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3.xml" ContentType="application/vnd.openxmlformats-officedocument.theme+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4.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5.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68" r:id="rId4"/>
    <p:sldMasterId id="2147483657" r:id="rId5"/>
    <p:sldMasterId id="2147483703" r:id="rId6"/>
    <p:sldMasterId id="2147483691" r:id="rId7"/>
    <p:sldMasterId id="2147483678" r:id="rId8"/>
    <p:sldMasterId id="2147483705" r:id="rId9"/>
  </p:sldMasterIdLst>
  <p:notesMasterIdLst>
    <p:notesMasterId r:id="rId28"/>
  </p:notesMasterIdLst>
  <p:handoutMasterIdLst>
    <p:handoutMasterId r:id="rId29"/>
  </p:handoutMasterIdLst>
  <p:sldIdLst>
    <p:sldId id="256" r:id="rId10"/>
    <p:sldId id="2145707039" r:id="rId11"/>
    <p:sldId id="2222" r:id="rId12"/>
    <p:sldId id="2145707028" r:id="rId13"/>
    <p:sldId id="2145707031" r:id="rId14"/>
    <p:sldId id="2145706893" r:id="rId15"/>
    <p:sldId id="2145706946" r:id="rId16"/>
    <p:sldId id="2145706949" r:id="rId17"/>
    <p:sldId id="2145706961" r:id="rId18"/>
    <p:sldId id="2145706886" r:id="rId19"/>
    <p:sldId id="2145706922" r:id="rId20"/>
    <p:sldId id="2145706889" r:id="rId21"/>
    <p:sldId id="2145707040" r:id="rId22"/>
    <p:sldId id="352" r:id="rId23"/>
    <p:sldId id="2145707027" r:id="rId24"/>
    <p:sldId id="2145707024" r:id="rId25"/>
    <p:sldId id="597" r:id="rId26"/>
    <p:sldId id="2145706992" r:id="rId27"/>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BDCA104-053F-48A0-3B09-2E750F42D218}" name="Belblidia, Shiraz (OS/ASPR/BARDA)" initials="B(" userId="S::shiraz.belblidia@hhs.gov::cc7e8af6-a857-4a10-b54a-c16e9adf7409" providerId="AD"/>
  <p188:author id="{E7C9C23F-8958-1D24-374D-5ECD1DF10456}" name="Kane, Elleen (OS/ASPR/OEA)" initials="K(" userId="S::elleen.kane@hhs.gov::e861543e-788b-4f96-a22f-281719e9fc31"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7" name="Link, Malen (OS/ASPR/BARDA)" initials="LM(" lastIdx="4" clrIdx="6">
    <p:extLst>
      <p:ext uri="{19B8F6BF-5375-455C-9EA6-DF929625EA0E}">
        <p15:presenceInfo xmlns:p15="http://schemas.microsoft.com/office/powerpoint/2012/main" userId="S::Malen.Link@hhs.gov::c4468ede-9dcf-4d19-8f1a-afc46615c1f8" providerId="AD"/>
      </p:ext>
    </p:extLst>
  </p:cmAuthor>
  <p:cmAuthor id="1" name="Homer, Mary (OS/ASPR/BARDA)" initials="H(" lastIdx="2" clrIdx="0">
    <p:extLst>
      <p:ext uri="{19B8F6BF-5375-455C-9EA6-DF929625EA0E}">
        <p15:presenceInfo xmlns:p15="http://schemas.microsoft.com/office/powerpoint/2012/main" userId="S::mary.homer@hhs.gov::f1f05bd7-7137-4522-876f-647cb492e3a3" providerId="AD"/>
      </p:ext>
    </p:extLst>
  </p:cmAuthor>
  <p:cmAuthor id="8" name="Belblidia, Shiraz (OS/ASPR/BARDA)" initials="B(" lastIdx="2" clrIdx="7">
    <p:extLst>
      <p:ext uri="{19B8F6BF-5375-455C-9EA6-DF929625EA0E}">
        <p15:presenceInfo xmlns:p15="http://schemas.microsoft.com/office/powerpoint/2012/main" userId="S::shiraz.belblidia@hhs.gov::cc7e8af6-a857-4a10-b54a-c16e9adf7409" providerId="AD"/>
      </p:ext>
    </p:extLst>
  </p:cmAuthor>
  <p:cmAuthor id="2" name="Ventura, Christy (OS/ASPR/BARDA)" initials="VC(" lastIdx="11" clrIdx="1">
    <p:extLst>
      <p:ext uri="{19B8F6BF-5375-455C-9EA6-DF929625EA0E}">
        <p15:presenceInfo xmlns:p15="http://schemas.microsoft.com/office/powerpoint/2012/main" userId="S::Christy.Ventura@hhs.gov::4b5071d0-f782-434d-8bf9-8167256faa78" providerId="AD"/>
      </p:ext>
    </p:extLst>
  </p:cmAuthor>
  <p:cmAuthor id="9" name="Cecere, Ashley (OS/ASPR/BARDA)" initials="C(" lastIdx="3" clrIdx="8">
    <p:extLst>
      <p:ext uri="{19B8F6BF-5375-455C-9EA6-DF929625EA0E}">
        <p15:presenceInfo xmlns:p15="http://schemas.microsoft.com/office/powerpoint/2012/main" userId="S::ashley.cecere@hhs.gov::f5ea17d1-25e6-4338-b266-9d211721202b" providerId="AD"/>
      </p:ext>
    </p:extLst>
  </p:cmAuthor>
  <p:cmAuthor id="3" name="Hofmeyer, Kimberly (OS/ASPR/BARDA)" initials="H(" lastIdx="2" clrIdx="2">
    <p:extLst>
      <p:ext uri="{19B8F6BF-5375-455C-9EA6-DF929625EA0E}">
        <p15:presenceInfo xmlns:p15="http://schemas.microsoft.com/office/powerpoint/2012/main" userId="S::kimberly.hofmeyer@hhs.gov::f48400f9-c821-492f-9dbe-d356074ff560" providerId="AD"/>
      </p:ext>
    </p:extLst>
  </p:cmAuthor>
  <p:cmAuthor id="10" name="Kane, Elleen (OS/ASPR/OEA)" initials="K(" lastIdx="4" clrIdx="9">
    <p:extLst>
      <p:ext uri="{19B8F6BF-5375-455C-9EA6-DF929625EA0E}">
        <p15:presenceInfo xmlns:p15="http://schemas.microsoft.com/office/powerpoint/2012/main" userId="S::elleen.kane@hhs.gov::e861543e-788b-4f96-a22f-281719e9fc31" providerId="AD"/>
      </p:ext>
    </p:extLst>
  </p:cmAuthor>
  <p:cmAuthor id="4" name="OS/ASPR/BARDA" initials="JNB" lastIdx="19" clrIdx="3">
    <p:extLst>
      <p:ext uri="{19B8F6BF-5375-455C-9EA6-DF929625EA0E}">
        <p15:presenceInfo xmlns:p15="http://schemas.microsoft.com/office/powerpoint/2012/main" userId="OS/ASPR/BARDA" providerId="None"/>
      </p:ext>
    </p:extLst>
  </p:cmAuthor>
  <p:cmAuthor id="5" name="Martins, Karen (OS/ASPR/BARDA)" initials="MK(" lastIdx="22" clrIdx="4">
    <p:extLst>
      <p:ext uri="{19B8F6BF-5375-455C-9EA6-DF929625EA0E}">
        <p15:presenceInfo xmlns:p15="http://schemas.microsoft.com/office/powerpoint/2012/main" userId="S::Karen.Martins@hhs.gov::4085c898-0f6c-48ff-92a5-f8f1e3b05a03" providerId="AD"/>
      </p:ext>
    </p:extLst>
  </p:cmAuthor>
  <p:cmAuthor id="6" name="Julie Bergmann" initials="JNB" lastIdx="9" clrIdx="5">
    <p:extLst>
      <p:ext uri="{19B8F6BF-5375-455C-9EA6-DF929625EA0E}">
        <p15:presenceInfo xmlns:p15="http://schemas.microsoft.com/office/powerpoint/2012/main" userId="Julie Bergmann"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9900"/>
    <a:srgbClr val="0A4BA2"/>
    <a:srgbClr val="3333CC"/>
    <a:srgbClr val="FFFFFF"/>
    <a:srgbClr val="0000FF"/>
    <a:srgbClr val="336600"/>
    <a:srgbClr val="062E61"/>
    <a:srgbClr val="1E1E78"/>
    <a:srgbClr val="006666"/>
    <a:srgbClr val="99735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569" autoAdjust="0"/>
    <p:restoredTop sz="93792" autoAdjust="0"/>
  </p:normalViewPr>
  <p:slideViewPr>
    <p:cSldViewPr snapToGrid="0">
      <p:cViewPr varScale="1">
        <p:scale>
          <a:sx n="62" d="100"/>
          <a:sy n="62" d="100"/>
        </p:scale>
        <p:origin x="808" y="76"/>
      </p:cViewPr>
      <p:guideLst>
        <p:guide orient="horz" pos="2160"/>
        <p:guide pos="3840"/>
      </p:guideLst>
    </p:cSldViewPr>
  </p:slideViewPr>
  <p:notesTextViewPr>
    <p:cViewPr>
      <p:scale>
        <a:sx n="3" d="2"/>
        <a:sy n="3" d="2"/>
      </p:scale>
      <p:origin x="0" y="0"/>
    </p:cViewPr>
  </p:notesTextViewPr>
  <p:sorterViewPr>
    <p:cViewPr varScale="1">
      <p:scale>
        <a:sx n="100" d="100"/>
        <a:sy n="100" d="100"/>
      </p:scale>
      <p:origin x="0" y="0"/>
    </p:cViewPr>
  </p:sorterViewPr>
  <p:notesViewPr>
    <p:cSldViewPr snapToGrid="0">
      <p:cViewPr varScale="1">
        <p:scale>
          <a:sx n="87" d="100"/>
          <a:sy n="87" d="100"/>
        </p:scale>
        <p:origin x="3840" y="66"/>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5.xml"/><Relationship Id="rId13" Type="http://schemas.openxmlformats.org/officeDocument/2006/relationships/slide" Target="slides/slide4.xml"/><Relationship Id="rId18" Type="http://schemas.openxmlformats.org/officeDocument/2006/relationships/slide" Target="slides/slide9.xml"/><Relationship Id="rId26" Type="http://schemas.openxmlformats.org/officeDocument/2006/relationships/slide" Target="slides/slide17.xml"/><Relationship Id="rId3" Type="http://schemas.openxmlformats.org/officeDocument/2006/relationships/customXml" Target="../customXml/item3.xml"/><Relationship Id="rId21" Type="http://schemas.openxmlformats.org/officeDocument/2006/relationships/slide" Target="slides/slide12.xml"/><Relationship Id="rId34" Type="http://schemas.openxmlformats.org/officeDocument/2006/relationships/tableStyles" Target="tableStyles.xml"/><Relationship Id="rId7" Type="http://schemas.openxmlformats.org/officeDocument/2006/relationships/slideMaster" Target="slideMasters/slideMaster4.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slide" Target="slides/slide7.xml"/><Relationship Id="rId20" Type="http://schemas.openxmlformats.org/officeDocument/2006/relationships/slide" Target="slides/slide11.xml"/><Relationship Id="rId29" Type="http://schemas.openxmlformats.org/officeDocument/2006/relationships/handoutMaster" Target="handoutMasters/handoutMaster1.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2.xml"/><Relationship Id="rId24" Type="http://schemas.openxmlformats.org/officeDocument/2006/relationships/slide" Target="slides/slide15.xml"/><Relationship Id="rId32" Type="http://schemas.openxmlformats.org/officeDocument/2006/relationships/viewProps" Target="viewProps.xml"/><Relationship Id="rId5" Type="http://schemas.openxmlformats.org/officeDocument/2006/relationships/slideMaster" Target="slideMasters/slideMaster2.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notesMaster" Target="notesMasters/notesMaster1.xml"/><Relationship Id="rId10" Type="http://schemas.openxmlformats.org/officeDocument/2006/relationships/slide" Target="slides/slide1.xml"/><Relationship Id="rId19" Type="http://schemas.openxmlformats.org/officeDocument/2006/relationships/slide" Target="slides/slide10.xml"/><Relationship Id="rId31"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slide" Target="slides/slide18.xml"/><Relationship Id="rId30" Type="http://schemas.openxmlformats.org/officeDocument/2006/relationships/commentAuthors" Target="commentAuthors.xml"/><Relationship Id="rId35" Type="http://schemas.microsoft.com/office/2018/10/relationships/authors" Target="author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37314481-84FD-4137-9EA4-EE6B641D1BB9}"/>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26FF9B73-29D1-426B-837A-E40E1BB08924}"/>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B1CAE19-7134-4E9C-B550-1C3EFAE68A71}" type="datetimeFigureOut">
              <a:rPr lang="en-US" smtClean="0"/>
              <a:t>6/28/2022</a:t>
            </a:fld>
            <a:endParaRPr lang="en-US"/>
          </a:p>
        </p:txBody>
      </p:sp>
      <p:sp>
        <p:nvSpPr>
          <p:cNvPr id="4" name="Footer Placeholder 3">
            <a:extLst>
              <a:ext uri="{FF2B5EF4-FFF2-40B4-BE49-F238E27FC236}">
                <a16:creationId xmlns:a16="http://schemas.microsoft.com/office/drawing/2014/main" id="{9135DC20-1AA7-4DBF-8D3C-79B421556D41}"/>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ABCED7CD-06FF-4373-8CEC-A82386B639AE}"/>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723B6360-6598-4D1E-B42A-587784E020EC}" type="slidenum">
              <a:rPr lang="en-US" smtClean="0"/>
              <a:t>‹#›</a:t>
            </a:fld>
            <a:endParaRPr lang="en-US"/>
          </a:p>
        </p:txBody>
      </p:sp>
    </p:spTree>
    <p:extLst>
      <p:ext uri="{BB962C8B-B14F-4D97-AF65-F5344CB8AC3E}">
        <p14:creationId xmlns:p14="http://schemas.microsoft.com/office/powerpoint/2010/main" val="317666624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9A6021C-A699-4B33-9970-69E02C309197}" type="datetimeFigureOut">
              <a:rPr lang="en-US" smtClean="0"/>
              <a:t>6/28/2022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47E9444-2FC4-47A1-8141-63AC560D245A}" type="slidenum">
              <a:rPr lang="en-US" smtClean="0"/>
              <a:t>‹#›</a:t>
            </a:fld>
            <a:endParaRPr lang="en-US"/>
          </a:p>
        </p:txBody>
      </p:sp>
    </p:spTree>
    <p:extLst>
      <p:ext uri="{BB962C8B-B14F-4D97-AF65-F5344CB8AC3E}">
        <p14:creationId xmlns:p14="http://schemas.microsoft.com/office/powerpoint/2010/main" val="126895694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Calibri" panose="020F0502020204030204" pitchFamily="34" charset="0"/>
                <a:ea typeface="Calibri" panose="020F0502020204030204" pitchFamily="34" charset="0"/>
                <a:cs typeface="Times New Roman" panose="02020603050405020304" pitchFamily="18" charset="0"/>
              </a:rPr>
              <a:t>When SARS-CoV-2 was identified, the United States was unprepared to immediately address the outbreak and provide effective therapeutics to mitigate morbidity and mortality. The Biomedical Advanced Research and Development Authority (BARDA), a part of the Department of Health and Human Services, is committed to preventing this from occurring again.</a:t>
            </a:r>
          </a:p>
          <a:p>
            <a:endParaRPr lang="en-US" dirty="0"/>
          </a:p>
        </p:txBody>
      </p:sp>
      <p:sp>
        <p:nvSpPr>
          <p:cNvPr id="4" name="Slide Number Placeholder 3"/>
          <p:cNvSpPr>
            <a:spLocks noGrp="1"/>
          </p:cNvSpPr>
          <p:nvPr>
            <p:ph type="sldNum" sz="quarter" idx="5"/>
          </p:nvPr>
        </p:nvSpPr>
        <p:spPr/>
        <p:txBody>
          <a:bodyPr/>
          <a:lstStyle/>
          <a:p>
            <a:fld id="{947E9444-2FC4-47A1-8141-63AC560D245A}" type="slidenum">
              <a:rPr lang="en-US" smtClean="0"/>
              <a:t>1</a:t>
            </a:fld>
            <a:endParaRPr lang="en-US"/>
          </a:p>
        </p:txBody>
      </p:sp>
    </p:spTree>
    <p:extLst>
      <p:ext uri="{BB962C8B-B14F-4D97-AF65-F5344CB8AC3E}">
        <p14:creationId xmlns:p14="http://schemas.microsoft.com/office/powerpoint/2010/main" val="239307472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dirty="0">
                <a:effectLst/>
                <a:latin typeface="Calibri" panose="020F0502020204030204" pitchFamily="34" charset="0"/>
                <a:ea typeface="Calibri" panose="020F0502020204030204" pitchFamily="34" charset="0"/>
                <a:cs typeface="Times New Roman" panose="02020603050405020304" pitchFamily="18" charset="0"/>
              </a:rPr>
              <a:t>This slide is to give you an overall idea of what we anticipate in terms of the size of an RN event and how we view resulting injuries. Our model is currently a 10-kiloton explosion which is around the size of the bombing of </a:t>
            </a:r>
            <a:r>
              <a:rPr lang="en-US" sz="1400" dirty="0">
                <a:effectLst/>
                <a:latin typeface="Calibri" panose="020F0502020204030204" pitchFamily="34" charset="0"/>
                <a:ea typeface="Calibri" panose="020F0502020204030204" pitchFamily="34" charset="0"/>
                <a:cs typeface="Calibri" panose="020F0502020204030204" pitchFamily="34" charset="0"/>
              </a:rPr>
              <a:t>Hiroshima</a:t>
            </a:r>
            <a:r>
              <a:rPr lang="en-US" sz="1400" dirty="0">
                <a:effectLst/>
                <a:latin typeface="Calibri" panose="020F0502020204030204" pitchFamily="34" charset="0"/>
                <a:ea typeface="Calibri" panose="020F0502020204030204" pitchFamily="34" charset="0"/>
                <a:cs typeface="Times New Roman" panose="02020603050405020304" pitchFamily="18" charset="0"/>
              </a:rPr>
              <a:t>.  However, given the changing geopolitical landscape, specifically that more nations are or on their way to being nuclear enabled, we’re exploring larger nuclear detonations models, which has implications across our programming. We know that Nuclear Detonations will cause infrastructure damage, resource limitations, and a large patient population that has combined injuries – because of this, our program addresses the combination of mechanical trauma and acute radiation injury. </a:t>
            </a:r>
          </a:p>
          <a:p>
            <a:endParaRPr lang="en-US" sz="1050" dirty="0"/>
          </a:p>
        </p:txBody>
      </p:sp>
      <p:sp>
        <p:nvSpPr>
          <p:cNvPr id="4" name="Slide Number Placeholder 3"/>
          <p:cNvSpPr>
            <a:spLocks noGrp="1"/>
          </p:cNvSpPr>
          <p:nvPr>
            <p:ph type="sldNum" sz="quarter" idx="5"/>
          </p:nvPr>
        </p:nvSpPr>
        <p:spPr/>
        <p:txBody>
          <a:bodyPr/>
          <a:lstStyle/>
          <a:p>
            <a:fld id="{947E9444-2FC4-47A1-8141-63AC560D245A}" type="slidenum">
              <a:rPr lang="en-US" smtClean="0"/>
              <a:t>10</a:t>
            </a:fld>
            <a:endParaRPr lang="en-US"/>
          </a:p>
        </p:txBody>
      </p:sp>
    </p:spTree>
    <p:extLst>
      <p:ext uri="{BB962C8B-B14F-4D97-AF65-F5344CB8AC3E}">
        <p14:creationId xmlns:p14="http://schemas.microsoft.com/office/powerpoint/2010/main" val="378789191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dirty="0">
                <a:effectLst/>
                <a:latin typeface="Calibri" panose="020F0502020204030204" pitchFamily="34" charset="0"/>
                <a:ea typeface="Calibri" panose="020F0502020204030204" pitchFamily="34" charset="0"/>
                <a:cs typeface="Times New Roman" panose="02020603050405020304" pitchFamily="18" charset="0"/>
              </a:rPr>
              <a:t>Drilling down into Radiation Injury, you can see we anticipate a variety of outcomes. Each type of ARS results in a variety of injuries needing intervention. Because of this, we seek to develop MCMs that treat these symptoms or injuries of ARS. Intervening on hemorrhage or pneumonitis is important not just for radiation threats, but for various threat agents. We hope that developing a product to stop hemorrhage resulting from ARS, could be applicable to other types of trauma, or even viruses such as hemorrhagic fevers. Because of this we are focusing on understanding common </a:t>
            </a:r>
            <a:r>
              <a:rPr lang="en-US" sz="1400" dirty="0" err="1">
                <a:effectLst/>
                <a:latin typeface="Calibri" panose="020F0502020204030204" pitchFamily="34" charset="0"/>
                <a:ea typeface="Calibri" panose="020F0502020204030204" pitchFamily="34" charset="0"/>
                <a:cs typeface="Times New Roman" panose="02020603050405020304" pitchFamily="18" charset="0"/>
              </a:rPr>
              <a:t>pathophysiologies</a:t>
            </a:r>
            <a:r>
              <a:rPr lang="en-US" sz="1400" dirty="0">
                <a:effectLst/>
                <a:latin typeface="Calibri" panose="020F0502020204030204" pitchFamily="34" charset="0"/>
                <a:ea typeface="Calibri" panose="020F0502020204030204" pitchFamily="34" charset="0"/>
                <a:cs typeface="Times New Roman" panose="02020603050405020304" pitchFamily="18" charset="0"/>
              </a:rPr>
              <a:t> – which would allow us to identify products applicable across threat areas.  </a:t>
            </a:r>
          </a:p>
          <a:p>
            <a:endParaRPr lang="en-US" sz="1050" dirty="0"/>
          </a:p>
        </p:txBody>
      </p:sp>
      <p:sp>
        <p:nvSpPr>
          <p:cNvPr id="4" name="Slide Number Placeholder 3"/>
          <p:cNvSpPr>
            <a:spLocks noGrp="1"/>
          </p:cNvSpPr>
          <p:nvPr>
            <p:ph type="sldNum" sz="quarter" idx="5"/>
          </p:nvPr>
        </p:nvSpPr>
        <p:spPr/>
        <p:txBody>
          <a:bodyPr/>
          <a:lstStyle/>
          <a:p>
            <a:fld id="{947E9444-2FC4-47A1-8141-63AC560D245A}" type="slidenum">
              <a:rPr lang="en-US" smtClean="0"/>
              <a:t>11</a:t>
            </a:fld>
            <a:endParaRPr lang="en-US"/>
          </a:p>
        </p:txBody>
      </p:sp>
    </p:spTree>
    <p:extLst>
      <p:ext uri="{BB962C8B-B14F-4D97-AF65-F5344CB8AC3E}">
        <p14:creationId xmlns:p14="http://schemas.microsoft.com/office/powerpoint/2010/main" val="196884645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dirty="0">
                <a:effectLst/>
                <a:latin typeface="Calibri" panose="020F0502020204030204" pitchFamily="34" charset="0"/>
                <a:ea typeface="Calibri" panose="020F0502020204030204" pitchFamily="34" charset="0"/>
                <a:cs typeface="Calibri" panose="020F0502020204030204" pitchFamily="34" charset="0"/>
              </a:rPr>
              <a:t>While we had early success with addressing organ-centric injuries – this approach has not yielded additional MCMs. Importantly, FDA feedback made clear that the primary problem is a lack of understanding of the natural history of radiation injury.  So, we have realigned our strategy to focus on underlying cellular and physiological injury types – many of which have commonalities with other threat areas.  This has positioned our program as threat agnostic in terms of our approach to MCM identification and development.  Key areas that we are focusing on include several areas of dysregulation – cellular signaling disorders, inflammation, blood dysregulation, cell death, and lack of tissue oxygenation.</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sz="1050" dirty="0"/>
          </a:p>
        </p:txBody>
      </p:sp>
      <p:sp>
        <p:nvSpPr>
          <p:cNvPr id="4" name="Slide Number Placeholder 3"/>
          <p:cNvSpPr>
            <a:spLocks noGrp="1"/>
          </p:cNvSpPr>
          <p:nvPr>
            <p:ph type="sldNum" sz="quarter" idx="5"/>
          </p:nvPr>
        </p:nvSpPr>
        <p:spPr/>
        <p:txBody>
          <a:bodyPr/>
          <a:lstStyle/>
          <a:p>
            <a:fld id="{947E9444-2FC4-47A1-8141-63AC560D245A}" type="slidenum">
              <a:rPr lang="en-US" smtClean="0"/>
              <a:t>12</a:t>
            </a:fld>
            <a:endParaRPr lang="en-US"/>
          </a:p>
        </p:txBody>
      </p:sp>
    </p:spTree>
    <p:extLst>
      <p:ext uri="{BB962C8B-B14F-4D97-AF65-F5344CB8AC3E}">
        <p14:creationId xmlns:p14="http://schemas.microsoft.com/office/powerpoint/2010/main" val="356736530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nSpc>
                <a:spcPct val="107000"/>
              </a:lnSpc>
              <a:spcBef>
                <a:spcPts val="0"/>
              </a:spcBef>
              <a:spcAft>
                <a:spcPts val="0"/>
              </a:spcAft>
              <a:buFont typeface="+mj-lt"/>
              <a:buNone/>
            </a:pPr>
            <a:r>
              <a:rPr lang="en-US" sz="1400" dirty="0">
                <a:effectLst/>
                <a:latin typeface="Calibri" panose="020F0502020204030204" pitchFamily="34" charset="0"/>
                <a:ea typeface="Calibri" panose="020F0502020204030204" pitchFamily="34" charset="0"/>
                <a:cs typeface="Times New Roman" panose="02020603050405020304" pitchFamily="18" charset="0"/>
              </a:rPr>
              <a:t>Given this realignment within our Branch we are focusing on developing threat agnostic programs to address underlying injuries. </a:t>
            </a:r>
          </a:p>
          <a:p>
            <a:pPr marL="0" marR="0" lvl="0" indent="0">
              <a:lnSpc>
                <a:spcPct val="107000"/>
              </a:lnSpc>
              <a:spcBef>
                <a:spcPts val="0"/>
              </a:spcBef>
              <a:spcAft>
                <a:spcPts val="0"/>
              </a:spcAft>
              <a:buFont typeface="+mj-lt"/>
              <a:buNone/>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nSpc>
                <a:spcPct val="107000"/>
              </a:lnSpc>
              <a:spcBef>
                <a:spcPts val="0"/>
              </a:spcBef>
              <a:spcAft>
                <a:spcPts val="0"/>
              </a:spcAft>
              <a:buFont typeface="+mj-lt"/>
              <a:buNone/>
            </a:pPr>
            <a:r>
              <a:rPr lang="en-US" sz="1400" dirty="0">
                <a:effectLst/>
                <a:latin typeface="Calibri" panose="020F0502020204030204" pitchFamily="34" charset="0"/>
                <a:ea typeface="Calibri" panose="020F0502020204030204" pitchFamily="34" charset="0"/>
                <a:cs typeface="Times New Roman" panose="02020603050405020304" pitchFamily="18" charset="0"/>
              </a:rPr>
              <a:t>A significant portion of our portfolio focuses on blood products.  We anticipate a high burden on the blood supply </a:t>
            </a:r>
            <a:r>
              <a:rPr lang="en-US" sz="1400" dirty="0">
                <a:effectLst/>
                <a:latin typeface="Calibri" panose="020F0502020204030204" pitchFamily="34" charset="0"/>
                <a:ea typeface="Calibri" panose="020F0502020204030204" pitchFamily="34" charset="0"/>
                <a:cs typeface="Calibri" panose="020F0502020204030204" pitchFamily="34" charset="0"/>
              </a:rPr>
              <a:t>resulting in deficiencies within the first few days to weeks after any </a:t>
            </a:r>
            <a:r>
              <a:rPr lang="en-US" sz="1400" dirty="0" err="1">
                <a:effectLst/>
                <a:latin typeface="Calibri" panose="020F0502020204030204" pitchFamily="34" charset="0"/>
                <a:ea typeface="Calibri" panose="020F0502020204030204" pitchFamily="34" charset="0"/>
                <a:cs typeface="Calibri" panose="020F0502020204030204" pitchFamily="34" charset="0"/>
              </a:rPr>
              <a:t>RadNuc</a:t>
            </a:r>
            <a:r>
              <a:rPr lang="en-US" sz="1400" dirty="0">
                <a:effectLst/>
                <a:latin typeface="Calibri" panose="020F0502020204030204" pitchFamily="34" charset="0"/>
                <a:ea typeface="Calibri" panose="020F0502020204030204" pitchFamily="34" charset="0"/>
                <a:cs typeface="Calibri" panose="020F0502020204030204" pitchFamily="34" charset="0"/>
              </a:rPr>
              <a:t> or mass causality event. Because of this, we</a:t>
            </a:r>
            <a:r>
              <a:rPr lang="en-US" sz="1400" dirty="0">
                <a:effectLst/>
                <a:latin typeface="Calibri" panose="020F0502020204030204" pitchFamily="34" charset="0"/>
                <a:ea typeface="Calibri" panose="020F0502020204030204" pitchFamily="34" charset="0"/>
                <a:cs typeface="Times New Roman" panose="02020603050405020304" pitchFamily="18" charset="0"/>
              </a:rPr>
              <a:t> are seeking to create safer, more sustainable blood products. </a:t>
            </a:r>
          </a:p>
          <a:p>
            <a:pPr marL="0" marR="0" lvl="0" indent="0">
              <a:lnSpc>
                <a:spcPct val="107000"/>
              </a:lnSpc>
              <a:spcBef>
                <a:spcPts val="0"/>
              </a:spcBef>
              <a:spcAft>
                <a:spcPts val="0"/>
              </a:spcAft>
              <a:buFont typeface="+mj-lt"/>
              <a:buNone/>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nSpc>
                <a:spcPct val="107000"/>
              </a:lnSpc>
              <a:spcBef>
                <a:spcPts val="0"/>
              </a:spcBef>
              <a:spcAft>
                <a:spcPts val="0"/>
              </a:spcAft>
              <a:buFont typeface="+mj-lt"/>
              <a:buNone/>
            </a:pPr>
            <a:r>
              <a:rPr lang="en-US" sz="1400" dirty="0">
                <a:effectLst/>
                <a:latin typeface="Calibri" panose="020F0502020204030204" pitchFamily="34" charset="0"/>
                <a:ea typeface="Calibri" panose="020F0502020204030204" pitchFamily="34" charset="0"/>
                <a:cs typeface="Times New Roman" panose="02020603050405020304" pitchFamily="18" charset="0"/>
              </a:rPr>
              <a:t>Our portfolio includes several programs that are developing next generation blood products. I’ve touch on these already, but again this includes the development of a pathogen reduction in red blood cells device, a hemostatic agent that could be an alternative to platelets, and a dried plasma system.</a:t>
            </a:r>
          </a:p>
          <a:p>
            <a:pPr marL="0" marR="0" lvl="0" indent="0">
              <a:lnSpc>
                <a:spcPct val="107000"/>
              </a:lnSpc>
              <a:spcBef>
                <a:spcPts val="0"/>
              </a:spcBef>
              <a:spcAft>
                <a:spcPts val="0"/>
              </a:spcAft>
              <a:buFont typeface="+mj-lt"/>
              <a:buNone/>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nSpc>
                <a:spcPct val="107000"/>
              </a:lnSpc>
              <a:spcBef>
                <a:spcPts val="0"/>
              </a:spcBef>
              <a:spcAft>
                <a:spcPts val="0"/>
              </a:spcAft>
              <a:buFont typeface="+mj-lt"/>
              <a:buNone/>
            </a:pPr>
            <a:r>
              <a:rPr lang="en-US" sz="1400" dirty="0">
                <a:effectLst/>
                <a:latin typeface="Calibri" panose="020F0502020204030204" pitchFamily="34" charset="0"/>
                <a:ea typeface="Calibri" panose="020F0502020204030204" pitchFamily="34" charset="0"/>
                <a:cs typeface="Times New Roman" panose="02020603050405020304" pitchFamily="18" charset="0"/>
              </a:rPr>
              <a:t>Additionally, we are using animal models to enable us to better understand the specific role blood products could play in improving survival after a </a:t>
            </a:r>
            <a:r>
              <a:rPr lang="en-US" sz="1400" dirty="0" err="1">
                <a:effectLst/>
                <a:latin typeface="Calibri" panose="020F0502020204030204" pitchFamily="34" charset="0"/>
                <a:ea typeface="Calibri" panose="020F0502020204030204" pitchFamily="34" charset="0"/>
                <a:cs typeface="Times New Roman" panose="02020603050405020304" pitchFamily="18" charset="0"/>
              </a:rPr>
              <a:t>RadNuc</a:t>
            </a:r>
            <a:r>
              <a:rPr lang="en-US" sz="1400" dirty="0">
                <a:effectLst/>
                <a:latin typeface="Calibri" panose="020F0502020204030204" pitchFamily="34" charset="0"/>
                <a:ea typeface="Calibri" panose="020F0502020204030204" pitchFamily="34" charset="0"/>
                <a:cs typeface="Times New Roman" panose="02020603050405020304" pitchFamily="18" charset="0"/>
              </a:rPr>
              <a:t> event and to start to optimize transfusion practices for treating radiation injury.  </a:t>
            </a:r>
          </a:p>
          <a:p>
            <a:pPr marL="0" marR="0" lvl="0" indent="0">
              <a:lnSpc>
                <a:spcPct val="107000"/>
              </a:lnSpc>
              <a:spcBef>
                <a:spcPts val="0"/>
              </a:spcBef>
              <a:spcAft>
                <a:spcPts val="0"/>
              </a:spcAft>
              <a:buFont typeface="+mj-lt"/>
              <a:buNone/>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nSpc>
                <a:spcPct val="107000"/>
              </a:lnSpc>
              <a:spcBef>
                <a:spcPts val="0"/>
              </a:spcBef>
              <a:spcAft>
                <a:spcPts val="0"/>
              </a:spcAft>
              <a:buFont typeface="+mj-lt"/>
              <a:buNone/>
            </a:pPr>
            <a:r>
              <a:rPr lang="en-US" sz="1400" dirty="0">
                <a:effectLst/>
                <a:latin typeface="Calibri" panose="020F0502020204030204" pitchFamily="34" charset="0"/>
                <a:ea typeface="Calibri" panose="020F0502020204030204" pitchFamily="34" charset="0"/>
                <a:cs typeface="Times New Roman" panose="02020603050405020304" pitchFamily="18" charset="0"/>
              </a:rPr>
              <a:t>We currently support the Assistant Secretary of Health, and work with the American Red Cross and America’s blood centers to address the sustainability and availability of blood products overall as well as for mass casualty events through analytical model development.  We hope these modelling efforts will help improve our estimates of our actual requirements for mass casualty events.  </a:t>
            </a:r>
          </a:p>
          <a:p>
            <a:endParaRPr lang="en-US" sz="1050" dirty="0"/>
          </a:p>
        </p:txBody>
      </p:sp>
      <p:sp>
        <p:nvSpPr>
          <p:cNvPr id="4" name="Slide Number Placeholder 3"/>
          <p:cNvSpPr>
            <a:spLocks noGrp="1"/>
          </p:cNvSpPr>
          <p:nvPr>
            <p:ph type="sldNum" sz="quarter" idx="5"/>
          </p:nvPr>
        </p:nvSpPr>
        <p:spPr/>
        <p:txBody>
          <a:bodyPr/>
          <a:lstStyle/>
          <a:p>
            <a:fld id="{947E9444-2FC4-47A1-8141-63AC560D245A}" type="slidenum">
              <a:rPr lang="en-US" smtClean="0"/>
              <a:t>13</a:t>
            </a:fld>
            <a:endParaRPr lang="en-US"/>
          </a:p>
        </p:txBody>
      </p:sp>
    </p:spTree>
    <p:extLst>
      <p:ext uri="{BB962C8B-B14F-4D97-AF65-F5344CB8AC3E}">
        <p14:creationId xmlns:p14="http://schemas.microsoft.com/office/powerpoint/2010/main" val="306661945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nSpc>
                <a:spcPct val="107000"/>
              </a:lnSpc>
              <a:spcBef>
                <a:spcPts val="0"/>
              </a:spcBef>
              <a:spcAft>
                <a:spcPts val="0"/>
              </a:spcAft>
              <a:buFont typeface="+mj-lt"/>
              <a:buNone/>
            </a:pPr>
            <a:r>
              <a:rPr lang="en-US" sz="1400" dirty="0">
                <a:effectLst/>
                <a:latin typeface="Calibri" panose="020F0502020204030204" pitchFamily="34" charset="0"/>
                <a:ea typeface="Calibri" panose="020F0502020204030204" pitchFamily="34" charset="0"/>
                <a:cs typeface="Times New Roman" panose="02020603050405020304" pitchFamily="18" charset="0"/>
              </a:rPr>
              <a:t>In addition to creating a more stable blood supply, we also are developing products to return a body to homeostasis. As I previously mentioned, we did receive approval for Neulasta and Neupogen, both of which are myeloid cytokines. With regards to TPO receptor agonists, we think these may play a role in vascular repair and are exploring this area.</a:t>
            </a:r>
          </a:p>
          <a:p>
            <a:pPr marL="0" marR="0" lvl="0" indent="0">
              <a:lnSpc>
                <a:spcPct val="107000"/>
              </a:lnSpc>
              <a:spcBef>
                <a:spcPts val="0"/>
              </a:spcBef>
              <a:spcAft>
                <a:spcPts val="0"/>
              </a:spcAft>
              <a:buFont typeface="+mj-lt"/>
              <a:buNone/>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nSpc>
                <a:spcPct val="107000"/>
              </a:lnSpc>
              <a:spcBef>
                <a:spcPts val="0"/>
              </a:spcBef>
              <a:spcAft>
                <a:spcPts val="0"/>
              </a:spcAft>
              <a:buFont typeface="+mj-lt"/>
              <a:buNone/>
            </a:pPr>
            <a:r>
              <a:rPr lang="en-US" sz="1400" dirty="0">
                <a:effectLst/>
                <a:latin typeface="Calibri" panose="020F0502020204030204" pitchFamily="34" charset="0"/>
                <a:ea typeface="Calibri" panose="020F0502020204030204" pitchFamily="34" charset="0"/>
                <a:cs typeface="Times New Roman" panose="02020603050405020304" pitchFamily="18" charset="0"/>
              </a:rPr>
              <a:t>And are working in the microbiome to understand the interaction between bacteria and immune cells.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050" b="1" dirty="0"/>
          </a:p>
        </p:txBody>
      </p:sp>
      <p:sp>
        <p:nvSpPr>
          <p:cNvPr id="4" name="Slide Number Placeholder 3"/>
          <p:cNvSpPr>
            <a:spLocks noGrp="1"/>
          </p:cNvSpPr>
          <p:nvPr>
            <p:ph type="sldNum" sz="quarter" idx="5"/>
          </p:nvPr>
        </p:nvSpPr>
        <p:spPr/>
        <p:txBody>
          <a:bodyPr/>
          <a:lstStyle/>
          <a:p>
            <a:fld id="{0D68565A-2076-4CD5-B594-B6227DE37F41}" type="slidenum">
              <a:rPr lang="en-US" smtClean="0"/>
              <a:t>14</a:t>
            </a:fld>
            <a:endParaRPr lang="en-US"/>
          </a:p>
        </p:txBody>
      </p:sp>
    </p:spTree>
    <p:extLst>
      <p:ext uri="{BB962C8B-B14F-4D97-AF65-F5344CB8AC3E}">
        <p14:creationId xmlns:p14="http://schemas.microsoft.com/office/powerpoint/2010/main" val="312541153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nSpc>
                <a:spcPct val="107000"/>
              </a:lnSpc>
              <a:spcBef>
                <a:spcPts val="0"/>
              </a:spcBef>
              <a:spcAft>
                <a:spcPts val="0"/>
              </a:spcAft>
              <a:buFont typeface="+mj-lt"/>
              <a:buNone/>
            </a:pPr>
            <a:r>
              <a:rPr lang="en-US" sz="1600" dirty="0">
                <a:effectLst/>
                <a:latin typeface="Calibri" panose="020F0502020204030204" pitchFamily="34" charset="0"/>
                <a:ea typeface="Calibri" panose="020F0502020204030204" pitchFamily="34" charset="0"/>
                <a:cs typeface="Times New Roman" panose="02020603050405020304" pitchFamily="18" charset="0"/>
              </a:rPr>
              <a:t>Moving forward we intend to focus on developing MCMs that are threat agnostic as well as tools to help us identify areas of intervention for MCMs. I’ve mentioned natural history throughout this talk, but wanted to highlight how important we think this is. We need a better understanding of the natural history of radiation injury to identified areas for intervention as well to develop a better understanding of shared biological effects which may help lead to the development of MCMs that are threat agnostic.  We plan to look at </a:t>
            </a:r>
            <a:r>
              <a:rPr lang="en-US" sz="1600" dirty="0" err="1">
                <a:effectLst/>
                <a:latin typeface="Calibri" panose="020F0502020204030204" pitchFamily="34" charset="0"/>
                <a:ea typeface="Calibri" panose="020F0502020204030204" pitchFamily="34" charset="0"/>
                <a:cs typeface="Times New Roman" panose="02020603050405020304" pitchFamily="18" charset="0"/>
              </a:rPr>
              <a:t>endotheliopathy</a:t>
            </a:r>
            <a:r>
              <a:rPr lang="en-US" sz="1600" dirty="0">
                <a:effectLst/>
                <a:latin typeface="Calibri" panose="020F0502020204030204" pitchFamily="34" charset="0"/>
                <a:ea typeface="Calibri" panose="020F0502020204030204" pitchFamily="34" charset="0"/>
                <a:cs typeface="Times New Roman" panose="02020603050405020304" pitchFamily="18" charset="0"/>
              </a:rPr>
              <a:t>, platelet biology and the role in injury recovery, and pathophysiology pathways not well characterized in radiation injury. In addition to animal models, we intend to better understand this natural history by modeling biological effects via tissue on a chip. Tissue on a chip will also help us to identify biomarkers.</a:t>
            </a:r>
          </a:p>
          <a:p>
            <a:pPr marL="0" marR="0" lvl="0" indent="0">
              <a:lnSpc>
                <a:spcPct val="107000"/>
              </a:lnSpc>
              <a:spcBef>
                <a:spcPts val="0"/>
              </a:spcBef>
              <a:spcAft>
                <a:spcPts val="0"/>
              </a:spcAft>
              <a:buFont typeface="+mj-lt"/>
              <a:buNone/>
            </a:pP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nSpc>
                <a:spcPct val="107000"/>
              </a:lnSpc>
              <a:spcBef>
                <a:spcPts val="0"/>
              </a:spcBef>
              <a:spcAft>
                <a:spcPts val="0"/>
              </a:spcAft>
              <a:buFont typeface="+mj-lt"/>
              <a:buNone/>
            </a:pPr>
            <a:r>
              <a:rPr lang="en-US" sz="1600" dirty="0">
                <a:effectLst/>
                <a:latin typeface="Calibri" panose="020F0502020204030204" pitchFamily="34" charset="0"/>
                <a:ea typeface="Calibri" panose="020F0502020204030204" pitchFamily="34" charset="0"/>
                <a:cs typeface="Times New Roman" panose="02020603050405020304" pitchFamily="18" charset="0"/>
              </a:rPr>
              <a:t>In terms of tools, we want to identify biomarkers including assay development, we want to better understand </a:t>
            </a:r>
            <a:r>
              <a:rPr lang="en-US" sz="1600" dirty="0" err="1">
                <a:effectLst/>
                <a:latin typeface="Calibri" panose="020F0502020204030204" pitchFamily="34" charset="0"/>
                <a:ea typeface="Calibri" panose="020F0502020204030204" pitchFamily="34" charset="0"/>
                <a:cs typeface="Times New Roman" panose="02020603050405020304" pitchFamily="18" charset="0"/>
              </a:rPr>
              <a:t>microphysiological</a:t>
            </a:r>
            <a:r>
              <a:rPr lang="en-US" sz="1600" dirty="0">
                <a:effectLst/>
                <a:latin typeface="Calibri" panose="020F0502020204030204" pitchFamily="34" charset="0"/>
                <a:ea typeface="Calibri" panose="020F0502020204030204" pitchFamily="34" charset="0"/>
                <a:cs typeface="Times New Roman" panose="02020603050405020304" pitchFamily="18" charset="0"/>
              </a:rPr>
              <a:t> systems, and we want to optimize transfusion practices through updating guidelines. </a:t>
            </a:r>
          </a:p>
          <a:p>
            <a:endParaRPr lang="en-US" sz="1100" dirty="0"/>
          </a:p>
        </p:txBody>
      </p:sp>
      <p:sp>
        <p:nvSpPr>
          <p:cNvPr id="4" name="Slide Number Placeholder 3"/>
          <p:cNvSpPr>
            <a:spLocks noGrp="1"/>
          </p:cNvSpPr>
          <p:nvPr>
            <p:ph type="sldNum" sz="quarter" idx="5"/>
          </p:nvPr>
        </p:nvSpPr>
        <p:spPr/>
        <p:txBody>
          <a:bodyPr/>
          <a:lstStyle/>
          <a:p>
            <a:fld id="{947E9444-2FC4-47A1-8141-63AC560D245A}" type="slidenum">
              <a:rPr lang="en-US" smtClean="0"/>
              <a:t>15</a:t>
            </a:fld>
            <a:endParaRPr lang="en-US"/>
          </a:p>
        </p:txBody>
      </p:sp>
    </p:spTree>
    <p:extLst>
      <p:ext uri="{BB962C8B-B14F-4D97-AF65-F5344CB8AC3E}">
        <p14:creationId xmlns:p14="http://schemas.microsoft.com/office/powerpoint/2010/main" val="389435391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dirty="0">
                <a:effectLst/>
                <a:latin typeface="Calibri" panose="020F0502020204030204" pitchFamily="34" charset="0"/>
                <a:ea typeface="Calibri" panose="020F0502020204030204" pitchFamily="34" charset="0"/>
                <a:cs typeface="Times New Roman" panose="02020603050405020304" pitchFamily="18" charset="0"/>
              </a:rPr>
              <a:t>I’ve included information here on the Broad Agency Announcement Areas of Interest for the </a:t>
            </a:r>
            <a:r>
              <a:rPr lang="en-US" sz="1400" dirty="0" err="1">
                <a:effectLst/>
                <a:latin typeface="Calibri" panose="020F0502020204030204" pitchFamily="34" charset="0"/>
                <a:ea typeface="Calibri" panose="020F0502020204030204" pitchFamily="34" charset="0"/>
                <a:cs typeface="Times New Roman" panose="02020603050405020304" pitchFamily="18" charset="0"/>
              </a:rPr>
              <a:t>RadNuc</a:t>
            </a:r>
            <a:r>
              <a:rPr lang="en-US" sz="1400" dirty="0">
                <a:effectLst/>
                <a:latin typeface="Calibri" panose="020F0502020204030204" pitchFamily="34" charset="0"/>
                <a:ea typeface="Calibri" panose="020F0502020204030204" pitchFamily="34" charset="0"/>
                <a:cs typeface="Times New Roman" panose="02020603050405020304" pitchFamily="18" charset="0"/>
              </a:rPr>
              <a:t> program. Our main focus areas are MCMs for radiation injury due to acute exposure to ionizing radiation, blood products, </a:t>
            </a:r>
            <a:r>
              <a:rPr lang="en-US" sz="1400" dirty="0" err="1">
                <a:effectLst/>
                <a:latin typeface="Calibri" panose="020F0502020204030204" pitchFamily="34" charset="0"/>
                <a:ea typeface="Calibri" panose="020F0502020204030204" pitchFamily="34" charset="0"/>
                <a:cs typeface="Times New Roman" panose="02020603050405020304" pitchFamily="18" charset="0"/>
              </a:rPr>
              <a:t>decorporation</a:t>
            </a:r>
            <a:r>
              <a:rPr lang="en-US" sz="1400" dirty="0">
                <a:effectLst/>
                <a:latin typeface="Calibri" panose="020F0502020204030204" pitchFamily="34" charset="0"/>
                <a:ea typeface="Calibri" panose="020F0502020204030204" pitchFamily="34" charset="0"/>
                <a:cs typeface="Times New Roman" panose="02020603050405020304" pitchFamily="18" charset="0"/>
              </a:rPr>
              <a:t> agents, and enabling technologies. This is just a summary, so please visit the main BAA for additional details. </a:t>
            </a:r>
          </a:p>
          <a:p>
            <a:endParaRPr lang="en-US" sz="1050" dirty="0"/>
          </a:p>
        </p:txBody>
      </p:sp>
      <p:sp>
        <p:nvSpPr>
          <p:cNvPr id="4" name="Slide Number Placeholder 3"/>
          <p:cNvSpPr>
            <a:spLocks noGrp="1"/>
          </p:cNvSpPr>
          <p:nvPr>
            <p:ph type="sldNum" sz="quarter" idx="5"/>
          </p:nvPr>
        </p:nvSpPr>
        <p:spPr/>
        <p:txBody>
          <a:bodyPr/>
          <a:lstStyle/>
          <a:p>
            <a:fld id="{947E9444-2FC4-47A1-8141-63AC560D245A}" type="slidenum">
              <a:rPr lang="en-US" smtClean="0"/>
              <a:t>16</a:t>
            </a:fld>
            <a:endParaRPr lang="en-US"/>
          </a:p>
        </p:txBody>
      </p:sp>
    </p:spTree>
    <p:extLst>
      <p:ext uri="{BB962C8B-B14F-4D97-AF65-F5344CB8AC3E}">
        <p14:creationId xmlns:p14="http://schemas.microsoft.com/office/powerpoint/2010/main" val="366382209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400" dirty="0">
                <a:effectLst/>
                <a:latin typeface="Calibri" panose="020F0502020204030204" pitchFamily="34" charset="0"/>
                <a:ea typeface="Calibri" panose="020F0502020204030204" pitchFamily="34" charset="0"/>
                <a:cs typeface="Times New Roman" panose="02020603050405020304" pitchFamily="18" charset="0"/>
              </a:rPr>
              <a:t>If you’d like to get in touch with us at BARDA there are various websites and social media platforms you can use. We’re on Instagram, Twitter, and </a:t>
            </a:r>
            <a:r>
              <a:rPr lang="en-US" sz="1400" dirty="0" err="1">
                <a:effectLst/>
                <a:latin typeface="Calibri" panose="020F0502020204030204" pitchFamily="34" charset="0"/>
                <a:ea typeface="Calibri" panose="020F0502020204030204" pitchFamily="34" charset="0"/>
                <a:cs typeface="Times New Roman" panose="02020603050405020304" pitchFamily="18" charset="0"/>
              </a:rPr>
              <a:t>Linkedin</a:t>
            </a:r>
            <a:endParaRPr lang="en-US" sz="1050" dirty="0"/>
          </a:p>
        </p:txBody>
      </p:sp>
      <p:sp>
        <p:nvSpPr>
          <p:cNvPr id="4" name="Slide Number Placeholder 3"/>
          <p:cNvSpPr>
            <a:spLocks noGrp="1"/>
          </p:cNvSpPr>
          <p:nvPr>
            <p:ph type="sldNum" sz="quarter" idx="5"/>
          </p:nvPr>
        </p:nvSpPr>
        <p:spPr/>
        <p:txBody>
          <a:bodyPr/>
          <a:lstStyle/>
          <a:p>
            <a:fld id="{47C72B32-1A00-43DB-BBB8-B81738A4878E}" type="slidenum">
              <a:rPr lang="en-US" smtClean="0"/>
              <a:t>17</a:t>
            </a:fld>
            <a:endParaRPr lang="en-US"/>
          </a:p>
        </p:txBody>
      </p:sp>
    </p:spTree>
    <p:extLst>
      <p:ext uri="{BB962C8B-B14F-4D97-AF65-F5344CB8AC3E}">
        <p14:creationId xmlns:p14="http://schemas.microsoft.com/office/powerpoint/2010/main" val="16994034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a:lnSpc>
                <a:spcPct val="107000"/>
              </a:lnSpc>
              <a:spcBef>
                <a:spcPts val="0"/>
              </a:spcBef>
              <a:spcAft>
                <a:spcPts val="0"/>
              </a:spcAft>
              <a:buFont typeface="+mj-lt"/>
              <a:buNone/>
            </a:pPr>
            <a:r>
              <a:rPr lang="en-US" sz="1400" dirty="0">
                <a:effectLst/>
                <a:latin typeface="Calibri" panose="020F0502020204030204" pitchFamily="34" charset="0"/>
                <a:ea typeface="Calibri" panose="020F0502020204030204" pitchFamily="34" charset="0"/>
                <a:cs typeface="Times New Roman" panose="02020603050405020304" pitchFamily="18" charset="0"/>
              </a:rPr>
              <a:t>Our mission at BARDA is to develop vaccines, drugs, therapeutics, and diagnostic tools for chemical, biological, radiological, and nuclear (CBRN) accidents, incidents, and attacks. We do this through forming unique public-private partnerships to fund advanced research and development for promising therapies and technologies.</a:t>
            </a:r>
          </a:p>
          <a:p>
            <a:pPr marL="342900" marR="0" lvl="0" indent="-342900" algn="l">
              <a:lnSpc>
                <a:spcPct val="107000"/>
              </a:lnSpc>
              <a:spcBef>
                <a:spcPts val="0"/>
              </a:spcBef>
              <a:spcAft>
                <a:spcPts val="0"/>
              </a:spcAft>
              <a:buFont typeface="+mj-lt"/>
              <a:buAutoNum type="arabicPeriod"/>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l">
              <a:lnSpc>
                <a:spcPct val="107000"/>
              </a:lnSpc>
              <a:spcBef>
                <a:spcPts val="0"/>
              </a:spcBef>
              <a:spcAft>
                <a:spcPts val="0"/>
              </a:spcAft>
              <a:buFont typeface="+mj-lt"/>
              <a:buNone/>
            </a:pPr>
            <a:r>
              <a:rPr lang="en-US" sz="1400" dirty="0">
                <a:effectLst/>
                <a:latin typeface="Calibri" panose="020F0502020204030204" pitchFamily="34" charset="0"/>
                <a:ea typeface="Calibri" panose="020F0502020204030204" pitchFamily="34" charset="0"/>
                <a:cs typeface="Times New Roman" panose="02020603050405020304" pitchFamily="18" charset="0"/>
              </a:rPr>
              <a:t>BARDA has legislative authorities to facilitate our ability to form these partnerships as well as multi-year funding to provide additional flexibility.</a:t>
            </a:r>
          </a:p>
          <a:p>
            <a:pPr marL="342900" marR="0" lvl="0" indent="-342900" algn="l">
              <a:lnSpc>
                <a:spcPct val="107000"/>
              </a:lnSpc>
              <a:spcBef>
                <a:spcPts val="0"/>
              </a:spcBef>
              <a:spcAft>
                <a:spcPts val="0"/>
              </a:spcAft>
              <a:buFont typeface="+mj-lt"/>
              <a:buAutoNum type="arabicPeriod"/>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l">
              <a:lnSpc>
                <a:spcPct val="107000"/>
              </a:lnSpc>
              <a:spcBef>
                <a:spcPts val="0"/>
              </a:spcBef>
              <a:spcAft>
                <a:spcPts val="0"/>
              </a:spcAft>
              <a:buFont typeface="+mj-lt"/>
              <a:buNone/>
            </a:pPr>
            <a:r>
              <a:rPr lang="en-US" sz="1400" dirty="0">
                <a:effectLst/>
                <a:latin typeface="Calibri" panose="020F0502020204030204" pitchFamily="34" charset="0"/>
                <a:ea typeface="Calibri" panose="020F0502020204030204" pitchFamily="34" charset="0"/>
                <a:cs typeface="Times New Roman" panose="02020603050405020304" pitchFamily="18" charset="0"/>
              </a:rPr>
              <a:t>We aim to drive and promote innovation off the bench to the patient to save lives thru our product development programs.</a:t>
            </a:r>
          </a:p>
          <a:p>
            <a:pPr marL="342900" marR="0" lvl="0" indent="-342900" algn="l">
              <a:lnSpc>
                <a:spcPct val="107000"/>
              </a:lnSpc>
              <a:spcBef>
                <a:spcPts val="0"/>
              </a:spcBef>
              <a:spcAft>
                <a:spcPts val="0"/>
              </a:spcAft>
              <a:buFont typeface="+mj-lt"/>
              <a:buAutoNum type="arabicPeriod"/>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l">
              <a:lnSpc>
                <a:spcPct val="107000"/>
              </a:lnSpc>
              <a:spcBef>
                <a:spcPts val="0"/>
              </a:spcBef>
              <a:spcAft>
                <a:spcPts val="0"/>
              </a:spcAft>
              <a:buFont typeface="+mj-lt"/>
              <a:buNone/>
            </a:pPr>
            <a:r>
              <a:rPr lang="en-US" sz="1400" dirty="0">
                <a:effectLst/>
                <a:latin typeface="Calibri" panose="020F0502020204030204" pitchFamily="34" charset="0"/>
                <a:ea typeface="Calibri" panose="020F0502020204030204" pitchFamily="34" charset="0"/>
                <a:cs typeface="Times New Roman" panose="02020603050405020304" pitchFamily="18" charset="0"/>
              </a:rPr>
              <a:t>Our programs are run by teams of subject matter experts with years of experience in product development.  To date, BARDA partnerships have facilitated over 62 FDA licensures and approvals.</a:t>
            </a:r>
          </a:p>
        </p:txBody>
      </p:sp>
      <p:sp>
        <p:nvSpPr>
          <p:cNvPr id="4" name="Slide Number Placeholder 3"/>
          <p:cNvSpPr>
            <a:spLocks noGrp="1"/>
          </p:cNvSpPr>
          <p:nvPr>
            <p:ph type="sldNum" sz="quarter" idx="5"/>
          </p:nvPr>
        </p:nvSpPr>
        <p:spPr/>
        <p:txBody>
          <a:bodyPr/>
          <a:lstStyle/>
          <a:p>
            <a:fld id="{47C72B32-1A00-43DB-BBB8-B81738A4878E}" type="slidenum">
              <a:rPr lang="en-US" smtClean="0"/>
              <a:t>2</a:t>
            </a:fld>
            <a:endParaRPr lang="en-US"/>
          </a:p>
        </p:txBody>
      </p:sp>
    </p:spTree>
    <p:extLst>
      <p:ext uri="{BB962C8B-B14F-4D97-AF65-F5344CB8AC3E}">
        <p14:creationId xmlns:p14="http://schemas.microsoft.com/office/powerpoint/2010/main" val="396664148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0" i="0" u="none" strike="noStrike" kern="1200" baseline="0" dirty="0">
              <a:solidFill>
                <a:schemeClr val="tx1"/>
              </a:solidFill>
              <a:latin typeface="+mn-lt"/>
              <a:ea typeface="+mn-ea"/>
              <a:cs typeface="+mn-cs"/>
            </a:endParaRPr>
          </a:p>
          <a:p>
            <a:r>
              <a:rPr lang="en-US" sz="1200" b="0" i="0" u="none" strike="noStrike" kern="1200" baseline="0" dirty="0">
                <a:solidFill>
                  <a:schemeClr val="tx1"/>
                </a:solidFill>
                <a:latin typeface="+mn-lt"/>
                <a:ea typeface="+mn-ea"/>
                <a:cs typeface="+mn-cs"/>
              </a:rPr>
              <a:t>To meet this mission, ASPR is focused on three key priorities: </a:t>
            </a:r>
          </a:p>
          <a:p>
            <a:endParaRPr lang="en-US" sz="1200" b="0" i="0" u="none" strike="noStrike" kern="1200" baseline="0" dirty="0">
              <a:solidFill>
                <a:schemeClr val="tx1"/>
              </a:solidFill>
              <a:latin typeface="+mn-lt"/>
              <a:ea typeface="+mn-ea"/>
              <a:cs typeface="+mn-cs"/>
            </a:endParaRPr>
          </a:p>
          <a:p>
            <a:pPr marL="342900" indent="-342900">
              <a:buFont typeface="+mj-lt"/>
              <a:buAutoNum type="arabicPeriod"/>
            </a:pPr>
            <a:r>
              <a:rPr lang="en-US" sz="1600" b="1" kern="1200" dirty="0">
                <a:solidFill>
                  <a:schemeClr val="tx1"/>
                </a:solidFill>
                <a:effectLst/>
                <a:latin typeface="+mn-lt"/>
                <a:ea typeface="+mn-ea"/>
                <a:cs typeface="+mn-cs"/>
              </a:rPr>
              <a:t>Respond well and quickly emerge from the COVID-19 pandemic</a:t>
            </a:r>
          </a:p>
          <a:p>
            <a:r>
              <a:rPr lang="en-US" sz="1600" kern="1200" dirty="0">
                <a:solidFill>
                  <a:schemeClr val="tx1"/>
                </a:solidFill>
                <a:effectLst/>
                <a:latin typeface="+mn-lt"/>
                <a:ea typeface="+mn-ea"/>
                <a:cs typeface="+mn-cs"/>
              </a:rPr>
              <a:t>ASPR leads the ongoing coordination of the COVID-19 response across HHS. To make sure ASPR doesn’t lose the capability developed during COVID, ASPR is extending capabilities in the areas of logistics, public health and medical surge operations, and medical countermeasure development and distribution. </a:t>
            </a:r>
          </a:p>
          <a:p>
            <a:endParaRPr lang="en-US" sz="1600" kern="1200" dirty="0">
              <a:solidFill>
                <a:schemeClr val="tx1"/>
              </a:solidFill>
              <a:effectLst/>
              <a:latin typeface="+mn-lt"/>
              <a:ea typeface="+mn-ea"/>
              <a:cs typeface="+mn-cs"/>
            </a:endParaRPr>
          </a:p>
          <a:p>
            <a:pPr marL="342900" indent="-342900">
              <a:buFont typeface="+mj-lt"/>
              <a:buAutoNum type="arabicPeriod" startAt="2"/>
            </a:pPr>
            <a:r>
              <a:rPr lang="en-US" sz="1600" b="1" kern="1200" dirty="0">
                <a:solidFill>
                  <a:schemeClr val="tx1"/>
                </a:solidFill>
                <a:effectLst/>
                <a:latin typeface="+mn-lt"/>
                <a:ea typeface="+mn-ea"/>
                <a:cs typeface="+mn-cs"/>
              </a:rPr>
              <a:t>Restore resources and capabilities diminished during the pandemic</a:t>
            </a:r>
          </a:p>
          <a:p>
            <a:r>
              <a:rPr lang="en-US" sz="1600" kern="1200" dirty="0">
                <a:solidFill>
                  <a:schemeClr val="tx1"/>
                </a:solidFill>
                <a:effectLst/>
                <a:latin typeface="+mn-lt"/>
                <a:ea typeface="+mn-ea"/>
                <a:cs typeface="+mn-cs"/>
              </a:rPr>
              <a:t>ASPR is actively restoring and strengthening capabilities depleted during the pandemic such as the Strategic National Stockpile (SNS) and securing the public health supply chain.</a:t>
            </a:r>
          </a:p>
          <a:p>
            <a:endParaRPr lang="en-US" sz="1600" kern="1200" dirty="0">
              <a:solidFill>
                <a:schemeClr val="tx1"/>
              </a:solidFill>
              <a:effectLst/>
              <a:latin typeface="+mn-lt"/>
              <a:ea typeface="+mn-ea"/>
              <a:cs typeface="+mn-cs"/>
            </a:endParaRPr>
          </a:p>
          <a:p>
            <a:pPr marL="342900" indent="-342900">
              <a:buFont typeface="+mj-lt"/>
              <a:buAutoNum type="arabicPeriod" startAt="3"/>
            </a:pPr>
            <a:r>
              <a:rPr lang="en-US" sz="1600" b="1" kern="1200" dirty="0">
                <a:solidFill>
                  <a:schemeClr val="tx1"/>
                </a:solidFill>
                <a:effectLst/>
                <a:latin typeface="+mn-lt"/>
                <a:ea typeface="+mn-ea"/>
                <a:cs typeface="+mn-cs"/>
              </a:rPr>
              <a:t>Preparing for future emergencies</a:t>
            </a:r>
          </a:p>
          <a:p>
            <a:r>
              <a:rPr lang="en-US" sz="1600" kern="1200" dirty="0">
                <a:solidFill>
                  <a:schemeClr val="tx1"/>
                </a:solidFill>
                <a:effectLst/>
                <a:latin typeface="+mn-lt"/>
                <a:ea typeface="+mn-ea"/>
                <a:cs typeface="+mn-cs"/>
              </a:rPr>
              <a:t>ASPR is constantly scanning the horizon to prepare for whatever may come next, whether natural or manmade. In collaboration with partner organizations, ASPR in leading the development of policies and frameworks that guide operations to enable ASPR to better prepare for, respond to, and recover from disasters and emergencies.</a:t>
            </a:r>
          </a:p>
          <a:p>
            <a:endParaRPr lang="en-US" sz="1200" b="0" i="0" u="none" strike="noStrike" kern="1200" baseline="0" dirty="0">
              <a:solidFill>
                <a:schemeClr val="tx1"/>
              </a:solidFill>
              <a:latin typeface="+mn-lt"/>
              <a:ea typeface="+mn-ea"/>
              <a:cs typeface="+mn-cs"/>
            </a:endParaRPr>
          </a:p>
        </p:txBody>
      </p:sp>
      <p:sp>
        <p:nvSpPr>
          <p:cNvPr id="4" name="Slide Number Placeholder 3"/>
          <p:cNvSpPr>
            <a:spLocks noGrp="1"/>
          </p:cNvSpPr>
          <p:nvPr>
            <p:ph type="sldNum" sz="quarter" idx="5"/>
          </p:nvPr>
        </p:nvSpPr>
        <p:spPr/>
        <p:txBody>
          <a:bodyPr/>
          <a:lstStyle/>
          <a:p>
            <a:fld id="{47C72B32-1A00-43DB-BBB8-B81738A4878E}" type="slidenum">
              <a:rPr lang="en-US" smtClean="0"/>
              <a:t>3</a:t>
            </a:fld>
            <a:endParaRPr lang="en-US"/>
          </a:p>
        </p:txBody>
      </p:sp>
    </p:spTree>
    <p:extLst>
      <p:ext uri="{BB962C8B-B14F-4D97-AF65-F5344CB8AC3E}">
        <p14:creationId xmlns:p14="http://schemas.microsoft.com/office/powerpoint/2010/main" val="313837469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dirty="0">
                <a:effectLst/>
                <a:latin typeface="Calibri" panose="020F0502020204030204" pitchFamily="34" charset="0"/>
                <a:ea typeface="Calibri" panose="020F0502020204030204" pitchFamily="34" charset="0"/>
                <a:cs typeface="Times New Roman" panose="02020603050405020304" pitchFamily="18" charset="0"/>
              </a:rPr>
              <a:t>So, having learned from the COVID pandemic, we at BARDA are developing an innovative strategy to mitigate CBRN injuries regardless of threat type. This is a threat agnostic strategy. We recognize that currently, the risk of existing, new, or emerging threats is increasing because of access to new biotech and other technologies, new advances that can revolutionize threats, the changing geopolitical landscape, and environmental changes.  Adding to this evolution of threats, is the fact that traditional threat specific therapeutics take too long develop. Further, in the case of some threats, like in a </a:t>
            </a:r>
            <a:r>
              <a:rPr lang="en-US" sz="1400" dirty="0" err="1">
                <a:effectLst/>
                <a:latin typeface="Calibri" panose="020F0502020204030204" pitchFamily="34" charset="0"/>
                <a:ea typeface="Calibri" panose="020F0502020204030204" pitchFamily="34" charset="0"/>
                <a:cs typeface="Times New Roman" panose="02020603050405020304" pitchFamily="18" charset="0"/>
              </a:rPr>
              <a:t>RadNuc</a:t>
            </a:r>
            <a:r>
              <a:rPr lang="en-US" sz="1400" dirty="0">
                <a:effectLst/>
                <a:latin typeface="Calibri" panose="020F0502020204030204" pitchFamily="34" charset="0"/>
                <a:ea typeface="Calibri" panose="020F0502020204030204" pitchFamily="34" charset="0"/>
                <a:cs typeface="Times New Roman" panose="02020603050405020304" pitchFamily="18" charset="0"/>
              </a:rPr>
              <a:t> or Chemical event, you need immediate intervention to prevent death. So, we are seeking to develop threat agnostic interventions that can be deployed within days or weeks, if not immediately, of identifying a threat to alleviate the resulting morbidity and mortality. </a:t>
            </a:r>
          </a:p>
          <a:p>
            <a:endParaRPr lang="en-US" sz="1400" dirty="0"/>
          </a:p>
        </p:txBody>
      </p:sp>
      <p:sp>
        <p:nvSpPr>
          <p:cNvPr id="4" name="Slide Number Placeholder 3"/>
          <p:cNvSpPr>
            <a:spLocks noGrp="1"/>
          </p:cNvSpPr>
          <p:nvPr>
            <p:ph type="sldNum" sz="quarter" idx="5"/>
          </p:nvPr>
        </p:nvSpPr>
        <p:spPr/>
        <p:txBody>
          <a:bodyPr/>
          <a:lstStyle/>
          <a:p>
            <a:fld id="{947E9444-2FC4-47A1-8141-63AC560D245A}" type="slidenum">
              <a:rPr lang="en-US" smtClean="0"/>
              <a:t>4</a:t>
            </a:fld>
            <a:endParaRPr lang="en-US"/>
          </a:p>
        </p:txBody>
      </p:sp>
    </p:spTree>
    <p:extLst>
      <p:ext uri="{BB962C8B-B14F-4D97-AF65-F5344CB8AC3E}">
        <p14:creationId xmlns:p14="http://schemas.microsoft.com/office/powerpoint/2010/main" val="134067182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dirty="0">
                <a:effectLst/>
                <a:latin typeface="Calibri" panose="020F0502020204030204" pitchFamily="34" charset="0"/>
                <a:ea typeface="Calibri" panose="020F0502020204030204" pitchFamily="34" charset="0"/>
                <a:cs typeface="Times New Roman" panose="02020603050405020304" pitchFamily="18" charset="0"/>
              </a:rPr>
              <a:t>This strategy is applicable to all areas within the CBRN mission space – so Chem, Bio, and </a:t>
            </a:r>
            <a:r>
              <a:rPr lang="en-US" sz="1400" dirty="0" err="1">
                <a:effectLst/>
                <a:latin typeface="Calibri" panose="020F0502020204030204" pitchFamily="34" charset="0"/>
                <a:ea typeface="Calibri" panose="020F0502020204030204" pitchFamily="34" charset="0"/>
                <a:cs typeface="Times New Roman" panose="02020603050405020304" pitchFamily="18" charset="0"/>
              </a:rPr>
              <a:t>RadNuc</a:t>
            </a:r>
            <a:r>
              <a:rPr lang="en-US" sz="1400" dirty="0">
                <a:effectLst/>
                <a:latin typeface="Calibri" panose="020F0502020204030204" pitchFamily="34" charset="0"/>
                <a:ea typeface="Calibri" panose="020F0502020204030204" pitchFamily="34" charset="0"/>
                <a:cs typeface="Times New Roman" panose="02020603050405020304" pitchFamily="18" charset="0"/>
              </a:rPr>
              <a:t>. Because of that, we have two main thrusts with this strategy, first to develop host-directed interventions, and second to develop pathogen specific interventions. Together this will create a comprehensive arsenal to combat any presenting threat. We plan to accomplish this through three paths: first the overarching path is to develop host-based threat-agnostic medical countermeasures, this would treat injuries, not threats. The next two paths are more biothreat specific. We will develop MCMs that target host factors needed for pathogenesis as well as broad spectrum antivirals or antibacterials with efficacy against multiple species or families. For the purpose of this presentation and relevance to my Branch, the </a:t>
            </a:r>
            <a:r>
              <a:rPr lang="en-US" sz="1400" dirty="0" err="1">
                <a:effectLst/>
                <a:latin typeface="Calibri" panose="020F0502020204030204" pitchFamily="34" charset="0"/>
                <a:ea typeface="Calibri" panose="020F0502020204030204" pitchFamily="34" charset="0"/>
                <a:cs typeface="Times New Roman" panose="02020603050405020304" pitchFamily="18" charset="0"/>
              </a:rPr>
              <a:t>RadNuc</a:t>
            </a:r>
            <a:r>
              <a:rPr lang="en-US" sz="1400" dirty="0">
                <a:effectLst/>
                <a:latin typeface="Calibri" panose="020F0502020204030204" pitchFamily="34" charset="0"/>
                <a:ea typeface="Calibri" panose="020F0502020204030204" pitchFamily="34" charset="0"/>
                <a:cs typeface="Times New Roman" panose="02020603050405020304" pitchFamily="18" charset="0"/>
              </a:rPr>
              <a:t> Branch, we’ll focus on the first path.</a:t>
            </a:r>
          </a:p>
          <a:p>
            <a:endParaRPr lang="en-US" sz="1400" dirty="0"/>
          </a:p>
        </p:txBody>
      </p:sp>
      <p:sp>
        <p:nvSpPr>
          <p:cNvPr id="4" name="Slide Number Placeholder 3"/>
          <p:cNvSpPr>
            <a:spLocks noGrp="1"/>
          </p:cNvSpPr>
          <p:nvPr>
            <p:ph type="sldNum" sz="quarter" idx="5"/>
          </p:nvPr>
        </p:nvSpPr>
        <p:spPr/>
        <p:txBody>
          <a:bodyPr/>
          <a:lstStyle/>
          <a:p>
            <a:fld id="{947E9444-2FC4-47A1-8141-63AC560D245A}" type="slidenum">
              <a:rPr lang="en-US" smtClean="0"/>
              <a:t>5</a:t>
            </a:fld>
            <a:endParaRPr lang="en-US"/>
          </a:p>
        </p:txBody>
      </p:sp>
    </p:spTree>
    <p:extLst>
      <p:ext uri="{BB962C8B-B14F-4D97-AF65-F5344CB8AC3E}">
        <p14:creationId xmlns:p14="http://schemas.microsoft.com/office/powerpoint/2010/main" val="125952495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nSpc>
                <a:spcPct val="107000"/>
              </a:lnSpc>
              <a:spcBef>
                <a:spcPts val="0"/>
              </a:spcBef>
              <a:spcAft>
                <a:spcPts val="0"/>
              </a:spcAft>
              <a:buFont typeface="Arial" panose="020B0604020202020204" pitchFamily="34" charset="0"/>
              <a:buNone/>
            </a:pPr>
            <a:r>
              <a:rPr lang="en-US" sz="1400" dirty="0">
                <a:effectLst/>
                <a:latin typeface="Calibri" panose="020F0502020204030204" pitchFamily="34" charset="0"/>
                <a:ea typeface="Calibri" panose="020F0502020204030204" pitchFamily="34" charset="0"/>
                <a:cs typeface="Times New Roman" panose="02020603050405020304" pitchFamily="18" charset="0"/>
              </a:rPr>
              <a:t>The overarching goal of the </a:t>
            </a:r>
            <a:r>
              <a:rPr lang="en-US" sz="1400" dirty="0" err="1">
                <a:effectLst/>
                <a:latin typeface="Calibri" panose="020F0502020204030204" pitchFamily="34" charset="0"/>
                <a:ea typeface="Calibri" panose="020F0502020204030204" pitchFamily="34" charset="0"/>
                <a:cs typeface="Times New Roman" panose="02020603050405020304" pitchFamily="18" charset="0"/>
              </a:rPr>
              <a:t>RadNuc</a:t>
            </a:r>
            <a:r>
              <a:rPr lang="en-US" sz="1400" dirty="0">
                <a:effectLst/>
                <a:latin typeface="Calibri" panose="020F0502020204030204" pitchFamily="34" charset="0"/>
                <a:ea typeface="Calibri" panose="020F0502020204030204" pitchFamily="34" charset="0"/>
                <a:cs typeface="Times New Roman" panose="02020603050405020304" pitchFamily="18" charset="0"/>
              </a:rPr>
              <a:t> program at BARDA is to improve the health outcomes for all victims of a radiological or nuclear event. The </a:t>
            </a:r>
            <a:r>
              <a:rPr lang="en-US" sz="1400" dirty="0" err="1">
                <a:effectLst/>
                <a:latin typeface="Calibri" panose="020F0502020204030204" pitchFamily="34" charset="0"/>
                <a:ea typeface="Calibri" panose="020F0502020204030204" pitchFamily="34" charset="0"/>
                <a:cs typeface="Times New Roman" panose="02020603050405020304" pitchFamily="18" charset="0"/>
              </a:rPr>
              <a:t>RadNuc</a:t>
            </a:r>
            <a:r>
              <a:rPr lang="en-US" sz="1400" dirty="0">
                <a:effectLst/>
                <a:latin typeface="Calibri" panose="020F0502020204030204" pitchFamily="34" charset="0"/>
                <a:ea typeface="Calibri" panose="020F0502020204030204" pitchFamily="34" charset="0"/>
                <a:cs typeface="Times New Roman" panose="02020603050405020304" pitchFamily="18" charset="0"/>
              </a:rPr>
              <a:t> program focuses on treating injuries rather than the threat, and as such we seek to develop products that are threat agnostic. </a:t>
            </a:r>
          </a:p>
          <a:p>
            <a:pPr marL="0" marR="0" lvl="0" indent="0">
              <a:lnSpc>
                <a:spcPct val="107000"/>
              </a:lnSpc>
              <a:spcBef>
                <a:spcPts val="0"/>
              </a:spcBef>
              <a:spcAft>
                <a:spcPts val="0"/>
              </a:spcAft>
              <a:buFont typeface="Arial" panose="020B0604020202020204" pitchFamily="34" charset="0"/>
              <a:buNone/>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nSpc>
                <a:spcPct val="107000"/>
              </a:lnSpc>
              <a:spcBef>
                <a:spcPts val="0"/>
              </a:spcBef>
              <a:spcAft>
                <a:spcPts val="0"/>
              </a:spcAft>
              <a:buFont typeface="Arial" panose="020B0604020202020204" pitchFamily="34" charset="0"/>
              <a:buNone/>
            </a:pPr>
            <a:r>
              <a:rPr lang="en-US" sz="1400" dirty="0">
                <a:effectLst/>
                <a:latin typeface="Calibri" panose="020F0502020204030204" pitchFamily="34" charset="0"/>
                <a:ea typeface="Calibri" panose="020F0502020204030204" pitchFamily="34" charset="0"/>
                <a:cs typeface="Times New Roman" panose="02020603050405020304" pitchFamily="18" charset="0"/>
              </a:rPr>
              <a:t>Our current focus areas for treatments are for hematopoietic and vascular acute radiation syndrome as well as several underlying dysregulated pathways.  We are also looking to enabling technologies to help improve our understanding of natural history and facilitate product development; create and improve blood products; and looking forward towards truly transformative platforms such as ex vivo manufacturing.</a:t>
            </a:r>
          </a:p>
          <a:p>
            <a:pPr marL="0" marR="0" lvl="0" indent="0">
              <a:lnSpc>
                <a:spcPct val="107000"/>
              </a:lnSpc>
              <a:spcBef>
                <a:spcPts val="0"/>
              </a:spcBef>
              <a:spcAft>
                <a:spcPts val="0"/>
              </a:spcAft>
              <a:buFont typeface="Arial" panose="020B0604020202020204" pitchFamily="34" charset="0"/>
              <a:buNone/>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nSpc>
                <a:spcPct val="107000"/>
              </a:lnSpc>
              <a:spcBef>
                <a:spcPts val="0"/>
              </a:spcBef>
              <a:spcAft>
                <a:spcPts val="0"/>
              </a:spcAft>
              <a:buFont typeface="Arial" panose="020B0604020202020204" pitchFamily="34" charset="0"/>
              <a:buNone/>
            </a:pPr>
            <a:r>
              <a:rPr lang="en-US" sz="1400" dirty="0">
                <a:effectLst/>
                <a:latin typeface="Calibri" panose="020F0502020204030204" pitchFamily="34" charset="0"/>
                <a:ea typeface="Calibri" panose="020F0502020204030204" pitchFamily="34" charset="0"/>
                <a:cs typeface="Times New Roman" panose="02020603050405020304" pitchFamily="18" charset="0"/>
              </a:rPr>
              <a:t>Two of our main tenets in the </a:t>
            </a:r>
            <a:r>
              <a:rPr lang="en-US" sz="1400" dirty="0" err="1">
                <a:effectLst/>
                <a:latin typeface="Calibri" panose="020F0502020204030204" pitchFamily="34" charset="0"/>
                <a:ea typeface="Calibri" panose="020F0502020204030204" pitchFamily="34" charset="0"/>
                <a:cs typeface="Times New Roman" panose="02020603050405020304" pitchFamily="18" charset="0"/>
              </a:rPr>
              <a:t>RadNuc</a:t>
            </a:r>
            <a:r>
              <a:rPr lang="en-US" sz="1400" dirty="0">
                <a:effectLst/>
                <a:latin typeface="Calibri" panose="020F0502020204030204" pitchFamily="34" charset="0"/>
                <a:ea typeface="Calibri" panose="020F0502020204030204" pitchFamily="34" charset="0"/>
                <a:cs typeface="Times New Roman" panose="02020603050405020304" pitchFamily="18" charset="0"/>
              </a:rPr>
              <a:t> strategy are repurposing and polypharmacy.  The complexity of the injury will require that we have multiple MCMs to treat all of the life-threatening injuries that result from radiation injury and trauma. We also need to have immediate point of care solutions as well as definitive/comprehensive care solutions to align to the complexity of the </a:t>
            </a:r>
            <a:r>
              <a:rPr lang="en-US" sz="1400" dirty="0" err="1">
                <a:effectLst/>
                <a:latin typeface="Calibri" panose="020F0502020204030204" pitchFamily="34" charset="0"/>
                <a:ea typeface="Calibri" panose="020F0502020204030204" pitchFamily="34" charset="0"/>
                <a:cs typeface="Times New Roman" panose="02020603050405020304" pitchFamily="18" charset="0"/>
              </a:rPr>
              <a:t>NucDet</a:t>
            </a:r>
            <a:r>
              <a:rPr lang="en-US" sz="1400" dirty="0">
                <a:effectLst/>
                <a:latin typeface="Calibri" panose="020F0502020204030204" pitchFamily="34" charset="0"/>
                <a:ea typeface="Calibri" panose="020F0502020204030204" pitchFamily="34" charset="0"/>
                <a:cs typeface="Times New Roman" panose="02020603050405020304" pitchFamily="18" charset="0"/>
              </a:rPr>
              <a:t> response.  We try to leverage off of commercially available products that are used to treat similar pathophysiological conditions. For instance, radiation injury has similarities to cancer and therefore oncological treatments may be relevant for radiation injuries.  This allows for a more sustainable business strategy while positioning our portfolio as threat agnostic.  </a:t>
            </a:r>
          </a:p>
          <a:p>
            <a:pPr marL="0" indent="0">
              <a:buFont typeface="Arial" panose="020B0604020202020204" pitchFamily="34" charset="0"/>
              <a:buNone/>
            </a:pPr>
            <a:endParaRPr lang="en-US" sz="1050" dirty="0"/>
          </a:p>
        </p:txBody>
      </p:sp>
      <p:sp>
        <p:nvSpPr>
          <p:cNvPr id="4" name="Slide Number Placeholder 3"/>
          <p:cNvSpPr>
            <a:spLocks noGrp="1"/>
          </p:cNvSpPr>
          <p:nvPr>
            <p:ph type="sldNum" sz="quarter" idx="5"/>
          </p:nvPr>
        </p:nvSpPr>
        <p:spPr/>
        <p:txBody>
          <a:bodyPr/>
          <a:lstStyle/>
          <a:p>
            <a:fld id="{947E9444-2FC4-47A1-8141-63AC560D245A}" type="slidenum">
              <a:rPr lang="en-US" smtClean="0"/>
              <a:t>6</a:t>
            </a:fld>
            <a:endParaRPr lang="en-US"/>
          </a:p>
        </p:txBody>
      </p:sp>
    </p:spTree>
    <p:extLst>
      <p:ext uri="{BB962C8B-B14F-4D97-AF65-F5344CB8AC3E}">
        <p14:creationId xmlns:p14="http://schemas.microsoft.com/office/powerpoint/2010/main" val="336773284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nSpc>
                <a:spcPct val="107000"/>
              </a:lnSpc>
              <a:spcBef>
                <a:spcPts val="0"/>
              </a:spcBef>
              <a:spcAft>
                <a:spcPts val="0"/>
              </a:spcAft>
              <a:buFont typeface="+mj-lt"/>
              <a:buNone/>
            </a:pPr>
            <a:r>
              <a:rPr lang="en-US" sz="1400" dirty="0">
                <a:effectLst/>
                <a:latin typeface="Calibri" panose="020F0502020204030204" pitchFamily="34" charset="0"/>
                <a:ea typeface="Calibri" panose="020F0502020204030204" pitchFamily="34" charset="0"/>
                <a:cs typeface="Times New Roman" panose="02020603050405020304" pitchFamily="18" charset="0"/>
              </a:rPr>
              <a:t>We have several focus areas for addressing acute radiation syndrome. BARDA, along with our partners at NIH and DoD, has developed five main priority areas for addressing and combating the systemic nature of radiation injury. These five areas are Vascular Injury/Sepsis, </a:t>
            </a:r>
            <a:r>
              <a:rPr lang="en-US" sz="1400" dirty="0" err="1">
                <a:effectLst/>
                <a:latin typeface="Calibri" panose="020F0502020204030204" pitchFamily="34" charset="0"/>
                <a:ea typeface="Calibri" panose="020F0502020204030204" pitchFamily="34" charset="0"/>
                <a:cs typeface="Times New Roman" panose="02020603050405020304" pitchFamily="18" charset="0"/>
              </a:rPr>
              <a:t>Coag</a:t>
            </a:r>
            <a:r>
              <a:rPr lang="en-US" sz="1400" dirty="0">
                <a:effectLst/>
                <a:latin typeface="Calibri" panose="020F0502020204030204" pitchFamily="34" charset="0"/>
                <a:ea typeface="Calibri" panose="020F0502020204030204" pitchFamily="34" charset="0"/>
                <a:cs typeface="Times New Roman" panose="02020603050405020304" pitchFamily="18" charset="0"/>
              </a:rPr>
              <a:t>/Fibrinolysis, Inflammation, Cell Death, and Ischemia. This slide highlights our current development efforts for vascular injury and sepsis, as well as coagulopathy and fibrinolysis. </a:t>
            </a:r>
          </a:p>
          <a:p>
            <a:pPr marL="0" marR="0" lvl="0" indent="0">
              <a:lnSpc>
                <a:spcPct val="107000"/>
              </a:lnSpc>
              <a:spcBef>
                <a:spcPts val="0"/>
              </a:spcBef>
              <a:spcAft>
                <a:spcPts val="0"/>
              </a:spcAft>
              <a:buFont typeface="+mj-lt"/>
              <a:buNone/>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nSpc>
                <a:spcPct val="107000"/>
              </a:lnSpc>
              <a:spcBef>
                <a:spcPts val="0"/>
              </a:spcBef>
              <a:spcAft>
                <a:spcPts val="0"/>
              </a:spcAft>
              <a:buFont typeface="+mj-lt"/>
              <a:buNone/>
            </a:pPr>
            <a:r>
              <a:rPr lang="en-US" sz="1400" dirty="0">
                <a:effectLst/>
                <a:latin typeface="Calibri" panose="020F0502020204030204" pitchFamily="34" charset="0"/>
                <a:ea typeface="Calibri" panose="020F0502020204030204" pitchFamily="34" charset="0"/>
                <a:cs typeface="Times New Roman" panose="02020603050405020304" pitchFamily="18" charset="0"/>
              </a:rPr>
              <a:t>Through our partnership with </a:t>
            </a:r>
            <a:r>
              <a:rPr lang="en-US" sz="1400" dirty="0" err="1">
                <a:effectLst/>
                <a:latin typeface="Calibri" panose="020F0502020204030204" pitchFamily="34" charset="0"/>
                <a:ea typeface="Calibri" panose="020F0502020204030204" pitchFamily="34" charset="0"/>
                <a:cs typeface="Times New Roman" panose="02020603050405020304" pitchFamily="18" charset="0"/>
              </a:rPr>
              <a:t>Velico</a:t>
            </a:r>
            <a:r>
              <a:rPr lang="en-US" sz="1400" dirty="0">
                <a:effectLst/>
                <a:latin typeface="Calibri" panose="020F0502020204030204" pitchFamily="34" charset="0"/>
                <a:ea typeface="Calibri" panose="020F0502020204030204" pitchFamily="34" charset="0"/>
                <a:cs typeface="Times New Roman" panose="02020603050405020304" pitchFamily="18" charset="0"/>
              </a:rPr>
              <a:t>, we are developing a spray dry plasma system, which consists of a drying device and a single-use sterile plastic disposable set designed to enable blood centers to prepare plasma in a dried powder format that is easily rehydrated and administered within minutes.  The potential of having blood products fore-deployed on emergency vehicles could help transform emergency and trauma care.</a:t>
            </a:r>
          </a:p>
          <a:p>
            <a:pPr marL="0" marR="0" lvl="0" indent="0">
              <a:lnSpc>
                <a:spcPct val="107000"/>
              </a:lnSpc>
              <a:spcBef>
                <a:spcPts val="0"/>
              </a:spcBef>
              <a:spcAft>
                <a:spcPts val="0"/>
              </a:spcAft>
              <a:buFont typeface="+mj-lt"/>
              <a:buNone/>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nSpc>
                <a:spcPct val="107000"/>
              </a:lnSpc>
              <a:spcBef>
                <a:spcPts val="0"/>
              </a:spcBef>
              <a:spcAft>
                <a:spcPts val="0"/>
              </a:spcAft>
              <a:buFont typeface="+mj-lt"/>
              <a:buNone/>
            </a:pPr>
            <a:r>
              <a:rPr lang="en-US" sz="1400" dirty="0">
                <a:effectLst/>
                <a:latin typeface="Calibri" panose="020F0502020204030204" pitchFamily="34" charset="0"/>
                <a:ea typeface="Calibri" panose="020F0502020204030204" pitchFamily="34" charset="0"/>
                <a:cs typeface="Times New Roman" panose="02020603050405020304" pitchFamily="18" charset="0"/>
              </a:rPr>
              <a:t>With Cellphire, we are developing a platelet-derived freeze-dried hemostatic agent, to address life-threatening blood loss in any setting.  Currently, platelets have a shelf life of 5-7 days – a dried platelet product could have an extended shelf life up to one year or longer which would have a real impact on our platelet supply and ability to provide product in austere environments.  Again, these second generation blood products have the potential to transform emergency care.</a:t>
            </a:r>
          </a:p>
          <a:p>
            <a:pPr marL="0" marR="0" lvl="0" indent="0">
              <a:lnSpc>
                <a:spcPct val="107000"/>
              </a:lnSpc>
              <a:spcBef>
                <a:spcPts val="0"/>
              </a:spcBef>
              <a:spcAft>
                <a:spcPts val="0"/>
              </a:spcAft>
              <a:buFont typeface="+mj-lt"/>
              <a:buNone/>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nSpc>
                <a:spcPct val="107000"/>
              </a:lnSpc>
              <a:spcBef>
                <a:spcPts val="0"/>
              </a:spcBef>
              <a:spcAft>
                <a:spcPts val="0"/>
              </a:spcAft>
              <a:buFont typeface="+mj-lt"/>
              <a:buNone/>
            </a:pPr>
            <a:r>
              <a:rPr lang="en-US" sz="1400" dirty="0">
                <a:effectLst/>
                <a:latin typeface="Calibri" panose="020F0502020204030204" pitchFamily="34" charset="0"/>
                <a:ea typeface="Calibri" panose="020F0502020204030204" pitchFamily="34" charset="0"/>
                <a:cs typeface="Times New Roman" panose="02020603050405020304" pitchFamily="18" charset="0"/>
              </a:rPr>
              <a:t>Along with Novartis we are developing a therapeutic for hematopoietic ARS via treating thrombocytopenia. This is through a thrombopoietin receptor agonist that initiates signaling cascades to induce proliferation/differentiation of multipotent bone marrow progenitor cells, which leads to increased platelets.  There may also be a role for TPO in vascular repair and we’re currently explored that.</a:t>
            </a:r>
          </a:p>
          <a:p>
            <a:pPr marL="0" marR="0" lvl="0" indent="0">
              <a:lnSpc>
                <a:spcPct val="107000"/>
              </a:lnSpc>
              <a:spcBef>
                <a:spcPts val="0"/>
              </a:spcBef>
              <a:spcAft>
                <a:spcPts val="0"/>
              </a:spcAft>
              <a:buFont typeface="+mj-lt"/>
              <a:buNone/>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nSpc>
                <a:spcPct val="107000"/>
              </a:lnSpc>
              <a:spcBef>
                <a:spcPts val="0"/>
              </a:spcBef>
              <a:spcAft>
                <a:spcPts val="0"/>
              </a:spcAft>
              <a:buFont typeface="+mj-lt"/>
              <a:buNone/>
            </a:pPr>
            <a:r>
              <a:rPr lang="en-US" sz="1400" dirty="0">
                <a:effectLst/>
                <a:latin typeface="Calibri" panose="020F0502020204030204" pitchFamily="34" charset="0"/>
                <a:ea typeface="Calibri" panose="020F0502020204030204" pitchFamily="34" charset="0"/>
                <a:cs typeface="Times New Roman" panose="02020603050405020304" pitchFamily="18" charset="0"/>
              </a:rPr>
              <a:t>With Chrysalis we are developing a thrombin peptide fragment to treat vascular injury, which will accelerate tissue repair through activation of inflammatory signaling pathways​.</a:t>
            </a:r>
          </a:p>
          <a:p>
            <a:pPr marL="0" marR="0" lvl="0" indent="0">
              <a:lnSpc>
                <a:spcPct val="107000"/>
              </a:lnSpc>
              <a:spcBef>
                <a:spcPts val="0"/>
              </a:spcBef>
              <a:spcAft>
                <a:spcPts val="0"/>
              </a:spcAft>
              <a:buFont typeface="+mj-lt"/>
              <a:buNone/>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nSpc>
                <a:spcPct val="107000"/>
              </a:lnSpc>
              <a:spcBef>
                <a:spcPts val="0"/>
              </a:spcBef>
              <a:spcAft>
                <a:spcPts val="0"/>
              </a:spcAft>
              <a:buFont typeface="+mj-lt"/>
              <a:buNone/>
            </a:pPr>
            <a:r>
              <a:rPr lang="en-US" sz="1400" dirty="0">
                <a:effectLst/>
                <a:latin typeface="Calibri" panose="020F0502020204030204" pitchFamily="34" charset="0"/>
                <a:ea typeface="Calibri" panose="020F0502020204030204" pitchFamily="34" charset="0"/>
                <a:cs typeface="Times New Roman" panose="02020603050405020304" pitchFamily="18" charset="0"/>
              </a:rPr>
              <a:t>Finally, with </a:t>
            </a:r>
            <a:r>
              <a:rPr lang="en-US" sz="1400" dirty="0" err="1">
                <a:effectLst/>
                <a:latin typeface="Calibri" panose="020F0502020204030204" pitchFamily="34" charset="0"/>
                <a:ea typeface="Calibri" panose="020F0502020204030204" pitchFamily="34" charset="0"/>
                <a:cs typeface="Times New Roman" panose="02020603050405020304" pitchFamily="18" charset="0"/>
              </a:rPr>
              <a:t>Cerus</a:t>
            </a:r>
            <a:r>
              <a:rPr lang="en-US" sz="1400" dirty="0">
                <a:effectLst/>
                <a:latin typeface="Calibri" panose="020F0502020204030204" pitchFamily="34" charset="0"/>
                <a:ea typeface="Calibri" panose="020F0502020204030204" pitchFamily="34" charset="0"/>
                <a:cs typeface="Times New Roman" panose="02020603050405020304" pitchFamily="18" charset="0"/>
              </a:rPr>
              <a:t>, we are developing a pathogen reduction technology for platelets, plasma, and red blood cells. The system will inactivate blood-borne pathogens such as bacteria, viruses, and parasites in red blood cells donated for transfusion.</a:t>
            </a:r>
          </a:p>
          <a:p>
            <a:endParaRPr lang="en-US" sz="1050" dirty="0"/>
          </a:p>
        </p:txBody>
      </p:sp>
      <p:sp>
        <p:nvSpPr>
          <p:cNvPr id="4" name="Slide Number Placeholder 3"/>
          <p:cNvSpPr>
            <a:spLocks noGrp="1"/>
          </p:cNvSpPr>
          <p:nvPr>
            <p:ph type="sldNum" sz="quarter" idx="5"/>
          </p:nvPr>
        </p:nvSpPr>
        <p:spPr/>
        <p:txBody>
          <a:bodyPr/>
          <a:lstStyle/>
          <a:p>
            <a:fld id="{947E9444-2FC4-47A1-8141-63AC560D245A}" type="slidenum">
              <a:rPr lang="en-US" smtClean="0"/>
              <a:t>7</a:t>
            </a:fld>
            <a:endParaRPr lang="en-US"/>
          </a:p>
        </p:txBody>
      </p:sp>
    </p:spTree>
    <p:extLst>
      <p:ext uri="{BB962C8B-B14F-4D97-AF65-F5344CB8AC3E}">
        <p14:creationId xmlns:p14="http://schemas.microsoft.com/office/powerpoint/2010/main" val="268699312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nSpc>
                <a:spcPct val="107000"/>
              </a:lnSpc>
              <a:spcBef>
                <a:spcPts val="0"/>
              </a:spcBef>
              <a:spcAft>
                <a:spcPts val="0"/>
              </a:spcAft>
              <a:buFont typeface="+mj-lt"/>
              <a:buNone/>
            </a:pPr>
            <a:r>
              <a:rPr lang="en-US" sz="1400" dirty="0">
                <a:effectLst/>
                <a:latin typeface="Calibri" panose="020F0502020204030204" pitchFamily="34" charset="0"/>
                <a:ea typeface="Calibri" panose="020F0502020204030204" pitchFamily="34" charset="0"/>
                <a:cs typeface="Times New Roman" panose="02020603050405020304" pitchFamily="18" charset="0"/>
              </a:rPr>
              <a:t>For cell death, we’ve had success developing products and achieving licensure. </a:t>
            </a:r>
          </a:p>
          <a:p>
            <a:pPr marL="0" marR="0" lvl="0" indent="0">
              <a:lnSpc>
                <a:spcPct val="107000"/>
              </a:lnSpc>
              <a:spcBef>
                <a:spcPts val="0"/>
              </a:spcBef>
              <a:spcAft>
                <a:spcPts val="0"/>
              </a:spcAft>
              <a:buFont typeface="+mj-lt"/>
              <a:buNone/>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nSpc>
                <a:spcPct val="107000"/>
              </a:lnSpc>
              <a:spcBef>
                <a:spcPts val="0"/>
              </a:spcBef>
              <a:spcAft>
                <a:spcPts val="0"/>
              </a:spcAft>
              <a:buFont typeface="+mj-lt"/>
              <a:buNone/>
            </a:pPr>
            <a:r>
              <a:rPr lang="en-US" sz="1400" dirty="0">
                <a:effectLst/>
                <a:latin typeface="Calibri" panose="020F0502020204030204" pitchFamily="34" charset="0"/>
                <a:ea typeface="Calibri" panose="020F0502020204030204" pitchFamily="34" charset="0"/>
                <a:cs typeface="Times New Roman" panose="02020603050405020304" pitchFamily="18" charset="0"/>
              </a:rPr>
              <a:t>Two of Amgen’s products, Neupogen and Neulasta, were approved in 2015 in partnership with NIAID.</a:t>
            </a:r>
          </a:p>
          <a:p>
            <a:pPr marL="0" marR="0" lvl="0" indent="0">
              <a:lnSpc>
                <a:spcPct val="107000"/>
              </a:lnSpc>
              <a:spcBef>
                <a:spcPts val="0"/>
              </a:spcBef>
              <a:spcAft>
                <a:spcPts val="0"/>
              </a:spcAft>
              <a:buFont typeface="+mj-lt"/>
              <a:buNone/>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nSpc>
                <a:spcPct val="107000"/>
              </a:lnSpc>
              <a:spcBef>
                <a:spcPts val="0"/>
              </a:spcBef>
              <a:spcAft>
                <a:spcPts val="0"/>
              </a:spcAft>
              <a:buFont typeface="+mj-lt"/>
              <a:buNone/>
            </a:pPr>
            <a:r>
              <a:rPr lang="en-US" sz="1400" dirty="0">
                <a:effectLst/>
                <a:latin typeface="Calibri" panose="020F0502020204030204" pitchFamily="34" charset="0"/>
                <a:ea typeface="Calibri" panose="020F0502020204030204" pitchFamily="34" charset="0"/>
                <a:cs typeface="Times New Roman" panose="02020603050405020304" pitchFamily="18" charset="0"/>
              </a:rPr>
              <a:t>In partnership with Partner Therapeutics, we developed </a:t>
            </a:r>
            <a:r>
              <a:rPr lang="en-US" sz="1400" dirty="0" err="1">
                <a:effectLst/>
                <a:latin typeface="Calibri" panose="020F0502020204030204" pitchFamily="34" charset="0"/>
                <a:ea typeface="Calibri" panose="020F0502020204030204" pitchFamily="34" charset="0"/>
                <a:cs typeface="Times New Roman" panose="02020603050405020304" pitchFamily="18" charset="0"/>
              </a:rPr>
              <a:t>Leukine</a:t>
            </a:r>
            <a:r>
              <a:rPr lang="en-US" sz="1400" dirty="0">
                <a:effectLst/>
                <a:latin typeface="Calibri" panose="020F0502020204030204" pitchFamily="34" charset="0"/>
                <a:ea typeface="Calibri" panose="020F0502020204030204" pitchFamily="34" charset="0"/>
                <a:cs typeface="Times New Roman" panose="02020603050405020304" pitchFamily="18" charset="0"/>
              </a:rPr>
              <a:t>, which treats neutropenia. This product was licensed in 2018</a:t>
            </a:r>
          </a:p>
          <a:p>
            <a:pPr marL="0" marR="0" lvl="0" indent="0">
              <a:lnSpc>
                <a:spcPct val="107000"/>
              </a:lnSpc>
              <a:spcBef>
                <a:spcPts val="0"/>
              </a:spcBef>
              <a:spcAft>
                <a:spcPts val="0"/>
              </a:spcAft>
              <a:buFont typeface="+mj-lt"/>
              <a:buNone/>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nSpc>
                <a:spcPct val="107000"/>
              </a:lnSpc>
              <a:spcBef>
                <a:spcPts val="0"/>
              </a:spcBef>
              <a:spcAft>
                <a:spcPts val="0"/>
              </a:spcAft>
              <a:buFont typeface="+mj-lt"/>
              <a:buNone/>
            </a:pPr>
            <a:r>
              <a:rPr lang="en-US" sz="1400" dirty="0">
                <a:effectLst/>
                <a:latin typeface="Calibri" panose="020F0502020204030204" pitchFamily="34" charset="0"/>
                <a:ea typeface="Calibri" panose="020F0502020204030204" pitchFamily="34" charset="0"/>
                <a:cs typeface="Times New Roman" panose="02020603050405020304" pitchFamily="18" charset="0"/>
              </a:rPr>
              <a:t>NIAID and BARDA partnered with Amgen to get approval of </a:t>
            </a:r>
            <a:r>
              <a:rPr lang="en-US" sz="1400" dirty="0" err="1">
                <a:effectLst/>
                <a:latin typeface="Calibri" panose="020F0502020204030204" pitchFamily="34" charset="0"/>
                <a:ea typeface="Calibri" panose="020F0502020204030204" pitchFamily="34" charset="0"/>
                <a:cs typeface="Times New Roman" panose="02020603050405020304" pitchFamily="18" charset="0"/>
              </a:rPr>
              <a:t>Nplate</a:t>
            </a:r>
            <a:r>
              <a:rPr lang="en-US" sz="1400" dirty="0">
                <a:effectLst/>
                <a:latin typeface="Calibri" panose="020F0502020204030204" pitchFamily="34" charset="0"/>
                <a:ea typeface="Calibri" panose="020F0502020204030204" pitchFamily="34" charset="0"/>
                <a:cs typeface="Times New Roman" panose="02020603050405020304" pitchFamily="18" charset="0"/>
              </a:rPr>
              <a:t>® as an MCM in 2021.  </a:t>
            </a:r>
            <a:r>
              <a:rPr lang="en-US" sz="1400" dirty="0" err="1">
                <a:effectLst/>
                <a:latin typeface="Calibri" panose="020F0502020204030204" pitchFamily="34" charset="0"/>
                <a:ea typeface="Calibri" panose="020F0502020204030204" pitchFamily="34" charset="0"/>
                <a:cs typeface="Times New Roman" panose="02020603050405020304" pitchFamily="18" charset="0"/>
              </a:rPr>
              <a:t>Nplate</a:t>
            </a:r>
            <a:r>
              <a:rPr lang="en-US" sz="1400" dirty="0">
                <a:effectLst/>
                <a:latin typeface="Calibri" panose="020F0502020204030204" pitchFamily="34" charset="0"/>
                <a:ea typeface="Calibri" panose="020F0502020204030204" pitchFamily="34" charset="0"/>
                <a:cs typeface="Times New Roman" panose="02020603050405020304" pitchFamily="18" charset="0"/>
              </a:rPr>
              <a:t> is a thrombopoietin receptor agonist commercially available to treat chronic immune thrombocytopenia.</a:t>
            </a:r>
          </a:p>
          <a:p>
            <a:endParaRPr lang="en-US" sz="1050" dirty="0"/>
          </a:p>
        </p:txBody>
      </p:sp>
      <p:sp>
        <p:nvSpPr>
          <p:cNvPr id="4" name="Slide Number Placeholder 3"/>
          <p:cNvSpPr>
            <a:spLocks noGrp="1"/>
          </p:cNvSpPr>
          <p:nvPr>
            <p:ph type="sldNum" sz="quarter" idx="5"/>
          </p:nvPr>
        </p:nvSpPr>
        <p:spPr/>
        <p:txBody>
          <a:bodyPr/>
          <a:lstStyle/>
          <a:p>
            <a:fld id="{947E9444-2FC4-47A1-8141-63AC560D245A}" type="slidenum">
              <a:rPr lang="en-US" smtClean="0"/>
              <a:t>8</a:t>
            </a:fld>
            <a:endParaRPr lang="en-US"/>
          </a:p>
        </p:txBody>
      </p:sp>
    </p:spTree>
    <p:extLst>
      <p:ext uri="{BB962C8B-B14F-4D97-AF65-F5344CB8AC3E}">
        <p14:creationId xmlns:p14="http://schemas.microsoft.com/office/powerpoint/2010/main" val="143310805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nSpc>
                <a:spcPct val="107000"/>
              </a:lnSpc>
              <a:spcBef>
                <a:spcPts val="0"/>
              </a:spcBef>
              <a:spcAft>
                <a:spcPts val="0"/>
              </a:spcAft>
              <a:buFont typeface="+mj-lt"/>
              <a:buNone/>
            </a:pPr>
            <a:r>
              <a:rPr lang="en-US" sz="1400" dirty="0">
                <a:effectLst/>
                <a:latin typeface="Calibri" panose="020F0502020204030204" pitchFamily="34" charset="0"/>
                <a:ea typeface="Calibri" panose="020F0502020204030204" pitchFamily="34" charset="0"/>
                <a:cs typeface="Times New Roman" panose="02020603050405020304" pitchFamily="18" charset="0"/>
              </a:rPr>
              <a:t>We would not be able to do many of our activities without the help of our interagency partners.  We work with several agencies within DoD, DOE, several NIH Institutes, as well as other sister agencies within HHS.  </a:t>
            </a:r>
          </a:p>
          <a:p>
            <a:pPr marL="0" marR="0" lvl="0" indent="0">
              <a:lnSpc>
                <a:spcPct val="107000"/>
              </a:lnSpc>
              <a:spcBef>
                <a:spcPts val="0"/>
              </a:spcBef>
              <a:spcAft>
                <a:spcPts val="0"/>
              </a:spcAft>
              <a:buFont typeface="+mj-lt"/>
              <a:buNone/>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nSpc>
                <a:spcPct val="107000"/>
              </a:lnSpc>
              <a:spcBef>
                <a:spcPts val="0"/>
              </a:spcBef>
              <a:spcAft>
                <a:spcPts val="0"/>
              </a:spcAft>
              <a:buFont typeface="+mj-lt"/>
              <a:buNone/>
            </a:pPr>
            <a:r>
              <a:rPr lang="en-US" sz="1400" dirty="0">
                <a:effectLst/>
                <a:latin typeface="Calibri" panose="020F0502020204030204" pitchFamily="34" charset="0"/>
                <a:ea typeface="Calibri" panose="020F0502020204030204" pitchFamily="34" charset="0"/>
                <a:cs typeface="Times New Roman" panose="02020603050405020304" pitchFamily="18" charset="0"/>
              </a:rPr>
              <a:t>For our partnerships – we use a variety of different vehicles and methods – this includes:  memoranda of understandings or MOUs, to ensure transparency in the management of portfolios across Institutes, interagency agreements to allow agencies to perform critical studies of interest to BARDA and our partner agencies, inclusion of federal stakeholders in decision and informative meetings such as source selection reviews and In- process reviews (or IPRs) for contracts, and joint portfolio reviews with partner agencies to ensure synergy and maximal leverage of taxpayer dollars.</a:t>
            </a:r>
          </a:p>
          <a:p>
            <a:endParaRPr lang="en-US" sz="1050" dirty="0"/>
          </a:p>
        </p:txBody>
      </p:sp>
      <p:sp>
        <p:nvSpPr>
          <p:cNvPr id="4" name="Slide Number Placeholder 3"/>
          <p:cNvSpPr>
            <a:spLocks noGrp="1"/>
          </p:cNvSpPr>
          <p:nvPr>
            <p:ph type="sldNum" sz="quarter" idx="5"/>
          </p:nvPr>
        </p:nvSpPr>
        <p:spPr/>
        <p:txBody>
          <a:bodyPr/>
          <a:lstStyle/>
          <a:p>
            <a:fld id="{947E9444-2FC4-47A1-8141-63AC560D245A}" type="slidenum">
              <a:rPr lang="en-US" smtClean="0"/>
              <a:t>9</a:t>
            </a:fld>
            <a:endParaRPr lang="en-US"/>
          </a:p>
        </p:txBody>
      </p:sp>
    </p:spTree>
    <p:extLst>
      <p:ext uri="{BB962C8B-B14F-4D97-AF65-F5344CB8AC3E}">
        <p14:creationId xmlns:p14="http://schemas.microsoft.com/office/powerpoint/2010/main" val="183552384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14.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14.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14.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6.png"/><Relationship Id="rId7" Type="http://schemas.openxmlformats.org/officeDocument/2006/relationships/image" Target="../media/image10.png"/><Relationship Id="rId2" Type="http://schemas.openxmlformats.org/officeDocument/2006/relationships/image" Target="../media/image4.png"/><Relationship Id="rId1" Type="http://schemas.openxmlformats.org/officeDocument/2006/relationships/slideMaster" Target="../slideMasters/slideMaster2.xml"/><Relationship Id="rId6" Type="http://schemas.openxmlformats.org/officeDocument/2006/relationships/image" Target="../media/image9.png"/><Relationship Id="rId11" Type="http://schemas.openxmlformats.org/officeDocument/2006/relationships/image" Target="../media/image14.png"/><Relationship Id="rId5" Type="http://schemas.openxmlformats.org/officeDocument/2006/relationships/image" Target="../media/image8.png"/><Relationship Id="rId10" Type="http://schemas.openxmlformats.org/officeDocument/2006/relationships/image" Target="../media/image13.png"/><Relationship Id="rId4" Type="http://schemas.openxmlformats.org/officeDocument/2006/relationships/image" Target="../media/image7.png"/><Relationship Id="rId9" Type="http://schemas.openxmlformats.org/officeDocument/2006/relationships/image" Target="../media/image5.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14.png"/><Relationship Id="rId2" Type="http://schemas.openxmlformats.org/officeDocument/2006/relationships/image" Target="../media/image4.png"/><Relationship Id="rId1" Type="http://schemas.openxmlformats.org/officeDocument/2006/relationships/slideMaster" Target="../slideMasters/slideMaster4.xml"/><Relationship Id="rId6" Type="http://schemas.openxmlformats.org/officeDocument/2006/relationships/image" Target="../media/image8.png"/><Relationship Id="rId11" Type="http://schemas.openxmlformats.org/officeDocument/2006/relationships/image" Target="../media/image13.png"/><Relationship Id="rId5" Type="http://schemas.openxmlformats.org/officeDocument/2006/relationships/image" Target="../media/image7.png"/><Relationship Id="rId10" Type="http://schemas.openxmlformats.org/officeDocument/2006/relationships/image" Target="../media/image12.png"/><Relationship Id="rId4" Type="http://schemas.openxmlformats.org/officeDocument/2006/relationships/image" Target="../media/image6.png"/><Relationship Id="rId9" Type="http://schemas.openxmlformats.org/officeDocument/2006/relationships/image" Target="../media/image11.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5.png"/><Relationship Id="rId1" Type="http://schemas.openxmlformats.org/officeDocument/2006/relationships/slideMaster" Target="../slideMasters/slideMaster4.xml"/><Relationship Id="rId4" Type="http://schemas.openxmlformats.org/officeDocument/2006/relationships/image" Target="../media/image14.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14.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14.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14.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6.png"/><Relationship Id="rId7" Type="http://schemas.openxmlformats.org/officeDocument/2006/relationships/image" Target="../media/image10.png"/><Relationship Id="rId2" Type="http://schemas.openxmlformats.org/officeDocument/2006/relationships/image" Target="../media/image4.png"/><Relationship Id="rId1" Type="http://schemas.openxmlformats.org/officeDocument/2006/relationships/slideMaster" Target="../slideMasters/slideMaster4.xml"/><Relationship Id="rId6" Type="http://schemas.openxmlformats.org/officeDocument/2006/relationships/image" Target="../media/image9.png"/><Relationship Id="rId11" Type="http://schemas.openxmlformats.org/officeDocument/2006/relationships/image" Target="../media/image14.png"/><Relationship Id="rId5" Type="http://schemas.openxmlformats.org/officeDocument/2006/relationships/image" Target="../media/image8.png"/><Relationship Id="rId10" Type="http://schemas.openxmlformats.org/officeDocument/2006/relationships/image" Target="../media/image13.png"/><Relationship Id="rId4" Type="http://schemas.openxmlformats.org/officeDocument/2006/relationships/image" Target="../media/image7.png"/><Relationship Id="rId9" Type="http://schemas.openxmlformats.org/officeDocument/2006/relationships/image" Target="../media/image5.png"/></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5.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0.jpeg"/><Relationship Id="rId1" Type="http://schemas.openxmlformats.org/officeDocument/2006/relationships/slideMaster" Target="../slideMasters/slideMaster5.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6.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0.jpeg"/><Relationship Id="rId1" Type="http://schemas.openxmlformats.org/officeDocument/2006/relationships/slideMaster" Target="../slideMasters/slideMaster6.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14.png"/><Relationship Id="rId2" Type="http://schemas.openxmlformats.org/officeDocument/2006/relationships/image" Target="../media/image4.png"/><Relationship Id="rId1" Type="http://schemas.openxmlformats.org/officeDocument/2006/relationships/slideMaster" Target="../slideMasters/slideMaster2.xml"/><Relationship Id="rId6" Type="http://schemas.openxmlformats.org/officeDocument/2006/relationships/image" Target="../media/image8.png"/><Relationship Id="rId11" Type="http://schemas.openxmlformats.org/officeDocument/2006/relationships/image" Target="../media/image13.png"/><Relationship Id="rId5" Type="http://schemas.openxmlformats.org/officeDocument/2006/relationships/image" Target="../media/image7.png"/><Relationship Id="rId10" Type="http://schemas.openxmlformats.org/officeDocument/2006/relationships/image" Target="../media/image12.png"/><Relationship Id="rId4" Type="http://schemas.openxmlformats.org/officeDocument/2006/relationships/image" Target="../media/image6.png"/><Relationship Id="rId9" Type="http://schemas.openxmlformats.org/officeDocument/2006/relationships/image" Target="../media/image11.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5.png"/><Relationship Id="rId1" Type="http://schemas.openxmlformats.org/officeDocument/2006/relationships/slideMaster" Target="../slideMasters/slideMaster2.xml"/><Relationship Id="rId4" Type="http://schemas.openxmlformats.org/officeDocument/2006/relationships/image" Target="../media/image14.png"/></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1524000" y="2438369"/>
            <a:ext cx="9144000" cy="849952"/>
          </a:xfrm>
        </p:spPr>
        <p:txBody>
          <a:bodyPr anchor="b">
            <a:normAutofit/>
          </a:bodyPr>
          <a:lstStyle>
            <a:lvl1pPr algn="ctr">
              <a:defRPr sz="3200" b="1">
                <a:solidFill>
                  <a:srgbClr val="062E61"/>
                </a:solidFill>
                <a:latin typeface="+mj-lt"/>
                <a:cs typeface="Arial" panose="020B0604020202020204" pitchFamily="34" charset="0"/>
              </a:defRPr>
            </a:lvl1pPr>
          </a:lstStyle>
          <a:p>
            <a:r>
              <a:rPr lang="en-US"/>
              <a:t>Title of Presentation is Arial Bold, 32 </a:t>
            </a:r>
            <a:r>
              <a:rPr lang="en-US" err="1"/>
              <a:t>pt</a:t>
            </a:r>
            <a:endParaRPr lang="en-US"/>
          </a:p>
        </p:txBody>
      </p:sp>
      <p:sp>
        <p:nvSpPr>
          <p:cNvPr id="3" name="Subtitle 2"/>
          <p:cNvSpPr>
            <a:spLocks noGrp="1"/>
          </p:cNvSpPr>
          <p:nvPr>
            <p:ph type="subTitle" idx="1"/>
          </p:nvPr>
        </p:nvSpPr>
        <p:spPr>
          <a:xfrm>
            <a:off x="1524000" y="4036378"/>
            <a:ext cx="9144000" cy="1655762"/>
          </a:xfrm>
        </p:spPr>
        <p:txBody>
          <a:bodyPr/>
          <a:lstStyle>
            <a:lvl1pPr marL="0" indent="0" algn="ctr">
              <a:buNone/>
              <a:defRPr sz="1800" b="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endParaRPr lang="en-US"/>
          </a:p>
        </p:txBody>
      </p:sp>
      <p:sp>
        <p:nvSpPr>
          <p:cNvPr id="7" name="Title 1">
            <a:extLst>
              <a:ext uri="{FF2B5EF4-FFF2-40B4-BE49-F238E27FC236}">
                <a16:creationId xmlns:a16="http://schemas.microsoft.com/office/drawing/2014/main" id="{0ADA0BE1-0AE8-45B0-817C-F8D1418560DB}"/>
              </a:ext>
            </a:extLst>
          </p:cNvPr>
          <p:cNvSpPr txBox="1">
            <a:spLocks/>
          </p:cNvSpPr>
          <p:nvPr userDrawn="1"/>
        </p:nvSpPr>
        <p:spPr>
          <a:xfrm>
            <a:off x="831850" y="2268537"/>
            <a:ext cx="10515600" cy="1160463"/>
          </a:xfrm>
          <a:prstGeom prst="rect">
            <a:avLst/>
          </a:prstGeom>
        </p:spPr>
        <p:txBody>
          <a:bodyPr vert="horz" lIns="91440" tIns="45720" rIns="91440" bIns="45720" rtlCol="0" anchor="t">
            <a:normAutofit/>
          </a:bodyPr>
          <a:lstStyle>
            <a:lvl1pPr algn="ctr" defTabSz="914400" rtl="0" eaLnBrk="1" latinLnBrk="0" hangingPunct="1">
              <a:lnSpc>
                <a:spcPct val="90000"/>
              </a:lnSpc>
              <a:spcBef>
                <a:spcPct val="0"/>
              </a:spcBef>
              <a:buNone/>
              <a:defRPr sz="3600" b="1" kern="1200">
                <a:solidFill>
                  <a:srgbClr val="001689"/>
                </a:solidFill>
                <a:latin typeface="Arial" panose="020B0604020202020204" pitchFamily="34" charset="0"/>
                <a:ea typeface="+mj-ea"/>
                <a:cs typeface="Arial" panose="020B0604020202020204" pitchFamily="34" charset="0"/>
              </a:defRPr>
            </a:lvl1pPr>
          </a:lstStyle>
          <a:p>
            <a:endParaRPr lang="en-US"/>
          </a:p>
        </p:txBody>
      </p:sp>
      <p:cxnSp>
        <p:nvCxnSpPr>
          <p:cNvPr id="13" name="Straight Connector 12">
            <a:extLst>
              <a:ext uri="{FF2B5EF4-FFF2-40B4-BE49-F238E27FC236}">
                <a16:creationId xmlns:a16="http://schemas.microsoft.com/office/drawing/2014/main" id="{5A22DDCB-3712-4C2C-8EE6-3FB0ACEA7735}"/>
              </a:ext>
            </a:extLst>
          </p:cNvPr>
          <p:cNvCxnSpPr>
            <a:cxnSpLocks/>
          </p:cNvCxnSpPr>
          <p:nvPr userDrawn="1"/>
        </p:nvCxnSpPr>
        <p:spPr>
          <a:xfrm>
            <a:off x="372966" y="1979943"/>
            <a:ext cx="11515255" cy="0"/>
          </a:xfrm>
          <a:prstGeom prst="line">
            <a:avLst/>
          </a:prstGeom>
          <a:ln w="38100">
            <a:solidFill>
              <a:srgbClr val="AA6404"/>
            </a:solidFill>
          </a:ln>
        </p:spPr>
        <p:style>
          <a:lnRef idx="1">
            <a:schemeClr val="accent1"/>
          </a:lnRef>
          <a:fillRef idx="0">
            <a:schemeClr val="accent1"/>
          </a:fillRef>
          <a:effectRef idx="0">
            <a:schemeClr val="accent1"/>
          </a:effectRef>
          <a:fontRef idx="minor">
            <a:schemeClr val="tx1"/>
          </a:fontRef>
        </p:style>
      </p:cxnSp>
      <p:pic>
        <p:nvPicPr>
          <p:cNvPr id="5" name="Picture 4" descr="Graphical user interface, text, application, email&#10;&#10;Description automatically generated">
            <a:extLst>
              <a:ext uri="{FF2B5EF4-FFF2-40B4-BE49-F238E27FC236}">
                <a16:creationId xmlns:a16="http://schemas.microsoft.com/office/drawing/2014/main" id="{8C62833D-6CB2-4139-9E4F-EEE3EFA2D872}"/>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3012" t="9649" r="2596" b="43333"/>
          <a:stretch/>
        </p:blipFill>
        <p:spPr>
          <a:xfrm>
            <a:off x="361949" y="371475"/>
            <a:ext cx="11491678" cy="1431048"/>
          </a:xfrm>
          <a:prstGeom prst="rect">
            <a:avLst/>
          </a:prstGeom>
        </p:spPr>
      </p:pic>
      <p:sp>
        <p:nvSpPr>
          <p:cNvPr id="8" name="TextBox 7">
            <a:extLst>
              <a:ext uri="{FF2B5EF4-FFF2-40B4-BE49-F238E27FC236}">
                <a16:creationId xmlns:a16="http://schemas.microsoft.com/office/drawing/2014/main" id="{921DB254-48DF-4681-BCC3-4627124AF7B0}"/>
              </a:ext>
            </a:extLst>
          </p:cNvPr>
          <p:cNvSpPr txBox="1"/>
          <p:nvPr userDrawn="1"/>
        </p:nvSpPr>
        <p:spPr>
          <a:xfrm>
            <a:off x="4196011" y="6331240"/>
            <a:ext cx="3799977" cy="276999"/>
          </a:xfrm>
          <a:prstGeom prst="rect">
            <a:avLst/>
          </a:prstGeom>
          <a:noFill/>
        </p:spPr>
        <p:txBody>
          <a:bodyPr wrap="square" rtlCol="0">
            <a:spAutoFit/>
          </a:bodyPr>
          <a:lstStyle/>
          <a:p>
            <a:pPr algn="ctr"/>
            <a:r>
              <a:rPr lang="en-US" sz="1200" i="1" dirty="0">
                <a:solidFill>
                  <a:schemeClr val="accent3"/>
                </a:solidFill>
              </a:rPr>
              <a:t>UNCLASSIFIED</a:t>
            </a:r>
          </a:p>
        </p:txBody>
      </p:sp>
    </p:spTree>
    <p:extLst>
      <p:ext uri="{BB962C8B-B14F-4D97-AF65-F5344CB8AC3E}">
        <p14:creationId xmlns:p14="http://schemas.microsoft.com/office/powerpoint/2010/main" val="356356588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normAutofit/>
          </a:bodyPr>
          <a:lstStyle>
            <a:lvl1pPr>
              <a:defRPr sz="3733" b="1">
                <a:solidFill>
                  <a:srgbClr val="1B0333"/>
                </a:solidFill>
              </a:defRPr>
            </a:lvl1pPr>
          </a:lstStyle>
          <a:p>
            <a:r>
              <a:rPr lang="en-US"/>
              <a:t>Different title per slide, Arial 28 </a:t>
            </a:r>
            <a:r>
              <a:rPr lang="en-US" err="1"/>
              <a:t>pt</a:t>
            </a:r>
            <a:endParaRPr lang="en-US"/>
          </a:p>
        </p:txBody>
      </p:sp>
      <p:sp>
        <p:nvSpPr>
          <p:cNvPr id="3" name="Content Placeholder 2"/>
          <p:cNvSpPr>
            <a:spLocks noGrp="1"/>
          </p:cNvSpPr>
          <p:nvPr>
            <p:ph sz="half" idx="1"/>
          </p:nvPr>
        </p:nvSpPr>
        <p:spPr>
          <a:xfrm>
            <a:off x="609600" y="1498600"/>
            <a:ext cx="5384800" cy="4368800"/>
          </a:xfrm>
        </p:spPr>
        <p:txBody>
          <a:bodyPr/>
          <a:lstStyle>
            <a:lvl1pPr marL="457189" indent="-457189">
              <a:buFont typeface="Arial" panose="020B0604020202020204" pitchFamily="34" charset="0"/>
              <a:buChar char="•"/>
              <a:defRPr sz="2933">
                <a:solidFill>
                  <a:srgbClr val="1B0333"/>
                </a:solidFill>
              </a:defRPr>
            </a:lvl1pPr>
            <a:lvl2pPr marL="990575" indent="-380990">
              <a:buFont typeface="Wingdings" panose="05000000000000000000" pitchFamily="2" charset="2"/>
              <a:buChar char="§"/>
              <a:defRPr sz="2667">
                <a:solidFill>
                  <a:srgbClr val="1B0333"/>
                </a:solidFill>
              </a:defRPr>
            </a:lvl2pPr>
            <a:lvl3pPr marL="1523962" indent="-304792">
              <a:buFont typeface="Wingdings" panose="05000000000000000000" pitchFamily="2" charset="2"/>
              <a:buChar char="ü"/>
              <a:defRPr sz="2400">
                <a:solidFill>
                  <a:srgbClr val="1B0333"/>
                </a:solidFill>
              </a:defRPr>
            </a:lvl3pPr>
            <a:lvl4pPr>
              <a:defRPr sz="2400">
                <a:solidFill>
                  <a:srgbClr val="002060"/>
                </a:solidFill>
              </a:defRPr>
            </a:lvl4pPr>
            <a:lvl5pPr>
              <a:defRPr sz="2400">
                <a:solidFill>
                  <a:srgbClr val="002060"/>
                </a:solidFill>
              </a:defRPr>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p:txBody>
      </p:sp>
      <p:sp>
        <p:nvSpPr>
          <p:cNvPr id="4" name="Content Placeholder 3"/>
          <p:cNvSpPr>
            <a:spLocks noGrp="1"/>
          </p:cNvSpPr>
          <p:nvPr>
            <p:ph sz="half" idx="2"/>
          </p:nvPr>
        </p:nvSpPr>
        <p:spPr>
          <a:xfrm>
            <a:off x="6197600" y="1498600"/>
            <a:ext cx="5384800" cy="4368800"/>
          </a:xfrm>
        </p:spPr>
        <p:txBody>
          <a:bodyPr>
            <a:normAutofit/>
          </a:bodyPr>
          <a:lstStyle>
            <a:lvl1pPr marL="457189" indent="-457189" algn="l" defTabSz="1219170" rtl="0" eaLnBrk="1" latinLnBrk="0" hangingPunct="1">
              <a:spcBef>
                <a:spcPct val="20000"/>
              </a:spcBef>
              <a:buFont typeface="Arial" panose="020B0604020202020204" pitchFamily="34" charset="0"/>
              <a:buChar char="•"/>
              <a:defRPr lang="en-US" sz="2933" kern="1200" dirty="0" smtClean="0">
                <a:solidFill>
                  <a:srgbClr val="1B0333"/>
                </a:solidFill>
                <a:latin typeface="+mn-lt"/>
                <a:ea typeface="+mn-ea"/>
                <a:cs typeface="+mn-cs"/>
              </a:defRPr>
            </a:lvl1pPr>
            <a:lvl2pPr marL="1066773" indent="-457189" algn="l" defTabSz="1219170" rtl="0" eaLnBrk="1" latinLnBrk="0" hangingPunct="1">
              <a:spcBef>
                <a:spcPct val="20000"/>
              </a:spcBef>
              <a:buFont typeface="Wingdings" panose="05000000000000000000" pitchFamily="2" charset="2"/>
              <a:buChar char="§"/>
              <a:defRPr lang="en-US" sz="2667" kern="1200" dirty="0" smtClean="0">
                <a:solidFill>
                  <a:srgbClr val="1B0333"/>
                </a:solidFill>
                <a:latin typeface="+mn-lt"/>
                <a:ea typeface="+mn-ea"/>
                <a:cs typeface="+mn-cs"/>
              </a:defRPr>
            </a:lvl2pPr>
            <a:lvl3pPr marL="1523962" indent="-304792" algn="l" defTabSz="1219170" rtl="0" eaLnBrk="1" latinLnBrk="0" hangingPunct="1">
              <a:spcBef>
                <a:spcPct val="20000"/>
              </a:spcBef>
              <a:buFont typeface="Wingdings" panose="05000000000000000000" pitchFamily="2" charset="2"/>
              <a:buChar char="ü"/>
              <a:defRPr lang="en-US" sz="2400" kern="1200" dirty="0" smtClean="0">
                <a:solidFill>
                  <a:srgbClr val="1B0333"/>
                </a:solidFill>
                <a:latin typeface="+mn-lt"/>
                <a:ea typeface="+mn-ea"/>
                <a:cs typeface="+mn-cs"/>
              </a:defRPr>
            </a:lvl3pPr>
            <a:lvl4pPr>
              <a:defRPr sz="2400">
                <a:solidFill>
                  <a:srgbClr val="002060"/>
                </a:solidFill>
              </a:defRPr>
            </a:lvl4pPr>
            <a:lvl5pPr>
              <a:defRPr sz="2400">
                <a:solidFill>
                  <a:srgbClr val="002060"/>
                </a:solidFill>
              </a:defRPr>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p:txBody>
      </p:sp>
      <p:grpSp>
        <p:nvGrpSpPr>
          <p:cNvPr id="5" name="Group 4">
            <a:extLst>
              <a:ext uri="{FF2B5EF4-FFF2-40B4-BE49-F238E27FC236}">
                <a16:creationId xmlns:a16="http://schemas.microsoft.com/office/drawing/2014/main" id="{0B65955A-68FA-4A6C-8DC4-5ED131ECA9B3}"/>
              </a:ext>
              <a:ext uri="{C183D7F6-B498-43B3-948B-1728B52AA6E4}">
                <adec:decorative xmlns:adec="http://schemas.microsoft.com/office/drawing/2017/decorative" val="1"/>
              </a:ext>
            </a:extLst>
          </p:cNvPr>
          <p:cNvGrpSpPr/>
          <p:nvPr userDrawn="1"/>
        </p:nvGrpSpPr>
        <p:grpSpPr>
          <a:xfrm>
            <a:off x="-1" y="5973340"/>
            <a:ext cx="12192001" cy="885627"/>
            <a:chOff x="-1" y="4480005"/>
            <a:chExt cx="9144001" cy="664220"/>
          </a:xfrm>
        </p:grpSpPr>
        <p:pic>
          <p:nvPicPr>
            <p:cNvPr id="24" name="Picture 23">
              <a:extLst>
                <a:ext uri="{FF2B5EF4-FFF2-40B4-BE49-F238E27FC236}">
                  <a16:creationId xmlns:a16="http://schemas.microsoft.com/office/drawing/2014/main" id="{78035E6C-95E2-4EFB-967A-B14876160973}"/>
                </a:ext>
              </a:extLst>
            </p:cNvPr>
            <p:cNvPicPr>
              <a:picLocks noChangeAspect="1"/>
            </p:cNvPicPr>
            <p:nvPr userDrawn="1"/>
          </p:nvPicPr>
          <p:blipFill rotWithShape="1">
            <a:blip r:embed="rId2" cstate="print">
              <a:alphaModFix amt="50000"/>
              <a:extLst>
                <a:ext uri="{28A0092B-C50C-407E-A947-70E740481C1C}">
                  <a14:useLocalDpi xmlns:a14="http://schemas.microsoft.com/office/drawing/2010/main" val="0"/>
                </a:ext>
              </a:extLst>
            </a:blip>
            <a:srcRect/>
            <a:stretch/>
          </p:blipFill>
          <p:spPr>
            <a:xfrm>
              <a:off x="5714" y="4526925"/>
              <a:ext cx="9138286" cy="617300"/>
            </a:xfrm>
            <a:prstGeom prst="rect">
              <a:avLst/>
            </a:prstGeom>
          </p:spPr>
        </p:pic>
        <p:sp>
          <p:nvSpPr>
            <p:cNvPr id="25" name="Rectangle 24">
              <a:extLst>
                <a:ext uri="{FF2B5EF4-FFF2-40B4-BE49-F238E27FC236}">
                  <a16:creationId xmlns:a16="http://schemas.microsoft.com/office/drawing/2014/main" id="{B1515578-BB37-45C8-9B85-D55B941C6F34}"/>
                </a:ext>
              </a:extLst>
            </p:cNvPr>
            <p:cNvSpPr/>
            <p:nvPr userDrawn="1"/>
          </p:nvSpPr>
          <p:spPr>
            <a:xfrm>
              <a:off x="-1" y="4480005"/>
              <a:ext cx="9144001" cy="60959"/>
            </a:xfrm>
            <a:prstGeom prst="rect">
              <a:avLst/>
            </a:prstGeom>
            <a:gradFill>
              <a:gsLst>
                <a:gs pos="0">
                  <a:srgbClr val="1C5F8B"/>
                </a:gs>
                <a:gs pos="100000">
                  <a:srgbClr val="4E0864"/>
                </a:gs>
              </a:gsLst>
              <a:lin ang="1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6" name="TextBox 25">
              <a:extLst>
                <a:ext uri="{FF2B5EF4-FFF2-40B4-BE49-F238E27FC236}">
                  <a16:creationId xmlns:a16="http://schemas.microsoft.com/office/drawing/2014/main" id="{0AB5CB98-4A04-4E00-A07F-2A528B00984D}"/>
                </a:ext>
              </a:extLst>
            </p:cNvPr>
            <p:cNvSpPr txBox="1"/>
            <p:nvPr userDrawn="1"/>
          </p:nvSpPr>
          <p:spPr>
            <a:xfrm>
              <a:off x="3295048" y="4699662"/>
              <a:ext cx="2511746" cy="253915"/>
            </a:xfrm>
            <a:prstGeom prst="rect">
              <a:avLst/>
            </a:prstGeom>
            <a:noFill/>
          </p:spPr>
          <p:txBody>
            <a:bodyPr wrap="none" rtlCol="0">
              <a:spAutoFit/>
            </a:bodyPr>
            <a:lstStyle/>
            <a:p>
              <a:r>
                <a:rPr lang="en-US" sz="1600">
                  <a:solidFill>
                    <a:srgbClr val="00B050"/>
                  </a:solidFill>
                </a:rPr>
                <a:t>Unclassified/For Public Distribution</a:t>
              </a:r>
            </a:p>
          </p:txBody>
        </p:sp>
        <p:grpSp>
          <p:nvGrpSpPr>
            <p:cNvPr id="27" name="Group 26">
              <a:extLst>
                <a:ext uri="{FF2B5EF4-FFF2-40B4-BE49-F238E27FC236}">
                  <a16:creationId xmlns:a16="http://schemas.microsoft.com/office/drawing/2014/main" id="{2062ACBA-6B13-410B-A7E1-3E2822B443BD}"/>
                </a:ext>
              </a:extLst>
            </p:cNvPr>
            <p:cNvGrpSpPr/>
            <p:nvPr userDrawn="1"/>
          </p:nvGrpSpPr>
          <p:grpSpPr>
            <a:xfrm>
              <a:off x="7726680" y="4600279"/>
              <a:ext cx="1246168" cy="475764"/>
              <a:chOff x="5766312" y="6298703"/>
              <a:chExt cx="1246168" cy="475764"/>
            </a:xfrm>
          </p:grpSpPr>
          <p:pic>
            <p:nvPicPr>
              <p:cNvPr id="28" name="Picture 27">
                <a:extLst>
                  <a:ext uri="{FF2B5EF4-FFF2-40B4-BE49-F238E27FC236}">
                    <a16:creationId xmlns:a16="http://schemas.microsoft.com/office/drawing/2014/main" id="{F3142B68-DF1B-4B27-ADA2-8220F0C58E29}"/>
                  </a:ext>
                </a:extLst>
              </p:cNvPr>
              <p:cNvPicPr>
                <a:picLocks noChangeAspect="1"/>
              </p:cNvPicPr>
              <p:nvPr userDrawn="1"/>
            </p:nvPicPr>
            <p:blipFill>
              <a:blip r:embed="rId3"/>
              <a:srcRect/>
              <a:stretch/>
            </p:blipFill>
            <p:spPr>
              <a:xfrm>
                <a:off x="6241030" y="6365478"/>
                <a:ext cx="771450" cy="342213"/>
              </a:xfrm>
              <a:prstGeom prst="rect">
                <a:avLst/>
              </a:prstGeom>
            </p:spPr>
          </p:pic>
          <p:pic>
            <p:nvPicPr>
              <p:cNvPr id="29" name="Picture 28">
                <a:extLst>
                  <a:ext uri="{FF2B5EF4-FFF2-40B4-BE49-F238E27FC236}">
                    <a16:creationId xmlns:a16="http://schemas.microsoft.com/office/drawing/2014/main" id="{B8652BF6-039C-4599-BA23-87A80A6EAC54}"/>
                  </a:ext>
                </a:extLst>
              </p:cNvPr>
              <p:cNvPicPr>
                <a:picLocks noChangeAspect="1"/>
              </p:cNvPicPr>
              <p:nvPr userDrawn="1"/>
            </p:nvPicPr>
            <p:blipFill>
              <a:blip r:embed="rId4"/>
              <a:srcRect/>
              <a:stretch/>
            </p:blipFill>
            <p:spPr>
              <a:xfrm>
                <a:off x="5766312" y="6298703"/>
                <a:ext cx="475764" cy="475764"/>
              </a:xfrm>
              <a:prstGeom prst="rect">
                <a:avLst/>
              </a:prstGeom>
            </p:spPr>
          </p:pic>
        </p:grpSp>
        <p:grpSp>
          <p:nvGrpSpPr>
            <p:cNvPr id="30" name="Group 29">
              <a:extLst>
                <a:ext uri="{FF2B5EF4-FFF2-40B4-BE49-F238E27FC236}">
                  <a16:creationId xmlns:a16="http://schemas.microsoft.com/office/drawing/2014/main" id="{806A1411-F722-4766-9592-344680AC3DA3}"/>
                </a:ext>
              </a:extLst>
            </p:cNvPr>
            <p:cNvGrpSpPr/>
            <p:nvPr userDrawn="1"/>
          </p:nvGrpSpPr>
          <p:grpSpPr>
            <a:xfrm>
              <a:off x="76199" y="4681751"/>
              <a:ext cx="2854873" cy="312820"/>
              <a:chOff x="76199" y="4681751"/>
              <a:chExt cx="2854873" cy="312820"/>
            </a:xfrm>
          </p:grpSpPr>
          <p:grpSp>
            <p:nvGrpSpPr>
              <p:cNvPr id="31" name="Group 30">
                <a:extLst>
                  <a:ext uri="{FF2B5EF4-FFF2-40B4-BE49-F238E27FC236}">
                    <a16:creationId xmlns:a16="http://schemas.microsoft.com/office/drawing/2014/main" id="{43967D6C-7CCD-4A53-B028-B1491BD5AA86}"/>
                  </a:ext>
                </a:extLst>
              </p:cNvPr>
              <p:cNvGrpSpPr/>
              <p:nvPr userDrawn="1"/>
            </p:nvGrpSpPr>
            <p:grpSpPr>
              <a:xfrm>
                <a:off x="103112" y="4681751"/>
                <a:ext cx="1805704" cy="116403"/>
                <a:chOff x="103112" y="4695449"/>
                <a:chExt cx="1805704" cy="116403"/>
              </a:xfrm>
              <a:solidFill>
                <a:srgbClr val="1C5F8B"/>
              </a:solidFill>
            </p:grpSpPr>
            <p:sp>
              <p:nvSpPr>
                <p:cNvPr id="63" name="Freeform: Shape 62">
                  <a:extLst>
                    <a:ext uri="{FF2B5EF4-FFF2-40B4-BE49-F238E27FC236}">
                      <a16:creationId xmlns:a16="http://schemas.microsoft.com/office/drawing/2014/main" id="{B6AA08B6-2B3F-4472-87B2-688B92ABD6E1}"/>
                    </a:ext>
                  </a:extLst>
                </p:cNvPr>
                <p:cNvSpPr/>
                <p:nvPr/>
              </p:nvSpPr>
              <p:spPr>
                <a:xfrm>
                  <a:off x="103112" y="4695489"/>
                  <a:ext cx="97398" cy="94943"/>
                </a:xfrm>
                <a:custGeom>
                  <a:avLst/>
                  <a:gdLst>
                    <a:gd name="connsiteX0" fmla="*/ 179451 w 234314"/>
                    <a:gd name="connsiteY0" fmla="*/ 228410 h 228409"/>
                    <a:gd name="connsiteX1" fmla="*/ 169355 w 234314"/>
                    <a:gd name="connsiteY1" fmla="*/ 223171 h 228409"/>
                    <a:gd name="connsiteX2" fmla="*/ 38481 w 234314"/>
                    <a:gd name="connsiteY2" fmla="*/ 33623 h 228409"/>
                    <a:gd name="connsiteX3" fmla="*/ 38481 w 234314"/>
                    <a:gd name="connsiteY3" fmla="*/ 221552 h 228409"/>
                    <a:gd name="connsiteX4" fmla="*/ 31337 w 234314"/>
                    <a:gd name="connsiteY4" fmla="*/ 228410 h 228409"/>
                    <a:gd name="connsiteX5" fmla="*/ 6858 w 234314"/>
                    <a:gd name="connsiteY5" fmla="*/ 228410 h 228409"/>
                    <a:gd name="connsiteX6" fmla="*/ 0 w 234314"/>
                    <a:gd name="connsiteY6" fmla="*/ 221552 h 228409"/>
                    <a:gd name="connsiteX7" fmla="*/ 0 w 234314"/>
                    <a:gd name="connsiteY7" fmla="*/ 6858 h 228409"/>
                    <a:gd name="connsiteX8" fmla="*/ 6858 w 234314"/>
                    <a:gd name="connsiteY8" fmla="*/ 0 h 228409"/>
                    <a:gd name="connsiteX9" fmla="*/ 54864 w 234314"/>
                    <a:gd name="connsiteY9" fmla="*/ 0 h 228409"/>
                    <a:gd name="connsiteX10" fmla="*/ 64675 w 234314"/>
                    <a:gd name="connsiteY10" fmla="*/ 5239 h 228409"/>
                    <a:gd name="connsiteX11" fmla="*/ 195834 w 234314"/>
                    <a:gd name="connsiteY11" fmla="*/ 195167 h 228409"/>
                    <a:gd name="connsiteX12" fmla="*/ 195834 w 234314"/>
                    <a:gd name="connsiteY12" fmla="*/ 6858 h 228409"/>
                    <a:gd name="connsiteX13" fmla="*/ 202978 w 234314"/>
                    <a:gd name="connsiteY13" fmla="*/ 0 h 228409"/>
                    <a:gd name="connsiteX14" fmla="*/ 227457 w 234314"/>
                    <a:gd name="connsiteY14" fmla="*/ 0 h 228409"/>
                    <a:gd name="connsiteX15" fmla="*/ 234315 w 234314"/>
                    <a:gd name="connsiteY15" fmla="*/ 6858 h 228409"/>
                    <a:gd name="connsiteX16" fmla="*/ 234315 w 234314"/>
                    <a:gd name="connsiteY16" fmla="*/ 221552 h 228409"/>
                    <a:gd name="connsiteX17" fmla="*/ 227457 w 234314"/>
                    <a:gd name="connsiteY17" fmla="*/ 228410 h 228409"/>
                    <a:gd name="connsiteX18" fmla="*/ 179451 w 234314"/>
                    <a:gd name="connsiteY18" fmla="*/ 22841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4" h="228409">
                      <a:moveTo>
                        <a:pt x="179451" y="228410"/>
                      </a:moveTo>
                      <a:cubicBezTo>
                        <a:pt x="174212" y="228410"/>
                        <a:pt x="171926" y="227076"/>
                        <a:pt x="169355" y="223171"/>
                      </a:cubicBezTo>
                      <a:lnTo>
                        <a:pt x="38481" y="33623"/>
                      </a:lnTo>
                      <a:lnTo>
                        <a:pt x="38481" y="221552"/>
                      </a:lnTo>
                      <a:cubicBezTo>
                        <a:pt x="38481" y="226124"/>
                        <a:pt x="35909" y="228410"/>
                        <a:pt x="31337" y="228410"/>
                      </a:cubicBezTo>
                      <a:lnTo>
                        <a:pt x="6858" y="228410"/>
                      </a:lnTo>
                      <a:cubicBezTo>
                        <a:pt x="2286" y="228410"/>
                        <a:pt x="0" y="226124"/>
                        <a:pt x="0" y="221552"/>
                      </a:cubicBezTo>
                      <a:lnTo>
                        <a:pt x="0" y="6858"/>
                      </a:lnTo>
                      <a:cubicBezTo>
                        <a:pt x="0" y="2286"/>
                        <a:pt x="2286" y="0"/>
                        <a:pt x="6858" y="0"/>
                      </a:cubicBezTo>
                      <a:lnTo>
                        <a:pt x="54864" y="0"/>
                      </a:lnTo>
                      <a:cubicBezTo>
                        <a:pt x="59722" y="0"/>
                        <a:pt x="62008" y="1334"/>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4"/>
                        <a:pt x="232029" y="228410"/>
                        <a:pt x="227457" y="228410"/>
                      </a:cubicBezTo>
                      <a:lnTo>
                        <a:pt x="179451" y="228410"/>
                      </a:lnTo>
                      <a:close/>
                    </a:path>
                  </a:pathLst>
                </a:custGeom>
                <a:grpFill/>
                <a:ln w="6350" cap="flat">
                  <a:solidFill>
                    <a:srgbClr val="1C5F8B"/>
                  </a:solidFill>
                  <a:prstDash val="solid"/>
                  <a:miter/>
                </a:ln>
              </p:spPr>
              <p:txBody>
                <a:bodyPr rtlCol="0" anchor="ctr"/>
                <a:lstStyle/>
                <a:p>
                  <a:endParaRPr lang="en-US" sz="3200"/>
                </a:p>
              </p:txBody>
            </p:sp>
            <p:sp>
              <p:nvSpPr>
                <p:cNvPr id="64" name="Freeform: Shape 63">
                  <a:extLst>
                    <a:ext uri="{FF2B5EF4-FFF2-40B4-BE49-F238E27FC236}">
                      <a16:creationId xmlns:a16="http://schemas.microsoft.com/office/drawing/2014/main" id="{84406E98-D5CA-4525-8A78-4FD6E6E7BC41}"/>
                    </a:ext>
                  </a:extLst>
                </p:cNvPr>
                <p:cNvSpPr/>
                <p:nvPr/>
              </p:nvSpPr>
              <p:spPr>
                <a:xfrm>
                  <a:off x="222048" y="4695489"/>
                  <a:ext cx="96844" cy="94943"/>
                </a:xfrm>
                <a:custGeom>
                  <a:avLst/>
                  <a:gdLst>
                    <a:gd name="connsiteX0" fmla="*/ 232981 w 232981"/>
                    <a:gd name="connsiteY0" fmla="*/ 176213 h 228409"/>
                    <a:gd name="connsiteX1" fmla="*/ 178499 w 232981"/>
                    <a:gd name="connsiteY1" fmla="*/ 228410 h 228409"/>
                    <a:gd name="connsiteX2" fmla="*/ 54864 w 232981"/>
                    <a:gd name="connsiteY2" fmla="*/ 228410 h 228409"/>
                    <a:gd name="connsiteX3" fmla="*/ 0 w 232981"/>
                    <a:gd name="connsiteY3" fmla="*/ 176213 h 228409"/>
                    <a:gd name="connsiteX4" fmla="*/ 0 w 232981"/>
                    <a:gd name="connsiteY4" fmla="*/ 52197 h 228409"/>
                    <a:gd name="connsiteX5" fmla="*/ 54864 w 232981"/>
                    <a:gd name="connsiteY5" fmla="*/ 0 h 228409"/>
                    <a:gd name="connsiteX6" fmla="*/ 178499 w 232981"/>
                    <a:gd name="connsiteY6" fmla="*/ 0 h 228409"/>
                    <a:gd name="connsiteX7" fmla="*/ 232981 w 232981"/>
                    <a:gd name="connsiteY7" fmla="*/ 52197 h 228409"/>
                    <a:gd name="connsiteX8" fmla="*/ 232981 w 232981"/>
                    <a:gd name="connsiteY8" fmla="*/ 176213 h 228409"/>
                    <a:gd name="connsiteX9" fmla="*/ 191834 w 232981"/>
                    <a:gd name="connsiteY9" fmla="*/ 61341 h 228409"/>
                    <a:gd name="connsiteX10" fmla="*/ 159258 w 232981"/>
                    <a:gd name="connsiteY10" fmla="*/ 33909 h 228409"/>
                    <a:gd name="connsiteX11" fmla="*/ 73724 w 232981"/>
                    <a:gd name="connsiteY11" fmla="*/ 33909 h 228409"/>
                    <a:gd name="connsiteX12" fmla="*/ 40767 w 232981"/>
                    <a:gd name="connsiteY12" fmla="*/ 61341 h 228409"/>
                    <a:gd name="connsiteX13" fmla="*/ 40767 w 232981"/>
                    <a:gd name="connsiteY13" fmla="*/ 167069 h 228409"/>
                    <a:gd name="connsiteX14" fmla="*/ 73724 w 232981"/>
                    <a:gd name="connsiteY14" fmla="*/ 194501 h 228409"/>
                    <a:gd name="connsiteX15" fmla="*/ 159258 w 232981"/>
                    <a:gd name="connsiteY15" fmla="*/ 194501 h 228409"/>
                    <a:gd name="connsiteX16" fmla="*/ 191834 w 232981"/>
                    <a:gd name="connsiteY16" fmla="*/ 167069 h 228409"/>
                    <a:gd name="connsiteX17" fmla="*/ 191834 w 232981"/>
                    <a:gd name="connsiteY17" fmla="*/ 6134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981" h="228409">
                      <a:moveTo>
                        <a:pt x="232981" y="176213"/>
                      </a:moveTo>
                      <a:cubicBezTo>
                        <a:pt x="232981" y="211741"/>
                        <a:pt x="215646" y="228410"/>
                        <a:pt x="178499" y="228410"/>
                      </a:cubicBezTo>
                      <a:lnTo>
                        <a:pt x="54864" y="228410"/>
                      </a:lnTo>
                      <a:cubicBezTo>
                        <a:pt x="18002" y="228410"/>
                        <a:pt x="0" y="211741"/>
                        <a:pt x="0" y="176213"/>
                      </a:cubicBezTo>
                      <a:lnTo>
                        <a:pt x="0" y="52197"/>
                      </a:lnTo>
                      <a:cubicBezTo>
                        <a:pt x="0" y="16955"/>
                        <a:pt x="17907" y="0"/>
                        <a:pt x="54864" y="0"/>
                      </a:cubicBezTo>
                      <a:lnTo>
                        <a:pt x="178499" y="0"/>
                      </a:lnTo>
                      <a:cubicBezTo>
                        <a:pt x="215741" y="0"/>
                        <a:pt x="232981" y="16955"/>
                        <a:pt x="232981" y="52197"/>
                      </a:cubicBezTo>
                      <a:lnTo>
                        <a:pt x="232981" y="176213"/>
                      </a:lnTo>
                      <a:close/>
                      <a:moveTo>
                        <a:pt x="191834" y="61341"/>
                      </a:moveTo>
                      <a:cubicBezTo>
                        <a:pt x="191834" y="38862"/>
                        <a:pt x="186309" y="33909"/>
                        <a:pt x="159258" y="33909"/>
                      </a:cubicBezTo>
                      <a:lnTo>
                        <a:pt x="73724" y="33909"/>
                      </a:lnTo>
                      <a:cubicBezTo>
                        <a:pt x="46673" y="33909"/>
                        <a:pt x="40767" y="38767"/>
                        <a:pt x="40767" y="61341"/>
                      </a:cubicBezTo>
                      <a:lnTo>
                        <a:pt x="40767" y="167069"/>
                      </a:lnTo>
                      <a:cubicBezTo>
                        <a:pt x="40767" y="189548"/>
                        <a:pt x="46673" y="194501"/>
                        <a:pt x="73724" y="194501"/>
                      </a:cubicBezTo>
                      <a:lnTo>
                        <a:pt x="159258" y="194501"/>
                      </a:lnTo>
                      <a:cubicBezTo>
                        <a:pt x="186309" y="194501"/>
                        <a:pt x="191834" y="189643"/>
                        <a:pt x="191834" y="167069"/>
                      </a:cubicBezTo>
                      <a:lnTo>
                        <a:pt x="191834" y="61341"/>
                      </a:lnTo>
                      <a:close/>
                    </a:path>
                  </a:pathLst>
                </a:custGeom>
                <a:grpFill/>
                <a:ln w="6350" cap="flat">
                  <a:solidFill>
                    <a:srgbClr val="1C5F8B"/>
                  </a:solidFill>
                  <a:prstDash val="solid"/>
                  <a:miter/>
                </a:ln>
              </p:spPr>
              <p:txBody>
                <a:bodyPr rtlCol="0" anchor="ctr"/>
                <a:lstStyle/>
                <a:p>
                  <a:endParaRPr lang="en-US" sz="3200"/>
                </a:p>
              </p:txBody>
            </p:sp>
            <p:sp>
              <p:nvSpPr>
                <p:cNvPr id="65" name="Freeform: Shape 64">
                  <a:extLst>
                    <a:ext uri="{FF2B5EF4-FFF2-40B4-BE49-F238E27FC236}">
                      <a16:creationId xmlns:a16="http://schemas.microsoft.com/office/drawing/2014/main" id="{1B5EB03A-8762-4508-ADF9-60FD100EB2D0}"/>
                    </a:ext>
                  </a:extLst>
                </p:cNvPr>
                <p:cNvSpPr/>
                <p:nvPr/>
              </p:nvSpPr>
              <p:spPr>
                <a:xfrm>
                  <a:off x="329064" y="4695489"/>
                  <a:ext cx="103440" cy="94943"/>
                </a:xfrm>
                <a:custGeom>
                  <a:avLst/>
                  <a:gdLst>
                    <a:gd name="connsiteX0" fmla="*/ 105068 w 248851"/>
                    <a:gd name="connsiteY0" fmla="*/ 228410 h 228409"/>
                    <a:gd name="connsiteX1" fmla="*/ 95257 w 248851"/>
                    <a:gd name="connsiteY1" fmla="*/ 222218 h 228409"/>
                    <a:gd name="connsiteX2" fmla="*/ 674 w 248851"/>
                    <a:gd name="connsiteY2" fmla="*/ 6858 h 228409"/>
                    <a:gd name="connsiteX3" fmla="*/ 4294 w 248851"/>
                    <a:gd name="connsiteY3" fmla="*/ 0 h 228409"/>
                    <a:gd name="connsiteX4" fmla="*/ 34678 w 248851"/>
                    <a:gd name="connsiteY4" fmla="*/ 0 h 228409"/>
                    <a:gd name="connsiteX5" fmla="*/ 44489 w 248851"/>
                    <a:gd name="connsiteY5" fmla="*/ 6191 h 228409"/>
                    <a:gd name="connsiteX6" fmla="*/ 125071 w 248851"/>
                    <a:gd name="connsiteY6" fmla="*/ 195072 h 228409"/>
                    <a:gd name="connsiteX7" fmla="*/ 206033 w 248851"/>
                    <a:gd name="connsiteY7" fmla="*/ 6191 h 228409"/>
                    <a:gd name="connsiteX8" fmla="*/ 215653 w 248851"/>
                    <a:gd name="connsiteY8" fmla="*/ 0 h 228409"/>
                    <a:gd name="connsiteX9" fmla="*/ 244324 w 248851"/>
                    <a:gd name="connsiteY9" fmla="*/ 0 h 228409"/>
                    <a:gd name="connsiteX10" fmla="*/ 248229 w 248851"/>
                    <a:gd name="connsiteY10" fmla="*/ 6858 h 228409"/>
                    <a:gd name="connsiteX11" fmla="*/ 152979 w 248851"/>
                    <a:gd name="connsiteY11" fmla="*/ 222218 h 228409"/>
                    <a:gd name="connsiteX12" fmla="*/ 143168 w 248851"/>
                    <a:gd name="connsiteY12" fmla="*/ 228410 h 228409"/>
                    <a:gd name="connsiteX13" fmla="*/ 105068 w 248851"/>
                    <a:gd name="connsiteY13" fmla="*/ 22841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851" h="228409">
                      <a:moveTo>
                        <a:pt x="105068" y="228410"/>
                      </a:moveTo>
                      <a:cubicBezTo>
                        <a:pt x="99544" y="228410"/>
                        <a:pt x="97258" y="226409"/>
                        <a:pt x="95257" y="222218"/>
                      </a:cubicBezTo>
                      <a:lnTo>
                        <a:pt x="674" y="6858"/>
                      </a:lnTo>
                      <a:cubicBezTo>
                        <a:pt x="-945" y="2953"/>
                        <a:pt x="388" y="0"/>
                        <a:pt x="4294" y="0"/>
                      </a:cubicBezTo>
                      <a:lnTo>
                        <a:pt x="34678" y="0"/>
                      </a:lnTo>
                      <a:cubicBezTo>
                        <a:pt x="40203" y="0"/>
                        <a:pt x="42870" y="2000"/>
                        <a:pt x="44489" y="6191"/>
                      </a:cubicBezTo>
                      <a:lnTo>
                        <a:pt x="125071" y="195072"/>
                      </a:lnTo>
                      <a:lnTo>
                        <a:pt x="206033" y="6191"/>
                      </a:lnTo>
                      <a:cubicBezTo>
                        <a:pt x="207557" y="2000"/>
                        <a:pt x="210129" y="0"/>
                        <a:pt x="215653" y="0"/>
                      </a:cubicBezTo>
                      <a:lnTo>
                        <a:pt x="244324" y="0"/>
                      </a:lnTo>
                      <a:cubicBezTo>
                        <a:pt x="248229" y="0"/>
                        <a:pt x="249848" y="2953"/>
                        <a:pt x="248229" y="6858"/>
                      </a:cubicBezTo>
                      <a:lnTo>
                        <a:pt x="152979" y="222218"/>
                      </a:lnTo>
                      <a:cubicBezTo>
                        <a:pt x="151360" y="226505"/>
                        <a:pt x="149074" y="228410"/>
                        <a:pt x="143168" y="228410"/>
                      </a:cubicBezTo>
                      <a:lnTo>
                        <a:pt x="105068" y="228410"/>
                      </a:lnTo>
                      <a:close/>
                    </a:path>
                  </a:pathLst>
                </a:custGeom>
                <a:grpFill/>
                <a:ln w="6350" cap="flat">
                  <a:solidFill>
                    <a:srgbClr val="1C5F8B"/>
                  </a:solidFill>
                  <a:prstDash val="solid"/>
                  <a:miter/>
                </a:ln>
              </p:spPr>
              <p:txBody>
                <a:bodyPr rtlCol="0" anchor="ctr"/>
                <a:lstStyle/>
                <a:p>
                  <a:endParaRPr lang="en-US" sz="3200"/>
                </a:p>
              </p:txBody>
            </p:sp>
            <p:sp>
              <p:nvSpPr>
                <p:cNvPr id="66" name="Freeform: Shape 65">
                  <a:extLst>
                    <a:ext uri="{FF2B5EF4-FFF2-40B4-BE49-F238E27FC236}">
                      <a16:creationId xmlns:a16="http://schemas.microsoft.com/office/drawing/2014/main" id="{299655D6-AF65-4D58-A562-21C7DC688A57}"/>
                    </a:ext>
                  </a:extLst>
                </p:cNvPr>
                <p:cNvSpPr/>
                <p:nvPr/>
              </p:nvSpPr>
              <p:spPr>
                <a:xfrm>
                  <a:off x="446143" y="4695489"/>
                  <a:ext cx="89361" cy="94904"/>
                </a:xfrm>
                <a:custGeom>
                  <a:avLst/>
                  <a:gdLst>
                    <a:gd name="connsiteX0" fmla="*/ 208121 w 214979"/>
                    <a:gd name="connsiteY0" fmla="*/ 0 h 228314"/>
                    <a:gd name="connsiteX1" fmla="*/ 214979 w 214979"/>
                    <a:gd name="connsiteY1" fmla="*/ 6858 h 228314"/>
                    <a:gd name="connsiteX2" fmla="*/ 214979 w 214979"/>
                    <a:gd name="connsiteY2" fmla="*/ 27051 h 228314"/>
                    <a:gd name="connsiteX3" fmla="*/ 208121 w 214979"/>
                    <a:gd name="connsiteY3" fmla="*/ 33909 h 228314"/>
                    <a:gd name="connsiteX4" fmla="*/ 40767 w 214979"/>
                    <a:gd name="connsiteY4" fmla="*/ 33909 h 228314"/>
                    <a:gd name="connsiteX5" fmla="*/ 40767 w 214979"/>
                    <a:gd name="connsiteY5" fmla="*/ 95917 h 228314"/>
                    <a:gd name="connsiteX6" fmla="*/ 182404 w 214979"/>
                    <a:gd name="connsiteY6" fmla="*/ 95917 h 228314"/>
                    <a:gd name="connsiteX7" fmla="*/ 189548 w 214979"/>
                    <a:gd name="connsiteY7" fmla="*/ 102775 h 228314"/>
                    <a:gd name="connsiteX8" fmla="*/ 189548 w 214979"/>
                    <a:gd name="connsiteY8" fmla="*/ 123349 h 228314"/>
                    <a:gd name="connsiteX9" fmla="*/ 182404 w 214979"/>
                    <a:gd name="connsiteY9" fmla="*/ 129826 h 228314"/>
                    <a:gd name="connsiteX10" fmla="*/ 40767 w 214979"/>
                    <a:gd name="connsiteY10" fmla="*/ 129826 h 228314"/>
                    <a:gd name="connsiteX11" fmla="*/ 40767 w 214979"/>
                    <a:gd name="connsiteY11" fmla="*/ 194405 h 228314"/>
                    <a:gd name="connsiteX12" fmla="*/ 208121 w 214979"/>
                    <a:gd name="connsiteY12" fmla="*/ 194405 h 228314"/>
                    <a:gd name="connsiteX13" fmla="*/ 214979 w 214979"/>
                    <a:gd name="connsiteY13" fmla="*/ 201263 h 228314"/>
                    <a:gd name="connsiteX14" fmla="*/ 214979 w 214979"/>
                    <a:gd name="connsiteY14" fmla="*/ 221456 h 228314"/>
                    <a:gd name="connsiteX15" fmla="*/ 208121 w 214979"/>
                    <a:gd name="connsiteY15" fmla="*/ 228314 h 228314"/>
                    <a:gd name="connsiteX16" fmla="*/ 6858 w 214979"/>
                    <a:gd name="connsiteY16" fmla="*/ 228314 h 228314"/>
                    <a:gd name="connsiteX17" fmla="*/ 0 w 214979"/>
                    <a:gd name="connsiteY17" fmla="*/ 221456 h 228314"/>
                    <a:gd name="connsiteX18" fmla="*/ 0 w 214979"/>
                    <a:gd name="connsiteY18" fmla="*/ 6858 h 228314"/>
                    <a:gd name="connsiteX19" fmla="*/ 6858 w 214979"/>
                    <a:gd name="connsiteY19" fmla="*/ 0 h 228314"/>
                    <a:gd name="connsiteX20" fmla="*/ 208121 w 214979"/>
                    <a:gd name="connsiteY20" fmla="*/ 0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4979" h="228314">
                      <a:moveTo>
                        <a:pt x="208121" y="0"/>
                      </a:moveTo>
                      <a:cubicBezTo>
                        <a:pt x="212407" y="0"/>
                        <a:pt x="214979" y="2286"/>
                        <a:pt x="214979" y="6858"/>
                      </a:cubicBezTo>
                      <a:lnTo>
                        <a:pt x="214979" y="27051"/>
                      </a:lnTo>
                      <a:cubicBezTo>
                        <a:pt x="214979" y="31337"/>
                        <a:pt x="212407" y="33909"/>
                        <a:pt x="208121" y="33909"/>
                      </a:cubicBezTo>
                      <a:lnTo>
                        <a:pt x="40767" y="33909"/>
                      </a:lnTo>
                      <a:lnTo>
                        <a:pt x="40767" y="95917"/>
                      </a:lnTo>
                      <a:lnTo>
                        <a:pt x="182404" y="95917"/>
                      </a:lnTo>
                      <a:cubicBezTo>
                        <a:pt x="186690" y="95917"/>
                        <a:pt x="189548" y="98203"/>
                        <a:pt x="189548" y="102775"/>
                      </a:cubicBezTo>
                      <a:lnTo>
                        <a:pt x="189548" y="123349"/>
                      </a:lnTo>
                      <a:cubicBezTo>
                        <a:pt x="189548" y="127635"/>
                        <a:pt x="186595" y="129826"/>
                        <a:pt x="182404" y="129826"/>
                      </a:cubicBezTo>
                      <a:lnTo>
                        <a:pt x="40767" y="129826"/>
                      </a:lnTo>
                      <a:lnTo>
                        <a:pt x="40767" y="194405"/>
                      </a:lnTo>
                      <a:lnTo>
                        <a:pt x="208121" y="194405"/>
                      </a:lnTo>
                      <a:cubicBezTo>
                        <a:pt x="212407" y="194405"/>
                        <a:pt x="214979" y="196977"/>
                        <a:pt x="214979" y="201263"/>
                      </a:cubicBezTo>
                      <a:lnTo>
                        <a:pt x="214979" y="221456"/>
                      </a:lnTo>
                      <a:cubicBezTo>
                        <a:pt x="214979" y="226028"/>
                        <a:pt x="212407" y="228314"/>
                        <a:pt x="208121" y="228314"/>
                      </a:cubicBezTo>
                      <a:lnTo>
                        <a:pt x="6858" y="228314"/>
                      </a:lnTo>
                      <a:cubicBezTo>
                        <a:pt x="2286" y="228314"/>
                        <a:pt x="0" y="226028"/>
                        <a:pt x="0" y="221456"/>
                      </a:cubicBezTo>
                      <a:lnTo>
                        <a:pt x="0" y="6858"/>
                      </a:lnTo>
                      <a:cubicBezTo>
                        <a:pt x="0" y="2286"/>
                        <a:pt x="2286" y="0"/>
                        <a:pt x="6858" y="0"/>
                      </a:cubicBezTo>
                      <a:lnTo>
                        <a:pt x="208121" y="0"/>
                      </a:lnTo>
                      <a:close/>
                    </a:path>
                  </a:pathLst>
                </a:custGeom>
                <a:grpFill/>
                <a:ln w="6350" cap="flat">
                  <a:solidFill>
                    <a:srgbClr val="1C5F8B"/>
                  </a:solidFill>
                  <a:prstDash val="solid"/>
                  <a:miter/>
                </a:ln>
              </p:spPr>
              <p:txBody>
                <a:bodyPr rtlCol="0" anchor="ctr"/>
                <a:lstStyle/>
                <a:p>
                  <a:endParaRPr lang="en-US" sz="3200"/>
                </a:p>
              </p:txBody>
            </p:sp>
            <p:sp>
              <p:nvSpPr>
                <p:cNvPr id="67" name="Freeform: Shape 66">
                  <a:extLst>
                    <a:ext uri="{FF2B5EF4-FFF2-40B4-BE49-F238E27FC236}">
                      <a16:creationId xmlns:a16="http://schemas.microsoft.com/office/drawing/2014/main" id="{B6E4708B-2B3A-4766-98E4-7C92D7C4DA3D}"/>
                    </a:ext>
                  </a:extLst>
                </p:cNvPr>
                <p:cNvSpPr/>
                <p:nvPr/>
              </p:nvSpPr>
              <p:spPr>
                <a:xfrm>
                  <a:off x="554627" y="4695489"/>
                  <a:ext cx="120995" cy="94943"/>
                </a:xfrm>
                <a:custGeom>
                  <a:avLst/>
                  <a:gdLst>
                    <a:gd name="connsiteX0" fmla="*/ 58388 w 291083"/>
                    <a:gd name="connsiteY0" fmla="*/ 0 h 228409"/>
                    <a:gd name="connsiteX1" fmla="*/ 68199 w 291083"/>
                    <a:gd name="connsiteY1" fmla="*/ 6191 h 228409"/>
                    <a:gd name="connsiteX2" fmla="*/ 145161 w 291083"/>
                    <a:gd name="connsiteY2" fmla="*/ 190595 h 228409"/>
                    <a:gd name="connsiteX3" fmla="*/ 222504 w 291083"/>
                    <a:gd name="connsiteY3" fmla="*/ 6191 h 228409"/>
                    <a:gd name="connsiteX4" fmla="*/ 232315 w 291083"/>
                    <a:gd name="connsiteY4" fmla="*/ 0 h 228409"/>
                    <a:gd name="connsiteX5" fmla="*/ 284226 w 291083"/>
                    <a:gd name="connsiteY5" fmla="*/ 0 h 228409"/>
                    <a:gd name="connsiteX6" fmla="*/ 291084 w 291083"/>
                    <a:gd name="connsiteY6" fmla="*/ 6858 h 228409"/>
                    <a:gd name="connsiteX7" fmla="*/ 291084 w 291083"/>
                    <a:gd name="connsiteY7" fmla="*/ 221552 h 228409"/>
                    <a:gd name="connsiteX8" fmla="*/ 284226 w 291083"/>
                    <a:gd name="connsiteY8" fmla="*/ 228410 h 228409"/>
                    <a:gd name="connsiteX9" fmla="*/ 257461 w 291083"/>
                    <a:gd name="connsiteY9" fmla="*/ 228410 h 228409"/>
                    <a:gd name="connsiteX10" fmla="*/ 250317 w 291083"/>
                    <a:gd name="connsiteY10" fmla="*/ 221552 h 228409"/>
                    <a:gd name="connsiteX11" fmla="*/ 250317 w 291083"/>
                    <a:gd name="connsiteY11" fmla="*/ 33909 h 228409"/>
                    <a:gd name="connsiteX12" fmla="*/ 170021 w 291083"/>
                    <a:gd name="connsiteY12" fmla="*/ 222218 h 228409"/>
                    <a:gd name="connsiteX13" fmla="*/ 160210 w 291083"/>
                    <a:gd name="connsiteY13" fmla="*/ 228410 h 228409"/>
                    <a:gd name="connsiteX14" fmla="*/ 128873 w 291083"/>
                    <a:gd name="connsiteY14" fmla="*/ 228410 h 228409"/>
                    <a:gd name="connsiteX15" fmla="*/ 119063 w 291083"/>
                    <a:gd name="connsiteY15" fmla="*/ 222218 h 228409"/>
                    <a:gd name="connsiteX16" fmla="*/ 38481 w 291083"/>
                    <a:gd name="connsiteY16" fmla="*/ 33623 h 228409"/>
                    <a:gd name="connsiteX17" fmla="*/ 38481 w 291083"/>
                    <a:gd name="connsiteY17" fmla="*/ 221552 h 228409"/>
                    <a:gd name="connsiteX18" fmla="*/ 31337 w 291083"/>
                    <a:gd name="connsiteY18" fmla="*/ 228410 h 228409"/>
                    <a:gd name="connsiteX19" fmla="*/ 6858 w 291083"/>
                    <a:gd name="connsiteY19" fmla="*/ 228410 h 228409"/>
                    <a:gd name="connsiteX20" fmla="*/ 0 w 291083"/>
                    <a:gd name="connsiteY20" fmla="*/ 221552 h 228409"/>
                    <a:gd name="connsiteX21" fmla="*/ 0 w 291083"/>
                    <a:gd name="connsiteY21" fmla="*/ 6858 h 228409"/>
                    <a:gd name="connsiteX22" fmla="*/ 6858 w 291083"/>
                    <a:gd name="connsiteY22" fmla="*/ 0 h 228409"/>
                    <a:gd name="connsiteX23" fmla="*/ 58388 w 291083"/>
                    <a:gd name="connsiteY23"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083" h="228409">
                      <a:moveTo>
                        <a:pt x="58388" y="0"/>
                      </a:moveTo>
                      <a:cubicBezTo>
                        <a:pt x="63913" y="0"/>
                        <a:pt x="66580" y="2000"/>
                        <a:pt x="68199" y="6191"/>
                      </a:cubicBezTo>
                      <a:lnTo>
                        <a:pt x="145161" y="190595"/>
                      </a:lnTo>
                      <a:lnTo>
                        <a:pt x="222504" y="6191"/>
                      </a:lnTo>
                      <a:cubicBezTo>
                        <a:pt x="224218" y="2000"/>
                        <a:pt x="226790" y="0"/>
                        <a:pt x="232315" y="0"/>
                      </a:cubicBezTo>
                      <a:lnTo>
                        <a:pt x="284226" y="0"/>
                      </a:lnTo>
                      <a:cubicBezTo>
                        <a:pt x="288798" y="0"/>
                        <a:pt x="291084" y="2286"/>
                        <a:pt x="291084" y="6858"/>
                      </a:cubicBezTo>
                      <a:lnTo>
                        <a:pt x="291084" y="221552"/>
                      </a:lnTo>
                      <a:cubicBezTo>
                        <a:pt x="291084" y="226124"/>
                        <a:pt x="288798" y="228410"/>
                        <a:pt x="284226" y="228410"/>
                      </a:cubicBezTo>
                      <a:lnTo>
                        <a:pt x="257461" y="228410"/>
                      </a:lnTo>
                      <a:cubicBezTo>
                        <a:pt x="252889" y="228410"/>
                        <a:pt x="250317" y="226124"/>
                        <a:pt x="250317" y="221552"/>
                      </a:cubicBezTo>
                      <a:lnTo>
                        <a:pt x="250317" y="33909"/>
                      </a:lnTo>
                      <a:lnTo>
                        <a:pt x="170021" y="222218"/>
                      </a:lnTo>
                      <a:cubicBezTo>
                        <a:pt x="168402" y="226505"/>
                        <a:pt x="165735" y="228410"/>
                        <a:pt x="160210" y="228410"/>
                      </a:cubicBezTo>
                      <a:lnTo>
                        <a:pt x="128873" y="228410"/>
                      </a:lnTo>
                      <a:cubicBezTo>
                        <a:pt x="122968" y="228410"/>
                        <a:pt x="120682" y="226409"/>
                        <a:pt x="119063" y="222218"/>
                      </a:cubicBezTo>
                      <a:lnTo>
                        <a:pt x="38481" y="33623"/>
                      </a:lnTo>
                      <a:lnTo>
                        <a:pt x="38481" y="221552"/>
                      </a:lnTo>
                      <a:cubicBezTo>
                        <a:pt x="38481" y="226124"/>
                        <a:pt x="35909" y="228410"/>
                        <a:pt x="31337" y="228410"/>
                      </a:cubicBezTo>
                      <a:lnTo>
                        <a:pt x="6858" y="228410"/>
                      </a:lnTo>
                      <a:cubicBezTo>
                        <a:pt x="2286" y="228410"/>
                        <a:pt x="0" y="226124"/>
                        <a:pt x="0" y="221552"/>
                      </a:cubicBezTo>
                      <a:lnTo>
                        <a:pt x="0" y="6858"/>
                      </a:lnTo>
                      <a:cubicBezTo>
                        <a:pt x="0" y="2286"/>
                        <a:pt x="2286" y="0"/>
                        <a:pt x="6858" y="0"/>
                      </a:cubicBezTo>
                      <a:lnTo>
                        <a:pt x="58388" y="0"/>
                      </a:lnTo>
                      <a:close/>
                    </a:path>
                  </a:pathLst>
                </a:custGeom>
                <a:grpFill/>
                <a:ln w="6350" cap="flat">
                  <a:solidFill>
                    <a:srgbClr val="1C5F8B"/>
                  </a:solidFill>
                  <a:prstDash val="solid"/>
                  <a:miter/>
                </a:ln>
              </p:spPr>
              <p:txBody>
                <a:bodyPr rtlCol="0" anchor="ctr"/>
                <a:lstStyle/>
                <a:p>
                  <a:endParaRPr lang="en-US" sz="3200"/>
                </a:p>
              </p:txBody>
            </p:sp>
            <p:sp>
              <p:nvSpPr>
                <p:cNvPr id="68" name="Freeform: Shape 67">
                  <a:extLst>
                    <a:ext uri="{FF2B5EF4-FFF2-40B4-BE49-F238E27FC236}">
                      <a16:creationId xmlns:a16="http://schemas.microsoft.com/office/drawing/2014/main" id="{559D6563-3ABD-471F-A6A7-1C3C35055FEA}"/>
                    </a:ext>
                  </a:extLst>
                </p:cNvPr>
                <p:cNvSpPr/>
                <p:nvPr/>
              </p:nvSpPr>
              <p:spPr>
                <a:xfrm>
                  <a:off x="698863" y="4695489"/>
                  <a:ext cx="94112" cy="94943"/>
                </a:xfrm>
                <a:custGeom>
                  <a:avLst/>
                  <a:gdLst>
                    <a:gd name="connsiteX0" fmla="*/ 193738 w 226409"/>
                    <a:gd name="connsiteY0" fmla="*/ 112871 h 228409"/>
                    <a:gd name="connsiteX1" fmla="*/ 226409 w 226409"/>
                    <a:gd name="connsiteY1" fmla="*/ 160877 h 228409"/>
                    <a:gd name="connsiteX2" fmla="*/ 226409 w 226409"/>
                    <a:gd name="connsiteY2" fmla="*/ 178499 h 228409"/>
                    <a:gd name="connsiteX3" fmla="*/ 174212 w 226409"/>
                    <a:gd name="connsiteY3" fmla="*/ 228410 h 228409"/>
                    <a:gd name="connsiteX4" fmla="*/ 6858 w 226409"/>
                    <a:gd name="connsiteY4" fmla="*/ 228410 h 228409"/>
                    <a:gd name="connsiteX5" fmla="*/ 0 w 226409"/>
                    <a:gd name="connsiteY5" fmla="*/ 221552 h 228409"/>
                    <a:gd name="connsiteX6" fmla="*/ 0 w 226409"/>
                    <a:gd name="connsiteY6" fmla="*/ 6858 h 228409"/>
                    <a:gd name="connsiteX7" fmla="*/ 6858 w 226409"/>
                    <a:gd name="connsiteY7" fmla="*/ 0 h 228409"/>
                    <a:gd name="connsiteX8" fmla="*/ 170974 w 226409"/>
                    <a:gd name="connsiteY8" fmla="*/ 0 h 228409"/>
                    <a:gd name="connsiteX9" fmla="*/ 223171 w 226409"/>
                    <a:gd name="connsiteY9" fmla="*/ 49911 h 228409"/>
                    <a:gd name="connsiteX10" fmla="*/ 223171 w 226409"/>
                    <a:gd name="connsiteY10" fmla="*/ 65532 h 228409"/>
                    <a:gd name="connsiteX11" fmla="*/ 193738 w 226409"/>
                    <a:gd name="connsiteY11" fmla="*/ 112871 h 228409"/>
                    <a:gd name="connsiteX12" fmla="*/ 40672 w 226409"/>
                    <a:gd name="connsiteY12" fmla="*/ 96298 h 228409"/>
                    <a:gd name="connsiteX13" fmla="*/ 152591 w 226409"/>
                    <a:gd name="connsiteY13" fmla="*/ 96298 h 228409"/>
                    <a:gd name="connsiteX14" fmla="*/ 181928 w 226409"/>
                    <a:gd name="connsiteY14" fmla="*/ 70866 h 228409"/>
                    <a:gd name="connsiteX15" fmla="*/ 181928 w 226409"/>
                    <a:gd name="connsiteY15" fmla="*/ 59055 h 228409"/>
                    <a:gd name="connsiteX16" fmla="*/ 152591 w 226409"/>
                    <a:gd name="connsiteY16" fmla="*/ 33909 h 228409"/>
                    <a:gd name="connsiteX17" fmla="*/ 40672 w 226409"/>
                    <a:gd name="connsiteY17" fmla="*/ 33909 h 228409"/>
                    <a:gd name="connsiteX18" fmla="*/ 40672 w 226409"/>
                    <a:gd name="connsiteY18" fmla="*/ 96298 h 228409"/>
                    <a:gd name="connsiteX19" fmla="*/ 40672 w 226409"/>
                    <a:gd name="connsiteY19" fmla="*/ 130207 h 228409"/>
                    <a:gd name="connsiteX20" fmla="*/ 40672 w 226409"/>
                    <a:gd name="connsiteY20" fmla="*/ 194501 h 228409"/>
                    <a:gd name="connsiteX21" fmla="*/ 156210 w 226409"/>
                    <a:gd name="connsiteY21" fmla="*/ 194501 h 228409"/>
                    <a:gd name="connsiteX22" fmla="*/ 185547 w 226409"/>
                    <a:gd name="connsiteY22" fmla="*/ 169355 h 228409"/>
                    <a:gd name="connsiteX23" fmla="*/ 185547 w 226409"/>
                    <a:gd name="connsiteY23" fmla="*/ 155353 h 228409"/>
                    <a:gd name="connsiteX24" fmla="*/ 156210 w 226409"/>
                    <a:gd name="connsiteY24" fmla="*/ 130207 h 228409"/>
                    <a:gd name="connsiteX25" fmla="*/ 40672 w 226409"/>
                    <a:gd name="connsiteY25" fmla="*/ 130207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6409" h="228409">
                      <a:moveTo>
                        <a:pt x="193738" y="112871"/>
                      </a:moveTo>
                      <a:cubicBezTo>
                        <a:pt x="216599" y="117729"/>
                        <a:pt x="226409" y="133064"/>
                        <a:pt x="226409" y="160877"/>
                      </a:cubicBezTo>
                      <a:lnTo>
                        <a:pt x="226409" y="178499"/>
                      </a:lnTo>
                      <a:cubicBezTo>
                        <a:pt x="226409" y="212408"/>
                        <a:pt x="209741" y="228410"/>
                        <a:pt x="174212" y="228410"/>
                      </a:cubicBezTo>
                      <a:lnTo>
                        <a:pt x="6858" y="228410"/>
                      </a:lnTo>
                      <a:cubicBezTo>
                        <a:pt x="2286" y="228410"/>
                        <a:pt x="0" y="226124"/>
                        <a:pt x="0" y="221552"/>
                      </a:cubicBezTo>
                      <a:lnTo>
                        <a:pt x="0" y="6858"/>
                      </a:lnTo>
                      <a:cubicBezTo>
                        <a:pt x="0" y="2286"/>
                        <a:pt x="2286" y="0"/>
                        <a:pt x="6858" y="0"/>
                      </a:cubicBezTo>
                      <a:lnTo>
                        <a:pt x="170974" y="0"/>
                      </a:lnTo>
                      <a:cubicBezTo>
                        <a:pt x="206216" y="0"/>
                        <a:pt x="223171" y="16002"/>
                        <a:pt x="223171" y="49911"/>
                      </a:cubicBezTo>
                      <a:lnTo>
                        <a:pt x="223171" y="65532"/>
                      </a:lnTo>
                      <a:cubicBezTo>
                        <a:pt x="223075" y="92012"/>
                        <a:pt x="213932" y="107061"/>
                        <a:pt x="193738" y="112871"/>
                      </a:cubicBezTo>
                      <a:close/>
                      <a:moveTo>
                        <a:pt x="40672" y="96298"/>
                      </a:moveTo>
                      <a:lnTo>
                        <a:pt x="152591" y="96298"/>
                      </a:lnTo>
                      <a:cubicBezTo>
                        <a:pt x="176784" y="96298"/>
                        <a:pt x="181928" y="91059"/>
                        <a:pt x="181928" y="70866"/>
                      </a:cubicBezTo>
                      <a:lnTo>
                        <a:pt x="181928" y="59055"/>
                      </a:lnTo>
                      <a:cubicBezTo>
                        <a:pt x="181928" y="38862"/>
                        <a:pt x="176689" y="33909"/>
                        <a:pt x="152591" y="33909"/>
                      </a:cubicBezTo>
                      <a:lnTo>
                        <a:pt x="40672" y="33909"/>
                      </a:lnTo>
                      <a:lnTo>
                        <a:pt x="40672" y="96298"/>
                      </a:lnTo>
                      <a:close/>
                      <a:moveTo>
                        <a:pt x="40672" y="130207"/>
                      </a:moveTo>
                      <a:lnTo>
                        <a:pt x="40672" y="194501"/>
                      </a:lnTo>
                      <a:lnTo>
                        <a:pt x="156210" y="194501"/>
                      </a:lnTo>
                      <a:cubicBezTo>
                        <a:pt x="180023" y="194501"/>
                        <a:pt x="185547" y="189643"/>
                        <a:pt x="185547" y="169355"/>
                      </a:cubicBezTo>
                      <a:lnTo>
                        <a:pt x="185547" y="155353"/>
                      </a:lnTo>
                      <a:cubicBezTo>
                        <a:pt x="185547" y="135446"/>
                        <a:pt x="180023" y="130207"/>
                        <a:pt x="156210" y="130207"/>
                      </a:cubicBezTo>
                      <a:lnTo>
                        <a:pt x="40672" y="130207"/>
                      </a:lnTo>
                      <a:close/>
                    </a:path>
                  </a:pathLst>
                </a:custGeom>
                <a:grpFill/>
                <a:ln w="6350" cap="flat">
                  <a:solidFill>
                    <a:srgbClr val="1C5F8B"/>
                  </a:solidFill>
                  <a:prstDash val="solid"/>
                  <a:miter/>
                </a:ln>
              </p:spPr>
              <p:txBody>
                <a:bodyPr rtlCol="0" anchor="ctr"/>
                <a:lstStyle/>
                <a:p>
                  <a:endParaRPr lang="en-US" sz="3200"/>
                </a:p>
              </p:txBody>
            </p:sp>
            <p:sp>
              <p:nvSpPr>
                <p:cNvPr id="69" name="Freeform: Shape 68">
                  <a:extLst>
                    <a:ext uri="{FF2B5EF4-FFF2-40B4-BE49-F238E27FC236}">
                      <a16:creationId xmlns:a16="http://schemas.microsoft.com/office/drawing/2014/main" id="{4344EAC2-A890-4963-A9AC-18F4C1E1A290}"/>
                    </a:ext>
                  </a:extLst>
                </p:cNvPr>
                <p:cNvSpPr/>
                <p:nvPr/>
              </p:nvSpPr>
              <p:spPr>
                <a:xfrm>
                  <a:off x="811227" y="4695489"/>
                  <a:ext cx="89400" cy="94904"/>
                </a:xfrm>
                <a:custGeom>
                  <a:avLst/>
                  <a:gdLst>
                    <a:gd name="connsiteX0" fmla="*/ 208217 w 215074"/>
                    <a:gd name="connsiteY0" fmla="*/ 0 h 228314"/>
                    <a:gd name="connsiteX1" fmla="*/ 215075 w 215074"/>
                    <a:gd name="connsiteY1" fmla="*/ 6858 h 228314"/>
                    <a:gd name="connsiteX2" fmla="*/ 215075 w 215074"/>
                    <a:gd name="connsiteY2" fmla="*/ 27051 h 228314"/>
                    <a:gd name="connsiteX3" fmla="*/ 208217 w 215074"/>
                    <a:gd name="connsiteY3" fmla="*/ 33909 h 228314"/>
                    <a:gd name="connsiteX4" fmla="*/ 40862 w 215074"/>
                    <a:gd name="connsiteY4" fmla="*/ 33909 h 228314"/>
                    <a:gd name="connsiteX5" fmla="*/ 40862 w 215074"/>
                    <a:gd name="connsiteY5" fmla="*/ 95917 h 228314"/>
                    <a:gd name="connsiteX6" fmla="*/ 182499 w 215074"/>
                    <a:gd name="connsiteY6" fmla="*/ 95917 h 228314"/>
                    <a:gd name="connsiteX7" fmla="*/ 189643 w 215074"/>
                    <a:gd name="connsiteY7" fmla="*/ 102775 h 228314"/>
                    <a:gd name="connsiteX8" fmla="*/ 189643 w 215074"/>
                    <a:gd name="connsiteY8" fmla="*/ 123349 h 228314"/>
                    <a:gd name="connsiteX9" fmla="*/ 182499 w 215074"/>
                    <a:gd name="connsiteY9" fmla="*/ 129826 h 228314"/>
                    <a:gd name="connsiteX10" fmla="*/ 40862 w 215074"/>
                    <a:gd name="connsiteY10" fmla="*/ 129826 h 228314"/>
                    <a:gd name="connsiteX11" fmla="*/ 40862 w 215074"/>
                    <a:gd name="connsiteY11" fmla="*/ 194405 h 228314"/>
                    <a:gd name="connsiteX12" fmla="*/ 208217 w 215074"/>
                    <a:gd name="connsiteY12" fmla="*/ 194405 h 228314"/>
                    <a:gd name="connsiteX13" fmla="*/ 215075 w 215074"/>
                    <a:gd name="connsiteY13" fmla="*/ 201263 h 228314"/>
                    <a:gd name="connsiteX14" fmla="*/ 215075 w 215074"/>
                    <a:gd name="connsiteY14" fmla="*/ 221456 h 228314"/>
                    <a:gd name="connsiteX15" fmla="*/ 208217 w 215074"/>
                    <a:gd name="connsiteY15" fmla="*/ 228314 h 228314"/>
                    <a:gd name="connsiteX16" fmla="*/ 6858 w 215074"/>
                    <a:gd name="connsiteY16" fmla="*/ 228314 h 228314"/>
                    <a:gd name="connsiteX17" fmla="*/ 0 w 215074"/>
                    <a:gd name="connsiteY17" fmla="*/ 221456 h 228314"/>
                    <a:gd name="connsiteX18" fmla="*/ 0 w 215074"/>
                    <a:gd name="connsiteY18" fmla="*/ 6858 h 228314"/>
                    <a:gd name="connsiteX19" fmla="*/ 6858 w 215074"/>
                    <a:gd name="connsiteY19" fmla="*/ 0 h 228314"/>
                    <a:gd name="connsiteX20" fmla="*/ 208217 w 215074"/>
                    <a:gd name="connsiteY20" fmla="*/ 0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314">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826"/>
                        <a:pt x="182499" y="129826"/>
                      </a:cubicBezTo>
                      <a:lnTo>
                        <a:pt x="40862" y="129826"/>
                      </a:lnTo>
                      <a:lnTo>
                        <a:pt x="40862" y="194405"/>
                      </a:lnTo>
                      <a:lnTo>
                        <a:pt x="208217" y="194405"/>
                      </a:lnTo>
                      <a:cubicBezTo>
                        <a:pt x="212503" y="194405"/>
                        <a:pt x="215075" y="196977"/>
                        <a:pt x="215075" y="201263"/>
                      </a:cubicBezTo>
                      <a:lnTo>
                        <a:pt x="215075" y="221456"/>
                      </a:lnTo>
                      <a:cubicBezTo>
                        <a:pt x="215075" y="226028"/>
                        <a:pt x="212503" y="228314"/>
                        <a:pt x="208217" y="228314"/>
                      </a:cubicBezTo>
                      <a:lnTo>
                        <a:pt x="6858" y="228314"/>
                      </a:lnTo>
                      <a:cubicBezTo>
                        <a:pt x="2286" y="228314"/>
                        <a:pt x="0" y="226028"/>
                        <a:pt x="0" y="221456"/>
                      </a:cubicBezTo>
                      <a:lnTo>
                        <a:pt x="0" y="6858"/>
                      </a:lnTo>
                      <a:cubicBezTo>
                        <a:pt x="0" y="2286"/>
                        <a:pt x="2286" y="0"/>
                        <a:pt x="6858" y="0"/>
                      </a:cubicBezTo>
                      <a:lnTo>
                        <a:pt x="208217" y="0"/>
                      </a:lnTo>
                      <a:close/>
                    </a:path>
                  </a:pathLst>
                </a:custGeom>
                <a:grpFill/>
                <a:ln w="6350" cap="flat">
                  <a:solidFill>
                    <a:srgbClr val="1C5F8B"/>
                  </a:solidFill>
                  <a:prstDash val="solid"/>
                  <a:miter/>
                </a:ln>
              </p:spPr>
              <p:txBody>
                <a:bodyPr rtlCol="0" anchor="ctr"/>
                <a:lstStyle/>
                <a:p>
                  <a:endParaRPr lang="en-US" sz="3200"/>
                </a:p>
              </p:txBody>
            </p:sp>
            <p:sp>
              <p:nvSpPr>
                <p:cNvPr id="70" name="Freeform: Shape 69">
                  <a:extLst>
                    <a:ext uri="{FF2B5EF4-FFF2-40B4-BE49-F238E27FC236}">
                      <a16:creationId xmlns:a16="http://schemas.microsoft.com/office/drawing/2014/main" id="{22F2B234-8AC2-4F58-8A44-29CCC8202DC6}"/>
                    </a:ext>
                  </a:extLst>
                </p:cNvPr>
                <p:cNvSpPr/>
                <p:nvPr/>
              </p:nvSpPr>
              <p:spPr>
                <a:xfrm>
                  <a:off x="920107" y="4695489"/>
                  <a:ext cx="96886" cy="94904"/>
                </a:xfrm>
                <a:custGeom>
                  <a:avLst/>
                  <a:gdLst>
                    <a:gd name="connsiteX0" fmla="*/ 224695 w 233084"/>
                    <a:gd name="connsiteY0" fmla="*/ 49911 h 228314"/>
                    <a:gd name="connsiteX1" fmla="*/ 224695 w 233084"/>
                    <a:gd name="connsiteY1" fmla="*/ 94583 h 228314"/>
                    <a:gd name="connsiteX2" fmla="*/ 172498 w 233084"/>
                    <a:gd name="connsiteY2" fmla="*/ 145447 h 228314"/>
                    <a:gd name="connsiteX3" fmla="*/ 156496 w 233084"/>
                    <a:gd name="connsiteY3" fmla="*/ 145447 h 228314"/>
                    <a:gd name="connsiteX4" fmla="*/ 231553 w 233084"/>
                    <a:gd name="connsiteY4" fmla="*/ 221456 h 228314"/>
                    <a:gd name="connsiteX5" fmla="*/ 229267 w 233084"/>
                    <a:gd name="connsiteY5" fmla="*/ 228314 h 228314"/>
                    <a:gd name="connsiteX6" fmla="*/ 193738 w 233084"/>
                    <a:gd name="connsiteY6" fmla="*/ 228314 h 228314"/>
                    <a:gd name="connsiteX7" fmla="*/ 182309 w 233084"/>
                    <a:gd name="connsiteY7" fmla="*/ 223742 h 228314"/>
                    <a:gd name="connsiteX8" fmla="*/ 109918 w 233084"/>
                    <a:gd name="connsiteY8" fmla="*/ 146780 h 228314"/>
                    <a:gd name="connsiteX9" fmla="*/ 40767 w 233084"/>
                    <a:gd name="connsiteY9" fmla="*/ 146780 h 228314"/>
                    <a:gd name="connsiteX10" fmla="*/ 40767 w 233084"/>
                    <a:gd name="connsiteY10" fmla="*/ 221456 h 228314"/>
                    <a:gd name="connsiteX11" fmla="*/ 33623 w 233084"/>
                    <a:gd name="connsiteY11" fmla="*/ 228314 h 228314"/>
                    <a:gd name="connsiteX12" fmla="*/ 6858 w 233084"/>
                    <a:gd name="connsiteY12" fmla="*/ 228314 h 228314"/>
                    <a:gd name="connsiteX13" fmla="*/ 0 w 233084"/>
                    <a:gd name="connsiteY13" fmla="*/ 221456 h 228314"/>
                    <a:gd name="connsiteX14" fmla="*/ 0 w 233084"/>
                    <a:gd name="connsiteY14" fmla="*/ 6858 h 228314"/>
                    <a:gd name="connsiteX15" fmla="*/ 6858 w 233084"/>
                    <a:gd name="connsiteY15" fmla="*/ 0 h 228314"/>
                    <a:gd name="connsiteX16" fmla="*/ 172593 w 233084"/>
                    <a:gd name="connsiteY16" fmla="*/ 0 h 228314"/>
                    <a:gd name="connsiteX17" fmla="*/ 224695 w 233084"/>
                    <a:gd name="connsiteY17" fmla="*/ 49911 h 228314"/>
                    <a:gd name="connsiteX18" fmla="*/ 40672 w 233084"/>
                    <a:gd name="connsiteY18" fmla="*/ 113252 h 228314"/>
                    <a:gd name="connsiteX19" fmla="*/ 152305 w 233084"/>
                    <a:gd name="connsiteY19" fmla="*/ 113252 h 228314"/>
                    <a:gd name="connsiteX20" fmla="*/ 183642 w 233084"/>
                    <a:gd name="connsiteY20" fmla="*/ 86487 h 228314"/>
                    <a:gd name="connsiteX21" fmla="*/ 183642 w 233084"/>
                    <a:gd name="connsiteY21" fmla="*/ 60674 h 228314"/>
                    <a:gd name="connsiteX22" fmla="*/ 152305 w 233084"/>
                    <a:gd name="connsiteY22" fmla="*/ 33909 h 228314"/>
                    <a:gd name="connsiteX23" fmla="*/ 40672 w 233084"/>
                    <a:gd name="connsiteY23" fmla="*/ 33909 h 228314"/>
                    <a:gd name="connsiteX24" fmla="*/ 40672 w 233084"/>
                    <a:gd name="connsiteY24" fmla="*/ 11325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3084" h="228314">
                      <a:moveTo>
                        <a:pt x="224695" y="49911"/>
                      </a:moveTo>
                      <a:lnTo>
                        <a:pt x="224695" y="94583"/>
                      </a:lnTo>
                      <a:cubicBezTo>
                        <a:pt x="224695" y="128492"/>
                        <a:pt x="207740" y="145447"/>
                        <a:pt x="172498" y="145447"/>
                      </a:cubicBezTo>
                      <a:lnTo>
                        <a:pt x="156496" y="145447"/>
                      </a:lnTo>
                      <a:lnTo>
                        <a:pt x="231553" y="221456"/>
                      </a:lnTo>
                      <a:cubicBezTo>
                        <a:pt x="234505" y="224409"/>
                        <a:pt x="232886" y="228314"/>
                        <a:pt x="229267" y="228314"/>
                      </a:cubicBezTo>
                      <a:lnTo>
                        <a:pt x="193738" y="228314"/>
                      </a:lnTo>
                      <a:cubicBezTo>
                        <a:pt x="187833" y="228314"/>
                        <a:pt x="185261" y="226981"/>
                        <a:pt x="182309" y="223742"/>
                      </a:cubicBezTo>
                      <a:lnTo>
                        <a:pt x="109918" y="146780"/>
                      </a:lnTo>
                      <a:lnTo>
                        <a:pt x="40767" y="146780"/>
                      </a:lnTo>
                      <a:lnTo>
                        <a:pt x="40767" y="221456"/>
                      </a:lnTo>
                      <a:cubicBezTo>
                        <a:pt x="40767" y="226028"/>
                        <a:pt x="38195" y="228314"/>
                        <a:pt x="33623" y="228314"/>
                      </a:cubicBezTo>
                      <a:lnTo>
                        <a:pt x="6858" y="228314"/>
                      </a:lnTo>
                      <a:cubicBezTo>
                        <a:pt x="2286" y="228314"/>
                        <a:pt x="0" y="226028"/>
                        <a:pt x="0" y="221456"/>
                      </a:cubicBezTo>
                      <a:lnTo>
                        <a:pt x="0" y="6858"/>
                      </a:lnTo>
                      <a:cubicBezTo>
                        <a:pt x="0" y="2286"/>
                        <a:pt x="2286" y="0"/>
                        <a:pt x="6858" y="0"/>
                      </a:cubicBezTo>
                      <a:lnTo>
                        <a:pt x="172593" y="0"/>
                      </a:lnTo>
                      <a:cubicBezTo>
                        <a:pt x="207645" y="0"/>
                        <a:pt x="224695" y="16002"/>
                        <a:pt x="224695" y="49911"/>
                      </a:cubicBezTo>
                      <a:close/>
                      <a:moveTo>
                        <a:pt x="40672" y="113252"/>
                      </a:moveTo>
                      <a:lnTo>
                        <a:pt x="152305" y="113252"/>
                      </a:lnTo>
                      <a:cubicBezTo>
                        <a:pt x="178689" y="113252"/>
                        <a:pt x="183642" y="108014"/>
                        <a:pt x="183642" y="86487"/>
                      </a:cubicBezTo>
                      <a:lnTo>
                        <a:pt x="183642" y="60674"/>
                      </a:lnTo>
                      <a:cubicBezTo>
                        <a:pt x="183642" y="38862"/>
                        <a:pt x="178784" y="33909"/>
                        <a:pt x="152305" y="33909"/>
                      </a:cubicBezTo>
                      <a:lnTo>
                        <a:pt x="40672" y="33909"/>
                      </a:lnTo>
                      <a:lnTo>
                        <a:pt x="40672" y="113252"/>
                      </a:lnTo>
                      <a:close/>
                    </a:path>
                  </a:pathLst>
                </a:custGeom>
                <a:grpFill/>
                <a:ln w="6350" cap="flat">
                  <a:solidFill>
                    <a:srgbClr val="1C5F8B"/>
                  </a:solidFill>
                  <a:prstDash val="solid"/>
                  <a:miter/>
                </a:ln>
              </p:spPr>
              <p:txBody>
                <a:bodyPr rtlCol="0" anchor="ctr"/>
                <a:lstStyle/>
                <a:p>
                  <a:endParaRPr lang="en-US" sz="3200"/>
                </a:p>
              </p:txBody>
            </p:sp>
            <p:sp>
              <p:nvSpPr>
                <p:cNvPr id="71" name="Freeform: Shape 70">
                  <a:extLst>
                    <a:ext uri="{FF2B5EF4-FFF2-40B4-BE49-F238E27FC236}">
                      <a16:creationId xmlns:a16="http://schemas.microsoft.com/office/drawing/2014/main" id="{29A32836-556D-4E1A-A6ED-067660920511}"/>
                    </a:ext>
                  </a:extLst>
                </p:cNvPr>
                <p:cNvSpPr/>
                <p:nvPr/>
              </p:nvSpPr>
              <p:spPr>
                <a:xfrm>
                  <a:off x="1069490" y="4695489"/>
                  <a:ext cx="99694" cy="94904"/>
                </a:xfrm>
                <a:custGeom>
                  <a:avLst/>
                  <a:gdLst>
                    <a:gd name="connsiteX0" fmla="*/ 56864 w 239839"/>
                    <a:gd name="connsiteY0" fmla="*/ 103442 h 228314"/>
                    <a:gd name="connsiteX1" fmla="*/ 63341 w 239839"/>
                    <a:gd name="connsiteY1" fmla="*/ 96869 h 228314"/>
                    <a:gd name="connsiteX2" fmla="*/ 169735 w 239839"/>
                    <a:gd name="connsiteY2" fmla="*/ 96869 h 228314"/>
                    <a:gd name="connsiteX3" fmla="*/ 198120 w 239839"/>
                    <a:gd name="connsiteY3" fmla="*/ 72390 h 228314"/>
                    <a:gd name="connsiteX4" fmla="*/ 198120 w 239839"/>
                    <a:gd name="connsiteY4" fmla="*/ 56102 h 228314"/>
                    <a:gd name="connsiteX5" fmla="*/ 169735 w 239839"/>
                    <a:gd name="connsiteY5" fmla="*/ 31909 h 228314"/>
                    <a:gd name="connsiteX6" fmla="*/ 61436 w 239839"/>
                    <a:gd name="connsiteY6" fmla="*/ 31909 h 228314"/>
                    <a:gd name="connsiteX7" fmla="*/ 42482 w 239839"/>
                    <a:gd name="connsiteY7" fmla="*/ 49816 h 228314"/>
                    <a:gd name="connsiteX8" fmla="*/ 42482 w 239839"/>
                    <a:gd name="connsiteY8" fmla="*/ 62198 h 228314"/>
                    <a:gd name="connsiteX9" fmla="*/ 31337 w 239839"/>
                    <a:gd name="connsiteY9" fmla="*/ 68390 h 228314"/>
                    <a:gd name="connsiteX10" fmla="*/ 12097 w 239839"/>
                    <a:gd name="connsiteY10" fmla="*/ 68390 h 228314"/>
                    <a:gd name="connsiteX11" fmla="*/ 5525 w 239839"/>
                    <a:gd name="connsiteY11" fmla="*/ 62198 h 228314"/>
                    <a:gd name="connsiteX12" fmla="*/ 5525 w 239839"/>
                    <a:gd name="connsiteY12" fmla="*/ 48292 h 228314"/>
                    <a:gd name="connsiteX13" fmla="*/ 55817 w 239839"/>
                    <a:gd name="connsiteY13" fmla="*/ 0 h 228314"/>
                    <a:gd name="connsiteX14" fmla="*/ 184404 w 239839"/>
                    <a:gd name="connsiteY14" fmla="*/ 0 h 228314"/>
                    <a:gd name="connsiteX15" fmla="*/ 236315 w 239839"/>
                    <a:gd name="connsiteY15" fmla="*/ 49911 h 228314"/>
                    <a:gd name="connsiteX16" fmla="*/ 236315 w 239839"/>
                    <a:gd name="connsiteY16" fmla="*/ 65532 h 228314"/>
                    <a:gd name="connsiteX17" fmla="*/ 208217 w 239839"/>
                    <a:gd name="connsiteY17" fmla="*/ 112490 h 228314"/>
                    <a:gd name="connsiteX18" fmla="*/ 239840 w 239839"/>
                    <a:gd name="connsiteY18" fmla="*/ 160496 h 228314"/>
                    <a:gd name="connsiteX19" fmla="*/ 239840 w 239839"/>
                    <a:gd name="connsiteY19" fmla="*/ 178403 h 228314"/>
                    <a:gd name="connsiteX20" fmla="*/ 187642 w 239839"/>
                    <a:gd name="connsiteY20" fmla="*/ 228314 h 228314"/>
                    <a:gd name="connsiteX21" fmla="*/ 50292 w 239839"/>
                    <a:gd name="connsiteY21" fmla="*/ 228314 h 228314"/>
                    <a:gd name="connsiteX22" fmla="*/ 0 w 239839"/>
                    <a:gd name="connsiteY22" fmla="*/ 180023 h 228314"/>
                    <a:gd name="connsiteX23" fmla="*/ 0 w 239839"/>
                    <a:gd name="connsiteY23" fmla="*/ 165735 h 228314"/>
                    <a:gd name="connsiteX24" fmla="*/ 6477 w 239839"/>
                    <a:gd name="connsiteY24" fmla="*/ 159544 h 228314"/>
                    <a:gd name="connsiteX25" fmla="*/ 30290 w 239839"/>
                    <a:gd name="connsiteY25" fmla="*/ 159544 h 228314"/>
                    <a:gd name="connsiteX26" fmla="*/ 37148 w 239839"/>
                    <a:gd name="connsiteY26" fmla="*/ 165735 h 228314"/>
                    <a:gd name="connsiteX27" fmla="*/ 37148 w 239839"/>
                    <a:gd name="connsiteY27" fmla="*/ 178499 h 228314"/>
                    <a:gd name="connsiteX28" fmla="*/ 55721 w 239839"/>
                    <a:gd name="connsiteY28" fmla="*/ 196787 h 228314"/>
                    <a:gd name="connsiteX29" fmla="*/ 172879 w 239839"/>
                    <a:gd name="connsiteY29" fmla="*/ 196787 h 228314"/>
                    <a:gd name="connsiteX30" fmla="*/ 201263 w 239839"/>
                    <a:gd name="connsiteY30" fmla="*/ 172307 h 228314"/>
                    <a:gd name="connsiteX31" fmla="*/ 201263 w 239839"/>
                    <a:gd name="connsiteY31" fmla="*/ 153353 h 228314"/>
                    <a:gd name="connsiteX32" fmla="*/ 172879 w 239839"/>
                    <a:gd name="connsiteY32" fmla="*/ 128873 h 228314"/>
                    <a:gd name="connsiteX33" fmla="*/ 63341 w 239839"/>
                    <a:gd name="connsiteY33" fmla="*/ 128873 h 228314"/>
                    <a:gd name="connsiteX34" fmla="*/ 56864 w 239839"/>
                    <a:gd name="connsiteY34" fmla="*/ 122682 h 228314"/>
                    <a:gd name="connsiteX35" fmla="*/ 56864 w 239839"/>
                    <a:gd name="connsiteY35" fmla="*/ 10344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39839" h="228314">
                      <a:moveTo>
                        <a:pt x="56864" y="103442"/>
                      </a:moveTo>
                      <a:cubicBezTo>
                        <a:pt x="56864" y="99155"/>
                        <a:pt x="59150" y="96869"/>
                        <a:pt x="63341" y="96869"/>
                      </a:cubicBezTo>
                      <a:lnTo>
                        <a:pt x="169735" y="96869"/>
                      </a:lnTo>
                      <a:cubicBezTo>
                        <a:pt x="192215" y="96869"/>
                        <a:pt x="198120" y="92012"/>
                        <a:pt x="198120" y="72390"/>
                      </a:cubicBezTo>
                      <a:lnTo>
                        <a:pt x="198120" y="56102"/>
                      </a:lnTo>
                      <a:cubicBezTo>
                        <a:pt x="198120" y="37529"/>
                        <a:pt x="192881" y="31909"/>
                        <a:pt x="169735" y="31909"/>
                      </a:cubicBezTo>
                      <a:lnTo>
                        <a:pt x="61436" y="31909"/>
                      </a:lnTo>
                      <a:cubicBezTo>
                        <a:pt x="48006" y="31909"/>
                        <a:pt x="42482" y="37433"/>
                        <a:pt x="42482" y="49816"/>
                      </a:cubicBezTo>
                      <a:lnTo>
                        <a:pt x="42482" y="62198"/>
                      </a:lnTo>
                      <a:cubicBezTo>
                        <a:pt x="42482" y="68104"/>
                        <a:pt x="37243" y="68390"/>
                        <a:pt x="31337" y="68390"/>
                      </a:cubicBezTo>
                      <a:lnTo>
                        <a:pt x="12097" y="68390"/>
                      </a:lnTo>
                      <a:cubicBezTo>
                        <a:pt x="7525" y="68390"/>
                        <a:pt x="5525" y="66389"/>
                        <a:pt x="5525" y="62198"/>
                      </a:cubicBezTo>
                      <a:lnTo>
                        <a:pt x="5525" y="48292"/>
                      </a:lnTo>
                      <a:cubicBezTo>
                        <a:pt x="5525" y="12764"/>
                        <a:pt x="18859" y="0"/>
                        <a:pt x="55817" y="0"/>
                      </a:cubicBezTo>
                      <a:lnTo>
                        <a:pt x="184404" y="0"/>
                      </a:lnTo>
                      <a:cubicBezTo>
                        <a:pt x="221266" y="0"/>
                        <a:pt x="236315" y="15050"/>
                        <a:pt x="236315" y="49911"/>
                      </a:cubicBezTo>
                      <a:lnTo>
                        <a:pt x="236315" y="65532"/>
                      </a:lnTo>
                      <a:cubicBezTo>
                        <a:pt x="236315" y="91631"/>
                        <a:pt x="227838" y="106680"/>
                        <a:pt x="208217" y="112490"/>
                      </a:cubicBezTo>
                      <a:cubicBezTo>
                        <a:pt x="230410" y="117729"/>
                        <a:pt x="239840" y="133064"/>
                        <a:pt x="239840" y="160496"/>
                      </a:cubicBezTo>
                      <a:lnTo>
                        <a:pt x="239840" y="178403"/>
                      </a:lnTo>
                      <a:cubicBezTo>
                        <a:pt x="239840" y="213360"/>
                        <a:pt x="224504" y="228314"/>
                        <a:pt x="187642" y="228314"/>
                      </a:cubicBezTo>
                      <a:lnTo>
                        <a:pt x="50292" y="228314"/>
                      </a:lnTo>
                      <a:cubicBezTo>
                        <a:pt x="13430" y="228314"/>
                        <a:pt x="0" y="215551"/>
                        <a:pt x="0" y="180023"/>
                      </a:cubicBezTo>
                      <a:lnTo>
                        <a:pt x="0" y="165735"/>
                      </a:lnTo>
                      <a:cubicBezTo>
                        <a:pt x="0" y="161449"/>
                        <a:pt x="2286" y="159544"/>
                        <a:pt x="6477" y="159544"/>
                      </a:cubicBezTo>
                      <a:lnTo>
                        <a:pt x="30290" y="159544"/>
                      </a:lnTo>
                      <a:cubicBezTo>
                        <a:pt x="34862" y="159544"/>
                        <a:pt x="37148" y="161544"/>
                        <a:pt x="37148" y="165735"/>
                      </a:cubicBezTo>
                      <a:lnTo>
                        <a:pt x="37148" y="178499"/>
                      </a:lnTo>
                      <a:cubicBezTo>
                        <a:pt x="37148" y="190881"/>
                        <a:pt x="42672" y="196787"/>
                        <a:pt x="55721" y="196787"/>
                      </a:cubicBezTo>
                      <a:lnTo>
                        <a:pt x="172879" y="196787"/>
                      </a:lnTo>
                      <a:cubicBezTo>
                        <a:pt x="195358" y="196787"/>
                        <a:pt x="201263" y="191548"/>
                        <a:pt x="201263" y="172307"/>
                      </a:cubicBezTo>
                      <a:lnTo>
                        <a:pt x="201263" y="153353"/>
                      </a:lnTo>
                      <a:cubicBezTo>
                        <a:pt x="201263" y="134779"/>
                        <a:pt x="196025" y="128873"/>
                        <a:pt x="172879" y="128873"/>
                      </a:cubicBezTo>
                      <a:lnTo>
                        <a:pt x="63341" y="128873"/>
                      </a:lnTo>
                      <a:cubicBezTo>
                        <a:pt x="59055" y="128873"/>
                        <a:pt x="56864" y="126873"/>
                        <a:pt x="56864" y="122682"/>
                      </a:cubicBezTo>
                      <a:lnTo>
                        <a:pt x="56864" y="103442"/>
                      </a:lnTo>
                      <a:close/>
                    </a:path>
                  </a:pathLst>
                </a:custGeom>
                <a:grpFill/>
                <a:ln w="6350" cap="flat">
                  <a:solidFill>
                    <a:srgbClr val="1C5F8B"/>
                  </a:solidFill>
                  <a:prstDash val="solid"/>
                  <a:miter/>
                </a:ln>
              </p:spPr>
              <p:txBody>
                <a:bodyPr rtlCol="0" anchor="ctr"/>
                <a:lstStyle/>
                <a:p>
                  <a:endParaRPr lang="en-US" sz="3200"/>
                </a:p>
              </p:txBody>
            </p:sp>
            <p:sp>
              <p:nvSpPr>
                <p:cNvPr id="72" name="Freeform: Shape 71">
                  <a:extLst>
                    <a:ext uri="{FF2B5EF4-FFF2-40B4-BE49-F238E27FC236}">
                      <a16:creationId xmlns:a16="http://schemas.microsoft.com/office/drawing/2014/main" id="{772E9AD8-CDE3-4FD8-B505-A7F2737954CF}"/>
                    </a:ext>
                  </a:extLst>
                </p:cNvPr>
                <p:cNvSpPr/>
                <p:nvPr/>
              </p:nvSpPr>
              <p:spPr>
                <a:xfrm>
                  <a:off x="1224417" y="4742960"/>
                  <a:ext cx="36742" cy="13580"/>
                </a:xfrm>
                <a:custGeom>
                  <a:avLst/>
                  <a:gdLst>
                    <a:gd name="connsiteX0" fmla="*/ 6191 w 88391"/>
                    <a:gd name="connsiteY0" fmla="*/ 32671 h 32670"/>
                    <a:gd name="connsiteX1" fmla="*/ 0 w 88391"/>
                    <a:gd name="connsiteY1" fmla="*/ 26765 h 32670"/>
                    <a:gd name="connsiteX2" fmla="*/ 0 w 88391"/>
                    <a:gd name="connsiteY2" fmla="*/ 5905 h 32670"/>
                    <a:gd name="connsiteX3" fmla="*/ 6191 w 88391"/>
                    <a:gd name="connsiteY3" fmla="*/ 0 h 32670"/>
                    <a:gd name="connsiteX4" fmla="*/ 81915 w 88391"/>
                    <a:gd name="connsiteY4" fmla="*/ 0 h 32670"/>
                    <a:gd name="connsiteX5" fmla="*/ 88392 w 88391"/>
                    <a:gd name="connsiteY5" fmla="*/ 5905 h 32670"/>
                    <a:gd name="connsiteX6" fmla="*/ 88392 w 88391"/>
                    <a:gd name="connsiteY6" fmla="*/ 26765 h 32670"/>
                    <a:gd name="connsiteX7" fmla="*/ 81915 w 88391"/>
                    <a:gd name="connsiteY7" fmla="*/ 32671 h 32670"/>
                    <a:gd name="connsiteX8" fmla="*/ 6191 w 88391"/>
                    <a:gd name="connsiteY8" fmla="*/ 32671 h 3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391" h="32670">
                      <a:moveTo>
                        <a:pt x="6191" y="32671"/>
                      </a:moveTo>
                      <a:cubicBezTo>
                        <a:pt x="1905" y="32671"/>
                        <a:pt x="0" y="30671"/>
                        <a:pt x="0" y="26765"/>
                      </a:cubicBezTo>
                      <a:lnTo>
                        <a:pt x="0" y="5905"/>
                      </a:lnTo>
                      <a:cubicBezTo>
                        <a:pt x="0" y="2000"/>
                        <a:pt x="2000" y="0"/>
                        <a:pt x="6191" y="0"/>
                      </a:cubicBezTo>
                      <a:lnTo>
                        <a:pt x="81915" y="0"/>
                      </a:lnTo>
                      <a:cubicBezTo>
                        <a:pt x="86201" y="0"/>
                        <a:pt x="88392" y="2000"/>
                        <a:pt x="88392" y="5905"/>
                      </a:cubicBezTo>
                      <a:lnTo>
                        <a:pt x="88392" y="26765"/>
                      </a:lnTo>
                      <a:cubicBezTo>
                        <a:pt x="88392" y="30671"/>
                        <a:pt x="86106" y="32671"/>
                        <a:pt x="81915" y="32671"/>
                      </a:cubicBezTo>
                      <a:lnTo>
                        <a:pt x="6191" y="32671"/>
                      </a:lnTo>
                      <a:close/>
                    </a:path>
                  </a:pathLst>
                </a:custGeom>
                <a:grpFill/>
                <a:ln w="6350" cap="flat">
                  <a:solidFill>
                    <a:srgbClr val="1C5F8B"/>
                  </a:solidFill>
                  <a:prstDash val="solid"/>
                  <a:miter/>
                </a:ln>
              </p:spPr>
              <p:txBody>
                <a:bodyPr rtlCol="0" anchor="ctr"/>
                <a:lstStyle/>
                <a:p>
                  <a:endParaRPr lang="en-US" sz="3200"/>
                </a:p>
              </p:txBody>
            </p:sp>
            <p:sp>
              <p:nvSpPr>
                <p:cNvPr id="73" name="Freeform: Shape 72">
                  <a:extLst>
                    <a:ext uri="{FF2B5EF4-FFF2-40B4-BE49-F238E27FC236}">
                      <a16:creationId xmlns:a16="http://schemas.microsoft.com/office/drawing/2014/main" id="{FB788DB3-4D98-44A3-ACC3-DDBE8EAD5204}"/>
                    </a:ext>
                  </a:extLst>
                </p:cNvPr>
                <p:cNvSpPr/>
                <p:nvPr/>
              </p:nvSpPr>
              <p:spPr>
                <a:xfrm>
                  <a:off x="1275531" y="4695489"/>
                  <a:ext cx="102030" cy="95023"/>
                </a:xfrm>
                <a:custGeom>
                  <a:avLst/>
                  <a:gdLst>
                    <a:gd name="connsiteX0" fmla="*/ 0 w 245459"/>
                    <a:gd name="connsiteY0" fmla="*/ 154019 h 228600"/>
                    <a:gd name="connsiteX1" fmla="*/ 4572 w 245459"/>
                    <a:gd name="connsiteY1" fmla="*/ 143923 h 228600"/>
                    <a:gd name="connsiteX2" fmla="*/ 166116 w 245459"/>
                    <a:gd name="connsiteY2" fmla="*/ 4286 h 228600"/>
                    <a:gd name="connsiteX3" fmla="*/ 176879 w 245459"/>
                    <a:gd name="connsiteY3" fmla="*/ 0 h 228600"/>
                    <a:gd name="connsiteX4" fmla="*/ 216694 w 245459"/>
                    <a:gd name="connsiteY4" fmla="*/ 0 h 228600"/>
                    <a:gd name="connsiteX5" fmla="*/ 223266 w 245459"/>
                    <a:gd name="connsiteY5" fmla="*/ 6572 h 228600"/>
                    <a:gd name="connsiteX6" fmla="*/ 223266 w 245459"/>
                    <a:gd name="connsiteY6" fmla="*/ 155067 h 228600"/>
                    <a:gd name="connsiteX7" fmla="*/ 238601 w 245459"/>
                    <a:gd name="connsiteY7" fmla="*/ 155067 h 228600"/>
                    <a:gd name="connsiteX8" fmla="*/ 245459 w 245459"/>
                    <a:gd name="connsiteY8" fmla="*/ 161639 h 228600"/>
                    <a:gd name="connsiteX9" fmla="*/ 245459 w 245459"/>
                    <a:gd name="connsiteY9" fmla="*/ 180594 h 228600"/>
                    <a:gd name="connsiteX10" fmla="*/ 238601 w 245459"/>
                    <a:gd name="connsiteY10" fmla="*/ 187166 h 228600"/>
                    <a:gd name="connsiteX11" fmla="*/ 223266 w 245459"/>
                    <a:gd name="connsiteY11" fmla="*/ 187166 h 228600"/>
                    <a:gd name="connsiteX12" fmla="*/ 223266 w 245459"/>
                    <a:gd name="connsiteY12" fmla="*/ 222123 h 228600"/>
                    <a:gd name="connsiteX13" fmla="*/ 216694 w 245459"/>
                    <a:gd name="connsiteY13" fmla="*/ 228600 h 228600"/>
                    <a:gd name="connsiteX14" fmla="*/ 191548 w 245459"/>
                    <a:gd name="connsiteY14" fmla="*/ 228600 h 228600"/>
                    <a:gd name="connsiteX15" fmla="*/ 184690 w 245459"/>
                    <a:gd name="connsiteY15" fmla="*/ 222123 h 228600"/>
                    <a:gd name="connsiteX16" fmla="*/ 184690 w 245459"/>
                    <a:gd name="connsiteY16" fmla="*/ 187166 h 228600"/>
                    <a:gd name="connsiteX17" fmla="*/ 6858 w 245459"/>
                    <a:gd name="connsiteY17" fmla="*/ 187166 h 228600"/>
                    <a:gd name="connsiteX18" fmla="*/ 0 w 245459"/>
                    <a:gd name="connsiteY18" fmla="*/ 180594 h 228600"/>
                    <a:gd name="connsiteX19" fmla="*/ 0 w 245459"/>
                    <a:gd name="connsiteY19" fmla="*/ 154019 h 228600"/>
                    <a:gd name="connsiteX20" fmla="*/ 184690 w 245459"/>
                    <a:gd name="connsiteY20" fmla="*/ 154972 h 228600"/>
                    <a:gd name="connsiteX21" fmla="*/ 184690 w 245459"/>
                    <a:gd name="connsiteY21" fmla="*/ 30671 h 228600"/>
                    <a:gd name="connsiteX22" fmla="*/ 40767 w 245459"/>
                    <a:gd name="connsiteY22" fmla="*/ 154972 h 228600"/>
                    <a:gd name="connsiteX23" fmla="*/ 184690 w 245459"/>
                    <a:gd name="connsiteY23" fmla="*/ 154972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5459" h="228600">
                      <a:moveTo>
                        <a:pt x="0" y="154019"/>
                      </a:moveTo>
                      <a:cubicBezTo>
                        <a:pt x="0" y="149733"/>
                        <a:pt x="1334" y="146876"/>
                        <a:pt x="4572" y="143923"/>
                      </a:cubicBezTo>
                      <a:lnTo>
                        <a:pt x="166116" y="4286"/>
                      </a:lnTo>
                      <a:cubicBezTo>
                        <a:pt x="169736" y="1715"/>
                        <a:pt x="172307" y="0"/>
                        <a:pt x="176879" y="0"/>
                      </a:cubicBezTo>
                      <a:lnTo>
                        <a:pt x="216694" y="0"/>
                      </a:lnTo>
                      <a:cubicBezTo>
                        <a:pt x="220980" y="0"/>
                        <a:pt x="223266" y="2286"/>
                        <a:pt x="223266" y="6572"/>
                      </a:cubicBezTo>
                      <a:lnTo>
                        <a:pt x="223266" y="155067"/>
                      </a:lnTo>
                      <a:lnTo>
                        <a:pt x="238601" y="155067"/>
                      </a:lnTo>
                      <a:cubicBezTo>
                        <a:pt x="243173" y="155067"/>
                        <a:pt x="245459" y="157353"/>
                        <a:pt x="245459" y="161639"/>
                      </a:cubicBezTo>
                      <a:lnTo>
                        <a:pt x="245459" y="180594"/>
                      </a:lnTo>
                      <a:cubicBezTo>
                        <a:pt x="245459" y="184880"/>
                        <a:pt x="243173" y="187166"/>
                        <a:pt x="238601" y="187166"/>
                      </a:cubicBezTo>
                      <a:lnTo>
                        <a:pt x="223266" y="187166"/>
                      </a:lnTo>
                      <a:lnTo>
                        <a:pt x="223266" y="222123"/>
                      </a:lnTo>
                      <a:cubicBezTo>
                        <a:pt x="223266" y="226409"/>
                        <a:pt x="220980" y="228600"/>
                        <a:pt x="216694" y="228600"/>
                      </a:cubicBezTo>
                      <a:lnTo>
                        <a:pt x="191548" y="228600"/>
                      </a:lnTo>
                      <a:cubicBezTo>
                        <a:pt x="187262" y="228600"/>
                        <a:pt x="184690" y="226314"/>
                        <a:pt x="184690" y="222123"/>
                      </a:cubicBezTo>
                      <a:lnTo>
                        <a:pt x="184690" y="187166"/>
                      </a:lnTo>
                      <a:lnTo>
                        <a:pt x="6858" y="187166"/>
                      </a:lnTo>
                      <a:cubicBezTo>
                        <a:pt x="2286" y="187166"/>
                        <a:pt x="0" y="184880"/>
                        <a:pt x="0" y="180594"/>
                      </a:cubicBezTo>
                      <a:lnTo>
                        <a:pt x="0" y="154019"/>
                      </a:lnTo>
                      <a:close/>
                      <a:moveTo>
                        <a:pt x="184690" y="154972"/>
                      </a:moveTo>
                      <a:lnTo>
                        <a:pt x="184690" y="30671"/>
                      </a:lnTo>
                      <a:lnTo>
                        <a:pt x="40767" y="154972"/>
                      </a:lnTo>
                      <a:lnTo>
                        <a:pt x="184690" y="154972"/>
                      </a:lnTo>
                      <a:close/>
                    </a:path>
                  </a:pathLst>
                </a:custGeom>
                <a:grpFill/>
                <a:ln w="6350" cap="flat">
                  <a:solidFill>
                    <a:srgbClr val="1C5F8B"/>
                  </a:solidFill>
                  <a:prstDash val="solid"/>
                  <a:miter/>
                </a:ln>
              </p:spPr>
              <p:txBody>
                <a:bodyPr rtlCol="0" anchor="ctr"/>
                <a:lstStyle/>
                <a:p>
                  <a:endParaRPr lang="en-US" sz="3200"/>
                </a:p>
              </p:txBody>
            </p:sp>
            <p:sp>
              <p:nvSpPr>
                <p:cNvPr id="74" name="Freeform: Shape 73">
                  <a:extLst>
                    <a:ext uri="{FF2B5EF4-FFF2-40B4-BE49-F238E27FC236}">
                      <a16:creationId xmlns:a16="http://schemas.microsoft.com/office/drawing/2014/main" id="{1CEE70BF-F2B0-43BB-82E9-5A5459F2EEE4}"/>
                    </a:ext>
                  </a:extLst>
                </p:cNvPr>
                <p:cNvSpPr/>
                <p:nvPr/>
              </p:nvSpPr>
              <p:spPr>
                <a:xfrm>
                  <a:off x="1392012" y="4774120"/>
                  <a:ext cx="19242" cy="37732"/>
                </a:xfrm>
                <a:custGeom>
                  <a:avLst/>
                  <a:gdLst>
                    <a:gd name="connsiteX0" fmla="*/ 22574 w 46291"/>
                    <a:gd name="connsiteY0" fmla="*/ 86201 h 90773"/>
                    <a:gd name="connsiteX1" fmla="*/ 15716 w 46291"/>
                    <a:gd name="connsiteY1" fmla="*/ 90773 h 90773"/>
                    <a:gd name="connsiteX2" fmla="*/ 5905 w 46291"/>
                    <a:gd name="connsiteY2" fmla="*/ 90773 h 90773"/>
                    <a:gd name="connsiteX3" fmla="*/ 2667 w 46291"/>
                    <a:gd name="connsiteY3" fmla="*/ 85534 h 90773"/>
                    <a:gd name="connsiteX4" fmla="*/ 22193 w 46291"/>
                    <a:gd name="connsiteY4" fmla="*/ 39148 h 90773"/>
                    <a:gd name="connsiteX5" fmla="*/ 7144 w 46291"/>
                    <a:gd name="connsiteY5" fmla="*/ 39148 h 90773"/>
                    <a:gd name="connsiteX6" fmla="*/ 0 w 46291"/>
                    <a:gd name="connsiteY6" fmla="*/ 32290 h 90773"/>
                    <a:gd name="connsiteX7" fmla="*/ 0 w 46291"/>
                    <a:gd name="connsiteY7" fmla="*/ 6858 h 90773"/>
                    <a:gd name="connsiteX8" fmla="*/ 7144 w 46291"/>
                    <a:gd name="connsiteY8" fmla="*/ 0 h 90773"/>
                    <a:gd name="connsiteX9" fmla="*/ 39433 w 46291"/>
                    <a:gd name="connsiteY9" fmla="*/ 0 h 90773"/>
                    <a:gd name="connsiteX10" fmla="*/ 46291 w 46291"/>
                    <a:gd name="connsiteY10" fmla="*/ 6858 h 90773"/>
                    <a:gd name="connsiteX11" fmla="*/ 46291 w 46291"/>
                    <a:gd name="connsiteY11" fmla="*/ 32290 h 90773"/>
                    <a:gd name="connsiteX12" fmla="*/ 43720 w 46291"/>
                    <a:gd name="connsiteY12" fmla="*/ 43720 h 90773"/>
                    <a:gd name="connsiteX13" fmla="*/ 22574 w 46291"/>
                    <a:gd name="connsiteY13" fmla="*/ 86201 h 9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291" h="90773">
                      <a:moveTo>
                        <a:pt x="22574" y="86201"/>
                      </a:moveTo>
                      <a:cubicBezTo>
                        <a:pt x="20955" y="89154"/>
                        <a:pt x="18955" y="90773"/>
                        <a:pt x="15716" y="90773"/>
                      </a:cubicBezTo>
                      <a:lnTo>
                        <a:pt x="5905" y="90773"/>
                      </a:lnTo>
                      <a:cubicBezTo>
                        <a:pt x="2953" y="90773"/>
                        <a:pt x="1333" y="88487"/>
                        <a:pt x="2667" y="85534"/>
                      </a:cubicBezTo>
                      <a:lnTo>
                        <a:pt x="22193" y="39148"/>
                      </a:lnTo>
                      <a:lnTo>
                        <a:pt x="7144" y="39148"/>
                      </a:lnTo>
                      <a:cubicBezTo>
                        <a:pt x="2572" y="39148"/>
                        <a:pt x="0" y="36862"/>
                        <a:pt x="0" y="32290"/>
                      </a:cubicBezTo>
                      <a:lnTo>
                        <a:pt x="0" y="6858"/>
                      </a:lnTo>
                      <a:cubicBezTo>
                        <a:pt x="0" y="2572"/>
                        <a:pt x="2572" y="0"/>
                        <a:pt x="7144" y="0"/>
                      </a:cubicBezTo>
                      <a:lnTo>
                        <a:pt x="39433" y="0"/>
                      </a:lnTo>
                      <a:cubicBezTo>
                        <a:pt x="43720" y="0"/>
                        <a:pt x="46291" y="2572"/>
                        <a:pt x="46291" y="6858"/>
                      </a:cubicBezTo>
                      <a:lnTo>
                        <a:pt x="46291" y="32290"/>
                      </a:lnTo>
                      <a:cubicBezTo>
                        <a:pt x="46291" y="36576"/>
                        <a:pt x="45625" y="40481"/>
                        <a:pt x="43720" y="43720"/>
                      </a:cubicBezTo>
                      <a:lnTo>
                        <a:pt x="22574" y="86201"/>
                      </a:lnTo>
                      <a:close/>
                    </a:path>
                  </a:pathLst>
                </a:custGeom>
                <a:grpFill/>
                <a:ln w="6350" cap="flat">
                  <a:solidFill>
                    <a:srgbClr val="1C5F8B"/>
                  </a:solidFill>
                  <a:prstDash val="solid"/>
                  <a:miter/>
                </a:ln>
              </p:spPr>
              <p:txBody>
                <a:bodyPr rtlCol="0" anchor="ctr"/>
                <a:lstStyle/>
                <a:p>
                  <a:endParaRPr lang="en-US" sz="3200"/>
                </a:p>
              </p:txBody>
            </p:sp>
            <p:sp>
              <p:nvSpPr>
                <p:cNvPr id="75" name="Freeform: Shape 74">
                  <a:extLst>
                    <a:ext uri="{FF2B5EF4-FFF2-40B4-BE49-F238E27FC236}">
                      <a16:creationId xmlns:a16="http://schemas.microsoft.com/office/drawing/2014/main" id="{D1584295-DA26-436C-9B13-8E77EB399D9A}"/>
                    </a:ext>
                  </a:extLst>
                </p:cNvPr>
                <p:cNvSpPr/>
                <p:nvPr/>
              </p:nvSpPr>
              <p:spPr>
                <a:xfrm>
                  <a:off x="1471356" y="4695489"/>
                  <a:ext cx="96606" cy="94904"/>
                </a:xfrm>
                <a:custGeom>
                  <a:avLst/>
                  <a:gdLst>
                    <a:gd name="connsiteX0" fmla="*/ 232410 w 232409"/>
                    <a:gd name="connsiteY0" fmla="*/ 221837 h 228314"/>
                    <a:gd name="connsiteX1" fmla="*/ 225552 w 232409"/>
                    <a:gd name="connsiteY1" fmla="*/ 228314 h 228314"/>
                    <a:gd name="connsiteX2" fmla="*/ 6572 w 232409"/>
                    <a:gd name="connsiteY2" fmla="*/ 228314 h 228314"/>
                    <a:gd name="connsiteX3" fmla="*/ 0 w 232409"/>
                    <a:gd name="connsiteY3" fmla="*/ 221837 h 228314"/>
                    <a:gd name="connsiteX4" fmla="*/ 0 w 232409"/>
                    <a:gd name="connsiteY4" fmla="*/ 156591 h 228314"/>
                    <a:gd name="connsiteX5" fmla="*/ 54197 w 232409"/>
                    <a:gd name="connsiteY5" fmla="*/ 104680 h 228314"/>
                    <a:gd name="connsiteX6" fmla="*/ 165449 w 232409"/>
                    <a:gd name="connsiteY6" fmla="*/ 104680 h 228314"/>
                    <a:gd name="connsiteX7" fmla="*/ 193834 w 232409"/>
                    <a:gd name="connsiteY7" fmla="*/ 80486 h 228314"/>
                    <a:gd name="connsiteX8" fmla="*/ 193834 w 232409"/>
                    <a:gd name="connsiteY8" fmla="*/ 56102 h 228314"/>
                    <a:gd name="connsiteX9" fmla="*/ 165449 w 232409"/>
                    <a:gd name="connsiteY9" fmla="*/ 31909 h 228314"/>
                    <a:gd name="connsiteX10" fmla="*/ 61436 w 232409"/>
                    <a:gd name="connsiteY10" fmla="*/ 31909 h 228314"/>
                    <a:gd name="connsiteX11" fmla="*/ 41529 w 232409"/>
                    <a:gd name="connsiteY11" fmla="*/ 50864 h 228314"/>
                    <a:gd name="connsiteX12" fmla="*/ 41529 w 232409"/>
                    <a:gd name="connsiteY12" fmla="*/ 63913 h 228314"/>
                    <a:gd name="connsiteX13" fmla="*/ 34957 w 232409"/>
                    <a:gd name="connsiteY13" fmla="*/ 70390 h 228314"/>
                    <a:gd name="connsiteX14" fmla="*/ 11144 w 232409"/>
                    <a:gd name="connsiteY14" fmla="*/ 70390 h 228314"/>
                    <a:gd name="connsiteX15" fmla="*/ 4572 w 232409"/>
                    <a:gd name="connsiteY15" fmla="*/ 63913 h 228314"/>
                    <a:gd name="connsiteX16" fmla="*/ 4572 w 232409"/>
                    <a:gd name="connsiteY16" fmla="*/ 49911 h 228314"/>
                    <a:gd name="connsiteX17" fmla="*/ 56483 w 232409"/>
                    <a:gd name="connsiteY17" fmla="*/ 0 h 228314"/>
                    <a:gd name="connsiteX18" fmla="*/ 180499 w 232409"/>
                    <a:gd name="connsiteY18" fmla="*/ 0 h 228314"/>
                    <a:gd name="connsiteX19" fmla="*/ 232410 w 232409"/>
                    <a:gd name="connsiteY19" fmla="*/ 49911 h 228314"/>
                    <a:gd name="connsiteX20" fmla="*/ 232410 w 232409"/>
                    <a:gd name="connsiteY20" fmla="*/ 86773 h 228314"/>
                    <a:gd name="connsiteX21" fmla="*/ 180499 w 232409"/>
                    <a:gd name="connsiteY21" fmla="*/ 136684 h 228314"/>
                    <a:gd name="connsiteX22" fmla="*/ 66580 w 232409"/>
                    <a:gd name="connsiteY22" fmla="*/ 136684 h 228314"/>
                    <a:gd name="connsiteX23" fmla="*/ 38195 w 232409"/>
                    <a:gd name="connsiteY23" fmla="*/ 161163 h 228314"/>
                    <a:gd name="connsiteX24" fmla="*/ 38195 w 232409"/>
                    <a:gd name="connsiteY24" fmla="*/ 196691 h 228314"/>
                    <a:gd name="connsiteX25" fmla="*/ 225457 w 232409"/>
                    <a:gd name="connsiteY25" fmla="*/ 196691 h 228314"/>
                    <a:gd name="connsiteX26" fmla="*/ 232315 w 232409"/>
                    <a:gd name="connsiteY26" fmla="*/ 202883 h 228314"/>
                    <a:gd name="connsiteX27" fmla="*/ 232315 w 232409"/>
                    <a:gd name="connsiteY27" fmla="*/ 221837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2409" h="228314">
                      <a:moveTo>
                        <a:pt x="232410" y="221837"/>
                      </a:moveTo>
                      <a:cubicBezTo>
                        <a:pt x="232410" y="226124"/>
                        <a:pt x="230124" y="228314"/>
                        <a:pt x="225552" y="228314"/>
                      </a:cubicBezTo>
                      <a:lnTo>
                        <a:pt x="6572" y="228314"/>
                      </a:lnTo>
                      <a:cubicBezTo>
                        <a:pt x="2286" y="228314"/>
                        <a:pt x="0" y="226028"/>
                        <a:pt x="0" y="221837"/>
                      </a:cubicBezTo>
                      <a:lnTo>
                        <a:pt x="0" y="156591"/>
                      </a:lnTo>
                      <a:cubicBezTo>
                        <a:pt x="0" y="121634"/>
                        <a:pt x="17621" y="104680"/>
                        <a:pt x="54197" y="104680"/>
                      </a:cubicBezTo>
                      <a:lnTo>
                        <a:pt x="165449" y="104680"/>
                      </a:lnTo>
                      <a:cubicBezTo>
                        <a:pt x="188595" y="104680"/>
                        <a:pt x="193834" y="99441"/>
                        <a:pt x="193834" y="80486"/>
                      </a:cubicBezTo>
                      <a:lnTo>
                        <a:pt x="193834" y="56102"/>
                      </a:lnTo>
                      <a:cubicBezTo>
                        <a:pt x="193834" y="36862"/>
                        <a:pt x="188595" y="31909"/>
                        <a:pt x="165449" y="31909"/>
                      </a:cubicBezTo>
                      <a:lnTo>
                        <a:pt x="61436" y="31909"/>
                      </a:lnTo>
                      <a:cubicBezTo>
                        <a:pt x="47434" y="31909"/>
                        <a:pt x="41529" y="37814"/>
                        <a:pt x="41529" y="50864"/>
                      </a:cubicBezTo>
                      <a:lnTo>
                        <a:pt x="41529" y="63913"/>
                      </a:lnTo>
                      <a:cubicBezTo>
                        <a:pt x="41529" y="68199"/>
                        <a:pt x="39529" y="70390"/>
                        <a:pt x="34957" y="70390"/>
                      </a:cubicBezTo>
                      <a:lnTo>
                        <a:pt x="11144" y="70390"/>
                      </a:lnTo>
                      <a:cubicBezTo>
                        <a:pt x="6572" y="70390"/>
                        <a:pt x="4572" y="68104"/>
                        <a:pt x="4572" y="63913"/>
                      </a:cubicBezTo>
                      <a:lnTo>
                        <a:pt x="4572" y="49911"/>
                      </a:lnTo>
                      <a:cubicBezTo>
                        <a:pt x="4572" y="13049"/>
                        <a:pt x="18288" y="0"/>
                        <a:pt x="56483" y="0"/>
                      </a:cubicBezTo>
                      <a:lnTo>
                        <a:pt x="180499" y="0"/>
                      </a:lnTo>
                      <a:cubicBezTo>
                        <a:pt x="217075" y="0"/>
                        <a:pt x="232410" y="15050"/>
                        <a:pt x="232410" y="49911"/>
                      </a:cubicBezTo>
                      <a:lnTo>
                        <a:pt x="232410" y="86773"/>
                      </a:lnTo>
                      <a:cubicBezTo>
                        <a:pt x="232410" y="122015"/>
                        <a:pt x="217075" y="136684"/>
                        <a:pt x="180499" y="136684"/>
                      </a:cubicBezTo>
                      <a:lnTo>
                        <a:pt x="66580" y="136684"/>
                      </a:lnTo>
                      <a:cubicBezTo>
                        <a:pt x="43720" y="136684"/>
                        <a:pt x="38195" y="141923"/>
                        <a:pt x="38195" y="161163"/>
                      </a:cubicBezTo>
                      <a:lnTo>
                        <a:pt x="38195" y="196691"/>
                      </a:lnTo>
                      <a:lnTo>
                        <a:pt x="225457" y="196691"/>
                      </a:lnTo>
                      <a:cubicBezTo>
                        <a:pt x="230029" y="196691"/>
                        <a:pt x="232315" y="198692"/>
                        <a:pt x="232315" y="202883"/>
                      </a:cubicBezTo>
                      <a:lnTo>
                        <a:pt x="232315" y="221837"/>
                      </a:lnTo>
                      <a:close/>
                    </a:path>
                  </a:pathLst>
                </a:custGeom>
                <a:grpFill/>
                <a:ln w="6350" cap="flat">
                  <a:solidFill>
                    <a:srgbClr val="1C5F8B"/>
                  </a:solidFill>
                  <a:prstDash val="solid"/>
                  <a:miter/>
                </a:ln>
              </p:spPr>
              <p:txBody>
                <a:bodyPr rtlCol="0" anchor="ctr"/>
                <a:lstStyle/>
                <a:p>
                  <a:endParaRPr lang="en-US" sz="3200"/>
                </a:p>
              </p:txBody>
            </p:sp>
            <p:sp>
              <p:nvSpPr>
                <p:cNvPr id="76" name="Freeform: Shape 75">
                  <a:extLst>
                    <a:ext uri="{FF2B5EF4-FFF2-40B4-BE49-F238E27FC236}">
                      <a16:creationId xmlns:a16="http://schemas.microsoft.com/office/drawing/2014/main" id="{A2DCA2E5-BA0E-4FE6-8EFE-7620FCCBE61E}"/>
                    </a:ext>
                  </a:extLst>
                </p:cNvPr>
                <p:cNvSpPr/>
                <p:nvPr/>
              </p:nvSpPr>
              <p:spPr>
                <a:xfrm>
                  <a:off x="1586848" y="4695489"/>
                  <a:ext cx="96012" cy="94943"/>
                </a:xfrm>
                <a:custGeom>
                  <a:avLst/>
                  <a:gdLst>
                    <a:gd name="connsiteX0" fmla="*/ 230981 w 230981"/>
                    <a:gd name="connsiteY0" fmla="*/ 176213 h 228409"/>
                    <a:gd name="connsiteX1" fmla="*/ 176498 w 230981"/>
                    <a:gd name="connsiteY1" fmla="*/ 228410 h 228409"/>
                    <a:gd name="connsiteX2" fmla="*/ 54769 w 230981"/>
                    <a:gd name="connsiteY2" fmla="*/ 228410 h 228409"/>
                    <a:gd name="connsiteX3" fmla="*/ 0 w 230981"/>
                    <a:gd name="connsiteY3" fmla="*/ 176213 h 228409"/>
                    <a:gd name="connsiteX4" fmla="*/ 0 w 230981"/>
                    <a:gd name="connsiteY4" fmla="*/ 52197 h 228409"/>
                    <a:gd name="connsiteX5" fmla="*/ 54769 w 230981"/>
                    <a:gd name="connsiteY5" fmla="*/ 0 h 228409"/>
                    <a:gd name="connsiteX6" fmla="*/ 176498 w 230981"/>
                    <a:gd name="connsiteY6" fmla="*/ 0 h 228409"/>
                    <a:gd name="connsiteX7" fmla="*/ 230981 w 230981"/>
                    <a:gd name="connsiteY7" fmla="*/ 52197 h 228409"/>
                    <a:gd name="connsiteX8" fmla="*/ 230981 w 230981"/>
                    <a:gd name="connsiteY8" fmla="*/ 176213 h 228409"/>
                    <a:gd name="connsiteX9" fmla="*/ 192500 w 230981"/>
                    <a:gd name="connsiteY9" fmla="*/ 58769 h 228409"/>
                    <a:gd name="connsiteX10" fmla="*/ 161163 w 230981"/>
                    <a:gd name="connsiteY10" fmla="*/ 32004 h 228409"/>
                    <a:gd name="connsiteX11" fmla="*/ 69818 w 230981"/>
                    <a:gd name="connsiteY11" fmla="*/ 32004 h 228409"/>
                    <a:gd name="connsiteX12" fmla="*/ 38481 w 230981"/>
                    <a:gd name="connsiteY12" fmla="*/ 58769 h 228409"/>
                    <a:gd name="connsiteX13" fmla="*/ 38481 w 230981"/>
                    <a:gd name="connsiteY13" fmla="*/ 169736 h 228409"/>
                    <a:gd name="connsiteX14" fmla="*/ 69818 w 230981"/>
                    <a:gd name="connsiteY14" fmla="*/ 196787 h 228409"/>
                    <a:gd name="connsiteX15" fmla="*/ 161163 w 230981"/>
                    <a:gd name="connsiteY15" fmla="*/ 196787 h 228409"/>
                    <a:gd name="connsiteX16" fmla="*/ 192500 w 230981"/>
                    <a:gd name="connsiteY16" fmla="*/ 169736 h 228409"/>
                    <a:gd name="connsiteX17" fmla="*/ 192500 w 230981"/>
                    <a:gd name="connsiteY17" fmla="*/ 5876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0981" h="228409">
                      <a:moveTo>
                        <a:pt x="230981" y="176213"/>
                      </a:moveTo>
                      <a:cubicBezTo>
                        <a:pt x="230981" y="212789"/>
                        <a:pt x="214979" y="228410"/>
                        <a:pt x="176498" y="228410"/>
                      </a:cubicBezTo>
                      <a:lnTo>
                        <a:pt x="54769" y="228410"/>
                      </a:lnTo>
                      <a:cubicBezTo>
                        <a:pt x="16954" y="228410"/>
                        <a:pt x="0" y="212789"/>
                        <a:pt x="0" y="176213"/>
                      </a:cubicBezTo>
                      <a:lnTo>
                        <a:pt x="0" y="52197"/>
                      </a:lnTo>
                      <a:cubicBezTo>
                        <a:pt x="0" y="15621"/>
                        <a:pt x="16954" y="0"/>
                        <a:pt x="54769" y="0"/>
                      </a:cubicBezTo>
                      <a:lnTo>
                        <a:pt x="176498" y="0"/>
                      </a:lnTo>
                      <a:cubicBezTo>
                        <a:pt x="214979" y="0"/>
                        <a:pt x="230981" y="15621"/>
                        <a:pt x="230981" y="52197"/>
                      </a:cubicBezTo>
                      <a:lnTo>
                        <a:pt x="230981" y="176213"/>
                      </a:lnTo>
                      <a:close/>
                      <a:moveTo>
                        <a:pt x="192500" y="58769"/>
                      </a:moveTo>
                      <a:cubicBezTo>
                        <a:pt x="192500" y="36957"/>
                        <a:pt x="186976" y="32004"/>
                        <a:pt x="161163" y="32004"/>
                      </a:cubicBezTo>
                      <a:lnTo>
                        <a:pt x="69818" y="32004"/>
                      </a:lnTo>
                      <a:cubicBezTo>
                        <a:pt x="44005" y="32004"/>
                        <a:pt x="38481" y="36862"/>
                        <a:pt x="38481" y="58769"/>
                      </a:cubicBezTo>
                      <a:lnTo>
                        <a:pt x="38481" y="169736"/>
                      </a:lnTo>
                      <a:cubicBezTo>
                        <a:pt x="38481" y="191548"/>
                        <a:pt x="44005" y="196787"/>
                        <a:pt x="69818" y="196787"/>
                      </a:cubicBezTo>
                      <a:lnTo>
                        <a:pt x="161163" y="196787"/>
                      </a:lnTo>
                      <a:cubicBezTo>
                        <a:pt x="186976" y="196787"/>
                        <a:pt x="192500" y="191548"/>
                        <a:pt x="192500" y="169736"/>
                      </a:cubicBezTo>
                      <a:lnTo>
                        <a:pt x="192500" y="58769"/>
                      </a:lnTo>
                      <a:close/>
                    </a:path>
                  </a:pathLst>
                </a:custGeom>
                <a:grpFill/>
                <a:ln w="6350" cap="flat">
                  <a:solidFill>
                    <a:srgbClr val="1C5F8B"/>
                  </a:solidFill>
                  <a:prstDash val="solid"/>
                  <a:miter/>
                </a:ln>
              </p:spPr>
              <p:txBody>
                <a:bodyPr rtlCol="0" anchor="ctr"/>
                <a:lstStyle/>
                <a:p>
                  <a:endParaRPr lang="en-US" sz="3200"/>
                </a:p>
              </p:txBody>
            </p:sp>
            <p:sp>
              <p:nvSpPr>
                <p:cNvPr id="77" name="Freeform: Shape 76">
                  <a:extLst>
                    <a:ext uri="{FF2B5EF4-FFF2-40B4-BE49-F238E27FC236}">
                      <a16:creationId xmlns:a16="http://schemas.microsoft.com/office/drawing/2014/main" id="{5A5A02EB-80FE-4802-8006-20203022957E}"/>
                    </a:ext>
                  </a:extLst>
                </p:cNvPr>
                <p:cNvSpPr/>
                <p:nvPr/>
              </p:nvSpPr>
              <p:spPr>
                <a:xfrm>
                  <a:off x="1701944" y="4695489"/>
                  <a:ext cx="96606" cy="94904"/>
                </a:xfrm>
                <a:custGeom>
                  <a:avLst/>
                  <a:gdLst>
                    <a:gd name="connsiteX0" fmla="*/ 232410 w 232409"/>
                    <a:gd name="connsiteY0" fmla="*/ 221837 h 228314"/>
                    <a:gd name="connsiteX1" fmla="*/ 225552 w 232409"/>
                    <a:gd name="connsiteY1" fmla="*/ 228314 h 228314"/>
                    <a:gd name="connsiteX2" fmla="*/ 6572 w 232409"/>
                    <a:gd name="connsiteY2" fmla="*/ 228314 h 228314"/>
                    <a:gd name="connsiteX3" fmla="*/ 0 w 232409"/>
                    <a:gd name="connsiteY3" fmla="*/ 221837 h 228314"/>
                    <a:gd name="connsiteX4" fmla="*/ 0 w 232409"/>
                    <a:gd name="connsiteY4" fmla="*/ 156591 h 228314"/>
                    <a:gd name="connsiteX5" fmla="*/ 54197 w 232409"/>
                    <a:gd name="connsiteY5" fmla="*/ 104680 h 228314"/>
                    <a:gd name="connsiteX6" fmla="*/ 165449 w 232409"/>
                    <a:gd name="connsiteY6" fmla="*/ 104680 h 228314"/>
                    <a:gd name="connsiteX7" fmla="*/ 193834 w 232409"/>
                    <a:gd name="connsiteY7" fmla="*/ 80486 h 228314"/>
                    <a:gd name="connsiteX8" fmla="*/ 193834 w 232409"/>
                    <a:gd name="connsiteY8" fmla="*/ 56102 h 228314"/>
                    <a:gd name="connsiteX9" fmla="*/ 165449 w 232409"/>
                    <a:gd name="connsiteY9" fmla="*/ 31909 h 228314"/>
                    <a:gd name="connsiteX10" fmla="*/ 61341 w 232409"/>
                    <a:gd name="connsiteY10" fmla="*/ 31909 h 228314"/>
                    <a:gd name="connsiteX11" fmla="*/ 41434 w 232409"/>
                    <a:gd name="connsiteY11" fmla="*/ 50864 h 228314"/>
                    <a:gd name="connsiteX12" fmla="*/ 41434 w 232409"/>
                    <a:gd name="connsiteY12" fmla="*/ 63913 h 228314"/>
                    <a:gd name="connsiteX13" fmla="*/ 34862 w 232409"/>
                    <a:gd name="connsiteY13" fmla="*/ 70390 h 228314"/>
                    <a:gd name="connsiteX14" fmla="*/ 11049 w 232409"/>
                    <a:gd name="connsiteY14" fmla="*/ 70390 h 228314"/>
                    <a:gd name="connsiteX15" fmla="*/ 4477 w 232409"/>
                    <a:gd name="connsiteY15" fmla="*/ 63913 h 228314"/>
                    <a:gd name="connsiteX16" fmla="*/ 4477 w 232409"/>
                    <a:gd name="connsiteY16" fmla="*/ 49911 h 228314"/>
                    <a:gd name="connsiteX17" fmla="*/ 56388 w 232409"/>
                    <a:gd name="connsiteY17" fmla="*/ 0 h 228314"/>
                    <a:gd name="connsiteX18" fmla="*/ 180404 w 232409"/>
                    <a:gd name="connsiteY18" fmla="*/ 0 h 228314"/>
                    <a:gd name="connsiteX19" fmla="*/ 232315 w 232409"/>
                    <a:gd name="connsiteY19" fmla="*/ 49911 h 228314"/>
                    <a:gd name="connsiteX20" fmla="*/ 232315 w 232409"/>
                    <a:gd name="connsiteY20" fmla="*/ 86773 h 228314"/>
                    <a:gd name="connsiteX21" fmla="*/ 180404 w 232409"/>
                    <a:gd name="connsiteY21" fmla="*/ 136684 h 228314"/>
                    <a:gd name="connsiteX22" fmla="*/ 66485 w 232409"/>
                    <a:gd name="connsiteY22" fmla="*/ 136684 h 228314"/>
                    <a:gd name="connsiteX23" fmla="*/ 38100 w 232409"/>
                    <a:gd name="connsiteY23" fmla="*/ 161163 h 228314"/>
                    <a:gd name="connsiteX24" fmla="*/ 38100 w 232409"/>
                    <a:gd name="connsiteY24" fmla="*/ 196691 h 228314"/>
                    <a:gd name="connsiteX25" fmla="*/ 225362 w 232409"/>
                    <a:gd name="connsiteY25" fmla="*/ 196691 h 228314"/>
                    <a:gd name="connsiteX26" fmla="*/ 232220 w 232409"/>
                    <a:gd name="connsiteY26" fmla="*/ 202883 h 228314"/>
                    <a:gd name="connsiteX27" fmla="*/ 232220 w 232409"/>
                    <a:gd name="connsiteY27" fmla="*/ 221837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2409" h="228314">
                      <a:moveTo>
                        <a:pt x="232410" y="221837"/>
                      </a:moveTo>
                      <a:cubicBezTo>
                        <a:pt x="232410" y="226124"/>
                        <a:pt x="230124" y="228314"/>
                        <a:pt x="225552" y="228314"/>
                      </a:cubicBezTo>
                      <a:lnTo>
                        <a:pt x="6572" y="228314"/>
                      </a:lnTo>
                      <a:cubicBezTo>
                        <a:pt x="2286" y="228314"/>
                        <a:pt x="0" y="226028"/>
                        <a:pt x="0" y="221837"/>
                      </a:cubicBezTo>
                      <a:lnTo>
                        <a:pt x="0" y="156591"/>
                      </a:lnTo>
                      <a:cubicBezTo>
                        <a:pt x="0" y="121634"/>
                        <a:pt x="17621" y="104680"/>
                        <a:pt x="54197" y="104680"/>
                      </a:cubicBezTo>
                      <a:lnTo>
                        <a:pt x="165449" y="104680"/>
                      </a:lnTo>
                      <a:cubicBezTo>
                        <a:pt x="188595" y="104680"/>
                        <a:pt x="193834" y="99441"/>
                        <a:pt x="193834" y="80486"/>
                      </a:cubicBezTo>
                      <a:lnTo>
                        <a:pt x="193834" y="56102"/>
                      </a:lnTo>
                      <a:cubicBezTo>
                        <a:pt x="193834" y="36862"/>
                        <a:pt x="188595" y="31909"/>
                        <a:pt x="165449" y="31909"/>
                      </a:cubicBezTo>
                      <a:lnTo>
                        <a:pt x="61341" y="31909"/>
                      </a:lnTo>
                      <a:cubicBezTo>
                        <a:pt x="47339" y="31909"/>
                        <a:pt x="41434" y="37814"/>
                        <a:pt x="41434" y="50864"/>
                      </a:cubicBezTo>
                      <a:lnTo>
                        <a:pt x="41434" y="63913"/>
                      </a:lnTo>
                      <a:cubicBezTo>
                        <a:pt x="41434" y="68199"/>
                        <a:pt x="39433" y="70390"/>
                        <a:pt x="34862" y="70390"/>
                      </a:cubicBezTo>
                      <a:lnTo>
                        <a:pt x="11049" y="70390"/>
                      </a:lnTo>
                      <a:cubicBezTo>
                        <a:pt x="6477" y="70390"/>
                        <a:pt x="4477" y="68104"/>
                        <a:pt x="4477" y="63913"/>
                      </a:cubicBezTo>
                      <a:lnTo>
                        <a:pt x="4477" y="49911"/>
                      </a:lnTo>
                      <a:cubicBezTo>
                        <a:pt x="4477" y="13049"/>
                        <a:pt x="18193" y="0"/>
                        <a:pt x="56388" y="0"/>
                      </a:cubicBezTo>
                      <a:lnTo>
                        <a:pt x="180404" y="0"/>
                      </a:lnTo>
                      <a:cubicBezTo>
                        <a:pt x="216979" y="0"/>
                        <a:pt x="232315" y="15050"/>
                        <a:pt x="232315" y="49911"/>
                      </a:cubicBezTo>
                      <a:lnTo>
                        <a:pt x="232315" y="86773"/>
                      </a:lnTo>
                      <a:cubicBezTo>
                        <a:pt x="232315" y="122015"/>
                        <a:pt x="216979" y="136684"/>
                        <a:pt x="180404" y="136684"/>
                      </a:cubicBezTo>
                      <a:lnTo>
                        <a:pt x="66485" y="136684"/>
                      </a:lnTo>
                      <a:cubicBezTo>
                        <a:pt x="43624" y="136684"/>
                        <a:pt x="38100" y="141923"/>
                        <a:pt x="38100" y="161163"/>
                      </a:cubicBezTo>
                      <a:lnTo>
                        <a:pt x="38100" y="196691"/>
                      </a:lnTo>
                      <a:lnTo>
                        <a:pt x="225362" y="196691"/>
                      </a:lnTo>
                      <a:cubicBezTo>
                        <a:pt x="229933" y="196691"/>
                        <a:pt x="232220" y="198692"/>
                        <a:pt x="232220" y="202883"/>
                      </a:cubicBezTo>
                      <a:lnTo>
                        <a:pt x="232220" y="221837"/>
                      </a:lnTo>
                      <a:close/>
                    </a:path>
                  </a:pathLst>
                </a:custGeom>
                <a:grpFill/>
                <a:ln w="6350" cap="flat">
                  <a:solidFill>
                    <a:srgbClr val="1C5F8B"/>
                  </a:solidFill>
                  <a:prstDash val="solid"/>
                  <a:miter/>
                </a:ln>
              </p:spPr>
              <p:txBody>
                <a:bodyPr rtlCol="0" anchor="ctr"/>
                <a:lstStyle/>
                <a:p>
                  <a:endParaRPr lang="en-US" sz="3200"/>
                </a:p>
              </p:txBody>
            </p:sp>
            <p:sp>
              <p:nvSpPr>
                <p:cNvPr id="78" name="Freeform: Shape 77">
                  <a:extLst>
                    <a:ext uri="{FF2B5EF4-FFF2-40B4-BE49-F238E27FC236}">
                      <a16:creationId xmlns:a16="http://schemas.microsoft.com/office/drawing/2014/main" id="{D28EF3E2-7766-4682-A007-29A7AF1F9084}"/>
                    </a:ext>
                  </a:extLst>
                </p:cNvPr>
                <p:cNvSpPr/>
                <p:nvPr/>
              </p:nvSpPr>
              <p:spPr>
                <a:xfrm>
                  <a:off x="1837747" y="4695449"/>
                  <a:ext cx="71069" cy="94943"/>
                </a:xfrm>
                <a:custGeom>
                  <a:avLst/>
                  <a:gdLst>
                    <a:gd name="connsiteX0" fmla="*/ 0 w 170973"/>
                    <a:gd name="connsiteY0" fmla="*/ 203073 h 228409"/>
                    <a:gd name="connsiteX1" fmla="*/ 6858 w 170973"/>
                    <a:gd name="connsiteY1" fmla="*/ 196882 h 228409"/>
                    <a:gd name="connsiteX2" fmla="*/ 66866 w 170973"/>
                    <a:gd name="connsiteY2" fmla="*/ 196882 h 228409"/>
                    <a:gd name="connsiteX3" fmla="*/ 66866 w 170973"/>
                    <a:gd name="connsiteY3" fmla="*/ 33338 h 228409"/>
                    <a:gd name="connsiteX4" fmla="*/ 6858 w 170973"/>
                    <a:gd name="connsiteY4" fmla="*/ 33338 h 228409"/>
                    <a:gd name="connsiteX5" fmla="*/ 0 w 170973"/>
                    <a:gd name="connsiteY5" fmla="*/ 26765 h 228409"/>
                    <a:gd name="connsiteX6" fmla="*/ 0 w 170973"/>
                    <a:gd name="connsiteY6" fmla="*/ 14383 h 228409"/>
                    <a:gd name="connsiteX7" fmla="*/ 6477 w 170973"/>
                    <a:gd name="connsiteY7" fmla="*/ 7239 h 228409"/>
                    <a:gd name="connsiteX8" fmla="*/ 65532 w 170973"/>
                    <a:gd name="connsiteY8" fmla="*/ 667 h 228409"/>
                    <a:gd name="connsiteX9" fmla="*/ 75343 w 170973"/>
                    <a:gd name="connsiteY9" fmla="*/ 0 h 228409"/>
                    <a:gd name="connsiteX10" fmla="*/ 98488 w 170973"/>
                    <a:gd name="connsiteY10" fmla="*/ 0 h 228409"/>
                    <a:gd name="connsiteX11" fmla="*/ 105346 w 170973"/>
                    <a:gd name="connsiteY11" fmla="*/ 6572 h 228409"/>
                    <a:gd name="connsiteX12" fmla="*/ 105346 w 170973"/>
                    <a:gd name="connsiteY12" fmla="*/ 196787 h 228409"/>
                    <a:gd name="connsiteX13" fmla="*/ 164402 w 170973"/>
                    <a:gd name="connsiteY13" fmla="*/ 196787 h 228409"/>
                    <a:gd name="connsiteX14" fmla="*/ 170974 w 170973"/>
                    <a:gd name="connsiteY14" fmla="*/ 202978 h 228409"/>
                    <a:gd name="connsiteX15" fmla="*/ 170974 w 170973"/>
                    <a:gd name="connsiteY15" fmla="*/ 221933 h 228409"/>
                    <a:gd name="connsiteX16" fmla="*/ 164402 w 170973"/>
                    <a:gd name="connsiteY16" fmla="*/ 228410 h 228409"/>
                    <a:gd name="connsiteX17" fmla="*/ 6858 w 170973"/>
                    <a:gd name="connsiteY17" fmla="*/ 228410 h 228409"/>
                    <a:gd name="connsiteX18" fmla="*/ 0 w 170973"/>
                    <a:gd name="connsiteY18" fmla="*/ 221933 h 228409"/>
                    <a:gd name="connsiteX19" fmla="*/ 0 w 170973"/>
                    <a:gd name="connsiteY19" fmla="*/ 203073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973" h="228409">
                      <a:moveTo>
                        <a:pt x="0" y="203073"/>
                      </a:moveTo>
                      <a:cubicBezTo>
                        <a:pt x="0" y="198787"/>
                        <a:pt x="2286" y="196882"/>
                        <a:pt x="6858" y="196882"/>
                      </a:cubicBezTo>
                      <a:lnTo>
                        <a:pt x="66866" y="196882"/>
                      </a:lnTo>
                      <a:lnTo>
                        <a:pt x="66866" y="33338"/>
                      </a:lnTo>
                      <a:lnTo>
                        <a:pt x="6858" y="33338"/>
                      </a:lnTo>
                      <a:cubicBezTo>
                        <a:pt x="2286" y="33338"/>
                        <a:pt x="0" y="31052"/>
                        <a:pt x="0" y="26765"/>
                      </a:cubicBezTo>
                      <a:lnTo>
                        <a:pt x="0" y="14383"/>
                      </a:lnTo>
                      <a:cubicBezTo>
                        <a:pt x="0" y="10097"/>
                        <a:pt x="2000" y="7525"/>
                        <a:pt x="6477" y="7239"/>
                      </a:cubicBezTo>
                      <a:lnTo>
                        <a:pt x="65532" y="667"/>
                      </a:lnTo>
                      <a:cubicBezTo>
                        <a:pt x="68771" y="381"/>
                        <a:pt x="72009" y="0"/>
                        <a:pt x="75343" y="0"/>
                      </a:cubicBezTo>
                      <a:lnTo>
                        <a:pt x="98488" y="0"/>
                      </a:lnTo>
                      <a:cubicBezTo>
                        <a:pt x="103061" y="0"/>
                        <a:pt x="105346" y="2286"/>
                        <a:pt x="105346" y="6572"/>
                      </a:cubicBezTo>
                      <a:lnTo>
                        <a:pt x="105346" y="196787"/>
                      </a:lnTo>
                      <a:lnTo>
                        <a:pt x="164402" y="196787"/>
                      </a:lnTo>
                      <a:cubicBezTo>
                        <a:pt x="168974" y="196787"/>
                        <a:pt x="170974" y="198787"/>
                        <a:pt x="170974" y="202978"/>
                      </a:cubicBezTo>
                      <a:lnTo>
                        <a:pt x="170974" y="221933"/>
                      </a:lnTo>
                      <a:cubicBezTo>
                        <a:pt x="170974" y="226219"/>
                        <a:pt x="168974" y="228410"/>
                        <a:pt x="164402" y="228410"/>
                      </a:cubicBezTo>
                      <a:lnTo>
                        <a:pt x="6858" y="228410"/>
                      </a:lnTo>
                      <a:cubicBezTo>
                        <a:pt x="2286" y="228410"/>
                        <a:pt x="0" y="226124"/>
                        <a:pt x="0" y="221933"/>
                      </a:cubicBezTo>
                      <a:lnTo>
                        <a:pt x="0" y="203073"/>
                      </a:lnTo>
                      <a:close/>
                    </a:path>
                  </a:pathLst>
                </a:custGeom>
                <a:grpFill/>
                <a:ln w="6350" cap="flat">
                  <a:solidFill>
                    <a:srgbClr val="1C5F8B"/>
                  </a:solidFill>
                  <a:prstDash val="solid"/>
                  <a:miter/>
                </a:ln>
              </p:spPr>
              <p:txBody>
                <a:bodyPr rtlCol="0" anchor="ctr"/>
                <a:lstStyle/>
                <a:p>
                  <a:endParaRPr lang="en-US" sz="3200"/>
                </a:p>
              </p:txBody>
            </p:sp>
          </p:grpSp>
          <p:grpSp>
            <p:nvGrpSpPr>
              <p:cNvPr id="32" name="Group 31">
                <a:extLst>
                  <a:ext uri="{FF2B5EF4-FFF2-40B4-BE49-F238E27FC236}">
                    <a16:creationId xmlns:a16="http://schemas.microsoft.com/office/drawing/2014/main" id="{34B7DD63-DA94-4505-BC1B-3FFDB6AABF5A}"/>
                  </a:ext>
                </a:extLst>
              </p:cNvPr>
              <p:cNvGrpSpPr/>
              <p:nvPr userDrawn="1"/>
            </p:nvGrpSpPr>
            <p:grpSpPr>
              <a:xfrm>
                <a:off x="76199" y="4827508"/>
                <a:ext cx="2854873" cy="167063"/>
                <a:chOff x="76199" y="4822154"/>
                <a:chExt cx="2854873" cy="167063"/>
              </a:xfrm>
            </p:grpSpPr>
            <p:sp>
              <p:nvSpPr>
                <p:cNvPr id="33" name="Freeform: Shape 32">
                  <a:extLst>
                    <a:ext uri="{FF2B5EF4-FFF2-40B4-BE49-F238E27FC236}">
                      <a16:creationId xmlns:a16="http://schemas.microsoft.com/office/drawing/2014/main" id="{C4BA9C2C-A07F-4C48-B1ED-35CF5F52621F}"/>
                    </a:ext>
                  </a:extLst>
                </p:cNvPr>
                <p:cNvSpPr/>
                <p:nvPr/>
              </p:nvSpPr>
              <p:spPr>
                <a:xfrm>
                  <a:off x="76199" y="4822154"/>
                  <a:ext cx="1341121" cy="167063"/>
                </a:xfrm>
                <a:custGeom>
                  <a:avLst/>
                  <a:gdLst>
                    <a:gd name="connsiteX0" fmla="*/ 0 w 3997737"/>
                    <a:gd name="connsiteY0" fmla="*/ 0 h 579596"/>
                    <a:gd name="connsiteX1" fmla="*/ 3997738 w 3997737"/>
                    <a:gd name="connsiteY1" fmla="*/ 0 h 579596"/>
                    <a:gd name="connsiteX2" fmla="*/ 3997738 w 3997737"/>
                    <a:gd name="connsiteY2" fmla="*/ 579596 h 579596"/>
                    <a:gd name="connsiteX3" fmla="*/ 0 w 3997737"/>
                    <a:gd name="connsiteY3" fmla="*/ 579596 h 579596"/>
                  </a:gdLst>
                  <a:ahLst/>
                  <a:cxnLst>
                    <a:cxn ang="0">
                      <a:pos x="connsiteX0" y="connsiteY0"/>
                    </a:cxn>
                    <a:cxn ang="0">
                      <a:pos x="connsiteX1" y="connsiteY1"/>
                    </a:cxn>
                    <a:cxn ang="0">
                      <a:pos x="connsiteX2" y="connsiteY2"/>
                    </a:cxn>
                    <a:cxn ang="0">
                      <a:pos x="connsiteX3" y="connsiteY3"/>
                    </a:cxn>
                  </a:cxnLst>
                  <a:rect l="l" t="t" r="r" b="b"/>
                  <a:pathLst>
                    <a:path w="3997737" h="579596">
                      <a:moveTo>
                        <a:pt x="0" y="0"/>
                      </a:moveTo>
                      <a:lnTo>
                        <a:pt x="3997738" y="0"/>
                      </a:lnTo>
                      <a:lnTo>
                        <a:pt x="3997738" y="579596"/>
                      </a:lnTo>
                      <a:lnTo>
                        <a:pt x="0" y="579596"/>
                      </a:lnTo>
                      <a:close/>
                    </a:path>
                  </a:pathLst>
                </a:custGeom>
                <a:solidFill>
                  <a:srgbClr val="4E0864"/>
                </a:solidFill>
                <a:ln w="9525" cap="flat">
                  <a:noFill/>
                  <a:prstDash val="solid"/>
                  <a:miter/>
                </a:ln>
              </p:spPr>
              <p:txBody>
                <a:bodyPr rtlCol="0" anchor="ctr"/>
                <a:lstStyle/>
                <a:p>
                  <a:endParaRPr lang="en-US" sz="3200"/>
                </a:p>
              </p:txBody>
            </p:sp>
            <p:grpSp>
              <p:nvGrpSpPr>
                <p:cNvPr id="34" name="Group 33">
                  <a:extLst>
                    <a:ext uri="{FF2B5EF4-FFF2-40B4-BE49-F238E27FC236}">
                      <a16:creationId xmlns:a16="http://schemas.microsoft.com/office/drawing/2014/main" id="{E818A19F-6C9C-4E64-AE73-B7F6ECAE012F}"/>
                    </a:ext>
                  </a:extLst>
                </p:cNvPr>
                <p:cNvGrpSpPr/>
                <p:nvPr userDrawn="1"/>
              </p:nvGrpSpPr>
              <p:grpSpPr>
                <a:xfrm>
                  <a:off x="93725" y="4858215"/>
                  <a:ext cx="1262614" cy="94982"/>
                  <a:chOff x="93725" y="4858215"/>
                  <a:chExt cx="1262614" cy="94982"/>
                </a:xfrm>
                <a:solidFill>
                  <a:schemeClr val="bg1"/>
                </a:solidFill>
              </p:grpSpPr>
              <p:sp>
                <p:nvSpPr>
                  <p:cNvPr id="51" name="Freeform: Shape 50">
                    <a:extLst>
                      <a:ext uri="{FF2B5EF4-FFF2-40B4-BE49-F238E27FC236}">
                        <a16:creationId xmlns:a16="http://schemas.microsoft.com/office/drawing/2014/main" id="{51F2431E-3F32-456C-9298-94540E44AEBD}"/>
                      </a:ext>
                    </a:extLst>
                  </p:cNvPr>
                  <p:cNvSpPr/>
                  <p:nvPr/>
                </p:nvSpPr>
                <p:spPr>
                  <a:xfrm>
                    <a:off x="93725" y="4858254"/>
                    <a:ext cx="103520" cy="94943"/>
                  </a:xfrm>
                  <a:custGeom>
                    <a:avLst/>
                    <a:gdLst>
                      <a:gd name="connsiteX0" fmla="*/ 105068 w 249042"/>
                      <a:gd name="connsiteY0" fmla="*/ 228409 h 228409"/>
                      <a:gd name="connsiteX1" fmla="*/ 95257 w 249042"/>
                      <a:gd name="connsiteY1" fmla="*/ 222218 h 228409"/>
                      <a:gd name="connsiteX2" fmla="*/ 674 w 249042"/>
                      <a:gd name="connsiteY2" fmla="*/ 6858 h 228409"/>
                      <a:gd name="connsiteX3" fmla="*/ 4294 w 249042"/>
                      <a:gd name="connsiteY3" fmla="*/ 0 h 228409"/>
                      <a:gd name="connsiteX4" fmla="*/ 34678 w 249042"/>
                      <a:gd name="connsiteY4" fmla="*/ 0 h 228409"/>
                      <a:gd name="connsiteX5" fmla="*/ 44489 w 249042"/>
                      <a:gd name="connsiteY5" fmla="*/ 6191 h 228409"/>
                      <a:gd name="connsiteX6" fmla="*/ 125071 w 249042"/>
                      <a:gd name="connsiteY6" fmla="*/ 195072 h 228409"/>
                      <a:gd name="connsiteX7" fmla="*/ 206033 w 249042"/>
                      <a:gd name="connsiteY7" fmla="*/ 6191 h 228409"/>
                      <a:gd name="connsiteX8" fmla="*/ 215844 w 249042"/>
                      <a:gd name="connsiteY8" fmla="*/ 0 h 228409"/>
                      <a:gd name="connsiteX9" fmla="*/ 244514 w 249042"/>
                      <a:gd name="connsiteY9" fmla="*/ 0 h 228409"/>
                      <a:gd name="connsiteX10" fmla="*/ 248419 w 249042"/>
                      <a:gd name="connsiteY10" fmla="*/ 6858 h 228409"/>
                      <a:gd name="connsiteX11" fmla="*/ 153169 w 249042"/>
                      <a:gd name="connsiteY11" fmla="*/ 222218 h 228409"/>
                      <a:gd name="connsiteX12" fmla="*/ 143359 w 249042"/>
                      <a:gd name="connsiteY12" fmla="*/ 228409 h 228409"/>
                      <a:gd name="connsiteX13" fmla="*/ 105068 w 249042"/>
                      <a:gd name="connsiteY1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042" h="228409">
                        <a:moveTo>
                          <a:pt x="105068" y="228409"/>
                        </a:moveTo>
                        <a:cubicBezTo>
                          <a:pt x="99544" y="228409"/>
                          <a:pt x="97258" y="226409"/>
                          <a:pt x="95257" y="222218"/>
                        </a:cubicBezTo>
                        <a:lnTo>
                          <a:pt x="674" y="6858"/>
                        </a:lnTo>
                        <a:cubicBezTo>
                          <a:pt x="-945" y="2953"/>
                          <a:pt x="388" y="0"/>
                          <a:pt x="4294" y="0"/>
                        </a:cubicBezTo>
                        <a:lnTo>
                          <a:pt x="34678" y="0"/>
                        </a:lnTo>
                        <a:cubicBezTo>
                          <a:pt x="40203" y="0"/>
                          <a:pt x="42870" y="2000"/>
                          <a:pt x="44489" y="6191"/>
                        </a:cubicBezTo>
                        <a:lnTo>
                          <a:pt x="125071" y="195072"/>
                        </a:lnTo>
                        <a:lnTo>
                          <a:pt x="206033" y="6191"/>
                        </a:lnTo>
                        <a:cubicBezTo>
                          <a:pt x="207652" y="1905"/>
                          <a:pt x="210319" y="0"/>
                          <a:pt x="215844" y="0"/>
                        </a:cubicBezTo>
                        <a:lnTo>
                          <a:pt x="244514" y="0"/>
                        </a:lnTo>
                        <a:cubicBezTo>
                          <a:pt x="248419" y="0"/>
                          <a:pt x="250039" y="2953"/>
                          <a:pt x="248419" y="6858"/>
                        </a:cubicBezTo>
                        <a:lnTo>
                          <a:pt x="153169" y="222218"/>
                        </a:lnTo>
                        <a:cubicBezTo>
                          <a:pt x="151550" y="226504"/>
                          <a:pt x="149264" y="228409"/>
                          <a:pt x="143359" y="228409"/>
                        </a:cubicBezTo>
                        <a:lnTo>
                          <a:pt x="105068" y="228409"/>
                        </a:lnTo>
                        <a:close/>
                      </a:path>
                    </a:pathLst>
                  </a:custGeom>
                  <a:grpFill/>
                  <a:ln w="9525" cap="flat">
                    <a:noFill/>
                    <a:prstDash val="solid"/>
                    <a:miter/>
                  </a:ln>
                </p:spPr>
                <p:txBody>
                  <a:bodyPr rtlCol="0" anchor="ctr"/>
                  <a:lstStyle/>
                  <a:p>
                    <a:endParaRPr lang="en-US" sz="3200"/>
                  </a:p>
                </p:txBody>
              </p:sp>
              <p:sp>
                <p:nvSpPr>
                  <p:cNvPr id="52" name="Freeform: Shape 51">
                    <a:extLst>
                      <a:ext uri="{FF2B5EF4-FFF2-40B4-BE49-F238E27FC236}">
                        <a16:creationId xmlns:a16="http://schemas.microsoft.com/office/drawing/2014/main" id="{6DCB3C1C-5C75-4C31-8323-A7317565435F}"/>
                      </a:ext>
                    </a:extLst>
                  </p:cNvPr>
                  <p:cNvSpPr/>
                  <p:nvPr/>
                </p:nvSpPr>
                <p:spPr>
                  <a:xfrm>
                    <a:off x="210804" y="4858254"/>
                    <a:ext cx="16945" cy="94943"/>
                  </a:xfrm>
                  <a:custGeom>
                    <a:avLst/>
                    <a:gdLst>
                      <a:gd name="connsiteX0" fmla="*/ 40767 w 40766"/>
                      <a:gd name="connsiteY0" fmla="*/ 221552 h 228409"/>
                      <a:gd name="connsiteX1" fmla="*/ 33623 w 40766"/>
                      <a:gd name="connsiteY1" fmla="*/ 228409 h 228409"/>
                      <a:gd name="connsiteX2" fmla="*/ 6858 w 40766"/>
                      <a:gd name="connsiteY2" fmla="*/ 228409 h 228409"/>
                      <a:gd name="connsiteX3" fmla="*/ 0 w 40766"/>
                      <a:gd name="connsiteY3" fmla="*/ 221552 h 228409"/>
                      <a:gd name="connsiteX4" fmla="*/ 0 w 40766"/>
                      <a:gd name="connsiteY4" fmla="*/ 6858 h 228409"/>
                      <a:gd name="connsiteX5" fmla="*/ 6858 w 40766"/>
                      <a:gd name="connsiteY5" fmla="*/ 0 h 228409"/>
                      <a:gd name="connsiteX6" fmla="*/ 33623 w 40766"/>
                      <a:gd name="connsiteY6" fmla="*/ 0 h 228409"/>
                      <a:gd name="connsiteX7" fmla="*/ 40767 w 40766"/>
                      <a:gd name="connsiteY7" fmla="*/ 6858 h 228409"/>
                      <a:gd name="connsiteX8" fmla="*/ 40767 w 40766"/>
                      <a:gd name="connsiteY8"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766" h="228409">
                        <a:moveTo>
                          <a:pt x="40767" y="221552"/>
                        </a:move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221552"/>
                        </a:lnTo>
                        <a:close/>
                      </a:path>
                    </a:pathLst>
                  </a:custGeom>
                  <a:grpFill/>
                  <a:ln w="9525" cap="flat">
                    <a:noFill/>
                    <a:prstDash val="solid"/>
                    <a:miter/>
                  </a:ln>
                </p:spPr>
                <p:txBody>
                  <a:bodyPr rtlCol="0" anchor="ctr"/>
                  <a:lstStyle/>
                  <a:p>
                    <a:endParaRPr lang="en-US" sz="3200"/>
                  </a:p>
                </p:txBody>
              </p:sp>
              <p:sp>
                <p:nvSpPr>
                  <p:cNvPr id="53" name="Freeform: Shape 52">
                    <a:extLst>
                      <a:ext uri="{FF2B5EF4-FFF2-40B4-BE49-F238E27FC236}">
                        <a16:creationId xmlns:a16="http://schemas.microsoft.com/office/drawing/2014/main" id="{C4885C2C-3CD5-4EC0-A48B-8B53FA0AE575}"/>
                      </a:ext>
                    </a:extLst>
                  </p:cNvPr>
                  <p:cNvSpPr/>
                  <p:nvPr/>
                </p:nvSpPr>
                <p:spPr>
                  <a:xfrm>
                    <a:off x="250991" y="4858254"/>
                    <a:ext cx="96886" cy="94904"/>
                  </a:xfrm>
                  <a:custGeom>
                    <a:avLst/>
                    <a:gdLst>
                      <a:gd name="connsiteX0" fmla="*/ 224695 w 233084"/>
                      <a:gd name="connsiteY0" fmla="*/ 49911 h 228314"/>
                      <a:gd name="connsiteX1" fmla="*/ 224695 w 233084"/>
                      <a:gd name="connsiteY1" fmla="*/ 94583 h 228314"/>
                      <a:gd name="connsiteX2" fmla="*/ 172498 w 233084"/>
                      <a:gd name="connsiteY2" fmla="*/ 145447 h 228314"/>
                      <a:gd name="connsiteX3" fmla="*/ 156496 w 233084"/>
                      <a:gd name="connsiteY3" fmla="*/ 145447 h 228314"/>
                      <a:gd name="connsiteX4" fmla="*/ 231553 w 233084"/>
                      <a:gd name="connsiteY4" fmla="*/ 221456 h 228314"/>
                      <a:gd name="connsiteX5" fmla="*/ 229267 w 233084"/>
                      <a:gd name="connsiteY5" fmla="*/ 228314 h 228314"/>
                      <a:gd name="connsiteX6" fmla="*/ 193739 w 233084"/>
                      <a:gd name="connsiteY6" fmla="*/ 228314 h 228314"/>
                      <a:gd name="connsiteX7" fmla="*/ 182309 w 233084"/>
                      <a:gd name="connsiteY7" fmla="*/ 223742 h 228314"/>
                      <a:gd name="connsiteX8" fmla="*/ 109918 w 233084"/>
                      <a:gd name="connsiteY8" fmla="*/ 146780 h 228314"/>
                      <a:gd name="connsiteX9" fmla="*/ 40767 w 233084"/>
                      <a:gd name="connsiteY9" fmla="*/ 146780 h 228314"/>
                      <a:gd name="connsiteX10" fmla="*/ 40767 w 233084"/>
                      <a:gd name="connsiteY10" fmla="*/ 221456 h 228314"/>
                      <a:gd name="connsiteX11" fmla="*/ 33623 w 233084"/>
                      <a:gd name="connsiteY11" fmla="*/ 228314 h 228314"/>
                      <a:gd name="connsiteX12" fmla="*/ 6858 w 233084"/>
                      <a:gd name="connsiteY12" fmla="*/ 228314 h 228314"/>
                      <a:gd name="connsiteX13" fmla="*/ 0 w 233084"/>
                      <a:gd name="connsiteY13" fmla="*/ 221456 h 228314"/>
                      <a:gd name="connsiteX14" fmla="*/ 0 w 233084"/>
                      <a:gd name="connsiteY14" fmla="*/ 6858 h 228314"/>
                      <a:gd name="connsiteX15" fmla="*/ 6858 w 233084"/>
                      <a:gd name="connsiteY15" fmla="*/ 0 h 228314"/>
                      <a:gd name="connsiteX16" fmla="*/ 172593 w 233084"/>
                      <a:gd name="connsiteY16" fmla="*/ 0 h 228314"/>
                      <a:gd name="connsiteX17" fmla="*/ 224695 w 233084"/>
                      <a:gd name="connsiteY17" fmla="*/ 49911 h 228314"/>
                      <a:gd name="connsiteX18" fmla="*/ 40672 w 233084"/>
                      <a:gd name="connsiteY18" fmla="*/ 113252 h 228314"/>
                      <a:gd name="connsiteX19" fmla="*/ 152305 w 233084"/>
                      <a:gd name="connsiteY19" fmla="*/ 113252 h 228314"/>
                      <a:gd name="connsiteX20" fmla="*/ 183642 w 233084"/>
                      <a:gd name="connsiteY20" fmla="*/ 86487 h 228314"/>
                      <a:gd name="connsiteX21" fmla="*/ 183642 w 233084"/>
                      <a:gd name="connsiteY21" fmla="*/ 60674 h 228314"/>
                      <a:gd name="connsiteX22" fmla="*/ 152305 w 233084"/>
                      <a:gd name="connsiteY22" fmla="*/ 33909 h 228314"/>
                      <a:gd name="connsiteX23" fmla="*/ 40672 w 233084"/>
                      <a:gd name="connsiteY23" fmla="*/ 33909 h 228314"/>
                      <a:gd name="connsiteX24" fmla="*/ 40672 w 233084"/>
                      <a:gd name="connsiteY24" fmla="*/ 11325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3084" h="228314">
                        <a:moveTo>
                          <a:pt x="224695" y="49911"/>
                        </a:moveTo>
                        <a:lnTo>
                          <a:pt x="224695" y="94583"/>
                        </a:lnTo>
                        <a:cubicBezTo>
                          <a:pt x="224695" y="128492"/>
                          <a:pt x="207740" y="145447"/>
                          <a:pt x="172498" y="145447"/>
                        </a:cubicBezTo>
                        <a:lnTo>
                          <a:pt x="156496" y="145447"/>
                        </a:lnTo>
                        <a:lnTo>
                          <a:pt x="231553" y="221456"/>
                        </a:lnTo>
                        <a:cubicBezTo>
                          <a:pt x="234505" y="224409"/>
                          <a:pt x="232886" y="228314"/>
                          <a:pt x="229267" y="228314"/>
                        </a:cubicBezTo>
                        <a:lnTo>
                          <a:pt x="193739" y="228314"/>
                        </a:lnTo>
                        <a:cubicBezTo>
                          <a:pt x="187833" y="228314"/>
                          <a:pt x="185261" y="226981"/>
                          <a:pt x="182309" y="223742"/>
                        </a:cubicBezTo>
                        <a:lnTo>
                          <a:pt x="109918" y="146780"/>
                        </a:lnTo>
                        <a:lnTo>
                          <a:pt x="40767" y="146780"/>
                        </a:lnTo>
                        <a:lnTo>
                          <a:pt x="40767" y="221456"/>
                        </a:lnTo>
                        <a:cubicBezTo>
                          <a:pt x="40767" y="226028"/>
                          <a:pt x="38195" y="228314"/>
                          <a:pt x="33623" y="228314"/>
                        </a:cubicBezTo>
                        <a:lnTo>
                          <a:pt x="6858" y="228314"/>
                        </a:lnTo>
                        <a:cubicBezTo>
                          <a:pt x="2286" y="228314"/>
                          <a:pt x="0" y="226028"/>
                          <a:pt x="0" y="221456"/>
                        </a:cubicBezTo>
                        <a:lnTo>
                          <a:pt x="0" y="6858"/>
                        </a:lnTo>
                        <a:cubicBezTo>
                          <a:pt x="0" y="2286"/>
                          <a:pt x="2286" y="0"/>
                          <a:pt x="6858" y="0"/>
                        </a:cubicBezTo>
                        <a:lnTo>
                          <a:pt x="172593" y="0"/>
                        </a:lnTo>
                        <a:cubicBezTo>
                          <a:pt x="207740" y="0"/>
                          <a:pt x="224695" y="16002"/>
                          <a:pt x="224695" y="49911"/>
                        </a:cubicBezTo>
                        <a:close/>
                        <a:moveTo>
                          <a:pt x="40672" y="113252"/>
                        </a:moveTo>
                        <a:lnTo>
                          <a:pt x="152305" y="113252"/>
                        </a:lnTo>
                        <a:cubicBezTo>
                          <a:pt x="178689" y="113252"/>
                          <a:pt x="183642" y="108014"/>
                          <a:pt x="183642" y="86487"/>
                        </a:cubicBezTo>
                        <a:lnTo>
                          <a:pt x="183642" y="60674"/>
                        </a:lnTo>
                        <a:cubicBezTo>
                          <a:pt x="183642" y="38862"/>
                          <a:pt x="178784" y="33909"/>
                          <a:pt x="152305" y="33909"/>
                        </a:cubicBezTo>
                        <a:lnTo>
                          <a:pt x="40672" y="33909"/>
                        </a:lnTo>
                        <a:lnTo>
                          <a:pt x="40672" y="113252"/>
                        </a:lnTo>
                        <a:close/>
                      </a:path>
                    </a:pathLst>
                  </a:custGeom>
                  <a:grpFill/>
                  <a:ln w="9525" cap="flat">
                    <a:noFill/>
                    <a:prstDash val="solid"/>
                    <a:miter/>
                  </a:ln>
                </p:spPr>
                <p:txBody>
                  <a:bodyPr rtlCol="0" anchor="ctr"/>
                  <a:lstStyle/>
                  <a:p>
                    <a:endParaRPr lang="en-US" sz="3200"/>
                  </a:p>
                </p:txBody>
              </p:sp>
              <p:sp>
                <p:nvSpPr>
                  <p:cNvPr id="54" name="Freeform: Shape 53">
                    <a:extLst>
                      <a:ext uri="{FF2B5EF4-FFF2-40B4-BE49-F238E27FC236}">
                        <a16:creationId xmlns:a16="http://schemas.microsoft.com/office/drawing/2014/main" id="{8B144A77-9758-4AAB-A9B9-A44B26C5A0A4}"/>
                      </a:ext>
                    </a:extLst>
                  </p:cNvPr>
                  <p:cNvSpPr/>
                  <p:nvPr/>
                </p:nvSpPr>
                <p:spPr>
                  <a:xfrm>
                    <a:off x="355119"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4 w 221837"/>
                      <a:gd name="connsiteY5" fmla="*/ 0 h 228409"/>
                      <a:gd name="connsiteX6" fmla="*/ 221837 w 221837"/>
                      <a:gd name="connsiteY6" fmla="*/ 6858 h 228409"/>
                      <a:gd name="connsiteX7" fmla="*/ 221837 w 221837"/>
                      <a:gd name="connsiteY7" fmla="*/ 27051 h 228409"/>
                      <a:gd name="connsiteX8" fmla="*/ 214694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2" y="33909"/>
                          <a:pt x="0" y="31337"/>
                          <a:pt x="0" y="27051"/>
                        </a:cubicBezTo>
                        <a:lnTo>
                          <a:pt x="0" y="6858"/>
                        </a:lnTo>
                        <a:cubicBezTo>
                          <a:pt x="0" y="2286"/>
                          <a:pt x="2572" y="0"/>
                          <a:pt x="7144" y="0"/>
                        </a:cubicBezTo>
                        <a:lnTo>
                          <a:pt x="214694" y="0"/>
                        </a:lnTo>
                        <a:cubicBezTo>
                          <a:pt x="219266" y="0"/>
                          <a:pt x="221837" y="2286"/>
                          <a:pt x="221837" y="6858"/>
                        </a:cubicBezTo>
                        <a:lnTo>
                          <a:pt x="221837" y="27051"/>
                        </a:lnTo>
                        <a:cubicBezTo>
                          <a:pt x="221837" y="31337"/>
                          <a:pt x="219266" y="33909"/>
                          <a:pt x="214694" y="33909"/>
                        </a:cubicBezTo>
                        <a:lnTo>
                          <a:pt x="131445" y="33909"/>
                        </a:lnTo>
                        <a:lnTo>
                          <a:pt x="131445" y="221552"/>
                        </a:lnTo>
                        <a:cubicBezTo>
                          <a:pt x="131445" y="226123"/>
                          <a:pt x="128873" y="228409"/>
                          <a:pt x="124301" y="228409"/>
                        </a:cubicBezTo>
                        <a:lnTo>
                          <a:pt x="97536" y="228409"/>
                        </a:lnTo>
                        <a:cubicBezTo>
                          <a:pt x="92964" y="228409"/>
                          <a:pt x="90392" y="226123"/>
                          <a:pt x="90392" y="221552"/>
                        </a:cubicBezTo>
                        <a:lnTo>
                          <a:pt x="90392" y="33909"/>
                        </a:lnTo>
                        <a:close/>
                      </a:path>
                    </a:pathLst>
                  </a:custGeom>
                  <a:grpFill/>
                  <a:ln w="9525" cap="flat">
                    <a:noFill/>
                    <a:prstDash val="solid"/>
                    <a:miter/>
                  </a:ln>
                </p:spPr>
                <p:txBody>
                  <a:bodyPr rtlCol="0" anchor="ctr"/>
                  <a:lstStyle/>
                  <a:p>
                    <a:endParaRPr lang="en-US" sz="3200"/>
                  </a:p>
                </p:txBody>
              </p:sp>
              <p:sp>
                <p:nvSpPr>
                  <p:cNvPr id="55" name="Freeform: Shape 54">
                    <a:extLst>
                      <a:ext uri="{FF2B5EF4-FFF2-40B4-BE49-F238E27FC236}">
                        <a16:creationId xmlns:a16="http://schemas.microsoft.com/office/drawing/2014/main" id="{9FE9D60B-1785-4002-8EA7-02DB46B06848}"/>
                      </a:ext>
                    </a:extLst>
                  </p:cNvPr>
                  <p:cNvSpPr/>
                  <p:nvPr/>
                </p:nvSpPr>
                <p:spPr>
                  <a:xfrm>
                    <a:off x="461347" y="4858254"/>
                    <a:ext cx="93399" cy="94943"/>
                  </a:xfrm>
                  <a:custGeom>
                    <a:avLst/>
                    <a:gdLst>
                      <a:gd name="connsiteX0" fmla="*/ 40672 w 224694"/>
                      <a:gd name="connsiteY0" fmla="*/ 167069 h 228409"/>
                      <a:gd name="connsiteX1" fmla="*/ 73343 w 224694"/>
                      <a:gd name="connsiteY1" fmla="*/ 194500 h 228409"/>
                      <a:gd name="connsiteX2" fmla="*/ 150971 w 224694"/>
                      <a:gd name="connsiteY2" fmla="*/ 194500 h 228409"/>
                      <a:gd name="connsiteX3" fmla="*/ 183642 w 224694"/>
                      <a:gd name="connsiteY3" fmla="*/ 167069 h 228409"/>
                      <a:gd name="connsiteX4" fmla="*/ 183642 w 224694"/>
                      <a:gd name="connsiteY4" fmla="*/ 6858 h 228409"/>
                      <a:gd name="connsiteX5" fmla="*/ 190500 w 224694"/>
                      <a:gd name="connsiteY5" fmla="*/ 0 h 228409"/>
                      <a:gd name="connsiteX6" fmla="*/ 217551 w 224694"/>
                      <a:gd name="connsiteY6" fmla="*/ 0 h 228409"/>
                      <a:gd name="connsiteX7" fmla="*/ 224695 w 224694"/>
                      <a:gd name="connsiteY7" fmla="*/ 6858 h 228409"/>
                      <a:gd name="connsiteX8" fmla="*/ 224695 w 224694"/>
                      <a:gd name="connsiteY8" fmla="*/ 176213 h 228409"/>
                      <a:gd name="connsiteX9" fmla="*/ 170212 w 224694"/>
                      <a:gd name="connsiteY9" fmla="*/ 228409 h 228409"/>
                      <a:gd name="connsiteX10" fmla="*/ 54769 w 224694"/>
                      <a:gd name="connsiteY10" fmla="*/ 228409 h 228409"/>
                      <a:gd name="connsiteX11" fmla="*/ 0 w 224694"/>
                      <a:gd name="connsiteY11" fmla="*/ 176213 h 228409"/>
                      <a:gd name="connsiteX12" fmla="*/ 0 w 224694"/>
                      <a:gd name="connsiteY12" fmla="*/ 6858 h 228409"/>
                      <a:gd name="connsiteX13" fmla="*/ 6858 w 224694"/>
                      <a:gd name="connsiteY13" fmla="*/ 0 h 228409"/>
                      <a:gd name="connsiteX14" fmla="*/ 33623 w 224694"/>
                      <a:gd name="connsiteY14" fmla="*/ 0 h 228409"/>
                      <a:gd name="connsiteX15" fmla="*/ 40767 w 224694"/>
                      <a:gd name="connsiteY15" fmla="*/ 6858 h 228409"/>
                      <a:gd name="connsiteX16" fmla="*/ 40767 w 224694"/>
                      <a:gd name="connsiteY16" fmla="*/ 16706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694" h="228409">
                        <a:moveTo>
                          <a:pt x="40672" y="167069"/>
                        </a:moveTo>
                        <a:cubicBezTo>
                          <a:pt x="40672" y="189643"/>
                          <a:pt x="46196" y="194500"/>
                          <a:pt x="73343" y="194500"/>
                        </a:cubicBezTo>
                        <a:lnTo>
                          <a:pt x="150971" y="194500"/>
                        </a:lnTo>
                        <a:cubicBezTo>
                          <a:pt x="178022" y="194500"/>
                          <a:pt x="183642" y="189643"/>
                          <a:pt x="183642" y="167069"/>
                        </a:cubicBezTo>
                        <a:lnTo>
                          <a:pt x="183642" y="6858"/>
                        </a:lnTo>
                        <a:cubicBezTo>
                          <a:pt x="183642" y="2286"/>
                          <a:pt x="186214" y="0"/>
                          <a:pt x="190500" y="0"/>
                        </a:cubicBezTo>
                        <a:lnTo>
                          <a:pt x="217551" y="0"/>
                        </a:lnTo>
                        <a:cubicBezTo>
                          <a:pt x="221837" y="0"/>
                          <a:pt x="224695" y="2286"/>
                          <a:pt x="224695" y="6858"/>
                        </a:cubicBezTo>
                        <a:lnTo>
                          <a:pt x="224695" y="176213"/>
                        </a:lnTo>
                        <a:cubicBezTo>
                          <a:pt x="224695" y="211741"/>
                          <a:pt x="207073" y="228409"/>
                          <a:pt x="170212" y="228409"/>
                        </a:cubicBezTo>
                        <a:lnTo>
                          <a:pt x="54769" y="228409"/>
                        </a:lnTo>
                        <a:cubicBezTo>
                          <a:pt x="17526" y="228409"/>
                          <a:pt x="0" y="211741"/>
                          <a:pt x="0" y="176213"/>
                        </a:cubicBezTo>
                        <a:lnTo>
                          <a:pt x="0" y="6858"/>
                        </a:lnTo>
                        <a:cubicBezTo>
                          <a:pt x="0" y="2286"/>
                          <a:pt x="2286" y="0"/>
                          <a:pt x="6858" y="0"/>
                        </a:cubicBezTo>
                        <a:lnTo>
                          <a:pt x="33623" y="0"/>
                        </a:lnTo>
                        <a:cubicBezTo>
                          <a:pt x="38195" y="0"/>
                          <a:pt x="40767" y="2286"/>
                          <a:pt x="40767" y="6858"/>
                        </a:cubicBezTo>
                        <a:lnTo>
                          <a:pt x="40767" y="167069"/>
                        </a:lnTo>
                        <a:close/>
                      </a:path>
                    </a:pathLst>
                  </a:custGeom>
                  <a:grpFill/>
                  <a:ln w="9525" cap="flat">
                    <a:noFill/>
                    <a:prstDash val="solid"/>
                    <a:miter/>
                  </a:ln>
                </p:spPr>
                <p:txBody>
                  <a:bodyPr rtlCol="0" anchor="ctr"/>
                  <a:lstStyle/>
                  <a:p>
                    <a:endParaRPr lang="en-US" sz="3200"/>
                  </a:p>
                </p:txBody>
              </p:sp>
              <p:sp>
                <p:nvSpPr>
                  <p:cNvPr id="56" name="Freeform: Shape 55">
                    <a:extLst>
                      <a:ext uri="{FF2B5EF4-FFF2-40B4-BE49-F238E27FC236}">
                        <a16:creationId xmlns:a16="http://schemas.microsoft.com/office/drawing/2014/main" id="{BDAEDB55-B937-47B9-B01E-2DF737B1AD7E}"/>
                      </a:ext>
                    </a:extLst>
                  </p:cNvPr>
                  <p:cNvSpPr/>
                  <p:nvPr/>
                </p:nvSpPr>
                <p:spPr>
                  <a:xfrm>
                    <a:off x="566094" y="4858215"/>
                    <a:ext cx="108373" cy="94943"/>
                  </a:xfrm>
                  <a:custGeom>
                    <a:avLst/>
                    <a:gdLst>
                      <a:gd name="connsiteX0" fmla="*/ 197204 w 260718"/>
                      <a:gd name="connsiteY0" fmla="*/ 180499 h 228409"/>
                      <a:gd name="connsiteX1" fmla="*/ 61854 w 260718"/>
                      <a:gd name="connsiteY1" fmla="*/ 180499 h 228409"/>
                      <a:gd name="connsiteX2" fmla="*/ 42899 w 260718"/>
                      <a:gd name="connsiteY2" fmla="*/ 222218 h 228409"/>
                      <a:gd name="connsiteX3" fmla="*/ 33088 w 260718"/>
                      <a:gd name="connsiteY3" fmla="*/ 228410 h 228409"/>
                      <a:gd name="connsiteX4" fmla="*/ 4418 w 260718"/>
                      <a:gd name="connsiteY4" fmla="*/ 228410 h 228409"/>
                      <a:gd name="connsiteX5" fmla="*/ 799 w 260718"/>
                      <a:gd name="connsiteY5" fmla="*/ 221552 h 228409"/>
                      <a:gd name="connsiteX6" fmla="*/ 101287 w 260718"/>
                      <a:gd name="connsiteY6" fmla="*/ 6191 h 228409"/>
                      <a:gd name="connsiteX7" fmla="*/ 111098 w 260718"/>
                      <a:gd name="connsiteY7" fmla="*/ 0 h 228409"/>
                      <a:gd name="connsiteX8" fmla="*/ 149579 w 260718"/>
                      <a:gd name="connsiteY8" fmla="*/ 0 h 228409"/>
                      <a:gd name="connsiteX9" fmla="*/ 159390 w 260718"/>
                      <a:gd name="connsiteY9" fmla="*/ 6191 h 228409"/>
                      <a:gd name="connsiteX10" fmla="*/ 259879 w 260718"/>
                      <a:gd name="connsiteY10" fmla="*/ 221552 h 228409"/>
                      <a:gd name="connsiteX11" fmla="*/ 256259 w 260718"/>
                      <a:gd name="connsiteY11" fmla="*/ 228410 h 228409"/>
                      <a:gd name="connsiteX12" fmla="*/ 225874 w 260718"/>
                      <a:gd name="connsiteY12" fmla="*/ 228410 h 228409"/>
                      <a:gd name="connsiteX13" fmla="*/ 216064 w 260718"/>
                      <a:gd name="connsiteY13" fmla="*/ 222218 h 228409"/>
                      <a:gd name="connsiteX14" fmla="*/ 197204 w 260718"/>
                      <a:gd name="connsiteY14" fmla="*/ 180499 h 228409"/>
                      <a:gd name="connsiteX15" fmla="*/ 77189 w 260718"/>
                      <a:gd name="connsiteY15" fmla="*/ 146590 h 228409"/>
                      <a:gd name="connsiteX16" fmla="*/ 181583 w 260718"/>
                      <a:gd name="connsiteY16" fmla="*/ 146590 h 228409"/>
                      <a:gd name="connsiteX17" fmla="*/ 129386 w 260718"/>
                      <a:gd name="connsiteY17" fmla="*/ 31718 h 228409"/>
                      <a:gd name="connsiteX18" fmla="*/ 77189 w 260718"/>
                      <a:gd name="connsiteY18" fmla="*/ 14659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718" h="228409">
                        <a:moveTo>
                          <a:pt x="197204" y="180499"/>
                        </a:moveTo>
                        <a:lnTo>
                          <a:pt x="61854" y="180499"/>
                        </a:lnTo>
                        <a:lnTo>
                          <a:pt x="42899" y="222218"/>
                        </a:lnTo>
                        <a:cubicBezTo>
                          <a:pt x="40899" y="226504"/>
                          <a:pt x="38327" y="228410"/>
                          <a:pt x="33088" y="228410"/>
                        </a:cubicBezTo>
                        <a:lnTo>
                          <a:pt x="4418" y="228410"/>
                        </a:lnTo>
                        <a:cubicBezTo>
                          <a:pt x="513" y="228410"/>
                          <a:pt x="-1106" y="225457"/>
                          <a:pt x="799" y="221552"/>
                        </a:cubicBezTo>
                        <a:lnTo>
                          <a:pt x="101287" y="6191"/>
                        </a:lnTo>
                        <a:cubicBezTo>
                          <a:pt x="103288" y="1905"/>
                          <a:pt x="105859" y="0"/>
                          <a:pt x="111098" y="0"/>
                        </a:cubicBezTo>
                        <a:lnTo>
                          <a:pt x="149579" y="0"/>
                        </a:lnTo>
                        <a:cubicBezTo>
                          <a:pt x="154818" y="0"/>
                          <a:pt x="157390" y="2000"/>
                          <a:pt x="159390" y="6191"/>
                        </a:cubicBezTo>
                        <a:lnTo>
                          <a:pt x="259879" y="221552"/>
                        </a:lnTo>
                        <a:cubicBezTo>
                          <a:pt x="261879" y="225457"/>
                          <a:pt x="260164" y="228410"/>
                          <a:pt x="256259" y="228410"/>
                        </a:cubicBezTo>
                        <a:lnTo>
                          <a:pt x="225874" y="228410"/>
                        </a:lnTo>
                        <a:cubicBezTo>
                          <a:pt x="220350" y="228410"/>
                          <a:pt x="218064" y="226409"/>
                          <a:pt x="216064" y="222218"/>
                        </a:cubicBezTo>
                        <a:lnTo>
                          <a:pt x="197204" y="180499"/>
                        </a:lnTo>
                        <a:close/>
                        <a:moveTo>
                          <a:pt x="77189" y="146590"/>
                        </a:moveTo>
                        <a:lnTo>
                          <a:pt x="181583" y="146590"/>
                        </a:lnTo>
                        <a:lnTo>
                          <a:pt x="129386" y="31718"/>
                        </a:lnTo>
                        <a:lnTo>
                          <a:pt x="77189" y="146590"/>
                        </a:lnTo>
                        <a:close/>
                      </a:path>
                    </a:pathLst>
                  </a:custGeom>
                  <a:grpFill/>
                  <a:ln w="9525" cap="flat">
                    <a:noFill/>
                    <a:prstDash val="solid"/>
                    <a:miter/>
                  </a:ln>
                </p:spPr>
                <p:txBody>
                  <a:bodyPr rtlCol="0" anchor="ctr"/>
                  <a:lstStyle/>
                  <a:p>
                    <a:endParaRPr lang="en-US" sz="3200"/>
                  </a:p>
                </p:txBody>
              </p:sp>
              <p:sp>
                <p:nvSpPr>
                  <p:cNvPr id="57" name="Freeform: Shape 56">
                    <a:extLst>
                      <a:ext uri="{FF2B5EF4-FFF2-40B4-BE49-F238E27FC236}">
                        <a16:creationId xmlns:a16="http://schemas.microsoft.com/office/drawing/2014/main" id="{29E8B05B-8870-4C87-9270-0BC0185432C8}"/>
                      </a:ext>
                    </a:extLst>
                  </p:cNvPr>
                  <p:cNvSpPr/>
                  <p:nvPr/>
                </p:nvSpPr>
                <p:spPr>
                  <a:xfrm>
                    <a:off x="688094" y="4858254"/>
                    <a:ext cx="84095" cy="94943"/>
                  </a:xfrm>
                  <a:custGeom>
                    <a:avLst/>
                    <a:gdLst>
                      <a:gd name="connsiteX0" fmla="*/ 40767 w 202311"/>
                      <a:gd name="connsiteY0" fmla="*/ 194500 h 228409"/>
                      <a:gd name="connsiteX1" fmla="*/ 195453 w 202311"/>
                      <a:gd name="connsiteY1" fmla="*/ 194500 h 228409"/>
                      <a:gd name="connsiteX2" fmla="*/ 202311 w 202311"/>
                      <a:gd name="connsiteY2" fmla="*/ 201359 h 228409"/>
                      <a:gd name="connsiteX3" fmla="*/ 202311 w 202311"/>
                      <a:gd name="connsiteY3" fmla="*/ 221552 h 228409"/>
                      <a:gd name="connsiteX4" fmla="*/ 195453 w 202311"/>
                      <a:gd name="connsiteY4" fmla="*/ 228409 h 228409"/>
                      <a:gd name="connsiteX5" fmla="*/ 6858 w 202311"/>
                      <a:gd name="connsiteY5" fmla="*/ 228409 h 228409"/>
                      <a:gd name="connsiteX6" fmla="*/ 0 w 202311"/>
                      <a:gd name="connsiteY6" fmla="*/ 221552 h 228409"/>
                      <a:gd name="connsiteX7" fmla="*/ 0 w 202311"/>
                      <a:gd name="connsiteY7" fmla="*/ 6858 h 228409"/>
                      <a:gd name="connsiteX8" fmla="*/ 6858 w 202311"/>
                      <a:gd name="connsiteY8" fmla="*/ 0 h 228409"/>
                      <a:gd name="connsiteX9" fmla="*/ 33623 w 202311"/>
                      <a:gd name="connsiteY9" fmla="*/ 0 h 228409"/>
                      <a:gd name="connsiteX10" fmla="*/ 40767 w 202311"/>
                      <a:gd name="connsiteY10" fmla="*/ 6858 h 228409"/>
                      <a:gd name="connsiteX11" fmla="*/ 40767 w 202311"/>
                      <a:gd name="connsiteY11" fmla="*/ 19450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311" h="228409">
                        <a:moveTo>
                          <a:pt x="40767" y="194500"/>
                        </a:moveTo>
                        <a:lnTo>
                          <a:pt x="195453" y="194500"/>
                        </a:lnTo>
                        <a:cubicBezTo>
                          <a:pt x="199739" y="194500"/>
                          <a:pt x="202311" y="197072"/>
                          <a:pt x="202311" y="201359"/>
                        </a:cubicBezTo>
                        <a:lnTo>
                          <a:pt x="202311" y="221552"/>
                        </a:lnTo>
                        <a:cubicBezTo>
                          <a:pt x="202311" y="226123"/>
                          <a:pt x="199739" y="228409"/>
                          <a:pt x="19545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194500"/>
                        </a:lnTo>
                        <a:close/>
                      </a:path>
                    </a:pathLst>
                  </a:custGeom>
                  <a:grpFill/>
                  <a:ln w="9525" cap="flat">
                    <a:noFill/>
                    <a:prstDash val="solid"/>
                    <a:miter/>
                  </a:ln>
                </p:spPr>
                <p:txBody>
                  <a:bodyPr rtlCol="0" anchor="ctr"/>
                  <a:lstStyle/>
                  <a:p>
                    <a:endParaRPr lang="en-US" sz="3200"/>
                  </a:p>
                </p:txBody>
              </p:sp>
              <p:sp>
                <p:nvSpPr>
                  <p:cNvPr id="58" name="Freeform: Shape 57">
                    <a:extLst>
                      <a:ext uri="{FF2B5EF4-FFF2-40B4-BE49-F238E27FC236}">
                        <a16:creationId xmlns:a16="http://schemas.microsoft.com/office/drawing/2014/main" id="{E19F712F-96CB-4849-B5A0-E7B16DA49AAC}"/>
                      </a:ext>
                    </a:extLst>
                  </p:cNvPr>
                  <p:cNvSpPr/>
                  <p:nvPr/>
                </p:nvSpPr>
                <p:spPr>
                  <a:xfrm>
                    <a:off x="827658" y="4858254"/>
                    <a:ext cx="89400" cy="94943"/>
                  </a:xfrm>
                  <a:custGeom>
                    <a:avLst/>
                    <a:gdLst>
                      <a:gd name="connsiteX0" fmla="*/ 208217 w 215074"/>
                      <a:gd name="connsiteY0" fmla="*/ 0 h 228409"/>
                      <a:gd name="connsiteX1" fmla="*/ 215075 w 215074"/>
                      <a:gd name="connsiteY1" fmla="*/ 6858 h 228409"/>
                      <a:gd name="connsiteX2" fmla="*/ 215075 w 215074"/>
                      <a:gd name="connsiteY2" fmla="*/ 27051 h 228409"/>
                      <a:gd name="connsiteX3" fmla="*/ 208217 w 215074"/>
                      <a:gd name="connsiteY3" fmla="*/ 33909 h 228409"/>
                      <a:gd name="connsiteX4" fmla="*/ 40862 w 215074"/>
                      <a:gd name="connsiteY4" fmla="*/ 33909 h 228409"/>
                      <a:gd name="connsiteX5" fmla="*/ 40862 w 215074"/>
                      <a:gd name="connsiteY5" fmla="*/ 95917 h 228409"/>
                      <a:gd name="connsiteX6" fmla="*/ 182499 w 215074"/>
                      <a:gd name="connsiteY6" fmla="*/ 95917 h 228409"/>
                      <a:gd name="connsiteX7" fmla="*/ 189643 w 215074"/>
                      <a:gd name="connsiteY7" fmla="*/ 102775 h 228409"/>
                      <a:gd name="connsiteX8" fmla="*/ 189643 w 215074"/>
                      <a:gd name="connsiteY8" fmla="*/ 123349 h 228409"/>
                      <a:gd name="connsiteX9" fmla="*/ 182499 w 215074"/>
                      <a:gd name="connsiteY9" fmla="*/ 129921 h 228409"/>
                      <a:gd name="connsiteX10" fmla="*/ 40862 w 215074"/>
                      <a:gd name="connsiteY10" fmla="*/ 129921 h 228409"/>
                      <a:gd name="connsiteX11" fmla="*/ 40862 w 215074"/>
                      <a:gd name="connsiteY11" fmla="*/ 194500 h 228409"/>
                      <a:gd name="connsiteX12" fmla="*/ 208217 w 215074"/>
                      <a:gd name="connsiteY12" fmla="*/ 194500 h 228409"/>
                      <a:gd name="connsiteX13" fmla="*/ 215075 w 215074"/>
                      <a:gd name="connsiteY13" fmla="*/ 201359 h 228409"/>
                      <a:gd name="connsiteX14" fmla="*/ 215075 w 215074"/>
                      <a:gd name="connsiteY14" fmla="*/ 221552 h 228409"/>
                      <a:gd name="connsiteX15" fmla="*/ 208217 w 215074"/>
                      <a:gd name="connsiteY15" fmla="*/ 228409 h 228409"/>
                      <a:gd name="connsiteX16" fmla="*/ 6858 w 215074"/>
                      <a:gd name="connsiteY16" fmla="*/ 228409 h 228409"/>
                      <a:gd name="connsiteX17" fmla="*/ 0 w 215074"/>
                      <a:gd name="connsiteY17" fmla="*/ 221552 h 228409"/>
                      <a:gd name="connsiteX18" fmla="*/ 0 w 215074"/>
                      <a:gd name="connsiteY18" fmla="*/ 6858 h 228409"/>
                      <a:gd name="connsiteX19" fmla="*/ 6858 w 215074"/>
                      <a:gd name="connsiteY19" fmla="*/ 0 h 228409"/>
                      <a:gd name="connsiteX20" fmla="*/ 208217 w 215074"/>
                      <a:gd name="connsiteY20"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409">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921"/>
                          <a:pt x="182499" y="129921"/>
                        </a:cubicBezTo>
                        <a:lnTo>
                          <a:pt x="40862" y="129921"/>
                        </a:lnTo>
                        <a:lnTo>
                          <a:pt x="40862" y="194500"/>
                        </a:lnTo>
                        <a:lnTo>
                          <a:pt x="208217" y="194500"/>
                        </a:lnTo>
                        <a:cubicBezTo>
                          <a:pt x="212503" y="194500"/>
                          <a:pt x="215075" y="197072"/>
                          <a:pt x="215075" y="201359"/>
                        </a:cubicBezTo>
                        <a:lnTo>
                          <a:pt x="215075" y="221552"/>
                        </a:lnTo>
                        <a:cubicBezTo>
                          <a:pt x="215075" y="226123"/>
                          <a:pt x="212503" y="228409"/>
                          <a:pt x="208217" y="228409"/>
                        </a:cubicBezTo>
                        <a:lnTo>
                          <a:pt x="6858" y="228409"/>
                        </a:lnTo>
                        <a:cubicBezTo>
                          <a:pt x="2286" y="228409"/>
                          <a:pt x="0" y="226123"/>
                          <a:pt x="0" y="221552"/>
                        </a:cubicBezTo>
                        <a:lnTo>
                          <a:pt x="0" y="6858"/>
                        </a:lnTo>
                        <a:cubicBezTo>
                          <a:pt x="0" y="2286"/>
                          <a:pt x="2286" y="0"/>
                          <a:pt x="6858" y="0"/>
                        </a:cubicBezTo>
                        <a:lnTo>
                          <a:pt x="208217" y="0"/>
                        </a:lnTo>
                        <a:close/>
                      </a:path>
                    </a:pathLst>
                  </a:custGeom>
                  <a:grpFill/>
                  <a:ln w="9525" cap="flat">
                    <a:noFill/>
                    <a:prstDash val="solid"/>
                    <a:miter/>
                  </a:ln>
                </p:spPr>
                <p:txBody>
                  <a:bodyPr rtlCol="0" anchor="ctr"/>
                  <a:lstStyle/>
                  <a:p>
                    <a:endParaRPr lang="en-US" sz="3200"/>
                  </a:p>
                </p:txBody>
              </p:sp>
              <p:sp>
                <p:nvSpPr>
                  <p:cNvPr id="59" name="Freeform: Shape 58">
                    <a:extLst>
                      <a:ext uri="{FF2B5EF4-FFF2-40B4-BE49-F238E27FC236}">
                        <a16:creationId xmlns:a16="http://schemas.microsoft.com/office/drawing/2014/main" id="{462FEE81-F49C-4CF2-BA90-06EE97D36CE9}"/>
                      </a:ext>
                    </a:extLst>
                  </p:cNvPr>
                  <p:cNvSpPr/>
                  <p:nvPr/>
                </p:nvSpPr>
                <p:spPr>
                  <a:xfrm>
                    <a:off x="926835" y="4858254"/>
                    <a:ext cx="103520" cy="94943"/>
                  </a:xfrm>
                  <a:custGeom>
                    <a:avLst/>
                    <a:gdLst>
                      <a:gd name="connsiteX0" fmla="*/ 105068 w 249042"/>
                      <a:gd name="connsiteY0" fmla="*/ 228409 h 228409"/>
                      <a:gd name="connsiteX1" fmla="*/ 95257 w 249042"/>
                      <a:gd name="connsiteY1" fmla="*/ 222218 h 228409"/>
                      <a:gd name="connsiteX2" fmla="*/ 674 w 249042"/>
                      <a:gd name="connsiteY2" fmla="*/ 6858 h 228409"/>
                      <a:gd name="connsiteX3" fmla="*/ 4293 w 249042"/>
                      <a:gd name="connsiteY3" fmla="*/ 0 h 228409"/>
                      <a:gd name="connsiteX4" fmla="*/ 34678 w 249042"/>
                      <a:gd name="connsiteY4" fmla="*/ 0 h 228409"/>
                      <a:gd name="connsiteX5" fmla="*/ 44489 w 249042"/>
                      <a:gd name="connsiteY5" fmla="*/ 6191 h 228409"/>
                      <a:gd name="connsiteX6" fmla="*/ 125071 w 249042"/>
                      <a:gd name="connsiteY6" fmla="*/ 195072 h 228409"/>
                      <a:gd name="connsiteX7" fmla="*/ 206033 w 249042"/>
                      <a:gd name="connsiteY7" fmla="*/ 6191 h 228409"/>
                      <a:gd name="connsiteX8" fmla="*/ 215844 w 249042"/>
                      <a:gd name="connsiteY8" fmla="*/ 0 h 228409"/>
                      <a:gd name="connsiteX9" fmla="*/ 244514 w 249042"/>
                      <a:gd name="connsiteY9" fmla="*/ 0 h 228409"/>
                      <a:gd name="connsiteX10" fmla="*/ 248419 w 249042"/>
                      <a:gd name="connsiteY10" fmla="*/ 6858 h 228409"/>
                      <a:gd name="connsiteX11" fmla="*/ 153169 w 249042"/>
                      <a:gd name="connsiteY11" fmla="*/ 222218 h 228409"/>
                      <a:gd name="connsiteX12" fmla="*/ 143359 w 249042"/>
                      <a:gd name="connsiteY12" fmla="*/ 228409 h 228409"/>
                      <a:gd name="connsiteX13" fmla="*/ 105068 w 249042"/>
                      <a:gd name="connsiteY1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042" h="228409">
                        <a:moveTo>
                          <a:pt x="105068" y="228409"/>
                        </a:moveTo>
                        <a:cubicBezTo>
                          <a:pt x="99543" y="228409"/>
                          <a:pt x="97258" y="226409"/>
                          <a:pt x="95257" y="222218"/>
                        </a:cubicBezTo>
                        <a:lnTo>
                          <a:pt x="674" y="6858"/>
                        </a:lnTo>
                        <a:cubicBezTo>
                          <a:pt x="-945" y="2953"/>
                          <a:pt x="388" y="0"/>
                          <a:pt x="4293" y="0"/>
                        </a:cubicBezTo>
                        <a:lnTo>
                          <a:pt x="34678" y="0"/>
                        </a:lnTo>
                        <a:cubicBezTo>
                          <a:pt x="40203" y="0"/>
                          <a:pt x="42870" y="2000"/>
                          <a:pt x="44489" y="6191"/>
                        </a:cubicBezTo>
                        <a:lnTo>
                          <a:pt x="125071" y="195072"/>
                        </a:lnTo>
                        <a:lnTo>
                          <a:pt x="206033" y="6191"/>
                        </a:lnTo>
                        <a:cubicBezTo>
                          <a:pt x="207652" y="1905"/>
                          <a:pt x="210319" y="0"/>
                          <a:pt x="215844" y="0"/>
                        </a:cubicBezTo>
                        <a:lnTo>
                          <a:pt x="244514" y="0"/>
                        </a:lnTo>
                        <a:cubicBezTo>
                          <a:pt x="248419" y="0"/>
                          <a:pt x="250038" y="2953"/>
                          <a:pt x="248419" y="6858"/>
                        </a:cubicBezTo>
                        <a:lnTo>
                          <a:pt x="153169" y="222218"/>
                        </a:lnTo>
                        <a:cubicBezTo>
                          <a:pt x="151550" y="226504"/>
                          <a:pt x="149264" y="228409"/>
                          <a:pt x="143359" y="228409"/>
                        </a:cubicBezTo>
                        <a:lnTo>
                          <a:pt x="105068" y="228409"/>
                        </a:lnTo>
                        <a:close/>
                      </a:path>
                    </a:pathLst>
                  </a:custGeom>
                  <a:grpFill/>
                  <a:ln w="9525" cap="flat">
                    <a:noFill/>
                    <a:prstDash val="solid"/>
                    <a:miter/>
                  </a:ln>
                </p:spPr>
                <p:txBody>
                  <a:bodyPr rtlCol="0" anchor="ctr"/>
                  <a:lstStyle/>
                  <a:p>
                    <a:endParaRPr lang="en-US" sz="3200"/>
                  </a:p>
                </p:txBody>
              </p:sp>
              <p:sp>
                <p:nvSpPr>
                  <p:cNvPr id="60" name="Freeform: Shape 59">
                    <a:extLst>
                      <a:ext uri="{FF2B5EF4-FFF2-40B4-BE49-F238E27FC236}">
                        <a16:creationId xmlns:a16="http://schemas.microsoft.com/office/drawing/2014/main" id="{2DBE6C9B-03E1-48A7-A046-1515C4D2108A}"/>
                      </a:ext>
                    </a:extLst>
                  </p:cNvPr>
                  <p:cNvSpPr/>
                  <p:nvPr/>
                </p:nvSpPr>
                <p:spPr>
                  <a:xfrm>
                    <a:off x="1043874" y="4858254"/>
                    <a:ext cx="89400" cy="94943"/>
                  </a:xfrm>
                  <a:custGeom>
                    <a:avLst/>
                    <a:gdLst>
                      <a:gd name="connsiteX0" fmla="*/ 208217 w 215074"/>
                      <a:gd name="connsiteY0" fmla="*/ 0 h 228409"/>
                      <a:gd name="connsiteX1" fmla="*/ 215075 w 215074"/>
                      <a:gd name="connsiteY1" fmla="*/ 6858 h 228409"/>
                      <a:gd name="connsiteX2" fmla="*/ 215075 w 215074"/>
                      <a:gd name="connsiteY2" fmla="*/ 27051 h 228409"/>
                      <a:gd name="connsiteX3" fmla="*/ 208217 w 215074"/>
                      <a:gd name="connsiteY3" fmla="*/ 33909 h 228409"/>
                      <a:gd name="connsiteX4" fmla="*/ 40862 w 215074"/>
                      <a:gd name="connsiteY4" fmla="*/ 33909 h 228409"/>
                      <a:gd name="connsiteX5" fmla="*/ 40862 w 215074"/>
                      <a:gd name="connsiteY5" fmla="*/ 95917 h 228409"/>
                      <a:gd name="connsiteX6" fmla="*/ 182499 w 215074"/>
                      <a:gd name="connsiteY6" fmla="*/ 95917 h 228409"/>
                      <a:gd name="connsiteX7" fmla="*/ 189643 w 215074"/>
                      <a:gd name="connsiteY7" fmla="*/ 102775 h 228409"/>
                      <a:gd name="connsiteX8" fmla="*/ 189643 w 215074"/>
                      <a:gd name="connsiteY8" fmla="*/ 123349 h 228409"/>
                      <a:gd name="connsiteX9" fmla="*/ 182499 w 215074"/>
                      <a:gd name="connsiteY9" fmla="*/ 129921 h 228409"/>
                      <a:gd name="connsiteX10" fmla="*/ 40862 w 215074"/>
                      <a:gd name="connsiteY10" fmla="*/ 129921 h 228409"/>
                      <a:gd name="connsiteX11" fmla="*/ 40862 w 215074"/>
                      <a:gd name="connsiteY11" fmla="*/ 194500 h 228409"/>
                      <a:gd name="connsiteX12" fmla="*/ 208217 w 215074"/>
                      <a:gd name="connsiteY12" fmla="*/ 194500 h 228409"/>
                      <a:gd name="connsiteX13" fmla="*/ 215075 w 215074"/>
                      <a:gd name="connsiteY13" fmla="*/ 201359 h 228409"/>
                      <a:gd name="connsiteX14" fmla="*/ 215075 w 215074"/>
                      <a:gd name="connsiteY14" fmla="*/ 221552 h 228409"/>
                      <a:gd name="connsiteX15" fmla="*/ 208217 w 215074"/>
                      <a:gd name="connsiteY15" fmla="*/ 228409 h 228409"/>
                      <a:gd name="connsiteX16" fmla="*/ 6858 w 215074"/>
                      <a:gd name="connsiteY16" fmla="*/ 228409 h 228409"/>
                      <a:gd name="connsiteX17" fmla="*/ 0 w 215074"/>
                      <a:gd name="connsiteY17" fmla="*/ 221552 h 228409"/>
                      <a:gd name="connsiteX18" fmla="*/ 0 w 215074"/>
                      <a:gd name="connsiteY18" fmla="*/ 6858 h 228409"/>
                      <a:gd name="connsiteX19" fmla="*/ 6858 w 215074"/>
                      <a:gd name="connsiteY19" fmla="*/ 0 h 228409"/>
                      <a:gd name="connsiteX20" fmla="*/ 208217 w 215074"/>
                      <a:gd name="connsiteY20"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409">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921"/>
                          <a:pt x="182499" y="129921"/>
                        </a:cubicBezTo>
                        <a:lnTo>
                          <a:pt x="40862" y="129921"/>
                        </a:lnTo>
                        <a:lnTo>
                          <a:pt x="40862" y="194500"/>
                        </a:lnTo>
                        <a:lnTo>
                          <a:pt x="208217" y="194500"/>
                        </a:lnTo>
                        <a:cubicBezTo>
                          <a:pt x="212503" y="194500"/>
                          <a:pt x="215075" y="197072"/>
                          <a:pt x="215075" y="201359"/>
                        </a:cubicBezTo>
                        <a:lnTo>
                          <a:pt x="215075" y="221552"/>
                        </a:lnTo>
                        <a:cubicBezTo>
                          <a:pt x="215075" y="226123"/>
                          <a:pt x="212503" y="228409"/>
                          <a:pt x="208217" y="228409"/>
                        </a:cubicBezTo>
                        <a:lnTo>
                          <a:pt x="6858" y="228409"/>
                        </a:lnTo>
                        <a:cubicBezTo>
                          <a:pt x="2286" y="228409"/>
                          <a:pt x="0" y="226123"/>
                          <a:pt x="0" y="221552"/>
                        </a:cubicBezTo>
                        <a:lnTo>
                          <a:pt x="0" y="6858"/>
                        </a:lnTo>
                        <a:cubicBezTo>
                          <a:pt x="0" y="2286"/>
                          <a:pt x="2286" y="0"/>
                          <a:pt x="6858" y="0"/>
                        </a:cubicBezTo>
                        <a:lnTo>
                          <a:pt x="208217" y="0"/>
                        </a:lnTo>
                        <a:close/>
                      </a:path>
                    </a:pathLst>
                  </a:custGeom>
                  <a:grpFill/>
                  <a:ln w="9525" cap="flat">
                    <a:noFill/>
                    <a:prstDash val="solid"/>
                    <a:miter/>
                  </a:ln>
                </p:spPr>
                <p:txBody>
                  <a:bodyPr rtlCol="0" anchor="ctr"/>
                  <a:lstStyle/>
                  <a:p>
                    <a:endParaRPr lang="en-US" sz="3200"/>
                  </a:p>
                </p:txBody>
              </p:sp>
              <p:sp>
                <p:nvSpPr>
                  <p:cNvPr id="61" name="Freeform: Shape 60">
                    <a:extLst>
                      <a:ext uri="{FF2B5EF4-FFF2-40B4-BE49-F238E27FC236}">
                        <a16:creationId xmlns:a16="http://schemas.microsoft.com/office/drawing/2014/main" id="{EAD44375-3972-45F1-AA75-7C1E11CCC02A}"/>
                      </a:ext>
                    </a:extLst>
                  </p:cNvPr>
                  <p:cNvSpPr/>
                  <p:nvPr/>
                </p:nvSpPr>
                <p:spPr>
                  <a:xfrm>
                    <a:off x="1152397" y="4858254"/>
                    <a:ext cx="97398" cy="94943"/>
                  </a:xfrm>
                  <a:custGeom>
                    <a:avLst/>
                    <a:gdLst>
                      <a:gd name="connsiteX0" fmla="*/ 179451 w 234314"/>
                      <a:gd name="connsiteY0" fmla="*/ 228409 h 228409"/>
                      <a:gd name="connsiteX1" fmla="*/ 169354 w 234314"/>
                      <a:gd name="connsiteY1" fmla="*/ 223171 h 228409"/>
                      <a:gd name="connsiteX2" fmla="*/ 38481 w 234314"/>
                      <a:gd name="connsiteY2" fmla="*/ 33623 h 228409"/>
                      <a:gd name="connsiteX3" fmla="*/ 38481 w 234314"/>
                      <a:gd name="connsiteY3" fmla="*/ 221552 h 228409"/>
                      <a:gd name="connsiteX4" fmla="*/ 31337 w 234314"/>
                      <a:gd name="connsiteY4" fmla="*/ 228409 h 228409"/>
                      <a:gd name="connsiteX5" fmla="*/ 6858 w 234314"/>
                      <a:gd name="connsiteY5" fmla="*/ 228409 h 228409"/>
                      <a:gd name="connsiteX6" fmla="*/ 0 w 234314"/>
                      <a:gd name="connsiteY6" fmla="*/ 221552 h 228409"/>
                      <a:gd name="connsiteX7" fmla="*/ 0 w 234314"/>
                      <a:gd name="connsiteY7" fmla="*/ 6858 h 228409"/>
                      <a:gd name="connsiteX8" fmla="*/ 6858 w 234314"/>
                      <a:gd name="connsiteY8" fmla="*/ 0 h 228409"/>
                      <a:gd name="connsiteX9" fmla="*/ 54864 w 234314"/>
                      <a:gd name="connsiteY9" fmla="*/ 0 h 228409"/>
                      <a:gd name="connsiteX10" fmla="*/ 64675 w 234314"/>
                      <a:gd name="connsiteY10" fmla="*/ 5239 h 228409"/>
                      <a:gd name="connsiteX11" fmla="*/ 195834 w 234314"/>
                      <a:gd name="connsiteY11" fmla="*/ 195167 h 228409"/>
                      <a:gd name="connsiteX12" fmla="*/ 195834 w 234314"/>
                      <a:gd name="connsiteY12" fmla="*/ 6858 h 228409"/>
                      <a:gd name="connsiteX13" fmla="*/ 202978 w 234314"/>
                      <a:gd name="connsiteY13" fmla="*/ 0 h 228409"/>
                      <a:gd name="connsiteX14" fmla="*/ 227457 w 234314"/>
                      <a:gd name="connsiteY14" fmla="*/ 0 h 228409"/>
                      <a:gd name="connsiteX15" fmla="*/ 234315 w 234314"/>
                      <a:gd name="connsiteY15" fmla="*/ 6858 h 228409"/>
                      <a:gd name="connsiteX16" fmla="*/ 234315 w 234314"/>
                      <a:gd name="connsiteY16" fmla="*/ 221552 h 228409"/>
                      <a:gd name="connsiteX17" fmla="*/ 227457 w 234314"/>
                      <a:gd name="connsiteY17" fmla="*/ 228409 h 228409"/>
                      <a:gd name="connsiteX18" fmla="*/ 179451 w 234314"/>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4" h="228409">
                        <a:moveTo>
                          <a:pt x="179451" y="228409"/>
                        </a:moveTo>
                        <a:cubicBezTo>
                          <a:pt x="174212" y="228409"/>
                          <a:pt x="171926" y="227076"/>
                          <a:pt x="169354" y="223171"/>
                        </a:cubicBezTo>
                        <a:lnTo>
                          <a:pt x="38481" y="33623"/>
                        </a:lnTo>
                        <a:lnTo>
                          <a:pt x="38481" y="221552"/>
                        </a:lnTo>
                        <a:cubicBezTo>
                          <a:pt x="38481" y="226123"/>
                          <a:pt x="35909" y="228409"/>
                          <a:pt x="31337"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3"/>
                          <a:pt x="232029" y="228409"/>
                          <a:pt x="227457" y="228409"/>
                        </a:cubicBezTo>
                        <a:lnTo>
                          <a:pt x="179451" y="228409"/>
                        </a:lnTo>
                        <a:close/>
                      </a:path>
                    </a:pathLst>
                  </a:custGeom>
                  <a:grpFill/>
                  <a:ln w="9525" cap="flat">
                    <a:noFill/>
                    <a:prstDash val="solid"/>
                    <a:miter/>
                  </a:ln>
                </p:spPr>
                <p:txBody>
                  <a:bodyPr rtlCol="0" anchor="ctr"/>
                  <a:lstStyle/>
                  <a:p>
                    <a:endParaRPr lang="en-US" sz="3200"/>
                  </a:p>
                </p:txBody>
              </p:sp>
              <p:sp>
                <p:nvSpPr>
                  <p:cNvPr id="62" name="Freeform: Shape 61">
                    <a:extLst>
                      <a:ext uri="{FF2B5EF4-FFF2-40B4-BE49-F238E27FC236}">
                        <a16:creationId xmlns:a16="http://schemas.microsoft.com/office/drawing/2014/main" id="{A9F51604-B82A-4543-B9F5-2BF6551F1D5E}"/>
                      </a:ext>
                    </a:extLst>
                  </p:cNvPr>
                  <p:cNvSpPr/>
                  <p:nvPr/>
                </p:nvSpPr>
                <p:spPr>
                  <a:xfrm>
                    <a:off x="1264128"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4 w 221837"/>
                      <a:gd name="connsiteY5" fmla="*/ 0 h 228409"/>
                      <a:gd name="connsiteX6" fmla="*/ 221837 w 221837"/>
                      <a:gd name="connsiteY6" fmla="*/ 6858 h 228409"/>
                      <a:gd name="connsiteX7" fmla="*/ 221837 w 221837"/>
                      <a:gd name="connsiteY7" fmla="*/ 27051 h 228409"/>
                      <a:gd name="connsiteX8" fmla="*/ 214694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2" y="33909"/>
                          <a:pt x="0" y="31337"/>
                          <a:pt x="0" y="27051"/>
                        </a:cubicBezTo>
                        <a:lnTo>
                          <a:pt x="0" y="6858"/>
                        </a:lnTo>
                        <a:cubicBezTo>
                          <a:pt x="0" y="2286"/>
                          <a:pt x="2572" y="0"/>
                          <a:pt x="7144" y="0"/>
                        </a:cubicBezTo>
                        <a:lnTo>
                          <a:pt x="214694" y="0"/>
                        </a:lnTo>
                        <a:cubicBezTo>
                          <a:pt x="219266" y="0"/>
                          <a:pt x="221837" y="2286"/>
                          <a:pt x="221837" y="6858"/>
                        </a:cubicBezTo>
                        <a:lnTo>
                          <a:pt x="221837" y="27051"/>
                        </a:lnTo>
                        <a:cubicBezTo>
                          <a:pt x="221837" y="31337"/>
                          <a:pt x="219266" y="33909"/>
                          <a:pt x="214694" y="33909"/>
                        </a:cubicBezTo>
                        <a:lnTo>
                          <a:pt x="131445" y="33909"/>
                        </a:lnTo>
                        <a:lnTo>
                          <a:pt x="131445" y="221552"/>
                        </a:lnTo>
                        <a:cubicBezTo>
                          <a:pt x="131445" y="226123"/>
                          <a:pt x="128874" y="228409"/>
                          <a:pt x="124301" y="228409"/>
                        </a:cubicBezTo>
                        <a:lnTo>
                          <a:pt x="97536" y="228409"/>
                        </a:lnTo>
                        <a:cubicBezTo>
                          <a:pt x="92964" y="228409"/>
                          <a:pt x="90392" y="226123"/>
                          <a:pt x="90392" y="221552"/>
                        </a:cubicBezTo>
                        <a:lnTo>
                          <a:pt x="90392" y="33909"/>
                        </a:lnTo>
                        <a:close/>
                      </a:path>
                    </a:pathLst>
                  </a:custGeom>
                  <a:grpFill/>
                  <a:ln w="9525" cap="flat">
                    <a:noFill/>
                    <a:prstDash val="solid"/>
                    <a:miter/>
                  </a:ln>
                </p:spPr>
                <p:txBody>
                  <a:bodyPr rtlCol="0" anchor="ctr"/>
                  <a:lstStyle/>
                  <a:p>
                    <a:endParaRPr lang="en-US" sz="3200"/>
                  </a:p>
                </p:txBody>
              </p:sp>
            </p:grpSp>
            <p:grpSp>
              <p:nvGrpSpPr>
                <p:cNvPr id="35" name="Group 34">
                  <a:extLst>
                    <a:ext uri="{FF2B5EF4-FFF2-40B4-BE49-F238E27FC236}">
                      <a16:creationId xmlns:a16="http://schemas.microsoft.com/office/drawing/2014/main" id="{7F663FD4-255A-4B40-9F54-BF61A33B2CE0}"/>
                    </a:ext>
                  </a:extLst>
                </p:cNvPr>
                <p:cNvGrpSpPr/>
                <p:nvPr userDrawn="1"/>
              </p:nvGrpSpPr>
              <p:grpSpPr>
                <a:xfrm>
                  <a:off x="1471356" y="4858215"/>
                  <a:ext cx="1459716" cy="116402"/>
                  <a:chOff x="1512085" y="4858215"/>
                  <a:chExt cx="1459716" cy="116402"/>
                </a:xfrm>
              </p:grpSpPr>
              <p:sp>
                <p:nvSpPr>
                  <p:cNvPr id="36" name="Freeform: Shape 35">
                    <a:extLst>
                      <a:ext uri="{FF2B5EF4-FFF2-40B4-BE49-F238E27FC236}">
                        <a16:creationId xmlns:a16="http://schemas.microsoft.com/office/drawing/2014/main" id="{C2B5972B-C851-44F8-A5FD-534DE1BBF311}"/>
                      </a:ext>
                    </a:extLst>
                  </p:cNvPr>
                  <p:cNvSpPr/>
                  <p:nvPr/>
                </p:nvSpPr>
                <p:spPr>
                  <a:xfrm>
                    <a:off x="1512085" y="4858254"/>
                    <a:ext cx="146535" cy="94943"/>
                  </a:xfrm>
                  <a:custGeom>
                    <a:avLst/>
                    <a:gdLst>
                      <a:gd name="connsiteX0" fmla="*/ 235296 w 352527"/>
                      <a:gd name="connsiteY0" fmla="*/ 228409 h 228409"/>
                      <a:gd name="connsiteX1" fmla="*/ 226152 w 352527"/>
                      <a:gd name="connsiteY1" fmla="*/ 221837 h 228409"/>
                      <a:gd name="connsiteX2" fmla="*/ 176241 w 352527"/>
                      <a:gd name="connsiteY2" fmla="*/ 45625 h 228409"/>
                      <a:gd name="connsiteX3" fmla="*/ 126330 w 352527"/>
                      <a:gd name="connsiteY3" fmla="*/ 221837 h 228409"/>
                      <a:gd name="connsiteX4" fmla="*/ 117186 w 352527"/>
                      <a:gd name="connsiteY4" fmla="*/ 228409 h 228409"/>
                      <a:gd name="connsiteX5" fmla="*/ 74133 w 352527"/>
                      <a:gd name="connsiteY5" fmla="*/ 228409 h 228409"/>
                      <a:gd name="connsiteX6" fmla="*/ 64703 w 352527"/>
                      <a:gd name="connsiteY6" fmla="*/ 221837 h 228409"/>
                      <a:gd name="connsiteX7" fmla="*/ 410 w 352527"/>
                      <a:gd name="connsiteY7" fmla="*/ 6858 h 228409"/>
                      <a:gd name="connsiteX8" fmla="*/ 5267 w 352527"/>
                      <a:gd name="connsiteY8" fmla="*/ 0 h 228409"/>
                      <a:gd name="connsiteX9" fmla="*/ 33938 w 352527"/>
                      <a:gd name="connsiteY9" fmla="*/ 0 h 228409"/>
                      <a:gd name="connsiteX10" fmla="*/ 43082 w 352527"/>
                      <a:gd name="connsiteY10" fmla="*/ 6572 h 228409"/>
                      <a:gd name="connsiteX11" fmla="*/ 97279 w 352527"/>
                      <a:gd name="connsiteY11" fmla="*/ 194881 h 228409"/>
                      <a:gd name="connsiteX12" fmla="*/ 150428 w 352527"/>
                      <a:gd name="connsiteY12" fmla="*/ 6572 h 228409"/>
                      <a:gd name="connsiteX13" fmla="*/ 159572 w 352527"/>
                      <a:gd name="connsiteY13" fmla="*/ 0 h 228409"/>
                      <a:gd name="connsiteX14" fmla="*/ 194529 w 352527"/>
                      <a:gd name="connsiteY14" fmla="*/ 0 h 228409"/>
                      <a:gd name="connsiteX15" fmla="*/ 203959 w 352527"/>
                      <a:gd name="connsiteY15" fmla="*/ 6572 h 228409"/>
                      <a:gd name="connsiteX16" fmla="*/ 256823 w 352527"/>
                      <a:gd name="connsiteY16" fmla="*/ 195167 h 228409"/>
                      <a:gd name="connsiteX17" fmla="*/ 311306 w 352527"/>
                      <a:gd name="connsiteY17" fmla="*/ 6572 h 228409"/>
                      <a:gd name="connsiteX18" fmla="*/ 320735 w 352527"/>
                      <a:gd name="connsiteY18" fmla="*/ 0 h 228409"/>
                      <a:gd name="connsiteX19" fmla="*/ 347501 w 352527"/>
                      <a:gd name="connsiteY19" fmla="*/ 0 h 228409"/>
                      <a:gd name="connsiteX20" fmla="*/ 352073 w 352527"/>
                      <a:gd name="connsiteY20" fmla="*/ 6858 h 228409"/>
                      <a:gd name="connsiteX21" fmla="*/ 287779 w 352527"/>
                      <a:gd name="connsiteY21" fmla="*/ 221837 h 228409"/>
                      <a:gd name="connsiteX22" fmla="*/ 278349 w 352527"/>
                      <a:gd name="connsiteY22" fmla="*/ 228409 h 228409"/>
                      <a:gd name="connsiteX23" fmla="*/ 235296 w 352527"/>
                      <a:gd name="connsiteY2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527" h="228409">
                        <a:moveTo>
                          <a:pt x="235296" y="228409"/>
                        </a:moveTo>
                        <a:cubicBezTo>
                          <a:pt x="230058" y="228409"/>
                          <a:pt x="227486" y="226123"/>
                          <a:pt x="226152" y="221837"/>
                        </a:cubicBezTo>
                        <a:lnTo>
                          <a:pt x="176241" y="45625"/>
                        </a:lnTo>
                        <a:lnTo>
                          <a:pt x="126330" y="221837"/>
                        </a:lnTo>
                        <a:cubicBezTo>
                          <a:pt x="124997" y="226123"/>
                          <a:pt x="122425" y="228409"/>
                          <a:pt x="117186" y="228409"/>
                        </a:cubicBezTo>
                        <a:lnTo>
                          <a:pt x="74133" y="228409"/>
                        </a:lnTo>
                        <a:cubicBezTo>
                          <a:pt x="68894" y="228409"/>
                          <a:pt x="65942" y="226123"/>
                          <a:pt x="64703" y="221837"/>
                        </a:cubicBezTo>
                        <a:lnTo>
                          <a:pt x="410" y="6858"/>
                        </a:lnTo>
                        <a:cubicBezTo>
                          <a:pt x="-924" y="2286"/>
                          <a:pt x="1076" y="0"/>
                          <a:pt x="5267" y="0"/>
                        </a:cubicBezTo>
                        <a:lnTo>
                          <a:pt x="33938" y="0"/>
                        </a:lnTo>
                        <a:cubicBezTo>
                          <a:pt x="39176" y="0"/>
                          <a:pt x="41748" y="2286"/>
                          <a:pt x="43082" y="6572"/>
                        </a:cubicBezTo>
                        <a:lnTo>
                          <a:pt x="97279" y="194881"/>
                        </a:lnTo>
                        <a:lnTo>
                          <a:pt x="150428" y="6572"/>
                        </a:lnTo>
                        <a:cubicBezTo>
                          <a:pt x="151381" y="2286"/>
                          <a:pt x="154048" y="0"/>
                          <a:pt x="159572" y="0"/>
                        </a:cubicBezTo>
                        <a:lnTo>
                          <a:pt x="194529" y="0"/>
                        </a:lnTo>
                        <a:cubicBezTo>
                          <a:pt x="200054" y="0"/>
                          <a:pt x="202721" y="2286"/>
                          <a:pt x="203959" y="6572"/>
                        </a:cubicBezTo>
                        <a:lnTo>
                          <a:pt x="256823" y="195167"/>
                        </a:lnTo>
                        <a:lnTo>
                          <a:pt x="311306" y="6572"/>
                        </a:lnTo>
                        <a:cubicBezTo>
                          <a:pt x="312258" y="2286"/>
                          <a:pt x="315211" y="0"/>
                          <a:pt x="320735" y="0"/>
                        </a:cubicBezTo>
                        <a:lnTo>
                          <a:pt x="347501" y="0"/>
                        </a:lnTo>
                        <a:cubicBezTo>
                          <a:pt x="351787" y="0"/>
                          <a:pt x="353406" y="2286"/>
                          <a:pt x="352073" y="6858"/>
                        </a:cubicBezTo>
                        <a:lnTo>
                          <a:pt x="287779" y="221837"/>
                        </a:lnTo>
                        <a:cubicBezTo>
                          <a:pt x="286445" y="226123"/>
                          <a:pt x="283874" y="228409"/>
                          <a:pt x="278349" y="228409"/>
                        </a:cubicBezTo>
                        <a:lnTo>
                          <a:pt x="235296" y="228409"/>
                        </a:lnTo>
                        <a:close/>
                      </a:path>
                    </a:pathLst>
                  </a:custGeom>
                  <a:solidFill>
                    <a:srgbClr val="4E0864"/>
                  </a:solidFill>
                  <a:ln w="9525" cap="flat">
                    <a:noFill/>
                    <a:prstDash val="solid"/>
                    <a:miter/>
                  </a:ln>
                </p:spPr>
                <p:txBody>
                  <a:bodyPr rtlCol="0" anchor="ctr"/>
                  <a:lstStyle/>
                  <a:p>
                    <a:endParaRPr lang="en-US" sz="3200"/>
                  </a:p>
                </p:txBody>
              </p:sp>
              <p:sp>
                <p:nvSpPr>
                  <p:cNvPr id="37" name="Freeform: Shape 36">
                    <a:extLst>
                      <a:ext uri="{FF2B5EF4-FFF2-40B4-BE49-F238E27FC236}">
                        <a16:creationId xmlns:a16="http://schemas.microsoft.com/office/drawing/2014/main" id="{EB9710DF-EF94-46E4-AA2D-B4BB21F98901}"/>
                      </a:ext>
                    </a:extLst>
                  </p:cNvPr>
                  <p:cNvSpPr/>
                  <p:nvPr/>
                </p:nvSpPr>
                <p:spPr>
                  <a:xfrm>
                    <a:off x="1653191" y="4858215"/>
                    <a:ext cx="108373" cy="94943"/>
                  </a:xfrm>
                  <a:custGeom>
                    <a:avLst/>
                    <a:gdLst>
                      <a:gd name="connsiteX0" fmla="*/ 197299 w 260718"/>
                      <a:gd name="connsiteY0" fmla="*/ 180499 h 228409"/>
                      <a:gd name="connsiteX1" fmla="*/ 61854 w 260718"/>
                      <a:gd name="connsiteY1" fmla="*/ 180499 h 228409"/>
                      <a:gd name="connsiteX2" fmla="*/ 42899 w 260718"/>
                      <a:gd name="connsiteY2" fmla="*/ 222218 h 228409"/>
                      <a:gd name="connsiteX3" fmla="*/ 33088 w 260718"/>
                      <a:gd name="connsiteY3" fmla="*/ 228410 h 228409"/>
                      <a:gd name="connsiteX4" fmla="*/ 4418 w 260718"/>
                      <a:gd name="connsiteY4" fmla="*/ 228410 h 228409"/>
                      <a:gd name="connsiteX5" fmla="*/ 799 w 260718"/>
                      <a:gd name="connsiteY5" fmla="*/ 221552 h 228409"/>
                      <a:gd name="connsiteX6" fmla="*/ 101288 w 260718"/>
                      <a:gd name="connsiteY6" fmla="*/ 6191 h 228409"/>
                      <a:gd name="connsiteX7" fmla="*/ 111098 w 260718"/>
                      <a:gd name="connsiteY7" fmla="*/ 0 h 228409"/>
                      <a:gd name="connsiteX8" fmla="*/ 149579 w 260718"/>
                      <a:gd name="connsiteY8" fmla="*/ 0 h 228409"/>
                      <a:gd name="connsiteX9" fmla="*/ 159390 w 260718"/>
                      <a:gd name="connsiteY9" fmla="*/ 6191 h 228409"/>
                      <a:gd name="connsiteX10" fmla="*/ 259879 w 260718"/>
                      <a:gd name="connsiteY10" fmla="*/ 221552 h 228409"/>
                      <a:gd name="connsiteX11" fmla="*/ 256259 w 260718"/>
                      <a:gd name="connsiteY11" fmla="*/ 228410 h 228409"/>
                      <a:gd name="connsiteX12" fmla="*/ 225874 w 260718"/>
                      <a:gd name="connsiteY12" fmla="*/ 228410 h 228409"/>
                      <a:gd name="connsiteX13" fmla="*/ 216064 w 260718"/>
                      <a:gd name="connsiteY13" fmla="*/ 222218 h 228409"/>
                      <a:gd name="connsiteX14" fmla="*/ 197299 w 260718"/>
                      <a:gd name="connsiteY14" fmla="*/ 180499 h 228409"/>
                      <a:gd name="connsiteX15" fmla="*/ 77284 w 260718"/>
                      <a:gd name="connsiteY15" fmla="*/ 146590 h 228409"/>
                      <a:gd name="connsiteX16" fmla="*/ 181679 w 260718"/>
                      <a:gd name="connsiteY16" fmla="*/ 146590 h 228409"/>
                      <a:gd name="connsiteX17" fmla="*/ 129481 w 260718"/>
                      <a:gd name="connsiteY17" fmla="*/ 31718 h 228409"/>
                      <a:gd name="connsiteX18" fmla="*/ 77284 w 260718"/>
                      <a:gd name="connsiteY18" fmla="*/ 14659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718" h="228409">
                        <a:moveTo>
                          <a:pt x="197299" y="180499"/>
                        </a:moveTo>
                        <a:lnTo>
                          <a:pt x="61854" y="180499"/>
                        </a:lnTo>
                        <a:lnTo>
                          <a:pt x="42899" y="222218"/>
                        </a:lnTo>
                        <a:cubicBezTo>
                          <a:pt x="40899" y="226504"/>
                          <a:pt x="38327" y="228410"/>
                          <a:pt x="33088" y="228410"/>
                        </a:cubicBezTo>
                        <a:lnTo>
                          <a:pt x="4418" y="228410"/>
                        </a:lnTo>
                        <a:cubicBezTo>
                          <a:pt x="513" y="228410"/>
                          <a:pt x="-1106" y="225457"/>
                          <a:pt x="799" y="221552"/>
                        </a:cubicBezTo>
                        <a:lnTo>
                          <a:pt x="101288" y="6191"/>
                        </a:lnTo>
                        <a:cubicBezTo>
                          <a:pt x="103288" y="1905"/>
                          <a:pt x="105859" y="0"/>
                          <a:pt x="111098" y="0"/>
                        </a:cubicBezTo>
                        <a:lnTo>
                          <a:pt x="149579" y="0"/>
                        </a:lnTo>
                        <a:cubicBezTo>
                          <a:pt x="154818" y="0"/>
                          <a:pt x="157390" y="2000"/>
                          <a:pt x="159390" y="6191"/>
                        </a:cubicBezTo>
                        <a:lnTo>
                          <a:pt x="259879" y="221552"/>
                        </a:lnTo>
                        <a:cubicBezTo>
                          <a:pt x="261879" y="225457"/>
                          <a:pt x="260164" y="228410"/>
                          <a:pt x="256259" y="228410"/>
                        </a:cubicBezTo>
                        <a:lnTo>
                          <a:pt x="225874" y="228410"/>
                        </a:lnTo>
                        <a:cubicBezTo>
                          <a:pt x="220350" y="228410"/>
                          <a:pt x="218064" y="226409"/>
                          <a:pt x="216064" y="222218"/>
                        </a:cubicBezTo>
                        <a:lnTo>
                          <a:pt x="197299" y="180499"/>
                        </a:lnTo>
                        <a:close/>
                        <a:moveTo>
                          <a:pt x="77284" y="146590"/>
                        </a:moveTo>
                        <a:lnTo>
                          <a:pt x="181679" y="146590"/>
                        </a:lnTo>
                        <a:lnTo>
                          <a:pt x="129481" y="31718"/>
                        </a:lnTo>
                        <a:lnTo>
                          <a:pt x="77284" y="146590"/>
                        </a:lnTo>
                        <a:close/>
                      </a:path>
                    </a:pathLst>
                  </a:custGeom>
                  <a:solidFill>
                    <a:srgbClr val="4E0864"/>
                  </a:solidFill>
                  <a:ln w="9525" cap="flat">
                    <a:noFill/>
                    <a:prstDash val="solid"/>
                    <a:miter/>
                  </a:ln>
                </p:spPr>
                <p:txBody>
                  <a:bodyPr rtlCol="0" anchor="ctr"/>
                  <a:lstStyle/>
                  <a:p>
                    <a:endParaRPr lang="en-US" sz="3200"/>
                  </a:p>
                </p:txBody>
              </p:sp>
              <p:sp>
                <p:nvSpPr>
                  <p:cNvPr id="38" name="Freeform: Shape 37">
                    <a:extLst>
                      <a:ext uri="{FF2B5EF4-FFF2-40B4-BE49-F238E27FC236}">
                        <a16:creationId xmlns:a16="http://schemas.microsoft.com/office/drawing/2014/main" id="{33DE7C64-6750-4564-9C59-595978B5F181}"/>
                      </a:ext>
                    </a:extLst>
                  </p:cNvPr>
                  <p:cNvSpPr/>
                  <p:nvPr/>
                </p:nvSpPr>
                <p:spPr>
                  <a:xfrm>
                    <a:off x="1769490" y="4858215"/>
                    <a:ext cx="94785" cy="94943"/>
                  </a:xfrm>
                  <a:custGeom>
                    <a:avLst/>
                    <a:gdLst>
                      <a:gd name="connsiteX0" fmla="*/ 32766 w 228028"/>
                      <a:gd name="connsiteY0" fmla="*/ 163544 h 228409"/>
                      <a:gd name="connsiteX1" fmla="*/ 39910 w 228028"/>
                      <a:gd name="connsiteY1" fmla="*/ 170402 h 228409"/>
                      <a:gd name="connsiteX2" fmla="*/ 39910 w 228028"/>
                      <a:gd name="connsiteY2" fmla="*/ 175260 h 228409"/>
                      <a:gd name="connsiteX3" fmla="*/ 59817 w 228028"/>
                      <a:gd name="connsiteY3" fmla="*/ 194501 h 228409"/>
                      <a:gd name="connsiteX4" fmla="*/ 158687 w 228028"/>
                      <a:gd name="connsiteY4" fmla="*/ 194501 h 228409"/>
                      <a:gd name="connsiteX5" fmla="*/ 186785 w 228028"/>
                      <a:gd name="connsiteY5" fmla="*/ 170688 h 228409"/>
                      <a:gd name="connsiteX6" fmla="*/ 186785 w 228028"/>
                      <a:gd name="connsiteY6" fmla="*/ 154019 h 228409"/>
                      <a:gd name="connsiteX7" fmla="*/ 158687 w 228028"/>
                      <a:gd name="connsiteY7" fmla="*/ 129826 h 228409"/>
                      <a:gd name="connsiteX8" fmla="*/ 54959 w 228028"/>
                      <a:gd name="connsiteY8" fmla="*/ 129826 h 228409"/>
                      <a:gd name="connsiteX9" fmla="*/ 3048 w 228028"/>
                      <a:gd name="connsiteY9" fmla="*/ 79915 h 228409"/>
                      <a:gd name="connsiteX10" fmla="*/ 3048 w 228028"/>
                      <a:gd name="connsiteY10" fmla="*/ 49911 h 228409"/>
                      <a:gd name="connsiteX11" fmla="*/ 54959 w 228028"/>
                      <a:gd name="connsiteY11" fmla="*/ 0 h 228409"/>
                      <a:gd name="connsiteX12" fmla="*/ 170497 w 228028"/>
                      <a:gd name="connsiteY12" fmla="*/ 0 h 228409"/>
                      <a:gd name="connsiteX13" fmla="*/ 223361 w 228028"/>
                      <a:gd name="connsiteY13" fmla="*/ 50864 h 228409"/>
                      <a:gd name="connsiteX14" fmla="*/ 223361 w 228028"/>
                      <a:gd name="connsiteY14" fmla="*/ 57722 h 228409"/>
                      <a:gd name="connsiteX15" fmla="*/ 216218 w 228028"/>
                      <a:gd name="connsiteY15" fmla="*/ 64580 h 228409"/>
                      <a:gd name="connsiteX16" fmla="*/ 190786 w 228028"/>
                      <a:gd name="connsiteY16" fmla="*/ 64580 h 228409"/>
                      <a:gd name="connsiteX17" fmla="*/ 183642 w 228028"/>
                      <a:gd name="connsiteY17" fmla="*/ 57722 h 228409"/>
                      <a:gd name="connsiteX18" fmla="*/ 183642 w 228028"/>
                      <a:gd name="connsiteY18" fmla="*/ 53150 h 228409"/>
                      <a:gd name="connsiteX19" fmla="*/ 163449 w 228028"/>
                      <a:gd name="connsiteY19" fmla="*/ 33909 h 228409"/>
                      <a:gd name="connsiteX20" fmla="*/ 72104 w 228028"/>
                      <a:gd name="connsiteY20" fmla="*/ 33909 h 228409"/>
                      <a:gd name="connsiteX21" fmla="*/ 44005 w 228028"/>
                      <a:gd name="connsiteY21" fmla="*/ 57722 h 228409"/>
                      <a:gd name="connsiteX22" fmla="*/ 44005 w 228028"/>
                      <a:gd name="connsiteY22" fmla="*/ 71723 h 228409"/>
                      <a:gd name="connsiteX23" fmla="*/ 72104 w 228028"/>
                      <a:gd name="connsiteY23" fmla="*/ 95917 h 228409"/>
                      <a:gd name="connsiteX24" fmla="*/ 175831 w 228028"/>
                      <a:gd name="connsiteY24" fmla="*/ 95917 h 228409"/>
                      <a:gd name="connsiteX25" fmla="*/ 228029 w 228028"/>
                      <a:gd name="connsiteY25" fmla="*/ 145828 h 228409"/>
                      <a:gd name="connsiteX26" fmla="*/ 228029 w 228028"/>
                      <a:gd name="connsiteY26" fmla="*/ 178499 h 228409"/>
                      <a:gd name="connsiteX27" fmla="*/ 175831 w 228028"/>
                      <a:gd name="connsiteY27" fmla="*/ 228410 h 228409"/>
                      <a:gd name="connsiteX28" fmla="*/ 53149 w 228028"/>
                      <a:gd name="connsiteY28" fmla="*/ 228410 h 228409"/>
                      <a:gd name="connsiteX29" fmla="*/ 0 w 228028"/>
                      <a:gd name="connsiteY29" fmla="*/ 177546 h 228409"/>
                      <a:gd name="connsiteX30" fmla="*/ 0 w 228028"/>
                      <a:gd name="connsiteY30" fmla="*/ 170402 h 228409"/>
                      <a:gd name="connsiteX31" fmla="*/ 7144 w 228028"/>
                      <a:gd name="connsiteY31" fmla="*/ 163544 h 228409"/>
                      <a:gd name="connsiteX32" fmla="*/ 32766 w 228028"/>
                      <a:gd name="connsiteY32" fmla="*/ 163544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8028" h="228409">
                        <a:moveTo>
                          <a:pt x="32766" y="163544"/>
                        </a:moveTo>
                        <a:cubicBezTo>
                          <a:pt x="37052" y="163544"/>
                          <a:pt x="39910" y="166211"/>
                          <a:pt x="39910" y="170402"/>
                        </a:cubicBezTo>
                        <a:lnTo>
                          <a:pt x="39910" y="175260"/>
                        </a:lnTo>
                        <a:cubicBezTo>
                          <a:pt x="39910" y="188309"/>
                          <a:pt x="45815" y="194501"/>
                          <a:pt x="59817" y="194501"/>
                        </a:cubicBezTo>
                        <a:lnTo>
                          <a:pt x="158687" y="194501"/>
                        </a:lnTo>
                        <a:cubicBezTo>
                          <a:pt x="182213" y="194501"/>
                          <a:pt x="186785" y="189929"/>
                          <a:pt x="186785" y="170688"/>
                        </a:cubicBezTo>
                        <a:lnTo>
                          <a:pt x="186785" y="154019"/>
                        </a:lnTo>
                        <a:cubicBezTo>
                          <a:pt x="186785" y="134779"/>
                          <a:pt x="182213" y="129826"/>
                          <a:pt x="158687" y="129826"/>
                        </a:cubicBezTo>
                        <a:lnTo>
                          <a:pt x="54959" y="129826"/>
                        </a:lnTo>
                        <a:cubicBezTo>
                          <a:pt x="19431" y="129826"/>
                          <a:pt x="3048" y="113824"/>
                          <a:pt x="3048" y="79915"/>
                        </a:cubicBezTo>
                        <a:lnTo>
                          <a:pt x="3048" y="49911"/>
                        </a:lnTo>
                        <a:cubicBezTo>
                          <a:pt x="3048" y="16002"/>
                          <a:pt x="19336" y="0"/>
                          <a:pt x="54959" y="0"/>
                        </a:cubicBezTo>
                        <a:lnTo>
                          <a:pt x="170497" y="0"/>
                        </a:lnTo>
                        <a:cubicBezTo>
                          <a:pt x="208979" y="0"/>
                          <a:pt x="223361" y="14002"/>
                          <a:pt x="223361" y="50864"/>
                        </a:cubicBezTo>
                        <a:lnTo>
                          <a:pt x="223361" y="57722"/>
                        </a:lnTo>
                        <a:cubicBezTo>
                          <a:pt x="223361" y="62008"/>
                          <a:pt x="221075" y="64580"/>
                          <a:pt x="216218" y="64580"/>
                        </a:cubicBezTo>
                        <a:lnTo>
                          <a:pt x="190786" y="64580"/>
                        </a:lnTo>
                        <a:cubicBezTo>
                          <a:pt x="186214" y="64580"/>
                          <a:pt x="183642" y="62008"/>
                          <a:pt x="183642" y="57722"/>
                        </a:cubicBezTo>
                        <a:lnTo>
                          <a:pt x="183642" y="53150"/>
                        </a:lnTo>
                        <a:cubicBezTo>
                          <a:pt x="183642" y="40100"/>
                          <a:pt x="177737" y="33909"/>
                          <a:pt x="163449" y="33909"/>
                        </a:cubicBezTo>
                        <a:lnTo>
                          <a:pt x="72104" y="33909"/>
                        </a:lnTo>
                        <a:cubicBezTo>
                          <a:pt x="48959" y="33909"/>
                          <a:pt x="44005" y="38862"/>
                          <a:pt x="44005" y="57722"/>
                        </a:cubicBezTo>
                        <a:lnTo>
                          <a:pt x="44005" y="71723"/>
                        </a:lnTo>
                        <a:cubicBezTo>
                          <a:pt x="44005" y="90964"/>
                          <a:pt x="48863" y="95917"/>
                          <a:pt x="72104" y="95917"/>
                        </a:cubicBezTo>
                        <a:lnTo>
                          <a:pt x="175831" y="95917"/>
                        </a:lnTo>
                        <a:cubicBezTo>
                          <a:pt x="211360" y="95917"/>
                          <a:pt x="228029" y="111919"/>
                          <a:pt x="228029" y="145828"/>
                        </a:cubicBezTo>
                        <a:lnTo>
                          <a:pt x="228029" y="178499"/>
                        </a:lnTo>
                        <a:cubicBezTo>
                          <a:pt x="228029" y="212408"/>
                          <a:pt x="211360" y="228410"/>
                          <a:pt x="175831" y="228410"/>
                        </a:cubicBezTo>
                        <a:lnTo>
                          <a:pt x="53149" y="228410"/>
                        </a:lnTo>
                        <a:cubicBezTo>
                          <a:pt x="14669" y="228410"/>
                          <a:pt x="0" y="214694"/>
                          <a:pt x="0" y="177546"/>
                        </a:cubicBezTo>
                        <a:lnTo>
                          <a:pt x="0" y="170402"/>
                        </a:lnTo>
                        <a:cubicBezTo>
                          <a:pt x="0" y="166116"/>
                          <a:pt x="2572" y="163544"/>
                          <a:pt x="7144" y="163544"/>
                        </a:cubicBezTo>
                        <a:lnTo>
                          <a:pt x="32766" y="163544"/>
                        </a:lnTo>
                        <a:close/>
                      </a:path>
                    </a:pathLst>
                  </a:custGeom>
                  <a:solidFill>
                    <a:srgbClr val="4E0864"/>
                  </a:solidFill>
                  <a:ln w="9525" cap="flat">
                    <a:noFill/>
                    <a:prstDash val="solid"/>
                    <a:miter/>
                  </a:ln>
                </p:spPr>
                <p:txBody>
                  <a:bodyPr rtlCol="0" anchor="ctr"/>
                  <a:lstStyle/>
                  <a:p>
                    <a:endParaRPr lang="en-US" sz="3200"/>
                  </a:p>
                </p:txBody>
              </p:sp>
              <p:sp>
                <p:nvSpPr>
                  <p:cNvPr id="39" name="Freeform: Shape 38">
                    <a:extLst>
                      <a:ext uri="{FF2B5EF4-FFF2-40B4-BE49-F238E27FC236}">
                        <a16:creationId xmlns:a16="http://schemas.microsoft.com/office/drawing/2014/main" id="{ED497B8A-D28A-422B-8C4F-0B0B0CCB0F28}"/>
                      </a:ext>
                    </a:extLst>
                  </p:cNvPr>
                  <p:cNvSpPr/>
                  <p:nvPr/>
                </p:nvSpPr>
                <p:spPr>
                  <a:xfrm>
                    <a:off x="1883081" y="4858254"/>
                    <a:ext cx="94507" cy="94943"/>
                  </a:xfrm>
                  <a:custGeom>
                    <a:avLst/>
                    <a:gdLst>
                      <a:gd name="connsiteX0" fmla="*/ 227362 w 227361"/>
                      <a:gd name="connsiteY0" fmla="*/ 221552 h 228409"/>
                      <a:gd name="connsiteX1" fmla="*/ 220504 w 227361"/>
                      <a:gd name="connsiteY1" fmla="*/ 228409 h 228409"/>
                      <a:gd name="connsiteX2" fmla="*/ 193738 w 227361"/>
                      <a:gd name="connsiteY2" fmla="*/ 228409 h 228409"/>
                      <a:gd name="connsiteX3" fmla="*/ 186595 w 227361"/>
                      <a:gd name="connsiteY3" fmla="*/ 221552 h 228409"/>
                      <a:gd name="connsiteX4" fmla="*/ 186595 w 227361"/>
                      <a:gd name="connsiteY4" fmla="*/ 129921 h 228409"/>
                      <a:gd name="connsiteX5" fmla="*/ 40767 w 227361"/>
                      <a:gd name="connsiteY5" fmla="*/ 129921 h 228409"/>
                      <a:gd name="connsiteX6" fmla="*/ 40767 w 227361"/>
                      <a:gd name="connsiteY6" fmla="*/ 221552 h 228409"/>
                      <a:gd name="connsiteX7" fmla="*/ 33623 w 227361"/>
                      <a:gd name="connsiteY7" fmla="*/ 228409 h 228409"/>
                      <a:gd name="connsiteX8" fmla="*/ 6858 w 227361"/>
                      <a:gd name="connsiteY8" fmla="*/ 228409 h 228409"/>
                      <a:gd name="connsiteX9" fmla="*/ 0 w 227361"/>
                      <a:gd name="connsiteY9" fmla="*/ 221552 h 228409"/>
                      <a:gd name="connsiteX10" fmla="*/ 0 w 227361"/>
                      <a:gd name="connsiteY10" fmla="*/ 6858 h 228409"/>
                      <a:gd name="connsiteX11" fmla="*/ 6858 w 227361"/>
                      <a:gd name="connsiteY11" fmla="*/ 0 h 228409"/>
                      <a:gd name="connsiteX12" fmla="*/ 33623 w 227361"/>
                      <a:gd name="connsiteY12" fmla="*/ 0 h 228409"/>
                      <a:gd name="connsiteX13" fmla="*/ 40767 w 227361"/>
                      <a:gd name="connsiteY13" fmla="*/ 6858 h 228409"/>
                      <a:gd name="connsiteX14" fmla="*/ 40767 w 227361"/>
                      <a:gd name="connsiteY14" fmla="*/ 96202 h 228409"/>
                      <a:gd name="connsiteX15" fmla="*/ 186595 w 227361"/>
                      <a:gd name="connsiteY15" fmla="*/ 96202 h 228409"/>
                      <a:gd name="connsiteX16" fmla="*/ 186595 w 227361"/>
                      <a:gd name="connsiteY16" fmla="*/ 6858 h 228409"/>
                      <a:gd name="connsiteX17" fmla="*/ 193738 w 227361"/>
                      <a:gd name="connsiteY17" fmla="*/ 0 h 228409"/>
                      <a:gd name="connsiteX18" fmla="*/ 220504 w 227361"/>
                      <a:gd name="connsiteY18" fmla="*/ 0 h 228409"/>
                      <a:gd name="connsiteX19" fmla="*/ 227362 w 227361"/>
                      <a:gd name="connsiteY19" fmla="*/ 6858 h 228409"/>
                      <a:gd name="connsiteX20" fmla="*/ 227362 w 227361"/>
                      <a:gd name="connsiteY20"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7361" h="228409">
                        <a:moveTo>
                          <a:pt x="227362" y="221552"/>
                        </a:moveTo>
                        <a:cubicBezTo>
                          <a:pt x="227362" y="226123"/>
                          <a:pt x="225076" y="228409"/>
                          <a:pt x="220504" y="228409"/>
                        </a:cubicBezTo>
                        <a:lnTo>
                          <a:pt x="193738" y="228409"/>
                        </a:lnTo>
                        <a:cubicBezTo>
                          <a:pt x="188881" y="228409"/>
                          <a:pt x="186595" y="226123"/>
                          <a:pt x="186595" y="221552"/>
                        </a:cubicBezTo>
                        <a:lnTo>
                          <a:pt x="186595" y="129921"/>
                        </a:lnTo>
                        <a:lnTo>
                          <a:pt x="40767" y="129921"/>
                        </a:lnTo>
                        <a:lnTo>
                          <a:pt x="40767" y="221552"/>
                        </a:ln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96202"/>
                        </a:lnTo>
                        <a:lnTo>
                          <a:pt x="186595" y="96202"/>
                        </a:lnTo>
                        <a:lnTo>
                          <a:pt x="186595" y="6858"/>
                        </a:lnTo>
                        <a:cubicBezTo>
                          <a:pt x="186595" y="2286"/>
                          <a:pt x="188881" y="0"/>
                          <a:pt x="193738" y="0"/>
                        </a:cubicBezTo>
                        <a:lnTo>
                          <a:pt x="220504" y="0"/>
                        </a:lnTo>
                        <a:cubicBezTo>
                          <a:pt x="225076" y="0"/>
                          <a:pt x="227362" y="2286"/>
                          <a:pt x="227362" y="6858"/>
                        </a:cubicBezTo>
                        <a:lnTo>
                          <a:pt x="227362" y="221552"/>
                        </a:lnTo>
                        <a:close/>
                      </a:path>
                    </a:pathLst>
                  </a:custGeom>
                  <a:solidFill>
                    <a:srgbClr val="4E0864"/>
                  </a:solidFill>
                  <a:ln w="9525" cap="flat">
                    <a:noFill/>
                    <a:prstDash val="solid"/>
                    <a:miter/>
                  </a:ln>
                </p:spPr>
                <p:txBody>
                  <a:bodyPr rtlCol="0" anchor="ctr"/>
                  <a:lstStyle/>
                  <a:p>
                    <a:endParaRPr lang="en-US" sz="3200"/>
                  </a:p>
                </p:txBody>
              </p:sp>
              <p:sp>
                <p:nvSpPr>
                  <p:cNvPr id="40" name="Freeform: Shape 39">
                    <a:extLst>
                      <a:ext uri="{FF2B5EF4-FFF2-40B4-BE49-F238E27FC236}">
                        <a16:creationId xmlns:a16="http://schemas.microsoft.com/office/drawing/2014/main" id="{34980C2C-41D5-4F9B-9D1A-C07FA8183855}"/>
                      </a:ext>
                    </a:extLst>
                  </p:cNvPr>
                  <p:cNvSpPr/>
                  <p:nvPr/>
                </p:nvSpPr>
                <p:spPr>
                  <a:xfrm>
                    <a:off x="2000948" y="4858254"/>
                    <a:ext cx="16945" cy="94943"/>
                  </a:xfrm>
                  <a:custGeom>
                    <a:avLst/>
                    <a:gdLst>
                      <a:gd name="connsiteX0" fmla="*/ 40767 w 40766"/>
                      <a:gd name="connsiteY0" fmla="*/ 221552 h 228409"/>
                      <a:gd name="connsiteX1" fmla="*/ 33623 w 40766"/>
                      <a:gd name="connsiteY1" fmla="*/ 228409 h 228409"/>
                      <a:gd name="connsiteX2" fmla="*/ 6858 w 40766"/>
                      <a:gd name="connsiteY2" fmla="*/ 228409 h 228409"/>
                      <a:gd name="connsiteX3" fmla="*/ 0 w 40766"/>
                      <a:gd name="connsiteY3" fmla="*/ 221552 h 228409"/>
                      <a:gd name="connsiteX4" fmla="*/ 0 w 40766"/>
                      <a:gd name="connsiteY4" fmla="*/ 6858 h 228409"/>
                      <a:gd name="connsiteX5" fmla="*/ 6858 w 40766"/>
                      <a:gd name="connsiteY5" fmla="*/ 0 h 228409"/>
                      <a:gd name="connsiteX6" fmla="*/ 33623 w 40766"/>
                      <a:gd name="connsiteY6" fmla="*/ 0 h 228409"/>
                      <a:gd name="connsiteX7" fmla="*/ 40767 w 40766"/>
                      <a:gd name="connsiteY7" fmla="*/ 6858 h 228409"/>
                      <a:gd name="connsiteX8" fmla="*/ 40767 w 40766"/>
                      <a:gd name="connsiteY8"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766" h="228409">
                        <a:moveTo>
                          <a:pt x="40767" y="221552"/>
                        </a:move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221552"/>
                        </a:lnTo>
                        <a:close/>
                      </a:path>
                    </a:pathLst>
                  </a:custGeom>
                  <a:solidFill>
                    <a:srgbClr val="4E0864"/>
                  </a:solidFill>
                  <a:ln w="9525" cap="flat">
                    <a:noFill/>
                    <a:prstDash val="solid"/>
                    <a:miter/>
                  </a:ln>
                </p:spPr>
                <p:txBody>
                  <a:bodyPr rtlCol="0" anchor="ctr"/>
                  <a:lstStyle/>
                  <a:p>
                    <a:endParaRPr lang="en-US" sz="3200"/>
                  </a:p>
                </p:txBody>
              </p:sp>
              <p:sp>
                <p:nvSpPr>
                  <p:cNvPr id="41" name="Freeform: Shape 40">
                    <a:extLst>
                      <a:ext uri="{FF2B5EF4-FFF2-40B4-BE49-F238E27FC236}">
                        <a16:creationId xmlns:a16="http://schemas.microsoft.com/office/drawing/2014/main" id="{E1563EEB-6AB4-4FFC-8A92-2C3F40F276DC}"/>
                      </a:ext>
                    </a:extLst>
                  </p:cNvPr>
                  <p:cNvSpPr/>
                  <p:nvPr/>
                </p:nvSpPr>
                <p:spPr>
                  <a:xfrm>
                    <a:off x="2040818" y="4858254"/>
                    <a:ext cx="97398" cy="94943"/>
                  </a:xfrm>
                  <a:custGeom>
                    <a:avLst/>
                    <a:gdLst>
                      <a:gd name="connsiteX0" fmla="*/ 179451 w 234315"/>
                      <a:gd name="connsiteY0" fmla="*/ 228409 h 228409"/>
                      <a:gd name="connsiteX1" fmla="*/ 169354 w 234315"/>
                      <a:gd name="connsiteY1" fmla="*/ 223171 h 228409"/>
                      <a:gd name="connsiteX2" fmla="*/ 38481 w 234315"/>
                      <a:gd name="connsiteY2" fmla="*/ 33623 h 228409"/>
                      <a:gd name="connsiteX3" fmla="*/ 38481 w 234315"/>
                      <a:gd name="connsiteY3" fmla="*/ 221552 h 228409"/>
                      <a:gd name="connsiteX4" fmla="*/ 31337 w 234315"/>
                      <a:gd name="connsiteY4" fmla="*/ 228409 h 228409"/>
                      <a:gd name="connsiteX5" fmla="*/ 6858 w 234315"/>
                      <a:gd name="connsiteY5" fmla="*/ 228409 h 228409"/>
                      <a:gd name="connsiteX6" fmla="*/ 0 w 234315"/>
                      <a:gd name="connsiteY6" fmla="*/ 221552 h 228409"/>
                      <a:gd name="connsiteX7" fmla="*/ 0 w 234315"/>
                      <a:gd name="connsiteY7" fmla="*/ 6858 h 228409"/>
                      <a:gd name="connsiteX8" fmla="*/ 6858 w 234315"/>
                      <a:gd name="connsiteY8" fmla="*/ 0 h 228409"/>
                      <a:gd name="connsiteX9" fmla="*/ 54864 w 234315"/>
                      <a:gd name="connsiteY9" fmla="*/ 0 h 228409"/>
                      <a:gd name="connsiteX10" fmla="*/ 64675 w 234315"/>
                      <a:gd name="connsiteY10" fmla="*/ 5239 h 228409"/>
                      <a:gd name="connsiteX11" fmla="*/ 195834 w 234315"/>
                      <a:gd name="connsiteY11" fmla="*/ 195167 h 228409"/>
                      <a:gd name="connsiteX12" fmla="*/ 195834 w 234315"/>
                      <a:gd name="connsiteY12" fmla="*/ 6858 h 228409"/>
                      <a:gd name="connsiteX13" fmla="*/ 202978 w 234315"/>
                      <a:gd name="connsiteY13" fmla="*/ 0 h 228409"/>
                      <a:gd name="connsiteX14" fmla="*/ 227457 w 234315"/>
                      <a:gd name="connsiteY14" fmla="*/ 0 h 228409"/>
                      <a:gd name="connsiteX15" fmla="*/ 234315 w 234315"/>
                      <a:gd name="connsiteY15" fmla="*/ 6858 h 228409"/>
                      <a:gd name="connsiteX16" fmla="*/ 234315 w 234315"/>
                      <a:gd name="connsiteY16" fmla="*/ 221552 h 228409"/>
                      <a:gd name="connsiteX17" fmla="*/ 227457 w 234315"/>
                      <a:gd name="connsiteY17" fmla="*/ 228409 h 228409"/>
                      <a:gd name="connsiteX18" fmla="*/ 179451 w 234315"/>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5" h="228409">
                        <a:moveTo>
                          <a:pt x="179451" y="228409"/>
                        </a:moveTo>
                        <a:cubicBezTo>
                          <a:pt x="174212" y="228409"/>
                          <a:pt x="171926" y="227076"/>
                          <a:pt x="169354" y="223171"/>
                        </a:cubicBezTo>
                        <a:lnTo>
                          <a:pt x="38481" y="33623"/>
                        </a:lnTo>
                        <a:lnTo>
                          <a:pt x="38481" y="221552"/>
                        </a:lnTo>
                        <a:cubicBezTo>
                          <a:pt x="38481" y="226123"/>
                          <a:pt x="35909" y="228409"/>
                          <a:pt x="31337"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3"/>
                          <a:pt x="232029" y="228409"/>
                          <a:pt x="227457" y="228409"/>
                        </a:cubicBezTo>
                        <a:lnTo>
                          <a:pt x="179451" y="228409"/>
                        </a:lnTo>
                        <a:close/>
                      </a:path>
                    </a:pathLst>
                  </a:custGeom>
                  <a:solidFill>
                    <a:srgbClr val="4E0864"/>
                  </a:solidFill>
                  <a:ln w="9525" cap="flat">
                    <a:noFill/>
                    <a:prstDash val="solid"/>
                    <a:miter/>
                  </a:ln>
                </p:spPr>
                <p:txBody>
                  <a:bodyPr rtlCol="0" anchor="ctr"/>
                  <a:lstStyle/>
                  <a:p>
                    <a:endParaRPr lang="en-US" sz="3200"/>
                  </a:p>
                </p:txBody>
              </p:sp>
              <p:sp>
                <p:nvSpPr>
                  <p:cNvPr id="42" name="Freeform: Shape 41">
                    <a:extLst>
                      <a:ext uri="{FF2B5EF4-FFF2-40B4-BE49-F238E27FC236}">
                        <a16:creationId xmlns:a16="http://schemas.microsoft.com/office/drawing/2014/main" id="{F3C16040-67A3-4D78-9FB8-0D9B49B47DF3}"/>
                      </a:ext>
                    </a:extLst>
                  </p:cNvPr>
                  <p:cNvSpPr/>
                  <p:nvPr/>
                </p:nvSpPr>
                <p:spPr>
                  <a:xfrm>
                    <a:off x="2159755" y="4858254"/>
                    <a:ext cx="94824" cy="94943"/>
                  </a:xfrm>
                  <a:custGeom>
                    <a:avLst/>
                    <a:gdLst>
                      <a:gd name="connsiteX0" fmla="*/ 195453 w 228123"/>
                      <a:gd name="connsiteY0" fmla="*/ 69151 h 228409"/>
                      <a:gd name="connsiteX1" fmla="*/ 188309 w 228123"/>
                      <a:gd name="connsiteY1" fmla="*/ 62579 h 228409"/>
                      <a:gd name="connsiteX2" fmla="*/ 188309 w 228123"/>
                      <a:gd name="connsiteY2" fmla="*/ 53149 h 228409"/>
                      <a:gd name="connsiteX3" fmla="*/ 168116 w 228123"/>
                      <a:gd name="connsiteY3" fmla="*/ 33909 h 228409"/>
                      <a:gd name="connsiteX4" fmla="*/ 73819 w 228123"/>
                      <a:gd name="connsiteY4" fmla="*/ 33909 h 228409"/>
                      <a:gd name="connsiteX5" fmla="*/ 40862 w 228123"/>
                      <a:gd name="connsiteY5" fmla="*/ 61341 h 228409"/>
                      <a:gd name="connsiteX6" fmla="*/ 40862 w 228123"/>
                      <a:gd name="connsiteY6" fmla="*/ 167069 h 228409"/>
                      <a:gd name="connsiteX7" fmla="*/ 73819 w 228123"/>
                      <a:gd name="connsiteY7" fmla="*/ 194500 h 228409"/>
                      <a:gd name="connsiteX8" fmla="*/ 168116 w 228123"/>
                      <a:gd name="connsiteY8" fmla="*/ 194500 h 228409"/>
                      <a:gd name="connsiteX9" fmla="*/ 188309 w 228123"/>
                      <a:gd name="connsiteY9" fmla="*/ 175260 h 228409"/>
                      <a:gd name="connsiteX10" fmla="*/ 188309 w 228123"/>
                      <a:gd name="connsiteY10" fmla="*/ 139351 h 228409"/>
                      <a:gd name="connsiteX11" fmla="*/ 123730 w 228123"/>
                      <a:gd name="connsiteY11" fmla="*/ 139351 h 228409"/>
                      <a:gd name="connsiteX12" fmla="*/ 116872 w 228123"/>
                      <a:gd name="connsiteY12" fmla="*/ 132493 h 228409"/>
                      <a:gd name="connsiteX13" fmla="*/ 116872 w 228123"/>
                      <a:gd name="connsiteY13" fmla="*/ 112300 h 228409"/>
                      <a:gd name="connsiteX14" fmla="*/ 123730 w 228123"/>
                      <a:gd name="connsiteY14" fmla="*/ 105442 h 228409"/>
                      <a:gd name="connsiteX15" fmla="*/ 220980 w 228123"/>
                      <a:gd name="connsiteY15" fmla="*/ 105442 h 228409"/>
                      <a:gd name="connsiteX16" fmla="*/ 228124 w 228123"/>
                      <a:gd name="connsiteY16" fmla="*/ 112300 h 228409"/>
                      <a:gd name="connsiteX17" fmla="*/ 228124 w 228123"/>
                      <a:gd name="connsiteY17" fmla="*/ 177546 h 228409"/>
                      <a:gd name="connsiteX18" fmla="*/ 174974 w 228123"/>
                      <a:gd name="connsiteY18" fmla="*/ 228409 h 228409"/>
                      <a:gd name="connsiteX19" fmla="*/ 54864 w 228123"/>
                      <a:gd name="connsiteY19" fmla="*/ 228409 h 228409"/>
                      <a:gd name="connsiteX20" fmla="*/ 0 w 228123"/>
                      <a:gd name="connsiteY20" fmla="*/ 176213 h 228409"/>
                      <a:gd name="connsiteX21" fmla="*/ 0 w 228123"/>
                      <a:gd name="connsiteY21" fmla="*/ 52197 h 228409"/>
                      <a:gd name="connsiteX22" fmla="*/ 54864 w 228123"/>
                      <a:gd name="connsiteY22" fmla="*/ 0 h 228409"/>
                      <a:gd name="connsiteX23" fmla="*/ 174974 w 228123"/>
                      <a:gd name="connsiteY23" fmla="*/ 0 h 228409"/>
                      <a:gd name="connsiteX24" fmla="*/ 228124 w 228123"/>
                      <a:gd name="connsiteY24" fmla="*/ 50864 h 228409"/>
                      <a:gd name="connsiteX25" fmla="*/ 228124 w 228123"/>
                      <a:gd name="connsiteY25" fmla="*/ 62579 h 228409"/>
                      <a:gd name="connsiteX26" fmla="*/ 220980 w 228123"/>
                      <a:gd name="connsiteY26" fmla="*/ 69151 h 228409"/>
                      <a:gd name="connsiteX27" fmla="*/ 195453 w 228123"/>
                      <a:gd name="connsiteY27" fmla="*/ 6915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123" h="228409">
                        <a:moveTo>
                          <a:pt x="195453" y="69151"/>
                        </a:moveTo>
                        <a:cubicBezTo>
                          <a:pt x="190595" y="69151"/>
                          <a:pt x="188309" y="66866"/>
                          <a:pt x="188309" y="62579"/>
                        </a:cubicBezTo>
                        <a:lnTo>
                          <a:pt x="188309" y="53149"/>
                        </a:lnTo>
                        <a:cubicBezTo>
                          <a:pt x="188309" y="40100"/>
                          <a:pt x="182118" y="33909"/>
                          <a:pt x="168116" y="33909"/>
                        </a:cubicBezTo>
                        <a:lnTo>
                          <a:pt x="73819" y="33909"/>
                        </a:lnTo>
                        <a:cubicBezTo>
                          <a:pt x="46767" y="33909"/>
                          <a:pt x="40862" y="38862"/>
                          <a:pt x="40862" y="61341"/>
                        </a:cubicBezTo>
                        <a:lnTo>
                          <a:pt x="40862" y="167069"/>
                        </a:lnTo>
                        <a:cubicBezTo>
                          <a:pt x="40862" y="189643"/>
                          <a:pt x="46767" y="194500"/>
                          <a:pt x="73819" y="194500"/>
                        </a:cubicBezTo>
                        <a:lnTo>
                          <a:pt x="168116" y="194500"/>
                        </a:lnTo>
                        <a:cubicBezTo>
                          <a:pt x="182118" y="194500"/>
                          <a:pt x="188309" y="188309"/>
                          <a:pt x="188309" y="175260"/>
                        </a:cubicBezTo>
                        <a:lnTo>
                          <a:pt x="188309" y="139351"/>
                        </a:lnTo>
                        <a:lnTo>
                          <a:pt x="123730" y="139351"/>
                        </a:lnTo>
                        <a:cubicBezTo>
                          <a:pt x="119158" y="139351"/>
                          <a:pt x="116872" y="137065"/>
                          <a:pt x="116872" y="132493"/>
                        </a:cubicBezTo>
                        <a:lnTo>
                          <a:pt x="116872" y="112300"/>
                        </a:lnTo>
                        <a:cubicBezTo>
                          <a:pt x="116872" y="108014"/>
                          <a:pt x="119158" y="105442"/>
                          <a:pt x="123730" y="105442"/>
                        </a:cubicBezTo>
                        <a:lnTo>
                          <a:pt x="220980" y="105442"/>
                        </a:lnTo>
                        <a:cubicBezTo>
                          <a:pt x="225552" y="105442"/>
                          <a:pt x="228124" y="108014"/>
                          <a:pt x="228124" y="112300"/>
                        </a:cubicBezTo>
                        <a:lnTo>
                          <a:pt x="228124" y="177546"/>
                        </a:lnTo>
                        <a:cubicBezTo>
                          <a:pt x="228124" y="214694"/>
                          <a:pt x="213455" y="228409"/>
                          <a:pt x="174974" y="228409"/>
                        </a:cubicBezTo>
                        <a:lnTo>
                          <a:pt x="54864" y="228409"/>
                        </a:lnTo>
                        <a:cubicBezTo>
                          <a:pt x="18002" y="228409"/>
                          <a:pt x="0" y="211741"/>
                          <a:pt x="0" y="176213"/>
                        </a:cubicBezTo>
                        <a:lnTo>
                          <a:pt x="0" y="52197"/>
                        </a:lnTo>
                        <a:cubicBezTo>
                          <a:pt x="0" y="16954"/>
                          <a:pt x="17907" y="0"/>
                          <a:pt x="54864" y="0"/>
                        </a:cubicBezTo>
                        <a:lnTo>
                          <a:pt x="174974" y="0"/>
                        </a:lnTo>
                        <a:cubicBezTo>
                          <a:pt x="213455" y="0"/>
                          <a:pt x="228124" y="14002"/>
                          <a:pt x="228124" y="50864"/>
                        </a:cubicBezTo>
                        <a:lnTo>
                          <a:pt x="228124" y="62579"/>
                        </a:lnTo>
                        <a:cubicBezTo>
                          <a:pt x="228124" y="66866"/>
                          <a:pt x="225552" y="69151"/>
                          <a:pt x="220980" y="69151"/>
                        </a:cubicBezTo>
                        <a:lnTo>
                          <a:pt x="195453" y="69151"/>
                        </a:lnTo>
                        <a:close/>
                      </a:path>
                    </a:pathLst>
                  </a:custGeom>
                  <a:solidFill>
                    <a:srgbClr val="4E0864"/>
                  </a:solidFill>
                  <a:ln w="9525" cap="flat">
                    <a:noFill/>
                    <a:prstDash val="solid"/>
                    <a:miter/>
                  </a:ln>
                </p:spPr>
                <p:txBody>
                  <a:bodyPr rtlCol="0" anchor="ctr"/>
                  <a:lstStyle/>
                  <a:p>
                    <a:endParaRPr lang="en-US" sz="3200"/>
                  </a:p>
                </p:txBody>
              </p:sp>
              <p:sp>
                <p:nvSpPr>
                  <p:cNvPr id="43" name="Freeform: Shape 42">
                    <a:extLst>
                      <a:ext uri="{FF2B5EF4-FFF2-40B4-BE49-F238E27FC236}">
                        <a16:creationId xmlns:a16="http://schemas.microsoft.com/office/drawing/2014/main" id="{A000C115-E210-4227-A600-71A1020D3C3C}"/>
                      </a:ext>
                    </a:extLst>
                  </p:cNvPr>
                  <p:cNvSpPr/>
                  <p:nvPr/>
                </p:nvSpPr>
                <p:spPr>
                  <a:xfrm>
                    <a:off x="2267447"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3 w 221837"/>
                      <a:gd name="connsiteY5" fmla="*/ 0 h 228409"/>
                      <a:gd name="connsiteX6" fmla="*/ 221837 w 221837"/>
                      <a:gd name="connsiteY6" fmla="*/ 6858 h 228409"/>
                      <a:gd name="connsiteX7" fmla="*/ 221837 w 221837"/>
                      <a:gd name="connsiteY7" fmla="*/ 27051 h 228409"/>
                      <a:gd name="connsiteX8" fmla="*/ 214693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1" y="33909"/>
                          <a:pt x="0" y="31337"/>
                          <a:pt x="0" y="27051"/>
                        </a:cubicBezTo>
                        <a:lnTo>
                          <a:pt x="0" y="6858"/>
                        </a:lnTo>
                        <a:cubicBezTo>
                          <a:pt x="0" y="2286"/>
                          <a:pt x="2571" y="0"/>
                          <a:pt x="7144" y="0"/>
                        </a:cubicBezTo>
                        <a:lnTo>
                          <a:pt x="214693" y="0"/>
                        </a:lnTo>
                        <a:cubicBezTo>
                          <a:pt x="219265" y="0"/>
                          <a:pt x="221837" y="2286"/>
                          <a:pt x="221837" y="6858"/>
                        </a:cubicBezTo>
                        <a:lnTo>
                          <a:pt x="221837" y="27051"/>
                        </a:lnTo>
                        <a:cubicBezTo>
                          <a:pt x="221837" y="31337"/>
                          <a:pt x="219265" y="33909"/>
                          <a:pt x="214693" y="33909"/>
                        </a:cubicBezTo>
                        <a:lnTo>
                          <a:pt x="131445" y="33909"/>
                        </a:lnTo>
                        <a:lnTo>
                          <a:pt x="131445" y="221552"/>
                        </a:lnTo>
                        <a:cubicBezTo>
                          <a:pt x="131445" y="226123"/>
                          <a:pt x="128873" y="228409"/>
                          <a:pt x="124301" y="228409"/>
                        </a:cubicBezTo>
                        <a:lnTo>
                          <a:pt x="97536" y="228409"/>
                        </a:lnTo>
                        <a:cubicBezTo>
                          <a:pt x="92964" y="228409"/>
                          <a:pt x="90392" y="226123"/>
                          <a:pt x="90392" y="221552"/>
                        </a:cubicBezTo>
                        <a:lnTo>
                          <a:pt x="90392" y="33909"/>
                        </a:lnTo>
                        <a:close/>
                      </a:path>
                    </a:pathLst>
                  </a:custGeom>
                  <a:solidFill>
                    <a:srgbClr val="4E0864"/>
                  </a:solidFill>
                  <a:ln w="9525" cap="flat">
                    <a:noFill/>
                    <a:prstDash val="solid"/>
                    <a:miter/>
                  </a:ln>
                </p:spPr>
                <p:txBody>
                  <a:bodyPr rtlCol="0" anchor="ctr"/>
                  <a:lstStyle/>
                  <a:p>
                    <a:endParaRPr lang="en-US" sz="3200"/>
                  </a:p>
                </p:txBody>
              </p:sp>
              <p:sp>
                <p:nvSpPr>
                  <p:cNvPr id="44" name="Freeform: Shape 43">
                    <a:extLst>
                      <a:ext uri="{FF2B5EF4-FFF2-40B4-BE49-F238E27FC236}">
                        <a16:creationId xmlns:a16="http://schemas.microsoft.com/office/drawing/2014/main" id="{6692F646-420B-4AAA-BC67-D74C62A67BAF}"/>
                      </a:ext>
                    </a:extLst>
                  </p:cNvPr>
                  <p:cNvSpPr/>
                  <p:nvPr/>
                </p:nvSpPr>
                <p:spPr>
                  <a:xfrm>
                    <a:off x="2372843" y="4858254"/>
                    <a:ext cx="96844" cy="94943"/>
                  </a:xfrm>
                  <a:custGeom>
                    <a:avLst/>
                    <a:gdLst>
                      <a:gd name="connsiteX0" fmla="*/ 232981 w 232981"/>
                      <a:gd name="connsiteY0" fmla="*/ 176213 h 228409"/>
                      <a:gd name="connsiteX1" fmla="*/ 178498 w 232981"/>
                      <a:gd name="connsiteY1" fmla="*/ 228409 h 228409"/>
                      <a:gd name="connsiteX2" fmla="*/ 54864 w 232981"/>
                      <a:gd name="connsiteY2" fmla="*/ 228409 h 228409"/>
                      <a:gd name="connsiteX3" fmla="*/ 0 w 232981"/>
                      <a:gd name="connsiteY3" fmla="*/ 176213 h 228409"/>
                      <a:gd name="connsiteX4" fmla="*/ 0 w 232981"/>
                      <a:gd name="connsiteY4" fmla="*/ 52197 h 228409"/>
                      <a:gd name="connsiteX5" fmla="*/ 54864 w 232981"/>
                      <a:gd name="connsiteY5" fmla="*/ 0 h 228409"/>
                      <a:gd name="connsiteX6" fmla="*/ 178498 w 232981"/>
                      <a:gd name="connsiteY6" fmla="*/ 0 h 228409"/>
                      <a:gd name="connsiteX7" fmla="*/ 232981 w 232981"/>
                      <a:gd name="connsiteY7" fmla="*/ 52197 h 228409"/>
                      <a:gd name="connsiteX8" fmla="*/ 232981 w 232981"/>
                      <a:gd name="connsiteY8" fmla="*/ 176213 h 228409"/>
                      <a:gd name="connsiteX9" fmla="*/ 191834 w 232981"/>
                      <a:gd name="connsiteY9" fmla="*/ 61341 h 228409"/>
                      <a:gd name="connsiteX10" fmla="*/ 159258 w 232981"/>
                      <a:gd name="connsiteY10" fmla="*/ 33909 h 228409"/>
                      <a:gd name="connsiteX11" fmla="*/ 73723 w 232981"/>
                      <a:gd name="connsiteY11" fmla="*/ 33909 h 228409"/>
                      <a:gd name="connsiteX12" fmla="*/ 40767 w 232981"/>
                      <a:gd name="connsiteY12" fmla="*/ 61341 h 228409"/>
                      <a:gd name="connsiteX13" fmla="*/ 40767 w 232981"/>
                      <a:gd name="connsiteY13" fmla="*/ 167069 h 228409"/>
                      <a:gd name="connsiteX14" fmla="*/ 73723 w 232981"/>
                      <a:gd name="connsiteY14" fmla="*/ 194500 h 228409"/>
                      <a:gd name="connsiteX15" fmla="*/ 159258 w 232981"/>
                      <a:gd name="connsiteY15" fmla="*/ 194500 h 228409"/>
                      <a:gd name="connsiteX16" fmla="*/ 191834 w 232981"/>
                      <a:gd name="connsiteY16" fmla="*/ 167069 h 228409"/>
                      <a:gd name="connsiteX17" fmla="*/ 191834 w 232981"/>
                      <a:gd name="connsiteY17" fmla="*/ 6134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981" h="228409">
                        <a:moveTo>
                          <a:pt x="232981" y="176213"/>
                        </a:moveTo>
                        <a:cubicBezTo>
                          <a:pt x="232981" y="211741"/>
                          <a:pt x="215646" y="228409"/>
                          <a:pt x="178498" y="228409"/>
                        </a:cubicBezTo>
                        <a:lnTo>
                          <a:pt x="54864" y="228409"/>
                        </a:lnTo>
                        <a:cubicBezTo>
                          <a:pt x="18002" y="228409"/>
                          <a:pt x="0" y="211741"/>
                          <a:pt x="0" y="176213"/>
                        </a:cubicBezTo>
                        <a:lnTo>
                          <a:pt x="0" y="52197"/>
                        </a:lnTo>
                        <a:cubicBezTo>
                          <a:pt x="0" y="16954"/>
                          <a:pt x="17907" y="0"/>
                          <a:pt x="54864" y="0"/>
                        </a:cubicBezTo>
                        <a:lnTo>
                          <a:pt x="178498" y="0"/>
                        </a:lnTo>
                        <a:cubicBezTo>
                          <a:pt x="215741" y="0"/>
                          <a:pt x="232981" y="16954"/>
                          <a:pt x="232981" y="52197"/>
                        </a:cubicBezTo>
                        <a:lnTo>
                          <a:pt x="232981" y="176213"/>
                        </a:lnTo>
                        <a:close/>
                        <a:moveTo>
                          <a:pt x="191834" y="61341"/>
                        </a:moveTo>
                        <a:cubicBezTo>
                          <a:pt x="191834" y="38862"/>
                          <a:pt x="186309" y="33909"/>
                          <a:pt x="159258" y="33909"/>
                        </a:cubicBezTo>
                        <a:lnTo>
                          <a:pt x="73723" y="33909"/>
                        </a:lnTo>
                        <a:cubicBezTo>
                          <a:pt x="46672" y="33909"/>
                          <a:pt x="40767" y="38862"/>
                          <a:pt x="40767" y="61341"/>
                        </a:cubicBezTo>
                        <a:lnTo>
                          <a:pt x="40767" y="167069"/>
                        </a:lnTo>
                        <a:cubicBezTo>
                          <a:pt x="40767" y="189643"/>
                          <a:pt x="46672" y="194500"/>
                          <a:pt x="73723" y="194500"/>
                        </a:cubicBezTo>
                        <a:lnTo>
                          <a:pt x="159258" y="194500"/>
                        </a:lnTo>
                        <a:cubicBezTo>
                          <a:pt x="186309" y="194500"/>
                          <a:pt x="191834" y="189643"/>
                          <a:pt x="191834" y="167069"/>
                        </a:cubicBezTo>
                        <a:lnTo>
                          <a:pt x="191834" y="61341"/>
                        </a:lnTo>
                        <a:close/>
                      </a:path>
                    </a:pathLst>
                  </a:custGeom>
                  <a:solidFill>
                    <a:srgbClr val="4E0864"/>
                  </a:solidFill>
                  <a:ln w="9525" cap="flat">
                    <a:noFill/>
                    <a:prstDash val="solid"/>
                    <a:miter/>
                  </a:ln>
                </p:spPr>
                <p:txBody>
                  <a:bodyPr rtlCol="0" anchor="ctr"/>
                  <a:lstStyle/>
                  <a:p>
                    <a:endParaRPr lang="en-US" sz="3200"/>
                  </a:p>
                </p:txBody>
              </p:sp>
              <p:sp>
                <p:nvSpPr>
                  <p:cNvPr id="45" name="Freeform: Shape 44">
                    <a:extLst>
                      <a:ext uri="{FF2B5EF4-FFF2-40B4-BE49-F238E27FC236}">
                        <a16:creationId xmlns:a16="http://schemas.microsoft.com/office/drawing/2014/main" id="{A682E481-193E-45C2-83B7-45C37B61120A}"/>
                      </a:ext>
                    </a:extLst>
                  </p:cNvPr>
                  <p:cNvSpPr/>
                  <p:nvPr/>
                </p:nvSpPr>
                <p:spPr>
                  <a:xfrm>
                    <a:off x="2491264" y="4858254"/>
                    <a:ext cx="97359" cy="94943"/>
                  </a:xfrm>
                  <a:custGeom>
                    <a:avLst/>
                    <a:gdLst>
                      <a:gd name="connsiteX0" fmla="*/ 179451 w 234220"/>
                      <a:gd name="connsiteY0" fmla="*/ 228409 h 228409"/>
                      <a:gd name="connsiteX1" fmla="*/ 169355 w 234220"/>
                      <a:gd name="connsiteY1" fmla="*/ 223171 h 228409"/>
                      <a:gd name="connsiteX2" fmla="*/ 38481 w 234220"/>
                      <a:gd name="connsiteY2" fmla="*/ 33623 h 228409"/>
                      <a:gd name="connsiteX3" fmla="*/ 38481 w 234220"/>
                      <a:gd name="connsiteY3" fmla="*/ 221552 h 228409"/>
                      <a:gd name="connsiteX4" fmla="*/ 31338 w 234220"/>
                      <a:gd name="connsiteY4" fmla="*/ 228409 h 228409"/>
                      <a:gd name="connsiteX5" fmla="*/ 6858 w 234220"/>
                      <a:gd name="connsiteY5" fmla="*/ 228409 h 228409"/>
                      <a:gd name="connsiteX6" fmla="*/ 0 w 234220"/>
                      <a:gd name="connsiteY6" fmla="*/ 221552 h 228409"/>
                      <a:gd name="connsiteX7" fmla="*/ 0 w 234220"/>
                      <a:gd name="connsiteY7" fmla="*/ 6858 h 228409"/>
                      <a:gd name="connsiteX8" fmla="*/ 6858 w 234220"/>
                      <a:gd name="connsiteY8" fmla="*/ 0 h 228409"/>
                      <a:gd name="connsiteX9" fmla="*/ 54864 w 234220"/>
                      <a:gd name="connsiteY9" fmla="*/ 0 h 228409"/>
                      <a:gd name="connsiteX10" fmla="*/ 64675 w 234220"/>
                      <a:gd name="connsiteY10" fmla="*/ 5239 h 228409"/>
                      <a:gd name="connsiteX11" fmla="*/ 195739 w 234220"/>
                      <a:gd name="connsiteY11" fmla="*/ 195167 h 228409"/>
                      <a:gd name="connsiteX12" fmla="*/ 195739 w 234220"/>
                      <a:gd name="connsiteY12" fmla="*/ 6858 h 228409"/>
                      <a:gd name="connsiteX13" fmla="*/ 202882 w 234220"/>
                      <a:gd name="connsiteY13" fmla="*/ 0 h 228409"/>
                      <a:gd name="connsiteX14" fmla="*/ 227362 w 234220"/>
                      <a:gd name="connsiteY14" fmla="*/ 0 h 228409"/>
                      <a:gd name="connsiteX15" fmla="*/ 234220 w 234220"/>
                      <a:gd name="connsiteY15" fmla="*/ 6858 h 228409"/>
                      <a:gd name="connsiteX16" fmla="*/ 234220 w 234220"/>
                      <a:gd name="connsiteY16" fmla="*/ 221552 h 228409"/>
                      <a:gd name="connsiteX17" fmla="*/ 227362 w 234220"/>
                      <a:gd name="connsiteY17" fmla="*/ 228409 h 228409"/>
                      <a:gd name="connsiteX18" fmla="*/ 179451 w 234220"/>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220" h="228409">
                        <a:moveTo>
                          <a:pt x="179451" y="228409"/>
                        </a:moveTo>
                        <a:cubicBezTo>
                          <a:pt x="174213" y="228409"/>
                          <a:pt x="171926" y="227076"/>
                          <a:pt x="169355" y="223171"/>
                        </a:cubicBezTo>
                        <a:lnTo>
                          <a:pt x="38481" y="33623"/>
                        </a:lnTo>
                        <a:lnTo>
                          <a:pt x="38481" y="221552"/>
                        </a:lnTo>
                        <a:cubicBezTo>
                          <a:pt x="38481" y="226123"/>
                          <a:pt x="35909" y="228409"/>
                          <a:pt x="31338"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739" y="195167"/>
                        </a:lnTo>
                        <a:lnTo>
                          <a:pt x="195739" y="6858"/>
                        </a:lnTo>
                        <a:cubicBezTo>
                          <a:pt x="195739" y="2286"/>
                          <a:pt x="198311" y="0"/>
                          <a:pt x="202882" y="0"/>
                        </a:cubicBezTo>
                        <a:lnTo>
                          <a:pt x="227362" y="0"/>
                        </a:lnTo>
                        <a:cubicBezTo>
                          <a:pt x="231934" y="0"/>
                          <a:pt x="234220" y="2286"/>
                          <a:pt x="234220" y="6858"/>
                        </a:cubicBezTo>
                        <a:lnTo>
                          <a:pt x="234220" y="221552"/>
                        </a:lnTo>
                        <a:cubicBezTo>
                          <a:pt x="234220" y="226123"/>
                          <a:pt x="231934" y="228409"/>
                          <a:pt x="227362" y="228409"/>
                        </a:cubicBezTo>
                        <a:lnTo>
                          <a:pt x="179451" y="228409"/>
                        </a:lnTo>
                        <a:close/>
                      </a:path>
                    </a:pathLst>
                  </a:custGeom>
                  <a:solidFill>
                    <a:srgbClr val="4E0864"/>
                  </a:solidFill>
                  <a:ln w="9525" cap="flat">
                    <a:noFill/>
                    <a:prstDash val="solid"/>
                    <a:miter/>
                  </a:ln>
                </p:spPr>
                <p:txBody>
                  <a:bodyPr rtlCol="0" anchor="ctr"/>
                  <a:lstStyle/>
                  <a:p>
                    <a:endParaRPr lang="en-US" sz="3200"/>
                  </a:p>
                </p:txBody>
              </p:sp>
              <p:sp>
                <p:nvSpPr>
                  <p:cNvPr id="46" name="Freeform: Shape 45">
                    <a:extLst>
                      <a:ext uri="{FF2B5EF4-FFF2-40B4-BE49-F238E27FC236}">
                        <a16:creationId xmlns:a16="http://schemas.microsoft.com/office/drawing/2014/main" id="{1ADE3B3D-8AA0-4581-89D5-A1E431AD0979}"/>
                      </a:ext>
                    </a:extLst>
                  </p:cNvPr>
                  <p:cNvSpPr/>
                  <p:nvPr/>
                </p:nvSpPr>
                <p:spPr>
                  <a:xfrm>
                    <a:off x="2609647" y="4936925"/>
                    <a:ext cx="19242" cy="37692"/>
                  </a:xfrm>
                  <a:custGeom>
                    <a:avLst/>
                    <a:gdLst>
                      <a:gd name="connsiteX0" fmla="*/ 22574 w 46291"/>
                      <a:gd name="connsiteY0" fmla="*/ 86106 h 90678"/>
                      <a:gd name="connsiteX1" fmla="*/ 15716 w 46291"/>
                      <a:gd name="connsiteY1" fmla="*/ 90678 h 90678"/>
                      <a:gd name="connsiteX2" fmla="*/ 5905 w 46291"/>
                      <a:gd name="connsiteY2" fmla="*/ 90678 h 90678"/>
                      <a:gd name="connsiteX3" fmla="*/ 2667 w 46291"/>
                      <a:gd name="connsiteY3" fmla="*/ 85439 h 90678"/>
                      <a:gd name="connsiteX4" fmla="*/ 22193 w 46291"/>
                      <a:gd name="connsiteY4" fmla="*/ 39148 h 90678"/>
                      <a:gd name="connsiteX5" fmla="*/ 7144 w 46291"/>
                      <a:gd name="connsiteY5" fmla="*/ 39148 h 90678"/>
                      <a:gd name="connsiteX6" fmla="*/ 0 w 46291"/>
                      <a:gd name="connsiteY6" fmla="*/ 32290 h 90678"/>
                      <a:gd name="connsiteX7" fmla="*/ 0 w 46291"/>
                      <a:gd name="connsiteY7" fmla="*/ 6858 h 90678"/>
                      <a:gd name="connsiteX8" fmla="*/ 7144 w 46291"/>
                      <a:gd name="connsiteY8" fmla="*/ 0 h 90678"/>
                      <a:gd name="connsiteX9" fmla="*/ 39434 w 46291"/>
                      <a:gd name="connsiteY9" fmla="*/ 0 h 90678"/>
                      <a:gd name="connsiteX10" fmla="*/ 46291 w 46291"/>
                      <a:gd name="connsiteY10" fmla="*/ 6858 h 90678"/>
                      <a:gd name="connsiteX11" fmla="*/ 46291 w 46291"/>
                      <a:gd name="connsiteY11" fmla="*/ 32290 h 90678"/>
                      <a:gd name="connsiteX12" fmla="*/ 43719 w 46291"/>
                      <a:gd name="connsiteY12" fmla="*/ 43720 h 90678"/>
                      <a:gd name="connsiteX13" fmla="*/ 22574 w 46291"/>
                      <a:gd name="connsiteY13" fmla="*/ 86106 h 90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291" h="90678">
                        <a:moveTo>
                          <a:pt x="22574" y="86106"/>
                        </a:moveTo>
                        <a:cubicBezTo>
                          <a:pt x="20955" y="89059"/>
                          <a:pt x="18955" y="90678"/>
                          <a:pt x="15716" y="90678"/>
                        </a:cubicBezTo>
                        <a:lnTo>
                          <a:pt x="5905" y="90678"/>
                        </a:lnTo>
                        <a:cubicBezTo>
                          <a:pt x="2953" y="90678"/>
                          <a:pt x="1334" y="88392"/>
                          <a:pt x="2667" y="85439"/>
                        </a:cubicBezTo>
                        <a:lnTo>
                          <a:pt x="22193" y="39148"/>
                        </a:lnTo>
                        <a:lnTo>
                          <a:pt x="7144" y="39148"/>
                        </a:lnTo>
                        <a:cubicBezTo>
                          <a:pt x="2571" y="39148"/>
                          <a:pt x="0" y="36862"/>
                          <a:pt x="0" y="32290"/>
                        </a:cubicBezTo>
                        <a:lnTo>
                          <a:pt x="0" y="6858"/>
                        </a:lnTo>
                        <a:cubicBezTo>
                          <a:pt x="0" y="2572"/>
                          <a:pt x="2571" y="0"/>
                          <a:pt x="7144" y="0"/>
                        </a:cubicBezTo>
                        <a:lnTo>
                          <a:pt x="39434" y="0"/>
                        </a:lnTo>
                        <a:cubicBezTo>
                          <a:pt x="43719" y="0"/>
                          <a:pt x="46291" y="2572"/>
                          <a:pt x="46291" y="6858"/>
                        </a:cubicBezTo>
                        <a:lnTo>
                          <a:pt x="46291" y="32290"/>
                        </a:lnTo>
                        <a:cubicBezTo>
                          <a:pt x="46291" y="36576"/>
                          <a:pt x="45625" y="40481"/>
                          <a:pt x="43719" y="43720"/>
                        </a:cubicBezTo>
                        <a:lnTo>
                          <a:pt x="22574" y="86106"/>
                        </a:lnTo>
                        <a:close/>
                      </a:path>
                    </a:pathLst>
                  </a:custGeom>
                  <a:solidFill>
                    <a:srgbClr val="4E0864"/>
                  </a:solidFill>
                  <a:ln w="9525" cap="flat">
                    <a:noFill/>
                    <a:prstDash val="solid"/>
                    <a:miter/>
                  </a:ln>
                </p:spPr>
                <p:txBody>
                  <a:bodyPr rtlCol="0" anchor="ctr"/>
                  <a:lstStyle/>
                  <a:p>
                    <a:endParaRPr lang="en-US" sz="3200"/>
                  </a:p>
                </p:txBody>
              </p:sp>
              <p:sp>
                <p:nvSpPr>
                  <p:cNvPr id="47" name="Freeform: Shape 46">
                    <a:extLst>
                      <a:ext uri="{FF2B5EF4-FFF2-40B4-BE49-F238E27FC236}">
                        <a16:creationId xmlns:a16="http://schemas.microsoft.com/office/drawing/2014/main" id="{1C5E5C81-8ED0-4BB8-9B0A-90DEB1AD2A09}"/>
                      </a:ext>
                    </a:extLst>
                  </p:cNvPr>
                  <p:cNvSpPr/>
                  <p:nvPr/>
                </p:nvSpPr>
                <p:spPr>
                  <a:xfrm>
                    <a:off x="2691168" y="4858254"/>
                    <a:ext cx="93993" cy="94943"/>
                  </a:xfrm>
                  <a:custGeom>
                    <a:avLst/>
                    <a:gdLst>
                      <a:gd name="connsiteX0" fmla="*/ 154020 w 226123"/>
                      <a:gd name="connsiteY0" fmla="*/ 0 h 228409"/>
                      <a:gd name="connsiteX1" fmla="*/ 226124 w 226123"/>
                      <a:gd name="connsiteY1" fmla="*/ 68866 h 228409"/>
                      <a:gd name="connsiteX2" fmla="*/ 226124 w 226123"/>
                      <a:gd name="connsiteY2" fmla="*/ 159544 h 228409"/>
                      <a:gd name="connsiteX3" fmla="*/ 154020 w 226123"/>
                      <a:gd name="connsiteY3" fmla="*/ 228409 h 228409"/>
                      <a:gd name="connsiteX4" fmla="*/ 6858 w 226123"/>
                      <a:gd name="connsiteY4" fmla="*/ 228409 h 228409"/>
                      <a:gd name="connsiteX5" fmla="*/ 0 w 226123"/>
                      <a:gd name="connsiteY5" fmla="*/ 221552 h 228409"/>
                      <a:gd name="connsiteX6" fmla="*/ 0 w 226123"/>
                      <a:gd name="connsiteY6" fmla="*/ 6858 h 228409"/>
                      <a:gd name="connsiteX7" fmla="*/ 6858 w 226123"/>
                      <a:gd name="connsiteY7" fmla="*/ 0 h 228409"/>
                      <a:gd name="connsiteX8" fmla="*/ 154020 w 226123"/>
                      <a:gd name="connsiteY8" fmla="*/ 0 h 228409"/>
                      <a:gd name="connsiteX9" fmla="*/ 40863 w 226123"/>
                      <a:gd name="connsiteY9" fmla="*/ 194500 h 228409"/>
                      <a:gd name="connsiteX10" fmla="*/ 135827 w 226123"/>
                      <a:gd name="connsiteY10" fmla="*/ 194500 h 228409"/>
                      <a:gd name="connsiteX11" fmla="*/ 185452 w 226123"/>
                      <a:gd name="connsiteY11" fmla="*/ 152781 h 228409"/>
                      <a:gd name="connsiteX12" fmla="*/ 185452 w 226123"/>
                      <a:gd name="connsiteY12" fmla="*/ 75724 h 228409"/>
                      <a:gd name="connsiteX13" fmla="*/ 135827 w 226123"/>
                      <a:gd name="connsiteY13" fmla="*/ 34004 h 228409"/>
                      <a:gd name="connsiteX14" fmla="*/ 40863 w 226123"/>
                      <a:gd name="connsiteY14" fmla="*/ 34004 h 228409"/>
                      <a:gd name="connsiteX15" fmla="*/ 40863 w 226123"/>
                      <a:gd name="connsiteY15" fmla="*/ 19450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23" h="228409">
                        <a:moveTo>
                          <a:pt x="154020" y="0"/>
                        </a:moveTo>
                        <a:cubicBezTo>
                          <a:pt x="198025" y="0"/>
                          <a:pt x="226124" y="26479"/>
                          <a:pt x="226124" y="68866"/>
                        </a:cubicBezTo>
                        <a:lnTo>
                          <a:pt x="226124" y="159544"/>
                        </a:lnTo>
                        <a:cubicBezTo>
                          <a:pt x="226124" y="202311"/>
                          <a:pt x="198025" y="228409"/>
                          <a:pt x="154020" y="228409"/>
                        </a:cubicBezTo>
                        <a:lnTo>
                          <a:pt x="6858" y="228409"/>
                        </a:lnTo>
                        <a:cubicBezTo>
                          <a:pt x="2286" y="228409"/>
                          <a:pt x="0" y="226123"/>
                          <a:pt x="0" y="221552"/>
                        </a:cubicBezTo>
                        <a:lnTo>
                          <a:pt x="0" y="6858"/>
                        </a:lnTo>
                        <a:cubicBezTo>
                          <a:pt x="0" y="2286"/>
                          <a:pt x="2286" y="0"/>
                          <a:pt x="6858" y="0"/>
                        </a:cubicBezTo>
                        <a:lnTo>
                          <a:pt x="154020" y="0"/>
                        </a:lnTo>
                        <a:close/>
                        <a:moveTo>
                          <a:pt x="40863" y="194500"/>
                        </a:moveTo>
                        <a:lnTo>
                          <a:pt x="135827" y="194500"/>
                        </a:lnTo>
                        <a:cubicBezTo>
                          <a:pt x="171736" y="194500"/>
                          <a:pt x="185452" y="182785"/>
                          <a:pt x="185452" y="152781"/>
                        </a:cubicBezTo>
                        <a:lnTo>
                          <a:pt x="185452" y="75724"/>
                        </a:lnTo>
                        <a:cubicBezTo>
                          <a:pt x="185452" y="45720"/>
                          <a:pt x="171736" y="34004"/>
                          <a:pt x="135827" y="34004"/>
                        </a:cubicBezTo>
                        <a:lnTo>
                          <a:pt x="40863" y="34004"/>
                        </a:lnTo>
                        <a:lnTo>
                          <a:pt x="40863" y="194500"/>
                        </a:lnTo>
                        <a:close/>
                      </a:path>
                    </a:pathLst>
                  </a:custGeom>
                  <a:solidFill>
                    <a:srgbClr val="4E0864"/>
                  </a:solidFill>
                  <a:ln w="9525" cap="flat">
                    <a:noFill/>
                    <a:prstDash val="solid"/>
                    <a:miter/>
                  </a:ln>
                </p:spPr>
                <p:txBody>
                  <a:bodyPr rtlCol="0" anchor="ctr"/>
                  <a:lstStyle/>
                  <a:p>
                    <a:endParaRPr lang="en-US" sz="3200"/>
                  </a:p>
                </p:txBody>
              </p:sp>
              <p:sp>
                <p:nvSpPr>
                  <p:cNvPr id="48" name="Freeform: Shape 47">
                    <a:extLst>
                      <a:ext uri="{FF2B5EF4-FFF2-40B4-BE49-F238E27FC236}">
                        <a16:creationId xmlns:a16="http://schemas.microsoft.com/office/drawing/2014/main" id="{48FA6D89-3EF3-40C2-8A90-4C0667DCC3C2}"/>
                      </a:ext>
                    </a:extLst>
                  </p:cNvPr>
                  <p:cNvSpPr/>
                  <p:nvPr/>
                </p:nvSpPr>
                <p:spPr>
                  <a:xfrm>
                    <a:off x="2803770" y="4936925"/>
                    <a:ext cx="19242" cy="16272"/>
                  </a:xfrm>
                  <a:custGeom>
                    <a:avLst/>
                    <a:gdLst>
                      <a:gd name="connsiteX0" fmla="*/ 0 w 46291"/>
                      <a:gd name="connsiteY0" fmla="*/ 6858 h 39147"/>
                      <a:gd name="connsiteX1" fmla="*/ 7144 w 46291"/>
                      <a:gd name="connsiteY1" fmla="*/ 0 h 39147"/>
                      <a:gd name="connsiteX2" fmla="*/ 39434 w 46291"/>
                      <a:gd name="connsiteY2" fmla="*/ 0 h 39147"/>
                      <a:gd name="connsiteX3" fmla="*/ 46292 w 46291"/>
                      <a:gd name="connsiteY3" fmla="*/ 6858 h 39147"/>
                      <a:gd name="connsiteX4" fmla="*/ 46292 w 46291"/>
                      <a:gd name="connsiteY4" fmla="*/ 32290 h 39147"/>
                      <a:gd name="connsiteX5" fmla="*/ 39434 w 46291"/>
                      <a:gd name="connsiteY5" fmla="*/ 39148 h 39147"/>
                      <a:gd name="connsiteX6" fmla="*/ 7144 w 46291"/>
                      <a:gd name="connsiteY6" fmla="*/ 39148 h 39147"/>
                      <a:gd name="connsiteX7" fmla="*/ 0 w 46291"/>
                      <a:gd name="connsiteY7" fmla="*/ 32290 h 39147"/>
                      <a:gd name="connsiteX8" fmla="*/ 0 w 46291"/>
                      <a:gd name="connsiteY8" fmla="*/ 6858 h 3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91" h="39147">
                        <a:moveTo>
                          <a:pt x="0" y="6858"/>
                        </a:moveTo>
                        <a:cubicBezTo>
                          <a:pt x="0" y="2572"/>
                          <a:pt x="2572" y="0"/>
                          <a:pt x="7144" y="0"/>
                        </a:cubicBezTo>
                        <a:lnTo>
                          <a:pt x="39434" y="0"/>
                        </a:lnTo>
                        <a:cubicBezTo>
                          <a:pt x="43720" y="0"/>
                          <a:pt x="46292" y="2572"/>
                          <a:pt x="46292" y="6858"/>
                        </a:cubicBezTo>
                        <a:lnTo>
                          <a:pt x="46292" y="32290"/>
                        </a:lnTo>
                        <a:cubicBezTo>
                          <a:pt x="46292" y="36862"/>
                          <a:pt x="43720" y="39148"/>
                          <a:pt x="39434" y="39148"/>
                        </a:cubicBezTo>
                        <a:lnTo>
                          <a:pt x="7144" y="39148"/>
                        </a:lnTo>
                        <a:cubicBezTo>
                          <a:pt x="2572" y="39148"/>
                          <a:pt x="0" y="36862"/>
                          <a:pt x="0" y="32290"/>
                        </a:cubicBezTo>
                        <a:lnTo>
                          <a:pt x="0" y="6858"/>
                        </a:lnTo>
                        <a:close/>
                      </a:path>
                    </a:pathLst>
                  </a:custGeom>
                  <a:solidFill>
                    <a:srgbClr val="4E0864"/>
                  </a:solidFill>
                  <a:ln w="9525" cap="flat">
                    <a:noFill/>
                    <a:prstDash val="solid"/>
                    <a:miter/>
                  </a:ln>
                </p:spPr>
                <p:txBody>
                  <a:bodyPr rtlCol="0" anchor="ctr"/>
                  <a:lstStyle/>
                  <a:p>
                    <a:endParaRPr lang="en-US" sz="3200"/>
                  </a:p>
                </p:txBody>
              </p:sp>
              <p:sp>
                <p:nvSpPr>
                  <p:cNvPr id="49" name="Freeform: Shape 48">
                    <a:extLst>
                      <a:ext uri="{FF2B5EF4-FFF2-40B4-BE49-F238E27FC236}">
                        <a16:creationId xmlns:a16="http://schemas.microsoft.com/office/drawing/2014/main" id="{531BAF22-8C93-4AB4-8A39-0512A1D58554}"/>
                      </a:ext>
                    </a:extLst>
                  </p:cNvPr>
                  <p:cNvSpPr/>
                  <p:nvPr/>
                </p:nvSpPr>
                <p:spPr>
                  <a:xfrm>
                    <a:off x="2842927" y="4858254"/>
                    <a:ext cx="92132" cy="94904"/>
                  </a:xfrm>
                  <a:custGeom>
                    <a:avLst/>
                    <a:gdLst>
                      <a:gd name="connsiteX0" fmla="*/ 214789 w 221646"/>
                      <a:gd name="connsiteY0" fmla="*/ 156591 h 228314"/>
                      <a:gd name="connsiteX1" fmla="*/ 221647 w 221646"/>
                      <a:gd name="connsiteY1" fmla="*/ 163449 h 228314"/>
                      <a:gd name="connsiteX2" fmla="*/ 221647 w 221646"/>
                      <a:gd name="connsiteY2" fmla="*/ 177451 h 228314"/>
                      <a:gd name="connsiteX3" fmla="*/ 168783 w 221646"/>
                      <a:gd name="connsiteY3" fmla="*/ 228314 h 228314"/>
                      <a:gd name="connsiteX4" fmla="*/ 54864 w 221646"/>
                      <a:gd name="connsiteY4" fmla="*/ 228314 h 228314"/>
                      <a:gd name="connsiteX5" fmla="*/ 0 w 221646"/>
                      <a:gd name="connsiteY5" fmla="*/ 176117 h 228314"/>
                      <a:gd name="connsiteX6" fmla="*/ 0 w 221646"/>
                      <a:gd name="connsiteY6" fmla="*/ 52197 h 228314"/>
                      <a:gd name="connsiteX7" fmla="*/ 54864 w 221646"/>
                      <a:gd name="connsiteY7" fmla="*/ 0 h 228314"/>
                      <a:gd name="connsiteX8" fmla="*/ 168783 w 221646"/>
                      <a:gd name="connsiteY8" fmla="*/ 0 h 228314"/>
                      <a:gd name="connsiteX9" fmla="*/ 221647 w 221646"/>
                      <a:gd name="connsiteY9" fmla="*/ 50864 h 228314"/>
                      <a:gd name="connsiteX10" fmla="*/ 221647 w 221646"/>
                      <a:gd name="connsiteY10" fmla="*/ 64865 h 228314"/>
                      <a:gd name="connsiteX11" fmla="*/ 214789 w 221646"/>
                      <a:gd name="connsiteY11" fmla="*/ 71723 h 228314"/>
                      <a:gd name="connsiteX12" fmla="*/ 188976 w 221646"/>
                      <a:gd name="connsiteY12" fmla="*/ 71723 h 228314"/>
                      <a:gd name="connsiteX13" fmla="*/ 181833 w 221646"/>
                      <a:gd name="connsiteY13" fmla="*/ 64865 h 228314"/>
                      <a:gd name="connsiteX14" fmla="*/ 181833 w 221646"/>
                      <a:gd name="connsiteY14" fmla="*/ 53149 h 228314"/>
                      <a:gd name="connsiteX15" fmla="*/ 161640 w 221646"/>
                      <a:gd name="connsiteY15" fmla="*/ 33909 h 228314"/>
                      <a:gd name="connsiteX16" fmla="*/ 73914 w 221646"/>
                      <a:gd name="connsiteY16" fmla="*/ 33909 h 228314"/>
                      <a:gd name="connsiteX17" fmla="*/ 40957 w 221646"/>
                      <a:gd name="connsiteY17" fmla="*/ 61341 h 228314"/>
                      <a:gd name="connsiteX18" fmla="*/ 40957 w 221646"/>
                      <a:gd name="connsiteY18" fmla="*/ 167069 h 228314"/>
                      <a:gd name="connsiteX19" fmla="*/ 73914 w 221646"/>
                      <a:gd name="connsiteY19" fmla="*/ 194500 h 228314"/>
                      <a:gd name="connsiteX20" fmla="*/ 161640 w 221646"/>
                      <a:gd name="connsiteY20" fmla="*/ 194500 h 228314"/>
                      <a:gd name="connsiteX21" fmla="*/ 181833 w 221646"/>
                      <a:gd name="connsiteY21" fmla="*/ 175260 h 228314"/>
                      <a:gd name="connsiteX22" fmla="*/ 181833 w 221646"/>
                      <a:gd name="connsiteY22" fmla="*/ 163544 h 228314"/>
                      <a:gd name="connsiteX23" fmla="*/ 188976 w 221646"/>
                      <a:gd name="connsiteY23" fmla="*/ 156686 h 228314"/>
                      <a:gd name="connsiteX24" fmla="*/ 214789 w 221646"/>
                      <a:gd name="connsiteY24" fmla="*/ 156686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1646" h="228314">
                        <a:moveTo>
                          <a:pt x="214789" y="156591"/>
                        </a:moveTo>
                        <a:cubicBezTo>
                          <a:pt x="219361" y="156591"/>
                          <a:pt x="221647" y="159163"/>
                          <a:pt x="221647" y="163449"/>
                        </a:cubicBezTo>
                        <a:lnTo>
                          <a:pt x="221647" y="177451"/>
                        </a:lnTo>
                        <a:cubicBezTo>
                          <a:pt x="221647" y="214598"/>
                          <a:pt x="207264" y="228314"/>
                          <a:pt x="168783" y="228314"/>
                        </a:cubicBezTo>
                        <a:lnTo>
                          <a:pt x="54864" y="228314"/>
                        </a:lnTo>
                        <a:cubicBezTo>
                          <a:pt x="18002" y="228314"/>
                          <a:pt x="0" y="211646"/>
                          <a:pt x="0" y="176117"/>
                        </a:cubicBezTo>
                        <a:lnTo>
                          <a:pt x="0" y="52197"/>
                        </a:lnTo>
                        <a:cubicBezTo>
                          <a:pt x="0" y="16954"/>
                          <a:pt x="17907" y="0"/>
                          <a:pt x="54864" y="0"/>
                        </a:cubicBezTo>
                        <a:lnTo>
                          <a:pt x="168783" y="0"/>
                        </a:lnTo>
                        <a:cubicBezTo>
                          <a:pt x="207264" y="0"/>
                          <a:pt x="221647" y="14002"/>
                          <a:pt x="221647" y="50864"/>
                        </a:cubicBezTo>
                        <a:lnTo>
                          <a:pt x="221647" y="64865"/>
                        </a:lnTo>
                        <a:cubicBezTo>
                          <a:pt x="221647" y="69437"/>
                          <a:pt x="219361" y="71723"/>
                          <a:pt x="214789" y="71723"/>
                        </a:cubicBezTo>
                        <a:lnTo>
                          <a:pt x="188976" y="71723"/>
                        </a:lnTo>
                        <a:cubicBezTo>
                          <a:pt x="184404" y="71723"/>
                          <a:pt x="181833" y="69437"/>
                          <a:pt x="181833" y="64865"/>
                        </a:cubicBezTo>
                        <a:lnTo>
                          <a:pt x="181833" y="53149"/>
                        </a:lnTo>
                        <a:cubicBezTo>
                          <a:pt x="181833" y="40100"/>
                          <a:pt x="175927" y="33909"/>
                          <a:pt x="161640" y="33909"/>
                        </a:cubicBezTo>
                        <a:lnTo>
                          <a:pt x="73914" y="33909"/>
                        </a:lnTo>
                        <a:cubicBezTo>
                          <a:pt x="46863" y="33909"/>
                          <a:pt x="40957" y="38862"/>
                          <a:pt x="40957" y="61341"/>
                        </a:cubicBezTo>
                        <a:lnTo>
                          <a:pt x="40957" y="167069"/>
                        </a:lnTo>
                        <a:cubicBezTo>
                          <a:pt x="40957" y="189643"/>
                          <a:pt x="46863" y="194500"/>
                          <a:pt x="73914" y="194500"/>
                        </a:cubicBezTo>
                        <a:lnTo>
                          <a:pt x="161640" y="194500"/>
                        </a:lnTo>
                        <a:cubicBezTo>
                          <a:pt x="176022" y="194500"/>
                          <a:pt x="181833" y="188309"/>
                          <a:pt x="181833" y="175260"/>
                        </a:cubicBezTo>
                        <a:lnTo>
                          <a:pt x="181833" y="163544"/>
                        </a:lnTo>
                        <a:cubicBezTo>
                          <a:pt x="181833" y="159258"/>
                          <a:pt x="184404" y="156686"/>
                          <a:pt x="188976" y="156686"/>
                        </a:cubicBezTo>
                        <a:lnTo>
                          <a:pt x="214789" y="156686"/>
                        </a:lnTo>
                        <a:close/>
                      </a:path>
                    </a:pathLst>
                  </a:custGeom>
                  <a:solidFill>
                    <a:srgbClr val="4E0864"/>
                  </a:solidFill>
                  <a:ln w="9525" cap="flat">
                    <a:noFill/>
                    <a:prstDash val="solid"/>
                    <a:miter/>
                  </a:ln>
                </p:spPr>
                <p:txBody>
                  <a:bodyPr rtlCol="0" anchor="ctr"/>
                  <a:lstStyle/>
                  <a:p>
                    <a:endParaRPr lang="en-US" sz="3200"/>
                  </a:p>
                </p:txBody>
              </p:sp>
              <p:sp>
                <p:nvSpPr>
                  <p:cNvPr id="50" name="Freeform: Shape 49">
                    <a:extLst>
                      <a:ext uri="{FF2B5EF4-FFF2-40B4-BE49-F238E27FC236}">
                        <a16:creationId xmlns:a16="http://schemas.microsoft.com/office/drawing/2014/main" id="{DA9FB44C-C9DD-40A5-9A43-DD962E3D688C}"/>
                      </a:ext>
                    </a:extLst>
                  </p:cNvPr>
                  <p:cNvSpPr/>
                  <p:nvPr/>
                </p:nvSpPr>
                <p:spPr>
                  <a:xfrm>
                    <a:off x="2952559" y="4936925"/>
                    <a:ext cx="19242" cy="16272"/>
                  </a:xfrm>
                  <a:custGeom>
                    <a:avLst/>
                    <a:gdLst>
                      <a:gd name="connsiteX0" fmla="*/ 0 w 46291"/>
                      <a:gd name="connsiteY0" fmla="*/ 6858 h 39147"/>
                      <a:gd name="connsiteX1" fmla="*/ 7144 w 46291"/>
                      <a:gd name="connsiteY1" fmla="*/ 0 h 39147"/>
                      <a:gd name="connsiteX2" fmla="*/ 39434 w 46291"/>
                      <a:gd name="connsiteY2" fmla="*/ 0 h 39147"/>
                      <a:gd name="connsiteX3" fmla="*/ 46291 w 46291"/>
                      <a:gd name="connsiteY3" fmla="*/ 6858 h 39147"/>
                      <a:gd name="connsiteX4" fmla="*/ 46291 w 46291"/>
                      <a:gd name="connsiteY4" fmla="*/ 32290 h 39147"/>
                      <a:gd name="connsiteX5" fmla="*/ 39434 w 46291"/>
                      <a:gd name="connsiteY5" fmla="*/ 39148 h 39147"/>
                      <a:gd name="connsiteX6" fmla="*/ 7144 w 46291"/>
                      <a:gd name="connsiteY6" fmla="*/ 39148 h 39147"/>
                      <a:gd name="connsiteX7" fmla="*/ 0 w 46291"/>
                      <a:gd name="connsiteY7" fmla="*/ 32290 h 39147"/>
                      <a:gd name="connsiteX8" fmla="*/ 0 w 46291"/>
                      <a:gd name="connsiteY8" fmla="*/ 6858 h 3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91" h="39147">
                        <a:moveTo>
                          <a:pt x="0" y="6858"/>
                        </a:moveTo>
                        <a:cubicBezTo>
                          <a:pt x="0" y="2572"/>
                          <a:pt x="2572" y="0"/>
                          <a:pt x="7144" y="0"/>
                        </a:cubicBezTo>
                        <a:lnTo>
                          <a:pt x="39434" y="0"/>
                        </a:lnTo>
                        <a:cubicBezTo>
                          <a:pt x="43720" y="0"/>
                          <a:pt x="46291" y="2572"/>
                          <a:pt x="46291" y="6858"/>
                        </a:cubicBezTo>
                        <a:lnTo>
                          <a:pt x="46291" y="32290"/>
                        </a:lnTo>
                        <a:cubicBezTo>
                          <a:pt x="46291" y="36862"/>
                          <a:pt x="43720" y="39148"/>
                          <a:pt x="39434" y="39148"/>
                        </a:cubicBezTo>
                        <a:lnTo>
                          <a:pt x="7144" y="39148"/>
                        </a:lnTo>
                        <a:cubicBezTo>
                          <a:pt x="2572" y="39148"/>
                          <a:pt x="0" y="36862"/>
                          <a:pt x="0" y="32290"/>
                        </a:cubicBezTo>
                        <a:lnTo>
                          <a:pt x="0" y="6858"/>
                        </a:lnTo>
                        <a:close/>
                      </a:path>
                    </a:pathLst>
                  </a:custGeom>
                  <a:solidFill>
                    <a:srgbClr val="4E0864"/>
                  </a:solidFill>
                  <a:ln w="9525" cap="flat">
                    <a:noFill/>
                    <a:prstDash val="solid"/>
                    <a:miter/>
                  </a:ln>
                </p:spPr>
                <p:txBody>
                  <a:bodyPr rtlCol="0" anchor="ctr"/>
                  <a:lstStyle/>
                  <a:p>
                    <a:endParaRPr lang="en-US" sz="3200"/>
                  </a:p>
                </p:txBody>
              </p:sp>
            </p:grpSp>
          </p:grpSp>
        </p:grpSp>
      </p:grpSp>
      <p:sp>
        <p:nvSpPr>
          <p:cNvPr id="79" name="Slide Number Placeholder 5">
            <a:extLst>
              <a:ext uri="{FF2B5EF4-FFF2-40B4-BE49-F238E27FC236}">
                <a16:creationId xmlns:a16="http://schemas.microsoft.com/office/drawing/2014/main" id="{7B8DF01B-FAD1-4E60-BE0F-05FE9639AB64}"/>
              </a:ext>
            </a:extLst>
          </p:cNvPr>
          <p:cNvSpPr txBox="1">
            <a:spLocks/>
          </p:cNvSpPr>
          <p:nvPr userDrawn="1"/>
        </p:nvSpPr>
        <p:spPr>
          <a:xfrm>
            <a:off x="11684000" y="5688599"/>
            <a:ext cx="508000" cy="259316"/>
          </a:xfrm>
          <a:prstGeom prst="rect">
            <a:avLst/>
          </a:prstGeom>
        </p:spPr>
        <p:txBody>
          <a:bodyPr vert="horz" lIns="121920" tIns="60960" rIns="121920" bIns="60960" rtlCol="0" anchor="ctr"/>
          <a:lstStyle>
            <a:defPPr>
              <a:defRPr lang="en-US"/>
            </a:defPPr>
            <a:lvl1pPr marL="0" algn="r"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085E4B45-3C0D-4DB7-A4A8-89FEB5CAB5B2}" type="slidenum">
              <a:rPr lang="en-US" sz="1333" smtClean="0">
                <a:solidFill>
                  <a:srgbClr val="13214A"/>
                </a:solidFill>
              </a:rPr>
              <a:pPr algn="r"/>
              <a:t>‹#›</a:t>
            </a:fld>
            <a:endParaRPr lang="en-US" sz="1333">
              <a:solidFill>
                <a:srgbClr val="13214A"/>
              </a:solidFill>
            </a:endParaRPr>
          </a:p>
        </p:txBody>
      </p:sp>
    </p:spTree>
    <p:extLst>
      <p:ext uri="{BB962C8B-B14F-4D97-AF65-F5344CB8AC3E}">
        <p14:creationId xmlns:p14="http://schemas.microsoft.com/office/powerpoint/2010/main" val="9616121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normAutofit/>
          </a:bodyPr>
          <a:lstStyle>
            <a:lvl1pPr>
              <a:defRPr sz="3733" b="1">
                <a:solidFill>
                  <a:srgbClr val="1B0333"/>
                </a:solidFill>
              </a:defRPr>
            </a:lvl1pPr>
          </a:lstStyle>
          <a:p>
            <a:r>
              <a:rPr lang="en-US"/>
              <a:t>Different title per slide, Arial 28 </a:t>
            </a:r>
            <a:r>
              <a:rPr lang="en-US" err="1"/>
              <a:t>pt</a:t>
            </a:r>
            <a:endParaRPr lang="en-US"/>
          </a:p>
        </p:txBody>
      </p:sp>
      <p:grpSp>
        <p:nvGrpSpPr>
          <p:cNvPr id="3" name="Group 2">
            <a:extLst>
              <a:ext uri="{FF2B5EF4-FFF2-40B4-BE49-F238E27FC236}">
                <a16:creationId xmlns:a16="http://schemas.microsoft.com/office/drawing/2014/main" id="{660C69A5-FCAF-4A9B-842B-C49134BA6D12}"/>
              </a:ext>
              <a:ext uri="{C183D7F6-B498-43B3-948B-1728B52AA6E4}">
                <adec:decorative xmlns:adec="http://schemas.microsoft.com/office/drawing/2017/decorative" val="1"/>
              </a:ext>
            </a:extLst>
          </p:cNvPr>
          <p:cNvGrpSpPr/>
          <p:nvPr userDrawn="1"/>
        </p:nvGrpSpPr>
        <p:grpSpPr>
          <a:xfrm>
            <a:off x="-1" y="5973340"/>
            <a:ext cx="12192001" cy="885627"/>
            <a:chOff x="-1" y="4480005"/>
            <a:chExt cx="9144001" cy="664220"/>
          </a:xfrm>
        </p:grpSpPr>
        <p:pic>
          <p:nvPicPr>
            <p:cNvPr id="15" name="Picture 14">
              <a:extLst>
                <a:ext uri="{FF2B5EF4-FFF2-40B4-BE49-F238E27FC236}">
                  <a16:creationId xmlns:a16="http://schemas.microsoft.com/office/drawing/2014/main" id="{6C081513-AE74-4A0E-BD1D-682052694E1E}"/>
                </a:ext>
              </a:extLst>
            </p:cNvPr>
            <p:cNvPicPr>
              <a:picLocks noChangeAspect="1"/>
            </p:cNvPicPr>
            <p:nvPr userDrawn="1"/>
          </p:nvPicPr>
          <p:blipFill rotWithShape="1">
            <a:blip r:embed="rId2" cstate="print">
              <a:alphaModFix amt="50000"/>
              <a:extLst>
                <a:ext uri="{28A0092B-C50C-407E-A947-70E740481C1C}">
                  <a14:useLocalDpi xmlns:a14="http://schemas.microsoft.com/office/drawing/2010/main" val="0"/>
                </a:ext>
              </a:extLst>
            </a:blip>
            <a:srcRect/>
            <a:stretch/>
          </p:blipFill>
          <p:spPr>
            <a:xfrm>
              <a:off x="5714" y="4526925"/>
              <a:ext cx="9138286" cy="617300"/>
            </a:xfrm>
            <a:prstGeom prst="rect">
              <a:avLst/>
            </a:prstGeom>
          </p:spPr>
        </p:pic>
        <p:sp>
          <p:nvSpPr>
            <p:cNvPr id="16" name="Rectangle 15">
              <a:extLst>
                <a:ext uri="{FF2B5EF4-FFF2-40B4-BE49-F238E27FC236}">
                  <a16:creationId xmlns:a16="http://schemas.microsoft.com/office/drawing/2014/main" id="{BF895131-D1BA-4C3A-AC80-173D6509901D}"/>
                </a:ext>
              </a:extLst>
            </p:cNvPr>
            <p:cNvSpPr/>
            <p:nvPr userDrawn="1"/>
          </p:nvSpPr>
          <p:spPr>
            <a:xfrm>
              <a:off x="-1" y="4480005"/>
              <a:ext cx="9144001" cy="60959"/>
            </a:xfrm>
            <a:prstGeom prst="rect">
              <a:avLst/>
            </a:prstGeom>
            <a:gradFill>
              <a:gsLst>
                <a:gs pos="0">
                  <a:srgbClr val="1C5F8B"/>
                </a:gs>
                <a:gs pos="100000">
                  <a:srgbClr val="4E0864"/>
                </a:gs>
              </a:gsLst>
              <a:lin ang="1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TextBox 16">
              <a:extLst>
                <a:ext uri="{FF2B5EF4-FFF2-40B4-BE49-F238E27FC236}">
                  <a16:creationId xmlns:a16="http://schemas.microsoft.com/office/drawing/2014/main" id="{E19F66D5-493E-4C73-84AC-6DDBF0C261E5}"/>
                </a:ext>
              </a:extLst>
            </p:cNvPr>
            <p:cNvSpPr txBox="1"/>
            <p:nvPr userDrawn="1"/>
          </p:nvSpPr>
          <p:spPr>
            <a:xfrm>
              <a:off x="3295048" y="4699662"/>
              <a:ext cx="2511746" cy="253915"/>
            </a:xfrm>
            <a:prstGeom prst="rect">
              <a:avLst/>
            </a:prstGeom>
            <a:noFill/>
          </p:spPr>
          <p:txBody>
            <a:bodyPr wrap="none" rtlCol="0">
              <a:spAutoFit/>
            </a:bodyPr>
            <a:lstStyle/>
            <a:p>
              <a:r>
                <a:rPr lang="en-US" sz="1600">
                  <a:solidFill>
                    <a:srgbClr val="00B050"/>
                  </a:solidFill>
                </a:rPr>
                <a:t>Unclassified/For Public Distribution</a:t>
              </a:r>
            </a:p>
          </p:txBody>
        </p:sp>
        <p:grpSp>
          <p:nvGrpSpPr>
            <p:cNvPr id="18" name="Group 17">
              <a:extLst>
                <a:ext uri="{FF2B5EF4-FFF2-40B4-BE49-F238E27FC236}">
                  <a16:creationId xmlns:a16="http://schemas.microsoft.com/office/drawing/2014/main" id="{045BE7D8-1D09-40CB-B22D-3C335F876D72}"/>
                </a:ext>
              </a:extLst>
            </p:cNvPr>
            <p:cNvGrpSpPr/>
            <p:nvPr userDrawn="1"/>
          </p:nvGrpSpPr>
          <p:grpSpPr>
            <a:xfrm>
              <a:off x="7726680" y="4600279"/>
              <a:ext cx="1246168" cy="475764"/>
              <a:chOff x="5766312" y="6298703"/>
              <a:chExt cx="1246168" cy="475764"/>
            </a:xfrm>
          </p:grpSpPr>
          <p:pic>
            <p:nvPicPr>
              <p:cNvPr id="19" name="Picture 18">
                <a:extLst>
                  <a:ext uri="{FF2B5EF4-FFF2-40B4-BE49-F238E27FC236}">
                    <a16:creationId xmlns:a16="http://schemas.microsoft.com/office/drawing/2014/main" id="{EC9975C0-DAC6-4E10-B95D-BAE8D6C2AA5C}"/>
                  </a:ext>
                </a:extLst>
              </p:cNvPr>
              <p:cNvPicPr>
                <a:picLocks noChangeAspect="1"/>
              </p:cNvPicPr>
              <p:nvPr userDrawn="1"/>
            </p:nvPicPr>
            <p:blipFill>
              <a:blip r:embed="rId3"/>
              <a:srcRect/>
              <a:stretch/>
            </p:blipFill>
            <p:spPr>
              <a:xfrm>
                <a:off x="6241030" y="6365478"/>
                <a:ext cx="771450" cy="342213"/>
              </a:xfrm>
              <a:prstGeom prst="rect">
                <a:avLst/>
              </a:prstGeom>
            </p:spPr>
          </p:pic>
          <p:pic>
            <p:nvPicPr>
              <p:cNvPr id="20" name="Picture 19">
                <a:extLst>
                  <a:ext uri="{FF2B5EF4-FFF2-40B4-BE49-F238E27FC236}">
                    <a16:creationId xmlns:a16="http://schemas.microsoft.com/office/drawing/2014/main" id="{C067E6CF-B668-46D6-BE3F-6EBE06306A5E}"/>
                  </a:ext>
                </a:extLst>
              </p:cNvPr>
              <p:cNvPicPr>
                <a:picLocks noChangeAspect="1"/>
              </p:cNvPicPr>
              <p:nvPr userDrawn="1"/>
            </p:nvPicPr>
            <p:blipFill>
              <a:blip r:embed="rId4"/>
              <a:srcRect/>
              <a:stretch/>
            </p:blipFill>
            <p:spPr>
              <a:xfrm>
                <a:off x="5766312" y="6298703"/>
                <a:ext cx="475764" cy="475764"/>
              </a:xfrm>
              <a:prstGeom prst="rect">
                <a:avLst/>
              </a:prstGeom>
            </p:spPr>
          </p:pic>
        </p:grpSp>
        <p:grpSp>
          <p:nvGrpSpPr>
            <p:cNvPr id="21" name="Group 20">
              <a:extLst>
                <a:ext uri="{FF2B5EF4-FFF2-40B4-BE49-F238E27FC236}">
                  <a16:creationId xmlns:a16="http://schemas.microsoft.com/office/drawing/2014/main" id="{355188D1-197C-475E-90EF-6935D436FE47}"/>
                </a:ext>
              </a:extLst>
            </p:cNvPr>
            <p:cNvGrpSpPr/>
            <p:nvPr userDrawn="1"/>
          </p:nvGrpSpPr>
          <p:grpSpPr>
            <a:xfrm>
              <a:off x="76199" y="4681751"/>
              <a:ext cx="2854873" cy="312820"/>
              <a:chOff x="76199" y="4681751"/>
              <a:chExt cx="2854873" cy="312820"/>
            </a:xfrm>
          </p:grpSpPr>
          <p:grpSp>
            <p:nvGrpSpPr>
              <p:cNvPr id="29" name="Group 28">
                <a:extLst>
                  <a:ext uri="{FF2B5EF4-FFF2-40B4-BE49-F238E27FC236}">
                    <a16:creationId xmlns:a16="http://schemas.microsoft.com/office/drawing/2014/main" id="{44B75A35-F8E9-42CE-818B-3CF1C0FF59A6}"/>
                  </a:ext>
                </a:extLst>
              </p:cNvPr>
              <p:cNvGrpSpPr/>
              <p:nvPr userDrawn="1"/>
            </p:nvGrpSpPr>
            <p:grpSpPr>
              <a:xfrm>
                <a:off x="103112" y="4681751"/>
                <a:ext cx="1805704" cy="116403"/>
                <a:chOff x="103112" y="4695449"/>
                <a:chExt cx="1805704" cy="116403"/>
              </a:xfrm>
              <a:solidFill>
                <a:srgbClr val="1C5F8B"/>
              </a:solidFill>
            </p:grpSpPr>
            <p:sp>
              <p:nvSpPr>
                <p:cNvPr id="61" name="Freeform: Shape 60">
                  <a:extLst>
                    <a:ext uri="{FF2B5EF4-FFF2-40B4-BE49-F238E27FC236}">
                      <a16:creationId xmlns:a16="http://schemas.microsoft.com/office/drawing/2014/main" id="{61AAC9A2-A85B-4F72-90FC-E810812D64DC}"/>
                    </a:ext>
                  </a:extLst>
                </p:cNvPr>
                <p:cNvSpPr/>
                <p:nvPr/>
              </p:nvSpPr>
              <p:spPr>
                <a:xfrm>
                  <a:off x="103112" y="4695489"/>
                  <a:ext cx="97398" cy="94943"/>
                </a:xfrm>
                <a:custGeom>
                  <a:avLst/>
                  <a:gdLst>
                    <a:gd name="connsiteX0" fmla="*/ 179451 w 234314"/>
                    <a:gd name="connsiteY0" fmla="*/ 228410 h 228409"/>
                    <a:gd name="connsiteX1" fmla="*/ 169355 w 234314"/>
                    <a:gd name="connsiteY1" fmla="*/ 223171 h 228409"/>
                    <a:gd name="connsiteX2" fmla="*/ 38481 w 234314"/>
                    <a:gd name="connsiteY2" fmla="*/ 33623 h 228409"/>
                    <a:gd name="connsiteX3" fmla="*/ 38481 w 234314"/>
                    <a:gd name="connsiteY3" fmla="*/ 221552 h 228409"/>
                    <a:gd name="connsiteX4" fmla="*/ 31337 w 234314"/>
                    <a:gd name="connsiteY4" fmla="*/ 228410 h 228409"/>
                    <a:gd name="connsiteX5" fmla="*/ 6858 w 234314"/>
                    <a:gd name="connsiteY5" fmla="*/ 228410 h 228409"/>
                    <a:gd name="connsiteX6" fmla="*/ 0 w 234314"/>
                    <a:gd name="connsiteY6" fmla="*/ 221552 h 228409"/>
                    <a:gd name="connsiteX7" fmla="*/ 0 w 234314"/>
                    <a:gd name="connsiteY7" fmla="*/ 6858 h 228409"/>
                    <a:gd name="connsiteX8" fmla="*/ 6858 w 234314"/>
                    <a:gd name="connsiteY8" fmla="*/ 0 h 228409"/>
                    <a:gd name="connsiteX9" fmla="*/ 54864 w 234314"/>
                    <a:gd name="connsiteY9" fmla="*/ 0 h 228409"/>
                    <a:gd name="connsiteX10" fmla="*/ 64675 w 234314"/>
                    <a:gd name="connsiteY10" fmla="*/ 5239 h 228409"/>
                    <a:gd name="connsiteX11" fmla="*/ 195834 w 234314"/>
                    <a:gd name="connsiteY11" fmla="*/ 195167 h 228409"/>
                    <a:gd name="connsiteX12" fmla="*/ 195834 w 234314"/>
                    <a:gd name="connsiteY12" fmla="*/ 6858 h 228409"/>
                    <a:gd name="connsiteX13" fmla="*/ 202978 w 234314"/>
                    <a:gd name="connsiteY13" fmla="*/ 0 h 228409"/>
                    <a:gd name="connsiteX14" fmla="*/ 227457 w 234314"/>
                    <a:gd name="connsiteY14" fmla="*/ 0 h 228409"/>
                    <a:gd name="connsiteX15" fmla="*/ 234315 w 234314"/>
                    <a:gd name="connsiteY15" fmla="*/ 6858 h 228409"/>
                    <a:gd name="connsiteX16" fmla="*/ 234315 w 234314"/>
                    <a:gd name="connsiteY16" fmla="*/ 221552 h 228409"/>
                    <a:gd name="connsiteX17" fmla="*/ 227457 w 234314"/>
                    <a:gd name="connsiteY17" fmla="*/ 228410 h 228409"/>
                    <a:gd name="connsiteX18" fmla="*/ 179451 w 234314"/>
                    <a:gd name="connsiteY18" fmla="*/ 22841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4" h="228409">
                      <a:moveTo>
                        <a:pt x="179451" y="228410"/>
                      </a:moveTo>
                      <a:cubicBezTo>
                        <a:pt x="174212" y="228410"/>
                        <a:pt x="171926" y="227076"/>
                        <a:pt x="169355" y="223171"/>
                      </a:cubicBezTo>
                      <a:lnTo>
                        <a:pt x="38481" y="33623"/>
                      </a:lnTo>
                      <a:lnTo>
                        <a:pt x="38481" y="221552"/>
                      </a:lnTo>
                      <a:cubicBezTo>
                        <a:pt x="38481" y="226124"/>
                        <a:pt x="35909" y="228410"/>
                        <a:pt x="31337" y="228410"/>
                      </a:cubicBezTo>
                      <a:lnTo>
                        <a:pt x="6858" y="228410"/>
                      </a:lnTo>
                      <a:cubicBezTo>
                        <a:pt x="2286" y="228410"/>
                        <a:pt x="0" y="226124"/>
                        <a:pt x="0" y="221552"/>
                      </a:cubicBezTo>
                      <a:lnTo>
                        <a:pt x="0" y="6858"/>
                      </a:lnTo>
                      <a:cubicBezTo>
                        <a:pt x="0" y="2286"/>
                        <a:pt x="2286" y="0"/>
                        <a:pt x="6858" y="0"/>
                      </a:cubicBezTo>
                      <a:lnTo>
                        <a:pt x="54864" y="0"/>
                      </a:lnTo>
                      <a:cubicBezTo>
                        <a:pt x="59722" y="0"/>
                        <a:pt x="62008" y="1334"/>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4"/>
                        <a:pt x="232029" y="228410"/>
                        <a:pt x="227457" y="228410"/>
                      </a:cubicBezTo>
                      <a:lnTo>
                        <a:pt x="179451" y="228410"/>
                      </a:lnTo>
                      <a:close/>
                    </a:path>
                  </a:pathLst>
                </a:custGeom>
                <a:grpFill/>
                <a:ln w="6350" cap="flat">
                  <a:solidFill>
                    <a:srgbClr val="1C5F8B"/>
                  </a:solidFill>
                  <a:prstDash val="solid"/>
                  <a:miter/>
                </a:ln>
              </p:spPr>
              <p:txBody>
                <a:bodyPr rtlCol="0" anchor="ctr"/>
                <a:lstStyle/>
                <a:p>
                  <a:endParaRPr lang="en-US" sz="3200"/>
                </a:p>
              </p:txBody>
            </p:sp>
            <p:sp>
              <p:nvSpPr>
                <p:cNvPr id="62" name="Freeform: Shape 61">
                  <a:extLst>
                    <a:ext uri="{FF2B5EF4-FFF2-40B4-BE49-F238E27FC236}">
                      <a16:creationId xmlns:a16="http://schemas.microsoft.com/office/drawing/2014/main" id="{4F6A8EFB-FE89-43B9-8458-13651F91F8C0}"/>
                    </a:ext>
                  </a:extLst>
                </p:cNvPr>
                <p:cNvSpPr/>
                <p:nvPr/>
              </p:nvSpPr>
              <p:spPr>
                <a:xfrm>
                  <a:off x="222048" y="4695489"/>
                  <a:ext cx="96844" cy="94943"/>
                </a:xfrm>
                <a:custGeom>
                  <a:avLst/>
                  <a:gdLst>
                    <a:gd name="connsiteX0" fmla="*/ 232981 w 232981"/>
                    <a:gd name="connsiteY0" fmla="*/ 176213 h 228409"/>
                    <a:gd name="connsiteX1" fmla="*/ 178499 w 232981"/>
                    <a:gd name="connsiteY1" fmla="*/ 228410 h 228409"/>
                    <a:gd name="connsiteX2" fmla="*/ 54864 w 232981"/>
                    <a:gd name="connsiteY2" fmla="*/ 228410 h 228409"/>
                    <a:gd name="connsiteX3" fmla="*/ 0 w 232981"/>
                    <a:gd name="connsiteY3" fmla="*/ 176213 h 228409"/>
                    <a:gd name="connsiteX4" fmla="*/ 0 w 232981"/>
                    <a:gd name="connsiteY4" fmla="*/ 52197 h 228409"/>
                    <a:gd name="connsiteX5" fmla="*/ 54864 w 232981"/>
                    <a:gd name="connsiteY5" fmla="*/ 0 h 228409"/>
                    <a:gd name="connsiteX6" fmla="*/ 178499 w 232981"/>
                    <a:gd name="connsiteY6" fmla="*/ 0 h 228409"/>
                    <a:gd name="connsiteX7" fmla="*/ 232981 w 232981"/>
                    <a:gd name="connsiteY7" fmla="*/ 52197 h 228409"/>
                    <a:gd name="connsiteX8" fmla="*/ 232981 w 232981"/>
                    <a:gd name="connsiteY8" fmla="*/ 176213 h 228409"/>
                    <a:gd name="connsiteX9" fmla="*/ 191834 w 232981"/>
                    <a:gd name="connsiteY9" fmla="*/ 61341 h 228409"/>
                    <a:gd name="connsiteX10" fmla="*/ 159258 w 232981"/>
                    <a:gd name="connsiteY10" fmla="*/ 33909 h 228409"/>
                    <a:gd name="connsiteX11" fmla="*/ 73724 w 232981"/>
                    <a:gd name="connsiteY11" fmla="*/ 33909 h 228409"/>
                    <a:gd name="connsiteX12" fmla="*/ 40767 w 232981"/>
                    <a:gd name="connsiteY12" fmla="*/ 61341 h 228409"/>
                    <a:gd name="connsiteX13" fmla="*/ 40767 w 232981"/>
                    <a:gd name="connsiteY13" fmla="*/ 167069 h 228409"/>
                    <a:gd name="connsiteX14" fmla="*/ 73724 w 232981"/>
                    <a:gd name="connsiteY14" fmla="*/ 194501 h 228409"/>
                    <a:gd name="connsiteX15" fmla="*/ 159258 w 232981"/>
                    <a:gd name="connsiteY15" fmla="*/ 194501 h 228409"/>
                    <a:gd name="connsiteX16" fmla="*/ 191834 w 232981"/>
                    <a:gd name="connsiteY16" fmla="*/ 167069 h 228409"/>
                    <a:gd name="connsiteX17" fmla="*/ 191834 w 232981"/>
                    <a:gd name="connsiteY17" fmla="*/ 6134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981" h="228409">
                      <a:moveTo>
                        <a:pt x="232981" y="176213"/>
                      </a:moveTo>
                      <a:cubicBezTo>
                        <a:pt x="232981" y="211741"/>
                        <a:pt x="215646" y="228410"/>
                        <a:pt x="178499" y="228410"/>
                      </a:cubicBezTo>
                      <a:lnTo>
                        <a:pt x="54864" y="228410"/>
                      </a:lnTo>
                      <a:cubicBezTo>
                        <a:pt x="18002" y="228410"/>
                        <a:pt x="0" y="211741"/>
                        <a:pt x="0" y="176213"/>
                      </a:cubicBezTo>
                      <a:lnTo>
                        <a:pt x="0" y="52197"/>
                      </a:lnTo>
                      <a:cubicBezTo>
                        <a:pt x="0" y="16955"/>
                        <a:pt x="17907" y="0"/>
                        <a:pt x="54864" y="0"/>
                      </a:cubicBezTo>
                      <a:lnTo>
                        <a:pt x="178499" y="0"/>
                      </a:lnTo>
                      <a:cubicBezTo>
                        <a:pt x="215741" y="0"/>
                        <a:pt x="232981" y="16955"/>
                        <a:pt x="232981" y="52197"/>
                      </a:cubicBezTo>
                      <a:lnTo>
                        <a:pt x="232981" y="176213"/>
                      </a:lnTo>
                      <a:close/>
                      <a:moveTo>
                        <a:pt x="191834" y="61341"/>
                      </a:moveTo>
                      <a:cubicBezTo>
                        <a:pt x="191834" y="38862"/>
                        <a:pt x="186309" y="33909"/>
                        <a:pt x="159258" y="33909"/>
                      </a:cubicBezTo>
                      <a:lnTo>
                        <a:pt x="73724" y="33909"/>
                      </a:lnTo>
                      <a:cubicBezTo>
                        <a:pt x="46673" y="33909"/>
                        <a:pt x="40767" y="38767"/>
                        <a:pt x="40767" y="61341"/>
                      </a:cubicBezTo>
                      <a:lnTo>
                        <a:pt x="40767" y="167069"/>
                      </a:lnTo>
                      <a:cubicBezTo>
                        <a:pt x="40767" y="189548"/>
                        <a:pt x="46673" y="194501"/>
                        <a:pt x="73724" y="194501"/>
                      </a:cubicBezTo>
                      <a:lnTo>
                        <a:pt x="159258" y="194501"/>
                      </a:lnTo>
                      <a:cubicBezTo>
                        <a:pt x="186309" y="194501"/>
                        <a:pt x="191834" y="189643"/>
                        <a:pt x="191834" y="167069"/>
                      </a:cubicBezTo>
                      <a:lnTo>
                        <a:pt x="191834" y="61341"/>
                      </a:lnTo>
                      <a:close/>
                    </a:path>
                  </a:pathLst>
                </a:custGeom>
                <a:grpFill/>
                <a:ln w="6350" cap="flat">
                  <a:solidFill>
                    <a:srgbClr val="1C5F8B"/>
                  </a:solidFill>
                  <a:prstDash val="solid"/>
                  <a:miter/>
                </a:ln>
              </p:spPr>
              <p:txBody>
                <a:bodyPr rtlCol="0" anchor="ctr"/>
                <a:lstStyle/>
                <a:p>
                  <a:endParaRPr lang="en-US" sz="3200"/>
                </a:p>
              </p:txBody>
            </p:sp>
            <p:sp>
              <p:nvSpPr>
                <p:cNvPr id="63" name="Freeform: Shape 62">
                  <a:extLst>
                    <a:ext uri="{FF2B5EF4-FFF2-40B4-BE49-F238E27FC236}">
                      <a16:creationId xmlns:a16="http://schemas.microsoft.com/office/drawing/2014/main" id="{09072978-57C1-4DFD-9983-588E9D58AB53}"/>
                    </a:ext>
                  </a:extLst>
                </p:cNvPr>
                <p:cNvSpPr/>
                <p:nvPr/>
              </p:nvSpPr>
              <p:spPr>
                <a:xfrm>
                  <a:off x="329064" y="4695489"/>
                  <a:ext cx="103440" cy="94943"/>
                </a:xfrm>
                <a:custGeom>
                  <a:avLst/>
                  <a:gdLst>
                    <a:gd name="connsiteX0" fmla="*/ 105068 w 248851"/>
                    <a:gd name="connsiteY0" fmla="*/ 228410 h 228409"/>
                    <a:gd name="connsiteX1" fmla="*/ 95257 w 248851"/>
                    <a:gd name="connsiteY1" fmla="*/ 222218 h 228409"/>
                    <a:gd name="connsiteX2" fmla="*/ 674 w 248851"/>
                    <a:gd name="connsiteY2" fmla="*/ 6858 h 228409"/>
                    <a:gd name="connsiteX3" fmla="*/ 4294 w 248851"/>
                    <a:gd name="connsiteY3" fmla="*/ 0 h 228409"/>
                    <a:gd name="connsiteX4" fmla="*/ 34678 w 248851"/>
                    <a:gd name="connsiteY4" fmla="*/ 0 h 228409"/>
                    <a:gd name="connsiteX5" fmla="*/ 44489 w 248851"/>
                    <a:gd name="connsiteY5" fmla="*/ 6191 h 228409"/>
                    <a:gd name="connsiteX6" fmla="*/ 125071 w 248851"/>
                    <a:gd name="connsiteY6" fmla="*/ 195072 h 228409"/>
                    <a:gd name="connsiteX7" fmla="*/ 206033 w 248851"/>
                    <a:gd name="connsiteY7" fmla="*/ 6191 h 228409"/>
                    <a:gd name="connsiteX8" fmla="*/ 215653 w 248851"/>
                    <a:gd name="connsiteY8" fmla="*/ 0 h 228409"/>
                    <a:gd name="connsiteX9" fmla="*/ 244324 w 248851"/>
                    <a:gd name="connsiteY9" fmla="*/ 0 h 228409"/>
                    <a:gd name="connsiteX10" fmla="*/ 248229 w 248851"/>
                    <a:gd name="connsiteY10" fmla="*/ 6858 h 228409"/>
                    <a:gd name="connsiteX11" fmla="*/ 152979 w 248851"/>
                    <a:gd name="connsiteY11" fmla="*/ 222218 h 228409"/>
                    <a:gd name="connsiteX12" fmla="*/ 143168 w 248851"/>
                    <a:gd name="connsiteY12" fmla="*/ 228410 h 228409"/>
                    <a:gd name="connsiteX13" fmla="*/ 105068 w 248851"/>
                    <a:gd name="connsiteY13" fmla="*/ 22841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851" h="228409">
                      <a:moveTo>
                        <a:pt x="105068" y="228410"/>
                      </a:moveTo>
                      <a:cubicBezTo>
                        <a:pt x="99544" y="228410"/>
                        <a:pt x="97258" y="226409"/>
                        <a:pt x="95257" y="222218"/>
                      </a:cubicBezTo>
                      <a:lnTo>
                        <a:pt x="674" y="6858"/>
                      </a:lnTo>
                      <a:cubicBezTo>
                        <a:pt x="-945" y="2953"/>
                        <a:pt x="388" y="0"/>
                        <a:pt x="4294" y="0"/>
                      </a:cubicBezTo>
                      <a:lnTo>
                        <a:pt x="34678" y="0"/>
                      </a:lnTo>
                      <a:cubicBezTo>
                        <a:pt x="40203" y="0"/>
                        <a:pt x="42870" y="2000"/>
                        <a:pt x="44489" y="6191"/>
                      </a:cubicBezTo>
                      <a:lnTo>
                        <a:pt x="125071" y="195072"/>
                      </a:lnTo>
                      <a:lnTo>
                        <a:pt x="206033" y="6191"/>
                      </a:lnTo>
                      <a:cubicBezTo>
                        <a:pt x="207557" y="2000"/>
                        <a:pt x="210129" y="0"/>
                        <a:pt x="215653" y="0"/>
                      </a:cubicBezTo>
                      <a:lnTo>
                        <a:pt x="244324" y="0"/>
                      </a:lnTo>
                      <a:cubicBezTo>
                        <a:pt x="248229" y="0"/>
                        <a:pt x="249848" y="2953"/>
                        <a:pt x="248229" y="6858"/>
                      </a:cubicBezTo>
                      <a:lnTo>
                        <a:pt x="152979" y="222218"/>
                      </a:lnTo>
                      <a:cubicBezTo>
                        <a:pt x="151360" y="226505"/>
                        <a:pt x="149074" y="228410"/>
                        <a:pt x="143168" y="228410"/>
                      </a:cubicBezTo>
                      <a:lnTo>
                        <a:pt x="105068" y="228410"/>
                      </a:lnTo>
                      <a:close/>
                    </a:path>
                  </a:pathLst>
                </a:custGeom>
                <a:grpFill/>
                <a:ln w="6350" cap="flat">
                  <a:solidFill>
                    <a:srgbClr val="1C5F8B"/>
                  </a:solidFill>
                  <a:prstDash val="solid"/>
                  <a:miter/>
                </a:ln>
              </p:spPr>
              <p:txBody>
                <a:bodyPr rtlCol="0" anchor="ctr"/>
                <a:lstStyle/>
                <a:p>
                  <a:endParaRPr lang="en-US" sz="3200"/>
                </a:p>
              </p:txBody>
            </p:sp>
            <p:sp>
              <p:nvSpPr>
                <p:cNvPr id="64" name="Freeform: Shape 63">
                  <a:extLst>
                    <a:ext uri="{FF2B5EF4-FFF2-40B4-BE49-F238E27FC236}">
                      <a16:creationId xmlns:a16="http://schemas.microsoft.com/office/drawing/2014/main" id="{AC9C8BDF-D70D-47CE-9511-4B41AF8F9F25}"/>
                    </a:ext>
                  </a:extLst>
                </p:cNvPr>
                <p:cNvSpPr/>
                <p:nvPr/>
              </p:nvSpPr>
              <p:spPr>
                <a:xfrm>
                  <a:off x="446143" y="4695489"/>
                  <a:ext cx="89361" cy="94904"/>
                </a:xfrm>
                <a:custGeom>
                  <a:avLst/>
                  <a:gdLst>
                    <a:gd name="connsiteX0" fmla="*/ 208121 w 214979"/>
                    <a:gd name="connsiteY0" fmla="*/ 0 h 228314"/>
                    <a:gd name="connsiteX1" fmla="*/ 214979 w 214979"/>
                    <a:gd name="connsiteY1" fmla="*/ 6858 h 228314"/>
                    <a:gd name="connsiteX2" fmla="*/ 214979 w 214979"/>
                    <a:gd name="connsiteY2" fmla="*/ 27051 h 228314"/>
                    <a:gd name="connsiteX3" fmla="*/ 208121 w 214979"/>
                    <a:gd name="connsiteY3" fmla="*/ 33909 h 228314"/>
                    <a:gd name="connsiteX4" fmla="*/ 40767 w 214979"/>
                    <a:gd name="connsiteY4" fmla="*/ 33909 h 228314"/>
                    <a:gd name="connsiteX5" fmla="*/ 40767 w 214979"/>
                    <a:gd name="connsiteY5" fmla="*/ 95917 h 228314"/>
                    <a:gd name="connsiteX6" fmla="*/ 182404 w 214979"/>
                    <a:gd name="connsiteY6" fmla="*/ 95917 h 228314"/>
                    <a:gd name="connsiteX7" fmla="*/ 189548 w 214979"/>
                    <a:gd name="connsiteY7" fmla="*/ 102775 h 228314"/>
                    <a:gd name="connsiteX8" fmla="*/ 189548 w 214979"/>
                    <a:gd name="connsiteY8" fmla="*/ 123349 h 228314"/>
                    <a:gd name="connsiteX9" fmla="*/ 182404 w 214979"/>
                    <a:gd name="connsiteY9" fmla="*/ 129826 h 228314"/>
                    <a:gd name="connsiteX10" fmla="*/ 40767 w 214979"/>
                    <a:gd name="connsiteY10" fmla="*/ 129826 h 228314"/>
                    <a:gd name="connsiteX11" fmla="*/ 40767 w 214979"/>
                    <a:gd name="connsiteY11" fmla="*/ 194405 h 228314"/>
                    <a:gd name="connsiteX12" fmla="*/ 208121 w 214979"/>
                    <a:gd name="connsiteY12" fmla="*/ 194405 h 228314"/>
                    <a:gd name="connsiteX13" fmla="*/ 214979 w 214979"/>
                    <a:gd name="connsiteY13" fmla="*/ 201263 h 228314"/>
                    <a:gd name="connsiteX14" fmla="*/ 214979 w 214979"/>
                    <a:gd name="connsiteY14" fmla="*/ 221456 h 228314"/>
                    <a:gd name="connsiteX15" fmla="*/ 208121 w 214979"/>
                    <a:gd name="connsiteY15" fmla="*/ 228314 h 228314"/>
                    <a:gd name="connsiteX16" fmla="*/ 6858 w 214979"/>
                    <a:gd name="connsiteY16" fmla="*/ 228314 h 228314"/>
                    <a:gd name="connsiteX17" fmla="*/ 0 w 214979"/>
                    <a:gd name="connsiteY17" fmla="*/ 221456 h 228314"/>
                    <a:gd name="connsiteX18" fmla="*/ 0 w 214979"/>
                    <a:gd name="connsiteY18" fmla="*/ 6858 h 228314"/>
                    <a:gd name="connsiteX19" fmla="*/ 6858 w 214979"/>
                    <a:gd name="connsiteY19" fmla="*/ 0 h 228314"/>
                    <a:gd name="connsiteX20" fmla="*/ 208121 w 214979"/>
                    <a:gd name="connsiteY20" fmla="*/ 0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4979" h="228314">
                      <a:moveTo>
                        <a:pt x="208121" y="0"/>
                      </a:moveTo>
                      <a:cubicBezTo>
                        <a:pt x="212407" y="0"/>
                        <a:pt x="214979" y="2286"/>
                        <a:pt x="214979" y="6858"/>
                      </a:cubicBezTo>
                      <a:lnTo>
                        <a:pt x="214979" y="27051"/>
                      </a:lnTo>
                      <a:cubicBezTo>
                        <a:pt x="214979" y="31337"/>
                        <a:pt x="212407" y="33909"/>
                        <a:pt x="208121" y="33909"/>
                      </a:cubicBezTo>
                      <a:lnTo>
                        <a:pt x="40767" y="33909"/>
                      </a:lnTo>
                      <a:lnTo>
                        <a:pt x="40767" y="95917"/>
                      </a:lnTo>
                      <a:lnTo>
                        <a:pt x="182404" y="95917"/>
                      </a:lnTo>
                      <a:cubicBezTo>
                        <a:pt x="186690" y="95917"/>
                        <a:pt x="189548" y="98203"/>
                        <a:pt x="189548" y="102775"/>
                      </a:cubicBezTo>
                      <a:lnTo>
                        <a:pt x="189548" y="123349"/>
                      </a:lnTo>
                      <a:cubicBezTo>
                        <a:pt x="189548" y="127635"/>
                        <a:pt x="186595" y="129826"/>
                        <a:pt x="182404" y="129826"/>
                      </a:cubicBezTo>
                      <a:lnTo>
                        <a:pt x="40767" y="129826"/>
                      </a:lnTo>
                      <a:lnTo>
                        <a:pt x="40767" y="194405"/>
                      </a:lnTo>
                      <a:lnTo>
                        <a:pt x="208121" y="194405"/>
                      </a:lnTo>
                      <a:cubicBezTo>
                        <a:pt x="212407" y="194405"/>
                        <a:pt x="214979" y="196977"/>
                        <a:pt x="214979" y="201263"/>
                      </a:cubicBezTo>
                      <a:lnTo>
                        <a:pt x="214979" y="221456"/>
                      </a:lnTo>
                      <a:cubicBezTo>
                        <a:pt x="214979" y="226028"/>
                        <a:pt x="212407" y="228314"/>
                        <a:pt x="208121" y="228314"/>
                      </a:cubicBezTo>
                      <a:lnTo>
                        <a:pt x="6858" y="228314"/>
                      </a:lnTo>
                      <a:cubicBezTo>
                        <a:pt x="2286" y="228314"/>
                        <a:pt x="0" y="226028"/>
                        <a:pt x="0" y="221456"/>
                      </a:cubicBezTo>
                      <a:lnTo>
                        <a:pt x="0" y="6858"/>
                      </a:lnTo>
                      <a:cubicBezTo>
                        <a:pt x="0" y="2286"/>
                        <a:pt x="2286" y="0"/>
                        <a:pt x="6858" y="0"/>
                      </a:cubicBezTo>
                      <a:lnTo>
                        <a:pt x="208121" y="0"/>
                      </a:lnTo>
                      <a:close/>
                    </a:path>
                  </a:pathLst>
                </a:custGeom>
                <a:grpFill/>
                <a:ln w="6350" cap="flat">
                  <a:solidFill>
                    <a:srgbClr val="1C5F8B"/>
                  </a:solidFill>
                  <a:prstDash val="solid"/>
                  <a:miter/>
                </a:ln>
              </p:spPr>
              <p:txBody>
                <a:bodyPr rtlCol="0" anchor="ctr"/>
                <a:lstStyle/>
                <a:p>
                  <a:endParaRPr lang="en-US" sz="3200"/>
                </a:p>
              </p:txBody>
            </p:sp>
            <p:sp>
              <p:nvSpPr>
                <p:cNvPr id="65" name="Freeform: Shape 64">
                  <a:extLst>
                    <a:ext uri="{FF2B5EF4-FFF2-40B4-BE49-F238E27FC236}">
                      <a16:creationId xmlns:a16="http://schemas.microsoft.com/office/drawing/2014/main" id="{19209189-4B9A-4636-8993-196D66BB49A2}"/>
                    </a:ext>
                  </a:extLst>
                </p:cNvPr>
                <p:cNvSpPr/>
                <p:nvPr/>
              </p:nvSpPr>
              <p:spPr>
                <a:xfrm>
                  <a:off x="554627" y="4695489"/>
                  <a:ext cx="120995" cy="94943"/>
                </a:xfrm>
                <a:custGeom>
                  <a:avLst/>
                  <a:gdLst>
                    <a:gd name="connsiteX0" fmla="*/ 58388 w 291083"/>
                    <a:gd name="connsiteY0" fmla="*/ 0 h 228409"/>
                    <a:gd name="connsiteX1" fmla="*/ 68199 w 291083"/>
                    <a:gd name="connsiteY1" fmla="*/ 6191 h 228409"/>
                    <a:gd name="connsiteX2" fmla="*/ 145161 w 291083"/>
                    <a:gd name="connsiteY2" fmla="*/ 190595 h 228409"/>
                    <a:gd name="connsiteX3" fmla="*/ 222504 w 291083"/>
                    <a:gd name="connsiteY3" fmla="*/ 6191 h 228409"/>
                    <a:gd name="connsiteX4" fmla="*/ 232315 w 291083"/>
                    <a:gd name="connsiteY4" fmla="*/ 0 h 228409"/>
                    <a:gd name="connsiteX5" fmla="*/ 284226 w 291083"/>
                    <a:gd name="connsiteY5" fmla="*/ 0 h 228409"/>
                    <a:gd name="connsiteX6" fmla="*/ 291084 w 291083"/>
                    <a:gd name="connsiteY6" fmla="*/ 6858 h 228409"/>
                    <a:gd name="connsiteX7" fmla="*/ 291084 w 291083"/>
                    <a:gd name="connsiteY7" fmla="*/ 221552 h 228409"/>
                    <a:gd name="connsiteX8" fmla="*/ 284226 w 291083"/>
                    <a:gd name="connsiteY8" fmla="*/ 228410 h 228409"/>
                    <a:gd name="connsiteX9" fmla="*/ 257461 w 291083"/>
                    <a:gd name="connsiteY9" fmla="*/ 228410 h 228409"/>
                    <a:gd name="connsiteX10" fmla="*/ 250317 w 291083"/>
                    <a:gd name="connsiteY10" fmla="*/ 221552 h 228409"/>
                    <a:gd name="connsiteX11" fmla="*/ 250317 w 291083"/>
                    <a:gd name="connsiteY11" fmla="*/ 33909 h 228409"/>
                    <a:gd name="connsiteX12" fmla="*/ 170021 w 291083"/>
                    <a:gd name="connsiteY12" fmla="*/ 222218 h 228409"/>
                    <a:gd name="connsiteX13" fmla="*/ 160210 w 291083"/>
                    <a:gd name="connsiteY13" fmla="*/ 228410 h 228409"/>
                    <a:gd name="connsiteX14" fmla="*/ 128873 w 291083"/>
                    <a:gd name="connsiteY14" fmla="*/ 228410 h 228409"/>
                    <a:gd name="connsiteX15" fmla="*/ 119063 w 291083"/>
                    <a:gd name="connsiteY15" fmla="*/ 222218 h 228409"/>
                    <a:gd name="connsiteX16" fmla="*/ 38481 w 291083"/>
                    <a:gd name="connsiteY16" fmla="*/ 33623 h 228409"/>
                    <a:gd name="connsiteX17" fmla="*/ 38481 w 291083"/>
                    <a:gd name="connsiteY17" fmla="*/ 221552 h 228409"/>
                    <a:gd name="connsiteX18" fmla="*/ 31337 w 291083"/>
                    <a:gd name="connsiteY18" fmla="*/ 228410 h 228409"/>
                    <a:gd name="connsiteX19" fmla="*/ 6858 w 291083"/>
                    <a:gd name="connsiteY19" fmla="*/ 228410 h 228409"/>
                    <a:gd name="connsiteX20" fmla="*/ 0 w 291083"/>
                    <a:gd name="connsiteY20" fmla="*/ 221552 h 228409"/>
                    <a:gd name="connsiteX21" fmla="*/ 0 w 291083"/>
                    <a:gd name="connsiteY21" fmla="*/ 6858 h 228409"/>
                    <a:gd name="connsiteX22" fmla="*/ 6858 w 291083"/>
                    <a:gd name="connsiteY22" fmla="*/ 0 h 228409"/>
                    <a:gd name="connsiteX23" fmla="*/ 58388 w 291083"/>
                    <a:gd name="connsiteY23"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083" h="228409">
                      <a:moveTo>
                        <a:pt x="58388" y="0"/>
                      </a:moveTo>
                      <a:cubicBezTo>
                        <a:pt x="63913" y="0"/>
                        <a:pt x="66580" y="2000"/>
                        <a:pt x="68199" y="6191"/>
                      </a:cubicBezTo>
                      <a:lnTo>
                        <a:pt x="145161" y="190595"/>
                      </a:lnTo>
                      <a:lnTo>
                        <a:pt x="222504" y="6191"/>
                      </a:lnTo>
                      <a:cubicBezTo>
                        <a:pt x="224218" y="2000"/>
                        <a:pt x="226790" y="0"/>
                        <a:pt x="232315" y="0"/>
                      </a:cubicBezTo>
                      <a:lnTo>
                        <a:pt x="284226" y="0"/>
                      </a:lnTo>
                      <a:cubicBezTo>
                        <a:pt x="288798" y="0"/>
                        <a:pt x="291084" y="2286"/>
                        <a:pt x="291084" y="6858"/>
                      </a:cubicBezTo>
                      <a:lnTo>
                        <a:pt x="291084" y="221552"/>
                      </a:lnTo>
                      <a:cubicBezTo>
                        <a:pt x="291084" y="226124"/>
                        <a:pt x="288798" y="228410"/>
                        <a:pt x="284226" y="228410"/>
                      </a:cubicBezTo>
                      <a:lnTo>
                        <a:pt x="257461" y="228410"/>
                      </a:lnTo>
                      <a:cubicBezTo>
                        <a:pt x="252889" y="228410"/>
                        <a:pt x="250317" y="226124"/>
                        <a:pt x="250317" y="221552"/>
                      </a:cubicBezTo>
                      <a:lnTo>
                        <a:pt x="250317" y="33909"/>
                      </a:lnTo>
                      <a:lnTo>
                        <a:pt x="170021" y="222218"/>
                      </a:lnTo>
                      <a:cubicBezTo>
                        <a:pt x="168402" y="226505"/>
                        <a:pt x="165735" y="228410"/>
                        <a:pt x="160210" y="228410"/>
                      </a:cubicBezTo>
                      <a:lnTo>
                        <a:pt x="128873" y="228410"/>
                      </a:lnTo>
                      <a:cubicBezTo>
                        <a:pt x="122968" y="228410"/>
                        <a:pt x="120682" y="226409"/>
                        <a:pt x="119063" y="222218"/>
                      </a:cubicBezTo>
                      <a:lnTo>
                        <a:pt x="38481" y="33623"/>
                      </a:lnTo>
                      <a:lnTo>
                        <a:pt x="38481" y="221552"/>
                      </a:lnTo>
                      <a:cubicBezTo>
                        <a:pt x="38481" y="226124"/>
                        <a:pt x="35909" y="228410"/>
                        <a:pt x="31337" y="228410"/>
                      </a:cubicBezTo>
                      <a:lnTo>
                        <a:pt x="6858" y="228410"/>
                      </a:lnTo>
                      <a:cubicBezTo>
                        <a:pt x="2286" y="228410"/>
                        <a:pt x="0" y="226124"/>
                        <a:pt x="0" y="221552"/>
                      </a:cubicBezTo>
                      <a:lnTo>
                        <a:pt x="0" y="6858"/>
                      </a:lnTo>
                      <a:cubicBezTo>
                        <a:pt x="0" y="2286"/>
                        <a:pt x="2286" y="0"/>
                        <a:pt x="6858" y="0"/>
                      </a:cubicBezTo>
                      <a:lnTo>
                        <a:pt x="58388" y="0"/>
                      </a:lnTo>
                      <a:close/>
                    </a:path>
                  </a:pathLst>
                </a:custGeom>
                <a:grpFill/>
                <a:ln w="6350" cap="flat">
                  <a:solidFill>
                    <a:srgbClr val="1C5F8B"/>
                  </a:solidFill>
                  <a:prstDash val="solid"/>
                  <a:miter/>
                </a:ln>
              </p:spPr>
              <p:txBody>
                <a:bodyPr rtlCol="0" anchor="ctr"/>
                <a:lstStyle/>
                <a:p>
                  <a:endParaRPr lang="en-US" sz="3200"/>
                </a:p>
              </p:txBody>
            </p:sp>
            <p:sp>
              <p:nvSpPr>
                <p:cNvPr id="66" name="Freeform: Shape 65">
                  <a:extLst>
                    <a:ext uri="{FF2B5EF4-FFF2-40B4-BE49-F238E27FC236}">
                      <a16:creationId xmlns:a16="http://schemas.microsoft.com/office/drawing/2014/main" id="{187FCFD4-777C-47E1-A36C-A58B3838C2BB}"/>
                    </a:ext>
                  </a:extLst>
                </p:cNvPr>
                <p:cNvSpPr/>
                <p:nvPr/>
              </p:nvSpPr>
              <p:spPr>
                <a:xfrm>
                  <a:off x="698863" y="4695489"/>
                  <a:ext cx="94112" cy="94943"/>
                </a:xfrm>
                <a:custGeom>
                  <a:avLst/>
                  <a:gdLst>
                    <a:gd name="connsiteX0" fmla="*/ 193738 w 226409"/>
                    <a:gd name="connsiteY0" fmla="*/ 112871 h 228409"/>
                    <a:gd name="connsiteX1" fmla="*/ 226409 w 226409"/>
                    <a:gd name="connsiteY1" fmla="*/ 160877 h 228409"/>
                    <a:gd name="connsiteX2" fmla="*/ 226409 w 226409"/>
                    <a:gd name="connsiteY2" fmla="*/ 178499 h 228409"/>
                    <a:gd name="connsiteX3" fmla="*/ 174212 w 226409"/>
                    <a:gd name="connsiteY3" fmla="*/ 228410 h 228409"/>
                    <a:gd name="connsiteX4" fmla="*/ 6858 w 226409"/>
                    <a:gd name="connsiteY4" fmla="*/ 228410 h 228409"/>
                    <a:gd name="connsiteX5" fmla="*/ 0 w 226409"/>
                    <a:gd name="connsiteY5" fmla="*/ 221552 h 228409"/>
                    <a:gd name="connsiteX6" fmla="*/ 0 w 226409"/>
                    <a:gd name="connsiteY6" fmla="*/ 6858 h 228409"/>
                    <a:gd name="connsiteX7" fmla="*/ 6858 w 226409"/>
                    <a:gd name="connsiteY7" fmla="*/ 0 h 228409"/>
                    <a:gd name="connsiteX8" fmla="*/ 170974 w 226409"/>
                    <a:gd name="connsiteY8" fmla="*/ 0 h 228409"/>
                    <a:gd name="connsiteX9" fmla="*/ 223171 w 226409"/>
                    <a:gd name="connsiteY9" fmla="*/ 49911 h 228409"/>
                    <a:gd name="connsiteX10" fmla="*/ 223171 w 226409"/>
                    <a:gd name="connsiteY10" fmla="*/ 65532 h 228409"/>
                    <a:gd name="connsiteX11" fmla="*/ 193738 w 226409"/>
                    <a:gd name="connsiteY11" fmla="*/ 112871 h 228409"/>
                    <a:gd name="connsiteX12" fmla="*/ 40672 w 226409"/>
                    <a:gd name="connsiteY12" fmla="*/ 96298 h 228409"/>
                    <a:gd name="connsiteX13" fmla="*/ 152591 w 226409"/>
                    <a:gd name="connsiteY13" fmla="*/ 96298 h 228409"/>
                    <a:gd name="connsiteX14" fmla="*/ 181928 w 226409"/>
                    <a:gd name="connsiteY14" fmla="*/ 70866 h 228409"/>
                    <a:gd name="connsiteX15" fmla="*/ 181928 w 226409"/>
                    <a:gd name="connsiteY15" fmla="*/ 59055 h 228409"/>
                    <a:gd name="connsiteX16" fmla="*/ 152591 w 226409"/>
                    <a:gd name="connsiteY16" fmla="*/ 33909 h 228409"/>
                    <a:gd name="connsiteX17" fmla="*/ 40672 w 226409"/>
                    <a:gd name="connsiteY17" fmla="*/ 33909 h 228409"/>
                    <a:gd name="connsiteX18" fmla="*/ 40672 w 226409"/>
                    <a:gd name="connsiteY18" fmla="*/ 96298 h 228409"/>
                    <a:gd name="connsiteX19" fmla="*/ 40672 w 226409"/>
                    <a:gd name="connsiteY19" fmla="*/ 130207 h 228409"/>
                    <a:gd name="connsiteX20" fmla="*/ 40672 w 226409"/>
                    <a:gd name="connsiteY20" fmla="*/ 194501 h 228409"/>
                    <a:gd name="connsiteX21" fmla="*/ 156210 w 226409"/>
                    <a:gd name="connsiteY21" fmla="*/ 194501 h 228409"/>
                    <a:gd name="connsiteX22" fmla="*/ 185547 w 226409"/>
                    <a:gd name="connsiteY22" fmla="*/ 169355 h 228409"/>
                    <a:gd name="connsiteX23" fmla="*/ 185547 w 226409"/>
                    <a:gd name="connsiteY23" fmla="*/ 155353 h 228409"/>
                    <a:gd name="connsiteX24" fmla="*/ 156210 w 226409"/>
                    <a:gd name="connsiteY24" fmla="*/ 130207 h 228409"/>
                    <a:gd name="connsiteX25" fmla="*/ 40672 w 226409"/>
                    <a:gd name="connsiteY25" fmla="*/ 130207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6409" h="228409">
                      <a:moveTo>
                        <a:pt x="193738" y="112871"/>
                      </a:moveTo>
                      <a:cubicBezTo>
                        <a:pt x="216599" y="117729"/>
                        <a:pt x="226409" y="133064"/>
                        <a:pt x="226409" y="160877"/>
                      </a:cubicBezTo>
                      <a:lnTo>
                        <a:pt x="226409" y="178499"/>
                      </a:lnTo>
                      <a:cubicBezTo>
                        <a:pt x="226409" y="212408"/>
                        <a:pt x="209741" y="228410"/>
                        <a:pt x="174212" y="228410"/>
                      </a:cubicBezTo>
                      <a:lnTo>
                        <a:pt x="6858" y="228410"/>
                      </a:lnTo>
                      <a:cubicBezTo>
                        <a:pt x="2286" y="228410"/>
                        <a:pt x="0" y="226124"/>
                        <a:pt x="0" y="221552"/>
                      </a:cubicBezTo>
                      <a:lnTo>
                        <a:pt x="0" y="6858"/>
                      </a:lnTo>
                      <a:cubicBezTo>
                        <a:pt x="0" y="2286"/>
                        <a:pt x="2286" y="0"/>
                        <a:pt x="6858" y="0"/>
                      </a:cubicBezTo>
                      <a:lnTo>
                        <a:pt x="170974" y="0"/>
                      </a:lnTo>
                      <a:cubicBezTo>
                        <a:pt x="206216" y="0"/>
                        <a:pt x="223171" y="16002"/>
                        <a:pt x="223171" y="49911"/>
                      </a:cubicBezTo>
                      <a:lnTo>
                        <a:pt x="223171" y="65532"/>
                      </a:lnTo>
                      <a:cubicBezTo>
                        <a:pt x="223075" y="92012"/>
                        <a:pt x="213932" y="107061"/>
                        <a:pt x="193738" y="112871"/>
                      </a:cubicBezTo>
                      <a:close/>
                      <a:moveTo>
                        <a:pt x="40672" y="96298"/>
                      </a:moveTo>
                      <a:lnTo>
                        <a:pt x="152591" y="96298"/>
                      </a:lnTo>
                      <a:cubicBezTo>
                        <a:pt x="176784" y="96298"/>
                        <a:pt x="181928" y="91059"/>
                        <a:pt x="181928" y="70866"/>
                      </a:cubicBezTo>
                      <a:lnTo>
                        <a:pt x="181928" y="59055"/>
                      </a:lnTo>
                      <a:cubicBezTo>
                        <a:pt x="181928" y="38862"/>
                        <a:pt x="176689" y="33909"/>
                        <a:pt x="152591" y="33909"/>
                      </a:cubicBezTo>
                      <a:lnTo>
                        <a:pt x="40672" y="33909"/>
                      </a:lnTo>
                      <a:lnTo>
                        <a:pt x="40672" y="96298"/>
                      </a:lnTo>
                      <a:close/>
                      <a:moveTo>
                        <a:pt x="40672" y="130207"/>
                      </a:moveTo>
                      <a:lnTo>
                        <a:pt x="40672" y="194501"/>
                      </a:lnTo>
                      <a:lnTo>
                        <a:pt x="156210" y="194501"/>
                      </a:lnTo>
                      <a:cubicBezTo>
                        <a:pt x="180023" y="194501"/>
                        <a:pt x="185547" y="189643"/>
                        <a:pt x="185547" y="169355"/>
                      </a:cubicBezTo>
                      <a:lnTo>
                        <a:pt x="185547" y="155353"/>
                      </a:lnTo>
                      <a:cubicBezTo>
                        <a:pt x="185547" y="135446"/>
                        <a:pt x="180023" y="130207"/>
                        <a:pt x="156210" y="130207"/>
                      </a:cubicBezTo>
                      <a:lnTo>
                        <a:pt x="40672" y="130207"/>
                      </a:lnTo>
                      <a:close/>
                    </a:path>
                  </a:pathLst>
                </a:custGeom>
                <a:grpFill/>
                <a:ln w="6350" cap="flat">
                  <a:solidFill>
                    <a:srgbClr val="1C5F8B"/>
                  </a:solidFill>
                  <a:prstDash val="solid"/>
                  <a:miter/>
                </a:ln>
              </p:spPr>
              <p:txBody>
                <a:bodyPr rtlCol="0" anchor="ctr"/>
                <a:lstStyle/>
                <a:p>
                  <a:endParaRPr lang="en-US" sz="3200"/>
                </a:p>
              </p:txBody>
            </p:sp>
            <p:sp>
              <p:nvSpPr>
                <p:cNvPr id="67" name="Freeform: Shape 66">
                  <a:extLst>
                    <a:ext uri="{FF2B5EF4-FFF2-40B4-BE49-F238E27FC236}">
                      <a16:creationId xmlns:a16="http://schemas.microsoft.com/office/drawing/2014/main" id="{648077F0-570F-4D3F-827D-9A3F02A8A623}"/>
                    </a:ext>
                  </a:extLst>
                </p:cNvPr>
                <p:cNvSpPr/>
                <p:nvPr/>
              </p:nvSpPr>
              <p:spPr>
                <a:xfrm>
                  <a:off x="811227" y="4695489"/>
                  <a:ext cx="89400" cy="94904"/>
                </a:xfrm>
                <a:custGeom>
                  <a:avLst/>
                  <a:gdLst>
                    <a:gd name="connsiteX0" fmla="*/ 208217 w 215074"/>
                    <a:gd name="connsiteY0" fmla="*/ 0 h 228314"/>
                    <a:gd name="connsiteX1" fmla="*/ 215075 w 215074"/>
                    <a:gd name="connsiteY1" fmla="*/ 6858 h 228314"/>
                    <a:gd name="connsiteX2" fmla="*/ 215075 w 215074"/>
                    <a:gd name="connsiteY2" fmla="*/ 27051 h 228314"/>
                    <a:gd name="connsiteX3" fmla="*/ 208217 w 215074"/>
                    <a:gd name="connsiteY3" fmla="*/ 33909 h 228314"/>
                    <a:gd name="connsiteX4" fmla="*/ 40862 w 215074"/>
                    <a:gd name="connsiteY4" fmla="*/ 33909 h 228314"/>
                    <a:gd name="connsiteX5" fmla="*/ 40862 w 215074"/>
                    <a:gd name="connsiteY5" fmla="*/ 95917 h 228314"/>
                    <a:gd name="connsiteX6" fmla="*/ 182499 w 215074"/>
                    <a:gd name="connsiteY6" fmla="*/ 95917 h 228314"/>
                    <a:gd name="connsiteX7" fmla="*/ 189643 w 215074"/>
                    <a:gd name="connsiteY7" fmla="*/ 102775 h 228314"/>
                    <a:gd name="connsiteX8" fmla="*/ 189643 w 215074"/>
                    <a:gd name="connsiteY8" fmla="*/ 123349 h 228314"/>
                    <a:gd name="connsiteX9" fmla="*/ 182499 w 215074"/>
                    <a:gd name="connsiteY9" fmla="*/ 129826 h 228314"/>
                    <a:gd name="connsiteX10" fmla="*/ 40862 w 215074"/>
                    <a:gd name="connsiteY10" fmla="*/ 129826 h 228314"/>
                    <a:gd name="connsiteX11" fmla="*/ 40862 w 215074"/>
                    <a:gd name="connsiteY11" fmla="*/ 194405 h 228314"/>
                    <a:gd name="connsiteX12" fmla="*/ 208217 w 215074"/>
                    <a:gd name="connsiteY12" fmla="*/ 194405 h 228314"/>
                    <a:gd name="connsiteX13" fmla="*/ 215075 w 215074"/>
                    <a:gd name="connsiteY13" fmla="*/ 201263 h 228314"/>
                    <a:gd name="connsiteX14" fmla="*/ 215075 w 215074"/>
                    <a:gd name="connsiteY14" fmla="*/ 221456 h 228314"/>
                    <a:gd name="connsiteX15" fmla="*/ 208217 w 215074"/>
                    <a:gd name="connsiteY15" fmla="*/ 228314 h 228314"/>
                    <a:gd name="connsiteX16" fmla="*/ 6858 w 215074"/>
                    <a:gd name="connsiteY16" fmla="*/ 228314 h 228314"/>
                    <a:gd name="connsiteX17" fmla="*/ 0 w 215074"/>
                    <a:gd name="connsiteY17" fmla="*/ 221456 h 228314"/>
                    <a:gd name="connsiteX18" fmla="*/ 0 w 215074"/>
                    <a:gd name="connsiteY18" fmla="*/ 6858 h 228314"/>
                    <a:gd name="connsiteX19" fmla="*/ 6858 w 215074"/>
                    <a:gd name="connsiteY19" fmla="*/ 0 h 228314"/>
                    <a:gd name="connsiteX20" fmla="*/ 208217 w 215074"/>
                    <a:gd name="connsiteY20" fmla="*/ 0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314">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826"/>
                        <a:pt x="182499" y="129826"/>
                      </a:cubicBezTo>
                      <a:lnTo>
                        <a:pt x="40862" y="129826"/>
                      </a:lnTo>
                      <a:lnTo>
                        <a:pt x="40862" y="194405"/>
                      </a:lnTo>
                      <a:lnTo>
                        <a:pt x="208217" y="194405"/>
                      </a:lnTo>
                      <a:cubicBezTo>
                        <a:pt x="212503" y="194405"/>
                        <a:pt x="215075" y="196977"/>
                        <a:pt x="215075" y="201263"/>
                      </a:cubicBezTo>
                      <a:lnTo>
                        <a:pt x="215075" y="221456"/>
                      </a:lnTo>
                      <a:cubicBezTo>
                        <a:pt x="215075" y="226028"/>
                        <a:pt x="212503" y="228314"/>
                        <a:pt x="208217" y="228314"/>
                      </a:cubicBezTo>
                      <a:lnTo>
                        <a:pt x="6858" y="228314"/>
                      </a:lnTo>
                      <a:cubicBezTo>
                        <a:pt x="2286" y="228314"/>
                        <a:pt x="0" y="226028"/>
                        <a:pt x="0" y="221456"/>
                      </a:cubicBezTo>
                      <a:lnTo>
                        <a:pt x="0" y="6858"/>
                      </a:lnTo>
                      <a:cubicBezTo>
                        <a:pt x="0" y="2286"/>
                        <a:pt x="2286" y="0"/>
                        <a:pt x="6858" y="0"/>
                      </a:cubicBezTo>
                      <a:lnTo>
                        <a:pt x="208217" y="0"/>
                      </a:lnTo>
                      <a:close/>
                    </a:path>
                  </a:pathLst>
                </a:custGeom>
                <a:grpFill/>
                <a:ln w="6350" cap="flat">
                  <a:solidFill>
                    <a:srgbClr val="1C5F8B"/>
                  </a:solidFill>
                  <a:prstDash val="solid"/>
                  <a:miter/>
                </a:ln>
              </p:spPr>
              <p:txBody>
                <a:bodyPr rtlCol="0" anchor="ctr"/>
                <a:lstStyle/>
                <a:p>
                  <a:endParaRPr lang="en-US" sz="3200"/>
                </a:p>
              </p:txBody>
            </p:sp>
            <p:sp>
              <p:nvSpPr>
                <p:cNvPr id="68" name="Freeform: Shape 67">
                  <a:extLst>
                    <a:ext uri="{FF2B5EF4-FFF2-40B4-BE49-F238E27FC236}">
                      <a16:creationId xmlns:a16="http://schemas.microsoft.com/office/drawing/2014/main" id="{FFD8EB10-E9DB-41E9-8702-56E9DFBD208F}"/>
                    </a:ext>
                  </a:extLst>
                </p:cNvPr>
                <p:cNvSpPr/>
                <p:nvPr/>
              </p:nvSpPr>
              <p:spPr>
                <a:xfrm>
                  <a:off x="920107" y="4695489"/>
                  <a:ext cx="96886" cy="94904"/>
                </a:xfrm>
                <a:custGeom>
                  <a:avLst/>
                  <a:gdLst>
                    <a:gd name="connsiteX0" fmla="*/ 224695 w 233084"/>
                    <a:gd name="connsiteY0" fmla="*/ 49911 h 228314"/>
                    <a:gd name="connsiteX1" fmla="*/ 224695 w 233084"/>
                    <a:gd name="connsiteY1" fmla="*/ 94583 h 228314"/>
                    <a:gd name="connsiteX2" fmla="*/ 172498 w 233084"/>
                    <a:gd name="connsiteY2" fmla="*/ 145447 h 228314"/>
                    <a:gd name="connsiteX3" fmla="*/ 156496 w 233084"/>
                    <a:gd name="connsiteY3" fmla="*/ 145447 h 228314"/>
                    <a:gd name="connsiteX4" fmla="*/ 231553 w 233084"/>
                    <a:gd name="connsiteY4" fmla="*/ 221456 h 228314"/>
                    <a:gd name="connsiteX5" fmla="*/ 229267 w 233084"/>
                    <a:gd name="connsiteY5" fmla="*/ 228314 h 228314"/>
                    <a:gd name="connsiteX6" fmla="*/ 193738 w 233084"/>
                    <a:gd name="connsiteY6" fmla="*/ 228314 h 228314"/>
                    <a:gd name="connsiteX7" fmla="*/ 182309 w 233084"/>
                    <a:gd name="connsiteY7" fmla="*/ 223742 h 228314"/>
                    <a:gd name="connsiteX8" fmla="*/ 109918 w 233084"/>
                    <a:gd name="connsiteY8" fmla="*/ 146780 h 228314"/>
                    <a:gd name="connsiteX9" fmla="*/ 40767 w 233084"/>
                    <a:gd name="connsiteY9" fmla="*/ 146780 h 228314"/>
                    <a:gd name="connsiteX10" fmla="*/ 40767 w 233084"/>
                    <a:gd name="connsiteY10" fmla="*/ 221456 h 228314"/>
                    <a:gd name="connsiteX11" fmla="*/ 33623 w 233084"/>
                    <a:gd name="connsiteY11" fmla="*/ 228314 h 228314"/>
                    <a:gd name="connsiteX12" fmla="*/ 6858 w 233084"/>
                    <a:gd name="connsiteY12" fmla="*/ 228314 h 228314"/>
                    <a:gd name="connsiteX13" fmla="*/ 0 w 233084"/>
                    <a:gd name="connsiteY13" fmla="*/ 221456 h 228314"/>
                    <a:gd name="connsiteX14" fmla="*/ 0 w 233084"/>
                    <a:gd name="connsiteY14" fmla="*/ 6858 h 228314"/>
                    <a:gd name="connsiteX15" fmla="*/ 6858 w 233084"/>
                    <a:gd name="connsiteY15" fmla="*/ 0 h 228314"/>
                    <a:gd name="connsiteX16" fmla="*/ 172593 w 233084"/>
                    <a:gd name="connsiteY16" fmla="*/ 0 h 228314"/>
                    <a:gd name="connsiteX17" fmla="*/ 224695 w 233084"/>
                    <a:gd name="connsiteY17" fmla="*/ 49911 h 228314"/>
                    <a:gd name="connsiteX18" fmla="*/ 40672 w 233084"/>
                    <a:gd name="connsiteY18" fmla="*/ 113252 h 228314"/>
                    <a:gd name="connsiteX19" fmla="*/ 152305 w 233084"/>
                    <a:gd name="connsiteY19" fmla="*/ 113252 h 228314"/>
                    <a:gd name="connsiteX20" fmla="*/ 183642 w 233084"/>
                    <a:gd name="connsiteY20" fmla="*/ 86487 h 228314"/>
                    <a:gd name="connsiteX21" fmla="*/ 183642 w 233084"/>
                    <a:gd name="connsiteY21" fmla="*/ 60674 h 228314"/>
                    <a:gd name="connsiteX22" fmla="*/ 152305 w 233084"/>
                    <a:gd name="connsiteY22" fmla="*/ 33909 h 228314"/>
                    <a:gd name="connsiteX23" fmla="*/ 40672 w 233084"/>
                    <a:gd name="connsiteY23" fmla="*/ 33909 h 228314"/>
                    <a:gd name="connsiteX24" fmla="*/ 40672 w 233084"/>
                    <a:gd name="connsiteY24" fmla="*/ 11325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3084" h="228314">
                      <a:moveTo>
                        <a:pt x="224695" y="49911"/>
                      </a:moveTo>
                      <a:lnTo>
                        <a:pt x="224695" y="94583"/>
                      </a:lnTo>
                      <a:cubicBezTo>
                        <a:pt x="224695" y="128492"/>
                        <a:pt x="207740" y="145447"/>
                        <a:pt x="172498" y="145447"/>
                      </a:cubicBezTo>
                      <a:lnTo>
                        <a:pt x="156496" y="145447"/>
                      </a:lnTo>
                      <a:lnTo>
                        <a:pt x="231553" y="221456"/>
                      </a:lnTo>
                      <a:cubicBezTo>
                        <a:pt x="234505" y="224409"/>
                        <a:pt x="232886" y="228314"/>
                        <a:pt x="229267" y="228314"/>
                      </a:cubicBezTo>
                      <a:lnTo>
                        <a:pt x="193738" y="228314"/>
                      </a:lnTo>
                      <a:cubicBezTo>
                        <a:pt x="187833" y="228314"/>
                        <a:pt x="185261" y="226981"/>
                        <a:pt x="182309" y="223742"/>
                      </a:cubicBezTo>
                      <a:lnTo>
                        <a:pt x="109918" y="146780"/>
                      </a:lnTo>
                      <a:lnTo>
                        <a:pt x="40767" y="146780"/>
                      </a:lnTo>
                      <a:lnTo>
                        <a:pt x="40767" y="221456"/>
                      </a:lnTo>
                      <a:cubicBezTo>
                        <a:pt x="40767" y="226028"/>
                        <a:pt x="38195" y="228314"/>
                        <a:pt x="33623" y="228314"/>
                      </a:cubicBezTo>
                      <a:lnTo>
                        <a:pt x="6858" y="228314"/>
                      </a:lnTo>
                      <a:cubicBezTo>
                        <a:pt x="2286" y="228314"/>
                        <a:pt x="0" y="226028"/>
                        <a:pt x="0" y="221456"/>
                      </a:cubicBezTo>
                      <a:lnTo>
                        <a:pt x="0" y="6858"/>
                      </a:lnTo>
                      <a:cubicBezTo>
                        <a:pt x="0" y="2286"/>
                        <a:pt x="2286" y="0"/>
                        <a:pt x="6858" y="0"/>
                      </a:cubicBezTo>
                      <a:lnTo>
                        <a:pt x="172593" y="0"/>
                      </a:lnTo>
                      <a:cubicBezTo>
                        <a:pt x="207645" y="0"/>
                        <a:pt x="224695" y="16002"/>
                        <a:pt x="224695" y="49911"/>
                      </a:cubicBezTo>
                      <a:close/>
                      <a:moveTo>
                        <a:pt x="40672" y="113252"/>
                      </a:moveTo>
                      <a:lnTo>
                        <a:pt x="152305" y="113252"/>
                      </a:lnTo>
                      <a:cubicBezTo>
                        <a:pt x="178689" y="113252"/>
                        <a:pt x="183642" y="108014"/>
                        <a:pt x="183642" y="86487"/>
                      </a:cubicBezTo>
                      <a:lnTo>
                        <a:pt x="183642" y="60674"/>
                      </a:lnTo>
                      <a:cubicBezTo>
                        <a:pt x="183642" y="38862"/>
                        <a:pt x="178784" y="33909"/>
                        <a:pt x="152305" y="33909"/>
                      </a:cubicBezTo>
                      <a:lnTo>
                        <a:pt x="40672" y="33909"/>
                      </a:lnTo>
                      <a:lnTo>
                        <a:pt x="40672" y="113252"/>
                      </a:lnTo>
                      <a:close/>
                    </a:path>
                  </a:pathLst>
                </a:custGeom>
                <a:grpFill/>
                <a:ln w="6350" cap="flat">
                  <a:solidFill>
                    <a:srgbClr val="1C5F8B"/>
                  </a:solidFill>
                  <a:prstDash val="solid"/>
                  <a:miter/>
                </a:ln>
              </p:spPr>
              <p:txBody>
                <a:bodyPr rtlCol="0" anchor="ctr"/>
                <a:lstStyle/>
                <a:p>
                  <a:endParaRPr lang="en-US" sz="3200"/>
                </a:p>
              </p:txBody>
            </p:sp>
            <p:sp>
              <p:nvSpPr>
                <p:cNvPr id="69" name="Freeform: Shape 68">
                  <a:extLst>
                    <a:ext uri="{FF2B5EF4-FFF2-40B4-BE49-F238E27FC236}">
                      <a16:creationId xmlns:a16="http://schemas.microsoft.com/office/drawing/2014/main" id="{C0515F9F-E749-4A5C-9D27-904DAF1A63B4}"/>
                    </a:ext>
                  </a:extLst>
                </p:cNvPr>
                <p:cNvSpPr/>
                <p:nvPr/>
              </p:nvSpPr>
              <p:spPr>
                <a:xfrm>
                  <a:off x="1069490" y="4695489"/>
                  <a:ext cx="99694" cy="94904"/>
                </a:xfrm>
                <a:custGeom>
                  <a:avLst/>
                  <a:gdLst>
                    <a:gd name="connsiteX0" fmla="*/ 56864 w 239839"/>
                    <a:gd name="connsiteY0" fmla="*/ 103442 h 228314"/>
                    <a:gd name="connsiteX1" fmla="*/ 63341 w 239839"/>
                    <a:gd name="connsiteY1" fmla="*/ 96869 h 228314"/>
                    <a:gd name="connsiteX2" fmla="*/ 169735 w 239839"/>
                    <a:gd name="connsiteY2" fmla="*/ 96869 h 228314"/>
                    <a:gd name="connsiteX3" fmla="*/ 198120 w 239839"/>
                    <a:gd name="connsiteY3" fmla="*/ 72390 h 228314"/>
                    <a:gd name="connsiteX4" fmla="*/ 198120 w 239839"/>
                    <a:gd name="connsiteY4" fmla="*/ 56102 h 228314"/>
                    <a:gd name="connsiteX5" fmla="*/ 169735 w 239839"/>
                    <a:gd name="connsiteY5" fmla="*/ 31909 h 228314"/>
                    <a:gd name="connsiteX6" fmla="*/ 61436 w 239839"/>
                    <a:gd name="connsiteY6" fmla="*/ 31909 h 228314"/>
                    <a:gd name="connsiteX7" fmla="*/ 42482 w 239839"/>
                    <a:gd name="connsiteY7" fmla="*/ 49816 h 228314"/>
                    <a:gd name="connsiteX8" fmla="*/ 42482 w 239839"/>
                    <a:gd name="connsiteY8" fmla="*/ 62198 h 228314"/>
                    <a:gd name="connsiteX9" fmla="*/ 31337 w 239839"/>
                    <a:gd name="connsiteY9" fmla="*/ 68390 h 228314"/>
                    <a:gd name="connsiteX10" fmla="*/ 12097 w 239839"/>
                    <a:gd name="connsiteY10" fmla="*/ 68390 h 228314"/>
                    <a:gd name="connsiteX11" fmla="*/ 5525 w 239839"/>
                    <a:gd name="connsiteY11" fmla="*/ 62198 h 228314"/>
                    <a:gd name="connsiteX12" fmla="*/ 5525 w 239839"/>
                    <a:gd name="connsiteY12" fmla="*/ 48292 h 228314"/>
                    <a:gd name="connsiteX13" fmla="*/ 55817 w 239839"/>
                    <a:gd name="connsiteY13" fmla="*/ 0 h 228314"/>
                    <a:gd name="connsiteX14" fmla="*/ 184404 w 239839"/>
                    <a:gd name="connsiteY14" fmla="*/ 0 h 228314"/>
                    <a:gd name="connsiteX15" fmla="*/ 236315 w 239839"/>
                    <a:gd name="connsiteY15" fmla="*/ 49911 h 228314"/>
                    <a:gd name="connsiteX16" fmla="*/ 236315 w 239839"/>
                    <a:gd name="connsiteY16" fmla="*/ 65532 h 228314"/>
                    <a:gd name="connsiteX17" fmla="*/ 208217 w 239839"/>
                    <a:gd name="connsiteY17" fmla="*/ 112490 h 228314"/>
                    <a:gd name="connsiteX18" fmla="*/ 239840 w 239839"/>
                    <a:gd name="connsiteY18" fmla="*/ 160496 h 228314"/>
                    <a:gd name="connsiteX19" fmla="*/ 239840 w 239839"/>
                    <a:gd name="connsiteY19" fmla="*/ 178403 h 228314"/>
                    <a:gd name="connsiteX20" fmla="*/ 187642 w 239839"/>
                    <a:gd name="connsiteY20" fmla="*/ 228314 h 228314"/>
                    <a:gd name="connsiteX21" fmla="*/ 50292 w 239839"/>
                    <a:gd name="connsiteY21" fmla="*/ 228314 h 228314"/>
                    <a:gd name="connsiteX22" fmla="*/ 0 w 239839"/>
                    <a:gd name="connsiteY22" fmla="*/ 180023 h 228314"/>
                    <a:gd name="connsiteX23" fmla="*/ 0 w 239839"/>
                    <a:gd name="connsiteY23" fmla="*/ 165735 h 228314"/>
                    <a:gd name="connsiteX24" fmla="*/ 6477 w 239839"/>
                    <a:gd name="connsiteY24" fmla="*/ 159544 h 228314"/>
                    <a:gd name="connsiteX25" fmla="*/ 30290 w 239839"/>
                    <a:gd name="connsiteY25" fmla="*/ 159544 h 228314"/>
                    <a:gd name="connsiteX26" fmla="*/ 37148 w 239839"/>
                    <a:gd name="connsiteY26" fmla="*/ 165735 h 228314"/>
                    <a:gd name="connsiteX27" fmla="*/ 37148 w 239839"/>
                    <a:gd name="connsiteY27" fmla="*/ 178499 h 228314"/>
                    <a:gd name="connsiteX28" fmla="*/ 55721 w 239839"/>
                    <a:gd name="connsiteY28" fmla="*/ 196787 h 228314"/>
                    <a:gd name="connsiteX29" fmla="*/ 172879 w 239839"/>
                    <a:gd name="connsiteY29" fmla="*/ 196787 h 228314"/>
                    <a:gd name="connsiteX30" fmla="*/ 201263 w 239839"/>
                    <a:gd name="connsiteY30" fmla="*/ 172307 h 228314"/>
                    <a:gd name="connsiteX31" fmla="*/ 201263 w 239839"/>
                    <a:gd name="connsiteY31" fmla="*/ 153353 h 228314"/>
                    <a:gd name="connsiteX32" fmla="*/ 172879 w 239839"/>
                    <a:gd name="connsiteY32" fmla="*/ 128873 h 228314"/>
                    <a:gd name="connsiteX33" fmla="*/ 63341 w 239839"/>
                    <a:gd name="connsiteY33" fmla="*/ 128873 h 228314"/>
                    <a:gd name="connsiteX34" fmla="*/ 56864 w 239839"/>
                    <a:gd name="connsiteY34" fmla="*/ 122682 h 228314"/>
                    <a:gd name="connsiteX35" fmla="*/ 56864 w 239839"/>
                    <a:gd name="connsiteY35" fmla="*/ 10344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39839" h="228314">
                      <a:moveTo>
                        <a:pt x="56864" y="103442"/>
                      </a:moveTo>
                      <a:cubicBezTo>
                        <a:pt x="56864" y="99155"/>
                        <a:pt x="59150" y="96869"/>
                        <a:pt x="63341" y="96869"/>
                      </a:cubicBezTo>
                      <a:lnTo>
                        <a:pt x="169735" y="96869"/>
                      </a:lnTo>
                      <a:cubicBezTo>
                        <a:pt x="192215" y="96869"/>
                        <a:pt x="198120" y="92012"/>
                        <a:pt x="198120" y="72390"/>
                      </a:cubicBezTo>
                      <a:lnTo>
                        <a:pt x="198120" y="56102"/>
                      </a:lnTo>
                      <a:cubicBezTo>
                        <a:pt x="198120" y="37529"/>
                        <a:pt x="192881" y="31909"/>
                        <a:pt x="169735" y="31909"/>
                      </a:cubicBezTo>
                      <a:lnTo>
                        <a:pt x="61436" y="31909"/>
                      </a:lnTo>
                      <a:cubicBezTo>
                        <a:pt x="48006" y="31909"/>
                        <a:pt x="42482" y="37433"/>
                        <a:pt x="42482" y="49816"/>
                      </a:cubicBezTo>
                      <a:lnTo>
                        <a:pt x="42482" y="62198"/>
                      </a:lnTo>
                      <a:cubicBezTo>
                        <a:pt x="42482" y="68104"/>
                        <a:pt x="37243" y="68390"/>
                        <a:pt x="31337" y="68390"/>
                      </a:cubicBezTo>
                      <a:lnTo>
                        <a:pt x="12097" y="68390"/>
                      </a:lnTo>
                      <a:cubicBezTo>
                        <a:pt x="7525" y="68390"/>
                        <a:pt x="5525" y="66389"/>
                        <a:pt x="5525" y="62198"/>
                      </a:cubicBezTo>
                      <a:lnTo>
                        <a:pt x="5525" y="48292"/>
                      </a:lnTo>
                      <a:cubicBezTo>
                        <a:pt x="5525" y="12764"/>
                        <a:pt x="18859" y="0"/>
                        <a:pt x="55817" y="0"/>
                      </a:cubicBezTo>
                      <a:lnTo>
                        <a:pt x="184404" y="0"/>
                      </a:lnTo>
                      <a:cubicBezTo>
                        <a:pt x="221266" y="0"/>
                        <a:pt x="236315" y="15050"/>
                        <a:pt x="236315" y="49911"/>
                      </a:cubicBezTo>
                      <a:lnTo>
                        <a:pt x="236315" y="65532"/>
                      </a:lnTo>
                      <a:cubicBezTo>
                        <a:pt x="236315" y="91631"/>
                        <a:pt x="227838" y="106680"/>
                        <a:pt x="208217" y="112490"/>
                      </a:cubicBezTo>
                      <a:cubicBezTo>
                        <a:pt x="230410" y="117729"/>
                        <a:pt x="239840" y="133064"/>
                        <a:pt x="239840" y="160496"/>
                      </a:cubicBezTo>
                      <a:lnTo>
                        <a:pt x="239840" y="178403"/>
                      </a:lnTo>
                      <a:cubicBezTo>
                        <a:pt x="239840" y="213360"/>
                        <a:pt x="224504" y="228314"/>
                        <a:pt x="187642" y="228314"/>
                      </a:cubicBezTo>
                      <a:lnTo>
                        <a:pt x="50292" y="228314"/>
                      </a:lnTo>
                      <a:cubicBezTo>
                        <a:pt x="13430" y="228314"/>
                        <a:pt x="0" y="215551"/>
                        <a:pt x="0" y="180023"/>
                      </a:cubicBezTo>
                      <a:lnTo>
                        <a:pt x="0" y="165735"/>
                      </a:lnTo>
                      <a:cubicBezTo>
                        <a:pt x="0" y="161449"/>
                        <a:pt x="2286" y="159544"/>
                        <a:pt x="6477" y="159544"/>
                      </a:cubicBezTo>
                      <a:lnTo>
                        <a:pt x="30290" y="159544"/>
                      </a:lnTo>
                      <a:cubicBezTo>
                        <a:pt x="34862" y="159544"/>
                        <a:pt x="37148" y="161544"/>
                        <a:pt x="37148" y="165735"/>
                      </a:cubicBezTo>
                      <a:lnTo>
                        <a:pt x="37148" y="178499"/>
                      </a:lnTo>
                      <a:cubicBezTo>
                        <a:pt x="37148" y="190881"/>
                        <a:pt x="42672" y="196787"/>
                        <a:pt x="55721" y="196787"/>
                      </a:cubicBezTo>
                      <a:lnTo>
                        <a:pt x="172879" y="196787"/>
                      </a:lnTo>
                      <a:cubicBezTo>
                        <a:pt x="195358" y="196787"/>
                        <a:pt x="201263" y="191548"/>
                        <a:pt x="201263" y="172307"/>
                      </a:cubicBezTo>
                      <a:lnTo>
                        <a:pt x="201263" y="153353"/>
                      </a:lnTo>
                      <a:cubicBezTo>
                        <a:pt x="201263" y="134779"/>
                        <a:pt x="196025" y="128873"/>
                        <a:pt x="172879" y="128873"/>
                      </a:cubicBezTo>
                      <a:lnTo>
                        <a:pt x="63341" y="128873"/>
                      </a:lnTo>
                      <a:cubicBezTo>
                        <a:pt x="59055" y="128873"/>
                        <a:pt x="56864" y="126873"/>
                        <a:pt x="56864" y="122682"/>
                      </a:cubicBezTo>
                      <a:lnTo>
                        <a:pt x="56864" y="103442"/>
                      </a:lnTo>
                      <a:close/>
                    </a:path>
                  </a:pathLst>
                </a:custGeom>
                <a:grpFill/>
                <a:ln w="6350" cap="flat">
                  <a:solidFill>
                    <a:srgbClr val="1C5F8B"/>
                  </a:solidFill>
                  <a:prstDash val="solid"/>
                  <a:miter/>
                </a:ln>
              </p:spPr>
              <p:txBody>
                <a:bodyPr rtlCol="0" anchor="ctr"/>
                <a:lstStyle/>
                <a:p>
                  <a:endParaRPr lang="en-US" sz="3200"/>
                </a:p>
              </p:txBody>
            </p:sp>
            <p:sp>
              <p:nvSpPr>
                <p:cNvPr id="70" name="Freeform: Shape 69">
                  <a:extLst>
                    <a:ext uri="{FF2B5EF4-FFF2-40B4-BE49-F238E27FC236}">
                      <a16:creationId xmlns:a16="http://schemas.microsoft.com/office/drawing/2014/main" id="{DF405BC4-5808-4188-AB86-AF012B43E9B7}"/>
                    </a:ext>
                  </a:extLst>
                </p:cNvPr>
                <p:cNvSpPr/>
                <p:nvPr/>
              </p:nvSpPr>
              <p:spPr>
                <a:xfrm>
                  <a:off x="1224417" y="4742960"/>
                  <a:ext cx="36742" cy="13580"/>
                </a:xfrm>
                <a:custGeom>
                  <a:avLst/>
                  <a:gdLst>
                    <a:gd name="connsiteX0" fmla="*/ 6191 w 88391"/>
                    <a:gd name="connsiteY0" fmla="*/ 32671 h 32670"/>
                    <a:gd name="connsiteX1" fmla="*/ 0 w 88391"/>
                    <a:gd name="connsiteY1" fmla="*/ 26765 h 32670"/>
                    <a:gd name="connsiteX2" fmla="*/ 0 w 88391"/>
                    <a:gd name="connsiteY2" fmla="*/ 5905 h 32670"/>
                    <a:gd name="connsiteX3" fmla="*/ 6191 w 88391"/>
                    <a:gd name="connsiteY3" fmla="*/ 0 h 32670"/>
                    <a:gd name="connsiteX4" fmla="*/ 81915 w 88391"/>
                    <a:gd name="connsiteY4" fmla="*/ 0 h 32670"/>
                    <a:gd name="connsiteX5" fmla="*/ 88392 w 88391"/>
                    <a:gd name="connsiteY5" fmla="*/ 5905 h 32670"/>
                    <a:gd name="connsiteX6" fmla="*/ 88392 w 88391"/>
                    <a:gd name="connsiteY6" fmla="*/ 26765 h 32670"/>
                    <a:gd name="connsiteX7" fmla="*/ 81915 w 88391"/>
                    <a:gd name="connsiteY7" fmla="*/ 32671 h 32670"/>
                    <a:gd name="connsiteX8" fmla="*/ 6191 w 88391"/>
                    <a:gd name="connsiteY8" fmla="*/ 32671 h 3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391" h="32670">
                      <a:moveTo>
                        <a:pt x="6191" y="32671"/>
                      </a:moveTo>
                      <a:cubicBezTo>
                        <a:pt x="1905" y="32671"/>
                        <a:pt x="0" y="30671"/>
                        <a:pt x="0" y="26765"/>
                      </a:cubicBezTo>
                      <a:lnTo>
                        <a:pt x="0" y="5905"/>
                      </a:lnTo>
                      <a:cubicBezTo>
                        <a:pt x="0" y="2000"/>
                        <a:pt x="2000" y="0"/>
                        <a:pt x="6191" y="0"/>
                      </a:cubicBezTo>
                      <a:lnTo>
                        <a:pt x="81915" y="0"/>
                      </a:lnTo>
                      <a:cubicBezTo>
                        <a:pt x="86201" y="0"/>
                        <a:pt x="88392" y="2000"/>
                        <a:pt x="88392" y="5905"/>
                      </a:cubicBezTo>
                      <a:lnTo>
                        <a:pt x="88392" y="26765"/>
                      </a:lnTo>
                      <a:cubicBezTo>
                        <a:pt x="88392" y="30671"/>
                        <a:pt x="86106" y="32671"/>
                        <a:pt x="81915" y="32671"/>
                      </a:cubicBezTo>
                      <a:lnTo>
                        <a:pt x="6191" y="32671"/>
                      </a:lnTo>
                      <a:close/>
                    </a:path>
                  </a:pathLst>
                </a:custGeom>
                <a:grpFill/>
                <a:ln w="6350" cap="flat">
                  <a:solidFill>
                    <a:srgbClr val="1C5F8B"/>
                  </a:solidFill>
                  <a:prstDash val="solid"/>
                  <a:miter/>
                </a:ln>
              </p:spPr>
              <p:txBody>
                <a:bodyPr rtlCol="0" anchor="ctr"/>
                <a:lstStyle/>
                <a:p>
                  <a:endParaRPr lang="en-US" sz="3200"/>
                </a:p>
              </p:txBody>
            </p:sp>
            <p:sp>
              <p:nvSpPr>
                <p:cNvPr id="71" name="Freeform: Shape 70">
                  <a:extLst>
                    <a:ext uri="{FF2B5EF4-FFF2-40B4-BE49-F238E27FC236}">
                      <a16:creationId xmlns:a16="http://schemas.microsoft.com/office/drawing/2014/main" id="{A17E6990-4F24-4DBA-8185-247608FB00D5}"/>
                    </a:ext>
                  </a:extLst>
                </p:cNvPr>
                <p:cNvSpPr/>
                <p:nvPr/>
              </p:nvSpPr>
              <p:spPr>
                <a:xfrm>
                  <a:off x="1275531" y="4695489"/>
                  <a:ext cx="102030" cy="95023"/>
                </a:xfrm>
                <a:custGeom>
                  <a:avLst/>
                  <a:gdLst>
                    <a:gd name="connsiteX0" fmla="*/ 0 w 245459"/>
                    <a:gd name="connsiteY0" fmla="*/ 154019 h 228600"/>
                    <a:gd name="connsiteX1" fmla="*/ 4572 w 245459"/>
                    <a:gd name="connsiteY1" fmla="*/ 143923 h 228600"/>
                    <a:gd name="connsiteX2" fmla="*/ 166116 w 245459"/>
                    <a:gd name="connsiteY2" fmla="*/ 4286 h 228600"/>
                    <a:gd name="connsiteX3" fmla="*/ 176879 w 245459"/>
                    <a:gd name="connsiteY3" fmla="*/ 0 h 228600"/>
                    <a:gd name="connsiteX4" fmla="*/ 216694 w 245459"/>
                    <a:gd name="connsiteY4" fmla="*/ 0 h 228600"/>
                    <a:gd name="connsiteX5" fmla="*/ 223266 w 245459"/>
                    <a:gd name="connsiteY5" fmla="*/ 6572 h 228600"/>
                    <a:gd name="connsiteX6" fmla="*/ 223266 w 245459"/>
                    <a:gd name="connsiteY6" fmla="*/ 155067 h 228600"/>
                    <a:gd name="connsiteX7" fmla="*/ 238601 w 245459"/>
                    <a:gd name="connsiteY7" fmla="*/ 155067 h 228600"/>
                    <a:gd name="connsiteX8" fmla="*/ 245459 w 245459"/>
                    <a:gd name="connsiteY8" fmla="*/ 161639 h 228600"/>
                    <a:gd name="connsiteX9" fmla="*/ 245459 w 245459"/>
                    <a:gd name="connsiteY9" fmla="*/ 180594 h 228600"/>
                    <a:gd name="connsiteX10" fmla="*/ 238601 w 245459"/>
                    <a:gd name="connsiteY10" fmla="*/ 187166 h 228600"/>
                    <a:gd name="connsiteX11" fmla="*/ 223266 w 245459"/>
                    <a:gd name="connsiteY11" fmla="*/ 187166 h 228600"/>
                    <a:gd name="connsiteX12" fmla="*/ 223266 w 245459"/>
                    <a:gd name="connsiteY12" fmla="*/ 222123 h 228600"/>
                    <a:gd name="connsiteX13" fmla="*/ 216694 w 245459"/>
                    <a:gd name="connsiteY13" fmla="*/ 228600 h 228600"/>
                    <a:gd name="connsiteX14" fmla="*/ 191548 w 245459"/>
                    <a:gd name="connsiteY14" fmla="*/ 228600 h 228600"/>
                    <a:gd name="connsiteX15" fmla="*/ 184690 w 245459"/>
                    <a:gd name="connsiteY15" fmla="*/ 222123 h 228600"/>
                    <a:gd name="connsiteX16" fmla="*/ 184690 w 245459"/>
                    <a:gd name="connsiteY16" fmla="*/ 187166 h 228600"/>
                    <a:gd name="connsiteX17" fmla="*/ 6858 w 245459"/>
                    <a:gd name="connsiteY17" fmla="*/ 187166 h 228600"/>
                    <a:gd name="connsiteX18" fmla="*/ 0 w 245459"/>
                    <a:gd name="connsiteY18" fmla="*/ 180594 h 228600"/>
                    <a:gd name="connsiteX19" fmla="*/ 0 w 245459"/>
                    <a:gd name="connsiteY19" fmla="*/ 154019 h 228600"/>
                    <a:gd name="connsiteX20" fmla="*/ 184690 w 245459"/>
                    <a:gd name="connsiteY20" fmla="*/ 154972 h 228600"/>
                    <a:gd name="connsiteX21" fmla="*/ 184690 w 245459"/>
                    <a:gd name="connsiteY21" fmla="*/ 30671 h 228600"/>
                    <a:gd name="connsiteX22" fmla="*/ 40767 w 245459"/>
                    <a:gd name="connsiteY22" fmla="*/ 154972 h 228600"/>
                    <a:gd name="connsiteX23" fmla="*/ 184690 w 245459"/>
                    <a:gd name="connsiteY23" fmla="*/ 154972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5459" h="228600">
                      <a:moveTo>
                        <a:pt x="0" y="154019"/>
                      </a:moveTo>
                      <a:cubicBezTo>
                        <a:pt x="0" y="149733"/>
                        <a:pt x="1334" y="146876"/>
                        <a:pt x="4572" y="143923"/>
                      </a:cubicBezTo>
                      <a:lnTo>
                        <a:pt x="166116" y="4286"/>
                      </a:lnTo>
                      <a:cubicBezTo>
                        <a:pt x="169736" y="1715"/>
                        <a:pt x="172307" y="0"/>
                        <a:pt x="176879" y="0"/>
                      </a:cubicBezTo>
                      <a:lnTo>
                        <a:pt x="216694" y="0"/>
                      </a:lnTo>
                      <a:cubicBezTo>
                        <a:pt x="220980" y="0"/>
                        <a:pt x="223266" y="2286"/>
                        <a:pt x="223266" y="6572"/>
                      </a:cubicBezTo>
                      <a:lnTo>
                        <a:pt x="223266" y="155067"/>
                      </a:lnTo>
                      <a:lnTo>
                        <a:pt x="238601" y="155067"/>
                      </a:lnTo>
                      <a:cubicBezTo>
                        <a:pt x="243173" y="155067"/>
                        <a:pt x="245459" y="157353"/>
                        <a:pt x="245459" y="161639"/>
                      </a:cubicBezTo>
                      <a:lnTo>
                        <a:pt x="245459" y="180594"/>
                      </a:lnTo>
                      <a:cubicBezTo>
                        <a:pt x="245459" y="184880"/>
                        <a:pt x="243173" y="187166"/>
                        <a:pt x="238601" y="187166"/>
                      </a:cubicBezTo>
                      <a:lnTo>
                        <a:pt x="223266" y="187166"/>
                      </a:lnTo>
                      <a:lnTo>
                        <a:pt x="223266" y="222123"/>
                      </a:lnTo>
                      <a:cubicBezTo>
                        <a:pt x="223266" y="226409"/>
                        <a:pt x="220980" y="228600"/>
                        <a:pt x="216694" y="228600"/>
                      </a:cubicBezTo>
                      <a:lnTo>
                        <a:pt x="191548" y="228600"/>
                      </a:lnTo>
                      <a:cubicBezTo>
                        <a:pt x="187262" y="228600"/>
                        <a:pt x="184690" y="226314"/>
                        <a:pt x="184690" y="222123"/>
                      </a:cubicBezTo>
                      <a:lnTo>
                        <a:pt x="184690" y="187166"/>
                      </a:lnTo>
                      <a:lnTo>
                        <a:pt x="6858" y="187166"/>
                      </a:lnTo>
                      <a:cubicBezTo>
                        <a:pt x="2286" y="187166"/>
                        <a:pt x="0" y="184880"/>
                        <a:pt x="0" y="180594"/>
                      </a:cubicBezTo>
                      <a:lnTo>
                        <a:pt x="0" y="154019"/>
                      </a:lnTo>
                      <a:close/>
                      <a:moveTo>
                        <a:pt x="184690" y="154972"/>
                      </a:moveTo>
                      <a:lnTo>
                        <a:pt x="184690" y="30671"/>
                      </a:lnTo>
                      <a:lnTo>
                        <a:pt x="40767" y="154972"/>
                      </a:lnTo>
                      <a:lnTo>
                        <a:pt x="184690" y="154972"/>
                      </a:lnTo>
                      <a:close/>
                    </a:path>
                  </a:pathLst>
                </a:custGeom>
                <a:grpFill/>
                <a:ln w="6350" cap="flat">
                  <a:solidFill>
                    <a:srgbClr val="1C5F8B"/>
                  </a:solidFill>
                  <a:prstDash val="solid"/>
                  <a:miter/>
                </a:ln>
              </p:spPr>
              <p:txBody>
                <a:bodyPr rtlCol="0" anchor="ctr"/>
                <a:lstStyle/>
                <a:p>
                  <a:endParaRPr lang="en-US" sz="3200"/>
                </a:p>
              </p:txBody>
            </p:sp>
            <p:sp>
              <p:nvSpPr>
                <p:cNvPr id="72" name="Freeform: Shape 71">
                  <a:extLst>
                    <a:ext uri="{FF2B5EF4-FFF2-40B4-BE49-F238E27FC236}">
                      <a16:creationId xmlns:a16="http://schemas.microsoft.com/office/drawing/2014/main" id="{B7D3C2D4-3DDE-4392-B28C-7FBB3E837D21}"/>
                    </a:ext>
                  </a:extLst>
                </p:cNvPr>
                <p:cNvSpPr/>
                <p:nvPr/>
              </p:nvSpPr>
              <p:spPr>
                <a:xfrm>
                  <a:off x="1392012" y="4774120"/>
                  <a:ext cx="19242" cy="37732"/>
                </a:xfrm>
                <a:custGeom>
                  <a:avLst/>
                  <a:gdLst>
                    <a:gd name="connsiteX0" fmla="*/ 22574 w 46291"/>
                    <a:gd name="connsiteY0" fmla="*/ 86201 h 90773"/>
                    <a:gd name="connsiteX1" fmla="*/ 15716 w 46291"/>
                    <a:gd name="connsiteY1" fmla="*/ 90773 h 90773"/>
                    <a:gd name="connsiteX2" fmla="*/ 5905 w 46291"/>
                    <a:gd name="connsiteY2" fmla="*/ 90773 h 90773"/>
                    <a:gd name="connsiteX3" fmla="*/ 2667 w 46291"/>
                    <a:gd name="connsiteY3" fmla="*/ 85534 h 90773"/>
                    <a:gd name="connsiteX4" fmla="*/ 22193 w 46291"/>
                    <a:gd name="connsiteY4" fmla="*/ 39148 h 90773"/>
                    <a:gd name="connsiteX5" fmla="*/ 7144 w 46291"/>
                    <a:gd name="connsiteY5" fmla="*/ 39148 h 90773"/>
                    <a:gd name="connsiteX6" fmla="*/ 0 w 46291"/>
                    <a:gd name="connsiteY6" fmla="*/ 32290 h 90773"/>
                    <a:gd name="connsiteX7" fmla="*/ 0 w 46291"/>
                    <a:gd name="connsiteY7" fmla="*/ 6858 h 90773"/>
                    <a:gd name="connsiteX8" fmla="*/ 7144 w 46291"/>
                    <a:gd name="connsiteY8" fmla="*/ 0 h 90773"/>
                    <a:gd name="connsiteX9" fmla="*/ 39433 w 46291"/>
                    <a:gd name="connsiteY9" fmla="*/ 0 h 90773"/>
                    <a:gd name="connsiteX10" fmla="*/ 46291 w 46291"/>
                    <a:gd name="connsiteY10" fmla="*/ 6858 h 90773"/>
                    <a:gd name="connsiteX11" fmla="*/ 46291 w 46291"/>
                    <a:gd name="connsiteY11" fmla="*/ 32290 h 90773"/>
                    <a:gd name="connsiteX12" fmla="*/ 43720 w 46291"/>
                    <a:gd name="connsiteY12" fmla="*/ 43720 h 90773"/>
                    <a:gd name="connsiteX13" fmla="*/ 22574 w 46291"/>
                    <a:gd name="connsiteY13" fmla="*/ 86201 h 9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291" h="90773">
                      <a:moveTo>
                        <a:pt x="22574" y="86201"/>
                      </a:moveTo>
                      <a:cubicBezTo>
                        <a:pt x="20955" y="89154"/>
                        <a:pt x="18955" y="90773"/>
                        <a:pt x="15716" y="90773"/>
                      </a:cubicBezTo>
                      <a:lnTo>
                        <a:pt x="5905" y="90773"/>
                      </a:lnTo>
                      <a:cubicBezTo>
                        <a:pt x="2953" y="90773"/>
                        <a:pt x="1333" y="88487"/>
                        <a:pt x="2667" y="85534"/>
                      </a:cubicBezTo>
                      <a:lnTo>
                        <a:pt x="22193" y="39148"/>
                      </a:lnTo>
                      <a:lnTo>
                        <a:pt x="7144" y="39148"/>
                      </a:lnTo>
                      <a:cubicBezTo>
                        <a:pt x="2572" y="39148"/>
                        <a:pt x="0" y="36862"/>
                        <a:pt x="0" y="32290"/>
                      </a:cubicBezTo>
                      <a:lnTo>
                        <a:pt x="0" y="6858"/>
                      </a:lnTo>
                      <a:cubicBezTo>
                        <a:pt x="0" y="2572"/>
                        <a:pt x="2572" y="0"/>
                        <a:pt x="7144" y="0"/>
                      </a:cubicBezTo>
                      <a:lnTo>
                        <a:pt x="39433" y="0"/>
                      </a:lnTo>
                      <a:cubicBezTo>
                        <a:pt x="43720" y="0"/>
                        <a:pt x="46291" y="2572"/>
                        <a:pt x="46291" y="6858"/>
                      </a:cubicBezTo>
                      <a:lnTo>
                        <a:pt x="46291" y="32290"/>
                      </a:lnTo>
                      <a:cubicBezTo>
                        <a:pt x="46291" y="36576"/>
                        <a:pt x="45625" y="40481"/>
                        <a:pt x="43720" y="43720"/>
                      </a:cubicBezTo>
                      <a:lnTo>
                        <a:pt x="22574" y="86201"/>
                      </a:lnTo>
                      <a:close/>
                    </a:path>
                  </a:pathLst>
                </a:custGeom>
                <a:grpFill/>
                <a:ln w="6350" cap="flat">
                  <a:solidFill>
                    <a:srgbClr val="1C5F8B"/>
                  </a:solidFill>
                  <a:prstDash val="solid"/>
                  <a:miter/>
                </a:ln>
              </p:spPr>
              <p:txBody>
                <a:bodyPr rtlCol="0" anchor="ctr"/>
                <a:lstStyle/>
                <a:p>
                  <a:endParaRPr lang="en-US" sz="3200"/>
                </a:p>
              </p:txBody>
            </p:sp>
            <p:sp>
              <p:nvSpPr>
                <p:cNvPr id="73" name="Freeform: Shape 72">
                  <a:extLst>
                    <a:ext uri="{FF2B5EF4-FFF2-40B4-BE49-F238E27FC236}">
                      <a16:creationId xmlns:a16="http://schemas.microsoft.com/office/drawing/2014/main" id="{9E2DD167-5331-4D36-AF67-4D8B54B38563}"/>
                    </a:ext>
                  </a:extLst>
                </p:cNvPr>
                <p:cNvSpPr/>
                <p:nvPr/>
              </p:nvSpPr>
              <p:spPr>
                <a:xfrm>
                  <a:off x="1471356" y="4695489"/>
                  <a:ext cx="96606" cy="94904"/>
                </a:xfrm>
                <a:custGeom>
                  <a:avLst/>
                  <a:gdLst>
                    <a:gd name="connsiteX0" fmla="*/ 232410 w 232409"/>
                    <a:gd name="connsiteY0" fmla="*/ 221837 h 228314"/>
                    <a:gd name="connsiteX1" fmla="*/ 225552 w 232409"/>
                    <a:gd name="connsiteY1" fmla="*/ 228314 h 228314"/>
                    <a:gd name="connsiteX2" fmla="*/ 6572 w 232409"/>
                    <a:gd name="connsiteY2" fmla="*/ 228314 h 228314"/>
                    <a:gd name="connsiteX3" fmla="*/ 0 w 232409"/>
                    <a:gd name="connsiteY3" fmla="*/ 221837 h 228314"/>
                    <a:gd name="connsiteX4" fmla="*/ 0 w 232409"/>
                    <a:gd name="connsiteY4" fmla="*/ 156591 h 228314"/>
                    <a:gd name="connsiteX5" fmla="*/ 54197 w 232409"/>
                    <a:gd name="connsiteY5" fmla="*/ 104680 h 228314"/>
                    <a:gd name="connsiteX6" fmla="*/ 165449 w 232409"/>
                    <a:gd name="connsiteY6" fmla="*/ 104680 h 228314"/>
                    <a:gd name="connsiteX7" fmla="*/ 193834 w 232409"/>
                    <a:gd name="connsiteY7" fmla="*/ 80486 h 228314"/>
                    <a:gd name="connsiteX8" fmla="*/ 193834 w 232409"/>
                    <a:gd name="connsiteY8" fmla="*/ 56102 h 228314"/>
                    <a:gd name="connsiteX9" fmla="*/ 165449 w 232409"/>
                    <a:gd name="connsiteY9" fmla="*/ 31909 h 228314"/>
                    <a:gd name="connsiteX10" fmla="*/ 61436 w 232409"/>
                    <a:gd name="connsiteY10" fmla="*/ 31909 h 228314"/>
                    <a:gd name="connsiteX11" fmla="*/ 41529 w 232409"/>
                    <a:gd name="connsiteY11" fmla="*/ 50864 h 228314"/>
                    <a:gd name="connsiteX12" fmla="*/ 41529 w 232409"/>
                    <a:gd name="connsiteY12" fmla="*/ 63913 h 228314"/>
                    <a:gd name="connsiteX13" fmla="*/ 34957 w 232409"/>
                    <a:gd name="connsiteY13" fmla="*/ 70390 h 228314"/>
                    <a:gd name="connsiteX14" fmla="*/ 11144 w 232409"/>
                    <a:gd name="connsiteY14" fmla="*/ 70390 h 228314"/>
                    <a:gd name="connsiteX15" fmla="*/ 4572 w 232409"/>
                    <a:gd name="connsiteY15" fmla="*/ 63913 h 228314"/>
                    <a:gd name="connsiteX16" fmla="*/ 4572 w 232409"/>
                    <a:gd name="connsiteY16" fmla="*/ 49911 h 228314"/>
                    <a:gd name="connsiteX17" fmla="*/ 56483 w 232409"/>
                    <a:gd name="connsiteY17" fmla="*/ 0 h 228314"/>
                    <a:gd name="connsiteX18" fmla="*/ 180499 w 232409"/>
                    <a:gd name="connsiteY18" fmla="*/ 0 h 228314"/>
                    <a:gd name="connsiteX19" fmla="*/ 232410 w 232409"/>
                    <a:gd name="connsiteY19" fmla="*/ 49911 h 228314"/>
                    <a:gd name="connsiteX20" fmla="*/ 232410 w 232409"/>
                    <a:gd name="connsiteY20" fmla="*/ 86773 h 228314"/>
                    <a:gd name="connsiteX21" fmla="*/ 180499 w 232409"/>
                    <a:gd name="connsiteY21" fmla="*/ 136684 h 228314"/>
                    <a:gd name="connsiteX22" fmla="*/ 66580 w 232409"/>
                    <a:gd name="connsiteY22" fmla="*/ 136684 h 228314"/>
                    <a:gd name="connsiteX23" fmla="*/ 38195 w 232409"/>
                    <a:gd name="connsiteY23" fmla="*/ 161163 h 228314"/>
                    <a:gd name="connsiteX24" fmla="*/ 38195 w 232409"/>
                    <a:gd name="connsiteY24" fmla="*/ 196691 h 228314"/>
                    <a:gd name="connsiteX25" fmla="*/ 225457 w 232409"/>
                    <a:gd name="connsiteY25" fmla="*/ 196691 h 228314"/>
                    <a:gd name="connsiteX26" fmla="*/ 232315 w 232409"/>
                    <a:gd name="connsiteY26" fmla="*/ 202883 h 228314"/>
                    <a:gd name="connsiteX27" fmla="*/ 232315 w 232409"/>
                    <a:gd name="connsiteY27" fmla="*/ 221837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2409" h="228314">
                      <a:moveTo>
                        <a:pt x="232410" y="221837"/>
                      </a:moveTo>
                      <a:cubicBezTo>
                        <a:pt x="232410" y="226124"/>
                        <a:pt x="230124" y="228314"/>
                        <a:pt x="225552" y="228314"/>
                      </a:cubicBezTo>
                      <a:lnTo>
                        <a:pt x="6572" y="228314"/>
                      </a:lnTo>
                      <a:cubicBezTo>
                        <a:pt x="2286" y="228314"/>
                        <a:pt x="0" y="226028"/>
                        <a:pt x="0" y="221837"/>
                      </a:cubicBezTo>
                      <a:lnTo>
                        <a:pt x="0" y="156591"/>
                      </a:lnTo>
                      <a:cubicBezTo>
                        <a:pt x="0" y="121634"/>
                        <a:pt x="17621" y="104680"/>
                        <a:pt x="54197" y="104680"/>
                      </a:cubicBezTo>
                      <a:lnTo>
                        <a:pt x="165449" y="104680"/>
                      </a:lnTo>
                      <a:cubicBezTo>
                        <a:pt x="188595" y="104680"/>
                        <a:pt x="193834" y="99441"/>
                        <a:pt x="193834" y="80486"/>
                      </a:cubicBezTo>
                      <a:lnTo>
                        <a:pt x="193834" y="56102"/>
                      </a:lnTo>
                      <a:cubicBezTo>
                        <a:pt x="193834" y="36862"/>
                        <a:pt x="188595" y="31909"/>
                        <a:pt x="165449" y="31909"/>
                      </a:cubicBezTo>
                      <a:lnTo>
                        <a:pt x="61436" y="31909"/>
                      </a:lnTo>
                      <a:cubicBezTo>
                        <a:pt x="47434" y="31909"/>
                        <a:pt x="41529" y="37814"/>
                        <a:pt x="41529" y="50864"/>
                      </a:cubicBezTo>
                      <a:lnTo>
                        <a:pt x="41529" y="63913"/>
                      </a:lnTo>
                      <a:cubicBezTo>
                        <a:pt x="41529" y="68199"/>
                        <a:pt x="39529" y="70390"/>
                        <a:pt x="34957" y="70390"/>
                      </a:cubicBezTo>
                      <a:lnTo>
                        <a:pt x="11144" y="70390"/>
                      </a:lnTo>
                      <a:cubicBezTo>
                        <a:pt x="6572" y="70390"/>
                        <a:pt x="4572" y="68104"/>
                        <a:pt x="4572" y="63913"/>
                      </a:cubicBezTo>
                      <a:lnTo>
                        <a:pt x="4572" y="49911"/>
                      </a:lnTo>
                      <a:cubicBezTo>
                        <a:pt x="4572" y="13049"/>
                        <a:pt x="18288" y="0"/>
                        <a:pt x="56483" y="0"/>
                      </a:cubicBezTo>
                      <a:lnTo>
                        <a:pt x="180499" y="0"/>
                      </a:lnTo>
                      <a:cubicBezTo>
                        <a:pt x="217075" y="0"/>
                        <a:pt x="232410" y="15050"/>
                        <a:pt x="232410" y="49911"/>
                      </a:cubicBezTo>
                      <a:lnTo>
                        <a:pt x="232410" y="86773"/>
                      </a:lnTo>
                      <a:cubicBezTo>
                        <a:pt x="232410" y="122015"/>
                        <a:pt x="217075" y="136684"/>
                        <a:pt x="180499" y="136684"/>
                      </a:cubicBezTo>
                      <a:lnTo>
                        <a:pt x="66580" y="136684"/>
                      </a:lnTo>
                      <a:cubicBezTo>
                        <a:pt x="43720" y="136684"/>
                        <a:pt x="38195" y="141923"/>
                        <a:pt x="38195" y="161163"/>
                      </a:cubicBezTo>
                      <a:lnTo>
                        <a:pt x="38195" y="196691"/>
                      </a:lnTo>
                      <a:lnTo>
                        <a:pt x="225457" y="196691"/>
                      </a:lnTo>
                      <a:cubicBezTo>
                        <a:pt x="230029" y="196691"/>
                        <a:pt x="232315" y="198692"/>
                        <a:pt x="232315" y="202883"/>
                      </a:cubicBezTo>
                      <a:lnTo>
                        <a:pt x="232315" y="221837"/>
                      </a:lnTo>
                      <a:close/>
                    </a:path>
                  </a:pathLst>
                </a:custGeom>
                <a:grpFill/>
                <a:ln w="6350" cap="flat">
                  <a:solidFill>
                    <a:srgbClr val="1C5F8B"/>
                  </a:solidFill>
                  <a:prstDash val="solid"/>
                  <a:miter/>
                </a:ln>
              </p:spPr>
              <p:txBody>
                <a:bodyPr rtlCol="0" anchor="ctr"/>
                <a:lstStyle/>
                <a:p>
                  <a:endParaRPr lang="en-US" sz="3200"/>
                </a:p>
              </p:txBody>
            </p:sp>
            <p:sp>
              <p:nvSpPr>
                <p:cNvPr id="74" name="Freeform: Shape 73">
                  <a:extLst>
                    <a:ext uri="{FF2B5EF4-FFF2-40B4-BE49-F238E27FC236}">
                      <a16:creationId xmlns:a16="http://schemas.microsoft.com/office/drawing/2014/main" id="{A8522C89-D78B-427A-B978-B73C76D85DAD}"/>
                    </a:ext>
                  </a:extLst>
                </p:cNvPr>
                <p:cNvSpPr/>
                <p:nvPr/>
              </p:nvSpPr>
              <p:spPr>
                <a:xfrm>
                  <a:off x="1586848" y="4695489"/>
                  <a:ext cx="96012" cy="94943"/>
                </a:xfrm>
                <a:custGeom>
                  <a:avLst/>
                  <a:gdLst>
                    <a:gd name="connsiteX0" fmla="*/ 230981 w 230981"/>
                    <a:gd name="connsiteY0" fmla="*/ 176213 h 228409"/>
                    <a:gd name="connsiteX1" fmla="*/ 176498 w 230981"/>
                    <a:gd name="connsiteY1" fmla="*/ 228410 h 228409"/>
                    <a:gd name="connsiteX2" fmla="*/ 54769 w 230981"/>
                    <a:gd name="connsiteY2" fmla="*/ 228410 h 228409"/>
                    <a:gd name="connsiteX3" fmla="*/ 0 w 230981"/>
                    <a:gd name="connsiteY3" fmla="*/ 176213 h 228409"/>
                    <a:gd name="connsiteX4" fmla="*/ 0 w 230981"/>
                    <a:gd name="connsiteY4" fmla="*/ 52197 h 228409"/>
                    <a:gd name="connsiteX5" fmla="*/ 54769 w 230981"/>
                    <a:gd name="connsiteY5" fmla="*/ 0 h 228409"/>
                    <a:gd name="connsiteX6" fmla="*/ 176498 w 230981"/>
                    <a:gd name="connsiteY6" fmla="*/ 0 h 228409"/>
                    <a:gd name="connsiteX7" fmla="*/ 230981 w 230981"/>
                    <a:gd name="connsiteY7" fmla="*/ 52197 h 228409"/>
                    <a:gd name="connsiteX8" fmla="*/ 230981 w 230981"/>
                    <a:gd name="connsiteY8" fmla="*/ 176213 h 228409"/>
                    <a:gd name="connsiteX9" fmla="*/ 192500 w 230981"/>
                    <a:gd name="connsiteY9" fmla="*/ 58769 h 228409"/>
                    <a:gd name="connsiteX10" fmla="*/ 161163 w 230981"/>
                    <a:gd name="connsiteY10" fmla="*/ 32004 h 228409"/>
                    <a:gd name="connsiteX11" fmla="*/ 69818 w 230981"/>
                    <a:gd name="connsiteY11" fmla="*/ 32004 h 228409"/>
                    <a:gd name="connsiteX12" fmla="*/ 38481 w 230981"/>
                    <a:gd name="connsiteY12" fmla="*/ 58769 h 228409"/>
                    <a:gd name="connsiteX13" fmla="*/ 38481 w 230981"/>
                    <a:gd name="connsiteY13" fmla="*/ 169736 h 228409"/>
                    <a:gd name="connsiteX14" fmla="*/ 69818 w 230981"/>
                    <a:gd name="connsiteY14" fmla="*/ 196787 h 228409"/>
                    <a:gd name="connsiteX15" fmla="*/ 161163 w 230981"/>
                    <a:gd name="connsiteY15" fmla="*/ 196787 h 228409"/>
                    <a:gd name="connsiteX16" fmla="*/ 192500 w 230981"/>
                    <a:gd name="connsiteY16" fmla="*/ 169736 h 228409"/>
                    <a:gd name="connsiteX17" fmla="*/ 192500 w 230981"/>
                    <a:gd name="connsiteY17" fmla="*/ 5876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0981" h="228409">
                      <a:moveTo>
                        <a:pt x="230981" y="176213"/>
                      </a:moveTo>
                      <a:cubicBezTo>
                        <a:pt x="230981" y="212789"/>
                        <a:pt x="214979" y="228410"/>
                        <a:pt x="176498" y="228410"/>
                      </a:cubicBezTo>
                      <a:lnTo>
                        <a:pt x="54769" y="228410"/>
                      </a:lnTo>
                      <a:cubicBezTo>
                        <a:pt x="16954" y="228410"/>
                        <a:pt x="0" y="212789"/>
                        <a:pt x="0" y="176213"/>
                      </a:cubicBezTo>
                      <a:lnTo>
                        <a:pt x="0" y="52197"/>
                      </a:lnTo>
                      <a:cubicBezTo>
                        <a:pt x="0" y="15621"/>
                        <a:pt x="16954" y="0"/>
                        <a:pt x="54769" y="0"/>
                      </a:cubicBezTo>
                      <a:lnTo>
                        <a:pt x="176498" y="0"/>
                      </a:lnTo>
                      <a:cubicBezTo>
                        <a:pt x="214979" y="0"/>
                        <a:pt x="230981" y="15621"/>
                        <a:pt x="230981" y="52197"/>
                      </a:cubicBezTo>
                      <a:lnTo>
                        <a:pt x="230981" y="176213"/>
                      </a:lnTo>
                      <a:close/>
                      <a:moveTo>
                        <a:pt x="192500" y="58769"/>
                      </a:moveTo>
                      <a:cubicBezTo>
                        <a:pt x="192500" y="36957"/>
                        <a:pt x="186976" y="32004"/>
                        <a:pt x="161163" y="32004"/>
                      </a:cubicBezTo>
                      <a:lnTo>
                        <a:pt x="69818" y="32004"/>
                      </a:lnTo>
                      <a:cubicBezTo>
                        <a:pt x="44005" y="32004"/>
                        <a:pt x="38481" y="36862"/>
                        <a:pt x="38481" y="58769"/>
                      </a:cubicBezTo>
                      <a:lnTo>
                        <a:pt x="38481" y="169736"/>
                      </a:lnTo>
                      <a:cubicBezTo>
                        <a:pt x="38481" y="191548"/>
                        <a:pt x="44005" y="196787"/>
                        <a:pt x="69818" y="196787"/>
                      </a:cubicBezTo>
                      <a:lnTo>
                        <a:pt x="161163" y="196787"/>
                      </a:lnTo>
                      <a:cubicBezTo>
                        <a:pt x="186976" y="196787"/>
                        <a:pt x="192500" y="191548"/>
                        <a:pt x="192500" y="169736"/>
                      </a:cubicBezTo>
                      <a:lnTo>
                        <a:pt x="192500" y="58769"/>
                      </a:lnTo>
                      <a:close/>
                    </a:path>
                  </a:pathLst>
                </a:custGeom>
                <a:grpFill/>
                <a:ln w="6350" cap="flat">
                  <a:solidFill>
                    <a:srgbClr val="1C5F8B"/>
                  </a:solidFill>
                  <a:prstDash val="solid"/>
                  <a:miter/>
                </a:ln>
              </p:spPr>
              <p:txBody>
                <a:bodyPr rtlCol="0" anchor="ctr"/>
                <a:lstStyle/>
                <a:p>
                  <a:endParaRPr lang="en-US" sz="3200"/>
                </a:p>
              </p:txBody>
            </p:sp>
            <p:sp>
              <p:nvSpPr>
                <p:cNvPr id="75" name="Freeform: Shape 74">
                  <a:extLst>
                    <a:ext uri="{FF2B5EF4-FFF2-40B4-BE49-F238E27FC236}">
                      <a16:creationId xmlns:a16="http://schemas.microsoft.com/office/drawing/2014/main" id="{0CF02BBB-B28F-49D7-BD6D-F6F5C1C493F7}"/>
                    </a:ext>
                  </a:extLst>
                </p:cNvPr>
                <p:cNvSpPr/>
                <p:nvPr/>
              </p:nvSpPr>
              <p:spPr>
                <a:xfrm>
                  <a:off x="1701944" y="4695489"/>
                  <a:ext cx="96606" cy="94904"/>
                </a:xfrm>
                <a:custGeom>
                  <a:avLst/>
                  <a:gdLst>
                    <a:gd name="connsiteX0" fmla="*/ 232410 w 232409"/>
                    <a:gd name="connsiteY0" fmla="*/ 221837 h 228314"/>
                    <a:gd name="connsiteX1" fmla="*/ 225552 w 232409"/>
                    <a:gd name="connsiteY1" fmla="*/ 228314 h 228314"/>
                    <a:gd name="connsiteX2" fmla="*/ 6572 w 232409"/>
                    <a:gd name="connsiteY2" fmla="*/ 228314 h 228314"/>
                    <a:gd name="connsiteX3" fmla="*/ 0 w 232409"/>
                    <a:gd name="connsiteY3" fmla="*/ 221837 h 228314"/>
                    <a:gd name="connsiteX4" fmla="*/ 0 w 232409"/>
                    <a:gd name="connsiteY4" fmla="*/ 156591 h 228314"/>
                    <a:gd name="connsiteX5" fmla="*/ 54197 w 232409"/>
                    <a:gd name="connsiteY5" fmla="*/ 104680 h 228314"/>
                    <a:gd name="connsiteX6" fmla="*/ 165449 w 232409"/>
                    <a:gd name="connsiteY6" fmla="*/ 104680 h 228314"/>
                    <a:gd name="connsiteX7" fmla="*/ 193834 w 232409"/>
                    <a:gd name="connsiteY7" fmla="*/ 80486 h 228314"/>
                    <a:gd name="connsiteX8" fmla="*/ 193834 w 232409"/>
                    <a:gd name="connsiteY8" fmla="*/ 56102 h 228314"/>
                    <a:gd name="connsiteX9" fmla="*/ 165449 w 232409"/>
                    <a:gd name="connsiteY9" fmla="*/ 31909 h 228314"/>
                    <a:gd name="connsiteX10" fmla="*/ 61341 w 232409"/>
                    <a:gd name="connsiteY10" fmla="*/ 31909 h 228314"/>
                    <a:gd name="connsiteX11" fmla="*/ 41434 w 232409"/>
                    <a:gd name="connsiteY11" fmla="*/ 50864 h 228314"/>
                    <a:gd name="connsiteX12" fmla="*/ 41434 w 232409"/>
                    <a:gd name="connsiteY12" fmla="*/ 63913 h 228314"/>
                    <a:gd name="connsiteX13" fmla="*/ 34862 w 232409"/>
                    <a:gd name="connsiteY13" fmla="*/ 70390 h 228314"/>
                    <a:gd name="connsiteX14" fmla="*/ 11049 w 232409"/>
                    <a:gd name="connsiteY14" fmla="*/ 70390 h 228314"/>
                    <a:gd name="connsiteX15" fmla="*/ 4477 w 232409"/>
                    <a:gd name="connsiteY15" fmla="*/ 63913 h 228314"/>
                    <a:gd name="connsiteX16" fmla="*/ 4477 w 232409"/>
                    <a:gd name="connsiteY16" fmla="*/ 49911 h 228314"/>
                    <a:gd name="connsiteX17" fmla="*/ 56388 w 232409"/>
                    <a:gd name="connsiteY17" fmla="*/ 0 h 228314"/>
                    <a:gd name="connsiteX18" fmla="*/ 180404 w 232409"/>
                    <a:gd name="connsiteY18" fmla="*/ 0 h 228314"/>
                    <a:gd name="connsiteX19" fmla="*/ 232315 w 232409"/>
                    <a:gd name="connsiteY19" fmla="*/ 49911 h 228314"/>
                    <a:gd name="connsiteX20" fmla="*/ 232315 w 232409"/>
                    <a:gd name="connsiteY20" fmla="*/ 86773 h 228314"/>
                    <a:gd name="connsiteX21" fmla="*/ 180404 w 232409"/>
                    <a:gd name="connsiteY21" fmla="*/ 136684 h 228314"/>
                    <a:gd name="connsiteX22" fmla="*/ 66485 w 232409"/>
                    <a:gd name="connsiteY22" fmla="*/ 136684 h 228314"/>
                    <a:gd name="connsiteX23" fmla="*/ 38100 w 232409"/>
                    <a:gd name="connsiteY23" fmla="*/ 161163 h 228314"/>
                    <a:gd name="connsiteX24" fmla="*/ 38100 w 232409"/>
                    <a:gd name="connsiteY24" fmla="*/ 196691 h 228314"/>
                    <a:gd name="connsiteX25" fmla="*/ 225362 w 232409"/>
                    <a:gd name="connsiteY25" fmla="*/ 196691 h 228314"/>
                    <a:gd name="connsiteX26" fmla="*/ 232220 w 232409"/>
                    <a:gd name="connsiteY26" fmla="*/ 202883 h 228314"/>
                    <a:gd name="connsiteX27" fmla="*/ 232220 w 232409"/>
                    <a:gd name="connsiteY27" fmla="*/ 221837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2409" h="228314">
                      <a:moveTo>
                        <a:pt x="232410" y="221837"/>
                      </a:moveTo>
                      <a:cubicBezTo>
                        <a:pt x="232410" y="226124"/>
                        <a:pt x="230124" y="228314"/>
                        <a:pt x="225552" y="228314"/>
                      </a:cubicBezTo>
                      <a:lnTo>
                        <a:pt x="6572" y="228314"/>
                      </a:lnTo>
                      <a:cubicBezTo>
                        <a:pt x="2286" y="228314"/>
                        <a:pt x="0" y="226028"/>
                        <a:pt x="0" y="221837"/>
                      </a:cubicBezTo>
                      <a:lnTo>
                        <a:pt x="0" y="156591"/>
                      </a:lnTo>
                      <a:cubicBezTo>
                        <a:pt x="0" y="121634"/>
                        <a:pt x="17621" y="104680"/>
                        <a:pt x="54197" y="104680"/>
                      </a:cubicBezTo>
                      <a:lnTo>
                        <a:pt x="165449" y="104680"/>
                      </a:lnTo>
                      <a:cubicBezTo>
                        <a:pt x="188595" y="104680"/>
                        <a:pt x="193834" y="99441"/>
                        <a:pt x="193834" y="80486"/>
                      </a:cubicBezTo>
                      <a:lnTo>
                        <a:pt x="193834" y="56102"/>
                      </a:lnTo>
                      <a:cubicBezTo>
                        <a:pt x="193834" y="36862"/>
                        <a:pt x="188595" y="31909"/>
                        <a:pt x="165449" y="31909"/>
                      </a:cubicBezTo>
                      <a:lnTo>
                        <a:pt x="61341" y="31909"/>
                      </a:lnTo>
                      <a:cubicBezTo>
                        <a:pt x="47339" y="31909"/>
                        <a:pt x="41434" y="37814"/>
                        <a:pt x="41434" y="50864"/>
                      </a:cubicBezTo>
                      <a:lnTo>
                        <a:pt x="41434" y="63913"/>
                      </a:lnTo>
                      <a:cubicBezTo>
                        <a:pt x="41434" y="68199"/>
                        <a:pt x="39433" y="70390"/>
                        <a:pt x="34862" y="70390"/>
                      </a:cubicBezTo>
                      <a:lnTo>
                        <a:pt x="11049" y="70390"/>
                      </a:lnTo>
                      <a:cubicBezTo>
                        <a:pt x="6477" y="70390"/>
                        <a:pt x="4477" y="68104"/>
                        <a:pt x="4477" y="63913"/>
                      </a:cubicBezTo>
                      <a:lnTo>
                        <a:pt x="4477" y="49911"/>
                      </a:lnTo>
                      <a:cubicBezTo>
                        <a:pt x="4477" y="13049"/>
                        <a:pt x="18193" y="0"/>
                        <a:pt x="56388" y="0"/>
                      </a:cubicBezTo>
                      <a:lnTo>
                        <a:pt x="180404" y="0"/>
                      </a:lnTo>
                      <a:cubicBezTo>
                        <a:pt x="216979" y="0"/>
                        <a:pt x="232315" y="15050"/>
                        <a:pt x="232315" y="49911"/>
                      </a:cubicBezTo>
                      <a:lnTo>
                        <a:pt x="232315" y="86773"/>
                      </a:lnTo>
                      <a:cubicBezTo>
                        <a:pt x="232315" y="122015"/>
                        <a:pt x="216979" y="136684"/>
                        <a:pt x="180404" y="136684"/>
                      </a:cubicBezTo>
                      <a:lnTo>
                        <a:pt x="66485" y="136684"/>
                      </a:lnTo>
                      <a:cubicBezTo>
                        <a:pt x="43624" y="136684"/>
                        <a:pt x="38100" y="141923"/>
                        <a:pt x="38100" y="161163"/>
                      </a:cubicBezTo>
                      <a:lnTo>
                        <a:pt x="38100" y="196691"/>
                      </a:lnTo>
                      <a:lnTo>
                        <a:pt x="225362" y="196691"/>
                      </a:lnTo>
                      <a:cubicBezTo>
                        <a:pt x="229933" y="196691"/>
                        <a:pt x="232220" y="198692"/>
                        <a:pt x="232220" y="202883"/>
                      </a:cubicBezTo>
                      <a:lnTo>
                        <a:pt x="232220" y="221837"/>
                      </a:lnTo>
                      <a:close/>
                    </a:path>
                  </a:pathLst>
                </a:custGeom>
                <a:grpFill/>
                <a:ln w="6350" cap="flat">
                  <a:solidFill>
                    <a:srgbClr val="1C5F8B"/>
                  </a:solidFill>
                  <a:prstDash val="solid"/>
                  <a:miter/>
                </a:ln>
              </p:spPr>
              <p:txBody>
                <a:bodyPr rtlCol="0" anchor="ctr"/>
                <a:lstStyle/>
                <a:p>
                  <a:endParaRPr lang="en-US" sz="3200"/>
                </a:p>
              </p:txBody>
            </p:sp>
            <p:sp>
              <p:nvSpPr>
                <p:cNvPr id="76" name="Freeform: Shape 75">
                  <a:extLst>
                    <a:ext uri="{FF2B5EF4-FFF2-40B4-BE49-F238E27FC236}">
                      <a16:creationId xmlns:a16="http://schemas.microsoft.com/office/drawing/2014/main" id="{25F22DDF-CC79-4543-9922-672BC641DB2F}"/>
                    </a:ext>
                  </a:extLst>
                </p:cNvPr>
                <p:cNvSpPr/>
                <p:nvPr/>
              </p:nvSpPr>
              <p:spPr>
                <a:xfrm>
                  <a:off x="1837747" y="4695449"/>
                  <a:ext cx="71069" cy="94943"/>
                </a:xfrm>
                <a:custGeom>
                  <a:avLst/>
                  <a:gdLst>
                    <a:gd name="connsiteX0" fmla="*/ 0 w 170973"/>
                    <a:gd name="connsiteY0" fmla="*/ 203073 h 228409"/>
                    <a:gd name="connsiteX1" fmla="*/ 6858 w 170973"/>
                    <a:gd name="connsiteY1" fmla="*/ 196882 h 228409"/>
                    <a:gd name="connsiteX2" fmla="*/ 66866 w 170973"/>
                    <a:gd name="connsiteY2" fmla="*/ 196882 h 228409"/>
                    <a:gd name="connsiteX3" fmla="*/ 66866 w 170973"/>
                    <a:gd name="connsiteY3" fmla="*/ 33338 h 228409"/>
                    <a:gd name="connsiteX4" fmla="*/ 6858 w 170973"/>
                    <a:gd name="connsiteY4" fmla="*/ 33338 h 228409"/>
                    <a:gd name="connsiteX5" fmla="*/ 0 w 170973"/>
                    <a:gd name="connsiteY5" fmla="*/ 26765 h 228409"/>
                    <a:gd name="connsiteX6" fmla="*/ 0 w 170973"/>
                    <a:gd name="connsiteY6" fmla="*/ 14383 h 228409"/>
                    <a:gd name="connsiteX7" fmla="*/ 6477 w 170973"/>
                    <a:gd name="connsiteY7" fmla="*/ 7239 h 228409"/>
                    <a:gd name="connsiteX8" fmla="*/ 65532 w 170973"/>
                    <a:gd name="connsiteY8" fmla="*/ 667 h 228409"/>
                    <a:gd name="connsiteX9" fmla="*/ 75343 w 170973"/>
                    <a:gd name="connsiteY9" fmla="*/ 0 h 228409"/>
                    <a:gd name="connsiteX10" fmla="*/ 98488 w 170973"/>
                    <a:gd name="connsiteY10" fmla="*/ 0 h 228409"/>
                    <a:gd name="connsiteX11" fmla="*/ 105346 w 170973"/>
                    <a:gd name="connsiteY11" fmla="*/ 6572 h 228409"/>
                    <a:gd name="connsiteX12" fmla="*/ 105346 w 170973"/>
                    <a:gd name="connsiteY12" fmla="*/ 196787 h 228409"/>
                    <a:gd name="connsiteX13" fmla="*/ 164402 w 170973"/>
                    <a:gd name="connsiteY13" fmla="*/ 196787 h 228409"/>
                    <a:gd name="connsiteX14" fmla="*/ 170974 w 170973"/>
                    <a:gd name="connsiteY14" fmla="*/ 202978 h 228409"/>
                    <a:gd name="connsiteX15" fmla="*/ 170974 w 170973"/>
                    <a:gd name="connsiteY15" fmla="*/ 221933 h 228409"/>
                    <a:gd name="connsiteX16" fmla="*/ 164402 w 170973"/>
                    <a:gd name="connsiteY16" fmla="*/ 228410 h 228409"/>
                    <a:gd name="connsiteX17" fmla="*/ 6858 w 170973"/>
                    <a:gd name="connsiteY17" fmla="*/ 228410 h 228409"/>
                    <a:gd name="connsiteX18" fmla="*/ 0 w 170973"/>
                    <a:gd name="connsiteY18" fmla="*/ 221933 h 228409"/>
                    <a:gd name="connsiteX19" fmla="*/ 0 w 170973"/>
                    <a:gd name="connsiteY19" fmla="*/ 203073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973" h="228409">
                      <a:moveTo>
                        <a:pt x="0" y="203073"/>
                      </a:moveTo>
                      <a:cubicBezTo>
                        <a:pt x="0" y="198787"/>
                        <a:pt x="2286" y="196882"/>
                        <a:pt x="6858" y="196882"/>
                      </a:cubicBezTo>
                      <a:lnTo>
                        <a:pt x="66866" y="196882"/>
                      </a:lnTo>
                      <a:lnTo>
                        <a:pt x="66866" y="33338"/>
                      </a:lnTo>
                      <a:lnTo>
                        <a:pt x="6858" y="33338"/>
                      </a:lnTo>
                      <a:cubicBezTo>
                        <a:pt x="2286" y="33338"/>
                        <a:pt x="0" y="31052"/>
                        <a:pt x="0" y="26765"/>
                      </a:cubicBezTo>
                      <a:lnTo>
                        <a:pt x="0" y="14383"/>
                      </a:lnTo>
                      <a:cubicBezTo>
                        <a:pt x="0" y="10097"/>
                        <a:pt x="2000" y="7525"/>
                        <a:pt x="6477" y="7239"/>
                      </a:cubicBezTo>
                      <a:lnTo>
                        <a:pt x="65532" y="667"/>
                      </a:lnTo>
                      <a:cubicBezTo>
                        <a:pt x="68771" y="381"/>
                        <a:pt x="72009" y="0"/>
                        <a:pt x="75343" y="0"/>
                      </a:cubicBezTo>
                      <a:lnTo>
                        <a:pt x="98488" y="0"/>
                      </a:lnTo>
                      <a:cubicBezTo>
                        <a:pt x="103061" y="0"/>
                        <a:pt x="105346" y="2286"/>
                        <a:pt x="105346" y="6572"/>
                      </a:cubicBezTo>
                      <a:lnTo>
                        <a:pt x="105346" y="196787"/>
                      </a:lnTo>
                      <a:lnTo>
                        <a:pt x="164402" y="196787"/>
                      </a:lnTo>
                      <a:cubicBezTo>
                        <a:pt x="168974" y="196787"/>
                        <a:pt x="170974" y="198787"/>
                        <a:pt x="170974" y="202978"/>
                      </a:cubicBezTo>
                      <a:lnTo>
                        <a:pt x="170974" y="221933"/>
                      </a:lnTo>
                      <a:cubicBezTo>
                        <a:pt x="170974" y="226219"/>
                        <a:pt x="168974" y="228410"/>
                        <a:pt x="164402" y="228410"/>
                      </a:cubicBezTo>
                      <a:lnTo>
                        <a:pt x="6858" y="228410"/>
                      </a:lnTo>
                      <a:cubicBezTo>
                        <a:pt x="2286" y="228410"/>
                        <a:pt x="0" y="226124"/>
                        <a:pt x="0" y="221933"/>
                      </a:cubicBezTo>
                      <a:lnTo>
                        <a:pt x="0" y="203073"/>
                      </a:lnTo>
                      <a:close/>
                    </a:path>
                  </a:pathLst>
                </a:custGeom>
                <a:grpFill/>
                <a:ln w="6350" cap="flat">
                  <a:solidFill>
                    <a:srgbClr val="1C5F8B"/>
                  </a:solidFill>
                  <a:prstDash val="solid"/>
                  <a:miter/>
                </a:ln>
              </p:spPr>
              <p:txBody>
                <a:bodyPr rtlCol="0" anchor="ctr"/>
                <a:lstStyle/>
                <a:p>
                  <a:endParaRPr lang="en-US" sz="3200"/>
                </a:p>
              </p:txBody>
            </p:sp>
          </p:grpSp>
          <p:grpSp>
            <p:nvGrpSpPr>
              <p:cNvPr id="30" name="Group 29">
                <a:extLst>
                  <a:ext uri="{FF2B5EF4-FFF2-40B4-BE49-F238E27FC236}">
                    <a16:creationId xmlns:a16="http://schemas.microsoft.com/office/drawing/2014/main" id="{F24FE300-CD73-49F7-A547-B1EFBAA676AF}"/>
                  </a:ext>
                </a:extLst>
              </p:cNvPr>
              <p:cNvGrpSpPr/>
              <p:nvPr userDrawn="1"/>
            </p:nvGrpSpPr>
            <p:grpSpPr>
              <a:xfrm>
                <a:off x="76199" y="4827508"/>
                <a:ext cx="2854873" cy="167063"/>
                <a:chOff x="76199" y="4822154"/>
                <a:chExt cx="2854873" cy="167063"/>
              </a:xfrm>
            </p:grpSpPr>
            <p:sp>
              <p:nvSpPr>
                <p:cNvPr id="31" name="Freeform: Shape 30">
                  <a:extLst>
                    <a:ext uri="{FF2B5EF4-FFF2-40B4-BE49-F238E27FC236}">
                      <a16:creationId xmlns:a16="http://schemas.microsoft.com/office/drawing/2014/main" id="{DC19693D-6A05-4513-BCBF-D04B4038D0A5}"/>
                    </a:ext>
                  </a:extLst>
                </p:cNvPr>
                <p:cNvSpPr/>
                <p:nvPr/>
              </p:nvSpPr>
              <p:spPr>
                <a:xfrm>
                  <a:off x="76199" y="4822154"/>
                  <a:ext cx="1341121" cy="167063"/>
                </a:xfrm>
                <a:custGeom>
                  <a:avLst/>
                  <a:gdLst>
                    <a:gd name="connsiteX0" fmla="*/ 0 w 3997737"/>
                    <a:gd name="connsiteY0" fmla="*/ 0 h 579596"/>
                    <a:gd name="connsiteX1" fmla="*/ 3997738 w 3997737"/>
                    <a:gd name="connsiteY1" fmla="*/ 0 h 579596"/>
                    <a:gd name="connsiteX2" fmla="*/ 3997738 w 3997737"/>
                    <a:gd name="connsiteY2" fmla="*/ 579596 h 579596"/>
                    <a:gd name="connsiteX3" fmla="*/ 0 w 3997737"/>
                    <a:gd name="connsiteY3" fmla="*/ 579596 h 579596"/>
                  </a:gdLst>
                  <a:ahLst/>
                  <a:cxnLst>
                    <a:cxn ang="0">
                      <a:pos x="connsiteX0" y="connsiteY0"/>
                    </a:cxn>
                    <a:cxn ang="0">
                      <a:pos x="connsiteX1" y="connsiteY1"/>
                    </a:cxn>
                    <a:cxn ang="0">
                      <a:pos x="connsiteX2" y="connsiteY2"/>
                    </a:cxn>
                    <a:cxn ang="0">
                      <a:pos x="connsiteX3" y="connsiteY3"/>
                    </a:cxn>
                  </a:cxnLst>
                  <a:rect l="l" t="t" r="r" b="b"/>
                  <a:pathLst>
                    <a:path w="3997737" h="579596">
                      <a:moveTo>
                        <a:pt x="0" y="0"/>
                      </a:moveTo>
                      <a:lnTo>
                        <a:pt x="3997738" y="0"/>
                      </a:lnTo>
                      <a:lnTo>
                        <a:pt x="3997738" y="579596"/>
                      </a:lnTo>
                      <a:lnTo>
                        <a:pt x="0" y="579596"/>
                      </a:lnTo>
                      <a:close/>
                    </a:path>
                  </a:pathLst>
                </a:custGeom>
                <a:solidFill>
                  <a:srgbClr val="4E0864"/>
                </a:solidFill>
                <a:ln w="9525" cap="flat">
                  <a:noFill/>
                  <a:prstDash val="solid"/>
                  <a:miter/>
                </a:ln>
              </p:spPr>
              <p:txBody>
                <a:bodyPr rtlCol="0" anchor="ctr"/>
                <a:lstStyle/>
                <a:p>
                  <a:endParaRPr lang="en-US" sz="3200"/>
                </a:p>
              </p:txBody>
            </p:sp>
            <p:grpSp>
              <p:nvGrpSpPr>
                <p:cNvPr id="32" name="Group 31">
                  <a:extLst>
                    <a:ext uri="{FF2B5EF4-FFF2-40B4-BE49-F238E27FC236}">
                      <a16:creationId xmlns:a16="http://schemas.microsoft.com/office/drawing/2014/main" id="{D6746558-5796-4683-AC66-085F76EED88E}"/>
                    </a:ext>
                  </a:extLst>
                </p:cNvPr>
                <p:cNvGrpSpPr/>
                <p:nvPr userDrawn="1"/>
              </p:nvGrpSpPr>
              <p:grpSpPr>
                <a:xfrm>
                  <a:off x="93725" y="4858215"/>
                  <a:ext cx="1262614" cy="94982"/>
                  <a:chOff x="93725" y="4858215"/>
                  <a:chExt cx="1262614" cy="94982"/>
                </a:xfrm>
                <a:solidFill>
                  <a:schemeClr val="bg1"/>
                </a:solidFill>
              </p:grpSpPr>
              <p:sp>
                <p:nvSpPr>
                  <p:cNvPr id="49" name="Freeform: Shape 48">
                    <a:extLst>
                      <a:ext uri="{FF2B5EF4-FFF2-40B4-BE49-F238E27FC236}">
                        <a16:creationId xmlns:a16="http://schemas.microsoft.com/office/drawing/2014/main" id="{B593FB3E-9E37-43DD-A035-930C87E0A902}"/>
                      </a:ext>
                    </a:extLst>
                  </p:cNvPr>
                  <p:cNvSpPr/>
                  <p:nvPr/>
                </p:nvSpPr>
                <p:spPr>
                  <a:xfrm>
                    <a:off x="93725" y="4858254"/>
                    <a:ext cx="103520" cy="94943"/>
                  </a:xfrm>
                  <a:custGeom>
                    <a:avLst/>
                    <a:gdLst>
                      <a:gd name="connsiteX0" fmla="*/ 105068 w 249042"/>
                      <a:gd name="connsiteY0" fmla="*/ 228409 h 228409"/>
                      <a:gd name="connsiteX1" fmla="*/ 95257 w 249042"/>
                      <a:gd name="connsiteY1" fmla="*/ 222218 h 228409"/>
                      <a:gd name="connsiteX2" fmla="*/ 674 w 249042"/>
                      <a:gd name="connsiteY2" fmla="*/ 6858 h 228409"/>
                      <a:gd name="connsiteX3" fmla="*/ 4294 w 249042"/>
                      <a:gd name="connsiteY3" fmla="*/ 0 h 228409"/>
                      <a:gd name="connsiteX4" fmla="*/ 34678 w 249042"/>
                      <a:gd name="connsiteY4" fmla="*/ 0 h 228409"/>
                      <a:gd name="connsiteX5" fmla="*/ 44489 w 249042"/>
                      <a:gd name="connsiteY5" fmla="*/ 6191 h 228409"/>
                      <a:gd name="connsiteX6" fmla="*/ 125071 w 249042"/>
                      <a:gd name="connsiteY6" fmla="*/ 195072 h 228409"/>
                      <a:gd name="connsiteX7" fmla="*/ 206033 w 249042"/>
                      <a:gd name="connsiteY7" fmla="*/ 6191 h 228409"/>
                      <a:gd name="connsiteX8" fmla="*/ 215844 w 249042"/>
                      <a:gd name="connsiteY8" fmla="*/ 0 h 228409"/>
                      <a:gd name="connsiteX9" fmla="*/ 244514 w 249042"/>
                      <a:gd name="connsiteY9" fmla="*/ 0 h 228409"/>
                      <a:gd name="connsiteX10" fmla="*/ 248419 w 249042"/>
                      <a:gd name="connsiteY10" fmla="*/ 6858 h 228409"/>
                      <a:gd name="connsiteX11" fmla="*/ 153169 w 249042"/>
                      <a:gd name="connsiteY11" fmla="*/ 222218 h 228409"/>
                      <a:gd name="connsiteX12" fmla="*/ 143359 w 249042"/>
                      <a:gd name="connsiteY12" fmla="*/ 228409 h 228409"/>
                      <a:gd name="connsiteX13" fmla="*/ 105068 w 249042"/>
                      <a:gd name="connsiteY1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042" h="228409">
                        <a:moveTo>
                          <a:pt x="105068" y="228409"/>
                        </a:moveTo>
                        <a:cubicBezTo>
                          <a:pt x="99544" y="228409"/>
                          <a:pt x="97258" y="226409"/>
                          <a:pt x="95257" y="222218"/>
                        </a:cubicBezTo>
                        <a:lnTo>
                          <a:pt x="674" y="6858"/>
                        </a:lnTo>
                        <a:cubicBezTo>
                          <a:pt x="-945" y="2953"/>
                          <a:pt x="388" y="0"/>
                          <a:pt x="4294" y="0"/>
                        </a:cubicBezTo>
                        <a:lnTo>
                          <a:pt x="34678" y="0"/>
                        </a:lnTo>
                        <a:cubicBezTo>
                          <a:pt x="40203" y="0"/>
                          <a:pt x="42870" y="2000"/>
                          <a:pt x="44489" y="6191"/>
                        </a:cubicBezTo>
                        <a:lnTo>
                          <a:pt x="125071" y="195072"/>
                        </a:lnTo>
                        <a:lnTo>
                          <a:pt x="206033" y="6191"/>
                        </a:lnTo>
                        <a:cubicBezTo>
                          <a:pt x="207652" y="1905"/>
                          <a:pt x="210319" y="0"/>
                          <a:pt x="215844" y="0"/>
                        </a:cubicBezTo>
                        <a:lnTo>
                          <a:pt x="244514" y="0"/>
                        </a:lnTo>
                        <a:cubicBezTo>
                          <a:pt x="248419" y="0"/>
                          <a:pt x="250039" y="2953"/>
                          <a:pt x="248419" y="6858"/>
                        </a:cubicBezTo>
                        <a:lnTo>
                          <a:pt x="153169" y="222218"/>
                        </a:lnTo>
                        <a:cubicBezTo>
                          <a:pt x="151550" y="226504"/>
                          <a:pt x="149264" y="228409"/>
                          <a:pt x="143359" y="228409"/>
                        </a:cubicBezTo>
                        <a:lnTo>
                          <a:pt x="105068" y="228409"/>
                        </a:lnTo>
                        <a:close/>
                      </a:path>
                    </a:pathLst>
                  </a:custGeom>
                  <a:grpFill/>
                  <a:ln w="9525" cap="flat">
                    <a:noFill/>
                    <a:prstDash val="solid"/>
                    <a:miter/>
                  </a:ln>
                </p:spPr>
                <p:txBody>
                  <a:bodyPr rtlCol="0" anchor="ctr"/>
                  <a:lstStyle/>
                  <a:p>
                    <a:endParaRPr lang="en-US" sz="3200"/>
                  </a:p>
                </p:txBody>
              </p:sp>
              <p:sp>
                <p:nvSpPr>
                  <p:cNvPr id="50" name="Freeform: Shape 49">
                    <a:extLst>
                      <a:ext uri="{FF2B5EF4-FFF2-40B4-BE49-F238E27FC236}">
                        <a16:creationId xmlns:a16="http://schemas.microsoft.com/office/drawing/2014/main" id="{D17D3D08-F8EF-4196-869A-10A9650BAC32}"/>
                      </a:ext>
                    </a:extLst>
                  </p:cNvPr>
                  <p:cNvSpPr/>
                  <p:nvPr/>
                </p:nvSpPr>
                <p:spPr>
                  <a:xfrm>
                    <a:off x="210804" y="4858254"/>
                    <a:ext cx="16945" cy="94943"/>
                  </a:xfrm>
                  <a:custGeom>
                    <a:avLst/>
                    <a:gdLst>
                      <a:gd name="connsiteX0" fmla="*/ 40767 w 40766"/>
                      <a:gd name="connsiteY0" fmla="*/ 221552 h 228409"/>
                      <a:gd name="connsiteX1" fmla="*/ 33623 w 40766"/>
                      <a:gd name="connsiteY1" fmla="*/ 228409 h 228409"/>
                      <a:gd name="connsiteX2" fmla="*/ 6858 w 40766"/>
                      <a:gd name="connsiteY2" fmla="*/ 228409 h 228409"/>
                      <a:gd name="connsiteX3" fmla="*/ 0 w 40766"/>
                      <a:gd name="connsiteY3" fmla="*/ 221552 h 228409"/>
                      <a:gd name="connsiteX4" fmla="*/ 0 w 40766"/>
                      <a:gd name="connsiteY4" fmla="*/ 6858 h 228409"/>
                      <a:gd name="connsiteX5" fmla="*/ 6858 w 40766"/>
                      <a:gd name="connsiteY5" fmla="*/ 0 h 228409"/>
                      <a:gd name="connsiteX6" fmla="*/ 33623 w 40766"/>
                      <a:gd name="connsiteY6" fmla="*/ 0 h 228409"/>
                      <a:gd name="connsiteX7" fmla="*/ 40767 w 40766"/>
                      <a:gd name="connsiteY7" fmla="*/ 6858 h 228409"/>
                      <a:gd name="connsiteX8" fmla="*/ 40767 w 40766"/>
                      <a:gd name="connsiteY8"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766" h="228409">
                        <a:moveTo>
                          <a:pt x="40767" y="221552"/>
                        </a:move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221552"/>
                        </a:lnTo>
                        <a:close/>
                      </a:path>
                    </a:pathLst>
                  </a:custGeom>
                  <a:grpFill/>
                  <a:ln w="9525" cap="flat">
                    <a:noFill/>
                    <a:prstDash val="solid"/>
                    <a:miter/>
                  </a:ln>
                </p:spPr>
                <p:txBody>
                  <a:bodyPr rtlCol="0" anchor="ctr"/>
                  <a:lstStyle/>
                  <a:p>
                    <a:endParaRPr lang="en-US" sz="3200"/>
                  </a:p>
                </p:txBody>
              </p:sp>
              <p:sp>
                <p:nvSpPr>
                  <p:cNvPr id="51" name="Freeform: Shape 50">
                    <a:extLst>
                      <a:ext uri="{FF2B5EF4-FFF2-40B4-BE49-F238E27FC236}">
                        <a16:creationId xmlns:a16="http://schemas.microsoft.com/office/drawing/2014/main" id="{AB253C09-B9D2-4745-9520-F0E8976EC36D}"/>
                      </a:ext>
                    </a:extLst>
                  </p:cNvPr>
                  <p:cNvSpPr/>
                  <p:nvPr/>
                </p:nvSpPr>
                <p:spPr>
                  <a:xfrm>
                    <a:off x="250991" y="4858254"/>
                    <a:ext cx="96886" cy="94904"/>
                  </a:xfrm>
                  <a:custGeom>
                    <a:avLst/>
                    <a:gdLst>
                      <a:gd name="connsiteX0" fmla="*/ 224695 w 233084"/>
                      <a:gd name="connsiteY0" fmla="*/ 49911 h 228314"/>
                      <a:gd name="connsiteX1" fmla="*/ 224695 w 233084"/>
                      <a:gd name="connsiteY1" fmla="*/ 94583 h 228314"/>
                      <a:gd name="connsiteX2" fmla="*/ 172498 w 233084"/>
                      <a:gd name="connsiteY2" fmla="*/ 145447 h 228314"/>
                      <a:gd name="connsiteX3" fmla="*/ 156496 w 233084"/>
                      <a:gd name="connsiteY3" fmla="*/ 145447 h 228314"/>
                      <a:gd name="connsiteX4" fmla="*/ 231553 w 233084"/>
                      <a:gd name="connsiteY4" fmla="*/ 221456 h 228314"/>
                      <a:gd name="connsiteX5" fmla="*/ 229267 w 233084"/>
                      <a:gd name="connsiteY5" fmla="*/ 228314 h 228314"/>
                      <a:gd name="connsiteX6" fmla="*/ 193739 w 233084"/>
                      <a:gd name="connsiteY6" fmla="*/ 228314 h 228314"/>
                      <a:gd name="connsiteX7" fmla="*/ 182309 w 233084"/>
                      <a:gd name="connsiteY7" fmla="*/ 223742 h 228314"/>
                      <a:gd name="connsiteX8" fmla="*/ 109918 w 233084"/>
                      <a:gd name="connsiteY8" fmla="*/ 146780 h 228314"/>
                      <a:gd name="connsiteX9" fmla="*/ 40767 w 233084"/>
                      <a:gd name="connsiteY9" fmla="*/ 146780 h 228314"/>
                      <a:gd name="connsiteX10" fmla="*/ 40767 w 233084"/>
                      <a:gd name="connsiteY10" fmla="*/ 221456 h 228314"/>
                      <a:gd name="connsiteX11" fmla="*/ 33623 w 233084"/>
                      <a:gd name="connsiteY11" fmla="*/ 228314 h 228314"/>
                      <a:gd name="connsiteX12" fmla="*/ 6858 w 233084"/>
                      <a:gd name="connsiteY12" fmla="*/ 228314 h 228314"/>
                      <a:gd name="connsiteX13" fmla="*/ 0 w 233084"/>
                      <a:gd name="connsiteY13" fmla="*/ 221456 h 228314"/>
                      <a:gd name="connsiteX14" fmla="*/ 0 w 233084"/>
                      <a:gd name="connsiteY14" fmla="*/ 6858 h 228314"/>
                      <a:gd name="connsiteX15" fmla="*/ 6858 w 233084"/>
                      <a:gd name="connsiteY15" fmla="*/ 0 h 228314"/>
                      <a:gd name="connsiteX16" fmla="*/ 172593 w 233084"/>
                      <a:gd name="connsiteY16" fmla="*/ 0 h 228314"/>
                      <a:gd name="connsiteX17" fmla="*/ 224695 w 233084"/>
                      <a:gd name="connsiteY17" fmla="*/ 49911 h 228314"/>
                      <a:gd name="connsiteX18" fmla="*/ 40672 w 233084"/>
                      <a:gd name="connsiteY18" fmla="*/ 113252 h 228314"/>
                      <a:gd name="connsiteX19" fmla="*/ 152305 w 233084"/>
                      <a:gd name="connsiteY19" fmla="*/ 113252 h 228314"/>
                      <a:gd name="connsiteX20" fmla="*/ 183642 w 233084"/>
                      <a:gd name="connsiteY20" fmla="*/ 86487 h 228314"/>
                      <a:gd name="connsiteX21" fmla="*/ 183642 w 233084"/>
                      <a:gd name="connsiteY21" fmla="*/ 60674 h 228314"/>
                      <a:gd name="connsiteX22" fmla="*/ 152305 w 233084"/>
                      <a:gd name="connsiteY22" fmla="*/ 33909 h 228314"/>
                      <a:gd name="connsiteX23" fmla="*/ 40672 w 233084"/>
                      <a:gd name="connsiteY23" fmla="*/ 33909 h 228314"/>
                      <a:gd name="connsiteX24" fmla="*/ 40672 w 233084"/>
                      <a:gd name="connsiteY24" fmla="*/ 11325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3084" h="228314">
                        <a:moveTo>
                          <a:pt x="224695" y="49911"/>
                        </a:moveTo>
                        <a:lnTo>
                          <a:pt x="224695" y="94583"/>
                        </a:lnTo>
                        <a:cubicBezTo>
                          <a:pt x="224695" y="128492"/>
                          <a:pt x="207740" y="145447"/>
                          <a:pt x="172498" y="145447"/>
                        </a:cubicBezTo>
                        <a:lnTo>
                          <a:pt x="156496" y="145447"/>
                        </a:lnTo>
                        <a:lnTo>
                          <a:pt x="231553" y="221456"/>
                        </a:lnTo>
                        <a:cubicBezTo>
                          <a:pt x="234505" y="224409"/>
                          <a:pt x="232886" y="228314"/>
                          <a:pt x="229267" y="228314"/>
                        </a:cubicBezTo>
                        <a:lnTo>
                          <a:pt x="193739" y="228314"/>
                        </a:lnTo>
                        <a:cubicBezTo>
                          <a:pt x="187833" y="228314"/>
                          <a:pt x="185261" y="226981"/>
                          <a:pt x="182309" y="223742"/>
                        </a:cubicBezTo>
                        <a:lnTo>
                          <a:pt x="109918" y="146780"/>
                        </a:lnTo>
                        <a:lnTo>
                          <a:pt x="40767" y="146780"/>
                        </a:lnTo>
                        <a:lnTo>
                          <a:pt x="40767" y="221456"/>
                        </a:lnTo>
                        <a:cubicBezTo>
                          <a:pt x="40767" y="226028"/>
                          <a:pt x="38195" y="228314"/>
                          <a:pt x="33623" y="228314"/>
                        </a:cubicBezTo>
                        <a:lnTo>
                          <a:pt x="6858" y="228314"/>
                        </a:lnTo>
                        <a:cubicBezTo>
                          <a:pt x="2286" y="228314"/>
                          <a:pt x="0" y="226028"/>
                          <a:pt x="0" y="221456"/>
                        </a:cubicBezTo>
                        <a:lnTo>
                          <a:pt x="0" y="6858"/>
                        </a:lnTo>
                        <a:cubicBezTo>
                          <a:pt x="0" y="2286"/>
                          <a:pt x="2286" y="0"/>
                          <a:pt x="6858" y="0"/>
                        </a:cubicBezTo>
                        <a:lnTo>
                          <a:pt x="172593" y="0"/>
                        </a:lnTo>
                        <a:cubicBezTo>
                          <a:pt x="207740" y="0"/>
                          <a:pt x="224695" y="16002"/>
                          <a:pt x="224695" y="49911"/>
                        </a:cubicBezTo>
                        <a:close/>
                        <a:moveTo>
                          <a:pt x="40672" y="113252"/>
                        </a:moveTo>
                        <a:lnTo>
                          <a:pt x="152305" y="113252"/>
                        </a:lnTo>
                        <a:cubicBezTo>
                          <a:pt x="178689" y="113252"/>
                          <a:pt x="183642" y="108014"/>
                          <a:pt x="183642" y="86487"/>
                        </a:cubicBezTo>
                        <a:lnTo>
                          <a:pt x="183642" y="60674"/>
                        </a:lnTo>
                        <a:cubicBezTo>
                          <a:pt x="183642" y="38862"/>
                          <a:pt x="178784" y="33909"/>
                          <a:pt x="152305" y="33909"/>
                        </a:cubicBezTo>
                        <a:lnTo>
                          <a:pt x="40672" y="33909"/>
                        </a:lnTo>
                        <a:lnTo>
                          <a:pt x="40672" y="113252"/>
                        </a:lnTo>
                        <a:close/>
                      </a:path>
                    </a:pathLst>
                  </a:custGeom>
                  <a:grpFill/>
                  <a:ln w="9525" cap="flat">
                    <a:noFill/>
                    <a:prstDash val="solid"/>
                    <a:miter/>
                  </a:ln>
                </p:spPr>
                <p:txBody>
                  <a:bodyPr rtlCol="0" anchor="ctr"/>
                  <a:lstStyle/>
                  <a:p>
                    <a:endParaRPr lang="en-US" sz="3200"/>
                  </a:p>
                </p:txBody>
              </p:sp>
              <p:sp>
                <p:nvSpPr>
                  <p:cNvPr id="52" name="Freeform: Shape 51">
                    <a:extLst>
                      <a:ext uri="{FF2B5EF4-FFF2-40B4-BE49-F238E27FC236}">
                        <a16:creationId xmlns:a16="http://schemas.microsoft.com/office/drawing/2014/main" id="{C4018C89-6049-47B9-8CBD-497FCA9BBCCA}"/>
                      </a:ext>
                    </a:extLst>
                  </p:cNvPr>
                  <p:cNvSpPr/>
                  <p:nvPr/>
                </p:nvSpPr>
                <p:spPr>
                  <a:xfrm>
                    <a:off x="355119"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4 w 221837"/>
                      <a:gd name="connsiteY5" fmla="*/ 0 h 228409"/>
                      <a:gd name="connsiteX6" fmla="*/ 221837 w 221837"/>
                      <a:gd name="connsiteY6" fmla="*/ 6858 h 228409"/>
                      <a:gd name="connsiteX7" fmla="*/ 221837 w 221837"/>
                      <a:gd name="connsiteY7" fmla="*/ 27051 h 228409"/>
                      <a:gd name="connsiteX8" fmla="*/ 214694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2" y="33909"/>
                          <a:pt x="0" y="31337"/>
                          <a:pt x="0" y="27051"/>
                        </a:cubicBezTo>
                        <a:lnTo>
                          <a:pt x="0" y="6858"/>
                        </a:lnTo>
                        <a:cubicBezTo>
                          <a:pt x="0" y="2286"/>
                          <a:pt x="2572" y="0"/>
                          <a:pt x="7144" y="0"/>
                        </a:cubicBezTo>
                        <a:lnTo>
                          <a:pt x="214694" y="0"/>
                        </a:lnTo>
                        <a:cubicBezTo>
                          <a:pt x="219266" y="0"/>
                          <a:pt x="221837" y="2286"/>
                          <a:pt x="221837" y="6858"/>
                        </a:cubicBezTo>
                        <a:lnTo>
                          <a:pt x="221837" y="27051"/>
                        </a:lnTo>
                        <a:cubicBezTo>
                          <a:pt x="221837" y="31337"/>
                          <a:pt x="219266" y="33909"/>
                          <a:pt x="214694" y="33909"/>
                        </a:cubicBezTo>
                        <a:lnTo>
                          <a:pt x="131445" y="33909"/>
                        </a:lnTo>
                        <a:lnTo>
                          <a:pt x="131445" y="221552"/>
                        </a:lnTo>
                        <a:cubicBezTo>
                          <a:pt x="131445" y="226123"/>
                          <a:pt x="128873" y="228409"/>
                          <a:pt x="124301" y="228409"/>
                        </a:cubicBezTo>
                        <a:lnTo>
                          <a:pt x="97536" y="228409"/>
                        </a:lnTo>
                        <a:cubicBezTo>
                          <a:pt x="92964" y="228409"/>
                          <a:pt x="90392" y="226123"/>
                          <a:pt x="90392" y="221552"/>
                        </a:cubicBezTo>
                        <a:lnTo>
                          <a:pt x="90392" y="33909"/>
                        </a:lnTo>
                        <a:close/>
                      </a:path>
                    </a:pathLst>
                  </a:custGeom>
                  <a:grpFill/>
                  <a:ln w="9525" cap="flat">
                    <a:noFill/>
                    <a:prstDash val="solid"/>
                    <a:miter/>
                  </a:ln>
                </p:spPr>
                <p:txBody>
                  <a:bodyPr rtlCol="0" anchor="ctr"/>
                  <a:lstStyle/>
                  <a:p>
                    <a:endParaRPr lang="en-US" sz="3200"/>
                  </a:p>
                </p:txBody>
              </p:sp>
              <p:sp>
                <p:nvSpPr>
                  <p:cNvPr id="53" name="Freeform: Shape 52">
                    <a:extLst>
                      <a:ext uri="{FF2B5EF4-FFF2-40B4-BE49-F238E27FC236}">
                        <a16:creationId xmlns:a16="http://schemas.microsoft.com/office/drawing/2014/main" id="{4F11BD17-AB4B-4048-89DA-D419E384662C}"/>
                      </a:ext>
                    </a:extLst>
                  </p:cNvPr>
                  <p:cNvSpPr/>
                  <p:nvPr/>
                </p:nvSpPr>
                <p:spPr>
                  <a:xfrm>
                    <a:off x="461347" y="4858254"/>
                    <a:ext cx="93399" cy="94943"/>
                  </a:xfrm>
                  <a:custGeom>
                    <a:avLst/>
                    <a:gdLst>
                      <a:gd name="connsiteX0" fmla="*/ 40672 w 224694"/>
                      <a:gd name="connsiteY0" fmla="*/ 167069 h 228409"/>
                      <a:gd name="connsiteX1" fmla="*/ 73343 w 224694"/>
                      <a:gd name="connsiteY1" fmla="*/ 194500 h 228409"/>
                      <a:gd name="connsiteX2" fmla="*/ 150971 w 224694"/>
                      <a:gd name="connsiteY2" fmla="*/ 194500 h 228409"/>
                      <a:gd name="connsiteX3" fmla="*/ 183642 w 224694"/>
                      <a:gd name="connsiteY3" fmla="*/ 167069 h 228409"/>
                      <a:gd name="connsiteX4" fmla="*/ 183642 w 224694"/>
                      <a:gd name="connsiteY4" fmla="*/ 6858 h 228409"/>
                      <a:gd name="connsiteX5" fmla="*/ 190500 w 224694"/>
                      <a:gd name="connsiteY5" fmla="*/ 0 h 228409"/>
                      <a:gd name="connsiteX6" fmla="*/ 217551 w 224694"/>
                      <a:gd name="connsiteY6" fmla="*/ 0 h 228409"/>
                      <a:gd name="connsiteX7" fmla="*/ 224695 w 224694"/>
                      <a:gd name="connsiteY7" fmla="*/ 6858 h 228409"/>
                      <a:gd name="connsiteX8" fmla="*/ 224695 w 224694"/>
                      <a:gd name="connsiteY8" fmla="*/ 176213 h 228409"/>
                      <a:gd name="connsiteX9" fmla="*/ 170212 w 224694"/>
                      <a:gd name="connsiteY9" fmla="*/ 228409 h 228409"/>
                      <a:gd name="connsiteX10" fmla="*/ 54769 w 224694"/>
                      <a:gd name="connsiteY10" fmla="*/ 228409 h 228409"/>
                      <a:gd name="connsiteX11" fmla="*/ 0 w 224694"/>
                      <a:gd name="connsiteY11" fmla="*/ 176213 h 228409"/>
                      <a:gd name="connsiteX12" fmla="*/ 0 w 224694"/>
                      <a:gd name="connsiteY12" fmla="*/ 6858 h 228409"/>
                      <a:gd name="connsiteX13" fmla="*/ 6858 w 224694"/>
                      <a:gd name="connsiteY13" fmla="*/ 0 h 228409"/>
                      <a:gd name="connsiteX14" fmla="*/ 33623 w 224694"/>
                      <a:gd name="connsiteY14" fmla="*/ 0 h 228409"/>
                      <a:gd name="connsiteX15" fmla="*/ 40767 w 224694"/>
                      <a:gd name="connsiteY15" fmla="*/ 6858 h 228409"/>
                      <a:gd name="connsiteX16" fmla="*/ 40767 w 224694"/>
                      <a:gd name="connsiteY16" fmla="*/ 16706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694" h="228409">
                        <a:moveTo>
                          <a:pt x="40672" y="167069"/>
                        </a:moveTo>
                        <a:cubicBezTo>
                          <a:pt x="40672" y="189643"/>
                          <a:pt x="46196" y="194500"/>
                          <a:pt x="73343" y="194500"/>
                        </a:cubicBezTo>
                        <a:lnTo>
                          <a:pt x="150971" y="194500"/>
                        </a:lnTo>
                        <a:cubicBezTo>
                          <a:pt x="178022" y="194500"/>
                          <a:pt x="183642" y="189643"/>
                          <a:pt x="183642" y="167069"/>
                        </a:cubicBezTo>
                        <a:lnTo>
                          <a:pt x="183642" y="6858"/>
                        </a:lnTo>
                        <a:cubicBezTo>
                          <a:pt x="183642" y="2286"/>
                          <a:pt x="186214" y="0"/>
                          <a:pt x="190500" y="0"/>
                        </a:cubicBezTo>
                        <a:lnTo>
                          <a:pt x="217551" y="0"/>
                        </a:lnTo>
                        <a:cubicBezTo>
                          <a:pt x="221837" y="0"/>
                          <a:pt x="224695" y="2286"/>
                          <a:pt x="224695" y="6858"/>
                        </a:cubicBezTo>
                        <a:lnTo>
                          <a:pt x="224695" y="176213"/>
                        </a:lnTo>
                        <a:cubicBezTo>
                          <a:pt x="224695" y="211741"/>
                          <a:pt x="207073" y="228409"/>
                          <a:pt x="170212" y="228409"/>
                        </a:cubicBezTo>
                        <a:lnTo>
                          <a:pt x="54769" y="228409"/>
                        </a:lnTo>
                        <a:cubicBezTo>
                          <a:pt x="17526" y="228409"/>
                          <a:pt x="0" y="211741"/>
                          <a:pt x="0" y="176213"/>
                        </a:cubicBezTo>
                        <a:lnTo>
                          <a:pt x="0" y="6858"/>
                        </a:lnTo>
                        <a:cubicBezTo>
                          <a:pt x="0" y="2286"/>
                          <a:pt x="2286" y="0"/>
                          <a:pt x="6858" y="0"/>
                        </a:cubicBezTo>
                        <a:lnTo>
                          <a:pt x="33623" y="0"/>
                        </a:lnTo>
                        <a:cubicBezTo>
                          <a:pt x="38195" y="0"/>
                          <a:pt x="40767" y="2286"/>
                          <a:pt x="40767" y="6858"/>
                        </a:cubicBezTo>
                        <a:lnTo>
                          <a:pt x="40767" y="167069"/>
                        </a:lnTo>
                        <a:close/>
                      </a:path>
                    </a:pathLst>
                  </a:custGeom>
                  <a:grpFill/>
                  <a:ln w="9525" cap="flat">
                    <a:noFill/>
                    <a:prstDash val="solid"/>
                    <a:miter/>
                  </a:ln>
                </p:spPr>
                <p:txBody>
                  <a:bodyPr rtlCol="0" anchor="ctr"/>
                  <a:lstStyle/>
                  <a:p>
                    <a:endParaRPr lang="en-US" sz="3200"/>
                  </a:p>
                </p:txBody>
              </p:sp>
              <p:sp>
                <p:nvSpPr>
                  <p:cNvPr id="54" name="Freeform: Shape 53">
                    <a:extLst>
                      <a:ext uri="{FF2B5EF4-FFF2-40B4-BE49-F238E27FC236}">
                        <a16:creationId xmlns:a16="http://schemas.microsoft.com/office/drawing/2014/main" id="{0681C9B7-7DAC-4E2E-B834-2CA201C43AB5}"/>
                      </a:ext>
                    </a:extLst>
                  </p:cNvPr>
                  <p:cNvSpPr/>
                  <p:nvPr/>
                </p:nvSpPr>
                <p:spPr>
                  <a:xfrm>
                    <a:off x="566094" y="4858215"/>
                    <a:ext cx="108373" cy="94943"/>
                  </a:xfrm>
                  <a:custGeom>
                    <a:avLst/>
                    <a:gdLst>
                      <a:gd name="connsiteX0" fmla="*/ 197204 w 260718"/>
                      <a:gd name="connsiteY0" fmla="*/ 180499 h 228409"/>
                      <a:gd name="connsiteX1" fmla="*/ 61854 w 260718"/>
                      <a:gd name="connsiteY1" fmla="*/ 180499 h 228409"/>
                      <a:gd name="connsiteX2" fmla="*/ 42899 w 260718"/>
                      <a:gd name="connsiteY2" fmla="*/ 222218 h 228409"/>
                      <a:gd name="connsiteX3" fmla="*/ 33088 w 260718"/>
                      <a:gd name="connsiteY3" fmla="*/ 228410 h 228409"/>
                      <a:gd name="connsiteX4" fmla="*/ 4418 w 260718"/>
                      <a:gd name="connsiteY4" fmla="*/ 228410 h 228409"/>
                      <a:gd name="connsiteX5" fmla="*/ 799 w 260718"/>
                      <a:gd name="connsiteY5" fmla="*/ 221552 h 228409"/>
                      <a:gd name="connsiteX6" fmla="*/ 101287 w 260718"/>
                      <a:gd name="connsiteY6" fmla="*/ 6191 h 228409"/>
                      <a:gd name="connsiteX7" fmla="*/ 111098 w 260718"/>
                      <a:gd name="connsiteY7" fmla="*/ 0 h 228409"/>
                      <a:gd name="connsiteX8" fmla="*/ 149579 w 260718"/>
                      <a:gd name="connsiteY8" fmla="*/ 0 h 228409"/>
                      <a:gd name="connsiteX9" fmla="*/ 159390 w 260718"/>
                      <a:gd name="connsiteY9" fmla="*/ 6191 h 228409"/>
                      <a:gd name="connsiteX10" fmla="*/ 259879 w 260718"/>
                      <a:gd name="connsiteY10" fmla="*/ 221552 h 228409"/>
                      <a:gd name="connsiteX11" fmla="*/ 256259 w 260718"/>
                      <a:gd name="connsiteY11" fmla="*/ 228410 h 228409"/>
                      <a:gd name="connsiteX12" fmla="*/ 225874 w 260718"/>
                      <a:gd name="connsiteY12" fmla="*/ 228410 h 228409"/>
                      <a:gd name="connsiteX13" fmla="*/ 216064 w 260718"/>
                      <a:gd name="connsiteY13" fmla="*/ 222218 h 228409"/>
                      <a:gd name="connsiteX14" fmla="*/ 197204 w 260718"/>
                      <a:gd name="connsiteY14" fmla="*/ 180499 h 228409"/>
                      <a:gd name="connsiteX15" fmla="*/ 77189 w 260718"/>
                      <a:gd name="connsiteY15" fmla="*/ 146590 h 228409"/>
                      <a:gd name="connsiteX16" fmla="*/ 181583 w 260718"/>
                      <a:gd name="connsiteY16" fmla="*/ 146590 h 228409"/>
                      <a:gd name="connsiteX17" fmla="*/ 129386 w 260718"/>
                      <a:gd name="connsiteY17" fmla="*/ 31718 h 228409"/>
                      <a:gd name="connsiteX18" fmla="*/ 77189 w 260718"/>
                      <a:gd name="connsiteY18" fmla="*/ 14659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718" h="228409">
                        <a:moveTo>
                          <a:pt x="197204" y="180499"/>
                        </a:moveTo>
                        <a:lnTo>
                          <a:pt x="61854" y="180499"/>
                        </a:lnTo>
                        <a:lnTo>
                          <a:pt x="42899" y="222218"/>
                        </a:lnTo>
                        <a:cubicBezTo>
                          <a:pt x="40899" y="226504"/>
                          <a:pt x="38327" y="228410"/>
                          <a:pt x="33088" y="228410"/>
                        </a:cubicBezTo>
                        <a:lnTo>
                          <a:pt x="4418" y="228410"/>
                        </a:lnTo>
                        <a:cubicBezTo>
                          <a:pt x="513" y="228410"/>
                          <a:pt x="-1106" y="225457"/>
                          <a:pt x="799" y="221552"/>
                        </a:cubicBezTo>
                        <a:lnTo>
                          <a:pt x="101287" y="6191"/>
                        </a:lnTo>
                        <a:cubicBezTo>
                          <a:pt x="103288" y="1905"/>
                          <a:pt x="105859" y="0"/>
                          <a:pt x="111098" y="0"/>
                        </a:cubicBezTo>
                        <a:lnTo>
                          <a:pt x="149579" y="0"/>
                        </a:lnTo>
                        <a:cubicBezTo>
                          <a:pt x="154818" y="0"/>
                          <a:pt x="157390" y="2000"/>
                          <a:pt x="159390" y="6191"/>
                        </a:cubicBezTo>
                        <a:lnTo>
                          <a:pt x="259879" y="221552"/>
                        </a:lnTo>
                        <a:cubicBezTo>
                          <a:pt x="261879" y="225457"/>
                          <a:pt x="260164" y="228410"/>
                          <a:pt x="256259" y="228410"/>
                        </a:cubicBezTo>
                        <a:lnTo>
                          <a:pt x="225874" y="228410"/>
                        </a:lnTo>
                        <a:cubicBezTo>
                          <a:pt x="220350" y="228410"/>
                          <a:pt x="218064" y="226409"/>
                          <a:pt x="216064" y="222218"/>
                        </a:cubicBezTo>
                        <a:lnTo>
                          <a:pt x="197204" y="180499"/>
                        </a:lnTo>
                        <a:close/>
                        <a:moveTo>
                          <a:pt x="77189" y="146590"/>
                        </a:moveTo>
                        <a:lnTo>
                          <a:pt x="181583" y="146590"/>
                        </a:lnTo>
                        <a:lnTo>
                          <a:pt x="129386" y="31718"/>
                        </a:lnTo>
                        <a:lnTo>
                          <a:pt x="77189" y="146590"/>
                        </a:lnTo>
                        <a:close/>
                      </a:path>
                    </a:pathLst>
                  </a:custGeom>
                  <a:grpFill/>
                  <a:ln w="9525" cap="flat">
                    <a:noFill/>
                    <a:prstDash val="solid"/>
                    <a:miter/>
                  </a:ln>
                </p:spPr>
                <p:txBody>
                  <a:bodyPr rtlCol="0" anchor="ctr"/>
                  <a:lstStyle/>
                  <a:p>
                    <a:endParaRPr lang="en-US" sz="3200"/>
                  </a:p>
                </p:txBody>
              </p:sp>
              <p:sp>
                <p:nvSpPr>
                  <p:cNvPr id="55" name="Freeform: Shape 54">
                    <a:extLst>
                      <a:ext uri="{FF2B5EF4-FFF2-40B4-BE49-F238E27FC236}">
                        <a16:creationId xmlns:a16="http://schemas.microsoft.com/office/drawing/2014/main" id="{D6C918D8-FF37-4C35-A127-FC14883EB7E1}"/>
                      </a:ext>
                    </a:extLst>
                  </p:cNvPr>
                  <p:cNvSpPr/>
                  <p:nvPr/>
                </p:nvSpPr>
                <p:spPr>
                  <a:xfrm>
                    <a:off x="688094" y="4858254"/>
                    <a:ext cx="84095" cy="94943"/>
                  </a:xfrm>
                  <a:custGeom>
                    <a:avLst/>
                    <a:gdLst>
                      <a:gd name="connsiteX0" fmla="*/ 40767 w 202311"/>
                      <a:gd name="connsiteY0" fmla="*/ 194500 h 228409"/>
                      <a:gd name="connsiteX1" fmla="*/ 195453 w 202311"/>
                      <a:gd name="connsiteY1" fmla="*/ 194500 h 228409"/>
                      <a:gd name="connsiteX2" fmla="*/ 202311 w 202311"/>
                      <a:gd name="connsiteY2" fmla="*/ 201359 h 228409"/>
                      <a:gd name="connsiteX3" fmla="*/ 202311 w 202311"/>
                      <a:gd name="connsiteY3" fmla="*/ 221552 h 228409"/>
                      <a:gd name="connsiteX4" fmla="*/ 195453 w 202311"/>
                      <a:gd name="connsiteY4" fmla="*/ 228409 h 228409"/>
                      <a:gd name="connsiteX5" fmla="*/ 6858 w 202311"/>
                      <a:gd name="connsiteY5" fmla="*/ 228409 h 228409"/>
                      <a:gd name="connsiteX6" fmla="*/ 0 w 202311"/>
                      <a:gd name="connsiteY6" fmla="*/ 221552 h 228409"/>
                      <a:gd name="connsiteX7" fmla="*/ 0 w 202311"/>
                      <a:gd name="connsiteY7" fmla="*/ 6858 h 228409"/>
                      <a:gd name="connsiteX8" fmla="*/ 6858 w 202311"/>
                      <a:gd name="connsiteY8" fmla="*/ 0 h 228409"/>
                      <a:gd name="connsiteX9" fmla="*/ 33623 w 202311"/>
                      <a:gd name="connsiteY9" fmla="*/ 0 h 228409"/>
                      <a:gd name="connsiteX10" fmla="*/ 40767 w 202311"/>
                      <a:gd name="connsiteY10" fmla="*/ 6858 h 228409"/>
                      <a:gd name="connsiteX11" fmla="*/ 40767 w 202311"/>
                      <a:gd name="connsiteY11" fmla="*/ 19450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311" h="228409">
                        <a:moveTo>
                          <a:pt x="40767" y="194500"/>
                        </a:moveTo>
                        <a:lnTo>
                          <a:pt x="195453" y="194500"/>
                        </a:lnTo>
                        <a:cubicBezTo>
                          <a:pt x="199739" y="194500"/>
                          <a:pt x="202311" y="197072"/>
                          <a:pt x="202311" y="201359"/>
                        </a:cubicBezTo>
                        <a:lnTo>
                          <a:pt x="202311" y="221552"/>
                        </a:lnTo>
                        <a:cubicBezTo>
                          <a:pt x="202311" y="226123"/>
                          <a:pt x="199739" y="228409"/>
                          <a:pt x="19545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194500"/>
                        </a:lnTo>
                        <a:close/>
                      </a:path>
                    </a:pathLst>
                  </a:custGeom>
                  <a:grpFill/>
                  <a:ln w="9525" cap="flat">
                    <a:noFill/>
                    <a:prstDash val="solid"/>
                    <a:miter/>
                  </a:ln>
                </p:spPr>
                <p:txBody>
                  <a:bodyPr rtlCol="0" anchor="ctr"/>
                  <a:lstStyle/>
                  <a:p>
                    <a:endParaRPr lang="en-US" sz="3200"/>
                  </a:p>
                </p:txBody>
              </p:sp>
              <p:sp>
                <p:nvSpPr>
                  <p:cNvPr id="56" name="Freeform: Shape 55">
                    <a:extLst>
                      <a:ext uri="{FF2B5EF4-FFF2-40B4-BE49-F238E27FC236}">
                        <a16:creationId xmlns:a16="http://schemas.microsoft.com/office/drawing/2014/main" id="{25BF23E4-9941-46D0-9686-2A14BD47BDE8}"/>
                      </a:ext>
                    </a:extLst>
                  </p:cNvPr>
                  <p:cNvSpPr/>
                  <p:nvPr/>
                </p:nvSpPr>
                <p:spPr>
                  <a:xfrm>
                    <a:off x="827658" y="4858254"/>
                    <a:ext cx="89400" cy="94943"/>
                  </a:xfrm>
                  <a:custGeom>
                    <a:avLst/>
                    <a:gdLst>
                      <a:gd name="connsiteX0" fmla="*/ 208217 w 215074"/>
                      <a:gd name="connsiteY0" fmla="*/ 0 h 228409"/>
                      <a:gd name="connsiteX1" fmla="*/ 215075 w 215074"/>
                      <a:gd name="connsiteY1" fmla="*/ 6858 h 228409"/>
                      <a:gd name="connsiteX2" fmla="*/ 215075 w 215074"/>
                      <a:gd name="connsiteY2" fmla="*/ 27051 h 228409"/>
                      <a:gd name="connsiteX3" fmla="*/ 208217 w 215074"/>
                      <a:gd name="connsiteY3" fmla="*/ 33909 h 228409"/>
                      <a:gd name="connsiteX4" fmla="*/ 40862 w 215074"/>
                      <a:gd name="connsiteY4" fmla="*/ 33909 h 228409"/>
                      <a:gd name="connsiteX5" fmla="*/ 40862 w 215074"/>
                      <a:gd name="connsiteY5" fmla="*/ 95917 h 228409"/>
                      <a:gd name="connsiteX6" fmla="*/ 182499 w 215074"/>
                      <a:gd name="connsiteY6" fmla="*/ 95917 h 228409"/>
                      <a:gd name="connsiteX7" fmla="*/ 189643 w 215074"/>
                      <a:gd name="connsiteY7" fmla="*/ 102775 h 228409"/>
                      <a:gd name="connsiteX8" fmla="*/ 189643 w 215074"/>
                      <a:gd name="connsiteY8" fmla="*/ 123349 h 228409"/>
                      <a:gd name="connsiteX9" fmla="*/ 182499 w 215074"/>
                      <a:gd name="connsiteY9" fmla="*/ 129921 h 228409"/>
                      <a:gd name="connsiteX10" fmla="*/ 40862 w 215074"/>
                      <a:gd name="connsiteY10" fmla="*/ 129921 h 228409"/>
                      <a:gd name="connsiteX11" fmla="*/ 40862 w 215074"/>
                      <a:gd name="connsiteY11" fmla="*/ 194500 h 228409"/>
                      <a:gd name="connsiteX12" fmla="*/ 208217 w 215074"/>
                      <a:gd name="connsiteY12" fmla="*/ 194500 h 228409"/>
                      <a:gd name="connsiteX13" fmla="*/ 215075 w 215074"/>
                      <a:gd name="connsiteY13" fmla="*/ 201359 h 228409"/>
                      <a:gd name="connsiteX14" fmla="*/ 215075 w 215074"/>
                      <a:gd name="connsiteY14" fmla="*/ 221552 h 228409"/>
                      <a:gd name="connsiteX15" fmla="*/ 208217 w 215074"/>
                      <a:gd name="connsiteY15" fmla="*/ 228409 h 228409"/>
                      <a:gd name="connsiteX16" fmla="*/ 6858 w 215074"/>
                      <a:gd name="connsiteY16" fmla="*/ 228409 h 228409"/>
                      <a:gd name="connsiteX17" fmla="*/ 0 w 215074"/>
                      <a:gd name="connsiteY17" fmla="*/ 221552 h 228409"/>
                      <a:gd name="connsiteX18" fmla="*/ 0 w 215074"/>
                      <a:gd name="connsiteY18" fmla="*/ 6858 h 228409"/>
                      <a:gd name="connsiteX19" fmla="*/ 6858 w 215074"/>
                      <a:gd name="connsiteY19" fmla="*/ 0 h 228409"/>
                      <a:gd name="connsiteX20" fmla="*/ 208217 w 215074"/>
                      <a:gd name="connsiteY20"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409">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921"/>
                          <a:pt x="182499" y="129921"/>
                        </a:cubicBezTo>
                        <a:lnTo>
                          <a:pt x="40862" y="129921"/>
                        </a:lnTo>
                        <a:lnTo>
                          <a:pt x="40862" y="194500"/>
                        </a:lnTo>
                        <a:lnTo>
                          <a:pt x="208217" y="194500"/>
                        </a:lnTo>
                        <a:cubicBezTo>
                          <a:pt x="212503" y="194500"/>
                          <a:pt x="215075" y="197072"/>
                          <a:pt x="215075" y="201359"/>
                        </a:cubicBezTo>
                        <a:lnTo>
                          <a:pt x="215075" y="221552"/>
                        </a:lnTo>
                        <a:cubicBezTo>
                          <a:pt x="215075" y="226123"/>
                          <a:pt x="212503" y="228409"/>
                          <a:pt x="208217" y="228409"/>
                        </a:cubicBezTo>
                        <a:lnTo>
                          <a:pt x="6858" y="228409"/>
                        </a:lnTo>
                        <a:cubicBezTo>
                          <a:pt x="2286" y="228409"/>
                          <a:pt x="0" y="226123"/>
                          <a:pt x="0" y="221552"/>
                        </a:cubicBezTo>
                        <a:lnTo>
                          <a:pt x="0" y="6858"/>
                        </a:lnTo>
                        <a:cubicBezTo>
                          <a:pt x="0" y="2286"/>
                          <a:pt x="2286" y="0"/>
                          <a:pt x="6858" y="0"/>
                        </a:cubicBezTo>
                        <a:lnTo>
                          <a:pt x="208217" y="0"/>
                        </a:lnTo>
                        <a:close/>
                      </a:path>
                    </a:pathLst>
                  </a:custGeom>
                  <a:grpFill/>
                  <a:ln w="9525" cap="flat">
                    <a:noFill/>
                    <a:prstDash val="solid"/>
                    <a:miter/>
                  </a:ln>
                </p:spPr>
                <p:txBody>
                  <a:bodyPr rtlCol="0" anchor="ctr"/>
                  <a:lstStyle/>
                  <a:p>
                    <a:endParaRPr lang="en-US" sz="3200"/>
                  </a:p>
                </p:txBody>
              </p:sp>
              <p:sp>
                <p:nvSpPr>
                  <p:cNvPr id="57" name="Freeform: Shape 56">
                    <a:extLst>
                      <a:ext uri="{FF2B5EF4-FFF2-40B4-BE49-F238E27FC236}">
                        <a16:creationId xmlns:a16="http://schemas.microsoft.com/office/drawing/2014/main" id="{CE4E31D9-2E4B-4FBF-8192-6C449851A066}"/>
                      </a:ext>
                    </a:extLst>
                  </p:cNvPr>
                  <p:cNvSpPr/>
                  <p:nvPr/>
                </p:nvSpPr>
                <p:spPr>
                  <a:xfrm>
                    <a:off x="926835" y="4858254"/>
                    <a:ext cx="103520" cy="94943"/>
                  </a:xfrm>
                  <a:custGeom>
                    <a:avLst/>
                    <a:gdLst>
                      <a:gd name="connsiteX0" fmla="*/ 105068 w 249042"/>
                      <a:gd name="connsiteY0" fmla="*/ 228409 h 228409"/>
                      <a:gd name="connsiteX1" fmla="*/ 95257 w 249042"/>
                      <a:gd name="connsiteY1" fmla="*/ 222218 h 228409"/>
                      <a:gd name="connsiteX2" fmla="*/ 674 w 249042"/>
                      <a:gd name="connsiteY2" fmla="*/ 6858 h 228409"/>
                      <a:gd name="connsiteX3" fmla="*/ 4293 w 249042"/>
                      <a:gd name="connsiteY3" fmla="*/ 0 h 228409"/>
                      <a:gd name="connsiteX4" fmla="*/ 34678 w 249042"/>
                      <a:gd name="connsiteY4" fmla="*/ 0 h 228409"/>
                      <a:gd name="connsiteX5" fmla="*/ 44489 w 249042"/>
                      <a:gd name="connsiteY5" fmla="*/ 6191 h 228409"/>
                      <a:gd name="connsiteX6" fmla="*/ 125071 w 249042"/>
                      <a:gd name="connsiteY6" fmla="*/ 195072 h 228409"/>
                      <a:gd name="connsiteX7" fmla="*/ 206033 w 249042"/>
                      <a:gd name="connsiteY7" fmla="*/ 6191 h 228409"/>
                      <a:gd name="connsiteX8" fmla="*/ 215844 w 249042"/>
                      <a:gd name="connsiteY8" fmla="*/ 0 h 228409"/>
                      <a:gd name="connsiteX9" fmla="*/ 244514 w 249042"/>
                      <a:gd name="connsiteY9" fmla="*/ 0 h 228409"/>
                      <a:gd name="connsiteX10" fmla="*/ 248419 w 249042"/>
                      <a:gd name="connsiteY10" fmla="*/ 6858 h 228409"/>
                      <a:gd name="connsiteX11" fmla="*/ 153169 w 249042"/>
                      <a:gd name="connsiteY11" fmla="*/ 222218 h 228409"/>
                      <a:gd name="connsiteX12" fmla="*/ 143359 w 249042"/>
                      <a:gd name="connsiteY12" fmla="*/ 228409 h 228409"/>
                      <a:gd name="connsiteX13" fmla="*/ 105068 w 249042"/>
                      <a:gd name="connsiteY1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042" h="228409">
                        <a:moveTo>
                          <a:pt x="105068" y="228409"/>
                        </a:moveTo>
                        <a:cubicBezTo>
                          <a:pt x="99543" y="228409"/>
                          <a:pt x="97258" y="226409"/>
                          <a:pt x="95257" y="222218"/>
                        </a:cubicBezTo>
                        <a:lnTo>
                          <a:pt x="674" y="6858"/>
                        </a:lnTo>
                        <a:cubicBezTo>
                          <a:pt x="-945" y="2953"/>
                          <a:pt x="388" y="0"/>
                          <a:pt x="4293" y="0"/>
                        </a:cubicBezTo>
                        <a:lnTo>
                          <a:pt x="34678" y="0"/>
                        </a:lnTo>
                        <a:cubicBezTo>
                          <a:pt x="40203" y="0"/>
                          <a:pt x="42870" y="2000"/>
                          <a:pt x="44489" y="6191"/>
                        </a:cubicBezTo>
                        <a:lnTo>
                          <a:pt x="125071" y="195072"/>
                        </a:lnTo>
                        <a:lnTo>
                          <a:pt x="206033" y="6191"/>
                        </a:lnTo>
                        <a:cubicBezTo>
                          <a:pt x="207652" y="1905"/>
                          <a:pt x="210319" y="0"/>
                          <a:pt x="215844" y="0"/>
                        </a:cubicBezTo>
                        <a:lnTo>
                          <a:pt x="244514" y="0"/>
                        </a:lnTo>
                        <a:cubicBezTo>
                          <a:pt x="248419" y="0"/>
                          <a:pt x="250038" y="2953"/>
                          <a:pt x="248419" y="6858"/>
                        </a:cubicBezTo>
                        <a:lnTo>
                          <a:pt x="153169" y="222218"/>
                        </a:lnTo>
                        <a:cubicBezTo>
                          <a:pt x="151550" y="226504"/>
                          <a:pt x="149264" y="228409"/>
                          <a:pt x="143359" y="228409"/>
                        </a:cubicBezTo>
                        <a:lnTo>
                          <a:pt x="105068" y="228409"/>
                        </a:lnTo>
                        <a:close/>
                      </a:path>
                    </a:pathLst>
                  </a:custGeom>
                  <a:grpFill/>
                  <a:ln w="9525" cap="flat">
                    <a:noFill/>
                    <a:prstDash val="solid"/>
                    <a:miter/>
                  </a:ln>
                </p:spPr>
                <p:txBody>
                  <a:bodyPr rtlCol="0" anchor="ctr"/>
                  <a:lstStyle/>
                  <a:p>
                    <a:endParaRPr lang="en-US" sz="3200"/>
                  </a:p>
                </p:txBody>
              </p:sp>
              <p:sp>
                <p:nvSpPr>
                  <p:cNvPr id="58" name="Freeform: Shape 57">
                    <a:extLst>
                      <a:ext uri="{FF2B5EF4-FFF2-40B4-BE49-F238E27FC236}">
                        <a16:creationId xmlns:a16="http://schemas.microsoft.com/office/drawing/2014/main" id="{6EBD0003-AC2A-421E-B6D4-B6CFE3D6BAD1}"/>
                      </a:ext>
                    </a:extLst>
                  </p:cNvPr>
                  <p:cNvSpPr/>
                  <p:nvPr/>
                </p:nvSpPr>
                <p:spPr>
                  <a:xfrm>
                    <a:off x="1043874" y="4858254"/>
                    <a:ext cx="89400" cy="94943"/>
                  </a:xfrm>
                  <a:custGeom>
                    <a:avLst/>
                    <a:gdLst>
                      <a:gd name="connsiteX0" fmla="*/ 208217 w 215074"/>
                      <a:gd name="connsiteY0" fmla="*/ 0 h 228409"/>
                      <a:gd name="connsiteX1" fmla="*/ 215075 w 215074"/>
                      <a:gd name="connsiteY1" fmla="*/ 6858 h 228409"/>
                      <a:gd name="connsiteX2" fmla="*/ 215075 w 215074"/>
                      <a:gd name="connsiteY2" fmla="*/ 27051 h 228409"/>
                      <a:gd name="connsiteX3" fmla="*/ 208217 w 215074"/>
                      <a:gd name="connsiteY3" fmla="*/ 33909 h 228409"/>
                      <a:gd name="connsiteX4" fmla="*/ 40862 w 215074"/>
                      <a:gd name="connsiteY4" fmla="*/ 33909 h 228409"/>
                      <a:gd name="connsiteX5" fmla="*/ 40862 w 215074"/>
                      <a:gd name="connsiteY5" fmla="*/ 95917 h 228409"/>
                      <a:gd name="connsiteX6" fmla="*/ 182499 w 215074"/>
                      <a:gd name="connsiteY6" fmla="*/ 95917 h 228409"/>
                      <a:gd name="connsiteX7" fmla="*/ 189643 w 215074"/>
                      <a:gd name="connsiteY7" fmla="*/ 102775 h 228409"/>
                      <a:gd name="connsiteX8" fmla="*/ 189643 w 215074"/>
                      <a:gd name="connsiteY8" fmla="*/ 123349 h 228409"/>
                      <a:gd name="connsiteX9" fmla="*/ 182499 w 215074"/>
                      <a:gd name="connsiteY9" fmla="*/ 129921 h 228409"/>
                      <a:gd name="connsiteX10" fmla="*/ 40862 w 215074"/>
                      <a:gd name="connsiteY10" fmla="*/ 129921 h 228409"/>
                      <a:gd name="connsiteX11" fmla="*/ 40862 w 215074"/>
                      <a:gd name="connsiteY11" fmla="*/ 194500 h 228409"/>
                      <a:gd name="connsiteX12" fmla="*/ 208217 w 215074"/>
                      <a:gd name="connsiteY12" fmla="*/ 194500 h 228409"/>
                      <a:gd name="connsiteX13" fmla="*/ 215075 w 215074"/>
                      <a:gd name="connsiteY13" fmla="*/ 201359 h 228409"/>
                      <a:gd name="connsiteX14" fmla="*/ 215075 w 215074"/>
                      <a:gd name="connsiteY14" fmla="*/ 221552 h 228409"/>
                      <a:gd name="connsiteX15" fmla="*/ 208217 w 215074"/>
                      <a:gd name="connsiteY15" fmla="*/ 228409 h 228409"/>
                      <a:gd name="connsiteX16" fmla="*/ 6858 w 215074"/>
                      <a:gd name="connsiteY16" fmla="*/ 228409 h 228409"/>
                      <a:gd name="connsiteX17" fmla="*/ 0 w 215074"/>
                      <a:gd name="connsiteY17" fmla="*/ 221552 h 228409"/>
                      <a:gd name="connsiteX18" fmla="*/ 0 w 215074"/>
                      <a:gd name="connsiteY18" fmla="*/ 6858 h 228409"/>
                      <a:gd name="connsiteX19" fmla="*/ 6858 w 215074"/>
                      <a:gd name="connsiteY19" fmla="*/ 0 h 228409"/>
                      <a:gd name="connsiteX20" fmla="*/ 208217 w 215074"/>
                      <a:gd name="connsiteY20"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409">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921"/>
                          <a:pt x="182499" y="129921"/>
                        </a:cubicBezTo>
                        <a:lnTo>
                          <a:pt x="40862" y="129921"/>
                        </a:lnTo>
                        <a:lnTo>
                          <a:pt x="40862" y="194500"/>
                        </a:lnTo>
                        <a:lnTo>
                          <a:pt x="208217" y="194500"/>
                        </a:lnTo>
                        <a:cubicBezTo>
                          <a:pt x="212503" y="194500"/>
                          <a:pt x="215075" y="197072"/>
                          <a:pt x="215075" y="201359"/>
                        </a:cubicBezTo>
                        <a:lnTo>
                          <a:pt x="215075" y="221552"/>
                        </a:lnTo>
                        <a:cubicBezTo>
                          <a:pt x="215075" y="226123"/>
                          <a:pt x="212503" y="228409"/>
                          <a:pt x="208217" y="228409"/>
                        </a:cubicBezTo>
                        <a:lnTo>
                          <a:pt x="6858" y="228409"/>
                        </a:lnTo>
                        <a:cubicBezTo>
                          <a:pt x="2286" y="228409"/>
                          <a:pt x="0" y="226123"/>
                          <a:pt x="0" y="221552"/>
                        </a:cubicBezTo>
                        <a:lnTo>
                          <a:pt x="0" y="6858"/>
                        </a:lnTo>
                        <a:cubicBezTo>
                          <a:pt x="0" y="2286"/>
                          <a:pt x="2286" y="0"/>
                          <a:pt x="6858" y="0"/>
                        </a:cubicBezTo>
                        <a:lnTo>
                          <a:pt x="208217" y="0"/>
                        </a:lnTo>
                        <a:close/>
                      </a:path>
                    </a:pathLst>
                  </a:custGeom>
                  <a:grpFill/>
                  <a:ln w="9525" cap="flat">
                    <a:noFill/>
                    <a:prstDash val="solid"/>
                    <a:miter/>
                  </a:ln>
                </p:spPr>
                <p:txBody>
                  <a:bodyPr rtlCol="0" anchor="ctr"/>
                  <a:lstStyle/>
                  <a:p>
                    <a:endParaRPr lang="en-US" sz="3200"/>
                  </a:p>
                </p:txBody>
              </p:sp>
              <p:sp>
                <p:nvSpPr>
                  <p:cNvPr id="59" name="Freeform: Shape 58">
                    <a:extLst>
                      <a:ext uri="{FF2B5EF4-FFF2-40B4-BE49-F238E27FC236}">
                        <a16:creationId xmlns:a16="http://schemas.microsoft.com/office/drawing/2014/main" id="{C364AD97-1D11-4F2F-B644-5EB7884A26CF}"/>
                      </a:ext>
                    </a:extLst>
                  </p:cNvPr>
                  <p:cNvSpPr/>
                  <p:nvPr/>
                </p:nvSpPr>
                <p:spPr>
                  <a:xfrm>
                    <a:off x="1152397" y="4858254"/>
                    <a:ext cx="97398" cy="94943"/>
                  </a:xfrm>
                  <a:custGeom>
                    <a:avLst/>
                    <a:gdLst>
                      <a:gd name="connsiteX0" fmla="*/ 179451 w 234314"/>
                      <a:gd name="connsiteY0" fmla="*/ 228409 h 228409"/>
                      <a:gd name="connsiteX1" fmla="*/ 169354 w 234314"/>
                      <a:gd name="connsiteY1" fmla="*/ 223171 h 228409"/>
                      <a:gd name="connsiteX2" fmla="*/ 38481 w 234314"/>
                      <a:gd name="connsiteY2" fmla="*/ 33623 h 228409"/>
                      <a:gd name="connsiteX3" fmla="*/ 38481 w 234314"/>
                      <a:gd name="connsiteY3" fmla="*/ 221552 h 228409"/>
                      <a:gd name="connsiteX4" fmla="*/ 31337 w 234314"/>
                      <a:gd name="connsiteY4" fmla="*/ 228409 h 228409"/>
                      <a:gd name="connsiteX5" fmla="*/ 6858 w 234314"/>
                      <a:gd name="connsiteY5" fmla="*/ 228409 h 228409"/>
                      <a:gd name="connsiteX6" fmla="*/ 0 w 234314"/>
                      <a:gd name="connsiteY6" fmla="*/ 221552 h 228409"/>
                      <a:gd name="connsiteX7" fmla="*/ 0 w 234314"/>
                      <a:gd name="connsiteY7" fmla="*/ 6858 h 228409"/>
                      <a:gd name="connsiteX8" fmla="*/ 6858 w 234314"/>
                      <a:gd name="connsiteY8" fmla="*/ 0 h 228409"/>
                      <a:gd name="connsiteX9" fmla="*/ 54864 w 234314"/>
                      <a:gd name="connsiteY9" fmla="*/ 0 h 228409"/>
                      <a:gd name="connsiteX10" fmla="*/ 64675 w 234314"/>
                      <a:gd name="connsiteY10" fmla="*/ 5239 h 228409"/>
                      <a:gd name="connsiteX11" fmla="*/ 195834 w 234314"/>
                      <a:gd name="connsiteY11" fmla="*/ 195167 h 228409"/>
                      <a:gd name="connsiteX12" fmla="*/ 195834 w 234314"/>
                      <a:gd name="connsiteY12" fmla="*/ 6858 h 228409"/>
                      <a:gd name="connsiteX13" fmla="*/ 202978 w 234314"/>
                      <a:gd name="connsiteY13" fmla="*/ 0 h 228409"/>
                      <a:gd name="connsiteX14" fmla="*/ 227457 w 234314"/>
                      <a:gd name="connsiteY14" fmla="*/ 0 h 228409"/>
                      <a:gd name="connsiteX15" fmla="*/ 234315 w 234314"/>
                      <a:gd name="connsiteY15" fmla="*/ 6858 h 228409"/>
                      <a:gd name="connsiteX16" fmla="*/ 234315 w 234314"/>
                      <a:gd name="connsiteY16" fmla="*/ 221552 h 228409"/>
                      <a:gd name="connsiteX17" fmla="*/ 227457 w 234314"/>
                      <a:gd name="connsiteY17" fmla="*/ 228409 h 228409"/>
                      <a:gd name="connsiteX18" fmla="*/ 179451 w 234314"/>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4" h="228409">
                        <a:moveTo>
                          <a:pt x="179451" y="228409"/>
                        </a:moveTo>
                        <a:cubicBezTo>
                          <a:pt x="174212" y="228409"/>
                          <a:pt x="171926" y="227076"/>
                          <a:pt x="169354" y="223171"/>
                        </a:cubicBezTo>
                        <a:lnTo>
                          <a:pt x="38481" y="33623"/>
                        </a:lnTo>
                        <a:lnTo>
                          <a:pt x="38481" y="221552"/>
                        </a:lnTo>
                        <a:cubicBezTo>
                          <a:pt x="38481" y="226123"/>
                          <a:pt x="35909" y="228409"/>
                          <a:pt x="31337"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3"/>
                          <a:pt x="232029" y="228409"/>
                          <a:pt x="227457" y="228409"/>
                        </a:cubicBezTo>
                        <a:lnTo>
                          <a:pt x="179451" y="228409"/>
                        </a:lnTo>
                        <a:close/>
                      </a:path>
                    </a:pathLst>
                  </a:custGeom>
                  <a:grpFill/>
                  <a:ln w="9525" cap="flat">
                    <a:noFill/>
                    <a:prstDash val="solid"/>
                    <a:miter/>
                  </a:ln>
                </p:spPr>
                <p:txBody>
                  <a:bodyPr rtlCol="0" anchor="ctr"/>
                  <a:lstStyle/>
                  <a:p>
                    <a:endParaRPr lang="en-US" sz="3200"/>
                  </a:p>
                </p:txBody>
              </p:sp>
              <p:sp>
                <p:nvSpPr>
                  <p:cNvPr id="60" name="Freeform: Shape 59">
                    <a:extLst>
                      <a:ext uri="{FF2B5EF4-FFF2-40B4-BE49-F238E27FC236}">
                        <a16:creationId xmlns:a16="http://schemas.microsoft.com/office/drawing/2014/main" id="{3844C281-E057-48FC-B3DF-ABD4A3B9DE63}"/>
                      </a:ext>
                    </a:extLst>
                  </p:cNvPr>
                  <p:cNvSpPr/>
                  <p:nvPr/>
                </p:nvSpPr>
                <p:spPr>
                  <a:xfrm>
                    <a:off x="1264128"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4 w 221837"/>
                      <a:gd name="connsiteY5" fmla="*/ 0 h 228409"/>
                      <a:gd name="connsiteX6" fmla="*/ 221837 w 221837"/>
                      <a:gd name="connsiteY6" fmla="*/ 6858 h 228409"/>
                      <a:gd name="connsiteX7" fmla="*/ 221837 w 221837"/>
                      <a:gd name="connsiteY7" fmla="*/ 27051 h 228409"/>
                      <a:gd name="connsiteX8" fmla="*/ 214694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2" y="33909"/>
                          <a:pt x="0" y="31337"/>
                          <a:pt x="0" y="27051"/>
                        </a:cubicBezTo>
                        <a:lnTo>
                          <a:pt x="0" y="6858"/>
                        </a:lnTo>
                        <a:cubicBezTo>
                          <a:pt x="0" y="2286"/>
                          <a:pt x="2572" y="0"/>
                          <a:pt x="7144" y="0"/>
                        </a:cubicBezTo>
                        <a:lnTo>
                          <a:pt x="214694" y="0"/>
                        </a:lnTo>
                        <a:cubicBezTo>
                          <a:pt x="219266" y="0"/>
                          <a:pt x="221837" y="2286"/>
                          <a:pt x="221837" y="6858"/>
                        </a:cubicBezTo>
                        <a:lnTo>
                          <a:pt x="221837" y="27051"/>
                        </a:lnTo>
                        <a:cubicBezTo>
                          <a:pt x="221837" y="31337"/>
                          <a:pt x="219266" y="33909"/>
                          <a:pt x="214694" y="33909"/>
                        </a:cubicBezTo>
                        <a:lnTo>
                          <a:pt x="131445" y="33909"/>
                        </a:lnTo>
                        <a:lnTo>
                          <a:pt x="131445" y="221552"/>
                        </a:lnTo>
                        <a:cubicBezTo>
                          <a:pt x="131445" y="226123"/>
                          <a:pt x="128874" y="228409"/>
                          <a:pt x="124301" y="228409"/>
                        </a:cubicBezTo>
                        <a:lnTo>
                          <a:pt x="97536" y="228409"/>
                        </a:lnTo>
                        <a:cubicBezTo>
                          <a:pt x="92964" y="228409"/>
                          <a:pt x="90392" y="226123"/>
                          <a:pt x="90392" y="221552"/>
                        </a:cubicBezTo>
                        <a:lnTo>
                          <a:pt x="90392" y="33909"/>
                        </a:lnTo>
                        <a:close/>
                      </a:path>
                    </a:pathLst>
                  </a:custGeom>
                  <a:grpFill/>
                  <a:ln w="9525" cap="flat">
                    <a:noFill/>
                    <a:prstDash val="solid"/>
                    <a:miter/>
                  </a:ln>
                </p:spPr>
                <p:txBody>
                  <a:bodyPr rtlCol="0" anchor="ctr"/>
                  <a:lstStyle/>
                  <a:p>
                    <a:endParaRPr lang="en-US" sz="3200"/>
                  </a:p>
                </p:txBody>
              </p:sp>
            </p:grpSp>
            <p:grpSp>
              <p:nvGrpSpPr>
                <p:cNvPr id="33" name="Group 32">
                  <a:extLst>
                    <a:ext uri="{FF2B5EF4-FFF2-40B4-BE49-F238E27FC236}">
                      <a16:creationId xmlns:a16="http://schemas.microsoft.com/office/drawing/2014/main" id="{48509B06-F7CB-4A6E-AF0E-53296848E740}"/>
                    </a:ext>
                  </a:extLst>
                </p:cNvPr>
                <p:cNvGrpSpPr/>
                <p:nvPr userDrawn="1"/>
              </p:nvGrpSpPr>
              <p:grpSpPr>
                <a:xfrm>
                  <a:off x="1471356" y="4858215"/>
                  <a:ext cx="1459716" cy="116402"/>
                  <a:chOff x="1512085" y="4858215"/>
                  <a:chExt cx="1459716" cy="116402"/>
                </a:xfrm>
              </p:grpSpPr>
              <p:sp>
                <p:nvSpPr>
                  <p:cNvPr id="34" name="Freeform: Shape 33">
                    <a:extLst>
                      <a:ext uri="{FF2B5EF4-FFF2-40B4-BE49-F238E27FC236}">
                        <a16:creationId xmlns:a16="http://schemas.microsoft.com/office/drawing/2014/main" id="{F3E828A5-0E37-46F6-BC96-539A4C60A3E4}"/>
                      </a:ext>
                    </a:extLst>
                  </p:cNvPr>
                  <p:cNvSpPr/>
                  <p:nvPr/>
                </p:nvSpPr>
                <p:spPr>
                  <a:xfrm>
                    <a:off x="1512085" y="4858254"/>
                    <a:ext cx="146535" cy="94943"/>
                  </a:xfrm>
                  <a:custGeom>
                    <a:avLst/>
                    <a:gdLst>
                      <a:gd name="connsiteX0" fmla="*/ 235296 w 352527"/>
                      <a:gd name="connsiteY0" fmla="*/ 228409 h 228409"/>
                      <a:gd name="connsiteX1" fmla="*/ 226152 w 352527"/>
                      <a:gd name="connsiteY1" fmla="*/ 221837 h 228409"/>
                      <a:gd name="connsiteX2" fmla="*/ 176241 w 352527"/>
                      <a:gd name="connsiteY2" fmla="*/ 45625 h 228409"/>
                      <a:gd name="connsiteX3" fmla="*/ 126330 w 352527"/>
                      <a:gd name="connsiteY3" fmla="*/ 221837 h 228409"/>
                      <a:gd name="connsiteX4" fmla="*/ 117186 w 352527"/>
                      <a:gd name="connsiteY4" fmla="*/ 228409 h 228409"/>
                      <a:gd name="connsiteX5" fmla="*/ 74133 w 352527"/>
                      <a:gd name="connsiteY5" fmla="*/ 228409 h 228409"/>
                      <a:gd name="connsiteX6" fmla="*/ 64703 w 352527"/>
                      <a:gd name="connsiteY6" fmla="*/ 221837 h 228409"/>
                      <a:gd name="connsiteX7" fmla="*/ 410 w 352527"/>
                      <a:gd name="connsiteY7" fmla="*/ 6858 h 228409"/>
                      <a:gd name="connsiteX8" fmla="*/ 5267 w 352527"/>
                      <a:gd name="connsiteY8" fmla="*/ 0 h 228409"/>
                      <a:gd name="connsiteX9" fmla="*/ 33938 w 352527"/>
                      <a:gd name="connsiteY9" fmla="*/ 0 h 228409"/>
                      <a:gd name="connsiteX10" fmla="*/ 43082 w 352527"/>
                      <a:gd name="connsiteY10" fmla="*/ 6572 h 228409"/>
                      <a:gd name="connsiteX11" fmla="*/ 97279 w 352527"/>
                      <a:gd name="connsiteY11" fmla="*/ 194881 h 228409"/>
                      <a:gd name="connsiteX12" fmla="*/ 150428 w 352527"/>
                      <a:gd name="connsiteY12" fmla="*/ 6572 h 228409"/>
                      <a:gd name="connsiteX13" fmla="*/ 159572 w 352527"/>
                      <a:gd name="connsiteY13" fmla="*/ 0 h 228409"/>
                      <a:gd name="connsiteX14" fmla="*/ 194529 w 352527"/>
                      <a:gd name="connsiteY14" fmla="*/ 0 h 228409"/>
                      <a:gd name="connsiteX15" fmla="*/ 203959 w 352527"/>
                      <a:gd name="connsiteY15" fmla="*/ 6572 h 228409"/>
                      <a:gd name="connsiteX16" fmla="*/ 256823 w 352527"/>
                      <a:gd name="connsiteY16" fmla="*/ 195167 h 228409"/>
                      <a:gd name="connsiteX17" fmla="*/ 311306 w 352527"/>
                      <a:gd name="connsiteY17" fmla="*/ 6572 h 228409"/>
                      <a:gd name="connsiteX18" fmla="*/ 320735 w 352527"/>
                      <a:gd name="connsiteY18" fmla="*/ 0 h 228409"/>
                      <a:gd name="connsiteX19" fmla="*/ 347501 w 352527"/>
                      <a:gd name="connsiteY19" fmla="*/ 0 h 228409"/>
                      <a:gd name="connsiteX20" fmla="*/ 352073 w 352527"/>
                      <a:gd name="connsiteY20" fmla="*/ 6858 h 228409"/>
                      <a:gd name="connsiteX21" fmla="*/ 287779 w 352527"/>
                      <a:gd name="connsiteY21" fmla="*/ 221837 h 228409"/>
                      <a:gd name="connsiteX22" fmla="*/ 278349 w 352527"/>
                      <a:gd name="connsiteY22" fmla="*/ 228409 h 228409"/>
                      <a:gd name="connsiteX23" fmla="*/ 235296 w 352527"/>
                      <a:gd name="connsiteY2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527" h="228409">
                        <a:moveTo>
                          <a:pt x="235296" y="228409"/>
                        </a:moveTo>
                        <a:cubicBezTo>
                          <a:pt x="230058" y="228409"/>
                          <a:pt x="227486" y="226123"/>
                          <a:pt x="226152" y="221837"/>
                        </a:cubicBezTo>
                        <a:lnTo>
                          <a:pt x="176241" y="45625"/>
                        </a:lnTo>
                        <a:lnTo>
                          <a:pt x="126330" y="221837"/>
                        </a:lnTo>
                        <a:cubicBezTo>
                          <a:pt x="124997" y="226123"/>
                          <a:pt x="122425" y="228409"/>
                          <a:pt x="117186" y="228409"/>
                        </a:cubicBezTo>
                        <a:lnTo>
                          <a:pt x="74133" y="228409"/>
                        </a:lnTo>
                        <a:cubicBezTo>
                          <a:pt x="68894" y="228409"/>
                          <a:pt x="65942" y="226123"/>
                          <a:pt x="64703" y="221837"/>
                        </a:cubicBezTo>
                        <a:lnTo>
                          <a:pt x="410" y="6858"/>
                        </a:lnTo>
                        <a:cubicBezTo>
                          <a:pt x="-924" y="2286"/>
                          <a:pt x="1076" y="0"/>
                          <a:pt x="5267" y="0"/>
                        </a:cubicBezTo>
                        <a:lnTo>
                          <a:pt x="33938" y="0"/>
                        </a:lnTo>
                        <a:cubicBezTo>
                          <a:pt x="39176" y="0"/>
                          <a:pt x="41748" y="2286"/>
                          <a:pt x="43082" y="6572"/>
                        </a:cubicBezTo>
                        <a:lnTo>
                          <a:pt x="97279" y="194881"/>
                        </a:lnTo>
                        <a:lnTo>
                          <a:pt x="150428" y="6572"/>
                        </a:lnTo>
                        <a:cubicBezTo>
                          <a:pt x="151381" y="2286"/>
                          <a:pt x="154048" y="0"/>
                          <a:pt x="159572" y="0"/>
                        </a:cubicBezTo>
                        <a:lnTo>
                          <a:pt x="194529" y="0"/>
                        </a:lnTo>
                        <a:cubicBezTo>
                          <a:pt x="200054" y="0"/>
                          <a:pt x="202721" y="2286"/>
                          <a:pt x="203959" y="6572"/>
                        </a:cubicBezTo>
                        <a:lnTo>
                          <a:pt x="256823" y="195167"/>
                        </a:lnTo>
                        <a:lnTo>
                          <a:pt x="311306" y="6572"/>
                        </a:lnTo>
                        <a:cubicBezTo>
                          <a:pt x="312258" y="2286"/>
                          <a:pt x="315211" y="0"/>
                          <a:pt x="320735" y="0"/>
                        </a:cubicBezTo>
                        <a:lnTo>
                          <a:pt x="347501" y="0"/>
                        </a:lnTo>
                        <a:cubicBezTo>
                          <a:pt x="351787" y="0"/>
                          <a:pt x="353406" y="2286"/>
                          <a:pt x="352073" y="6858"/>
                        </a:cubicBezTo>
                        <a:lnTo>
                          <a:pt x="287779" y="221837"/>
                        </a:lnTo>
                        <a:cubicBezTo>
                          <a:pt x="286445" y="226123"/>
                          <a:pt x="283874" y="228409"/>
                          <a:pt x="278349" y="228409"/>
                        </a:cubicBezTo>
                        <a:lnTo>
                          <a:pt x="235296" y="228409"/>
                        </a:lnTo>
                        <a:close/>
                      </a:path>
                    </a:pathLst>
                  </a:custGeom>
                  <a:solidFill>
                    <a:srgbClr val="4E0864"/>
                  </a:solidFill>
                  <a:ln w="9525" cap="flat">
                    <a:noFill/>
                    <a:prstDash val="solid"/>
                    <a:miter/>
                  </a:ln>
                </p:spPr>
                <p:txBody>
                  <a:bodyPr rtlCol="0" anchor="ctr"/>
                  <a:lstStyle/>
                  <a:p>
                    <a:endParaRPr lang="en-US" sz="3200"/>
                  </a:p>
                </p:txBody>
              </p:sp>
              <p:sp>
                <p:nvSpPr>
                  <p:cNvPr id="35" name="Freeform: Shape 34">
                    <a:extLst>
                      <a:ext uri="{FF2B5EF4-FFF2-40B4-BE49-F238E27FC236}">
                        <a16:creationId xmlns:a16="http://schemas.microsoft.com/office/drawing/2014/main" id="{3E27C2E7-46C4-46E0-95A9-FD61F45EB267}"/>
                      </a:ext>
                    </a:extLst>
                  </p:cNvPr>
                  <p:cNvSpPr/>
                  <p:nvPr/>
                </p:nvSpPr>
                <p:spPr>
                  <a:xfrm>
                    <a:off x="1653191" y="4858215"/>
                    <a:ext cx="108373" cy="94943"/>
                  </a:xfrm>
                  <a:custGeom>
                    <a:avLst/>
                    <a:gdLst>
                      <a:gd name="connsiteX0" fmla="*/ 197299 w 260718"/>
                      <a:gd name="connsiteY0" fmla="*/ 180499 h 228409"/>
                      <a:gd name="connsiteX1" fmla="*/ 61854 w 260718"/>
                      <a:gd name="connsiteY1" fmla="*/ 180499 h 228409"/>
                      <a:gd name="connsiteX2" fmla="*/ 42899 w 260718"/>
                      <a:gd name="connsiteY2" fmla="*/ 222218 h 228409"/>
                      <a:gd name="connsiteX3" fmla="*/ 33088 w 260718"/>
                      <a:gd name="connsiteY3" fmla="*/ 228410 h 228409"/>
                      <a:gd name="connsiteX4" fmla="*/ 4418 w 260718"/>
                      <a:gd name="connsiteY4" fmla="*/ 228410 h 228409"/>
                      <a:gd name="connsiteX5" fmla="*/ 799 w 260718"/>
                      <a:gd name="connsiteY5" fmla="*/ 221552 h 228409"/>
                      <a:gd name="connsiteX6" fmla="*/ 101288 w 260718"/>
                      <a:gd name="connsiteY6" fmla="*/ 6191 h 228409"/>
                      <a:gd name="connsiteX7" fmla="*/ 111098 w 260718"/>
                      <a:gd name="connsiteY7" fmla="*/ 0 h 228409"/>
                      <a:gd name="connsiteX8" fmla="*/ 149579 w 260718"/>
                      <a:gd name="connsiteY8" fmla="*/ 0 h 228409"/>
                      <a:gd name="connsiteX9" fmla="*/ 159390 w 260718"/>
                      <a:gd name="connsiteY9" fmla="*/ 6191 h 228409"/>
                      <a:gd name="connsiteX10" fmla="*/ 259879 w 260718"/>
                      <a:gd name="connsiteY10" fmla="*/ 221552 h 228409"/>
                      <a:gd name="connsiteX11" fmla="*/ 256259 w 260718"/>
                      <a:gd name="connsiteY11" fmla="*/ 228410 h 228409"/>
                      <a:gd name="connsiteX12" fmla="*/ 225874 w 260718"/>
                      <a:gd name="connsiteY12" fmla="*/ 228410 h 228409"/>
                      <a:gd name="connsiteX13" fmla="*/ 216064 w 260718"/>
                      <a:gd name="connsiteY13" fmla="*/ 222218 h 228409"/>
                      <a:gd name="connsiteX14" fmla="*/ 197299 w 260718"/>
                      <a:gd name="connsiteY14" fmla="*/ 180499 h 228409"/>
                      <a:gd name="connsiteX15" fmla="*/ 77284 w 260718"/>
                      <a:gd name="connsiteY15" fmla="*/ 146590 h 228409"/>
                      <a:gd name="connsiteX16" fmla="*/ 181679 w 260718"/>
                      <a:gd name="connsiteY16" fmla="*/ 146590 h 228409"/>
                      <a:gd name="connsiteX17" fmla="*/ 129481 w 260718"/>
                      <a:gd name="connsiteY17" fmla="*/ 31718 h 228409"/>
                      <a:gd name="connsiteX18" fmla="*/ 77284 w 260718"/>
                      <a:gd name="connsiteY18" fmla="*/ 14659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718" h="228409">
                        <a:moveTo>
                          <a:pt x="197299" y="180499"/>
                        </a:moveTo>
                        <a:lnTo>
                          <a:pt x="61854" y="180499"/>
                        </a:lnTo>
                        <a:lnTo>
                          <a:pt x="42899" y="222218"/>
                        </a:lnTo>
                        <a:cubicBezTo>
                          <a:pt x="40899" y="226504"/>
                          <a:pt x="38327" y="228410"/>
                          <a:pt x="33088" y="228410"/>
                        </a:cubicBezTo>
                        <a:lnTo>
                          <a:pt x="4418" y="228410"/>
                        </a:lnTo>
                        <a:cubicBezTo>
                          <a:pt x="513" y="228410"/>
                          <a:pt x="-1106" y="225457"/>
                          <a:pt x="799" y="221552"/>
                        </a:cubicBezTo>
                        <a:lnTo>
                          <a:pt x="101288" y="6191"/>
                        </a:lnTo>
                        <a:cubicBezTo>
                          <a:pt x="103288" y="1905"/>
                          <a:pt x="105859" y="0"/>
                          <a:pt x="111098" y="0"/>
                        </a:cubicBezTo>
                        <a:lnTo>
                          <a:pt x="149579" y="0"/>
                        </a:lnTo>
                        <a:cubicBezTo>
                          <a:pt x="154818" y="0"/>
                          <a:pt x="157390" y="2000"/>
                          <a:pt x="159390" y="6191"/>
                        </a:cubicBezTo>
                        <a:lnTo>
                          <a:pt x="259879" y="221552"/>
                        </a:lnTo>
                        <a:cubicBezTo>
                          <a:pt x="261879" y="225457"/>
                          <a:pt x="260164" y="228410"/>
                          <a:pt x="256259" y="228410"/>
                        </a:cubicBezTo>
                        <a:lnTo>
                          <a:pt x="225874" y="228410"/>
                        </a:lnTo>
                        <a:cubicBezTo>
                          <a:pt x="220350" y="228410"/>
                          <a:pt x="218064" y="226409"/>
                          <a:pt x="216064" y="222218"/>
                        </a:cubicBezTo>
                        <a:lnTo>
                          <a:pt x="197299" y="180499"/>
                        </a:lnTo>
                        <a:close/>
                        <a:moveTo>
                          <a:pt x="77284" y="146590"/>
                        </a:moveTo>
                        <a:lnTo>
                          <a:pt x="181679" y="146590"/>
                        </a:lnTo>
                        <a:lnTo>
                          <a:pt x="129481" y="31718"/>
                        </a:lnTo>
                        <a:lnTo>
                          <a:pt x="77284" y="146590"/>
                        </a:lnTo>
                        <a:close/>
                      </a:path>
                    </a:pathLst>
                  </a:custGeom>
                  <a:solidFill>
                    <a:srgbClr val="4E0864"/>
                  </a:solidFill>
                  <a:ln w="9525" cap="flat">
                    <a:noFill/>
                    <a:prstDash val="solid"/>
                    <a:miter/>
                  </a:ln>
                </p:spPr>
                <p:txBody>
                  <a:bodyPr rtlCol="0" anchor="ctr"/>
                  <a:lstStyle/>
                  <a:p>
                    <a:endParaRPr lang="en-US" sz="3200"/>
                  </a:p>
                </p:txBody>
              </p:sp>
              <p:sp>
                <p:nvSpPr>
                  <p:cNvPr id="36" name="Freeform: Shape 35">
                    <a:extLst>
                      <a:ext uri="{FF2B5EF4-FFF2-40B4-BE49-F238E27FC236}">
                        <a16:creationId xmlns:a16="http://schemas.microsoft.com/office/drawing/2014/main" id="{31D48C92-ACCD-4D90-9DE6-CBE078B5DEFA}"/>
                      </a:ext>
                    </a:extLst>
                  </p:cNvPr>
                  <p:cNvSpPr/>
                  <p:nvPr/>
                </p:nvSpPr>
                <p:spPr>
                  <a:xfrm>
                    <a:off x="1769490" y="4858215"/>
                    <a:ext cx="94785" cy="94943"/>
                  </a:xfrm>
                  <a:custGeom>
                    <a:avLst/>
                    <a:gdLst>
                      <a:gd name="connsiteX0" fmla="*/ 32766 w 228028"/>
                      <a:gd name="connsiteY0" fmla="*/ 163544 h 228409"/>
                      <a:gd name="connsiteX1" fmla="*/ 39910 w 228028"/>
                      <a:gd name="connsiteY1" fmla="*/ 170402 h 228409"/>
                      <a:gd name="connsiteX2" fmla="*/ 39910 w 228028"/>
                      <a:gd name="connsiteY2" fmla="*/ 175260 h 228409"/>
                      <a:gd name="connsiteX3" fmla="*/ 59817 w 228028"/>
                      <a:gd name="connsiteY3" fmla="*/ 194501 h 228409"/>
                      <a:gd name="connsiteX4" fmla="*/ 158687 w 228028"/>
                      <a:gd name="connsiteY4" fmla="*/ 194501 h 228409"/>
                      <a:gd name="connsiteX5" fmla="*/ 186785 w 228028"/>
                      <a:gd name="connsiteY5" fmla="*/ 170688 h 228409"/>
                      <a:gd name="connsiteX6" fmla="*/ 186785 w 228028"/>
                      <a:gd name="connsiteY6" fmla="*/ 154019 h 228409"/>
                      <a:gd name="connsiteX7" fmla="*/ 158687 w 228028"/>
                      <a:gd name="connsiteY7" fmla="*/ 129826 h 228409"/>
                      <a:gd name="connsiteX8" fmla="*/ 54959 w 228028"/>
                      <a:gd name="connsiteY8" fmla="*/ 129826 h 228409"/>
                      <a:gd name="connsiteX9" fmla="*/ 3048 w 228028"/>
                      <a:gd name="connsiteY9" fmla="*/ 79915 h 228409"/>
                      <a:gd name="connsiteX10" fmla="*/ 3048 w 228028"/>
                      <a:gd name="connsiteY10" fmla="*/ 49911 h 228409"/>
                      <a:gd name="connsiteX11" fmla="*/ 54959 w 228028"/>
                      <a:gd name="connsiteY11" fmla="*/ 0 h 228409"/>
                      <a:gd name="connsiteX12" fmla="*/ 170497 w 228028"/>
                      <a:gd name="connsiteY12" fmla="*/ 0 h 228409"/>
                      <a:gd name="connsiteX13" fmla="*/ 223361 w 228028"/>
                      <a:gd name="connsiteY13" fmla="*/ 50864 h 228409"/>
                      <a:gd name="connsiteX14" fmla="*/ 223361 w 228028"/>
                      <a:gd name="connsiteY14" fmla="*/ 57722 h 228409"/>
                      <a:gd name="connsiteX15" fmla="*/ 216218 w 228028"/>
                      <a:gd name="connsiteY15" fmla="*/ 64580 h 228409"/>
                      <a:gd name="connsiteX16" fmla="*/ 190786 w 228028"/>
                      <a:gd name="connsiteY16" fmla="*/ 64580 h 228409"/>
                      <a:gd name="connsiteX17" fmla="*/ 183642 w 228028"/>
                      <a:gd name="connsiteY17" fmla="*/ 57722 h 228409"/>
                      <a:gd name="connsiteX18" fmla="*/ 183642 w 228028"/>
                      <a:gd name="connsiteY18" fmla="*/ 53150 h 228409"/>
                      <a:gd name="connsiteX19" fmla="*/ 163449 w 228028"/>
                      <a:gd name="connsiteY19" fmla="*/ 33909 h 228409"/>
                      <a:gd name="connsiteX20" fmla="*/ 72104 w 228028"/>
                      <a:gd name="connsiteY20" fmla="*/ 33909 h 228409"/>
                      <a:gd name="connsiteX21" fmla="*/ 44005 w 228028"/>
                      <a:gd name="connsiteY21" fmla="*/ 57722 h 228409"/>
                      <a:gd name="connsiteX22" fmla="*/ 44005 w 228028"/>
                      <a:gd name="connsiteY22" fmla="*/ 71723 h 228409"/>
                      <a:gd name="connsiteX23" fmla="*/ 72104 w 228028"/>
                      <a:gd name="connsiteY23" fmla="*/ 95917 h 228409"/>
                      <a:gd name="connsiteX24" fmla="*/ 175831 w 228028"/>
                      <a:gd name="connsiteY24" fmla="*/ 95917 h 228409"/>
                      <a:gd name="connsiteX25" fmla="*/ 228029 w 228028"/>
                      <a:gd name="connsiteY25" fmla="*/ 145828 h 228409"/>
                      <a:gd name="connsiteX26" fmla="*/ 228029 w 228028"/>
                      <a:gd name="connsiteY26" fmla="*/ 178499 h 228409"/>
                      <a:gd name="connsiteX27" fmla="*/ 175831 w 228028"/>
                      <a:gd name="connsiteY27" fmla="*/ 228410 h 228409"/>
                      <a:gd name="connsiteX28" fmla="*/ 53149 w 228028"/>
                      <a:gd name="connsiteY28" fmla="*/ 228410 h 228409"/>
                      <a:gd name="connsiteX29" fmla="*/ 0 w 228028"/>
                      <a:gd name="connsiteY29" fmla="*/ 177546 h 228409"/>
                      <a:gd name="connsiteX30" fmla="*/ 0 w 228028"/>
                      <a:gd name="connsiteY30" fmla="*/ 170402 h 228409"/>
                      <a:gd name="connsiteX31" fmla="*/ 7144 w 228028"/>
                      <a:gd name="connsiteY31" fmla="*/ 163544 h 228409"/>
                      <a:gd name="connsiteX32" fmla="*/ 32766 w 228028"/>
                      <a:gd name="connsiteY32" fmla="*/ 163544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8028" h="228409">
                        <a:moveTo>
                          <a:pt x="32766" y="163544"/>
                        </a:moveTo>
                        <a:cubicBezTo>
                          <a:pt x="37052" y="163544"/>
                          <a:pt x="39910" y="166211"/>
                          <a:pt x="39910" y="170402"/>
                        </a:cubicBezTo>
                        <a:lnTo>
                          <a:pt x="39910" y="175260"/>
                        </a:lnTo>
                        <a:cubicBezTo>
                          <a:pt x="39910" y="188309"/>
                          <a:pt x="45815" y="194501"/>
                          <a:pt x="59817" y="194501"/>
                        </a:cubicBezTo>
                        <a:lnTo>
                          <a:pt x="158687" y="194501"/>
                        </a:lnTo>
                        <a:cubicBezTo>
                          <a:pt x="182213" y="194501"/>
                          <a:pt x="186785" y="189929"/>
                          <a:pt x="186785" y="170688"/>
                        </a:cubicBezTo>
                        <a:lnTo>
                          <a:pt x="186785" y="154019"/>
                        </a:lnTo>
                        <a:cubicBezTo>
                          <a:pt x="186785" y="134779"/>
                          <a:pt x="182213" y="129826"/>
                          <a:pt x="158687" y="129826"/>
                        </a:cubicBezTo>
                        <a:lnTo>
                          <a:pt x="54959" y="129826"/>
                        </a:lnTo>
                        <a:cubicBezTo>
                          <a:pt x="19431" y="129826"/>
                          <a:pt x="3048" y="113824"/>
                          <a:pt x="3048" y="79915"/>
                        </a:cubicBezTo>
                        <a:lnTo>
                          <a:pt x="3048" y="49911"/>
                        </a:lnTo>
                        <a:cubicBezTo>
                          <a:pt x="3048" y="16002"/>
                          <a:pt x="19336" y="0"/>
                          <a:pt x="54959" y="0"/>
                        </a:cubicBezTo>
                        <a:lnTo>
                          <a:pt x="170497" y="0"/>
                        </a:lnTo>
                        <a:cubicBezTo>
                          <a:pt x="208979" y="0"/>
                          <a:pt x="223361" y="14002"/>
                          <a:pt x="223361" y="50864"/>
                        </a:cubicBezTo>
                        <a:lnTo>
                          <a:pt x="223361" y="57722"/>
                        </a:lnTo>
                        <a:cubicBezTo>
                          <a:pt x="223361" y="62008"/>
                          <a:pt x="221075" y="64580"/>
                          <a:pt x="216218" y="64580"/>
                        </a:cubicBezTo>
                        <a:lnTo>
                          <a:pt x="190786" y="64580"/>
                        </a:lnTo>
                        <a:cubicBezTo>
                          <a:pt x="186214" y="64580"/>
                          <a:pt x="183642" y="62008"/>
                          <a:pt x="183642" y="57722"/>
                        </a:cubicBezTo>
                        <a:lnTo>
                          <a:pt x="183642" y="53150"/>
                        </a:lnTo>
                        <a:cubicBezTo>
                          <a:pt x="183642" y="40100"/>
                          <a:pt x="177737" y="33909"/>
                          <a:pt x="163449" y="33909"/>
                        </a:cubicBezTo>
                        <a:lnTo>
                          <a:pt x="72104" y="33909"/>
                        </a:lnTo>
                        <a:cubicBezTo>
                          <a:pt x="48959" y="33909"/>
                          <a:pt x="44005" y="38862"/>
                          <a:pt x="44005" y="57722"/>
                        </a:cubicBezTo>
                        <a:lnTo>
                          <a:pt x="44005" y="71723"/>
                        </a:lnTo>
                        <a:cubicBezTo>
                          <a:pt x="44005" y="90964"/>
                          <a:pt x="48863" y="95917"/>
                          <a:pt x="72104" y="95917"/>
                        </a:cubicBezTo>
                        <a:lnTo>
                          <a:pt x="175831" y="95917"/>
                        </a:lnTo>
                        <a:cubicBezTo>
                          <a:pt x="211360" y="95917"/>
                          <a:pt x="228029" y="111919"/>
                          <a:pt x="228029" y="145828"/>
                        </a:cubicBezTo>
                        <a:lnTo>
                          <a:pt x="228029" y="178499"/>
                        </a:lnTo>
                        <a:cubicBezTo>
                          <a:pt x="228029" y="212408"/>
                          <a:pt x="211360" y="228410"/>
                          <a:pt x="175831" y="228410"/>
                        </a:cubicBezTo>
                        <a:lnTo>
                          <a:pt x="53149" y="228410"/>
                        </a:lnTo>
                        <a:cubicBezTo>
                          <a:pt x="14669" y="228410"/>
                          <a:pt x="0" y="214694"/>
                          <a:pt x="0" y="177546"/>
                        </a:cubicBezTo>
                        <a:lnTo>
                          <a:pt x="0" y="170402"/>
                        </a:lnTo>
                        <a:cubicBezTo>
                          <a:pt x="0" y="166116"/>
                          <a:pt x="2572" y="163544"/>
                          <a:pt x="7144" y="163544"/>
                        </a:cubicBezTo>
                        <a:lnTo>
                          <a:pt x="32766" y="163544"/>
                        </a:lnTo>
                        <a:close/>
                      </a:path>
                    </a:pathLst>
                  </a:custGeom>
                  <a:solidFill>
                    <a:srgbClr val="4E0864"/>
                  </a:solidFill>
                  <a:ln w="9525" cap="flat">
                    <a:noFill/>
                    <a:prstDash val="solid"/>
                    <a:miter/>
                  </a:ln>
                </p:spPr>
                <p:txBody>
                  <a:bodyPr rtlCol="0" anchor="ctr"/>
                  <a:lstStyle/>
                  <a:p>
                    <a:endParaRPr lang="en-US" sz="3200"/>
                  </a:p>
                </p:txBody>
              </p:sp>
              <p:sp>
                <p:nvSpPr>
                  <p:cNvPr id="37" name="Freeform: Shape 36">
                    <a:extLst>
                      <a:ext uri="{FF2B5EF4-FFF2-40B4-BE49-F238E27FC236}">
                        <a16:creationId xmlns:a16="http://schemas.microsoft.com/office/drawing/2014/main" id="{FE777F03-0D4E-4BF7-A72F-2D20D86BB667}"/>
                      </a:ext>
                    </a:extLst>
                  </p:cNvPr>
                  <p:cNvSpPr/>
                  <p:nvPr/>
                </p:nvSpPr>
                <p:spPr>
                  <a:xfrm>
                    <a:off x="1883081" y="4858254"/>
                    <a:ext cx="94507" cy="94943"/>
                  </a:xfrm>
                  <a:custGeom>
                    <a:avLst/>
                    <a:gdLst>
                      <a:gd name="connsiteX0" fmla="*/ 227362 w 227361"/>
                      <a:gd name="connsiteY0" fmla="*/ 221552 h 228409"/>
                      <a:gd name="connsiteX1" fmla="*/ 220504 w 227361"/>
                      <a:gd name="connsiteY1" fmla="*/ 228409 h 228409"/>
                      <a:gd name="connsiteX2" fmla="*/ 193738 w 227361"/>
                      <a:gd name="connsiteY2" fmla="*/ 228409 h 228409"/>
                      <a:gd name="connsiteX3" fmla="*/ 186595 w 227361"/>
                      <a:gd name="connsiteY3" fmla="*/ 221552 h 228409"/>
                      <a:gd name="connsiteX4" fmla="*/ 186595 w 227361"/>
                      <a:gd name="connsiteY4" fmla="*/ 129921 h 228409"/>
                      <a:gd name="connsiteX5" fmla="*/ 40767 w 227361"/>
                      <a:gd name="connsiteY5" fmla="*/ 129921 h 228409"/>
                      <a:gd name="connsiteX6" fmla="*/ 40767 w 227361"/>
                      <a:gd name="connsiteY6" fmla="*/ 221552 h 228409"/>
                      <a:gd name="connsiteX7" fmla="*/ 33623 w 227361"/>
                      <a:gd name="connsiteY7" fmla="*/ 228409 h 228409"/>
                      <a:gd name="connsiteX8" fmla="*/ 6858 w 227361"/>
                      <a:gd name="connsiteY8" fmla="*/ 228409 h 228409"/>
                      <a:gd name="connsiteX9" fmla="*/ 0 w 227361"/>
                      <a:gd name="connsiteY9" fmla="*/ 221552 h 228409"/>
                      <a:gd name="connsiteX10" fmla="*/ 0 w 227361"/>
                      <a:gd name="connsiteY10" fmla="*/ 6858 h 228409"/>
                      <a:gd name="connsiteX11" fmla="*/ 6858 w 227361"/>
                      <a:gd name="connsiteY11" fmla="*/ 0 h 228409"/>
                      <a:gd name="connsiteX12" fmla="*/ 33623 w 227361"/>
                      <a:gd name="connsiteY12" fmla="*/ 0 h 228409"/>
                      <a:gd name="connsiteX13" fmla="*/ 40767 w 227361"/>
                      <a:gd name="connsiteY13" fmla="*/ 6858 h 228409"/>
                      <a:gd name="connsiteX14" fmla="*/ 40767 w 227361"/>
                      <a:gd name="connsiteY14" fmla="*/ 96202 h 228409"/>
                      <a:gd name="connsiteX15" fmla="*/ 186595 w 227361"/>
                      <a:gd name="connsiteY15" fmla="*/ 96202 h 228409"/>
                      <a:gd name="connsiteX16" fmla="*/ 186595 w 227361"/>
                      <a:gd name="connsiteY16" fmla="*/ 6858 h 228409"/>
                      <a:gd name="connsiteX17" fmla="*/ 193738 w 227361"/>
                      <a:gd name="connsiteY17" fmla="*/ 0 h 228409"/>
                      <a:gd name="connsiteX18" fmla="*/ 220504 w 227361"/>
                      <a:gd name="connsiteY18" fmla="*/ 0 h 228409"/>
                      <a:gd name="connsiteX19" fmla="*/ 227362 w 227361"/>
                      <a:gd name="connsiteY19" fmla="*/ 6858 h 228409"/>
                      <a:gd name="connsiteX20" fmla="*/ 227362 w 227361"/>
                      <a:gd name="connsiteY20"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7361" h="228409">
                        <a:moveTo>
                          <a:pt x="227362" y="221552"/>
                        </a:moveTo>
                        <a:cubicBezTo>
                          <a:pt x="227362" y="226123"/>
                          <a:pt x="225076" y="228409"/>
                          <a:pt x="220504" y="228409"/>
                        </a:cubicBezTo>
                        <a:lnTo>
                          <a:pt x="193738" y="228409"/>
                        </a:lnTo>
                        <a:cubicBezTo>
                          <a:pt x="188881" y="228409"/>
                          <a:pt x="186595" y="226123"/>
                          <a:pt x="186595" y="221552"/>
                        </a:cubicBezTo>
                        <a:lnTo>
                          <a:pt x="186595" y="129921"/>
                        </a:lnTo>
                        <a:lnTo>
                          <a:pt x="40767" y="129921"/>
                        </a:lnTo>
                        <a:lnTo>
                          <a:pt x="40767" y="221552"/>
                        </a:ln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96202"/>
                        </a:lnTo>
                        <a:lnTo>
                          <a:pt x="186595" y="96202"/>
                        </a:lnTo>
                        <a:lnTo>
                          <a:pt x="186595" y="6858"/>
                        </a:lnTo>
                        <a:cubicBezTo>
                          <a:pt x="186595" y="2286"/>
                          <a:pt x="188881" y="0"/>
                          <a:pt x="193738" y="0"/>
                        </a:cubicBezTo>
                        <a:lnTo>
                          <a:pt x="220504" y="0"/>
                        </a:lnTo>
                        <a:cubicBezTo>
                          <a:pt x="225076" y="0"/>
                          <a:pt x="227362" y="2286"/>
                          <a:pt x="227362" y="6858"/>
                        </a:cubicBezTo>
                        <a:lnTo>
                          <a:pt x="227362" y="221552"/>
                        </a:lnTo>
                        <a:close/>
                      </a:path>
                    </a:pathLst>
                  </a:custGeom>
                  <a:solidFill>
                    <a:srgbClr val="4E0864"/>
                  </a:solidFill>
                  <a:ln w="9525" cap="flat">
                    <a:noFill/>
                    <a:prstDash val="solid"/>
                    <a:miter/>
                  </a:ln>
                </p:spPr>
                <p:txBody>
                  <a:bodyPr rtlCol="0" anchor="ctr"/>
                  <a:lstStyle/>
                  <a:p>
                    <a:endParaRPr lang="en-US" sz="3200"/>
                  </a:p>
                </p:txBody>
              </p:sp>
              <p:sp>
                <p:nvSpPr>
                  <p:cNvPr id="38" name="Freeform: Shape 37">
                    <a:extLst>
                      <a:ext uri="{FF2B5EF4-FFF2-40B4-BE49-F238E27FC236}">
                        <a16:creationId xmlns:a16="http://schemas.microsoft.com/office/drawing/2014/main" id="{D498AA86-F486-4AE5-9CB0-8959146B6DB3}"/>
                      </a:ext>
                    </a:extLst>
                  </p:cNvPr>
                  <p:cNvSpPr/>
                  <p:nvPr/>
                </p:nvSpPr>
                <p:spPr>
                  <a:xfrm>
                    <a:off x="2000948" y="4858254"/>
                    <a:ext cx="16945" cy="94943"/>
                  </a:xfrm>
                  <a:custGeom>
                    <a:avLst/>
                    <a:gdLst>
                      <a:gd name="connsiteX0" fmla="*/ 40767 w 40766"/>
                      <a:gd name="connsiteY0" fmla="*/ 221552 h 228409"/>
                      <a:gd name="connsiteX1" fmla="*/ 33623 w 40766"/>
                      <a:gd name="connsiteY1" fmla="*/ 228409 h 228409"/>
                      <a:gd name="connsiteX2" fmla="*/ 6858 w 40766"/>
                      <a:gd name="connsiteY2" fmla="*/ 228409 h 228409"/>
                      <a:gd name="connsiteX3" fmla="*/ 0 w 40766"/>
                      <a:gd name="connsiteY3" fmla="*/ 221552 h 228409"/>
                      <a:gd name="connsiteX4" fmla="*/ 0 w 40766"/>
                      <a:gd name="connsiteY4" fmla="*/ 6858 h 228409"/>
                      <a:gd name="connsiteX5" fmla="*/ 6858 w 40766"/>
                      <a:gd name="connsiteY5" fmla="*/ 0 h 228409"/>
                      <a:gd name="connsiteX6" fmla="*/ 33623 w 40766"/>
                      <a:gd name="connsiteY6" fmla="*/ 0 h 228409"/>
                      <a:gd name="connsiteX7" fmla="*/ 40767 w 40766"/>
                      <a:gd name="connsiteY7" fmla="*/ 6858 h 228409"/>
                      <a:gd name="connsiteX8" fmla="*/ 40767 w 40766"/>
                      <a:gd name="connsiteY8"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766" h="228409">
                        <a:moveTo>
                          <a:pt x="40767" y="221552"/>
                        </a:move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221552"/>
                        </a:lnTo>
                        <a:close/>
                      </a:path>
                    </a:pathLst>
                  </a:custGeom>
                  <a:solidFill>
                    <a:srgbClr val="4E0864"/>
                  </a:solidFill>
                  <a:ln w="9525" cap="flat">
                    <a:noFill/>
                    <a:prstDash val="solid"/>
                    <a:miter/>
                  </a:ln>
                </p:spPr>
                <p:txBody>
                  <a:bodyPr rtlCol="0" anchor="ctr"/>
                  <a:lstStyle/>
                  <a:p>
                    <a:endParaRPr lang="en-US" sz="3200"/>
                  </a:p>
                </p:txBody>
              </p:sp>
              <p:sp>
                <p:nvSpPr>
                  <p:cNvPr id="39" name="Freeform: Shape 38">
                    <a:extLst>
                      <a:ext uri="{FF2B5EF4-FFF2-40B4-BE49-F238E27FC236}">
                        <a16:creationId xmlns:a16="http://schemas.microsoft.com/office/drawing/2014/main" id="{299BA0DC-AAA1-4A53-881B-D74F68A49693}"/>
                      </a:ext>
                    </a:extLst>
                  </p:cNvPr>
                  <p:cNvSpPr/>
                  <p:nvPr/>
                </p:nvSpPr>
                <p:spPr>
                  <a:xfrm>
                    <a:off x="2040818" y="4858254"/>
                    <a:ext cx="97398" cy="94943"/>
                  </a:xfrm>
                  <a:custGeom>
                    <a:avLst/>
                    <a:gdLst>
                      <a:gd name="connsiteX0" fmla="*/ 179451 w 234315"/>
                      <a:gd name="connsiteY0" fmla="*/ 228409 h 228409"/>
                      <a:gd name="connsiteX1" fmla="*/ 169354 w 234315"/>
                      <a:gd name="connsiteY1" fmla="*/ 223171 h 228409"/>
                      <a:gd name="connsiteX2" fmla="*/ 38481 w 234315"/>
                      <a:gd name="connsiteY2" fmla="*/ 33623 h 228409"/>
                      <a:gd name="connsiteX3" fmla="*/ 38481 w 234315"/>
                      <a:gd name="connsiteY3" fmla="*/ 221552 h 228409"/>
                      <a:gd name="connsiteX4" fmla="*/ 31337 w 234315"/>
                      <a:gd name="connsiteY4" fmla="*/ 228409 h 228409"/>
                      <a:gd name="connsiteX5" fmla="*/ 6858 w 234315"/>
                      <a:gd name="connsiteY5" fmla="*/ 228409 h 228409"/>
                      <a:gd name="connsiteX6" fmla="*/ 0 w 234315"/>
                      <a:gd name="connsiteY6" fmla="*/ 221552 h 228409"/>
                      <a:gd name="connsiteX7" fmla="*/ 0 w 234315"/>
                      <a:gd name="connsiteY7" fmla="*/ 6858 h 228409"/>
                      <a:gd name="connsiteX8" fmla="*/ 6858 w 234315"/>
                      <a:gd name="connsiteY8" fmla="*/ 0 h 228409"/>
                      <a:gd name="connsiteX9" fmla="*/ 54864 w 234315"/>
                      <a:gd name="connsiteY9" fmla="*/ 0 h 228409"/>
                      <a:gd name="connsiteX10" fmla="*/ 64675 w 234315"/>
                      <a:gd name="connsiteY10" fmla="*/ 5239 h 228409"/>
                      <a:gd name="connsiteX11" fmla="*/ 195834 w 234315"/>
                      <a:gd name="connsiteY11" fmla="*/ 195167 h 228409"/>
                      <a:gd name="connsiteX12" fmla="*/ 195834 w 234315"/>
                      <a:gd name="connsiteY12" fmla="*/ 6858 h 228409"/>
                      <a:gd name="connsiteX13" fmla="*/ 202978 w 234315"/>
                      <a:gd name="connsiteY13" fmla="*/ 0 h 228409"/>
                      <a:gd name="connsiteX14" fmla="*/ 227457 w 234315"/>
                      <a:gd name="connsiteY14" fmla="*/ 0 h 228409"/>
                      <a:gd name="connsiteX15" fmla="*/ 234315 w 234315"/>
                      <a:gd name="connsiteY15" fmla="*/ 6858 h 228409"/>
                      <a:gd name="connsiteX16" fmla="*/ 234315 w 234315"/>
                      <a:gd name="connsiteY16" fmla="*/ 221552 h 228409"/>
                      <a:gd name="connsiteX17" fmla="*/ 227457 w 234315"/>
                      <a:gd name="connsiteY17" fmla="*/ 228409 h 228409"/>
                      <a:gd name="connsiteX18" fmla="*/ 179451 w 234315"/>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5" h="228409">
                        <a:moveTo>
                          <a:pt x="179451" y="228409"/>
                        </a:moveTo>
                        <a:cubicBezTo>
                          <a:pt x="174212" y="228409"/>
                          <a:pt x="171926" y="227076"/>
                          <a:pt x="169354" y="223171"/>
                        </a:cubicBezTo>
                        <a:lnTo>
                          <a:pt x="38481" y="33623"/>
                        </a:lnTo>
                        <a:lnTo>
                          <a:pt x="38481" y="221552"/>
                        </a:lnTo>
                        <a:cubicBezTo>
                          <a:pt x="38481" y="226123"/>
                          <a:pt x="35909" y="228409"/>
                          <a:pt x="31337"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3"/>
                          <a:pt x="232029" y="228409"/>
                          <a:pt x="227457" y="228409"/>
                        </a:cubicBezTo>
                        <a:lnTo>
                          <a:pt x="179451" y="228409"/>
                        </a:lnTo>
                        <a:close/>
                      </a:path>
                    </a:pathLst>
                  </a:custGeom>
                  <a:solidFill>
                    <a:srgbClr val="4E0864"/>
                  </a:solidFill>
                  <a:ln w="9525" cap="flat">
                    <a:noFill/>
                    <a:prstDash val="solid"/>
                    <a:miter/>
                  </a:ln>
                </p:spPr>
                <p:txBody>
                  <a:bodyPr rtlCol="0" anchor="ctr"/>
                  <a:lstStyle/>
                  <a:p>
                    <a:endParaRPr lang="en-US" sz="3200"/>
                  </a:p>
                </p:txBody>
              </p:sp>
              <p:sp>
                <p:nvSpPr>
                  <p:cNvPr id="40" name="Freeform: Shape 39">
                    <a:extLst>
                      <a:ext uri="{FF2B5EF4-FFF2-40B4-BE49-F238E27FC236}">
                        <a16:creationId xmlns:a16="http://schemas.microsoft.com/office/drawing/2014/main" id="{56E5F268-75DE-4632-A118-48A8F6F54507}"/>
                      </a:ext>
                    </a:extLst>
                  </p:cNvPr>
                  <p:cNvSpPr/>
                  <p:nvPr/>
                </p:nvSpPr>
                <p:spPr>
                  <a:xfrm>
                    <a:off x="2159755" y="4858254"/>
                    <a:ext cx="94824" cy="94943"/>
                  </a:xfrm>
                  <a:custGeom>
                    <a:avLst/>
                    <a:gdLst>
                      <a:gd name="connsiteX0" fmla="*/ 195453 w 228123"/>
                      <a:gd name="connsiteY0" fmla="*/ 69151 h 228409"/>
                      <a:gd name="connsiteX1" fmla="*/ 188309 w 228123"/>
                      <a:gd name="connsiteY1" fmla="*/ 62579 h 228409"/>
                      <a:gd name="connsiteX2" fmla="*/ 188309 w 228123"/>
                      <a:gd name="connsiteY2" fmla="*/ 53149 h 228409"/>
                      <a:gd name="connsiteX3" fmla="*/ 168116 w 228123"/>
                      <a:gd name="connsiteY3" fmla="*/ 33909 h 228409"/>
                      <a:gd name="connsiteX4" fmla="*/ 73819 w 228123"/>
                      <a:gd name="connsiteY4" fmla="*/ 33909 h 228409"/>
                      <a:gd name="connsiteX5" fmla="*/ 40862 w 228123"/>
                      <a:gd name="connsiteY5" fmla="*/ 61341 h 228409"/>
                      <a:gd name="connsiteX6" fmla="*/ 40862 w 228123"/>
                      <a:gd name="connsiteY6" fmla="*/ 167069 h 228409"/>
                      <a:gd name="connsiteX7" fmla="*/ 73819 w 228123"/>
                      <a:gd name="connsiteY7" fmla="*/ 194500 h 228409"/>
                      <a:gd name="connsiteX8" fmla="*/ 168116 w 228123"/>
                      <a:gd name="connsiteY8" fmla="*/ 194500 h 228409"/>
                      <a:gd name="connsiteX9" fmla="*/ 188309 w 228123"/>
                      <a:gd name="connsiteY9" fmla="*/ 175260 h 228409"/>
                      <a:gd name="connsiteX10" fmla="*/ 188309 w 228123"/>
                      <a:gd name="connsiteY10" fmla="*/ 139351 h 228409"/>
                      <a:gd name="connsiteX11" fmla="*/ 123730 w 228123"/>
                      <a:gd name="connsiteY11" fmla="*/ 139351 h 228409"/>
                      <a:gd name="connsiteX12" fmla="*/ 116872 w 228123"/>
                      <a:gd name="connsiteY12" fmla="*/ 132493 h 228409"/>
                      <a:gd name="connsiteX13" fmla="*/ 116872 w 228123"/>
                      <a:gd name="connsiteY13" fmla="*/ 112300 h 228409"/>
                      <a:gd name="connsiteX14" fmla="*/ 123730 w 228123"/>
                      <a:gd name="connsiteY14" fmla="*/ 105442 h 228409"/>
                      <a:gd name="connsiteX15" fmla="*/ 220980 w 228123"/>
                      <a:gd name="connsiteY15" fmla="*/ 105442 h 228409"/>
                      <a:gd name="connsiteX16" fmla="*/ 228124 w 228123"/>
                      <a:gd name="connsiteY16" fmla="*/ 112300 h 228409"/>
                      <a:gd name="connsiteX17" fmla="*/ 228124 w 228123"/>
                      <a:gd name="connsiteY17" fmla="*/ 177546 h 228409"/>
                      <a:gd name="connsiteX18" fmla="*/ 174974 w 228123"/>
                      <a:gd name="connsiteY18" fmla="*/ 228409 h 228409"/>
                      <a:gd name="connsiteX19" fmla="*/ 54864 w 228123"/>
                      <a:gd name="connsiteY19" fmla="*/ 228409 h 228409"/>
                      <a:gd name="connsiteX20" fmla="*/ 0 w 228123"/>
                      <a:gd name="connsiteY20" fmla="*/ 176213 h 228409"/>
                      <a:gd name="connsiteX21" fmla="*/ 0 w 228123"/>
                      <a:gd name="connsiteY21" fmla="*/ 52197 h 228409"/>
                      <a:gd name="connsiteX22" fmla="*/ 54864 w 228123"/>
                      <a:gd name="connsiteY22" fmla="*/ 0 h 228409"/>
                      <a:gd name="connsiteX23" fmla="*/ 174974 w 228123"/>
                      <a:gd name="connsiteY23" fmla="*/ 0 h 228409"/>
                      <a:gd name="connsiteX24" fmla="*/ 228124 w 228123"/>
                      <a:gd name="connsiteY24" fmla="*/ 50864 h 228409"/>
                      <a:gd name="connsiteX25" fmla="*/ 228124 w 228123"/>
                      <a:gd name="connsiteY25" fmla="*/ 62579 h 228409"/>
                      <a:gd name="connsiteX26" fmla="*/ 220980 w 228123"/>
                      <a:gd name="connsiteY26" fmla="*/ 69151 h 228409"/>
                      <a:gd name="connsiteX27" fmla="*/ 195453 w 228123"/>
                      <a:gd name="connsiteY27" fmla="*/ 6915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123" h="228409">
                        <a:moveTo>
                          <a:pt x="195453" y="69151"/>
                        </a:moveTo>
                        <a:cubicBezTo>
                          <a:pt x="190595" y="69151"/>
                          <a:pt x="188309" y="66866"/>
                          <a:pt x="188309" y="62579"/>
                        </a:cubicBezTo>
                        <a:lnTo>
                          <a:pt x="188309" y="53149"/>
                        </a:lnTo>
                        <a:cubicBezTo>
                          <a:pt x="188309" y="40100"/>
                          <a:pt x="182118" y="33909"/>
                          <a:pt x="168116" y="33909"/>
                        </a:cubicBezTo>
                        <a:lnTo>
                          <a:pt x="73819" y="33909"/>
                        </a:lnTo>
                        <a:cubicBezTo>
                          <a:pt x="46767" y="33909"/>
                          <a:pt x="40862" y="38862"/>
                          <a:pt x="40862" y="61341"/>
                        </a:cubicBezTo>
                        <a:lnTo>
                          <a:pt x="40862" y="167069"/>
                        </a:lnTo>
                        <a:cubicBezTo>
                          <a:pt x="40862" y="189643"/>
                          <a:pt x="46767" y="194500"/>
                          <a:pt x="73819" y="194500"/>
                        </a:cubicBezTo>
                        <a:lnTo>
                          <a:pt x="168116" y="194500"/>
                        </a:lnTo>
                        <a:cubicBezTo>
                          <a:pt x="182118" y="194500"/>
                          <a:pt x="188309" y="188309"/>
                          <a:pt x="188309" y="175260"/>
                        </a:cubicBezTo>
                        <a:lnTo>
                          <a:pt x="188309" y="139351"/>
                        </a:lnTo>
                        <a:lnTo>
                          <a:pt x="123730" y="139351"/>
                        </a:lnTo>
                        <a:cubicBezTo>
                          <a:pt x="119158" y="139351"/>
                          <a:pt x="116872" y="137065"/>
                          <a:pt x="116872" y="132493"/>
                        </a:cubicBezTo>
                        <a:lnTo>
                          <a:pt x="116872" y="112300"/>
                        </a:lnTo>
                        <a:cubicBezTo>
                          <a:pt x="116872" y="108014"/>
                          <a:pt x="119158" y="105442"/>
                          <a:pt x="123730" y="105442"/>
                        </a:cubicBezTo>
                        <a:lnTo>
                          <a:pt x="220980" y="105442"/>
                        </a:lnTo>
                        <a:cubicBezTo>
                          <a:pt x="225552" y="105442"/>
                          <a:pt x="228124" y="108014"/>
                          <a:pt x="228124" y="112300"/>
                        </a:cubicBezTo>
                        <a:lnTo>
                          <a:pt x="228124" y="177546"/>
                        </a:lnTo>
                        <a:cubicBezTo>
                          <a:pt x="228124" y="214694"/>
                          <a:pt x="213455" y="228409"/>
                          <a:pt x="174974" y="228409"/>
                        </a:cubicBezTo>
                        <a:lnTo>
                          <a:pt x="54864" y="228409"/>
                        </a:lnTo>
                        <a:cubicBezTo>
                          <a:pt x="18002" y="228409"/>
                          <a:pt x="0" y="211741"/>
                          <a:pt x="0" y="176213"/>
                        </a:cubicBezTo>
                        <a:lnTo>
                          <a:pt x="0" y="52197"/>
                        </a:lnTo>
                        <a:cubicBezTo>
                          <a:pt x="0" y="16954"/>
                          <a:pt x="17907" y="0"/>
                          <a:pt x="54864" y="0"/>
                        </a:cubicBezTo>
                        <a:lnTo>
                          <a:pt x="174974" y="0"/>
                        </a:lnTo>
                        <a:cubicBezTo>
                          <a:pt x="213455" y="0"/>
                          <a:pt x="228124" y="14002"/>
                          <a:pt x="228124" y="50864"/>
                        </a:cubicBezTo>
                        <a:lnTo>
                          <a:pt x="228124" y="62579"/>
                        </a:lnTo>
                        <a:cubicBezTo>
                          <a:pt x="228124" y="66866"/>
                          <a:pt x="225552" y="69151"/>
                          <a:pt x="220980" y="69151"/>
                        </a:cubicBezTo>
                        <a:lnTo>
                          <a:pt x="195453" y="69151"/>
                        </a:lnTo>
                        <a:close/>
                      </a:path>
                    </a:pathLst>
                  </a:custGeom>
                  <a:solidFill>
                    <a:srgbClr val="4E0864"/>
                  </a:solidFill>
                  <a:ln w="9525" cap="flat">
                    <a:noFill/>
                    <a:prstDash val="solid"/>
                    <a:miter/>
                  </a:ln>
                </p:spPr>
                <p:txBody>
                  <a:bodyPr rtlCol="0" anchor="ctr"/>
                  <a:lstStyle/>
                  <a:p>
                    <a:endParaRPr lang="en-US" sz="3200"/>
                  </a:p>
                </p:txBody>
              </p:sp>
              <p:sp>
                <p:nvSpPr>
                  <p:cNvPr id="41" name="Freeform: Shape 40">
                    <a:extLst>
                      <a:ext uri="{FF2B5EF4-FFF2-40B4-BE49-F238E27FC236}">
                        <a16:creationId xmlns:a16="http://schemas.microsoft.com/office/drawing/2014/main" id="{368A1BA8-147A-4DB4-B35B-02BB99EEBEF7}"/>
                      </a:ext>
                    </a:extLst>
                  </p:cNvPr>
                  <p:cNvSpPr/>
                  <p:nvPr/>
                </p:nvSpPr>
                <p:spPr>
                  <a:xfrm>
                    <a:off x="2267447"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3 w 221837"/>
                      <a:gd name="connsiteY5" fmla="*/ 0 h 228409"/>
                      <a:gd name="connsiteX6" fmla="*/ 221837 w 221837"/>
                      <a:gd name="connsiteY6" fmla="*/ 6858 h 228409"/>
                      <a:gd name="connsiteX7" fmla="*/ 221837 w 221837"/>
                      <a:gd name="connsiteY7" fmla="*/ 27051 h 228409"/>
                      <a:gd name="connsiteX8" fmla="*/ 214693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1" y="33909"/>
                          <a:pt x="0" y="31337"/>
                          <a:pt x="0" y="27051"/>
                        </a:cubicBezTo>
                        <a:lnTo>
                          <a:pt x="0" y="6858"/>
                        </a:lnTo>
                        <a:cubicBezTo>
                          <a:pt x="0" y="2286"/>
                          <a:pt x="2571" y="0"/>
                          <a:pt x="7144" y="0"/>
                        </a:cubicBezTo>
                        <a:lnTo>
                          <a:pt x="214693" y="0"/>
                        </a:lnTo>
                        <a:cubicBezTo>
                          <a:pt x="219265" y="0"/>
                          <a:pt x="221837" y="2286"/>
                          <a:pt x="221837" y="6858"/>
                        </a:cubicBezTo>
                        <a:lnTo>
                          <a:pt x="221837" y="27051"/>
                        </a:lnTo>
                        <a:cubicBezTo>
                          <a:pt x="221837" y="31337"/>
                          <a:pt x="219265" y="33909"/>
                          <a:pt x="214693" y="33909"/>
                        </a:cubicBezTo>
                        <a:lnTo>
                          <a:pt x="131445" y="33909"/>
                        </a:lnTo>
                        <a:lnTo>
                          <a:pt x="131445" y="221552"/>
                        </a:lnTo>
                        <a:cubicBezTo>
                          <a:pt x="131445" y="226123"/>
                          <a:pt x="128873" y="228409"/>
                          <a:pt x="124301" y="228409"/>
                        </a:cubicBezTo>
                        <a:lnTo>
                          <a:pt x="97536" y="228409"/>
                        </a:lnTo>
                        <a:cubicBezTo>
                          <a:pt x="92964" y="228409"/>
                          <a:pt x="90392" y="226123"/>
                          <a:pt x="90392" y="221552"/>
                        </a:cubicBezTo>
                        <a:lnTo>
                          <a:pt x="90392" y="33909"/>
                        </a:lnTo>
                        <a:close/>
                      </a:path>
                    </a:pathLst>
                  </a:custGeom>
                  <a:solidFill>
                    <a:srgbClr val="4E0864"/>
                  </a:solidFill>
                  <a:ln w="9525" cap="flat">
                    <a:noFill/>
                    <a:prstDash val="solid"/>
                    <a:miter/>
                  </a:ln>
                </p:spPr>
                <p:txBody>
                  <a:bodyPr rtlCol="0" anchor="ctr"/>
                  <a:lstStyle/>
                  <a:p>
                    <a:endParaRPr lang="en-US" sz="3200"/>
                  </a:p>
                </p:txBody>
              </p:sp>
              <p:sp>
                <p:nvSpPr>
                  <p:cNvPr id="42" name="Freeform: Shape 41">
                    <a:extLst>
                      <a:ext uri="{FF2B5EF4-FFF2-40B4-BE49-F238E27FC236}">
                        <a16:creationId xmlns:a16="http://schemas.microsoft.com/office/drawing/2014/main" id="{64774817-8459-4486-8233-70EEC5ED8907}"/>
                      </a:ext>
                    </a:extLst>
                  </p:cNvPr>
                  <p:cNvSpPr/>
                  <p:nvPr/>
                </p:nvSpPr>
                <p:spPr>
                  <a:xfrm>
                    <a:off x="2372843" y="4858254"/>
                    <a:ext cx="96844" cy="94943"/>
                  </a:xfrm>
                  <a:custGeom>
                    <a:avLst/>
                    <a:gdLst>
                      <a:gd name="connsiteX0" fmla="*/ 232981 w 232981"/>
                      <a:gd name="connsiteY0" fmla="*/ 176213 h 228409"/>
                      <a:gd name="connsiteX1" fmla="*/ 178498 w 232981"/>
                      <a:gd name="connsiteY1" fmla="*/ 228409 h 228409"/>
                      <a:gd name="connsiteX2" fmla="*/ 54864 w 232981"/>
                      <a:gd name="connsiteY2" fmla="*/ 228409 h 228409"/>
                      <a:gd name="connsiteX3" fmla="*/ 0 w 232981"/>
                      <a:gd name="connsiteY3" fmla="*/ 176213 h 228409"/>
                      <a:gd name="connsiteX4" fmla="*/ 0 w 232981"/>
                      <a:gd name="connsiteY4" fmla="*/ 52197 h 228409"/>
                      <a:gd name="connsiteX5" fmla="*/ 54864 w 232981"/>
                      <a:gd name="connsiteY5" fmla="*/ 0 h 228409"/>
                      <a:gd name="connsiteX6" fmla="*/ 178498 w 232981"/>
                      <a:gd name="connsiteY6" fmla="*/ 0 h 228409"/>
                      <a:gd name="connsiteX7" fmla="*/ 232981 w 232981"/>
                      <a:gd name="connsiteY7" fmla="*/ 52197 h 228409"/>
                      <a:gd name="connsiteX8" fmla="*/ 232981 w 232981"/>
                      <a:gd name="connsiteY8" fmla="*/ 176213 h 228409"/>
                      <a:gd name="connsiteX9" fmla="*/ 191834 w 232981"/>
                      <a:gd name="connsiteY9" fmla="*/ 61341 h 228409"/>
                      <a:gd name="connsiteX10" fmla="*/ 159258 w 232981"/>
                      <a:gd name="connsiteY10" fmla="*/ 33909 h 228409"/>
                      <a:gd name="connsiteX11" fmla="*/ 73723 w 232981"/>
                      <a:gd name="connsiteY11" fmla="*/ 33909 h 228409"/>
                      <a:gd name="connsiteX12" fmla="*/ 40767 w 232981"/>
                      <a:gd name="connsiteY12" fmla="*/ 61341 h 228409"/>
                      <a:gd name="connsiteX13" fmla="*/ 40767 w 232981"/>
                      <a:gd name="connsiteY13" fmla="*/ 167069 h 228409"/>
                      <a:gd name="connsiteX14" fmla="*/ 73723 w 232981"/>
                      <a:gd name="connsiteY14" fmla="*/ 194500 h 228409"/>
                      <a:gd name="connsiteX15" fmla="*/ 159258 w 232981"/>
                      <a:gd name="connsiteY15" fmla="*/ 194500 h 228409"/>
                      <a:gd name="connsiteX16" fmla="*/ 191834 w 232981"/>
                      <a:gd name="connsiteY16" fmla="*/ 167069 h 228409"/>
                      <a:gd name="connsiteX17" fmla="*/ 191834 w 232981"/>
                      <a:gd name="connsiteY17" fmla="*/ 6134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981" h="228409">
                        <a:moveTo>
                          <a:pt x="232981" y="176213"/>
                        </a:moveTo>
                        <a:cubicBezTo>
                          <a:pt x="232981" y="211741"/>
                          <a:pt x="215646" y="228409"/>
                          <a:pt x="178498" y="228409"/>
                        </a:cubicBezTo>
                        <a:lnTo>
                          <a:pt x="54864" y="228409"/>
                        </a:lnTo>
                        <a:cubicBezTo>
                          <a:pt x="18002" y="228409"/>
                          <a:pt x="0" y="211741"/>
                          <a:pt x="0" y="176213"/>
                        </a:cubicBezTo>
                        <a:lnTo>
                          <a:pt x="0" y="52197"/>
                        </a:lnTo>
                        <a:cubicBezTo>
                          <a:pt x="0" y="16954"/>
                          <a:pt x="17907" y="0"/>
                          <a:pt x="54864" y="0"/>
                        </a:cubicBezTo>
                        <a:lnTo>
                          <a:pt x="178498" y="0"/>
                        </a:lnTo>
                        <a:cubicBezTo>
                          <a:pt x="215741" y="0"/>
                          <a:pt x="232981" y="16954"/>
                          <a:pt x="232981" y="52197"/>
                        </a:cubicBezTo>
                        <a:lnTo>
                          <a:pt x="232981" y="176213"/>
                        </a:lnTo>
                        <a:close/>
                        <a:moveTo>
                          <a:pt x="191834" y="61341"/>
                        </a:moveTo>
                        <a:cubicBezTo>
                          <a:pt x="191834" y="38862"/>
                          <a:pt x="186309" y="33909"/>
                          <a:pt x="159258" y="33909"/>
                        </a:cubicBezTo>
                        <a:lnTo>
                          <a:pt x="73723" y="33909"/>
                        </a:lnTo>
                        <a:cubicBezTo>
                          <a:pt x="46672" y="33909"/>
                          <a:pt x="40767" y="38862"/>
                          <a:pt x="40767" y="61341"/>
                        </a:cubicBezTo>
                        <a:lnTo>
                          <a:pt x="40767" y="167069"/>
                        </a:lnTo>
                        <a:cubicBezTo>
                          <a:pt x="40767" y="189643"/>
                          <a:pt x="46672" y="194500"/>
                          <a:pt x="73723" y="194500"/>
                        </a:cubicBezTo>
                        <a:lnTo>
                          <a:pt x="159258" y="194500"/>
                        </a:lnTo>
                        <a:cubicBezTo>
                          <a:pt x="186309" y="194500"/>
                          <a:pt x="191834" y="189643"/>
                          <a:pt x="191834" y="167069"/>
                        </a:cubicBezTo>
                        <a:lnTo>
                          <a:pt x="191834" y="61341"/>
                        </a:lnTo>
                        <a:close/>
                      </a:path>
                    </a:pathLst>
                  </a:custGeom>
                  <a:solidFill>
                    <a:srgbClr val="4E0864"/>
                  </a:solidFill>
                  <a:ln w="9525" cap="flat">
                    <a:noFill/>
                    <a:prstDash val="solid"/>
                    <a:miter/>
                  </a:ln>
                </p:spPr>
                <p:txBody>
                  <a:bodyPr rtlCol="0" anchor="ctr"/>
                  <a:lstStyle/>
                  <a:p>
                    <a:endParaRPr lang="en-US" sz="3200"/>
                  </a:p>
                </p:txBody>
              </p:sp>
              <p:sp>
                <p:nvSpPr>
                  <p:cNvPr id="43" name="Freeform: Shape 42">
                    <a:extLst>
                      <a:ext uri="{FF2B5EF4-FFF2-40B4-BE49-F238E27FC236}">
                        <a16:creationId xmlns:a16="http://schemas.microsoft.com/office/drawing/2014/main" id="{8C8433A4-E171-4456-BF92-0263EC76DE63}"/>
                      </a:ext>
                    </a:extLst>
                  </p:cNvPr>
                  <p:cNvSpPr/>
                  <p:nvPr/>
                </p:nvSpPr>
                <p:spPr>
                  <a:xfrm>
                    <a:off x="2491264" y="4858254"/>
                    <a:ext cx="97359" cy="94943"/>
                  </a:xfrm>
                  <a:custGeom>
                    <a:avLst/>
                    <a:gdLst>
                      <a:gd name="connsiteX0" fmla="*/ 179451 w 234220"/>
                      <a:gd name="connsiteY0" fmla="*/ 228409 h 228409"/>
                      <a:gd name="connsiteX1" fmla="*/ 169355 w 234220"/>
                      <a:gd name="connsiteY1" fmla="*/ 223171 h 228409"/>
                      <a:gd name="connsiteX2" fmla="*/ 38481 w 234220"/>
                      <a:gd name="connsiteY2" fmla="*/ 33623 h 228409"/>
                      <a:gd name="connsiteX3" fmla="*/ 38481 w 234220"/>
                      <a:gd name="connsiteY3" fmla="*/ 221552 h 228409"/>
                      <a:gd name="connsiteX4" fmla="*/ 31338 w 234220"/>
                      <a:gd name="connsiteY4" fmla="*/ 228409 h 228409"/>
                      <a:gd name="connsiteX5" fmla="*/ 6858 w 234220"/>
                      <a:gd name="connsiteY5" fmla="*/ 228409 h 228409"/>
                      <a:gd name="connsiteX6" fmla="*/ 0 w 234220"/>
                      <a:gd name="connsiteY6" fmla="*/ 221552 h 228409"/>
                      <a:gd name="connsiteX7" fmla="*/ 0 w 234220"/>
                      <a:gd name="connsiteY7" fmla="*/ 6858 h 228409"/>
                      <a:gd name="connsiteX8" fmla="*/ 6858 w 234220"/>
                      <a:gd name="connsiteY8" fmla="*/ 0 h 228409"/>
                      <a:gd name="connsiteX9" fmla="*/ 54864 w 234220"/>
                      <a:gd name="connsiteY9" fmla="*/ 0 h 228409"/>
                      <a:gd name="connsiteX10" fmla="*/ 64675 w 234220"/>
                      <a:gd name="connsiteY10" fmla="*/ 5239 h 228409"/>
                      <a:gd name="connsiteX11" fmla="*/ 195739 w 234220"/>
                      <a:gd name="connsiteY11" fmla="*/ 195167 h 228409"/>
                      <a:gd name="connsiteX12" fmla="*/ 195739 w 234220"/>
                      <a:gd name="connsiteY12" fmla="*/ 6858 h 228409"/>
                      <a:gd name="connsiteX13" fmla="*/ 202882 w 234220"/>
                      <a:gd name="connsiteY13" fmla="*/ 0 h 228409"/>
                      <a:gd name="connsiteX14" fmla="*/ 227362 w 234220"/>
                      <a:gd name="connsiteY14" fmla="*/ 0 h 228409"/>
                      <a:gd name="connsiteX15" fmla="*/ 234220 w 234220"/>
                      <a:gd name="connsiteY15" fmla="*/ 6858 h 228409"/>
                      <a:gd name="connsiteX16" fmla="*/ 234220 w 234220"/>
                      <a:gd name="connsiteY16" fmla="*/ 221552 h 228409"/>
                      <a:gd name="connsiteX17" fmla="*/ 227362 w 234220"/>
                      <a:gd name="connsiteY17" fmla="*/ 228409 h 228409"/>
                      <a:gd name="connsiteX18" fmla="*/ 179451 w 234220"/>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220" h="228409">
                        <a:moveTo>
                          <a:pt x="179451" y="228409"/>
                        </a:moveTo>
                        <a:cubicBezTo>
                          <a:pt x="174213" y="228409"/>
                          <a:pt x="171926" y="227076"/>
                          <a:pt x="169355" y="223171"/>
                        </a:cubicBezTo>
                        <a:lnTo>
                          <a:pt x="38481" y="33623"/>
                        </a:lnTo>
                        <a:lnTo>
                          <a:pt x="38481" y="221552"/>
                        </a:lnTo>
                        <a:cubicBezTo>
                          <a:pt x="38481" y="226123"/>
                          <a:pt x="35909" y="228409"/>
                          <a:pt x="31338"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739" y="195167"/>
                        </a:lnTo>
                        <a:lnTo>
                          <a:pt x="195739" y="6858"/>
                        </a:lnTo>
                        <a:cubicBezTo>
                          <a:pt x="195739" y="2286"/>
                          <a:pt x="198311" y="0"/>
                          <a:pt x="202882" y="0"/>
                        </a:cubicBezTo>
                        <a:lnTo>
                          <a:pt x="227362" y="0"/>
                        </a:lnTo>
                        <a:cubicBezTo>
                          <a:pt x="231934" y="0"/>
                          <a:pt x="234220" y="2286"/>
                          <a:pt x="234220" y="6858"/>
                        </a:cubicBezTo>
                        <a:lnTo>
                          <a:pt x="234220" y="221552"/>
                        </a:lnTo>
                        <a:cubicBezTo>
                          <a:pt x="234220" y="226123"/>
                          <a:pt x="231934" y="228409"/>
                          <a:pt x="227362" y="228409"/>
                        </a:cubicBezTo>
                        <a:lnTo>
                          <a:pt x="179451" y="228409"/>
                        </a:lnTo>
                        <a:close/>
                      </a:path>
                    </a:pathLst>
                  </a:custGeom>
                  <a:solidFill>
                    <a:srgbClr val="4E0864"/>
                  </a:solidFill>
                  <a:ln w="9525" cap="flat">
                    <a:noFill/>
                    <a:prstDash val="solid"/>
                    <a:miter/>
                  </a:ln>
                </p:spPr>
                <p:txBody>
                  <a:bodyPr rtlCol="0" anchor="ctr"/>
                  <a:lstStyle/>
                  <a:p>
                    <a:endParaRPr lang="en-US" sz="3200"/>
                  </a:p>
                </p:txBody>
              </p:sp>
              <p:sp>
                <p:nvSpPr>
                  <p:cNvPr id="44" name="Freeform: Shape 43">
                    <a:extLst>
                      <a:ext uri="{FF2B5EF4-FFF2-40B4-BE49-F238E27FC236}">
                        <a16:creationId xmlns:a16="http://schemas.microsoft.com/office/drawing/2014/main" id="{CD7D35B0-3A5A-4335-8E27-0022019D5641}"/>
                      </a:ext>
                    </a:extLst>
                  </p:cNvPr>
                  <p:cNvSpPr/>
                  <p:nvPr/>
                </p:nvSpPr>
                <p:spPr>
                  <a:xfrm>
                    <a:off x="2609647" y="4936925"/>
                    <a:ext cx="19242" cy="37692"/>
                  </a:xfrm>
                  <a:custGeom>
                    <a:avLst/>
                    <a:gdLst>
                      <a:gd name="connsiteX0" fmla="*/ 22574 w 46291"/>
                      <a:gd name="connsiteY0" fmla="*/ 86106 h 90678"/>
                      <a:gd name="connsiteX1" fmla="*/ 15716 w 46291"/>
                      <a:gd name="connsiteY1" fmla="*/ 90678 h 90678"/>
                      <a:gd name="connsiteX2" fmla="*/ 5905 w 46291"/>
                      <a:gd name="connsiteY2" fmla="*/ 90678 h 90678"/>
                      <a:gd name="connsiteX3" fmla="*/ 2667 w 46291"/>
                      <a:gd name="connsiteY3" fmla="*/ 85439 h 90678"/>
                      <a:gd name="connsiteX4" fmla="*/ 22193 w 46291"/>
                      <a:gd name="connsiteY4" fmla="*/ 39148 h 90678"/>
                      <a:gd name="connsiteX5" fmla="*/ 7144 w 46291"/>
                      <a:gd name="connsiteY5" fmla="*/ 39148 h 90678"/>
                      <a:gd name="connsiteX6" fmla="*/ 0 w 46291"/>
                      <a:gd name="connsiteY6" fmla="*/ 32290 h 90678"/>
                      <a:gd name="connsiteX7" fmla="*/ 0 w 46291"/>
                      <a:gd name="connsiteY7" fmla="*/ 6858 h 90678"/>
                      <a:gd name="connsiteX8" fmla="*/ 7144 w 46291"/>
                      <a:gd name="connsiteY8" fmla="*/ 0 h 90678"/>
                      <a:gd name="connsiteX9" fmla="*/ 39434 w 46291"/>
                      <a:gd name="connsiteY9" fmla="*/ 0 h 90678"/>
                      <a:gd name="connsiteX10" fmla="*/ 46291 w 46291"/>
                      <a:gd name="connsiteY10" fmla="*/ 6858 h 90678"/>
                      <a:gd name="connsiteX11" fmla="*/ 46291 w 46291"/>
                      <a:gd name="connsiteY11" fmla="*/ 32290 h 90678"/>
                      <a:gd name="connsiteX12" fmla="*/ 43719 w 46291"/>
                      <a:gd name="connsiteY12" fmla="*/ 43720 h 90678"/>
                      <a:gd name="connsiteX13" fmla="*/ 22574 w 46291"/>
                      <a:gd name="connsiteY13" fmla="*/ 86106 h 90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291" h="90678">
                        <a:moveTo>
                          <a:pt x="22574" y="86106"/>
                        </a:moveTo>
                        <a:cubicBezTo>
                          <a:pt x="20955" y="89059"/>
                          <a:pt x="18955" y="90678"/>
                          <a:pt x="15716" y="90678"/>
                        </a:cubicBezTo>
                        <a:lnTo>
                          <a:pt x="5905" y="90678"/>
                        </a:lnTo>
                        <a:cubicBezTo>
                          <a:pt x="2953" y="90678"/>
                          <a:pt x="1334" y="88392"/>
                          <a:pt x="2667" y="85439"/>
                        </a:cubicBezTo>
                        <a:lnTo>
                          <a:pt x="22193" y="39148"/>
                        </a:lnTo>
                        <a:lnTo>
                          <a:pt x="7144" y="39148"/>
                        </a:lnTo>
                        <a:cubicBezTo>
                          <a:pt x="2571" y="39148"/>
                          <a:pt x="0" y="36862"/>
                          <a:pt x="0" y="32290"/>
                        </a:cubicBezTo>
                        <a:lnTo>
                          <a:pt x="0" y="6858"/>
                        </a:lnTo>
                        <a:cubicBezTo>
                          <a:pt x="0" y="2572"/>
                          <a:pt x="2571" y="0"/>
                          <a:pt x="7144" y="0"/>
                        </a:cubicBezTo>
                        <a:lnTo>
                          <a:pt x="39434" y="0"/>
                        </a:lnTo>
                        <a:cubicBezTo>
                          <a:pt x="43719" y="0"/>
                          <a:pt x="46291" y="2572"/>
                          <a:pt x="46291" y="6858"/>
                        </a:cubicBezTo>
                        <a:lnTo>
                          <a:pt x="46291" y="32290"/>
                        </a:lnTo>
                        <a:cubicBezTo>
                          <a:pt x="46291" y="36576"/>
                          <a:pt x="45625" y="40481"/>
                          <a:pt x="43719" y="43720"/>
                        </a:cubicBezTo>
                        <a:lnTo>
                          <a:pt x="22574" y="86106"/>
                        </a:lnTo>
                        <a:close/>
                      </a:path>
                    </a:pathLst>
                  </a:custGeom>
                  <a:solidFill>
                    <a:srgbClr val="4E0864"/>
                  </a:solidFill>
                  <a:ln w="9525" cap="flat">
                    <a:noFill/>
                    <a:prstDash val="solid"/>
                    <a:miter/>
                  </a:ln>
                </p:spPr>
                <p:txBody>
                  <a:bodyPr rtlCol="0" anchor="ctr"/>
                  <a:lstStyle/>
                  <a:p>
                    <a:endParaRPr lang="en-US" sz="3200"/>
                  </a:p>
                </p:txBody>
              </p:sp>
              <p:sp>
                <p:nvSpPr>
                  <p:cNvPr id="45" name="Freeform: Shape 44">
                    <a:extLst>
                      <a:ext uri="{FF2B5EF4-FFF2-40B4-BE49-F238E27FC236}">
                        <a16:creationId xmlns:a16="http://schemas.microsoft.com/office/drawing/2014/main" id="{44F28292-8821-40FA-8B4E-1C61AA756F92}"/>
                      </a:ext>
                    </a:extLst>
                  </p:cNvPr>
                  <p:cNvSpPr/>
                  <p:nvPr/>
                </p:nvSpPr>
                <p:spPr>
                  <a:xfrm>
                    <a:off x="2691168" y="4858254"/>
                    <a:ext cx="93993" cy="94943"/>
                  </a:xfrm>
                  <a:custGeom>
                    <a:avLst/>
                    <a:gdLst>
                      <a:gd name="connsiteX0" fmla="*/ 154020 w 226123"/>
                      <a:gd name="connsiteY0" fmla="*/ 0 h 228409"/>
                      <a:gd name="connsiteX1" fmla="*/ 226124 w 226123"/>
                      <a:gd name="connsiteY1" fmla="*/ 68866 h 228409"/>
                      <a:gd name="connsiteX2" fmla="*/ 226124 w 226123"/>
                      <a:gd name="connsiteY2" fmla="*/ 159544 h 228409"/>
                      <a:gd name="connsiteX3" fmla="*/ 154020 w 226123"/>
                      <a:gd name="connsiteY3" fmla="*/ 228409 h 228409"/>
                      <a:gd name="connsiteX4" fmla="*/ 6858 w 226123"/>
                      <a:gd name="connsiteY4" fmla="*/ 228409 h 228409"/>
                      <a:gd name="connsiteX5" fmla="*/ 0 w 226123"/>
                      <a:gd name="connsiteY5" fmla="*/ 221552 h 228409"/>
                      <a:gd name="connsiteX6" fmla="*/ 0 w 226123"/>
                      <a:gd name="connsiteY6" fmla="*/ 6858 h 228409"/>
                      <a:gd name="connsiteX7" fmla="*/ 6858 w 226123"/>
                      <a:gd name="connsiteY7" fmla="*/ 0 h 228409"/>
                      <a:gd name="connsiteX8" fmla="*/ 154020 w 226123"/>
                      <a:gd name="connsiteY8" fmla="*/ 0 h 228409"/>
                      <a:gd name="connsiteX9" fmla="*/ 40863 w 226123"/>
                      <a:gd name="connsiteY9" fmla="*/ 194500 h 228409"/>
                      <a:gd name="connsiteX10" fmla="*/ 135827 w 226123"/>
                      <a:gd name="connsiteY10" fmla="*/ 194500 h 228409"/>
                      <a:gd name="connsiteX11" fmla="*/ 185452 w 226123"/>
                      <a:gd name="connsiteY11" fmla="*/ 152781 h 228409"/>
                      <a:gd name="connsiteX12" fmla="*/ 185452 w 226123"/>
                      <a:gd name="connsiteY12" fmla="*/ 75724 h 228409"/>
                      <a:gd name="connsiteX13" fmla="*/ 135827 w 226123"/>
                      <a:gd name="connsiteY13" fmla="*/ 34004 h 228409"/>
                      <a:gd name="connsiteX14" fmla="*/ 40863 w 226123"/>
                      <a:gd name="connsiteY14" fmla="*/ 34004 h 228409"/>
                      <a:gd name="connsiteX15" fmla="*/ 40863 w 226123"/>
                      <a:gd name="connsiteY15" fmla="*/ 19450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23" h="228409">
                        <a:moveTo>
                          <a:pt x="154020" y="0"/>
                        </a:moveTo>
                        <a:cubicBezTo>
                          <a:pt x="198025" y="0"/>
                          <a:pt x="226124" y="26479"/>
                          <a:pt x="226124" y="68866"/>
                        </a:cubicBezTo>
                        <a:lnTo>
                          <a:pt x="226124" y="159544"/>
                        </a:lnTo>
                        <a:cubicBezTo>
                          <a:pt x="226124" y="202311"/>
                          <a:pt x="198025" y="228409"/>
                          <a:pt x="154020" y="228409"/>
                        </a:cubicBezTo>
                        <a:lnTo>
                          <a:pt x="6858" y="228409"/>
                        </a:lnTo>
                        <a:cubicBezTo>
                          <a:pt x="2286" y="228409"/>
                          <a:pt x="0" y="226123"/>
                          <a:pt x="0" y="221552"/>
                        </a:cubicBezTo>
                        <a:lnTo>
                          <a:pt x="0" y="6858"/>
                        </a:lnTo>
                        <a:cubicBezTo>
                          <a:pt x="0" y="2286"/>
                          <a:pt x="2286" y="0"/>
                          <a:pt x="6858" y="0"/>
                        </a:cubicBezTo>
                        <a:lnTo>
                          <a:pt x="154020" y="0"/>
                        </a:lnTo>
                        <a:close/>
                        <a:moveTo>
                          <a:pt x="40863" y="194500"/>
                        </a:moveTo>
                        <a:lnTo>
                          <a:pt x="135827" y="194500"/>
                        </a:lnTo>
                        <a:cubicBezTo>
                          <a:pt x="171736" y="194500"/>
                          <a:pt x="185452" y="182785"/>
                          <a:pt x="185452" y="152781"/>
                        </a:cubicBezTo>
                        <a:lnTo>
                          <a:pt x="185452" y="75724"/>
                        </a:lnTo>
                        <a:cubicBezTo>
                          <a:pt x="185452" y="45720"/>
                          <a:pt x="171736" y="34004"/>
                          <a:pt x="135827" y="34004"/>
                        </a:cubicBezTo>
                        <a:lnTo>
                          <a:pt x="40863" y="34004"/>
                        </a:lnTo>
                        <a:lnTo>
                          <a:pt x="40863" y="194500"/>
                        </a:lnTo>
                        <a:close/>
                      </a:path>
                    </a:pathLst>
                  </a:custGeom>
                  <a:solidFill>
                    <a:srgbClr val="4E0864"/>
                  </a:solidFill>
                  <a:ln w="9525" cap="flat">
                    <a:noFill/>
                    <a:prstDash val="solid"/>
                    <a:miter/>
                  </a:ln>
                </p:spPr>
                <p:txBody>
                  <a:bodyPr rtlCol="0" anchor="ctr"/>
                  <a:lstStyle/>
                  <a:p>
                    <a:endParaRPr lang="en-US" sz="3200"/>
                  </a:p>
                </p:txBody>
              </p:sp>
              <p:sp>
                <p:nvSpPr>
                  <p:cNvPr id="46" name="Freeform: Shape 45">
                    <a:extLst>
                      <a:ext uri="{FF2B5EF4-FFF2-40B4-BE49-F238E27FC236}">
                        <a16:creationId xmlns:a16="http://schemas.microsoft.com/office/drawing/2014/main" id="{69E611F9-E9C3-46FB-881A-C91A2BCDBCDD}"/>
                      </a:ext>
                    </a:extLst>
                  </p:cNvPr>
                  <p:cNvSpPr/>
                  <p:nvPr/>
                </p:nvSpPr>
                <p:spPr>
                  <a:xfrm>
                    <a:off x="2803770" y="4936925"/>
                    <a:ext cx="19242" cy="16272"/>
                  </a:xfrm>
                  <a:custGeom>
                    <a:avLst/>
                    <a:gdLst>
                      <a:gd name="connsiteX0" fmla="*/ 0 w 46291"/>
                      <a:gd name="connsiteY0" fmla="*/ 6858 h 39147"/>
                      <a:gd name="connsiteX1" fmla="*/ 7144 w 46291"/>
                      <a:gd name="connsiteY1" fmla="*/ 0 h 39147"/>
                      <a:gd name="connsiteX2" fmla="*/ 39434 w 46291"/>
                      <a:gd name="connsiteY2" fmla="*/ 0 h 39147"/>
                      <a:gd name="connsiteX3" fmla="*/ 46292 w 46291"/>
                      <a:gd name="connsiteY3" fmla="*/ 6858 h 39147"/>
                      <a:gd name="connsiteX4" fmla="*/ 46292 w 46291"/>
                      <a:gd name="connsiteY4" fmla="*/ 32290 h 39147"/>
                      <a:gd name="connsiteX5" fmla="*/ 39434 w 46291"/>
                      <a:gd name="connsiteY5" fmla="*/ 39148 h 39147"/>
                      <a:gd name="connsiteX6" fmla="*/ 7144 w 46291"/>
                      <a:gd name="connsiteY6" fmla="*/ 39148 h 39147"/>
                      <a:gd name="connsiteX7" fmla="*/ 0 w 46291"/>
                      <a:gd name="connsiteY7" fmla="*/ 32290 h 39147"/>
                      <a:gd name="connsiteX8" fmla="*/ 0 w 46291"/>
                      <a:gd name="connsiteY8" fmla="*/ 6858 h 3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91" h="39147">
                        <a:moveTo>
                          <a:pt x="0" y="6858"/>
                        </a:moveTo>
                        <a:cubicBezTo>
                          <a:pt x="0" y="2572"/>
                          <a:pt x="2572" y="0"/>
                          <a:pt x="7144" y="0"/>
                        </a:cubicBezTo>
                        <a:lnTo>
                          <a:pt x="39434" y="0"/>
                        </a:lnTo>
                        <a:cubicBezTo>
                          <a:pt x="43720" y="0"/>
                          <a:pt x="46292" y="2572"/>
                          <a:pt x="46292" y="6858"/>
                        </a:cubicBezTo>
                        <a:lnTo>
                          <a:pt x="46292" y="32290"/>
                        </a:lnTo>
                        <a:cubicBezTo>
                          <a:pt x="46292" y="36862"/>
                          <a:pt x="43720" y="39148"/>
                          <a:pt x="39434" y="39148"/>
                        </a:cubicBezTo>
                        <a:lnTo>
                          <a:pt x="7144" y="39148"/>
                        </a:lnTo>
                        <a:cubicBezTo>
                          <a:pt x="2572" y="39148"/>
                          <a:pt x="0" y="36862"/>
                          <a:pt x="0" y="32290"/>
                        </a:cubicBezTo>
                        <a:lnTo>
                          <a:pt x="0" y="6858"/>
                        </a:lnTo>
                        <a:close/>
                      </a:path>
                    </a:pathLst>
                  </a:custGeom>
                  <a:solidFill>
                    <a:srgbClr val="4E0864"/>
                  </a:solidFill>
                  <a:ln w="9525" cap="flat">
                    <a:noFill/>
                    <a:prstDash val="solid"/>
                    <a:miter/>
                  </a:ln>
                </p:spPr>
                <p:txBody>
                  <a:bodyPr rtlCol="0" anchor="ctr"/>
                  <a:lstStyle/>
                  <a:p>
                    <a:endParaRPr lang="en-US" sz="3200"/>
                  </a:p>
                </p:txBody>
              </p:sp>
              <p:sp>
                <p:nvSpPr>
                  <p:cNvPr id="47" name="Freeform: Shape 46">
                    <a:extLst>
                      <a:ext uri="{FF2B5EF4-FFF2-40B4-BE49-F238E27FC236}">
                        <a16:creationId xmlns:a16="http://schemas.microsoft.com/office/drawing/2014/main" id="{7E00CFA7-1AF9-4D59-B751-06D3939131F6}"/>
                      </a:ext>
                    </a:extLst>
                  </p:cNvPr>
                  <p:cNvSpPr/>
                  <p:nvPr/>
                </p:nvSpPr>
                <p:spPr>
                  <a:xfrm>
                    <a:off x="2842927" y="4858254"/>
                    <a:ext cx="92132" cy="94904"/>
                  </a:xfrm>
                  <a:custGeom>
                    <a:avLst/>
                    <a:gdLst>
                      <a:gd name="connsiteX0" fmla="*/ 214789 w 221646"/>
                      <a:gd name="connsiteY0" fmla="*/ 156591 h 228314"/>
                      <a:gd name="connsiteX1" fmla="*/ 221647 w 221646"/>
                      <a:gd name="connsiteY1" fmla="*/ 163449 h 228314"/>
                      <a:gd name="connsiteX2" fmla="*/ 221647 w 221646"/>
                      <a:gd name="connsiteY2" fmla="*/ 177451 h 228314"/>
                      <a:gd name="connsiteX3" fmla="*/ 168783 w 221646"/>
                      <a:gd name="connsiteY3" fmla="*/ 228314 h 228314"/>
                      <a:gd name="connsiteX4" fmla="*/ 54864 w 221646"/>
                      <a:gd name="connsiteY4" fmla="*/ 228314 h 228314"/>
                      <a:gd name="connsiteX5" fmla="*/ 0 w 221646"/>
                      <a:gd name="connsiteY5" fmla="*/ 176117 h 228314"/>
                      <a:gd name="connsiteX6" fmla="*/ 0 w 221646"/>
                      <a:gd name="connsiteY6" fmla="*/ 52197 h 228314"/>
                      <a:gd name="connsiteX7" fmla="*/ 54864 w 221646"/>
                      <a:gd name="connsiteY7" fmla="*/ 0 h 228314"/>
                      <a:gd name="connsiteX8" fmla="*/ 168783 w 221646"/>
                      <a:gd name="connsiteY8" fmla="*/ 0 h 228314"/>
                      <a:gd name="connsiteX9" fmla="*/ 221647 w 221646"/>
                      <a:gd name="connsiteY9" fmla="*/ 50864 h 228314"/>
                      <a:gd name="connsiteX10" fmla="*/ 221647 w 221646"/>
                      <a:gd name="connsiteY10" fmla="*/ 64865 h 228314"/>
                      <a:gd name="connsiteX11" fmla="*/ 214789 w 221646"/>
                      <a:gd name="connsiteY11" fmla="*/ 71723 h 228314"/>
                      <a:gd name="connsiteX12" fmla="*/ 188976 w 221646"/>
                      <a:gd name="connsiteY12" fmla="*/ 71723 h 228314"/>
                      <a:gd name="connsiteX13" fmla="*/ 181833 w 221646"/>
                      <a:gd name="connsiteY13" fmla="*/ 64865 h 228314"/>
                      <a:gd name="connsiteX14" fmla="*/ 181833 w 221646"/>
                      <a:gd name="connsiteY14" fmla="*/ 53149 h 228314"/>
                      <a:gd name="connsiteX15" fmla="*/ 161640 w 221646"/>
                      <a:gd name="connsiteY15" fmla="*/ 33909 h 228314"/>
                      <a:gd name="connsiteX16" fmla="*/ 73914 w 221646"/>
                      <a:gd name="connsiteY16" fmla="*/ 33909 h 228314"/>
                      <a:gd name="connsiteX17" fmla="*/ 40957 w 221646"/>
                      <a:gd name="connsiteY17" fmla="*/ 61341 h 228314"/>
                      <a:gd name="connsiteX18" fmla="*/ 40957 w 221646"/>
                      <a:gd name="connsiteY18" fmla="*/ 167069 h 228314"/>
                      <a:gd name="connsiteX19" fmla="*/ 73914 w 221646"/>
                      <a:gd name="connsiteY19" fmla="*/ 194500 h 228314"/>
                      <a:gd name="connsiteX20" fmla="*/ 161640 w 221646"/>
                      <a:gd name="connsiteY20" fmla="*/ 194500 h 228314"/>
                      <a:gd name="connsiteX21" fmla="*/ 181833 w 221646"/>
                      <a:gd name="connsiteY21" fmla="*/ 175260 h 228314"/>
                      <a:gd name="connsiteX22" fmla="*/ 181833 w 221646"/>
                      <a:gd name="connsiteY22" fmla="*/ 163544 h 228314"/>
                      <a:gd name="connsiteX23" fmla="*/ 188976 w 221646"/>
                      <a:gd name="connsiteY23" fmla="*/ 156686 h 228314"/>
                      <a:gd name="connsiteX24" fmla="*/ 214789 w 221646"/>
                      <a:gd name="connsiteY24" fmla="*/ 156686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1646" h="228314">
                        <a:moveTo>
                          <a:pt x="214789" y="156591"/>
                        </a:moveTo>
                        <a:cubicBezTo>
                          <a:pt x="219361" y="156591"/>
                          <a:pt x="221647" y="159163"/>
                          <a:pt x="221647" y="163449"/>
                        </a:cubicBezTo>
                        <a:lnTo>
                          <a:pt x="221647" y="177451"/>
                        </a:lnTo>
                        <a:cubicBezTo>
                          <a:pt x="221647" y="214598"/>
                          <a:pt x="207264" y="228314"/>
                          <a:pt x="168783" y="228314"/>
                        </a:cubicBezTo>
                        <a:lnTo>
                          <a:pt x="54864" y="228314"/>
                        </a:lnTo>
                        <a:cubicBezTo>
                          <a:pt x="18002" y="228314"/>
                          <a:pt x="0" y="211646"/>
                          <a:pt x="0" y="176117"/>
                        </a:cubicBezTo>
                        <a:lnTo>
                          <a:pt x="0" y="52197"/>
                        </a:lnTo>
                        <a:cubicBezTo>
                          <a:pt x="0" y="16954"/>
                          <a:pt x="17907" y="0"/>
                          <a:pt x="54864" y="0"/>
                        </a:cubicBezTo>
                        <a:lnTo>
                          <a:pt x="168783" y="0"/>
                        </a:lnTo>
                        <a:cubicBezTo>
                          <a:pt x="207264" y="0"/>
                          <a:pt x="221647" y="14002"/>
                          <a:pt x="221647" y="50864"/>
                        </a:cubicBezTo>
                        <a:lnTo>
                          <a:pt x="221647" y="64865"/>
                        </a:lnTo>
                        <a:cubicBezTo>
                          <a:pt x="221647" y="69437"/>
                          <a:pt x="219361" y="71723"/>
                          <a:pt x="214789" y="71723"/>
                        </a:cubicBezTo>
                        <a:lnTo>
                          <a:pt x="188976" y="71723"/>
                        </a:lnTo>
                        <a:cubicBezTo>
                          <a:pt x="184404" y="71723"/>
                          <a:pt x="181833" y="69437"/>
                          <a:pt x="181833" y="64865"/>
                        </a:cubicBezTo>
                        <a:lnTo>
                          <a:pt x="181833" y="53149"/>
                        </a:lnTo>
                        <a:cubicBezTo>
                          <a:pt x="181833" y="40100"/>
                          <a:pt x="175927" y="33909"/>
                          <a:pt x="161640" y="33909"/>
                        </a:cubicBezTo>
                        <a:lnTo>
                          <a:pt x="73914" y="33909"/>
                        </a:lnTo>
                        <a:cubicBezTo>
                          <a:pt x="46863" y="33909"/>
                          <a:pt x="40957" y="38862"/>
                          <a:pt x="40957" y="61341"/>
                        </a:cubicBezTo>
                        <a:lnTo>
                          <a:pt x="40957" y="167069"/>
                        </a:lnTo>
                        <a:cubicBezTo>
                          <a:pt x="40957" y="189643"/>
                          <a:pt x="46863" y="194500"/>
                          <a:pt x="73914" y="194500"/>
                        </a:cubicBezTo>
                        <a:lnTo>
                          <a:pt x="161640" y="194500"/>
                        </a:lnTo>
                        <a:cubicBezTo>
                          <a:pt x="176022" y="194500"/>
                          <a:pt x="181833" y="188309"/>
                          <a:pt x="181833" y="175260"/>
                        </a:cubicBezTo>
                        <a:lnTo>
                          <a:pt x="181833" y="163544"/>
                        </a:lnTo>
                        <a:cubicBezTo>
                          <a:pt x="181833" y="159258"/>
                          <a:pt x="184404" y="156686"/>
                          <a:pt x="188976" y="156686"/>
                        </a:cubicBezTo>
                        <a:lnTo>
                          <a:pt x="214789" y="156686"/>
                        </a:lnTo>
                        <a:close/>
                      </a:path>
                    </a:pathLst>
                  </a:custGeom>
                  <a:solidFill>
                    <a:srgbClr val="4E0864"/>
                  </a:solidFill>
                  <a:ln w="9525" cap="flat">
                    <a:noFill/>
                    <a:prstDash val="solid"/>
                    <a:miter/>
                  </a:ln>
                </p:spPr>
                <p:txBody>
                  <a:bodyPr rtlCol="0" anchor="ctr"/>
                  <a:lstStyle/>
                  <a:p>
                    <a:endParaRPr lang="en-US" sz="3200"/>
                  </a:p>
                </p:txBody>
              </p:sp>
              <p:sp>
                <p:nvSpPr>
                  <p:cNvPr id="48" name="Freeform: Shape 47">
                    <a:extLst>
                      <a:ext uri="{FF2B5EF4-FFF2-40B4-BE49-F238E27FC236}">
                        <a16:creationId xmlns:a16="http://schemas.microsoft.com/office/drawing/2014/main" id="{2D9E4FCF-228B-439C-9925-7E2A83F3008F}"/>
                      </a:ext>
                    </a:extLst>
                  </p:cNvPr>
                  <p:cNvSpPr/>
                  <p:nvPr/>
                </p:nvSpPr>
                <p:spPr>
                  <a:xfrm>
                    <a:off x="2952559" y="4936925"/>
                    <a:ext cx="19242" cy="16272"/>
                  </a:xfrm>
                  <a:custGeom>
                    <a:avLst/>
                    <a:gdLst>
                      <a:gd name="connsiteX0" fmla="*/ 0 w 46291"/>
                      <a:gd name="connsiteY0" fmla="*/ 6858 h 39147"/>
                      <a:gd name="connsiteX1" fmla="*/ 7144 w 46291"/>
                      <a:gd name="connsiteY1" fmla="*/ 0 h 39147"/>
                      <a:gd name="connsiteX2" fmla="*/ 39434 w 46291"/>
                      <a:gd name="connsiteY2" fmla="*/ 0 h 39147"/>
                      <a:gd name="connsiteX3" fmla="*/ 46291 w 46291"/>
                      <a:gd name="connsiteY3" fmla="*/ 6858 h 39147"/>
                      <a:gd name="connsiteX4" fmla="*/ 46291 w 46291"/>
                      <a:gd name="connsiteY4" fmla="*/ 32290 h 39147"/>
                      <a:gd name="connsiteX5" fmla="*/ 39434 w 46291"/>
                      <a:gd name="connsiteY5" fmla="*/ 39148 h 39147"/>
                      <a:gd name="connsiteX6" fmla="*/ 7144 w 46291"/>
                      <a:gd name="connsiteY6" fmla="*/ 39148 h 39147"/>
                      <a:gd name="connsiteX7" fmla="*/ 0 w 46291"/>
                      <a:gd name="connsiteY7" fmla="*/ 32290 h 39147"/>
                      <a:gd name="connsiteX8" fmla="*/ 0 w 46291"/>
                      <a:gd name="connsiteY8" fmla="*/ 6858 h 3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91" h="39147">
                        <a:moveTo>
                          <a:pt x="0" y="6858"/>
                        </a:moveTo>
                        <a:cubicBezTo>
                          <a:pt x="0" y="2572"/>
                          <a:pt x="2572" y="0"/>
                          <a:pt x="7144" y="0"/>
                        </a:cubicBezTo>
                        <a:lnTo>
                          <a:pt x="39434" y="0"/>
                        </a:lnTo>
                        <a:cubicBezTo>
                          <a:pt x="43720" y="0"/>
                          <a:pt x="46291" y="2572"/>
                          <a:pt x="46291" y="6858"/>
                        </a:cubicBezTo>
                        <a:lnTo>
                          <a:pt x="46291" y="32290"/>
                        </a:lnTo>
                        <a:cubicBezTo>
                          <a:pt x="46291" y="36862"/>
                          <a:pt x="43720" y="39148"/>
                          <a:pt x="39434" y="39148"/>
                        </a:cubicBezTo>
                        <a:lnTo>
                          <a:pt x="7144" y="39148"/>
                        </a:lnTo>
                        <a:cubicBezTo>
                          <a:pt x="2572" y="39148"/>
                          <a:pt x="0" y="36862"/>
                          <a:pt x="0" y="32290"/>
                        </a:cubicBezTo>
                        <a:lnTo>
                          <a:pt x="0" y="6858"/>
                        </a:lnTo>
                        <a:close/>
                      </a:path>
                    </a:pathLst>
                  </a:custGeom>
                  <a:solidFill>
                    <a:srgbClr val="4E0864"/>
                  </a:solidFill>
                  <a:ln w="9525" cap="flat">
                    <a:noFill/>
                    <a:prstDash val="solid"/>
                    <a:miter/>
                  </a:ln>
                </p:spPr>
                <p:txBody>
                  <a:bodyPr rtlCol="0" anchor="ctr"/>
                  <a:lstStyle/>
                  <a:p>
                    <a:endParaRPr lang="en-US" sz="3200"/>
                  </a:p>
                </p:txBody>
              </p:sp>
            </p:grpSp>
          </p:grpSp>
        </p:grpSp>
      </p:grpSp>
      <p:sp>
        <p:nvSpPr>
          <p:cNvPr id="77" name="Slide Number Placeholder 5">
            <a:extLst>
              <a:ext uri="{FF2B5EF4-FFF2-40B4-BE49-F238E27FC236}">
                <a16:creationId xmlns:a16="http://schemas.microsoft.com/office/drawing/2014/main" id="{45330E3B-3FBB-4184-8821-F016C60D481C}"/>
              </a:ext>
            </a:extLst>
          </p:cNvPr>
          <p:cNvSpPr txBox="1">
            <a:spLocks/>
          </p:cNvSpPr>
          <p:nvPr userDrawn="1"/>
        </p:nvSpPr>
        <p:spPr>
          <a:xfrm>
            <a:off x="11684000" y="5688599"/>
            <a:ext cx="508000" cy="259316"/>
          </a:xfrm>
          <a:prstGeom prst="rect">
            <a:avLst/>
          </a:prstGeom>
        </p:spPr>
        <p:txBody>
          <a:bodyPr vert="horz" lIns="121920" tIns="60960" rIns="121920" bIns="60960" rtlCol="0" anchor="ctr"/>
          <a:lstStyle>
            <a:defPPr>
              <a:defRPr lang="en-US"/>
            </a:defPPr>
            <a:lvl1pPr marL="0" algn="r"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085E4B45-3C0D-4DB7-A4A8-89FEB5CAB5B2}" type="slidenum">
              <a:rPr lang="en-US" sz="1333" smtClean="0">
                <a:solidFill>
                  <a:srgbClr val="13214A"/>
                </a:solidFill>
              </a:rPr>
              <a:pPr algn="r"/>
              <a:t>‹#›</a:t>
            </a:fld>
            <a:endParaRPr lang="en-US" sz="1333">
              <a:solidFill>
                <a:srgbClr val="13214A"/>
              </a:solidFill>
            </a:endParaRPr>
          </a:p>
        </p:txBody>
      </p:sp>
    </p:spTree>
    <p:extLst>
      <p:ext uri="{BB962C8B-B14F-4D97-AF65-F5344CB8AC3E}">
        <p14:creationId xmlns:p14="http://schemas.microsoft.com/office/powerpoint/2010/main" val="267910117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D5AFE88-5A74-46C8-BCEE-E57E11AFE9F8}"/>
              </a:ext>
              <a:ext uri="{C183D7F6-B498-43B3-948B-1728B52AA6E4}">
                <adec:decorative xmlns:adec="http://schemas.microsoft.com/office/drawing/2017/decorative" val="1"/>
              </a:ext>
            </a:extLst>
          </p:cNvPr>
          <p:cNvGrpSpPr/>
          <p:nvPr userDrawn="1"/>
        </p:nvGrpSpPr>
        <p:grpSpPr>
          <a:xfrm>
            <a:off x="-1" y="5973340"/>
            <a:ext cx="12192001" cy="885627"/>
            <a:chOff x="-1" y="4480005"/>
            <a:chExt cx="9144001" cy="664220"/>
          </a:xfrm>
        </p:grpSpPr>
        <p:pic>
          <p:nvPicPr>
            <p:cNvPr id="14" name="Picture 13">
              <a:extLst>
                <a:ext uri="{FF2B5EF4-FFF2-40B4-BE49-F238E27FC236}">
                  <a16:creationId xmlns:a16="http://schemas.microsoft.com/office/drawing/2014/main" id="{66549419-A554-425B-8120-84A89476C52D}"/>
                </a:ext>
              </a:extLst>
            </p:cNvPr>
            <p:cNvPicPr>
              <a:picLocks noChangeAspect="1"/>
            </p:cNvPicPr>
            <p:nvPr userDrawn="1"/>
          </p:nvPicPr>
          <p:blipFill rotWithShape="1">
            <a:blip r:embed="rId2" cstate="print">
              <a:alphaModFix amt="50000"/>
              <a:extLst>
                <a:ext uri="{28A0092B-C50C-407E-A947-70E740481C1C}">
                  <a14:useLocalDpi xmlns:a14="http://schemas.microsoft.com/office/drawing/2010/main" val="0"/>
                </a:ext>
              </a:extLst>
            </a:blip>
            <a:srcRect/>
            <a:stretch/>
          </p:blipFill>
          <p:spPr>
            <a:xfrm>
              <a:off x="5714" y="4526925"/>
              <a:ext cx="9138286" cy="617300"/>
            </a:xfrm>
            <a:prstGeom prst="rect">
              <a:avLst/>
            </a:prstGeom>
          </p:spPr>
        </p:pic>
        <p:sp>
          <p:nvSpPr>
            <p:cNvPr id="15" name="Rectangle 14">
              <a:extLst>
                <a:ext uri="{FF2B5EF4-FFF2-40B4-BE49-F238E27FC236}">
                  <a16:creationId xmlns:a16="http://schemas.microsoft.com/office/drawing/2014/main" id="{6FF9DD1F-F5DD-4980-9927-D76CB5668B71}"/>
                </a:ext>
              </a:extLst>
            </p:cNvPr>
            <p:cNvSpPr/>
            <p:nvPr userDrawn="1"/>
          </p:nvSpPr>
          <p:spPr>
            <a:xfrm>
              <a:off x="-1" y="4480005"/>
              <a:ext cx="9144001" cy="60959"/>
            </a:xfrm>
            <a:prstGeom prst="rect">
              <a:avLst/>
            </a:prstGeom>
            <a:gradFill>
              <a:gsLst>
                <a:gs pos="0">
                  <a:srgbClr val="1C5F8B"/>
                </a:gs>
                <a:gs pos="100000">
                  <a:srgbClr val="4E0864"/>
                </a:gs>
              </a:gsLst>
              <a:lin ang="1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TextBox 15">
              <a:extLst>
                <a:ext uri="{FF2B5EF4-FFF2-40B4-BE49-F238E27FC236}">
                  <a16:creationId xmlns:a16="http://schemas.microsoft.com/office/drawing/2014/main" id="{6FFD585C-F7D9-4282-BD6E-4C56666203BF}"/>
                </a:ext>
              </a:extLst>
            </p:cNvPr>
            <p:cNvSpPr txBox="1"/>
            <p:nvPr userDrawn="1"/>
          </p:nvSpPr>
          <p:spPr>
            <a:xfrm>
              <a:off x="3295048" y="4699662"/>
              <a:ext cx="2511746" cy="253915"/>
            </a:xfrm>
            <a:prstGeom prst="rect">
              <a:avLst/>
            </a:prstGeom>
            <a:noFill/>
          </p:spPr>
          <p:txBody>
            <a:bodyPr wrap="none" rtlCol="0">
              <a:spAutoFit/>
            </a:bodyPr>
            <a:lstStyle/>
            <a:p>
              <a:r>
                <a:rPr lang="en-US" sz="1600">
                  <a:solidFill>
                    <a:srgbClr val="00B050"/>
                  </a:solidFill>
                </a:rPr>
                <a:t>Unclassified/For Public Distribution</a:t>
              </a:r>
            </a:p>
          </p:txBody>
        </p:sp>
        <p:grpSp>
          <p:nvGrpSpPr>
            <p:cNvPr id="17" name="Group 16">
              <a:extLst>
                <a:ext uri="{FF2B5EF4-FFF2-40B4-BE49-F238E27FC236}">
                  <a16:creationId xmlns:a16="http://schemas.microsoft.com/office/drawing/2014/main" id="{E073C1D6-F4C6-45C3-8C47-A27E7A59FC39}"/>
                </a:ext>
              </a:extLst>
            </p:cNvPr>
            <p:cNvGrpSpPr/>
            <p:nvPr userDrawn="1"/>
          </p:nvGrpSpPr>
          <p:grpSpPr>
            <a:xfrm>
              <a:off x="7726680" y="4600279"/>
              <a:ext cx="1246168" cy="475764"/>
              <a:chOff x="5766312" y="6298703"/>
              <a:chExt cx="1246168" cy="475764"/>
            </a:xfrm>
          </p:grpSpPr>
          <p:pic>
            <p:nvPicPr>
              <p:cNvPr id="18" name="Picture 17">
                <a:extLst>
                  <a:ext uri="{FF2B5EF4-FFF2-40B4-BE49-F238E27FC236}">
                    <a16:creationId xmlns:a16="http://schemas.microsoft.com/office/drawing/2014/main" id="{80A91CC8-D0DC-469E-9464-6DEFA690ADA7}"/>
                  </a:ext>
                </a:extLst>
              </p:cNvPr>
              <p:cNvPicPr>
                <a:picLocks noChangeAspect="1"/>
              </p:cNvPicPr>
              <p:nvPr userDrawn="1"/>
            </p:nvPicPr>
            <p:blipFill>
              <a:blip r:embed="rId3"/>
              <a:srcRect/>
              <a:stretch/>
            </p:blipFill>
            <p:spPr>
              <a:xfrm>
                <a:off x="6241030" y="6365478"/>
                <a:ext cx="771450" cy="342213"/>
              </a:xfrm>
              <a:prstGeom prst="rect">
                <a:avLst/>
              </a:prstGeom>
            </p:spPr>
          </p:pic>
          <p:pic>
            <p:nvPicPr>
              <p:cNvPr id="19" name="Picture 18">
                <a:extLst>
                  <a:ext uri="{FF2B5EF4-FFF2-40B4-BE49-F238E27FC236}">
                    <a16:creationId xmlns:a16="http://schemas.microsoft.com/office/drawing/2014/main" id="{F16CB180-BC87-435F-B232-D42AD16728D0}"/>
                  </a:ext>
                </a:extLst>
              </p:cNvPr>
              <p:cNvPicPr>
                <a:picLocks noChangeAspect="1"/>
              </p:cNvPicPr>
              <p:nvPr userDrawn="1"/>
            </p:nvPicPr>
            <p:blipFill>
              <a:blip r:embed="rId4"/>
              <a:srcRect/>
              <a:stretch/>
            </p:blipFill>
            <p:spPr>
              <a:xfrm>
                <a:off x="5766312" y="6298703"/>
                <a:ext cx="475764" cy="475764"/>
              </a:xfrm>
              <a:prstGeom prst="rect">
                <a:avLst/>
              </a:prstGeom>
            </p:spPr>
          </p:pic>
        </p:grpSp>
        <p:grpSp>
          <p:nvGrpSpPr>
            <p:cNvPr id="20" name="Group 19">
              <a:extLst>
                <a:ext uri="{FF2B5EF4-FFF2-40B4-BE49-F238E27FC236}">
                  <a16:creationId xmlns:a16="http://schemas.microsoft.com/office/drawing/2014/main" id="{DE15E469-4DC4-48E1-BF37-30CA57CC7489}"/>
                </a:ext>
              </a:extLst>
            </p:cNvPr>
            <p:cNvGrpSpPr/>
            <p:nvPr userDrawn="1"/>
          </p:nvGrpSpPr>
          <p:grpSpPr>
            <a:xfrm>
              <a:off x="76199" y="4681751"/>
              <a:ext cx="2854873" cy="312820"/>
              <a:chOff x="76199" y="4681751"/>
              <a:chExt cx="2854873" cy="312820"/>
            </a:xfrm>
          </p:grpSpPr>
          <p:grpSp>
            <p:nvGrpSpPr>
              <p:cNvPr id="28" name="Group 27">
                <a:extLst>
                  <a:ext uri="{FF2B5EF4-FFF2-40B4-BE49-F238E27FC236}">
                    <a16:creationId xmlns:a16="http://schemas.microsoft.com/office/drawing/2014/main" id="{C5E7F13B-622C-4F46-AD31-53ACFBBA6943}"/>
                  </a:ext>
                </a:extLst>
              </p:cNvPr>
              <p:cNvGrpSpPr/>
              <p:nvPr userDrawn="1"/>
            </p:nvGrpSpPr>
            <p:grpSpPr>
              <a:xfrm>
                <a:off x="103112" y="4681751"/>
                <a:ext cx="1805704" cy="116403"/>
                <a:chOff x="103112" y="4695449"/>
                <a:chExt cx="1805704" cy="116403"/>
              </a:xfrm>
              <a:solidFill>
                <a:srgbClr val="1C5F8B"/>
              </a:solidFill>
            </p:grpSpPr>
            <p:sp>
              <p:nvSpPr>
                <p:cNvPr id="60" name="Freeform: Shape 59">
                  <a:extLst>
                    <a:ext uri="{FF2B5EF4-FFF2-40B4-BE49-F238E27FC236}">
                      <a16:creationId xmlns:a16="http://schemas.microsoft.com/office/drawing/2014/main" id="{AF61252C-3D60-490F-B388-EFF13950090F}"/>
                    </a:ext>
                  </a:extLst>
                </p:cNvPr>
                <p:cNvSpPr/>
                <p:nvPr/>
              </p:nvSpPr>
              <p:spPr>
                <a:xfrm>
                  <a:off x="103112" y="4695489"/>
                  <a:ext cx="97398" cy="94943"/>
                </a:xfrm>
                <a:custGeom>
                  <a:avLst/>
                  <a:gdLst>
                    <a:gd name="connsiteX0" fmla="*/ 179451 w 234314"/>
                    <a:gd name="connsiteY0" fmla="*/ 228410 h 228409"/>
                    <a:gd name="connsiteX1" fmla="*/ 169355 w 234314"/>
                    <a:gd name="connsiteY1" fmla="*/ 223171 h 228409"/>
                    <a:gd name="connsiteX2" fmla="*/ 38481 w 234314"/>
                    <a:gd name="connsiteY2" fmla="*/ 33623 h 228409"/>
                    <a:gd name="connsiteX3" fmla="*/ 38481 w 234314"/>
                    <a:gd name="connsiteY3" fmla="*/ 221552 h 228409"/>
                    <a:gd name="connsiteX4" fmla="*/ 31337 w 234314"/>
                    <a:gd name="connsiteY4" fmla="*/ 228410 h 228409"/>
                    <a:gd name="connsiteX5" fmla="*/ 6858 w 234314"/>
                    <a:gd name="connsiteY5" fmla="*/ 228410 h 228409"/>
                    <a:gd name="connsiteX6" fmla="*/ 0 w 234314"/>
                    <a:gd name="connsiteY6" fmla="*/ 221552 h 228409"/>
                    <a:gd name="connsiteX7" fmla="*/ 0 w 234314"/>
                    <a:gd name="connsiteY7" fmla="*/ 6858 h 228409"/>
                    <a:gd name="connsiteX8" fmla="*/ 6858 w 234314"/>
                    <a:gd name="connsiteY8" fmla="*/ 0 h 228409"/>
                    <a:gd name="connsiteX9" fmla="*/ 54864 w 234314"/>
                    <a:gd name="connsiteY9" fmla="*/ 0 h 228409"/>
                    <a:gd name="connsiteX10" fmla="*/ 64675 w 234314"/>
                    <a:gd name="connsiteY10" fmla="*/ 5239 h 228409"/>
                    <a:gd name="connsiteX11" fmla="*/ 195834 w 234314"/>
                    <a:gd name="connsiteY11" fmla="*/ 195167 h 228409"/>
                    <a:gd name="connsiteX12" fmla="*/ 195834 w 234314"/>
                    <a:gd name="connsiteY12" fmla="*/ 6858 h 228409"/>
                    <a:gd name="connsiteX13" fmla="*/ 202978 w 234314"/>
                    <a:gd name="connsiteY13" fmla="*/ 0 h 228409"/>
                    <a:gd name="connsiteX14" fmla="*/ 227457 w 234314"/>
                    <a:gd name="connsiteY14" fmla="*/ 0 h 228409"/>
                    <a:gd name="connsiteX15" fmla="*/ 234315 w 234314"/>
                    <a:gd name="connsiteY15" fmla="*/ 6858 h 228409"/>
                    <a:gd name="connsiteX16" fmla="*/ 234315 w 234314"/>
                    <a:gd name="connsiteY16" fmla="*/ 221552 h 228409"/>
                    <a:gd name="connsiteX17" fmla="*/ 227457 w 234314"/>
                    <a:gd name="connsiteY17" fmla="*/ 228410 h 228409"/>
                    <a:gd name="connsiteX18" fmla="*/ 179451 w 234314"/>
                    <a:gd name="connsiteY18" fmla="*/ 22841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4" h="228409">
                      <a:moveTo>
                        <a:pt x="179451" y="228410"/>
                      </a:moveTo>
                      <a:cubicBezTo>
                        <a:pt x="174212" y="228410"/>
                        <a:pt x="171926" y="227076"/>
                        <a:pt x="169355" y="223171"/>
                      </a:cubicBezTo>
                      <a:lnTo>
                        <a:pt x="38481" y="33623"/>
                      </a:lnTo>
                      <a:lnTo>
                        <a:pt x="38481" y="221552"/>
                      </a:lnTo>
                      <a:cubicBezTo>
                        <a:pt x="38481" y="226124"/>
                        <a:pt x="35909" y="228410"/>
                        <a:pt x="31337" y="228410"/>
                      </a:cubicBezTo>
                      <a:lnTo>
                        <a:pt x="6858" y="228410"/>
                      </a:lnTo>
                      <a:cubicBezTo>
                        <a:pt x="2286" y="228410"/>
                        <a:pt x="0" y="226124"/>
                        <a:pt x="0" y="221552"/>
                      </a:cubicBezTo>
                      <a:lnTo>
                        <a:pt x="0" y="6858"/>
                      </a:lnTo>
                      <a:cubicBezTo>
                        <a:pt x="0" y="2286"/>
                        <a:pt x="2286" y="0"/>
                        <a:pt x="6858" y="0"/>
                      </a:cubicBezTo>
                      <a:lnTo>
                        <a:pt x="54864" y="0"/>
                      </a:lnTo>
                      <a:cubicBezTo>
                        <a:pt x="59722" y="0"/>
                        <a:pt x="62008" y="1334"/>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4"/>
                        <a:pt x="232029" y="228410"/>
                        <a:pt x="227457" y="228410"/>
                      </a:cubicBezTo>
                      <a:lnTo>
                        <a:pt x="179451" y="228410"/>
                      </a:lnTo>
                      <a:close/>
                    </a:path>
                  </a:pathLst>
                </a:custGeom>
                <a:grpFill/>
                <a:ln w="6350" cap="flat">
                  <a:solidFill>
                    <a:srgbClr val="1C5F8B"/>
                  </a:solidFill>
                  <a:prstDash val="solid"/>
                  <a:miter/>
                </a:ln>
              </p:spPr>
              <p:txBody>
                <a:bodyPr rtlCol="0" anchor="ctr"/>
                <a:lstStyle/>
                <a:p>
                  <a:endParaRPr lang="en-US" sz="3200"/>
                </a:p>
              </p:txBody>
            </p:sp>
            <p:sp>
              <p:nvSpPr>
                <p:cNvPr id="61" name="Freeform: Shape 60">
                  <a:extLst>
                    <a:ext uri="{FF2B5EF4-FFF2-40B4-BE49-F238E27FC236}">
                      <a16:creationId xmlns:a16="http://schemas.microsoft.com/office/drawing/2014/main" id="{CBEBB8F8-17F7-4092-A7D7-2EE88908C2DF}"/>
                    </a:ext>
                  </a:extLst>
                </p:cNvPr>
                <p:cNvSpPr/>
                <p:nvPr/>
              </p:nvSpPr>
              <p:spPr>
                <a:xfrm>
                  <a:off x="222048" y="4695489"/>
                  <a:ext cx="96844" cy="94943"/>
                </a:xfrm>
                <a:custGeom>
                  <a:avLst/>
                  <a:gdLst>
                    <a:gd name="connsiteX0" fmla="*/ 232981 w 232981"/>
                    <a:gd name="connsiteY0" fmla="*/ 176213 h 228409"/>
                    <a:gd name="connsiteX1" fmla="*/ 178499 w 232981"/>
                    <a:gd name="connsiteY1" fmla="*/ 228410 h 228409"/>
                    <a:gd name="connsiteX2" fmla="*/ 54864 w 232981"/>
                    <a:gd name="connsiteY2" fmla="*/ 228410 h 228409"/>
                    <a:gd name="connsiteX3" fmla="*/ 0 w 232981"/>
                    <a:gd name="connsiteY3" fmla="*/ 176213 h 228409"/>
                    <a:gd name="connsiteX4" fmla="*/ 0 w 232981"/>
                    <a:gd name="connsiteY4" fmla="*/ 52197 h 228409"/>
                    <a:gd name="connsiteX5" fmla="*/ 54864 w 232981"/>
                    <a:gd name="connsiteY5" fmla="*/ 0 h 228409"/>
                    <a:gd name="connsiteX6" fmla="*/ 178499 w 232981"/>
                    <a:gd name="connsiteY6" fmla="*/ 0 h 228409"/>
                    <a:gd name="connsiteX7" fmla="*/ 232981 w 232981"/>
                    <a:gd name="connsiteY7" fmla="*/ 52197 h 228409"/>
                    <a:gd name="connsiteX8" fmla="*/ 232981 w 232981"/>
                    <a:gd name="connsiteY8" fmla="*/ 176213 h 228409"/>
                    <a:gd name="connsiteX9" fmla="*/ 191834 w 232981"/>
                    <a:gd name="connsiteY9" fmla="*/ 61341 h 228409"/>
                    <a:gd name="connsiteX10" fmla="*/ 159258 w 232981"/>
                    <a:gd name="connsiteY10" fmla="*/ 33909 h 228409"/>
                    <a:gd name="connsiteX11" fmla="*/ 73724 w 232981"/>
                    <a:gd name="connsiteY11" fmla="*/ 33909 h 228409"/>
                    <a:gd name="connsiteX12" fmla="*/ 40767 w 232981"/>
                    <a:gd name="connsiteY12" fmla="*/ 61341 h 228409"/>
                    <a:gd name="connsiteX13" fmla="*/ 40767 w 232981"/>
                    <a:gd name="connsiteY13" fmla="*/ 167069 h 228409"/>
                    <a:gd name="connsiteX14" fmla="*/ 73724 w 232981"/>
                    <a:gd name="connsiteY14" fmla="*/ 194501 h 228409"/>
                    <a:gd name="connsiteX15" fmla="*/ 159258 w 232981"/>
                    <a:gd name="connsiteY15" fmla="*/ 194501 h 228409"/>
                    <a:gd name="connsiteX16" fmla="*/ 191834 w 232981"/>
                    <a:gd name="connsiteY16" fmla="*/ 167069 h 228409"/>
                    <a:gd name="connsiteX17" fmla="*/ 191834 w 232981"/>
                    <a:gd name="connsiteY17" fmla="*/ 6134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981" h="228409">
                      <a:moveTo>
                        <a:pt x="232981" y="176213"/>
                      </a:moveTo>
                      <a:cubicBezTo>
                        <a:pt x="232981" y="211741"/>
                        <a:pt x="215646" y="228410"/>
                        <a:pt x="178499" y="228410"/>
                      </a:cubicBezTo>
                      <a:lnTo>
                        <a:pt x="54864" y="228410"/>
                      </a:lnTo>
                      <a:cubicBezTo>
                        <a:pt x="18002" y="228410"/>
                        <a:pt x="0" y="211741"/>
                        <a:pt x="0" y="176213"/>
                      </a:cubicBezTo>
                      <a:lnTo>
                        <a:pt x="0" y="52197"/>
                      </a:lnTo>
                      <a:cubicBezTo>
                        <a:pt x="0" y="16955"/>
                        <a:pt x="17907" y="0"/>
                        <a:pt x="54864" y="0"/>
                      </a:cubicBezTo>
                      <a:lnTo>
                        <a:pt x="178499" y="0"/>
                      </a:lnTo>
                      <a:cubicBezTo>
                        <a:pt x="215741" y="0"/>
                        <a:pt x="232981" y="16955"/>
                        <a:pt x="232981" y="52197"/>
                      </a:cubicBezTo>
                      <a:lnTo>
                        <a:pt x="232981" y="176213"/>
                      </a:lnTo>
                      <a:close/>
                      <a:moveTo>
                        <a:pt x="191834" y="61341"/>
                      </a:moveTo>
                      <a:cubicBezTo>
                        <a:pt x="191834" y="38862"/>
                        <a:pt x="186309" y="33909"/>
                        <a:pt x="159258" y="33909"/>
                      </a:cubicBezTo>
                      <a:lnTo>
                        <a:pt x="73724" y="33909"/>
                      </a:lnTo>
                      <a:cubicBezTo>
                        <a:pt x="46673" y="33909"/>
                        <a:pt x="40767" y="38767"/>
                        <a:pt x="40767" y="61341"/>
                      </a:cubicBezTo>
                      <a:lnTo>
                        <a:pt x="40767" y="167069"/>
                      </a:lnTo>
                      <a:cubicBezTo>
                        <a:pt x="40767" y="189548"/>
                        <a:pt x="46673" y="194501"/>
                        <a:pt x="73724" y="194501"/>
                      </a:cubicBezTo>
                      <a:lnTo>
                        <a:pt x="159258" y="194501"/>
                      </a:lnTo>
                      <a:cubicBezTo>
                        <a:pt x="186309" y="194501"/>
                        <a:pt x="191834" y="189643"/>
                        <a:pt x="191834" y="167069"/>
                      </a:cubicBezTo>
                      <a:lnTo>
                        <a:pt x="191834" y="61341"/>
                      </a:lnTo>
                      <a:close/>
                    </a:path>
                  </a:pathLst>
                </a:custGeom>
                <a:grpFill/>
                <a:ln w="6350" cap="flat">
                  <a:solidFill>
                    <a:srgbClr val="1C5F8B"/>
                  </a:solidFill>
                  <a:prstDash val="solid"/>
                  <a:miter/>
                </a:ln>
              </p:spPr>
              <p:txBody>
                <a:bodyPr rtlCol="0" anchor="ctr"/>
                <a:lstStyle/>
                <a:p>
                  <a:endParaRPr lang="en-US" sz="3200"/>
                </a:p>
              </p:txBody>
            </p:sp>
            <p:sp>
              <p:nvSpPr>
                <p:cNvPr id="62" name="Freeform: Shape 61">
                  <a:extLst>
                    <a:ext uri="{FF2B5EF4-FFF2-40B4-BE49-F238E27FC236}">
                      <a16:creationId xmlns:a16="http://schemas.microsoft.com/office/drawing/2014/main" id="{F0EB2317-B156-42C6-A3EA-22928C39152C}"/>
                    </a:ext>
                  </a:extLst>
                </p:cNvPr>
                <p:cNvSpPr/>
                <p:nvPr/>
              </p:nvSpPr>
              <p:spPr>
                <a:xfrm>
                  <a:off x="329064" y="4695489"/>
                  <a:ext cx="103440" cy="94943"/>
                </a:xfrm>
                <a:custGeom>
                  <a:avLst/>
                  <a:gdLst>
                    <a:gd name="connsiteX0" fmla="*/ 105068 w 248851"/>
                    <a:gd name="connsiteY0" fmla="*/ 228410 h 228409"/>
                    <a:gd name="connsiteX1" fmla="*/ 95257 w 248851"/>
                    <a:gd name="connsiteY1" fmla="*/ 222218 h 228409"/>
                    <a:gd name="connsiteX2" fmla="*/ 674 w 248851"/>
                    <a:gd name="connsiteY2" fmla="*/ 6858 h 228409"/>
                    <a:gd name="connsiteX3" fmla="*/ 4294 w 248851"/>
                    <a:gd name="connsiteY3" fmla="*/ 0 h 228409"/>
                    <a:gd name="connsiteX4" fmla="*/ 34678 w 248851"/>
                    <a:gd name="connsiteY4" fmla="*/ 0 h 228409"/>
                    <a:gd name="connsiteX5" fmla="*/ 44489 w 248851"/>
                    <a:gd name="connsiteY5" fmla="*/ 6191 h 228409"/>
                    <a:gd name="connsiteX6" fmla="*/ 125071 w 248851"/>
                    <a:gd name="connsiteY6" fmla="*/ 195072 h 228409"/>
                    <a:gd name="connsiteX7" fmla="*/ 206033 w 248851"/>
                    <a:gd name="connsiteY7" fmla="*/ 6191 h 228409"/>
                    <a:gd name="connsiteX8" fmla="*/ 215653 w 248851"/>
                    <a:gd name="connsiteY8" fmla="*/ 0 h 228409"/>
                    <a:gd name="connsiteX9" fmla="*/ 244324 w 248851"/>
                    <a:gd name="connsiteY9" fmla="*/ 0 h 228409"/>
                    <a:gd name="connsiteX10" fmla="*/ 248229 w 248851"/>
                    <a:gd name="connsiteY10" fmla="*/ 6858 h 228409"/>
                    <a:gd name="connsiteX11" fmla="*/ 152979 w 248851"/>
                    <a:gd name="connsiteY11" fmla="*/ 222218 h 228409"/>
                    <a:gd name="connsiteX12" fmla="*/ 143168 w 248851"/>
                    <a:gd name="connsiteY12" fmla="*/ 228410 h 228409"/>
                    <a:gd name="connsiteX13" fmla="*/ 105068 w 248851"/>
                    <a:gd name="connsiteY13" fmla="*/ 22841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851" h="228409">
                      <a:moveTo>
                        <a:pt x="105068" y="228410"/>
                      </a:moveTo>
                      <a:cubicBezTo>
                        <a:pt x="99544" y="228410"/>
                        <a:pt x="97258" y="226409"/>
                        <a:pt x="95257" y="222218"/>
                      </a:cubicBezTo>
                      <a:lnTo>
                        <a:pt x="674" y="6858"/>
                      </a:lnTo>
                      <a:cubicBezTo>
                        <a:pt x="-945" y="2953"/>
                        <a:pt x="388" y="0"/>
                        <a:pt x="4294" y="0"/>
                      </a:cubicBezTo>
                      <a:lnTo>
                        <a:pt x="34678" y="0"/>
                      </a:lnTo>
                      <a:cubicBezTo>
                        <a:pt x="40203" y="0"/>
                        <a:pt x="42870" y="2000"/>
                        <a:pt x="44489" y="6191"/>
                      </a:cubicBezTo>
                      <a:lnTo>
                        <a:pt x="125071" y="195072"/>
                      </a:lnTo>
                      <a:lnTo>
                        <a:pt x="206033" y="6191"/>
                      </a:lnTo>
                      <a:cubicBezTo>
                        <a:pt x="207557" y="2000"/>
                        <a:pt x="210129" y="0"/>
                        <a:pt x="215653" y="0"/>
                      </a:cubicBezTo>
                      <a:lnTo>
                        <a:pt x="244324" y="0"/>
                      </a:lnTo>
                      <a:cubicBezTo>
                        <a:pt x="248229" y="0"/>
                        <a:pt x="249848" y="2953"/>
                        <a:pt x="248229" y="6858"/>
                      </a:cubicBezTo>
                      <a:lnTo>
                        <a:pt x="152979" y="222218"/>
                      </a:lnTo>
                      <a:cubicBezTo>
                        <a:pt x="151360" y="226505"/>
                        <a:pt x="149074" y="228410"/>
                        <a:pt x="143168" y="228410"/>
                      </a:cubicBezTo>
                      <a:lnTo>
                        <a:pt x="105068" y="228410"/>
                      </a:lnTo>
                      <a:close/>
                    </a:path>
                  </a:pathLst>
                </a:custGeom>
                <a:grpFill/>
                <a:ln w="6350" cap="flat">
                  <a:solidFill>
                    <a:srgbClr val="1C5F8B"/>
                  </a:solidFill>
                  <a:prstDash val="solid"/>
                  <a:miter/>
                </a:ln>
              </p:spPr>
              <p:txBody>
                <a:bodyPr rtlCol="0" anchor="ctr"/>
                <a:lstStyle/>
                <a:p>
                  <a:endParaRPr lang="en-US" sz="3200"/>
                </a:p>
              </p:txBody>
            </p:sp>
            <p:sp>
              <p:nvSpPr>
                <p:cNvPr id="63" name="Freeform: Shape 62">
                  <a:extLst>
                    <a:ext uri="{FF2B5EF4-FFF2-40B4-BE49-F238E27FC236}">
                      <a16:creationId xmlns:a16="http://schemas.microsoft.com/office/drawing/2014/main" id="{0E7D8105-EA6A-4DB5-9FD5-501EE7E77F18}"/>
                    </a:ext>
                  </a:extLst>
                </p:cNvPr>
                <p:cNvSpPr/>
                <p:nvPr/>
              </p:nvSpPr>
              <p:spPr>
                <a:xfrm>
                  <a:off x="446143" y="4695489"/>
                  <a:ext cx="89361" cy="94904"/>
                </a:xfrm>
                <a:custGeom>
                  <a:avLst/>
                  <a:gdLst>
                    <a:gd name="connsiteX0" fmla="*/ 208121 w 214979"/>
                    <a:gd name="connsiteY0" fmla="*/ 0 h 228314"/>
                    <a:gd name="connsiteX1" fmla="*/ 214979 w 214979"/>
                    <a:gd name="connsiteY1" fmla="*/ 6858 h 228314"/>
                    <a:gd name="connsiteX2" fmla="*/ 214979 w 214979"/>
                    <a:gd name="connsiteY2" fmla="*/ 27051 h 228314"/>
                    <a:gd name="connsiteX3" fmla="*/ 208121 w 214979"/>
                    <a:gd name="connsiteY3" fmla="*/ 33909 h 228314"/>
                    <a:gd name="connsiteX4" fmla="*/ 40767 w 214979"/>
                    <a:gd name="connsiteY4" fmla="*/ 33909 h 228314"/>
                    <a:gd name="connsiteX5" fmla="*/ 40767 w 214979"/>
                    <a:gd name="connsiteY5" fmla="*/ 95917 h 228314"/>
                    <a:gd name="connsiteX6" fmla="*/ 182404 w 214979"/>
                    <a:gd name="connsiteY6" fmla="*/ 95917 h 228314"/>
                    <a:gd name="connsiteX7" fmla="*/ 189548 w 214979"/>
                    <a:gd name="connsiteY7" fmla="*/ 102775 h 228314"/>
                    <a:gd name="connsiteX8" fmla="*/ 189548 w 214979"/>
                    <a:gd name="connsiteY8" fmla="*/ 123349 h 228314"/>
                    <a:gd name="connsiteX9" fmla="*/ 182404 w 214979"/>
                    <a:gd name="connsiteY9" fmla="*/ 129826 h 228314"/>
                    <a:gd name="connsiteX10" fmla="*/ 40767 w 214979"/>
                    <a:gd name="connsiteY10" fmla="*/ 129826 h 228314"/>
                    <a:gd name="connsiteX11" fmla="*/ 40767 w 214979"/>
                    <a:gd name="connsiteY11" fmla="*/ 194405 h 228314"/>
                    <a:gd name="connsiteX12" fmla="*/ 208121 w 214979"/>
                    <a:gd name="connsiteY12" fmla="*/ 194405 h 228314"/>
                    <a:gd name="connsiteX13" fmla="*/ 214979 w 214979"/>
                    <a:gd name="connsiteY13" fmla="*/ 201263 h 228314"/>
                    <a:gd name="connsiteX14" fmla="*/ 214979 w 214979"/>
                    <a:gd name="connsiteY14" fmla="*/ 221456 h 228314"/>
                    <a:gd name="connsiteX15" fmla="*/ 208121 w 214979"/>
                    <a:gd name="connsiteY15" fmla="*/ 228314 h 228314"/>
                    <a:gd name="connsiteX16" fmla="*/ 6858 w 214979"/>
                    <a:gd name="connsiteY16" fmla="*/ 228314 h 228314"/>
                    <a:gd name="connsiteX17" fmla="*/ 0 w 214979"/>
                    <a:gd name="connsiteY17" fmla="*/ 221456 h 228314"/>
                    <a:gd name="connsiteX18" fmla="*/ 0 w 214979"/>
                    <a:gd name="connsiteY18" fmla="*/ 6858 h 228314"/>
                    <a:gd name="connsiteX19" fmla="*/ 6858 w 214979"/>
                    <a:gd name="connsiteY19" fmla="*/ 0 h 228314"/>
                    <a:gd name="connsiteX20" fmla="*/ 208121 w 214979"/>
                    <a:gd name="connsiteY20" fmla="*/ 0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4979" h="228314">
                      <a:moveTo>
                        <a:pt x="208121" y="0"/>
                      </a:moveTo>
                      <a:cubicBezTo>
                        <a:pt x="212407" y="0"/>
                        <a:pt x="214979" y="2286"/>
                        <a:pt x="214979" y="6858"/>
                      </a:cubicBezTo>
                      <a:lnTo>
                        <a:pt x="214979" y="27051"/>
                      </a:lnTo>
                      <a:cubicBezTo>
                        <a:pt x="214979" y="31337"/>
                        <a:pt x="212407" y="33909"/>
                        <a:pt x="208121" y="33909"/>
                      </a:cubicBezTo>
                      <a:lnTo>
                        <a:pt x="40767" y="33909"/>
                      </a:lnTo>
                      <a:lnTo>
                        <a:pt x="40767" y="95917"/>
                      </a:lnTo>
                      <a:lnTo>
                        <a:pt x="182404" y="95917"/>
                      </a:lnTo>
                      <a:cubicBezTo>
                        <a:pt x="186690" y="95917"/>
                        <a:pt x="189548" y="98203"/>
                        <a:pt x="189548" y="102775"/>
                      </a:cubicBezTo>
                      <a:lnTo>
                        <a:pt x="189548" y="123349"/>
                      </a:lnTo>
                      <a:cubicBezTo>
                        <a:pt x="189548" y="127635"/>
                        <a:pt x="186595" y="129826"/>
                        <a:pt x="182404" y="129826"/>
                      </a:cubicBezTo>
                      <a:lnTo>
                        <a:pt x="40767" y="129826"/>
                      </a:lnTo>
                      <a:lnTo>
                        <a:pt x="40767" y="194405"/>
                      </a:lnTo>
                      <a:lnTo>
                        <a:pt x="208121" y="194405"/>
                      </a:lnTo>
                      <a:cubicBezTo>
                        <a:pt x="212407" y="194405"/>
                        <a:pt x="214979" y="196977"/>
                        <a:pt x="214979" y="201263"/>
                      </a:cubicBezTo>
                      <a:lnTo>
                        <a:pt x="214979" y="221456"/>
                      </a:lnTo>
                      <a:cubicBezTo>
                        <a:pt x="214979" y="226028"/>
                        <a:pt x="212407" y="228314"/>
                        <a:pt x="208121" y="228314"/>
                      </a:cubicBezTo>
                      <a:lnTo>
                        <a:pt x="6858" y="228314"/>
                      </a:lnTo>
                      <a:cubicBezTo>
                        <a:pt x="2286" y="228314"/>
                        <a:pt x="0" y="226028"/>
                        <a:pt x="0" y="221456"/>
                      </a:cubicBezTo>
                      <a:lnTo>
                        <a:pt x="0" y="6858"/>
                      </a:lnTo>
                      <a:cubicBezTo>
                        <a:pt x="0" y="2286"/>
                        <a:pt x="2286" y="0"/>
                        <a:pt x="6858" y="0"/>
                      </a:cubicBezTo>
                      <a:lnTo>
                        <a:pt x="208121" y="0"/>
                      </a:lnTo>
                      <a:close/>
                    </a:path>
                  </a:pathLst>
                </a:custGeom>
                <a:grpFill/>
                <a:ln w="6350" cap="flat">
                  <a:solidFill>
                    <a:srgbClr val="1C5F8B"/>
                  </a:solidFill>
                  <a:prstDash val="solid"/>
                  <a:miter/>
                </a:ln>
              </p:spPr>
              <p:txBody>
                <a:bodyPr rtlCol="0" anchor="ctr"/>
                <a:lstStyle/>
                <a:p>
                  <a:endParaRPr lang="en-US" sz="3200"/>
                </a:p>
              </p:txBody>
            </p:sp>
            <p:sp>
              <p:nvSpPr>
                <p:cNvPr id="64" name="Freeform: Shape 63">
                  <a:extLst>
                    <a:ext uri="{FF2B5EF4-FFF2-40B4-BE49-F238E27FC236}">
                      <a16:creationId xmlns:a16="http://schemas.microsoft.com/office/drawing/2014/main" id="{9C96DFD2-53BF-442C-A52C-074FA925783B}"/>
                    </a:ext>
                  </a:extLst>
                </p:cNvPr>
                <p:cNvSpPr/>
                <p:nvPr/>
              </p:nvSpPr>
              <p:spPr>
                <a:xfrm>
                  <a:off x="554627" y="4695489"/>
                  <a:ext cx="120995" cy="94943"/>
                </a:xfrm>
                <a:custGeom>
                  <a:avLst/>
                  <a:gdLst>
                    <a:gd name="connsiteX0" fmla="*/ 58388 w 291083"/>
                    <a:gd name="connsiteY0" fmla="*/ 0 h 228409"/>
                    <a:gd name="connsiteX1" fmla="*/ 68199 w 291083"/>
                    <a:gd name="connsiteY1" fmla="*/ 6191 h 228409"/>
                    <a:gd name="connsiteX2" fmla="*/ 145161 w 291083"/>
                    <a:gd name="connsiteY2" fmla="*/ 190595 h 228409"/>
                    <a:gd name="connsiteX3" fmla="*/ 222504 w 291083"/>
                    <a:gd name="connsiteY3" fmla="*/ 6191 h 228409"/>
                    <a:gd name="connsiteX4" fmla="*/ 232315 w 291083"/>
                    <a:gd name="connsiteY4" fmla="*/ 0 h 228409"/>
                    <a:gd name="connsiteX5" fmla="*/ 284226 w 291083"/>
                    <a:gd name="connsiteY5" fmla="*/ 0 h 228409"/>
                    <a:gd name="connsiteX6" fmla="*/ 291084 w 291083"/>
                    <a:gd name="connsiteY6" fmla="*/ 6858 h 228409"/>
                    <a:gd name="connsiteX7" fmla="*/ 291084 w 291083"/>
                    <a:gd name="connsiteY7" fmla="*/ 221552 h 228409"/>
                    <a:gd name="connsiteX8" fmla="*/ 284226 w 291083"/>
                    <a:gd name="connsiteY8" fmla="*/ 228410 h 228409"/>
                    <a:gd name="connsiteX9" fmla="*/ 257461 w 291083"/>
                    <a:gd name="connsiteY9" fmla="*/ 228410 h 228409"/>
                    <a:gd name="connsiteX10" fmla="*/ 250317 w 291083"/>
                    <a:gd name="connsiteY10" fmla="*/ 221552 h 228409"/>
                    <a:gd name="connsiteX11" fmla="*/ 250317 w 291083"/>
                    <a:gd name="connsiteY11" fmla="*/ 33909 h 228409"/>
                    <a:gd name="connsiteX12" fmla="*/ 170021 w 291083"/>
                    <a:gd name="connsiteY12" fmla="*/ 222218 h 228409"/>
                    <a:gd name="connsiteX13" fmla="*/ 160210 w 291083"/>
                    <a:gd name="connsiteY13" fmla="*/ 228410 h 228409"/>
                    <a:gd name="connsiteX14" fmla="*/ 128873 w 291083"/>
                    <a:gd name="connsiteY14" fmla="*/ 228410 h 228409"/>
                    <a:gd name="connsiteX15" fmla="*/ 119063 w 291083"/>
                    <a:gd name="connsiteY15" fmla="*/ 222218 h 228409"/>
                    <a:gd name="connsiteX16" fmla="*/ 38481 w 291083"/>
                    <a:gd name="connsiteY16" fmla="*/ 33623 h 228409"/>
                    <a:gd name="connsiteX17" fmla="*/ 38481 w 291083"/>
                    <a:gd name="connsiteY17" fmla="*/ 221552 h 228409"/>
                    <a:gd name="connsiteX18" fmla="*/ 31337 w 291083"/>
                    <a:gd name="connsiteY18" fmla="*/ 228410 h 228409"/>
                    <a:gd name="connsiteX19" fmla="*/ 6858 w 291083"/>
                    <a:gd name="connsiteY19" fmla="*/ 228410 h 228409"/>
                    <a:gd name="connsiteX20" fmla="*/ 0 w 291083"/>
                    <a:gd name="connsiteY20" fmla="*/ 221552 h 228409"/>
                    <a:gd name="connsiteX21" fmla="*/ 0 w 291083"/>
                    <a:gd name="connsiteY21" fmla="*/ 6858 h 228409"/>
                    <a:gd name="connsiteX22" fmla="*/ 6858 w 291083"/>
                    <a:gd name="connsiteY22" fmla="*/ 0 h 228409"/>
                    <a:gd name="connsiteX23" fmla="*/ 58388 w 291083"/>
                    <a:gd name="connsiteY23"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083" h="228409">
                      <a:moveTo>
                        <a:pt x="58388" y="0"/>
                      </a:moveTo>
                      <a:cubicBezTo>
                        <a:pt x="63913" y="0"/>
                        <a:pt x="66580" y="2000"/>
                        <a:pt x="68199" y="6191"/>
                      </a:cubicBezTo>
                      <a:lnTo>
                        <a:pt x="145161" y="190595"/>
                      </a:lnTo>
                      <a:lnTo>
                        <a:pt x="222504" y="6191"/>
                      </a:lnTo>
                      <a:cubicBezTo>
                        <a:pt x="224218" y="2000"/>
                        <a:pt x="226790" y="0"/>
                        <a:pt x="232315" y="0"/>
                      </a:cubicBezTo>
                      <a:lnTo>
                        <a:pt x="284226" y="0"/>
                      </a:lnTo>
                      <a:cubicBezTo>
                        <a:pt x="288798" y="0"/>
                        <a:pt x="291084" y="2286"/>
                        <a:pt x="291084" y="6858"/>
                      </a:cubicBezTo>
                      <a:lnTo>
                        <a:pt x="291084" y="221552"/>
                      </a:lnTo>
                      <a:cubicBezTo>
                        <a:pt x="291084" y="226124"/>
                        <a:pt x="288798" y="228410"/>
                        <a:pt x="284226" y="228410"/>
                      </a:cubicBezTo>
                      <a:lnTo>
                        <a:pt x="257461" y="228410"/>
                      </a:lnTo>
                      <a:cubicBezTo>
                        <a:pt x="252889" y="228410"/>
                        <a:pt x="250317" y="226124"/>
                        <a:pt x="250317" y="221552"/>
                      </a:cubicBezTo>
                      <a:lnTo>
                        <a:pt x="250317" y="33909"/>
                      </a:lnTo>
                      <a:lnTo>
                        <a:pt x="170021" y="222218"/>
                      </a:lnTo>
                      <a:cubicBezTo>
                        <a:pt x="168402" y="226505"/>
                        <a:pt x="165735" y="228410"/>
                        <a:pt x="160210" y="228410"/>
                      </a:cubicBezTo>
                      <a:lnTo>
                        <a:pt x="128873" y="228410"/>
                      </a:lnTo>
                      <a:cubicBezTo>
                        <a:pt x="122968" y="228410"/>
                        <a:pt x="120682" y="226409"/>
                        <a:pt x="119063" y="222218"/>
                      </a:cubicBezTo>
                      <a:lnTo>
                        <a:pt x="38481" y="33623"/>
                      </a:lnTo>
                      <a:lnTo>
                        <a:pt x="38481" y="221552"/>
                      </a:lnTo>
                      <a:cubicBezTo>
                        <a:pt x="38481" y="226124"/>
                        <a:pt x="35909" y="228410"/>
                        <a:pt x="31337" y="228410"/>
                      </a:cubicBezTo>
                      <a:lnTo>
                        <a:pt x="6858" y="228410"/>
                      </a:lnTo>
                      <a:cubicBezTo>
                        <a:pt x="2286" y="228410"/>
                        <a:pt x="0" y="226124"/>
                        <a:pt x="0" y="221552"/>
                      </a:cubicBezTo>
                      <a:lnTo>
                        <a:pt x="0" y="6858"/>
                      </a:lnTo>
                      <a:cubicBezTo>
                        <a:pt x="0" y="2286"/>
                        <a:pt x="2286" y="0"/>
                        <a:pt x="6858" y="0"/>
                      </a:cubicBezTo>
                      <a:lnTo>
                        <a:pt x="58388" y="0"/>
                      </a:lnTo>
                      <a:close/>
                    </a:path>
                  </a:pathLst>
                </a:custGeom>
                <a:grpFill/>
                <a:ln w="6350" cap="flat">
                  <a:solidFill>
                    <a:srgbClr val="1C5F8B"/>
                  </a:solidFill>
                  <a:prstDash val="solid"/>
                  <a:miter/>
                </a:ln>
              </p:spPr>
              <p:txBody>
                <a:bodyPr rtlCol="0" anchor="ctr"/>
                <a:lstStyle/>
                <a:p>
                  <a:endParaRPr lang="en-US" sz="3200"/>
                </a:p>
              </p:txBody>
            </p:sp>
            <p:sp>
              <p:nvSpPr>
                <p:cNvPr id="65" name="Freeform: Shape 64">
                  <a:extLst>
                    <a:ext uri="{FF2B5EF4-FFF2-40B4-BE49-F238E27FC236}">
                      <a16:creationId xmlns:a16="http://schemas.microsoft.com/office/drawing/2014/main" id="{DB6D125A-C681-47EA-96BF-6139F4AC7DDD}"/>
                    </a:ext>
                  </a:extLst>
                </p:cNvPr>
                <p:cNvSpPr/>
                <p:nvPr/>
              </p:nvSpPr>
              <p:spPr>
                <a:xfrm>
                  <a:off x="698863" y="4695489"/>
                  <a:ext cx="94112" cy="94943"/>
                </a:xfrm>
                <a:custGeom>
                  <a:avLst/>
                  <a:gdLst>
                    <a:gd name="connsiteX0" fmla="*/ 193738 w 226409"/>
                    <a:gd name="connsiteY0" fmla="*/ 112871 h 228409"/>
                    <a:gd name="connsiteX1" fmla="*/ 226409 w 226409"/>
                    <a:gd name="connsiteY1" fmla="*/ 160877 h 228409"/>
                    <a:gd name="connsiteX2" fmla="*/ 226409 w 226409"/>
                    <a:gd name="connsiteY2" fmla="*/ 178499 h 228409"/>
                    <a:gd name="connsiteX3" fmla="*/ 174212 w 226409"/>
                    <a:gd name="connsiteY3" fmla="*/ 228410 h 228409"/>
                    <a:gd name="connsiteX4" fmla="*/ 6858 w 226409"/>
                    <a:gd name="connsiteY4" fmla="*/ 228410 h 228409"/>
                    <a:gd name="connsiteX5" fmla="*/ 0 w 226409"/>
                    <a:gd name="connsiteY5" fmla="*/ 221552 h 228409"/>
                    <a:gd name="connsiteX6" fmla="*/ 0 w 226409"/>
                    <a:gd name="connsiteY6" fmla="*/ 6858 h 228409"/>
                    <a:gd name="connsiteX7" fmla="*/ 6858 w 226409"/>
                    <a:gd name="connsiteY7" fmla="*/ 0 h 228409"/>
                    <a:gd name="connsiteX8" fmla="*/ 170974 w 226409"/>
                    <a:gd name="connsiteY8" fmla="*/ 0 h 228409"/>
                    <a:gd name="connsiteX9" fmla="*/ 223171 w 226409"/>
                    <a:gd name="connsiteY9" fmla="*/ 49911 h 228409"/>
                    <a:gd name="connsiteX10" fmla="*/ 223171 w 226409"/>
                    <a:gd name="connsiteY10" fmla="*/ 65532 h 228409"/>
                    <a:gd name="connsiteX11" fmla="*/ 193738 w 226409"/>
                    <a:gd name="connsiteY11" fmla="*/ 112871 h 228409"/>
                    <a:gd name="connsiteX12" fmla="*/ 40672 w 226409"/>
                    <a:gd name="connsiteY12" fmla="*/ 96298 h 228409"/>
                    <a:gd name="connsiteX13" fmla="*/ 152591 w 226409"/>
                    <a:gd name="connsiteY13" fmla="*/ 96298 h 228409"/>
                    <a:gd name="connsiteX14" fmla="*/ 181928 w 226409"/>
                    <a:gd name="connsiteY14" fmla="*/ 70866 h 228409"/>
                    <a:gd name="connsiteX15" fmla="*/ 181928 w 226409"/>
                    <a:gd name="connsiteY15" fmla="*/ 59055 h 228409"/>
                    <a:gd name="connsiteX16" fmla="*/ 152591 w 226409"/>
                    <a:gd name="connsiteY16" fmla="*/ 33909 h 228409"/>
                    <a:gd name="connsiteX17" fmla="*/ 40672 w 226409"/>
                    <a:gd name="connsiteY17" fmla="*/ 33909 h 228409"/>
                    <a:gd name="connsiteX18" fmla="*/ 40672 w 226409"/>
                    <a:gd name="connsiteY18" fmla="*/ 96298 h 228409"/>
                    <a:gd name="connsiteX19" fmla="*/ 40672 w 226409"/>
                    <a:gd name="connsiteY19" fmla="*/ 130207 h 228409"/>
                    <a:gd name="connsiteX20" fmla="*/ 40672 w 226409"/>
                    <a:gd name="connsiteY20" fmla="*/ 194501 h 228409"/>
                    <a:gd name="connsiteX21" fmla="*/ 156210 w 226409"/>
                    <a:gd name="connsiteY21" fmla="*/ 194501 h 228409"/>
                    <a:gd name="connsiteX22" fmla="*/ 185547 w 226409"/>
                    <a:gd name="connsiteY22" fmla="*/ 169355 h 228409"/>
                    <a:gd name="connsiteX23" fmla="*/ 185547 w 226409"/>
                    <a:gd name="connsiteY23" fmla="*/ 155353 h 228409"/>
                    <a:gd name="connsiteX24" fmla="*/ 156210 w 226409"/>
                    <a:gd name="connsiteY24" fmla="*/ 130207 h 228409"/>
                    <a:gd name="connsiteX25" fmla="*/ 40672 w 226409"/>
                    <a:gd name="connsiteY25" fmla="*/ 130207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6409" h="228409">
                      <a:moveTo>
                        <a:pt x="193738" y="112871"/>
                      </a:moveTo>
                      <a:cubicBezTo>
                        <a:pt x="216599" y="117729"/>
                        <a:pt x="226409" y="133064"/>
                        <a:pt x="226409" y="160877"/>
                      </a:cubicBezTo>
                      <a:lnTo>
                        <a:pt x="226409" y="178499"/>
                      </a:lnTo>
                      <a:cubicBezTo>
                        <a:pt x="226409" y="212408"/>
                        <a:pt x="209741" y="228410"/>
                        <a:pt x="174212" y="228410"/>
                      </a:cubicBezTo>
                      <a:lnTo>
                        <a:pt x="6858" y="228410"/>
                      </a:lnTo>
                      <a:cubicBezTo>
                        <a:pt x="2286" y="228410"/>
                        <a:pt x="0" y="226124"/>
                        <a:pt x="0" y="221552"/>
                      </a:cubicBezTo>
                      <a:lnTo>
                        <a:pt x="0" y="6858"/>
                      </a:lnTo>
                      <a:cubicBezTo>
                        <a:pt x="0" y="2286"/>
                        <a:pt x="2286" y="0"/>
                        <a:pt x="6858" y="0"/>
                      </a:cubicBezTo>
                      <a:lnTo>
                        <a:pt x="170974" y="0"/>
                      </a:lnTo>
                      <a:cubicBezTo>
                        <a:pt x="206216" y="0"/>
                        <a:pt x="223171" y="16002"/>
                        <a:pt x="223171" y="49911"/>
                      </a:cubicBezTo>
                      <a:lnTo>
                        <a:pt x="223171" y="65532"/>
                      </a:lnTo>
                      <a:cubicBezTo>
                        <a:pt x="223075" y="92012"/>
                        <a:pt x="213932" y="107061"/>
                        <a:pt x="193738" y="112871"/>
                      </a:cubicBezTo>
                      <a:close/>
                      <a:moveTo>
                        <a:pt x="40672" y="96298"/>
                      </a:moveTo>
                      <a:lnTo>
                        <a:pt x="152591" y="96298"/>
                      </a:lnTo>
                      <a:cubicBezTo>
                        <a:pt x="176784" y="96298"/>
                        <a:pt x="181928" y="91059"/>
                        <a:pt x="181928" y="70866"/>
                      </a:cubicBezTo>
                      <a:lnTo>
                        <a:pt x="181928" y="59055"/>
                      </a:lnTo>
                      <a:cubicBezTo>
                        <a:pt x="181928" y="38862"/>
                        <a:pt x="176689" y="33909"/>
                        <a:pt x="152591" y="33909"/>
                      </a:cubicBezTo>
                      <a:lnTo>
                        <a:pt x="40672" y="33909"/>
                      </a:lnTo>
                      <a:lnTo>
                        <a:pt x="40672" y="96298"/>
                      </a:lnTo>
                      <a:close/>
                      <a:moveTo>
                        <a:pt x="40672" y="130207"/>
                      </a:moveTo>
                      <a:lnTo>
                        <a:pt x="40672" y="194501"/>
                      </a:lnTo>
                      <a:lnTo>
                        <a:pt x="156210" y="194501"/>
                      </a:lnTo>
                      <a:cubicBezTo>
                        <a:pt x="180023" y="194501"/>
                        <a:pt x="185547" y="189643"/>
                        <a:pt x="185547" y="169355"/>
                      </a:cubicBezTo>
                      <a:lnTo>
                        <a:pt x="185547" y="155353"/>
                      </a:lnTo>
                      <a:cubicBezTo>
                        <a:pt x="185547" y="135446"/>
                        <a:pt x="180023" y="130207"/>
                        <a:pt x="156210" y="130207"/>
                      </a:cubicBezTo>
                      <a:lnTo>
                        <a:pt x="40672" y="130207"/>
                      </a:lnTo>
                      <a:close/>
                    </a:path>
                  </a:pathLst>
                </a:custGeom>
                <a:grpFill/>
                <a:ln w="6350" cap="flat">
                  <a:solidFill>
                    <a:srgbClr val="1C5F8B"/>
                  </a:solidFill>
                  <a:prstDash val="solid"/>
                  <a:miter/>
                </a:ln>
              </p:spPr>
              <p:txBody>
                <a:bodyPr rtlCol="0" anchor="ctr"/>
                <a:lstStyle/>
                <a:p>
                  <a:endParaRPr lang="en-US" sz="3200"/>
                </a:p>
              </p:txBody>
            </p:sp>
            <p:sp>
              <p:nvSpPr>
                <p:cNvPr id="66" name="Freeform: Shape 65">
                  <a:extLst>
                    <a:ext uri="{FF2B5EF4-FFF2-40B4-BE49-F238E27FC236}">
                      <a16:creationId xmlns:a16="http://schemas.microsoft.com/office/drawing/2014/main" id="{902BB150-4EB2-43B2-B113-2C7B710B47DB}"/>
                    </a:ext>
                  </a:extLst>
                </p:cNvPr>
                <p:cNvSpPr/>
                <p:nvPr/>
              </p:nvSpPr>
              <p:spPr>
                <a:xfrm>
                  <a:off x="811227" y="4695489"/>
                  <a:ext cx="89400" cy="94904"/>
                </a:xfrm>
                <a:custGeom>
                  <a:avLst/>
                  <a:gdLst>
                    <a:gd name="connsiteX0" fmla="*/ 208217 w 215074"/>
                    <a:gd name="connsiteY0" fmla="*/ 0 h 228314"/>
                    <a:gd name="connsiteX1" fmla="*/ 215075 w 215074"/>
                    <a:gd name="connsiteY1" fmla="*/ 6858 h 228314"/>
                    <a:gd name="connsiteX2" fmla="*/ 215075 w 215074"/>
                    <a:gd name="connsiteY2" fmla="*/ 27051 h 228314"/>
                    <a:gd name="connsiteX3" fmla="*/ 208217 w 215074"/>
                    <a:gd name="connsiteY3" fmla="*/ 33909 h 228314"/>
                    <a:gd name="connsiteX4" fmla="*/ 40862 w 215074"/>
                    <a:gd name="connsiteY4" fmla="*/ 33909 h 228314"/>
                    <a:gd name="connsiteX5" fmla="*/ 40862 w 215074"/>
                    <a:gd name="connsiteY5" fmla="*/ 95917 h 228314"/>
                    <a:gd name="connsiteX6" fmla="*/ 182499 w 215074"/>
                    <a:gd name="connsiteY6" fmla="*/ 95917 h 228314"/>
                    <a:gd name="connsiteX7" fmla="*/ 189643 w 215074"/>
                    <a:gd name="connsiteY7" fmla="*/ 102775 h 228314"/>
                    <a:gd name="connsiteX8" fmla="*/ 189643 w 215074"/>
                    <a:gd name="connsiteY8" fmla="*/ 123349 h 228314"/>
                    <a:gd name="connsiteX9" fmla="*/ 182499 w 215074"/>
                    <a:gd name="connsiteY9" fmla="*/ 129826 h 228314"/>
                    <a:gd name="connsiteX10" fmla="*/ 40862 w 215074"/>
                    <a:gd name="connsiteY10" fmla="*/ 129826 h 228314"/>
                    <a:gd name="connsiteX11" fmla="*/ 40862 w 215074"/>
                    <a:gd name="connsiteY11" fmla="*/ 194405 h 228314"/>
                    <a:gd name="connsiteX12" fmla="*/ 208217 w 215074"/>
                    <a:gd name="connsiteY12" fmla="*/ 194405 h 228314"/>
                    <a:gd name="connsiteX13" fmla="*/ 215075 w 215074"/>
                    <a:gd name="connsiteY13" fmla="*/ 201263 h 228314"/>
                    <a:gd name="connsiteX14" fmla="*/ 215075 w 215074"/>
                    <a:gd name="connsiteY14" fmla="*/ 221456 h 228314"/>
                    <a:gd name="connsiteX15" fmla="*/ 208217 w 215074"/>
                    <a:gd name="connsiteY15" fmla="*/ 228314 h 228314"/>
                    <a:gd name="connsiteX16" fmla="*/ 6858 w 215074"/>
                    <a:gd name="connsiteY16" fmla="*/ 228314 h 228314"/>
                    <a:gd name="connsiteX17" fmla="*/ 0 w 215074"/>
                    <a:gd name="connsiteY17" fmla="*/ 221456 h 228314"/>
                    <a:gd name="connsiteX18" fmla="*/ 0 w 215074"/>
                    <a:gd name="connsiteY18" fmla="*/ 6858 h 228314"/>
                    <a:gd name="connsiteX19" fmla="*/ 6858 w 215074"/>
                    <a:gd name="connsiteY19" fmla="*/ 0 h 228314"/>
                    <a:gd name="connsiteX20" fmla="*/ 208217 w 215074"/>
                    <a:gd name="connsiteY20" fmla="*/ 0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314">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826"/>
                        <a:pt x="182499" y="129826"/>
                      </a:cubicBezTo>
                      <a:lnTo>
                        <a:pt x="40862" y="129826"/>
                      </a:lnTo>
                      <a:lnTo>
                        <a:pt x="40862" y="194405"/>
                      </a:lnTo>
                      <a:lnTo>
                        <a:pt x="208217" y="194405"/>
                      </a:lnTo>
                      <a:cubicBezTo>
                        <a:pt x="212503" y="194405"/>
                        <a:pt x="215075" y="196977"/>
                        <a:pt x="215075" y="201263"/>
                      </a:cubicBezTo>
                      <a:lnTo>
                        <a:pt x="215075" y="221456"/>
                      </a:lnTo>
                      <a:cubicBezTo>
                        <a:pt x="215075" y="226028"/>
                        <a:pt x="212503" y="228314"/>
                        <a:pt x="208217" y="228314"/>
                      </a:cubicBezTo>
                      <a:lnTo>
                        <a:pt x="6858" y="228314"/>
                      </a:lnTo>
                      <a:cubicBezTo>
                        <a:pt x="2286" y="228314"/>
                        <a:pt x="0" y="226028"/>
                        <a:pt x="0" y="221456"/>
                      </a:cubicBezTo>
                      <a:lnTo>
                        <a:pt x="0" y="6858"/>
                      </a:lnTo>
                      <a:cubicBezTo>
                        <a:pt x="0" y="2286"/>
                        <a:pt x="2286" y="0"/>
                        <a:pt x="6858" y="0"/>
                      </a:cubicBezTo>
                      <a:lnTo>
                        <a:pt x="208217" y="0"/>
                      </a:lnTo>
                      <a:close/>
                    </a:path>
                  </a:pathLst>
                </a:custGeom>
                <a:grpFill/>
                <a:ln w="6350" cap="flat">
                  <a:solidFill>
                    <a:srgbClr val="1C5F8B"/>
                  </a:solidFill>
                  <a:prstDash val="solid"/>
                  <a:miter/>
                </a:ln>
              </p:spPr>
              <p:txBody>
                <a:bodyPr rtlCol="0" anchor="ctr"/>
                <a:lstStyle/>
                <a:p>
                  <a:endParaRPr lang="en-US" sz="3200"/>
                </a:p>
              </p:txBody>
            </p:sp>
            <p:sp>
              <p:nvSpPr>
                <p:cNvPr id="67" name="Freeform: Shape 66">
                  <a:extLst>
                    <a:ext uri="{FF2B5EF4-FFF2-40B4-BE49-F238E27FC236}">
                      <a16:creationId xmlns:a16="http://schemas.microsoft.com/office/drawing/2014/main" id="{2FA8CD96-665B-46F7-9F71-D395E975B6EF}"/>
                    </a:ext>
                  </a:extLst>
                </p:cNvPr>
                <p:cNvSpPr/>
                <p:nvPr/>
              </p:nvSpPr>
              <p:spPr>
                <a:xfrm>
                  <a:off x="920107" y="4695489"/>
                  <a:ext cx="96886" cy="94904"/>
                </a:xfrm>
                <a:custGeom>
                  <a:avLst/>
                  <a:gdLst>
                    <a:gd name="connsiteX0" fmla="*/ 224695 w 233084"/>
                    <a:gd name="connsiteY0" fmla="*/ 49911 h 228314"/>
                    <a:gd name="connsiteX1" fmla="*/ 224695 w 233084"/>
                    <a:gd name="connsiteY1" fmla="*/ 94583 h 228314"/>
                    <a:gd name="connsiteX2" fmla="*/ 172498 w 233084"/>
                    <a:gd name="connsiteY2" fmla="*/ 145447 h 228314"/>
                    <a:gd name="connsiteX3" fmla="*/ 156496 w 233084"/>
                    <a:gd name="connsiteY3" fmla="*/ 145447 h 228314"/>
                    <a:gd name="connsiteX4" fmla="*/ 231553 w 233084"/>
                    <a:gd name="connsiteY4" fmla="*/ 221456 h 228314"/>
                    <a:gd name="connsiteX5" fmla="*/ 229267 w 233084"/>
                    <a:gd name="connsiteY5" fmla="*/ 228314 h 228314"/>
                    <a:gd name="connsiteX6" fmla="*/ 193738 w 233084"/>
                    <a:gd name="connsiteY6" fmla="*/ 228314 h 228314"/>
                    <a:gd name="connsiteX7" fmla="*/ 182309 w 233084"/>
                    <a:gd name="connsiteY7" fmla="*/ 223742 h 228314"/>
                    <a:gd name="connsiteX8" fmla="*/ 109918 w 233084"/>
                    <a:gd name="connsiteY8" fmla="*/ 146780 h 228314"/>
                    <a:gd name="connsiteX9" fmla="*/ 40767 w 233084"/>
                    <a:gd name="connsiteY9" fmla="*/ 146780 h 228314"/>
                    <a:gd name="connsiteX10" fmla="*/ 40767 w 233084"/>
                    <a:gd name="connsiteY10" fmla="*/ 221456 h 228314"/>
                    <a:gd name="connsiteX11" fmla="*/ 33623 w 233084"/>
                    <a:gd name="connsiteY11" fmla="*/ 228314 h 228314"/>
                    <a:gd name="connsiteX12" fmla="*/ 6858 w 233084"/>
                    <a:gd name="connsiteY12" fmla="*/ 228314 h 228314"/>
                    <a:gd name="connsiteX13" fmla="*/ 0 w 233084"/>
                    <a:gd name="connsiteY13" fmla="*/ 221456 h 228314"/>
                    <a:gd name="connsiteX14" fmla="*/ 0 w 233084"/>
                    <a:gd name="connsiteY14" fmla="*/ 6858 h 228314"/>
                    <a:gd name="connsiteX15" fmla="*/ 6858 w 233084"/>
                    <a:gd name="connsiteY15" fmla="*/ 0 h 228314"/>
                    <a:gd name="connsiteX16" fmla="*/ 172593 w 233084"/>
                    <a:gd name="connsiteY16" fmla="*/ 0 h 228314"/>
                    <a:gd name="connsiteX17" fmla="*/ 224695 w 233084"/>
                    <a:gd name="connsiteY17" fmla="*/ 49911 h 228314"/>
                    <a:gd name="connsiteX18" fmla="*/ 40672 w 233084"/>
                    <a:gd name="connsiteY18" fmla="*/ 113252 h 228314"/>
                    <a:gd name="connsiteX19" fmla="*/ 152305 w 233084"/>
                    <a:gd name="connsiteY19" fmla="*/ 113252 h 228314"/>
                    <a:gd name="connsiteX20" fmla="*/ 183642 w 233084"/>
                    <a:gd name="connsiteY20" fmla="*/ 86487 h 228314"/>
                    <a:gd name="connsiteX21" fmla="*/ 183642 w 233084"/>
                    <a:gd name="connsiteY21" fmla="*/ 60674 h 228314"/>
                    <a:gd name="connsiteX22" fmla="*/ 152305 w 233084"/>
                    <a:gd name="connsiteY22" fmla="*/ 33909 h 228314"/>
                    <a:gd name="connsiteX23" fmla="*/ 40672 w 233084"/>
                    <a:gd name="connsiteY23" fmla="*/ 33909 h 228314"/>
                    <a:gd name="connsiteX24" fmla="*/ 40672 w 233084"/>
                    <a:gd name="connsiteY24" fmla="*/ 11325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3084" h="228314">
                      <a:moveTo>
                        <a:pt x="224695" y="49911"/>
                      </a:moveTo>
                      <a:lnTo>
                        <a:pt x="224695" y="94583"/>
                      </a:lnTo>
                      <a:cubicBezTo>
                        <a:pt x="224695" y="128492"/>
                        <a:pt x="207740" y="145447"/>
                        <a:pt x="172498" y="145447"/>
                      </a:cubicBezTo>
                      <a:lnTo>
                        <a:pt x="156496" y="145447"/>
                      </a:lnTo>
                      <a:lnTo>
                        <a:pt x="231553" y="221456"/>
                      </a:lnTo>
                      <a:cubicBezTo>
                        <a:pt x="234505" y="224409"/>
                        <a:pt x="232886" y="228314"/>
                        <a:pt x="229267" y="228314"/>
                      </a:cubicBezTo>
                      <a:lnTo>
                        <a:pt x="193738" y="228314"/>
                      </a:lnTo>
                      <a:cubicBezTo>
                        <a:pt x="187833" y="228314"/>
                        <a:pt x="185261" y="226981"/>
                        <a:pt x="182309" y="223742"/>
                      </a:cubicBezTo>
                      <a:lnTo>
                        <a:pt x="109918" y="146780"/>
                      </a:lnTo>
                      <a:lnTo>
                        <a:pt x="40767" y="146780"/>
                      </a:lnTo>
                      <a:lnTo>
                        <a:pt x="40767" y="221456"/>
                      </a:lnTo>
                      <a:cubicBezTo>
                        <a:pt x="40767" y="226028"/>
                        <a:pt x="38195" y="228314"/>
                        <a:pt x="33623" y="228314"/>
                      </a:cubicBezTo>
                      <a:lnTo>
                        <a:pt x="6858" y="228314"/>
                      </a:lnTo>
                      <a:cubicBezTo>
                        <a:pt x="2286" y="228314"/>
                        <a:pt x="0" y="226028"/>
                        <a:pt x="0" y="221456"/>
                      </a:cubicBezTo>
                      <a:lnTo>
                        <a:pt x="0" y="6858"/>
                      </a:lnTo>
                      <a:cubicBezTo>
                        <a:pt x="0" y="2286"/>
                        <a:pt x="2286" y="0"/>
                        <a:pt x="6858" y="0"/>
                      </a:cubicBezTo>
                      <a:lnTo>
                        <a:pt x="172593" y="0"/>
                      </a:lnTo>
                      <a:cubicBezTo>
                        <a:pt x="207645" y="0"/>
                        <a:pt x="224695" y="16002"/>
                        <a:pt x="224695" y="49911"/>
                      </a:cubicBezTo>
                      <a:close/>
                      <a:moveTo>
                        <a:pt x="40672" y="113252"/>
                      </a:moveTo>
                      <a:lnTo>
                        <a:pt x="152305" y="113252"/>
                      </a:lnTo>
                      <a:cubicBezTo>
                        <a:pt x="178689" y="113252"/>
                        <a:pt x="183642" y="108014"/>
                        <a:pt x="183642" y="86487"/>
                      </a:cubicBezTo>
                      <a:lnTo>
                        <a:pt x="183642" y="60674"/>
                      </a:lnTo>
                      <a:cubicBezTo>
                        <a:pt x="183642" y="38862"/>
                        <a:pt x="178784" y="33909"/>
                        <a:pt x="152305" y="33909"/>
                      </a:cubicBezTo>
                      <a:lnTo>
                        <a:pt x="40672" y="33909"/>
                      </a:lnTo>
                      <a:lnTo>
                        <a:pt x="40672" y="113252"/>
                      </a:lnTo>
                      <a:close/>
                    </a:path>
                  </a:pathLst>
                </a:custGeom>
                <a:grpFill/>
                <a:ln w="6350" cap="flat">
                  <a:solidFill>
                    <a:srgbClr val="1C5F8B"/>
                  </a:solidFill>
                  <a:prstDash val="solid"/>
                  <a:miter/>
                </a:ln>
              </p:spPr>
              <p:txBody>
                <a:bodyPr rtlCol="0" anchor="ctr"/>
                <a:lstStyle/>
                <a:p>
                  <a:endParaRPr lang="en-US" sz="3200"/>
                </a:p>
              </p:txBody>
            </p:sp>
            <p:sp>
              <p:nvSpPr>
                <p:cNvPr id="68" name="Freeform: Shape 67">
                  <a:extLst>
                    <a:ext uri="{FF2B5EF4-FFF2-40B4-BE49-F238E27FC236}">
                      <a16:creationId xmlns:a16="http://schemas.microsoft.com/office/drawing/2014/main" id="{68404748-F5D7-447D-9331-DF2D7785ACEC}"/>
                    </a:ext>
                  </a:extLst>
                </p:cNvPr>
                <p:cNvSpPr/>
                <p:nvPr/>
              </p:nvSpPr>
              <p:spPr>
                <a:xfrm>
                  <a:off x="1069490" y="4695489"/>
                  <a:ext cx="99694" cy="94904"/>
                </a:xfrm>
                <a:custGeom>
                  <a:avLst/>
                  <a:gdLst>
                    <a:gd name="connsiteX0" fmla="*/ 56864 w 239839"/>
                    <a:gd name="connsiteY0" fmla="*/ 103442 h 228314"/>
                    <a:gd name="connsiteX1" fmla="*/ 63341 w 239839"/>
                    <a:gd name="connsiteY1" fmla="*/ 96869 h 228314"/>
                    <a:gd name="connsiteX2" fmla="*/ 169735 w 239839"/>
                    <a:gd name="connsiteY2" fmla="*/ 96869 h 228314"/>
                    <a:gd name="connsiteX3" fmla="*/ 198120 w 239839"/>
                    <a:gd name="connsiteY3" fmla="*/ 72390 h 228314"/>
                    <a:gd name="connsiteX4" fmla="*/ 198120 w 239839"/>
                    <a:gd name="connsiteY4" fmla="*/ 56102 h 228314"/>
                    <a:gd name="connsiteX5" fmla="*/ 169735 w 239839"/>
                    <a:gd name="connsiteY5" fmla="*/ 31909 h 228314"/>
                    <a:gd name="connsiteX6" fmla="*/ 61436 w 239839"/>
                    <a:gd name="connsiteY6" fmla="*/ 31909 h 228314"/>
                    <a:gd name="connsiteX7" fmla="*/ 42482 w 239839"/>
                    <a:gd name="connsiteY7" fmla="*/ 49816 h 228314"/>
                    <a:gd name="connsiteX8" fmla="*/ 42482 w 239839"/>
                    <a:gd name="connsiteY8" fmla="*/ 62198 h 228314"/>
                    <a:gd name="connsiteX9" fmla="*/ 31337 w 239839"/>
                    <a:gd name="connsiteY9" fmla="*/ 68390 h 228314"/>
                    <a:gd name="connsiteX10" fmla="*/ 12097 w 239839"/>
                    <a:gd name="connsiteY10" fmla="*/ 68390 h 228314"/>
                    <a:gd name="connsiteX11" fmla="*/ 5525 w 239839"/>
                    <a:gd name="connsiteY11" fmla="*/ 62198 h 228314"/>
                    <a:gd name="connsiteX12" fmla="*/ 5525 w 239839"/>
                    <a:gd name="connsiteY12" fmla="*/ 48292 h 228314"/>
                    <a:gd name="connsiteX13" fmla="*/ 55817 w 239839"/>
                    <a:gd name="connsiteY13" fmla="*/ 0 h 228314"/>
                    <a:gd name="connsiteX14" fmla="*/ 184404 w 239839"/>
                    <a:gd name="connsiteY14" fmla="*/ 0 h 228314"/>
                    <a:gd name="connsiteX15" fmla="*/ 236315 w 239839"/>
                    <a:gd name="connsiteY15" fmla="*/ 49911 h 228314"/>
                    <a:gd name="connsiteX16" fmla="*/ 236315 w 239839"/>
                    <a:gd name="connsiteY16" fmla="*/ 65532 h 228314"/>
                    <a:gd name="connsiteX17" fmla="*/ 208217 w 239839"/>
                    <a:gd name="connsiteY17" fmla="*/ 112490 h 228314"/>
                    <a:gd name="connsiteX18" fmla="*/ 239840 w 239839"/>
                    <a:gd name="connsiteY18" fmla="*/ 160496 h 228314"/>
                    <a:gd name="connsiteX19" fmla="*/ 239840 w 239839"/>
                    <a:gd name="connsiteY19" fmla="*/ 178403 h 228314"/>
                    <a:gd name="connsiteX20" fmla="*/ 187642 w 239839"/>
                    <a:gd name="connsiteY20" fmla="*/ 228314 h 228314"/>
                    <a:gd name="connsiteX21" fmla="*/ 50292 w 239839"/>
                    <a:gd name="connsiteY21" fmla="*/ 228314 h 228314"/>
                    <a:gd name="connsiteX22" fmla="*/ 0 w 239839"/>
                    <a:gd name="connsiteY22" fmla="*/ 180023 h 228314"/>
                    <a:gd name="connsiteX23" fmla="*/ 0 w 239839"/>
                    <a:gd name="connsiteY23" fmla="*/ 165735 h 228314"/>
                    <a:gd name="connsiteX24" fmla="*/ 6477 w 239839"/>
                    <a:gd name="connsiteY24" fmla="*/ 159544 h 228314"/>
                    <a:gd name="connsiteX25" fmla="*/ 30290 w 239839"/>
                    <a:gd name="connsiteY25" fmla="*/ 159544 h 228314"/>
                    <a:gd name="connsiteX26" fmla="*/ 37148 w 239839"/>
                    <a:gd name="connsiteY26" fmla="*/ 165735 h 228314"/>
                    <a:gd name="connsiteX27" fmla="*/ 37148 w 239839"/>
                    <a:gd name="connsiteY27" fmla="*/ 178499 h 228314"/>
                    <a:gd name="connsiteX28" fmla="*/ 55721 w 239839"/>
                    <a:gd name="connsiteY28" fmla="*/ 196787 h 228314"/>
                    <a:gd name="connsiteX29" fmla="*/ 172879 w 239839"/>
                    <a:gd name="connsiteY29" fmla="*/ 196787 h 228314"/>
                    <a:gd name="connsiteX30" fmla="*/ 201263 w 239839"/>
                    <a:gd name="connsiteY30" fmla="*/ 172307 h 228314"/>
                    <a:gd name="connsiteX31" fmla="*/ 201263 w 239839"/>
                    <a:gd name="connsiteY31" fmla="*/ 153353 h 228314"/>
                    <a:gd name="connsiteX32" fmla="*/ 172879 w 239839"/>
                    <a:gd name="connsiteY32" fmla="*/ 128873 h 228314"/>
                    <a:gd name="connsiteX33" fmla="*/ 63341 w 239839"/>
                    <a:gd name="connsiteY33" fmla="*/ 128873 h 228314"/>
                    <a:gd name="connsiteX34" fmla="*/ 56864 w 239839"/>
                    <a:gd name="connsiteY34" fmla="*/ 122682 h 228314"/>
                    <a:gd name="connsiteX35" fmla="*/ 56864 w 239839"/>
                    <a:gd name="connsiteY35" fmla="*/ 10344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39839" h="228314">
                      <a:moveTo>
                        <a:pt x="56864" y="103442"/>
                      </a:moveTo>
                      <a:cubicBezTo>
                        <a:pt x="56864" y="99155"/>
                        <a:pt x="59150" y="96869"/>
                        <a:pt x="63341" y="96869"/>
                      </a:cubicBezTo>
                      <a:lnTo>
                        <a:pt x="169735" y="96869"/>
                      </a:lnTo>
                      <a:cubicBezTo>
                        <a:pt x="192215" y="96869"/>
                        <a:pt x="198120" y="92012"/>
                        <a:pt x="198120" y="72390"/>
                      </a:cubicBezTo>
                      <a:lnTo>
                        <a:pt x="198120" y="56102"/>
                      </a:lnTo>
                      <a:cubicBezTo>
                        <a:pt x="198120" y="37529"/>
                        <a:pt x="192881" y="31909"/>
                        <a:pt x="169735" y="31909"/>
                      </a:cubicBezTo>
                      <a:lnTo>
                        <a:pt x="61436" y="31909"/>
                      </a:lnTo>
                      <a:cubicBezTo>
                        <a:pt x="48006" y="31909"/>
                        <a:pt x="42482" y="37433"/>
                        <a:pt x="42482" y="49816"/>
                      </a:cubicBezTo>
                      <a:lnTo>
                        <a:pt x="42482" y="62198"/>
                      </a:lnTo>
                      <a:cubicBezTo>
                        <a:pt x="42482" y="68104"/>
                        <a:pt x="37243" y="68390"/>
                        <a:pt x="31337" y="68390"/>
                      </a:cubicBezTo>
                      <a:lnTo>
                        <a:pt x="12097" y="68390"/>
                      </a:lnTo>
                      <a:cubicBezTo>
                        <a:pt x="7525" y="68390"/>
                        <a:pt x="5525" y="66389"/>
                        <a:pt x="5525" y="62198"/>
                      </a:cubicBezTo>
                      <a:lnTo>
                        <a:pt x="5525" y="48292"/>
                      </a:lnTo>
                      <a:cubicBezTo>
                        <a:pt x="5525" y="12764"/>
                        <a:pt x="18859" y="0"/>
                        <a:pt x="55817" y="0"/>
                      </a:cubicBezTo>
                      <a:lnTo>
                        <a:pt x="184404" y="0"/>
                      </a:lnTo>
                      <a:cubicBezTo>
                        <a:pt x="221266" y="0"/>
                        <a:pt x="236315" y="15050"/>
                        <a:pt x="236315" y="49911"/>
                      </a:cubicBezTo>
                      <a:lnTo>
                        <a:pt x="236315" y="65532"/>
                      </a:lnTo>
                      <a:cubicBezTo>
                        <a:pt x="236315" y="91631"/>
                        <a:pt x="227838" y="106680"/>
                        <a:pt x="208217" y="112490"/>
                      </a:cubicBezTo>
                      <a:cubicBezTo>
                        <a:pt x="230410" y="117729"/>
                        <a:pt x="239840" y="133064"/>
                        <a:pt x="239840" y="160496"/>
                      </a:cubicBezTo>
                      <a:lnTo>
                        <a:pt x="239840" y="178403"/>
                      </a:lnTo>
                      <a:cubicBezTo>
                        <a:pt x="239840" y="213360"/>
                        <a:pt x="224504" y="228314"/>
                        <a:pt x="187642" y="228314"/>
                      </a:cubicBezTo>
                      <a:lnTo>
                        <a:pt x="50292" y="228314"/>
                      </a:lnTo>
                      <a:cubicBezTo>
                        <a:pt x="13430" y="228314"/>
                        <a:pt x="0" y="215551"/>
                        <a:pt x="0" y="180023"/>
                      </a:cubicBezTo>
                      <a:lnTo>
                        <a:pt x="0" y="165735"/>
                      </a:lnTo>
                      <a:cubicBezTo>
                        <a:pt x="0" y="161449"/>
                        <a:pt x="2286" y="159544"/>
                        <a:pt x="6477" y="159544"/>
                      </a:cubicBezTo>
                      <a:lnTo>
                        <a:pt x="30290" y="159544"/>
                      </a:lnTo>
                      <a:cubicBezTo>
                        <a:pt x="34862" y="159544"/>
                        <a:pt x="37148" y="161544"/>
                        <a:pt x="37148" y="165735"/>
                      </a:cubicBezTo>
                      <a:lnTo>
                        <a:pt x="37148" y="178499"/>
                      </a:lnTo>
                      <a:cubicBezTo>
                        <a:pt x="37148" y="190881"/>
                        <a:pt x="42672" y="196787"/>
                        <a:pt x="55721" y="196787"/>
                      </a:cubicBezTo>
                      <a:lnTo>
                        <a:pt x="172879" y="196787"/>
                      </a:lnTo>
                      <a:cubicBezTo>
                        <a:pt x="195358" y="196787"/>
                        <a:pt x="201263" y="191548"/>
                        <a:pt x="201263" y="172307"/>
                      </a:cubicBezTo>
                      <a:lnTo>
                        <a:pt x="201263" y="153353"/>
                      </a:lnTo>
                      <a:cubicBezTo>
                        <a:pt x="201263" y="134779"/>
                        <a:pt x="196025" y="128873"/>
                        <a:pt x="172879" y="128873"/>
                      </a:cubicBezTo>
                      <a:lnTo>
                        <a:pt x="63341" y="128873"/>
                      </a:lnTo>
                      <a:cubicBezTo>
                        <a:pt x="59055" y="128873"/>
                        <a:pt x="56864" y="126873"/>
                        <a:pt x="56864" y="122682"/>
                      </a:cubicBezTo>
                      <a:lnTo>
                        <a:pt x="56864" y="103442"/>
                      </a:lnTo>
                      <a:close/>
                    </a:path>
                  </a:pathLst>
                </a:custGeom>
                <a:grpFill/>
                <a:ln w="6350" cap="flat">
                  <a:solidFill>
                    <a:srgbClr val="1C5F8B"/>
                  </a:solidFill>
                  <a:prstDash val="solid"/>
                  <a:miter/>
                </a:ln>
              </p:spPr>
              <p:txBody>
                <a:bodyPr rtlCol="0" anchor="ctr"/>
                <a:lstStyle/>
                <a:p>
                  <a:endParaRPr lang="en-US" sz="3200"/>
                </a:p>
              </p:txBody>
            </p:sp>
            <p:sp>
              <p:nvSpPr>
                <p:cNvPr id="69" name="Freeform: Shape 68">
                  <a:extLst>
                    <a:ext uri="{FF2B5EF4-FFF2-40B4-BE49-F238E27FC236}">
                      <a16:creationId xmlns:a16="http://schemas.microsoft.com/office/drawing/2014/main" id="{CF37B64B-A8CA-4387-B74B-4D390A496553}"/>
                    </a:ext>
                  </a:extLst>
                </p:cNvPr>
                <p:cNvSpPr/>
                <p:nvPr/>
              </p:nvSpPr>
              <p:spPr>
                <a:xfrm>
                  <a:off x="1224417" y="4742960"/>
                  <a:ext cx="36742" cy="13580"/>
                </a:xfrm>
                <a:custGeom>
                  <a:avLst/>
                  <a:gdLst>
                    <a:gd name="connsiteX0" fmla="*/ 6191 w 88391"/>
                    <a:gd name="connsiteY0" fmla="*/ 32671 h 32670"/>
                    <a:gd name="connsiteX1" fmla="*/ 0 w 88391"/>
                    <a:gd name="connsiteY1" fmla="*/ 26765 h 32670"/>
                    <a:gd name="connsiteX2" fmla="*/ 0 w 88391"/>
                    <a:gd name="connsiteY2" fmla="*/ 5905 h 32670"/>
                    <a:gd name="connsiteX3" fmla="*/ 6191 w 88391"/>
                    <a:gd name="connsiteY3" fmla="*/ 0 h 32670"/>
                    <a:gd name="connsiteX4" fmla="*/ 81915 w 88391"/>
                    <a:gd name="connsiteY4" fmla="*/ 0 h 32670"/>
                    <a:gd name="connsiteX5" fmla="*/ 88392 w 88391"/>
                    <a:gd name="connsiteY5" fmla="*/ 5905 h 32670"/>
                    <a:gd name="connsiteX6" fmla="*/ 88392 w 88391"/>
                    <a:gd name="connsiteY6" fmla="*/ 26765 h 32670"/>
                    <a:gd name="connsiteX7" fmla="*/ 81915 w 88391"/>
                    <a:gd name="connsiteY7" fmla="*/ 32671 h 32670"/>
                    <a:gd name="connsiteX8" fmla="*/ 6191 w 88391"/>
                    <a:gd name="connsiteY8" fmla="*/ 32671 h 3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391" h="32670">
                      <a:moveTo>
                        <a:pt x="6191" y="32671"/>
                      </a:moveTo>
                      <a:cubicBezTo>
                        <a:pt x="1905" y="32671"/>
                        <a:pt x="0" y="30671"/>
                        <a:pt x="0" y="26765"/>
                      </a:cubicBezTo>
                      <a:lnTo>
                        <a:pt x="0" y="5905"/>
                      </a:lnTo>
                      <a:cubicBezTo>
                        <a:pt x="0" y="2000"/>
                        <a:pt x="2000" y="0"/>
                        <a:pt x="6191" y="0"/>
                      </a:cubicBezTo>
                      <a:lnTo>
                        <a:pt x="81915" y="0"/>
                      </a:lnTo>
                      <a:cubicBezTo>
                        <a:pt x="86201" y="0"/>
                        <a:pt x="88392" y="2000"/>
                        <a:pt x="88392" y="5905"/>
                      </a:cubicBezTo>
                      <a:lnTo>
                        <a:pt x="88392" y="26765"/>
                      </a:lnTo>
                      <a:cubicBezTo>
                        <a:pt x="88392" y="30671"/>
                        <a:pt x="86106" y="32671"/>
                        <a:pt x="81915" y="32671"/>
                      </a:cubicBezTo>
                      <a:lnTo>
                        <a:pt x="6191" y="32671"/>
                      </a:lnTo>
                      <a:close/>
                    </a:path>
                  </a:pathLst>
                </a:custGeom>
                <a:grpFill/>
                <a:ln w="6350" cap="flat">
                  <a:solidFill>
                    <a:srgbClr val="1C5F8B"/>
                  </a:solidFill>
                  <a:prstDash val="solid"/>
                  <a:miter/>
                </a:ln>
              </p:spPr>
              <p:txBody>
                <a:bodyPr rtlCol="0" anchor="ctr"/>
                <a:lstStyle/>
                <a:p>
                  <a:endParaRPr lang="en-US" sz="3200"/>
                </a:p>
              </p:txBody>
            </p:sp>
            <p:sp>
              <p:nvSpPr>
                <p:cNvPr id="70" name="Freeform: Shape 69">
                  <a:extLst>
                    <a:ext uri="{FF2B5EF4-FFF2-40B4-BE49-F238E27FC236}">
                      <a16:creationId xmlns:a16="http://schemas.microsoft.com/office/drawing/2014/main" id="{BBFDE0EC-FF0E-40F9-97AD-F668FDE29EE0}"/>
                    </a:ext>
                  </a:extLst>
                </p:cNvPr>
                <p:cNvSpPr/>
                <p:nvPr/>
              </p:nvSpPr>
              <p:spPr>
                <a:xfrm>
                  <a:off x="1275531" y="4695489"/>
                  <a:ext cx="102030" cy="95023"/>
                </a:xfrm>
                <a:custGeom>
                  <a:avLst/>
                  <a:gdLst>
                    <a:gd name="connsiteX0" fmla="*/ 0 w 245459"/>
                    <a:gd name="connsiteY0" fmla="*/ 154019 h 228600"/>
                    <a:gd name="connsiteX1" fmla="*/ 4572 w 245459"/>
                    <a:gd name="connsiteY1" fmla="*/ 143923 h 228600"/>
                    <a:gd name="connsiteX2" fmla="*/ 166116 w 245459"/>
                    <a:gd name="connsiteY2" fmla="*/ 4286 h 228600"/>
                    <a:gd name="connsiteX3" fmla="*/ 176879 w 245459"/>
                    <a:gd name="connsiteY3" fmla="*/ 0 h 228600"/>
                    <a:gd name="connsiteX4" fmla="*/ 216694 w 245459"/>
                    <a:gd name="connsiteY4" fmla="*/ 0 h 228600"/>
                    <a:gd name="connsiteX5" fmla="*/ 223266 w 245459"/>
                    <a:gd name="connsiteY5" fmla="*/ 6572 h 228600"/>
                    <a:gd name="connsiteX6" fmla="*/ 223266 w 245459"/>
                    <a:gd name="connsiteY6" fmla="*/ 155067 h 228600"/>
                    <a:gd name="connsiteX7" fmla="*/ 238601 w 245459"/>
                    <a:gd name="connsiteY7" fmla="*/ 155067 h 228600"/>
                    <a:gd name="connsiteX8" fmla="*/ 245459 w 245459"/>
                    <a:gd name="connsiteY8" fmla="*/ 161639 h 228600"/>
                    <a:gd name="connsiteX9" fmla="*/ 245459 w 245459"/>
                    <a:gd name="connsiteY9" fmla="*/ 180594 h 228600"/>
                    <a:gd name="connsiteX10" fmla="*/ 238601 w 245459"/>
                    <a:gd name="connsiteY10" fmla="*/ 187166 h 228600"/>
                    <a:gd name="connsiteX11" fmla="*/ 223266 w 245459"/>
                    <a:gd name="connsiteY11" fmla="*/ 187166 h 228600"/>
                    <a:gd name="connsiteX12" fmla="*/ 223266 w 245459"/>
                    <a:gd name="connsiteY12" fmla="*/ 222123 h 228600"/>
                    <a:gd name="connsiteX13" fmla="*/ 216694 w 245459"/>
                    <a:gd name="connsiteY13" fmla="*/ 228600 h 228600"/>
                    <a:gd name="connsiteX14" fmla="*/ 191548 w 245459"/>
                    <a:gd name="connsiteY14" fmla="*/ 228600 h 228600"/>
                    <a:gd name="connsiteX15" fmla="*/ 184690 w 245459"/>
                    <a:gd name="connsiteY15" fmla="*/ 222123 h 228600"/>
                    <a:gd name="connsiteX16" fmla="*/ 184690 w 245459"/>
                    <a:gd name="connsiteY16" fmla="*/ 187166 h 228600"/>
                    <a:gd name="connsiteX17" fmla="*/ 6858 w 245459"/>
                    <a:gd name="connsiteY17" fmla="*/ 187166 h 228600"/>
                    <a:gd name="connsiteX18" fmla="*/ 0 w 245459"/>
                    <a:gd name="connsiteY18" fmla="*/ 180594 h 228600"/>
                    <a:gd name="connsiteX19" fmla="*/ 0 w 245459"/>
                    <a:gd name="connsiteY19" fmla="*/ 154019 h 228600"/>
                    <a:gd name="connsiteX20" fmla="*/ 184690 w 245459"/>
                    <a:gd name="connsiteY20" fmla="*/ 154972 h 228600"/>
                    <a:gd name="connsiteX21" fmla="*/ 184690 w 245459"/>
                    <a:gd name="connsiteY21" fmla="*/ 30671 h 228600"/>
                    <a:gd name="connsiteX22" fmla="*/ 40767 w 245459"/>
                    <a:gd name="connsiteY22" fmla="*/ 154972 h 228600"/>
                    <a:gd name="connsiteX23" fmla="*/ 184690 w 245459"/>
                    <a:gd name="connsiteY23" fmla="*/ 154972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5459" h="228600">
                      <a:moveTo>
                        <a:pt x="0" y="154019"/>
                      </a:moveTo>
                      <a:cubicBezTo>
                        <a:pt x="0" y="149733"/>
                        <a:pt x="1334" y="146876"/>
                        <a:pt x="4572" y="143923"/>
                      </a:cubicBezTo>
                      <a:lnTo>
                        <a:pt x="166116" y="4286"/>
                      </a:lnTo>
                      <a:cubicBezTo>
                        <a:pt x="169736" y="1715"/>
                        <a:pt x="172307" y="0"/>
                        <a:pt x="176879" y="0"/>
                      </a:cubicBezTo>
                      <a:lnTo>
                        <a:pt x="216694" y="0"/>
                      </a:lnTo>
                      <a:cubicBezTo>
                        <a:pt x="220980" y="0"/>
                        <a:pt x="223266" y="2286"/>
                        <a:pt x="223266" y="6572"/>
                      </a:cubicBezTo>
                      <a:lnTo>
                        <a:pt x="223266" y="155067"/>
                      </a:lnTo>
                      <a:lnTo>
                        <a:pt x="238601" y="155067"/>
                      </a:lnTo>
                      <a:cubicBezTo>
                        <a:pt x="243173" y="155067"/>
                        <a:pt x="245459" y="157353"/>
                        <a:pt x="245459" y="161639"/>
                      </a:cubicBezTo>
                      <a:lnTo>
                        <a:pt x="245459" y="180594"/>
                      </a:lnTo>
                      <a:cubicBezTo>
                        <a:pt x="245459" y="184880"/>
                        <a:pt x="243173" y="187166"/>
                        <a:pt x="238601" y="187166"/>
                      </a:cubicBezTo>
                      <a:lnTo>
                        <a:pt x="223266" y="187166"/>
                      </a:lnTo>
                      <a:lnTo>
                        <a:pt x="223266" y="222123"/>
                      </a:lnTo>
                      <a:cubicBezTo>
                        <a:pt x="223266" y="226409"/>
                        <a:pt x="220980" y="228600"/>
                        <a:pt x="216694" y="228600"/>
                      </a:cubicBezTo>
                      <a:lnTo>
                        <a:pt x="191548" y="228600"/>
                      </a:lnTo>
                      <a:cubicBezTo>
                        <a:pt x="187262" y="228600"/>
                        <a:pt x="184690" y="226314"/>
                        <a:pt x="184690" y="222123"/>
                      </a:cubicBezTo>
                      <a:lnTo>
                        <a:pt x="184690" y="187166"/>
                      </a:lnTo>
                      <a:lnTo>
                        <a:pt x="6858" y="187166"/>
                      </a:lnTo>
                      <a:cubicBezTo>
                        <a:pt x="2286" y="187166"/>
                        <a:pt x="0" y="184880"/>
                        <a:pt x="0" y="180594"/>
                      </a:cubicBezTo>
                      <a:lnTo>
                        <a:pt x="0" y="154019"/>
                      </a:lnTo>
                      <a:close/>
                      <a:moveTo>
                        <a:pt x="184690" y="154972"/>
                      </a:moveTo>
                      <a:lnTo>
                        <a:pt x="184690" y="30671"/>
                      </a:lnTo>
                      <a:lnTo>
                        <a:pt x="40767" y="154972"/>
                      </a:lnTo>
                      <a:lnTo>
                        <a:pt x="184690" y="154972"/>
                      </a:lnTo>
                      <a:close/>
                    </a:path>
                  </a:pathLst>
                </a:custGeom>
                <a:grpFill/>
                <a:ln w="6350" cap="flat">
                  <a:solidFill>
                    <a:srgbClr val="1C5F8B"/>
                  </a:solidFill>
                  <a:prstDash val="solid"/>
                  <a:miter/>
                </a:ln>
              </p:spPr>
              <p:txBody>
                <a:bodyPr rtlCol="0" anchor="ctr"/>
                <a:lstStyle/>
                <a:p>
                  <a:endParaRPr lang="en-US" sz="3200"/>
                </a:p>
              </p:txBody>
            </p:sp>
            <p:sp>
              <p:nvSpPr>
                <p:cNvPr id="71" name="Freeform: Shape 70">
                  <a:extLst>
                    <a:ext uri="{FF2B5EF4-FFF2-40B4-BE49-F238E27FC236}">
                      <a16:creationId xmlns:a16="http://schemas.microsoft.com/office/drawing/2014/main" id="{071B6F7E-4F8B-4A76-941F-469D2EAC731F}"/>
                    </a:ext>
                  </a:extLst>
                </p:cNvPr>
                <p:cNvSpPr/>
                <p:nvPr/>
              </p:nvSpPr>
              <p:spPr>
                <a:xfrm>
                  <a:off x="1392012" y="4774120"/>
                  <a:ext cx="19242" cy="37732"/>
                </a:xfrm>
                <a:custGeom>
                  <a:avLst/>
                  <a:gdLst>
                    <a:gd name="connsiteX0" fmla="*/ 22574 w 46291"/>
                    <a:gd name="connsiteY0" fmla="*/ 86201 h 90773"/>
                    <a:gd name="connsiteX1" fmla="*/ 15716 w 46291"/>
                    <a:gd name="connsiteY1" fmla="*/ 90773 h 90773"/>
                    <a:gd name="connsiteX2" fmla="*/ 5905 w 46291"/>
                    <a:gd name="connsiteY2" fmla="*/ 90773 h 90773"/>
                    <a:gd name="connsiteX3" fmla="*/ 2667 w 46291"/>
                    <a:gd name="connsiteY3" fmla="*/ 85534 h 90773"/>
                    <a:gd name="connsiteX4" fmla="*/ 22193 w 46291"/>
                    <a:gd name="connsiteY4" fmla="*/ 39148 h 90773"/>
                    <a:gd name="connsiteX5" fmla="*/ 7144 w 46291"/>
                    <a:gd name="connsiteY5" fmla="*/ 39148 h 90773"/>
                    <a:gd name="connsiteX6" fmla="*/ 0 w 46291"/>
                    <a:gd name="connsiteY6" fmla="*/ 32290 h 90773"/>
                    <a:gd name="connsiteX7" fmla="*/ 0 w 46291"/>
                    <a:gd name="connsiteY7" fmla="*/ 6858 h 90773"/>
                    <a:gd name="connsiteX8" fmla="*/ 7144 w 46291"/>
                    <a:gd name="connsiteY8" fmla="*/ 0 h 90773"/>
                    <a:gd name="connsiteX9" fmla="*/ 39433 w 46291"/>
                    <a:gd name="connsiteY9" fmla="*/ 0 h 90773"/>
                    <a:gd name="connsiteX10" fmla="*/ 46291 w 46291"/>
                    <a:gd name="connsiteY10" fmla="*/ 6858 h 90773"/>
                    <a:gd name="connsiteX11" fmla="*/ 46291 w 46291"/>
                    <a:gd name="connsiteY11" fmla="*/ 32290 h 90773"/>
                    <a:gd name="connsiteX12" fmla="*/ 43720 w 46291"/>
                    <a:gd name="connsiteY12" fmla="*/ 43720 h 90773"/>
                    <a:gd name="connsiteX13" fmla="*/ 22574 w 46291"/>
                    <a:gd name="connsiteY13" fmla="*/ 86201 h 9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291" h="90773">
                      <a:moveTo>
                        <a:pt x="22574" y="86201"/>
                      </a:moveTo>
                      <a:cubicBezTo>
                        <a:pt x="20955" y="89154"/>
                        <a:pt x="18955" y="90773"/>
                        <a:pt x="15716" y="90773"/>
                      </a:cubicBezTo>
                      <a:lnTo>
                        <a:pt x="5905" y="90773"/>
                      </a:lnTo>
                      <a:cubicBezTo>
                        <a:pt x="2953" y="90773"/>
                        <a:pt x="1333" y="88487"/>
                        <a:pt x="2667" y="85534"/>
                      </a:cubicBezTo>
                      <a:lnTo>
                        <a:pt x="22193" y="39148"/>
                      </a:lnTo>
                      <a:lnTo>
                        <a:pt x="7144" y="39148"/>
                      </a:lnTo>
                      <a:cubicBezTo>
                        <a:pt x="2572" y="39148"/>
                        <a:pt x="0" y="36862"/>
                        <a:pt x="0" y="32290"/>
                      </a:cubicBezTo>
                      <a:lnTo>
                        <a:pt x="0" y="6858"/>
                      </a:lnTo>
                      <a:cubicBezTo>
                        <a:pt x="0" y="2572"/>
                        <a:pt x="2572" y="0"/>
                        <a:pt x="7144" y="0"/>
                      </a:cubicBezTo>
                      <a:lnTo>
                        <a:pt x="39433" y="0"/>
                      </a:lnTo>
                      <a:cubicBezTo>
                        <a:pt x="43720" y="0"/>
                        <a:pt x="46291" y="2572"/>
                        <a:pt x="46291" y="6858"/>
                      </a:cubicBezTo>
                      <a:lnTo>
                        <a:pt x="46291" y="32290"/>
                      </a:lnTo>
                      <a:cubicBezTo>
                        <a:pt x="46291" y="36576"/>
                        <a:pt x="45625" y="40481"/>
                        <a:pt x="43720" y="43720"/>
                      </a:cubicBezTo>
                      <a:lnTo>
                        <a:pt x="22574" y="86201"/>
                      </a:lnTo>
                      <a:close/>
                    </a:path>
                  </a:pathLst>
                </a:custGeom>
                <a:grpFill/>
                <a:ln w="6350" cap="flat">
                  <a:solidFill>
                    <a:srgbClr val="1C5F8B"/>
                  </a:solidFill>
                  <a:prstDash val="solid"/>
                  <a:miter/>
                </a:ln>
              </p:spPr>
              <p:txBody>
                <a:bodyPr rtlCol="0" anchor="ctr"/>
                <a:lstStyle/>
                <a:p>
                  <a:endParaRPr lang="en-US" sz="3200"/>
                </a:p>
              </p:txBody>
            </p:sp>
            <p:sp>
              <p:nvSpPr>
                <p:cNvPr id="72" name="Freeform: Shape 71">
                  <a:extLst>
                    <a:ext uri="{FF2B5EF4-FFF2-40B4-BE49-F238E27FC236}">
                      <a16:creationId xmlns:a16="http://schemas.microsoft.com/office/drawing/2014/main" id="{71C56E86-1DB1-4A32-AD8E-995E7DBB41AE}"/>
                    </a:ext>
                  </a:extLst>
                </p:cNvPr>
                <p:cNvSpPr/>
                <p:nvPr/>
              </p:nvSpPr>
              <p:spPr>
                <a:xfrm>
                  <a:off x="1471356" y="4695489"/>
                  <a:ext cx="96606" cy="94904"/>
                </a:xfrm>
                <a:custGeom>
                  <a:avLst/>
                  <a:gdLst>
                    <a:gd name="connsiteX0" fmla="*/ 232410 w 232409"/>
                    <a:gd name="connsiteY0" fmla="*/ 221837 h 228314"/>
                    <a:gd name="connsiteX1" fmla="*/ 225552 w 232409"/>
                    <a:gd name="connsiteY1" fmla="*/ 228314 h 228314"/>
                    <a:gd name="connsiteX2" fmla="*/ 6572 w 232409"/>
                    <a:gd name="connsiteY2" fmla="*/ 228314 h 228314"/>
                    <a:gd name="connsiteX3" fmla="*/ 0 w 232409"/>
                    <a:gd name="connsiteY3" fmla="*/ 221837 h 228314"/>
                    <a:gd name="connsiteX4" fmla="*/ 0 w 232409"/>
                    <a:gd name="connsiteY4" fmla="*/ 156591 h 228314"/>
                    <a:gd name="connsiteX5" fmla="*/ 54197 w 232409"/>
                    <a:gd name="connsiteY5" fmla="*/ 104680 h 228314"/>
                    <a:gd name="connsiteX6" fmla="*/ 165449 w 232409"/>
                    <a:gd name="connsiteY6" fmla="*/ 104680 h 228314"/>
                    <a:gd name="connsiteX7" fmla="*/ 193834 w 232409"/>
                    <a:gd name="connsiteY7" fmla="*/ 80486 h 228314"/>
                    <a:gd name="connsiteX8" fmla="*/ 193834 w 232409"/>
                    <a:gd name="connsiteY8" fmla="*/ 56102 h 228314"/>
                    <a:gd name="connsiteX9" fmla="*/ 165449 w 232409"/>
                    <a:gd name="connsiteY9" fmla="*/ 31909 h 228314"/>
                    <a:gd name="connsiteX10" fmla="*/ 61436 w 232409"/>
                    <a:gd name="connsiteY10" fmla="*/ 31909 h 228314"/>
                    <a:gd name="connsiteX11" fmla="*/ 41529 w 232409"/>
                    <a:gd name="connsiteY11" fmla="*/ 50864 h 228314"/>
                    <a:gd name="connsiteX12" fmla="*/ 41529 w 232409"/>
                    <a:gd name="connsiteY12" fmla="*/ 63913 h 228314"/>
                    <a:gd name="connsiteX13" fmla="*/ 34957 w 232409"/>
                    <a:gd name="connsiteY13" fmla="*/ 70390 h 228314"/>
                    <a:gd name="connsiteX14" fmla="*/ 11144 w 232409"/>
                    <a:gd name="connsiteY14" fmla="*/ 70390 h 228314"/>
                    <a:gd name="connsiteX15" fmla="*/ 4572 w 232409"/>
                    <a:gd name="connsiteY15" fmla="*/ 63913 h 228314"/>
                    <a:gd name="connsiteX16" fmla="*/ 4572 w 232409"/>
                    <a:gd name="connsiteY16" fmla="*/ 49911 h 228314"/>
                    <a:gd name="connsiteX17" fmla="*/ 56483 w 232409"/>
                    <a:gd name="connsiteY17" fmla="*/ 0 h 228314"/>
                    <a:gd name="connsiteX18" fmla="*/ 180499 w 232409"/>
                    <a:gd name="connsiteY18" fmla="*/ 0 h 228314"/>
                    <a:gd name="connsiteX19" fmla="*/ 232410 w 232409"/>
                    <a:gd name="connsiteY19" fmla="*/ 49911 h 228314"/>
                    <a:gd name="connsiteX20" fmla="*/ 232410 w 232409"/>
                    <a:gd name="connsiteY20" fmla="*/ 86773 h 228314"/>
                    <a:gd name="connsiteX21" fmla="*/ 180499 w 232409"/>
                    <a:gd name="connsiteY21" fmla="*/ 136684 h 228314"/>
                    <a:gd name="connsiteX22" fmla="*/ 66580 w 232409"/>
                    <a:gd name="connsiteY22" fmla="*/ 136684 h 228314"/>
                    <a:gd name="connsiteX23" fmla="*/ 38195 w 232409"/>
                    <a:gd name="connsiteY23" fmla="*/ 161163 h 228314"/>
                    <a:gd name="connsiteX24" fmla="*/ 38195 w 232409"/>
                    <a:gd name="connsiteY24" fmla="*/ 196691 h 228314"/>
                    <a:gd name="connsiteX25" fmla="*/ 225457 w 232409"/>
                    <a:gd name="connsiteY25" fmla="*/ 196691 h 228314"/>
                    <a:gd name="connsiteX26" fmla="*/ 232315 w 232409"/>
                    <a:gd name="connsiteY26" fmla="*/ 202883 h 228314"/>
                    <a:gd name="connsiteX27" fmla="*/ 232315 w 232409"/>
                    <a:gd name="connsiteY27" fmla="*/ 221837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2409" h="228314">
                      <a:moveTo>
                        <a:pt x="232410" y="221837"/>
                      </a:moveTo>
                      <a:cubicBezTo>
                        <a:pt x="232410" y="226124"/>
                        <a:pt x="230124" y="228314"/>
                        <a:pt x="225552" y="228314"/>
                      </a:cubicBezTo>
                      <a:lnTo>
                        <a:pt x="6572" y="228314"/>
                      </a:lnTo>
                      <a:cubicBezTo>
                        <a:pt x="2286" y="228314"/>
                        <a:pt x="0" y="226028"/>
                        <a:pt x="0" y="221837"/>
                      </a:cubicBezTo>
                      <a:lnTo>
                        <a:pt x="0" y="156591"/>
                      </a:lnTo>
                      <a:cubicBezTo>
                        <a:pt x="0" y="121634"/>
                        <a:pt x="17621" y="104680"/>
                        <a:pt x="54197" y="104680"/>
                      </a:cubicBezTo>
                      <a:lnTo>
                        <a:pt x="165449" y="104680"/>
                      </a:lnTo>
                      <a:cubicBezTo>
                        <a:pt x="188595" y="104680"/>
                        <a:pt x="193834" y="99441"/>
                        <a:pt x="193834" y="80486"/>
                      </a:cubicBezTo>
                      <a:lnTo>
                        <a:pt x="193834" y="56102"/>
                      </a:lnTo>
                      <a:cubicBezTo>
                        <a:pt x="193834" y="36862"/>
                        <a:pt x="188595" y="31909"/>
                        <a:pt x="165449" y="31909"/>
                      </a:cubicBezTo>
                      <a:lnTo>
                        <a:pt x="61436" y="31909"/>
                      </a:lnTo>
                      <a:cubicBezTo>
                        <a:pt x="47434" y="31909"/>
                        <a:pt x="41529" y="37814"/>
                        <a:pt x="41529" y="50864"/>
                      </a:cubicBezTo>
                      <a:lnTo>
                        <a:pt x="41529" y="63913"/>
                      </a:lnTo>
                      <a:cubicBezTo>
                        <a:pt x="41529" y="68199"/>
                        <a:pt x="39529" y="70390"/>
                        <a:pt x="34957" y="70390"/>
                      </a:cubicBezTo>
                      <a:lnTo>
                        <a:pt x="11144" y="70390"/>
                      </a:lnTo>
                      <a:cubicBezTo>
                        <a:pt x="6572" y="70390"/>
                        <a:pt x="4572" y="68104"/>
                        <a:pt x="4572" y="63913"/>
                      </a:cubicBezTo>
                      <a:lnTo>
                        <a:pt x="4572" y="49911"/>
                      </a:lnTo>
                      <a:cubicBezTo>
                        <a:pt x="4572" y="13049"/>
                        <a:pt x="18288" y="0"/>
                        <a:pt x="56483" y="0"/>
                      </a:cubicBezTo>
                      <a:lnTo>
                        <a:pt x="180499" y="0"/>
                      </a:lnTo>
                      <a:cubicBezTo>
                        <a:pt x="217075" y="0"/>
                        <a:pt x="232410" y="15050"/>
                        <a:pt x="232410" y="49911"/>
                      </a:cubicBezTo>
                      <a:lnTo>
                        <a:pt x="232410" y="86773"/>
                      </a:lnTo>
                      <a:cubicBezTo>
                        <a:pt x="232410" y="122015"/>
                        <a:pt x="217075" y="136684"/>
                        <a:pt x="180499" y="136684"/>
                      </a:cubicBezTo>
                      <a:lnTo>
                        <a:pt x="66580" y="136684"/>
                      </a:lnTo>
                      <a:cubicBezTo>
                        <a:pt x="43720" y="136684"/>
                        <a:pt x="38195" y="141923"/>
                        <a:pt x="38195" y="161163"/>
                      </a:cubicBezTo>
                      <a:lnTo>
                        <a:pt x="38195" y="196691"/>
                      </a:lnTo>
                      <a:lnTo>
                        <a:pt x="225457" y="196691"/>
                      </a:lnTo>
                      <a:cubicBezTo>
                        <a:pt x="230029" y="196691"/>
                        <a:pt x="232315" y="198692"/>
                        <a:pt x="232315" y="202883"/>
                      </a:cubicBezTo>
                      <a:lnTo>
                        <a:pt x="232315" y="221837"/>
                      </a:lnTo>
                      <a:close/>
                    </a:path>
                  </a:pathLst>
                </a:custGeom>
                <a:grpFill/>
                <a:ln w="6350" cap="flat">
                  <a:solidFill>
                    <a:srgbClr val="1C5F8B"/>
                  </a:solidFill>
                  <a:prstDash val="solid"/>
                  <a:miter/>
                </a:ln>
              </p:spPr>
              <p:txBody>
                <a:bodyPr rtlCol="0" anchor="ctr"/>
                <a:lstStyle/>
                <a:p>
                  <a:endParaRPr lang="en-US" sz="3200"/>
                </a:p>
              </p:txBody>
            </p:sp>
            <p:sp>
              <p:nvSpPr>
                <p:cNvPr id="73" name="Freeform: Shape 72">
                  <a:extLst>
                    <a:ext uri="{FF2B5EF4-FFF2-40B4-BE49-F238E27FC236}">
                      <a16:creationId xmlns:a16="http://schemas.microsoft.com/office/drawing/2014/main" id="{71A60999-D9F5-45AB-9DDE-09159189940E}"/>
                    </a:ext>
                  </a:extLst>
                </p:cNvPr>
                <p:cNvSpPr/>
                <p:nvPr/>
              </p:nvSpPr>
              <p:spPr>
                <a:xfrm>
                  <a:off x="1586848" y="4695489"/>
                  <a:ext cx="96012" cy="94943"/>
                </a:xfrm>
                <a:custGeom>
                  <a:avLst/>
                  <a:gdLst>
                    <a:gd name="connsiteX0" fmla="*/ 230981 w 230981"/>
                    <a:gd name="connsiteY0" fmla="*/ 176213 h 228409"/>
                    <a:gd name="connsiteX1" fmla="*/ 176498 w 230981"/>
                    <a:gd name="connsiteY1" fmla="*/ 228410 h 228409"/>
                    <a:gd name="connsiteX2" fmla="*/ 54769 w 230981"/>
                    <a:gd name="connsiteY2" fmla="*/ 228410 h 228409"/>
                    <a:gd name="connsiteX3" fmla="*/ 0 w 230981"/>
                    <a:gd name="connsiteY3" fmla="*/ 176213 h 228409"/>
                    <a:gd name="connsiteX4" fmla="*/ 0 w 230981"/>
                    <a:gd name="connsiteY4" fmla="*/ 52197 h 228409"/>
                    <a:gd name="connsiteX5" fmla="*/ 54769 w 230981"/>
                    <a:gd name="connsiteY5" fmla="*/ 0 h 228409"/>
                    <a:gd name="connsiteX6" fmla="*/ 176498 w 230981"/>
                    <a:gd name="connsiteY6" fmla="*/ 0 h 228409"/>
                    <a:gd name="connsiteX7" fmla="*/ 230981 w 230981"/>
                    <a:gd name="connsiteY7" fmla="*/ 52197 h 228409"/>
                    <a:gd name="connsiteX8" fmla="*/ 230981 w 230981"/>
                    <a:gd name="connsiteY8" fmla="*/ 176213 h 228409"/>
                    <a:gd name="connsiteX9" fmla="*/ 192500 w 230981"/>
                    <a:gd name="connsiteY9" fmla="*/ 58769 h 228409"/>
                    <a:gd name="connsiteX10" fmla="*/ 161163 w 230981"/>
                    <a:gd name="connsiteY10" fmla="*/ 32004 h 228409"/>
                    <a:gd name="connsiteX11" fmla="*/ 69818 w 230981"/>
                    <a:gd name="connsiteY11" fmla="*/ 32004 h 228409"/>
                    <a:gd name="connsiteX12" fmla="*/ 38481 w 230981"/>
                    <a:gd name="connsiteY12" fmla="*/ 58769 h 228409"/>
                    <a:gd name="connsiteX13" fmla="*/ 38481 w 230981"/>
                    <a:gd name="connsiteY13" fmla="*/ 169736 h 228409"/>
                    <a:gd name="connsiteX14" fmla="*/ 69818 w 230981"/>
                    <a:gd name="connsiteY14" fmla="*/ 196787 h 228409"/>
                    <a:gd name="connsiteX15" fmla="*/ 161163 w 230981"/>
                    <a:gd name="connsiteY15" fmla="*/ 196787 h 228409"/>
                    <a:gd name="connsiteX16" fmla="*/ 192500 w 230981"/>
                    <a:gd name="connsiteY16" fmla="*/ 169736 h 228409"/>
                    <a:gd name="connsiteX17" fmla="*/ 192500 w 230981"/>
                    <a:gd name="connsiteY17" fmla="*/ 5876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0981" h="228409">
                      <a:moveTo>
                        <a:pt x="230981" y="176213"/>
                      </a:moveTo>
                      <a:cubicBezTo>
                        <a:pt x="230981" y="212789"/>
                        <a:pt x="214979" y="228410"/>
                        <a:pt x="176498" y="228410"/>
                      </a:cubicBezTo>
                      <a:lnTo>
                        <a:pt x="54769" y="228410"/>
                      </a:lnTo>
                      <a:cubicBezTo>
                        <a:pt x="16954" y="228410"/>
                        <a:pt x="0" y="212789"/>
                        <a:pt x="0" y="176213"/>
                      </a:cubicBezTo>
                      <a:lnTo>
                        <a:pt x="0" y="52197"/>
                      </a:lnTo>
                      <a:cubicBezTo>
                        <a:pt x="0" y="15621"/>
                        <a:pt x="16954" y="0"/>
                        <a:pt x="54769" y="0"/>
                      </a:cubicBezTo>
                      <a:lnTo>
                        <a:pt x="176498" y="0"/>
                      </a:lnTo>
                      <a:cubicBezTo>
                        <a:pt x="214979" y="0"/>
                        <a:pt x="230981" y="15621"/>
                        <a:pt x="230981" y="52197"/>
                      </a:cubicBezTo>
                      <a:lnTo>
                        <a:pt x="230981" y="176213"/>
                      </a:lnTo>
                      <a:close/>
                      <a:moveTo>
                        <a:pt x="192500" y="58769"/>
                      </a:moveTo>
                      <a:cubicBezTo>
                        <a:pt x="192500" y="36957"/>
                        <a:pt x="186976" y="32004"/>
                        <a:pt x="161163" y="32004"/>
                      </a:cubicBezTo>
                      <a:lnTo>
                        <a:pt x="69818" y="32004"/>
                      </a:lnTo>
                      <a:cubicBezTo>
                        <a:pt x="44005" y="32004"/>
                        <a:pt x="38481" y="36862"/>
                        <a:pt x="38481" y="58769"/>
                      </a:cubicBezTo>
                      <a:lnTo>
                        <a:pt x="38481" y="169736"/>
                      </a:lnTo>
                      <a:cubicBezTo>
                        <a:pt x="38481" y="191548"/>
                        <a:pt x="44005" y="196787"/>
                        <a:pt x="69818" y="196787"/>
                      </a:cubicBezTo>
                      <a:lnTo>
                        <a:pt x="161163" y="196787"/>
                      </a:lnTo>
                      <a:cubicBezTo>
                        <a:pt x="186976" y="196787"/>
                        <a:pt x="192500" y="191548"/>
                        <a:pt x="192500" y="169736"/>
                      </a:cubicBezTo>
                      <a:lnTo>
                        <a:pt x="192500" y="58769"/>
                      </a:lnTo>
                      <a:close/>
                    </a:path>
                  </a:pathLst>
                </a:custGeom>
                <a:grpFill/>
                <a:ln w="6350" cap="flat">
                  <a:solidFill>
                    <a:srgbClr val="1C5F8B"/>
                  </a:solidFill>
                  <a:prstDash val="solid"/>
                  <a:miter/>
                </a:ln>
              </p:spPr>
              <p:txBody>
                <a:bodyPr rtlCol="0" anchor="ctr"/>
                <a:lstStyle/>
                <a:p>
                  <a:endParaRPr lang="en-US" sz="3200"/>
                </a:p>
              </p:txBody>
            </p:sp>
            <p:sp>
              <p:nvSpPr>
                <p:cNvPr id="74" name="Freeform: Shape 73">
                  <a:extLst>
                    <a:ext uri="{FF2B5EF4-FFF2-40B4-BE49-F238E27FC236}">
                      <a16:creationId xmlns:a16="http://schemas.microsoft.com/office/drawing/2014/main" id="{DBD1B46E-DD60-4B57-9A5E-C73646039282}"/>
                    </a:ext>
                  </a:extLst>
                </p:cNvPr>
                <p:cNvSpPr/>
                <p:nvPr/>
              </p:nvSpPr>
              <p:spPr>
                <a:xfrm>
                  <a:off x="1701944" y="4695489"/>
                  <a:ext cx="96606" cy="94904"/>
                </a:xfrm>
                <a:custGeom>
                  <a:avLst/>
                  <a:gdLst>
                    <a:gd name="connsiteX0" fmla="*/ 232410 w 232409"/>
                    <a:gd name="connsiteY0" fmla="*/ 221837 h 228314"/>
                    <a:gd name="connsiteX1" fmla="*/ 225552 w 232409"/>
                    <a:gd name="connsiteY1" fmla="*/ 228314 h 228314"/>
                    <a:gd name="connsiteX2" fmla="*/ 6572 w 232409"/>
                    <a:gd name="connsiteY2" fmla="*/ 228314 h 228314"/>
                    <a:gd name="connsiteX3" fmla="*/ 0 w 232409"/>
                    <a:gd name="connsiteY3" fmla="*/ 221837 h 228314"/>
                    <a:gd name="connsiteX4" fmla="*/ 0 w 232409"/>
                    <a:gd name="connsiteY4" fmla="*/ 156591 h 228314"/>
                    <a:gd name="connsiteX5" fmla="*/ 54197 w 232409"/>
                    <a:gd name="connsiteY5" fmla="*/ 104680 h 228314"/>
                    <a:gd name="connsiteX6" fmla="*/ 165449 w 232409"/>
                    <a:gd name="connsiteY6" fmla="*/ 104680 h 228314"/>
                    <a:gd name="connsiteX7" fmla="*/ 193834 w 232409"/>
                    <a:gd name="connsiteY7" fmla="*/ 80486 h 228314"/>
                    <a:gd name="connsiteX8" fmla="*/ 193834 w 232409"/>
                    <a:gd name="connsiteY8" fmla="*/ 56102 h 228314"/>
                    <a:gd name="connsiteX9" fmla="*/ 165449 w 232409"/>
                    <a:gd name="connsiteY9" fmla="*/ 31909 h 228314"/>
                    <a:gd name="connsiteX10" fmla="*/ 61341 w 232409"/>
                    <a:gd name="connsiteY10" fmla="*/ 31909 h 228314"/>
                    <a:gd name="connsiteX11" fmla="*/ 41434 w 232409"/>
                    <a:gd name="connsiteY11" fmla="*/ 50864 h 228314"/>
                    <a:gd name="connsiteX12" fmla="*/ 41434 w 232409"/>
                    <a:gd name="connsiteY12" fmla="*/ 63913 h 228314"/>
                    <a:gd name="connsiteX13" fmla="*/ 34862 w 232409"/>
                    <a:gd name="connsiteY13" fmla="*/ 70390 h 228314"/>
                    <a:gd name="connsiteX14" fmla="*/ 11049 w 232409"/>
                    <a:gd name="connsiteY14" fmla="*/ 70390 h 228314"/>
                    <a:gd name="connsiteX15" fmla="*/ 4477 w 232409"/>
                    <a:gd name="connsiteY15" fmla="*/ 63913 h 228314"/>
                    <a:gd name="connsiteX16" fmla="*/ 4477 w 232409"/>
                    <a:gd name="connsiteY16" fmla="*/ 49911 h 228314"/>
                    <a:gd name="connsiteX17" fmla="*/ 56388 w 232409"/>
                    <a:gd name="connsiteY17" fmla="*/ 0 h 228314"/>
                    <a:gd name="connsiteX18" fmla="*/ 180404 w 232409"/>
                    <a:gd name="connsiteY18" fmla="*/ 0 h 228314"/>
                    <a:gd name="connsiteX19" fmla="*/ 232315 w 232409"/>
                    <a:gd name="connsiteY19" fmla="*/ 49911 h 228314"/>
                    <a:gd name="connsiteX20" fmla="*/ 232315 w 232409"/>
                    <a:gd name="connsiteY20" fmla="*/ 86773 h 228314"/>
                    <a:gd name="connsiteX21" fmla="*/ 180404 w 232409"/>
                    <a:gd name="connsiteY21" fmla="*/ 136684 h 228314"/>
                    <a:gd name="connsiteX22" fmla="*/ 66485 w 232409"/>
                    <a:gd name="connsiteY22" fmla="*/ 136684 h 228314"/>
                    <a:gd name="connsiteX23" fmla="*/ 38100 w 232409"/>
                    <a:gd name="connsiteY23" fmla="*/ 161163 h 228314"/>
                    <a:gd name="connsiteX24" fmla="*/ 38100 w 232409"/>
                    <a:gd name="connsiteY24" fmla="*/ 196691 h 228314"/>
                    <a:gd name="connsiteX25" fmla="*/ 225362 w 232409"/>
                    <a:gd name="connsiteY25" fmla="*/ 196691 h 228314"/>
                    <a:gd name="connsiteX26" fmla="*/ 232220 w 232409"/>
                    <a:gd name="connsiteY26" fmla="*/ 202883 h 228314"/>
                    <a:gd name="connsiteX27" fmla="*/ 232220 w 232409"/>
                    <a:gd name="connsiteY27" fmla="*/ 221837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2409" h="228314">
                      <a:moveTo>
                        <a:pt x="232410" y="221837"/>
                      </a:moveTo>
                      <a:cubicBezTo>
                        <a:pt x="232410" y="226124"/>
                        <a:pt x="230124" y="228314"/>
                        <a:pt x="225552" y="228314"/>
                      </a:cubicBezTo>
                      <a:lnTo>
                        <a:pt x="6572" y="228314"/>
                      </a:lnTo>
                      <a:cubicBezTo>
                        <a:pt x="2286" y="228314"/>
                        <a:pt x="0" y="226028"/>
                        <a:pt x="0" y="221837"/>
                      </a:cubicBezTo>
                      <a:lnTo>
                        <a:pt x="0" y="156591"/>
                      </a:lnTo>
                      <a:cubicBezTo>
                        <a:pt x="0" y="121634"/>
                        <a:pt x="17621" y="104680"/>
                        <a:pt x="54197" y="104680"/>
                      </a:cubicBezTo>
                      <a:lnTo>
                        <a:pt x="165449" y="104680"/>
                      </a:lnTo>
                      <a:cubicBezTo>
                        <a:pt x="188595" y="104680"/>
                        <a:pt x="193834" y="99441"/>
                        <a:pt x="193834" y="80486"/>
                      </a:cubicBezTo>
                      <a:lnTo>
                        <a:pt x="193834" y="56102"/>
                      </a:lnTo>
                      <a:cubicBezTo>
                        <a:pt x="193834" y="36862"/>
                        <a:pt x="188595" y="31909"/>
                        <a:pt x="165449" y="31909"/>
                      </a:cubicBezTo>
                      <a:lnTo>
                        <a:pt x="61341" y="31909"/>
                      </a:lnTo>
                      <a:cubicBezTo>
                        <a:pt x="47339" y="31909"/>
                        <a:pt x="41434" y="37814"/>
                        <a:pt x="41434" y="50864"/>
                      </a:cubicBezTo>
                      <a:lnTo>
                        <a:pt x="41434" y="63913"/>
                      </a:lnTo>
                      <a:cubicBezTo>
                        <a:pt x="41434" y="68199"/>
                        <a:pt x="39433" y="70390"/>
                        <a:pt x="34862" y="70390"/>
                      </a:cubicBezTo>
                      <a:lnTo>
                        <a:pt x="11049" y="70390"/>
                      </a:lnTo>
                      <a:cubicBezTo>
                        <a:pt x="6477" y="70390"/>
                        <a:pt x="4477" y="68104"/>
                        <a:pt x="4477" y="63913"/>
                      </a:cubicBezTo>
                      <a:lnTo>
                        <a:pt x="4477" y="49911"/>
                      </a:lnTo>
                      <a:cubicBezTo>
                        <a:pt x="4477" y="13049"/>
                        <a:pt x="18193" y="0"/>
                        <a:pt x="56388" y="0"/>
                      </a:cubicBezTo>
                      <a:lnTo>
                        <a:pt x="180404" y="0"/>
                      </a:lnTo>
                      <a:cubicBezTo>
                        <a:pt x="216979" y="0"/>
                        <a:pt x="232315" y="15050"/>
                        <a:pt x="232315" y="49911"/>
                      </a:cubicBezTo>
                      <a:lnTo>
                        <a:pt x="232315" y="86773"/>
                      </a:lnTo>
                      <a:cubicBezTo>
                        <a:pt x="232315" y="122015"/>
                        <a:pt x="216979" y="136684"/>
                        <a:pt x="180404" y="136684"/>
                      </a:cubicBezTo>
                      <a:lnTo>
                        <a:pt x="66485" y="136684"/>
                      </a:lnTo>
                      <a:cubicBezTo>
                        <a:pt x="43624" y="136684"/>
                        <a:pt x="38100" y="141923"/>
                        <a:pt x="38100" y="161163"/>
                      </a:cubicBezTo>
                      <a:lnTo>
                        <a:pt x="38100" y="196691"/>
                      </a:lnTo>
                      <a:lnTo>
                        <a:pt x="225362" y="196691"/>
                      </a:lnTo>
                      <a:cubicBezTo>
                        <a:pt x="229933" y="196691"/>
                        <a:pt x="232220" y="198692"/>
                        <a:pt x="232220" y="202883"/>
                      </a:cubicBezTo>
                      <a:lnTo>
                        <a:pt x="232220" y="221837"/>
                      </a:lnTo>
                      <a:close/>
                    </a:path>
                  </a:pathLst>
                </a:custGeom>
                <a:grpFill/>
                <a:ln w="6350" cap="flat">
                  <a:solidFill>
                    <a:srgbClr val="1C5F8B"/>
                  </a:solidFill>
                  <a:prstDash val="solid"/>
                  <a:miter/>
                </a:ln>
              </p:spPr>
              <p:txBody>
                <a:bodyPr rtlCol="0" anchor="ctr"/>
                <a:lstStyle/>
                <a:p>
                  <a:endParaRPr lang="en-US" sz="3200"/>
                </a:p>
              </p:txBody>
            </p:sp>
            <p:sp>
              <p:nvSpPr>
                <p:cNvPr id="75" name="Freeform: Shape 74">
                  <a:extLst>
                    <a:ext uri="{FF2B5EF4-FFF2-40B4-BE49-F238E27FC236}">
                      <a16:creationId xmlns:a16="http://schemas.microsoft.com/office/drawing/2014/main" id="{CC648F27-2E47-450A-ACB1-B221F9D2C5F2}"/>
                    </a:ext>
                  </a:extLst>
                </p:cNvPr>
                <p:cNvSpPr/>
                <p:nvPr/>
              </p:nvSpPr>
              <p:spPr>
                <a:xfrm>
                  <a:off x="1837747" y="4695449"/>
                  <a:ext cx="71069" cy="94943"/>
                </a:xfrm>
                <a:custGeom>
                  <a:avLst/>
                  <a:gdLst>
                    <a:gd name="connsiteX0" fmla="*/ 0 w 170973"/>
                    <a:gd name="connsiteY0" fmla="*/ 203073 h 228409"/>
                    <a:gd name="connsiteX1" fmla="*/ 6858 w 170973"/>
                    <a:gd name="connsiteY1" fmla="*/ 196882 h 228409"/>
                    <a:gd name="connsiteX2" fmla="*/ 66866 w 170973"/>
                    <a:gd name="connsiteY2" fmla="*/ 196882 h 228409"/>
                    <a:gd name="connsiteX3" fmla="*/ 66866 w 170973"/>
                    <a:gd name="connsiteY3" fmla="*/ 33338 h 228409"/>
                    <a:gd name="connsiteX4" fmla="*/ 6858 w 170973"/>
                    <a:gd name="connsiteY4" fmla="*/ 33338 h 228409"/>
                    <a:gd name="connsiteX5" fmla="*/ 0 w 170973"/>
                    <a:gd name="connsiteY5" fmla="*/ 26765 h 228409"/>
                    <a:gd name="connsiteX6" fmla="*/ 0 w 170973"/>
                    <a:gd name="connsiteY6" fmla="*/ 14383 h 228409"/>
                    <a:gd name="connsiteX7" fmla="*/ 6477 w 170973"/>
                    <a:gd name="connsiteY7" fmla="*/ 7239 h 228409"/>
                    <a:gd name="connsiteX8" fmla="*/ 65532 w 170973"/>
                    <a:gd name="connsiteY8" fmla="*/ 667 h 228409"/>
                    <a:gd name="connsiteX9" fmla="*/ 75343 w 170973"/>
                    <a:gd name="connsiteY9" fmla="*/ 0 h 228409"/>
                    <a:gd name="connsiteX10" fmla="*/ 98488 w 170973"/>
                    <a:gd name="connsiteY10" fmla="*/ 0 h 228409"/>
                    <a:gd name="connsiteX11" fmla="*/ 105346 w 170973"/>
                    <a:gd name="connsiteY11" fmla="*/ 6572 h 228409"/>
                    <a:gd name="connsiteX12" fmla="*/ 105346 w 170973"/>
                    <a:gd name="connsiteY12" fmla="*/ 196787 h 228409"/>
                    <a:gd name="connsiteX13" fmla="*/ 164402 w 170973"/>
                    <a:gd name="connsiteY13" fmla="*/ 196787 h 228409"/>
                    <a:gd name="connsiteX14" fmla="*/ 170974 w 170973"/>
                    <a:gd name="connsiteY14" fmla="*/ 202978 h 228409"/>
                    <a:gd name="connsiteX15" fmla="*/ 170974 w 170973"/>
                    <a:gd name="connsiteY15" fmla="*/ 221933 h 228409"/>
                    <a:gd name="connsiteX16" fmla="*/ 164402 w 170973"/>
                    <a:gd name="connsiteY16" fmla="*/ 228410 h 228409"/>
                    <a:gd name="connsiteX17" fmla="*/ 6858 w 170973"/>
                    <a:gd name="connsiteY17" fmla="*/ 228410 h 228409"/>
                    <a:gd name="connsiteX18" fmla="*/ 0 w 170973"/>
                    <a:gd name="connsiteY18" fmla="*/ 221933 h 228409"/>
                    <a:gd name="connsiteX19" fmla="*/ 0 w 170973"/>
                    <a:gd name="connsiteY19" fmla="*/ 203073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973" h="228409">
                      <a:moveTo>
                        <a:pt x="0" y="203073"/>
                      </a:moveTo>
                      <a:cubicBezTo>
                        <a:pt x="0" y="198787"/>
                        <a:pt x="2286" y="196882"/>
                        <a:pt x="6858" y="196882"/>
                      </a:cubicBezTo>
                      <a:lnTo>
                        <a:pt x="66866" y="196882"/>
                      </a:lnTo>
                      <a:lnTo>
                        <a:pt x="66866" y="33338"/>
                      </a:lnTo>
                      <a:lnTo>
                        <a:pt x="6858" y="33338"/>
                      </a:lnTo>
                      <a:cubicBezTo>
                        <a:pt x="2286" y="33338"/>
                        <a:pt x="0" y="31052"/>
                        <a:pt x="0" y="26765"/>
                      </a:cubicBezTo>
                      <a:lnTo>
                        <a:pt x="0" y="14383"/>
                      </a:lnTo>
                      <a:cubicBezTo>
                        <a:pt x="0" y="10097"/>
                        <a:pt x="2000" y="7525"/>
                        <a:pt x="6477" y="7239"/>
                      </a:cubicBezTo>
                      <a:lnTo>
                        <a:pt x="65532" y="667"/>
                      </a:lnTo>
                      <a:cubicBezTo>
                        <a:pt x="68771" y="381"/>
                        <a:pt x="72009" y="0"/>
                        <a:pt x="75343" y="0"/>
                      </a:cubicBezTo>
                      <a:lnTo>
                        <a:pt x="98488" y="0"/>
                      </a:lnTo>
                      <a:cubicBezTo>
                        <a:pt x="103061" y="0"/>
                        <a:pt x="105346" y="2286"/>
                        <a:pt x="105346" y="6572"/>
                      </a:cubicBezTo>
                      <a:lnTo>
                        <a:pt x="105346" y="196787"/>
                      </a:lnTo>
                      <a:lnTo>
                        <a:pt x="164402" y="196787"/>
                      </a:lnTo>
                      <a:cubicBezTo>
                        <a:pt x="168974" y="196787"/>
                        <a:pt x="170974" y="198787"/>
                        <a:pt x="170974" y="202978"/>
                      </a:cubicBezTo>
                      <a:lnTo>
                        <a:pt x="170974" y="221933"/>
                      </a:lnTo>
                      <a:cubicBezTo>
                        <a:pt x="170974" y="226219"/>
                        <a:pt x="168974" y="228410"/>
                        <a:pt x="164402" y="228410"/>
                      </a:cubicBezTo>
                      <a:lnTo>
                        <a:pt x="6858" y="228410"/>
                      </a:lnTo>
                      <a:cubicBezTo>
                        <a:pt x="2286" y="228410"/>
                        <a:pt x="0" y="226124"/>
                        <a:pt x="0" y="221933"/>
                      </a:cubicBezTo>
                      <a:lnTo>
                        <a:pt x="0" y="203073"/>
                      </a:lnTo>
                      <a:close/>
                    </a:path>
                  </a:pathLst>
                </a:custGeom>
                <a:grpFill/>
                <a:ln w="6350" cap="flat">
                  <a:solidFill>
                    <a:srgbClr val="1C5F8B"/>
                  </a:solidFill>
                  <a:prstDash val="solid"/>
                  <a:miter/>
                </a:ln>
              </p:spPr>
              <p:txBody>
                <a:bodyPr rtlCol="0" anchor="ctr"/>
                <a:lstStyle/>
                <a:p>
                  <a:endParaRPr lang="en-US" sz="3200"/>
                </a:p>
              </p:txBody>
            </p:sp>
          </p:grpSp>
          <p:grpSp>
            <p:nvGrpSpPr>
              <p:cNvPr id="29" name="Group 28">
                <a:extLst>
                  <a:ext uri="{FF2B5EF4-FFF2-40B4-BE49-F238E27FC236}">
                    <a16:creationId xmlns:a16="http://schemas.microsoft.com/office/drawing/2014/main" id="{6E76F6DD-904A-48F3-B42F-A8D89D4ADD70}"/>
                  </a:ext>
                </a:extLst>
              </p:cNvPr>
              <p:cNvGrpSpPr/>
              <p:nvPr userDrawn="1"/>
            </p:nvGrpSpPr>
            <p:grpSpPr>
              <a:xfrm>
                <a:off x="76199" y="4827508"/>
                <a:ext cx="2854873" cy="167063"/>
                <a:chOff x="76199" y="4822154"/>
                <a:chExt cx="2854873" cy="167063"/>
              </a:xfrm>
            </p:grpSpPr>
            <p:sp>
              <p:nvSpPr>
                <p:cNvPr id="30" name="Freeform: Shape 29">
                  <a:extLst>
                    <a:ext uri="{FF2B5EF4-FFF2-40B4-BE49-F238E27FC236}">
                      <a16:creationId xmlns:a16="http://schemas.microsoft.com/office/drawing/2014/main" id="{B38B1D8B-1B91-4868-9565-7F7A3C98FA59}"/>
                    </a:ext>
                  </a:extLst>
                </p:cNvPr>
                <p:cNvSpPr/>
                <p:nvPr/>
              </p:nvSpPr>
              <p:spPr>
                <a:xfrm>
                  <a:off x="76199" y="4822154"/>
                  <a:ext cx="1341121" cy="167063"/>
                </a:xfrm>
                <a:custGeom>
                  <a:avLst/>
                  <a:gdLst>
                    <a:gd name="connsiteX0" fmla="*/ 0 w 3997737"/>
                    <a:gd name="connsiteY0" fmla="*/ 0 h 579596"/>
                    <a:gd name="connsiteX1" fmla="*/ 3997738 w 3997737"/>
                    <a:gd name="connsiteY1" fmla="*/ 0 h 579596"/>
                    <a:gd name="connsiteX2" fmla="*/ 3997738 w 3997737"/>
                    <a:gd name="connsiteY2" fmla="*/ 579596 h 579596"/>
                    <a:gd name="connsiteX3" fmla="*/ 0 w 3997737"/>
                    <a:gd name="connsiteY3" fmla="*/ 579596 h 579596"/>
                  </a:gdLst>
                  <a:ahLst/>
                  <a:cxnLst>
                    <a:cxn ang="0">
                      <a:pos x="connsiteX0" y="connsiteY0"/>
                    </a:cxn>
                    <a:cxn ang="0">
                      <a:pos x="connsiteX1" y="connsiteY1"/>
                    </a:cxn>
                    <a:cxn ang="0">
                      <a:pos x="connsiteX2" y="connsiteY2"/>
                    </a:cxn>
                    <a:cxn ang="0">
                      <a:pos x="connsiteX3" y="connsiteY3"/>
                    </a:cxn>
                  </a:cxnLst>
                  <a:rect l="l" t="t" r="r" b="b"/>
                  <a:pathLst>
                    <a:path w="3997737" h="579596">
                      <a:moveTo>
                        <a:pt x="0" y="0"/>
                      </a:moveTo>
                      <a:lnTo>
                        <a:pt x="3997738" y="0"/>
                      </a:lnTo>
                      <a:lnTo>
                        <a:pt x="3997738" y="579596"/>
                      </a:lnTo>
                      <a:lnTo>
                        <a:pt x="0" y="579596"/>
                      </a:lnTo>
                      <a:close/>
                    </a:path>
                  </a:pathLst>
                </a:custGeom>
                <a:solidFill>
                  <a:srgbClr val="4E0864"/>
                </a:solidFill>
                <a:ln w="9525" cap="flat">
                  <a:noFill/>
                  <a:prstDash val="solid"/>
                  <a:miter/>
                </a:ln>
              </p:spPr>
              <p:txBody>
                <a:bodyPr rtlCol="0" anchor="ctr"/>
                <a:lstStyle/>
                <a:p>
                  <a:endParaRPr lang="en-US" sz="3200"/>
                </a:p>
              </p:txBody>
            </p:sp>
            <p:grpSp>
              <p:nvGrpSpPr>
                <p:cNvPr id="31" name="Group 30">
                  <a:extLst>
                    <a:ext uri="{FF2B5EF4-FFF2-40B4-BE49-F238E27FC236}">
                      <a16:creationId xmlns:a16="http://schemas.microsoft.com/office/drawing/2014/main" id="{09D9D4A5-7D01-44E2-A4DD-9B0183F57167}"/>
                    </a:ext>
                  </a:extLst>
                </p:cNvPr>
                <p:cNvGrpSpPr/>
                <p:nvPr userDrawn="1"/>
              </p:nvGrpSpPr>
              <p:grpSpPr>
                <a:xfrm>
                  <a:off x="93725" y="4858215"/>
                  <a:ext cx="1262614" cy="94982"/>
                  <a:chOff x="93725" y="4858215"/>
                  <a:chExt cx="1262614" cy="94982"/>
                </a:xfrm>
                <a:solidFill>
                  <a:schemeClr val="bg1"/>
                </a:solidFill>
              </p:grpSpPr>
              <p:sp>
                <p:nvSpPr>
                  <p:cNvPr id="48" name="Freeform: Shape 47">
                    <a:extLst>
                      <a:ext uri="{FF2B5EF4-FFF2-40B4-BE49-F238E27FC236}">
                        <a16:creationId xmlns:a16="http://schemas.microsoft.com/office/drawing/2014/main" id="{EA7D4428-307D-4683-8609-2903C23FABC2}"/>
                      </a:ext>
                    </a:extLst>
                  </p:cNvPr>
                  <p:cNvSpPr/>
                  <p:nvPr/>
                </p:nvSpPr>
                <p:spPr>
                  <a:xfrm>
                    <a:off x="93725" y="4858254"/>
                    <a:ext cx="103520" cy="94943"/>
                  </a:xfrm>
                  <a:custGeom>
                    <a:avLst/>
                    <a:gdLst>
                      <a:gd name="connsiteX0" fmla="*/ 105068 w 249042"/>
                      <a:gd name="connsiteY0" fmla="*/ 228409 h 228409"/>
                      <a:gd name="connsiteX1" fmla="*/ 95257 w 249042"/>
                      <a:gd name="connsiteY1" fmla="*/ 222218 h 228409"/>
                      <a:gd name="connsiteX2" fmla="*/ 674 w 249042"/>
                      <a:gd name="connsiteY2" fmla="*/ 6858 h 228409"/>
                      <a:gd name="connsiteX3" fmla="*/ 4294 w 249042"/>
                      <a:gd name="connsiteY3" fmla="*/ 0 h 228409"/>
                      <a:gd name="connsiteX4" fmla="*/ 34678 w 249042"/>
                      <a:gd name="connsiteY4" fmla="*/ 0 h 228409"/>
                      <a:gd name="connsiteX5" fmla="*/ 44489 w 249042"/>
                      <a:gd name="connsiteY5" fmla="*/ 6191 h 228409"/>
                      <a:gd name="connsiteX6" fmla="*/ 125071 w 249042"/>
                      <a:gd name="connsiteY6" fmla="*/ 195072 h 228409"/>
                      <a:gd name="connsiteX7" fmla="*/ 206033 w 249042"/>
                      <a:gd name="connsiteY7" fmla="*/ 6191 h 228409"/>
                      <a:gd name="connsiteX8" fmla="*/ 215844 w 249042"/>
                      <a:gd name="connsiteY8" fmla="*/ 0 h 228409"/>
                      <a:gd name="connsiteX9" fmla="*/ 244514 w 249042"/>
                      <a:gd name="connsiteY9" fmla="*/ 0 h 228409"/>
                      <a:gd name="connsiteX10" fmla="*/ 248419 w 249042"/>
                      <a:gd name="connsiteY10" fmla="*/ 6858 h 228409"/>
                      <a:gd name="connsiteX11" fmla="*/ 153169 w 249042"/>
                      <a:gd name="connsiteY11" fmla="*/ 222218 h 228409"/>
                      <a:gd name="connsiteX12" fmla="*/ 143359 w 249042"/>
                      <a:gd name="connsiteY12" fmla="*/ 228409 h 228409"/>
                      <a:gd name="connsiteX13" fmla="*/ 105068 w 249042"/>
                      <a:gd name="connsiteY1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042" h="228409">
                        <a:moveTo>
                          <a:pt x="105068" y="228409"/>
                        </a:moveTo>
                        <a:cubicBezTo>
                          <a:pt x="99544" y="228409"/>
                          <a:pt x="97258" y="226409"/>
                          <a:pt x="95257" y="222218"/>
                        </a:cubicBezTo>
                        <a:lnTo>
                          <a:pt x="674" y="6858"/>
                        </a:lnTo>
                        <a:cubicBezTo>
                          <a:pt x="-945" y="2953"/>
                          <a:pt x="388" y="0"/>
                          <a:pt x="4294" y="0"/>
                        </a:cubicBezTo>
                        <a:lnTo>
                          <a:pt x="34678" y="0"/>
                        </a:lnTo>
                        <a:cubicBezTo>
                          <a:pt x="40203" y="0"/>
                          <a:pt x="42870" y="2000"/>
                          <a:pt x="44489" y="6191"/>
                        </a:cubicBezTo>
                        <a:lnTo>
                          <a:pt x="125071" y="195072"/>
                        </a:lnTo>
                        <a:lnTo>
                          <a:pt x="206033" y="6191"/>
                        </a:lnTo>
                        <a:cubicBezTo>
                          <a:pt x="207652" y="1905"/>
                          <a:pt x="210319" y="0"/>
                          <a:pt x="215844" y="0"/>
                        </a:cubicBezTo>
                        <a:lnTo>
                          <a:pt x="244514" y="0"/>
                        </a:lnTo>
                        <a:cubicBezTo>
                          <a:pt x="248419" y="0"/>
                          <a:pt x="250039" y="2953"/>
                          <a:pt x="248419" y="6858"/>
                        </a:cubicBezTo>
                        <a:lnTo>
                          <a:pt x="153169" y="222218"/>
                        </a:lnTo>
                        <a:cubicBezTo>
                          <a:pt x="151550" y="226504"/>
                          <a:pt x="149264" y="228409"/>
                          <a:pt x="143359" y="228409"/>
                        </a:cubicBezTo>
                        <a:lnTo>
                          <a:pt x="105068" y="228409"/>
                        </a:lnTo>
                        <a:close/>
                      </a:path>
                    </a:pathLst>
                  </a:custGeom>
                  <a:grpFill/>
                  <a:ln w="9525" cap="flat">
                    <a:noFill/>
                    <a:prstDash val="solid"/>
                    <a:miter/>
                  </a:ln>
                </p:spPr>
                <p:txBody>
                  <a:bodyPr rtlCol="0" anchor="ctr"/>
                  <a:lstStyle/>
                  <a:p>
                    <a:endParaRPr lang="en-US" sz="3200"/>
                  </a:p>
                </p:txBody>
              </p:sp>
              <p:sp>
                <p:nvSpPr>
                  <p:cNvPr id="49" name="Freeform: Shape 48">
                    <a:extLst>
                      <a:ext uri="{FF2B5EF4-FFF2-40B4-BE49-F238E27FC236}">
                        <a16:creationId xmlns:a16="http://schemas.microsoft.com/office/drawing/2014/main" id="{9C1C7A22-4FFB-4DA1-BB2F-B1EEC74BD4ED}"/>
                      </a:ext>
                    </a:extLst>
                  </p:cNvPr>
                  <p:cNvSpPr/>
                  <p:nvPr/>
                </p:nvSpPr>
                <p:spPr>
                  <a:xfrm>
                    <a:off x="210804" y="4858254"/>
                    <a:ext cx="16945" cy="94943"/>
                  </a:xfrm>
                  <a:custGeom>
                    <a:avLst/>
                    <a:gdLst>
                      <a:gd name="connsiteX0" fmla="*/ 40767 w 40766"/>
                      <a:gd name="connsiteY0" fmla="*/ 221552 h 228409"/>
                      <a:gd name="connsiteX1" fmla="*/ 33623 w 40766"/>
                      <a:gd name="connsiteY1" fmla="*/ 228409 h 228409"/>
                      <a:gd name="connsiteX2" fmla="*/ 6858 w 40766"/>
                      <a:gd name="connsiteY2" fmla="*/ 228409 h 228409"/>
                      <a:gd name="connsiteX3" fmla="*/ 0 w 40766"/>
                      <a:gd name="connsiteY3" fmla="*/ 221552 h 228409"/>
                      <a:gd name="connsiteX4" fmla="*/ 0 w 40766"/>
                      <a:gd name="connsiteY4" fmla="*/ 6858 h 228409"/>
                      <a:gd name="connsiteX5" fmla="*/ 6858 w 40766"/>
                      <a:gd name="connsiteY5" fmla="*/ 0 h 228409"/>
                      <a:gd name="connsiteX6" fmla="*/ 33623 w 40766"/>
                      <a:gd name="connsiteY6" fmla="*/ 0 h 228409"/>
                      <a:gd name="connsiteX7" fmla="*/ 40767 w 40766"/>
                      <a:gd name="connsiteY7" fmla="*/ 6858 h 228409"/>
                      <a:gd name="connsiteX8" fmla="*/ 40767 w 40766"/>
                      <a:gd name="connsiteY8"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766" h="228409">
                        <a:moveTo>
                          <a:pt x="40767" y="221552"/>
                        </a:move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221552"/>
                        </a:lnTo>
                        <a:close/>
                      </a:path>
                    </a:pathLst>
                  </a:custGeom>
                  <a:grpFill/>
                  <a:ln w="9525" cap="flat">
                    <a:noFill/>
                    <a:prstDash val="solid"/>
                    <a:miter/>
                  </a:ln>
                </p:spPr>
                <p:txBody>
                  <a:bodyPr rtlCol="0" anchor="ctr"/>
                  <a:lstStyle/>
                  <a:p>
                    <a:endParaRPr lang="en-US" sz="3200"/>
                  </a:p>
                </p:txBody>
              </p:sp>
              <p:sp>
                <p:nvSpPr>
                  <p:cNvPr id="50" name="Freeform: Shape 49">
                    <a:extLst>
                      <a:ext uri="{FF2B5EF4-FFF2-40B4-BE49-F238E27FC236}">
                        <a16:creationId xmlns:a16="http://schemas.microsoft.com/office/drawing/2014/main" id="{0F0FD833-3318-4E3E-B590-2D31379F5E30}"/>
                      </a:ext>
                    </a:extLst>
                  </p:cNvPr>
                  <p:cNvSpPr/>
                  <p:nvPr/>
                </p:nvSpPr>
                <p:spPr>
                  <a:xfrm>
                    <a:off x="250991" y="4858254"/>
                    <a:ext cx="96886" cy="94904"/>
                  </a:xfrm>
                  <a:custGeom>
                    <a:avLst/>
                    <a:gdLst>
                      <a:gd name="connsiteX0" fmla="*/ 224695 w 233084"/>
                      <a:gd name="connsiteY0" fmla="*/ 49911 h 228314"/>
                      <a:gd name="connsiteX1" fmla="*/ 224695 w 233084"/>
                      <a:gd name="connsiteY1" fmla="*/ 94583 h 228314"/>
                      <a:gd name="connsiteX2" fmla="*/ 172498 w 233084"/>
                      <a:gd name="connsiteY2" fmla="*/ 145447 h 228314"/>
                      <a:gd name="connsiteX3" fmla="*/ 156496 w 233084"/>
                      <a:gd name="connsiteY3" fmla="*/ 145447 h 228314"/>
                      <a:gd name="connsiteX4" fmla="*/ 231553 w 233084"/>
                      <a:gd name="connsiteY4" fmla="*/ 221456 h 228314"/>
                      <a:gd name="connsiteX5" fmla="*/ 229267 w 233084"/>
                      <a:gd name="connsiteY5" fmla="*/ 228314 h 228314"/>
                      <a:gd name="connsiteX6" fmla="*/ 193739 w 233084"/>
                      <a:gd name="connsiteY6" fmla="*/ 228314 h 228314"/>
                      <a:gd name="connsiteX7" fmla="*/ 182309 w 233084"/>
                      <a:gd name="connsiteY7" fmla="*/ 223742 h 228314"/>
                      <a:gd name="connsiteX8" fmla="*/ 109918 w 233084"/>
                      <a:gd name="connsiteY8" fmla="*/ 146780 h 228314"/>
                      <a:gd name="connsiteX9" fmla="*/ 40767 w 233084"/>
                      <a:gd name="connsiteY9" fmla="*/ 146780 h 228314"/>
                      <a:gd name="connsiteX10" fmla="*/ 40767 w 233084"/>
                      <a:gd name="connsiteY10" fmla="*/ 221456 h 228314"/>
                      <a:gd name="connsiteX11" fmla="*/ 33623 w 233084"/>
                      <a:gd name="connsiteY11" fmla="*/ 228314 h 228314"/>
                      <a:gd name="connsiteX12" fmla="*/ 6858 w 233084"/>
                      <a:gd name="connsiteY12" fmla="*/ 228314 h 228314"/>
                      <a:gd name="connsiteX13" fmla="*/ 0 w 233084"/>
                      <a:gd name="connsiteY13" fmla="*/ 221456 h 228314"/>
                      <a:gd name="connsiteX14" fmla="*/ 0 w 233084"/>
                      <a:gd name="connsiteY14" fmla="*/ 6858 h 228314"/>
                      <a:gd name="connsiteX15" fmla="*/ 6858 w 233084"/>
                      <a:gd name="connsiteY15" fmla="*/ 0 h 228314"/>
                      <a:gd name="connsiteX16" fmla="*/ 172593 w 233084"/>
                      <a:gd name="connsiteY16" fmla="*/ 0 h 228314"/>
                      <a:gd name="connsiteX17" fmla="*/ 224695 w 233084"/>
                      <a:gd name="connsiteY17" fmla="*/ 49911 h 228314"/>
                      <a:gd name="connsiteX18" fmla="*/ 40672 w 233084"/>
                      <a:gd name="connsiteY18" fmla="*/ 113252 h 228314"/>
                      <a:gd name="connsiteX19" fmla="*/ 152305 w 233084"/>
                      <a:gd name="connsiteY19" fmla="*/ 113252 h 228314"/>
                      <a:gd name="connsiteX20" fmla="*/ 183642 w 233084"/>
                      <a:gd name="connsiteY20" fmla="*/ 86487 h 228314"/>
                      <a:gd name="connsiteX21" fmla="*/ 183642 w 233084"/>
                      <a:gd name="connsiteY21" fmla="*/ 60674 h 228314"/>
                      <a:gd name="connsiteX22" fmla="*/ 152305 w 233084"/>
                      <a:gd name="connsiteY22" fmla="*/ 33909 h 228314"/>
                      <a:gd name="connsiteX23" fmla="*/ 40672 w 233084"/>
                      <a:gd name="connsiteY23" fmla="*/ 33909 h 228314"/>
                      <a:gd name="connsiteX24" fmla="*/ 40672 w 233084"/>
                      <a:gd name="connsiteY24" fmla="*/ 11325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3084" h="228314">
                        <a:moveTo>
                          <a:pt x="224695" y="49911"/>
                        </a:moveTo>
                        <a:lnTo>
                          <a:pt x="224695" y="94583"/>
                        </a:lnTo>
                        <a:cubicBezTo>
                          <a:pt x="224695" y="128492"/>
                          <a:pt x="207740" y="145447"/>
                          <a:pt x="172498" y="145447"/>
                        </a:cubicBezTo>
                        <a:lnTo>
                          <a:pt x="156496" y="145447"/>
                        </a:lnTo>
                        <a:lnTo>
                          <a:pt x="231553" y="221456"/>
                        </a:lnTo>
                        <a:cubicBezTo>
                          <a:pt x="234505" y="224409"/>
                          <a:pt x="232886" y="228314"/>
                          <a:pt x="229267" y="228314"/>
                        </a:cubicBezTo>
                        <a:lnTo>
                          <a:pt x="193739" y="228314"/>
                        </a:lnTo>
                        <a:cubicBezTo>
                          <a:pt x="187833" y="228314"/>
                          <a:pt x="185261" y="226981"/>
                          <a:pt x="182309" y="223742"/>
                        </a:cubicBezTo>
                        <a:lnTo>
                          <a:pt x="109918" y="146780"/>
                        </a:lnTo>
                        <a:lnTo>
                          <a:pt x="40767" y="146780"/>
                        </a:lnTo>
                        <a:lnTo>
                          <a:pt x="40767" y="221456"/>
                        </a:lnTo>
                        <a:cubicBezTo>
                          <a:pt x="40767" y="226028"/>
                          <a:pt x="38195" y="228314"/>
                          <a:pt x="33623" y="228314"/>
                        </a:cubicBezTo>
                        <a:lnTo>
                          <a:pt x="6858" y="228314"/>
                        </a:lnTo>
                        <a:cubicBezTo>
                          <a:pt x="2286" y="228314"/>
                          <a:pt x="0" y="226028"/>
                          <a:pt x="0" y="221456"/>
                        </a:cubicBezTo>
                        <a:lnTo>
                          <a:pt x="0" y="6858"/>
                        </a:lnTo>
                        <a:cubicBezTo>
                          <a:pt x="0" y="2286"/>
                          <a:pt x="2286" y="0"/>
                          <a:pt x="6858" y="0"/>
                        </a:cubicBezTo>
                        <a:lnTo>
                          <a:pt x="172593" y="0"/>
                        </a:lnTo>
                        <a:cubicBezTo>
                          <a:pt x="207740" y="0"/>
                          <a:pt x="224695" y="16002"/>
                          <a:pt x="224695" y="49911"/>
                        </a:cubicBezTo>
                        <a:close/>
                        <a:moveTo>
                          <a:pt x="40672" y="113252"/>
                        </a:moveTo>
                        <a:lnTo>
                          <a:pt x="152305" y="113252"/>
                        </a:lnTo>
                        <a:cubicBezTo>
                          <a:pt x="178689" y="113252"/>
                          <a:pt x="183642" y="108014"/>
                          <a:pt x="183642" y="86487"/>
                        </a:cubicBezTo>
                        <a:lnTo>
                          <a:pt x="183642" y="60674"/>
                        </a:lnTo>
                        <a:cubicBezTo>
                          <a:pt x="183642" y="38862"/>
                          <a:pt x="178784" y="33909"/>
                          <a:pt x="152305" y="33909"/>
                        </a:cubicBezTo>
                        <a:lnTo>
                          <a:pt x="40672" y="33909"/>
                        </a:lnTo>
                        <a:lnTo>
                          <a:pt x="40672" y="113252"/>
                        </a:lnTo>
                        <a:close/>
                      </a:path>
                    </a:pathLst>
                  </a:custGeom>
                  <a:grpFill/>
                  <a:ln w="9525" cap="flat">
                    <a:noFill/>
                    <a:prstDash val="solid"/>
                    <a:miter/>
                  </a:ln>
                </p:spPr>
                <p:txBody>
                  <a:bodyPr rtlCol="0" anchor="ctr"/>
                  <a:lstStyle/>
                  <a:p>
                    <a:endParaRPr lang="en-US" sz="3200"/>
                  </a:p>
                </p:txBody>
              </p:sp>
              <p:sp>
                <p:nvSpPr>
                  <p:cNvPr id="51" name="Freeform: Shape 50">
                    <a:extLst>
                      <a:ext uri="{FF2B5EF4-FFF2-40B4-BE49-F238E27FC236}">
                        <a16:creationId xmlns:a16="http://schemas.microsoft.com/office/drawing/2014/main" id="{46307D61-DA42-4554-A15B-24255D2506AC}"/>
                      </a:ext>
                    </a:extLst>
                  </p:cNvPr>
                  <p:cNvSpPr/>
                  <p:nvPr/>
                </p:nvSpPr>
                <p:spPr>
                  <a:xfrm>
                    <a:off x="355119"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4 w 221837"/>
                      <a:gd name="connsiteY5" fmla="*/ 0 h 228409"/>
                      <a:gd name="connsiteX6" fmla="*/ 221837 w 221837"/>
                      <a:gd name="connsiteY6" fmla="*/ 6858 h 228409"/>
                      <a:gd name="connsiteX7" fmla="*/ 221837 w 221837"/>
                      <a:gd name="connsiteY7" fmla="*/ 27051 h 228409"/>
                      <a:gd name="connsiteX8" fmla="*/ 214694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2" y="33909"/>
                          <a:pt x="0" y="31337"/>
                          <a:pt x="0" y="27051"/>
                        </a:cubicBezTo>
                        <a:lnTo>
                          <a:pt x="0" y="6858"/>
                        </a:lnTo>
                        <a:cubicBezTo>
                          <a:pt x="0" y="2286"/>
                          <a:pt x="2572" y="0"/>
                          <a:pt x="7144" y="0"/>
                        </a:cubicBezTo>
                        <a:lnTo>
                          <a:pt x="214694" y="0"/>
                        </a:lnTo>
                        <a:cubicBezTo>
                          <a:pt x="219266" y="0"/>
                          <a:pt x="221837" y="2286"/>
                          <a:pt x="221837" y="6858"/>
                        </a:cubicBezTo>
                        <a:lnTo>
                          <a:pt x="221837" y="27051"/>
                        </a:lnTo>
                        <a:cubicBezTo>
                          <a:pt x="221837" y="31337"/>
                          <a:pt x="219266" y="33909"/>
                          <a:pt x="214694" y="33909"/>
                        </a:cubicBezTo>
                        <a:lnTo>
                          <a:pt x="131445" y="33909"/>
                        </a:lnTo>
                        <a:lnTo>
                          <a:pt x="131445" y="221552"/>
                        </a:lnTo>
                        <a:cubicBezTo>
                          <a:pt x="131445" y="226123"/>
                          <a:pt x="128873" y="228409"/>
                          <a:pt x="124301" y="228409"/>
                        </a:cubicBezTo>
                        <a:lnTo>
                          <a:pt x="97536" y="228409"/>
                        </a:lnTo>
                        <a:cubicBezTo>
                          <a:pt x="92964" y="228409"/>
                          <a:pt x="90392" y="226123"/>
                          <a:pt x="90392" y="221552"/>
                        </a:cubicBezTo>
                        <a:lnTo>
                          <a:pt x="90392" y="33909"/>
                        </a:lnTo>
                        <a:close/>
                      </a:path>
                    </a:pathLst>
                  </a:custGeom>
                  <a:grpFill/>
                  <a:ln w="9525" cap="flat">
                    <a:noFill/>
                    <a:prstDash val="solid"/>
                    <a:miter/>
                  </a:ln>
                </p:spPr>
                <p:txBody>
                  <a:bodyPr rtlCol="0" anchor="ctr"/>
                  <a:lstStyle/>
                  <a:p>
                    <a:endParaRPr lang="en-US" sz="3200"/>
                  </a:p>
                </p:txBody>
              </p:sp>
              <p:sp>
                <p:nvSpPr>
                  <p:cNvPr id="52" name="Freeform: Shape 51">
                    <a:extLst>
                      <a:ext uri="{FF2B5EF4-FFF2-40B4-BE49-F238E27FC236}">
                        <a16:creationId xmlns:a16="http://schemas.microsoft.com/office/drawing/2014/main" id="{7DCE7E38-7144-4DEA-AB38-3D6A1D1C701B}"/>
                      </a:ext>
                    </a:extLst>
                  </p:cNvPr>
                  <p:cNvSpPr/>
                  <p:nvPr/>
                </p:nvSpPr>
                <p:spPr>
                  <a:xfrm>
                    <a:off x="461347" y="4858254"/>
                    <a:ext cx="93399" cy="94943"/>
                  </a:xfrm>
                  <a:custGeom>
                    <a:avLst/>
                    <a:gdLst>
                      <a:gd name="connsiteX0" fmla="*/ 40672 w 224694"/>
                      <a:gd name="connsiteY0" fmla="*/ 167069 h 228409"/>
                      <a:gd name="connsiteX1" fmla="*/ 73343 w 224694"/>
                      <a:gd name="connsiteY1" fmla="*/ 194500 h 228409"/>
                      <a:gd name="connsiteX2" fmla="*/ 150971 w 224694"/>
                      <a:gd name="connsiteY2" fmla="*/ 194500 h 228409"/>
                      <a:gd name="connsiteX3" fmla="*/ 183642 w 224694"/>
                      <a:gd name="connsiteY3" fmla="*/ 167069 h 228409"/>
                      <a:gd name="connsiteX4" fmla="*/ 183642 w 224694"/>
                      <a:gd name="connsiteY4" fmla="*/ 6858 h 228409"/>
                      <a:gd name="connsiteX5" fmla="*/ 190500 w 224694"/>
                      <a:gd name="connsiteY5" fmla="*/ 0 h 228409"/>
                      <a:gd name="connsiteX6" fmla="*/ 217551 w 224694"/>
                      <a:gd name="connsiteY6" fmla="*/ 0 h 228409"/>
                      <a:gd name="connsiteX7" fmla="*/ 224695 w 224694"/>
                      <a:gd name="connsiteY7" fmla="*/ 6858 h 228409"/>
                      <a:gd name="connsiteX8" fmla="*/ 224695 w 224694"/>
                      <a:gd name="connsiteY8" fmla="*/ 176213 h 228409"/>
                      <a:gd name="connsiteX9" fmla="*/ 170212 w 224694"/>
                      <a:gd name="connsiteY9" fmla="*/ 228409 h 228409"/>
                      <a:gd name="connsiteX10" fmla="*/ 54769 w 224694"/>
                      <a:gd name="connsiteY10" fmla="*/ 228409 h 228409"/>
                      <a:gd name="connsiteX11" fmla="*/ 0 w 224694"/>
                      <a:gd name="connsiteY11" fmla="*/ 176213 h 228409"/>
                      <a:gd name="connsiteX12" fmla="*/ 0 w 224694"/>
                      <a:gd name="connsiteY12" fmla="*/ 6858 h 228409"/>
                      <a:gd name="connsiteX13" fmla="*/ 6858 w 224694"/>
                      <a:gd name="connsiteY13" fmla="*/ 0 h 228409"/>
                      <a:gd name="connsiteX14" fmla="*/ 33623 w 224694"/>
                      <a:gd name="connsiteY14" fmla="*/ 0 h 228409"/>
                      <a:gd name="connsiteX15" fmla="*/ 40767 w 224694"/>
                      <a:gd name="connsiteY15" fmla="*/ 6858 h 228409"/>
                      <a:gd name="connsiteX16" fmla="*/ 40767 w 224694"/>
                      <a:gd name="connsiteY16" fmla="*/ 16706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694" h="228409">
                        <a:moveTo>
                          <a:pt x="40672" y="167069"/>
                        </a:moveTo>
                        <a:cubicBezTo>
                          <a:pt x="40672" y="189643"/>
                          <a:pt x="46196" y="194500"/>
                          <a:pt x="73343" y="194500"/>
                        </a:cubicBezTo>
                        <a:lnTo>
                          <a:pt x="150971" y="194500"/>
                        </a:lnTo>
                        <a:cubicBezTo>
                          <a:pt x="178022" y="194500"/>
                          <a:pt x="183642" y="189643"/>
                          <a:pt x="183642" y="167069"/>
                        </a:cubicBezTo>
                        <a:lnTo>
                          <a:pt x="183642" y="6858"/>
                        </a:lnTo>
                        <a:cubicBezTo>
                          <a:pt x="183642" y="2286"/>
                          <a:pt x="186214" y="0"/>
                          <a:pt x="190500" y="0"/>
                        </a:cubicBezTo>
                        <a:lnTo>
                          <a:pt x="217551" y="0"/>
                        </a:lnTo>
                        <a:cubicBezTo>
                          <a:pt x="221837" y="0"/>
                          <a:pt x="224695" y="2286"/>
                          <a:pt x="224695" y="6858"/>
                        </a:cubicBezTo>
                        <a:lnTo>
                          <a:pt x="224695" y="176213"/>
                        </a:lnTo>
                        <a:cubicBezTo>
                          <a:pt x="224695" y="211741"/>
                          <a:pt x="207073" y="228409"/>
                          <a:pt x="170212" y="228409"/>
                        </a:cubicBezTo>
                        <a:lnTo>
                          <a:pt x="54769" y="228409"/>
                        </a:lnTo>
                        <a:cubicBezTo>
                          <a:pt x="17526" y="228409"/>
                          <a:pt x="0" y="211741"/>
                          <a:pt x="0" y="176213"/>
                        </a:cubicBezTo>
                        <a:lnTo>
                          <a:pt x="0" y="6858"/>
                        </a:lnTo>
                        <a:cubicBezTo>
                          <a:pt x="0" y="2286"/>
                          <a:pt x="2286" y="0"/>
                          <a:pt x="6858" y="0"/>
                        </a:cubicBezTo>
                        <a:lnTo>
                          <a:pt x="33623" y="0"/>
                        </a:lnTo>
                        <a:cubicBezTo>
                          <a:pt x="38195" y="0"/>
                          <a:pt x="40767" y="2286"/>
                          <a:pt x="40767" y="6858"/>
                        </a:cubicBezTo>
                        <a:lnTo>
                          <a:pt x="40767" y="167069"/>
                        </a:lnTo>
                        <a:close/>
                      </a:path>
                    </a:pathLst>
                  </a:custGeom>
                  <a:grpFill/>
                  <a:ln w="9525" cap="flat">
                    <a:noFill/>
                    <a:prstDash val="solid"/>
                    <a:miter/>
                  </a:ln>
                </p:spPr>
                <p:txBody>
                  <a:bodyPr rtlCol="0" anchor="ctr"/>
                  <a:lstStyle/>
                  <a:p>
                    <a:endParaRPr lang="en-US" sz="3200"/>
                  </a:p>
                </p:txBody>
              </p:sp>
              <p:sp>
                <p:nvSpPr>
                  <p:cNvPr id="53" name="Freeform: Shape 52">
                    <a:extLst>
                      <a:ext uri="{FF2B5EF4-FFF2-40B4-BE49-F238E27FC236}">
                        <a16:creationId xmlns:a16="http://schemas.microsoft.com/office/drawing/2014/main" id="{86E2B421-DA65-48AE-8ED2-C990A00F8ED2}"/>
                      </a:ext>
                    </a:extLst>
                  </p:cNvPr>
                  <p:cNvSpPr/>
                  <p:nvPr/>
                </p:nvSpPr>
                <p:spPr>
                  <a:xfrm>
                    <a:off x="566094" y="4858215"/>
                    <a:ext cx="108373" cy="94943"/>
                  </a:xfrm>
                  <a:custGeom>
                    <a:avLst/>
                    <a:gdLst>
                      <a:gd name="connsiteX0" fmla="*/ 197204 w 260718"/>
                      <a:gd name="connsiteY0" fmla="*/ 180499 h 228409"/>
                      <a:gd name="connsiteX1" fmla="*/ 61854 w 260718"/>
                      <a:gd name="connsiteY1" fmla="*/ 180499 h 228409"/>
                      <a:gd name="connsiteX2" fmla="*/ 42899 w 260718"/>
                      <a:gd name="connsiteY2" fmla="*/ 222218 h 228409"/>
                      <a:gd name="connsiteX3" fmla="*/ 33088 w 260718"/>
                      <a:gd name="connsiteY3" fmla="*/ 228410 h 228409"/>
                      <a:gd name="connsiteX4" fmla="*/ 4418 w 260718"/>
                      <a:gd name="connsiteY4" fmla="*/ 228410 h 228409"/>
                      <a:gd name="connsiteX5" fmla="*/ 799 w 260718"/>
                      <a:gd name="connsiteY5" fmla="*/ 221552 h 228409"/>
                      <a:gd name="connsiteX6" fmla="*/ 101287 w 260718"/>
                      <a:gd name="connsiteY6" fmla="*/ 6191 h 228409"/>
                      <a:gd name="connsiteX7" fmla="*/ 111098 w 260718"/>
                      <a:gd name="connsiteY7" fmla="*/ 0 h 228409"/>
                      <a:gd name="connsiteX8" fmla="*/ 149579 w 260718"/>
                      <a:gd name="connsiteY8" fmla="*/ 0 h 228409"/>
                      <a:gd name="connsiteX9" fmla="*/ 159390 w 260718"/>
                      <a:gd name="connsiteY9" fmla="*/ 6191 h 228409"/>
                      <a:gd name="connsiteX10" fmla="*/ 259879 w 260718"/>
                      <a:gd name="connsiteY10" fmla="*/ 221552 h 228409"/>
                      <a:gd name="connsiteX11" fmla="*/ 256259 w 260718"/>
                      <a:gd name="connsiteY11" fmla="*/ 228410 h 228409"/>
                      <a:gd name="connsiteX12" fmla="*/ 225874 w 260718"/>
                      <a:gd name="connsiteY12" fmla="*/ 228410 h 228409"/>
                      <a:gd name="connsiteX13" fmla="*/ 216064 w 260718"/>
                      <a:gd name="connsiteY13" fmla="*/ 222218 h 228409"/>
                      <a:gd name="connsiteX14" fmla="*/ 197204 w 260718"/>
                      <a:gd name="connsiteY14" fmla="*/ 180499 h 228409"/>
                      <a:gd name="connsiteX15" fmla="*/ 77189 w 260718"/>
                      <a:gd name="connsiteY15" fmla="*/ 146590 h 228409"/>
                      <a:gd name="connsiteX16" fmla="*/ 181583 w 260718"/>
                      <a:gd name="connsiteY16" fmla="*/ 146590 h 228409"/>
                      <a:gd name="connsiteX17" fmla="*/ 129386 w 260718"/>
                      <a:gd name="connsiteY17" fmla="*/ 31718 h 228409"/>
                      <a:gd name="connsiteX18" fmla="*/ 77189 w 260718"/>
                      <a:gd name="connsiteY18" fmla="*/ 14659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718" h="228409">
                        <a:moveTo>
                          <a:pt x="197204" y="180499"/>
                        </a:moveTo>
                        <a:lnTo>
                          <a:pt x="61854" y="180499"/>
                        </a:lnTo>
                        <a:lnTo>
                          <a:pt x="42899" y="222218"/>
                        </a:lnTo>
                        <a:cubicBezTo>
                          <a:pt x="40899" y="226504"/>
                          <a:pt x="38327" y="228410"/>
                          <a:pt x="33088" y="228410"/>
                        </a:cubicBezTo>
                        <a:lnTo>
                          <a:pt x="4418" y="228410"/>
                        </a:lnTo>
                        <a:cubicBezTo>
                          <a:pt x="513" y="228410"/>
                          <a:pt x="-1106" y="225457"/>
                          <a:pt x="799" y="221552"/>
                        </a:cubicBezTo>
                        <a:lnTo>
                          <a:pt x="101287" y="6191"/>
                        </a:lnTo>
                        <a:cubicBezTo>
                          <a:pt x="103288" y="1905"/>
                          <a:pt x="105859" y="0"/>
                          <a:pt x="111098" y="0"/>
                        </a:cubicBezTo>
                        <a:lnTo>
                          <a:pt x="149579" y="0"/>
                        </a:lnTo>
                        <a:cubicBezTo>
                          <a:pt x="154818" y="0"/>
                          <a:pt x="157390" y="2000"/>
                          <a:pt x="159390" y="6191"/>
                        </a:cubicBezTo>
                        <a:lnTo>
                          <a:pt x="259879" y="221552"/>
                        </a:lnTo>
                        <a:cubicBezTo>
                          <a:pt x="261879" y="225457"/>
                          <a:pt x="260164" y="228410"/>
                          <a:pt x="256259" y="228410"/>
                        </a:cubicBezTo>
                        <a:lnTo>
                          <a:pt x="225874" y="228410"/>
                        </a:lnTo>
                        <a:cubicBezTo>
                          <a:pt x="220350" y="228410"/>
                          <a:pt x="218064" y="226409"/>
                          <a:pt x="216064" y="222218"/>
                        </a:cubicBezTo>
                        <a:lnTo>
                          <a:pt x="197204" y="180499"/>
                        </a:lnTo>
                        <a:close/>
                        <a:moveTo>
                          <a:pt x="77189" y="146590"/>
                        </a:moveTo>
                        <a:lnTo>
                          <a:pt x="181583" y="146590"/>
                        </a:lnTo>
                        <a:lnTo>
                          <a:pt x="129386" y="31718"/>
                        </a:lnTo>
                        <a:lnTo>
                          <a:pt x="77189" y="146590"/>
                        </a:lnTo>
                        <a:close/>
                      </a:path>
                    </a:pathLst>
                  </a:custGeom>
                  <a:grpFill/>
                  <a:ln w="9525" cap="flat">
                    <a:noFill/>
                    <a:prstDash val="solid"/>
                    <a:miter/>
                  </a:ln>
                </p:spPr>
                <p:txBody>
                  <a:bodyPr rtlCol="0" anchor="ctr"/>
                  <a:lstStyle/>
                  <a:p>
                    <a:endParaRPr lang="en-US" sz="3200"/>
                  </a:p>
                </p:txBody>
              </p:sp>
              <p:sp>
                <p:nvSpPr>
                  <p:cNvPr id="54" name="Freeform: Shape 53">
                    <a:extLst>
                      <a:ext uri="{FF2B5EF4-FFF2-40B4-BE49-F238E27FC236}">
                        <a16:creationId xmlns:a16="http://schemas.microsoft.com/office/drawing/2014/main" id="{BD058274-6393-4B99-9DD1-0E0E32701CE6}"/>
                      </a:ext>
                    </a:extLst>
                  </p:cNvPr>
                  <p:cNvSpPr/>
                  <p:nvPr/>
                </p:nvSpPr>
                <p:spPr>
                  <a:xfrm>
                    <a:off x="688094" y="4858254"/>
                    <a:ext cx="84095" cy="94943"/>
                  </a:xfrm>
                  <a:custGeom>
                    <a:avLst/>
                    <a:gdLst>
                      <a:gd name="connsiteX0" fmla="*/ 40767 w 202311"/>
                      <a:gd name="connsiteY0" fmla="*/ 194500 h 228409"/>
                      <a:gd name="connsiteX1" fmla="*/ 195453 w 202311"/>
                      <a:gd name="connsiteY1" fmla="*/ 194500 h 228409"/>
                      <a:gd name="connsiteX2" fmla="*/ 202311 w 202311"/>
                      <a:gd name="connsiteY2" fmla="*/ 201359 h 228409"/>
                      <a:gd name="connsiteX3" fmla="*/ 202311 w 202311"/>
                      <a:gd name="connsiteY3" fmla="*/ 221552 h 228409"/>
                      <a:gd name="connsiteX4" fmla="*/ 195453 w 202311"/>
                      <a:gd name="connsiteY4" fmla="*/ 228409 h 228409"/>
                      <a:gd name="connsiteX5" fmla="*/ 6858 w 202311"/>
                      <a:gd name="connsiteY5" fmla="*/ 228409 h 228409"/>
                      <a:gd name="connsiteX6" fmla="*/ 0 w 202311"/>
                      <a:gd name="connsiteY6" fmla="*/ 221552 h 228409"/>
                      <a:gd name="connsiteX7" fmla="*/ 0 w 202311"/>
                      <a:gd name="connsiteY7" fmla="*/ 6858 h 228409"/>
                      <a:gd name="connsiteX8" fmla="*/ 6858 w 202311"/>
                      <a:gd name="connsiteY8" fmla="*/ 0 h 228409"/>
                      <a:gd name="connsiteX9" fmla="*/ 33623 w 202311"/>
                      <a:gd name="connsiteY9" fmla="*/ 0 h 228409"/>
                      <a:gd name="connsiteX10" fmla="*/ 40767 w 202311"/>
                      <a:gd name="connsiteY10" fmla="*/ 6858 h 228409"/>
                      <a:gd name="connsiteX11" fmla="*/ 40767 w 202311"/>
                      <a:gd name="connsiteY11" fmla="*/ 19450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311" h="228409">
                        <a:moveTo>
                          <a:pt x="40767" y="194500"/>
                        </a:moveTo>
                        <a:lnTo>
                          <a:pt x="195453" y="194500"/>
                        </a:lnTo>
                        <a:cubicBezTo>
                          <a:pt x="199739" y="194500"/>
                          <a:pt x="202311" y="197072"/>
                          <a:pt x="202311" y="201359"/>
                        </a:cubicBezTo>
                        <a:lnTo>
                          <a:pt x="202311" y="221552"/>
                        </a:lnTo>
                        <a:cubicBezTo>
                          <a:pt x="202311" y="226123"/>
                          <a:pt x="199739" y="228409"/>
                          <a:pt x="19545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194500"/>
                        </a:lnTo>
                        <a:close/>
                      </a:path>
                    </a:pathLst>
                  </a:custGeom>
                  <a:grpFill/>
                  <a:ln w="9525" cap="flat">
                    <a:noFill/>
                    <a:prstDash val="solid"/>
                    <a:miter/>
                  </a:ln>
                </p:spPr>
                <p:txBody>
                  <a:bodyPr rtlCol="0" anchor="ctr"/>
                  <a:lstStyle/>
                  <a:p>
                    <a:endParaRPr lang="en-US" sz="3200"/>
                  </a:p>
                </p:txBody>
              </p:sp>
              <p:sp>
                <p:nvSpPr>
                  <p:cNvPr id="55" name="Freeform: Shape 54">
                    <a:extLst>
                      <a:ext uri="{FF2B5EF4-FFF2-40B4-BE49-F238E27FC236}">
                        <a16:creationId xmlns:a16="http://schemas.microsoft.com/office/drawing/2014/main" id="{4D32FA00-D99E-40D5-91A9-9481D4B68C24}"/>
                      </a:ext>
                    </a:extLst>
                  </p:cNvPr>
                  <p:cNvSpPr/>
                  <p:nvPr/>
                </p:nvSpPr>
                <p:spPr>
                  <a:xfrm>
                    <a:off x="827658" y="4858254"/>
                    <a:ext cx="89400" cy="94943"/>
                  </a:xfrm>
                  <a:custGeom>
                    <a:avLst/>
                    <a:gdLst>
                      <a:gd name="connsiteX0" fmla="*/ 208217 w 215074"/>
                      <a:gd name="connsiteY0" fmla="*/ 0 h 228409"/>
                      <a:gd name="connsiteX1" fmla="*/ 215075 w 215074"/>
                      <a:gd name="connsiteY1" fmla="*/ 6858 h 228409"/>
                      <a:gd name="connsiteX2" fmla="*/ 215075 w 215074"/>
                      <a:gd name="connsiteY2" fmla="*/ 27051 h 228409"/>
                      <a:gd name="connsiteX3" fmla="*/ 208217 w 215074"/>
                      <a:gd name="connsiteY3" fmla="*/ 33909 h 228409"/>
                      <a:gd name="connsiteX4" fmla="*/ 40862 w 215074"/>
                      <a:gd name="connsiteY4" fmla="*/ 33909 h 228409"/>
                      <a:gd name="connsiteX5" fmla="*/ 40862 w 215074"/>
                      <a:gd name="connsiteY5" fmla="*/ 95917 h 228409"/>
                      <a:gd name="connsiteX6" fmla="*/ 182499 w 215074"/>
                      <a:gd name="connsiteY6" fmla="*/ 95917 h 228409"/>
                      <a:gd name="connsiteX7" fmla="*/ 189643 w 215074"/>
                      <a:gd name="connsiteY7" fmla="*/ 102775 h 228409"/>
                      <a:gd name="connsiteX8" fmla="*/ 189643 w 215074"/>
                      <a:gd name="connsiteY8" fmla="*/ 123349 h 228409"/>
                      <a:gd name="connsiteX9" fmla="*/ 182499 w 215074"/>
                      <a:gd name="connsiteY9" fmla="*/ 129921 h 228409"/>
                      <a:gd name="connsiteX10" fmla="*/ 40862 w 215074"/>
                      <a:gd name="connsiteY10" fmla="*/ 129921 h 228409"/>
                      <a:gd name="connsiteX11" fmla="*/ 40862 w 215074"/>
                      <a:gd name="connsiteY11" fmla="*/ 194500 h 228409"/>
                      <a:gd name="connsiteX12" fmla="*/ 208217 w 215074"/>
                      <a:gd name="connsiteY12" fmla="*/ 194500 h 228409"/>
                      <a:gd name="connsiteX13" fmla="*/ 215075 w 215074"/>
                      <a:gd name="connsiteY13" fmla="*/ 201359 h 228409"/>
                      <a:gd name="connsiteX14" fmla="*/ 215075 w 215074"/>
                      <a:gd name="connsiteY14" fmla="*/ 221552 h 228409"/>
                      <a:gd name="connsiteX15" fmla="*/ 208217 w 215074"/>
                      <a:gd name="connsiteY15" fmla="*/ 228409 h 228409"/>
                      <a:gd name="connsiteX16" fmla="*/ 6858 w 215074"/>
                      <a:gd name="connsiteY16" fmla="*/ 228409 h 228409"/>
                      <a:gd name="connsiteX17" fmla="*/ 0 w 215074"/>
                      <a:gd name="connsiteY17" fmla="*/ 221552 h 228409"/>
                      <a:gd name="connsiteX18" fmla="*/ 0 w 215074"/>
                      <a:gd name="connsiteY18" fmla="*/ 6858 h 228409"/>
                      <a:gd name="connsiteX19" fmla="*/ 6858 w 215074"/>
                      <a:gd name="connsiteY19" fmla="*/ 0 h 228409"/>
                      <a:gd name="connsiteX20" fmla="*/ 208217 w 215074"/>
                      <a:gd name="connsiteY20"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409">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921"/>
                          <a:pt x="182499" y="129921"/>
                        </a:cubicBezTo>
                        <a:lnTo>
                          <a:pt x="40862" y="129921"/>
                        </a:lnTo>
                        <a:lnTo>
                          <a:pt x="40862" y="194500"/>
                        </a:lnTo>
                        <a:lnTo>
                          <a:pt x="208217" y="194500"/>
                        </a:lnTo>
                        <a:cubicBezTo>
                          <a:pt x="212503" y="194500"/>
                          <a:pt x="215075" y="197072"/>
                          <a:pt x="215075" y="201359"/>
                        </a:cubicBezTo>
                        <a:lnTo>
                          <a:pt x="215075" y="221552"/>
                        </a:lnTo>
                        <a:cubicBezTo>
                          <a:pt x="215075" y="226123"/>
                          <a:pt x="212503" y="228409"/>
                          <a:pt x="208217" y="228409"/>
                        </a:cubicBezTo>
                        <a:lnTo>
                          <a:pt x="6858" y="228409"/>
                        </a:lnTo>
                        <a:cubicBezTo>
                          <a:pt x="2286" y="228409"/>
                          <a:pt x="0" y="226123"/>
                          <a:pt x="0" y="221552"/>
                        </a:cubicBezTo>
                        <a:lnTo>
                          <a:pt x="0" y="6858"/>
                        </a:lnTo>
                        <a:cubicBezTo>
                          <a:pt x="0" y="2286"/>
                          <a:pt x="2286" y="0"/>
                          <a:pt x="6858" y="0"/>
                        </a:cubicBezTo>
                        <a:lnTo>
                          <a:pt x="208217" y="0"/>
                        </a:lnTo>
                        <a:close/>
                      </a:path>
                    </a:pathLst>
                  </a:custGeom>
                  <a:grpFill/>
                  <a:ln w="9525" cap="flat">
                    <a:noFill/>
                    <a:prstDash val="solid"/>
                    <a:miter/>
                  </a:ln>
                </p:spPr>
                <p:txBody>
                  <a:bodyPr rtlCol="0" anchor="ctr"/>
                  <a:lstStyle/>
                  <a:p>
                    <a:endParaRPr lang="en-US" sz="3200"/>
                  </a:p>
                </p:txBody>
              </p:sp>
              <p:sp>
                <p:nvSpPr>
                  <p:cNvPr id="56" name="Freeform: Shape 55">
                    <a:extLst>
                      <a:ext uri="{FF2B5EF4-FFF2-40B4-BE49-F238E27FC236}">
                        <a16:creationId xmlns:a16="http://schemas.microsoft.com/office/drawing/2014/main" id="{4A9F59A7-30B8-425A-921A-21C75383D701}"/>
                      </a:ext>
                    </a:extLst>
                  </p:cNvPr>
                  <p:cNvSpPr/>
                  <p:nvPr/>
                </p:nvSpPr>
                <p:spPr>
                  <a:xfrm>
                    <a:off x="926835" y="4858254"/>
                    <a:ext cx="103520" cy="94943"/>
                  </a:xfrm>
                  <a:custGeom>
                    <a:avLst/>
                    <a:gdLst>
                      <a:gd name="connsiteX0" fmla="*/ 105068 w 249042"/>
                      <a:gd name="connsiteY0" fmla="*/ 228409 h 228409"/>
                      <a:gd name="connsiteX1" fmla="*/ 95257 w 249042"/>
                      <a:gd name="connsiteY1" fmla="*/ 222218 h 228409"/>
                      <a:gd name="connsiteX2" fmla="*/ 674 w 249042"/>
                      <a:gd name="connsiteY2" fmla="*/ 6858 h 228409"/>
                      <a:gd name="connsiteX3" fmla="*/ 4293 w 249042"/>
                      <a:gd name="connsiteY3" fmla="*/ 0 h 228409"/>
                      <a:gd name="connsiteX4" fmla="*/ 34678 w 249042"/>
                      <a:gd name="connsiteY4" fmla="*/ 0 h 228409"/>
                      <a:gd name="connsiteX5" fmla="*/ 44489 w 249042"/>
                      <a:gd name="connsiteY5" fmla="*/ 6191 h 228409"/>
                      <a:gd name="connsiteX6" fmla="*/ 125071 w 249042"/>
                      <a:gd name="connsiteY6" fmla="*/ 195072 h 228409"/>
                      <a:gd name="connsiteX7" fmla="*/ 206033 w 249042"/>
                      <a:gd name="connsiteY7" fmla="*/ 6191 h 228409"/>
                      <a:gd name="connsiteX8" fmla="*/ 215844 w 249042"/>
                      <a:gd name="connsiteY8" fmla="*/ 0 h 228409"/>
                      <a:gd name="connsiteX9" fmla="*/ 244514 w 249042"/>
                      <a:gd name="connsiteY9" fmla="*/ 0 h 228409"/>
                      <a:gd name="connsiteX10" fmla="*/ 248419 w 249042"/>
                      <a:gd name="connsiteY10" fmla="*/ 6858 h 228409"/>
                      <a:gd name="connsiteX11" fmla="*/ 153169 w 249042"/>
                      <a:gd name="connsiteY11" fmla="*/ 222218 h 228409"/>
                      <a:gd name="connsiteX12" fmla="*/ 143359 w 249042"/>
                      <a:gd name="connsiteY12" fmla="*/ 228409 h 228409"/>
                      <a:gd name="connsiteX13" fmla="*/ 105068 w 249042"/>
                      <a:gd name="connsiteY1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042" h="228409">
                        <a:moveTo>
                          <a:pt x="105068" y="228409"/>
                        </a:moveTo>
                        <a:cubicBezTo>
                          <a:pt x="99543" y="228409"/>
                          <a:pt x="97258" y="226409"/>
                          <a:pt x="95257" y="222218"/>
                        </a:cubicBezTo>
                        <a:lnTo>
                          <a:pt x="674" y="6858"/>
                        </a:lnTo>
                        <a:cubicBezTo>
                          <a:pt x="-945" y="2953"/>
                          <a:pt x="388" y="0"/>
                          <a:pt x="4293" y="0"/>
                        </a:cubicBezTo>
                        <a:lnTo>
                          <a:pt x="34678" y="0"/>
                        </a:lnTo>
                        <a:cubicBezTo>
                          <a:pt x="40203" y="0"/>
                          <a:pt x="42870" y="2000"/>
                          <a:pt x="44489" y="6191"/>
                        </a:cubicBezTo>
                        <a:lnTo>
                          <a:pt x="125071" y="195072"/>
                        </a:lnTo>
                        <a:lnTo>
                          <a:pt x="206033" y="6191"/>
                        </a:lnTo>
                        <a:cubicBezTo>
                          <a:pt x="207652" y="1905"/>
                          <a:pt x="210319" y="0"/>
                          <a:pt x="215844" y="0"/>
                        </a:cubicBezTo>
                        <a:lnTo>
                          <a:pt x="244514" y="0"/>
                        </a:lnTo>
                        <a:cubicBezTo>
                          <a:pt x="248419" y="0"/>
                          <a:pt x="250038" y="2953"/>
                          <a:pt x="248419" y="6858"/>
                        </a:cubicBezTo>
                        <a:lnTo>
                          <a:pt x="153169" y="222218"/>
                        </a:lnTo>
                        <a:cubicBezTo>
                          <a:pt x="151550" y="226504"/>
                          <a:pt x="149264" y="228409"/>
                          <a:pt x="143359" y="228409"/>
                        </a:cubicBezTo>
                        <a:lnTo>
                          <a:pt x="105068" y="228409"/>
                        </a:lnTo>
                        <a:close/>
                      </a:path>
                    </a:pathLst>
                  </a:custGeom>
                  <a:grpFill/>
                  <a:ln w="9525" cap="flat">
                    <a:noFill/>
                    <a:prstDash val="solid"/>
                    <a:miter/>
                  </a:ln>
                </p:spPr>
                <p:txBody>
                  <a:bodyPr rtlCol="0" anchor="ctr"/>
                  <a:lstStyle/>
                  <a:p>
                    <a:endParaRPr lang="en-US" sz="3200"/>
                  </a:p>
                </p:txBody>
              </p:sp>
              <p:sp>
                <p:nvSpPr>
                  <p:cNvPr id="57" name="Freeform: Shape 56">
                    <a:extLst>
                      <a:ext uri="{FF2B5EF4-FFF2-40B4-BE49-F238E27FC236}">
                        <a16:creationId xmlns:a16="http://schemas.microsoft.com/office/drawing/2014/main" id="{3D75E431-7A00-4374-A4DF-D2AD7D8BEF13}"/>
                      </a:ext>
                    </a:extLst>
                  </p:cNvPr>
                  <p:cNvSpPr/>
                  <p:nvPr/>
                </p:nvSpPr>
                <p:spPr>
                  <a:xfrm>
                    <a:off x="1043874" y="4858254"/>
                    <a:ext cx="89400" cy="94943"/>
                  </a:xfrm>
                  <a:custGeom>
                    <a:avLst/>
                    <a:gdLst>
                      <a:gd name="connsiteX0" fmla="*/ 208217 w 215074"/>
                      <a:gd name="connsiteY0" fmla="*/ 0 h 228409"/>
                      <a:gd name="connsiteX1" fmla="*/ 215075 w 215074"/>
                      <a:gd name="connsiteY1" fmla="*/ 6858 h 228409"/>
                      <a:gd name="connsiteX2" fmla="*/ 215075 w 215074"/>
                      <a:gd name="connsiteY2" fmla="*/ 27051 h 228409"/>
                      <a:gd name="connsiteX3" fmla="*/ 208217 w 215074"/>
                      <a:gd name="connsiteY3" fmla="*/ 33909 h 228409"/>
                      <a:gd name="connsiteX4" fmla="*/ 40862 w 215074"/>
                      <a:gd name="connsiteY4" fmla="*/ 33909 h 228409"/>
                      <a:gd name="connsiteX5" fmla="*/ 40862 w 215074"/>
                      <a:gd name="connsiteY5" fmla="*/ 95917 h 228409"/>
                      <a:gd name="connsiteX6" fmla="*/ 182499 w 215074"/>
                      <a:gd name="connsiteY6" fmla="*/ 95917 h 228409"/>
                      <a:gd name="connsiteX7" fmla="*/ 189643 w 215074"/>
                      <a:gd name="connsiteY7" fmla="*/ 102775 h 228409"/>
                      <a:gd name="connsiteX8" fmla="*/ 189643 w 215074"/>
                      <a:gd name="connsiteY8" fmla="*/ 123349 h 228409"/>
                      <a:gd name="connsiteX9" fmla="*/ 182499 w 215074"/>
                      <a:gd name="connsiteY9" fmla="*/ 129921 h 228409"/>
                      <a:gd name="connsiteX10" fmla="*/ 40862 w 215074"/>
                      <a:gd name="connsiteY10" fmla="*/ 129921 h 228409"/>
                      <a:gd name="connsiteX11" fmla="*/ 40862 w 215074"/>
                      <a:gd name="connsiteY11" fmla="*/ 194500 h 228409"/>
                      <a:gd name="connsiteX12" fmla="*/ 208217 w 215074"/>
                      <a:gd name="connsiteY12" fmla="*/ 194500 h 228409"/>
                      <a:gd name="connsiteX13" fmla="*/ 215075 w 215074"/>
                      <a:gd name="connsiteY13" fmla="*/ 201359 h 228409"/>
                      <a:gd name="connsiteX14" fmla="*/ 215075 w 215074"/>
                      <a:gd name="connsiteY14" fmla="*/ 221552 h 228409"/>
                      <a:gd name="connsiteX15" fmla="*/ 208217 w 215074"/>
                      <a:gd name="connsiteY15" fmla="*/ 228409 h 228409"/>
                      <a:gd name="connsiteX16" fmla="*/ 6858 w 215074"/>
                      <a:gd name="connsiteY16" fmla="*/ 228409 h 228409"/>
                      <a:gd name="connsiteX17" fmla="*/ 0 w 215074"/>
                      <a:gd name="connsiteY17" fmla="*/ 221552 h 228409"/>
                      <a:gd name="connsiteX18" fmla="*/ 0 w 215074"/>
                      <a:gd name="connsiteY18" fmla="*/ 6858 h 228409"/>
                      <a:gd name="connsiteX19" fmla="*/ 6858 w 215074"/>
                      <a:gd name="connsiteY19" fmla="*/ 0 h 228409"/>
                      <a:gd name="connsiteX20" fmla="*/ 208217 w 215074"/>
                      <a:gd name="connsiteY20"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409">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921"/>
                          <a:pt x="182499" y="129921"/>
                        </a:cubicBezTo>
                        <a:lnTo>
                          <a:pt x="40862" y="129921"/>
                        </a:lnTo>
                        <a:lnTo>
                          <a:pt x="40862" y="194500"/>
                        </a:lnTo>
                        <a:lnTo>
                          <a:pt x="208217" y="194500"/>
                        </a:lnTo>
                        <a:cubicBezTo>
                          <a:pt x="212503" y="194500"/>
                          <a:pt x="215075" y="197072"/>
                          <a:pt x="215075" y="201359"/>
                        </a:cubicBezTo>
                        <a:lnTo>
                          <a:pt x="215075" y="221552"/>
                        </a:lnTo>
                        <a:cubicBezTo>
                          <a:pt x="215075" y="226123"/>
                          <a:pt x="212503" y="228409"/>
                          <a:pt x="208217" y="228409"/>
                        </a:cubicBezTo>
                        <a:lnTo>
                          <a:pt x="6858" y="228409"/>
                        </a:lnTo>
                        <a:cubicBezTo>
                          <a:pt x="2286" y="228409"/>
                          <a:pt x="0" y="226123"/>
                          <a:pt x="0" y="221552"/>
                        </a:cubicBezTo>
                        <a:lnTo>
                          <a:pt x="0" y="6858"/>
                        </a:lnTo>
                        <a:cubicBezTo>
                          <a:pt x="0" y="2286"/>
                          <a:pt x="2286" y="0"/>
                          <a:pt x="6858" y="0"/>
                        </a:cubicBezTo>
                        <a:lnTo>
                          <a:pt x="208217" y="0"/>
                        </a:lnTo>
                        <a:close/>
                      </a:path>
                    </a:pathLst>
                  </a:custGeom>
                  <a:grpFill/>
                  <a:ln w="9525" cap="flat">
                    <a:noFill/>
                    <a:prstDash val="solid"/>
                    <a:miter/>
                  </a:ln>
                </p:spPr>
                <p:txBody>
                  <a:bodyPr rtlCol="0" anchor="ctr"/>
                  <a:lstStyle/>
                  <a:p>
                    <a:endParaRPr lang="en-US" sz="3200"/>
                  </a:p>
                </p:txBody>
              </p:sp>
              <p:sp>
                <p:nvSpPr>
                  <p:cNvPr id="58" name="Freeform: Shape 57">
                    <a:extLst>
                      <a:ext uri="{FF2B5EF4-FFF2-40B4-BE49-F238E27FC236}">
                        <a16:creationId xmlns:a16="http://schemas.microsoft.com/office/drawing/2014/main" id="{47F5309A-156A-4CF6-86B0-7A3F4EF1F14A}"/>
                      </a:ext>
                    </a:extLst>
                  </p:cNvPr>
                  <p:cNvSpPr/>
                  <p:nvPr/>
                </p:nvSpPr>
                <p:spPr>
                  <a:xfrm>
                    <a:off x="1152397" y="4858254"/>
                    <a:ext cx="97398" cy="94943"/>
                  </a:xfrm>
                  <a:custGeom>
                    <a:avLst/>
                    <a:gdLst>
                      <a:gd name="connsiteX0" fmla="*/ 179451 w 234314"/>
                      <a:gd name="connsiteY0" fmla="*/ 228409 h 228409"/>
                      <a:gd name="connsiteX1" fmla="*/ 169354 w 234314"/>
                      <a:gd name="connsiteY1" fmla="*/ 223171 h 228409"/>
                      <a:gd name="connsiteX2" fmla="*/ 38481 w 234314"/>
                      <a:gd name="connsiteY2" fmla="*/ 33623 h 228409"/>
                      <a:gd name="connsiteX3" fmla="*/ 38481 w 234314"/>
                      <a:gd name="connsiteY3" fmla="*/ 221552 h 228409"/>
                      <a:gd name="connsiteX4" fmla="*/ 31337 w 234314"/>
                      <a:gd name="connsiteY4" fmla="*/ 228409 h 228409"/>
                      <a:gd name="connsiteX5" fmla="*/ 6858 w 234314"/>
                      <a:gd name="connsiteY5" fmla="*/ 228409 h 228409"/>
                      <a:gd name="connsiteX6" fmla="*/ 0 w 234314"/>
                      <a:gd name="connsiteY6" fmla="*/ 221552 h 228409"/>
                      <a:gd name="connsiteX7" fmla="*/ 0 w 234314"/>
                      <a:gd name="connsiteY7" fmla="*/ 6858 h 228409"/>
                      <a:gd name="connsiteX8" fmla="*/ 6858 w 234314"/>
                      <a:gd name="connsiteY8" fmla="*/ 0 h 228409"/>
                      <a:gd name="connsiteX9" fmla="*/ 54864 w 234314"/>
                      <a:gd name="connsiteY9" fmla="*/ 0 h 228409"/>
                      <a:gd name="connsiteX10" fmla="*/ 64675 w 234314"/>
                      <a:gd name="connsiteY10" fmla="*/ 5239 h 228409"/>
                      <a:gd name="connsiteX11" fmla="*/ 195834 w 234314"/>
                      <a:gd name="connsiteY11" fmla="*/ 195167 h 228409"/>
                      <a:gd name="connsiteX12" fmla="*/ 195834 w 234314"/>
                      <a:gd name="connsiteY12" fmla="*/ 6858 h 228409"/>
                      <a:gd name="connsiteX13" fmla="*/ 202978 w 234314"/>
                      <a:gd name="connsiteY13" fmla="*/ 0 h 228409"/>
                      <a:gd name="connsiteX14" fmla="*/ 227457 w 234314"/>
                      <a:gd name="connsiteY14" fmla="*/ 0 h 228409"/>
                      <a:gd name="connsiteX15" fmla="*/ 234315 w 234314"/>
                      <a:gd name="connsiteY15" fmla="*/ 6858 h 228409"/>
                      <a:gd name="connsiteX16" fmla="*/ 234315 w 234314"/>
                      <a:gd name="connsiteY16" fmla="*/ 221552 h 228409"/>
                      <a:gd name="connsiteX17" fmla="*/ 227457 w 234314"/>
                      <a:gd name="connsiteY17" fmla="*/ 228409 h 228409"/>
                      <a:gd name="connsiteX18" fmla="*/ 179451 w 234314"/>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4" h="228409">
                        <a:moveTo>
                          <a:pt x="179451" y="228409"/>
                        </a:moveTo>
                        <a:cubicBezTo>
                          <a:pt x="174212" y="228409"/>
                          <a:pt x="171926" y="227076"/>
                          <a:pt x="169354" y="223171"/>
                        </a:cubicBezTo>
                        <a:lnTo>
                          <a:pt x="38481" y="33623"/>
                        </a:lnTo>
                        <a:lnTo>
                          <a:pt x="38481" y="221552"/>
                        </a:lnTo>
                        <a:cubicBezTo>
                          <a:pt x="38481" y="226123"/>
                          <a:pt x="35909" y="228409"/>
                          <a:pt x="31337"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3"/>
                          <a:pt x="232029" y="228409"/>
                          <a:pt x="227457" y="228409"/>
                        </a:cubicBezTo>
                        <a:lnTo>
                          <a:pt x="179451" y="228409"/>
                        </a:lnTo>
                        <a:close/>
                      </a:path>
                    </a:pathLst>
                  </a:custGeom>
                  <a:grpFill/>
                  <a:ln w="9525" cap="flat">
                    <a:noFill/>
                    <a:prstDash val="solid"/>
                    <a:miter/>
                  </a:ln>
                </p:spPr>
                <p:txBody>
                  <a:bodyPr rtlCol="0" anchor="ctr"/>
                  <a:lstStyle/>
                  <a:p>
                    <a:endParaRPr lang="en-US" sz="3200"/>
                  </a:p>
                </p:txBody>
              </p:sp>
              <p:sp>
                <p:nvSpPr>
                  <p:cNvPr id="59" name="Freeform: Shape 58">
                    <a:extLst>
                      <a:ext uri="{FF2B5EF4-FFF2-40B4-BE49-F238E27FC236}">
                        <a16:creationId xmlns:a16="http://schemas.microsoft.com/office/drawing/2014/main" id="{389D62CB-D04C-495A-9166-DE1F686E3A17}"/>
                      </a:ext>
                    </a:extLst>
                  </p:cNvPr>
                  <p:cNvSpPr/>
                  <p:nvPr/>
                </p:nvSpPr>
                <p:spPr>
                  <a:xfrm>
                    <a:off x="1264128"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4 w 221837"/>
                      <a:gd name="connsiteY5" fmla="*/ 0 h 228409"/>
                      <a:gd name="connsiteX6" fmla="*/ 221837 w 221837"/>
                      <a:gd name="connsiteY6" fmla="*/ 6858 h 228409"/>
                      <a:gd name="connsiteX7" fmla="*/ 221837 w 221837"/>
                      <a:gd name="connsiteY7" fmla="*/ 27051 h 228409"/>
                      <a:gd name="connsiteX8" fmla="*/ 214694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2" y="33909"/>
                          <a:pt x="0" y="31337"/>
                          <a:pt x="0" y="27051"/>
                        </a:cubicBezTo>
                        <a:lnTo>
                          <a:pt x="0" y="6858"/>
                        </a:lnTo>
                        <a:cubicBezTo>
                          <a:pt x="0" y="2286"/>
                          <a:pt x="2572" y="0"/>
                          <a:pt x="7144" y="0"/>
                        </a:cubicBezTo>
                        <a:lnTo>
                          <a:pt x="214694" y="0"/>
                        </a:lnTo>
                        <a:cubicBezTo>
                          <a:pt x="219266" y="0"/>
                          <a:pt x="221837" y="2286"/>
                          <a:pt x="221837" y="6858"/>
                        </a:cubicBezTo>
                        <a:lnTo>
                          <a:pt x="221837" y="27051"/>
                        </a:lnTo>
                        <a:cubicBezTo>
                          <a:pt x="221837" y="31337"/>
                          <a:pt x="219266" y="33909"/>
                          <a:pt x="214694" y="33909"/>
                        </a:cubicBezTo>
                        <a:lnTo>
                          <a:pt x="131445" y="33909"/>
                        </a:lnTo>
                        <a:lnTo>
                          <a:pt x="131445" y="221552"/>
                        </a:lnTo>
                        <a:cubicBezTo>
                          <a:pt x="131445" y="226123"/>
                          <a:pt x="128874" y="228409"/>
                          <a:pt x="124301" y="228409"/>
                        </a:cubicBezTo>
                        <a:lnTo>
                          <a:pt x="97536" y="228409"/>
                        </a:lnTo>
                        <a:cubicBezTo>
                          <a:pt x="92964" y="228409"/>
                          <a:pt x="90392" y="226123"/>
                          <a:pt x="90392" y="221552"/>
                        </a:cubicBezTo>
                        <a:lnTo>
                          <a:pt x="90392" y="33909"/>
                        </a:lnTo>
                        <a:close/>
                      </a:path>
                    </a:pathLst>
                  </a:custGeom>
                  <a:grpFill/>
                  <a:ln w="9525" cap="flat">
                    <a:noFill/>
                    <a:prstDash val="solid"/>
                    <a:miter/>
                  </a:ln>
                </p:spPr>
                <p:txBody>
                  <a:bodyPr rtlCol="0" anchor="ctr"/>
                  <a:lstStyle/>
                  <a:p>
                    <a:endParaRPr lang="en-US" sz="3200"/>
                  </a:p>
                </p:txBody>
              </p:sp>
            </p:grpSp>
            <p:grpSp>
              <p:nvGrpSpPr>
                <p:cNvPr id="32" name="Group 31">
                  <a:extLst>
                    <a:ext uri="{FF2B5EF4-FFF2-40B4-BE49-F238E27FC236}">
                      <a16:creationId xmlns:a16="http://schemas.microsoft.com/office/drawing/2014/main" id="{98DEC14B-A9DA-4BE7-BF96-6AD301C4F119}"/>
                    </a:ext>
                  </a:extLst>
                </p:cNvPr>
                <p:cNvGrpSpPr/>
                <p:nvPr userDrawn="1"/>
              </p:nvGrpSpPr>
              <p:grpSpPr>
                <a:xfrm>
                  <a:off x="1471356" y="4858215"/>
                  <a:ext cx="1459716" cy="116402"/>
                  <a:chOff x="1512085" y="4858215"/>
                  <a:chExt cx="1459716" cy="116402"/>
                </a:xfrm>
              </p:grpSpPr>
              <p:sp>
                <p:nvSpPr>
                  <p:cNvPr id="33" name="Freeform: Shape 32">
                    <a:extLst>
                      <a:ext uri="{FF2B5EF4-FFF2-40B4-BE49-F238E27FC236}">
                        <a16:creationId xmlns:a16="http://schemas.microsoft.com/office/drawing/2014/main" id="{1D0FD937-7F5C-481B-AB9C-86A815265525}"/>
                      </a:ext>
                    </a:extLst>
                  </p:cNvPr>
                  <p:cNvSpPr/>
                  <p:nvPr/>
                </p:nvSpPr>
                <p:spPr>
                  <a:xfrm>
                    <a:off x="1512085" y="4858254"/>
                    <a:ext cx="146535" cy="94943"/>
                  </a:xfrm>
                  <a:custGeom>
                    <a:avLst/>
                    <a:gdLst>
                      <a:gd name="connsiteX0" fmla="*/ 235296 w 352527"/>
                      <a:gd name="connsiteY0" fmla="*/ 228409 h 228409"/>
                      <a:gd name="connsiteX1" fmla="*/ 226152 w 352527"/>
                      <a:gd name="connsiteY1" fmla="*/ 221837 h 228409"/>
                      <a:gd name="connsiteX2" fmla="*/ 176241 w 352527"/>
                      <a:gd name="connsiteY2" fmla="*/ 45625 h 228409"/>
                      <a:gd name="connsiteX3" fmla="*/ 126330 w 352527"/>
                      <a:gd name="connsiteY3" fmla="*/ 221837 h 228409"/>
                      <a:gd name="connsiteX4" fmla="*/ 117186 w 352527"/>
                      <a:gd name="connsiteY4" fmla="*/ 228409 h 228409"/>
                      <a:gd name="connsiteX5" fmla="*/ 74133 w 352527"/>
                      <a:gd name="connsiteY5" fmla="*/ 228409 h 228409"/>
                      <a:gd name="connsiteX6" fmla="*/ 64703 w 352527"/>
                      <a:gd name="connsiteY6" fmla="*/ 221837 h 228409"/>
                      <a:gd name="connsiteX7" fmla="*/ 410 w 352527"/>
                      <a:gd name="connsiteY7" fmla="*/ 6858 h 228409"/>
                      <a:gd name="connsiteX8" fmla="*/ 5267 w 352527"/>
                      <a:gd name="connsiteY8" fmla="*/ 0 h 228409"/>
                      <a:gd name="connsiteX9" fmla="*/ 33938 w 352527"/>
                      <a:gd name="connsiteY9" fmla="*/ 0 h 228409"/>
                      <a:gd name="connsiteX10" fmla="*/ 43082 w 352527"/>
                      <a:gd name="connsiteY10" fmla="*/ 6572 h 228409"/>
                      <a:gd name="connsiteX11" fmla="*/ 97279 w 352527"/>
                      <a:gd name="connsiteY11" fmla="*/ 194881 h 228409"/>
                      <a:gd name="connsiteX12" fmla="*/ 150428 w 352527"/>
                      <a:gd name="connsiteY12" fmla="*/ 6572 h 228409"/>
                      <a:gd name="connsiteX13" fmla="*/ 159572 w 352527"/>
                      <a:gd name="connsiteY13" fmla="*/ 0 h 228409"/>
                      <a:gd name="connsiteX14" fmla="*/ 194529 w 352527"/>
                      <a:gd name="connsiteY14" fmla="*/ 0 h 228409"/>
                      <a:gd name="connsiteX15" fmla="*/ 203959 w 352527"/>
                      <a:gd name="connsiteY15" fmla="*/ 6572 h 228409"/>
                      <a:gd name="connsiteX16" fmla="*/ 256823 w 352527"/>
                      <a:gd name="connsiteY16" fmla="*/ 195167 h 228409"/>
                      <a:gd name="connsiteX17" fmla="*/ 311306 w 352527"/>
                      <a:gd name="connsiteY17" fmla="*/ 6572 h 228409"/>
                      <a:gd name="connsiteX18" fmla="*/ 320735 w 352527"/>
                      <a:gd name="connsiteY18" fmla="*/ 0 h 228409"/>
                      <a:gd name="connsiteX19" fmla="*/ 347501 w 352527"/>
                      <a:gd name="connsiteY19" fmla="*/ 0 h 228409"/>
                      <a:gd name="connsiteX20" fmla="*/ 352073 w 352527"/>
                      <a:gd name="connsiteY20" fmla="*/ 6858 h 228409"/>
                      <a:gd name="connsiteX21" fmla="*/ 287779 w 352527"/>
                      <a:gd name="connsiteY21" fmla="*/ 221837 h 228409"/>
                      <a:gd name="connsiteX22" fmla="*/ 278349 w 352527"/>
                      <a:gd name="connsiteY22" fmla="*/ 228409 h 228409"/>
                      <a:gd name="connsiteX23" fmla="*/ 235296 w 352527"/>
                      <a:gd name="connsiteY2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527" h="228409">
                        <a:moveTo>
                          <a:pt x="235296" y="228409"/>
                        </a:moveTo>
                        <a:cubicBezTo>
                          <a:pt x="230058" y="228409"/>
                          <a:pt x="227486" y="226123"/>
                          <a:pt x="226152" y="221837"/>
                        </a:cubicBezTo>
                        <a:lnTo>
                          <a:pt x="176241" y="45625"/>
                        </a:lnTo>
                        <a:lnTo>
                          <a:pt x="126330" y="221837"/>
                        </a:lnTo>
                        <a:cubicBezTo>
                          <a:pt x="124997" y="226123"/>
                          <a:pt x="122425" y="228409"/>
                          <a:pt x="117186" y="228409"/>
                        </a:cubicBezTo>
                        <a:lnTo>
                          <a:pt x="74133" y="228409"/>
                        </a:lnTo>
                        <a:cubicBezTo>
                          <a:pt x="68894" y="228409"/>
                          <a:pt x="65942" y="226123"/>
                          <a:pt x="64703" y="221837"/>
                        </a:cubicBezTo>
                        <a:lnTo>
                          <a:pt x="410" y="6858"/>
                        </a:lnTo>
                        <a:cubicBezTo>
                          <a:pt x="-924" y="2286"/>
                          <a:pt x="1076" y="0"/>
                          <a:pt x="5267" y="0"/>
                        </a:cubicBezTo>
                        <a:lnTo>
                          <a:pt x="33938" y="0"/>
                        </a:lnTo>
                        <a:cubicBezTo>
                          <a:pt x="39176" y="0"/>
                          <a:pt x="41748" y="2286"/>
                          <a:pt x="43082" y="6572"/>
                        </a:cubicBezTo>
                        <a:lnTo>
                          <a:pt x="97279" y="194881"/>
                        </a:lnTo>
                        <a:lnTo>
                          <a:pt x="150428" y="6572"/>
                        </a:lnTo>
                        <a:cubicBezTo>
                          <a:pt x="151381" y="2286"/>
                          <a:pt x="154048" y="0"/>
                          <a:pt x="159572" y="0"/>
                        </a:cubicBezTo>
                        <a:lnTo>
                          <a:pt x="194529" y="0"/>
                        </a:lnTo>
                        <a:cubicBezTo>
                          <a:pt x="200054" y="0"/>
                          <a:pt x="202721" y="2286"/>
                          <a:pt x="203959" y="6572"/>
                        </a:cubicBezTo>
                        <a:lnTo>
                          <a:pt x="256823" y="195167"/>
                        </a:lnTo>
                        <a:lnTo>
                          <a:pt x="311306" y="6572"/>
                        </a:lnTo>
                        <a:cubicBezTo>
                          <a:pt x="312258" y="2286"/>
                          <a:pt x="315211" y="0"/>
                          <a:pt x="320735" y="0"/>
                        </a:cubicBezTo>
                        <a:lnTo>
                          <a:pt x="347501" y="0"/>
                        </a:lnTo>
                        <a:cubicBezTo>
                          <a:pt x="351787" y="0"/>
                          <a:pt x="353406" y="2286"/>
                          <a:pt x="352073" y="6858"/>
                        </a:cubicBezTo>
                        <a:lnTo>
                          <a:pt x="287779" y="221837"/>
                        </a:lnTo>
                        <a:cubicBezTo>
                          <a:pt x="286445" y="226123"/>
                          <a:pt x="283874" y="228409"/>
                          <a:pt x="278349" y="228409"/>
                        </a:cubicBezTo>
                        <a:lnTo>
                          <a:pt x="235296" y="228409"/>
                        </a:lnTo>
                        <a:close/>
                      </a:path>
                    </a:pathLst>
                  </a:custGeom>
                  <a:solidFill>
                    <a:srgbClr val="4E0864"/>
                  </a:solidFill>
                  <a:ln w="9525" cap="flat">
                    <a:noFill/>
                    <a:prstDash val="solid"/>
                    <a:miter/>
                  </a:ln>
                </p:spPr>
                <p:txBody>
                  <a:bodyPr rtlCol="0" anchor="ctr"/>
                  <a:lstStyle/>
                  <a:p>
                    <a:endParaRPr lang="en-US" sz="3200"/>
                  </a:p>
                </p:txBody>
              </p:sp>
              <p:sp>
                <p:nvSpPr>
                  <p:cNvPr id="34" name="Freeform: Shape 33">
                    <a:extLst>
                      <a:ext uri="{FF2B5EF4-FFF2-40B4-BE49-F238E27FC236}">
                        <a16:creationId xmlns:a16="http://schemas.microsoft.com/office/drawing/2014/main" id="{87D27DA2-E249-4DBB-8100-B1DAB9EAAF93}"/>
                      </a:ext>
                    </a:extLst>
                  </p:cNvPr>
                  <p:cNvSpPr/>
                  <p:nvPr/>
                </p:nvSpPr>
                <p:spPr>
                  <a:xfrm>
                    <a:off x="1653191" y="4858215"/>
                    <a:ext cx="108373" cy="94943"/>
                  </a:xfrm>
                  <a:custGeom>
                    <a:avLst/>
                    <a:gdLst>
                      <a:gd name="connsiteX0" fmla="*/ 197299 w 260718"/>
                      <a:gd name="connsiteY0" fmla="*/ 180499 h 228409"/>
                      <a:gd name="connsiteX1" fmla="*/ 61854 w 260718"/>
                      <a:gd name="connsiteY1" fmla="*/ 180499 h 228409"/>
                      <a:gd name="connsiteX2" fmla="*/ 42899 w 260718"/>
                      <a:gd name="connsiteY2" fmla="*/ 222218 h 228409"/>
                      <a:gd name="connsiteX3" fmla="*/ 33088 w 260718"/>
                      <a:gd name="connsiteY3" fmla="*/ 228410 h 228409"/>
                      <a:gd name="connsiteX4" fmla="*/ 4418 w 260718"/>
                      <a:gd name="connsiteY4" fmla="*/ 228410 h 228409"/>
                      <a:gd name="connsiteX5" fmla="*/ 799 w 260718"/>
                      <a:gd name="connsiteY5" fmla="*/ 221552 h 228409"/>
                      <a:gd name="connsiteX6" fmla="*/ 101288 w 260718"/>
                      <a:gd name="connsiteY6" fmla="*/ 6191 h 228409"/>
                      <a:gd name="connsiteX7" fmla="*/ 111098 w 260718"/>
                      <a:gd name="connsiteY7" fmla="*/ 0 h 228409"/>
                      <a:gd name="connsiteX8" fmla="*/ 149579 w 260718"/>
                      <a:gd name="connsiteY8" fmla="*/ 0 h 228409"/>
                      <a:gd name="connsiteX9" fmla="*/ 159390 w 260718"/>
                      <a:gd name="connsiteY9" fmla="*/ 6191 h 228409"/>
                      <a:gd name="connsiteX10" fmla="*/ 259879 w 260718"/>
                      <a:gd name="connsiteY10" fmla="*/ 221552 h 228409"/>
                      <a:gd name="connsiteX11" fmla="*/ 256259 w 260718"/>
                      <a:gd name="connsiteY11" fmla="*/ 228410 h 228409"/>
                      <a:gd name="connsiteX12" fmla="*/ 225874 w 260718"/>
                      <a:gd name="connsiteY12" fmla="*/ 228410 h 228409"/>
                      <a:gd name="connsiteX13" fmla="*/ 216064 w 260718"/>
                      <a:gd name="connsiteY13" fmla="*/ 222218 h 228409"/>
                      <a:gd name="connsiteX14" fmla="*/ 197299 w 260718"/>
                      <a:gd name="connsiteY14" fmla="*/ 180499 h 228409"/>
                      <a:gd name="connsiteX15" fmla="*/ 77284 w 260718"/>
                      <a:gd name="connsiteY15" fmla="*/ 146590 h 228409"/>
                      <a:gd name="connsiteX16" fmla="*/ 181679 w 260718"/>
                      <a:gd name="connsiteY16" fmla="*/ 146590 h 228409"/>
                      <a:gd name="connsiteX17" fmla="*/ 129481 w 260718"/>
                      <a:gd name="connsiteY17" fmla="*/ 31718 h 228409"/>
                      <a:gd name="connsiteX18" fmla="*/ 77284 w 260718"/>
                      <a:gd name="connsiteY18" fmla="*/ 14659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718" h="228409">
                        <a:moveTo>
                          <a:pt x="197299" y="180499"/>
                        </a:moveTo>
                        <a:lnTo>
                          <a:pt x="61854" y="180499"/>
                        </a:lnTo>
                        <a:lnTo>
                          <a:pt x="42899" y="222218"/>
                        </a:lnTo>
                        <a:cubicBezTo>
                          <a:pt x="40899" y="226504"/>
                          <a:pt x="38327" y="228410"/>
                          <a:pt x="33088" y="228410"/>
                        </a:cubicBezTo>
                        <a:lnTo>
                          <a:pt x="4418" y="228410"/>
                        </a:lnTo>
                        <a:cubicBezTo>
                          <a:pt x="513" y="228410"/>
                          <a:pt x="-1106" y="225457"/>
                          <a:pt x="799" y="221552"/>
                        </a:cubicBezTo>
                        <a:lnTo>
                          <a:pt x="101288" y="6191"/>
                        </a:lnTo>
                        <a:cubicBezTo>
                          <a:pt x="103288" y="1905"/>
                          <a:pt x="105859" y="0"/>
                          <a:pt x="111098" y="0"/>
                        </a:cubicBezTo>
                        <a:lnTo>
                          <a:pt x="149579" y="0"/>
                        </a:lnTo>
                        <a:cubicBezTo>
                          <a:pt x="154818" y="0"/>
                          <a:pt x="157390" y="2000"/>
                          <a:pt x="159390" y="6191"/>
                        </a:cubicBezTo>
                        <a:lnTo>
                          <a:pt x="259879" y="221552"/>
                        </a:lnTo>
                        <a:cubicBezTo>
                          <a:pt x="261879" y="225457"/>
                          <a:pt x="260164" y="228410"/>
                          <a:pt x="256259" y="228410"/>
                        </a:cubicBezTo>
                        <a:lnTo>
                          <a:pt x="225874" y="228410"/>
                        </a:lnTo>
                        <a:cubicBezTo>
                          <a:pt x="220350" y="228410"/>
                          <a:pt x="218064" y="226409"/>
                          <a:pt x="216064" y="222218"/>
                        </a:cubicBezTo>
                        <a:lnTo>
                          <a:pt x="197299" y="180499"/>
                        </a:lnTo>
                        <a:close/>
                        <a:moveTo>
                          <a:pt x="77284" y="146590"/>
                        </a:moveTo>
                        <a:lnTo>
                          <a:pt x="181679" y="146590"/>
                        </a:lnTo>
                        <a:lnTo>
                          <a:pt x="129481" y="31718"/>
                        </a:lnTo>
                        <a:lnTo>
                          <a:pt x="77284" y="146590"/>
                        </a:lnTo>
                        <a:close/>
                      </a:path>
                    </a:pathLst>
                  </a:custGeom>
                  <a:solidFill>
                    <a:srgbClr val="4E0864"/>
                  </a:solidFill>
                  <a:ln w="9525" cap="flat">
                    <a:noFill/>
                    <a:prstDash val="solid"/>
                    <a:miter/>
                  </a:ln>
                </p:spPr>
                <p:txBody>
                  <a:bodyPr rtlCol="0" anchor="ctr"/>
                  <a:lstStyle/>
                  <a:p>
                    <a:endParaRPr lang="en-US" sz="3200"/>
                  </a:p>
                </p:txBody>
              </p:sp>
              <p:sp>
                <p:nvSpPr>
                  <p:cNvPr id="35" name="Freeform: Shape 34">
                    <a:extLst>
                      <a:ext uri="{FF2B5EF4-FFF2-40B4-BE49-F238E27FC236}">
                        <a16:creationId xmlns:a16="http://schemas.microsoft.com/office/drawing/2014/main" id="{8AF38940-3A93-4E4C-975E-B353CAF08E05}"/>
                      </a:ext>
                    </a:extLst>
                  </p:cNvPr>
                  <p:cNvSpPr/>
                  <p:nvPr/>
                </p:nvSpPr>
                <p:spPr>
                  <a:xfrm>
                    <a:off x="1769490" y="4858215"/>
                    <a:ext cx="94785" cy="94943"/>
                  </a:xfrm>
                  <a:custGeom>
                    <a:avLst/>
                    <a:gdLst>
                      <a:gd name="connsiteX0" fmla="*/ 32766 w 228028"/>
                      <a:gd name="connsiteY0" fmla="*/ 163544 h 228409"/>
                      <a:gd name="connsiteX1" fmla="*/ 39910 w 228028"/>
                      <a:gd name="connsiteY1" fmla="*/ 170402 h 228409"/>
                      <a:gd name="connsiteX2" fmla="*/ 39910 w 228028"/>
                      <a:gd name="connsiteY2" fmla="*/ 175260 h 228409"/>
                      <a:gd name="connsiteX3" fmla="*/ 59817 w 228028"/>
                      <a:gd name="connsiteY3" fmla="*/ 194501 h 228409"/>
                      <a:gd name="connsiteX4" fmla="*/ 158687 w 228028"/>
                      <a:gd name="connsiteY4" fmla="*/ 194501 h 228409"/>
                      <a:gd name="connsiteX5" fmla="*/ 186785 w 228028"/>
                      <a:gd name="connsiteY5" fmla="*/ 170688 h 228409"/>
                      <a:gd name="connsiteX6" fmla="*/ 186785 w 228028"/>
                      <a:gd name="connsiteY6" fmla="*/ 154019 h 228409"/>
                      <a:gd name="connsiteX7" fmla="*/ 158687 w 228028"/>
                      <a:gd name="connsiteY7" fmla="*/ 129826 h 228409"/>
                      <a:gd name="connsiteX8" fmla="*/ 54959 w 228028"/>
                      <a:gd name="connsiteY8" fmla="*/ 129826 h 228409"/>
                      <a:gd name="connsiteX9" fmla="*/ 3048 w 228028"/>
                      <a:gd name="connsiteY9" fmla="*/ 79915 h 228409"/>
                      <a:gd name="connsiteX10" fmla="*/ 3048 w 228028"/>
                      <a:gd name="connsiteY10" fmla="*/ 49911 h 228409"/>
                      <a:gd name="connsiteX11" fmla="*/ 54959 w 228028"/>
                      <a:gd name="connsiteY11" fmla="*/ 0 h 228409"/>
                      <a:gd name="connsiteX12" fmla="*/ 170497 w 228028"/>
                      <a:gd name="connsiteY12" fmla="*/ 0 h 228409"/>
                      <a:gd name="connsiteX13" fmla="*/ 223361 w 228028"/>
                      <a:gd name="connsiteY13" fmla="*/ 50864 h 228409"/>
                      <a:gd name="connsiteX14" fmla="*/ 223361 w 228028"/>
                      <a:gd name="connsiteY14" fmla="*/ 57722 h 228409"/>
                      <a:gd name="connsiteX15" fmla="*/ 216218 w 228028"/>
                      <a:gd name="connsiteY15" fmla="*/ 64580 h 228409"/>
                      <a:gd name="connsiteX16" fmla="*/ 190786 w 228028"/>
                      <a:gd name="connsiteY16" fmla="*/ 64580 h 228409"/>
                      <a:gd name="connsiteX17" fmla="*/ 183642 w 228028"/>
                      <a:gd name="connsiteY17" fmla="*/ 57722 h 228409"/>
                      <a:gd name="connsiteX18" fmla="*/ 183642 w 228028"/>
                      <a:gd name="connsiteY18" fmla="*/ 53150 h 228409"/>
                      <a:gd name="connsiteX19" fmla="*/ 163449 w 228028"/>
                      <a:gd name="connsiteY19" fmla="*/ 33909 h 228409"/>
                      <a:gd name="connsiteX20" fmla="*/ 72104 w 228028"/>
                      <a:gd name="connsiteY20" fmla="*/ 33909 h 228409"/>
                      <a:gd name="connsiteX21" fmla="*/ 44005 w 228028"/>
                      <a:gd name="connsiteY21" fmla="*/ 57722 h 228409"/>
                      <a:gd name="connsiteX22" fmla="*/ 44005 w 228028"/>
                      <a:gd name="connsiteY22" fmla="*/ 71723 h 228409"/>
                      <a:gd name="connsiteX23" fmla="*/ 72104 w 228028"/>
                      <a:gd name="connsiteY23" fmla="*/ 95917 h 228409"/>
                      <a:gd name="connsiteX24" fmla="*/ 175831 w 228028"/>
                      <a:gd name="connsiteY24" fmla="*/ 95917 h 228409"/>
                      <a:gd name="connsiteX25" fmla="*/ 228029 w 228028"/>
                      <a:gd name="connsiteY25" fmla="*/ 145828 h 228409"/>
                      <a:gd name="connsiteX26" fmla="*/ 228029 w 228028"/>
                      <a:gd name="connsiteY26" fmla="*/ 178499 h 228409"/>
                      <a:gd name="connsiteX27" fmla="*/ 175831 w 228028"/>
                      <a:gd name="connsiteY27" fmla="*/ 228410 h 228409"/>
                      <a:gd name="connsiteX28" fmla="*/ 53149 w 228028"/>
                      <a:gd name="connsiteY28" fmla="*/ 228410 h 228409"/>
                      <a:gd name="connsiteX29" fmla="*/ 0 w 228028"/>
                      <a:gd name="connsiteY29" fmla="*/ 177546 h 228409"/>
                      <a:gd name="connsiteX30" fmla="*/ 0 w 228028"/>
                      <a:gd name="connsiteY30" fmla="*/ 170402 h 228409"/>
                      <a:gd name="connsiteX31" fmla="*/ 7144 w 228028"/>
                      <a:gd name="connsiteY31" fmla="*/ 163544 h 228409"/>
                      <a:gd name="connsiteX32" fmla="*/ 32766 w 228028"/>
                      <a:gd name="connsiteY32" fmla="*/ 163544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8028" h="228409">
                        <a:moveTo>
                          <a:pt x="32766" y="163544"/>
                        </a:moveTo>
                        <a:cubicBezTo>
                          <a:pt x="37052" y="163544"/>
                          <a:pt x="39910" y="166211"/>
                          <a:pt x="39910" y="170402"/>
                        </a:cubicBezTo>
                        <a:lnTo>
                          <a:pt x="39910" y="175260"/>
                        </a:lnTo>
                        <a:cubicBezTo>
                          <a:pt x="39910" y="188309"/>
                          <a:pt x="45815" y="194501"/>
                          <a:pt x="59817" y="194501"/>
                        </a:cubicBezTo>
                        <a:lnTo>
                          <a:pt x="158687" y="194501"/>
                        </a:lnTo>
                        <a:cubicBezTo>
                          <a:pt x="182213" y="194501"/>
                          <a:pt x="186785" y="189929"/>
                          <a:pt x="186785" y="170688"/>
                        </a:cubicBezTo>
                        <a:lnTo>
                          <a:pt x="186785" y="154019"/>
                        </a:lnTo>
                        <a:cubicBezTo>
                          <a:pt x="186785" y="134779"/>
                          <a:pt x="182213" y="129826"/>
                          <a:pt x="158687" y="129826"/>
                        </a:cubicBezTo>
                        <a:lnTo>
                          <a:pt x="54959" y="129826"/>
                        </a:lnTo>
                        <a:cubicBezTo>
                          <a:pt x="19431" y="129826"/>
                          <a:pt x="3048" y="113824"/>
                          <a:pt x="3048" y="79915"/>
                        </a:cubicBezTo>
                        <a:lnTo>
                          <a:pt x="3048" y="49911"/>
                        </a:lnTo>
                        <a:cubicBezTo>
                          <a:pt x="3048" y="16002"/>
                          <a:pt x="19336" y="0"/>
                          <a:pt x="54959" y="0"/>
                        </a:cubicBezTo>
                        <a:lnTo>
                          <a:pt x="170497" y="0"/>
                        </a:lnTo>
                        <a:cubicBezTo>
                          <a:pt x="208979" y="0"/>
                          <a:pt x="223361" y="14002"/>
                          <a:pt x="223361" y="50864"/>
                        </a:cubicBezTo>
                        <a:lnTo>
                          <a:pt x="223361" y="57722"/>
                        </a:lnTo>
                        <a:cubicBezTo>
                          <a:pt x="223361" y="62008"/>
                          <a:pt x="221075" y="64580"/>
                          <a:pt x="216218" y="64580"/>
                        </a:cubicBezTo>
                        <a:lnTo>
                          <a:pt x="190786" y="64580"/>
                        </a:lnTo>
                        <a:cubicBezTo>
                          <a:pt x="186214" y="64580"/>
                          <a:pt x="183642" y="62008"/>
                          <a:pt x="183642" y="57722"/>
                        </a:cubicBezTo>
                        <a:lnTo>
                          <a:pt x="183642" y="53150"/>
                        </a:lnTo>
                        <a:cubicBezTo>
                          <a:pt x="183642" y="40100"/>
                          <a:pt x="177737" y="33909"/>
                          <a:pt x="163449" y="33909"/>
                        </a:cubicBezTo>
                        <a:lnTo>
                          <a:pt x="72104" y="33909"/>
                        </a:lnTo>
                        <a:cubicBezTo>
                          <a:pt x="48959" y="33909"/>
                          <a:pt x="44005" y="38862"/>
                          <a:pt x="44005" y="57722"/>
                        </a:cubicBezTo>
                        <a:lnTo>
                          <a:pt x="44005" y="71723"/>
                        </a:lnTo>
                        <a:cubicBezTo>
                          <a:pt x="44005" y="90964"/>
                          <a:pt x="48863" y="95917"/>
                          <a:pt x="72104" y="95917"/>
                        </a:cubicBezTo>
                        <a:lnTo>
                          <a:pt x="175831" y="95917"/>
                        </a:lnTo>
                        <a:cubicBezTo>
                          <a:pt x="211360" y="95917"/>
                          <a:pt x="228029" y="111919"/>
                          <a:pt x="228029" y="145828"/>
                        </a:cubicBezTo>
                        <a:lnTo>
                          <a:pt x="228029" y="178499"/>
                        </a:lnTo>
                        <a:cubicBezTo>
                          <a:pt x="228029" y="212408"/>
                          <a:pt x="211360" y="228410"/>
                          <a:pt x="175831" y="228410"/>
                        </a:cubicBezTo>
                        <a:lnTo>
                          <a:pt x="53149" y="228410"/>
                        </a:lnTo>
                        <a:cubicBezTo>
                          <a:pt x="14669" y="228410"/>
                          <a:pt x="0" y="214694"/>
                          <a:pt x="0" y="177546"/>
                        </a:cubicBezTo>
                        <a:lnTo>
                          <a:pt x="0" y="170402"/>
                        </a:lnTo>
                        <a:cubicBezTo>
                          <a:pt x="0" y="166116"/>
                          <a:pt x="2572" y="163544"/>
                          <a:pt x="7144" y="163544"/>
                        </a:cubicBezTo>
                        <a:lnTo>
                          <a:pt x="32766" y="163544"/>
                        </a:lnTo>
                        <a:close/>
                      </a:path>
                    </a:pathLst>
                  </a:custGeom>
                  <a:solidFill>
                    <a:srgbClr val="4E0864"/>
                  </a:solidFill>
                  <a:ln w="9525" cap="flat">
                    <a:noFill/>
                    <a:prstDash val="solid"/>
                    <a:miter/>
                  </a:ln>
                </p:spPr>
                <p:txBody>
                  <a:bodyPr rtlCol="0" anchor="ctr"/>
                  <a:lstStyle/>
                  <a:p>
                    <a:endParaRPr lang="en-US" sz="3200"/>
                  </a:p>
                </p:txBody>
              </p:sp>
              <p:sp>
                <p:nvSpPr>
                  <p:cNvPr id="36" name="Freeform: Shape 35">
                    <a:extLst>
                      <a:ext uri="{FF2B5EF4-FFF2-40B4-BE49-F238E27FC236}">
                        <a16:creationId xmlns:a16="http://schemas.microsoft.com/office/drawing/2014/main" id="{DCA1C65D-629A-4186-A9CA-95E5F929C9C5}"/>
                      </a:ext>
                    </a:extLst>
                  </p:cNvPr>
                  <p:cNvSpPr/>
                  <p:nvPr/>
                </p:nvSpPr>
                <p:spPr>
                  <a:xfrm>
                    <a:off x="1883081" y="4858254"/>
                    <a:ext cx="94507" cy="94943"/>
                  </a:xfrm>
                  <a:custGeom>
                    <a:avLst/>
                    <a:gdLst>
                      <a:gd name="connsiteX0" fmla="*/ 227362 w 227361"/>
                      <a:gd name="connsiteY0" fmla="*/ 221552 h 228409"/>
                      <a:gd name="connsiteX1" fmla="*/ 220504 w 227361"/>
                      <a:gd name="connsiteY1" fmla="*/ 228409 h 228409"/>
                      <a:gd name="connsiteX2" fmla="*/ 193738 w 227361"/>
                      <a:gd name="connsiteY2" fmla="*/ 228409 h 228409"/>
                      <a:gd name="connsiteX3" fmla="*/ 186595 w 227361"/>
                      <a:gd name="connsiteY3" fmla="*/ 221552 h 228409"/>
                      <a:gd name="connsiteX4" fmla="*/ 186595 w 227361"/>
                      <a:gd name="connsiteY4" fmla="*/ 129921 h 228409"/>
                      <a:gd name="connsiteX5" fmla="*/ 40767 w 227361"/>
                      <a:gd name="connsiteY5" fmla="*/ 129921 h 228409"/>
                      <a:gd name="connsiteX6" fmla="*/ 40767 w 227361"/>
                      <a:gd name="connsiteY6" fmla="*/ 221552 h 228409"/>
                      <a:gd name="connsiteX7" fmla="*/ 33623 w 227361"/>
                      <a:gd name="connsiteY7" fmla="*/ 228409 h 228409"/>
                      <a:gd name="connsiteX8" fmla="*/ 6858 w 227361"/>
                      <a:gd name="connsiteY8" fmla="*/ 228409 h 228409"/>
                      <a:gd name="connsiteX9" fmla="*/ 0 w 227361"/>
                      <a:gd name="connsiteY9" fmla="*/ 221552 h 228409"/>
                      <a:gd name="connsiteX10" fmla="*/ 0 w 227361"/>
                      <a:gd name="connsiteY10" fmla="*/ 6858 h 228409"/>
                      <a:gd name="connsiteX11" fmla="*/ 6858 w 227361"/>
                      <a:gd name="connsiteY11" fmla="*/ 0 h 228409"/>
                      <a:gd name="connsiteX12" fmla="*/ 33623 w 227361"/>
                      <a:gd name="connsiteY12" fmla="*/ 0 h 228409"/>
                      <a:gd name="connsiteX13" fmla="*/ 40767 w 227361"/>
                      <a:gd name="connsiteY13" fmla="*/ 6858 h 228409"/>
                      <a:gd name="connsiteX14" fmla="*/ 40767 w 227361"/>
                      <a:gd name="connsiteY14" fmla="*/ 96202 h 228409"/>
                      <a:gd name="connsiteX15" fmla="*/ 186595 w 227361"/>
                      <a:gd name="connsiteY15" fmla="*/ 96202 h 228409"/>
                      <a:gd name="connsiteX16" fmla="*/ 186595 w 227361"/>
                      <a:gd name="connsiteY16" fmla="*/ 6858 h 228409"/>
                      <a:gd name="connsiteX17" fmla="*/ 193738 w 227361"/>
                      <a:gd name="connsiteY17" fmla="*/ 0 h 228409"/>
                      <a:gd name="connsiteX18" fmla="*/ 220504 w 227361"/>
                      <a:gd name="connsiteY18" fmla="*/ 0 h 228409"/>
                      <a:gd name="connsiteX19" fmla="*/ 227362 w 227361"/>
                      <a:gd name="connsiteY19" fmla="*/ 6858 h 228409"/>
                      <a:gd name="connsiteX20" fmla="*/ 227362 w 227361"/>
                      <a:gd name="connsiteY20"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7361" h="228409">
                        <a:moveTo>
                          <a:pt x="227362" y="221552"/>
                        </a:moveTo>
                        <a:cubicBezTo>
                          <a:pt x="227362" y="226123"/>
                          <a:pt x="225076" y="228409"/>
                          <a:pt x="220504" y="228409"/>
                        </a:cubicBezTo>
                        <a:lnTo>
                          <a:pt x="193738" y="228409"/>
                        </a:lnTo>
                        <a:cubicBezTo>
                          <a:pt x="188881" y="228409"/>
                          <a:pt x="186595" y="226123"/>
                          <a:pt x="186595" y="221552"/>
                        </a:cubicBezTo>
                        <a:lnTo>
                          <a:pt x="186595" y="129921"/>
                        </a:lnTo>
                        <a:lnTo>
                          <a:pt x="40767" y="129921"/>
                        </a:lnTo>
                        <a:lnTo>
                          <a:pt x="40767" y="221552"/>
                        </a:ln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96202"/>
                        </a:lnTo>
                        <a:lnTo>
                          <a:pt x="186595" y="96202"/>
                        </a:lnTo>
                        <a:lnTo>
                          <a:pt x="186595" y="6858"/>
                        </a:lnTo>
                        <a:cubicBezTo>
                          <a:pt x="186595" y="2286"/>
                          <a:pt x="188881" y="0"/>
                          <a:pt x="193738" y="0"/>
                        </a:cubicBezTo>
                        <a:lnTo>
                          <a:pt x="220504" y="0"/>
                        </a:lnTo>
                        <a:cubicBezTo>
                          <a:pt x="225076" y="0"/>
                          <a:pt x="227362" y="2286"/>
                          <a:pt x="227362" y="6858"/>
                        </a:cubicBezTo>
                        <a:lnTo>
                          <a:pt x="227362" y="221552"/>
                        </a:lnTo>
                        <a:close/>
                      </a:path>
                    </a:pathLst>
                  </a:custGeom>
                  <a:solidFill>
                    <a:srgbClr val="4E0864"/>
                  </a:solidFill>
                  <a:ln w="9525" cap="flat">
                    <a:noFill/>
                    <a:prstDash val="solid"/>
                    <a:miter/>
                  </a:ln>
                </p:spPr>
                <p:txBody>
                  <a:bodyPr rtlCol="0" anchor="ctr"/>
                  <a:lstStyle/>
                  <a:p>
                    <a:endParaRPr lang="en-US" sz="3200"/>
                  </a:p>
                </p:txBody>
              </p:sp>
              <p:sp>
                <p:nvSpPr>
                  <p:cNvPr id="37" name="Freeform: Shape 36">
                    <a:extLst>
                      <a:ext uri="{FF2B5EF4-FFF2-40B4-BE49-F238E27FC236}">
                        <a16:creationId xmlns:a16="http://schemas.microsoft.com/office/drawing/2014/main" id="{B5504BA7-18B3-457B-9758-FE1642B907BA}"/>
                      </a:ext>
                    </a:extLst>
                  </p:cNvPr>
                  <p:cNvSpPr/>
                  <p:nvPr/>
                </p:nvSpPr>
                <p:spPr>
                  <a:xfrm>
                    <a:off x="2000948" y="4858254"/>
                    <a:ext cx="16945" cy="94943"/>
                  </a:xfrm>
                  <a:custGeom>
                    <a:avLst/>
                    <a:gdLst>
                      <a:gd name="connsiteX0" fmla="*/ 40767 w 40766"/>
                      <a:gd name="connsiteY0" fmla="*/ 221552 h 228409"/>
                      <a:gd name="connsiteX1" fmla="*/ 33623 w 40766"/>
                      <a:gd name="connsiteY1" fmla="*/ 228409 h 228409"/>
                      <a:gd name="connsiteX2" fmla="*/ 6858 w 40766"/>
                      <a:gd name="connsiteY2" fmla="*/ 228409 h 228409"/>
                      <a:gd name="connsiteX3" fmla="*/ 0 w 40766"/>
                      <a:gd name="connsiteY3" fmla="*/ 221552 h 228409"/>
                      <a:gd name="connsiteX4" fmla="*/ 0 w 40766"/>
                      <a:gd name="connsiteY4" fmla="*/ 6858 h 228409"/>
                      <a:gd name="connsiteX5" fmla="*/ 6858 w 40766"/>
                      <a:gd name="connsiteY5" fmla="*/ 0 h 228409"/>
                      <a:gd name="connsiteX6" fmla="*/ 33623 w 40766"/>
                      <a:gd name="connsiteY6" fmla="*/ 0 h 228409"/>
                      <a:gd name="connsiteX7" fmla="*/ 40767 w 40766"/>
                      <a:gd name="connsiteY7" fmla="*/ 6858 h 228409"/>
                      <a:gd name="connsiteX8" fmla="*/ 40767 w 40766"/>
                      <a:gd name="connsiteY8"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766" h="228409">
                        <a:moveTo>
                          <a:pt x="40767" y="221552"/>
                        </a:move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221552"/>
                        </a:lnTo>
                        <a:close/>
                      </a:path>
                    </a:pathLst>
                  </a:custGeom>
                  <a:solidFill>
                    <a:srgbClr val="4E0864"/>
                  </a:solidFill>
                  <a:ln w="9525" cap="flat">
                    <a:noFill/>
                    <a:prstDash val="solid"/>
                    <a:miter/>
                  </a:ln>
                </p:spPr>
                <p:txBody>
                  <a:bodyPr rtlCol="0" anchor="ctr"/>
                  <a:lstStyle/>
                  <a:p>
                    <a:endParaRPr lang="en-US" sz="3200"/>
                  </a:p>
                </p:txBody>
              </p:sp>
              <p:sp>
                <p:nvSpPr>
                  <p:cNvPr id="38" name="Freeform: Shape 37">
                    <a:extLst>
                      <a:ext uri="{FF2B5EF4-FFF2-40B4-BE49-F238E27FC236}">
                        <a16:creationId xmlns:a16="http://schemas.microsoft.com/office/drawing/2014/main" id="{95738232-4644-490E-838F-323031503E8C}"/>
                      </a:ext>
                    </a:extLst>
                  </p:cNvPr>
                  <p:cNvSpPr/>
                  <p:nvPr/>
                </p:nvSpPr>
                <p:spPr>
                  <a:xfrm>
                    <a:off x="2040818" y="4858254"/>
                    <a:ext cx="97398" cy="94943"/>
                  </a:xfrm>
                  <a:custGeom>
                    <a:avLst/>
                    <a:gdLst>
                      <a:gd name="connsiteX0" fmla="*/ 179451 w 234315"/>
                      <a:gd name="connsiteY0" fmla="*/ 228409 h 228409"/>
                      <a:gd name="connsiteX1" fmla="*/ 169354 w 234315"/>
                      <a:gd name="connsiteY1" fmla="*/ 223171 h 228409"/>
                      <a:gd name="connsiteX2" fmla="*/ 38481 w 234315"/>
                      <a:gd name="connsiteY2" fmla="*/ 33623 h 228409"/>
                      <a:gd name="connsiteX3" fmla="*/ 38481 w 234315"/>
                      <a:gd name="connsiteY3" fmla="*/ 221552 h 228409"/>
                      <a:gd name="connsiteX4" fmla="*/ 31337 w 234315"/>
                      <a:gd name="connsiteY4" fmla="*/ 228409 h 228409"/>
                      <a:gd name="connsiteX5" fmla="*/ 6858 w 234315"/>
                      <a:gd name="connsiteY5" fmla="*/ 228409 h 228409"/>
                      <a:gd name="connsiteX6" fmla="*/ 0 w 234315"/>
                      <a:gd name="connsiteY6" fmla="*/ 221552 h 228409"/>
                      <a:gd name="connsiteX7" fmla="*/ 0 w 234315"/>
                      <a:gd name="connsiteY7" fmla="*/ 6858 h 228409"/>
                      <a:gd name="connsiteX8" fmla="*/ 6858 w 234315"/>
                      <a:gd name="connsiteY8" fmla="*/ 0 h 228409"/>
                      <a:gd name="connsiteX9" fmla="*/ 54864 w 234315"/>
                      <a:gd name="connsiteY9" fmla="*/ 0 h 228409"/>
                      <a:gd name="connsiteX10" fmla="*/ 64675 w 234315"/>
                      <a:gd name="connsiteY10" fmla="*/ 5239 h 228409"/>
                      <a:gd name="connsiteX11" fmla="*/ 195834 w 234315"/>
                      <a:gd name="connsiteY11" fmla="*/ 195167 h 228409"/>
                      <a:gd name="connsiteX12" fmla="*/ 195834 w 234315"/>
                      <a:gd name="connsiteY12" fmla="*/ 6858 h 228409"/>
                      <a:gd name="connsiteX13" fmla="*/ 202978 w 234315"/>
                      <a:gd name="connsiteY13" fmla="*/ 0 h 228409"/>
                      <a:gd name="connsiteX14" fmla="*/ 227457 w 234315"/>
                      <a:gd name="connsiteY14" fmla="*/ 0 h 228409"/>
                      <a:gd name="connsiteX15" fmla="*/ 234315 w 234315"/>
                      <a:gd name="connsiteY15" fmla="*/ 6858 h 228409"/>
                      <a:gd name="connsiteX16" fmla="*/ 234315 w 234315"/>
                      <a:gd name="connsiteY16" fmla="*/ 221552 h 228409"/>
                      <a:gd name="connsiteX17" fmla="*/ 227457 w 234315"/>
                      <a:gd name="connsiteY17" fmla="*/ 228409 h 228409"/>
                      <a:gd name="connsiteX18" fmla="*/ 179451 w 234315"/>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5" h="228409">
                        <a:moveTo>
                          <a:pt x="179451" y="228409"/>
                        </a:moveTo>
                        <a:cubicBezTo>
                          <a:pt x="174212" y="228409"/>
                          <a:pt x="171926" y="227076"/>
                          <a:pt x="169354" y="223171"/>
                        </a:cubicBezTo>
                        <a:lnTo>
                          <a:pt x="38481" y="33623"/>
                        </a:lnTo>
                        <a:lnTo>
                          <a:pt x="38481" y="221552"/>
                        </a:lnTo>
                        <a:cubicBezTo>
                          <a:pt x="38481" y="226123"/>
                          <a:pt x="35909" y="228409"/>
                          <a:pt x="31337"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3"/>
                          <a:pt x="232029" y="228409"/>
                          <a:pt x="227457" y="228409"/>
                        </a:cubicBezTo>
                        <a:lnTo>
                          <a:pt x="179451" y="228409"/>
                        </a:lnTo>
                        <a:close/>
                      </a:path>
                    </a:pathLst>
                  </a:custGeom>
                  <a:solidFill>
                    <a:srgbClr val="4E0864"/>
                  </a:solidFill>
                  <a:ln w="9525" cap="flat">
                    <a:noFill/>
                    <a:prstDash val="solid"/>
                    <a:miter/>
                  </a:ln>
                </p:spPr>
                <p:txBody>
                  <a:bodyPr rtlCol="0" anchor="ctr"/>
                  <a:lstStyle/>
                  <a:p>
                    <a:endParaRPr lang="en-US" sz="3200"/>
                  </a:p>
                </p:txBody>
              </p:sp>
              <p:sp>
                <p:nvSpPr>
                  <p:cNvPr id="39" name="Freeform: Shape 38">
                    <a:extLst>
                      <a:ext uri="{FF2B5EF4-FFF2-40B4-BE49-F238E27FC236}">
                        <a16:creationId xmlns:a16="http://schemas.microsoft.com/office/drawing/2014/main" id="{19F1BF90-576B-4D80-8C83-320BB2B23381}"/>
                      </a:ext>
                    </a:extLst>
                  </p:cNvPr>
                  <p:cNvSpPr/>
                  <p:nvPr/>
                </p:nvSpPr>
                <p:spPr>
                  <a:xfrm>
                    <a:off x="2159755" y="4858254"/>
                    <a:ext cx="94824" cy="94943"/>
                  </a:xfrm>
                  <a:custGeom>
                    <a:avLst/>
                    <a:gdLst>
                      <a:gd name="connsiteX0" fmla="*/ 195453 w 228123"/>
                      <a:gd name="connsiteY0" fmla="*/ 69151 h 228409"/>
                      <a:gd name="connsiteX1" fmla="*/ 188309 w 228123"/>
                      <a:gd name="connsiteY1" fmla="*/ 62579 h 228409"/>
                      <a:gd name="connsiteX2" fmla="*/ 188309 w 228123"/>
                      <a:gd name="connsiteY2" fmla="*/ 53149 h 228409"/>
                      <a:gd name="connsiteX3" fmla="*/ 168116 w 228123"/>
                      <a:gd name="connsiteY3" fmla="*/ 33909 h 228409"/>
                      <a:gd name="connsiteX4" fmla="*/ 73819 w 228123"/>
                      <a:gd name="connsiteY4" fmla="*/ 33909 h 228409"/>
                      <a:gd name="connsiteX5" fmla="*/ 40862 w 228123"/>
                      <a:gd name="connsiteY5" fmla="*/ 61341 h 228409"/>
                      <a:gd name="connsiteX6" fmla="*/ 40862 w 228123"/>
                      <a:gd name="connsiteY6" fmla="*/ 167069 h 228409"/>
                      <a:gd name="connsiteX7" fmla="*/ 73819 w 228123"/>
                      <a:gd name="connsiteY7" fmla="*/ 194500 h 228409"/>
                      <a:gd name="connsiteX8" fmla="*/ 168116 w 228123"/>
                      <a:gd name="connsiteY8" fmla="*/ 194500 h 228409"/>
                      <a:gd name="connsiteX9" fmla="*/ 188309 w 228123"/>
                      <a:gd name="connsiteY9" fmla="*/ 175260 h 228409"/>
                      <a:gd name="connsiteX10" fmla="*/ 188309 w 228123"/>
                      <a:gd name="connsiteY10" fmla="*/ 139351 h 228409"/>
                      <a:gd name="connsiteX11" fmla="*/ 123730 w 228123"/>
                      <a:gd name="connsiteY11" fmla="*/ 139351 h 228409"/>
                      <a:gd name="connsiteX12" fmla="*/ 116872 w 228123"/>
                      <a:gd name="connsiteY12" fmla="*/ 132493 h 228409"/>
                      <a:gd name="connsiteX13" fmla="*/ 116872 w 228123"/>
                      <a:gd name="connsiteY13" fmla="*/ 112300 h 228409"/>
                      <a:gd name="connsiteX14" fmla="*/ 123730 w 228123"/>
                      <a:gd name="connsiteY14" fmla="*/ 105442 h 228409"/>
                      <a:gd name="connsiteX15" fmla="*/ 220980 w 228123"/>
                      <a:gd name="connsiteY15" fmla="*/ 105442 h 228409"/>
                      <a:gd name="connsiteX16" fmla="*/ 228124 w 228123"/>
                      <a:gd name="connsiteY16" fmla="*/ 112300 h 228409"/>
                      <a:gd name="connsiteX17" fmla="*/ 228124 w 228123"/>
                      <a:gd name="connsiteY17" fmla="*/ 177546 h 228409"/>
                      <a:gd name="connsiteX18" fmla="*/ 174974 w 228123"/>
                      <a:gd name="connsiteY18" fmla="*/ 228409 h 228409"/>
                      <a:gd name="connsiteX19" fmla="*/ 54864 w 228123"/>
                      <a:gd name="connsiteY19" fmla="*/ 228409 h 228409"/>
                      <a:gd name="connsiteX20" fmla="*/ 0 w 228123"/>
                      <a:gd name="connsiteY20" fmla="*/ 176213 h 228409"/>
                      <a:gd name="connsiteX21" fmla="*/ 0 w 228123"/>
                      <a:gd name="connsiteY21" fmla="*/ 52197 h 228409"/>
                      <a:gd name="connsiteX22" fmla="*/ 54864 w 228123"/>
                      <a:gd name="connsiteY22" fmla="*/ 0 h 228409"/>
                      <a:gd name="connsiteX23" fmla="*/ 174974 w 228123"/>
                      <a:gd name="connsiteY23" fmla="*/ 0 h 228409"/>
                      <a:gd name="connsiteX24" fmla="*/ 228124 w 228123"/>
                      <a:gd name="connsiteY24" fmla="*/ 50864 h 228409"/>
                      <a:gd name="connsiteX25" fmla="*/ 228124 w 228123"/>
                      <a:gd name="connsiteY25" fmla="*/ 62579 h 228409"/>
                      <a:gd name="connsiteX26" fmla="*/ 220980 w 228123"/>
                      <a:gd name="connsiteY26" fmla="*/ 69151 h 228409"/>
                      <a:gd name="connsiteX27" fmla="*/ 195453 w 228123"/>
                      <a:gd name="connsiteY27" fmla="*/ 6915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123" h="228409">
                        <a:moveTo>
                          <a:pt x="195453" y="69151"/>
                        </a:moveTo>
                        <a:cubicBezTo>
                          <a:pt x="190595" y="69151"/>
                          <a:pt x="188309" y="66866"/>
                          <a:pt x="188309" y="62579"/>
                        </a:cubicBezTo>
                        <a:lnTo>
                          <a:pt x="188309" y="53149"/>
                        </a:lnTo>
                        <a:cubicBezTo>
                          <a:pt x="188309" y="40100"/>
                          <a:pt x="182118" y="33909"/>
                          <a:pt x="168116" y="33909"/>
                        </a:cubicBezTo>
                        <a:lnTo>
                          <a:pt x="73819" y="33909"/>
                        </a:lnTo>
                        <a:cubicBezTo>
                          <a:pt x="46767" y="33909"/>
                          <a:pt x="40862" y="38862"/>
                          <a:pt x="40862" y="61341"/>
                        </a:cubicBezTo>
                        <a:lnTo>
                          <a:pt x="40862" y="167069"/>
                        </a:lnTo>
                        <a:cubicBezTo>
                          <a:pt x="40862" y="189643"/>
                          <a:pt x="46767" y="194500"/>
                          <a:pt x="73819" y="194500"/>
                        </a:cubicBezTo>
                        <a:lnTo>
                          <a:pt x="168116" y="194500"/>
                        </a:lnTo>
                        <a:cubicBezTo>
                          <a:pt x="182118" y="194500"/>
                          <a:pt x="188309" y="188309"/>
                          <a:pt x="188309" y="175260"/>
                        </a:cubicBezTo>
                        <a:lnTo>
                          <a:pt x="188309" y="139351"/>
                        </a:lnTo>
                        <a:lnTo>
                          <a:pt x="123730" y="139351"/>
                        </a:lnTo>
                        <a:cubicBezTo>
                          <a:pt x="119158" y="139351"/>
                          <a:pt x="116872" y="137065"/>
                          <a:pt x="116872" y="132493"/>
                        </a:cubicBezTo>
                        <a:lnTo>
                          <a:pt x="116872" y="112300"/>
                        </a:lnTo>
                        <a:cubicBezTo>
                          <a:pt x="116872" y="108014"/>
                          <a:pt x="119158" y="105442"/>
                          <a:pt x="123730" y="105442"/>
                        </a:cubicBezTo>
                        <a:lnTo>
                          <a:pt x="220980" y="105442"/>
                        </a:lnTo>
                        <a:cubicBezTo>
                          <a:pt x="225552" y="105442"/>
                          <a:pt x="228124" y="108014"/>
                          <a:pt x="228124" y="112300"/>
                        </a:cubicBezTo>
                        <a:lnTo>
                          <a:pt x="228124" y="177546"/>
                        </a:lnTo>
                        <a:cubicBezTo>
                          <a:pt x="228124" y="214694"/>
                          <a:pt x="213455" y="228409"/>
                          <a:pt x="174974" y="228409"/>
                        </a:cubicBezTo>
                        <a:lnTo>
                          <a:pt x="54864" y="228409"/>
                        </a:lnTo>
                        <a:cubicBezTo>
                          <a:pt x="18002" y="228409"/>
                          <a:pt x="0" y="211741"/>
                          <a:pt x="0" y="176213"/>
                        </a:cubicBezTo>
                        <a:lnTo>
                          <a:pt x="0" y="52197"/>
                        </a:lnTo>
                        <a:cubicBezTo>
                          <a:pt x="0" y="16954"/>
                          <a:pt x="17907" y="0"/>
                          <a:pt x="54864" y="0"/>
                        </a:cubicBezTo>
                        <a:lnTo>
                          <a:pt x="174974" y="0"/>
                        </a:lnTo>
                        <a:cubicBezTo>
                          <a:pt x="213455" y="0"/>
                          <a:pt x="228124" y="14002"/>
                          <a:pt x="228124" y="50864"/>
                        </a:cubicBezTo>
                        <a:lnTo>
                          <a:pt x="228124" y="62579"/>
                        </a:lnTo>
                        <a:cubicBezTo>
                          <a:pt x="228124" y="66866"/>
                          <a:pt x="225552" y="69151"/>
                          <a:pt x="220980" y="69151"/>
                        </a:cubicBezTo>
                        <a:lnTo>
                          <a:pt x="195453" y="69151"/>
                        </a:lnTo>
                        <a:close/>
                      </a:path>
                    </a:pathLst>
                  </a:custGeom>
                  <a:solidFill>
                    <a:srgbClr val="4E0864"/>
                  </a:solidFill>
                  <a:ln w="9525" cap="flat">
                    <a:noFill/>
                    <a:prstDash val="solid"/>
                    <a:miter/>
                  </a:ln>
                </p:spPr>
                <p:txBody>
                  <a:bodyPr rtlCol="0" anchor="ctr"/>
                  <a:lstStyle/>
                  <a:p>
                    <a:endParaRPr lang="en-US" sz="3200"/>
                  </a:p>
                </p:txBody>
              </p:sp>
              <p:sp>
                <p:nvSpPr>
                  <p:cNvPr id="40" name="Freeform: Shape 39">
                    <a:extLst>
                      <a:ext uri="{FF2B5EF4-FFF2-40B4-BE49-F238E27FC236}">
                        <a16:creationId xmlns:a16="http://schemas.microsoft.com/office/drawing/2014/main" id="{62CB9E2F-359A-4857-AD40-DB0B594A244C}"/>
                      </a:ext>
                    </a:extLst>
                  </p:cNvPr>
                  <p:cNvSpPr/>
                  <p:nvPr/>
                </p:nvSpPr>
                <p:spPr>
                  <a:xfrm>
                    <a:off x="2267447"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3 w 221837"/>
                      <a:gd name="connsiteY5" fmla="*/ 0 h 228409"/>
                      <a:gd name="connsiteX6" fmla="*/ 221837 w 221837"/>
                      <a:gd name="connsiteY6" fmla="*/ 6858 h 228409"/>
                      <a:gd name="connsiteX7" fmla="*/ 221837 w 221837"/>
                      <a:gd name="connsiteY7" fmla="*/ 27051 h 228409"/>
                      <a:gd name="connsiteX8" fmla="*/ 214693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1" y="33909"/>
                          <a:pt x="0" y="31337"/>
                          <a:pt x="0" y="27051"/>
                        </a:cubicBezTo>
                        <a:lnTo>
                          <a:pt x="0" y="6858"/>
                        </a:lnTo>
                        <a:cubicBezTo>
                          <a:pt x="0" y="2286"/>
                          <a:pt x="2571" y="0"/>
                          <a:pt x="7144" y="0"/>
                        </a:cubicBezTo>
                        <a:lnTo>
                          <a:pt x="214693" y="0"/>
                        </a:lnTo>
                        <a:cubicBezTo>
                          <a:pt x="219265" y="0"/>
                          <a:pt x="221837" y="2286"/>
                          <a:pt x="221837" y="6858"/>
                        </a:cubicBezTo>
                        <a:lnTo>
                          <a:pt x="221837" y="27051"/>
                        </a:lnTo>
                        <a:cubicBezTo>
                          <a:pt x="221837" y="31337"/>
                          <a:pt x="219265" y="33909"/>
                          <a:pt x="214693" y="33909"/>
                        </a:cubicBezTo>
                        <a:lnTo>
                          <a:pt x="131445" y="33909"/>
                        </a:lnTo>
                        <a:lnTo>
                          <a:pt x="131445" y="221552"/>
                        </a:lnTo>
                        <a:cubicBezTo>
                          <a:pt x="131445" y="226123"/>
                          <a:pt x="128873" y="228409"/>
                          <a:pt x="124301" y="228409"/>
                        </a:cubicBezTo>
                        <a:lnTo>
                          <a:pt x="97536" y="228409"/>
                        </a:lnTo>
                        <a:cubicBezTo>
                          <a:pt x="92964" y="228409"/>
                          <a:pt x="90392" y="226123"/>
                          <a:pt x="90392" y="221552"/>
                        </a:cubicBezTo>
                        <a:lnTo>
                          <a:pt x="90392" y="33909"/>
                        </a:lnTo>
                        <a:close/>
                      </a:path>
                    </a:pathLst>
                  </a:custGeom>
                  <a:solidFill>
                    <a:srgbClr val="4E0864"/>
                  </a:solidFill>
                  <a:ln w="9525" cap="flat">
                    <a:noFill/>
                    <a:prstDash val="solid"/>
                    <a:miter/>
                  </a:ln>
                </p:spPr>
                <p:txBody>
                  <a:bodyPr rtlCol="0" anchor="ctr"/>
                  <a:lstStyle/>
                  <a:p>
                    <a:endParaRPr lang="en-US" sz="3200"/>
                  </a:p>
                </p:txBody>
              </p:sp>
              <p:sp>
                <p:nvSpPr>
                  <p:cNvPr id="41" name="Freeform: Shape 40">
                    <a:extLst>
                      <a:ext uri="{FF2B5EF4-FFF2-40B4-BE49-F238E27FC236}">
                        <a16:creationId xmlns:a16="http://schemas.microsoft.com/office/drawing/2014/main" id="{2AB2E365-E1C3-4CD2-8A52-C1CA40CE6DD2}"/>
                      </a:ext>
                    </a:extLst>
                  </p:cNvPr>
                  <p:cNvSpPr/>
                  <p:nvPr/>
                </p:nvSpPr>
                <p:spPr>
                  <a:xfrm>
                    <a:off x="2372843" y="4858254"/>
                    <a:ext cx="96844" cy="94943"/>
                  </a:xfrm>
                  <a:custGeom>
                    <a:avLst/>
                    <a:gdLst>
                      <a:gd name="connsiteX0" fmla="*/ 232981 w 232981"/>
                      <a:gd name="connsiteY0" fmla="*/ 176213 h 228409"/>
                      <a:gd name="connsiteX1" fmla="*/ 178498 w 232981"/>
                      <a:gd name="connsiteY1" fmla="*/ 228409 h 228409"/>
                      <a:gd name="connsiteX2" fmla="*/ 54864 w 232981"/>
                      <a:gd name="connsiteY2" fmla="*/ 228409 h 228409"/>
                      <a:gd name="connsiteX3" fmla="*/ 0 w 232981"/>
                      <a:gd name="connsiteY3" fmla="*/ 176213 h 228409"/>
                      <a:gd name="connsiteX4" fmla="*/ 0 w 232981"/>
                      <a:gd name="connsiteY4" fmla="*/ 52197 h 228409"/>
                      <a:gd name="connsiteX5" fmla="*/ 54864 w 232981"/>
                      <a:gd name="connsiteY5" fmla="*/ 0 h 228409"/>
                      <a:gd name="connsiteX6" fmla="*/ 178498 w 232981"/>
                      <a:gd name="connsiteY6" fmla="*/ 0 h 228409"/>
                      <a:gd name="connsiteX7" fmla="*/ 232981 w 232981"/>
                      <a:gd name="connsiteY7" fmla="*/ 52197 h 228409"/>
                      <a:gd name="connsiteX8" fmla="*/ 232981 w 232981"/>
                      <a:gd name="connsiteY8" fmla="*/ 176213 h 228409"/>
                      <a:gd name="connsiteX9" fmla="*/ 191834 w 232981"/>
                      <a:gd name="connsiteY9" fmla="*/ 61341 h 228409"/>
                      <a:gd name="connsiteX10" fmla="*/ 159258 w 232981"/>
                      <a:gd name="connsiteY10" fmla="*/ 33909 h 228409"/>
                      <a:gd name="connsiteX11" fmla="*/ 73723 w 232981"/>
                      <a:gd name="connsiteY11" fmla="*/ 33909 h 228409"/>
                      <a:gd name="connsiteX12" fmla="*/ 40767 w 232981"/>
                      <a:gd name="connsiteY12" fmla="*/ 61341 h 228409"/>
                      <a:gd name="connsiteX13" fmla="*/ 40767 w 232981"/>
                      <a:gd name="connsiteY13" fmla="*/ 167069 h 228409"/>
                      <a:gd name="connsiteX14" fmla="*/ 73723 w 232981"/>
                      <a:gd name="connsiteY14" fmla="*/ 194500 h 228409"/>
                      <a:gd name="connsiteX15" fmla="*/ 159258 w 232981"/>
                      <a:gd name="connsiteY15" fmla="*/ 194500 h 228409"/>
                      <a:gd name="connsiteX16" fmla="*/ 191834 w 232981"/>
                      <a:gd name="connsiteY16" fmla="*/ 167069 h 228409"/>
                      <a:gd name="connsiteX17" fmla="*/ 191834 w 232981"/>
                      <a:gd name="connsiteY17" fmla="*/ 6134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981" h="228409">
                        <a:moveTo>
                          <a:pt x="232981" y="176213"/>
                        </a:moveTo>
                        <a:cubicBezTo>
                          <a:pt x="232981" y="211741"/>
                          <a:pt x="215646" y="228409"/>
                          <a:pt x="178498" y="228409"/>
                        </a:cubicBezTo>
                        <a:lnTo>
                          <a:pt x="54864" y="228409"/>
                        </a:lnTo>
                        <a:cubicBezTo>
                          <a:pt x="18002" y="228409"/>
                          <a:pt x="0" y="211741"/>
                          <a:pt x="0" y="176213"/>
                        </a:cubicBezTo>
                        <a:lnTo>
                          <a:pt x="0" y="52197"/>
                        </a:lnTo>
                        <a:cubicBezTo>
                          <a:pt x="0" y="16954"/>
                          <a:pt x="17907" y="0"/>
                          <a:pt x="54864" y="0"/>
                        </a:cubicBezTo>
                        <a:lnTo>
                          <a:pt x="178498" y="0"/>
                        </a:lnTo>
                        <a:cubicBezTo>
                          <a:pt x="215741" y="0"/>
                          <a:pt x="232981" y="16954"/>
                          <a:pt x="232981" y="52197"/>
                        </a:cubicBezTo>
                        <a:lnTo>
                          <a:pt x="232981" y="176213"/>
                        </a:lnTo>
                        <a:close/>
                        <a:moveTo>
                          <a:pt x="191834" y="61341"/>
                        </a:moveTo>
                        <a:cubicBezTo>
                          <a:pt x="191834" y="38862"/>
                          <a:pt x="186309" y="33909"/>
                          <a:pt x="159258" y="33909"/>
                        </a:cubicBezTo>
                        <a:lnTo>
                          <a:pt x="73723" y="33909"/>
                        </a:lnTo>
                        <a:cubicBezTo>
                          <a:pt x="46672" y="33909"/>
                          <a:pt x="40767" y="38862"/>
                          <a:pt x="40767" y="61341"/>
                        </a:cubicBezTo>
                        <a:lnTo>
                          <a:pt x="40767" y="167069"/>
                        </a:lnTo>
                        <a:cubicBezTo>
                          <a:pt x="40767" y="189643"/>
                          <a:pt x="46672" y="194500"/>
                          <a:pt x="73723" y="194500"/>
                        </a:cubicBezTo>
                        <a:lnTo>
                          <a:pt x="159258" y="194500"/>
                        </a:lnTo>
                        <a:cubicBezTo>
                          <a:pt x="186309" y="194500"/>
                          <a:pt x="191834" y="189643"/>
                          <a:pt x="191834" y="167069"/>
                        </a:cubicBezTo>
                        <a:lnTo>
                          <a:pt x="191834" y="61341"/>
                        </a:lnTo>
                        <a:close/>
                      </a:path>
                    </a:pathLst>
                  </a:custGeom>
                  <a:solidFill>
                    <a:srgbClr val="4E0864"/>
                  </a:solidFill>
                  <a:ln w="9525" cap="flat">
                    <a:noFill/>
                    <a:prstDash val="solid"/>
                    <a:miter/>
                  </a:ln>
                </p:spPr>
                <p:txBody>
                  <a:bodyPr rtlCol="0" anchor="ctr"/>
                  <a:lstStyle/>
                  <a:p>
                    <a:endParaRPr lang="en-US" sz="3200"/>
                  </a:p>
                </p:txBody>
              </p:sp>
              <p:sp>
                <p:nvSpPr>
                  <p:cNvPr id="42" name="Freeform: Shape 41">
                    <a:extLst>
                      <a:ext uri="{FF2B5EF4-FFF2-40B4-BE49-F238E27FC236}">
                        <a16:creationId xmlns:a16="http://schemas.microsoft.com/office/drawing/2014/main" id="{273663D2-4D05-4367-A016-D84D0C9EEBE9}"/>
                      </a:ext>
                    </a:extLst>
                  </p:cNvPr>
                  <p:cNvSpPr/>
                  <p:nvPr/>
                </p:nvSpPr>
                <p:spPr>
                  <a:xfrm>
                    <a:off x="2491264" y="4858254"/>
                    <a:ext cx="97359" cy="94943"/>
                  </a:xfrm>
                  <a:custGeom>
                    <a:avLst/>
                    <a:gdLst>
                      <a:gd name="connsiteX0" fmla="*/ 179451 w 234220"/>
                      <a:gd name="connsiteY0" fmla="*/ 228409 h 228409"/>
                      <a:gd name="connsiteX1" fmla="*/ 169355 w 234220"/>
                      <a:gd name="connsiteY1" fmla="*/ 223171 h 228409"/>
                      <a:gd name="connsiteX2" fmla="*/ 38481 w 234220"/>
                      <a:gd name="connsiteY2" fmla="*/ 33623 h 228409"/>
                      <a:gd name="connsiteX3" fmla="*/ 38481 w 234220"/>
                      <a:gd name="connsiteY3" fmla="*/ 221552 h 228409"/>
                      <a:gd name="connsiteX4" fmla="*/ 31338 w 234220"/>
                      <a:gd name="connsiteY4" fmla="*/ 228409 h 228409"/>
                      <a:gd name="connsiteX5" fmla="*/ 6858 w 234220"/>
                      <a:gd name="connsiteY5" fmla="*/ 228409 h 228409"/>
                      <a:gd name="connsiteX6" fmla="*/ 0 w 234220"/>
                      <a:gd name="connsiteY6" fmla="*/ 221552 h 228409"/>
                      <a:gd name="connsiteX7" fmla="*/ 0 w 234220"/>
                      <a:gd name="connsiteY7" fmla="*/ 6858 h 228409"/>
                      <a:gd name="connsiteX8" fmla="*/ 6858 w 234220"/>
                      <a:gd name="connsiteY8" fmla="*/ 0 h 228409"/>
                      <a:gd name="connsiteX9" fmla="*/ 54864 w 234220"/>
                      <a:gd name="connsiteY9" fmla="*/ 0 h 228409"/>
                      <a:gd name="connsiteX10" fmla="*/ 64675 w 234220"/>
                      <a:gd name="connsiteY10" fmla="*/ 5239 h 228409"/>
                      <a:gd name="connsiteX11" fmla="*/ 195739 w 234220"/>
                      <a:gd name="connsiteY11" fmla="*/ 195167 h 228409"/>
                      <a:gd name="connsiteX12" fmla="*/ 195739 w 234220"/>
                      <a:gd name="connsiteY12" fmla="*/ 6858 h 228409"/>
                      <a:gd name="connsiteX13" fmla="*/ 202882 w 234220"/>
                      <a:gd name="connsiteY13" fmla="*/ 0 h 228409"/>
                      <a:gd name="connsiteX14" fmla="*/ 227362 w 234220"/>
                      <a:gd name="connsiteY14" fmla="*/ 0 h 228409"/>
                      <a:gd name="connsiteX15" fmla="*/ 234220 w 234220"/>
                      <a:gd name="connsiteY15" fmla="*/ 6858 h 228409"/>
                      <a:gd name="connsiteX16" fmla="*/ 234220 w 234220"/>
                      <a:gd name="connsiteY16" fmla="*/ 221552 h 228409"/>
                      <a:gd name="connsiteX17" fmla="*/ 227362 w 234220"/>
                      <a:gd name="connsiteY17" fmla="*/ 228409 h 228409"/>
                      <a:gd name="connsiteX18" fmla="*/ 179451 w 234220"/>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220" h="228409">
                        <a:moveTo>
                          <a:pt x="179451" y="228409"/>
                        </a:moveTo>
                        <a:cubicBezTo>
                          <a:pt x="174213" y="228409"/>
                          <a:pt x="171926" y="227076"/>
                          <a:pt x="169355" y="223171"/>
                        </a:cubicBezTo>
                        <a:lnTo>
                          <a:pt x="38481" y="33623"/>
                        </a:lnTo>
                        <a:lnTo>
                          <a:pt x="38481" y="221552"/>
                        </a:lnTo>
                        <a:cubicBezTo>
                          <a:pt x="38481" y="226123"/>
                          <a:pt x="35909" y="228409"/>
                          <a:pt x="31338"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739" y="195167"/>
                        </a:lnTo>
                        <a:lnTo>
                          <a:pt x="195739" y="6858"/>
                        </a:lnTo>
                        <a:cubicBezTo>
                          <a:pt x="195739" y="2286"/>
                          <a:pt x="198311" y="0"/>
                          <a:pt x="202882" y="0"/>
                        </a:cubicBezTo>
                        <a:lnTo>
                          <a:pt x="227362" y="0"/>
                        </a:lnTo>
                        <a:cubicBezTo>
                          <a:pt x="231934" y="0"/>
                          <a:pt x="234220" y="2286"/>
                          <a:pt x="234220" y="6858"/>
                        </a:cubicBezTo>
                        <a:lnTo>
                          <a:pt x="234220" y="221552"/>
                        </a:lnTo>
                        <a:cubicBezTo>
                          <a:pt x="234220" y="226123"/>
                          <a:pt x="231934" y="228409"/>
                          <a:pt x="227362" y="228409"/>
                        </a:cubicBezTo>
                        <a:lnTo>
                          <a:pt x="179451" y="228409"/>
                        </a:lnTo>
                        <a:close/>
                      </a:path>
                    </a:pathLst>
                  </a:custGeom>
                  <a:solidFill>
                    <a:srgbClr val="4E0864"/>
                  </a:solidFill>
                  <a:ln w="9525" cap="flat">
                    <a:noFill/>
                    <a:prstDash val="solid"/>
                    <a:miter/>
                  </a:ln>
                </p:spPr>
                <p:txBody>
                  <a:bodyPr rtlCol="0" anchor="ctr"/>
                  <a:lstStyle/>
                  <a:p>
                    <a:endParaRPr lang="en-US" sz="3200"/>
                  </a:p>
                </p:txBody>
              </p:sp>
              <p:sp>
                <p:nvSpPr>
                  <p:cNvPr id="43" name="Freeform: Shape 42">
                    <a:extLst>
                      <a:ext uri="{FF2B5EF4-FFF2-40B4-BE49-F238E27FC236}">
                        <a16:creationId xmlns:a16="http://schemas.microsoft.com/office/drawing/2014/main" id="{E1D3FF5D-6002-4D75-BFB0-ADB47B16379A}"/>
                      </a:ext>
                    </a:extLst>
                  </p:cNvPr>
                  <p:cNvSpPr/>
                  <p:nvPr/>
                </p:nvSpPr>
                <p:spPr>
                  <a:xfrm>
                    <a:off x="2609647" y="4936925"/>
                    <a:ext cx="19242" cy="37692"/>
                  </a:xfrm>
                  <a:custGeom>
                    <a:avLst/>
                    <a:gdLst>
                      <a:gd name="connsiteX0" fmla="*/ 22574 w 46291"/>
                      <a:gd name="connsiteY0" fmla="*/ 86106 h 90678"/>
                      <a:gd name="connsiteX1" fmla="*/ 15716 w 46291"/>
                      <a:gd name="connsiteY1" fmla="*/ 90678 h 90678"/>
                      <a:gd name="connsiteX2" fmla="*/ 5905 w 46291"/>
                      <a:gd name="connsiteY2" fmla="*/ 90678 h 90678"/>
                      <a:gd name="connsiteX3" fmla="*/ 2667 w 46291"/>
                      <a:gd name="connsiteY3" fmla="*/ 85439 h 90678"/>
                      <a:gd name="connsiteX4" fmla="*/ 22193 w 46291"/>
                      <a:gd name="connsiteY4" fmla="*/ 39148 h 90678"/>
                      <a:gd name="connsiteX5" fmla="*/ 7144 w 46291"/>
                      <a:gd name="connsiteY5" fmla="*/ 39148 h 90678"/>
                      <a:gd name="connsiteX6" fmla="*/ 0 w 46291"/>
                      <a:gd name="connsiteY6" fmla="*/ 32290 h 90678"/>
                      <a:gd name="connsiteX7" fmla="*/ 0 w 46291"/>
                      <a:gd name="connsiteY7" fmla="*/ 6858 h 90678"/>
                      <a:gd name="connsiteX8" fmla="*/ 7144 w 46291"/>
                      <a:gd name="connsiteY8" fmla="*/ 0 h 90678"/>
                      <a:gd name="connsiteX9" fmla="*/ 39434 w 46291"/>
                      <a:gd name="connsiteY9" fmla="*/ 0 h 90678"/>
                      <a:gd name="connsiteX10" fmla="*/ 46291 w 46291"/>
                      <a:gd name="connsiteY10" fmla="*/ 6858 h 90678"/>
                      <a:gd name="connsiteX11" fmla="*/ 46291 w 46291"/>
                      <a:gd name="connsiteY11" fmla="*/ 32290 h 90678"/>
                      <a:gd name="connsiteX12" fmla="*/ 43719 w 46291"/>
                      <a:gd name="connsiteY12" fmla="*/ 43720 h 90678"/>
                      <a:gd name="connsiteX13" fmla="*/ 22574 w 46291"/>
                      <a:gd name="connsiteY13" fmla="*/ 86106 h 90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291" h="90678">
                        <a:moveTo>
                          <a:pt x="22574" y="86106"/>
                        </a:moveTo>
                        <a:cubicBezTo>
                          <a:pt x="20955" y="89059"/>
                          <a:pt x="18955" y="90678"/>
                          <a:pt x="15716" y="90678"/>
                        </a:cubicBezTo>
                        <a:lnTo>
                          <a:pt x="5905" y="90678"/>
                        </a:lnTo>
                        <a:cubicBezTo>
                          <a:pt x="2953" y="90678"/>
                          <a:pt x="1334" y="88392"/>
                          <a:pt x="2667" y="85439"/>
                        </a:cubicBezTo>
                        <a:lnTo>
                          <a:pt x="22193" y="39148"/>
                        </a:lnTo>
                        <a:lnTo>
                          <a:pt x="7144" y="39148"/>
                        </a:lnTo>
                        <a:cubicBezTo>
                          <a:pt x="2571" y="39148"/>
                          <a:pt x="0" y="36862"/>
                          <a:pt x="0" y="32290"/>
                        </a:cubicBezTo>
                        <a:lnTo>
                          <a:pt x="0" y="6858"/>
                        </a:lnTo>
                        <a:cubicBezTo>
                          <a:pt x="0" y="2572"/>
                          <a:pt x="2571" y="0"/>
                          <a:pt x="7144" y="0"/>
                        </a:cubicBezTo>
                        <a:lnTo>
                          <a:pt x="39434" y="0"/>
                        </a:lnTo>
                        <a:cubicBezTo>
                          <a:pt x="43719" y="0"/>
                          <a:pt x="46291" y="2572"/>
                          <a:pt x="46291" y="6858"/>
                        </a:cubicBezTo>
                        <a:lnTo>
                          <a:pt x="46291" y="32290"/>
                        </a:lnTo>
                        <a:cubicBezTo>
                          <a:pt x="46291" y="36576"/>
                          <a:pt x="45625" y="40481"/>
                          <a:pt x="43719" y="43720"/>
                        </a:cubicBezTo>
                        <a:lnTo>
                          <a:pt x="22574" y="86106"/>
                        </a:lnTo>
                        <a:close/>
                      </a:path>
                    </a:pathLst>
                  </a:custGeom>
                  <a:solidFill>
                    <a:srgbClr val="4E0864"/>
                  </a:solidFill>
                  <a:ln w="9525" cap="flat">
                    <a:noFill/>
                    <a:prstDash val="solid"/>
                    <a:miter/>
                  </a:ln>
                </p:spPr>
                <p:txBody>
                  <a:bodyPr rtlCol="0" anchor="ctr"/>
                  <a:lstStyle/>
                  <a:p>
                    <a:endParaRPr lang="en-US" sz="3200"/>
                  </a:p>
                </p:txBody>
              </p:sp>
              <p:sp>
                <p:nvSpPr>
                  <p:cNvPr id="44" name="Freeform: Shape 43">
                    <a:extLst>
                      <a:ext uri="{FF2B5EF4-FFF2-40B4-BE49-F238E27FC236}">
                        <a16:creationId xmlns:a16="http://schemas.microsoft.com/office/drawing/2014/main" id="{B5384862-5F22-42FF-9438-8FD6B3937D20}"/>
                      </a:ext>
                    </a:extLst>
                  </p:cNvPr>
                  <p:cNvSpPr/>
                  <p:nvPr/>
                </p:nvSpPr>
                <p:spPr>
                  <a:xfrm>
                    <a:off x="2691168" y="4858254"/>
                    <a:ext cx="93993" cy="94943"/>
                  </a:xfrm>
                  <a:custGeom>
                    <a:avLst/>
                    <a:gdLst>
                      <a:gd name="connsiteX0" fmla="*/ 154020 w 226123"/>
                      <a:gd name="connsiteY0" fmla="*/ 0 h 228409"/>
                      <a:gd name="connsiteX1" fmla="*/ 226124 w 226123"/>
                      <a:gd name="connsiteY1" fmla="*/ 68866 h 228409"/>
                      <a:gd name="connsiteX2" fmla="*/ 226124 w 226123"/>
                      <a:gd name="connsiteY2" fmla="*/ 159544 h 228409"/>
                      <a:gd name="connsiteX3" fmla="*/ 154020 w 226123"/>
                      <a:gd name="connsiteY3" fmla="*/ 228409 h 228409"/>
                      <a:gd name="connsiteX4" fmla="*/ 6858 w 226123"/>
                      <a:gd name="connsiteY4" fmla="*/ 228409 h 228409"/>
                      <a:gd name="connsiteX5" fmla="*/ 0 w 226123"/>
                      <a:gd name="connsiteY5" fmla="*/ 221552 h 228409"/>
                      <a:gd name="connsiteX6" fmla="*/ 0 w 226123"/>
                      <a:gd name="connsiteY6" fmla="*/ 6858 h 228409"/>
                      <a:gd name="connsiteX7" fmla="*/ 6858 w 226123"/>
                      <a:gd name="connsiteY7" fmla="*/ 0 h 228409"/>
                      <a:gd name="connsiteX8" fmla="*/ 154020 w 226123"/>
                      <a:gd name="connsiteY8" fmla="*/ 0 h 228409"/>
                      <a:gd name="connsiteX9" fmla="*/ 40863 w 226123"/>
                      <a:gd name="connsiteY9" fmla="*/ 194500 h 228409"/>
                      <a:gd name="connsiteX10" fmla="*/ 135827 w 226123"/>
                      <a:gd name="connsiteY10" fmla="*/ 194500 h 228409"/>
                      <a:gd name="connsiteX11" fmla="*/ 185452 w 226123"/>
                      <a:gd name="connsiteY11" fmla="*/ 152781 h 228409"/>
                      <a:gd name="connsiteX12" fmla="*/ 185452 w 226123"/>
                      <a:gd name="connsiteY12" fmla="*/ 75724 h 228409"/>
                      <a:gd name="connsiteX13" fmla="*/ 135827 w 226123"/>
                      <a:gd name="connsiteY13" fmla="*/ 34004 h 228409"/>
                      <a:gd name="connsiteX14" fmla="*/ 40863 w 226123"/>
                      <a:gd name="connsiteY14" fmla="*/ 34004 h 228409"/>
                      <a:gd name="connsiteX15" fmla="*/ 40863 w 226123"/>
                      <a:gd name="connsiteY15" fmla="*/ 19450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23" h="228409">
                        <a:moveTo>
                          <a:pt x="154020" y="0"/>
                        </a:moveTo>
                        <a:cubicBezTo>
                          <a:pt x="198025" y="0"/>
                          <a:pt x="226124" y="26479"/>
                          <a:pt x="226124" y="68866"/>
                        </a:cubicBezTo>
                        <a:lnTo>
                          <a:pt x="226124" y="159544"/>
                        </a:lnTo>
                        <a:cubicBezTo>
                          <a:pt x="226124" y="202311"/>
                          <a:pt x="198025" y="228409"/>
                          <a:pt x="154020" y="228409"/>
                        </a:cubicBezTo>
                        <a:lnTo>
                          <a:pt x="6858" y="228409"/>
                        </a:lnTo>
                        <a:cubicBezTo>
                          <a:pt x="2286" y="228409"/>
                          <a:pt x="0" y="226123"/>
                          <a:pt x="0" y="221552"/>
                        </a:cubicBezTo>
                        <a:lnTo>
                          <a:pt x="0" y="6858"/>
                        </a:lnTo>
                        <a:cubicBezTo>
                          <a:pt x="0" y="2286"/>
                          <a:pt x="2286" y="0"/>
                          <a:pt x="6858" y="0"/>
                        </a:cubicBezTo>
                        <a:lnTo>
                          <a:pt x="154020" y="0"/>
                        </a:lnTo>
                        <a:close/>
                        <a:moveTo>
                          <a:pt x="40863" y="194500"/>
                        </a:moveTo>
                        <a:lnTo>
                          <a:pt x="135827" y="194500"/>
                        </a:lnTo>
                        <a:cubicBezTo>
                          <a:pt x="171736" y="194500"/>
                          <a:pt x="185452" y="182785"/>
                          <a:pt x="185452" y="152781"/>
                        </a:cubicBezTo>
                        <a:lnTo>
                          <a:pt x="185452" y="75724"/>
                        </a:lnTo>
                        <a:cubicBezTo>
                          <a:pt x="185452" y="45720"/>
                          <a:pt x="171736" y="34004"/>
                          <a:pt x="135827" y="34004"/>
                        </a:cubicBezTo>
                        <a:lnTo>
                          <a:pt x="40863" y="34004"/>
                        </a:lnTo>
                        <a:lnTo>
                          <a:pt x="40863" y="194500"/>
                        </a:lnTo>
                        <a:close/>
                      </a:path>
                    </a:pathLst>
                  </a:custGeom>
                  <a:solidFill>
                    <a:srgbClr val="4E0864"/>
                  </a:solidFill>
                  <a:ln w="9525" cap="flat">
                    <a:noFill/>
                    <a:prstDash val="solid"/>
                    <a:miter/>
                  </a:ln>
                </p:spPr>
                <p:txBody>
                  <a:bodyPr rtlCol="0" anchor="ctr"/>
                  <a:lstStyle/>
                  <a:p>
                    <a:endParaRPr lang="en-US" sz="3200"/>
                  </a:p>
                </p:txBody>
              </p:sp>
              <p:sp>
                <p:nvSpPr>
                  <p:cNvPr id="45" name="Freeform: Shape 44">
                    <a:extLst>
                      <a:ext uri="{FF2B5EF4-FFF2-40B4-BE49-F238E27FC236}">
                        <a16:creationId xmlns:a16="http://schemas.microsoft.com/office/drawing/2014/main" id="{772872D7-49AC-4752-9819-AE69C4F90F8A}"/>
                      </a:ext>
                    </a:extLst>
                  </p:cNvPr>
                  <p:cNvSpPr/>
                  <p:nvPr/>
                </p:nvSpPr>
                <p:spPr>
                  <a:xfrm>
                    <a:off x="2803770" y="4936925"/>
                    <a:ext cx="19242" cy="16272"/>
                  </a:xfrm>
                  <a:custGeom>
                    <a:avLst/>
                    <a:gdLst>
                      <a:gd name="connsiteX0" fmla="*/ 0 w 46291"/>
                      <a:gd name="connsiteY0" fmla="*/ 6858 h 39147"/>
                      <a:gd name="connsiteX1" fmla="*/ 7144 w 46291"/>
                      <a:gd name="connsiteY1" fmla="*/ 0 h 39147"/>
                      <a:gd name="connsiteX2" fmla="*/ 39434 w 46291"/>
                      <a:gd name="connsiteY2" fmla="*/ 0 h 39147"/>
                      <a:gd name="connsiteX3" fmla="*/ 46292 w 46291"/>
                      <a:gd name="connsiteY3" fmla="*/ 6858 h 39147"/>
                      <a:gd name="connsiteX4" fmla="*/ 46292 w 46291"/>
                      <a:gd name="connsiteY4" fmla="*/ 32290 h 39147"/>
                      <a:gd name="connsiteX5" fmla="*/ 39434 w 46291"/>
                      <a:gd name="connsiteY5" fmla="*/ 39148 h 39147"/>
                      <a:gd name="connsiteX6" fmla="*/ 7144 w 46291"/>
                      <a:gd name="connsiteY6" fmla="*/ 39148 h 39147"/>
                      <a:gd name="connsiteX7" fmla="*/ 0 w 46291"/>
                      <a:gd name="connsiteY7" fmla="*/ 32290 h 39147"/>
                      <a:gd name="connsiteX8" fmla="*/ 0 w 46291"/>
                      <a:gd name="connsiteY8" fmla="*/ 6858 h 3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91" h="39147">
                        <a:moveTo>
                          <a:pt x="0" y="6858"/>
                        </a:moveTo>
                        <a:cubicBezTo>
                          <a:pt x="0" y="2572"/>
                          <a:pt x="2572" y="0"/>
                          <a:pt x="7144" y="0"/>
                        </a:cubicBezTo>
                        <a:lnTo>
                          <a:pt x="39434" y="0"/>
                        </a:lnTo>
                        <a:cubicBezTo>
                          <a:pt x="43720" y="0"/>
                          <a:pt x="46292" y="2572"/>
                          <a:pt x="46292" y="6858"/>
                        </a:cubicBezTo>
                        <a:lnTo>
                          <a:pt x="46292" y="32290"/>
                        </a:lnTo>
                        <a:cubicBezTo>
                          <a:pt x="46292" y="36862"/>
                          <a:pt x="43720" y="39148"/>
                          <a:pt x="39434" y="39148"/>
                        </a:cubicBezTo>
                        <a:lnTo>
                          <a:pt x="7144" y="39148"/>
                        </a:lnTo>
                        <a:cubicBezTo>
                          <a:pt x="2572" y="39148"/>
                          <a:pt x="0" y="36862"/>
                          <a:pt x="0" y="32290"/>
                        </a:cubicBezTo>
                        <a:lnTo>
                          <a:pt x="0" y="6858"/>
                        </a:lnTo>
                        <a:close/>
                      </a:path>
                    </a:pathLst>
                  </a:custGeom>
                  <a:solidFill>
                    <a:srgbClr val="4E0864"/>
                  </a:solidFill>
                  <a:ln w="9525" cap="flat">
                    <a:noFill/>
                    <a:prstDash val="solid"/>
                    <a:miter/>
                  </a:ln>
                </p:spPr>
                <p:txBody>
                  <a:bodyPr rtlCol="0" anchor="ctr"/>
                  <a:lstStyle/>
                  <a:p>
                    <a:endParaRPr lang="en-US" sz="3200"/>
                  </a:p>
                </p:txBody>
              </p:sp>
              <p:sp>
                <p:nvSpPr>
                  <p:cNvPr id="46" name="Freeform: Shape 45">
                    <a:extLst>
                      <a:ext uri="{FF2B5EF4-FFF2-40B4-BE49-F238E27FC236}">
                        <a16:creationId xmlns:a16="http://schemas.microsoft.com/office/drawing/2014/main" id="{5EE033CA-47A8-45FD-BBD7-62024C4542BC}"/>
                      </a:ext>
                    </a:extLst>
                  </p:cNvPr>
                  <p:cNvSpPr/>
                  <p:nvPr/>
                </p:nvSpPr>
                <p:spPr>
                  <a:xfrm>
                    <a:off x="2842927" y="4858254"/>
                    <a:ext cx="92132" cy="94904"/>
                  </a:xfrm>
                  <a:custGeom>
                    <a:avLst/>
                    <a:gdLst>
                      <a:gd name="connsiteX0" fmla="*/ 214789 w 221646"/>
                      <a:gd name="connsiteY0" fmla="*/ 156591 h 228314"/>
                      <a:gd name="connsiteX1" fmla="*/ 221647 w 221646"/>
                      <a:gd name="connsiteY1" fmla="*/ 163449 h 228314"/>
                      <a:gd name="connsiteX2" fmla="*/ 221647 w 221646"/>
                      <a:gd name="connsiteY2" fmla="*/ 177451 h 228314"/>
                      <a:gd name="connsiteX3" fmla="*/ 168783 w 221646"/>
                      <a:gd name="connsiteY3" fmla="*/ 228314 h 228314"/>
                      <a:gd name="connsiteX4" fmla="*/ 54864 w 221646"/>
                      <a:gd name="connsiteY4" fmla="*/ 228314 h 228314"/>
                      <a:gd name="connsiteX5" fmla="*/ 0 w 221646"/>
                      <a:gd name="connsiteY5" fmla="*/ 176117 h 228314"/>
                      <a:gd name="connsiteX6" fmla="*/ 0 w 221646"/>
                      <a:gd name="connsiteY6" fmla="*/ 52197 h 228314"/>
                      <a:gd name="connsiteX7" fmla="*/ 54864 w 221646"/>
                      <a:gd name="connsiteY7" fmla="*/ 0 h 228314"/>
                      <a:gd name="connsiteX8" fmla="*/ 168783 w 221646"/>
                      <a:gd name="connsiteY8" fmla="*/ 0 h 228314"/>
                      <a:gd name="connsiteX9" fmla="*/ 221647 w 221646"/>
                      <a:gd name="connsiteY9" fmla="*/ 50864 h 228314"/>
                      <a:gd name="connsiteX10" fmla="*/ 221647 w 221646"/>
                      <a:gd name="connsiteY10" fmla="*/ 64865 h 228314"/>
                      <a:gd name="connsiteX11" fmla="*/ 214789 w 221646"/>
                      <a:gd name="connsiteY11" fmla="*/ 71723 h 228314"/>
                      <a:gd name="connsiteX12" fmla="*/ 188976 w 221646"/>
                      <a:gd name="connsiteY12" fmla="*/ 71723 h 228314"/>
                      <a:gd name="connsiteX13" fmla="*/ 181833 w 221646"/>
                      <a:gd name="connsiteY13" fmla="*/ 64865 h 228314"/>
                      <a:gd name="connsiteX14" fmla="*/ 181833 w 221646"/>
                      <a:gd name="connsiteY14" fmla="*/ 53149 h 228314"/>
                      <a:gd name="connsiteX15" fmla="*/ 161640 w 221646"/>
                      <a:gd name="connsiteY15" fmla="*/ 33909 h 228314"/>
                      <a:gd name="connsiteX16" fmla="*/ 73914 w 221646"/>
                      <a:gd name="connsiteY16" fmla="*/ 33909 h 228314"/>
                      <a:gd name="connsiteX17" fmla="*/ 40957 w 221646"/>
                      <a:gd name="connsiteY17" fmla="*/ 61341 h 228314"/>
                      <a:gd name="connsiteX18" fmla="*/ 40957 w 221646"/>
                      <a:gd name="connsiteY18" fmla="*/ 167069 h 228314"/>
                      <a:gd name="connsiteX19" fmla="*/ 73914 w 221646"/>
                      <a:gd name="connsiteY19" fmla="*/ 194500 h 228314"/>
                      <a:gd name="connsiteX20" fmla="*/ 161640 w 221646"/>
                      <a:gd name="connsiteY20" fmla="*/ 194500 h 228314"/>
                      <a:gd name="connsiteX21" fmla="*/ 181833 w 221646"/>
                      <a:gd name="connsiteY21" fmla="*/ 175260 h 228314"/>
                      <a:gd name="connsiteX22" fmla="*/ 181833 w 221646"/>
                      <a:gd name="connsiteY22" fmla="*/ 163544 h 228314"/>
                      <a:gd name="connsiteX23" fmla="*/ 188976 w 221646"/>
                      <a:gd name="connsiteY23" fmla="*/ 156686 h 228314"/>
                      <a:gd name="connsiteX24" fmla="*/ 214789 w 221646"/>
                      <a:gd name="connsiteY24" fmla="*/ 156686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1646" h="228314">
                        <a:moveTo>
                          <a:pt x="214789" y="156591"/>
                        </a:moveTo>
                        <a:cubicBezTo>
                          <a:pt x="219361" y="156591"/>
                          <a:pt x="221647" y="159163"/>
                          <a:pt x="221647" y="163449"/>
                        </a:cubicBezTo>
                        <a:lnTo>
                          <a:pt x="221647" y="177451"/>
                        </a:lnTo>
                        <a:cubicBezTo>
                          <a:pt x="221647" y="214598"/>
                          <a:pt x="207264" y="228314"/>
                          <a:pt x="168783" y="228314"/>
                        </a:cubicBezTo>
                        <a:lnTo>
                          <a:pt x="54864" y="228314"/>
                        </a:lnTo>
                        <a:cubicBezTo>
                          <a:pt x="18002" y="228314"/>
                          <a:pt x="0" y="211646"/>
                          <a:pt x="0" y="176117"/>
                        </a:cubicBezTo>
                        <a:lnTo>
                          <a:pt x="0" y="52197"/>
                        </a:lnTo>
                        <a:cubicBezTo>
                          <a:pt x="0" y="16954"/>
                          <a:pt x="17907" y="0"/>
                          <a:pt x="54864" y="0"/>
                        </a:cubicBezTo>
                        <a:lnTo>
                          <a:pt x="168783" y="0"/>
                        </a:lnTo>
                        <a:cubicBezTo>
                          <a:pt x="207264" y="0"/>
                          <a:pt x="221647" y="14002"/>
                          <a:pt x="221647" y="50864"/>
                        </a:cubicBezTo>
                        <a:lnTo>
                          <a:pt x="221647" y="64865"/>
                        </a:lnTo>
                        <a:cubicBezTo>
                          <a:pt x="221647" y="69437"/>
                          <a:pt x="219361" y="71723"/>
                          <a:pt x="214789" y="71723"/>
                        </a:cubicBezTo>
                        <a:lnTo>
                          <a:pt x="188976" y="71723"/>
                        </a:lnTo>
                        <a:cubicBezTo>
                          <a:pt x="184404" y="71723"/>
                          <a:pt x="181833" y="69437"/>
                          <a:pt x="181833" y="64865"/>
                        </a:cubicBezTo>
                        <a:lnTo>
                          <a:pt x="181833" y="53149"/>
                        </a:lnTo>
                        <a:cubicBezTo>
                          <a:pt x="181833" y="40100"/>
                          <a:pt x="175927" y="33909"/>
                          <a:pt x="161640" y="33909"/>
                        </a:cubicBezTo>
                        <a:lnTo>
                          <a:pt x="73914" y="33909"/>
                        </a:lnTo>
                        <a:cubicBezTo>
                          <a:pt x="46863" y="33909"/>
                          <a:pt x="40957" y="38862"/>
                          <a:pt x="40957" y="61341"/>
                        </a:cubicBezTo>
                        <a:lnTo>
                          <a:pt x="40957" y="167069"/>
                        </a:lnTo>
                        <a:cubicBezTo>
                          <a:pt x="40957" y="189643"/>
                          <a:pt x="46863" y="194500"/>
                          <a:pt x="73914" y="194500"/>
                        </a:cubicBezTo>
                        <a:lnTo>
                          <a:pt x="161640" y="194500"/>
                        </a:lnTo>
                        <a:cubicBezTo>
                          <a:pt x="176022" y="194500"/>
                          <a:pt x="181833" y="188309"/>
                          <a:pt x="181833" y="175260"/>
                        </a:cubicBezTo>
                        <a:lnTo>
                          <a:pt x="181833" y="163544"/>
                        </a:lnTo>
                        <a:cubicBezTo>
                          <a:pt x="181833" y="159258"/>
                          <a:pt x="184404" y="156686"/>
                          <a:pt x="188976" y="156686"/>
                        </a:cubicBezTo>
                        <a:lnTo>
                          <a:pt x="214789" y="156686"/>
                        </a:lnTo>
                        <a:close/>
                      </a:path>
                    </a:pathLst>
                  </a:custGeom>
                  <a:solidFill>
                    <a:srgbClr val="4E0864"/>
                  </a:solidFill>
                  <a:ln w="9525" cap="flat">
                    <a:noFill/>
                    <a:prstDash val="solid"/>
                    <a:miter/>
                  </a:ln>
                </p:spPr>
                <p:txBody>
                  <a:bodyPr rtlCol="0" anchor="ctr"/>
                  <a:lstStyle/>
                  <a:p>
                    <a:endParaRPr lang="en-US" sz="3200"/>
                  </a:p>
                </p:txBody>
              </p:sp>
              <p:sp>
                <p:nvSpPr>
                  <p:cNvPr id="47" name="Freeform: Shape 46">
                    <a:extLst>
                      <a:ext uri="{FF2B5EF4-FFF2-40B4-BE49-F238E27FC236}">
                        <a16:creationId xmlns:a16="http://schemas.microsoft.com/office/drawing/2014/main" id="{1CDCBE58-AF07-463E-AAB4-2685C25BC2A9}"/>
                      </a:ext>
                    </a:extLst>
                  </p:cNvPr>
                  <p:cNvSpPr/>
                  <p:nvPr/>
                </p:nvSpPr>
                <p:spPr>
                  <a:xfrm>
                    <a:off x="2952559" y="4936925"/>
                    <a:ext cx="19242" cy="16272"/>
                  </a:xfrm>
                  <a:custGeom>
                    <a:avLst/>
                    <a:gdLst>
                      <a:gd name="connsiteX0" fmla="*/ 0 w 46291"/>
                      <a:gd name="connsiteY0" fmla="*/ 6858 h 39147"/>
                      <a:gd name="connsiteX1" fmla="*/ 7144 w 46291"/>
                      <a:gd name="connsiteY1" fmla="*/ 0 h 39147"/>
                      <a:gd name="connsiteX2" fmla="*/ 39434 w 46291"/>
                      <a:gd name="connsiteY2" fmla="*/ 0 h 39147"/>
                      <a:gd name="connsiteX3" fmla="*/ 46291 w 46291"/>
                      <a:gd name="connsiteY3" fmla="*/ 6858 h 39147"/>
                      <a:gd name="connsiteX4" fmla="*/ 46291 w 46291"/>
                      <a:gd name="connsiteY4" fmla="*/ 32290 h 39147"/>
                      <a:gd name="connsiteX5" fmla="*/ 39434 w 46291"/>
                      <a:gd name="connsiteY5" fmla="*/ 39148 h 39147"/>
                      <a:gd name="connsiteX6" fmla="*/ 7144 w 46291"/>
                      <a:gd name="connsiteY6" fmla="*/ 39148 h 39147"/>
                      <a:gd name="connsiteX7" fmla="*/ 0 w 46291"/>
                      <a:gd name="connsiteY7" fmla="*/ 32290 h 39147"/>
                      <a:gd name="connsiteX8" fmla="*/ 0 w 46291"/>
                      <a:gd name="connsiteY8" fmla="*/ 6858 h 3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91" h="39147">
                        <a:moveTo>
                          <a:pt x="0" y="6858"/>
                        </a:moveTo>
                        <a:cubicBezTo>
                          <a:pt x="0" y="2572"/>
                          <a:pt x="2572" y="0"/>
                          <a:pt x="7144" y="0"/>
                        </a:cubicBezTo>
                        <a:lnTo>
                          <a:pt x="39434" y="0"/>
                        </a:lnTo>
                        <a:cubicBezTo>
                          <a:pt x="43720" y="0"/>
                          <a:pt x="46291" y="2572"/>
                          <a:pt x="46291" y="6858"/>
                        </a:cubicBezTo>
                        <a:lnTo>
                          <a:pt x="46291" y="32290"/>
                        </a:lnTo>
                        <a:cubicBezTo>
                          <a:pt x="46291" y="36862"/>
                          <a:pt x="43720" y="39148"/>
                          <a:pt x="39434" y="39148"/>
                        </a:cubicBezTo>
                        <a:lnTo>
                          <a:pt x="7144" y="39148"/>
                        </a:lnTo>
                        <a:cubicBezTo>
                          <a:pt x="2572" y="39148"/>
                          <a:pt x="0" y="36862"/>
                          <a:pt x="0" y="32290"/>
                        </a:cubicBezTo>
                        <a:lnTo>
                          <a:pt x="0" y="6858"/>
                        </a:lnTo>
                        <a:close/>
                      </a:path>
                    </a:pathLst>
                  </a:custGeom>
                  <a:solidFill>
                    <a:srgbClr val="4E0864"/>
                  </a:solidFill>
                  <a:ln w="9525" cap="flat">
                    <a:noFill/>
                    <a:prstDash val="solid"/>
                    <a:miter/>
                  </a:ln>
                </p:spPr>
                <p:txBody>
                  <a:bodyPr rtlCol="0" anchor="ctr"/>
                  <a:lstStyle/>
                  <a:p>
                    <a:endParaRPr lang="en-US" sz="3200"/>
                  </a:p>
                </p:txBody>
              </p:sp>
            </p:grpSp>
          </p:grpSp>
        </p:grpSp>
      </p:grpSp>
      <p:sp>
        <p:nvSpPr>
          <p:cNvPr id="76" name="Slide Number Placeholder 5">
            <a:extLst>
              <a:ext uri="{FF2B5EF4-FFF2-40B4-BE49-F238E27FC236}">
                <a16:creationId xmlns:a16="http://schemas.microsoft.com/office/drawing/2014/main" id="{6E1DF0CC-4D2D-4FFB-BAA9-245C917E77A8}"/>
              </a:ext>
            </a:extLst>
          </p:cNvPr>
          <p:cNvSpPr txBox="1">
            <a:spLocks/>
          </p:cNvSpPr>
          <p:nvPr userDrawn="1"/>
        </p:nvSpPr>
        <p:spPr>
          <a:xfrm>
            <a:off x="11684000" y="5688599"/>
            <a:ext cx="508000" cy="259316"/>
          </a:xfrm>
          <a:prstGeom prst="rect">
            <a:avLst/>
          </a:prstGeom>
        </p:spPr>
        <p:txBody>
          <a:bodyPr vert="horz" lIns="121920" tIns="60960" rIns="121920" bIns="60960" rtlCol="0" anchor="ctr"/>
          <a:lstStyle>
            <a:defPPr>
              <a:defRPr lang="en-US"/>
            </a:defPPr>
            <a:lvl1pPr marL="0" algn="r"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085E4B45-3C0D-4DB7-A4A8-89FEB5CAB5B2}" type="slidenum">
              <a:rPr lang="en-US" sz="1333" smtClean="0">
                <a:solidFill>
                  <a:srgbClr val="13214A"/>
                </a:solidFill>
              </a:rPr>
              <a:pPr algn="r"/>
              <a:t>‹#›</a:t>
            </a:fld>
            <a:endParaRPr lang="en-US" sz="1333">
              <a:solidFill>
                <a:srgbClr val="13214A"/>
              </a:solidFill>
            </a:endParaRPr>
          </a:p>
        </p:txBody>
      </p:sp>
    </p:spTree>
    <p:extLst>
      <p:ext uri="{BB962C8B-B14F-4D97-AF65-F5344CB8AC3E}">
        <p14:creationId xmlns:p14="http://schemas.microsoft.com/office/powerpoint/2010/main" val="167773349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86963978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140B95C4-C313-4FD1-B6D3-5085D8EC3364}"/>
              </a:ext>
              <a:ext uri="{C183D7F6-B498-43B3-948B-1728B52AA6E4}">
                <adec:decorative xmlns:adec="http://schemas.microsoft.com/office/drawing/2017/decorative" val="1"/>
              </a:ext>
            </a:extLst>
          </p:cNvPr>
          <p:cNvGrpSpPr/>
          <p:nvPr userDrawn="1"/>
        </p:nvGrpSpPr>
        <p:grpSpPr>
          <a:xfrm>
            <a:off x="-3" y="1"/>
            <a:ext cx="12192003" cy="6744420"/>
            <a:chOff x="-2" y="0"/>
            <a:chExt cx="9144002" cy="5058315"/>
          </a:xfrm>
        </p:grpSpPr>
        <p:pic>
          <p:nvPicPr>
            <p:cNvPr id="1357" name="Picture 1356">
              <a:extLst>
                <a:ext uri="{FF2B5EF4-FFF2-40B4-BE49-F238E27FC236}">
                  <a16:creationId xmlns:a16="http://schemas.microsoft.com/office/drawing/2014/main" id="{C9A33485-1F6D-43F5-B870-7ED5F33887B7}"/>
                </a:ext>
              </a:extLst>
            </p:cNvPr>
            <p:cNvPicPr>
              <a:picLocks noChangeAspect="1"/>
            </p:cNvPicPr>
            <p:nvPr userDrawn="1"/>
          </p:nvPicPr>
          <p:blipFill>
            <a:blip r:embed="rId2">
              <a:alphaModFix amt="50000"/>
              <a:extLst>
                <a:ext uri="{28A0092B-C50C-407E-A947-70E740481C1C}">
                  <a14:useLocalDpi xmlns:a14="http://schemas.microsoft.com/office/drawing/2010/main" val="0"/>
                </a:ext>
              </a:extLst>
            </a:blip>
            <a:srcRect/>
            <a:stretch/>
          </p:blipFill>
          <p:spPr>
            <a:xfrm>
              <a:off x="5713" y="0"/>
              <a:ext cx="9138287" cy="1468156"/>
            </a:xfrm>
            <a:prstGeom prst="rect">
              <a:avLst/>
            </a:prstGeom>
          </p:spPr>
        </p:pic>
        <p:sp>
          <p:nvSpPr>
            <p:cNvPr id="1358" name="Rectangle 1357">
              <a:extLst>
                <a:ext uri="{FF2B5EF4-FFF2-40B4-BE49-F238E27FC236}">
                  <a16:creationId xmlns:a16="http://schemas.microsoft.com/office/drawing/2014/main" id="{FB759ACF-5E55-4B4F-AAC9-DFC7E1480C8D}"/>
                </a:ext>
              </a:extLst>
            </p:cNvPr>
            <p:cNvSpPr/>
            <p:nvPr userDrawn="1"/>
          </p:nvSpPr>
          <p:spPr>
            <a:xfrm rot="10800000">
              <a:off x="-1" y="1451768"/>
              <a:ext cx="9144001" cy="70069"/>
            </a:xfrm>
            <a:prstGeom prst="rect">
              <a:avLst/>
            </a:prstGeom>
            <a:gradFill>
              <a:gsLst>
                <a:gs pos="0">
                  <a:srgbClr val="1C5F8B"/>
                </a:gs>
                <a:gs pos="100000">
                  <a:srgbClr val="4E0864"/>
                </a:gs>
              </a:gsLst>
              <a:lin ang="1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3200"/>
            </a:p>
          </p:txBody>
        </p:sp>
        <p:grpSp>
          <p:nvGrpSpPr>
            <p:cNvPr id="1359" name="Group 1358">
              <a:extLst>
                <a:ext uri="{FF2B5EF4-FFF2-40B4-BE49-F238E27FC236}">
                  <a16:creationId xmlns:a16="http://schemas.microsoft.com/office/drawing/2014/main" id="{49BE6196-7D2D-435D-8EF1-A9F3FCDC627E}"/>
                </a:ext>
              </a:extLst>
            </p:cNvPr>
            <p:cNvGrpSpPr/>
            <p:nvPr userDrawn="1"/>
          </p:nvGrpSpPr>
          <p:grpSpPr>
            <a:xfrm>
              <a:off x="3965525" y="77535"/>
              <a:ext cx="5105929" cy="2570415"/>
              <a:chOff x="6226342" y="9021"/>
              <a:chExt cx="2888067" cy="1453904"/>
            </a:xfrm>
          </p:grpSpPr>
          <p:sp>
            <p:nvSpPr>
              <p:cNvPr id="1360" name="Freeform: Shape 1359">
                <a:extLst>
                  <a:ext uri="{FF2B5EF4-FFF2-40B4-BE49-F238E27FC236}">
                    <a16:creationId xmlns:a16="http://schemas.microsoft.com/office/drawing/2014/main" id="{122A4EC7-D8FA-475E-8E18-5A357326E9F0}"/>
                  </a:ext>
                </a:extLst>
              </p:cNvPr>
              <p:cNvSpPr/>
              <p:nvPr userDrawn="1"/>
            </p:nvSpPr>
            <p:spPr>
              <a:xfrm>
                <a:off x="7581564" y="217676"/>
                <a:ext cx="1019834" cy="1019834"/>
              </a:xfrm>
              <a:custGeom>
                <a:avLst/>
                <a:gdLst>
                  <a:gd name="connsiteX0" fmla="*/ 0 w 1563433"/>
                  <a:gd name="connsiteY0" fmla="*/ 781717 h 1563433"/>
                  <a:gd name="connsiteX1" fmla="*/ 781717 w 1563433"/>
                  <a:gd name="connsiteY1" fmla="*/ 1563434 h 1563433"/>
                  <a:gd name="connsiteX2" fmla="*/ 1563434 w 1563433"/>
                  <a:gd name="connsiteY2" fmla="*/ 781717 h 1563433"/>
                  <a:gd name="connsiteX3" fmla="*/ 781717 w 1563433"/>
                  <a:gd name="connsiteY3" fmla="*/ 0 h 1563433"/>
                  <a:gd name="connsiteX4" fmla="*/ 0 w 1563433"/>
                  <a:gd name="connsiteY4" fmla="*/ 781717 h 156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3433" h="1563433">
                    <a:moveTo>
                      <a:pt x="0" y="781717"/>
                    </a:moveTo>
                    <a:cubicBezTo>
                      <a:pt x="0" y="1213390"/>
                      <a:pt x="349949" y="1563434"/>
                      <a:pt x="781717" y="1563434"/>
                    </a:cubicBezTo>
                    <a:cubicBezTo>
                      <a:pt x="1213390" y="1563434"/>
                      <a:pt x="1563434" y="1213485"/>
                      <a:pt x="1563434" y="781717"/>
                    </a:cubicBezTo>
                    <a:cubicBezTo>
                      <a:pt x="1563434" y="350044"/>
                      <a:pt x="1213485" y="0"/>
                      <a:pt x="781717" y="0"/>
                    </a:cubicBezTo>
                    <a:cubicBezTo>
                      <a:pt x="349949" y="0"/>
                      <a:pt x="0" y="350044"/>
                      <a:pt x="0" y="781717"/>
                    </a:cubicBezTo>
                    <a:close/>
                  </a:path>
                </a:pathLst>
              </a:custGeom>
              <a:blipFill>
                <a:blip r:embed="rId3"/>
                <a:stretch>
                  <a:fillRect/>
                </a:stretch>
              </a:blipFill>
              <a:ln w="9525" cap="flat">
                <a:noFill/>
                <a:prstDash val="solid"/>
                <a:miter/>
              </a:ln>
            </p:spPr>
            <p:txBody>
              <a:bodyPr rtlCol="0" anchor="ctr"/>
              <a:lstStyle/>
              <a:p>
                <a:endParaRPr lang="en-US" sz="3200"/>
              </a:p>
            </p:txBody>
          </p:sp>
          <p:sp>
            <p:nvSpPr>
              <p:cNvPr id="1361" name="Freeform: Shape 1360">
                <a:extLst>
                  <a:ext uri="{FF2B5EF4-FFF2-40B4-BE49-F238E27FC236}">
                    <a16:creationId xmlns:a16="http://schemas.microsoft.com/office/drawing/2014/main" id="{EB024438-03AD-45ED-8162-0C9258B93FC5}"/>
                  </a:ext>
                </a:extLst>
              </p:cNvPr>
              <p:cNvSpPr/>
              <p:nvPr userDrawn="1"/>
            </p:nvSpPr>
            <p:spPr>
              <a:xfrm>
                <a:off x="8654522" y="995196"/>
                <a:ext cx="409076" cy="409077"/>
              </a:xfrm>
              <a:custGeom>
                <a:avLst/>
                <a:gdLst>
                  <a:gd name="connsiteX0" fmla="*/ 0 w 627125"/>
                  <a:gd name="connsiteY0" fmla="*/ 313563 h 627126"/>
                  <a:gd name="connsiteX1" fmla="*/ 313563 w 627125"/>
                  <a:gd name="connsiteY1" fmla="*/ 627126 h 627126"/>
                  <a:gd name="connsiteX2" fmla="*/ 627126 w 627125"/>
                  <a:gd name="connsiteY2" fmla="*/ 313563 h 627126"/>
                  <a:gd name="connsiteX3" fmla="*/ 313563 w 627125"/>
                  <a:gd name="connsiteY3" fmla="*/ 0 h 627126"/>
                  <a:gd name="connsiteX4" fmla="*/ 0 w 627125"/>
                  <a:gd name="connsiteY4" fmla="*/ 313563 h 627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125" h="627126">
                    <a:moveTo>
                      <a:pt x="0" y="313563"/>
                    </a:moveTo>
                    <a:cubicBezTo>
                      <a:pt x="0" y="486728"/>
                      <a:pt x="140398" y="627126"/>
                      <a:pt x="313563" y="627126"/>
                    </a:cubicBezTo>
                    <a:cubicBezTo>
                      <a:pt x="486728" y="627126"/>
                      <a:pt x="627126" y="486728"/>
                      <a:pt x="627126" y="313563"/>
                    </a:cubicBezTo>
                    <a:cubicBezTo>
                      <a:pt x="627126" y="140399"/>
                      <a:pt x="486728" y="0"/>
                      <a:pt x="313563" y="0"/>
                    </a:cubicBezTo>
                    <a:cubicBezTo>
                      <a:pt x="140303" y="0"/>
                      <a:pt x="0" y="140399"/>
                      <a:pt x="0" y="313563"/>
                    </a:cubicBezTo>
                    <a:close/>
                  </a:path>
                </a:pathLst>
              </a:custGeom>
              <a:blipFill>
                <a:blip r:embed="rId4"/>
                <a:stretch>
                  <a:fillRect/>
                </a:stretch>
              </a:blipFill>
              <a:ln w="9525" cap="flat">
                <a:noFill/>
                <a:prstDash val="solid"/>
                <a:miter/>
              </a:ln>
            </p:spPr>
            <p:txBody>
              <a:bodyPr rtlCol="0" anchor="ctr"/>
              <a:lstStyle/>
              <a:p>
                <a:endParaRPr lang="en-US" sz="3200"/>
              </a:p>
            </p:txBody>
          </p:sp>
          <p:sp>
            <p:nvSpPr>
              <p:cNvPr id="1362" name="Freeform: Shape 1361">
                <a:extLst>
                  <a:ext uri="{FF2B5EF4-FFF2-40B4-BE49-F238E27FC236}">
                    <a16:creationId xmlns:a16="http://schemas.microsoft.com/office/drawing/2014/main" id="{B7B836A4-2650-4DDD-AB8A-AD8FF647E126}"/>
                  </a:ext>
                </a:extLst>
              </p:cNvPr>
              <p:cNvSpPr/>
              <p:nvPr userDrawn="1"/>
            </p:nvSpPr>
            <p:spPr>
              <a:xfrm>
                <a:off x="8608979" y="43893"/>
                <a:ext cx="331163" cy="331163"/>
              </a:xfrm>
              <a:custGeom>
                <a:avLst/>
                <a:gdLst>
                  <a:gd name="connsiteX0" fmla="*/ 0 w 507682"/>
                  <a:gd name="connsiteY0" fmla="*/ 253841 h 507682"/>
                  <a:gd name="connsiteX1" fmla="*/ 253841 w 507682"/>
                  <a:gd name="connsiteY1" fmla="*/ 507682 h 507682"/>
                  <a:gd name="connsiteX2" fmla="*/ 507682 w 507682"/>
                  <a:gd name="connsiteY2" fmla="*/ 253841 h 507682"/>
                  <a:gd name="connsiteX3" fmla="*/ 253841 w 507682"/>
                  <a:gd name="connsiteY3" fmla="*/ 0 h 507682"/>
                  <a:gd name="connsiteX4" fmla="*/ 0 w 507682"/>
                  <a:gd name="connsiteY4" fmla="*/ 253841 h 50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682" h="507682">
                    <a:moveTo>
                      <a:pt x="0" y="253841"/>
                    </a:moveTo>
                    <a:cubicBezTo>
                      <a:pt x="0" y="394049"/>
                      <a:pt x="113633" y="507682"/>
                      <a:pt x="253841" y="507682"/>
                    </a:cubicBezTo>
                    <a:cubicBezTo>
                      <a:pt x="394049" y="507682"/>
                      <a:pt x="507682" y="394049"/>
                      <a:pt x="507682" y="253841"/>
                    </a:cubicBezTo>
                    <a:cubicBezTo>
                      <a:pt x="507682" y="113633"/>
                      <a:pt x="394049" y="0"/>
                      <a:pt x="253841" y="0"/>
                    </a:cubicBezTo>
                    <a:cubicBezTo>
                      <a:pt x="113633" y="0"/>
                      <a:pt x="0" y="113633"/>
                      <a:pt x="0" y="253841"/>
                    </a:cubicBezTo>
                    <a:close/>
                  </a:path>
                </a:pathLst>
              </a:custGeom>
              <a:blipFill>
                <a:blip r:embed="rId5"/>
                <a:stretch>
                  <a:fillRect/>
                </a:stretch>
              </a:blipFill>
              <a:ln w="9525" cap="flat">
                <a:noFill/>
                <a:prstDash val="solid"/>
                <a:miter/>
              </a:ln>
            </p:spPr>
            <p:txBody>
              <a:bodyPr rtlCol="0" anchor="ctr"/>
              <a:lstStyle/>
              <a:p>
                <a:endParaRPr lang="en-US" sz="3200"/>
              </a:p>
            </p:txBody>
          </p:sp>
          <p:sp>
            <p:nvSpPr>
              <p:cNvPr id="1363" name="Freeform: Shape 1362">
                <a:extLst>
                  <a:ext uri="{FF2B5EF4-FFF2-40B4-BE49-F238E27FC236}">
                    <a16:creationId xmlns:a16="http://schemas.microsoft.com/office/drawing/2014/main" id="{C2606A7C-276D-4F08-9CAA-48E64CFEA4F2}"/>
                  </a:ext>
                </a:extLst>
              </p:cNvPr>
              <p:cNvSpPr/>
              <p:nvPr userDrawn="1"/>
            </p:nvSpPr>
            <p:spPr>
              <a:xfrm>
                <a:off x="6897491" y="566920"/>
                <a:ext cx="426101" cy="426101"/>
              </a:xfrm>
              <a:custGeom>
                <a:avLst/>
                <a:gdLst>
                  <a:gd name="connsiteX0" fmla="*/ 0 w 653224"/>
                  <a:gd name="connsiteY0" fmla="*/ 326612 h 653224"/>
                  <a:gd name="connsiteX1" fmla="*/ 326612 w 653224"/>
                  <a:gd name="connsiteY1" fmla="*/ 653225 h 653224"/>
                  <a:gd name="connsiteX2" fmla="*/ 653225 w 653224"/>
                  <a:gd name="connsiteY2" fmla="*/ 326612 h 653224"/>
                  <a:gd name="connsiteX3" fmla="*/ 326612 w 653224"/>
                  <a:gd name="connsiteY3" fmla="*/ 0 h 653224"/>
                  <a:gd name="connsiteX4" fmla="*/ 0 w 653224"/>
                  <a:gd name="connsiteY4" fmla="*/ 326612 h 65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224" h="653224">
                    <a:moveTo>
                      <a:pt x="0" y="326612"/>
                    </a:moveTo>
                    <a:cubicBezTo>
                      <a:pt x="0" y="507016"/>
                      <a:pt x="146209" y="653225"/>
                      <a:pt x="326612" y="653225"/>
                    </a:cubicBezTo>
                    <a:cubicBezTo>
                      <a:pt x="507016" y="653225"/>
                      <a:pt x="653225" y="507016"/>
                      <a:pt x="653225" y="326612"/>
                    </a:cubicBezTo>
                    <a:cubicBezTo>
                      <a:pt x="653225" y="146209"/>
                      <a:pt x="507016" y="0"/>
                      <a:pt x="326612" y="0"/>
                    </a:cubicBezTo>
                    <a:cubicBezTo>
                      <a:pt x="146304" y="0"/>
                      <a:pt x="0" y="146209"/>
                      <a:pt x="0" y="326612"/>
                    </a:cubicBezTo>
                    <a:close/>
                  </a:path>
                </a:pathLst>
              </a:custGeom>
              <a:blipFill>
                <a:blip r:embed="rId6"/>
                <a:stretch>
                  <a:fillRect/>
                </a:stretch>
              </a:blipFill>
              <a:ln w="9525" cap="flat">
                <a:noFill/>
                <a:prstDash val="solid"/>
                <a:miter/>
              </a:ln>
            </p:spPr>
            <p:txBody>
              <a:bodyPr rtlCol="0" anchor="ctr"/>
              <a:lstStyle/>
              <a:p>
                <a:endParaRPr lang="en-US" sz="3200"/>
              </a:p>
            </p:txBody>
          </p:sp>
          <p:sp>
            <p:nvSpPr>
              <p:cNvPr id="1364" name="Freeform: Shape 1363">
                <a:extLst>
                  <a:ext uri="{FF2B5EF4-FFF2-40B4-BE49-F238E27FC236}">
                    <a16:creationId xmlns:a16="http://schemas.microsoft.com/office/drawing/2014/main" id="{8DA01E4F-DADA-4EBF-A85B-98DE43C42EFF}"/>
                  </a:ext>
                </a:extLst>
              </p:cNvPr>
              <p:cNvSpPr/>
              <p:nvPr userDrawn="1"/>
            </p:nvSpPr>
            <p:spPr>
              <a:xfrm>
                <a:off x="7250152" y="1205761"/>
                <a:ext cx="221935" cy="221935"/>
              </a:xfrm>
              <a:custGeom>
                <a:avLst/>
                <a:gdLst>
                  <a:gd name="connsiteX0" fmla="*/ 0 w 340233"/>
                  <a:gd name="connsiteY0" fmla="*/ 170117 h 340233"/>
                  <a:gd name="connsiteX1" fmla="*/ 170117 w 340233"/>
                  <a:gd name="connsiteY1" fmla="*/ 340233 h 340233"/>
                  <a:gd name="connsiteX2" fmla="*/ 340233 w 340233"/>
                  <a:gd name="connsiteY2" fmla="*/ 170117 h 340233"/>
                  <a:gd name="connsiteX3" fmla="*/ 170117 w 340233"/>
                  <a:gd name="connsiteY3" fmla="*/ 0 h 340233"/>
                  <a:gd name="connsiteX4" fmla="*/ 0 w 340233"/>
                  <a:gd name="connsiteY4" fmla="*/ 170117 h 340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233" h="340233">
                    <a:moveTo>
                      <a:pt x="0" y="170117"/>
                    </a:moveTo>
                    <a:cubicBezTo>
                      <a:pt x="0" y="264033"/>
                      <a:pt x="76200" y="340233"/>
                      <a:pt x="170117" y="340233"/>
                    </a:cubicBezTo>
                    <a:cubicBezTo>
                      <a:pt x="264033" y="340233"/>
                      <a:pt x="340233" y="264033"/>
                      <a:pt x="340233" y="170117"/>
                    </a:cubicBezTo>
                    <a:cubicBezTo>
                      <a:pt x="340233" y="76200"/>
                      <a:pt x="264033" y="0"/>
                      <a:pt x="170117" y="0"/>
                    </a:cubicBezTo>
                    <a:cubicBezTo>
                      <a:pt x="76105" y="95"/>
                      <a:pt x="0" y="76200"/>
                      <a:pt x="0" y="170117"/>
                    </a:cubicBezTo>
                    <a:close/>
                  </a:path>
                </a:pathLst>
              </a:custGeom>
              <a:blipFill>
                <a:blip r:embed="rId7"/>
                <a:stretch>
                  <a:fillRect/>
                </a:stretch>
              </a:blipFill>
              <a:ln w="9525" cap="flat">
                <a:noFill/>
                <a:prstDash val="solid"/>
                <a:miter/>
              </a:ln>
            </p:spPr>
            <p:txBody>
              <a:bodyPr rtlCol="0" anchor="ctr"/>
              <a:lstStyle/>
              <a:p>
                <a:endParaRPr lang="en-US" sz="3200"/>
              </a:p>
            </p:txBody>
          </p:sp>
          <p:sp>
            <p:nvSpPr>
              <p:cNvPr id="1365" name="Freeform: Shape 1364">
                <a:extLst>
                  <a:ext uri="{FF2B5EF4-FFF2-40B4-BE49-F238E27FC236}">
                    <a16:creationId xmlns:a16="http://schemas.microsoft.com/office/drawing/2014/main" id="{0D355B0D-A1E5-4755-A8B3-8FE3D0ACA89E}"/>
                  </a:ext>
                </a:extLst>
              </p:cNvPr>
              <p:cNvSpPr/>
              <p:nvPr userDrawn="1"/>
            </p:nvSpPr>
            <p:spPr>
              <a:xfrm>
                <a:off x="6273748" y="91300"/>
                <a:ext cx="527128" cy="527127"/>
              </a:xfrm>
              <a:custGeom>
                <a:avLst/>
                <a:gdLst>
                  <a:gd name="connsiteX0" fmla="*/ 0 w 808101"/>
                  <a:gd name="connsiteY0" fmla="*/ 404050 h 808100"/>
                  <a:gd name="connsiteX1" fmla="*/ 404051 w 808101"/>
                  <a:gd name="connsiteY1" fmla="*/ 808101 h 808100"/>
                  <a:gd name="connsiteX2" fmla="*/ 808101 w 808101"/>
                  <a:gd name="connsiteY2" fmla="*/ 404050 h 808100"/>
                  <a:gd name="connsiteX3" fmla="*/ 404051 w 808101"/>
                  <a:gd name="connsiteY3" fmla="*/ 0 h 808100"/>
                  <a:gd name="connsiteX4" fmla="*/ 0 w 808101"/>
                  <a:gd name="connsiteY4" fmla="*/ 404050 h 80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101" h="808100">
                    <a:moveTo>
                      <a:pt x="0" y="404050"/>
                    </a:moveTo>
                    <a:cubicBezTo>
                      <a:pt x="0" y="627221"/>
                      <a:pt x="180880" y="808101"/>
                      <a:pt x="404051" y="808101"/>
                    </a:cubicBezTo>
                    <a:cubicBezTo>
                      <a:pt x="627221" y="808101"/>
                      <a:pt x="808101" y="627221"/>
                      <a:pt x="808101" y="404050"/>
                    </a:cubicBezTo>
                    <a:cubicBezTo>
                      <a:pt x="808101" y="180880"/>
                      <a:pt x="627221" y="0"/>
                      <a:pt x="404051" y="0"/>
                    </a:cubicBezTo>
                    <a:cubicBezTo>
                      <a:pt x="180880" y="0"/>
                      <a:pt x="0" y="180975"/>
                      <a:pt x="0" y="404050"/>
                    </a:cubicBezTo>
                    <a:close/>
                  </a:path>
                </a:pathLst>
              </a:custGeom>
              <a:blipFill>
                <a:blip r:embed="rId8"/>
                <a:stretch>
                  <a:fillRect/>
                </a:stretch>
              </a:blipFill>
              <a:ln w="9525" cap="flat">
                <a:noFill/>
                <a:prstDash val="solid"/>
                <a:miter/>
              </a:ln>
            </p:spPr>
            <p:txBody>
              <a:bodyPr rtlCol="0" anchor="ctr"/>
              <a:lstStyle/>
              <a:p>
                <a:endParaRPr lang="en-US" sz="3200"/>
              </a:p>
            </p:txBody>
          </p:sp>
          <p:grpSp>
            <p:nvGrpSpPr>
              <p:cNvPr id="1366" name="Graphic 2944">
                <a:extLst>
                  <a:ext uri="{FF2B5EF4-FFF2-40B4-BE49-F238E27FC236}">
                    <a16:creationId xmlns:a16="http://schemas.microsoft.com/office/drawing/2014/main" id="{1D2E462A-266B-443C-9AAE-E66B2BEA5AE5}"/>
                  </a:ext>
                </a:extLst>
              </p:cNvPr>
              <p:cNvGrpSpPr/>
              <p:nvPr userDrawn="1"/>
            </p:nvGrpSpPr>
            <p:grpSpPr>
              <a:xfrm>
                <a:off x="6226342" y="9021"/>
                <a:ext cx="2888067" cy="1453904"/>
                <a:chOff x="5233756" y="-234622"/>
                <a:chExt cx="4427485" cy="2228874"/>
              </a:xfrm>
              <a:solidFill>
                <a:srgbClr val="441162"/>
              </a:solidFill>
              <a:effectLst>
                <a:outerShdw blurRad="63500" sx="102000" sy="102000" algn="ctr" rotWithShape="0">
                  <a:prstClr val="black">
                    <a:alpha val="40000"/>
                  </a:prstClr>
                </a:outerShdw>
              </a:effectLst>
            </p:grpSpPr>
            <p:sp>
              <p:nvSpPr>
                <p:cNvPr id="2606" name="Freeform: Shape 2605">
                  <a:extLst>
                    <a:ext uri="{FF2B5EF4-FFF2-40B4-BE49-F238E27FC236}">
                      <a16:creationId xmlns:a16="http://schemas.microsoft.com/office/drawing/2014/main" id="{AC00369F-3978-4097-B67B-0897C98C95E6}"/>
                    </a:ext>
                  </a:extLst>
                </p:cNvPr>
                <p:cNvSpPr/>
                <p:nvPr/>
              </p:nvSpPr>
              <p:spPr>
                <a:xfrm>
                  <a:off x="8846611" y="1171017"/>
                  <a:ext cx="814630" cy="814734"/>
                </a:xfrm>
                <a:custGeom>
                  <a:avLst/>
                  <a:gdLst>
                    <a:gd name="connsiteX0" fmla="*/ 18360 w 814630"/>
                    <a:gd name="connsiteY0" fmla="*/ 105335 h 814734"/>
                    <a:gd name="connsiteX1" fmla="*/ 63413 w 814630"/>
                    <a:gd name="connsiteY1" fmla="*/ 139339 h 814734"/>
                    <a:gd name="connsiteX2" fmla="*/ 111134 w 814630"/>
                    <a:gd name="connsiteY2" fmla="*/ 120289 h 814734"/>
                    <a:gd name="connsiteX3" fmla="*/ 141423 w 814630"/>
                    <a:gd name="connsiteY3" fmla="*/ 131529 h 814734"/>
                    <a:gd name="connsiteX4" fmla="*/ 157330 w 814630"/>
                    <a:gd name="connsiteY4" fmla="*/ 116956 h 814734"/>
                    <a:gd name="connsiteX5" fmla="*/ 406980 w 814630"/>
                    <a:gd name="connsiteY5" fmla="*/ 24182 h 814734"/>
                    <a:gd name="connsiteX6" fmla="*/ 437746 w 814630"/>
                    <a:gd name="connsiteY6" fmla="*/ 84 h 814734"/>
                    <a:gd name="connsiteX7" fmla="*/ 464606 w 814630"/>
                    <a:gd name="connsiteY7" fmla="*/ 31231 h 814734"/>
                    <a:gd name="connsiteX8" fmla="*/ 433460 w 814630"/>
                    <a:gd name="connsiteY8" fmla="*/ 58091 h 814734"/>
                    <a:gd name="connsiteX9" fmla="*/ 406694 w 814630"/>
                    <a:gd name="connsiteY9" fmla="*/ 32088 h 814734"/>
                    <a:gd name="connsiteX10" fmla="*/ 162473 w 814630"/>
                    <a:gd name="connsiteY10" fmla="*/ 122956 h 814734"/>
                    <a:gd name="connsiteX11" fmla="*/ 147424 w 814630"/>
                    <a:gd name="connsiteY11" fmla="*/ 136672 h 814734"/>
                    <a:gd name="connsiteX12" fmla="*/ 165045 w 814630"/>
                    <a:gd name="connsiteY12" fmla="*/ 183059 h 814734"/>
                    <a:gd name="connsiteX13" fmla="*/ 102275 w 814630"/>
                    <a:gd name="connsiteY13" fmla="*/ 237161 h 814734"/>
                    <a:gd name="connsiteX14" fmla="*/ 76939 w 814630"/>
                    <a:gd name="connsiteY14" fmla="*/ 229160 h 814734"/>
                    <a:gd name="connsiteX15" fmla="*/ 36362 w 814630"/>
                    <a:gd name="connsiteY15" fmla="*/ 351080 h 814734"/>
                    <a:gd name="connsiteX16" fmla="*/ 58079 w 814630"/>
                    <a:gd name="connsiteY16" fmla="*/ 381370 h 814734"/>
                    <a:gd name="connsiteX17" fmla="*/ 31981 w 814630"/>
                    <a:gd name="connsiteY17" fmla="*/ 408135 h 814734"/>
                    <a:gd name="connsiteX18" fmla="*/ 350973 w 814630"/>
                    <a:gd name="connsiteY18" fmla="*/ 778467 h 814734"/>
                    <a:gd name="connsiteX19" fmla="*/ 381263 w 814630"/>
                    <a:gd name="connsiteY19" fmla="*/ 756655 h 814734"/>
                    <a:gd name="connsiteX20" fmla="*/ 408028 w 814630"/>
                    <a:gd name="connsiteY20" fmla="*/ 782753 h 814734"/>
                    <a:gd name="connsiteX21" fmla="*/ 778360 w 814630"/>
                    <a:gd name="connsiteY21" fmla="*/ 463761 h 814734"/>
                    <a:gd name="connsiteX22" fmla="*/ 756548 w 814630"/>
                    <a:gd name="connsiteY22" fmla="*/ 433471 h 814734"/>
                    <a:gd name="connsiteX23" fmla="*/ 787694 w 814630"/>
                    <a:gd name="connsiteY23" fmla="*/ 406611 h 814734"/>
                    <a:gd name="connsiteX24" fmla="*/ 814555 w 814630"/>
                    <a:gd name="connsiteY24" fmla="*/ 437758 h 814734"/>
                    <a:gd name="connsiteX25" fmla="*/ 786266 w 814630"/>
                    <a:gd name="connsiteY25" fmla="*/ 464618 h 814734"/>
                    <a:gd name="connsiteX26" fmla="*/ 407742 w 814630"/>
                    <a:gd name="connsiteY26" fmla="*/ 790659 h 814734"/>
                    <a:gd name="connsiteX27" fmla="*/ 376976 w 814630"/>
                    <a:gd name="connsiteY27" fmla="*/ 814662 h 814734"/>
                    <a:gd name="connsiteX28" fmla="*/ 350116 w 814630"/>
                    <a:gd name="connsiteY28" fmla="*/ 786373 h 814734"/>
                    <a:gd name="connsiteX29" fmla="*/ 24075 w 814630"/>
                    <a:gd name="connsiteY29" fmla="*/ 407849 h 814734"/>
                    <a:gd name="connsiteX30" fmla="*/ 72 w 814630"/>
                    <a:gd name="connsiteY30" fmla="*/ 377083 h 814734"/>
                    <a:gd name="connsiteX31" fmla="*/ 28361 w 814630"/>
                    <a:gd name="connsiteY31" fmla="*/ 350223 h 814734"/>
                    <a:gd name="connsiteX32" fmla="*/ 70271 w 814630"/>
                    <a:gd name="connsiteY32" fmla="*/ 224779 h 814734"/>
                    <a:gd name="connsiteX33" fmla="*/ 48173 w 814630"/>
                    <a:gd name="connsiteY33" fmla="*/ 174391 h 814734"/>
                    <a:gd name="connsiteX34" fmla="*/ 53888 w 814630"/>
                    <a:gd name="connsiteY34" fmla="*/ 153246 h 814734"/>
                    <a:gd name="connsiteX35" fmla="*/ 8835 w 814630"/>
                    <a:gd name="connsiteY35" fmla="*/ 119242 h 814734"/>
                    <a:gd name="connsiteX36" fmla="*/ 18360 w 814630"/>
                    <a:gd name="connsiteY36" fmla="*/ 105335 h 81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14630" h="814734">
                      <a:moveTo>
                        <a:pt x="18360" y="105335"/>
                      </a:moveTo>
                      <a:lnTo>
                        <a:pt x="63413" y="139339"/>
                      </a:lnTo>
                      <a:cubicBezTo>
                        <a:pt x="75129" y="126481"/>
                        <a:pt x="92369" y="118861"/>
                        <a:pt x="111134" y="120289"/>
                      </a:cubicBezTo>
                      <a:cubicBezTo>
                        <a:pt x="122564" y="121147"/>
                        <a:pt x="132851" y="125242"/>
                        <a:pt x="141423" y="131529"/>
                      </a:cubicBezTo>
                      <a:cubicBezTo>
                        <a:pt x="146567" y="126576"/>
                        <a:pt x="151901" y="121623"/>
                        <a:pt x="157330" y="116956"/>
                      </a:cubicBezTo>
                      <a:cubicBezTo>
                        <a:pt x="227529" y="56472"/>
                        <a:pt x="315254" y="24182"/>
                        <a:pt x="406980" y="24182"/>
                      </a:cubicBezTo>
                      <a:cubicBezTo>
                        <a:pt x="409457" y="9609"/>
                        <a:pt x="422696" y="-1059"/>
                        <a:pt x="437746" y="84"/>
                      </a:cubicBezTo>
                      <a:cubicBezTo>
                        <a:pt x="453748" y="1322"/>
                        <a:pt x="465750" y="15229"/>
                        <a:pt x="464606" y="31231"/>
                      </a:cubicBezTo>
                      <a:cubicBezTo>
                        <a:pt x="463368" y="47233"/>
                        <a:pt x="449462" y="59234"/>
                        <a:pt x="433460" y="58091"/>
                      </a:cubicBezTo>
                      <a:cubicBezTo>
                        <a:pt x="419172" y="57043"/>
                        <a:pt x="408123" y="45804"/>
                        <a:pt x="406694" y="32088"/>
                      </a:cubicBezTo>
                      <a:cubicBezTo>
                        <a:pt x="316969" y="32088"/>
                        <a:pt x="231149" y="63806"/>
                        <a:pt x="162473" y="122956"/>
                      </a:cubicBezTo>
                      <a:cubicBezTo>
                        <a:pt x="157330" y="127433"/>
                        <a:pt x="152377" y="132005"/>
                        <a:pt x="147424" y="136672"/>
                      </a:cubicBezTo>
                      <a:cubicBezTo>
                        <a:pt x="159425" y="148388"/>
                        <a:pt x="166379" y="165057"/>
                        <a:pt x="165045" y="183059"/>
                      </a:cubicBezTo>
                      <a:cubicBezTo>
                        <a:pt x="162664" y="215349"/>
                        <a:pt x="134565" y="239542"/>
                        <a:pt x="102275" y="237161"/>
                      </a:cubicBezTo>
                      <a:cubicBezTo>
                        <a:pt x="93036" y="236494"/>
                        <a:pt x="84464" y="233637"/>
                        <a:pt x="76939" y="229160"/>
                      </a:cubicBezTo>
                      <a:cubicBezTo>
                        <a:pt x="56651" y="266784"/>
                        <a:pt x="42839" y="307932"/>
                        <a:pt x="36362" y="351080"/>
                      </a:cubicBezTo>
                      <a:cubicBezTo>
                        <a:pt x="49793" y="354509"/>
                        <a:pt x="59127" y="367082"/>
                        <a:pt x="58079" y="381370"/>
                      </a:cubicBezTo>
                      <a:cubicBezTo>
                        <a:pt x="57032" y="395657"/>
                        <a:pt x="45792" y="406706"/>
                        <a:pt x="31981" y="408135"/>
                      </a:cubicBezTo>
                      <a:cubicBezTo>
                        <a:pt x="32171" y="592825"/>
                        <a:pt x="168379" y="750844"/>
                        <a:pt x="350973" y="778467"/>
                      </a:cubicBezTo>
                      <a:cubicBezTo>
                        <a:pt x="354402" y="765037"/>
                        <a:pt x="366975" y="755607"/>
                        <a:pt x="381263" y="756655"/>
                      </a:cubicBezTo>
                      <a:cubicBezTo>
                        <a:pt x="395550" y="757702"/>
                        <a:pt x="406599" y="768942"/>
                        <a:pt x="408028" y="782753"/>
                      </a:cubicBezTo>
                      <a:cubicBezTo>
                        <a:pt x="592718" y="782563"/>
                        <a:pt x="750737" y="646355"/>
                        <a:pt x="778360" y="463761"/>
                      </a:cubicBezTo>
                      <a:cubicBezTo>
                        <a:pt x="764930" y="460332"/>
                        <a:pt x="755500" y="447759"/>
                        <a:pt x="756548" y="433471"/>
                      </a:cubicBezTo>
                      <a:cubicBezTo>
                        <a:pt x="757786" y="417469"/>
                        <a:pt x="771693" y="405468"/>
                        <a:pt x="787694" y="406611"/>
                      </a:cubicBezTo>
                      <a:cubicBezTo>
                        <a:pt x="803696" y="407849"/>
                        <a:pt x="815698" y="421756"/>
                        <a:pt x="814555" y="437758"/>
                      </a:cubicBezTo>
                      <a:cubicBezTo>
                        <a:pt x="813412" y="452807"/>
                        <a:pt x="801029" y="464332"/>
                        <a:pt x="786266" y="464618"/>
                      </a:cubicBezTo>
                      <a:cubicBezTo>
                        <a:pt x="758167" y="651403"/>
                        <a:pt x="596623" y="790564"/>
                        <a:pt x="407742" y="790659"/>
                      </a:cubicBezTo>
                      <a:cubicBezTo>
                        <a:pt x="405170" y="805232"/>
                        <a:pt x="392026" y="815710"/>
                        <a:pt x="376976" y="814662"/>
                      </a:cubicBezTo>
                      <a:cubicBezTo>
                        <a:pt x="361927" y="813519"/>
                        <a:pt x="350402" y="801136"/>
                        <a:pt x="350116" y="786373"/>
                      </a:cubicBezTo>
                      <a:cubicBezTo>
                        <a:pt x="163331" y="758274"/>
                        <a:pt x="24170" y="596730"/>
                        <a:pt x="24075" y="407849"/>
                      </a:cubicBezTo>
                      <a:cubicBezTo>
                        <a:pt x="9502" y="405277"/>
                        <a:pt x="-975" y="392133"/>
                        <a:pt x="72" y="377083"/>
                      </a:cubicBezTo>
                      <a:cubicBezTo>
                        <a:pt x="1215" y="362034"/>
                        <a:pt x="13598" y="350509"/>
                        <a:pt x="28361" y="350223"/>
                      </a:cubicBezTo>
                      <a:cubicBezTo>
                        <a:pt x="35029" y="305836"/>
                        <a:pt x="49221" y="263545"/>
                        <a:pt x="70271" y="224779"/>
                      </a:cubicBezTo>
                      <a:cubicBezTo>
                        <a:pt x="55508" y="213158"/>
                        <a:pt x="46650" y="194584"/>
                        <a:pt x="48173" y="174391"/>
                      </a:cubicBezTo>
                      <a:cubicBezTo>
                        <a:pt x="48745" y="166771"/>
                        <a:pt x="50745" y="159628"/>
                        <a:pt x="53888" y="153246"/>
                      </a:cubicBezTo>
                      <a:lnTo>
                        <a:pt x="8835" y="119242"/>
                      </a:lnTo>
                      <a:lnTo>
                        <a:pt x="18360" y="105335"/>
                      </a:lnTo>
                      <a:close/>
                    </a:path>
                  </a:pathLst>
                </a:custGeom>
                <a:solidFill>
                  <a:srgbClr val="441162"/>
                </a:solidFill>
                <a:ln w="9525" cap="flat">
                  <a:noFill/>
                  <a:prstDash val="solid"/>
                  <a:miter/>
                </a:ln>
              </p:spPr>
              <p:txBody>
                <a:bodyPr rtlCol="0" anchor="ctr"/>
                <a:lstStyle/>
                <a:p>
                  <a:endParaRPr lang="en-US" sz="3200"/>
                </a:p>
              </p:txBody>
            </p:sp>
            <p:sp>
              <p:nvSpPr>
                <p:cNvPr id="2607" name="Freeform: Shape 2606">
                  <a:extLst>
                    <a:ext uri="{FF2B5EF4-FFF2-40B4-BE49-F238E27FC236}">
                      <a16:creationId xmlns:a16="http://schemas.microsoft.com/office/drawing/2014/main" id="{5FFB1223-DD56-4487-A5C1-37DE7FBF7928}"/>
                    </a:ext>
                  </a:extLst>
                </p:cNvPr>
                <p:cNvSpPr/>
                <p:nvPr/>
              </p:nvSpPr>
              <p:spPr>
                <a:xfrm>
                  <a:off x="8790486" y="-234622"/>
                  <a:ext cx="652758" cy="645734"/>
                </a:xfrm>
                <a:custGeom>
                  <a:avLst/>
                  <a:gdLst>
                    <a:gd name="connsiteX0" fmla="*/ 0 w 652758"/>
                    <a:gd name="connsiteY0" fmla="*/ 569048 h 645734"/>
                    <a:gd name="connsiteX1" fmla="*/ 37433 w 652758"/>
                    <a:gd name="connsiteY1" fmla="*/ 540283 h 645734"/>
                    <a:gd name="connsiteX2" fmla="*/ 32671 w 652758"/>
                    <a:gd name="connsiteY2" fmla="*/ 497611 h 645734"/>
                    <a:gd name="connsiteX3" fmla="*/ 48482 w 652758"/>
                    <a:gd name="connsiteY3" fmla="*/ 475703 h 645734"/>
                    <a:gd name="connsiteX4" fmla="*/ 40291 w 652758"/>
                    <a:gd name="connsiteY4" fmla="*/ 459606 h 645734"/>
                    <a:gd name="connsiteX5" fmla="*/ 21050 w 652758"/>
                    <a:gd name="connsiteY5" fmla="*/ 237769 h 645734"/>
                    <a:gd name="connsiteX6" fmla="*/ 8477 w 652758"/>
                    <a:gd name="connsiteY6" fmla="*/ 207575 h 645734"/>
                    <a:gd name="connsiteX7" fmla="*/ 39529 w 652758"/>
                    <a:gd name="connsiteY7" fmla="*/ 192906 h 645734"/>
                    <a:gd name="connsiteX8" fmla="*/ 54197 w 652758"/>
                    <a:gd name="connsiteY8" fmla="*/ 223958 h 645734"/>
                    <a:gd name="connsiteX9" fmla="*/ 27337 w 652758"/>
                    <a:gd name="connsiteY9" fmla="*/ 239769 h 645734"/>
                    <a:gd name="connsiteX10" fmla="*/ 46196 w 652758"/>
                    <a:gd name="connsiteY10" fmla="*/ 456749 h 645734"/>
                    <a:gd name="connsiteX11" fmla="*/ 53912 w 652758"/>
                    <a:gd name="connsiteY11" fmla="*/ 471893 h 645734"/>
                    <a:gd name="connsiteX12" fmla="*/ 95250 w 652758"/>
                    <a:gd name="connsiteY12" fmla="*/ 467988 h 645734"/>
                    <a:gd name="connsiteX13" fmla="*/ 124873 w 652758"/>
                    <a:gd name="connsiteY13" fmla="*/ 530567 h 645734"/>
                    <a:gd name="connsiteX14" fmla="*/ 112776 w 652758"/>
                    <a:gd name="connsiteY14" fmla="*/ 549236 h 645734"/>
                    <a:gd name="connsiteX15" fmla="*/ 201930 w 652758"/>
                    <a:gd name="connsiteY15" fmla="*/ 609053 h 645734"/>
                    <a:gd name="connsiteX16" fmla="*/ 231172 w 652758"/>
                    <a:gd name="connsiteY16" fmla="*/ 598290 h 645734"/>
                    <a:gd name="connsiteX17" fmla="*/ 246888 w 652758"/>
                    <a:gd name="connsiteY17" fmla="*/ 625246 h 645734"/>
                    <a:gd name="connsiteX18" fmla="*/ 616267 w 652758"/>
                    <a:gd name="connsiteY18" fmla="*/ 450653 h 645734"/>
                    <a:gd name="connsiteX19" fmla="*/ 605409 w 652758"/>
                    <a:gd name="connsiteY19" fmla="*/ 421411 h 645734"/>
                    <a:gd name="connsiteX20" fmla="*/ 632365 w 652758"/>
                    <a:gd name="connsiteY20" fmla="*/ 405695 h 645734"/>
                    <a:gd name="connsiteX21" fmla="*/ 457771 w 652758"/>
                    <a:gd name="connsiteY21" fmla="*/ 36315 h 645734"/>
                    <a:gd name="connsiteX22" fmla="*/ 428530 w 652758"/>
                    <a:gd name="connsiteY22" fmla="*/ 47174 h 645734"/>
                    <a:gd name="connsiteX23" fmla="*/ 413861 w 652758"/>
                    <a:gd name="connsiteY23" fmla="*/ 16122 h 645734"/>
                    <a:gd name="connsiteX24" fmla="*/ 444913 w 652758"/>
                    <a:gd name="connsiteY24" fmla="*/ 1454 h 645734"/>
                    <a:gd name="connsiteX25" fmla="*/ 460343 w 652758"/>
                    <a:gd name="connsiteY25" fmla="*/ 30219 h 645734"/>
                    <a:gd name="connsiteX26" fmla="*/ 638842 w 652758"/>
                    <a:gd name="connsiteY26" fmla="*/ 407695 h 645734"/>
                    <a:gd name="connsiteX27" fmla="*/ 651320 w 652758"/>
                    <a:gd name="connsiteY27" fmla="*/ 437889 h 645734"/>
                    <a:gd name="connsiteX28" fmla="*/ 622554 w 652758"/>
                    <a:gd name="connsiteY28" fmla="*/ 453320 h 645734"/>
                    <a:gd name="connsiteX29" fmla="*/ 245078 w 652758"/>
                    <a:gd name="connsiteY29" fmla="*/ 631818 h 645734"/>
                    <a:gd name="connsiteX30" fmla="*/ 214884 w 652758"/>
                    <a:gd name="connsiteY30" fmla="*/ 644296 h 645734"/>
                    <a:gd name="connsiteX31" fmla="*/ 199454 w 652758"/>
                    <a:gd name="connsiteY31" fmla="*/ 615530 h 645734"/>
                    <a:gd name="connsiteX32" fmla="*/ 107728 w 652758"/>
                    <a:gd name="connsiteY32" fmla="*/ 553904 h 645734"/>
                    <a:gd name="connsiteX33" fmla="*/ 62198 w 652758"/>
                    <a:gd name="connsiteY33" fmla="*/ 560571 h 645734"/>
                    <a:gd name="connsiteX34" fmla="*/ 46387 w 652758"/>
                    <a:gd name="connsiteY34" fmla="*/ 551237 h 645734"/>
                    <a:gd name="connsiteX35" fmla="*/ 8954 w 652758"/>
                    <a:gd name="connsiteY35" fmla="*/ 580002 h 645734"/>
                    <a:gd name="connsiteX36" fmla="*/ 0 w 652758"/>
                    <a:gd name="connsiteY36" fmla="*/ 569048 h 64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52758" h="645734">
                      <a:moveTo>
                        <a:pt x="0" y="569048"/>
                      </a:moveTo>
                      <a:lnTo>
                        <a:pt x="37433" y="540283"/>
                      </a:lnTo>
                      <a:cubicBezTo>
                        <a:pt x="29623" y="527996"/>
                        <a:pt x="27432" y="512375"/>
                        <a:pt x="32671" y="497611"/>
                      </a:cubicBezTo>
                      <a:cubicBezTo>
                        <a:pt x="35909" y="488657"/>
                        <a:pt x="41529" y="481133"/>
                        <a:pt x="48482" y="475703"/>
                      </a:cubicBezTo>
                      <a:cubicBezTo>
                        <a:pt x="45625" y="470465"/>
                        <a:pt x="42863" y="465131"/>
                        <a:pt x="40291" y="459606"/>
                      </a:cubicBezTo>
                      <a:cubicBezTo>
                        <a:pt x="7144" y="389597"/>
                        <a:pt x="667" y="311683"/>
                        <a:pt x="21050" y="237769"/>
                      </a:cubicBezTo>
                      <a:cubicBezTo>
                        <a:pt x="9811" y="232530"/>
                        <a:pt x="4191" y="219481"/>
                        <a:pt x="8477" y="207575"/>
                      </a:cubicBezTo>
                      <a:cubicBezTo>
                        <a:pt x="13049" y="194906"/>
                        <a:pt x="26956" y="188334"/>
                        <a:pt x="39529" y="192906"/>
                      </a:cubicBezTo>
                      <a:cubicBezTo>
                        <a:pt x="52197" y="197383"/>
                        <a:pt x="58769" y="211385"/>
                        <a:pt x="54197" y="223958"/>
                      </a:cubicBezTo>
                      <a:cubicBezTo>
                        <a:pt x="50197" y="235197"/>
                        <a:pt x="38671" y="241674"/>
                        <a:pt x="27337" y="239769"/>
                      </a:cubicBezTo>
                      <a:cubicBezTo>
                        <a:pt x="7429" y="312064"/>
                        <a:pt x="13811" y="388264"/>
                        <a:pt x="46196" y="456749"/>
                      </a:cubicBezTo>
                      <a:cubicBezTo>
                        <a:pt x="48673" y="461892"/>
                        <a:pt x="51245" y="466940"/>
                        <a:pt x="53912" y="471893"/>
                      </a:cubicBezTo>
                      <a:cubicBezTo>
                        <a:pt x="66008" y="464845"/>
                        <a:pt x="80963" y="462940"/>
                        <a:pt x="95250" y="467988"/>
                      </a:cubicBezTo>
                      <a:cubicBezTo>
                        <a:pt x="120682" y="477132"/>
                        <a:pt x="134017" y="505136"/>
                        <a:pt x="124873" y="530567"/>
                      </a:cubicBezTo>
                      <a:cubicBezTo>
                        <a:pt x="122206" y="537902"/>
                        <a:pt x="118015" y="544188"/>
                        <a:pt x="112776" y="549236"/>
                      </a:cubicBezTo>
                      <a:cubicBezTo>
                        <a:pt x="138589" y="574001"/>
                        <a:pt x="168688" y="594194"/>
                        <a:pt x="201930" y="609053"/>
                      </a:cubicBezTo>
                      <a:cubicBezTo>
                        <a:pt x="207645" y="599052"/>
                        <a:pt x="219932" y="594290"/>
                        <a:pt x="231172" y="598290"/>
                      </a:cubicBezTo>
                      <a:cubicBezTo>
                        <a:pt x="242411" y="602291"/>
                        <a:pt x="248888" y="613816"/>
                        <a:pt x="246888" y="625246"/>
                      </a:cubicBezTo>
                      <a:cubicBezTo>
                        <a:pt x="395764" y="666203"/>
                        <a:pt x="553403" y="591623"/>
                        <a:pt x="616267" y="450653"/>
                      </a:cubicBezTo>
                      <a:cubicBezTo>
                        <a:pt x="606171" y="444938"/>
                        <a:pt x="601408" y="432650"/>
                        <a:pt x="605409" y="421411"/>
                      </a:cubicBezTo>
                      <a:cubicBezTo>
                        <a:pt x="609410" y="410171"/>
                        <a:pt x="620935" y="403694"/>
                        <a:pt x="632365" y="405695"/>
                      </a:cubicBezTo>
                      <a:cubicBezTo>
                        <a:pt x="673322" y="256819"/>
                        <a:pt x="598741" y="99180"/>
                        <a:pt x="457771" y="36315"/>
                      </a:cubicBezTo>
                      <a:cubicBezTo>
                        <a:pt x="452056" y="46412"/>
                        <a:pt x="439769" y="51174"/>
                        <a:pt x="428530" y="47174"/>
                      </a:cubicBezTo>
                      <a:cubicBezTo>
                        <a:pt x="415862" y="42697"/>
                        <a:pt x="409289" y="28695"/>
                        <a:pt x="413861" y="16122"/>
                      </a:cubicBezTo>
                      <a:cubicBezTo>
                        <a:pt x="418338" y="3454"/>
                        <a:pt x="432340" y="-3118"/>
                        <a:pt x="444913" y="1454"/>
                      </a:cubicBezTo>
                      <a:cubicBezTo>
                        <a:pt x="456819" y="5740"/>
                        <a:pt x="463296" y="18218"/>
                        <a:pt x="460343" y="30219"/>
                      </a:cubicBezTo>
                      <a:cubicBezTo>
                        <a:pt x="604552" y="94418"/>
                        <a:pt x="680752" y="255581"/>
                        <a:pt x="638842" y="407695"/>
                      </a:cubicBezTo>
                      <a:cubicBezTo>
                        <a:pt x="649986" y="412934"/>
                        <a:pt x="655606" y="425983"/>
                        <a:pt x="651320" y="437889"/>
                      </a:cubicBezTo>
                      <a:cubicBezTo>
                        <a:pt x="647033" y="449795"/>
                        <a:pt x="634555" y="456272"/>
                        <a:pt x="622554" y="453320"/>
                      </a:cubicBezTo>
                      <a:cubicBezTo>
                        <a:pt x="558355" y="597528"/>
                        <a:pt x="397192" y="673728"/>
                        <a:pt x="245078" y="631818"/>
                      </a:cubicBezTo>
                      <a:cubicBezTo>
                        <a:pt x="239839" y="642962"/>
                        <a:pt x="226790" y="648582"/>
                        <a:pt x="214884" y="644296"/>
                      </a:cubicBezTo>
                      <a:cubicBezTo>
                        <a:pt x="202978" y="640010"/>
                        <a:pt x="196501" y="627532"/>
                        <a:pt x="199454" y="615530"/>
                      </a:cubicBezTo>
                      <a:cubicBezTo>
                        <a:pt x="165163" y="600290"/>
                        <a:pt x="134207" y="579431"/>
                        <a:pt x="107728" y="553904"/>
                      </a:cubicBezTo>
                      <a:cubicBezTo>
                        <a:pt x="95060" y="563143"/>
                        <a:pt x="78105" y="566191"/>
                        <a:pt x="62198" y="560571"/>
                      </a:cubicBezTo>
                      <a:cubicBezTo>
                        <a:pt x="56197" y="558380"/>
                        <a:pt x="50863" y="555237"/>
                        <a:pt x="46387" y="551237"/>
                      </a:cubicBezTo>
                      <a:lnTo>
                        <a:pt x="8954" y="580002"/>
                      </a:lnTo>
                      <a:lnTo>
                        <a:pt x="0" y="569048"/>
                      </a:lnTo>
                      <a:close/>
                    </a:path>
                  </a:pathLst>
                </a:custGeom>
                <a:solidFill>
                  <a:srgbClr val="441162"/>
                </a:solidFill>
                <a:ln w="9525" cap="flat">
                  <a:noFill/>
                  <a:prstDash val="solid"/>
                  <a:miter/>
                </a:ln>
              </p:spPr>
              <p:txBody>
                <a:bodyPr rtlCol="0" anchor="ctr"/>
                <a:lstStyle/>
                <a:p>
                  <a:endParaRPr lang="en-US" sz="3200"/>
                </a:p>
              </p:txBody>
            </p:sp>
            <p:sp>
              <p:nvSpPr>
                <p:cNvPr id="2608" name="Freeform: Shape 2607">
                  <a:extLst>
                    <a:ext uri="{FF2B5EF4-FFF2-40B4-BE49-F238E27FC236}">
                      <a16:creationId xmlns:a16="http://schemas.microsoft.com/office/drawing/2014/main" id="{B13CC593-6364-419B-ADD5-9901C88016C6}"/>
                    </a:ext>
                  </a:extLst>
                </p:cNvPr>
                <p:cNvSpPr/>
                <p:nvPr/>
              </p:nvSpPr>
              <p:spPr>
                <a:xfrm>
                  <a:off x="7212479" y="-13617"/>
                  <a:ext cx="1761172" cy="1761172"/>
                </a:xfrm>
                <a:custGeom>
                  <a:avLst/>
                  <a:gdLst>
                    <a:gd name="connsiteX0" fmla="*/ 880586 w 1761172"/>
                    <a:gd name="connsiteY0" fmla="*/ 1761173 h 1761172"/>
                    <a:gd name="connsiteX1" fmla="*/ 0 w 1761172"/>
                    <a:gd name="connsiteY1" fmla="*/ 880586 h 1761172"/>
                    <a:gd name="connsiteX2" fmla="*/ 880586 w 1761172"/>
                    <a:gd name="connsiteY2" fmla="*/ 0 h 1761172"/>
                    <a:gd name="connsiteX3" fmla="*/ 1761173 w 1761172"/>
                    <a:gd name="connsiteY3" fmla="*/ 880586 h 1761172"/>
                    <a:gd name="connsiteX4" fmla="*/ 880586 w 1761172"/>
                    <a:gd name="connsiteY4" fmla="*/ 1761173 h 1761172"/>
                    <a:gd name="connsiteX5" fmla="*/ 880586 w 1761172"/>
                    <a:gd name="connsiteY5" fmla="*/ 16669 h 1761172"/>
                    <a:gd name="connsiteX6" fmla="*/ 16669 w 1761172"/>
                    <a:gd name="connsiteY6" fmla="*/ 880586 h 1761172"/>
                    <a:gd name="connsiteX7" fmla="*/ 880586 w 1761172"/>
                    <a:gd name="connsiteY7" fmla="*/ 1744504 h 1761172"/>
                    <a:gd name="connsiteX8" fmla="*/ 1744504 w 1761172"/>
                    <a:gd name="connsiteY8" fmla="*/ 880586 h 1761172"/>
                    <a:gd name="connsiteX9" fmla="*/ 880586 w 1761172"/>
                    <a:gd name="connsiteY9" fmla="*/ 16669 h 1761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1172" h="1761172">
                      <a:moveTo>
                        <a:pt x="880586" y="1761173"/>
                      </a:moveTo>
                      <a:cubicBezTo>
                        <a:pt x="395002" y="1761173"/>
                        <a:pt x="0" y="1366171"/>
                        <a:pt x="0" y="880586"/>
                      </a:cubicBezTo>
                      <a:cubicBezTo>
                        <a:pt x="0" y="395002"/>
                        <a:pt x="395002" y="0"/>
                        <a:pt x="880586" y="0"/>
                      </a:cubicBezTo>
                      <a:cubicBezTo>
                        <a:pt x="1366171" y="0"/>
                        <a:pt x="1761173" y="395002"/>
                        <a:pt x="1761173" y="880586"/>
                      </a:cubicBezTo>
                      <a:cubicBezTo>
                        <a:pt x="1761173" y="1366171"/>
                        <a:pt x="1366171" y="1761173"/>
                        <a:pt x="880586" y="1761173"/>
                      </a:cubicBezTo>
                      <a:close/>
                      <a:moveTo>
                        <a:pt x="880586" y="16669"/>
                      </a:moveTo>
                      <a:cubicBezTo>
                        <a:pt x="404241" y="16669"/>
                        <a:pt x="16669" y="404241"/>
                        <a:pt x="16669" y="880586"/>
                      </a:cubicBezTo>
                      <a:cubicBezTo>
                        <a:pt x="16669" y="1356932"/>
                        <a:pt x="404241" y="1744504"/>
                        <a:pt x="880586" y="1744504"/>
                      </a:cubicBezTo>
                      <a:cubicBezTo>
                        <a:pt x="1356932" y="1744504"/>
                        <a:pt x="1744504" y="1356932"/>
                        <a:pt x="1744504" y="880586"/>
                      </a:cubicBezTo>
                      <a:cubicBezTo>
                        <a:pt x="1744504" y="404241"/>
                        <a:pt x="1356932" y="16669"/>
                        <a:pt x="880586" y="16669"/>
                      </a:cubicBezTo>
                      <a:close/>
                    </a:path>
                  </a:pathLst>
                </a:custGeom>
                <a:solidFill>
                  <a:srgbClr val="441162"/>
                </a:solidFill>
                <a:ln w="9525" cap="flat">
                  <a:noFill/>
                  <a:prstDash val="solid"/>
                  <a:miter/>
                </a:ln>
              </p:spPr>
              <p:txBody>
                <a:bodyPr rtlCol="0" anchor="ctr"/>
                <a:lstStyle/>
                <a:p>
                  <a:endParaRPr lang="en-US" sz="3200"/>
                </a:p>
              </p:txBody>
            </p:sp>
            <p:sp>
              <p:nvSpPr>
                <p:cNvPr id="2609" name="Freeform: Shape 2608">
                  <a:extLst>
                    <a:ext uri="{FF2B5EF4-FFF2-40B4-BE49-F238E27FC236}">
                      <a16:creationId xmlns:a16="http://schemas.microsoft.com/office/drawing/2014/main" id="{2D437C57-22A2-45D7-959F-838C7EF56375}"/>
                    </a:ext>
                  </a:extLst>
                </p:cNvPr>
                <p:cNvSpPr/>
                <p:nvPr/>
              </p:nvSpPr>
              <p:spPr>
                <a:xfrm>
                  <a:off x="6906250" y="690470"/>
                  <a:ext cx="88963" cy="88963"/>
                </a:xfrm>
                <a:custGeom>
                  <a:avLst/>
                  <a:gdLst>
                    <a:gd name="connsiteX0" fmla="*/ 88963 w 88963"/>
                    <a:gd name="connsiteY0" fmla="*/ 44482 h 88963"/>
                    <a:gd name="connsiteX1" fmla="*/ 44482 w 88963"/>
                    <a:gd name="connsiteY1" fmla="*/ 88964 h 88963"/>
                    <a:gd name="connsiteX2" fmla="*/ 0 w 88963"/>
                    <a:gd name="connsiteY2" fmla="*/ 44482 h 88963"/>
                    <a:gd name="connsiteX3" fmla="*/ 44482 w 88963"/>
                    <a:gd name="connsiteY3" fmla="*/ 0 h 88963"/>
                    <a:gd name="connsiteX4" fmla="*/ 88963 w 88963"/>
                    <a:gd name="connsiteY4" fmla="*/ 44482 h 88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63" h="88963">
                      <a:moveTo>
                        <a:pt x="88963" y="44482"/>
                      </a:moveTo>
                      <a:cubicBezTo>
                        <a:pt x="88963" y="69048"/>
                        <a:pt x="69048" y="88964"/>
                        <a:pt x="44482" y="88964"/>
                      </a:cubicBezTo>
                      <a:cubicBezTo>
                        <a:pt x="19915" y="88964"/>
                        <a:pt x="0" y="69048"/>
                        <a:pt x="0" y="44482"/>
                      </a:cubicBezTo>
                      <a:cubicBezTo>
                        <a:pt x="0" y="19915"/>
                        <a:pt x="19915" y="0"/>
                        <a:pt x="44482" y="0"/>
                      </a:cubicBezTo>
                      <a:cubicBezTo>
                        <a:pt x="69048" y="0"/>
                        <a:pt x="88963" y="19915"/>
                        <a:pt x="88963" y="44482"/>
                      </a:cubicBezTo>
                      <a:close/>
                    </a:path>
                  </a:pathLst>
                </a:custGeom>
                <a:solidFill>
                  <a:srgbClr val="441162"/>
                </a:solidFill>
                <a:ln w="9525" cap="flat">
                  <a:noFill/>
                  <a:prstDash val="solid"/>
                  <a:miter/>
                </a:ln>
              </p:spPr>
              <p:txBody>
                <a:bodyPr rtlCol="0" anchor="ctr"/>
                <a:lstStyle/>
                <a:p>
                  <a:endParaRPr lang="en-US" sz="3200"/>
                </a:p>
              </p:txBody>
            </p:sp>
            <p:grpSp>
              <p:nvGrpSpPr>
                <p:cNvPr id="2610" name="Graphic 2944">
                  <a:extLst>
                    <a:ext uri="{FF2B5EF4-FFF2-40B4-BE49-F238E27FC236}">
                      <a16:creationId xmlns:a16="http://schemas.microsoft.com/office/drawing/2014/main" id="{62555001-BE84-4233-ACA3-5CEEEBF4D1D1}"/>
                    </a:ext>
                  </a:extLst>
                </p:cNvPr>
                <p:cNvGrpSpPr/>
                <p:nvPr/>
              </p:nvGrpSpPr>
              <p:grpSpPr>
                <a:xfrm>
                  <a:off x="5233756" y="-203930"/>
                  <a:ext cx="973839" cy="998989"/>
                  <a:chOff x="5233756" y="-203930"/>
                  <a:chExt cx="973839" cy="998989"/>
                </a:xfrm>
                <a:solidFill>
                  <a:srgbClr val="441162"/>
                </a:solidFill>
              </p:grpSpPr>
              <p:sp>
                <p:nvSpPr>
                  <p:cNvPr id="2631" name="Freeform: Shape 2630">
                    <a:extLst>
                      <a:ext uri="{FF2B5EF4-FFF2-40B4-BE49-F238E27FC236}">
                        <a16:creationId xmlns:a16="http://schemas.microsoft.com/office/drawing/2014/main" id="{FF170ACE-EA56-4CB7-A7B0-1F44E0C8126E}"/>
                      </a:ext>
                    </a:extLst>
                  </p:cNvPr>
                  <p:cNvSpPr/>
                  <p:nvPr/>
                </p:nvSpPr>
                <p:spPr>
                  <a:xfrm>
                    <a:off x="5274427" y="-6759"/>
                    <a:ext cx="50863" cy="50863"/>
                  </a:xfrm>
                  <a:custGeom>
                    <a:avLst/>
                    <a:gdLst>
                      <a:gd name="connsiteX0" fmla="*/ 50863 w 50863"/>
                      <a:gd name="connsiteY0" fmla="*/ 25432 h 50863"/>
                      <a:gd name="connsiteX1" fmla="*/ 25432 w 50863"/>
                      <a:gd name="connsiteY1" fmla="*/ 50864 h 50863"/>
                      <a:gd name="connsiteX2" fmla="*/ 0 w 50863"/>
                      <a:gd name="connsiteY2" fmla="*/ 25432 h 50863"/>
                      <a:gd name="connsiteX3" fmla="*/ 25432 w 50863"/>
                      <a:gd name="connsiteY3" fmla="*/ 0 h 50863"/>
                      <a:gd name="connsiteX4" fmla="*/ 50863 w 50863"/>
                      <a:gd name="connsiteY4" fmla="*/ 25432 h 50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63" h="50863">
                        <a:moveTo>
                          <a:pt x="50863" y="25432"/>
                        </a:moveTo>
                        <a:cubicBezTo>
                          <a:pt x="50863" y="39477"/>
                          <a:pt x="39477" y="50864"/>
                          <a:pt x="25432" y="50864"/>
                        </a:cubicBezTo>
                        <a:cubicBezTo>
                          <a:pt x="11386" y="50864"/>
                          <a:pt x="0" y="39477"/>
                          <a:pt x="0" y="25432"/>
                        </a:cubicBezTo>
                        <a:cubicBezTo>
                          <a:pt x="0" y="11386"/>
                          <a:pt x="11386" y="0"/>
                          <a:pt x="25432" y="0"/>
                        </a:cubicBezTo>
                        <a:cubicBezTo>
                          <a:pt x="39477" y="0"/>
                          <a:pt x="50863" y="11386"/>
                          <a:pt x="50863" y="25432"/>
                        </a:cubicBezTo>
                        <a:close/>
                      </a:path>
                    </a:pathLst>
                  </a:custGeom>
                  <a:solidFill>
                    <a:srgbClr val="441162"/>
                  </a:solidFill>
                  <a:ln w="9525" cap="flat">
                    <a:noFill/>
                    <a:prstDash val="solid"/>
                    <a:miter/>
                  </a:ln>
                </p:spPr>
                <p:txBody>
                  <a:bodyPr rtlCol="0" anchor="ctr"/>
                  <a:lstStyle/>
                  <a:p>
                    <a:endParaRPr lang="en-US" sz="3200"/>
                  </a:p>
                </p:txBody>
              </p:sp>
              <p:sp>
                <p:nvSpPr>
                  <p:cNvPr id="2632" name="Freeform: Shape 2631">
                    <a:extLst>
                      <a:ext uri="{FF2B5EF4-FFF2-40B4-BE49-F238E27FC236}">
                        <a16:creationId xmlns:a16="http://schemas.microsoft.com/office/drawing/2014/main" id="{B7F4C2FB-2046-4FCD-9487-A9B788F6835A}"/>
                      </a:ext>
                    </a:extLst>
                  </p:cNvPr>
                  <p:cNvSpPr/>
                  <p:nvPr/>
                </p:nvSpPr>
                <p:spPr>
                  <a:xfrm>
                    <a:off x="5233756" y="457012"/>
                    <a:ext cx="50863" cy="50863"/>
                  </a:xfrm>
                  <a:custGeom>
                    <a:avLst/>
                    <a:gdLst>
                      <a:gd name="connsiteX0" fmla="*/ 50864 w 50863"/>
                      <a:gd name="connsiteY0" fmla="*/ 25432 h 50863"/>
                      <a:gd name="connsiteX1" fmla="*/ 25432 w 50863"/>
                      <a:gd name="connsiteY1" fmla="*/ 50863 h 50863"/>
                      <a:gd name="connsiteX2" fmla="*/ 0 w 50863"/>
                      <a:gd name="connsiteY2" fmla="*/ 25432 h 50863"/>
                      <a:gd name="connsiteX3" fmla="*/ 25432 w 50863"/>
                      <a:gd name="connsiteY3" fmla="*/ 0 h 50863"/>
                      <a:gd name="connsiteX4" fmla="*/ 50864 w 50863"/>
                      <a:gd name="connsiteY4" fmla="*/ 25432 h 50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63" h="50863">
                        <a:moveTo>
                          <a:pt x="50864" y="25432"/>
                        </a:moveTo>
                        <a:cubicBezTo>
                          <a:pt x="50864" y="39477"/>
                          <a:pt x="39477" y="50863"/>
                          <a:pt x="25432" y="50863"/>
                        </a:cubicBezTo>
                        <a:cubicBezTo>
                          <a:pt x="11386" y="50863"/>
                          <a:pt x="0" y="39477"/>
                          <a:pt x="0" y="25432"/>
                        </a:cubicBezTo>
                        <a:cubicBezTo>
                          <a:pt x="0" y="11386"/>
                          <a:pt x="11386" y="0"/>
                          <a:pt x="25432" y="0"/>
                        </a:cubicBezTo>
                        <a:cubicBezTo>
                          <a:pt x="39477" y="0"/>
                          <a:pt x="50864" y="11386"/>
                          <a:pt x="50864" y="25432"/>
                        </a:cubicBezTo>
                        <a:close/>
                      </a:path>
                    </a:pathLst>
                  </a:custGeom>
                  <a:solidFill>
                    <a:srgbClr val="441162"/>
                  </a:solidFill>
                  <a:ln w="9525" cap="flat">
                    <a:noFill/>
                    <a:prstDash val="solid"/>
                    <a:miter/>
                  </a:ln>
                </p:spPr>
                <p:txBody>
                  <a:bodyPr rtlCol="0" anchor="ctr"/>
                  <a:lstStyle/>
                  <a:p>
                    <a:endParaRPr lang="en-US" sz="3200"/>
                  </a:p>
                </p:txBody>
              </p:sp>
              <p:sp>
                <p:nvSpPr>
                  <p:cNvPr id="2633" name="Freeform: Shape 2632">
                    <a:extLst>
                      <a:ext uri="{FF2B5EF4-FFF2-40B4-BE49-F238E27FC236}">
                        <a16:creationId xmlns:a16="http://schemas.microsoft.com/office/drawing/2014/main" id="{7066B704-DF2C-4F18-A70F-56B2018238C0}"/>
                      </a:ext>
                    </a:extLst>
                  </p:cNvPr>
                  <p:cNvSpPr/>
                  <p:nvPr/>
                </p:nvSpPr>
                <p:spPr>
                  <a:xfrm>
                    <a:off x="5248138" y="-203930"/>
                    <a:ext cx="959456" cy="998989"/>
                  </a:xfrm>
                  <a:custGeom>
                    <a:avLst/>
                    <a:gdLst>
                      <a:gd name="connsiteX0" fmla="*/ 915829 w 959456"/>
                      <a:gd name="connsiteY0" fmla="*/ 295279 h 998989"/>
                      <a:gd name="connsiteX1" fmla="*/ 255746 w 959456"/>
                      <a:gd name="connsiteY1" fmla="*/ 43628 h 998989"/>
                      <a:gd name="connsiteX2" fmla="*/ 45720 w 959456"/>
                      <a:gd name="connsiteY2" fmla="*/ 220698 h 998989"/>
                      <a:gd name="connsiteX3" fmla="*/ 53721 w 959456"/>
                      <a:gd name="connsiteY3" fmla="*/ 225651 h 998989"/>
                      <a:gd name="connsiteX4" fmla="*/ 259556 w 959456"/>
                      <a:gd name="connsiteY4" fmla="*/ 52201 h 998989"/>
                      <a:gd name="connsiteX5" fmla="*/ 907161 w 959456"/>
                      <a:gd name="connsiteY5" fmla="*/ 299089 h 998989"/>
                      <a:gd name="connsiteX6" fmla="*/ 660273 w 959456"/>
                      <a:gd name="connsiteY6" fmla="*/ 946693 h 998989"/>
                      <a:gd name="connsiteX7" fmla="*/ 12668 w 959456"/>
                      <a:gd name="connsiteY7" fmla="*/ 699805 h 998989"/>
                      <a:gd name="connsiteX8" fmla="*/ 8763 w 959456"/>
                      <a:gd name="connsiteY8" fmla="*/ 690471 h 998989"/>
                      <a:gd name="connsiteX9" fmla="*/ 0 w 959456"/>
                      <a:gd name="connsiteY9" fmla="*/ 693900 h 998989"/>
                      <a:gd name="connsiteX10" fmla="*/ 4096 w 959456"/>
                      <a:gd name="connsiteY10" fmla="*/ 703711 h 998989"/>
                      <a:gd name="connsiteX11" fmla="*/ 664178 w 959456"/>
                      <a:gd name="connsiteY11" fmla="*/ 955361 h 998989"/>
                      <a:gd name="connsiteX12" fmla="*/ 915829 w 959456"/>
                      <a:gd name="connsiteY12" fmla="*/ 295279 h 99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9456" h="998989">
                        <a:moveTo>
                          <a:pt x="915829" y="295279"/>
                        </a:moveTo>
                        <a:cubicBezTo>
                          <a:pt x="803243" y="43914"/>
                          <a:pt x="507111" y="-68957"/>
                          <a:pt x="255746" y="43628"/>
                        </a:cubicBezTo>
                        <a:cubicBezTo>
                          <a:pt x="167259" y="83252"/>
                          <a:pt x="96107" y="145641"/>
                          <a:pt x="45720" y="220698"/>
                        </a:cubicBezTo>
                        <a:lnTo>
                          <a:pt x="53721" y="225651"/>
                        </a:lnTo>
                        <a:cubicBezTo>
                          <a:pt x="103156" y="152118"/>
                          <a:pt x="172879" y="91063"/>
                          <a:pt x="259556" y="52201"/>
                        </a:cubicBezTo>
                        <a:cubicBezTo>
                          <a:pt x="506159" y="-58289"/>
                          <a:pt x="796671" y="52486"/>
                          <a:pt x="907161" y="299089"/>
                        </a:cubicBezTo>
                        <a:cubicBezTo>
                          <a:pt x="1017651" y="545691"/>
                          <a:pt x="906875" y="836203"/>
                          <a:pt x="660273" y="946693"/>
                        </a:cubicBezTo>
                        <a:cubicBezTo>
                          <a:pt x="413671" y="1057183"/>
                          <a:pt x="123158" y="946408"/>
                          <a:pt x="12668" y="699805"/>
                        </a:cubicBezTo>
                        <a:cubicBezTo>
                          <a:pt x="11240" y="696662"/>
                          <a:pt x="10096" y="693519"/>
                          <a:pt x="8763" y="690471"/>
                        </a:cubicBezTo>
                        <a:lnTo>
                          <a:pt x="0" y="693900"/>
                        </a:lnTo>
                        <a:cubicBezTo>
                          <a:pt x="1333" y="697138"/>
                          <a:pt x="2667" y="700472"/>
                          <a:pt x="4096" y="703711"/>
                        </a:cubicBezTo>
                        <a:cubicBezTo>
                          <a:pt x="116681" y="955075"/>
                          <a:pt x="412814" y="1067947"/>
                          <a:pt x="664178" y="955361"/>
                        </a:cubicBezTo>
                        <a:cubicBezTo>
                          <a:pt x="915543" y="842776"/>
                          <a:pt x="1028414" y="546643"/>
                          <a:pt x="915829" y="295279"/>
                        </a:cubicBezTo>
                        <a:close/>
                      </a:path>
                    </a:pathLst>
                  </a:custGeom>
                  <a:solidFill>
                    <a:srgbClr val="441162"/>
                  </a:solidFill>
                  <a:ln w="9525" cap="flat">
                    <a:noFill/>
                    <a:prstDash val="solid"/>
                    <a:miter/>
                  </a:ln>
                </p:spPr>
                <p:txBody>
                  <a:bodyPr rtlCol="0" anchor="ctr"/>
                  <a:lstStyle/>
                  <a:p>
                    <a:endParaRPr lang="en-US" sz="3200"/>
                  </a:p>
                </p:txBody>
              </p:sp>
            </p:grpSp>
            <p:grpSp>
              <p:nvGrpSpPr>
                <p:cNvPr id="2611" name="Graphic 2944">
                  <a:extLst>
                    <a:ext uri="{FF2B5EF4-FFF2-40B4-BE49-F238E27FC236}">
                      <a16:creationId xmlns:a16="http://schemas.microsoft.com/office/drawing/2014/main" id="{72C956E7-61BE-4F3C-BE92-B3C04E00F77A}"/>
                    </a:ext>
                  </a:extLst>
                </p:cNvPr>
                <p:cNvGrpSpPr/>
                <p:nvPr/>
              </p:nvGrpSpPr>
              <p:grpSpPr>
                <a:xfrm>
                  <a:off x="6154728" y="526777"/>
                  <a:ext cx="852985" cy="840973"/>
                  <a:chOff x="6154728" y="526777"/>
                  <a:chExt cx="852985" cy="840973"/>
                </a:xfrm>
                <a:solidFill>
                  <a:srgbClr val="441162"/>
                </a:solidFill>
              </p:grpSpPr>
              <p:sp>
                <p:nvSpPr>
                  <p:cNvPr id="2628" name="Freeform: Shape 2627">
                    <a:extLst>
                      <a:ext uri="{FF2B5EF4-FFF2-40B4-BE49-F238E27FC236}">
                        <a16:creationId xmlns:a16="http://schemas.microsoft.com/office/drawing/2014/main" id="{983C131C-0475-44ED-8BE9-48448180A478}"/>
                      </a:ext>
                    </a:extLst>
                  </p:cNvPr>
                  <p:cNvSpPr/>
                  <p:nvPr/>
                </p:nvSpPr>
                <p:spPr>
                  <a:xfrm>
                    <a:off x="6154728" y="866968"/>
                    <a:ext cx="42862" cy="42862"/>
                  </a:xfrm>
                  <a:custGeom>
                    <a:avLst/>
                    <a:gdLst>
                      <a:gd name="connsiteX0" fmla="*/ 42863 w 42862"/>
                      <a:gd name="connsiteY0" fmla="*/ 21431 h 42862"/>
                      <a:gd name="connsiteX1" fmla="*/ 21431 w 42862"/>
                      <a:gd name="connsiteY1" fmla="*/ 42863 h 42862"/>
                      <a:gd name="connsiteX2" fmla="*/ 0 w 42862"/>
                      <a:gd name="connsiteY2" fmla="*/ 21431 h 42862"/>
                      <a:gd name="connsiteX3" fmla="*/ 21431 w 42862"/>
                      <a:gd name="connsiteY3" fmla="*/ 0 h 42862"/>
                      <a:gd name="connsiteX4" fmla="*/ 42863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3" y="21431"/>
                        </a:moveTo>
                        <a:cubicBezTo>
                          <a:pt x="42863" y="33267"/>
                          <a:pt x="33267" y="42863"/>
                          <a:pt x="21431" y="42863"/>
                        </a:cubicBezTo>
                        <a:cubicBezTo>
                          <a:pt x="9595" y="42863"/>
                          <a:pt x="0" y="33267"/>
                          <a:pt x="0" y="21431"/>
                        </a:cubicBezTo>
                        <a:cubicBezTo>
                          <a:pt x="0" y="9595"/>
                          <a:pt x="9595" y="0"/>
                          <a:pt x="21431" y="0"/>
                        </a:cubicBezTo>
                        <a:cubicBezTo>
                          <a:pt x="33267" y="0"/>
                          <a:pt x="42863" y="9595"/>
                          <a:pt x="42863" y="21431"/>
                        </a:cubicBezTo>
                        <a:close/>
                      </a:path>
                    </a:pathLst>
                  </a:custGeom>
                  <a:solidFill>
                    <a:srgbClr val="441162"/>
                  </a:solidFill>
                  <a:ln w="9525" cap="flat">
                    <a:noFill/>
                    <a:prstDash val="solid"/>
                    <a:miter/>
                  </a:ln>
                </p:spPr>
                <p:txBody>
                  <a:bodyPr rtlCol="0" anchor="ctr"/>
                  <a:lstStyle/>
                  <a:p>
                    <a:endParaRPr lang="en-US" sz="3200"/>
                  </a:p>
                </p:txBody>
              </p:sp>
              <p:sp>
                <p:nvSpPr>
                  <p:cNvPr id="2629" name="Freeform: Shape 2628">
                    <a:extLst>
                      <a:ext uri="{FF2B5EF4-FFF2-40B4-BE49-F238E27FC236}">
                        <a16:creationId xmlns:a16="http://schemas.microsoft.com/office/drawing/2014/main" id="{94F857D6-EEA3-4C95-9E02-E8560324892E}"/>
                      </a:ext>
                    </a:extLst>
                  </p:cNvPr>
                  <p:cNvSpPr/>
                  <p:nvPr/>
                </p:nvSpPr>
                <p:spPr>
                  <a:xfrm>
                    <a:off x="6295126" y="1232919"/>
                    <a:ext cx="42862" cy="42862"/>
                  </a:xfrm>
                  <a:custGeom>
                    <a:avLst/>
                    <a:gdLst>
                      <a:gd name="connsiteX0" fmla="*/ 42863 w 42862"/>
                      <a:gd name="connsiteY0" fmla="*/ 21431 h 42862"/>
                      <a:gd name="connsiteX1" fmla="*/ 21431 w 42862"/>
                      <a:gd name="connsiteY1" fmla="*/ 42863 h 42862"/>
                      <a:gd name="connsiteX2" fmla="*/ 0 w 42862"/>
                      <a:gd name="connsiteY2" fmla="*/ 21431 h 42862"/>
                      <a:gd name="connsiteX3" fmla="*/ 21431 w 42862"/>
                      <a:gd name="connsiteY3" fmla="*/ 0 h 42862"/>
                      <a:gd name="connsiteX4" fmla="*/ 42863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3" y="21431"/>
                        </a:moveTo>
                        <a:cubicBezTo>
                          <a:pt x="42863" y="33267"/>
                          <a:pt x="33267" y="42863"/>
                          <a:pt x="21431" y="42863"/>
                        </a:cubicBezTo>
                        <a:cubicBezTo>
                          <a:pt x="9595" y="42863"/>
                          <a:pt x="0" y="33267"/>
                          <a:pt x="0" y="21431"/>
                        </a:cubicBezTo>
                        <a:cubicBezTo>
                          <a:pt x="0" y="9595"/>
                          <a:pt x="9595" y="0"/>
                          <a:pt x="21431" y="0"/>
                        </a:cubicBezTo>
                        <a:cubicBezTo>
                          <a:pt x="33267" y="0"/>
                          <a:pt x="42863" y="9595"/>
                          <a:pt x="42863" y="21431"/>
                        </a:cubicBezTo>
                        <a:close/>
                      </a:path>
                    </a:pathLst>
                  </a:custGeom>
                  <a:solidFill>
                    <a:srgbClr val="441162"/>
                  </a:solidFill>
                  <a:ln w="9525" cap="flat">
                    <a:noFill/>
                    <a:prstDash val="solid"/>
                    <a:miter/>
                  </a:ln>
                </p:spPr>
                <p:txBody>
                  <a:bodyPr rtlCol="0" anchor="ctr"/>
                  <a:lstStyle/>
                  <a:p>
                    <a:endParaRPr lang="en-US" sz="3200"/>
                  </a:p>
                </p:txBody>
              </p:sp>
              <p:sp>
                <p:nvSpPr>
                  <p:cNvPr id="2630" name="Freeform: Shape 2629">
                    <a:extLst>
                      <a:ext uri="{FF2B5EF4-FFF2-40B4-BE49-F238E27FC236}">
                        <a16:creationId xmlns:a16="http://schemas.microsoft.com/office/drawing/2014/main" id="{9B474F13-A44B-4065-9F3F-179F8EA422E0}"/>
                      </a:ext>
                    </a:extLst>
                  </p:cNvPr>
                  <p:cNvSpPr/>
                  <p:nvPr/>
                </p:nvSpPr>
                <p:spPr>
                  <a:xfrm>
                    <a:off x="6170920" y="526777"/>
                    <a:ext cx="836793" cy="840973"/>
                  </a:xfrm>
                  <a:custGeom>
                    <a:avLst/>
                    <a:gdLst>
                      <a:gd name="connsiteX0" fmla="*/ 685991 w 836793"/>
                      <a:gd name="connsiteY0" fmla="*/ 97589 h 840973"/>
                      <a:gd name="connsiteX1" fmla="*/ 93536 w 836793"/>
                      <a:gd name="connsiteY1" fmla="*/ 150929 h 840973"/>
                      <a:gd name="connsiteX2" fmla="*/ 0 w 836793"/>
                      <a:gd name="connsiteY2" fmla="*/ 362479 h 840973"/>
                      <a:gd name="connsiteX3" fmla="*/ 7906 w 836793"/>
                      <a:gd name="connsiteY3" fmla="*/ 363241 h 840973"/>
                      <a:gd name="connsiteX4" fmla="*/ 99631 w 836793"/>
                      <a:gd name="connsiteY4" fmla="*/ 155977 h 840973"/>
                      <a:gd name="connsiteX5" fmla="*/ 680942 w 836793"/>
                      <a:gd name="connsiteY5" fmla="*/ 103685 h 840973"/>
                      <a:gd name="connsiteX6" fmla="*/ 733234 w 836793"/>
                      <a:gd name="connsiteY6" fmla="*/ 684996 h 840973"/>
                      <a:gd name="connsiteX7" fmla="*/ 151924 w 836793"/>
                      <a:gd name="connsiteY7" fmla="*/ 737288 h 840973"/>
                      <a:gd name="connsiteX8" fmla="*/ 145542 w 836793"/>
                      <a:gd name="connsiteY8" fmla="*/ 731668 h 840973"/>
                      <a:gd name="connsiteX9" fmla="*/ 140113 w 836793"/>
                      <a:gd name="connsiteY9" fmla="*/ 737479 h 840973"/>
                      <a:gd name="connsiteX10" fmla="*/ 146780 w 836793"/>
                      <a:gd name="connsiteY10" fmla="*/ 743384 h 840973"/>
                      <a:gd name="connsiteX11" fmla="*/ 739235 w 836793"/>
                      <a:gd name="connsiteY11" fmla="*/ 690044 h 840973"/>
                      <a:gd name="connsiteX12" fmla="*/ 685991 w 836793"/>
                      <a:gd name="connsiteY12" fmla="*/ 97589 h 840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36793" h="840973">
                        <a:moveTo>
                          <a:pt x="685991" y="97589"/>
                        </a:moveTo>
                        <a:cubicBezTo>
                          <a:pt x="507968" y="-51096"/>
                          <a:pt x="242125" y="-27188"/>
                          <a:pt x="93536" y="150929"/>
                        </a:cubicBezTo>
                        <a:cubicBezTo>
                          <a:pt x="41243" y="213604"/>
                          <a:pt x="10382" y="287041"/>
                          <a:pt x="0" y="362479"/>
                        </a:cubicBezTo>
                        <a:lnTo>
                          <a:pt x="7906" y="363241"/>
                        </a:lnTo>
                        <a:cubicBezTo>
                          <a:pt x="18098" y="289327"/>
                          <a:pt x="48387" y="217318"/>
                          <a:pt x="99631" y="155977"/>
                        </a:cubicBezTo>
                        <a:cubicBezTo>
                          <a:pt x="245459" y="-18711"/>
                          <a:pt x="506254" y="-42143"/>
                          <a:pt x="680942" y="103685"/>
                        </a:cubicBezTo>
                        <a:cubicBezTo>
                          <a:pt x="855631" y="249513"/>
                          <a:pt x="879062" y="510307"/>
                          <a:pt x="733234" y="684996"/>
                        </a:cubicBezTo>
                        <a:cubicBezTo>
                          <a:pt x="587407" y="859684"/>
                          <a:pt x="326612" y="883116"/>
                          <a:pt x="151924" y="737288"/>
                        </a:cubicBezTo>
                        <a:cubicBezTo>
                          <a:pt x="149733" y="735478"/>
                          <a:pt x="147638" y="733478"/>
                          <a:pt x="145542" y="731668"/>
                        </a:cubicBezTo>
                        <a:lnTo>
                          <a:pt x="140113" y="737479"/>
                        </a:lnTo>
                        <a:cubicBezTo>
                          <a:pt x="142399" y="739479"/>
                          <a:pt x="144494" y="741479"/>
                          <a:pt x="146780" y="743384"/>
                        </a:cubicBezTo>
                        <a:cubicBezTo>
                          <a:pt x="324803" y="892069"/>
                          <a:pt x="590645" y="868162"/>
                          <a:pt x="739235" y="690044"/>
                        </a:cubicBezTo>
                        <a:cubicBezTo>
                          <a:pt x="887825" y="511927"/>
                          <a:pt x="864013" y="246274"/>
                          <a:pt x="685991" y="97589"/>
                        </a:cubicBezTo>
                        <a:close/>
                      </a:path>
                    </a:pathLst>
                  </a:custGeom>
                  <a:solidFill>
                    <a:srgbClr val="441162"/>
                  </a:solidFill>
                  <a:ln w="9525" cap="flat">
                    <a:noFill/>
                    <a:prstDash val="solid"/>
                    <a:miter/>
                  </a:ln>
                </p:spPr>
                <p:txBody>
                  <a:bodyPr rtlCol="0" anchor="ctr"/>
                  <a:lstStyle/>
                  <a:p>
                    <a:endParaRPr lang="en-US" sz="3200"/>
                  </a:p>
                </p:txBody>
              </p:sp>
            </p:grpSp>
            <p:grpSp>
              <p:nvGrpSpPr>
                <p:cNvPr id="2612" name="Graphic 2944">
                  <a:extLst>
                    <a:ext uri="{FF2B5EF4-FFF2-40B4-BE49-F238E27FC236}">
                      <a16:creationId xmlns:a16="http://schemas.microsoft.com/office/drawing/2014/main" id="{0C305718-8D83-4FEB-83A5-87B16124BDD3}"/>
                    </a:ext>
                  </a:extLst>
                </p:cNvPr>
                <p:cNvGrpSpPr/>
                <p:nvPr/>
              </p:nvGrpSpPr>
              <p:grpSpPr>
                <a:xfrm>
                  <a:off x="6759102" y="1554400"/>
                  <a:ext cx="431552" cy="439851"/>
                  <a:chOff x="6759102" y="1554400"/>
                  <a:chExt cx="431552" cy="439851"/>
                </a:xfrm>
                <a:solidFill>
                  <a:srgbClr val="441162"/>
                </a:solidFill>
              </p:grpSpPr>
              <p:sp>
                <p:nvSpPr>
                  <p:cNvPr id="2625" name="Freeform: Shape 2624">
                    <a:extLst>
                      <a:ext uri="{FF2B5EF4-FFF2-40B4-BE49-F238E27FC236}">
                        <a16:creationId xmlns:a16="http://schemas.microsoft.com/office/drawing/2014/main" id="{17F77372-8579-427A-8666-9C840756CC5B}"/>
                      </a:ext>
                    </a:extLst>
                  </p:cNvPr>
                  <p:cNvSpPr/>
                  <p:nvPr/>
                </p:nvSpPr>
                <p:spPr>
                  <a:xfrm>
                    <a:off x="6962448" y="1972344"/>
                    <a:ext cx="21907" cy="21907"/>
                  </a:xfrm>
                  <a:custGeom>
                    <a:avLst/>
                    <a:gdLst>
                      <a:gd name="connsiteX0" fmla="*/ 21907 w 21907"/>
                      <a:gd name="connsiteY0" fmla="*/ 10954 h 21907"/>
                      <a:gd name="connsiteX1" fmla="*/ 10954 w 21907"/>
                      <a:gd name="connsiteY1" fmla="*/ 21907 h 21907"/>
                      <a:gd name="connsiteX2" fmla="*/ 0 w 21907"/>
                      <a:gd name="connsiteY2" fmla="*/ 10954 h 21907"/>
                      <a:gd name="connsiteX3" fmla="*/ 10954 w 21907"/>
                      <a:gd name="connsiteY3" fmla="*/ 0 h 21907"/>
                      <a:gd name="connsiteX4" fmla="*/ 21907 w 21907"/>
                      <a:gd name="connsiteY4" fmla="*/ 10954 h 21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7" h="21907">
                        <a:moveTo>
                          <a:pt x="21907" y="10954"/>
                        </a:moveTo>
                        <a:cubicBezTo>
                          <a:pt x="21907" y="17003"/>
                          <a:pt x="17003" y="21907"/>
                          <a:pt x="10954" y="21907"/>
                        </a:cubicBezTo>
                        <a:cubicBezTo>
                          <a:pt x="4904" y="21907"/>
                          <a:pt x="0" y="17003"/>
                          <a:pt x="0" y="10954"/>
                        </a:cubicBezTo>
                        <a:cubicBezTo>
                          <a:pt x="0" y="4904"/>
                          <a:pt x="4904" y="0"/>
                          <a:pt x="10954" y="0"/>
                        </a:cubicBezTo>
                        <a:cubicBezTo>
                          <a:pt x="17003" y="0"/>
                          <a:pt x="21907" y="4904"/>
                          <a:pt x="21907" y="10954"/>
                        </a:cubicBezTo>
                        <a:close/>
                      </a:path>
                    </a:pathLst>
                  </a:custGeom>
                  <a:solidFill>
                    <a:srgbClr val="441162"/>
                  </a:solidFill>
                  <a:ln w="9525" cap="flat">
                    <a:noFill/>
                    <a:prstDash val="solid"/>
                    <a:miter/>
                  </a:ln>
                </p:spPr>
                <p:txBody>
                  <a:bodyPr rtlCol="0" anchor="ctr"/>
                  <a:lstStyle/>
                  <a:p>
                    <a:endParaRPr lang="en-US" sz="3200"/>
                  </a:p>
                </p:txBody>
              </p:sp>
              <p:sp>
                <p:nvSpPr>
                  <p:cNvPr id="2626" name="Freeform: Shape 2625">
                    <a:extLst>
                      <a:ext uri="{FF2B5EF4-FFF2-40B4-BE49-F238E27FC236}">
                        <a16:creationId xmlns:a16="http://schemas.microsoft.com/office/drawing/2014/main" id="{7A322AAD-59AA-4A72-9B15-0F4988E944CF}"/>
                      </a:ext>
                    </a:extLst>
                  </p:cNvPr>
                  <p:cNvSpPr/>
                  <p:nvPr/>
                </p:nvSpPr>
                <p:spPr>
                  <a:xfrm>
                    <a:off x="7138756" y="1875570"/>
                    <a:ext cx="21907" cy="21907"/>
                  </a:xfrm>
                  <a:custGeom>
                    <a:avLst/>
                    <a:gdLst>
                      <a:gd name="connsiteX0" fmla="*/ 21908 w 21907"/>
                      <a:gd name="connsiteY0" fmla="*/ 10954 h 21907"/>
                      <a:gd name="connsiteX1" fmla="*/ 10954 w 21907"/>
                      <a:gd name="connsiteY1" fmla="*/ 21907 h 21907"/>
                      <a:gd name="connsiteX2" fmla="*/ 0 w 21907"/>
                      <a:gd name="connsiteY2" fmla="*/ 10954 h 21907"/>
                      <a:gd name="connsiteX3" fmla="*/ 10954 w 21907"/>
                      <a:gd name="connsiteY3" fmla="*/ 0 h 21907"/>
                      <a:gd name="connsiteX4" fmla="*/ 21908 w 21907"/>
                      <a:gd name="connsiteY4" fmla="*/ 10954 h 21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7" h="21907">
                        <a:moveTo>
                          <a:pt x="21908" y="10954"/>
                        </a:moveTo>
                        <a:cubicBezTo>
                          <a:pt x="21908" y="17003"/>
                          <a:pt x="17003" y="21907"/>
                          <a:pt x="10954" y="21907"/>
                        </a:cubicBezTo>
                        <a:cubicBezTo>
                          <a:pt x="4904" y="21907"/>
                          <a:pt x="0" y="17003"/>
                          <a:pt x="0" y="10954"/>
                        </a:cubicBezTo>
                        <a:cubicBezTo>
                          <a:pt x="0" y="4904"/>
                          <a:pt x="4904" y="0"/>
                          <a:pt x="10954" y="0"/>
                        </a:cubicBezTo>
                        <a:cubicBezTo>
                          <a:pt x="17003" y="0"/>
                          <a:pt x="21908" y="4904"/>
                          <a:pt x="21908" y="10954"/>
                        </a:cubicBezTo>
                        <a:close/>
                      </a:path>
                    </a:pathLst>
                  </a:custGeom>
                  <a:solidFill>
                    <a:srgbClr val="441162"/>
                  </a:solidFill>
                  <a:ln w="9525" cap="flat">
                    <a:noFill/>
                    <a:prstDash val="solid"/>
                    <a:miter/>
                  </a:ln>
                </p:spPr>
                <p:txBody>
                  <a:bodyPr rtlCol="0" anchor="ctr"/>
                  <a:lstStyle/>
                  <a:p>
                    <a:endParaRPr lang="en-US" sz="3200"/>
                  </a:p>
                </p:txBody>
              </p:sp>
              <p:sp>
                <p:nvSpPr>
                  <p:cNvPr id="2627" name="Freeform: Shape 2626">
                    <a:extLst>
                      <a:ext uri="{FF2B5EF4-FFF2-40B4-BE49-F238E27FC236}">
                        <a16:creationId xmlns:a16="http://schemas.microsoft.com/office/drawing/2014/main" id="{5C4BE60B-141B-4307-A699-ED00C102D6DB}"/>
                      </a:ext>
                    </a:extLst>
                  </p:cNvPr>
                  <p:cNvSpPr/>
                  <p:nvPr/>
                </p:nvSpPr>
                <p:spPr>
                  <a:xfrm>
                    <a:off x="6759102" y="1554400"/>
                    <a:ext cx="431552" cy="431469"/>
                  </a:xfrm>
                  <a:custGeom>
                    <a:avLst/>
                    <a:gdLst>
                      <a:gd name="connsiteX0" fmla="*/ 32944 w 431552"/>
                      <a:gd name="connsiteY0" fmla="*/ 101047 h 431469"/>
                      <a:gd name="connsiteX1" fmla="*/ 101047 w 431552"/>
                      <a:gd name="connsiteY1" fmla="*/ 398513 h 431469"/>
                      <a:gd name="connsiteX2" fmla="*/ 215062 w 431552"/>
                      <a:gd name="connsiteY2" fmla="*/ 431470 h 431469"/>
                      <a:gd name="connsiteX3" fmla="*/ 214966 w 431552"/>
                      <a:gd name="connsiteY3" fmla="*/ 427374 h 431469"/>
                      <a:gd name="connsiteX4" fmla="*/ 103238 w 431552"/>
                      <a:gd name="connsiteY4" fmla="*/ 395084 h 431469"/>
                      <a:gd name="connsiteX5" fmla="*/ 36468 w 431552"/>
                      <a:gd name="connsiteY5" fmla="*/ 103238 h 431469"/>
                      <a:gd name="connsiteX6" fmla="*/ 328314 w 431552"/>
                      <a:gd name="connsiteY6" fmla="*/ 36468 h 431469"/>
                      <a:gd name="connsiteX7" fmla="*/ 395084 w 431552"/>
                      <a:gd name="connsiteY7" fmla="*/ 328314 h 431469"/>
                      <a:gd name="connsiteX8" fmla="*/ 392703 w 431552"/>
                      <a:gd name="connsiteY8" fmla="*/ 331933 h 431469"/>
                      <a:gd name="connsiteX9" fmla="*/ 396037 w 431552"/>
                      <a:gd name="connsiteY9" fmla="*/ 334219 h 431469"/>
                      <a:gd name="connsiteX10" fmla="*/ 398608 w 431552"/>
                      <a:gd name="connsiteY10" fmla="*/ 330410 h 431469"/>
                      <a:gd name="connsiteX11" fmla="*/ 330505 w 431552"/>
                      <a:gd name="connsiteY11" fmla="*/ 32944 h 431469"/>
                      <a:gd name="connsiteX12" fmla="*/ 32944 w 431552"/>
                      <a:gd name="connsiteY12" fmla="*/ 101047 h 43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552" h="431469">
                        <a:moveTo>
                          <a:pt x="32944" y="101047"/>
                        </a:moveTo>
                        <a:cubicBezTo>
                          <a:pt x="-30302" y="201822"/>
                          <a:pt x="273" y="335267"/>
                          <a:pt x="101047" y="398513"/>
                        </a:cubicBezTo>
                        <a:cubicBezTo>
                          <a:pt x="136480" y="420802"/>
                          <a:pt x="176009" y="431374"/>
                          <a:pt x="215062" y="431470"/>
                        </a:cubicBezTo>
                        <a:lnTo>
                          <a:pt x="214966" y="427374"/>
                        </a:lnTo>
                        <a:cubicBezTo>
                          <a:pt x="176676" y="427279"/>
                          <a:pt x="138004" y="416897"/>
                          <a:pt x="103238" y="395084"/>
                        </a:cubicBezTo>
                        <a:cubicBezTo>
                          <a:pt x="4369" y="332981"/>
                          <a:pt x="-25635" y="202108"/>
                          <a:pt x="36468" y="103238"/>
                        </a:cubicBezTo>
                        <a:cubicBezTo>
                          <a:pt x="98571" y="4369"/>
                          <a:pt x="229444" y="-25635"/>
                          <a:pt x="328314" y="36468"/>
                        </a:cubicBezTo>
                        <a:cubicBezTo>
                          <a:pt x="427183" y="98571"/>
                          <a:pt x="457187" y="229444"/>
                          <a:pt x="395084" y="328314"/>
                        </a:cubicBezTo>
                        <a:cubicBezTo>
                          <a:pt x="394322" y="329552"/>
                          <a:pt x="393465" y="330695"/>
                          <a:pt x="392703" y="331933"/>
                        </a:cubicBezTo>
                        <a:lnTo>
                          <a:pt x="396037" y="334219"/>
                        </a:lnTo>
                        <a:cubicBezTo>
                          <a:pt x="396894" y="332981"/>
                          <a:pt x="397751" y="331743"/>
                          <a:pt x="398608" y="330410"/>
                        </a:cubicBezTo>
                        <a:cubicBezTo>
                          <a:pt x="461854" y="229635"/>
                          <a:pt x="431279" y="96190"/>
                          <a:pt x="330505" y="32944"/>
                        </a:cubicBezTo>
                        <a:cubicBezTo>
                          <a:pt x="229730" y="-30302"/>
                          <a:pt x="96190" y="273"/>
                          <a:pt x="32944" y="101047"/>
                        </a:cubicBezTo>
                        <a:close/>
                      </a:path>
                    </a:pathLst>
                  </a:custGeom>
                  <a:solidFill>
                    <a:srgbClr val="441162"/>
                  </a:solidFill>
                  <a:ln w="9525" cap="flat">
                    <a:noFill/>
                    <a:prstDash val="solid"/>
                    <a:miter/>
                  </a:ln>
                </p:spPr>
                <p:txBody>
                  <a:bodyPr rtlCol="0" anchor="ctr"/>
                  <a:lstStyle/>
                  <a:p>
                    <a:endParaRPr lang="en-US" sz="3200"/>
                  </a:p>
                </p:txBody>
              </p:sp>
            </p:grpSp>
            <p:sp>
              <p:nvSpPr>
                <p:cNvPr id="2613" name="Freeform: Shape 2612">
                  <a:extLst>
                    <a:ext uri="{FF2B5EF4-FFF2-40B4-BE49-F238E27FC236}">
                      <a16:creationId xmlns:a16="http://schemas.microsoft.com/office/drawing/2014/main" id="{50B52232-E331-4AFD-A5F2-C2F94F069CD5}"/>
                    </a:ext>
                  </a:extLst>
                </p:cNvPr>
                <p:cNvSpPr/>
                <p:nvPr/>
              </p:nvSpPr>
              <p:spPr>
                <a:xfrm>
                  <a:off x="6944160" y="304517"/>
                  <a:ext cx="430815" cy="430339"/>
                </a:xfrm>
                <a:custGeom>
                  <a:avLst/>
                  <a:gdLst>
                    <a:gd name="connsiteX0" fmla="*/ 6286 w 430815"/>
                    <a:gd name="connsiteY0" fmla="*/ 430340 h 430339"/>
                    <a:gd name="connsiteX1" fmla="*/ 0 w 430815"/>
                    <a:gd name="connsiteY1" fmla="*/ 411861 h 430339"/>
                    <a:gd name="connsiteX2" fmla="*/ 424529 w 430815"/>
                    <a:gd name="connsiteY2" fmla="*/ 0 h 430339"/>
                    <a:gd name="connsiteX3" fmla="*/ 430816 w 430815"/>
                    <a:gd name="connsiteY3" fmla="*/ 18574 h 430339"/>
                  </a:gdLst>
                  <a:ahLst/>
                  <a:cxnLst>
                    <a:cxn ang="0">
                      <a:pos x="connsiteX0" y="connsiteY0"/>
                    </a:cxn>
                    <a:cxn ang="0">
                      <a:pos x="connsiteX1" y="connsiteY1"/>
                    </a:cxn>
                    <a:cxn ang="0">
                      <a:pos x="connsiteX2" y="connsiteY2"/>
                    </a:cxn>
                    <a:cxn ang="0">
                      <a:pos x="connsiteX3" y="connsiteY3"/>
                    </a:cxn>
                  </a:cxnLst>
                  <a:rect l="l" t="t" r="r" b="b"/>
                  <a:pathLst>
                    <a:path w="430815" h="430339">
                      <a:moveTo>
                        <a:pt x="6286" y="430340"/>
                      </a:moveTo>
                      <a:lnTo>
                        <a:pt x="0" y="411861"/>
                      </a:lnTo>
                      <a:lnTo>
                        <a:pt x="424529" y="0"/>
                      </a:lnTo>
                      <a:lnTo>
                        <a:pt x="430816" y="18574"/>
                      </a:lnTo>
                      <a:close/>
                    </a:path>
                  </a:pathLst>
                </a:custGeom>
                <a:solidFill>
                  <a:srgbClr val="441162"/>
                </a:solidFill>
                <a:ln w="9525" cap="flat">
                  <a:noFill/>
                  <a:prstDash val="solid"/>
                  <a:miter/>
                </a:ln>
              </p:spPr>
              <p:txBody>
                <a:bodyPr rtlCol="0" anchor="ctr"/>
                <a:lstStyle/>
                <a:p>
                  <a:endParaRPr lang="en-US" sz="3200"/>
                </a:p>
              </p:txBody>
            </p:sp>
            <p:sp>
              <p:nvSpPr>
                <p:cNvPr id="2614" name="Freeform: Shape 2613">
                  <a:extLst>
                    <a:ext uri="{FF2B5EF4-FFF2-40B4-BE49-F238E27FC236}">
                      <a16:creationId xmlns:a16="http://schemas.microsoft.com/office/drawing/2014/main" id="{E2E5FCBD-607A-47E7-B1B5-497842179D67}"/>
                    </a:ext>
                  </a:extLst>
                </p:cNvPr>
                <p:cNvSpPr/>
                <p:nvPr/>
              </p:nvSpPr>
              <p:spPr>
                <a:xfrm>
                  <a:off x="6774043" y="1307690"/>
                  <a:ext cx="130492" cy="272796"/>
                </a:xfrm>
                <a:custGeom>
                  <a:avLst/>
                  <a:gdLst>
                    <a:gd name="connsiteX0" fmla="*/ 130492 w 130492"/>
                    <a:gd name="connsiteY0" fmla="*/ 257842 h 272796"/>
                    <a:gd name="connsiteX1" fmla="*/ 118681 w 130492"/>
                    <a:gd name="connsiteY1" fmla="*/ 272796 h 272796"/>
                    <a:gd name="connsiteX2" fmla="*/ 0 w 130492"/>
                    <a:gd name="connsiteY2" fmla="*/ 14097 h 272796"/>
                    <a:gd name="connsiteX3" fmla="*/ 11144 w 130492"/>
                    <a:gd name="connsiteY3" fmla="*/ 0 h 272796"/>
                  </a:gdLst>
                  <a:ahLst/>
                  <a:cxnLst>
                    <a:cxn ang="0">
                      <a:pos x="connsiteX0" y="connsiteY0"/>
                    </a:cxn>
                    <a:cxn ang="0">
                      <a:pos x="connsiteX1" y="connsiteY1"/>
                    </a:cxn>
                    <a:cxn ang="0">
                      <a:pos x="connsiteX2" y="connsiteY2"/>
                    </a:cxn>
                    <a:cxn ang="0">
                      <a:pos x="connsiteX3" y="connsiteY3"/>
                    </a:cxn>
                  </a:cxnLst>
                  <a:rect l="l" t="t" r="r" b="b"/>
                  <a:pathLst>
                    <a:path w="130492" h="272796">
                      <a:moveTo>
                        <a:pt x="130492" y="257842"/>
                      </a:moveTo>
                      <a:lnTo>
                        <a:pt x="118681" y="272796"/>
                      </a:lnTo>
                      <a:lnTo>
                        <a:pt x="0" y="14097"/>
                      </a:lnTo>
                      <a:lnTo>
                        <a:pt x="11144" y="0"/>
                      </a:lnTo>
                      <a:close/>
                    </a:path>
                  </a:pathLst>
                </a:custGeom>
                <a:solidFill>
                  <a:srgbClr val="441162"/>
                </a:solidFill>
                <a:ln w="9525" cap="flat">
                  <a:noFill/>
                  <a:prstDash val="solid"/>
                  <a:miter/>
                </a:ln>
              </p:spPr>
              <p:txBody>
                <a:bodyPr rtlCol="0" anchor="ctr"/>
                <a:lstStyle/>
                <a:p>
                  <a:endParaRPr lang="en-US" sz="3200"/>
                </a:p>
              </p:txBody>
            </p:sp>
            <p:sp>
              <p:nvSpPr>
                <p:cNvPr id="2615" name="Freeform: Shape 2614">
                  <a:extLst>
                    <a:ext uri="{FF2B5EF4-FFF2-40B4-BE49-F238E27FC236}">
                      <a16:creationId xmlns:a16="http://schemas.microsoft.com/office/drawing/2014/main" id="{8130DBD4-6217-45B7-AA59-F2B437F9AD2D}"/>
                    </a:ext>
                  </a:extLst>
                </p:cNvPr>
                <p:cNvSpPr/>
                <p:nvPr/>
              </p:nvSpPr>
              <p:spPr>
                <a:xfrm>
                  <a:off x="7322969" y="224888"/>
                  <a:ext cx="141350" cy="141351"/>
                </a:xfrm>
                <a:custGeom>
                  <a:avLst/>
                  <a:gdLst>
                    <a:gd name="connsiteX0" fmla="*/ 141351 w 141350"/>
                    <a:gd name="connsiteY0" fmla="*/ 70675 h 141351"/>
                    <a:gd name="connsiteX1" fmla="*/ 70675 w 141350"/>
                    <a:gd name="connsiteY1" fmla="*/ 141351 h 141351"/>
                    <a:gd name="connsiteX2" fmla="*/ 0 w 141350"/>
                    <a:gd name="connsiteY2" fmla="*/ 70675 h 141351"/>
                    <a:gd name="connsiteX3" fmla="*/ 70675 w 141350"/>
                    <a:gd name="connsiteY3" fmla="*/ 0 h 141351"/>
                    <a:gd name="connsiteX4" fmla="*/ 141351 w 141350"/>
                    <a:gd name="connsiteY4" fmla="*/ 70675 h 141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50" h="141351">
                      <a:moveTo>
                        <a:pt x="141351" y="70675"/>
                      </a:moveTo>
                      <a:cubicBezTo>
                        <a:pt x="141351" y="109708"/>
                        <a:pt x="109708" y="141351"/>
                        <a:pt x="70675" y="141351"/>
                      </a:cubicBezTo>
                      <a:cubicBezTo>
                        <a:pt x="31643" y="141351"/>
                        <a:pt x="0" y="109708"/>
                        <a:pt x="0" y="70675"/>
                      </a:cubicBezTo>
                      <a:cubicBezTo>
                        <a:pt x="0" y="31642"/>
                        <a:pt x="31643" y="0"/>
                        <a:pt x="70675" y="0"/>
                      </a:cubicBezTo>
                      <a:cubicBezTo>
                        <a:pt x="109708" y="0"/>
                        <a:pt x="141351" y="31643"/>
                        <a:pt x="141351" y="70675"/>
                      </a:cubicBezTo>
                      <a:close/>
                    </a:path>
                  </a:pathLst>
                </a:custGeom>
                <a:solidFill>
                  <a:srgbClr val="441162"/>
                </a:solidFill>
                <a:ln w="9525" cap="flat">
                  <a:noFill/>
                  <a:prstDash val="solid"/>
                  <a:miter/>
                </a:ln>
              </p:spPr>
              <p:txBody>
                <a:bodyPr rtlCol="0" anchor="ctr"/>
                <a:lstStyle/>
                <a:p>
                  <a:endParaRPr lang="en-US" sz="3200"/>
                </a:p>
              </p:txBody>
            </p:sp>
            <p:sp>
              <p:nvSpPr>
                <p:cNvPr id="2616" name="Freeform: Shape 2615">
                  <a:extLst>
                    <a:ext uri="{FF2B5EF4-FFF2-40B4-BE49-F238E27FC236}">
                      <a16:creationId xmlns:a16="http://schemas.microsoft.com/office/drawing/2014/main" id="{6AC31D03-94D1-4D2A-A5A0-68C1DB9490B8}"/>
                    </a:ext>
                  </a:extLst>
                </p:cNvPr>
                <p:cNvSpPr/>
                <p:nvPr/>
              </p:nvSpPr>
              <p:spPr>
                <a:xfrm>
                  <a:off x="6163110" y="251082"/>
                  <a:ext cx="88963" cy="88963"/>
                </a:xfrm>
                <a:custGeom>
                  <a:avLst/>
                  <a:gdLst>
                    <a:gd name="connsiteX0" fmla="*/ 88964 w 88963"/>
                    <a:gd name="connsiteY0" fmla="*/ 44482 h 88963"/>
                    <a:gd name="connsiteX1" fmla="*/ 44482 w 88963"/>
                    <a:gd name="connsiteY1" fmla="*/ 88963 h 88963"/>
                    <a:gd name="connsiteX2" fmla="*/ 0 w 88963"/>
                    <a:gd name="connsiteY2" fmla="*/ 44482 h 88963"/>
                    <a:gd name="connsiteX3" fmla="*/ 44482 w 88963"/>
                    <a:gd name="connsiteY3" fmla="*/ 0 h 88963"/>
                    <a:gd name="connsiteX4" fmla="*/ 88964 w 88963"/>
                    <a:gd name="connsiteY4" fmla="*/ 44482 h 88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63" h="88963">
                      <a:moveTo>
                        <a:pt x="88964" y="44482"/>
                      </a:moveTo>
                      <a:cubicBezTo>
                        <a:pt x="88964" y="69048"/>
                        <a:pt x="69048" y="88963"/>
                        <a:pt x="44482" y="88963"/>
                      </a:cubicBezTo>
                      <a:cubicBezTo>
                        <a:pt x="19915" y="88963"/>
                        <a:pt x="0" y="69048"/>
                        <a:pt x="0" y="44482"/>
                      </a:cubicBezTo>
                      <a:cubicBezTo>
                        <a:pt x="0" y="19915"/>
                        <a:pt x="19915" y="0"/>
                        <a:pt x="44482" y="0"/>
                      </a:cubicBezTo>
                      <a:cubicBezTo>
                        <a:pt x="69048" y="0"/>
                        <a:pt x="88964" y="19915"/>
                        <a:pt x="88964" y="44482"/>
                      </a:cubicBezTo>
                      <a:close/>
                    </a:path>
                  </a:pathLst>
                </a:custGeom>
                <a:solidFill>
                  <a:srgbClr val="441162"/>
                </a:solidFill>
                <a:ln w="9525" cap="flat">
                  <a:noFill/>
                  <a:prstDash val="solid"/>
                  <a:miter/>
                </a:ln>
              </p:spPr>
              <p:txBody>
                <a:bodyPr rtlCol="0" anchor="ctr"/>
                <a:lstStyle/>
                <a:p>
                  <a:endParaRPr lang="en-US" sz="3200"/>
                </a:p>
              </p:txBody>
            </p:sp>
            <p:sp>
              <p:nvSpPr>
                <p:cNvPr id="2617" name="Freeform: Shape 2616">
                  <a:extLst>
                    <a:ext uri="{FF2B5EF4-FFF2-40B4-BE49-F238E27FC236}">
                      <a16:creationId xmlns:a16="http://schemas.microsoft.com/office/drawing/2014/main" id="{1230CBA3-50A4-405A-A7B2-DD91550E531F}"/>
                    </a:ext>
                  </a:extLst>
                </p:cNvPr>
                <p:cNvSpPr/>
                <p:nvPr/>
              </p:nvSpPr>
              <p:spPr>
                <a:xfrm>
                  <a:off x="6228737" y="284419"/>
                  <a:ext cx="1164907" cy="22383"/>
                </a:xfrm>
                <a:custGeom>
                  <a:avLst/>
                  <a:gdLst>
                    <a:gd name="connsiteX0" fmla="*/ 0 w 1164907"/>
                    <a:gd name="connsiteY0" fmla="*/ 19050 h 22383"/>
                    <a:gd name="connsiteX1" fmla="*/ 286 w 1164907"/>
                    <a:gd name="connsiteY1" fmla="*/ 0 h 22383"/>
                    <a:gd name="connsiteX2" fmla="*/ 1164908 w 1164907"/>
                    <a:gd name="connsiteY2" fmla="*/ 3334 h 22383"/>
                    <a:gd name="connsiteX3" fmla="*/ 1164622 w 1164907"/>
                    <a:gd name="connsiteY3" fmla="*/ 22384 h 22383"/>
                  </a:gdLst>
                  <a:ahLst/>
                  <a:cxnLst>
                    <a:cxn ang="0">
                      <a:pos x="connsiteX0" y="connsiteY0"/>
                    </a:cxn>
                    <a:cxn ang="0">
                      <a:pos x="connsiteX1" y="connsiteY1"/>
                    </a:cxn>
                    <a:cxn ang="0">
                      <a:pos x="connsiteX2" y="connsiteY2"/>
                    </a:cxn>
                    <a:cxn ang="0">
                      <a:pos x="connsiteX3" y="connsiteY3"/>
                    </a:cxn>
                  </a:cxnLst>
                  <a:rect l="l" t="t" r="r" b="b"/>
                  <a:pathLst>
                    <a:path w="1164907" h="22383">
                      <a:moveTo>
                        <a:pt x="0" y="19050"/>
                      </a:moveTo>
                      <a:lnTo>
                        <a:pt x="286" y="0"/>
                      </a:lnTo>
                      <a:lnTo>
                        <a:pt x="1164908" y="3334"/>
                      </a:lnTo>
                      <a:lnTo>
                        <a:pt x="1164622" y="22384"/>
                      </a:lnTo>
                      <a:close/>
                    </a:path>
                  </a:pathLst>
                </a:custGeom>
                <a:solidFill>
                  <a:srgbClr val="441162"/>
                </a:solidFill>
                <a:ln w="9525" cap="flat">
                  <a:noFill/>
                  <a:prstDash val="solid"/>
                  <a:miter/>
                </a:ln>
              </p:spPr>
              <p:txBody>
                <a:bodyPr rtlCol="0" anchor="ctr"/>
                <a:lstStyle/>
                <a:p>
                  <a:endParaRPr lang="en-US" sz="3200"/>
                </a:p>
              </p:txBody>
            </p:sp>
            <p:grpSp>
              <p:nvGrpSpPr>
                <p:cNvPr id="2618" name="Graphic 2944">
                  <a:extLst>
                    <a:ext uri="{FF2B5EF4-FFF2-40B4-BE49-F238E27FC236}">
                      <a16:creationId xmlns:a16="http://schemas.microsoft.com/office/drawing/2014/main" id="{1D6EBD72-0F03-4FF9-8997-49C32CF1E83C}"/>
                    </a:ext>
                  </a:extLst>
                </p:cNvPr>
                <p:cNvGrpSpPr/>
                <p:nvPr/>
              </p:nvGrpSpPr>
              <p:grpSpPr>
                <a:xfrm>
                  <a:off x="5706386" y="-221548"/>
                  <a:ext cx="42862" cy="1034129"/>
                  <a:chOff x="5706386" y="-221548"/>
                  <a:chExt cx="42862" cy="1034129"/>
                </a:xfrm>
                <a:solidFill>
                  <a:srgbClr val="441162"/>
                </a:solidFill>
              </p:grpSpPr>
              <p:sp>
                <p:nvSpPr>
                  <p:cNvPr id="2623" name="Freeform: Shape 2622">
                    <a:extLst>
                      <a:ext uri="{FF2B5EF4-FFF2-40B4-BE49-F238E27FC236}">
                        <a16:creationId xmlns:a16="http://schemas.microsoft.com/office/drawing/2014/main" id="{7BB13A77-FCA0-4223-A72F-731EBF12A6B7}"/>
                      </a:ext>
                    </a:extLst>
                  </p:cNvPr>
                  <p:cNvSpPr/>
                  <p:nvPr/>
                </p:nvSpPr>
                <p:spPr>
                  <a:xfrm>
                    <a:off x="5706386" y="769718"/>
                    <a:ext cx="42862" cy="42862"/>
                  </a:xfrm>
                  <a:custGeom>
                    <a:avLst/>
                    <a:gdLst>
                      <a:gd name="connsiteX0" fmla="*/ 42862 w 42862"/>
                      <a:gd name="connsiteY0" fmla="*/ 21431 h 42862"/>
                      <a:gd name="connsiteX1" fmla="*/ 21431 w 42862"/>
                      <a:gd name="connsiteY1" fmla="*/ 42862 h 42862"/>
                      <a:gd name="connsiteX2" fmla="*/ 0 w 42862"/>
                      <a:gd name="connsiteY2" fmla="*/ 21431 h 42862"/>
                      <a:gd name="connsiteX3" fmla="*/ 21431 w 42862"/>
                      <a:gd name="connsiteY3" fmla="*/ 0 h 42862"/>
                      <a:gd name="connsiteX4" fmla="*/ 42862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2" y="21431"/>
                        </a:moveTo>
                        <a:cubicBezTo>
                          <a:pt x="42862" y="33267"/>
                          <a:pt x="33267" y="42862"/>
                          <a:pt x="21431" y="42862"/>
                        </a:cubicBezTo>
                        <a:cubicBezTo>
                          <a:pt x="9595" y="42862"/>
                          <a:pt x="0" y="33267"/>
                          <a:pt x="0" y="21431"/>
                        </a:cubicBezTo>
                        <a:cubicBezTo>
                          <a:pt x="0" y="9595"/>
                          <a:pt x="9595" y="0"/>
                          <a:pt x="21431" y="0"/>
                        </a:cubicBezTo>
                        <a:cubicBezTo>
                          <a:pt x="33267" y="0"/>
                          <a:pt x="42862" y="9595"/>
                          <a:pt x="42862" y="21431"/>
                        </a:cubicBezTo>
                        <a:close/>
                      </a:path>
                    </a:pathLst>
                  </a:custGeom>
                  <a:solidFill>
                    <a:srgbClr val="441162"/>
                  </a:solidFill>
                  <a:ln w="9525" cap="flat">
                    <a:noFill/>
                    <a:prstDash val="solid"/>
                    <a:miter/>
                  </a:ln>
                </p:spPr>
                <p:txBody>
                  <a:bodyPr rtlCol="0" anchor="ctr"/>
                  <a:lstStyle/>
                  <a:p>
                    <a:endParaRPr lang="en-US" sz="3200"/>
                  </a:p>
                </p:txBody>
              </p:sp>
              <p:sp>
                <p:nvSpPr>
                  <p:cNvPr id="2624" name="Freeform: Shape 2623">
                    <a:extLst>
                      <a:ext uri="{FF2B5EF4-FFF2-40B4-BE49-F238E27FC236}">
                        <a16:creationId xmlns:a16="http://schemas.microsoft.com/office/drawing/2014/main" id="{76011410-C7FC-4C91-8177-679E779805D9}"/>
                      </a:ext>
                    </a:extLst>
                  </p:cNvPr>
                  <p:cNvSpPr/>
                  <p:nvPr/>
                </p:nvSpPr>
                <p:spPr>
                  <a:xfrm>
                    <a:off x="5706386" y="-221548"/>
                    <a:ext cx="42862" cy="42862"/>
                  </a:xfrm>
                  <a:custGeom>
                    <a:avLst/>
                    <a:gdLst>
                      <a:gd name="connsiteX0" fmla="*/ 42862 w 42862"/>
                      <a:gd name="connsiteY0" fmla="*/ 21431 h 42862"/>
                      <a:gd name="connsiteX1" fmla="*/ 21431 w 42862"/>
                      <a:gd name="connsiteY1" fmla="*/ 42863 h 42862"/>
                      <a:gd name="connsiteX2" fmla="*/ 0 w 42862"/>
                      <a:gd name="connsiteY2" fmla="*/ 21431 h 42862"/>
                      <a:gd name="connsiteX3" fmla="*/ 21431 w 42862"/>
                      <a:gd name="connsiteY3" fmla="*/ 0 h 42862"/>
                      <a:gd name="connsiteX4" fmla="*/ 42862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2" y="21431"/>
                        </a:moveTo>
                        <a:cubicBezTo>
                          <a:pt x="42862" y="33267"/>
                          <a:pt x="33267" y="42863"/>
                          <a:pt x="21431" y="42863"/>
                        </a:cubicBezTo>
                        <a:cubicBezTo>
                          <a:pt x="9595" y="42863"/>
                          <a:pt x="0" y="33267"/>
                          <a:pt x="0" y="21431"/>
                        </a:cubicBezTo>
                        <a:cubicBezTo>
                          <a:pt x="0" y="9595"/>
                          <a:pt x="9595" y="0"/>
                          <a:pt x="21431" y="0"/>
                        </a:cubicBezTo>
                        <a:cubicBezTo>
                          <a:pt x="33267" y="0"/>
                          <a:pt x="42862" y="9595"/>
                          <a:pt x="42862" y="21431"/>
                        </a:cubicBezTo>
                        <a:close/>
                      </a:path>
                    </a:pathLst>
                  </a:custGeom>
                  <a:solidFill>
                    <a:srgbClr val="441162"/>
                  </a:solidFill>
                  <a:ln w="9525" cap="flat">
                    <a:noFill/>
                    <a:prstDash val="solid"/>
                    <a:miter/>
                  </a:ln>
                </p:spPr>
                <p:txBody>
                  <a:bodyPr rtlCol="0" anchor="ctr"/>
                  <a:lstStyle/>
                  <a:p>
                    <a:endParaRPr lang="en-US" sz="3200"/>
                  </a:p>
                </p:txBody>
              </p:sp>
            </p:grpSp>
            <p:grpSp>
              <p:nvGrpSpPr>
                <p:cNvPr id="2619" name="Graphic 2944">
                  <a:extLst>
                    <a:ext uri="{FF2B5EF4-FFF2-40B4-BE49-F238E27FC236}">
                      <a16:creationId xmlns:a16="http://schemas.microsoft.com/office/drawing/2014/main" id="{01AA0FDD-EEBF-432F-A853-B53ECABE8F24}"/>
                    </a:ext>
                  </a:extLst>
                </p:cNvPr>
                <p:cNvGrpSpPr/>
                <p:nvPr/>
              </p:nvGrpSpPr>
              <p:grpSpPr>
                <a:xfrm>
                  <a:off x="6393996" y="542261"/>
                  <a:ext cx="407098" cy="793908"/>
                  <a:chOff x="6393996" y="542261"/>
                  <a:chExt cx="407098" cy="793908"/>
                </a:xfrm>
                <a:solidFill>
                  <a:srgbClr val="441162"/>
                </a:solidFill>
              </p:grpSpPr>
              <p:sp>
                <p:nvSpPr>
                  <p:cNvPr id="2621" name="Freeform: Shape 2620">
                    <a:extLst>
                      <a:ext uri="{FF2B5EF4-FFF2-40B4-BE49-F238E27FC236}">
                        <a16:creationId xmlns:a16="http://schemas.microsoft.com/office/drawing/2014/main" id="{05A20543-A61C-4D5B-836C-D09F688D583C}"/>
                      </a:ext>
                    </a:extLst>
                  </p:cNvPr>
                  <p:cNvSpPr/>
                  <p:nvPr/>
                </p:nvSpPr>
                <p:spPr>
                  <a:xfrm>
                    <a:off x="6758232" y="1293307"/>
                    <a:ext cx="42862" cy="42862"/>
                  </a:xfrm>
                  <a:custGeom>
                    <a:avLst/>
                    <a:gdLst>
                      <a:gd name="connsiteX0" fmla="*/ 42863 w 42862"/>
                      <a:gd name="connsiteY0" fmla="*/ 21431 h 42862"/>
                      <a:gd name="connsiteX1" fmla="*/ 21431 w 42862"/>
                      <a:gd name="connsiteY1" fmla="*/ 42862 h 42862"/>
                      <a:gd name="connsiteX2" fmla="*/ 0 w 42862"/>
                      <a:gd name="connsiteY2" fmla="*/ 21431 h 42862"/>
                      <a:gd name="connsiteX3" fmla="*/ 21431 w 42862"/>
                      <a:gd name="connsiteY3" fmla="*/ 0 h 42862"/>
                      <a:gd name="connsiteX4" fmla="*/ 42863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3" y="21431"/>
                        </a:moveTo>
                        <a:cubicBezTo>
                          <a:pt x="42863" y="33267"/>
                          <a:pt x="33267" y="42862"/>
                          <a:pt x="21431" y="42862"/>
                        </a:cubicBezTo>
                        <a:cubicBezTo>
                          <a:pt x="9595" y="42862"/>
                          <a:pt x="0" y="33267"/>
                          <a:pt x="0" y="21431"/>
                        </a:cubicBezTo>
                        <a:cubicBezTo>
                          <a:pt x="0" y="9595"/>
                          <a:pt x="9595" y="0"/>
                          <a:pt x="21431" y="0"/>
                        </a:cubicBezTo>
                        <a:cubicBezTo>
                          <a:pt x="33267" y="0"/>
                          <a:pt x="42863" y="9595"/>
                          <a:pt x="42863" y="21431"/>
                        </a:cubicBezTo>
                        <a:close/>
                      </a:path>
                    </a:pathLst>
                  </a:custGeom>
                  <a:solidFill>
                    <a:srgbClr val="441162"/>
                  </a:solidFill>
                  <a:ln w="9525" cap="flat">
                    <a:noFill/>
                    <a:prstDash val="solid"/>
                    <a:miter/>
                  </a:ln>
                </p:spPr>
                <p:txBody>
                  <a:bodyPr rtlCol="0" anchor="ctr"/>
                  <a:lstStyle/>
                  <a:p>
                    <a:endParaRPr lang="en-US" sz="3200"/>
                  </a:p>
                </p:txBody>
              </p:sp>
              <p:sp>
                <p:nvSpPr>
                  <p:cNvPr id="2622" name="Freeform: Shape 2621">
                    <a:extLst>
                      <a:ext uri="{FF2B5EF4-FFF2-40B4-BE49-F238E27FC236}">
                        <a16:creationId xmlns:a16="http://schemas.microsoft.com/office/drawing/2014/main" id="{AA505F77-1C13-4F79-B415-A3728A1E6022}"/>
                      </a:ext>
                    </a:extLst>
                  </p:cNvPr>
                  <p:cNvSpPr/>
                  <p:nvPr/>
                </p:nvSpPr>
                <p:spPr>
                  <a:xfrm>
                    <a:off x="6393996" y="542261"/>
                    <a:ext cx="42862" cy="42862"/>
                  </a:xfrm>
                  <a:custGeom>
                    <a:avLst/>
                    <a:gdLst>
                      <a:gd name="connsiteX0" fmla="*/ 42862 w 42862"/>
                      <a:gd name="connsiteY0" fmla="*/ 21431 h 42862"/>
                      <a:gd name="connsiteX1" fmla="*/ 21431 w 42862"/>
                      <a:gd name="connsiteY1" fmla="*/ 42862 h 42862"/>
                      <a:gd name="connsiteX2" fmla="*/ 0 w 42862"/>
                      <a:gd name="connsiteY2" fmla="*/ 21431 h 42862"/>
                      <a:gd name="connsiteX3" fmla="*/ 21431 w 42862"/>
                      <a:gd name="connsiteY3" fmla="*/ 0 h 42862"/>
                      <a:gd name="connsiteX4" fmla="*/ 42862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2" y="21431"/>
                        </a:moveTo>
                        <a:cubicBezTo>
                          <a:pt x="42862" y="33267"/>
                          <a:pt x="33267" y="42862"/>
                          <a:pt x="21431" y="42862"/>
                        </a:cubicBezTo>
                        <a:cubicBezTo>
                          <a:pt x="9595" y="42862"/>
                          <a:pt x="0" y="33267"/>
                          <a:pt x="0" y="21431"/>
                        </a:cubicBezTo>
                        <a:cubicBezTo>
                          <a:pt x="0" y="9595"/>
                          <a:pt x="9595" y="0"/>
                          <a:pt x="21431" y="0"/>
                        </a:cubicBezTo>
                        <a:cubicBezTo>
                          <a:pt x="33267" y="0"/>
                          <a:pt x="42862" y="9595"/>
                          <a:pt x="42862" y="21431"/>
                        </a:cubicBezTo>
                        <a:close/>
                      </a:path>
                    </a:pathLst>
                  </a:custGeom>
                  <a:solidFill>
                    <a:srgbClr val="441162"/>
                  </a:solidFill>
                  <a:ln w="9525" cap="flat">
                    <a:noFill/>
                    <a:prstDash val="solid"/>
                    <a:miter/>
                  </a:ln>
                </p:spPr>
                <p:txBody>
                  <a:bodyPr rtlCol="0" anchor="ctr"/>
                  <a:lstStyle/>
                  <a:p>
                    <a:endParaRPr lang="en-US" sz="3200"/>
                  </a:p>
                </p:txBody>
              </p:sp>
            </p:grpSp>
            <p:sp>
              <p:nvSpPr>
                <p:cNvPr id="2620" name="Freeform: Shape 2619">
                  <a:extLst>
                    <a:ext uri="{FF2B5EF4-FFF2-40B4-BE49-F238E27FC236}">
                      <a16:creationId xmlns:a16="http://schemas.microsoft.com/office/drawing/2014/main" id="{78D59A58-294E-45EA-AEB7-8F72D84B4EEB}"/>
                    </a:ext>
                  </a:extLst>
                </p:cNvPr>
                <p:cNvSpPr/>
                <p:nvPr/>
              </p:nvSpPr>
              <p:spPr>
                <a:xfrm>
                  <a:off x="6874532" y="1549244"/>
                  <a:ext cx="42862" cy="42862"/>
                </a:xfrm>
                <a:custGeom>
                  <a:avLst/>
                  <a:gdLst>
                    <a:gd name="connsiteX0" fmla="*/ 42862 w 42862"/>
                    <a:gd name="connsiteY0" fmla="*/ 21431 h 42862"/>
                    <a:gd name="connsiteX1" fmla="*/ 21431 w 42862"/>
                    <a:gd name="connsiteY1" fmla="*/ 42862 h 42862"/>
                    <a:gd name="connsiteX2" fmla="*/ 0 w 42862"/>
                    <a:gd name="connsiteY2" fmla="*/ 21431 h 42862"/>
                    <a:gd name="connsiteX3" fmla="*/ 21431 w 42862"/>
                    <a:gd name="connsiteY3" fmla="*/ 0 h 42862"/>
                    <a:gd name="connsiteX4" fmla="*/ 42862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2" y="21431"/>
                      </a:moveTo>
                      <a:cubicBezTo>
                        <a:pt x="42862" y="33267"/>
                        <a:pt x="33267" y="42862"/>
                        <a:pt x="21431" y="42862"/>
                      </a:cubicBezTo>
                      <a:cubicBezTo>
                        <a:pt x="9595" y="42862"/>
                        <a:pt x="0" y="33267"/>
                        <a:pt x="0" y="21431"/>
                      </a:cubicBezTo>
                      <a:cubicBezTo>
                        <a:pt x="0" y="9595"/>
                        <a:pt x="9595" y="0"/>
                        <a:pt x="21431" y="0"/>
                      </a:cubicBezTo>
                      <a:cubicBezTo>
                        <a:pt x="33267" y="0"/>
                        <a:pt x="42862" y="9595"/>
                        <a:pt x="42862" y="21431"/>
                      </a:cubicBezTo>
                      <a:close/>
                    </a:path>
                  </a:pathLst>
                </a:custGeom>
                <a:solidFill>
                  <a:srgbClr val="441162"/>
                </a:solidFill>
                <a:ln w="9525" cap="flat">
                  <a:noFill/>
                  <a:prstDash val="solid"/>
                  <a:miter/>
                </a:ln>
              </p:spPr>
              <p:txBody>
                <a:bodyPr rtlCol="0" anchor="ctr"/>
                <a:lstStyle/>
                <a:p>
                  <a:endParaRPr lang="en-US" sz="3200"/>
                </a:p>
              </p:txBody>
            </p:sp>
          </p:grpSp>
          <p:grpSp>
            <p:nvGrpSpPr>
              <p:cNvPr id="1367" name="Graphic 4229">
                <a:extLst>
                  <a:ext uri="{FF2B5EF4-FFF2-40B4-BE49-F238E27FC236}">
                    <a16:creationId xmlns:a16="http://schemas.microsoft.com/office/drawing/2014/main" id="{FD31AC0A-2870-426E-9670-3F573A6D1AA0}"/>
                  </a:ext>
                </a:extLst>
              </p:cNvPr>
              <p:cNvGrpSpPr/>
              <p:nvPr userDrawn="1"/>
            </p:nvGrpSpPr>
            <p:grpSpPr>
              <a:xfrm>
                <a:off x="7661386" y="277077"/>
                <a:ext cx="860191" cy="428439"/>
                <a:chOff x="0" y="294559"/>
                <a:chExt cx="9144000" cy="4554382"/>
              </a:xfrm>
              <a:solidFill>
                <a:schemeClr val="bg1">
                  <a:alpha val="52000"/>
                </a:schemeClr>
              </a:solidFill>
            </p:grpSpPr>
            <p:sp>
              <p:nvSpPr>
                <p:cNvPr id="1368" name="Freeform: Shape 1367">
                  <a:extLst>
                    <a:ext uri="{FF2B5EF4-FFF2-40B4-BE49-F238E27FC236}">
                      <a16:creationId xmlns:a16="http://schemas.microsoft.com/office/drawing/2014/main" id="{A966C879-CAD5-49FE-AB27-174B0A734FF7}"/>
                    </a:ext>
                  </a:extLst>
                </p:cNvPr>
                <p:cNvSpPr/>
                <p:nvPr/>
              </p:nvSpPr>
              <p:spPr>
                <a:xfrm>
                  <a:off x="5336554" y="1870005"/>
                  <a:ext cx="332813" cy="359857"/>
                </a:xfrm>
                <a:custGeom>
                  <a:avLst/>
                  <a:gdLst>
                    <a:gd name="connsiteX0" fmla="*/ 27044 w 332813"/>
                    <a:gd name="connsiteY0" fmla="*/ 0 h 359857"/>
                    <a:gd name="connsiteX1" fmla="*/ 332814 w 332813"/>
                    <a:gd name="connsiteY1" fmla="*/ 85450 h 359857"/>
                    <a:gd name="connsiteX2" fmla="*/ 0 w 332813"/>
                    <a:gd name="connsiteY2" fmla="*/ 359858 h 359857"/>
                  </a:gdLst>
                  <a:ahLst/>
                  <a:cxnLst>
                    <a:cxn ang="0">
                      <a:pos x="connsiteX0" y="connsiteY0"/>
                    </a:cxn>
                    <a:cxn ang="0">
                      <a:pos x="connsiteX1" y="connsiteY1"/>
                    </a:cxn>
                    <a:cxn ang="0">
                      <a:pos x="connsiteX2" y="connsiteY2"/>
                    </a:cxn>
                  </a:cxnLst>
                  <a:rect l="l" t="t" r="r" b="b"/>
                  <a:pathLst>
                    <a:path w="332813" h="359857">
                      <a:moveTo>
                        <a:pt x="27044" y="0"/>
                      </a:moveTo>
                      <a:lnTo>
                        <a:pt x="332814" y="85450"/>
                      </a:lnTo>
                      <a:lnTo>
                        <a:pt x="0" y="359858"/>
                      </a:lnTo>
                      <a:close/>
                    </a:path>
                  </a:pathLst>
                </a:custGeom>
                <a:grpFill/>
                <a:ln w="8809" cap="flat">
                  <a:noFill/>
                  <a:prstDash val="solid"/>
                  <a:miter/>
                </a:ln>
              </p:spPr>
              <p:txBody>
                <a:bodyPr rtlCol="0" anchor="ctr"/>
                <a:lstStyle/>
                <a:p>
                  <a:endParaRPr lang="en-US" sz="3200"/>
                </a:p>
              </p:txBody>
            </p:sp>
            <p:sp>
              <p:nvSpPr>
                <p:cNvPr id="1369" name="Freeform: Shape 1368">
                  <a:extLst>
                    <a:ext uri="{FF2B5EF4-FFF2-40B4-BE49-F238E27FC236}">
                      <a16:creationId xmlns:a16="http://schemas.microsoft.com/office/drawing/2014/main" id="{6DC20251-1FFD-44E3-BA29-3787B6B8CA5A}"/>
                    </a:ext>
                  </a:extLst>
                </p:cNvPr>
                <p:cNvSpPr/>
                <p:nvPr/>
              </p:nvSpPr>
              <p:spPr>
                <a:xfrm>
                  <a:off x="5592903" y="1955454"/>
                  <a:ext cx="292378" cy="251856"/>
                </a:xfrm>
                <a:custGeom>
                  <a:avLst/>
                  <a:gdLst>
                    <a:gd name="connsiteX0" fmla="*/ 292379 w 292378"/>
                    <a:gd name="connsiteY0" fmla="*/ 76464 h 251856"/>
                    <a:gd name="connsiteX1" fmla="*/ 76464 w 292378"/>
                    <a:gd name="connsiteY1" fmla="*/ 0 h 251856"/>
                    <a:gd name="connsiteX2" fmla="*/ 0 w 292378"/>
                    <a:gd name="connsiteY2" fmla="*/ 251857 h 251856"/>
                  </a:gdLst>
                  <a:ahLst/>
                  <a:cxnLst>
                    <a:cxn ang="0">
                      <a:pos x="connsiteX0" y="connsiteY0"/>
                    </a:cxn>
                    <a:cxn ang="0">
                      <a:pos x="connsiteX1" y="connsiteY1"/>
                    </a:cxn>
                    <a:cxn ang="0">
                      <a:pos x="connsiteX2" y="connsiteY2"/>
                    </a:cxn>
                  </a:cxnLst>
                  <a:rect l="l" t="t" r="r" b="b"/>
                  <a:pathLst>
                    <a:path w="292378" h="251856">
                      <a:moveTo>
                        <a:pt x="292379" y="76464"/>
                      </a:moveTo>
                      <a:lnTo>
                        <a:pt x="76464" y="0"/>
                      </a:lnTo>
                      <a:lnTo>
                        <a:pt x="0" y="251857"/>
                      </a:lnTo>
                      <a:close/>
                    </a:path>
                  </a:pathLst>
                </a:custGeom>
                <a:grpFill/>
                <a:ln w="8809" cap="flat">
                  <a:noFill/>
                  <a:prstDash val="solid"/>
                  <a:miter/>
                </a:ln>
              </p:spPr>
              <p:txBody>
                <a:bodyPr rtlCol="0" anchor="ctr"/>
                <a:lstStyle/>
                <a:p>
                  <a:endParaRPr lang="en-US" sz="3200"/>
                </a:p>
              </p:txBody>
            </p:sp>
            <p:sp>
              <p:nvSpPr>
                <p:cNvPr id="1370" name="Freeform: Shape 1369">
                  <a:extLst>
                    <a:ext uri="{FF2B5EF4-FFF2-40B4-BE49-F238E27FC236}">
                      <a16:creationId xmlns:a16="http://schemas.microsoft.com/office/drawing/2014/main" id="{4F39FC26-93DA-43DC-9FAA-01391C8C9D8F}"/>
                    </a:ext>
                  </a:extLst>
                </p:cNvPr>
                <p:cNvSpPr/>
                <p:nvPr/>
              </p:nvSpPr>
              <p:spPr>
                <a:xfrm>
                  <a:off x="5876209" y="2027426"/>
                  <a:ext cx="242871" cy="242782"/>
                </a:xfrm>
                <a:custGeom>
                  <a:avLst/>
                  <a:gdLst>
                    <a:gd name="connsiteX0" fmla="*/ 0 w 242871"/>
                    <a:gd name="connsiteY0" fmla="*/ 0 h 242782"/>
                    <a:gd name="connsiteX1" fmla="*/ 242871 w 242871"/>
                    <a:gd name="connsiteY1" fmla="*/ 125884 h 242782"/>
                    <a:gd name="connsiteX2" fmla="*/ 125972 w 242871"/>
                    <a:gd name="connsiteY2" fmla="*/ 242783 h 242782"/>
                    <a:gd name="connsiteX3" fmla="*/ 0 w 242871"/>
                    <a:gd name="connsiteY3" fmla="*/ 0 h 242782"/>
                  </a:gdLst>
                  <a:ahLst/>
                  <a:cxnLst>
                    <a:cxn ang="0">
                      <a:pos x="connsiteX0" y="connsiteY0"/>
                    </a:cxn>
                    <a:cxn ang="0">
                      <a:pos x="connsiteX1" y="connsiteY1"/>
                    </a:cxn>
                    <a:cxn ang="0">
                      <a:pos x="connsiteX2" y="connsiteY2"/>
                    </a:cxn>
                    <a:cxn ang="0">
                      <a:pos x="connsiteX3" y="connsiteY3"/>
                    </a:cxn>
                  </a:cxnLst>
                  <a:rect l="l" t="t" r="r" b="b"/>
                  <a:pathLst>
                    <a:path w="242871" h="242782">
                      <a:moveTo>
                        <a:pt x="0" y="0"/>
                      </a:moveTo>
                      <a:cubicBezTo>
                        <a:pt x="80957" y="41932"/>
                        <a:pt x="161914" y="83952"/>
                        <a:pt x="242871" y="125884"/>
                      </a:cubicBezTo>
                      <a:lnTo>
                        <a:pt x="125972" y="242783"/>
                      </a:lnTo>
                      <a:cubicBezTo>
                        <a:pt x="83952" y="161914"/>
                        <a:pt x="42020" y="80957"/>
                        <a:pt x="0" y="0"/>
                      </a:cubicBezTo>
                      <a:close/>
                    </a:path>
                  </a:pathLst>
                </a:custGeom>
                <a:grpFill/>
                <a:ln w="8809" cap="flat">
                  <a:noFill/>
                  <a:prstDash val="solid"/>
                  <a:miter/>
                </a:ln>
              </p:spPr>
              <p:txBody>
                <a:bodyPr rtlCol="0" anchor="ctr"/>
                <a:lstStyle/>
                <a:p>
                  <a:endParaRPr lang="en-US" sz="3200"/>
                </a:p>
              </p:txBody>
            </p:sp>
            <p:sp>
              <p:nvSpPr>
                <p:cNvPr id="1371" name="Freeform: Shape 1370">
                  <a:extLst>
                    <a:ext uri="{FF2B5EF4-FFF2-40B4-BE49-F238E27FC236}">
                      <a16:creationId xmlns:a16="http://schemas.microsoft.com/office/drawing/2014/main" id="{BCA9B926-200F-4952-AE15-55F261BCBB1D}"/>
                    </a:ext>
                  </a:extLst>
                </p:cNvPr>
                <p:cNvSpPr/>
                <p:nvPr/>
              </p:nvSpPr>
              <p:spPr>
                <a:xfrm>
                  <a:off x="6002181" y="2160093"/>
                  <a:ext cx="287798" cy="110203"/>
                </a:xfrm>
                <a:custGeom>
                  <a:avLst/>
                  <a:gdLst>
                    <a:gd name="connsiteX0" fmla="*/ 161914 w 287798"/>
                    <a:gd name="connsiteY0" fmla="*/ 0 h 110203"/>
                    <a:gd name="connsiteX1" fmla="*/ 287799 w 287798"/>
                    <a:gd name="connsiteY1" fmla="*/ 110204 h 110203"/>
                    <a:gd name="connsiteX2" fmla="*/ 0 w 287798"/>
                    <a:gd name="connsiteY2" fmla="*/ 110204 h 110203"/>
                  </a:gdLst>
                  <a:ahLst/>
                  <a:cxnLst>
                    <a:cxn ang="0">
                      <a:pos x="connsiteX0" y="connsiteY0"/>
                    </a:cxn>
                    <a:cxn ang="0">
                      <a:pos x="connsiteX1" y="connsiteY1"/>
                    </a:cxn>
                    <a:cxn ang="0">
                      <a:pos x="connsiteX2" y="connsiteY2"/>
                    </a:cxn>
                  </a:cxnLst>
                  <a:rect l="l" t="t" r="r" b="b"/>
                  <a:pathLst>
                    <a:path w="287798" h="110203">
                      <a:moveTo>
                        <a:pt x="161914" y="0"/>
                      </a:moveTo>
                      <a:lnTo>
                        <a:pt x="287799" y="110204"/>
                      </a:lnTo>
                      <a:lnTo>
                        <a:pt x="0" y="110204"/>
                      </a:lnTo>
                      <a:close/>
                    </a:path>
                  </a:pathLst>
                </a:custGeom>
                <a:grpFill/>
                <a:ln w="8809" cap="flat">
                  <a:noFill/>
                  <a:prstDash val="solid"/>
                  <a:miter/>
                </a:ln>
              </p:spPr>
              <p:txBody>
                <a:bodyPr rtlCol="0" anchor="ctr"/>
                <a:lstStyle/>
                <a:p>
                  <a:endParaRPr lang="en-US" sz="3200"/>
                </a:p>
              </p:txBody>
            </p:sp>
            <p:sp>
              <p:nvSpPr>
                <p:cNvPr id="1372" name="Freeform: Shape 1371">
                  <a:extLst>
                    <a:ext uri="{FF2B5EF4-FFF2-40B4-BE49-F238E27FC236}">
                      <a16:creationId xmlns:a16="http://schemas.microsoft.com/office/drawing/2014/main" id="{485514C8-BC8C-4698-85A2-52C895F6BF1F}"/>
                    </a:ext>
                  </a:extLst>
                </p:cNvPr>
                <p:cNvSpPr/>
                <p:nvPr/>
              </p:nvSpPr>
              <p:spPr>
                <a:xfrm>
                  <a:off x="6352965" y="2310731"/>
                  <a:ext cx="134957" cy="238378"/>
                </a:xfrm>
                <a:custGeom>
                  <a:avLst/>
                  <a:gdLst>
                    <a:gd name="connsiteX0" fmla="*/ 0 w 134957"/>
                    <a:gd name="connsiteY0" fmla="*/ 0 h 238378"/>
                    <a:gd name="connsiteX1" fmla="*/ 134958 w 134957"/>
                    <a:gd name="connsiteY1" fmla="*/ 85450 h 238378"/>
                    <a:gd name="connsiteX2" fmla="*/ 0 w 134957"/>
                    <a:gd name="connsiteY2" fmla="*/ 238378 h 238378"/>
                  </a:gdLst>
                  <a:ahLst/>
                  <a:cxnLst>
                    <a:cxn ang="0">
                      <a:pos x="connsiteX0" y="connsiteY0"/>
                    </a:cxn>
                    <a:cxn ang="0">
                      <a:pos x="connsiteX1" y="connsiteY1"/>
                    </a:cxn>
                    <a:cxn ang="0">
                      <a:pos x="connsiteX2" y="connsiteY2"/>
                    </a:cxn>
                  </a:cxnLst>
                  <a:rect l="l" t="t" r="r" b="b"/>
                  <a:pathLst>
                    <a:path w="134957" h="238378">
                      <a:moveTo>
                        <a:pt x="0" y="0"/>
                      </a:moveTo>
                      <a:lnTo>
                        <a:pt x="134958" y="85450"/>
                      </a:lnTo>
                      <a:lnTo>
                        <a:pt x="0" y="238378"/>
                      </a:lnTo>
                      <a:close/>
                    </a:path>
                  </a:pathLst>
                </a:custGeom>
                <a:grpFill/>
                <a:ln w="8809" cap="flat">
                  <a:noFill/>
                  <a:prstDash val="solid"/>
                  <a:miter/>
                </a:ln>
              </p:spPr>
              <p:txBody>
                <a:bodyPr rtlCol="0" anchor="ctr"/>
                <a:lstStyle/>
                <a:p>
                  <a:endParaRPr lang="en-US" sz="3200"/>
                </a:p>
              </p:txBody>
            </p:sp>
            <p:sp>
              <p:nvSpPr>
                <p:cNvPr id="1373" name="Freeform: Shape 1372">
                  <a:extLst>
                    <a:ext uri="{FF2B5EF4-FFF2-40B4-BE49-F238E27FC236}">
                      <a16:creationId xmlns:a16="http://schemas.microsoft.com/office/drawing/2014/main" id="{EB190F93-3040-49F2-B5EC-E5C97D8D8074}"/>
                    </a:ext>
                  </a:extLst>
                </p:cNvPr>
                <p:cNvSpPr/>
                <p:nvPr/>
              </p:nvSpPr>
              <p:spPr>
                <a:xfrm>
                  <a:off x="6487923" y="2396181"/>
                  <a:ext cx="116898" cy="377828"/>
                </a:xfrm>
                <a:custGeom>
                  <a:avLst/>
                  <a:gdLst>
                    <a:gd name="connsiteX0" fmla="*/ 116899 w 116898"/>
                    <a:gd name="connsiteY0" fmla="*/ 85450 h 377828"/>
                    <a:gd name="connsiteX1" fmla="*/ 0 w 116898"/>
                    <a:gd name="connsiteY1" fmla="*/ 0 h 377828"/>
                    <a:gd name="connsiteX2" fmla="*/ 31449 w 116898"/>
                    <a:gd name="connsiteY2" fmla="*/ 377829 h 377828"/>
                  </a:gdLst>
                  <a:ahLst/>
                  <a:cxnLst>
                    <a:cxn ang="0">
                      <a:pos x="connsiteX0" y="connsiteY0"/>
                    </a:cxn>
                    <a:cxn ang="0">
                      <a:pos x="connsiteX1" y="connsiteY1"/>
                    </a:cxn>
                    <a:cxn ang="0">
                      <a:pos x="connsiteX2" y="connsiteY2"/>
                    </a:cxn>
                  </a:cxnLst>
                  <a:rect l="l" t="t" r="r" b="b"/>
                  <a:pathLst>
                    <a:path w="116898" h="377828">
                      <a:moveTo>
                        <a:pt x="116899" y="85450"/>
                      </a:moveTo>
                      <a:lnTo>
                        <a:pt x="0" y="0"/>
                      </a:lnTo>
                      <a:lnTo>
                        <a:pt x="31449" y="377829"/>
                      </a:lnTo>
                      <a:close/>
                    </a:path>
                  </a:pathLst>
                </a:custGeom>
                <a:grpFill/>
                <a:ln w="8809" cap="flat">
                  <a:noFill/>
                  <a:prstDash val="solid"/>
                  <a:miter/>
                </a:ln>
              </p:spPr>
              <p:txBody>
                <a:bodyPr rtlCol="0" anchor="ctr"/>
                <a:lstStyle/>
                <a:p>
                  <a:endParaRPr lang="en-US" sz="3200"/>
                </a:p>
              </p:txBody>
            </p:sp>
            <p:sp>
              <p:nvSpPr>
                <p:cNvPr id="1374" name="Freeform: Shape 1373">
                  <a:extLst>
                    <a:ext uri="{FF2B5EF4-FFF2-40B4-BE49-F238E27FC236}">
                      <a16:creationId xmlns:a16="http://schemas.microsoft.com/office/drawing/2014/main" id="{06B2A765-A21C-4688-85CF-41FDFCCD347A}"/>
                    </a:ext>
                  </a:extLst>
                </p:cNvPr>
                <p:cNvSpPr/>
                <p:nvPr/>
              </p:nvSpPr>
              <p:spPr>
                <a:xfrm>
                  <a:off x="6519372" y="2504183"/>
                  <a:ext cx="278812" cy="269827"/>
                </a:xfrm>
                <a:custGeom>
                  <a:avLst/>
                  <a:gdLst>
                    <a:gd name="connsiteX0" fmla="*/ 116899 w 278812"/>
                    <a:gd name="connsiteY0" fmla="*/ 0 h 269827"/>
                    <a:gd name="connsiteX1" fmla="*/ 278813 w 278812"/>
                    <a:gd name="connsiteY1" fmla="*/ 121391 h 269827"/>
                    <a:gd name="connsiteX2" fmla="*/ 0 w 278812"/>
                    <a:gd name="connsiteY2" fmla="*/ 269827 h 269827"/>
                  </a:gdLst>
                  <a:ahLst/>
                  <a:cxnLst>
                    <a:cxn ang="0">
                      <a:pos x="connsiteX0" y="connsiteY0"/>
                    </a:cxn>
                    <a:cxn ang="0">
                      <a:pos x="connsiteX1" y="connsiteY1"/>
                    </a:cxn>
                    <a:cxn ang="0">
                      <a:pos x="connsiteX2" y="connsiteY2"/>
                    </a:cxn>
                  </a:cxnLst>
                  <a:rect l="l" t="t" r="r" b="b"/>
                  <a:pathLst>
                    <a:path w="278812" h="269827">
                      <a:moveTo>
                        <a:pt x="116899" y="0"/>
                      </a:moveTo>
                      <a:lnTo>
                        <a:pt x="278813" y="121391"/>
                      </a:lnTo>
                      <a:lnTo>
                        <a:pt x="0" y="269827"/>
                      </a:lnTo>
                      <a:close/>
                    </a:path>
                  </a:pathLst>
                </a:custGeom>
                <a:grpFill/>
                <a:ln w="8809" cap="flat">
                  <a:noFill/>
                  <a:prstDash val="solid"/>
                  <a:miter/>
                </a:ln>
              </p:spPr>
              <p:txBody>
                <a:bodyPr rtlCol="0" anchor="ctr"/>
                <a:lstStyle/>
                <a:p>
                  <a:endParaRPr lang="en-US" sz="3200"/>
                </a:p>
              </p:txBody>
            </p:sp>
            <p:sp>
              <p:nvSpPr>
                <p:cNvPr id="1375" name="Freeform: Shape 1374">
                  <a:extLst>
                    <a:ext uri="{FF2B5EF4-FFF2-40B4-BE49-F238E27FC236}">
                      <a16:creationId xmlns:a16="http://schemas.microsoft.com/office/drawing/2014/main" id="{D7A68CB9-D32A-488C-ABAF-995A6B5588AD}"/>
                    </a:ext>
                  </a:extLst>
                </p:cNvPr>
                <p:cNvSpPr/>
                <p:nvPr/>
              </p:nvSpPr>
              <p:spPr>
                <a:xfrm>
                  <a:off x="6145340" y="2207311"/>
                  <a:ext cx="275016" cy="341873"/>
                </a:xfrm>
                <a:custGeom>
                  <a:avLst/>
                  <a:gdLst>
                    <a:gd name="connsiteX0" fmla="*/ 72668 w 275016"/>
                    <a:gd name="connsiteY0" fmla="*/ 0 h 341873"/>
                    <a:gd name="connsiteX1" fmla="*/ 275016 w 275016"/>
                    <a:gd name="connsiteY1" fmla="*/ 146145 h 341873"/>
                    <a:gd name="connsiteX2" fmla="*/ 696 w 275016"/>
                    <a:gd name="connsiteY2" fmla="*/ 341799 h 341873"/>
                    <a:gd name="connsiteX3" fmla="*/ 72668 w 275016"/>
                    <a:gd name="connsiteY3" fmla="*/ 0 h 341873"/>
                  </a:gdLst>
                  <a:ahLst/>
                  <a:cxnLst>
                    <a:cxn ang="0">
                      <a:pos x="connsiteX0" y="connsiteY0"/>
                    </a:cxn>
                    <a:cxn ang="0">
                      <a:pos x="connsiteX1" y="connsiteY1"/>
                    </a:cxn>
                    <a:cxn ang="0">
                      <a:pos x="connsiteX2" y="connsiteY2"/>
                    </a:cxn>
                    <a:cxn ang="0">
                      <a:pos x="connsiteX3" y="connsiteY3"/>
                    </a:cxn>
                  </a:cxnLst>
                  <a:rect l="l" t="t" r="r" b="b"/>
                  <a:pathLst>
                    <a:path w="275016" h="341873">
                      <a:moveTo>
                        <a:pt x="72668" y="0"/>
                      </a:moveTo>
                      <a:lnTo>
                        <a:pt x="275016" y="146145"/>
                      </a:lnTo>
                      <a:cubicBezTo>
                        <a:pt x="275016" y="146145"/>
                        <a:pt x="9682" y="346292"/>
                        <a:pt x="696" y="341799"/>
                      </a:cubicBezTo>
                      <a:cubicBezTo>
                        <a:pt x="-8289" y="337306"/>
                        <a:pt x="72668" y="0"/>
                        <a:pt x="72668" y="0"/>
                      </a:cubicBezTo>
                      <a:close/>
                    </a:path>
                  </a:pathLst>
                </a:custGeom>
                <a:grpFill/>
                <a:ln w="8809" cap="flat">
                  <a:noFill/>
                  <a:prstDash val="solid"/>
                  <a:miter/>
                </a:ln>
              </p:spPr>
              <p:txBody>
                <a:bodyPr rtlCol="0" anchor="ctr"/>
                <a:lstStyle/>
                <a:p>
                  <a:endParaRPr lang="en-US" sz="3200"/>
                </a:p>
              </p:txBody>
            </p:sp>
            <p:sp>
              <p:nvSpPr>
                <p:cNvPr id="1376" name="Freeform: Shape 1375">
                  <a:extLst>
                    <a:ext uri="{FF2B5EF4-FFF2-40B4-BE49-F238E27FC236}">
                      <a16:creationId xmlns:a16="http://schemas.microsoft.com/office/drawing/2014/main" id="{F62E0082-346C-4F3F-95E0-5D1F2E9A2C70}"/>
                    </a:ext>
                  </a:extLst>
                </p:cNvPr>
                <p:cNvSpPr/>
                <p:nvPr/>
              </p:nvSpPr>
              <p:spPr>
                <a:xfrm>
                  <a:off x="6762243" y="2625574"/>
                  <a:ext cx="143855" cy="148435"/>
                </a:xfrm>
                <a:custGeom>
                  <a:avLst/>
                  <a:gdLst>
                    <a:gd name="connsiteX0" fmla="*/ 143855 w 143855"/>
                    <a:gd name="connsiteY0" fmla="*/ 85450 h 148435"/>
                    <a:gd name="connsiteX1" fmla="*/ 35942 w 143855"/>
                    <a:gd name="connsiteY1" fmla="*/ 0 h 148435"/>
                    <a:gd name="connsiteX2" fmla="*/ 0 w 143855"/>
                    <a:gd name="connsiteY2" fmla="*/ 148436 h 148435"/>
                  </a:gdLst>
                  <a:ahLst/>
                  <a:cxnLst>
                    <a:cxn ang="0">
                      <a:pos x="connsiteX0" y="connsiteY0"/>
                    </a:cxn>
                    <a:cxn ang="0">
                      <a:pos x="connsiteX1" y="connsiteY1"/>
                    </a:cxn>
                    <a:cxn ang="0">
                      <a:pos x="connsiteX2" y="connsiteY2"/>
                    </a:cxn>
                  </a:cxnLst>
                  <a:rect l="l" t="t" r="r" b="b"/>
                  <a:pathLst>
                    <a:path w="143855" h="148435">
                      <a:moveTo>
                        <a:pt x="143855" y="85450"/>
                      </a:moveTo>
                      <a:lnTo>
                        <a:pt x="35942" y="0"/>
                      </a:lnTo>
                      <a:lnTo>
                        <a:pt x="0" y="148436"/>
                      </a:lnTo>
                      <a:close/>
                    </a:path>
                  </a:pathLst>
                </a:custGeom>
                <a:grpFill/>
                <a:ln w="8809" cap="flat">
                  <a:noFill/>
                  <a:prstDash val="solid"/>
                  <a:miter/>
                </a:ln>
              </p:spPr>
              <p:txBody>
                <a:bodyPr rtlCol="0" anchor="ctr"/>
                <a:lstStyle/>
                <a:p>
                  <a:endParaRPr lang="en-US" sz="3200"/>
                </a:p>
              </p:txBody>
            </p:sp>
            <p:sp>
              <p:nvSpPr>
                <p:cNvPr id="1377" name="Freeform: Shape 1376">
                  <a:extLst>
                    <a:ext uri="{FF2B5EF4-FFF2-40B4-BE49-F238E27FC236}">
                      <a16:creationId xmlns:a16="http://schemas.microsoft.com/office/drawing/2014/main" id="{0AF592AF-CD3C-49AE-A3A9-ABCE2A1B2E49}"/>
                    </a:ext>
                  </a:extLst>
                </p:cNvPr>
                <p:cNvSpPr/>
                <p:nvPr/>
              </p:nvSpPr>
              <p:spPr>
                <a:xfrm>
                  <a:off x="6946621" y="2733487"/>
                  <a:ext cx="76464" cy="229392"/>
                </a:xfrm>
                <a:custGeom>
                  <a:avLst/>
                  <a:gdLst>
                    <a:gd name="connsiteX0" fmla="*/ 0 w 76464"/>
                    <a:gd name="connsiteY0" fmla="*/ 0 h 229392"/>
                    <a:gd name="connsiteX1" fmla="*/ 76464 w 76464"/>
                    <a:gd name="connsiteY1" fmla="*/ 67479 h 229392"/>
                    <a:gd name="connsiteX2" fmla="*/ 38232 w 76464"/>
                    <a:gd name="connsiteY2" fmla="*/ 229393 h 229392"/>
                  </a:gdLst>
                  <a:ahLst/>
                  <a:cxnLst>
                    <a:cxn ang="0">
                      <a:pos x="connsiteX0" y="connsiteY0"/>
                    </a:cxn>
                    <a:cxn ang="0">
                      <a:pos x="connsiteX1" y="connsiteY1"/>
                    </a:cxn>
                    <a:cxn ang="0">
                      <a:pos x="connsiteX2" y="connsiteY2"/>
                    </a:cxn>
                  </a:cxnLst>
                  <a:rect l="l" t="t" r="r" b="b"/>
                  <a:pathLst>
                    <a:path w="76464" h="229392">
                      <a:moveTo>
                        <a:pt x="0" y="0"/>
                      </a:moveTo>
                      <a:lnTo>
                        <a:pt x="76464" y="67479"/>
                      </a:lnTo>
                      <a:lnTo>
                        <a:pt x="38232" y="229393"/>
                      </a:lnTo>
                      <a:close/>
                    </a:path>
                  </a:pathLst>
                </a:custGeom>
                <a:grpFill/>
                <a:ln w="8809" cap="flat">
                  <a:noFill/>
                  <a:prstDash val="solid"/>
                  <a:miter/>
                </a:ln>
              </p:spPr>
              <p:txBody>
                <a:bodyPr rtlCol="0" anchor="ctr"/>
                <a:lstStyle/>
                <a:p>
                  <a:endParaRPr lang="en-US" sz="3200"/>
                </a:p>
              </p:txBody>
            </p:sp>
            <p:sp>
              <p:nvSpPr>
                <p:cNvPr id="1378" name="Freeform: Shape 1377">
                  <a:extLst>
                    <a:ext uri="{FF2B5EF4-FFF2-40B4-BE49-F238E27FC236}">
                      <a16:creationId xmlns:a16="http://schemas.microsoft.com/office/drawing/2014/main" id="{712B7016-6892-460E-AD07-FE9F307F0763}"/>
                    </a:ext>
                  </a:extLst>
                </p:cNvPr>
                <p:cNvSpPr/>
                <p:nvPr/>
              </p:nvSpPr>
              <p:spPr>
                <a:xfrm>
                  <a:off x="6984853" y="2848184"/>
                  <a:ext cx="164116" cy="114696"/>
                </a:xfrm>
                <a:custGeom>
                  <a:avLst/>
                  <a:gdLst>
                    <a:gd name="connsiteX0" fmla="*/ 69681 w 164116"/>
                    <a:gd name="connsiteY0" fmla="*/ 0 h 114696"/>
                    <a:gd name="connsiteX1" fmla="*/ 164116 w 164116"/>
                    <a:gd name="connsiteY1" fmla="*/ 114696 h 114696"/>
                    <a:gd name="connsiteX2" fmla="*/ 0 w 164116"/>
                    <a:gd name="connsiteY2" fmla="*/ 114696 h 114696"/>
                  </a:gdLst>
                  <a:ahLst/>
                  <a:cxnLst>
                    <a:cxn ang="0">
                      <a:pos x="connsiteX0" y="connsiteY0"/>
                    </a:cxn>
                    <a:cxn ang="0">
                      <a:pos x="connsiteX1" y="connsiteY1"/>
                    </a:cxn>
                    <a:cxn ang="0">
                      <a:pos x="connsiteX2" y="connsiteY2"/>
                    </a:cxn>
                  </a:cxnLst>
                  <a:rect l="l" t="t" r="r" b="b"/>
                  <a:pathLst>
                    <a:path w="164116" h="114696">
                      <a:moveTo>
                        <a:pt x="69681" y="0"/>
                      </a:moveTo>
                      <a:lnTo>
                        <a:pt x="164116" y="114696"/>
                      </a:lnTo>
                      <a:lnTo>
                        <a:pt x="0" y="114696"/>
                      </a:lnTo>
                      <a:close/>
                    </a:path>
                  </a:pathLst>
                </a:custGeom>
                <a:grpFill/>
                <a:ln w="8809" cap="flat">
                  <a:noFill/>
                  <a:prstDash val="solid"/>
                  <a:miter/>
                </a:ln>
              </p:spPr>
              <p:txBody>
                <a:bodyPr rtlCol="0" anchor="ctr"/>
                <a:lstStyle/>
                <a:p>
                  <a:endParaRPr lang="en-US" sz="3200"/>
                </a:p>
              </p:txBody>
            </p:sp>
            <p:sp>
              <p:nvSpPr>
                <p:cNvPr id="1379" name="Freeform: Shape 1378">
                  <a:extLst>
                    <a:ext uri="{FF2B5EF4-FFF2-40B4-BE49-F238E27FC236}">
                      <a16:creationId xmlns:a16="http://schemas.microsoft.com/office/drawing/2014/main" id="{718AA743-CB5D-4C2F-BC23-412192AF66A5}"/>
                    </a:ext>
                  </a:extLst>
                </p:cNvPr>
                <p:cNvSpPr/>
                <p:nvPr/>
              </p:nvSpPr>
              <p:spPr>
                <a:xfrm>
                  <a:off x="5174640" y="1825078"/>
                  <a:ext cx="188958" cy="206841"/>
                </a:xfrm>
                <a:custGeom>
                  <a:avLst/>
                  <a:gdLst>
                    <a:gd name="connsiteX0" fmla="*/ 0 w 188958"/>
                    <a:gd name="connsiteY0" fmla="*/ 0 h 206841"/>
                    <a:gd name="connsiteX1" fmla="*/ 188958 w 188958"/>
                    <a:gd name="connsiteY1" fmla="*/ 44927 h 206841"/>
                    <a:gd name="connsiteX2" fmla="*/ 94435 w 188958"/>
                    <a:gd name="connsiteY2" fmla="*/ 206841 h 206841"/>
                  </a:gdLst>
                  <a:ahLst/>
                  <a:cxnLst>
                    <a:cxn ang="0">
                      <a:pos x="connsiteX0" y="connsiteY0"/>
                    </a:cxn>
                    <a:cxn ang="0">
                      <a:pos x="connsiteX1" y="connsiteY1"/>
                    </a:cxn>
                    <a:cxn ang="0">
                      <a:pos x="connsiteX2" y="connsiteY2"/>
                    </a:cxn>
                  </a:cxnLst>
                  <a:rect l="l" t="t" r="r" b="b"/>
                  <a:pathLst>
                    <a:path w="188958" h="206841">
                      <a:moveTo>
                        <a:pt x="0" y="0"/>
                      </a:moveTo>
                      <a:lnTo>
                        <a:pt x="188958" y="44927"/>
                      </a:lnTo>
                      <a:lnTo>
                        <a:pt x="94435" y="206841"/>
                      </a:lnTo>
                      <a:close/>
                    </a:path>
                  </a:pathLst>
                </a:custGeom>
                <a:grpFill/>
                <a:ln w="8809" cap="flat">
                  <a:noFill/>
                  <a:prstDash val="solid"/>
                  <a:miter/>
                </a:ln>
              </p:spPr>
              <p:txBody>
                <a:bodyPr rtlCol="0" anchor="ctr"/>
                <a:lstStyle/>
                <a:p>
                  <a:endParaRPr lang="en-US" sz="3200"/>
                </a:p>
              </p:txBody>
            </p:sp>
            <p:sp>
              <p:nvSpPr>
                <p:cNvPr id="1380" name="Freeform: Shape 1379">
                  <a:extLst>
                    <a:ext uri="{FF2B5EF4-FFF2-40B4-BE49-F238E27FC236}">
                      <a16:creationId xmlns:a16="http://schemas.microsoft.com/office/drawing/2014/main" id="{ECDE8C78-9B94-4A53-AEEC-0C730922ECFA}"/>
                    </a:ext>
                  </a:extLst>
                </p:cNvPr>
                <p:cNvSpPr/>
                <p:nvPr/>
              </p:nvSpPr>
              <p:spPr>
                <a:xfrm>
                  <a:off x="5336554" y="1909030"/>
                  <a:ext cx="430860" cy="320832"/>
                </a:xfrm>
                <a:custGeom>
                  <a:avLst/>
                  <a:gdLst>
                    <a:gd name="connsiteX0" fmla="*/ 166407 w 430860"/>
                    <a:gd name="connsiteY0" fmla="*/ 0 h 320832"/>
                    <a:gd name="connsiteX1" fmla="*/ 430861 w 430860"/>
                    <a:gd name="connsiteY1" fmla="*/ 81221 h 320832"/>
                    <a:gd name="connsiteX2" fmla="*/ 0 w 430860"/>
                    <a:gd name="connsiteY2" fmla="*/ 320833 h 320832"/>
                  </a:gdLst>
                  <a:ahLst/>
                  <a:cxnLst>
                    <a:cxn ang="0">
                      <a:pos x="connsiteX0" y="connsiteY0"/>
                    </a:cxn>
                    <a:cxn ang="0">
                      <a:pos x="connsiteX1" y="connsiteY1"/>
                    </a:cxn>
                    <a:cxn ang="0">
                      <a:pos x="connsiteX2" y="connsiteY2"/>
                    </a:cxn>
                  </a:cxnLst>
                  <a:rect l="l" t="t" r="r" b="b"/>
                  <a:pathLst>
                    <a:path w="430860" h="320832">
                      <a:moveTo>
                        <a:pt x="166407" y="0"/>
                      </a:moveTo>
                      <a:lnTo>
                        <a:pt x="430861" y="81221"/>
                      </a:lnTo>
                      <a:lnTo>
                        <a:pt x="0" y="320833"/>
                      </a:lnTo>
                      <a:close/>
                    </a:path>
                  </a:pathLst>
                </a:custGeom>
                <a:grpFill/>
                <a:ln w="8809" cap="flat">
                  <a:noFill/>
                  <a:prstDash val="solid"/>
                  <a:miter/>
                </a:ln>
              </p:spPr>
              <p:txBody>
                <a:bodyPr rtlCol="0" anchor="ctr"/>
                <a:lstStyle/>
                <a:p>
                  <a:endParaRPr lang="en-US" sz="3200"/>
                </a:p>
              </p:txBody>
            </p:sp>
            <p:sp>
              <p:nvSpPr>
                <p:cNvPr id="1381" name="Freeform: Shape 1380">
                  <a:extLst>
                    <a:ext uri="{FF2B5EF4-FFF2-40B4-BE49-F238E27FC236}">
                      <a16:creationId xmlns:a16="http://schemas.microsoft.com/office/drawing/2014/main" id="{ECAFAB46-3115-4DB2-A701-B2EBB2113BC7}"/>
                    </a:ext>
                  </a:extLst>
                </p:cNvPr>
                <p:cNvSpPr/>
                <p:nvPr/>
              </p:nvSpPr>
              <p:spPr>
                <a:xfrm>
                  <a:off x="7066955" y="2962880"/>
                  <a:ext cx="127029" cy="143943"/>
                </a:xfrm>
                <a:custGeom>
                  <a:avLst/>
                  <a:gdLst>
                    <a:gd name="connsiteX0" fmla="*/ 82015 w 127029"/>
                    <a:gd name="connsiteY0" fmla="*/ 0 h 143943"/>
                    <a:gd name="connsiteX1" fmla="*/ 127030 w 127029"/>
                    <a:gd name="connsiteY1" fmla="*/ 107913 h 143943"/>
                    <a:gd name="connsiteX2" fmla="*/ 0 w 127029"/>
                    <a:gd name="connsiteY2" fmla="*/ 143943 h 143943"/>
                  </a:gdLst>
                  <a:ahLst/>
                  <a:cxnLst>
                    <a:cxn ang="0">
                      <a:pos x="connsiteX0" y="connsiteY0"/>
                    </a:cxn>
                    <a:cxn ang="0">
                      <a:pos x="connsiteX1" y="connsiteY1"/>
                    </a:cxn>
                    <a:cxn ang="0">
                      <a:pos x="connsiteX2" y="connsiteY2"/>
                    </a:cxn>
                  </a:cxnLst>
                  <a:rect l="l" t="t" r="r" b="b"/>
                  <a:pathLst>
                    <a:path w="127029" h="143943">
                      <a:moveTo>
                        <a:pt x="82015" y="0"/>
                      </a:moveTo>
                      <a:lnTo>
                        <a:pt x="127030" y="107913"/>
                      </a:lnTo>
                      <a:lnTo>
                        <a:pt x="0" y="143943"/>
                      </a:lnTo>
                      <a:close/>
                    </a:path>
                  </a:pathLst>
                </a:custGeom>
                <a:grpFill/>
                <a:ln w="8809" cap="flat">
                  <a:noFill/>
                  <a:prstDash val="solid"/>
                  <a:miter/>
                </a:ln>
              </p:spPr>
              <p:txBody>
                <a:bodyPr rtlCol="0" anchor="ctr"/>
                <a:lstStyle/>
                <a:p>
                  <a:endParaRPr lang="en-US" sz="3200"/>
                </a:p>
              </p:txBody>
            </p:sp>
            <p:sp>
              <p:nvSpPr>
                <p:cNvPr id="1382" name="Freeform: Shape 1381">
                  <a:extLst>
                    <a:ext uri="{FF2B5EF4-FFF2-40B4-BE49-F238E27FC236}">
                      <a16:creationId xmlns:a16="http://schemas.microsoft.com/office/drawing/2014/main" id="{C28DC1FE-DF52-4096-BA1A-11710F08DB36}"/>
                    </a:ext>
                  </a:extLst>
                </p:cNvPr>
                <p:cNvSpPr/>
                <p:nvPr/>
              </p:nvSpPr>
              <p:spPr>
                <a:xfrm>
                  <a:off x="7023085" y="3070793"/>
                  <a:ext cx="193363" cy="188870"/>
                </a:xfrm>
                <a:custGeom>
                  <a:avLst/>
                  <a:gdLst>
                    <a:gd name="connsiteX0" fmla="*/ 193363 w 193363"/>
                    <a:gd name="connsiteY0" fmla="*/ 148436 h 188870"/>
                    <a:gd name="connsiteX1" fmla="*/ 170900 w 193363"/>
                    <a:gd name="connsiteY1" fmla="*/ 0 h 188870"/>
                    <a:gd name="connsiteX2" fmla="*/ 0 w 193363"/>
                    <a:gd name="connsiteY2" fmla="*/ 188870 h 188870"/>
                  </a:gdLst>
                  <a:ahLst/>
                  <a:cxnLst>
                    <a:cxn ang="0">
                      <a:pos x="connsiteX0" y="connsiteY0"/>
                    </a:cxn>
                    <a:cxn ang="0">
                      <a:pos x="connsiteX1" y="connsiteY1"/>
                    </a:cxn>
                    <a:cxn ang="0">
                      <a:pos x="connsiteX2" y="connsiteY2"/>
                    </a:cxn>
                  </a:cxnLst>
                  <a:rect l="l" t="t" r="r" b="b"/>
                  <a:pathLst>
                    <a:path w="193363" h="188870">
                      <a:moveTo>
                        <a:pt x="193363" y="148436"/>
                      </a:moveTo>
                      <a:lnTo>
                        <a:pt x="170900" y="0"/>
                      </a:lnTo>
                      <a:lnTo>
                        <a:pt x="0" y="188870"/>
                      </a:lnTo>
                      <a:close/>
                    </a:path>
                  </a:pathLst>
                </a:custGeom>
                <a:grpFill/>
                <a:ln w="8809" cap="flat">
                  <a:noFill/>
                  <a:prstDash val="solid"/>
                  <a:miter/>
                </a:ln>
              </p:spPr>
              <p:txBody>
                <a:bodyPr rtlCol="0" anchor="ctr"/>
                <a:lstStyle/>
                <a:p>
                  <a:endParaRPr lang="en-US" sz="3200"/>
                </a:p>
              </p:txBody>
            </p:sp>
            <p:sp>
              <p:nvSpPr>
                <p:cNvPr id="1383" name="Freeform: Shape 1382">
                  <a:extLst>
                    <a:ext uri="{FF2B5EF4-FFF2-40B4-BE49-F238E27FC236}">
                      <a16:creationId xmlns:a16="http://schemas.microsoft.com/office/drawing/2014/main" id="{7D5007CC-CF52-4C4A-89F5-746C33F5072E}"/>
                    </a:ext>
                  </a:extLst>
                </p:cNvPr>
                <p:cNvSpPr/>
                <p:nvPr/>
              </p:nvSpPr>
              <p:spPr>
                <a:xfrm>
                  <a:off x="7148969" y="3219229"/>
                  <a:ext cx="67478" cy="170899"/>
                </a:xfrm>
                <a:custGeom>
                  <a:avLst/>
                  <a:gdLst>
                    <a:gd name="connsiteX0" fmla="*/ 67479 w 67478"/>
                    <a:gd name="connsiteY0" fmla="*/ 170899 h 170899"/>
                    <a:gd name="connsiteX1" fmla="*/ 67479 w 67478"/>
                    <a:gd name="connsiteY1" fmla="*/ 0 h 170899"/>
                    <a:gd name="connsiteX2" fmla="*/ 0 w 67478"/>
                    <a:gd name="connsiteY2" fmla="*/ 125884 h 170899"/>
                  </a:gdLst>
                  <a:ahLst/>
                  <a:cxnLst>
                    <a:cxn ang="0">
                      <a:pos x="connsiteX0" y="connsiteY0"/>
                    </a:cxn>
                    <a:cxn ang="0">
                      <a:pos x="connsiteX1" y="connsiteY1"/>
                    </a:cxn>
                    <a:cxn ang="0">
                      <a:pos x="connsiteX2" y="connsiteY2"/>
                    </a:cxn>
                  </a:cxnLst>
                  <a:rect l="l" t="t" r="r" b="b"/>
                  <a:pathLst>
                    <a:path w="67478" h="170899">
                      <a:moveTo>
                        <a:pt x="67479" y="170899"/>
                      </a:moveTo>
                      <a:lnTo>
                        <a:pt x="67479" y="0"/>
                      </a:lnTo>
                      <a:lnTo>
                        <a:pt x="0" y="125884"/>
                      </a:lnTo>
                      <a:close/>
                    </a:path>
                  </a:pathLst>
                </a:custGeom>
                <a:grpFill/>
                <a:ln w="8809" cap="flat">
                  <a:noFill/>
                  <a:prstDash val="solid"/>
                  <a:miter/>
                </a:ln>
              </p:spPr>
              <p:txBody>
                <a:bodyPr rtlCol="0" anchor="ctr"/>
                <a:lstStyle/>
                <a:p>
                  <a:endParaRPr lang="en-US" sz="3200"/>
                </a:p>
              </p:txBody>
            </p:sp>
            <p:sp>
              <p:nvSpPr>
                <p:cNvPr id="1384" name="Freeform: Shape 1383">
                  <a:extLst>
                    <a:ext uri="{FF2B5EF4-FFF2-40B4-BE49-F238E27FC236}">
                      <a16:creationId xmlns:a16="http://schemas.microsoft.com/office/drawing/2014/main" id="{6B66621A-6026-4222-8266-72932FBD4891}"/>
                    </a:ext>
                  </a:extLst>
                </p:cNvPr>
                <p:cNvSpPr/>
                <p:nvPr/>
              </p:nvSpPr>
              <p:spPr>
                <a:xfrm>
                  <a:off x="6038123" y="2675082"/>
                  <a:ext cx="134957" cy="193451"/>
                </a:xfrm>
                <a:custGeom>
                  <a:avLst/>
                  <a:gdLst>
                    <a:gd name="connsiteX0" fmla="*/ 80957 w 134957"/>
                    <a:gd name="connsiteY0" fmla="*/ 0 h 193451"/>
                    <a:gd name="connsiteX1" fmla="*/ 134958 w 134957"/>
                    <a:gd name="connsiteY1" fmla="*/ 139450 h 193451"/>
                    <a:gd name="connsiteX2" fmla="*/ 0 w 134957"/>
                    <a:gd name="connsiteY2" fmla="*/ 193451 h 193451"/>
                    <a:gd name="connsiteX3" fmla="*/ 80957 w 134957"/>
                    <a:gd name="connsiteY3" fmla="*/ 0 h 193451"/>
                  </a:gdLst>
                  <a:ahLst/>
                  <a:cxnLst>
                    <a:cxn ang="0">
                      <a:pos x="connsiteX0" y="connsiteY0"/>
                    </a:cxn>
                    <a:cxn ang="0">
                      <a:pos x="connsiteX1" y="connsiteY1"/>
                    </a:cxn>
                    <a:cxn ang="0">
                      <a:pos x="connsiteX2" y="connsiteY2"/>
                    </a:cxn>
                    <a:cxn ang="0">
                      <a:pos x="connsiteX3" y="connsiteY3"/>
                    </a:cxn>
                  </a:cxnLst>
                  <a:rect l="l" t="t" r="r" b="b"/>
                  <a:pathLst>
                    <a:path w="134957" h="193451">
                      <a:moveTo>
                        <a:pt x="80957" y="0"/>
                      </a:moveTo>
                      <a:lnTo>
                        <a:pt x="134958" y="139450"/>
                      </a:lnTo>
                      <a:cubicBezTo>
                        <a:pt x="89943" y="157421"/>
                        <a:pt x="45015" y="175392"/>
                        <a:pt x="0" y="193451"/>
                      </a:cubicBezTo>
                      <a:cubicBezTo>
                        <a:pt x="27044" y="128879"/>
                        <a:pt x="54001" y="64396"/>
                        <a:pt x="80957" y="0"/>
                      </a:cubicBezTo>
                      <a:close/>
                    </a:path>
                  </a:pathLst>
                </a:custGeom>
                <a:grpFill/>
                <a:ln w="8809" cap="flat">
                  <a:noFill/>
                  <a:prstDash val="solid"/>
                  <a:miter/>
                </a:ln>
              </p:spPr>
              <p:txBody>
                <a:bodyPr rtlCol="0" anchor="ctr"/>
                <a:lstStyle/>
                <a:p>
                  <a:endParaRPr lang="en-US" sz="3200"/>
                </a:p>
              </p:txBody>
            </p:sp>
            <p:sp>
              <p:nvSpPr>
                <p:cNvPr id="1385" name="Freeform: Shape 1384">
                  <a:extLst>
                    <a:ext uri="{FF2B5EF4-FFF2-40B4-BE49-F238E27FC236}">
                      <a16:creationId xmlns:a16="http://schemas.microsoft.com/office/drawing/2014/main" id="{9A458139-0355-478A-A508-B2B6D4FA6260}"/>
                    </a:ext>
                  </a:extLst>
                </p:cNvPr>
                <p:cNvSpPr/>
                <p:nvPr/>
              </p:nvSpPr>
              <p:spPr>
                <a:xfrm>
                  <a:off x="6102254" y="2868445"/>
                  <a:ext cx="180677" cy="220319"/>
                </a:xfrm>
                <a:custGeom>
                  <a:avLst/>
                  <a:gdLst>
                    <a:gd name="connsiteX0" fmla="*/ 97782 w 180677"/>
                    <a:gd name="connsiteY0" fmla="*/ 0 h 220319"/>
                    <a:gd name="connsiteX1" fmla="*/ 180677 w 180677"/>
                    <a:gd name="connsiteY1" fmla="*/ 121391 h 220319"/>
                    <a:gd name="connsiteX2" fmla="*/ 0 w 180677"/>
                    <a:gd name="connsiteY2" fmla="*/ 220319 h 220319"/>
                  </a:gdLst>
                  <a:ahLst/>
                  <a:cxnLst>
                    <a:cxn ang="0">
                      <a:pos x="connsiteX0" y="connsiteY0"/>
                    </a:cxn>
                    <a:cxn ang="0">
                      <a:pos x="connsiteX1" y="connsiteY1"/>
                    </a:cxn>
                    <a:cxn ang="0">
                      <a:pos x="connsiteX2" y="connsiteY2"/>
                    </a:cxn>
                  </a:cxnLst>
                  <a:rect l="l" t="t" r="r" b="b"/>
                  <a:pathLst>
                    <a:path w="180677" h="220319">
                      <a:moveTo>
                        <a:pt x="97782" y="0"/>
                      </a:moveTo>
                      <a:lnTo>
                        <a:pt x="180677" y="121391"/>
                      </a:lnTo>
                      <a:lnTo>
                        <a:pt x="0" y="220319"/>
                      </a:lnTo>
                      <a:close/>
                    </a:path>
                  </a:pathLst>
                </a:custGeom>
                <a:grpFill/>
                <a:ln w="8809" cap="flat">
                  <a:noFill/>
                  <a:prstDash val="solid"/>
                  <a:miter/>
                </a:ln>
              </p:spPr>
              <p:txBody>
                <a:bodyPr rtlCol="0" anchor="ctr"/>
                <a:lstStyle/>
                <a:p>
                  <a:endParaRPr lang="en-US" sz="3200"/>
                </a:p>
              </p:txBody>
            </p:sp>
            <p:sp>
              <p:nvSpPr>
                <p:cNvPr id="1386" name="Freeform: Shape 1385">
                  <a:extLst>
                    <a:ext uri="{FF2B5EF4-FFF2-40B4-BE49-F238E27FC236}">
                      <a16:creationId xmlns:a16="http://schemas.microsoft.com/office/drawing/2014/main" id="{2F2ACEB8-3714-440B-BFAF-5018E788E056}"/>
                    </a:ext>
                  </a:extLst>
                </p:cNvPr>
                <p:cNvSpPr/>
                <p:nvPr/>
              </p:nvSpPr>
              <p:spPr>
                <a:xfrm>
                  <a:off x="6282931" y="2989836"/>
                  <a:ext cx="137512" cy="193451"/>
                </a:xfrm>
                <a:custGeom>
                  <a:avLst/>
                  <a:gdLst>
                    <a:gd name="connsiteX0" fmla="*/ 137513 w 137512"/>
                    <a:gd name="connsiteY0" fmla="*/ 116987 h 193451"/>
                    <a:gd name="connsiteX1" fmla="*/ 0 w 137512"/>
                    <a:gd name="connsiteY1" fmla="*/ 0 h 193451"/>
                    <a:gd name="connsiteX2" fmla="*/ 7048 w 137512"/>
                    <a:gd name="connsiteY2" fmla="*/ 193451 h 193451"/>
                  </a:gdLst>
                  <a:ahLst/>
                  <a:cxnLst>
                    <a:cxn ang="0">
                      <a:pos x="connsiteX0" y="connsiteY0"/>
                    </a:cxn>
                    <a:cxn ang="0">
                      <a:pos x="connsiteX1" y="connsiteY1"/>
                    </a:cxn>
                    <a:cxn ang="0">
                      <a:pos x="connsiteX2" y="connsiteY2"/>
                    </a:cxn>
                  </a:cxnLst>
                  <a:rect l="l" t="t" r="r" b="b"/>
                  <a:pathLst>
                    <a:path w="137512" h="193451">
                      <a:moveTo>
                        <a:pt x="137513" y="116987"/>
                      </a:moveTo>
                      <a:lnTo>
                        <a:pt x="0" y="0"/>
                      </a:lnTo>
                      <a:lnTo>
                        <a:pt x="7048" y="193451"/>
                      </a:lnTo>
                      <a:close/>
                    </a:path>
                  </a:pathLst>
                </a:custGeom>
                <a:grpFill/>
                <a:ln w="8809" cap="flat">
                  <a:noFill/>
                  <a:prstDash val="solid"/>
                  <a:miter/>
                </a:ln>
              </p:spPr>
              <p:txBody>
                <a:bodyPr rtlCol="0" anchor="ctr"/>
                <a:lstStyle/>
                <a:p>
                  <a:endParaRPr lang="en-US" sz="3200"/>
                </a:p>
              </p:txBody>
            </p:sp>
            <p:sp>
              <p:nvSpPr>
                <p:cNvPr id="1387" name="Freeform: Shape 1386">
                  <a:extLst>
                    <a:ext uri="{FF2B5EF4-FFF2-40B4-BE49-F238E27FC236}">
                      <a16:creationId xmlns:a16="http://schemas.microsoft.com/office/drawing/2014/main" id="{F161583D-F130-47BE-ABD0-320A41FAD6DF}"/>
                    </a:ext>
                  </a:extLst>
                </p:cNvPr>
                <p:cNvSpPr/>
                <p:nvPr/>
              </p:nvSpPr>
              <p:spPr>
                <a:xfrm>
                  <a:off x="6352965" y="3049475"/>
                  <a:ext cx="166406" cy="340653"/>
                </a:xfrm>
                <a:custGeom>
                  <a:avLst/>
                  <a:gdLst>
                    <a:gd name="connsiteX0" fmla="*/ 166407 w 166406"/>
                    <a:gd name="connsiteY0" fmla="*/ 133813 h 340653"/>
                    <a:gd name="connsiteX1" fmla="*/ 0 w 166406"/>
                    <a:gd name="connsiteY1" fmla="*/ 0 h 340653"/>
                    <a:gd name="connsiteX2" fmla="*/ 83159 w 166406"/>
                    <a:gd name="connsiteY2" fmla="*/ 340654 h 340653"/>
                  </a:gdLst>
                  <a:ahLst/>
                  <a:cxnLst>
                    <a:cxn ang="0">
                      <a:pos x="connsiteX0" y="connsiteY0"/>
                    </a:cxn>
                    <a:cxn ang="0">
                      <a:pos x="connsiteX1" y="connsiteY1"/>
                    </a:cxn>
                    <a:cxn ang="0">
                      <a:pos x="connsiteX2" y="connsiteY2"/>
                    </a:cxn>
                  </a:cxnLst>
                  <a:rect l="l" t="t" r="r" b="b"/>
                  <a:pathLst>
                    <a:path w="166406" h="340653">
                      <a:moveTo>
                        <a:pt x="166407" y="133813"/>
                      </a:moveTo>
                      <a:lnTo>
                        <a:pt x="0" y="0"/>
                      </a:lnTo>
                      <a:lnTo>
                        <a:pt x="83159" y="340654"/>
                      </a:lnTo>
                      <a:close/>
                    </a:path>
                  </a:pathLst>
                </a:custGeom>
                <a:grpFill/>
                <a:ln w="8809" cap="flat">
                  <a:noFill/>
                  <a:prstDash val="solid"/>
                  <a:miter/>
                </a:ln>
              </p:spPr>
              <p:txBody>
                <a:bodyPr rtlCol="0" anchor="ctr"/>
                <a:lstStyle/>
                <a:p>
                  <a:endParaRPr lang="en-US" sz="3200"/>
                </a:p>
              </p:txBody>
            </p:sp>
            <p:sp>
              <p:nvSpPr>
                <p:cNvPr id="1388" name="Freeform: Shape 1387">
                  <a:extLst>
                    <a:ext uri="{FF2B5EF4-FFF2-40B4-BE49-F238E27FC236}">
                      <a16:creationId xmlns:a16="http://schemas.microsoft.com/office/drawing/2014/main" id="{01EAA8AD-E57B-4864-9773-606CC9C3FB98}"/>
                    </a:ext>
                  </a:extLst>
                </p:cNvPr>
                <p:cNvSpPr/>
                <p:nvPr/>
              </p:nvSpPr>
              <p:spPr>
                <a:xfrm>
                  <a:off x="6436124" y="3219758"/>
                  <a:ext cx="245161" cy="170370"/>
                </a:xfrm>
                <a:custGeom>
                  <a:avLst/>
                  <a:gdLst>
                    <a:gd name="connsiteX0" fmla="*/ 110204 w 245161"/>
                    <a:gd name="connsiteY0" fmla="*/ 0 h 170370"/>
                    <a:gd name="connsiteX1" fmla="*/ 245162 w 245161"/>
                    <a:gd name="connsiteY1" fmla="*/ 111878 h 170370"/>
                    <a:gd name="connsiteX2" fmla="*/ 0 w 245161"/>
                    <a:gd name="connsiteY2" fmla="*/ 170371 h 170370"/>
                  </a:gdLst>
                  <a:ahLst/>
                  <a:cxnLst>
                    <a:cxn ang="0">
                      <a:pos x="connsiteX0" y="connsiteY0"/>
                    </a:cxn>
                    <a:cxn ang="0">
                      <a:pos x="connsiteX1" y="connsiteY1"/>
                    </a:cxn>
                    <a:cxn ang="0">
                      <a:pos x="connsiteX2" y="connsiteY2"/>
                    </a:cxn>
                  </a:cxnLst>
                  <a:rect l="l" t="t" r="r" b="b"/>
                  <a:pathLst>
                    <a:path w="245161" h="170370">
                      <a:moveTo>
                        <a:pt x="110204" y="0"/>
                      </a:moveTo>
                      <a:lnTo>
                        <a:pt x="245162" y="111878"/>
                      </a:lnTo>
                      <a:lnTo>
                        <a:pt x="0" y="170371"/>
                      </a:lnTo>
                      <a:close/>
                    </a:path>
                  </a:pathLst>
                </a:custGeom>
                <a:grpFill/>
                <a:ln w="8809" cap="flat">
                  <a:noFill/>
                  <a:prstDash val="solid"/>
                  <a:miter/>
                </a:ln>
              </p:spPr>
              <p:txBody>
                <a:bodyPr rtlCol="0" anchor="ctr"/>
                <a:lstStyle/>
                <a:p>
                  <a:endParaRPr lang="en-US" sz="3200"/>
                </a:p>
              </p:txBody>
            </p:sp>
            <p:sp>
              <p:nvSpPr>
                <p:cNvPr id="1389" name="Freeform: Shape 1388">
                  <a:extLst>
                    <a:ext uri="{FF2B5EF4-FFF2-40B4-BE49-F238E27FC236}">
                      <a16:creationId xmlns:a16="http://schemas.microsoft.com/office/drawing/2014/main" id="{9CA47376-39A1-4739-9EBA-62FB1B0861C5}"/>
                    </a:ext>
                  </a:extLst>
                </p:cNvPr>
                <p:cNvSpPr/>
                <p:nvPr/>
              </p:nvSpPr>
              <p:spPr>
                <a:xfrm>
                  <a:off x="6640764" y="3331635"/>
                  <a:ext cx="121479" cy="184377"/>
                </a:xfrm>
                <a:custGeom>
                  <a:avLst/>
                  <a:gdLst>
                    <a:gd name="connsiteX0" fmla="*/ 121479 w 121479"/>
                    <a:gd name="connsiteY0" fmla="*/ 58493 h 184377"/>
                    <a:gd name="connsiteX1" fmla="*/ 40522 w 121479"/>
                    <a:gd name="connsiteY1" fmla="*/ 0 h 184377"/>
                    <a:gd name="connsiteX2" fmla="*/ 0 w 121479"/>
                    <a:gd name="connsiteY2" fmla="*/ 184378 h 184377"/>
                  </a:gdLst>
                  <a:ahLst/>
                  <a:cxnLst>
                    <a:cxn ang="0">
                      <a:pos x="connsiteX0" y="connsiteY0"/>
                    </a:cxn>
                    <a:cxn ang="0">
                      <a:pos x="connsiteX1" y="connsiteY1"/>
                    </a:cxn>
                    <a:cxn ang="0">
                      <a:pos x="connsiteX2" y="connsiteY2"/>
                    </a:cxn>
                  </a:cxnLst>
                  <a:rect l="l" t="t" r="r" b="b"/>
                  <a:pathLst>
                    <a:path w="121479" h="184377">
                      <a:moveTo>
                        <a:pt x="121479" y="58493"/>
                      </a:moveTo>
                      <a:lnTo>
                        <a:pt x="40522" y="0"/>
                      </a:lnTo>
                      <a:lnTo>
                        <a:pt x="0" y="184378"/>
                      </a:lnTo>
                      <a:close/>
                    </a:path>
                  </a:pathLst>
                </a:custGeom>
                <a:grpFill/>
                <a:ln w="8809" cap="flat">
                  <a:noFill/>
                  <a:prstDash val="solid"/>
                  <a:miter/>
                </a:ln>
              </p:spPr>
              <p:txBody>
                <a:bodyPr rtlCol="0" anchor="ctr"/>
                <a:lstStyle/>
                <a:p>
                  <a:endParaRPr lang="en-US" sz="3200"/>
                </a:p>
              </p:txBody>
            </p:sp>
            <p:sp>
              <p:nvSpPr>
                <p:cNvPr id="1390" name="Freeform: Shape 1389">
                  <a:extLst>
                    <a:ext uri="{FF2B5EF4-FFF2-40B4-BE49-F238E27FC236}">
                      <a16:creationId xmlns:a16="http://schemas.microsoft.com/office/drawing/2014/main" id="{CE2A8D13-A1BD-442D-8A5F-D65523CF405A}"/>
                    </a:ext>
                  </a:extLst>
                </p:cNvPr>
                <p:cNvSpPr/>
                <p:nvPr/>
              </p:nvSpPr>
              <p:spPr>
                <a:xfrm>
                  <a:off x="6640764" y="3423868"/>
                  <a:ext cx="224899" cy="92144"/>
                </a:xfrm>
                <a:custGeom>
                  <a:avLst/>
                  <a:gdLst>
                    <a:gd name="connsiteX0" fmla="*/ 157421 w 224899"/>
                    <a:gd name="connsiteY0" fmla="*/ 0 h 92144"/>
                    <a:gd name="connsiteX1" fmla="*/ 224900 w 224899"/>
                    <a:gd name="connsiteY1" fmla="*/ 92145 h 92144"/>
                    <a:gd name="connsiteX2" fmla="*/ 0 w 224899"/>
                    <a:gd name="connsiteY2" fmla="*/ 92145 h 92144"/>
                  </a:gdLst>
                  <a:ahLst/>
                  <a:cxnLst>
                    <a:cxn ang="0">
                      <a:pos x="connsiteX0" y="connsiteY0"/>
                    </a:cxn>
                    <a:cxn ang="0">
                      <a:pos x="connsiteX1" y="connsiteY1"/>
                    </a:cxn>
                    <a:cxn ang="0">
                      <a:pos x="connsiteX2" y="connsiteY2"/>
                    </a:cxn>
                  </a:cxnLst>
                  <a:rect l="l" t="t" r="r" b="b"/>
                  <a:pathLst>
                    <a:path w="224899" h="92144">
                      <a:moveTo>
                        <a:pt x="157421" y="0"/>
                      </a:moveTo>
                      <a:lnTo>
                        <a:pt x="224900" y="92145"/>
                      </a:lnTo>
                      <a:lnTo>
                        <a:pt x="0" y="92145"/>
                      </a:lnTo>
                      <a:close/>
                    </a:path>
                  </a:pathLst>
                </a:custGeom>
                <a:grpFill/>
                <a:ln w="8809" cap="flat">
                  <a:noFill/>
                  <a:prstDash val="solid"/>
                  <a:miter/>
                </a:ln>
              </p:spPr>
              <p:txBody>
                <a:bodyPr rtlCol="0" anchor="ctr"/>
                <a:lstStyle/>
                <a:p>
                  <a:endParaRPr lang="en-US" sz="3200"/>
                </a:p>
              </p:txBody>
            </p:sp>
            <p:sp>
              <p:nvSpPr>
                <p:cNvPr id="1391" name="Freeform: Shape 1390">
                  <a:extLst>
                    <a:ext uri="{FF2B5EF4-FFF2-40B4-BE49-F238E27FC236}">
                      <a16:creationId xmlns:a16="http://schemas.microsoft.com/office/drawing/2014/main" id="{BF30A5C0-34A1-4953-B1A9-73F5D9DC44B5}"/>
                    </a:ext>
                  </a:extLst>
                </p:cNvPr>
                <p:cNvSpPr/>
                <p:nvPr/>
              </p:nvSpPr>
              <p:spPr>
                <a:xfrm>
                  <a:off x="6721721" y="3516013"/>
                  <a:ext cx="224899" cy="99015"/>
                </a:xfrm>
                <a:custGeom>
                  <a:avLst/>
                  <a:gdLst>
                    <a:gd name="connsiteX0" fmla="*/ 224900 w 224899"/>
                    <a:gd name="connsiteY0" fmla="*/ 99016 h 99015"/>
                    <a:gd name="connsiteX1" fmla="*/ 143943 w 224899"/>
                    <a:gd name="connsiteY1" fmla="*/ 0 h 99015"/>
                    <a:gd name="connsiteX2" fmla="*/ 0 w 224899"/>
                    <a:gd name="connsiteY2" fmla="*/ 76464 h 99015"/>
                  </a:gdLst>
                  <a:ahLst/>
                  <a:cxnLst>
                    <a:cxn ang="0">
                      <a:pos x="connsiteX0" y="connsiteY0"/>
                    </a:cxn>
                    <a:cxn ang="0">
                      <a:pos x="connsiteX1" y="connsiteY1"/>
                    </a:cxn>
                    <a:cxn ang="0">
                      <a:pos x="connsiteX2" y="connsiteY2"/>
                    </a:cxn>
                  </a:cxnLst>
                  <a:rect l="l" t="t" r="r" b="b"/>
                  <a:pathLst>
                    <a:path w="224899" h="99015">
                      <a:moveTo>
                        <a:pt x="224900" y="99016"/>
                      </a:moveTo>
                      <a:lnTo>
                        <a:pt x="143943" y="0"/>
                      </a:lnTo>
                      <a:lnTo>
                        <a:pt x="0" y="76464"/>
                      </a:lnTo>
                      <a:close/>
                    </a:path>
                  </a:pathLst>
                </a:custGeom>
                <a:grpFill/>
                <a:ln w="8809" cap="flat">
                  <a:noFill/>
                  <a:prstDash val="solid"/>
                  <a:miter/>
                </a:ln>
              </p:spPr>
              <p:txBody>
                <a:bodyPr rtlCol="0" anchor="ctr"/>
                <a:lstStyle/>
                <a:p>
                  <a:endParaRPr lang="en-US" sz="3200"/>
                </a:p>
              </p:txBody>
            </p:sp>
            <p:sp>
              <p:nvSpPr>
                <p:cNvPr id="1392" name="Freeform: Shape 1391">
                  <a:extLst>
                    <a:ext uri="{FF2B5EF4-FFF2-40B4-BE49-F238E27FC236}">
                      <a16:creationId xmlns:a16="http://schemas.microsoft.com/office/drawing/2014/main" id="{B5152D75-3E55-4B19-BE38-337AB556B5CD}"/>
                    </a:ext>
                  </a:extLst>
                </p:cNvPr>
                <p:cNvSpPr/>
                <p:nvPr/>
              </p:nvSpPr>
              <p:spPr>
                <a:xfrm>
                  <a:off x="6721721" y="3592477"/>
                  <a:ext cx="202436" cy="188958"/>
                </a:xfrm>
                <a:custGeom>
                  <a:avLst/>
                  <a:gdLst>
                    <a:gd name="connsiteX0" fmla="*/ 143943 w 202436"/>
                    <a:gd name="connsiteY0" fmla="*/ 188959 h 188958"/>
                    <a:gd name="connsiteX1" fmla="*/ 202436 w 202436"/>
                    <a:gd name="connsiteY1" fmla="*/ 62986 h 188958"/>
                    <a:gd name="connsiteX2" fmla="*/ 0 w 202436"/>
                    <a:gd name="connsiteY2" fmla="*/ 0 h 188958"/>
                  </a:gdLst>
                  <a:ahLst/>
                  <a:cxnLst>
                    <a:cxn ang="0">
                      <a:pos x="connsiteX0" y="connsiteY0"/>
                    </a:cxn>
                    <a:cxn ang="0">
                      <a:pos x="connsiteX1" y="connsiteY1"/>
                    </a:cxn>
                    <a:cxn ang="0">
                      <a:pos x="connsiteX2" y="connsiteY2"/>
                    </a:cxn>
                  </a:cxnLst>
                  <a:rect l="l" t="t" r="r" b="b"/>
                  <a:pathLst>
                    <a:path w="202436" h="188958">
                      <a:moveTo>
                        <a:pt x="143943" y="188959"/>
                      </a:moveTo>
                      <a:lnTo>
                        <a:pt x="202436" y="62986"/>
                      </a:lnTo>
                      <a:lnTo>
                        <a:pt x="0" y="0"/>
                      </a:lnTo>
                      <a:close/>
                    </a:path>
                  </a:pathLst>
                </a:custGeom>
                <a:grpFill/>
                <a:ln w="8809" cap="flat">
                  <a:noFill/>
                  <a:prstDash val="solid"/>
                  <a:miter/>
                </a:ln>
              </p:spPr>
              <p:txBody>
                <a:bodyPr rtlCol="0" anchor="ctr"/>
                <a:lstStyle/>
                <a:p>
                  <a:endParaRPr lang="en-US" sz="3200"/>
                </a:p>
              </p:txBody>
            </p:sp>
            <p:sp>
              <p:nvSpPr>
                <p:cNvPr id="1393" name="Freeform: Shape 1392">
                  <a:extLst>
                    <a:ext uri="{FF2B5EF4-FFF2-40B4-BE49-F238E27FC236}">
                      <a16:creationId xmlns:a16="http://schemas.microsoft.com/office/drawing/2014/main" id="{CD5136D5-2C11-4B05-9F3F-7AC079227907}"/>
                    </a:ext>
                  </a:extLst>
                </p:cNvPr>
                <p:cNvSpPr/>
                <p:nvPr/>
              </p:nvSpPr>
              <p:spPr>
                <a:xfrm>
                  <a:off x="6701547" y="3781436"/>
                  <a:ext cx="164116" cy="157333"/>
                </a:xfrm>
                <a:custGeom>
                  <a:avLst/>
                  <a:gdLst>
                    <a:gd name="connsiteX0" fmla="*/ 96638 w 164116"/>
                    <a:gd name="connsiteY0" fmla="*/ 157333 h 157333"/>
                    <a:gd name="connsiteX1" fmla="*/ 164116 w 164116"/>
                    <a:gd name="connsiteY1" fmla="*/ 0 h 157333"/>
                    <a:gd name="connsiteX2" fmla="*/ 0 w 164116"/>
                    <a:gd name="connsiteY2" fmla="*/ 0 h 157333"/>
                  </a:gdLst>
                  <a:ahLst/>
                  <a:cxnLst>
                    <a:cxn ang="0">
                      <a:pos x="connsiteX0" y="connsiteY0"/>
                    </a:cxn>
                    <a:cxn ang="0">
                      <a:pos x="connsiteX1" y="connsiteY1"/>
                    </a:cxn>
                    <a:cxn ang="0">
                      <a:pos x="connsiteX2" y="connsiteY2"/>
                    </a:cxn>
                  </a:cxnLst>
                  <a:rect l="l" t="t" r="r" b="b"/>
                  <a:pathLst>
                    <a:path w="164116" h="157333">
                      <a:moveTo>
                        <a:pt x="96638" y="157333"/>
                      </a:moveTo>
                      <a:lnTo>
                        <a:pt x="164116" y="0"/>
                      </a:lnTo>
                      <a:lnTo>
                        <a:pt x="0" y="0"/>
                      </a:lnTo>
                      <a:close/>
                    </a:path>
                  </a:pathLst>
                </a:custGeom>
                <a:grpFill/>
                <a:ln w="8809" cap="flat">
                  <a:noFill/>
                  <a:prstDash val="solid"/>
                  <a:miter/>
                </a:ln>
              </p:spPr>
              <p:txBody>
                <a:bodyPr rtlCol="0" anchor="ctr"/>
                <a:lstStyle/>
                <a:p>
                  <a:endParaRPr lang="en-US" sz="3200"/>
                </a:p>
              </p:txBody>
            </p:sp>
            <p:sp>
              <p:nvSpPr>
                <p:cNvPr id="1394" name="Freeform: Shape 1393">
                  <a:extLst>
                    <a:ext uri="{FF2B5EF4-FFF2-40B4-BE49-F238E27FC236}">
                      <a16:creationId xmlns:a16="http://schemas.microsoft.com/office/drawing/2014/main" id="{E602B2FC-C698-4461-B914-DF9D2931F8F2}"/>
                    </a:ext>
                  </a:extLst>
                </p:cNvPr>
                <p:cNvSpPr/>
                <p:nvPr/>
              </p:nvSpPr>
              <p:spPr>
                <a:xfrm>
                  <a:off x="5804325" y="3367665"/>
                  <a:ext cx="170899" cy="224811"/>
                </a:xfrm>
                <a:custGeom>
                  <a:avLst/>
                  <a:gdLst>
                    <a:gd name="connsiteX0" fmla="*/ 139362 w 170899"/>
                    <a:gd name="connsiteY0" fmla="*/ 0 h 224811"/>
                    <a:gd name="connsiteX1" fmla="*/ 170899 w 170899"/>
                    <a:gd name="connsiteY1" fmla="*/ 197856 h 224811"/>
                    <a:gd name="connsiteX2" fmla="*/ 0 w 170899"/>
                    <a:gd name="connsiteY2" fmla="*/ 224812 h 224811"/>
                  </a:gdLst>
                  <a:ahLst/>
                  <a:cxnLst>
                    <a:cxn ang="0">
                      <a:pos x="connsiteX0" y="connsiteY0"/>
                    </a:cxn>
                    <a:cxn ang="0">
                      <a:pos x="connsiteX1" y="connsiteY1"/>
                    </a:cxn>
                    <a:cxn ang="0">
                      <a:pos x="connsiteX2" y="connsiteY2"/>
                    </a:cxn>
                  </a:cxnLst>
                  <a:rect l="l" t="t" r="r" b="b"/>
                  <a:pathLst>
                    <a:path w="170899" h="224811">
                      <a:moveTo>
                        <a:pt x="139362" y="0"/>
                      </a:moveTo>
                      <a:lnTo>
                        <a:pt x="170899" y="197856"/>
                      </a:lnTo>
                      <a:lnTo>
                        <a:pt x="0" y="224812"/>
                      </a:lnTo>
                      <a:close/>
                    </a:path>
                  </a:pathLst>
                </a:custGeom>
                <a:grpFill/>
                <a:ln w="8809" cap="flat">
                  <a:noFill/>
                  <a:prstDash val="solid"/>
                  <a:miter/>
                </a:ln>
              </p:spPr>
              <p:txBody>
                <a:bodyPr rtlCol="0" anchor="ctr"/>
                <a:lstStyle/>
                <a:p>
                  <a:endParaRPr lang="en-US" sz="3200"/>
                </a:p>
              </p:txBody>
            </p:sp>
            <p:sp>
              <p:nvSpPr>
                <p:cNvPr id="1395" name="Freeform: Shape 1394">
                  <a:extLst>
                    <a:ext uri="{FF2B5EF4-FFF2-40B4-BE49-F238E27FC236}">
                      <a16:creationId xmlns:a16="http://schemas.microsoft.com/office/drawing/2014/main" id="{A3225248-A70A-4635-B31C-0F6D7A860C9A}"/>
                    </a:ext>
                  </a:extLst>
                </p:cNvPr>
                <p:cNvSpPr/>
                <p:nvPr/>
              </p:nvSpPr>
              <p:spPr>
                <a:xfrm>
                  <a:off x="5885282" y="3565521"/>
                  <a:ext cx="184377" cy="242871"/>
                </a:xfrm>
                <a:custGeom>
                  <a:avLst/>
                  <a:gdLst>
                    <a:gd name="connsiteX0" fmla="*/ 184378 w 184377"/>
                    <a:gd name="connsiteY0" fmla="*/ 121391 h 242871"/>
                    <a:gd name="connsiteX1" fmla="*/ 89942 w 184377"/>
                    <a:gd name="connsiteY1" fmla="*/ 0 h 242871"/>
                    <a:gd name="connsiteX2" fmla="*/ 0 w 184377"/>
                    <a:gd name="connsiteY2" fmla="*/ 242871 h 242871"/>
                  </a:gdLst>
                  <a:ahLst/>
                  <a:cxnLst>
                    <a:cxn ang="0">
                      <a:pos x="connsiteX0" y="connsiteY0"/>
                    </a:cxn>
                    <a:cxn ang="0">
                      <a:pos x="connsiteX1" y="connsiteY1"/>
                    </a:cxn>
                    <a:cxn ang="0">
                      <a:pos x="connsiteX2" y="connsiteY2"/>
                    </a:cxn>
                  </a:cxnLst>
                  <a:rect l="l" t="t" r="r" b="b"/>
                  <a:pathLst>
                    <a:path w="184377" h="242871">
                      <a:moveTo>
                        <a:pt x="184378" y="121391"/>
                      </a:moveTo>
                      <a:lnTo>
                        <a:pt x="89942" y="0"/>
                      </a:lnTo>
                      <a:lnTo>
                        <a:pt x="0" y="242871"/>
                      </a:lnTo>
                      <a:close/>
                    </a:path>
                  </a:pathLst>
                </a:custGeom>
                <a:grpFill/>
                <a:ln w="8809" cap="flat">
                  <a:noFill/>
                  <a:prstDash val="solid"/>
                  <a:miter/>
                </a:ln>
              </p:spPr>
              <p:txBody>
                <a:bodyPr rtlCol="0" anchor="ctr"/>
                <a:lstStyle/>
                <a:p>
                  <a:endParaRPr lang="en-US" sz="3200"/>
                </a:p>
              </p:txBody>
            </p:sp>
            <p:sp>
              <p:nvSpPr>
                <p:cNvPr id="1396" name="Freeform: Shape 1395">
                  <a:extLst>
                    <a:ext uri="{FF2B5EF4-FFF2-40B4-BE49-F238E27FC236}">
                      <a16:creationId xmlns:a16="http://schemas.microsoft.com/office/drawing/2014/main" id="{3689B396-6F07-4AA9-B84B-8BD421A9C8FD}"/>
                    </a:ext>
                  </a:extLst>
                </p:cNvPr>
                <p:cNvSpPr/>
                <p:nvPr/>
              </p:nvSpPr>
              <p:spPr>
                <a:xfrm>
                  <a:off x="6002181" y="3637757"/>
                  <a:ext cx="190368" cy="301011"/>
                </a:xfrm>
                <a:custGeom>
                  <a:avLst/>
                  <a:gdLst>
                    <a:gd name="connsiteX0" fmla="*/ 190368 w 190368"/>
                    <a:gd name="connsiteY0" fmla="*/ 143679 h 301011"/>
                    <a:gd name="connsiteX1" fmla="*/ 29247 w 190368"/>
                    <a:gd name="connsiteY1" fmla="*/ 0 h 301011"/>
                    <a:gd name="connsiteX2" fmla="*/ 0 w 190368"/>
                    <a:gd name="connsiteY2" fmla="*/ 301012 h 301011"/>
                  </a:gdLst>
                  <a:ahLst/>
                  <a:cxnLst>
                    <a:cxn ang="0">
                      <a:pos x="connsiteX0" y="connsiteY0"/>
                    </a:cxn>
                    <a:cxn ang="0">
                      <a:pos x="connsiteX1" y="connsiteY1"/>
                    </a:cxn>
                    <a:cxn ang="0">
                      <a:pos x="connsiteX2" y="connsiteY2"/>
                    </a:cxn>
                  </a:cxnLst>
                  <a:rect l="l" t="t" r="r" b="b"/>
                  <a:pathLst>
                    <a:path w="190368" h="301011">
                      <a:moveTo>
                        <a:pt x="190368" y="143679"/>
                      </a:moveTo>
                      <a:lnTo>
                        <a:pt x="29247" y="0"/>
                      </a:lnTo>
                      <a:lnTo>
                        <a:pt x="0" y="301012"/>
                      </a:lnTo>
                      <a:close/>
                    </a:path>
                  </a:pathLst>
                </a:custGeom>
                <a:grpFill/>
                <a:ln w="8809" cap="flat">
                  <a:noFill/>
                  <a:prstDash val="solid"/>
                  <a:miter/>
                </a:ln>
              </p:spPr>
              <p:txBody>
                <a:bodyPr rtlCol="0" anchor="ctr"/>
                <a:lstStyle/>
                <a:p>
                  <a:endParaRPr lang="en-US" sz="3200"/>
                </a:p>
              </p:txBody>
            </p:sp>
            <p:sp>
              <p:nvSpPr>
                <p:cNvPr id="1397" name="Freeform: Shape 1396">
                  <a:extLst>
                    <a:ext uri="{FF2B5EF4-FFF2-40B4-BE49-F238E27FC236}">
                      <a16:creationId xmlns:a16="http://schemas.microsoft.com/office/drawing/2014/main" id="{5F20F642-7DA3-416C-9AB2-B45CF0C8B7C7}"/>
                    </a:ext>
                  </a:extLst>
                </p:cNvPr>
                <p:cNvSpPr/>
                <p:nvPr/>
              </p:nvSpPr>
              <p:spPr>
                <a:xfrm>
                  <a:off x="6173080" y="3819139"/>
                  <a:ext cx="229392" cy="164644"/>
                </a:xfrm>
                <a:custGeom>
                  <a:avLst/>
                  <a:gdLst>
                    <a:gd name="connsiteX0" fmla="*/ 229393 w 229392"/>
                    <a:gd name="connsiteY0" fmla="*/ 164645 h 164644"/>
                    <a:gd name="connsiteX1" fmla="*/ 58494 w 229392"/>
                    <a:gd name="connsiteY1" fmla="*/ 0 h 164644"/>
                    <a:gd name="connsiteX2" fmla="*/ 0 w 229392"/>
                    <a:gd name="connsiteY2" fmla="*/ 164645 h 164644"/>
                  </a:gdLst>
                  <a:ahLst/>
                  <a:cxnLst>
                    <a:cxn ang="0">
                      <a:pos x="connsiteX0" y="connsiteY0"/>
                    </a:cxn>
                    <a:cxn ang="0">
                      <a:pos x="connsiteX1" y="connsiteY1"/>
                    </a:cxn>
                    <a:cxn ang="0">
                      <a:pos x="connsiteX2" y="connsiteY2"/>
                    </a:cxn>
                  </a:cxnLst>
                  <a:rect l="l" t="t" r="r" b="b"/>
                  <a:pathLst>
                    <a:path w="229392" h="164644">
                      <a:moveTo>
                        <a:pt x="229393" y="164645"/>
                      </a:moveTo>
                      <a:lnTo>
                        <a:pt x="58494" y="0"/>
                      </a:lnTo>
                      <a:lnTo>
                        <a:pt x="0" y="164645"/>
                      </a:lnTo>
                      <a:close/>
                    </a:path>
                  </a:pathLst>
                </a:custGeom>
                <a:grpFill/>
                <a:ln w="8809" cap="flat">
                  <a:noFill/>
                  <a:prstDash val="solid"/>
                  <a:miter/>
                </a:ln>
              </p:spPr>
              <p:txBody>
                <a:bodyPr rtlCol="0" anchor="ctr"/>
                <a:lstStyle/>
                <a:p>
                  <a:endParaRPr lang="en-US" sz="3200"/>
                </a:p>
              </p:txBody>
            </p:sp>
            <p:sp>
              <p:nvSpPr>
                <p:cNvPr id="1398" name="Freeform: Shape 1397">
                  <a:extLst>
                    <a:ext uri="{FF2B5EF4-FFF2-40B4-BE49-F238E27FC236}">
                      <a16:creationId xmlns:a16="http://schemas.microsoft.com/office/drawing/2014/main" id="{C082F141-F06A-47F9-8FAA-BE485FFE136D}"/>
                    </a:ext>
                  </a:extLst>
                </p:cNvPr>
                <p:cNvSpPr/>
                <p:nvPr/>
              </p:nvSpPr>
              <p:spPr>
                <a:xfrm>
                  <a:off x="6231574" y="4001755"/>
                  <a:ext cx="233797" cy="143943"/>
                </a:xfrm>
                <a:custGeom>
                  <a:avLst/>
                  <a:gdLst>
                    <a:gd name="connsiteX0" fmla="*/ 233797 w 233797"/>
                    <a:gd name="connsiteY0" fmla="*/ 143943 h 143943"/>
                    <a:gd name="connsiteX1" fmla="*/ 204551 w 233797"/>
                    <a:gd name="connsiteY1" fmla="*/ 0 h 143943"/>
                    <a:gd name="connsiteX2" fmla="*/ 0 w 233797"/>
                    <a:gd name="connsiteY2" fmla="*/ 94435 h 143943"/>
                  </a:gdLst>
                  <a:ahLst/>
                  <a:cxnLst>
                    <a:cxn ang="0">
                      <a:pos x="connsiteX0" y="connsiteY0"/>
                    </a:cxn>
                    <a:cxn ang="0">
                      <a:pos x="connsiteX1" y="connsiteY1"/>
                    </a:cxn>
                    <a:cxn ang="0">
                      <a:pos x="connsiteX2" y="connsiteY2"/>
                    </a:cxn>
                  </a:cxnLst>
                  <a:rect l="l" t="t" r="r" b="b"/>
                  <a:pathLst>
                    <a:path w="233797" h="143943">
                      <a:moveTo>
                        <a:pt x="233797" y="143943"/>
                      </a:moveTo>
                      <a:lnTo>
                        <a:pt x="204551" y="0"/>
                      </a:lnTo>
                      <a:lnTo>
                        <a:pt x="0" y="94435"/>
                      </a:lnTo>
                      <a:close/>
                    </a:path>
                  </a:pathLst>
                </a:custGeom>
                <a:grpFill/>
                <a:ln w="8809" cap="flat">
                  <a:noFill/>
                  <a:prstDash val="solid"/>
                  <a:miter/>
                </a:ln>
              </p:spPr>
              <p:txBody>
                <a:bodyPr rtlCol="0" anchor="ctr"/>
                <a:lstStyle/>
                <a:p>
                  <a:endParaRPr lang="en-US" sz="3200"/>
                </a:p>
              </p:txBody>
            </p:sp>
            <p:sp>
              <p:nvSpPr>
                <p:cNvPr id="1399" name="Freeform: Shape 1398">
                  <a:extLst>
                    <a:ext uri="{FF2B5EF4-FFF2-40B4-BE49-F238E27FC236}">
                      <a16:creationId xmlns:a16="http://schemas.microsoft.com/office/drawing/2014/main" id="{83DC17D0-9FB2-417C-8483-73EDD536976E}"/>
                    </a:ext>
                  </a:extLst>
                </p:cNvPr>
                <p:cNvSpPr/>
                <p:nvPr/>
              </p:nvSpPr>
              <p:spPr>
                <a:xfrm>
                  <a:off x="6289979" y="4145698"/>
                  <a:ext cx="175391" cy="143854"/>
                </a:xfrm>
                <a:custGeom>
                  <a:avLst/>
                  <a:gdLst>
                    <a:gd name="connsiteX0" fmla="*/ 89942 w 175391"/>
                    <a:gd name="connsiteY0" fmla="*/ 143855 h 143854"/>
                    <a:gd name="connsiteX1" fmla="*/ 175392 w 175391"/>
                    <a:gd name="connsiteY1" fmla="*/ 0 h 143854"/>
                    <a:gd name="connsiteX2" fmla="*/ 0 w 175391"/>
                    <a:gd name="connsiteY2" fmla="*/ 22463 h 143854"/>
                  </a:gdLst>
                  <a:ahLst/>
                  <a:cxnLst>
                    <a:cxn ang="0">
                      <a:pos x="connsiteX0" y="connsiteY0"/>
                    </a:cxn>
                    <a:cxn ang="0">
                      <a:pos x="connsiteX1" y="connsiteY1"/>
                    </a:cxn>
                    <a:cxn ang="0">
                      <a:pos x="connsiteX2" y="connsiteY2"/>
                    </a:cxn>
                  </a:cxnLst>
                  <a:rect l="l" t="t" r="r" b="b"/>
                  <a:pathLst>
                    <a:path w="175391" h="143854">
                      <a:moveTo>
                        <a:pt x="89942" y="143855"/>
                      </a:moveTo>
                      <a:lnTo>
                        <a:pt x="175392" y="0"/>
                      </a:lnTo>
                      <a:lnTo>
                        <a:pt x="0" y="22463"/>
                      </a:lnTo>
                      <a:close/>
                    </a:path>
                  </a:pathLst>
                </a:custGeom>
                <a:grpFill/>
                <a:ln w="8809" cap="flat">
                  <a:noFill/>
                  <a:prstDash val="solid"/>
                  <a:miter/>
                </a:ln>
              </p:spPr>
              <p:txBody>
                <a:bodyPr rtlCol="0" anchor="ctr"/>
                <a:lstStyle/>
                <a:p>
                  <a:endParaRPr lang="en-US" sz="3200"/>
                </a:p>
              </p:txBody>
            </p:sp>
            <p:sp>
              <p:nvSpPr>
                <p:cNvPr id="1400" name="Freeform: Shape 1399">
                  <a:extLst>
                    <a:ext uri="{FF2B5EF4-FFF2-40B4-BE49-F238E27FC236}">
                      <a16:creationId xmlns:a16="http://schemas.microsoft.com/office/drawing/2014/main" id="{C3A9CF23-4428-4C7F-8DE3-3150B6AB5AE6}"/>
                    </a:ext>
                  </a:extLst>
                </p:cNvPr>
                <p:cNvSpPr/>
                <p:nvPr/>
              </p:nvSpPr>
              <p:spPr>
                <a:xfrm>
                  <a:off x="5592903" y="4001755"/>
                  <a:ext cx="116986" cy="143943"/>
                </a:xfrm>
                <a:custGeom>
                  <a:avLst/>
                  <a:gdLst>
                    <a:gd name="connsiteX0" fmla="*/ 76464 w 116986"/>
                    <a:gd name="connsiteY0" fmla="*/ 0 h 143943"/>
                    <a:gd name="connsiteX1" fmla="*/ 116987 w 116986"/>
                    <a:gd name="connsiteY1" fmla="*/ 143943 h 143943"/>
                    <a:gd name="connsiteX2" fmla="*/ 0 w 116986"/>
                    <a:gd name="connsiteY2" fmla="*/ 143943 h 143943"/>
                  </a:gdLst>
                  <a:ahLst/>
                  <a:cxnLst>
                    <a:cxn ang="0">
                      <a:pos x="connsiteX0" y="connsiteY0"/>
                    </a:cxn>
                    <a:cxn ang="0">
                      <a:pos x="connsiteX1" y="connsiteY1"/>
                    </a:cxn>
                    <a:cxn ang="0">
                      <a:pos x="connsiteX2" y="connsiteY2"/>
                    </a:cxn>
                  </a:cxnLst>
                  <a:rect l="l" t="t" r="r" b="b"/>
                  <a:pathLst>
                    <a:path w="116986" h="143943">
                      <a:moveTo>
                        <a:pt x="76464" y="0"/>
                      </a:moveTo>
                      <a:lnTo>
                        <a:pt x="116987" y="143943"/>
                      </a:lnTo>
                      <a:lnTo>
                        <a:pt x="0" y="143943"/>
                      </a:lnTo>
                      <a:close/>
                    </a:path>
                  </a:pathLst>
                </a:custGeom>
                <a:grpFill/>
                <a:ln w="8809" cap="flat">
                  <a:noFill/>
                  <a:prstDash val="solid"/>
                  <a:miter/>
                </a:ln>
              </p:spPr>
              <p:txBody>
                <a:bodyPr rtlCol="0" anchor="ctr"/>
                <a:lstStyle/>
                <a:p>
                  <a:endParaRPr lang="en-US" sz="3200"/>
                </a:p>
              </p:txBody>
            </p:sp>
            <p:sp>
              <p:nvSpPr>
                <p:cNvPr id="1401" name="Freeform: Shape 1400">
                  <a:extLst>
                    <a:ext uri="{FF2B5EF4-FFF2-40B4-BE49-F238E27FC236}">
                      <a16:creationId xmlns:a16="http://schemas.microsoft.com/office/drawing/2014/main" id="{3C7F7785-968C-453A-B06A-A25C0088F250}"/>
                    </a:ext>
                  </a:extLst>
                </p:cNvPr>
                <p:cNvSpPr/>
                <p:nvPr/>
              </p:nvSpPr>
              <p:spPr>
                <a:xfrm>
                  <a:off x="5592903" y="4145698"/>
                  <a:ext cx="229392" cy="175391"/>
                </a:xfrm>
                <a:custGeom>
                  <a:avLst/>
                  <a:gdLst>
                    <a:gd name="connsiteX0" fmla="*/ 229393 w 229392"/>
                    <a:gd name="connsiteY0" fmla="*/ 71971 h 175391"/>
                    <a:gd name="connsiteX1" fmla="*/ 116987 w 229392"/>
                    <a:gd name="connsiteY1" fmla="*/ 0 h 175391"/>
                    <a:gd name="connsiteX2" fmla="*/ 0 w 229392"/>
                    <a:gd name="connsiteY2" fmla="*/ 175392 h 175391"/>
                  </a:gdLst>
                  <a:ahLst/>
                  <a:cxnLst>
                    <a:cxn ang="0">
                      <a:pos x="connsiteX0" y="connsiteY0"/>
                    </a:cxn>
                    <a:cxn ang="0">
                      <a:pos x="connsiteX1" y="connsiteY1"/>
                    </a:cxn>
                    <a:cxn ang="0">
                      <a:pos x="connsiteX2" y="connsiteY2"/>
                    </a:cxn>
                  </a:cxnLst>
                  <a:rect l="l" t="t" r="r" b="b"/>
                  <a:pathLst>
                    <a:path w="229392" h="175391">
                      <a:moveTo>
                        <a:pt x="229393" y="71971"/>
                      </a:moveTo>
                      <a:lnTo>
                        <a:pt x="116987" y="0"/>
                      </a:lnTo>
                      <a:lnTo>
                        <a:pt x="0" y="175392"/>
                      </a:lnTo>
                      <a:close/>
                    </a:path>
                  </a:pathLst>
                </a:custGeom>
                <a:grpFill/>
                <a:ln w="8809" cap="flat">
                  <a:noFill/>
                  <a:prstDash val="solid"/>
                  <a:miter/>
                </a:ln>
              </p:spPr>
              <p:txBody>
                <a:bodyPr rtlCol="0" anchor="ctr"/>
                <a:lstStyle/>
                <a:p>
                  <a:endParaRPr lang="en-US" sz="3200"/>
                </a:p>
              </p:txBody>
            </p:sp>
            <p:sp>
              <p:nvSpPr>
                <p:cNvPr id="1402" name="Freeform: Shape 1401">
                  <a:extLst>
                    <a:ext uri="{FF2B5EF4-FFF2-40B4-BE49-F238E27FC236}">
                      <a16:creationId xmlns:a16="http://schemas.microsoft.com/office/drawing/2014/main" id="{AE7C52E3-544F-4F64-882E-1AD357C2EF5B}"/>
                    </a:ext>
                  </a:extLst>
                </p:cNvPr>
                <p:cNvSpPr/>
                <p:nvPr/>
              </p:nvSpPr>
              <p:spPr>
                <a:xfrm>
                  <a:off x="5739049" y="4164374"/>
                  <a:ext cx="150726" cy="242166"/>
                </a:xfrm>
                <a:custGeom>
                  <a:avLst/>
                  <a:gdLst>
                    <a:gd name="connsiteX0" fmla="*/ 150727 w 150726"/>
                    <a:gd name="connsiteY0" fmla="*/ 100514 h 242166"/>
                    <a:gd name="connsiteX1" fmla="*/ 0 w 150726"/>
                    <a:gd name="connsiteY1" fmla="*/ 0 h 242166"/>
                    <a:gd name="connsiteX2" fmla="*/ 28366 w 150726"/>
                    <a:gd name="connsiteY2" fmla="*/ 242166 h 242166"/>
                  </a:gdLst>
                  <a:ahLst/>
                  <a:cxnLst>
                    <a:cxn ang="0">
                      <a:pos x="connsiteX0" y="connsiteY0"/>
                    </a:cxn>
                    <a:cxn ang="0">
                      <a:pos x="connsiteX1" y="connsiteY1"/>
                    </a:cxn>
                    <a:cxn ang="0">
                      <a:pos x="connsiteX2" y="connsiteY2"/>
                    </a:cxn>
                  </a:cxnLst>
                  <a:rect l="l" t="t" r="r" b="b"/>
                  <a:pathLst>
                    <a:path w="150726" h="242166">
                      <a:moveTo>
                        <a:pt x="150727" y="100514"/>
                      </a:moveTo>
                      <a:lnTo>
                        <a:pt x="0" y="0"/>
                      </a:lnTo>
                      <a:lnTo>
                        <a:pt x="28366" y="242166"/>
                      </a:lnTo>
                      <a:close/>
                    </a:path>
                  </a:pathLst>
                </a:custGeom>
                <a:grpFill/>
                <a:ln w="8809" cap="flat">
                  <a:noFill/>
                  <a:prstDash val="solid"/>
                  <a:miter/>
                </a:ln>
              </p:spPr>
              <p:txBody>
                <a:bodyPr rtlCol="0" anchor="ctr"/>
                <a:lstStyle/>
                <a:p>
                  <a:endParaRPr lang="en-US" sz="3200"/>
                </a:p>
              </p:txBody>
            </p:sp>
            <p:sp>
              <p:nvSpPr>
                <p:cNvPr id="1403" name="Freeform: Shape 1402">
                  <a:extLst>
                    <a:ext uri="{FF2B5EF4-FFF2-40B4-BE49-F238E27FC236}">
                      <a16:creationId xmlns:a16="http://schemas.microsoft.com/office/drawing/2014/main" id="{7C96A39C-5F1F-40EF-B279-CC554EF66D5F}"/>
                    </a:ext>
                  </a:extLst>
                </p:cNvPr>
                <p:cNvSpPr/>
                <p:nvPr/>
              </p:nvSpPr>
              <p:spPr>
                <a:xfrm>
                  <a:off x="5767415" y="4289553"/>
                  <a:ext cx="264012" cy="116986"/>
                </a:xfrm>
                <a:custGeom>
                  <a:avLst/>
                  <a:gdLst>
                    <a:gd name="connsiteX0" fmla="*/ 264013 w 264012"/>
                    <a:gd name="connsiteY0" fmla="*/ 58494 h 116986"/>
                    <a:gd name="connsiteX1" fmla="*/ 176273 w 264012"/>
                    <a:gd name="connsiteY1" fmla="*/ 0 h 116986"/>
                    <a:gd name="connsiteX2" fmla="*/ 0 w 264012"/>
                    <a:gd name="connsiteY2" fmla="*/ 116987 h 116986"/>
                  </a:gdLst>
                  <a:ahLst/>
                  <a:cxnLst>
                    <a:cxn ang="0">
                      <a:pos x="connsiteX0" y="connsiteY0"/>
                    </a:cxn>
                    <a:cxn ang="0">
                      <a:pos x="connsiteX1" y="connsiteY1"/>
                    </a:cxn>
                    <a:cxn ang="0">
                      <a:pos x="connsiteX2" y="connsiteY2"/>
                    </a:cxn>
                  </a:cxnLst>
                  <a:rect l="l" t="t" r="r" b="b"/>
                  <a:pathLst>
                    <a:path w="264012" h="116986">
                      <a:moveTo>
                        <a:pt x="264013" y="58494"/>
                      </a:moveTo>
                      <a:lnTo>
                        <a:pt x="176273" y="0"/>
                      </a:lnTo>
                      <a:lnTo>
                        <a:pt x="0" y="116987"/>
                      </a:lnTo>
                      <a:close/>
                    </a:path>
                  </a:pathLst>
                </a:custGeom>
                <a:grpFill/>
                <a:ln w="8809" cap="flat">
                  <a:noFill/>
                  <a:prstDash val="solid"/>
                  <a:miter/>
                </a:ln>
              </p:spPr>
              <p:txBody>
                <a:bodyPr rtlCol="0" anchor="ctr"/>
                <a:lstStyle/>
                <a:p>
                  <a:endParaRPr lang="en-US" sz="3200"/>
                </a:p>
              </p:txBody>
            </p:sp>
            <p:sp>
              <p:nvSpPr>
                <p:cNvPr id="1404" name="Freeform: Shape 1403">
                  <a:extLst>
                    <a:ext uri="{FF2B5EF4-FFF2-40B4-BE49-F238E27FC236}">
                      <a16:creationId xmlns:a16="http://schemas.microsoft.com/office/drawing/2014/main" id="{C40E9181-84CB-416B-B7F1-F32070FEA0DB}"/>
                    </a:ext>
                  </a:extLst>
                </p:cNvPr>
                <p:cNvSpPr/>
                <p:nvPr/>
              </p:nvSpPr>
              <p:spPr>
                <a:xfrm>
                  <a:off x="5885282" y="4348047"/>
                  <a:ext cx="184377" cy="166406"/>
                </a:xfrm>
                <a:custGeom>
                  <a:avLst/>
                  <a:gdLst>
                    <a:gd name="connsiteX0" fmla="*/ 184378 w 184377"/>
                    <a:gd name="connsiteY0" fmla="*/ 166407 h 166406"/>
                    <a:gd name="connsiteX1" fmla="*/ 146145 w 184377"/>
                    <a:gd name="connsiteY1" fmla="*/ 0 h 166406"/>
                    <a:gd name="connsiteX2" fmla="*/ 0 w 184377"/>
                    <a:gd name="connsiteY2" fmla="*/ 112406 h 166406"/>
                  </a:gdLst>
                  <a:ahLst/>
                  <a:cxnLst>
                    <a:cxn ang="0">
                      <a:pos x="connsiteX0" y="connsiteY0"/>
                    </a:cxn>
                    <a:cxn ang="0">
                      <a:pos x="connsiteX1" y="connsiteY1"/>
                    </a:cxn>
                    <a:cxn ang="0">
                      <a:pos x="connsiteX2" y="connsiteY2"/>
                    </a:cxn>
                  </a:cxnLst>
                  <a:rect l="l" t="t" r="r" b="b"/>
                  <a:pathLst>
                    <a:path w="184377" h="166406">
                      <a:moveTo>
                        <a:pt x="184378" y="166407"/>
                      </a:moveTo>
                      <a:lnTo>
                        <a:pt x="146145" y="0"/>
                      </a:lnTo>
                      <a:lnTo>
                        <a:pt x="0" y="112406"/>
                      </a:lnTo>
                      <a:close/>
                    </a:path>
                  </a:pathLst>
                </a:custGeom>
                <a:grpFill/>
                <a:ln w="8809" cap="flat">
                  <a:noFill/>
                  <a:prstDash val="solid"/>
                  <a:miter/>
                </a:ln>
              </p:spPr>
              <p:txBody>
                <a:bodyPr rtlCol="0" anchor="ctr"/>
                <a:lstStyle/>
                <a:p>
                  <a:endParaRPr lang="en-US" sz="3200"/>
                </a:p>
              </p:txBody>
            </p:sp>
            <p:sp>
              <p:nvSpPr>
                <p:cNvPr id="1405" name="Freeform: Shape 1404">
                  <a:extLst>
                    <a:ext uri="{FF2B5EF4-FFF2-40B4-BE49-F238E27FC236}">
                      <a16:creationId xmlns:a16="http://schemas.microsoft.com/office/drawing/2014/main" id="{C372A34F-D47F-4ED4-BBEE-4C1D1515590A}"/>
                    </a:ext>
                  </a:extLst>
                </p:cNvPr>
                <p:cNvSpPr/>
                <p:nvPr/>
              </p:nvSpPr>
              <p:spPr>
                <a:xfrm>
                  <a:off x="5862731" y="4514453"/>
                  <a:ext cx="206929" cy="130376"/>
                </a:xfrm>
                <a:custGeom>
                  <a:avLst/>
                  <a:gdLst>
                    <a:gd name="connsiteX0" fmla="*/ 80957 w 206929"/>
                    <a:gd name="connsiteY0" fmla="*/ 130377 h 130376"/>
                    <a:gd name="connsiteX1" fmla="*/ 206929 w 206929"/>
                    <a:gd name="connsiteY1" fmla="*/ 0 h 130376"/>
                    <a:gd name="connsiteX2" fmla="*/ 0 w 206929"/>
                    <a:gd name="connsiteY2" fmla="*/ 0 h 130376"/>
                  </a:gdLst>
                  <a:ahLst/>
                  <a:cxnLst>
                    <a:cxn ang="0">
                      <a:pos x="connsiteX0" y="connsiteY0"/>
                    </a:cxn>
                    <a:cxn ang="0">
                      <a:pos x="connsiteX1" y="connsiteY1"/>
                    </a:cxn>
                    <a:cxn ang="0">
                      <a:pos x="connsiteX2" y="connsiteY2"/>
                    </a:cxn>
                  </a:cxnLst>
                  <a:rect l="l" t="t" r="r" b="b"/>
                  <a:pathLst>
                    <a:path w="206929" h="130376">
                      <a:moveTo>
                        <a:pt x="80957" y="130377"/>
                      </a:moveTo>
                      <a:lnTo>
                        <a:pt x="206929" y="0"/>
                      </a:lnTo>
                      <a:lnTo>
                        <a:pt x="0" y="0"/>
                      </a:lnTo>
                      <a:close/>
                    </a:path>
                  </a:pathLst>
                </a:custGeom>
                <a:grpFill/>
                <a:ln w="8809" cap="flat">
                  <a:noFill/>
                  <a:prstDash val="solid"/>
                  <a:miter/>
                </a:ln>
              </p:spPr>
              <p:txBody>
                <a:bodyPr rtlCol="0" anchor="ctr"/>
                <a:lstStyle/>
                <a:p>
                  <a:endParaRPr lang="en-US" sz="3200"/>
                </a:p>
              </p:txBody>
            </p:sp>
            <p:sp>
              <p:nvSpPr>
                <p:cNvPr id="1406" name="Freeform: Shape 1405">
                  <a:extLst>
                    <a:ext uri="{FF2B5EF4-FFF2-40B4-BE49-F238E27FC236}">
                      <a16:creationId xmlns:a16="http://schemas.microsoft.com/office/drawing/2014/main" id="{05909FA2-CDD9-4B37-B852-088BAF936732}"/>
                    </a:ext>
                  </a:extLst>
                </p:cNvPr>
                <p:cNvSpPr/>
                <p:nvPr/>
              </p:nvSpPr>
              <p:spPr>
                <a:xfrm>
                  <a:off x="3542110" y="1847541"/>
                  <a:ext cx="305857" cy="305769"/>
                </a:xfrm>
                <a:custGeom>
                  <a:avLst/>
                  <a:gdLst>
                    <a:gd name="connsiteX0" fmla="*/ 62986 w 305857"/>
                    <a:gd name="connsiteY0" fmla="*/ 0 h 305769"/>
                    <a:gd name="connsiteX1" fmla="*/ 305857 w 305857"/>
                    <a:gd name="connsiteY1" fmla="*/ 61400 h 305769"/>
                    <a:gd name="connsiteX2" fmla="*/ 0 w 305857"/>
                    <a:gd name="connsiteY2" fmla="*/ 305769 h 305769"/>
                    <a:gd name="connsiteX3" fmla="*/ 62986 w 305857"/>
                    <a:gd name="connsiteY3" fmla="*/ 0 h 305769"/>
                  </a:gdLst>
                  <a:ahLst/>
                  <a:cxnLst>
                    <a:cxn ang="0">
                      <a:pos x="connsiteX0" y="connsiteY0"/>
                    </a:cxn>
                    <a:cxn ang="0">
                      <a:pos x="connsiteX1" y="connsiteY1"/>
                    </a:cxn>
                    <a:cxn ang="0">
                      <a:pos x="connsiteX2" y="connsiteY2"/>
                    </a:cxn>
                    <a:cxn ang="0">
                      <a:pos x="connsiteX3" y="connsiteY3"/>
                    </a:cxn>
                  </a:cxnLst>
                  <a:rect l="l" t="t" r="r" b="b"/>
                  <a:pathLst>
                    <a:path w="305857" h="305769">
                      <a:moveTo>
                        <a:pt x="62986" y="0"/>
                      </a:moveTo>
                      <a:lnTo>
                        <a:pt x="305857" y="61400"/>
                      </a:lnTo>
                      <a:cubicBezTo>
                        <a:pt x="203934" y="142886"/>
                        <a:pt x="102011" y="224284"/>
                        <a:pt x="0" y="305769"/>
                      </a:cubicBezTo>
                      <a:cubicBezTo>
                        <a:pt x="21054" y="203846"/>
                        <a:pt x="42020" y="101923"/>
                        <a:pt x="62986" y="0"/>
                      </a:cubicBezTo>
                      <a:close/>
                    </a:path>
                  </a:pathLst>
                </a:custGeom>
                <a:grpFill/>
                <a:ln w="8809" cap="flat">
                  <a:noFill/>
                  <a:prstDash val="solid"/>
                  <a:miter/>
                </a:ln>
              </p:spPr>
              <p:txBody>
                <a:bodyPr rtlCol="0" anchor="ctr"/>
                <a:lstStyle/>
                <a:p>
                  <a:endParaRPr lang="en-US" sz="3200"/>
                </a:p>
              </p:txBody>
            </p:sp>
            <p:sp>
              <p:nvSpPr>
                <p:cNvPr id="1407" name="Freeform: Shape 1406">
                  <a:extLst>
                    <a:ext uri="{FF2B5EF4-FFF2-40B4-BE49-F238E27FC236}">
                      <a16:creationId xmlns:a16="http://schemas.microsoft.com/office/drawing/2014/main" id="{5AA87AC1-3D0B-4D36-B767-6067FA9DE11A}"/>
                    </a:ext>
                  </a:extLst>
                </p:cNvPr>
                <p:cNvSpPr/>
                <p:nvPr/>
              </p:nvSpPr>
              <p:spPr>
                <a:xfrm>
                  <a:off x="3847967" y="1870005"/>
                  <a:ext cx="152928" cy="179884"/>
                </a:xfrm>
                <a:custGeom>
                  <a:avLst/>
                  <a:gdLst>
                    <a:gd name="connsiteX0" fmla="*/ 152929 w 152928"/>
                    <a:gd name="connsiteY0" fmla="*/ 0 h 179884"/>
                    <a:gd name="connsiteX1" fmla="*/ 0 w 152928"/>
                    <a:gd name="connsiteY1" fmla="*/ 39025 h 179884"/>
                    <a:gd name="connsiteX2" fmla="*/ 103420 w 152928"/>
                    <a:gd name="connsiteY2" fmla="*/ 179885 h 179884"/>
                  </a:gdLst>
                  <a:ahLst/>
                  <a:cxnLst>
                    <a:cxn ang="0">
                      <a:pos x="connsiteX0" y="connsiteY0"/>
                    </a:cxn>
                    <a:cxn ang="0">
                      <a:pos x="connsiteX1" y="connsiteY1"/>
                    </a:cxn>
                    <a:cxn ang="0">
                      <a:pos x="connsiteX2" y="connsiteY2"/>
                    </a:cxn>
                  </a:cxnLst>
                  <a:rect l="l" t="t" r="r" b="b"/>
                  <a:pathLst>
                    <a:path w="152928" h="179884">
                      <a:moveTo>
                        <a:pt x="152929" y="0"/>
                      </a:moveTo>
                      <a:lnTo>
                        <a:pt x="0" y="39025"/>
                      </a:lnTo>
                      <a:lnTo>
                        <a:pt x="103420" y="179885"/>
                      </a:lnTo>
                      <a:close/>
                    </a:path>
                  </a:pathLst>
                </a:custGeom>
                <a:grpFill/>
                <a:ln w="8809" cap="flat">
                  <a:noFill/>
                  <a:prstDash val="solid"/>
                  <a:miter/>
                </a:ln>
              </p:spPr>
              <p:txBody>
                <a:bodyPr rtlCol="0" anchor="ctr"/>
                <a:lstStyle/>
                <a:p>
                  <a:endParaRPr lang="en-US" sz="3200"/>
                </a:p>
              </p:txBody>
            </p:sp>
            <p:sp>
              <p:nvSpPr>
                <p:cNvPr id="1408" name="Freeform: Shape 1407">
                  <a:extLst>
                    <a:ext uri="{FF2B5EF4-FFF2-40B4-BE49-F238E27FC236}">
                      <a16:creationId xmlns:a16="http://schemas.microsoft.com/office/drawing/2014/main" id="{1C4788BC-3C1F-468B-8DD4-0806E8709606}"/>
                    </a:ext>
                  </a:extLst>
                </p:cNvPr>
                <p:cNvSpPr/>
                <p:nvPr/>
              </p:nvSpPr>
              <p:spPr>
                <a:xfrm>
                  <a:off x="4207737" y="1708091"/>
                  <a:ext cx="310349" cy="220407"/>
                </a:xfrm>
                <a:custGeom>
                  <a:avLst/>
                  <a:gdLst>
                    <a:gd name="connsiteX0" fmla="*/ 0 w 310349"/>
                    <a:gd name="connsiteY0" fmla="*/ 220407 h 220407"/>
                    <a:gd name="connsiteX1" fmla="*/ 0 w 310349"/>
                    <a:gd name="connsiteY1" fmla="*/ 161914 h 220407"/>
                    <a:gd name="connsiteX2" fmla="*/ 310350 w 310349"/>
                    <a:gd name="connsiteY2" fmla="*/ 0 h 220407"/>
                  </a:gdLst>
                  <a:ahLst/>
                  <a:cxnLst>
                    <a:cxn ang="0">
                      <a:pos x="connsiteX0" y="connsiteY0"/>
                    </a:cxn>
                    <a:cxn ang="0">
                      <a:pos x="connsiteX1" y="connsiteY1"/>
                    </a:cxn>
                    <a:cxn ang="0">
                      <a:pos x="connsiteX2" y="connsiteY2"/>
                    </a:cxn>
                  </a:cxnLst>
                  <a:rect l="l" t="t" r="r" b="b"/>
                  <a:pathLst>
                    <a:path w="310349" h="220407">
                      <a:moveTo>
                        <a:pt x="0" y="220407"/>
                      </a:moveTo>
                      <a:lnTo>
                        <a:pt x="0" y="161914"/>
                      </a:lnTo>
                      <a:lnTo>
                        <a:pt x="310350" y="0"/>
                      </a:lnTo>
                      <a:close/>
                    </a:path>
                  </a:pathLst>
                </a:custGeom>
                <a:grpFill/>
                <a:ln w="8809" cap="flat">
                  <a:noFill/>
                  <a:prstDash val="solid"/>
                  <a:miter/>
                </a:ln>
              </p:spPr>
              <p:txBody>
                <a:bodyPr rtlCol="0" anchor="ctr"/>
                <a:lstStyle/>
                <a:p>
                  <a:endParaRPr lang="en-US" sz="3200"/>
                </a:p>
              </p:txBody>
            </p:sp>
            <p:sp>
              <p:nvSpPr>
                <p:cNvPr id="1409" name="Freeform: Shape 1408">
                  <a:extLst>
                    <a:ext uri="{FF2B5EF4-FFF2-40B4-BE49-F238E27FC236}">
                      <a16:creationId xmlns:a16="http://schemas.microsoft.com/office/drawing/2014/main" id="{93E9CC7B-93DE-4EFB-B10B-E5BCBC9418C1}"/>
                    </a:ext>
                  </a:extLst>
                </p:cNvPr>
                <p:cNvSpPr/>
                <p:nvPr/>
              </p:nvSpPr>
              <p:spPr>
                <a:xfrm>
                  <a:off x="4207737" y="1708091"/>
                  <a:ext cx="242871" cy="161913"/>
                </a:xfrm>
                <a:custGeom>
                  <a:avLst/>
                  <a:gdLst>
                    <a:gd name="connsiteX0" fmla="*/ 89942 w 242871"/>
                    <a:gd name="connsiteY0" fmla="*/ 31537 h 161913"/>
                    <a:gd name="connsiteX1" fmla="*/ 0 w 242871"/>
                    <a:gd name="connsiteY1" fmla="*/ 161914 h 161913"/>
                    <a:gd name="connsiteX2" fmla="*/ 242871 w 242871"/>
                    <a:gd name="connsiteY2" fmla="*/ 0 h 161913"/>
                  </a:gdLst>
                  <a:ahLst/>
                  <a:cxnLst>
                    <a:cxn ang="0">
                      <a:pos x="connsiteX0" y="connsiteY0"/>
                    </a:cxn>
                    <a:cxn ang="0">
                      <a:pos x="connsiteX1" y="connsiteY1"/>
                    </a:cxn>
                    <a:cxn ang="0">
                      <a:pos x="connsiteX2" y="connsiteY2"/>
                    </a:cxn>
                  </a:cxnLst>
                  <a:rect l="l" t="t" r="r" b="b"/>
                  <a:pathLst>
                    <a:path w="242871" h="161913">
                      <a:moveTo>
                        <a:pt x="89942" y="31537"/>
                      </a:moveTo>
                      <a:lnTo>
                        <a:pt x="0" y="161914"/>
                      </a:lnTo>
                      <a:lnTo>
                        <a:pt x="242871" y="0"/>
                      </a:lnTo>
                      <a:close/>
                    </a:path>
                  </a:pathLst>
                </a:custGeom>
                <a:grpFill/>
                <a:ln w="8809" cap="flat">
                  <a:noFill/>
                  <a:prstDash val="solid"/>
                  <a:miter/>
                </a:ln>
              </p:spPr>
              <p:txBody>
                <a:bodyPr rtlCol="0" anchor="ctr"/>
                <a:lstStyle/>
                <a:p>
                  <a:endParaRPr lang="en-US" sz="3200"/>
                </a:p>
              </p:txBody>
            </p:sp>
            <p:sp>
              <p:nvSpPr>
                <p:cNvPr id="1410" name="Freeform: Shape 1409">
                  <a:extLst>
                    <a:ext uri="{FF2B5EF4-FFF2-40B4-BE49-F238E27FC236}">
                      <a16:creationId xmlns:a16="http://schemas.microsoft.com/office/drawing/2014/main" id="{42E14684-A762-431D-BE15-4D12289EF43B}"/>
                    </a:ext>
                  </a:extLst>
                </p:cNvPr>
                <p:cNvSpPr/>
                <p:nvPr/>
              </p:nvSpPr>
              <p:spPr>
                <a:xfrm>
                  <a:off x="4297679" y="1627222"/>
                  <a:ext cx="292378" cy="112405"/>
                </a:xfrm>
                <a:custGeom>
                  <a:avLst/>
                  <a:gdLst>
                    <a:gd name="connsiteX0" fmla="*/ 130465 w 292378"/>
                    <a:gd name="connsiteY0" fmla="*/ 0 h 112405"/>
                    <a:gd name="connsiteX1" fmla="*/ 0 w 292378"/>
                    <a:gd name="connsiteY1" fmla="*/ 112406 h 112405"/>
                    <a:gd name="connsiteX2" fmla="*/ 292379 w 292378"/>
                    <a:gd name="connsiteY2" fmla="*/ 0 h 112405"/>
                  </a:gdLst>
                  <a:ahLst/>
                  <a:cxnLst>
                    <a:cxn ang="0">
                      <a:pos x="connsiteX0" y="connsiteY0"/>
                    </a:cxn>
                    <a:cxn ang="0">
                      <a:pos x="connsiteX1" y="connsiteY1"/>
                    </a:cxn>
                    <a:cxn ang="0">
                      <a:pos x="connsiteX2" y="connsiteY2"/>
                    </a:cxn>
                  </a:cxnLst>
                  <a:rect l="l" t="t" r="r" b="b"/>
                  <a:pathLst>
                    <a:path w="292378" h="112405">
                      <a:moveTo>
                        <a:pt x="130465" y="0"/>
                      </a:moveTo>
                      <a:lnTo>
                        <a:pt x="0" y="112406"/>
                      </a:lnTo>
                      <a:lnTo>
                        <a:pt x="292379" y="0"/>
                      </a:lnTo>
                      <a:close/>
                    </a:path>
                  </a:pathLst>
                </a:custGeom>
                <a:grpFill/>
                <a:ln w="8809" cap="flat">
                  <a:noFill/>
                  <a:prstDash val="solid"/>
                  <a:miter/>
                </a:ln>
              </p:spPr>
              <p:txBody>
                <a:bodyPr rtlCol="0" anchor="ctr"/>
                <a:lstStyle/>
                <a:p>
                  <a:endParaRPr lang="en-US" sz="3200"/>
                </a:p>
              </p:txBody>
            </p:sp>
            <p:sp>
              <p:nvSpPr>
                <p:cNvPr id="1411" name="Freeform: Shape 1410">
                  <a:extLst>
                    <a:ext uri="{FF2B5EF4-FFF2-40B4-BE49-F238E27FC236}">
                      <a16:creationId xmlns:a16="http://schemas.microsoft.com/office/drawing/2014/main" id="{4B77BE82-3D3C-4DB9-879B-C9628B621963}"/>
                    </a:ext>
                  </a:extLst>
                </p:cNvPr>
                <p:cNvSpPr/>
                <p:nvPr/>
              </p:nvSpPr>
              <p:spPr>
                <a:xfrm>
                  <a:off x="4405593" y="1501249"/>
                  <a:ext cx="247363" cy="116898"/>
                </a:xfrm>
                <a:custGeom>
                  <a:avLst/>
                  <a:gdLst>
                    <a:gd name="connsiteX0" fmla="*/ 58494 w 247363"/>
                    <a:gd name="connsiteY0" fmla="*/ 0 h 116898"/>
                    <a:gd name="connsiteX1" fmla="*/ 0 w 247363"/>
                    <a:gd name="connsiteY1" fmla="*/ 116899 h 116898"/>
                    <a:gd name="connsiteX2" fmla="*/ 247364 w 247363"/>
                    <a:gd name="connsiteY2" fmla="*/ 67391 h 116898"/>
                    <a:gd name="connsiteX3" fmla="*/ 58494 w 247363"/>
                    <a:gd name="connsiteY3" fmla="*/ 0 h 116898"/>
                  </a:gdLst>
                  <a:ahLst/>
                  <a:cxnLst>
                    <a:cxn ang="0">
                      <a:pos x="connsiteX0" y="connsiteY0"/>
                    </a:cxn>
                    <a:cxn ang="0">
                      <a:pos x="connsiteX1" y="connsiteY1"/>
                    </a:cxn>
                    <a:cxn ang="0">
                      <a:pos x="connsiteX2" y="connsiteY2"/>
                    </a:cxn>
                    <a:cxn ang="0">
                      <a:pos x="connsiteX3" y="connsiteY3"/>
                    </a:cxn>
                  </a:cxnLst>
                  <a:rect l="l" t="t" r="r" b="b"/>
                  <a:pathLst>
                    <a:path w="247363" h="116898">
                      <a:moveTo>
                        <a:pt x="58494" y="0"/>
                      </a:moveTo>
                      <a:cubicBezTo>
                        <a:pt x="39025" y="38937"/>
                        <a:pt x="19557" y="77962"/>
                        <a:pt x="0" y="116899"/>
                      </a:cubicBezTo>
                      <a:cubicBezTo>
                        <a:pt x="82455" y="100426"/>
                        <a:pt x="164909" y="83952"/>
                        <a:pt x="247364" y="67391"/>
                      </a:cubicBezTo>
                      <a:cubicBezTo>
                        <a:pt x="184466" y="45015"/>
                        <a:pt x="121480" y="22464"/>
                        <a:pt x="58494" y="0"/>
                      </a:cubicBezTo>
                      <a:close/>
                    </a:path>
                  </a:pathLst>
                </a:custGeom>
                <a:grpFill/>
                <a:ln w="8809" cap="flat">
                  <a:noFill/>
                  <a:prstDash val="solid"/>
                  <a:miter/>
                </a:ln>
              </p:spPr>
              <p:txBody>
                <a:bodyPr rtlCol="0" anchor="ctr"/>
                <a:lstStyle/>
                <a:p>
                  <a:endParaRPr lang="en-US" sz="3200"/>
                </a:p>
              </p:txBody>
            </p:sp>
            <p:sp>
              <p:nvSpPr>
                <p:cNvPr id="1412" name="Freeform: Shape 1411">
                  <a:extLst>
                    <a:ext uri="{FF2B5EF4-FFF2-40B4-BE49-F238E27FC236}">
                      <a16:creationId xmlns:a16="http://schemas.microsoft.com/office/drawing/2014/main" id="{23984419-857D-4991-8981-4C149D7EB6BF}"/>
                    </a:ext>
                  </a:extLst>
                </p:cNvPr>
                <p:cNvSpPr/>
                <p:nvPr/>
              </p:nvSpPr>
              <p:spPr>
                <a:xfrm>
                  <a:off x="4464086" y="1411307"/>
                  <a:ext cx="166406" cy="98927"/>
                </a:xfrm>
                <a:custGeom>
                  <a:avLst/>
                  <a:gdLst>
                    <a:gd name="connsiteX0" fmla="*/ 94435 w 166406"/>
                    <a:gd name="connsiteY0" fmla="*/ 0 h 98927"/>
                    <a:gd name="connsiteX1" fmla="*/ 0 w 166406"/>
                    <a:gd name="connsiteY1" fmla="*/ 89942 h 98927"/>
                    <a:gd name="connsiteX2" fmla="*/ 166407 w 166406"/>
                    <a:gd name="connsiteY2" fmla="*/ 98928 h 98927"/>
                    <a:gd name="connsiteX3" fmla="*/ 94435 w 166406"/>
                    <a:gd name="connsiteY3" fmla="*/ 0 h 98927"/>
                  </a:gdLst>
                  <a:ahLst/>
                  <a:cxnLst>
                    <a:cxn ang="0">
                      <a:pos x="connsiteX0" y="connsiteY0"/>
                    </a:cxn>
                    <a:cxn ang="0">
                      <a:pos x="connsiteX1" y="connsiteY1"/>
                    </a:cxn>
                    <a:cxn ang="0">
                      <a:pos x="connsiteX2" y="connsiteY2"/>
                    </a:cxn>
                    <a:cxn ang="0">
                      <a:pos x="connsiteX3" y="connsiteY3"/>
                    </a:cxn>
                  </a:cxnLst>
                  <a:rect l="l" t="t" r="r" b="b"/>
                  <a:pathLst>
                    <a:path w="166406" h="98927">
                      <a:moveTo>
                        <a:pt x="94435" y="0"/>
                      </a:moveTo>
                      <a:cubicBezTo>
                        <a:pt x="62986" y="29951"/>
                        <a:pt x="31449" y="59991"/>
                        <a:pt x="0" y="89942"/>
                      </a:cubicBezTo>
                      <a:cubicBezTo>
                        <a:pt x="55498" y="92938"/>
                        <a:pt x="110909" y="95933"/>
                        <a:pt x="166407" y="98928"/>
                      </a:cubicBezTo>
                      <a:cubicBezTo>
                        <a:pt x="142445" y="65981"/>
                        <a:pt x="118485" y="32947"/>
                        <a:pt x="94435" y="0"/>
                      </a:cubicBezTo>
                      <a:close/>
                    </a:path>
                  </a:pathLst>
                </a:custGeom>
                <a:grpFill/>
                <a:ln w="8809" cap="flat">
                  <a:noFill/>
                  <a:prstDash val="solid"/>
                  <a:miter/>
                </a:ln>
              </p:spPr>
              <p:txBody>
                <a:bodyPr rtlCol="0" anchor="ctr"/>
                <a:lstStyle/>
                <a:p>
                  <a:endParaRPr lang="en-US" sz="3200"/>
                </a:p>
              </p:txBody>
            </p:sp>
            <p:sp>
              <p:nvSpPr>
                <p:cNvPr id="1413" name="Freeform: Shape 1412">
                  <a:extLst>
                    <a:ext uri="{FF2B5EF4-FFF2-40B4-BE49-F238E27FC236}">
                      <a16:creationId xmlns:a16="http://schemas.microsoft.com/office/drawing/2014/main" id="{5221DBF8-2C4A-4205-A33E-E33C514C0ED6}"/>
                    </a:ext>
                  </a:extLst>
                </p:cNvPr>
                <p:cNvSpPr/>
                <p:nvPr/>
              </p:nvSpPr>
              <p:spPr>
                <a:xfrm>
                  <a:off x="4572000" y="1384351"/>
                  <a:ext cx="179884" cy="125884"/>
                </a:xfrm>
                <a:custGeom>
                  <a:avLst/>
                  <a:gdLst>
                    <a:gd name="connsiteX0" fmla="*/ 0 w 179884"/>
                    <a:gd name="connsiteY0" fmla="*/ 22464 h 125884"/>
                    <a:gd name="connsiteX1" fmla="*/ 179885 w 179884"/>
                    <a:gd name="connsiteY1" fmla="*/ 0 h 125884"/>
                    <a:gd name="connsiteX2" fmla="*/ 58494 w 179884"/>
                    <a:gd name="connsiteY2" fmla="*/ 125884 h 125884"/>
                    <a:gd name="connsiteX3" fmla="*/ 0 w 179884"/>
                    <a:gd name="connsiteY3" fmla="*/ 22464 h 125884"/>
                  </a:gdLst>
                  <a:ahLst/>
                  <a:cxnLst>
                    <a:cxn ang="0">
                      <a:pos x="connsiteX0" y="connsiteY0"/>
                    </a:cxn>
                    <a:cxn ang="0">
                      <a:pos x="connsiteX1" y="connsiteY1"/>
                    </a:cxn>
                    <a:cxn ang="0">
                      <a:pos x="connsiteX2" y="connsiteY2"/>
                    </a:cxn>
                    <a:cxn ang="0">
                      <a:pos x="connsiteX3" y="connsiteY3"/>
                    </a:cxn>
                  </a:cxnLst>
                  <a:rect l="l" t="t" r="r" b="b"/>
                  <a:pathLst>
                    <a:path w="179884" h="125884">
                      <a:moveTo>
                        <a:pt x="0" y="22464"/>
                      </a:moveTo>
                      <a:cubicBezTo>
                        <a:pt x="59991" y="14976"/>
                        <a:pt x="119894" y="7488"/>
                        <a:pt x="179885" y="0"/>
                      </a:cubicBezTo>
                      <a:lnTo>
                        <a:pt x="58494" y="125884"/>
                      </a:lnTo>
                      <a:cubicBezTo>
                        <a:pt x="39025" y="91440"/>
                        <a:pt x="19556" y="56908"/>
                        <a:pt x="0" y="22464"/>
                      </a:cubicBezTo>
                      <a:close/>
                    </a:path>
                  </a:pathLst>
                </a:custGeom>
                <a:grpFill/>
                <a:ln w="8809" cap="flat">
                  <a:noFill/>
                  <a:prstDash val="solid"/>
                  <a:miter/>
                </a:ln>
              </p:spPr>
              <p:txBody>
                <a:bodyPr rtlCol="0" anchor="ctr"/>
                <a:lstStyle/>
                <a:p>
                  <a:endParaRPr lang="en-US" sz="3200"/>
                </a:p>
              </p:txBody>
            </p:sp>
            <p:sp>
              <p:nvSpPr>
                <p:cNvPr id="1414" name="Freeform: Shape 1413">
                  <a:extLst>
                    <a:ext uri="{FF2B5EF4-FFF2-40B4-BE49-F238E27FC236}">
                      <a16:creationId xmlns:a16="http://schemas.microsoft.com/office/drawing/2014/main" id="{250C944E-6E03-49A3-8956-2620FB437E94}"/>
                    </a:ext>
                  </a:extLst>
                </p:cNvPr>
                <p:cNvSpPr/>
                <p:nvPr/>
              </p:nvSpPr>
              <p:spPr>
                <a:xfrm>
                  <a:off x="4720435" y="1384351"/>
                  <a:ext cx="193363" cy="184377"/>
                </a:xfrm>
                <a:custGeom>
                  <a:avLst/>
                  <a:gdLst>
                    <a:gd name="connsiteX0" fmla="*/ 193363 w 193363"/>
                    <a:gd name="connsiteY0" fmla="*/ 0 h 184377"/>
                    <a:gd name="connsiteX1" fmla="*/ 31449 w 193363"/>
                    <a:gd name="connsiteY1" fmla="*/ 0 h 184377"/>
                    <a:gd name="connsiteX2" fmla="*/ 0 w 193363"/>
                    <a:gd name="connsiteY2" fmla="*/ 184378 h 184377"/>
                  </a:gdLst>
                  <a:ahLst/>
                  <a:cxnLst>
                    <a:cxn ang="0">
                      <a:pos x="connsiteX0" y="connsiteY0"/>
                    </a:cxn>
                    <a:cxn ang="0">
                      <a:pos x="connsiteX1" y="connsiteY1"/>
                    </a:cxn>
                    <a:cxn ang="0">
                      <a:pos x="connsiteX2" y="connsiteY2"/>
                    </a:cxn>
                  </a:cxnLst>
                  <a:rect l="l" t="t" r="r" b="b"/>
                  <a:pathLst>
                    <a:path w="193363" h="184377">
                      <a:moveTo>
                        <a:pt x="193363" y="0"/>
                      </a:moveTo>
                      <a:lnTo>
                        <a:pt x="31449" y="0"/>
                      </a:lnTo>
                      <a:lnTo>
                        <a:pt x="0" y="184378"/>
                      </a:lnTo>
                      <a:close/>
                    </a:path>
                  </a:pathLst>
                </a:custGeom>
                <a:grpFill/>
                <a:ln w="8809" cap="flat">
                  <a:noFill/>
                  <a:prstDash val="solid"/>
                  <a:miter/>
                </a:ln>
              </p:spPr>
              <p:txBody>
                <a:bodyPr rtlCol="0" anchor="ctr"/>
                <a:lstStyle/>
                <a:p>
                  <a:endParaRPr lang="en-US" sz="3200"/>
                </a:p>
              </p:txBody>
            </p:sp>
            <p:sp>
              <p:nvSpPr>
                <p:cNvPr id="1415" name="Freeform: Shape 1414">
                  <a:extLst>
                    <a:ext uri="{FF2B5EF4-FFF2-40B4-BE49-F238E27FC236}">
                      <a16:creationId xmlns:a16="http://schemas.microsoft.com/office/drawing/2014/main" id="{8B66660F-1968-4C77-A5C7-0BB5F036AAF3}"/>
                    </a:ext>
                  </a:extLst>
                </p:cNvPr>
                <p:cNvSpPr/>
                <p:nvPr/>
              </p:nvSpPr>
              <p:spPr>
                <a:xfrm>
                  <a:off x="4817161" y="1379858"/>
                  <a:ext cx="236087" cy="130376"/>
                </a:xfrm>
                <a:custGeom>
                  <a:avLst/>
                  <a:gdLst>
                    <a:gd name="connsiteX0" fmla="*/ 236088 w 236087"/>
                    <a:gd name="connsiteY0" fmla="*/ 0 h 130376"/>
                    <a:gd name="connsiteX1" fmla="*/ 0 w 236087"/>
                    <a:gd name="connsiteY1" fmla="*/ 4493 h 130376"/>
                    <a:gd name="connsiteX2" fmla="*/ 182087 w 236087"/>
                    <a:gd name="connsiteY2" fmla="*/ 130377 h 130376"/>
                    <a:gd name="connsiteX3" fmla="*/ 236088 w 236087"/>
                    <a:gd name="connsiteY3" fmla="*/ 0 h 130376"/>
                  </a:gdLst>
                  <a:ahLst/>
                  <a:cxnLst>
                    <a:cxn ang="0">
                      <a:pos x="connsiteX0" y="connsiteY0"/>
                    </a:cxn>
                    <a:cxn ang="0">
                      <a:pos x="connsiteX1" y="connsiteY1"/>
                    </a:cxn>
                    <a:cxn ang="0">
                      <a:pos x="connsiteX2" y="connsiteY2"/>
                    </a:cxn>
                    <a:cxn ang="0">
                      <a:pos x="connsiteX3" y="connsiteY3"/>
                    </a:cxn>
                  </a:cxnLst>
                  <a:rect l="l" t="t" r="r" b="b"/>
                  <a:pathLst>
                    <a:path w="236087" h="130376">
                      <a:moveTo>
                        <a:pt x="236088" y="0"/>
                      </a:moveTo>
                      <a:cubicBezTo>
                        <a:pt x="157421" y="1498"/>
                        <a:pt x="78667" y="2995"/>
                        <a:pt x="0" y="4493"/>
                      </a:cubicBezTo>
                      <a:lnTo>
                        <a:pt x="182087" y="130377"/>
                      </a:lnTo>
                      <a:cubicBezTo>
                        <a:pt x="200146" y="86947"/>
                        <a:pt x="218117" y="43430"/>
                        <a:pt x="236088" y="0"/>
                      </a:cubicBezTo>
                      <a:close/>
                    </a:path>
                  </a:pathLst>
                </a:custGeom>
                <a:grpFill/>
                <a:ln w="8809" cap="flat">
                  <a:noFill/>
                  <a:prstDash val="solid"/>
                  <a:miter/>
                </a:ln>
              </p:spPr>
              <p:txBody>
                <a:bodyPr rtlCol="0" anchor="ctr"/>
                <a:lstStyle/>
                <a:p>
                  <a:endParaRPr lang="en-US" sz="3200"/>
                </a:p>
              </p:txBody>
            </p:sp>
            <p:sp>
              <p:nvSpPr>
                <p:cNvPr id="1416" name="Freeform: Shape 1415">
                  <a:extLst>
                    <a:ext uri="{FF2B5EF4-FFF2-40B4-BE49-F238E27FC236}">
                      <a16:creationId xmlns:a16="http://schemas.microsoft.com/office/drawing/2014/main" id="{2245335F-DF19-4BBA-A80C-94E0707F94CE}"/>
                    </a:ext>
                  </a:extLst>
                </p:cNvPr>
                <p:cNvSpPr/>
                <p:nvPr/>
              </p:nvSpPr>
              <p:spPr>
                <a:xfrm>
                  <a:off x="4999248" y="1384351"/>
                  <a:ext cx="211421" cy="125884"/>
                </a:xfrm>
                <a:custGeom>
                  <a:avLst/>
                  <a:gdLst>
                    <a:gd name="connsiteX0" fmla="*/ 211422 w 211421"/>
                    <a:gd name="connsiteY0" fmla="*/ 0 h 125884"/>
                    <a:gd name="connsiteX1" fmla="*/ 85450 w 211421"/>
                    <a:gd name="connsiteY1" fmla="*/ 0 h 125884"/>
                    <a:gd name="connsiteX2" fmla="*/ 0 w 211421"/>
                    <a:gd name="connsiteY2" fmla="*/ 125884 h 125884"/>
                  </a:gdLst>
                  <a:ahLst/>
                  <a:cxnLst>
                    <a:cxn ang="0">
                      <a:pos x="connsiteX0" y="connsiteY0"/>
                    </a:cxn>
                    <a:cxn ang="0">
                      <a:pos x="connsiteX1" y="connsiteY1"/>
                    </a:cxn>
                    <a:cxn ang="0">
                      <a:pos x="connsiteX2" y="connsiteY2"/>
                    </a:cxn>
                  </a:cxnLst>
                  <a:rect l="l" t="t" r="r" b="b"/>
                  <a:pathLst>
                    <a:path w="211421" h="125884">
                      <a:moveTo>
                        <a:pt x="211422" y="0"/>
                      </a:moveTo>
                      <a:lnTo>
                        <a:pt x="85450" y="0"/>
                      </a:lnTo>
                      <a:lnTo>
                        <a:pt x="0" y="125884"/>
                      </a:lnTo>
                      <a:close/>
                    </a:path>
                  </a:pathLst>
                </a:custGeom>
                <a:grpFill/>
                <a:ln w="8809" cap="flat">
                  <a:noFill/>
                  <a:prstDash val="solid"/>
                  <a:miter/>
                </a:ln>
              </p:spPr>
              <p:txBody>
                <a:bodyPr rtlCol="0" anchor="ctr"/>
                <a:lstStyle/>
                <a:p>
                  <a:endParaRPr lang="en-US" sz="3200"/>
                </a:p>
              </p:txBody>
            </p:sp>
            <p:sp>
              <p:nvSpPr>
                <p:cNvPr id="1417" name="Freeform: Shape 1416">
                  <a:extLst>
                    <a:ext uri="{FF2B5EF4-FFF2-40B4-BE49-F238E27FC236}">
                      <a16:creationId xmlns:a16="http://schemas.microsoft.com/office/drawing/2014/main" id="{EEE3053C-193F-4595-867C-93BD76F95FFC}"/>
                    </a:ext>
                  </a:extLst>
                </p:cNvPr>
                <p:cNvSpPr/>
                <p:nvPr/>
              </p:nvSpPr>
              <p:spPr>
                <a:xfrm>
                  <a:off x="5269075" y="1384351"/>
                  <a:ext cx="139450" cy="242871"/>
                </a:xfrm>
                <a:custGeom>
                  <a:avLst/>
                  <a:gdLst>
                    <a:gd name="connsiteX0" fmla="*/ 0 w 139450"/>
                    <a:gd name="connsiteY0" fmla="*/ 0 h 242871"/>
                    <a:gd name="connsiteX1" fmla="*/ 139451 w 139450"/>
                    <a:gd name="connsiteY1" fmla="*/ 0 h 242871"/>
                    <a:gd name="connsiteX2" fmla="*/ 0 w 139450"/>
                    <a:gd name="connsiteY2" fmla="*/ 242871 h 242871"/>
                  </a:gdLst>
                  <a:ahLst/>
                  <a:cxnLst>
                    <a:cxn ang="0">
                      <a:pos x="connsiteX0" y="connsiteY0"/>
                    </a:cxn>
                    <a:cxn ang="0">
                      <a:pos x="connsiteX1" y="connsiteY1"/>
                    </a:cxn>
                    <a:cxn ang="0">
                      <a:pos x="connsiteX2" y="connsiteY2"/>
                    </a:cxn>
                  </a:cxnLst>
                  <a:rect l="l" t="t" r="r" b="b"/>
                  <a:pathLst>
                    <a:path w="139450" h="242871">
                      <a:moveTo>
                        <a:pt x="0" y="0"/>
                      </a:moveTo>
                      <a:lnTo>
                        <a:pt x="139451" y="0"/>
                      </a:lnTo>
                      <a:lnTo>
                        <a:pt x="0" y="242871"/>
                      </a:lnTo>
                      <a:close/>
                    </a:path>
                  </a:pathLst>
                </a:custGeom>
                <a:grpFill/>
                <a:ln w="8809" cap="flat">
                  <a:noFill/>
                  <a:prstDash val="solid"/>
                  <a:miter/>
                </a:ln>
              </p:spPr>
              <p:txBody>
                <a:bodyPr rtlCol="0" anchor="ctr"/>
                <a:lstStyle/>
                <a:p>
                  <a:endParaRPr lang="en-US" sz="3200"/>
                </a:p>
              </p:txBody>
            </p:sp>
            <p:sp>
              <p:nvSpPr>
                <p:cNvPr id="1418" name="Freeform: Shape 1417">
                  <a:extLst>
                    <a:ext uri="{FF2B5EF4-FFF2-40B4-BE49-F238E27FC236}">
                      <a16:creationId xmlns:a16="http://schemas.microsoft.com/office/drawing/2014/main" id="{EE27EDD6-C86E-48F1-A651-3489F15079EC}"/>
                    </a:ext>
                  </a:extLst>
                </p:cNvPr>
                <p:cNvSpPr/>
                <p:nvPr/>
              </p:nvSpPr>
              <p:spPr>
                <a:xfrm>
                  <a:off x="5408526" y="1384351"/>
                  <a:ext cx="94434" cy="184377"/>
                </a:xfrm>
                <a:custGeom>
                  <a:avLst/>
                  <a:gdLst>
                    <a:gd name="connsiteX0" fmla="*/ 94435 w 94434"/>
                    <a:gd name="connsiteY0" fmla="*/ 26956 h 184377"/>
                    <a:gd name="connsiteX1" fmla="*/ 0 w 94434"/>
                    <a:gd name="connsiteY1" fmla="*/ 0 h 184377"/>
                    <a:gd name="connsiteX2" fmla="*/ 0 w 94434"/>
                    <a:gd name="connsiteY2" fmla="*/ 184378 h 184377"/>
                  </a:gdLst>
                  <a:ahLst/>
                  <a:cxnLst>
                    <a:cxn ang="0">
                      <a:pos x="connsiteX0" y="connsiteY0"/>
                    </a:cxn>
                    <a:cxn ang="0">
                      <a:pos x="connsiteX1" y="connsiteY1"/>
                    </a:cxn>
                    <a:cxn ang="0">
                      <a:pos x="connsiteX2" y="connsiteY2"/>
                    </a:cxn>
                  </a:cxnLst>
                  <a:rect l="l" t="t" r="r" b="b"/>
                  <a:pathLst>
                    <a:path w="94434" h="184377">
                      <a:moveTo>
                        <a:pt x="94435" y="26956"/>
                      </a:moveTo>
                      <a:lnTo>
                        <a:pt x="0" y="0"/>
                      </a:lnTo>
                      <a:lnTo>
                        <a:pt x="0" y="184378"/>
                      </a:lnTo>
                      <a:close/>
                    </a:path>
                  </a:pathLst>
                </a:custGeom>
                <a:grpFill/>
                <a:ln w="8809" cap="flat">
                  <a:noFill/>
                  <a:prstDash val="solid"/>
                  <a:miter/>
                </a:ln>
              </p:spPr>
              <p:txBody>
                <a:bodyPr rtlCol="0" anchor="ctr"/>
                <a:lstStyle/>
                <a:p>
                  <a:endParaRPr lang="en-US" sz="3200"/>
                </a:p>
              </p:txBody>
            </p:sp>
            <p:sp>
              <p:nvSpPr>
                <p:cNvPr id="1419" name="Freeform: Shape 1418">
                  <a:extLst>
                    <a:ext uri="{FF2B5EF4-FFF2-40B4-BE49-F238E27FC236}">
                      <a16:creationId xmlns:a16="http://schemas.microsoft.com/office/drawing/2014/main" id="{34F69BCF-AEE3-4D47-AA97-1C30FBA8773D}"/>
                    </a:ext>
                  </a:extLst>
                </p:cNvPr>
                <p:cNvSpPr/>
                <p:nvPr/>
              </p:nvSpPr>
              <p:spPr>
                <a:xfrm>
                  <a:off x="5408526" y="1411307"/>
                  <a:ext cx="247363" cy="157421"/>
                </a:xfrm>
                <a:custGeom>
                  <a:avLst/>
                  <a:gdLst>
                    <a:gd name="connsiteX0" fmla="*/ 247363 w 247363"/>
                    <a:gd name="connsiteY0" fmla="*/ 85450 h 157421"/>
                    <a:gd name="connsiteX1" fmla="*/ 116898 w 247363"/>
                    <a:gd name="connsiteY1" fmla="*/ 0 h 157421"/>
                    <a:gd name="connsiteX2" fmla="*/ 0 w 247363"/>
                    <a:gd name="connsiteY2" fmla="*/ 157421 h 157421"/>
                    <a:gd name="connsiteX3" fmla="*/ 247363 w 247363"/>
                    <a:gd name="connsiteY3" fmla="*/ 85450 h 157421"/>
                  </a:gdLst>
                  <a:ahLst/>
                  <a:cxnLst>
                    <a:cxn ang="0">
                      <a:pos x="connsiteX0" y="connsiteY0"/>
                    </a:cxn>
                    <a:cxn ang="0">
                      <a:pos x="connsiteX1" y="connsiteY1"/>
                    </a:cxn>
                    <a:cxn ang="0">
                      <a:pos x="connsiteX2" y="connsiteY2"/>
                    </a:cxn>
                    <a:cxn ang="0">
                      <a:pos x="connsiteX3" y="connsiteY3"/>
                    </a:cxn>
                  </a:cxnLst>
                  <a:rect l="l" t="t" r="r" b="b"/>
                  <a:pathLst>
                    <a:path w="247363" h="157421">
                      <a:moveTo>
                        <a:pt x="247363" y="85450"/>
                      </a:moveTo>
                      <a:cubicBezTo>
                        <a:pt x="203934" y="56996"/>
                        <a:pt x="160416" y="28454"/>
                        <a:pt x="116898" y="0"/>
                      </a:cubicBezTo>
                      <a:lnTo>
                        <a:pt x="0" y="157421"/>
                      </a:lnTo>
                      <a:cubicBezTo>
                        <a:pt x="82454" y="133460"/>
                        <a:pt x="164909" y="109411"/>
                        <a:pt x="247363" y="85450"/>
                      </a:cubicBezTo>
                      <a:close/>
                    </a:path>
                  </a:pathLst>
                </a:custGeom>
                <a:grpFill/>
                <a:ln w="8809" cap="flat">
                  <a:noFill/>
                  <a:prstDash val="solid"/>
                  <a:miter/>
                </a:ln>
              </p:spPr>
              <p:txBody>
                <a:bodyPr rtlCol="0" anchor="ctr"/>
                <a:lstStyle/>
                <a:p>
                  <a:endParaRPr lang="en-US" sz="3200"/>
                </a:p>
              </p:txBody>
            </p:sp>
            <p:sp>
              <p:nvSpPr>
                <p:cNvPr id="1420" name="Freeform: Shape 1419">
                  <a:extLst>
                    <a:ext uri="{FF2B5EF4-FFF2-40B4-BE49-F238E27FC236}">
                      <a16:creationId xmlns:a16="http://schemas.microsoft.com/office/drawing/2014/main" id="{5101A871-9F8A-400D-AB96-084C95605A2F}"/>
                    </a:ext>
                  </a:extLst>
                </p:cNvPr>
                <p:cNvSpPr/>
                <p:nvPr/>
              </p:nvSpPr>
              <p:spPr>
                <a:xfrm>
                  <a:off x="5592903" y="1505742"/>
                  <a:ext cx="174511" cy="256349"/>
                </a:xfrm>
                <a:custGeom>
                  <a:avLst/>
                  <a:gdLst>
                    <a:gd name="connsiteX0" fmla="*/ 67479 w 174511"/>
                    <a:gd name="connsiteY0" fmla="*/ 0 h 256349"/>
                    <a:gd name="connsiteX1" fmla="*/ 174511 w 174511"/>
                    <a:gd name="connsiteY1" fmla="*/ 98928 h 256349"/>
                    <a:gd name="connsiteX2" fmla="*/ 0 w 174511"/>
                    <a:gd name="connsiteY2" fmla="*/ 256349 h 256349"/>
                    <a:gd name="connsiteX3" fmla="*/ 67479 w 174511"/>
                    <a:gd name="connsiteY3" fmla="*/ 0 h 256349"/>
                  </a:gdLst>
                  <a:ahLst/>
                  <a:cxnLst>
                    <a:cxn ang="0">
                      <a:pos x="connsiteX0" y="connsiteY0"/>
                    </a:cxn>
                    <a:cxn ang="0">
                      <a:pos x="connsiteX1" y="connsiteY1"/>
                    </a:cxn>
                    <a:cxn ang="0">
                      <a:pos x="connsiteX2" y="connsiteY2"/>
                    </a:cxn>
                    <a:cxn ang="0">
                      <a:pos x="connsiteX3" y="connsiteY3"/>
                    </a:cxn>
                  </a:cxnLst>
                  <a:rect l="l" t="t" r="r" b="b"/>
                  <a:pathLst>
                    <a:path w="174511" h="256349">
                      <a:moveTo>
                        <a:pt x="67479" y="0"/>
                      </a:moveTo>
                      <a:cubicBezTo>
                        <a:pt x="103156" y="32947"/>
                        <a:pt x="138834" y="65981"/>
                        <a:pt x="174511" y="98928"/>
                      </a:cubicBezTo>
                      <a:lnTo>
                        <a:pt x="0" y="256349"/>
                      </a:lnTo>
                      <a:cubicBezTo>
                        <a:pt x="22463" y="170899"/>
                        <a:pt x="45015" y="85450"/>
                        <a:pt x="67479" y="0"/>
                      </a:cubicBezTo>
                      <a:close/>
                    </a:path>
                  </a:pathLst>
                </a:custGeom>
                <a:grpFill/>
                <a:ln w="8809" cap="flat">
                  <a:noFill/>
                  <a:prstDash val="solid"/>
                  <a:miter/>
                </a:ln>
              </p:spPr>
              <p:txBody>
                <a:bodyPr rtlCol="0" anchor="ctr"/>
                <a:lstStyle/>
                <a:p>
                  <a:endParaRPr lang="en-US" sz="3200"/>
                </a:p>
              </p:txBody>
            </p:sp>
            <p:sp>
              <p:nvSpPr>
                <p:cNvPr id="1421" name="Freeform: Shape 1420">
                  <a:extLst>
                    <a:ext uri="{FF2B5EF4-FFF2-40B4-BE49-F238E27FC236}">
                      <a16:creationId xmlns:a16="http://schemas.microsoft.com/office/drawing/2014/main" id="{7780B3EE-35F2-4EFE-B5F0-776A77399306}"/>
                    </a:ext>
                  </a:extLst>
                </p:cNvPr>
                <p:cNvSpPr/>
                <p:nvPr/>
              </p:nvSpPr>
              <p:spPr>
                <a:xfrm>
                  <a:off x="5767415" y="1604670"/>
                  <a:ext cx="117867" cy="157421"/>
                </a:xfrm>
                <a:custGeom>
                  <a:avLst/>
                  <a:gdLst>
                    <a:gd name="connsiteX0" fmla="*/ 117868 w 117867"/>
                    <a:gd name="connsiteY0" fmla="*/ 78755 h 157421"/>
                    <a:gd name="connsiteX1" fmla="*/ 0 w 117867"/>
                    <a:gd name="connsiteY1" fmla="*/ 0 h 157421"/>
                    <a:gd name="connsiteX2" fmla="*/ 18852 w 117867"/>
                    <a:gd name="connsiteY2" fmla="*/ 157421 h 157421"/>
                  </a:gdLst>
                  <a:ahLst/>
                  <a:cxnLst>
                    <a:cxn ang="0">
                      <a:pos x="connsiteX0" y="connsiteY0"/>
                    </a:cxn>
                    <a:cxn ang="0">
                      <a:pos x="connsiteX1" y="connsiteY1"/>
                    </a:cxn>
                    <a:cxn ang="0">
                      <a:pos x="connsiteX2" y="connsiteY2"/>
                    </a:cxn>
                  </a:cxnLst>
                  <a:rect l="l" t="t" r="r" b="b"/>
                  <a:pathLst>
                    <a:path w="117867" h="157421">
                      <a:moveTo>
                        <a:pt x="117868" y="78755"/>
                      </a:moveTo>
                      <a:lnTo>
                        <a:pt x="0" y="0"/>
                      </a:lnTo>
                      <a:lnTo>
                        <a:pt x="18852" y="157421"/>
                      </a:lnTo>
                      <a:close/>
                    </a:path>
                  </a:pathLst>
                </a:custGeom>
                <a:grpFill/>
                <a:ln w="8809" cap="flat">
                  <a:noFill/>
                  <a:prstDash val="solid"/>
                  <a:miter/>
                </a:ln>
              </p:spPr>
              <p:txBody>
                <a:bodyPr rtlCol="0" anchor="ctr"/>
                <a:lstStyle/>
                <a:p>
                  <a:endParaRPr lang="en-US" sz="3200"/>
                </a:p>
              </p:txBody>
            </p:sp>
            <p:sp>
              <p:nvSpPr>
                <p:cNvPr id="1422" name="Freeform: Shape 1421">
                  <a:extLst>
                    <a:ext uri="{FF2B5EF4-FFF2-40B4-BE49-F238E27FC236}">
                      <a16:creationId xmlns:a16="http://schemas.microsoft.com/office/drawing/2014/main" id="{A728063A-090C-4ED8-8087-CDBF29486909}"/>
                    </a:ext>
                  </a:extLst>
                </p:cNvPr>
                <p:cNvSpPr/>
                <p:nvPr/>
              </p:nvSpPr>
              <p:spPr>
                <a:xfrm>
                  <a:off x="5828022" y="1645193"/>
                  <a:ext cx="318101" cy="314754"/>
                </a:xfrm>
                <a:custGeom>
                  <a:avLst/>
                  <a:gdLst>
                    <a:gd name="connsiteX0" fmla="*/ 0 w 318101"/>
                    <a:gd name="connsiteY0" fmla="*/ 0 h 314754"/>
                    <a:gd name="connsiteX1" fmla="*/ 318102 w 318101"/>
                    <a:gd name="connsiteY1" fmla="*/ 173102 h 314754"/>
                    <a:gd name="connsiteX2" fmla="*/ 159007 w 318101"/>
                    <a:gd name="connsiteY2" fmla="*/ 314754 h 314754"/>
                  </a:gdLst>
                  <a:ahLst/>
                  <a:cxnLst>
                    <a:cxn ang="0">
                      <a:pos x="connsiteX0" y="connsiteY0"/>
                    </a:cxn>
                    <a:cxn ang="0">
                      <a:pos x="connsiteX1" y="connsiteY1"/>
                    </a:cxn>
                    <a:cxn ang="0">
                      <a:pos x="connsiteX2" y="connsiteY2"/>
                    </a:cxn>
                  </a:cxnLst>
                  <a:rect l="l" t="t" r="r" b="b"/>
                  <a:pathLst>
                    <a:path w="318101" h="314754">
                      <a:moveTo>
                        <a:pt x="0" y="0"/>
                      </a:moveTo>
                      <a:lnTo>
                        <a:pt x="318102" y="173102"/>
                      </a:lnTo>
                      <a:lnTo>
                        <a:pt x="159007" y="314754"/>
                      </a:lnTo>
                      <a:close/>
                    </a:path>
                  </a:pathLst>
                </a:custGeom>
                <a:grpFill/>
                <a:ln w="8809" cap="flat">
                  <a:noFill/>
                  <a:prstDash val="solid"/>
                  <a:miter/>
                </a:ln>
              </p:spPr>
              <p:txBody>
                <a:bodyPr rtlCol="0" anchor="ctr"/>
                <a:lstStyle/>
                <a:p>
                  <a:endParaRPr lang="en-US" sz="3200"/>
                </a:p>
              </p:txBody>
            </p:sp>
            <p:sp>
              <p:nvSpPr>
                <p:cNvPr id="1423" name="Freeform: Shape 1422">
                  <a:extLst>
                    <a:ext uri="{FF2B5EF4-FFF2-40B4-BE49-F238E27FC236}">
                      <a16:creationId xmlns:a16="http://schemas.microsoft.com/office/drawing/2014/main" id="{DEEB92EE-C4F6-4B93-9073-CB6A9713D0B9}"/>
                    </a:ext>
                  </a:extLst>
                </p:cNvPr>
                <p:cNvSpPr/>
                <p:nvPr/>
              </p:nvSpPr>
              <p:spPr>
                <a:xfrm>
                  <a:off x="6069660" y="1818294"/>
                  <a:ext cx="218117" cy="220407"/>
                </a:xfrm>
                <a:custGeom>
                  <a:avLst/>
                  <a:gdLst>
                    <a:gd name="connsiteX0" fmla="*/ 218117 w 218117"/>
                    <a:gd name="connsiteY0" fmla="*/ 90735 h 220407"/>
                    <a:gd name="connsiteX1" fmla="*/ 76464 w 218117"/>
                    <a:gd name="connsiteY1" fmla="*/ 0 h 220407"/>
                    <a:gd name="connsiteX2" fmla="*/ 0 w 218117"/>
                    <a:gd name="connsiteY2" fmla="*/ 220407 h 220407"/>
                  </a:gdLst>
                  <a:ahLst/>
                  <a:cxnLst>
                    <a:cxn ang="0">
                      <a:pos x="connsiteX0" y="connsiteY0"/>
                    </a:cxn>
                    <a:cxn ang="0">
                      <a:pos x="connsiteX1" y="connsiteY1"/>
                    </a:cxn>
                    <a:cxn ang="0">
                      <a:pos x="connsiteX2" y="connsiteY2"/>
                    </a:cxn>
                  </a:cxnLst>
                  <a:rect l="l" t="t" r="r" b="b"/>
                  <a:pathLst>
                    <a:path w="218117" h="220407">
                      <a:moveTo>
                        <a:pt x="218117" y="90735"/>
                      </a:moveTo>
                      <a:lnTo>
                        <a:pt x="76464" y="0"/>
                      </a:lnTo>
                      <a:lnTo>
                        <a:pt x="0" y="220407"/>
                      </a:lnTo>
                      <a:close/>
                    </a:path>
                  </a:pathLst>
                </a:custGeom>
                <a:grpFill/>
                <a:ln w="8809" cap="flat">
                  <a:noFill/>
                  <a:prstDash val="solid"/>
                  <a:miter/>
                </a:ln>
              </p:spPr>
              <p:txBody>
                <a:bodyPr rtlCol="0" anchor="ctr"/>
                <a:lstStyle/>
                <a:p>
                  <a:endParaRPr lang="en-US" sz="3200"/>
                </a:p>
              </p:txBody>
            </p:sp>
            <p:sp>
              <p:nvSpPr>
                <p:cNvPr id="1424" name="Freeform: Shape 1423">
                  <a:extLst>
                    <a:ext uri="{FF2B5EF4-FFF2-40B4-BE49-F238E27FC236}">
                      <a16:creationId xmlns:a16="http://schemas.microsoft.com/office/drawing/2014/main" id="{1EB33F0E-C745-4B3F-B74A-22C58262B89A}"/>
                    </a:ext>
                  </a:extLst>
                </p:cNvPr>
                <p:cNvSpPr/>
                <p:nvPr/>
              </p:nvSpPr>
              <p:spPr>
                <a:xfrm>
                  <a:off x="6231486" y="1914139"/>
                  <a:ext cx="215650" cy="245954"/>
                </a:xfrm>
                <a:custGeom>
                  <a:avLst/>
                  <a:gdLst>
                    <a:gd name="connsiteX0" fmla="*/ 55410 w 215650"/>
                    <a:gd name="connsiteY0" fmla="*/ 0 h 245954"/>
                    <a:gd name="connsiteX1" fmla="*/ 215650 w 215650"/>
                    <a:gd name="connsiteY1" fmla="*/ 138305 h 245954"/>
                    <a:gd name="connsiteX2" fmla="*/ 0 w 215650"/>
                    <a:gd name="connsiteY2" fmla="*/ 245954 h 245954"/>
                    <a:gd name="connsiteX3" fmla="*/ 55410 w 215650"/>
                    <a:gd name="connsiteY3" fmla="*/ 0 h 245954"/>
                  </a:gdLst>
                  <a:ahLst/>
                  <a:cxnLst>
                    <a:cxn ang="0">
                      <a:pos x="connsiteX0" y="connsiteY0"/>
                    </a:cxn>
                    <a:cxn ang="0">
                      <a:pos x="connsiteX1" y="connsiteY1"/>
                    </a:cxn>
                    <a:cxn ang="0">
                      <a:pos x="connsiteX2" y="connsiteY2"/>
                    </a:cxn>
                    <a:cxn ang="0">
                      <a:pos x="connsiteX3" y="connsiteY3"/>
                    </a:cxn>
                  </a:cxnLst>
                  <a:rect l="l" t="t" r="r" b="b"/>
                  <a:pathLst>
                    <a:path w="215650" h="245954">
                      <a:moveTo>
                        <a:pt x="55410" y="0"/>
                      </a:moveTo>
                      <a:cubicBezTo>
                        <a:pt x="108794" y="46072"/>
                        <a:pt x="162178" y="92233"/>
                        <a:pt x="215650" y="138305"/>
                      </a:cubicBezTo>
                      <a:cubicBezTo>
                        <a:pt x="143767" y="174159"/>
                        <a:pt x="71883" y="210101"/>
                        <a:pt x="0" y="245954"/>
                      </a:cubicBezTo>
                      <a:cubicBezTo>
                        <a:pt x="18499" y="164028"/>
                        <a:pt x="36999" y="82014"/>
                        <a:pt x="55410" y="0"/>
                      </a:cubicBezTo>
                      <a:close/>
                    </a:path>
                  </a:pathLst>
                </a:custGeom>
                <a:grpFill/>
                <a:ln w="8809" cap="flat">
                  <a:noFill/>
                  <a:prstDash val="solid"/>
                  <a:miter/>
                </a:ln>
              </p:spPr>
              <p:txBody>
                <a:bodyPr rtlCol="0" anchor="ctr"/>
                <a:lstStyle/>
                <a:p>
                  <a:endParaRPr lang="en-US" sz="3200"/>
                </a:p>
              </p:txBody>
            </p:sp>
            <p:sp>
              <p:nvSpPr>
                <p:cNvPr id="1425" name="Freeform: Shape 1424">
                  <a:extLst>
                    <a:ext uri="{FF2B5EF4-FFF2-40B4-BE49-F238E27FC236}">
                      <a16:creationId xmlns:a16="http://schemas.microsoft.com/office/drawing/2014/main" id="{D442216B-E7D1-4655-AAE0-7D75535E6A8A}"/>
                    </a:ext>
                  </a:extLst>
                </p:cNvPr>
                <p:cNvSpPr/>
                <p:nvPr/>
              </p:nvSpPr>
              <p:spPr>
                <a:xfrm>
                  <a:off x="6403883" y="2048480"/>
                  <a:ext cx="159623" cy="175392"/>
                </a:xfrm>
                <a:custGeom>
                  <a:avLst/>
                  <a:gdLst>
                    <a:gd name="connsiteX0" fmla="*/ 159624 w 159623"/>
                    <a:gd name="connsiteY0" fmla="*/ 128174 h 175392"/>
                    <a:gd name="connsiteX1" fmla="*/ 44927 w 159623"/>
                    <a:gd name="connsiteY1" fmla="*/ 0 h 175392"/>
                    <a:gd name="connsiteX2" fmla="*/ 0 w 159623"/>
                    <a:gd name="connsiteY2" fmla="*/ 175392 h 175392"/>
                  </a:gdLst>
                  <a:ahLst/>
                  <a:cxnLst>
                    <a:cxn ang="0">
                      <a:pos x="connsiteX0" y="connsiteY0"/>
                    </a:cxn>
                    <a:cxn ang="0">
                      <a:pos x="connsiteX1" y="connsiteY1"/>
                    </a:cxn>
                    <a:cxn ang="0">
                      <a:pos x="connsiteX2" y="connsiteY2"/>
                    </a:cxn>
                  </a:cxnLst>
                  <a:rect l="l" t="t" r="r" b="b"/>
                  <a:pathLst>
                    <a:path w="159623" h="175392">
                      <a:moveTo>
                        <a:pt x="159624" y="128174"/>
                      </a:moveTo>
                      <a:lnTo>
                        <a:pt x="44927" y="0"/>
                      </a:lnTo>
                      <a:lnTo>
                        <a:pt x="0" y="175392"/>
                      </a:lnTo>
                      <a:close/>
                    </a:path>
                  </a:pathLst>
                </a:custGeom>
                <a:grpFill/>
                <a:ln w="8809" cap="flat">
                  <a:noFill/>
                  <a:prstDash val="solid"/>
                  <a:miter/>
                </a:ln>
              </p:spPr>
              <p:txBody>
                <a:bodyPr rtlCol="0" anchor="ctr"/>
                <a:lstStyle/>
                <a:p>
                  <a:endParaRPr lang="en-US" sz="3200"/>
                </a:p>
              </p:txBody>
            </p:sp>
            <p:sp>
              <p:nvSpPr>
                <p:cNvPr id="1426" name="Freeform: Shape 1425">
                  <a:extLst>
                    <a:ext uri="{FF2B5EF4-FFF2-40B4-BE49-F238E27FC236}">
                      <a16:creationId xmlns:a16="http://schemas.microsoft.com/office/drawing/2014/main" id="{AFFC4239-AA04-49C4-845D-E6E71DA19FAF}"/>
                    </a:ext>
                  </a:extLst>
                </p:cNvPr>
                <p:cNvSpPr/>
                <p:nvPr/>
              </p:nvSpPr>
              <p:spPr>
                <a:xfrm>
                  <a:off x="4930712" y="1825078"/>
                  <a:ext cx="243928" cy="404784"/>
                </a:xfrm>
                <a:custGeom>
                  <a:avLst/>
                  <a:gdLst>
                    <a:gd name="connsiteX0" fmla="*/ 0 w 243928"/>
                    <a:gd name="connsiteY0" fmla="*/ 44927 h 404784"/>
                    <a:gd name="connsiteX1" fmla="*/ 243928 w 243928"/>
                    <a:gd name="connsiteY1" fmla="*/ 0 h 404784"/>
                    <a:gd name="connsiteX2" fmla="*/ 243928 w 243928"/>
                    <a:gd name="connsiteY2" fmla="*/ 404785 h 404784"/>
                  </a:gdLst>
                  <a:ahLst/>
                  <a:cxnLst>
                    <a:cxn ang="0">
                      <a:pos x="connsiteX0" y="connsiteY0"/>
                    </a:cxn>
                    <a:cxn ang="0">
                      <a:pos x="connsiteX1" y="connsiteY1"/>
                    </a:cxn>
                    <a:cxn ang="0">
                      <a:pos x="connsiteX2" y="connsiteY2"/>
                    </a:cxn>
                  </a:cxnLst>
                  <a:rect l="l" t="t" r="r" b="b"/>
                  <a:pathLst>
                    <a:path w="243928" h="404784">
                      <a:moveTo>
                        <a:pt x="0" y="44927"/>
                      </a:moveTo>
                      <a:lnTo>
                        <a:pt x="243928" y="0"/>
                      </a:lnTo>
                      <a:lnTo>
                        <a:pt x="243928" y="404785"/>
                      </a:lnTo>
                      <a:close/>
                    </a:path>
                  </a:pathLst>
                </a:custGeom>
                <a:grpFill/>
                <a:ln w="8809" cap="flat">
                  <a:noFill/>
                  <a:prstDash val="solid"/>
                  <a:miter/>
                </a:ln>
              </p:spPr>
              <p:txBody>
                <a:bodyPr rtlCol="0" anchor="ctr"/>
                <a:lstStyle/>
                <a:p>
                  <a:endParaRPr lang="en-US" sz="3200"/>
                </a:p>
              </p:txBody>
            </p:sp>
            <p:sp>
              <p:nvSpPr>
                <p:cNvPr id="1427" name="Freeform: Shape 1426">
                  <a:extLst>
                    <a:ext uri="{FF2B5EF4-FFF2-40B4-BE49-F238E27FC236}">
                      <a16:creationId xmlns:a16="http://schemas.microsoft.com/office/drawing/2014/main" id="{3F1DEB3C-A52E-476B-8F84-46C4DEE0B4A7}"/>
                    </a:ext>
                  </a:extLst>
                </p:cNvPr>
                <p:cNvSpPr/>
                <p:nvPr/>
              </p:nvSpPr>
              <p:spPr>
                <a:xfrm>
                  <a:off x="3693982" y="1870005"/>
                  <a:ext cx="275465" cy="359769"/>
                </a:xfrm>
                <a:custGeom>
                  <a:avLst/>
                  <a:gdLst>
                    <a:gd name="connsiteX0" fmla="*/ 0 w 275465"/>
                    <a:gd name="connsiteY0" fmla="*/ 0 h 359769"/>
                    <a:gd name="connsiteX1" fmla="*/ 230450 w 275465"/>
                    <a:gd name="connsiteY1" fmla="*/ 15769 h 359769"/>
                    <a:gd name="connsiteX2" fmla="*/ 275465 w 275465"/>
                    <a:gd name="connsiteY2" fmla="*/ 359770 h 359769"/>
                    <a:gd name="connsiteX3" fmla="*/ 0 w 275465"/>
                    <a:gd name="connsiteY3" fmla="*/ 0 h 359769"/>
                  </a:gdLst>
                  <a:ahLst/>
                  <a:cxnLst>
                    <a:cxn ang="0">
                      <a:pos x="connsiteX0" y="connsiteY0"/>
                    </a:cxn>
                    <a:cxn ang="0">
                      <a:pos x="connsiteX1" y="connsiteY1"/>
                    </a:cxn>
                    <a:cxn ang="0">
                      <a:pos x="connsiteX2" y="connsiteY2"/>
                    </a:cxn>
                    <a:cxn ang="0">
                      <a:pos x="connsiteX3" y="connsiteY3"/>
                    </a:cxn>
                  </a:cxnLst>
                  <a:rect l="l" t="t" r="r" b="b"/>
                  <a:pathLst>
                    <a:path w="275465" h="359769">
                      <a:moveTo>
                        <a:pt x="0" y="0"/>
                      </a:moveTo>
                      <a:lnTo>
                        <a:pt x="230450" y="15769"/>
                      </a:lnTo>
                      <a:cubicBezTo>
                        <a:pt x="245426" y="130465"/>
                        <a:pt x="260402" y="245161"/>
                        <a:pt x="275465" y="359770"/>
                      </a:cubicBezTo>
                      <a:cubicBezTo>
                        <a:pt x="183585" y="239876"/>
                        <a:pt x="91792" y="119982"/>
                        <a:pt x="0" y="0"/>
                      </a:cubicBezTo>
                      <a:close/>
                    </a:path>
                  </a:pathLst>
                </a:custGeom>
                <a:grpFill/>
                <a:ln w="8809" cap="flat">
                  <a:noFill/>
                  <a:prstDash val="solid"/>
                  <a:miter/>
                </a:ln>
              </p:spPr>
              <p:txBody>
                <a:bodyPr rtlCol="0" anchor="ctr"/>
                <a:lstStyle/>
                <a:p>
                  <a:endParaRPr lang="en-US" sz="3200"/>
                </a:p>
              </p:txBody>
            </p:sp>
            <p:sp>
              <p:nvSpPr>
                <p:cNvPr id="1428" name="Freeform: Shape 1427">
                  <a:extLst>
                    <a:ext uri="{FF2B5EF4-FFF2-40B4-BE49-F238E27FC236}">
                      <a16:creationId xmlns:a16="http://schemas.microsoft.com/office/drawing/2014/main" id="{A3A60370-2CB7-4D58-8688-509C3CC03526}"/>
                    </a:ext>
                  </a:extLst>
                </p:cNvPr>
                <p:cNvSpPr/>
                <p:nvPr/>
              </p:nvSpPr>
              <p:spPr>
                <a:xfrm>
                  <a:off x="3272283" y="1604670"/>
                  <a:ext cx="364350" cy="683597"/>
                </a:xfrm>
                <a:custGeom>
                  <a:avLst/>
                  <a:gdLst>
                    <a:gd name="connsiteX0" fmla="*/ 0 w 364350"/>
                    <a:gd name="connsiteY0" fmla="*/ 0 h 683597"/>
                    <a:gd name="connsiteX1" fmla="*/ 364351 w 364350"/>
                    <a:gd name="connsiteY1" fmla="*/ 134958 h 683597"/>
                    <a:gd name="connsiteX2" fmla="*/ 254852 w 364350"/>
                    <a:gd name="connsiteY2" fmla="*/ 464776 h 683597"/>
                    <a:gd name="connsiteX3" fmla="*/ 182175 w 364350"/>
                    <a:gd name="connsiteY3" fmla="*/ 683598 h 683597"/>
                  </a:gdLst>
                  <a:ahLst/>
                  <a:cxnLst>
                    <a:cxn ang="0">
                      <a:pos x="connsiteX0" y="connsiteY0"/>
                    </a:cxn>
                    <a:cxn ang="0">
                      <a:pos x="connsiteX1" y="connsiteY1"/>
                    </a:cxn>
                    <a:cxn ang="0">
                      <a:pos x="connsiteX2" y="connsiteY2"/>
                    </a:cxn>
                    <a:cxn ang="0">
                      <a:pos x="connsiteX3" y="connsiteY3"/>
                    </a:cxn>
                  </a:cxnLst>
                  <a:rect l="l" t="t" r="r" b="b"/>
                  <a:pathLst>
                    <a:path w="364350" h="683597">
                      <a:moveTo>
                        <a:pt x="0" y="0"/>
                      </a:moveTo>
                      <a:lnTo>
                        <a:pt x="364351" y="134958"/>
                      </a:lnTo>
                      <a:lnTo>
                        <a:pt x="254852" y="464776"/>
                      </a:lnTo>
                      <a:lnTo>
                        <a:pt x="182175" y="683598"/>
                      </a:lnTo>
                      <a:close/>
                    </a:path>
                  </a:pathLst>
                </a:custGeom>
                <a:grpFill/>
                <a:ln w="8809" cap="flat">
                  <a:noFill/>
                  <a:prstDash val="solid"/>
                  <a:miter/>
                </a:ln>
              </p:spPr>
              <p:txBody>
                <a:bodyPr rtlCol="0" anchor="ctr"/>
                <a:lstStyle/>
                <a:p>
                  <a:endParaRPr lang="en-US" sz="3200"/>
                </a:p>
              </p:txBody>
            </p:sp>
            <p:sp>
              <p:nvSpPr>
                <p:cNvPr id="1429" name="Freeform: Shape 1428">
                  <a:extLst>
                    <a:ext uri="{FF2B5EF4-FFF2-40B4-BE49-F238E27FC236}">
                      <a16:creationId xmlns:a16="http://schemas.microsoft.com/office/drawing/2014/main" id="{50043BD8-DBDA-4E72-A5BF-97408790AE57}"/>
                    </a:ext>
                  </a:extLst>
                </p:cNvPr>
                <p:cNvSpPr/>
                <p:nvPr/>
              </p:nvSpPr>
              <p:spPr>
                <a:xfrm>
                  <a:off x="3119442" y="2288268"/>
                  <a:ext cx="335015" cy="485741"/>
                </a:xfrm>
                <a:custGeom>
                  <a:avLst/>
                  <a:gdLst>
                    <a:gd name="connsiteX0" fmla="*/ 121392 w 335015"/>
                    <a:gd name="connsiteY0" fmla="*/ 485742 h 485741"/>
                    <a:gd name="connsiteX1" fmla="*/ 335016 w 335015"/>
                    <a:gd name="connsiteY1" fmla="*/ 0 h 485741"/>
                    <a:gd name="connsiteX2" fmla="*/ 0 w 335015"/>
                    <a:gd name="connsiteY2" fmla="*/ 141653 h 485741"/>
                  </a:gdLst>
                  <a:ahLst/>
                  <a:cxnLst>
                    <a:cxn ang="0">
                      <a:pos x="connsiteX0" y="connsiteY0"/>
                    </a:cxn>
                    <a:cxn ang="0">
                      <a:pos x="connsiteX1" y="connsiteY1"/>
                    </a:cxn>
                    <a:cxn ang="0">
                      <a:pos x="connsiteX2" y="connsiteY2"/>
                    </a:cxn>
                  </a:cxnLst>
                  <a:rect l="l" t="t" r="r" b="b"/>
                  <a:pathLst>
                    <a:path w="335015" h="485741">
                      <a:moveTo>
                        <a:pt x="121392" y="485742"/>
                      </a:moveTo>
                      <a:lnTo>
                        <a:pt x="335016" y="0"/>
                      </a:lnTo>
                      <a:lnTo>
                        <a:pt x="0" y="141653"/>
                      </a:lnTo>
                      <a:close/>
                    </a:path>
                  </a:pathLst>
                </a:custGeom>
                <a:grpFill/>
                <a:ln w="8809" cap="flat">
                  <a:noFill/>
                  <a:prstDash val="solid"/>
                  <a:miter/>
                </a:ln>
              </p:spPr>
              <p:txBody>
                <a:bodyPr rtlCol="0" anchor="ctr"/>
                <a:lstStyle/>
                <a:p>
                  <a:endParaRPr lang="en-US" sz="3200"/>
                </a:p>
              </p:txBody>
            </p:sp>
            <p:sp>
              <p:nvSpPr>
                <p:cNvPr id="1430" name="Freeform: Shape 1429">
                  <a:extLst>
                    <a:ext uri="{FF2B5EF4-FFF2-40B4-BE49-F238E27FC236}">
                      <a16:creationId xmlns:a16="http://schemas.microsoft.com/office/drawing/2014/main" id="{BED6725F-31B8-4C85-832A-2DE757590935}"/>
                    </a:ext>
                  </a:extLst>
                </p:cNvPr>
                <p:cNvSpPr/>
                <p:nvPr/>
              </p:nvSpPr>
              <p:spPr>
                <a:xfrm>
                  <a:off x="3021924" y="1945059"/>
                  <a:ext cx="488649" cy="575684"/>
                </a:xfrm>
                <a:custGeom>
                  <a:avLst/>
                  <a:gdLst>
                    <a:gd name="connsiteX0" fmla="*/ 488649 w 488649"/>
                    <a:gd name="connsiteY0" fmla="*/ 140948 h 575684"/>
                    <a:gd name="connsiteX1" fmla="*/ 321009 w 488649"/>
                    <a:gd name="connsiteY1" fmla="*/ 575685 h 575684"/>
                    <a:gd name="connsiteX2" fmla="*/ 0 w 488649"/>
                    <a:gd name="connsiteY2" fmla="*/ 0 h 575684"/>
                  </a:gdLst>
                  <a:ahLst/>
                  <a:cxnLst>
                    <a:cxn ang="0">
                      <a:pos x="connsiteX0" y="connsiteY0"/>
                    </a:cxn>
                    <a:cxn ang="0">
                      <a:pos x="connsiteX1" y="connsiteY1"/>
                    </a:cxn>
                    <a:cxn ang="0">
                      <a:pos x="connsiteX2" y="connsiteY2"/>
                    </a:cxn>
                  </a:cxnLst>
                  <a:rect l="l" t="t" r="r" b="b"/>
                  <a:pathLst>
                    <a:path w="488649" h="575684">
                      <a:moveTo>
                        <a:pt x="488649" y="140948"/>
                      </a:moveTo>
                      <a:lnTo>
                        <a:pt x="321009" y="575685"/>
                      </a:lnTo>
                      <a:lnTo>
                        <a:pt x="0" y="0"/>
                      </a:lnTo>
                      <a:close/>
                    </a:path>
                  </a:pathLst>
                </a:custGeom>
                <a:grpFill/>
                <a:ln w="8809" cap="flat">
                  <a:noFill/>
                  <a:prstDash val="solid"/>
                  <a:miter/>
                </a:ln>
              </p:spPr>
              <p:txBody>
                <a:bodyPr rtlCol="0" anchor="ctr"/>
                <a:lstStyle/>
                <a:p>
                  <a:endParaRPr lang="en-US" sz="3200"/>
                </a:p>
              </p:txBody>
            </p:sp>
            <p:sp>
              <p:nvSpPr>
                <p:cNvPr id="1431" name="Freeform: Shape 1430">
                  <a:extLst>
                    <a:ext uri="{FF2B5EF4-FFF2-40B4-BE49-F238E27FC236}">
                      <a16:creationId xmlns:a16="http://schemas.microsoft.com/office/drawing/2014/main" id="{FF139FC2-E09D-4B3E-BC08-A2967EBBEDBE}"/>
                    </a:ext>
                  </a:extLst>
                </p:cNvPr>
                <p:cNvSpPr/>
                <p:nvPr/>
              </p:nvSpPr>
              <p:spPr>
                <a:xfrm>
                  <a:off x="2617139" y="2655613"/>
                  <a:ext cx="607133" cy="395799"/>
                </a:xfrm>
                <a:custGeom>
                  <a:avLst/>
                  <a:gdLst>
                    <a:gd name="connsiteX0" fmla="*/ 607134 w 607133"/>
                    <a:gd name="connsiteY0" fmla="*/ 134958 h 395799"/>
                    <a:gd name="connsiteX1" fmla="*/ 0 w 607133"/>
                    <a:gd name="connsiteY1" fmla="*/ 0 h 395799"/>
                    <a:gd name="connsiteX2" fmla="*/ 508206 w 607133"/>
                    <a:gd name="connsiteY2" fmla="*/ 395800 h 395799"/>
                  </a:gdLst>
                  <a:ahLst/>
                  <a:cxnLst>
                    <a:cxn ang="0">
                      <a:pos x="connsiteX0" y="connsiteY0"/>
                    </a:cxn>
                    <a:cxn ang="0">
                      <a:pos x="connsiteX1" y="connsiteY1"/>
                    </a:cxn>
                    <a:cxn ang="0">
                      <a:pos x="connsiteX2" y="connsiteY2"/>
                    </a:cxn>
                  </a:cxnLst>
                  <a:rect l="l" t="t" r="r" b="b"/>
                  <a:pathLst>
                    <a:path w="607133" h="395799">
                      <a:moveTo>
                        <a:pt x="607134" y="134958"/>
                      </a:moveTo>
                      <a:lnTo>
                        <a:pt x="0" y="0"/>
                      </a:lnTo>
                      <a:lnTo>
                        <a:pt x="508206" y="395800"/>
                      </a:lnTo>
                      <a:close/>
                    </a:path>
                  </a:pathLst>
                </a:custGeom>
                <a:grpFill/>
                <a:ln w="8809" cap="flat">
                  <a:noFill/>
                  <a:prstDash val="solid"/>
                  <a:miter/>
                </a:ln>
              </p:spPr>
              <p:txBody>
                <a:bodyPr rtlCol="0" anchor="ctr"/>
                <a:lstStyle/>
                <a:p>
                  <a:endParaRPr lang="en-US" sz="3200"/>
                </a:p>
              </p:txBody>
            </p:sp>
            <p:sp>
              <p:nvSpPr>
                <p:cNvPr id="1432" name="Freeform: Shape 1431">
                  <a:extLst>
                    <a:ext uri="{FF2B5EF4-FFF2-40B4-BE49-F238E27FC236}">
                      <a16:creationId xmlns:a16="http://schemas.microsoft.com/office/drawing/2014/main" id="{48B91368-C796-432D-8C52-FB01F0A17841}"/>
                    </a:ext>
                  </a:extLst>
                </p:cNvPr>
                <p:cNvSpPr/>
                <p:nvPr/>
              </p:nvSpPr>
              <p:spPr>
                <a:xfrm>
                  <a:off x="2795615" y="2504183"/>
                  <a:ext cx="563879" cy="401349"/>
                </a:xfrm>
                <a:custGeom>
                  <a:avLst/>
                  <a:gdLst>
                    <a:gd name="connsiteX0" fmla="*/ 563880 w 563879"/>
                    <a:gd name="connsiteY0" fmla="*/ 0 h 401349"/>
                    <a:gd name="connsiteX1" fmla="*/ 0 w 563879"/>
                    <a:gd name="connsiteY1" fmla="*/ 170900 h 401349"/>
                    <a:gd name="connsiteX2" fmla="*/ 395359 w 563879"/>
                    <a:gd name="connsiteY2" fmla="*/ 401350 h 401349"/>
                  </a:gdLst>
                  <a:ahLst/>
                  <a:cxnLst>
                    <a:cxn ang="0">
                      <a:pos x="connsiteX0" y="connsiteY0"/>
                    </a:cxn>
                    <a:cxn ang="0">
                      <a:pos x="connsiteX1" y="connsiteY1"/>
                    </a:cxn>
                    <a:cxn ang="0">
                      <a:pos x="connsiteX2" y="connsiteY2"/>
                    </a:cxn>
                  </a:cxnLst>
                  <a:rect l="l" t="t" r="r" b="b"/>
                  <a:pathLst>
                    <a:path w="563879" h="401349">
                      <a:moveTo>
                        <a:pt x="563880" y="0"/>
                      </a:moveTo>
                      <a:lnTo>
                        <a:pt x="0" y="170900"/>
                      </a:lnTo>
                      <a:lnTo>
                        <a:pt x="395359" y="401350"/>
                      </a:lnTo>
                      <a:close/>
                    </a:path>
                  </a:pathLst>
                </a:custGeom>
                <a:grpFill/>
                <a:ln w="8809" cap="flat">
                  <a:noFill/>
                  <a:prstDash val="solid"/>
                  <a:miter/>
                </a:ln>
              </p:spPr>
              <p:txBody>
                <a:bodyPr rtlCol="0" anchor="ctr"/>
                <a:lstStyle/>
                <a:p>
                  <a:endParaRPr lang="en-US" sz="3200"/>
                </a:p>
              </p:txBody>
            </p:sp>
            <p:sp>
              <p:nvSpPr>
                <p:cNvPr id="1433" name="Freeform: Shape 1432">
                  <a:extLst>
                    <a:ext uri="{FF2B5EF4-FFF2-40B4-BE49-F238E27FC236}">
                      <a16:creationId xmlns:a16="http://schemas.microsoft.com/office/drawing/2014/main" id="{80F614CD-23C1-40BF-B05A-9C8B849C3C9F}"/>
                    </a:ext>
                  </a:extLst>
                </p:cNvPr>
                <p:cNvSpPr/>
                <p:nvPr/>
              </p:nvSpPr>
              <p:spPr>
                <a:xfrm>
                  <a:off x="3038283" y="1789048"/>
                  <a:ext cx="566812" cy="197327"/>
                </a:xfrm>
                <a:custGeom>
                  <a:avLst/>
                  <a:gdLst>
                    <a:gd name="connsiteX0" fmla="*/ 566813 w 566812"/>
                    <a:gd name="connsiteY0" fmla="*/ 0 h 197327"/>
                    <a:gd name="connsiteX1" fmla="*/ 114 w 566812"/>
                    <a:gd name="connsiteY1" fmla="*/ 139450 h 197327"/>
                    <a:gd name="connsiteX2" fmla="*/ 516336 w 566812"/>
                    <a:gd name="connsiteY2" fmla="*/ 197327 h 197327"/>
                    <a:gd name="connsiteX3" fmla="*/ 566813 w 566812"/>
                    <a:gd name="connsiteY3" fmla="*/ 0 h 197327"/>
                  </a:gdLst>
                  <a:ahLst/>
                  <a:cxnLst>
                    <a:cxn ang="0">
                      <a:pos x="connsiteX0" y="connsiteY0"/>
                    </a:cxn>
                    <a:cxn ang="0">
                      <a:pos x="connsiteX1" y="connsiteY1"/>
                    </a:cxn>
                    <a:cxn ang="0">
                      <a:pos x="connsiteX2" y="connsiteY2"/>
                    </a:cxn>
                    <a:cxn ang="0">
                      <a:pos x="connsiteX3" y="connsiteY3"/>
                    </a:cxn>
                  </a:cxnLst>
                  <a:rect l="l" t="t" r="r" b="b"/>
                  <a:pathLst>
                    <a:path w="566812" h="197327">
                      <a:moveTo>
                        <a:pt x="566813" y="0"/>
                      </a:moveTo>
                      <a:cubicBezTo>
                        <a:pt x="566813" y="0"/>
                        <a:pt x="9188" y="161914"/>
                        <a:pt x="114" y="139450"/>
                      </a:cubicBezTo>
                      <a:cubicBezTo>
                        <a:pt x="-8871" y="116987"/>
                        <a:pt x="516336" y="197327"/>
                        <a:pt x="516336" y="197327"/>
                      </a:cubicBezTo>
                      <a:lnTo>
                        <a:pt x="566813" y="0"/>
                      </a:lnTo>
                      <a:close/>
                    </a:path>
                  </a:pathLst>
                </a:custGeom>
                <a:grpFill/>
                <a:ln w="8809" cap="flat">
                  <a:noFill/>
                  <a:prstDash val="solid"/>
                  <a:miter/>
                </a:ln>
              </p:spPr>
              <p:txBody>
                <a:bodyPr rtlCol="0" anchor="ctr"/>
                <a:lstStyle/>
                <a:p>
                  <a:endParaRPr lang="en-US" sz="3200"/>
                </a:p>
              </p:txBody>
            </p:sp>
            <p:sp>
              <p:nvSpPr>
                <p:cNvPr id="1434" name="Freeform: Shape 1433">
                  <a:extLst>
                    <a:ext uri="{FF2B5EF4-FFF2-40B4-BE49-F238E27FC236}">
                      <a16:creationId xmlns:a16="http://schemas.microsoft.com/office/drawing/2014/main" id="{78C2751F-9616-410B-B4DC-C881D6B82133}"/>
                    </a:ext>
                  </a:extLst>
                </p:cNvPr>
                <p:cNvSpPr/>
                <p:nvPr/>
              </p:nvSpPr>
              <p:spPr>
                <a:xfrm>
                  <a:off x="2795615" y="1316872"/>
                  <a:ext cx="491291" cy="530404"/>
                </a:xfrm>
                <a:custGeom>
                  <a:avLst/>
                  <a:gdLst>
                    <a:gd name="connsiteX0" fmla="*/ 491292 w 491291"/>
                    <a:gd name="connsiteY0" fmla="*/ 250711 h 530404"/>
                    <a:gd name="connsiteX1" fmla="*/ 281984 w 491291"/>
                    <a:gd name="connsiteY1" fmla="*/ 530405 h 530404"/>
                    <a:gd name="connsiteX2" fmla="*/ 0 w 491291"/>
                    <a:gd name="connsiteY2" fmla="*/ 0 h 530404"/>
                  </a:gdLst>
                  <a:ahLst/>
                  <a:cxnLst>
                    <a:cxn ang="0">
                      <a:pos x="connsiteX0" y="connsiteY0"/>
                    </a:cxn>
                    <a:cxn ang="0">
                      <a:pos x="connsiteX1" y="connsiteY1"/>
                    </a:cxn>
                    <a:cxn ang="0">
                      <a:pos x="connsiteX2" y="connsiteY2"/>
                    </a:cxn>
                  </a:cxnLst>
                  <a:rect l="l" t="t" r="r" b="b"/>
                  <a:pathLst>
                    <a:path w="491291" h="530404">
                      <a:moveTo>
                        <a:pt x="491292" y="250711"/>
                      </a:moveTo>
                      <a:lnTo>
                        <a:pt x="281984" y="530405"/>
                      </a:lnTo>
                      <a:lnTo>
                        <a:pt x="0" y="0"/>
                      </a:lnTo>
                      <a:close/>
                    </a:path>
                  </a:pathLst>
                </a:custGeom>
                <a:grpFill/>
                <a:ln w="8809" cap="flat">
                  <a:noFill/>
                  <a:prstDash val="solid"/>
                  <a:miter/>
                </a:ln>
              </p:spPr>
              <p:txBody>
                <a:bodyPr rtlCol="0" anchor="ctr"/>
                <a:lstStyle/>
                <a:p>
                  <a:endParaRPr lang="en-US" sz="3200"/>
                </a:p>
              </p:txBody>
            </p:sp>
            <p:sp>
              <p:nvSpPr>
                <p:cNvPr id="1435" name="Freeform: Shape 1434">
                  <a:extLst>
                    <a:ext uri="{FF2B5EF4-FFF2-40B4-BE49-F238E27FC236}">
                      <a16:creationId xmlns:a16="http://schemas.microsoft.com/office/drawing/2014/main" id="{EEF2847A-B982-4A82-A0FA-5370FA202CB9}"/>
                    </a:ext>
                  </a:extLst>
                </p:cNvPr>
                <p:cNvSpPr/>
                <p:nvPr/>
              </p:nvSpPr>
              <p:spPr>
                <a:xfrm>
                  <a:off x="2630617" y="1902335"/>
                  <a:ext cx="188870" cy="663424"/>
                </a:xfrm>
                <a:custGeom>
                  <a:avLst/>
                  <a:gdLst>
                    <a:gd name="connsiteX0" fmla="*/ 0 w 188870"/>
                    <a:gd name="connsiteY0" fmla="*/ 663425 h 663424"/>
                    <a:gd name="connsiteX1" fmla="*/ 188870 w 188870"/>
                    <a:gd name="connsiteY1" fmla="*/ 366553 h 663424"/>
                    <a:gd name="connsiteX2" fmla="*/ 76464 w 188870"/>
                    <a:gd name="connsiteY2" fmla="*/ 0 h 663424"/>
                  </a:gdLst>
                  <a:ahLst/>
                  <a:cxnLst>
                    <a:cxn ang="0">
                      <a:pos x="connsiteX0" y="connsiteY0"/>
                    </a:cxn>
                    <a:cxn ang="0">
                      <a:pos x="connsiteX1" y="connsiteY1"/>
                    </a:cxn>
                    <a:cxn ang="0">
                      <a:pos x="connsiteX2" y="connsiteY2"/>
                    </a:cxn>
                  </a:cxnLst>
                  <a:rect l="l" t="t" r="r" b="b"/>
                  <a:pathLst>
                    <a:path w="188870" h="663424">
                      <a:moveTo>
                        <a:pt x="0" y="663425"/>
                      </a:moveTo>
                      <a:lnTo>
                        <a:pt x="188870" y="366553"/>
                      </a:lnTo>
                      <a:lnTo>
                        <a:pt x="76464" y="0"/>
                      </a:lnTo>
                      <a:close/>
                    </a:path>
                  </a:pathLst>
                </a:custGeom>
                <a:grpFill/>
                <a:ln w="8809" cap="flat">
                  <a:noFill/>
                  <a:prstDash val="solid"/>
                  <a:miter/>
                </a:ln>
              </p:spPr>
              <p:txBody>
                <a:bodyPr rtlCol="0" anchor="ctr"/>
                <a:lstStyle/>
                <a:p>
                  <a:endParaRPr lang="en-US" sz="3200"/>
                </a:p>
              </p:txBody>
            </p:sp>
            <p:sp>
              <p:nvSpPr>
                <p:cNvPr id="1436" name="Freeform: Shape 1435">
                  <a:extLst>
                    <a:ext uri="{FF2B5EF4-FFF2-40B4-BE49-F238E27FC236}">
                      <a16:creationId xmlns:a16="http://schemas.microsoft.com/office/drawing/2014/main" id="{3B4A3741-9482-448A-998D-9D2B825E9D3D}"/>
                    </a:ext>
                  </a:extLst>
                </p:cNvPr>
                <p:cNvSpPr/>
                <p:nvPr/>
              </p:nvSpPr>
              <p:spPr>
                <a:xfrm>
                  <a:off x="2489757" y="1343828"/>
                  <a:ext cx="691966" cy="694873"/>
                </a:xfrm>
                <a:custGeom>
                  <a:avLst/>
                  <a:gdLst>
                    <a:gd name="connsiteX0" fmla="*/ 691966 w 691966"/>
                    <a:gd name="connsiteY0" fmla="*/ 364263 h 694873"/>
                    <a:gd name="connsiteX1" fmla="*/ 0 w 691966"/>
                    <a:gd name="connsiteY1" fmla="*/ 0 h 694873"/>
                    <a:gd name="connsiteX2" fmla="*/ 447510 w 691966"/>
                    <a:gd name="connsiteY2" fmla="*/ 694874 h 694873"/>
                  </a:gdLst>
                  <a:ahLst/>
                  <a:cxnLst>
                    <a:cxn ang="0">
                      <a:pos x="connsiteX0" y="connsiteY0"/>
                    </a:cxn>
                    <a:cxn ang="0">
                      <a:pos x="connsiteX1" y="connsiteY1"/>
                    </a:cxn>
                    <a:cxn ang="0">
                      <a:pos x="connsiteX2" y="connsiteY2"/>
                    </a:cxn>
                  </a:cxnLst>
                  <a:rect l="l" t="t" r="r" b="b"/>
                  <a:pathLst>
                    <a:path w="691966" h="694873">
                      <a:moveTo>
                        <a:pt x="691966" y="364263"/>
                      </a:moveTo>
                      <a:lnTo>
                        <a:pt x="0" y="0"/>
                      </a:lnTo>
                      <a:lnTo>
                        <a:pt x="447510" y="694874"/>
                      </a:lnTo>
                      <a:close/>
                    </a:path>
                  </a:pathLst>
                </a:custGeom>
                <a:grpFill/>
                <a:ln w="8809" cap="flat">
                  <a:noFill/>
                  <a:prstDash val="solid"/>
                  <a:miter/>
                </a:ln>
              </p:spPr>
              <p:txBody>
                <a:bodyPr rtlCol="0" anchor="ctr"/>
                <a:lstStyle/>
                <a:p>
                  <a:endParaRPr lang="en-US" sz="3200"/>
                </a:p>
              </p:txBody>
            </p:sp>
            <p:sp>
              <p:nvSpPr>
                <p:cNvPr id="1437" name="Freeform: Shape 1436">
                  <a:extLst>
                    <a:ext uri="{FF2B5EF4-FFF2-40B4-BE49-F238E27FC236}">
                      <a16:creationId xmlns:a16="http://schemas.microsoft.com/office/drawing/2014/main" id="{F0ADF8A8-EAE9-437C-B73D-5F73822F456F}"/>
                    </a:ext>
                  </a:extLst>
                </p:cNvPr>
                <p:cNvSpPr/>
                <p:nvPr/>
              </p:nvSpPr>
              <p:spPr>
                <a:xfrm>
                  <a:off x="6377719" y="1627134"/>
                  <a:ext cx="420465" cy="671441"/>
                </a:xfrm>
                <a:custGeom>
                  <a:avLst/>
                  <a:gdLst>
                    <a:gd name="connsiteX0" fmla="*/ 0 w 420465"/>
                    <a:gd name="connsiteY0" fmla="*/ 319335 h 671441"/>
                    <a:gd name="connsiteX1" fmla="*/ 420466 w 420465"/>
                    <a:gd name="connsiteY1" fmla="*/ 0 h 671441"/>
                    <a:gd name="connsiteX2" fmla="*/ 359505 w 420465"/>
                    <a:gd name="connsiteY2" fmla="*/ 671441 h 671441"/>
                    <a:gd name="connsiteX3" fmla="*/ 0 w 420465"/>
                    <a:gd name="connsiteY3" fmla="*/ 319335 h 671441"/>
                  </a:gdLst>
                  <a:ahLst/>
                  <a:cxnLst>
                    <a:cxn ang="0">
                      <a:pos x="connsiteX0" y="connsiteY0"/>
                    </a:cxn>
                    <a:cxn ang="0">
                      <a:pos x="connsiteX1" y="connsiteY1"/>
                    </a:cxn>
                    <a:cxn ang="0">
                      <a:pos x="connsiteX2" y="connsiteY2"/>
                    </a:cxn>
                    <a:cxn ang="0">
                      <a:pos x="connsiteX3" y="connsiteY3"/>
                    </a:cxn>
                  </a:cxnLst>
                  <a:rect l="l" t="t" r="r" b="b"/>
                  <a:pathLst>
                    <a:path w="420465" h="671441">
                      <a:moveTo>
                        <a:pt x="0" y="319335"/>
                      </a:moveTo>
                      <a:lnTo>
                        <a:pt x="420466" y="0"/>
                      </a:lnTo>
                      <a:cubicBezTo>
                        <a:pt x="400116" y="223843"/>
                        <a:pt x="379855" y="447686"/>
                        <a:pt x="359505" y="671441"/>
                      </a:cubicBezTo>
                      <a:cubicBezTo>
                        <a:pt x="239700" y="554102"/>
                        <a:pt x="119806" y="436763"/>
                        <a:pt x="0" y="319335"/>
                      </a:cubicBezTo>
                      <a:close/>
                    </a:path>
                  </a:pathLst>
                </a:custGeom>
                <a:grpFill/>
                <a:ln w="8809" cap="flat">
                  <a:noFill/>
                  <a:prstDash val="solid"/>
                  <a:miter/>
                </a:ln>
              </p:spPr>
              <p:txBody>
                <a:bodyPr rtlCol="0" anchor="ctr"/>
                <a:lstStyle/>
                <a:p>
                  <a:endParaRPr lang="en-US" sz="3200"/>
                </a:p>
              </p:txBody>
            </p:sp>
            <p:sp>
              <p:nvSpPr>
                <p:cNvPr id="1438" name="Freeform: Shape 1437">
                  <a:extLst>
                    <a:ext uri="{FF2B5EF4-FFF2-40B4-BE49-F238E27FC236}">
                      <a16:creationId xmlns:a16="http://schemas.microsoft.com/office/drawing/2014/main" id="{3C8CB346-5D16-4058-99EC-8310B49541DA}"/>
                    </a:ext>
                  </a:extLst>
                </p:cNvPr>
                <p:cNvSpPr/>
                <p:nvPr/>
              </p:nvSpPr>
              <p:spPr>
                <a:xfrm>
                  <a:off x="6604734" y="2099398"/>
                  <a:ext cx="476492" cy="622549"/>
                </a:xfrm>
                <a:custGeom>
                  <a:avLst/>
                  <a:gdLst>
                    <a:gd name="connsiteX0" fmla="*/ 476493 w 476492"/>
                    <a:gd name="connsiteY0" fmla="*/ 622550 h 622549"/>
                    <a:gd name="connsiteX1" fmla="*/ 0 w 476492"/>
                    <a:gd name="connsiteY1" fmla="*/ 60696 h 622549"/>
                    <a:gd name="connsiteX2" fmla="*/ 260842 w 476492"/>
                    <a:gd name="connsiteY2" fmla="*/ 0 h 622549"/>
                    <a:gd name="connsiteX3" fmla="*/ 476493 w 476492"/>
                    <a:gd name="connsiteY3" fmla="*/ 622550 h 622549"/>
                  </a:gdLst>
                  <a:ahLst/>
                  <a:cxnLst>
                    <a:cxn ang="0">
                      <a:pos x="connsiteX0" y="connsiteY0"/>
                    </a:cxn>
                    <a:cxn ang="0">
                      <a:pos x="connsiteX1" y="connsiteY1"/>
                    </a:cxn>
                    <a:cxn ang="0">
                      <a:pos x="connsiteX2" y="connsiteY2"/>
                    </a:cxn>
                    <a:cxn ang="0">
                      <a:pos x="connsiteX3" y="connsiteY3"/>
                    </a:cxn>
                  </a:cxnLst>
                  <a:rect l="l" t="t" r="r" b="b"/>
                  <a:pathLst>
                    <a:path w="476492" h="622549">
                      <a:moveTo>
                        <a:pt x="476493" y="622550"/>
                      </a:moveTo>
                      <a:cubicBezTo>
                        <a:pt x="317661" y="435265"/>
                        <a:pt x="158831" y="247980"/>
                        <a:pt x="0" y="60696"/>
                      </a:cubicBezTo>
                      <a:lnTo>
                        <a:pt x="260842" y="0"/>
                      </a:lnTo>
                      <a:cubicBezTo>
                        <a:pt x="332814" y="207546"/>
                        <a:pt x="404697" y="415092"/>
                        <a:pt x="476493" y="622550"/>
                      </a:cubicBezTo>
                      <a:close/>
                    </a:path>
                  </a:pathLst>
                </a:custGeom>
                <a:grpFill/>
                <a:ln w="8809" cap="flat">
                  <a:noFill/>
                  <a:prstDash val="solid"/>
                  <a:miter/>
                </a:ln>
              </p:spPr>
              <p:txBody>
                <a:bodyPr rtlCol="0" anchor="ctr"/>
                <a:lstStyle/>
                <a:p>
                  <a:endParaRPr lang="en-US" sz="3200"/>
                </a:p>
              </p:txBody>
            </p:sp>
            <p:sp>
              <p:nvSpPr>
                <p:cNvPr id="1439" name="Freeform: Shape 1438">
                  <a:extLst>
                    <a:ext uri="{FF2B5EF4-FFF2-40B4-BE49-F238E27FC236}">
                      <a16:creationId xmlns:a16="http://schemas.microsoft.com/office/drawing/2014/main" id="{367BAF27-85FF-4A6E-9D21-B3E1DB9B2CC0}"/>
                    </a:ext>
                  </a:extLst>
                </p:cNvPr>
                <p:cNvSpPr/>
                <p:nvPr/>
              </p:nvSpPr>
              <p:spPr>
                <a:xfrm>
                  <a:off x="6798185" y="1343828"/>
                  <a:ext cx="454204" cy="755569"/>
                </a:xfrm>
                <a:custGeom>
                  <a:avLst/>
                  <a:gdLst>
                    <a:gd name="connsiteX0" fmla="*/ 0 w 454204"/>
                    <a:gd name="connsiteY0" fmla="*/ 283394 h 755569"/>
                    <a:gd name="connsiteX1" fmla="*/ 67479 w 454204"/>
                    <a:gd name="connsiteY1" fmla="*/ 755569 h 755569"/>
                    <a:gd name="connsiteX2" fmla="*/ 454205 w 454204"/>
                    <a:gd name="connsiteY2" fmla="*/ 0 h 755569"/>
                  </a:gdLst>
                  <a:ahLst/>
                  <a:cxnLst>
                    <a:cxn ang="0">
                      <a:pos x="connsiteX0" y="connsiteY0"/>
                    </a:cxn>
                    <a:cxn ang="0">
                      <a:pos x="connsiteX1" y="connsiteY1"/>
                    </a:cxn>
                    <a:cxn ang="0">
                      <a:pos x="connsiteX2" y="connsiteY2"/>
                    </a:cxn>
                  </a:cxnLst>
                  <a:rect l="l" t="t" r="r" b="b"/>
                  <a:pathLst>
                    <a:path w="454204" h="755569">
                      <a:moveTo>
                        <a:pt x="0" y="283394"/>
                      </a:moveTo>
                      <a:lnTo>
                        <a:pt x="67479" y="755569"/>
                      </a:lnTo>
                      <a:lnTo>
                        <a:pt x="454205" y="0"/>
                      </a:lnTo>
                      <a:close/>
                    </a:path>
                  </a:pathLst>
                </a:custGeom>
                <a:grpFill/>
                <a:ln w="8809" cap="flat">
                  <a:noFill/>
                  <a:prstDash val="solid"/>
                  <a:miter/>
                </a:ln>
              </p:spPr>
              <p:txBody>
                <a:bodyPr rtlCol="0" anchor="ctr"/>
                <a:lstStyle/>
                <a:p>
                  <a:endParaRPr lang="en-US" sz="3200"/>
                </a:p>
              </p:txBody>
            </p:sp>
            <p:sp>
              <p:nvSpPr>
                <p:cNvPr id="1440" name="Freeform: Shape 1439">
                  <a:extLst>
                    <a:ext uri="{FF2B5EF4-FFF2-40B4-BE49-F238E27FC236}">
                      <a16:creationId xmlns:a16="http://schemas.microsoft.com/office/drawing/2014/main" id="{8E2A6D1A-0F93-40C5-8BC1-3CDAD5F2E36E}"/>
                    </a:ext>
                  </a:extLst>
                </p:cNvPr>
                <p:cNvSpPr/>
                <p:nvPr/>
              </p:nvSpPr>
              <p:spPr>
                <a:xfrm>
                  <a:off x="6984853" y="1219530"/>
                  <a:ext cx="460370" cy="463895"/>
                </a:xfrm>
                <a:custGeom>
                  <a:avLst/>
                  <a:gdLst>
                    <a:gd name="connsiteX0" fmla="*/ 0 w 460370"/>
                    <a:gd name="connsiteY0" fmla="*/ 290705 h 463895"/>
                    <a:gd name="connsiteX1" fmla="*/ 460371 w 460370"/>
                    <a:gd name="connsiteY1" fmla="*/ 0 h 463895"/>
                    <a:gd name="connsiteX2" fmla="*/ 293700 w 460370"/>
                    <a:gd name="connsiteY2" fmla="*/ 463895 h 463895"/>
                  </a:gdLst>
                  <a:ahLst/>
                  <a:cxnLst>
                    <a:cxn ang="0">
                      <a:pos x="connsiteX0" y="connsiteY0"/>
                    </a:cxn>
                    <a:cxn ang="0">
                      <a:pos x="connsiteX1" y="connsiteY1"/>
                    </a:cxn>
                    <a:cxn ang="0">
                      <a:pos x="connsiteX2" y="connsiteY2"/>
                    </a:cxn>
                  </a:cxnLst>
                  <a:rect l="l" t="t" r="r" b="b"/>
                  <a:pathLst>
                    <a:path w="460370" h="463895">
                      <a:moveTo>
                        <a:pt x="0" y="290705"/>
                      </a:moveTo>
                      <a:lnTo>
                        <a:pt x="460371" y="0"/>
                      </a:lnTo>
                      <a:lnTo>
                        <a:pt x="293700" y="463895"/>
                      </a:lnTo>
                      <a:close/>
                    </a:path>
                  </a:pathLst>
                </a:custGeom>
                <a:grpFill/>
                <a:ln w="8809" cap="flat">
                  <a:noFill/>
                  <a:prstDash val="solid"/>
                  <a:miter/>
                </a:ln>
              </p:spPr>
              <p:txBody>
                <a:bodyPr rtlCol="0" anchor="ctr"/>
                <a:lstStyle/>
                <a:p>
                  <a:endParaRPr lang="en-US" sz="3200"/>
                </a:p>
              </p:txBody>
            </p:sp>
            <p:sp>
              <p:nvSpPr>
                <p:cNvPr id="1441" name="Freeform: Shape 1440">
                  <a:extLst>
                    <a:ext uri="{FF2B5EF4-FFF2-40B4-BE49-F238E27FC236}">
                      <a16:creationId xmlns:a16="http://schemas.microsoft.com/office/drawing/2014/main" id="{194CA9A8-AEB9-49AB-91C0-B9FF92809D29}"/>
                    </a:ext>
                  </a:extLst>
                </p:cNvPr>
                <p:cNvSpPr/>
                <p:nvPr/>
              </p:nvSpPr>
              <p:spPr>
                <a:xfrm>
                  <a:off x="7526357" y="980887"/>
                  <a:ext cx="614003" cy="512528"/>
                </a:xfrm>
                <a:custGeom>
                  <a:avLst/>
                  <a:gdLst>
                    <a:gd name="connsiteX0" fmla="*/ 310438 w 614003"/>
                    <a:gd name="connsiteY0" fmla="*/ 0 h 512528"/>
                    <a:gd name="connsiteX1" fmla="*/ 0 w 614003"/>
                    <a:gd name="connsiteY1" fmla="*/ 192218 h 512528"/>
                    <a:gd name="connsiteX2" fmla="*/ 613828 w 614003"/>
                    <a:gd name="connsiteY2" fmla="*/ 512170 h 512528"/>
                    <a:gd name="connsiteX3" fmla="*/ 310438 w 614003"/>
                    <a:gd name="connsiteY3" fmla="*/ 0 h 512528"/>
                  </a:gdLst>
                  <a:ahLst/>
                  <a:cxnLst>
                    <a:cxn ang="0">
                      <a:pos x="connsiteX0" y="connsiteY0"/>
                    </a:cxn>
                    <a:cxn ang="0">
                      <a:pos x="connsiteX1" y="connsiteY1"/>
                    </a:cxn>
                    <a:cxn ang="0">
                      <a:pos x="connsiteX2" y="connsiteY2"/>
                    </a:cxn>
                    <a:cxn ang="0">
                      <a:pos x="connsiteX3" y="connsiteY3"/>
                    </a:cxn>
                  </a:cxnLst>
                  <a:rect l="l" t="t" r="r" b="b"/>
                  <a:pathLst>
                    <a:path w="614003" h="512528">
                      <a:moveTo>
                        <a:pt x="310438" y="0"/>
                      </a:moveTo>
                      <a:lnTo>
                        <a:pt x="0" y="192218"/>
                      </a:lnTo>
                      <a:cubicBezTo>
                        <a:pt x="0" y="192218"/>
                        <a:pt x="625985" y="524943"/>
                        <a:pt x="613828" y="512170"/>
                      </a:cubicBezTo>
                      <a:cubicBezTo>
                        <a:pt x="601583" y="499396"/>
                        <a:pt x="310438" y="0"/>
                        <a:pt x="310438" y="0"/>
                      </a:cubicBezTo>
                      <a:close/>
                    </a:path>
                  </a:pathLst>
                </a:custGeom>
                <a:grpFill/>
                <a:ln w="8809" cap="flat">
                  <a:noFill/>
                  <a:prstDash val="solid"/>
                  <a:miter/>
                </a:ln>
              </p:spPr>
              <p:txBody>
                <a:bodyPr rtlCol="0" anchor="ctr"/>
                <a:lstStyle/>
                <a:p>
                  <a:endParaRPr lang="en-US" sz="3200"/>
                </a:p>
              </p:txBody>
            </p:sp>
            <p:sp>
              <p:nvSpPr>
                <p:cNvPr id="1442" name="Freeform: Shape 1441">
                  <a:extLst>
                    <a:ext uri="{FF2B5EF4-FFF2-40B4-BE49-F238E27FC236}">
                      <a16:creationId xmlns:a16="http://schemas.microsoft.com/office/drawing/2014/main" id="{A274A509-1C5A-42CC-9A2A-EF71C3D37D7E}"/>
                    </a:ext>
                  </a:extLst>
                </p:cNvPr>
                <p:cNvSpPr/>
                <p:nvPr/>
              </p:nvSpPr>
              <p:spPr>
                <a:xfrm>
                  <a:off x="6865664" y="2099398"/>
                  <a:ext cx="579560" cy="567315"/>
                </a:xfrm>
                <a:custGeom>
                  <a:avLst/>
                  <a:gdLst>
                    <a:gd name="connsiteX0" fmla="*/ 201291 w 579560"/>
                    <a:gd name="connsiteY0" fmla="*/ 567316 h 567315"/>
                    <a:gd name="connsiteX1" fmla="*/ 0 w 579560"/>
                    <a:gd name="connsiteY1" fmla="*/ 0 h 567315"/>
                    <a:gd name="connsiteX2" fmla="*/ 579560 w 579560"/>
                    <a:gd name="connsiteY2" fmla="*/ 229393 h 567315"/>
                  </a:gdLst>
                  <a:ahLst/>
                  <a:cxnLst>
                    <a:cxn ang="0">
                      <a:pos x="connsiteX0" y="connsiteY0"/>
                    </a:cxn>
                    <a:cxn ang="0">
                      <a:pos x="connsiteX1" y="connsiteY1"/>
                    </a:cxn>
                    <a:cxn ang="0">
                      <a:pos x="connsiteX2" y="connsiteY2"/>
                    </a:cxn>
                  </a:cxnLst>
                  <a:rect l="l" t="t" r="r" b="b"/>
                  <a:pathLst>
                    <a:path w="579560" h="567315">
                      <a:moveTo>
                        <a:pt x="201291" y="567316"/>
                      </a:moveTo>
                      <a:lnTo>
                        <a:pt x="0" y="0"/>
                      </a:lnTo>
                      <a:lnTo>
                        <a:pt x="579560" y="229393"/>
                      </a:lnTo>
                      <a:close/>
                    </a:path>
                  </a:pathLst>
                </a:custGeom>
                <a:grpFill/>
                <a:ln w="8809" cap="flat">
                  <a:noFill/>
                  <a:prstDash val="solid"/>
                  <a:miter/>
                </a:ln>
              </p:spPr>
              <p:txBody>
                <a:bodyPr rtlCol="0" anchor="ctr"/>
                <a:lstStyle/>
                <a:p>
                  <a:endParaRPr lang="en-US" sz="3200"/>
                </a:p>
              </p:txBody>
            </p:sp>
            <p:sp>
              <p:nvSpPr>
                <p:cNvPr id="1443" name="Freeform: Shape 1442">
                  <a:extLst>
                    <a:ext uri="{FF2B5EF4-FFF2-40B4-BE49-F238E27FC236}">
                      <a16:creationId xmlns:a16="http://schemas.microsoft.com/office/drawing/2014/main" id="{9B8D6107-2A75-478C-8A67-A95C11E99BCB}"/>
                    </a:ext>
                  </a:extLst>
                </p:cNvPr>
                <p:cNvSpPr/>
                <p:nvPr/>
              </p:nvSpPr>
              <p:spPr>
                <a:xfrm>
                  <a:off x="2131397" y="2378298"/>
                  <a:ext cx="366552" cy="812477"/>
                </a:xfrm>
                <a:custGeom>
                  <a:avLst/>
                  <a:gdLst>
                    <a:gd name="connsiteX0" fmla="*/ 366553 w 366552"/>
                    <a:gd name="connsiteY0" fmla="*/ 430244 h 812477"/>
                    <a:gd name="connsiteX1" fmla="*/ 0 w 366552"/>
                    <a:gd name="connsiteY1" fmla="*/ 0 h 812477"/>
                    <a:gd name="connsiteX2" fmla="*/ 143943 w 366552"/>
                    <a:gd name="connsiteY2" fmla="*/ 812477 h 812477"/>
                  </a:gdLst>
                  <a:ahLst/>
                  <a:cxnLst>
                    <a:cxn ang="0">
                      <a:pos x="connsiteX0" y="connsiteY0"/>
                    </a:cxn>
                    <a:cxn ang="0">
                      <a:pos x="connsiteX1" y="connsiteY1"/>
                    </a:cxn>
                    <a:cxn ang="0">
                      <a:pos x="connsiteX2" y="connsiteY2"/>
                    </a:cxn>
                  </a:cxnLst>
                  <a:rect l="l" t="t" r="r" b="b"/>
                  <a:pathLst>
                    <a:path w="366552" h="812477">
                      <a:moveTo>
                        <a:pt x="366553" y="430244"/>
                      </a:moveTo>
                      <a:lnTo>
                        <a:pt x="0" y="0"/>
                      </a:lnTo>
                      <a:lnTo>
                        <a:pt x="143943" y="812477"/>
                      </a:lnTo>
                      <a:close/>
                    </a:path>
                  </a:pathLst>
                </a:custGeom>
                <a:grpFill/>
                <a:ln w="8809" cap="flat">
                  <a:noFill/>
                  <a:prstDash val="solid"/>
                  <a:miter/>
                </a:ln>
              </p:spPr>
              <p:txBody>
                <a:bodyPr rtlCol="0" anchor="ctr"/>
                <a:lstStyle/>
                <a:p>
                  <a:endParaRPr lang="en-US" sz="3200"/>
                </a:p>
              </p:txBody>
            </p:sp>
            <p:sp>
              <p:nvSpPr>
                <p:cNvPr id="1444" name="Freeform: Shape 1443">
                  <a:extLst>
                    <a:ext uri="{FF2B5EF4-FFF2-40B4-BE49-F238E27FC236}">
                      <a16:creationId xmlns:a16="http://schemas.microsoft.com/office/drawing/2014/main" id="{8DD487B0-ABC0-41D1-A2D8-4C73033F4ACC}"/>
                    </a:ext>
                  </a:extLst>
                </p:cNvPr>
                <p:cNvSpPr/>
                <p:nvPr/>
              </p:nvSpPr>
              <p:spPr>
                <a:xfrm>
                  <a:off x="2251467" y="1074001"/>
                  <a:ext cx="544147" cy="269827"/>
                </a:xfrm>
                <a:custGeom>
                  <a:avLst/>
                  <a:gdLst>
                    <a:gd name="connsiteX0" fmla="*/ 544147 w 544147"/>
                    <a:gd name="connsiteY0" fmla="*/ 242871 h 269827"/>
                    <a:gd name="connsiteX1" fmla="*/ 0 w 544147"/>
                    <a:gd name="connsiteY1" fmla="*/ 0 h 269827"/>
                    <a:gd name="connsiteX2" fmla="*/ 238290 w 544147"/>
                    <a:gd name="connsiteY2" fmla="*/ 269827 h 269827"/>
                  </a:gdLst>
                  <a:ahLst/>
                  <a:cxnLst>
                    <a:cxn ang="0">
                      <a:pos x="connsiteX0" y="connsiteY0"/>
                    </a:cxn>
                    <a:cxn ang="0">
                      <a:pos x="connsiteX1" y="connsiteY1"/>
                    </a:cxn>
                    <a:cxn ang="0">
                      <a:pos x="connsiteX2" y="connsiteY2"/>
                    </a:cxn>
                  </a:cxnLst>
                  <a:rect l="l" t="t" r="r" b="b"/>
                  <a:pathLst>
                    <a:path w="544147" h="269827">
                      <a:moveTo>
                        <a:pt x="544147" y="242871"/>
                      </a:moveTo>
                      <a:lnTo>
                        <a:pt x="0" y="0"/>
                      </a:lnTo>
                      <a:lnTo>
                        <a:pt x="238290" y="269827"/>
                      </a:lnTo>
                      <a:close/>
                    </a:path>
                  </a:pathLst>
                </a:custGeom>
                <a:grpFill/>
                <a:ln w="8809" cap="flat">
                  <a:noFill/>
                  <a:prstDash val="solid"/>
                  <a:miter/>
                </a:ln>
              </p:spPr>
              <p:txBody>
                <a:bodyPr rtlCol="0" anchor="ctr"/>
                <a:lstStyle/>
                <a:p>
                  <a:endParaRPr lang="en-US" sz="3200"/>
                </a:p>
              </p:txBody>
            </p:sp>
            <p:sp>
              <p:nvSpPr>
                <p:cNvPr id="1445" name="Freeform: Shape 1444">
                  <a:extLst>
                    <a:ext uri="{FF2B5EF4-FFF2-40B4-BE49-F238E27FC236}">
                      <a16:creationId xmlns:a16="http://schemas.microsoft.com/office/drawing/2014/main" id="{5FBCF282-FAA9-4EFA-9BCB-D387BFEF1098}"/>
                    </a:ext>
                  </a:extLst>
                </p:cNvPr>
                <p:cNvSpPr/>
                <p:nvPr/>
              </p:nvSpPr>
              <p:spPr>
                <a:xfrm>
                  <a:off x="1807657" y="919663"/>
                  <a:ext cx="427248" cy="481249"/>
                </a:xfrm>
                <a:custGeom>
                  <a:avLst/>
                  <a:gdLst>
                    <a:gd name="connsiteX0" fmla="*/ 0 w 427248"/>
                    <a:gd name="connsiteY0" fmla="*/ 0 h 481249"/>
                    <a:gd name="connsiteX1" fmla="*/ 427249 w 427248"/>
                    <a:gd name="connsiteY1" fmla="*/ 170899 h 481249"/>
                    <a:gd name="connsiteX2" fmla="*/ 130377 w 427248"/>
                    <a:gd name="connsiteY2" fmla="*/ 481249 h 481249"/>
                  </a:gdLst>
                  <a:ahLst/>
                  <a:cxnLst>
                    <a:cxn ang="0">
                      <a:pos x="connsiteX0" y="connsiteY0"/>
                    </a:cxn>
                    <a:cxn ang="0">
                      <a:pos x="connsiteX1" y="connsiteY1"/>
                    </a:cxn>
                    <a:cxn ang="0">
                      <a:pos x="connsiteX2" y="connsiteY2"/>
                    </a:cxn>
                  </a:cxnLst>
                  <a:rect l="l" t="t" r="r" b="b"/>
                  <a:pathLst>
                    <a:path w="427248" h="481249">
                      <a:moveTo>
                        <a:pt x="0" y="0"/>
                      </a:moveTo>
                      <a:lnTo>
                        <a:pt x="427249" y="170899"/>
                      </a:lnTo>
                      <a:lnTo>
                        <a:pt x="130377" y="481249"/>
                      </a:lnTo>
                      <a:close/>
                    </a:path>
                  </a:pathLst>
                </a:custGeom>
                <a:grpFill/>
                <a:ln w="8809" cap="flat">
                  <a:noFill/>
                  <a:prstDash val="solid"/>
                  <a:miter/>
                </a:ln>
              </p:spPr>
              <p:txBody>
                <a:bodyPr rtlCol="0" anchor="ctr"/>
                <a:lstStyle/>
                <a:p>
                  <a:endParaRPr lang="en-US" sz="3200"/>
                </a:p>
              </p:txBody>
            </p:sp>
            <p:sp>
              <p:nvSpPr>
                <p:cNvPr id="1446" name="Freeform: Shape 1445">
                  <a:extLst>
                    <a:ext uri="{FF2B5EF4-FFF2-40B4-BE49-F238E27FC236}">
                      <a16:creationId xmlns:a16="http://schemas.microsoft.com/office/drawing/2014/main" id="{86049ECA-E12D-4D89-8A25-C5254BD8A7A7}"/>
                    </a:ext>
                  </a:extLst>
                </p:cNvPr>
                <p:cNvSpPr/>
                <p:nvPr/>
              </p:nvSpPr>
              <p:spPr>
                <a:xfrm>
                  <a:off x="2457251" y="1165881"/>
                  <a:ext cx="620347" cy="719891"/>
                </a:xfrm>
                <a:custGeom>
                  <a:avLst/>
                  <a:gdLst>
                    <a:gd name="connsiteX0" fmla="*/ 0 w 620347"/>
                    <a:gd name="connsiteY0" fmla="*/ 0 h 719891"/>
                    <a:gd name="connsiteX1" fmla="*/ 620347 w 620347"/>
                    <a:gd name="connsiteY1" fmla="*/ 281367 h 719891"/>
                    <a:gd name="connsiteX2" fmla="*/ 266392 w 620347"/>
                    <a:gd name="connsiteY2" fmla="*/ 719892 h 719891"/>
                  </a:gdLst>
                  <a:ahLst/>
                  <a:cxnLst>
                    <a:cxn ang="0">
                      <a:pos x="connsiteX0" y="connsiteY0"/>
                    </a:cxn>
                    <a:cxn ang="0">
                      <a:pos x="connsiteX1" y="connsiteY1"/>
                    </a:cxn>
                    <a:cxn ang="0">
                      <a:pos x="connsiteX2" y="connsiteY2"/>
                    </a:cxn>
                  </a:cxnLst>
                  <a:rect l="l" t="t" r="r" b="b"/>
                  <a:pathLst>
                    <a:path w="620347" h="719891">
                      <a:moveTo>
                        <a:pt x="0" y="0"/>
                      </a:moveTo>
                      <a:lnTo>
                        <a:pt x="620347" y="281367"/>
                      </a:lnTo>
                      <a:lnTo>
                        <a:pt x="266392" y="719892"/>
                      </a:lnTo>
                      <a:close/>
                    </a:path>
                  </a:pathLst>
                </a:custGeom>
                <a:grpFill/>
                <a:ln w="8809" cap="flat">
                  <a:noFill/>
                  <a:prstDash val="solid"/>
                  <a:miter/>
                </a:ln>
              </p:spPr>
              <p:txBody>
                <a:bodyPr rtlCol="0" anchor="ctr"/>
                <a:lstStyle/>
                <a:p>
                  <a:endParaRPr lang="en-US" sz="3200"/>
                </a:p>
              </p:txBody>
            </p:sp>
            <p:sp>
              <p:nvSpPr>
                <p:cNvPr id="1447" name="Freeform: Shape 1446">
                  <a:extLst>
                    <a:ext uri="{FF2B5EF4-FFF2-40B4-BE49-F238E27FC236}">
                      <a16:creationId xmlns:a16="http://schemas.microsoft.com/office/drawing/2014/main" id="{BC0B0DB0-A556-4D87-A7A7-94E70347BF04}"/>
                    </a:ext>
                  </a:extLst>
                </p:cNvPr>
                <p:cNvSpPr/>
                <p:nvPr/>
              </p:nvSpPr>
              <p:spPr>
                <a:xfrm>
                  <a:off x="2594676" y="3066036"/>
                  <a:ext cx="466273" cy="533047"/>
                </a:xfrm>
                <a:custGeom>
                  <a:avLst/>
                  <a:gdLst>
                    <a:gd name="connsiteX0" fmla="*/ 466273 w 466273"/>
                    <a:gd name="connsiteY0" fmla="*/ 124739 h 533047"/>
                    <a:gd name="connsiteX1" fmla="*/ 0 w 466273"/>
                    <a:gd name="connsiteY1" fmla="*/ 0 h 533047"/>
                    <a:gd name="connsiteX2" fmla="*/ 289384 w 466273"/>
                    <a:gd name="connsiteY2" fmla="*/ 533048 h 533047"/>
                  </a:gdLst>
                  <a:ahLst/>
                  <a:cxnLst>
                    <a:cxn ang="0">
                      <a:pos x="connsiteX0" y="connsiteY0"/>
                    </a:cxn>
                    <a:cxn ang="0">
                      <a:pos x="connsiteX1" y="connsiteY1"/>
                    </a:cxn>
                    <a:cxn ang="0">
                      <a:pos x="connsiteX2" y="connsiteY2"/>
                    </a:cxn>
                  </a:cxnLst>
                  <a:rect l="l" t="t" r="r" b="b"/>
                  <a:pathLst>
                    <a:path w="466273" h="533047">
                      <a:moveTo>
                        <a:pt x="466273" y="124739"/>
                      </a:moveTo>
                      <a:lnTo>
                        <a:pt x="0" y="0"/>
                      </a:lnTo>
                      <a:lnTo>
                        <a:pt x="289384" y="533048"/>
                      </a:lnTo>
                      <a:close/>
                    </a:path>
                  </a:pathLst>
                </a:custGeom>
                <a:grpFill/>
                <a:ln w="8809" cap="flat">
                  <a:noFill/>
                  <a:prstDash val="solid"/>
                  <a:miter/>
                </a:ln>
              </p:spPr>
              <p:txBody>
                <a:bodyPr rtlCol="0" anchor="ctr"/>
                <a:lstStyle/>
                <a:p>
                  <a:endParaRPr lang="en-US" sz="3200"/>
                </a:p>
              </p:txBody>
            </p:sp>
            <p:sp>
              <p:nvSpPr>
                <p:cNvPr id="1448" name="Freeform: Shape 1447">
                  <a:extLst>
                    <a:ext uri="{FF2B5EF4-FFF2-40B4-BE49-F238E27FC236}">
                      <a16:creationId xmlns:a16="http://schemas.microsoft.com/office/drawing/2014/main" id="{D56CC26C-4370-4C6B-A3A4-9D4974044444}"/>
                    </a:ext>
                  </a:extLst>
                </p:cNvPr>
                <p:cNvSpPr/>
                <p:nvPr/>
              </p:nvSpPr>
              <p:spPr>
                <a:xfrm>
                  <a:off x="3982044" y="3712459"/>
                  <a:ext cx="209131" cy="305857"/>
                </a:xfrm>
                <a:custGeom>
                  <a:avLst/>
                  <a:gdLst>
                    <a:gd name="connsiteX0" fmla="*/ 0 w 209131"/>
                    <a:gd name="connsiteY0" fmla="*/ 305857 h 305857"/>
                    <a:gd name="connsiteX1" fmla="*/ 177683 w 209131"/>
                    <a:gd name="connsiteY1" fmla="*/ 0 h 305857"/>
                    <a:gd name="connsiteX2" fmla="*/ 209131 w 209131"/>
                    <a:gd name="connsiteY2" fmla="*/ 287798 h 305857"/>
                    <a:gd name="connsiteX3" fmla="*/ 0 w 209131"/>
                    <a:gd name="connsiteY3" fmla="*/ 305857 h 305857"/>
                  </a:gdLst>
                  <a:ahLst/>
                  <a:cxnLst>
                    <a:cxn ang="0">
                      <a:pos x="connsiteX0" y="connsiteY0"/>
                    </a:cxn>
                    <a:cxn ang="0">
                      <a:pos x="connsiteX1" y="connsiteY1"/>
                    </a:cxn>
                    <a:cxn ang="0">
                      <a:pos x="connsiteX2" y="connsiteY2"/>
                    </a:cxn>
                    <a:cxn ang="0">
                      <a:pos x="connsiteX3" y="connsiteY3"/>
                    </a:cxn>
                  </a:cxnLst>
                  <a:rect l="l" t="t" r="r" b="b"/>
                  <a:pathLst>
                    <a:path w="209131" h="305857">
                      <a:moveTo>
                        <a:pt x="0" y="305857"/>
                      </a:moveTo>
                      <a:cubicBezTo>
                        <a:pt x="59198" y="203934"/>
                        <a:pt x="118396" y="102011"/>
                        <a:pt x="177683" y="0"/>
                      </a:cubicBezTo>
                      <a:cubicBezTo>
                        <a:pt x="188166" y="95933"/>
                        <a:pt x="198648" y="191865"/>
                        <a:pt x="209131" y="287798"/>
                      </a:cubicBezTo>
                      <a:lnTo>
                        <a:pt x="0" y="305857"/>
                      </a:lnTo>
                      <a:close/>
                    </a:path>
                  </a:pathLst>
                </a:custGeom>
                <a:grpFill/>
                <a:ln w="8809" cap="flat">
                  <a:noFill/>
                  <a:prstDash val="solid"/>
                  <a:miter/>
                </a:ln>
              </p:spPr>
              <p:txBody>
                <a:bodyPr rtlCol="0" anchor="ctr"/>
                <a:lstStyle/>
                <a:p>
                  <a:endParaRPr lang="en-US" sz="3200"/>
                </a:p>
              </p:txBody>
            </p:sp>
            <p:sp>
              <p:nvSpPr>
                <p:cNvPr id="1449" name="Freeform: Shape 1448">
                  <a:extLst>
                    <a:ext uri="{FF2B5EF4-FFF2-40B4-BE49-F238E27FC236}">
                      <a16:creationId xmlns:a16="http://schemas.microsoft.com/office/drawing/2014/main" id="{832A1D43-A954-4043-A806-9F6B58371A76}"/>
                    </a:ext>
                  </a:extLst>
                </p:cNvPr>
                <p:cNvSpPr/>
                <p:nvPr/>
              </p:nvSpPr>
              <p:spPr>
                <a:xfrm>
                  <a:off x="4191176" y="3582082"/>
                  <a:ext cx="121479" cy="98927"/>
                </a:xfrm>
                <a:custGeom>
                  <a:avLst/>
                  <a:gdLst>
                    <a:gd name="connsiteX0" fmla="*/ 0 w 121479"/>
                    <a:gd name="connsiteY0" fmla="*/ 98928 h 98927"/>
                    <a:gd name="connsiteX1" fmla="*/ 89943 w 121479"/>
                    <a:gd name="connsiteY1" fmla="*/ 0 h 98927"/>
                    <a:gd name="connsiteX2" fmla="*/ 121480 w 121479"/>
                    <a:gd name="connsiteY2" fmla="*/ 49508 h 98927"/>
                  </a:gdLst>
                  <a:ahLst/>
                  <a:cxnLst>
                    <a:cxn ang="0">
                      <a:pos x="connsiteX0" y="connsiteY0"/>
                    </a:cxn>
                    <a:cxn ang="0">
                      <a:pos x="connsiteX1" y="connsiteY1"/>
                    </a:cxn>
                    <a:cxn ang="0">
                      <a:pos x="connsiteX2" y="connsiteY2"/>
                    </a:cxn>
                  </a:cxnLst>
                  <a:rect l="l" t="t" r="r" b="b"/>
                  <a:pathLst>
                    <a:path w="121479" h="98927">
                      <a:moveTo>
                        <a:pt x="0" y="98928"/>
                      </a:moveTo>
                      <a:lnTo>
                        <a:pt x="89943" y="0"/>
                      </a:lnTo>
                      <a:lnTo>
                        <a:pt x="121480" y="49508"/>
                      </a:lnTo>
                      <a:close/>
                    </a:path>
                  </a:pathLst>
                </a:custGeom>
                <a:grpFill/>
                <a:ln w="8809" cap="flat">
                  <a:noFill/>
                  <a:prstDash val="solid"/>
                  <a:miter/>
                </a:ln>
              </p:spPr>
              <p:txBody>
                <a:bodyPr rtlCol="0" anchor="ctr"/>
                <a:lstStyle/>
                <a:p>
                  <a:endParaRPr lang="en-US" sz="3200"/>
                </a:p>
              </p:txBody>
            </p:sp>
            <p:sp>
              <p:nvSpPr>
                <p:cNvPr id="1450" name="Freeform: Shape 1449">
                  <a:extLst>
                    <a:ext uri="{FF2B5EF4-FFF2-40B4-BE49-F238E27FC236}">
                      <a16:creationId xmlns:a16="http://schemas.microsoft.com/office/drawing/2014/main" id="{7F722121-972F-4CA2-A74D-1D75AB342F2A}"/>
                    </a:ext>
                  </a:extLst>
                </p:cNvPr>
                <p:cNvSpPr/>
                <p:nvPr/>
              </p:nvSpPr>
              <p:spPr>
                <a:xfrm>
                  <a:off x="4312655" y="3555126"/>
                  <a:ext cx="114608" cy="76464"/>
                </a:xfrm>
                <a:custGeom>
                  <a:avLst/>
                  <a:gdLst>
                    <a:gd name="connsiteX0" fmla="*/ 0 w 114608"/>
                    <a:gd name="connsiteY0" fmla="*/ 17971 h 76464"/>
                    <a:gd name="connsiteX1" fmla="*/ 114608 w 114608"/>
                    <a:gd name="connsiteY1" fmla="*/ 0 h 76464"/>
                    <a:gd name="connsiteX2" fmla="*/ 0 w 114608"/>
                    <a:gd name="connsiteY2" fmla="*/ 76464 h 76464"/>
                  </a:gdLst>
                  <a:ahLst/>
                  <a:cxnLst>
                    <a:cxn ang="0">
                      <a:pos x="connsiteX0" y="connsiteY0"/>
                    </a:cxn>
                    <a:cxn ang="0">
                      <a:pos x="connsiteX1" y="connsiteY1"/>
                    </a:cxn>
                    <a:cxn ang="0">
                      <a:pos x="connsiteX2" y="connsiteY2"/>
                    </a:cxn>
                  </a:cxnLst>
                  <a:rect l="l" t="t" r="r" b="b"/>
                  <a:pathLst>
                    <a:path w="114608" h="76464">
                      <a:moveTo>
                        <a:pt x="0" y="17971"/>
                      </a:moveTo>
                      <a:lnTo>
                        <a:pt x="114608" y="0"/>
                      </a:lnTo>
                      <a:lnTo>
                        <a:pt x="0" y="76464"/>
                      </a:lnTo>
                      <a:close/>
                    </a:path>
                  </a:pathLst>
                </a:custGeom>
                <a:grpFill/>
                <a:ln w="8809" cap="flat">
                  <a:noFill/>
                  <a:prstDash val="solid"/>
                  <a:miter/>
                </a:ln>
              </p:spPr>
              <p:txBody>
                <a:bodyPr rtlCol="0" anchor="ctr"/>
                <a:lstStyle/>
                <a:p>
                  <a:endParaRPr lang="en-US" sz="3200"/>
                </a:p>
              </p:txBody>
            </p:sp>
            <p:sp>
              <p:nvSpPr>
                <p:cNvPr id="1451" name="Freeform: Shape 1450">
                  <a:extLst>
                    <a:ext uri="{FF2B5EF4-FFF2-40B4-BE49-F238E27FC236}">
                      <a16:creationId xmlns:a16="http://schemas.microsoft.com/office/drawing/2014/main" id="{76403F64-9D3F-419E-8710-50FFA02962BC}"/>
                    </a:ext>
                  </a:extLst>
                </p:cNvPr>
                <p:cNvSpPr/>
                <p:nvPr/>
              </p:nvSpPr>
              <p:spPr>
                <a:xfrm>
                  <a:off x="4427264" y="3555126"/>
                  <a:ext cx="137160" cy="99192"/>
                </a:xfrm>
                <a:custGeom>
                  <a:avLst/>
                  <a:gdLst>
                    <a:gd name="connsiteX0" fmla="*/ 137160 w 137160"/>
                    <a:gd name="connsiteY0" fmla="*/ 53913 h 99192"/>
                    <a:gd name="connsiteX1" fmla="*/ 0 w 137160"/>
                    <a:gd name="connsiteY1" fmla="*/ 0 h 99192"/>
                    <a:gd name="connsiteX2" fmla="*/ 6783 w 137160"/>
                    <a:gd name="connsiteY2" fmla="*/ 99192 h 99192"/>
                  </a:gdLst>
                  <a:ahLst/>
                  <a:cxnLst>
                    <a:cxn ang="0">
                      <a:pos x="connsiteX0" y="connsiteY0"/>
                    </a:cxn>
                    <a:cxn ang="0">
                      <a:pos x="connsiteX1" y="connsiteY1"/>
                    </a:cxn>
                    <a:cxn ang="0">
                      <a:pos x="connsiteX2" y="connsiteY2"/>
                    </a:cxn>
                  </a:cxnLst>
                  <a:rect l="l" t="t" r="r" b="b"/>
                  <a:pathLst>
                    <a:path w="137160" h="99192">
                      <a:moveTo>
                        <a:pt x="137160" y="53913"/>
                      </a:moveTo>
                      <a:lnTo>
                        <a:pt x="0" y="0"/>
                      </a:lnTo>
                      <a:lnTo>
                        <a:pt x="6783" y="99192"/>
                      </a:lnTo>
                      <a:close/>
                    </a:path>
                  </a:pathLst>
                </a:custGeom>
                <a:grpFill/>
                <a:ln w="8809" cap="flat">
                  <a:noFill/>
                  <a:prstDash val="solid"/>
                  <a:miter/>
                </a:ln>
              </p:spPr>
              <p:txBody>
                <a:bodyPr rtlCol="0" anchor="ctr"/>
                <a:lstStyle/>
                <a:p>
                  <a:endParaRPr lang="en-US" sz="3200"/>
                </a:p>
              </p:txBody>
            </p:sp>
            <p:sp>
              <p:nvSpPr>
                <p:cNvPr id="1452" name="Freeform: Shape 1451">
                  <a:extLst>
                    <a:ext uri="{FF2B5EF4-FFF2-40B4-BE49-F238E27FC236}">
                      <a16:creationId xmlns:a16="http://schemas.microsoft.com/office/drawing/2014/main" id="{C008E1CB-4B58-47C6-B578-B3FC3D7EA953}"/>
                    </a:ext>
                  </a:extLst>
                </p:cNvPr>
                <p:cNvSpPr/>
                <p:nvPr/>
              </p:nvSpPr>
              <p:spPr>
                <a:xfrm>
                  <a:off x="4523989" y="3654318"/>
                  <a:ext cx="116898" cy="121127"/>
                </a:xfrm>
                <a:custGeom>
                  <a:avLst/>
                  <a:gdLst>
                    <a:gd name="connsiteX0" fmla="*/ 89943 w 116898"/>
                    <a:gd name="connsiteY0" fmla="*/ 0 h 121127"/>
                    <a:gd name="connsiteX1" fmla="*/ 116899 w 116898"/>
                    <a:gd name="connsiteY1" fmla="*/ 121127 h 121127"/>
                    <a:gd name="connsiteX2" fmla="*/ 0 w 116898"/>
                    <a:gd name="connsiteY2" fmla="*/ 71707 h 121127"/>
                  </a:gdLst>
                  <a:ahLst/>
                  <a:cxnLst>
                    <a:cxn ang="0">
                      <a:pos x="connsiteX0" y="connsiteY0"/>
                    </a:cxn>
                    <a:cxn ang="0">
                      <a:pos x="connsiteX1" y="connsiteY1"/>
                    </a:cxn>
                    <a:cxn ang="0">
                      <a:pos x="connsiteX2" y="connsiteY2"/>
                    </a:cxn>
                  </a:cxnLst>
                  <a:rect l="l" t="t" r="r" b="b"/>
                  <a:pathLst>
                    <a:path w="116898" h="121127">
                      <a:moveTo>
                        <a:pt x="89943" y="0"/>
                      </a:moveTo>
                      <a:lnTo>
                        <a:pt x="116899" y="121127"/>
                      </a:lnTo>
                      <a:lnTo>
                        <a:pt x="0" y="71707"/>
                      </a:lnTo>
                      <a:close/>
                    </a:path>
                  </a:pathLst>
                </a:custGeom>
                <a:grpFill/>
                <a:ln w="8809" cap="flat">
                  <a:noFill/>
                  <a:prstDash val="solid"/>
                  <a:miter/>
                </a:ln>
              </p:spPr>
              <p:txBody>
                <a:bodyPr rtlCol="0" anchor="ctr"/>
                <a:lstStyle/>
                <a:p>
                  <a:endParaRPr lang="en-US" sz="3200"/>
                </a:p>
              </p:txBody>
            </p:sp>
            <p:sp>
              <p:nvSpPr>
                <p:cNvPr id="1453" name="Freeform: Shape 1452">
                  <a:extLst>
                    <a:ext uri="{FF2B5EF4-FFF2-40B4-BE49-F238E27FC236}">
                      <a16:creationId xmlns:a16="http://schemas.microsoft.com/office/drawing/2014/main" id="{64C915AC-A550-4D71-B340-684EC5321B61}"/>
                    </a:ext>
                  </a:extLst>
                </p:cNvPr>
                <p:cNvSpPr/>
                <p:nvPr/>
              </p:nvSpPr>
              <p:spPr>
                <a:xfrm>
                  <a:off x="4665642" y="3582082"/>
                  <a:ext cx="175391" cy="253618"/>
                </a:xfrm>
                <a:custGeom>
                  <a:avLst/>
                  <a:gdLst>
                    <a:gd name="connsiteX0" fmla="*/ 0 w 175391"/>
                    <a:gd name="connsiteY0" fmla="*/ 215915 h 253618"/>
                    <a:gd name="connsiteX1" fmla="*/ 175392 w 175391"/>
                    <a:gd name="connsiteY1" fmla="*/ 0 h 253618"/>
                    <a:gd name="connsiteX2" fmla="*/ 92233 w 175391"/>
                    <a:gd name="connsiteY2" fmla="*/ 253618 h 253618"/>
                  </a:gdLst>
                  <a:ahLst/>
                  <a:cxnLst>
                    <a:cxn ang="0">
                      <a:pos x="connsiteX0" y="connsiteY0"/>
                    </a:cxn>
                    <a:cxn ang="0">
                      <a:pos x="connsiteX1" y="connsiteY1"/>
                    </a:cxn>
                    <a:cxn ang="0">
                      <a:pos x="connsiteX2" y="connsiteY2"/>
                    </a:cxn>
                  </a:cxnLst>
                  <a:rect l="l" t="t" r="r" b="b"/>
                  <a:pathLst>
                    <a:path w="175391" h="253618">
                      <a:moveTo>
                        <a:pt x="0" y="215915"/>
                      </a:moveTo>
                      <a:lnTo>
                        <a:pt x="175392" y="0"/>
                      </a:lnTo>
                      <a:lnTo>
                        <a:pt x="92233" y="253618"/>
                      </a:lnTo>
                      <a:close/>
                    </a:path>
                  </a:pathLst>
                </a:custGeom>
                <a:grpFill/>
                <a:ln w="8809" cap="flat">
                  <a:noFill/>
                  <a:prstDash val="solid"/>
                  <a:miter/>
                </a:ln>
              </p:spPr>
              <p:txBody>
                <a:bodyPr rtlCol="0" anchor="ctr"/>
                <a:lstStyle/>
                <a:p>
                  <a:endParaRPr lang="en-US" sz="3200"/>
                </a:p>
              </p:txBody>
            </p:sp>
            <p:sp>
              <p:nvSpPr>
                <p:cNvPr id="1454" name="Freeform: Shape 1453">
                  <a:extLst>
                    <a:ext uri="{FF2B5EF4-FFF2-40B4-BE49-F238E27FC236}">
                      <a16:creationId xmlns:a16="http://schemas.microsoft.com/office/drawing/2014/main" id="{2EE404F8-D9EF-4E56-BB4E-9E6807AF280B}"/>
                    </a:ext>
                  </a:extLst>
                </p:cNvPr>
                <p:cNvSpPr/>
                <p:nvPr/>
              </p:nvSpPr>
              <p:spPr>
                <a:xfrm>
                  <a:off x="4613932" y="3797997"/>
                  <a:ext cx="143942" cy="220319"/>
                </a:xfrm>
                <a:custGeom>
                  <a:avLst/>
                  <a:gdLst>
                    <a:gd name="connsiteX0" fmla="*/ 0 w 143942"/>
                    <a:gd name="connsiteY0" fmla="*/ 220319 h 220319"/>
                    <a:gd name="connsiteX1" fmla="*/ 51710 w 143942"/>
                    <a:gd name="connsiteY1" fmla="*/ 0 h 220319"/>
                    <a:gd name="connsiteX2" fmla="*/ 143943 w 143942"/>
                    <a:gd name="connsiteY2" fmla="*/ 220319 h 220319"/>
                  </a:gdLst>
                  <a:ahLst/>
                  <a:cxnLst>
                    <a:cxn ang="0">
                      <a:pos x="connsiteX0" y="connsiteY0"/>
                    </a:cxn>
                    <a:cxn ang="0">
                      <a:pos x="connsiteX1" y="connsiteY1"/>
                    </a:cxn>
                    <a:cxn ang="0">
                      <a:pos x="connsiteX2" y="connsiteY2"/>
                    </a:cxn>
                  </a:cxnLst>
                  <a:rect l="l" t="t" r="r" b="b"/>
                  <a:pathLst>
                    <a:path w="143942" h="220319">
                      <a:moveTo>
                        <a:pt x="0" y="220319"/>
                      </a:moveTo>
                      <a:lnTo>
                        <a:pt x="51710" y="0"/>
                      </a:lnTo>
                      <a:lnTo>
                        <a:pt x="143943" y="220319"/>
                      </a:lnTo>
                      <a:close/>
                    </a:path>
                  </a:pathLst>
                </a:custGeom>
                <a:grpFill/>
                <a:ln w="8809" cap="flat">
                  <a:noFill/>
                  <a:prstDash val="solid"/>
                  <a:miter/>
                </a:ln>
              </p:spPr>
              <p:txBody>
                <a:bodyPr rtlCol="0" anchor="ctr"/>
                <a:lstStyle/>
                <a:p>
                  <a:endParaRPr lang="en-US" sz="3200"/>
                </a:p>
              </p:txBody>
            </p:sp>
            <p:sp>
              <p:nvSpPr>
                <p:cNvPr id="1455" name="Freeform: Shape 1454">
                  <a:extLst>
                    <a:ext uri="{FF2B5EF4-FFF2-40B4-BE49-F238E27FC236}">
                      <a16:creationId xmlns:a16="http://schemas.microsoft.com/office/drawing/2014/main" id="{02481A51-FC18-4952-B25A-7268983186C4}"/>
                    </a:ext>
                  </a:extLst>
                </p:cNvPr>
                <p:cNvSpPr/>
                <p:nvPr/>
              </p:nvSpPr>
              <p:spPr>
                <a:xfrm>
                  <a:off x="4054985" y="3681010"/>
                  <a:ext cx="136190" cy="211421"/>
                </a:xfrm>
                <a:custGeom>
                  <a:avLst/>
                  <a:gdLst>
                    <a:gd name="connsiteX0" fmla="*/ 0 w 136190"/>
                    <a:gd name="connsiteY0" fmla="*/ 195653 h 211421"/>
                    <a:gd name="connsiteX1" fmla="*/ 136191 w 136190"/>
                    <a:gd name="connsiteY1" fmla="*/ 0 h 211421"/>
                    <a:gd name="connsiteX2" fmla="*/ 115665 w 136190"/>
                    <a:gd name="connsiteY2" fmla="*/ 211422 h 211421"/>
                  </a:gdLst>
                  <a:ahLst/>
                  <a:cxnLst>
                    <a:cxn ang="0">
                      <a:pos x="connsiteX0" y="connsiteY0"/>
                    </a:cxn>
                    <a:cxn ang="0">
                      <a:pos x="connsiteX1" y="connsiteY1"/>
                    </a:cxn>
                    <a:cxn ang="0">
                      <a:pos x="connsiteX2" y="connsiteY2"/>
                    </a:cxn>
                  </a:cxnLst>
                  <a:rect l="l" t="t" r="r" b="b"/>
                  <a:pathLst>
                    <a:path w="136190" h="211421">
                      <a:moveTo>
                        <a:pt x="0" y="195653"/>
                      </a:moveTo>
                      <a:lnTo>
                        <a:pt x="136191" y="0"/>
                      </a:lnTo>
                      <a:lnTo>
                        <a:pt x="115665" y="211422"/>
                      </a:lnTo>
                      <a:close/>
                    </a:path>
                  </a:pathLst>
                </a:custGeom>
                <a:grpFill/>
                <a:ln w="8809" cap="flat">
                  <a:noFill/>
                  <a:prstDash val="solid"/>
                  <a:miter/>
                </a:ln>
              </p:spPr>
              <p:txBody>
                <a:bodyPr rtlCol="0" anchor="ctr"/>
                <a:lstStyle/>
                <a:p>
                  <a:endParaRPr lang="en-US" sz="3200"/>
                </a:p>
              </p:txBody>
            </p:sp>
            <p:sp>
              <p:nvSpPr>
                <p:cNvPr id="1456" name="Freeform: Shape 1455">
                  <a:extLst>
                    <a:ext uri="{FF2B5EF4-FFF2-40B4-BE49-F238E27FC236}">
                      <a16:creationId xmlns:a16="http://schemas.microsoft.com/office/drawing/2014/main" id="{819BBB06-7590-4DD8-A857-C38473B020F3}"/>
                    </a:ext>
                  </a:extLst>
                </p:cNvPr>
                <p:cNvSpPr/>
                <p:nvPr/>
              </p:nvSpPr>
              <p:spPr>
                <a:xfrm>
                  <a:off x="4841034" y="3501125"/>
                  <a:ext cx="164204" cy="80957"/>
                </a:xfrm>
                <a:custGeom>
                  <a:avLst/>
                  <a:gdLst>
                    <a:gd name="connsiteX0" fmla="*/ 0 w 164204"/>
                    <a:gd name="connsiteY0" fmla="*/ 80957 h 80957"/>
                    <a:gd name="connsiteX1" fmla="*/ 110204 w 164204"/>
                    <a:gd name="connsiteY1" fmla="*/ 0 h 80957"/>
                    <a:gd name="connsiteX2" fmla="*/ 164205 w 164204"/>
                    <a:gd name="connsiteY2" fmla="*/ 80957 h 80957"/>
                  </a:gdLst>
                  <a:ahLst/>
                  <a:cxnLst>
                    <a:cxn ang="0">
                      <a:pos x="connsiteX0" y="connsiteY0"/>
                    </a:cxn>
                    <a:cxn ang="0">
                      <a:pos x="connsiteX1" y="connsiteY1"/>
                    </a:cxn>
                    <a:cxn ang="0">
                      <a:pos x="connsiteX2" y="connsiteY2"/>
                    </a:cxn>
                  </a:cxnLst>
                  <a:rect l="l" t="t" r="r" b="b"/>
                  <a:pathLst>
                    <a:path w="164204" h="80957">
                      <a:moveTo>
                        <a:pt x="0" y="80957"/>
                      </a:moveTo>
                      <a:lnTo>
                        <a:pt x="110204" y="0"/>
                      </a:lnTo>
                      <a:lnTo>
                        <a:pt x="164205" y="80957"/>
                      </a:lnTo>
                      <a:close/>
                    </a:path>
                  </a:pathLst>
                </a:custGeom>
                <a:grpFill/>
                <a:ln w="8809" cap="flat">
                  <a:noFill/>
                  <a:prstDash val="solid"/>
                  <a:miter/>
                </a:ln>
              </p:spPr>
              <p:txBody>
                <a:bodyPr rtlCol="0" anchor="ctr"/>
                <a:lstStyle/>
                <a:p>
                  <a:endParaRPr lang="en-US" sz="3200"/>
                </a:p>
              </p:txBody>
            </p:sp>
            <p:sp>
              <p:nvSpPr>
                <p:cNvPr id="1457" name="Freeform: Shape 1456">
                  <a:extLst>
                    <a:ext uri="{FF2B5EF4-FFF2-40B4-BE49-F238E27FC236}">
                      <a16:creationId xmlns:a16="http://schemas.microsoft.com/office/drawing/2014/main" id="{262C3A3B-0FA9-491B-A84D-3E714FCBAF4F}"/>
                    </a:ext>
                  </a:extLst>
                </p:cNvPr>
                <p:cNvSpPr/>
                <p:nvPr/>
              </p:nvSpPr>
              <p:spPr>
                <a:xfrm>
                  <a:off x="5005238" y="3501125"/>
                  <a:ext cx="130376" cy="107913"/>
                </a:xfrm>
                <a:custGeom>
                  <a:avLst/>
                  <a:gdLst>
                    <a:gd name="connsiteX0" fmla="*/ 0 w 130376"/>
                    <a:gd name="connsiteY0" fmla="*/ 0 h 107913"/>
                    <a:gd name="connsiteX1" fmla="*/ 130377 w 130376"/>
                    <a:gd name="connsiteY1" fmla="*/ 54001 h 107913"/>
                    <a:gd name="connsiteX2" fmla="*/ 83159 w 130376"/>
                    <a:gd name="connsiteY2" fmla="*/ 107913 h 107913"/>
                  </a:gdLst>
                  <a:ahLst/>
                  <a:cxnLst>
                    <a:cxn ang="0">
                      <a:pos x="connsiteX0" y="connsiteY0"/>
                    </a:cxn>
                    <a:cxn ang="0">
                      <a:pos x="connsiteX1" y="connsiteY1"/>
                    </a:cxn>
                    <a:cxn ang="0">
                      <a:pos x="connsiteX2" y="connsiteY2"/>
                    </a:cxn>
                  </a:cxnLst>
                  <a:rect l="l" t="t" r="r" b="b"/>
                  <a:pathLst>
                    <a:path w="130376" h="107913">
                      <a:moveTo>
                        <a:pt x="0" y="0"/>
                      </a:moveTo>
                      <a:lnTo>
                        <a:pt x="130377" y="54001"/>
                      </a:lnTo>
                      <a:lnTo>
                        <a:pt x="83159" y="107913"/>
                      </a:lnTo>
                      <a:close/>
                    </a:path>
                  </a:pathLst>
                </a:custGeom>
                <a:grpFill/>
                <a:ln w="8809" cap="flat">
                  <a:noFill/>
                  <a:prstDash val="solid"/>
                  <a:miter/>
                </a:ln>
              </p:spPr>
              <p:txBody>
                <a:bodyPr rtlCol="0" anchor="ctr"/>
                <a:lstStyle/>
                <a:p>
                  <a:endParaRPr lang="en-US" sz="3200"/>
                </a:p>
              </p:txBody>
            </p:sp>
            <p:sp>
              <p:nvSpPr>
                <p:cNvPr id="1458" name="Freeform: Shape 1457">
                  <a:extLst>
                    <a:ext uri="{FF2B5EF4-FFF2-40B4-BE49-F238E27FC236}">
                      <a16:creationId xmlns:a16="http://schemas.microsoft.com/office/drawing/2014/main" id="{7687F223-E944-4FEF-BBF2-9626796D4610}"/>
                    </a:ext>
                  </a:extLst>
                </p:cNvPr>
                <p:cNvSpPr/>
                <p:nvPr/>
              </p:nvSpPr>
              <p:spPr>
                <a:xfrm>
                  <a:off x="5117644" y="3555126"/>
                  <a:ext cx="76464" cy="99192"/>
                </a:xfrm>
                <a:custGeom>
                  <a:avLst/>
                  <a:gdLst>
                    <a:gd name="connsiteX0" fmla="*/ 76464 w 76464"/>
                    <a:gd name="connsiteY0" fmla="*/ 99192 h 99192"/>
                    <a:gd name="connsiteX1" fmla="*/ 17971 w 76464"/>
                    <a:gd name="connsiteY1" fmla="*/ 0 h 99192"/>
                    <a:gd name="connsiteX2" fmla="*/ 0 w 76464"/>
                    <a:gd name="connsiteY2" fmla="*/ 76464 h 99192"/>
                  </a:gdLst>
                  <a:ahLst/>
                  <a:cxnLst>
                    <a:cxn ang="0">
                      <a:pos x="connsiteX0" y="connsiteY0"/>
                    </a:cxn>
                    <a:cxn ang="0">
                      <a:pos x="connsiteX1" y="connsiteY1"/>
                    </a:cxn>
                    <a:cxn ang="0">
                      <a:pos x="connsiteX2" y="connsiteY2"/>
                    </a:cxn>
                  </a:cxnLst>
                  <a:rect l="l" t="t" r="r" b="b"/>
                  <a:pathLst>
                    <a:path w="76464" h="99192">
                      <a:moveTo>
                        <a:pt x="76464" y="99192"/>
                      </a:moveTo>
                      <a:lnTo>
                        <a:pt x="17971" y="0"/>
                      </a:lnTo>
                      <a:lnTo>
                        <a:pt x="0" y="76464"/>
                      </a:lnTo>
                      <a:close/>
                    </a:path>
                  </a:pathLst>
                </a:custGeom>
                <a:grpFill/>
                <a:ln w="8809" cap="flat">
                  <a:noFill/>
                  <a:prstDash val="solid"/>
                  <a:miter/>
                </a:ln>
              </p:spPr>
              <p:txBody>
                <a:bodyPr rtlCol="0" anchor="ctr"/>
                <a:lstStyle/>
                <a:p>
                  <a:endParaRPr lang="en-US" sz="3200"/>
                </a:p>
              </p:txBody>
            </p:sp>
            <p:sp>
              <p:nvSpPr>
                <p:cNvPr id="1459" name="Freeform: Shape 1458">
                  <a:extLst>
                    <a:ext uri="{FF2B5EF4-FFF2-40B4-BE49-F238E27FC236}">
                      <a16:creationId xmlns:a16="http://schemas.microsoft.com/office/drawing/2014/main" id="{8BAC4AE8-966E-444D-B97E-7EFE22ADB923}"/>
                    </a:ext>
                  </a:extLst>
                </p:cNvPr>
                <p:cNvSpPr/>
                <p:nvPr/>
              </p:nvSpPr>
              <p:spPr>
                <a:xfrm>
                  <a:off x="5155877" y="3703474"/>
                  <a:ext cx="69680" cy="125972"/>
                </a:xfrm>
                <a:custGeom>
                  <a:avLst/>
                  <a:gdLst>
                    <a:gd name="connsiteX0" fmla="*/ 69681 w 69680"/>
                    <a:gd name="connsiteY0" fmla="*/ 0 h 125972"/>
                    <a:gd name="connsiteX1" fmla="*/ 38232 w 69680"/>
                    <a:gd name="connsiteY1" fmla="*/ 125972 h 125972"/>
                    <a:gd name="connsiteX2" fmla="*/ 0 w 69680"/>
                    <a:gd name="connsiteY2" fmla="*/ 0 h 125972"/>
                  </a:gdLst>
                  <a:ahLst/>
                  <a:cxnLst>
                    <a:cxn ang="0">
                      <a:pos x="connsiteX0" y="connsiteY0"/>
                    </a:cxn>
                    <a:cxn ang="0">
                      <a:pos x="connsiteX1" y="connsiteY1"/>
                    </a:cxn>
                    <a:cxn ang="0">
                      <a:pos x="connsiteX2" y="connsiteY2"/>
                    </a:cxn>
                  </a:cxnLst>
                  <a:rect l="l" t="t" r="r" b="b"/>
                  <a:pathLst>
                    <a:path w="69680" h="125972">
                      <a:moveTo>
                        <a:pt x="69681" y="0"/>
                      </a:moveTo>
                      <a:lnTo>
                        <a:pt x="38232" y="125972"/>
                      </a:lnTo>
                      <a:lnTo>
                        <a:pt x="0" y="0"/>
                      </a:lnTo>
                      <a:close/>
                    </a:path>
                  </a:pathLst>
                </a:custGeom>
                <a:grpFill/>
                <a:ln w="8809" cap="flat">
                  <a:noFill/>
                  <a:prstDash val="solid"/>
                  <a:miter/>
                </a:ln>
              </p:spPr>
              <p:txBody>
                <a:bodyPr rtlCol="0" anchor="ctr"/>
                <a:lstStyle/>
                <a:p>
                  <a:endParaRPr lang="en-US" sz="3200"/>
                </a:p>
              </p:txBody>
            </p:sp>
            <p:sp>
              <p:nvSpPr>
                <p:cNvPr id="1460" name="Freeform: Shape 1459">
                  <a:extLst>
                    <a:ext uri="{FF2B5EF4-FFF2-40B4-BE49-F238E27FC236}">
                      <a16:creationId xmlns:a16="http://schemas.microsoft.com/office/drawing/2014/main" id="{0A1C850F-6324-43D3-B0AE-E4E57F368E28}"/>
                    </a:ext>
                  </a:extLst>
                </p:cNvPr>
                <p:cNvSpPr/>
                <p:nvPr/>
              </p:nvSpPr>
              <p:spPr>
                <a:xfrm>
                  <a:off x="5225558" y="3908113"/>
                  <a:ext cx="121479" cy="78754"/>
                </a:xfrm>
                <a:custGeom>
                  <a:avLst/>
                  <a:gdLst>
                    <a:gd name="connsiteX0" fmla="*/ 0 w 121479"/>
                    <a:gd name="connsiteY0" fmla="*/ 36030 h 78754"/>
                    <a:gd name="connsiteX1" fmla="*/ 121479 w 121479"/>
                    <a:gd name="connsiteY1" fmla="*/ 0 h 78754"/>
                    <a:gd name="connsiteX2" fmla="*/ 94435 w 121479"/>
                    <a:gd name="connsiteY2" fmla="*/ 78755 h 78754"/>
                  </a:gdLst>
                  <a:ahLst/>
                  <a:cxnLst>
                    <a:cxn ang="0">
                      <a:pos x="connsiteX0" y="connsiteY0"/>
                    </a:cxn>
                    <a:cxn ang="0">
                      <a:pos x="connsiteX1" y="connsiteY1"/>
                    </a:cxn>
                    <a:cxn ang="0">
                      <a:pos x="connsiteX2" y="connsiteY2"/>
                    </a:cxn>
                  </a:cxnLst>
                  <a:rect l="l" t="t" r="r" b="b"/>
                  <a:pathLst>
                    <a:path w="121479" h="78754">
                      <a:moveTo>
                        <a:pt x="0" y="36030"/>
                      </a:moveTo>
                      <a:lnTo>
                        <a:pt x="121479" y="0"/>
                      </a:lnTo>
                      <a:lnTo>
                        <a:pt x="94435" y="78755"/>
                      </a:lnTo>
                      <a:close/>
                    </a:path>
                  </a:pathLst>
                </a:custGeom>
                <a:grpFill/>
                <a:ln w="8809" cap="flat">
                  <a:noFill/>
                  <a:prstDash val="solid"/>
                  <a:miter/>
                </a:ln>
              </p:spPr>
              <p:txBody>
                <a:bodyPr rtlCol="0" anchor="ctr"/>
                <a:lstStyle/>
                <a:p>
                  <a:endParaRPr lang="en-US" sz="3200"/>
                </a:p>
              </p:txBody>
            </p:sp>
            <p:sp>
              <p:nvSpPr>
                <p:cNvPr id="1461" name="Freeform: Shape 1460">
                  <a:extLst>
                    <a:ext uri="{FF2B5EF4-FFF2-40B4-BE49-F238E27FC236}">
                      <a16:creationId xmlns:a16="http://schemas.microsoft.com/office/drawing/2014/main" id="{63FF102E-66A5-4E29-975F-75241C720BF2}"/>
                    </a:ext>
                  </a:extLst>
                </p:cNvPr>
                <p:cNvSpPr/>
                <p:nvPr/>
              </p:nvSpPr>
              <p:spPr>
                <a:xfrm>
                  <a:off x="5347037" y="3908113"/>
                  <a:ext cx="92144" cy="78754"/>
                </a:xfrm>
                <a:custGeom>
                  <a:avLst/>
                  <a:gdLst>
                    <a:gd name="connsiteX0" fmla="*/ 92145 w 92144"/>
                    <a:gd name="connsiteY0" fmla="*/ 39377 h 78754"/>
                    <a:gd name="connsiteX1" fmla="*/ 0 w 92144"/>
                    <a:gd name="connsiteY1" fmla="*/ 0 h 78754"/>
                    <a:gd name="connsiteX2" fmla="*/ 17971 w 92144"/>
                    <a:gd name="connsiteY2" fmla="*/ 78755 h 78754"/>
                  </a:gdLst>
                  <a:ahLst/>
                  <a:cxnLst>
                    <a:cxn ang="0">
                      <a:pos x="connsiteX0" y="connsiteY0"/>
                    </a:cxn>
                    <a:cxn ang="0">
                      <a:pos x="connsiteX1" y="connsiteY1"/>
                    </a:cxn>
                    <a:cxn ang="0">
                      <a:pos x="connsiteX2" y="connsiteY2"/>
                    </a:cxn>
                  </a:cxnLst>
                  <a:rect l="l" t="t" r="r" b="b"/>
                  <a:pathLst>
                    <a:path w="92144" h="78754">
                      <a:moveTo>
                        <a:pt x="92145" y="39377"/>
                      </a:moveTo>
                      <a:lnTo>
                        <a:pt x="0" y="0"/>
                      </a:lnTo>
                      <a:lnTo>
                        <a:pt x="17971" y="78755"/>
                      </a:lnTo>
                      <a:close/>
                    </a:path>
                  </a:pathLst>
                </a:custGeom>
                <a:grpFill/>
                <a:ln w="8809" cap="flat">
                  <a:noFill/>
                  <a:prstDash val="solid"/>
                  <a:miter/>
                </a:ln>
              </p:spPr>
              <p:txBody>
                <a:bodyPr rtlCol="0" anchor="ctr"/>
                <a:lstStyle/>
                <a:p>
                  <a:endParaRPr lang="en-US" sz="3200"/>
                </a:p>
              </p:txBody>
            </p:sp>
            <p:sp>
              <p:nvSpPr>
                <p:cNvPr id="1462" name="Freeform: Shape 1461">
                  <a:extLst>
                    <a:ext uri="{FF2B5EF4-FFF2-40B4-BE49-F238E27FC236}">
                      <a16:creationId xmlns:a16="http://schemas.microsoft.com/office/drawing/2014/main" id="{E350DAEF-CD45-4688-A4E2-B542D9E3280D}"/>
                    </a:ext>
                  </a:extLst>
                </p:cNvPr>
                <p:cNvSpPr/>
                <p:nvPr/>
              </p:nvSpPr>
              <p:spPr>
                <a:xfrm>
                  <a:off x="5439182" y="3947490"/>
                  <a:ext cx="96285" cy="97782"/>
                </a:xfrm>
                <a:custGeom>
                  <a:avLst/>
                  <a:gdLst>
                    <a:gd name="connsiteX0" fmla="*/ 96285 w 96285"/>
                    <a:gd name="connsiteY0" fmla="*/ 97782 h 97782"/>
                    <a:gd name="connsiteX1" fmla="*/ 0 w 96285"/>
                    <a:gd name="connsiteY1" fmla="*/ 0 h 97782"/>
                    <a:gd name="connsiteX2" fmla="*/ 0 w 96285"/>
                    <a:gd name="connsiteY2" fmla="*/ 70826 h 97782"/>
                  </a:gdLst>
                  <a:ahLst/>
                  <a:cxnLst>
                    <a:cxn ang="0">
                      <a:pos x="connsiteX0" y="connsiteY0"/>
                    </a:cxn>
                    <a:cxn ang="0">
                      <a:pos x="connsiteX1" y="connsiteY1"/>
                    </a:cxn>
                    <a:cxn ang="0">
                      <a:pos x="connsiteX2" y="connsiteY2"/>
                    </a:cxn>
                  </a:cxnLst>
                  <a:rect l="l" t="t" r="r" b="b"/>
                  <a:pathLst>
                    <a:path w="96285" h="97782">
                      <a:moveTo>
                        <a:pt x="96285" y="97782"/>
                      </a:moveTo>
                      <a:lnTo>
                        <a:pt x="0" y="0"/>
                      </a:lnTo>
                      <a:lnTo>
                        <a:pt x="0" y="70826"/>
                      </a:lnTo>
                      <a:close/>
                    </a:path>
                  </a:pathLst>
                </a:custGeom>
                <a:grpFill/>
                <a:ln w="8809" cap="flat">
                  <a:noFill/>
                  <a:prstDash val="solid"/>
                  <a:miter/>
                </a:ln>
              </p:spPr>
              <p:txBody>
                <a:bodyPr rtlCol="0" anchor="ctr"/>
                <a:lstStyle/>
                <a:p>
                  <a:endParaRPr lang="en-US" sz="3200"/>
                </a:p>
              </p:txBody>
            </p:sp>
            <p:sp>
              <p:nvSpPr>
                <p:cNvPr id="1463" name="Freeform: Shape 1462">
                  <a:extLst>
                    <a:ext uri="{FF2B5EF4-FFF2-40B4-BE49-F238E27FC236}">
                      <a16:creationId xmlns:a16="http://schemas.microsoft.com/office/drawing/2014/main" id="{08C16853-5EA8-45B1-9DB8-ED086389FB83}"/>
                    </a:ext>
                  </a:extLst>
                </p:cNvPr>
                <p:cNvSpPr/>
                <p:nvPr/>
              </p:nvSpPr>
              <p:spPr>
                <a:xfrm>
                  <a:off x="5135615" y="3944143"/>
                  <a:ext cx="89942" cy="146145"/>
                </a:xfrm>
                <a:custGeom>
                  <a:avLst/>
                  <a:gdLst>
                    <a:gd name="connsiteX0" fmla="*/ 0 w 89942"/>
                    <a:gd name="connsiteY0" fmla="*/ 101130 h 146145"/>
                    <a:gd name="connsiteX1" fmla="*/ 89943 w 89942"/>
                    <a:gd name="connsiteY1" fmla="*/ 0 h 146145"/>
                    <a:gd name="connsiteX2" fmla="*/ 58494 w 89942"/>
                    <a:gd name="connsiteY2" fmla="*/ 146145 h 146145"/>
                  </a:gdLst>
                  <a:ahLst/>
                  <a:cxnLst>
                    <a:cxn ang="0">
                      <a:pos x="connsiteX0" y="connsiteY0"/>
                    </a:cxn>
                    <a:cxn ang="0">
                      <a:pos x="connsiteX1" y="connsiteY1"/>
                    </a:cxn>
                    <a:cxn ang="0">
                      <a:pos x="connsiteX2" y="connsiteY2"/>
                    </a:cxn>
                  </a:cxnLst>
                  <a:rect l="l" t="t" r="r" b="b"/>
                  <a:pathLst>
                    <a:path w="89942" h="146145">
                      <a:moveTo>
                        <a:pt x="0" y="101130"/>
                      </a:moveTo>
                      <a:lnTo>
                        <a:pt x="89943" y="0"/>
                      </a:lnTo>
                      <a:lnTo>
                        <a:pt x="58494" y="146145"/>
                      </a:lnTo>
                      <a:close/>
                    </a:path>
                  </a:pathLst>
                </a:custGeom>
                <a:grpFill/>
                <a:ln w="8809" cap="flat">
                  <a:noFill/>
                  <a:prstDash val="solid"/>
                  <a:miter/>
                </a:ln>
              </p:spPr>
              <p:txBody>
                <a:bodyPr rtlCol="0" anchor="ctr"/>
                <a:lstStyle/>
                <a:p>
                  <a:endParaRPr lang="en-US" sz="3200"/>
                </a:p>
              </p:txBody>
            </p:sp>
            <p:sp>
              <p:nvSpPr>
                <p:cNvPr id="1464" name="Freeform: Shape 1463">
                  <a:extLst>
                    <a:ext uri="{FF2B5EF4-FFF2-40B4-BE49-F238E27FC236}">
                      <a16:creationId xmlns:a16="http://schemas.microsoft.com/office/drawing/2014/main" id="{46171005-84C2-4B9D-AC58-16B71651BC76}"/>
                    </a:ext>
                  </a:extLst>
                </p:cNvPr>
                <p:cNvSpPr/>
                <p:nvPr/>
              </p:nvSpPr>
              <p:spPr>
                <a:xfrm>
                  <a:off x="5053513" y="4045273"/>
                  <a:ext cx="140595" cy="218117"/>
                </a:xfrm>
                <a:custGeom>
                  <a:avLst/>
                  <a:gdLst>
                    <a:gd name="connsiteX0" fmla="*/ 0 w 140595"/>
                    <a:gd name="connsiteY0" fmla="*/ 188959 h 218117"/>
                    <a:gd name="connsiteX1" fmla="*/ 82102 w 140595"/>
                    <a:gd name="connsiteY1" fmla="*/ 0 h 218117"/>
                    <a:gd name="connsiteX2" fmla="*/ 140596 w 140595"/>
                    <a:gd name="connsiteY2" fmla="*/ 218117 h 218117"/>
                  </a:gdLst>
                  <a:ahLst/>
                  <a:cxnLst>
                    <a:cxn ang="0">
                      <a:pos x="connsiteX0" y="connsiteY0"/>
                    </a:cxn>
                    <a:cxn ang="0">
                      <a:pos x="connsiteX1" y="connsiteY1"/>
                    </a:cxn>
                    <a:cxn ang="0">
                      <a:pos x="connsiteX2" y="connsiteY2"/>
                    </a:cxn>
                  </a:cxnLst>
                  <a:rect l="l" t="t" r="r" b="b"/>
                  <a:pathLst>
                    <a:path w="140595" h="218117">
                      <a:moveTo>
                        <a:pt x="0" y="188959"/>
                      </a:moveTo>
                      <a:lnTo>
                        <a:pt x="82102" y="0"/>
                      </a:lnTo>
                      <a:lnTo>
                        <a:pt x="140596" y="218117"/>
                      </a:lnTo>
                      <a:close/>
                    </a:path>
                  </a:pathLst>
                </a:custGeom>
                <a:grpFill/>
                <a:ln w="8809" cap="flat">
                  <a:noFill/>
                  <a:prstDash val="solid"/>
                  <a:miter/>
                </a:ln>
              </p:spPr>
              <p:txBody>
                <a:bodyPr rtlCol="0" anchor="ctr"/>
                <a:lstStyle/>
                <a:p>
                  <a:endParaRPr lang="en-US" sz="3200"/>
                </a:p>
              </p:txBody>
            </p:sp>
            <p:sp>
              <p:nvSpPr>
                <p:cNvPr id="1465" name="Freeform: Shape 1464">
                  <a:extLst>
                    <a:ext uri="{FF2B5EF4-FFF2-40B4-BE49-F238E27FC236}">
                      <a16:creationId xmlns:a16="http://schemas.microsoft.com/office/drawing/2014/main" id="{273CBF8F-3493-4788-A0A5-6A98E636F4DF}"/>
                    </a:ext>
                  </a:extLst>
                </p:cNvPr>
                <p:cNvSpPr/>
                <p:nvPr/>
              </p:nvSpPr>
              <p:spPr>
                <a:xfrm>
                  <a:off x="3588535" y="3908113"/>
                  <a:ext cx="160592" cy="148435"/>
                </a:xfrm>
                <a:custGeom>
                  <a:avLst/>
                  <a:gdLst>
                    <a:gd name="connsiteX0" fmla="*/ 160593 w 160592"/>
                    <a:gd name="connsiteY0" fmla="*/ 62722 h 148435"/>
                    <a:gd name="connsiteX1" fmla="*/ 160593 w 160592"/>
                    <a:gd name="connsiteY1" fmla="*/ 148436 h 148435"/>
                    <a:gd name="connsiteX2" fmla="*/ 0 w 160592"/>
                    <a:gd name="connsiteY2" fmla="*/ 0 h 148435"/>
                  </a:gdLst>
                  <a:ahLst/>
                  <a:cxnLst>
                    <a:cxn ang="0">
                      <a:pos x="connsiteX0" y="connsiteY0"/>
                    </a:cxn>
                    <a:cxn ang="0">
                      <a:pos x="connsiteX1" y="connsiteY1"/>
                    </a:cxn>
                    <a:cxn ang="0">
                      <a:pos x="connsiteX2" y="connsiteY2"/>
                    </a:cxn>
                  </a:cxnLst>
                  <a:rect l="l" t="t" r="r" b="b"/>
                  <a:pathLst>
                    <a:path w="160592" h="148435">
                      <a:moveTo>
                        <a:pt x="160593" y="62722"/>
                      </a:moveTo>
                      <a:lnTo>
                        <a:pt x="160593" y="148436"/>
                      </a:lnTo>
                      <a:lnTo>
                        <a:pt x="0" y="0"/>
                      </a:lnTo>
                      <a:close/>
                    </a:path>
                  </a:pathLst>
                </a:custGeom>
                <a:grpFill/>
                <a:ln w="8809" cap="flat">
                  <a:noFill/>
                  <a:prstDash val="solid"/>
                  <a:miter/>
                </a:ln>
              </p:spPr>
              <p:txBody>
                <a:bodyPr rtlCol="0" anchor="ctr"/>
                <a:lstStyle/>
                <a:p>
                  <a:endParaRPr lang="en-US" sz="3200"/>
                </a:p>
              </p:txBody>
            </p:sp>
            <p:sp>
              <p:nvSpPr>
                <p:cNvPr id="1466" name="Freeform: Shape 1465">
                  <a:extLst>
                    <a:ext uri="{FF2B5EF4-FFF2-40B4-BE49-F238E27FC236}">
                      <a16:creationId xmlns:a16="http://schemas.microsoft.com/office/drawing/2014/main" id="{515776D5-03C8-4320-B688-A9727E322164}"/>
                    </a:ext>
                  </a:extLst>
                </p:cNvPr>
                <p:cNvSpPr/>
                <p:nvPr/>
              </p:nvSpPr>
              <p:spPr>
                <a:xfrm>
                  <a:off x="3567833" y="3947490"/>
                  <a:ext cx="181294" cy="178739"/>
                </a:xfrm>
                <a:custGeom>
                  <a:avLst/>
                  <a:gdLst>
                    <a:gd name="connsiteX0" fmla="*/ 155659 w 181294"/>
                    <a:gd name="connsiteY0" fmla="*/ 178739 h 178739"/>
                    <a:gd name="connsiteX1" fmla="*/ 181294 w 181294"/>
                    <a:gd name="connsiteY1" fmla="*/ 109058 h 178739"/>
                    <a:gd name="connsiteX2" fmla="*/ 0 w 181294"/>
                    <a:gd name="connsiteY2" fmla="*/ 0 h 178739"/>
                  </a:gdLst>
                  <a:ahLst/>
                  <a:cxnLst>
                    <a:cxn ang="0">
                      <a:pos x="connsiteX0" y="connsiteY0"/>
                    </a:cxn>
                    <a:cxn ang="0">
                      <a:pos x="connsiteX1" y="connsiteY1"/>
                    </a:cxn>
                    <a:cxn ang="0">
                      <a:pos x="connsiteX2" y="connsiteY2"/>
                    </a:cxn>
                  </a:cxnLst>
                  <a:rect l="l" t="t" r="r" b="b"/>
                  <a:pathLst>
                    <a:path w="181294" h="178739">
                      <a:moveTo>
                        <a:pt x="155659" y="178739"/>
                      </a:moveTo>
                      <a:lnTo>
                        <a:pt x="181294" y="109058"/>
                      </a:lnTo>
                      <a:lnTo>
                        <a:pt x="0" y="0"/>
                      </a:lnTo>
                      <a:close/>
                    </a:path>
                  </a:pathLst>
                </a:custGeom>
                <a:grpFill/>
                <a:ln w="8809" cap="flat">
                  <a:noFill/>
                  <a:prstDash val="solid"/>
                  <a:miter/>
                </a:ln>
              </p:spPr>
              <p:txBody>
                <a:bodyPr rtlCol="0" anchor="ctr"/>
                <a:lstStyle/>
                <a:p>
                  <a:endParaRPr lang="en-US" sz="3200"/>
                </a:p>
              </p:txBody>
            </p:sp>
            <p:sp>
              <p:nvSpPr>
                <p:cNvPr id="1467" name="Freeform: Shape 1466">
                  <a:extLst>
                    <a:ext uri="{FF2B5EF4-FFF2-40B4-BE49-F238E27FC236}">
                      <a16:creationId xmlns:a16="http://schemas.microsoft.com/office/drawing/2014/main" id="{5742370D-5542-4B1B-B31E-8EFB7E786362}"/>
                    </a:ext>
                  </a:extLst>
                </p:cNvPr>
                <p:cNvSpPr/>
                <p:nvPr/>
              </p:nvSpPr>
              <p:spPr>
                <a:xfrm>
                  <a:off x="3316505" y="3786721"/>
                  <a:ext cx="251327" cy="160768"/>
                </a:xfrm>
                <a:custGeom>
                  <a:avLst/>
                  <a:gdLst>
                    <a:gd name="connsiteX0" fmla="*/ 0 w 251327"/>
                    <a:gd name="connsiteY0" fmla="*/ 0 h 160768"/>
                    <a:gd name="connsiteX1" fmla="*/ 194068 w 251327"/>
                    <a:gd name="connsiteY1" fmla="*/ 22463 h 160768"/>
                    <a:gd name="connsiteX2" fmla="*/ 251328 w 251327"/>
                    <a:gd name="connsiteY2" fmla="*/ 160769 h 160768"/>
                  </a:gdLst>
                  <a:ahLst/>
                  <a:cxnLst>
                    <a:cxn ang="0">
                      <a:pos x="connsiteX0" y="connsiteY0"/>
                    </a:cxn>
                    <a:cxn ang="0">
                      <a:pos x="connsiteX1" y="connsiteY1"/>
                    </a:cxn>
                    <a:cxn ang="0">
                      <a:pos x="connsiteX2" y="connsiteY2"/>
                    </a:cxn>
                  </a:cxnLst>
                  <a:rect l="l" t="t" r="r" b="b"/>
                  <a:pathLst>
                    <a:path w="251327" h="160768">
                      <a:moveTo>
                        <a:pt x="0" y="0"/>
                      </a:moveTo>
                      <a:lnTo>
                        <a:pt x="194068" y="22463"/>
                      </a:lnTo>
                      <a:lnTo>
                        <a:pt x="251328" y="160769"/>
                      </a:lnTo>
                      <a:close/>
                    </a:path>
                  </a:pathLst>
                </a:custGeom>
                <a:grpFill/>
                <a:ln w="8809" cap="flat">
                  <a:noFill/>
                  <a:prstDash val="solid"/>
                  <a:miter/>
                </a:ln>
              </p:spPr>
              <p:txBody>
                <a:bodyPr rtlCol="0" anchor="ctr"/>
                <a:lstStyle/>
                <a:p>
                  <a:endParaRPr lang="en-US" sz="3200"/>
                </a:p>
              </p:txBody>
            </p:sp>
            <p:sp>
              <p:nvSpPr>
                <p:cNvPr id="1468" name="Freeform: Shape 1467">
                  <a:extLst>
                    <a:ext uri="{FF2B5EF4-FFF2-40B4-BE49-F238E27FC236}">
                      <a16:creationId xmlns:a16="http://schemas.microsoft.com/office/drawing/2014/main" id="{094F412F-8C37-4294-B638-31E62C259632}"/>
                    </a:ext>
                  </a:extLst>
                </p:cNvPr>
                <p:cNvSpPr/>
                <p:nvPr/>
              </p:nvSpPr>
              <p:spPr>
                <a:xfrm>
                  <a:off x="4392203" y="1645193"/>
                  <a:ext cx="323740" cy="112405"/>
                </a:xfrm>
                <a:custGeom>
                  <a:avLst/>
                  <a:gdLst>
                    <a:gd name="connsiteX0" fmla="*/ 323740 w 323740"/>
                    <a:gd name="connsiteY0" fmla="*/ 0 h 112405"/>
                    <a:gd name="connsiteX1" fmla="*/ 206841 w 323740"/>
                    <a:gd name="connsiteY1" fmla="*/ 112406 h 112405"/>
                    <a:gd name="connsiteX2" fmla="*/ 0 w 323740"/>
                    <a:gd name="connsiteY2" fmla="*/ 17971 h 112405"/>
                    <a:gd name="connsiteX3" fmla="*/ 323740 w 323740"/>
                    <a:gd name="connsiteY3" fmla="*/ 0 h 112405"/>
                  </a:gdLst>
                  <a:ahLst/>
                  <a:cxnLst>
                    <a:cxn ang="0">
                      <a:pos x="connsiteX0" y="connsiteY0"/>
                    </a:cxn>
                    <a:cxn ang="0">
                      <a:pos x="connsiteX1" y="connsiteY1"/>
                    </a:cxn>
                    <a:cxn ang="0">
                      <a:pos x="connsiteX2" y="connsiteY2"/>
                    </a:cxn>
                    <a:cxn ang="0">
                      <a:pos x="connsiteX3" y="connsiteY3"/>
                    </a:cxn>
                  </a:cxnLst>
                  <a:rect l="l" t="t" r="r" b="b"/>
                  <a:pathLst>
                    <a:path w="323740" h="112405">
                      <a:moveTo>
                        <a:pt x="323740" y="0"/>
                      </a:moveTo>
                      <a:cubicBezTo>
                        <a:pt x="284803" y="37439"/>
                        <a:pt x="245778" y="74967"/>
                        <a:pt x="206841" y="112406"/>
                      </a:cubicBezTo>
                      <a:cubicBezTo>
                        <a:pt x="137865" y="80957"/>
                        <a:pt x="68888" y="49420"/>
                        <a:pt x="0" y="17971"/>
                      </a:cubicBezTo>
                      <a:cubicBezTo>
                        <a:pt x="107913" y="11980"/>
                        <a:pt x="215827" y="5990"/>
                        <a:pt x="323740" y="0"/>
                      </a:cubicBezTo>
                      <a:close/>
                    </a:path>
                  </a:pathLst>
                </a:custGeom>
                <a:grpFill/>
                <a:ln w="8809" cap="flat">
                  <a:noFill/>
                  <a:prstDash val="solid"/>
                  <a:miter/>
                </a:ln>
              </p:spPr>
              <p:txBody>
                <a:bodyPr rtlCol="0" anchor="ctr"/>
                <a:lstStyle/>
                <a:p>
                  <a:endParaRPr lang="en-US" sz="3200"/>
                </a:p>
              </p:txBody>
            </p:sp>
            <p:sp>
              <p:nvSpPr>
                <p:cNvPr id="1469" name="Freeform: Shape 1468">
                  <a:extLst>
                    <a:ext uri="{FF2B5EF4-FFF2-40B4-BE49-F238E27FC236}">
                      <a16:creationId xmlns:a16="http://schemas.microsoft.com/office/drawing/2014/main" id="{AE9CDAD0-5B48-4D5A-9406-0C330A9945B2}"/>
                    </a:ext>
                  </a:extLst>
                </p:cNvPr>
                <p:cNvSpPr/>
                <p:nvPr/>
              </p:nvSpPr>
              <p:spPr>
                <a:xfrm>
                  <a:off x="4352737" y="1568728"/>
                  <a:ext cx="349727" cy="114696"/>
                </a:xfrm>
                <a:custGeom>
                  <a:avLst/>
                  <a:gdLst>
                    <a:gd name="connsiteX0" fmla="*/ 0 w 349727"/>
                    <a:gd name="connsiteY0" fmla="*/ 114696 h 114696"/>
                    <a:gd name="connsiteX1" fmla="*/ 91088 w 349727"/>
                    <a:gd name="connsiteY1" fmla="*/ 0 h 114696"/>
                    <a:gd name="connsiteX2" fmla="*/ 349727 w 349727"/>
                    <a:gd name="connsiteY2" fmla="*/ 76464 h 114696"/>
                  </a:gdLst>
                  <a:ahLst/>
                  <a:cxnLst>
                    <a:cxn ang="0">
                      <a:pos x="connsiteX0" y="connsiteY0"/>
                    </a:cxn>
                    <a:cxn ang="0">
                      <a:pos x="connsiteX1" y="connsiteY1"/>
                    </a:cxn>
                    <a:cxn ang="0">
                      <a:pos x="connsiteX2" y="connsiteY2"/>
                    </a:cxn>
                  </a:cxnLst>
                  <a:rect l="l" t="t" r="r" b="b"/>
                  <a:pathLst>
                    <a:path w="349727" h="114696">
                      <a:moveTo>
                        <a:pt x="0" y="114696"/>
                      </a:moveTo>
                      <a:lnTo>
                        <a:pt x="91088" y="0"/>
                      </a:lnTo>
                      <a:lnTo>
                        <a:pt x="349727" y="76464"/>
                      </a:lnTo>
                      <a:close/>
                    </a:path>
                  </a:pathLst>
                </a:custGeom>
                <a:grpFill/>
                <a:ln w="8809" cap="flat">
                  <a:noFill/>
                  <a:prstDash val="solid"/>
                  <a:miter/>
                </a:ln>
              </p:spPr>
              <p:txBody>
                <a:bodyPr rtlCol="0" anchor="ctr"/>
                <a:lstStyle/>
                <a:p>
                  <a:endParaRPr lang="en-US" sz="3200"/>
                </a:p>
              </p:txBody>
            </p:sp>
            <p:sp>
              <p:nvSpPr>
                <p:cNvPr id="1470" name="Freeform: Shape 1469">
                  <a:extLst>
                    <a:ext uri="{FF2B5EF4-FFF2-40B4-BE49-F238E27FC236}">
                      <a16:creationId xmlns:a16="http://schemas.microsoft.com/office/drawing/2014/main" id="{D4FB2612-9C30-40A6-BDC2-720E9F53478E}"/>
                    </a:ext>
                  </a:extLst>
                </p:cNvPr>
                <p:cNvSpPr/>
                <p:nvPr/>
              </p:nvSpPr>
              <p:spPr>
                <a:xfrm>
                  <a:off x="4394934" y="1708091"/>
                  <a:ext cx="195124" cy="54000"/>
                </a:xfrm>
                <a:custGeom>
                  <a:avLst/>
                  <a:gdLst>
                    <a:gd name="connsiteX0" fmla="*/ 0 w 195124"/>
                    <a:gd name="connsiteY0" fmla="*/ 54001 h 54000"/>
                    <a:gd name="connsiteX1" fmla="*/ 195125 w 195124"/>
                    <a:gd name="connsiteY1" fmla="*/ 54001 h 54000"/>
                    <a:gd name="connsiteX2" fmla="*/ 55675 w 195124"/>
                    <a:gd name="connsiteY2" fmla="*/ 0 h 54000"/>
                  </a:gdLst>
                  <a:ahLst/>
                  <a:cxnLst>
                    <a:cxn ang="0">
                      <a:pos x="connsiteX0" y="connsiteY0"/>
                    </a:cxn>
                    <a:cxn ang="0">
                      <a:pos x="connsiteX1" y="connsiteY1"/>
                    </a:cxn>
                    <a:cxn ang="0">
                      <a:pos x="connsiteX2" y="connsiteY2"/>
                    </a:cxn>
                  </a:cxnLst>
                  <a:rect l="l" t="t" r="r" b="b"/>
                  <a:pathLst>
                    <a:path w="195124" h="54000">
                      <a:moveTo>
                        <a:pt x="0" y="54001"/>
                      </a:moveTo>
                      <a:lnTo>
                        <a:pt x="195125" y="54001"/>
                      </a:lnTo>
                      <a:lnTo>
                        <a:pt x="55675" y="0"/>
                      </a:lnTo>
                      <a:close/>
                    </a:path>
                  </a:pathLst>
                </a:custGeom>
                <a:grpFill/>
                <a:ln w="8809" cap="flat">
                  <a:noFill/>
                  <a:prstDash val="solid"/>
                  <a:miter/>
                </a:ln>
              </p:spPr>
              <p:txBody>
                <a:bodyPr rtlCol="0" anchor="ctr"/>
                <a:lstStyle/>
                <a:p>
                  <a:endParaRPr lang="en-US" sz="3200"/>
                </a:p>
              </p:txBody>
            </p:sp>
            <p:sp>
              <p:nvSpPr>
                <p:cNvPr id="1471" name="Freeform: Shape 1470">
                  <a:extLst>
                    <a:ext uri="{FF2B5EF4-FFF2-40B4-BE49-F238E27FC236}">
                      <a16:creationId xmlns:a16="http://schemas.microsoft.com/office/drawing/2014/main" id="{C165B22B-7503-49E5-BBF4-FA8CEA91A4BE}"/>
                    </a:ext>
                  </a:extLst>
                </p:cNvPr>
                <p:cNvSpPr/>
                <p:nvPr/>
              </p:nvSpPr>
              <p:spPr>
                <a:xfrm>
                  <a:off x="4191176" y="1945059"/>
                  <a:ext cx="155131" cy="115841"/>
                </a:xfrm>
                <a:custGeom>
                  <a:avLst/>
                  <a:gdLst>
                    <a:gd name="connsiteX0" fmla="*/ 0 w 155131"/>
                    <a:gd name="connsiteY0" fmla="*/ 31449 h 115841"/>
                    <a:gd name="connsiteX1" fmla="*/ 89943 w 155131"/>
                    <a:gd name="connsiteY1" fmla="*/ 115842 h 115841"/>
                    <a:gd name="connsiteX2" fmla="*/ 155131 w 155131"/>
                    <a:gd name="connsiteY2" fmla="*/ 0 h 115841"/>
                  </a:gdLst>
                  <a:ahLst/>
                  <a:cxnLst>
                    <a:cxn ang="0">
                      <a:pos x="connsiteX0" y="connsiteY0"/>
                    </a:cxn>
                    <a:cxn ang="0">
                      <a:pos x="connsiteX1" y="connsiteY1"/>
                    </a:cxn>
                    <a:cxn ang="0">
                      <a:pos x="connsiteX2" y="connsiteY2"/>
                    </a:cxn>
                  </a:cxnLst>
                  <a:rect l="l" t="t" r="r" b="b"/>
                  <a:pathLst>
                    <a:path w="155131" h="115841">
                      <a:moveTo>
                        <a:pt x="0" y="31449"/>
                      </a:moveTo>
                      <a:lnTo>
                        <a:pt x="89943" y="115842"/>
                      </a:lnTo>
                      <a:lnTo>
                        <a:pt x="155131" y="0"/>
                      </a:lnTo>
                      <a:close/>
                    </a:path>
                  </a:pathLst>
                </a:custGeom>
                <a:grpFill/>
                <a:ln w="8809" cap="flat">
                  <a:noFill/>
                  <a:prstDash val="solid"/>
                  <a:miter/>
                </a:ln>
              </p:spPr>
              <p:txBody>
                <a:bodyPr rtlCol="0" anchor="ctr"/>
                <a:lstStyle/>
                <a:p>
                  <a:endParaRPr lang="en-US" sz="3200"/>
                </a:p>
              </p:txBody>
            </p:sp>
            <p:sp>
              <p:nvSpPr>
                <p:cNvPr id="1472" name="Freeform: Shape 1471">
                  <a:extLst>
                    <a:ext uri="{FF2B5EF4-FFF2-40B4-BE49-F238E27FC236}">
                      <a16:creationId xmlns:a16="http://schemas.microsoft.com/office/drawing/2014/main" id="{5EC2BC88-1122-4E04-9990-2E22E44D1627}"/>
                    </a:ext>
                  </a:extLst>
                </p:cNvPr>
                <p:cNvSpPr/>
                <p:nvPr/>
              </p:nvSpPr>
              <p:spPr>
                <a:xfrm>
                  <a:off x="4281118" y="1864102"/>
                  <a:ext cx="130464" cy="233885"/>
                </a:xfrm>
                <a:custGeom>
                  <a:avLst/>
                  <a:gdLst>
                    <a:gd name="connsiteX0" fmla="*/ 130465 w 130464"/>
                    <a:gd name="connsiteY0" fmla="*/ 233886 h 233885"/>
                    <a:gd name="connsiteX1" fmla="*/ 0 w 130464"/>
                    <a:gd name="connsiteY1" fmla="*/ 196799 h 233885"/>
                    <a:gd name="connsiteX2" fmla="*/ 130465 w 130464"/>
                    <a:gd name="connsiteY2" fmla="*/ 0 h 233885"/>
                  </a:gdLst>
                  <a:ahLst/>
                  <a:cxnLst>
                    <a:cxn ang="0">
                      <a:pos x="connsiteX0" y="connsiteY0"/>
                    </a:cxn>
                    <a:cxn ang="0">
                      <a:pos x="connsiteX1" y="connsiteY1"/>
                    </a:cxn>
                    <a:cxn ang="0">
                      <a:pos x="connsiteX2" y="connsiteY2"/>
                    </a:cxn>
                  </a:cxnLst>
                  <a:rect l="l" t="t" r="r" b="b"/>
                  <a:pathLst>
                    <a:path w="130464" h="233885">
                      <a:moveTo>
                        <a:pt x="130465" y="233886"/>
                      </a:moveTo>
                      <a:lnTo>
                        <a:pt x="0" y="196799"/>
                      </a:lnTo>
                      <a:lnTo>
                        <a:pt x="130465" y="0"/>
                      </a:lnTo>
                      <a:close/>
                    </a:path>
                  </a:pathLst>
                </a:custGeom>
                <a:grpFill/>
                <a:ln w="8809" cap="flat">
                  <a:noFill/>
                  <a:prstDash val="solid"/>
                  <a:miter/>
                </a:ln>
              </p:spPr>
              <p:txBody>
                <a:bodyPr rtlCol="0" anchor="ctr"/>
                <a:lstStyle/>
                <a:p>
                  <a:endParaRPr lang="en-US" sz="3200"/>
                </a:p>
              </p:txBody>
            </p:sp>
            <p:sp>
              <p:nvSpPr>
                <p:cNvPr id="1473" name="Freeform: Shape 1472">
                  <a:extLst>
                    <a:ext uri="{FF2B5EF4-FFF2-40B4-BE49-F238E27FC236}">
                      <a16:creationId xmlns:a16="http://schemas.microsoft.com/office/drawing/2014/main" id="{00769BC2-7582-4A16-8B19-D97068A76869}"/>
                    </a:ext>
                  </a:extLst>
                </p:cNvPr>
                <p:cNvSpPr/>
                <p:nvPr/>
              </p:nvSpPr>
              <p:spPr>
                <a:xfrm>
                  <a:off x="4411495" y="1945059"/>
                  <a:ext cx="229392" cy="152928"/>
                </a:xfrm>
                <a:custGeom>
                  <a:avLst/>
                  <a:gdLst>
                    <a:gd name="connsiteX0" fmla="*/ 229393 w 229392"/>
                    <a:gd name="connsiteY0" fmla="*/ 107913 h 152928"/>
                    <a:gd name="connsiteX1" fmla="*/ 0 w 229392"/>
                    <a:gd name="connsiteY1" fmla="*/ 152929 h 152928"/>
                    <a:gd name="connsiteX2" fmla="*/ 71972 w 229392"/>
                    <a:gd name="connsiteY2" fmla="*/ 0 h 152928"/>
                    <a:gd name="connsiteX3" fmla="*/ 229393 w 229392"/>
                    <a:gd name="connsiteY3" fmla="*/ 107913 h 152928"/>
                  </a:gdLst>
                  <a:ahLst/>
                  <a:cxnLst>
                    <a:cxn ang="0">
                      <a:pos x="connsiteX0" y="connsiteY0"/>
                    </a:cxn>
                    <a:cxn ang="0">
                      <a:pos x="connsiteX1" y="connsiteY1"/>
                    </a:cxn>
                    <a:cxn ang="0">
                      <a:pos x="connsiteX2" y="connsiteY2"/>
                    </a:cxn>
                    <a:cxn ang="0">
                      <a:pos x="connsiteX3" y="connsiteY3"/>
                    </a:cxn>
                  </a:cxnLst>
                  <a:rect l="l" t="t" r="r" b="b"/>
                  <a:pathLst>
                    <a:path w="229392" h="152928">
                      <a:moveTo>
                        <a:pt x="229393" y="107913"/>
                      </a:moveTo>
                      <a:cubicBezTo>
                        <a:pt x="152929" y="122889"/>
                        <a:pt x="76464" y="137865"/>
                        <a:pt x="0" y="152929"/>
                      </a:cubicBezTo>
                      <a:lnTo>
                        <a:pt x="71972" y="0"/>
                      </a:lnTo>
                      <a:cubicBezTo>
                        <a:pt x="124474" y="35942"/>
                        <a:pt x="176978" y="71972"/>
                        <a:pt x="229393" y="107913"/>
                      </a:cubicBezTo>
                      <a:close/>
                    </a:path>
                  </a:pathLst>
                </a:custGeom>
                <a:grpFill/>
                <a:ln w="8809" cap="flat">
                  <a:noFill/>
                  <a:prstDash val="solid"/>
                  <a:miter/>
                </a:ln>
              </p:spPr>
              <p:txBody>
                <a:bodyPr rtlCol="0" anchor="ctr"/>
                <a:lstStyle/>
                <a:p>
                  <a:endParaRPr lang="en-US" sz="3200"/>
                </a:p>
              </p:txBody>
            </p:sp>
            <p:sp>
              <p:nvSpPr>
                <p:cNvPr id="1474" name="Freeform: Shape 1473">
                  <a:extLst>
                    <a:ext uri="{FF2B5EF4-FFF2-40B4-BE49-F238E27FC236}">
                      <a16:creationId xmlns:a16="http://schemas.microsoft.com/office/drawing/2014/main" id="{0D9D6908-FF1A-460A-87FE-A37E76267D0D}"/>
                    </a:ext>
                  </a:extLst>
                </p:cNvPr>
                <p:cNvSpPr/>
                <p:nvPr/>
              </p:nvSpPr>
              <p:spPr>
                <a:xfrm>
                  <a:off x="4757874" y="1724740"/>
                  <a:ext cx="107913" cy="278195"/>
                </a:xfrm>
                <a:custGeom>
                  <a:avLst/>
                  <a:gdLst>
                    <a:gd name="connsiteX0" fmla="*/ 0 w 107913"/>
                    <a:gd name="connsiteY0" fmla="*/ 278196 h 278195"/>
                    <a:gd name="connsiteX1" fmla="*/ 107913 w 107913"/>
                    <a:gd name="connsiteY1" fmla="*/ 161826 h 278195"/>
                    <a:gd name="connsiteX2" fmla="*/ 0 w 107913"/>
                    <a:gd name="connsiteY2" fmla="*/ 0 h 278195"/>
                  </a:gdLst>
                  <a:ahLst/>
                  <a:cxnLst>
                    <a:cxn ang="0">
                      <a:pos x="connsiteX0" y="connsiteY0"/>
                    </a:cxn>
                    <a:cxn ang="0">
                      <a:pos x="connsiteX1" y="connsiteY1"/>
                    </a:cxn>
                    <a:cxn ang="0">
                      <a:pos x="connsiteX2" y="connsiteY2"/>
                    </a:cxn>
                  </a:cxnLst>
                  <a:rect l="l" t="t" r="r" b="b"/>
                  <a:pathLst>
                    <a:path w="107913" h="278195">
                      <a:moveTo>
                        <a:pt x="0" y="278196"/>
                      </a:moveTo>
                      <a:lnTo>
                        <a:pt x="107913" y="161826"/>
                      </a:lnTo>
                      <a:lnTo>
                        <a:pt x="0" y="0"/>
                      </a:lnTo>
                      <a:close/>
                    </a:path>
                  </a:pathLst>
                </a:custGeom>
                <a:grpFill/>
                <a:ln w="8809" cap="flat">
                  <a:noFill/>
                  <a:prstDash val="solid"/>
                  <a:miter/>
                </a:ln>
              </p:spPr>
              <p:txBody>
                <a:bodyPr rtlCol="0" anchor="ctr"/>
                <a:lstStyle/>
                <a:p>
                  <a:endParaRPr lang="en-US" sz="3200"/>
                </a:p>
              </p:txBody>
            </p:sp>
            <p:sp>
              <p:nvSpPr>
                <p:cNvPr id="1475" name="Freeform: Shape 1474">
                  <a:extLst>
                    <a:ext uri="{FF2B5EF4-FFF2-40B4-BE49-F238E27FC236}">
                      <a16:creationId xmlns:a16="http://schemas.microsoft.com/office/drawing/2014/main" id="{D1F47D6E-0985-4EE7-B8C1-BC9056DC2E7B}"/>
                    </a:ext>
                  </a:extLst>
                </p:cNvPr>
                <p:cNvSpPr/>
                <p:nvPr/>
              </p:nvSpPr>
              <p:spPr>
                <a:xfrm>
                  <a:off x="4573497" y="1834856"/>
                  <a:ext cx="184377" cy="240668"/>
                </a:xfrm>
                <a:custGeom>
                  <a:avLst/>
                  <a:gdLst>
                    <a:gd name="connsiteX0" fmla="*/ 0 w 184377"/>
                    <a:gd name="connsiteY0" fmla="*/ 240669 h 240668"/>
                    <a:gd name="connsiteX1" fmla="*/ 184378 w 184377"/>
                    <a:gd name="connsiteY1" fmla="*/ 168080 h 240668"/>
                    <a:gd name="connsiteX2" fmla="*/ 0 w 184377"/>
                    <a:gd name="connsiteY2" fmla="*/ 0 h 240668"/>
                  </a:gdLst>
                  <a:ahLst/>
                  <a:cxnLst>
                    <a:cxn ang="0">
                      <a:pos x="connsiteX0" y="connsiteY0"/>
                    </a:cxn>
                    <a:cxn ang="0">
                      <a:pos x="connsiteX1" y="connsiteY1"/>
                    </a:cxn>
                    <a:cxn ang="0">
                      <a:pos x="connsiteX2" y="connsiteY2"/>
                    </a:cxn>
                  </a:cxnLst>
                  <a:rect l="l" t="t" r="r" b="b"/>
                  <a:pathLst>
                    <a:path w="184377" h="240668">
                      <a:moveTo>
                        <a:pt x="0" y="240669"/>
                      </a:moveTo>
                      <a:lnTo>
                        <a:pt x="184378" y="168080"/>
                      </a:lnTo>
                      <a:lnTo>
                        <a:pt x="0" y="0"/>
                      </a:lnTo>
                      <a:close/>
                    </a:path>
                  </a:pathLst>
                </a:custGeom>
                <a:grpFill/>
                <a:ln w="8809" cap="flat">
                  <a:noFill/>
                  <a:prstDash val="solid"/>
                  <a:miter/>
                </a:ln>
              </p:spPr>
              <p:txBody>
                <a:bodyPr rtlCol="0" anchor="ctr"/>
                <a:lstStyle/>
                <a:p>
                  <a:endParaRPr lang="en-US" sz="3200"/>
                </a:p>
              </p:txBody>
            </p:sp>
            <p:sp>
              <p:nvSpPr>
                <p:cNvPr id="1476" name="Freeform: Shape 1475">
                  <a:extLst>
                    <a:ext uri="{FF2B5EF4-FFF2-40B4-BE49-F238E27FC236}">
                      <a16:creationId xmlns:a16="http://schemas.microsoft.com/office/drawing/2014/main" id="{1663C655-3598-4CCB-AAD9-260D30E1AC8E}"/>
                    </a:ext>
                  </a:extLst>
                </p:cNvPr>
                <p:cNvSpPr/>
                <p:nvPr/>
              </p:nvSpPr>
              <p:spPr>
                <a:xfrm>
                  <a:off x="4572000" y="1384351"/>
                  <a:ext cx="420817" cy="502215"/>
                </a:xfrm>
                <a:custGeom>
                  <a:avLst/>
                  <a:gdLst>
                    <a:gd name="connsiteX0" fmla="*/ 0 w 420817"/>
                    <a:gd name="connsiteY0" fmla="*/ 22464 h 502215"/>
                    <a:gd name="connsiteX1" fmla="*/ 245602 w 420817"/>
                    <a:gd name="connsiteY1" fmla="*/ 9338 h 502215"/>
                    <a:gd name="connsiteX2" fmla="*/ 420818 w 420817"/>
                    <a:gd name="connsiteY2" fmla="*/ 0 h 502215"/>
                    <a:gd name="connsiteX3" fmla="*/ 293788 w 420817"/>
                    <a:gd name="connsiteY3" fmla="*/ 502215 h 502215"/>
                  </a:gdLst>
                  <a:ahLst/>
                  <a:cxnLst>
                    <a:cxn ang="0">
                      <a:pos x="connsiteX0" y="connsiteY0"/>
                    </a:cxn>
                    <a:cxn ang="0">
                      <a:pos x="connsiteX1" y="connsiteY1"/>
                    </a:cxn>
                    <a:cxn ang="0">
                      <a:pos x="connsiteX2" y="connsiteY2"/>
                    </a:cxn>
                    <a:cxn ang="0">
                      <a:pos x="connsiteX3" y="connsiteY3"/>
                    </a:cxn>
                  </a:cxnLst>
                  <a:rect l="l" t="t" r="r" b="b"/>
                  <a:pathLst>
                    <a:path w="420817" h="502215">
                      <a:moveTo>
                        <a:pt x="0" y="22464"/>
                      </a:moveTo>
                      <a:lnTo>
                        <a:pt x="245602" y="9338"/>
                      </a:lnTo>
                      <a:lnTo>
                        <a:pt x="420818" y="0"/>
                      </a:lnTo>
                      <a:lnTo>
                        <a:pt x="293788" y="502215"/>
                      </a:lnTo>
                      <a:close/>
                    </a:path>
                  </a:pathLst>
                </a:custGeom>
                <a:grpFill/>
                <a:ln w="8809" cap="flat">
                  <a:noFill/>
                  <a:prstDash val="solid"/>
                  <a:miter/>
                </a:ln>
              </p:spPr>
              <p:txBody>
                <a:bodyPr rtlCol="0" anchor="ctr"/>
                <a:lstStyle/>
                <a:p>
                  <a:endParaRPr lang="en-US" sz="3200"/>
                </a:p>
              </p:txBody>
            </p:sp>
            <p:sp>
              <p:nvSpPr>
                <p:cNvPr id="1477" name="Freeform: Shape 1476">
                  <a:extLst>
                    <a:ext uri="{FF2B5EF4-FFF2-40B4-BE49-F238E27FC236}">
                      <a16:creationId xmlns:a16="http://schemas.microsoft.com/office/drawing/2014/main" id="{CA64B146-3255-4521-BC0D-0D8C750B093A}"/>
                    </a:ext>
                  </a:extLst>
                </p:cNvPr>
                <p:cNvSpPr/>
                <p:nvPr/>
              </p:nvSpPr>
              <p:spPr>
                <a:xfrm>
                  <a:off x="4913798" y="1384351"/>
                  <a:ext cx="494727" cy="200939"/>
                </a:xfrm>
                <a:custGeom>
                  <a:avLst/>
                  <a:gdLst>
                    <a:gd name="connsiteX0" fmla="*/ 494728 w 494727"/>
                    <a:gd name="connsiteY0" fmla="*/ 0 h 200939"/>
                    <a:gd name="connsiteX1" fmla="*/ 0 w 494727"/>
                    <a:gd name="connsiteY1" fmla="*/ 0 h 200939"/>
                    <a:gd name="connsiteX2" fmla="*/ 174599 w 494727"/>
                    <a:gd name="connsiteY2" fmla="*/ 200939 h 200939"/>
                  </a:gdLst>
                  <a:ahLst/>
                  <a:cxnLst>
                    <a:cxn ang="0">
                      <a:pos x="connsiteX0" y="connsiteY0"/>
                    </a:cxn>
                    <a:cxn ang="0">
                      <a:pos x="connsiteX1" y="connsiteY1"/>
                    </a:cxn>
                    <a:cxn ang="0">
                      <a:pos x="connsiteX2" y="connsiteY2"/>
                    </a:cxn>
                  </a:cxnLst>
                  <a:rect l="l" t="t" r="r" b="b"/>
                  <a:pathLst>
                    <a:path w="494727" h="200939">
                      <a:moveTo>
                        <a:pt x="494728" y="0"/>
                      </a:moveTo>
                      <a:lnTo>
                        <a:pt x="0" y="0"/>
                      </a:lnTo>
                      <a:lnTo>
                        <a:pt x="174599" y="200939"/>
                      </a:lnTo>
                      <a:close/>
                    </a:path>
                  </a:pathLst>
                </a:custGeom>
                <a:grpFill/>
                <a:ln w="8809" cap="flat">
                  <a:noFill/>
                  <a:prstDash val="solid"/>
                  <a:miter/>
                </a:ln>
              </p:spPr>
              <p:txBody>
                <a:bodyPr rtlCol="0" anchor="ctr"/>
                <a:lstStyle/>
                <a:p>
                  <a:endParaRPr lang="en-US" sz="3200"/>
                </a:p>
              </p:txBody>
            </p:sp>
            <p:sp>
              <p:nvSpPr>
                <p:cNvPr id="1478" name="Freeform: Shape 1477">
                  <a:extLst>
                    <a:ext uri="{FF2B5EF4-FFF2-40B4-BE49-F238E27FC236}">
                      <a16:creationId xmlns:a16="http://schemas.microsoft.com/office/drawing/2014/main" id="{E6C32695-1E02-4818-9FF0-BF59D1604C97}"/>
                    </a:ext>
                  </a:extLst>
                </p:cNvPr>
                <p:cNvSpPr/>
                <p:nvPr/>
              </p:nvSpPr>
              <p:spPr>
                <a:xfrm>
                  <a:off x="4392115" y="1445047"/>
                  <a:ext cx="660605" cy="218116"/>
                </a:xfrm>
                <a:custGeom>
                  <a:avLst/>
                  <a:gdLst>
                    <a:gd name="connsiteX0" fmla="*/ 0 w 660605"/>
                    <a:gd name="connsiteY0" fmla="*/ 218117 h 218116"/>
                    <a:gd name="connsiteX1" fmla="*/ 181382 w 660605"/>
                    <a:gd name="connsiteY1" fmla="*/ 0 h 218116"/>
                    <a:gd name="connsiteX2" fmla="*/ 660606 w 660605"/>
                    <a:gd name="connsiteY2" fmla="*/ 200146 h 218116"/>
                  </a:gdLst>
                  <a:ahLst/>
                  <a:cxnLst>
                    <a:cxn ang="0">
                      <a:pos x="connsiteX0" y="connsiteY0"/>
                    </a:cxn>
                    <a:cxn ang="0">
                      <a:pos x="connsiteX1" y="connsiteY1"/>
                    </a:cxn>
                    <a:cxn ang="0">
                      <a:pos x="connsiteX2" y="connsiteY2"/>
                    </a:cxn>
                  </a:cxnLst>
                  <a:rect l="l" t="t" r="r" b="b"/>
                  <a:pathLst>
                    <a:path w="660605" h="218116">
                      <a:moveTo>
                        <a:pt x="0" y="218117"/>
                      </a:moveTo>
                      <a:lnTo>
                        <a:pt x="181382" y="0"/>
                      </a:lnTo>
                      <a:lnTo>
                        <a:pt x="660606" y="200146"/>
                      </a:lnTo>
                      <a:close/>
                    </a:path>
                  </a:pathLst>
                </a:custGeom>
                <a:grpFill/>
                <a:ln w="8809" cap="flat">
                  <a:noFill/>
                  <a:prstDash val="solid"/>
                  <a:miter/>
                </a:ln>
              </p:spPr>
              <p:txBody>
                <a:bodyPr rtlCol="0" anchor="ctr"/>
                <a:lstStyle/>
                <a:p>
                  <a:endParaRPr lang="en-US" sz="3200"/>
                </a:p>
              </p:txBody>
            </p:sp>
            <p:sp>
              <p:nvSpPr>
                <p:cNvPr id="1479" name="Freeform: Shape 1478">
                  <a:extLst>
                    <a:ext uri="{FF2B5EF4-FFF2-40B4-BE49-F238E27FC236}">
                      <a16:creationId xmlns:a16="http://schemas.microsoft.com/office/drawing/2014/main" id="{9C13A0C7-C0B6-47DA-A5C2-C11451329CF8}"/>
                    </a:ext>
                  </a:extLst>
                </p:cNvPr>
                <p:cNvSpPr/>
                <p:nvPr/>
              </p:nvSpPr>
              <p:spPr>
                <a:xfrm>
                  <a:off x="4191176" y="1802614"/>
                  <a:ext cx="398882" cy="218909"/>
                </a:xfrm>
                <a:custGeom>
                  <a:avLst/>
                  <a:gdLst>
                    <a:gd name="connsiteX0" fmla="*/ 48099 w 398882"/>
                    <a:gd name="connsiteY0" fmla="*/ 0 h 218909"/>
                    <a:gd name="connsiteX1" fmla="*/ 0 w 398882"/>
                    <a:gd name="connsiteY1" fmla="*/ 173895 h 218909"/>
                    <a:gd name="connsiteX2" fmla="*/ 398883 w 398882"/>
                    <a:gd name="connsiteY2" fmla="*/ 218910 h 218909"/>
                  </a:gdLst>
                  <a:ahLst/>
                  <a:cxnLst>
                    <a:cxn ang="0">
                      <a:pos x="connsiteX0" y="connsiteY0"/>
                    </a:cxn>
                    <a:cxn ang="0">
                      <a:pos x="connsiteX1" y="connsiteY1"/>
                    </a:cxn>
                    <a:cxn ang="0">
                      <a:pos x="connsiteX2" y="connsiteY2"/>
                    </a:cxn>
                  </a:cxnLst>
                  <a:rect l="l" t="t" r="r" b="b"/>
                  <a:pathLst>
                    <a:path w="398882" h="218909">
                      <a:moveTo>
                        <a:pt x="48099" y="0"/>
                      </a:moveTo>
                      <a:lnTo>
                        <a:pt x="0" y="173895"/>
                      </a:lnTo>
                      <a:lnTo>
                        <a:pt x="398883" y="218910"/>
                      </a:lnTo>
                      <a:close/>
                    </a:path>
                  </a:pathLst>
                </a:custGeom>
                <a:grpFill/>
                <a:ln w="8809" cap="flat">
                  <a:noFill/>
                  <a:prstDash val="solid"/>
                  <a:miter/>
                </a:ln>
              </p:spPr>
              <p:txBody>
                <a:bodyPr rtlCol="0" anchor="ctr"/>
                <a:lstStyle/>
                <a:p>
                  <a:endParaRPr lang="en-US" sz="3200"/>
                </a:p>
              </p:txBody>
            </p:sp>
            <p:sp>
              <p:nvSpPr>
                <p:cNvPr id="1480" name="Freeform: Shape 1479">
                  <a:extLst>
                    <a:ext uri="{FF2B5EF4-FFF2-40B4-BE49-F238E27FC236}">
                      <a16:creationId xmlns:a16="http://schemas.microsoft.com/office/drawing/2014/main" id="{649E8AB3-F6C5-4B62-A00D-12137333B88C}"/>
                    </a:ext>
                  </a:extLst>
                </p:cNvPr>
                <p:cNvSpPr/>
                <p:nvPr/>
              </p:nvSpPr>
              <p:spPr>
                <a:xfrm>
                  <a:off x="4239274" y="1618148"/>
                  <a:ext cx="374657" cy="236968"/>
                </a:xfrm>
                <a:custGeom>
                  <a:avLst/>
                  <a:gdLst>
                    <a:gd name="connsiteX0" fmla="*/ 166318 w 374657"/>
                    <a:gd name="connsiteY0" fmla="*/ 0 h 236968"/>
                    <a:gd name="connsiteX1" fmla="*/ 0 w 374657"/>
                    <a:gd name="connsiteY1" fmla="*/ 184466 h 236968"/>
                    <a:gd name="connsiteX2" fmla="*/ 374657 w 374657"/>
                    <a:gd name="connsiteY2" fmla="*/ 236969 h 236968"/>
                  </a:gdLst>
                  <a:ahLst/>
                  <a:cxnLst>
                    <a:cxn ang="0">
                      <a:pos x="connsiteX0" y="connsiteY0"/>
                    </a:cxn>
                    <a:cxn ang="0">
                      <a:pos x="connsiteX1" y="connsiteY1"/>
                    </a:cxn>
                    <a:cxn ang="0">
                      <a:pos x="connsiteX2" y="connsiteY2"/>
                    </a:cxn>
                  </a:cxnLst>
                  <a:rect l="l" t="t" r="r" b="b"/>
                  <a:pathLst>
                    <a:path w="374657" h="236968">
                      <a:moveTo>
                        <a:pt x="166318" y="0"/>
                      </a:moveTo>
                      <a:lnTo>
                        <a:pt x="0" y="184466"/>
                      </a:lnTo>
                      <a:lnTo>
                        <a:pt x="374657" y="236969"/>
                      </a:lnTo>
                      <a:close/>
                    </a:path>
                  </a:pathLst>
                </a:custGeom>
                <a:grpFill/>
                <a:ln w="8809" cap="flat">
                  <a:noFill/>
                  <a:prstDash val="solid"/>
                  <a:miter/>
                </a:ln>
              </p:spPr>
              <p:txBody>
                <a:bodyPr rtlCol="0" anchor="ctr"/>
                <a:lstStyle/>
                <a:p>
                  <a:endParaRPr lang="en-US" sz="3200"/>
                </a:p>
              </p:txBody>
            </p:sp>
            <p:sp>
              <p:nvSpPr>
                <p:cNvPr id="1481" name="Freeform: Shape 1480">
                  <a:extLst>
                    <a:ext uri="{FF2B5EF4-FFF2-40B4-BE49-F238E27FC236}">
                      <a16:creationId xmlns:a16="http://schemas.microsoft.com/office/drawing/2014/main" id="{A4BA0110-F821-4F4F-BD43-9F984F538E61}"/>
                    </a:ext>
                  </a:extLst>
                </p:cNvPr>
                <p:cNvSpPr/>
                <p:nvPr/>
              </p:nvSpPr>
              <p:spPr>
                <a:xfrm>
                  <a:off x="4865788" y="1384351"/>
                  <a:ext cx="550930" cy="377740"/>
                </a:xfrm>
                <a:custGeom>
                  <a:avLst/>
                  <a:gdLst>
                    <a:gd name="connsiteX0" fmla="*/ 0 w 550930"/>
                    <a:gd name="connsiteY0" fmla="*/ 6783 h 377740"/>
                    <a:gd name="connsiteX1" fmla="*/ 550931 w 550930"/>
                    <a:gd name="connsiteY1" fmla="*/ 377741 h 377740"/>
                    <a:gd name="connsiteX2" fmla="*/ 542738 w 550930"/>
                    <a:gd name="connsiteY2" fmla="*/ 0 h 377740"/>
                  </a:gdLst>
                  <a:ahLst/>
                  <a:cxnLst>
                    <a:cxn ang="0">
                      <a:pos x="connsiteX0" y="connsiteY0"/>
                    </a:cxn>
                    <a:cxn ang="0">
                      <a:pos x="connsiteX1" y="connsiteY1"/>
                    </a:cxn>
                    <a:cxn ang="0">
                      <a:pos x="connsiteX2" y="connsiteY2"/>
                    </a:cxn>
                  </a:cxnLst>
                  <a:rect l="l" t="t" r="r" b="b"/>
                  <a:pathLst>
                    <a:path w="550930" h="377740">
                      <a:moveTo>
                        <a:pt x="0" y="6783"/>
                      </a:moveTo>
                      <a:lnTo>
                        <a:pt x="550931" y="377741"/>
                      </a:lnTo>
                      <a:lnTo>
                        <a:pt x="542738" y="0"/>
                      </a:lnTo>
                      <a:close/>
                    </a:path>
                  </a:pathLst>
                </a:custGeom>
                <a:grpFill/>
                <a:ln w="8809" cap="flat">
                  <a:noFill/>
                  <a:prstDash val="solid"/>
                  <a:miter/>
                </a:ln>
              </p:spPr>
              <p:txBody>
                <a:bodyPr rtlCol="0" anchor="ctr"/>
                <a:lstStyle/>
                <a:p>
                  <a:endParaRPr lang="en-US" sz="3200"/>
                </a:p>
              </p:txBody>
            </p:sp>
            <p:sp>
              <p:nvSpPr>
                <p:cNvPr id="1482" name="Freeform: Shape 1481">
                  <a:extLst>
                    <a:ext uri="{FF2B5EF4-FFF2-40B4-BE49-F238E27FC236}">
                      <a16:creationId xmlns:a16="http://schemas.microsoft.com/office/drawing/2014/main" id="{1099BA70-C97A-40DB-BF98-2BFB251EDF76}"/>
                    </a:ext>
                  </a:extLst>
                </p:cNvPr>
                <p:cNvSpPr/>
                <p:nvPr/>
              </p:nvSpPr>
              <p:spPr>
                <a:xfrm>
                  <a:off x="5490892" y="1909030"/>
                  <a:ext cx="799087" cy="377828"/>
                </a:xfrm>
                <a:custGeom>
                  <a:avLst/>
                  <a:gdLst>
                    <a:gd name="connsiteX0" fmla="*/ 12069 w 799087"/>
                    <a:gd name="connsiteY0" fmla="*/ 0 h 377828"/>
                    <a:gd name="connsiteX1" fmla="*/ 0 w 799087"/>
                    <a:gd name="connsiteY1" fmla="*/ 377829 h 377828"/>
                    <a:gd name="connsiteX2" fmla="*/ 799087 w 799087"/>
                    <a:gd name="connsiteY2" fmla="*/ 361267 h 377828"/>
                    <a:gd name="connsiteX3" fmla="*/ 12069 w 799087"/>
                    <a:gd name="connsiteY3" fmla="*/ 0 h 377828"/>
                  </a:gdLst>
                  <a:ahLst/>
                  <a:cxnLst>
                    <a:cxn ang="0">
                      <a:pos x="connsiteX0" y="connsiteY0"/>
                    </a:cxn>
                    <a:cxn ang="0">
                      <a:pos x="connsiteX1" y="connsiteY1"/>
                    </a:cxn>
                    <a:cxn ang="0">
                      <a:pos x="connsiteX2" y="connsiteY2"/>
                    </a:cxn>
                    <a:cxn ang="0">
                      <a:pos x="connsiteX3" y="connsiteY3"/>
                    </a:cxn>
                  </a:cxnLst>
                  <a:rect l="l" t="t" r="r" b="b"/>
                  <a:pathLst>
                    <a:path w="799087" h="377828">
                      <a:moveTo>
                        <a:pt x="12069" y="0"/>
                      </a:moveTo>
                      <a:cubicBezTo>
                        <a:pt x="8016" y="125972"/>
                        <a:pt x="4052" y="251944"/>
                        <a:pt x="0" y="377829"/>
                      </a:cubicBezTo>
                      <a:cubicBezTo>
                        <a:pt x="266392" y="372279"/>
                        <a:pt x="532696" y="366817"/>
                        <a:pt x="799087" y="361267"/>
                      </a:cubicBezTo>
                      <a:lnTo>
                        <a:pt x="12069" y="0"/>
                      </a:lnTo>
                      <a:close/>
                    </a:path>
                  </a:pathLst>
                </a:custGeom>
                <a:grpFill/>
                <a:ln w="8809" cap="flat">
                  <a:noFill/>
                  <a:prstDash val="solid"/>
                  <a:miter/>
                </a:ln>
              </p:spPr>
              <p:txBody>
                <a:bodyPr rtlCol="0" anchor="ctr"/>
                <a:lstStyle/>
                <a:p>
                  <a:endParaRPr lang="en-US" sz="3200"/>
                </a:p>
              </p:txBody>
            </p:sp>
            <p:sp>
              <p:nvSpPr>
                <p:cNvPr id="1483" name="Freeform: Shape 1482">
                  <a:extLst>
                    <a:ext uri="{FF2B5EF4-FFF2-40B4-BE49-F238E27FC236}">
                      <a16:creationId xmlns:a16="http://schemas.microsoft.com/office/drawing/2014/main" id="{E9009B7B-0326-462B-87AE-E7B95F1133CB}"/>
                    </a:ext>
                  </a:extLst>
                </p:cNvPr>
                <p:cNvSpPr/>
                <p:nvPr/>
              </p:nvSpPr>
              <p:spPr>
                <a:xfrm>
                  <a:off x="4913798" y="1848334"/>
                  <a:ext cx="806486" cy="358976"/>
                </a:xfrm>
                <a:custGeom>
                  <a:avLst/>
                  <a:gdLst>
                    <a:gd name="connsiteX0" fmla="*/ 0 w 806486"/>
                    <a:gd name="connsiteY0" fmla="*/ 358977 h 358976"/>
                    <a:gd name="connsiteX1" fmla="*/ 806487 w 806486"/>
                    <a:gd name="connsiteY1" fmla="*/ 148436 h 358976"/>
                    <a:gd name="connsiteX2" fmla="*/ 347790 w 806486"/>
                    <a:gd name="connsiteY2" fmla="*/ 0 h 358976"/>
                    <a:gd name="connsiteX3" fmla="*/ 0 w 806486"/>
                    <a:gd name="connsiteY3" fmla="*/ 358977 h 358976"/>
                  </a:gdLst>
                  <a:ahLst/>
                  <a:cxnLst>
                    <a:cxn ang="0">
                      <a:pos x="connsiteX0" y="connsiteY0"/>
                    </a:cxn>
                    <a:cxn ang="0">
                      <a:pos x="connsiteX1" y="connsiteY1"/>
                    </a:cxn>
                    <a:cxn ang="0">
                      <a:pos x="connsiteX2" y="connsiteY2"/>
                    </a:cxn>
                    <a:cxn ang="0">
                      <a:pos x="connsiteX3" y="connsiteY3"/>
                    </a:cxn>
                  </a:cxnLst>
                  <a:rect l="l" t="t" r="r" b="b"/>
                  <a:pathLst>
                    <a:path w="806486" h="358976">
                      <a:moveTo>
                        <a:pt x="0" y="358977"/>
                      </a:moveTo>
                      <a:cubicBezTo>
                        <a:pt x="268858" y="288767"/>
                        <a:pt x="537629" y="218646"/>
                        <a:pt x="806487" y="148436"/>
                      </a:cubicBezTo>
                      <a:cubicBezTo>
                        <a:pt x="653558" y="98928"/>
                        <a:pt x="500630" y="49508"/>
                        <a:pt x="347790" y="0"/>
                      </a:cubicBezTo>
                      <a:cubicBezTo>
                        <a:pt x="231859" y="119718"/>
                        <a:pt x="115930" y="239347"/>
                        <a:pt x="0" y="358977"/>
                      </a:cubicBezTo>
                      <a:close/>
                    </a:path>
                  </a:pathLst>
                </a:custGeom>
                <a:grpFill/>
                <a:ln w="8809" cap="flat">
                  <a:noFill/>
                  <a:prstDash val="solid"/>
                  <a:miter/>
                </a:ln>
              </p:spPr>
              <p:txBody>
                <a:bodyPr rtlCol="0" anchor="ctr"/>
                <a:lstStyle/>
                <a:p>
                  <a:endParaRPr lang="en-US" sz="3200"/>
                </a:p>
              </p:txBody>
            </p:sp>
            <p:sp>
              <p:nvSpPr>
                <p:cNvPr id="1484" name="Freeform: Shape 1483">
                  <a:extLst>
                    <a:ext uri="{FF2B5EF4-FFF2-40B4-BE49-F238E27FC236}">
                      <a16:creationId xmlns:a16="http://schemas.microsoft.com/office/drawing/2014/main" id="{6AD300C3-EE69-4872-8DD4-47C437F882FF}"/>
                    </a:ext>
                  </a:extLst>
                </p:cNvPr>
                <p:cNvSpPr/>
                <p:nvPr/>
              </p:nvSpPr>
              <p:spPr>
                <a:xfrm>
                  <a:off x="6377719" y="1596125"/>
                  <a:ext cx="970074" cy="842516"/>
                </a:xfrm>
                <a:custGeom>
                  <a:avLst/>
                  <a:gdLst>
                    <a:gd name="connsiteX0" fmla="*/ 0 w 970074"/>
                    <a:gd name="connsiteY0" fmla="*/ 350344 h 842516"/>
                    <a:gd name="connsiteX1" fmla="*/ 970074 w 970074"/>
                    <a:gd name="connsiteY1" fmla="*/ 842517 h 842516"/>
                    <a:gd name="connsiteX2" fmla="*/ 752750 w 970074"/>
                    <a:gd name="connsiteY2" fmla="*/ 0 h 842516"/>
                    <a:gd name="connsiteX3" fmla="*/ 0 w 970074"/>
                    <a:gd name="connsiteY3" fmla="*/ 350344 h 842516"/>
                  </a:gdLst>
                  <a:ahLst/>
                  <a:cxnLst>
                    <a:cxn ang="0">
                      <a:pos x="connsiteX0" y="connsiteY0"/>
                    </a:cxn>
                    <a:cxn ang="0">
                      <a:pos x="connsiteX1" y="connsiteY1"/>
                    </a:cxn>
                    <a:cxn ang="0">
                      <a:pos x="connsiteX2" y="connsiteY2"/>
                    </a:cxn>
                    <a:cxn ang="0">
                      <a:pos x="connsiteX3" y="connsiteY3"/>
                    </a:cxn>
                  </a:cxnLst>
                  <a:rect l="l" t="t" r="r" b="b"/>
                  <a:pathLst>
                    <a:path w="970074" h="842516">
                      <a:moveTo>
                        <a:pt x="0" y="350344"/>
                      </a:moveTo>
                      <a:cubicBezTo>
                        <a:pt x="323388" y="514372"/>
                        <a:pt x="646687" y="678400"/>
                        <a:pt x="970074" y="842517"/>
                      </a:cubicBezTo>
                      <a:cubicBezTo>
                        <a:pt x="897663" y="561678"/>
                        <a:pt x="825250" y="280839"/>
                        <a:pt x="752750" y="0"/>
                      </a:cubicBezTo>
                      <a:lnTo>
                        <a:pt x="0" y="350344"/>
                      </a:lnTo>
                      <a:close/>
                    </a:path>
                  </a:pathLst>
                </a:custGeom>
                <a:grpFill/>
                <a:ln w="8809" cap="flat">
                  <a:noFill/>
                  <a:prstDash val="solid"/>
                  <a:miter/>
                </a:ln>
              </p:spPr>
              <p:txBody>
                <a:bodyPr rtlCol="0" anchor="ctr"/>
                <a:lstStyle/>
                <a:p>
                  <a:endParaRPr lang="en-US" sz="3200"/>
                </a:p>
              </p:txBody>
            </p:sp>
            <p:sp>
              <p:nvSpPr>
                <p:cNvPr id="1485" name="Freeform: Shape 1484">
                  <a:extLst>
                    <a:ext uri="{FF2B5EF4-FFF2-40B4-BE49-F238E27FC236}">
                      <a16:creationId xmlns:a16="http://schemas.microsoft.com/office/drawing/2014/main" id="{E04436E3-DA06-413F-9F74-4553409E41C3}"/>
                    </a:ext>
                  </a:extLst>
                </p:cNvPr>
                <p:cNvSpPr/>
                <p:nvPr/>
              </p:nvSpPr>
              <p:spPr>
                <a:xfrm>
                  <a:off x="6352965" y="2450975"/>
                  <a:ext cx="636996" cy="320744"/>
                </a:xfrm>
                <a:custGeom>
                  <a:avLst/>
                  <a:gdLst>
                    <a:gd name="connsiteX0" fmla="*/ 193363 w 636996"/>
                    <a:gd name="connsiteY0" fmla="*/ 0 h 320744"/>
                    <a:gd name="connsiteX1" fmla="*/ 636997 w 636996"/>
                    <a:gd name="connsiteY1" fmla="*/ 320745 h 320744"/>
                    <a:gd name="connsiteX2" fmla="*/ 0 w 636996"/>
                    <a:gd name="connsiteY2" fmla="*/ 98135 h 320744"/>
                  </a:gdLst>
                  <a:ahLst/>
                  <a:cxnLst>
                    <a:cxn ang="0">
                      <a:pos x="connsiteX0" y="connsiteY0"/>
                    </a:cxn>
                    <a:cxn ang="0">
                      <a:pos x="connsiteX1" y="connsiteY1"/>
                    </a:cxn>
                    <a:cxn ang="0">
                      <a:pos x="connsiteX2" y="connsiteY2"/>
                    </a:cxn>
                  </a:cxnLst>
                  <a:rect l="l" t="t" r="r" b="b"/>
                  <a:pathLst>
                    <a:path w="636996" h="320744">
                      <a:moveTo>
                        <a:pt x="193363" y="0"/>
                      </a:moveTo>
                      <a:lnTo>
                        <a:pt x="636997" y="320745"/>
                      </a:lnTo>
                      <a:lnTo>
                        <a:pt x="0" y="98135"/>
                      </a:lnTo>
                      <a:close/>
                    </a:path>
                  </a:pathLst>
                </a:custGeom>
                <a:grpFill/>
                <a:ln w="8809" cap="flat">
                  <a:noFill/>
                  <a:prstDash val="solid"/>
                  <a:miter/>
                </a:ln>
              </p:spPr>
              <p:txBody>
                <a:bodyPr rtlCol="0" anchor="ctr"/>
                <a:lstStyle/>
                <a:p>
                  <a:endParaRPr lang="en-US" sz="3200"/>
                </a:p>
              </p:txBody>
            </p:sp>
            <p:sp>
              <p:nvSpPr>
                <p:cNvPr id="1486" name="Freeform: Shape 1485">
                  <a:extLst>
                    <a:ext uri="{FF2B5EF4-FFF2-40B4-BE49-F238E27FC236}">
                      <a16:creationId xmlns:a16="http://schemas.microsoft.com/office/drawing/2014/main" id="{508B1373-8E8B-48E9-8367-0A58CE36AC9E}"/>
                    </a:ext>
                  </a:extLst>
                </p:cNvPr>
                <p:cNvSpPr/>
                <p:nvPr/>
              </p:nvSpPr>
              <p:spPr>
                <a:xfrm>
                  <a:off x="2192181" y="1411307"/>
                  <a:ext cx="653646" cy="704651"/>
                </a:xfrm>
                <a:custGeom>
                  <a:avLst/>
                  <a:gdLst>
                    <a:gd name="connsiteX0" fmla="*/ 0 w 653646"/>
                    <a:gd name="connsiteY0" fmla="*/ 40170 h 704651"/>
                    <a:gd name="connsiteX1" fmla="*/ 653646 w 653646"/>
                    <a:gd name="connsiteY1" fmla="*/ 0 h 704651"/>
                    <a:gd name="connsiteX2" fmla="*/ 206841 w 653646"/>
                    <a:gd name="connsiteY2" fmla="*/ 704652 h 704651"/>
                  </a:gdLst>
                  <a:ahLst/>
                  <a:cxnLst>
                    <a:cxn ang="0">
                      <a:pos x="connsiteX0" y="connsiteY0"/>
                    </a:cxn>
                    <a:cxn ang="0">
                      <a:pos x="connsiteX1" y="connsiteY1"/>
                    </a:cxn>
                    <a:cxn ang="0">
                      <a:pos x="connsiteX2" y="connsiteY2"/>
                    </a:cxn>
                  </a:cxnLst>
                  <a:rect l="l" t="t" r="r" b="b"/>
                  <a:pathLst>
                    <a:path w="653646" h="704651">
                      <a:moveTo>
                        <a:pt x="0" y="40170"/>
                      </a:moveTo>
                      <a:lnTo>
                        <a:pt x="653646" y="0"/>
                      </a:lnTo>
                      <a:lnTo>
                        <a:pt x="206841" y="704652"/>
                      </a:lnTo>
                      <a:close/>
                    </a:path>
                  </a:pathLst>
                </a:custGeom>
                <a:grpFill/>
                <a:ln w="8809" cap="flat">
                  <a:noFill/>
                  <a:prstDash val="solid"/>
                  <a:miter/>
                </a:ln>
              </p:spPr>
              <p:txBody>
                <a:bodyPr rtlCol="0" anchor="ctr"/>
                <a:lstStyle/>
                <a:p>
                  <a:endParaRPr lang="en-US" sz="3200"/>
                </a:p>
              </p:txBody>
            </p:sp>
            <p:sp>
              <p:nvSpPr>
                <p:cNvPr id="1487" name="Freeform: Shape 1486">
                  <a:extLst>
                    <a:ext uri="{FF2B5EF4-FFF2-40B4-BE49-F238E27FC236}">
                      <a16:creationId xmlns:a16="http://schemas.microsoft.com/office/drawing/2014/main" id="{08C1B789-AB02-4780-8E34-E642D8E38A96}"/>
                    </a:ext>
                  </a:extLst>
                </p:cNvPr>
                <p:cNvSpPr/>
                <p:nvPr/>
              </p:nvSpPr>
              <p:spPr>
                <a:xfrm>
                  <a:off x="4854512" y="3501125"/>
                  <a:ext cx="336160" cy="572601"/>
                </a:xfrm>
                <a:custGeom>
                  <a:avLst/>
                  <a:gdLst>
                    <a:gd name="connsiteX0" fmla="*/ 96725 w 336160"/>
                    <a:gd name="connsiteY0" fmla="*/ 0 h 572601"/>
                    <a:gd name="connsiteX1" fmla="*/ 336161 w 336160"/>
                    <a:gd name="connsiteY1" fmla="*/ 113904 h 572601"/>
                    <a:gd name="connsiteX2" fmla="*/ 0 w 336160"/>
                    <a:gd name="connsiteY2" fmla="*/ 572601 h 572601"/>
                  </a:gdLst>
                  <a:ahLst/>
                  <a:cxnLst>
                    <a:cxn ang="0">
                      <a:pos x="connsiteX0" y="connsiteY0"/>
                    </a:cxn>
                    <a:cxn ang="0">
                      <a:pos x="connsiteX1" y="connsiteY1"/>
                    </a:cxn>
                    <a:cxn ang="0">
                      <a:pos x="connsiteX2" y="connsiteY2"/>
                    </a:cxn>
                  </a:cxnLst>
                  <a:rect l="l" t="t" r="r" b="b"/>
                  <a:pathLst>
                    <a:path w="336160" h="572601">
                      <a:moveTo>
                        <a:pt x="96725" y="0"/>
                      </a:moveTo>
                      <a:lnTo>
                        <a:pt x="336161" y="113904"/>
                      </a:lnTo>
                      <a:lnTo>
                        <a:pt x="0" y="572601"/>
                      </a:lnTo>
                      <a:close/>
                    </a:path>
                  </a:pathLst>
                </a:custGeom>
                <a:grpFill/>
                <a:ln w="8809" cap="flat">
                  <a:noFill/>
                  <a:prstDash val="solid"/>
                  <a:miter/>
                </a:ln>
              </p:spPr>
              <p:txBody>
                <a:bodyPr rtlCol="0" anchor="ctr"/>
                <a:lstStyle/>
                <a:p>
                  <a:endParaRPr lang="en-US" sz="3200"/>
                </a:p>
              </p:txBody>
            </p:sp>
            <p:sp>
              <p:nvSpPr>
                <p:cNvPr id="1488" name="Freeform: Shape 1487">
                  <a:extLst>
                    <a:ext uri="{FF2B5EF4-FFF2-40B4-BE49-F238E27FC236}">
                      <a16:creationId xmlns:a16="http://schemas.microsoft.com/office/drawing/2014/main" id="{BA24DD5D-0292-4EC1-BBFE-21B4597599EE}"/>
                    </a:ext>
                  </a:extLst>
                </p:cNvPr>
                <p:cNvSpPr/>
                <p:nvPr/>
              </p:nvSpPr>
              <p:spPr>
                <a:xfrm>
                  <a:off x="4757874" y="3555126"/>
                  <a:ext cx="377740" cy="352986"/>
                </a:xfrm>
                <a:custGeom>
                  <a:avLst/>
                  <a:gdLst>
                    <a:gd name="connsiteX0" fmla="*/ 0 w 377740"/>
                    <a:gd name="connsiteY0" fmla="*/ 125884 h 352986"/>
                    <a:gd name="connsiteX1" fmla="*/ 377741 w 377740"/>
                    <a:gd name="connsiteY1" fmla="*/ 0 h 352986"/>
                    <a:gd name="connsiteX2" fmla="*/ 38409 w 377740"/>
                    <a:gd name="connsiteY2" fmla="*/ 352987 h 352986"/>
                  </a:gdLst>
                  <a:ahLst/>
                  <a:cxnLst>
                    <a:cxn ang="0">
                      <a:pos x="connsiteX0" y="connsiteY0"/>
                    </a:cxn>
                    <a:cxn ang="0">
                      <a:pos x="connsiteX1" y="connsiteY1"/>
                    </a:cxn>
                    <a:cxn ang="0">
                      <a:pos x="connsiteX2" y="connsiteY2"/>
                    </a:cxn>
                  </a:cxnLst>
                  <a:rect l="l" t="t" r="r" b="b"/>
                  <a:pathLst>
                    <a:path w="377740" h="352986">
                      <a:moveTo>
                        <a:pt x="0" y="125884"/>
                      </a:moveTo>
                      <a:lnTo>
                        <a:pt x="377741" y="0"/>
                      </a:lnTo>
                      <a:lnTo>
                        <a:pt x="38409" y="352987"/>
                      </a:lnTo>
                      <a:close/>
                    </a:path>
                  </a:pathLst>
                </a:custGeom>
                <a:grpFill/>
                <a:ln w="8809" cap="flat">
                  <a:noFill/>
                  <a:prstDash val="solid"/>
                  <a:miter/>
                </a:ln>
              </p:spPr>
              <p:txBody>
                <a:bodyPr rtlCol="0" anchor="ctr"/>
                <a:lstStyle/>
                <a:p>
                  <a:endParaRPr lang="en-US" sz="3200"/>
                </a:p>
              </p:txBody>
            </p:sp>
            <p:sp>
              <p:nvSpPr>
                <p:cNvPr id="1489" name="Freeform: Shape 1488">
                  <a:extLst>
                    <a:ext uri="{FF2B5EF4-FFF2-40B4-BE49-F238E27FC236}">
                      <a16:creationId xmlns:a16="http://schemas.microsoft.com/office/drawing/2014/main" id="{DCDBBAD4-70EB-4F33-9473-03DF0373A14B}"/>
                    </a:ext>
                  </a:extLst>
                </p:cNvPr>
                <p:cNvSpPr/>
                <p:nvPr/>
              </p:nvSpPr>
              <p:spPr>
                <a:xfrm>
                  <a:off x="4281118" y="3582082"/>
                  <a:ext cx="253001" cy="397649"/>
                </a:xfrm>
                <a:custGeom>
                  <a:avLst/>
                  <a:gdLst>
                    <a:gd name="connsiteX0" fmla="*/ 0 w 253001"/>
                    <a:gd name="connsiteY0" fmla="*/ 0 h 397649"/>
                    <a:gd name="connsiteX1" fmla="*/ 253002 w 253001"/>
                    <a:gd name="connsiteY1" fmla="*/ 10395 h 397649"/>
                    <a:gd name="connsiteX2" fmla="*/ 48098 w 253001"/>
                    <a:gd name="connsiteY2" fmla="*/ 397649 h 397649"/>
                  </a:gdLst>
                  <a:ahLst/>
                  <a:cxnLst>
                    <a:cxn ang="0">
                      <a:pos x="connsiteX0" y="connsiteY0"/>
                    </a:cxn>
                    <a:cxn ang="0">
                      <a:pos x="connsiteX1" y="connsiteY1"/>
                    </a:cxn>
                    <a:cxn ang="0">
                      <a:pos x="connsiteX2" y="connsiteY2"/>
                    </a:cxn>
                  </a:cxnLst>
                  <a:rect l="l" t="t" r="r" b="b"/>
                  <a:pathLst>
                    <a:path w="253001" h="397649">
                      <a:moveTo>
                        <a:pt x="0" y="0"/>
                      </a:moveTo>
                      <a:lnTo>
                        <a:pt x="253002" y="10395"/>
                      </a:lnTo>
                      <a:lnTo>
                        <a:pt x="48098" y="397649"/>
                      </a:lnTo>
                      <a:close/>
                    </a:path>
                  </a:pathLst>
                </a:custGeom>
                <a:grpFill/>
                <a:ln w="8809" cap="flat">
                  <a:noFill/>
                  <a:prstDash val="solid"/>
                  <a:miter/>
                </a:ln>
              </p:spPr>
              <p:txBody>
                <a:bodyPr rtlCol="0" anchor="ctr"/>
                <a:lstStyle/>
                <a:p>
                  <a:endParaRPr lang="en-US" sz="3200"/>
                </a:p>
              </p:txBody>
            </p:sp>
            <p:sp>
              <p:nvSpPr>
                <p:cNvPr id="1490" name="Freeform: Shape 1489">
                  <a:extLst>
                    <a:ext uri="{FF2B5EF4-FFF2-40B4-BE49-F238E27FC236}">
                      <a16:creationId xmlns:a16="http://schemas.microsoft.com/office/drawing/2014/main" id="{3BED44EC-B27C-44EA-B4E2-3C165EE02EC9}"/>
                    </a:ext>
                  </a:extLst>
                </p:cNvPr>
                <p:cNvSpPr/>
                <p:nvPr/>
              </p:nvSpPr>
              <p:spPr>
                <a:xfrm>
                  <a:off x="4191176" y="3555126"/>
                  <a:ext cx="306826" cy="242871"/>
                </a:xfrm>
                <a:custGeom>
                  <a:avLst/>
                  <a:gdLst>
                    <a:gd name="connsiteX0" fmla="*/ 0 w 306826"/>
                    <a:gd name="connsiteY0" fmla="*/ 125884 h 242871"/>
                    <a:gd name="connsiteX1" fmla="*/ 236088 w 306826"/>
                    <a:gd name="connsiteY1" fmla="*/ 0 h 242871"/>
                    <a:gd name="connsiteX2" fmla="*/ 306826 w 306826"/>
                    <a:gd name="connsiteY2" fmla="*/ 242871 h 242871"/>
                  </a:gdLst>
                  <a:ahLst/>
                  <a:cxnLst>
                    <a:cxn ang="0">
                      <a:pos x="connsiteX0" y="connsiteY0"/>
                    </a:cxn>
                    <a:cxn ang="0">
                      <a:pos x="connsiteX1" y="connsiteY1"/>
                    </a:cxn>
                    <a:cxn ang="0">
                      <a:pos x="connsiteX2" y="connsiteY2"/>
                    </a:cxn>
                  </a:cxnLst>
                  <a:rect l="l" t="t" r="r" b="b"/>
                  <a:pathLst>
                    <a:path w="306826" h="242871">
                      <a:moveTo>
                        <a:pt x="0" y="125884"/>
                      </a:moveTo>
                      <a:lnTo>
                        <a:pt x="236088" y="0"/>
                      </a:lnTo>
                      <a:lnTo>
                        <a:pt x="306826" y="242871"/>
                      </a:lnTo>
                      <a:close/>
                    </a:path>
                  </a:pathLst>
                </a:custGeom>
                <a:grpFill/>
                <a:ln w="8809" cap="flat">
                  <a:noFill/>
                  <a:prstDash val="solid"/>
                  <a:miter/>
                </a:ln>
              </p:spPr>
              <p:txBody>
                <a:bodyPr rtlCol="0" anchor="ctr"/>
                <a:lstStyle/>
                <a:p>
                  <a:endParaRPr lang="en-US" sz="3200"/>
                </a:p>
              </p:txBody>
            </p:sp>
            <p:sp>
              <p:nvSpPr>
                <p:cNvPr id="1491" name="Freeform: Shape 1490">
                  <a:extLst>
                    <a:ext uri="{FF2B5EF4-FFF2-40B4-BE49-F238E27FC236}">
                      <a16:creationId xmlns:a16="http://schemas.microsoft.com/office/drawing/2014/main" id="{465968DC-C737-4810-A7A0-CB218F8F586A}"/>
                    </a:ext>
                  </a:extLst>
                </p:cNvPr>
                <p:cNvSpPr/>
                <p:nvPr/>
              </p:nvSpPr>
              <p:spPr>
                <a:xfrm>
                  <a:off x="4405593" y="3592477"/>
                  <a:ext cx="235295" cy="272910"/>
                </a:xfrm>
                <a:custGeom>
                  <a:avLst/>
                  <a:gdLst>
                    <a:gd name="connsiteX0" fmla="*/ 128527 w 235295"/>
                    <a:gd name="connsiteY0" fmla="*/ 0 h 272910"/>
                    <a:gd name="connsiteX1" fmla="*/ 235295 w 235295"/>
                    <a:gd name="connsiteY1" fmla="*/ 182968 h 272910"/>
                    <a:gd name="connsiteX2" fmla="*/ 0 w 235295"/>
                    <a:gd name="connsiteY2" fmla="*/ 272911 h 272910"/>
                  </a:gdLst>
                  <a:ahLst/>
                  <a:cxnLst>
                    <a:cxn ang="0">
                      <a:pos x="connsiteX0" y="connsiteY0"/>
                    </a:cxn>
                    <a:cxn ang="0">
                      <a:pos x="connsiteX1" y="connsiteY1"/>
                    </a:cxn>
                    <a:cxn ang="0">
                      <a:pos x="connsiteX2" y="connsiteY2"/>
                    </a:cxn>
                  </a:cxnLst>
                  <a:rect l="l" t="t" r="r" b="b"/>
                  <a:pathLst>
                    <a:path w="235295" h="272910">
                      <a:moveTo>
                        <a:pt x="128527" y="0"/>
                      </a:moveTo>
                      <a:lnTo>
                        <a:pt x="235295" y="182968"/>
                      </a:lnTo>
                      <a:lnTo>
                        <a:pt x="0" y="272911"/>
                      </a:lnTo>
                      <a:close/>
                    </a:path>
                  </a:pathLst>
                </a:custGeom>
                <a:grpFill/>
                <a:ln w="8809" cap="flat">
                  <a:noFill/>
                  <a:prstDash val="solid"/>
                  <a:miter/>
                </a:ln>
              </p:spPr>
              <p:txBody>
                <a:bodyPr rtlCol="0" anchor="ctr"/>
                <a:lstStyle/>
                <a:p>
                  <a:endParaRPr lang="en-US" sz="3200"/>
                </a:p>
              </p:txBody>
            </p:sp>
            <p:sp>
              <p:nvSpPr>
                <p:cNvPr id="1492" name="Freeform: Shape 1491">
                  <a:extLst>
                    <a:ext uri="{FF2B5EF4-FFF2-40B4-BE49-F238E27FC236}">
                      <a16:creationId xmlns:a16="http://schemas.microsoft.com/office/drawing/2014/main" id="{6A17CC3A-8333-48EE-9631-901AD1320486}"/>
                    </a:ext>
                  </a:extLst>
                </p:cNvPr>
                <p:cNvSpPr/>
                <p:nvPr/>
              </p:nvSpPr>
              <p:spPr>
                <a:xfrm>
                  <a:off x="4999248" y="3555126"/>
                  <a:ext cx="228600" cy="337306"/>
                </a:xfrm>
                <a:custGeom>
                  <a:avLst/>
                  <a:gdLst>
                    <a:gd name="connsiteX0" fmla="*/ 98752 w 228600"/>
                    <a:gd name="connsiteY0" fmla="*/ 0 h 337306"/>
                    <a:gd name="connsiteX1" fmla="*/ 228600 w 228600"/>
                    <a:gd name="connsiteY1" fmla="*/ 249742 h 337306"/>
                    <a:gd name="connsiteX2" fmla="*/ 0 w 228600"/>
                    <a:gd name="connsiteY2" fmla="*/ 337306 h 337306"/>
                  </a:gdLst>
                  <a:ahLst/>
                  <a:cxnLst>
                    <a:cxn ang="0">
                      <a:pos x="connsiteX0" y="connsiteY0"/>
                    </a:cxn>
                    <a:cxn ang="0">
                      <a:pos x="connsiteX1" y="connsiteY1"/>
                    </a:cxn>
                    <a:cxn ang="0">
                      <a:pos x="connsiteX2" y="connsiteY2"/>
                    </a:cxn>
                  </a:cxnLst>
                  <a:rect l="l" t="t" r="r" b="b"/>
                  <a:pathLst>
                    <a:path w="228600" h="337306">
                      <a:moveTo>
                        <a:pt x="98752" y="0"/>
                      </a:moveTo>
                      <a:lnTo>
                        <a:pt x="228600" y="249742"/>
                      </a:lnTo>
                      <a:lnTo>
                        <a:pt x="0" y="337306"/>
                      </a:lnTo>
                      <a:close/>
                    </a:path>
                  </a:pathLst>
                </a:custGeom>
                <a:grpFill/>
                <a:ln w="8809" cap="flat">
                  <a:noFill/>
                  <a:prstDash val="solid"/>
                  <a:miter/>
                </a:ln>
              </p:spPr>
              <p:txBody>
                <a:bodyPr rtlCol="0" anchor="ctr"/>
                <a:lstStyle/>
                <a:p>
                  <a:endParaRPr lang="en-US" sz="3200"/>
                </a:p>
              </p:txBody>
            </p:sp>
            <p:sp>
              <p:nvSpPr>
                <p:cNvPr id="1493" name="Freeform: Shape 1492">
                  <a:extLst>
                    <a:ext uri="{FF2B5EF4-FFF2-40B4-BE49-F238E27FC236}">
                      <a16:creationId xmlns:a16="http://schemas.microsoft.com/office/drawing/2014/main" id="{40DFF647-52C5-446F-B2D0-95DEFCE2B85C}"/>
                    </a:ext>
                  </a:extLst>
                </p:cNvPr>
                <p:cNvSpPr/>
                <p:nvPr/>
              </p:nvSpPr>
              <p:spPr>
                <a:xfrm>
                  <a:off x="5336554" y="3908113"/>
                  <a:ext cx="198912" cy="283393"/>
                </a:xfrm>
                <a:custGeom>
                  <a:avLst/>
                  <a:gdLst>
                    <a:gd name="connsiteX0" fmla="*/ 10483 w 198912"/>
                    <a:gd name="connsiteY0" fmla="*/ 0 h 283393"/>
                    <a:gd name="connsiteX1" fmla="*/ 198913 w 198912"/>
                    <a:gd name="connsiteY1" fmla="*/ 137160 h 283393"/>
                    <a:gd name="connsiteX2" fmla="*/ 0 w 198912"/>
                    <a:gd name="connsiteY2" fmla="*/ 283393 h 283393"/>
                  </a:gdLst>
                  <a:ahLst/>
                  <a:cxnLst>
                    <a:cxn ang="0">
                      <a:pos x="connsiteX0" y="connsiteY0"/>
                    </a:cxn>
                    <a:cxn ang="0">
                      <a:pos x="connsiteX1" y="connsiteY1"/>
                    </a:cxn>
                    <a:cxn ang="0">
                      <a:pos x="connsiteX2" y="connsiteY2"/>
                    </a:cxn>
                  </a:cxnLst>
                  <a:rect l="l" t="t" r="r" b="b"/>
                  <a:pathLst>
                    <a:path w="198912" h="283393">
                      <a:moveTo>
                        <a:pt x="10483" y="0"/>
                      </a:moveTo>
                      <a:lnTo>
                        <a:pt x="198913" y="137160"/>
                      </a:lnTo>
                      <a:lnTo>
                        <a:pt x="0" y="283393"/>
                      </a:lnTo>
                      <a:close/>
                    </a:path>
                  </a:pathLst>
                </a:custGeom>
                <a:grpFill/>
                <a:ln w="8809" cap="flat">
                  <a:noFill/>
                  <a:prstDash val="solid"/>
                  <a:miter/>
                </a:ln>
              </p:spPr>
              <p:txBody>
                <a:bodyPr rtlCol="0" anchor="ctr"/>
                <a:lstStyle/>
                <a:p>
                  <a:endParaRPr lang="en-US" sz="3200"/>
                </a:p>
              </p:txBody>
            </p:sp>
            <p:sp>
              <p:nvSpPr>
                <p:cNvPr id="1494" name="Freeform: Shape 1493">
                  <a:extLst>
                    <a:ext uri="{FF2B5EF4-FFF2-40B4-BE49-F238E27FC236}">
                      <a16:creationId xmlns:a16="http://schemas.microsoft.com/office/drawing/2014/main" id="{A3E82712-16F1-4720-9E4F-A24E4D01F1C4}"/>
                    </a:ext>
                  </a:extLst>
                </p:cNvPr>
                <p:cNvSpPr/>
                <p:nvPr/>
              </p:nvSpPr>
              <p:spPr>
                <a:xfrm>
                  <a:off x="5180631" y="3947490"/>
                  <a:ext cx="287797" cy="304711"/>
                </a:xfrm>
                <a:custGeom>
                  <a:avLst/>
                  <a:gdLst>
                    <a:gd name="connsiteX0" fmla="*/ 0 w 287797"/>
                    <a:gd name="connsiteY0" fmla="*/ 62458 h 304711"/>
                    <a:gd name="connsiteX1" fmla="*/ 258551 w 287797"/>
                    <a:gd name="connsiteY1" fmla="*/ 0 h 304711"/>
                    <a:gd name="connsiteX2" fmla="*/ 287798 w 287797"/>
                    <a:gd name="connsiteY2" fmla="*/ 304712 h 304711"/>
                  </a:gdLst>
                  <a:ahLst/>
                  <a:cxnLst>
                    <a:cxn ang="0">
                      <a:pos x="connsiteX0" y="connsiteY0"/>
                    </a:cxn>
                    <a:cxn ang="0">
                      <a:pos x="connsiteX1" y="connsiteY1"/>
                    </a:cxn>
                    <a:cxn ang="0">
                      <a:pos x="connsiteX2" y="connsiteY2"/>
                    </a:cxn>
                  </a:cxnLst>
                  <a:rect l="l" t="t" r="r" b="b"/>
                  <a:pathLst>
                    <a:path w="287797" h="304711">
                      <a:moveTo>
                        <a:pt x="0" y="62458"/>
                      </a:moveTo>
                      <a:lnTo>
                        <a:pt x="258551" y="0"/>
                      </a:lnTo>
                      <a:lnTo>
                        <a:pt x="287798" y="304712"/>
                      </a:lnTo>
                      <a:close/>
                    </a:path>
                  </a:pathLst>
                </a:custGeom>
                <a:grpFill/>
                <a:ln w="8809" cap="flat">
                  <a:noFill/>
                  <a:prstDash val="solid"/>
                  <a:miter/>
                </a:ln>
              </p:spPr>
              <p:txBody>
                <a:bodyPr rtlCol="0" anchor="ctr"/>
                <a:lstStyle/>
                <a:p>
                  <a:endParaRPr lang="en-US" sz="3200"/>
                </a:p>
              </p:txBody>
            </p:sp>
            <p:sp>
              <p:nvSpPr>
                <p:cNvPr id="1495" name="Freeform: Shape 1494">
                  <a:extLst>
                    <a:ext uri="{FF2B5EF4-FFF2-40B4-BE49-F238E27FC236}">
                      <a16:creationId xmlns:a16="http://schemas.microsoft.com/office/drawing/2014/main" id="{40083D8D-C76C-4033-B772-52069EAD48D6}"/>
                    </a:ext>
                  </a:extLst>
                </p:cNvPr>
                <p:cNvSpPr/>
                <p:nvPr/>
              </p:nvSpPr>
              <p:spPr>
                <a:xfrm>
                  <a:off x="5205297" y="4045273"/>
                  <a:ext cx="330170" cy="244280"/>
                </a:xfrm>
                <a:custGeom>
                  <a:avLst/>
                  <a:gdLst>
                    <a:gd name="connsiteX0" fmla="*/ 330170 w 330170"/>
                    <a:gd name="connsiteY0" fmla="*/ 0 h 244280"/>
                    <a:gd name="connsiteX1" fmla="*/ 326911 w 330170"/>
                    <a:gd name="connsiteY1" fmla="*/ 244281 h 244280"/>
                    <a:gd name="connsiteX2" fmla="*/ 0 w 330170"/>
                    <a:gd name="connsiteY2" fmla="*/ 146234 h 244280"/>
                  </a:gdLst>
                  <a:ahLst/>
                  <a:cxnLst>
                    <a:cxn ang="0">
                      <a:pos x="connsiteX0" y="connsiteY0"/>
                    </a:cxn>
                    <a:cxn ang="0">
                      <a:pos x="connsiteX1" y="connsiteY1"/>
                    </a:cxn>
                    <a:cxn ang="0">
                      <a:pos x="connsiteX2" y="connsiteY2"/>
                    </a:cxn>
                  </a:cxnLst>
                  <a:rect l="l" t="t" r="r" b="b"/>
                  <a:pathLst>
                    <a:path w="330170" h="244280">
                      <a:moveTo>
                        <a:pt x="330170" y="0"/>
                      </a:moveTo>
                      <a:lnTo>
                        <a:pt x="326911" y="244281"/>
                      </a:lnTo>
                      <a:lnTo>
                        <a:pt x="0" y="146234"/>
                      </a:lnTo>
                      <a:close/>
                    </a:path>
                  </a:pathLst>
                </a:custGeom>
                <a:grpFill/>
                <a:ln w="8809" cap="flat">
                  <a:noFill/>
                  <a:prstDash val="solid"/>
                  <a:miter/>
                </a:ln>
              </p:spPr>
              <p:txBody>
                <a:bodyPr rtlCol="0" anchor="ctr"/>
                <a:lstStyle/>
                <a:p>
                  <a:endParaRPr lang="en-US" sz="3200"/>
                </a:p>
              </p:txBody>
            </p:sp>
            <p:sp>
              <p:nvSpPr>
                <p:cNvPr id="1496" name="Freeform: Shape 1495">
                  <a:extLst>
                    <a:ext uri="{FF2B5EF4-FFF2-40B4-BE49-F238E27FC236}">
                      <a16:creationId xmlns:a16="http://schemas.microsoft.com/office/drawing/2014/main" id="{401BA685-9868-49FD-80C7-3327420C3727}"/>
                    </a:ext>
                  </a:extLst>
                </p:cNvPr>
                <p:cNvSpPr/>
                <p:nvPr/>
              </p:nvSpPr>
              <p:spPr>
                <a:xfrm>
                  <a:off x="6697231" y="2549815"/>
                  <a:ext cx="451738" cy="501598"/>
                </a:xfrm>
                <a:custGeom>
                  <a:avLst/>
                  <a:gdLst>
                    <a:gd name="connsiteX0" fmla="*/ 0 w 451738"/>
                    <a:gd name="connsiteY0" fmla="*/ 0 h 501598"/>
                    <a:gd name="connsiteX1" fmla="*/ 186403 w 451738"/>
                    <a:gd name="connsiteY1" fmla="*/ 501599 h 501598"/>
                    <a:gd name="connsiteX2" fmla="*/ 451739 w 451738"/>
                    <a:gd name="connsiteY2" fmla="*/ 413066 h 501598"/>
                  </a:gdLst>
                  <a:ahLst/>
                  <a:cxnLst>
                    <a:cxn ang="0">
                      <a:pos x="connsiteX0" y="connsiteY0"/>
                    </a:cxn>
                    <a:cxn ang="0">
                      <a:pos x="connsiteX1" y="connsiteY1"/>
                    </a:cxn>
                    <a:cxn ang="0">
                      <a:pos x="connsiteX2" y="connsiteY2"/>
                    </a:cxn>
                  </a:cxnLst>
                  <a:rect l="l" t="t" r="r" b="b"/>
                  <a:pathLst>
                    <a:path w="451738" h="501598">
                      <a:moveTo>
                        <a:pt x="0" y="0"/>
                      </a:moveTo>
                      <a:lnTo>
                        <a:pt x="186403" y="501599"/>
                      </a:lnTo>
                      <a:lnTo>
                        <a:pt x="451739" y="413066"/>
                      </a:lnTo>
                      <a:close/>
                    </a:path>
                  </a:pathLst>
                </a:custGeom>
                <a:grpFill/>
                <a:ln w="8809" cap="flat">
                  <a:noFill/>
                  <a:prstDash val="solid"/>
                  <a:miter/>
                </a:ln>
              </p:spPr>
              <p:txBody>
                <a:bodyPr rtlCol="0" anchor="ctr"/>
                <a:lstStyle/>
                <a:p>
                  <a:endParaRPr lang="en-US" sz="3200"/>
                </a:p>
              </p:txBody>
            </p:sp>
            <p:sp>
              <p:nvSpPr>
                <p:cNvPr id="1497" name="Freeform: Shape 1496">
                  <a:extLst>
                    <a:ext uri="{FF2B5EF4-FFF2-40B4-BE49-F238E27FC236}">
                      <a16:creationId xmlns:a16="http://schemas.microsoft.com/office/drawing/2014/main" id="{8ED8CD8A-79BB-42F0-9036-5D96888EF678}"/>
                    </a:ext>
                  </a:extLst>
                </p:cNvPr>
                <p:cNvSpPr/>
                <p:nvPr/>
              </p:nvSpPr>
              <p:spPr>
                <a:xfrm>
                  <a:off x="6385912" y="3105326"/>
                  <a:ext cx="448302" cy="395799"/>
                </a:xfrm>
                <a:custGeom>
                  <a:avLst/>
                  <a:gdLst>
                    <a:gd name="connsiteX0" fmla="*/ 0 w 448302"/>
                    <a:gd name="connsiteY0" fmla="*/ 0 h 395799"/>
                    <a:gd name="connsiteX1" fmla="*/ 448303 w 448302"/>
                    <a:gd name="connsiteY1" fmla="*/ 395800 h 395799"/>
                    <a:gd name="connsiteX2" fmla="*/ 97783 w 448302"/>
                    <a:gd name="connsiteY2" fmla="*/ 335104 h 395799"/>
                  </a:gdLst>
                  <a:ahLst/>
                  <a:cxnLst>
                    <a:cxn ang="0">
                      <a:pos x="connsiteX0" y="connsiteY0"/>
                    </a:cxn>
                    <a:cxn ang="0">
                      <a:pos x="connsiteX1" y="connsiteY1"/>
                    </a:cxn>
                    <a:cxn ang="0">
                      <a:pos x="connsiteX2" y="connsiteY2"/>
                    </a:cxn>
                  </a:cxnLst>
                  <a:rect l="l" t="t" r="r" b="b"/>
                  <a:pathLst>
                    <a:path w="448302" h="395799">
                      <a:moveTo>
                        <a:pt x="0" y="0"/>
                      </a:moveTo>
                      <a:lnTo>
                        <a:pt x="448303" y="395800"/>
                      </a:lnTo>
                      <a:lnTo>
                        <a:pt x="97783" y="335104"/>
                      </a:lnTo>
                      <a:close/>
                    </a:path>
                  </a:pathLst>
                </a:custGeom>
                <a:grpFill/>
                <a:ln w="8809" cap="flat">
                  <a:noFill/>
                  <a:prstDash val="solid"/>
                  <a:miter/>
                </a:ln>
              </p:spPr>
              <p:txBody>
                <a:bodyPr rtlCol="0" anchor="ctr"/>
                <a:lstStyle/>
                <a:p>
                  <a:endParaRPr lang="en-US" sz="3200"/>
                </a:p>
              </p:txBody>
            </p:sp>
            <p:sp>
              <p:nvSpPr>
                <p:cNvPr id="1498" name="Freeform: Shape 1497">
                  <a:extLst>
                    <a:ext uri="{FF2B5EF4-FFF2-40B4-BE49-F238E27FC236}">
                      <a16:creationId xmlns:a16="http://schemas.microsoft.com/office/drawing/2014/main" id="{D1D95E81-6805-4638-843A-C13B642C86DA}"/>
                    </a:ext>
                  </a:extLst>
                </p:cNvPr>
                <p:cNvSpPr/>
                <p:nvPr/>
              </p:nvSpPr>
              <p:spPr>
                <a:xfrm>
                  <a:off x="4910715" y="1841639"/>
                  <a:ext cx="650827" cy="445219"/>
                </a:xfrm>
                <a:custGeom>
                  <a:avLst/>
                  <a:gdLst>
                    <a:gd name="connsiteX0" fmla="*/ 0 w 650827"/>
                    <a:gd name="connsiteY0" fmla="*/ 47218 h 445219"/>
                    <a:gd name="connsiteX1" fmla="*/ 276610 w 650827"/>
                    <a:gd name="connsiteY1" fmla="*/ 0 h 445219"/>
                    <a:gd name="connsiteX2" fmla="*/ 650827 w 650827"/>
                    <a:gd name="connsiteY2" fmla="*/ 445220 h 445219"/>
                    <a:gd name="connsiteX3" fmla="*/ 0 w 650827"/>
                    <a:gd name="connsiteY3" fmla="*/ 47218 h 445219"/>
                  </a:gdLst>
                  <a:ahLst/>
                  <a:cxnLst>
                    <a:cxn ang="0">
                      <a:pos x="connsiteX0" y="connsiteY0"/>
                    </a:cxn>
                    <a:cxn ang="0">
                      <a:pos x="connsiteX1" y="connsiteY1"/>
                    </a:cxn>
                    <a:cxn ang="0">
                      <a:pos x="connsiteX2" y="connsiteY2"/>
                    </a:cxn>
                    <a:cxn ang="0">
                      <a:pos x="connsiteX3" y="connsiteY3"/>
                    </a:cxn>
                  </a:cxnLst>
                  <a:rect l="l" t="t" r="r" b="b"/>
                  <a:pathLst>
                    <a:path w="650827" h="445219">
                      <a:moveTo>
                        <a:pt x="0" y="47218"/>
                      </a:moveTo>
                      <a:cubicBezTo>
                        <a:pt x="92233" y="31449"/>
                        <a:pt x="184378" y="15769"/>
                        <a:pt x="276610" y="0"/>
                      </a:cubicBezTo>
                      <a:cubicBezTo>
                        <a:pt x="401349" y="148436"/>
                        <a:pt x="526088" y="296784"/>
                        <a:pt x="650827" y="445220"/>
                      </a:cubicBezTo>
                      <a:cubicBezTo>
                        <a:pt x="433856" y="312552"/>
                        <a:pt x="216972" y="179885"/>
                        <a:pt x="0" y="47218"/>
                      </a:cubicBezTo>
                      <a:close/>
                    </a:path>
                  </a:pathLst>
                </a:custGeom>
                <a:grpFill/>
                <a:ln w="8809" cap="flat">
                  <a:noFill/>
                  <a:prstDash val="solid"/>
                  <a:miter/>
                </a:ln>
              </p:spPr>
              <p:txBody>
                <a:bodyPr rtlCol="0" anchor="ctr"/>
                <a:lstStyle/>
                <a:p>
                  <a:endParaRPr lang="en-US" sz="3200"/>
                </a:p>
              </p:txBody>
            </p:sp>
            <p:grpSp>
              <p:nvGrpSpPr>
                <p:cNvPr id="1499" name="Graphic 4229">
                  <a:extLst>
                    <a:ext uri="{FF2B5EF4-FFF2-40B4-BE49-F238E27FC236}">
                      <a16:creationId xmlns:a16="http://schemas.microsoft.com/office/drawing/2014/main" id="{4787B714-1F02-4EF7-ABA1-EC005AA532ED}"/>
                    </a:ext>
                  </a:extLst>
                </p:cNvPr>
                <p:cNvGrpSpPr/>
                <p:nvPr/>
              </p:nvGrpSpPr>
              <p:grpSpPr>
                <a:xfrm>
                  <a:off x="5329507" y="1860579"/>
                  <a:ext cx="354660" cy="380559"/>
                  <a:chOff x="5329507" y="1860579"/>
                  <a:chExt cx="354660" cy="380559"/>
                </a:xfrm>
                <a:grpFill/>
              </p:grpSpPr>
              <p:sp>
                <p:nvSpPr>
                  <p:cNvPr id="2604" name="Freeform: Shape 2603">
                    <a:extLst>
                      <a:ext uri="{FF2B5EF4-FFF2-40B4-BE49-F238E27FC236}">
                        <a16:creationId xmlns:a16="http://schemas.microsoft.com/office/drawing/2014/main" id="{4DABF493-2007-45ED-B58D-4F4D684E0857}"/>
                      </a:ext>
                    </a:extLst>
                  </p:cNvPr>
                  <p:cNvSpPr/>
                  <p:nvPr/>
                </p:nvSpPr>
                <p:spPr>
                  <a:xfrm>
                    <a:off x="5334616" y="1864895"/>
                    <a:ext cx="342415" cy="368755"/>
                  </a:xfrm>
                  <a:custGeom>
                    <a:avLst/>
                    <a:gdLst>
                      <a:gd name="connsiteX0" fmla="*/ 29335 w 342415"/>
                      <a:gd name="connsiteY0" fmla="*/ 0 h 368755"/>
                      <a:gd name="connsiteX1" fmla="*/ 30304 w 342415"/>
                      <a:gd name="connsiteY1" fmla="*/ 264 h 368755"/>
                      <a:gd name="connsiteX2" fmla="*/ 335720 w 342415"/>
                      <a:gd name="connsiteY2" fmla="*/ 87123 h 368755"/>
                      <a:gd name="connsiteX3" fmla="*/ 342415 w 342415"/>
                      <a:gd name="connsiteY3" fmla="*/ 89062 h 368755"/>
                      <a:gd name="connsiteX4" fmla="*/ 337042 w 342415"/>
                      <a:gd name="connsiteY4" fmla="*/ 93466 h 368755"/>
                      <a:gd name="connsiteX5" fmla="*/ 2995 w 342415"/>
                      <a:gd name="connsiteY5" fmla="*/ 366289 h 368755"/>
                      <a:gd name="connsiteX6" fmla="*/ 0 w 342415"/>
                      <a:gd name="connsiteY6" fmla="*/ 368755 h 368755"/>
                      <a:gd name="connsiteX7" fmla="*/ 264 w 342415"/>
                      <a:gd name="connsiteY7" fmla="*/ 364879 h 368755"/>
                      <a:gd name="connsiteX8" fmla="*/ 28894 w 342415"/>
                      <a:gd name="connsiteY8" fmla="*/ 5198 h 368755"/>
                      <a:gd name="connsiteX9" fmla="*/ 29335 w 342415"/>
                      <a:gd name="connsiteY9" fmla="*/ 0 h 368755"/>
                      <a:gd name="connsiteX10" fmla="*/ 28542 w 342415"/>
                      <a:gd name="connsiteY10" fmla="*/ 10307 h 368755"/>
                      <a:gd name="connsiteX11" fmla="*/ 3523 w 342415"/>
                      <a:gd name="connsiteY11" fmla="*/ 365055 h 368755"/>
                      <a:gd name="connsiteX12" fmla="*/ 881 w 342415"/>
                      <a:gd name="connsiteY12" fmla="*/ 363646 h 368755"/>
                      <a:gd name="connsiteX13" fmla="*/ 332461 w 342415"/>
                      <a:gd name="connsiteY13" fmla="*/ 87828 h 368755"/>
                      <a:gd name="connsiteX14" fmla="*/ 333783 w 342415"/>
                      <a:gd name="connsiteY14" fmla="*/ 94083 h 368755"/>
                      <a:gd name="connsiteX15" fmla="*/ 28542 w 342415"/>
                      <a:gd name="connsiteY15" fmla="*/ 10307 h 368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2415" h="368755">
                        <a:moveTo>
                          <a:pt x="29335" y="0"/>
                        </a:moveTo>
                        <a:lnTo>
                          <a:pt x="30304" y="264"/>
                        </a:lnTo>
                        <a:lnTo>
                          <a:pt x="335720" y="87123"/>
                        </a:lnTo>
                        <a:lnTo>
                          <a:pt x="342415" y="89062"/>
                        </a:lnTo>
                        <a:lnTo>
                          <a:pt x="337042" y="93466"/>
                        </a:lnTo>
                        <a:lnTo>
                          <a:pt x="2995" y="366289"/>
                        </a:lnTo>
                        <a:lnTo>
                          <a:pt x="0" y="368755"/>
                        </a:lnTo>
                        <a:lnTo>
                          <a:pt x="264" y="364879"/>
                        </a:lnTo>
                        <a:lnTo>
                          <a:pt x="28894" y="5198"/>
                        </a:lnTo>
                        <a:lnTo>
                          <a:pt x="29335" y="0"/>
                        </a:lnTo>
                        <a:close/>
                        <a:moveTo>
                          <a:pt x="28542" y="10307"/>
                        </a:moveTo>
                        <a:lnTo>
                          <a:pt x="3523" y="365055"/>
                        </a:lnTo>
                        <a:lnTo>
                          <a:pt x="881" y="363646"/>
                        </a:lnTo>
                        <a:lnTo>
                          <a:pt x="332461" y="87828"/>
                        </a:lnTo>
                        <a:lnTo>
                          <a:pt x="333783" y="94083"/>
                        </a:lnTo>
                        <a:lnTo>
                          <a:pt x="28542" y="10307"/>
                        </a:lnTo>
                        <a:close/>
                      </a:path>
                    </a:pathLst>
                  </a:custGeom>
                  <a:grpFill/>
                  <a:ln w="8809" cap="flat">
                    <a:noFill/>
                    <a:prstDash val="solid"/>
                    <a:miter/>
                  </a:ln>
                </p:spPr>
                <p:txBody>
                  <a:bodyPr rtlCol="0" anchor="ctr"/>
                  <a:lstStyle/>
                  <a:p>
                    <a:endParaRPr lang="en-US" sz="3200"/>
                  </a:p>
                </p:txBody>
              </p:sp>
              <p:sp>
                <p:nvSpPr>
                  <p:cNvPr id="2605" name="Freeform: Shape 2604">
                    <a:extLst>
                      <a:ext uri="{FF2B5EF4-FFF2-40B4-BE49-F238E27FC236}">
                        <a16:creationId xmlns:a16="http://schemas.microsoft.com/office/drawing/2014/main" id="{2658AB15-E15C-4359-861C-8C9F89A0A8BB}"/>
                      </a:ext>
                    </a:extLst>
                  </p:cNvPr>
                  <p:cNvSpPr/>
                  <p:nvPr/>
                </p:nvSpPr>
                <p:spPr>
                  <a:xfrm>
                    <a:off x="5329507" y="1860579"/>
                    <a:ext cx="354660" cy="380559"/>
                  </a:xfrm>
                  <a:custGeom>
                    <a:avLst/>
                    <a:gdLst>
                      <a:gd name="connsiteX0" fmla="*/ 1145 w 354660"/>
                      <a:gd name="connsiteY0" fmla="*/ 380560 h 380559"/>
                      <a:gd name="connsiteX1" fmla="*/ 2026 w 354660"/>
                      <a:gd name="connsiteY1" fmla="*/ 369636 h 380559"/>
                      <a:gd name="connsiteX2" fmla="*/ 0 w 354660"/>
                      <a:gd name="connsiteY2" fmla="*/ 368579 h 380559"/>
                      <a:gd name="connsiteX3" fmla="*/ 2290 w 354660"/>
                      <a:gd name="connsiteY3" fmla="*/ 366729 h 380559"/>
                      <a:gd name="connsiteX4" fmla="*/ 31449 w 354660"/>
                      <a:gd name="connsiteY4" fmla="*/ 0 h 380559"/>
                      <a:gd name="connsiteX5" fmla="*/ 36382 w 354660"/>
                      <a:gd name="connsiteY5" fmla="*/ 1409 h 380559"/>
                      <a:gd name="connsiteX6" fmla="*/ 338275 w 354660"/>
                      <a:gd name="connsiteY6" fmla="*/ 87212 h 380559"/>
                      <a:gd name="connsiteX7" fmla="*/ 339773 w 354660"/>
                      <a:gd name="connsiteY7" fmla="*/ 85978 h 380559"/>
                      <a:gd name="connsiteX8" fmla="*/ 340125 w 354660"/>
                      <a:gd name="connsiteY8" fmla="*/ 87740 h 380559"/>
                      <a:gd name="connsiteX9" fmla="*/ 354660 w 354660"/>
                      <a:gd name="connsiteY9" fmla="*/ 91880 h 380559"/>
                      <a:gd name="connsiteX10" fmla="*/ 343032 w 354660"/>
                      <a:gd name="connsiteY10" fmla="*/ 101394 h 380559"/>
                      <a:gd name="connsiteX11" fmla="*/ 343384 w 354660"/>
                      <a:gd name="connsiteY11" fmla="*/ 103068 h 380559"/>
                      <a:gd name="connsiteX12" fmla="*/ 341535 w 354660"/>
                      <a:gd name="connsiteY12" fmla="*/ 102540 h 380559"/>
                      <a:gd name="connsiteX13" fmla="*/ 11980 w 354660"/>
                      <a:gd name="connsiteY13" fmla="*/ 371662 h 380559"/>
                      <a:gd name="connsiteX14" fmla="*/ 11805 w 354660"/>
                      <a:gd name="connsiteY14" fmla="*/ 374657 h 380559"/>
                      <a:gd name="connsiteX15" fmla="*/ 9690 w 354660"/>
                      <a:gd name="connsiteY15" fmla="*/ 373600 h 380559"/>
                      <a:gd name="connsiteX16" fmla="*/ 1145 w 354660"/>
                      <a:gd name="connsiteY16" fmla="*/ 380560 h 380559"/>
                      <a:gd name="connsiteX17" fmla="*/ 36734 w 354660"/>
                      <a:gd name="connsiteY17" fmla="*/ 18940 h 380559"/>
                      <a:gd name="connsiteX18" fmla="*/ 12862 w 354660"/>
                      <a:gd name="connsiteY18" fmla="*/ 357832 h 380559"/>
                      <a:gd name="connsiteX19" fmla="*/ 325062 w 354660"/>
                      <a:gd name="connsiteY19" fmla="*/ 98047 h 380559"/>
                      <a:gd name="connsiteX20" fmla="*/ 36734 w 354660"/>
                      <a:gd name="connsiteY20" fmla="*/ 18940 h 380559"/>
                      <a:gd name="connsiteX21" fmla="*/ 333078 w 354660"/>
                      <a:gd name="connsiteY21" fmla="*/ 100249 h 380559"/>
                      <a:gd name="connsiteX22" fmla="*/ 299955 w 354660"/>
                      <a:gd name="connsiteY22" fmla="*/ 127822 h 380559"/>
                      <a:gd name="connsiteX23" fmla="*/ 333606 w 354660"/>
                      <a:gd name="connsiteY23" fmla="*/ 100337 h 380559"/>
                      <a:gd name="connsiteX24" fmla="*/ 333078 w 354660"/>
                      <a:gd name="connsiteY24" fmla="*/ 100249 h 380559"/>
                      <a:gd name="connsiteX25" fmla="*/ 37263 w 354660"/>
                      <a:gd name="connsiteY25" fmla="*/ 12069 h 380559"/>
                      <a:gd name="connsiteX26" fmla="*/ 331492 w 354660"/>
                      <a:gd name="connsiteY26" fmla="*/ 92849 h 380559"/>
                      <a:gd name="connsiteX27" fmla="*/ 332021 w 354660"/>
                      <a:gd name="connsiteY27" fmla="*/ 92409 h 380559"/>
                      <a:gd name="connsiteX28" fmla="*/ 37527 w 354660"/>
                      <a:gd name="connsiteY28" fmla="*/ 8721 h 380559"/>
                      <a:gd name="connsiteX29" fmla="*/ 37263 w 354660"/>
                      <a:gd name="connsiteY29" fmla="*/ 12069 h 380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54660" h="380559">
                        <a:moveTo>
                          <a:pt x="1145" y="380560"/>
                        </a:moveTo>
                        <a:lnTo>
                          <a:pt x="2026" y="369636"/>
                        </a:lnTo>
                        <a:lnTo>
                          <a:pt x="0" y="368579"/>
                        </a:lnTo>
                        <a:lnTo>
                          <a:pt x="2290" y="366729"/>
                        </a:lnTo>
                        <a:lnTo>
                          <a:pt x="31449" y="0"/>
                        </a:lnTo>
                        <a:lnTo>
                          <a:pt x="36382" y="1409"/>
                        </a:lnTo>
                        <a:lnTo>
                          <a:pt x="338275" y="87212"/>
                        </a:lnTo>
                        <a:lnTo>
                          <a:pt x="339773" y="85978"/>
                        </a:lnTo>
                        <a:lnTo>
                          <a:pt x="340125" y="87740"/>
                        </a:lnTo>
                        <a:lnTo>
                          <a:pt x="354660" y="91880"/>
                        </a:lnTo>
                        <a:lnTo>
                          <a:pt x="343032" y="101394"/>
                        </a:lnTo>
                        <a:lnTo>
                          <a:pt x="343384" y="103068"/>
                        </a:lnTo>
                        <a:lnTo>
                          <a:pt x="341535" y="102540"/>
                        </a:lnTo>
                        <a:lnTo>
                          <a:pt x="11980" y="371662"/>
                        </a:lnTo>
                        <a:lnTo>
                          <a:pt x="11805" y="374657"/>
                        </a:lnTo>
                        <a:lnTo>
                          <a:pt x="9690" y="373600"/>
                        </a:lnTo>
                        <a:lnTo>
                          <a:pt x="1145" y="380560"/>
                        </a:lnTo>
                        <a:close/>
                        <a:moveTo>
                          <a:pt x="36734" y="18940"/>
                        </a:moveTo>
                        <a:lnTo>
                          <a:pt x="12862" y="357832"/>
                        </a:lnTo>
                        <a:lnTo>
                          <a:pt x="325062" y="98047"/>
                        </a:lnTo>
                        <a:lnTo>
                          <a:pt x="36734" y="18940"/>
                        </a:lnTo>
                        <a:close/>
                        <a:moveTo>
                          <a:pt x="333078" y="100249"/>
                        </a:moveTo>
                        <a:lnTo>
                          <a:pt x="299955" y="127822"/>
                        </a:lnTo>
                        <a:lnTo>
                          <a:pt x="333606" y="100337"/>
                        </a:lnTo>
                        <a:lnTo>
                          <a:pt x="333078" y="100249"/>
                        </a:lnTo>
                        <a:close/>
                        <a:moveTo>
                          <a:pt x="37263" y="12069"/>
                        </a:moveTo>
                        <a:lnTo>
                          <a:pt x="331492" y="92849"/>
                        </a:lnTo>
                        <a:lnTo>
                          <a:pt x="332021" y="92409"/>
                        </a:lnTo>
                        <a:lnTo>
                          <a:pt x="37527" y="8721"/>
                        </a:lnTo>
                        <a:lnTo>
                          <a:pt x="37263" y="12069"/>
                        </a:lnTo>
                        <a:close/>
                      </a:path>
                    </a:pathLst>
                  </a:custGeom>
                  <a:grpFill/>
                  <a:ln w="8809" cap="flat">
                    <a:noFill/>
                    <a:prstDash val="solid"/>
                    <a:miter/>
                  </a:ln>
                </p:spPr>
                <p:txBody>
                  <a:bodyPr rtlCol="0" anchor="ctr"/>
                  <a:lstStyle/>
                  <a:p>
                    <a:endParaRPr lang="en-US" sz="3200"/>
                  </a:p>
                </p:txBody>
              </p:sp>
            </p:grpSp>
            <p:grpSp>
              <p:nvGrpSpPr>
                <p:cNvPr id="1500" name="Graphic 4229">
                  <a:extLst>
                    <a:ext uri="{FF2B5EF4-FFF2-40B4-BE49-F238E27FC236}">
                      <a16:creationId xmlns:a16="http://schemas.microsoft.com/office/drawing/2014/main" id="{259B7497-403D-4201-83E7-66DB64D59A4C}"/>
                    </a:ext>
                  </a:extLst>
                </p:cNvPr>
                <p:cNvGrpSpPr/>
                <p:nvPr/>
              </p:nvGrpSpPr>
              <p:grpSpPr>
                <a:xfrm>
                  <a:off x="5583654" y="1946469"/>
                  <a:ext cx="314930" cy="272822"/>
                  <a:chOff x="5583654" y="1946469"/>
                  <a:chExt cx="314930" cy="272822"/>
                </a:xfrm>
                <a:grpFill/>
              </p:grpSpPr>
              <p:sp>
                <p:nvSpPr>
                  <p:cNvPr id="2602" name="Freeform: Shape 2601">
                    <a:extLst>
                      <a:ext uri="{FF2B5EF4-FFF2-40B4-BE49-F238E27FC236}">
                        <a16:creationId xmlns:a16="http://schemas.microsoft.com/office/drawing/2014/main" id="{58D4CD73-56BF-4BBF-A080-AE76A602B9C9}"/>
                      </a:ext>
                    </a:extLst>
                  </p:cNvPr>
                  <p:cNvSpPr/>
                  <p:nvPr/>
                </p:nvSpPr>
                <p:spPr>
                  <a:xfrm>
                    <a:off x="5589380" y="1950785"/>
                    <a:ext cx="301452" cy="261194"/>
                  </a:xfrm>
                  <a:custGeom>
                    <a:avLst/>
                    <a:gdLst>
                      <a:gd name="connsiteX0" fmla="*/ 290177 w 301452"/>
                      <a:gd name="connsiteY0" fmla="*/ 84481 h 261194"/>
                      <a:gd name="connsiteX1" fmla="*/ 78755 w 301452"/>
                      <a:gd name="connsiteY1" fmla="*/ 8104 h 261194"/>
                      <a:gd name="connsiteX2" fmla="*/ 83512 w 301452"/>
                      <a:gd name="connsiteY2" fmla="*/ 5726 h 261194"/>
                      <a:gd name="connsiteX3" fmla="*/ 5550 w 301452"/>
                      <a:gd name="connsiteY3" fmla="*/ 257142 h 261194"/>
                      <a:gd name="connsiteX4" fmla="*/ 2467 w 301452"/>
                      <a:gd name="connsiteY4" fmla="*/ 254763 h 261194"/>
                      <a:gd name="connsiteX5" fmla="*/ 290177 w 301452"/>
                      <a:gd name="connsiteY5" fmla="*/ 84481 h 261194"/>
                      <a:gd name="connsiteX6" fmla="*/ 301453 w 301452"/>
                      <a:gd name="connsiteY6" fmla="*/ 77786 h 261194"/>
                      <a:gd name="connsiteX7" fmla="*/ 4581 w 301452"/>
                      <a:gd name="connsiteY7" fmla="*/ 258375 h 261194"/>
                      <a:gd name="connsiteX8" fmla="*/ 0 w 301452"/>
                      <a:gd name="connsiteY8" fmla="*/ 261194 h 261194"/>
                      <a:gd name="connsiteX9" fmla="*/ 1497 w 301452"/>
                      <a:gd name="connsiteY9" fmla="*/ 255997 h 261194"/>
                      <a:gd name="connsiteX10" fmla="*/ 76464 w 301452"/>
                      <a:gd name="connsiteY10" fmla="*/ 3700 h 261194"/>
                      <a:gd name="connsiteX11" fmla="*/ 77521 w 301452"/>
                      <a:gd name="connsiteY11" fmla="*/ 0 h 261194"/>
                      <a:gd name="connsiteX12" fmla="*/ 81133 w 301452"/>
                      <a:gd name="connsiteY12" fmla="*/ 1233 h 261194"/>
                      <a:gd name="connsiteX13" fmla="*/ 301453 w 301452"/>
                      <a:gd name="connsiteY13" fmla="*/ 77786 h 261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1452" h="261194">
                        <a:moveTo>
                          <a:pt x="290177" y="84481"/>
                        </a:moveTo>
                        <a:lnTo>
                          <a:pt x="78755" y="8104"/>
                        </a:lnTo>
                        <a:lnTo>
                          <a:pt x="83512" y="5726"/>
                        </a:lnTo>
                        <a:lnTo>
                          <a:pt x="5550" y="257142"/>
                        </a:lnTo>
                        <a:lnTo>
                          <a:pt x="2467" y="254763"/>
                        </a:lnTo>
                        <a:lnTo>
                          <a:pt x="290177" y="84481"/>
                        </a:lnTo>
                        <a:close/>
                        <a:moveTo>
                          <a:pt x="301453" y="77786"/>
                        </a:moveTo>
                        <a:lnTo>
                          <a:pt x="4581" y="258375"/>
                        </a:lnTo>
                        <a:lnTo>
                          <a:pt x="0" y="261194"/>
                        </a:lnTo>
                        <a:lnTo>
                          <a:pt x="1497" y="255997"/>
                        </a:lnTo>
                        <a:lnTo>
                          <a:pt x="76464" y="3700"/>
                        </a:lnTo>
                        <a:lnTo>
                          <a:pt x="77521" y="0"/>
                        </a:lnTo>
                        <a:lnTo>
                          <a:pt x="81133" y="1233"/>
                        </a:lnTo>
                        <a:lnTo>
                          <a:pt x="301453" y="77786"/>
                        </a:lnTo>
                        <a:close/>
                      </a:path>
                    </a:pathLst>
                  </a:custGeom>
                  <a:grpFill/>
                  <a:ln w="8809" cap="flat">
                    <a:noFill/>
                    <a:prstDash val="solid"/>
                    <a:miter/>
                  </a:ln>
                </p:spPr>
                <p:txBody>
                  <a:bodyPr rtlCol="0" anchor="ctr"/>
                  <a:lstStyle/>
                  <a:p>
                    <a:endParaRPr lang="en-US" sz="3200"/>
                  </a:p>
                </p:txBody>
              </p:sp>
              <p:sp>
                <p:nvSpPr>
                  <p:cNvPr id="2603" name="Freeform: Shape 2602">
                    <a:extLst>
                      <a:ext uri="{FF2B5EF4-FFF2-40B4-BE49-F238E27FC236}">
                        <a16:creationId xmlns:a16="http://schemas.microsoft.com/office/drawing/2014/main" id="{1AEF7258-10B3-4641-B01C-9BA8E113ECD0}"/>
                      </a:ext>
                    </a:extLst>
                  </p:cNvPr>
                  <p:cNvSpPr/>
                  <p:nvPr/>
                </p:nvSpPr>
                <p:spPr>
                  <a:xfrm>
                    <a:off x="5583654" y="1946469"/>
                    <a:ext cx="314930" cy="272822"/>
                  </a:xfrm>
                  <a:custGeom>
                    <a:avLst/>
                    <a:gdLst>
                      <a:gd name="connsiteX0" fmla="*/ 0 w 314930"/>
                      <a:gd name="connsiteY0" fmla="*/ 272822 h 272822"/>
                      <a:gd name="connsiteX1" fmla="*/ 3788 w 314930"/>
                      <a:gd name="connsiteY1" fmla="*/ 259961 h 272822"/>
                      <a:gd name="connsiteX2" fmla="*/ 2202 w 314930"/>
                      <a:gd name="connsiteY2" fmla="*/ 258728 h 272822"/>
                      <a:gd name="connsiteX3" fmla="*/ 4580 w 314930"/>
                      <a:gd name="connsiteY3" fmla="*/ 257318 h 272822"/>
                      <a:gd name="connsiteX4" fmla="*/ 76993 w 314930"/>
                      <a:gd name="connsiteY4" fmla="*/ 13390 h 272822"/>
                      <a:gd name="connsiteX5" fmla="*/ 75936 w 314930"/>
                      <a:gd name="connsiteY5" fmla="*/ 13038 h 272822"/>
                      <a:gd name="connsiteX6" fmla="*/ 77345 w 314930"/>
                      <a:gd name="connsiteY6" fmla="*/ 12333 h 272822"/>
                      <a:gd name="connsiteX7" fmla="*/ 80957 w 314930"/>
                      <a:gd name="connsiteY7" fmla="*/ 0 h 272822"/>
                      <a:gd name="connsiteX8" fmla="*/ 93290 w 314930"/>
                      <a:gd name="connsiteY8" fmla="*/ 4316 h 272822"/>
                      <a:gd name="connsiteX9" fmla="*/ 94699 w 314930"/>
                      <a:gd name="connsiteY9" fmla="*/ 3612 h 272822"/>
                      <a:gd name="connsiteX10" fmla="*/ 94347 w 314930"/>
                      <a:gd name="connsiteY10" fmla="*/ 4757 h 272822"/>
                      <a:gd name="connsiteX11" fmla="*/ 314931 w 314930"/>
                      <a:gd name="connsiteY11" fmla="*/ 81397 h 272822"/>
                      <a:gd name="connsiteX12" fmla="*/ 303655 w 314930"/>
                      <a:gd name="connsiteY12" fmla="*/ 88269 h 272822"/>
                      <a:gd name="connsiteX13" fmla="*/ 303655 w 314930"/>
                      <a:gd name="connsiteY13" fmla="*/ 88269 h 272822"/>
                      <a:gd name="connsiteX14" fmla="*/ 302597 w 314930"/>
                      <a:gd name="connsiteY14" fmla="*/ 88885 h 272822"/>
                      <a:gd name="connsiteX15" fmla="*/ 13654 w 314930"/>
                      <a:gd name="connsiteY15" fmla="*/ 264630 h 272822"/>
                      <a:gd name="connsiteX16" fmla="*/ 12861 w 314930"/>
                      <a:gd name="connsiteY16" fmla="*/ 267361 h 272822"/>
                      <a:gd name="connsiteX17" fmla="*/ 11276 w 314930"/>
                      <a:gd name="connsiteY17" fmla="*/ 266127 h 272822"/>
                      <a:gd name="connsiteX18" fmla="*/ 0 w 314930"/>
                      <a:gd name="connsiteY18" fmla="*/ 272822 h 272822"/>
                      <a:gd name="connsiteX19" fmla="*/ 90295 w 314930"/>
                      <a:gd name="connsiteY19" fmla="*/ 18147 h 272822"/>
                      <a:gd name="connsiteX20" fmla="*/ 18676 w 314930"/>
                      <a:gd name="connsiteY20" fmla="*/ 249037 h 272822"/>
                      <a:gd name="connsiteX21" fmla="*/ 288062 w 314930"/>
                      <a:gd name="connsiteY21" fmla="*/ 89590 h 272822"/>
                      <a:gd name="connsiteX22" fmla="*/ 90295 w 314930"/>
                      <a:gd name="connsiteY22" fmla="*/ 18147 h 272822"/>
                      <a:gd name="connsiteX23" fmla="*/ 92233 w 314930"/>
                      <a:gd name="connsiteY23" fmla="*/ 11716 h 272822"/>
                      <a:gd name="connsiteX24" fmla="*/ 295638 w 314930"/>
                      <a:gd name="connsiteY24" fmla="*/ 85185 h 272822"/>
                      <a:gd name="connsiteX25" fmla="*/ 299338 w 314930"/>
                      <a:gd name="connsiteY25" fmla="*/ 82983 h 272822"/>
                      <a:gd name="connsiteX26" fmla="*/ 92497 w 314930"/>
                      <a:gd name="connsiteY26" fmla="*/ 11100 h 272822"/>
                      <a:gd name="connsiteX27" fmla="*/ 92233 w 314930"/>
                      <a:gd name="connsiteY27" fmla="*/ 11716 h 272822"/>
                      <a:gd name="connsiteX28" fmla="*/ 83423 w 314930"/>
                      <a:gd name="connsiteY28" fmla="*/ 15680 h 272822"/>
                      <a:gd name="connsiteX29" fmla="*/ 71795 w 314930"/>
                      <a:gd name="connsiteY29" fmla="*/ 54882 h 272822"/>
                      <a:gd name="connsiteX30" fmla="*/ 83864 w 314930"/>
                      <a:gd name="connsiteY30" fmla="*/ 15857 h 272822"/>
                      <a:gd name="connsiteX31" fmla="*/ 83423 w 314930"/>
                      <a:gd name="connsiteY31" fmla="*/ 15680 h 272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4930" h="272822">
                        <a:moveTo>
                          <a:pt x="0" y="272822"/>
                        </a:moveTo>
                        <a:lnTo>
                          <a:pt x="3788" y="259961"/>
                        </a:lnTo>
                        <a:lnTo>
                          <a:pt x="2202" y="258728"/>
                        </a:lnTo>
                        <a:lnTo>
                          <a:pt x="4580" y="257318"/>
                        </a:lnTo>
                        <a:lnTo>
                          <a:pt x="76993" y="13390"/>
                        </a:lnTo>
                        <a:lnTo>
                          <a:pt x="75936" y="13038"/>
                        </a:lnTo>
                        <a:lnTo>
                          <a:pt x="77345" y="12333"/>
                        </a:lnTo>
                        <a:lnTo>
                          <a:pt x="80957" y="0"/>
                        </a:lnTo>
                        <a:lnTo>
                          <a:pt x="93290" y="4316"/>
                        </a:lnTo>
                        <a:lnTo>
                          <a:pt x="94699" y="3612"/>
                        </a:lnTo>
                        <a:lnTo>
                          <a:pt x="94347" y="4757"/>
                        </a:lnTo>
                        <a:lnTo>
                          <a:pt x="314931" y="81397"/>
                        </a:lnTo>
                        <a:lnTo>
                          <a:pt x="303655" y="88269"/>
                        </a:lnTo>
                        <a:lnTo>
                          <a:pt x="303655" y="88269"/>
                        </a:lnTo>
                        <a:lnTo>
                          <a:pt x="302597" y="88885"/>
                        </a:lnTo>
                        <a:lnTo>
                          <a:pt x="13654" y="264630"/>
                        </a:lnTo>
                        <a:lnTo>
                          <a:pt x="12861" y="267361"/>
                        </a:lnTo>
                        <a:lnTo>
                          <a:pt x="11276" y="266127"/>
                        </a:lnTo>
                        <a:lnTo>
                          <a:pt x="0" y="272822"/>
                        </a:lnTo>
                        <a:close/>
                        <a:moveTo>
                          <a:pt x="90295" y="18147"/>
                        </a:moveTo>
                        <a:lnTo>
                          <a:pt x="18676" y="249037"/>
                        </a:lnTo>
                        <a:lnTo>
                          <a:pt x="288062" y="89590"/>
                        </a:lnTo>
                        <a:lnTo>
                          <a:pt x="90295" y="18147"/>
                        </a:lnTo>
                        <a:close/>
                        <a:moveTo>
                          <a:pt x="92233" y="11716"/>
                        </a:moveTo>
                        <a:lnTo>
                          <a:pt x="295638" y="85185"/>
                        </a:lnTo>
                        <a:lnTo>
                          <a:pt x="299338" y="82983"/>
                        </a:lnTo>
                        <a:lnTo>
                          <a:pt x="92497" y="11100"/>
                        </a:lnTo>
                        <a:lnTo>
                          <a:pt x="92233" y="11716"/>
                        </a:lnTo>
                        <a:close/>
                        <a:moveTo>
                          <a:pt x="83423" y="15680"/>
                        </a:moveTo>
                        <a:lnTo>
                          <a:pt x="71795" y="54882"/>
                        </a:lnTo>
                        <a:lnTo>
                          <a:pt x="83864" y="15857"/>
                        </a:lnTo>
                        <a:lnTo>
                          <a:pt x="83423" y="15680"/>
                        </a:lnTo>
                        <a:close/>
                      </a:path>
                    </a:pathLst>
                  </a:custGeom>
                  <a:grpFill/>
                  <a:ln w="8809" cap="flat">
                    <a:noFill/>
                    <a:prstDash val="solid"/>
                    <a:miter/>
                  </a:ln>
                </p:spPr>
                <p:txBody>
                  <a:bodyPr rtlCol="0" anchor="ctr"/>
                  <a:lstStyle/>
                  <a:p>
                    <a:endParaRPr lang="en-US" sz="3200"/>
                  </a:p>
                </p:txBody>
              </p:sp>
            </p:grpSp>
            <p:grpSp>
              <p:nvGrpSpPr>
                <p:cNvPr id="1501" name="Graphic 4229">
                  <a:extLst>
                    <a:ext uri="{FF2B5EF4-FFF2-40B4-BE49-F238E27FC236}">
                      <a16:creationId xmlns:a16="http://schemas.microsoft.com/office/drawing/2014/main" id="{35FFADAC-A5EF-4E76-AA60-2363A5A53098}"/>
                    </a:ext>
                  </a:extLst>
                </p:cNvPr>
                <p:cNvGrpSpPr/>
                <p:nvPr/>
              </p:nvGrpSpPr>
              <p:grpSpPr>
                <a:xfrm>
                  <a:off x="5864405" y="2011657"/>
                  <a:ext cx="265510" cy="267536"/>
                  <a:chOff x="5864405" y="2011657"/>
                  <a:chExt cx="265510" cy="267536"/>
                </a:xfrm>
                <a:grpFill/>
              </p:grpSpPr>
              <p:sp>
                <p:nvSpPr>
                  <p:cNvPr id="2600" name="Freeform: Shape 2599">
                    <a:extLst>
                      <a:ext uri="{FF2B5EF4-FFF2-40B4-BE49-F238E27FC236}">
                        <a16:creationId xmlns:a16="http://schemas.microsoft.com/office/drawing/2014/main" id="{8BF909B8-9A57-408A-8860-1963AF2756C4}"/>
                      </a:ext>
                    </a:extLst>
                  </p:cNvPr>
                  <p:cNvSpPr/>
                  <p:nvPr/>
                </p:nvSpPr>
                <p:spPr>
                  <a:xfrm>
                    <a:off x="5872244" y="2019586"/>
                    <a:ext cx="252120" cy="253970"/>
                  </a:xfrm>
                  <a:custGeom>
                    <a:avLst/>
                    <a:gdLst>
                      <a:gd name="connsiteX0" fmla="*/ 0 w 252120"/>
                      <a:gd name="connsiteY0" fmla="*/ 0 h 253970"/>
                      <a:gd name="connsiteX1" fmla="*/ 6343 w 252120"/>
                      <a:gd name="connsiteY1" fmla="*/ 3347 h 253970"/>
                      <a:gd name="connsiteX2" fmla="*/ 248333 w 252120"/>
                      <a:gd name="connsiteY2" fmla="*/ 130994 h 253970"/>
                      <a:gd name="connsiteX3" fmla="*/ 252121 w 252120"/>
                      <a:gd name="connsiteY3" fmla="*/ 133020 h 253970"/>
                      <a:gd name="connsiteX4" fmla="*/ 249126 w 252120"/>
                      <a:gd name="connsiteY4" fmla="*/ 136015 h 253970"/>
                      <a:gd name="connsiteX5" fmla="*/ 131346 w 252120"/>
                      <a:gd name="connsiteY5" fmla="*/ 252121 h 253970"/>
                      <a:gd name="connsiteX6" fmla="*/ 129408 w 252120"/>
                      <a:gd name="connsiteY6" fmla="*/ 253971 h 253970"/>
                      <a:gd name="connsiteX7" fmla="*/ 128175 w 252120"/>
                      <a:gd name="connsiteY7" fmla="*/ 251592 h 253970"/>
                      <a:gd name="connsiteX8" fmla="*/ 3964 w 252120"/>
                      <a:gd name="connsiteY8" fmla="*/ 7840 h 253970"/>
                      <a:gd name="connsiteX9" fmla="*/ 0 w 252120"/>
                      <a:gd name="connsiteY9" fmla="*/ 0 h 253970"/>
                      <a:gd name="connsiteX10" fmla="*/ 8105 w 252120"/>
                      <a:gd name="connsiteY10" fmla="*/ 15592 h 253970"/>
                      <a:gd name="connsiteX11" fmla="*/ 131698 w 252120"/>
                      <a:gd name="connsiteY11" fmla="*/ 249742 h 253970"/>
                      <a:gd name="connsiteX12" fmla="*/ 128615 w 252120"/>
                      <a:gd name="connsiteY12" fmla="*/ 249302 h 253970"/>
                      <a:gd name="connsiteX13" fmla="*/ 244721 w 252120"/>
                      <a:gd name="connsiteY13" fmla="*/ 131522 h 253970"/>
                      <a:gd name="connsiteX14" fmla="*/ 245514 w 252120"/>
                      <a:gd name="connsiteY14" fmla="*/ 136455 h 253970"/>
                      <a:gd name="connsiteX15" fmla="*/ 8105 w 252120"/>
                      <a:gd name="connsiteY15" fmla="*/ 15592 h 25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120" h="253970">
                        <a:moveTo>
                          <a:pt x="0" y="0"/>
                        </a:moveTo>
                        <a:lnTo>
                          <a:pt x="6343" y="3347"/>
                        </a:lnTo>
                        <a:lnTo>
                          <a:pt x="248333" y="130994"/>
                        </a:lnTo>
                        <a:lnTo>
                          <a:pt x="252121" y="133020"/>
                        </a:lnTo>
                        <a:lnTo>
                          <a:pt x="249126" y="136015"/>
                        </a:lnTo>
                        <a:lnTo>
                          <a:pt x="131346" y="252121"/>
                        </a:lnTo>
                        <a:lnTo>
                          <a:pt x="129408" y="253971"/>
                        </a:lnTo>
                        <a:lnTo>
                          <a:pt x="128175" y="251592"/>
                        </a:lnTo>
                        <a:lnTo>
                          <a:pt x="3964" y="7840"/>
                        </a:lnTo>
                        <a:lnTo>
                          <a:pt x="0" y="0"/>
                        </a:lnTo>
                        <a:close/>
                        <a:moveTo>
                          <a:pt x="8105" y="15592"/>
                        </a:moveTo>
                        <a:lnTo>
                          <a:pt x="131698" y="249742"/>
                        </a:lnTo>
                        <a:lnTo>
                          <a:pt x="128615" y="249302"/>
                        </a:lnTo>
                        <a:lnTo>
                          <a:pt x="244721" y="131522"/>
                        </a:lnTo>
                        <a:lnTo>
                          <a:pt x="245514" y="136455"/>
                        </a:lnTo>
                        <a:lnTo>
                          <a:pt x="8105" y="15592"/>
                        </a:lnTo>
                        <a:close/>
                      </a:path>
                    </a:pathLst>
                  </a:custGeom>
                  <a:grpFill/>
                  <a:ln w="8809" cap="flat">
                    <a:noFill/>
                    <a:prstDash val="solid"/>
                    <a:miter/>
                  </a:ln>
                </p:spPr>
                <p:txBody>
                  <a:bodyPr rtlCol="0" anchor="ctr"/>
                  <a:lstStyle/>
                  <a:p>
                    <a:endParaRPr lang="en-US" sz="3200"/>
                  </a:p>
                </p:txBody>
              </p:sp>
              <p:sp>
                <p:nvSpPr>
                  <p:cNvPr id="2601" name="Freeform: Shape 2600">
                    <a:extLst>
                      <a:ext uri="{FF2B5EF4-FFF2-40B4-BE49-F238E27FC236}">
                        <a16:creationId xmlns:a16="http://schemas.microsoft.com/office/drawing/2014/main" id="{4E960E1E-80A5-44FB-B5F3-47439E7A415D}"/>
                      </a:ext>
                    </a:extLst>
                  </p:cNvPr>
                  <p:cNvSpPr/>
                  <p:nvPr/>
                </p:nvSpPr>
                <p:spPr>
                  <a:xfrm>
                    <a:off x="5864405" y="2011657"/>
                    <a:ext cx="265510" cy="267536"/>
                  </a:xfrm>
                  <a:custGeom>
                    <a:avLst/>
                    <a:gdLst>
                      <a:gd name="connsiteX0" fmla="*/ 136367 w 265510"/>
                      <a:gd name="connsiteY0" fmla="*/ 267537 h 267536"/>
                      <a:gd name="connsiteX1" fmla="*/ 132579 w 265510"/>
                      <a:gd name="connsiteY1" fmla="*/ 260049 h 267536"/>
                      <a:gd name="connsiteX2" fmla="*/ 129408 w 265510"/>
                      <a:gd name="connsiteY2" fmla="*/ 259521 h 267536"/>
                      <a:gd name="connsiteX3" fmla="*/ 131346 w 265510"/>
                      <a:gd name="connsiteY3" fmla="*/ 257583 h 267536"/>
                      <a:gd name="connsiteX4" fmla="*/ 8016 w 265510"/>
                      <a:gd name="connsiteY4" fmla="*/ 15680 h 267536"/>
                      <a:gd name="connsiteX5" fmla="*/ 8016 w 265510"/>
                      <a:gd name="connsiteY5" fmla="*/ 15680 h 267536"/>
                      <a:gd name="connsiteX6" fmla="*/ 0 w 265510"/>
                      <a:gd name="connsiteY6" fmla="*/ 0 h 267536"/>
                      <a:gd name="connsiteX7" fmla="*/ 253442 w 265510"/>
                      <a:gd name="connsiteY7" fmla="*/ 133724 h 267536"/>
                      <a:gd name="connsiteX8" fmla="*/ 254763 w 265510"/>
                      <a:gd name="connsiteY8" fmla="*/ 132403 h 267536"/>
                      <a:gd name="connsiteX9" fmla="*/ 255116 w 265510"/>
                      <a:gd name="connsiteY9" fmla="*/ 134694 h 267536"/>
                      <a:gd name="connsiteX10" fmla="*/ 265510 w 265510"/>
                      <a:gd name="connsiteY10" fmla="*/ 140155 h 267536"/>
                      <a:gd name="connsiteX11" fmla="*/ 257230 w 265510"/>
                      <a:gd name="connsiteY11" fmla="*/ 148348 h 267536"/>
                      <a:gd name="connsiteX12" fmla="*/ 257582 w 265510"/>
                      <a:gd name="connsiteY12" fmla="*/ 150550 h 267536"/>
                      <a:gd name="connsiteX13" fmla="*/ 255909 w 265510"/>
                      <a:gd name="connsiteY13" fmla="*/ 149669 h 267536"/>
                      <a:gd name="connsiteX14" fmla="*/ 144296 w 265510"/>
                      <a:gd name="connsiteY14" fmla="*/ 259697 h 267536"/>
                      <a:gd name="connsiteX15" fmla="*/ 145617 w 265510"/>
                      <a:gd name="connsiteY15" fmla="*/ 262163 h 267536"/>
                      <a:gd name="connsiteX16" fmla="*/ 142357 w 265510"/>
                      <a:gd name="connsiteY16" fmla="*/ 261635 h 267536"/>
                      <a:gd name="connsiteX17" fmla="*/ 136367 w 265510"/>
                      <a:gd name="connsiteY17" fmla="*/ 267537 h 267536"/>
                      <a:gd name="connsiteX18" fmla="*/ 23873 w 265510"/>
                      <a:gd name="connsiteY18" fmla="*/ 31361 h 267536"/>
                      <a:gd name="connsiteX19" fmla="*/ 139098 w 265510"/>
                      <a:gd name="connsiteY19" fmla="*/ 249742 h 267536"/>
                      <a:gd name="connsiteX20" fmla="*/ 243840 w 265510"/>
                      <a:gd name="connsiteY20" fmla="*/ 143503 h 267536"/>
                      <a:gd name="connsiteX21" fmla="*/ 23873 w 265510"/>
                      <a:gd name="connsiteY21" fmla="*/ 31361 h 267536"/>
                      <a:gd name="connsiteX22" fmla="*/ 18235 w 265510"/>
                      <a:gd name="connsiteY22" fmla="*/ 20966 h 267536"/>
                      <a:gd name="connsiteX23" fmla="*/ 222786 w 265510"/>
                      <a:gd name="connsiteY23" fmla="*/ 125179 h 267536"/>
                      <a:gd name="connsiteX24" fmla="*/ 15680 w 265510"/>
                      <a:gd name="connsiteY24" fmla="*/ 15945 h 267536"/>
                      <a:gd name="connsiteX25" fmla="*/ 18235 w 265510"/>
                      <a:gd name="connsiteY25" fmla="*/ 20966 h 26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5510" h="267536">
                        <a:moveTo>
                          <a:pt x="136367" y="267537"/>
                        </a:moveTo>
                        <a:lnTo>
                          <a:pt x="132579" y="260049"/>
                        </a:lnTo>
                        <a:lnTo>
                          <a:pt x="129408" y="259521"/>
                        </a:lnTo>
                        <a:lnTo>
                          <a:pt x="131346" y="257583"/>
                        </a:lnTo>
                        <a:lnTo>
                          <a:pt x="8016" y="15680"/>
                        </a:lnTo>
                        <a:lnTo>
                          <a:pt x="8016" y="15680"/>
                        </a:lnTo>
                        <a:lnTo>
                          <a:pt x="0" y="0"/>
                        </a:lnTo>
                        <a:lnTo>
                          <a:pt x="253442" y="133724"/>
                        </a:lnTo>
                        <a:lnTo>
                          <a:pt x="254763" y="132403"/>
                        </a:lnTo>
                        <a:lnTo>
                          <a:pt x="255116" y="134694"/>
                        </a:lnTo>
                        <a:lnTo>
                          <a:pt x="265510" y="140155"/>
                        </a:lnTo>
                        <a:lnTo>
                          <a:pt x="257230" y="148348"/>
                        </a:lnTo>
                        <a:lnTo>
                          <a:pt x="257582" y="150550"/>
                        </a:lnTo>
                        <a:lnTo>
                          <a:pt x="255909" y="149669"/>
                        </a:lnTo>
                        <a:lnTo>
                          <a:pt x="144296" y="259697"/>
                        </a:lnTo>
                        <a:lnTo>
                          <a:pt x="145617" y="262163"/>
                        </a:lnTo>
                        <a:lnTo>
                          <a:pt x="142357" y="261635"/>
                        </a:lnTo>
                        <a:lnTo>
                          <a:pt x="136367" y="267537"/>
                        </a:lnTo>
                        <a:close/>
                        <a:moveTo>
                          <a:pt x="23873" y="31361"/>
                        </a:moveTo>
                        <a:lnTo>
                          <a:pt x="139098" y="249742"/>
                        </a:lnTo>
                        <a:lnTo>
                          <a:pt x="243840" y="143503"/>
                        </a:lnTo>
                        <a:lnTo>
                          <a:pt x="23873" y="31361"/>
                        </a:lnTo>
                        <a:close/>
                        <a:moveTo>
                          <a:pt x="18235" y="20966"/>
                        </a:moveTo>
                        <a:lnTo>
                          <a:pt x="222786" y="125179"/>
                        </a:lnTo>
                        <a:lnTo>
                          <a:pt x="15680" y="15945"/>
                        </a:lnTo>
                        <a:lnTo>
                          <a:pt x="18235" y="20966"/>
                        </a:lnTo>
                        <a:close/>
                      </a:path>
                    </a:pathLst>
                  </a:custGeom>
                  <a:grpFill/>
                  <a:ln w="8809" cap="flat">
                    <a:noFill/>
                    <a:prstDash val="solid"/>
                    <a:miter/>
                  </a:ln>
                </p:spPr>
                <p:txBody>
                  <a:bodyPr rtlCol="0" anchor="ctr"/>
                  <a:lstStyle/>
                  <a:p>
                    <a:endParaRPr lang="en-US" sz="3200"/>
                  </a:p>
                </p:txBody>
              </p:sp>
            </p:grpSp>
            <p:grpSp>
              <p:nvGrpSpPr>
                <p:cNvPr id="1502" name="Graphic 4229">
                  <a:extLst>
                    <a:ext uri="{FF2B5EF4-FFF2-40B4-BE49-F238E27FC236}">
                      <a16:creationId xmlns:a16="http://schemas.microsoft.com/office/drawing/2014/main" id="{F97AA0C3-CCB5-45F6-998B-C646FCE5CCA6}"/>
                    </a:ext>
                  </a:extLst>
                </p:cNvPr>
                <p:cNvGrpSpPr/>
                <p:nvPr/>
              </p:nvGrpSpPr>
              <p:grpSpPr>
                <a:xfrm>
                  <a:off x="5986236" y="2153046"/>
                  <a:ext cx="322770" cy="125796"/>
                  <a:chOff x="5986236" y="2153046"/>
                  <a:chExt cx="322770" cy="125796"/>
                </a:xfrm>
                <a:grpFill/>
              </p:grpSpPr>
              <p:sp>
                <p:nvSpPr>
                  <p:cNvPr id="2598" name="Freeform: Shape 2597">
                    <a:extLst>
                      <a:ext uri="{FF2B5EF4-FFF2-40B4-BE49-F238E27FC236}">
                        <a16:creationId xmlns:a16="http://schemas.microsoft.com/office/drawing/2014/main" id="{725CDC69-2C6A-4A4F-AB53-F2BDB3D656AA}"/>
                      </a:ext>
                    </a:extLst>
                  </p:cNvPr>
                  <p:cNvSpPr/>
                  <p:nvPr/>
                </p:nvSpPr>
                <p:spPr>
                  <a:xfrm>
                    <a:off x="5997248" y="2157186"/>
                    <a:ext cx="302686" cy="116986"/>
                  </a:xfrm>
                  <a:custGeom>
                    <a:avLst/>
                    <a:gdLst>
                      <a:gd name="connsiteX0" fmla="*/ 171164 w 302686"/>
                      <a:gd name="connsiteY0" fmla="*/ 0 h 116986"/>
                      <a:gd name="connsiteX1" fmla="*/ 295198 w 302686"/>
                      <a:gd name="connsiteY1" fmla="*/ 110292 h 116986"/>
                      <a:gd name="connsiteX2" fmla="*/ 302686 w 302686"/>
                      <a:gd name="connsiteY2" fmla="*/ 116987 h 116986"/>
                      <a:gd name="connsiteX3" fmla="*/ 292732 w 302686"/>
                      <a:gd name="connsiteY3" fmla="*/ 116899 h 116986"/>
                      <a:gd name="connsiteX4" fmla="*/ 4933 w 302686"/>
                      <a:gd name="connsiteY4" fmla="*/ 114696 h 116986"/>
                      <a:gd name="connsiteX5" fmla="*/ 0 w 302686"/>
                      <a:gd name="connsiteY5" fmla="*/ 114696 h 116986"/>
                      <a:gd name="connsiteX6" fmla="*/ 4141 w 302686"/>
                      <a:gd name="connsiteY6" fmla="*/ 111965 h 116986"/>
                      <a:gd name="connsiteX7" fmla="*/ 166935 w 302686"/>
                      <a:gd name="connsiteY7" fmla="*/ 2995 h 116986"/>
                      <a:gd name="connsiteX8" fmla="*/ 171164 w 302686"/>
                      <a:gd name="connsiteY8" fmla="*/ 0 h 116986"/>
                      <a:gd name="connsiteX9" fmla="*/ 162531 w 302686"/>
                      <a:gd name="connsiteY9" fmla="*/ 5902 h 116986"/>
                      <a:gd name="connsiteX10" fmla="*/ 5814 w 302686"/>
                      <a:gd name="connsiteY10" fmla="*/ 114344 h 116986"/>
                      <a:gd name="connsiteX11" fmla="*/ 4933 w 302686"/>
                      <a:gd name="connsiteY11" fmla="*/ 111525 h 116986"/>
                      <a:gd name="connsiteX12" fmla="*/ 292732 w 302686"/>
                      <a:gd name="connsiteY12" fmla="*/ 109323 h 116986"/>
                      <a:gd name="connsiteX13" fmla="*/ 290265 w 302686"/>
                      <a:gd name="connsiteY13" fmla="*/ 115930 h 116986"/>
                      <a:gd name="connsiteX14" fmla="*/ 163500 w 302686"/>
                      <a:gd name="connsiteY14" fmla="*/ 6695 h 116986"/>
                      <a:gd name="connsiteX15" fmla="*/ 162531 w 302686"/>
                      <a:gd name="connsiteY15" fmla="*/ 5902 h 11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2686" h="116986">
                        <a:moveTo>
                          <a:pt x="171164" y="0"/>
                        </a:moveTo>
                        <a:lnTo>
                          <a:pt x="295198" y="110292"/>
                        </a:lnTo>
                        <a:lnTo>
                          <a:pt x="302686" y="116987"/>
                        </a:lnTo>
                        <a:lnTo>
                          <a:pt x="292732" y="116899"/>
                        </a:lnTo>
                        <a:lnTo>
                          <a:pt x="4933" y="114696"/>
                        </a:lnTo>
                        <a:lnTo>
                          <a:pt x="0" y="114696"/>
                        </a:lnTo>
                        <a:lnTo>
                          <a:pt x="4141" y="111965"/>
                        </a:lnTo>
                        <a:lnTo>
                          <a:pt x="166935" y="2995"/>
                        </a:lnTo>
                        <a:lnTo>
                          <a:pt x="171164" y="0"/>
                        </a:lnTo>
                        <a:close/>
                        <a:moveTo>
                          <a:pt x="162531" y="5902"/>
                        </a:moveTo>
                        <a:lnTo>
                          <a:pt x="5814" y="114344"/>
                        </a:lnTo>
                        <a:lnTo>
                          <a:pt x="4933" y="111525"/>
                        </a:lnTo>
                        <a:lnTo>
                          <a:pt x="292732" y="109323"/>
                        </a:lnTo>
                        <a:lnTo>
                          <a:pt x="290265" y="115930"/>
                        </a:lnTo>
                        <a:lnTo>
                          <a:pt x="163500" y="6695"/>
                        </a:lnTo>
                        <a:lnTo>
                          <a:pt x="162531" y="5902"/>
                        </a:lnTo>
                        <a:close/>
                      </a:path>
                    </a:pathLst>
                  </a:custGeom>
                  <a:grpFill/>
                  <a:ln w="8809" cap="flat">
                    <a:noFill/>
                    <a:prstDash val="solid"/>
                    <a:miter/>
                  </a:ln>
                </p:spPr>
                <p:txBody>
                  <a:bodyPr rtlCol="0" anchor="ctr"/>
                  <a:lstStyle/>
                  <a:p>
                    <a:endParaRPr lang="en-US" sz="3200"/>
                  </a:p>
                </p:txBody>
              </p:sp>
              <p:sp>
                <p:nvSpPr>
                  <p:cNvPr id="2599" name="Freeform: Shape 2598">
                    <a:extLst>
                      <a:ext uri="{FF2B5EF4-FFF2-40B4-BE49-F238E27FC236}">
                        <a16:creationId xmlns:a16="http://schemas.microsoft.com/office/drawing/2014/main" id="{005BFD87-4F3B-470F-BC59-FB8AEED1B694}"/>
                      </a:ext>
                    </a:extLst>
                  </p:cNvPr>
                  <p:cNvSpPr/>
                  <p:nvPr/>
                </p:nvSpPr>
                <p:spPr>
                  <a:xfrm>
                    <a:off x="5986236" y="2153046"/>
                    <a:ext cx="322770" cy="125796"/>
                  </a:xfrm>
                  <a:custGeom>
                    <a:avLst/>
                    <a:gdLst>
                      <a:gd name="connsiteX0" fmla="*/ 302774 w 322770"/>
                      <a:gd name="connsiteY0" fmla="*/ 125796 h 125796"/>
                      <a:gd name="connsiteX1" fmla="*/ 301100 w 322770"/>
                      <a:gd name="connsiteY1" fmla="*/ 124387 h 125796"/>
                      <a:gd name="connsiteX2" fmla="*/ 17443 w 322770"/>
                      <a:gd name="connsiteY2" fmla="*/ 122184 h 125796"/>
                      <a:gd name="connsiteX3" fmla="*/ 14888 w 322770"/>
                      <a:gd name="connsiteY3" fmla="*/ 123946 h 125796"/>
                      <a:gd name="connsiteX4" fmla="*/ 14359 w 322770"/>
                      <a:gd name="connsiteY4" fmla="*/ 122184 h 125796"/>
                      <a:gd name="connsiteX5" fmla="*/ 0 w 322770"/>
                      <a:gd name="connsiteY5" fmla="*/ 122096 h 125796"/>
                      <a:gd name="connsiteX6" fmla="*/ 11893 w 322770"/>
                      <a:gd name="connsiteY6" fmla="*/ 114168 h 125796"/>
                      <a:gd name="connsiteX7" fmla="*/ 11364 w 322770"/>
                      <a:gd name="connsiteY7" fmla="*/ 112494 h 125796"/>
                      <a:gd name="connsiteX8" fmla="*/ 14447 w 322770"/>
                      <a:gd name="connsiteY8" fmla="*/ 112494 h 125796"/>
                      <a:gd name="connsiteX9" fmla="*/ 182440 w 322770"/>
                      <a:gd name="connsiteY9" fmla="*/ 0 h 125796"/>
                      <a:gd name="connsiteX10" fmla="*/ 306474 w 322770"/>
                      <a:gd name="connsiteY10" fmla="*/ 110204 h 125796"/>
                      <a:gd name="connsiteX11" fmla="*/ 308676 w 322770"/>
                      <a:gd name="connsiteY11" fmla="*/ 110204 h 125796"/>
                      <a:gd name="connsiteX12" fmla="*/ 308148 w 322770"/>
                      <a:gd name="connsiteY12" fmla="*/ 111701 h 125796"/>
                      <a:gd name="connsiteX13" fmla="*/ 322771 w 322770"/>
                      <a:gd name="connsiteY13" fmla="*/ 124651 h 125796"/>
                      <a:gd name="connsiteX14" fmla="*/ 303391 w 322770"/>
                      <a:gd name="connsiteY14" fmla="*/ 124475 h 125796"/>
                      <a:gd name="connsiteX15" fmla="*/ 302774 w 322770"/>
                      <a:gd name="connsiteY15" fmla="*/ 125796 h 125796"/>
                      <a:gd name="connsiteX16" fmla="*/ 254147 w 322770"/>
                      <a:gd name="connsiteY16" fmla="*/ 117251 h 125796"/>
                      <a:gd name="connsiteX17" fmla="*/ 293172 w 322770"/>
                      <a:gd name="connsiteY17" fmla="*/ 117515 h 125796"/>
                      <a:gd name="connsiteX18" fmla="*/ 292467 w 322770"/>
                      <a:gd name="connsiteY18" fmla="*/ 116899 h 125796"/>
                      <a:gd name="connsiteX19" fmla="*/ 254147 w 322770"/>
                      <a:gd name="connsiteY19" fmla="*/ 117251 h 125796"/>
                      <a:gd name="connsiteX20" fmla="*/ 173278 w 322770"/>
                      <a:gd name="connsiteY20" fmla="*/ 14271 h 125796"/>
                      <a:gd name="connsiteX21" fmla="*/ 31714 w 322770"/>
                      <a:gd name="connsiteY21" fmla="*/ 112230 h 125796"/>
                      <a:gd name="connsiteX22" fmla="*/ 284627 w 322770"/>
                      <a:gd name="connsiteY22" fmla="*/ 110292 h 125796"/>
                      <a:gd name="connsiteX23" fmla="*/ 173278 w 322770"/>
                      <a:gd name="connsiteY23" fmla="*/ 14271 h 125796"/>
                      <a:gd name="connsiteX24" fmla="*/ 179004 w 322770"/>
                      <a:gd name="connsiteY24" fmla="*/ 10307 h 125796"/>
                      <a:gd name="connsiteX25" fmla="*/ 294934 w 322770"/>
                      <a:gd name="connsiteY25" fmla="*/ 110204 h 125796"/>
                      <a:gd name="connsiteX26" fmla="*/ 296343 w 322770"/>
                      <a:gd name="connsiteY26" fmla="*/ 110204 h 125796"/>
                      <a:gd name="connsiteX27" fmla="*/ 181823 w 322770"/>
                      <a:gd name="connsiteY27" fmla="*/ 8457 h 125796"/>
                      <a:gd name="connsiteX28" fmla="*/ 179004 w 322770"/>
                      <a:gd name="connsiteY28" fmla="*/ 10307 h 12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22770" h="125796">
                        <a:moveTo>
                          <a:pt x="302774" y="125796"/>
                        </a:moveTo>
                        <a:lnTo>
                          <a:pt x="301100" y="124387"/>
                        </a:lnTo>
                        <a:lnTo>
                          <a:pt x="17443" y="122184"/>
                        </a:lnTo>
                        <a:lnTo>
                          <a:pt x="14888" y="123946"/>
                        </a:lnTo>
                        <a:lnTo>
                          <a:pt x="14359" y="122184"/>
                        </a:lnTo>
                        <a:lnTo>
                          <a:pt x="0" y="122096"/>
                        </a:lnTo>
                        <a:lnTo>
                          <a:pt x="11893" y="114168"/>
                        </a:lnTo>
                        <a:lnTo>
                          <a:pt x="11364" y="112494"/>
                        </a:lnTo>
                        <a:lnTo>
                          <a:pt x="14447" y="112494"/>
                        </a:lnTo>
                        <a:lnTo>
                          <a:pt x="182440" y="0"/>
                        </a:lnTo>
                        <a:lnTo>
                          <a:pt x="306474" y="110204"/>
                        </a:lnTo>
                        <a:lnTo>
                          <a:pt x="308676" y="110204"/>
                        </a:lnTo>
                        <a:lnTo>
                          <a:pt x="308148" y="111701"/>
                        </a:lnTo>
                        <a:lnTo>
                          <a:pt x="322771" y="124651"/>
                        </a:lnTo>
                        <a:lnTo>
                          <a:pt x="303391" y="124475"/>
                        </a:lnTo>
                        <a:lnTo>
                          <a:pt x="302774" y="125796"/>
                        </a:lnTo>
                        <a:close/>
                        <a:moveTo>
                          <a:pt x="254147" y="117251"/>
                        </a:moveTo>
                        <a:lnTo>
                          <a:pt x="293172" y="117515"/>
                        </a:lnTo>
                        <a:lnTo>
                          <a:pt x="292467" y="116899"/>
                        </a:lnTo>
                        <a:lnTo>
                          <a:pt x="254147" y="117251"/>
                        </a:lnTo>
                        <a:close/>
                        <a:moveTo>
                          <a:pt x="173278" y="14271"/>
                        </a:moveTo>
                        <a:lnTo>
                          <a:pt x="31714" y="112230"/>
                        </a:lnTo>
                        <a:lnTo>
                          <a:pt x="284627" y="110292"/>
                        </a:lnTo>
                        <a:lnTo>
                          <a:pt x="173278" y="14271"/>
                        </a:lnTo>
                        <a:close/>
                        <a:moveTo>
                          <a:pt x="179004" y="10307"/>
                        </a:moveTo>
                        <a:lnTo>
                          <a:pt x="294934" y="110204"/>
                        </a:lnTo>
                        <a:lnTo>
                          <a:pt x="296343" y="110204"/>
                        </a:lnTo>
                        <a:lnTo>
                          <a:pt x="181823" y="8457"/>
                        </a:lnTo>
                        <a:lnTo>
                          <a:pt x="179004" y="10307"/>
                        </a:lnTo>
                        <a:close/>
                      </a:path>
                    </a:pathLst>
                  </a:custGeom>
                  <a:grpFill/>
                  <a:ln w="8809" cap="flat">
                    <a:noFill/>
                    <a:prstDash val="solid"/>
                    <a:miter/>
                  </a:ln>
                </p:spPr>
                <p:txBody>
                  <a:bodyPr rtlCol="0" anchor="ctr"/>
                  <a:lstStyle/>
                  <a:p>
                    <a:endParaRPr lang="en-US" sz="3200"/>
                  </a:p>
                </p:txBody>
              </p:sp>
            </p:grpSp>
            <p:grpSp>
              <p:nvGrpSpPr>
                <p:cNvPr id="1503" name="Graphic 4229">
                  <a:extLst>
                    <a:ext uri="{FF2B5EF4-FFF2-40B4-BE49-F238E27FC236}">
                      <a16:creationId xmlns:a16="http://schemas.microsoft.com/office/drawing/2014/main" id="{BBC3C027-8145-4033-A83B-88CD28090560}"/>
                    </a:ext>
                  </a:extLst>
                </p:cNvPr>
                <p:cNvGrpSpPr/>
                <p:nvPr/>
              </p:nvGrpSpPr>
              <p:grpSpPr>
                <a:xfrm>
                  <a:off x="6345654" y="2298575"/>
                  <a:ext cx="153016" cy="264717"/>
                  <a:chOff x="6345654" y="2298575"/>
                  <a:chExt cx="153016" cy="264717"/>
                </a:xfrm>
                <a:grpFill/>
              </p:grpSpPr>
              <p:sp>
                <p:nvSpPr>
                  <p:cNvPr id="2596" name="Freeform: Shape 2595">
                    <a:extLst>
                      <a:ext uri="{FF2B5EF4-FFF2-40B4-BE49-F238E27FC236}">
                        <a16:creationId xmlns:a16="http://schemas.microsoft.com/office/drawing/2014/main" id="{2DF9B1D4-CB59-4ADF-B764-EE832785A105}"/>
                      </a:ext>
                    </a:extLst>
                  </p:cNvPr>
                  <p:cNvSpPr/>
                  <p:nvPr/>
                </p:nvSpPr>
                <p:spPr>
                  <a:xfrm>
                    <a:off x="6350939" y="2304829"/>
                    <a:ext cx="142621" cy="249654"/>
                  </a:xfrm>
                  <a:custGeom>
                    <a:avLst/>
                    <a:gdLst>
                      <a:gd name="connsiteX0" fmla="*/ 2114 w 142621"/>
                      <a:gd name="connsiteY0" fmla="*/ 0 h 249654"/>
                      <a:gd name="connsiteX1" fmla="*/ 4757 w 142621"/>
                      <a:gd name="connsiteY1" fmla="*/ 1674 h 249654"/>
                      <a:gd name="connsiteX2" fmla="*/ 138922 w 142621"/>
                      <a:gd name="connsiteY2" fmla="*/ 88269 h 249654"/>
                      <a:gd name="connsiteX3" fmla="*/ 142622 w 142621"/>
                      <a:gd name="connsiteY3" fmla="*/ 90647 h 249654"/>
                      <a:gd name="connsiteX4" fmla="*/ 139715 w 142621"/>
                      <a:gd name="connsiteY4" fmla="*/ 93907 h 249654"/>
                      <a:gd name="connsiteX5" fmla="*/ 3524 w 142621"/>
                      <a:gd name="connsiteY5" fmla="*/ 245690 h 249654"/>
                      <a:gd name="connsiteX6" fmla="*/ 0 w 142621"/>
                      <a:gd name="connsiteY6" fmla="*/ 249654 h 249654"/>
                      <a:gd name="connsiteX7" fmla="*/ 88 w 142621"/>
                      <a:gd name="connsiteY7" fmla="*/ 244369 h 249654"/>
                      <a:gd name="connsiteX8" fmla="*/ 2114 w 142621"/>
                      <a:gd name="connsiteY8" fmla="*/ 5990 h 249654"/>
                      <a:gd name="connsiteX9" fmla="*/ 2114 w 142621"/>
                      <a:gd name="connsiteY9" fmla="*/ 0 h 249654"/>
                      <a:gd name="connsiteX10" fmla="*/ 2114 w 142621"/>
                      <a:gd name="connsiteY10" fmla="*/ 11893 h 249654"/>
                      <a:gd name="connsiteX11" fmla="*/ 4052 w 142621"/>
                      <a:gd name="connsiteY11" fmla="*/ 244280 h 249654"/>
                      <a:gd name="connsiteX12" fmla="*/ 529 w 142621"/>
                      <a:gd name="connsiteY12" fmla="*/ 242959 h 249654"/>
                      <a:gd name="connsiteX13" fmla="*/ 134165 w 142621"/>
                      <a:gd name="connsiteY13" fmla="*/ 88885 h 249654"/>
                      <a:gd name="connsiteX14" fmla="*/ 134958 w 142621"/>
                      <a:gd name="connsiteY14" fmla="*/ 94523 h 249654"/>
                      <a:gd name="connsiteX15" fmla="*/ 2114 w 142621"/>
                      <a:gd name="connsiteY15" fmla="*/ 11893 h 24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2621" h="249654">
                        <a:moveTo>
                          <a:pt x="2114" y="0"/>
                        </a:moveTo>
                        <a:lnTo>
                          <a:pt x="4757" y="1674"/>
                        </a:lnTo>
                        <a:lnTo>
                          <a:pt x="138922" y="88269"/>
                        </a:lnTo>
                        <a:lnTo>
                          <a:pt x="142622" y="90647"/>
                        </a:lnTo>
                        <a:lnTo>
                          <a:pt x="139715" y="93907"/>
                        </a:lnTo>
                        <a:lnTo>
                          <a:pt x="3524" y="245690"/>
                        </a:lnTo>
                        <a:lnTo>
                          <a:pt x="0" y="249654"/>
                        </a:lnTo>
                        <a:lnTo>
                          <a:pt x="88" y="244369"/>
                        </a:lnTo>
                        <a:lnTo>
                          <a:pt x="2114" y="5990"/>
                        </a:lnTo>
                        <a:lnTo>
                          <a:pt x="2114" y="0"/>
                        </a:lnTo>
                        <a:close/>
                        <a:moveTo>
                          <a:pt x="2114" y="11893"/>
                        </a:moveTo>
                        <a:lnTo>
                          <a:pt x="4052" y="244280"/>
                        </a:lnTo>
                        <a:lnTo>
                          <a:pt x="529" y="242959"/>
                        </a:lnTo>
                        <a:lnTo>
                          <a:pt x="134165" y="88885"/>
                        </a:lnTo>
                        <a:lnTo>
                          <a:pt x="134958" y="94523"/>
                        </a:lnTo>
                        <a:lnTo>
                          <a:pt x="2114" y="11893"/>
                        </a:lnTo>
                        <a:close/>
                      </a:path>
                    </a:pathLst>
                  </a:custGeom>
                  <a:grpFill/>
                  <a:ln w="8809" cap="flat">
                    <a:noFill/>
                    <a:prstDash val="solid"/>
                    <a:miter/>
                  </a:ln>
                </p:spPr>
                <p:txBody>
                  <a:bodyPr rtlCol="0" anchor="ctr"/>
                  <a:lstStyle/>
                  <a:p>
                    <a:endParaRPr lang="en-US" sz="3200"/>
                  </a:p>
                </p:txBody>
              </p:sp>
              <p:sp>
                <p:nvSpPr>
                  <p:cNvPr id="2597" name="Freeform: Shape 2596">
                    <a:extLst>
                      <a:ext uri="{FF2B5EF4-FFF2-40B4-BE49-F238E27FC236}">
                        <a16:creationId xmlns:a16="http://schemas.microsoft.com/office/drawing/2014/main" id="{ACC0D8E2-3B0E-4E00-A2F8-92EB5997D51D}"/>
                      </a:ext>
                    </a:extLst>
                  </p:cNvPr>
                  <p:cNvSpPr/>
                  <p:nvPr/>
                </p:nvSpPr>
                <p:spPr>
                  <a:xfrm>
                    <a:off x="6345654" y="2298575"/>
                    <a:ext cx="153016" cy="264717"/>
                  </a:xfrm>
                  <a:custGeom>
                    <a:avLst/>
                    <a:gdLst>
                      <a:gd name="connsiteX0" fmla="*/ 1761 w 153016"/>
                      <a:gd name="connsiteY0" fmla="*/ 264718 h 264717"/>
                      <a:gd name="connsiteX1" fmla="*/ 1850 w 153016"/>
                      <a:gd name="connsiteY1" fmla="*/ 251328 h 264717"/>
                      <a:gd name="connsiteX2" fmla="*/ 0 w 153016"/>
                      <a:gd name="connsiteY2" fmla="*/ 250623 h 264717"/>
                      <a:gd name="connsiteX3" fmla="*/ 1850 w 153016"/>
                      <a:gd name="connsiteY3" fmla="*/ 248509 h 264717"/>
                      <a:gd name="connsiteX4" fmla="*/ 3876 w 153016"/>
                      <a:gd name="connsiteY4" fmla="*/ 12861 h 264717"/>
                      <a:gd name="connsiteX5" fmla="*/ 3876 w 153016"/>
                      <a:gd name="connsiteY5" fmla="*/ 12069 h 264717"/>
                      <a:gd name="connsiteX6" fmla="*/ 3876 w 153016"/>
                      <a:gd name="connsiteY6" fmla="*/ 12069 h 264717"/>
                      <a:gd name="connsiteX7" fmla="*/ 3964 w 153016"/>
                      <a:gd name="connsiteY7" fmla="*/ 0 h 264717"/>
                      <a:gd name="connsiteX8" fmla="*/ 140860 w 153016"/>
                      <a:gd name="connsiteY8" fmla="*/ 88269 h 264717"/>
                      <a:gd name="connsiteX9" fmla="*/ 141652 w 153016"/>
                      <a:gd name="connsiteY9" fmla="*/ 87300 h 264717"/>
                      <a:gd name="connsiteX10" fmla="*/ 141917 w 153016"/>
                      <a:gd name="connsiteY10" fmla="*/ 88973 h 264717"/>
                      <a:gd name="connsiteX11" fmla="*/ 153017 w 153016"/>
                      <a:gd name="connsiteY11" fmla="*/ 96109 h 264717"/>
                      <a:gd name="connsiteX12" fmla="*/ 144295 w 153016"/>
                      <a:gd name="connsiteY12" fmla="*/ 105799 h 264717"/>
                      <a:gd name="connsiteX13" fmla="*/ 144560 w 153016"/>
                      <a:gd name="connsiteY13" fmla="*/ 107385 h 264717"/>
                      <a:gd name="connsiteX14" fmla="*/ 143502 w 153016"/>
                      <a:gd name="connsiteY14" fmla="*/ 106680 h 264717"/>
                      <a:gd name="connsiteX15" fmla="*/ 12685 w 153016"/>
                      <a:gd name="connsiteY15" fmla="*/ 252473 h 264717"/>
                      <a:gd name="connsiteX16" fmla="*/ 12685 w 153016"/>
                      <a:gd name="connsiteY16" fmla="*/ 255292 h 264717"/>
                      <a:gd name="connsiteX17" fmla="*/ 10747 w 153016"/>
                      <a:gd name="connsiteY17" fmla="*/ 254587 h 264717"/>
                      <a:gd name="connsiteX18" fmla="*/ 1761 w 153016"/>
                      <a:gd name="connsiteY18" fmla="*/ 264718 h 264717"/>
                      <a:gd name="connsiteX19" fmla="*/ 10747 w 153016"/>
                      <a:gd name="connsiteY19" fmla="*/ 24313 h 264717"/>
                      <a:gd name="connsiteX20" fmla="*/ 12509 w 153016"/>
                      <a:gd name="connsiteY20" fmla="*/ 236352 h 264717"/>
                      <a:gd name="connsiteX21" fmla="*/ 131346 w 153016"/>
                      <a:gd name="connsiteY21" fmla="*/ 99368 h 264717"/>
                      <a:gd name="connsiteX22" fmla="*/ 10747 w 153016"/>
                      <a:gd name="connsiteY22" fmla="*/ 24313 h 264717"/>
                      <a:gd name="connsiteX23" fmla="*/ 137248 w 153016"/>
                      <a:gd name="connsiteY23" fmla="*/ 102892 h 264717"/>
                      <a:gd name="connsiteX24" fmla="*/ 115313 w 153016"/>
                      <a:gd name="connsiteY24" fmla="*/ 128174 h 264717"/>
                      <a:gd name="connsiteX25" fmla="*/ 137776 w 153016"/>
                      <a:gd name="connsiteY25" fmla="*/ 103156 h 264717"/>
                      <a:gd name="connsiteX26" fmla="*/ 137248 w 153016"/>
                      <a:gd name="connsiteY26" fmla="*/ 102892 h 264717"/>
                      <a:gd name="connsiteX27" fmla="*/ 10659 w 153016"/>
                      <a:gd name="connsiteY27" fmla="*/ 16297 h 264717"/>
                      <a:gd name="connsiteX28" fmla="*/ 135927 w 153016"/>
                      <a:gd name="connsiteY28" fmla="*/ 94171 h 264717"/>
                      <a:gd name="connsiteX29" fmla="*/ 136455 w 153016"/>
                      <a:gd name="connsiteY29" fmla="*/ 93554 h 264717"/>
                      <a:gd name="connsiteX30" fmla="*/ 10747 w 153016"/>
                      <a:gd name="connsiteY30" fmla="*/ 12421 h 264717"/>
                      <a:gd name="connsiteX31" fmla="*/ 10659 w 153016"/>
                      <a:gd name="connsiteY31" fmla="*/ 16297 h 26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3016" h="264717">
                        <a:moveTo>
                          <a:pt x="1761" y="264718"/>
                        </a:moveTo>
                        <a:lnTo>
                          <a:pt x="1850" y="251328"/>
                        </a:lnTo>
                        <a:lnTo>
                          <a:pt x="0" y="250623"/>
                        </a:lnTo>
                        <a:lnTo>
                          <a:pt x="1850" y="248509"/>
                        </a:lnTo>
                        <a:lnTo>
                          <a:pt x="3876" y="12861"/>
                        </a:lnTo>
                        <a:lnTo>
                          <a:pt x="3876" y="12069"/>
                        </a:lnTo>
                        <a:lnTo>
                          <a:pt x="3876" y="12069"/>
                        </a:lnTo>
                        <a:lnTo>
                          <a:pt x="3964" y="0"/>
                        </a:lnTo>
                        <a:lnTo>
                          <a:pt x="140860" y="88269"/>
                        </a:lnTo>
                        <a:lnTo>
                          <a:pt x="141652" y="87300"/>
                        </a:lnTo>
                        <a:lnTo>
                          <a:pt x="141917" y="88973"/>
                        </a:lnTo>
                        <a:lnTo>
                          <a:pt x="153017" y="96109"/>
                        </a:lnTo>
                        <a:lnTo>
                          <a:pt x="144295" y="105799"/>
                        </a:lnTo>
                        <a:lnTo>
                          <a:pt x="144560" y="107385"/>
                        </a:lnTo>
                        <a:lnTo>
                          <a:pt x="143502" y="106680"/>
                        </a:lnTo>
                        <a:lnTo>
                          <a:pt x="12685" y="252473"/>
                        </a:lnTo>
                        <a:lnTo>
                          <a:pt x="12685" y="255292"/>
                        </a:lnTo>
                        <a:lnTo>
                          <a:pt x="10747" y="254587"/>
                        </a:lnTo>
                        <a:lnTo>
                          <a:pt x="1761" y="264718"/>
                        </a:lnTo>
                        <a:close/>
                        <a:moveTo>
                          <a:pt x="10747" y="24313"/>
                        </a:moveTo>
                        <a:lnTo>
                          <a:pt x="12509" y="236352"/>
                        </a:lnTo>
                        <a:lnTo>
                          <a:pt x="131346" y="99368"/>
                        </a:lnTo>
                        <a:lnTo>
                          <a:pt x="10747" y="24313"/>
                        </a:lnTo>
                        <a:close/>
                        <a:moveTo>
                          <a:pt x="137248" y="102892"/>
                        </a:moveTo>
                        <a:lnTo>
                          <a:pt x="115313" y="128174"/>
                        </a:lnTo>
                        <a:lnTo>
                          <a:pt x="137776" y="103156"/>
                        </a:lnTo>
                        <a:lnTo>
                          <a:pt x="137248" y="102892"/>
                        </a:lnTo>
                        <a:close/>
                        <a:moveTo>
                          <a:pt x="10659" y="16297"/>
                        </a:moveTo>
                        <a:lnTo>
                          <a:pt x="135927" y="94171"/>
                        </a:lnTo>
                        <a:lnTo>
                          <a:pt x="136455" y="93554"/>
                        </a:lnTo>
                        <a:lnTo>
                          <a:pt x="10747" y="12421"/>
                        </a:lnTo>
                        <a:lnTo>
                          <a:pt x="10659" y="16297"/>
                        </a:lnTo>
                        <a:close/>
                      </a:path>
                    </a:pathLst>
                  </a:custGeom>
                  <a:grpFill/>
                  <a:ln w="8809" cap="flat">
                    <a:noFill/>
                    <a:prstDash val="solid"/>
                    <a:miter/>
                  </a:ln>
                </p:spPr>
                <p:txBody>
                  <a:bodyPr rtlCol="0" anchor="ctr"/>
                  <a:lstStyle/>
                  <a:p>
                    <a:endParaRPr lang="en-US" sz="3200"/>
                  </a:p>
                </p:txBody>
              </p:sp>
            </p:grpSp>
            <p:grpSp>
              <p:nvGrpSpPr>
                <p:cNvPr id="1504" name="Graphic 4229">
                  <a:extLst>
                    <a:ext uri="{FF2B5EF4-FFF2-40B4-BE49-F238E27FC236}">
                      <a16:creationId xmlns:a16="http://schemas.microsoft.com/office/drawing/2014/main" id="{94B3AF1F-EBC6-4ED4-97C8-0ED8ADD360D5}"/>
                    </a:ext>
                  </a:extLst>
                </p:cNvPr>
                <p:cNvGrpSpPr/>
                <p:nvPr/>
              </p:nvGrpSpPr>
              <p:grpSpPr>
                <a:xfrm>
                  <a:off x="6479025" y="2380501"/>
                  <a:ext cx="131346" cy="421963"/>
                  <a:chOff x="6479025" y="2380501"/>
                  <a:chExt cx="131346" cy="421963"/>
                </a:xfrm>
                <a:grpFill/>
              </p:grpSpPr>
              <p:sp>
                <p:nvSpPr>
                  <p:cNvPr id="2594" name="Freeform: Shape 2593">
                    <a:extLst>
                      <a:ext uri="{FF2B5EF4-FFF2-40B4-BE49-F238E27FC236}">
                        <a16:creationId xmlns:a16="http://schemas.microsoft.com/office/drawing/2014/main" id="{9D1AC437-CBB0-407A-AF3F-ECF3F8721372}"/>
                      </a:ext>
                    </a:extLst>
                  </p:cNvPr>
                  <p:cNvSpPr/>
                  <p:nvPr/>
                </p:nvSpPr>
                <p:spPr>
                  <a:xfrm>
                    <a:off x="6482902" y="2387548"/>
                    <a:ext cx="123417" cy="396592"/>
                  </a:xfrm>
                  <a:custGeom>
                    <a:avLst/>
                    <a:gdLst>
                      <a:gd name="connsiteX0" fmla="*/ 120335 w 123417"/>
                      <a:gd name="connsiteY0" fmla="*/ 99280 h 396592"/>
                      <a:gd name="connsiteX1" fmla="*/ 118925 w 123417"/>
                      <a:gd name="connsiteY1" fmla="*/ 98223 h 396592"/>
                      <a:gd name="connsiteX2" fmla="*/ 2555 w 123417"/>
                      <a:gd name="connsiteY2" fmla="*/ 12069 h 396592"/>
                      <a:gd name="connsiteX3" fmla="*/ 9162 w 123417"/>
                      <a:gd name="connsiteY3" fmla="*/ 8369 h 396592"/>
                      <a:gd name="connsiteX4" fmla="*/ 38321 w 123417"/>
                      <a:gd name="connsiteY4" fmla="*/ 386374 h 396592"/>
                      <a:gd name="connsiteX5" fmla="*/ 34708 w 123417"/>
                      <a:gd name="connsiteY5" fmla="*/ 386021 h 396592"/>
                      <a:gd name="connsiteX6" fmla="*/ 120335 w 123417"/>
                      <a:gd name="connsiteY6" fmla="*/ 99280 h 396592"/>
                      <a:gd name="connsiteX7" fmla="*/ 123418 w 123417"/>
                      <a:gd name="connsiteY7" fmla="*/ 88973 h 396592"/>
                      <a:gd name="connsiteX8" fmla="*/ 121920 w 123417"/>
                      <a:gd name="connsiteY8" fmla="*/ 94171 h 396592"/>
                      <a:gd name="connsiteX9" fmla="*/ 38232 w 123417"/>
                      <a:gd name="connsiteY9" fmla="*/ 386990 h 396592"/>
                      <a:gd name="connsiteX10" fmla="*/ 35502 w 123417"/>
                      <a:gd name="connsiteY10" fmla="*/ 396592 h 396592"/>
                      <a:gd name="connsiteX11" fmla="*/ 34620 w 123417"/>
                      <a:gd name="connsiteY11" fmla="*/ 386638 h 396592"/>
                      <a:gd name="connsiteX12" fmla="*/ 793 w 123417"/>
                      <a:gd name="connsiteY12" fmla="*/ 9074 h 396592"/>
                      <a:gd name="connsiteX13" fmla="*/ 0 w 123417"/>
                      <a:gd name="connsiteY13" fmla="*/ 0 h 396592"/>
                      <a:gd name="connsiteX14" fmla="*/ 7400 w 123417"/>
                      <a:gd name="connsiteY14" fmla="*/ 5374 h 396592"/>
                      <a:gd name="connsiteX15" fmla="*/ 123418 w 123417"/>
                      <a:gd name="connsiteY15" fmla="*/ 88973 h 39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417" h="396592">
                        <a:moveTo>
                          <a:pt x="120335" y="99280"/>
                        </a:moveTo>
                        <a:lnTo>
                          <a:pt x="118925" y="98223"/>
                        </a:lnTo>
                        <a:lnTo>
                          <a:pt x="2555" y="12069"/>
                        </a:lnTo>
                        <a:lnTo>
                          <a:pt x="9162" y="8369"/>
                        </a:lnTo>
                        <a:lnTo>
                          <a:pt x="38321" y="386374"/>
                        </a:lnTo>
                        <a:lnTo>
                          <a:pt x="34708" y="386021"/>
                        </a:lnTo>
                        <a:lnTo>
                          <a:pt x="120335" y="99280"/>
                        </a:lnTo>
                        <a:close/>
                        <a:moveTo>
                          <a:pt x="123418" y="88973"/>
                        </a:moveTo>
                        <a:lnTo>
                          <a:pt x="121920" y="94171"/>
                        </a:lnTo>
                        <a:lnTo>
                          <a:pt x="38232" y="386990"/>
                        </a:lnTo>
                        <a:lnTo>
                          <a:pt x="35502" y="396592"/>
                        </a:lnTo>
                        <a:lnTo>
                          <a:pt x="34620" y="386638"/>
                        </a:lnTo>
                        <a:lnTo>
                          <a:pt x="793" y="9074"/>
                        </a:lnTo>
                        <a:lnTo>
                          <a:pt x="0" y="0"/>
                        </a:lnTo>
                        <a:lnTo>
                          <a:pt x="7400" y="5374"/>
                        </a:lnTo>
                        <a:lnTo>
                          <a:pt x="123418" y="88973"/>
                        </a:lnTo>
                        <a:close/>
                      </a:path>
                    </a:pathLst>
                  </a:custGeom>
                  <a:grpFill/>
                  <a:ln w="8809" cap="flat">
                    <a:noFill/>
                    <a:prstDash val="solid"/>
                    <a:miter/>
                  </a:ln>
                </p:spPr>
                <p:txBody>
                  <a:bodyPr rtlCol="0" anchor="ctr"/>
                  <a:lstStyle/>
                  <a:p>
                    <a:endParaRPr lang="en-US" sz="3200"/>
                  </a:p>
                </p:txBody>
              </p:sp>
              <p:sp>
                <p:nvSpPr>
                  <p:cNvPr id="2595" name="Freeform: Shape 2594">
                    <a:extLst>
                      <a:ext uri="{FF2B5EF4-FFF2-40B4-BE49-F238E27FC236}">
                        <a16:creationId xmlns:a16="http://schemas.microsoft.com/office/drawing/2014/main" id="{D0CFE346-19CA-42DC-A97F-6BA1B158E59C}"/>
                      </a:ext>
                    </a:extLst>
                  </p:cNvPr>
                  <p:cNvSpPr/>
                  <p:nvPr/>
                </p:nvSpPr>
                <p:spPr>
                  <a:xfrm>
                    <a:off x="6479025" y="2380501"/>
                    <a:ext cx="131346" cy="421963"/>
                  </a:xfrm>
                  <a:custGeom>
                    <a:avLst/>
                    <a:gdLst>
                      <a:gd name="connsiteX0" fmla="*/ 37616 w 131346"/>
                      <a:gd name="connsiteY0" fmla="*/ 421963 h 421963"/>
                      <a:gd name="connsiteX1" fmla="*/ 35325 w 131346"/>
                      <a:gd name="connsiteY1" fmla="*/ 396064 h 421963"/>
                      <a:gd name="connsiteX2" fmla="*/ 34180 w 131346"/>
                      <a:gd name="connsiteY2" fmla="*/ 395976 h 421963"/>
                      <a:gd name="connsiteX3" fmla="*/ 35061 w 131346"/>
                      <a:gd name="connsiteY3" fmla="*/ 392981 h 421963"/>
                      <a:gd name="connsiteX4" fmla="*/ 1674 w 131346"/>
                      <a:gd name="connsiteY4" fmla="*/ 19821 h 421963"/>
                      <a:gd name="connsiteX5" fmla="*/ 265 w 131346"/>
                      <a:gd name="connsiteY5" fmla="*/ 18764 h 421963"/>
                      <a:gd name="connsiteX6" fmla="*/ 1586 w 131346"/>
                      <a:gd name="connsiteY6" fmla="*/ 18059 h 421963"/>
                      <a:gd name="connsiteX7" fmla="*/ 0 w 131346"/>
                      <a:gd name="connsiteY7" fmla="*/ 0 h 421963"/>
                      <a:gd name="connsiteX8" fmla="*/ 14799 w 131346"/>
                      <a:gd name="connsiteY8" fmla="*/ 10659 h 421963"/>
                      <a:gd name="connsiteX9" fmla="*/ 16121 w 131346"/>
                      <a:gd name="connsiteY9" fmla="*/ 9954 h 421963"/>
                      <a:gd name="connsiteX10" fmla="*/ 16297 w 131346"/>
                      <a:gd name="connsiteY10" fmla="*/ 11716 h 421963"/>
                      <a:gd name="connsiteX11" fmla="*/ 131346 w 131346"/>
                      <a:gd name="connsiteY11" fmla="*/ 94699 h 421963"/>
                      <a:gd name="connsiteX12" fmla="*/ 129232 w 131346"/>
                      <a:gd name="connsiteY12" fmla="*/ 102187 h 421963"/>
                      <a:gd name="connsiteX13" fmla="*/ 45808 w 131346"/>
                      <a:gd name="connsiteY13" fmla="*/ 394126 h 421963"/>
                      <a:gd name="connsiteX14" fmla="*/ 46073 w 131346"/>
                      <a:gd name="connsiteY14" fmla="*/ 397209 h 421963"/>
                      <a:gd name="connsiteX15" fmla="*/ 45016 w 131346"/>
                      <a:gd name="connsiteY15" fmla="*/ 397121 h 421963"/>
                      <a:gd name="connsiteX16" fmla="*/ 37616 w 131346"/>
                      <a:gd name="connsiteY16" fmla="*/ 421963 h 421963"/>
                      <a:gd name="connsiteX17" fmla="*/ 17618 w 131346"/>
                      <a:gd name="connsiteY17" fmla="*/ 31625 h 421963"/>
                      <a:gd name="connsiteX18" fmla="*/ 43342 w 131346"/>
                      <a:gd name="connsiteY18" fmla="*/ 364967 h 421963"/>
                      <a:gd name="connsiteX19" fmla="*/ 120246 w 131346"/>
                      <a:gd name="connsiteY19" fmla="*/ 107561 h 421963"/>
                      <a:gd name="connsiteX20" fmla="*/ 17618 w 131346"/>
                      <a:gd name="connsiteY20" fmla="*/ 31625 h 421963"/>
                      <a:gd name="connsiteX21" fmla="*/ 8897 w 131346"/>
                      <a:gd name="connsiteY21" fmla="*/ 25106 h 421963"/>
                      <a:gd name="connsiteX22" fmla="*/ 19733 w 131346"/>
                      <a:gd name="connsiteY22" fmla="*/ 146410 h 421963"/>
                      <a:gd name="connsiteX23" fmla="*/ 10483 w 131346"/>
                      <a:gd name="connsiteY23" fmla="*/ 26252 h 421963"/>
                      <a:gd name="connsiteX24" fmla="*/ 8897 w 131346"/>
                      <a:gd name="connsiteY24" fmla="*/ 25106 h 421963"/>
                      <a:gd name="connsiteX25" fmla="*/ 17002 w 131346"/>
                      <a:gd name="connsiteY25" fmla="*/ 22728 h 421963"/>
                      <a:gd name="connsiteX26" fmla="*/ 122449 w 131346"/>
                      <a:gd name="connsiteY26" fmla="*/ 100778 h 421963"/>
                      <a:gd name="connsiteX27" fmla="*/ 123418 w 131346"/>
                      <a:gd name="connsiteY27" fmla="*/ 97342 h 421963"/>
                      <a:gd name="connsiteX28" fmla="*/ 16826 w 131346"/>
                      <a:gd name="connsiteY28" fmla="*/ 20438 h 421963"/>
                      <a:gd name="connsiteX29" fmla="*/ 17002 w 131346"/>
                      <a:gd name="connsiteY29" fmla="*/ 22728 h 421963"/>
                      <a:gd name="connsiteX30" fmla="*/ 7929 w 131346"/>
                      <a:gd name="connsiteY30" fmla="*/ 14007 h 421963"/>
                      <a:gd name="connsiteX31" fmla="*/ 7929 w 131346"/>
                      <a:gd name="connsiteY31" fmla="*/ 14359 h 421963"/>
                      <a:gd name="connsiteX32" fmla="*/ 8193 w 131346"/>
                      <a:gd name="connsiteY32" fmla="*/ 14271 h 421963"/>
                      <a:gd name="connsiteX33" fmla="*/ 7929 w 131346"/>
                      <a:gd name="connsiteY33" fmla="*/ 14007 h 4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346" h="421963">
                        <a:moveTo>
                          <a:pt x="37616" y="421963"/>
                        </a:moveTo>
                        <a:lnTo>
                          <a:pt x="35325" y="396064"/>
                        </a:lnTo>
                        <a:lnTo>
                          <a:pt x="34180" y="395976"/>
                        </a:lnTo>
                        <a:lnTo>
                          <a:pt x="35061" y="392981"/>
                        </a:lnTo>
                        <a:lnTo>
                          <a:pt x="1674" y="19821"/>
                        </a:lnTo>
                        <a:lnTo>
                          <a:pt x="265" y="18764"/>
                        </a:lnTo>
                        <a:lnTo>
                          <a:pt x="1586" y="18059"/>
                        </a:lnTo>
                        <a:lnTo>
                          <a:pt x="0" y="0"/>
                        </a:lnTo>
                        <a:lnTo>
                          <a:pt x="14799" y="10659"/>
                        </a:lnTo>
                        <a:lnTo>
                          <a:pt x="16121" y="9954"/>
                        </a:lnTo>
                        <a:lnTo>
                          <a:pt x="16297" y="11716"/>
                        </a:lnTo>
                        <a:lnTo>
                          <a:pt x="131346" y="94699"/>
                        </a:lnTo>
                        <a:lnTo>
                          <a:pt x="129232" y="102187"/>
                        </a:lnTo>
                        <a:lnTo>
                          <a:pt x="45808" y="394126"/>
                        </a:lnTo>
                        <a:lnTo>
                          <a:pt x="46073" y="397209"/>
                        </a:lnTo>
                        <a:lnTo>
                          <a:pt x="45016" y="397121"/>
                        </a:lnTo>
                        <a:lnTo>
                          <a:pt x="37616" y="421963"/>
                        </a:lnTo>
                        <a:close/>
                        <a:moveTo>
                          <a:pt x="17618" y="31625"/>
                        </a:moveTo>
                        <a:lnTo>
                          <a:pt x="43342" y="364967"/>
                        </a:lnTo>
                        <a:lnTo>
                          <a:pt x="120246" y="107561"/>
                        </a:lnTo>
                        <a:lnTo>
                          <a:pt x="17618" y="31625"/>
                        </a:lnTo>
                        <a:close/>
                        <a:moveTo>
                          <a:pt x="8897" y="25106"/>
                        </a:moveTo>
                        <a:lnTo>
                          <a:pt x="19733" y="146410"/>
                        </a:lnTo>
                        <a:lnTo>
                          <a:pt x="10483" y="26252"/>
                        </a:lnTo>
                        <a:lnTo>
                          <a:pt x="8897" y="25106"/>
                        </a:lnTo>
                        <a:close/>
                        <a:moveTo>
                          <a:pt x="17002" y="22728"/>
                        </a:moveTo>
                        <a:lnTo>
                          <a:pt x="122449" y="100778"/>
                        </a:lnTo>
                        <a:lnTo>
                          <a:pt x="123418" y="97342"/>
                        </a:lnTo>
                        <a:lnTo>
                          <a:pt x="16826" y="20438"/>
                        </a:lnTo>
                        <a:lnTo>
                          <a:pt x="17002" y="22728"/>
                        </a:lnTo>
                        <a:close/>
                        <a:moveTo>
                          <a:pt x="7929" y="14007"/>
                        </a:moveTo>
                        <a:lnTo>
                          <a:pt x="7929" y="14359"/>
                        </a:lnTo>
                        <a:lnTo>
                          <a:pt x="8193" y="14271"/>
                        </a:lnTo>
                        <a:lnTo>
                          <a:pt x="7929" y="14007"/>
                        </a:lnTo>
                        <a:close/>
                      </a:path>
                    </a:pathLst>
                  </a:custGeom>
                  <a:grpFill/>
                  <a:ln w="8809" cap="flat">
                    <a:noFill/>
                    <a:prstDash val="solid"/>
                    <a:miter/>
                  </a:ln>
                </p:spPr>
                <p:txBody>
                  <a:bodyPr rtlCol="0" anchor="ctr"/>
                  <a:lstStyle/>
                  <a:p>
                    <a:endParaRPr lang="en-US" sz="3200"/>
                  </a:p>
                </p:txBody>
              </p:sp>
            </p:grpSp>
            <p:grpSp>
              <p:nvGrpSpPr>
                <p:cNvPr id="1505" name="Graphic 4229">
                  <a:extLst>
                    <a:ext uri="{FF2B5EF4-FFF2-40B4-BE49-F238E27FC236}">
                      <a16:creationId xmlns:a16="http://schemas.microsoft.com/office/drawing/2014/main" id="{DF5737A4-D4D8-42F5-A8B9-A4D1621C42BC}"/>
                    </a:ext>
                  </a:extLst>
                </p:cNvPr>
                <p:cNvGrpSpPr/>
                <p:nvPr/>
              </p:nvGrpSpPr>
              <p:grpSpPr>
                <a:xfrm>
                  <a:off x="6508625" y="2494052"/>
                  <a:ext cx="302861" cy="291498"/>
                  <a:chOff x="6508625" y="2494052"/>
                  <a:chExt cx="302861" cy="291498"/>
                </a:xfrm>
                <a:grpFill/>
              </p:grpSpPr>
              <p:sp>
                <p:nvSpPr>
                  <p:cNvPr id="2592" name="Freeform: Shape 2591">
                    <a:extLst>
                      <a:ext uri="{FF2B5EF4-FFF2-40B4-BE49-F238E27FC236}">
                        <a16:creationId xmlns:a16="http://schemas.microsoft.com/office/drawing/2014/main" id="{57242882-8A82-42ED-A1F4-F513119B998B}"/>
                      </a:ext>
                    </a:extLst>
                  </p:cNvPr>
                  <p:cNvSpPr/>
                  <p:nvPr/>
                </p:nvSpPr>
                <p:spPr>
                  <a:xfrm>
                    <a:off x="6515496" y="2499426"/>
                    <a:ext cx="289736" cy="278636"/>
                  </a:xfrm>
                  <a:custGeom>
                    <a:avLst/>
                    <a:gdLst>
                      <a:gd name="connsiteX0" fmla="*/ 122889 w 289736"/>
                      <a:gd name="connsiteY0" fmla="*/ 0 h 278636"/>
                      <a:gd name="connsiteX1" fmla="*/ 123858 w 289736"/>
                      <a:gd name="connsiteY1" fmla="*/ 705 h 278636"/>
                      <a:gd name="connsiteX2" fmla="*/ 284979 w 289736"/>
                      <a:gd name="connsiteY2" fmla="*/ 123153 h 278636"/>
                      <a:gd name="connsiteX3" fmla="*/ 289736 w 289736"/>
                      <a:gd name="connsiteY3" fmla="*/ 126765 h 278636"/>
                      <a:gd name="connsiteX4" fmla="*/ 284450 w 289736"/>
                      <a:gd name="connsiteY4" fmla="*/ 129496 h 278636"/>
                      <a:gd name="connsiteX5" fmla="*/ 4669 w 289736"/>
                      <a:gd name="connsiteY5" fmla="*/ 276170 h 278636"/>
                      <a:gd name="connsiteX6" fmla="*/ 0 w 289736"/>
                      <a:gd name="connsiteY6" fmla="*/ 278637 h 278636"/>
                      <a:gd name="connsiteX7" fmla="*/ 2114 w 289736"/>
                      <a:gd name="connsiteY7" fmla="*/ 273880 h 278636"/>
                      <a:gd name="connsiteX8" fmla="*/ 120687 w 289736"/>
                      <a:gd name="connsiteY8" fmla="*/ 4757 h 278636"/>
                      <a:gd name="connsiteX9" fmla="*/ 122889 w 289736"/>
                      <a:gd name="connsiteY9" fmla="*/ 0 h 278636"/>
                      <a:gd name="connsiteX10" fmla="*/ 118749 w 289736"/>
                      <a:gd name="connsiteY10" fmla="*/ 9514 h 278636"/>
                      <a:gd name="connsiteX11" fmla="*/ 5550 w 289736"/>
                      <a:gd name="connsiteY11" fmla="*/ 275289 h 278636"/>
                      <a:gd name="connsiteX12" fmla="*/ 2995 w 289736"/>
                      <a:gd name="connsiteY12" fmla="*/ 272911 h 278636"/>
                      <a:gd name="connsiteX13" fmla="*/ 280927 w 289736"/>
                      <a:gd name="connsiteY13" fmla="*/ 122801 h 278636"/>
                      <a:gd name="connsiteX14" fmla="*/ 280399 w 289736"/>
                      <a:gd name="connsiteY14" fmla="*/ 129232 h 278636"/>
                      <a:gd name="connsiteX15" fmla="*/ 118749 w 289736"/>
                      <a:gd name="connsiteY15" fmla="*/ 9514 h 2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736" h="278636">
                        <a:moveTo>
                          <a:pt x="122889" y="0"/>
                        </a:moveTo>
                        <a:lnTo>
                          <a:pt x="123858" y="705"/>
                        </a:lnTo>
                        <a:lnTo>
                          <a:pt x="284979" y="123153"/>
                        </a:lnTo>
                        <a:lnTo>
                          <a:pt x="289736" y="126765"/>
                        </a:lnTo>
                        <a:lnTo>
                          <a:pt x="284450" y="129496"/>
                        </a:lnTo>
                        <a:lnTo>
                          <a:pt x="4669" y="276170"/>
                        </a:lnTo>
                        <a:lnTo>
                          <a:pt x="0" y="278637"/>
                        </a:lnTo>
                        <a:lnTo>
                          <a:pt x="2114" y="273880"/>
                        </a:lnTo>
                        <a:lnTo>
                          <a:pt x="120687" y="4757"/>
                        </a:lnTo>
                        <a:lnTo>
                          <a:pt x="122889" y="0"/>
                        </a:lnTo>
                        <a:close/>
                        <a:moveTo>
                          <a:pt x="118749" y="9514"/>
                        </a:moveTo>
                        <a:lnTo>
                          <a:pt x="5550" y="275289"/>
                        </a:lnTo>
                        <a:lnTo>
                          <a:pt x="2995" y="272911"/>
                        </a:lnTo>
                        <a:lnTo>
                          <a:pt x="280927" y="122801"/>
                        </a:lnTo>
                        <a:lnTo>
                          <a:pt x="280399" y="129232"/>
                        </a:lnTo>
                        <a:lnTo>
                          <a:pt x="118749" y="9514"/>
                        </a:lnTo>
                        <a:close/>
                      </a:path>
                    </a:pathLst>
                  </a:custGeom>
                  <a:grpFill/>
                  <a:ln w="8809" cap="flat">
                    <a:noFill/>
                    <a:prstDash val="solid"/>
                    <a:miter/>
                  </a:ln>
                </p:spPr>
                <p:txBody>
                  <a:bodyPr rtlCol="0" anchor="ctr"/>
                  <a:lstStyle/>
                  <a:p>
                    <a:endParaRPr lang="en-US" sz="3200"/>
                  </a:p>
                </p:txBody>
              </p:sp>
              <p:sp>
                <p:nvSpPr>
                  <p:cNvPr id="2593" name="Freeform: Shape 2592">
                    <a:extLst>
                      <a:ext uri="{FF2B5EF4-FFF2-40B4-BE49-F238E27FC236}">
                        <a16:creationId xmlns:a16="http://schemas.microsoft.com/office/drawing/2014/main" id="{0DE787B4-6D80-4EDA-BC3E-6C47757EFFD2}"/>
                      </a:ext>
                    </a:extLst>
                  </p:cNvPr>
                  <p:cNvSpPr/>
                  <p:nvPr/>
                </p:nvSpPr>
                <p:spPr>
                  <a:xfrm>
                    <a:off x="6508625" y="2494052"/>
                    <a:ext cx="302861" cy="291498"/>
                  </a:xfrm>
                  <a:custGeom>
                    <a:avLst/>
                    <a:gdLst>
                      <a:gd name="connsiteX0" fmla="*/ 0 w 302861"/>
                      <a:gd name="connsiteY0" fmla="*/ 291498 h 291498"/>
                      <a:gd name="connsiteX1" fmla="*/ 5549 w 302861"/>
                      <a:gd name="connsiteY1" fmla="*/ 278901 h 291498"/>
                      <a:gd name="connsiteX2" fmla="*/ 4140 w 302861"/>
                      <a:gd name="connsiteY2" fmla="*/ 277580 h 291498"/>
                      <a:gd name="connsiteX3" fmla="*/ 6695 w 302861"/>
                      <a:gd name="connsiteY3" fmla="*/ 276170 h 291498"/>
                      <a:gd name="connsiteX4" fmla="*/ 128438 w 302861"/>
                      <a:gd name="connsiteY4" fmla="*/ 0 h 291498"/>
                      <a:gd name="connsiteX5" fmla="*/ 290264 w 302861"/>
                      <a:gd name="connsiteY5" fmla="*/ 122977 h 291498"/>
                      <a:gd name="connsiteX6" fmla="*/ 291674 w 302861"/>
                      <a:gd name="connsiteY6" fmla="*/ 122272 h 291498"/>
                      <a:gd name="connsiteX7" fmla="*/ 291498 w 302861"/>
                      <a:gd name="connsiteY7" fmla="*/ 123946 h 291498"/>
                      <a:gd name="connsiteX8" fmla="*/ 302861 w 302861"/>
                      <a:gd name="connsiteY8" fmla="*/ 132579 h 291498"/>
                      <a:gd name="connsiteX9" fmla="*/ 290264 w 302861"/>
                      <a:gd name="connsiteY9" fmla="*/ 139186 h 291498"/>
                      <a:gd name="connsiteX10" fmla="*/ 290177 w 302861"/>
                      <a:gd name="connsiteY10" fmla="*/ 140860 h 291498"/>
                      <a:gd name="connsiteX11" fmla="*/ 288855 w 302861"/>
                      <a:gd name="connsiteY11" fmla="*/ 139891 h 291498"/>
                      <a:gd name="connsiteX12" fmla="*/ 14711 w 302861"/>
                      <a:gd name="connsiteY12" fmla="*/ 283570 h 291498"/>
                      <a:gd name="connsiteX13" fmla="*/ 13566 w 302861"/>
                      <a:gd name="connsiteY13" fmla="*/ 286301 h 291498"/>
                      <a:gd name="connsiteX14" fmla="*/ 12156 w 302861"/>
                      <a:gd name="connsiteY14" fmla="*/ 284979 h 291498"/>
                      <a:gd name="connsiteX15" fmla="*/ 0 w 302861"/>
                      <a:gd name="connsiteY15" fmla="*/ 291498 h 291498"/>
                      <a:gd name="connsiteX16" fmla="*/ 127029 w 302861"/>
                      <a:gd name="connsiteY16" fmla="*/ 20173 h 291498"/>
                      <a:gd name="connsiteX17" fmla="*/ 21318 w 302861"/>
                      <a:gd name="connsiteY17" fmla="*/ 268330 h 291498"/>
                      <a:gd name="connsiteX18" fmla="*/ 276170 w 302861"/>
                      <a:gd name="connsiteY18" fmla="*/ 130641 h 291498"/>
                      <a:gd name="connsiteX19" fmla="*/ 127029 w 302861"/>
                      <a:gd name="connsiteY19" fmla="*/ 20173 h 291498"/>
                      <a:gd name="connsiteX20" fmla="*/ 282248 w 302861"/>
                      <a:gd name="connsiteY20" fmla="*/ 135046 h 291498"/>
                      <a:gd name="connsiteX21" fmla="*/ 229304 w 302861"/>
                      <a:gd name="connsiteY21" fmla="*/ 163676 h 291498"/>
                      <a:gd name="connsiteX22" fmla="*/ 282953 w 302861"/>
                      <a:gd name="connsiteY22" fmla="*/ 135574 h 291498"/>
                      <a:gd name="connsiteX23" fmla="*/ 282248 w 302861"/>
                      <a:gd name="connsiteY23" fmla="*/ 135046 h 291498"/>
                      <a:gd name="connsiteX24" fmla="*/ 129760 w 302861"/>
                      <a:gd name="connsiteY24" fmla="*/ 13743 h 291498"/>
                      <a:gd name="connsiteX25" fmla="*/ 282777 w 302861"/>
                      <a:gd name="connsiteY25" fmla="*/ 127030 h 291498"/>
                      <a:gd name="connsiteX26" fmla="*/ 283657 w 302861"/>
                      <a:gd name="connsiteY26" fmla="*/ 126501 h 291498"/>
                      <a:gd name="connsiteX27" fmla="*/ 131081 w 302861"/>
                      <a:gd name="connsiteY27" fmla="*/ 10571 h 291498"/>
                      <a:gd name="connsiteX28" fmla="*/ 129760 w 302861"/>
                      <a:gd name="connsiteY28" fmla="*/ 13743 h 291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2861" h="291498">
                        <a:moveTo>
                          <a:pt x="0" y="291498"/>
                        </a:moveTo>
                        <a:lnTo>
                          <a:pt x="5549" y="278901"/>
                        </a:lnTo>
                        <a:lnTo>
                          <a:pt x="4140" y="277580"/>
                        </a:lnTo>
                        <a:lnTo>
                          <a:pt x="6695" y="276170"/>
                        </a:lnTo>
                        <a:lnTo>
                          <a:pt x="128438" y="0"/>
                        </a:lnTo>
                        <a:lnTo>
                          <a:pt x="290264" y="122977"/>
                        </a:lnTo>
                        <a:lnTo>
                          <a:pt x="291674" y="122272"/>
                        </a:lnTo>
                        <a:lnTo>
                          <a:pt x="291498" y="123946"/>
                        </a:lnTo>
                        <a:lnTo>
                          <a:pt x="302861" y="132579"/>
                        </a:lnTo>
                        <a:lnTo>
                          <a:pt x="290264" y="139186"/>
                        </a:lnTo>
                        <a:lnTo>
                          <a:pt x="290177" y="140860"/>
                        </a:lnTo>
                        <a:lnTo>
                          <a:pt x="288855" y="139891"/>
                        </a:lnTo>
                        <a:lnTo>
                          <a:pt x="14711" y="283570"/>
                        </a:lnTo>
                        <a:lnTo>
                          <a:pt x="13566" y="286301"/>
                        </a:lnTo>
                        <a:lnTo>
                          <a:pt x="12156" y="284979"/>
                        </a:lnTo>
                        <a:lnTo>
                          <a:pt x="0" y="291498"/>
                        </a:lnTo>
                        <a:close/>
                        <a:moveTo>
                          <a:pt x="127029" y="20173"/>
                        </a:moveTo>
                        <a:lnTo>
                          <a:pt x="21318" y="268330"/>
                        </a:lnTo>
                        <a:lnTo>
                          <a:pt x="276170" y="130641"/>
                        </a:lnTo>
                        <a:lnTo>
                          <a:pt x="127029" y="20173"/>
                        </a:lnTo>
                        <a:close/>
                        <a:moveTo>
                          <a:pt x="282248" y="135046"/>
                        </a:moveTo>
                        <a:lnTo>
                          <a:pt x="229304" y="163676"/>
                        </a:lnTo>
                        <a:lnTo>
                          <a:pt x="282953" y="135574"/>
                        </a:lnTo>
                        <a:lnTo>
                          <a:pt x="282248" y="135046"/>
                        </a:lnTo>
                        <a:close/>
                        <a:moveTo>
                          <a:pt x="129760" y="13743"/>
                        </a:moveTo>
                        <a:lnTo>
                          <a:pt x="282777" y="127030"/>
                        </a:lnTo>
                        <a:lnTo>
                          <a:pt x="283657" y="126501"/>
                        </a:lnTo>
                        <a:lnTo>
                          <a:pt x="131081" y="10571"/>
                        </a:lnTo>
                        <a:lnTo>
                          <a:pt x="129760" y="13743"/>
                        </a:lnTo>
                        <a:close/>
                      </a:path>
                    </a:pathLst>
                  </a:custGeom>
                  <a:grpFill/>
                  <a:ln w="8809" cap="flat">
                    <a:noFill/>
                    <a:prstDash val="solid"/>
                    <a:miter/>
                  </a:ln>
                </p:spPr>
                <p:txBody>
                  <a:bodyPr rtlCol="0" anchor="ctr"/>
                  <a:lstStyle/>
                  <a:p>
                    <a:endParaRPr lang="en-US" sz="3200"/>
                  </a:p>
                </p:txBody>
              </p:sp>
            </p:grpSp>
            <p:grpSp>
              <p:nvGrpSpPr>
                <p:cNvPr id="1506" name="Graphic 4229">
                  <a:extLst>
                    <a:ext uri="{FF2B5EF4-FFF2-40B4-BE49-F238E27FC236}">
                      <a16:creationId xmlns:a16="http://schemas.microsoft.com/office/drawing/2014/main" id="{9B3C1D39-551C-43A8-B4DE-654642A9E1C7}"/>
                    </a:ext>
                  </a:extLst>
                </p:cNvPr>
                <p:cNvGrpSpPr/>
                <p:nvPr/>
              </p:nvGrpSpPr>
              <p:grpSpPr>
                <a:xfrm>
                  <a:off x="6135024" y="2196475"/>
                  <a:ext cx="297312" cy="357837"/>
                  <a:chOff x="6135024" y="2196475"/>
                  <a:chExt cx="297312" cy="357837"/>
                </a:xfrm>
                <a:grpFill/>
              </p:grpSpPr>
              <p:sp>
                <p:nvSpPr>
                  <p:cNvPr id="2590" name="Freeform: Shape 2589">
                    <a:extLst>
                      <a:ext uri="{FF2B5EF4-FFF2-40B4-BE49-F238E27FC236}">
                        <a16:creationId xmlns:a16="http://schemas.microsoft.com/office/drawing/2014/main" id="{A04B436B-FBA8-420C-B832-59464ED6DAA6}"/>
                      </a:ext>
                    </a:extLst>
                  </p:cNvPr>
                  <p:cNvSpPr/>
                  <p:nvPr/>
                </p:nvSpPr>
                <p:spPr>
                  <a:xfrm>
                    <a:off x="6143338" y="2202025"/>
                    <a:ext cx="283273" cy="348934"/>
                  </a:xfrm>
                  <a:custGeom>
                    <a:avLst/>
                    <a:gdLst>
                      <a:gd name="connsiteX0" fmla="*/ 75991 w 283273"/>
                      <a:gd name="connsiteY0" fmla="*/ 0 h 348934"/>
                      <a:gd name="connsiteX1" fmla="*/ 77665 w 283273"/>
                      <a:gd name="connsiteY1" fmla="*/ 1233 h 348934"/>
                      <a:gd name="connsiteX2" fmla="*/ 279221 w 283273"/>
                      <a:gd name="connsiteY2" fmla="*/ 148524 h 348934"/>
                      <a:gd name="connsiteX3" fmla="*/ 283273 w 283273"/>
                      <a:gd name="connsiteY3" fmla="*/ 151519 h 348934"/>
                      <a:gd name="connsiteX4" fmla="*/ 279221 w 283273"/>
                      <a:gd name="connsiteY4" fmla="*/ 154514 h 348934"/>
                      <a:gd name="connsiteX5" fmla="*/ 140739 w 283273"/>
                      <a:gd name="connsiteY5" fmla="*/ 256261 h 348934"/>
                      <a:gd name="connsiteX6" fmla="*/ 70794 w 283273"/>
                      <a:gd name="connsiteY6" fmla="*/ 306209 h 348934"/>
                      <a:gd name="connsiteX7" fmla="*/ 35381 w 283273"/>
                      <a:gd name="connsiteY7" fmla="*/ 330523 h 348934"/>
                      <a:gd name="connsiteX8" fmla="*/ 17234 w 283273"/>
                      <a:gd name="connsiteY8" fmla="*/ 342151 h 348934"/>
                      <a:gd name="connsiteX9" fmla="*/ 7720 w 283273"/>
                      <a:gd name="connsiteY9" fmla="*/ 347525 h 348934"/>
                      <a:gd name="connsiteX10" fmla="*/ 4989 w 283273"/>
                      <a:gd name="connsiteY10" fmla="*/ 348670 h 348934"/>
                      <a:gd name="connsiteX11" fmla="*/ 2610 w 283273"/>
                      <a:gd name="connsiteY11" fmla="*/ 348935 h 348934"/>
                      <a:gd name="connsiteX12" fmla="*/ 1993 w 283273"/>
                      <a:gd name="connsiteY12" fmla="*/ 348846 h 348934"/>
                      <a:gd name="connsiteX13" fmla="*/ 1201 w 283273"/>
                      <a:gd name="connsiteY13" fmla="*/ 348406 h 348934"/>
                      <a:gd name="connsiteX14" fmla="*/ 1113 w 283273"/>
                      <a:gd name="connsiteY14" fmla="*/ 348318 h 348934"/>
                      <a:gd name="connsiteX15" fmla="*/ 584 w 283273"/>
                      <a:gd name="connsiteY15" fmla="*/ 347437 h 348934"/>
                      <a:gd name="connsiteX16" fmla="*/ 144 w 283273"/>
                      <a:gd name="connsiteY16" fmla="*/ 341006 h 348934"/>
                      <a:gd name="connsiteX17" fmla="*/ 7103 w 283273"/>
                      <a:gd name="connsiteY17" fmla="*/ 298457 h 348934"/>
                      <a:gd name="connsiteX18" fmla="*/ 15824 w 283273"/>
                      <a:gd name="connsiteY18" fmla="*/ 256349 h 348934"/>
                      <a:gd name="connsiteX19" fmla="*/ 34676 w 283273"/>
                      <a:gd name="connsiteY19" fmla="*/ 172485 h 348934"/>
                      <a:gd name="connsiteX20" fmla="*/ 74494 w 283273"/>
                      <a:gd name="connsiteY20" fmla="*/ 5374 h 348934"/>
                      <a:gd name="connsiteX21" fmla="*/ 75991 w 283273"/>
                      <a:gd name="connsiteY21" fmla="*/ 0 h 348934"/>
                      <a:gd name="connsiteX22" fmla="*/ 73525 w 283273"/>
                      <a:gd name="connsiteY22" fmla="*/ 10659 h 348934"/>
                      <a:gd name="connsiteX23" fmla="*/ 36702 w 283273"/>
                      <a:gd name="connsiteY23" fmla="*/ 172837 h 348934"/>
                      <a:gd name="connsiteX24" fmla="*/ 18819 w 283273"/>
                      <a:gd name="connsiteY24" fmla="*/ 256790 h 348934"/>
                      <a:gd name="connsiteX25" fmla="*/ 10539 w 283273"/>
                      <a:gd name="connsiteY25" fmla="*/ 298898 h 348934"/>
                      <a:gd name="connsiteX26" fmla="*/ 4108 w 283273"/>
                      <a:gd name="connsiteY26" fmla="*/ 341094 h 348934"/>
                      <a:gd name="connsiteX27" fmla="*/ 4020 w 283273"/>
                      <a:gd name="connsiteY27" fmla="*/ 345323 h 348934"/>
                      <a:gd name="connsiteX28" fmla="*/ 4108 w 283273"/>
                      <a:gd name="connsiteY28" fmla="*/ 345587 h 348934"/>
                      <a:gd name="connsiteX29" fmla="*/ 4196 w 283273"/>
                      <a:gd name="connsiteY29" fmla="*/ 345675 h 348934"/>
                      <a:gd name="connsiteX30" fmla="*/ 3755 w 283273"/>
                      <a:gd name="connsiteY30" fmla="*/ 345235 h 348934"/>
                      <a:gd name="connsiteX31" fmla="*/ 3844 w 283273"/>
                      <a:gd name="connsiteY31" fmla="*/ 345058 h 348934"/>
                      <a:gd name="connsiteX32" fmla="*/ 4108 w 283273"/>
                      <a:gd name="connsiteY32" fmla="*/ 344882 h 348934"/>
                      <a:gd name="connsiteX33" fmla="*/ 6310 w 283273"/>
                      <a:gd name="connsiteY33" fmla="*/ 343913 h 348934"/>
                      <a:gd name="connsiteX34" fmla="*/ 15472 w 283273"/>
                      <a:gd name="connsiteY34" fmla="*/ 338628 h 348934"/>
                      <a:gd name="connsiteX35" fmla="*/ 33354 w 283273"/>
                      <a:gd name="connsiteY35" fmla="*/ 326823 h 348934"/>
                      <a:gd name="connsiteX36" fmla="*/ 68416 w 283273"/>
                      <a:gd name="connsiteY36" fmla="*/ 302157 h 348934"/>
                      <a:gd name="connsiteX37" fmla="*/ 137744 w 283273"/>
                      <a:gd name="connsiteY37" fmla="*/ 251504 h 348934"/>
                      <a:gd name="connsiteX38" fmla="*/ 274993 w 283273"/>
                      <a:gd name="connsiteY38" fmla="*/ 148260 h 348934"/>
                      <a:gd name="connsiteX39" fmla="*/ 275080 w 283273"/>
                      <a:gd name="connsiteY39" fmla="*/ 154250 h 348934"/>
                      <a:gd name="connsiteX40" fmla="*/ 73525 w 283273"/>
                      <a:gd name="connsiteY40" fmla="*/ 10659 h 34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83273" h="348934">
                        <a:moveTo>
                          <a:pt x="75991" y="0"/>
                        </a:moveTo>
                        <a:lnTo>
                          <a:pt x="77665" y="1233"/>
                        </a:lnTo>
                        <a:lnTo>
                          <a:pt x="279221" y="148524"/>
                        </a:lnTo>
                        <a:lnTo>
                          <a:pt x="283273" y="151519"/>
                        </a:lnTo>
                        <a:lnTo>
                          <a:pt x="279221" y="154514"/>
                        </a:lnTo>
                        <a:cubicBezTo>
                          <a:pt x="233236" y="188694"/>
                          <a:pt x="187164" y="222698"/>
                          <a:pt x="140739" y="256261"/>
                        </a:cubicBezTo>
                        <a:lnTo>
                          <a:pt x="70794" y="306209"/>
                        </a:lnTo>
                        <a:cubicBezTo>
                          <a:pt x="59078" y="314402"/>
                          <a:pt x="47273" y="322595"/>
                          <a:pt x="35381" y="330523"/>
                        </a:cubicBezTo>
                        <a:cubicBezTo>
                          <a:pt x="29391" y="334487"/>
                          <a:pt x="23400" y="338451"/>
                          <a:pt x="17234" y="342151"/>
                        </a:cubicBezTo>
                        <a:cubicBezTo>
                          <a:pt x="14150" y="344001"/>
                          <a:pt x="11067" y="345851"/>
                          <a:pt x="7720" y="347525"/>
                        </a:cubicBezTo>
                        <a:lnTo>
                          <a:pt x="4989" y="348670"/>
                        </a:lnTo>
                        <a:cubicBezTo>
                          <a:pt x="4549" y="348846"/>
                          <a:pt x="3403" y="348935"/>
                          <a:pt x="2610" y="348935"/>
                        </a:cubicBezTo>
                        <a:lnTo>
                          <a:pt x="1993" y="348846"/>
                        </a:lnTo>
                        <a:cubicBezTo>
                          <a:pt x="1641" y="348670"/>
                          <a:pt x="2258" y="349199"/>
                          <a:pt x="1201" y="348406"/>
                        </a:cubicBezTo>
                        <a:lnTo>
                          <a:pt x="1113" y="348318"/>
                        </a:lnTo>
                        <a:cubicBezTo>
                          <a:pt x="1025" y="348141"/>
                          <a:pt x="848" y="347965"/>
                          <a:pt x="584" y="347437"/>
                        </a:cubicBezTo>
                        <a:cubicBezTo>
                          <a:pt x="-385" y="344089"/>
                          <a:pt x="144" y="343032"/>
                          <a:pt x="144" y="341006"/>
                        </a:cubicBezTo>
                        <a:cubicBezTo>
                          <a:pt x="1553" y="326471"/>
                          <a:pt x="4460" y="312552"/>
                          <a:pt x="7103" y="298457"/>
                        </a:cubicBezTo>
                        <a:lnTo>
                          <a:pt x="15824" y="256349"/>
                        </a:lnTo>
                        <a:lnTo>
                          <a:pt x="34676" y="172485"/>
                        </a:lnTo>
                        <a:cubicBezTo>
                          <a:pt x="47626" y="116723"/>
                          <a:pt x="60927" y="60960"/>
                          <a:pt x="74494" y="5374"/>
                        </a:cubicBezTo>
                        <a:lnTo>
                          <a:pt x="75991" y="0"/>
                        </a:lnTo>
                        <a:close/>
                        <a:moveTo>
                          <a:pt x="73525" y="10659"/>
                        </a:moveTo>
                        <a:cubicBezTo>
                          <a:pt x="60927" y="64660"/>
                          <a:pt x="48595" y="118661"/>
                          <a:pt x="36702" y="172837"/>
                        </a:cubicBezTo>
                        <a:lnTo>
                          <a:pt x="18819" y="256790"/>
                        </a:lnTo>
                        <a:lnTo>
                          <a:pt x="10539" y="298898"/>
                        </a:lnTo>
                        <a:cubicBezTo>
                          <a:pt x="7984" y="312905"/>
                          <a:pt x="5253" y="327087"/>
                          <a:pt x="4108" y="341094"/>
                        </a:cubicBezTo>
                        <a:cubicBezTo>
                          <a:pt x="3932" y="342592"/>
                          <a:pt x="4196" y="345146"/>
                          <a:pt x="4020" y="345323"/>
                        </a:cubicBezTo>
                        <a:cubicBezTo>
                          <a:pt x="3844" y="345235"/>
                          <a:pt x="3932" y="345411"/>
                          <a:pt x="4108" y="345587"/>
                        </a:cubicBezTo>
                        <a:lnTo>
                          <a:pt x="4196" y="345675"/>
                        </a:lnTo>
                        <a:cubicBezTo>
                          <a:pt x="3139" y="344970"/>
                          <a:pt x="3932" y="345411"/>
                          <a:pt x="3755" y="345235"/>
                        </a:cubicBezTo>
                        <a:lnTo>
                          <a:pt x="3844" y="345058"/>
                        </a:lnTo>
                        <a:cubicBezTo>
                          <a:pt x="3932" y="344882"/>
                          <a:pt x="3667" y="345058"/>
                          <a:pt x="4108" y="344882"/>
                        </a:cubicBezTo>
                        <a:lnTo>
                          <a:pt x="6310" y="343913"/>
                        </a:lnTo>
                        <a:cubicBezTo>
                          <a:pt x="9393" y="342327"/>
                          <a:pt x="12389" y="340477"/>
                          <a:pt x="15472" y="338628"/>
                        </a:cubicBezTo>
                        <a:cubicBezTo>
                          <a:pt x="21462" y="334840"/>
                          <a:pt x="27452" y="330875"/>
                          <a:pt x="33354" y="326823"/>
                        </a:cubicBezTo>
                        <a:cubicBezTo>
                          <a:pt x="45159" y="318807"/>
                          <a:pt x="56787" y="310526"/>
                          <a:pt x="68416" y="302157"/>
                        </a:cubicBezTo>
                        <a:lnTo>
                          <a:pt x="137744" y="251504"/>
                        </a:lnTo>
                        <a:cubicBezTo>
                          <a:pt x="183728" y="217412"/>
                          <a:pt x="229448" y="182968"/>
                          <a:pt x="274993" y="148260"/>
                        </a:cubicBezTo>
                        <a:lnTo>
                          <a:pt x="275080" y="154250"/>
                        </a:lnTo>
                        <a:lnTo>
                          <a:pt x="73525" y="10659"/>
                        </a:lnTo>
                        <a:close/>
                      </a:path>
                    </a:pathLst>
                  </a:custGeom>
                  <a:grpFill/>
                  <a:ln w="8809" cap="flat">
                    <a:noFill/>
                    <a:prstDash val="solid"/>
                    <a:miter/>
                  </a:ln>
                </p:spPr>
                <p:txBody>
                  <a:bodyPr rtlCol="0" anchor="ctr"/>
                  <a:lstStyle/>
                  <a:p>
                    <a:endParaRPr lang="en-US" sz="3200"/>
                  </a:p>
                </p:txBody>
              </p:sp>
              <p:sp>
                <p:nvSpPr>
                  <p:cNvPr id="2591" name="Freeform: Shape 2590">
                    <a:extLst>
                      <a:ext uri="{FF2B5EF4-FFF2-40B4-BE49-F238E27FC236}">
                        <a16:creationId xmlns:a16="http://schemas.microsoft.com/office/drawing/2014/main" id="{C1AFA307-45DA-47C1-9B88-4DC74F7BC281}"/>
                      </a:ext>
                    </a:extLst>
                  </p:cNvPr>
                  <p:cNvSpPr/>
                  <p:nvPr/>
                </p:nvSpPr>
                <p:spPr>
                  <a:xfrm>
                    <a:off x="6135024" y="2196475"/>
                    <a:ext cx="297312" cy="357837"/>
                  </a:xfrm>
                  <a:custGeom>
                    <a:avLst/>
                    <a:gdLst>
                      <a:gd name="connsiteX0" fmla="*/ 11716 w 297312"/>
                      <a:gd name="connsiteY0" fmla="*/ 357832 h 357837"/>
                      <a:gd name="connsiteX1" fmla="*/ 10835 w 297312"/>
                      <a:gd name="connsiteY1" fmla="*/ 357832 h 357837"/>
                      <a:gd name="connsiteX2" fmla="*/ 10483 w 297312"/>
                      <a:gd name="connsiteY2" fmla="*/ 357832 h 357837"/>
                      <a:gd name="connsiteX3" fmla="*/ 7664 w 297312"/>
                      <a:gd name="connsiteY3" fmla="*/ 356687 h 357837"/>
                      <a:gd name="connsiteX4" fmla="*/ 6959 w 297312"/>
                      <a:gd name="connsiteY4" fmla="*/ 355982 h 357837"/>
                      <a:gd name="connsiteX5" fmla="*/ 5990 w 297312"/>
                      <a:gd name="connsiteY5" fmla="*/ 354396 h 357837"/>
                      <a:gd name="connsiteX6" fmla="*/ 5198 w 297312"/>
                      <a:gd name="connsiteY6" fmla="*/ 347877 h 357837"/>
                      <a:gd name="connsiteX7" fmla="*/ 5286 w 297312"/>
                      <a:gd name="connsiteY7" fmla="*/ 346644 h 357837"/>
                      <a:gd name="connsiteX8" fmla="*/ 0 w 297312"/>
                      <a:gd name="connsiteY8" fmla="*/ 338540 h 357837"/>
                      <a:gd name="connsiteX9" fmla="*/ 5726 w 297312"/>
                      <a:gd name="connsiteY9" fmla="*/ 342416 h 357837"/>
                      <a:gd name="connsiteX10" fmla="*/ 11188 w 297312"/>
                      <a:gd name="connsiteY10" fmla="*/ 309293 h 357837"/>
                      <a:gd name="connsiteX11" fmla="*/ 12333 w 297312"/>
                      <a:gd name="connsiteY11" fmla="*/ 303391 h 357837"/>
                      <a:gd name="connsiteX12" fmla="*/ 21142 w 297312"/>
                      <a:gd name="connsiteY12" fmla="*/ 261282 h 357837"/>
                      <a:gd name="connsiteX13" fmla="*/ 39994 w 297312"/>
                      <a:gd name="connsiteY13" fmla="*/ 177418 h 357837"/>
                      <a:gd name="connsiteX14" fmla="*/ 79812 w 297312"/>
                      <a:gd name="connsiteY14" fmla="*/ 10219 h 357837"/>
                      <a:gd name="connsiteX15" fmla="*/ 82279 w 297312"/>
                      <a:gd name="connsiteY15" fmla="*/ 0 h 357837"/>
                      <a:gd name="connsiteX16" fmla="*/ 285332 w 297312"/>
                      <a:gd name="connsiteY16" fmla="*/ 148348 h 357837"/>
                      <a:gd name="connsiteX17" fmla="*/ 286477 w 297312"/>
                      <a:gd name="connsiteY17" fmla="*/ 147467 h 357837"/>
                      <a:gd name="connsiteX18" fmla="*/ 286477 w 297312"/>
                      <a:gd name="connsiteY18" fmla="*/ 149229 h 357837"/>
                      <a:gd name="connsiteX19" fmla="*/ 297312 w 297312"/>
                      <a:gd name="connsiteY19" fmla="*/ 157157 h 357837"/>
                      <a:gd name="connsiteX20" fmla="*/ 289648 w 297312"/>
                      <a:gd name="connsiteY20" fmla="*/ 162883 h 357837"/>
                      <a:gd name="connsiteX21" fmla="*/ 286653 w 297312"/>
                      <a:gd name="connsiteY21" fmla="*/ 165085 h 357837"/>
                      <a:gd name="connsiteX22" fmla="*/ 286653 w 297312"/>
                      <a:gd name="connsiteY22" fmla="*/ 166847 h 357837"/>
                      <a:gd name="connsiteX23" fmla="*/ 285420 w 297312"/>
                      <a:gd name="connsiteY23" fmla="*/ 165966 h 357837"/>
                      <a:gd name="connsiteX24" fmla="*/ 151079 w 297312"/>
                      <a:gd name="connsiteY24" fmla="*/ 264630 h 357837"/>
                      <a:gd name="connsiteX25" fmla="*/ 81133 w 297312"/>
                      <a:gd name="connsiteY25" fmla="*/ 314578 h 357837"/>
                      <a:gd name="connsiteX26" fmla="*/ 45544 w 297312"/>
                      <a:gd name="connsiteY26" fmla="*/ 338980 h 357837"/>
                      <a:gd name="connsiteX27" fmla="*/ 27309 w 297312"/>
                      <a:gd name="connsiteY27" fmla="*/ 350696 h 357837"/>
                      <a:gd name="connsiteX28" fmla="*/ 17530 w 297312"/>
                      <a:gd name="connsiteY28" fmla="*/ 356246 h 357837"/>
                      <a:gd name="connsiteX29" fmla="*/ 14624 w 297312"/>
                      <a:gd name="connsiteY29" fmla="*/ 357480 h 357837"/>
                      <a:gd name="connsiteX30" fmla="*/ 11716 w 297312"/>
                      <a:gd name="connsiteY30" fmla="*/ 357832 h 357837"/>
                      <a:gd name="connsiteX31" fmla="*/ 83952 w 297312"/>
                      <a:gd name="connsiteY31" fmla="*/ 21847 h 357837"/>
                      <a:gd name="connsiteX32" fmla="*/ 48275 w 297312"/>
                      <a:gd name="connsiteY32" fmla="*/ 179092 h 357837"/>
                      <a:gd name="connsiteX33" fmla="*/ 30392 w 297312"/>
                      <a:gd name="connsiteY33" fmla="*/ 263044 h 357837"/>
                      <a:gd name="connsiteX34" fmla="*/ 21142 w 297312"/>
                      <a:gd name="connsiteY34" fmla="*/ 310350 h 357837"/>
                      <a:gd name="connsiteX35" fmla="*/ 15857 w 297312"/>
                      <a:gd name="connsiteY35" fmla="*/ 344970 h 357837"/>
                      <a:gd name="connsiteX36" fmla="*/ 21847 w 297312"/>
                      <a:gd name="connsiteY36" fmla="*/ 341358 h 357837"/>
                      <a:gd name="connsiteX37" fmla="*/ 39553 w 297312"/>
                      <a:gd name="connsiteY37" fmla="*/ 329642 h 357837"/>
                      <a:gd name="connsiteX38" fmla="*/ 74615 w 297312"/>
                      <a:gd name="connsiteY38" fmla="*/ 305064 h 357837"/>
                      <a:gd name="connsiteX39" fmla="*/ 143943 w 297312"/>
                      <a:gd name="connsiteY39" fmla="*/ 254411 h 357837"/>
                      <a:gd name="connsiteX40" fmla="*/ 273527 w 297312"/>
                      <a:gd name="connsiteY40" fmla="*/ 157069 h 357837"/>
                      <a:gd name="connsiteX41" fmla="*/ 83952 w 297312"/>
                      <a:gd name="connsiteY41" fmla="*/ 21847 h 357837"/>
                      <a:gd name="connsiteX42" fmla="*/ 279253 w 297312"/>
                      <a:gd name="connsiteY42" fmla="*/ 161297 h 357837"/>
                      <a:gd name="connsiteX43" fmla="*/ 235383 w 297312"/>
                      <a:gd name="connsiteY43" fmla="*/ 194508 h 357837"/>
                      <a:gd name="connsiteX44" fmla="*/ 279782 w 297312"/>
                      <a:gd name="connsiteY44" fmla="*/ 161650 h 357837"/>
                      <a:gd name="connsiteX45" fmla="*/ 279253 w 297312"/>
                      <a:gd name="connsiteY45" fmla="*/ 161297 h 357837"/>
                      <a:gd name="connsiteX46" fmla="*/ 85538 w 297312"/>
                      <a:gd name="connsiteY46" fmla="*/ 14712 h 357837"/>
                      <a:gd name="connsiteX47" fmla="*/ 279077 w 297312"/>
                      <a:gd name="connsiteY47" fmla="*/ 152929 h 357837"/>
                      <a:gd name="connsiteX48" fmla="*/ 279694 w 297312"/>
                      <a:gd name="connsiteY48" fmla="*/ 152488 h 357837"/>
                      <a:gd name="connsiteX49" fmla="*/ 86419 w 297312"/>
                      <a:gd name="connsiteY49" fmla="*/ 11276 h 357837"/>
                      <a:gd name="connsiteX50" fmla="*/ 86331 w 297312"/>
                      <a:gd name="connsiteY50" fmla="*/ 11716 h 357837"/>
                      <a:gd name="connsiteX51" fmla="*/ 85538 w 297312"/>
                      <a:gd name="connsiteY51" fmla="*/ 14712 h 357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97312" h="357837">
                        <a:moveTo>
                          <a:pt x="11716" y="357832"/>
                        </a:moveTo>
                        <a:cubicBezTo>
                          <a:pt x="11276" y="357832"/>
                          <a:pt x="10923" y="357832"/>
                          <a:pt x="10835" y="357832"/>
                        </a:cubicBezTo>
                        <a:lnTo>
                          <a:pt x="10483" y="357832"/>
                        </a:lnTo>
                        <a:cubicBezTo>
                          <a:pt x="9426" y="357920"/>
                          <a:pt x="8193" y="357039"/>
                          <a:pt x="7664" y="356687"/>
                        </a:cubicBezTo>
                        <a:lnTo>
                          <a:pt x="6959" y="355982"/>
                        </a:lnTo>
                        <a:cubicBezTo>
                          <a:pt x="6695" y="355629"/>
                          <a:pt x="6343" y="355189"/>
                          <a:pt x="5990" y="354396"/>
                        </a:cubicBezTo>
                        <a:cubicBezTo>
                          <a:pt x="4933" y="350961"/>
                          <a:pt x="5110" y="349287"/>
                          <a:pt x="5198" y="347877"/>
                        </a:cubicBezTo>
                        <a:cubicBezTo>
                          <a:pt x="5198" y="347525"/>
                          <a:pt x="5286" y="347085"/>
                          <a:pt x="5286" y="346644"/>
                        </a:cubicBezTo>
                        <a:lnTo>
                          <a:pt x="0" y="338540"/>
                        </a:lnTo>
                        <a:lnTo>
                          <a:pt x="5726" y="342416"/>
                        </a:lnTo>
                        <a:cubicBezTo>
                          <a:pt x="7047" y="330964"/>
                          <a:pt x="9161" y="319952"/>
                          <a:pt x="11188" y="309293"/>
                        </a:cubicBezTo>
                        <a:lnTo>
                          <a:pt x="12333" y="303391"/>
                        </a:lnTo>
                        <a:lnTo>
                          <a:pt x="21142" y="261282"/>
                        </a:lnTo>
                        <a:lnTo>
                          <a:pt x="39994" y="177418"/>
                        </a:lnTo>
                        <a:cubicBezTo>
                          <a:pt x="52327" y="124210"/>
                          <a:pt x="65717" y="68007"/>
                          <a:pt x="79812" y="10219"/>
                        </a:cubicBezTo>
                        <a:lnTo>
                          <a:pt x="82279" y="0"/>
                        </a:lnTo>
                        <a:lnTo>
                          <a:pt x="285332" y="148348"/>
                        </a:lnTo>
                        <a:lnTo>
                          <a:pt x="286477" y="147467"/>
                        </a:lnTo>
                        <a:lnTo>
                          <a:pt x="286477" y="149229"/>
                        </a:lnTo>
                        <a:lnTo>
                          <a:pt x="297312" y="157157"/>
                        </a:lnTo>
                        <a:lnTo>
                          <a:pt x="289648" y="162883"/>
                        </a:lnTo>
                        <a:cubicBezTo>
                          <a:pt x="288679" y="163588"/>
                          <a:pt x="287622" y="164381"/>
                          <a:pt x="286653" y="165085"/>
                        </a:cubicBezTo>
                        <a:lnTo>
                          <a:pt x="286653" y="166847"/>
                        </a:lnTo>
                        <a:lnTo>
                          <a:pt x="285420" y="165966"/>
                        </a:lnTo>
                        <a:cubicBezTo>
                          <a:pt x="237673" y="201468"/>
                          <a:pt x="193715" y="233798"/>
                          <a:pt x="151079" y="264630"/>
                        </a:cubicBezTo>
                        <a:lnTo>
                          <a:pt x="81133" y="314578"/>
                        </a:lnTo>
                        <a:cubicBezTo>
                          <a:pt x="69329" y="322859"/>
                          <a:pt x="57525" y="330964"/>
                          <a:pt x="45544" y="338980"/>
                        </a:cubicBezTo>
                        <a:cubicBezTo>
                          <a:pt x="39553" y="342944"/>
                          <a:pt x="33475" y="346908"/>
                          <a:pt x="27309" y="350696"/>
                        </a:cubicBezTo>
                        <a:cubicBezTo>
                          <a:pt x="24137" y="352634"/>
                          <a:pt x="20966" y="354484"/>
                          <a:pt x="17530" y="356246"/>
                        </a:cubicBezTo>
                        <a:lnTo>
                          <a:pt x="14624" y="357480"/>
                        </a:lnTo>
                        <a:cubicBezTo>
                          <a:pt x="13919" y="357744"/>
                          <a:pt x="12597" y="357832"/>
                          <a:pt x="11716" y="357832"/>
                        </a:cubicBezTo>
                        <a:close/>
                        <a:moveTo>
                          <a:pt x="83952" y="21847"/>
                        </a:moveTo>
                        <a:cubicBezTo>
                          <a:pt x="70474" y="79812"/>
                          <a:pt x="58846" y="131258"/>
                          <a:pt x="48275" y="179092"/>
                        </a:cubicBezTo>
                        <a:lnTo>
                          <a:pt x="30392" y="263044"/>
                        </a:lnTo>
                        <a:lnTo>
                          <a:pt x="21142" y="310350"/>
                        </a:lnTo>
                        <a:cubicBezTo>
                          <a:pt x="19116" y="321714"/>
                          <a:pt x="16914" y="333518"/>
                          <a:pt x="15857" y="344970"/>
                        </a:cubicBezTo>
                        <a:cubicBezTo>
                          <a:pt x="17795" y="343825"/>
                          <a:pt x="19821" y="342680"/>
                          <a:pt x="21847" y="341358"/>
                        </a:cubicBezTo>
                        <a:cubicBezTo>
                          <a:pt x="27838" y="337571"/>
                          <a:pt x="33740" y="333694"/>
                          <a:pt x="39553" y="329642"/>
                        </a:cubicBezTo>
                        <a:cubicBezTo>
                          <a:pt x="51358" y="321626"/>
                          <a:pt x="62986" y="313345"/>
                          <a:pt x="74615" y="305064"/>
                        </a:cubicBezTo>
                        <a:lnTo>
                          <a:pt x="143943" y="254411"/>
                        </a:lnTo>
                        <a:cubicBezTo>
                          <a:pt x="184994" y="223931"/>
                          <a:pt x="227543" y="192042"/>
                          <a:pt x="273527" y="157069"/>
                        </a:cubicBezTo>
                        <a:lnTo>
                          <a:pt x="83952" y="21847"/>
                        </a:lnTo>
                        <a:close/>
                        <a:moveTo>
                          <a:pt x="279253" y="161297"/>
                        </a:moveTo>
                        <a:cubicBezTo>
                          <a:pt x="264277" y="172661"/>
                          <a:pt x="249654" y="183761"/>
                          <a:pt x="235383" y="194508"/>
                        </a:cubicBezTo>
                        <a:cubicBezTo>
                          <a:pt x="249830" y="183849"/>
                          <a:pt x="264630" y="172926"/>
                          <a:pt x="279782" y="161650"/>
                        </a:cubicBezTo>
                        <a:lnTo>
                          <a:pt x="279253" y="161297"/>
                        </a:lnTo>
                        <a:close/>
                        <a:moveTo>
                          <a:pt x="85538" y="14712"/>
                        </a:moveTo>
                        <a:lnTo>
                          <a:pt x="279077" y="152929"/>
                        </a:lnTo>
                        <a:cubicBezTo>
                          <a:pt x="279253" y="152752"/>
                          <a:pt x="279517" y="152576"/>
                          <a:pt x="279694" y="152488"/>
                        </a:cubicBezTo>
                        <a:lnTo>
                          <a:pt x="86419" y="11276"/>
                        </a:lnTo>
                        <a:lnTo>
                          <a:pt x="86331" y="11716"/>
                        </a:lnTo>
                        <a:cubicBezTo>
                          <a:pt x="86067" y="12685"/>
                          <a:pt x="85802" y="13743"/>
                          <a:pt x="85538" y="14712"/>
                        </a:cubicBezTo>
                        <a:close/>
                      </a:path>
                    </a:pathLst>
                  </a:custGeom>
                  <a:grpFill/>
                  <a:ln w="8809" cap="flat">
                    <a:noFill/>
                    <a:prstDash val="solid"/>
                    <a:miter/>
                  </a:ln>
                </p:spPr>
                <p:txBody>
                  <a:bodyPr rtlCol="0" anchor="ctr"/>
                  <a:lstStyle/>
                  <a:p>
                    <a:endParaRPr lang="en-US" sz="3200"/>
                  </a:p>
                </p:txBody>
              </p:sp>
            </p:grpSp>
            <p:grpSp>
              <p:nvGrpSpPr>
                <p:cNvPr id="1507" name="Graphic 4229">
                  <a:extLst>
                    <a:ext uri="{FF2B5EF4-FFF2-40B4-BE49-F238E27FC236}">
                      <a16:creationId xmlns:a16="http://schemas.microsoft.com/office/drawing/2014/main" id="{235B1A4C-8CD8-401A-8383-19A9F24CF0A1}"/>
                    </a:ext>
                  </a:extLst>
                </p:cNvPr>
                <p:cNvGrpSpPr/>
                <p:nvPr/>
              </p:nvGrpSpPr>
              <p:grpSpPr>
                <a:xfrm>
                  <a:off x="6754843" y="2613593"/>
                  <a:ext cx="163059" cy="169401"/>
                  <a:chOff x="6754843" y="2613593"/>
                  <a:chExt cx="163059" cy="169401"/>
                </a:xfrm>
                <a:grpFill/>
              </p:grpSpPr>
              <p:sp>
                <p:nvSpPr>
                  <p:cNvPr id="2588" name="Freeform: Shape 2587">
                    <a:extLst>
                      <a:ext uri="{FF2B5EF4-FFF2-40B4-BE49-F238E27FC236}">
                        <a16:creationId xmlns:a16="http://schemas.microsoft.com/office/drawing/2014/main" id="{1A1FEAA9-F5C5-44BA-BC5C-082F7821F307}"/>
                      </a:ext>
                    </a:extLst>
                  </p:cNvPr>
                  <p:cNvSpPr/>
                  <p:nvPr/>
                </p:nvSpPr>
                <p:spPr>
                  <a:xfrm>
                    <a:off x="6759689" y="2619496"/>
                    <a:ext cx="151695" cy="157597"/>
                  </a:xfrm>
                  <a:custGeom>
                    <a:avLst/>
                    <a:gdLst>
                      <a:gd name="connsiteX0" fmla="*/ 141212 w 151695"/>
                      <a:gd name="connsiteY0" fmla="*/ 93818 h 157597"/>
                      <a:gd name="connsiteX1" fmla="*/ 36382 w 151695"/>
                      <a:gd name="connsiteY1" fmla="*/ 8897 h 157597"/>
                      <a:gd name="connsiteX2" fmla="*/ 41932 w 151695"/>
                      <a:gd name="connsiteY2" fmla="*/ 6959 h 157597"/>
                      <a:gd name="connsiteX3" fmla="*/ 4316 w 151695"/>
                      <a:gd name="connsiteY3" fmla="*/ 154955 h 157597"/>
                      <a:gd name="connsiteX4" fmla="*/ 1850 w 151695"/>
                      <a:gd name="connsiteY4" fmla="*/ 152928 h 157597"/>
                      <a:gd name="connsiteX5" fmla="*/ 141212 w 151695"/>
                      <a:gd name="connsiteY5" fmla="*/ 93818 h 157597"/>
                      <a:gd name="connsiteX6" fmla="*/ 151695 w 151695"/>
                      <a:gd name="connsiteY6" fmla="*/ 89150 h 157597"/>
                      <a:gd name="connsiteX7" fmla="*/ 3259 w 151695"/>
                      <a:gd name="connsiteY7" fmla="*/ 156100 h 157597"/>
                      <a:gd name="connsiteX8" fmla="*/ 0 w 151695"/>
                      <a:gd name="connsiteY8" fmla="*/ 157597 h 157597"/>
                      <a:gd name="connsiteX9" fmla="*/ 793 w 151695"/>
                      <a:gd name="connsiteY9" fmla="*/ 154074 h 157597"/>
                      <a:gd name="connsiteX10" fmla="*/ 35061 w 151695"/>
                      <a:gd name="connsiteY10" fmla="*/ 5285 h 157597"/>
                      <a:gd name="connsiteX11" fmla="*/ 36294 w 151695"/>
                      <a:gd name="connsiteY11" fmla="*/ 0 h 157597"/>
                      <a:gd name="connsiteX12" fmla="*/ 40611 w 151695"/>
                      <a:gd name="connsiteY12" fmla="*/ 3347 h 157597"/>
                      <a:gd name="connsiteX13" fmla="*/ 151695 w 151695"/>
                      <a:gd name="connsiteY13" fmla="*/ 89150 h 15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695" h="157597">
                        <a:moveTo>
                          <a:pt x="141212" y="93818"/>
                        </a:moveTo>
                        <a:lnTo>
                          <a:pt x="36382" y="8897"/>
                        </a:lnTo>
                        <a:lnTo>
                          <a:pt x="41932" y="6959"/>
                        </a:lnTo>
                        <a:lnTo>
                          <a:pt x="4316" y="154955"/>
                        </a:lnTo>
                        <a:lnTo>
                          <a:pt x="1850" y="152928"/>
                        </a:lnTo>
                        <a:lnTo>
                          <a:pt x="141212" y="93818"/>
                        </a:lnTo>
                        <a:close/>
                        <a:moveTo>
                          <a:pt x="151695" y="89150"/>
                        </a:moveTo>
                        <a:lnTo>
                          <a:pt x="3259" y="156100"/>
                        </a:lnTo>
                        <a:lnTo>
                          <a:pt x="0" y="157597"/>
                        </a:lnTo>
                        <a:lnTo>
                          <a:pt x="793" y="154074"/>
                        </a:lnTo>
                        <a:lnTo>
                          <a:pt x="35061" y="5285"/>
                        </a:lnTo>
                        <a:lnTo>
                          <a:pt x="36294" y="0"/>
                        </a:lnTo>
                        <a:lnTo>
                          <a:pt x="40611" y="3347"/>
                        </a:lnTo>
                        <a:lnTo>
                          <a:pt x="151695" y="89150"/>
                        </a:lnTo>
                        <a:close/>
                      </a:path>
                    </a:pathLst>
                  </a:custGeom>
                  <a:grpFill/>
                  <a:ln w="8809" cap="flat">
                    <a:noFill/>
                    <a:prstDash val="solid"/>
                    <a:miter/>
                  </a:ln>
                </p:spPr>
                <p:txBody>
                  <a:bodyPr rtlCol="0" anchor="ctr"/>
                  <a:lstStyle/>
                  <a:p>
                    <a:endParaRPr lang="en-US" sz="3200"/>
                  </a:p>
                </p:txBody>
              </p:sp>
              <p:sp>
                <p:nvSpPr>
                  <p:cNvPr id="2589" name="Freeform: Shape 2588">
                    <a:extLst>
                      <a:ext uri="{FF2B5EF4-FFF2-40B4-BE49-F238E27FC236}">
                        <a16:creationId xmlns:a16="http://schemas.microsoft.com/office/drawing/2014/main" id="{575692C1-1A50-43F3-B826-298780F05949}"/>
                      </a:ext>
                    </a:extLst>
                  </p:cNvPr>
                  <p:cNvSpPr/>
                  <p:nvPr/>
                </p:nvSpPr>
                <p:spPr>
                  <a:xfrm>
                    <a:off x="6754843" y="2613593"/>
                    <a:ext cx="163059" cy="169401"/>
                  </a:xfrm>
                  <a:custGeom>
                    <a:avLst/>
                    <a:gdLst>
                      <a:gd name="connsiteX0" fmla="*/ 0 w 163059"/>
                      <a:gd name="connsiteY0" fmla="*/ 169402 h 169401"/>
                      <a:gd name="connsiteX1" fmla="*/ 2290 w 163059"/>
                      <a:gd name="connsiteY1" fmla="*/ 159535 h 169401"/>
                      <a:gd name="connsiteX2" fmla="*/ 265 w 163059"/>
                      <a:gd name="connsiteY2" fmla="*/ 157862 h 169401"/>
                      <a:gd name="connsiteX3" fmla="*/ 2907 w 163059"/>
                      <a:gd name="connsiteY3" fmla="*/ 156717 h 169401"/>
                      <a:gd name="connsiteX4" fmla="*/ 35678 w 163059"/>
                      <a:gd name="connsiteY4" fmla="*/ 14623 h 169401"/>
                      <a:gd name="connsiteX5" fmla="*/ 34356 w 163059"/>
                      <a:gd name="connsiteY5" fmla="*/ 13566 h 169401"/>
                      <a:gd name="connsiteX6" fmla="*/ 36118 w 163059"/>
                      <a:gd name="connsiteY6" fmla="*/ 12950 h 169401"/>
                      <a:gd name="connsiteX7" fmla="*/ 39113 w 163059"/>
                      <a:gd name="connsiteY7" fmla="*/ 0 h 169401"/>
                      <a:gd name="connsiteX8" fmla="*/ 49772 w 163059"/>
                      <a:gd name="connsiteY8" fmla="*/ 8281 h 169401"/>
                      <a:gd name="connsiteX9" fmla="*/ 51623 w 163059"/>
                      <a:gd name="connsiteY9" fmla="*/ 7664 h 169401"/>
                      <a:gd name="connsiteX10" fmla="*/ 51182 w 163059"/>
                      <a:gd name="connsiteY10" fmla="*/ 9426 h 169401"/>
                      <a:gd name="connsiteX11" fmla="*/ 163059 w 163059"/>
                      <a:gd name="connsiteY11" fmla="*/ 95933 h 169401"/>
                      <a:gd name="connsiteX12" fmla="*/ 11805 w 163059"/>
                      <a:gd name="connsiteY12" fmla="*/ 164205 h 169401"/>
                      <a:gd name="connsiteX13" fmla="*/ 11100 w 163059"/>
                      <a:gd name="connsiteY13" fmla="*/ 166935 h 169401"/>
                      <a:gd name="connsiteX14" fmla="*/ 9162 w 163059"/>
                      <a:gd name="connsiteY14" fmla="*/ 165350 h 169401"/>
                      <a:gd name="connsiteX15" fmla="*/ 0 w 163059"/>
                      <a:gd name="connsiteY15" fmla="*/ 169402 h 169401"/>
                      <a:gd name="connsiteX16" fmla="*/ 47394 w 163059"/>
                      <a:gd name="connsiteY16" fmla="*/ 24137 h 169401"/>
                      <a:gd name="connsiteX17" fmla="*/ 14976 w 163059"/>
                      <a:gd name="connsiteY17" fmla="*/ 151695 h 169401"/>
                      <a:gd name="connsiteX18" fmla="*/ 139539 w 163059"/>
                      <a:gd name="connsiteY18" fmla="*/ 98840 h 169401"/>
                      <a:gd name="connsiteX19" fmla="*/ 47394 w 163059"/>
                      <a:gd name="connsiteY19" fmla="*/ 24137 h 169401"/>
                      <a:gd name="connsiteX20" fmla="*/ 49156 w 163059"/>
                      <a:gd name="connsiteY20" fmla="*/ 16914 h 169401"/>
                      <a:gd name="connsiteX21" fmla="*/ 146586 w 163059"/>
                      <a:gd name="connsiteY21" fmla="*/ 95845 h 169401"/>
                      <a:gd name="connsiteX22" fmla="*/ 149934 w 163059"/>
                      <a:gd name="connsiteY22" fmla="*/ 94347 h 169401"/>
                      <a:gd name="connsiteX23" fmla="*/ 49244 w 163059"/>
                      <a:gd name="connsiteY23" fmla="*/ 16473 h 169401"/>
                      <a:gd name="connsiteX24" fmla="*/ 49156 w 163059"/>
                      <a:gd name="connsiteY24" fmla="*/ 16914 h 169401"/>
                      <a:gd name="connsiteX25" fmla="*/ 41492 w 163059"/>
                      <a:gd name="connsiteY25" fmla="*/ 19380 h 169401"/>
                      <a:gd name="connsiteX26" fmla="*/ 40611 w 163059"/>
                      <a:gd name="connsiteY26" fmla="*/ 23257 h 169401"/>
                      <a:gd name="connsiteX27" fmla="*/ 41492 w 163059"/>
                      <a:gd name="connsiteY27" fmla="*/ 19380 h 169401"/>
                      <a:gd name="connsiteX28" fmla="*/ 41492 w 163059"/>
                      <a:gd name="connsiteY28" fmla="*/ 19380 h 169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3059" h="169401">
                        <a:moveTo>
                          <a:pt x="0" y="169402"/>
                        </a:moveTo>
                        <a:lnTo>
                          <a:pt x="2290" y="159535"/>
                        </a:lnTo>
                        <a:lnTo>
                          <a:pt x="265" y="157862"/>
                        </a:lnTo>
                        <a:lnTo>
                          <a:pt x="2907" y="156717"/>
                        </a:lnTo>
                        <a:lnTo>
                          <a:pt x="35678" y="14623"/>
                        </a:lnTo>
                        <a:lnTo>
                          <a:pt x="34356" y="13566"/>
                        </a:lnTo>
                        <a:lnTo>
                          <a:pt x="36118" y="12950"/>
                        </a:lnTo>
                        <a:lnTo>
                          <a:pt x="39113" y="0"/>
                        </a:lnTo>
                        <a:lnTo>
                          <a:pt x="49772" y="8281"/>
                        </a:lnTo>
                        <a:lnTo>
                          <a:pt x="51623" y="7664"/>
                        </a:lnTo>
                        <a:lnTo>
                          <a:pt x="51182" y="9426"/>
                        </a:lnTo>
                        <a:lnTo>
                          <a:pt x="163059" y="95933"/>
                        </a:lnTo>
                        <a:lnTo>
                          <a:pt x="11805" y="164205"/>
                        </a:lnTo>
                        <a:lnTo>
                          <a:pt x="11100" y="166935"/>
                        </a:lnTo>
                        <a:lnTo>
                          <a:pt x="9162" y="165350"/>
                        </a:lnTo>
                        <a:lnTo>
                          <a:pt x="0" y="169402"/>
                        </a:lnTo>
                        <a:close/>
                        <a:moveTo>
                          <a:pt x="47394" y="24137"/>
                        </a:moveTo>
                        <a:lnTo>
                          <a:pt x="14976" y="151695"/>
                        </a:lnTo>
                        <a:lnTo>
                          <a:pt x="139539" y="98840"/>
                        </a:lnTo>
                        <a:lnTo>
                          <a:pt x="47394" y="24137"/>
                        </a:lnTo>
                        <a:close/>
                        <a:moveTo>
                          <a:pt x="49156" y="16914"/>
                        </a:moveTo>
                        <a:lnTo>
                          <a:pt x="146586" y="95845"/>
                        </a:lnTo>
                        <a:lnTo>
                          <a:pt x="149934" y="94347"/>
                        </a:lnTo>
                        <a:lnTo>
                          <a:pt x="49244" y="16473"/>
                        </a:lnTo>
                        <a:lnTo>
                          <a:pt x="49156" y="16914"/>
                        </a:lnTo>
                        <a:close/>
                        <a:moveTo>
                          <a:pt x="41492" y="19380"/>
                        </a:moveTo>
                        <a:lnTo>
                          <a:pt x="40611" y="23257"/>
                        </a:lnTo>
                        <a:lnTo>
                          <a:pt x="41492" y="19380"/>
                        </a:lnTo>
                        <a:lnTo>
                          <a:pt x="41492" y="19380"/>
                        </a:lnTo>
                        <a:close/>
                      </a:path>
                    </a:pathLst>
                  </a:custGeom>
                  <a:grpFill/>
                  <a:ln w="8809" cap="flat">
                    <a:noFill/>
                    <a:prstDash val="solid"/>
                    <a:miter/>
                  </a:ln>
                </p:spPr>
                <p:txBody>
                  <a:bodyPr rtlCol="0" anchor="ctr"/>
                  <a:lstStyle/>
                  <a:p>
                    <a:endParaRPr lang="en-US" sz="3200"/>
                  </a:p>
                </p:txBody>
              </p:sp>
            </p:grpSp>
            <p:grpSp>
              <p:nvGrpSpPr>
                <p:cNvPr id="1508" name="Graphic 4229">
                  <a:extLst>
                    <a:ext uri="{FF2B5EF4-FFF2-40B4-BE49-F238E27FC236}">
                      <a16:creationId xmlns:a16="http://schemas.microsoft.com/office/drawing/2014/main" id="{1E22E0A0-D516-4EF8-A002-22157376F289}"/>
                    </a:ext>
                  </a:extLst>
                </p:cNvPr>
                <p:cNvGrpSpPr/>
                <p:nvPr/>
              </p:nvGrpSpPr>
              <p:grpSpPr>
                <a:xfrm>
                  <a:off x="6940542" y="2716750"/>
                  <a:ext cx="90735" cy="275112"/>
                  <a:chOff x="6940542" y="2716750"/>
                  <a:chExt cx="90735" cy="275112"/>
                </a:xfrm>
                <a:grpFill/>
              </p:grpSpPr>
              <p:sp>
                <p:nvSpPr>
                  <p:cNvPr id="2586" name="Freeform: Shape 2585">
                    <a:extLst>
                      <a:ext uri="{FF2B5EF4-FFF2-40B4-BE49-F238E27FC236}">
                        <a16:creationId xmlns:a16="http://schemas.microsoft.com/office/drawing/2014/main" id="{FC814116-8E63-4FF0-BC87-639922776311}"/>
                      </a:ext>
                    </a:extLst>
                  </p:cNvPr>
                  <p:cNvSpPr/>
                  <p:nvPr/>
                </p:nvSpPr>
                <p:spPr>
                  <a:xfrm>
                    <a:off x="6945387" y="2725559"/>
                    <a:ext cx="82190" cy="249213"/>
                  </a:xfrm>
                  <a:custGeom>
                    <a:avLst/>
                    <a:gdLst>
                      <a:gd name="connsiteX0" fmla="*/ 0 w 82190"/>
                      <a:gd name="connsiteY0" fmla="*/ 0 h 249213"/>
                      <a:gd name="connsiteX1" fmla="*/ 4581 w 82190"/>
                      <a:gd name="connsiteY1" fmla="*/ 4140 h 249213"/>
                      <a:gd name="connsiteX2" fmla="*/ 80340 w 82190"/>
                      <a:gd name="connsiteY2" fmla="*/ 72412 h 249213"/>
                      <a:gd name="connsiteX3" fmla="*/ 82190 w 82190"/>
                      <a:gd name="connsiteY3" fmla="*/ 74086 h 249213"/>
                      <a:gd name="connsiteX4" fmla="*/ 81662 w 82190"/>
                      <a:gd name="connsiteY4" fmla="*/ 76376 h 249213"/>
                      <a:gd name="connsiteX5" fmla="*/ 41756 w 82190"/>
                      <a:gd name="connsiteY5" fmla="*/ 237850 h 249213"/>
                      <a:gd name="connsiteX6" fmla="*/ 38937 w 82190"/>
                      <a:gd name="connsiteY6" fmla="*/ 249214 h 249213"/>
                      <a:gd name="connsiteX7" fmla="*/ 37175 w 82190"/>
                      <a:gd name="connsiteY7" fmla="*/ 237674 h 249213"/>
                      <a:gd name="connsiteX8" fmla="*/ 1233 w 82190"/>
                      <a:gd name="connsiteY8" fmla="*/ 7928 h 249213"/>
                      <a:gd name="connsiteX9" fmla="*/ 0 w 82190"/>
                      <a:gd name="connsiteY9" fmla="*/ 0 h 249213"/>
                      <a:gd name="connsiteX10" fmla="*/ 2643 w 82190"/>
                      <a:gd name="connsiteY10" fmla="*/ 15857 h 249213"/>
                      <a:gd name="connsiteX11" fmla="*/ 41756 w 82190"/>
                      <a:gd name="connsiteY11" fmla="*/ 236969 h 249213"/>
                      <a:gd name="connsiteX12" fmla="*/ 37175 w 82190"/>
                      <a:gd name="connsiteY12" fmla="*/ 236793 h 249213"/>
                      <a:gd name="connsiteX13" fmla="*/ 73733 w 82190"/>
                      <a:gd name="connsiteY13" fmla="*/ 74526 h 249213"/>
                      <a:gd name="connsiteX14" fmla="*/ 74967 w 82190"/>
                      <a:gd name="connsiteY14" fmla="*/ 78490 h 249213"/>
                      <a:gd name="connsiteX15" fmla="*/ 2643 w 82190"/>
                      <a:gd name="connsiteY15" fmla="*/ 15857 h 24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190" h="249213">
                        <a:moveTo>
                          <a:pt x="0" y="0"/>
                        </a:moveTo>
                        <a:lnTo>
                          <a:pt x="4581" y="4140"/>
                        </a:lnTo>
                        <a:lnTo>
                          <a:pt x="80340" y="72412"/>
                        </a:lnTo>
                        <a:lnTo>
                          <a:pt x="82190" y="74086"/>
                        </a:lnTo>
                        <a:lnTo>
                          <a:pt x="81662" y="76376"/>
                        </a:lnTo>
                        <a:lnTo>
                          <a:pt x="41756" y="237850"/>
                        </a:lnTo>
                        <a:lnTo>
                          <a:pt x="38937" y="249214"/>
                        </a:lnTo>
                        <a:lnTo>
                          <a:pt x="37175" y="237674"/>
                        </a:lnTo>
                        <a:lnTo>
                          <a:pt x="1233" y="7928"/>
                        </a:lnTo>
                        <a:lnTo>
                          <a:pt x="0" y="0"/>
                        </a:lnTo>
                        <a:close/>
                        <a:moveTo>
                          <a:pt x="2643" y="15857"/>
                        </a:moveTo>
                        <a:lnTo>
                          <a:pt x="41756" y="236969"/>
                        </a:lnTo>
                        <a:lnTo>
                          <a:pt x="37175" y="236793"/>
                        </a:lnTo>
                        <a:lnTo>
                          <a:pt x="73733" y="74526"/>
                        </a:lnTo>
                        <a:lnTo>
                          <a:pt x="74967" y="78490"/>
                        </a:lnTo>
                        <a:lnTo>
                          <a:pt x="2643" y="15857"/>
                        </a:lnTo>
                        <a:close/>
                      </a:path>
                    </a:pathLst>
                  </a:custGeom>
                  <a:grpFill/>
                  <a:ln w="8809" cap="flat">
                    <a:noFill/>
                    <a:prstDash val="solid"/>
                    <a:miter/>
                  </a:ln>
                </p:spPr>
                <p:txBody>
                  <a:bodyPr rtlCol="0" anchor="ctr"/>
                  <a:lstStyle/>
                  <a:p>
                    <a:endParaRPr lang="en-US" sz="3200"/>
                  </a:p>
                </p:txBody>
              </p:sp>
              <p:sp>
                <p:nvSpPr>
                  <p:cNvPr id="2587" name="Freeform: Shape 2586">
                    <a:extLst>
                      <a:ext uri="{FF2B5EF4-FFF2-40B4-BE49-F238E27FC236}">
                        <a16:creationId xmlns:a16="http://schemas.microsoft.com/office/drawing/2014/main" id="{29621C2C-6F63-4798-8903-F8A307C27229}"/>
                      </a:ext>
                    </a:extLst>
                  </p:cNvPr>
                  <p:cNvSpPr/>
                  <p:nvPr/>
                </p:nvSpPr>
                <p:spPr>
                  <a:xfrm>
                    <a:off x="6940542" y="2716750"/>
                    <a:ext cx="90735" cy="275112"/>
                  </a:xfrm>
                  <a:custGeom>
                    <a:avLst/>
                    <a:gdLst>
                      <a:gd name="connsiteX0" fmla="*/ 43077 w 90735"/>
                      <a:gd name="connsiteY0" fmla="*/ 275113 h 275112"/>
                      <a:gd name="connsiteX1" fmla="*/ 38937 w 90735"/>
                      <a:gd name="connsiteY1" fmla="*/ 248861 h 275112"/>
                      <a:gd name="connsiteX2" fmla="*/ 37791 w 90735"/>
                      <a:gd name="connsiteY2" fmla="*/ 248861 h 275112"/>
                      <a:gd name="connsiteX3" fmla="*/ 38408 w 90735"/>
                      <a:gd name="connsiteY3" fmla="*/ 245954 h 275112"/>
                      <a:gd name="connsiteX4" fmla="*/ 2467 w 90735"/>
                      <a:gd name="connsiteY4" fmla="*/ 15945 h 275112"/>
                      <a:gd name="connsiteX5" fmla="*/ 2467 w 90735"/>
                      <a:gd name="connsiteY5" fmla="*/ 15945 h 275112"/>
                      <a:gd name="connsiteX6" fmla="*/ 0 w 90735"/>
                      <a:gd name="connsiteY6" fmla="*/ 0 h 275112"/>
                      <a:gd name="connsiteX7" fmla="*/ 90735 w 90735"/>
                      <a:gd name="connsiteY7" fmla="*/ 81750 h 275112"/>
                      <a:gd name="connsiteX8" fmla="*/ 89678 w 90735"/>
                      <a:gd name="connsiteY8" fmla="*/ 85978 h 275112"/>
                      <a:gd name="connsiteX9" fmla="*/ 50125 w 90735"/>
                      <a:gd name="connsiteY9" fmla="*/ 246395 h 275112"/>
                      <a:gd name="connsiteX10" fmla="*/ 50653 w 90735"/>
                      <a:gd name="connsiteY10" fmla="*/ 249302 h 275112"/>
                      <a:gd name="connsiteX11" fmla="*/ 49420 w 90735"/>
                      <a:gd name="connsiteY11" fmla="*/ 249214 h 275112"/>
                      <a:gd name="connsiteX12" fmla="*/ 43077 w 90735"/>
                      <a:gd name="connsiteY12" fmla="*/ 275113 h 275112"/>
                      <a:gd name="connsiteX13" fmla="*/ 12421 w 90735"/>
                      <a:gd name="connsiteY13" fmla="*/ 33387 h 275112"/>
                      <a:gd name="connsiteX14" fmla="*/ 44927 w 90735"/>
                      <a:gd name="connsiteY14" fmla="*/ 217060 h 275112"/>
                      <a:gd name="connsiteX15" fmla="*/ 74262 w 90735"/>
                      <a:gd name="connsiteY15" fmla="*/ 86859 h 275112"/>
                      <a:gd name="connsiteX16" fmla="*/ 12421 w 90735"/>
                      <a:gd name="connsiteY16" fmla="*/ 33387 h 275112"/>
                      <a:gd name="connsiteX17" fmla="*/ 80076 w 90735"/>
                      <a:gd name="connsiteY17" fmla="*/ 91969 h 275112"/>
                      <a:gd name="connsiteX18" fmla="*/ 67479 w 90735"/>
                      <a:gd name="connsiteY18" fmla="*/ 147643 h 275112"/>
                      <a:gd name="connsiteX19" fmla="*/ 81045 w 90735"/>
                      <a:gd name="connsiteY19" fmla="*/ 92850 h 275112"/>
                      <a:gd name="connsiteX20" fmla="*/ 80076 w 90735"/>
                      <a:gd name="connsiteY20" fmla="*/ 91969 h 275112"/>
                      <a:gd name="connsiteX21" fmla="*/ 82014 w 90735"/>
                      <a:gd name="connsiteY21" fmla="*/ 82895 h 275112"/>
                      <a:gd name="connsiteX22" fmla="*/ 82895 w 90735"/>
                      <a:gd name="connsiteY22" fmla="*/ 85626 h 275112"/>
                      <a:gd name="connsiteX23" fmla="*/ 83248 w 90735"/>
                      <a:gd name="connsiteY23" fmla="*/ 84040 h 275112"/>
                      <a:gd name="connsiteX24" fmla="*/ 82014 w 90735"/>
                      <a:gd name="connsiteY24" fmla="*/ 82895 h 275112"/>
                      <a:gd name="connsiteX25" fmla="*/ 10395 w 90735"/>
                      <a:gd name="connsiteY25" fmla="*/ 22728 h 275112"/>
                      <a:gd name="connsiteX26" fmla="*/ 76024 w 90735"/>
                      <a:gd name="connsiteY26" fmla="*/ 79460 h 275112"/>
                      <a:gd name="connsiteX27" fmla="*/ 76376 w 90735"/>
                      <a:gd name="connsiteY27" fmla="*/ 77786 h 275112"/>
                      <a:gd name="connsiteX28" fmla="*/ 9602 w 90735"/>
                      <a:gd name="connsiteY28" fmla="*/ 17707 h 275112"/>
                      <a:gd name="connsiteX29" fmla="*/ 10395 w 90735"/>
                      <a:gd name="connsiteY29" fmla="*/ 22728 h 27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735" h="275112">
                        <a:moveTo>
                          <a:pt x="43077" y="275113"/>
                        </a:moveTo>
                        <a:lnTo>
                          <a:pt x="38937" y="248861"/>
                        </a:lnTo>
                        <a:lnTo>
                          <a:pt x="37791" y="248861"/>
                        </a:lnTo>
                        <a:lnTo>
                          <a:pt x="38408" y="245954"/>
                        </a:lnTo>
                        <a:lnTo>
                          <a:pt x="2467" y="15945"/>
                        </a:lnTo>
                        <a:lnTo>
                          <a:pt x="2467" y="15945"/>
                        </a:lnTo>
                        <a:lnTo>
                          <a:pt x="0" y="0"/>
                        </a:lnTo>
                        <a:lnTo>
                          <a:pt x="90735" y="81750"/>
                        </a:lnTo>
                        <a:lnTo>
                          <a:pt x="89678" y="85978"/>
                        </a:lnTo>
                        <a:lnTo>
                          <a:pt x="50125" y="246395"/>
                        </a:lnTo>
                        <a:lnTo>
                          <a:pt x="50653" y="249302"/>
                        </a:lnTo>
                        <a:lnTo>
                          <a:pt x="49420" y="249214"/>
                        </a:lnTo>
                        <a:lnTo>
                          <a:pt x="43077" y="275113"/>
                        </a:lnTo>
                        <a:close/>
                        <a:moveTo>
                          <a:pt x="12421" y="33387"/>
                        </a:moveTo>
                        <a:lnTo>
                          <a:pt x="44927" y="217060"/>
                        </a:lnTo>
                        <a:lnTo>
                          <a:pt x="74262" y="86859"/>
                        </a:lnTo>
                        <a:lnTo>
                          <a:pt x="12421" y="33387"/>
                        </a:lnTo>
                        <a:close/>
                        <a:moveTo>
                          <a:pt x="80076" y="91969"/>
                        </a:moveTo>
                        <a:lnTo>
                          <a:pt x="67479" y="147643"/>
                        </a:lnTo>
                        <a:lnTo>
                          <a:pt x="81045" y="92850"/>
                        </a:lnTo>
                        <a:lnTo>
                          <a:pt x="80076" y="91969"/>
                        </a:lnTo>
                        <a:close/>
                        <a:moveTo>
                          <a:pt x="82014" y="82895"/>
                        </a:moveTo>
                        <a:lnTo>
                          <a:pt x="82895" y="85626"/>
                        </a:lnTo>
                        <a:lnTo>
                          <a:pt x="83248" y="84040"/>
                        </a:lnTo>
                        <a:lnTo>
                          <a:pt x="82014" y="82895"/>
                        </a:lnTo>
                        <a:close/>
                        <a:moveTo>
                          <a:pt x="10395" y="22728"/>
                        </a:moveTo>
                        <a:lnTo>
                          <a:pt x="76024" y="79460"/>
                        </a:lnTo>
                        <a:lnTo>
                          <a:pt x="76376" y="77786"/>
                        </a:lnTo>
                        <a:lnTo>
                          <a:pt x="9602" y="17707"/>
                        </a:lnTo>
                        <a:lnTo>
                          <a:pt x="10395" y="22728"/>
                        </a:lnTo>
                        <a:close/>
                      </a:path>
                    </a:pathLst>
                  </a:custGeom>
                  <a:grpFill/>
                  <a:ln w="8809" cap="flat">
                    <a:noFill/>
                    <a:prstDash val="solid"/>
                    <a:miter/>
                  </a:ln>
                </p:spPr>
                <p:txBody>
                  <a:bodyPr rtlCol="0" anchor="ctr"/>
                  <a:lstStyle/>
                  <a:p>
                    <a:endParaRPr lang="en-US" sz="3200"/>
                  </a:p>
                </p:txBody>
              </p:sp>
            </p:grpSp>
            <p:grpSp>
              <p:nvGrpSpPr>
                <p:cNvPr id="1509" name="Graphic 4229">
                  <a:extLst>
                    <a:ext uri="{FF2B5EF4-FFF2-40B4-BE49-F238E27FC236}">
                      <a16:creationId xmlns:a16="http://schemas.microsoft.com/office/drawing/2014/main" id="{7FBC425E-D649-47F5-A0E1-7DDDE4518E27}"/>
                    </a:ext>
                  </a:extLst>
                </p:cNvPr>
                <p:cNvGrpSpPr/>
                <p:nvPr/>
              </p:nvGrpSpPr>
              <p:grpSpPr>
                <a:xfrm>
                  <a:off x="6976219" y="2838053"/>
                  <a:ext cx="187108" cy="133195"/>
                  <a:chOff x="6976219" y="2838053"/>
                  <a:chExt cx="187108" cy="133195"/>
                </a:xfrm>
                <a:grpFill/>
              </p:grpSpPr>
              <p:sp>
                <p:nvSpPr>
                  <p:cNvPr id="2584" name="Freeform: Shape 2583">
                    <a:extLst>
                      <a:ext uri="{FF2B5EF4-FFF2-40B4-BE49-F238E27FC236}">
                        <a16:creationId xmlns:a16="http://schemas.microsoft.com/office/drawing/2014/main" id="{460A8331-26EB-45DD-9C37-A1140B85513B}"/>
                      </a:ext>
                    </a:extLst>
                  </p:cNvPr>
                  <p:cNvSpPr/>
                  <p:nvPr/>
                </p:nvSpPr>
                <p:spPr>
                  <a:xfrm>
                    <a:off x="6982034" y="2843691"/>
                    <a:ext cx="173982" cy="122712"/>
                  </a:xfrm>
                  <a:custGeom>
                    <a:avLst/>
                    <a:gdLst>
                      <a:gd name="connsiteX0" fmla="*/ 75319 w 173982"/>
                      <a:gd name="connsiteY0" fmla="*/ 0 h 122712"/>
                      <a:gd name="connsiteX1" fmla="*/ 76376 w 173982"/>
                      <a:gd name="connsiteY1" fmla="*/ 1321 h 122712"/>
                      <a:gd name="connsiteX2" fmla="*/ 169490 w 173982"/>
                      <a:gd name="connsiteY2" fmla="*/ 117075 h 122712"/>
                      <a:gd name="connsiteX3" fmla="*/ 173983 w 173982"/>
                      <a:gd name="connsiteY3" fmla="*/ 122713 h 122712"/>
                      <a:gd name="connsiteX4" fmla="*/ 166847 w 173982"/>
                      <a:gd name="connsiteY4" fmla="*/ 122625 h 122712"/>
                      <a:gd name="connsiteX5" fmla="*/ 2731 w 173982"/>
                      <a:gd name="connsiteY5" fmla="*/ 120775 h 122712"/>
                      <a:gd name="connsiteX6" fmla="*/ 0 w 173982"/>
                      <a:gd name="connsiteY6" fmla="*/ 120775 h 122712"/>
                      <a:gd name="connsiteX7" fmla="*/ 1409 w 173982"/>
                      <a:gd name="connsiteY7" fmla="*/ 118485 h 122712"/>
                      <a:gd name="connsiteX8" fmla="*/ 72412 w 173982"/>
                      <a:gd name="connsiteY8" fmla="*/ 4581 h 122712"/>
                      <a:gd name="connsiteX9" fmla="*/ 75319 w 173982"/>
                      <a:gd name="connsiteY9" fmla="*/ 0 h 122712"/>
                      <a:gd name="connsiteX10" fmla="*/ 69769 w 173982"/>
                      <a:gd name="connsiteY10" fmla="*/ 9162 h 122712"/>
                      <a:gd name="connsiteX11" fmla="*/ 4052 w 173982"/>
                      <a:gd name="connsiteY11" fmla="*/ 119982 h 122712"/>
                      <a:gd name="connsiteX12" fmla="*/ 2731 w 173982"/>
                      <a:gd name="connsiteY12" fmla="*/ 117692 h 122712"/>
                      <a:gd name="connsiteX13" fmla="*/ 166847 w 173982"/>
                      <a:gd name="connsiteY13" fmla="*/ 115842 h 122712"/>
                      <a:gd name="connsiteX14" fmla="*/ 164204 w 173982"/>
                      <a:gd name="connsiteY14" fmla="*/ 121391 h 122712"/>
                      <a:gd name="connsiteX15" fmla="*/ 69769 w 173982"/>
                      <a:gd name="connsiteY15" fmla="*/ 9162 h 12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82" h="122712">
                        <a:moveTo>
                          <a:pt x="75319" y="0"/>
                        </a:moveTo>
                        <a:lnTo>
                          <a:pt x="76376" y="1321"/>
                        </a:lnTo>
                        <a:lnTo>
                          <a:pt x="169490" y="117075"/>
                        </a:lnTo>
                        <a:lnTo>
                          <a:pt x="173983" y="122713"/>
                        </a:lnTo>
                        <a:lnTo>
                          <a:pt x="166847" y="122625"/>
                        </a:lnTo>
                        <a:lnTo>
                          <a:pt x="2731" y="120775"/>
                        </a:lnTo>
                        <a:lnTo>
                          <a:pt x="0" y="120775"/>
                        </a:lnTo>
                        <a:lnTo>
                          <a:pt x="1409" y="118485"/>
                        </a:lnTo>
                        <a:lnTo>
                          <a:pt x="72412" y="4581"/>
                        </a:lnTo>
                        <a:lnTo>
                          <a:pt x="75319" y="0"/>
                        </a:lnTo>
                        <a:close/>
                        <a:moveTo>
                          <a:pt x="69769" y="9162"/>
                        </a:moveTo>
                        <a:lnTo>
                          <a:pt x="4052" y="119982"/>
                        </a:lnTo>
                        <a:lnTo>
                          <a:pt x="2731" y="117692"/>
                        </a:lnTo>
                        <a:lnTo>
                          <a:pt x="166847" y="115842"/>
                        </a:lnTo>
                        <a:lnTo>
                          <a:pt x="164204" y="121391"/>
                        </a:lnTo>
                        <a:lnTo>
                          <a:pt x="69769" y="9162"/>
                        </a:lnTo>
                        <a:close/>
                      </a:path>
                    </a:pathLst>
                  </a:custGeom>
                  <a:grpFill/>
                  <a:ln w="8809" cap="flat">
                    <a:noFill/>
                    <a:prstDash val="solid"/>
                    <a:miter/>
                  </a:ln>
                </p:spPr>
                <p:txBody>
                  <a:bodyPr rtlCol="0" anchor="ctr"/>
                  <a:lstStyle/>
                  <a:p>
                    <a:endParaRPr lang="en-US" sz="3200"/>
                  </a:p>
                </p:txBody>
              </p:sp>
              <p:sp>
                <p:nvSpPr>
                  <p:cNvPr id="2585" name="Freeform: Shape 2584">
                    <a:extLst>
                      <a:ext uri="{FF2B5EF4-FFF2-40B4-BE49-F238E27FC236}">
                        <a16:creationId xmlns:a16="http://schemas.microsoft.com/office/drawing/2014/main" id="{E18455ED-9FF0-4910-83B7-DB769E8829C4}"/>
                      </a:ext>
                    </a:extLst>
                  </p:cNvPr>
                  <p:cNvSpPr/>
                  <p:nvPr/>
                </p:nvSpPr>
                <p:spPr>
                  <a:xfrm>
                    <a:off x="6976219" y="2838053"/>
                    <a:ext cx="187108" cy="133195"/>
                  </a:xfrm>
                  <a:custGeom>
                    <a:avLst/>
                    <a:gdLst>
                      <a:gd name="connsiteX0" fmla="*/ 170988 w 187108"/>
                      <a:gd name="connsiteY0" fmla="*/ 133196 h 133195"/>
                      <a:gd name="connsiteX1" fmla="*/ 169666 w 187108"/>
                      <a:gd name="connsiteY1" fmla="*/ 131610 h 133195"/>
                      <a:gd name="connsiteX2" fmla="*/ 11452 w 187108"/>
                      <a:gd name="connsiteY2" fmla="*/ 129848 h 133195"/>
                      <a:gd name="connsiteX3" fmla="*/ 9954 w 187108"/>
                      <a:gd name="connsiteY3" fmla="*/ 132403 h 133195"/>
                      <a:gd name="connsiteX4" fmla="*/ 8457 w 187108"/>
                      <a:gd name="connsiteY4" fmla="*/ 129760 h 133195"/>
                      <a:gd name="connsiteX5" fmla="*/ 0 w 187108"/>
                      <a:gd name="connsiteY5" fmla="*/ 129672 h 133195"/>
                      <a:gd name="connsiteX6" fmla="*/ 4405 w 187108"/>
                      <a:gd name="connsiteY6" fmla="*/ 122625 h 133195"/>
                      <a:gd name="connsiteX7" fmla="*/ 2995 w 187108"/>
                      <a:gd name="connsiteY7" fmla="*/ 120158 h 133195"/>
                      <a:gd name="connsiteX8" fmla="*/ 5990 w 187108"/>
                      <a:gd name="connsiteY8" fmla="*/ 120158 h 133195"/>
                      <a:gd name="connsiteX9" fmla="*/ 80957 w 187108"/>
                      <a:gd name="connsiteY9" fmla="*/ 0 h 133195"/>
                      <a:gd name="connsiteX10" fmla="*/ 176097 w 187108"/>
                      <a:gd name="connsiteY10" fmla="*/ 118220 h 133195"/>
                      <a:gd name="connsiteX11" fmla="*/ 178211 w 187108"/>
                      <a:gd name="connsiteY11" fmla="*/ 118220 h 133195"/>
                      <a:gd name="connsiteX12" fmla="*/ 177418 w 187108"/>
                      <a:gd name="connsiteY12" fmla="*/ 119894 h 133195"/>
                      <a:gd name="connsiteX13" fmla="*/ 187108 w 187108"/>
                      <a:gd name="connsiteY13" fmla="*/ 131874 h 133195"/>
                      <a:gd name="connsiteX14" fmla="*/ 171869 w 187108"/>
                      <a:gd name="connsiteY14" fmla="*/ 131698 h 133195"/>
                      <a:gd name="connsiteX15" fmla="*/ 170988 w 187108"/>
                      <a:gd name="connsiteY15" fmla="*/ 133196 h 133195"/>
                      <a:gd name="connsiteX16" fmla="*/ 76112 w 187108"/>
                      <a:gd name="connsiteY16" fmla="*/ 20525 h 133195"/>
                      <a:gd name="connsiteX17" fmla="*/ 17266 w 187108"/>
                      <a:gd name="connsiteY17" fmla="*/ 119806 h 133195"/>
                      <a:gd name="connsiteX18" fmla="*/ 158391 w 187108"/>
                      <a:gd name="connsiteY18" fmla="*/ 118220 h 133195"/>
                      <a:gd name="connsiteX19" fmla="*/ 76112 w 187108"/>
                      <a:gd name="connsiteY19" fmla="*/ 20525 h 133195"/>
                      <a:gd name="connsiteX20" fmla="*/ 79636 w 187108"/>
                      <a:gd name="connsiteY20" fmla="*/ 14359 h 133195"/>
                      <a:gd name="connsiteX21" fmla="*/ 167376 w 187108"/>
                      <a:gd name="connsiteY21" fmla="*/ 118132 h 133195"/>
                      <a:gd name="connsiteX22" fmla="*/ 81486 w 187108"/>
                      <a:gd name="connsiteY22" fmla="*/ 11452 h 133195"/>
                      <a:gd name="connsiteX23" fmla="*/ 79636 w 187108"/>
                      <a:gd name="connsiteY23" fmla="*/ 14359 h 13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7108" h="133195">
                        <a:moveTo>
                          <a:pt x="170988" y="133196"/>
                        </a:moveTo>
                        <a:lnTo>
                          <a:pt x="169666" y="131610"/>
                        </a:lnTo>
                        <a:lnTo>
                          <a:pt x="11452" y="129848"/>
                        </a:lnTo>
                        <a:lnTo>
                          <a:pt x="9954" y="132403"/>
                        </a:lnTo>
                        <a:lnTo>
                          <a:pt x="8457" y="129760"/>
                        </a:lnTo>
                        <a:lnTo>
                          <a:pt x="0" y="129672"/>
                        </a:lnTo>
                        <a:lnTo>
                          <a:pt x="4405" y="122625"/>
                        </a:lnTo>
                        <a:lnTo>
                          <a:pt x="2995" y="120158"/>
                        </a:lnTo>
                        <a:lnTo>
                          <a:pt x="5990" y="120158"/>
                        </a:lnTo>
                        <a:lnTo>
                          <a:pt x="80957" y="0"/>
                        </a:lnTo>
                        <a:lnTo>
                          <a:pt x="176097" y="118220"/>
                        </a:lnTo>
                        <a:lnTo>
                          <a:pt x="178211" y="118220"/>
                        </a:lnTo>
                        <a:lnTo>
                          <a:pt x="177418" y="119894"/>
                        </a:lnTo>
                        <a:lnTo>
                          <a:pt x="187108" y="131874"/>
                        </a:lnTo>
                        <a:lnTo>
                          <a:pt x="171869" y="131698"/>
                        </a:lnTo>
                        <a:lnTo>
                          <a:pt x="170988" y="133196"/>
                        </a:lnTo>
                        <a:close/>
                        <a:moveTo>
                          <a:pt x="76112" y="20525"/>
                        </a:moveTo>
                        <a:lnTo>
                          <a:pt x="17266" y="119806"/>
                        </a:lnTo>
                        <a:lnTo>
                          <a:pt x="158391" y="118220"/>
                        </a:lnTo>
                        <a:lnTo>
                          <a:pt x="76112" y="20525"/>
                        </a:lnTo>
                        <a:close/>
                        <a:moveTo>
                          <a:pt x="79636" y="14359"/>
                        </a:moveTo>
                        <a:lnTo>
                          <a:pt x="167376" y="118132"/>
                        </a:lnTo>
                        <a:lnTo>
                          <a:pt x="81486" y="11452"/>
                        </a:lnTo>
                        <a:lnTo>
                          <a:pt x="79636" y="14359"/>
                        </a:lnTo>
                        <a:close/>
                      </a:path>
                    </a:pathLst>
                  </a:custGeom>
                  <a:grpFill/>
                  <a:ln w="8809" cap="flat">
                    <a:noFill/>
                    <a:prstDash val="solid"/>
                    <a:miter/>
                  </a:ln>
                </p:spPr>
                <p:txBody>
                  <a:bodyPr rtlCol="0" anchor="ctr"/>
                  <a:lstStyle/>
                  <a:p>
                    <a:endParaRPr lang="en-US" sz="3200"/>
                  </a:p>
                </p:txBody>
              </p:sp>
            </p:grpSp>
            <p:grpSp>
              <p:nvGrpSpPr>
                <p:cNvPr id="1510" name="Graphic 4229">
                  <a:extLst>
                    <a:ext uri="{FF2B5EF4-FFF2-40B4-BE49-F238E27FC236}">
                      <a16:creationId xmlns:a16="http://schemas.microsoft.com/office/drawing/2014/main" id="{C5B50056-44D0-436F-8400-1D9455C6100B}"/>
                    </a:ext>
                  </a:extLst>
                </p:cNvPr>
                <p:cNvGrpSpPr/>
                <p:nvPr/>
              </p:nvGrpSpPr>
              <p:grpSpPr>
                <a:xfrm>
                  <a:off x="5166183" y="1814242"/>
                  <a:ext cx="207986" cy="229128"/>
                  <a:chOff x="5166183" y="1814242"/>
                  <a:chExt cx="207986" cy="229128"/>
                </a:xfrm>
                <a:grpFill/>
              </p:grpSpPr>
              <p:sp>
                <p:nvSpPr>
                  <p:cNvPr id="2582" name="Freeform: Shape 2581">
                    <a:extLst>
                      <a:ext uri="{FF2B5EF4-FFF2-40B4-BE49-F238E27FC236}">
                        <a16:creationId xmlns:a16="http://schemas.microsoft.com/office/drawing/2014/main" id="{12A8A6C6-65A1-44B7-A595-3E9087A2B603}"/>
                      </a:ext>
                    </a:extLst>
                  </p:cNvPr>
                  <p:cNvSpPr/>
                  <p:nvPr/>
                </p:nvSpPr>
                <p:spPr>
                  <a:xfrm>
                    <a:off x="5172085" y="1819175"/>
                    <a:ext cx="196886" cy="216883"/>
                  </a:xfrm>
                  <a:custGeom>
                    <a:avLst/>
                    <a:gdLst>
                      <a:gd name="connsiteX0" fmla="*/ 0 w 196886"/>
                      <a:gd name="connsiteY0" fmla="*/ 0 h 216883"/>
                      <a:gd name="connsiteX1" fmla="*/ 3788 w 196886"/>
                      <a:gd name="connsiteY1" fmla="*/ 969 h 216883"/>
                      <a:gd name="connsiteX2" fmla="*/ 192306 w 196886"/>
                      <a:gd name="connsiteY2" fmla="*/ 47482 h 216883"/>
                      <a:gd name="connsiteX3" fmla="*/ 196886 w 196886"/>
                      <a:gd name="connsiteY3" fmla="*/ 48627 h 216883"/>
                      <a:gd name="connsiteX4" fmla="*/ 194508 w 196886"/>
                      <a:gd name="connsiteY4" fmla="*/ 52591 h 216883"/>
                      <a:gd name="connsiteX5" fmla="*/ 98752 w 196886"/>
                      <a:gd name="connsiteY5" fmla="*/ 213712 h 216883"/>
                      <a:gd name="connsiteX6" fmla="*/ 96902 w 196886"/>
                      <a:gd name="connsiteY6" fmla="*/ 216884 h 216883"/>
                      <a:gd name="connsiteX7" fmla="*/ 95404 w 196886"/>
                      <a:gd name="connsiteY7" fmla="*/ 213536 h 216883"/>
                      <a:gd name="connsiteX8" fmla="*/ 2643 w 196886"/>
                      <a:gd name="connsiteY8" fmla="*/ 5902 h 216883"/>
                      <a:gd name="connsiteX9" fmla="*/ 0 w 196886"/>
                      <a:gd name="connsiteY9" fmla="*/ 0 h 216883"/>
                      <a:gd name="connsiteX10" fmla="*/ 5285 w 196886"/>
                      <a:gd name="connsiteY10" fmla="*/ 11716 h 216883"/>
                      <a:gd name="connsiteX11" fmla="*/ 98752 w 196886"/>
                      <a:gd name="connsiteY11" fmla="*/ 212039 h 216883"/>
                      <a:gd name="connsiteX12" fmla="*/ 95404 w 196886"/>
                      <a:gd name="connsiteY12" fmla="*/ 211862 h 216883"/>
                      <a:gd name="connsiteX13" fmla="*/ 188518 w 196886"/>
                      <a:gd name="connsiteY13" fmla="*/ 49155 h 216883"/>
                      <a:gd name="connsiteX14" fmla="*/ 190720 w 196886"/>
                      <a:gd name="connsiteY14" fmla="*/ 54265 h 216883"/>
                      <a:gd name="connsiteX15" fmla="*/ 5285 w 196886"/>
                      <a:gd name="connsiteY15" fmla="*/ 11716 h 21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6886" h="216883">
                        <a:moveTo>
                          <a:pt x="0" y="0"/>
                        </a:moveTo>
                        <a:lnTo>
                          <a:pt x="3788" y="969"/>
                        </a:lnTo>
                        <a:lnTo>
                          <a:pt x="192306" y="47482"/>
                        </a:lnTo>
                        <a:lnTo>
                          <a:pt x="196886" y="48627"/>
                        </a:lnTo>
                        <a:lnTo>
                          <a:pt x="194508" y="52591"/>
                        </a:lnTo>
                        <a:lnTo>
                          <a:pt x="98752" y="213712"/>
                        </a:lnTo>
                        <a:lnTo>
                          <a:pt x="96902" y="216884"/>
                        </a:lnTo>
                        <a:lnTo>
                          <a:pt x="95404" y="213536"/>
                        </a:lnTo>
                        <a:lnTo>
                          <a:pt x="2643" y="5902"/>
                        </a:lnTo>
                        <a:lnTo>
                          <a:pt x="0" y="0"/>
                        </a:lnTo>
                        <a:close/>
                        <a:moveTo>
                          <a:pt x="5285" y="11716"/>
                        </a:moveTo>
                        <a:lnTo>
                          <a:pt x="98752" y="212039"/>
                        </a:lnTo>
                        <a:lnTo>
                          <a:pt x="95404" y="211862"/>
                        </a:lnTo>
                        <a:lnTo>
                          <a:pt x="188518" y="49155"/>
                        </a:lnTo>
                        <a:lnTo>
                          <a:pt x="190720" y="54265"/>
                        </a:lnTo>
                        <a:lnTo>
                          <a:pt x="5285" y="11716"/>
                        </a:lnTo>
                        <a:close/>
                      </a:path>
                    </a:pathLst>
                  </a:custGeom>
                  <a:grpFill/>
                  <a:ln w="8809" cap="flat">
                    <a:noFill/>
                    <a:prstDash val="solid"/>
                    <a:miter/>
                  </a:ln>
                </p:spPr>
                <p:txBody>
                  <a:bodyPr rtlCol="0" anchor="ctr"/>
                  <a:lstStyle/>
                  <a:p>
                    <a:endParaRPr lang="en-US" sz="3200"/>
                  </a:p>
                </p:txBody>
              </p:sp>
              <p:sp>
                <p:nvSpPr>
                  <p:cNvPr id="2583" name="Freeform: Shape 2582">
                    <a:extLst>
                      <a:ext uri="{FF2B5EF4-FFF2-40B4-BE49-F238E27FC236}">
                        <a16:creationId xmlns:a16="http://schemas.microsoft.com/office/drawing/2014/main" id="{18FF9CA5-00FE-4682-93D4-EE795C7A8978}"/>
                      </a:ext>
                    </a:extLst>
                  </p:cNvPr>
                  <p:cNvSpPr/>
                  <p:nvPr/>
                </p:nvSpPr>
                <p:spPr>
                  <a:xfrm>
                    <a:off x="5166183" y="1814242"/>
                    <a:ext cx="207986" cy="229128"/>
                  </a:xfrm>
                  <a:custGeom>
                    <a:avLst/>
                    <a:gdLst>
                      <a:gd name="connsiteX0" fmla="*/ 102275 w 207986"/>
                      <a:gd name="connsiteY0" fmla="*/ 229129 h 229128"/>
                      <a:gd name="connsiteX1" fmla="*/ 98223 w 207986"/>
                      <a:gd name="connsiteY1" fmla="*/ 219967 h 229128"/>
                      <a:gd name="connsiteX2" fmla="*/ 95668 w 207986"/>
                      <a:gd name="connsiteY2" fmla="*/ 219879 h 229128"/>
                      <a:gd name="connsiteX3" fmla="*/ 97078 w 207986"/>
                      <a:gd name="connsiteY3" fmla="*/ 217412 h 229128"/>
                      <a:gd name="connsiteX4" fmla="*/ 5285 w 207986"/>
                      <a:gd name="connsiteY4" fmla="*/ 11804 h 229128"/>
                      <a:gd name="connsiteX5" fmla="*/ 5285 w 207986"/>
                      <a:gd name="connsiteY5" fmla="*/ 11804 h 229128"/>
                      <a:gd name="connsiteX6" fmla="*/ 0 w 207986"/>
                      <a:gd name="connsiteY6" fmla="*/ 0 h 229128"/>
                      <a:gd name="connsiteX7" fmla="*/ 194067 w 207986"/>
                      <a:gd name="connsiteY7" fmla="*/ 47922 h 229128"/>
                      <a:gd name="connsiteX8" fmla="*/ 194861 w 207986"/>
                      <a:gd name="connsiteY8" fmla="*/ 46513 h 229128"/>
                      <a:gd name="connsiteX9" fmla="*/ 195653 w 207986"/>
                      <a:gd name="connsiteY9" fmla="*/ 48363 h 229128"/>
                      <a:gd name="connsiteX10" fmla="*/ 207986 w 207986"/>
                      <a:gd name="connsiteY10" fmla="*/ 51446 h 229128"/>
                      <a:gd name="connsiteX11" fmla="*/ 201556 w 207986"/>
                      <a:gd name="connsiteY11" fmla="*/ 62193 h 229128"/>
                      <a:gd name="connsiteX12" fmla="*/ 202348 w 207986"/>
                      <a:gd name="connsiteY12" fmla="*/ 63955 h 229128"/>
                      <a:gd name="connsiteX13" fmla="*/ 200763 w 207986"/>
                      <a:gd name="connsiteY13" fmla="*/ 63603 h 229128"/>
                      <a:gd name="connsiteX14" fmla="*/ 108970 w 207986"/>
                      <a:gd name="connsiteY14" fmla="*/ 218029 h 229128"/>
                      <a:gd name="connsiteX15" fmla="*/ 110204 w 207986"/>
                      <a:gd name="connsiteY15" fmla="*/ 220584 h 229128"/>
                      <a:gd name="connsiteX16" fmla="*/ 107561 w 207986"/>
                      <a:gd name="connsiteY16" fmla="*/ 220496 h 229128"/>
                      <a:gd name="connsiteX17" fmla="*/ 102275 w 207986"/>
                      <a:gd name="connsiteY17" fmla="*/ 229129 h 229128"/>
                      <a:gd name="connsiteX18" fmla="*/ 17178 w 207986"/>
                      <a:gd name="connsiteY18" fmla="*/ 21495 h 229128"/>
                      <a:gd name="connsiteX19" fmla="*/ 103420 w 207986"/>
                      <a:gd name="connsiteY19" fmla="*/ 206313 h 229128"/>
                      <a:gd name="connsiteX20" fmla="*/ 186932 w 207986"/>
                      <a:gd name="connsiteY20" fmla="*/ 60431 h 229128"/>
                      <a:gd name="connsiteX21" fmla="*/ 17178 w 207986"/>
                      <a:gd name="connsiteY21" fmla="*/ 21495 h 229128"/>
                      <a:gd name="connsiteX22" fmla="*/ 193803 w 207986"/>
                      <a:gd name="connsiteY22" fmla="*/ 61929 h 229128"/>
                      <a:gd name="connsiteX23" fmla="*/ 192922 w 207986"/>
                      <a:gd name="connsiteY23" fmla="*/ 63427 h 229128"/>
                      <a:gd name="connsiteX24" fmla="*/ 193803 w 207986"/>
                      <a:gd name="connsiteY24" fmla="*/ 61929 h 229128"/>
                      <a:gd name="connsiteX25" fmla="*/ 193803 w 207986"/>
                      <a:gd name="connsiteY25" fmla="*/ 61929 h 229128"/>
                      <a:gd name="connsiteX26" fmla="*/ 13478 w 207986"/>
                      <a:gd name="connsiteY26" fmla="*/ 13654 h 229128"/>
                      <a:gd name="connsiteX27" fmla="*/ 190368 w 207986"/>
                      <a:gd name="connsiteY27" fmla="*/ 54265 h 229128"/>
                      <a:gd name="connsiteX28" fmla="*/ 190544 w 207986"/>
                      <a:gd name="connsiteY28" fmla="*/ 54001 h 229128"/>
                      <a:gd name="connsiteX29" fmla="*/ 11804 w 207986"/>
                      <a:gd name="connsiteY29" fmla="*/ 9866 h 229128"/>
                      <a:gd name="connsiteX30" fmla="*/ 13478 w 207986"/>
                      <a:gd name="connsiteY30" fmla="*/ 13654 h 229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07986" h="229128">
                        <a:moveTo>
                          <a:pt x="102275" y="229129"/>
                        </a:moveTo>
                        <a:lnTo>
                          <a:pt x="98223" y="219967"/>
                        </a:lnTo>
                        <a:lnTo>
                          <a:pt x="95668" y="219879"/>
                        </a:lnTo>
                        <a:lnTo>
                          <a:pt x="97078" y="217412"/>
                        </a:lnTo>
                        <a:lnTo>
                          <a:pt x="5285" y="11804"/>
                        </a:lnTo>
                        <a:lnTo>
                          <a:pt x="5285" y="11804"/>
                        </a:lnTo>
                        <a:lnTo>
                          <a:pt x="0" y="0"/>
                        </a:lnTo>
                        <a:lnTo>
                          <a:pt x="194067" y="47922"/>
                        </a:lnTo>
                        <a:lnTo>
                          <a:pt x="194861" y="46513"/>
                        </a:lnTo>
                        <a:lnTo>
                          <a:pt x="195653" y="48363"/>
                        </a:lnTo>
                        <a:lnTo>
                          <a:pt x="207986" y="51446"/>
                        </a:lnTo>
                        <a:lnTo>
                          <a:pt x="201556" y="62193"/>
                        </a:lnTo>
                        <a:lnTo>
                          <a:pt x="202348" y="63955"/>
                        </a:lnTo>
                        <a:lnTo>
                          <a:pt x="200763" y="63603"/>
                        </a:lnTo>
                        <a:lnTo>
                          <a:pt x="108970" y="218029"/>
                        </a:lnTo>
                        <a:lnTo>
                          <a:pt x="110204" y="220584"/>
                        </a:lnTo>
                        <a:lnTo>
                          <a:pt x="107561" y="220496"/>
                        </a:lnTo>
                        <a:lnTo>
                          <a:pt x="102275" y="229129"/>
                        </a:lnTo>
                        <a:close/>
                        <a:moveTo>
                          <a:pt x="17178" y="21495"/>
                        </a:moveTo>
                        <a:lnTo>
                          <a:pt x="103420" y="206313"/>
                        </a:lnTo>
                        <a:lnTo>
                          <a:pt x="186932" y="60431"/>
                        </a:lnTo>
                        <a:lnTo>
                          <a:pt x="17178" y="21495"/>
                        </a:lnTo>
                        <a:close/>
                        <a:moveTo>
                          <a:pt x="193803" y="61929"/>
                        </a:moveTo>
                        <a:lnTo>
                          <a:pt x="192922" y="63427"/>
                        </a:lnTo>
                        <a:lnTo>
                          <a:pt x="193803" y="61929"/>
                        </a:lnTo>
                        <a:lnTo>
                          <a:pt x="193803" y="61929"/>
                        </a:lnTo>
                        <a:close/>
                        <a:moveTo>
                          <a:pt x="13478" y="13654"/>
                        </a:moveTo>
                        <a:lnTo>
                          <a:pt x="190368" y="54265"/>
                        </a:lnTo>
                        <a:lnTo>
                          <a:pt x="190544" y="54001"/>
                        </a:lnTo>
                        <a:lnTo>
                          <a:pt x="11804" y="9866"/>
                        </a:lnTo>
                        <a:lnTo>
                          <a:pt x="13478" y="13654"/>
                        </a:lnTo>
                        <a:close/>
                      </a:path>
                    </a:pathLst>
                  </a:custGeom>
                  <a:grpFill/>
                  <a:ln w="8809" cap="flat">
                    <a:noFill/>
                    <a:prstDash val="solid"/>
                    <a:miter/>
                  </a:ln>
                </p:spPr>
                <p:txBody>
                  <a:bodyPr rtlCol="0" anchor="ctr"/>
                  <a:lstStyle/>
                  <a:p>
                    <a:endParaRPr lang="en-US" sz="3200"/>
                  </a:p>
                </p:txBody>
              </p:sp>
            </p:grpSp>
            <p:grpSp>
              <p:nvGrpSpPr>
                <p:cNvPr id="1511" name="Graphic 4229">
                  <a:extLst>
                    <a:ext uri="{FF2B5EF4-FFF2-40B4-BE49-F238E27FC236}">
                      <a16:creationId xmlns:a16="http://schemas.microsoft.com/office/drawing/2014/main" id="{1D4AA6BA-6532-4591-A31A-850DD5D9C5C6}"/>
                    </a:ext>
                  </a:extLst>
                </p:cNvPr>
                <p:cNvGrpSpPr/>
                <p:nvPr/>
              </p:nvGrpSpPr>
              <p:grpSpPr>
                <a:xfrm>
                  <a:off x="5324485" y="1900308"/>
                  <a:ext cx="461252" cy="341886"/>
                  <a:chOff x="5324485" y="1900308"/>
                  <a:chExt cx="461252" cy="341886"/>
                </a:xfrm>
                <a:grpFill/>
              </p:grpSpPr>
              <p:sp>
                <p:nvSpPr>
                  <p:cNvPr id="2580" name="Freeform: Shape 2579">
                    <a:extLst>
                      <a:ext uri="{FF2B5EF4-FFF2-40B4-BE49-F238E27FC236}">
                        <a16:creationId xmlns:a16="http://schemas.microsoft.com/office/drawing/2014/main" id="{03AE5EB6-84BA-44F7-8251-5E8056803200}"/>
                      </a:ext>
                    </a:extLst>
                  </p:cNvPr>
                  <p:cNvSpPr/>
                  <p:nvPr/>
                </p:nvSpPr>
                <p:spPr>
                  <a:xfrm>
                    <a:off x="5332590" y="1904449"/>
                    <a:ext cx="444514" cy="329289"/>
                  </a:xfrm>
                  <a:custGeom>
                    <a:avLst/>
                    <a:gdLst>
                      <a:gd name="connsiteX0" fmla="*/ 172749 w 444514"/>
                      <a:gd name="connsiteY0" fmla="*/ 0 h 329289"/>
                      <a:gd name="connsiteX1" fmla="*/ 435970 w 444514"/>
                      <a:gd name="connsiteY1" fmla="*/ 82102 h 329289"/>
                      <a:gd name="connsiteX2" fmla="*/ 444514 w 444514"/>
                      <a:gd name="connsiteY2" fmla="*/ 84745 h 329289"/>
                      <a:gd name="connsiteX3" fmla="*/ 436674 w 444514"/>
                      <a:gd name="connsiteY3" fmla="*/ 89062 h 329289"/>
                      <a:gd name="connsiteX4" fmla="*/ 4757 w 444514"/>
                      <a:gd name="connsiteY4" fmla="*/ 326735 h 329289"/>
                      <a:gd name="connsiteX5" fmla="*/ 0 w 444514"/>
                      <a:gd name="connsiteY5" fmla="*/ 329290 h 329289"/>
                      <a:gd name="connsiteX6" fmla="*/ 2466 w 444514"/>
                      <a:gd name="connsiteY6" fmla="*/ 324533 h 329289"/>
                      <a:gd name="connsiteX7" fmla="*/ 170282 w 444514"/>
                      <a:gd name="connsiteY7" fmla="*/ 4493 h 329289"/>
                      <a:gd name="connsiteX8" fmla="*/ 172749 w 444514"/>
                      <a:gd name="connsiteY8" fmla="*/ 0 h 329289"/>
                      <a:gd name="connsiteX9" fmla="*/ 168080 w 444514"/>
                      <a:gd name="connsiteY9" fmla="*/ 9162 h 329289"/>
                      <a:gd name="connsiteX10" fmla="*/ 5462 w 444514"/>
                      <a:gd name="connsiteY10" fmla="*/ 326118 h 329289"/>
                      <a:gd name="connsiteX11" fmla="*/ 3259 w 444514"/>
                      <a:gd name="connsiteY11" fmla="*/ 324004 h 329289"/>
                      <a:gd name="connsiteX12" fmla="*/ 433062 w 444514"/>
                      <a:gd name="connsiteY12" fmla="*/ 82455 h 329289"/>
                      <a:gd name="connsiteX13" fmla="*/ 433767 w 444514"/>
                      <a:gd name="connsiteY13" fmla="*/ 89414 h 329289"/>
                      <a:gd name="connsiteX14" fmla="*/ 168961 w 444514"/>
                      <a:gd name="connsiteY14" fmla="*/ 9338 h 329289"/>
                      <a:gd name="connsiteX15" fmla="*/ 168080 w 444514"/>
                      <a:gd name="connsiteY15" fmla="*/ 9162 h 329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4514" h="329289">
                        <a:moveTo>
                          <a:pt x="172749" y="0"/>
                        </a:moveTo>
                        <a:lnTo>
                          <a:pt x="435970" y="82102"/>
                        </a:lnTo>
                        <a:lnTo>
                          <a:pt x="444514" y="84745"/>
                        </a:lnTo>
                        <a:lnTo>
                          <a:pt x="436674" y="89062"/>
                        </a:lnTo>
                        <a:lnTo>
                          <a:pt x="4757" y="326735"/>
                        </a:lnTo>
                        <a:lnTo>
                          <a:pt x="0" y="329290"/>
                        </a:lnTo>
                        <a:lnTo>
                          <a:pt x="2466" y="324533"/>
                        </a:lnTo>
                        <a:lnTo>
                          <a:pt x="170282" y="4493"/>
                        </a:lnTo>
                        <a:lnTo>
                          <a:pt x="172749" y="0"/>
                        </a:lnTo>
                        <a:close/>
                        <a:moveTo>
                          <a:pt x="168080" y="9162"/>
                        </a:moveTo>
                        <a:lnTo>
                          <a:pt x="5462" y="326118"/>
                        </a:lnTo>
                        <a:lnTo>
                          <a:pt x="3259" y="324004"/>
                        </a:lnTo>
                        <a:lnTo>
                          <a:pt x="433062" y="82455"/>
                        </a:lnTo>
                        <a:lnTo>
                          <a:pt x="433767" y="89414"/>
                        </a:lnTo>
                        <a:lnTo>
                          <a:pt x="168961" y="9338"/>
                        </a:lnTo>
                        <a:lnTo>
                          <a:pt x="168080" y="9162"/>
                        </a:lnTo>
                        <a:close/>
                      </a:path>
                    </a:pathLst>
                  </a:custGeom>
                  <a:grpFill/>
                  <a:ln w="8809" cap="flat">
                    <a:noFill/>
                    <a:prstDash val="solid"/>
                    <a:miter/>
                  </a:ln>
                </p:spPr>
                <p:txBody>
                  <a:bodyPr rtlCol="0" anchor="ctr"/>
                  <a:lstStyle/>
                  <a:p>
                    <a:endParaRPr lang="en-US" sz="3200"/>
                  </a:p>
                </p:txBody>
              </p:sp>
              <p:sp>
                <p:nvSpPr>
                  <p:cNvPr id="2581" name="Freeform: Shape 2580">
                    <a:extLst>
                      <a:ext uri="{FF2B5EF4-FFF2-40B4-BE49-F238E27FC236}">
                        <a16:creationId xmlns:a16="http://schemas.microsoft.com/office/drawing/2014/main" id="{D55BC80D-D00E-4A5C-8F60-B1E6E19B42E0}"/>
                      </a:ext>
                    </a:extLst>
                  </p:cNvPr>
                  <p:cNvSpPr/>
                  <p:nvPr/>
                </p:nvSpPr>
                <p:spPr>
                  <a:xfrm>
                    <a:off x="5324485" y="1900308"/>
                    <a:ext cx="461252" cy="341886"/>
                  </a:xfrm>
                  <a:custGeom>
                    <a:avLst/>
                    <a:gdLst>
                      <a:gd name="connsiteX0" fmla="*/ 0 w 461252"/>
                      <a:gd name="connsiteY0" fmla="*/ 341887 h 341886"/>
                      <a:gd name="connsiteX1" fmla="*/ 6960 w 461252"/>
                      <a:gd name="connsiteY1" fmla="*/ 328585 h 341886"/>
                      <a:gd name="connsiteX2" fmla="*/ 5726 w 461252"/>
                      <a:gd name="connsiteY2" fmla="*/ 327352 h 341886"/>
                      <a:gd name="connsiteX3" fmla="*/ 8369 w 461252"/>
                      <a:gd name="connsiteY3" fmla="*/ 325854 h 341886"/>
                      <a:gd name="connsiteX4" fmla="*/ 179180 w 461252"/>
                      <a:gd name="connsiteY4" fmla="*/ 0 h 341886"/>
                      <a:gd name="connsiteX5" fmla="*/ 442136 w 461252"/>
                      <a:gd name="connsiteY5" fmla="*/ 82014 h 341886"/>
                      <a:gd name="connsiteX6" fmla="*/ 443898 w 461252"/>
                      <a:gd name="connsiteY6" fmla="*/ 81045 h 341886"/>
                      <a:gd name="connsiteX7" fmla="*/ 444075 w 461252"/>
                      <a:gd name="connsiteY7" fmla="*/ 82631 h 341886"/>
                      <a:gd name="connsiteX8" fmla="*/ 461253 w 461252"/>
                      <a:gd name="connsiteY8" fmla="*/ 88004 h 341886"/>
                      <a:gd name="connsiteX9" fmla="*/ 445572 w 461252"/>
                      <a:gd name="connsiteY9" fmla="*/ 96637 h 341886"/>
                      <a:gd name="connsiteX10" fmla="*/ 445748 w 461252"/>
                      <a:gd name="connsiteY10" fmla="*/ 98223 h 341886"/>
                      <a:gd name="connsiteX11" fmla="*/ 443810 w 461252"/>
                      <a:gd name="connsiteY11" fmla="*/ 97607 h 341886"/>
                      <a:gd name="connsiteX12" fmla="*/ 15857 w 461252"/>
                      <a:gd name="connsiteY12" fmla="*/ 333078 h 341886"/>
                      <a:gd name="connsiteX13" fmla="*/ 14447 w 461252"/>
                      <a:gd name="connsiteY13" fmla="*/ 335809 h 341886"/>
                      <a:gd name="connsiteX14" fmla="*/ 13214 w 461252"/>
                      <a:gd name="connsiteY14" fmla="*/ 334575 h 341886"/>
                      <a:gd name="connsiteX15" fmla="*/ 0 w 461252"/>
                      <a:gd name="connsiteY15" fmla="*/ 341887 h 341886"/>
                      <a:gd name="connsiteX16" fmla="*/ 177859 w 461252"/>
                      <a:gd name="connsiteY16" fmla="*/ 17266 h 341886"/>
                      <a:gd name="connsiteX17" fmla="*/ 24137 w 461252"/>
                      <a:gd name="connsiteY17" fmla="*/ 317045 h 341886"/>
                      <a:gd name="connsiteX18" fmla="*/ 424782 w 461252"/>
                      <a:gd name="connsiteY18" fmla="*/ 91881 h 341886"/>
                      <a:gd name="connsiteX19" fmla="*/ 177859 w 461252"/>
                      <a:gd name="connsiteY19" fmla="*/ 17266 h 341886"/>
                      <a:gd name="connsiteX20" fmla="*/ 433680 w 461252"/>
                      <a:gd name="connsiteY20" fmla="*/ 94611 h 341886"/>
                      <a:gd name="connsiteX21" fmla="*/ 355189 w 461252"/>
                      <a:gd name="connsiteY21" fmla="*/ 138746 h 341886"/>
                      <a:gd name="connsiteX22" fmla="*/ 434825 w 461252"/>
                      <a:gd name="connsiteY22" fmla="*/ 94964 h 341886"/>
                      <a:gd name="connsiteX23" fmla="*/ 433680 w 461252"/>
                      <a:gd name="connsiteY23" fmla="*/ 94611 h 341886"/>
                      <a:gd name="connsiteX24" fmla="*/ 180942 w 461252"/>
                      <a:gd name="connsiteY24" fmla="*/ 11188 h 341886"/>
                      <a:gd name="connsiteX25" fmla="*/ 432798 w 461252"/>
                      <a:gd name="connsiteY25" fmla="*/ 87300 h 341886"/>
                      <a:gd name="connsiteX26" fmla="*/ 433944 w 461252"/>
                      <a:gd name="connsiteY26" fmla="*/ 86595 h 341886"/>
                      <a:gd name="connsiteX27" fmla="*/ 182440 w 461252"/>
                      <a:gd name="connsiteY27" fmla="*/ 8104 h 341886"/>
                      <a:gd name="connsiteX28" fmla="*/ 180942 w 461252"/>
                      <a:gd name="connsiteY28" fmla="*/ 11188 h 34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61252" h="341886">
                        <a:moveTo>
                          <a:pt x="0" y="341887"/>
                        </a:moveTo>
                        <a:lnTo>
                          <a:pt x="6960" y="328585"/>
                        </a:lnTo>
                        <a:lnTo>
                          <a:pt x="5726" y="327352"/>
                        </a:lnTo>
                        <a:lnTo>
                          <a:pt x="8369" y="325854"/>
                        </a:lnTo>
                        <a:lnTo>
                          <a:pt x="179180" y="0"/>
                        </a:lnTo>
                        <a:lnTo>
                          <a:pt x="442136" y="82014"/>
                        </a:lnTo>
                        <a:lnTo>
                          <a:pt x="443898" y="81045"/>
                        </a:lnTo>
                        <a:lnTo>
                          <a:pt x="444075" y="82631"/>
                        </a:lnTo>
                        <a:lnTo>
                          <a:pt x="461253" y="88004"/>
                        </a:lnTo>
                        <a:lnTo>
                          <a:pt x="445572" y="96637"/>
                        </a:lnTo>
                        <a:lnTo>
                          <a:pt x="445748" y="98223"/>
                        </a:lnTo>
                        <a:lnTo>
                          <a:pt x="443810" y="97607"/>
                        </a:lnTo>
                        <a:lnTo>
                          <a:pt x="15857" y="333078"/>
                        </a:lnTo>
                        <a:lnTo>
                          <a:pt x="14447" y="335809"/>
                        </a:lnTo>
                        <a:lnTo>
                          <a:pt x="13214" y="334575"/>
                        </a:lnTo>
                        <a:lnTo>
                          <a:pt x="0" y="341887"/>
                        </a:lnTo>
                        <a:close/>
                        <a:moveTo>
                          <a:pt x="177859" y="17266"/>
                        </a:moveTo>
                        <a:lnTo>
                          <a:pt x="24137" y="317045"/>
                        </a:lnTo>
                        <a:lnTo>
                          <a:pt x="424782" y="91881"/>
                        </a:lnTo>
                        <a:lnTo>
                          <a:pt x="177859" y="17266"/>
                        </a:lnTo>
                        <a:close/>
                        <a:moveTo>
                          <a:pt x="433680" y="94611"/>
                        </a:moveTo>
                        <a:lnTo>
                          <a:pt x="355189" y="138746"/>
                        </a:lnTo>
                        <a:lnTo>
                          <a:pt x="434825" y="94964"/>
                        </a:lnTo>
                        <a:lnTo>
                          <a:pt x="433680" y="94611"/>
                        </a:lnTo>
                        <a:close/>
                        <a:moveTo>
                          <a:pt x="180942" y="11188"/>
                        </a:moveTo>
                        <a:lnTo>
                          <a:pt x="432798" y="87300"/>
                        </a:lnTo>
                        <a:lnTo>
                          <a:pt x="433944" y="86595"/>
                        </a:lnTo>
                        <a:lnTo>
                          <a:pt x="182440" y="8104"/>
                        </a:lnTo>
                        <a:lnTo>
                          <a:pt x="180942" y="11188"/>
                        </a:lnTo>
                        <a:close/>
                      </a:path>
                    </a:pathLst>
                  </a:custGeom>
                  <a:grpFill/>
                  <a:ln w="8809" cap="flat">
                    <a:noFill/>
                    <a:prstDash val="solid"/>
                    <a:miter/>
                  </a:ln>
                </p:spPr>
                <p:txBody>
                  <a:bodyPr rtlCol="0" anchor="ctr"/>
                  <a:lstStyle/>
                  <a:p>
                    <a:endParaRPr lang="en-US" sz="3200"/>
                  </a:p>
                </p:txBody>
              </p:sp>
            </p:grpSp>
            <p:grpSp>
              <p:nvGrpSpPr>
                <p:cNvPr id="1512" name="Graphic 4229">
                  <a:extLst>
                    <a:ext uri="{FF2B5EF4-FFF2-40B4-BE49-F238E27FC236}">
                      <a16:creationId xmlns:a16="http://schemas.microsoft.com/office/drawing/2014/main" id="{68ECE759-9B5F-405C-8CD1-F766B37552AC}"/>
                    </a:ext>
                  </a:extLst>
                </p:cNvPr>
                <p:cNvGrpSpPr/>
                <p:nvPr/>
              </p:nvGrpSpPr>
              <p:grpSpPr>
                <a:xfrm>
                  <a:off x="7055591" y="2949754"/>
                  <a:ext cx="147819" cy="165701"/>
                  <a:chOff x="7055591" y="2949754"/>
                  <a:chExt cx="147819" cy="165701"/>
                </a:xfrm>
                <a:grpFill/>
              </p:grpSpPr>
              <p:sp>
                <p:nvSpPr>
                  <p:cNvPr id="2578" name="Freeform: Shape 2577">
                    <a:extLst>
                      <a:ext uri="{FF2B5EF4-FFF2-40B4-BE49-F238E27FC236}">
                        <a16:creationId xmlns:a16="http://schemas.microsoft.com/office/drawing/2014/main" id="{39BCBC4E-4E13-4912-857A-2515B89CD000}"/>
                      </a:ext>
                    </a:extLst>
                  </p:cNvPr>
                  <p:cNvSpPr/>
                  <p:nvPr/>
                </p:nvSpPr>
                <p:spPr>
                  <a:xfrm>
                    <a:off x="7062815" y="2957330"/>
                    <a:ext cx="136102" cy="152752"/>
                  </a:xfrm>
                  <a:custGeom>
                    <a:avLst/>
                    <a:gdLst>
                      <a:gd name="connsiteX0" fmla="*/ 89414 w 136102"/>
                      <a:gd name="connsiteY0" fmla="*/ 0 h 152752"/>
                      <a:gd name="connsiteX1" fmla="*/ 90823 w 136102"/>
                      <a:gd name="connsiteY1" fmla="*/ 3612 h 152752"/>
                      <a:gd name="connsiteX2" fmla="*/ 134517 w 136102"/>
                      <a:gd name="connsiteY2" fmla="*/ 112054 h 152752"/>
                      <a:gd name="connsiteX3" fmla="*/ 136103 w 136102"/>
                      <a:gd name="connsiteY3" fmla="*/ 115930 h 152752"/>
                      <a:gd name="connsiteX4" fmla="*/ 132227 w 136102"/>
                      <a:gd name="connsiteY4" fmla="*/ 116987 h 152752"/>
                      <a:gd name="connsiteX5" fmla="*/ 4757 w 136102"/>
                      <a:gd name="connsiteY5" fmla="*/ 151431 h 152752"/>
                      <a:gd name="connsiteX6" fmla="*/ 0 w 136102"/>
                      <a:gd name="connsiteY6" fmla="*/ 152752 h 152752"/>
                      <a:gd name="connsiteX7" fmla="*/ 2467 w 136102"/>
                      <a:gd name="connsiteY7" fmla="*/ 148524 h 152752"/>
                      <a:gd name="connsiteX8" fmla="*/ 86331 w 136102"/>
                      <a:gd name="connsiteY8" fmla="*/ 5638 h 152752"/>
                      <a:gd name="connsiteX9" fmla="*/ 89414 w 136102"/>
                      <a:gd name="connsiteY9" fmla="*/ 0 h 152752"/>
                      <a:gd name="connsiteX10" fmla="*/ 83071 w 136102"/>
                      <a:gd name="connsiteY10" fmla="*/ 11100 h 152752"/>
                      <a:gd name="connsiteX11" fmla="*/ 5814 w 136102"/>
                      <a:gd name="connsiteY11" fmla="*/ 150462 h 152752"/>
                      <a:gd name="connsiteX12" fmla="*/ 3524 w 136102"/>
                      <a:gd name="connsiteY12" fmla="*/ 147555 h 152752"/>
                      <a:gd name="connsiteX13" fmla="*/ 130113 w 136102"/>
                      <a:gd name="connsiteY13" fmla="*/ 110028 h 152752"/>
                      <a:gd name="connsiteX14" fmla="*/ 127734 w 136102"/>
                      <a:gd name="connsiteY14" fmla="*/ 114961 h 152752"/>
                      <a:gd name="connsiteX15" fmla="*/ 83071 w 136102"/>
                      <a:gd name="connsiteY15" fmla="*/ 11100 h 152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6102" h="152752">
                        <a:moveTo>
                          <a:pt x="89414" y="0"/>
                        </a:moveTo>
                        <a:lnTo>
                          <a:pt x="90823" y="3612"/>
                        </a:lnTo>
                        <a:lnTo>
                          <a:pt x="134517" y="112054"/>
                        </a:lnTo>
                        <a:lnTo>
                          <a:pt x="136103" y="115930"/>
                        </a:lnTo>
                        <a:lnTo>
                          <a:pt x="132227" y="116987"/>
                        </a:lnTo>
                        <a:lnTo>
                          <a:pt x="4757" y="151431"/>
                        </a:lnTo>
                        <a:lnTo>
                          <a:pt x="0" y="152752"/>
                        </a:lnTo>
                        <a:lnTo>
                          <a:pt x="2467" y="148524"/>
                        </a:lnTo>
                        <a:lnTo>
                          <a:pt x="86331" y="5638"/>
                        </a:lnTo>
                        <a:lnTo>
                          <a:pt x="89414" y="0"/>
                        </a:lnTo>
                        <a:close/>
                        <a:moveTo>
                          <a:pt x="83071" y="11100"/>
                        </a:moveTo>
                        <a:lnTo>
                          <a:pt x="5814" y="150462"/>
                        </a:lnTo>
                        <a:lnTo>
                          <a:pt x="3524" y="147555"/>
                        </a:lnTo>
                        <a:lnTo>
                          <a:pt x="130113" y="110028"/>
                        </a:lnTo>
                        <a:lnTo>
                          <a:pt x="127734" y="114961"/>
                        </a:lnTo>
                        <a:lnTo>
                          <a:pt x="83071" y="11100"/>
                        </a:lnTo>
                        <a:close/>
                      </a:path>
                    </a:pathLst>
                  </a:custGeom>
                  <a:grpFill/>
                  <a:ln w="8809" cap="flat">
                    <a:noFill/>
                    <a:prstDash val="solid"/>
                    <a:miter/>
                  </a:ln>
                </p:spPr>
                <p:txBody>
                  <a:bodyPr rtlCol="0" anchor="ctr"/>
                  <a:lstStyle/>
                  <a:p>
                    <a:endParaRPr lang="en-US" sz="3200"/>
                  </a:p>
                </p:txBody>
              </p:sp>
              <p:sp>
                <p:nvSpPr>
                  <p:cNvPr id="2579" name="Freeform: Shape 2578">
                    <a:extLst>
                      <a:ext uri="{FF2B5EF4-FFF2-40B4-BE49-F238E27FC236}">
                        <a16:creationId xmlns:a16="http://schemas.microsoft.com/office/drawing/2014/main" id="{AEE1D92F-83C2-448E-BBDE-B0242FB19971}"/>
                      </a:ext>
                    </a:extLst>
                  </p:cNvPr>
                  <p:cNvSpPr/>
                  <p:nvPr/>
                </p:nvSpPr>
                <p:spPr>
                  <a:xfrm>
                    <a:off x="7055591" y="2949754"/>
                    <a:ext cx="147819" cy="165701"/>
                  </a:xfrm>
                  <a:custGeom>
                    <a:avLst/>
                    <a:gdLst>
                      <a:gd name="connsiteX0" fmla="*/ 0 w 147819"/>
                      <a:gd name="connsiteY0" fmla="*/ 165702 h 165701"/>
                      <a:gd name="connsiteX1" fmla="*/ 6343 w 147819"/>
                      <a:gd name="connsiteY1" fmla="*/ 154866 h 165701"/>
                      <a:gd name="connsiteX2" fmla="*/ 5110 w 147819"/>
                      <a:gd name="connsiteY2" fmla="*/ 153281 h 165701"/>
                      <a:gd name="connsiteX3" fmla="*/ 7752 w 147819"/>
                      <a:gd name="connsiteY3" fmla="*/ 152488 h 165701"/>
                      <a:gd name="connsiteX4" fmla="*/ 90647 w 147819"/>
                      <a:gd name="connsiteY4" fmla="*/ 11100 h 165701"/>
                      <a:gd name="connsiteX5" fmla="*/ 90647 w 147819"/>
                      <a:gd name="connsiteY5" fmla="*/ 11100 h 165701"/>
                      <a:gd name="connsiteX6" fmla="*/ 97166 w 147819"/>
                      <a:gd name="connsiteY6" fmla="*/ 0 h 165701"/>
                      <a:gd name="connsiteX7" fmla="*/ 142445 w 147819"/>
                      <a:gd name="connsiteY7" fmla="*/ 112582 h 165701"/>
                      <a:gd name="connsiteX8" fmla="*/ 143767 w 147819"/>
                      <a:gd name="connsiteY8" fmla="*/ 112230 h 165701"/>
                      <a:gd name="connsiteX9" fmla="*/ 142974 w 147819"/>
                      <a:gd name="connsiteY9" fmla="*/ 113815 h 165701"/>
                      <a:gd name="connsiteX10" fmla="*/ 147819 w 147819"/>
                      <a:gd name="connsiteY10" fmla="*/ 125796 h 165701"/>
                      <a:gd name="connsiteX11" fmla="*/ 135486 w 147819"/>
                      <a:gd name="connsiteY11" fmla="*/ 129144 h 165701"/>
                      <a:gd name="connsiteX12" fmla="*/ 134781 w 147819"/>
                      <a:gd name="connsiteY12" fmla="*/ 130641 h 165701"/>
                      <a:gd name="connsiteX13" fmla="*/ 134253 w 147819"/>
                      <a:gd name="connsiteY13" fmla="*/ 129496 h 165701"/>
                      <a:gd name="connsiteX14" fmla="*/ 14888 w 147819"/>
                      <a:gd name="connsiteY14" fmla="*/ 161738 h 165701"/>
                      <a:gd name="connsiteX15" fmla="*/ 13478 w 147819"/>
                      <a:gd name="connsiteY15" fmla="*/ 164204 h 165701"/>
                      <a:gd name="connsiteX16" fmla="*/ 12157 w 147819"/>
                      <a:gd name="connsiteY16" fmla="*/ 162443 h 165701"/>
                      <a:gd name="connsiteX17" fmla="*/ 0 w 147819"/>
                      <a:gd name="connsiteY17" fmla="*/ 165702 h 165701"/>
                      <a:gd name="connsiteX18" fmla="*/ 89943 w 147819"/>
                      <a:gd name="connsiteY18" fmla="*/ 26340 h 165701"/>
                      <a:gd name="connsiteX19" fmla="*/ 22463 w 147819"/>
                      <a:gd name="connsiteY19" fmla="*/ 148083 h 165701"/>
                      <a:gd name="connsiteX20" fmla="*/ 128791 w 147819"/>
                      <a:gd name="connsiteY20" fmla="*/ 116546 h 165701"/>
                      <a:gd name="connsiteX21" fmla="*/ 89943 w 147819"/>
                      <a:gd name="connsiteY21" fmla="*/ 26340 h 165701"/>
                      <a:gd name="connsiteX22" fmla="*/ 131522 w 147819"/>
                      <a:gd name="connsiteY22" fmla="*/ 122801 h 165701"/>
                      <a:gd name="connsiteX23" fmla="*/ 117780 w 147819"/>
                      <a:gd name="connsiteY23" fmla="*/ 126941 h 165701"/>
                      <a:gd name="connsiteX24" fmla="*/ 131698 w 147819"/>
                      <a:gd name="connsiteY24" fmla="*/ 123153 h 165701"/>
                      <a:gd name="connsiteX25" fmla="*/ 131522 w 147819"/>
                      <a:gd name="connsiteY25" fmla="*/ 122801 h 165701"/>
                      <a:gd name="connsiteX26" fmla="*/ 93995 w 147819"/>
                      <a:gd name="connsiteY26" fmla="*/ 18764 h 165701"/>
                      <a:gd name="connsiteX27" fmla="*/ 135310 w 147819"/>
                      <a:gd name="connsiteY27" fmla="*/ 114608 h 165701"/>
                      <a:gd name="connsiteX28" fmla="*/ 135927 w 147819"/>
                      <a:gd name="connsiteY28" fmla="*/ 114432 h 165701"/>
                      <a:gd name="connsiteX29" fmla="*/ 96021 w 147819"/>
                      <a:gd name="connsiteY29" fmla="*/ 15240 h 165701"/>
                      <a:gd name="connsiteX30" fmla="*/ 93995 w 147819"/>
                      <a:gd name="connsiteY30" fmla="*/ 18764 h 16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7819" h="165701">
                        <a:moveTo>
                          <a:pt x="0" y="165702"/>
                        </a:moveTo>
                        <a:lnTo>
                          <a:pt x="6343" y="154866"/>
                        </a:lnTo>
                        <a:lnTo>
                          <a:pt x="5110" y="153281"/>
                        </a:lnTo>
                        <a:lnTo>
                          <a:pt x="7752" y="152488"/>
                        </a:lnTo>
                        <a:lnTo>
                          <a:pt x="90647" y="11100"/>
                        </a:lnTo>
                        <a:lnTo>
                          <a:pt x="90647" y="11100"/>
                        </a:lnTo>
                        <a:lnTo>
                          <a:pt x="97166" y="0"/>
                        </a:lnTo>
                        <a:lnTo>
                          <a:pt x="142445" y="112582"/>
                        </a:lnTo>
                        <a:lnTo>
                          <a:pt x="143767" y="112230"/>
                        </a:lnTo>
                        <a:lnTo>
                          <a:pt x="142974" y="113815"/>
                        </a:lnTo>
                        <a:lnTo>
                          <a:pt x="147819" y="125796"/>
                        </a:lnTo>
                        <a:lnTo>
                          <a:pt x="135486" y="129144"/>
                        </a:lnTo>
                        <a:lnTo>
                          <a:pt x="134781" y="130641"/>
                        </a:lnTo>
                        <a:lnTo>
                          <a:pt x="134253" y="129496"/>
                        </a:lnTo>
                        <a:lnTo>
                          <a:pt x="14888" y="161738"/>
                        </a:lnTo>
                        <a:lnTo>
                          <a:pt x="13478" y="164204"/>
                        </a:lnTo>
                        <a:lnTo>
                          <a:pt x="12157" y="162443"/>
                        </a:lnTo>
                        <a:lnTo>
                          <a:pt x="0" y="165702"/>
                        </a:lnTo>
                        <a:close/>
                        <a:moveTo>
                          <a:pt x="89943" y="26340"/>
                        </a:moveTo>
                        <a:lnTo>
                          <a:pt x="22463" y="148083"/>
                        </a:lnTo>
                        <a:lnTo>
                          <a:pt x="128791" y="116546"/>
                        </a:lnTo>
                        <a:lnTo>
                          <a:pt x="89943" y="26340"/>
                        </a:lnTo>
                        <a:close/>
                        <a:moveTo>
                          <a:pt x="131522" y="122801"/>
                        </a:moveTo>
                        <a:lnTo>
                          <a:pt x="117780" y="126941"/>
                        </a:lnTo>
                        <a:lnTo>
                          <a:pt x="131698" y="123153"/>
                        </a:lnTo>
                        <a:lnTo>
                          <a:pt x="131522" y="122801"/>
                        </a:lnTo>
                        <a:close/>
                        <a:moveTo>
                          <a:pt x="93995" y="18764"/>
                        </a:moveTo>
                        <a:lnTo>
                          <a:pt x="135310" y="114608"/>
                        </a:lnTo>
                        <a:lnTo>
                          <a:pt x="135927" y="114432"/>
                        </a:lnTo>
                        <a:lnTo>
                          <a:pt x="96021" y="15240"/>
                        </a:lnTo>
                        <a:lnTo>
                          <a:pt x="93995" y="18764"/>
                        </a:lnTo>
                        <a:close/>
                      </a:path>
                    </a:pathLst>
                  </a:custGeom>
                  <a:grpFill/>
                  <a:ln w="8809" cap="flat">
                    <a:noFill/>
                    <a:prstDash val="solid"/>
                    <a:miter/>
                  </a:ln>
                </p:spPr>
                <p:txBody>
                  <a:bodyPr rtlCol="0" anchor="ctr"/>
                  <a:lstStyle/>
                  <a:p>
                    <a:endParaRPr lang="en-US" sz="3200"/>
                  </a:p>
                </p:txBody>
              </p:sp>
            </p:grpSp>
            <p:grpSp>
              <p:nvGrpSpPr>
                <p:cNvPr id="1513" name="Graphic 4229">
                  <a:extLst>
                    <a:ext uri="{FF2B5EF4-FFF2-40B4-BE49-F238E27FC236}">
                      <a16:creationId xmlns:a16="http://schemas.microsoft.com/office/drawing/2014/main" id="{13D80B23-E283-4055-A52F-5B4766EE1BF2}"/>
                    </a:ext>
                  </a:extLst>
                </p:cNvPr>
                <p:cNvGrpSpPr/>
                <p:nvPr/>
              </p:nvGrpSpPr>
              <p:grpSpPr>
                <a:xfrm>
                  <a:off x="7008990" y="3054673"/>
                  <a:ext cx="216178" cy="213271"/>
                  <a:chOff x="7008990" y="3054673"/>
                  <a:chExt cx="216178" cy="213271"/>
                </a:xfrm>
                <a:grpFill/>
              </p:grpSpPr>
              <p:sp>
                <p:nvSpPr>
                  <p:cNvPr id="2576" name="Freeform: Shape 2575">
                    <a:extLst>
                      <a:ext uri="{FF2B5EF4-FFF2-40B4-BE49-F238E27FC236}">
                        <a16:creationId xmlns:a16="http://schemas.microsoft.com/office/drawing/2014/main" id="{5E192417-C9B4-4197-900D-B509C1416A76}"/>
                      </a:ext>
                    </a:extLst>
                  </p:cNvPr>
                  <p:cNvSpPr/>
                  <p:nvPr/>
                </p:nvSpPr>
                <p:spPr>
                  <a:xfrm>
                    <a:off x="7018504" y="3062337"/>
                    <a:ext cx="202877" cy="200057"/>
                  </a:xfrm>
                  <a:custGeom>
                    <a:avLst/>
                    <a:gdLst>
                      <a:gd name="connsiteX0" fmla="*/ 193011 w 202877"/>
                      <a:gd name="connsiteY0" fmla="*/ 157862 h 200057"/>
                      <a:gd name="connsiteX1" fmla="*/ 193011 w 202877"/>
                      <a:gd name="connsiteY1" fmla="*/ 157597 h 200057"/>
                      <a:gd name="connsiteX2" fmla="*/ 171780 w 202877"/>
                      <a:gd name="connsiteY2" fmla="*/ 8985 h 200057"/>
                      <a:gd name="connsiteX3" fmla="*/ 178387 w 202877"/>
                      <a:gd name="connsiteY3" fmla="*/ 10923 h 200057"/>
                      <a:gd name="connsiteX4" fmla="*/ 5903 w 202877"/>
                      <a:gd name="connsiteY4" fmla="*/ 198384 h 200057"/>
                      <a:gd name="connsiteX5" fmla="*/ 4317 w 202877"/>
                      <a:gd name="connsiteY5" fmla="*/ 195653 h 200057"/>
                      <a:gd name="connsiteX6" fmla="*/ 193011 w 202877"/>
                      <a:gd name="connsiteY6" fmla="*/ 157862 h 200057"/>
                      <a:gd name="connsiteX7" fmla="*/ 202877 w 202877"/>
                      <a:gd name="connsiteY7" fmla="*/ 155836 h 200057"/>
                      <a:gd name="connsiteX8" fmla="*/ 197944 w 202877"/>
                      <a:gd name="connsiteY8" fmla="*/ 156893 h 200057"/>
                      <a:gd name="connsiteX9" fmla="*/ 4934 w 202877"/>
                      <a:gd name="connsiteY9" fmla="*/ 199001 h 200057"/>
                      <a:gd name="connsiteX10" fmla="*/ 0 w 202877"/>
                      <a:gd name="connsiteY10" fmla="*/ 200058 h 200057"/>
                      <a:gd name="connsiteX11" fmla="*/ 3436 w 202877"/>
                      <a:gd name="connsiteY11" fmla="*/ 196270 h 200057"/>
                      <a:gd name="connsiteX12" fmla="*/ 172750 w 202877"/>
                      <a:gd name="connsiteY12" fmla="*/ 5990 h 200057"/>
                      <a:gd name="connsiteX13" fmla="*/ 178035 w 202877"/>
                      <a:gd name="connsiteY13" fmla="*/ 0 h 200057"/>
                      <a:gd name="connsiteX14" fmla="*/ 179269 w 202877"/>
                      <a:gd name="connsiteY14" fmla="*/ 7928 h 200057"/>
                      <a:gd name="connsiteX15" fmla="*/ 202877 w 202877"/>
                      <a:gd name="connsiteY15" fmla="*/ 155836 h 20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2877" h="200057">
                        <a:moveTo>
                          <a:pt x="193011" y="157862"/>
                        </a:moveTo>
                        <a:lnTo>
                          <a:pt x="193011" y="157597"/>
                        </a:lnTo>
                        <a:lnTo>
                          <a:pt x="171780" y="8985"/>
                        </a:lnTo>
                        <a:lnTo>
                          <a:pt x="178387" y="10923"/>
                        </a:lnTo>
                        <a:lnTo>
                          <a:pt x="5903" y="198384"/>
                        </a:lnTo>
                        <a:lnTo>
                          <a:pt x="4317" y="195653"/>
                        </a:lnTo>
                        <a:lnTo>
                          <a:pt x="193011" y="157862"/>
                        </a:lnTo>
                        <a:close/>
                        <a:moveTo>
                          <a:pt x="202877" y="155836"/>
                        </a:moveTo>
                        <a:lnTo>
                          <a:pt x="197944" y="156893"/>
                        </a:lnTo>
                        <a:lnTo>
                          <a:pt x="4934" y="199001"/>
                        </a:lnTo>
                        <a:lnTo>
                          <a:pt x="0" y="200058"/>
                        </a:lnTo>
                        <a:lnTo>
                          <a:pt x="3436" y="196270"/>
                        </a:lnTo>
                        <a:lnTo>
                          <a:pt x="172750" y="5990"/>
                        </a:lnTo>
                        <a:lnTo>
                          <a:pt x="178035" y="0"/>
                        </a:lnTo>
                        <a:lnTo>
                          <a:pt x="179269" y="7928"/>
                        </a:lnTo>
                        <a:lnTo>
                          <a:pt x="202877" y="155836"/>
                        </a:lnTo>
                        <a:close/>
                      </a:path>
                    </a:pathLst>
                  </a:custGeom>
                  <a:grpFill/>
                  <a:ln w="8809" cap="flat">
                    <a:noFill/>
                    <a:prstDash val="solid"/>
                    <a:miter/>
                  </a:ln>
                </p:spPr>
                <p:txBody>
                  <a:bodyPr rtlCol="0" anchor="ctr"/>
                  <a:lstStyle/>
                  <a:p>
                    <a:endParaRPr lang="en-US" sz="3200"/>
                  </a:p>
                </p:txBody>
              </p:sp>
              <p:sp>
                <p:nvSpPr>
                  <p:cNvPr id="2577" name="Freeform: Shape 2576">
                    <a:extLst>
                      <a:ext uri="{FF2B5EF4-FFF2-40B4-BE49-F238E27FC236}">
                        <a16:creationId xmlns:a16="http://schemas.microsoft.com/office/drawing/2014/main" id="{541B7A80-9481-4D03-A232-A98549C241F3}"/>
                      </a:ext>
                    </a:extLst>
                  </p:cNvPr>
                  <p:cNvSpPr/>
                  <p:nvPr/>
                </p:nvSpPr>
                <p:spPr>
                  <a:xfrm>
                    <a:off x="7008990" y="3054673"/>
                    <a:ext cx="216178" cy="213271"/>
                  </a:xfrm>
                  <a:custGeom>
                    <a:avLst/>
                    <a:gdLst>
                      <a:gd name="connsiteX0" fmla="*/ 0 w 216178"/>
                      <a:gd name="connsiteY0" fmla="*/ 213272 h 213271"/>
                      <a:gd name="connsiteX1" fmla="*/ 9426 w 216178"/>
                      <a:gd name="connsiteY1" fmla="*/ 202701 h 213271"/>
                      <a:gd name="connsiteX2" fmla="*/ 8457 w 216178"/>
                      <a:gd name="connsiteY2" fmla="*/ 201027 h 213271"/>
                      <a:gd name="connsiteX3" fmla="*/ 11452 w 216178"/>
                      <a:gd name="connsiteY3" fmla="*/ 200410 h 213271"/>
                      <a:gd name="connsiteX4" fmla="*/ 177418 w 216178"/>
                      <a:gd name="connsiteY4" fmla="*/ 13831 h 213271"/>
                      <a:gd name="connsiteX5" fmla="*/ 177154 w 216178"/>
                      <a:gd name="connsiteY5" fmla="*/ 11893 h 213271"/>
                      <a:gd name="connsiteX6" fmla="*/ 178651 w 216178"/>
                      <a:gd name="connsiteY6" fmla="*/ 12333 h 213271"/>
                      <a:gd name="connsiteX7" fmla="*/ 189663 w 216178"/>
                      <a:gd name="connsiteY7" fmla="*/ 0 h 213271"/>
                      <a:gd name="connsiteX8" fmla="*/ 192306 w 216178"/>
                      <a:gd name="connsiteY8" fmla="*/ 16473 h 213271"/>
                      <a:gd name="connsiteX9" fmla="*/ 193892 w 216178"/>
                      <a:gd name="connsiteY9" fmla="*/ 17002 h 213271"/>
                      <a:gd name="connsiteX10" fmla="*/ 192570 w 216178"/>
                      <a:gd name="connsiteY10" fmla="*/ 18411 h 213271"/>
                      <a:gd name="connsiteX11" fmla="*/ 216179 w 216178"/>
                      <a:gd name="connsiteY11" fmla="*/ 166054 h 213271"/>
                      <a:gd name="connsiteX12" fmla="*/ 16650 w 216178"/>
                      <a:gd name="connsiteY12" fmla="*/ 209572 h 213271"/>
                      <a:gd name="connsiteX13" fmla="*/ 14623 w 216178"/>
                      <a:gd name="connsiteY13" fmla="*/ 211774 h 213271"/>
                      <a:gd name="connsiteX14" fmla="*/ 13742 w 216178"/>
                      <a:gd name="connsiteY14" fmla="*/ 210189 h 213271"/>
                      <a:gd name="connsiteX15" fmla="*/ 0 w 216178"/>
                      <a:gd name="connsiteY15" fmla="*/ 213272 h 213271"/>
                      <a:gd name="connsiteX16" fmla="*/ 179973 w 216178"/>
                      <a:gd name="connsiteY16" fmla="*/ 32154 h 213271"/>
                      <a:gd name="connsiteX17" fmla="*/ 28190 w 216178"/>
                      <a:gd name="connsiteY17" fmla="*/ 197063 h 213271"/>
                      <a:gd name="connsiteX18" fmla="*/ 198648 w 216178"/>
                      <a:gd name="connsiteY18" fmla="*/ 162883 h 213271"/>
                      <a:gd name="connsiteX19" fmla="*/ 179973 w 216178"/>
                      <a:gd name="connsiteY19" fmla="*/ 32154 h 213271"/>
                      <a:gd name="connsiteX20" fmla="*/ 185875 w 216178"/>
                      <a:gd name="connsiteY20" fmla="*/ 25723 h 213271"/>
                      <a:gd name="connsiteX21" fmla="*/ 205255 w 216178"/>
                      <a:gd name="connsiteY21" fmla="*/ 161562 h 213271"/>
                      <a:gd name="connsiteX22" fmla="*/ 208515 w 216178"/>
                      <a:gd name="connsiteY22" fmla="*/ 160857 h 213271"/>
                      <a:gd name="connsiteX23" fmla="*/ 186756 w 216178"/>
                      <a:gd name="connsiteY23" fmla="*/ 24754 h 213271"/>
                      <a:gd name="connsiteX24" fmla="*/ 185875 w 216178"/>
                      <a:gd name="connsiteY24" fmla="*/ 25723 h 213271"/>
                      <a:gd name="connsiteX25" fmla="*/ 178651 w 216178"/>
                      <a:gd name="connsiteY25" fmla="*/ 22640 h 213271"/>
                      <a:gd name="connsiteX26" fmla="*/ 150814 w 216178"/>
                      <a:gd name="connsiteY26" fmla="*/ 54001 h 213271"/>
                      <a:gd name="connsiteX27" fmla="*/ 178828 w 216178"/>
                      <a:gd name="connsiteY27" fmla="*/ 23609 h 213271"/>
                      <a:gd name="connsiteX28" fmla="*/ 178651 w 216178"/>
                      <a:gd name="connsiteY28" fmla="*/ 22640 h 213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6178" h="213271">
                        <a:moveTo>
                          <a:pt x="0" y="213272"/>
                        </a:moveTo>
                        <a:lnTo>
                          <a:pt x="9426" y="202701"/>
                        </a:lnTo>
                        <a:lnTo>
                          <a:pt x="8457" y="201027"/>
                        </a:lnTo>
                        <a:lnTo>
                          <a:pt x="11452" y="200410"/>
                        </a:lnTo>
                        <a:lnTo>
                          <a:pt x="177418" y="13831"/>
                        </a:lnTo>
                        <a:lnTo>
                          <a:pt x="177154" y="11893"/>
                        </a:lnTo>
                        <a:lnTo>
                          <a:pt x="178651" y="12333"/>
                        </a:lnTo>
                        <a:lnTo>
                          <a:pt x="189663" y="0"/>
                        </a:lnTo>
                        <a:lnTo>
                          <a:pt x="192306" y="16473"/>
                        </a:lnTo>
                        <a:lnTo>
                          <a:pt x="193892" y="17002"/>
                        </a:lnTo>
                        <a:lnTo>
                          <a:pt x="192570" y="18411"/>
                        </a:lnTo>
                        <a:lnTo>
                          <a:pt x="216179" y="166054"/>
                        </a:lnTo>
                        <a:lnTo>
                          <a:pt x="16650" y="209572"/>
                        </a:lnTo>
                        <a:lnTo>
                          <a:pt x="14623" y="211774"/>
                        </a:lnTo>
                        <a:lnTo>
                          <a:pt x="13742" y="210189"/>
                        </a:lnTo>
                        <a:lnTo>
                          <a:pt x="0" y="213272"/>
                        </a:lnTo>
                        <a:close/>
                        <a:moveTo>
                          <a:pt x="179973" y="32154"/>
                        </a:moveTo>
                        <a:lnTo>
                          <a:pt x="28190" y="197063"/>
                        </a:lnTo>
                        <a:lnTo>
                          <a:pt x="198648" y="162883"/>
                        </a:lnTo>
                        <a:lnTo>
                          <a:pt x="179973" y="32154"/>
                        </a:lnTo>
                        <a:close/>
                        <a:moveTo>
                          <a:pt x="185875" y="25723"/>
                        </a:moveTo>
                        <a:lnTo>
                          <a:pt x="205255" y="161562"/>
                        </a:lnTo>
                        <a:lnTo>
                          <a:pt x="208515" y="160857"/>
                        </a:lnTo>
                        <a:lnTo>
                          <a:pt x="186756" y="24754"/>
                        </a:lnTo>
                        <a:lnTo>
                          <a:pt x="185875" y="25723"/>
                        </a:lnTo>
                        <a:close/>
                        <a:moveTo>
                          <a:pt x="178651" y="22640"/>
                        </a:moveTo>
                        <a:lnTo>
                          <a:pt x="150814" y="54001"/>
                        </a:lnTo>
                        <a:lnTo>
                          <a:pt x="178828" y="23609"/>
                        </a:lnTo>
                        <a:lnTo>
                          <a:pt x="178651" y="22640"/>
                        </a:lnTo>
                        <a:close/>
                      </a:path>
                    </a:pathLst>
                  </a:custGeom>
                  <a:grpFill/>
                  <a:ln w="8809" cap="flat">
                    <a:noFill/>
                    <a:prstDash val="solid"/>
                    <a:miter/>
                  </a:ln>
                </p:spPr>
                <p:txBody>
                  <a:bodyPr rtlCol="0" anchor="ctr"/>
                  <a:lstStyle/>
                  <a:p>
                    <a:endParaRPr lang="en-US" sz="3200"/>
                  </a:p>
                </p:txBody>
              </p:sp>
            </p:grpSp>
            <p:grpSp>
              <p:nvGrpSpPr>
                <p:cNvPr id="1514" name="Graphic 4229">
                  <a:extLst>
                    <a:ext uri="{FF2B5EF4-FFF2-40B4-BE49-F238E27FC236}">
                      <a16:creationId xmlns:a16="http://schemas.microsoft.com/office/drawing/2014/main" id="{941F8A5B-3574-48FB-8097-A0FE33E74B72}"/>
                    </a:ext>
                  </a:extLst>
                </p:cNvPr>
                <p:cNvGrpSpPr/>
                <p:nvPr/>
              </p:nvGrpSpPr>
              <p:grpSpPr>
                <a:xfrm>
                  <a:off x="7143067" y="3194299"/>
                  <a:ext cx="81925" cy="205431"/>
                  <a:chOff x="7143067" y="3194299"/>
                  <a:chExt cx="81925" cy="205431"/>
                </a:xfrm>
                <a:grpFill/>
              </p:grpSpPr>
              <p:sp>
                <p:nvSpPr>
                  <p:cNvPr id="2574" name="Freeform: Shape 2573">
                    <a:extLst>
                      <a:ext uri="{FF2B5EF4-FFF2-40B4-BE49-F238E27FC236}">
                        <a16:creationId xmlns:a16="http://schemas.microsoft.com/office/drawing/2014/main" id="{F1CF0774-EBEF-44EF-9013-33035E7E4374}"/>
                      </a:ext>
                    </a:extLst>
                  </p:cNvPr>
                  <p:cNvSpPr/>
                  <p:nvPr/>
                </p:nvSpPr>
                <p:spPr>
                  <a:xfrm>
                    <a:off x="7147648" y="3207777"/>
                    <a:ext cx="73909" cy="185698"/>
                  </a:xfrm>
                  <a:custGeom>
                    <a:avLst/>
                    <a:gdLst>
                      <a:gd name="connsiteX0" fmla="*/ 63779 w 73909"/>
                      <a:gd name="connsiteY0" fmla="*/ 178916 h 185698"/>
                      <a:gd name="connsiteX1" fmla="*/ 65893 w 73909"/>
                      <a:gd name="connsiteY1" fmla="*/ 11452 h 185698"/>
                      <a:gd name="connsiteX2" fmla="*/ 71267 w 73909"/>
                      <a:gd name="connsiteY2" fmla="*/ 12773 h 185698"/>
                      <a:gd name="connsiteX3" fmla="*/ 2202 w 73909"/>
                      <a:gd name="connsiteY3" fmla="*/ 137865 h 185698"/>
                      <a:gd name="connsiteX4" fmla="*/ 1850 w 73909"/>
                      <a:gd name="connsiteY4" fmla="*/ 136543 h 185698"/>
                      <a:gd name="connsiteX5" fmla="*/ 63779 w 73909"/>
                      <a:gd name="connsiteY5" fmla="*/ 178916 h 185698"/>
                      <a:gd name="connsiteX6" fmla="*/ 73910 w 73909"/>
                      <a:gd name="connsiteY6" fmla="*/ 185699 h 185698"/>
                      <a:gd name="connsiteX7" fmla="*/ 793 w 73909"/>
                      <a:gd name="connsiteY7" fmla="*/ 138305 h 185698"/>
                      <a:gd name="connsiteX8" fmla="*/ 0 w 73909"/>
                      <a:gd name="connsiteY8" fmla="*/ 137777 h 185698"/>
                      <a:gd name="connsiteX9" fmla="*/ 440 w 73909"/>
                      <a:gd name="connsiteY9" fmla="*/ 136896 h 185698"/>
                      <a:gd name="connsiteX10" fmla="*/ 66246 w 73909"/>
                      <a:gd name="connsiteY10" fmla="*/ 10131 h 185698"/>
                      <a:gd name="connsiteX11" fmla="*/ 71531 w 73909"/>
                      <a:gd name="connsiteY11" fmla="*/ 0 h 185698"/>
                      <a:gd name="connsiteX12" fmla="*/ 71707 w 73909"/>
                      <a:gd name="connsiteY12" fmla="*/ 11452 h 185698"/>
                      <a:gd name="connsiteX13" fmla="*/ 73910 w 73909"/>
                      <a:gd name="connsiteY13" fmla="*/ 185699 h 18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909" h="185698">
                        <a:moveTo>
                          <a:pt x="63779" y="178916"/>
                        </a:moveTo>
                        <a:lnTo>
                          <a:pt x="65893" y="11452"/>
                        </a:lnTo>
                        <a:lnTo>
                          <a:pt x="71267" y="12773"/>
                        </a:lnTo>
                        <a:lnTo>
                          <a:pt x="2202" y="137865"/>
                        </a:lnTo>
                        <a:lnTo>
                          <a:pt x="1850" y="136543"/>
                        </a:lnTo>
                        <a:lnTo>
                          <a:pt x="63779" y="178916"/>
                        </a:lnTo>
                        <a:close/>
                        <a:moveTo>
                          <a:pt x="73910" y="185699"/>
                        </a:moveTo>
                        <a:lnTo>
                          <a:pt x="793" y="138305"/>
                        </a:lnTo>
                        <a:lnTo>
                          <a:pt x="0" y="137777"/>
                        </a:lnTo>
                        <a:lnTo>
                          <a:pt x="440" y="136896"/>
                        </a:lnTo>
                        <a:lnTo>
                          <a:pt x="66246" y="10131"/>
                        </a:lnTo>
                        <a:lnTo>
                          <a:pt x="71531" y="0"/>
                        </a:lnTo>
                        <a:lnTo>
                          <a:pt x="71707" y="11452"/>
                        </a:lnTo>
                        <a:lnTo>
                          <a:pt x="73910" y="185699"/>
                        </a:lnTo>
                        <a:close/>
                      </a:path>
                    </a:pathLst>
                  </a:custGeom>
                  <a:grpFill/>
                  <a:ln w="8809" cap="flat">
                    <a:noFill/>
                    <a:prstDash val="solid"/>
                    <a:miter/>
                  </a:ln>
                </p:spPr>
                <p:txBody>
                  <a:bodyPr rtlCol="0" anchor="ctr"/>
                  <a:lstStyle/>
                  <a:p>
                    <a:endParaRPr lang="en-US" sz="3200"/>
                  </a:p>
                </p:txBody>
              </p:sp>
              <p:sp>
                <p:nvSpPr>
                  <p:cNvPr id="2575" name="Freeform: Shape 2574">
                    <a:extLst>
                      <a:ext uri="{FF2B5EF4-FFF2-40B4-BE49-F238E27FC236}">
                        <a16:creationId xmlns:a16="http://schemas.microsoft.com/office/drawing/2014/main" id="{48265C12-5E05-406A-8113-C73E74577B97}"/>
                      </a:ext>
                    </a:extLst>
                  </p:cNvPr>
                  <p:cNvSpPr/>
                  <p:nvPr/>
                </p:nvSpPr>
                <p:spPr>
                  <a:xfrm>
                    <a:off x="7143067" y="3194299"/>
                    <a:ext cx="81925" cy="205431"/>
                  </a:xfrm>
                  <a:custGeom>
                    <a:avLst/>
                    <a:gdLst>
                      <a:gd name="connsiteX0" fmla="*/ 81926 w 81925"/>
                      <a:gd name="connsiteY0" fmla="*/ 205432 h 205431"/>
                      <a:gd name="connsiteX1" fmla="*/ 71619 w 81925"/>
                      <a:gd name="connsiteY1" fmla="*/ 198737 h 205431"/>
                      <a:gd name="connsiteX2" fmla="*/ 71619 w 81925"/>
                      <a:gd name="connsiteY2" fmla="*/ 198737 h 205431"/>
                      <a:gd name="connsiteX3" fmla="*/ 71443 w 81925"/>
                      <a:gd name="connsiteY3" fmla="*/ 198648 h 205431"/>
                      <a:gd name="connsiteX4" fmla="*/ 7400 w 81925"/>
                      <a:gd name="connsiteY4" fmla="*/ 157157 h 205431"/>
                      <a:gd name="connsiteX5" fmla="*/ 5550 w 81925"/>
                      <a:gd name="connsiteY5" fmla="*/ 160505 h 205431"/>
                      <a:gd name="connsiteX6" fmla="*/ 4141 w 81925"/>
                      <a:gd name="connsiteY6" fmla="*/ 155131 h 205431"/>
                      <a:gd name="connsiteX7" fmla="*/ 0 w 81925"/>
                      <a:gd name="connsiteY7" fmla="*/ 152488 h 205431"/>
                      <a:gd name="connsiteX8" fmla="*/ 2290 w 81925"/>
                      <a:gd name="connsiteY8" fmla="*/ 147995 h 205431"/>
                      <a:gd name="connsiteX9" fmla="*/ 881 w 81925"/>
                      <a:gd name="connsiteY9" fmla="*/ 142269 h 205431"/>
                      <a:gd name="connsiteX10" fmla="*/ 4141 w 81925"/>
                      <a:gd name="connsiteY10" fmla="*/ 144472 h 205431"/>
                      <a:gd name="connsiteX11" fmla="*/ 66951 w 81925"/>
                      <a:gd name="connsiteY11" fmla="*/ 23432 h 205431"/>
                      <a:gd name="connsiteX12" fmla="*/ 66951 w 81925"/>
                      <a:gd name="connsiteY12" fmla="*/ 20702 h 205431"/>
                      <a:gd name="connsiteX13" fmla="*/ 68184 w 81925"/>
                      <a:gd name="connsiteY13" fmla="*/ 20966 h 205431"/>
                      <a:gd name="connsiteX14" fmla="*/ 79019 w 81925"/>
                      <a:gd name="connsiteY14" fmla="*/ 0 h 205431"/>
                      <a:gd name="connsiteX15" fmla="*/ 79283 w 81925"/>
                      <a:gd name="connsiteY15" fmla="*/ 23785 h 205431"/>
                      <a:gd name="connsiteX16" fmla="*/ 80693 w 81925"/>
                      <a:gd name="connsiteY16" fmla="*/ 24137 h 205431"/>
                      <a:gd name="connsiteX17" fmla="*/ 79371 w 81925"/>
                      <a:gd name="connsiteY17" fmla="*/ 26604 h 205431"/>
                      <a:gd name="connsiteX18" fmla="*/ 81926 w 81925"/>
                      <a:gd name="connsiteY18" fmla="*/ 205432 h 205431"/>
                      <a:gd name="connsiteX19" fmla="*/ 71796 w 81925"/>
                      <a:gd name="connsiteY19" fmla="*/ 190720 h 205431"/>
                      <a:gd name="connsiteX20" fmla="*/ 75055 w 81925"/>
                      <a:gd name="connsiteY20" fmla="*/ 192834 h 205431"/>
                      <a:gd name="connsiteX21" fmla="*/ 73381 w 81925"/>
                      <a:gd name="connsiteY21" fmla="*/ 64396 h 205431"/>
                      <a:gd name="connsiteX22" fmla="*/ 71796 w 81925"/>
                      <a:gd name="connsiteY22" fmla="*/ 190720 h 205431"/>
                      <a:gd name="connsiteX23" fmla="*/ 11716 w 81925"/>
                      <a:gd name="connsiteY23" fmla="*/ 149493 h 205431"/>
                      <a:gd name="connsiteX24" fmla="*/ 65100 w 81925"/>
                      <a:gd name="connsiteY24" fmla="*/ 186051 h 205431"/>
                      <a:gd name="connsiteX25" fmla="*/ 66862 w 81925"/>
                      <a:gd name="connsiteY25" fmla="*/ 49772 h 205431"/>
                      <a:gd name="connsiteX26" fmla="*/ 11716 w 81925"/>
                      <a:gd name="connsiteY26" fmla="*/ 149493 h 20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925" h="205431">
                        <a:moveTo>
                          <a:pt x="81926" y="205432"/>
                        </a:moveTo>
                        <a:lnTo>
                          <a:pt x="71619" y="198737"/>
                        </a:lnTo>
                        <a:lnTo>
                          <a:pt x="71619" y="198737"/>
                        </a:lnTo>
                        <a:lnTo>
                          <a:pt x="71443" y="198648"/>
                        </a:lnTo>
                        <a:lnTo>
                          <a:pt x="7400" y="157157"/>
                        </a:lnTo>
                        <a:lnTo>
                          <a:pt x="5550" y="160505"/>
                        </a:lnTo>
                        <a:lnTo>
                          <a:pt x="4141" y="155131"/>
                        </a:lnTo>
                        <a:lnTo>
                          <a:pt x="0" y="152488"/>
                        </a:lnTo>
                        <a:lnTo>
                          <a:pt x="2290" y="147995"/>
                        </a:lnTo>
                        <a:lnTo>
                          <a:pt x="881" y="142269"/>
                        </a:lnTo>
                        <a:lnTo>
                          <a:pt x="4141" y="144472"/>
                        </a:lnTo>
                        <a:lnTo>
                          <a:pt x="66951" y="23432"/>
                        </a:lnTo>
                        <a:lnTo>
                          <a:pt x="66951" y="20702"/>
                        </a:lnTo>
                        <a:lnTo>
                          <a:pt x="68184" y="20966"/>
                        </a:lnTo>
                        <a:lnTo>
                          <a:pt x="79019" y="0"/>
                        </a:lnTo>
                        <a:lnTo>
                          <a:pt x="79283" y="23785"/>
                        </a:lnTo>
                        <a:lnTo>
                          <a:pt x="80693" y="24137"/>
                        </a:lnTo>
                        <a:lnTo>
                          <a:pt x="79371" y="26604"/>
                        </a:lnTo>
                        <a:lnTo>
                          <a:pt x="81926" y="205432"/>
                        </a:lnTo>
                        <a:close/>
                        <a:moveTo>
                          <a:pt x="71796" y="190720"/>
                        </a:moveTo>
                        <a:lnTo>
                          <a:pt x="75055" y="192834"/>
                        </a:lnTo>
                        <a:lnTo>
                          <a:pt x="73381" y="64396"/>
                        </a:lnTo>
                        <a:lnTo>
                          <a:pt x="71796" y="190720"/>
                        </a:lnTo>
                        <a:close/>
                        <a:moveTo>
                          <a:pt x="11716" y="149493"/>
                        </a:moveTo>
                        <a:lnTo>
                          <a:pt x="65100" y="186051"/>
                        </a:lnTo>
                        <a:lnTo>
                          <a:pt x="66862" y="49772"/>
                        </a:lnTo>
                        <a:lnTo>
                          <a:pt x="11716" y="149493"/>
                        </a:lnTo>
                        <a:close/>
                      </a:path>
                    </a:pathLst>
                  </a:custGeom>
                  <a:grpFill/>
                  <a:ln w="8809" cap="flat">
                    <a:noFill/>
                    <a:prstDash val="solid"/>
                    <a:miter/>
                  </a:ln>
                </p:spPr>
                <p:txBody>
                  <a:bodyPr rtlCol="0" anchor="ctr"/>
                  <a:lstStyle/>
                  <a:p>
                    <a:endParaRPr lang="en-US" sz="3200"/>
                  </a:p>
                </p:txBody>
              </p:sp>
            </p:grpSp>
            <p:grpSp>
              <p:nvGrpSpPr>
                <p:cNvPr id="1515" name="Graphic 4229">
                  <a:extLst>
                    <a:ext uri="{FF2B5EF4-FFF2-40B4-BE49-F238E27FC236}">
                      <a16:creationId xmlns:a16="http://schemas.microsoft.com/office/drawing/2014/main" id="{7DE90E5C-071C-4351-8C8F-966491A5DCFD}"/>
                    </a:ext>
                  </a:extLst>
                </p:cNvPr>
                <p:cNvGrpSpPr/>
                <p:nvPr/>
              </p:nvGrpSpPr>
              <p:grpSpPr>
                <a:xfrm>
                  <a:off x="6988905" y="3253497"/>
                  <a:ext cx="221464" cy="290440"/>
                  <a:chOff x="6988905" y="3253497"/>
                  <a:chExt cx="221464" cy="290440"/>
                </a:xfrm>
                <a:grpFill/>
              </p:grpSpPr>
              <p:sp>
                <p:nvSpPr>
                  <p:cNvPr id="2572" name="Freeform: Shape 2571">
                    <a:extLst>
                      <a:ext uri="{FF2B5EF4-FFF2-40B4-BE49-F238E27FC236}">
                        <a16:creationId xmlns:a16="http://schemas.microsoft.com/office/drawing/2014/main" id="{AF7621E7-4133-4C89-98B8-B4923F774250}"/>
                      </a:ext>
                    </a:extLst>
                  </p:cNvPr>
                  <p:cNvSpPr/>
                  <p:nvPr/>
                </p:nvSpPr>
                <p:spPr>
                  <a:xfrm>
                    <a:off x="6999476" y="3267152"/>
                    <a:ext cx="206136" cy="270444"/>
                  </a:xfrm>
                  <a:custGeom>
                    <a:avLst/>
                    <a:gdLst>
                      <a:gd name="connsiteX0" fmla="*/ 130553 w 206136"/>
                      <a:gd name="connsiteY0" fmla="*/ 260401 h 270444"/>
                      <a:gd name="connsiteX1" fmla="*/ 197151 w 206136"/>
                      <a:gd name="connsiteY1" fmla="*/ 177418 h 270444"/>
                      <a:gd name="connsiteX2" fmla="*/ 197680 w 206136"/>
                      <a:gd name="connsiteY2" fmla="*/ 183144 h 270444"/>
                      <a:gd name="connsiteX3" fmla="*/ 5638 w 206136"/>
                      <a:gd name="connsiteY3" fmla="*/ 10747 h 270444"/>
                      <a:gd name="connsiteX4" fmla="*/ 9074 w 206136"/>
                      <a:gd name="connsiteY4" fmla="*/ 8104 h 270444"/>
                      <a:gd name="connsiteX5" fmla="*/ 130553 w 206136"/>
                      <a:gd name="connsiteY5" fmla="*/ 260401 h 270444"/>
                      <a:gd name="connsiteX6" fmla="*/ 135486 w 206136"/>
                      <a:gd name="connsiteY6" fmla="*/ 270444 h 270444"/>
                      <a:gd name="connsiteX7" fmla="*/ 5021 w 206136"/>
                      <a:gd name="connsiteY7" fmla="*/ 10042 h 270444"/>
                      <a:gd name="connsiteX8" fmla="*/ 0 w 206136"/>
                      <a:gd name="connsiteY8" fmla="*/ 0 h 270444"/>
                      <a:gd name="connsiteX9" fmla="*/ 8457 w 206136"/>
                      <a:gd name="connsiteY9" fmla="*/ 7400 h 270444"/>
                      <a:gd name="connsiteX10" fmla="*/ 203141 w 206136"/>
                      <a:gd name="connsiteY10" fmla="*/ 176802 h 270444"/>
                      <a:gd name="connsiteX11" fmla="*/ 206137 w 206136"/>
                      <a:gd name="connsiteY11" fmla="*/ 179356 h 270444"/>
                      <a:gd name="connsiteX12" fmla="*/ 203670 w 206136"/>
                      <a:gd name="connsiteY12" fmla="*/ 182528 h 270444"/>
                      <a:gd name="connsiteX13" fmla="*/ 135486 w 206136"/>
                      <a:gd name="connsiteY13" fmla="*/ 270444 h 27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136" h="270444">
                        <a:moveTo>
                          <a:pt x="130553" y="260401"/>
                        </a:moveTo>
                        <a:lnTo>
                          <a:pt x="197151" y="177418"/>
                        </a:lnTo>
                        <a:lnTo>
                          <a:pt x="197680" y="183144"/>
                        </a:lnTo>
                        <a:lnTo>
                          <a:pt x="5638" y="10747"/>
                        </a:lnTo>
                        <a:lnTo>
                          <a:pt x="9074" y="8104"/>
                        </a:lnTo>
                        <a:lnTo>
                          <a:pt x="130553" y="260401"/>
                        </a:lnTo>
                        <a:close/>
                        <a:moveTo>
                          <a:pt x="135486" y="270444"/>
                        </a:moveTo>
                        <a:lnTo>
                          <a:pt x="5021" y="10042"/>
                        </a:lnTo>
                        <a:lnTo>
                          <a:pt x="0" y="0"/>
                        </a:lnTo>
                        <a:lnTo>
                          <a:pt x="8457" y="7400"/>
                        </a:lnTo>
                        <a:lnTo>
                          <a:pt x="203141" y="176802"/>
                        </a:lnTo>
                        <a:lnTo>
                          <a:pt x="206137" y="179356"/>
                        </a:lnTo>
                        <a:lnTo>
                          <a:pt x="203670" y="182528"/>
                        </a:lnTo>
                        <a:lnTo>
                          <a:pt x="135486" y="270444"/>
                        </a:lnTo>
                        <a:close/>
                      </a:path>
                    </a:pathLst>
                  </a:custGeom>
                  <a:grpFill/>
                  <a:ln w="8809" cap="flat">
                    <a:noFill/>
                    <a:prstDash val="solid"/>
                    <a:miter/>
                  </a:ln>
                </p:spPr>
                <p:txBody>
                  <a:bodyPr rtlCol="0" anchor="ctr"/>
                  <a:lstStyle/>
                  <a:p>
                    <a:endParaRPr lang="en-US" sz="3200"/>
                  </a:p>
                </p:txBody>
              </p:sp>
              <p:sp>
                <p:nvSpPr>
                  <p:cNvPr id="2573" name="Freeform: Shape 2572">
                    <a:extLst>
                      <a:ext uri="{FF2B5EF4-FFF2-40B4-BE49-F238E27FC236}">
                        <a16:creationId xmlns:a16="http://schemas.microsoft.com/office/drawing/2014/main" id="{BD2930E3-C685-4793-B161-97E8C8A3DC60}"/>
                      </a:ext>
                    </a:extLst>
                  </p:cNvPr>
                  <p:cNvSpPr/>
                  <p:nvPr/>
                </p:nvSpPr>
                <p:spPr>
                  <a:xfrm>
                    <a:off x="6988905" y="3253497"/>
                    <a:ext cx="221464" cy="290440"/>
                  </a:xfrm>
                  <a:custGeom>
                    <a:avLst/>
                    <a:gdLst>
                      <a:gd name="connsiteX0" fmla="*/ 145441 w 221464"/>
                      <a:gd name="connsiteY0" fmla="*/ 290441 h 290440"/>
                      <a:gd name="connsiteX1" fmla="*/ 13126 w 221464"/>
                      <a:gd name="connsiteY1" fmla="*/ 26251 h 290440"/>
                      <a:gd name="connsiteX2" fmla="*/ 10923 w 221464"/>
                      <a:gd name="connsiteY2" fmla="*/ 24225 h 290440"/>
                      <a:gd name="connsiteX3" fmla="*/ 11805 w 221464"/>
                      <a:gd name="connsiteY3" fmla="*/ 23521 h 290440"/>
                      <a:gd name="connsiteX4" fmla="*/ 0 w 221464"/>
                      <a:gd name="connsiteY4" fmla="*/ 0 h 290440"/>
                      <a:gd name="connsiteX5" fmla="*/ 19909 w 221464"/>
                      <a:gd name="connsiteY5" fmla="*/ 17266 h 290440"/>
                      <a:gd name="connsiteX6" fmla="*/ 20878 w 221464"/>
                      <a:gd name="connsiteY6" fmla="*/ 16561 h 290440"/>
                      <a:gd name="connsiteX7" fmla="*/ 22199 w 221464"/>
                      <a:gd name="connsiteY7" fmla="*/ 19292 h 290440"/>
                      <a:gd name="connsiteX8" fmla="*/ 210101 w 221464"/>
                      <a:gd name="connsiteY8" fmla="*/ 182792 h 290440"/>
                      <a:gd name="connsiteX9" fmla="*/ 210365 w 221464"/>
                      <a:gd name="connsiteY9" fmla="*/ 182439 h 290440"/>
                      <a:gd name="connsiteX10" fmla="*/ 210453 w 221464"/>
                      <a:gd name="connsiteY10" fmla="*/ 183056 h 290440"/>
                      <a:gd name="connsiteX11" fmla="*/ 221465 w 221464"/>
                      <a:gd name="connsiteY11" fmla="*/ 192658 h 290440"/>
                      <a:gd name="connsiteX12" fmla="*/ 212303 w 221464"/>
                      <a:gd name="connsiteY12" fmla="*/ 204463 h 290440"/>
                      <a:gd name="connsiteX13" fmla="*/ 212391 w 221464"/>
                      <a:gd name="connsiteY13" fmla="*/ 205079 h 290440"/>
                      <a:gd name="connsiteX14" fmla="*/ 212039 w 221464"/>
                      <a:gd name="connsiteY14" fmla="*/ 204815 h 290440"/>
                      <a:gd name="connsiteX15" fmla="*/ 145441 w 221464"/>
                      <a:gd name="connsiteY15" fmla="*/ 290441 h 290440"/>
                      <a:gd name="connsiteX16" fmla="*/ 145000 w 221464"/>
                      <a:gd name="connsiteY16" fmla="*/ 274584 h 290440"/>
                      <a:gd name="connsiteX17" fmla="*/ 146674 w 221464"/>
                      <a:gd name="connsiteY17" fmla="*/ 277844 h 290440"/>
                      <a:gd name="connsiteX18" fmla="*/ 206929 w 221464"/>
                      <a:gd name="connsiteY18" fmla="*/ 200234 h 290440"/>
                      <a:gd name="connsiteX19" fmla="*/ 205608 w 221464"/>
                      <a:gd name="connsiteY19" fmla="*/ 199001 h 290440"/>
                      <a:gd name="connsiteX20" fmla="*/ 145000 w 221464"/>
                      <a:gd name="connsiteY20" fmla="*/ 274584 h 290440"/>
                      <a:gd name="connsiteX21" fmla="*/ 34885 w 221464"/>
                      <a:gd name="connsiteY21" fmla="*/ 45808 h 290440"/>
                      <a:gd name="connsiteX22" fmla="*/ 141829 w 221464"/>
                      <a:gd name="connsiteY22" fmla="*/ 267801 h 290440"/>
                      <a:gd name="connsiteX23" fmla="*/ 200587 w 221464"/>
                      <a:gd name="connsiteY23" fmla="*/ 194508 h 290440"/>
                      <a:gd name="connsiteX24" fmla="*/ 34885 w 221464"/>
                      <a:gd name="connsiteY24" fmla="*/ 45808 h 290440"/>
                      <a:gd name="connsiteX25" fmla="*/ 211246 w 221464"/>
                      <a:gd name="connsiteY25" fmla="*/ 192746 h 290440"/>
                      <a:gd name="connsiteX26" fmla="*/ 211422 w 221464"/>
                      <a:gd name="connsiteY26" fmla="*/ 194508 h 290440"/>
                      <a:gd name="connsiteX27" fmla="*/ 212215 w 221464"/>
                      <a:gd name="connsiteY27" fmla="*/ 193539 h 290440"/>
                      <a:gd name="connsiteX28" fmla="*/ 211246 w 221464"/>
                      <a:gd name="connsiteY28" fmla="*/ 192746 h 290440"/>
                      <a:gd name="connsiteX29" fmla="*/ 129496 w 221464"/>
                      <a:gd name="connsiteY29" fmla="*/ 121656 h 290440"/>
                      <a:gd name="connsiteX30" fmla="*/ 204815 w 221464"/>
                      <a:gd name="connsiteY30" fmla="*/ 189223 h 290440"/>
                      <a:gd name="connsiteX31" fmla="*/ 205784 w 221464"/>
                      <a:gd name="connsiteY31" fmla="*/ 187989 h 290440"/>
                      <a:gd name="connsiteX32" fmla="*/ 129496 w 221464"/>
                      <a:gd name="connsiteY32" fmla="*/ 121656 h 29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1464" h="290440">
                        <a:moveTo>
                          <a:pt x="145441" y="290441"/>
                        </a:moveTo>
                        <a:lnTo>
                          <a:pt x="13126" y="26251"/>
                        </a:lnTo>
                        <a:lnTo>
                          <a:pt x="10923" y="24225"/>
                        </a:lnTo>
                        <a:lnTo>
                          <a:pt x="11805" y="23521"/>
                        </a:lnTo>
                        <a:lnTo>
                          <a:pt x="0" y="0"/>
                        </a:lnTo>
                        <a:lnTo>
                          <a:pt x="19909" y="17266"/>
                        </a:lnTo>
                        <a:lnTo>
                          <a:pt x="20878" y="16561"/>
                        </a:lnTo>
                        <a:lnTo>
                          <a:pt x="22199" y="19292"/>
                        </a:lnTo>
                        <a:lnTo>
                          <a:pt x="210101" y="182792"/>
                        </a:lnTo>
                        <a:lnTo>
                          <a:pt x="210365" y="182439"/>
                        </a:lnTo>
                        <a:lnTo>
                          <a:pt x="210453" y="183056"/>
                        </a:lnTo>
                        <a:lnTo>
                          <a:pt x="221465" y="192658"/>
                        </a:lnTo>
                        <a:lnTo>
                          <a:pt x="212303" y="204463"/>
                        </a:lnTo>
                        <a:lnTo>
                          <a:pt x="212391" y="205079"/>
                        </a:lnTo>
                        <a:lnTo>
                          <a:pt x="212039" y="204815"/>
                        </a:lnTo>
                        <a:lnTo>
                          <a:pt x="145441" y="290441"/>
                        </a:lnTo>
                        <a:close/>
                        <a:moveTo>
                          <a:pt x="145000" y="274584"/>
                        </a:moveTo>
                        <a:lnTo>
                          <a:pt x="146674" y="277844"/>
                        </a:lnTo>
                        <a:lnTo>
                          <a:pt x="206929" y="200234"/>
                        </a:lnTo>
                        <a:lnTo>
                          <a:pt x="205608" y="199001"/>
                        </a:lnTo>
                        <a:lnTo>
                          <a:pt x="145000" y="274584"/>
                        </a:lnTo>
                        <a:close/>
                        <a:moveTo>
                          <a:pt x="34885" y="45808"/>
                        </a:moveTo>
                        <a:lnTo>
                          <a:pt x="141829" y="267801"/>
                        </a:lnTo>
                        <a:lnTo>
                          <a:pt x="200587" y="194508"/>
                        </a:lnTo>
                        <a:lnTo>
                          <a:pt x="34885" y="45808"/>
                        </a:lnTo>
                        <a:close/>
                        <a:moveTo>
                          <a:pt x="211246" y="192746"/>
                        </a:moveTo>
                        <a:lnTo>
                          <a:pt x="211422" y="194508"/>
                        </a:lnTo>
                        <a:lnTo>
                          <a:pt x="212215" y="193539"/>
                        </a:lnTo>
                        <a:lnTo>
                          <a:pt x="211246" y="192746"/>
                        </a:lnTo>
                        <a:close/>
                        <a:moveTo>
                          <a:pt x="129496" y="121656"/>
                        </a:moveTo>
                        <a:lnTo>
                          <a:pt x="204815" y="189223"/>
                        </a:lnTo>
                        <a:lnTo>
                          <a:pt x="205784" y="187989"/>
                        </a:lnTo>
                        <a:lnTo>
                          <a:pt x="129496" y="121656"/>
                        </a:lnTo>
                        <a:close/>
                      </a:path>
                    </a:pathLst>
                  </a:custGeom>
                  <a:grpFill/>
                  <a:ln w="8809" cap="flat">
                    <a:noFill/>
                    <a:prstDash val="solid"/>
                    <a:miter/>
                  </a:ln>
                </p:spPr>
                <p:txBody>
                  <a:bodyPr rtlCol="0" anchor="ctr"/>
                  <a:lstStyle/>
                  <a:p>
                    <a:endParaRPr lang="en-US" sz="3200"/>
                  </a:p>
                </p:txBody>
              </p:sp>
            </p:grpSp>
            <p:grpSp>
              <p:nvGrpSpPr>
                <p:cNvPr id="1516" name="Graphic 4229">
                  <a:extLst>
                    <a:ext uri="{FF2B5EF4-FFF2-40B4-BE49-F238E27FC236}">
                      <a16:creationId xmlns:a16="http://schemas.microsoft.com/office/drawing/2014/main" id="{7444347E-9A67-4674-B1EC-6DD84CE47EA2}"/>
                    </a:ext>
                  </a:extLst>
                </p:cNvPr>
                <p:cNvGrpSpPr/>
                <p:nvPr/>
              </p:nvGrpSpPr>
              <p:grpSpPr>
                <a:xfrm>
                  <a:off x="7001678" y="3494871"/>
                  <a:ext cx="141564" cy="123153"/>
                  <a:chOff x="7001678" y="3494871"/>
                  <a:chExt cx="141564" cy="123153"/>
                </a:xfrm>
                <a:grpFill/>
              </p:grpSpPr>
              <p:sp>
                <p:nvSpPr>
                  <p:cNvPr id="2570" name="Freeform: Shape 2569">
                    <a:extLst>
                      <a:ext uri="{FF2B5EF4-FFF2-40B4-BE49-F238E27FC236}">
                        <a16:creationId xmlns:a16="http://schemas.microsoft.com/office/drawing/2014/main" id="{7448964B-5CFB-41FD-8EB5-18C812719012}"/>
                      </a:ext>
                    </a:extLst>
                  </p:cNvPr>
                  <p:cNvSpPr/>
                  <p:nvPr/>
                </p:nvSpPr>
                <p:spPr>
                  <a:xfrm>
                    <a:off x="7006171" y="3500509"/>
                    <a:ext cx="128791" cy="110732"/>
                  </a:xfrm>
                  <a:custGeom>
                    <a:avLst/>
                    <a:gdLst>
                      <a:gd name="connsiteX0" fmla="*/ 705 w 128791"/>
                      <a:gd name="connsiteY0" fmla="*/ 106328 h 110732"/>
                      <a:gd name="connsiteX1" fmla="*/ 125708 w 128791"/>
                      <a:gd name="connsiteY1" fmla="*/ 31185 h 110732"/>
                      <a:gd name="connsiteX2" fmla="*/ 125972 w 128791"/>
                      <a:gd name="connsiteY2" fmla="*/ 33035 h 110732"/>
                      <a:gd name="connsiteX3" fmla="*/ 18147 w 128791"/>
                      <a:gd name="connsiteY3" fmla="*/ 1057 h 110732"/>
                      <a:gd name="connsiteX4" fmla="*/ 18764 w 128791"/>
                      <a:gd name="connsiteY4" fmla="*/ 617 h 110732"/>
                      <a:gd name="connsiteX5" fmla="*/ 705 w 128791"/>
                      <a:gd name="connsiteY5" fmla="*/ 106328 h 110732"/>
                      <a:gd name="connsiteX6" fmla="*/ 0 w 128791"/>
                      <a:gd name="connsiteY6" fmla="*/ 110732 h 110732"/>
                      <a:gd name="connsiteX7" fmla="*/ 17882 w 128791"/>
                      <a:gd name="connsiteY7" fmla="*/ 529 h 110732"/>
                      <a:gd name="connsiteX8" fmla="*/ 17971 w 128791"/>
                      <a:gd name="connsiteY8" fmla="*/ 0 h 110732"/>
                      <a:gd name="connsiteX9" fmla="*/ 18499 w 128791"/>
                      <a:gd name="connsiteY9" fmla="*/ 176 h 110732"/>
                      <a:gd name="connsiteX10" fmla="*/ 126589 w 128791"/>
                      <a:gd name="connsiteY10" fmla="*/ 31185 h 110732"/>
                      <a:gd name="connsiteX11" fmla="*/ 128791 w 128791"/>
                      <a:gd name="connsiteY11" fmla="*/ 31802 h 110732"/>
                      <a:gd name="connsiteX12" fmla="*/ 126853 w 128791"/>
                      <a:gd name="connsiteY12" fmla="*/ 33035 h 110732"/>
                      <a:gd name="connsiteX13" fmla="*/ 0 w 128791"/>
                      <a:gd name="connsiteY13" fmla="*/ 110732 h 11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791" h="110732">
                        <a:moveTo>
                          <a:pt x="705" y="106328"/>
                        </a:moveTo>
                        <a:lnTo>
                          <a:pt x="125708" y="31185"/>
                        </a:lnTo>
                        <a:lnTo>
                          <a:pt x="125972" y="33035"/>
                        </a:lnTo>
                        <a:lnTo>
                          <a:pt x="18147" y="1057"/>
                        </a:lnTo>
                        <a:lnTo>
                          <a:pt x="18764" y="617"/>
                        </a:lnTo>
                        <a:lnTo>
                          <a:pt x="705" y="106328"/>
                        </a:lnTo>
                        <a:close/>
                        <a:moveTo>
                          <a:pt x="0" y="110732"/>
                        </a:moveTo>
                        <a:lnTo>
                          <a:pt x="17882" y="529"/>
                        </a:lnTo>
                        <a:lnTo>
                          <a:pt x="17971" y="0"/>
                        </a:lnTo>
                        <a:lnTo>
                          <a:pt x="18499" y="176"/>
                        </a:lnTo>
                        <a:lnTo>
                          <a:pt x="126589" y="31185"/>
                        </a:lnTo>
                        <a:lnTo>
                          <a:pt x="128791" y="31802"/>
                        </a:lnTo>
                        <a:lnTo>
                          <a:pt x="126853" y="33035"/>
                        </a:lnTo>
                        <a:lnTo>
                          <a:pt x="0" y="110732"/>
                        </a:lnTo>
                        <a:close/>
                      </a:path>
                    </a:pathLst>
                  </a:custGeom>
                  <a:grpFill/>
                  <a:ln w="8809" cap="flat">
                    <a:noFill/>
                    <a:prstDash val="solid"/>
                    <a:miter/>
                  </a:ln>
                </p:spPr>
                <p:txBody>
                  <a:bodyPr rtlCol="0" anchor="ctr"/>
                  <a:lstStyle/>
                  <a:p>
                    <a:endParaRPr lang="en-US" sz="3200"/>
                  </a:p>
                </p:txBody>
              </p:sp>
              <p:sp>
                <p:nvSpPr>
                  <p:cNvPr id="2571" name="Freeform: Shape 2570">
                    <a:extLst>
                      <a:ext uri="{FF2B5EF4-FFF2-40B4-BE49-F238E27FC236}">
                        <a16:creationId xmlns:a16="http://schemas.microsoft.com/office/drawing/2014/main" id="{E7FAC1F6-4361-4EEC-8AE9-254C18F49132}"/>
                      </a:ext>
                    </a:extLst>
                  </p:cNvPr>
                  <p:cNvSpPr/>
                  <p:nvPr/>
                </p:nvSpPr>
                <p:spPr>
                  <a:xfrm>
                    <a:off x="7001678" y="3494871"/>
                    <a:ext cx="141564" cy="123153"/>
                  </a:xfrm>
                  <a:custGeom>
                    <a:avLst/>
                    <a:gdLst>
                      <a:gd name="connsiteX0" fmla="*/ 0 w 141564"/>
                      <a:gd name="connsiteY0" fmla="*/ 123153 h 123153"/>
                      <a:gd name="connsiteX1" fmla="*/ 705 w 141564"/>
                      <a:gd name="connsiteY1" fmla="*/ 118661 h 123153"/>
                      <a:gd name="connsiteX2" fmla="*/ 617 w 141564"/>
                      <a:gd name="connsiteY2" fmla="*/ 118661 h 123153"/>
                      <a:gd name="connsiteX3" fmla="*/ 1409 w 141564"/>
                      <a:gd name="connsiteY3" fmla="*/ 114080 h 123153"/>
                      <a:gd name="connsiteX4" fmla="*/ 18412 w 141564"/>
                      <a:gd name="connsiteY4" fmla="*/ 8985 h 123153"/>
                      <a:gd name="connsiteX5" fmla="*/ 14535 w 141564"/>
                      <a:gd name="connsiteY5" fmla="*/ 7840 h 123153"/>
                      <a:gd name="connsiteX6" fmla="*/ 19116 w 141564"/>
                      <a:gd name="connsiteY6" fmla="*/ 5021 h 123153"/>
                      <a:gd name="connsiteX7" fmla="*/ 19644 w 141564"/>
                      <a:gd name="connsiteY7" fmla="*/ 1938 h 123153"/>
                      <a:gd name="connsiteX8" fmla="*/ 23345 w 141564"/>
                      <a:gd name="connsiteY8" fmla="*/ 2467 h 123153"/>
                      <a:gd name="connsiteX9" fmla="*/ 27308 w 141564"/>
                      <a:gd name="connsiteY9" fmla="*/ 0 h 123153"/>
                      <a:gd name="connsiteX10" fmla="*/ 26956 w 141564"/>
                      <a:gd name="connsiteY10" fmla="*/ 3524 h 123153"/>
                      <a:gd name="connsiteX11" fmla="*/ 130113 w 141564"/>
                      <a:gd name="connsiteY11" fmla="*/ 33123 h 123153"/>
                      <a:gd name="connsiteX12" fmla="*/ 132932 w 141564"/>
                      <a:gd name="connsiteY12" fmla="*/ 31449 h 123153"/>
                      <a:gd name="connsiteX13" fmla="*/ 133284 w 141564"/>
                      <a:gd name="connsiteY13" fmla="*/ 34004 h 123153"/>
                      <a:gd name="connsiteX14" fmla="*/ 141565 w 141564"/>
                      <a:gd name="connsiteY14" fmla="*/ 36382 h 123153"/>
                      <a:gd name="connsiteX15" fmla="*/ 134165 w 141564"/>
                      <a:gd name="connsiteY15" fmla="*/ 40875 h 123153"/>
                      <a:gd name="connsiteX16" fmla="*/ 134517 w 141564"/>
                      <a:gd name="connsiteY16" fmla="*/ 43430 h 123153"/>
                      <a:gd name="connsiteX17" fmla="*/ 131434 w 141564"/>
                      <a:gd name="connsiteY17" fmla="*/ 42549 h 123153"/>
                      <a:gd name="connsiteX18" fmla="*/ 0 w 141564"/>
                      <a:gd name="connsiteY18" fmla="*/ 123153 h 123153"/>
                      <a:gd name="connsiteX19" fmla="*/ 25899 w 141564"/>
                      <a:gd name="connsiteY19" fmla="*/ 11188 h 123153"/>
                      <a:gd name="connsiteX20" fmla="*/ 9778 w 141564"/>
                      <a:gd name="connsiteY20" fmla="*/ 105270 h 123153"/>
                      <a:gd name="connsiteX21" fmla="*/ 119982 w 141564"/>
                      <a:gd name="connsiteY21" fmla="*/ 39113 h 123153"/>
                      <a:gd name="connsiteX22" fmla="*/ 25899 w 141564"/>
                      <a:gd name="connsiteY22" fmla="*/ 11188 h 123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1564" h="123153">
                        <a:moveTo>
                          <a:pt x="0" y="123153"/>
                        </a:moveTo>
                        <a:lnTo>
                          <a:pt x="705" y="118661"/>
                        </a:lnTo>
                        <a:lnTo>
                          <a:pt x="617" y="118661"/>
                        </a:lnTo>
                        <a:lnTo>
                          <a:pt x="1409" y="114080"/>
                        </a:lnTo>
                        <a:lnTo>
                          <a:pt x="18412" y="8985"/>
                        </a:lnTo>
                        <a:lnTo>
                          <a:pt x="14535" y="7840"/>
                        </a:lnTo>
                        <a:lnTo>
                          <a:pt x="19116" y="5021"/>
                        </a:lnTo>
                        <a:lnTo>
                          <a:pt x="19644" y="1938"/>
                        </a:lnTo>
                        <a:lnTo>
                          <a:pt x="23345" y="2467"/>
                        </a:lnTo>
                        <a:lnTo>
                          <a:pt x="27308" y="0"/>
                        </a:lnTo>
                        <a:lnTo>
                          <a:pt x="26956" y="3524"/>
                        </a:lnTo>
                        <a:lnTo>
                          <a:pt x="130113" y="33123"/>
                        </a:lnTo>
                        <a:lnTo>
                          <a:pt x="132932" y="31449"/>
                        </a:lnTo>
                        <a:lnTo>
                          <a:pt x="133284" y="34004"/>
                        </a:lnTo>
                        <a:lnTo>
                          <a:pt x="141565" y="36382"/>
                        </a:lnTo>
                        <a:lnTo>
                          <a:pt x="134165" y="40875"/>
                        </a:lnTo>
                        <a:lnTo>
                          <a:pt x="134517" y="43430"/>
                        </a:lnTo>
                        <a:lnTo>
                          <a:pt x="131434" y="42549"/>
                        </a:lnTo>
                        <a:lnTo>
                          <a:pt x="0" y="123153"/>
                        </a:lnTo>
                        <a:close/>
                        <a:moveTo>
                          <a:pt x="25899" y="11188"/>
                        </a:moveTo>
                        <a:lnTo>
                          <a:pt x="9778" y="105270"/>
                        </a:lnTo>
                        <a:lnTo>
                          <a:pt x="119982" y="39113"/>
                        </a:lnTo>
                        <a:lnTo>
                          <a:pt x="25899" y="11188"/>
                        </a:lnTo>
                        <a:close/>
                      </a:path>
                    </a:pathLst>
                  </a:custGeom>
                  <a:grpFill/>
                  <a:ln w="8809" cap="flat">
                    <a:noFill/>
                    <a:prstDash val="solid"/>
                    <a:miter/>
                  </a:ln>
                </p:spPr>
                <p:txBody>
                  <a:bodyPr rtlCol="0" anchor="ctr"/>
                  <a:lstStyle/>
                  <a:p>
                    <a:endParaRPr lang="en-US" sz="3200"/>
                  </a:p>
                </p:txBody>
              </p:sp>
            </p:grpSp>
            <p:grpSp>
              <p:nvGrpSpPr>
                <p:cNvPr id="1517" name="Graphic 4229">
                  <a:extLst>
                    <a:ext uri="{FF2B5EF4-FFF2-40B4-BE49-F238E27FC236}">
                      <a16:creationId xmlns:a16="http://schemas.microsoft.com/office/drawing/2014/main" id="{998FB073-4AD9-4FEC-BA73-90A4418267EA}"/>
                    </a:ext>
                  </a:extLst>
                </p:cNvPr>
                <p:cNvGrpSpPr/>
                <p:nvPr/>
              </p:nvGrpSpPr>
              <p:grpSpPr>
                <a:xfrm>
                  <a:off x="6027992" y="2659313"/>
                  <a:ext cx="153985" cy="218997"/>
                  <a:chOff x="6027992" y="2659313"/>
                  <a:chExt cx="153985" cy="218997"/>
                </a:xfrm>
                <a:grpFill/>
              </p:grpSpPr>
              <p:sp>
                <p:nvSpPr>
                  <p:cNvPr id="2568" name="Freeform: Shape 2567">
                    <a:extLst>
                      <a:ext uri="{FF2B5EF4-FFF2-40B4-BE49-F238E27FC236}">
                        <a16:creationId xmlns:a16="http://schemas.microsoft.com/office/drawing/2014/main" id="{682EB973-5FCE-4AD4-B9DF-11F7598EFB86}"/>
                      </a:ext>
                    </a:extLst>
                  </p:cNvPr>
                  <p:cNvSpPr/>
                  <p:nvPr/>
                </p:nvSpPr>
                <p:spPr>
                  <a:xfrm>
                    <a:off x="6034247" y="2668387"/>
                    <a:ext cx="143414" cy="203845"/>
                  </a:xfrm>
                  <a:custGeom>
                    <a:avLst/>
                    <a:gdLst>
                      <a:gd name="connsiteX0" fmla="*/ 87740 w 143414"/>
                      <a:gd name="connsiteY0" fmla="*/ 0 h 203845"/>
                      <a:gd name="connsiteX1" fmla="*/ 89590 w 143414"/>
                      <a:gd name="connsiteY1" fmla="*/ 4845 h 203845"/>
                      <a:gd name="connsiteX2" fmla="*/ 142181 w 143414"/>
                      <a:gd name="connsiteY2" fmla="*/ 144824 h 203845"/>
                      <a:gd name="connsiteX3" fmla="*/ 143415 w 143414"/>
                      <a:gd name="connsiteY3" fmla="*/ 148172 h 203845"/>
                      <a:gd name="connsiteX4" fmla="*/ 140155 w 143414"/>
                      <a:gd name="connsiteY4" fmla="*/ 149405 h 203845"/>
                      <a:gd name="connsiteX5" fmla="*/ 4669 w 143414"/>
                      <a:gd name="connsiteY5" fmla="*/ 201996 h 203845"/>
                      <a:gd name="connsiteX6" fmla="*/ 0 w 143414"/>
                      <a:gd name="connsiteY6" fmla="*/ 203846 h 203845"/>
                      <a:gd name="connsiteX7" fmla="*/ 1938 w 143414"/>
                      <a:gd name="connsiteY7" fmla="*/ 199265 h 203845"/>
                      <a:gd name="connsiteX8" fmla="*/ 84833 w 143414"/>
                      <a:gd name="connsiteY8" fmla="*/ 6695 h 203845"/>
                      <a:gd name="connsiteX9" fmla="*/ 87740 w 143414"/>
                      <a:gd name="connsiteY9" fmla="*/ 0 h 203845"/>
                      <a:gd name="connsiteX10" fmla="*/ 82102 w 143414"/>
                      <a:gd name="connsiteY10" fmla="*/ 13390 h 203845"/>
                      <a:gd name="connsiteX11" fmla="*/ 5814 w 143414"/>
                      <a:gd name="connsiteY11" fmla="*/ 200851 h 203845"/>
                      <a:gd name="connsiteX12" fmla="*/ 3084 w 143414"/>
                      <a:gd name="connsiteY12" fmla="*/ 198120 h 203845"/>
                      <a:gd name="connsiteX13" fmla="*/ 137425 w 143414"/>
                      <a:gd name="connsiteY13" fmla="*/ 142798 h 203845"/>
                      <a:gd name="connsiteX14" fmla="*/ 135398 w 143414"/>
                      <a:gd name="connsiteY14" fmla="*/ 147379 h 203845"/>
                      <a:gd name="connsiteX15" fmla="*/ 82102 w 143414"/>
                      <a:gd name="connsiteY15" fmla="*/ 13390 h 203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414" h="203845">
                        <a:moveTo>
                          <a:pt x="87740" y="0"/>
                        </a:moveTo>
                        <a:lnTo>
                          <a:pt x="89590" y="4845"/>
                        </a:lnTo>
                        <a:lnTo>
                          <a:pt x="142181" y="144824"/>
                        </a:lnTo>
                        <a:lnTo>
                          <a:pt x="143415" y="148172"/>
                        </a:lnTo>
                        <a:lnTo>
                          <a:pt x="140155" y="149405"/>
                        </a:lnTo>
                        <a:lnTo>
                          <a:pt x="4669" y="201996"/>
                        </a:lnTo>
                        <a:lnTo>
                          <a:pt x="0" y="203846"/>
                        </a:lnTo>
                        <a:lnTo>
                          <a:pt x="1938" y="199265"/>
                        </a:lnTo>
                        <a:lnTo>
                          <a:pt x="84833" y="6695"/>
                        </a:lnTo>
                        <a:lnTo>
                          <a:pt x="87740" y="0"/>
                        </a:lnTo>
                        <a:close/>
                        <a:moveTo>
                          <a:pt x="82102" y="13390"/>
                        </a:moveTo>
                        <a:lnTo>
                          <a:pt x="5814" y="200851"/>
                        </a:lnTo>
                        <a:lnTo>
                          <a:pt x="3084" y="198120"/>
                        </a:lnTo>
                        <a:lnTo>
                          <a:pt x="137425" y="142798"/>
                        </a:lnTo>
                        <a:lnTo>
                          <a:pt x="135398" y="147379"/>
                        </a:lnTo>
                        <a:lnTo>
                          <a:pt x="82102" y="13390"/>
                        </a:lnTo>
                        <a:close/>
                      </a:path>
                    </a:pathLst>
                  </a:custGeom>
                  <a:grpFill/>
                  <a:ln w="8809" cap="flat">
                    <a:noFill/>
                    <a:prstDash val="solid"/>
                    <a:miter/>
                  </a:ln>
                </p:spPr>
                <p:txBody>
                  <a:bodyPr rtlCol="0" anchor="ctr"/>
                  <a:lstStyle/>
                  <a:p>
                    <a:endParaRPr lang="en-US" sz="3200"/>
                  </a:p>
                </p:txBody>
              </p:sp>
              <p:sp>
                <p:nvSpPr>
                  <p:cNvPr id="2569" name="Freeform: Shape 2568">
                    <a:extLst>
                      <a:ext uri="{FF2B5EF4-FFF2-40B4-BE49-F238E27FC236}">
                        <a16:creationId xmlns:a16="http://schemas.microsoft.com/office/drawing/2014/main" id="{D8D962C1-E315-4F5A-9443-A513FAB8AB79}"/>
                      </a:ext>
                    </a:extLst>
                  </p:cNvPr>
                  <p:cNvSpPr/>
                  <p:nvPr/>
                </p:nvSpPr>
                <p:spPr>
                  <a:xfrm>
                    <a:off x="6027992" y="2659313"/>
                    <a:ext cx="153985" cy="218997"/>
                  </a:xfrm>
                  <a:custGeom>
                    <a:avLst/>
                    <a:gdLst>
                      <a:gd name="connsiteX0" fmla="*/ 0 w 153985"/>
                      <a:gd name="connsiteY0" fmla="*/ 218998 h 218997"/>
                      <a:gd name="connsiteX1" fmla="*/ 4933 w 153985"/>
                      <a:gd name="connsiteY1" fmla="*/ 207458 h 218997"/>
                      <a:gd name="connsiteX2" fmla="*/ 3435 w 153985"/>
                      <a:gd name="connsiteY2" fmla="*/ 205960 h 218997"/>
                      <a:gd name="connsiteX3" fmla="*/ 5990 w 153985"/>
                      <a:gd name="connsiteY3" fmla="*/ 204903 h 218997"/>
                      <a:gd name="connsiteX4" fmla="*/ 88356 w 153985"/>
                      <a:gd name="connsiteY4" fmla="*/ 13478 h 218997"/>
                      <a:gd name="connsiteX5" fmla="*/ 88356 w 153985"/>
                      <a:gd name="connsiteY5" fmla="*/ 13478 h 218997"/>
                      <a:gd name="connsiteX6" fmla="*/ 94170 w 153985"/>
                      <a:gd name="connsiteY6" fmla="*/ 0 h 218997"/>
                      <a:gd name="connsiteX7" fmla="*/ 149052 w 153985"/>
                      <a:gd name="connsiteY7" fmla="*/ 146057 h 218997"/>
                      <a:gd name="connsiteX8" fmla="*/ 150198 w 153985"/>
                      <a:gd name="connsiteY8" fmla="*/ 145617 h 218997"/>
                      <a:gd name="connsiteX9" fmla="*/ 149493 w 153985"/>
                      <a:gd name="connsiteY9" fmla="*/ 147202 h 218997"/>
                      <a:gd name="connsiteX10" fmla="*/ 153986 w 153985"/>
                      <a:gd name="connsiteY10" fmla="*/ 159183 h 218997"/>
                      <a:gd name="connsiteX11" fmla="*/ 142269 w 153985"/>
                      <a:gd name="connsiteY11" fmla="*/ 163764 h 218997"/>
                      <a:gd name="connsiteX12" fmla="*/ 141564 w 153985"/>
                      <a:gd name="connsiteY12" fmla="*/ 165262 h 218997"/>
                      <a:gd name="connsiteX13" fmla="*/ 141124 w 153985"/>
                      <a:gd name="connsiteY13" fmla="*/ 164204 h 218997"/>
                      <a:gd name="connsiteX14" fmla="*/ 14271 w 153985"/>
                      <a:gd name="connsiteY14" fmla="*/ 213448 h 218997"/>
                      <a:gd name="connsiteX15" fmla="*/ 13214 w 153985"/>
                      <a:gd name="connsiteY15" fmla="*/ 216003 h 218997"/>
                      <a:gd name="connsiteX16" fmla="*/ 11628 w 153985"/>
                      <a:gd name="connsiteY16" fmla="*/ 214417 h 218997"/>
                      <a:gd name="connsiteX17" fmla="*/ 0 w 153985"/>
                      <a:gd name="connsiteY17" fmla="*/ 218998 h 218997"/>
                      <a:gd name="connsiteX18" fmla="*/ 88356 w 153985"/>
                      <a:gd name="connsiteY18" fmla="*/ 31537 h 218997"/>
                      <a:gd name="connsiteX19" fmla="*/ 20173 w 153985"/>
                      <a:gd name="connsiteY19" fmla="*/ 199089 h 218997"/>
                      <a:gd name="connsiteX20" fmla="*/ 136102 w 153985"/>
                      <a:gd name="connsiteY20" fmla="*/ 151343 h 218997"/>
                      <a:gd name="connsiteX21" fmla="*/ 88356 w 153985"/>
                      <a:gd name="connsiteY21" fmla="*/ 31537 h 218997"/>
                      <a:gd name="connsiteX22" fmla="*/ 138569 w 153985"/>
                      <a:gd name="connsiteY22" fmla="*/ 157597 h 218997"/>
                      <a:gd name="connsiteX23" fmla="*/ 127822 w 153985"/>
                      <a:gd name="connsiteY23" fmla="*/ 162002 h 218997"/>
                      <a:gd name="connsiteX24" fmla="*/ 138657 w 153985"/>
                      <a:gd name="connsiteY24" fmla="*/ 157774 h 218997"/>
                      <a:gd name="connsiteX25" fmla="*/ 138569 w 153985"/>
                      <a:gd name="connsiteY25" fmla="*/ 157597 h 218997"/>
                      <a:gd name="connsiteX26" fmla="*/ 91968 w 153985"/>
                      <a:gd name="connsiteY26" fmla="*/ 22376 h 218997"/>
                      <a:gd name="connsiteX27" fmla="*/ 142357 w 153985"/>
                      <a:gd name="connsiteY27" fmla="*/ 148788 h 218997"/>
                      <a:gd name="connsiteX28" fmla="*/ 142798 w 153985"/>
                      <a:gd name="connsiteY28" fmla="*/ 148612 h 218997"/>
                      <a:gd name="connsiteX29" fmla="*/ 93730 w 153985"/>
                      <a:gd name="connsiteY29" fmla="*/ 18059 h 218997"/>
                      <a:gd name="connsiteX30" fmla="*/ 91968 w 153985"/>
                      <a:gd name="connsiteY30" fmla="*/ 22376 h 218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3985" h="218997">
                        <a:moveTo>
                          <a:pt x="0" y="218998"/>
                        </a:moveTo>
                        <a:lnTo>
                          <a:pt x="4933" y="207458"/>
                        </a:lnTo>
                        <a:lnTo>
                          <a:pt x="3435" y="205960"/>
                        </a:lnTo>
                        <a:lnTo>
                          <a:pt x="5990" y="204903"/>
                        </a:lnTo>
                        <a:lnTo>
                          <a:pt x="88356" y="13478"/>
                        </a:lnTo>
                        <a:lnTo>
                          <a:pt x="88356" y="13478"/>
                        </a:lnTo>
                        <a:lnTo>
                          <a:pt x="94170" y="0"/>
                        </a:lnTo>
                        <a:lnTo>
                          <a:pt x="149052" y="146057"/>
                        </a:lnTo>
                        <a:lnTo>
                          <a:pt x="150198" y="145617"/>
                        </a:lnTo>
                        <a:lnTo>
                          <a:pt x="149493" y="147202"/>
                        </a:lnTo>
                        <a:lnTo>
                          <a:pt x="153986" y="159183"/>
                        </a:lnTo>
                        <a:lnTo>
                          <a:pt x="142269" y="163764"/>
                        </a:lnTo>
                        <a:lnTo>
                          <a:pt x="141564" y="165262"/>
                        </a:lnTo>
                        <a:lnTo>
                          <a:pt x="141124" y="164204"/>
                        </a:lnTo>
                        <a:lnTo>
                          <a:pt x="14271" y="213448"/>
                        </a:lnTo>
                        <a:lnTo>
                          <a:pt x="13214" y="216003"/>
                        </a:lnTo>
                        <a:lnTo>
                          <a:pt x="11628" y="214417"/>
                        </a:lnTo>
                        <a:lnTo>
                          <a:pt x="0" y="218998"/>
                        </a:lnTo>
                        <a:close/>
                        <a:moveTo>
                          <a:pt x="88356" y="31537"/>
                        </a:moveTo>
                        <a:lnTo>
                          <a:pt x="20173" y="199089"/>
                        </a:lnTo>
                        <a:lnTo>
                          <a:pt x="136102" y="151343"/>
                        </a:lnTo>
                        <a:lnTo>
                          <a:pt x="88356" y="31537"/>
                        </a:lnTo>
                        <a:close/>
                        <a:moveTo>
                          <a:pt x="138569" y="157597"/>
                        </a:moveTo>
                        <a:lnTo>
                          <a:pt x="127822" y="162002"/>
                        </a:lnTo>
                        <a:lnTo>
                          <a:pt x="138657" y="157774"/>
                        </a:lnTo>
                        <a:lnTo>
                          <a:pt x="138569" y="157597"/>
                        </a:lnTo>
                        <a:close/>
                        <a:moveTo>
                          <a:pt x="91968" y="22376"/>
                        </a:moveTo>
                        <a:lnTo>
                          <a:pt x="142357" y="148788"/>
                        </a:lnTo>
                        <a:lnTo>
                          <a:pt x="142798" y="148612"/>
                        </a:lnTo>
                        <a:lnTo>
                          <a:pt x="93730" y="18059"/>
                        </a:lnTo>
                        <a:lnTo>
                          <a:pt x="91968" y="22376"/>
                        </a:lnTo>
                        <a:close/>
                      </a:path>
                    </a:pathLst>
                  </a:custGeom>
                  <a:grpFill/>
                  <a:ln w="8809" cap="flat">
                    <a:noFill/>
                    <a:prstDash val="solid"/>
                    <a:miter/>
                  </a:ln>
                </p:spPr>
                <p:txBody>
                  <a:bodyPr rtlCol="0" anchor="ctr"/>
                  <a:lstStyle/>
                  <a:p>
                    <a:endParaRPr lang="en-US" sz="3200"/>
                  </a:p>
                </p:txBody>
              </p:sp>
            </p:grpSp>
            <p:grpSp>
              <p:nvGrpSpPr>
                <p:cNvPr id="1518" name="Graphic 4229">
                  <a:extLst>
                    <a:ext uri="{FF2B5EF4-FFF2-40B4-BE49-F238E27FC236}">
                      <a16:creationId xmlns:a16="http://schemas.microsoft.com/office/drawing/2014/main" id="{FB123C27-C554-428F-BC52-E5D3DCBFE891}"/>
                    </a:ext>
                  </a:extLst>
                </p:cNvPr>
                <p:cNvGrpSpPr/>
                <p:nvPr/>
              </p:nvGrpSpPr>
              <p:grpSpPr>
                <a:xfrm>
                  <a:off x="6090626" y="2856024"/>
                  <a:ext cx="202612" cy="245161"/>
                  <a:chOff x="6090626" y="2856024"/>
                  <a:chExt cx="202612" cy="245161"/>
                </a:xfrm>
                <a:grpFill/>
              </p:grpSpPr>
              <p:sp>
                <p:nvSpPr>
                  <p:cNvPr id="2566" name="Freeform: Shape 2565">
                    <a:extLst>
                      <a:ext uri="{FF2B5EF4-FFF2-40B4-BE49-F238E27FC236}">
                        <a16:creationId xmlns:a16="http://schemas.microsoft.com/office/drawing/2014/main" id="{788EF7CA-E373-4AF4-AE5C-9C671C7409EA}"/>
                      </a:ext>
                    </a:extLst>
                  </p:cNvPr>
                  <p:cNvSpPr/>
                  <p:nvPr/>
                </p:nvSpPr>
                <p:spPr>
                  <a:xfrm>
                    <a:off x="6097937" y="2862983"/>
                    <a:ext cx="190544" cy="230449"/>
                  </a:xfrm>
                  <a:custGeom>
                    <a:avLst/>
                    <a:gdLst>
                      <a:gd name="connsiteX0" fmla="*/ 104566 w 190544"/>
                      <a:gd name="connsiteY0" fmla="*/ 0 h 230449"/>
                      <a:gd name="connsiteX1" fmla="*/ 106328 w 190544"/>
                      <a:gd name="connsiteY1" fmla="*/ 2555 h 230449"/>
                      <a:gd name="connsiteX2" fmla="*/ 188166 w 190544"/>
                      <a:gd name="connsiteY2" fmla="*/ 124651 h 230449"/>
                      <a:gd name="connsiteX3" fmla="*/ 190544 w 190544"/>
                      <a:gd name="connsiteY3" fmla="*/ 128174 h 230449"/>
                      <a:gd name="connsiteX4" fmla="*/ 186844 w 190544"/>
                      <a:gd name="connsiteY4" fmla="*/ 130113 h 230449"/>
                      <a:gd name="connsiteX5" fmla="*/ 5374 w 190544"/>
                      <a:gd name="connsiteY5" fmla="*/ 227543 h 230449"/>
                      <a:gd name="connsiteX6" fmla="*/ 0 w 190544"/>
                      <a:gd name="connsiteY6" fmla="*/ 230450 h 230449"/>
                      <a:gd name="connsiteX7" fmla="*/ 2467 w 190544"/>
                      <a:gd name="connsiteY7" fmla="*/ 224900 h 230449"/>
                      <a:gd name="connsiteX8" fmla="*/ 102188 w 190544"/>
                      <a:gd name="connsiteY8" fmla="*/ 5374 h 230449"/>
                      <a:gd name="connsiteX9" fmla="*/ 104566 w 190544"/>
                      <a:gd name="connsiteY9" fmla="*/ 0 h 230449"/>
                      <a:gd name="connsiteX10" fmla="*/ 99721 w 190544"/>
                      <a:gd name="connsiteY10" fmla="*/ 10923 h 230449"/>
                      <a:gd name="connsiteX11" fmla="*/ 6167 w 190544"/>
                      <a:gd name="connsiteY11" fmla="*/ 226662 h 230449"/>
                      <a:gd name="connsiteX12" fmla="*/ 3348 w 190544"/>
                      <a:gd name="connsiteY12" fmla="*/ 224019 h 230449"/>
                      <a:gd name="connsiteX13" fmla="*/ 183145 w 190544"/>
                      <a:gd name="connsiteY13" fmla="*/ 123506 h 230449"/>
                      <a:gd name="connsiteX14" fmla="*/ 181823 w 190544"/>
                      <a:gd name="connsiteY14" fmla="*/ 128968 h 230449"/>
                      <a:gd name="connsiteX15" fmla="*/ 99721 w 190544"/>
                      <a:gd name="connsiteY15" fmla="*/ 10923 h 23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0544" h="230449">
                        <a:moveTo>
                          <a:pt x="104566" y="0"/>
                        </a:moveTo>
                        <a:lnTo>
                          <a:pt x="106328" y="2555"/>
                        </a:lnTo>
                        <a:lnTo>
                          <a:pt x="188166" y="124651"/>
                        </a:lnTo>
                        <a:lnTo>
                          <a:pt x="190544" y="128174"/>
                        </a:lnTo>
                        <a:lnTo>
                          <a:pt x="186844" y="130113"/>
                        </a:lnTo>
                        <a:lnTo>
                          <a:pt x="5374" y="227543"/>
                        </a:lnTo>
                        <a:lnTo>
                          <a:pt x="0" y="230450"/>
                        </a:lnTo>
                        <a:lnTo>
                          <a:pt x="2467" y="224900"/>
                        </a:lnTo>
                        <a:lnTo>
                          <a:pt x="102188" y="5374"/>
                        </a:lnTo>
                        <a:lnTo>
                          <a:pt x="104566" y="0"/>
                        </a:lnTo>
                        <a:close/>
                        <a:moveTo>
                          <a:pt x="99721" y="10923"/>
                        </a:moveTo>
                        <a:lnTo>
                          <a:pt x="6167" y="226662"/>
                        </a:lnTo>
                        <a:lnTo>
                          <a:pt x="3348" y="224019"/>
                        </a:lnTo>
                        <a:lnTo>
                          <a:pt x="183145" y="123506"/>
                        </a:lnTo>
                        <a:lnTo>
                          <a:pt x="181823" y="128968"/>
                        </a:lnTo>
                        <a:lnTo>
                          <a:pt x="99721" y="10923"/>
                        </a:lnTo>
                        <a:close/>
                      </a:path>
                    </a:pathLst>
                  </a:custGeom>
                  <a:grpFill/>
                  <a:ln w="8809" cap="flat">
                    <a:noFill/>
                    <a:prstDash val="solid"/>
                    <a:miter/>
                  </a:ln>
                </p:spPr>
                <p:txBody>
                  <a:bodyPr rtlCol="0" anchor="ctr"/>
                  <a:lstStyle/>
                  <a:p>
                    <a:endParaRPr lang="en-US" sz="3200"/>
                  </a:p>
                </p:txBody>
              </p:sp>
              <p:sp>
                <p:nvSpPr>
                  <p:cNvPr id="2567" name="Freeform: Shape 2566">
                    <a:extLst>
                      <a:ext uri="{FF2B5EF4-FFF2-40B4-BE49-F238E27FC236}">
                        <a16:creationId xmlns:a16="http://schemas.microsoft.com/office/drawing/2014/main" id="{2D3DBE91-A3F9-4825-93BE-4FDB9019060D}"/>
                      </a:ext>
                    </a:extLst>
                  </p:cNvPr>
                  <p:cNvSpPr/>
                  <p:nvPr/>
                </p:nvSpPr>
                <p:spPr>
                  <a:xfrm>
                    <a:off x="6090626" y="2856024"/>
                    <a:ext cx="202612" cy="245161"/>
                  </a:xfrm>
                  <a:custGeom>
                    <a:avLst/>
                    <a:gdLst>
                      <a:gd name="connsiteX0" fmla="*/ 0 w 202612"/>
                      <a:gd name="connsiteY0" fmla="*/ 245162 h 245161"/>
                      <a:gd name="connsiteX1" fmla="*/ 6167 w 202612"/>
                      <a:gd name="connsiteY1" fmla="*/ 231507 h 245161"/>
                      <a:gd name="connsiteX2" fmla="*/ 4845 w 202612"/>
                      <a:gd name="connsiteY2" fmla="*/ 230274 h 245161"/>
                      <a:gd name="connsiteX3" fmla="*/ 7311 w 202612"/>
                      <a:gd name="connsiteY3" fmla="*/ 228864 h 245161"/>
                      <a:gd name="connsiteX4" fmla="*/ 111261 w 202612"/>
                      <a:gd name="connsiteY4" fmla="*/ 0 h 245161"/>
                      <a:gd name="connsiteX5" fmla="*/ 116370 w 202612"/>
                      <a:gd name="connsiteY5" fmla="*/ 7664 h 245161"/>
                      <a:gd name="connsiteX6" fmla="*/ 194508 w 202612"/>
                      <a:gd name="connsiteY6" fmla="*/ 124299 h 245161"/>
                      <a:gd name="connsiteX7" fmla="*/ 195477 w 202612"/>
                      <a:gd name="connsiteY7" fmla="*/ 123770 h 245161"/>
                      <a:gd name="connsiteX8" fmla="*/ 195125 w 202612"/>
                      <a:gd name="connsiteY8" fmla="*/ 125268 h 245161"/>
                      <a:gd name="connsiteX9" fmla="*/ 202613 w 202612"/>
                      <a:gd name="connsiteY9" fmla="*/ 136455 h 245161"/>
                      <a:gd name="connsiteX10" fmla="*/ 190984 w 202612"/>
                      <a:gd name="connsiteY10" fmla="*/ 142710 h 245161"/>
                      <a:gd name="connsiteX11" fmla="*/ 190632 w 202612"/>
                      <a:gd name="connsiteY11" fmla="*/ 144119 h 245161"/>
                      <a:gd name="connsiteX12" fmla="*/ 190016 w 202612"/>
                      <a:gd name="connsiteY12" fmla="*/ 143238 h 245161"/>
                      <a:gd name="connsiteX13" fmla="*/ 15857 w 202612"/>
                      <a:gd name="connsiteY13" fmla="*/ 236705 h 245161"/>
                      <a:gd name="connsiteX14" fmla="*/ 14711 w 202612"/>
                      <a:gd name="connsiteY14" fmla="*/ 239347 h 245161"/>
                      <a:gd name="connsiteX15" fmla="*/ 13302 w 202612"/>
                      <a:gd name="connsiteY15" fmla="*/ 238026 h 245161"/>
                      <a:gd name="connsiteX16" fmla="*/ 0 w 202612"/>
                      <a:gd name="connsiteY16" fmla="*/ 245162 h 245161"/>
                      <a:gd name="connsiteX17" fmla="*/ 107737 w 202612"/>
                      <a:gd name="connsiteY17" fmla="*/ 24754 h 245161"/>
                      <a:gd name="connsiteX18" fmla="*/ 22992 w 202612"/>
                      <a:gd name="connsiteY18" fmla="*/ 220231 h 245161"/>
                      <a:gd name="connsiteX19" fmla="*/ 181911 w 202612"/>
                      <a:gd name="connsiteY19" fmla="*/ 131434 h 245161"/>
                      <a:gd name="connsiteX20" fmla="*/ 107737 w 202612"/>
                      <a:gd name="connsiteY20" fmla="*/ 24754 h 245161"/>
                      <a:gd name="connsiteX21" fmla="*/ 185699 w 202612"/>
                      <a:gd name="connsiteY21" fmla="*/ 136984 h 245161"/>
                      <a:gd name="connsiteX22" fmla="*/ 147731 w 202612"/>
                      <a:gd name="connsiteY22" fmla="*/ 158214 h 245161"/>
                      <a:gd name="connsiteX23" fmla="*/ 186139 w 202612"/>
                      <a:gd name="connsiteY23" fmla="*/ 137601 h 245161"/>
                      <a:gd name="connsiteX24" fmla="*/ 185699 w 202612"/>
                      <a:gd name="connsiteY24" fmla="*/ 136984 h 245161"/>
                      <a:gd name="connsiteX25" fmla="*/ 110820 w 202612"/>
                      <a:gd name="connsiteY25" fmla="*/ 17442 h 245161"/>
                      <a:gd name="connsiteX26" fmla="*/ 187725 w 202612"/>
                      <a:gd name="connsiteY26" fmla="*/ 128175 h 245161"/>
                      <a:gd name="connsiteX27" fmla="*/ 188606 w 202612"/>
                      <a:gd name="connsiteY27" fmla="*/ 127646 h 245161"/>
                      <a:gd name="connsiteX28" fmla="*/ 112406 w 202612"/>
                      <a:gd name="connsiteY28" fmla="*/ 13919 h 245161"/>
                      <a:gd name="connsiteX29" fmla="*/ 110820 w 202612"/>
                      <a:gd name="connsiteY29" fmla="*/ 17442 h 24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2612" h="245161">
                        <a:moveTo>
                          <a:pt x="0" y="245162"/>
                        </a:moveTo>
                        <a:lnTo>
                          <a:pt x="6167" y="231507"/>
                        </a:lnTo>
                        <a:lnTo>
                          <a:pt x="4845" y="230274"/>
                        </a:lnTo>
                        <a:lnTo>
                          <a:pt x="7311" y="228864"/>
                        </a:lnTo>
                        <a:lnTo>
                          <a:pt x="111261" y="0"/>
                        </a:lnTo>
                        <a:lnTo>
                          <a:pt x="116370" y="7664"/>
                        </a:lnTo>
                        <a:lnTo>
                          <a:pt x="194508" y="124299"/>
                        </a:lnTo>
                        <a:lnTo>
                          <a:pt x="195477" y="123770"/>
                        </a:lnTo>
                        <a:lnTo>
                          <a:pt x="195125" y="125268"/>
                        </a:lnTo>
                        <a:lnTo>
                          <a:pt x="202613" y="136455"/>
                        </a:lnTo>
                        <a:lnTo>
                          <a:pt x="190984" y="142710"/>
                        </a:lnTo>
                        <a:lnTo>
                          <a:pt x="190632" y="144119"/>
                        </a:lnTo>
                        <a:lnTo>
                          <a:pt x="190016" y="143238"/>
                        </a:lnTo>
                        <a:lnTo>
                          <a:pt x="15857" y="236705"/>
                        </a:lnTo>
                        <a:lnTo>
                          <a:pt x="14711" y="239347"/>
                        </a:lnTo>
                        <a:lnTo>
                          <a:pt x="13302" y="238026"/>
                        </a:lnTo>
                        <a:lnTo>
                          <a:pt x="0" y="245162"/>
                        </a:lnTo>
                        <a:close/>
                        <a:moveTo>
                          <a:pt x="107737" y="24754"/>
                        </a:moveTo>
                        <a:lnTo>
                          <a:pt x="22992" y="220231"/>
                        </a:lnTo>
                        <a:lnTo>
                          <a:pt x="181911" y="131434"/>
                        </a:lnTo>
                        <a:lnTo>
                          <a:pt x="107737" y="24754"/>
                        </a:lnTo>
                        <a:close/>
                        <a:moveTo>
                          <a:pt x="185699" y="136984"/>
                        </a:moveTo>
                        <a:lnTo>
                          <a:pt x="147731" y="158214"/>
                        </a:lnTo>
                        <a:lnTo>
                          <a:pt x="186139" y="137601"/>
                        </a:lnTo>
                        <a:lnTo>
                          <a:pt x="185699" y="136984"/>
                        </a:lnTo>
                        <a:close/>
                        <a:moveTo>
                          <a:pt x="110820" y="17442"/>
                        </a:moveTo>
                        <a:lnTo>
                          <a:pt x="187725" y="128175"/>
                        </a:lnTo>
                        <a:lnTo>
                          <a:pt x="188606" y="127646"/>
                        </a:lnTo>
                        <a:lnTo>
                          <a:pt x="112406" y="13919"/>
                        </a:lnTo>
                        <a:lnTo>
                          <a:pt x="110820" y="17442"/>
                        </a:lnTo>
                        <a:close/>
                      </a:path>
                    </a:pathLst>
                  </a:custGeom>
                  <a:grpFill/>
                  <a:ln w="8809" cap="flat">
                    <a:noFill/>
                    <a:prstDash val="solid"/>
                    <a:miter/>
                  </a:ln>
                </p:spPr>
                <p:txBody>
                  <a:bodyPr rtlCol="0" anchor="ctr"/>
                  <a:lstStyle/>
                  <a:p>
                    <a:endParaRPr lang="en-US" sz="3200"/>
                  </a:p>
                </p:txBody>
              </p:sp>
            </p:grpSp>
            <p:grpSp>
              <p:nvGrpSpPr>
                <p:cNvPr id="1519" name="Graphic 4229">
                  <a:extLst>
                    <a:ext uri="{FF2B5EF4-FFF2-40B4-BE49-F238E27FC236}">
                      <a16:creationId xmlns:a16="http://schemas.microsoft.com/office/drawing/2014/main" id="{4C39FB70-A42C-4948-9764-5C30AAB33C63}"/>
                    </a:ext>
                  </a:extLst>
                </p:cNvPr>
                <p:cNvGrpSpPr/>
                <p:nvPr/>
              </p:nvGrpSpPr>
              <p:grpSpPr>
                <a:xfrm>
                  <a:off x="6274651" y="2974949"/>
                  <a:ext cx="156187" cy="216619"/>
                  <a:chOff x="6274651" y="2974949"/>
                  <a:chExt cx="156187" cy="216619"/>
                </a:xfrm>
                <a:grpFill/>
              </p:grpSpPr>
              <p:sp>
                <p:nvSpPr>
                  <p:cNvPr id="2564" name="Freeform: Shape 2563">
                    <a:extLst>
                      <a:ext uri="{FF2B5EF4-FFF2-40B4-BE49-F238E27FC236}">
                        <a16:creationId xmlns:a16="http://schemas.microsoft.com/office/drawing/2014/main" id="{5820023A-0F44-4C3C-8575-4440DD88C1B5}"/>
                      </a:ext>
                    </a:extLst>
                  </p:cNvPr>
                  <p:cNvSpPr/>
                  <p:nvPr/>
                </p:nvSpPr>
                <p:spPr>
                  <a:xfrm>
                    <a:off x="6279232" y="2982437"/>
                    <a:ext cx="145792" cy="203229"/>
                  </a:xfrm>
                  <a:custGeom>
                    <a:avLst/>
                    <a:gdLst>
                      <a:gd name="connsiteX0" fmla="*/ 136543 w 145792"/>
                      <a:gd name="connsiteY0" fmla="*/ 127030 h 203229"/>
                      <a:gd name="connsiteX1" fmla="*/ 1497 w 145792"/>
                      <a:gd name="connsiteY1" fmla="*/ 9954 h 203229"/>
                      <a:gd name="connsiteX2" fmla="*/ 6960 w 145792"/>
                      <a:gd name="connsiteY2" fmla="*/ 7312 h 203229"/>
                      <a:gd name="connsiteX3" fmla="*/ 12157 w 145792"/>
                      <a:gd name="connsiteY3" fmla="*/ 200763 h 203229"/>
                      <a:gd name="connsiteX4" fmla="*/ 9954 w 145792"/>
                      <a:gd name="connsiteY4" fmla="*/ 199529 h 203229"/>
                      <a:gd name="connsiteX5" fmla="*/ 136543 w 145792"/>
                      <a:gd name="connsiteY5" fmla="*/ 127030 h 203229"/>
                      <a:gd name="connsiteX6" fmla="*/ 145793 w 145792"/>
                      <a:gd name="connsiteY6" fmla="*/ 121568 h 203229"/>
                      <a:gd name="connsiteX7" fmla="*/ 11540 w 145792"/>
                      <a:gd name="connsiteY7" fmla="*/ 201996 h 203229"/>
                      <a:gd name="connsiteX8" fmla="*/ 9426 w 145792"/>
                      <a:gd name="connsiteY8" fmla="*/ 203229 h 203229"/>
                      <a:gd name="connsiteX9" fmla="*/ 9338 w 145792"/>
                      <a:gd name="connsiteY9" fmla="*/ 200763 h 203229"/>
                      <a:gd name="connsiteX10" fmla="*/ 353 w 145792"/>
                      <a:gd name="connsiteY10" fmla="*/ 7488 h 203229"/>
                      <a:gd name="connsiteX11" fmla="*/ 0 w 145792"/>
                      <a:gd name="connsiteY11" fmla="*/ 0 h 203229"/>
                      <a:gd name="connsiteX12" fmla="*/ 5814 w 145792"/>
                      <a:gd name="connsiteY12" fmla="*/ 4845 h 203229"/>
                      <a:gd name="connsiteX13" fmla="*/ 145793 w 145792"/>
                      <a:gd name="connsiteY13" fmla="*/ 121568 h 203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5792" h="203229">
                        <a:moveTo>
                          <a:pt x="136543" y="127030"/>
                        </a:moveTo>
                        <a:lnTo>
                          <a:pt x="1497" y="9954"/>
                        </a:lnTo>
                        <a:lnTo>
                          <a:pt x="6960" y="7312"/>
                        </a:lnTo>
                        <a:lnTo>
                          <a:pt x="12157" y="200763"/>
                        </a:lnTo>
                        <a:lnTo>
                          <a:pt x="9954" y="199529"/>
                        </a:lnTo>
                        <a:lnTo>
                          <a:pt x="136543" y="127030"/>
                        </a:lnTo>
                        <a:close/>
                        <a:moveTo>
                          <a:pt x="145793" y="121568"/>
                        </a:moveTo>
                        <a:lnTo>
                          <a:pt x="11540" y="201996"/>
                        </a:lnTo>
                        <a:lnTo>
                          <a:pt x="9426" y="203229"/>
                        </a:lnTo>
                        <a:lnTo>
                          <a:pt x="9338" y="200763"/>
                        </a:lnTo>
                        <a:lnTo>
                          <a:pt x="353" y="7488"/>
                        </a:lnTo>
                        <a:lnTo>
                          <a:pt x="0" y="0"/>
                        </a:lnTo>
                        <a:lnTo>
                          <a:pt x="5814" y="4845"/>
                        </a:lnTo>
                        <a:lnTo>
                          <a:pt x="145793" y="121568"/>
                        </a:lnTo>
                        <a:close/>
                      </a:path>
                    </a:pathLst>
                  </a:custGeom>
                  <a:grpFill/>
                  <a:ln w="8809" cap="flat">
                    <a:noFill/>
                    <a:prstDash val="solid"/>
                    <a:miter/>
                  </a:ln>
                </p:spPr>
                <p:txBody>
                  <a:bodyPr rtlCol="0" anchor="ctr"/>
                  <a:lstStyle/>
                  <a:p>
                    <a:endParaRPr lang="en-US" sz="3200"/>
                  </a:p>
                </p:txBody>
              </p:sp>
              <p:sp>
                <p:nvSpPr>
                  <p:cNvPr id="2565" name="Freeform: Shape 2564">
                    <a:extLst>
                      <a:ext uri="{FF2B5EF4-FFF2-40B4-BE49-F238E27FC236}">
                        <a16:creationId xmlns:a16="http://schemas.microsoft.com/office/drawing/2014/main" id="{B679CA18-CE3E-4ED9-B6A6-D5288E4C1AFE}"/>
                      </a:ext>
                    </a:extLst>
                  </p:cNvPr>
                  <p:cNvSpPr/>
                  <p:nvPr/>
                </p:nvSpPr>
                <p:spPr>
                  <a:xfrm>
                    <a:off x="6274651" y="2974949"/>
                    <a:ext cx="156187" cy="216619"/>
                  </a:xfrm>
                  <a:custGeom>
                    <a:avLst/>
                    <a:gdLst>
                      <a:gd name="connsiteX0" fmla="*/ 10923 w 156187"/>
                      <a:gd name="connsiteY0" fmla="*/ 216619 h 216619"/>
                      <a:gd name="connsiteX1" fmla="*/ 10571 w 156187"/>
                      <a:gd name="connsiteY1" fmla="*/ 208603 h 216619"/>
                      <a:gd name="connsiteX2" fmla="*/ 7752 w 156187"/>
                      <a:gd name="connsiteY2" fmla="*/ 207106 h 216619"/>
                      <a:gd name="connsiteX3" fmla="*/ 10395 w 156187"/>
                      <a:gd name="connsiteY3" fmla="*/ 205608 h 216619"/>
                      <a:gd name="connsiteX4" fmla="*/ 1673 w 156187"/>
                      <a:gd name="connsiteY4" fmla="*/ 18147 h 216619"/>
                      <a:gd name="connsiteX5" fmla="*/ 0 w 156187"/>
                      <a:gd name="connsiteY5" fmla="*/ 16650 h 216619"/>
                      <a:gd name="connsiteX6" fmla="*/ 1586 w 156187"/>
                      <a:gd name="connsiteY6" fmla="*/ 15857 h 216619"/>
                      <a:gd name="connsiteX7" fmla="*/ 793 w 156187"/>
                      <a:gd name="connsiteY7" fmla="*/ 0 h 216619"/>
                      <a:gd name="connsiteX8" fmla="*/ 13126 w 156187"/>
                      <a:gd name="connsiteY8" fmla="*/ 10219 h 216619"/>
                      <a:gd name="connsiteX9" fmla="*/ 14799 w 156187"/>
                      <a:gd name="connsiteY9" fmla="*/ 9426 h 216619"/>
                      <a:gd name="connsiteX10" fmla="*/ 14887 w 156187"/>
                      <a:gd name="connsiteY10" fmla="*/ 11628 h 216619"/>
                      <a:gd name="connsiteX11" fmla="*/ 156188 w 156187"/>
                      <a:gd name="connsiteY11" fmla="*/ 129496 h 216619"/>
                      <a:gd name="connsiteX12" fmla="*/ 20261 w 156187"/>
                      <a:gd name="connsiteY12" fmla="*/ 210982 h 216619"/>
                      <a:gd name="connsiteX13" fmla="*/ 20349 w 156187"/>
                      <a:gd name="connsiteY13" fmla="*/ 214065 h 216619"/>
                      <a:gd name="connsiteX14" fmla="*/ 17618 w 156187"/>
                      <a:gd name="connsiteY14" fmla="*/ 212567 h 216619"/>
                      <a:gd name="connsiteX15" fmla="*/ 10923 w 156187"/>
                      <a:gd name="connsiteY15" fmla="*/ 216619 h 216619"/>
                      <a:gd name="connsiteX16" fmla="*/ 15328 w 156187"/>
                      <a:gd name="connsiteY16" fmla="*/ 29952 h 216619"/>
                      <a:gd name="connsiteX17" fmla="*/ 19908 w 156187"/>
                      <a:gd name="connsiteY17" fmla="*/ 200146 h 216619"/>
                      <a:gd name="connsiteX18" fmla="*/ 135310 w 156187"/>
                      <a:gd name="connsiteY18" fmla="*/ 133989 h 216619"/>
                      <a:gd name="connsiteX19" fmla="*/ 15328 w 156187"/>
                      <a:gd name="connsiteY19" fmla="*/ 29952 h 216619"/>
                      <a:gd name="connsiteX20" fmla="*/ 15063 w 156187"/>
                      <a:gd name="connsiteY20" fmla="*/ 20790 h 216619"/>
                      <a:gd name="connsiteX21" fmla="*/ 141564 w 156187"/>
                      <a:gd name="connsiteY21" fmla="*/ 130465 h 216619"/>
                      <a:gd name="connsiteX22" fmla="*/ 144560 w 156187"/>
                      <a:gd name="connsiteY22" fmla="*/ 128703 h 216619"/>
                      <a:gd name="connsiteX23" fmla="*/ 15063 w 156187"/>
                      <a:gd name="connsiteY23" fmla="*/ 20702 h 216619"/>
                      <a:gd name="connsiteX24" fmla="*/ 15063 w 156187"/>
                      <a:gd name="connsiteY24" fmla="*/ 20790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187" h="216619">
                        <a:moveTo>
                          <a:pt x="10923" y="216619"/>
                        </a:moveTo>
                        <a:lnTo>
                          <a:pt x="10571" y="208603"/>
                        </a:lnTo>
                        <a:lnTo>
                          <a:pt x="7752" y="207106"/>
                        </a:lnTo>
                        <a:lnTo>
                          <a:pt x="10395" y="205608"/>
                        </a:lnTo>
                        <a:lnTo>
                          <a:pt x="1673" y="18147"/>
                        </a:lnTo>
                        <a:lnTo>
                          <a:pt x="0" y="16650"/>
                        </a:lnTo>
                        <a:lnTo>
                          <a:pt x="1586" y="15857"/>
                        </a:lnTo>
                        <a:lnTo>
                          <a:pt x="793" y="0"/>
                        </a:lnTo>
                        <a:lnTo>
                          <a:pt x="13126" y="10219"/>
                        </a:lnTo>
                        <a:lnTo>
                          <a:pt x="14799" y="9426"/>
                        </a:lnTo>
                        <a:lnTo>
                          <a:pt x="14887" y="11628"/>
                        </a:lnTo>
                        <a:lnTo>
                          <a:pt x="156188" y="129496"/>
                        </a:lnTo>
                        <a:lnTo>
                          <a:pt x="20261" y="210982"/>
                        </a:lnTo>
                        <a:lnTo>
                          <a:pt x="20349" y="214065"/>
                        </a:lnTo>
                        <a:lnTo>
                          <a:pt x="17618" y="212567"/>
                        </a:lnTo>
                        <a:lnTo>
                          <a:pt x="10923" y="216619"/>
                        </a:lnTo>
                        <a:close/>
                        <a:moveTo>
                          <a:pt x="15328" y="29952"/>
                        </a:moveTo>
                        <a:lnTo>
                          <a:pt x="19908" y="200146"/>
                        </a:lnTo>
                        <a:lnTo>
                          <a:pt x="135310" y="133989"/>
                        </a:lnTo>
                        <a:lnTo>
                          <a:pt x="15328" y="29952"/>
                        </a:lnTo>
                        <a:close/>
                        <a:moveTo>
                          <a:pt x="15063" y="20790"/>
                        </a:moveTo>
                        <a:lnTo>
                          <a:pt x="141564" y="130465"/>
                        </a:lnTo>
                        <a:lnTo>
                          <a:pt x="144560" y="128703"/>
                        </a:lnTo>
                        <a:lnTo>
                          <a:pt x="15063" y="20702"/>
                        </a:lnTo>
                        <a:lnTo>
                          <a:pt x="15063" y="20790"/>
                        </a:lnTo>
                        <a:close/>
                      </a:path>
                    </a:pathLst>
                  </a:custGeom>
                  <a:grpFill/>
                  <a:ln w="8809" cap="flat">
                    <a:noFill/>
                    <a:prstDash val="solid"/>
                    <a:miter/>
                  </a:ln>
                </p:spPr>
                <p:txBody>
                  <a:bodyPr rtlCol="0" anchor="ctr"/>
                  <a:lstStyle/>
                  <a:p>
                    <a:endParaRPr lang="en-US" sz="3200"/>
                  </a:p>
                </p:txBody>
              </p:sp>
            </p:grpSp>
            <p:grpSp>
              <p:nvGrpSpPr>
                <p:cNvPr id="1520" name="Graphic 4229">
                  <a:extLst>
                    <a:ext uri="{FF2B5EF4-FFF2-40B4-BE49-F238E27FC236}">
                      <a16:creationId xmlns:a16="http://schemas.microsoft.com/office/drawing/2014/main" id="{B2B3C63B-5451-42CD-AC25-7540333431A2}"/>
                    </a:ext>
                  </a:extLst>
                </p:cNvPr>
                <p:cNvGrpSpPr/>
                <p:nvPr/>
              </p:nvGrpSpPr>
              <p:grpSpPr>
                <a:xfrm>
                  <a:off x="6341073" y="3030799"/>
                  <a:ext cx="184289" cy="375009"/>
                  <a:chOff x="6341073" y="3030799"/>
                  <a:chExt cx="184289" cy="375009"/>
                </a:xfrm>
                <a:grpFill/>
              </p:grpSpPr>
              <p:sp>
                <p:nvSpPr>
                  <p:cNvPr id="2562" name="Freeform: Shape 2561">
                    <a:extLst>
                      <a:ext uri="{FF2B5EF4-FFF2-40B4-BE49-F238E27FC236}">
                        <a16:creationId xmlns:a16="http://schemas.microsoft.com/office/drawing/2014/main" id="{8F0CFD22-73C1-4EBF-A3DA-2A6679C8924D}"/>
                      </a:ext>
                    </a:extLst>
                  </p:cNvPr>
                  <p:cNvSpPr/>
                  <p:nvPr/>
                </p:nvSpPr>
                <p:spPr>
                  <a:xfrm>
                    <a:off x="6346799" y="3039873"/>
                    <a:ext cx="174511" cy="354924"/>
                  </a:xfrm>
                  <a:custGeom>
                    <a:avLst/>
                    <a:gdLst>
                      <a:gd name="connsiteX0" fmla="*/ 170547 w 174511"/>
                      <a:gd name="connsiteY0" fmla="*/ 148260 h 354924"/>
                      <a:gd name="connsiteX1" fmla="*/ 169402 w 174511"/>
                      <a:gd name="connsiteY1" fmla="*/ 147290 h 354924"/>
                      <a:gd name="connsiteX2" fmla="*/ 3876 w 174511"/>
                      <a:gd name="connsiteY2" fmla="*/ 12421 h 354924"/>
                      <a:gd name="connsiteX3" fmla="*/ 9779 w 174511"/>
                      <a:gd name="connsiteY3" fmla="*/ 8633 h 354924"/>
                      <a:gd name="connsiteX4" fmla="*/ 90824 w 174511"/>
                      <a:gd name="connsiteY4" fmla="*/ 349815 h 354924"/>
                      <a:gd name="connsiteX5" fmla="*/ 88092 w 174511"/>
                      <a:gd name="connsiteY5" fmla="*/ 349639 h 354924"/>
                      <a:gd name="connsiteX6" fmla="*/ 170547 w 174511"/>
                      <a:gd name="connsiteY6" fmla="*/ 148260 h 354924"/>
                      <a:gd name="connsiteX7" fmla="*/ 174512 w 174511"/>
                      <a:gd name="connsiteY7" fmla="*/ 138481 h 354924"/>
                      <a:gd name="connsiteX8" fmla="*/ 172573 w 174511"/>
                      <a:gd name="connsiteY8" fmla="*/ 143415 h 354924"/>
                      <a:gd name="connsiteX9" fmla="*/ 90736 w 174511"/>
                      <a:gd name="connsiteY9" fmla="*/ 350784 h 354924"/>
                      <a:gd name="connsiteX10" fmla="*/ 89062 w 174511"/>
                      <a:gd name="connsiteY10" fmla="*/ 354924 h 354924"/>
                      <a:gd name="connsiteX11" fmla="*/ 88005 w 174511"/>
                      <a:gd name="connsiteY11" fmla="*/ 350608 h 354924"/>
                      <a:gd name="connsiteX12" fmla="*/ 2643 w 174511"/>
                      <a:gd name="connsiteY12" fmla="*/ 10483 h 354924"/>
                      <a:gd name="connsiteX13" fmla="*/ 0 w 174511"/>
                      <a:gd name="connsiteY13" fmla="*/ 0 h 354924"/>
                      <a:gd name="connsiteX14" fmla="*/ 8545 w 174511"/>
                      <a:gd name="connsiteY14" fmla="*/ 6783 h 354924"/>
                      <a:gd name="connsiteX15" fmla="*/ 174512 w 174511"/>
                      <a:gd name="connsiteY15" fmla="*/ 138481 h 35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511" h="354924">
                        <a:moveTo>
                          <a:pt x="170547" y="148260"/>
                        </a:moveTo>
                        <a:lnTo>
                          <a:pt x="169402" y="147290"/>
                        </a:lnTo>
                        <a:lnTo>
                          <a:pt x="3876" y="12421"/>
                        </a:lnTo>
                        <a:lnTo>
                          <a:pt x="9779" y="8633"/>
                        </a:lnTo>
                        <a:lnTo>
                          <a:pt x="90824" y="349815"/>
                        </a:lnTo>
                        <a:lnTo>
                          <a:pt x="88092" y="349639"/>
                        </a:lnTo>
                        <a:lnTo>
                          <a:pt x="170547" y="148260"/>
                        </a:lnTo>
                        <a:close/>
                        <a:moveTo>
                          <a:pt x="174512" y="138481"/>
                        </a:moveTo>
                        <a:lnTo>
                          <a:pt x="172573" y="143415"/>
                        </a:lnTo>
                        <a:lnTo>
                          <a:pt x="90736" y="350784"/>
                        </a:lnTo>
                        <a:lnTo>
                          <a:pt x="89062" y="354924"/>
                        </a:lnTo>
                        <a:lnTo>
                          <a:pt x="88005" y="350608"/>
                        </a:lnTo>
                        <a:lnTo>
                          <a:pt x="2643" y="10483"/>
                        </a:lnTo>
                        <a:lnTo>
                          <a:pt x="0" y="0"/>
                        </a:lnTo>
                        <a:lnTo>
                          <a:pt x="8545" y="6783"/>
                        </a:lnTo>
                        <a:lnTo>
                          <a:pt x="174512" y="138481"/>
                        </a:lnTo>
                        <a:close/>
                      </a:path>
                    </a:pathLst>
                  </a:custGeom>
                  <a:grpFill/>
                  <a:ln w="8809" cap="flat">
                    <a:noFill/>
                    <a:prstDash val="solid"/>
                    <a:miter/>
                  </a:ln>
                </p:spPr>
                <p:txBody>
                  <a:bodyPr rtlCol="0" anchor="ctr"/>
                  <a:lstStyle/>
                  <a:p>
                    <a:endParaRPr lang="en-US" sz="3200"/>
                  </a:p>
                </p:txBody>
              </p:sp>
              <p:sp>
                <p:nvSpPr>
                  <p:cNvPr id="2563" name="Freeform: Shape 2562">
                    <a:extLst>
                      <a:ext uri="{FF2B5EF4-FFF2-40B4-BE49-F238E27FC236}">
                        <a16:creationId xmlns:a16="http://schemas.microsoft.com/office/drawing/2014/main" id="{0EC2FE0E-68E3-4FD1-A902-C2581E94FF58}"/>
                      </a:ext>
                    </a:extLst>
                  </p:cNvPr>
                  <p:cNvSpPr/>
                  <p:nvPr/>
                </p:nvSpPr>
                <p:spPr>
                  <a:xfrm>
                    <a:off x="6341073" y="3030799"/>
                    <a:ext cx="184289" cy="375009"/>
                  </a:xfrm>
                  <a:custGeom>
                    <a:avLst/>
                    <a:gdLst>
                      <a:gd name="connsiteX0" fmla="*/ 94083 w 184289"/>
                      <a:gd name="connsiteY0" fmla="*/ 375010 h 375009"/>
                      <a:gd name="connsiteX1" fmla="*/ 90823 w 184289"/>
                      <a:gd name="connsiteY1" fmla="*/ 361884 h 375009"/>
                      <a:gd name="connsiteX2" fmla="*/ 88885 w 184289"/>
                      <a:gd name="connsiteY2" fmla="*/ 361796 h 375009"/>
                      <a:gd name="connsiteX3" fmla="*/ 90030 w 184289"/>
                      <a:gd name="connsiteY3" fmla="*/ 358889 h 375009"/>
                      <a:gd name="connsiteX4" fmla="*/ 5638 w 184289"/>
                      <a:gd name="connsiteY4" fmla="*/ 22552 h 375009"/>
                      <a:gd name="connsiteX5" fmla="*/ 3876 w 184289"/>
                      <a:gd name="connsiteY5" fmla="*/ 21054 h 375009"/>
                      <a:gd name="connsiteX6" fmla="*/ 5110 w 184289"/>
                      <a:gd name="connsiteY6" fmla="*/ 20261 h 375009"/>
                      <a:gd name="connsiteX7" fmla="*/ 5110 w 184289"/>
                      <a:gd name="connsiteY7" fmla="*/ 20173 h 375009"/>
                      <a:gd name="connsiteX8" fmla="*/ 0 w 184289"/>
                      <a:gd name="connsiteY8" fmla="*/ 0 h 375009"/>
                      <a:gd name="connsiteX9" fmla="*/ 16385 w 184289"/>
                      <a:gd name="connsiteY9" fmla="*/ 13038 h 375009"/>
                      <a:gd name="connsiteX10" fmla="*/ 17707 w 184289"/>
                      <a:gd name="connsiteY10" fmla="*/ 12245 h 375009"/>
                      <a:gd name="connsiteX11" fmla="*/ 18235 w 184289"/>
                      <a:gd name="connsiteY11" fmla="*/ 14535 h 375009"/>
                      <a:gd name="connsiteX12" fmla="*/ 184289 w 184289"/>
                      <a:gd name="connsiteY12" fmla="*/ 146322 h 375009"/>
                      <a:gd name="connsiteX13" fmla="*/ 100161 w 184289"/>
                      <a:gd name="connsiteY13" fmla="*/ 359594 h 375009"/>
                      <a:gd name="connsiteX14" fmla="*/ 100866 w 184289"/>
                      <a:gd name="connsiteY14" fmla="*/ 362589 h 375009"/>
                      <a:gd name="connsiteX15" fmla="*/ 99016 w 184289"/>
                      <a:gd name="connsiteY15" fmla="*/ 362413 h 375009"/>
                      <a:gd name="connsiteX16" fmla="*/ 94083 w 184289"/>
                      <a:gd name="connsiteY16" fmla="*/ 375010 h 375009"/>
                      <a:gd name="connsiteX17" fmla="*/ 23609 w 184289"/>
                      <a:gd name="connsiteY17" fmla="*/ 37263 h 375009"/>
                      <a:gd name="connsiteX18" fmla="*/ 96373 w 184289"/>
                      <a:gd name="connsiteY18" fmla="*/ 343649 h 375009"/>
                      <a:gd name="connsiteX19" fmla="*/ 172309 w 184289"/>
                      <a:gd name="connsiteY19" fmla="*/ 158390 h 375009"/>
                      <a:gd name="connsiteX20" fmla="*/ 23609 w 184289"/>
                      <a:gd name="connsiteY20" fmla="*/ 37263 h 375009"/>
                      <a:gd name="connsiteX21" fmla="*/ 21054 w 184289"/>
                      <a:gd name="connsiteY21" fmla="*/ 26516 h 375009"/>
                      <a:gd name="connsiteX22" fmla="*/ 174952 w 184289"/>
                      <a:gd name="connsiteY22" fmla="*/ 151872 h 375009"/>
                      <a:gd name="connsiteX23" fmla="*/ 176273 w 184289"/>
                      <a:gd name="connsiteY23" fmla="*/ 148612 h 375009"/>
                      <a:gd name="connsiteX24" fmla="*/ 20790 w 184289"/>
                      <a:gd name="connsiteY24" fmla="*/ 25195 h 375009"/>
                      <a:gd name="connsiteX25" fmla="*/ 21054 w 184289"/>
                      <a:gd name="connsiteY25" fmla="*/ 26516 h 375009"/>
                      <a:gd name="connsiteX26" fmla="*/ 14359 w 184289"/>
                      <a:gd name="connsiteY26" fmla="*/ 29775 h 375009"/>
                      <a:gd name="connsiteX27" fmla="*/ 23521 w 184289"/>
                      <a:gd name="connsiteY27" fmla="*/ 66334 h 375009"/>
                      <a:gd name="connsiteX28" fmla="*/ 14976 w 184289"/>
                      <a:gd name="connsiteY28" fmla="*/ 30216 h 375009"/>
                      <a:gd name="connsiteX29" fmla="*/ 14359 w 184289"/>
                      <a:gd name="connsiteY29" fmla="*/ 29775 h 37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4289" h="375009">
                        <a:moveTo>
                          <a:pt x="94083" y="375010"/>
                        </a:moveTo>
                        <a:lnTo>
                          <a:pt x="90823" y="361884"/>
                        </a:lnTo>
                        <a:lnTo>
                          <a:pt x="88885" y="361796"/>
                        </a:lnTo>
                        <a:lnTo>
                          <a:pt x="90030" y="358889"/>
                        </a:lnTo>
                        <a:lnTo>
                          <a:pt x="5638" y="22552"/>
                        </a:lnTo>
                        <a:lnTo>
                          <a:pt x="3876" y="21054"/>
                        </a:lnTo>
                        <a:lnTo>
                          <a:pt x="5110" y="20261"/>
                        </a:lnTo>
                        <a:lnTo>
                          <a:pt x="5110" y="20173"/>
                        </a:lnTo>
                        <a:lnTo>
                          <a:pt x="0" y="0"/>
                        </a:lnTo>
                        <a:lnTo>
                          <a:pt x="16385" y="13038"/>
                        </a:lnTo>
                        <a:lnTo>
                          <a:pt x="17707" y="12245"/>
                        </a:lnTo>
                        <a:lnTo>
                          <a:pt x="18235" y="14535"/>
                        </a:lnTo>
                        <a:lnTo>
                          <a:pt x="184289" y="146322"/>
                        </a:lnTo>
                        <a:lnTo>
                          <a:pt x="100161" y="359594"/>
                        </a:lnTo>
                        <a:lnTo>
                          <a:pt x="100866" y="362589"/>
                        </a:lnTo>
                        <a:lnTo>
                          <a:pt x="99016" y="362413"/>
                        </a:lnTo>
                        <a:lnTo>
                          <a:pt x="94083" y="375010"/>
                        </a:lnTo>
                        <a:close/>
                        <a:moveTo>
                          <a:pt x="23609" y="37263"/>
                        </a:moveTo>
                        <a:lnTo>
                          <a:pt x="96373" y="343649"/>
                        </a:lnTo>
                        <a:lnTo>
                          <a:pt x="172309" y="158390"/>
                        </a:lnTo>
                        <a:lnTo>
                          <a:pt x="23609" y="37263"/>
                        </a:lnTo>
                        <a:close/>
                        <a:moveTo>
                          <a:pt x="21054" y="26516"/>
                        </a:moveTo>
                        <a:lnTo>
                          <a:pt x="174952" y="151872"/>
                        </a:lnTo>
                        <a:lnTo>
                          <a:pt x="176273" y="148612"/>
                        </a:lnTo>
                        <a:lnTo>
                          <a:pt x="20790" y="25195"/>
                        </a:lnTo>
                        <a:lnTo>
                          <a:pt x="21054" y="26516"/>
                        </a:lnTo>
                        <a:close/>
                        <a:moveTo>
                          <a:pt x="14359" y="29775"/>
                        </a:moveTo>
                        <a:lnTo>
                          <a:pt x="23521" y="66334"/>
                        </a:lnTo>
                        <a:lnTo>
                          <a:pt x="14976" y="30216"/>
                        </a:lnTo>
                        <a:lnTo>
                          <a:pt x="14359" y="29775"/>
                        </a:lnTo>
                        <a:close/>
                      </a:path>
                    </a:pathLst>
                  </a:custGeom>
                  <a:grpFill/>
                  <a:ln w="8809" cap="flat">
                    <a:noFill/>
                    <a:prstDash val="solid"/>
                    <a:miter/>
                  </a:ln>
                </p:spPr>
                <p:txBody>
                  <a:bodyPr rtlCol="0" anchor="ctr"/>
                  <a:lstStyle/>
                  <a:p>
                    <a:endParaRPr lang="en-US" sz="3200"/>
                  </a:p>
                </p:txBody>
              </p:sp>
            </p:grpSp>
            <p:grpSp>
              <p:nvGrpSpPr>
                <p:cNvPr id="1521" name="Graphic 4229">
                  <a:extLst>
                    <a:ext uri="{FF2B5EF4-FFF2-40B4-BE49-F238E27FC236}">
                      <a16:creationId xmlns:a16="http://schemas.microsoft.com/office/drawing/2014/main" id="{DA098187-CE7C-4E03-B72C-5B94DEFDA0CA}"/>
                    </a:ext>
                  </a:extLst>
                </p:cNvPr>
                <p:cNvGrpSpPr/>
                <p:nvPr/>
              </p:nvGrpSpPr>
              <p:grpSpPr>
                <a:xfrm>
                  <a:off x="6425113" y="3210420"/>
                  <a:ext cx="271501" cy="187372"/>
                  <a:chOff x="6425113" y="3210420"/>
                  <a:chExt cx="271501" cy="187372"/>
                </a:xfrm>
                <a:grpFill/>
              </p:grpSpPr>
              <p:sp>
                <p:nvSpPr>
                  <p:cNvPr id="2560" name="Freeform: Shape 2559">
                    <a:extLst>
                      <a:ext uri="{FF2B5EF4-FFF2-40B4-BE49-F238E27FC236}">
                        <a16:creationId xmlns:a16="http://schemas.microsoft.com/office/drawing/2014/main" id="{6E010491-B479-4736-A8BB-E9179AC0CD42}"/>
                      </a:ext>
                    </a:extLst>
                  </p:cNvPr>
                  <p:cNvSpPr/>
                  <p:nvPr/>
                </p:nvSpPr>
                <p:spPr>
                  <a:xfrm>
                    <a:off x="6432513" y="3215529"/>
                    <a:ext cx="256701" cy="177065"/>
                  </a:xfrm>
                  <a:custGeom>
                    <a:avLst/>
                    <a:gdLst>
                      <a:gd name="connsiteX0" fmla="*/ 116634 w 256701"/>
                      <a:gd name="connsiteY0" fmla="*/ 0 h 177065"/>
                      <a:gd name="connsiteX1" fmla="*/ 117075 w 256701"/>
                      <a:gd name="connsiteY1" fmla="*/ 352 h 177065"/>
                      <a:gd name="connsiteX2" fmla="*/ 251064 w 256701"/>
                      <a:gd name="connsiteY2" fmla="*/ 113287 h 177065"/>
                      <a:gd name="connsiteX3" fmla="*/ 256702 w 256701"/>
                      <a:gd name="connsiteY3" fmla="*/ 118044 h 177065"/>
                      <a:gd name="connsiteX4" fmla="*/ 249566 w 256701"/>
                      <a:gd name="connsiteY4" fmla="*/ 119718 h 177065"/>
                      <a:gd name="connsiteX5" fmla="*/ 3964 w 256701"/>
                      <a:gd name="connsiteY5" fmla="*/ 176185 h 177065"/>
                      <a:gd name="connsiteX6" fmla="*/ 0 w 256701"/>
                      <a:gd name="connsiteY6" fmla="*/ 177066 h 177065"/>
                      <a:gd name="connsiteX7" fmla="*/ 2202 w 256701"/>
                      <a:gd name="connsiteY7" fmla="*/ 173718 h 177065"/>
                      <a:gd name="connsiteX8" fmla="*/ 113727 w 256701"/>
                      <a:gd name="connsiteY8" fmla="*/ 4229 h 177065"/>
                      <a:gd name="connsiteX9" fmla="*/ 116634 w 256701"/>
                      <a:gd name="connsiteY9" fmla="*/ 0 h 177065"/>
                      <a:gd name="connsiteX10" fmla="*/ 111084 w 256701"/>
                      <a:gd name="connsiteY10" fmla="*/ 8545 h 177065"/>
                      <a:gd name="connsiteX11" fmla="*/ 5021 w 256701"/>
                      <a:gd name="connsiteY11" fmla="*/ 175480 h 177065"/>
                      <a:gd name="connsiteX12" fmla="*/ 3259 w 256701"/>
                      <a:gd name="connsiteY12" fmla="*/ 173014 h 177065"/>
                      <a:gd name="connsiteX13" fmla="*/ 247892 w 256701"/>
                      <a:gd name="connsiteY13" fmla="*/ 112582 h 177065"/>
                      <a:gd name="connsiteX14" fmla="*/ 246394 w 256701"/>
                      <a:gd name="connsiteY14" fmla="*/ 118925 h 177065"/>
                      <a:gd name="connsiteX15" fmla="*/ 111084 w 256701"/>
                      <a:gd name="connsiteY15" fmla="*/ 8545 h 177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701" h="177065">
                        <a:moveTo>
                          <a:pt x="116634" y="0"/>
                        </a:moveTo>
                        <a:lnTo>
                          <a:pt x="117075" y="352"/>
                        </a:lnTo>
                        <a:lnTo>
                          <a:pt x="251064" y="113287"/>
                        </a:lnTo>
                        <a:lnTo>
                          <a:pt x="256702" y="118044"/>
                        </a:lnTo>
                        <a:lnTo>
                          <a:pt x="249566" y="119718"/>
                        </a:lnTo>
                        <a:lnTo>
                          <a:pt x="3964" y="176185"/>
                        </a:lnTo>
                        <a:lnTo>
                          <a:pt x="0" y="177066"/>
                        </a:lnTo>
                        <a:lnTo>
                          <a:pt x="2202" y="173718"/>
                        </a:lnTo>
                        <a:lnTo>
                          <a:pt x="113727" y="4229"/>
                        </a:lnTo>
                        <a:lnTo>
                          <a:pt x="116634" y="0"/>
                        </a:lnTo>
                        <a:close/>
                        <a:moveTo>
                          <a:pt x="111084" y="8545"/>
                        </a:moveTo>
                        <a:lnTo>
                          <a:pt x="5021" y="175480"/>
                        </a:lnTo>
                        <a:lnTo>
                          <a:pt x="3259" y="173014"/>
                        </a:lnTo>
                        <a:lnTo>
                          <a:pt x="247892" y="112582"/>
                        </a:lnTo>
                        <a:lnTo>
                          <a:pt x="246394" y="118925"/>
                        </a:lnTo>
                        <a:lnTo>
                          <a:pt x="111084" y="8545"/>
                        </a:lnTo>
                        <a:close/>
                      </a:path>
                    </a:pathLst>
                  </a:custGeom>
                  <a:grpFill/>
                  <a:ln w="8809" cap="flat">
                    <a:noFill/>
                    <a:prstDash val="solid"/>
                    <a:miter/>
                  </a:ln>
                </p:spPr>
                <p:txBody>
                  <a:bodyPr rtlCol="0" anchor="ctr"/>
                  <a:lstStyle/>
                  <a:p>
                    <a:endParaRPr lang="en-US" sz="3200"/>
                  </a:p>
                </p:txBody>
              </p:sp>
              <p:sp>
                <p:nvSpPr>
                  <p:cNvPr id="2561" name="Freeform: Shape 2560">
                    <a:extLst>
                      <a:ext uri="{FF2B5EF4-FFF2-40B4-BE49-F238E27FC236}">
                        <a16:creationId xmlns:a16="http://schemas.microsoft.com/office/drawing/2014/main" id="{C1AB905A-1522-45D1-84B1-17E7CAAFA054}"/>
                      </a:ext>
                    </a:extLst>
                  </p:cNvPr>
                  <p:cNvSpPr/>
                  <p:nvPr/>
                </p:nvSpPr>
                <p:spPr>
                  <a:xfrm>
                    <a:off x="6425113" y="3210420"/>
                    <a:ext cx="271501" cy="187372"/>
                  </a:xfrm>
                  <a:custGeom>
                    <a:avLst/>
                    <a:gdLst>
                      <a:gd name="connsiteX0" fmla="*/ 0 w 271501"/>
                      <a:gd name="connsiteY0" fmla="*/ 187373 h 187372"/>
                      <a:gd name="connsiteX1" fmla="*/ 6343 w 271501"/>
                      <a:gd name="connsiteY1" fmla="*/ 177771 h 187372"/>
                      <a:gd name="connsiteX2" fmla="*/ 5110 w 271501"/>
                      <a:gd name="connsiteY2" fmla="*/ 176009 h 187372"/>
                      <a:gd name="connsiteX3" fmla="*/ 8017 w 271501"/>
                      <a:gd name="connsiteY3" fmla="*/ 175304 h 187372"/>
                      <a:gd name="connsiteX4" fmla="*/ 123418 w 271501"/>
                      <a:gd name="connsiteY4" fmla="*/ 0 h 187372"/>
                      <a:gd name="connsiteX5" fmla="*/ 126765 w 271501"/>
                      <a:gd name="connsiteY5" fmla="*/ 2907 h 187372"/>
                      <a:gd name="connsiteX6" fmla="*/ 258023 w 271501"/>
                      <a:gd name="connsiteY6" fmla="*/ 113551 h 187372"/>
                      <a:gd name="connsiteX7" fmla="*/ 259961 w 271501"/>
                      <a:gd name="connsiteY7" fmla="*/ 113111 h 187372"/>
                      <a:gd name="connsiteX8" fmla="*/ 259521 w 271501"/>
                      <a:gd name="connsiteY8" fmla="*/ 114873 h 187372"/>
                      <a:gd name="connsiteX9" fmla="*/ 271501 w 271501"/>
                      <a:gd name="connsiteY9" fmla="*/ 125003 h 187372"/>
                      <a:gd name="connsiteX10" fmla="*/ 256349 w 271501"/>
                      <a:gd name="connsiteY10" fmla="*/ 128439 h 187372"/>
                      <a:gd name="connsiteX11" fmla="*/ 255997 w 271501"/>
                      <a:gd name="connsiteY11" fmla="*/ 130113 h 187372"/>
                      <a:gd name="connsiteX12" fmla="*/ 254499 w 271501"/>
                      <a:gd name="connsiteY12" fmla="*/ 128879 h 187372"/>
                      <a:gd name="connsiteX13" fmla="*/ 14271 w 271501"/>
                      <a:gd name="connsiteY13" fmla="*/ 184113 h 187372"/>
                      <a:gd name="connsiteX14" fmla="*/ 12685 w 271501"/>
                      <a:gd name="connsiteY14" fmla="*/ 186668 h 187372"/>
                      <a:gd name="connsiteX15" fmla="*/ 11364 w 271501"/>
                      <a:gd name="connsiteY15" fmla="*/ 184818 h 187372"/>
                      <a:gd name="connsiteX16" fmla="*/ 0 w 271501"/>
                      <a:gd name="connsiteY16" fmla="*/ 187373 h 187372"/>
                      <a:gd name="connsiteX17" fmla="*/ 119278 w 271501"/>
                      <a:gd name="connsiteY17" fmla="*/ 18676 h 187372"/>
                      <a:gd name="connsiteX18" fmla="*/ 21935 w 271501"/>
                      <a:gd name="connsiteY18" fmla="*/ 171869 h 187372"/>
                      <a:gd name="connsiteX19" fmla="*/ 240757 w 271501"/>
                      <a:gd name="connsiteY19" fmla="*/ 117780 h 187372"/>
                      <a:gd name="connsiteX20" fmla="*/ 119278 w 271501"/>
                      <a:gd name="connsiteY20" fmla="*/ 18676 h 187372"/>
                      <a:gd name="connsiteX21" fmla="*/ 247364 w 271501"/>
                      <a:gd name="connsiteY21" fmla="*/ 123153 h 187372"/>
                      <a:gd name="connsiteX22" fmla="*/ 222698 w 271501"/>
                      <a:gd name="connsiteY22" fmla="*/ 129232 h 187372"/>
                      <a:gd name="connsiteX23" fmla="*/ 247804 w 271501"/>
                      <a:gd name="connsiteY23" fmla="*/ 123418 h 187372"/>
                      <a:gd name="connsiteX24" fmla="*/ 247364 w 271501"/>
                      <a:gd name="connsiteY24" fmla="*/ 123153 h 187372"/>
                      <a:gd name="connsiteX25" fmla="*/ 122977 w 271501"/>
                      <a:gd name="connsiteY25" fmla="*/ 12950 h 187372"/>
                      <a:gd name="connsiteX26" fmla="*/ 249038 w 271501"/>
                      <a:gd name="connsiteY26" fmla="*/ 115842 h 187372"/>
                      <a:gd name="connsiteX27" fmla="*/ 249918 w 271501"/>
                      <a:gd name="connsiteY27" fmla="*/ 115665 h 187372"/>
                      <a:gd name="connsiteX28" fmla="*/ 124827 w 271501"/>
                      <a:gd name="connsiteY28" fmla="*/ 10219 h 187372"/>
                      <a:gd name="connsiteX29" fmla="*/ 122977 w 271501"/>
                      <a:gd name="connsiteY29" fmla="*/ 12950 h 18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1501" h="187372">
                        <a:moveTo>
                          <a:pt x="0" y="187373"/>
                        </a:moveTo>
                        <a:lnTo>
                          <a:pt x="6343" y="177771"/>
                        </a:lnTo>
                        <a:lnTo>
                          <a:pt x="5110" y="176009"/>
                        </a:lnTo>
                        <a:lnTo>
                          <a:pt x="8017" y="175304"/>
                        </a:lnTo>
                        <a:lnTo>
                          <a:pt x="123418" y="0"/>
                        </a:lnTo>
                        <a:lnTo>
                          <a:pt x="126765" y="2907"/>
                        </a:lnTo>
                        <a:lnTo>
                          <a:pt x="258023" y="113551"/>
                        </a:lnTo>
                        <a:lnTo>
                          <a:pt x="259961" y="113111"/>
                        </a:lnTo>
                        <a:lnTo>
                          <a:pt x="259521" y="114873"/>
                        </a:lnTo>
                        <a:lnTo>
                          <a:pt x="271501" y="125003"/>
                        </a:lnTo>
                        <a:lnTo>
                          <a:pt x="256349" y="128439"/>
                        </a:lnTo>
                        <a:lnTo>
                          <a:pt x="255997" y="130113"/>
                        </a:lnTo>
                        <a:lnTo>
                          <a:pt x="254499" y="128879"/>
                        </a:lnTo>
                        <a:lnTo>
                          <a:pt x="14271" y="184113"/>
                        </a:lnTo>
                        <a:lnTo>
                          <a:pt x="12685" y="186668"/>
                        </a:lnTo>
                        <a:lnTo>
                          <a:pt x="11364" y="184818"/>
                        </a:lnTo>
                        <a:lnTo>
                          <a:pt x="0" y="187373"/>
                        </a:lnTo>
                        <a:close/>
                        <a:moveTo>
                          <a:pt x="119278" y="18676"/>
                        </a:moveTo>
                        <a:lnTo>
                          <a:pt x="21935" y="171869"/>
                        </a:lnTo>
                        <a:lnTo>
                          <a:pt x="240757" y="117780"/>
                        </a:lnTo>
                        <a:lnTo>
                          <a:pt x="119278" y="18676"/>
                        </a:lnTo>
                        <a:close/>
                        <a:moveTo>
                          <a:pt x="247364" y="123153"/>
                        </a:moveTo>
                        <a:lnTo>
                          <a:pt x="222698" y="129232"/>
                        </a:lnTo>
                        <a:lnTo>
                          <a:pt x="247804" y="123418"/>
                        </a:lnTo>
                        <a:lnTo>
                          <a:pt x="247364" y="123153"/>
                        </a:lnTo>
                        <a:close/>
                        <a:moveTo>
                          <a:pt x="122977" y="12950"/>
                        </a:moveTo>
                        <a:lnTo>
                          <a:pt x="249038" y="115842"/>
                        </a:lnTo>
                        <a:lnTo>
                          <a:pt x="249918" y="115665"/>
                        </a:lnTo>
                        <a:lnTo>
                          <a:pt x="124827" y="10219"/>
                        </a:lnTo>
                        <a:lnTo>
                          <a:pt x="122977" y="12950"/>
                        </a:lnTo>
                        <a:close/>
                      </a:path>
                    </a:pathLst>
                  </a:custGeom>
                  <a:grpFill/>
                  <a:ln w="8809" cap="flat">
                    <a:noFill/>
                    <a:prstDash val="solid"/>
                    <a:miter/>
                  </a:ln>
                </p:spPr>
                <p:txBody>
                  <a:bodyPr rtlCol="0" anchor="ctr"/>
                  <a:lstStyle/>
                  <a:p>
                    <a:endParaRPr lang="en-US" sz="3200"/>
                  </a:p>
                </p:txBody>
              </p:sp>
            </p:grpSp>
            <p:grpSp>
              <p:nvGrpSpPr>
                <p:cNvPr id="1522" name="Graphic 4229">
                  <a:extLst>
                    <a:ext uri="{FF2B5EF4-FFF2-40B4-BE49-F238E27FC236}">
                      <a16:creationId xmlns:a16="http://schemas.microsoft.com/office/drawing/2014/main" id="{083D6DE0-9F08-4B0E-B96B-F587B1D0C5C2}"/>
                    </a:ext>
                  </a:extLst>
                </p:cNvPr>
                <p:cNvGrpSpPr/>
                <p:nvPr/>
              </p:nvGrpSpPr>
              <p:grpSpPr>
                <a:xfrm>
                  <a:off x="6631866" y="3319214"/>
                  <a:ext cx="139009" cy="214064"/>
                  <a:chOff x="6631866" y="3319214"/>
                  <a:chExt cx="139009" cy="214064"/>
                </a:xfrm>
                <a:grpFill/>
              </p:grpSpPr>
              <p:sp>
                <p:nvSpPr>
                  <p:cNvPr id="2558" name="Freeform: Shape 2557">
                    <a:extLst>
                      <a:ext uri="{FF2B5EF4-FFF2-40B4-BE49-F238E27FC236}">
                        <a16:creationId xmlns:a16="http://schemas.microsoft.com/office/drawing/2014/main" id="{9C7CEF01-1361-49A5-9C14-259614464C77}"/>
                      </a:ext>
                    </a:extLst>
                  </p:cNvPr>
                  <p:cNvSpPr/>
                  <p:nvPr/>
                </p:nvSpPr>
                <p:spPr>
                  <a:xfrm>
                    <a:off x="6637592" y="3324940"/>
                    <a:ext cx="128174" cy="197327"/>
                  </a:xfrm>
                  <a:custGeom>
                    <a:avLst/>
                    <a:gdLst>
                      <a:gd name="connsiteX0" fmla="*/ 121039 w 128174"/>
                      <a:gd name="connsiteY0" fmla="*/ 68800 h 197327"/>
                      <a:gd name="connsiteX1" fmla="*/ 41315 w 128174"/>
                      <a:gd name="connsiteY1" fmla="*/ 9954 h 197327"/>
                      <a:gd name="connsiteX2" fmla="*/ 47482 w 128174"/>
                      <a:gd name="connsiteY2" fmla="*/ 7576 h 197327"/>
                      <a:gd name="connsiteX3" fmla="*/ 5021 w 128174"/>
                      <a:gd name="connsiteY3" fmla="*/ 191513 h 197327"/>
                      <a:gd name="connsiteX4" fmla="*/ 1762 w 128174"/>
                      <a:gd name="connsiteY4" fmla="*/ 189751 h 197327"/>
                      <a:gd name="connsiteX5" fmla="*/ 121039 w 128174"/>
                      <a:gd name="connsiteY5" fmla="*/ 68800 h 197327"/>
                      <a:gd name="connsiteX6" fmla="*/ 128175 w 128174"/>
                      <a:gd name="connsiteY6" fmla="*/ 61489 h 197327"/>
                      <a:gd name="connsiteX7" fmla="*/ 4581 w 128174"/>
                      <a:gd name="connsiteY7" fmla="*/ 192394 h 197327"/>
                      <a:gd name="connsiteX8" fmla="*/ 0 w 128174"/>
                      <a:gd name="connsiteY8" fmla="*/ 197327 h 197327"/>
                      <a:gd name="connsiteX9" fmla="*/ 1410 w 128174"/>
                      <a:gd name="connsiteY9" fmla="*/ 190720 h 197327"/>
                      <a:gd name="connsiteX10" fmla="*/ 39906 w 128174"/>
                      <a:gd name="connsiteY10" fmla="*/ 5902 h 197327"/>
                      <a:gd name="connsiteX11" fmla="*/ 41140 w 128174"/>
                      <a:gd name="connsiteY11" fmla="*/ 0 h 197327"/>
                      <a:gd name="connsiteX12" fmla="*/ 46160 w 128174"/>
                      <a:gd name="connsiteY12" fmla="*/ 3524 h 197327"/>
                      <a:gd name="connsiteX13" fmla="*/ 128175 w 128174"/>
                      <a:gd name="connsiteY13" fmla="*/ 61489 h 19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174" h="197327">
                        <a:moveTo>
                          <a:pt x="121039" y="68800"/>
                        </a:moveTo>
                        <a:lnTo>
                          <a:pt x="41315" y="9954"/>
                        </a:lnTo>
                        <a:lnTo>
                          <a:pt x="47482" y="7576"/>
                        </a:lnTo>
                        <a:lnTo>
                          <a:pt x="5021" y="191513"/>
                        </a:lnTo>
                        <a:lnTo>
                          <a:pt x="1762" y="189751"/>
                        </a:lnTo>
                        <a:lnTo>
                          <a:pt x="121039" y="68800"/>
                        </a:lnTo>
                        <a:close/>
                        <a:moveTo>
                          <a:pt x="128175" y="61489"/>
                        </a:moveTo>
                        <a:lnTo>
                          <a:pt x="4581" y="192394"/>
                        </a:lnTo>
                        <a:lnTo>
                          <a:pt x="0" y="197327"/>
                        </a:lnTo>
                        <a:lnTo>
                          <a:pt x="1410" y="190720"/>
                        </a:lnTo>
                        <a:lnTo>
                          <a:pt x="39906" y="5902"/>
                        </a:lnTo>
                        <a:lnTo>
                          <a:pt x="41140" y="0"/>
                        </a:lnTo>
                        <a:lnTo>
                          <a:pt x="46160" y="3524"/>
                        </a:lnTo>
                        <a:lnTo>
                          <a:pt x="128175" y="61489"/>
                        </a:lnTo>
                        <a:close/>
                      </a:path>
                    </a:pathLst>
                  </a:custGeom>
                  <a:grpFill/>
                  <a:ln w="8809" cap="flat">
                    <a:noFill/>
                    <a:prstDash val="solid"/>
                    <a:miter/>
                  </a:ln>
                </p:spPr>
                <p:txBody>
                  <a:bodyPr rtlCol="0" anchor="ctr"/>
                  <a:lstStyle/>
                  <a:p>
                    <a:endParaRPr lang="en-US" sz="3200"/>
                  </a:p>
                </p:txBody>
              </p:sp>
              <p:sp>
                <p:nvSpPr>
                  <p:cNvPr id="2559" name="Freeform: Shape 2558">
                    <a:extLst>
                      <a:ext uri="{FF2B5EF4-FFF2-40B4-BE49-F238E27FC236}">
                        <a16:creationId xmlns:a16="http://schemas.microsoft.com/office/drawing/2014/main" id="{217A3843-0A68-45C9-84ED-BC89642B03AE}"/>
                      </a:ext>
                    </a:extLst>
                  </p:cNvPr>
                  <p:cNvSpPr/>
                  <p:nvPr/>
                </p:nvSpPr>
                <p:spPr>
                  <a:xfrm>
                    <a:off x="6631866" y="3319214"/>
                    <a:ext cx="139009" cy="214064"/>
                  </a:xfrm>
                  <a:custGeom>
                    <a:avLst/>
                    <a:gdLst>
                      <a:gd name="connsiteX0" fmla="*/ 0 w 139009"/>
                      <a:gd name="connsiteY0" fmla="*/ 214065 h 214064"/>
                      <a:gd name="connsiteX1" fmla="*/ 3523 w 139009"/>
                      <a:gd name="connsiteY1" fmla="*/ 197151 h 214064"/>
                      <a:gd name="connsiteX2" fmla="*/ 2026 w 139009"/>
                      <a:gd name="connsiteY2" fmla="*/ 196358 h 214064"/>
                      <a:gd name="connsiteX3" fmla="*/ 4140 w 139009"/>
                      <a:gd name="connsiteY3" fmla="*/ 194244 h 214064"/>
                      <a:gd name="connsiteX4" fmla="*/ 41315 w 139009"/>
                      <a:gd name="connsiteY4" fmla="*/ 15592 h 214064"/>
                      <a:gd name="connsiteX5" fmla="*/ 40170 w 139009"/>
                      <a:gd name="connsiteY5" fmla="*/ 14711 h 214064"/>
                      <a:gd name="connsiteX6" fmla="*/ 41579 w 139009"/>
                      <a:gd name="connsiteY6" fmla="*/ 14183 h 214064"/>
                      <a:gd name="connsiteX7" fmla="*/ 44575 w 139009"/>
                      <a:gd name="connsiteY7" fmla="*/ 0 h 214064"/>
                      <a:gd name="connsiteX8" fmla="*/ 56555 w 139009"/>
                      <a:gd name="connsiteY8" fmla="*/ 8457 h 214064"/>
                      <a:gd name="connsiteX9" fmla="*/ 58053 w 139009"/>
                      <a:gd name="connsiteY9" fmla="*/ 7840 h 214064"/>
                      <a:gd name="connsiteX10" fmla="*/ 57700 w 139009"/>
                      <a:gd name="connsiteY10" fmla="*/ 9250 h 214064"/>
                      <a:gd name="connsiteX11" fmla="*/ 139010 w 139009"/>
                      <a:gd name="connsiteY11" fmla="*/ 66598 h 214064"/>
                      <a:gd name="connsiteX12" fmla="*/ 13831 w 139009"/>
                      <a:gd name="connsiteY12" fmla="*/ 199353 h 214064"/>
                      <a:gd name="connsiteX13" fmla="*/ 13126 w 139009"/>
                      <a:gd name="connsiteY13" fmla="*/ 202260 h 214064"/>
                      <a:gd name="connsiteX14" fmla="*/ 11804 w 139009"/>
                      <a:gd name="connsiteY14" fmla="*/ 201556 h 214064"/>
                      <a:gd name="connsiteX15" fmla="*/ 0 w 139009"/>
                      <a:gd name="connsiteY15" fmla="*/ 214065 h 214064"/>
                      <a:gd name="connsiteX16" fmla="*/ 54001 w 139009"/>
                      <a:gd name="connsiteY16" fmla="*/ 25018 h 214064"/>
                      <a:gd name="connsiteX17" fmla="*/ 18235 w 139009"/>
                      <a:gd name="connsiteY17" fmla="*/ 179885 h 214064"/>
                      <a:gd name="connsiteX18" fmla="*/ 121568 w 139009"/>
                      <a:gd name="connsiteY18" fmla="*/ 75055 h 214064"/>
                      <a:gd name="connsiteX19" fmla="*/ 54001 w 139009"/>
                      <a:gd name="connsiteY19" fmla="*/ 25018 h 214064"/>
                      <a:gd name="connsiteX20" fmla="*/ 55675 w 139009"/>
                      <a:gd name="connsiteY20" fmla="*/ 17795 h 214064"/>
                      <a:gd name="connsiteX21" fmla="*/ 126413 w 139009"/>
                      <a:gd name="connsiteY21" fmla="*/ 70122 h 214064"/>
                      <a:gd name="connsiteX22" fmla="*/ 128703 w 139009"/>
                      <a:gd name="connsiteY22" fmla="*/ 67743 h 214064"/>
                      <a:gd name="connsiteX23" fmla="*/ 56027 w 139009"/>
                      <a:gd name="connsiteY23" fmla="*/ 16473 h 214064"/>
                      <a:gd name="connsiteX24" fmla="*/ 55675 w 139009"/>
                      <a:gd name="connsiteY24" fmla="*/ 17795 h 214064"/>
                      <a:gd name="connsiteX25" fmla="*/ 47217 w 139009"/>
                      <a:gd name="connsiteY25" fmla="*/ 19997 h 214064"/>
                      <a:gd name="connsiteX26" fmla="*/ 37703 w 139009"/>
                      <a:gd name="connsiteY26" fmla="*/ 65717 h 214064"/>
                      <a:gd name="connsiteX27" fmla="*/ 48098 w 139009"/>
                      <a:gd name="connsiteY27" fmla="*/ 20614 h 214064"/>
                      <a:gd name="connsiteX28" fmla="*/ 47217 w 139009"/>
                      <a:gd name="connsiteY28" fmla="*/ 19997 h 2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9009" h="214064">
                        <a:moveTo>
                          <a:pt x="0" y="214065"/>
                        </a:moveTo>
                        <a:lnTo>
                          <a:pt x="3523" y="197151"/>
                        </a:lnTo>
                        <a:lnTo>
                          <a:pt x="2026" y="196358"/>
                        </a:lnTo>
                        <a:lnTo>
                          <a:pt x="4140" y="194244"/>
                        </a:lnTo>
                        <a:lnTo>
                          <a:pt x="41315" y="15592"/>
                        </a:lnTo>
                        <a:lnTo>
                          <a:pt x="40170" y="14711"/>
                        </a:lnTo>
                        <a:lnTo>
                          <a:pt x="41579" y="14183"/>
                        </a:lnTo>
                        <a:lnTo>
                          <a:pt x="44575" y="0"/>
                        </a:lnTo>
                        <a:lnTo>
                          <a:pt x="56555" y="8457"/>
                        </a:lnTo>
                        <a:lnTo>
                          <a:pt x="58053" y="7840"/>
                        </a:lnTo>
                        <a:lnTo>
                          <a:pt x="57700" y="9250"/>
                        </a:lnTo>
                        <a:lnTo>
                          <a:pt x="139010" y="66598"/>
                        </a:lnTo>
                        <a:lnTo>
                          <a:pt x="13831" y="199353"/>
                        </a:lnTo>
                        <a:lnTo>
                          <a:pt x="13126" y="202260"/>
                        </a:lnTo>
                        <a:lnTo>
                          <a:pt x="11804" y="201556"/>
                        </a:lnTo>
                        <a:lnTo>
                          <a:pt x="0" y="214065"/>
                        </a:lnTo>
                        <a:close/>
                        <a:moveTo>
                          <a:pt x="54001" y="25018"/>
                        </a:moveTo>
                        <a:lnTo>
                          <a:pt x="18235" y="179885"/>
                        </a:lnTo>
                        <a:lnTo>
                          <a:pt x="121568" y="75055"/>
                        </a:lnTo>
                        <a:lnTo>
                          <a:pt x="54001" y="25018"/>
                        </a:lnTo>
                        <a:close/>
                        <a:moveTo>
                          <a:pt x="55675" y="17795"/>
                        </a:moveTo>
                        <a:lnTo>
                          <a:pt x="126413" y="70122"/>
                        </a:lnTo>
                        <a:lnTo>
                          <a:pt x="128703" y="67743"/>
                        </a:lnTo>
                        <a:lnTo>
                          <a:pt x="56027" y="16473"/>
                        </a:lnTo>
                        <a:lnTo>
                          <a:pt x="55675" y="17795"/>
                        </a:lnTo>
                        <a:close/>
                        <a:moveTo>
                          <a:pt x="47217" y="19997"/>
                        </a:moveTo>
                        <a:lnTo>
                          <a:pt x="37703" y="65717"/>
                        </a:lnTo>
                        <a:lnTo>
                          <a:pt x="48098" y="20614"/>
                        </a:lnTo>
                        <a:lnTo>
                          <a:pt x="47217" y="19997"/>
                        </a:lnTo>
                        <a:close/>
                      </a:path>
                    </a:pathLst>
                  </a:custGeom>
                  <a:grpFill/>
                  <a:ln w="8809" cap="flat">
                    <a:noFill/>
                    <a:prstDash val="solid"/>
                    <a:miter/>
                  </a:ln>
                </p:spPr>
                <p:txBody>
                  <a:bodyPr rtlCol="0" anchor="ctr"/>
                  <a:lstStyle/>
                  <a:p>
                    <a:endParaRPr lang="en-US" sz="3200"/>
                  </a:p>
                </p:txBody>
              </p:sp>
            </p:grpSp>
            <p:grpSp>
              <p:nvGrpSpPr>
                <p:cNvPr id="1523" name="Graphic 4229">
                  <a:extLst>
                    <a:ext uri="{FF2B5EF4-FFF2-40B4-BE49-F238E27FC236}">
                      <a16:creationId xmlns:a16="http://schemas.microsoft.com/office/drawing/2014/main" id="{915224A5-ED44-4329-8F32-9FE1C14A1DFD}"/>
                    </a:ext>
                  </a:extLst>
                </p:cNvPr>
                <p:cNvGrpSpPr/>
                <p:nvPr/>
              </p:nvGrpSpPr>
              <p:grpSpPr>
                <a:xfrm>
                  <a:off x="6621824" y="3416909"/>
                  <a:ext cx="258287" cy="107825"/>
                  <a:chOff x="6621824" y="3416909"/>
                  <a:chExt cx="258287" cy="107825"/>
                </a:xfrm>
                <a:grpFill/>
              </p:grpSpPr>
              <p:sp>
                <p:nvSpPr>
                  <p:cNvPr id="2556" name="Freeform: Shape 2555">
                    <a:extLst>
                      <a:ext uri="{FF2B5EF4-FFF2-40B4-BE49-F238E27FC236}">
                        <a16:creationId xmlns:a16="http://schemas.microsoft.com/office/drawing/2014/main" id="{A3AE3C19-9E08-42E7-BFDA-73831548C48B}"/>
                      </a:ext>
                    </a:extLst>
                  </p:cNvPr>
                  <p:cNvSpPr/>
                  <p:nvPr/>
                </p:nvSpPr>
                <p:spPr>
                  <a:xfrm>
                    <a:off x="6634244" y="3421314"/>
                    <a:ext cx="239171" cy="98751"/>
                  </a:xfrm>
                  <a:custGeom>
                    <a:avLst/>
                    <a:gdLst>
                      <a:gd name="connsiteX0" fmla="*/ 168345 w 239171"/>
                      <a:gd name="connsiteY0" fmla="*/ 0 h 98751"/>
                      <a:gd name="connsiteX1" fmla="*/ 234590 w 239171"/>
                      <a:gd name="connsiteY1" fmla="*/ 92409 h 98751"/>
                      <a:gd name="connsiteX2" fmla="*/ 239171 w 239171"/>
                      <a:gd name="connsiteY2" fmla="*/ 98752 h 98751"/>
                      <a:gd name="connsiteX3" fmla="*/ 231419 w 239171"/>
                      <a:gd name="connsiteY3" fmla="*/ 98664 h 98751"/>
                      <a:gd name="connsiteX4" fmla="*/ 6519 w 239171"/>
                      <a:gd name="connsiteY4" fmla="*/ 96461 h 98751"/>
                      <a:gd name="connsiteX5" fmla="*/ 0 w 239171"/>
                      <a:gd name="connsiteY5" fmla="*/ 96373 h 98751"/>
                      <a:gd name="connsiteX6" fmla="*/ 5638 w 239171"/>
                      <a:gd name="connsiteY6" fmla="*/ 93114 h 98751"/>
                      <a:gd name="connsiteX7" fmla="*/ 163941 w 239171"/>
                      <a:gd name="connsiteY7" fmla="*/ 2467 h 98751"/>
                      <a:gd name="connsiteX8" fmla="*/ 168345 w 239171"/>
                      <a:gd name="connsiteY8" fmla="*/ 0 h 98751"/>
                      <a:gd name="connsiteX9" fmla="*/ 159624 w 239171"/>
                      <a:gd name="connsiteY9" fmla="*/ 5197 h 98751"/>
                      <a:gd name="connsiteX10" fmla="*/ 7488 w 239171"/>
                      <a:gd name="connsiteY10" fmla="*/ 96285 h 98751"/>
                      <a:gd name="connsiteX11" fmla="*/ 6607 w 239171"/>
                      <a:gd name="connsiteY11" fmla="*/ 93026 h 98751"/>
                      <a:gd name="connsiteX12" fmla="*/ 231507 w 239171"/>
                      <a:gd name="connsiteY12" fmla="*/ 90823 h 98751"/>
                      <a:gd name="connsiteX13" fmla="*/ 228336 w 239171"/>
                      <a:gd name="connsiteY13" fmla="*/ 97078 h 98751"/>
                      <a:gd name="connsiteX14" fmla="*/ 159976 w 239171"/>
                      <a:gd name="connsiteY14" fmla="*/ 5550 h 98751"/>
                      <a:gd name="connsiteX15" fmla="*/ 159624 w 239171"/>
                      <a:gd name="connsiteY15" fmla="*/ 5197 h 98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9171" h="98751">
                        <a:moveTo>
                          <a:pt x="168345" y="0"/>
                        </a:moveTo>
                        <a:lnTo>
                          <a:pt x="234590" y="92409"/>
                        </a:lnTo>
                        <a:lnTo>
                          <a:pt x="239171" y="98752"/>
                        </a:lnTo>
                        <a:lnTo>
                          <a:pt x="231419" y="98664"/>
                        </a:lnTo>
                        <a:lnTo>
                          <a:pt x="6519" y="96461"/>
                        </a:lnTo>
                        <a:lnTo>
                          <a:pt x="0" y="96373"/>
                        </a:lnTo>
                        <a:lnTo>
                          <a:pt x="5638" y="93114"/>
                        </a:lnTo>
                        <a:lnTo>
                          <a:pt x="163941" y="2467"/>
                        </a:lnTo>
                        <a:lnTo>
                          <a:pt x="168345" y="0"/>
                        </a:lnTo>
                        <a:close/>
                        <a:moveTo>
                          <a:pt x="159624" y="5197"/>
                        </a:moveTo>
                        <a:lnTo>
                          <a:pt x="7488" y="96285"/>
                        </a:lnTo>
                        <a:lnTo>
                          <a:pt x="6607" y="93026"/>
                        </a:lnTo>
                        <a:lnTo>
                          <a:pt x="231507" y="90823"/>
                        </a:lnTo>
                        <a:lnTo>
                          <a:pt x="228336" y="97078"/>
                        </a:lnTo>
                        <a:lnTo>
                          <a:pt x="159976" y="5550"/>
                        </a:lnTo>
                        <a:lnTo>
                          <a:pt x="159624" y="5197"/>
                        </a:lnTo>
                        <a:close/>
                      </a:path>
                    </a:pathLst>
                  </a:custGeom>
                  <a:grpFill/>
                  <a:ln w="8809" cap="flat">
                    <a:noFill/>
                    <a:prstDash val="solid"/>
                    <a:miter/>
                  </a:ln>
                </p:spPr>
                <p:txBody>
                  <a:bodyPr rtlCol="0" anchor="ctr"/>
                  <a:lstStyle/>
                  <a:p>
                    <a:endParaRPr lang="en-US" sz="3200"/>
                  </a:p>
                </p:txBody>
              </p:sp>
              <p:sp>
                <p:nvSpPr>
                  <p:cNvPr id="2557" name="Freeform: Shape 2556">
                    <a:extLst>
                      <a:ext uri="{FF2B5EF4-FFF2-40B4-BE49-F238E27FC236}">
                        <a16:creationId xmlns:a16="http://schemas.microsoft.com/office/drawing/2014/main" id="{E95BE954-575A-403D-BD26-DE8F78950A19}"/>
                      </a:ext>
                    </a:extLst>
                  </p:cNvPr>
                  <p:cNvSpPr/>
                  <p:nvPr/>
                </p:nvSpPr>
                <p:spPr>
                  <a:xfrm>
                    <a:off x="6621824" y="3416909"/>
                    <a:ext cx="258287" cy="107825"/>
                  </a:xfrm>
                  <a:custGeom>
                    <a:avLst/>
                    <a:gdLst>
                      <a:gd name="connsiteX0" fmla="*/ 241197 w 258287"/>
                      <a:gd name="connsiteY0" fmla="*/ 107825 h 107825"/>
                      <a:gd name="connsiteX1" fmla="*/ 240140 w 258287"/>
                      <a:gd name="connsiteY1" fmla="*/ 106416 h 107825"/>
                      <a:gd name="connsiteX2" fmla="*/ 20349 w 258287"/>
                      <a:gd name="connsiteY2" fmla="*/ 104301 h 107825"/>
                      <a:gd name="connsiteX3" fmla="*/ 17795 w 258287"/>
                      <a:gd name="connsiteY3" fmla="*/ 105887 h 107825"/>
                      <a:gd name="connsiteX4" fmla="*/ 17354 w 258287"/>
                      <a:gd name="connsiteY4" fmla="*/ 104301 h 107825"/>
                      <a:gd name="connsiteX5" fmla="*/ 0 w 258287"/>
                      <a:gd name="connsiteY5" fmla="*/ 104125 h 107825"/>
                      <a:gd name="connsiteX6" fmla="*/ 14976 w 258287"/>
                      <a:gd name="connsiteY6" fmla="*/ 95492 h 107825"/>
                      <a:gd name="connsiteX7" fmla="*/ 14623 w 258287"/>
                      <a:gd name="connsiteY7" fmla="*/ 93995 h 107825"/>
                      <a:gd name="connsiteX8" fmla="*/ 17618 w 258287"/>
                      <a:gd name="connsiteY8" fmla="*/ 93995 h 107825"/>
                      <a:gd name="connsiteX9" fmla="*/ 181823 w 258287"/>
                      <a:gd name="connsiteY9" fmla="*/ 0 h 107825"/>
                      <a:gd name="connsiteX10" fmla="*/ 247628 w 258287"/>
                      <a:gd name="connsiteY10" fmla="*/ 91792 h 107825"/>
                      <a:gd name="connsiteX11" fmla="*/ 249390 w 258287"/>
                      <a:gd name="connsiteY11" fmla="*/ 91792 h 107825"/>
                      <a:gd name="connsiteX12" fmla="*/ 248685 w 258287"/>
                      <a:gd name="connsiteY12" fmla="*/ 93290 h 107825"/>
                      <a:gd name="connsiteX13" fmla="*/ 258287 w 258287"/>
                      <a:gd name="connsiteY13" fmla="*/ 106680 h 107825"/>
                      <a:gd name="connsiteX14" fmla="*/ 241990 w 258287"/>
                      <a:gd name="connsiteY14" fmla="*/ 106504 h 107825"/>
                      <a:gd name="connsiteX15" fmla="*/ 241197 w 258287"/>
                      <a:gd name="connsiteY15" fmla="*/ 107825 h 107825"/>
                      <a:gd name="connsiteX16" fmla="*/ 184554 w 258287"/>
                      <a:gd name="connsiteY16" fmla="*/ 99104 h 107825"/>
                      <a:gd name="connsiteX17" fmla="*/ 235031 w 258287"/>
                      <a:gd name="connsiteY17" fmla="*/ 99633 h 107825"/>
                      <a:gd name="connsiteX18" fmla="*/ 234326 w 258287"/>
                      <a:gd name="connsiteY18" fmla="*/ 98664 h 107825"/>
                      <a:gd name="connsiteX19" fmla="*/ 184554 w 258287"/>
                      <a:gd name="connsiteY19" fmla="*/ 99104 h 107825"/>
                      <a:gd name="connsiteX20" fmla="*/ 171164 w 258287"/>
                      <a:gd name="connsiteY20" fmla="*/ 14007 h 107825"/>
                      <a:gd name="connsiteX21" fmla="*/ 37880 w 258287"/>
                      <a:gd name="connsiteY21" fmla="*/ 93818 h 107825"/>
                      <a:gd name="connsiteX22" fmla="*/ 229393 w 258287"/>
                      <a:gd name="connsiteY22" fmla="*/ 91969 h 107825"/>
                      <a:gd name="connsiteX23" fmla="*/ 171164 w 258287"/>
                      <a:gd name="connsiteY23" fmla="*/ 14007 h 107825"/>
                      <a:gd name="connsiteX24" fmla="*/ 176890 w 258287"/>
                      <a:gd name="connsiteY24" fmla="*/ 10483 h 107825"/>
                      <a:gd name="connsiteX25" fmla="*/ 237673 w 258287"/>
                      <a:gd name="connsiteY25" fmla="*/ 91880 h 107825"/>
                      <a:gd name="connsiteX26" fmla="*/ 239347 w 258287"/>
                      <a:gd name="connsiteY26" fmla="*/ 91880 h 107825"/>
                      <a:gd name="connsiteX27" fmla="*/ 179885 w 258287"/>
                      <a:gd name="connsiteY27" fmla="*/ 8897 h 107825"/>
                      <a:gd name="connsiteX28" fmla="*/ 176890 w 258287"/>
                      <a:gd name="connsiteY28" fmla="*/ 10483 h 10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8287" h="107825">
                        <a:moveTo>
                          <a:pt x="241197" y="107825"/>
                        </a:moveTo>
                        <a:lnTo>
                          <a:pt x="240140" y="106416"/>
                        </a:lnTo>
                        <a:lnTo>
                          <a:pt x="20349" y="104301"/>
                        </a:lnTo>
                        <a:lnTo>
                          <a:pt x="17795" y="105887"/>
                        </a:lnTo>
                        <a:lnTo>
                          <a:pt x="17354" y="104301"/>
                        </a:lnTo>
                        <a:lnTo>
                          <a:pt x="0" y="104125"/>
                        </a:lnTo>
                        <a:lnTo>
                          <a:pt x="14976" y="95492"/>
                        </a:lnTo>
                        <a:lnTo>
                          <a:pt x="14623" y="93995"/>
                        </a:lnTo>
                        <a:lnTo>
                          <a:pt x="17618" y="93995"/>
                        </a:lnTo>
                        <a:lnTo>
                          <a:pt x="181823" y="0"/>
                        </a:lnTo>
                        <a:lnTo>
                          <a:pt x="247628" y="91792"/>
                        </a:lnTo>
                        <a:lnTo>
                          <a:pt x="249390" y="91792"/>
                        </a:lnTo>
                        <a:lnTo>
                          <a:pt x="248685" y="93290"/>
                        </a:lnTo>
                        <a:lnTo>
                          <a:pt x="258287" y="106680"/>
                        </a:lnTo>
                        <a:lnTo>
                          <a:pt x="241990" y="106504"/>
                        </a:lnTo>
                        <a:lnTo>
                          <a:pt x="241197" y="107825"/>
                        </a:lnTo>
                        <a:close/>
                        <a:moveTo>
                          <a:pt x="184554" y="99104"/>
                        </a:moveTo>
                        <a:lnTo>
                          <a:pt x="235031" y="99633"/>
                        </a:lnTo>
                        <a:lnTo>
                          <a:pt x="234326" y="98664"/>
                        </a:lnTo>
                        <a:lnTo>
                          <a:pt x="184554" y="99104"/>
                        </a:lnTo>
                        <a:close/>
                        <a:moveTo>
                          <a:pt x="171164" y="14007"/>
                        </a:moveTo>
                        <a:lnTo>
                          <a:pt x="37880" y="93818"/>
                        </a:lnTo>
                        <a:lnTo>
                          <a:pt x="229393" y="91969"/>
                        </a:lnTo>
                        <a:lnTo>
                          <a:pt x="171164" y="14007"/>
                        </a:lnTo>
                        <a:close/>
                        <a:moveTo>
                          <a:pt x="176890" y="10483"/>
                        </a:moveTo>
                        <a:lnTo>
                          <a:pt x="237673" y="91880"/>
                        </a:lnTo>
                        <a:lnTo>
                          <a:pt x="239347" y="91880"/>
                        </a:lnTo>
                        <a:lnTo>
                          <a:pt x="179885" y="8897"/>
                        </a:lnTo>
                        <a:lnTo>
                          <a:pt x="176890" y="10483"/>
                        </a:lnTo>
                        <a:close/>
                      </a:path>
                    </a:pathLst>
                  </a:custGeom>
                  <a:grpFill/>
                  <a:ln w="8809" cap="flat">
                    <a:noFill/>
                    <a:prstDash val="solid"/>
                    <a:miter/>
                  </a:ln>
                </p:spPr>
                <p:txBody>
                  <a:bodyPr rtlCol="0" anchor="ctr"/>
                  <a:lstStyle/>
                  <a:p>
                    <a:endParaRPr lang="en-US" sz="3200"/>
                  </a:p>
                </p:txBody>
              </p:sp>
            </p:grpSp>
            <p:grpSp>
              <p:nvGrpSpPr>
                <p:cNvPr id="1524" name="Graphic 4229">
                  <a:extLst>
                    <a:ext uri="{FF2B5EF4-FFF2-40B4-BE49-F238E27FC236}">
                      <a16:creationId xmlns:a16="http://schemas.microsoft.com/office/drawing/2014/main" id="{074BD599-F1F1-4C31-9710-F30597AE7E16}"/>
                    </a:ext>
                  </a:extLst>
                </p:cNvPr>
                <p:cNvGrpSpPr/>
                <p:nvPr/>
              </p:nvGrpSpPr>
              <p:grpSpPr>
                <a:xfrm>
                  <a:off x="6702781" y="3506763"/>
                  <a:ext cx="258815" cy="112934"/>
                  <a:chOff x="6702781" y="3506763"/>
                  <a:chExt cx="258815" cy="112934"/>
                </a:xfrm>
                <a:grpFill/>
              </p:grpSpPr>
              <p:sp>
                <p:nvSpPr>
                  <p:cNvPr id="2554" name="Freeform: Shape 2553">
                    <a:extLst>
                      <a:ext uri="{FF2B5EF4-FFF2-40B4-BE49-F238E27FC236}">
                        <a16:creationId xmlns:a16="http://schemas.microsoft.com/office/drawing/2014/main" id="{FB2AB7AA-002D-4F4B-AF57-202EA6870A49}"/>
                      </a:ext>
                    </a:extLst>
                  </p:cNvPr>
                  <p:cNvSpPr/>
                  <p:nvPr/>
                </p:nvSpPr>
                <p:spPr>
                  <a:xfrm>
                    <a:off x="6714321" y="3511168"/>
                    <a:ext cx="239435" cy="104477"/>
                  </a:xfrm>
                  <a:custGeom>
                    <a:avLst/>
                    <a:gdLst>
                      <a:gd name="connsiteX0" fmla="*/ 225164 w 239435"/>
                      <a:gd name="connsiteY0" fmla="*/ 103068 h 104477"/>
                      <a:gd name="connsiteX1" fmla="*/ 148348 w 239435"/>
                      <a:gd name="connsiteY1" fmla="*/ 7312 h 104477"/>
                      <a:gd name="connsiteX2" fmla="*/ 153105 w 239435"/>
                      <a:gd name="connsiteY2" fmla="*/ 8280 h 104477"/>
                      <a:gd name="connsiteX3" fmla="*/ 8457 w 239435"/>
                      <a:gd name="connsiteY3" fmla="*/ 83335 h 104477"/>
                      <a:gd name="connsiteX4" fmla="*/ 7664 w 239435"/>
                      <a:gd name="connsiteY4" fmla="*/ 79195 h 104477"/>
                      <a:gd name="connsiteX5" fmla="*/ 225164 w 239435"/>
                      <a:gd name="connsiteY5" fmla="*/ 103068 h 104477"/>
                      <a:gd name="connsiteX6" fmla="*/ 239435 w 239435"/>
                      <a:gd name="connsiteY6" fmla="*/ 104478 h 104477"/>
                      <a:gd name="connsiteX7" fmla="*/ 7224 w 239435"/>
                      <a:gd name="connsiteY7" fmla="*/ 83512 h 104477"/>
                      <a:gd name="connsiteX8" fmla="*/ 0 w 239435"/>
                      <a:gd name="connsiteY8" fmla="*/ 82895 h 104477"/>
                      <a:gd name="connsiteX9" fmla="*/ 6431 w 239435"/>
                      <a:gd name="connsiteY9" fmla="*/ 79371 h 104477"/>
                      <a:gd name="connsiteX10" fmla="*/ 149581 w 239435"/>
                      <a:gd name="connsiteY10" fmla="*/ 1497 h 104477"/>
                      <a:gd name="connsiteX11" fmla="*/ 152312 w 239435"/>
                      <a:gd name="connsiteY11" fmla="*/ 0 h 104477"/>
                      <a:gd name="connsiteX12" fmla="*/ 154338 w 239435"/>
                      <a:gd name="connsiteY12" fmla="*/ 2467 h 104477"/>
                      <a:gd name="connsiteX13" fmla="*/ 239435 w 239435"/>
                      <a:gd name="connsiteY13" fmla="*/ 104478 h 10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9435" h="104477">
                        <a:moveTo>
                          <a:pt x="225164" y="103068"/>
                        </a:moveTo>
                        <a:lnTo>
                          <a:pt x="148348" y="7312"/>
                        </a:lnTo>
                        <a:lnTo>
                          <a:pt x="153105" y="8280"/>
                        </a:lnTo>
                        <a:lnTo>
                          <a:pt x="8457" y="83335"/>
                        </a:lnTo>
                        <a:lnTo>
                          <a:pt x="7664" y="79195"/>
                        </a:lnTo>
                        <a:lnTo>
                          <a:pt x="225164" y="103068"/>
                        </a:lnTo>
                        <a:close/>
                        <a:moveTo>
                          <a:pt x="239435" y="104478"/>
                        </a:moveTo>
                        <a:lnTo>
                          <a:pt x="7224" y="83512"/>
                        </a:lnTo>
                        <a:lnTo>
                          <a:pt x="0" y="82895"/>
                        </a:lnTo>
                        <a:lnTo>
                          <a:pt x="6431" y="79371"/>
                        </a:lnTo>
                        <a:lnTo>
                          <a:pt x="149581" y="1497"/>
                        </a:lnTo>
                        <a:lnTo>
                          <a:pt x="152312" y="0"/>
                        </a:lnTo>
                        <a:lnTo>
                          <a:pt x="154338" y="2467"/>
                        </a:lnTo>
                        <a:lnTo>
                          <a:pt x="239435" y="104478"/>
                        </a:lnTo>
                        <a:close/>
                      </a:path>
                    </a:pathLst>
                  </a:custGeom>
                  <a:grpFill/>
                  <a:ln w="8809" cap="flat">
                    <a:noFill/>
                    <a:prstDash val="solid"/>
                    <a:miter/>
                  </a:ln>
                </p:spPr>
                <p:txBody>
                  <a:bodyPr rtlCol="0" anchor="ctr"/>
                  <a:lstStyle/>
                  <a:p>
                    <a:endParaRPr lang="en-US" sz="3200"/>
                  </a:p>
                </p:txBody>
              </p:sp>
              <p:sp>
                <p:nvSpPr>
                  <p:cNvPr id="2555" name="Freeform: Shape 2554">
                    <a:extLst>
                      <a:ext uri="{FF2B5EF4-FFF2-40B4-BE49-F238E27FC236}">
                        <a16:creationId xmlns:a16="http://schemas.microsoft.com/office/drawing/2014/main" id="{07609BB1-4599-41B0-9284-7B372CA4BA9D}"/>
                      </a:ext>
                    </a:extLst>
                  </p:cNvPr>
                  <p:cNvSpPr/>
                  <p:nvPr/>
                </p:nvSpPr>
                <p:spPr>
                  <a:xfrm>
                    <a:off x="6702781" y="3506763"/>
                    <a:ext cx="258815" cy="112934"/>
                  </a:xfrm>
                  <a:custGeom>
                    <a:avLst/>
                    <a:gdLst>
                      <a:gd name="connsiteX0" fmla="*/ 258816 w 258815"/>
                      <a:gd name="connsiteY0" fmla="*/ 112934 h 112934"/>
                      <a:gd name="connsiteX1" fmla="*/ 244457 w 258815"/>
                      <a:gd name="connsiteY1" fmla="*/ 111613 h 112934"/>
                      <a:gd name="connsiteX2" fmla="*/ 244457 w 258815"/>
                      <a:gd name="connsiteY2" fmla="*/ 111613 h 112934"/>
                      <a:gd name="connsiteX3" fmla="*/ 243488 w 258815"/>
                      <a:gd name="connsiteY3" fmla="*/ 111525 h 112934"/>
                      <a:gd name="connsiteX4" fmla="*/ 20085 w 258815"/>
                      <a:gd name="connsiteY4" fmla="*/ 91352 h 112934"/>
                      <a:gd name="connsiteX5" fmla="*/ 17530 w 258815"/>
                      <a:gd name="connsiteY5" fmla="*/ 92673 h 112934"/>
                      <a:gd name="connsiteX6" fmla="*/ 17178 w 258815"/>
                      <a:gd name="connsiteY6" fmla="*/ 91088 h 112934"/>
                      <a:gd name="connsiteX7" fmla="*/ 0 w 258815"/>
                      <a:gd name="connsiteY7" fmla="*/ 89502 h 112934"/>
                      <a:gd name="connsiteX8" fmla="*/ 15240 w 258815"/>
                      <a:gd name="connsiteY8" fmla="*/ 81221 h 112934"/>
                      <a:gd name="connsiteX9" fmla="*/ 14888 w 258815"/>
                      <a:gd name="connsiteY9" fmla="*/ 79548 h 112934"/>
                      <a:gd name="connsiteX10" fmla="*/ 17707 w 258815"/>
                      <a:gd name="connsiteY10" fmla="*/ 79900 h 112934"/>
                      <a:gd name="connsiteX11" fmla="*/ 151783 w 258815"/>
                      <a:gd name="connsiteY11" fmla="*/ 6959 h 112934"/>
                      <a:gd name="connsiteX12" fmla="*/ 151343 w 258815"/>
                      <a:gd name="connsiteY12" fmla="*/ 6431 h 112934"/>
                      <a:gd name="connsiteX13" fmla="*/ 152400 w 258815"/>
                      <a:gd name="connsiteY13" fmla="*/ 6607 h 112934"/>
                      <a:gd name="connsiteX14" fmla="*/ 164469 w 258815"/>
                      <a:gd name="connsiteY14" fmla="*/ 0 h 112934"/>
                      <a:gd name="connsiteX15" fmla="*/ 173542 w 258815"/>
                      <a:gd name="connsiteY15" fmla="*/ 10923 h 112934"/>
                      <a:gd name="connsiteX16" fmla="*/ 174511 w 258815"/>
                      <a:gd name="connsiteY16" fmla="*/ 11099 h 112934"/>
                      <a:gd name="connsiteX17" fmla="*/ 173983 w 258815"/>
                      <a:gd name="connsiteY17" fmla="*/ 11364 h 112934"/>
                      <a:gd name="connsiteX18" fmla="*/ 258816 w 258815"/>
                      <a:gd name="connsiteY18" fmla="*/ 112934 h 112934"/>
                      <a:gd name="connsiteX19" fmla="*/ 238555 w 258815"/>
                      <a:gd name="connsiteY19" fmla="*/ 104389 h 112934"/>
                      <a:gd name="connsiteX20" fmla="*/ 243135 w 258815"/>
                      <a:gd name="connsiteY20" fmla="*/ 104830 h 112934"/>
                      <a:gd name="connsiteX21" fmla="*/ 167992 w 258815"/>
                      <a:gd name="connsiteY21" fmla="*/ 14799 h 112934"/>
                      <a:gd name="connsiteX22" fmla="*/ 167111 w 258815"/>
                      <a:gd name="connsiteY22" fmla="*/ 15328 h 112934"/>
                      <a:gd name="connsiteX23" fmla="*/ 238555 w 258815"/>
                      <a:gd name="connsiteY23" fmla="*/ 104389 h 112934"/>
                      <a:gd name="connsiteX24" fmla="*/ 37880 w 258815"/>
                      <a:gd name="connsiteY24" fmla="*/ 82190 h 112934"/>
                      <a:gd name="connsiteX25" fmla="*/ 228952 w 258815"/>
                      <a:gd name="connsiteY25" fmla="*/ 103156 h 112934"/>
                      <a:gd name="connsiteX26" fmla="*/ 160945 w 258815"/>
                      <a:gd name="connsiteY26" fmla="*/ 18323 h 112934"/>
                      <a:gd name="connsiteX27" fmla="*/ 37880 w 258815"/>
                      <a:gd name="connsiteY27" fmla="*/ 82190 h 112934"/>
                      <a:gd name="connsiteX28" fmla="*/ 156188 w 258815"/>
                      <a:gd name="connsiteY28" fmla="*/ 12421 h 112934"/>
                      <a:gd name="connsiteX29" fmla="*/ 123506 w 258815"/>
                      <a:gd name="connsiteY29" fmla="*/ 30216 h 112934"/>
                      <a:gd name="connsiteX30" fmla="*/ 156628 w 258815"/>
                      <a:gd name="connsiteY30" fmla="*/ 13038 h 112934"/>
                      <a:gd name="connsiteX31" fmla="*/ 156188 w 258815"/>
                      <a:gd name="connsiteY31" fmla="*/ 12421 h 112934"/>
                      <a:gd name="connsiteX32" fmla="*/ 162795 w 258815"/>
                      <a:gd name="connsiteY32" fmla="*/ 8809 h 112934"/>
                      <a:gd name="connsiteX33" fmla="*/ 163147 w 258815"/>
                      <a:gd name="connsiteY33" fmla="*/ 8897 h 112934"/>
                      <a:gd name="connsiteX34" fmla="*/ 162971 w 258815"/>
                      <a:gd name="connsiteY34" fmla="*/ 8721 h 112934"/>
                      <a:gd name="connsiteX35" fmla="*/ 162795 w 258815"/>
                      <a:gd name="connsiteY35" fmla="*/ 8809 h 11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8815" h="112934">
                        <a:moveTo>
                          <a:pt x="258816" y="112934"/>
                        </a:moveTo>
                        <a:lnTo>
                          <a:pt x="244457" y="111613"/>
                        </a:lnTo>
                        <a:lnTo>
                          <a:pt x="244457" y="111613"/>
                        </a:lnTo>
                        <a:lnTo>
                          <a:pt x="243488" y="111525"/>
                        </a:lnTo>
                        <a:lnTo>
                          <a:pt x="20085" y="91352"/>
                        </a:lnTo>
                        <a:lnTo>
                          <a:pt x="17530" y="92673"/>
                        </a:lnTo>
                        <a:lnTo>
                          <a:pt x="17178" y="91088"/>
                        </a:lnTo>
                        <a:lnTo>
                          <a:pt x="0" y="89502"/>
                        </a:lnTo>
                        <a:lnTo>
                          <a:pt x="15240" y="81221"/>
                        </a:lnTo>
                        <a:lnTo>
                          <a:pt x="14888" y="79548"/>
                        </a:lnTo>
                        <a:lnTo>
                          <a:pt x="17707" y="79900"/>
                        </a:lnTo>
                        <a:lnTo>
                          <a:pt x="151783" y="6959"/>
                        </a:lnTo>
                        <a:lnTo>
                          <a:pt x="151343" y="6431"/>
                        </a:lnTo>
                        <a:lnTo>
                          <a:pt x="152400" y="6607"/>
                        </a:lnTo>
                        <a:lnTo>
                          <a:pt x="164469" y="0"/>
                        </a:lnTo>
                        <a:lnTo>
                          <a:pt x="173542" y="10923"/>
                        </a:lnTo>
                        <a:lnTo>
                          <a:pt x="174511" y="11099"/>
                        </a:lnTo>
                        <a:lnTo>
                          <a:pt x="173983" y="11364"/>
                        </a:lnTo>
                        <a:lnTo>
                          <a:pt x="258816" y="112934"/>
                        </a:lnTo>
                        <a:close/>
                        <a:moveTo>
                          <a:pt x="238555" y="104389"/>
                        </a:moveTo>
                        <a:lnTo>
                          <a:pt x="243135" y="104830"/>
                        </a:lnTo>
                        <a:lnTo>
                          <a:pt x="167992" y="14799"/>
                        </a:lnTo>
                        <a:lnTo>
                          <a:pt x="167111" y="15328"/>
                        </a:lnTo>
                        <a:lnTo>
                          <a:pt x="238555" y="104389"/>
                        </a:lnTo>
                        <a:close/>
                        <a:moveTo>
                          <a:pt x="37880" y="82190"/>
                        </a:moveTo>
                        <a:lnTo>
                          <a:pt x="228952" y="103156"/>
                        </a:lnTo>
                        <a:lnTo>
                          <a:pt x="160945" y="18323"/>
                        </a:lnTo>
                        <a:lnTo>
                          <a:pt x="37880" y="82190"/>
                        </a:lnTo>
                        <a:close/>
                        <a:moveTo>
                          <a:pt x="156188" y="12421"/>
                        </a:moveTo>
                        <a:lnTo>
                          <a:pt x="123506" y="30216"/>
                        </a:lnTo>
                        <a:lnTo>
                          <a:pt x="156628" y="13038"/>
                        </a:lnTo>
                        <a:lnTo>
                          <a:pt x="156188" y="12421"/>
                        </a:lnTo>
                        <a:close/>
                        <a:moveTo>
                          <a:pt x="162795" y="8809"/>
                        </a:moveTo>
                        <a:lnTo>
                          <a:pt x="163147" y="8897"/>
                        </a:lnTo>
                        <a:lnTo>
                          <a:pt x="162971" y="8721"/>
                        </a:lnTo>
                        <a:lnTo>
                          <a:pt x="162795" y="8809"/>
                        </a:lnTo>
                        <a:close/>
                      </a:path>
                    </a:pathLst>
                  </a:custGeom>
                  <a:grpFill/>
                  <a:ln w="8809" cap="flat">
                    <a:noFill/>
                    <a:prstDash val="solid"/>
                    <a:miter/>
                  </a:ln>
                </p:spPr>
                <p:txBody>
                  <a:bodyPr rtlCol="0" anchor="ctr"/>
                  <a:lstStyle/>
                  <a:p>
                    <a:endParaRPr lang="en-US" sz="3200"/>
                  </a:p>
                </p:txBody>
              </p:sp>
            </p:grpSp>
            <p:grpSp>
              <p:nvGrpSpPr>
                <p:cNvPr id="1525" name="Graphic 4229">
                  <a:extLst>
                    <a:ext uri="{FF2B5EF4-FFF2-40B4-BE49-F238E27FC236}">
                      <a16:creationId xmlns:a16="http://schemas.microsoft.com/office/drawing/2014/main" id="{F7547983-6A1F-46ED-8DCB-8B11C3EF3E50}"/>
                    </a:ext>
                  </a:extLst>
                </p:cNvPr>
                <p:cNvGrpSpPr/>
                <p:nvPr/>
              </p:nvGrpSpPr>
              <p:grpSpPr>
                <a:xfrm>
                  <a:off x="6707009" y="3582347"/>
                  <a:ext cx="227102" cy="210012"/>
                  <a:chOff x="6707009" y="3582347"/>
                  <a:chExt cx="227102" cy="210012"/>
                </a:xfrm>
                <a:grpFill/>
              </p:grpSpPr>
              <p:sp>
                <p:nvSpPr>
                  <p:cNvPr id="2552" name="Freeform: Shape 2551">
                    <a:extLst>
                      <a:ext uri="{FF2B5EF4-FFF2-40B4-BE49-F238E27FC236}">
                        <a16:creationId xmlns:a16="http://schemas.microsoft.com/office/drawing/2014/main" id="{35751C3A-3369-4DB3-A061-F9945FF600C6}"/>
                      </a:ext>
                    </a:extLst>
                  </p:cNvPr>
                  <p:cNvSpPr/>
                  <p:nvPr/>
                </p:nvSpPr>
                <p:spPr>
                  <a:xfrm>
                    <a:off x="6716258" y="3588777"/>
                    <a:ext cx="213272" cy="197150"/>
                  </a:xfrm>
                  <a:custGeom>
                    <a:avLst/>
                    <a:gdLst>
                      <a:gd name="connsiteX0" fmla="*/ 145969 w 213272"/>
                      <a:gd name="connsiteY0" fmla="*/ 188077 h 197150"/>
                      <a:gd name="connsiteX1" fmla="*/ 204375 w 213272"/>
                      <a:gd name="connsiteY1" fmla="*/ 65100 h 197150"/>
                      <a:gd name="connsiteX2" fmla="*/ 206753 w 213272"/>
                      <a:gd name="connsiteY2" fmla="*/ 70386 h 197150"/>
                      <a:gd name="connsiteX3" fmla="*/ 4933 w 213272"/>
                      <a:gd name="connsiteY3" fmla="*/ 5726 h 197150"/>
                      <a:gd name="connsiteX4" fmla="*/ 7135 w 213272"/>
                      <a:gd name="connsiteY4" fmla="*/ 2554 h 197150"/>
                      <a:gd name="connsiteX5" fmla="*/ 145969 w 213272"/>
                      <a:gd name="connsiteY5" fmla="*/ 188077 h 197150"/>
                      <a:gd name="connsiteX6" fmla="*/ 152929 w 213272"/>
                      <a:gd name="connsiteY6" fmla="*/ 197151 h 197150"/>
                      <a:gd name="connsiteX7" fmla="*/ 3876 w 213272"/>
                      <a:gd name="connsiteY7" fmla="*/ 5021 h 197150"/>
                      <a:gd name="connsiteX8" fmla="*/ 0 w 213272"/>
                      <a:gd name="connsiteY8" fmla="*/ 0 h 197150"/>
                      <a:gd name="connsiteX9" fmla="*/ 6167 w 213272"/>
                      <a:gd name="connsiteY9" fmla="*/ 1850 h 197150"/>
                      <a:gd name="connsiteX10" fmla="*/ 209044 w 213272"/>
                      <a:gd name="connsiteY10" fmla="*/ 63074 h 197150"/>
                      <a:gd name="connsiteX11" fmla="*/ 213272 w 213272"/>
                      <a:gd name="connsiteY11" fmla="*/ 64307 h 197150"/>
                      <a:gd name="connsiteX12" fmla="*/ 211422 w 213272"/>
                      <a:gd name="connsiteY12" fmla="*/ 68360 h 197150"/>
                      <a:gd name="connsiteX13" fmla="*/ 152929 w 213272"/>
                      <a:gd name="connsiteY13" fmla="*/ 197151 h 19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3272" h="197150">
                        <a:moveTo>
                          <a:pt x="145969" y="188077"/>
                        </a:moveTo>
                        <a:lnTo>
                          <a:pt x="204375" y="65100"/>
                        </a:lnTo>
                        <a:lnTo>
                          <a:pt x="206753" y="70386"/>
                        </a:lnTo>
                        <a:lnTo>
                          <a:pt x="4933" y="5726"/>
                        </a:lnTo>
                        <a:lnTo>
                          <a:pt x="7135" y="2554"/>
                        </a:lnTo>
                        <a:lnTo>
                          <a:pt x="145969" y="188077"/>
                        </a:lnTo>
                        <a:close/>
                        <a:moveTo>
                          <a:pt x="152929" y="197151"/>
                        </a:moveTo>
                        <a:lnTo>
                          <a:pt x="3876" y="5021"/>
                        </a:lnTo>
                        <a:lnTo>
                          <a:pt x="0" y="0"/>
                        </a:lnTo>
                        <a:lnTo>
                          <a:pt x="6167" y="1850"/>
                        </a:lnTo>
                        <a:lnTo>
                          <a:pt x="209044" y="63074"/>
                        </a:lnTo>
                        <a:lnTo>
                          <a:pt x="213272" y="64307"/>
                        </a:lnTo>
                        <a:lnTo>
                          <a:pt x="211422" y="68360"/>
                        </a:lnTo>
                        <a:lnTo>
                          <a:pt x="152929" y="197151"/>
                        </a:lnTo>
                        <a:close/>
                      </a:path>
                    </a:pathLst>
                  </a:custGeom>
                  <a:grpFill/>
                  <a:ln w="8809" cap="flat">
                    <a:noFill/>
                    <a:prstDash val="solid"/>
                    <a:miter/>
                  </a:ln>
                </p:spPr>
                <p:txBody>
                  <a:bodyPr rtlCol="0" anchor="ctr"/>
                  <a:lstStyle/>
                  <a:p>
                    <a:endParaRPr lang="en-US" sz="3200"/>
                  </a:p>
                </p:txBody>
              </p:sp>
              <p:sp>
                <p:nvSpPr>
                  <p:cNvPr id="2553" name="Freeform: Shape 2552">
                    <a:extLst>
                      <a:ext uri="{FF2B5EF4-FFF2-40B4-BE49-F238E27FC236}">
                        <a16:creationId xmlns:a16="http://schemas.microsoft.com/office/drawing/2014/main" id="{325F2076-CECC-4CD9-9AD2-28BA2F399F93}"/>
                      </a:ext>
                    </a:extLst>
                  </p:cNvPr>
                  <p:cNvSpPr/>
                  <p:nvPr/>
                </p:nvSpPr>
                <p:spPr>
                  <a:xfrm>
                    <a:off x="6707009" y="3582347"/>
                    <a:ext cx="227102" cy="210012"/>
                  </a:xfrm>
                  <a:custGeom>
                    <a:avLst/>
                    <a:gdLst>
                      <a:gd name="connsiteX0" fmla="*/ 162883 w 227102"/>
                      <a:gd name="connsiteY0" fmla="*/ 210012 h 210012"/>
                      <a:gd name="connsiteX1" fmla="*/ 11452 w 227102"/>
                      <a:gd name="connsiteY1" fmla="*/ 14799 h 210012"/>
                      <a:gd name="connsiteX2" fmla="*/ 8721 w 227102"/>
                      <a:gd name="connsiteY2" fmla="*/ 13918 h 210012"/>
                      <a:gd name="connsiteX3" fmla="*/ 9690 w 227102"/>
                      <a:gd name="connsiteY3" fmla="*/ 12509 h 210012"/>
                      <a:gd name="connsiteX4" fmla="*/ 0 w 227102"/>
                      <a:gd name="connsiteY4" fmla="*/ 0 h 210012"/>
                      <a:gd name="connsiteX5" fmla="*/ 15152 w 227102"/>
                      <a:gd name="connsiteY5" fmla="*/ 4581 h 210012"/>
                      <a:gd name="connsiteX6" fmla="*/ 16209 w 227102"/>
                      <a:gd name="connsiteY6" fmla="*/ 3083 h 210012"/>
                      <a:gd name="connsiteX7" fmla="*/ 17971 w 227102"/>
                      <a:gd name="connsiteY7" fmla="*/ 5374 h 210012"/>
                      <a:gd name="connsiteX8" fmla="*/ 213184 w 227102"/>
                      <a:gd name="connsiteY8" fmla="*/ 64307 h 210012"/>
                      <a:gd name="connsiteX9" fmla="*/ 213624 w 227102"/>
                      <a:gd name="connsiteY9" fmla="*/ 63339 h 210012"/>
                      <a:gd name="connsiteX10" fmla="*/ 214241 w 227102"/>
                      <a:gd name="connsiteY10" fmla="*/ 64660 h 210012"/>
                      <a:gd name="connsiteX11" fmla="*/ 227103 w 227102"/>
                      <a:gd name="connsiteY11" fmla="*/ 68536 h 210012"/>
                      <a:gd name="connsiteX12" fmla="*/ 221465 w 227102"/>
                      <a:gd name="connsiteY12" fmla="*/ 80957 h 210012"/>
                      <a:gd name="connsiteX13" fmla="*/ 222081 w 227102"/>
                      <a:gd name="connsiteY13" fmla="*/ 82278 h 210012"/>
                      <a:gd name="connsiteX14" fmla="*/ 221024 w 227102"/>
                      <a:gd name="connsiteY14" fmla="*/ 81926 h 210012"/>
                      <a:gd name="connsiteX15" fmla="*/ 162883 w 227102"/>
                      <a:gd name="connsiteY15" fmla="*/ 210012 h 210012"/>
                      <a:gd name="connsiteX16" fmla="*/ 159095 w 227102"/>
                      <a:gd name="connsiteY16" fmla="*/ 194156 h 210012"/>
                      <a:gd name="connsiteX17" fmla="*/ 161386 w 227102"/>
                      <a:gd name="connsiteY17" fmla="*/ 197063 h 210012"/>
                      <a:gd name="connsiteX18" fmla="*/ 214593 w 227102"/>
                      <a:gd name="connsiteY18" fmla="*/ 79900 h 210012"/>
                      <a:gd name="connsiteX19" fmla="*/ 213536 w 227102"/>
                      <a:gd name="connsiteY19" fmla="*/ 79548 h 210012"/>
                      <a:gd name="connsiteX20" fmla="*/ 159095 w 227102"/>
                      <a:gd name="connsiteY20" fmla="*/ 194156 h 210012"/>
                      <a:gd name="connsiteX21" fmla="*/ 29247 w 227102"/>
                      <a:gd name="connsiteY21" fmla="*/ 20525 h 210012"/>
                      <a:gd name="connsiteX22" fmla="*/ 154602 w 227102"/>
                      <a:gd name="connsiteY22" fmla="*/ 187989 h 210012"/>
                      <a:gd name="connsiteX23" fmla="*/ 207017 w 227102"/>
                      <a:gd name="connsiteY23" fmla="*/ 77521 h 210012"/>
                      <a:gd name="connsiteX24" fmla="*/ 29247 w 227102"/>
                      <a:gd name="connsiteY24" fmla="*/ 20525 h 210012"/>
                      <a:gd name="connsiteX25" fmla="*/ 162619 w 227102"/>
                      <a:gd name="connsiteY25" fmla="*/ 56203 h 210012"/>
                      <a:gd name="connsiteX26" fmla="*/ 209925 w 227102"/>
                      <a:gd name="connsiteY26" fmla="*/ 71355 h 210012"/>
                      <a:gd name="connsiteX27" fmla="*/ 210277 w 227102"/>
                      <a:gd name="connsiteY27" fmla="*/ 70562 h 210012"/>
                      <a:gd name="connsiteX28" fmla="*/ 162619 w 227102"/>
                      <a:gd name="connsiteY28" fmla="*/ 56203 h 21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7102" h="210012">
                        <a:moveTo>
                          <a:pt x="162883" y="210012"/>
                        </a:moveTo>
                        <a:lnTo>
                          <a:pt x="11452" y="14799"/>
                        </a:lnTo>
                        <a:lnTo>
                          <a:pt x="8721" y="13918"/>
                        </a:lnTo>
                        <a:lnTo>
                          <a:pt x="9690" y="12509"/>
                        </a:lnTo>
                        <a:lnTo>
                          <a:pt x="0" y="0"/>
                        </a:lnTo>
                        <a:lnTo>
                          <a:pt x="15152" y="4581"/>
                        </a:lnTo>
                        <a:lnTo>
                          <a:pt x="16209" y="3083"/>
                        </a:lnTo>
                        <a:lnTo>
                          <a:pt x="17971" y="5374"/>
                        </a:lnTo>
                        <a:lnTo>
                          <a:pt x="213184" y="64307"/>
                        </a:lnTo>
                        <a:lnTo>
                          <a:pt x="213624" y="63339"/>
                        </a:lnTo>
                        <a:lnTo>
                          <a:pt x="214241" y="64660"/>
                        </a:lnTo>
                        <a:lnTo>
                          <a:pt x="227103" y="68536"/>
                        </a:lnTo>
                        <a:lnTo>
                          <a:pt x="221465" y="80957"/>
                        </a:lnTo>
                        <a:lnTo>
                          <a:pt x="222081" y="82278"/>
                        </a:lnTo>
                        <a:lnTo>
                          <a:pt x="221024" y="81926"/>
                        </a:lnTo>
                        <a:lnTo>
                          <a:pt x="162883" y="210012"/>
                        </a:lnTo>
                        <a:close/>
                        <a:moveTo>
                          <a:pt x="159095" y="194156"/>
                        </a:moveTo>
                        <a:lnTo>
                          <a:pt x="161386" y="197063"/>
                        </a:lnTo>
                        <a:lnTo>
                          <a:pt x="214593" y="79900"/>
                        </a:lnTo>
                        <a:lnTo>
                          <a:pt x="213536" y="79548"/>
                        </a:lnTo>
                        <a:lnTo>
                          <a:pt x="159095" y="194156"/>
                        </a:lnTo>
                        <a:close/>
                        <a:moveTo>
                          <a:pt x="29247" y="20525"/>
                        </a:moveTo>
                        <a:lnTo>
                          <a:pt x="154602" y="187989"/>
                        </a:lnTo>
                        <a:lnTo>
                          <a:pt x="207017" y="77521"/>
                        </a:lnTo>
                        <a:lnTo>
                          <a:pt x="29247" y="20525"/>
                        </a:lnTo>
                        <a:close/>
                        <a:moveTo>
                          <a:pt x="162619" y="56203"/>
                        </a:moveTo>
                        <a:lnTo>
                          <a:pt x="209925" y="71355"/>
                        </a:lnTo>
                        <a:lnTo>
                          <a:pt x="210277" y="70562"/>
                        </a:lnTo>
                        <a:lnTo>
                          <a:pt x="162619" y="56203"/>
                        </a:lnTo>
                        <a:close/>
                      </a:path>
                    </a:pathLst>
                  </a:custGeom>
                  <a:grpFill/>
                  <a:ln w="8809" cap="flat">
                    <a:noFill/>
                    <a:prstDash val="solid"/>
                    <a:miter/>
                  </a:ln>
                </p:spPr>
                <p:txBody>
                  <a:bodyPr rtlCol="0" anchor="ctr"/>
                  <a:lstStyle/>
                  <a:p>
                    <a:endParaRPr lang="en-US" sz="3200"/>
                  </a:p>
                </p:txBody>
              </p:sp>
            </p:grpSp>
            <p:grpSp>
              <p:nvGrpSpPr>
                <p:cNvPr id="1526" name="Graphic 4229">
                  <a:extLst>
                    <a:ext uri="{FF2B5EF4-FFF2-40B4-BE49-F238E27FC236}">
                      <a16:creationId xmlns:a16="http://schemas.microsoft.com/office/drawing/2014/main" id="{6DE697C8-4352-46E9-8FA7-8FEF2F840858}"/>
                    </a:ext>
                  </a:extLst>
                </p:cNvPr>
                <p:cNvGrpSpPr/>
                <p:nvPr/>
              </p:nvGrpSpPr>
              <p:grpSpPr>
                <a:xfrm>
                  <a:off x="6692121" y="3773067"/>
                  <a:ext cx="183673" cy="178299"/>
                  <a:chOff x="6692121" y="3773067"/>
                  <a:chExt cx="183673" cy="178299"/>
                </a:xfrm>
                <a:grpFill/>
              </p:grpSpPr>
              <p:sp>
                <p:nvSpPr>
                  <p:cNvPr id="2550" name="Freeform: Shape 2549">
                    <a:extLst>
                      <a:ext uri="{FF2B5EF4-FFF2-40B4-BE49-F238E27FC236}">
                        <a16:creationId xmlns:a16="http://schemas.microsoft.com/office/drawing/2014/main" id="{2BB91F89-A4F6-4409-9332-CA208A63D2B1}"/>
                      </a:ext>
                    </a:extLst>
                  </p:cNvPr>
                  <p:cNvSpPr/>
                  <p:nvPr/>
                </p:nvSpPr>
                <p:spPr>
                  <a:xfrm>
                    <a:off x="6698376" y="3777912"/>
                    <a:ext cx="172485" cy="166142"/>
                  </a:xfrm>
                  <a:custGeom>
                    <a:avLst/>
                    <a:gdLst>
                      <a:gd name="connsiteX0" fmla="*/ 96637 w 172485"/>
                      <a:gd name="connsiteY0" fmla="*/ 155571 h 166142"/>
                      <a:gd name="connsiteX1" fmla="*/ 164205 w 172485"/>
                      <a:gd name="connsiteY1" fmla="*/ 2114 h 166142"/>
                      <a:gd name="connsiteX2" fmla="*/ 167288 w 172485"/>
                      <a:gd name="connsiteY2" fmla="*/ 6871 h 166142"/>
                      <a:gd name="connsiteX3" fmla="*/ 3171 w 172485"/>
                      <a:gd name="connsiteY3" fmla="*/ 5285 h 166142"/>
                      <a:gd name="connsiteX4" fmla="*/ 4669 w 172485"/>
                      <a:gd name="connsiteY4" fmla="*/ 2554 h 166142"/>
                      <a:gd name="connsiteX5" fmla="*/ 96637 w 172485"/>
                      <a:gd name="connsiteY5" fmla="*/ 155571 h 166142"/>
                      <a:gd name="connsiteX6" fmla="*/ 103156 w 172485"/>
                      <a:gd name="connsiteY6" fmla="*/ 166142 h 166142"/>
                      <a:gd name="connsiteX7" fmla="*/ 1674 w 172485"/>
                      <a:gd name="connsiteY7" fmla="*/ 4405 h 166142"/>
                      <a:gd name="connsiteX8" fmla="*/ 0 w 172485"/>
                      <a:gd name="connsiteY8" fmla="*/ 1674 h 166142"/>
                      <a:gd name="connsiteX9" fmla="*/ 3259 w 172485"/>
                      <a:gd name="connsiteY9" fmla="*/ 1674 h 166142"/>
                      <a:gd name="connsiteX10" fmla="*/ 167376 w 172485"/>
                      <a:gd name="connsiteY10" fmla="*/ 88 h 166142"/>
                      <a:gd name="connsiteX11" fmla="*/ 172485 w 172485"/>
                      <a:gd name="connsiteY11" fmla="*/ 0 h 166142"/>
                      <a:gd name="connsiteX12" fmla="*/ 170459 w 172485"/>
                      <a:gd name="connsiteY12" fmla="*/ 4757 h 166142"/>
                      <a:gd name="connsiteX13" fmla="*/ 103156 w 172485"/>
                      <a:gd name="connsiteY13" fmla="*/ 166142 h 16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2485" h="166142">
                        <a:moveTo>
                          <a:pt x="96637" y="155571"/>
                        </a:moveTo>
                        <a:lnTo>
                          <a:pt x="164205" y="2114"/>
                        </a:lnTo>
                        <a:lnTo>
                          <a:pt x="167288" y="6871"/>
                        </a:lnTo>
                        <a:lnTo>
                          <a:pt x="3171" y="5285"/>
                        </a:lnTo>
                        <a:lnTo>
                          <a:pt x="4669" y="2554"/>
                        </a:lnTo>
                        <a:lnTo>
                          <a:pt x="96637" y="155571"/>
                        </a:lnTo>
                        <a:close/>
                        <a:moveTo>
                          <a:pt x="103156" y="166142"/>
                        </a:moveTo>
                        <a:lnTo>
                          <a:pt x="1674" y="4405"/>
                        </a:lnTo>
                        <a:lnTo>
                          <a:pt x="0" y="1674"/>
                        </a:lnTo>
                        <a:lnTo>
                          <a:pt x="3259" y="1674"/>
                        </a:lnTo>
                        <a:lnTo>
                          <a:pt x="167376" y="88"/>
                        </a:lnTo>
                        <a:lnTo>
                          <a:pt x="172485" y="0"/>
                        </a:lnTo>
                        <a:lnTo>
                          <a:pt x="170459" y="4757"/>
                        </a:lnTo>
                        <a:lnTo>
                          <a:pt x="103156" y="166142"/>
                        </a:lnTo>
                        <a:close/>
                      </a:path>
                    </a:pathLst>
                  </a:custGeom>
                  <a:grpFill/>
                  <a:ln w="8809" cap="flat">
                    <a:noFill/>
                    <a:prstDash val="solid"/>
                    <a:miter/>
                  </a:ln>
                </p:spPr>
                <p:txBody>
                  <a:bodyPr rtlCol="0" anchor="ctr"/>
                  <a:lstStyle/>
                  <a:p>
                    <a:endParaRPr lang="en-US" sz="3200"/>
                  </a:p>
                </p:txBody>
              </p:sp>
              <p:sp>
                <p:nvSpPr>
                  <p:cNvPr id="2551" name="Freeform: Shape 2550">
                    <a:extLst>
                      <a:ext uri="{FF2B5EF4-FFF2-40B4-BE49-F238E27FC236}">
                        <a16:creationId xmlns:a16="http://schemas.microsoft.com/office/drawing/2014/main" id="{3FFCB1D0-7404-41C7-A417-90383D3AC3DF}"/>
                      </a:ext>
                    </a:extLst>
                  </p:cNvPr>
                  <p:cNvSpPr/>
                  <p:nvPr/>
                </p:nvSpPr>
                <p:spPr>
                  <a:xfrm>
                    <a:off x="6692121" y="3773067"/>
                    <a:ext cx="183673" cy="178299"/>
                  </a:xfrm>
                  <a:custGeom>
                    <a:avLst/>
                    <a:gdLst>
                      <a:gd name="connsiteX0" fmla="*/ 109940 w 183673"/>
                      <a:gd name="connsiteY0" fmla="*/ 178299 h 178299"/>
                      <a:gd name="connsiteX1" fmla="*/ 103333 w 183673"/>
                      <a:gd name="connsiteY1" fmla="*/ 167728 h 178299"/>
                      <a:gd name="connsiteX2" fmla="*/ 103333 w 183673"/>
                      <a:gd name="connsiteY2" fmla="*/ 167728 h 178299"/>
                      <a:gd name="connsiteX3" fmla="*/ 102892 w 183673"/>
                      <a:gd name="connsiteY3" fmla="*/ 167023 h 178299"/>
                      <a:gd name="connsiteX4" fmla="*/ 6431 w 183673"/>
                      <a:gd name="connsiteY4" fmla="*/ 13478 h 178299"/>
                      <a:gd name="connsiteX5" fmla="*/ 3612 w 183673"/>
                      <a:gd name="connsiteY5" fmla="*/ 13478 h 178299"/>
                      <a:gd name="connsiteX6" fmla="*/ 4933 w 183673"/>
                      <a:gd name="connsiteY6" fmla="*/ 11100 h 178299"/>
                      <a:gd name="connsiteX7" fmla="*/ 0 w 183673"/>
                      <a:gd name="connsiteY7" fmla="*/ 3259 h 178299"/>
                      <a:gd name="connsiteX8" fmla="*/ 9338 w 183673"/>
                      <a:gd name="connsiteY8" fmla="*/ 3171 h 178299"/>
                      <a:gd name="connsiteX9" fmla="*/ 10748 w 183673"/>
                      <a:gd name="connsiteY9" fmla="*/ 705 h 178299"/>
                      <a:gd name="connsiteX10" fmla="*/ 12245 w 183673"/>
                      <a:gd name="connsiteY10" fmla="*/ 3171 h 178299"/>
                      <a:gd name="connsiteX11" fmla="*/ 169050 w 183673"/>
                      <a:gd name="connsiteY11" fmla="*/ 1674 h 178299"/>
                      <a:gd name="connsiteX12" fmla="*/ 169754 w 183673"/>
                      <a:gd name="connsiteY12" fmla="*/ 0 h 178299"/>
                      <a:gd name="connsiteX13" fmla="*/ 170811 w 183673"/>
                      <a:gd name="connsiteY13" fmla="*/ 1586 h 178299"/>
                      <a:gd name="connsiteX14" fmla="*/ 183673 w 183673"/>
                      <a:gd name="connsiteY14" fmla="*/ 1498 h 178299"/>
                      <a:gd name="connsiteX15" fmla="*/ 178652 w 183673"/>
                      <a:gd name="connsiteY15" fmla="*/ 13478 h 178299"/>
                      <a:gd name="connsiteX16" fmla="*/ 179797 w 183673"/>
                      <a:gd name="connsiteY16" fmla="*/ 15152 h 178299"/>
                      <a:gd name="connsiteX17" fmla="*/ 177947 w 183673"/>
                      <a:gd name="connsiteY17" fmla="*/ 15152 h 178299"/>
                      <a:gd name="connsiteX18" fmla="*/ 109940 w 183673"/>
                      <a:gd name="connsiteY18" fmla="*/ 178299 h 178299"/>
                      <a:gd name="connsiteX19" fmla="*/ 106592 w 183673"/>
                      <a:gd name="connsiteY19" fmla="*/ 160240 h 178299"/>
                      <a:gd name="connsiteX20" fmla="*/ 108706 w 183673"/>
                      <a:gd name="connsiteY20" fmla="*/ 163676 h 178299"/>
                      <a:gd name="connsiteX21" fmla="*/ 170723 w 183673"/>
                      <a:gd name="connsiteY21" fmla="*/ 15064 h 178299"/>
                      <a:gd name="connsiteX22" fmla="*/ 170547 w 183673"/>
                      <a:gd name="connsiteY22" fmla="*/ 15064 h 178299"/>
                      <a:gd name="connsiteX23" fmla="*/ 106592 w 183673"/>
                      <a:gd name="connsiteY23" fmla="*/ 160240 h 178299"/>
                      <a:gd name="connsiteX24" fmla="*/ 18588 w 183673"/>
                      <a:gd name="connsiteY24" fmla="*/ 13566 h 178299"/>
                      <a:gd name="connsiteX25" fmla="*/ 102452 w 183673"/>
                      <a:gd name="connsiteY25" fmla="*/ 153105 h 178299"/>
                      <a:gd name="connsiteX26" fmla="*/ 163236 w 183673"/>
                      <a:gd name="connsiteY26" fmla="*/ 14976 h 178299"/>
                      <a:gd name="connsiteX27" fmla="*/ 18588 w 183673"/>
                      <a:gd name="connsiteY27" fmla="*/ 13566 h 17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3673" h="178299">
                        <a:moveTo>
                          <a:pt x="109940" y="178299"/>
                        </a:moveTo>
                        <a:lnTo>
                          <a:pt x="103333" y="167728"/>
                        </a:lnTo>
                        <a:lnTo>
                          <a:pt x="103333" y="167728"/>
                        </a:lnTo>
                        <a:lnTo>
                          <a:pt x="102892" y="167023"/>
                        </a:lnTo>
                        <a:lnTo>
                          <a:pt x="6431" y="13478"/>
                        </a:lnTo>
                        <a:lnTo>
                          <a:pt x="3612" y="13478"/>
                        </a:lnTo>
                        <a:lnTo>
                          <a:pt x="4933" y="11100"/>
                        </a:lnTo>
                        <a:lnTo>
                          <a:pt x="0" y="3259"/>
                        </a:lnTo>
                        <a:lnTo>
                          <a:pt x="9338" y="3171"/>
                        </a:lnTo>
                        <a:lnTo>
                          <a:pt x="10748" y="705"/>
                        </a:lnTo>
                        <a:lnTo>
                          <a:pt x="12245" y="3171"/>
                        </a:lnTo>
                        <a:lnTo>
                          <a:pt x="169050" y="1674"/>
                        </a:lnTo>
                        <a:lnTo>
                          <a:pt x="169754" y="0"/>
                        </a:lnTo>
                        <a:lnTo>
                          <a:pt x="170811" y="1586"/>
                        </a:lnTo>
                        <a:lnTo>
                          <a:pt x="183673" y="1498"/>
                        </a:lnTo>
                        <a:lnTo>
                          <a:pt x="178652" y="13478"/>
                        </a:lnTo>
                        <a:lnTo>
                          <a:pt x="179797" y="15152"/>
                        </a:lnTo>
                        <a:lnTo>
                          <a:pt x="177947" y="15152"/>
                        </a:lnTo>
                        <a:lnTo>
                          <a:pt x="109940" y="178299"/>
                        </a:lnTo>
                        <a:close/>
                        <a:moveTo>
                          <a:pt x="106592" y="160240"/>
                        </a:moveTo>
                        <a:lnTo>
                          <a:pt x="108706" y="163676"/>
                        </a:lnTo>
                        <a:lnTo>
                          <a:pt x="170723" y="15064"/>
                        </a:lnTo>
                        <a:lnTo>
                          <a:pt x="170547" y="15064"/>
                        </a:lnTo>
                        <a:lnTo>
                          <a:pt x="106592" y="160240"/>
                        </a:lnTo>
                        <a:close/>
                        <a:moveTo>
                          <a:pt x="18588" y="13566"/>
                        </a:moveTo>
                        <a:lnTo>
                          <a:pt x="102452" y="153105"/>
                        </a:lnTo>
                        <a:lnTo>
                          <a:pt x="163236" y="14976"/>
                        </a:lnTo>
                        <a:lnTo>
                          <a:pt x="18588" y="13566"/>
                        </a:lnTo>
                        <a:close/>
                      </a:path>
                    </a:pathLst>
                  </a:custGeom>
                  <a:grpFill/>
                  <a:ln w="8809" cap="flat">
                    <a:noFill/>
                    <a:prstDash val="solid"/>
                    <a:miter/>
                  </a:ln>
                </p:spPr>
                <p:txBody>
                  <a:bodyPr rtlCol="0" anchor="ctr"/>
                  <a:lstStyle/>
                  <a:p>
                    <a:endParaRPr lang="en-US" sz="3200"/>
                  </a:p>
                </p:txBody>
              </p:sp>
            </p:grpSp>
            <p:grpSp>
              <p:nvGrpSpPr>
                <p:cNvPr id="1527" name="Graphic 4229">
                  <a:extLst>
                    <a:ext uri="{FF2B5EF4-FFF2-40B4-BE49-F238E27FC236}">
                      <a16:creationId xmlns:a16="http://schemas.microsoft.com/office/drawing/2014/main" id="{C87D666B-6B9B-4004-8486-05C2BDE80621}"/>
                    </a:ext>
                  </a:extLst>
                </p:cNvPr>
                <p:cNvGrpSpPr/>
                <p:nvPr/>
              </p:nvGrpSpPr>
              <p:grpSpPr>
                <a:xfrm>
                  <a:off x="6493561" y="3727347"/>
                  <a:ext cx="296519" cy="324356"/>
                  <a:chOff x="6493561" y="3727347"/>
                  <a:chExt cx="296519" cy="324356"/>
                </a:xfrm>
                <a:grpFill/>
              </p:grpSpPr>
              <p:sp>
                <p:nvSpPr>
                  <p:cNvPr id="2548" name="Freeform: Shape 2547">
                    <a:extLst>
                      <a:ext uri="{FF2B5EF4-FFF2-40B4-BE49-F238E27FC236}">
                        <a16:creationId xmlns:a16="http://schemas.microsoft.com/office/drawing/2014/main" id="{3ABBF1B8-F1FD-4270-962A-2B9ACD6CFB59}"/>
                      </a:ext>
                    </a:extLst>
                  </p:cNvPr>
                  <p:cNvSpPr/>
                  <p:nvPr/>
                </p:nvSpPr>
                <p:spPr>
                  <a:xfrm>
                    <a:off x="6501313" y="3737477"/>
                    <a:ext cx="282688" cy="309381"/>
                  </a:xfrm>
                  <a:custGeom>
                    <a:avLst/>
                    <a:gdLst>
                      <a:gd name="connsiteX0" fmla="*/ 122272 w 282688"/>
                      <a:gd name="connsiteY0" fmla="*/ 306210 h 309381"/>
                      <a:gd name="connsiteX1" fmla="*/ 279605 w 282688"/>
                      <a:gd name="connsiteY1" fmla="*/ 216708 h 309381"/>
                      <a:gd name="connsiteX2" fmla="*/ 279429 w 282688"/>
                      <a:gd name="connsiteY2" fmla="*/ 218910 h 309381"/>
                      <a:gd name="connsiteX3" fmla="*/ 1057 w 282688"/>
                      <a:gd name="connsiteY3" fmla="*/ 2467 h 309381"/>
                      <a:gd name="connsiteX4" fmla="*/ 2026 w 282688"/>
                      <a:gd name="connsiteY4" fmla="*/ 1762 h 309381"/>
                      <a:gd name="connsiteX5" fmla="*/ 122272 w 282688"/>
                      <a:gd name="connsiteY5" fmla="*/ 306210 h 309381"/>
                      <a:gd name="connsiteX6" fmla="*/ 123506 w 282688"/>
                      <a:gd name="connsiteY6" fmla="*/ 309381 h 309381"/>
                      <a:gd name="connsiteX7" fmla="*/ 881 w 282688"/>
                      <a:gd name="connsiteY7" fmla="*/ 2202 h 309381"/>
                      <a:gd name="connsiteX8" fmla="*/ 0 w 282688"/>
                      <a:gd name="connsiteY8" fmla="*/ 0 h 309381"/>
                      <a:gd name="connsiteX9" fmla="*/ 1850 w 282688"/>
                      <a:gd name="connsiteY9" fmla="*/ 1410 h 309381"/>
                      <a:gd name="connsiteX10" fmla="*/ 281103 w 282688"/>
                      <a:gd name="connsiteY10" fmla="*/ 216708 h 309381"/>
                      <a:gd name="connsiteX11" fmla="*/ 282689 w 282688"/>
                      <a:gd name="connsiteY11" fmla="*/ 217941 h 309381"/>
                      <a:gd name="connsiteX12" fmla="*/ 280927 w 282688"/>
                      <a:gd name="connsiteY12" fmla="*/ 218910 h 309381"/>
                      <a:gd name="connsiteX13" fmla="*/ 123506 w 282688"/>
                      <a:gd name="connsiteY13" fmla="*/ 309381 h 30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688" h="309381">
                        <a:moveTo>
                          <a:pt x="122272" y="306210"/>
                        </a:moveTo>
                        <a:lnTo>
                          <a:pt x="279605" y="216708"/>
                        </a:lnTo>
                        <a:lnTo>
                          <a:pt x="279429" y="218910"/>
                        </a:lnTo>
                        <a:lnTo>
                          <a:pt x="1057" y="2467"/>
                        </a:lnTo>
                        <a:lnTo>
                          <a:pt x="2026" y="1762"/>
                        </a:lnTo>
                        <a:lnTo>
                          <a:pt x="122272" y="306210"/>
                        </a:lnTo>
                        <a:close/>
                        <a:moveTo>
                          <a:pt x="123506" y="309381"/>
                        </a:moveTo>
                        <a:lnTo>
                          <a:pt x="881" y="2202"/>
                        </a:lnTo>
                        <a:lnTo>
                          <a:pt x="0" y="0"/>
                        </a:lnTo>
                        <a:lnTo>
                          <a:pt x="1850" y="1410"/>
                        </a:lnTo>
                        <a:lnTo>
                          <a:pt x="281103" y="216708"/>
                        </a:lnTo>
                        <a:lnTo>
                          <a:pt x="282689" y="217941"/>
                        </a:lnTo>
                        <a:lnTo>
                          <a:pt x="280927" y="218910"/>
                        </a:lnTo>
                        <a:lnTo>
                          <a:pt x="123506" y="309381"/>
                        </a:lnTo>
                        <a:close/>
                      </a:path>
                    </a:pathLst>
                  </a:custGeom>
                  <a:grpFill/>
                  <a:ln w="8809" cap="flat">
                    <a:noFill/>
                    <a:prstDash val="solid"/>
                    <a:miter/>
                  </a:ln>
                </p:spPr>
                <p:txBody>
                  <a:bodyPr rtlCol="0" anchor="ctr"/>
                  <a:lstStyle/>
                  <a:p>
                    <a:endParaRPr lang="en-US" sz="3200"/>
                  </a:p>
                </p:txBody>
              </p:sp>
              <p:sp>
                <p:nvSpPr>
                  <p:cNvPr id="2549" name="Freeform: Shape 2548">
                    <a:extLst>
                      <a:ext uri="{FF2B5EF4-FFF2-40B4-BE49-F238E27FC236}">
                        <a16:creationId xmlns:a16="http://schemas.microsoft.com/office/drawing/2014/main" id="{084013E9-8A10-484A-A3C4-DD39A94CC2E8}"/>
                      </a:ext>
                    </a:extLst>
                  </p:cNvPr>
                  <p:cNvSpPr/>
                  <p:nvPr/>
                </p:nvSpPr>
                <p:spPr>
                  <a:xfrm>
                    <a:off x="6493561" y="3727347"/>
                    <a:ext cx="296519" cy="324356"/>
                  </a:xfrm>
                  <a:custGeom>
                    <a:avLst/>
                    <a:gdLst>
                      <a:gd name="connsiteX0" fmla="*/ 129584 w 296519"/>
                      <a:gd name="connsiteY0" fmla="*/ 324357 h 324356"/>
                      <a:gd name="connsiteX1" fmla="*/ 126677 w 296519"/>
                      <a:gd name="connsiteY1" fmla="*/ 317133 h 324356"/>
                      <a:gd name="connsiteX2" fmla="*/ 5902 w 296519"/>
                      <a:gd name="connsiteY2" fmla="*/ 14623 h 324356"/>
                      <a:gd name="connsiteX3" fmla="*/ 3259 w 296519"/>
                      <a:gd name="connsiteY3" fmla="*/ 12597 h 324356"/>
                      <a:gd name="connsiteX4" fmla="*/ 4669 w 296519"/>
                      <a:gd name="connsiteY4" fmla="*/ 11540 h 324356"/>
                      <a:gd name="connsiteX5" fmla="*/ 4669 w 296519"/>
                      <a:gd name="connsiteY5" fmla="*/ 11452 h 324356"/>
                      <a:gd name="connsiteX6" fmla="*/ 0 w 296519"/>
                      <a:gd name="connsiteY6" fmla="*/ 0 h 324356"/>
                      <a:gd name="connsiteX7" fmla="*/ 9954 w 296519"/>
                      <a:gd name="connsiteY7" fmla="*/ 7664 h 324356"/>
                      <a:gd name="connsiteX8" fmla="*/ 11364 w 296519"/>
                      <a:gd name="connsiteY8" fmla="*/ 6607 h 324356"/>
                      <a:gd name="connsiteX9" fmla="*/ 12597 w 296519"/>
                      <a:gd name="connsiteY9" fmla="*/ 9690 h 324356"/>
                      <a:gd name="connsiteX10" fmla="*/ 288503 w 296519"/>
                      <a:gd name="connsiteY10" fmla="*/ 222434 h 324356"/>
                      <a:gd name="connsiteX11" fmla="*/ 291234 w 296519"/>
                      <a:gd name="connsiteY11" fmla="*/ 220848 h 324356"/>
                      <a:gd name="connsiteX12" fmla="*/ 290969 w 296519"/>
                      <a:gd name="connsiteY12" fmla="*/ 224284 h 324356"/>
                      <a:gd name="connsiteX13" fmla="*/ 296519 w 296519"/>
                      <a:gd name="connsiteY13" fmla="*/ 228600 h 324356"/>
                      <a:gd name="connsiteX14" fmla="*/ 290441 w 296519"/>
                      <a:gd name="connsiteY14" fmla="*/ 232124 h 324356"/>
                      <a:gd name="connsiteX15" fmla="*/ 290177 w 296519"/>
                      <a:gd name="connsiteY15" fmla="*/ 235647 h 324356"/>
                      <a:gd name="connsiteX16" fmla="*/ 287622 w 296519"/>
                      <a:gd name="connsiteY16" fmla="*/ 233709 h 324356"/>
                      <a:gd name="connsiteX17" fmla="*/ 129584 w 296519"/>
                      <a:gd name="connsiteY17" fmla="*/ 324357 h 324356"/>
                      <a:gd name="connsiteX18" fmla="*/ 18323 w 296519"/>
                      <a:gd name="connsiteY18" fmla="*/ 24314 h 324356"/>
                      <a:gd name="connsiteX19" fmla="*/ 131698 w 296519"/>
                      <a:gd name="connsiteY19" fmla="*/ 311495 h 324356"/>
                      <a:gd name="connsiteX20" fmla="*/ 279605 w 296519"/>
                      <a:gd name="connsiteY20" fmla="*/ 227367 h 324356"/>
                      <a:gd name="connsiteX21" fmla="*/ 18323 w 296519"/>
                      <a:gd name="connsiteY21" fmla="*/ 24314 h 32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6519" h="324356">
                        <a:moveTo>
                          <a:pt x="129584" y="324357"/>
                        </a:moveTo>
                        <a:lnTo>
                          <a:pt x="126677" y="317133"/>
                        </a:lnTo>
                        <a:lnTo>
                          <a:pt x="5902" y="14623"/>
                        </a:lnTo>
                        <a:lnTo>
                          <a:pt x="3259" y="12597"/>
                        </a:lnTo>
                        <a:lnTo>
                          <a:pt x="4669" y="11540"/>
                        </a:lnTo>
                        <a:lnTo>
                          <a:pt x="4669" y="11452"/>
                        </a:lnTo>
                        <a:lnTo>
                          <a:pt x="0" y="0"/>
                        </a:lnTo>
                        <a:lnTo>
                          <a:pt x="9954" y="7664"/>
                        </a:lnTo>
                        <a:lnTo>
                          <a:pt x="11364" y="6607"/>
                        </a:lnTo>
                        <a:lnTo>
                          <a:pt x="12597" y="9690"/>
                        </a:lnTo>
                        <a:lnTo>
                          <a:pt x="288503" y="222434"/>
                        </a:lnTo>
                        <a:lnTo>
                          <a:pt x="291234" y="220848"/>
                        </a:lnTo>
                        <a:lnTo>
                          <a:pt x="290969" y="224284"/>
                        </a:lnTo>
                        <a:lnTo>
                          <a:pt x="296519" y="228600"/>
                        </a:lnTo>
                        <a:lnTo>
                          <a:pt x="290441" y="232124"/>
                        </a:lnTo>
                        <a:lnTo>
                          <a:pt x="290177" y="235647"/>
                        </a:lnTo>
                        <a:lnTo>
                          <a:pt x="287622" y="233709"/>
                        </a:lnTo>
                        <a:lnTo>
                          <a:pt x="129584" y="324357"/>
                        </a:lnTo>
                        <a:close/>
                        <a:moveTo>
                          <a:pt x="18323" y="24314"/>
                        </a:moveTo>
                        <a:lnTo>
                          <a:pt x="131698" y="311495"/>
                        </a:lnTo>
                        <a:lnTo>
                          <a:pt x="279605" y="227367"/>
                        </a:lnTo>
                        <a:lnTo>
                          <a:pt x="18323" y="24314"/>
                        </a:lnTo>
                        <a:close/>
                      </a:path>
                    </a:pathLst>
                  </a:custGeom>
                  <a:grpFill/>
                  <a:ln w="8809" cap="flat">
                    <a:noFill/>
                    <a:prstDash val="solid"/>
                    <a:miter/>
                  </a:ln>
                </p:spPr>
                <p:txBody>
                  <a:bodyPr rtlCol="0" anchor="ctr"/>
                  <a:lstStyle/>
                  <a:p>
                    <a:endParaRPr lang="en-US" sz="3200"/>
                  </a:p>
                </p:txBody>
              </p:sp>
            </p:grpSp>
            <p:grpSp>
              <p:nvGrpSpPr>
                <p:cNvPr id="1528" name="Graphic 4229">
                  <a:extLst>
                    <a:ext uri="{FF2B5EF4-FFF2-40B4-BE49-F238E27FC236}">
                      <a16:creationId xmlns:a16="http://schemas.microsoft.com/office/drawing/2014/main" id="{3642F0EC-E36F-4C2E-90D6-AA52E6EC9B24}"/>
                    </a:ext>
                  </a:extLst>
                </p:cNvPr>
                <p:cNvGrpSpPr/>
                <p:nvPr/>
              </p:nvGrpSpPr>
              <p:grpSpPr>
                <a:xfrm>
                  <a:off x="293524" y="1633388"/>
                  <a:ext cx="296519" cy="324356"/>
                  <a:chOff x="293524" y="1633388"/>
                  <a:chExt cx="296519" cy="324356"/>
                </a:xfrm>
                <a:grpFill/>
              </p:grpSpPr>
              <p:sp>
                <p:nvSpPr>
                  <p:cNvPr id="2546" name="Freeform: Shape 2545">
                    <a:extLst>
                      <a:ext uri="{FF2B5EF4-FFF2-40B4-BE49-F238E27FC236}">
                        <a16:creationId xmlns:a16="http://schemas.microsoft.com/office/drawing/2014/main" id="{64F13B7F-CB24-487D-BD6D-A6D8041B7FC0}"/>
                      </a:ext>
                    </a:extLst>
                  </p:cNvPr>
                  <p:cNvSpPr/>
                  <p:nvPr/>
                </p:nvSpPr>
                <p:spPr>
                  <a:xfrm>
                    <a:off x="301276" y="1643519"/>
                    <a:ext cx="282688" cy="309380"/>
                  </a:xfrm>
                  <a:custGeom>
                    <a:avLst/>
                    <a:gdLst>
                      <a:gd name="connsiteX0" fmla="*/ 122272 w 282688"/>
                      <a:gd name="connsiteY0" fmla="*/ 306209 h 309380"/>
                      <a:gd name="connsiteX1" fmla="*/ 279606 w 282688"/>
                      <a:gd name="connsiteY1" fmla="*/ 216707 h 309380"/>
                      <a:gd name="connsiteX2" fmla="*/ 279429 w 282688"/>
                      <a:gd name="connsiteY2" fmla="*/ 218910 h 309380"/>
                      <a:gd name="connsiteX3" fmla="*/ 1057 w 282688"/>
                      <a:gd name="connsiteY3" fmla="*/ 2467 h 309380"/>
                      <a:gd name="connsiteX4" fmla="*/ 2026 w 282688"/>
                      <a:gd name="connsiteY4" fmla="*/ 1762 h 309380"/>
                      <a:gd name="connsiteX5" fmla="*/ 122272 w 282688"/>
                      <a:gd name="connsiteY5" fmla="*/ 306209 h 309380"/>
                      <a:gd name="connsiteX6" fmla="*/ 123506 w 282688"/>
                      <a:gd name="connsiteY6" fmla="*/ 309381 h 309380"/>
                      <a:gd name="connsiteX7" fmla="*/ 881 w 282688"/>
                      <a:gd name="connsiteY7" fmla="*/ 2202 h 309380"/>
                      <a:gd name="connsiteX8" fmla="*/ 0 w 282688"/>
                      <a:gd name="connsiteY8" fmla="*/ 0 h 309380"/>
                      <a:gd name="connsiteX9" fmla="*/ 1850 w 282688"/>
                      <a:gd name="connsiteY9" fmla="*/ 1409 h 309380"/>
                      <a:gd name="connsiteX10" fmla="*/ 281103 w 282688"/>
                      <a:gd name="connsiteY10" fmla="*/ 216707 h 309380"/>
                      <a:gd name="connsiteX11" fmla="*/ 282689 w 282688"/>
                      <a:gd name="connsiteY11" fmla="*/ 217941 h 309380"/>
                      <a:gd name="connsiteX12" fmla="*/ 280927 w 282688"/>
                      <a:gd name="connsiteY12" fmla="*/ 218910 h 309380"/>
                      <a:gd name="connsiteX13" fmla="*/ 123506 w 282688"/>
                      <a:gd name="connsiteY13" fmla="*/ 309381 h 30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688" h="309380">
                        <a:moveTo>
                          <a:pt x="122272" y="306209"/>
                        </a:moveTo>
                        <a:lnTo>
                          <a:pt x="279606" y="216707"/>
                        </a:lnTo>
                        <a:lnTo>
                          <a:pt x="279429" y="218910"/>
                        </a:lnTo>
                        <a:lnTo>
                          <a:pt x="1057" y="2467"/>
                        </a:lnTo>
                        <a:lnTo>
                          <a:pt x="2026" y="1762"/>
                        </a:lnTo>
                        <a:lnTo>
                          <a:pt x="122272" y="306209"/>
                        </a:lnTo>
                        <a:close/>
                        <a:moveTo>
                          <a:pt x="123506" y="309381"/>
                        </a:moveTo>
                        <a:lnTo>
                          <a:pt x="881" y="2202"/>
                        </a:lnTo>
                        <a:lnTo>
                          <a:pt x="0" y="0"/>
                        </a:lnTo>
                        <a:lnTo>
                          <a:pt x="1850" y="1409"/>
                        </a:lnTo>
                        <a:lnTo>
                          <a:pt x="281103" y="216707"/>
                        </a:lnTo>
                        <a:lnTo>
                          <a:pt x="282689" y="217941"/>
                        </a:lnTo>
                        <a:lnTo>
                          <a:pt x="280927" y="218910"/>
                        </a:lnTo>
                        <a:lnTo>
                          <a:pt x="123506" y="309381"/>
                        </a:lnTo>
                        <a:close/>
                      </a:path>
                    </a:pathLst>
                  </a:custGeom>
                  <a:grpFill/>
                  <a:ln w="8809" cap="flat">
                    <a:noFill/>
                    <a:prstDash val="solid"/>
                    <a:miter/>
                  </a:ln>
                </p:spPr>
                <p:txBody>
                  <a:bodyPr rtlCol="0" anchor="ctr"/>
                  <a:lstStyle/>
                  <a:p>
                    <a:endParaRPr lang="en-US" sz="3200"/>
                  </a:p>
                </p:txBody>
              </p:sp>
              <p:sp>
                <p:nvSpPr>
                  <p:cNvPr id="2547" name="Freeform: Shape 2546">
                    <a:extLst>
                      <a:ext uri="{FF2B5EF4-FFF2-40B4-BE49-F238E27FC236}">
                        <a16:creationId xmlns:a16="http://schemas.microsoft.com/office/drawing/2014/main" id="{C5D861EE-D5F8-4EF6-99BB-57080FA560BE}"/>
                      </a:ext>
                    </a:extLst>
                  </p:cNvPr>
                  <p:cNvSpPr/>
                  <p:nvPr/>
                </p:nvSpPr>
                <p:spPr>
                  <a:xfrm>
                    <a:off x="293524" y="1633388"/>
                    <a:ext cx="296519" cy="324356"/>
                  </a:xfrm>
                  <a:custGeom>
                    <a:avLst/>
                    <a:gdLst>
                      <a:gd name="connsiteX0" fmla="*/ 129584 w 296519"/>
                      <a:gd name="connsiteY0" fmla="*/ 324357 h 324356"/>
                      <a:gd name="connsiteX1" fmla="*/ 126677 w 296519"/>
                      <a:gd name="connsiteY1" fmla="*/ 317133 h 324356"/>
                      <a:gd name="connsiteX2" fmla="*/ 5902 w 296519"/>
                      <a:gd name="connsiteY2" fmla="*/ 14623 h 324356"/>
                      <a:gd name="connsiteX3" fmla="*/ 3259 w 296519"/>
                      <a:gd name="connsiteY3" fmla="*/ 12597 h 324356"/>
                      <a:gd name="connsiteX4" fmla="*/ 4669 w 296519"/>
                      <a:gd name="connsiteY4" fmla="*/ 11540 h 324356"/>
                      <a:gd name="connsiteX5" fmla="*/ 4669 w 296519"/>
                      <a:gd name="connsiteY5" fmla="*/ 11452 h 324356"/>
                      <a:gd name="connsiteX6" fmla="*/ 0 w 296519"/>
                      <a:gd name="connsiteY6" fmla="*/ 0 h 324356"/>
                      <a:gd name="connsiteX7" fmla="*/ 9954 w 296519"/>
                      <a:gd name="connsiteY7" fmla="*/ 7664 h 324356"/>
                      <a:gd name="connsiteX8" fmla="*/ 11364 w 296519"/>
                      <a:gd name="connsiteY8" fmla="*/ 6607 h 324356"/>
                      <a:gd name="connsiteX9" fmla="*/ 12597 w 296519"/>
                      <a:gd name="connsiteY9" fmla="*/ 9690 h 324356"/>
                      <a:gd name="connsiteX10" fmla="*/ 288503 w 296519"/>
                      <a:gd name="connsiteY10" fmla="*/ 222434 h 324356"/>
                      <a:gd name="connsiteX11" fmla="*/ 291234 w 296519"/>
                      <a:gd name="connsiteY11" fmla="*/ 220848 h 324356"/>
                      <a:gd name="connsiteX12" fmla="*/ 290969 w 296519"/>
                      <a:gd name="connsiteY12" fmla="*/ 224284 h 324356"/>
                      <a:gd name="connsiteX13" fmla="*/ 296519 w 296519"/>
                      <a:gd name="connsiteY13" fmla="*/ 228600 h 324356"/>
                      <a:gd name="connsiteX14" fmla="*/ 290441 w 296519"/>
                      <a:gd name="connsiteY14" fmla="*/ 232124 h 324356"/>
                      <a:gd name="connsiteX15" fmla="*/ 290177 w 296519"/>
                      <a:gd name="connsiteY15" fmla="*/ 235647 h 324356"/>
                      <a:gd name="connsiteX16" fmla="*/ 287622 w 296519"/>
                      <a:gd name="connsiteY16" fmla="*/ 233709 h 324356"/>
                      <a:gd name="connsiteX17" fmla="*/ 129584 w 296519"/>
                      <a:gd name="connsiteY17" fmla="*/ 324357 h 324356"/>
                      <a:gd name="connsiteX18" fmla="*/ 18323 w 296519"/>
                      <a:gd name="connsiteY18" fmla="*/ 24225 h 324356"/>
                      <a:gd name="connsiteX19" fmla="*/ 131698 w 296519"/>
                      <a:gd name="connsiteY19" fmla="*/ 311407 h 324356"/>
                      <a:gd name="connsiteX20" fmla="*/ 279606 w 296519"/>
                      <a:gd name="connsiteY20" fmla="*/ 227279 h 324356"/>
                      <a:gd name="connsiteX21" fmla="*/ 18323 w 296519"/>
                      <a:gd name="connsiteY21" fmla="*/ 24225 h 32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6519" h="324356">
                        <a:moveTo>
                          <a:pt x="129584" y="324357"/>
                        </a:moveTo>
                        <a:lnTo>
                          <a:pt x="126677" y="317133"/>
                        </a:lnTo>
                        <a:lnTo>
                          <a:pt x="5902" y="14623"/>
                        </a:lnTo>
                        <a:lnTo>
                          <a:pt x="3259" y="12597"/>
                        </a:lnTo>
                        <a:lnTo>
                          <a:pt x="4669" y="11540"/>
                        </a:lnTo>
                        <a:lnTo>
                          <a:pt x="4669" y="11452"/>
                        </a:lnTo>
                        <a:lnTo>
                          <a:pt x="0" y="0"/>
                        </a:lnTo>
                        <a:lnTo>
                          <a:pt x="9954" y="7664"/>
                        </a:lnTo>
                        <a:lnTo>
                          <a:pt x="11364" y="6607"/>
                        </a:lnTo>
                        <a:lnTo>
                          <a:pt x="12597" y="9690"/>
                        </a:lnTo>
                        <a:lnTo>
                          <a:pt x="288503" y="222434"/>
                        </a:lnTo>
                        <a:lnTo>
                          <a:pt x="291234" y="220848"/>
                        </a:lnTo>
                        <a:lnTo>
                          <a:pt x="290969" y="224284"/>
                        </a:lnTo>
                        <a:lnTo>
                          <a:pt x="296519" y="228600"/>
                        </a:lnTo>
                        <a:lnTo>
                          <a:pt x="290441" y="232124"/>
                        </a:lnTo>
                        <a:lnTo>
                          <a:pt x="290177" y="235647"/>
                        </a:lnTo>
                        <a:lnTo>
                          <a:pt x="287622" y="233709"/>
                        </a:lnTo>
                        <a:lnTo>
                          <a:pt x="129584" y="324357"/>
                        </a:lnTo>
                        <a:close/>
                        <a:moveTo>
                          <a:pt x="18323" y="24225"/>
                        </a:moveTo>
                        <a:lnTo>
                          <a:pt x="131698" y="311407"/>
                        </a:lnTo>
                        <a:lnTo>
                          <a:pt x="279606" y="227279"/>
                        </a:lnTo>
                        <a:lnTo>
                          <a:pt x="18323" y="24225"/>
                        </a:lnTo>
                        <a:close/>
                      </a:path>
                    </a:pathLst>
                  </a:custGeom>
                  <a:grpFill/>
                  <a:ln w="8809" cap="flat">
                    <a:noFill/>
                    <a:prstDash val="solid"/>
                    <a:miter/>
                  </a:ln>
                </p:spPr>
                <p:txBody>
                  <a:bodyPr rtlCol="0" anchor="ctr"/>
                  <a:lstStyle/>
                  <a:p>
                    <a:endParaRPr lang="en-US" sz="3200"/>
                  </a:p>
                </p:txBody>
              </p:sp>
            </p:grpSp>
            <p:grpSp>
              <p:nvGrpSpPr>
                <p:cNvPr id="1529" name="Graphic 4229">
                  <a:extLst>
                    <a:ext uri="{FF2B5EF4-FFF2-40B4-BE49-F238E27FC236}">
                      <a16:creationId xmlns:a16="http://schemas.microsoft.com/office/drawing/2014/main" id="{3B2295BA-4034-4127-BE49-0352F6226239}"/>
                    </a:ext>
                  </a:extLst>
                </p:cNvPr>
                <p:cNvGrpSpPr/>
                <p:nvPr/>
              </p:nvGrpSpPr>
              <p:grpSpPr>
                <a:xfrm>
                  <a:off x="6496115" y="3947842"/>
                  <a:ext cx="141741" cy="103861"/>
                  <a:chOff x="6496115" y="3947842"/>
                  <a:chExt cx="141741" cy="103861"/>
                </a:xfrm>
                <a:grpFill/>
              </p:grpSpPr>
              <p:sp>
                <p:nvSpPr>
                  <p:cNvPr id="2544" name="Freeform: Shape 2543">
                    <a:extLst>
                      <a:ext uri="{FF2B5EF4-FFF2-40B4-BE49-F238E27FC236}">
                        <a16:creationId xmlns:a16="http://schemas.microsoft.com/office/drawing/2014/main" id="{1B07806D-A3A9-44B1-912F-9907E757522B}"/>
                      </a:ext>
                    </a:extLst>
                  </p:cNvPr>
                  <p:cNvSpPr/>
                  <p:nvPr/>
                </p:nvSpPr>
                <p:spPr>
                  <a:xfrm>
                    <a:off x="6502370" y="3954626"/>
                    <a:ext cx="125267" cy="92408"/>
                  </a:xfrm>
                  <a:custGeom>
                    <a:avLst/>
                    <a:gdLst>
                      <a:gd name="connsiteX0" fmla="*/ 440 w 125267"/>
                      <a:gd name="connsiteY0" fmla="*/ 88973 h 92408"/>
                      <a:gd name="connsiteX1" fmla="*/ 121832 w 125267"/>
                      <a:gd name="connsiteY1" fmla="*/ 89502 h 92408"/>
                      <a:gd name="connsiteX2" fmla="*/ 121127 w 125267"/>
                      <a:gd name="connsiteY2" fmla="*/ 91528 h 92408"/>
                      <a:gd name="connsiteX3" fmla="*/ 88 w 125267"/>
                      <a:gd name="connsiteY3" fmla="*/ 1057 h 92408"/>
                      <a:gd name="connsiteX4" fmla="*/ 793 w 125267"/>
                      <a:gd name="connsiteY4" fmla="*/ 705 h 92408"/>
                      <a:gd name="connsiteX5" fmla="*/ 440 w 125267"/>
                      <a:gd name="connsiteY5" fmla="*/ 88973 h 92408"/>
                      <a:gd name="connsiteX6" fmla="*/ 440 w 125267"/>
                      <a:gd name="connsiteY6" fmla="*/ 92409 h 92408"/>
                      <a:gd name="connsiteX7" fmla="*/ 440 w 125267"/>
                      <a:gd name="connsiteY7" fmla="*/ 90735 h 92408"/>
                      <a:gd name="connsiteX8" fmla="*/ 0 w 125267"/>
                      <a:gd name="connsiteY8" fmla="*/ 793 h 92408"/>
                      <a:gd name="connsiteX9" fmla="*/ 0 w 125267"/>
                      <a:gd name="connsiteY9" fmla="*/ 0 h 92408"/>
                      <a:gd name="connsiteX10" fmla="*/ 705 w 125267"/>
                      <a:gd name="connsiteY10" fmla="*/ 529 h 92408"/>
                      <a:gd name="connsiteX11" fmla="*/ 122536 w 125267"/>
                      <a:gd name="connsiteY11" fmla="*/ 89942 h 92408"/>
                      <a:gd name="connsiteX12" fmla="*/ 125267 w 125267"/>
                      <a:gd name="connsiteY12" fmla="*/ 91969 h 92408"/>
                      <a:gd name="connsiteX13" fmla="*/ 121832 w 125267"/>
                      <a:gd name="connsiteY13" fmla="*/ 91969 h 92408"/>
                      <a:gd name="connsiteX14" fmla="*/ 440 w 125267"/>
                      <a:gd name="connsiteY14" fmla="*/ 92409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267" h="92408">
                        <a:moveTo>
                          <a:pt x="440" y="88973"/>
                        </a:moveTo>
                        <a:lnTo>
                          <a:pt x="121832" y="89502"/>
                        </a:lnTo>
                        <a:lnTo>
                          <a:pt x="121127" y="91528"/>
                        </a:lnTo>
                        <a:lnTo>
                          <a:pt x="88" y="1057"/>
                        </a:lnTo>
                        <a:lnTo>
                          <a:pt x="793" y="705"/>
                        </a:lnTo>
                        <a:lnTo>
                          <a:pt x="440" y="88973"/>
                        </a:lnTo>
                        <a:close/>
                        <a:moveTo>
                          <a:pt x="440" y="92409"/>
                        </a:moveTo>
                        <a:lnTo>
                          <a:pt x="440" y="90735"/>
                        </a:lnTo>
                        <a:lnTo>
                          <a:pt x="0" y="793"/>
                        </a:lnTo>
                        <a:lnTo>
                          <a:pt x="0" y="0"/>
                        </a:lnTo>
                        <a:lnTo>
                          <a:pt x="705" y="529"/>
                        </a:lnTo>
                        <a:lnTo>
                          <a:pt x="122536" y="89942"/>
                        </a:lnTo>
                        <a:lnTo>
                          <a:pt x="125267" y="91969"/>
                        </a:lnTo>
                        <a:lnTo>
                          <a:pt x="121832" y="91969"/>
                        </a:lnTo>
                        <a:lnTo>
                          <a:pt x="440" y="92409"/>
                        </a:lnTo>
                        <a:close/>
                      </a:path>
                    </a:pathLst>
                  </a:custGeom>
                  <a:grpFill/>
                  <a:ln w="8809" cap="flat">
                    <a:noFill/>
                    <a:prstDash val="solid"/>
                    <a:miter/>
                  </a:ln>
                </p:spPr>
                <p:txBody>
                  <a:bodyPr rtlCol="0" anchor="ctr"/>
                  <a:lstStyle/>
                  <a:p>
                    <a:endParaRPr lang="en-US" sz="3200"/>
                  </a:p>
                </p:txBody>
              </p:sp>
              <p:sp>
                <p:nvSpPr>
                  <p:cNvPr id="2545" name="Freeform: Shape 2544">
                    <a:extLst>
                      <a:ext uri="{FF2B5EF4-FFF2-40B4-BE49-F238E27FC236}">
                        <a16:creationId xmlns:a16="http://schemas.microsoft.com/office/drawing/2014/main" id="{3BE50245-F5B0-4B72-A9DD-B5E2AAEE92A4}"/>
                      </a:ext>
                    </a:extLst>
                  </p:cNvPr>
                  <p:cNvSpPr/>
                  <p:nvPr/>
                </p:nvSpPr>
                <p:spPr>
                  <a:xfrm>
                    <a:off x="6496115" y="3947842"/>
                    <a:ext cx="141741" cy="103861"/>
                  </a:xfrm>
                  <a:custGeom>
                    <a:avLst/>
                    <a:gdLst>
                      <a:gd name="connsiteX0" fmla="*/ 129144 w 141741"/>
                      <a:gd name="connsiteY0" fmla="*/ 103861 h 103861"/>
                      <a:gd name="connsiteX1" fmla="*/ 126589 w 141741"/>
                      <a:gd name="connsiteY1" fmla="*/ 101923 h 103861"/>
                      <a:gd name="connsiteX2" fmla="*/ 3348 w 141741"/>
                      <a:gd name="connsiteY2" fmla="*/ 102452 h 103861"/>
                      <a:gd name="connsiteX3" fmla="*/ 2907 w 141741"/>
                      <a:gd name="connsiteY3" fmla="*/ 9338 h 103861"/>
                      <a:gd name="connsiteX4" fmla="*/ 0 w 141741"/>
                      <a:gd name="connsiteY4" fmla="*/ 7135 h 103861"/>
                      <a:gd name="connsiteX5" fmla="*/ 2907 w 141741"/>
                      <a:gd name="connsiteY5" fmla="*/ 5726 h 103861"/>
                      <a:gd name="connsiteX6" fmla="*/ 2907 w 141741"/>
                      <a:gd name="connsiteY6" fmla="*/ 0 h 103861"/>
                      <a:gd name="connsiteX7" fmla="*/ 7664 w 141741"/>
                      <a:gd name="connsiteY7" fmla="*/ 3436 h 103861"/>
                      <a:gd name="connsiteX8" fmla="*/ 9866 w 141741"/>
                      <a:gd name="connsiteY8" fmla="*/ 2379 h 103861"/>
                      <a:gd name="connsiteX9" fmla="*/ 10219 w 141741"/>
                      <a:gd name="connsiteY9" fmla="*/ 5374 h 103861"/>
                      <a:gd name="connsiteX10" fmla="*/ 129584 w 141741"/>
                      <a:gd name="connsiteY10" fmla="*/ 92938 h 103861"/>
                      <a:gd name="connsiteX11" fmla="*/ 132755 w 141741"/>
                      <a:gd name="connsiteY11" fmla="*/ 92938 h 103861"/>
                      <a:gd name="connsiteX12" fmla="*/ 132139 w 141741"/>
                      <a:gd name="connsiteY12" fmla="*/ 94788 h 103861"/>
                      <a:gd name="connsiteX13" fmla="*/ 141741 w 141741"/>
                      <a:gd name="connsiteY13" fmla="*/ 101835 h 103861"/>
                      <a:gd name="connsiteX14" fmla="*/ 129761 w 141741"/>
                      <a:gd name="connsiteY14" fmla="*/ 101923 h 103861"/>
                      <a:gd name="connsiteX15" fmla="*/ 129144 w 141741"/>
                      <a:gd name="connsiteY15" fmla="*/ 103861 h 103861"/>
                      <a:gd name="connsiteX16" fmla="*/ 10131 w 141741"/>
                      <a:gd name="connsiteY16" fmla="*/ 92409 h 103861"/>
                      <a:gd name="connsiteX17" fmla="*/ 114520 w 141741"/>
                      <a:gd name="connsiteY17" fmla="*/ 92938 h 103861"/>
                      <a:gd name="connsiteX18" fmla="*/ 10483 w 141741"/>
                      <a:gd name="connsiteY18" fmla="*/ 15064 h 103861"/>
                      <a:gd name="connsiteX19" fmla="*/ 10131 w 141741"/>
                      <a:gd name="connsiteY19" fmla="*/ 92409 h 10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1741" h="103861">
                        <a:moveTo>
                          <a:pt x="129144" y="103861"/>
                        </a:moveTo>
                        <a:lnTo>
                          <a:pt x="126589" y="101923"/>
                        </a:lnTo>
                        <a:lnTo>
                          <a:pt x="3348" y="102452"/>
                        </a:lnTo>
                        <a:lnTo>
                          <a:pt x="2907" y="9338"/>
                        </a:lnTo>
                        <a:lnTo>
                          <a:pt x="0" y="7135"/>
                        </a:lnTo>
                        <a:lnTo>
                          <a:pt x="2907" y="5726"/>
                        </a:lnTo>
                        <a:lnTo>
                          <a:pt x="2907" y="0"/>
                        </a:lnTo>
                        <a:lnTo>
                          <a:pt x="7664" y="3436"/>
                        </a:lnTo>
                        <a:lnTo>
                          <a:pt x="9866" y="2379"/>
                        </a:lnTo>
                        <a:lnTo>
                          <a:pt x="10219" y="5374"/>
                        </a:lnTo>
                        <a:lnTo>
                          <a:pt x="129584" y="92938"/>
                        </a:lnTo>
                        <a:lnTo>
                          <a:pt x="132755" y="92938"/>
                        </a:lnTo>
                        <a:lnTo>
                          <a:pt x="132139" y="94788"/>
                        </a:lnTo>
                        <a:lnTo>
                          <a:pt x="141741" y="101835"/>
                        </a:lnTo>
                        <a:lnTo>
                          <a:pt x="129761" y="101923"/>
                        </a:lnTo>
                        <a:lnTo>
                          <a:pt x="129144" y="103861"/>
                        </a:lnTo>
                        <a:close/>
                        <a:moveTo>
                          <a:pt x="10131" y="92409"/>
                        </a:moveTo>
                        <a:lnTo>
                          <a:pt x="114520" y="92938"/>
                        </a:lnTo>
                        <a:lnTo>
                          <a:pt x="10483" y="15064"/>
                        </a:lnTo>
                        <a:lnTo>
                          <a:pt x="10131" y="92409"/>
                        </a:lnTo>
                        <a:close/>
                      </a:path>
                    </a:pathLst>
                  </a:custGeom>
                  <a:grpFill/>
                  <a:ln w="8809" cap="flat">
                    <a:noFill/>
                    <a:prstDash val="solid"/>
                    <a:miter/>
                  </a:ln>
                </p:spPr>
                <p:txBody>
                  <a:bodyPr rtlCol="0" anchor="ctr"/>
                  <a:lstStyle/>
                  <a:p>
                    <a:endParaRPr lang="en-US" sz="3200"/>
                  </a:p>
                </p:txBody>
              </p:sp>
            </p:grpSp>
            <p:grpSp>
              <p:nvGrpSpPr>
                <p:cNvPr id="1530" name="Graphic 4229">
                  <a:extLst>
                    <a:ext uri="{FF2B5EF4-FFF2-40B4-BE49-F238E27FC236}">
                      <a16:creationId xmlns:a16="http://schemas.microsoft.com/office/drawing/2014/main" id="{81C3D0E7-EEB3-43FC-8CE3-F8A9557499DF}"/>
                    </a:ext>
                  </a:extLst>
                </p:cNvPr>
                <p:cNvGrpSpPr/>
                <p:nvPr/>
              </p:nvGrpSpPr>
              <p:grpSpPr>
                <a:xfrm>
                  <a:off x="5793226" y="3351632"/>
                  <a:ext cx="189751" cy="248244"/>
                  <a:chOff x="5793226" y="3351632"/>
                  <a:chExt cx="189751" cy="248244"/>
                </a:xfrm>
                <a:grpFill/>
              </p:grpSpPr>
              <p:sp>
                <p:nvSpPr>
                  <p:cNvPr id="2542" name="Freeform: Shape 2541">
                    <a:extLst>
                      <a:ext uri="{FF2B5EF4-FFF2-40B4-BE49-F238E27FC236}">
                        <a16:creationId xmlns:a16="http://schemas.microsoft.com/office/drawing/2014/main" id="{AEDD495C-DD66-4B51-B305-44C0C2306427}"/>
                      </a:ext>
                    </a:extLst>
                  </p:cNvPr>
                  <p:cNvSpPr/>
                  <p:nvPr/>
                </p:nvSpPr>
                <p:spPr>
                  <a:xfrm>
                    <a:off x="5800097" y="3361058"/>
                    <a:ext cx="179092" cy="234149"/>
                  </a:xfrm>
                  <a:custGeom>
                    <a:avLst/>
                    <a:gdLst>
                      <a:gd name="connsiteX0" fmla="*/ 147731 w 179092"/>
                      <a:gd name="connsiteY0" fmla="*/ 0 h 234149"/>
                      <a:gd name="connsiteX1" fmla="*/ 148613 w 179092"/>
                      <a:gd name="connsiteY1" fmla="*/ 5726 h 234149"/>
                      <a:gd name="connsiteX2" fmla="*/ 178564 w 179092"/>
                      <a:gd name="connsiteY2" fmla="*/ 203846 h 234149"/>
                      <a:gd name="connsiteX3" fmla="*/ 179092 w 179092"/>
                      <a:gd name="connsiteY3" fmla="*/ 207282 h 234149"/>
                      <a:gd name="connsiteX4" fmla="*/ 175656 w 179092"/>
                      <a:gd name="connsiteY4" fmla="*/ 207810 h 234149"/>
                      <a:gd name="connsiteX5" fmla="*/ 4581 w 179092"/>
                      <a:gd name="connsiteY5" fmla="*/ 233445 h 234149"/>
                      <a:gd name="connsiteX6" fmla="*/ 0 w 179092"/>
                      <a:gd name="connsiteY6" fmla="*/ 234150 h 234149"/>
                      <a:gd name="connsiteX7" fmla="*/ 2467 w 179092"/>
                      <a:gd name="connsiteY7" fmla="*/ 230274 h 234149"/>
                      <a:gd name="connsiteX8" fmla="*/ 143679 w 179092"/>
                      <a:gd name="connsiteY8" fmla="*/ 6519 h 234149"/>
                      <a:gd name="connsiteX9" fmla="*/ 147731 w 179092"/>
                      <a:gd name="connsiteY9" fmla="*/ 0 h 234149"/>
                      <a:gd name="connsiteX10" fmla="*/ 139627 w 179092"/>
                      <a:gd name="connsiteY10" fmla="*/ 13214 h 234149"/>
                      <a:gd name="connsiteX11" fmla="*/ 5991 w 179092"/>
                      <a:gd name="connsiteY11" fmla="*/ 232564 h 234149"/>
                      <a:gd name="connsiteX12" fmla="*/ 3876 w 179092"/>
                      <a:gd name="connsiteY12" fmla="*/ 229393 h 234149"/>
                      <a:gd name="connsiteX13" fmla="*/ 174599 w 179092"/>
                      <a:gd name="connsiteY13" fmla="*/ 201027 h 234149"/>
                      <a:gd name="connsiteX14" fmla="*/ 171693 w 179092"/>
                      <a:gd name="connsiteY14" fmla="*/ 204991 h 234149"/>
                      <a:gd name="connsiteX15" fmla="*/ 139627 w 179092"/>
                      <a:gd name="connsiteY15" fmla="*/ 13214 h 2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9092" h="234149">
                        <a:moveTo>
                          <a:pt x="147731" y="0"/>
                        </a:moveTo>
                        <a:lnTo>
                          <a:pt x="148613" y="5726"/>
                        </a:lnTo>
                        <a:lnTo>
                          <a:pt x="178564" y="203846"/>
                        </a:lnTo>
                        <a:lnTo>
                          <a:pt x="179092" y="207282"/>
                        </a:lnTo>
                        <a:lnTo>
                          <a:pt x="175656" y="207810"/>
                        </a:lnTo>
                        <a:lnTo>
                          <a:pt x="4581" y="233445"/>
                        </a:lnTo>
                        <a:lnTo>
                          <a:pt x="0" y="234150"/>
                        </a:lnTo>
                        <a:lnTo>
                          <a:pt x="2467" y="230274"/>
                        </a:lnTo>
                        <a:lnTo>
                          <a:pt x="143679" y="6519"/>
                        </a:lnTo>
                        <a:lnTo>
                          <a:pt x="147731" y="0"/>
                        </a:lnTo>
                        <a:close/>
                        <a:moveTo>
                          <a:pt x="139627" y="13214"/>
                        </a:moveTo>
                        <a:lnTo>
                          <a:pt x="5991" y="232564"/>
                        </a:lnTo>
                        <a:lnTo>
                          <a:pt x="3876" y="229393"/>
                        </a:lnTo>
                        <a:lnTo>
                          <a:pt x="174599" y="201027"/>
                        </a:lnTo>
                        <a:lnTo>
                          <a:pt x="171693" y="204991"/>
                        </a:lnTo>
                        <a:lnTo>
                          <a:pt x="139627" y="13214"/>
                        </a:lnTo>
                        <a:close/>
                      </a:path>
                    </a:pathLst>
                  </a:custGeom>
                  <a:grpFill/>
                  <a:ln w="8809" cap="flat">
                    <a:noFill/>
                    <a:prstDash val="solid"/>
                    <a:miter/>
                  </a:ln>
                </p:spPr>
                <p:txBody>
                  <a:bodyPr rtlCol="0" anchor="ctr"/>
                  <a:lstStyle/>
                  <a:p>
                    <a:endParaRPr lang="en-US" sz="3200"/>
                  </a:p>
                </p:txBody>
              </p:sp>
              <p:sp>
                <p:nvSpPr>
                  <p:cNvPr id="2543" name="Freeform: Shape 2542">
                    <a:extLst>
                      <a:ext uri="{FF2B5EF4-FFF2-40B4-BE49-F238E27FC236}">
                        <a16:creationId xmlns:a16="http://schemas.microsoft.com/office/drawing/2014/main" id="{69CA2308-20FB-4169-A6AA-519917F53159}"/>
                      </a:ext>
                    </a:extLst>
                  </p:cNvPr>
                  <p:cNvSpPr/>
                  <p:nvPr/>
                </p:nvSpPr>
                <p:spPr>
                  <a:xfrm>
                    <a:off x="5793226" y="3351632"/>
                    <a:ext cx="189751" cy="248244"/>
                  </a:xfrm>
                  <a:custGeom>
                    <a:avLst/>
                    <a:gdLst>
                      <a:gd name="connsiteX0" fmla="*/ 12949 w 189751"/>
                      <a:gd name="connsiteY0" fmla="*/ 248245 h 248244"/>
                      <a:gd name="connsiteX1" fmla="*/ 11628 w 189751"/>
                      <a:gd name="connsiteY1" fmla="*/ 246307 h 248244"/>
                      <a:gd name="connsiteX2" fmla="*/ 0 w 189751"/>
                      <a:gd name="connsiteY2" fmla="*/ 248069 h 248244"/>
                      <a:gd name="connsiteX3" fmla="*/ 6255 w 189751"/>
                      <a:gd name="connsiteY3" fmla="*/ 238202 h 248244"/>
                      <a:gd name="connsiteX4" fmla="*/ 5021 w 189751"/>
                      <a:gd name="connsiteY4" fmla="*/ 236352 h 248244"/>
                      <a:gd name="connsiteX5" fmla="*/ 7752 w 189751"/>
                      <a:gd name="connsiteY5" fmla="*/ 235912 h 248244"/>
                      <a:gd name="connsiteX6" fmla="*/ 148260 w 189751"/>
                      <a:gd name="connsiteY6" fmla="*/ 13126 h 248244"/>
                      <a:gd name="connsiteX7" fmla="*/ 148260 w 189751"/>
                      <a:gd name="connsiteY7" fmla="*/ 13126 h 248244"/>
                      <a:gd name="connsiteX8" fmla="*/ 156541 w 189751"/>
                      <a:gd name="connsiteY8" fmla="*/ 0 h 248244"/>
                      <a:gd name="connsiteX9" fmla="*/ 187637 w 189751"/>
                      <a:gd name="connsiteY9" fmla="*/ 205960 h 248244"/>
                      <a:gd name="connsiteX10" fmla="*/ 188958 w 189751"/>
                      <a:gd name="connsiteY10" fmla="*/ 205784 h 248244"/>
                      <a:gd name="connsiteX11" fmla="*/ 187901 w 189751"/>
                      <a:gd name="connsiteY11" fmla="*/ 207282 h 248244"/>
                      <a:gd name="connsiteX12" fmla="*/ 189751 w 189751"/>
                      <a:gd name="connsiteY12" fmla="*/ 219615 h 248244"/>
                      <a:gd name="connsiteX13" fmla="*/ 177594 w 189751"/>
                      <a:gd name="connsiteY13" fmla="*/ 221465 h 248244"/>
                      <a:gd name="connsiteX14" fmla="*/ 176537 w 189751"/>
                      <a:gd name="connsiteY14" fmla="*/ 222874 h 248244"/>
                      <a:gd name="connsiteX15" fmla="*/ 176361 w 189751"/>
                      <a:gd name="connsiteY15" fmla="*/ 221641 h 248244"/>
                      <a:gd name="connsiteX16" fmla="*/ 14447 w 189751"/>
                      <a:gd name="connsiteY16" fmla="*/ 245866 h 248244"/>
                      <a:gd name="connsiteX17" fmla="*/ 12949 w 189751"/>
                      <a:gd name="connsiteY17" fmla="*/ 248245 h 248244"/>
                      <a:gd name="connsiteX18" fmla="*/ 144648 w 189751"/>
                      <a:gd name="connsiteY18" fmla="*/ 32066 h 248244"/>
                      <a:gd name="connsiteX19" fmla="*/ 21935 w 189751"/>
                      <a:gd name="connsiteY19" fmla="*/ 233445 h 248244"/>
                      <a:gd name="connsiteX20" fmla="*/ 174071 w 189751"/>
                      <a:gd name="connsiteY20" fmla="*/ 208163 h 248244"/>
                      <a:gd name="connsiteX21" fmla="*/ 144648 w 189751"/>
                      <a:gd name="connsiteY21" fmla="*/ 32066 h 248244"/>
                      <a:gd name="connsiteX22" fmla="*/ 175216 w 189751"/>
                      <a:gd name="connsiteY22" fmla="*/ 214946 h 248244"/>
                      <a:gd name="connsiteX23" fmla="*/ 170018 w 189751"/>
                      <a:gd name="connsiteY23" fmla="*/ 215827 h 248244"/>
                      <a:gd name="connsiteX24" fmla="*/ 175216 w 189751"/>
                      <a:gd name="connsiteY24" fmla="*/ 214946 h 248244"/>
                      <a:gd name="connsiteX25" fmla="*/ 175216 w 189751"/>
                      <a:gd name="connsiteY25" fmla="*/ 214946 h 248244"/>
                      <a:gd name="connsiteX26" fmla="*/ 149934 w 189751"/>
                      <a:gd name="connsiteY26" fmla="*/ 23168 h 248244"/>
                      <a:gd name="connsiteX27" fmla="*/ 180678 w 189751"/>
                      <a:gd name="connsiteY27" fmla="*/ 207193 h 248244"/>
                      <a:gd name="connsiteX28" fmla="*/ 181030 w 189751"/>
                      <a:gd name="connsiteY28" fmla="*/ 207106 h 248244"/>
                      <a:gd name="connsiteX29" fmla="*/ 152576 w 189751"/>
                      <a:gd name="connsiteY29" fmla="*/ 18940 h 248244"/>
                      <a:gd name="connsiteX30" fmla="*/ 149934 w 189751"/>
                      <a:gd name="connsiteY30" fmla="*/ 23168 h 248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9751" h="248244">
                        <a:moveTo>
                          <a:pt x="12949" y="248245"/>
                        </a:moveTo>
                        <a:lnTo>
                          <a:pt x="11628" y="246307"/>
                        </a:lnTo>
                        <a:lnTo>
                          <a:pt x="0" y="248069"/>
                        </a:lnTo>
                        <a:lnTo>
                          <a:pt x="6255" y="238202"/>
                        </a:lnTo>
                        <a:lnTo>
                          <a:pt x="5021" y="236352"/>
                        </a:lnTo>
                        <a:lnTo>
                          <a:pt x="7752" y="235912"/>
                        </a:lnTo>
                        <a:lnTo>
                          <a:pt x="148260" y="13126"/>
                        </a:lnTo>
                        <a:lnTo>
                          <a:pt x="148260" y="13126"/>
                        </a:lnTo>
                        <a:lnTo>
                          <a:pt x="156541" y="0"/>
                        </a:lnTo>
                        <a:lnTo>
                          <a:pt x="187637" y="205960"/>
                        </a:lnTo>
                        <a:lnTo>
                          <a:pt x="188958" y="205784"/>
                        </a:lnTo>
                        <a:lnTo>
                          <a:pt x="187901" y="207282"/>
                        </a:lnTo>
                        <a:lnTo>
                          <a:pt x="189751" y="219615"/>
                        </a:lnTo>
                        <a:lnTo>
                          <a:pt x="177594" y="221465"/>
                        </a:lnTo>
                        <a:lnTo>
                          <a:pt x="176537" y="222874"/>
                        </a:lnTo>
                        <a:lnTo>
                          <a:pt x="176361" y="221641"/>
                        </a:lnTo>
                        <a:lnTo>
                          <a:pt x="14447" y="245866"/>
                        </a:lnTo>
                        <a:lnTo>
                          <a:pt x="12949" y="248245"/>
                        </a:lnTo>
                        <a:close/>
                        <a:moveTo>
                          <a:pt x="144648" y="32066"/>
                        </a:moveTo>
                        <a:lnTo>
                          <a:pt x="21935" y="233445"/>
                        </a:lnTo>
                        <a:lnTo>
                          <a:pt x="174071" y="208163"/>
                        </a:lnTo>
                        <a:lnTo>
                          <a:pt x="144648" y="32066"/>
                        </a:lnTo>
                        <a:close/>
                        <a:moveTo>
                          <a:pt x="175216" y="214946"/>
                        </a:moveTo>
                        <a:lnTo>
                          <a:pt x="170018" y="215827"/>
                        </a:lnTo>
                        <a:lnTo>
                          <a:pt x="175216" y="214946"/>
                        </a:lnTo>
                        <a:lnTo>
                          <a:pt x="175216" y="214946"/>
                        </a:lnTo>
                        <a:close/>
                        <a:moveTo>
                          <a:pt x="149934" y="23168"/>
                        </a:moveTo>
                        <a:lnTo>
                          <a:pt x="180678" y="207193"/>
                        </a:lnTo>
                        <a:lnTo>
                          <a:pt x="181030" y="207106"/>
                        </a:lnTo>
                        <a:lnTo>
                          <a:pt x="152576" y="18940"/>
                        </a:lnTo>
                        <a:lnTo>
                          <a:pt x="149934" y="23168"/>
                        </a:lnTo>
                        <a:close/>
                      </a:path>
                    </a:pathLst>
                  </a:custGeom>
                  <a:grpFill/>
                  <a:ln w="8809" cap="flat">
                    <a:noFill/>
                    <a:prstDash val="solid"/>
                    <a:miter/>
                  </a:ln>
                </p:spPr>
                <p:txBody>
                  <a:bodyPr rtlCol="0" anchor="ctr"/>
                  <a:lstStyle/>
                  <a:p>
                    <a:endParaRPr lang="en-US" sz="3200"/>
                  </a:p>
                </p:txBody>
              </p:sp>
            </p:grpSp>
            <p:grpSp>
              <p:nvGrpSpPr>
                <p:cNvPr id="1531" name="Graphic 4229">
                  <a:extLst>
                    <a:ext uri="{FF2B5EF4-FFF2-40B4-BE49-F238E27FC236}">
                      <a16:creationId xmlns:a16="http://schemas.microsoft.com/office/drawing/2014/main" id="{E3342A71-3A4A-45CF-9108-5AF2D839498A}"/>
                    </a:ext>
                  </a:extLst>
                </p:cNvPr>
                <p:cNvGrpSpPr/>
                <p:nvPr/>
              </p:nvGrpSpPr>
              <p:grpSpPr>
                <a:xfrm>
                  <a:off x="5875063" y="3550810"/>
                  <a:ext cx="203669" cy="270531"/>
                  <a:chOff x="5875063" y="3550810"/>
                  <a:chExt cx="203669" cy="270531"/>
                </a:xfrm>
                <a:grpFill/>
              </p:grpSpPr>
              <p:sp>
                <p:nvSpPr>
                  <p:cNvPr id="2540" name="Freeform: Shape 2539">
                    <a:extLst>
                      <a:ext uri="{FF2B5EF4-FFF2-40B4-BE49-F238E27FC236}">
                        <a16:creationId xmlns:a16="http://schemas.microsoft.com/office/drawing/2014/main" id="{7BB270A6-B6FD-4ED9-A344-9C566C3758C7}"/>
                      </a:ext>
                    </a:extLst>
                  </p:cNvPr>
                  <p:cNvSpPr/>
                  <p:nvPr/>
                </p:nvSpPr>
                <p:spPr>
                  <a:xfrm>
                    <a:off x="5881759" y="3557681"/>
                    <a:ext cx="192129" cy="255115"/>
                  </a:xfrm>
                  <a:custGeom>
                    <a:avLst/>
                    <a:gdLst>
                      <a:gd name="connsiteX0" fmla="*/ 183585 w 192129"/>
                      <a:gd name="connsiteY0" fmla="*/ 132051 h 255115"/>
                      <a:gd name="connsiteX1" fmla="*/ 90383 w 192129"/>
                      <a:gd name="connsiteY1" fmla="*/ 10218 h 255115"/>
                      <a:gd name="connsiteX2" fmla="*/ 96990 w 192129"/>
                      <a:gd name="connsiteY2" fmla="*/ 9161 h 255115"/>
                      <a:gd name="connsiteX3" fmla="*/ 5110 w 192129"/>
                      <a:gd name="connsiteY3" fmla="*/ 251328 h 255115"/>
                      <a:gd name="connsiteX4" fmla="*/ 2467 w 192129"/>
                      <a:gd name="connsiteY4" fmla="*/ 249213 h 255115"/>
                      <a:gd name="connsiteX5" fmla="*/ 183585 w 192129"/>
                      <a:gd name="connsiteY5" fmla="*/ 132051 h 255115"/>
                      <a:gd name="connsiteX6" fmla="*/ 192130 w 192129"/>
                      <a:gd name="connsiteY6" fmla="*/ 126413 h 255115"/>
                      <a:gd name="connsiteX7" fmla="*/ 4493 w 192129"/>
                      <a:gd name="connsiteY7" fmla="*/ 252121 h 255115"/>
                      <a:gd name="connsiteX8" fmla="*/ 0 w 192129"/>
                      <a:gd name="connsiteY8" fmla="*/ 255116 h 255115"/>
                      <a:gd name="connsiteX9" fmla="*/ 1850 w 192129"/>
                      <a:gd name="connsiteY9" fmla="*/ 250006 h 255115"/>
                      <a:gd name="connsiteX10" fmla="*/ 89854 w 192129"/>
                      <a:gd name="connsiteY10" fmla="*/ 6431 h 255115"/>
                      <a:gd name="connsiteX11" fmla="*/ 92145 w 192129"/>
                      <a:gd name="connsiteY11" fmla="*/ 0 h 255115"/>
                      <a:gd name="connsiteX12" fmla="*/ 96461 w 192129"/>
                      <a:gd name="connsiteY12" fmla="*/ 5462 h 255115"/>
                      <a:gd name="connsiteX13" fmla="*/ 192130 w 192129"/>
                      <a:gd name="connsiteY13" fmla="*/ 126413 h 25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129" h="255115">
                        <a:moveTo>
                          <a:pt x="183585" y="132051"/>
                        </a:moveTo>
                        <a:lnTo>
                          <a:pt x="90383" y="10218"/>
                        </a:lnTo>
                        <a:lnTo>
                          <a:pt x="96990" y="9161"/>
                        </a:lnTo>
                        <a:lnTo>
                          <a:pt x="5110" y="251328"/>
                        </a:lnTo>
                        <a:lnTo>
                          <a:pt x="2467" y="249213"/>
                        </a:lnTo>
                        <a:lnTo>
                          <a:pt x="183585" y="132051"/>
                        </a:lnTo>
                        <a:close/>
                        <a:moveTo>
                          <a:pt x="192130" y="126413"/>
                        </a:moveTo>
                        <a:lnTo>
                          <a:pt x="4493" y="252121"/>
                        </a:lnTo>
                        <a:lnTo>
                          <a:pt x="0" y="255116"/>
                        </a:lnTo>
                        <a:lnTo>
                          <a:pt x="1850" y="250006"/>
                        </a:lnTo>
                        <a:lnTo>
                          <a:pt x="89854" y="6431"/>
                        </a:lnTo>
                        <a:lnTo>
                          <a:pt x="92145" y="0"/>
                        </a:lnTo>
                        <a:lnTo>
                          <a:pt x="96461" y="5462"/>
                        </a:lnTo>
                        <a:lnTo>
                          <a:pt x="192130" y="126413"/>
                        </a:lnTo>
                        <a:close/>
                      </a:path>
                    </a:pathLst>
                  </a:custGeom>
                  <a:grpFill/>
                  <a:ln w="8809" cap="flat">
                    <a:noFill/>
                    <a:prstDash val="solid"/>
                    <a:miter/>
                  </a:ln>
                </p:spPr>
                <p:txBody>
                  <a:bodyPr rtlCol="0" anchor="ctr"/>
                  <a:lstStyle/>
                  <a:p>
                    <a:endParaRPr lang="en-US" sz="3200"/>
                  </a:p>
                </p:txBody>
              </p:sp>
              <p:sp>
                <p:nvSpPr>
                  <p:cNvPr id="2541" name="Freeform: Shape 2540">
                    <a:extLst>
                      <a:ext uri="{FF2B5EF4-FFF2-40B4-BE49-F238E27FC236}">
                        <a16:creationId xmlns:a16="http://schemas.microsoft.com/office/drawing/2014/main" id="{E6805EB9-ED65-4E9A-B5DD-DE5C9AED4338}"/>
                      </a:ext>
                    </a:extLst>
                  </p:cNvPr>
                  <p:cNvSpPr/>
                  <p:nvPr/>
                </p:nvSpPr>
                <p:spPr>
                  <a:xfrm>
                    <a:off x="5875063" y="3550810"/>
                    <a:ext cx="203669" cy="270531"/>
                  </a:xfrm>
                  <a:custGeom>
                    <a:avLst/>
                    <a:gdLst>
                      <a:gd name="connsiteX0" fmla="*/ 0 w 203669"/>
                      <a:gd name="connsiteY0" fmla="*/ 270532 h 270531"/>
                      <a:gd name="connsiteX1" fmla="*/ 4933 w 203669"/>
                      <a:gd name="connsiteY1" fmla="*/ 256966 h 270531"/>
                      <a:gd name="connsiteX2" fmla="*/ 3436 w 203669"/>
                      <a:gd name="connsiteY2" fmla="*/ 255820 h 270531"/>
                      <a:gd name="connsiteX3" fmla="*/ 5990 w 203669"/>
                      <a:gd name="connsiteY3" fmla="*/ 254147 h 270531"/>
                      <a:gd name="connsiteX4" fmla="*/ 92057 w 203669"/>
                      <a:gd name="connsiteY4" fmla="*/ 15945 h 270531"/>
                      <a:gd name="connsiteX5" fmla="*/ 91000 w 203669"/>
                      <a:gd name="connsiteY5" fmla="*/ 14535 h 270531"/>
                      <a:gd name="connsiteX6" fmla="*/ 92585 w 203669"/>
                      <a:gd name="connsiteY6" fmla="*/ 14271 h 270531"/>
                      <a:gd name="connsiteX7" fmla="*/ 97783 w 203669"/>
                      <a:gd name="connsiteY7" fmla="*/ 0 h 270531"/>
                      <a:gd name="connsiteX8" fmla="*/ 107209 w 203669"/>
                      <a:gd name="connsiteY8" fmla="*/ 11980 h 270531"/>
                      <a:gd name="connsiteX9" fmla="*/ 108883 w 203669"/>
                      <a:gd name="connsiteY9" fmla="*/ 11716 h 270531"/>
                      <a:gd name="connsiteX10" fmla="*/ 108266 w 203669"/>
                      <a:gd name="connsiteY10" fmla="*/ 13390 h 270531"/>
                      <a:gd name="connsiteX11" fmla="*/ 203670 w 203669"/>
                      <a:gd name="connsiteY11" fmla="*/ 133989 h 270531"/>
                      <a:gd name="connsiteX12" fmla="*/ 14359 w 203669"/>
                      <a:gd name="connsiteY12" fmla="*/ 260842 h 270531"/>
                      <a:gd name="connsiteX13" fmla="*/ 13302 w 203669"/>
                      <a:gd name="connsiteY13" fmla="*/ 263573 h 270531"/>
                      <a:gd name="connsiteX14" fmla="*/ 11893 w 203669"/>
                      <a:gd name="connsiteY14" fmla="*/ 262427 h 270531"/>
                      <a:gd name="connsiteX15" fmla="*/ 0 w 203669"/>
                      <a:gd name="connsiteY15" fmla="*/ 270532 h 270531"/>
                      <a:gd name="connsiteX16" fmla="*/ 102276 w 203669"/>
                      <a:gd name="connsiteY16" fmla="*/ 29335 h 270531"/>
                      <a:gd name="connsiteX17" fmla="*/ 20526 w 203669"/>
                      <a:gd name="connsiteY17" fmla="*/ 244721 h 270531"/>
                      <a:gd name="connsiteX18" fmla="*/ 185435 w 203669"/>
                      <a:gd name="connsiteY18" fmla="*/ 138041 h 270531"/>
                      <a:gd name="connsiteX19" fmla="*/ 102276 w 203669"/>
                      <a:gd name="connsiteY19" fmla="*/ 29335 h 270531"/>
                      <a:gd name="connsiteX20" fmla="*/ 105094 w 203669"/>
                      <a:gd name="connsiteY20" fmla="*/ 21935 h 270531"/>
                      <a:gd name="connsiteX21" fmla="*/ 191161 w 203669"/>
                      <a:gd name="connsiteY21" fmla="*/ 134429 h 270531"/>
                      <a:gd name="connsiteX22" fmla="*/ 193892 w 203669"/>
                      <a:gd name="connsiteY22" fmla="*/ 132579 h 270531"/>
                      <a:gd name="connsiteX23" fmla="*/ 105535 w 203669"/>
                      <a:gd name="connsiteY23" fmla="*/ 20790 h 270531"/>
                      <a:gd name="connsiteX24" fmla="*/ 105094 w 203669"/>
                      <a:gd name="connsiteY24" fmla="*/ 21935 h 270531"/>
                      <a:gd name="connsiteX25" fmla="*/ 96902 w 203669"/>
                      <a:gd name="connsiteY25" fmla="*/ 22375 h 270531"/>
                      <a:gd name="connsiteX26" fmla="*/ 80340 w 203669"/>
                      <a:gd name="connsiteY26" fmla="*/ 68184 h 270531"/>
                      <a:gd name="connsiteX27" fmla="*/ 97430 w 203669"/>
                      <a:gd name="connsiteY27" fmla="*/ 23080 h 270531"/>
                      <a:gd name="connsiteX28" fmla="*/ 96902 w 203669"/>
                      <a:gd name="connsiteY28" fmla="*/ 22375 h 270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3669" h="270531">
                        <a:moveTo>
                          <a:pt x="0" y="270532"/>
                        </a:moveTo>
                        <a:lnTo>
                          <a:pt x="4933" y="256966"/>
                        </a:lnTo>
                        <a:lnTo>
                          <a:pt x="3436" y="255820"/>
                        </a:lnTo>
                        <a:lnTo>
                          <a:pt x="5990" y="254147"/>
                        </a:lnTo>
                        <a:lnTo>
                          <a:pt x="92057" y="15945"/>
                        </a:lnTo>
                        <a:lnTo>
                          <a:pt x="91000" y="14535"/>
                        </a:lnTo>
                        <a:lnTo>
                          <a:pt x="92585" y="14271"/>
                        </a:lnTo>
                        <a:lnTo>
                          <a:pt x="97783" y="0"/>
                        </a:lnTo>
                        <a:lnTo>
                          <a:pt x="107209" y="11980"/>
                        </a:lnTo>
                        <a:lnTo>
                          <a:pt x="108883" y="11716"/>
                        </a:lnTo>
                        <a:lnTo>
                          <a:pt x="108266" y="13390"/>
                        </a:lnTo>
                        <a:lnTo>
                          <a:pt x="203670" y="133989"/>
                        </a:lnTo>
                        <a:lnTo>
                          <a:pt x="14359" y="260842"/>
                        </a:lnTo>
                        <a:lnTo>
                          <a:pt x="13302" y="263573"/>
                        </a:lnTo>
                        <a:lnTo>
                          <a:pt x="11893" y="262427"/>
                        </a:lnTo>
                        <a:lnTo>
                          <a:pt x="0" y="270532"/>
                        </a:lnTo>
                        <a:close/>
                        <a:moveTo>
                          <a:pt x="102276" y="29335"/>
                        </a:moveTo>
                        <a:lnTo>
                          <a:pt x="20526" y="244721"/>
                        </a:lnTo>
                        <a:lnTo>
                          <a:pt x="185435" y="138041"/>
                        </a:lnTo>
                        <a:lnTo>
                          <a:pt x="102276" y="29335"/>
                        </a:lnTo>
                        <a:close/>
                        <a:moveTo>
                          <a:pt x="105094" y="21935"/>
                        </a:moveTo>
                        <a:lnTo>
                          <a:pt x="191161" y="134429"/>
                        </a:lnTo>
                        <a:lnTo>
                          <a:pt x="193892" y="132579"/>
                        </a:lnTo>
                        <a:lnTo>
                          <a:pt x="105535" y="20790"/>
                        </a:lnTo>
                        <a:lnTo>
                          <a:pt x="105094" y="21935"/>
                        </a:lnTo>
                        <a:close/>
                        <a:moveTo>
                          <a:pt x="96902" y="22375"/>
                        </a:moveTo>
                        <a:lnTo>
                          <a:pt x="80340" y="68184"/>
                        </a:lnTo>
                        <a:lnTo>
                          <a:pt x="97430" y="23080"/>
                        </a:lnTo>
                        <a:lnTo>
                          <a:pt x="96902" y="22375"/>
                        </a:lnTo>
                        <a:close/>
                      </a:path>
                    </a:pathLst>
                  </a:custGeom>
                  <a:grpFill/>
                  <a:ln w="8809" cap="flat">
                    <a:noFill/>
                    <a:prstDash val="solid"/>
                    <a:miter/>
                  </a:ln>
                </p:spPr>
                <p:txBody>
                  <a:bodyPr rtlCol="0" anchor="ctr"/>
                  <a:lstStyle/>
                  <a:p>
                    <a:endParaRPr lang="en-US" sz="3200"/>
                  </a:p>
                </p:txBody>
              </p:sp>
            </p:grpSp>
            <p:grpSp>
              <p:nvGrpSpPr>
                <p:cNvPr id="1532" name="Graphic 4229">
                  <a:extLst>
                    <a:ext uri="{FF2B5EF4-FFF2-40B4-BE49-F238E27FC236}">
                      <a16:creationId xmlns:a16="http://schemas.microsoft.com/office/drawing/2014/main" id="{4C4046D5-7BEB-4A19-983A-29B473F4B68F}"/>
                    </a:ext>
                  </a:extLst>
                </p:cNvPr>
                <p:cNvGrpSpPr/>
                <p:nvPr/>
              </p:nvGrpSpPr>
              <p:grpSpPr>
                <a:xfrm>
                  <a:off x="5995133" y="3623398"/>
                  <a:ext cx="206576" cy="326999"/>
                  <a:chOff x="5995133" y="3623398"/>
                  <a:chExt cx="206576" cy="326999"/>
                </a:xfrm>
                <a:grpFill/>
              </p:grpSpPr>
              <p:sp>
                <p:nvSpPr>
                  <p:cNvPr id="2538" name="Freeform: Shape 2537">
                    <a:extLst>
                      <a:ext uri="{FF2B5EF4-FFF2-40B4-BE49-F238E27FC236}">
                        <a16:creationId xmlns:a16="http://schemas.microsoft.com/office/drawing/2014/main" id="{5AE20E8E-5001-4DFD-AECA-0788E9B0BA6A}"/>
                      </a:ext>
                    </a:extLst>
                  </p:cNvPr>
                  <p:cNvSpPr/>
                  <p:nvPr/>
                </p:nvSpPr>
                <p:spPr>
                  <a:xfrm>
                    <a:off x="6000243" y="3630269"/>
                    <a:ext cx="196269" cy="312287"/>
                  </a:xfrm>
                  <a:custGeom>
                    <a:avLst/>
                    <a:gdLst>
                      <a:gd name="connsiteX0" fmla="*/ 188342 w 196269"/>
                      <a:gd name="connsiteY0" fmla="*/ 154338 h 312287"/>
                      <a:gd name="connsiteX1" fmla="*/ 28718 w 196269"/>
                      <a:gd name="connsiteY1" fmla="*/ 10219 h 312287"/>
                      <a:gd name="connsiteX2" fmla="*/ 34708 w 196269"/>
                      <a:gd name="connsiteY2" fmla="*/ 7840 h 312287"/>
                      <a:gd name="connsiteX3" fmla="*/ 3524 w 196269"/>
                      <a:gd name="connsiteY3" fmla="*/ 308676 h 312287"/>
                      <a:gd name="connsiteX4" fmla="*/ 881 w 196269"/>
                      <a:gd name="connsiteY4" fmla="*/ 307267 h 312287"/>
                      <a:gd name="connsiteX5" fmla="*/ 188342 w 196269"/>
                      <a:gd name="connsiteY5" fmla="*/ 154338 h 312287"/>
                      <a:gd name="connsiteX6" fmla="*/ 196270 w 196269"/>
                      <a:gd name="connsiteY6" fmla="*/ 147819 h 312287"/>
                      <a:gd name="connsiteX7" fmla="*/ 2995 w 196269"/>
                      <a:gd name="connsiteY7" fmla="*/ 309733 h 312287"/>
                      <a:gd name="connsiteX8" fmla="*/ 0 w 196269"/>
                      <a:gd name="connsiteY8" fmla="*/ 312288 h 312287"/>
                      <a:gd name="connsiteX9" fmla="*/ 352 w 196269"/>
                      <a:gd name="connsiteY9" fmla="*/ 308324 h 312287"/>
                      <a:gd name="connsiteX10" fmla="*/ 27573 w 196269"/>
                      <a:gd name="connsiteY10" fmla="*/ 7135 h 312287"/>
                      <a:gd name="connsiteX11" fmla="*/ 28190 w 196269"/>
                      <a:gd name="connsiteY11" fmla="*/ 0 h 312287"/>
                      <a:gd name="connsiteX12" fmla="*/ 33563 w 196269"/>
                      <a:gd name="connsiteY12" fmla="*/ 4757 h 312287"/>
                      <a:gd name="connsiteX13" fmla="*/ 196270 w 196269"/>
                      <a:gd name="connsiteY13" fmla="*/ 147819 h 312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269" h="312287">
                        <a:moveTo>
                          <a:pt x="188342" y="154338"/>
                        </a:moveTo>
                        <a:lnTo>
                          <a:pt x="28718" y="10219"/>
                        </a:lnTo>
                        <a:lnTo>
                          <a:pt x="34708" y="7840"/>
                        </a:lnTo>
                        <a:lnTo>
                          <a:pt x="3524" y="308676"/>
                        </a:lnTo>
                        <a:lnTo>
                          <a:pt x="881" y="307267"/>
                        </a:lnTo>
                        <a:lnTo>
                          <a:pt x="188342" y="154338"/>
                        </a:lnTo>
                        <a:close/>
                        <a:moveTo>
                          <a:pt x="196270" y="147819"/>
                        </a:moveTo>
                        <a:lnTo>
                          <a:pt x="2995" y="309733"/>
                        </a:lnTo>
                        <a:lnTo>
                          <a:pt x="0" y="312288"/>
                        </a:lnTo>
                        <a:lnTo>
                          <a:pt x="352" y="308324"/>
                        </a:lnTo>
                        <a:lnTo>
                          <a:pt x="27573" y="7135"/>
                        </a:lnTo>
                        <a:lnTo>
                          <a:pt x="28190" y="0"/>
                        </a:lnTo>
                        <a:lnTo>
                          <a:pt x="33563" y="4757"/>
                        </a:lnTo>
                        <a:lnTo>
                          <a:pt x="196270" y="147819"/>
                        </a:lnTo>
                        <a:close/>
                      </a:path>
                    </a:pathLst>
                  </a:custGeom>
                  <a:grpFill/>
                  <a:ln w="8809" cap="flat">
                    <a:noFill/>
                    <a:prstDash val="solid"/>
                    <a:miter/>
                  </a:ln>
                </p:spPr>
                <p:txBody>
                  <a:bodyPr rtlCol="0" anchor="ctr"/>
                  <a:lstStyle/>
                  <a:p>
                    <a:endParaRPr lang="en-US" sz="3200"/>
                  </a:p>
                </p:txBody>
              </p:sp>
              <p:sp>
                <p:nvSpPr>
                  <p:cNvPr id="2539" name="Freeform: Shape 2538">
                    <a:extLst>
                      <a:ext uri="{FF2B5EF4-FFF2-40B4-BE49-F238E27FC236}">
                        <a16:creationId xmlns:a16="http://schemas.microsoft.com/office/drawing/2014/main" id="{FABF9089-0A6B-4519-A68D-D576F3B6C1FA}"/>
                      </a:ext>
                    </a:extLst>
                  </p:cNvPr>
                  <p:cNvSpPr/>
                  <p:nvPr/>
                </p:nvSpPr>
                <p:spPr>
                  <a:xfrm>
                    <a:off x="5995133" y="3623398"/>
                    <a:ext cx="206576" cy="326999"/>
                  </a:xfrm>
                  <a:custGeom>
                    <a:avLst/>
                    <a:gdLst>
                      <a:gd name="connsiteX0" fmla="*/ 969 w 206576"/>
                      <a:gd name="connsiteY0" fmla="*/ 326999 h 326999"/>
                      <a:gd name="connsiteX1" fmla="*/ 2026 w 206576"/>
                      <a:gd name="connsiteY1" fmla="*/ 315812 h 326999"/>
                      <a:gd name="connsiteX2" fmla="*/ 0 w 206576"/>
                      <a:gd name="connsiteY2" fmla="*/ 314754 h 326999"/>
                      <a:gd name="connsiteX3" fmla="*/ 2290 w 206576"/>
                      <a:gd name="connsiteY3" fmla="*/ 312904 h 326999"/>
                      <a:gd name="connsiteX4" fmla="*/ 29070 w 206576"/>
                      <a:gd name="connsiteY4" fmla="*/ 17266 h 326999"/>
                      <a:gd name="connsiteX5" fmla="*/ 27661 w 206576"/>
                      <a:gd name="connsiteY5" fmla="*/ 15945 h 326999"/>
                      <a:gd name="connsiteX6" fmla="*/ 29247 w 206576"/>
                      <a:gd name="connsiteY6" fmla="*/ 15328 h 326999"/>
                      <a:gd name="connsiteX7" fmla="*/ 30657 w 206576"/>
                      <a:gd name="connsiteY7" fmla="*/ 0 h 326999"/>
                      <a:gd name="connsiteX8" fmla="*/ 42284 w 206576"/>
                      <a:gd name="connsiteY8" fmla="*/ 10219 h 326999"/>
                      <a:gd name="connsiteX9" fmla="*/ 43958 w 206576"/>
                      <a:gd name="connsiteY9" fmla="*/ 9602 h 326999"/>
                      <a:gd name="connsiteX10" fmla="*/ 43782 w 206576"/>
                      <a:gd name="connsiteY10" fmla="*/ 11540 h 326999"/>
                      <a:gd name="connsiteX11" fmla="*/ 206577 w 206576"/>
                      <a:gd name="connsiteY11" fmla="*/ 154779 h 326999"/>
                      <a:gd name="connsiteX12" fmla="*/ 203582 w 206576"/>
                      <a:gd name="connsiteY12" fmla="*/ 157333 h 326999"/>
                      <a:gd name="connsiteX13" fmla="*/ 11893 w 206576"/>
                      <a:gd name="connsiteY13" fmla="*/ 318014 h 326999"/>
                      <a:gd name="connsiteX14" fmla="*/ 11540 w 206576"/>
                      <a:gd name="connsiteY14" fmla="*/ 321009 h 326999"/>
                      <a:gd name="connsiteX15" fmla="*/ 9602 w 206576"/>
                      <a:gd name="connsiteY15" fmla="*/ 319952 h 326999"/>
                      <a:gd name="connsiteX16" fmla="*/ 969 w 206576"/>
                      <a:gd name="connsiteY16" fmla="*/ 326999 h 326999"/>
                      <a:gd name="connsiteX17" fmla="*/ 41844 w 206576"/>
                      <a:gd name="connsiteY17" fmla="*/ 28894 h 326999"/>
                      <a:gd name="connsiteX18" fmla="*/ 13302 w 206576"/>
                      <a:gd name="connsiteY18" fmla="*/ 303919 h 326999"/>
                      <a:gd name="connsiteX19" fmla="*/ 188342 w 206576"/>
                      <a:gd name="connsiteY19" fmla="*/ 161121 h 326999"/>
                      <a:gd name="connsiteX20" fmla="*/ 41844 w 206576"/>
                      <a:gd name="connsiteY20" fmla="*/ 28894 h 326999"/>
                      <a:gd name="connsiteX21" fmla="*/ 42725 w 206576"/>
                      <a:gd name="connsiteY21" fmla="*/ 20525 h 326999"/>
                      <a:gd name="connsiteX22" fmla="*/ 193628 w 206576"/>
                      <a:gd name="connsiteY22" fmla="*/ 156805 h 326999"/>
                      <a:gd name="connsiteX23" fmla="*/ 196182 w 206576"/>
                      <a:gd name="connsiteY23" fmla="*/ 154602 h 326999"/>
                      <a:gd name="connsiteX24" fmla="*/ 42725 w 206576"/>
                      <a:gd name="connsiteY24" fmla="*/ 19733 h 326999"/>
                      <a:gd name="connsiteX25" fmla="*/ 42725 w 206576"/>
                      <a:gd name="connsiteY25" fmla="*/ 20525 h 326999"/>
                      <a:gd name="connsiteX26" fmla="*/ 35237 w 206576"/>
                      <a:gd name="connsiteY26" fmla="*/ 22904 h 326999"/>
                      <a:gd name="connsiteX27" fmla="*/ 32418 w 206576"/>
                      <a:gd name="connsiteY27" fmla="*/ 53648 h 326999"/>
                      <a:gd name="connsiteX28" fmla="*/ 35590 w 206576"/>
                      <a:gd name="connsiteY28" fmla="*/ 23256 h 326999"/>
                      <a:gd name="connsiteX29" fmla="*/ 35237 w 206576"/>
                      <a:gd name="connsiteY29" fmla="*/ 22904 h 32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6576" h="326999">
                        <a:moveTo>
                          <a:pt x="969" y="326999"/>
                        </a:moveTo>
                        <a:lnTo>
                          <a:pt x="2026" y="315812"/>
                        </a:lnTo>
                        <a:lnTo>
                          <a:pt x="0" y="314754"/>
                        </a:lnTo>
                        <a:lnTo>
                          <a:pt x="2290" y="312904"/>
                        </a:lnTo>
                        <a:lnTo>
                          <a:pt x="29070" y="17266"/>
                        </a:lnTo>
                        <a:lnTo>
                          <a:pt x="27661" y="15945"/>
                        </a:lnTo>
                        <a:lnTo>
                          <a:pt x="29247" y="15328"/>
                        </a:lnTo>
                        <a:lnTo>
                          <a:pt x="30657" y="0"/>
                        </a:lnTo>
                        <a:lnTo>
                          <a:pt x="42284" y="10219"/>
                        </a:lnTo>
                        <a:lnTo>
                          <a:pt x="43958" y="9602"/>
                        </a:lnTo>
                        <a:lnTo>
                          <a:pt x="43782" y="11540"/>
                        </a:lnTo>
                        <a:lnTo>
                          <a:pt x="206577" y="154779"/>
                        </a:lnTo>
                        <a:lnTo>
                          <a:pt x="203582" y="157333"/>
                        </a:lnTo>
                        <a:lnTo>
                          <a:pt x="11893" y="318014"/>
                        </a:lnTo>
                        <a:lnTo>
                          <a:pt x="11540" y="321009"/>
                        </a:lnTo>
                        <a:lnTo>
                          <a:pt x="9602" y="319952"/>
                        </a:lnTo>
                        <a:lnTo>
                          <a:pt x="969" y="326999"/>
                        </a:lnTo>
                        <a:close/>
                        <a:moveTo>
                          <a:pt x="41844" y="28894"/>
                        </a:moveTo>
                        <a:lnTo>
                          <a:pt x="13302" y="303919"/>
                        </a:lnTo>
                        <a:lnTo>
                          <a:pt x="188342" y="161121"/>
                        </a:lnTo>
                        <a:lnTo>
                          <a:pt x="41844" y="28894"/>
                        </a:lnTo>
                        <a:close/>
                        <a:moveTo>
                          <a:pt x="42725" y="20525"/>
                        </a:moveTo>
                        <a:lnTo>
                          <a:pt x="193628" y="156805"/>
                        </a:lnTo>
                        <a:lnTo>
                          <a:pt x="196182" y="154602"/>
                        </a:lnTo>
                        <a:lnTo>
                          <a:pt x="42725" y="19733"/>
                        </a:lnTo>
                        <a:lnTo>
                          <a:pt x="42725" y="20525"/>
                        </a:lnTo>
                        <a:close/>
                        <a:moveTo>
                          <a:pt x="35237" y="22904"/>
                        </a:moveTo>
                        <a:lnTo>
                          <a:pt x="32418" y="53648"/>
                        </a:lnTo>
                        <a:lnTo>
                          <a:pt x="35590" y="23256"/>
                        </a:lnTo>
                        <a:lnTo>
                          <a:pt x="35237" y="22904"/>
                        </a:lnTo>
                        <a:close/>
                      </a:path>
                    </a:pathLst>
                  </a:custGeom>
                  <a:grpFill/>
                  <a:ln w="8809" cap="flat">
                    <a:noFill/>
                    <a:prstDash val="solid"/>
                    <a:miter/>
                  </a:ln>
                </p:spPr>
                <p:txBody>
                  <a:bodyPr rtlCol="0" anchor="ctr"/>
                  <a:lstStyle/>
                  <a:p>
                    <a:endParaRPr lang="en-US" sz="3200"/>
                  </a:p>
                </p:txBody>
              </p:sp>
            </p:grpSp>
            <p:grpSp>
              <p:nvGrpSpPr>
                <p:cNvPr id="1533" name="Graphic 4229">
                  <a:extLst>
                    <a:ext uri="{FF2B5EF4-FFF2-40B4-BE49-F238E27FC236}">
                      <a16:creationId xmlns:a16="http://schemas.microsoft.com/office/drawing/2014/main" id="{FF5B6D49-FE06-43FF-A3F1-32B5271033CE}"/>
                    </a:ext>
                  </a:extLst>
                </p:cNvPr>
                <p:cNvGrpSpPr/>
                <p:nvPr/>
              </p:nvGrpSpPr>
              <p:grpSpPr>
                <a:xfrm>
                  <a:off x="1016146" y="811221"/>
                  <a:ext cx="206664" cy="326999"/>
                  <a:chOff x="1016146" y="811221"/>
                  <a:chExt cx="206664" cy="326999"/>
                </a:xfrm>
                <a:grpFill/>
              </p:grpSpPr>
              <p:sp>
                <p:nvSpPr>
                  <p:cNvPr id="2536" name="Freeform: Shape 2535">
                    <a:extLst>
                      <a:ext uri="{FF2B5EF4-FFF2-40B4-BE49-F238E27FC236}">
                        <a16:creationId xmlns:a16="http://schemas.microsoft.com/office/drawing/2014/main" id="{3D07F50E-F6D9-489C-BDB1-D8C20AEF6BF4}"/>
                      </a:ext>
                    </a:extLst>
                  </p:cNvPr>
                  <p:cNvSpPr/>
                  <p:nvPr/>
                </p:nvSpPr>
                <p:spPr>
                  <a:xfrm>
                    <a:off x="1021256" y="818180"/>
                    <a:ext cx="196270" cy="312287"/>
                  </a:xfrm>
                  <a:custGeom>
                    <a:avLst/>
                    <a:gdLst>
                      <a:gd name="connsiteX0" fmla="*/ 188342 w 196270"/>
                      <a:gd name="connsiteY0" fmla="*/ 154250 h 312287"/>
                      <a:gd name="connsiteX1" fmla="*/ 28718 w 196270"/>
                      <a:gd name="connsiteY1" fmla="*/ 10131 h 312287"/>
                      <a:gd name="connsiteX2" fmla="*/ 34708 w 196270"/>
                      <a:gd name="connsiteY2" fmla="*/ 7752 h 312287"/>
                      <a:gd name="connsiteX3" fmla="*/ 3524 w 196270"/>
                      <a:gd name="connsiteY3" fmla="*/ 308588 h 312287"/>
                      <a:gd name="connsiteX4" fmla="*/ 881 w 196270"/>
                      <a:gd name="connsiteY4" fmla="*/ 307179 h 312287"/>
                      <a:gd name="connsiteX5" fmla="*/ 188342 w 196270"/>
                      <a:gd name="connsiteY5" fmla="*/ 154250 h 312287"/>
                      <a:gd name="connsiteX6" fmla="*/ 196270 w 196270"/>
                      <a:gd name="connsiteY6" fmla="*/ 147731 h 312287"/>
                      <a:gd name="connsiteX7" fmla="*/ 2995 w 196270"/>
                      <a:gd name="connsiteY7" fmla="*/ 309733 h 312287"/>
                      <a:gd name="connsiteX8" fmla="*/ 0 w 196270"/>
                      <a:gd name="connsiteY8" fmla="*/ 312288 h 312287"/>
                      <a:gd name="connsiteX9" fmla="*/ 352 w 196270"/>
                      <a:gd name="connsiteY9" fmla="*/ 308324 h 312287"/>
                      <a:gd name="connsiteX10" fmla="*/ 27573 w 196270"/>
                      <a:gd name="connsiteY10" fmla="*/ 7136 h 312287"/>
                      <a:gd name="connsiteX11" fmla="*/ 28190 w 196270"/>
                      <a:gd name="connsiteY11" fmla="*/ 0 h 312287"/>
                      <a:gd name="connsiteX12" fmla="*/ 33563 w 196270"/>
                      <a:gd name="connsiteY12" fmla="*/ 4757 h 312287"/>
                      <a:gd name="connsiteX13" fmla="*/ 196270 w 196270"/>
                      <a:gd name="connsiteY13" fmla="*/ 147731 h 312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270" h="312287">
                        <a:moveTo>
                          <a:pt x="188342" y="154250"/>
                        </a:moveTo>
                        <a:lnTo>
                          <a:pt x="28718" y="10131"/>
                        </a:lnTo>
                        <a:lnTo>
                          <a:pt x="34708" y="7752"/>
                        </a:lnTo>
                        <a:lnTo>
                          <a:pt x="3524" y="308588"/>
                        </a:lnTo>
                        <a:lnTo>
                          <a:pt x="881" y="307179"/>
                        </a:lnTo>
                        <a:lnTo>
                          <a:pt x="188342" y="154250"/>
                        </a:lnTo>
                        <a:close/>
                        <a:moveTo>
                          <a:pt x="196270" y="147731"/>
                        </a:moveTo>
                        <a:lnTo>
                          <a:pt x="2995" y="309733"/>
                        </a:lnTo>
                        <a:lnTo>
                          <a:pt x="0" y="312288"/>
                        </a:lnTo>
                        <a:lnTo>
                          <a:pt x="352" y="308324"/>
                        </a:lnTo>
                        <a:lnTo>
                          <a:pt x="27573" y="7136"/>
                        </a:lnTo>
                        <a:lnTo>
                          <a:pt x="28190" y="0"/>
                        </a:lnTo>
                        <a:lnTo>
                          <a:pt x="33563" y="4757"/>
                        </a:lnTo>
                        <a:lnTo>
                          <a:pt x="196270" y="147731"/>
                        </a:lnTo>
                        <a:close/>
                      </a:path>
                    </a:pathLst>
                  </a:custGeom>
                  <a:grpFill/>
                  <a:ln w="8809" cap="flat">
                    <a:noFill/>
                    <a:prstDash val="solid"/>
                    <a:miter/>
                  </a:ln>
                </p:spPr>
                <p:txBody>
                  <a:bodyPr rtlCol="0" anchor="ctr"/>
                  <a:lstStyle/>
                  <a:p>
                    <a:endParaRPr lang="en-US" sz="3200"/>
                  </a:p>
                </p:txBody>
              </p:sp>
              <p:sp>
                <p:nvSpPr>
                  <p:cNvPr id="2537" name="Freeform: Shape 2536">
                    <a:extLst>
                      <a:ext uri="{FF2B5EF4-FFF2-40B4-BE49-F238E27FC236}">
                        <a16:creationId xmlns:a16="http://schemas.microsoft.com/office/drawing/2014/main" id="{00B6192C-BAEB-49B7-B56F-05F58EFF5F13}"/>
                      </a:ext>
                    </a:extLst>
                  </p:cNvPr>
                  <p:cNvSpPr/>
                  <p:nvPr/>
                </p:nvSpPr>
                <p:spPr>
                  <a:xfrm>
                    <a:off x="1016146" y="811221"/>
                    <a:ext cx="206664" cy="326999"/>
                  </a:xfrm>
                  <a:custGeom>
                    <a:avLst/>
                    <a:gdLst>
                      <a:gd name="connsiteX0" fmla="*/ 969 w 206664"/>
                      <a:gd name="connsiteY0" fmla="*/ 326999 h 326999"/>
                      <a:gd name="connsiteX1" fmla="*/ 2026 w 206664"/>
                      <a:gd name="connsiteY1" fmla="*/ 315812 h 326999"/>
                      <a:gd name="connsiteX2" fmla="*/ 0 w 206664"/>
                      <a:gd name="connsiteY2" fmla="*/ 314754 h 326999"/>
                      <a:gd name="connsiteX3" fmla="*/ 2290 w 206664"/>
                      <a:gd name="connsiteY3" fmla="*/ 312905 h 326999"/>
                      <a:gd name="connsiteX4" fmla="*/ 29071 w 206664"/>
                      <a:gd name="connsiteY4" fmla="*/ 17266 h 326999"/>
                      <a:gd name="connsiteX5" fmla="*/ 27661 w 206664"/>
                      <a:gd name="connsiteY5" fmla="*/ 15945 h 326999"/>
                      <a:gd name="connsiteX6" fmla="*/ 29247 w 206664"/>
                      <a:gd name="connsiteY6" fmla="*/ 15328 h 326999"/>
                      <a:gd name="connsiteX7" fmla="*/ 30656 w 206664"/>
                      <a:gd name="connsiteY7" fmla="*/ 0 h 326999"/>
                      <a:gd name="connsiteX8" fmla="*/ 42284 w 206664"/>
                      <a:gd name="connsiteY8" fmla="*/ 10219 h 326999"/>
                      <a:gd name="connsiteX9" fmla="*/ 43958 w 206664"/>
                      <a:gd name="connsiteY9" fmla="*/ 9602 h 326999"/>
                      <a:gd name="connsiteX10" fmla="*/ 43782 w 206664"/>
                      <a:gd name="connsiteY10" fmla="*/ 11540 h 326999"/>
                      <a:gd name="connsiteX11" fmla="*/ 206665 w 206664"/>
                      <a:gd name="connsiteY11" fmla="*/ 154779 h 326999"/>
                      <a:gd name="connsiteX12" fmla="*/ 203670 w 206664"/>
                      <a:gd name="connsiteY12" fmla="*/ 157333 h 326999"/>
                      <a:gd name="connsiteX13" fmla="*/ 11981 w 206664"/>
                      <a:gd name="connsiteY13" fmla="*/ 318014 h 326999"/>
                      <a:gd name="connsiteX14" fmla="*/ 11628 w 206664"/>
                      <a:gd name="connsiteY14" fmla="*/ 321009 h 326999"/>
                      <a:gd name="connsiteX15" fmla="*/ 9690 w 206664"/>
                      <a:gd name="connsiteY15" fmla="*/ 319952 h 326999"/>
                      <a:gd name="connsiteX16" fmla="*/ 969 w 206664"/>
                      <a:gd name="connsiteY16" fmla="*/ 326999 h 326999"/>
                      <a:gd name="connsiteX17" fmla="*/ 41844 w 206664"/>
                      <a:gd name="connsiteY17" fmla="*/ 28894 h 326999"/>
                      <a:gd name="connsiteX18" fmla="*/ 13302 w 206664"/>
                      <a:gd name="connsiteY18" fmla="*/ 303919 h 326999"/>
                      <a:gd name="connsiteX19" fmla="*/ 188342 w 206664"/>
                      <a:gd name="connsiteY19" fmla="*/ 161121 h 326999"/>
                      <a:gd name="connsiteX20" fmla="*/ 41844 w 206664"/>
                      <a:gd name="connsiteY20" fmla="*/ 28894 h 326999"/>
                      <a:gd name="connsiteX21" fmla="*/ 42725 w 206664"/>
                      <a:gd name="connsiteY21" fmla="*/ 20526 h 326999"/>
                      <a:gd name="connsiteX22" fmla="*/ 193627 w 206664"/>
                      <a:gd name="connsiteY22" fmla="*/ 156805 h 326999"/>
                      <a:gd name="connsiteX23" fmla="*/ 196182 w 206664"/>
                      <a:gd name="connsiteY23" fmla="*/ 154602 h 326999"/>
                      <a:gd name="connsiteX24" fmla="*/ 42725 w 206664"/>
                      <a:gd name="connsiteY24" fmla="*/ 19733 h 326999"/>
                      <a:gd name="connsiteX25" fmla="*/ 42725 w 206664"/>
                      <a:gd name="connsiteY25" fmla="*/ 20526 h 326999"/>
                      <a:gd name="connsiteX26" fmla="*/ 35237 w 206664"/>
                      <a:gd name="connsiteY26" fmla="*/ 22904 h 326999"/>
                      <a:gd name="connsiteX27" fmla="*/ 32418 w 206664"/>
                      <a:gd name="connsiteY27" fmla="*/ 53648 h 326999"/>
                      <a:gd name="connsiteX28" fmla="*/ 35589 w 206664"/>
                      <a:gd name="connsiteY28" fmla="*/ 23256 h 326999"/>
                      <a:gd name="connsiteX29" fmla="*/ 35237 w 206664"/>
                      <a:gd name="connsiteY29" fmla="*/ 22904 h 32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6664" h="326999">
                        <a:moveTo>
                          <a:pt x="969" y="326999"/>
                        </a:moveTo>
                        <a:lnTo>
                          <a:pt x="2026" y="315812"/>
                        </a:lnTo>
                        <a:lnTo>
                          <a:pt x="0" y="314754"/>
                        </a:lnTo>
                        <a:lnTo>
                          <a:pt x="2290" y="312905"/>
                        </a:lnTo>
                        <a:lnTo>
                          <a:pt x="29071" y="17266"/>
                        </a:lnTo>
                        <a:lnTo>
                          <a:pt x="27661" y="15945"/>
                        </a:lnTo>
                        <a:lnTo>
                          <a:pt x="29247" y="15328"/>
                        </a:lnTo>
                        <a:lnTo>
                          <a:pt x="30656" y="0"/>
                        </a:lnTo>
                        <a:lnTo>
                          <a:pt x="42284" y="10219"/>
                        </a:lnTo>
                        <a:lnTo>
                          <a:pt x="43958" y="9602"/>
                        </a:lnTo>
                        <a:lnTo>
                          <a:pt x="43782" y="11540"/>
                        </a:lnTo>
                        <a:lnTo>
                          <a:pt x="206665" y="154779"/>
                        </a:lnTo>
                        <a:lnTo>
                          <a:pt x="203670" y="157333"/>
                        </a:lnTo>
                        <a:lnTo>
                          <a:pt x="11981" y="318014"/>
                        </a:lnTo>
                        <a:lnTo>
                          <a:pt x="11628" y="321009"/>
                        </a:lnTo>
                        <a:lnTo>
                          <a:pt x="9690" y="319952"/>
                        </a:lnTo>
                        <a:lnTo>
                          <a:pt x="969" y="326999"/>
                        </a:lnTo>
                        <a:close/>
                        <a:moveTo>
                          <a:pt x="41844" y="28894"/>
                        </a:moveTo>
                        <a:lnTo>
                          <a:pt x="13302" y="303919"/>
                        </a:lnTo>
                        <a:lnTo>
                          <a:pt x="188342" y="161121"/>
                        </a:lnTo>
                        <a:lnTo>
                          <a:pt x="41844" y="28894"/>
                        </a:lnTo>
                        <a:close/>
                        <a:moveTo>
                          <a:pt x="42725" y="20526"/>
                        </a:moveTo>
                        <a:lnTo>
                          <a:pt x="193627" y="156805"/>
                        </a:lnTo>
                        <a:lnTo>
                          <a:pt x="196182" y="154602"/>
                        </a:lnTo>
                        <a:lnTo>
                          <a:pt x="42725" y="19733"/>
                        </a:lnTo>
                        <a:lnTo>
                          <a:pt x="42725" y="20526"/>
                        </a:lnTo>
                        <a:close/>
                        <a:moveTo>
                          <a:pt x="35237" y="22904"/>
                        </a:moveTo>
                        <a:lnTo>
                          <a:pt x="32418" y="53648"/>
                        </a:lnTo>
                        <a:lnTo>
                          <a:pt x="35589" y="23256"/>
                        </a:lnTo>
                        <a:lnTo>
                          <a:pt x="35237" y="22904"/>
                        </a:lnTo>
                        <a:close/>
                      </a:path>
                    </a:pathLst>
                  </a:custGeom>
                  <a:grpFill/>
                  <a:ln w="8809" cap="flat">
                    <a:noFill/>
                    <a:prstDash val="solid"/>
                    <a:miter/>
                  </a:ln>
                </p:spPr>
                <p:txBody>
                  <a:bodyPr rtlCol="0" anchor="ctr"/>
                  <a:lstStyle/>
                  <a:p>
                    <a:endParaRPr lang="en-US" sz="3200"/>
                  </a:p>
                </p:txBody>
              </p:sp>
            </p:grpSp>
            <p:grpSp>
              <p:nvGrpSpPr>
                <p:cNvPr id="1534" name="Graphic 4229">
                  <a:extLst>
                    <a:ext uri="{FF2B5EF4-FFF2-40B4-BE49-F238E27FC236}">
                      <a16:creationId xmlns:a16="http://schemas.microsoft.com/office/drawing/2014/main" id="{340E2C70-0EC8-40DC-8391-6DDF5BF6B809}"/>
                    </a:ext>
                  </a:extLst>
                </p:cNvPr>
                <p:cNvGrpSpPr/>
                <p:nvPr/>
              </p:nvGrpSpPr>
              <p:grpSpPr>
                <a:xfrm>
                  <a:off x="6149472" y="3782669"/>
                  <a:ext cx="132667" cy="230273"/>
                  <a:chOff x="6149472" y="3782669"/>
                  <a:chExt cx="132667" cy="230273"/>
                </a:xfrm>
                <a:grpFill/>
              </p:grpSpPr>
              <p:sp>
                <p:nvSpPr>
                  <p:cNvPr id="2534" name="Freeform: Shape 2533">
                    <a:extLst>
                      <a:ext uri="{FF2B5EF4-FFF2-40B4-BE49-F238E27FC236}">
                        <a16:creationId xmlns:a16="http://schemas.microsoft.com/office/drawing/2014/main" id="{95FD8677-7409-4E34-9CE4-F4E92E524629}"/>
                      </a:ext>
                    </a:extLst>
                  </p:cNvPr>
                  <p:cNvSpPr/>
                  <p:nvPr/>
                </p:nvSpPr>
                <p:spPr>
                  <a:xfrm>
                    <a:off x="6154493" y="3789981"/>
                    <a:ext cx="122624" cy="214417"/>
                  </a:xfrm>
                  <a:custGeom>
                    <a:avLst/>
                    <a:gdLst>
                      <a:gd name="connsiteX0" fmla="*/ 115225 w 122624"/>
                      <a:gd name="connsiteY0" fmla="*/ 105799 h 214417"/>
                      <a:gd name="connsiteX1" fmla="*/ 18940 w 122624"/>
                      <a:gd name="connsiteY1" fmla="*/ 10659 h 214417"/>
                      <a:gd name="connsiteX2" fmla="*/ 25194 w 122624"/>
                      <a:gd name="connsiteY2" fmla="*/ 8369 h 214417"/>
                      <a:gd name="connsiteX3" fmla="*/ 3612 w 122624"/>
                      <a:gd name="connsiteY3" fmla="*/ 210541 h 214417"/>
                      <a:gd name="connsiteX4" fmla="*/ 881 w 122624"/>
                      <a:gd name="connsiteY4" fmla="*/ 209220 h 214417"/>
                      <a:gd name="connsiteX5" fmla="*/ 115225 w 122624"/>
                      <a:gd name="connsiteY5" fmla="*/ 105799 h 214417"/>
                      <a:gd name="connsiteX6" fmla="*/ 122625 w 122624"/>
                      <a:gd name="connsiteY6" fmla="*/ 98928 h 214417"/>
                      <a:gd name="connsiteX7" fmla="*/ 3083 w 122624"/>
                      <a:gd name="connsiteY7" fmla="*/ 211510 h 214417"/>
                      <a:gd name="connsiteX8" fmla="*/ 0 w 122624"/>
                      <a:gd name="connsiteY8" fmla="*/ 214417 h 214417"/>
                      <a:gd name="connsiteX9" fmla="*/ 352 w 122624"/>
                      <a:gd name="connsiteY9" fmla="*/ 210189 h 214417"/>
                      <a:gd name="connsiteX10" fmla="*/ 17794 w 122624"/>
                      <a:gd name="connsiteY10" fmla="*/ 7576 h 214417"/>
                      <a:gd name="connsiteX11" fmla="*/ 18411 w 122624"/>
                      <a:gd name="connsiteY11" fmla="*/ 0 h 214417"/>
                      <a:gd name="connsiteX12" fmla="*/ 23961 w 122624"/>
                      <a:gd name="connsiteY12" fmla="*/ 5286 h 214417"/>
                      <a:gd name="connsiteX13" fmla="*/ 122625 w 122624"/>
                      <a:gd name="connsiteY13" fmla="*/ 98928 h 214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624" h="214417">
                        <a:moveTo>
                          <a:pt x="115225" y="105799"/>
                        </a:moveTo>
                        <a:lnTo>
                          <a:pt x="18940" y="10659"/>
                        </a:lnTo>
                        <a:lnTo>
                          <a:pt x="25194" y="8369"/>
                        </a:lnTo>
                        <a:lnTo>
                          <a:pt x="3612" y="210541"/>
                        </a:lnTo>
                        <a:lnTo>
                          <a:pt x="881" y="209220"/>
                        </a:lnTo>
                        <a:lnTo>
                          <a:pt x="115225" y="105799"/>
                        </a:lnTo>
                        <a:close/>
                        <a:moveTo>
                          <a:pt x="122625" y="98928"/>
                        </a:moveTo>
                        <a:lnTo>
                          <a:pt x="3083" y="211510"/>
                        </a:lnTo>
                        <a:lnTo>
                          <a:pt x="0" y="214417"/>
                        </a:lnTo>
                        <a:lnTo>
                          <a:pt x="352" y="210189"/>
                        </a:lnTo>
                        <a:lnTo>
                          <a:pt x="17794" y="7576"/>
                        </a:lnTo>
                        <a:lnTo>
                          <a:pt x="18411" y="0"/>
                        </a:lnTo>
                        <a:lnTo>
                          <a:pt x="23961" y="5286"/>
                        </a:lnTo>
                        <a:lnTo>
                          <a:pt x="122625" y="98928"/>
                        </a:lnTo>
                        <a:close/>
                      </a:path>
                    </a:pathLst>
                  </a:custGeom>
                  <a:grpFill/>
                  <a:ln w="8809" cap="flat">
                    <a:noFill/>
                    <a:prstDash val="solid"/>
                    <a:miter/>
                  </a:ln>
                </p:spPr>
                <p:txBody>
                  <a:bodyPr rtlCol="0" anchor="ctr"/>
                  <a:lstStyle/>
                  <a:p>
                    <a:endParaRPr lang="en-US" sz="3200"/>
                  </a:p>
                </p:txBody>
              </p:sp>
              <p:sp>
                <p:nvSpPr>
                  <p:cNvPr id="2535" name="Freeform: Shape 2534">
                    <a:extLst>
                      <a:ext uri="{FF2B5EF4-FFF2-40B4-BE49-F238E27FC236}">
                        <a16:creationId xmlns:a16="http://schemas.microsoft.com/office/drawing/2014/main" id="{9B8CE0B8-A069-40C7-8C6F-A3ADC4ED79AC}"/>
                      </a:ext>
                    </a:extLst>
                  </p:cNvPr>
                  <p:cNvSpPr/>
                  <p:nvPr/>
                </p:nvSpPr>
                <p:spPr>
                  <a:xfrm>
                    <a:off x="6149472" y="3782669"/>
                    <a:ext cx="132667" cy="230273"/>
                  </a:xfrm>
                  <a:custGeom>
                    <a:avLst/>
                    <a:gdLst>
                      <a:gd name="connsiteX0" fmla="*/ 969 w 132667"/>
                      <a:gd name="connsiteY0" fmla="*/ 230274 h 230273"/>
                      <a:gd name="connsiteX1" fmla="*/ 1938 w 132667"/>
                      <a:gd name="connsiteY1" fmla="*/ 218293 h 230273"/>
                      <a:gd name="connsiteX2" fmla="*/ 0 w 132667"/>
                      <a:gd name="connsiteY2" fmla="*/ 217324 h 230273"/>
                      <a:gd name="connsiteX3" fmla="*/ 2202 w 132667"/>
                      <a:gd name="connsiteY3" fmla="*/ 215298 h 230273"/>
                      <a:gd name="connsiteX4" fmla="*/ 19204 w 132667"/>
                      <a:gd name="connsiteY4" fmla="*/ 17971 h 230273"/>
                      <a:gd name="connsiteX5" fmla="*/ 17795 w 132667"/>
                      <a:gd name="connsiteY5" fmla="*/ 16561 h 230273"/>
                      <a:gd name="connsiteX6" fmla="*/ 19380 w 132667"/>
                      <a:gd name="connsiteY6" fmla="*/ 15945 h 230273"/>
                      <a:gd name="connsiteX7" fmla="*/ 20790 w 132667"/>
                      <a:gd name="connsiteY7" fmla="*/ 0 h 230273"/>
                      <a:gd name="connsiteX8" fmla="*/ 32506 w 132667"/>
                      <a:gd name="connsiteY8" fmla="*/ 11100 h 230273"/>
                      <a:gd name="connsiteX9" fmla="*/ 34180 w 132667"/>
                      <a:gd name="connsiteY9" fmla="*/ 10483 h 230273"/>
                      <a:gd name="connsiteX10" fmla="*/ 34004 w 132667"/>
                      <a:gd name="connsiteY10" fmla="*/ 12421 h 230273"/>
                      <a:gd name="connsiteX11" fmla="*/ 132667 w 132667"/>
                      <a:gd name="connsiteY11" fmla="*/ 106152 h 230273"/>
                      <a:gd name="connsiteX12" fmla="*/ 11892 w 132667"/>
                      <a:gd name="connsiteY12" fmla="*/ 219967 h 230273"/>
                      <a:gd name="connsiteX13" fmla="*/ 11540 w 132667"/>
                      <a:gd name="connsiteY13" fmla="*/ 222962 h 230273"/>
                      <a:gd name="connsiteX14" fmla="*/ 9690 w 132667"/>
                      <a:gd name="connsiteY14" fmla="*/ 222081 h 230273"/>
                      <a:gd name="connsiteX15" fmla="*/ 969 w 132667"/>
                      <a:gd name="connsiteY15" fmla="*/ 230274 h 230273"/>
                      <a:gd name="connsiteX16" fmla="*/ 31978 w 132667"/>
                      <a:gd name="connsiteY16" fmla="*/ 30568 h 230273"/>
                      <a:gd name="connsiteX17" fmla="*/ 13390 w 132667"/>
                      <a:gd name="connsiteY17" fmla="*/ 205168 h 230273"/>
                      <a:gd name="connsiteX18" fmla="*/ 115313 w 132667"/>
                      <a:gd name="connsiteY18" fmla="*/ 113023 h 230273"/>
                      <a:gd name="connsiteX19" fmla="*/ 31978 w 132667"/>
                      <a:gd name="connsiteY19" fmla="*/ 30568 h 230273"/>
                      <a:gd name="connsiteX20" fmla="*/ 32947 w 132667"/>
                      <a:gd name="connsiteY20" fmla="*/ 22023 h 230273"/>
                      <a:gd name="connsiteX21" fmla="*/ 120422 w 132667"/>
                      <a:gd name="connsiteY21" fmla="*/ 108530 h 230273"/>
                      <a:gd name="connsiteX22" fmla="*/ 122801 w 132667"/>
                      <a:gd name="connsiteY22" fmla="*/ 106240 h 230273"/>
                      <a:gd name="connsiteX23" fmla="*/ 33035 w 132667"/>
                      <a:gd name="connsiteY23" fmla="*/ 21054 h 230273"/>
                      <a:gd name="connsiteX24" fmla="*/ 32947 w 132667"/>
                      <a:gd name="connsiteY24" fmla="*/ 22023 h 230273"/>
                      <a:gd name="connsiteX25" fmla="*/ 25459 w 132667"/>
                      <a:gd name="connsiteY25" fmla="*/ 24138 h 230273"/>
                      <a:gd name="connsiteX26" fmla="*/ 23609 w 132667"/>
                      <a:gd name="connsiteY26" fmla="*/ 45368 h 230273"/>
                      <a:gd name="connsiteX27" fmla="*/ 25811 w 132667"/>
                      <a:gd name="connsiteY27" fmla="*/ 24578 h 230273"/>
                      <a:gd name="connsiteX28" fmla="*/ 25459 w 132667"/>
                      <a:gd name="connsiteY28" fmla="*/ 24138 h 2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2667" h="230273">
                        <a:moveTo>
                          <a:pt x="969" y="230274"/>
                        </a:moveTo>
                        <a:lnTo>
                          <a:pt x="1938" y="218293"/>
                        </a:lnTo>
                        <a:lnTo>
                          <a:pt x="0" y="217324"/>
                        </a:lnTo>
                        <a:lnTo>
                          <a:pt x="2202" y="215298"/>
                        </a:lnTo>
                        <a:lnTo>
                          <a:pt x="19204" y="17971"/>
                        </a:lnTo>
                        <a:lnTo>
                          <a:pt x="17795" y="16561"/>
                        </a:lnTo>
                        <a:lnTo>
                          <a:pt x="19380" y="15945"/>
                        </a:lnTo>
                        <a:lnTo>
                          <a:pt x="20790" y="0"/>
                        </a:lnTo>
                        <a:lnTo>
                          <a:pt x="32506" y="11100"/>
                        </a:lnTo>
                        <a:lnTo>
                          <a:pt x="34180" y="10483"/>
                        </a:lnTo>
                        <a:lnTo>
                          <a:pt x="34004" y="12421"/>
                        </a:lnTo>
                        <a:lnTo>
                          <a:pt x="132667" y="106152"/>
                        </a:lnTo>
                        <a:lnTo>
                          <a:pt x="11892" y="219967"/>
                        </a:lnTo>
                        <a:lnTo>
                          <a:pt x="11540" y="222962"/>
                        </a:lnTo>
                        <a:lnTo>
                          <a:pt x="9690" y="222081"/>
                        </a:lnTo>
                        <a:lnTo>
                          <a:pt x="969" y="230274"/>
                        </a:lnTo>
                        <a:close/>
                        <a:moveTo>
                          <a:pt x="31978" y="30568"/>
                        </a:moveTo>
                        <a:lnTo>
                          <a:pt x="13390" y="205168"/>
                        </a:lnTo>
                        <a:lnTo>
                          <a:pt x="115313" y="113023"/>
                        </a:lnTo>
                        <a:lnTo>
                          <a:pt x="31978" y="30568"/>
                        </a:lnTo>
                        <a:close/>
                        <a:moveTo>
                          <a:pt x="32947" y="22023"/>
                        </a:moveTo>
                        <a:lnTo>
                          <a:pt x="120422" y="108530"/>
                        </a:lnTo>
                        <a:lnTo>
                          <a:pt x="122801" y="106240"/>
                        </a:lnTo>
                        <a:lnTo>
                          <a:pt x="33035" y="21054"/>
                        </a:lnTo>
                        <a:lnTo>
                          <a:pt x="32947" y="22023"/>
                        </a:lnTo>
                        <a:close/>
                        <a:moveTo>
                          <a:pt x="25459" y="24138"/>
                        </a:moveTo>
                        <a:lnTo>
                          <a:pt x="23609" y="45368"/>
                        </a:lnTo>
                        <a:lnTo>
                          <a:pt x="25811" y="24578"/>
                        </a:lnTo>
                        <a:lnTo>
                          <a:pt x="25459" y="24138"/>
                        </a:lnTo>
                        <a:close/>
                      </a:path>
                    </a:pathLst>
                  </a:custGeom>
                  <a:grpFill/>
                  <a:ln w="8809" cap="flat">
                    <a:noFill/>
                    <a:prstDash val="solid"/>
                    <a:miter/>
                  </a:ln>
                </p:spPr>
                <p:txBody>
                  <a:bodyPr rtlCol="0" anchor="ctr"/>
                  <a:lstStyle/>
                  <a:p>
                    <a:endParaRPr lang="en-US" sz="3200"/>
                  </a:p>
                </p:txBody>
              </p:sp>
            </p:grpSp>
            <p:grpSp>
              <p:nvGrpSpPr>
                <p:cNvPr id="1535" name="Graphic 4229">
                  <a:extLst>
                    <a:ext uri="{FF2B5EF4-FFF2-40B4-BE49-F238E27FC236}">
                      <a16:creationId xmlns:a16="http://schemas.microsoft.com/office/drawing/2014/main" id="{22948785-4120-407A-A7D4-CC9DF01545FF}"/>
                    </a:ext>
                  </a:extLst>
                </p:cNvPr>
                <p:cNvGrpSpPr/>
                <p:nvPr/>
              </p:nvGrpSpPr>
              <p:grpSpPr>
                <a:xfrm>
                  <a:off x="6165769" y="3807335"/>
                  <a:ext cx="252297" cy="184201"/>
                  <a:chOff x="6165769" y="3807335"/>
                  <a:chExt cx="252297" cy="184201"/>
                </a:xfrm>
                <a:grpFill/>
              </p:grpSpPr>
              <p:sp>
                <p:nvSpPr>
                  <p:cNvPr id="2532" name="Freeform: Shape 2531">
                    <a:extLst>
                      <a:ext uri="{FF2B5EF4-FFF2-40B4-BE49-F238E27FC236}">
                        <a16:creationId xmlns:a16="http://schemas.microsoft.com/office/drawing/2014/main" id="{3712C2B5-6269-4ABD-B55E-92ABD0DE9DCB}"/>
                      </a:ext>
                    </a:extLst>
                  </p:cNvPr>
                  <p:cNvSpPr/>
                  <p:nvPr/>
                </p:nvSpPr>
                <p:spPr>
                  <a:xfrm>
                    <a:off x="6170526" y="3813325"/>
                    <a:ext cx="239170" cy="172220"/>
                  </a:xfrm>
                  <a:custGeom>
                    <a:avLst/>
                    <a:gdLst>
                      <a:gd name="connsiteX0" fmla="*/ 224636 w 239170"/>
                      <a:gd name="connsiteY0" fmla="*/ 170371 h 172220"/>
                      <a:gd name="connsiteX1" fmla="*/ 58846 w 239170"/>
                      <a:gd name="connsiteY1" fmla="*/ 8104 h 172220"/>
                      <a:gd name="connsiteX2" fmla="*/ 64043 w 239170"/>
                      <a:gd name="connsiteY2" fmla="*/ 6871 h 172220"/>
                      <a:gd name="connsiteX3" fmla="*/ 4316 w 239170"/>
                      <a:gd name="connsiteY3" fmla="*/ 170988 h 172220"/>
                      <a:gd name="connsiteX4" fmla="*/ 2643 w 239170"/>
                      <a:gd name="connsiteY4" fmla="*/ 168609 h 172220"/>
                      <a:gd name="connsiteX5" fmla="*/ 224636 w 239170"/>
                      <a:gd name="connsiteY5" fmla="*/ 170371 h 172220"/>
                      <a:gd name="connsiteX6" fmla="*/ 239171 w 239170"/>
                      <a:gd name="connsiteY6" fmla="*/ 170371 h 172220"/>
                      <a:gd name="connsiteX7" fmla="*/ 2554 w 239170"/>
                      <a:gd name="connsiteY7" fmla="*/ 172221 h 172220"/>
                      <a:gd name="connsiteX8" fmla="*/ 0 w 239170"/>
                      <a:gd name="connsiteY8" fmla="*/ 172221 h 172220"/>
                      <a:gd name="connsiteX9" fmla="*/ 881 w 239170"/>
                      <a:gd name="connsiteY9" fmla="*/ 169754 h 172220"/>
                      <a:gd name="connsiteX10" fmla="*/ 58053 w 239170"/>
                      <a:gd name="connsiteY10" fmla="*/ 4669 h 172220"/>
                      <a:gd name="connsiteX11" fmla="*/ 59638 w 239170"/>
                      <a:gd name="connsiteY11" fmla="*/ 0 h 172220"/>
                      <a:gd name="connsiteX12" fmla="*/ 63250 w 239170"/>
                      <a:gd name="connsiteY12" fmla="*/ 3435 h 172220"/>
                      <a:gd name="connsiteX13" fmla="*/ 239171 w 239170"/>
                      <a:gd name="connsiteY13" fmla="*/ 170371 h 1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9170" h="172220">
                        <a:moveTo>
                          <a:pt x="224636" y="170371"/>
                        </a:moveTo>
                        <a:lnTo>
                          <a:pt x="58846" y="8104"/>
                        </a:lnTo>
                        <a:lnTo>
                          <a:pt x="64043" y="6871"/>
                        </a:lnTo>
                        <a:lnTo>
                          <a:pt x="4316" y="170988"/>
                        </a:lnTo>
                        <a:lnTo>
                          <a:pt x="2643" y="168609"/>
                        </a:lnTo>
                        <a:lnTo>
                          <a:pt x="224636" y="170371"/>
                        </a:lnTo>
                        <a:close/>
                        <a:moveTo>
                          <a:pt x="239171" y="170371"/>
                        </a:moveTo>
                        <a:lnTo>
                          <a:pt x="2554" y="172221"/>
                        </a:lnTo>
                        <a:lnTo>
                          <a:pt x="0" y="172221"/>
                        </a:lnTo>
                        <a:lnTo>
                          <a:pt x="881" y="169754"/>
                        </a:lnTo>
                        <a:lnTo>
                          <a:pt x="58053" y="4669"/>
                        </a:lnTo>
                        <a:lnTo>
                          <a:pt x="59638" y="0"/>
                        </a:lnTo>
                        <a:lnTo>
                          <a:pt x="63250" y="3435"/>
                        </a:lnTo>
                        <a:lnTo>
                          <a:pt x="239171" y="170371"/>
                        </a:lnTo>
                        <a:close/>
                      </a:path>
                    </a:pathLst>
                  </a:custGeom>
                  <a:grpFill/>
                  <a:ln w="8809" cap="flat">
                    <a:noFill/>
                    <a:prstDash val="solid"/>
                    <a:miter/>
                  </a:ln>
                </p:spPr>
                <p:txBody>
                  <a:bodyPr rtlCol="0" anchor="ctr"/>
                  <a:lstStyle/>
                  <a:p>
                    <a:endParaRPr lang="en-US" sz="3200"/>
                  </a:p>
                </p:txBody>
              </p:sp>
              <p:sp>
                <p:nvSpPr>
                  <p:cNvPr id="2533" name="Freeform: Shape 2532">
                    <a:extLst>
                      <a:ext uri="{FF2B5EF4-FFF2-40B4-BE49-F238E27FC236}">
                        <a16:creationId xmlns:a16="http://schemas.microsoft.com/office/drawing/2014/main" id="{A162C06A-735B-45DD-8D14-65B8DDCD8090}"/>
                      </a:ext>
                    </a:extLst>
                  </p:cNvPr>
                  <p:cNvSpPr/>
                  <p:nvPr/>
                </p:nvSpPr>
                <p:spPr>
                  <a:xfrm>
                    <a:off x="6165769" y="3807335"/>
                    <a:ext cx="252297" cy="184201"/>
                  </a:xfrm>
                  <a:custGeom>
                    <a:avLst/>
                    <a:gdLst>
                      <a:gd name="connsiteX0" fmla="*/ 9954 w 252297"/>
                      <a:gd name="connsiteY0" fmla="*/ 184201 h 184201"/>
                      <a:gd name="connsiteX1" fmla="*/ 8105 w 252297"/>
                      <a:gd name="connsiteY1" fmla="*/ 181559 h 184201"/>
                      <a:gd name="connsiteX2" fmla="*/ 0 w 252297"/>
                      <a:gd name="connsiteY2" fmla="*/ 181647 h 184201"/>
                      <a:gd name="connsiteX3" fmla="*/ 2643 w 252297"/>
                      <a:gd name="connsiteY3" fmla="*/ 173895 h 184201"/>
                      <a:gd name="connsiteX4" fmla="*/ 705 w 252297"/>
                      <a:gd name="connsiteY4" fmla="*/ 171164 h 184201"/>
                      <a:gd name="connsiteX5" fmla="*/ 3612 w 252297"/>
                      <a:gd name="connsiteY5" fmla="*/ 171164 h 184201"/>
                      <a:gd name="connsiteX6" fmla="*/ 58230 w 252297"/>
                      <a:gd name="connsiteY6" fmla="*/ 13566 h 184201"/>
                      <a:gd name="connsiteX7" fmla="*/ 56820 w 252297"/>
                      <a:gd name="connsiteY7" fmla="*/ 12157 h 184201"/>
                      <a:gd name="connsiteX8" fmla="*/ 58846 w 252297"/>
                      <a:gd name="connsiteY8" fmla="*/ 11716 h 184201"/>
                      <a:gd name="connsiteX9" fmla="*/ 62898 w 252297"/>
                      <a:gd name="connsiteY9" fmla="*/ 0 h 184201"/>
                      <a:gd name="connsiteX10" fmla="*/ 71972 w 252297"/>
                      <a:gd name="connsiteY10" fmla="*/ 8633 h 184201"/>
                      <a:gd name="connsiteX11" fmla="*/ 74086 w 252297"/>
                      <a:gd name="connsiteY11" fmla="*/ 8104 h 184201"/>
                      <a:gd name="connsiteX12" fmla="*/ 73381 w 252297"/>
                      <a:gd name="connsiteY12" fmla="*/ 9954 h 184201"/>
                      <a:gd name="connsiteX13" fmla="*/ 252297 w 252297"/>
                      <a:gd name="connsiteY13" fmla="*/ 179620 h 184201"/>
                      <a:gd name="connsiteX14" fmla="*/ 237674 w 252297"/>
                      <a:gd name="connsiteY14" fmla="*/ 179709 h 184201"/>
                      <a:gd name="connsiteX15" fmla="*/ 237674 w 252297"/>
                      <a:gd name="connsiteY15" fmla="*/ 179709 h 184201"/>
                      <a:gd name="connsiteX16" fmla="*/ 236617 w 252297"/>
                      <a:gd name="connsiteY16" fmla="*/ 179709 h 184201"/>
                      <a:gd name="connsiteX17" fmla="*/ 10923 w 252297"/>
                      <a:gd name="connsiteY17" fmla="*/ 181470 h 184201"/>
                      <a:gd name="connsiteX18" fmla="*/ 9954 w 252297"/>
                      <a:gd name="connsiteY18" fmla="*/ 184201 h 184201"/>
                      <a:gd name="connsiteX19" fmla="*/ 82367 w 252297"/>
                      <a:gd name="connsiteY19" fmla="*/ 27837 h 184201"/>
                      <a:gd name="connsiteX20" fmla="*/ 230802 w 252297"/>
                      <a:gd name="connsiteY20" fmla="*/ 173102 h 184201"/>
                      <a:gd name="connsiteX21" fmla="*/ 235559 w 252297"/>
                      <a:gd name="connsiteY21" fmla="*/ 173102 h 184201"/>
                      <a:gd name="connsiteX22" fmla="*/ 82367 w 252297"/>
                      <a:gd name="connsiteY22" fmla="*/ 27837 h 184201"/>
                      <a:gd name="connsiteX23" fmla="*/ 14712 w 252297"/>
                      <a:gd name="connsiteY23" fmla="*/ 171340 h 184201"/>
                      <a:gd name="connsiteX24" fmla="*/ 221024 w 252297"/>
                      <a:gd name="connsiteY24" fmla="*/ 173014 h 184201"/>
                      <a:gd name="connsiteX25" fmla="*/ 68448 w 252297"/>
                      <a:gd name="connsiteY25" fmla="*/ 23697 h 184201"/>
                      <a:gd name="connsiteX26" fmla="*/ 14712 w 252297"/>
                      <a:gd name="connsiteY26" fmla="*/ 171340 h 18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2297" h="184201">
                        <a:moveTo>
                          <a:pt x="9954" y="184201"/>
                        </a:moveTo>
                        <a:lnTo>
                          <a:pt x="8105" y="181559"/>
                        </a:lnTo>
                        <a:lnTo>
                          <a:pt x="0" y="181647"/>
                        </a:lnTo>
                        <a:lnTo>
                          <a:pt x="2643" y="173895"/>
                        </a:lnTo>
                        <a:lnTo>
                          <a:pt x="705" y="171164"/>
                        </a:lnTo>
                        <a:lnTo>
                          <a:pt x="3612" y="171164"/>
                        </a:lnTo>
                        <a:lnTo>
                          <a:pt x="58230" y="13566"/>
                        </a:lnTo>
                        <a:lnTo>
                          <a:pt x="56820" y="12157"/>
                        </a:lnTo>
                        <a:lnTo>
                          <a:pt x="58846" y="11716"/>
                        </a:lnTo>
                        <a:lnTo>
                          <a:pt x="62898" y="0"/>
                        </a:lnTo>
                        <a:lnTo>
                          <a:pt x="71972" y="8633"/>
                        </a:lnTo>
                        <a:lnTo>
                          <a:pt x="74086" y="8104"/>
                        </a:lnTo>
                        <a:lnTo>
                          <a:pt x="73381" y="9954"/>
                        </a:lnTo>
                        <a:lnTo>
                          <a:pt x="252297" y="179620"/>
                        </a:lnTo>
                        <a:lnTo>
                          <a:pt x="237674" y="179709"/>
                        </a:lnTo>
                        <a:lnTo>
                          <a:pt x="237674" y="179709"/>
                        </a:lnTo>
                        <a:lnTo>
                          <a:pt x="236617" y="179709"/>
                        </a:lnTo>
                        <a:lnTo>
                          <a:pt x="10923" y="181470"/>
                        </a:lnTo>
                        <a:lnTo>
                          <a:pt x="9954" y="184201"/>
                        </a:lnTo>
                        <a:close/>
                        <a:moveTo>
                          <a:pt x="82367" y="27837"/>
                        </a:moveTo>
                        <a:lnTo>
                          <a:pt x="230802" y="173102"/>
                        </a:lnTo>
                        <a:lnTo>
                          <a:pt x="235559" y="173102"/>
                        </a:lnTo>
                        <a:lnTo>
                          <a:pt x="82367" y="27837"/>
                        </a:lnTo>
                        <a:close/>
                        <a:moveTo>
                          <a:pt x="14712" y="171340"/>
                        </a:moveTo>
                        <a:lnTo>
                          <a:pt x="221024" y="173014"/>
                        </a:lnTo>
                        <a:lnTo>
                          <a:pt x="68448" y="23697"/>
                        </a:lnTo>
                        <a:lnTo>
                          <a:pt x="14712" y="171340"/>
                        </a:lnTo>
                        <a:close/>
                      </a:path>
                    </a:pathLst>
                  </a:custGeom>
                  <a:grpFill/>
                  <a:ln w="8809" cap="flat">
                    <a:noFill/>
                    <a:prstDash val="solid"/>
                    <a:miter/>
                  </a:ln>
                </p:spPr>
                <p:txBody>
                  <a:bodyPr rtlCol="0" anchor="ctr"/>
                  <a:lstStyle/>
                  <a:p>
                    <a:endParaRPr lang="en-US" sz="3200"/>
                  </a:p>
                </p:txBody>
              </p:sp>
            </p:grpSp>
            <p:grpSp>
              <p:nvGrpSpPr>
                <p:cNvPr id="1536" name="Graphic 4229">
                  <a:extLst>
                    <a:ext uri="{FF2B5EF4-FFF2-40B4-BE49-F238E27FC236}">
                      <a16:creationId xmlns:a16="http://schemas.microsoft.com/office/drawing/2014/main" id="{EE49F2D0-F704-4594-A9D0-2979EDB50B8C}"/>
                    </a:ext>
                  </a:extLst>
                </p:cNvPr>
                <p:cNvGrpSpPr/>
                <p:nvPr/>
              </p:nvGrpSpPr>
              <p:grpSpPr>
                <a:xfrm>
                  <a:off x="6214660" y="3991272"/>
                  <a:ext cx="260489" cy="159799"/>
                  <a:chOff x="6214660" y="3991272"/>
                  <a:chExt cx="260489" cy="159799"/>
                </a:xfrm>
                <a:grpFill/>
              </p:grpSpPr>
              <p:sp>
                <p:nvSpPr>
                  <p:cNvPr id="2530" name="Freeform: Shape 2529">
                    <a:extLst>
                      <a:ext uri="{FF2B5EF4-FFF2-40B4-BE49-F238E27FC236}">
                        <a16:creationId xmlns:a16="http://schemas.microsoft.com/office/drawing/2014/main" id="{B19AC6C0-1C94-46C3-AB07-0DFDB29D90C5}"/>
                      </a:ext>
                    </a:extLst>
                  </p:cNvPr>
                  <p:cNvSpPr/>
                  <p:nvPr/>
                </p:nvSpPr>
                <p:spPr>
                  <a:xfrm>
                    <a:off x="6225319" y="3996293"/>
                    <a:ext cx="245513" cy="150462"/>
                  </a:xfrm>
                  <a:custGeom>
                    <a:avLst/>
                    <a:gdLst>
                      <a:gd name="connsiteX0" fmla="*/ 234679 w 245513"/>
                      <a:gd name="connsiteY0" fmla="*/ 148172 h 150462"/>
                      <a:gd name="connsiteX1" fmla="*/ 207106 w 245513"/>
                      <a:gd name="connsiteY1" fmla="*/ 6167 h 150462"/>
                      <a:gd name="connsiteX2" fmla="*/ 212479 w 245513"/>
                      <a:gd name="connsiteY2" fmla="*/ 8897 h 150462"/>
                      <a:gd name="connsiteX3" fmla="*/ 7047 w 245513"/>
                      <a:gd name="connsiteY3" fmla="*/ 101659 h 150462"/>
                      <a:gd name="connsiteX4" fmla="*/ 6607 w 245513"/>
                      <a:gd name="connsiteY4" fmla="*/ 97959 h 150462"/>
                      <a:gd name="connsiteX5" fmla="*/ 234679 w 245513"/>
                      <a:gd name="connsiteY5" fmla="*/ 148172 h 150462"/>
                      <a:gd name="connsiteX6" fmla="*/ 245514 w 245513"/>
                      <a:gd name="connsiteY6" fmla="*/ 150462 h 150462"/>
                      <a:gd name="connsiteX7" fmla="*/ 5814 w 245513"/>
                      <a:gd name="connsiteY7" fmla="*/ 101835 h 150462"/>
                      <a:gd name="connsiteX8" fmla="*/ 0 w 245513"/>
                      <a:gd name="connsiteY8" fmla="*/ 100690 h 150462"/>
                      <a:gd name="connsiteX9" fmla="*/ 5374 w 245513"/>
                      <a:gd name="connsiteY9" fmla="*/ 98135 h 150462"/>
                      <a:gd name="connsiteX10" fmla="*/ 209220 w 245513"/>
                      <a:gd name="connsiteY10" fmla="*/ 2026 h 150462"/>
                      <a:gd name="connsiteX11" fmla="*/ 213624 w 245513"/>
                      <a:gd name="connsiteY11" fmla="*/ 0 h 150462"/>
                      <a:gd name="connsiteX12" fmla="*/ 214593 w 245513"/>
                      <a:gd name="connsiteY12" fmla="*/ 4757 h 150462"/>
                      <a:gd name="connsiteX13" fmla="*/ 245514 w 245513"/>
                      <a:gd name="connsiteY13" fmla="*/ 150462 h 15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513" h="150462">
                        <a:moveTo>
                          <a:pt x="234679" y="148172"/>
                        </a:moveTo>
                        <a:lnTo>
                          <a:pt x="207106" y="6167"/>
                        </a:lnTo>
                        <a:lnTo>
                          <a:pt x="212479" y="8897"/>
                        </a:lnTo>
                        <a:lnTo>
                          <a:pt x="7047" y="101659"/>
                        </a:lnTo>
                        <a:lnTo>
                          <a:pt x="6607" y="97959"/>
                        </a:lnTo>
                        <a:lnTo>
                          <a:pt x="234679" y="148172"/>
                        </a:lnTo>
                        <a:close/>
                        <a:moveTo>
                          <a:pt x="245514" y="150462"/>
                        </a:moveTo>
                        <a:lnTo>
                          <a:pt x="5814" y="101835"/>
                        </a:lnTo>
                        <a:lnTo>
                          <a:pt x="0" y="100690"/>
                        </a:lnTo>
                        <a:lnTo>
                          <a:pt x="5374" y="98135"/>
                        </a:lnTo>
                        <a:lnTo>
                          <a:pt x="209220" y="2026"/>
                        </a:lnTo>
                        <a:lnTo>
                          <a:pt x="213624" y="0"/>
                        </a:lnTo>
                        <a:lnTo>
                          <a:pt x="214593" y="4757"/>
                        </a:lnTo>
                        <a:lnTo>
                          <a:pt x="245514" y="150462"/>
                        </a:lnTo>
                        <a:close/>
                      </a:path>
                    </a:pathLst>
                  </a:custGeom>
                  <a:grpFill/>
                  <a:ln w="8809" cap="flat">
                    <a:noFill/>
                    <a:prstDash val="solid"/>
                    <a:miter/>
                  </a:ln>
                </p:spPr>
                <p:txBody>
                  <a:bodyPr rtlCol="0" anchor="ctr"/>
                  <a:lstStyle/>
                  <a:p>
                    <a:endParaRPr lang="en-US" sz="3200"/>
                  </a:p>
                </p:txBody>
              </p:sp>
              <p:sp>
                <p:nvSpPr>
                  <p:cNvPr id="2531" name="Freeform: Shape 2530">
                    <a:extLst>
                      <a:ext uri="{FF2B5EF4-FFF2-40B4-BE49-F238E27FC236}">
                        <a16:creationId xmlns:a16="http://schemas.microsoft.com/office/drawing/2014/main" id="{F0471AE0-0BCB-4C2A-99DF-FD651532E58F}"/>
                      </a:ext>
                    </a:extLst>
                  </p:cNvPr>
                  <p:cNvSpPr/>
                  <p:nvPr/>
                </p:nvSpPr>
                <p:spPr>
                  <a:xfrm>
                    <a:off x="6214660" y="3991272"/>
                    <a:ext cx="260489" cy="159799"/>
                  </a:xfrm>
                  <a:custGeom>
                    <a:avLst/>
                    <a:gdLst>
                      <a:gd name="connsiteX0" fmla="*/ 260490 w 260489"/>
                      <a:gd name="connsiteY0" fmla="*/ 159800 h 159799"/>
                      <a:gd name="connsiteX1" fmla="*/ 17531 w 260489"/>
                      <a:gd name="connsiteY1" fmla="*/ 110468 h 159799"/>
                      <a:gd name="connsiteX2" fmla="*/ 14888 w 260489"/>
                      <a:gd name="connsiteY2" fmla="*/ 111701 h 159799"/>
                      <a:gd name="connsiteX3" fmla="*/ 14712 w 260489"/>
                      <a:gd name="connsiteY3" fmla="*/ 109939 h 159799"/>
                      <a:gd name="connsiteX4" fmla="*/ 0 w 260489"/>
                      <a:gd name="connsiteY4" fmla="*/ 106944 h 159799"/>
                      <a:gd name="connsiteX5" fmla="*/ 13655 w 260489"/>
                      <a:gd name="connsiteY5" fmla="*/ 100513 h 159799"/>
                      <a:gd name="connsiteX6" fmla="*/ 13478 w 260489"/>
                      <a:gd name="connsiteY6" fmla="*/ 98663 h 159799"/>
                      <a:gd name="connsiteX7" fmla="*/ 16297 w 260489"/>
                      <a:gd name="connsiteY7" fmla="*/ 99280 h 159799"/>
                      <a:gd name="connsiteX8" fmla="*/ 213360 w 260489"/>
                      <a:gd name="connsiteY8" fmla="*/ 6342 h 159799"/>
                      <a:gd name="connsiteX9" fmla="*/ 213096 w 260489"/>
                      <a:gd name="connsiteY9" fmla="*/ 5109 h 159799"/>
                      <a:gd name="connsiteX10" fmla="*/ 214417 w 260489"/>
                      <a:gd name="connsiteY10" fmla="*/ 5814 h 159799"/>
                      <a:gd name="connsiteX11" fmla="*/ 226662 w 260489"/>
                      <a:gd name="connsiteY11" fmla="*/ 0 h 159799"/>
                      <a:gd name="connsiteX12" fmla="*/ 229481 w 260489"/>
                      <a:gd name="connsiteY12" fmla="*/ 13390 h 159799"/>
                      <a:gd name="connsiteX13" fmla="*/ 230891 w 260489"/>
                      <a:gd name="connsiteY13" fmla="*/ 14095 h 159799"/>
                      <a:gd name="connsiteX14" fmla="*/ 229745 w 260489"/>
                      <a:gd name="connsiteY14" fmla="*/ 14623 h 159799"/>
                      <a:gd name="connsiteX15" fmla="*/ 260490 w 260489"/>
                      <a:gd name="connsiteY15" fmla="*/ 159800 h 159799"/>
                      <a:gd name="connsiteX16" fmla="*/ 248245 w 260489"/>
                      <a:gd name="connsiteY16" fmla="*/ 150462 h 159799"/>
                      <a:gd name="connsiteX17" fmla="*/ 251768 w 260489"/>
                      <a:gd name="connsiteY17" fmla="*/ 151166 h 159799"/>
                      <a:gd name="connsiteX18" fmla="*/ 223491 w 260489"/>
                      <a:gd name="connsiteY18" fmla="*/ 17530 h 159799"/>
                      <a:gd name="connsiteX19" fmla="*/ 222522 w 260489"/>
                      <a:gd name="connsiteY19" fmla="*/ 17971 h 159799"/>
                      <a:gd name="connsiteX20" fmla="*/ 248245 w 260489"/>
                      <a:gd name="connsiteY20" fmla="*/ 150462 h 159799"/>
                      <a:gd name="connsiteX21" fmla="*/ 33828 w 260489"/>
                      <a:gd name="connsiteY21" fmla="*/ 103156 h 159799"/>
                      <a:gd name="connsiteX22" fmla="*/ 241110 w 260489"/>
                      <a:gd name="connsiteY22" fmla="*/ 148788 h 159799"/>
                      <a:gd name="connsiteX23" fmla="*/ 216179 w 260489"/>
                      <a:gd name="connsiteY23" fmla="*/ 20790 h 159799"/>
                      <a:gd name="connsiteX24" fmla="*/ 33828 w 260489"/>
                      <a:gd name="connsiteY24" fmla="*/ 103156 h 159799"/>
                      <a:gd name="connsiteX25" fmla="*/ 214682 w 260489"/>
                      <a:gd name="connsiteY25" fmla="*/ 13214 h 159799"/>
                      <a:gd name="connsiteX26" fmla="*/ 170283 w 260489"/>
                      <a:gd name="connsiteY26" fmla="*/ 34180 h 159799"/>
                      <a:gd name="connsiteX27" fmla="*/ 214858 w 260489"/>
                      <a:gd name="connsiteY27" fmla="*/ 14095 h 159799"/>
                      <a:gd name="connsiteX28" fmla="*/ 214682 w 260489"/>
                      <a:gd name="connsiteY28" fmla="*/ 13214 h 15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0489" h="159799">
                        <a:moveTo>
                          <a:pt x="260490" y="159800"/>
                        </a:moveTo>
                        <a:lnTo>
                          <a:pt x="17531" y="110468"/>
                        </a:lnTo>
                        <a:lnTo>
                          <a:pt x="14888" y="111701"/>
                        </a:lnTo>
                        <a:lnTo>
                          <a:pt x="14712" y="109939"/>
                        </a:lnTo>
                        <a:lnTo>
                          <a:pt x="0" y="106944"/>
                        </a:lnTo>
                        <a:lnTo>
                          <a:pt x="13655" y="100513"/>
                        </a:lnTo>
                        <a:lnTo>
                          <a:pt x="13478" y="98663"/>
                        </a:lnTo>
                        <a:lnTo>
                          <a:pt x="16297" y="99280"/>
                        </a:lnTo>
                        <a:lnTo>
                          <a:pt x="213360" y="6342"/>
                        </a:lnTo>
                        <a:lnTo>
                          <a:pt x="213096" y="5109"/>
                        </a:lnTo>
                        <a:lnTo>
                          <a:pt x="214417" y="5814"/>
                        </a:lnTo>
                        <a:lnTo>
                          <a:pt x="226662" y="0"/>
                        </a:lnTo>
                        <a:lnTo>
                          <a:pt x="229481" y="13390"/>
                        </a:lnTo>
                        <a:lnTo>
                          <a:pt x="230891" y="14095"/>
                        </a:lnTo>
                        <a:lnTo>
                          <a:pt x="229745" y="14623"/>
                        </a:lnTo>
                        <a:lnTo>
                          <a:pt x="260490" y="159800"/>
                        </a:lnTo>
                        <a:close/>
                        <a:moveTo>
                          <a:pt x="248245" y="150462"/>
                        </a:moveTo>
                        <a:lnTo>
                          <a:pt x="251768" y="151166"/>
                        </a:lnTo>
                        <a:lnTo>
                          <a:pt x="223491" y="17530"/>
                        </a:lnTo>
                        <a:lnTo>
                          <a:pt x="222522" y="17971"/>
                        </a:lnTo>
                        <a:lnTo>
                          <a:pt x="248245" y="150462"/>
                        </a:lnTo>
                        <a:close/>
                        <a:moveTo>
                          <a:pt x="33828" y="103156"/>
                        </a:moveTo>
                        <a:lnTo>
                          <a:pt x="241110" y="148788"/>
                        </a:lnTo>
                        <a:lnTo>
                          <a:pt x="216179" y="20790"/>
                        </a:lnTo>
                        <a:lnTo>
                          <a:pt x="33828" y="103156"/>
                        </a:lnTo>
                        <a:close/>
                        <a:moveTo>
                          <a:pt x="214682" y="13214"/>
                        </a:moveTo>
                        <a:lnTo>
                          <a:pt x="170283" y="34180"/>
                        </a:lnTo>
                        <a:lnTo>
                          <a:pt x="214858" y="14095"/>
                        </a:lnTo>
                        <a:lnTo>
                          <a:pt x="214682" y="13214"/>
                        </a:lnTo>
                        <a:close/>
                      </a:path>
                    </a:pathLst>
                  </a:custGeom>
                  <a:grpFill/>
                  <a:ln w="8809" cap="flat">
                    <a:noFill/>
                    <a:prstDash val="solid"/>
                    <a:miter/>
                  </a:ln>
                </p:spPr>
                <p:txBody>
                  <a:bodyPr rtlCol="0" anchor="ctr"/>
                  <a:lstStyle/>
                  <a:p>
                    <a:endParaRPr lang="en-US" sz="3200"/>
                  </a:p>
                </p:txBody>
              </p:sp>
            </p:grpSp>
            <p:grpSp>
              <p:nvGrpSpPr>
                <p:cNvPr id="1537" name="Graphic 4229">
                  <a:extLst>
                    <a:ext uri="{FF2B5EF4-FFF2-40B4-BE49-F238E27FC236}">
                      <a16:creationId xmlns:a16="http://schemas.microsoft.com/office/drawing/2014/main" id="{9E100F0F-7A4C-4235-99D4-09C2C7D9859F}"/>
                    </a:ext>
                  </a:extLst>
                </p:cNvPr>
                <p:cNvGrpSpPr/>
                <p:nvPr/>
              </p:nvGrpSpPr>
              <p:grpSpPr>
                <a:xfrm>
                  <a:off x="6280994" y="4137153"/>
                  <a:ext cx="197151" cy="162882"/>
                  <a:chOff x="6280994" y="4137153"/>
                  <a:chExt cx="197151" cy="162882"/>
                </a:xfrm>
                <a:grpFill/>
              </p:grpSpPr>
              <p:sp>
                <p:nvSpPr>
                  <p:cNvPr id="2528" name="Freeform: Shape 2527">
                    <a:extLst>
                      <a:ext uri="{FF2B5EF4-FFF2-40B4-BE49-F238E27FC236}">
                        <a16:creationId xmlns:a16="http://schemas.microsoft.com/office/drawing/2014/main" id="{7C48AC40-18A5-49D0-8162-EF26CAE319F7}"/>
                      </a:ext>
                    </a:extLst>
                  </p:cNvPr>
                  <p:cNvSpPr/>
                  <p:nvPr/>
                </p:nvSpPr>
                <p:spPr>
                  <a:xfrm>
                    <a:off x="6287160" y="4141294"/>
                    <a:ext cx="184553" cy="152664"/>
                  </a:xfrm>
                  <a:custGeom>
                    <a:avLst/>
                    <a:gdLst>
                      <a:gd name="connsiteX0" fmla="*/ 89590 w 184553"/>
                      <a:gd name="connsiteY0" fmla="*/ 143855 h 152664"/>
                      <a:gd name="connsiteX1" fmla="*/ 175392 w 184553"/>
                      <a:gd name="connsiteY1" fmla="*/ 2643 h 152664"/>
                      <a:gd name="connsiteX2" fmla="*/ 178739 w 184553"/>
                      <a:gd name="connsiteY2" fmla="*/ 7664 h 152664"/>
                      <a:gd name="connsiteX3" fmla="*/ 3083 w 184553"/>
                      <a:gd name="connsiteY3" fmla="*/ 28366 h 152664"/>
                      <a:gd name="connsiteX4" fmla="*/ 4140 w 184553"/>
                      <a:gd name="connsiteY4" fmla="*/ 25899 h 152664"/>
                      <a:gd name="connsiteX5" fmla="*/ 89590 w 184553"/>
                      <a:gd name="connsiteY5" fmla="*/ 143855 h 152664"/>
                      <a:gd name="connsiteX6" fmla="*/ 96109 w 184553"/>
                      <a:gd name="connsiteY6" fmla="*/ 152664 h 152664"/>
                      <a:gd name="connsiteX7" fmla="*/ 1586 w 184553"/>
                      <a:gd name="connsiteY7" fmla="*/ 27749 h 152664"/>
                      <a:gd name="connsiteX8" fmla="*/ 0 w 184553"/>
                      <a:gd name="connsiteY8" fmla="*/ 25635 h 152664"/>
                      <a:gd name="connsiteX9" fmla="*/ 2643 w 184553"/>
                      <a:gd name="connsiteY9" fmla="*/ 25283 h 152664"/>
                      <a:gd name="connsiteX10" fmla="*/ 177771 w 184553"/>
                      <a:gd name="connsiteY10" fmla="*/ 969 h 152664"/>
                      <a:gd name="connsiteX11" fmla="*/ 184554 w 184553"/>
                      <a:gd name="connsiteY11" fmla="*/ 0 h 152664"/>
                      <a:gd name="connsiteX12" fmla="*/ 181118 w 184553"/>
                      <a:gd name="connsiteY12" fmla="*/ 5990 h 152664"/>
                      <a:gd name="connsiteX13" fmla="*/ 96109 w 184553"/>
                      <a:gd name="connsiteY13" fmla="*/ 152664 h 152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553" h="152664">
                        <a:moveTo>
                          <a:pt x="89590" y="143855"/>
                        </a:moveTo>
                        <a:lnTo>
                          <a:pt x="175392" y="2643"/>
                        </a:lnTo>
                        <a:lnTo>
                          <a:pt x="178739" y="7664"/>
                        </a:lnTo>
                        <a:lnTo>
                          <a:pt x="3083" y="28366"/>
                        </a:lnTo>
                        <a:lnTo>
                          <a:pt x="4140" y="25899"/>
                        </a:lnTo>
                        <a:lnTo>
                          <a:pt x="89590" y="143855"/>
                        </a:lnTo>
                        <a:close/>
                        <a:moveTo>
                          <a:pt x="96109" y="152664"/>
                        </a:moveTo>
                        <a:lnTo>
                          <a:pt x="1586" y="27749"/>
                        </a:lnTo>
                        <a:lnTo>
                          <a:pt x="0" y="25635"/>
                        </a:lnTo>
                        <a:lnTo>
                          <a:pt x="2643" y="25283"/>
                        </a:lnTo>
                        <a:lnTo>
                          <a:pt x="177771" y="969"/>
                        </a:lnTo>
                        <a:lnTo>
                          <a:pt x="184554" y="0"/>
                        </a:lnTo>
                        <a:lnTo>
                          <a:pt x="181118" y="5990"/>
                        </a:lnTo>
                        <a:lnTo>
                          <a:pt x="96109" y="152664"/>
                        </a:lnTo>
                        <a:close/>
                      </a:path>
                    </a:pathLst>
                  </a:custGeom>
                  <a:grpFill/>
                  <a:ln w="8809" cap="flat">
                    <a:noFill/>
                    <a:prstDash val="solid"/>
                    <a:miter/>
                  </a:ln>
                </p:spPr>
                <p:txBody>
                  <a:bodyPr rtlCol="0" anchor="ctr"/>
                  <a:lstStyle/>
                  <a:p>
                    <a:endParaRPr lang="en-US" sz="3200"/>
                  </a:p>
                </p:txBody>
              </p:sp>
              <p:sp>
                <p:nvSpPr>
                  <p:cNvPr id="2529" name="Freeform: Shape 2528">
                    <a:extLst>
                      <a:ext uri="{FF2B5EF4-FFF2-40B4-BE49-F238E27FC236}">
                        <a16:creationId xmlns:a16="http://schemas.microsoft.com/office/drawing/2014/main" id="{8068E498-BD8B-4A81-89CB-708686BDFD09}"/>
                      </a:ext>
                    </a:extLst>
                  </p:cNvPr>
                  <p:cNvSpPr/>
                  <p:nvPr/>
                </p:nvSpPr>
                <p:spPr>
                  <a:xfrm>
                    <a:off x="6280994" y="4137153"/>
                    <a:ext cx="197151" cy="162882"/>
                  </a:xfrm>
                  <a:custGeom>
                    <a:avLst/>
                    <a:gdLst>
                      <a:gd name="connsiteX0" fmla="*/ 102628 w 197151"/>
                      <a:gd name="connsiteY0" fmla="*/ 162883 h 162882"/>
                      <a:gd name="connsiteX1" fmla="*/ 6783 w 197151"/>
                      <a:gd name="connsiteY1" fmla="*/ 36206 h 162882"/>
                      <a:gd name="connsiteX2" fmla="*/ 3788 w 197151"/>
                      <a:gd name="connsiteY2" fmla="*/ 36558 h 162882"/>
                      <a:gd name="connsiteX3" fmla="*/ 4933 w 197151"/>
                      <a:gd name="connsiteY3" fmla="*/ 33827 h 162882"/>
                      <a:gd name="connsiteX4" fmla="*/ 0 w 197151"/>
                      <a:gd name="connsiteY4" fmla="*/ 27308 h 162882"/>
                      <a:gd name="connsiteX5" fmla="*/ 8281 w 197151"/>
                      <a:gd name="connsiteY5" fmla="*/ 26163 h 162882"/>
                      <a:gd name="connsiteX6" fmla="*/ 9514 w 197151"/>
                      <a:gd name="connsiteY6" fmla="*/ 23256 h 162882"/>
                      <a:gd name="connsiteX7" fmla="*/ 11276 w 197151"/>
                      <a:gd name="connsiteY7" fmla="*/ 25723 h 162882"/>
                      <a:gd name="connsiteX8" fmla="*/ 180325 w 197151"/>
                      <a:gd name="connsiteY8" fmla="*/ 2290 h 162882"/>
                      <a:gd name="connsiteX9" fmla="*/ 181470 w 197151"/>
                      <a:gd name="connsiteY9" fmla="*/ 529 h 162882"/>
                      <a:gd name="connsiteX10" fmla="*/ 182440 w 197151"/>
                      <a:gd name="connsiteY10" fmla="*/ 2026 h 162882"/>
                      <a:gd name="connsiteX11" fmla="*/ 197151 w 197151"/>
                      <a:gd name="connsiteY11" fmla="*/ 0 h 162882"/>
                      <a:gd name="connsiteX12" fmla="*/ 189575 w 197151"/>
                      <a:gd name="connsiteY12" fmla="*/ 12950 h 162882"/>
                      <a:gd name="connsiteX13" fmla="*/ 190632 w 197151"/>
                      <a:gd name="connsiteY13" fmla="*/ 14535 h 162882"/>
                      <a:gd name="connsiteX14" fmla="*/ 188518 w 197151"/>
                      <a:gd name="connsiteY14" fmla="*/ 14799 h 162882"/>
                      <a:gd name="connsiteX15" fmla="*/ 102628 w 197151"/>
                      <a:gd name="connsiteY15" fmla="*/ 162883 h 162882"/>
                      <a:gd name="connsiteX16" fmla="*/ 99721 w 197151"/>
                      <a:gd name="connsiteY16" fmla="*/ 147907 h 162882"/>
                      <a:gd name="connsiteX17" fmla="*/ 101835 w 197151"/>
                      <a:gd name="connsiteY17" fmla="*/ 150726 h 162882"/>
                      <a:gd name="connsiteX18" fmla="*/ 180061 w 197151"/>
                      <a:gd name="connsiteY18" fmla="*/ 15768 h 162882"/>
                      <a:gd name="connsiteX19" fmla="*/ 179885 w 197151"/>
                      <a:gd name="connsiteY19" fmla="*/ 15768 h 162882"/>
                      <a:gd name="connsiteX20" fmla="*/ 99721 w 197151"/>
                      <a:gd name="connsiteY20" fmla="*/ 147907 h 162882"/>
                      <a:gd name="connsiteX21" fmla="*/ 17883 w 197151"/>
                      <a:gd name="connsiteY21" fmla="*/ 34885 h 162882"/>
                      <a:gd name="connsiteX22" fmla="*/ 95492 w 197151"/>
                      <a:gd name="connsiteY22" fmla="*/ 141917 h 162882"/>
                      <a:gd name="connsiteX23" fmla="*/ 171516 w 197151"/>
                      <a:gd name="connsiteY23" fmla="*/ 16825 h 162882"/>
                      <a:gd name="connsiteX24" fmla="*/ 17883 w 197151"/>
                      <a:gd name="connsiteY24" fmla="*/ 34885 h 16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151" h="162882">
                        <a:moveTo>
                          <a:pt x="102628" y="162883"/>
                        </a:moveTo>
                        <a:lnTo>
                          <a:pt x="6783" y="36206"/>
                        </a:lnTo>
                        <a:lnTo>
                          <a:pt x="3788" y="36558"/>
                        </a:lnTo>
                        <a:lnTo>
                          <a:pt x="4933" y="33827"/>
                        </a:lnTo>
                        <a:lnTo>
                          <a:pt x="0" y="27308"/>
                        </a:lnTo>
                        <a:lnTo>
                          <a:pt x="8281" y="26163"/>
                        </a:lnTo>
                        <a:lnTo>
                          <a:pt x="9514" y="23256"/>
                        </a:lnTo>
                        <a:lnTo>
                          <a:pt x="11276" y="25723"/>
                        </a:lnTo>
                        <a:lnTo>
                          <a:pt x="180325" y="2290"/>
                        </a:lnTo>
                        <a:lnTo>
                          <a:pt x="181470" y="529"/>
                        </a:lnTo>
                        <a:lnTo>
                          <a:pt x="182440" y="2026"/>
                        </a:lnTo>
                        <a:lnTo>
                          <a:pt x="197151" y="0"/>
                        </a:lnTo>
                        <a:lnTo>
                          <a:pt x="189575" y="12950"/>
                        </a:lnTo>
                        <a:lnTo>
                          <a:pt x="190632" y="14535"/>
                        </a:lnTo>
                        <a:lnTo>
                          <a:pt x="188518" y="14799"/>
                        </a:lnTo>
                        <a:lnTo>
                          <a:pt x="102628" y="162883"/>
                        </a:lnTo>
                        <a:close/>
                        <a:moveTo>
                          <a:pt x="99721" y="147907"/>
                        </a:moveTo>
                        <a:lnTo>
                          <a:pt x="101835" y="150726"/>
                        </a:lnTo>
                        <a:lnTo>
                          <a:pt x="180061" y="15768"/>
                        </a:lnTo>
                        <a:lnTo>
                          <a:pt x="179885" y="15768"/>
                        </a:lnTo>
                        <a:lnTo>
                          <a:pt x="99721" y="147907"/>
                        </a:lnTo>
                        <a:close/>
                        <a:moveTo>
                          <a:pt x="17883" y="34885"/>
                        </a:moveTo>
                        <a:lnTo>
                          <a:pt x="95492" y="141917"/>
                        </a:lnTo>
                        <a:lnTo>
                          <a:pt x="171516" y="16825"/>
                        </a:lnTo>
                        <a:lnTo>
                          <a:pt x="17883" y="34885"/>
                        </a:lnTo>
                        <a:close/>
                      </a:path>
                    </a:pathLst>
                  </a:custGeom>
                  <a:grpFill/>
                  <a:ln w="8809" cap="flat">
                    <a:noFill/>
                    <a:prstDash val="solid"/>
                    <a:miter/>
                  </a:ln>
                </p:spPr>
                <p:txBody>
                  <a:bodyPr rtlCol="0" anchor="ctr"/>
                  <a:lstStyle/>
                  <a:p>
                    <a:endParaRPr lang="en-US" sz="3200"/>
                  </a:p>
                </p:txBody>
              </p:sp>
            </p:grpSp>
            <p:grpSp>
              <p:nvGrpSpPr>
                <p:cNvPr id="1538" name="Graphic 4229">
                  <a:extLst>
                    <a:ext uri="{FF2B5EF4-FFF2-40B4-BE49-F238E27FC236}">
                      <a16:creationId xmlns:a16="http://schemas.microsoft.com/office/drawing/2014/main" id="{F38AE46B-0B8B-4C56-9388-DF3520E4BDF6}"/>
                    </a:ext>
                  </a:extLst>
                </p:cNvPr>
                <p:cNvGrpSpPr/>
                <p:nvPr/>
              </p:nvGrpSpPr>
              <p:grpSpPr>
                <a:xfrm>
                  <a:off x="6145684" y="4151512"/>
                  <a:ext cx="251944" cy="260137"/>
                  <a:chOff x="6145684" y="4151512"/>
                  <a:chExt cx="251944" cy="260137"/>
                </a:xfrm>
                <a:grpFill/>
              </p:grpSpPr>
              <p:sp>
                <p:nvSpPr>
                  <p:cNvPr id="2526" name="Freeform: Shape 2525">
                    <a:extLst>
                      <a:ext uri="{FF2B5EF4-FFF2-40B4-BE49-F238E27FC236}">
                        <a16:creationId xmlns:a16="http://schemas.microsoft.com/office/drawing/2014/main" id="{94F78CFC-5D07-481B-9A04-F73FEBCC16BF}"/>
                      </a:ext>
                    </a:extLst>
                  </p:cNvPr>
                  <p:cNvSpPr/>
                  <p:nvPr/>
                </p:nvSpPr>
                <p:spPr>
                  <a:xfrm>
                    <a:off x="6152555" y="4158383"/>
                    <a:ext cx="239523" cy="247187"/>
                  </a:xfrm>
                  <a:custGeom>
                    <a:avLst/>
                    <a:gdLst>
                      <a:gd name="connsiteX0" fmla="*/ 111525 w 239523"/>
                      <a:gd name="connsiteY0" fmla="*/ 237233 h 247187"/>
                      <a:gd name="connsiteX1" fmla="*/ 230538 w 239523"/>
                      <a:gd name="connsiteY1" fmla="*/ 107385 h 247187"/>
                      <a:gd name="connsiteX2" fmla="*/ 231771 w 239523"/>
                      <a:gd name="connsiteY2" fmla="*/ 113287 h 247187"/>
                      <a:gd name="connsiteX3" fmla="*/ 3172 w 239523"/>
                      <a:gd name="connsiteY3" fmla="*/ 5550 h 247187"/>
                      <a:gd name="connsiteX4" fmla="*/ 5726 w 239523"/>
                      <a:gd name="connsiteY4" fmla="*/ 2995 h 247187"/>
                      <a:gd name="connsiteX5" fmla="*/ 111525 w 239523"/>
                      <a:gd name="connsiteY5" fmla="*/ 237233 h 247187"/>
                      <a:gd name="connsiteX6" fmla="*/ 116106 w 239523"/>
                      <a:gd name="connsiteY6" fmla="*/ 247188 h 247187"/>
                      <a:gd name="connsiteX7" fmla="*/ 2202 w 239523"/>
                      <a:gd name="connsiteY7" fmla="*/ 4669 h 247187"/>
                      <a:gd name="connsiteX8" fmla="*/ 0 w 239523"/>
                      <a:gd name="connsiteY8" fmla="*/ 0 h 247187"/>
                      <a:gd name="connsiteX9" fmla="*/ 4757 w 239523"/>
                      <a:gd name="connsiteY9" fmla="*/ 2114 h 247187"/>
                      <a:gd name="connsiteX10" fmla="*/ 234855 w 239523"/>
                      <a:gd name="connsiteY10" fmla="*/ 106504 h 247187"/>
                      <a:gd name="connsiteX11" fmla="*/ 239523 w 239523"/>
                      <a:gd name="connsiteY11" fmla="*/ 108618 h 247187"/>
                      <a:gd name="connsiteX12" fmla="*/ 236088 w 239523"/>
                      <a:gd name="connsiteY12" fmla="*/ 112494 h 247187"/>
                      <a:gd name="connsiteX13" fmla="*/ 116106 w 239523"/>
                      <a:gd name="connsiteY13" fmla="*/ 247188 h 24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9523" h="247187">
                        <a:moveTo>
                          <a:pt x="111525" y="237233"/>
                        </a:moveTo>
                        <a:lnTo>
                          <a:pt x="230538" y="107385"/>
                        </a:lnTo>
                        <a:lnTo>
                          <a:pt x="231771" y="113287"/>
                        </a:lnTo>
                        <a:lnTo>
                          <a:pt x="3172" y="5550"/>
                        </a:lnTo>
                        <a:lnTo>
                          <a:pt x="5726" y="2995"/>
                        </a:lnTo>
                        <a:lnTo>
                          <a:pt x="111525" y="237233"/>
                        </a:lnTo>
                        <a:close/>
                        <a:moveTo>
                          <a:pt x="116106" y="247188"/>
                        </a:moveTo>
                        <a:lnTo>
                          <a:pt x="2202" y="4669"/>
                        </a:lnTo>
                        <a:lnTo>
                          <a:pt x="0" y="0"/>
                        </a:lnTo>
                        <a:lnTo>
                          <a:pt x="4757" y="2114"/>
                        </a:lnTo>
                        <a:lnTo>
                          <a:pt x="234855" y="106504"/>
                        </a:lnTo>
                        <a:lnTo>
                          <a:pt x="239523" y="108618"/>
                        </a:lnTo>
                        <a:lnTo>
                          <a:pt x="236088" y="112494"/>
                        </a:lnTo>
                        <a:lnTo>
                          <a:pt x="116106" y="247188"/>
                        </a:lnTo>
                        <a:close/>
                      </a:path>
                    </a:pathLst>
                  </a:custGeom>
                  <a:grpFill/>
                  <a:ln w="8809" cap="flat">
                    <a:noFill/>
                    <a:prstDash val="solid"/>
                    <a:miter/>
                  </a:ln>
                </p:spPr>
                <p:txBody>
                  <a:bodyPr rtlCol="0" anchor="ctr"/>
                  <a:lstStyle/>
                  <a:p>
                    <a:endParaRPr lang="en-US" sz="3200"/>
                  </a:p>
                </p:txBody>
              </p:sp>
              <p:sp>
                <p:nvSpPr>
                  <p:cNvPr id="2527" name="Freeform: Shape 2526">
                    <a:extLst>
                      <a:ext uri="{FF2B5EF4-FFF2-40B4-BE49-F238E27FC236}">
                        <a16:creationId xmlns:a16="http://schemas.microsoft.com/office/drawing/2014/main" id="{D54B67C9-26A9-4E58-BB85-5BCC40F62D24}"/>
                      </a:ext>
                    </a:extLst>
                  </p:cNvPr>
                  <p:cNvSpPr/>
                  <p:nvPr/>
                </p:nvSpPr>
                <p:spPr>
                  <a:xfrm>
                    <a:off x="6145684" y="4151512"/>
                    <a:ext cx="251944" cy="260137"/>
                  </a:xfrm>
                  <a:custGeom>
                    <a:avLst/>
                    <a:gdLst>
                      <a:gd name="connsiteX0" fmla="*/ 122096 w 251944"/>
                      <a:gd name="connsiteY0" fmla="*/ 260137 h 260137"/>
                      <a:gd name="connsiteX1" fmla="*/ 6783 w 251944"/>
                      <a:gd name="connsiteY1" fmla="*/ 14712 h 260137"/>
                      <a:gd name="connsiteX2" fmla="*/ 4228 w 251944"/>
                      <a:gd name="connsiteY2" fmla="*/ 13478 h 260137"/>
                      <a:gd name="connsiteX3" fmla="*/ 5638 w 251944"/>
                      <a:gd name="connsiteY3" fmla="*/ 12069 h 260137"/>
                      <a:gd name="connsiteX4" fmla="*/ 0 w 251944"/>
                      <a:gd name="connsiteY4" fmla="*/ 0 h 260137"/>
                      <a:gd name="connsiteX5" fmla="*/ 12245 w 251944"/>
                      <a:gd name="connsiteY5" fmla="*/ 5550 h 260137"/>
                      <a:gd name="connsiteX6" fmla="*/ 13654 w 251944"/>
                      <a:gd name="connsiteY6" fmla="*/ 4140 h 260137"/>
                      <a:gd name="connsiteX7" fmla="*/ 14799 w 251944"/>
                      <a:gd name="connsiteY7" fmla="*/ 6783 h 260137"/>
                      <a:gd name="connsiteX8" fmla="*/ 238378 w 251944"/>
                      <a:gd name="connsiteY8" fmla="*/ 108178 h 260137"/>
                      <a:gd name="connsiteX9" fmla="*/ 239347 w 251944"/>
                      <a:gd name="connsiteY9" fmla="*/ 107121 h 260137"/>
                      <a:gd name="connsiteX10" fmla="*/ 239699 w 251944"/>
                      <a:gd name="connsiteY10" fmla="*/ 108794 h 260137"/>
                      <a:gd name="connsiteX11" fmla="*/ 251944 w 251944"/>
                      <a:gd name="connsiteY11" fmla="*/ 114344 h 260137"/>
                      <a:gd name="connsiteX12" fmla="*/ 242871 w 251944"/>
                      <a:gd name="connsiteY12" fmla="*/ 124563 h 260137"/>
                      <a:gd name="connsiteX13" fmla="*/ 243223 w 251944"/>
                      <a:gd name="connsiteY13" fmla="*/ 126237 h 260137"/>
                      <a:gd name="connsiteX14" fmla="*/ 241990 w 251944"/>
                      <a:gd name="connsiteY14" fmla="*/ 125620 h 260137"/>
                      <a:gd name="connsiteX15" fmla="*/ 122096 w 251944"/>
                      <a:gd name="connsiteY15" fmla="*/ 260137 h 260137"/>
                      <a:gd name="connsiteX16" fmla="*/ 122361 w 251944"/>
                      <a:gd name="connsiteY16" fmla="*/ 244721 h 260137"/>
                      <a:gd name="connsiteX17" fmla="*/ 123858 w 251944"/>
                      <a:gd name="connsiteY17" fmla="*/ 247981 h 260137"/>
                      <a:gd name="connsiteX18" fmla="*/ 235559 w 251944"/>
                      <a:gd name="connsiteY18" fmla="*/ 122449 h 260137"/>
                      <a:gd name="connsiteX19" fmla="*/ 234766 w 251944"/>
                      <a:gd name="connsiteY19" fmla="*/ 122096 h 260137"/>
                      <a:gd name="connsiteX20" fmla="*/ 122361 w 251944"/>
                      <a:gd name="connsiteY20" fmla="*/ 244721 h 260137"/>
                      <a:gd name="connsiteX21" fmla="*/ 21583 w 251944"/>
                      <a:gd name="connsiteY21" fmla="*/ 21671 h 260137"/>
                      <a:gd name="connsiteX22" fmla="*/ 119365 w 251944"/>
                      <a:gd name="connsiteY22" fmla="*/ 238026 h 260137"/>
                      <a:gd name="connsiteX23" fmla="*/ 228424 w 251944"/>
                      <a:gd name="connsiteY23" fmla="*/ 119101 h 260137"/>
                      <a:gd name="connsiteX24" fmla="*/ 21583 w 251944"/>
                      <a:gd name="connsiteY24" fmla="*/ 21671 h 260137"/>
                      <a:gd name="connsiteX25" fmla="*/ 191953 w 251944"/>
                      <a:gd name="connsiteY25" fmla="*/ 94435 h 260137"/>
                      <a:gd name="connsiteX26" fmla="*/ 233181 w 251944"/>
                      <a:gd name="connsiteY26" fmla="*/ 113816 h 260137"/>
                      <a:gd name="connsiteX27" fmla="*/ 233621 w 251944"/>
                      <a:gd name="connsiteY27" fmla="*/ 113287 h 260137"/>
                      <a:gd name="connsiteX28" fmla="*/ 191953 w 251944"/>
                      <a:gd name="connsiteY28" fmla="*/ 94435 h 26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1944" h="260137">
                        <a:moveTo>
                          <a:pt x="122096" y="260137"/>
                        </a:moveTo>
                        <a:lnTo>
                          <a:pt x="6783" y="14712"/>
                        </a:lnTo>
                        <a:lnTo>
                          <a:pt x="4228" y="13478"/>
                        </a:lnTo>
                        <a:lnTo>
                          <a:pt x="5638" y="12069"/>
                        </a:lnTo>
                        <a:lnTo>
                          <a:pt x="0" y="0"/>
                        </a:lnTo>
                        <a:lnTo>
                          <a:pt x="12245" y="5550"/>
                        </a:lnTo>
                        <a:lnTo>
                          <a:pt x="13654" y="4140"/>
                        </a:lnTo>
                        <a:lnTo>
                          <a:pt x="14799" y="6783"/>
                        </a:lnTo>
                        <a:lnTo>
                          <a:pt x="238378" y="108178"/>
                        </a:lnTo>
                        <a:lnTo>
                          <a:pt x="239347" y="107121"/>
                        </a:lnTo>
                        <a:lnTo>
                          <a:pt x="239699" y="108794"/>
                        </a:lnTo>
                        <a:lnTo>
                          <a:pt x="251944" y="114344"/>
                        </a:lnTo>
                        <a:lnTo>
                          <a:pt x="242871" y="124563"/>
                        </a:lnTo>
                        <a:lnTo>
                          <a:pt x="243223" y="126237"/>
                        </a:lnTo>
                        <a:lnTo>
                          <a:pt x="241990" y="125620"/>
                        </a:lnTo>
                        <a:lnTo>
                          <a:pt x="122096" y="260137"/>
                        </a:lnTo>
                        <a:close/>
                        <a:moveTo>
                          <a:pt x="122361" y="244721"/>
                        </a:moveTo>
                        <a:lnTo>
                          <a:pt x="123858" y="247981"/>
                        </a:lnTo>
                        <a:lnTo>
                          <a:pt x="235559" y="122449"/>
                        </a:lnTo>
                        <a:lnTo>
                          <a:pt x="234766" y="122096"/>
                        </a:lnTo>
                        <a:lnTo>
                          <a:pt x="122361" y="244721"/>
                        </a:lnTo>
                        <a:close/>
                        <a:moveTo>
                          <a:pt x="21583" y="21671"/>
                        </a:moveTo>
                        <a:lnTo>
                          <a:pt x="119365" y="238026"/>
                        </a:lnTo>
                        <a:lnTo>
                          <a:pt x="228424" y="119101"/>
                        </a:lnTo>
                        <a:lnTo>
                          <a:pt x="21583" y="21671"/>
                        </a:lnTo>
                        <a:close/>
                        <a:moveTo>
                          <a:pt x="191953" y="94435"/>
                        </a:moveTo>
                        <a:lnTo>
                          <a:pt x="233181" y="113816"/>
                        </a:lnTo>
                        <a:lnTo>
                          <a:pt x="233621" y="113287"/>
                        </a:lnTo>
                        <a:lnTo>
                          <a:pt x="191953" y="94435"/>
                        </a:lnTo>
                        <a:close/>
                      </a:path>
                    </a:pathLst>
                  </a:custGeom>
                  <a:grpFill/>
                  <a:ln w="8809" cap="flat">
                    <a:noFill/>
                    <a:prstDash val="solid"/>
                    <a:miter/>
                  </a:ln>
                </p:spPr>
                <p:txBody>
                  <a:bodyPr rtlCol="0" anchor="ctr"/>
                  <a:lstStyle/>
                  <a:p>
                    <a:endParaRPr lang="en-US" sz="3200"/>
                  </a:p>
                </p:txBody>
              </p:sp>
            </p:grpSp>
            <p:grpSp>
              <p:nvGrpSpPr>
                <p:cNvPr id="1539" name="Graphic 4229">
                  <a:extLst>
                    <a:ext uri="{FF2B5EF4-FFF2-40B4-BE49-F238E27FC236}">
                      <a16:creationId xmlns:a16="http://schemas.microsoft.com/office/drawing/2014/main" id="{FB93EF5F-211D-4878-8533-BEFB5E958B9E}"/>
                    </a:ext>
                  </a:extLst>
                </p:cNvPr>
                <p:cNvGrpSpPr/>
                <p:nvPr/>
              </p:nvGrpSpPr>
              <p:grpSpPr>
                <a:xfrm>
                  <a:off x="6097761" y="4300389"/>
                  <a:ext cx="180589" cy="128438"/>
                  <a:chOff x="6097761" y="4300389"/>
                  <a:chExt cx="180589" cy="128438"/>
                </a:xfrm>
                <a:grpFill/>
              </p:grpSpPr>
              <p:sp>
                <p:nvSpPr>
                  <p:cNvPr id="2524" name="Freeform: Shape 2523">
                    <a:extLst>
                      <a:ext uri="{FF2B5EF4-FFF2-40B4-BE49-F238E27FC236}">
                        <a16:creationId xmlns:a16="http://schemas.microsoft.com/office/drawing/2014/main" id="{44A8F4C7-044E-4CF3-82F1-72A29DF5F2AE}"/>
                      </a:ext>
                    </a:extLst>
                  </p:cNvPr>
                  <p:cNvSpPr/>
                  <p:nvPr/>
                </p:nvSpPr>
                <p:spPr>
                  <a:xfrm>
                    <a:off x="6102166" y="4305498"/>
                    <a:ext cx="167111" cy="119365"/>
                  </a:xfrm>
                  <a:custGeom>
                    <a:avLst/>
                    <a:gdLst>
                      <a:gd name="connsiteX0" fmla="*/ 793 w 167111"/>
                      <a:gd name="connsiteY0" fmla="*/ 115842 h 119365"/>
                      <a:gd name="connsiteX1" fmla="*/ 164028 w 167111"/>
                      <a:gd name="connsiteY1" fmla="*/ 94083 h 119365"/>
                      <a:gd name="connsiteX2" fmla="*/ 163588 w 167111"/>
                      <a:gd name="connsiteY2" fmla="*/ 96021 h 119365"/>
                      <a:gd name="connsiteX3" fmla="*/ 27133 w 167111"/>
                      <a:gd name="connsiteY3" fmla="*/ 1057 h 119365"/>
                      <a:gd name="connsiteX4" fmla="*/ 27837 w 167111"/>
                      <a:gd name="connsiteY4" fmla="*/ 793 h 119365"/>
                      <a:gd name="connsiteX5" fmla="*/ 793 w 167111"/>
                      <a:gd name="connsiteY5" fmla="*/ 115842 h 119365"/>
                      <a:gd name="connsiteX6" fmla="*/ 0 w 167111"/>
                      <a:gd name="connsiteY6" fmla="*/ 119365 h 119365"/>
                      <a:gd name="connsiteX7" fmla="*/ 26956 w 167111"/>
                      <a:gd name="connsiteY7" fmla="*/ 617 h 119365"/>
                      <a:gd name="connsiteX8" fmla="*/ 27133 w 167111"/>
                      <a:gd name="connsiteY8" fmla="*/ 0 h 119365"/>
                      <a:gd name="connsiteX9" fmla="*/ 27661 w 167111"/>
                      <a:gd name="connsiteY9" fmla="*/ 352 h 119365"/>
                      <a:gd name="connsiteX10" fmla="*/ 164821 w 167111"/>
                      <a:gd name="connsiteY10" fmla="*/ 94171 h 119365"/>
                      <a:gd name="connsiteX11" fmla="*/ 167111 w 167111"/>
                      <a:gd name="connsiteY11" fmla="*/ 95757 h 119365"/>
                      <a:gd name="connsiteX12" fmla="*/ 164380 w 167111"/>
                      <a:gd name="connsiteY12" fmla="*/ 96109 h 119365"/>
                      <a:gd name="connsiteX13" fmla="*/ 0 w 167111"/>
                      <a:gd name="connsiteY13" fmla="*/ 119365 h 119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111" h="119365">
                        <a:moveTo>
                          <a:pt x="793" y="115842"/>
                        </a:moveTo>
                        <a:lnTo>
                          <a:pt x="164028" y="94083"/>
                        </a:lnTo>
                        <a:lnTo>
                          <a:pt x="163588" y="96021"/>
                        </a:lnTo>
                        <a:lnTo>
                          <a:pt x="27133" y="1057"/>
                        </a:lnTo>
                        <a:lnTo>
                          <a:pt x="27837" y="793"/>
                        </a:lnTo>
                        <a:lnTo>
                          <a:pt x="793" y="115842"/>
                        </a:lnTo>
                        <a:close/>
                        <a:moveTo>
                          <a:pt x="0" y="119365"/>
                        </a:moveTo>
                        <a:lnTo>
                          <a:pt x="26956" y="617"/>
                        </a:lnTo>
                        <a:lnTo>
                          <a:pt x="27133" y="0"/>
                        </a:lnTo>
                        <a:lnTo>
                          <a:pt x="27661" y="352"/>
                        </a:lnTo>
                        <a:lnTo>
                          <a:pt x="164821" y="94171"/>
                        </a:lnTo>
                        <a:lnTo>
                          <a:pt x="167111" y="95757"/>
                        </a:lnTo>
                        <a:lnTo>
                          <a:pt x="164380" y="96109"/>
                        </a:lnTo>
                        <a:lnTo>
                          <a:pt x="0" y="119365"/>
                        </a:lnTo>
                        <a:close/>
                      </a:path>
                    </a:pathLst>
                  </a:custGeom>
                  <a:grpFill/>
                  <a:ln w="8809" cap="flat">
                    <a:noFill/>
                    <a:prstDash val="solid"/>
                    <a:miter/>
                  </a:ln>
                </p:spPr>
                <p:txBody>
                  <a:bodyPr rtlCol="0" anchor="ctr"/>
                  <a:lstStyle/>
                  <a:p>
                    <a:endParaRPr lang="en-US" sz="3200"/>
                  </a:p>
                </p:txBody>
              </p:sp>
              <p:sp>
                <p:nvSpPr>
                  <p:cNvPr id="2525" name="Freeform: Shape 2524">
                    <a:extLst>
                      <a:ext uri="{FF2B5EF4-FFF2-40B4-BE49-F238E27FC236}">
                        <a16:creationId xmlns:a16="http://schemas.microsoft.com/office/drawing/2014/main" id="{C209C699-C9AF-4FC4-8B4F-C45E93939E1E}"/>
                      </a:ext>
                    </a:extLst>
                  </p:cNvPr>
                  <p:cNvSpPr/>
                  <p:nvPr/>
                </p:nvSpPr>
                <p:spPr>
                  <a:xfrm>
                    <a:off x="6097761" y="4300389"/>
                    <a:ext cx="180589" cy="128438"/>
                  </a:xfrm>
                  <a:custGeom>
                    <a:avLst/>
                    <a:gdLst>
                      <a:gd name="connsiteX0" fmla="*/ 0 w 180589"/>
                      <a:gd name="connsiteY0" fmla="*/ 128439 h 128438"/>
                      <a:gd name="connsiteX1" fmla="*/ 793 w 180589"/>
                      <a:gd name="connsiteY1" fmla="*/ 124915 h 128438"/>
                      <a:gd name="connsiteX2" fmla="*/ 793 w 180589"/>
                      <a:gd name="connsiteY2" fmla="*/ 124915 h 128438"/>
                      <a:gd name="connsiteX3" fmla="*/ 1321 w 180589"/>
                      <a:gd name="connsiteY3" fmla="*/ 122625 h 128438"/>
                      <a:gd name="connsiteX4" fmla="*/ 27485 w 180589"/>
                      <a:gd name="connsiteY4" fmla="*/ 7400 h 128438"/>
                      <a:gd name="connsiteX5" fmla="*/ 24489 w 180589"/>
                      <a:gd name="connsiteY5" fmla="*/ 5285 h 128438"/>
                      <a:gd name="connsiteX6" fmla="*/ 28366 w 180589"/>
                      <a:gd name="connsiteY6" fmla="*/ 3788 h 128438"/>
                      <a:gd name="connsiteX7" fmla="*/ 29247 w 180589"/>
                      <a:gd name="connsiteY7" fmla="*/ 0 h 128438"/>
                      <a:gd name="connsiteX8" fmla="*/ 32947 w 180589"/>
                      <a:gd name="connsiteY8" fmla="*/ 1938 h 128438"/>
                      <a:gd name="connsiteX9" fmla="*/ 36382 w 180589"/>
                      <a:gd name="connsiteY9" fmla="*/ 529 h 128438"/>
                      <a:gd name="connsiteX10" fmla="*/ 35942 w 180589"/>
                      <a:gd name="connsiteY10" fmla="*/ 3876 h 128438"/>
                      <a:gd name="connsiteX11" fmla="*/ 169754 w 180589"/>
                      <a:gd name="connsiteY11" fmla="*/ 95492 h 128438"/>
                      <a:gd name="connsiteX12" fmla="*/ 172926 w 180589"/>
                      <a:gd name="connsiteY12" fmla="*/ 95052 h 128438"/>
                      <a:gd name="connsiteX13" fmla="*/ 172397 w 180589"/>
                      <a:gd name="connsiteY13" fmla="*/ 97254 h 128438"/>
                      <a:gd name="connsiteX14" fmla="*/ 180590 w 180589"/>
                      <a:gd name="connsiteY14" fmla="*/ 102892 h 128438"/>
                      <a:gd name="connsiteX15" fmla="*/ 170723 w 180589"/>
                      <a:gd name="connsiteY15" fmla="*/ 104301 h 128438"/>
                      <a:gd name="connsiteX16" fmla="*/ 170195 w 180589"/>
                      <a:gd name="connsiteY16" fmla="*/ 106592 h 128438"/>
                      <a:gd name="connsiteX17" fmla="*/ 167552 w 180589"/>
                      <a:gd name="connsiteY17" fmla="*/ 104742 h 128438"/>
                      <a:gd name="connsiteX18" fmla="*/ 0 w 180589"/>
                      <a:gd name="connsiteY18" fmla="*/ 128439 h 128438"/>
                      <a:gd name="connsiteX19" fmla="*/ 34180 w 180589"/>
                      <a:gd name="connsiteY19" fmla="*/ 12157 h 128438"/>
                      <a:gd name="connsiteX20" fmla="*/ 9602 w 180589"/>
                      <a:gd name="connsiteY20" fmla="*/ 116987 h 128438"/>
                      <a:gd name="connsiteX21" fmla="*/ 156628 w 180589"/>
                      <a:gd name="connsiteY21" fmla="*/ 97342 h 128438"/>
                      <a:gd name="connsiteX22" fmla="*/ 34180 w 180589"/>
                      <a:gd name="connsiteY22" fmla="*/ 12157 h 12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0589" h="128438">
                        <a:moveTo>
                          <a:pt x="0" y="128439"/>
                        </a:moveTo>
                        <a:lnTo>
                          <a:pt x="793" y="124915"/>
                        </a:lnTo>
                        <a:lnTo>
                          <a:pt x="793" y="124915"/>
                        </a:lnTo>
                        <a:lnTo>
                          <a:pt x="1321" y="122625"/>
                        </a:lnTo>
                        <a:lnTo>
                          <a:pt x="27485" y="7400"/>
                        </a:lnTo>
                        <a:lnTo>
                          <a:pt x="24489" y="5285"/>
                        </a:lnTo>
                        <a:lnTo>
                          <a:pt x="28366" y="3788"/>
                        </a:lnTo>
                        <a:lnTo>
                          <a:pt x="29247" y="0"/>
                        </a:lnTo>
                        <a:lnTo>
                          <a:pt x="32947" y="1938"/>
                        </a:lnTo>
                        <a:lnTo>
                          <a:pt x="36382" y="529"/>
                        </a:lnTo>
                        <a:lnTo>
                          <a:pt x="35942" y="3876"/>
                        </a:lnTo>
                        <a:lnTo>
                          <a:pt x="169754" y="95492"/>
                        </a:lnTo>
                        <a:lnTo>
                          <a:pt x="172926" y="95052"/>
                        </a:lnTo>
                        <a:lnTo>
                          <a:pt x="172397" y="97254"/>
                        </a:lnTo>
                        <a:lnTo>
                          <a:pt x="180590" y="102892"/>
                        </a:lnTo>
                        <a:lnTo>
                          <a:pt x="170723" y="104301"/>
                        </a:lnTo>
                        <a:lnTo>
                          <a:pt x="170195" y="106592"/>
                        </a:lnTo>
                        <a:lnTo>
                          <a:pt x="167552" y="104742"/>
                        </a:lnTo>
                        <a:lnTo>
                          <a:pt x="0" y="128439"/>
                        </a:lnTo>
                        <a:close/>
                        <a:moveTo>
                          <a:pt x="34180" y="12157"/>
                        </a:moveTo>
                        <a:lnTo>
                          <a:pt x="9602" y="116987"/>
                        </a:lnTo>
                        <a:lnTo>
                          <a:pt x="156628" y="97342"/>
                        </a:lnTo>
                        <a:lnTo>
                          <a:pt x="34180" y="12157"/>
                        </a:lnTo>
                        <a:close/>
                      </a:path>
                    </a:pathLst>
                  </a:custGeom>
                  <a:grpFill/>
                  <a:ln w="8809" cap="flat">
                    <a:noFill/>
                    <a:prstDash val="solid"/>
                    <a:miter/>
                  </a:ln>
                </p:spPr>
                <p:txBody>
                  <a:bodyPr rtlCol="0" anchor="ctr"/>
                  <a:lstStyle/>
                  <a:p>
                    <a:endParaRPr lang="en-US" sz="3200"/>
                  </a:p>
                </p:txBody>
              </p:sp>
            </p:grpSp>
            <p:grpSp>
              <p:nvGrpSpPr>
                <p:cNvPr id="1540" name="Graphic 4229">
                  <a:extLst>
                    <a:ext uri="{FF2B5EF4-FFF2-40B4-BE49-F238E27FC236}">
                      <a16:creationId xmlns:a16="http://schemas.microsoft.com/office/drawing/2014/main" id="{CCA247AE-A586-4F5B-A4C4-E5E661D02EA6}"/>
                    </a:ext>
                  </a:extLst>
                </p:cNvPr>
                <p:cNvGrpSpPr/>
                <p:nvPr/>
              </p:nvGrpSpPr>
              <p:grpSpPr>
                <a:xfrm>
                  <a:off x="5584006" y="3986163"/>
                  <a:ext cx="134517" cy="167728"/>
                  <a:chOff x="5584006" y="3986163"/>
                  <a:chExt cx="134517" cy="167728"/>
                </a:xfrm>
                <a:grpFill/>
              </p:grpSpPr>
              <p:sp>
                <p:nvSpPr>
                  <p:cNvPr id="2522" name="Freeform: Shape 2521">
                    <a:extLst>
                      <a:ext uri="{FF2B5EF4-FFF2-40B4-BE49-F238E27FC236}">
                        <a16:creationId xmlns:a16="http://schemas.microsoft.com/office/drawing/2014/main" id="{EBEAF2F5-DD65-4CFE-BC26-48E6747B16E2}"/>
                      </a:ext>
                    </a:extLst>
                  </p:cNvPr>
                  <p:cNvSpPr/>
                  <p:nvPr/>
                </p:nvSpPr>
                <p:spPr>
                  <a:xfrm>
                    <a:off x="5589644" y="3995324"/>
                    <a:ext cx="124474" cy="153633"/>
                  </a:xfrm>
                  <a:custGeom>
                    <a:avLst/>
                    <a:gdLst>
                      <a:gd name="connsiteX0" fmla="*/ 83247 w 124474"/>
                      <a:gd name="connsiteY0" fmla="*/ 0 h 153633"/>
                      <a:gd name="connsiteX1" fmla="*/ 84569 w 124474"/>
                      <a:gd name="connsiteY1" fmla="*/ 5021 h 153633"/>
                      <a:gd name="connsiteX2" fmla="*/ 123329 w 124474"/>
                      <a:gd name="connsiteY2" fmla="*/ 149405 h 153633"/>
                      <a:gd name="connsiteX3" fmla="*/ 124475 w 124474"/>
                      <a:gd name="connsiteY3" fmla="*/ 153633 h 153633"/>
                      <a:gd name="connsiteX4" fmla="*/ 120158 w 124474"/>
                      <a:gd name="connsiteY4" fmla="*/ 153545 h 153633"/>
                      <a:gd name="connsiteX5" fmla="*/ 3259 w 124474"/>
                      <a:gd name="connsiteY5" fmla="*/ 152136 h 153633"/>
                      <a:gd name="connsiteX6" fmla="*/ 0 w 124474"/>
                      <a:gd name="connsiteY6" fmla="*/ 152136 h 153633"/>
                      <a:gd name="connsiteX7" fmla="*/ 1497 w 124474"/>
                      <a:gd name="connsiteY7" fmla="*/ 149317 h 153633"/>
                      <a:gd name="connsiteX8" fmla="*/ 79635 w 124474"/>
                      <a:gd name="connsiteY8" fmla="*/ 6343 h 153633"/>
                      <a:gd name="connsiteX9" fmla="*/ 83247 w 124474"/>
                      <a:gd name="connsiteY9" fmla="*/ 0 h 153633"/>
                      <a:gd name="connsiteX10" fmla="*/ 76376 w 124474"/>
                      <a:gd name="connsiteY10" fmla="*/ 12950 h 153633"/>
                      <a:gd name="connsiteX11" fmla="*/ 5021 w 124474"/>
                      <a:gd name="connsiteY11" fmla="*/ 151255 h 153633"/>
                      <a:gd name="connsiteX12" fmla="*/ 3348 w 124474"/>
                      <a:gd name="connsiteY12" fmla="*/ 148436 h 153633"/>
                      <a:gd name="connsiteX13" fmla="*/ 120246 w 124474"/>
                      <a:gd name="connsiteY13" fmla="*/ 147026 h 153633"/>
                      <a:gd name="connsiteX14" fmla="*/ 117075 w 124474"/>
                      <a:gd name="connsiteY14" fmla="*/ 151255 h 153633"/>
                      <a:gd name="connsiteX15" fmla="*/ 76376 w 124474"/>
                      <a:gd name="connsiteY15" fmla="*/ 12950 h 153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474" h="153633">
                        <a:moveTo>
                          <a:pt x="83247" y="0"/>
                        </a:moveTo>
                        <a:lnTo>
                          <a:pt x="84569" y="5021"/>
                        </a:lnTo>
                        <a:lnTo>
                          <a:pt x="123329" y="149405"/>
                        </a:lnTo>
                        <a:lnTo>
                          <a:pt x="124475" y="153633"/>
                        </a:lnTo>
                        <a:lnTo>
                          <a:pt x="120158" y="153545"/>
                        </a:lnTo>
                        <a:lnTo>
                          <a:pt x="3259" y="152136"/>
                        </a:lnTo>
                        <a:lnTo>
                          <a:pt x="0" y="152136"/>
                        </a:lnTo>
                        <a:lnTo>
                          <a:pt x="1497" y="149317"/>
                        </a:lnTo>
                        <a:lnTo>
                          <a:pt x="79635" y="6343"/>
                        </a:lnTo>
                        <a:lnTo>
                          <a:pt x="83247" y="0"/>
                        </a:lnTo>
                        <a:close/>
                        <a:moveTo>
                          <a:pt x="76376" y="12950"/>
                        </a:moveTo>
                        <a:lnTo>
                          <a:pt x="5021" y="151255"/>
                        </a:lnTo>
                        <a:lnTo>
                          <a:pt x="3348" y="148436"/>
                        </a:lnTo>
                        <a:lnTo>
                          <a:pt x="120246" y="147026"/>
                        </a:lnTo>
                        <a:lnTo>
                          <a:pt x="117075" y="151255"/>
                        </a:lnTo>
                        <a:lnTo>
                          <a:pt x="76376" y="12950"/>
                        </a:lnTo>
                        <a:close/>
                      </a:path>
                    </a:pathLst>
                  </a:custGeom>
                  <a:grpFill/>
                  <a:ln w="8809" cap="flat">
                    <a:noFill/>
                    <a:prstDash val="solid"/>
                    <a:miter/>
                  </a:ln>
                </p:spPr>
                <p:txBody>
                  <a:bodyPr rtlCol="0" anchor="ctr"/>
                  <a:lstStyle/>
                  <a:p>
                    <a:endParaRPr lang="en-US" sz="3200"/>
                  </a:p>
                </p:txBody>
              </p:sp>
              <p:sp>
                <p:nvSpPr>
                  <p:cNvPr id="2523" name="Freeform: Shape 2522">
                    <a:extLst>
                      <a:ext uri="{FF2B5EF4-FFF2-40B4-BE49-F238E27FC236}">
                        <a16:creationId xmlns:a16="http://schemas.microsoft.com/office/drawing/2014/main" id="{F1F325E8-B817-4E92-BDA3-25BCCFEA2666}"/>
                      </a:ext>
                    </a:extLst>
                  </p:cNvPr>
                  <p:cNvSpPr/>
                  <p:nvPr/>
                </p:nvSpPr>
                <p:spPr>
                  <a:xfrm>
                    <a:off x="5584006" y="3986163"/>
                    <a:ext cx="134517" cy="167728"/>
                  </a:xfrm>
                  <a:custGeom>
                    <a:avLst/>
                    <a:gdLst>
                      <a:gd name="connsiteX0" fmla="*/ 121304 w 134517"/>
                      <a:gd name="connsiteY0" fmla="*/ 167728 h 167728"/>
                      <a:gd name="connsiteX1" fmla="*/ 120775 w 134517"/>
                      <a:gd name="connsiteY1" fmla="*/ 166054 h 167728"/>
                      <a:gd name="connsiteX2" fmla="*/ 12069 w 134517"/>
                      <a:gd name="connsiteY2" fmla="*/ 164733 h 167728"/>
                      <a:gd name="connsiteX3" fmla="*/ 10747 w 134517"/>
                      <a:gd name="connsiteY3" fmla="*/ 167200 h 167728"/>
                      <a:gd name="connsiteX4" fmla="*/ 8809 w 134517"/>
                      <a:gd name="connsiteY4" fmla="*/ 164645 h 167728"/>
                      <a:gd name="connsiteX5" fmla="*/ 0 w 134517"/>
                      <a:gd name="connsiteY5" fmla="*/ 164557 h 167728"/>
                      <a:gd name="connsiteX6" fmla="*/ 4405 w 134517"/>
                      <a:gd name="connsiteY6" fmla="*/ 156540 h 167728"/>
                      <a:gd name="connsiteX7" fmla="*/ 2995 w 134517"/>
                      <a:gd name="connsiteY7" fmla="*/ 154162 h 167728"/>
                      <a:gd name="connsiteX8" fmla="*/ 5814 w 134517"/>
                      <a:gd name="connsiteY8" fmla="*/ 154162 h 167728"/>
                      <a:gd name="connsiteX9" fmla="*/ 82895 w 134517"/>
                      <a:gd name="connsiteY9" fmla="*/ 12950 h 167728"/>
                      <a:gd name="connsiteX10" fmla="*/ 82895 w 134517"/>
                      <a:gd name="connsiteY10" fmla="*/ 12950 h 167728"/>
                      <a:gd name="connsiteX11" fmla="*/ 89943 w 134517"/>
                      <a:gd name="connsiteY11" fmla="*/ 0 h 167728"/>
                      <a:gd name="connsiteX12" fmla="*/ 130905 w 134517"/>
                      <a:gd name="connsiteY12" fmla="*/ 152576 h 167728"/>
                      <a:gd name="connsiteX13" fmla="*/ 132667 w 134517"/>
                      <a:gd name="connsiteY13" fmla="*/ 152576 h 167728"/>
                      <a:gd name="connsiteX14" fmla="*/ 131346 w 134517"/>
                      <a:gd name="connsiteY14" fmla="*/ 154250 h 167728"/>
                      <a:gd name="connsiteX15" fmla="*/ 134517 w 134517"/>
                      <a:gd name="connsiteY15" fmla="*/ 166054 h 167728"/>
                      <a:gd name="connsiteX16" fmla="*/ 122536 w 134517"/>
                      <a:gd name="connsiteY16" fmla="*/ 165878 h 167728"/>
                      <a:gd name="connsiteX17" fmla="*/ 121304 w 134517"/>
                      <a:gd name="connsiteY17" fmla="*/ 167728 h 167728"/>
                      <a:gd name="connsiteX18" fmla="*/ 81133 w 134517"/>
                      <a:gd name="connsiteY18" fmla="*/ 31097 h 167728"/>
                      <a:gd name="connsiteX19" fmla="*/ 17618 w 134517"/>
                      <a:gd name="connsiteY19" fmla="*/ 154074 h 167728"/>
                      <a:gd name="connsiteX20" fmla="*/ 116899 w 134517"/>
                      <a:gd name="connsiteY20" fmla="*/ 152929 h 167728"/>
                      <a:gd name="connsiteX21" fmla="*/ 81133 w 134517"/>
                      <a:gd name="connsiteY21" fmla="*/ 31097 h 167728"/>
                      <a:gd name="connsiteX22" fmla="*/ 85538 w 134517"/>
                      <a:gd name="connsiteY22" fmla="*/ 22287 h 167728"/>
                      <a:gd name="connsiteX23" fmla="*/ 123946 w 134517"/>
                      <a:gd name="connsiteY23" fmla="*/ 152929 h 167728"/>
                      <a:gd name="connsiteX24" fmla="*/ 87740 w 134517"/>
                      <a:gd name="connsiteY24" fmla="*/ 18235 h 167728"/>
                      <a:gd name="connsiteX25" fmla="*/ 85538 w 134517"/>
                      <a:gd name="connsiteY25" fmla="*/ 22287 h 167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4517" h="167728">
                        <a:moveTo>
                          <a:pt x="121304" y="167728"/>
                        </a:moveTo>
                        <a:lnTo>
                          <a:pt x="120775" y="166054"/>
                        </a:lnTo>
                        <a:lnTo>
                          <a:pt x="12069" y="164733"/>
                        </a:lnTo>
                        <a:lnTo>
                          <a:pt x="10747" y="167200"/>
                        </a:lnTo>
                        <a:lnTo>
                          <a:pt x="8809" y="164645"/>
                        </a:lnTo>
                        <a:lnTo>
                          <a:pt x="0" y="164557"/>
                        </a:lnTo>
                        <a:lnTo>
                          <a:pt x="4405" y="156540"/>
                        </a:lnTo>
                        <a:lnTo>
                          <a:pt x="2995" y="154162"/>
                        </a:lnTo>
                        <a:lnTo>
                          <a:pt x="5814" y="154162"/>
                        </a:lnTo>
                        <a:lnTo>
                          <a:pt x="82895" y="12950"/>
                        </a:lnTo>
                        <a:lnTo>
                          <a:pt x="82895" y="12950"/>
                        </a:lnTo>
                        <a:lnTo>
                          <a:pt x="89943" y="0"/>
                        </a:lnTo>
                        <a:lnTo>
                          <a:pt x="130905" y="152576"/>
                        </a:lnTo>
                        <a:lnTo>
                          <a:pt x="132667" y="152576"/>
                        </a:lnTo>
                        <a:lnTo>
                          <a:pt x="131346" y="154250"/>
                        </a:lnTo>
                        <a:lnTo>
                          <a:pt x="134517" y="166054"/>
                        </a:lnTo>
                        <a:lnTo>
                          <a:pt x="122536" y="165878"/>
                        </a:lnTo>
                        <a:lnTo>
                          <a:pt x="121304" y="167728"/>
                        </a:lnTo>
                        <a:close/>
                        <a:moveTo>
                          <a:pt x="81133" y="31097"/>
                        </a:moveTo>
                        <a:lnTo>
                          <a:pt x="17618" y="154074"/>
                        </a:lnTo>
                        <a:lnTo>
                          <a:pt x="116899" y="152929"/>
                        </a:lnTo>
                        <a:lnTo>
                          <a:pt x="81133" y="31097"/>
                        </a:lnTo>
                        <a:close/>
                        <a:moveTo>
                          <a:pt x="85538" y="22287"/>
                        </a:moveTo>
                        <a:lnTo>
                          <a:pt x="123946" y="152929"/>
                        </a:lnTo>
                        <a:lnTo>
                          <a:pt x="87740" y="18235"/>
                        </a:lnTo>
                        <a:lnTo>
                          <a:pt x="85538" y="22287"/>
                        </a:lnTo>
                        <a:close/>
                      </a:path>
                    </a:pathLst>
                  </a:custGeom>
                  <a:grpFill/>
                  <a:ln w="8809" cap="flat">
                    <a:noFill/>
                    <a:prstDash val="solid"/>
                    <a:miter/>
                  </a:ln>
                </p:spPr>
                <p:txBody>
                  <a:bodyPr rtlCol="0" anchor="ctr"/>
                  <a:lstStyle/>
                  <a:p>
                    <a:endParaRPr lang="en-US" sz="3200"/>
                  </a:p>
                </p:txBody>
              </p:sp>
            </p:grpSp>
            <p:grpSp>
              <p:nvGrpSpPr>
                <p:cNvPr id="1541" name="Graphic 4229">
                  <a:extLst>
                    <a:ext uri="{FF2B5EF4-FFF2-40B4-BE49-F238E27FC236}">
                      <a16:creationId xmlns:a16="http://schemas.microsoft.com/office/drawing/2014/main" id="{197EE265-E240-4FA1-B9FE-9A38F1E2616C}"/>
                    </a:ext>
                  </a:extLst>
                </p:cNvPr>
                <p:cNvGrpSpPr/>
                <p:nvPr/>
              </p:nvGrpSpPr>
              <p:grpSpPr>
                <a:xfrm>
                  <a:off x="5577839" y="4135744"/>
                  <a:ext cx="257053" cy="198384"/>
                  <a:chOff x="5577839" y="4135744"/>
                  <a:chExt cx="257053" cy="198384"/>
                </a:xfrm>
                <a:grpFill/>
              </p:grpSpPr>
              <p:sp>
                <p:nvSpPr>
                  <p:cNvPr id="2520" name="Freeform: Shape 2519">
                    <a:extLst>
                      <a:ext uri="{FF2B5EF4-FFF2-40B4-BE49-F238E27FC236}">
                        <a16:creationId xmlns:a16="http://schemas.microsoft.com/office/drawing/2014/main" id="{B228FDC3-4036-411E-B576-769052798F27}"/>
                      </a:ext>
                    </a:extLst>
                  </p:cNvPr>
                  <p:cNvSpPr/>
                  <p:nvPr/>
                </p:nvSpPr>
                <p:spPr>
                  <a:xfrm>
                    <a:off x="5587001" y="4140324"/>
                    <a:ext cx="240756" cy="185787"/>
                  </a:xfrm>
                  <a:custGeom>
                    <a:avLst/>
                    <a:gdLst>
                      <a:gd name="connsiteX0" fmla="*/ 229745 w 240756"/>
                      <a:gd name="connsiteY0" fmla="*/ 79724 h 185787"/>
                      <a:gd name="connsiteX1" fmla="*/ 120687 w 240756"/>
                      <a:gd name="connsiteY1" fmla="*/ 8633 h 185787"/>
                      <a:gd name="connsiteX2" fmla="*/ 126061 w 240756"/>
                      <a:gd name="connsiteY2" fmla="*/ 7488 h 185787"/>
                      <a:gd name="connsiteX3" fmla="*/ 7665 w 240756"/>
                      <a:gd name="connsiteY3" fmla="*/ 181911 h 185787"/>
                      <a:gd name="connsiteX4" fmla="*/ 5021 w 240756"/>
                      <a:gd name="connsiteY4" fmla="*/ 178740 h 185787"/>
                      <a:gd name="connsiteX5" fmla="*/ 229745 w 240756"/>
                      <a:gd name="connsiteY5" fmla="*/ 79724 h 185787"/>
                      <a:gd name="connsiteX6" fmla="*/ 240757 w 240756"/>
                      <a:gd name="connsiteY6" fmla="*/ 74790 h 185787"/>
                      <a:gd name="connsiteX7" fmla="*/ 6783 w 240756"/>
                      <a:gd name="connsiteY7" fmla="*/ 182704 h 185787"/>
                      <a:gd name="connsiteX8" fmla="*/ 0 w 240756"/>
                      <a:gd name="connsiteY8" fmla="*/ 185787 h 185787"/>
                      <a:gd name="connsiteX9" fmla="*/ 4052 w 240756"/>
                      <a:gd name="connsiteY9" fmla="*/ 179533 h 185787"/>
                      <a:gd name="connsiteX10" fmla="*/ 119454 w 240756"/>
                      <a:gd name="connsiteY10" fmla="*/ 3171 h 185787"/>
                      <a:gd name="connsiteX11" fmla="*/ 121568 w 240756"/>
                      <a:gd name="connsiteY11" fmla="*/ 0 h 185787"/>
                      <a:gd name="connsiteX12" fmla="*/ 124827 w 240756"/>
                      <a:gd name="connsiteY12" fmla="*/ 2026 h 185787"/>
                      <a:gd name="connsiteX13" fmla="*/ 240757 w 240756"/>
                      <a:gd name="connsiteY13" fmla="*/ 74790 h 18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0756" h="185787">
                        <a:moveTo>
                          <a:pt x="229745" y="79724"/>
                        </a:moveTo>
                        <a:lnTo>
                          <a:pt x="120687" y="8633"/>
                        </a:lnTo>
                        <a:lnTo>
                          <a:pt x="126061" y="7488"/>
                        </a:lnTo>
                        <a:lnTo>
                          <a:pt x="7665" y="181911"/>
                        </a:lnTo>
                        <a:lnTo>
                          <a:pt x="5021" y="178740"/>
                        </a:lnTo>
                        <a:lnTo>
                          <a:pt x="229745" y="79724"/>
                        </a:lnTo>
                        <a:close/>
                        <a:moveTo>
                          <a:pt x="240757" y="74790"/>
                        </a:moveTo>
                        <a:lnTo>
                          <a:pt x="6783" y="182704"/>
                        </a:lnTo>
                        <a:lnTo>
                          <a:pt x="0" y="185787"/>
                        </a:lnTo>
                        <a:lnTo>
                          <a:pt x="4052" y="179533"/>
                        </a:lnTo>
                        <a:lnTo>
                          <a:pt x="119454" y="3171"/>
                        </a:lnTo>
                        <a:lnTo>
                          <a:pt x="121568" y="0"/>
                        </a:lnTo>
                        <a:lnTo>
                          <a:pt x="124827" y="2026"/>
                        </a:lnTo>
                        <a:lnTo>
                          <a:pt x="240757" y="74790"/>
                        </a:lnTo>
                        <a:close/>
                      </a:path>
                    </a:pathLst>
                  </a:custGeom>
                  <a:grpFill/>
                  <a:ln w="8809" cap="flat">
                    <a:noFill/>
                    <a:prstDash val="solid"/>
                    <a:miter/>
                  </a:ln>
                </p:spPr>
                <p:txBody>
                  <a:bodyPr rtlCol="0" anchor="ctr"/>
                  <a:lstStyle/>
                  <a:p>
                    <a:endParaRPr lang="en-US" sz="3200"/>
                  </a:p>
                </p:txBody>
              </p:sp>
              <p:sp>
                <p:nvSpPr>
                  <p:cNvPr id="2521" name="Freeform: Shape 2520">
                    <a:extLst>
                      <a:ext uri="{FF2B5EF4-FFF2-40B4-BE49-F238E27FC236}">
                        <a16:creationId xmlns:a16="http://schemas.microsoft.com/office/drawing/2014/main" id="{E19910CF-10B8-4826-AA33-60B3511207D2}"/>
                      </a:ext>
                    </a:extLst>
                  </p:cNvPr>
                  <p:cNvSpPr/>
                  <p:nvPr/>
                </p:nvSpPr>
                <p:spPr>
                  <a:xfrm>
                    <a:off x="5577839" y="4135744"/>
                    <a:ext cx="257053" cy="198384"/>
                  </a:xfrm>
                  <a:custGeom>
                    <a:avLst/>
                    <a:gdLst>
                      <a:gd name="connsiteX0" fmla="*/ 0 w 257053"/>
                      <a:gd name="connsiteY0" fmla="*/ 198384 h 198384"/>
                      <a:gd name="connsiteX1" fmla="*/ 9778 w 257053"/>
                      <a:gd name="connsiteY1" fmla="*/ 183408 h 198384"/>
                      <a:gd name="connsiteX2" fmla="*/ 8721 w 257053"/>
                      <a:gd name="connsiteY2" fmla="*/ 182175 h 198384"/>
                      <a:gd name="connsiteX3" fmla="*/ 11364 w 257053"/>
                      <a:gd name="connsiteY3" fmla="*/ 181030 h 198384"/>
                      <a:gd name="connsiteX4" fmla="*/ 121920 w 257053"/>
                      <a:gd name="connsiteY4" fmla="*/ 12157 h 198384"/>
                      <a:gd name="connsiteX5" fmla="*/ 121215 w 257053"/>
                      <a:gd name="connsiteY5" fmla="*/ 11716 h 198384"/>
                      <a:gd name="connsiteX6" fmla="*/ 122361 w 257053"/>
                      <a:gd name="connsiteY6" fmla="*/ 11452 h 198384"/>
                      <a:gd name="connsiteX7" fmla="*/ 129848 w 257053"/>
                      <a:gd name="connsiteY7" fmla="*/ 0 h 198384"/>
                      <a:gd name="connsiteX8" fmla="*/ 141653 w 257053"/>
                      <a:gd name="connsiteY8" fmla="*/ 7400 h 198384"/>
                      <a:gd name="connsiteX9" fmla="*/ 142798 w 257053"/>
                      <a:gd name="connsiteY9" fmla="*/ 7135 h 198384"/>
                      <a:gd name="connsiteX10" fmla="*/ 142358 w 257053"/>
                      <a:gd name="connsiteY10" fmla="*/ 7840 h 198384"/>
                      <a:gd name="connsiteX11" fmla="*/ 257054 w 257053"/>
                      <a:gd name="connsiteY11" fmla="*/ 79900 h 198384"/>
                      <a:gd name="connsiteX12" fmla="*/ 246042 w 257053"/>
                      <a:gd name="connsiteY12" fmla="*/ 85009 h 198384"/>
                      <a:gd name="connsiteX13" fmla="*/ 246042 w 257053"/>
                      <a:gd name="connsiteY13" fmla="*/ 85009 h 198384"/>
                      <a:gd name="connsiteX14" fmla="*/ 245954 w 257053"/>
                      <a:gd name="connsiteY14" fmla="*/ 85097 h 198384"/>
                      <a:gd name="connsiteX15" fmla="*/ 18852 w 257053"/>
                      <a:gd name="connsiteY15" fmla="*/ 189839 h 198384"/>
                      <a:gd name="connsiteX16" fmla="*/ 17178 w 257053"/>
                      <a:gd name="connsiteY16" fmla="*/ 192218 h 198384"/>
                      <a:gd name="connsiteX17" fmla="*/ 16209 w 257053"/>
                      <a:gd name="connsiteY17" fmla="*/ 191073 h 198384"/>
                      <a:gd name="connsiteX18" fmla="*/ 0 w 257053"/>
                      <a:gd name="connsiteY18" fmla="*/ 198384 h 198384"/>
                      <a:gd name="connsiteX19" fmla="*/ 133989 w 257053"/>
                      <a:gd name="connsiteY19" fmla="*/ 19997 h 198384"/>
                      <a:gd name="connsiteX20" fmla="*/ 30392 w 257053"/>
                      <a:gd name="connsiteY20" fmla="*/ 172573 h 198384"/>
                      <a:gd name="connsiteX21" fmla="*/ 231859 w 257053"/>
                      <a:gd name="connsiteY21" fmla="*/ 83776 h 198384"/>
                      <a:gd name="connsiteX22" fmla="*/ 133989 w 257053"/>
                      <a:gd name="connsiteY22" fmla="*/ 19997 h 198384"/>
                      <a:gd name="connsiteX23" fmla="*/ 137777 w 257053"/>
                      <a:gd name="connsiteY23" fmla="*/ 14359 h 198384"/>
                      <a:gd name="connsiteX24" fmla="*/ 239259 w 257053"/>
                      <a:gd name="connsiteY24" fmla="*/ 80516 h 198384"/>
                      <a:gd name="connsiteX25" fmla="*/ 242871 w 257053"/>
                      <a:gd name="connsiteY25" fmla="*/ 78843 h 198384"/>
                      <a:gd name="connsiteX26" fmla="*/ 138482 w 257053"/>
                      <a:gd name="connsiteY26" fmla="*/ 13302 h 198384"/>
                      <a:gd name="connsiteX27" fmla="*/ 137777 w 257053"/>
                      <a:gd name="connsiteY27" fmla="*/ 14359 h 198384"/>
                      <a:gd name="connsiteX28" fmla="*/ 127558 w 257053"/>
                      <a:gd name="connsiteY28" fmla="*/ 15768 h 198384"/>
                      <a:gd name="connsiteX29" fmla="*/ 95933 w 257053"/>
                      <a:gd name="connsiteY29" fmla="*/ 64131 h 198384"/>
                      <a:gd name="connsiteX30" fmla="*/ 128351 w 257053"/>
                      <a:gd name="connsiteY30" fmla="*/ 16297 h 198384"/>
                      <a:gd name="connsiteX31" fmla="*/ 127558 w 257053"/>
                      <a:gd name="connsiteY31" fmla="*/ 15768 h 198384"/>
                      <a:gd name="connsiteX32" fmla="*/ 131875 w 257053"/>
                      <a:gd name="connsiteY32" fmla="*/ 9161 h 198384"/>
                      <a:gd name="connsiteX33" fmla="*/ 131698 w 257053"/>
                      <a:gd name="connsiteY33" fmla="*/ 9426 h 198384"/>
                      <a:gd name="connsiteX34" fmla="*/ 132051 w 257053"/>
                      <a:gd name="connsiteY34" fmla="*/ 9338 h 198384"/>
                      <a:gd name="connsiteX35" fmla="*/ 131875 w 257053"/>
                      <a:gd name="connsiteY35" fmla="*/ 9161 h 19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7053" h="198384">
                        <a:moveTo>
                          <a:pt x="0" y="198384"/>
                        </a:moveTo>
                        <a:lnTo>
                          <a:pt x="9778" y="183408"/>
                        </a:lnTo>
                        <a:lnTo>
                          <a:pt x="8721" y="182175"/>
                        </a:lnTo>
                        <a:lnTo>
                          <a:pt x="11364" y="181030"/>
                        </a:lnTo>
                        <a:lnTo>
                          <a:pt x="121920" y="12157"/>
                        </a:lnTo>
                        <a:lnTo>
                          <a:pt x="121215" y="11716"/>
                        </a:lnTo>
                        <a:lnTo>
                          <a:pt x="122361" y="11452"/>
                        </a:lnTo>
                        <a:lnTo>
                          <a:pt x="129848" y="0"/>
                        </a:lnTo>
                        <a:lnTo>
                          <a:pt x="141653" y="7400"/>
                        </a:lnTo>
                        <a:lnTo>
                          <a:pt x="142798" y="7135"/>
                        </a:lnTo>
                        <a:lnTo>
                          <a:pt x="142358" y="7840"/>
                        </a:lnTo>
                        <a:lnTo>
                          <a:pt x="257054" y="79900"/>
                        </a:lnTo>
                        <a:lnTo>
                          <a:pt x="246042" y="85009"/>
                        </a:lnTo>
                        <a:lnTo>
                          <a:pt x="246042" y="85009"/>
                        </a:lnTo>
                        <a:lnTo>
                          <a:pt x="245954" y="85097"/>
                        </a:lnTo>
                        <a:lnTo>
                          <a:pt x="18852" y="189839"/>
                        </a:lnTo>
                        <a:lnTo>
                          <a:pt x="17178" y="192218"/>
                        </a:lnTo>
                        <a:lnTo>
                          <a:pt x="16209" y="191073"/>
                        </a:lnTo>
                        <a:lnTo>
                          <a:pt x="0" y="198384"/>
                        </a:lnTo>
                        <a:close/>
                        <a:moveTo>
                          <a:pt x="133989" y="19997"/>
                        </a:moveTo>
                        <a:lnTo>
                          <a:pt x="30392" y="172573"/>
                        </a:lnTo>
                        <a:lnTo>
                          <a:pt x="231859" y="83776"/>
                        </a:lnTo>
                        <a:lnTo>
                          <a:pt x="133989" y="19997"/>
                        </a:lnTo>
                        <a:close/>
                        <a:moveTo>
                          <a:pt x="137777" y="14359"/>
                        </a:moveTo>
                        <a:lnTo>
                          <a:pt x="239259" y="80516"/>
                        </a:lnTo>
                        <a:lnTo>
                          <a:pt x="242871" y="78843"/>
                        </a:lnTo>
                        <a:lnTo>
                          <a:pt x="138482" y="13302"/>
                        </a:lnTo>
                        <a:lnTo>
                          <a:pt x="137777" y="14359"/>
                        </a:lnTo>
                        <a:close/>
                        <a:moveTo>
                          <a:pt x="127558" y="15768"/>
                        </a:moveTo>
                        <a:lnTo>
                          <a:pt x="95933" y="64131"/>
                        </a:lnTo>
                        <a:lnTo>
                          <a:pt x="128351" y="16297"/>
                        </a:lnTo>
                        <a:lnTo>
                          <a:pt x="127558" y="15768"/>
                        </a:lnTo>
                        <a:close/>
                        <a:moveTo>
                          <a:pt x="131875" y="9161"/>
                        </a:moveTo>
                        <a:lnTo>
                          <a:pt x="131698" y="9426"/>
                        </a:lnTo>
                        <a:lnTo>
                          <a:pt x="132051" y="9338"/>
                        </a:lnTo>
                        <a:lnTo>
                          <a:pt x="131875" y="9161"/>
                        </a:lnTo>
                        <a:close/>
                      </a:path>
                    </a:pathLst>
                  </a:custGeom>
                  <a:grpFill/>
                  <a:ln w="8809" cap="flat">
                    <a:noFill/>
                    <a:prstDash val="solid"/>
                    <a:miter/>
                  </a:ln>
                </p:spPr>
                <p:txBody>
                  <a:bodyPr rtlCol="0" anchor="ctr"/>
                  <a:lstStyle/>
                  <a:p>
                    <a:endParaRPr lang="en-US" sz="3200"/>
                  </a:p>
                </p:txBody>
              </p:sp>
            </p:grpSp>
            <p:grpSp>
              <p:nvGrpSpPr>
                <p:cNvPr id="1542" name="Graphic 4229">
                  <a:extLst>
                    <a:ext uri="{FF2B5EF4-FFF2-40B4-BE49-F238E27FC236}">
                      <a16:creationId xmlns:a16="http://schemas.microsoft.com/office/drawing/2014/main" id="{E777F791-B7A3-4D78-BCD0-2B7B3E227A6F}"/>
                    </a:ext>
                  </a:extLst>
                </p:cNvPr>
                <p:cNvGrpSpPr/>
                <p:nvPr/>
              </p:nvGrpSpPr>
              <p:grpSpPr>
                <a:xfrm>
                  <a:off x="5730416" y="4150367"/>
                  <a:ext cx="167816" cy="267889"/>
                  <a:chOff x="5730416" y="4150367"/>
                  <a:chExt cx="167816" cy="267889"/>
                </a:xfrm>
                <a:grpFill/>
              </p:grpSpPr>
              <p:sp>
                <p:nvSpPr>
                  <p:cNvPr id="2518" name="Freeform: Shape 2517">
                    <a:extLst>
                      <a:ext uri="{FF2B5EF4-FFF2-40B4-BE49-F238E27FC236}">
                        <a16:creationId xmlns:a16="http://schemas.microsoft.com/office/drawing/2014/main" id="{7EA5AB00-04B1-482E-BC05-24405678CC32}"/>
                      </a:ext>
                    </a:extLst>
                  </p:cNvPr>
                  <p:cNvSpPr/>
                  <p:nvPr/>
                </p:nvSpPr>
                <p:spPr>
                  <a:xfrm>
                    <a:off x="5734556" y="4157150"/>
                    <a:ext cx="158478" cy="253001"/>
                  </a:xfrm>
                  <a:custGeom>
                    <a:avLst/>
                    <a:gdLst>
                      <a:gd name="connsiteX0" fmla="*/ 151784 w 158478"/>
                      <a:gd name="connsiteY0" fmla="*/ 111525 h 253001"/>
                      <a:gd name="connsiteX1" fmla="*/ 2555 w 158478"/>
                      <a:gd name="connsiteY1" fmla="*/ 10219 h 253001"/>
                      <a:gd name="connsiteX2" fmla="*/ 8105 w 158478"/>
                      <a:gd name="connsiteY2" fmla="*/ 6871 h 253001"/>
                      <a:gd name="connsiteX3" fmla="*/ 34444 w 158478"/>
                      <a:gd name="connsiteY3" fmla="*/ 249214 h 253001"/>
                      <a:gd name="connsiteX4" fmla="*/ 31714 w 158478"/>
                      <a:gd name="connsiteY4" fmla="*/ 248421 h 253001"/>
                      <a:gd name="connsiteX5" fmla="*/ 151784 w 158478"/>
                      <a:gd name="connsiteY5" fmla="*/ 111525 h 253001"/>
                      <a:gd name="connsiteX6" fmla="*/ 158479 w 158478"/>
                      <a:gd name="connsiteY6" fmla="*/ 103773 h 253001"/>
                      <a:gd name="connsiteX7" fmla="*/ 34092 w 158478"/>
                      <a:gd name="connsiteY7" fmla="*/ 250359 h 253001"/>
                      <a:gd name="connsiteX8" fmla="*/ 31802 w 158478"/>
                      <a:gd name="connsiteY8" fmla="*/ 253002 h 253001"/>
                      <a:gd name="connsiteX9" fmla="*/ 31361 w 158478"/>
                      <a:gd name="connsiteY9" fmla="*/ 249478 h 253001"/>
                      <a:gd name="connsiteX10" fmla="*/ 969 w 158478"/>
                      <a:gd name="connsiteY10" fmla="*/ 7576 h 253001"/>
                      <a:gd name="connsiteX11" fmla="*/ 0 w 158478"/>
                      <a:gd name="connsiteY11" fmla="*/ 0 h 253001"/>
                      <a:gd name="connsiteX12" fmla="*/ 6431 w 158478"/>
                      <a:gd name="connsiteY12" fmla="*/ 4229 h 253001"/>
                      <a:gd name="connsiteX13" fmla="*/ 158479 w 158478"/>
                      <a:gd name="connsiteY13" fmla="*/ 103773 h 253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478" h="253001">
                        <a:moveTo>
                          <a:pt x="151784" y="111525"/>
                        </a:moveTo>
                        <a:lnTo>
                          <a:pt x="2555" y="10219"/>
                        </a:lnTo>
                        <a:lnTo>
                          <a:pt x="8105" y="6871"/>
                        </a:lnTo>
                        <a:lnTo>
                          <a:pt x="34444" y="249214"/>
                        </a:lnTo>
                        <a:lnTo>
                          <a:pt x="31714" y="248421"/>
                        </a:lnTo>
                        <a:lnTo>
                          <a:pt x="151784" y="111525"/>
                        </a:lnTo>
                        <a:close/>
                        <a:moveTo>
                          <a:pt x="158479" y="103773"/>
                        </a:moveTo>
                        <a:lnTo>
                          <a:pt x="34092" y="250359"/>
                        </a:lnTo>
                        <a:lnTo>
                          <a:pt x="31802" y="253002"/>
                        </a:lnTo>
                        <a:lnTo>
                          <a:pt x="31361" y="249478"/>
                        </a:lnTo>
                        <a:lnTo>
                          <a:pt x="969" y="7576"/>
                        </a:lnTo>
                        <a:lnTo>
                          <a:pt x="0" y="0"/>
                        </a:lnTo>
                        <a:lnTo>
                          <a:pt x="6431" y="4229"/>
                        </a:lnTo>
                        <a:lnTo>
                          <a:pt x="158479" y="103773"/>
                        </a:lnTo>
                        <a:close/>
                      </a:path>
                    </a:pathLst>
                  </a:custGeom>
                  <a:grpFill/>
                  <a:ln w="8809" cap="flat">
                    <a:noFill/>
                    <a:prstDash val="solid"/>
                    <a:miter/>
                  </a:ln>
                </p:spPr>
                <p:txBody>
                  <a:bodyPr rtlCol="0" anchor="ctr"/>
                  <a:lstStyle/>
                  <a:p>
                    <a:endParaRPr lang="en-US" sz="3200"/>
                  </a:p>
                </p:txBody>
              </p:sp>
              <p:sp>
                <p:nvSpPr>
                  <p:cNvPr id="2519" name="Freeform: Shape 2518">
                    <a:extLst>
                      <a:ext uri="{FF2B5EF4-FFF2-40B4-BE49-F238E27FC236}">
                        <a16:creationId xmlns:a16="http://schemas.microsoft.com/office/drawing/2014/main" id="{E1389932-C82C-4D07-B682-A4BB17665CC3}"/>
                      </a:ext>
                    </a:extLst>
                  </p:cNvPr>
                  <p:cNvSpPr/>
                  <p:nvPr/>
                </p:nvSpPr>
                <p:spPr>
                  <a:xfrm>
                    <a:off x="5730416" y="4150367"/>
                    <a:ext cx="167816" cy="267889"/>
                  </a:xfrm>
                  <a:custGeom>
                    <a:avLst/>
                    <a:gdLst>
                      <a:gd name="connsiteX0" fmla="*/ 33563 w 167816"/>
                      <a:gd name="connsiteY0" fmla="*/ 267889 h 267889"/>
                      <a:gd name="connsiteX1" fmla="*/ 32242 w 167816"/>
                      <a:gd name="connsiteY1" fmla="*/ 257582 h 267889"/>
                      <a:gd name="connsiteX2" fmla="*/ 29863 w 167816"/>
                      <a:gd name="connsiteY2" fmla="*/ 256877 h 267889"/>
                      <a:gd name="connsiteX3" fmla="*/ 31889 w 167816"/>
                      <a:gd name="connsiteY3" fmla="*/ 254587 h 267889"/>
                      <a:gd name="connsiteX4" fmla="*/ 2202 w 167816"/>
                      <a:gd name="connsiteY4" fmla="*/ 17971 h 267889"/>
                      <a:gd name="connsiteX5" fmla="*/ 529 w 167816"/>
                      <a:gd name="connsiteY5" fmla="*/ 16825 h 267889"/>
                      <a:gd name="connsiteX6" fmla="*/ 1938 w 167816"/>
                      <a:gd name="connsiteY6" fmla="*/ 15945 h 267889"/>
                      <a:gd name="connsiteX7" fmla="*/ 0 w 167816"/>
                      <a:gd name="connsiteY7" fmla="*/ 0 h 267889"/>
                      <a:gd name="connsiteX8" fmla="*/ 13566 w 167816"/>
                      <a:gd name="connsiteY8" fmla="*/ 8897 h 267889"/>
                      <a:gd name="connsiteX9" fmla="*/ 15064 w 167816"/>
                      <a:gd name="connsiteY9" fmla="*/ 8016 h 267889"/>
                      <a:gd name="connsiteX10" fmla="*/ 15328 w 167816"/>
                      <a:gd name="connsiteY10" fmla="*/ 10042 h 267889"/>
                      <a:gd name="connsiteX11" fmla="*/ 167816 w 167816"/>
                      <a:gd name="connsiteY11" fmla="*/ 109939 h 267889"/>
                      <a:gd name="connsiteX12" fmla="*/ 42284 w 167816"/>
                      <a:gd name="connsiteY12" fmla="*/ 257758 h 267889"/>
                      <a:gd name="connsiteX13" fmla="*/ 42637 w 167816"/>
                      <a:gd name="connsiteY13" fmla="*/ 260754 h 267889"/>
                      <a:gd name="connsiteX14" fmla="*/ 40347 w 167816"/>
                      <a:gd name="connsiteY14" fmla="*/ 260049 h 267889"/>
                      <a:gd name="connsiteX15" fmla="*/ 33563 w 167816"/>
                      <a:gd name="connsiteY15" fmla="*/ 267889 h 267889"/>
                      <a:gd name="connsiteX16" fmla="*/ 17178 w 167816"/>
                      <a:gd name="connsiteY16" fmla="*/ 28189 h 267889"/>
                      <a:gd name="connsiteX17" fmla="*/ 40699 w 167816"/>
                      <a:gd name="connsiteY17" fmla="*/ 244545 h 267889"/>
                      <a:gd name="connsiteX18" fmla="*/ 150902 w 167816"/>
                      <a:gd name="connsiteY18" fmla="*/ 119013 h 267889"/>
                      <a:gd name="connsiteX19" fmla="*/ 17178 w 167816"/>
                      <a:gd name="connsiteY19" fmla="*/ 28189 h 267889"/>
                      <a:gd name="connsiteX20" fmla="*/ 16209 w 167816"/>
                      <a:gd name="connsiteY20" fmla="*/ 19380 h 267889"/>
                      <a:gd name="connsiteX21" fmla="*/ 155395 w 167816"/>
                      <a:gd name="connsiteY21" fmla="*/ 113904 h 267889"/>
                      <a:gd name="connsiteX22" fmla="*/ 157598 w 167816"/>
                      <a:gd name="connsiteY22" fmla="*/ 111349 h 267889"/>
                      <a:gd name="connsiteX23" fmla="*/ 16121 w 167816"/>
                      <a:gd name="connsiteY23" fmla="*/ 18676 h 267889"/>
                      <a:gd name="connsiteX24" fmla="*/ 16209 w 167816"/>
                      <a:gd name="connsiteY24" fmla="*/ 19380 h 267889"/>
                      <a:gd name="connsiteX25" fmla="*/ 9602 w 167816"/>
                      <a:gd name="connsiteY25" fmla="*/ 22992 h 267889"/>
                      <a:gd name="connsiteX26" fmla="*/ 11276 w 167816"/>
                      <a:gd name="connsiteY26" fmla="*/ 36646 h 267889"/>
                      <a:gd name="connsiteX27" fmla="*/ 9602 w 167816"/>
                      <a:gd name="connsiteY27" fmla="*/ 22992 h 267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7816" h="267889">
                        <a:moveTo>
                          <a:pt x="33563" y="267889"/>
                        </a:moveTo>
                        <a:lnTo>
                          <a:pt x="32242" y="257582"/>
                        </a:lnTo>
                        <a:lnTo>
                          <a:pt x="29863" y="256877"/>
                        </a:lnTo>
                        <a:lnTo>
                          <a:pt x="31889" y="254587"/>
                        </a:lnTo>
                        <a:lnTo>
                          <a:pt x="2202" y="17971"/>
                        </a:lnTo>
                        <a:lnTo>
                          <a:pt x="529" y="16825"/>
                        </a:lnTo>
                        <a:lnTo>
                          <a:pt x="1938" y="15945"/>
                        </a:lnTo>
                        <a:lnTo>
                          <a:pt x="0" y="0"/>
                        </a:lnTo>
                        <a:lnTo>
                          <a:pt x="13566" y="8897"/>
                        </a:lnTo>
                        <a:lnTo>
                          <a:pt x="15064" y="8016"/>
                        </a:lnTo>
                        <a:lnTo>
                          <a:pt x="15328" y="10042"/>
                        </a:lnTo>
                        <a:lnTo>
                          <a:pt x="167816" y="109939"/>
                        </a:lnTo>
                        <a:lnTo>
                          <a:pt x="42284" y="257758"/>
                        </a:lnTo>
                        <a:lnTo>
                          <a:pt x="42637" y="260754"/>
                        </a:lnTo>
                        <a:lnTo>
                          <a:pt x="40347" y="260049"/>
                        </a:lnTo>
                        <a:lnTo>
                          <a:pt x="33563" y="267889"/>
                        </a:lnTo>
                        <a:close/>
                        <a:moveTo>
                          <a:pt x="17178" y="28189"/>
                        </a:moveTo>
                        <a:lnTo>
                          <a:pt x="40699" y="244545"/>
                        </a:lnTo>
                        <a:lnTo>
                          <a:pt x="150902" y="119013"/>
                        </a:lnTo>
                        <a:lnTo>
                          <a:pt x="17178" y="28189"/>
                        </a:lnTo>
                        <a:close/>
                        <a:moveTo>
                          <a:pt x="16209" y="19380"/>
                        </a:moveTo>
                        <a:lnTo>
                          <a:pt x="155395" y="113904"/>
                        </a:lnTo>
                        <a:lnTo>
                          <a:pt x="157598" y="111349"/>
                        </a:lnTo>
                        <a:lnTo>
                          <a:pt x="16121" y="18676"/>
                        </a:lnTo>
                        <a:lnTo>
                          <a:pt x="16209" y="19380"/>
                        </a:lnTo>
                        <a:close/>
                        <a:moveTo>
                          <a:pt x="9602" y="22992"/>
                        </a:moveTo>
                        <a:lnTo>
                          <a:pt x="11276" y="36646"/>
                        </a:lnTo>
                        <a:lnTo>
                          <a:pt x="9602" y="22992"/>
                        </a:lnTo>
                        <a:close/>
                      </a:path>
                    </a:pathLst>
                  </a:custGeom>
                  <a:grpFill/>
                  <a:ln w="8809" cap="flat">
                    <a:noFill/>
                    <a:prstDash val="solid"/>
                    <a:miter/>
                  </a:ln>
                </p:spPr>
                <p:txBody>
                  <a:bodyPr rtlCol="0" anchor="ctr"/>
                  <a:lstStyle/>
                  <a:p>
                    <a:endParaRPr lang="en-US" sz="3200"/>
                  </a:p>
                </p:txBody>
              </p:sp>
            </p:grpSp>
            <p:grpSp>
              <p:nvGrpSpPr>
                <p:cNvPr id="1543" name="Graphic 4229">
                  <a:extLst>
                    <a:ext uri="{FF2B5EF4-FFF2-40B4-BE49-F238E27FC236}">
                      <a16:creationId xmlns:a16="http://schemas.microsoft.com/office/drawing/2014/main" id="{00FE818D-F2F0-4188-BCC0-4AE65C50B47B}"/>
                    </a:ext>
                  </a:extLst>
                </p:cNvPr>
                <p:cNvGrpSpPr/>
                <p:nvPr/>
              </p:nvGrpSpPr>
              <p:grpSpPr>
                <a:xfrm>
                  <a:off x="5738873" y="4280568"/>
                  <a:ext cx="307882" cy="138393"/>
                  <a:chOff x="5738873" y="4280568"/>
                  <a:chExt cx="307882" cy="138393"/>
                </a:xfrm>
                <a:grpFill/>
              </p:grpSpPr>
              <p:sp>
                <p:nvSpPr>
                  <p:cNvPr id="2516" name="Freeform: Shape 2515">
                    <a:extLst>
                      <a:ext uri="{FF2B5EF4-FFF2-40B4-BE49-F238E27FC236}">
                        <a16:creationId xmlns:a16="http://schemas.microsoft.com/office/drawing/2014/main" id="{B2BA93AE-C72D-46ED-9E8B-0DA946F47CA3}"/>
                      </a:ext>
                    </a:extLst>
                  </p:cNvPr>
                  <p:cNvSpPr/>
                  <p:nvPr/>
                </p:nvSpPr>
                <p:spPr>
                  <a:xfrm>
                    <a:off x="5755786" y="4284532"/>
                    <a:ext cx="282424" cy="127029"/>
                  </a:xfrm>
                  <a:custGeom>
                    <a:avLst/>
                    <a:gdLst>
                      <a:gd name="connsiteX0" fmla="*/ 268770 w 282424"/>
                      <a:gd name="connsiteY0" fmla="*/ 65012 h 127029"/>
                      <a:gd name="connsiteX1" fmla="*/ 185611 w 282424"/>
                      <a:gd name="connsiteY1" fmla="*/ 8545 h 127029"/>
                      <a:gd name="connsiteX2" fmla="*/ 190191 w 282424"/>
                      <a:gd name="connsiteY2" fmla="*/ 8545 h 127029"/>
                      <a:gd name="connsiteX3" fmla="*/ 12949 w 282424"/>
                      <a:gd name="connsiteY3" fmla="*/ 123946 h 127029"/>
                      <a:gd name="connsiteX4" fmla="*/ 11188 w 282424"/>
                      <a:gd name="connsiteY4" fmla="*/ 119718 h 127029"/>
                      <a:gd name="connsiteX5" fmla="*/ 268770 w 282424"/>
                      <a:gd name="connsiteY5" fmla="*/ 65012 h 127029"/>
                      <a:gd name="connsiteX6" fmla="*/ 282425 w 282424"/>
                      <a:gd name="connsiteY6" fmla="*/ 61929 h 127029"/>
                      <a:gd name="connsiteX7" fmla="*/ 12157 w 282424"/>
                      <a:gd name="connsiteY7" fmla="*/ 124210 h 127029"/>
                      <a:gd name="connsiteX8" fmla="*/ 0 w 282424"/>
                      <a:gd name="connsiteY8" fmla="*/ 127030 h 127029"/>
                      <a:gd name="connsiteX9" fmla="*/ 10395 w 282424"/>
                      <a:gd name="connsiteY9" fmla="*/ 119982 h 127029"/>
                      <a:gd name="connsiteX10" fmla="*/ 185611 w 282424"/>
                      <a:gd name="connsiteY10" fmla="*/ 1498 h 127029"/>
                      <a:gd name="connsiteX11" fmla="*/ 187901 w 282424"/>
                      <a:gd name="connsiteY11" fmla="*/ 0 h 127029"/>
                      <a:gd name="connsiteX12" fmla="*/ 190280 w 282424"/>
                      <a:gd name="connsiteY12" fmla="*/ 1498 h 127029"/>
                      <a:gd name="connsiteX13" fmla="*/ 282425 w 282424"/>
                      <a:gd name="connsiteY13" fmla="*/ 61929 h 12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424" h="127029">
                        <a:moveTo>
                          <a:pt x="268770" y="65012"/>
                        </a:moveTo>
                        <a:lnTo>
                          <a:pt x="185611" y="8545"/>
                        </a:lnTo>
                        <a:lnTo>
                          <a:pt x="190191" y="8545"/>
                        </a:lnTo>
                        <a:lnTo>
                          <a:pt x="12949" y="123946"/>
                        </a:lnTo>
                        <a:lnTo>
                          <a:pt x="11188" y="119718"/>
                        </a:lnTo>
                        <a:lnTo>
                          <a:pt x="268770" y="65012"/>
                        </a:lnTo>
                        <a:close/>
                        <a:moveTo>
                          <a:pt x="282425" y="61929"/>
                        </a:moveTo>
                        <a:lnTo>
                          <a:pt x="12157" y="124210"/>
                        </a:lnTo>
                        <a:lnTo>
                          <a:pt x="0" y="127030"/>
                        </a:lnTo>
                        <a:lnTo>
                          <a:pt x="10395" y="119982"/>
                        </a:lnTo>
                        <a:lnTo>
                          <a:pt x="185611" y="1498"/>
                        </a:lnTo>
                        <a:lnTo>
                          <a:pt x="187901" y="0"/>
                        </a:lnTo>
                        <a:lnTo>
                          <a:pt x="190280" y="1498"/>
                        </a:lnTo>
                        <a:lnTo>
                          <a:pt x="282425" y="61929"/>
                        </a:lnTo>
                        <a:close/>
                      </a:path>
                    </a:pathLst>
                  </a:custGeom>
                  <a:grpFill/>
                  <a:ln w="8809" cap="flat">
                    <a:noFill/>
                    <a:prstDash val="solid"/>
                    <a:miter/>
                  </a:ln>
                </p:spPr>
                <p:txBody>
                  <a:bodyPr rtlCol="0" anchor="ctr"/>
                  <a:lstStyle/>
                  <a:p>
                    <a:endParaRPr lang="en-US" sz="3200"/>
                  </a:p>
                </p:txBody>
              </p:sp>
              <p:sp>
                <p:nvSpPr>
                  <p:cNvPr id="2517" name="Freeform: Shape 2516">
                    <a:extLst>
                      <a:ext uri="{FF2B5EF4-FFF2-40B4-BE49-F238E27FC236}">
                        <a16:creationId xmlns:a16="http://schemas.microsoft.com/office/drawing/2014/main" id="{E201A5B5-457E-4BA4-9726-71C021E9A7CC}"/>
                      </a:ext>
                    </a:extLst>
                  </p:cNvPr>
                  <p:cNvSpPr/>
                  <p:nvPr/>
                </p:nvSpPr>
                <p:spPr>
                  <a:xfrm>
                    <a:off x="5738873" y="4280568"/>
                    <a:ext cx="307882" cy="138393"/>
                  </a:xfrm>
                  <a:custGeom>
                    <a:avLst/>
                    <a:gdLst>
                      <a:gd name="connsiteX0" fmla="*/ 0 w 307882"/>
                      <a:gd name="connsiteY0" fmla="*/ 138393 h 138393"/>
                      <a:gd name="connsiteX1" fmla="*/ 23873 w 307882"/>
                      <a:gd name="connsiteY1" fmla="*/ 122272 h 138393"/>
                      <a:gd name="connsiteX2" fmla="*/ 23432 w 307882"/>
                      <a:gd name="connsiteY2" fmla="*/ 121215 h 138393"/>
                      <a:gd name="connsiteX3" fmla="*/ 26340 w 307882"/>
                      <a:gd name="connsiteY3" fmla="*/ 120599 h 138393"/>
                      <a:gd name="connsiteX4" fmla="*/ 204815 w 307882"/>
                      <a:gd name="connsiteY4" fmla="*/ 0 h 138393"/>
                      <a:gd name="connsiteX5" fmla="*/ 307883 w 307882"/>
                      <a:gd name="connsiteY5" fmla="*/ 67479 h 138393"/>
                      <a:gd name="connsiteX6" fmla="*/ 294140 w 307882"/>
                      <a:gd name="connsiteY6" fmla="*/ 70650 h 138393"/>
                      <a:gd name="connsiteX7" fmla="*/ 294140 w 307882"/>
                      <a:gd name="connsiteY7" fmla="*/ 70650 h 138393"/>
                      <a:gd name="connsiteX8" fmla="*/ 292643 w 307882"/>
                      <a:gd name="connsiteY8" fmla="*/ 71003 h 138393"/>
                      <a:gd name="connsiteX9" fmla="*/ 30832 w 307882"/>
                      <a:gd name="connsiteY9" fmla="*/ 131346 h 138393"/>
                      <a:gd name="connsiteX10" fmla="*/ 28277 w 307882"/>
                      <a:gd name="connsiteY10" fmla="*/ 133019 h 138393"/>
                      <a:gd name="connsiteX11" fmla="*/ 27837 w 307882"/>
                      <a:gd name="connsiteY11" fmla="*/ 132051 h 138393"/>
                      <a:gd name="connsiteX12" fmla="*/ 0 w 307882"/>
                      <a:gd name="connsiteY12" fmla="*/ 138393 h 138393"/>
                      <a:gd name="connsiteX13" fmla="*/ 204727 w 307882"/>
                      <a:gd name="connsiteY13" fmla="*/ 18059 h 138393"/>
                      <a:gd name="connsiteX14" fmla="*/ 57348 w 307882"/>
                      <a:gd name="connsiteY14" fmla="*/ 113992 h 138393"/>
                      <a:gd name="connsiteX15" fmla="*/ 277227 w 307882"/>
                      <a:gd name="connsiteY15" fmla="*/ 67303 h 138393"/>
                      <a:gd name="connsiteX16" fmla="*/ 204727 w 307882"/>
                      <a:gd name="connsiteY16" fmla="*/ 18059 h 138393"/>
                      <a:gd name="connsiteX17" fmla="*/ 210893 w 307882"/>
                      <a:gd name="connsiteY17" fmla="*/ 14095 h 138393"/>
                      <a:gd name="connsiteX18" fmla="*/ 286476 w 307882"/>
                      <a:gd name="connsiteY18" fmla="*/ 65453 h 138393"/>
                      <a:gd name="connsiteX19" fmla="*/ 290881 w 307882"/>
                      <a:gd name="connsiteY19" fmla="*/ 64396 h 138393"/>
                      <a:gd name="connsiteX20" fmla="*/ 212391 w 307882"/>
                      <a:gd name="connsiteY20" fmla="*/ 13038 h 138393"/>
                      <a:gd name="connsiteX21" fmla="*/ 210893 w 307882"/>
                      <a:gd name="connsiteY21" fmla="*/ 14095 h 138393"/>
                      <a:gd name="connsiteX22" fmla="*/ 197415 w 307882"/>
                      <a:gd name="connsiteY22" fmla="*/ 13038 h 138393"/>
                      <a:gd name="connsiteX23" fmla="*/ 129584 w 307882"/>
                      <a:gd name="connsiteY23" fmla="*/ 58846 h 138393"/>
                      <a:gd name="connsiteX24" fmla="*/ 198648 w 307882"/>
                      <a:gd name="connsiteY24" fmla="*/ 13918 h 138393"/>
                      <a:gd name="connsiteX25" fmla="*/ 197415 w 307882"/>
                      <a:gd name="connsiteY25" fmla="*/ 13038 h 138393"/>
                      <a:gd name="connsiteX26" fmla="*/ 203317 w 307882"/>
                      <a:gd name="connsiteY26" fmla="*/ 9074 h 138393"/>
                      <a:gd name="connsiteX27" fmla="*/ 206401 w 307882"/>
                      <a:gd name="connsiteY27" fmla="*/ 9074 h 138393"/>
                      <a:gd name="connsiteX28" fmla="*/ 204815 w 307882"/>
                      <a:gd name="connsiteY28" fmla="*/ 8016 h 138393"/>
                      <a:gd name="connsiteX29" fmla="*/ 203317 w 307882"/>
                      <a:gd name="connsiteY29" fmla="*/ 9074 h 13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07882" h="138393">
                        <a:moveTo>
                          <a:pt x="0" y="138393"/>
                        </a:moveTo>
                        <a:lnTo>
                          <a:pt x="23873" y="122272"/>
                        </a:lnTo>
                        <a:lnTo>
                          <a:pt x="23432" y="121215"/>
                        </a:lnTo>
                        <a:lnTo>
                          <a:pt x="26340" y="120599"/>
                        </a:lnTo>
                        <a:lnTo>
                          <a:pt x="204815" y="0"/>
                        </a:lnTo>
                        <a:lnTo>
                          <a:pt x="307883" y="67479"/>
                        </a:lnTo>
                        <a:lnTo>
                          <a:pt x="294140" y="70650"/>
                        </a:lnTo>
                        <a:lnTo>
                          <a:pt x="294140" y="70650"/>
                        </a:lnTo>
                        <a:lnTo>
                          <a:pt x="292643" y="71003"/>
                        </a:lnTo>
                        <a:lnTo>
                          <a:pt x="30832" y="131346"/>
                        </a:lnTo>
                        <a:lnTo>
                          <a:pt x="28277" y="133019"/>
                        </a:lnTo>
                        <a:lnTo>
                          <a:pt x="27837" y="132051"/>
                        </a:lnTo>
                        <a:lnTo>
                          <a:pt x="0" y="138393"/>
                        </a:lnTo>
                        <a:close/>
                        <a:moveTo>
                          <a:pt x="204727" y="18059"/>
                        </a:moveTo>
                        <a:lnTo>
                          <a:pt x="57348" y="113992"/>
                        </a:lnTo>
                        <a:lnTo>
                          <a:pt x="277227" y="67303"/>
                        </a:lnTo>
                        <a:lnTo>
                          <a:pt x="204727" y="18059"/>
                        </a:lnTo>
                        <a:close/>
                        <a:moveTo>
                          <a:pt x="210893" y="14095"/>
                        </a:moveTo>
                        <a:lnTo>
                          <a:pt x="286476" y="65453"/>
                        </a:lnTo>
                        <a:lnTo>
                          <a:pt x="290881" y="64396"/>
                        </a:lnTo>
                        <a:lnTo>
                          <a:pt x="212391" y="13038"/>
                        </a:lnTo>
                        <a:lnTo>
                          <a:pt x="210893" y="14095"/>
                        </a:lnTo>
                        <a:close/>
                        <a:moveTo>
                          <a:pt x="197415" y="13038"/>
                        </a:moveTo>
                        <a:lnTo>
                          <a:pt x="129584" y="58846"/>
                        </a:lnTo>
                        <a:lnTo>
                          <a:pt x="198648" y="13918"/>
                        </a:lnTo>
                        <a:lnTo>
                          <a:pt x="197415" y="13038"/>
                        </a:lnTo>
                        <a:close/>
                        <a:moveTo>
                          <a:pt x="203317" y="9074"/>
                        </a:moveTo>
                        <a:lnTo>
                          <a:pt x="206401" y="9074"/>
                        </a:lnTo>
                        <a:lnTo>
                          <a:pt x="204815" y="8016"/>
                        </a:lnTo>
                        <a:lnTo>
                          <a:pt x="203317" y="9074"/>
                        </a:lnTo>
                        <a:close/>
                      </a:path>
                    </a:pathLst>
                  </a:custGeom>
                  <a:grpFill/>
                  <a:ln w="8809" cap="flat">
                    <a:noFill/>
                    <a:prstDash val="solid"/>
                    <a:miter/>
                  </a:ln>
                </p:spPr>
                <p:txBody>
                  <a:bodyPr rtlCol="0" anchor="ctr"/>
                  <a:lstStyle/>
                  <a:p>
                    <a:endParaRPr lang="en-US" sz="3200"/>
                  </a:p>
                </p:txBody>
              </p:sp>
            </p:grpSp>
            <p:grpSp>
              <p:nvGrpSpPr>
                <p:cNvPr id="1544" name="Graphic 4229">
                  <a:extLst>
                    <a:ext uri="{FF2B5EF4-FFF2-40B4-BE49-F238E27FC236}">
                      <a16:creationId xmlns:a16="http://schemas.microsoft.com/office/drawing/2014/main" id="{6ACDE9B2-E211-47E5-AA1F-219767CC834E}"/>
                    </a:ext>
                  </a:extLst>
                </p:cNvPr>
                <p:cNvGrpSpPr/>
                <p:nvPr/>
              </p:nvGrpSpPr>
              <p:grpSpPr>
                <a:xfrm>
                  <a:off x="5874271" y="4335890"/>
                  <a:ext cx="205607" cy="184906"/>
                  <a:chOff x="5874271" y="4335890"/>
                  <a:chExt cx="205607" cy="184906"/>
                </a:xfrm>
                <a:grpFill/>
              </p:grpSpPr>
              <p:sp>
                <p:nvSpPr>
                  <p:cNvPr id="2514" name="Freeform: Shape 2513">
                    <a:extLst>
                      <a:ext uri="{FF2B5EF4-FFF2-40B4-BE49-F238E27FC236}">
                        <a16:creationId xmlns:a16="http://schemas.microsoft.com/office/drawing/2014/main" id="{DF6643C4-43F6-40C7-B286-58A59E197EDB}"/>
                      </a:ext>
                    </a:extLst>
                  </p:cNvPr>
                  <p:cNvSpPr/>
                  <p:nvPr/>
                </p:nvSpPr>
                <p:spPr>
                  <a:xfrm>
                    <a:off x="5881406" y="4341880"/>
                    <a:ext cx="193803" cy="174158"/>
                  </a:xfrm>
                  <a:custGeom>
                    <a:avLst/>
                    <a:gdLst>
                      <a:gd name="connsiteX0" fmla="*/ 182704 w 193803"/>
                      <a:gd name="connsiteY0" fmla="*/ 170899 h 174158"/>
                      <a:gd name="connsiteX1" fmla="*/ 146674 w 193803"/>
                      <a:gd name="connsiteY1" fmla="*/ 6959 h 174158"/>
                      <a:gd name="connsiteX2" fmla="*/ 152224 w 193803"/>
                      <a:gd name="connsiteY2" fmla="*/ 8897 h 174158"/>
                      <a:gd name="connsiteX3" fmla="*/ 5021 w 193803"/>
                      <a:gd name="connsiteY3" fmla="*/ 119982 h 174158"/>
                      <a:gd name="connsiteX4" fmla="*/ 4405 w 193803"/>
                      <a:gd name="connsiteY4" fmla="*/ 116899 h 174158"/>
                      <a:gd name="connsiteX5" fmla="*/ 182704 w 193803"/>
                      <a:gd name="connsiteY5" fmla="*/ 170899 h 174158"/>
                      <a:gd name="connsiteX6" fmla="*/ 193803 w 193803"/>
                      <a:gd name="connsiteY6" fmla="*/ 174159 h 174158"/>
                      <a:gd name="connsiteX7" fmla="*/ 3348 w 193803"/>
                      <a:gd name="connsiteY7" fmla="*/ 120334 h 174158"/>
                      <a:gd name="connsiteX8" fmla="*/ 0 w 193803"/>
                      <a:gd name="connsiteY8" fmla="*/ 119365 h 174158"/>
                      <a:gd name="connsiteX9" fmla="*/ 2731 w 193803"/>
                      <a:gd name="connsiteY9" fmla="*/ 117163 h 174158"/>
                      <a:gd name="connsiteX10" fmla="*/ 147819 w 193803"/>
                      <a:gd name="connsiteY10" fmla="*/ 3348 h 174158"/>
                      <a:gd name="connsiteX11" fmla="*/ 152048 w 193803"/>
                      <a:gd name="connsiteY11" fmla="*/ 0 h 174158"/>
                      <a:gd name="connsiteX12" fmla="*/ 153281 w 193803"/>
                      <a:gd name="connsiteY12" fmla="*/ 5286 h 174158"/>
                      <a:gd name="connsiteX13" fmla="*/ 193803 w 193803"/>
                      <a:gd name="connsiteY13" fmla="*/ 174159 h 17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03" h="174158">
                        <a:moveTo>
                          <a:pt x="182704" y="170899"/>
                        </a:moveTo>
                        <a:lnTo>
                          <a:pt x="146674" y="6959"/>
                        </a:lnTo>
                        <a:lnTo>
                          <a:pt x="152224" y="8897"/>
                        </a:lnTo>
                        <a:lnTo>
                          <a:pt x="5021" y="119982"/>
                        </a:lnTo>
                        <a:lnTo>
                          <a:pt x="4405" y="116899"/>
                        </a:lnTo>
                        <a:lnTo>
                          <a:pt x="182704" y="170899"/>
                        </a:lnTo>
                        <a:close/>
                        <a:moveTo>
                          <a:pt x="193803" y="174159"/>
                        </a:moveTo>
                        <a:lnTo>
                          <a:pt x="3348" y="120334"/>
                        </a:lnTo>
                        <a:lnTo>
                          <a:pt x="0" y="119365"/>
                        </a:lnTo>
                        <a:lnTo>
                          <a:pt x="2731" y="117163"/>
                        </a:lnTo>
                        <a:lnTo>
                          <a:pt x="147819" y="3348"/>
                        </a:lnTo>
                        <a:lnTo>
                          <a:pt x="152048" y="0"/>
                        </a:lnTo>
                        <a:lnTo>
                          <a:pt x="153281" y="5286"/>
                        </a:lnTo>
                        <a:lnTo>
                          <a:pt x="193803" y="174159"/>
                        </a:lnTo>
                        <a:close/>
                      </a:path>
                    </a:pathLst>
                  </a:custGeom>
                  <a:grpFill/>
                  <a:ln w="8809" cap="flat">
                    <a:noFill/>
                    <a:prstDash val="solid"/>
                    <a:miter/>
                  </a:ln>
                </p:spPr>
                <p:txBody>
                  <a:bodyPr rtlCol="0" anchor="ctr"/>
                  <a:lstStyle/>
                  <a:p>
                    <a:endParaRPr lang="en-US" sz="3200"/>
                  </a:p>
                </p:txBody>
              </p:sp>
              <p:sp>
                <p:nvSpPr>
                  <p:cNvPr id="2515" name="Freeform: Shape 2514">
                    <a:extLst>
                      <a:ext uri="{FF2B5EF4-FFF2-40B4-BE49-F238E27FC236}">
                        <a16:creationId xmlns:a16="http://schemas.microsoft.com/office/drawing/2014/main" id="{93BCC623-8699-4871-8548-75E85CD754E5}"/>
                      </a:ext>
                    </a:extLst>
                  </p:cNvPr>
                  <p:cNvSpPr/>
                  <p:nvPr/>
                </p:nvSpPr>
                <p:spPr>
                  <a:xfrm>
                    <a:off x="5874271" y="4335890"/>
                    <a:ext cx="205607" cy="184906"/>
                  </a:xfrm>
                  <a:custGeom>
                    <a:avLst/>
                    <a:gdLst>
                      <a:gd name="connsiteX0" fmla="*/ 205608 w 205607"/>
                      <a:gd name="connsiteY0" fmla="*/ 184906 h 184906"/>
                      <a:gd name="connsiteX1" fmla="*/ 194420 w 205607"/>
                      <a:gd name="connsiteY1" fmla="*/ 181735 h 184906"/>
                      <a:gd name="connsiteX2" fmla="*/ 194420 w 205607"/>
                      <a:gd name="connsiteY2" fmla="*/ 181735 h 184906"/>
                      <a:gd name="connsiteX3" fmla="*/ 194332 w 205607"/>
                      <a:gd name="connsiteY3" fmla="*/ 181735 h 184906"/>
                      <a:gd name="connsiteX4" fmla="*/ 12157 w 205607"/>
                      <a:gd name="connsiteY4" fmla="*/ 130201 h 184906"/>
                      <a:gd name="connsiteX5" fmla="*/ 9866 w 205607"/>
                      <a:gd name="connsiteY5" fmla="*/ 131962 h 184906"/>
                      <a:gd name="connsiteX6" fmla="*/ 9426 w 205607"/>
                      <a:gd name="connsiteY6" fmla="*/ 129496 h 184906"/>
                      <a:gd name="connsiteX7" fmla="*/ 0 w 205607"/>
                      <a:gd name="connsiteY7" fmla="*/ 126853 h 184906"/>
                      <a:gd name="connsiteX8" fmla="*/ 7752 w 205607"/>
                      <a:gd name="connsiteY8" fmla="*/ 120687 h 184906"/>
                      <a:gd name="connsiteX9" fmla="*/ 7224 w 205607"/>
                      <a:gd name="connsiteY9" fmla="*/ 118044 h 184906"/>
                      <a:gd name="connsiteX10" fmla="*/ 9954 w 205607"/>
                      <a:gd name="connsiteY10" fmla="*/ 118837 h 184906"/>
                      <a:gd name="connsiteX11" fmla="*/ 149581 w 205607"/>
                      <a:gd name="connsiteY11" fmla="*/ 9338 h 184906"/>
                      <a:gd name="connsiteX12" fmla="*/ 149229 w 205607"/>
                      <a:gd name="connsiteY12" fmla="*/ 7576 h 184906"/>
                      <a:gd name="connsiteX13" fmla="*/ 150990 w 205607"/>
                      <a:gd name="connsiteY13" fmla="*/ 8193 h 184906"/>
                      <a:gd name="connsiteX14" fmla="*/ 161386 w 205607"/>
                      <a:gd name="connsiteY14" fmla="*/ 0 h 184906"/>
                      <a:gd name="connsiteX15" fmla="*/ 164557 w 205607"/>
                      <a:gd name="connsiteY15" fmla="*/ 13038 h 184906"/>
                      <a:gd name="connsiteX16" fmla="*/ 166319 w 205607"/>
                      <a:gd name="connsiteY16" fmla="*/ 13654 h 184906"/>
                      <a:gd name="connsiteX17" fmla="*/ 164909 w 205607"/>
                      <a:gd name="connsiteY17" fmla="*/ 14711 h 184906"/>
                      <a:gd name="connsiteX18" fmla="*/ 205608 w 205607"/>
                      <a:gd name="connsiteY18" fmla="*/ 184906 h 184906"/>
                      <a:gd name="connsiteX19" fmla="*/ 192658 w 205607"/>
                      <a:gd name="connsiteY19" fmla="*/ 174335 h 184906"/>
                      <a:gd name="connsiteX20" fmla="*/ 196270 w 205607"/>
                      <a:gd name="connsiteY20" fmla="*/ 175392 h 184906"/>
                      <a:gd name="connsiteX21" fmla="*/ 158919 w 205607"/>
                      <a:gd name="connsiteY21" fmla="*/ 19468 h 184906"/>
                      <a:gd name="connsiteX22" fmla="*/ 158566 w 205607"/>
                      <a:gd name="connsiteY22" fmla="*/ 19733 h 184906"/>
                      <a:gd name="connsiteX23" fmla="*/ 192658 w 205607"/>
                      <a:gd name="connsiteY23" fmla="*/ 174335 h 184906"/>
                      <a:gd name="connsiteX24" fmla="*/ 22199 w 205607"/>
                      <a:gd name="connsiteY24" fmla="*/ 122625 h 184906"/>
                      <a:gd name="connsiteX25" fmla="*/ 185346 w 205607"/>
                      <a:gd name="connsiteY25" fmla="*/ 172045 h 184906"/>
                      <a:gd name="connsiteX26" fmla="*/ 152840 w 205607"/>
                      <a:gd name="connsiteY26" fmla="*/ 24137 h 184906"/>
                      <a:gd name="connsiteX27" fmla="*/ 22199 w 205607"/>
                      <a:gd name="connsiteY27" fmla="*/ 122625 h 184906"/>
                      <a:gd name="connsiteX28" fmla="*/ 151166 w 205607"/>
                      <a:gd name="connsiteY28" fmla="*/ 16738 h 184906"/>
                      <a:gd name="connsiteX29" fmla="*/ 147907 w 205607"/>
                      <a:gd name="connsiteY29" fmla="*/ 19292 h 184906"/>
                      <a:gd name="connsiteX30" fmla="*/ 151166 w 205607"/>
                      <a:gd name="connsiteY30" fmla="*/ 16826 h 184906"/>
                      <a:gd name="connsiteX31" fmla="*/ 151166 w 205607"/>
                      <a:gd name="connsiteY31" fmla="*/ 16738 h 184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5607" h="184906">
                        <a:moveTo>
                          <a:pt x="205608" y="184906"/>
                        </a:moveTo>
                        <a:lnTo>
                          <a:pt x="194420" y="181735"/>
                        </a:lnTo>
                        <a:lnTo>
                          <a:pt x="194420" y="181735"/>
                        </a:lnTo>
                        <a:lnTo>
                          <a:pt x="194332" y="181735"/>
                        </a:lnTo>
                        <a:lnTo>
                          <a:pt x="12157" y="130201"/>
                        </a:lnTo>
                        <a:lnTo>
                          <a:pt x="9866" y="131962"/>
                        </a:lnTo>
                        <a:lnTo>
                          <a:pt x="9426" y="129496"/>
                        </a:lnTo>
                        <a:lnTo>
                          <a:pt x="0" y="126853"/>
                        </a:lnTo>
                        <a:lnTo>
                          <a:pt x="7752" y="120687"/>
                        </a:lnTo>
                        <a:lnTo>
                          <a:pt x="7224" y="118044"/>
                        </a:lnTo>
                        <a:lnTo>
                          <a:pt x="9954" y="118837"/>
                        </a:lnTo>
                        <a:lnTo>
                          <a:pt x="149581" y="9338"/>
                        </a:lnTo>
                        <a:lnTo>
                          <a:pt x="149229" y="7576"/>
                        </a:lnTo>
                        <a:lnTo>
                          <a:pt x="150990" y="8193"/>
                        </a:lnTo>
                        <a:lnTo>
                          <a:pt x="161386" y="0"/>
                        </a:lnTo>
                        <a:lnTo>
                          <a:pt x="164557" y="13038"/>
                        </a:lnTo>
                        <a:lnTo>
                          <a:pt x="166319" y="13654"/>
                        </a:lnTo>
                        <a:lnTo>
                          <a:pt x="164909" y="14711"/>
                        </a:lnTo>
                        <a:lnTo>
                          <a:pt x="205608" y="184906"/>
                        </a:lnTo>
                        <a:close/>
                        <a:moveTo>
                          <a:pt x="192658" y="174335"/>
                        </a:moveTo>
                        <a:lnTo>
                          <a:pt x="196270" y="175392"/>
                        </a:lnTo>
                        <a:lnTo>
                          <a:pt x="158919" y="19468"/>
                        </a:lnTo>
                        <a:lnTo>
                          <a:pt x="158566" y="19733"/>
                        </a:lnTo>
                        <a:lnTo>
                          <a:pt x="192658" y="174335"/>
                        </a:lnTo>
                        <a:close/>
                        <a:moveTo>
                          <a:pt x="22199" y="122625"/>
                        </a:moveTo>
                        <a:lnTo>
                          <a:pt x="185346" y="172045"/>
                        </a:lnTo>
                        <a:lnTo>
                          <a:pt x="152840" y="24137"/>
                        </a:lnTo>
                        <a:lnTo>
                          <a:pt x="22199" y="122625"/>
                        </a:lnTo>
                        <a:close/>
                        <a:moveTo>
                          <a:pt x="151166" y="16738"/>
                        </a:moveTo>
                        <a:lnTo>
                          <a:pt x="147907" y="19292"/>
                        </a:lnTo>
                        <a:lnTo>
                          <a:pt x="151166" y="16826"/>
                        </a:lnTo>
                        <a:lnTo>
                          <a:pt x="151166" y="16738"/>
                        </a:lnTo>
                        <a:close/>
                      </a:path>
                    </a:pathLst>
                  </a:custGeom>
                  <a:grpFill/>
                  <a:ln w="8809" cap="flat">
                    <a:noFill/>
                    <a:prstDash val="solid"/>
                    <a:miter/>
                  </a:ln>
                </p:spPr>
                <p:txBody>
                  <a:bodyPr rtlCol="0" anchor="ctr"/>
                  <a:lstStyle/>
                  <a:p>
                    <a:endParaRPr lang="en-US" sz="3200"/>
                  </a:p>
                </p:txBody>
              </p:sp>
            </p:grpSp>
            <p:grpSp>
              <p:nvGrpSpPr>
                <p:cNvPr id="1545" name="Graphic 4229">
                  <a:extLst>
                    <a:ext uri="{FF2B5EF4-FFF2-40B4-BE49-F238E27FC236}">
                      <a16:creationId xmlns:a16="http://schemas.microsoft.com/office/drawing/2014/main" id="{9C51619E-1C76-4E23-8F37-3C3C02890F90}"/>
                    </a:ext>
                  </a:extLst>
                </p:cNvPr>
                <p:cNvGrpSpPr/>
                <p:nvPr/>
              </p:nvGrpSpPr>
              <p:grpSpPr>
                <a:xfrm>
                  <a:off x="5854010" y="4506261"/>
                  <a:ext cx="231418" cy="148523"/>
                  <a:chOff x="5854010" y="4506261"/>
                  <a:chExt cx="231418" cy="148523"/>
                </a:xfrm>
                <a:grpFill/>
              </p:grpSpPr>
              <p:sp>
                <p:nvSpPr>
                  <p:cNvPr id="2512" name="Freeform: Shape 2511">
                    <a:extLst>
                      <a:ext uri="{FF2B5EF4-FFF2-40B4-BE49-F238E27FC236}">
                        <a16:creationId xmlns:a16="http://schemas.microsoft.com/office/drawing/2014/main" id="{CF472E9A-C1E3-4CDE-96E8-8BE6F3D0B5BF}"/>
                      </a:ext>
                    </a:extLst>
                  </p:cNvPr>
                  <p:cNvSpPr/>
                  <p:nvPr/>
                </p:nvSpPr>
                <p:spPr>
                  <a:xfrm>
                    <a:off x="5860176" y="4511018"/>
                    <a:ext cx="217324" cy="138305"/>
                  </a:xfrm>
                  <a:custGeom>
                    <a:avLst/>
                    <a:gdLst>
                      <a:gd name="connsiteX0" fmla="*/ 80781 w 217324"/>
                      <a:gd name="connsiteY0" fmla="*/ 129408 h 138305"/>
                      <a:gd name="connsiteX1" fmla="*/ 207017 w 217324"/>
                      <a:gd name="connsiteY1" fmla="*/ 1145 h 138305"/>
                      <a:gd name="connsiteX2" fmla="*/ 209396 w 217324"/>
                      <a:gd name="connsiteY2" fmla="*/ 6871 h 138305"/>
                      <a:gd name="connsiteX3" fmla="*/ 2555 w 217324"/>
                      <a:gd name="connsiteY3" fmla="*/ 4933 h 138305"/>
                      <a:gd name="connsiteX4" fmla="*/ 3788 w 217324"/>
                      <a:gd name="connsiteY4" fmla="*/ 2731 h 138305"/>
                      <a:gd name="connsiteX5" fmla="*/ 80781 w 217324"/>
                      <a:gd name="connsiteY5" fmla="*/ 129408 h 138305"/>
                      <a:gd name="connsiteX6" fmla="*/ 86331 w 217324"/>
                      <a:gd name="connsiteY6" fmla="*/ 138305 h 138305"/>
                      <a:gd name="connsiteX7" fmla="*/ 1410 w 217324"/>
                      <a:gd name="connsiteY7" fmla="*/ 4228 h 138305"/>
                      <a:gd name="connsiteX8" fmla="*/ 0 w 217324"/>
                      <a:gd name="connsiteY8" fmla="*/ 2026 h 138305"/>
                      <a:gd name="connsiteX9" fmla="*/ 2555 w 217324"/>
                      <a:gd name="connsiteY9" fmla="*/ 2026 h 138305"/>
                      <a:gd name="connsiteX10" fmla="*/ 209396 w 217324"/>
                      <a:gd name="connsiteY10" fmla="*/ 88 h 138305"/>
                      <a:gd name="connsiteX11" fmla="*/ 217325 w 217324"/>
                      <a:gd name="connsiteY11" fmla="*/ 0 h 138305"/>
                      <a:gd name="connsiteX12" fmla="*/ 211863 w 217324"/>
                      <a:gd name="connsiteY12" fmla="*/ 5814 h 138305"/>
                      <a:gd name="connsiteX13" fmla="*/ 86331 w 217324"/>
                      <a:gd name="connsiteY13" fmla="*/ 138305 h 13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324" h="138305">
                        <a:moveTo>
                          <a:pt x="80781" y="129408"/>
                        </a:moveTo>
                        <a:lnTo>
                          <a:pt x="207017" y="1145"/>
                        </a:lnTo>
                        <a:lnTo>
                          <a:pt x="209396" y="6871"/>
                        </a:lnTo>
                        <a:lnTo>
                          <a:pt x="2555" y="4933"/>
                        </a:lnTo>
                        <a:lnTo>
                          <a:pt x="3788" y="2731"/>
                        </a:lnTo>
                        <a:lnTo>
                          <a:pt x="80781" y="129408"/>
                        </a:lnTo>
                        <a:close/>
                        <a:moveTo>
                          <a:pt x="86331" y="138305"/>
                        </a:moveTo>
                        <a:lnTo>
                          <a:pt x="1410" y="4228"/>
                        </a:lnTo>
                        <a:lnTo>
                          <a:pt x="0" y="2026"/>
                        </a:lnTo>
                        <a:lnTo>
                          <a:pt x="2555" y="2026"/>
                        </a:lnTo>
                        <a:lnTo>
                          <a:pt x="209396" y="88"/>
                        </a:lnTo>
                        <a:lnTo>
                          <a:pt x="217325" y="0"/>
                        </a:lnTo>
                        <a:lnTo>
                          <a:pt x="211863" y="5814"/>
                        </a:lnTo>
                        <a:lnTo>
                          <a:pt x="86331" y="138305"/>
                        </a:lnTo>
                        <a:close/>
                      </a:path>
                    </a:pathLst>
                  </a:custGeom>
                  <a:grpFill/>
                  <a:ln w="8809" cap="flat">
                    <a:noFill/>
                    <a:prstDash val="solid"/>
                    <a:miter/>
                  </a:ln>
                </p:spPr>
                <p:txBody>
                  <a:bodyPr rtlCol="0" anchor="ctr"/>
                  <a:lstStyle/>
                  <a:p>
                    <a:endParaRPr lang="en-US" sz="3200"/>
                  </a:p>
                </p:txBody>
              </p:sp>
              <p:sp>
                <p:nvSpPr>
                  <p:cNvPr id="2513" name="Freeform: Shape 2512">
                    <a:extLst>
                      <a:ext uri="{FF2B5EF4-FFF2-40B4-BE49-F238E27FC236}">
                        <a16:creationId xmlns:a16="http://schemas.microsoft.com/office/drawing/2014/main" id="{B22A7DEE-043D-46F2-AF1F-5469CED26387}"/>
                      </a:ext>
                    </a:extLst>
                  </p:cNvPr>
                  <p:cNvSpPr/>
                  <p:nvPr/>
                </p:nvSpPr>
                <p:spPr>
                  <a:xfrm>
                    <a:off x="5854010" y="4506261"/>
                    <a:ext cx="231418" cy="148523"/>
                  </a:xfrm>
                  <a:custGeom>
                    <a:avLst/>
                    <a:gdLst>
                      <a:gd name="connsiteX0" fmla="*/ 91968 w 231418"/>
                      <a:gd name="connsiteY0" fmla="*/ 148524 h 148523"/>
                      <a:gd name="connsiteX1" fmla="*/ 6078 w 231418"/>
                      <a:gd name="connsiteY1" fmla="*/ 13038 h 148523"/>
                      <a:gd name="connsiteX2" fmla="*/ 2995 w 231418"/>
                      <a:gd name="connsiteY2" fmla="*/ 13038 h 148523"/>
                      <a:gd name="connsiteX3" fmla="*/ 4405 w 231418"/>
                      <a:gd name="connsiteY3" fmla="*/ 10483 h 148523"/>
                      <a:gd name="connsiteX4" fmla="*/ 0 w 231418"/>
                      <a:gd name="connsiteY4" fmla="*/ 3524 h 148523"/>
                      <a:gd name="connsiteX5" fmla="*/ 8280 w 231418"/>
                      <a:gd name="connsiteY5" fmla="*/ 3435 h 148523"/>
                      <a:gd name="connsiteX6" fmla="*/ 9778 w 231418"/>
                      <a:gd name="connsiteY6" fmla="*/ 793 h 148523"/>
                      <a:gd name="connsiteX7" fmla="*/ 11364 w 231418"/>
                      <a:gd name="connsiteY7" fmla="*/ 3435 h 148523"/>
                      <a:gd name="connsiteX8" fmla="*/ 212743 w 231418"/>
                      <a:gd name="connsiteY8" fmla="*/ 1586 h 148523"/>
                      <a:gd name="connsiteX9" fmla="*/ 214329 w 231418"/>
                      <a:gd name="connsiteY9" fmla="*/ 0 h 148523"/>
                      <a:gd name="connsiteX10" fmla="*/ 214945 w 231418"/>
                      <a:gd name="connsiteY10" fmla="*/ 1586 h 148523"/>
                      <a:gd name="connsiteX11" fmla="*/ 231419 w 231418"/>
                      <a:gd name="connsiteY11" fmla="*/ 1410 h 148523"/>
                      <a:gd name="connsiteX12" fmla="*/ 220055 w 231418"/>
                      <a:gd name="connsiteY12" fmla="*/ 13478 h 148523"/>
                      <a:gd name="connsiteX13" fmla="*/ 220760 w 231418"/>
                      <a:gd name="connsiteY13" fmla="*/ 15152 h 148523"/>
                      <a:gd name="connsiteX14" fmla="*/ 218469 w 231418"/>
                      <a:gd name="connsiteY14" fmla="*/ 15152 h 148523"/>
                      <a:gd name="connsiteX15" fmla="*/ 91968 w 231418"/>
                      <a:gd name="connsiteY15" fmla="*/ 148524 h 148523"/>
                      <a:gd name="connsiteX16" fmla="*/ 91176 w 231418"/>
                      <a:gd name="connsiteY16" fmla="*/ 134694 h 148523"/>
                      <a:gd name="connsiteX17" fmla="*/ 93026 w 231418"/>
                      <a:gd name="connsiteY17" fmla="*/ 137600 h 148523"/>
                      <a:gd name="connsiteX18" fmla="*/ 209307 w 231418"/>
                      <a:gd name="connsiteY18" fmla="*/ 14888 h 148523"/>
                      <a:gd name="connsiteX19" fmla="*/ 209131 w 231418"/>
                      <a:gd name="connsiteY19" fmla="*/ 14888 h 148523"/>
                      <a:gd name="connsiteX20" fmla="*/ 91176 w 231418"/>
                      <a:gd name="connsiteY20" fmla="*/ 134694 h 148523"/>
                      <a:gd name="connsiteX21" fmla="*/ 17354 w 231418"/>
                      <a:gd name="connsiteY21" fmla="*/ 13038 h 148523"/>
                      <a:gd name="connsiteX22" fmla="*/ 87652 w 231418"/>
                      <a:gd name="connsiteY22" fmla="*/ 128703 h 148523"/>
                      <a:gd name="connsiteX23" fmla="*/ 199706 w 231418"/>
                      <a:gd name="connsiteY23" fmla="*/ 14799 h 148523"/>
                      <a:gd name="connsiteX24" fmla="*/ 17354 w 231418"/>
                      <a:gd name="connsiteY24" fmla="*/ 13038 h 148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1418" h="148523">
                        <a:moveTo>
                          <a:pt x="91968" y="148524"/>
                        </a:moveTo>
                        <a:lnTo>
                          <a:pt x="6078" y="13038"/>
                        </a:lnTo>
                        <a:lnTo>
                          <a:pt x="2995" y="13038"/>
                        </a:lnTo>
                        <a:lnTo>
                          <a:pt x="4405" y="10483"/>
                        </a:lnTo>
                        <a:lnTo>
                          <a:pt x="0" y="3524"/>
                        </a:lnTo>
                        <a:lnTo>
                          <a:pt x="8280" y="3435"/>
                        </a:lnTo>
                        <a:lnTo>
                          <a:pt x="9778" y="793"/>
                        </a:lnTo>
                        <a:lnTo>
                          <a:pt x="11364" y="3435"/>
                        </a:lnTo>
                        <a:lnTo>
                          <a:pt x="212743" y="1586"/>
                        </a:lnTo>
                        <a:lnTo>
                          <a:pt x="214329" y="0"/>
                        </a:lnTo>
                        <a:lnTo>
                          <a:pt x="214945" y="1586"/>
                        </a:lnTo>
                        <a:lnTo>
                          <a:pt x="231419" y="1410"/>
                        </a:lnTo>
                        <a:lnTo>
                          <a:pt x="220055" y="13478"/>
                        </a:lnTo>
                        <a:lnTo>
                          <a:pt x="220760" y="15152"/>
                        </a:lnTo>
                        <a:lnTo>
                          <a:pt x="218469" y="15152"/>
                        </a:lnTo>
                        <a:lnTo>
                          <a:pt x="91968" y="148524"/>
                        </a:lnTo>
                        <a:close/>
                        <a:moveTo>
                          <a:pt x="91176" y="134694"/>
                        </a:moveTo>
                        <a:lnTo>
                          <a:pt x="93026" y="137600"/>
                        </a:lnTo>
                        <a:lnTo>
                          <a:pt x="209307" y="14888"/>
                        </a:lnTo>
                        <a:lnTo>
                          <a:pt x="209131" y="14888"/>
                        </a:lnTo>
                        <a:lnTo>
                          <a:pt x="91176" y="134694"/>
                        </a:lnTo>
                        <a:close/>
                        <a:moveTo>
                          <a:pt x="17354" y="13038"/>
                        </a:moveTo>
                        <a:lnTo>
                          <a:pt x="87652" y="128703"/>
                        </a:lnTo>
                        <a:lnTo>
                          <a:pt x="199706" y="14799"/>
                        </a:lnTo>
                        <a:lnTo>
                          <a:pt x="17354" y="13038"/>
                        </a:lnTo>
                        <a:close/>
                      </a:path>
                    </a:pathLst>
                  </a:custGeom>
                  <a:grpFill/>
                  <a:ln w="8809" cap="flat">
                    <a:noFill/>
                    <a:prstDash val="solid"/>
                    <a:miter/>
                  </a:ln>
                </p:spPr>
                <p:txBody>
                  <a:bodyPr rtlCol="0" anchor="ctr"/>
                  <a:lstStyle/>
                  <a:p>
                    <a:endParaRPr lang="en-US" sz="3200"/>
                  </a:p>
                </p:txBody>
              </p:sp>
            </p:grpSp>
            <p:grpSp>
              <p:nvGrpSpPr>
                <p:cNvPr id="1546" name="Graphic 4229">
                  <a:extLst>
                    <a:ext uri="{FF2B5EF4-FFF2-40B4-BE49-F238E27FC236}">
                      <a16:creationId xmlns:a16="http://schemas.microsoft.com/office/drawing/2014/main" id="{74F21037-9677-4FC4-916C-885D5C9E88D5}"/>
                    </a:ext>
                  </a:extLst>
                </p:cNvPr>
                <p:cNvGrpSpPr/>
                <p:nvPr/>
              </p:nvGrpSpPr>
              <p:grpSpPr>
                <a:xfrm>
                  <a:off x="5744598" y="4519739"/>
                  <a:ext cx="145617" cy="202965"/>
                  <a:chOff x="5744598" y="4519739"/>
                  <a:chExt cx="145617" cy="202965"/>
                </a:xfrm>
                <a:grpFill/>
              </p:grpSpPr>
              <p:sp>
                <p:nvSpPr>
                  <p:cNvPr id="2510" name="Freeform: Shape 2509">
                    <a:extLst>
                      <a:ext uri="{FF2B5EF4-FFF2-40B4-BE49-F238E27FC236}">
                        <a16:creationId xmlns:a16="http://schemas.microsoft.com/office/drawing/2014/main" id="{48573321-DA86-4568-95AE-F807B8722252}"/>
                      </a:ext>
                    </a:extLst>
                  </p:cNvPr>
                  <p:cNvSpPr/>
                  <p:nvPr/>
                </p:nvSpPr>
                <p:spPr>
                  <a:xfrm>
                    <a:off x="5749972" y="4529253"/>
                    <a:ext cx="134429" cy="187637"/>
                  </a:xfrm>
                  <a:custGeom>
                    <a:avLst/>
                    <a:gdLst>
                      <a:gd name="connsiteX0" fmla="*/ 1850 w 134429"/>
                      <a:gd name="connsiteY0" fmla="*/ 166583 h 187637"/>
                      <a:gd name="connsiteX1" fmla="*/ 133108 w 134429"/>
                      <a:gd name="connsiteY1" fmla="*/ 184906 h 187637"/>
                      <a:gd name="connsiteX2" fmla="*/ 131698 w 134429"/>
                      <a:gd name="connsiteY2" fmla="*/ 186404 h 187637"/>
                      <a:gd name="connsiteX3" fmla="*/ 95669 w 134429"/>
                      <a:gd name="connsiteY3" fmla="*/ 1938 h 187637"/>
                      <a:gd name="connsiteX4" fmla="*/ 96814 w 134429"/>
                      <a:gd name="connsiteY4" fmla="*/ 2114 h 187637"/>
                      <a:gd name="connsiteX5" fmla="*/ 1850 w 134429"/>
                      <a:gd name="connsiteY5" fmla="*/ 166583 h 187637"/>
                      <a:gd name="connsiteX6" fmla="*/ 0 w 134429"/>
                      <a:gd name="connsiteY6" fmla="*/ 169754 h 187637"/>
                      <a:gd name="connsiteX7" fmla="*/ 95669 w 134429"/>
                      <a:gd name="connsiteY7" fmla="*/ 1498 h 187637"/>
                      <a:gd name="connsiteX8" fmla="*/ 96461 w 134429"/>
                      <a:gd name="connsiteY8" fmla="*/ 0 h 187637"/>
                      <a:gd name="connsiteX9" fmla="*/ 96814 w 134429"/>
                      <a:gd name="connsiteY9" fmla="*/ 1674 h 187637"/>
                      <a:gd name="connsiteX10" fmla="*/ 134077 w 134429"/>
                      <a:gd name="connsiteY10" fmla="*/ 185963 h 187637"/>
                      <a:gd name="connsiteX11" fmla="*/ 134429 w 134429"/>
                      <a:gd name="connsiteY11" fmla="*/ 187637 h 187637"/>
                      <a:gd name="connsiteX12" fmla="*/ 132668 w 134429"/>
                      <a:gd name="connsiteY12" fmla="*/ 187373 h 187637"/>
                      <a:gd name="connsiteX13" fmla="*/ 0 w 134429"/>
                      <a:gd name="connsiteY13" fmla="*/ 169754 h 18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429" h="187637">
                        <a:moveTo>
                          <a:pt x="1850" y="166583"/>
                        </a:moveTo>
                        <a:lnTo>
                          <a:pt x="133108" y="184906"/>
                        </a:lnTo>
                        <a:lnTo>
                          <a:pt x="131698" y="186404"/>
                        </a:lnTo>
                        <a:lnTo>
                          <a:pt x="95669" y="1938"/>
                        </a:lnTo>
                        <a:lnTo>
                          <a:pt x="96814" y="2114"/>
                        </a:lnTo>
                        <a:lnTo>
                          <a:pt x="1850" y="166583"/>
                        </a:lnTo>
                        <a:close/>
                        <a:moveTo>
                          <a:pt x="0" y="169754"/>
                        </a:moveTo>
                        <a:lnTo>
                          <a:pt x="95669" y="1498"/>
                        </a:lnTo>
                        <a:lnTo>
                          <a:pt x="96461" y="0"/>
                        </a:lnTo>
                        <a:lnTo>
                          <a:pt x="96814" y="1674"/>
                        </a:lnTo>
                        <a:lnTo>
                          <a:pt x="134077" y="185963"/>
                        </a:lnTo>
                        <a:lnTo>
                          <a:pt x="134429" y="187637"/>
                        </a:lnTo>
                        <a:lnTo>
                          <a:pt x="132668" y="187373"/>
                        </a:lnTo>
                        <a:lnTo>
                          <a:pt x="0" y="169754"/>
                        </a:lnTo>
                        <a:close/>
                      </a:path>
                    </a:pathLst>
                  </a:custGeom>
                  <a:grpFill/>
                  <a:ln w="8809" cap="flat">
                    <a:noFill/>
                    <a:prstDash val="solid"/>
                    <a:miter/>
                  </a:ln>
                </p:spPr>
                <p:txBody>
                  <a:bodyPr rtlCol="0" anchor="ctr"/>
                  <a:lstStyle/>
                  <a:p>
                    <a:endParaRPr lang="en-US" sz="3200"/>
                  </a:p>
                </p:txBody>
              </p:sp>
              <p:sp>
                <p:nvSpPr>
                  <p:cNvPr id="2511" name="Freeform: Shape 2510">
                    <a:extLst>
                      <a:ext uri="{FF2B5EF4-FFF2-40B4-BE49-F238E27FC236}">
                        <a16:creationId xmlns:a16="http://schemas.microsoft.com/office/drawing/2014/main" id="{E7B08EFA-75AC-44D6-9AF0-E7D0B628335A}"/>
                      </a:ext>
                    </a:extLst>
                  </p:cNvPr>
                  <p:cNvSpPr/>
                  <p:nvPr/>
                </p:nvSpPr>
                <p:spPr>
                  <a:xfrm>
                    <a:off x="5744598" y="4519739"/>
                    <a:ext cx="145617" cy="202965"/>
                  </a:xfrm>
                  <a:custGeom>
                    <a:avLst/>
                    <a:gdLst>
                      <a:gd name="connsiteX0" fmla="*/ 134958 w 145617"/>
                      <a:gd name="connsiteY0" fmla="*/ 202965 h 202965"/>
                      <a:gd name="connsiteX1" fmla="*/ 134341 w 145617"/>
                      <a:gd name="connsiteY1" fmla="*/ 199794 h 202965"/>
                      <a:gd name="connsiteX2" fmla="*/ 0 w 145617"/>
                      <a:gd name="connsiteY2" fmla="*/ 181911 h 202965"/>
                      <a:gd name="connsiteX3" fmla="*/ 1850 w 145617"/>
                      <a:gd name="connsiteY3" fmla="*/ 178740 h 202965"/>
                      <a:gd name="connsiteX4" fmla="*/ 1850 w 145617"/>
                      <a:gd name="connsiteY4" fmla="*/ 178740 h 202965"/>
                      <a:gd name="connsiteX5" fmla="*/ 3876 w 145617"/>
                      <a:gd name="connsiteY5" fmla="*/ 175304 h 202965"/>
                      <a:gd name="connsiteX6" fmla="*/ 97518 w 145617"/>
                      <a:gd name="connsiteY6" fmla="*/ 10659 h 202965"/>
                      <a:gd name="connsiteX7" fmla="*/ 96902 w 145617"/>
                      <a:gd name="connsiteY7" fmla="*/ 7400 h 202965"/>
                      <a:gd name="connsiteX8" fmla="*/ 99192 w 145617"/>
                      <a:gd name="connsiteY8" fmla="*/ 7752 h 202965"/>
                      <a:gd name="connsiteX9" fmla="*/ 103597 w 145617"/>
                      <a:gd name="connsiteY9" fmla="*/ 0 h 202965"/>
                      <a:gd name="connsiteX10" fmla="*/ 105359 w 145617"/>
                      <a:gd name="connsiteY10" fmla="*/ 8721 h 202965"/>
                      <a:gd name="connsiteX11" fmla="*/ 107737 w 145617"/>
                      <a:gd name="connsiteY11" fmla="*/ 9074 h 202965"/>
                      <a:gd name="connsiteX12" fmla="*/ 106064 w 145617"/>
                      <a:gd name="connsiteY12" fmla="*/ 12069 h 202965"/>
                      <a:gd name="connsiteX13" fmla="*/ 142358 w 145617"/>
                      <a:gd name="connsiteY13" fmla="*/ 191601 h 202965"/>
                      <a:gd name="connsiteX14" fmla="*/ 145617 w 145617"/>
                      <a:gd name="connsiteY14" fmla="*/ 192042 h 202965"/>
                      <a:gd name="connsiteX15" fmla="*/ 143062 w 145617"/>
                      <a:gd name="connsiteY15" fmla="*/ 194772 h 202965"/>
                      <a:gd name="connsiteX16" fmla="*/ 144384 w 145617"/>
                      <a:gd name="connsiteY16" fmla="*/ 201115 h 202965"/>
                      <a:gd name="connsiteX17" fmla="*/ 137865 w 145617"/>
                      <a:gd name="connsiteY17" fmla="*/ 200322 h 202965"/>
                      <a:gd name="connsiteX18" fmla="*/ 134958 w 145617"/>
                      <a:gd name="connsiteY18" fmla="*/ 202965 h 202965"/>
                      <a:gd name="connsiteX19" fmla="*/ 12597 w 145617"/>
                      <a:gd name="connsiteY19" fmla="*/ 173454 h 202965"/>
                      <a:gd name="connsiteX20" fmla="*/ 132491 w 145617"/>
                      <a:gd name="connsiteY20" fmla="*/ 190192 h 202965"/>
                      <a:gd name="connsiteX21" fmla="*/ 99721 w 145617"/>
                      <a:gd name="connsiteY21" fmla="*/ 22552 h 202965"/>
                      <a:gd name="connsiteX22" fmla="*/ 12597 w 145617"/>
                      <a:gd name="connsiteY22" fmla="*/ 173454 h 20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617" h="202965">
                        <a:moveTo>
                          <a:pt x="134958" y="202965"/>
                        </a:moveTo>
                        <a:lnTo>
                          <a:pt x="134341" y="199794"/>
                        </a:lnTo>
                        <a:lnTo>
                          <a:pt x="0" y="181911"/>
                        </a:lnTo>
                        <a:lnTo>
                          <a:pt x="1850" y="178740"/>
                        </a:lnTo>
                        <a:lnTo>
                          <a:pt x="1850" y="178740"/>
                        </a:lnTo>
                        <a:lnTo>
                          <a:pt x="3876" y="175304"/>
                        </a:lnTo>
                        <a:lnTo>
                          <a:pt x="97518" y="10659"/>
                        </a:lnTo>
                        <a:lnTo>
                          <a:pt x="96902" y="7400"/>
                        </a:lnTo>
                        <a:lnTo>
                          <a:pt x="99192" y="7752"/>
                        </a:lnTo>
                        <a:lnTo>
                          <a:pt x="103597" y="0"/>
                        </a:lnTo>
                        <a:lnTo>
                          <a:pt x="105359" y="8721"/>
                        </a:lnTo>
                        <a:lnTo>
                          <a:pt x="107737" y="9074"/>
                        </a:lnTo>
                        <a:lnTo>
                          <a:pt x="106064" y="12069"/>
                        </a:lnTo>
                        <a:lnTo>
                          <a:pt x="142358" y="191601"/>
                        </a:lnTo>
                        <a:lnTo>
                          <a:pt x="145617" y="192042"/>
                        </a:lnTo>
                        <a:lnTo>
                          <a:pt x="143062" y="194772"/>
                        </a:lnTo>
                        <a:lnTo>
                          <a:pt x="144384" y="201115"/>
                        </a:lnTo>
                        <a:lnTo>
                          <a:pt x="137865" y="200322"/>
                        </a:lnTo>
                        <a:lnTo>
                          <a:pt x="134958" y="202965"/>
                        </a:lnTo>
                        <a:close/>
                        <a:moveTo>
                          <a:pt x="12597" y="173454"/>
                        </a:moveTo>
                        <a:lnTo>
                          <a:pt x="132491" y="190192"/>
                        </a:lnTo>
                        <a:lnTo>
                          <a:pt x="99721" y="22552"/>
                        </a:lnTo>
                        <a:lnTo>
                          <a:pt x="12597" y="173454"/>
                        </a:lnTo>
                        <a:close/>
                      </a:path>
                    </a:pathLst>
                  </a:custGeom>
                  <a:grpFill/>
                  <a:ln w="8809" cap="flat">
                    <a:noFill/>
                    <a:prstDash val="solid"/>
                    <a:miter/>
                  </a:ln>
                </p:spPr>
                <p:txBody>
                  <a:bodyPr rtlCol="0" anchor="ctr"/>
                  <a:lstStyle/>
                  <a:p>
                    <a:endParaRPr lang="en-US" sz="3200"/>
                  </a:p>
                </p:txBody>
              </p:sp>
            </p:grpSp>
            <p:grpSp>
              <p:nvGrpSpPr>
                <p:cNvPr id="1547" name="Graphic 4229">
                  <a:extLst>
                    <a:ext uri="{FF2B5EF4-FFF2-40B4-BE49-F238E27FC236}">
                      <a16:creationId xmlns:a16="http://schemas.microsoft.com/office/drawing/2014/main" id="{9BE5C3FF-6EAC-44D6-BC04-9CE67E7EE9DF}"/>
                    </a:ext>
                  </a:extLst>
                </p:cNvPr>
                <p:cNvGrpSpPr/>
                <p:nvPr/>
              </p:nvGrpSpPr>
              <p:grpSpPr>
                <a:xfrm>
                  <a:off x="5527627" y="4414028"/>
                  <a:ext cx="230802" cy="290000"/>
                  <a:chOff x="5527627" y="4414028"/>
                  <a:chExt cx="230802" cy="290000"/>
                </a:xfrm>
                <a:grpFill/>
              </p:grpSpPr>
              <p:sp>
                <p:nvSpPr>
                  <p:cNvPr id="2508" name="Freeform: Shape 2507">
                    <a:extLst>
                      <a:ext uri="{FF2B5EF4-FFF2-40B4-BE49-F238E27FC236}">
                        <a16:creationId xmlns:a16="http://schemas.microsoft.com/office/drawing/2014/main" id="{BEC129BB-F9A8-48DD-9744-B41C3B53F50F}"/>
                      </a:ext>
                    </a:extLst>
                  </p:cNvPr>
                  <p:cNvSpPr/>
                  <p:nvPr/>
                </p:nvSpPr>
                <p:spPr>
                  <a:xfrm>
                    <a:off x="5534058" y="4421604"/>
                    <a:ext cx="218116" cy="277403"/>
                  </a:xfrm>
                  <a:custGeom>
                    <a:avLst/>
                    <a:gdLst>
                      <a:gd name="connsiteX0" fmla="*/ 2819 w 218116"/>
                      <a:gd name="connsiteY0" fmla="*/ 200323 h 277403"/>
                      <a:gd name="connsiteX1" fmla="*/ 217236 w 218116"/>
                      <a:gd name="connsiteY1" fmla="*/ 274673 h 277403"/>
                      <a:gd name="connsiteX2" fmla="*/ 215650 w 218116"/>
                      <a:gd name="connsiteY2" fmla="*/ 275818 h 277403"/>
                      <a:gd name="connsiteX3" fmla="*/ 216267 w 218116"/>
                      <a:gd name="connsiteY3" fmla="*/ 1498 h 277403"/>
                      <a:gd name="connsiteX4" fmla="*/ 217324 w 218116"/>
                      <a:gd name="connsiteY4" fmla="*/ 1938 h 277403"/>
                      <a:gd name="connsiteX5" fmla="*/ 2819 w 218116"/>
                      <a:gd name="connsiteY5" fmla="*/ 200323 h 277403"/>
                      <a:gd name="connsiteX6" fmla="*/ 0 w 218116"/>
                      <a:gd name="connsiteY6" fmla="*/ 202877 h 277403"/>
                      <a:gd name="connsiteX7" fmla="*/ 216443 w 218116"/>
                      <a:gd name="connsiteY7" fmla="*/ 969 h 277403"/>
                      <a:gd name="connsiteX8" fmla="*/ 217500 w 218116"/>
                      <a:gd name="connsiteY8" fmla="*/ 0 h 277403"/>
                      <a:gd name="connsiteX9" fmla="*/ 217500 w 218116"/>
                      <a:gd name="connsiteY9" fmla="*/ 1410 h 277403"/>
                      <a:gd name="connsiteX10" fmla="*/ 218117 w 218116"/>
                      <a:gd name="connsiteY10" fmla="*/ 275730 h 277403"/>
                      <a:gd name="connsiteX11" fmla="*/ 218117 w 218116"/>
                      <a:gd name="connsiteY11" fmla="*/ 277403 h 277403"/>
                      <a:gd name="connsiteX12" fmla="*/ 216531 w 218116"/>
                      <a:gd name="connsiteY12" fmla="*/ 276875 h 277403"/>
                      <a:gd name="connsiteX13" fmla="*/ 0 w 218116"/>
                      <a:gd name="connsiteY13" fmla="*/ 202877 h 27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116" h="277403">
                        <a:moveTo>
                          <a:pt x="2819" y="200323"/>
                        </a:moveTo>
                        <a:lnTo>
                          <a:pt x="217236" y="274673"/>
                        </a:lnTo>
                        <a:lnTo>
                          <a:pt x="215650" y="275818"/>
                        </a:lnTo>
                        <a:lnTo>
                          <a:pt x="216267" y="1498"/>
                        </a:lnTo>
                        <a:lnTo>
                          <a:pt x="217324" y="1938"/>
                        </a:lnTo>
                        <a:lnTo>
                          <a:pt x="2819" y="200323"/>
                        </a:lnTo>
                        <a:close/>
                        <a:moveTo>
                          <a:pt x="0" y="202877"/>
                        </a:moveTo>
                        <a:lnTo>
                          <a:pt x="216443" y="969"/>
                        </a:lnTo>
                        <a:lnTo>
                          <a:pt x="217500" y="0"/>
                        </a:lnTo>
                        <a:lnTo>
                          <a:pt x="217500" y="1410"/>
                        </a:lnTo>
                        <a:lnTo>
                          <a:pt x="218117" y="275730"/>
                        </a:lnTo>
                        <a:lnTo>
                          <a:pt x="218117" y="277403"/>
                        </a:lnTo>
                        <a:lnTo>
                          <a:pt x="216531" y="276875"/>
                        </a:lnTo>
                        <a:lnTo>
                          <a:pt x="0" y="202877"/>
                        </a:lnTo>
                        <a:close/>
                      </a:path>
                    </a:pathLst>
                  </a:custGeom>
                  <a:grpFill/>
                  <a:ln w="8809" cap="flat">
                    <a:noFill/>
                    <a:prstDash val="solid"/>
                    <a:miter/>
                  </a:ln>
                </p:spPr>
                <p:txBody>
                  <a:bodyPr rtlCol="0" anchor="ctr"/>
                  <a:lstStyle/>
                  <a:p>
                    <a:endParaRPr lang="en-US" sz="3200"/>
                  </a:p>
                </p:txBody>
              </p:sp>
              <p:sp>
                <p:nvSpPr>
                  <p:cNvPr id="2509" name="Freeform: Shape 2508">
                    <a:extLst>
                      <a:ext uri="{FF2B5EF4-FFF2-40B4-BE49-F238E27FC236}">
                        <a16:creationId xmlns:a16="http://schemas.microsoft.com/office/drawing/2014/main" id="{9CEF249C-513E-41FA-A85F-CCC8AE852746}"/>
                      </a:ext>
                    </a:extLst>
                  </p:cNvPr>
                  <p:cNvSpPr/>
                  <p:nvPr/>
                </p:nvSpPr>
                <p:spPr>
                  <a:xfrm>
                    <a:off x="5527627" y="4414028"/>
                    <a:ext cx="230802" cy="290000"/>
                  </a:xfrm>
                  <a:custGeom>
                    <a:avLst/>
                    <a:gdLst>
                      <a:gd name="connsiteX0" fmla="*/ 218646 w 230802"/>
                      <a:gd name="connsiteY0" fmla="*/ 290000 h 290000"/>
                      <a:gd name="connsiteX1" fmla="*/ 218646 w 230802"/>
                      <a:gd name="connsiteY1" fmla="*/ 286653 h 290000"/>
                      <a:gd name="connsiteX2" fmla="*/ 0 w 230802"/>
                      <a:gd name="connsiteY2" fmla="*/ 211862 h 290000"/>
                      <a:gd name="connsiteX3" fmla="*/ 2819 w 230802"/>
                      <a:gd name="connsiteY3" fmla="*/ 209220 h 290000"/>
                      <a:gd name="connsiteX4" fmla="*/ 2819 w 230802"/>
                      <a:gd name="connsiteY4" fmla="*/ 209220 h 290000"/>
                      <a:gd name="connsiteX5" fmla="*/ 5726 w 230802"/>
                      <a:gd name="connsiteY5" fmla="*/ 206489 h 290000"/>
                      <a:gd name="connsiteX6" fmla="*/ 219262 w 230802"/>
                      <a:gd name="connsiteY6" fmla="*/ 7312 h 290000"/>
                      <a:gd name="connsiteX7" fmla="*/ 219262 w 230802"/>
                      <a:gd name="connsiteY7" fmla="*/ 3876 h 290000"/>
                      <a:gd name="connsiteX8" fmla="*/ 221729 w 230802"/>
                      <a:gd name="connsiteY8" fmla="*/ 5021 h 290000"/>
                      <a:gd name="connsiteX9" fmla="*/ 227103 w 230802"/>
                      <a:gd name="connsiteY9" fmla="*/ 0 h 290000"/>
                      <a:gd name="connsiteX10" fmla="*/ 227191 w 230802"/>
                      <a:gd name="connsiteY10" fmla="*/ 7488 h 290000"/>
                      <a:gd name="connsiteX11" fmla="*/ 229657 w 230802"/>
                      <a:gd name="connsiteY11" fmla="*/ 8633 h 290000"/>
                      <a:gd name="connsiteX12" fmla="*/ 227191 w 230802"/>
                      <a:gd name="connsiteY12" fmla="*/ 10923 h 290000"/>
                      <a:gd name="connsiteX13" fmla="*/ 227719 w 230802"/>
                      <a:gd name="connsiteY13" fmla="*/ 280222 h 290000"/>
                      <a:gd name="connsiteX14" fmla="*/ 230802 w 230802"/>
                      <a:gd name="connsiteY14" fmla="*/ 281279 h 290000"/>
                      <a:gd name="connsiteX15" fmla="*/ 227719 w 230802"/>
                      <a:gd name="connsiteY15" fmla="*/ 283482 h 290000"/>
                      <a:gd name="connsiteX16" fmla="*/ 227719 w 230802"/>
                      <a:gd name="connsiteY16" fmla="*/ 289912 h 290000"/>
                      <a:gd name="connsiteX17" fmla="*/ 221729 w 230802"/>
                      <a:gd name="connsiteY17" fmla="*/ 287798 h 290000"/>
                      <a:gd name="connsiteX18" fmla="*/ 218646 w 230802"/>
                      <a:gd name="connsiteY18" fmla="*/ 290000 h 290000"/>
                      <a:gd name="connsiteX19" fmla="*/ 15681 w 230802"/>
                      <a:gd name="connsiteY19" fmla="*/ 206577 h 290000"/>
                      <a:gd name="connsiteX20" fmla="*/ 218734 w 230802"/>
                      <a:gd name="connsiteY20" fmla="*/ 276963 h 290000"/>
                      <a:gd name="connsiteX21" fmla="*/ 219262 w 230802"/>
                      <a:gd name="connsiteY21" fmla="*/ 18235 h 290000"/>
                      <a:gd name="connsiteX22" fmla="*/ 15681 w 230802"/>
                      <a:gd name="connsiteY22" fmla="*/ 206577 h 29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0802" h="290000">
                        <a:moveTo>
                          <a:pt x="218646" y="290000"/>
                        </a:moveTo>
                        <a:lnTo>
                          <a:pt x="218646" y="286653"/>
                        </a:lnTo>
                        <a:lnTo>
                          <a:pt x="0" y="211862"/>
                        </a:lnTo>
                        <a:lnTo>
                          <a:pt x="2819" y="209220"/>
                        </a:lnTo>
                        <a:lnTo>
                          <a:pt x="2819" y="209220"/>
                        </a:lnTo>
                        <a:lnTo>
                          <a:pt x="5726" y="206489"/>
                        </a:lnTo>
                        <a:lnTo>
                          <a:pt x="219262" y="7312"/>
                        </a:lnTo>
                        <a:lnTo>
                          <a:pt x="219262" y="3876"/>
                        </a:lnTo>
                        <a:lnTo>
                          <a:pt x="221729" y="5021"/>
                        </a:lnTo>
                        <a:lnTo>
                          <a:pt x="227103" y="0"/>
                        </a:lnTo>
                        <a:lnTo>
                          <a:pt x="227191" y="7488"/>
                        </a:lnTo>
                        <a:lnTo>
                          <a:pt x="229657" y="8633"/>
                        </a:lnTo>
                        <a:lnTo>
                          <a:pt x="227191" y="10923"/>
                        </a:lnTo>
                        <a:lnTo>
                          <a:pt x="227719" y="280222"/>
                        </a:lnTo>
                        <a:lnTo>
                          <a:pt x="230802" y="281279"/>
                        </a:lnTo>
                        <a:lnTo>
                          <a:pt x="227719" y="283482"/>
                        </a:lnTo>
                        <a:lnTo>
                          <a:pt x="227719" y="289912"/>
                        </a:lnTo>
                        <a:lnTo>
                          <a:pt x="221729" y="287798"/>
                        </a:lnTo>
                        <a:lnTo>
                          <a:pt x="218646" y="290000"/>
                        </a:lnTo>
                        <a:close/>
                        <a:moveTo>
                          <a:pt x="15681" y="206577"/>
                        </a:moveTo>
                        <a:lnTo>
                          <a:pt x="218734" y="276963"/>
                        </a:lnTo>
                        <a:lnTo>
                          <a:pt x="219262" y="18235"/>
                        </a:lnTo>
                        <a:lnTo>
                          <a:pt x="15681" y="206577"/>
                        </a:lnTo>
                        <a:close/>
                      </a:path>
                    </a:pathLst>
                  </a:custGeom>
                  <a:grpFill/>
                  <a:ln w="8809" cap="flat">
                    <a:noFill/>
                    <a:prstDash val="solid"/>
                    <a:miter/>
                  </a:ln>
                </p:spPr>
                <p:txBody>
                  <a:bodyPr rtlCol="0" anchor="ctr"/>
                  <a:lstStyle/>
                  <a:p>
                    <a:endParaRPr lang="en-US" sz="3200"/>
                  </a:p>
                </p:txBody>
              </p:sp>
            </p:grpSp>
            <p:grpSp>
              <p:nvGrpSpPr>
                <p:cNvPr id="1548" name="Graphic 4229">
                  <a:extLst>
                    <a:ext uri="{FF2B5EF4-FFF2-40B4-BE49-F238E27FC236}">
                      <a16:creationId xmlns:a16="http://schemas.microsoft.com/office/drawing/2014/main" id="{5AE55902-12B8-4AA4-8611-BD36342AC952}"/>
                    </a:ext>
                  </a:extLst>
                </p:cNvPr>
                <p:cNvGrpSpPr/>
                <p:nvPr/>
              </p:nvGrpSpPr>
              <p:grpSpPr>
                <a:xfrm>
                  <a:off x="0" y="1167467"/>
                  <a:ext cx="230802" cy="289912"/>
                  <a:chOff x="0" y="1167467"/>
                  <a:chExt cx="230802" cy="289912"/>
                </a:xfrm>
                <a:grpFill/>
              </p:grpSpPr>
              <p:sp>
                <p:nvSpPr>
                  <p:cNvPr id="2506" name="Freeform: Shape 2505">
                    <a:extLst>
                      <a:ext uri="{FF2B5EF4-FFF2-40B4-BE49-F238E27FC236}">
                        <a16:creationId xmlns:a16="http://schemas.microsoft.com/office/drawing/2014/main" id="{700A44E9-6A39-4033-BB59-EF05D47BDB9D}"/>
                      </a:ext>
                    </a:extLst>
                  </p:cNvPr>
                  <p:cNvSpPr/>
                  <p:nvPr/>
                </p:nvSpPr>
                <p:spPr>
                  <a:xfrm>
                    <a:off x="6430" y="1175043"/>
                    <a:ext cx="218116" cy="277403"/>
                  </a:xfrm>
                  <a:custGeom>
                    <a:avLst/>
                    <a:gdLst>
                      <a:gd name="connsiteX0" fmla="*/ 2819 w 218116"/>
                      <a:gd name="connsiteY0" fmla="*/ 200234 h 277403"/>
                      <a:gd name="connsiteX1" fmla="*/ 217236 w 218116"/>
                      <a:gd name="connsiteY1" fmla="*/ 274584 h 277403"/>
                      <a:gd name="connsiteX2" fmla="*/ 215650 w 218116"/>
                      <a:gd name="connsiteY2" fmla="*/ 275730 h 277403"/>
                      <a:gd name="connsiteX3" fmla="*/ 216267 w 218116"/>
                      <a:gd name="connsiteY3" fmla="*/ 1410 h 277403"/>
                      <a:gd name="connsiteX4" fmla="*/ 217324 w 218116"/>
                      <a:gd name="connsiteY4" fmla="*/ 1850 h 277403"/>
                      <a:gd name="connsiteX5" fmla="*/ 2819 w 218116"/>
                      <a:gd name="connsiteY5" fmla="*/ 200234 h 277403"/>
                      <a:gd name="connsiteX6" fmla="*/ 0 w 218116"/>
                      <a:gd name="connsiteY6" fmla="*/ 202877 h 277403"/>
                      <a:gd name="connsiteX7" fmla="*/ 216443 w 218116"/>
                      <a:gd name="connsiteY7" fmla="*/ 969 h 277403"/>
                      <a:gd name="connsiteX8" fmla="*/ 217500 w 218116"/>
                      <a:gd name="connsiteY8" fmla="*/ 0 h 277403"/>
                      <a:gd name="connsiteX9" fmla="*/ 217500 w 218116"/>
                      <a:gd name="connsiteY9" fmla="*/ 1410 h 277403"/>
                      <a:gd name="connsiteX10" fmla="*/ 218117 w 218116"/>
                      <a:gd name="connsiteY10" fmla="*/ 275730 h 277403"/>
                      <a:gd name="connsiteX11" fmla="*/ 218117 w 218116"/>
                      <a:gd name="connsiteY11" fmla="*/ 277403 h 277403"/>
                      <a:gd name="connsiteX12" fmla="*/ 216531 w 218116"/>
                      <a:gd name="connsiteY12" fmla="*/ 276875 h 277403"/>
                      <a:gd name="connsiteX13" fmla="*/ 0 w 218116"/>
                      <a:gd name="connsiteY13" fmla="*/ 202877 h 27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116" h="277403">
                        <a:moveTo>
                          <a:pt x="2819" y="200234"/>
                        </a:moveTo>
                        <a:lnTo>
                          <a:pt x="217236" y="274584"/>
                        </a:lnTo>
                        <a:lnTo>
                          <a:pt x="215650" y="275730"/>
                        </a:lnTo>
                        <a:lnTo>
                          <a:pt x="216267" y="1410"/>
                        </a:lnTo>
                        <a:lnTo>
                          <a:pt x="217324" y="1850"/>
                        </a:lnTo>
                        <a:lnTo>
                          <a:pt x="2819" y="200234"/>
                        </a:lnTo>
                        <a:close/>
                        <a:moveTo>
                          <a:pt x="0" y="202877"/>
                        </a:moveTo>
                        <a:lnTo>
                          <a:pt x="216443" y="969"/>
                        </a:lnTo>
                        <a:lnTo>
                          <a:pt x="217500" y="0"/>
                        </a:lnTo>
                        <a:lnTo>
                          <a:pt x="217500" y="1410"/>
                        </a:lnTo>
                        <a:lnTo>
                          <a:pt x="218117" y="275730"/>
                        </a:lnTo>
                        <a:lnTo>
                          <a:pt x="218117" y="277403"/>
                        </a:lnTo>
                        <a:lnTo>
                          <a:pt x="216531" y="276875"/>
                        </a:lnTo>
                        <a:lnTo>
                          <a:pt x="0" y="202877"/>
                        </a:lnTo>
                        <a:close/>
                      </a:path>
                    </a:pathLst>
                  </a:custGeom>
                  <a:grpFill/>
                  <a:ln w="8809" cap="flat">
                    <a:noFill/>
                    <a:prstDash val="solid"/>
                    <a:miter/>
                  </a:ln>
                </p:spPr>
                <p:txBody>
                  <a:bodyPr rtlCol="0" anchor="ctr"/>
                  <a:lstStyle/>
                  <a:p>
                    <a:endParaRPr lang="en-US" sz="3200"/>
                  </a:p>
                </p:txBody>
              </p:sp>
              <p:sp>
                <p:nvSpPr>
                  <p:cNvPr id="2507" name="Freeform: Shape 2506">
                    <a:extLst>
                      <a:ext uri="{FF2B5EF4-FFF2-40B4-BE49-F238E27FC236}">
                        <a16:creationId xmlns:a16="http://schemas.microsoft.com/office/drawing/2014/main" id="{584BEAAA-2DE3-430B-B5B6-57C65597E2CD}"/>
                      </a:ext>
                    </a:extLst>
                  </p:cNvPr>
                  <p:cNvSpPr/>
                  <p:nvPr/>
                </p:nvSpPr>
                <p:spPr>
                  <a:xfrm>
                    <a:off x="0" y="1167467"/>
                    <a:ext cx="230802" cy="289912"/>
                  </a:xfrm>
                  <a:custGeom>
                    <a:avLst/>
                    <a:gdLst>
                      <a:gd name="connsiteX0" fmla="*/ 218646 w 230802"/>
                      <a:gd name="connsiteY0" fmla="*/ 289912 h 289912"/>
                      <a:gd name="connsiteX1" fmla="*/ 218646 w 230802"/>
                      <a:gd name="connsiteY1" fmla="*/ 286565 h 289912"/>
                      <a:gd name="connsiteX2" fmla="*/ 0 w 230802"/>
                      <a:gd name="connsiteY2" fmla="*/ 211862 h 289912"/>
                      <a:gd name="connsiteX3" fmla="*/ 2819 w 230802"/>
                      <a:gd name="connsiteY3" fmla="*/ 209220 h 289912"/>
                      <a:gd name="connsiteX4" fmla="*/ 2819 w 230802"/>
                      <a:gd name="connsiteY4" fmla="*/ 209220 h 289912"/>
                      <a:gd name="connsiteX5" fmla="*/ 5726 w 230802"/>
                      <a:gd name="connsiteY5" fmla="*/ 206489 h 289912"/>
                      <a:gd name="connsiteX6" fmla="*/ 219262 w 230802"/>
                      <a:gd name="connsiteY6" fmla="*/ 7312 h 289912"/>
                      <a:gd name="connsiteX7" fmla="*/ 219262 w 230802"/>
                      <a:gd name="connsiteY7" fmla="*/ 3876 h 289912"/>
                      <a:gd name="connsiteX8" fmla="*/ 221729 w 230802"/>
                      <a:gd name="connsiteY8" fmla="*/ 5021 h 289912"/>
                      <a:gd name="connsiteX9" fmla="*/ 227102 w 230802"/>
                      <a:gd name="connsiteY9" fmla="*/ 0 h 289912"/>
                      <a:gd name="connsiteX10" fmla="*/ 227191 w 230802"/>
                      <a:gd name="connsiteY10" fmla="*/ 7488 h 289912"/>
                      <a:gd name="connsiteX11" fmla="*/ 229657 w 230802"/>
                      <a:gd name="connsiteY11" fmla="*/ 8633 h 289912"/>
                      <a:gd name="connsiteX12" fmla="*/ 227191 w 230802"/>
                      <a:gd name="connsiteY12" fmla="*/ 10924 h 289912"/>
                      <a:gd name="connsiteX13" fmla="*/ 227719 w 230802"/>
                      <a:gd name="connsiteY13" fmla="*/ 280222 h 289912"/>
                      <a:gd name="connsiteX14" fmla="*/ 230802 w 230802"/>
                      <a:gd name="connsiteY14" fmla="*/ 281279 h 289912"/>
                      <a:gd name="connsiteX15" fmla="*/ 227719 w 230802"/>
                      <a:gd name="connsiteY15" fmla="*/ 283482 h 289912"/>
                      <a:gd name="connsiteX16" fmla="*/ 227719 w 230802"/>
                      <a:gd name="connsiteY16" fmla="*/ 289912 h 289912"/>
                      <a:gd name="connsiteX17" fmla="*/ 221641 w 230802"/>
                      <a:gd name="connsiteY17" fmla="*/ 287798 h 289912"/>
                      <a:gd name="connsiteX18" fmla="*/ 218646 w 230802"/>
                      <a:gd name="connsiteY18" fmla="*/ 289912 h 289912"/>
                      <a:gd name="connsiteX19" fmla="*/ 15680 w 230802"/>
                      <a:gd name="connsiteY19" fmla="*/ 206489 h 289912"/>
                      <a:gd name="connsiteX20" fmla="*/ 218734 w 230802"/>
                      <a:gd name="connsiteY20" fmla="*/ 276875 h 289912"/>
                      <a:gd name="connsiteX21" fmla="*/ 219262 w 230802"/>
                      <a:gd name="connsiteY21" fmla="*/ 18147 h 289912"/>
                      <a:gd name="connsiteX22" fmla="*/ 15680 w 230802"/>
                      <a:gd name="connsiteY22" fmla="*/ 206489 h 28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0802" h="289912">
                        <a:moveTo>
                          <a:pt x="218646" y="289912"/>
                        </a:moveTo>
                        <a:lnTo>
                          <a:pt x="218646" y="286565"/>
                        </a:lnTo>
                        <a:lnTo>
                          <a:pt x="0" y="211862"/>
                        </a:lnTo>
                        <a:lnTo>
                          <a:pt x="2819" y="209220"/>
                        </a:lnTo>
                        <a:lnTo>
                          <a:pt x="2819" y="209220"/>
                        </a:lnTo>
                        <a:lnTo>
                          <a:pt x="5726" y="206489"/>
                        </a:lnTo>
                        <a:lnTo>
                          <a:pt x="219262" y="7312"/>
                        </a:lnTo>
                        <a:lnTo>
                          <a:pt x="219262" y="3876"/>
                        </a:lnTo>
                        <a:lnTo>
                          <a:pt x="221729" y="5021"/>
                        </a:lnTo>
                        <a:lnTo>
                          <a:pt x="227102" y="0"/>
                        </a:lnTo>
                        <a:lnTo>
                          <a:pt x="227191" y="7488"/>
                        </a:lnTo>
                        <a:lnTo>
                          <a:pt x="229657" y="8633"/>
                        </a:lnTo>
                        <a:lnTo>
                          <a:pt x="227191" y="10924"/>
                        </a:lnTo>
                        <a:lnTo>
                          <a:pt x="227719" y="280222"/>
                        </a:lnTo>
                        <a:lnTo>
                          <a:pt x="230802" y="281279"/>
                        </a:lnTo>
                        <a:lnTo>
                          <a:pt x="227719" y="283482"/>
                        </a:lnTo>
                        <a:lnTo>
                          <a:pt x="227719" y="289912"/>
                        </a:lnTo>
                        <a:lnTo>
                          <a:pt x="221641" y="287798"/>
                        </a:lnTo>
                        <a:lnTo>
                          <a:pt x="218646" y="289912"/>
                        </a:lnTo>
                        <a:close/>
                        <a:moveTo>
                          <a:pt x="15680" y="206489"/>
                        </a:moveTo>
                        <a:lnTo>
                          <a:pt x="218734" y="276875"/>
                        </a:lnTo>
                        <a:lnTo>
                          <a:pt x="219262" y="18147"/>
                        </a:lnTo>
                        <a:lnTo>
                          <a:pt x="15680" y="206489"/>
                        </a:lnTo>
                        <a:close/>
                      </a:path>
                    </a:pathLst>
                  </a:custGeom>
                  <a:grpFill/>
                  <a:ln w="8809" cap="flat">
                    <a:noFill/>
                    <a:prstDash val="solid"/>
                    <a:miter/>
                  </a:ln>
                </p:spPr>
                <p:txBody>
                  <a:bodyPr rtlCol="0" anchor="ctr"/>
                  <a:lstStyle/>
                  <a:p>
                    <a:endParaRPr lang="en-US" sz="3200"/>
                  </a:p>
                </p:txBody>
              </p:sp>
            </p:grpSp>
            <p:grpSp>
              <p:nvGrpSpPr>
                <p:cNvPr id="1549" name="Graphic 4229">
                  <a:extLst>
                    <a:ext uri="{FF2B5EF4-FFF2-40B4-BE49-F238E27FC236}">
                      <a16:creationId xmlns:a16="http://schemas.microsoft.com/office/drawing/2014/main" id="{3D6D8FC3-DD4D-422E-B6FD-13CCEA089F0D}"/>
                    </a:ext>
                  </a:extLst>
                </p:cNvPr>
                <p:cNvGrpSpPr/>
                <p:nvPr/>
              </p:nvGrpSpPr>
              <p:grpSpPr>
                <a:xfrm>
                  <a:off x="3534358" y="1838379"/>
                  <a:ext cx="329289" cy="327527"/>
                  <a:chOff x="3534358" y="1838379"/>
                  <a:chExt cx="329289" cy="327527"/>
                </a:xfrm>
                <a:grpFill/>
              </p:grpSpPr>
              <p:sp>
                <p:nvSpPr>
                  <p:cNvPr id="2504" name="Freeform: Shape 2503">
                    <a:extLst>
                      <a:ext uri="{FF2B5EF4-FFF2-40B4-BE49-F238E27FC236}">
                        <a16:creationId xmlns:a16="http://schemas.microsoft.com/office/drawing/2014/main" id="{C40FA7C5-AF50-4FD8-AB65-4F60C130C071}"/>
                      </a:ext>
                    </a:extLst>
                  </p:cNvPr>
                  <p:cNvSpPr/>
                  <p:nvPr/>
                </p:nvSpPr>
                <p:spPr>
                  <a:xfrm>
                    <a:off x="3539555" y="1842608"/>
                    <a:ext cx="316604" cy="314930"/>
                  </a:xfrm>
                  <a:custGeom>
                    <a:avLst/>
                    <a:gdLst>
                      <a:gd name="connsiteX0" fmla="*/ 66598 w 316604"/>
                      <a:gd name="connsiteY0" fmla="*/ 0 h 314930"/>
                      <a:gd name="connsiteX1" fmla="*/ 66774 w 316604"/>
                      <a:gd name="connsiteY1" fmla="*/ 88 h 314930"/>
                      <a:gd name="connsiteX2" fmla="*/ 309293 w 316604"/>
                      <a:gd name="connsiteY2" fmla="*/ 62810 h 314930"/>
                      <a:gd name="connsiteX3" fmla="*/ 316604 w 316604"/>
                      <a:gd name="connsiteY3" fmla="*/ 64660 h 314930"/>
                      <a:gd name="connsiteX4" fmla="*/ 310702 w 316604"/>
                      <a:gd name="connsiteY4" fmla="*/ 69329 h 314930"/>
                      <a:gd name="connsiteX5" fmla="*/ 3612 w 316604"/>
                      <a:gd name="connsiteY5" fmla="*/ 312112 h 314930"/>
                      <a:gd name="connsiteX6" fmla="*/ 0 w 316604"/>
                      <a:gd name="connsiteY6" fmla="*/ 314931 h 314930"/>
                      <a:gd name="connsiteX7" fmla="*/ 969 w 316604"/>
                      <a:gd name="connsiteY7" fmla="*/ 310438 h 314930"/>
                      <a:gd name="connsiteX8" fmla="*/ 65541 w 316604"/>
                      <a:gd name="connsiteY8" fmla="*/ 4933 h 314930"/>
                      <a:gd name="connsiteX9" fmla="*/ 66598 w 316604"/>
                      <a:gd name="connsiteY9" fmla="*/ 0 h 314930"/>
                      <a:gd name="connsiteX10" fmla="*/ 64572 w 316604"/>
                      <a:gd name="connsiteY10" fmla="*/ 9866 h 314930"/>
                      <a:gd name="connsiteX11" fmla="*/ 4229 w 316604"/>
                      <a:gd name="connsiteY11" fmla="*/ 311055 h 314930"/>
                      <a:gd name="connsiteX12" fmla="*/ 1586 w 316604"/>
                      <a:gd name="connsiteY12" fmla="*/ 309469 h 314930"/>
                      <a:gd name="connsiteX13" fmla="*/ 306121 w 316604"/>
                      <a:gd name="connsiteY13" fmla="*/ 63515 h 314930"/>
                      <a:gd name="connsiteX14" fmla="*/ 307531 w 316604"/>
                      <a:gd name="connsiteY14" fmla="*/ 70034 h 314930"/>
                      <a:gd name="connsiteX15" fmla="*/ 64572 w 316604"/>
                      <a:gd name="connsiteY15" fmla="*/ 9866 h 314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6604" h="314930">
                        <a:moveTo>
                          <a:pt x="66598" y="0"/>
                        </a:moveTo>
                        <a:lnTo>
                          <a:pt x="66774" y="88"/>
                        </a:lnTo>
                        <a:lnTo>
                          <a:pt x="309293" y="62810"/>
                        </a:lnTo>
                        <a:lnTo>
                          <a:pt x="316604" y="64660"/>
                        </a:lnTo>
                        <a:lnTo>
                          <a:pt x="310702" y="69329"/>
                        </a:lnTo>
                        <a:lnTo>
                          <a:pt x="3612" y="312112"/>
                        </a:lnTo>
                        <a:lnTo>
                          <a:pt x="0" y="314931"/>
                        </a:lnTo>
                        <a:lnTo>
                          <a:pt x="969" y="310438"/>
                        </a:lnTo>
                        <a:lnTo>
                          <a:pt x="65541" y="4933"/>
                        </a:lnTo>
                        <a:lnTo>
                          <a:pt x="66598" y="0"/>
                        </a:lnTo>
                        <a:close/>
                        <a:moveTo>
                          <a:pt x="64572" y="9866"/>
                        </a:moveTo>
                        <a:lnTo>
                          <a:pt x="4229" y="311055"/>
                        </a:lnTo>
                        <a:lnTo>
                          <a:pt x="1586" y="309469"/>
                        </a:lnTo>
                        <a:lnTo>
                          <a:pt x="306121" y="63515"/>
                        </a:lnTo>
                        <a:lnTo>
                          <a:pt x="307531" y="70034"/>
                        </a:lnTo>
                        <a:lnTo>
                          <a:pt x="64572" y="9866"/>
                        </a:lnTo>
                        <a:close/>
                      </a:path>
                    </a:pathLst>
                  </a:custGeom>
                  <a:grpFill/>
                  <a:ln w="8809" cap="flat">
                    <a:noFill/>
                    <a:prstDash val="solid"/>
                    <a:miter/>
                  </a:ln>
                </p:spPr>
                <p:txBody>
                  <a:bodyPr rtlCol="0" anchor="ctr"/>
                  <a:lstStyle/>
                  <a:p>
                    <a:endParaRPr lang="en-US" sz="3200"/>
                  </a:p>
                </p:txBody>
              </p:sp>
              <p:sp>
                <p:nvSpPr>
                  <p:cNvPr id="2505" name="Freeform: Shape 2504">
                    <a:extLst>
                      <a:ext uri="{FF2B5EF4-FFF2-40B4-BE49-F238E27FC236}">
                        <a16:creationId xmlns:a16="http://schemas.microsoft.com/office/drawing/2014/main" id="{1965A297-E18F-4C52-A723-E94C9CFD61BE}"/>
                      </a:ext>
                    </a:extLst>
                  </p:cNvPr>
                  <p:cNvSpPr/>
                  <p:nvPr/>
                </p:nvSpPr>
                <p:spPr>
                  <a:xfrm>
                    <a:off x="3534358" y="1838379"/>
                    <a:ext cx="329289" cy="327527"/>
                  </a:xfrm>
                  <a:custGeom>
                    <a:avLst/>
                    <a:gdLst>
                      <a:gd name="connsiteX0" fmla="*/ 0 w 329289"/>
                      <a:gd name="connsiteY0" fmla="*/ 327528 h 327527"/>
                      <a:gd name="connsiteX1" fmla="*/ 2643 w 329289"/>
                      <a:gd name="connsiteY1" fmla="*/ 315107 h 327527"/>
                      <a:gd name="connsiteX2" fmla="*/ 969 w 329289"/>
                      <a:gd name="connsiteY2" fmla="*/ 314050 h 327527"/>
                      <a:gd name="connsiteX3" fmla="*/ 3259 w 329289"/>
                      <a:gd name="connsiteY3" fmla="*/ 312200 h 327527"/>
                      <a:gd name="connsiteX4" fmla="*/ 69241 w 329289"/>
                      <a:gd name="connsiteY4" fmla="*/ 0 h 327527"/>
                      <a:gd name="connsiteX5" fmla="*/ 72853 w 329289"/>
                      <a:gd name="connsiteY5" fmla="*/ 969 h 327527"/>
                      <a:gd name="connsiteX6" fmla="*/ 311936 w 329289"/>
                      <a:gd name="connsiteY6" fmla="*/ 62810 h 327527"/>
                      <a:gd name="connsiteX7" fmla="*/ 313433 w 329289"/>
                      <a:gd name="connsiteY7" fmla="*/ 61577 h 327527"/>
                      <a:gd name="connsiteX8" fmla="*/ 313785 w 329289"/>
                      <a:gd name="connsiteY8" fmla="*/ 63250 h 327527"/>
                      <a:gd name="connsiteX9" fmla="*/ 329290 w 329289"/>
                      <a:gd name="connsiteY9" fmla="*/ 67215 h 327527"/>
                      <a:gd name="connsiteX10" fmla="*/ 316869 w 329289"/>
                      <a:gd name="connsiteY10" fmla="*/ 77081 h 327527"/>
                      <a:gd name="connsiteX11" fmla="*/ 317221 w 329289"/>
                      <a:gd name="connsiteY11" fmla="*/ 78755 h 327527"/>
                      <a:gd name="connsiteX12" fmla="*/ 315371 w 329289"/>
                      <a:gd name="connsiteY12" fmla="*/ 78314 h 327527"/>
                      <a:gd name="connsiteX13" fmla="*/ 12421 w 329289"/>
                      <a:gd name="connsiteY13" fmla="*/ 317750 h 327527"/>
                      <a:gd name="connsiteX14" fmla="*/ 11804 w 329289"/>
                      <a:gd name="connsiteY14" fmla="*/ 320657 h 327527"/>
                      <a:gd name="connsiteX15" fmla="*/ 10043 w 329289"/>
                      <a:gd name="connsiteY15" fmla="*/ 319600 h 327527"/>
                      <a:gd name="connsiteX16" fmla="*/ 0 w 329289"/>
                      <a:gd name="connsiteY16" fmla="*/ 327528 h 327527"/>
                      <a:gd name="connsiteX17" fmla="*/ 72412 w 329289"/>
                      <a:gd name="connsiteY17" fmla="*/ 18235 h 327527"/>
                      <a:gd name="connsiteX18" fmla="*/ 15504 w 329289"/>
                      <a:gd name="connsiteY18" fmla="*/ 302334 h 327527"/>
                      <a:gd name="connsiteX19" fmla="*/ 298105 w 329289"/>
                      <a:gd name="connsiteY19" fmla="*/ 74086 h 327527"/>
                      <a:gd name="connsiteX20" fmla="*/ 72412 w 329289"/>
                      <a:gd name="connsiteY20" fmla="*/ 18235 h 327527"/>
                      <a:gd name="connsiteX21" fmla="*/ 306210 w 329289"/>
                      <a:gd name="connsiteY21" fmla="*/ 76112 h 327527"/>
                      <a:gd name="connsiteX22" fmla="*/ 261106 w 329289"/>
                      <a:gd name="connsiteY22" fmla="*/ 112582 h 327527"/>
                      <a:gd name="connsiteX23" fmla="*/ 307002 w 329289"/>
                      <a:gd name="connsiteY23" fmla="*/ 76288 h 327527"/>
                      <a:gd name="connsiteX24" fmla="*/ 306210 w 329289"/>
                      <a:gd name="connsiteY24" fmla="*/ 76112 h 327527"/>
                      <a:gd name="connsiteX25" fmla="*/ 73645 w 329289"/>
                      <a:gd name="connsiteY25" fmla="*/ 11628 h 327527"/>
                      <a:gd name="connsiteX26" fmla="*/ 304536 w 329289"/>
                      <a:gd name="connsiteY26" fmla="*/ 68712 h 327527"/>
                      <a:gd name="connsiteX27" fmla="*/ 305329 w 329289"/>
                      <a:gd name="connsiteY27" fmla="*/ 68095 h 327527"/>
                      <a:gd name="connsiteX28" fmla="*/ 74262 w 329289"/>
                      <a:gd name="connsiteY28" fmla="*/ 8369 h 327527"/>
                      <a:gd name="connsiteX29" fmla="*/ 73645 w 329289"/>
                      <a:gd name="connsiteY29" fmla="*/ 11628 h 32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29289" h="327527">
                        <a:moveTo>
                          <a:pt x="0" y="327528"/>
                        </a:moveTo>
                        <a:lnTo>
                          <a:pt x="2643" y="315107"/>
                        </a:lnTo>
                        <a:lnTo>
                          <a:pt x="969" y="314050"/>
                        </a:lnTo>
                        <a:lnTo>
                          <a:pt x="3259" y="312200"/>
                        </a:lnTo>
                        <a:lnTo>
                          <a:pt x="69241" y="0"/>
                        </a:lnTo>
                        <a:lnTo>
                          <a:pt x="72853" y="969"/>
                        </a:lnTo>
                        <a:lnTo>
                          <a:pt x="311936" y="62810"/>
                        </a:lnTo>
                        <a:lnTo>
                          <a:pt x="313433" y="61577"/>
                        </a:lnTo>
                        <a:lnTo>
                          <a:pt x="313785" y="63250"/>
                        </a:lnTo>
                        <a:lnTo>
                          <a:pt x="329290" y="67215"/>
                        </a:lnTo>
                        <a:lnTo>
                          <a:pt x="316869" y="77081"/>
                        </a:lnTo>
                        <a:lnTo>
                          <a:pt x="317221" y="78755"/>
                        </a:lnTo>
                        <a:lnTo>
                          <a:pt x="315371" y="78314"/>
                        </a:lnTo>
                        <a:lnTo>
                          <a:pt x="12421" y="317750"/>
                        </a:lnTo>
                        <a:lnTo>
                          <a:pt x="11804" y="320657"/>
                        </a:lnTo>
                        <a:lnTo>
                          <a:pt x="10043" y="319600"/>
                        </a:lnTo>
                        <a:lnTo>
                          <a:pt x="0" y="327528"/>
                        </a:lnTo>
                        <a:close/>
                        <a:moveTo>
                          <a:pt x="72412" y="18235"/>
                        </a:moveTo>
                        <a:lnTo>
                          <a:pt x="15504" y="302334"/>
                        </a:lnTo>
                        <a:lnTo>
                          <a:pt x="298105" y="74086"/>
                        </a:lnTo>
                        <a:lnTo>
                          <a:pt x="72412" y="18235"/>
                        </a:lnTo>
                        <a:close/>
                        <a:moveTo>
                          <a:pt x="306210" y="76112"/>
                        </a:moveTo>
                        <a:lnTo>
                          <a:pt x="261106" y="112582"/>
                        </a:lnTo>
                        <a:lnTo>
                          <a:pt x="307002" y="76288"/>
                        </a:lnTo>
                        <a:lnTo>
                          <a:pt x="306210" y="76112"/>
                        </a:lnTo>
                        <a:close/>
                        <a:moveTo>
                          <a:pt x="73645" y="11628"/>
                        </a:moveTo>
                        <a:lnTo>
                          <a:pt x="304536" y="68712"/>
                        </a:lnTo>
                        <a:lnTo>
                          <a:pt x="305329" y="68095"/>
                        </a:lnTo>
                        <a:lnTo>
                          <a:pt x="74262" y="8369"/>
                        </a:lnTo>
                        <a:lnTo>
                          <a:pt x="73645" y="11628"/>
                        </a:lnTo>
                        <a:close/>
                      </a:path>
                    </a:pathLst>
                  </a:custGeom>
                  <a:grpFill/>
                  <a:ln w="8809" cap="flat">
                    <a:noFill/>
                    <a:prstDash val="solid"/>
                    <a:miter/>
                  </a:ln>
                </p:spPr>
                <p:txBody>
                  <a:bodyPr rtlCol="0" anchor="ctr"/>
                  <a:lstStyle/>
                  <a:p>
                    <a:endParaRPr lang="en-US" sz="3200"/>
                  </a:p>
                </p:txBody>
              </p:sp>
            </p:grpSp>
            <p:grpSp>
              <p:nvGrpSpPr>
                <p:cNvPr id="1550" name="Graphic 4229">
                  <a:extLst>
                    <a:ext uri="{FF2B5EF4-FFF2-40B4-BE49-F238E27FC236}">
                      <a16:creationId xmlns:a16="http://schemas.microsoft.com/office/drawing/2014/main" id="{F30030BD-ED28-4AEC-8755-89E1AD24E898}"/>
                    </a:ext>
                  </a:extLst>
                </p:cNvPr>
                <p:cNvGrpSpPr/>
                <p:nvPr/>
              </p:nvGrpSpPr>
              <p:grpSpPr>
                <a:xfrm>
                  <a:off x="3836251" y="1859522"/>
                  <a:ext cx="170723" cy="202084"/>
                  <a:chOff x="3836251" y="1859522"/>
                  <a:chExt cx="170723" cy="202084"/>
                </a:xfrm>
                <a:grpFill/>
              </p:grpSpPr>
              <p:sp>
                <p:nvSpPr>
                  <p:cNvPr id="2502" name="Freeform: Shape 2501">
                    <a:extLst>
                      <a:ext uri="{FF2B5EF4-FFF2-40B4-BE49-F238E27FC236}">
                        <a16:creationId xmlns:a16="http://schemas.microsoft.com/office/drawing/2014/main" id="{38E71D76-7D7D-4E3B-B8C9-CAF96C17B993}"/>
                      </a:ext>
                    </a:extLst>
                  </p:cNvPr>
                  <p:cNvSpPr/>
                  <p:nvPr/>
                </p:nvSpPr>
                <p:spPr>
                  <a:xfrm>
                    <a:off x="3841977" y="1864367"/>
                    <a:ext cx="160416" cy="189575"/>
                  </a:xfrm>
                  <a:custGeom>
                    <a:avLst/>
                    <a:gdLst>
                      <a:gd name="connsiteX0" fmla="*/ 157333 w 160416"/>
                      <a:gd name="connsiteY0" fmla="*/ 11276 h 189575"/>
                      <a:gd name="connsiteX1" fmla="*/ 6871 w 160416"/>
                      <a:gd name="connsiteY1" fmla="*/ 48010 h 189575"/>
                      <a:gd name="connsiteX2" fmla="*/ 8809 w 160416"/>
                      <a:gd name="connsiteY2" fmla="*/ 42549 h 189575"/>
                      <a:gd name="connsiteX3" fmla="*/ 110908 w 160416"/>
                      <a:gd name="connsiteY3" fmla="*/ 184466 h 189575"/>
                      <a:gd name="connsiteX4" fmla="*/ 107649 w 160416"/>
                      <a:gd name="connsiteY4" fmla="*/ 185082 h 189575"/>
                      <a:gd name="connsiteX5" fmla="*/ 157333 w 160416"/>
                      <a:gd name="connsiteY5" fmla="*/ 11276 h 189575"/>
                      <a:gd name="connsiteX6" fmla="*/ 160416 w 160416"/>
                      <a:gd name="connsiteY6" fmla="*/ 0 h 189575"/>
                      <a:gd name="connsiteX7" fmla="*/ 111173 w 160416"/>
                      <a:gd name="connsiteY7" fmla="*/ 185963 h 189575"/>
                      <a:gd name="connsiteX8" fmla="*/ 110204 w 160416"/>
                      <a:gd name="connsiteY8" fmla="*/ 189575 h 189575"/>
                      <a:gd name="connsiteX9" fmla="*/ 107913 w 160416"/>
                      <a:gd name="connsiteY9" fmla="*/ 186580 h 189575"/>
                      <a:gd name="connsiteX10" fmla="*/ 3083 w 160416"/>
                      <a:gd name="connsiteY10" fmla="*/ 46689 h 189575"/>
                      <a:gd name="connsiteX11" fmla="*/ 0 w 160416"/>
                      <a:gd name="connsiteY11" fmla="*/ 42549 h 189575"/>
                      <a:gd name="connsiteX12" fmla="*/ 5109 w 160416"/>
                      <a:gd name="connsiteY12" fmla="*/ 41227 h 189575"/>
                      <a:gd name="connsiteX13" fmla="*/ 160416 w 160416"/>
                      <a:gd name="connsiteY13" fmla="*/ 0 h 18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0416" h="189575">
                        <a:moveTo>
                          <a:pt x="157333" y="11276"/>
                        </a:moveTo>
                        <a:lnTo>
                          <a:pt x="6871" y="48010"/>
                        </a:lnTo>
                        <a:lnTo>
                          <a:pt x="8809" y="42549"/>
                        </a:lnTo>
                        <a:lnTo>
                          <a:pt x="110908" y="184466"/>
                        </a:lnTo>
                        <a:lnTo>
                          <a:pt x="107649" y="185082"/>
                        </a:lnTo>
                        <a:lnTo>
                          <a:pt x="157333" y="11276"/>
                        </a:lnTo>
                        <a:close/>
                        <a:moveTo>
                          <a:pt x="160416" y="0"/>
                        </a:moveTo>
                        <a:lnTo>
                          <a:pt x="111173" y="185963"/>
                        </a:lnTo>
                        <a:lnTo>
                          <a:pt x="110204" y="189575"/>
                        </a:lnTo>
                        <a:lnTo>
                          <a:pt x="107913" y="186580"/>
                        </a:lnTo>
                        <a:lnTo>
                          <a:pt x="3083" y="46689"/>
                        </a:lnTo>
                        <a:lnTo>
                          <a:pt x="0" y="42549"/>
                        </a:lnTo>
                        <a:lnTo>
                          <a:pt x="5109" y="41227"/>
                        </a:lnTo>
                        <a:lnTo>
                          <a:pt x="160416" y="0"/>
                        </a:lnTo>
                        <a:close/>
                      </a:path>
                    </a:pathLst>
                  </a:custGeom>
                  <a:grpFill/>
                  <a:ln w="8809" cap="flat">
                    <a:noFill/>
                    <a:prstDash val="solid"/>
                    <a:miter/>
                  </a:ln>
                </p:spPr>
                <p:txBody>
                  <a:bodyPr rtlCol="0" anchor="ctr"/>
                  <a:lstStyle/>
                  <a:p>
                    <a:endParaRPr lang="en-US" sz="3200"/>
                  </a:p>
                </p:txBody>
              </p:sp>
              <p:sp>
                <p:nvSpPr>
                  <p:cNvPr id="2503" name="Freeform: Shape 2502">
                    <a:extLst>
                      <a:ext uri="{FF2B5EF4-FFF2-40B4-BE49-F238E27FC236}">
                        <a16:creationId xmlns:a16="http://schemas.microsoft.com/office/drawing/2014/main" id="{2725B887-1237-441C-BC50-90C39E919F00}"/>
                      </a:ext>
                    </a:extLst>
                  </p:cNvPr>
                  <p:cNvSpPr/>
                  <p:nvPr/>
                </p:nvSpPr>
                <p:spPr>
                  <a:xfrm>
                    <a:off x="3836251" y="1859522"/>
                    <a:ext cx="170723" cy="202084"/>
                  </a:xfrm>
                  <a:custGeom>
                    <a:avLst/>
                    <a:gdLst>
                      <a:gd name="connsiteX0" fmla="*/ 117427 w 170723"/>
                      <a:gd name="connsiteY0" fmla="*/ 202084 h 202084"/>
                      <a:gd name="connsiteX1" fmla="*/ 111173 w 170723"/>
                      <a:gd name="connsiteY1" fmla="*/ 193715 h 202084"/>
                      <a:gd name="connsiteX2" fmla="*/ 108618 w 170723"/>
                      <a:gd name="connsiteY2" fmla="*/ 194156 h 202084"/>
                      <a:gd name="connsiteX3" fmla="*/ 109411 w 170723"/>
                      <a:gd name="connsiteY3" fmla="*/ 191425 h 202084"/>
                      <a:gd name="connsiteX4" fmla="*/ 8897 w 170723"/>
                      <a:gd name="connsiteY4" fmla="*/ 57260 h 202084"/>
                      <a:gd name="connsiteX5" fmla="*/ 7223 w 170723"/>
                      <a:gd name="connsiteY5" fmla="*/ 57613 h 202084"/>
                      <a:gd name="connsiteX6" fmla="*/ 7840 w 170723"/>
                      <a:gd name="connsiteY6" fmla="*/ 55851 h 202084"/>
                      <a:gd name="connsiteX7" fmla="*/ 0 w 170723"/>
                      <a:gd name="connsiteY7" fmla="*/ 45368 h 202084"/>
                      <a:gd name="connsiteX8" fmla="*/ 12861 w 170723"/>
                      <a:gd name="connsiteY8" fmla="*/ 41932 h 202084"/>
                      <a:gd name="connsiteX9" fmla="*/ 13478 w 170723"/>
                      <a:gd name="connsiteY9" fmla="*/ 40082 h 202084"/>
                      <a:gd name="connsiteX10" fmla="*/ 14447 w 170723"/>
                      <a:gd name="connsiteY10" fmla="*/ 41492 h 202084"/>
                      <a:gd name="connsiteX11" fmla="*/ 170723 w 170723"/>
                      <a:gd name="connsiteY11" fmla="*/ 0 h 202084"/>
                      <a:gd name="connsiteX12" fmla="*/ 120687 w 170723"/>
                      <a:gd name="connsiteY12" fmla="*/ 189223 h 202084"/>
                      <a:gd name="connsiteX13" fmla="*/ 122360 w 170723"/>
                      <a:gd name="connsiteY13" fmla="*/ 191513 h 202084"/>
                      <a:gd name="connsiteX14" fmla="*/ 119982 w 170723"/>
                      <a:gd name="connsiteY14" fmla="*/ 191954 h 202084"/>
                      <a:gd name="connsiteX15" fmla="*/ 117427 w 170723"/>
                      <a:gd name="connsiteY15" fmla="*/ 202084 h 202084"/>
                      <a:gd name="connsiteX16" fmla="*/ 23256 w 170723"/>
                      <a:gd name="connsiteY16" fmla="*/ 53736 h 202084"/>
                      <a:gd name="connsiteX17" fmla="*/ 113111 w 170723"/>
                      <a:gd name="connsiteY17" fmla="*/ 178652 h 202084"/>
                      <a:gd name="connsiteX18" fmla="*/ 158214 w 170723"/>
                      <a:gd name="connsiteY18" fmla="*/ 20790 h 202084"/>
                      <a:gd name="connsiteX19" fmla="*/ 23256 w 170723"/>
                      <a:gd name="connsiteY19" fmla="*/ 53736 h 202084"/>
                      <a:gd name="connsiteX20" fmla="*/ 16033 w 170723"/>
                      <a:gd name="connsiteY20" fmla="*/ 55498 h 202084"/>
                      <a:gd name="connsiteX21" fmla="*/ 20702 w 170723"/>
                      <a:gd name="connsiteY21" fmla="*/ 61665 h 202084"/>
                      <a:gd name="connsiteX22" fmla="*/ 16209 w 170723"/>
                      <a:gd name="connsiteY22" fmla="*/ 55410 h 202084"/>
                      <a:gd name="connsiteX23" fmla="*/ 16033 w 170723"/>
                      <a:gd name="connsiteY23" fmla="*/ 55498 h 202084"/>
                      <a:gd name="connsiteX24" fmla="*/ 18763 w 170723"/>
                      <a:gd name="connsiteY24" fmla="*/ 47482 h 202084"/>
                      <a:gd name="connsiteX25" fmla="*/ 19028 w 170723"/>
                      <a:gd name="connsiteY25" fmla="*/ 47834 h 202084"/>
                      <a:gd name="connsiteX26" fmla="*/ 160416 w 170723"/>
                      <a:gd name="connsiteY26" fmla="*/ 13302 h 202084"/>
                      <a:gd name="connsiteX27" fmla="*/ 161385 w 170723"/>
                      <a:gd name="connsiteY27" fmla="*/ 9690 h 202084"/>
                      <a:gd name="connsiteX28" fmla="*/ 18763 w 170723"/>
                      <a:gd name="connsiteY28" fmla="*/ 47482 h 20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0723" h="202084">
                        <a:moveTo>
                          <a:pt x="117427" y="202084"/>
                        </a:moveTo>
                        <a:lnTo>
                          <a:pt x="111173" y="193715"/>
                        </a:lnTo>
                        <a:lnTo>
                          <a:pt x="108618" y="194156"/>
                        </a:lnTo>
                        <a:lnTo>
                          <a:pt x="109411" y="191425"/>
                        </a:lnTo>
                        <a:lnTo>
                          <a:pt x="8897" y="57260"/>
                        </a:lnTo>
                        <a:lnTo>
                          <a:pt x="7223" y="57613"/>
                        </a:lnTo>
                        <a:lnTo>
                          <a:pt x="7840" y="55851"/>
                        </a:lnTo>
                        <a:lnTo>
                          <a:pt x="0" y="45368"/>
                        </a:lnTo>
                        <a:lnTo>
                          <a:pt x="12861" y="41932"/>
                        </a:lnTo>
                        <a:lnTo>
                          <a:pt x="13478" y="40082"/>
                        </a:lnTo>
                        <a:lnTo>
                          <a:pt x="14447" y="41492"/>
                        </a:lnTo>
                        <a:lnTo>
                          <a:pt x="170723" y="0"/>
                        </a:lnTo>
                        <a:lnTo>
                          <a:pt x="120687" y="189223"/>
                        </a:lnTo>
                        <a:lnTo>
                          <a:pt x="122360" y="191513"/>
                        </a:lnTo>
                        <a:lnTo>
                          <a:pt x="119982" y="191954"/>
                        </a:lnTo>
                        <a:lnTo>
                          <a:pt x="117427" y="202084"/>
                        </a:lnTo>
                        <a:close/>
                        <a:moveTo>
                          <a:pt x="23256" y="53736"/>
                        </a:moveTo>
                        <a:lnTo>
                          <a:pt x="113111" y="178652"/>
                        </a:lnTo>
                        <a:lnTo>
                          <a:pt x="158214" y="20790"/>
                        </a:lnTo>
                        <a:lnTo>
                          <a:pt x="23256" y="53736"/>
                        </a:lnTo>
                        <a:close/>
                        <a:moveTo>
                          <a:pt x="16033" y="55498"/>
                        </a:moveTo>
                        <a:lnTo>
                          <a:pt x="20702" y="61665"/>
                        </a:lnTo>
                        <a:lnTo>
                          <a:pt x="16209" y="55410"/>
                        </a:lnTo>
                        <a:lnTo>
                          <a:pt x="16033" y="55498"/>
                        </a:lnTo>
                        <a:close/>
                        <a:moveTo>
                          <a:pt x="18763" y="47482"/>
                        </a:moveTo>
                        <a:lnTo>
                          <a:pt x="19028" y="47834"/>
                        </a:lnTo>
                        <a:lnTo>
                          <a:pt x="160416" y="13302"/>
                        </a:lnTo>
                        <a:lnTo>
                          <a:pt x="161385" y="9690"/>
                        </a:lnTo>
                        <a:lnTo>
                          <a:pt x="18763" y="47482"/>
                        </a:lnTo>
                        <a:close/>
                      </a:path>
                    </a:pathLst>
                  </a:custGeom>
                  <a:grpFill/>
                  <a:ln w="8809" cap="flat">
                    <a:noFill/>
                    <a:prstDash val="solid"/>
                    <a:miter/>
                  </a:ln>
                </p:spPr>
                <p:txBody>
                  <a:bodyPr rtlCol="0" anchor="ctr"/>
                  <a:lstStyle/>
                  <a:p>
                    <a:endParaRPr lang="en-US" sz="3200"/>
                  </a:p>
                </p:txBody>
              </p:sp>
            </p:grpSp>
            <p:grpSp>
              <p:nvGrpSpPr>
                <p:cNvPr id="1551" name="Graphic 4229">
                  <a:extLst>
                    <a:ext uri="{FF2B5EF4-FFF2-40B4-BE49-F238E27FC236}">
                      <a16:creationId xmlns:a16="http://schemas.microsoft.com/office/drawing/2014/main" id="{E8762D73-A2D6-4659-A540-0ABF1BA129F1}"/>
                    </a:ext>
                  </a:extLst>
                </p:cNvPr>
                <p:cNvGrpSpPr/>
                <p:nvPr/>
              </p:nvGrpSpPr>
              <p:grpSpPr>
                <a:xfrm>
                  <a:off x="3990325" y="1726326"/>
                  <a:ext cx="255468" cy="344001"/>
                  <a:chOff x="3990325" y="1726326"/>
                  <a:chExt cx="255468" cy="344001"/>
                </a:xfrm>
                <a:grpFill/>
              </p:grpSpPr>
              <p:sp>
                <p:nvSpPr>
                  <p:cNvPr id="2500" name="Freeform: Shape 2499">
                    <a:extLst>
                      <a:ext uri="{FF2B5EF4-FFF2-40B4-BE49-F238E27FC236}">
                        <a16:creationId xmlns:a16="http://schemas.microsoft.com/office/drawing/2014/main" id="{14D5D65D-DA39-4C27-B877-CCEB1F7FD35D}"/>
                      </a:ext>
                    </a:extLst>
                  </p:cNvPr>
                  <p:cNvSpPr/>
                  <p:nvPr/>
                </p:nvSpPr>
                <p:spPr>
                  <a:xfrm>
                    <a:off x="3995434" y="1732933"/>
                    <a:ext cx="245337" cy="330082"/>
                  </a:xfrm>
                  <a:custGeom>
                    <a:avLst/>
                    <a:gdLst>
                      <a:gd name="connsiteX0" fmla="*/ 242166 w 245337"/>
                      <a:gd name="connsiteY0" fmla="*/ 13302 h 330082"/>
                      <a:gd name="connsiteX1" fmla="*/ 7048 w 245337"/>
                      <a:gd name="connsiteY1" fmla="*/ 140155 h 330082"/>
                      <a:gd name="connsiteX2" fmla="*/ 8016 w 245337"/>
                      <a:gd name="connsiteY2" fmla="*/ 134870 h 330082"/>
                      <a:gd name="connsiteX3" fmla="*/ 168785 w 245337"/>
                      <a:gd name="connsiteY3" fmla="*/ 324709 h 330082"/>
                      <a:gd name="connsiteX4" fmla="*/ 165438 w 245337"/>
                      <a:gd name="connsiteY4" fmla="*/ 325502 h 330082"/>
                      <a:gd name="connsiteX5" fmla="*/ 242166 w 245337"/>
                      <a:gd name="connsiteY5" fmla="*/ 13302 h 330082"/>
                      <a:gd name="connsiteX6" fmla="*/ 245338 w 245337"/>
                      <a:gd name="connsiteY6" fmla="*/ 0 h 330082"/>
                      <a:gd name="connsiteX7" fmla="*/ 169226 w 245337"/>
                      <a:gd name="connsiteY7" fmla="*/ 326383 h 330082"/>
                      <a:gd name="connsiteX8" fmla="*/ 168345 w 245337"/>
                      <a:gd name="connsiteY8" fmla="*/ 330083 h 330082"/>
                      <a:gd name="connsiteX9" fmla="*/ 165790 w 245337"/>
                      <a:gd name="connsiteY9" fmla="*/ 327176 h 330082"/>
                      <a:gd name="connsiteX10" fmla="*/ 2731 w 245337"/>
                      <a:gd name="connsiteY10" fmla="*/ 139274 h 330082"/>
                      <a:gd name="connsiteX11" fmla="*/ 0 w 245337"/>
                      <a:gd name="connsiteY11" fmla="*/ 136103 h 330082"/>
                      <a:gd name="connsiteX12" fmla="*/ 3700 w 245337"/>
                      <a:gd name="connsiteY12" fmla="*/ 134077 h 330082"/>
                      <a:gd name="connsiteX13" fmla="*/ 245338 w 245337"/>
                      <a:gd name="connsiteY13" fmla="*/ 0 h 33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337" h="330082">
                        <a:moveTo>
                          <a:pt x="242166" y="13302"/>
                        </a:moveTo>
                        <a:lnTo>
                          <a:pt x="7048" y="140155"/>
                        </a:lnTo>
                        <a:lnTo>
                          <a:pt x="8016" y="134870"/>
                        </a:lnTo>
                        <a:lnTo>
                          <a:pt x="168785" y="324709"/>
                        </a:lnTo>
                        <a:lnTo>
                          <a:pt x="165438" y="325502"/>
                        </a:lnTo>
                        <a:lnTo>
                          <a:pt x="242166" y="13302"/>
                        </a:lnTo>
                        <a:close/>
                        <a:moveTo>
                          <a:pt x="245338" y="0"/>
                        </a:moveTo>
                        <a:lnTo>
                          <a:pt x="169226" y="326383"/>
                        </a:lnTo>
                        <a:lnTo>
                          <a:pt x="168345" y="330083"/>
                        </a:lnTo>
                        <a:lnTo>
                          <a:pt x="165790" y="327176"/>
                        </a:lnTo>
                        <a:lnTo>
                          <a:pt x="2731" y="139274"/>
                        </a:lnTo>
                        <a:lnTo>
                          <a:pt x="0" y="136103"/>
                        </a:lnTo>
                        <a:lnTo>
                          <a:pt x="3700" y="134077"/>
                        </a:lnTo>
                        <a:lnTo>
                          <a:pt x="245338" y="0"/>
                        </a:lnTo>
                        <a:close/>
                      </a:path>
                    </a:pathLst>
                  </a:custGeom>
                  <a:grpFill/>
                  <a:ln w="8809" cap="flat">
                    <a:noFill/>
                    <a:prstDash val="solid"/>
                    <a:miter/>
                  </a:ln>
                </p:spPr>
                <p:txBody>
                  <a:bodyPr rtlCol="0" anchor="ctr"/>
                  <a:lstStyle/>
                  <a:p>
                    <a:endParaRPr lang="en-US" sz="3200"/>
                  </a:p>
                </p:txBody>
              </p:sp>
              <p:sp>
                <p:nvSpPr>
                  <p:cNvPr id="2501" name="Freeform: Shape 2500">
                    <a:extLst>
                      <a:ext uri="{FF2B5EF4-FFF2-40B4-BE49-F238E27FC236}">
                        <a16:creationId xmlns:a16="http://schemas.microsoft.com/office/drawing/2014/main" id="{E8A99D74-3B20-438E-BF52-8FC4F322293F}"/>
                      </a:ext>
                    </a:extLst>
                  </p:cNvPr>
                  <p:cNvSpPr/>
                  <p:nvPr/>
                </p:nvSpPr>
                <p:spPr>
                  <a:xfrm>
                    <a:off x="3990325" y="1726326"/>
                    <a:ext cx="255468" cy="344001"/>
                  </a:xfrm>
                  <a:custGeom>
                    <a:avLst/>
                    <a:gdLst>
                      <a:gd name="connsiteX0" fmla="*/ 175304 w 255468"/>
                      <a:gd name="connsiteY0" fmla="*/ 344001 h 344001"/>
                      <a:gd name="connsiteX1" fmla="*/ 168433 w 255468"/>
                      <a:gd name="connsiteY1" fmla="*/ 336161 h 344001"/>
                      <a:gd name="connsiteX2" fmla="*/ 165966 w 255468"/>
                      <a:gd name="connsiteY2" fmla="*/ 336778 h 344001"/>
                      <a:gd name="connsiteX3" fmla="*/ 166671 w 255468"/>
                      <a:gd name="connsiteY3" fmla="*/ 334047 h 344001"/>
                      <a:gd name="connsiteX4" fmla="*/ 9074 w 255468"/>
                      <a:gd name="connsiteY4" fmla="*/ 152312 h 344001"/>
                      <a:gd name="connsiteX5" fmla="*/ 7752 w 255468"/>
                      <a:gd name="connsiteY5" fmla="*/ 153017 h 344001"/>
                      <a:gd name="connsiteX6" fmla="*/ 8105 w 255468"/>
                      <a:gd name="connsiteY6" fmla="*/ 151079 h 344001"/>
                      <a:gd name="connsiteX7" fmla="*/ 0 w 255468"/>
                      <a:gd name="connsiteY7" fmla="*/ 141741 h 344001"/>
                      <a:gd name="connsiteX8" fmla="*/ 10835 w 255468"/>
                      <a:gd name="connsiteY8" fmla="*/ 135751 h 344001"/>
                      <a:gd name="connsiteX9" fmla="*/ 11188 w 255468"/>
                      <a:gd name="connsiteY9" fmla="*/ 133813 h 344001"/>
                      <a:gd name="connsiteX10" fmla="*/ 12157 w 255468"/>
                      <a:gd name="connsiteY10" fmla="*/ 135046 h 344001"/>
                      <a:gd name="connsiteX11" fmla="*/ 255468 w 255468"/>
                      <a:gd name="connsiteY11" fmla="*/ 0 h 344001"/>
                      <a:gd name="connsiteX12" fmla="*/ 252385 w 255468"/>
                      <a:gd name="connsiteY12" fmla="*/ 13390 h 344001"/>
                      <a:gd name="connsiteX13" fmla="*/ 252385 w 255468"/>
                      <a:gd name="connsiteY13" fmla="*/ 13390 h 344001"/>
                      <a:gd name="connsiteX14" fmla="*/ 252121 w 255468"/>
                      <a:gd name="connsiteY14" fmla="*/ 14359 h 344001"/>
                      <a:gd name="connsiteX15" fmla="*/ 178211 w 255468"/>
                      <a:gd name="connsiteY15" fmla="*/ 331228 h 344001"/>
                      <a:gd name="connsiteX16" fmla="*/ 179973 w 255468"/>
                      <a:gd name="connsiteY16" fmla="*/ 333342 h 344001"/>
                      <a:gd name="connsiteX17" fmla="*/ 177506 w 255468"/>
                      <a:gd name="connsiteY17" fmla="*/ 333959 h 344001"/>
                      <a:gd name="connsiteX18" fmla="*/ 175304 w 255468"/>
                      <a:gd name="connsiteY18" fmla="*/ 344001 h 344001"/>
                      <a:gd name="connsiteX19" fmla="*/ 21142 w 255468"/>
                      <a:gd name="connsiteY19" fmla="*/ 145705 h 344001"/>
                      <a:gd name="connsiteX20" fmla="*/ 169754 w 255468"/>
                      <a:gd name="connsiteY20" fmla="*/ 321185 h 344001"/>
                      <a:gd name="connsiteX21" fmla="*/ 242166 w 255468"/>
                      <a:gd name="connsiteY21" fmla="*/ 26516 h 344001"/>
                      <a:gd name="connsiteX22" fmla="*/ 21142 w 255468"/>
                      <a:gd name="connsiteY22" fmla="*/ 145705 h 344001"/>
                      <a:gd name="connsiteX23" fmla="*/ 15064 w 255468"/>
                      <a:gd name="connsiteY23" fmla="*/ 149052 h 344001"/>
                      <a:gd name="connsiteX24" fmla="*/ 17971 w 255468"/>
                      <a:gd name="connsiteY24" fmla="*/ 152400 h 344001"/>
                      <a:gd name="connsiteX25" fmla="*/ 15064 w 255468"/>
                      <a:gd name="connsiteY25" fmla="*/ 149052 h 344001"/>
                      <a:gd name="connsiteX26" fmla="*/ 15064 w 255468"/>
                      <a:gd name="connsiteY26" fmla="*/ 149052 h 344001"/>
                      <a:gd name="connsiteX27" fmla="*/ 16561 w 255468"/>
                      <a:gd name="connsiteY27" fmla="*/ 140331 h 344001"/>
                      <a:gd name="connsiteX28" fmla="*/ 16738 w 255468"/>
                      <a:gd name="connsiteY28" fmla="*/ 140508 h 344001"/>
                      <a:gd name="connsiteX29" fmla="*/ 244457 w 255468"/>
                      <a:gd name="connsiteY29" fmla="*/ 17707 h 344001"/>
                      <a:gd name="connsiteX30" fmla="*/ 245426 w 255468"/>
                      <a:gd name="connsiteY30" fmla="*/ 13390 h 344001"/>
                      <a:gd name="connsiteX31" fmla="*/ 16561 w 255468"/>
                      <a:gd name="connsiteY31" fmla="*/ 140331 h 34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5468" h="344001">
                        <a:moveTo>
                          <a:pt x="175304" y="344001"/>
                        </a:moveTo>
                        <a:lnTo>
                          <a:pt x="168433" y="336161"/>
                        </a:lnTo>
                        <a:lnTo>
                          <a:pt x="165966" y="336778"/>
                        </a:lnTo>
                        <a:lnTo>
                          <a:pt x="166671" y="334047"/>
                        </a:lnTo>
                        <a:lnTo>
                          <a:pt x="9074" y="152312"/>
                        </a:lnTo>
                        <a:lnTo>
                          <a:pt x="7752" y="153017"/>
                        </a:lnTo>
                        <a:lnTo>
                          <a:pt x="8105" y="151079"/>
                        </a:lnTo>
                        <a:lnTo>
                          <a:pt x="0" y="141741"/>
                        </a:lnTo>
                        <a:lnTo>
                          <a:pt x="10835" y="135751"/>
                        </a:lnTo>
                        <a:lnTo>
                          <a:pt x="11188" y="133813"/>
                        </a:lnTo>
                        <a:lnTo>
                          <a:pt x="12157" y="135046"/>
                        </a:lnTo>
                        <a:lnTo>
                          <a:pt x="255468" y="0"/>
                        </a:lnTo>
                        <a:lnTo>
                          <a:pt x="252385" y="13390"/>
                        </a:lnTo>
                        <a:lnTo>
                          <a:pt x="252385" y="13390"/>
                        </a:lnTo>
                        <a:lnTo>
                          <a:pt x="252121" y="14359"/>
                        </a:lnTo>
                        <a:lnTo>
                          <a:pt x="178211" y="331228"/>
                        </a:lnTo>
                        <a:lnTo>
                          <a:pt x="179973" y="333342"/>
                        </a:lnTo>
                        <a:lnTo>
                          <a:pt x="177506" y="333959"/>
                        </a:lnTo>
                        <a:lnTo>
                          <a:pt x="175304" y="344001"/>
                        </a:lnTo>
                        <a:close/>
                        <a:moveTo>
                          <a:pt x="21142" y="145705"/>
                        </a:moveTo>
                        <a:lnTo>
                          <a:pt x="169754" y="321185"/>
                        </a:lnTo>
                        <a:lnTo>
                          <a:pt x="242166" y="26516"/>
                        </a:lnTo>
                        <a:lnTo>
                          <a:pt x="21142" y="145705"/>
                        </a:lnTo>
                        <a:close/>
                        <a:moveTo>
                          <a:pt x="15064" y="149052"/>
                        </a:moveTo>
                        <a:lnTo>
                          <a:pt x="17971" y="152400"/>
                        </a:lnTo>
                        <a:lnTo>
                          <a:pt x="15064" y="149052"/>
                        </a:lnTo>
                        <a:lnTo>
                          <a:pt x="15064" y="149052"/>
                        </a:lnTo>
                        <a:close/>
                        <a:moveTo>
                          <a:pt x="16561" y="140331"/>
                        </a:moveTo>
                        <a:lnTo>
                          <a:pt x="16738" y="140508"/>
                        </a:lnTo>
                        <a:lnTo>
                          <a:pt x="244457" y="17707"/>
                        </a:lnTo>
                        <a:lnTo>
                          <a:pt x="245426" y="13390"/>
                        </a:lnTo>
                        <a:lnTo>
                          <a:pt x="16561" y="140331"/>
                        </a:lnTo>
                        <a:close/>
                      </a:path>
                    </a:pathLst>
                  </a:custGeom>
                  <a:grpFill/>
                  <a:ln w="8809" cap="flat">
                    <a:noFill/>
                    <a:prstDash val="solid"/>
                    <a:miter/>
                  </a:ln>
                </p:spPr>
                <p:txBody>
                  <a:bodyPr rtlCol="0" anchor="ctr"/>
                  <a:lstStyle/>
                  <a:p>
                    <a:endParaRPr lang="en-US" sz="3200"/>
                  </a:p>
                </p:txBody>
              </p:sp>
            </p:grpSp>
            <p:grpSp>
              <p:nvGrpSpPr>
                <p:cNvPr id="1552" name="Graphic 4229">
                  <a:extLst>
                    <a:ext uri="{FF2B5EF4-FFF2-40B4-BE49-F238E27FC236}">
                      <a16:creationId xmlns:a16="http://schemas.microsoft.com/office/drawing/2014/main" id="{36947BF9-96AB-4010-BE94-D8F82BCCA958}"/>
                    </a:ext>
                  </a:extLst>
                </p:cNvPr>
                <p:cNvGrpSpPr/>
                <p:nvPr/>
              </p:nvGrpSpPr>
              <p:grpSpPr>
                <a:xfrm>
                  <a:off x="4174262" y="1753723"/>
                  <a:ext cx="490851" cy="143414"/>
                  <a:chOff x="4174262" y="1753723"/>
                  <a:chExt cx="490851" cy="143414"/>
                </a:xfrm>
                <a:grpFill/>
              </p:grpSpPr>
              <p:sp>
                <p:nvSpPr>
                  <p:cNvPr id="2498" name="Freeform: Shape 2497">
                    <a:extLst>
                      <a:ext uri="{FF2B5EF4-FFF2-40B4-BE49-F238E27FC236}">
                        <a16:creationId xmlns:a16="http://schemas.microsoft.com/office/drawing/2014/main" id="{D61201B2-AD60-44C0-B355-A50F5364A9CD}"/>
                      </a:ext>
                    </a:extLst>
                  </p:cNvPr>
                  <p:cNvSpPr/>
                  <p:nvPr/>
                </p:nvSpPr>
                <p:spPr>
                  <a:xfrm>
                    <a:off x="4182719" y="1759625"/>
                    <a:ext cx="449800" cy="131522"/>
                  </a:xfrm>
                  <a:custGeom>
                    <a:avLst/>
                    <a:gdLst>
                      <a:gd name="connsiteX0" fmla="*/ 0 w 449800"/>
                      <a:gd name="connsiteY0" fmla="*/ 131522 h 131522"/>
                      <a:gd name="connsiteX1" fmla="*/ 3788 w 449800"/>
                      <a:gd name="connsiteY1" fmla="*/ 126237 h 131522"/>
                      <a:gd name="connsiteX2" fmla="*/ 71795 w 449800"/>
                      <a:gd name="connsiteY2" fmla="*/ 32154 h 131522"/>
                      <a:gd name="connsiteX3" fmla="*/ 73029 w 449800"/>
                      <a:gd name="connsiteY3" fmla="*/ 30480 h 131522"/>
                      <a:gd name="connsiteX4" fmla="*/ 75055 w 449800"/>
                      <a:gd name="connsiteY4" fmla="*/ 30304 h 131522"/>
                      <a:gd name="connsiteX5" fmla="*/ 426015 w 449800"/>
                      <a:gd name="connsiteY5" fmla="*/ 1938 h 131522"/>
                      <a:gd name="connsiteX6" fmla="*/ 449800 w 449800"/>
                      <a:gd name="connsiteY6" fmla="*/ 0 h 131522"/>
                      <a:gd name="connsiteX7" fmla="*/ 426896 w 449800"/>
                      <a:gd name="connsiteY7" fmla="*/ 6695 h 131522"/>
                      <a:gd name="connsiteX8" fmla="*/ 7928 w 449800"/>
                      <a:gd name="connsiteY8" fmla="*/ 129144 h 131522"/>
                      <a:gd name="connsiteX9" fmla="*/ 0 w 449800"/>
                      <a:gd name="connsiteY9" fmla="*/ 131522 h 131522"/>
                      <a:gd name="connsiteX10" fmla="*/ 15769 w 449800"/>
                      <a:gd name="connsiteY10" fmla="*/ 126853 h 131522"/>
                      <a:gd name="connsiteX11" fmla="*/ 425398 w 449800"/>
                      <a:gd name="connsiteY11" fmla="*/ 2114 h 131522"/>
                      <a:gd name="connsiteX12" fmla="*/ 426280 w 449800"/>
                      <a:gd name="connsiteY12" fmla="*/ 6871 h 131522"/>
                      <a:gd name="connsiteX13" fmla="*/ 75671 w 449800"/>
                      <a:gd name="connsiteY13" fmla="*/ 39201 h 131522"/>
                      <a:gd name="connsiteX14" fmla="*/ 78843 w 449800"/>
                      <a:gd name="connsiteY14" fmla="*/ 37351 h 131522"/>
                      <a:gd name="connsiteX15" fmla="*/ 15769 w 449800"/>
                      <a:gd name="connsiteY15" fmla="*/ 126853 h 131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9800" h="131522">
                        <a:moveTo>
                          <a:pt x="0" y="131522"/>
                        </a:moveTo>
                        <a:lnTo>
                          <a:pt x="3788" y="126237"/>
                        </a:lnTo>
                        <a:lnTo>
                          <a:pt x="71795" y="32154"/>
                        </a:lnTo>
                        <a:lnTo>
                          <a:pt x="73029" y="30480"/>
                        </a:lnTo>
                        <a:lnTo>
                          <a:pt x="75055" y="30304"/>
                        </a:lnTo>
                        <a:lnTo>
                          <a:pt x="426015" y="1938"/>
                        </a:lnTo>
                        <a:lnTo>
                          <a:pt x="449800" y="0"/>
                        </a:lnTo>
                        <a:lnTo>
                          <a:pt x="426896" y="6695"/>
                        </a:lnTo>
                        <a:lnTo>
                          <a:pt x="7928" y="129144"/>
                        </a:lnTo>
                        <a:lnTo>
                          <a:pt x="0" y="131522"/>
                        </a:lnTo>
                        <a:close/>
                        <a:moveTo>
                          <a:pt x="15769" y="126853"/>
                        </a:moveTo>
                        <a:lnTo>
                          <a:pt x="425398" y="2114"/>
                        </a:lnTo>
                        <a:lnTo>
                          <a:pt x="426280" y="6871"/>
                        </a:lnTo>
                        <a:lnTo>
                          <a:pt x="75671" y="39201"/>
                        </a:lnTo>
                        <a:lnTo>
                          <a:pt x="78843" y="37351"/>
                        </a:lnTo>
                        <a:lnTo>
                          <a:pt x="15769" y="126853"/>
                        </a:lnTo>
                        <a:close/>
                      </a:path>
                    </a:pathLst>
                  </a:custGeom>
                  <a:grpFill/>
                  <a:ln w="8809" cap="flat">
                    <a:noFill/>
                    <a:prstDash val="solid"/>
                    <a:miter/>
                  </a:ln>
                </p:spPr>
                <p:txBody>
                  <a:bodyPr rtlCol="0" anchor="ctr"/>
                  <a:lstStyle/>
                  <a:p>
                    <a:endParaRPr lang="en-US" sz="3200"/>
                  </a:p>
                </p:txBody>
              </p:sp>
              <p:sp>
                <p:nvSpPr>
                  <p:cNvPr id="2499" name="Freeform: Shape 2498">
                    <a:extLst>
                      <a:ext uri="{FF2B5EF4-FFF2-40B4-BE49-F238E27FC236}">
                        <a16:creationId xmlns:a16="http://schemas.microsoft.com/office/drawing/2014/main" id="{CD3E4580-4AE7-4A89-B59C-E2F47BDC14D9}"/>
                      </a:ext>
                    </a:extLst>
                  </p:cNvPr>
                  <p:cNvSpPr/>
                  <p:nvPr/>
                </p:nvSpPr>
                <p:spPr>
                  <a:xfrm>
                    <a:off x="4174262" y="1753723"/>
                    <a:ext cx="490851" cy="143414"/>
                  </a:xfrm>
                  <a:custGeom>
                    <a:avLst/>
                    <a:gdLst>
                      <a:gd name="connsiteX0" fmla="*/ 0 w 490851"/>
                      <a:gd name="connsiteY0" fmla="*/ 143415 h 143414"/>
                      <a:gd name="connsiteX1" fmla="*/ 79636 w 490851"/>
                      <a:gd name="connsiteY1" fmla="*/ 33211 h 143414"/>
                      <a:gd name="connsiteX2" fmla="*/ 433503 w 490851"/>
                      <a:gd name="connsiteY2" fmla="*/ 4581 h 143414"/>
                      <a:gd name="connsiteX3" fmla="*/ 436498 w 490851"/>
                      <a:gd name="connsiteY3" fmla="*/ 3700 h 143414"/>
                      <a:gd name="connsiteX4" fmla="*/ 436586 w 490851"/>
                      <a:gd name="connsiteY4" fmla="*/ 4405 h 143414"/>
                      <a:gd name="connsiteX5" fmla="*/ 490851 w 490851"/>
                      <a:gd name="connsiteY5" fmla="*/ 0 h 143414"/>
                      <a:gd name="connsiteX6" fmla="*/ 438701 w 490851"/>
                      <a:gd name="connsiteY6" fmla="*/ 15240 h 143414"/>
                      <a:gd name="connsiteX7" fmla="*/ 438788 w 490851"/>
                      <a:gd name="connsiteY7" fmla="*/ 15857 h 143414"/>
                      <a:gd name="connsiteX8" fmla="*/ 435617 w 490851"/>
                      <a:gd name="connsiteY8" fmla="*/ 16121 h 143414"/>
                      <a:gd name="connsiteX9" fmla="*/ 15769 w 490851"/>
                      <a:gd name="connsiteY9" fmla="*/ 138834 h 143414"/>
                      <a:gd name="connsiteX10" fmla="*/ 15769 w 490851"/>
                      <a:gd name="connsiteY10" fmla="*/ 138834 h 143414"/>
                      <a:gd name="connsiteX11" fmla="*/ 0 w 490851"/>
                      <a:gd name="connsiteY11" fmla="*/ 143415 h 143414"/>
                      <a:gd name="connsiteX12" fmla="*/ 76376 w 490851"/>
                      <a:gd name="connsiteY12" fmla="*/ 49156 h 143414"/>
                      <a:gd name="connsiteX13" fmla="*/ 16914 w 490851"/>
                      <a:gd name="connsiteY13" fmla="*/ 131434 h 143414"/>
                      <a:gd name="connsiteX14" fmla="*/ 22023 w 490851"/>
                      <a:gd name="connsiteY14" fmla="*/ 129936 h 143414"/>
                      <a:gd name="connsiteX15" fmla="*/ 79195 w 490851"/>
                      <a:gd name="connsiteY15" fmla="*/ 48891 h 143414"/>
                      <a:gd name="connsiteX16" fmla="*/ 76376 w 490851"/>
                      <a:gd name="connsiteY16" fmla="*/ 49156 h 143414"/>
                      <a:gd name="connsiteX17" fmla="*/ 88092 w 490851"/>
                      <a:gd name="connsiteY17" fmla="*/ 48099 h 143414"/>
                      <a:gd name="connsiteX18" fmla="*/ 32682 w 490851"/>
                      <a:gd name="connsiteY18" fmla="*/ 126589 h 143414"/>
                      <a:gd name="connsiteX19" fmla="*/ 378533 w 490851"/>
                      <a:gd name="connsiteY19" fmla="*/ 21318 h 143414"/>
                      <a:gd name="connsiteX20" fmla="*/ 88092 w 490851"/>
                      <a:gd name="connsiteY20" fmla="*/ 48099 h 143414"/>
                      <a:gd name="connsiteX21" fmla="*/ 83247 w 490851"/>
                      <a:gd name="connsiteY21" fmla="*/ 39730 h 143414"/>
                      <a:gd name="connsiteX22" fmla="*/ 80693 w 490851"/>
                      <a:gd name="connsiteY22" fmla="*/ 43165 h 143414"/>
                      <a:gd name="connsiteX23" fmla="*/ 87388 w 490851"/>
                      <a:gd name="connsiteY23" fmla="*/ 39377 h 143414"/>
                      <a:gd name="connsiteX24" fmla="*/ 83247 w 490851"/>
                      <a:gd name="connsiteY24" fmla="*/ 39730 h 143414"/>
                      <a:gd name="connsiteX25" fmla="*/ 94699 w 490851"/>
                      <a:gd name="connsiteY25" fmla="*/ 38761 h 143414"/>
                      <a:gd name="connsiteX26" fmla="*/ 93202 w 490851"/>
                      <a:gd name="connsiteY26" fmla="*/ 40875 h 143414"/>
                      <a:gd name="connsiteX27" fmla="*/ 268506 w 490851"/>
                      <a:gd name="connsiteY27" fmla="*/ 24754 h 143414"/>
                      <a:gd name="connsiteX28" fmla="*/ 94699 w 490851"/>
                      <a:gd name="connsiteY28" fmla="*/ 38761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90851" h="143414">
                        <a:moveTo>
                          <a:pt x="0" y="143415"/>
                        </a:moveTo>
                        <a:lnTo>
                          <a:pt x="79636" y="33211"/>
                        </a:lnTo>
                        <a:lnTo>
                          <a:pt x="433503" y="4581"/>
                        </a:lnTo>
                        <a:lnTo>
                          <a:pt x="436498" y="3700"/>
                        </a:lnTo>
                        <a:lnTo>
                          <a:pt x="436586" y="4405"/>
                        </a:lnTo>
                        <a:lnTo>
                          <a:pt x="490851" y="0"/>
                        </a:lnTo>
                        <a:lnTo>
                          <a:pt x="438701" y="15240"/>
                        </a:lnTo>
                        <a:lnTo>
                          <a:pt x="438788" y="15857"/>
                        </a:lnTo>
                        <a:lnTo>
                          <a:pt x="435617" y="16121"/>
                        </a:lnTo>
                        <a:lnTo>
                          <a:pt x="15769" y="138834"/>
                        </a:lnTo>
                        <a:lnTo>
                          <a:pt x="15769" y="138834"/>
                        </a:lnTo>
                        <a:lnTo>
                          <a:pt x="0" y="143415"/>
                        </a:lnTo>
                        <a:close/>
                        <a:moveTo>
                          <a:pt x="76376" y="49156"/>
                        </a:moveTo>
                        <a:lnTo>
                          <a:pt x="16914" y="131434"/>
                        </a:lnTo>
                        <a:lnTo>
                          <a:pt x="22023" y="129936"/>
                        </a:lnTo>
                        <a:lnTo>
                          <a:pt x="79195" y="48891"/>
                        </a:lnTo>
                        <a:lnTo>
                          <a:pt x="76376" y="49156"/>
                        </a:lnTo>
                        <a:close/>
                        <a:moveTo>
                          <a:pt x="88092" y="48099"/>
                        </a:moveTo>
                        <a:lnTo>
                          <a:pt x="32682" y="126589"/>
                        </a:lnTo>
                        <a:lnTo>
                          <a:pt x="378533" y="21318"/>
                        </a:lnTo>
                        <a:lnTo>
                          <a:pt x="88092" y="48099"/>
                        </a:lnTo>
                        <a:close/>
                        <a:moveTo>
                          <a:pt x="83247" y="39730"/>
                        </a:moveTo>
                        <a:lnTo>
                          <a:pt x="80693" y="43165"/>
                        </a:lnTo>
                        <a:lnTo>
                          <a:pt x="87388" y="39377"/>
                        </a:lnTo>
                        <a:lnTo>
                          <a:pt x="83247" y="39730"/>
                        </a:lnTo>
                        <a:close/>
                        <a:moveTo>
                          <a:pt x="94699" y="38761"/>
                        </a:moveTo>
                        <a:lnTo>
                          <a:pt x="93202" y="40875"/>
                        </a:lnTo>
                        <a:lnTo>
                          <a:pt x="268506" y="24754"/>
                        </a:lnTo>
                        <a:lnTo>
                          <a:pt x="94699" y="38761"/>
                        </a:lnTo>
                        <a:close/>
                      </a:path>
                    </a:pathLst>
                  </a:custGeom>
                  <a:grpFill/>
                  <a:ln w="8809" cap="flat">
                    <a:noFill/>
                    <a:prstDash val="solid"/>
                    <a:miter/>
                  </a:ln>
                </p:spPr>
                <p:txBody>
                  <a:bodyPr rtlCol="0" anchor="ctr"/>
                  <a:lstStyle/>
                  <a:p>
                    <a:endParaRPr lang="en-US" sz="3200"/>
                  </a:p>
                </p:txBody>
              </p:sp>
            </p:grpSp>
            <p:grpSp>
              <p:nvGrpSpPr>
                <p:cNvPr id="1553" name="Graphic 4229">
                  <a:extLst>
                    <a:ext uri="{FF2B5EF4-FFF2-40B4-BE49-F238E27FC236}">
                      <a16:creationId xmlns:a16="http://schemas.microsoft.com/office/drawing/2014/main" id="{6ABD2F40-4255-4600-B900-E3D949039C6D}"/>
                    </a:ext>
                  </a:extLst>
                </p:cNvPr>
                <p:cNvGrpSpPr/>
                <p:nvPr/>
              </p:nvGrpSpPr>
              <p:grpSpPr>
                <a:xfrm>
                  <a:off x="4181045" y="1698401"/>
                  <a:ext cx="292114" cy="198296"/>
                  <a:chOff x="4181045" y="1698401"/>
                  <a:chExt cx="292114" cy="198296"/>
                </a:xfrm>
                <a:grpFill/>
              </p:grpSpPr>
              <p:sp>
                <p:nvSpPr>
                  <p:cNvPr id="2496" name="Freeform: Shape 2495">
                    <a:extLst>
                      <a:ext uri="{FF2B5EF4-FFF2-40B4-BE49-F238E27FC236}">
                        <a16:creationId xmlns:a16="http://schemas.microsoft.com/office/drawing/2014/main" id="{51D37F1D-D8E8-4403-9203-B6DA97073E89}"/>
                      </a:ext>
                    </a:extLst>
                  </p:cNvPr>
                  <p:cNvSpPr/>
                  <p:nvPr/>
                </p:nvSpPr>
                <p:spPr>
                  <a:xfrm>
                    <a:off x="4193730" y="1705448"/>
                    <a:ext cx="263132" cy="178651"/>
                  </a:xfrm>
                  <a:custGeom>
                    <a:avLst/>
                    <a:gdLst>
                      <a:gd name="connsiteX0" fmla="*/ 111173 w 263132"/>
                      <a:gd name="connsiteY0" fmla="*/ 32770 h 178651"/>
                      <a:gd name="connsiteX1" fmla="*/ 108178 w 263132"/>
                      <a:gd name="connsiteY1" fmla="*/ 37087 h 178651"/>
                      <a:gd name="connsiteX2" fmla="*/ 17090 w 263132"/>
                      <a:gd name="connsiteY2" fmla="*/ 166671 h 178651"/>
                      <a:gd name="connsiteX3" fmla="*/ 11981 w 263132"/>
                      <a:gd name="connsiteY3" fmla="*/ 161474 h 178651"/>
                      <a:gd name="connsiteX4" fmla="*/ 256173 w 263132"/>
                      <a:gd name="connsiteY4" fmla="*/ 1586 h 178651"/>
                      <a:gd name="connsiteX5" fmla="*/ 257142 w 263132"/>
                      <a:gd name="connsiteY5" fmla="*/ 3964 h 178651"/>
                      <a:gd name="connsiteX6" fmla="*/ 111173 w 263132"/>
                      <a:gd name="connsiteY6" fmla="*/ 32770 h 178651"/>
                      <a:gd name="connsiteX7" fmla="*/ 96814 w 263132"/>
                      <a:gd name="connsiteY7" fmla="*/ 35677 h 178651"/>
                      <a:gd name="connsiteX8" fmla="*/ 103949 w 263132"/>
                      <a:gd name="connsiteY8" fmla="*/ 34180 h 178651"/>
                      <a:gd name="connsiteX9" fmla="*/ 256613 w 263132"/>
                      <a:gd name="connsiteY9" fmla="*/ 1410 h 178651"/>
                      <a:gd name="connsiteX10" fmla="*/ 263132 w 263132"/>
                      <a:gd name="connsiteY10" fmla="*/ 0 h 178651"/>
                      <a:gd name="connsiteX11" fmla="*/ 257582 w 263132"/>
                      <a:gd name="connsiteY11" fmla="*/ 3788 h 178651"/>
                      <a:gd name="connsiteX12" fmla="*/ 16121 w 263132"/>
                      <a:gd name="connsiteY12" fmla="*/ 167728 h 178651"/>
                      <a:gd name="connsiteX13" fmla="*/ 0 w 263132"/>
                      <a:gd name="connsiteY13" fmla="*/ 178652 h 178651"/>
                      <a:gd name="connsiteX14" fmla="*/ 10923 w 263132"/>
                      <a:gd name="connsiteY14" fmla="*/ 162531 h 178651"/>
                      <a:gd name="connsiteX15" fmla="*/ 96814 w 263132"/>
                      <a:gd name="connsiteY15" fmla="*/ 35677 h 17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3132" h="178651">
                        <a:moveTo>
                          <a:pt x="111173" y="32770"/>
                        </a:moveTo>
                        <a:lnTo>
                          <a:pt x="108178" y="37087"/>
                        </a:lnTo>
                        <a:lnTo>
                          <a:pt x="17090" y="166671"/>
                        </a:lnTo>
                        <a:lnTo>
                          <a:pt x="11981" y="161474"/>
                        </a:lnTo>
                        <a:lnTo>
                          <a:pt x="256173" y="1586"/>
                        </a:lnTo>
                        <a:lnTo>
                          <a:pt x="257142" y="3964"/>
                        </a:lnTo>
                        <a:lnTo>
                          <a:pt x="111173" y="32770"/>
                        </a:lnTo>
                        <a:close/>
                        <a:moveTo>
                          <a:pt x="96814" y="35677"/>
                        </a:moveTo>
                        <a:lnTo>
                          <a:pt x="103949" y="34180"/>
                        </a:lnTo>
                        <a:lnTo>
                          <a:pt x="256613" y="1410"/>
                        </a:lnTo>
                        <a:lnTo>
                          <a:pt x="263132" y="0"/>
                        </a:lnTo>
                        <a:lnTo>
                          <a:pt x="257582" y="3788"/>
                        </a:lnTo>
                        <a:lnTo>
                          <a:pt x="16121" y="167728"/>
                        </a:lnTo>
                        <a:lnTo>
                          <a:pt x="0" y="178652"/>
                        </a:lnTo>
                        <a:lnTo>
                          <a:pt x="10923" y="162531"/>
                        </a:lnTo>
                        <a:lnTo>
                          <a:pt x="96814" y="35677"/>
                        </a:lnTo>
                        <a:close/>
                      </a:path>
                    </a:pathLst>
                  </a:custGeom>
                  <a:grpFill/>
                  <a:ln w="8809" cap="flat">
                    <a:noFill/>
                    <a:prstDash val="solid"/>
                    <a:miter/>
                  </a:ln>
                </p:spPr>
                <p:txBody>
                  <a:bodyPr rtlCol="0" anchor="ctr"/>
                  <a:lstStyle/>
                  <a:p>
                    <a:endParaRPr lang="en-US" sz="3200"/>
                  </a:p>
                </p:txBody>
              </p:sp>
              <p:sp>
                <p:nvSpPr>
                  <p:cNvPr id="2497" name="Freeform: Shape 2496">
                    <a:extLst>
                      <a:ext uri="{FF2B5EF4-FFF2-40B4-BE49-F238E27FC236}">
                        <a16:creationId xmlns:a16="http://schemas.microsoft.com/office/drawing/2014/main" id="{2E04A556-3CF3-4424-AB46-8334FF768DF1}"/>
                      </a:ext>
                    </a:extLst>
                  </p:cNvPr>
                  <p:cNvSpPr/>
                  <p:nvPr/>
                </p:nvSpPr>
                <p:spPr>
                  <a:xfrm>
                    <a:off x="4181045" y="1698401"/>
                    <a:ext cx="292114" cy="198296"/>
                  </a:xfrm>
                  <a:custGeom>
                    <a:avLst/>
                    <a:gdLst>
                      <a:gd name="connsiteX0" fmla="*/ 0 w 292114"/>
                      <a:gd name="connsiteY0" fmla="*/ 198296 h 198296"/>
                      <a:gd name="connsiteX1" fmla="*/ 20085 w 292114"/>
                      <a:gd name="connsiteY1" fmla="*/ 168697 h 198296"/>
                      <a:gd name="connsiteX2" fmla="*/ 19380 w 292114"/>
                      <a:gd name="connsiteY2" fmla="*/ 167904 h 198296"/>
                      <a:gd name="connsiteX3" fmla="*/ 21671 w 292114"/>
                      <a:gd name="connsiteY3" fmla="*/ 166407 h 198296"/>
                      <a:gd name="connsiteX4" fmla="*/ 107561 w 292114"/>
                      <a:gd name="connsiteY4" fmla="*/ 39642 h 198296"/>
                      <a:gd name="connsiteX5" fmla="*/ 116018 w 292114"/>
                      <a:gd name="connsiteY5" fmla="*/ 37792 h 198296"/>
                      <a:gd name="connsiteX6" fmla="*/ 267801 w 292114"/>
                      <a:gd name="connsiteY6" fmla="*/ 5197 h 198296"/>
                      <a:gd name="connsiteX7" fmla="*/ 270444 w 292114"/>
                      <a:gd name="connsiteY7" fmla="*/ 3436 h 198296"/>
                      <a:gd name="connsiteX8" fmla="*/ 270884 w 292114"/>
                      <a:gd name="connsiteY8" fmla="*/ 4493 h 198296"/>
                      <a:gd name="connsiteX9" fmla="*/ 292115 w 292114"/>
                      <a:gd name="connsiteY9" fmla="*/ 0 h 198296"/>
                      <a:gd name="connsiteX10" fmla="*/ 274144 w 292114"/>
                      <a:gd name="connsiteY10" fmla="*/ 12245 h 198296"/>
                      <a:gd name="connsiteX11" fmla="*/ 274672 w 292114"/>
                      <a:gd name="connsiteY11" fmla="*/ 13390 h 198296"/>
                      <a:gd name="connsiteX12" fmla="*/ 271589 w 292114"/>
                      <a:gd name="connsiteY12" fmla="*/ 14007 h 198296"/>
                      <a:gd name="connsiteX13" fmla="*/ 31978 w 292114"/>
                      <a:gd name="connsiteY13" fmla="*/ 176625 h 198296"/>
                      <a:gd name="connsiteX14" fmla="*/ 30392 w 292114"/>
                      <a:gd name="connsiteY14" fmla="*/ 178828 h 198296"/>
                      <a:gd name="connsiteX15" fmla="*/ 29687 w 292114"/>
                      <a:gd name="connsiteY15" fmla="*/ 178123 h 198296"/>
                      <a:gd name="connsiteX16" fmla="*/ 0 w 292114"/>
                      <a:gd name="connsiteY16" fmla="*/ 198296 h 198296"/>
                      <a:gd name="connsiteX17" fmla="*/ 43342 w 292114"/>
                      <a:gd name="connsiteY17" fmla="*/ 160328 h 198296"/>
                      <a:gd name="connsiteX18" fmla="*/ 42725 w 292114"/>
                      <a:gd name="connsiteY18" fmla="*/ 161209 h 198296"/>
                      <a:gd name="connsiteX19" fmla="*/ 62986 w 292114"/>
                      <a:gd name="connsiteY19" fmla="*/ 147467 h 198296"/>
                      <a:gd name="connsiteX20" fmla="*/ 43342 w 292114"/>
                      <a:gd name="connsiteY20" fmla="*/ 160328 h 198296"/>
                      <a:gd name="connsiteX21" fmla="*/ 111525 w 292114"/>
                      <a:gd name="connsiteY21" fmla="*/ 45720 h 198296"/>
                      <a:gd name="connsiteX22" fmla="*/ 36206 w 292114"/>
                      <a:gd name="connsiteY22" fmla="*/ 156893 h 198296"/>
                      <a:gd name="connsiteX23" fmla="*/ 38585 w 292114"/>
                      <a:gd name="connsiteY23" fmla="*/ 155395 h 198296"/>
                      <a:gd name="connsiteX24" fmla="*/ 116282 w 292114"/>
                      <a:gd name="connsiteY24" fmla="*/ 44751 h 198296"/>
                      <a:gd name="connsiteX25" fmla="*/ 111525 w 292114"/>
                      <a:gd name="connsiteY25" fmla="*/ 45720 h 198296"/>
                      <a:gd name="connsiteX26" fmla="*/ 125796 w 292114"/>
                      <a:gd name="connsiteY26" fmla="*/ 42813 h 198296"/>
                      <a:gd name="connsiteX27" fmla="*/ 53825 w 292114"/>
                      <a:gd name="connsiteY27" fmla="*/ 145353 h 198296"/>
                      <a:gd name="connsiteX28" fmla="*/ 246923 w 292114"/>
                      <a:gd name="connsiteY28" fmla="*/ 18940 h 198296"/>
                      <a:gd name="connsiteX29" fmla="*/ 125796 w 292114"/>
                      <a:gd name="connsiteY29" fmla="*/ 42813 h 19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92114" h="198296">
                        <a:moveTo>
                          <a:pt x="0" y="198296"/>
                        </a:moveTo>
                        <a:lnTo>
                          <a:pt x="20085" y="168697"/>
                        </a:lnTo>
                        <a:lnTo>
                          <a:pt x="19380" y="167904"/>
                        </a:lnTo>
                        <a:lnTo>
                          <a:pt x="21671" y="166407"/>
                        </a:lnTo>
                        <a:lnTo>
                          <a:pt x="107561" y="39642"/>
                        </a:lnTo>
                        <a:lnTo>
                          <a:pt x="116018" y="37792"/>
                        </a:lnTo>
                        <a:lnTo>
                          <a:pt x="267801" y="5197"/>
                        </a:lnTo>
                        <a:lnTo>
                          <a:pt x="270444" y="3436"/>
                        </a:lnTo>
                        <a:lnTo>
                          <a:pt x="270884" y="4493"/>
                        </a:lnTo>
                        <a:lnTo>
                          <a:pt x="292115" y="0"/>
                        </a:lnTo>
                        <a:lnTo>
                          <a:pt x="274144" y="12245"/>
                        </a:lnTo>
                        <a:lnTo>
                          <a:pt x="274672" y="13390"/>
                        </a:lnTo>
                        <a:lnTo>
                          <a:pt x="271589" y="14007"/>
                        </a:lnTo>
                        <a:lnTo>
                          <a:pt x="31978" y="176625"/>
                        </a:lnTo>
                        <a:lnTo>
                          <a:pt x="30392" y="178828"/>
                        </a:lnTo>
                        <a:lnTo>
                          <a:pt x="29687" y="178123"/>
                        </a:lnTo>
                        <a:lnTo>
                          <a:pt x="0" y="198296"/>
                        </a:lnTo>
                        <a:close/>
                        <a:moveTo>
                          <a:pt x="43342" y="160328"/>
                        </a:moveTo>
                        <a:lnTo>
                          <a:pt x="42725" y="161209"/>
                        </a:lnTo>
                        <a:lnTo>
                          <a:pt x="62986" y="147467"/>
                        </a:lnTo>
                        <a:lnTo>
                          <a:pt x="43342" y="160328"/>
                        </a:lnTo>
                        <a:close/>
                        <a:moveTo>
                          <a:pt x="111525" y="45720"/>
                        </a:moveTo>
                        <a:lnTo>
                          <a:pt x="36206" y="156893"/>
                        </a:lnTo>
                        <a:lnTo>
                          <a:pt x="38585" y="155395"/>
                        </a:lnTo>
                        <a:lnTo>
                          <a:pt x="116282" y="44751"/>
                        </a:lnTo>
                        <a:lnTo>
                          <a:pt x="111525" y="45720"/>
                        </a:lnTo>
                        <a:close/>
                        <a:moveTo>
                          <a:pt x="125796" y="42813"/>
                        </a:moveTo>
                        <a:lnTo>
                          <a:pt x="53825" y="145353"/>
                        </a:lnTo>
                        <a:lnTo>
                          <a:pt x="246923" y="18940"/>
                        </a:lnTo>
                        <a:lnTo>
                          <a:pt x="125796" y="42813"/>
                        </a:lnTo>
                        <a:close/>
                      </a:path>
                    </a:pathLst>
                  </a:custGeom>
                  <a:grpFill/>
                  <a:ln w="8809" cap="flat">
                    <a:noFill/>
                    <a:prstDash val="solid"/>
                    <a:miter/>
                  </a:ln>
                </p:spPr>
                <p:txBody>
                  <a:bodyPr rtlCol="0" anchor="ctr"/>
                  <a:lstStyle/>
                  <a:p>
                    <a:endParaRPr lang="en-US" sz="3200"/>
                  </a:p>
                </p:txBody>
              </p:sp>
            </p:grpSp>
            <p:grpSp>
              <p:nvGrpSpPr>
                <p:cNvPr id="1554" name="Graphic 4229">
                  <a:extLst>
                    <a:ext uri="{FF2B5EF4-FFF2-40B4-BE49-F238E27FC236}">
                      <a16:creationId xmlns:a16="http://schemas.microsoft.com/office/drawing/2014/main" id="{DAAD1F43-0FBB-493B-8058-AC64FDACD0EC}"/>
                    </a:ext>
                  </a:extLst>
                </p:cNvPr>
                <p:cNvGrpSpPr/>
                <p:nvPr/>
              </p:nvGrpSpPr>
              <p:grpSpPr>
                <a:xfrm>
                  <a:off x="4262354" y="1621320"/>
                  <a:ext cx="352546" cy="139802"/>
                  <a:chOff x="4262354" y="1621320"/>
                  <a:chExt cx="352546" cy="139802"/>
                </a:xfrm>
                <a:grpFill/>
              </p:grpSpPr>
              <p:sp>
                <p:nvSpPr>
                  <p:cNvPr id="2494" name="Freeform: Shape 2493">
                    <a:extLst>
                      <a:ext uri="{FF2B5EF4-FFF2-40B4-BE49-F238E27FC236}">
                        <a16:creationId xmlns:a16="http://schemas.microsoft.com/office/drawing/2014/main" id="{E781514B-7602-4021-BEF7-C186593FF722}"/>
                      </a:ext>
                    </a:extLst>
                  </p:cNvPr>
                  <p:cNvSpPr/>
                  <p:nvPr/>
                </p:nvSpPr>
                <p:spPr>
                  <a:xfrm>
                    <a:off x="4279268" y="1625812"/>
                    <a:ext cx="317573" cy="125003"/>
                  </a:xfrm>
                  <a:custGeom>
                    <a:avLst/>
                    <a:gdLst>
                      <a:gd name="connsiteX0" fmla="*/ 156628 w 317573"/>
                      <a:gd name="connsiteY0" fmla="*/ 1410 h 125003"/>
                      <a:gd name="connsiteX1" fmla="*/ 152224 w 317573"/>
                      <a:gd name="connsiteY1" fmla="*/ 5198 h 125003"/>
                      <a:gd name="connsiteX2" fmla="*/ 20966 w 317573"/>
                      <a:gd name="connsiteY2" fmla="*/ 116635 h 125003"/>
                      <a:gd name="connsiteX3" fmla="*/ 17178 w 317573"/>
                      <a:gd name="connsiteY3" fmla="*/ 110380 h 125003"/>
                      <a:gd name="connsiteX4" fmla="*/ 310350 w 317573"/>
                      <a:gd name="connsiteY4" fmla="*/ 264 h 125003"/>
                      <a:gd name="connsiteX5" fmla="*/ 310790 w 317573"/>
                      <a:gd name="connsiteY5" fmla="*/ 2731 h 125003"/>
                      <a:gd name="connsiteX6" fmla="*/ 156628 w 317573"/>
                      <a:gd name="connsiteY6" fmla="*/ 1410 h 125003"/>
                      <a:gd name="connsiteX7" fmla="*/ 141124 w 317573"/>
                      <a:gd name="connsiteY7" fmla="*/ 1410 h 125003"/>
                      <a:gd name="connsiteX8" fmla="*/ 148877 w 317573"/>
                      <a:gd name="connsiteY8" fmla="*/ 1321 h 125003"/>
                      <a:gd name="connsiteX9" fmla="*/ 310790 w 317573"/>
                      <a:gd name="connsiteY9" fmla="*/ 88 h 125003"/>
                      <a:gd name="connsiteX10" fmla="*/ 317574 w 317573"/>
                      <a:gd name="connsiteY10" fmla="*/ 0 h 125003"/>
                      <a:gd name="connsiteX11" fmla="*/ 311231 w 317573"/>
                      <a:gd name="connsiteY11" fmla="*/ 2467 h 125003"/>
                      <a:gd name="connsiteX12" fmla="*/ 19821 w 317573"/>
                      <a:gd name="connsiteY12" fmla="*/ 117163 h 125003"/>
                      <a:gd name="connsiteX13" fmla="*/ 0 w 317573"/>
                      <a:gd name="connsiteY13" fmla="*/ 125003 h 125003"/>
                      <a:gd name="connsiteX14" fmla="*/ 16121 w 317573"/>
                      <a:gd name="connsiteY14" fmla="*/ 110909 h 125003"/>
                      <a:gd name="connsiteX15" fmla="*/ 141124 w 317573"/>
                      <a:gd name="connsiteY15" fmla="*/ 1410 h 12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573" h="125003">
                        <a:moveTo>
                          <a:pt x="156628" y="1410"/>
                        </a:moveTo>
                        <a:lnTo>
                          <a:pt x="152224" y="5198"/>
                        </a:lnTo>
                        <a:lnTo>
                          <a:pt x="20966" y="116635"/>
                        </a:lnTo>
                        <a:lnTo>
                          <a:pt x="17178" y="110380"/>
                        </a:lnTo>
                        <a:lnTo>
                          <a:pt x="310350" y="264"/>
                        </a:lnTo>
                        <a:lnTo>
                          <a:pt x="310790" y="2731"/>
                        </a:lnTo>
                        <a:lnTo>
                          <a:pt x="156628" y="1410"/>
                        </a:lnTo>
                        <a:close/>
                        <a:moveTo>
                          <a:pt x="141124" y="1410"/>
                        </a:moveTo>
                        <a:lnTo>
                          <a:pt x="148877" y="1321"/>
                        </a:lnTo>
                        <a:lnTo>
                          <a:pt x="310790" y="88"/>
                        </a:lnTo>
                        <a:lnTo>
                          <a:pt x="317574" y="0"/>
                        </a:lnTo>
                        <a:lnTo>
                          <a:pt x="311231" y="2467"/>
                        </a:lnTo>
                        <a:lnTo>
                          <a:pt x="19821" y="117163"/>
                        </a:lnTo>
                        <a:lnTo>
                          <a:pt x="0" y="125003"/>
                        </a:lnTo>
                        <a:lnTo>
                          <a:pt x="16121" y="110909"/>
                        </a:lnTo>
                        <a:lnTo>
                          <a:pt x="141124" y="1410"/>
                        </a:lnTo>
                        <a:close/>
                      </a:path>
                    </a:pathLst>
                  </a:custGeom>
                  <a:grpFill/>
                  <a:ln w="8809" cap="flat">
                    <a:noFill/>
                    <a:prstDash val="solid"/>
                    <a:miter/>
                  </a:ln>
                </p:spPr>
                <p:txBody>
                  <a:bodyPr rtlCol="0" anchor="ctr"/>
                  <a:lstStyle/>
                  <a:p>
                    <a:endParaRPr lang="en-US" sz="3200"/>
                  </a:p>
                </p:txBody>
              </p:sp>
              <p:sp>
                <p:nvSpPr>
                  <p:cNvPr id="2495" name="Freeform: Shape 2494">
                    <a:extLst>
                      <a:ext uri="{FF2B5EF4-FFF2-40B4-BE49-F238E27FC236}">
                        <a16:creationId xmlns:a16="http://schemas.microsoft.com/office/drawing/2014/main" id="{5982D9CE-E49E-4540-A847-2F8449E67FB1}"/>
                      </a:ext>
                    </a:extLst>
                  </p:cNvPr>
                  <p:cNvSpPr/>
                  <p:nvPr/>
                </p:nvSpPr>
                <p:spPr>
                  <a:xfrm>
                    <a:off x="4262354" y="1621320"/>
                    <a:ext cx="352546" cy="139802"/>
                  </a:xfrm>
                  <a:custGeom>
                    <a:avLst/>
                    <a:gdLst>
                      <a:gd name="connsiteX0" fmla="*/ 0 w 352546"/>
                      <a:gd name="connsiteY0" fmla="*/ 139803 h 139802"/>
                      <a:gd name="connsiteX1" fmla="*/ 29511 w 352546"/>
                      <a:gd name="connsiteY1" fmla="*/ 113904 h 139802"/>
                      <a:gd name="connsiteX2" fmla="*/ 28983 w 352546"/>
                      <a:gd name="connsiteY2" fmla="*/ 113023 h 139802"/>
                      <a:gd name="connsiteX3" fmla="*/ 31625 w 352546"/>
                      <a:gd name="connsiteY3" fmla="*/ 112054 h 139802"/>
                      <a:gd name="connsiteX4" fmla="*/ 156717 w 352546"/>
                      <a:gd name="connsiteY4" fmla="*/ 2467 h 139802"/>
                      <a:gd name="connsiteX5" fmla="*/ 326735 w 352546"/>
                      <a:gd name="connsiteY5" fmla="*/ 1145 h 139802"/>
                      <a:gd name="connsiteX6" fmla="*/ 329730 w 352546"/>
                      <a:gd name="connsiteY6" fmla="*/ 0 h 139802"/>
                      <a:gd name="connsiteX7" fmla="*/ 329906 w 352546"/>
                      <a:gd name="connsiteY7" fmla="*/ 1057 h 139802"/>
                      <a:gd name="connsiteX8" fmla="*/ 352546 w 352546"/>
                      <a:gd name="connsiteY8" fmla="*/ 881 h 139802"/>
                      <a:gd name="connsiteX9" fmla="*/ 331404 w 352546"/>
                      <a:gd name="connsiteY9" fmla="*/ 9162 h 139802"/>
                      <a:gd name="connsiteX10" fmla="*/ 331668 w 352546"/>
                      <a:gd name="connsiteY10" fmla="*/ 10395 h 139802"/>
                      <a:gd name="connsiteX11" fmla="*/ 328497 w 352546"/>
                      <a:gd name="connsiteY11" fmla="*/ 10395 h 139802"/>
                      <a:gd name="connsiteX12" fmla="*/ 39025 w 352546"/>
                      <a:gd name="connsiteY12" fmla="*/ 124299 h 139802"/>
                      <a:gd name="connsiteX13" fmla="*/ 36911 w 352546"/>
                      <a:gd name="connsiteY13" fmla="*/ 126060 h 139802"/>
                      <a:gd name="connsiteX14" fmla="*/ 36470 w 352546"/>
                      <a:gd name="connsiteY14" fmla="*/ 125268 h 139802"/>
                      <a:gd name="connsiteX15" fmla="*/ 0 w 352546"/>
                      <a:gd name="connsiteY15" fmla="*/ 139803 h 139802"/>
                      <a:gd name="connsiteX16" fmla="*/ 55762 w 352546"/>
                      <a:gd name="connsiteY16" fmla="*/ 110292 h 139802"/>
                      <a:gd name="connsiteX17" fmla="*/ 54970 w 352546"/>
                      <a:gd name="connsiteY17" fmla="*/ 110997 h 139802"/>
                      <a:gd name="connsiteX18" fmla="*/ 75936 w 352546"/>
                      <a:gd name="connsiteY18" fmla="*/ 102716 h 139802"/>
                      <a:gd name="connsiteX19" fmla="*/ 55762 w 352546"/>
                      <a:gd name="connsiteY19" fmla="*/ 110292 h 139802"/>
                      <a:gd name="connsiteX20" fmla="*/ 159271 w 352546"/>
                      <a:gd name="connsiteY20" fmla="*/ 9250 h 139802"/>
                      <a:gd name="connsiteX21" fmla="*/ 49596 w 352546"/>
                      <a:gd name="connsiteY21" fmla="*/ 105359 h 139802"/>
                      <a:gd name="connsiteX22" fmla="*/ 52327 w 352546"/>
                      <a:gd name="connsiteY22" fmla="*/ 104301 h 139802"/>
                      <a:gd name="connsiteX23" fmla="*/ 164381 w 352546"/>
                      <a:gd name="connsiteY23" fmla="*/ 9162 h 139802"/>
                      <a:gd name="connsiteX24" fmla="*/ 159271 w 352546"/>
                      <a:gd name="connsiteY24" fmla="*/ 9250 h 139802"/>
                      <a:gd name="connsiteX25" fmla="*/ 174775 w 352546"/>
                      <a:gd name="connsiteY25" fmla="*/ 9338 h 139802"/>
                      <a:gd name="connsiteX26" fmla="*/ 71003 w 352546"/>
                      <a:gd name="connsiteY26" fmla="*/ 97342 h 139802"/>
                      <a:gd name="connsiteX27" fmla="*/ 302598 w 352546"/>
                      <a:gd name="connsiteY27" fmla="*/ 10307 h 139802"/>
                      <a:gd name="connsiteX28" fmla="*/ 174775 w 352546"/>
                      <a:gd name="connsiteY28" fmla="*/ 9338 h 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2546" h="139802">
                        <a:moveTo>
                          <a:pt x="0" y="139803"/>
                        </a:moveTo>
                        <a:lnTo>
                          <a:pt x="29511" y="113904"/>
                        </a:lnTo>
                        <a:lnTo>
                          <a:pt x="28983" y="113023"/>
                        </a:lnTo>
                        <a:lnTo>
                          <a:pt x="31625" y="112054"/>
                        </a:lnTo>
                        <a:lnTo>
                          <a:pt x="156717" y="2467"/>
                        </a:lnTo>
                        <a:lnTo>
                          <a:pt x="326735" y="1145"/>
                        </a:lnTo>
                        <a:lnTo>
                          <a:pt x="329730" y="0"/>
                        </a:lnTo>
                        <a:lnTo>
                          <a:pt x="329906" y="1057"/>
                        </a:lnTo>
                        <a:lnTo>
                          <a:pt x="352546" y="881"/>
                        </a:lnTo>
                        <a:lnTo>
                          <a:pt x="331404" y="9162"/>
                        </a:lnTo>
                        <a:lnTo>
                          <a:pt x="331668" y="10395"/>
                        </a:lnTo>
                        <a:lnTo>
                          <a:pt x="328497" y="10395"/>
                        </a:lnTo>
                        <a:lnTo>
                          <a:pt x="39025" y="124299"/>
                        </a:lnTo>
                        <a:lnTo>
                          <a:pt x="36911" y="126060"/>
                        </a:lnTo>
                        <a:lnTo>
                          <a:pt x="36470" y="125268"/>
                        </a:lnTo>
                        <a:lnTo>
                          <a:pt x="0" y="139803"/>
                        </a:lnTo>
                        <a:close/>
                        <a:moveTo>
                          <a:pt x="55762" y="110292"/>
                        </a:moveTo>
                        <a:lnTo>
                          <a:pt x="54970" y="110997"/>
                        </a:lnTo>
                        <a:lnTo>
                          <a:pt x="75936" y="102716"/>
                        </a:lnTo>
                        <a:lnTo>
                          <a:pt x="55762" y="110292"/>
                        </a:lnTo>
                        <a:close/>
                        <a:moveTo>
                          <a:pt x="159271" y="9250"/>
                        </a:moveTo>
                        <a:lnTo>
                          <a:pt x="49596" y="105359"/>
                        </a:lnTo>
                        <a:lnTo>
                          <a:pt x="52327" y="104301"/>
                        </a:lnTo>
                        <a:lnTo>
                          <a:pt x="164381" y="9162"/>
                        </a:lnTo>
                        <a:lnTo>
                          <a:pt x="159271" y="9250"/>
                        </a:lnTo>
                        <a:close/>
                        <a:moveTo>
                          <a:pt x="174775" y="9338"/>
                        </a:moveTo>
                        <a:lnTo>
                          <a:pt x="71003" y="97342"/>
                        </a:lnTo>
                        <a:lnTo>
                          <a:pt x="302598" y="10307"/>
                        </a:lnTo>
                        <a:lnTo>
                          <a:pt x="174775" y="9338"/>
                        </a:lnTo>
                        <a:close/>
                      </a:path>
                    </a:pathLst>
                  </a:custGeom>
                  <a:grpFill/>
                  <a:ln w="8809" cap="flat">
                    <a:noFill/>
                    <a:prstDash val="solid"/>
                    <a:miter/>
                  </a:ln>
                </p:spPr>
                <p:txBody>
                  <a:bodyPr rtlCol="0" anchor="ctr"/>
                  <a:lstStyle/>
                  <a:p>
                    <a:endParaRPr lang="en-US" sz="3200"/>
                  </a:p>
                </p:txBody>
              </p:sp>
            </p:grpSp>
            <p:grpSp>
              <p:nvGrpSpPr>
                <p:cNvPr id="1555" name="Graphic 4229">
                  <a:extLst>
                    <a:ext uri="{FF2B5EF4-FFF2-40B4-BE49-F238E27FC236}">
                      <a16:creationId xmlns:a16="http://schemas.microsoft.com/office/drawing/2014/main" id="{1D360401-D0B6-4DF7-84A2-91345D3C5B14}"/>
                    </a:ext>
                  </a:extLst>
                </p:cNvPr>
                <p:cNvGrpSpPr/>
                <p:nvPr/>
              </p:nvGrpSpPr>
              <p:grpSpPr>
                <a:xfrm>
                  <a:off x="4392555" y="1495347"/>
                  <a:ext cx="279693" cy="133019"/>
                  <a:chOff x="4392555" y="1495347"/>
                  <a:chExt cx="279693" cy="133019"/>
                </a:xfrm>
                <a:grpFill/>
              </p:grpSpPr>
              <p:sp>
                <p:nvSpPr>
                  <p:cNvPr id="2492" name="Freeform: Shape 2491">
                    <a:extLst>
                      <a:ext uri="{FF2B5EF4-FFF2-40B4-BE49-F238E27FC236}">
                        <a16:creationId xmlns:a16="http://schemas.microsoft.com/office/drawing/2014/main" id="{10936F00-01B3-4F9D-BC66-811A418867A2}"/>
                      </a:ext>
                    </a:extLst>
                  </p:cNvPr>
                  <p:cNvSpPr/>
                  <p:nvPr/>
                </p:nvSpPr>
                <p:spPr>
                  <a:xfrm>
                    <a:off x="4398545" y="1499576"/>
                    <a:ext cx="260929" cy="124122"/>
                  </a:xfrm>
                  <a:custGeom>
                    <a:avLst/>
                    <a:gdLst>
                      <a:gd name="connsiteX0" fmla="*/ 70298 w 260929"/>
                      <a:gd name="connsiteY0" fmla="*/ 3436 h 124122"/>
                      <a:gd name="connsiteX1" fmla="*/ 70034 w 260929"/>
                      <a:gd name="connsiteY1" fmla="*/ 3964 h 124122"/>
                      <a:gd name="connsiteX2" fmla="*/ 10571 w 260929"/>
                      <a:gd name="connsiteY2" fmla="*/ 120423 h 124122"/>
                      <a:gd name="connsiteX3" fmla="*/ 6254 w 260929"/>
                      <a:gd name="connsiteY3" fmla="*/ 114785 h 124122"/>
                      <a:gd name="connsiteX4" fmla="*/ 254059 w 260929"/>
                      <a:gd name="connsiteY4" fmla="*/ 67479 h 124122"/>
                      <a:gd name="connsiteX5" fmla="*/ 253794 w 260929"/>
                      <a:gd name="connsiteY5" fmla="*/ 70826 h 124122"/>
                      <a:gd name="connsiteX6" fmla="*/ 70298 w 260929"/>
                      <a:gd name="connsiteY6" fmla="*/ 3436 h 124122"/>
                      <a:gd name="connsiteX7" fmla="*/ 60696 w 260929"/>
                      <a:gd name="connsiteY7" fmla="*/ 0 h 124122"/>
                      <a:gd name="connsiteX8" fmla="*/ 65541 w 260929"/>
                      <a:gd name="connsiteY8" fmla="*/ 1674 h 124122"/>
                      <a:gd name="connsiteX9" fmla="*/ 255028 w 260929"/>
                      <a:gd name="connsiteY9" fmla="*/ 67479 h 124122"/>
                      <a:gd name="connsiteX10" fmla="*/ 260930 w 260929"/>
                      <a:gd name="connsiteY10" fmla="*/ 69505 h 124122"/>
                      <a:gd name="connsiteX11" fmla="*/ 254763 w 260929"/>
                      <a:gd name="connsiteY11" fmla="*/ 70826 h 124122"/>
                      <a:gd name="connsiteX12" fmla="*/ 7840 w 260929"/>
                      <a:gd name="connsiteY12" fmla="*/ 122449 h 124122"/>
                      <a:gd name="connsiteX13" fmla="*/ 0 w 260929"/>
                      <a:gd name="connsiteY13" fmla="*/ 124122 h 124122"/>
                      <a:gd name="connsiteX14" fmla="*/ 3524 w 260929"/>
                      <a:gd name="connsiteY14" fmla="*/ 116899 h 124122"/>
                      <a:gd name="connsiteX15" fmla="*/ 60696 w 260929"/>
                      <a:gd name="connsiteY15" fmla="*/ 0 h 124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0929" h="124122">
                        <a:moveTo>
                          <a:pt x="70298" y="3436"/>
                        </a:moveTo>
                        <a:lnTo>
                          <a:pt x="70034" y="3964"/>
                        </a:lnTo>
                        <a:lnTo>
                          <a:pt x="10571" y="120423"/>
                        </a:lnTo>
                        <a:lnTo>
                          <a:pt x="6254" y="114785"/>
                        </a:lnTo>
                        <a:lnTo>
                          <a:pt x="254059" y="67479"/>
                        </a:lnTo>
                        <a:lnTo>
                          <a:pt x="253794" y="70826"/>
                        </a:lnTo>
                        <a:lnTo>
                          <a:pt x="70298" y="3436"/>
                        </a:lnTo>
                        <a:close/>
                        <a:moveTo>
                          <a:pt x="60696" y="0"/>
                        </a:moveTo>
                        <a:lnTo>
                          <a:pt x="65541" y="1674"/>
                        </a:lnTo>
                        <a:lnTo>
                          <a:pt x="255028" y="67479"/>
                        </a:lnTo>
                        <a:lnTo>
                          <a:pt x="260930" y="69505"/>
                        </a:lnTo>
                        <a:lnTo>
                          <a:pt x="254763" y="70826"/>
                        </a:lnTo>
                        <a:lnTo>
                          <a:pt x="7840" y="122449"/>
                        </a:lnTo>
                        <a:lnTo>
                          <a:pt x="0" y="124122"/>
                        </a:lnTo>
                        <a:lnTo>
                          <a:pt x="3524" y="116899"/>
                        </a:lnTo>
                        <a:lnTo>
                          <a:pt x="60696" y="0"/>
                        </a:lnTo>
                        <a:close/>
                      </a:path>
                    </a:pathLst>
                  </a:custGeom>
                  <a:grpFill/>
                  <a:ln w="8809" cap="flat">
                    <a:noFill/>
                    <a:prstDash val="solid"/>
                    <a:miter/>
                  </a:ln>
                </p:spPr>
                <p:txBody>
                  <a:bodyPr rtlCol="0" anchor="ctr"/>
                  <a:lstStyle/>
                  <a:p>
                    <a:endParaRPr lang="en-US" sz="3200"/>
                  </a:p>
                </p:txBody>
              </p:sp>
              <p:sp>
                <p:nvSpPr>
                  <p:cNvPr id="2493" name="Freeform: Shape 2492">
                    <a:extLst>
                      <a:ext uri="{FF2B5EF4-FFF2-40B4-BE49-F238E27FC236}">
                        <a16:creationId xmlns:a16="http://schemas.microsoft.com/office/drawing/2014/main" id="{A9A8FC83-4A3D-4DBA-9225-3D063355BE3F}"/>
                      </a:ext>
                    </a:extLst>
                  </p:cNvPr>
                  <p:cNvSpPr/>
                  <p:nvPr/>
                </p:nvSpPr>
                <p:spPr>
                  <a:xfrm>
                    <a:off x="4392555" y="1495347"/>
                    <a:ext cx="279693" cy="133019"/>
                  </a:xfrm>
                  <a:custGeom>
                    <a:avLst/>
                    <a:gdLst>
                      <a:gd name="connsiteX0" fmla="*/ 0 w 279693"/>
                      <a:gd name="connsiteY0" fmla="*/ 133020 h 133019"/>
                      <a:gd name="connsiteX1" fmla="*/ 7312 w 279693"/>
                      <a:gd name="connsiteY1" fmla="*/ 117956 h 133019"/>
                      <a:gd name="connsiteX2" fmla="*/ 6343 w 279693"/>
                      <a:gd name="connsiteY2" fmla="*/ 116635 h 133019"/>
                      <a:gd name="connsiteX3" fmla="*/ 8193 w 279693"/>
                      <a:gd name="connsiteY3" fmla="*/ 116282 h 133019"/>
                      <a:gd name="connsiteX4" fmla="*/ 65100 w 279693"/>
                      <a:gd name="connsiteY4" fmla="*/ 0 h 133019"/>
                      <a:gd name="connsiteX5" fmla="*/ 260930 w 279693"/>
                      <a:gd name="connsiteY5" fmla="*/ 68007 h 133019"/>
                      <a:gd name="connsiteX6" fmla="*/ 263925 w 279693"/>
                      <a:gd name="connsiteY6" fmla="*/ 67479 h 133019"/>
                      <a:gd name="connsiteX7" fmla="*/ 263837 w 279693"/>
                      <a:gd name="connsiteY7" fmla="*/ 69064 h 133019"/>
                      <a:gd name="connsiteX8" fmla="*/ 279694 w 279693"/>
                      <a:gd name="connsiteY8" fmla="*/ 74614 h 133019"/>
                      <a:gd name="connsiteX9" fmla="*/ 263132 w 279693"/>
                      <a:gd name="connsiteY9" fmla="*/ 78050 h 133019"/>
                      <a:gd name="connsiteX10" fmla="*/ 263044 w 279693"/>
                      <a:gd name="connsiteY10" fmla="*/ 79724 h 133019"/>
                      <a:gd name="connsiteX11" fmla="*/ 260225 w 279693"/>
                      <a:gd name="connsiteY11" fmla="*/ 78667 h 133019"/>
                      <a:gd name="connsiteX12" fmla="*/ 18147 w 279693"/>
                      <a:gd name="connsiteY12" fmla="*/ 129232 h 133019"/>
                      <a:gd name="connsiteX13" fmla="*/ 17354 w 279693"/>
                      <a:gd name="connsiteY13" fmla="*/ 130817 h 133019"/>
                      <a:gd name="connsiteX14" fmla="*/ 16385 w 279693"/>
                      <a:gd name="connsiteY14" fmla="*/ 129584 h 133019"/>
                      <a:gd name="connsiteX15" fmla="*/ 0 w 279693"/>
                      <a:gd name="connsiteY15" fmla="*/ 133020 h 133019"/>
                      <a:gd name="connsiteX16" fmla="*/ 22463 w 279693"/>
                      <a:gd name="connsiteY16" fmla="*/ 120511 h 133019"/>
                      <a:gd name="connsiteX17" fmla="*/ 21935 w 279693"/>
                      <a:gd name="connsiteY17" fmla="*/ 121568 h 133019"/>
                      <a:gd name="connsiteX18" fmla="*/ 75760 w 279693"/>
                      <a:gd name="connsiteY18" fmla="*/ 110292 h 133019"/>
                      <a:gd name="connsiteX19" fmla="*/ 22463 w 279693"/>
                      <a:gd name="connsiteY19" fmla="*/ 120511 h 133019"/>
                      <a:gd name="connsiteX20" fmla="*/ 68448 w 279693"/>
                      <a:gd name="connsiteY20" fmla="*/ 8369 h 133019"/>
                      <a:gd name="connsiteX21" fmla="*/ 16385 w 279693"/>
                      <a:gd name="connsiteY21" fmla="*/ 114696 h 133019"/>
                      <a:gd name="connsiteX22" fmla="*/ 17971 w 279693"/>
                      <a:gd name="connsiteY22" fmla="*/ 114432 h 133019"/>
                      <a:gd name="connsiteX23" fmla="*/ 71619 w 279693"/>
                      <a:gd name="connsiteY23" fmla="*/ 9426 h 133019"/>
                      <a:gd name="connsiteX24" fmla="*/ 68448 w 279693"/>
                      <a:gd name="connsiteY24" fmla="*/ 8369 h 133019"/>
                      <a:gd name="connsiteX25" fmla="*/ 77962 w 279693"/>
                      <a:gd name="connsiteY25" fmla="*/ 11893 h 133019"/>
                      <a:gd name="connsiteX26" fmla="*/ 26340 w 279693"/>
                      <a:gd name="connsiteY26" fmla="*/ 112935 h 133019"/>
                      <a:gd name="connsiteX27" fmla="*/ 241285 w 279693"/>
                      <a:gd name="connsiteY27" fmla="*/ 71884 h 133019"/>
                      <a:gd name="connsiteX28" fmla="*/ 77962 w 279693"/>
                      <a:gd name="connsiteY28" fmla="*/ 11893 h 13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9693" h="133019">
                        <a:moveTo>
                          <a:pt x="0" y="133020"/>
                        </a:moveTo>
                        <a:lnTo>
                          <a:pt x="7312" y="117956"/>
                        </a:lnTo>
                        <a:lnTo>
                          <a:pt x="6343" y="116635"/>
                        </a:lnTo>
                        <a:lnTo>
                          <a:pt x="8193" y="116282"/>
                        </a:lnTo>
                        <a:lnTo>
                          <a:pt x="65100" y="0"/>
                        </a:lnTo>
                        <a:lnTo>
                          <a:pt x="260930" y="68007"/>
                        </a:lnTo>
                        <a:lnTo>
                          <a:pt x="263925" y="67479"/>
                        </a:lnTo>
                        <a:lnTo>
                          <a:pt x="263837" y="69064"/>
                        </a:lnTo>
                        <a:lnTo>
                          <a:pt x="279694" y="74614"/>
                        </a:lnTo>
                        <a:lnTo>
                          <a:pt x="263132" y="78050"/>
                        </a:lnTo>
                        <a:lnTo>
                          <a:pt x="263044" y="79724"/>
                        </a:lnTo>
                        <a:lnTo>
                          <a:pt x="260225" y="78667"/>
                        </a:lnTo>
                        <a:lnTo>
                          <a:pt x="18147" y="129232"/>
                        </a:lnTo>
                        <a:lnTo>
                          <a:pt x="17354" y="130817"/>
                        </a:lnTo>
                        <a:lnTo>
                          <a:pt x="16385" y="129584"/>
                        </a:lnTo>
                        <a:lnTo>
                          <a:pt x="0" y="133020"/>
                        </a:lnTo>
                        <a:close/>
                        <a:moveTo>
                          <a:pt x="22463" y="120511"/>
                        </a:moveTo>
                        <a:lnTo>
                          <a:pt x="21935" y="121568"/>
                        </a:lnTo>
                        <a:lnTo>
                          <a:pt x="75760" y="110292"/>
                        </a:lnTo>
                        <a:lnTo>
                          <a:pt x="22463" y="120511"/>
                        </a:lnTo>
                        <a:close/>
                        <a:moveTo>
                          <a:pt x="68448" y="8369"/>
                        </a:moveTo>
                        <a:lnTo>
                          <a:pt x="16385" y="114696"/>
                        </a:lnTo>
                        <a:lnTo>
                          <a:pt x="17971" y="114432"/>
                        </a:lnTo>
                        <a:lnTo>
                          <a:pt x="71619" y="9426"/>
                        </a:lnTo>
                        <a:lnTo>
                          <a:pt x="68448" y="8369"/>
                        </a:lnTo>
                        <a:close/>
                        <a:moveTo>
                          <a:pt x="77962" y="11893"/>
                        </a:moveTo>
                        <a:lnTo>
                          <a:pt x="26340" y="112935"/>
                        </a:lnTo>
                        <a:lnTo>
                          <a:pt x="241285" y="71884"/>
                        </a:lnTo>
                        <a:lnTo>
                          <a:pt x="77962" y="11893"/>
                        </a:lnTo>
                        <a:close/>
                      </a:path>
                    </a:pathLst>
                  </a:custGeom>
                  <a:grpFill/>
                  <a:ln w="8809" cap="flat">
                    <a:noFill/>
                    <a:prstDash val="solid"/>
                    <a:miter/>
                  </a:ln>
                </p:spPr>
                <p:txBody>
                  <a:bodyPr rtlCol="0" anchor="ctr"/>
                  <a:lstStyle/>
                  <a:p>
                    <a:endParaRPr lang="en-US" sz="3200"/>
                  </a:p>
                </p:txBody>
              </p:sp>
            </p:grpSp>
            <p:grpSp>
              <p:nvGrpSpPr>
                <p:cNvPr id="1556" name="Graphic 4229">
                  <a:extLst>
                    <a:ext uri="{FF2B5EF4-FFF2-40B4-BE49-F238E27FC236}">
                      <a16:creationId xmlns:a16="http://schemas.microsoft.com/office/drawing/2014/main" id="{3B17EB1D-A08D-4D9F-9151-AC690A5FE511}"/>
                    </a:ext>
                  </a:extLst>
                </p:cNvPr>
                <p:cNvGrpSpPr/>
                <p:nvPr/>
              </p:nvGrpSpPr>
              <p:grpSpPr>
                <a:xfrm>
                  <a:off x="4447965" y="1402145"/>
                  <a:ext cx="192570" cy="115313"/>
                  <a:chOff x="4447965" y="1402145"/>
                  <a:chExt cx="192570" cy="115313"/>
                </a:xfrm>
                <a:grpFill/>
              </p:grpSpPr>
              <p:sp>
                <p:nvSpPr>
                  <p:cNvPr id="2490" name="Freeform: Shape 2489">
                    <a:extLst>
                      <a:ext uri="{FF2B5EF4-FFF2-40B4-BE49-F238E27FC236}">
                        <a16:creationId xmlns:a16="http://schemas.microsoft.com/office/drawing/2014/main" id="{5F05C063-B243-4D47-9DCA-287657704A4D}"/>
                      </a:ext>
                    </a:extLst>
                  </p:cNvPr>
                  <p:cNvSpPr/>
                  <p:nvPr/>
                </p:nvSpPr>
                <p:spPr>
                  <a:xfrm>
                    <a:off x="4455982" y="1407255"/>
                    <a:ext cx="177594" cy="104653"/>
                  </a:xfrm>
                  <a:custGeom>
                    <a:avLst/>
                    <a:gdLst>
                      <a:gd name="connsiteX0" fmla="*/ 105535 w 177594"/>
                      <a:gd name="connsiteY0" fmla="*/ 8193 h 104653"/>
                      <a:gd name="connsiteX1" fmla="*/ 10571 w 177594"/>
                      <a:gd name="connsiteY1" fmla="*/ 96461 h 104653"/>
                      <a:gd name="connsiteX2" fmla="*/ 8369 w 177594"/>
                      <a:gd name="connsiteY2" fmla="*/ 90471 h 104653"/>
                      <a:gd name="connsiteX3" fmla="*/ 174687 w 177594"/>
                      <a:gd name="connsiteY3" fmla="*/ 101483 h 104653"/>
                      <a:gd name="connsiteX4" fmla="*/ 173454 w 177594"/>
                      <a:gd name="connsiteY4" fmla="*/ 103861 h 104653"/>
                      <a:gd name="connsiteX5" fmla="*/ 105535 w 177594"/>
                      <a:gd name="connsiteY5" fmla="*/ 8193 h 104653"/>
                      <a:gd name="connsiteX6" fmla="*/ 99545 w 177594"/>
                      <a:gd name="connsiteY6" fmla="*/ 0 h 104653"/>
                      <a:gd name="connsiteX7" fmla="*/ 175745 w 177594"/>
                      <a:gd name="connsiteY7" fmla="*/ 102187 h 104653"/>
                      <a:gd name="connsiteX8" fmla="*/ 177594 w 177594"/>
                      <a:gd name="connsiteY8" fmla="*/ 104654 h 104653"/>
                      <a:gd name="connsiteX9" fmla="*/ 174511 w 177594"/>
                      <a:gd name="connsiteY9" fmla="*/ 104566 h 104653"/>
                      <a:gd name="connsiteX10" fmla="*/ 8016 w 177594"/>
                      <a:gd name="connsiteY10" fmla="*/ 97607 h 104653"/>
                      <a:gd name="connsiteX11" fmla="*/ 0 w 177594"/>
                      <a:gd name="connsiteY11" fmla="*/ 97254 h 104653"/>
                      <a:gd name="connsiteX12" fmla="*/ 5814 w 177594"/>
                      <a:gd name="connsiteY12" fmla="*/ 91616 h 104653"/>
                      <a:gd name="connsiteX13" fmla="*/ 99545 w 177594"/>
                      <a:gd name="connsiteY13" fmla="*/ 0 h 104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594" h="104653">
                        <a:moveTo>
                          <a:pt x="105535" y="8193"/>
                        </a:moveTo>
                        <a:lnTo>
                          <a:pt x="10571" y="96461"/>
                        </a:lnTo>
                        <a:lnTo>
                          <a:pt x="8369" y="90471"/>
                        </a:lnTo>
                        <a:lnTo>
                          <a:pt x="174687" y="101483"/>
                        </a:lnTo>
                        <a:lnTo>
                          <a:pt x="173454" y="103861"/>
                        </a:lnTo>
                        <a:lnTo>
                          <a:pt x="105535" y="8193"/>
                        </a:lnTo>
                        <a:close/>
                        <a:moveTo>
                          <a:pt x="99545" y="0"/>
                        </a:moveTo>
                        <a:lnTo>
                          <a:pt x="175745" y="102187"/>
                        </a:lnTo>
                        <a:lnTo>
                          <a:pt x="177594" y="104654"/>
                        </a:lnTo>
                        <a:lnTo>
                          <a:pt x="174511" y="104566"/>
                        </a:lnTo>
                        <a:lnTo>
                          <a:pt x="8016" y="97607"/>
                        </a:lnTo>
                        <a:lnTo>
                          <a:pt x="0" y="97254"/>
                        </a:lnTo>
                        <a:lnTo>
                          <a:pt x="5814" y="91616"/>
                        </a:lnTo>
                        <a:lnTo>
                          <a:pt x="99545" y="0"/>
                        </a:lnTo>
                        <a:close/>
                      </a:path>
                    </a:pathLst>
                  </a:custGeom>
                  <a:grpFill/>
                  <a:ln w="8809" cap="flat">
                    <a:noFill/>
                    <a:prstDash val="solid"/>
                    <a:miter/>
                  </a:ln>
                </p:spPr>
                <p:txBody>
                  <a:bodyPr rtlCol="0" anchor="ctr"/>
                  <a:lstStyle/>
                  <a:p>
                    <a:endParaRPr lang="en-US" sz="3200"/>
                  </a:p>
                </p:txBody>
              </p:sp>
              <p:sp>
                <p:nvSpPr>
                  <p:cNvPr id="2491" name="Freeform: Shape 2490">
                    <a:extLst>
                      <a:ext uri="{FF2B5EF4-FFF2-40B4-BE49-F238E27FC236}">
                        <a16:creationId xmlns:a16="http://schemas.microsoft.com/office/drawing/2014/main" id="{B56591D9-6FAC-4661-9069-269478892367}"/>
                      </a:ext>
                    </a:extLst>
                  </p:cNvPr>
                  <p:cNvSpPr/>
                  <p:nvPr/>
                </p:nvSpPr>
                <p:spPr>
                  <a:xfrm>
                    <a:off x="4447965" y="1402145"/>
                    <a:ext cx="192570" cy="115313"/>
                  </a:xfrm>
                  <a:custGeom>
                    <a:avLst/>
                    <a:gdLst>
                      <a:gd name="connsiteX0" fmla="*/ 181735 w 192570"/>
                      <a:gd name="connsiteY0" fmla="*/ 115313 h 115313"/>
                      <a:gd name="connsiteX1" fmla="*/ 179973 w 192570"/>
                      <a:gd name="connsiteY1" fmla="*/ 112846 h 115313"/>
                      <a:gd name="connsiteX2" fmla="*/ 18763 w 192570"/>
                      <a:gd name="connsiteY2" fmla="*/ 106063 h 115313"/>
                      <a:gd name="connsiteX3" fmla="*/ 17178 w 192570"/>
                      <a:gd name="connsiteY3" fmla="*/ 107561 h 115313"/>
                      <a:gd name="connsiteX4" fmla="*/ 16561 w 192570"/>
                      <a:gd name="connsiteY4" fmla="*/ 105975 h 115313"/>
                      <a:gd name="connsiteX5" fmla="*/ 0 w 192570"/>
                      <a:gd name="connsiteY5" fmla="*/ 105270 h 115313"/>
                      <a:gd name="connsiteX6" fmla="*/ 11980 w 192570"/>
                      <a:gd name="connsiteY6" fmla="*/ 93554 h 115313"/>
                      <a:gd name="connsiteX7" fmla="*/ 11364 w 192570"/>
                      <a:gd name="connsiteY7" fmla="*/ 91880 h 115313"/>
                      <a:gd name="connsiteX8" fmla="*/ 13566 w 192570"/>
                      <a:gd name="connsiteY8" fmla="*/ 92057 h 115313"/>
                      <a:gd name="connsiteX9" fmla="*/ 108001 w 192570"/>
                      <a:gd name="connsiteY9" fmla="*/ 0 h 115313"/>
                      <a:gd name="connsiteX10" fmla="*/ 185170 w 192570"/>
                      <a:gd name="connsiteY10" fmla="*/ 103421 h 115313"/>
                      <a:gd name="connsiteX11" fmla="*/ 188166 w 192570"/>
                      <a:gd name="connsiteY11" fmla="*/ 103597 h 115313"/>
                      <a:gd name="connsiteX12" fmla="*/ 186932 w 192570"/>
                      <a:gd name="connsiteY12" fmla="*/ 105799 h 115313"/>
                      <a:gd name="connsiteX13" fmla="*/ 192570 w 192570"/>
                      <a:gd name="connsiteY13" fmla="*/ 113375 h 115313"/>
                      <a:gd name="connsiteX14" fmla="*/ 183056 w 192570"/>
                      <a:gd name="connsiteY14" fmla="*/ 112935 h 115313"/>
                      <a:gd name="connsiteX15" fmla="*/ 181735 w 192570"/>
                      <a:gd name="connsiteY15" fmla="*/ 115313 h 115313"/>
                      <a:gd name="connsiteX16" fmla="*/ 32418 w 192570"/>
                      <a:gd name="connsiteY16" fmla="*/ 93290 h 115313"/>
                      <a:gd name="connsiteX17" fmla="*/ 172661 w 192570"/>
                      <a:gd name="connsiteY17" fmla="*/ 102540 h 115313"/>
                      <a:gd name="connsiteX18" fmla="*/ 112934 w 192570"/>
                      <a:gd name="connsiteY18" fmla="*/ 18323 h 115313"/>
                      <a:gd name="connsiteX19" fmla="*/ 32418 w 192570"/>
                      <a:gd name="connsiteY19" fmla="*/ 93290 h 115313"/>
                      <a:gd name="connsiteX20" fmla="*/ 22552 w 192570"/>
                      <a:gd name="connsiteY20" fmla="*/ 92673 h 115313"/>
                      <a:gd name="connsiteX21" fmla="*/ 23168 w 192570"/>
                      <a:gd name="connsiteY21" fmla="*/ 92673 h 115313"/>
                      <a:gd name="connsiteX22" fmla="*/ 109058 w 192570"/>
                      <a:gd name="connsiteY22" fmla="*/ 12773 h 115313"/>
                      <a:gd name="connsiteX23" fmla="*/ 107032 w 192570"/>
                      <a:gd name="connsiteY23" fmla="*/ 10131 h 115313"/>
                      <a:gd name="connsiteX24" fmla="*/ 22552 w 192570"/>
                      <a:gd name="connsiteY24" fmla="*/ 92673 h 115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2570" h="115313">
                        <a:moveTo>
                          <a:pt x="181735" y="115313"/>
                        </a:moveTo>
                        <a:lnTo>
                          <a:pt x="179973" y="112846"/>
                        </a:lnTo>
                        <a:lnTo>
                          <a:pt x="18763" y="106063"/>
                        </a:lnTo>
                        <a:lnTo>
                          <a:pt x="17178" y="107561"/>
                        </a:lnTo>
                        <a:lnTo>
                          <a:pt x="16561" y="105975"/>
                        </a:lnTo>
                        <a:lnTo>
                          <a:pt x="0" y="105270"/>
                        </a:lnTo>
                        <a:lnTo>
                          <a:pt x="11980" y="93554"/>
                        </a:lnTo>
                        <a:lnTo>
                          <a:pt x="11364" y="91880"/>
                        </a:lnTo>
                        <a:lnTo>
                          <a:pt x="13566" y="92057"/>
                        </a:lnTo>
                        <a:lnTo>
                          <a:pt x="108001" y="0"/>
                        </a:lnTo>
                        <a:lnTo>
                          <a:pt x="185170" y="103421"/>
                        </a:lnTo>
                        <a:lnTo>
                          <a:pt x="188166" y="103597"/>
                        </a:lnTo>
                        <a:lnTo>
                          <a:pt x="186932" y="105799"/>
                        </a:lnTo>
                        <a:lnTo>
                          <a:pt x="192570" y="113375"/>
                        </a:lnTo>
                        <a:lnTo>
                          <a:pt x="183056" y="112935"/>
                        </a:lnTo>
                        <a:lnTo>
                          <a:pt x="181735" y="115313"/>
                        </a:lnTo>
                        <a:close/>
                        <a:moveTo>
                          <a:pt x="32418" y="93290"/>
                        </a:moveTo>
                        <a:lnTo>
                          <a:pt x="172661" y="102540"/>
                        </a:lnTo>
                        <a:lnTo>
                          <a:pt x="112934" y="18323"/>
                        </a:lnTo>
                        <a:lnTo>
                          <a:pt x="32418" y="93290"/>
                        </a:lnTo>
                        <a:close/>
                        <a:moveTo>
                          <a:pt x="22552" y="92673"/>
                        </a:moveTo>
                        <a:lnTo>
                          <a:pt x="23168" y="92673"/>
                        </a:lnTo>
                        <a:lnTo>
                          <a:pt x="109058" y="12773"/>
                        </a:lnTo>
                        <a:lnTo>
                          <a:pt x="107032" y="10131"/>
                        </a:lnTo>
                        <a:lnTo>
                          <a:pt x="22552" y="92673"/>
                        </a:lnTo>
                        <a:close/>
                      </a:path>
                    </a:pathLst>
                  </a:custGeom>
                  <a:grpFill/>
                  <a:ln w="8809" cap="flat">
                    <a:noFill/>
                    <a:prstDash val="solid"/>
                    <a:miter/>
                  </a:ln>
                </p:spPr>
                <p:txBody>
                  <a:bodyPr rtlCol="0" anchor="ctr"/>
                  <a:lstStyle/>
                  <a:p>
                    <a:endParaRPr lang="en-US" sz="3200"/>
                  </a:p>
                </p:txBody>
              </p:sp>
            </p:grpSp>
            <p:grpSp>
              <p:nvGrpSpPr>
                <p:cNvPr id="1557" name="Graphic 4229">
                  <a:extLst>
                    <a:ext uri="{FF2B5EF4-FFF2-40B4-BE49-F238E27FC236}">
                      <a16:creationId xmlns:a16="http://schemas.microsoft.com/office/drawing/2014/main" id="{8360684F-6426-4EF0-B24E-11B15DF2213E}"/>
                    </a:ext>
                  </a:extLst>
                </p:cNvPr>
                <p:cNvGrpSpPr/>
                <p:nvPr/>
              </p:nvGrpSpPr>
              <p:grpSpPr>
                <a:xfrm>
                  <a:off x="4563983" y="1375718"/>
                  <a:ext cx="205431" cy="142269"/>
                  <a:chOff x="4563983" y="1375718"/>
                  <a:chExt cx="205431" cy="142269"/>
                </a:xfrm>
                <a:grpFill/>
              </p:grpSpPr>
              <p:sp>
                <p:nvSpPr>
                  <p:cNvPr id="2488" name="Freeform: Shape 2487">
                    <a:extLst>
                      <a:ext uri="{FF2B5EF4-FFF2-40B4-BE49-F238E27FC236}">
                        <a16:creationId xmlns:a16="http://schemas.microsoft.com/office/drawing/2014/main" id="{8372F7A8-305F-44B3-B2D9-D92B5038B9AF}"/>
                      </a:ext>
                    </a:extLst>
                  </p:cNvPr>
                  <p:cNvSpPr/>
                  <p:nvPr/>
                </p:nvSpPr>
                <p:spPr>
                  <a:xfrm>
                    <a:off x="4569357" y="1380210"/>
                    <a:ext cx="190984" cy="132138"/>
                  </a:xfrm>
                  <a:custGeom>
                    <a:avLst/>
                    <a:gdLst>
                      <a:gd name="connsiteX0" fmla="*/ 0 w 190984"/>
                      <a:gd name="connsiteY0" fmla="*/ 21847 h 132138"/>
                      <a:gd name="connsiteX1" fmla="*/ 2026 w 190984"/>
                      <a:gd name="connsiteY1" fmla="*/ 21583 h 132138"/>
                      <a:gd name="connsiteX2" fmla="*/ 182175 w 190984"/>
                      <a:gd name="connsiteY2" fmla="*/ 969 h 132138"/>
                      <a:gd name="connsiteX3" fmla="*/ 190984 w 190984"/>
                      <a:gd name="connsiteY3" fmla="*/ 0 h 132138"/>
                      <a:gd name="connsiteX4" fmla="*/ 184818 w 190984"/>
                      <a:gd name="connsiteY4" fmla="*/ 6255 h 132138"/>
                      <a:gd name="connsiteX5" fmla="*/ 62017 w 190984"/>
                      <a:gd name="connsiteY5" fmla="*/ 130906 h 132138"/>
                      <a:gd name="connsiteX6" fmla="*/ 60783 w 190984"/>
                      <a:gd name="connsiteY6" fmla="*/ 132139 h 132138"/>
                      <a:gd name="connsiteX7" fmla="*/ 59991 w 190984"/>
                      <a:gd name="connsiteY7" fmla="*/ 130641 h 132138"/>
                      <a:gd name="connsiteX8" fmla="*/ 2643 w 190984"/>
                      <a:gd name="connsiteY8" fmla="*/ 26604 h 132138"/>
                      <a:gd name="connsiteX9" fmla="*/ 0 w 190984"/>
                      <a:gd name="connsiteY9" fmla="*/ 21847 h 132138"/>
                      <a:gd name="connsiteX10" fmla="*/ 5462 w 190984"/>
                      <a:gd name="connsiteY10" fmla="*/ 31361 h 132138"/>
                      <a:gd name="connsiteX11" fmla="*/ 62281 w 190984"/>
                      <a:gd name="connsiteY11" fmla="*/ 129408 h 132138"/>
                      <a:gd name="connsiteX12" fmla="*/ 60255 w 190984"/>
                      <a:gd name="connsiteY12" fmla="*/ 129144 h 132138"/>
                      <a:gd name="connsiteX13" fmla="*/ 180325 w 190984"/>
                      <a:gd name="connsiteY13" fmla="*/ 1938 h 132138"/>
                      <a:gd name="connsiteX14" fmla="*/ 182968 w 190984"/>
                      <a:gd name="connsiteY14" fmla="*/ 7224 h 132138"/>
                      <a:gd name="connsiteX15" fmla="*/ 5462 w 190984"/>
                      <a:gd name="connsiteY15" fmla="*/ 31361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0984" h="132138">
                        <a:moveTo>
                          <a:pt x="0" y="21847"/>
                        </a:moveTo>
                        <a:lnTo>
                          <a:pt x="2026" y="21583"/>
                        </a:lnTo>
                        <a:lnTo>
                          <a:pt x="182175" y="969"/>
                        </a:lnTo>
                        <a:lnTo>
                          <a:pt x="190984" y="0"/>
                        </a:lnTo>
                        <a:lnTo>
                          <a:pt x="184818" y="6255"/>
                        </a:lnTo>
                        <a:lnTo>
                          <a:pt x="62017" y="130906"/>
                        </a:lnTo>
                        <a:lnTo>
                          <a:pt x="60783" y="132139"/>
                        </a:lnTo>
                        <a:lnTo>
                          <a:pt x="59991" y="130641"/>
                        </a:lnTo>
                        <a:lnTo>
                          <a:pt x="2643" y="26604"/>
                        </a:lnTo>
                        <a:lnTo>
                          <a:pt x="0" y="21847"/>
                        </a:lnTo>
                        <a:close/>
                        <a:moveTo>
                          <a:pt x="5462" y="31361"/>
                        </a:moveTo>
                        <a:lnTo>
                          <a:pt x="62281" y="129408"/>
                        </a:lnTo>
                        <a:lnTo>
                          <a:pt x="60255" y="129144"/>
                        </a:lnTo>
                        <a:lnTo>
                          <a:pt x="180325" y="1938"/>
                        </a:lnTo>
                        <a:lnTo>
                          <a:pt x="182968" y="7224"/>
                        </a:lnTo>
                        <a:lnTo>
                          <a:pt x="5462" y="31361"/>
                        </a:lnTo>
                        <a:close/>
                      </a:path>
                    </a:pathLst>
                  </a:custGeom>
                  <a:grpFill/>
                  <a:ln w="8809" cap="flat">
                    <a:noFill/>
                    <a:prstDash val="solid"/>
                    <a:miter/>
                  </a:ln>
                </p:spPr>
                <p:txBody>
                  <a:bodyPr rtlCol="0" anchor="ctr"/>
                  <a:lstStyle/>
                  <a:p>
                    <a:endParaRPr lang="en-US" sz="3200"/>
                  </a:p>
                </p:txBody>
              </p:sp>
              <p:sp>
                <p:nvSpPr>
                  <p:cNvPr id="2489" name="Freeform: Shape 2488">
                    <a:extLst>
                      <a:ext uri="{FF2B5EF4-FFF2-40B4-BE49-F238E27FC236}">
                        <a16:creationId xmlns:a16="http://schemas.microsoft.com/office/drawing/2014/main" id="{C254E05E-1CB3-4994-983B-E97553960476}"/>
                      </a:ext>
                    </a:extLst>
                  </p:cNvPr>
                  <p:cNvSpPr/>
                  <p:nvPr/>
                </p:nvSpPr>
                <p:spPr>
                  <a:xfrm>
                    <a:off x="4563983" y="1375718"/>
                    <a:ext cx="205431" cy="142269"/>
                  </a:xfrm>
                  <a:custGeom>
                    <a:avLst/>
                    <a:gdLst>
                      <a:gd name="connsiteX0" fmla="*/ 65453 w 205431"/>
                      <a:gd name="connsiteY0" fmla="*/ 142269 h 142269"/>
                      <a:gd name="connsiteX1" fmla="*/ 62369 w 205431"/>
                      <a:gd name="connsiteY1" fmla="*/ 136720 h 142269"/>
                      <a:gd name="connsiteX2" fmla="*/ 58581 w 205431"/>
                      <a:gd name="connsiteY2" fmla="*/ 136191 h 142269"/>
                      <a:gd name="connsiteX3" fmla="*/ 60783 w 205431"/>
                      <a:gd name="connsiteY3" fmla="*/ 133812 h 142269"/>
                      <a:gd name="connsiteX4" fmla="*/ 0 w 205431"/>
                      <a:gd name="connsiteY4" fmla="*/ 23521 h 142269"/>
                      <a:gd name="connsiteX5" fmla="*/ 184818 w 205431"/>
                      <a:gd name="connsiteY5" fmla="*/ 2378 h 142269"/>
                      <a:gd name="connsiteX6" fmla="*/ 186492 w 205431"/>
                      <a:gd name="connsiteY6" fmla="*/ 617 h 142269"/>
                      <a:gd name="connsiteX7" fmla="*/ 187284 w 205431"/>
                      <a:gd name="connsiteY7" fmla="*/ 2114 h 142269"/>
                      <a:gd name="connsiteX8" fmla="*/ 205431 w 205431"/>
                      <a:gd name="connsiteY8" fmla="*/ 0 h 142269"/>
                      <a:gd name="connsiteX9" fmla="*/ 192658 w 205431"/>
                      <a:gd name="connsiteY9" fmla="*/ 12950 h 142269"/>
                      <a:gd name="connsiteX10" fmla="*/ 193363 w 205431"/>
                      <a:gd name="connsiteY10" fmla="*/ 14359 h 142269"/>
                      <a:gd name="connsiteX11" fmla="*/ 190896 w 205431"/>
                      <a:gd name="connsiteY11" fmla="*/ 14711 h 142269"/>
                      <a:gd name="connsiteX12" fmla="*/ 72148 w 205431"/>
                      <a:gd name="connsiteY12" fmla="*/ 135222 h 142269"/>
                      <a:gd name="connsiteX13" fmla="*/ 73821 w 205431"/>
                      <a:gd name="connsiteY13" fmla="*/ 138041 h 142269"/>
                      <a:gd name="connsiteX14" fmla="*/ 69857 w 205431"/>
                      <a:gd name="connsiteY14" fmla="*/ 137512 h 142269"/>
                      <a:gd name="connsiteX15" fmla="*/ 65453 w 205431"/>
                      <a:gd name="connsiteY15" fmla="*/ 142269 h 142269"/>
                      <a:gd name="connsiteX16" fmla="*/ 16209 w 205431"/>
                      <a:gd name="connsiteY16" fmla="*/ 38496 h 142269"/>
                      <a:gd name="connsiteX17" fmla="*/ 67390 w 205431"/>
                      <a:gd name="connsiteY17" fmla="*/ 126853 h 142269"/>
                      <a:gd name="connsiteX18" fmla="*/ 170547 w 205431"/>
                      <a:gd name="connsiteY18" fmla="*/ 17530 h 142269"/>
                      <a:gd name="connsiteX19" fmla="*/ 16209 w 205431"/>
                      <a:gd name="connsiteY19" fmla="*/ 38496 h 142269"/>
                      <a:gd name="connsiteX20" fmla="*/ 10835 w 205431"/>
                      <a:gd name="connsiteY20" fmla="*/ 29070 h 142269"/>
                      <a:gd name="connsiteX21" fmla="*/ 12509 w 205431"/>
                      <a:gd name="connsiteY21" fmla="*/ 32154 h 142269"/>
                      <a:gd name="connsiteX22" fmla="*/ 165349 w 205431"/>
                      <a:gd name="connsiteY22" fmla="*/ 11364 h 142269"/>
                      <a:gd name="connsiteX23" fmla="*/ 10835 w 205431"/>
                      <a:gd name="connsiteY23" fmla="*/ 29070 h 142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5431" h="142269">
                        <a:moveTo>
                          <a:pt x="65453" y="142269"/>
                        </a:moveTo>
                        <a:lnTo>
                          <a:pt x="62369" y="136720"/>
                        </a:lnTo>
                        <a:lnTo>
                          <a:pt x="58581" y="136191"/>
                        </a:lnTo>
                        <a:lnTo>
                          <a:pt x="60783" y="133812"/>
                        </a:lnTo>
                        <a:lnTo>
                          <a:pt x="0" y="23521"/>
                        </a:lnTo>
                        <a:lnTo>
                          <a:pt x="184818" y="2378"/>
                        </a:lnTo>
                        <a:lnTo>
                          <a:pt x="186492" y="617"/>
                        </a:lnTo>
                        <a:lnTo>
                          <a:pt x="187284" y="2114"/>
                        </a:lnTo>
                        <a:lnTo>
                          <a:pt x="205431" y="0"/>
                        </a:lnTo>
                        <a:lnTo>
                          <a:pt x="192658" y="12950"/>
                        </a:lnTo>
                        <a:lnTo>
                          <a:pt x="193363" y="14359"/>
                        </a:lnTo>
                        <a:lnTo>
                          <a:pt x="190896" y="14711"/>
                        </a:lnTo>
                        <a:lnTo>
                          <a:pt x="72148" y="135222"/>
                        </a:lnTo>
                        <a:lnTo>
                          <a:pt x="73821" y="138041"/>
                        </a:lnTo>
                        <a:lnTo>
                          <a:pt x="69857" y="137512"/>
                        </a:lnTo>
                        <a:lnTo>
                          <a:pt x="65453" y="142269"/>
                        </a:lnTo>
                        <a:close/>
                        <a:moveTo>
                          <a:pt x="16209" y="38496"/>
                        </a:moveTo>
                        <a:lnTo>
                          <a:pt x="67390" y="126853"/>
                        </a:lnTo>
                        <a:lnTo>
                          <a:pt x="170547" y="17530"/>
                        </a:lnTo>
                        <a:lnTo>
                          <a:pt x="16209" y="38496"/>
                        </a:lnTo>
                        <a:close/>
                        <a:moveTo>
                          <a:pt x="10835" y="29070"/>
                        </a:moveTo>
                        <a:lnTo>
                          <a:pt x="12509" y="32154"/>
                        </a:lnTo>
                        <a:lnTo>
                          <a:pt x="165349" y="11364"/>
                        </a:lnTo>
                        <a:lnTo>
                          <a:pt x="10835" y="29070"/>
                        </a:lnTo>
                        <a:close/>
                      </a:path>
                    </a:pathLst>
                  </a:custGeom>
                  <a:grpFill/>
                  <a:ln w="8809" cap="flat">
                    <a:noFill/>
                    <a:prstDash val="solid"/>
                    <a:miter/>
                  </a:ln>
                </p:spPr>
                <p:txBody>
                  <a:bodyPr rtlCol="0" anchor="ctr"/>
                  <a:lstStyle/>
                  <a:p>
                    <a:endParaRPr lang="en-US" sz="3200"/>
                  </a:p>
                </p:txBody>
              </p:sp>
            </p:grpSp>
            <p:grpSp>
              <p:nvGrpSpPr>
                <p:cNvPr id="1558" name="Graphic 4229">
                  <a:extLst>
                    <a:ext uri="{FF2B5EF4-FFF2-40B4-BE49-F238E27FC236}">
                      <a16:creationId xmlns:a16="http://schemas.microsoft.com/office/drawing/2014/main" id="{BDBC3086-8177-4E93-AD69-BC1569F466A0}"/>
                    </a:ext>
                  </a:extLst>
                </p:cNvPr>
                <p:cNvGrpSpPr/>
                <p:nvPr/>
              </p:nvGrpSpPr>
              <p:grpSpPr>
                <a:xfrm>
                  <a:off x="4712243" y="1375806"/>
                  <a:ext cx="215386" cy="208603"/>
                  <a:chOff x="4712243" y="1375806"/>
                  <a:chExt cx="215386" cy="208603"/>
                </a:xfrm>
                <a:grpFill/>
              </p:grpSpPr>
              <p:sp>
                <p:nvSpPr>
                  <p:cNvPr id="2486" name="Freeform: Shape 2485">
                    <a:extLst>
                      <a:ext uri="{FF2B5EF4-FFF2-40B4-BE49-F238E27FC236}">
                        <a16:creationId xmlns:a16="http://schemas.microsoft.com/office/drawing/2014/main" id="{EA73CAE0-0114-4C29-BBB9-BF16C68C8725}"/>
                      </a:ext>
                    </a:extLst>
                  </p:cNvPr>
                  <p:cNvSpPr/>
                  <p:nvPr/>
                </p:nvSpPr>
                <p:spPr>
                  <a:xfrm>
                    <a:off x="4717176" y="1379241"/>
                    <a:ext cx="201908" cy="195653"/>
                  </a:xfrm>
                  <a:custGeom>
                    <a:avLst/>
                    <a:gdLst>
                      <a:gd name="connsiteX0" fmla="*/ 191337 w 201908"/>
                      <a:gd name="connsiteY0" fmla="*/ 10131 h 195653"/>
                      <a:gd name="connsiteX1" fmla="*/ 34797 w 201908"/>
                      <a:gd name="connsiteY1" fmla="*/ 8809 h 195653"/>
                      <a:gd name="connsiteX2" fmla="*/ 38496 w 201908"/>
                      <a:gd name="connsiteY2" fmla="*/ 5726 h 195653"/>
                      <a:gd name="connsiteX3" fmla="*/ 5462 w 201908"/>
                      <a:gd name="connsiteY3" fmla="*/ 189839 h 195653"/>
                      <a:gd name="connsiteX4" fmla="*/ 1762 w 201908"/>
                      <a:gd name="connsiteY4" fmla="*/ 187901 h 195653"/>
                      <a:gd name="connsiteX5" fmla="*/ 191337 w 201908"/>
                      <a:gd name="connsiteY5" fmla="*/ 10131 h 195653"/>
                      <a:gd name="connsiteX6" fmla="*/ 201908 w 201908"/>
                      <a:gd name="connsiteY6" fmla="*/ 0 h 195653"/>
                      <a:gd name="connsiteX7" fmla="*/ 4757 w 201908"/>
                      <a:gd name="connsiteY7" fmla="*/ 191073 h 195653"/>
                      <a:gd name="connsiteX8" fmla="*/ 0 w 201908"/>
                      <a:gd name="connsiteY8" fmla="*/ 195653 h 195653"/>
                      <a:gd name="connsiteX9" fmla="*/ 1057 w 201908"/>
                      <a:gd name="connsiteY9" fmla="*/ 189135 h 195653"/>
                      <a:gd name="connsiteX10" fmla="*/ 31009 w 201908"/>
                      <a:gd name="connsiteY10" fmla="*/ 4493 h 195653"/>
                      <a:gd name="connsiteX11" fmla="*/ 31537 w 201908"/>
                      <a:gd name="connsiteY11" fmla="*/ 1410 h 195653"/>
                      <a:gd name="connsiteX12" fmla="*/ 34708 w 201908"/>
                      <a:gd name="connsiteY12" fmla="*/ 1410 h 195653"/>
                      <a:gd name="connsiteX13" fmla="*/ 201908 w 201908"/>
                      <a:gd name="connsiteY13" fmla="*/ 0 h 19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908" h="195653">
                        <a:moveTo>
                          <a:pt x="191337" y="10131"/>
                        </a:moveTo>
                        <a:lnTo>
                          <a:pt x="34797" y="8809"/>
                        </a:lnTo>
                        <a:lnTo>
                          <a:pt x="38496" y="5726"/>
                        </a:lnTo>
                        <a:lnTo>
                          <a:pt x="5462" y="189839"/>
                        </a:lnTo>
                        <a:lnTo>
                          <a:pt x="1762" y="187901"/>
                        </a:lnTo>
                        <a:lnTo>
                          <a:pt x="191337" y="10131"/>
                        </a:lnTo>
                        <a:close/>
                        <a:moveTo>
                          <a:pt x="201908" y="0"/>
                        </a:moveTo>
                        <a:lnTo>
                          <a:pt x="4757" y="191073"/>
                        </a:lnTo>
                        <a:lnTo>
                          <a:pt x="0" y="195653"/>
                        </a:lnTo>
                        <a:lnTo>
                          <a:pt x="1057" y="189135"/>
                        </a:lnTo>
                        <a:lnTo>
                          <a:pt x="31009" y="4493"/>
                        </a:lnTo>
                        <a:lnTo>
                          <a:pt x="31537" y="1410"/>
                        </a:lnTo>
                        <a:lnTo>
                          <a:pt x="34708" y="1410"/>
                        </a:lnTo>
                        <a:lnTo>
                          <a:pt x="201908" y="0"/>
                        </a:lnTo>
                        <a:close/>
                      </a:path>
                    </a:pathLst>
                  </a:custGeom>
                  <a:grpFill/>
                  <a:ln w="8809" cap="flat">
                    <a:noFill/>
                    <a:prstDash val="solid"/>
                    <a:miter/>
                  </a:ln>
                </p:spPr>
                <p:txBody>
                  <a:bodyPr rtlCol="0" anchor="ctr"/>
                  <a:lstStyle/>
                  <a:p>
                    <a:endParaRPr lang="en-US" sz="3200"/>
                  </a:p>
                </p:txBody>
              </p:sp>
              <p:sp>
                <p:nvSpPr>
                  <p:cNvPr id="2487" name="Freeform: Shape 2486">
                    <a:extLst>
                      <a:ext uri="{FF2B5EF4-FFF2-40B4-BE49-F238E27FC236}">
                        <a16:creationId xmlns:a16="http://schemas.microsoft.com/office/drawing/2014/main" id="{2DAAF211-8B60-4333-9E55-A773ABA7B859}"/>
                      </a:ext>
                    </a:extLst>
                  </p:cNvPr>
                  <p:cNvSpPr/>
                  <p:nvPr/>
                </p:nvSpPr>
                <p:spPr>
                  <a:xfrm>
                    <a:off x="4712243" y="1375806"/>
                    <a:ext cx="215386" cy="208603"/>
                  </a:xfrm>
                  <a:custGeom>
                    <a:avLst/>
                    <a:gdLst>
                      <a:gd name="connsiteX0" fmla="*/ 0 w 215386"/>
                      <a:gd name="connsiteY0" fmla="*/ 208603 h 208603"/>
                      <a:gd name="connsiteX1" fmla="*/ 2555 w 215386"/>
                      <a:gd name="connsiteY1" fmla="*/ 192923 h 208603"/>
                      <a:gd name="connsiteX2" fmla="*/ 969 w 215386"/>
                      <a:gd name="connsiteY2" fmla="*/ 192042 h 208603"/>
                      <a:gd name="connsiteX3" fmla="*/ 2995 w 215386"/>
                      <a:gd name="connsiteY3" fmla="*/ 190104 h 208603"/>
                      <a:gd name="connsiteX4" fmla="*/ 31361 w 215386"/>
                      <a:gd name="connsiteY4" fmla="*/ 15504 h 208603"/>
                      <a:gd name="connsiteX5" fmla="*/ 30568 w 215386"/>
                      <a:gd name="connsiteY5" fmla="*/ 15504 h 208603"/>
                      <a:gd name="connsiteX6" fmla="*/ 31537 w 215386"/>
                      <a:gd name="connsiteY6" fmla="*/ 14711 h 208603"/>
                      <a:gd name="connsiteX7" fmla="*/ 33740 w 215386"/>
                      <a:gd name="connsiteY7" fmla="*/ 1410 h 208603"/>
                      <a:gd name="connsiteX8" fmla="*/ 47482 w 215386"/>
                      <a:gd name="connsiteY8" fmla="*/ 1321 h 208603"/>
                      <a:gd name="connsiteX9" fmla="*/ 48451 w 215386"/>
                      <a:gd name="connsiteY9" fmla="*/ 529 h 208603"/>
                      <a:gd name="connsiteX10" fmla="*/ 48275 w 215386"/>
                      <a:gd name="connsiteY10" fmla="*/ 1321 h 208603"/>
                      <a:gd name="connsiteX11" fmla="*/ 215386 w 215386"/>
                      <a:gd name="connsiteY11" fmla="*/ 0 h 208603"/>
                      <a:gd name="connsiteX12" fmla="*/ 204815 w 215386"/>
                      <a:gd name="connsiteY12" fmla="*/ 10219 h 208603"/>
                      <a:gd name="connsiteX13" fmla="*/ 204815 w 215386"/>
                      <a:gd name="connsiteY13" fmla="*/ 10219 h 208603"/>
                      <a:gd name="connsiteX14" fmla="*/ 204023 w 215386"/>
                      <a:gd name="connsiteY14" fmla="*/ 10924 h 208603"/>
                      <a:gd name="connsiteX15" fmla="*/ 13478 w 215386"/>
                      <a:gd name="connsiteY15" fmla="*/ 195653 h 208603"/>
                      <a:gd name="connsiteX16" fmla="*/ 12950 w 215386"/>
                      <a:gd name="connsiteY16" fmla="*/ 198384 h 208603"/>
                      <a:gd name="connsiteX17" fmla="*/ 11452 w 215386"/>
                      <a:gd name="connsiteY17" fmla="*/ 197591 h 208603"/>
                      <a:gd name="connsiteX18" fmla="*/ 0 w 215386"/>
                      <a:gd name="connsiteY18" fmla="*/ 208603 h 208603"/>
                      <a:gd name="connsiteX19" fmla="*/ 45632 w 215386"/>
                      <a:gd name="connsiteY19" fmla="*/ 15680 h 208603"/>
                      <a:gd name="connsiteX20" fmla="*/ 16650 w 215386"/>
                      <a:gd name="connsiteY20" fmla="*/ 177330 h 208603"/>
                      <a:gd name="connsiteX21" fmla="*/ 187813 w 215386"/>
                      <a:gd name="connsiteY21" fmla="*/ 16826 h 208603"/>
                      <a:gd name="connsiteX22" fmla="*/ 45632 w 215386"/>
                      <a:gd name="connsiteY22" fmla="*/ 15680 h 208603"/>
                      <a:gd name="connsiteX23" fmla="*/ 38144 w 215386"/>
                      <a:gd name="connsiteY23" fmla="*/ 15592 h 208603"/>
                      <a:gd name="connsiteX24" fmla="*/ 32330 w 215386"/>
                      <a:gd name="connsiteY24" fmla="*/ 51270 h 208603"/>
                      <a:gd name="connsiteX25" fmla="*/ 38761 w 215386"/>
                      <a:gd name="connsiteY25" fmla="*/ 15592 h 208603"/>
                      <a:gd name="connsiteX26" fmla="*/ 38144 w 215386"/>
                      <a:gd name="connsiteY26" fmla="*/ 15592 h 208603"/>
                      <a:gd name="connsiteX27" fmla="*/ 46865 w 215386"/>
                      <a:gd name="connsiteY27" fmla="*/ 8897 h 208603"/>
                      <a:gd name="connsiteX28" fmla="*/ 195125 w 215386"/>
                      <a:gd name="connsiteY28" fmla="*/ 10131 h 208603"/>
                      <a:gd name="connsiteX29" fmla="*/ 198561 w 215386"/>
                      <a:gd name="connsiteY29" fmla="*/ 6871 h 208603"/>
                      <a:gd name="connsiteX30" fmla="*/ 47130 w 215386"/>
                      <a:gd name="connsiteY30" fmla="*/ 8105 h 208603"/>
                      <a:gd name="connsiteX31" fmla="*/ 46865 w 215386"/>
                      <a:gd name="connsiteY31" fmla="*/ 8897 h 2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5386" h="208603">
                        <a:moveTo>
                          <a:pt x="0" y="208603"/>
                        </a:moveTo>
                        <a:lnTo>
                          <a:pt x="2555" y="192923"/>
                        </a:lnTo>
                        <a:lnTo>
                          <a:pt x="969" y="192042"/>
                        </a:lnTo>
                        <a:lnTo>
                          <a:pt x="2995" y="190104"/>
                        </a:lnTo>
                        <a:lnTo>
                          <a:pt x="31361" y="15504"/>
                        </a:lnTo>
                        <a:lnTo>
                          <a:pt x="30568" y="15504"/>
                        </a:lnTo>
                        <a:lnTo>
                          <a:pt x="31537" y="14711"/>
                        </a:lnTo>
                        <a:lnTo>
                          <a:pt x="33740" y="1410"/>
                        </a:lnTo>
                        <a:lnTo>
                          <a:pt x="47482" y="1321"/>
                        </a:lnTo>
                        <a:lnTo>
                          <a:pt x="48451" y="529"/>
                        </a:lnTo>
                        <a:lnTo>
                          <a:pt x="48275" y="1321"/>
                        </a:lnTo>
                        <a:lnTo>
                          <a:pt x="215386" y="0"/>
                        </a:lnTo>
                        <a:lnTo>
                          <a:pt x="204815" y="10219"/>
                        </a:lnTo>
                        <a:lnTo>
                          <a:pt x="204815" y="10219"/>
                        </a:lnTo>
                        <a:lnTo>
                          <a:pt x="204023" y="10924"/>
                        </a:lnTo>
                        <a:lnTo>
                          <a:pt x="13478" y="195653"/>
                        </a:lnTo>
                        <a:lnTo>
                          <a:pt x="12950" y="198384"/>
                        </a:lnTo>
                        <a:lnTo>
                          <a:pt x="11452" y="197591"/>
                        </a:lnTo>
                        <a:lnTo>
                          <a:pt x="0" y="208603"/>
                        </a:lnTo>
                        <a:close/>
                        <a:moveTo>
                          <a:pt x="45632" y="15680"/>
                        </a:moveTo>
                        <a:lnTo>
                          <a:pt x="16650" y="177330"/>
                        </a:lnTo>
                        <a:lnTo>
                          <a:pt x="187813" y="16826"/>
                        </a:lnTo>
                        <a:lnTo>
                          <a:pt x="45632" y="15680"/>
                        </a:lnTo>
                        <a:close/>
                        <a:moveTo>
                          <a:pt x="38144" y="15592"/>
                        </a:moveTo>
                        <a:lnTo>
                          <a:pt x="32330" y="51270"/>
                        </a:lnTo>
                        <a:lnTo>
                          <a:pt x="38761" y="15592"/>
                        </a:lnTo>
                        <a:lnTo>
                          <a:pt x="38144" y="15592"/>
                        </a:lnTo>
                        <a:close/>
                        <a:moveTo>
                          <a:pt x="46865" y="8897"/>
                        </a:moveTo>
                        <a:lnTo>
                          <a:pt x="195125" y="10131"/>
                        </a:lnTo>
                        <a:lnTo>
                          <a:pt x="198561" y="6871"/>
                        </a:lnTo>
                        <a:lnTo>
                          <a:pt x="47130" y="8105"/>
                        </a:lnTo>
                        <a:lnTo>
                          <a:pt x="46865" y="8897"/>
                        </a:lnTo>
                        <a:close/>
                      </a:path>
                    </a:pathLst>
                  </a:custGeom>
                  <a:grpFill/>
                  <a:ln w="8809" cap="flat">
                    <a:noFill/>
                    <a:prstDash val="solid"/>
                    <a:miter/>
                  </a:ln>
                </p:spPr>
                <p:txBody>
                  <a:bodyPr rtlCol="0" anchor="ctr"/>
                  <a:lstStyle/>
                  <a:p>
                    <a:endParaRPr lang="en-US" sz="3200"/>
                  </a:p>
                </p:txBody>
              </p:sp>
            </p:grpSp>
            <p:grpSp>
              <p:nvGrpSpPr>
                <p:cNvPr id="1559" name="Graphic 4229">
                  <a:extLst>
                    <a:ext uri="{FF2B5EF4-FFF2-40B4-BE49-F238E27FC236}">
                      <a16:creationId xmlns:a16="http://schemas.microsoft.com/office/drawing/2014/main" id="{9FBD5015-65BE-41A8-976C-17F03307DB47}"/>
                    </a:ext>
                  </a:extLst>
                </p:cNvPr>
                <p:cNvGrpSpPr/>
                <p:nvPr/>
              </p:nvGrpSpPr>
              <p:grpSpPr>
                <a:xfrm>
                  <a:off x="4796988" y="1371137"/>
                  <a:ext cx="263396" cy="146057"/>
                  <a:chOff x="4796988" y="1371137"/>
                  <a:chExt cx="263396" cy="146057"/>
                </a:xfrm>
                <a:grpFill/>
              </p:grpSpPr>
              <p:sp>
                <p:nvSpPr>
                  <p:cNvPr id="2484" name="Freeform: Shape 2483">
                    <a:extLst>
                      <a:ext uri="{FF2B5EF4-FFF2-40B4-BE49-F238E27FC236}">
                        <a16:creationId xmlns:a16="http://schemas.microsoft.com/office/drawing/2014/main" id="{D474F872-EB70-421A-81A8-BF5093A1C94D}"/>
                      </a:ext>
                    </a:extLst>
                  </p:cNvPr>
                  <p:cNvSpPr/>
                  <p:nvPr/>
                </p:nvSpPr>
                <p:spPr>
                  <a:xfrm>
                    <a:off x="4807471" y="1374749"/>
                    <a:ext cx="247804" cy="137336"/>
                  </a:xfrm>
                  <a:custGeom>
                    <a:avLst/>
                    <a:gdLst>
                      <a:gd name="connsiteX0" fmla="*/ 243664 w 247804"/>
                      <a:gd name="connsiteY0" fmla="*/ 10131 h 137336"/>
                      <a:gd name="connsiteX1" fmla="*/ 9779 w 247804"/>
                      <a:gd name="connsiteY1" fmla="*/ 12597 h 137336"/>
                      <a:gd name="connsiteX2" fmla="*/ 11452 w 247804"/>
                      <a:gd name="connsiteY2" fmla="*/ 7047 h 137336"/>
                      <a:gd name="connsiteX3" fmla="*/ 192571 w 247804"/>
                      <a:gd name="connsiteY3" fmla="*/ 134517 h 137336"/>
                      <a:gd name="connsiteX4" fmla="*/ 190809 w 247804"/>
                      <a:gd name="connsiteY4" fmla="*/ 135046 h 137336"/>
                      <a:gd name="connsiteX5" fmla="*/ 243664 w 247804"/>
                      <a:gd name="connsiteY5" fmla="*/ 10131 h 137336"/>
                      <a:gd name="connsiteX6" fmla="*/ 247804 w 247804"/>
                      <a:gd name="connsiteY6" fmla="*/ 0 h 137336"/>
                      <a:gd name="connsiteX7" fmla="*/ 192835 w 247804"/>
                      <a:gd name="connsiteY7" fmla="*/ 136015 h 137336"/>
                      <a:gd name="connsiteX8" fmla="*/ 192306 w 247804"/>
                      <a:gd name="connsiteY8" fmla="*/ 137336 h 137336"/>
                      <a:gd name="connsiteX9" fmla="*/ 191073 w 247804"/>
                      <a:gd name="connsiteY9" fmla="*/ 136455 h 137336"/>
                      <a:gd name="connsiteX10" fmla="*/ 7840 w 247804"/>
                      <a:gd name="connsiteY10" fmla="*/ 12069 h 137336"/>
                      <a:gd name="connsiteX11" fmla="*/ 0 w 247804"/>
                      <a:gd name="connsiteY11" fmla="*/ 6783 h 137336"/>
                      <a:gd name="connsiteX12" fmla="*/ 9514 w 247804"/>
                      <a:gd name="connsiteY12" fmla="*/ 6519 h 137336"/>
                      <a:gd name="connsiteX13" fmla="*/ 247804 w 247804"/>
                      <a:gd name="connsiteY13" fmla="*/ 0 h 13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804" h="137336">
                        <a:moveTo>
                          <a:pt x="243664" y="10131"/>
                        </a:moveTo>
                        <a:lnTo>
                          <a:pt x="9779" y="12597"/>
                        </a:lnTo>
                        <a:lnTo>
                          <a:pt x="11452" y="7047"/>
                        </a:lnTo>
                        <a:lnTo>
                          <a:pt x="192571" y="134517"/>
                        </a:lnTo>
                        <a:lnTo>
                          <a:pt x="190809" y="135046"/>
                        </a:lnTo>
                        <a:lnTo>
                          <a:pt x="243664" y="10131"/>
                        </a:lnTo>
                        <a:close/>
                        <a:moveTo>
                          <a:pt x="247804" y="0"/>
                        </a:moveTo>
                        <a:lnTo>
                          <a:pt x="192835" y="136015"/>
                        </a:lnTo>
                        <a:lnTo>
                          <a:pt x="192306" y="137336"/>
                        </a:lnTo>
                        <a:lnTo>
                          <a:pt x="191073" y="136455"/>
                        </a:lnTo>
                        <a:lnTo>
                          <a:pt x="7840" y="12069"/>
                        </a:lnTo>
                        <a:lnTo>
                          <a:pt x="0" y="6783"/>
                        </a:lnTo>
                        <a:lnTo>
                          <a:pt x="9514" y="6519"/>
                        </a:lnTo>
                        <a:lnTo>
                          <a:pt x="247804" y="0"/>
                        </a:lnTo>
                        <a:close/>
                      </a:path>
                    </a:pathLst>
                  </a:custGeom>
                  <a:grpFill/>
                  <a:ln w="8809" cap="flat">
                    <a:noFill/>
                    <a:prstDash val="solid"/>
                    <a:miter/>
                  </a:ln>
                </p:spPr>
                <p:txBody>
                  <a:bodyPr rtlCol="0" anchor="ctr"/>
                  <a:lstStyle/>
                  <a:p>
                    <a:endParaRPr lang="en-US" sz="3200"/>
                  </a:p>
                </p:txBody>
              </p:sp>
              <p:sp>
                <p:nvSpPr>
                  <p:cNvPr id="2485" name="Freeform: Shape 2484">
                    <a:extLst>
                      <a:ext uri="{FF2B5EF4-FFF2-40B4-BE49-F238E27FC236}">
                        <a16:creationId xmlns:a16="http://schemas.microsoft.com/office/drawing/2014/main" id="{2C7511C4-20B6-4877-B70D-E4E43DE993E9}"/>
                      </a:ext>
                    </a:extLst>
                  </p:cNvPr>
                  <p:cNvSpPr/>
                  <p:nvPr/>
                </p:nvSpPr>
                <p:spPr>
                  <a:xfrm>
                    <a:off x="4796988" y="1371137"/>
                    <a:ext cx="263396" cy="146057"/>
                  </a:xfrm>
                  <a:custGeom>
                    <a:avLst/>
                    <a:gdLst>
                      <a:gd name="connsiteX0" fmla="*/ 204375 w 263396"/>
                      <a:gd name="connsiteY0" fmla="*/ 146057 h 146057"/>
                      <a:gd name="connsiteX1" fmla="*/ 199442 w 263396"/>
                      <a:gd name="connsiteY1" fmla="*/ 142710 h 146057"/>
                      <a:gd name="connsiteX2" fmla="*/ 195301 w 263396"/>
                      <a:gd name="connsiteY2" fmla="*/ 143943 h 146057"/>
                      <a:gd name="connsiteX3" fmla="*/ 196623 w 263396"/>
                      <a:gd name="connsiteY3" fmla="*/ 140772 h 146057"/>
                      <a:gd name="connsiteX4" fmla="*/ 18235 w 263396"/>
                      <a:gd name="connsiteY4" fmla="*/ 19645 h 146057"/>
                      <a:gd name="connsiteX5" fmla="*/ 15681 w 263396"/>
                      <a:gd name="connsiteY5" fmla="*/ 19645 h 146057"/>
                      <a:gd name="connsiteX6" fmla="*/ 16121 w 263396"/>
                      <a:gd name="connsiteY6" fmla="*/ 18147 h 146057"/>
                      <a:gd name="connsiteX7" fmla="*/ 0 w 263396"/>
                      <a:gd name="connsiteY7" fmla="*/ 7224 h 146057"/>
                      <a:gd name="connsiteX8" fmla="*/ 19557 w 263396"/>
                      <a:gd name="connsiteY8" fmla="*/ 6695 h 146057"/>
                      <a:gd name="connsiteX9" fmla="*/ 19997 w 263396"/>
                      <a:gd name="connsiteY9" fmla="*/ 5109 h 146057"/>
                      <a:gd name="connsiteX10" fmla="*/ 22111 w 263396"/>
                      <a:gd name="connsiteY10" fmla="*/ 6607 h 146057"/>
                      <a:gd name="connsiteX11" fmla="*/ 263397 w 263396"/>
                      <a:gd name="connsiteY11" fmla="*/ 0 h 146057"/>
                      <a:gd name="connsiteX12" fmla="*/ 207899 w 263396"/>
                      <a:gd name="connsiteY12" fmla="*/ 137424 h 146057"/>
                      <a:gd name="connsiteX13" fmla="*/ 210629 w 263396"/>
                      <a:gd name="connsiteY13" fmla="*/ 139362 h 146057"/>
                      <a:gd name="connsiteX14" fmla="*/ 206489 w 263396"/>
                      <a:gd name="connsiteY14" fmla="*/ 140772 h 146057"/>
                      <a:gd name="connsiteX15" fmla="*/ 204375 w 263396"/>
                      <a:gd name="connsiteY15" fmla="*/ 146057 h 146057"/>
                      <a:gd name="connsiteX16" fmla="*/ 40170 w 263396"/>
                      <a:gd name="connsiteY16" fmla="*/ 19380 h 146057"/>
                      <a:gd name="connsiteX17" fmla="*/ 200323 w 263396"/>
                      <a:gd name="connsiteY17" fmla="*/ 132051 h 146057"/>
                      <a:gd name="connsiteX18" fmla="*/ 249038 w 263396"/>
                      <a:gd name="connsiteY18" fmla="*/ 17090 h 146057"/>
                      <a:gd name="connsiteX19" fmla="*/ 40170 w 263396"/>
                      <a:gd name="connsiteY19" fmla="*/ 19380 h 146057"/>
                      <a:gd name="connsiteX20" fmla="*/ 253266 w 263396"/>
                      <a:gd name="connsiteY20" fmla="*/ 7047 h 146057"/>
                      <a:gd name="connsiteX21" fmla="*/ 56732 w 263396"/>
                      <a:gd name="connsiteY21" fmla="*/ 12421 h 146057"/>
                      <a:gd name="connsiteX22" fmla="*/ 251945 w 263396"/>
                      <a:gd name="connsiteY22" fmla="*/ 10395 h 146057"/>
                      <a:gd name="connsiteX23" fmla="*/ 253266 w 263396"/>
                      <a:gd name="connsiteY23" fmla="*/ 7047 h 146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3396" h="146057">
                        <a:moveTo>
                          <a:pt x="204375" y="146057"/>
                        </a:moveTo>
                        <a:lnTo>
                          <a:pt x="199442" y="142710"/>
                        </a:lnTo>
                        <a:lnTo>
                          <a:pt x="195301" y="143943"/>
                        </a:lnTo>
                        <a:lnTo>
                          <a:pt x="196623" y="140772"/>
                        </a:lnTo>
                        <a:lnTo>
                          <a:pt x="18235" y="19645"/>
                        </a:lnTo>
                        <a:lnTo>
                          <a:pt x="15681" y="19645"/>
                        </a:lnTo>
                        <a:lnTo>
                          <a:pt x="16121" y="18147"/>
                        </a:lnTo>
                        <a:lnTo>
                          <a:pt x="0" y="7224"/>
                        </a:lnTo>
                        <a:lnTo>
                          <a:pt x="19557" y="6695"/>
                        </a:lnTo>
                        <a:lnTo>
                          <a:pt x="19997" y="5109"/>
                        </a:lnTo>
                        <a:lnTo>
                          <a:pt x="22111" y="6607"/>
                        </a:lnTo>
                        <a:lnTo>
                          <a:pt x="263397" y="0"/>
                        </a:lnTo>
                        <a:lnTo>
                          <a:pt x="207899" y="137424"/>
                        </a:lnTo>
                        <a:lnTo>
                          <a:pt x="210629" y="139362"/>
                        </a:lnTo>
                        <a:lnTo>
                          <a:pt x="206489" y="140772"/>
                        </a:lnTo>
                        <a:lnTo>
                          <a:pt x="204375" y="146057"/>
                        </a:lnTo>
                        <a:close/>
                        <a:moveTo>
                          <a:pt x="40170" y="19380"/>
                        </a:moveTo>
                        <a:lnTo>
                          <a:pt x="200323" y="132051"/>
                        </a:lnTo>
                        <a:lnTo>
                          <a:pt x="249038" y="17090"/>
                        </a:lnTo>
                        <a:lnTo>
                          <a:pt x="40170" y="19380"/>
                        </a:lnTo>
                        <a:close/>
                        <a:moveTo>
                          <a:pt x="253266" y="7047"/>
                        </a:moveTo>
                        <a:lnTo>
                          <a:pt x="56732" y="12421"/>
                        </a:lnTo>
                        <a:lnTo>
                          <a:pt x="251945" y="10395"/>
                        </a:lnTo>
                        <a:lnTo>
                          <a:pt x="253266" y="7047"/>
                        </a:lnTo>
                        <a:close/>
                      </a:path>
                    </a:pathLst>
                  </a:custGeom>
                  <a:grpFill/>
                  <a:ln w="8809" cap="flat">
                    <a:noFill/>
                    <a:prstDash val="solid"/>
                    <a:miter/>
                  </a:ln>
                </p:spPr>
                <p:txBody>
                  <a:bodyPr rtlCol="0" anchor="ctr"/>
                  <a:lstStyle/>
                  <a:p>
                    <a:endParaRPr lang="en-US" sz="3200"/>
                  </a:p>
                </p:txBody>
              </p:sp>
            </p:grpSp>
            <p:grpSp>
              <p:nvGrpSpPr>
                <p:cNvPr id="1560" name="Graphic 4229">
                  <a:extLst>
                    <a:ext uri="{FF2B5EF4-FFF2-40B4-BE49-F238E27FC236}">
                      <a16:creationId xmlns:a16="http://schemas.microsoft.com/office/drawing/2014/main" id="{78383172-A858-4B86-A55C-68500353B5CB}"/>
                    </a:ext>
                  </a:extLst>
                </p:cNvPr>
                <p:cNvGrpSpPr/>
                <p:nvPr/>
              </p:nvGrpSpPr>
              <p:grpSpPr>
                <a:xfrm>
                  <a:off x="4980132" y="1375718"/>
                  <a:ext cx="251151" cy="152928"/>
                  <a:chOff x="4980132" y="1375718"/>
                  <a:chExt cx="251151" cy="152928"/>
                </a:xfrm>
                <a:grpFill/>
              </p:grpSpPr>
              <p:sp>
                <p:nvSpPr>
                  <p:cNvPr id="2482" name="Freeform: Shape 2481">
                    <a:extLst>
                      <a:ext uri="{FF2B5EF4-FFF2-40B4-BE49-F238E27FC236}">
                        <a16:creationId xmlns:a16="http://schemas.microsoft.com/office/drawing/2014/main" id="{0F70E9E0-D1B0-4C95-BAE8-00EEB063E6C5}"/>
                      </a:ext>
                    </a:extLst>
                  </p:cNvPr>
                  <p:cNvSpPr/>
                  <p:nvPr/>
                </p:nvSpPr>
                <p:spPr>
                  <a:xfrm>
                    <a:off x="4991496" y="1379153"/>
                    <a:ext cx="227631" cy="138657"/>
                  </a:xfrm>
                  <a:custGeom>
                    <a:avLst/>
                    <a:gdLst>
                      <a:gd name="connsiteX0" fmla="*/ 210629 w 227631"/>
                      <a:gd name="connsiteY0" fmla="*/ 10131 h 138657"/>
                      <a:gd name="connsiteX1" fmla="*/ 93290 w 227631"/>
                      <a:gd name="connsiteY1" fmla="*/ 8985 h 138657"/>
                      <a:gd name="connsiteX2" fmla="*/ 96461 w 227631"/>
                      <a:gd name="connsiteY2" fmla="*/ 7312 h 138657"/>
                      <a:gd name="connsiteX3" fmla="*/ 9778 w 227631"/>
                      <a:gd name="connsiteY3" fmla="*/ 132403 h 138657"/>
                      <a:gd name="connsiteX4" fmla="*/ 6607 w 227631"/>
                      <a:gd name="connsiteY4" fmla="*/ 129056 h 138657"/>
                      <a:gd name="connsiteX5" fmla="*/ 210629 w 227631"/>
                      <a:gd name="connsiteY5" fmla="*/ 10131 h 138657"/>
                      <a:gd name="connsiteX6" fmla="*/ 227631 w 227631"/>
                      <a:gd name="connsiteY6" fmla="*/ 0 h 138657"/>
                      <a:gd name="connsiteX7" fmla="*/ 9074 w 227631"/>
                      <a:gd name="connsiteY7" fmla="*/ 133108 h 138657"/>
                      <a:gd name="connsiteX8" fmla="*/ 0 w 227631"/>
                      <a:gd name="connsiteY8" fmla="*/ 138658 h 138657"/>
                      <a:gd name="connsiteX9" fmla="*/ 5902 w 227631"/>
                      <a:gd name="connsiteY9" fmla="*/ 129760 h 138657"/>
                      <a:gd name="connsiteX10" fmla="*/ 90118 w 227631"/>
                      <a:gd name="connsiteY10" fmla="*/ 2995 h 138657"/>
                      <a:gd name="connsiteX11" fmla="*/ 91264 w 227631"/>
                      <a:gd name="connsiteY11" fmla="*/ 1321 h 138657"/>
                      <a:gd name="connsiteX12" fmla="*/ 93378 w 227631"/>
                      <a:gd name="connsiteY12" fmla="*/ 1321 h 138657"/>
                      <a:gd name="connsiteX13" fmla="*/ 227631 w 227631"/>
                      <a:gd name="connsiteY13" fmla="*/ 0 h 138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7631" h="138657">
                        <a:moveTo>
                          <a:pt x="210629" y="10131"/>
                        </a:moveTo>
                        <a:lnTo>
                          <a:pt x="93290" y="8985"/>
                        </a:lnTo>
                        <a:lnTo>
                          <a:pt x="96461" y="7312"/>
                        </a:lnTo>
                        <a:lnTo>
                          <a:pt x="9778" y="132403"/>
                        </a:lnTo>
                        <a:lnTo>
                          <a:pt x="6607" y="129056"/>
                        </a:lnTo>
                        <a:lnTo>
                          <a:pt x="210629" y="10131"/>
                        </a:lnTo>
                        <a:close/>
                        <a:moveTo>
                          <a:pt x="227631" y="0"/>
                        </a:moveTo>
                        <a:lnTo>
                          <a:pt x="9074" y="133108"/>
                        </a:lnTo>
                        <a:lnTo>
                          <a:pt x="0" y="138658"/>
                        </a:lnTo>
                        <a:lnTo>
                          <a:pt x="5902" y="129760"/>
                        </a:lnTo>
                        <a:lnTo>
                          <a:pt x="90118" y="2995"/>
                        </a:lnTo>
                        <a:lnTo>
                          <a:pt x="91264" y="1321"/>
                        </a:lnTo>
                        <a:lnTo>
                          <a:pt x="93378" y="1321"/>
                        </a:lnTo>
                        <a:lnTo>
                          <a:pt x="227631" y="0"/>
                        </a:lnTo>
                        <a:close/>
                      </a:path>
                    </a:pathLst>
                  </a:custGeom>
                  <a:grpFill/>
                  <a:ln w="8809" cap="flat">
                    <a:noFill/>
                    <a:prstDash val="solid"/>
                    <a:miter/>
                  </a:ln>
                </p:spPr>
                <p:txBody>
                  <a:bodyPr rtlCol="0" anchor="ctr"/>
                  <a:lstStyle/>
                  <a:p>
                    <a:endParaRPr lang="en-US" sz="3200"/>
                  </a:p>
                </p:txBody>
              </p:sp>
              <p:sp>
                <p:nvSpPr>
                  <p:cNvPr id="2483" name="Freeform: Shape 2482">
                    <a:extLst>
                      <a:ext uri="{FF2B5EF4-FFF2-40B4-BE49-F238E27FC236}">
                        <a16:creationId xmlns:a16="http://schemas.microsoft.com/office/drawing/2014/main" id="{62F5CC24-7C34-4905-8E36-9CBED412E21D}"/>
                      </a:ext>
                    </a:extLst>
                  </p:cNvPr>
                  <p:cNvSpPr/>
                  <p:nvPr/>
                </p:nvSpPr>
                <p:spPr>
                  <a:xfrm>
                    <a:off x="4980132" y="1375718"/>
                    <a:ext cx="251151" cy="152928"/>
                  </a:xfrm>
                  <a:custGeom>
                    <a:avLst/>
                    <a:gdLst>
                      <a:gd name="connsiteX0" fmla="*/ 0 w 251151"/>
                      <a:gd name="connsiteY0" fmla="*/ 152929 h 152928"/>
                      <a:gd name="connsiteX1" fmla="*/ 13390 w 251151"/>
                      <a:gd name="connsiteY1" fmla="*/ 132755 h 152928"/>
                      <a:gd name="connsiteX2" fmla="*/ 12509 w 251151"/>
                      <a:gd name="connsiteY2" fmla="*/ 131786 h 152928"/>
                      <a:gd name="connsiteX3" fmla="*/ 15063 w 251151"/>
                      <a:gd name="connsiteY3" fmla="*/ 130289 h 152928"/>
                      <a:gd name="connsiteX4" fmla="*/ 100690 w 251151"/>
                      <a:gd name="connsiteY4" fmla="*/ 1498 h 152928"/>
                      <a:gd name="connsiteX5" fmla="*/ 251152 w 251151"/>
                      <a:gd name="connsiteY5" fmla="*/ 0 h 152928"/>
                      <a:gd name="connsiteX6" fmla="*/ 234149 w 251151"/>
                      <a:gd name="connsiteY6" fmla="*/ 10395 h 152928"/>
                      <a:gd name="connsiteX7" fmla="*/ 234238 w 251151"/>
                      <a:gd name="connsiteY7" fmla="*/ 10395 h 152928"/>
                      <a:gd name="connsiteX8" fmla="*/ 232212 w 251151"/>
                      <a:gd name="connsiteY8" fmla="*/ 11628 h 152928"/>
                      <a:gd name="connsiteX9" fmla="*/ 23168 w 251151"/>
                      <a:gd name="connsiteY9" fmla="*/ 138922 h 152928"/>
                      <a:gd name="connsiteX10" fmla="*/ 21495 w 251151"/>
                      <a:gd name="connsiteY10" fmla="*/ 141300 h 152928"/>
                      <a:gd name="connsiteX11" fmla="*/ 20613 w 251151"/>
                      <a:gd name="connsiteY11" fmla="*/ 140419 h 152928"/>
                      <a:gd name="connsiteX12" fmla="*/ 0 w 251151"/>
                      <a:gd name="connsiteY12" fmla="*/ 152929 h 152928"/>
                      <a:gd name="connsiteX13" fmla="*/ 108354 w 251151"/>
                      <a:gd name="connsiteY13" fmla="*/ 15857 h 152928"/>
                      <a:gd name="connsiteX14" fmla="*/ 38585 w 251151"/>
                      <a:gd name="connsiteY14" fmla="*/ 116546 h 152928"/>
                      <a:gd name="connsiteX15" fmla="*/ 209660 w 251151"/>
                      <a:gd name="connsiteY15" fmla="*/ 16826 h 152928"/>
                      <a:gd name="connsiteX16" fmla="*/ 108354 w 251151"/>
                      <a:gd name="connsiteY16" fmla="*/ 15857 h 152928"/>
                      <a:gd name="connsiteX17" fmla="*/ 99280 w 251151"/>
                      <a:gd name="connsiteY17" fmla="*/ 15768 h 152928"/>
                      <a:gd name="connsiteX18" fmla="*/ 77081 w 251151"/>
                      <a:gd name="connsiteY18" fmla="*/ 49244 h 152928"/>
                      <a:gd name="connsiteX19" fmla="*/ 100249 w 251151"/>
                      <a:gd name="connsiteY19" fmla="*/ 15768 h 152928"/>
                      <a:gd name="connsiteX20" fmla="*/ 99280 w 251151"/>
                      <a:gd name="connsiteY20" fmla="*/ 15768 h 152928"/>
                      <a:gd name="connsiteX21" fmla="*/ 113022 w 251151"/>
                      <a:gd name="connsiteY21" fmla="*/ 9162 h 152928"/>
                      <a:gd name="connsiteX22" fmla="*/ 221464 w 251151"/>
                      <a:gd name="connsiteY22" fmla="*/ 10219 h 152928"/>
                      <a:gd name="connsiteX23" fmla="*/ 226838 w 251151"/>
                      <a:gd name="connsiteY23" fmla="*/ 6959 h 152928"/>
                      <a:gd name="connsiteX24" fmla="*/ 113815 w 251151"/>
                      <a:gd name="connsiteY24" fmla="*/ 8016 h 152928"/>
                      <a:gd name="connsiteX25" fmla="*/ 113022 w 251151"/>
                      <a:gd name="connsiteY25" fmla="*/ 9162 h 152928"/>
                      <a:gd name="connsiteX26" fmla="*/ 104301 w 251151"/>
                      <a:gd name="connsiteY26" fmla="*/ 8104 h 152928"/>
                      <a:gd name="connsiteX27" fmla="*/ 103684 w 251151"/>
                      <a:gd name="connsiteY27" fmla="*/ 9074 h 152928"/>
                      <a:gd name="connsiteX28" fmla="*/ 105535 w 251151"/>
                      <a:gd name="connsiteY28" fmla="*/ 8104 h 152928"/>
                      <a:gd name="connsiteX29" fmla="*/ 104301 w 251151"/>
                      <a:gd name="connsiteY29" fmla="*/ 8104 h 152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1151" h="152928">
                        <a:moveTo>
                          <a:pt x="0" y="152929"/>
                        </a:moveTo>
                        <a:lnTo>
                          <a:pt x="13390" y="132755"/>
                        </a:lnTo>
                        <a:lnTo>
                          <a:pt x="12509" y="131786"/>
                        </a:lnTo>
                        <a:lnTo>
                          <a:pt x="15063" y="130289"/>
                        </a:lnTo>
                        <a:lnTo>
                          <a:pt x="100690" y="1498"/>
                        </a:lnTo>
                        <a:lnTo>
                          <a:pt x="251152" y="0"/>
                        </a:lnTo>
                        <a:lnTo>
                          <a:pt x="234149" y="10395"/>
                        </a:lnTo>
                        <a:lnTo>
                          <a:pt x="234238" y="10395"/>
                        </a:lnTo>
                        <a:lnTo>
                          <a:pt x="232212" y="11628"/>
                        </a:lnTo>
                        <a:lnTo>
                          <a:pt x="23168" y="138922"/>
                        </a:lnTo>
                        <a:lnTo>
                          <a:pt x="21495" y="141300"/>
                        </a:lnTo>
                        <a:lnTo>
                          <a:pt x="20613" y="140419"/>
                        </a:lnTo>
                        <a:lnTo>
                          <a:pt x="0" y="152929"/>
                        </a:lnTo>
                        <a:close/>
                        <a:moveTo>
                          <a:pt x="108354" y="15857"/>
                        </a:moveTo>
                        <a:lnTo>
                          <a:pt x="38585" y="116546"/>
                        </a:lnTo>
                        <a:lnTo>
                          <a:pt x="209660" y="16826"/>
                        </a:lnTo>
                        <a:lnTo>
                          <a:pt x="108354" y="15857"/>
                        </a:lnTo>
                        <a:close/>
                        <a:moveTo>
                          <a:pt x="99280" y="15768"/>
                        </a:moveTo>
                        <a:lnTo>
                          <a:pt x="77081" y="49244"/>
                        </a:lnTo>
                        <a:lnTo>
                          <a:pt x="100249" y="15768"/>
                        </a:lnTo>
                        <a:lnTo>
                          <a:pt x="99280" y="15768"/>
                        </a:lnTo>
                        <a:close/>
                        <a:moveTo>
                          <a:pt x="113022" y="9162"/>
                        </a:moveTo>
                        <a:lnTo>
                          <a:pt x="221464" y="10219"/>
                        </a:lnTo>
                        <a:lnTo>
                          <a:pt x="226838" y="6959"/>
                        </a:lnTo>
                        <a:lnTo>
                          <a:pt x="113815" y="8016"/>
                        </a:lnTo>
                        <a:lnTo>
                          <a:pt x="113022" y="9162"/>
                        </a:lnTo>
                        <a:close/>
                        <a:moveTo>
                          <a:pt x="104301" y="8104"/>
                        </a:moveTo>
                        <a:lnTo>
                          <a:pt x="103684" y="9074"/>
                        </a:lnTo>
                        <a:lnTo>
                          <a:pt x="105535" y="8104"/>
                        </a:lnTo>
                        <a:lnTo>
                          <a:pt x="104301" y="8104"/>
                        </a:lnTo>
                        <a:close/>
                      </a:path>
                    </a:pathLst>
                  </a:custGeom>
                  <a:grpFill/>
                  <a:ln w="8809" cap="flat">
                    <a:noFill/>
                    <a:prstDash val="solid"/>
                    <a:miter/>
                  </a:ln>
                </p:spPr>
                <p:txBody>
                  <a:bodyPr rtlCol="0" anchor="ctr"/>
                  <a:lstStyle/>
                  <a:p>
                    <a:endParaRPr lang="en-US" sz="3200"/>
                  </a:p>
                </p:txBody>
              </p:sp>
            </p:grpSp>
            <p:grpSp>
              <p:nvGrpSpPr>
                <p:cNvPr id="1561" name="Graphic 4229">
                  <a:extLst>
                    <a:ext uri="{FF2B5EF4-FFF2-40B4-BE49-F238E27FC236}">
                      <a16:creationId xmlns:a16="http://schemas.microsoft.com/office/drawing/2014/main" id="{237BE869-A7F0-49C0-9D1C-6B0EEC2FFEDA}"/>
                    </a:ext>
                  </a:extLst>
                </p:cNvPr>
                <p:cNvGrpSpPr/>
                <p:nvPr/>
              </p:nvGrpSpPr>
              <p:grpSpPr>
                <a:xfrm>
                  <a:off x="5262380" y="1375542"/>
                  <a:ext cx="158918" cy="271236"/>
                  <a:chOff x="5262380" y="1375542"/>
                  <a:chExt cx="158918" cy="271236"/>
                </a:xfrm>
                <a:grpFill/>
              </p:grpSpPr>
              <p:sp>
                <p:nvSpPr>
                  <p:cNvPr id="2480" name="Freeform: Shape 2479">
                    <a:extLst>
                      <a:ext uri="{FF2B5EF4-FFF2-40B4-BE49-F238E27FC236}">
                        <a16:creationId xmlns:a16="http://schemas.microsoft.com/office/drawing/2014/main" id="{BE1039E9-31AA-4A8D-9121-EF4388FD9616}"/>
                      </a:ext>
                    </a:extLst>
                  </p:cNvPr>
                  <p:cNvSpPr/>
                  <p:nvPr/>
                </p:nvSpPr>
                <p:spPr>
                  <a:xfrm>
                    <a:off x="5267225" y="1379241"/>
                    <a:ext cx="148259" cy="254851"/>
                  </a:xfrm>
                  <a:custGeom>
                    <a:avLst/>
                    <a:gdLst>
                      <a:gd name="connsiteX0" fmla="*/ 1938 w 148259"/>
                      <a:gd name="connsiteY0" fmla="*/ 0 h 254851"/>
                      <a:gd name="connsiteX1" fmla="*/ 141301 w 148259"/>
                      <a:gd name="connsiteY1" fmla="*/ 1057 h 254851"/>
                      <a:gd name="connsiteX2" fmla="*/ 148260 w 148259"/>
                      <a:gd name="connsiteY2" fmla="*/ 1145 h 254851"/>
                      <a:gd name="connsiteX3" fmla="*/ 144824 w 148259"/>
                      <a:gd name="connsiteY3" fmla="*/ 7047 h 254851"/>
                      <a:gd name="connsiteX4" fmla="*/ 3524 w 148259"/>
                      <a:gd name="connsiteY4" fmla="*/ 248861 h 254851"/>
                      <a:gd name="connsiteX5" fmla="*/ 0 w 148259"/>
                      <a:gd name="connsiteY5" fmla="*/ 254852 h 254851"/>
                      <a:gd name="connsiteX6" fmla="*/ 88 w 148259"/>
                      <a:gd name="connsiteY6" fmla="*/ 247892 h 254851"/>
                      <a:gd name="connsiteX7" fmla="*/ 1938 w 148259"/>
                      <a:gd name="connsiteY7" fmla="*/ 5021 h 254851"/>
                      <a:gd name="connsiteX8" fmla="*/ 1938 w 148259"/>
                      <a:gd name="connsiteY8" fmla="*/ 0 h 254851"/>
                      <a:gd name="connsiteX9" fmla="*/ 1938 w 148259"/>
                      <a:gd name="connsiteY9" fmla="*/ 10131 h 254851"/>
                      <a:gd name="connsiteX10" fmla="*/ 3788 w 148259"/>
                      <a:gd name="connsiteY10" fmla="*/ 247892 h 254851"/>
                      <a:gd name="connsiteX11" fmla="*/ 353 w 148259"/>
                      <a:gd name="connsiteY11" fmla="*/ 247011 h 254851"/>
                      <a:gd name="connsiteX12" fmla="*/ 137953 w 148259"/>
                      <a:gd name="connsiteY12" fmla="*/ 3083 h 254851"/>
                      <a:gd name="connsiteX13" fmla="*/ 141388 w 148259"/>
                      <a:gd name="connsiteY13" fmla="*/ 9074 h 254851"/>
                      <a:gd name="connsiteX14" fmla="*/ 1938 w 148259"/>
                      <a:gd name="connsiteY14" fmla="*/ 10131 h 25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8259" h="254851">
                        <a:moveTo>
                          <a:pt x="1938" y="0"/>
                        </a:moveTo>
                        <a:lnTo>
                          <a:pt x="141301" y="1057"/>
                        </a:lnTo>
                        <a:lnTo>
                          <a:pt x="148260" y="1145"/>
                        </a:lnTo>
                        <a:lnTo>
                          <a:pt x="144824" y="7047"/>
                        </a:lnTo>
                        <a:lnTo>
                          <a:pt x="3524" y="248861"/>
                        </a:lnTo>
                        <a:lnTo>
                          <a:pt x="0" y="254852"/>
                        </a:lnTo>
                        <a:lnTo>
                          <a:pt x="88" y="247892"/>
                        </a:lnTo>
                        <a:lnTo>
                          <a:pt x="1938" y="5021"/>
                        </a:lnTo>
                        <a:lnTo>
                          <a:pt x="1938" y="0"/>
                        </a:lnTo>
                        <a:close/>
                        <a:moveTo>
                          <a:pt x="1938" y="10131"/>
                        </a:moveTo>
                        <a:lnTo>
                          <a:pt x="3788" y="247892"/>
                        </a:lnTo>
                        <a:lnTo>
                          <a:pt x="353" y="247011"/>
                        </a:lnTo>
                        <a:lnTo>
                          <a:pt x="137953" y="3083"/>
                        </a:lnTo>
                        <a:lnTo>
                          <a:pt x="141388" y="9074"/>
                        </a:lnTo>
                        <a:lnTo>
                          <a:pt x="1938" y="10131"/>
                        </a:lnTo>
                        <a:close/>
                      </a:path>
                    </a:pathLst>
                  </a:custGeom>
                  <a:grpFill/>
                  <a:ln w="8809" cap="flat">
                    <a:noFill/>
                    <a:prstDash val="solid"/>
                    <a:miter/>
                  </a:ln>
                </p:spPr>
                <p:txBody>
                  <a:bodyPr rtlCol="0" anchor="ctr"/>
                  <a:lstStyle/>
                  <a:p>
                    <a:endParaRPr lang="en-US" sz="3200"/>
                  </a:p>
                </p:txBody>
              </p:sp>
              <p:sp>
                <p:nvSpPr>
                  <p:cNvPr id="2481" name="Freeform: Shape 2480">
                    <a:extLst>
                      <a:ext uri="{FF2B5EF4-FFF2-40B4-BE49-F238E27FC236}">
                        <a16:creationId xmlns:a16="http://schemas.microsoft.com/office/drawing/2014/main" id="{C2C1DBC8-7F91-475D-B6DB-B9992CAEEBB9}"/>
                      </a:ext>
                    </a:extLst>
                  </p:cNvPr>
                  <p:cNvSpPr/>
                  <p:nvPr/>
                </p:nvSpPr>
                <p:spPr>
                  <a:xfrm>
                    <a:off x="5262380" y="1375542"/>
                    <a:ext cx="158918" cy="271236"/>
                  </a:xfrm>
                  <a:custGeom>
                    <a:avLst/>
                    <a:gdLst>
                      <a:gd name="connsiteX0" fmla="*/ 1322 w 158918"/>
                      <a:gd name="connsiteY0" fmla="*/ 271237 h 271236"/>
                      <a:gd name="connsiteX1" fmla="*/ 1410 w 158918"/>
                      <a:gd name="connsiteY1" fmla="*/ 253266 h 271236"/>
                      <a:gd name="connsiteX2" fmla="*/ 0 w 158918"/>
                      <a:gd name="connsiteY2" fmla="*/ 252914 h 271236"/>
                      <a:gd name="connsiteX3" fmla="*/ 1497 w 158918"/>
                      <a:gd name="connsiteY3" fmla="*/ 250271 h 271236"/>
                      <a:gd name="connsiteX4" fmla="*/ 3436 w 158918"/>
                      <a:gd name="connsiteY4" fmla="*/ 352 h 271236"/>
                      <a:gd name="connsiteX5" fmla="*/ 141917 w 158918"/>
                      <a:gd name="connsiteY5" fmla="*/ 1410 h 271236"/>
                      <a:gd name="connsiteX6" fmla="*/ 142710 w 158918"/>
                      <a:gd name="connsiteY6" fmla="*/ 0 h 271236"/>
                      <a:gd name="connsiteX7" fmla="*/ 143502 w 158918"/>
                      <a:gd name="connsiteY7" fmla="*/ 1410 h 271236"/>
                      <a:gd name="connsiteX8" fmla="*/ 158919 w 158918"/>
                      <a:gd name="connsiteY8" fmla="*/ 1498 h 271236"/>
                      <a:gd name="connsiteX9" fmla="*/ 151255 w 158918"/>
                      <a:gd name="connsiteY9" fmla="*/ 14711 h 271236"/>
                      <a:gd name="connsiteX10" fmla="*/ 152048 w 158918"/>
                      <a:gd name="connsiteY10" fmla="*/ 16033 h 271236"/>
                      <a:gd name="connsiteX11" fmla="*/ 150462 w 158918"/>
                      <a:gd name="connsiteY11" fmla="*/ 16033 h 271236"/>
                      <a:gd name="connsiteX12" fmla="*/ 12069 w 158918"/>
                      <a:gd name="connsiteY12" fmla="*/ 252914 h 271236"/>
                      <a:gd name="connsiteX13" fmla="*/ 12069 w 158918"/>
                      <a:gd name="connsiteY13" fmla="*/ 255909 h 271236"/>
                      <a:gd name="connsiteX14" fmla="*/ 10571 w 158918"/>
                      <a:gd name="connsiteY14" fmla="*/ 255468 h 271236"/>
                      <a:gd name="connsiteX15" fmla="*/ 1322 w 158918"/>
                      <a:gd name="connsiteY15" fmla="*/ 271237 h 271236"/>
                      <a:gd name="connsiteX16" fmla="*/ 10131 w 158918"/>
                      <a:gd name="connsiteY16" fmla="*/ 17178 h 271236"/>
                      <a:gd name="connsiteX17" fmla="*/ 11805 w 158918"/>
                      <a:gd name="connsiteY17" fmla="*/ 231947 h 271236"/>
                      <a:gd name="connsiteX18" fmla="*/ 133460 w 158918"/>
                      <a:gd name="connsiteY18" fmla="*/ 16209 h 271236"/>
                      <a:gd name="connsiteX19" fmla="*/ 10131 w 158918"/>
                      <a:gd name="connsiteY19" fmla="*/ 17178 h 271236"/>
                      <a:gd name="connsiteX20" fmla="*/ 141300 w 158918"/>
                      <a:gd name="connsiteY20" fmla="*/ 16209 h 271236"/>
                      <a:gd name="connsiteX21" fmla="*/ 105623 w 158918"/>
                      <a:gd name="connsiteY21" fmla="*/ 79459 h 271236"/>
                      <a:gd name="connsiteX22" fmla="*/ 142622 w 158918"/>
                      <a:gd name="connsiteY22" fmla="*/ 16209 h 271236"/>
                      <a:gd name="connsiteX23" fmla="*/ 141300 w 158918"/>
                      <a:gd name="connsiteY23" fmla="*/ 16209 h 271236"/>
                      <a:gd name="connsiteX24" fmla="*/ 10131 w 158918"/>
                      <a:gd name="connsiteY24" fmla="*/ 7135 h 271236"/>
                      <a:gd name="connsiteX25" fmla="*/ 10131 w 158918"/>
                      <a:gd name="connsiteY25" fmla="*/ 10483 h 271236"/>
                      <a:gd name="connsiteX26" fmla="*/ 137336 w 158918"/>
                      <a:gd name="connsiteY26" fmla="*/ 9514 h 271236"/>
                      <a:gd name="connsiteX27" fmla="*/ 138129 w 158918"/>
                      <a:gd name="connsiteY27" fmla="*/ 8104 h 271236"/>
                      <a:gd name="connsiteX28" fmla="*/ 10131 w 158918"/>
                      <a:gd name="connsiteY28" fmla="*/ 7135 h 27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8918" h="271236">
                        <a:moveTo>
                          <a:pt x="1322" y="271237"/>
                        </a:moveTo>
                        <a:lnTo>
                          <a:pt x="1410" y="253266"/>
                        </a:lnTo>
                        <a:lnTo>
                          <a:pt x="0" y="252914"/>
                        </a:lnTo>
                        <a:lnTo>
                          <a:pt x="1497" y="250271"/>
                        </a:lnTo>
                        <a:lnTo>
                          <a:pt x="3436" y="352"/>
                        </a:lnTo>
                        <a:lnTo>
                          <a:pt x="141917" y="1410"/>
                        </a:lnTo>
                        <a:lnTo>
                          <a:pt x="142710" y="0"/>
                        </a:lnTo>
                        <a:lnTo>
                          <a:pt x="143502" y="1410"/>
                        </a:lnTo>
                        <a:lnTo>
                          <a:pt x="158919" y="1498"/>
                        </a:lnTo>
                        <a:lnTo>
                          <a:pt x="151255" y="14711"/>
                        </a:lnTo>
                        <a:lnTo>
                          <a:pt x="152048" y="16033"/>
                        </a:lnTo>
                        <a:lnTo>
                          <a:pt x="150462" y="16033"/>
                        </a:lnTo>
                        <a:lnTo>
                          <a:pt x="12069" y="252914"/>
                        </a:lnTo>
                        <a:lnTo>
                          <a:pt x="12069" y="255909"/>
                        </a:lnTo>
                        <a:lnTo>
                          <a:pt x="10571" y="255468"/>
                        </a:lnTo>
                        <a:lnTo>
                          <a:pt x="1322" y="271237"/>
                        </a:lnTo>
                        <a:close/>
                        <a:moveTo>
                          <a:pt x="10131" y="17178"/>
                        </a:moveTo>
                        <a:lnTo>
                          <a:pt x="11805" y="231947"/>
                        </a:lnTo>
                        <a:lnTo>
                          <a:pt x="133460" y="16209"/>
                        </a:lnTo>
                        <a:lnTo>
                          <a:pt x="10131" y="17178"/>
                        </a:lnTo>
                        <a:close/>
                        <a:moveTo>
                          <a:pt x="141300" y="16209"/>
                        </a:moveTo>
                        <a:lnTo>
                          <a:pt x="105623" y="79459"/>
                        </a:lnTo>
                        <a:lnTo>
                          <a:pt x="142622" y="16209"/>
                        </a:lnTo>
                        <a:lnTo>
                          <a:pt x="141300" y="16209"/>
                        </a:lnTo>
                        <a:close/>
                        <a:moveTo>
                          <a:pt x="10131" y="7135"/>
                        </a:moveTo>
                        <a:lnTo>
                          <a:pt x="10131" y="10483"/>
                        </a:lnTo>
                        <a:lnTo>
                          <a:pt x="137336" y="9514"/>
                        </a:lnTo>
                        <a:lnTo>
                          <a:pt x="138129" y="8104"/>
                        </a:lnTo>
                        <a:lnTo>
                          <a:pt x="10131" y="7135"/>
                        </a:lnTo>
                        <a:close/>
                      </a:path>
                    </a:pathLst>
                  </a:custGeom>
                  <a:grpFill/>
                  <a:ln w="8809" cap="flat">
                    <a:noFill/>
                    <a:prstDash val="solid"/>
                    <a:miter/>
                  </a:ln>
                </p:spPr>
                <p:txBody>
                  <a:bodyPr rtlCol="0" anchor="ctr"/>
                  <a:lstStyle/>
                  <a:p>
                    <a:endParaRPr lang="en-US" sz="3200"/>
                  </a:p>
                </p:txBody>
              </p:sp>
            </p:grpSp>
            <p:grpSp>
              <p:nvGrpSpPr>
                <p:cNvPr id="1562" name="Graphic 4229">
                  <a:extLst>
                    <a:ext uri="{FF2B5EF4-FFF2-40B4-BE49-F238E27FC236}">
                      <a16:creationId xmlns:a16="http://schemas.microsoft.com/office/drawing/2014/main" id="{A67FC99C-4297-4C80-A4FE-4F5DA4AACBF6}"/>
                    </a:ext>
                  </a:extLst>
                </p:cNvPr>
                <p:cNvGrpSpPr/>
                <p:nvPr/>
              </p:nvGrpSpPr>
              <p:grpSpPr>
                <a:xfrm>
                  <a:off x="5399981" y="1374572"/>
                  <a:ext cx="110732" cy="213536"/>
                  <a:chOff x="5399981" y="1374572"/>
                  <a:chExt cx="110732" cy="213536"/>
                </a:xfrm>
                <a:grpFill/>
              </p:grpSpPr>
              <p:sp>
                <p:nvSpPr>
                  <p:cNvPr id="2478" name="Freeform: Shape 2477">
                    <a:extLst>
                      <a:ext uri="{FF2B5EF4-FFF2-40B4-BE49-F238E27FC236}">
                        <a16:creationId xmlns:a16="http://schemas.microsoft.com/office/drawing/2014/main" id="{2A25659B-54FA-4CD1-B9AA-206F86084347}"/>
                      </a:ext>
                    </a:extLst>
                  </p:cNvPr>
                  <p:cNvSpPr/>
                  <p:nvPr/>
                </p:nvSpPr>
                <p:spPr>
                  <a:xfrm>
                    <a:off x="5404385" y="1379065"/>
                    <a:ext cx="101218" cy="196886"/>
                  </a:xfrm>
                  <a:custGeom>
                    <a:avLst/>
                    <a:gdLst>
                      <a:gd name="connsiteX0" fmla="*/ 95845 w 101218"/>
                      <a:gd name="connsiteY0" fmla="*/ 36735 h 196886"/>
                      <a:gd name="connsiteX1" fmla="*/ 3084 w 101218"/>
                      <a:gd name="connsiteY1" fmla="*/ 9162 h 196886"/>
                      <a:gd name="connsiteX2" fmla="*/ 8193 w 101218"/>
                      <a:gd name="connsiteY2" fmla="*/ 5286 h 196886"/>
                      <a:gd name="connsiteX3" fmla="*/ 6167 w 101218"/>
                      <a:gd name="connsiteY3" fmla="*/ 189663 h 196886"/>
                      <a:gd name="connsiteX4" fmla="*/ 2467 w 101218"/>
                      <a:gd name="connsiteY4" fmla="*/ 188606 h 196886"/>
                      <a:gd name="connsiteX5" fmla="*/ 95845 w 101218"/>
                      <a:gd name="connsiteY5" fmla="*/ 36735 h 196886"/>
                      <a:gd name="connsiteX6" fmla="*/ 101218 w 101218"/>
                      <a:gd name="connsiteY6" fmla="*/ 27749 h 196886"/>
                      <a:gd name="connsiteX7" fmla="*/ 5814 w 101218"/>
                      <a:gd name="connsiteY7" fmla="*/ 190720 h 196886"/>
                      <a:gd name="connsiteX8" fmla="*/ 2202 w 101218"/>
                      <a:gd name="connsiteY8" fmla="*/ 196887 h 196886"/>
                      <a:gd name="connsiteX9" fmla="*/ 2114 w 101218"/>
                      <a:gd name="connsiteY9" fmla="*/ 189663 h 196886"/>
                      <a:gd name="connsiteX10" fmla="*/ 88 w 101218"/>
                      <a:gd name="connsiteY10" fmla="*/ 5286 h 196886"/>
                      <a:gd name="connsiteX11" fmla="*/ 0 w 101218"/>
                      <a:gd name="connsiteY11" fmla="*/ 0 h 196886"/>
                      <a:gd name="connsiteX12" fmla="*/ 5110 w 101218"/>
                      <a:gd name="connsiteY12" fmla="*/ 1409 h 196886"/>
                      <a:gd name="connsiteX13" fmla="*/ 101218 w 101218"/>
                      <a:gd name="connsiteY13" fmla="*/ 27749 h 196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218" h="196886">
                        <a:moveTo>
                          <a:pt x="95845" y="36735"/>
                        </a:moveTo>
                        <a:lnTo>
                          <a:pt x="3084" y="9162"/>
                        </a:lnTo>
                        <a:lnTo>
                          <a:pt x="8193" y="5286"/>
                        </a:lnTo>
                        <a:lnTo>
                          <a:pt x="6167" y="189663"/>
                        </a:lnTo>
                        <a:lnTo>
                          <a:pt x="2467" y="188606"/>
                        </a:lnTo>
                        <a:lnTo>
                          <a:pt x="95845" y="36735"/>
                        </a:lnTo>
                        <a:close/>
                        <a:moveTo>
                          <a:pt x="101218" y="27749"/>
                        </a:moveTo>
                        <a:lnTo>
                          <a:pt x="5814" y="190720"/>
                        </a:lnTo>
                        <a:lnTo>
                          <a:pt x="2202" y="196887"/>
                        </a:lnTo>
                        <a:lnTo>
                          <a:pt x="2114" y="189663"/>
                        </a:lnTo>
                        <a:lnTo>
                          <a:pt x="88" y="5286"/>
                        </a:lnTo>
                        <a:lnTo>
                          <a:pt x="0" y="0"/>
                        </a:lnTo>
                        <a:lnTo>
                          <a:pt x="5110" y="1409"/>
                        </a:lnTo>
                        <a:lnTo>
                          <a:pt x="101218" y="27749"/>
                        </a:lnTo>
                        <a:close/>
                      </a:path>
                    </a:pathLst>
                  </a:custGeom>
                  <a:grpFill/>
                  <a:ln w="8809" cap="flat">
                    <a:noFill/>
                    <a:prstDash val="solid"/>
                    <a:miter/>
                  </a:ln>
                </p:spPr>
                <p:txBody>
                  <a:bodyPr rtlCol="0" anchor="ctr"/>
                  <a:lstStyle/>
                  <a:p>
                    <a:endParaRPr lang="en-US" sz="3200"/>
                  </a:p>
                </p:txBody>
              </p:sp>
              <p:sp>
                <p:nvSpPr>
                  <p:cNvPr id="2479" name="Freeform: Shape 2478">
                    <a:extLst>
                      <a:ext uri="{FF2B5EF4-FFF2-40B4-BE49-F238E27FC236}">
                        <a16:creationId xmlns:a16="http://schemas.microsoft.com/office/drawing/2014/main" id="{5D518F5E-AA7E-4FCC-B7BC-55484ECD1829}"/>
                      </a:ext>
                    </a:extLst>
                  </p:cNvPr>
                  <p:cNvSpPr/>
                  <p:nvPr/>
                </p:nvSpPr>
                <p:spPr>
                  <a:xfrm>
                    <a:off x="5399981" y="1374572"/>
                    <a:ext cx="110732" cy="213536"/>
                  </a:xfrm>
                  <a:custGeom>
                    <a:avLst/>
                    <a:gdLst>
                      <a:gd name="connsiteX0" fmla="*/ 3348 w 110732"/>
                      <a:gd name="connsiteY0" fmla="*/ 213536 h 213536"/>
                      <a:gd name="connsiteX1" fmla="*/ 3171 w 110732"/>
                      <a:gd name="connsiteY1" fmla="*/ 195565 h 213536"/>
                      <a:gd name="connsiteX2" fmla="*/ 1586 w 110732"/>
                      <a:gd name="connsiteY2" fmla="*/ 195125 h 213536"/>
                      <a:gd name="connsiteX3" fmla="*/ 3084 w 110732"/>
                      <a:gd name="connsiteY3" fmla="*/ 192658 h 213536"/>
                      <a:gd name="connsiteX4" fmla="*/ 1145 w 110732"/>
                      <a:gd name="connsiteY4" fmla="*/ 15240 h 213536"/>
                      <a:gd name="connsiteX5" fmla="*/ 0 w 110732"/>
                      <a:gd name="connsiteY5" fmla="*/ 14888 h 213536"/>
                      <a:gd name="connsiteX6" fmla="*/ 1145 w 110732"/>
                      <a:gd name="connsiteY6" fmla="*/ 14007 h 213536"/>
                      <a:gd name="connsiteX7" fmla="*/ 969 w 110732"/>
                      <a:gd name="connsiteY7" fmla="*/ 0 h 213536"/>
                      <a:gd name="connsiteX8" fmla="*/ 14711 w 110732"/>
                      <a:gd name="connsiteY8" fmla="*/ 3788 h 213536"/>
                      <a:gd name="connsiteX9" fmla="*/ 15945 w 110732"/>
                      <a:gd name="connsiteY9" fmla="*/ 2907 h 213536"/>
                      <a:gd name="connsiteX10" fmla="*/ 15945 w 110732"/>
                      <a:gd name="connsiteY10" fmla="*/ 4140 h 213536"/>
                      <a:gd name="connsiteX11" fmla="*/ 110732 w 110732"/>
                      <a:gd name="connsiteY11" fmla="*/ 30128 h 213536"/>
                      <a:gd name="connsiteX12" fmla="*/ 13831 w 110732"/>
                      <a:gd name="connsiteY12" fmla="*/ 195653 h 213536"/>
                      <a:gd name="connsiteX13" fmla="*/ 13831 w 110732"/>
                      <a:gd name="connsiteY13" fmla="*/ 198560 h 213536"/>
                      <a:gd name="connsiteX14" fmla="*/ 12421 w 110732"/>
                      <a:gd name="connsiteY14" fmla="*/ 198120 h 213536"/>
                      <a:gd name="connsiteX15" fmla="*/ 3348 w 110732"/>
                      <a:gd name="connsiteY15" fmla="*/ 213536 h 213536"/>
                      <a:gd name="connsiteX16" fmla="*/ 15857 w 110732"/>
                      <a:gd name="connsiteY16" fmla="*/ 19645 h 213536"/>
                      <a:gd name="connsiteX17" fmla="*/ 14183 w 110732"/>
                      <a:gd name="connsiteY17" fmla="*/ 174864 h 213536"/>
                      <a:gd name="connsiteX18" fmla="*/ 95140 w 110732"/>
                      <a:gd name="connsiteY18" fmla="*/ 43253 h 213536"/>
                      <a:gd name="connsiteX19" fmla="*/ 15857 w 110732"/>
                      <a:gd name="connsiteY19" fmla="*/ 19645 h 213536"/>
                      <a:gd name="connsiteX20" fmla="*/ 8017 w 110732"/>
                      <a:gd name="connsiteY20" fmla="*/ 17266 h 213536"/>
                      <a:gd name="connsiteX21" fmla="*/ 8545 w 110732"/>
                      <a:gd name="connsiteY21" fmla="*/ 66950 h 213536"/>
                      <a:gd name="connsiteX22" fmla="*/ 9074 w 110732"/>
                      <a:gd name="connsiteY22" fmla="*/ 17619 h 213536"/>
                      <a:gd name="connsiteX23" fmla="*/ 8017 w 110732"/>
                      <a:gd name="connsiteY23" fmla="*/ 17266 h 213536"/>
                      <a:gd name="connsiteX24" fmla="*/ 15857 w 110732"/>
                      <a:gd name="connsiteY24" fmla="*/ 12597 h 213536"/>
                      <a:gd name="connsiteX25" fmla="*/ 98752 w 110732"/>
                      <a:gd name="connsiteY25" fmla="*/ 37263 h 213536"/>
                      <a:gd name="connsiteX26" fmla="*/ 100426 w 110732"/>
                      <a:gd name="connsiteY26" fmla="*/ 34356 h 213536"/>
                      <a:gd name="connsiteX27" fmla="*/ 15857 w 110732"/>
                      <a:gd name="connsiteY27" fmla="*/ 11188 h 213536"/>
                      <a:gd name="connsiteX28" fmla="*/ 15857 w 110732"/>
                      <a:gd name="connsiteY28" fmla="*/ 12597 h 213536"/>
                      <a:gd name="connsiteX29" fmla="*/ 7929 w 110732"/>
                      <a:gd name="connsiteY29" fmla="*/ 8985 h 213536"/>
                      <a:gd name="connsiteX30" fmla="*/ 7929 w 110732"/>
                      <a:gd name="connsiteY30" fmla="*/ 8985 h 213536"/>
                      <a:gd name="connsiteX31" fmla="*/ 7929 w 110732"/>
                      <a:gd name="connsiteY31" fmla="*/ 8985 h 213536"/>
                      <a:gd name="connsiteX32" fmla="*/ 7929 w 110732"/>
                      <a:gd name="connsiteY32" fmla="*/ 8985 h 213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0732" h="213536">
                        <a:moveTo>
                          <a:pt x="3348" y="213536"/>
                        </a:moveTo>
                        <a:lnTo>
                          <a:pt x="3171" y="195565"/>
                        </a:lnTo>
                        <a:lnTo>
                          <a:pt x="1586" y="195125"/>
                        </a:lnTo>
                        <a:lnTo>
                          <a:pt x="3084" y="192658"/>
                        </a:lnTo>
                        <a:lnTo>
                          <a:pt x="1145" y="15240"/>
                        </a:lnTo>
                        <a:lnTo>
                          <a:pt x="0" y="14888"/>
                        </a:lnTo>
                        <a:lnTo>
                          <a:pt x="1145" y="14007"/>
                        </a:lnTo>
                        <a:lnTo>
                          <a:pt x="969" y="0"/>
                        </a:lnTo>
                        <a:lnTo>
                          <a:pt x="14711" y="3788"/>
                        </a:lnTo>
                        <a:lnTo>
                          <a:pt x="15945" y="2907"/>
                        </a:lnTo>
                        <a:lnTo>
                          <a:pt x="15945" y="4140"/>
                        </a:lnTo>
                        <a:lnTo>
                          <a:pt x="110732" y="30128"/>
                        </a:lnTo>
                        <a:lnTo>
                          <a:pt x="13831" y="195653"/>
                        </a:lnTo>
                        <a:lnTo>
                          <a:pt x="13831" y="198560"/>
                        </a:lnTo>
                        <a:lnTo>
                          <a:pt x="12421" y="198120"/>
                        </a:lnTo>
                        <a:lnTo>
                          <a:pt x="3348" y="213536"/>
                        </a:lnTo>
                        <a:close/>
                        <a:moveTo>
                          <a:pt x="15857" y="19645"/>
                        </a:moveTo>
                        <a:lnTo>
                          <a:pt x="14183" y="174864"/>
                        </a:lnTo>
                        <a:lnTo>
                          <a:pt x="95140" y="43253"/>
                        </a:lnTo>
                        <a:lnTo>
                          <a:pt x="15857" y="19645"/>
                        </a:lnTo>
                        <a:close/>
                        <a:moveTo>
                          <a:pt x="8017" y="17266"/>
                        </a:moveTo>
                        <a:lnTo>
                          <a:pt x="8545" y="66950"/>
                        </a:lnTo>
                        <a:lnTo>
                          <a:pt x="9074" y="17619"/>
                        </a:lnTo>
                        <a:lnTo>
                          <a:pt x="8017" y="17266"/>
                        </a:lnTo>
                        <a:close/>
                        <a:moveTo>
                          <a:pt x="15857" y="12597"/>
                        </a:moveTo>
                        <a:lnTo>
                          <a:pt x="98752" y="37263"/>
                        </a:lnTo>
                        <a:lnTo>
                          <a:pt x="100426" y="34356"/>
                        </a:lnTo>
                        <a:lnTo>
                          <a:pt x="15857" y="11188"/>
                        </a:lnTo>
                        <a:lnTo>
                          <a:pt x="15857" y="12597"/>
                        </a:lnTo>
                        <a:close/>
                        <a:moveTo>
                          <a:pt x="7929" y="8985"/>
                        </a:moveTo>
                        <a:lnTo>
                          <a:pt x="7929" y="8985"/>
                        </a:lnTo>
                        <a:lnTo>
                          <a:pt x="7929" y="8985"/>
                        </a:lnTo>
                        <a:lnTo>
                          <a:pt x="7929" y="8985"/>
                        </a:lnTo>
                        <a:close/>
                      </a:path>
                    </a:pathLst>
                  </a:custGeom>
                  <a:grpFill/>
                  <a:ln w="8809" cap="flat">
                    <a:noFill/>
                    <a:prstDash val="solid"/>
                    <a:miter/>
                  </a:ln>
                </p:spPr>
                <p:txBody>
                  <a:bodyPr rtlCol="0" anchor="ctr"/>
                  <a:lstStyle/>
                  <a:p>
                    <a:endParaRPr lang="en-US" sz="3200"/>
                  </a:p>
                </p:txBody>
              </p:sp>
            </p:grpSp>
            <p:grpSp>
              <p:nvGrpSpPr>
                <p:cNvPr id="1563" name="Graphic 4229">
                  <a:extLst>
                    <a:ext uri="{FF2B5EF4-FFF2-40B4-BE49-F238E27FC236}">
                      <a16:creationId xmlns:a16="http://schemas.microsoft.com/office/drawing/2014/main" id="{C51A220E-B4D5-4091-9022-A97F47CB0DE4}"/>
                    </a:ext>
                  </a:extLst>
                </p:cNvPr>
                <p:cNvGrpSpPr/>
                <p:nvPr/>
              </p:nvGrpSpPr>
              <p:grpSpPr>
                <a:xfrm>
                  <a:off x="5394431" y="1401617"/>
                  <a:ext cx="275817" cy="177065"/>
                  <a:chOff x="5394431" y="1401617"/>
                  <a:chExt cx="275817" cy="177065"/>
                </a:xfrm>
                <a:grpFill/>
              </p:grpSpPr>
              <p:sp>
                <p:nvSpPr>
                  <p:cNvPr id="2476" name="Freeform: Shape 2475">
                    <a:extLst>
                      <a:ext uri="{FF2B5EF4-FFF2-40B4-BE49-F238E27FC236}">
                        <a16:creationId xmlns:a16="http://schemas.microsoft.com/office/drawing/2014/main" id="{E6B62166-7890-421B-A017-CC47969CC39E}"/>
                      </a:ext>
                    </a:extLst>
                  </p:cNvPr>
                  <p:cNvSpPr/>
                  <p:nvPr/>
                </p:nvSpPr>
                <p:spPr>
                  <a:xfrm>
                    <a:off x="5403064" y="1406286"/>
                    <a:ext cx="259167" cy="166318"/>
                  </a:xfrm>
                  <a:custGeom>
                    <a:avLst/>
                    <a:gdLst>
                      <a:gd name="connsiteX0" fmla="*/ 246394 w 259167"/>
                      <a:gd name="connsiteY0" fmla="*/ 92321 h 166318"/>
                      <a:gd name="connsiteX1" fmla="*/ 120334 w 259167"/>
                      <a:gd name="connsiteY1" fmla="*/ 8193 h 166318"/>
                      <a:gd name="connsiteX2" fmla="*/ 125444 w 259167"/>
                      <a:gd name="connsiteY2" fmla="*/ 7312 h 166318"/>
                      <a:gd name="connsiteX3" fmla="*/ 7223 w 259167"/>
                      <a:gd name="connsiteY3" fmla="*/ 163764 h 166318"/>
                      <a:gd name="connsiteX4" fmla="*/ 4933 w 259167"/>
                      <a:gd name="connsiteY4" fmla="*/ 160417 h 166318"/>
                      <a:gd name="connsiteX5" fmla="*/ 246394 w 259167"/>
                      <a:gd name="connsiteY5" fmla="*/ 92321 h 166318"/>
                      <a:gd name="connsiteX6" fmla="*/ 259168 w 259167"/>
                      <a:gd name="connsiteY6" fmla="*/ 88533 h 166318"/>
                      <a:gd name="connsiteX7" fmla="*/ 6078 w 259167"/>
                      <a:gd name="connsiteY7" fmla="*/ 164469 h 166318"/>
                      <a:gd name="connsiteX8" fmla="*/ 0 w 259167"/>
                      <a:gd name="connsiteY8" fmla="*/ 166319 h 166318"/>
                      <a:gd name="connsiteX9" fmla="*/ 3788 w 259167"/>
                      <a:gd name="connsiteY9" fmla="*/ 161209 h 166318"/>
                      <a:gd name="connsiteX10" fmla="*/ 119453 w 259167"/>
                      <a:gd name="connsiteY10" fmla="*/ 2819 h 166318"/>
                      <a:gd name="connsiteX11" fmla="*/ 121568 w 259167"/>
                      <a:gd name="connsiteY11" fmla="*/ 0 h 166318"/>
                      <a:gd name="connsiteX12" fmla="*/ 124562 w 259167"/>
                      <a:gd name="connsiteY12" fmla="*/ 1938 h 166318"/>
                      <a:gd name="connsiteX13" fmla="*/ 259168 w 259167"/>
                      <a:gd name="connsiteY13" fmla="*/ 88533 h 16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9167" h="166318">
                        <a:moveTo>
                          <a:pt x="246394" y="92321"/>
                        </a:moveTo>
                        <a:lnTo>
                          <a:pt x="120334" y="8193"/>
                        </a:lnTo>
                        <a:lnTo>
                          <a:pt x="125444" y="7312"/>
                        </a:lnTo>
                        <a:lnTo>
                          <a:pt x="7223" y="163764"/>
                        </a:lnTo>
                        <a:lnTo>
                          <a:pt x="4933" y="160417"/>
                        </a:lnTo>
                        <a:lnTo>
                          <a:pt x="246394" y="92321"/>
                        </a:lnTo>
                        <a:close/>
                        <a:moveTo>
                          <a:pt x="259168" y="88533"/>
                        </a:moveTo>
                        <a:lnTo>
                          <a:pt x="6078" y="164469"/>
                        </a:lnTo>
                        <a:lnTo>
                          <a:pt x="0" y="166319"/>
                        </a:lnTo>
                        <a:lnTo>
                          <a:pt x="3788" y="161209"/>
                        </a:lnTo>
                        <a:lnTo>
                          <a:pt x="119453" y="2819"/>
                        </a:lnTo>
                        <a:lnTo>
                          <a:pt x="121568" y="0"/>
                        </a:lnTo>
                        <a:lnTo>
                          <a:pt x="124562" y="1938"/>
                        </a:lnTo>
                        <a:lnTo>
                          <a:pt x="259168" y="88533"/>
                        </a:lnTo>
                        <a:close/>
                      </a:path>
                    </a:pathLst>
                  </a:custGeom>
                  <a:grpFill/>
                  <a:ln w="8809" cap="flat">
                    <a:noFill/>
                    <a:prstDash val="solid"/>
                    <a:miter/>
                  </a:ln>
                </p:spPr>
                <p:txBody>
                  <a:bodyPr rtlCol="0" anchor="ctr"/>
                  <a:lstStyle/>
                  <a:p>
                    <a:endParaRPr lang="en-US" sz="3200"/>
                  </a:p>
                </p:txBody>
              </p:sp>
              <p:sp>
                <p:nvSpPr>
                  <p:cNvPr id="2477" name="Freeform: Shape 2476">
                    <a:extLst>
                      <a:ext uri="{FF2B5EF4-FFF2-40B4-BE49-F238E27FC236}">
                        <a16:creationId xmlns:a16="http://schemas.microsoft.com/office/drawing/2014/main" id="{2F5E53AC-F7C6-4DA1-8CF2-8B8626254CA2}"/>
                      </a:ext>
                    </a:extLst>
                  </p:cNvPr>
                  <p:cNvSpPr/>
                  <p:nvPr/>
                </p:nvSpPr>
                <p:spPr>
                  <a:xfrm>
                    <a:off x="5394431" y="1401617"/>
                    <a:ext cx="275817" cy="177065"/>
                  </a:xfrm>
                  <a:custGeom>
                    <a:avLst/>
                    <a:gdLst>
                      <a:gd name="connsiteX0" fmla="*/ 0 w 275817"/>
                      <a:gd name="connsiteY0" fmla="*/ 177066 h 177065"/>
                      <a:gd name="connsiteX1" fmla="*/ 9074 w 275817"/>
                      <a:gd name="connsiteY1" fmla="*/ 164645 h 177065"/>
                      <a:gd name="connsiteX2" fmla="*/ 8017 w 275817"/>
                      <a:gd name="connsiteY2" fmla="*/ 163147 h 177065"/>
                      <a:gd name="connsiteX3" fmla="*/ 10748 w 275817"/>
                      <a:gd name="connsiteY3" fmla="*/ 162355 h 177065"/>
                      <a:gd name="connsiteX4" fmla="*/ 120863 w 275817"/>
                      <a:gd name="connsiteY4" fmla="*/ 11540 h 177065"/>
                      <a:gd name="connsiteX5" fmla="*/ 120070 w 275817"/>
                      <a:gd name="connsiteY5" fmla="*/ 11012 h 177065"/>
                      <a:gd name="connsiteX6" fmla="*/ 121392 w 275817"/>
                      <a:gd name="connsiteY6" fmla="*/ 10747 h 177065"/>
                      <a:gd name="connsiteX7" fmla="*/ 129232 w 275817"/>
                      <a:gd name="connsiteY7" fmla="*/ 0 h 177065"/>
                      <a:gd name="connsiteX8" fmla="*/ 140596 w 275817"/>
                      <a:gd name="connsiteY8" fmla="*/ 7312 h 177065"/>
                      <a:gd name="connsiteX9" fmla="*/ 141917 w 275817"/>
                      <a:gd name="connsiteY9" fmla="*/ 7047 h 177065"/>
                      <a:gd name="connsiteX10" fmla="*/ 141388 w 275817"/>
                      <a:gd name="connsiteY10" fmla="*/ 7752 h 177065"/>
                      <a:gd name="connsiteX11" fmla="*/ 275818 w 275817"/>
                      <a:gd name="connsiteY11" fmla="*/ 94259 h 177065"/>
                      <a:gd name="connsiteX12" fmla="*/ 262956 w 275817"/>
                      <a:gd name="connsiteY12" fmla="*/ 98135 h 177065"/>
                      <a:gd name="connsiteX13" fmla="*/ 262956 w 275817"/>
                      <a:gd name="connsiteY13" fmla="*/ 98135 h 177065"/>
                      <a:gd name="connsiteX14" fmla="*/ 262075 w 275817"/>
                      <a:gd name="connsiteY14" fmla="*/ 98399 h 177065"/>
                      <a:gd name="connsiteX15" fmla="*/ 17355 w 275817"/>
                      <a:gd name="connsiteY15" fmla="*/ 171780 h 177065"/>
                      <a:gd name="connsiteX16" fmla="*/ 15681 w 275817"/>
                      <a:gd name="connsiteY16" fmla="*/ 174071 h 177065"/>
                      <a:gd name="connsiteX17" fmla="*/ 14712 w 275817"/>
                      <a:gd name="connsiteY17" fmla="*/ 172661 h 177065"/>
                      <a:gd name="connsiteX18" fmla="*/ 0 w 275817"/>
                      <a:gd name="connsiteY18" fmla="*/ 177066 h 177065"/>
                      <a:gd name="connsiteX19" fmla="*/ 132667 w 275817"/>
                      <a:gd name="connsiteY19" fmla="*/ 19380 h 177065"/>
                      <a:gd name="connsiteX20" fmla="*/ 28366 w 275817"/>
                      <a:gd name="connsiteY20" fmla="*/ 157333 h 177065"/>
                      <a:gd name="connsiteX21" fmla="*/ 247099 w 275817"/>
                      <a:gd name="connsiteY21" fmla="*/ 95668 h 177065"/>
                      <a:gd name="connsiteX22" fmla="*/ 132667 w 275817"/>
                      <a:gd name="connsiteY22" fmla="*/ 19380 h 177065"/>
                      <a:gd name="connsiteX23" fmla="*/ 136720 w 275817"/>
                      <a:gd name="connsiteY23" fmla="*/ 14007 h 177065"/>
                      <a:gd name="connsiteX24" fmla="*/ 255733 w 275817"/>
                      <a:gd name="connsiteY24" fmla="*/ 93378 h 177065"/>
                      <a:gd name="connsiteX25" fmla="*/ 259873 w 275817"/>
                      <a:gd name="connsiteY25" fmla="*/ 92145 h 177065"/>
                      <a:gd name="connsiteX26" fmla="*/ 137336 w 275817"/>
                      <a:gd name="connsiteY26" fmla="*/ 13302 h 177065"/>
                      <a:gd name="connsiteX27" fmla="*/ 136720 w 275817"/>
                      <a:gd name="connsiteY27" fmla="*/ 14007 h 177065"/>
                      <a:gd name="connsiteX28" fmla="*/ 126501 w 275817"/>
                      <a:gd name="connsiteY28" fmla="*/ 15240 h 177065"/>
                      <a:gd name="connsiteX29" fmla="*/ 102716 w 275817"/>
                      <a:gd name="connsiteY29" fmla="*/ 47834 h 177065"/>
                      <a:gd name="connsiteX30" fmla="*/ 127030 w 275817"/>
                      <a:gd name="connsiteY30" fmla="*/ 15680 h 177065"/>
                      <a:gd name="connsiteX31" fmla="*/ 126501 w 275817"/>
                      <a:gd name="connsiteY31" fmla="*/ 15240 h 177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817" h="177065">
                        <a:moveTo>
                          <a:pt x="0" y="177066"/>
                        </a:moveTo>
                        <a:lnTo>
                          <a:pt x="9074" y="164645"/>
                        </a:lnTo>
                        <a:lnTo>
                          <a:pt x="8017" y="163147"/>
                        </a:lnTo>
                        <a:lnTo>
                          <a:pt x="10748" y="162355"/>
                        </a:lnTo>
                        <a:lnTo>
                          <a:pt x="120863" y="11540"/>
                        </a:lnTo>
                        <a:lnTo>
                          <a:pt x="120070" y="11012"/>
                        </a:lnTo>
                        <a:lnTo>
                          <a:pt x="121392" y="10747"/>
                        </a:lnTo>
                        <a:lnTo>
                          <a:pt x="129232" y="0"/>
                        </a:lnTo>
                        <a:lnTo>
                          <a:pt x="140596" y="7312"/>
                        </a:lnTo>
                        <a:lnTo>
                          <a:pt x="141917" y="7047"/>
                        </a:lnTo>
                        <a:lnTo>
                          <a:pt x="141388" y="7752"/>
                        </a:lnTo>
                        <a:lnTo>
                          <a:pt x="275818" y="94259"/>
                        </a:lnTo>
                        <a:lnTo>
                          <a:pt x="262956" y="98135"/>
                        </a:lnTo>
                        <a:lnTo>
                          <a:pt x="262956" y="98135"/>
                        </a:lnTo>
                        <a:lnTo>
                          <a:pt x="262075" y="98399"/>
                        </a:lnTo>
                        <a:lnTo>
                          <a:pt x="17355" y="171780"/>
                        </a:lnTo>
                        <a:lnTo>
                          <a:pt x="15681" y="174071"/>
                        </a:lnTo>
                        <a:lnTo>
                          <a:pt x="14712" y="172661"/>
                        </a:lnTo>
                        <a:lnTo>
                          <a:pt x="0" y="177066"/>
                        </a:lnTo>
                        <a:close/>
                        <a:moveTo>
                          <a:pt x="132667" y="19380"/>
                        </a:moveTo>
                        <a:lnTo>
                          <a:pt x="28366" y="157333"/>
                        </a:lnTo>
                        <a:lnTo>
                          <a:pt x="247099" y="95668"/>
                        </a:lnTo>
                        <a:lnTo>
                          <a:pt x="132667" y="19380"/>
                        </a:lnTo>
                        <a:close/>
                        <a:moveTo>
                          <a:pt x="136720" y="14007"/>
                        </a:moveTo>
                        <a:lnTo>
                          <a:pt x="255733" y="93378"/>
                        </a:lnTo>
                        <a:lnTo>
                          <a:pt x="259873" y="92145"/>
                        </a:lnTo>
                        <a:lnTo>
                          <a:pt x="137336" y="13302"/>
                        </a:lnTo>
                        <a:lnTo>
                          <a:pt x="136720" y="14007"/>
                        </a:lnTo>
                        <a:close/>
                        <a:moveTo>
                          <a:pt x="126501" y="15240"/>
                        </a:moveTo>
                        <a:lnTo>
                          <a:pt x="102716" y="47834"/>
                        </a:lnTo>
                        <a:lnTo>
                          <a:pt x="127030" y="15680"/>
                        </a:lnTo>
                        <a:lnTo>
                          <a:pt x="126501" y="15240"/>
                        </a:lnTo>
                        <a:close/>
                      </a:path>
                    </a:pathLst>
                  </a:custGeom>
                  <a:grpFill/>
                  <a:ln w="8809" cap="flat">
                    <a:noFill/>
                    <a:prstDash val="solid"/>
                    <a:miter/>
                  </a:ln>
                </p:spPr>
                <p:txBody>
                  <a:bodyPr rtlCol="0" anchor="ctr"/>
                  <a:lstStyle/>
                  <a:p>
                    <a:endParaRPr lang="en-US" sz="3200"/>
                  </a:p>
                </p:txBody>
              </p:sp>
            </p:grpSp>
            <p:grpSp>
              <p:nvGrpSpPr>
                <p:cNvPr id="1564" name="Graphic 4229">
                  <a:extLst>
                    <a:ext uri="{FF2B5EF4-FFF2-40B4-BE49-F238E27FC236}">
                      <a16:creationId xmlns:a16="http://schemas.microsoft.com/office/drawing/2014/main" id="{674891BD-5C06-40D6-B93E-F4588BA67613}"/>
                    </a:ext>
                  </a:extLst>
                </p:cNvPr>
                <p:cNvGrpSpPr/>
                <p:nvPr/>
              </p:nvGrpSpPr>
              <p:grpSpPr>
                <a:xfrm>
                  <a:off x="5582861" y="1493938"/>
                  <a:ext cx="195300" cy="284362"/>
                  <a:chOff x="5582861" y="1493938"/>
                  <a:chExt cx="195300" cy="284362"/>
                </a:xfrm>
                <a:grpFill/>
              </p:grpSpPr>
              <p:sp>
                <p:nvSpPr>
                  <p:cNvPr id="2474" name="Freeform: Shape 2473">
                    <a:extLst>
                      <a:ext uri="{FF2B5EF4-FFF2-40B4-BE49-F238E27FC236}">
                        <a16:creationId xmlns:a16="http://schemas.microsoft.com/office/drawing/2014/main" id="{1E72E5C9-4EA9-4395-9512-4E34E7A3FB6B}"/>
                      </a:ext>
                    </a:extLst>
                  </p:cNvPr>
                  <p:cNvSpPr/>
                  <p:nvPr/>
                </p:nvSpPr>
                <p:spPr>
                  <a:xfrm>
                    <a:off x="5589203" y="1500192"/>
                    <a:ext cx="184113" cy="268153"/>
                  </a:xfrm>
                  <a:custGeom>
                    <a:avLst/>
                    <a:gdLst>
                      <a:gd name="connsiteX0" fmla="*/ 72676 w 184113"/>
                      <a:gd name="connsiteY0" fmla="*/ 0 h 268153"/>
                      <a:gd name="connsiteX1" fmla="*/ 74615 w 184113"/>
                      <a:gd name="connsiteY1" fmla="*/ 1850 h 268153"/>
                      <a:gd name="connsiteX2" fmla="*/ 180942 w 184113"/>
                      <a:gd name="connsiteY2" fmla="*/ 101659 h 268153"/>
                      <a:gd name="connsiteX3" fmla="*/ 184114 w 184113"/>
                      <a:gd name="connsiteY3" fmla="*/ 104654 h 268153"/>
                      <a:gd name="connsiteX4" fmla="*/ 180942 w 184113"/>
                      <a:gd name="connsiteY4" fmla="*/ 107473 h 268153"/>
                      <a:gd name="connsiteX5" fmla="*/ 5198 w 184113"/>
                      <a:gd name="connsiteY5" fmla="*/ 263485 h 268153"/>
                      <a:gd name="connsiteX6" fmla="*/ 0 w 184113"/>
                      <a:gd name="connsiteY6" fmla="*/ 268154 h 268153"/>
                      <a:gd name="connsiteX7" fmla="*/ 1850 w 184113"/>
                      <a:gd name="connsiteY7" fmla="*/ 261458 h 268153"/>
                      <a:gd name="connsiteX8" fmla="*/ 71355 w 184113"/>
                      <a:gd name="connsiteY8" fmla="*/ 5638 h 268153"/>
                      <a:gd name="connsiteX9" fmla="*/ 72676 w 184113"/>
                      <a:gd name="connsiteY9" fmla="*/ 0 h 268153"/>
                      <a:gd name="connsiteX10" fmla="*/ 69770 w 184113"/>
                      <a:gd name="connsiteY10" fmla="*/ 11100 h 268153"/>
                      <a:gd name="connsiteX11" fmla="*/ 5726 w 184113"/>
                      <a:gd name="connsiteY11" fmla="*/ 262427 h 268153"/>
                      <a:gd name="connsiteX12" fmla="*/ 2290 w 184113"/>
                      <a:gd name="connsiteY12" fmla="*/ 260313 h 268153"/>
                      <a:gd name="connsiteX13" fmla="*/ 175569 w 184113"/>
                      <a:gd name="connsiteY13" fmla="*/ 101571 h 268153"/>
                      <a:gd name="connsiteX14" fmla="*/ 175569 w 184113"/>
                      <a:gd name="connsiteY14" fmla="*/ 107385 h 268153"/>
                      <a:gd name="connsiteX15" fmla="*/ 69770 w 184113"/>
                      <a:gd name="connsiteY15" fmla="*/ 11100 h 268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113" h="268153">
                        <a:moveTo>
                          <a:pt x="72676" y="0"/>
                        </a:moveTo>
                        <a:lnTo>
                          <a:pt x="74615" y="1850"/>
                        </a:lnTo>
                        <a:lnTo>
                          <a:pt x="180942" y="101659"/>
                        </a:lnTo>
                        <a:lnTo>
                          <a:pt x="184114" y="104654"/>
                        </a:lnTo>
                        <a:lnTo>
                          <a:pt x="180942" y="107473"/>
                        </a:lnTo>
                        <a:lnTo>
                          <a:pt x="5198" y="263485"/>
                        </a:lnTo>
                        <a:lnTo>
                          <a:pt x="0" y="268154"/>
                        </a:lnTo>
                        <a:lnTo>
                          <a:pt x="1850" y="261458"/>
                        </a:lnTo>
                        <a:lnTo>
                          <a:pt x="71355" y="5638"/>
                        </a:lnTo>
                        <a:lnTo>
                          <a:pt x="72676" y="0"/>
                        </a:lnTo>
                        <a:close/>
                        <a:moveTo>
                          <a:pt x="69770" y="11100"/>
                        </a:moveTo>
                        <a:lnTo>
                          <a:pt x="5726" y="262427"/>
                        </a:lnTo>
                        <a:lnTo>
                          <a:pt x="2290" y="260313"/>
                        </a:lnTo>
                        <a:lnTo>
                          <a:pt x="175569" y="101571"/>
                        </a:lnTo>
                        <a:lnTo>
                          <a:pt x="175569" y="107385"/>
                        </a:lnTo>
                        <a:lnTo>
                          <a:pt x="69770" y="11100"/>
                        </a:lnTo>
                        <a:close/>
                      </a:path>
                    </a:pathLst>
                  </a:custGeom>
                  <a:grpFill/>
                  <a:ln w="8809" cap="flat">
                    <a:noFill/>
                    <a:prstDash val="solid"/>
                    <a:miter/>
                  </a:ln>
                </p:spPr>
                <p:txBody>
                  <a:bodyPr rtlCol="0" anchor="ctr"/>
                  <a:lstStyle/>
                  <a:p>
                    <a:endParaRPr lang="en-US" sz="3200"/>
                  </a:p>
                </p:txBody>
              </p:sp>
              <p:sp>
                <p:nvSpPr>
                  <p:cNvPr id="2475" name="Freeform: Shape 2474">
                    <a:extLst>
                      <a:ext uri="{FF2B5EF4-FFF2-40B4-BE49-F238E27FC236}">
                        <a16:creationId xmlns:a16="http://schemas.microsoft.com/office/drawing/2014/main" id="{6CEB2A03-E249-4F54-A482-6BDA01D266BD}"/>
                      </a:ext>
                    </a:extLst>
                  </p:cNvPr>
                  <p:cNvSpPr/>
                  <p:nvPr/>
                </p:nvSpPr>
                <p:spPr>
                  <a:xfrm>
                    <a:off x="5582861" y="1493938"/>
                    <a:ext cx="195300" cy="284362"/>
                  </a:xfrm>
                  <a:custGeom>
                    <a:avLst/>
                    <a:gdLst>
                      <a:gd name="connsiteX0" fmla="*/ 0 w 195300"/>
                      <a:gd name="connsiteY0" fmla="*/ 284363 h 284362"/>
                      <a:gd name="connsiteX1" fmla="*/ 4405 w 195300"/>
                      <a:gd name="connsiteY1" fmla="*/ 267978 h 284362"/>
                      <a:gd name="connsiteX2" fmla="*/ 2995 w 195300"/>
                      <a:gd name="connsiteY2" fmla="*/ 267185 h 284362"/>
                      <a:gd name="connsiteX3" fmla="*/ 5110 w 195300"/>
                      <a:gd name="connsiteY3" fmla="*/ 265247 h 284362"/>
                      <a:gd name="connsiteX4" fmla="*/ 77169 w 195300"/>
                      <a:gd name="connsiteY4" fmla="*/ 0 h 284362"/>
                      <a:gd name="connsiteX5" fmla="*/ 184554 w 195300"/>
                      <a:gd name="connsiteY5" fmla="*/ 100866 h 284362"/>
                      <a:gd name="connsiteX6" fmla="*/ 185259 w 195300"/>
                      <a:gd name="connsiteY6" fmla="*/ 100161 h 284362"/>
                      <a:gd name="connsiteX7" fmla="*/ 185259 w 195300"/>
                      <a:gd name="connsiteY7" fmla="*/ 101483 h 284362"/>
                      <a:gd name="connsiteX8" fmla="*/ 195301 w 195300"/>
                      <a:gd name="connsiteY8" fmla="*/ 110909 h 284362"/>
                      <a:gd name="connsiteX9" fmla="*/ 185171 w 195300"/>
                      <a:gd name="connsiteY9" fmla="*/ 119894 h 284362"/>
                      <a:gd name="connsiteX10" fmla="*/ 185171 w 195300"/>
                      <a:gd name="connsiteY10" fmla="*/ 121215 h 284362"/>
                      <a:gd name="connsiteX11" fmla="*/ 184466 w 195300"/>
                      <a:gd name="connsiteY11" fmla="*/ 120599 h 284362"/>
                      <a:gd name="connsiteX12" fmla="*/ 14888 w 195300"/>
                      <a:gd name="connsiteY12" fmla="*/ 271149 h 284362"/>
                      <a:gd name="connsiteX13" fmla="*/ 14183 w 195300"/>
                      <a:gd name="connsiteY13" fmla="*/ 273968 h 284362"/>
                      <a:gd name="connsiteX14" fmla="*/ 12685 w 195300"/>
                      <a:gd name="connsiteY14" fmla="*/ 273087 h 284362"/>
                      <a:gd name="connsiteX15" fmla="*/ 0 w 195300"/>
                      <a:gd name="connsiteY15" fmla="*/ 284363 h 284362"/>
                      <a:gd name="connsiteX16" fmla="*/ 77962 w 195300"/>
                      <a:gd name="connsiteY16" fmla="*/ 23609 h 284362"/>
                      <a:gd name="connsiteX17" fmla="*/ 19821 w 195300"/>
                      <a:gd name="connsiteY17" fmla="*/ 251768 h 284362"/>
                      <a:gd name="connsiteX18" fmla="*/ 173718 w 195300"/>
                      <a:gd name="connsiteY18" fmla="*/ 110732 h 284362"/>
                      <a:gd name="connsiteX19" fmla="*/ 77962 w 195300"/>
                      <a:gd name="connsiteY19" fmla="*/ 23609 h 284362"/>
                      <a:gd name="connsiteX20" fmla="*/ 178828 w 195300"/>
                      <a:gd name="connsiteY20" fmla="*/ 115313 h 284362"/>
                      <a:gd name="connsiteX21" fmla="*/ 133108 w 195300"/>
                      <a:gd name="connsiteY21" fmla="*/ 157157 h 284362"/>
                      <a:gd name="connsiteX22" fmla="*/ 179533 w 195300"/>
                      <a:gd name="connsiteY22" fmla="*/ 115930 h 284362"/>
                      <a:gd name="connsiteX23" fmla="*/ 178828 w 195300"/>
                      <a:gd name="connsiteY23" fmla="*/ 115313 h 284362"/>
                      <a:gd name="connsiteX24" fmla="*/ 185346 w 195300"/>
                      <a:gd name="connsiteY24" fmla="*/ 110732 h 284362"/>
                      <a:gd name="connsiteX25" fmla="*/ 185346 w 195300"/>
                      <a:gd name="connsiteY25" fmla="*/ 110909 h 284362"/>
                      <a:gd name="connsiteX26" fmla="*/ 185346 w 195300"/>
                      <a:gd name="connsiteY26" fmla="*/ 110732 h 284362"/>
                      <a:gd name="connsiteX27" fmla="*/ 185346 w 195300"/>
                      <a:gd name="connsiteY27" fmla="*/ 110732 h 284362"/>
                      <a:gd name="connsiteX28" fmla="*/ 79812 w 195300"/>
                      <a:gd name="connsiteY28" fmla="*/ 16209 h 284362"/>
                      <a:gd name="connsiteX29" fmla="*/ 178739 w 195300"/>
                      <a:gd name="connsiteY29" fmla="*/ 106240 h 284362"/>
                      <a:gd name="connsiteX30" fmla="*/ 179621 w 195300"/>
                      <a:gd name="connsiteY30" fmla="*/ 105447 h 284362"/>
                      <a:gd name="connsiteX31" fmla="*/ 80781 w 195300"/>
                      <a:gd name="connsiteY31" fmla="*/ 12685 h 284362"/>
                      <a:gd name="connsiteX32" fmla="*/ 79812 w 195300"/>
                      <a:gd name="connsiteY32" fmla="*/ 16209 h 28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5300" h="284362">
                        <a:moveTo>
                          <a:pt x="0" y="284363"/>
                        </a:moveTo>
                        <a:lnTo>
                          <a:pt x="4405" y="267978"/>
                        </a:lnTo>
                        <a:lnTo>
                          <a:pt x="2995" y="267185"/>
                        </a:lnTo>
                        <a:lnTo>
                          <a:pt x="5110" y="265247"/>
                        </a:lnTo>
                        <a:lnTo>
                          <a:pt x="77169" y="0"/>
                        </a:lnTo>
                        <a:lnTo>
                          <a:pt x="184554" y="100866"/>
                        </a:lnTo>
                        <a:lnTo>
                          <a:pt x="185259" y="100161"/>
                        </a:lnTo>
                        <a:lnTo>
                          <a:pt x="185259" y="101483"/>
                        </a:lnTo>
                        <a:lnTo>
                          <a:pt x="195301" y="110909"/>
                        </a:lnTo>
                        <a:lnTo>
                          <a:pt x="185171" y="119894"/>
                        </a:lnTo>
                        <a:lnTo>
                          <a:pt x="185171" y="121215"/>
                        </a:lnTo>
                        <a:lnTo>
                          <a:pt x="184466" y="120599"/>
                        </a:lnTo>
                        <a:lnTo>
                          <a:pt x="14888" y="271149"/>
                        </a:lnTo>
                        <a:lnTo>
                          <a:pt x="14183" y="273968"/>
                        </a:lnTo>
                        <a:lnTo>
                          <a:pt x="12685" y="273087"/>
                        </a:lnTo>
                        <a:lnTo>
                          <a:pt x="0" y="284363"/>
                        </a:lnTo>
                        <a:close/>
                        <a:moveTo>
                          <a:pt x="77962" y="23609"/>
                        </a:moveTo>
                        <a:lnTo>
                          <a:pt x="19821" y="251768"/>
                        </a:lnTo>
                        <a:lnTo>
                          <a:pt x="173718" y="110732"/>
                        </a:lnTo>
                        <a:lnTo>
                          <a:pt x="77962" y="23609"/>
                        </a:lnTo>
                        <a:close/>
                        <a:moveTo>
                          <a:pt x="178828" y="115313"/>
                        </a:moveTo>
                        <a:lnTo>
                          <a:pt x="133108" y="157157"/>
                        </a:lnTo>
                        <a:lnTo>
                          <a:pt x="179533" y="115930"/>
                        </a:lnTo>
                        <a:lnTo>
                          <a:pt x="178828" y="115313"/>
                        </a:lnTo>
                        <a:close/>
                        <a:moveTo>
                          <a:pt x="185346" y="110732"/>
                        </a:moveTo>
                        <a:lnTo>
                          <a:pt x="185346" y="110909"/>
                        </a:lnTo>
                        <a:lnTo>
                          <a:pt x="185346" y="110732"/>
                        </a:lnTo>
                        <a:lnTo>
                          <a:pt x="185346" y="110732"/>
                        </a:lnTo>
                        <a:close/>
                        <a:moveTo>
                          <a:pt x="79812" y="16209"/>
                        </a:moveTo>
                        <a:lnTo>
                          <a:pt x="178739" y="106240"/>
                        </a:lnTo>
                        <a:lnTo>
                          <a:pt x="179621" y="105447"/>
                        </a:lnTo>
                        <a:lnTo>
                          <a:pt x="80781" y="12685"/>
                        </a:lnTo>
                        <a:lnTo>
                          <a:pt x="79812" y="16209"/>
                        </a:lnTo>
                        <a:close/>
                      </a:path>
                    </a:pathLst>
                  </a:custGeom>
                  <a:grpFill/>
                  <a:ln w="8809" cap="flat">
                    <a:noFill/>
                    <a:prstDash val="solid"/>
                    <a:miter/>
                  </a:ln>
                </p:spPr>
                <p:txBody>
                  <a:bodyPr rtlCol="0" anchor="ctr"/>
                  <a:lstStyle/>
                  <a:p>
                    <a:endParaRPr lang="en-US" sz="3200"/>
                  </a:p>
                </p:txBody>
              </p:sp>
            </p:grpSp>
            <p:grpSp>
              <p:nvGrpSpPr>
                <p:cNvPr id="1565" name="Graphic 4229">
                  <a:extLst>
                    <a:ext uri="{FF2B5EF4-FFF2-40B4-BE49-F238E27FC236}">
                      <a16:creationId xmlns:a16="http://schemas.microsoft.com/office/drawing/2014/main" id="{42C37E80-5CB3-42A9-BE66-1B4B20B4B635}"/>
                    </a:ext>
                  </a:extLst>
                </p:cNvPr>
                <p:cNvGrpSpPr/>
                <p:nvPr/>
              </p:nvGrpSpPr>
              <p:grpSpPr>
                <a:xfrm>
                  <a:off x="5758869" y="1591104"/>
                  <a:ext cx="136279" cy="180325"/>
                  <a:chOff x="5758869" y="1591104"/>
                  <a:chExt cx="136279" cy="180325"/>
                </a:xfrm>
                <a:grpFill/>
              </p:grpSpPr>
              <p:sp>
                <p:nvSpPr>
                  <p:cNvPr id="2472" name="Freeform: Shape 2471">
                    <a:extLst>
                      <a:ext uri="{FF2B5EF4-FFF2-40B4-BE49-F238E27FC236}">
                        <a16:creationId xmlns:a16="http://schemas.microsoft.com/office/drawing/2014/main" id="{A8E4EC4B-9E54-4841-B9CD-045BD32BA4ED}"/>
                      </a:ext>
                    </a:extLst>
                  </p:cNvPr>
                  <p:cNvSpPr/>
                  <p:nvPr/>
                </p:nvSpPr>
                <p:spPr>
                  <a:xfrm>
                    <a:off x="5763186" y="1597975"/>
                    <a:ext cx="126148" cy="167023"/>
                  </a:xfrm>
                  <a:custGeom>
                    <a:avLst/>
                    <a:gdLst>
                      <a:gd name="connsiteX0" fmla="*/ 117868 w 126148"/>
                      <a:gd name="connsiteY0" fmla="*/ 88709 h 167023"/>
                      <a:gd name="connsiteX1" fmla="*/ 2379 w 126148"/>
                      <a:gd name="connsiteY1" fmla="*/ 9602 h 167023"/>
                      <a:gd name="connsiteX2" fmla="*/ 7576 w 126148"/>
                      <a:gd name="connsiteY2" fmla="*/ 6431 h 167023"/>
                      <a:gd name="connsiteX3" fmla="*/ 24578 w 126148"/>
                      <a:gd name="connsiteY3" fmla="*/ 164028 h 167023"/>
                      <a:gd name="connsiteX4" fmla="*/ 22199 w 126148"/>
                      <a:gd name="connsiteY4" fmla="*/ 163059 h 167023"/>
                      <a:gd name="connsiteX5" fmla="*/ 117868 w 126148"/>
                      <a:gd name="connsiteY5" fmla="*/ 88709 h 167023"/>
                      <a:gd name="connsiteX6" fmla="*/ 126149 w 126148"/>
                      <a:gd name="connsiteY6" fmla="*/ 82102 h 167023"/>
                      <a:gd name="connsiteX7" fmla="*/ 24050 w 126148"/>
                      <a:gd name="connsiteY7" fmla="*/ 165350 h 167023"/>
                      <a:gd name="connsiteX8" fmla="*/ 22023 w 126148"/>
                      <a:gd name="connsiteY8" fmla="*/ 167023 h 167023"/>
                      <a:gd name="connsiteX9" fmla="*/ 21671 w 126148"/>
                      <a:gd name="connsiteY9" fmla="*/ 164381 h 167023"/>
                      <a:gd name="connsiteX10" fmla="*/ 969 w 126148"/>
                      <a:gd name="connsiteY10" fmla="*/ 7224 h 167023"/>
                      <a:gd name="connsiteX11" fmla="*/ 0 w 126148"/>
                      <a:gd name="connsiteY11" fmla="*/ 0 h 167023"/>
                      <a:gd name="connsiteX12" fmla="*/ 6167 w 126148"/>
                      <a:gd name="connsiteY12" fmla="*/ 4052 h 167023"/>
                      <a:gd name="connsiteX13" fmla="*/ 126149 w 126148"/>
                      <a:gd name="connsiteY13" fmla="*/ 82102 h 16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148" h="167023">
                        <a:moveTo>
                          <a:pt x="117868" y="88709"/>
                        </a:moveTo>
                        <a:lnTo>
                          <a:pt x="2379" y="9602"/>
                        </a:lnTo>
                        <a:lnTo>
                          <a:pt x="7576" y="6431"/>
                        </a:lnTo>
                        <a:lnTo>
                          <a:pt x="24578" y="164028"/>
                        </a:lnTo>
                        <a:lnTo>
                          <a:pt x="22199" y="163059"/>
                        </a:lnTo>
                        <a:lnTo>
                          <a:pt x="117868" y="88709"/>
                        </a:lnTo>
                        <a:close/>
                        <a:moveTo>
                          <a:pt x="126149" y="82102"/>
                        </a:moveTo>
                        <a:lnTo>
                          <a:pt x="24050" y="165350"/>
                        </a:lnTo>
                        <a:lnTo>
                          <a:pt x="22023" y="167023"/>
                        </a:lnTo>
                        <a:lnTo>
                          <a:pt x="21671" y="164381"/>
                        </a:lnTo>
                        <a:lnTo>
                          <a:pt x="969" y="7224"/>
                        </a:lnTo>
                        <a:lnTo>
                          <a:pt x="0" y="0"/>
                        </a:lnTo>
                        <a:lnTo>
                          <a:pt x="6167" y="4052"/>
                        </a:lnTo>
                        <a:lnTo>
                          <a:pt x="126149" y="82102"/>
                        </a:lnTo>
                        <a:close/>
                      </a:path>
                    </a:pathLst>
                  </a:custGeom>
                  <a:grpFill/>
                  <a:ln w="8809" cap="flat">
                    <a:noFill/>
                    <a:prstDash val="solid"/>
                    <a:miter/>
                  </a:ln>
                </p:spPr>
                <p:txBody>
                  <a:bodyPr rtlCol="0" anchor="ctr"/>
                  <a:lstStyle/>
                  <a:p>
                    <a:endParaRPr lang="en-US" sz="3200"/>
                  </a:p>
                </p:txBody>
              </p:sp>
              <p:sp>
                <p:nvSpPr>
                  <p:cNvPr id="2473" name="Freeform: Shape 2472">
                    <a:extLst>
                      <a:ext uri="{FF2B5EF4-FFF2-40B4-BE49-F238E27FC236}">
                        <a16:creationId xmlns:a16="http://schemas.microsoft.com/office/drawing/2014/main" id="{37AB89EE-2CB5-4D28-92F2-BE80138961E4}"/>
                      </a:ext>
                    </a:extLst>
                  </p:cNvPr>
                  <p:cNvSpPr/>
                  <p:nvPr/>
                </p:nvSpPr>
                <p:spPr>
                  <a:xfrm>
                    <a:off x="5758869" y="1591104"/>
                    <a:ext cx="136279" cy="180325"/>
                  </a:xfrm>
                  <a:custGeom>
                    <a:avLst/>
                    <a:gdLst>
                      <a:gd name="connsiteX0" fmla="*/ 23785 w 136279"/>
                      <a:gd name="connsiteY0" fmla="*/ 180325 h 180325"/>
                      <a:gd name="connsiteX1" fmla="*/ 22640 w 136279"/>
                      <a:gd name="connsiteY1" fmla="*/ 171957 h 180325"/>
                      <a:gd name="connsiteX2" fmla="*/ 19821 w 136279"/>
                      <a:gd name="connsiteY2" fmla="*/ 170811 h 180325"/>
                      <a:gd name="connsiteX3" fmla="*/ 22288 w 136279"/>
                      <a:gd name="connsiteY3" fmla="*/ 168961 h 180325"/>
                      <a:gd name="connsiteX4" fmla="*/ 2290 w 136279"/>
                      <a:gd name="connsiteY4" fmla="*/ 17530 h 180325"/>
                      <a:gd name="connsiteX5" fmla="*/ 529 w 136279"/>
                      <a:gd name="connsiteY5" fmla="*/ 16297 h 180325"/>
                      <a:gd name="connsiteX6" fmla="*/ 2026 w 136279"/>
                      <a:gd name="connsiteY6" fmla="*/ 15416 h 180325"/>
                      <a:gd name="connsiteX7" fmla="*/ 0 w 136279"/>
                      <a:gd name="connsiteY7" fmla="*/ 0 h 180325"/>
                      <a:gd name="connsiteX8" fmla="*/ 13214 w 136279"/>
                      <a:gd name="connsiteY8" fmla="*/ 8545 h 180325"/>
                      <a:gd name="connsiteX9" fmla="*/ 14799 w 136279"/>
                      <a:gd name="connsiteY9" fmla="*/ 7576 h 180325"/>
                      <a:gd name="connsiteX10" fmla="*/ 15064 w 136279"/>
                      <a:gd name="connsiteY10" fmla="*/ 9778 h 180325"/>
                      <a:gd name="connsiteX11" fmla="*/ 136279 w 136279"/>
                      <a:gd name="connsiteY11" fmla="*/ 88709 h 180325"/>
                      <a:gd name="connsiteX12" fmla="*/ 32683 w 136279"/>
                      <a:gd name="connsiteY12" fmla="*/ 173190 h 180325"/>
                      <a:gd name="connsiteX13" fmla="*/ 33035 w 136279"/>
                      <a:gd name="connsiteY13" fmla="*/ 176185 h 180325"/>
                      <a:gd name="connsiteX14" fmla="*/ 30392 w 136279"/>
                      <a:gd name="connsiteY14" fmla="*/ 175128 h 180325"/>
                      <a:gd name="connsiteX15" fmla="*/ 23785 w 136279"/>
                      <a:gd name="connsiteY15" fmla="*/ 180325 h 180325"/>
                      <a:gd name="connsiteX16" fmla="*/ 16826 w 136279"/>
                      <a:gd name="connsiteY16" fmla="*/ 27485 h 180325"/>
                      <a:gd name="connsiteX17" fmla="*/ 31361 w 136279"/>
                      <a:gd name="connsiteY17" fmla="*/ 161826 h 180325"/>
                      <a:gd name="connsiteX18" fmla="*/ 116459 w 136279"/>
                      <a:gd name="connsiteY18" fmla="*/ 95757 h 180325"/>
                      <a:gd name="connsiteX19" fmla="*/ 16826 w 136279"/>
                      <a:gd name="connsiteY19" fmla="*/ 27485 h 180325"/>
                      <a:gd name="connsiteX20" fmla="*/ 15945 w 136279"/>
                      <a:gd name="connsiteY20" fmla="*/ 18588 h 180325"/>
                      <a:gd name="connsiteX21" fmla="*/ 122184 w 136279"/>
                      <a:gd name="connsiteY21" fmla="*/ 91352 h 180325"/>
                      <a:gd name="connsiteX22" fmla="*/ 124827 w 136279"/>
                      <a:gd name="connsiteY22" fmla="*/ 89150 h 180325"/>
                      <a:gd name="connsiteX23" fmla="*/ 15945 w 136279"/>
                      <a:gd name="connsiteY23" fmla="*/ 18235 h 180325"/>
                      <a:gd name="connsiteX24" fmla="*/ 15945 w 136279"/>
                      <a:gd name="connsiteY24" fmla="*/ 18588 h 18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6279" h="180325">
                        <a:moveTo>
                          <a:pt x="23785" y="180325"/>
                        </a:moveTo>
                        <a:lnTo>
                          <a:pt x="22640" y="171957"/>
                        </a:lnTo>
                        <a:lnTo>
                          <a:pt x="19821" y="170811"/>
                        </a:lnTo>
                        <a:lnTo>
                          <a:pt x="22288" y="168961"/>
                        </a:lnTo>
                        <a:lnTo>
                          <a:pt x="2290" y="17530"/>
                        </a:lnTo>
                        <a:lnTo>
                          <a:pt x="529" y="16297"/>
                        </a:lnTo>
                        <a:lnTo>
                          <a:pt x="2026" y="15416"/>
                        </a:lnTo>
                        <a:lnTo>
                          <a:pt x="0" y="0"/>
                        </a:lnTo>
                        <a:lnTo>
                          <a:pt x="13214" y="8545"/>
                        </a:lnTo>
                        <a:lnTo>
                          <a:pt x="14799" y="7576"/>
                        </a:lnTo>
                        <a:lnTo>
                          <a:pt x="15064" y="9778"/>
                        </a:lnTo>
                        <a:lnTo>
                          <a:pt x="136279" y="88709"/>
                        </a:lnTo>
                        <a:lnTo>
                          <a:pt x="32683" y="173190"/>
                        </a:lnTo>
                        <a:lnTo>
                          <a:pt x="33035" y="176185"/>
                        </a:lnTo>
                        <a:lnTo>
                          <a:pt x="30392" y="175128"/>
                        </a:lnTo>
                        <a:lnTo>
                          <a:pt x="23785" y="180325"/>
                        </a:lnTo>
                        <a:close/>
                        <a:moveTo>
                          <a:pt x="16826" y="27485"/>
                        </a:moveTo>
                        <a:lnTo>
                          <a:pt x="31361" y="161826"/>
                        </a:lnTo>
                        <a:lnTo>
                          <a:pt x="116459" y="95757"/>
                        </a:lnTo>
                        <a:lnTo>
                          <a:pt x="16826" y="27485"/>
                        </a:lnTo>
                        <a:close/>
                        <a:moveTo>
                          <a:pt x="15945" y="18588"/>
                        </a:moveTo>
                        <a:lnTo>
                          <a:pt x="122184" y="91352"/>
                        </a:lnTo>
                        <a:lnTo>
                          <a:pt x="124827" y="89150"/>
                        </a:lnTo>
                        <a:lnTo>
                          <a:pt x="15945" y="18235"/>
                        </a:lnTo>
                        <a:lnTo>
                          <a:pt x="15945" y="18588"/>
                        </a:lnTo>
                        <a:close/>
                      </a:path>
                    </a:pathLst>
                  </a:custGeom>
                  <a:grpFill/>
                  <a:ln w="8809" cap="flat">
                    <a:noFill/>
                    <a:prstDash val="solid"/>
                    <a:miter/>
                  </a:ln>
                </p:spPr>
                <p:txBody>
                  <a:bodyPr rtlCol="0" anchor="ctr"/>
                  <a:lstStyle/>
                  <a:p>
                    <a:endParaRPr lang="en-US" sz="3200"/>
                  </a:p>
                </p:txBody>
              </p:sp>
            </p:grpSp>
            <p:grpSp>
              <p:nvGrpSpPr>
                <p:cNvPr id="1566" name="Graphic 4229">
                  <a:extLst>
                    <a:ext uri="{FF2B5EF4-FFF2-40B4-BE49-F238E27FC236}">
                      <a16:creationId xmlns:a16="http://schemas.microsoft.com/office/drawing/2014/main" id="{854F4629-6241-4F2F-ACE9-F6B98B07406E}"/>
                    </a:ext>
                  </a:extLst>
                </p:cNvPr>
                <p:cNvGrpSpPr/>
                <p:nvPr/>
              </p:nvGrpSpPr>
              <p:grpSpPr>
                <a:xfrm>
                  <a:off x="5816218" y="1629072"/>
                  <a:ext cx="341006" cy="339420"/>
                  <a:chOff x="5816218" y="1629072"/>
                  <a:chExt cx="341006" cy="339420"/>
                </a:xfrm>
                <a:grpFill/>
              </p:grpSpPr>
              <p:sp>
                <p:nvSpPr>
                  <p:cNvPr id="2470" name="Freeform: Shape 2469">
                    <a:extLst>
                      <a:ext uri="{FF2B5EF4-FFF2-40B4-BE49-F238E27FC236}">
                        <a16:creationId xmlns:a16="http://schemas.microsoft.com/office/drawing/2014/main" id="{1BEFCC8E-B211-43F6-8EC4-BCE16C8DFF0A}"/>
                      </a:ext>
                    </a:extLst>
                  </p:cNvPr>
                  <p:cNvSpPr/>
                  <p:nvPr/>
                </p:nvSpPr>
                <p:spPr>
                  <a:xfrm>
                    <a:off x="5824058" y="1637176"/>
                    <a:ext cx="327439" cy="325854"/>
                  </a:xfrm>
                  <a:custGeom>
                    <a:avLst/>
                    <a:gdLst>
                      <a:gd name="connsiteX0" fmla="*/ 0 w 327439"/>
                      <a:gd name="connsiteY0" fmla="*/ 0 h 325854"/>
                      <a:gd name="connsiteX1" fmla="*/ 6431 w 327439"/>
                      <a:gd name="connsiteY1" fmla="*/ 3524 h 325854"/>
                      <a:gd name="connsiteX2" fmla="*/ 323564 w 327439"/>
                      <a:gd name="connsiteY2" fmla="*/ 178387 h 325854"/>
                      <a:gd name="connsiteX3" fmla="*/ 327440 w 327439"/>
                      <a:gd name="connsiteY3" fmla="*/ 180501 h 325854"/>
                      <a:gd name="connsiteX4" fmla="*/ 324180 w 327439"/>
                      <a:gd name="connsiteY4" fmla="*/ 183409 h 325854"/>
                      <a:gd name="connsiteX5" fmla="*/ 164380 w 327439"/>
                      <a:gd name="connsiteY5" fmla="*/ 324180 h 325854"/>
                      <a:gd name="connsiteX6" fmla="*/ 162531 w 327439"/>
                      <a:gd name="connsiteY6" fmla="*/ 325854 h 325854"/>
                      <a:gd name="connsiteX7" fmla="*/ 161386 w 327439"/>
                      <a:gd name="connsiteY7" fmla="*/ 323652 h 325854"/>
                      <a:gd name="connsiteX8" fmla="*/ 4052 w 327439"/>
                      <a:gd name="connsiteY8" fmla="*/ 8016 h 325854"/>
                      <a:gd name="connsiteX9" fmla="*/ 0 w 327439"/>
                      <a:gd name="connsiteY9" fmla="*/ 0 h 325854"/>
                      <a:gd name="connsiteX10" fmla="*/ 8016 w 327439"/>
                      <a:gd name="connsiteY10" fmla="*/ 15945 h 325854"/>
                      <a:gd name="connsiteX11" fmla="*/ 164733 w 327439"/>
                      <a:gd name="connsiteY11" fmla="*/ 321978 h 325854"/>
                      <a:gd name="connsiteX12" fmla="*/ 161738 w 327439"/>
                      <a:gd name="connsiteY12" fmla="*/ 321449 h 325854"/>
                      <a:gd name="connsiteX13" fmla="*/ 319952 w 327439"/>
                      <a:gd name="connsiteY13" fmla="*/ 178916 h 325854"/>
                      <a:gd name="connsiteX14" fmla="*/ 320569 w 327439"/>
                      <a:gd name="connsiteY14" fmla="*/ 183937 h 325854"/>
                      <a:gd name="connsiteX15" fmla="*/ 8016 w 327439"/>
                      <a:gd name="connsiteY15" fmla="*/ 15945 h 32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7439" h="325854">
                        <a:moveTo>
                          <a:pt x="0" y="0"/>
                        </a:moveTo>
                        <a:lnTo>
                          <a:pt x="6431" y="3524"/>
                        </a:lnTo>
                        <a:lnTo>
                          <a:pt x="323564" y="178387"/>
                        </a:lnTo>
                        <a:lnTo>
                          <a:pt x="327440" y="180501"/>
                        </a:lnTo>
                        <a:lnTo>
                          <a:pt x="324180" y="183409"/>
                        </a:lnTo>
                        <a:lnTo>
                          <a:pt x="164380" y="324180"/>
                        </a:lnTo>
                        <a:lnTo>
                          <a:pt x="162531" y="325854"/>
                        </a:lnTo>
                        <a:lnTo>
                          <a:pt x="161386" y="323652"/>
                        </a:lnTo>
                        <a:lnTo>
                          <a:pt x="4052" y="8016"/>
                        </a:lnTo>
                        <a:lnTo>
                          <a:pt x="0" y="0"/>
                        </a:lnTo>
                        <a:close/>
                        <a:moveTo>
                          <a:pt x="8016" y="15945"/>
                        </a:moveTo>
                        <a:lnTo>
                          <a:pt x="164733" y="321978"/>
                        </a:lnTo>
                        <a:lnTo>
                          <a:pt x="161738" y="321449"/>
                        </a:lnTo>
                        <a:lnTo>
                          <a:pt x="319952" y="178916"/>
                        </a:lnTo>
                        <a:lnTo>
                          <a:pt x="320569" y="183937"/>
                        </a:lnTo>
                        <a:lnTo>
                          <a:pt x="8016" y="15945"/>
                        </a:lnTo>
                        <a:close/>
                      </a:path>
                    </a:pathLst>
                  </a:custGeom>
                  <a:grpFill/>
                  <a:ln w="8809" cap="flat">
                    <a:noFill/>
                    <a:prstDash val="solid"/>
                    <a:miter/>
                  </a:ln>
                </p:spPr>
                <p:txBody>
                  <a:bodyPr rtlCol="0" anchor="ctr"/>
                  <a:lstStyle/>
                  <a:p>
                    <a:endParaRPr lang="en-US" sz="3200"/>
                  </a:p>
                </p:txBody>
              </p:sp>
              <p:sp>
                <p:nvSpPr>
                  <p:cNvPr id="2471" name="Freeform: Shape 2470">
                    <a:extLst>
                      <a:ext uri="{FF2B5EF4-FFF2-40B4-BE49-F238E27FC236}">
                        <a16:creationId xmlns:a16="http://schemas.microsoft.com/office/drawing/2014/main" id="{3FC23CFE-D0F3-417B-9220-679D7A133352}"/>
                      </a:ext>
                    </a:extLst>
                  </p:cNvPr>
                  <p:cNvSpPr/>
                  <p:nvPr/>
                </p:nvSpPr>
                <p:spPr>
                  <a:xfrm>
                    <a:off x="5816218" y="1629072"/>
                    <a:ext cx="341006" cy="339420"/>
                  </a:xfrm>
                  <a:custGeom>
                    <a:avLst/>
                    <a:gdLst>
                      <a:gd name="connsiteX0" fmla="*/ 169138 w 341006"/>
                      <a:gd name="connsiteY0" fmla="*/ 339420 h 339420"/>
                      <a:gd name="connsiteX1" fmla="*/ 165526 w 341006"/>
                      <a:gd name="connsiteY1" fmla="*/ 332109 h 339420"/>
                      <a:gd name="connsiteX2" fmla="*/ 162266 w 341006"/>
                      <a:gd name="connsiteY2" fmla="*/ 331492 h 339420"/>
                      <a:gd name="connsiteX3" fmla="*/ 164293 w 341006"/>
                      <a:gd name="connsiteY3" fmla="*/ 329642 h 339420"/>
                      <a:gd name="connsiteX4" fmla="*/ 7929 w 341006"/>
                      <a:gd name="connsiteY4" fmla="*/ 15945 h 339420"/>
                      <a:gd name="connsiteX5" fmla="*/ 7929 w 341006"/>
                      <a:gd name="connsiteY5" fmla="*/ 15945 h 339420"/>
                      <a:gd name="connsiteX6" fmla="*/ 0 w 341006"/>
                      <a:gd name="connsiteY6" fmla="*/ 0 h 339420"/>
                      <a:gd name="connsiteX7" fmla="*/ 328938 w 341006"/>
                      <a:gd name="connsiteY7" fmla="*/ 181382 h 339420"/>
                      <a:gd name="connsiteX8" fmla="*/ 330347 w 341006"/>
                      <a:gd name="connsiteY8" fmla="*/ 180061 h 339420"/>
                      <a:gd name="connsiteX9" fmla="*/ 330611 w 341006"/>
                      <a:gd name="connsiteY9" fmla="*/ 182351 h 339420"/>
                      <a:gd name="connsiteX10" fmla="*/ 341006 w 341006"/>
                      <a:gd name="connsiteY10" fmla="*/ 188077 h 339420"/>
                      <a:gd name="connsiteX11" fmla="*/ 332197 w 341006"/>
                      <a:gd name="connsiteY11" fmla="*/ 195830 h 339420"/>
                      <a:gd name="connsiteX12" fmla="*/ 332461 w 341006"/>
                      <a:gd name="connsiteY12" fmla="*/ 198032 h 339420"/>
                      <a:gd name="connsiteX13" fmla="*/ 330787 w 341006"/>
                      <a:gd name="connsiteY13" fmla="*/ 197151 h 339420"/>
                      <a:gd name="connsiteX14" fmla="*/ 177418 w 341006"/>
                      <a:gd name="connsiteY14" fmla="*/ 332285 h 339420"/>
                      <a:gd name="connsiteX15" fmla="*/ 178652 w 341006"/>
                      <a:gd name="connsiteY15" fmla="*/ 334751 h 339420"/>
                      <a:gd name="connsiteX16" fmla="*/ 175304 w 341006"/>
                      <a:gd name="connsiteY16" fmla="*/ 334135 h 339420"/>
                      <a:gd name="connsiteX17" fmla="*/ 169138 w 341006"/>
                      <a:gd name="connsiteY17" fmla="*/ 339420 h 339420"/>
                      <a:gd name="connsiteX18" fmla="*/ 23785 w 341006"/>
                      <a:gd name="connsiteY18" fmla="*/ 32154 h 339420"/>
                      <a:gd name="connsiteX19" fmla="*/ 172397 w 341006"/>
                      <a:gd name="connsiteY19" fmla="*/ 322418 h 339420"/>
                      <a:gd name="connsiteX20" fmla="*/ 318719 w 341006"/>
                      <a:gd name="connsiteY20" fmla="*/ 190632 h 339420"/>
                      <a:gd name="connsiteX21" fmla="*/ 23785 w 341006"/>
                      <a:gd name="connsiteY21" fmla="*/ 32154 h 339420"/>
                      <a:gd name="connsiteX22" fmla="*/ 18235 w 341006"/>
                      <a:gd name="connsiteY22" fmla="*/ 21494 h 339420"/>
                      <a:gd name="connsiteX23" fmla="*/ 283218 w 341006"/>
                      <a:gd name="connsiteY23" fmla="*/ 163940 h 339420"/>
                      <a:gd name="connsiteX24" fmla="*/ 15593 w 341006"/>
                      <a:gd name="connsiteY24" fmla="*/ 16385 h 339420"/>
                      <a:gd name="connsiteX25" fmla="*/ 18235 w 341006"/>
                      <a:gd name="connsiteY25" fmla="*/ 21494 h 33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41006" h="339420">
                        <a:moveTo>
                          <a:pt x="169138" y="339420"/>
                        </a:moveTo>
                        <a:lnTo>
                          <a:pt x="165526" y="332109"/>
                        </a:lnTo>
                        <a:lnTo>
                          <a:pt x="162266" y="331492"/>
                        </a:lnTo>
                        <a:lnTo>
                          <a:pt x="164293" y="329642"/>
                        </a:lnTo>
                        <a:lnTo>
                          <a:pt x="7929" y="15945"/>
                        </a:lnTo>
                        <a:lnTo>
                          <a:pt x="7929" y="15945"/>
                        </a:lnTo>
                        <a:lnTo>
                          <a:pt x="0" y="0"/>
                        </a:lnTo>
                        <a:lnTo>
                          <a:pt x="328938" y="181382"/>
                        </a:lnTo>
                        <a:lnTo>
                          <a:pt x="330347" y="180061"/>
                        </a:lnTo>
                        <a:lnTo>
                          <a:pt x="330611" y="182351"/>
                        </a:lnTo>
                        <a:lnTo>
                          <a:pt x="341006" y="188077"/>
                        </a:lnTo>
                        <a:lnTo>
                          <a:pt x="332197" y="195830"/>
                        </a:lnTo>
                        <a:lnTo>
                          <a:pt x="332461" y="198032"/>
                        </a:lnTo>
                        <a:lnTo>
                          <a:pt x="330787" y="197151"/>
                        </a:lnTo>
                        <a:lnTo>
                          <a:pt x="177418" y="332285"/>
                        </a:lnTo>
                        <a:lnTo>
                          <a:pt x="178652" y="334751"/>
                        </a:lnTo>
                        <a:lnTo>
                          <a:pt x="175304" y="334135"/>
                        </a:lnTo>
                        <a:lnTo>
                          <a:pt x="169138" y="339420"/>
                        </a:lnTo>
                        <a:close/>
                        <a:moveTo>
                          <a:pt x="23785" y="32154"/>
                        </a:moveTo>
                        <a:lnTo>
                          <a:pt x="172397" y="322418"/>
                        </a:lnTo>
                        <a:lnTo>
                          <a:pt x="318719" y="190632"/>
                        </a:lnTo>
                        <a:lnTo>
                          <a:pt x="23785" y="32154"/>
                        </a:lnTo>
                        <a:close/>
                        <a:moveTo>
                          <a:pt x="18235" y="21494"/>
                        </a:moveTo>
                        <a:lnTo>
                          <a:pt x="283218" y="163940"/>
                        </a:lnTo>
                        <a:lnTo>
                          <a:pt x="15593" y="16385"/>
                        </a:lnTo>
                        <a:lnTo>
                          <a:pt x="18235" y="21494"/>
                        </a:lnTo>
                        <a:close/>
                      </a:path>
                    </a:pathLst>
                  </a:custGeom>
                  <a:grpFill/>
                  <a:ln w="8809" cap="flat">
                    <a:noFill/>
                    <a:prstDash val="solid"/>
                    <a:miter/>
                  </a:ln>
                </p:spPr>
                <p:txBody>
                  <a:bodyPr rtlCol="0" anchor="ctr"/>
                  <a:lstStyle/>
                  <a:p>
                    <a:endParaRPr lang="en-US" sz="3200"/>
                  </a:p>
                </p:txBody>
              </p:sp>
            </p:grpSp>
            <p:grpSp>
              <p:nvGrpSpPr>
                <p:cNvPr id="1567" name="Graphic 4229">
                  <a:extLst>
                    <a:ext uri="{FF2B5EF4-FFF2-40B4-BE49-F238E27FC236}">
                      <a16:creationId xmlns:a16="http://schemas.microsoft.com/office/drawing/2014/main" id="{5B37E848-B650-4E31-BD50-6D06FB230B1E}"/>
                    </a:ext>
                  </a:extLst>
                </p:cNvPr>
                <p:cNvGrpSpPr/>
                <p:nvPr/>
              </p:nvGrpSpPr>
              <p:grpSpPr>
                <a:xfrm>
                  <a:off x="690468" y="294559"/>
                  <a:ext cx="341006" cy="339508"/>
                  <a:chOff x="690468" y="294559"/>
                  <a:chExt cx="341006" cy="339508"/>
                </a:xfrm>
                <a:grpFill/>
              </p:grpSpPr>
              <p:sp>
                <p:nvSpPr>
                  <p:cNvPr id="2468" name="Freeform: Shape 2467">
                    <a:extLst>
                      <a:ext uri="{FF2B5EF4-FFF2-40B4-BE49-F238E27FC236}">
                        <a16:creationId xmlns:a16="http://schemas.microsoft.com/office/drawing/2014/main" id="{F9330F20-8388-4F6D-B984-7D0E2A3D593C}"/>
                      </a:ext>
                    </a:extLst>
                  </p:cNvPr>
                  <p:cNvSpPr/>
                  <p:nvPr/>
                </p:nvSpPr>
                <p:spPr>
                  <a:xfrm>
                    <a:off x="698309" y="302751"/>
                    <a:ext cx="327439" cy="325854"/>
                  </a:xfrm>
                  <a:custGeom>
                    <a:avLst/>
                    <a:gdLst>
                      <a:gd name="connsiteX0" fmla="*/ 0 w 327439"/>
                      <a:gd name="connsiteY0" fmla="*/ 0 h 325854"/>
                      <a:gd name="connsiteX1" fmla="*/ 6431 w 327439"/>
                      <a:gd name="connsiteY1" fmla="*/ 3524 h 325854"/>
                      <a:gd name="connsiteX2" fmla="*/ 323564 w 327439"/>
                      <a:gd name="connsiteY2" fmla="*/ 178387 h 325854"/>
                      <a:gd name="connsiteX3" fmla="*/ 327440 w 327439"/>
                      <a:gd name="connsiteY3" fmla="*/ 180502 h 325854"/>
                      <a:gd name="connsiteX4" fmla="*/ 324180 w 327439"/>
                      <a:gd name="connsiteY4" fmla="*/ 183409 h 325854"/>
                      <a:gd name="connsiteX5" fmla="*/ 164293 w 327439"/>
                      <a:gd name="connsiteY5" fmla="*/ 324180 h 325854"/>
                      <a:gd name="connsiteX6" fmla="*/ 162443 w 327439"/>
                      <a:gd name="connsiteY6" fmla="*/ 325854 h 325854"/>
                      <a:gd name="connsiteX7" fmla="*/ 161297 w 327439"/>
                      <a:gd name="connsiteY7" fmla="*/ 323652 h 325854"/>
                      <a:gd name="connsiteX8" fmla="*/ 3964 w 327439"/>
                      <a:gd name="connsiteY8" fmla="*/ 7928 h 325854"/>
                      <a:gd name="connsiteX9" fmla="*/ 0 w 327439"/>
                      <a:gd name="connsiteY9" fmla="*/ 0 h 325854"/>
                      <a:gd name="connsiteX10" fmla="*/ 8016 w 327439"/>
                      <a:gd name="connsiteY10" fmla="*/ 15857 h 325854"/>
                      <a:gd name="connsiteX11" fmla="*/ 164733 w 327439"/>
                      <a:gd name="connsiteY11" fmla="*/ 321890 h 325854"/>
                      <a:gd name="connsiteX12" fmla="*/ 161738 w 327439"/>
                      <a:gd name="connsiteY12" fmla="*/ 321361 h 325854"/>
                      <a:gd name="connsiteX13" fmla="*/ 319952 w 327439"/>
                      <a:gd name="connsiteY13" fmla="*/ 178828 h 325854"/>
                      <a:gd name="connsiteX14" fmla="*/ 320569 w 327439"/>
                      <a:gd name="connsiteY14" fmla="*/ 183849 h 325854"/>
                      <a:gd name="connsiteX15" fmla="*/ 8016 w 327439"/>
                      <a:gd name="connsiteY15" fmla="*/ 15857 h 32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7439" h="325854">
                        <a:moveTo>
                          <a:pt x="0" y="0"/>
                        </a:moveTo>
                        <a:lnTo>
                          <a:pt x="6431" y="3524"/>
                        </a:lnTo>
                        <a:lnTo>
                          <a:pt x="323564" y="178387"/>
                        </a:lnTo>
                        <a:lnTo>
                          <a:pt x="327440" y="180502"/>
                        </a:lnTo>
                        <a:lnTo>
                          <a:pt x="324180" y="183409"/>
                        </a:lnTo>
                        <a:lnTo>
                          <a:pt x="164293" y="324180"/>
                        </a:lnTo>
                        <a:lnTo>
                          <a:pt x="162443" y="325854"/>
                        </a:lnTo>
                        <a:lnTo>
                          <a:pt x="161297" y="323652"/>
                        </a:lnTo>
                        <a:lnTo>
                          <a:pt x="3964" y="7928"/>
                        </a:lnTo>
                        <a:lnTo>
                          <a:pt x="0" y="0"/>
                        </a:lnTo>
                        <a:close/>
                        <a:moveTo>
                          <a:pt x="8016" y="15857"/>
                        </a:moveTo>
                        <a:lnTo>
                          <a:pt x="164733" y="321890"/>
                        </a:lnTo>
                        <a:lnTo>
                          <a:pt x="161738" y="321361"/>
                        </a:lnTo>
                        <a:lnTo>
                          <a:pt x="319952" y="178828"/>
                        </a:lnTo>
                        <a:lnTo>
                          <a:pt x="320569" y="183849"/>
                        </a:lnTo>
                        <a:lnTo>
                          <a:pt x="8016" y="15857"/>
                        </a:lnTo>
                        <a:close/>
                      </a:path>
                    </a:pathLst>
                  </a:custGeom>
                  <a:grpFill/>
                  <a:ln w="8809" cap="flat">
                    <a:noFill/>
                    <a:prstDash val="solid"/>
                    <a:miter/>
                  </a:ln>
                </p:spPr>
                <p:txBody>
                  <a:bodyPr rtlCol="0" anchor="ctr"/>
                  <a:lstStyle/>
                  <a:p>
                    <a:endParaRPr lang="en-US" sz="3200"/>
                  </a:p>
                </p:txBody>
              </p:sp>
              <p:sp>
                <p:nvSpPr>
                  <p:cNvPr id="2469" name="Freeform: Shape 2468">
                    <a:extLst>
                      <a:ext uri="{FF2B5EF4-FFF2-40B4-BE49-F238E27FC236}">
                        <a16:creationId xmlns:a16="http://schemas.microsoft.com/office/drawing/2014/main" id="{90C7177B-0523-4243-91A8-1E9DF0AA07BF}"/>
                      </a:ext>
                    </a:extLst>
                  </p:cNvPr>
                  <p:cNvSpPr/>
                  <p:nvPr/>
                </p:nvSpPr>
                <p:spPr>
                  <a:xfrm>
                    <a:off x="690468" y="294559"/>
                    <a:ext cx="341006" cy="339508"/>
                  </a:xfrm>
                  <a:custGeom>
                    <a:avLst/>
                    <a:gdLst>
                      <a:gd name="connsiteX0" fmla="*/ 169138 w 341006"/>
                      <a:gd name="connsiteY0" fmla="*/ 339509 h 339508"/>
                      <a:gd name="connsiteX1" fmla="*/ 165526 w 341006"/>
                      <a:gd name="connsiteY1" fmla="*/ 332197 h 339508"/>
                      <a:gd name="connsiteX2" fmla="*/ 162266 w 341006"/>
                      <a:gd name="connsiteY2" fmla="*/ 331580 h 339508"/>
                      <a:gd name="connsiteX3" fmla="*/ 164293 w 341006"/>
                      <a:gd name="connsiteY3" fmla="*/ 329730 h 339508"/>
                      <a:gd name="connsiteX4" fmla="*/ 7928 w 341006"/>
                      <a:gd name="connsiteY4" fmla="*/ 15945 h 339508"/>
                      <a:gd name="connsiteX5" fmla="*/ 7928 w 341006"/>
                      <a:gd name="connsiteY5" fmla="*/ 15945 h 339508"/>
                      <a:gd name="connsiteX6" fmla="*/ 0 w 341006"/>
                      <a:gd name="connsiteY6" fmla="*/ 0 h 339508"/>
                      <a:gd name="connsiteX7" fmla="*/ 328937 w 341006"/>
                      <a:gd name="connsiteY7" fmla="*/ 181382 h 339508"/>
                      <a:gd name="connsiteX8" fmla="*/ 330347 w 341006"/>
                      <a:gd name="connsiteY8" fmla="*/ 180061 h 339508"/>
                      <a:gd name="connsiteX9" fmla="*/ 330611 w 341006"/>
                      <a:gd name="connsiteY9" fmla="*/ 182351 h 339508"/>
                      <a:gd name="connsiteX10" fmla="*/ 341006 w 341006"/>
                      <a:gd name="connsiteY10" fmla="*/ 188077 h 339508"/>
                      <a:gd name="connsiteX11" fmla="*/ 332197 w 341006"/>
                      <a:gd name="connsiteY11" fmla="*/ 195830 h 339508"/>
                      <a:gd name="connsiteX12" fmla="*/ 332461 w 341006"/>
                      <a:gd name="connsiteY12" fmla="*/ 198032 h 339508"/>
                      <a:gd name="connsiteX13" fmla="*/ 330787 w 341006"/>
                      <a:gd name="connsiteY13" fmla="*/ 197151 h 339508"/>
                      <a:gd name="connsiteX14" fmla="*/ 177418 w 341006"/>
                      <a:gd name="connsiteY14" fmla="*/ 332197 h 339508"/>
                      <a:gd name="connsiteX15" fmla="*/ 178652 w 341006"/>
                      <a:gd name="connsiteY15" fmla="*/ 334663 h 339508"/>
                      <a:gd name="connsiteX16" fmla="*/ 175304 w 341006"/>
                      <a:gd name="connsiteY16" fmla="*/ 334047 h 339508"/>
                      <a:gd name="connsiteX17" fmla="*/ 169138 w 341006"/>
                      <a:gd name="connsiteY17" fmla="*/ 339509 h 339508"/>
                      <a:gd name="connsiteX18" fmla="*/ 23785 w 341006"/>
                      <a:gd name="connsiteY18" fmla="*/ 32154 h 339508"/>
                      <a:gd name="connsiteX19" fmla="*/ 172397 w 341006"/>
                      <a:gd name="connsiteY19" fmla="*/ 322419 h 339508"/>
                      <a:gd name="connsiteX20" fmla="*/ 318719 w 341006"/>
                      <a:gd name="connsiteY20" fmla="*/ 190632 h 339508"/>
                      <a:gd name="connsiteX21" fmla="*/ 23785 w 341006"/>
                      <a:gd name="connsiteY21" fmla="*/ 32154 h 339508"/>
                      <a:gd name="connsiteX22" fmla="*/ 18235 w 341006"/>
                      <a:gd name="connsiteY22" fmla="*/ 21495 h 339508"/>
                      <a:gd name="connsiteX23" fmla="*/ 283217 w 341006"/>
                      <a:gd name="connsiteY23" fmla="*/ 163940 h 339508"/>
                      <a:gd name="connsiteX24" fmla="*/ 15681 w 341006"/>
                      <a:gd name="connsiteY24" fmla="*/ 16385 h 339508"/>
                      <a:gd name="connsiteX25" fmla="*/ 18235 w 341006"/>
                      <a:gd name="connsiteY25" fmla="*/ 21495 h 33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41006" h="339508">
                        <a:moveTo>
                          <a:pt x="169138" y="339509"/>
                        </a:moveTo>
                        <a:lnTo>
                          <a:pt x="165526" y="332197"/>
                        </a:lnTo>
                        <a:lnTo>
                          <a:pt x="162266" y="331580"/>
                        </a:lnTo>
                        <a:lnTo>
                          <a:pt x="164293" y="329730"/>
                        </a:lnTo>
                        <a:lnTo>
                          <a:pt x="7928" y="15945"/>
                        </a:lnTo>
                        <a:lnTo>
                          <a:pt x="7928" y="15945"/>
                        </a:lnTo>
                        <a:lnTo>
                          <a:pt x="0" y="0"/>
                        </a:lnTo>
                        <a:lnTo>
                          <a:pt x="328937" y="181382"/>
                        </a:lnTo>
                        <a:lnTo>
                          <a:pt x="330347" y="180061"/>
                        </a:lnTo>
                        <a:lnTo>
                          <a:pt x="330611" y="182351"/>
                        </a:lnTo>
                        <a:lnTo>
                          <a:pt x="341006" y="188077"/>
                        </a:lnTo>
                        <a:lnTo>
                          <a:pt x="332197" y="195830"/>
                        </a:lnTo>
                        <a:lnTo>
                          <a:pt x="332461" y="198032"/>
                        </a:lnTo>
                        <a:lnTo>
                          <a:pt x="330787" y="197151"/>
                        </a:lnTo>
                        <a:lnTo>
                          <a:pt x="177418" y="332197"/>
                        </a:lnTo>
                        <a:lnTo>
                          <a:pt x="178652" y="334663"/>
                        </a:lnTo>
                        <a:lnTo>
                          <a:pt x="175304" y="334047"/>
                        </a:lnTo>
                        <a:lnTo>
                          <a:pt x="169138" y="339509"/>
                        </a:lnTo>
                        <a:close/>
                        <a:moveTo>
                          <a:pt x="23785" y="32154"/>
                        </a:moveTo>
                        <a:lnTo>
                          <a:pt x="172397" y="322419"/>
                        </a:lnTo>
                        <a:lnTo>
                          <a:pt x="318719" y="190632"/>
                        </a:lnTo>
                        <a:lnTo>
                          <a:pt x="23785" y="32154"/>
                        </a:lnTo>
                        <a:close/>
                        <a:moveTo>
                          <a:pt x="18235" y="21495"/>
                        </a:moveTo>
                        <a:lnTo>
                          <a:pt x="283217" y="163940"/>
                        </a:lnTo>
                        <a:lnTo>
                          <a:pt x="15681" y="16385"/>
                        </a:lnTo>
                        <a:lnTo>
                          <a:pt x="18235" y="21495"/>
                        </a:lnTo>
                        <a:close/>
                      </a:path>
                    </a:pathLst>
                  </a:custGeom>
                  <a:grpFill/>
                  <a:ln w="8809" cap="flat">
                    <a:noFill/>
                    <a:prstDash val="solid"/>
                    <a:miter/>
                  </a:ln>
                </p:spPr>
                <p:txBody>
                  <a:bodyPr rtlCol="0" anchor="ctr"/>
                  <a:lstStyle/>
                  <a:p>
                    <a:endParaRPr lang="en-US" sz="3200"/>
                  </a:p>
                </p:txBody>
              </p:sp>
            </p:grpSp>
            <p:grpSp>
              <p:nvGrpSpPr>
                <p:cNvPr id="1568" name="Graphic 4229">
                  <a:extLst>
                    <a:ext uri="{FF2B5EF4-FFF2-40B4-BE49-F238E27FC236}">
                      <a16:creationId xmlns:a16="http://schemas.microsoft.com/office/drawing/2014/main" id="{344016E7-3D7C-46A6-BDBE-894A7FD8F793}"/>
                    </a:ext>
                  </a:extLst>
                </p:cNvPr>
                <p:cNvGrpSpPr/>
                <p:nvPr/>
              </p:nvGrpSpPr>
              <p:grpSpPr>
                <a:xfrm>
                  <a:off x="6059882" y="1807459"/>
                  <a:ext cx="239082" cy="243311"/>
                  <a:chOff x="6059882" y="1807459"/>
                  <a:chExt cx="239082" cy="243311"/>
                </a:xfrm>
                <a:grpFill/>
              </p:grpSpPr>
              <p:sp>
                <p:nvSpPr>
                  <p:cNvPr id="2466" name="Freeform: Shape 2465">
                    <a:extLst>
                      <a:ext uri="{FF2B5EF4-FFF2-40B4-BE49-F238E27FC236}">
                        <a16:creationId xmlns:a16="http://schemas.microsoft.com/office/drawing/2014/main" id="{E45A562D-A6F5-4185-AA8F-13E3525F2089}"/>
                      </a:ext>
                    </a:extLst>
                  </p:cNvPr>
                  <p:cNvSpPr/>
                  <p:nvPr/>
                </p:nvSpPr>
                <p:spPr>
                  <a:xfrm>
                    <a:off x="6066048" y="1812568"/>
                    <a:ext cx="226574" cy="230538"/>
                  </a:xfrm>
                  <a:custGeom>
                    <a:avLst/>
                    <a:gdLst>
                      <a:gd name="connsiteX0" fmla="*/ 216796 w 226574"/>
                      <a:gd name="connsiteY0" fmla="*/ 99280 h 230538"/>
                      <a:gd name="connsiteX1" fmla="*/ 77962 w 226574"/>
                      <a:gd name="connsiteY1" fmla="*/ 8897 h 230538"/>
                      <a:gd name="connsiteX2" fmla="*/ 83512 w 226574"/>
                      <a:gd name="connsiteY2" fmla="*/ 6959 h 230538"/>
                      <a:gd name="connsiteX3" fmla="*/ 5374 w 226574"/>
                      <a:gd name="connsiteY3" fmla="*/ 226750 h 230538"/>
                      <a:gd name="connsiteX4" fmla="*/ 2555 w 226574"/>
                      <a:gd name="connsiteY4" fmla="*/ 224460 h 230538"/>
                      <a:gd name="connsiteX5" fmla="*/ 216796 w 226574"/>
                      <a:gd name="connsiteY5" fmla="*/ 99280 h 230538"/>
                      <a:gd name="connsiteX6" fmla="*/ 226574 w 226574"/>
                      <a:gd name="connsiteY6" fmla="*/ 93466 h 230538"/>
                      <a:gd name="connsiteX7" fmla="*/ 4581 w 226574"/>
                      <a:gd name="connsiteY7" fmla="*/ 227807 h 230538"/>
                      <a:gd name="connsiteX8" fmla="*/ 0 w 226574"/>
                      <a:gd name="connsiteY8" fmla="*/ 230538 h 230538"/>
                      <a:gd name="connsiteX9" fmla="*/ 1762 w 226574"/>
                      <a:gd name="connsiteY9" fmla="*/ 225429 h 230538"/>
                      <a:gd name="connsiteX10" fmla="*/ 76552 w 226574"/>
                      <a:gd name="connsiteY10" fmla="*/ 4493 h 230538"/>
                      <a:gd name="connsiteX11" fmla="*/ 78050 w 226574"/>
                      <a:gd name="connsiteY11" fmla="*/ 0 h 230538"/>
                      <a:gd name="connsiteX12" fmla="*/ 82102 w 226574"/>
                      <a:gd name="connsiteY12" fmla="*/ 2555 h 230538"/>
                      <a:gd name="connsiteX13" fmla="*/ 226574 w 226574"/>
                      <a:gd name="connsiteY13" fmla="*/ 93466 h 2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6574" h="230538">
                        <a:moveTo>
                          <a:pt x="216796" y="99280"/>
                        </a:moveTo>
                        <a:lnTo>
                          <a:pt x="77962" y="8897"/>
                        </a:lnTo>
                        <a:lnTo>
                          <a:pt x="83512" y="6959"/>
                        </a:lnTo>
                        <a:lnTo>
                          <a:pt x="5374" y="226750"/>
                        </a:lnTo>
                        <a:lnTo>
                          <a:pt x="2555" y="224460"/>
                        </a:lnTo>
                        <a:lnTo>
                          <a:pt x="216796" y="99280"/>
                        </a:lnTo>
                        <a:close/>
                        <a:moveTo>
                          <a:pt x="226574" y="93466"/>
                        </a:moveTo>
                        <a:lnTo>
                          <a:pt x="4581" y="227807"/>
                        </a:lnTo>
                        <a:lnTo>
                          <a:pt x="0" y="230538"/>
                        </a:lnTo>
                        <a:lnTo>
                          <a:pt x="1762" y="225429"/>
                        </a:lnTo>
                        <a:lnTo>
                          <a:pt x="76552" y="4493"/>
                        </a:lnTo>
                        <a:lnTo>
                          <a:pt x="78050" y="0"/>
                        </a:lnTo>
                        <a:lnTo>
                          <a:pt x="82102" y="2555"/>
                        </a:lnTo>
                        <a:lnTo>
                          <a:pt x="226574" y="93466"/>
                        </a:lnTo>
                        <a:close/>
                      </a:path>
                    </a:pathLst>
                  </a:custGeom>
                  <a:grpFill/>
                  <a:ln w="8809" cap="flat">
                    <a:noFill/>
                    <a:prstDash val="solid"/>
                    <a:miter/>
                  </a:ln>
                </p:spPr>
                <p:txBody>
                  <a:bodyPr rtlCol="0" anchor="ctr"/>
                  <a:lstStyle/>
                  <a:p>
                    <a:endParaRPr lang="en-US" sz="3200"/>
                  </a:p>
                </p:txBody>
              </p:sp>
              <p:sp>
                <p:nvSpPr>
                  <p:cNvPr id="2467" name="Freeform: Shape 2466">
                    <a:extLst>
                      <a:ext uri="{FF2B5EF4-FFF2-40B4-BE49-F238E27FC236}">
                        <a16:creationId xmlns:a16="http://schemas.microsoft.com/office/drawing/2014/main" id="{F8890C69-CEC2-4EB0-B4FA-39814205934F}"/>
                      </a:ext>
                    </a:extLst>
                  </p:cNvPr>
                  <p:cNvSpPr/>
                  <p:nvPr/>
                </p:nvSpPr>
                <p:spPr>
                  <a:xfrm>
                    <a:off x="6059882" y="1807459"/>
                    <a:ext cx="239082" cy="243311"/>
                  </a:xfrm>
                  <a:custGeom>
                    <a:avLst/>
                    <a:gdLst>
                      <a:gd name="connsiteX0" fmla="*/ 0 w 239082"/>
                      <a:gd name="connsiteY0" fmla="*/ 243311 h 243311"/>
                      <a:gd name="connsiteX1" fmla="*/ 4405 w 239082"/>
                      <a:gd name="connsiteY1" fmla="*/ 230274 h 243311"/>
                      <a:gd name="connsiteX2" fmla="*/ 2818 w 239082"/>
                      <a:gd name="connsiteY2" fmla="*/ 229040 h 243311"/>
                      <a:gd name="connsiteX3" fmla="*/ 5285 w 239082"/>
                      <a:gd name="connsiteY3" fmla="*/ 227631 h 243311"/>
                      <a:gd name="connsiteX4" fmla="*/ 77609 w 239082"/>
                      <a:gd name="connsiteY4" fmla="*/ 13830 h 243311"/>
                      <a:gd name="connsiteX5" fmla="*/ 76552 w 239082"/>
                      <a:gd name="connsiteY5" fmla="*/ 13126 h 243311"/>
                      <a:gd name="connsiteX6" fmla="*/ 78050 w 239082"/>
                      <a:gd name="connsiteY6" fmla="*/ 12597 h 243311"/>
                      <a:gd name="connsiteX7" fmla="*/ 82278 w 239082"/>
                      <a:gd name="connsiteY7" fmla="*/ 0 h 243311"/>
                      <a:gd name="connsiteX8" fmla="*/ 93642 w 239082"/>
                      <a:gd name="connsiteY8" fmla="*/ 7135 h 243311"/>
                      <a:gd name="connsiteX9" fmla="*/ 95228 w 239082"/>
                      <a:gd name="connsiteY9" fmla="*/ 6607 h 243311"/>
                      <a:gd name="connsiteX10" fmla="*/ 94787 w 239082"/>
                      <a:gd name="connsiteY10" fmla="*/ 7840 h 243311"/>
                      <a:gd name="connsiteX11" fmla="*/ 239083 w 239082"/>
                      <a:gd name="connsiteY11" fmla="*/ 98664 h 243311"/>
                      <a:gd name="connsiteX12" fmla="*/ 14095 w 239082"/>
                      <a:gd name="connsiteY12" fmla="*/ 234766 h 243311"/>
                      <a:gd name="connsiteX13" fmla="*/ 13126 w 239082"/>
                      <a:gd name="connsiteY13" fmla="*/ 237497 h 243311"/>
                      <a:gd name="connsiteX14" fmla="*/ 11628 w 239082"/>
                      <a:gd name="connsiteY14" fmla="*/ 236264 h 243311"/>
                      <a:gd name="connsiteX15" fmla="*/ 0 w 239082"/>
                      <a:gd name="connsiteY15" fmla="*/ 243311 h 243311"/>
                      <a:gd name="connsiteX16" fmla="*/ 89854 w 239082"/>
                      <a:gd name="connsiteY16" fmla="*/ 21759 h 243311"/>
                      <a:gd name="connsiteX17" fmla="*/ 19644 w 239082"/>
                      <a:gd name="connsiteY17" fmla="*/ 219262 h 243311"/>
                      <a:gd name="connsiteX18" fmla="*/ 216531 w 239082"/>
                      <a:gd name="connsiteY18" fmla="*/ 104213 h 243311"/>
                      <a:gd name="connsiteX19" fmla="*/ 89854 w 239082"/>
                      <a:gd name="connsiteY19" fmla="*/ 21759 h 243311"/>
                      <a:gd name="connsiteX20" fmla="*/ 92233 w 239082"/>
                      <a:gd name="connsiteY20" fmla="*/ 15240 h 243311"/>
                      <a:gd name="connsiteX21" fmla="*/ 223138 w 239082"/>
                      <a:gd name="connsiteY21" fmla="*/ 100425 h 243311"/>
                      <a:gd name="connsiteX22" fmla="*/ 226310 w 239082"/>
                      <a:gd name="connsiteY22" fmla="*/ 98487 h 243311"/>
                      <a:gd name="connsiteX23" fmla="*/ 92497 w 239082"/>
                      <a:gd name="connsiteY23" fmla="*/ 14359 h 243311"/>
                      <a:gd name="connsiteX24" fmla="*/ 92233 w 239082"/>
                      <a:gd name="connsiteY24" fmla="*/ 15240 h 243311"/>
                      <a:gd name="connsiteX25" fmla="*/ 83512 w 239082"/>
                      <a:gd name="connsiteY25" fmla="*/ 17619 h 243311"/>
                      <a:gd name="connsiteX26" fmla="*/ 69857 w 239082"/>
                      <a:gd name="connsiteY26" fmla="*/ 58053 h 243311"/>
                      <a:gd name="connsiteX27" fmla="*/ 84128 w 239082"/>
                      <a:gd name="connsiteY27" fmla="*/ 17971 h 243311"/>
                      <a:gd name="connsiteX28" fmla="*/ 83512 w 239082"/>
                      <a:gd name="connsiteY28" fmla="*/ 17619 h 24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9082" h="243311">
                        <a:moveTo>
                          <a:pt x="0" y="243311"/>
                        </a:moveTo>
                        <a:lnTo>
                          <a:pt x="4405" y="230274"/>
                        </a:lnTo>
                        <a:lnTo>
                          <a:pt x="2818" y="229040"/>
                        </a:lnTo>
                        <a:lnTo>
                          <a:pt x="5285" y="227631"/>
                        </a:lnTo>
                        <a:lnTo>
                          <a:pt x="77609" y="13830"/>
                        </a:lnTo>
                        <a:lnTo>
                          <a:pt x="76552" y="13126"/>
                        </a:lnTo>
                        <a:lnTo>
                          <a:pt x="78050" y="12597"/>
                        </a:lnTo>
                        <a:lnTo>
                          <a:pt x="82278" y="0"/>
                        </a:lnTo>
                        <a:lnTo>
                          <a:pt x="93642" y="7135"/>
                        </a:lnTo>
                        <a:lnTo>
                          <a:pt x="95228" y="6607"/>
                        </a:lnTo>
                        <a:lnTo>
                          <a:pt x="94787" y="7840"/>
                        </a:lnTo>
                        <a:lnTo>
                          <a:pt x="239083" y="98664"/>
                        </a:lnTo>
                        <a:lnTo>
                          <a:pt x="14095" y="234766"/>
                        </a:lnTo>
                        <a:lnTo>
                          <a:pt x="13126" y="237497"/>
                        </a:lnTo>
                        <a:lnTo>
                          <a:pt x="11628" y="236264"/>
                        </a:lnTo>
                        <a:lnTo>
                          <a:pt x="0" y="243311"/>
                        </a:lnTo>
                        <a:close/>
                        <a:moveTo>
                          <a:pt x="89854" y="21759"/>
                        </a:moveTo>
                        <a:lnTo>
                          <a:pt x="19644" y="219262"/>
                        </a:lnTo>
                        <a:lnTo>
                          <a:pt x="216531" y="104213"/>
                        </a:lnTo>
                        <a:lnTo>
                          <a:pt x="89854" y="21759"/>
                        </a:lnTo>
                        <a:close/>
                        <a:moveTo>
                          <a:pt x="92233" y="15240"/>
                        </a:moveTo>
                        <a:lnTo>
                          <a:pt x="223138" y="100425"/>
                        </a:lnTo>
                        <a:lnTo>
                          <a:pt x="226310" y="98487"/>
                        </a:lnTo>
                        <a:lnTo>
                          <a:pt x="92497" y="14359"/>
                        </a:lnTo>
                        <a:lnTo>
                          <a:pt x="92233" y="15240"/>
                        </a:lnTo>
                        <a:close/>
                        <a:moveTo>
                          <a:pt x="83512" y="17619"/>
                        </a:moveTo>
                        <a:lnTo>
                          <a:pt x="69857" y="58053"/>
                        </a:lnTo>
                        <a:lnTo>
                          <a:pt x="84128" y="17971"/>
                        </a:lnTo>
                        <a:lnTo>
                          <a:pt x="83512" y="17619"/>
                        </a:lnTo>
                        <a:close/>
                      </a:path>
                    </a:pathLst>
                  </a:custGeom>
                  <a:grpFill/>
                  <a:ln w="8809" cap="flat">
                    <a:noFill/>
                    <a:prstDash val="solid"/>
                    <a:miter/>
                  </a:ln>
                </p:spPr>
                <p:txBody>
                  <a:bodyPr rtlCol="0" anchor="ctr"/>
                  <a:lstStyle/>
                  <a:p>
                    <a:endParaRPr lang="en-US" sz="3200"/>
                  </a:p>
                </p:txBody>
              </p:sp>
            </p:grpSp>
            <p:grpSp>
              <p:nvGrpSpPr>
                <p:cNvPr id="1569" name="Graphic 4229">
                  <a:extLst>
                    <a:ext uri="{FF2B5EF4-FFF2-40B4-BE49-F238E27FC236}">
                      <a16:creationId xmlns:a16="http://schemas.microsoft.com/office/drawing/2014/main" id="{4685766C-836F-4852-907A-0C5B70C651B2}"/>
                    </a:ext>
                  </a:extLst>
                </p:cNvPr>
                <p:cNvGrpSpPr/>
                <p:nvPr/>
              </p:nvGrpSpPr>
              <p:grpSpPr>
                <a:xfrm>
                  <a:off x="6223822" y="1902511"/>
                  <a:ext cx="240844" cy="267096"/>
                  <a:chOff x="6223822" y="1902511"/>
                  <a:chExt cx="240844" cy="267096"/>
                </a:xfrm>
                <a:grpFill/>
              </p:grpSpPr>
              <p:sp>
                <p:nvSpPr>
                  <p:cNvPr id="2464" name="Freeform: Shape 2463">
                    <a:extLst>
                      <a:ext uri="{FF2B5EF4-FFF2-40B4-BE49-F238E27FC236}">
                        <a16:creationId xmlns:a16="http://schemas.microsoft.com/office/drawing/2014/main" id="{26CB9757-8CA8-4B67-8431-BE64B2868961}"/>
                      </a:ext>
                    </a:extLst>
                  </p:cNvPr>
                  <p:cNvSpPr/>
                  <p:nvPr/>
                </p:nvSpPr>
                <p:spPr>
                  <a:xfrm>
                    <a:off x="6228931" y="1908677"/>
                    <a:ext cx="229744" cy="254851"/>
                  </a:xfrm>
                  <a:custGeom>
                    <a:avLst/>
                    <a:gdLst>
                      <a:gd name="connsiteX0" fmla="*/ 62722 w 229744"/>
                      <a:gd name="connsiteY0" fmla="*/ 0 h 254851"/>
                      <a:gd name="connsiteX1" fmla="*/ 64660 w 229744"/>
                      <a:gd name="connsiteY1" fmla="*/ 1674 h 254851"/>
                      <a:gd name="connsiteX2" fmla="*/ 225605 w 229744"/>
                      <a:gd name="connsiteY2" fmla="*/ 139450 h 254851"/>
                      <a:gd name="connsiteX3" fmla="*/ 229745 w 229744"/>
                      <a:gd name="connsiteY3" fmla="*/ 142974 h 254851"/>
                      <a:gd name="connsiteX4" fmla="*/ 224900 w 229744"/>
                      <a:gd name="connsiteY4" fmla="*/ 145353 h 254851"/>
                      <a:gd name="connsiteX5" fmla="*/ 3435 w 229744"/>
                      <a:gd name="connsiteY5" fmla="*/ 253178 h 254851"/>
                      <a:gd name="connsiteX6" fmla="*/ 0 w 229744"/>
                      <a:gd name="connsiteY6" fmla="*/ 254852 h 254851"/>
                      <a:gd name="connsiteX7" fmla="*/ 881 w 229744"/>
                      <a:gd name="connsiteY7" fmla="*/ 251152 h 254851"/>
                      <a:gd name="connsiteX8" fmla="*/ 61400 w 229744"/>
                      <a:gd name="connsiteY8" fmla="*/ 5638 h 254851"/>
                      <a:gd name="connsiteX9" fmla="*/ 62722 w 229744"/>
                      <a:gd name="connsiteY9" fmla="*/ 0 h 254851"/>
                      <a:gd name="connsiteX10" fmla="*/ 60079 w 229744"/>
                      <a:gd name="connsiteY10" fmla="*/ 11012 h 254851"/>
                      <a:gd name="connsiteX11" fmla="*/ 4316 w 229744"/>
                      <a:gd name="connsiteY11" fmla="*/ 251857 h 254851"/>
                      <a:gd name="connsiteX12" fmla="*/ 1761 w 229744"/>
                      <a:gd name="connsiteY12" fmla="*/ 249830 h 254851"/>
                      <a:gd name="connsiteX13" fmla="*/ 221729 w 229744"/>
                      <a:gd name="connsiteY13" fmla="*/ 138922 h 254851"/>
                      <a:gd name="connsiteX14" fmla="*/ 221024 w 229744"/>
                      <a:gd name="connsiteY14" fmla="*/ 144824 h 254851"/>
                      <a:gd name="connsiteX15" fmla="*/ 60079 w 229744"/>
                      <a:gd name="connsiteY15" fmla="*/ 11012 h 25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9744" h="254851">
                        <a:moveTo>
                          <a:pt x="62722" y="0"/>
                        </a:moveTo>
                        <a:lnTo>
                          <a:pt x="64660" y="1674"/>
                        </a:lnTo>
                        <a:lnTo>
                          <a:pt x="225605" y="139450"/>
                        </a:lnTo>
                        <a:lnTo>
                          <a:pt x="229745" y="142974"/>
                        </a:lnTo>
                        <a:lnTo>
                          <a:pt x="224900" y="145353"/>
                        </a:lnTo>
                        <a:lnTo>
                          <a:pt x="3435" y="253178"/>
                        </a:lnTo>
                        <a:lnTo>
                          <a:pt x="0" y="254852"/>
                        </a:lnTo>
                        <a:lnTo>
                          <a:pt x="881" y="251152"/>
                        </a:lnTo>
                        <a:lnTo>
                          <a:pt x="61400" y="5638"/>
                        </a:lnTo>
                        <a:lnTo>
                          <a:pt x="62722" y="0"/>
                        </a:lnTo>
                        <a:close/>
                        <a:moveTo>
                          <a:pt x="60079" y="11012"/>
                        </a:moveTo>
                        <a:lnTo>
                          <a:pt x="4316" y="251857"/>
                        </a:lnTo>
                        <a:lnTo>
                          <a:pt x="1761" y="249830"/>
                        </a:lnTo>
                        <a:lnTo>
                          <a:pt x="221729" y="138922"/>
                        </a:lnTo>
                        <a:lnTo>
                          <a:pt x="221024" y="144824"/>
                        </a:lnTo>
                        <a:lnTo>
                          <a:pt x="60079" y="11012"/>
                        </a:lnTo>
                        <a:close/>
                      </a:path>
                    </a:pathLst>
                  </a:custGeom>
                  <a:grpFill/>
                  <a:ln w="8809" cap="flat">
                    <a:noFill/>
                    <a:prstDash val="solid"/>
                    <a:miter/>
                  </a:ln>
                </p:spPr>
                <p:txBody>
                  <a:bodyPr rtlCol="0" anchor="ctr"/>
                  <a:lstStyle/>
                  <a:p>
                    <a:endParaRPr lang="en-US" sz="3200"/>
                  </a:p>
                </p:txBody>
              </p:sp>
              <p:sp>
                <p:nvSpPr>
                  <p:cNvPr id="2465" name="Freeform: Shape 2464">
                    <a:extLst>
                      <a:ext uri="{FF2B5EF4-FFF2-40B4-BE49-F238E27FC236}">
                        <a16:creationId xmlns:a16="http://schemas.microsoft.com/office/drawing/2014/main" id="{5BCF0778-19E1-4E44-AE1D-AEC2C63DAD6A}"/>
                      </a:ext>
                    </a:extLst>
                  </p:cNvPr>
                  <p:cNvSpPr/>
                  <p:nvPr/>
                </p:nvSpPr>
                <p:spPr>
                  <a:xfrm>
                    <a:off x="6223822" y="1902511"/>
                    <a:ext cx="240844" cy="267096"/>
                  </a:xfrm>
                  <a:custGeom>
                    <a:avLst/>
                    <a:gdLst>
                      <a:gd name="connsiteX0" fmla="*/ 0 w 240844"/>
                      <a:gd name="connsiteY0" fmla="*/ 267097 h 267096"/>
                      <a:gd name="connsiteX1" fmla="*/ 2554 w 240844"/>
                      <a:gd name="connsiteY1" fmla="*/ 256878 h 267096"/>
                      <a:gd name="connsiteX2" fmla="*/ 705 w 240844"/>
                      <a:gd name="connsiteY2" fmla="*/ 255380 h 267096"/>
                      <a:gd name="connsiteX3" fmla="*/ 3259 w 240844"/>
                      <a:gd name="connsiteY3" fmla="*/ 254059 h 267096"/>
                      <a:gd name="connsiteX4" fmla="*/ 65893 w 240844"/>
                      <a:gd name="connsiteY4" fmla="*/ 0 h 267096"/>
                      <a:gd name="connsiteX5" fmla="*/ 229393 w 240844"/>
                      <a:gd name="connsiteY5" fmla="*/ 139979 h 267096"/>
                      <a:gd name="connsiteX6" fmla="*/ 230890 w 240844"/>
                      <a:gd name="connsiteY6" fmla="*/ 139186 h 267096"/>
                      <a:gd name="connsiteX7" fmla="*/ 230626 w 240844"/>
                      <a:gd name="connsiteY7" fmla="*/ 141036 h 267096"/>
                      <a:gd name="connsiteX8" fmla="*/ 240845 w 240844"/>
                      <a:gd name="connsiteY8" fmla="*/ 149757 h 267096"/>
                      <a:gd name="connsiteX9" fmla="*/ 228864 w 240844"/>
                      <a:gd name="connsiteY9" fmla="*/ 155571 h 267096"/>
                      <a:gd name="connsiteX10" fmla="*/ 228600 w 240844"/>
                      <a:gd name="connsiteY10" fmla="*/ 157421 h 267096"/>
                      <a:gd name="connsiteX11" fmla="*/ 227279 w 240844"/>
                      <a:gd name="connsiteY11" fmla="*/ 156364 h 267096"/>
                      <a:gd name="connsiteX12" fmla="*/ 12069 w 240844"/>
                      <a:gd name="connsiteY12" fmla="*/ 261106 h 267096"/>
                      <a:gd name="connsiteX13" fmla="*/ 11452 w 240844"/>
                      <a:gd name="connsiteY13" fmla="*/ 263925 h 267096"/>
                      <a:gd name="connsiteX14" fmla="*/ 9514 w 240844"/>
                      <a:gd name="connsiteY14" fmla="*/ 262339 h 267096"/>
                      <a:gd name="connsiteX15" fmla="*/ 0 w 240844"/>
                      <a:gd name="connsiteY15" fmla="*/ 267097 h 267096"/>
                      <a:gd name="connsiteX16" fmla="*/ 67303 w 240844"/>
                      <a:gd name="connsiteY16" fmla="*/ 23256 h 267096"/>
                      <a:gd name="connsiteX17" fmla="*/ 15328 w 240844"/>
                      <a:gd name="connsiteY17" fmla="*/ 247980 h 267096"/>
                      <a:gd name="connsiteX18" fmla="*/ 215915 w 240844"/>
                      <a:gd name="connsiteY18" fmla="*/ 146762 h 267096"/>
                      <a:gd name="connsiteX19" fmla="*/ 67303 w 240844"/>
                      <a:gd name="connsiteY19" fmla="*/ 23256 h 267096"/>
                      <a:gd name="connsiteX20" fmla="*/ 221465 w 240844"/>
                      <a:gd name="connsiteY20" fmla="*/ 151519 h 267096"/>
                      <a:gd name="connsiteX21" fmla="*/ 205696 w 240844"/>
                      <a:gd name="connsiteY21" fmla="*/ 159447 h 267096"/>
                      <a:gd name="connsiteX22" fmla="*/ 221640 w 240844"/>
                      <a:gd name="connsiteY22" fmla="*/ 151695 h 267096"/>
                      <a:gd name="connsiteX23" fmla="*/ 221465 w 240844"/>
                      <a:gd name="connsiteY23" fmla="*/ 151519 h 267096"/>
                      <a:gd name="connsiteX24" fmla="*/ 68888 w 240844"/>
                      <a:gd name="connsiteY24" fmla="*/ 15857 h 267096"/>
                      <a:gd name="connsiteX25" fmla="*/ 222345 w 240844"/>
                      <a:gd name="connsiteY25" fmla="*/ 143503 h 267096"/>
                      <a:gd name="connsiteX26" fmla="*/ 222786 w 240844"/>
                      <a:gd name="connsiteY26" fmla="*/ 143238 h 267096"/>
                      <a:gd name="connsiteX27" fmla="*/ 69769 w 240844"/>
                      <a:gd name="connsiteY27" fmla="*/ 12245 h 267096"/>
                      <a:gd name="connsiteX28" fmla="*/ 68888 w 240844"/>
                      <a:gd name="connsiteY28" fmla="*/ 15857 h 26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0844" h="267096">
                        <a:moveTo>
                          <a:pt x="0" y="267097"/>
                        </a:moveTo>
                        <a:lnTo>
                          <a:pt x="2554" y="256878"/>
                        </a:lnTo>
                        <a:lnTo>
                          <a:pt x="705" y="255380"/>
                        </a:lnTo>
                        <a:lnTo>
                          <a:pt x="3259" y="254059"/>
                        </a:lnTo>
                        <a:lnTo>
                          <a:pt x="65893" y="0"/>
                        </a:lnTo>
                        <a:lnTo>
                          <a:pt x="229393" y="139979"/>
                        </a:lnTo>
                        <a:lnTo>
                          <a:pt x="230890" y="139186"/>
                        </a:lnTo>
                        <a:lnTo>
                          <a:pt x="230626" y="141036"/>
                        </a:lnTo>
                        <a:lnTo>
                          <a:pt x="240845" y="149757"/>
                        </a:lnTo>
                        <a:lnTo>
                          <a:pt x="228864" y="155571"/>
                        </a:lnTo>
                        <a:lnTo>
                          <a:pt x="228600" y="157421"/>
                        </a:lnTo>
                        <a:lnTo>
                          <a:pt x="227279" y="156364"/>
                        </a:lnTo>
                        <a:lnTo>
                          <a:pt x="12069" y="261106"/>
                        </a:lnTo>
                        <a:lnTo>
                          <a:pt x="11452" y="263925"/>
                        </a:lnTo>
                        <a:lnTo>
                          <a:pt x="9514" y="262339"/>
                        </a:lnTo>
                        <a:lnTo>
                          <a:pt x="0" y="267097"/>
                        </a:lnTo>
                        <a:close/>
                        <a:moveTo>
                          <a:pt x="67303" y="23256"/>
                        </a:moveTo>
                        <a:lnTo>
                          <a:pt x="15328" y="247980"/>
                        </a:lnTo>
                        <a:lnTo>
                          <a:pt x="215915" y="146762"/>
                        </a:lnTo>
                        <a:lnTo>
                          <a:pt x="67303" y="23256"/>
                        </a:lnTo>
                        <a:close/>
                        <a:moveTo>
                          <a:pt x="221465" y="151519"/>
                        </a:moveTo>
                        <a:lnTo>
                          <a:pt x="205696" y="159447"/>
                        </a:lnTo>
                        <a:lnTo>
                          <a:pt x="221640" y="151695"/>
                        </a:lnTo>
                        <a:lnTo>
                          <a:pt x="221465" y="151519"/>
                        </a:lnTo>
                        <a:close/>
                        <a:moveTo>
                          <a:pt x="68888" y="15857"/>
                        </a:moveTo>
                        <a:lnTo>
                          <a:pt x="222345" y="143503"/>
                        </a:lnTo>
                        <a:lnTo>
                          <a:pt x="222786" y="143238"/>
                        </a:lnTo>
                        <a:lnTo>
                          <a:pt x="69769" y="12245"/>
                        </a:lnTo>
                        <a:lnTo>
                          <a:pt x="68888" y="15857"/>
                        </a:lnTo>
                        <a:close/>
                      </a:path>
                    </a:pathLst>
                  </a:custGeom>
                  <a:grpFill/>
                  <a:ln w="8809" cap="flat">
                    <a:noFill/>
                    <a:prstDash val="solid"/>
                    <a:miter/>
                  </a:ln>
                </p:spPr>
                <p:txBody>
                  <a:bodyPr rtlCol="0" anchor="ctr"/>
                  <a:lstStyle/>
                  <a:p>
                    <a:endParaRPr lang="en-US" sz="3200"/>
                  </a:p>
                </p:txBody>
              </p:sp>
            </p:grpSp>
            <p:grpSp>
              <p:nvGrpSpPr>
                <p:cNvPr id="1570" name="Graphic 4229">
                  <a:extLst>
                    <a:ext uri="{FF2B5EF4-FFF2-40B4-BE49-F238E27FC236}">
                      <a16:creationId xmlns:a16="http://schemas.microsoft.com/office/drawing/2014/main" id="{5951A2DB-6892-4FDC-B6AE-BD4C55B365D3}"/>
                    </a:ext>
                  </a:extLst>
                </p:cNvPr>
                <p:cNvGrpSpPr/>
                <p:nvPr/>
              </p:nvGrpSpPr>
              <p:grpSpPr>
                <a:xfrm>
                  <a:off x="6396923" y="2034738"/>
                  <a:ext cx="178123" cy="196534"/>
                  <a:chOff x="6396923" y="2034738"/>
                  <a:chExt cx="178123" cy="196534"/>
                </a:xfrm>
                <a:grpFill/>
              </p:grpSpPr>
              <p:sp>
                <p:nvSpPr>
                  <p:cNvPr id="2462" name="Freeform: Shape 2461">
                    <a:extLst>
                      <a:ext uri="{FF2B5EF4-FFF2-40B4-BE49-F238E27FC236}">
                        <a16:creationId xmlns:a16="http://schemas.microsoft.com/office/drawing/2014/main" id="{6B025D86-B59B-43B1-83C7-ED83251D5C11}"/>
                      </a:ext>
                    </a:extLst>
                  </p:cNvPr>
                  <p:cNvSpPr/>
                  <p:nvPr/>
                </p:nvSpPr>
                <p:spPr>
                  <a:xfrm>
                    <a:off x="6401592" y="2041433"/>
                    <a:ext cx="167287" cy="184818"/>
                  </a:xfrm>
                  <a:custGeom>
                    <a:avLst/>
                    <a:gdLst>
                      <a:gd name="connsiteX0" fmla="*/ 156541 w 167287"/>
                      <a:gd name="connsiteY0" fmla="*/ 136808 h 184818"/>
                      <a:gd name="connsiteX1" fmla="*/ 44751 w 167287"/>
                      <a:gd name="connsiteY1" fmla="*/ 9338 h 184818"/>
                      <a:gd name="connsiteX2" fmla="*/ 50565 w 167287"/>
                      <a:gd name="connsiteY2" fmla="*/ 7928 h 184818"/>
                      <a:gd name="connsiteX3" fmla="*/ 3876 w 167287"/>
                      <a:gd name="connsiteY3" fmla="*/ 182880 h 184818"/>
                      <a:gd name="connsiteX4" fmla="*/ 1850 w 167287"/>
                      <a:gd name="connsiteY4" fmla="*/ 180942 h 184818"/>
                      <a:gd name="connsiteX5" fmla="*/ 156541 w 167287"/>
                      <a:gd name="connsiteY5" fmla="*/ 136808 h 184818"/>
                      <a:gd name="connsiteX6" fmla="*/ 167288 w 167287"/>
                      <a:gd name="connsiteY6" fmla="*/ 133636 h 184818"/>
                      <a:gd name="connsiteX7" fmla="*/ 2731 w 167287"/>
                      <a:gd name="connsiteY7" fmla="*/ 184025 h 184818"/>
                      <a:gd name="connsiteX8" fmla="*/ 0 w 167287"/>
                      <a:gd name="connsiteY8" fmla="*/ 184818 h 184818"/>
                      <a:gd name="connsiteX9" fmla="*/ 705 w 167287"/>
                      <a:gd name="connsiteY9" fmla="*/ 181999 h 184818"/>
                      <a:gd name="connsiteX10" fmla="*/ 43958 w 167287"/>
                      <a:gd name="connsiteY10" fmla="*/ 6166 h 184818"/>
                      <a:gd name="connsiteX11" fmla="*/ 45455 w 167287"/>
                      <a:gd name="connsiteY11" fmla="*/ 0 h 184818"/>
                      <a:gd name="connsiteX12" fmla="*/ 49772 w 167287"/>
                      <a:gd name="connsiteY12" fmla="*/ 4669 h 184818"/>
                      <a:gd name="connsiteX13" fmla="*/ 167288 w 167287"/>
                      <a:gd name="connsiteY13" fmla="*/ 133636 h 184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287" h="184818">
                        <a:moveTo>
                          <a:pt x="156541" y="136808"/>
                        </a:moveTo>
                        <a:lnTo>
                          <a:pt x="44751" y="9338"/>
                        </a:lnTo>
                        <a:lnTo>
                          <a:pt x="50565" y="7928"/>
                        </a:lnTo>
                        <a:lnTo>
                          <a:pt x="3876" y="182880"/>
                        </a:lnTo>
                        <a:lnTo>
                          <a:pt x="1850" y="180942"/>
                        </a:lnTo>
                        <a:lnTo>
                          <a:pt x="156541" y="136808"/>
                        </a:lnTo>
                        <a:close/>
                        <a:moveTo>
                          <a:pt x="167288" y="133636"/>
                        </a:moveTo>
                        <a:lnTo>
                          <a:pt x="2731" y="184025"/>
                        </a:lnTo>
                        <a:lnTo>
                          <a:pt x="0" y="184818"/>
                        </a:lnTo>
                        <a:lnTo>
                          <a:pt x="705" y="181999"/>
                        </a:lnTo>
                        <a:lnTo>
                          <a:pt x="43958" y="6166"/>
                        </a:lnTo>
                        <a:lnTo>
                          <a:pt x="45455" y="0"/>
                        </a:lnTo>
                        <a:lnTo>
                          <a:pt x="49772" y="4669"/>
                        </a:lnTo>
                        <a:lnTo>
                          <a:pt x="167288" y="133636"/>
                        </a:lnTo>
                        <a:close/>
                      </a:path>
                    </a:pathLst>
                  </a:custGeom>
                  <a:grpFill/>
                  <a:ln w="8809" cap="flat">
                    <a:noFill/>
                    <a:prstDash val="solid"/>
                    <a:miter/>
                  </a:ln>
                </p:spPr>
                <p:txBody>
                  <a:bodyPr rtlCol="0" anchor="ctr"/>
                  <a:lstStyle/>
                  <a:p>
                    <a:endParaRPr lang="en-US" sz="3200"/>
                  </a:p>
                </p:txBody>
              </p:sp>
              <p:sp>
                <p:nvSpPr>
                  <p:cNvPr id="2463" name="Freeform: Shape 2462">
                    <a:extLst>
                      <a:ext uri="{FF2B5EF4-FFF2-40B4-BE49-F238E27FC236}">
                        <a16:creationId xmlns:a16="http://schemas.microsoft.com/office/drawing/2014/main" id="{B686FEA6-A06A-4E77-A168-F71C525E3642}"/>
                      </a:ext>
                    </a:extLst>
                  </p:cNvPr>
                  <p:cNvSpPr/>
                  <p:nvPr/>
                </p:nvSpPr>
                <p:spPr>
                  <a:xfrm>
                    <a:off x="6396923" y="2034738"/>
                    <a:ext cx="178123" cy="196534"/>
                  </a:xfrm>
                  <a:custGeom>
                    <a:avLst/>
                    <a:gdLst>
                      <a:gd name="connsiteX0" fmla="*/ 0 w 178123"/>
                      <a:gd name="connsiteY0" fmla="*/ 196534 h 196534"/>
                      <a:gd name="connsiteX1" fmla="*/ 2115 w 178123"/>
                      <a:gd name="connsiteY1" fmla="*/ 188078 h 196534"/>
                      <a:gd name="connsiteX2" fmla="*/ 0 w 178123"/>
                      <a:gd name="connsiteY2" fmla="*/ 186051 h 196534"/>
                      <a:gd name="connsiteX3" fmla="*/ 2819 w 178123"/>
                      <a:gd name="connsiteY3" fmla="*/ 185259 h 196534"/>
                      <a:gd name="connsiteX4" fmla="*/ 44575 w 178123"/>
                      <a:gd name="connsiteY4" fmla="*/ 15681 h 196534"/>
                      <a:gd name="connsiteX5" fmla="*/ 43254 w 178123"/>
                      <a:gd name="connsiteY5" fmla="*/ 14183 h 196534"/>
                      <a:gd name="connsiteX6" fmla="*/ 45016 w 178123"/>
                      <a:gd name="connsiteY6" fmla="*/ 13743 h 196534"/>
                      <a:gd name="connsiteX7" fmla="*/ 48451 w 178123"/>
                      <a:gd name="connsiteY7" fmla="*/ 0 h 196534"/>
                      <a:gd name="connsiteX8" fmla="*/ 58053 w 178123"/>
                      <a:gd name="connsiteY8" fmla="*/ 10571 h 196534"/>
                      <a:gd name="connsiteX9" fmla="*/ 59991 w 178123"/>
                      <a:gd name="connsiteY9" fmla="*/ 10131 h 196534"/>
                      <a:gd name="connsiteX10" fmla="*/ 59462 w 178123"/>
                      <a:gd name="connsiteY10" fmla="*/ 12069 h 196534"/>
                      <a:gd name="connsiteX11" fmla="*/ 178123 w 178123"/>
                      <a:gd name="connsiteY11" fmla="*/ 142093 h 196534"/>
                      <a:gd name="connsiteX12" fmla="*/ 11188 w 178123"/>
                      <a:gd name="connsiteY12" fmla="*/ 193275 h 196534"/>
                      <a:gd name="connsiteX13" fmla="*/ 10395 w 178123"/>
                      <a:gd name="connsiteY13" fmla="*/ 196094 h 196534"/>
                      <a:gd name="connsiteX14" fmla="*/ 8369 w 178123"/>
                      <a:gd name="connsiteY14" fmla="*/ 194156 h 196534"/>
                      <a:gd name="connsiteX15" fmla="*/ 0 w 178123"/>
                      <a:gd name="connsiteY15" fmla="*/ 196534 h 196534"/>
                      <a:gd name="connsiteX16" fmla="*/ 55146 w 178123"/>
                      <a:gd name="connsiteY16" fmla="*/ 27749 h 196534"/>
                      <a:gd name="connsiteX17" fmla="*/ 14007 w 178123"/>
                      <a:gd name="connsiteY17" fmla="*/ 181999 h 196534"/>
                      <a:gd name="connsiteX18" fmla="*/ 155131 w 178123"/>
                      <a:gd name="connsiteY18" fmla="*/ 141741 h 196534"/>
                      <a:gd name="connsiteX19" fmla="*/ 55146 w 178123"/>
                      <a:gd name="connsiteY19" fmla="*/ 27749 h 196534"/>
                      <a:gd name="connsiteX20" fmla="*/ 57260 w 178123"/>
                      <a:gd name="connsiteY20" fmla="*/ 19909 h 196534"/>
                      <a:gd name="connsiteX21" fmla="*/ 162355 w 178123"/>
                      <a:gd name="connsiteY21" fmla="*/ 139715 h 196534"/>
                      <a:gd name="connsiteX22" fmla="*/ 165790 w 178123"/>
                      <a:gd name="connsiteY22" fmla="*/ 138658 h 196534"/>
                      <a:gd name="connsiteX23" fmla="*/ 57260 w 178123"/>
                      <a:gd name="connsiteY23" fmla="*/ 19733 h 196534"/>
                      <a:gd name="connsiteX24" fmla="*/ 57260 w 178123"/>
                      <a:gd name="connsiteY24" fmla="*/ 19909 h 19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8123" h="196534">
                        <a:moveTo>
                          <a:pt x="0" y="196534"/>
                        </a:moveTo>
                        <a:lnTo>
                          <a:pt x="2115" y="188078"/>
                        </a:lnTo>
                        <a:lnTo>
                          <a:pt x="0" y="186051"/>
                        </a:lnTo>
                        <a:lnTo>
                          <a:pt x="2819" y="185259"/>
                        </a:lnTo>
                        <a:lnTo>
                          <a:pt x="44575" y="15681"/>
                        </a:lnTo>
                        <a:lnTo>
                          <a:pt x="43254" y="14183"/>
                        </a:lnTo>
                        <a:lnTo>
                          <a:pt x="45016" y="13743"/>
                        </a:lnTo>
                        <a:lnTo>
                          <a:pt x="48451" y="0"/>
                        </a:lnTo>
                        <a:lnTo>
                          <a:pt x="58053" y="10571"/>
                        </a:lnTo>
                        <a:lnTo>
                          <a:pt x="59991" y="10131"/>
                        </a:lnTo>
                        <a:lnTo>
                          <a:pt x="59462" y="12069"/>
                        </a:lnTo>
                        <a:lnTo>
                          <a:pt x="178123" y="142093"/>
                        </a:lnTo>
                        <a:lnTo>
                          <a:pt x="11188" y="193275"/>
                        </a:lnTo>
                        <a:lnTo>
                          <a:pt x="10395" y="196094"/>
                        </a:lnTo>
                        <a:lnTo>
                          <a:pt x="8369" y="194156"/>
                        </a:lnTo>
                        <a:lnTo>
                          <a:pt x="0" y="196534"/>
                        </a:lnTo>
                        <a:close/>
                        <a:moveTo>
                          <a:pt x="55146" y="27749"/>
                        </a:moveTo>
                        <a:lnTo>
                          <a:pt x="14007" y="181999"/>
                        </a:lnTo>
                        <a:lnTo>
                          <a:pt x="155131" y="141741"/>
                        </a:lnTo>
                        <a:lnTo>
                          <a:pt x="55146" y="27749"/>
                        </a:lnTo>
                        <a:close/>
                        <a:moveTo>
                          <a:pt x="57260" y="19909"/>
                        </a:moveTo>
                        <a:lnTo>
                          <a:pt x="162355" y="139715"/>
                        </a:lnTo>
                        <a:lnTo>
                          <a:pt x="165790" y="138658"/>
                        </a:lnTo>
                        <a:lnTo>
                          <a:pt x="57260" y="19733"/>
                        </a:lnTo>
                        <a:lnTo>
                          <a:pt x="57260" y="19909"/>
                        </a:lnTo>
                        <a:close/>
                      </a:path>
                    </a:pathLst>
                  </a:custGeom>
                  <a:grpFill/>
                  <a:ln w="8809" cap="flat">
                    <a:noFill/>
                    <a:prstDash val="solid"/>
                    <a:miter/>
                  </a:ln>
                </p:spPr>
                <p:txBody>
                  <a:bodyPr rtlCol="0" anchor="ctr"/>
                  <a:lstStyle/>
                  <a:p>
                    <a:endParaRPr lang="en-US" sz="3200"/>
                  </a:p>
                </p:txBody>
              </p:sp>
            </p:grpSp>
            <p:grpSp>
              <p:nvGrpSpPr>
                <p:cNvPr id="1571" name="Graphic 4229">
                  <a:extLst>
                    <a:ext uri="{FF2B5EF4-FFF2-40B4-BE49-F238E27FC236}">
                      <a16:creationId xmlns:a16="http://schemas.microsoft.com/office/drawing/2014/main" id="{776BA3ED-CC9F-4677-908C-BBBB419704B2}"/>
                    </a:ext>
                  </a:extLst>
                </p:cNvPr>
                <p:cNvGrpSpPr/>
                <p:nvPr/>
              </p:nvGrpSpPr>
              <p:grpSpPr>
                <a:xfrm>
                  <a:off x="6556811" y="2163176"/>
                  <a:ext cx="153633" cy="318190"/>
                  <a:chOff x="6556811" y="2163176"/>
                  <a:chExt cx="153633" cy="318190"/>
                </a:xfrm>
                <a:grpFill/>
              </p:grpSpPr>
              <p:sp>
                <p:nvSpPr>
                  <p:cNvPr id="2460" name="Freeform: Shape 2459">
                    <a:extLst>
                      <a:ext uri="{FF2B5EF4-FFF2-40B4-BE49-F238E27FC236}">
                        <a16:creationId xmlns:a16="http://schemas.microsoft.com/office/drawing/2014/main" id="{5774E70C-A9F5-4FAB-94B3-E443A8AA5B67}"/>
                      </a:ext>
                    </a:extLst>
                  </p:cNvPr>
                  <p:cNvSpPr/>
                  <p:nvPr/>
                </p:nvSpPr>
                <p:spPr>
                  <a:xfrm>
                    <a:off x="6561833" y="2173043"/>
                    <a:ext cx="144295" cy="299250"/>
                  </a:xfrm>
                  <a:custGeom>
                    <a:avLst/>
                    <a:gdLst>
                      <a:gd name="connsiteX0" fmla="*/ 142357 w 144295"/>
                      <a:gd name="connsiteY0" fmla="*/ 155747 h 299250"/>
                      <a:gd name="connsiteX1" fmla="*/ 142093 w 144295"/>
                      <a:gd name="connsiteY1" fmla="*/ 155483 h 299250"/>
                      <a:gd name="connsiteX2" fmla="*/ 793 w 144295"/>
                      <a:gd name="connsiteY2" fmla="*/ 4493 h 299250"/>
                      <a:gd name="connsiteX3" fmla="*/ 2819 w 144295"/>
                      <a:gd name="connsiteY3" fmla="*/ 3524 h 299250"/>
                      <a:gd name="connsiteX4" fmla="*/ 44839 w 144295"/>
                      <a:gd name="connsiteY4" fmla="*/ 298193 h 299250"/>
                      <a:gd name="connsiteX5" fmla="*/ 44046 w 144295"/>
                      <a:gd name="connsiteY5" fmla="*/ 298017 h 299250"/>
                      <a:gd name="connsiteX6" fmla="*/ 142357 w 144295"/>
                      <a:gd name="connsiteY6" fmla="*/ 155747 h 299250"/>
                      <a:gd name="connsiteX7" fmla="*/ 144296 w 144295"/>
                      <a:gd name="connsiteY7" fmla="*/ 152840 h 299250"/>
                      <a:gd name="connsiteX8" fmla="*/ 143327 w 144295"/>
                      <a:gd name="connsiteY8" fmla="*/ 154250 h 299250"/>
                      <a:gd name="connsiteX9" fmla="*/ 44751 w 144295"/>
                      <a:gd name="connsiteY9" fmla="*/ 298369 h 299250"/>
                      <a:gd name="connsiteX10" fmla="*/ 44134 w 144295"/>
                      <a:gd name="connsiteY10" fmla="*/ 299250 h 299250"/>
                      <a:gd name="connsiteX11" fmla="*/ 43958 w 144295"/>
                      <a:gd name="connsiteY11" fmla="*/ 298193 h 299250"/>
                      <a:gd name="connsiteX12" fmla="*/ 529 w 144295"/>
                      <a:gd name="connsiteY12" fmla="*/ 3700 h 299250"/>
                      <a:gd name="connsiteX13" fmla="*/ 0 w 144295"/>
                      <a:gd name="connsiteY13" fmla="*/ 0 h 299250"/>
                      <a:gd name="connsiteX14" fmla="*/ 2554 w 144295"/>
                      <a:gd name="connsiteY14" fmla="*/ 2731 h 299250"/>
                      <a:gd name="connsiteX15" fmla="*/ 144296 w 144295"/>
                      <a:gd name="connsiteY15" fmla="*/ 152840 h 29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4295" h="299250">
                        <a:moveTo>
                          <a:pt x="142357" y="155747"/>
                        </a:moveTo>
                        <a:lnTo>
                          <a:pt x="142093" y="155483"/>
                        </a:lnTo>
                        <a:lnTo>
                          <a:pt x="793" y="4493"/>
                        </a:lnTo>
                        <a:lnTo>
                          <a:pt x="2819" y="3524"/>
                        </a:lnTo>
                        <a:lnTo>
                          <a:pt x="44839" y="298193"/>
                        </a:lnTo>
                        <a:lnTo>
                          <a:pt x="44046" y="298017"/>
                        </a:lnTo>
                        <a:lnTo>
                          <a:pt x="142357" y="155747"/>
                        </a:lnTo>
                        <a:close/>
                        <a:moveTo>
                          <a:pt x="144296" y="152840"/>
                        </a:moveTo>
                        <a:lnTo>
                          <a:pt x="143327" y="154250"/>
                        </a:lnTo>
                        <a:lnTo>
                          <a:pt x="44751" y="298369"/>
                        </a:lnTo>
                        <a:lnTo>
                          <a:pt x="44134" y="299250"/>
                        </a:lnTo>
                        <a:lnTo>
                          <a:pt x="43958" y="298193"/>
                        </a:lnTo>
                        <a:lnTo>
                          <a:pt x="529" y="3700"/>
                        </a:lnTo>
                        <a:lnTo>
                          <a:pt x="0" y="0"/>
                        </a:lnTo>
                        <a:lnTo>
                          <a:pt x="2554" y="2731"/>
                        </a:lnTo>
                        <a:lnTo>
                          <a:pt x="144296" y="152840"/>
                        </a:lnTo>
                        <a:close/>
                      </a:path>
                    </a:pathLst>
                  </a:custGeom>
                  <a:grpFill/>
                  <a:ln w="8809" cap="flat">
                    <a:noFill/>
                    <a:prstDash val="solid"/>
                    <a:miter/>
                  </a:ln>
                </p:spPr>
                <p:txBody>
                  <a:bodyPr rtlCol="0" anchor="ctr"/>
                  <a:lstStyle/>
                  <a:p>
                    <a:endParaRPr lang="en-US" sz="3200"/>
                  </a:p>
                </p:txBody>
              </p:sp>
              <p:sp>
                <p:nvSpPr>
                  <p:cNvPr id="2461" name="Freeform: Shape 2460">
                    <a:extLst>
                      <a:ext uri="{FF2B5EF4-FFF2-40B4-BE49-F238E27FC236}">
                        <a16:creationId xmlns:a16="http://schemas.microsoft.com/office/drawing/2014/main" id="{94FD25AE-EBBA-42A4-A8DE-56FA99CDB5CA}"/>
                      </a:ext>
                    </a:extLst>
                  </p:cNvPr>
                  <p:cNvSpPr/>
                  <p:nvPr/>
                </p:nvSpPr>
                <p:spPr>
                  <a:xfrm>
                    <a:off x="6556811" y="2163176"/>
                    <a:ext cx="153633" cy="318190"/>
                  </a:xfrm>
                  <a:custGeom>
                    <a:avLst/>
                    <a:gdLst>
                      <a:gd name="connsiteX0" fmla="*/ 47042 w 153633"/>
                      <a:gd name="connsiteY0" fmla="*/ 318190 h 318190"/>
                      <a:gd name="connsiteX1" fmla="*/ 45896 w 153633"/>
                      <a:gd name="connsiteY1" fmla="*/ 310526 h 318190"/>
                      <a:gd name="connsiteX2" fmla="*/ 44223 w 153633"/>
                      <a:gd name="connsiteY2" fmla="*/ 310174 h 318190"/>
                      <a:gd name="connsiteX3" fmla="*/ 45455 w 153633"/>
                      <a:gd name="connsiteY3" fmla="*/ 307619 h 318190"/>
                      <a:gd name="connsiteX4" fmla="*/ 2379 w 153633"/>
                      <a:gd name="connsiteY4" fmla="*/ 15592 h 318190"/>
                      <a:gd name="connsiteX5" fmla="*/ 176 w 153633"/>
                      <a:gd name="connsiteY5" fmla="*/ 13302 h 318190"/>
                      <a:gd name="connsiteX6" fmla="*/ 1850 w 153633"/>
                      <a:gd name="connsiteY6" fmla="*/ 12509 h 318190"/>
                      <a:gd name="connsiteX7" fmla="*/ 0 w 153633"/>
                      <a:gd name="connsiteY7" fmla="*/ 0 h 318190"/>
                      <a:gd name="connsiteX8" fmla="*/ 8721 w 153633"/>
                      <a:gd name="connsiteY8" fmla="*/ 9250 h 318190"/>
                      <a:gd name="connsiteX9" fmla="*/ 10483 w 153633"/>
                      <a:gd name="connsiteY9" fmla="*/ 8457 h 318190"/>
                      <a:gd name="connsiteX10" fmla="*/ 10923 w 153633"/>
                      <a:gd name="connsiteY10" fmla="*/ 11628 h 318190"/>
                      <a:gd name="connsiteX11" fmla="*/ 153633 w 153633"/>
                      <a:gd name="connsiteY11" fmla="*/ 162619 h 318190"/>
                      <a:gd name="connsiteX12" fmla="*/ 151079 w 153633"/>
                      <a:gd name="connsiteY12" fmla="*/ 166319 h 318190"/>
                      <a:gd name="connsiteX13" fmla="*/ 53296 w 153633"/>
                      <a:gd name="connsiteY13" fmla="*/ 309293 h 318190"/>
                      <a:gd name="connsiteX14" fmla="*/ 53824 w 153633"/>
                      <a:gd name="connsiteY14" fmla="*/ 312728 h 318190"/>
                      <a:gd name="connsiteX15" fmla="*/ 51358 w 153633"/>
                      <a:gd name="connsiteY15" fmla="*/ 312112 h 318190"/>
                      <a:gd name="connsiteX16" fmla="*/ 47042 w 153633"/>
                      <a:gd name="connsiteY16" fmla="*/ 318190 h 318190"/>
                      <a:gd name="connsiteX17" fmla="*/ 13214 w 153633"/>
                      <a:gd name="connsiteY17" fmla="*/ 27133 h 318190"/>
                      <a:gd name="connsiteX18" fmla="*/ 51798 w 153633"/>
                      <a:gd name="connsiteY18" fmla="*/ 297929 h 318190"/>
                      <a:gd name="connsiteX19" fmla="*/ 143062 w 153633"/>
                      <a:gd name="connsiteY19" fmla="*/ 165878 h 318190"/>
                      <a:gd name="connsiteX20" fmla="*/ 13214 w 153633"/>
                      <a:gd name="connsiteY20" fmla="*/ 27133 h 318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3633" h="318190">
                        <a:moveTo>
                          <a:pt x="47042" y="318190"/>
                        </a:moveTo>
                        <a:lnTo>
                          <a:pt x="45896" y="310526"/>
                        </a:lnTo>
                        <a:lnTo>
                          <a:pt x="44223" y="310174"/>
                        </a:lnTo>
                        <a:lnTo>
                          <a:pt x="45455" y="307619"/>
                        </a:lnTo>
                        <a:lnTo>
                          <a:pt x="2379" y="15592"/>
                        </a:lnTo>
                        <a:lnTo>
                          <a:pt x="176" y="13302"/>
                        </a:lnTo>
                        <a:lnTo>
                          <a:pt x="1850" y="12509"/>
                        </a:lnTo>
                        <a:lnTo>
                          <a:pt x="0" y="0"/>
                        </a:lnTo>
                        <a:lnTo>
                          <a:pt x="8721" y="9250"/>
                        </a:lnTo>
                        <a:lnTo>
                          <a:pt x="10483" y="8457"/>
                        </a:lnTo>
                        <a:lnTo>
                          <a:pt x="10923" y="11628"/>
                        </a:lnTo>
                        <a:lnTo>
                          <a:pt x="153633" y="162619"/>
                        </a:lnTo>
                        <a:lnTo>
                          <a:pt x="151079" y="166319"/>
                        </a:lnTo>
                        <a:lnTo>
                          <a:pt x="53296" y="309293"/>
                        </a:lnTo>
                        <a:lnTo>
                          <a:pt x="53824" y="312728"/>
                        </a:lnTo>
                        <a:lnTo>
                          <a:pt x="51358" y="312112"/>
                        </a:lnTo>
                        <a:lnTo>
                          <a:pt x="47042" y="318190"/>
                        </a:lnTo>
                        <a:close/>
                        <a:moveTo>
                          <a:pt x="13214" y="27133"/>
                        </a:moveTo>
                        <a:lnTo>
                          <a:pt x="51798" y="297929"/>
                        </a:lnTo>
                        <a:lnTo>
                          <a:pt x="143062" y="165878"/>
                        </a:lnTo>
                        <a:lnTo>
                          <a:pt x="13214" y="27133"/>
                        </a:lnTo>
                        <a:close/>
                      </a:path>
                    </a:pathLst>
                  </a:custGeom>
                  <a:grpFill/>
                  <a:ln w="8809" cap="flat">
                    <a:noFill/>
                    <a:prstDash val="solid"/>
                    <a:miter/>
                  </a:ln>
                </p:spPr>
                <p:txBody>
                  <a:bodyPr rtlCol="0" anchor="ctr"/>
                  <a:lstStyle/>
                  <a:p>
                    <a:endParaRPr lang="en-US" sz="3200"/>
                  </a:p>
                </p:txBody>
              </p:sp>
            </p:grpSp>
            <p:grpSp>
              <p:nvGrpSpPr>
                <p:cNvPr id="1572" name="Graphic 4229">
                  <a:extLst>
                    <a:ext uri="{FF2B5EF4-FFF2-40B4-BE49-F238E27FC236}">
                      <a16:creationId xmlns:a16="http://schemas.microsoft.com/office/drawing/2014/main" id="{C1BFB2F2-96A9-41E2-A35B-4E98C27ACDBE}"/>
                    </a:ext>
                  </a:extLst>
                </p:cNvPr>
                <p:cNvGrpSpPr/>
                <p:nvPr/>
              </p:nvGrpSpPr>
              <p:grpSpPr>
                <a:xfrm>
                  <a:off x="4921903" y="1816533"/>
                  <a:ext cx="261106" cy="430860"/>
                  <a:chOff x="4921903" y="1816533"/>
                  <a:chExt cx="261106" cy="430860"/>
                </a:xfrm>
                <a:grpFill/>
              </p:grpSpPr>
              <p:sp>
                <p:nvSpPr>
                  <p:cNvPr id="2458" name="Freeform: Shape 2457">
                    <a:extLst>
                      <a:ext uri="{FF2B5EF4-FFF2-40B4-BE49-F238E27FC236}">
                        <a16:creationId xmlns:a16="http://schemas.microsoft.com/office/drawing/2014/main" id="{16BA9D21-35E4-441F-BA17-85E96704D11A}"/>
                      </a:ext>
                    </a:extLst>
                  </p:cNvPr>
                  <p:cNvSpPr/>
                  <p:nvPr/>
                </p:nvSpPr>
                <p:spPr>
                  <a:xfrm>
                    <a:off x="4927629" y="1820409"/>
                    <a:ext cx="251063" cy="416060"/>
                  </a:xfrm>
                  <a:custGeom>
                    <a:avLst/>
                    <a:gdLst>
                      <a:gd name="connsiteX0" fmla="*/ 0 w 251063"/>
                      <a:gd name="connsiteY0" fmla="*/ 45015 h 416060"/>
                      <a:gd name="connsiteX1" fmla="*/ 2202 w 251063"/>
                      <a:gd name="connsiteY1" fmla="*/ 44663 h 416060"/>
                      <a:gd name="connsiteX2" fmla="*/ 246395 w 251063"/>
                      <a:gd name="connsiteY2" fmla="*/ 793 h 416060"/>
                      <a:gd name="connsiteX3" fmla="*/ 251064 w 251063"/>
                      <a:gd name="connsiteY3" fmla="*/ 0 h 416060"/>
                      <a:gd name="connsiteX4" fmla="*/ 251064 w 251063"/>
                      <a:gd name="connsiteY4" fmla="*/ 4669 h 416060"/>
                      <a:gd name="connsiteX5" fmla="*/ 249213 w 251063"/>
                      <a:gd name="connsiteY5" fmla="*/ 409454 h 416060"/>
                      <a:gd name="connsiteX6" fmla="*/ 249213 w 251063"/>
                      <a:gd name="connsiteY6" fmla="*/ 416061 h 416060"/>
                      <a:gd name="connsiteX7" fmla="*/ 245514 w 251063"/>
                      <a:gd name="connsiteY7" fmla="*/ 410599 h 416060"/>
                      <a:gd name="connsiteX8" fmla="*/ 3171 w 251063"/>
                      <a:gd name="connsiteY8" fmla="*/ 49684 h 416060"/>
                      <a:gd name="connsiteX9" fmla="*/ 0 w 251063"/>
                      <a:gd name="connsiteY9" fmla="*/ 45015 h 416060"/>
                      <a:gd name="connsiteX10" fmla="*/ 6167 w 251063"/>
                      <a:gd name="connsiteY10" fmla="*/ 54177 h 416060"/>
                      <a:gd name="connsiteX11" fmla="*/ 248685 w 251063"/>
                      <a:gd name="connsiteY11" fmla="*/ 408309 h 416060"/>
                      <a:gd name="connsiteX12" fmla="*/ 244985 w 251063"/>
                      <a:gd name="connsiteY12" fmla="*/ 409454 h 416060"/>
                      <a:gd name="connsiteX13" fmla="*/ 243135 w 251063"/>
                      <a:gd name="connsiteY13" fmla="*/ 4669 h 416060"/>
                      <a:gd name="connsiteX14" fmla="*/ 247716 w 251063"/>
                      <a:gd name="connsiteY14" fmla="*/ 8545 h 416060"/>
                      <a:gd name="connsiteX15" fmla="*/ 6167 w 251063"/>
                      <a:gd name="connsiteY15" fmla="*/ 54177 h 41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1063" h="416060">
                        <a:moveTo>
                          <a:pt x="0" y="45015"/>
                        </a:moveTo>
                        <a:lnTo>
                          <a:pt x="2202" y="44663"/>
                        </a:lnTo>
                        <a:lnTo>
                          <a:pt x="246395" y="793"/>
                        </a:lnTo>
                        <a:lnTo>
                          <a:pt x="251064" y="0"/>
                        </a:lnTo>
                        <a:lnTo>
                          <a:pt x="251064" y="4669"/>
                        </a:lnTo>
                        <a:lnTo>
                          <a:pt x="249213" y="409454"/>
                        </a:lnTo>
                        <a:lnTo>
                          <a:pt x="249213" y="416061"/>
                        </a:lnTo>
                        <a:lnTo>
                          <a:pt x="245514" y="410599"/>
                        </a:lnTo>
                        <a:lnTo>
                          <a:pt x="3171" y="49684"/>
                        </a:lnTo>
                        <a:lnTo>
                          <a:pt x="0" y="45015"/>
                        </a:lnTo>
                        <a:close/>
                        <a:moveTo>
                          <a:pt x="6167" y="54177"/>
                        </a:moveTo>
                        <a:lnTo>
                          <a:pt x="248685" y="408309"/>
                        </a:lnTo>
                        <a:lnTo>
                          <a:pt x="244985" y="409454"/>
                        </a:lnTo>
                        <a:lnTo>
                          <a:pt x="243135" y="4669"/>
                        </a:lnTo>
                        <a:lnTo>
                          <a:pt x="247716" y="8545"/>
                        </a:lnTo>
                        <a:lnTo>
                          <a:pt x="6167" y="54177"/>
                        </a:lnTo>
                        <a:close/>
                      </a:path>
                    </a:pathLst>
                  </a:custGeom>
                  <a:grpFill/>
                  <a:ln w="8809" cap="flat">
                    <a:noFill/>
                    <a:prstDash val="solid"/>
                    <a:miter/>
                  </a:ln>
                </p:spPr>
                <p:txBody>
                  <a:bodyPr rtlCol="0" anchor="ctr"/>
                  <a:lstStyle/>
                  <a:p>
                    <a:endParaRPr lang="en-US" sz="3200"/>
                  </a:p>
                </p:txBody>
              </p:sp>
              <p:sp>
                <p:nvSpPr>
                  <p:cNvPr id="2459" name="Freeform: Shape 2458">
                    <a:extLst>
                      <a:ext uri="{FF2B5EF4-FFF2-40B4-BE49-F238E27FC236}">
                        <a16:creationId xmlns:a16="http://schemas.microsoft.com/office/drawing/2014/main" id="{FE31CE0D-7BCA-4210-8815-6407138A7E8E}"/>
                      </a:ext>
                    </a:extLst>
                  </p:cNvPr>
                  <p:cNvSpPr/>
                  <p:nvPr/>
                </p:nvSpPr>
                <p:spPr>
                  <a:xfrm>
                    <a:off x="4921903" y="1816533"/>
                    <a:ext cx="261106" cy="430860"/>
                  </a:xfrm>
                  <a:custGeom>
                    <a:avLst/>
                    <a:gdLst>
                      <a:gd name="connsiteX0" fmla="*/ 258023 w 261106"/>
                      <a:gd name="connsiteY0" fmla="*/ 430860 h 430860"/>
                      <a:gd name="connsiteX1" fmla="*/ 248949 w 261106"/>
                      <a:gd name="connsiteY1" fmla="*/ 417382 h 430860"/>
                      <a:gd name="connsiteX2" fmla="*/ 247364 w 261106"/>
                      <a:gd name="connsiteY2" fmla="*/ 417911 h 430860"/>
                      <a:gd name="connsiteX3" fmla="*/ 247364 w 261106"/>
                      <a:gd name="connsiteY3" fmla="*/ 415004 h 430860"/>
                      <a:gd name="connsiteX4" fmla="*/ 0 w 261106"/>
                      <a:gd name="connsiteY4" fmla="*/ 46601 h 430860"/>
                      <a:gd name="connsiteX5" fmla="*/ 245426 w 261106"/>
                      <a:gd name="connsiteY5" fmla="*/ 2555 h 430860"/>
                      <a:gd name="connsiteX6" fmla="*/ 245426 w 261106"/>
                      <a:gd name="connsiteY6" fmla="*/ 1409 h 430860"/>
                      <a:gd name="connsiteX7" fmla="*/ 246571 w 261106"/>
                      <a:gd name="connsiteY7" fmla="*/ 2378 h 430860"/>
                      <a:gd name="connsiteX8" fmla="*/ 260049 w 261106"/>
                      <a:gd name="connsiteY8" fmla="*/ 0 h 430860"/>
                      <a:gd name="connsiteX9" fmla="*/ 259961 w 261106"/>
                      <a:gd name="connsiteY9" fmla="*/ 13566 h 430860"/>
                      <a:gd name="connsiteX10" fmla="*/ 261106 w 261106"/>
                      <a:gd name="connsiteY10" fmla="*/ 14447 h 430860"/>
                      <a:gd name="connsiteX11" fmla="*/ 259961 w 261106"/>
                      <a:gd name="connsiteY11" fmla="*/ 14623 h 430860"/>
                      <a:gd name="connsiteX12" fmla="*/ 258111 w 261106"/>
                      <a:gd name="connsiteY12" fmla="*/ 411656 h 430860"/>
                      <a:gd name="connsiteX13" fmla="*/ 259785 w 261106"/>
                      <a:gd name="connsiteY13" fmla="*/ 414035 h 430860"/>
                      <a:gd name="connsiteX14" fmla="*/ 258111 w 261106"/>
                      <a:gd name="connsiteY14" fmla="*/ 414563 h 430860"/>
                      <a:gd name="connsiteX15" fmla="*/ 258023 w 261106"/>
                      <a:gd name="connsiteY15" fmla="*/ 430860 h 430860"/>
                      <a:gd name="connsiteX16" fmla="*/ 17618 w 261106"/>
                      <a:gd name="connsiteY16" fmla="*/ 60431 h 430860"/>
                      <a:gd name="connsiteX17" fmla="*/ 247276 w 261106"/>
                      <a:gd name="connsiteY17" fmla="*/ 395800 h 430860"/>
                      <a:gd name="connsiteX18" fmla="*/ 245514 w 261106"/>
                      <a:gd name="connsiteY18" fmla="*/ 17354 h 430860"/>
                      <a:gd name="connsiteX19" fmla="*/ 17618 w 261106"/>
                      <a:gd name="connsiteY19" fmla="*/ 60431 h 430860"/>
                      <a:gd name="connsiteX20" fmla="*/ 252297 w 261106"/>
                      <a:gd name="connsiteY20" fmla="*/ 16033 h 430860"/>
                      <a:gd name="connsiteX21" fmla="*/ 252826 w 261106"/>
                      <a:gd name="connsiteY21" fmla="*/ 123153 h 430860"/>
                      <a:gd name="connsiteX22" fmla="*/ 253354 w 261106"/>
                      <a:gd name="connsiteY22" fmla="*/ 15857 h 430860"/>
                      <a:gd name="connsiteX23" fmla="*/ 252297 w 261106"/>
                      <a:gd name="connsiteY23" fmla="*/ 16033 h 430860"/>
                      <a:gd name="connsiteX24" fmla="*/ 11364 w 261106"/>
                      <a:gd name="connsiteY24" fmla="*/ 51358 h 430860"/>
                      <a:gd name="connsiteX25" fmla="*/ 13390 w 261106"/>
                      <a:gd name="connsiteY25" fmla="*/ 54353 h 430860"/>
                      <a:gd name="connsiteX26" fmla="*/ 245514 w 261106"/>
                      <a:gd name="connsiteY26" fmla="*/ 10483 h 430860"/>
                      <a:gd name="connsiteX27" fmla="*/ 245514 w 261106"/>
                      <a:gd name="connsiteY27" fmla="*/ 9338 h 430860"/>
                      <a:gd name="connsiteX28" fmla="*/ 11364 w 261106"/>
                      <a:gd name="connsiteY28" fmla="*/ 51358 h 43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1106" h="430860">
                        <a:moveTo>
                          <a:pt x="258023" y="430860"/>
                        </a:moveTo>
                        <a:lnTo>
                          <a:pt x="248949" y="417382"/>
                        </a:lnTo>
                        <a:lnTo>
                          <a:pt x="247364" y="417911"/>
                        </a:lnTo>
                        <a:lnTo>
                          <a:pt x="247364" y="415004"/>
                        </a:lnTo>
                        <a:lnTo>
                          <a:pt x="0" y="46601"/>
                        </a:lnTo>
                        <a:lnTo>
                          <a:pt x="245426" y="2555"/>
                        </a:lnTo>
                        <a:lnTo>
                          <a:pt x="245426" y="1409"/>
                        </a:lnTo>
                        <a:lnTo>
                          <a:pt x="246571" y="2378"/>
                        </a:lnTo>
                        <a:lnTo>
                          <a:pt x="260049" y="0"/>
                        </a:lnTo>
                        <a:lnTo>
                          <a:pt x="259961" y="13566"/>
                        </a:lnTo>
                        <a:lnTo>
                          <a:pt x="261106" y="14447"/>
                        </a:lnTo>
                        <a:lnTo>
                          <a:pt x="259961" y="14623"/>
                        </a:lnTo>
                        <a:lnTo>
                          <a:pt x="258111" y="411656"/>
                        </a:lnTo>
                        <a:lnTo>
                          <a:pt x="259785" y="414035"/>
                        </a:lnTo>
                        <a:lnTo>
                          <a:pt x="258111" y="414563"/>
                        </a:lnTo>
                        <a:lnTo>
                          <a:pt x="258023" y="430860"/>
                        </a:lnTo>
                        <a:close/>
                        <a:moveTo>
                          <a:pt x="17618" y="60431"/>
                        </a:moveTo>
                        <a:lnTo>
                          <a:pt x="247276" y="395800"/>
                        </a:lnTo>
                        <a:lnTo>
                          <a:pt x="245514" y="17354"/>
                        </a:lnTo>
                        <a:lnTo>
                          <a:pt x="17618" y="60431"/>
                        </a:lnTo>
                        <a:close/>
                        <a:moveTo>
                          <a:pt x="252297" y="16033"/>
                        </a:moveTo>
                        <a:lnTo>
                          <a:pt x="252826" y="123153"/>
                        </a:lnTo>
                        <a:lnTo>
                          <a:pt x="253354" y="15857"/>
                        </a:lnTo>
                        <a:lnTo>
                          <a:pt x="252297" y="16033"/>
                        </a:lnTo>
                        <a:close/>
                        <a:moveTo>
                          <a:pt x="11364" y="51358"/>
                        </a:moveTo>
                        <a:lnTo>
                          <a:pt x="13390" y="54353"/>
                        </a:lnTo>
                        <a:lnTo>
                          <a:pt x="245514" y="10483"/>
                        </a:lnTo>
                        <a:lnTo>
                          <a:pt x="245514" y="9338"/>
                        </a:lnTo>
                        <a:lnTo>
                          <a:pt x="11364" y="51358"/>
                        </a:lnTo>
                        <a:close/>
                      </a:path>
                    </a:pathLst>
                  </a:custGeom>
                  <a:grpFill/>
                  <a:ln w="8809" cap="flat">
                    <a:noFill/>
                    <a:prstDash val="solid"/>
                    <a:miter/>
                  </a:ln>
                </p:spPr>
                <p:txBody>
                  <a:bodyPr rtlCol="0" anchor="ctr"/>
                  <a:lstStyle/>
                  <a:p>
                    <a:endParaRPr lang="en-US" sz="3200"/>
                  </a:p>
                </p:txBody>
              </p:sp>
            </p:grpSp>
            <p:grpSp>
              <p:nvGrpSpPr>
                <p:cNvPr id="1573" name="Graphic 4229">
                  <a:extLst>
                    <a:ext uri="{FF2B5EF4-FFF2-40B4-BE49-F238E27FC236}">
                      <a16:creationId xmlns:a16="http://schemas.microsoft.com/office/drawing/2014/main" id="{05A38156-8BB1-437A-89C2-DC2912F0DBB7}"/>
                    </a:ext>
                  </a:extLst>
                </p:cNvPr>
                <p:cNvGrpSpPr/>
                <p:nvPr/>
              </p:nvGrpSpPr>
              <p:grpSpPr>
                <a:xfrm>
                  <a:off x="4839008" y="1857055"/>
                  <a:ext cx="173365" cy="450240"/>
                  <a:chOff x="4839008" y="1857055"/>
                  <a:chExt cx="173365" cy="450240"/>
                </a:xfrm>
                <a:grpFill/>
              </p:grpSpPr>
              <p:sp>
                <p:nvSpPr>
                  <p:cNvPr id="2456" name="Freeform: Shape 2455">
                    <a:extLst>
                      <a:ext uri="{FF2B5EF4-FFF2-40B4-BE49-F238E27FC236}">
                        <a16:creationId xmlns:a16="http://schemas.microsoft.com/office/drawing/2014/main" id="{1B93B07F-4F87-4226-A1EF-70900AD10F89}"/>
                      </a:ext>
                    </a:extLst>
                  </p:cNvPr>
                  <p:cNvSpPr/>
                  <p:nvPr/>
                </p:nvSpPr>
                <p:spPr>
                  <a:xfrm>
                    <a:off x="4842972" y="1862164"/>
                    <a:ext cx="164028" cy="427953"/>
                  </a:xfrm>
                  <a:custGeom>
                    <a:avLst/>
                    <a:gdLst>
                      <a:gd name="connsiteX0" fmla="*/ 0 w 164028"/>
                      <a:gd name="connsiteY0" fmla="*/ 38497 h 427953"/>
                      <a:gd name="connsiteX1" fmla="*/ 161914 w 164028"/>
                      <a:gd name="connsiteY1" fmla="*/ 529 h 427953"/>
                      <a:gd name="connsiteX2" fmla="*/ 164028 w 164028"/>
                      <a:gd name="connsiteY2" fmla="*/ 0 h 427953"/>
                      <a:gd name="connsiteX3" fmla="*/ 163588 w 164028"/>
                      <a:gd name="connsiteY3" fmla="*/ 2114 h 427953"/>
                      <a:gd name="connsiteX4" fmla="*/ 81926 w 164028"/>
                      <a:gd name="connsiteY4" fmla="*/ 424694 h 427953"/>
                      <a:gd name="connsiteX5" fmla="*/ 81309 w 164028"/>
                      <a:gd name="connsiteY5" fmla="*/ 427953 h 427953"/>
                      <a:gd name="connsiteX6" fmla="*/ 80604 w 164028"/>
                      <a:gd name="connsiteY6" fmla="*/ 424694 h 427953"/>
                      <a:gd name="connsiteX7" fmla="*/ 352 w 164028"/>
                      <a:gd name="connsiteY7" fmla="*/ 40082 h 427953"/>
                      <a:gd name="connsiteX8" fmla="*/ 0 w 164028"/>
                      <a:gd name="connsiteY8" fmla="*/ 38497 h 427953"/>
                      <a:gd name="connsiteX9" fmla="*/ 705 w 164028"/>
                      <a:gd name="connsiteY9" fmla="*/ 41844 h 427953"/>
                      <a:gd name="connsiteX10" fmla="*/ 81926 w 164028"/>
                      <a:gd name="connsiteY10" fmla="*/ 424606 h 427953"/>
                      <a:gd name="connsiteX11" fmla="*/ 80604 w 164028"/>
                      <a:gd name="connsiteY11" fmla="*/ 424606 h 427953"/>
                      <a:gd name="connsiteX12" fmla="*/ 160857 w 164028"/>
                      <a:gd name="connsiteY12" fmla="*/ 1762 h 427953"/>
                      <a:gd name="connsiteX13" fmla="*/ 162531 w 164028"/>
                      <a:gd name="connsiteY13" fmla="*/ 3348 h 427953"/>
                      <a:gd name="connsiteX14" fmla="*/ 705 w 164028"/>
                      <a:gd name="connsiteY14" fmla="*/ 41844 h 427953"/>
                      <a:gd name="connsiteX15" fmla="*/ 705 w 164028"/>
                      <a:gd name="connsiteY15" fmla="*/ 41844 h 427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4028" h="427953">
                        <a:moveTo>
                          <a:pt x="0" y="38497"/>
                        </a:moveTo>
                        <a:lnTo>
                          <a:pt x="161914" y="529"/>
                        </a:lnTo>
                        <a:lnTo>
                          <a:pt x="164028" y="0"/>
                        </a:lnTo>
                        <a:lnTo>
                          <a:pt x="163588" y="2114"/>
                        </a:lnTo>
                        <a:lnTo>
                          <a:pt x="81926" y="424694"/>
                        </a:lnTo>
                        <a:lnTo>
                          <a:pt x="81309" y="427953"/>
                        </a:lnTo>
                        <a:lnTo>
                          <a:pt x="80604" y="424694"/>
                        </a:lnTo>
                        <a:lnTo>
                          <a:pt x="352" y="40082"/>
                        </a:lnTo>
                        <a:lnTo>
                          <a:pt x="0" y="38497"/>
                        </a:lnTo>
                        <a:close/>
                        <a:moveTo>
                          <a:pt x="705" y="41844"/>
                        </a:moveTo>
                        <a:lnTo>
                          <a:pt x="81926" y="424606"/>
                        </a:lnTo>
                        <a:lnTo>
                          <a:pt x="80604" y="424606"/>
                        </a:lnTo>
                        <a:lnTo>
                          <a:pt x="160857" y="1762"/>
                        </a:lnTo>
                        <a:lnTo>
                          <a:pt x="162531" y="3348"/>
                        </a:lnTo>
                        <a:lnTo>
                          <a:pt x="705" y="41844"/>
                        </a:lnTo>
                        <a:lnTo>
                          <a:pt x="705" y="41844"/>
                        </a:lnTo>
                        <a:close/>
                      </a:path>
                    </a:pathLst>
                  </a:custGeom>
                  <a:grpFill/>
                  <a:ln w="8809" cap="flat">
                    <a:noFill/>
                    <a:prstDash val="solid"/>
                    <a:miter/>
                  </a:ln>
                </p:spPr>
                <p:txBody>
                  <a:bodyPr rtlCol="0" anchor="ctr"/>
                  <a:lstStyle/>
                  <a:p>
                    <a:endParaRPr lang="en-US" sz="3200"/>
                  </a:p>
                </p:txBody>
              </p:sp>
              <p:sp>
                <p:nvSpPr>
                  <p:cNvPr id="2457" name="Freeform: Shape 2456">
                    <a:extLst>
                      <a:ext uri="{FF2B5EF4-FFF2-40B4-BE49-F238E27FC236}">
                        <a16:creationId xmlns:a16="http://schemas.microsoft.com/office/drawing/2014/main" id="{9F087531-8E00-4D40-9696-C2626BCBA3CE}"/>
                      </a:ext>
                    </a:extLst>
                  </p:cNvPr>
                  <p:cNvSpPr/>
                  <p:nvPr/>
                </p:nvSpPr>
                <p:spPr>
                  <a:xfrm>
                    <a:off x="4839008" y="1857055"/>
                    <a:ext cx="173365" cy="450240"/>
                  </a:xfrm>
                  <a:custGeom>
                    <a:avLst/>
                    <a:gdLst>
                      <a:gd name="connsiteX0" fmla="*/ 85450 w 173365"/>
                      <a:gd name="connsiteY0" fmla="*/ 450241 h 450240"/>
                      <a:gd name="connsiteX1" fmla="*/ 81838 w 173365"/>
                      <a:gd name="connsiteY1" fmla="*/ 433063 h 450240"/>
                      <a:gd name="connsiteX2" fmla="*/ 80517 w 173365"/>
                      <a:gd name="connsiteY2" fmla="*/ 433063 h 450240"/>
                      <a:gd name="connsiteX3" fmla="*/ 81133 w 173365"/>
                      <a:gd name="connsiteY3" fmla="*/ 429803 h 450240"/>
                      <a:gd name="connsiteX4" fmla="*/ 617 w 173365"/>
                      <a:gd name="connsiteY4" fmla="*/ 44134 h 450240"/>
                      <a:gd name="connsiteX5" fmla="*/ 617 w 173365"/>
                      <a:gd name="connsiteY5" fmla="*/ 44134 h 450240"/>
                      <a:gd name="connsiteX6" fmla="*/ 0 w 173365"/>
                      <a:gd name="connsiteY6" fmla="*/ 41051 h 450240"/>
                      <a:gd name="connsiteX7" fmla="*/ 162090 w 173365"/>
                      <a:gd name="connsiteY7" fmla="*/ 3083 h 450240"/>
                      <a:gd name="connsiteX8" fmla="*/ 162707 w 173365"/>
                      <a:gd name="connsiteY8" fmla="*/ 0 h 450240"/>
                      <a:gd name="connsiteX9" fmla="*/ 165173 w 173365"/>
                      <a:gd name="connsiteY9" fmla="*/ 2379 h 450240"/>
                      <a:gd name="connsiteX10" fmla="*/ 172309 w 173365"/>
                      <a:gd name="connsiteY10" fmla="*/ 705 h 450240"/>
                      <a:gd name="connsiteX11" fmla="*/ 170900 w 173365"/>
                      <a:gd name="connsiteY11" fmla="*/ 7928 h 450240"/>
                      <a:gd name="connsiteX12" fmla="*/ 173366 w 173365"/>
                      <a:gd name="connsiteY12" fmla="*/ 10219 h 450240"/>
                      <a:gd name="connsiteX13" fmla="*/ 170371 w 173365"/>
                      <a:gd name="connsiteY13" fmla="*/ 10924 h 450240"/>
                      <a:gd name="connsiteX14" fmla="*/ 89414 w 173365"/>
                      <a:gd name="connsiteY14" fmla="*/ 429715 h 450240"/>
                      <a:gd name="connsiteX15" fmla="*/ 90118 w 173365"/>
                      <a:gd name="connsiteY15" fmla="*/ 432975 h 450240"/>
                      <a:gd name="connsiteX16" fmla="*/ 88797 w 173365"/>
                      <a:gd name="connsiteY16" fmla="*/ 432975 h 450240"/>
                      <a:gd name="connsiteX17" fmla="*/ 85450 w 173365"/>
                      <a:gd name="connsiteY17" fmla="*/ 450241 h 450240"/>
                      <a:gd name="connsiteX18" fmla="*/ 8633 w 173365"/>
                      <a:gd name="connsiteY18" fmla="*/ 49420 h 450240"/>
                      <a:gd name="connsiteX19" fmla="*/ 85009 w 173365"/>
                      <a:gd name="connsiteY19" fmla="*/ 409278 h 450240"/>
                      <a:gd name="connsiteX20" fmla="*/ 160152 w 173365"/>
                      <a:gd name="connsiteY20" fmla="*/ 13390 h 450240"/>
                      <a:gd name="connsiteX21" fmla="*/ 8633 w 173365"/>
                      <a:gd name="connsiteY21" fmla="*/ 49420 h 45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365" h="450240">
                        <a:moveTo>
                          <a:pt x="85450" y="450241"/>
                        </a:moveTo>
                        <a:lnTo>
                          <a:pt x="81838" y="433063"/>
                        </a:lnTo>
                        <a:lnTo>
                          <a:pt x="80517" y="433063"/>
                        </a:lnTo>
                        <a:lnTo>
                          <a:pt x="81133" y="429803"/>
                        </a:lnTo>
                        <a:lnTo>
                          <a:pt x="617" y="44134"/>
                        </a:lnTo>
                        <a:lnTo>
                          <a:pt x="617" y="44134"/>
                        </a:lnTo>
                        <a:lnTo>
                          <a:pt x="0" y="41051"/>
                        </a:lnTo>
                        <a:lnTo>
                          <a:pt x="162090" y="3083"/>
                        </a:lnTo>
                        <a:lnTo>
                          <a:pt x="162707" y="0"/>
                        </a:lnTo>
                        <a:lnTo>
                          <a:pt x="165173" y="2379"/>
                        </a:lnTo>
                        <a:lnTo>
                          <a:pt x="172309" y="705"/>
                        </a:lnTo>
                        <a:lnTo>
                          <a:pt x="170900" y="7928"/>
                        </a:lnTo>
                        <a:lnTo>
                          <a:pt x="173366" y="10219"/>
                        </a:lnTo>
                        <a:lnTo>
                          <a:pt x="170371" y="10924"/>
                        </a:lnTo>
                        <a:lnTo>
                          <a:pt x="89414" y="429715"/>
                        </a:lnTo>
                        <a:lnTo>
                          <a:pt x="90118" y="432975"/>
                        </a:lnTo>
                        <a:lnTo>
                          <a:pt x="88797" y="432975"/>
                        </a:lnTo>
                        <a:lnTo>
                          <a:pt x="85450" y="450241"/>
                        </a:lnTo>
                        <a:close/>
                        <a:moveTo>
                          <a:pt x="8633" y="49420"/>
                        </a:moveTo>
                        <a:lnTo>
                          <a:pt x="85009" y="409278"/>
                        </a:lnTo>
                        <a:lnTo>
                          <a:pt x="160152" y="13390"/>
                        </a:lnTo>
                        <a:lnTo>
                          <a:pt x="8633" y="49420"/>
                        </a:lnTo>
                        <a:close/>
                      </a:path>
                    </a:pathLst>
                  </a:custGeom>
                  <a:grpFill/>
                  <a:ln w="8809" cap="flat">
                    <a:noFill/>
                    <a:prstDash val="solid"/>
                    <a:miter/>
                  </a:ln>
                </p:spPr>
                <p:txBody>
                  <a:bodyPr rtlCol="0" anchor="ctr"/>
                  <a:lstStyle/>
                  <a:p>
                    <a:endParaRPr lang="en-US" sz="3200"/>
                  </a:p>
                </p:txBody>
              </p:sp>
            </p:grpSp>
            <p:grpSp>
              <p:nvGrpSpPr>
                <p:cNvPr id="1574" name="Graphic 4229">
                  <a:extLst>
                    <a:ext uri="{FF2B5EF4-FFF2-40B4-BE49-F238E27FC236}">
                      <a16:creationId xmlns:a16="http://schemas.microsoft.com/office/drawing/2014/main" id="{32ED2112-417B-4BB4-9108-452F7E0FD348}"/>
                    </a:ext>
                  </a:extLst>
                </p:cNvPr>
                <p:cNvGrpSpPr/>
                <p:nvPr/>
              </p:nvGrpSpPr>
              <p:grpSpPr>
                <a:xfrm>
                  <a:off x="6678467" y="2316017"/>
                  <a:ext cx="146233" cy="211157"/>
                  <a:chOff x="6678467" y="2316017"/>
                  <a:chExt cx="146233" cy="211157"/>
                </a:xfrm>
                <a:grpFill/>
              </p:grpSpPr>
              <p:sp>
                <p:nvSpPr>
                  <p:cNvPr id="2454" name="Freeform: Shape 2453">
                    <a:extLst>
                      <a:ext uri="{FF2B5EF4-FFF2-40B4-BE49-F238E27FC236}">
                        <a16:creationId xmlns:a16="http://schemas.microsoft.com/office/drawing/2014/main" id="{45222AB8-9408-4467-AAFE-6BED942D148E}"/>
                      </a:ext>
                    </a:extLst>
                  </p:cNvPr>
                  <p:cNvSpPr/>
                  <p:nvPr/>
                </p:nvSpPr>
                <p:spPr>
                  <a:xfrm>
                    <a:off x="6684369" y="2324562"/>
                    <a:ext cx="134869" cy="196886"/>
                  </a:xfrm>
                  <a:custGeom>
                    <a:avLst/>
                    <a:gdLst>
                      <a:gd name="connsiteX0" fmla="*/ 131610 w 134869"/>
                      <a:gd name="connsiteY0" fmla="*/ 147291 h 196886"/>
                      <a:gd name="connsiteX1" fmla="*/ 19997 w 134869"/>
                      <a:gd name="connsiteY1" fmla="*/ 3436 h 196886"/>
                      <a:gd name="connsiteX2" fmla="*/ 21935 w 134869"/>
                      <a:gd name="connsiteY2" fmla="*/ 2907 h 196886"/>
                      <a:gd name="connsiteX3" fmla="*/ 1057 w 134869"/>
                      <a:gd name="connsiteY3" fmla="*/ 196182 h 196886"/>
                      <a:gd name="connsiteX4" fmla="*/ 441 w 134869"/>
                      <a:gd name="connsiteY4" fmla="*/ 195742 h 196886"/>
                      <a:gd name="connsiteX5" fmla="*/ 131610 w 134869"/>
                      <a:gd name="connsiteY5" fmla="*/ 147291 h 196886"/>
                      <a:gd name="connsiteX6" fmla="*/ 134870 w 134869"/>
                      <a:gd name="connsiteY6" fmla="*/ 146057 h 196886"/>
                      <a:gd name="connsiteX7" fmla="*/ 705 w 134869"/>
                      <a:gd name="connsiteY7" fmla="*/ 196622 h 196886"/>
                      <a:gd name="connsiteX8" fmla="*/ 0 w 134869"/>
                      <a:gd name="connsiteY8" fmla="*/ 196887 h 196886"/>
                      <a:gd name="connsiteX9" fmla="*/ 88 w 134869"/>
                      <a:gd name="connsiteY9" fmla="*/ 196182 h 196886"/>
                      <a:gd name="connsiteX10" fmla="*/ 19733 w 134869"/>
                      <a:gd name="connsiteY10" fmla="*/ 2731 h 196886"/>
                      <a:gd name="connsiteX11" fmla="*/ 19997 w 134869"/>
                      <a:gd name="connsiteY11" fmla="*/ 0 h 196886"/>
                      <a:gd name="connsiteX12" fmla="*/ 21671 w 134869"/>
                      <a:gd name="connsiteY12" fmla="*/ 2114 h 196886"/>
                      <a:gd name="connsiteX13" fmla="*/ 134870 w 134869"/>
                      <a:gd name="connsiteY13" fmla="*/ 146057 h 196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869" h="196886">
                        <a:moveTo>
                          <a:pt x="131610" y="147291"/>
                        </a:moveTo>
                        <a:lnTo>
                          <a:pt x="19997" y="3436"/>
                        </a:lnTo>
                        <a:lnTo>
                          <a:pt x="21935" y="2907"/>
                        </a:lnTo>
                        <a:lnTo>
                          <a:pt x="1057" y="196182"/>
                        </a:lnTo>
                        <a:lnTo>
                          <a:pt x="441" y="195742"/>
                        </a:lnTo>
                        <a:lnTo>
                          <a:pt x="131610" y="147291"/>
                        </a:lnTo>
                        <a:close/>
                        <a:moveTo>
                          <a:pt x="134870" y="146057"/>
                        </a:moveTo>
                        <a:lnTo>
                          <a:pt x="705" y="196622"/>
                        </a:lnTo>
                        <a:lnTo>
                          <a:pt x="0" y="196887"/>
                        </a:lnTo>
                        <a:lnTo>
                          <a:pt x="88" y="196182"/>
                        </a:lnTo>
                        <a:lnTo>
                          <a:pt x="19733" y="2731"/>
                        </a:lnTo>
                        <a:lnTo>
                          <a:pt x="19997" y="0"/>
                        </a:lnTo>
                        <a:lnTo>
                          <a:pt x="21671" y="2114"/>
                        </a:lnTo>
                        <a:lnTo>
                          <a:pt x="134870" y="146057"/>
                        </a:lnTo>
                        <a:close/>
                      </a:path>
                    </a:pathLst>
                  </a:custGeom>
                  <a:grpFill/>
                  <a:ln w="8809" cap="flat">
                    <a:noFill/>
                    <a:prstDash val="solid"/>
                    <a:miter/>
                  </a:ln>
                </p:spPr>
                <p:txBody>
                  <a:bodyPr rtlCol="0" anchor="ctr"/>
                  <a:lstStyle/>
                  <a:p>
                    <a:endParaRPr lang="en-US" sz="3200"/>
                  </a:p>
                </p:txBody>
              </p:sp>
              <p:sp>
                <p:nvSpPr>
                  <p:cNvPr id="2455" name="Freeform: Shape 2454">
                    <a:extLst>
                      <a:ext uri="{FF2B5EF4-FFF2-40B4-BE49-F238E27FC236}">
                        <a16:creationId xmlns:a16="http://schemas.microsoft.com/office/drawing/2014/main" id="{6BFD3A5A-B290-4473-B71E-4FE00288E907}"/>
                      </a:ext>
                    </a:extLst>
                  </p:cNvPr>
                  <p:cNvSpPr/>
                  <p:nvPr/>
                </p:nvSpPr>
                <p:spPr>
                  <a:xfrm>
                    <a:off x="6678467" y="2316017"/>
                    <a:ext cx="146233" cy="211157"/>
                  </a:xfrm>
                  <a:custGeom>
                    <a:avLst/>
                    <a:gdLst>
                      <a:gd name="connsiteX0" fmla="*/ 9602 w 146233"/>
                      <a:gd name="connsiteY0" fmla="*/ 211158 h 211157"/>
                      <a:gd name="connsiteX1" fmla="*/ 6519 w 146233"/>
                      <a:gd name="connsiteY1" fmla="*/ 208779 h 211157"/>
                      <a:gd name="connsiteX2" fmla="*/ 2731 w 146233"/>
                      <a:gd name="connsiteY2" fmla="*/ 210189 h 211157"/>
                      <a:gd name="connsiteX3" fmla="*/ 2554 w 146233"/>
                      <a:gd name="connsiteY3" fmla="*/ 205696 h 211157"/>
                      <a:gd name="connsiteX4" fmla="*/ 0 w 146233"/>
                      <a:gd name="connsiteY4" fmla="*/ 203758 h 211157"/>
                      <a:gd name="connsiteX5" fmla="*/ 2819 w 146233"/>
                      <a:gd name="connsiteY5" fmla="*/ 202348 h 211157"/>
                      <a:gd name="connsiteX6" fmla="*/ 22023 w 146233"/>
                      <a:gd name="connsiteY6" fmla="*/ 12685 h 211157"/>
                      <a:gd name="connsiteX7" fmla="*/ 20085 w 146233"/>
                      <a:gd name="connsiteY7" fmla="*/ 10219 h 211157"/>
                      <a:gd name="connsiteX8" fmla="*/ 22375 w 146233"/>
                      <a:gd name="connsiteY8" fmla="*/ 9602 h 211157"/>
                      <a:gd name="connsiteX9" fmla="*/ 23345 w 146233"/>
                      <a:gd name="connsiteY9" fmla="*/ 0 h 211157"/>
                      <a:gd name="connsiteX10" fmla="*/ 29335 w 146233"/>
                      <a:gd name="connsiteY10" fmla="*/ 7576 h 211157"/>
                      <a:gd name="connsiteX11" fmla="*/ 31625 w 146233"/>
                      <a:gd name="connsiteY11" fmla="*/ 6871 h 211157"/>
                      <a:gd name="connsiteX12" fmla="*/ 31273 w 146233"/>
                      <a:gd name="connsiteY12" fmla="*/ 10043 h 211157"/>
                      <a:gd name="connsiteX13" fmla="*/ 146233 w 146233"/>
                      <a:gd name="connsiteY13" fmla="*/ 156188 h 211157"/>
                      <a:gd name="connsiteX14" fmla="*/ 9954 w 146233"/>
                      <a:gd name="connsiteY14" fmla="*/ 207458 h 211157"/>
                      <a:gd name="connsiteX15" fmla="*/ 9602 w 146233"/>
                      <a:gd name="connsiteY15" fmla="*/ 211158 h 211157"/>
                      <a:gd name="connsiteX16" fmla="*/ 29952 w 146233"/>
                      <a:gd name="connsiteY16" fmla="*/ 22816 h 211157"/>
                      <a:gd name="connsiteX17" fmla="*/ 10923 w 146233"/>
                      <a:gd name="connsiteY17" fmla="*/ 199001 h 211157"/>
                      <a:gd name="connsiteX18" fmla="*/ 131962 w 146233"/>
                      <a:gd name="connsiteY18" fmla="*/ 154338 h 211157"/>
                      <a:gd name="connsiteX19" fmla="*/ 29952 w 146233"/>
                      <a:gd name="connsiteY19" fmla="*/ 22816 h 21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233" h="211157">
                        <a:moveTo>
                          <a:pt x="9602" y="211158"/>
                        </a:moveTo>
                        <a:lnTo>
                          <a:pt x="6519" y="208779"/>
                        </a:lnTo>
                        <a:lnTo>
                          <a:pt x="2731" y="210189"/>
                        </a:lnTo>
                        <a:lnTo>
                          <a:pt x="2554" y="205696"/>
                        </a:lnTo>
                        <a:lnTo>
                          <a:pt x="0" y="203758"/>
                        </a:lnTo>
                        <a:lnTo>
                          <a:pt x="2819" y="202348"/>
                        </a:lnTo>
                        <a:lnTo>
                          <a:pt x="22023" y="12685"/>
                        </a:lnTo>
                        <a:lnTo>
                          <a:pt x="20085" y="10219"/>
                        </a:lnTo>
                        <a:lnTo>
                          <a:pt x="22375" y="9602"/>
                        </a:lnTo>
                        <a:lnTo>
                          <a:pt x="23345" y="0"/>
                        </a:lnTo>
                        <a:lnTo>
                          <a:pt x="29335" y="7576"/>
                        </a:lnTo>
                        <a:lnTo>
                          <a:pt x="31625" y="6871"/>
                        </a:lnTo>
                        <a:lnTo>
                          <a:pt x="31273" y="10043"/>
                        </a:lnTo>
                        <a:lnTo>
                          <a:pt x="146233" y="156188"/>
                        </a:lnTo>
                        <a:lnTo>
                          <a:pt x="9954" y="207458"/>
                        </a:lnTo>
                        <a:lnTo>
                          <a:pt x="9602" y="211158"/>
                        </a:lnTo>
                        <a:close/>
                        <a:moveTo>
                          <a:pt x="29952" y="22816"/>
                        </a:moveTo>
                        <a:lnTo>
                          <a:pt x="10923" y="199001"/>
                        </a:lnTo>
                        <a:lnTo>
                          <a:pt x="131962" y="154338"/>
                        </a:lnTo>
                        <a:lnTo>
                          <a:pt x="29952" y="22816"/>
                        </a:lnTo>
                        <a:close/>
                      </a:path>
                    </a:pathLst>
                  </a:custGeom>
                  <a:grpFill/>
                  <a:ln w="8809" cap="flat">
                    <a:noFill/>
                    <a:prstDash val="solid"/>
                    <a:miter/>
                  </a:ln>
                </p:spPr>
                <p:txBody>
                  <a:bodyPr rtlCol="0" anchor="ctr"/>
                  <a:lstStyle/>
                  <a:p>
                    <a:endParaRPr lang="en-US" sz="3200"/>
                  </a:p>
                </p:txBody>
              </p:sp>
            </p:grpSp>
            <p:grpSp>
              <p:nvGrpSpPr>
                <p:cNvPr id="1575" name="Graphic 4229">
                  <a:extLst>
                    <a:ext uri="{FF2B5EF4-FFF2-40B4-BE49-F238E27FC236}">
                      <a16:creationId xmlns:a16="http://schemas.microsoft.com/office/drawing/2014/main" id="{D2B7A735-558D-4E67-87D2-51D6764522C9}"/>
                    </a:ext>
                  </a:extLst>
                </p:cNvPr>
                <p:cNvGrpSpPr/>
                <p:nvPr/>
              </p:nvGrpSpPr>
              <p:grpSpPr>
                <a:xfrm>
                  <a:off x="3682794" y="1860843"/>
                  <a:ext cx="294757" cy="389016"/>
                  <a:chOff x="3682794" y="1860843"/>
                  <a:chExt cx="294757" cy="389016"/>
                </a:xfrm>
                <a:grpFill/>
              </p:grpSpPr>
              <p:sp>
                <p:nvSpPr>
                  <p:cNvPr id="2452" name="Freeform: Shape 2451">
                    <a:extLst>
                      <a:ext uri="{FF2B5EF4-FFF2-40B4-BE49-F238E27FC236}">
                        <a16:creationId xmlns:a16="http://schemas.microsoft.com/office/drawing/2014/main" id="{7BAF3E86-0A33-40D2-85C1-07ABE88364C3}"/>
                      </a:ext>
                    </a:extLst>
                  </p:cNvPr>
                  <p:cNvSpPr/>
                  <p:nvPr/>
                </p:nvSpPr>
                <p:spPr>
                  <a:xfrm>
                    <a:off x="3689929" y="1864631"/>
                    <a:ext cx="282776" cy="373247"/>
                  </a:xfrm>
                  <a:custGeom>
                    <a:avLst/>
                    <a:gdLst>
                      <a:gd name="connsiteX0" fmla="*/ 0 w 282776"/>
                      <a:gd name="connsiteY0" fmla="*/ 0 h 373247"/>
                      <a:gd name="connsiteX1" fmla="*/ 4405 w 282776"/>
                      <a:gd name="connsiteY1" fmla="*/ 352 h 373247"/>
                      <a:gd name="connsiteX2" fmla="*/ 234766 w 282776"/>
                      <a:gd name="connsiteY2" fmla="*/ 17266 h 373247"/>
                      <a:gd name="connsiteX3" fmla="*/ 238026 w 282776"/>
                      <a:gd name="connsiteY3" fmla="*/ 17530 h 373247"/>
                      <a:gd name="connsiteX4" fmla="*/ 238466 w 282776"/>
                      <a:gd name="connsiteY4" fmla="*/ 20702 h 373247"/>
                      <a:gd name="connsiteX5" fmla="*/ 281720 w 282776"/>
                      <a:gd name="connsiteY5" fmla="*/ 364967 h 373247"/>
                      <a:gd name="connsiteX6" fmla="*/ 282777 w 282776"/>
                      <a:gd name="connsiteY6" fmla="*/ 373248 h 373247"/>
                      <a:gd name="connsiteX7" fmla="*/ 277756 w 282776"/>
                      <a:gd name="connsiteY7" fmla="*/ 366641 h 373247"/>
                      <a:gd name="connsiteX8" fmla="*/ 4140 w 282776"/>
                      <a:gd name="connsiteY8" fmla="*/ 5462 h 373247"/>
                      <a:gd name="connsiteX9" fmla="*/ 0 w 282776"/>
                      <a:gd name="connsiteY9" fmla="*/ 0 h 373247"/>
                      <a:gd name="connsiteX10" fmla="*/ 8193 w 282776"/>
                      <a:gd name="connsiteY10" fmla="*/ 10747 h 373247"/>
                      <a:gd name="connsiteX11" fmla="*/ 281191 w 282776"/>
                      <a:gd name="connsiteY11" fmla="*/ 363822 h 373247"/>
                      <a:gd name="connsiteX12" fmla="*/ 277227 w 282776"/>
                      <a:gd name="connsiteY12" fmla="*/ 365496 h 373247"/>
                      <a:gd name="connsiteX13" fmla="*/ 230538 w 282776"/>
                      <a:gd name="connsiteY13" fmla="*/ 21671 h 373247"/>
                      <a:gd name="connsiteX14" fmla="*/ 234150 w 282776"/>
                      <a:gd name="connsiteY14" fmla="*/ 25106 h 373247"/>
                      <a:gd name="connsiteX15" fmla="*/ 8193 w 282776"/>
                      <a:gd name="connsiteY15" fmla="*/ 10747 h 3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2776" h="373247">
                        <a:moveTo>
                          <a:pt x="0" y="0"/>
                        </a:moveTo>
                        <a:lnTo>
                          <a:pt x="4405" y="352"/>
                        </a:lnTo>
                        <a:lnTo>
                          <a:pt x="234766" y="17266"/>
                        </a:lnTo>
                        <a:lnTo>
                          <a:pt x="238026" y="17530"/>
                        </a:lnTo>
                        <a:lnTo>
                          <a:pt x="238466" y="20702"/>
                        </a:lnTo>
                        <a:lnTo>
                          <a:pt x="281720" y="364967"/>
                        </a:lnTo>
                        <a:lnTo>
                          <a:pt x="282777" y="373248"/>
                        </a:lnTo>
                        <a:lnTo>
                          <a:pt x="277756" y="366641"/>
                        </a:lnTo>
                        <a:lnTo>
                          <a:pt x="4140" y="5462"/>
                        </a:lnTo>
                        <a:lnTo>
                          <a:pt x="0" y="0"/>
                        </a:lnTo>
                        <a:close/>
                        <a:moveTo>
                          <a:pt x="8193" y="10747"/>
                        </a:moveTo>
                        <a:lnTo>
                          <a:pt x="281191" y="363822"/>
                        </a:lnTo>
                        <a:lnTo>
                          <a:pt x="277227" y="365496"/>
                        </a:lnTo>
                        <a:lnTo>
                          <a:pt x="230538" y="21671"/>
                        </a:lnTo>
                        <a:lnTo>
                          <a:pt x="234150" y="25106"/>
                        </a:lnTo>
                        <a:lnTo>
                          <a:pt x="8193" y="10747"/>
                        </a:lnTo>
                        <a:close/>
                      </a:path>
                    </a:pathLst>
                  </a:custGeom>
                  <a:grpFill/>
                  <a:ln w="8809" cap="flat">
                    <a:noFill/>
                    <a:prstDash val="solid"/>
                    <a:miter/>
                  </a:ln>
                </p:spPr>
                <p:txBody>
                  <a:bodyPr rtlCol="0" anchor="ctr"/>
                  <a:lstStyle/>
                  <a:p>
                    <a:endParaRPr lang="en-US" sz="3200"/>
                  </a:p>
                </p:txBody>
              </p:sp>
              <p:sp>
                <p:nvSpPr>
                  <p:cNvPr id="2453" name="Freeform: Shape 2452">
                    <a:extLst>
                      <a:ext uri="{FF2B5EF4-FFF2-40B4-BE49-F238E27FC236}">
                        <a16:creationId xmlns:a16="http://schemas.microsoft.com/office/drawing/2014/main" id="{CC294EEA-4E4A-4AC7-A125-391B181E1297}"/>
                      </a:ext>
                    </a:extLst>
                  </p:cNvPr>
                  <p:cNvSpPr/>
                  <p:nvPr/>
                </p:nvSpPr>
                <p:spPr>
                  <a:xfrm>
                    <a:off x="3682794" y="1860843"/>
                    <a:ext cx="294757" cy="389016"/>
                  </a:xfrm>
                  <a:custGeom>
                    <a:avLst/>
                    <a:gdLst>
                      <a:gd name="connsiteX0" fmla="*/ 294757 w 294757"/>
                      <a:gd name="connsiteY0" fmla="*/ 389017 h 389016"/>
                      <a:gd name="connsiteX1" fmla="*/ 283041 w 294757"/>
                      <a:gd name="connsiteY1" fmla="*/ 373512 h 389016"/>
                      <a:gd name="connsiteX2" fmla="*/ 281720 w 294757"/>
                      <a:gd name="connsiteY2" fmla="*/ 374041 h 389016"/>
                      <a:gd name="connsiteX3" fmla="*/ 281367 w 294757"/>
                      <a:gd name="connsiteY3" fmla="*/ 371222 h 389016"/>
                      <a:gd name="connsiteX4" fmla="*/ 8193 w 294757"/>
                      <a:gd name="connsiteY4" fmla="*/ 10747 h 389016"/>
                      <a:gd name="connsiteX5" fmla="*/ 8193 w 294757"/>
                      <a:gd name="connsiteY5" fmla="*/ 10747 h 389016"/>
                      <a:gd name="connsiteX6" fmla="*/ 0 w 294757"/>
                      <a:gd name="connsiteY6" fmla="*/ 0 h 389016"/>
                      <a:gd name="connsiteX7" fmla="*/ 233269 w 294757"/>
                      <a:gd name="connsiteY7" fmla="*/ 17090 h 389016"/>
                      <a:gd name="connsiteX8" fmla="*/ 233181 w 294757"/>
                      <a:gd name="connsiteY8" fmla="*/ 16561 h 389016"/>
                      <a:gd name="connsiteX9" fmla="*/ 233798 w 294757"/>
                      <a:gd name="connsiteY9" fmla="*/ 17178 h 389016"/>
                      <a:gd name="connsiteX10" fmla="*/ 248245 w 294757"/>
                      <a:gd name="connsiteY10" fmla="*/ 18235 h 389016"/>
                      <a:gd name="connsiteX11" fmla="*/ 250007 w 294757"/>
                      <a:gd name="connsiteY11" fmla="*/ 32418 h 389016"/>
                      <a:gd name="connsiteX12" fmla="*/ 250623 w 294757"/>
                      <a:gd name="connsiteY12" fmla="*/ 32947 h 389016"/>
                      <a:gd name="connsiteX13" fmla="*/ 250095 w 294757"/>
                      <a:gd name="connsiteY13" fmla="*/ 32947 h 389016"/>
                      <a:gd name="connsiteX14" fmla="*/ 292115 w 294757"/>
                      <a:gd name="connsiteY14" fmla="*/ 366905 h 389016"/>
                      <a:gd name="connsiteX15" fmla="*/ 293877 w 294757"/>
                      <a:gd name="connsiteY15" fmla="*/ 369196 h 389016"/>
                      <a:gd name="connsiteX16" fmla="*/ 292467 w 294757"/>
                      <a:gd name="connsiteY16" fmla="*/ 369812 h 389016"/>
                      <a:gd name="connsiteX17" fmla="*/ 294757 w 294757"/>
                      <a:gd name="connsiteY17" fmla="*/ 389017 h 389016"/>
                      <a:gd name="connsiteX18" fmla="*/ 22552 w 294757"/>
                      <a:gd name="connsiteY18" fmla="*/ 18323 h 389016"/>
                      <a:gd name="connsiteX19" fmla="*/ 278196 w 294757"/>
                      <a:gd name="connsiteY19" fmla="*/ 349022 h 389016"/>
                      <a:gd name="connsiteX20" fmla="*/ 235119 w 294757"/>
                      <a:gd name="connsiteY20" fmla="*/ 31801 h 389016"/>
                      <a:gd name="connsiteX21" fmla="*/ 22552 w 294757"/>
                      <a:gd name="connsiteY21" fmla="*/ 18323 h 389016"/>
                      <a:gd name="connsiteX22" fmla="*/ 242078 w 294757"/>
                      <a:gd name="connsiteY22" fmla="*/ 32242 h 389016"/>
                      <a:gd name="connsiteX23" fmla="*/ 256261 w 294757"/>
                      <a:gd name="connsiteY23" fmla="*/ 136808 h 389016"/>
                      <a:gd name="connsiteX24" fmla="*/ 243135 w 294757"/>
                      <a:gd name="connsiteY24" fmla="*/ 32330 h 389016"/>
                      <a:gd name="connsiteX25" fmla="*/ 242078 w 294757"/>
                      <a:gd name="connsiteY25" fmla="*/ 32242 h 389016"/>
                      <a:gd name="connsiteX26" fmla="*/ 17002 w 294757"/>
                      <a:gd name="connsiteY26" fmla="*/ 11276 h 389016"/>
                      <a:gd name="connsiteX27" fmla="*/ 234326 w 294757"/>
                      <a:gd name="connsiteY27" fmla="*/ 25018 h 389016"/>
                      <a:gd name="connsiteX28" fmla="*/ 234150 w 294757"/>
                      <a:gd name="connsiteY28" fmla="*/ 23785 h 389016"/>
                      <a:gd name="connsiteX29" fmla="*/ 14359 w 294757"/>
                      <a:gd name="connsiteY29" fmla="*/ 7664 h 389016"/>
                      <a:gd name="connsiteX30" fmla="*/ 17002 w 294757"/>
                      <a:gd name="connsiteY30" fmla="*/ 11276 h 389016"/>
                      <a:gd name="connsiteX31" fmla="*/ 241550 w 294757"/>
                      <a:gd name="connsiteY31" fmla="*/ 24402 h 389016"/>
                      <a:gd name="connsiteX32" fmla="*/ 242254 w 294757"/>
                      <a:gd name="connsiteY32" fmla="*/ 25018 h 389016"/>
                      <a:gd name="connsiteX33" fmla="*/ 242166 w 294757"/>
                      <a:gd name="connsiteY33" fmla="*/ 24402 h 389016"/>
                      <a:gd name="connsiteX34" fmla="*/ 241550 w 294757"/>
                      <a:gd name="connsiteY34" fmla="*/ 24402 h 389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94757" h="389016">
                        <a:moveTo>
                          <a:pt x="294757" y="389017"/>
                        </a:moveTo>
                        <a:lnTo>
                          <a:pt x="283041" y="373512"/>
                        </a:lnTo>
                        <a:lnTo>
                          <a:pt x="281720" y="374041"/>
                        </a:lnTo>
                        <a:lnTo>
                          <a:pt x="281367" y="371222"/>
                        </a:lnTo>
                        <a:lnTo>
                          <a:pt x="8193" y="10747"/>
                        </a:lnTo>
                        <a:lnTo>
                          <a:pt x="8193" y="10747"/>
                        </a:lnTo>
                        <a:lnTo>
                          <a:pt x="0" y="0"/>
                        </a:lnTo>
                        <a:lnTo>
                          <a:pt x="233269" y="17090"/>
                        </a:lnTo>
                        <a:lnTo>
                          <a:pt x="233181" y="16561"/>
                        </a:lnTo>
                        <a:lnTo>
                          <a:pt x="233798" y="17178"/>
                        </a:lnTo>
                        <a:lnTo>
                          <a:pt x="248245" y="18235"/>
                        </a:lnTo>
                        <a:lnTo>
                          <a:pt x="250007" y="32418"/>
                        </a:lnTo>
                        <a:lnTo>
                          <a:pt x="250623" y="32947"/>
                        </a:lnTo>
                        <a:lnTo>
                          <a:pt x="250095" y="32947"/>
                        </a:lnTo>
                        <a:lnTo>
                          <a:pt x="292115" y="366905"/>
                        </a:lnTo>
                        <a:lnTo>
                          <a:pt x="293877" y="369196"/>
                        </a:lnTo>
                        <a:lnTo>
                          <a:pt x="292467" y="369812"/>
                        </a:lnTo>
                        <a:lnTo>
                          <a:pt x="294757" y="389017"/>
                        </a:lnTo>
                        <a:close/>
                        <a:moveTo>
                          <a:pt x="22552" y="18323"/>
                        </a:moveTo>
                        <a:lnTo>
                          <a:pt x="278196" y="349022"/>
                        </a:lnTo>
                        <a:lnTo>
                          <a:pt x="235119" y="31801"/>
                        </a:lnTo>
                        <a:lnTo>
                          <a:pt x="22552" y="18323"/>
                        </a:lnTo>
                        <a:close/>
                        <a:moveTo>
                          <a:pt x="242078" y="32242"/>
                        </a:moveTo>
                        <a:lnTo>
                          <a:pt x="256261" y="136808"/>
                        </a:lnTo>
                        <a:lnTo>
                          <a:pt x="243135" y="32330"/>
                        </a:lnTo>
                        <a:lnTo>
                          <a:pt x="242078" y="32242"/>
                        </a:lnTo>
                        <a:close/>
                        <a:moveTo>
                          <a:pt x="17002" y="11276"/>
                        </a:moveTo>
                        <a:lnTo>
                          <a:pt x="234326" y="25018"/>
                        </a:lnTo>
                        <a:lnTo>
                          <a:pt x="234150" y="23785"/>
                        </a:lnTo>
                        <a:lnTo>
                          <a:pt x="14359" y="7664"/>
                        </a:lnTo>
                        <a:lnTo>
                          <a:pt x="17002" y="11276"/>
                        </a:lnTo>
                        <a:close/>
                        <a:moveTo>
                          <a:pt x="241550" y="24402"/>
                        </a:moveTo>
                        <a:lnTo>
                          <a:pt x="242254" y="25018"/>
                        </a:lnTo>
                        <a:lnTo>
                          <a:pt x="242166" y="24402"/>
                        </a:lnTo>
                        <a:lnTo>
                          <a:pt x="241550" y="24402"/>
                        </a:lnTo>
                        <a:close/>
                      </a:path>
                    </a:pathLst>
                  </a:custGeom>
                  <a:grpFill/>
                  <a:ln w="8809" cap="flat">
                    <a:noFill/>
                    <a:prstDash val="solid"/>
                    <a:miter/>
                  </a:ln>
                </p:spPr>
                <p:txBody>
                  <a:bodyPr rtlCol="0" anchor="ctr"/>
                  <a:lstStyle/>
                  <a:p>
                    <a:endParaRPr lang="en-US" sz="3200"/>
                  </a:p>
                </p:txBody>
              </p:sp>
            </p:grpSp>
            <p:grpSp>
              <p:nvGrpSpPr>
                <p:cNvPr id="1576" name="Graphic 4229">
                  <a:extLst>
                    <a:ext uri="{FF2B5EF4-FFF2-40B4-BE49-F238E27FC236}">
                      <a16:creationId xmlns:a16="http://schemas.microsoft.com/office/drawing/2014/main" id="{451E83C8-AEEC-40D0-BDC8-3189AFF4023F}"/>
                    </a:ext>
                  </a:extLst>
                </p:cNvPr>
                <p:cNvGrpSpPr/>
                <p:nvPr/>
              </p:nvGrpSpPr>
              <p:grpSpPr>
                <a:xfrm>
                  <a:off x="4185185" y="1865688"/>
                  <a:ext cx="247187" cy="113022"/>
                  <a:chOff x="4185185" y="1865688"/>
                  <a:chExt cx="247187" cy="113022"/>
                </a:xfrm>
                <a:grpFill/>
              </p:grpSpPr>
              <p:sp>
                <p:nvSpPr>
                  <p:cNvPr id="2450" name="Freeform: Shape 2449">
                    <a:extLst>
                      <a:ext uri="{FF2B5EF4-FFF2-40B4-BE49-F238E27FC236}">
                        <a16:creationId xmlns:a16="http://schemas.microsoft.com/office/drawing/2014/main" id="{6E7D138F-25E0-4B01-879A-4E1D10BC5BF0}"/>
                      </a:ext>
                    </a:extLst>
                  </p:cNvPr>
                  <p:cNvSpPr/>
                  <p:nvPr/>
                </p:nvSpPr>
                <p:spPr>
                  <a:xfrm>
                    <a:off x="4188973" y="1870974"/>
                    <a:ext cx="224812" cy="102715"/>
                  </a:xfrm>
                  <a:custGeom>
                    <a:avLst/>
                    <a:gdLst>
                      <a:gd name="connsiteX0" fmla="*/ 3348 w 224812"/>
                      <a:gd name="connsiteY0" fmla="*/ 21142 h 102715"/>
                      <a:gd name="connsiteX1" fmla="*/ 11540 w 224812"/>
                      <a:gd name="connsiteY1" fmla="*/ 100426 h 102715"/>
                      <a:gd name="connsiteX2" fmla="*/ 9514 w 224812"/>
                      <a:gd name="connsiteY2" fmla="*/ 99280 h 102715"/>
                      <a:gd name="connsiteX3" fmla="*/ 220672 w 224812"/>
                      <a:gd name="connsiteY3" fmla="*/ 440 h 102715"/>
                      <a:gd name="connsiteX4" fmla="*/ 221024 w 224812"/>
                      <a:gd name="connsiteY4" fmla="*/ 1762 h 102715"/>
                      <a:gd name="connsiteX5" fmla="*/ 3348 w 224812"/>
                      <a:gd name="connsiteY5" fmla="*/ 21142 h 102715"/>
                      <a:gd name="connsiteX6" fmla="*/ 0 w 224812"/>
                      <a:gd name="connsiteY6" fmla="*/ 21407 h 102715"/>
                      <a:gd name="connsiteX7" fmla="*/ 220848 w 224812"/>
                      <a:gd name="connsiteY7" fmla="*/ 352 h 102715"/>
                      <a:gd name="connsiteX8" fmla="*/ 224812 w 224812"/>
                      <a:gd name="connsiteY8" fmla="*/ 0 h 102715"/>
                      <a:gd name="connsiteX9" fmla="*/ 221200 w 224812"/>
                      <a:gd name="connsiteY9" fmla="*/ 1674 h 102715"/>
                      <a:gd name="connsiteX10" fmla="*/ 10747 w 224812"/>
                      <a:gd name="connsiteY10" fmla="*/ 101835 h 102715"/>
                      <a:gd name="connsiteX11" fmla="*/ 8897 w 224812"/>
                      <a:gd name="connsiteY11" fmla="*/ 102716 h 102715"/>
                      <a:gd name="connsiteX12" fmla="*/ 8633 w 224812"/>
                      <a:gd name="connsiteY12" fmla="*/ 100690 h 102715"/>
                      <a:gd name="connsiteX13" fmla="*/ 0 w 224812"/>
                      <a:gd name="connsiteY13" fmla="*/ 21407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812" h="102715">
                        <a:moveTo>
                          <a:pt x="3348" y="21142"/>
                        </a:moveTo>
                        <a:lnTo>
                          <a:pt x="11540" y="100426"/>
                        </a:lnTo>
                        <a:lnTo>
                          <a:pt x="9514" y="99280"/>
                        </a:lnTo>
                        <a:lnTo>
                          <a:pt x="220672" y="440"/>
                        </a:lnTo>
                        <a:lnTo>
                          <a:pt x="221024" y="1762"/>
                        </a:lnTo>
                        <a:lnTo>
                          <a:pt x="3348" y="21142"/>
                        </a:lnTo>
                        <a:close/>
                        <a:moveTo>
                          <a:pt x="0" y="21407"/>
                        </a:moveTo>
                        <a:lnTo>
                          <a:pt x="220848" y="352"/>
                        </a:lnTo>
                        <a:lnTo>
                          <a:pt x="224812" y="0"/>
                        </a:lnTo>
                        <a:lnTo>
                          <a:pt x="221200" y="1674"/>
                        </a:lnTo>
                        <a:lnTo>
                          <a:pt x="10747" y="101835"/>
                        </a:lnTo>
                        <a:lnTo>
                          <a:pt x="8897" y="102716"/>
                        </a:lnTo>
                        <a:lnTo>
                          <a:pt x="8633" y="100690"/>
                        </a:lnTo>
                        <a:lnTo>
                          <a:pt x="0" y="21407"/>
                        </a:lnTo>
                        <a:close/>
                      </a:path>
                    </a:pathLst>
                  </a:custGeom>
                  <a:grpFill/>
                  <a:ln w="8809" cap="flat">
                    <a:noFill/>
                    <a:prstDash val="solid"/>
                    <a:miter/>
                  </a:ln>
                </p:spPr>
                <p:txBody>
                  <a:bodyPr rtlCol="0" anchor="ctr"/>
                  <a:lstStyle/>
                  <a:p>
                    <a:endParaRPr lang="en-US" sz="3200"/>
                  </a:p>
                </p:txBody>
              </p:sp>
              <p:sp>
                <p:nvSpPr>
                  <p:cNvPr id="2451" name="Freeform: Shape 2450">
                    <a:extLst>
                      <a:ext uri="{FF2B5EF4-FFF2-40B4-BE49-F238E27FC236}">
                        <a16:creationId xmlns:a16="http://schemas.microsoft.com/office/drawing/2014/main" id="{ADF7483A-DF4B-46D7-94FC-38B290F1D295}"/>
                      </a:ext>
                    </a:extLst>
                  </p:cNvPr>
                  <p:cNvSpPr/>
                  <p:nvPr/>
                </p:nvSpPr>
                <p:spPr>
                  <a:xfrm>
                    <a:off x="4185185" y="1865688"/>
                    <a:ext cx="247187" cy="113022"/>
                  </a:xfrm>
                  <a:custGeom>
                    <a:avLst/>
                    <a:gdLst>
                      <a:gd name="connsiteX0" fmla="*/ 9866 w 247187"/>
                      <a:gd name="connsiteY0" fmla="*/ 113023 h 113022"/>
                      <a:gd name="connsiteX1" fmla="*/ 9074 w 247187"/>
                      <a:gd name="connsiteY1" fmla="*/ 105975 h 113022"/>
                      <a:gd name="connsiteX2" fmla="*/ 5902 w 247187"/>
                      <a:gd name="connsiteY2" fmla="*/ 104213 h 113022"/>
                      <a:gd name="connsiteX3" fmla="*/ 8721 w 247187"/>
                      <a:gd name="connsiteY3" fmla="*/ 102892 h 113022"/>
                      <a:gd name="connsiteX4" fmla="*/ 0 w 247187"/>
                      <a:gd name="connsiteY4" fmla="*/ 23697 h 113022"/>
                      <a:gd name="connsiteX5" fmla="*/ 3348 w 247187"/>
                      <a:gd name="connsiteY5" fmla="*/ 23344 h 113022"/>
                      <a:gd name="connsiteX6" fmla="*/ 3348 w 247187"/>
                      <a:gd name="connsiteY6" fmla="*/ 23344 h 113022"/>
                      <a:gd name="connsiteX7" fmla="*/ 5021 w 247187"/>
                      <a:gd name="connsiteY7" fmla="*/ 23168 h 113022"/>
                      <a:gd name="connsiteX8" fmla="*/ 223579 w 247187"/>
                      <a:gd name="connsiteY8" fmla="*/ 2290 h 113022"/>
                      <a:gd name="connsiteX9" fmla="*/ 226574 w 247187"/>
                      <a:gd name="connsiteY9" fmla="*/ 881 h 113022"/>
                      <a:gd name="connsiteX10" fmla="*/ 226838 w 247187"/>
                      <a:gd name="connsiteY10" fmla="*/ 1938 h 113022"/>
                      <a:gd name="connsiteX11" fmla="*/ 247188 w 247187"/>
                      <a:gd name="connsiteY11" fmla="*/ 0 h 113022"/>
                      <a:gd name="connsiteX12" fmla="*/ 228688 w 247187"/>
                      <a:gd name="connsiteY12" fmla="*/ 8809 h 113022"/>
                      <a:gd name="connsiteX13" fmla="*/ 228952 w 247187"/>
                      <a:gd name="connsiteY13" fmla="*/ 9954 h 113022"/>
                      <a:gd name="connsiteX14" fmla="*/ 225693 w 247187"/>
                      <a:gd name="connsiteY14" fmla="*/ 10219 h 113022"/>
                      <a:gd name="connsiteX15" fmla="*/ 18940 w 247187"/>
                      <a:gd name="connsiteY15" fmla="*/ 108618 h 113022"/>
                      <a:gd name="connsiteX16" fmla="*/ 19292 w 247187"/>
                      <a:gd name="connsiteY16" fmla="*/ 111701 h 113022"/>
                      <a:gd name="connsiteX17" fmla="*/ 16121 w 247187"/>
                      <a:gd name="connsiteY17" fmla="*/ 109939 h 113022"/>
                      <a:gd name="connsiteX18" fmla="*/ 9866 w 247187"/>
                      <a:gd name="connsiteY18" fmla="*/ 113023 h 113022"/>
                      <a:gd name="connsiteX19" fmla="*/ 10835 w 247187"/>
                      <a:gd name="connsiteY19" fmla="*/ 29423 h 113022"/>
                      <a:gd name="connsiteX20" fmla="*/ 17971 w 247187"/>
                      <a:gd name="connsiteY20" fmla="*/ 98575 h 113022"/>
                      <a:gd name="connsiteX21" fmla="*/ 202084 w 247187"/>
                      <a:gd name="connsiteY21" fmla="*/ 12421 h 113022"/>
                      <a:gd name="connsiteX22" fmla="*/ 10835 w 247187"/>
                      <a:gd name="connsiteY22" fmla="*/ 29423 h 113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7187" h="113022">
                        <a:moveTo>
                          <a:pt x="9866" y="113023"/>
                        </a:moveTo>
                        <a:lnTo>
                          <a:pt x="9074" y="105975"/>
                        </a:lnTo>
                        <a:lnTo>
                          <a:pt x="5902" y="104213"/>
                        </a:lnTo>
                        <a:lnTo>
                          <a:pt x="8721" y="102892"/>
                        </a:lnTo>
                        <a:lnTo>
                          <a:pt x="0" y="23697"/>
                        </a:lnTo>
                        <a:lnTo>
                          <a:pt x="3348" y="23344"/>
                        </a:lnTo>
                        <a:lnTo>
                          <a:pt x="3348" y="23344"/>
                        </a:lnTo>
                        <a:lnTo>
                          <a:pt x="5021" y="23168"/>
                        </a:lnTo>
                        <a:lnTo>
                          <a:pt x="223579" y="2290"/>
                        </a:lnTo>
                        <a:lnTo>
                          <a:pt x="226574" y="881"/>
                        </a:lnTo>
                        <a:lnTo>
                          <a:pt x="226838" y="1938"/>
                        </a:lnTo>
                        <a:lnTo>
                          <a:pt x="247188" y="0"/>
                        </a:lnTo>
                        <a:lnTo>
                          <a:pt x="228688" y="8809"/>
                        </a:lnTo>
                        <a:lnTo>
                          <a:pt x="228952" y="9954"/>
                        </a:lnTo>
                        <a:lnTo>
                          <a:pt x="225693" y="10219"/>
                        </a:lnTo>
                        <a:lnTo>
                          <a:pt x="18940" y="108618"/>
                        </a:lnTo>
                        <a:lnTo>
                          <a:pt x="19292" y="111701"/>
                        </a:lnTo>
                        <a:lnTo>
                          <a:pt x="16121" y="109939"/>
                        </a:lnTo>
                        <a:lnTo>
                          <a:pt x="9866" y="113023"/>
                        </a:lnTo>
                        <a:close/>
                        <a:moveTo>
                          <a:pt x="10835" y="29423"/>
                        </a:moveTo>
                        <a:lnTo>
                          <a:pt x="17971" y="98575"/>
                        </a:lnTo>
                        <a:lnTo>
                          <a:pt x="202084" y="12421"/>
                        </a:lnTo>
                        <a:lnTo>
                          <a:pt x="10835" y="29423"/>
                        </a:lnTo>
                        <a:close/>
                      </a:path>
                    </a:pathLst>
                  </a:custGeom>
                  <a:grpFill/>
                  <a:ln w="8809" cap="flat">
                    <a:noFill/>
                    <a:prstDash val="solid"/>
                    <a:miter/>
                  </a:ln>
                </p:spPr>
                <p:txBody>
                  <a:bodyPr rtlCol="0" anchor="ctr"/>
                  <a:lstStyle/>
                  <a:p>
                    <a:endParaRPr lang="en-US" sz="3200"/>
                  </a:p>
                </p:txBody>
              </p:sp>
            </p:grpSp>
            <p:grpSp>
              <p:nvGrpSpPr>
                <p:cNvPr id="1577" name="Graphic 4229">
                  <a:extLst>
                    <a:ext uri="{FF2B5EF4-FFF2-40B4-BE49-F238E27FC236}">
                      <a16:creationId xmlns:a16="http://schemas.microsoft.com/office/drawing/2014/main" id="{50C68F9B-B6C2-403E-A32D-7E8CDB4DB9C5}"/>
                    </a:ext>
                  </a:extLst>
                </p:cNvPr>
                <p:cNvGrpSpPr/>
                <p:nvPr/>
              </p:nvGrpSpPr>
              <p:grpSpPr>
                <a:xfrm>
                  <a:off x="4193378" y="1940038"/>
                  <a:ext cx="312111" cy="126853"/>
                  <a:chOff x="4193378" y="1940038"/>
                  <a:chExt cx="312111" cy="126853"/>
                </a:xfrm>
                <a:grpFill/>
              </p:grpSpPr>
              <p:sp>
                <p:nvSpPr>
                  <p:cNvPr id="2448" name="Freeform: Shape 2447">
                    <a:extLst>
                      <a:ext uri="{FF2B5EF4-FFF2-40B4-BE49-F238E27FC236}">
                        <a16:creationId xmlns:a16="http://schemas.microsoft.com/office/drawing/2014/main" id="{33CE0DBE-125C-468F-AD2A-60BF0A641F8F}"/>
                      </a:ext>
                    </a:extLst>
                  </p:cNvPr>
                  <p:cNvSpPr/>
                  <p:nvPr/>
                </p:nvSpPr>
                <p:spPr>
                  <a:xfrm>
                    <a:off x="4200337" y="1944971"/>
                    <a:ext cx="289031" cy="117603"/>
                  </a:xfrm>
                  <a:custGeom>
                    <a:avLst/>
                    <a:gdLst>
                      <a:gd name="connsiteX0" fmla="*/ 4140 w 289031"/>
                      <a:gd name="connsiteY0" fmla="*/ 31361 h 117603"/>
                      <a:gd name="connsiteX1" fmla="*/ 80605 w 289031"/>
                      <a:gd name="connsiteY1" fmla="*/ 114961 h 117603"/>
                      <a:gd name="connsiteX2" fmla="*/ 78931 w 289031"/>
                      <a:gd name="connsiteY2" fmla="*/ 114696 h 117603"/>
                      <a:gd name="connsiteX3" fmla="*/ 284979 w 289031"/>
                      <a:gd name="connsiteY3" fmla="*/ 529 h 117603"/>
                      <a:gd name="connsiteX4" fmla="*/ 285420 w 289031"/>
                      <a:gd name="connsiteY4" fmla="*/ 1938 h 117603"/>
                      <a:gd name="connsiteX5" fmla="*/ 4140 w 289031"/>
                      <a:gd name="connsiteY5" fmla="*/ 31361 h 117603"/>
                      <a:gd name="connsiteX6" fmla="*/ 0 w 289031"/>
                      <a:gd name="connsiteY6" fmla="*/ 31801 h 117603"/>
                      <a:gd name="connsiteX7" fmla="*/ 285332 w 289031"/>
                      <a:gd name="connsiteY7" fmla="*/ 440 h 117603"/>
                      <a:gd name="connsiteX8" fmla="*/ 289031 w 289031"/>
                      <a:gd name="connsiteY8" fmla="*/ 0 h 117603"/>
                      <a:gd name="connsiteX9" fmla="*/ 285772 w 289031"/>
                      <a:gd name="connsiteY9" fmla="*/ 1850 h 117603"/>
                      <a:gd name="connsiteX10" fmla="*/ 80340 w 289031"/>
                      <a:gd name="connsiteY10" fmla="*/ 117075 h 117603"/>
                      <a:gd name="connsiteX11" fmla="*/ 79371 w 289031"/>
                      <a:gd name="connsiteY11" fmla="*/ 117603 h 117603"/>
                      <a:gd name="connsiteX12" fmla="*/ 78667 w 289031"/>
                      <a:gd name="connsiteY12" fmla="*/ 116811 h 117603"/>
                      <a:gd name="connsiteX13" fmla="*/ 0 w 289031"/>
                      <a:gd name="connsiteY13" fmla="*/ 31801 h 117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031" h="117603">
                        <a:moveTo>
                          <a:pt x="4140" y="31361"/>
                        </a:moveTo>
                        <a:lnTo>
                          <a:pt x="80605" y="114961"/>
                        </a:lnTo>
                        <a:lnTo>
                          <a:pt x="78931" y="114696"/>
                        </a:lnTo>
                        <a:lnTo>
                          <a:pt x="284979" y="529"/>
                        </a:lnTo>
                        <a:lnTo>
                          <a:pt x="285420" y="1938"/>
                        </a:lnTo>
                        <a:lnTo>
                          <a:pt x="4140" y="31361"/>
                        </a:lnTo>
                        <a:close/>
                        <a:moveTo>
                          <a:pt x="0" y="31801"/>
                        </a:moveTo>
                        <a:lnTo>
                          <a:pt x="285332" y="440"/>
                        </a:lnTo>
                        <a:lnTo>
                          <a:pt x="289031" y="0"/>
                        </a:lnTo>
                        <a:lnTo>
                          <a:pt x="285772" y="1850"/>
                        </a:lnTo>
                        <a:lnTo>
                          <a:pt x="80340" y="117075"/>
                        </a:lnTo>
                        <a:lnTo>
                          <a:pt x="79371" y="117603"/>
                        </a:lnTo>
                        <a:lnTo>
                          <a:pt x="78667" y="116811"/>
                        </a:lnTo>
                        <a:lnTo>
                          <a:pt x="0" y="31801"/>
                        </a:lnTo>
                        <a:close/>
                      </a:path>
                    </a:pathLst>
                  </a:custGeom>
                  <a:grpFill/>
                  <a:ln w="8809" cap="flat">
                    <a:noFill/>
                    <a:prstDash val="solid"/>
                    <a:miter/>
                  </a:ln>
                </p:spPr>
                <p:txBody>
                  <a:bodyPr rtlCol="0" anchor="ctr"/>
                  <a:lstStyle/>
                  <a:p>
                    <a:endParaRPr lang="en-US" sz="3200"/>
                  </a:p>
                </p:txBody>
              </p:sp>
              <p:sp>
                <p:nvSpPr>
                  <p:cNvPr id="2449" name="Freeform: Shape 2448">
                    <a:extLst>
                      <a:ext uri="{FF2B5EF4-FFF2-40B4-BE49-F238E27FC236}">
                        <a16:creationId xmlns:a16="http://schemas.microsoft.com/office/drawing/2014/main" id="{68B82A83-9484-4F81-8A74-2D404CD670BE}"/>
                      </a:ext>
                    </a:extLst>
                  </p:cNvPr>
                  <p:cNvSpPr/>
                  <p:nvPr/>
                </p:nvSpPr>
                <p:spPr>
                  <a:xfrm>
                    <a:off x="4193378" y="1940038"/>
                    <a:ext cx="312111" cy="126853"/>
                  </a:xfrm>
                  <a:custGeom>
                    <a:avLst/>
                    <a:gdLst>
                      <a:gd name="connsiteX0" fmla="*/ 85714 w 312111"/>
                      <a:gd name="connsiteY0" fmla="*/ 126853 h 126853"/>
                      <a:gd name="connsiteX1" fmla="*/ 81574 w 312111"/>
                      <a:gd name="connsiteY1" fmla="*/ 122360 h 126853"/>
                      <a:gd name="connsiteX2" fmla="*/ 75848 w 312111"/>
                      <a:gd name="connsiteY2" fmla="*/ 121480 h 126853"/>
                      <a:gd name="connsiteX3" fmla="*/ 79107 w 312111"/>
                      <a:gd name="connsiteY3" fmla="*/ 119718 h 126853"/>
                      <a:gd name="connsiteX4" fmla="*/ 0 w 312111"/>
                      <a:gd name="connsiteY4" fmla="*/ 34180 h 126853"/>
                      <a:gd name="connsiteX5" fmla="*/ 4229 w 312111"/>
                      <a:gd name="connsiteY5" fmla="*/ 33739 h 126853"/>
                      <a:gd name="connsiteX6" fmla="*/ 4229 w 312111"/>
                      <a:gd name="connsiteY6" fmla="*/ 33739 h 126853"/>
                      <a:gd name="connsiteX7" fmla="*/ 8809 w 312111"/>
                      <a:gd name="connsiteY7" fmla="*/ 33299 h 126853"/>
                      <a:gd name="connsiteX8" fmla="*/ 291146 w 312111"/>
                      <a:gd name="connsiteY8" fmla="*/ 2290 h 126853"/>
                      <a:gd name="connsiteX9" fmla="*/ 294053 w 312111"/>
                      <a:gd name="connsiteY9" fmla="*/ 705 h 126853"/>
                      <a:gd name="connsiteX10" fmla="*/ 294405 w 312111"/>
                      <a:gd name="connsiteY10" fmla="*/ 1938 h 126853"/>
                      <a:gd name="connsiteX11" fmla="*/ 312112 w 312111"/>
                      <a:gd name="connsiteY11" fmla="*/ 0 h 126853"/>
                      <a:gd name="connsiteX12" fmla="*/ 296519 w 312111"/>
                      <a:gd name="connsiteY12" fmla="*/ 8721 h 126853"/>
                      <a:gd name="connsiteX13" fmla="*/ 296960 w 312111"/>
                      <a:gd name="connsiteY13" fmla="*/ 9954 h 126853"/>
                      <a:gd name="connsiteX14" fmla="*/ 293700 w 312111"/>
                      <a:gd name="connsiteY14" fmla="*/ 10307 h 126853"/>
                      <a:gd name="connsiteX15" fmla="*/ 94259 w 312111"/>
                      <a:gd name="connsiteY15" fmla="*/ 122184 h 126853"/>
                      <a:gd name="connsiteX16" fmla="*/ 96726 w 312111"/>
                      <a:gd name="connsiteY16" fmla="*/ 124915 h 126853"/>
                      <a:gd name="connsiteX17" fmla="*/ 91000 w 312111"/>
                      <a:gd name="connsiteY17" fmla="*/ 124034 h 126853"/>
                      <a:gd name="connsiteX18" fmla="*/ 85714 w 312111"/>
                      <a:gd name="connsiteY18" fmla="*/ 126853 h 126853"/>
                      <a:gd name="connsiteX19" fmla="*/ 18147 w 312111"/>
                      <a:gd name="connsiteY19" fmla="*/ 38937 h 126853"/>
                      <a:gd name="connsiteX20" fmla="*/ 87652 w 312111"/>
                      <a:gd name="connsiteY20" fmla="*/ 114873 h 126853"/>
                      <a:gd name="connsiteX21" fmla="*/ 272735 w 312111"/>
                      <a:gd name="connsiteY21" fmla="*/ 12421 h 126853"/>
                      <a:gd name="connsiteX22" fmla="*/ 18147 w 312111"/>
                      <a:gd name="connsiteY22" fmla="*/ 38937 h 12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2111" h="126853">
                        <a:moveTo>
                          <a:pt x="85714" y="126853"/>
                        </a:moveTo>
                        <a:lnTo>
                          <a:pt x="81574" y="122360"/>
                        </a:lnTo>
                        <a:lnTo>
                          <a:pt x="75848" y="121480"/>
                        </a:lnTo>
                        <a:lnTo>
                          <a:pt x="79107" y="119718"/>
                        </a:lnTo>
                        <a:lnTo>
                          <a:pt x="0" y="34180"/>
                        </a:lnTo>
                        <a:lnTo>
                          <a:pt x="4229" y="33739"/>
                        </a:lnTo>
                        <a:lnTo>
                          <a:pt x="4229" y="33739"/>
                        </a:lnTo>
                        <a:lnTo>
                          <a:pt x="8809" y="33299"/>
                        </a:lnTo>
                        <a:lnTo>
                          <a:pt x="291146" y="2290"/>
                        </a:lnTo>
                        <a:lnTo>
                          <a:pt x="294053" y="705"/>
                        </a:lnTo>
                        <a:lnTo>
                          <a:pt x="294405" y="1938"/>
                        </a:lnTo>
                        <a:lnTo>
                          <a:pt x="312112" y="0"/>
                        </a:lnTo>
                        <a:lnTo>
                          <a:pt x="296519" y="8721"/>
                        </a:lnTo>
                        <a:lnTo>
                          <a:pt x="296960" y="9954"/>
                        </a:lnTo>
                        <a:lnTo>
                          <a:pt x="293700" y="10307"/>
                        </a:lnTo>
                        <a:lnTo>
                          <a:pt x="94259" y="122184"/>
                        </a:lnTo>
                        <a:lnTo>
                          <a:pt x="96726" y="124915"/>
                        </a:lnTo>
                        <a:lnTo>
                          <a:pt x="91000" y="124034"/>
                        </a:lnTo>
                        <a:lnTo>
                          <a:pt x="85714" y="126853"/>
                        </a:lnTo>
                        <a:close/>
                        <a:moveTo>
                          <a:pt x="18147" y="38937"/>
                        </a:moveTo>
                        <a:lnTo>
                          <a:pt x="87652" y="114873"/>
                        </a:lnTo>
                        <a:lnTo>
                          <a:pt x="272735" y="12421"/>
                        </a:lnTo>
                        <a:lnTo>
                          <a:pt x="18147" y="38937"/>
                        </a:lnTo>
                        <a:close/>
                      </a:path>
                    </a:pathLst>
                  </a:custGeom>
                  <a:grpFill/>
                  <a:ln w="8809" cap="flat">
                    <a:noFill/>
                    <a:prstDash val="solid"/>
                    <a:miter/>
                  </a:ln>
                </p:spPr>
                <p:txBody>
                  <a:bodyPr rtlCol="0" anchor="ctr"/>
                  <a:lstStyle/>
                  <a:p>
                    <a:endParaRPr lang="en-US" sz="3200"/>
                  </a:p>
                </p:txBody>
              </p:sp>
            </p:grpSp>
            <p:grpSp>
              <p:nvGrpSpPr>
                <p:cNvPr id="1578" name="Graphic 4229">
                  <a:extLst>
                    <a:ext uri="{FF2B5EF4-FFF2-40B4-BE49-F238E27FC236}">
                      <a16:creationId xmlns:a16="http://schemas.microsoft.com/office/drawing/2014/main" id="{5EE77804-2CA6-4995-84E7-713C557023A7}"/>
                    </a:ext>
                  </a:extLst>
                </p:cNvPr>
                <p:cNvGrpSpPr/>
                <p:nvPr/>
              </p:nvGrpSpPr>
              <p:grpSpPr>
                <a:xfrm>
                  <a:off x="4273718" y="1850889"/>
                  <a:ext cx="143766" cy="253353"/>
                  <a:chOff x="4273718" y="1850889"/>
                  <a:chExt cx="143766" cy="253353"/>
                </a:xfrm>
                <a:grpFill/>
              </p:grpSpPr>
              <p:sp>
                <p:nvSpPr>
                  <p:cNvPr id="2446" name="Freeform: Shape 2445">
                    <a:extLst>
                      <a:ext uri="{FF2B5EF4-FFF2-40B4-BE49-F238E27FC236}">
                        <a16:creationId xmlns:a16="http://schemas.microsoft.com/office/drawing/2014/main" id="{405ED5FB-13AE-491B-AF42-F354E8A2B6DA}"/>
                      </a:ext>
                    </a:extLst>
                  </p:cNvPr>
                  <p:cNvSpPr/>
                  <p:nvPr/>
                </p:nvSpPr>
                <p:spPr>
                  <a:xfrm>
                    <a:off x="4279092" y="1862076"/>
                    <a:ext cx="133195" cy="237673"/>
                  </a:xfrm>
                  <a:custGeom>
                    <a:avLst/>
                    <a:gdLst>
                      <a:gd name="connsiteX0" fmla="*/ 132491 w 133195"/>
                      <a:gd name="connsiteY0" fmla="*/ 237674 h 237673"/>
                      <a:gd name="connsiteX1" fmla="*/ 132051 w 133195"/>
                      <a:gd name="connsiteY1" fmla="*/ 237585 h 237673"/>
                      <a:gd name="connsiteX2" fmla="*/ 1762 w 133195"/>
                      <a:gd name="connsiteY2" fmla="*/ 200146 h 237673"/>
                      <a:gd name="connsiteX3" fmla="*/ 0 w 133195"/>
                      <a:gd name="connsiteY3" fmla="*/ 199618 h 237673"/>
                      <a:gd name="connsiteX4" fmla="*/ 969 w 133195"/>
                      <a:gd name="connsiteY4" fmla="*/ 198120 h 237673"/>
                      <a:gd name="connsiteX5" fmla="*/ 131963 w 133195"/>
                      <a:gd name="connsiteY5" fmla="*/ 1762 h 237673"/>
                      <a:gd name="connsiteX6" fmla="*/ 133196 w 133195"/>
                      <a:gd name="connsiteY6" fmla="*/ 0 h 237673"/>
                      <a:gd name="connsiteX7" fmla="*/ 133196 w 133195"/>
                      <a:gd name="connsiteY7" fmla="*/ 2202 h 237673"/>
                      <a:gd name="connsiteX8" fmla="*/ 132579 w 133195"/>
                      <a:gd name="connsiteY8" fmla="*/ 236088 h 237673"/>
                      <a:gd name="connsiteX9" fmla="*/ 132491 w 133195"/>
                      <a:gd name="connsiteY9" fmla="*/ 237674 h 237673"/>
                      <a:gd name="connsiteX10" fmla="*/ 132491 w 133195"/>
                      <a:gd name="connsiteY10" fmla="*/ 234150 h 237673"/>
                      <a:gd name="connsiteX11" fmla="*/ 131874 w 133195"/>
                      <a:gd name="connsiteY11" fmla="*/ 2026 h 237673"/>
                      <a:gd name="connsiteX12" fmla="*/ 133108 w 133195"/>
                      <a:gd name="connsiteY12" fmla="*/ 2379 h 237673"/>
                      <a:gd name="connsiteX13" fmla="*/ 3259 w 133195"/>
                      <a:gd name="connsiteY13" fmla="*/ 199529 h 237673"/>
                      <a:gd name="connsiteX14" fmla="*/ 2555 w 133195"/>
                      <a:gd name="connsiteY14" fmla="*/ 197591 h 237673"/>
                      <a:gd name="connsiteX15" fmla="*/ 132491 w 133195"/>
                      <a:gd name="connsiteY15" fmla="*/ 234150 h 237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3195" h="237673">
                        <a:moveTo>
                          <a:pt x="132491" y="237674"/>
                        </a:moveTo>
                        <a:lnTo>
                          <a:pt x="132051" y="237585"/>
                        </a:lnTo>
                        <a:lnTo>
                          <a:pt x="1762" y="200146"/>
                        </a:lnTo>
                        <a:lnTo>
                          <a:pt x="0" y="199618"/>
                        </a:lnTo>
                        <a:lnTo>
                          <a:pt x="969" y="198120"/>
                        </a:lnTo>
                        <a:lnTo>
                          <a:pt x="131963" y="1762"/>
                        </a:lnTo>
                        <a:lnTo>
                          <a:pt x="133196" y="0"/>
                        </a:lnTo>
                        <a:lnTo>
                          <a:pt x="133196" y="2202"/>
                        </a:lnTo>
                        <a:lnTo>
                          <a:pt x="132579" y="236088"/>
                        </a:lnTo>
                        <a:lnTo>
                          <a:pt x="132491" y="237674"/>
                        </a:lnTo>
                        <a:close/>
                        <a:moveTo>
                          <a:pt x="132491" y="234150"/>
                        </a:moveTo>
                        <a:lnTo>
                          <a:pt x="131874" y="2026"/>
                        </a:lnTo>
                        <a:lnTo>
                          <a:pt x="133108" y="2379"/>
                        </a:lnTo>
                        <a:lnTo>
                          <a:pt x="3259" y="199529"/>
                        </a:lnTo>
                        <a:lnTo>
                          <a:pt x="2555" y="197591"/>
                        </a:lnTo>
                        <a:lnTo>
                          <a:pt x="132491" y="234150"/>
                        </a:lnTo>
                        <a:close/>
                      </a:path>
                    </a:pathLst>
                  </a:custGeom>
                  <a:grpFill/>
                  <a:ln w="8809" cap="flat">
                    <a:noFill/>
                    <a:prstDash val="solid"/>
                    <a:miter/>
                  </a:ln>
                </p:spPr>
                <p:txBody>
                  <a:bodyPr rtlCol="0" anchor="ctr"/>
                  <a:lstStyle/>
                  <a:p>
                    <a:endParaRPr lang="en-US" sz="3200"/>
                  </a:p>
                </p:txBody>
              </p:sp>
              <p:sp>
                <p:nvSpPr>
                  <p:cNvPr id="2447" name="Freeform: Shape 2446">
                    <a:extLst>
                      <a:ext uri="{FF2B5EF4-FFF2-40B4-BE49-F238E27FC236}">
                        <a16:creationId xmlns:a16="http://schemas.microsoft.com/office/drawing/2014/main" id="{1FF95DF0-C9AC-4D98-A9D0-6EB9F898A755}"/>
                      </a:ext>
                    </a:extLst>
                  </p:cNvPr>
                  <p:cNvSpPr/>
                  <p:nvPr/>
                </p:nvSpPr>
                <p:spPr>
                  <a:xfrm>
                    <a:off x="4273718" y="1850889"/>
                    <a:ext cx="143766" cy="253353"/>
                  </a:xfrm>
                  <a:custGeom>
                    <a:avLst/>
                    <a:gdLst>
                      <a:gd name="connsiteX0" fmla="*/ 141212 w 143766"/>
                      <a:gd name="connsiteY0" fmla="*/ 253354 h 253353"/>
                      <a:gd name="connsiteX1" fmla="*/ 9426 w 143766"/>
                      <a:gd name="connsiteY1" fmla="*/ 215474 h 253353"/>
                      <a:gd name="connsiteX2" fmla="*/ 7664 w 143766"/>
                      <a:gd name="connsiteY2" fmla="*/ 218205 h 253353"/>
                      <a:gd name="connsiteX3" fmla="*/ 6166 w 143766"/>
                      <a:gd name="connsiteY3" fmla="*/ 214593 h 253353"/>
                      <a:gd name="connsiteX4" fmla="*/ 0 w 143766"/>
                      <a:gd name="connsiteY4" fmla="*/ 212832 h 253353"/>
                      <a:gd name="connsiteX5" fmla="*/ 3612 w 143766"/>
                      <a:gd name="connsiteY5" fmla="*/ 207370 h 253353"/>
                      <a:gd name="connsiteX6" fmla="*/ 2290 w 143766"/>
                      <a:gd name="connsiteY6" fmla="*/ 203846 h 253353"/>
                      <a:gd name="connsiteX7" fmla="*/ 5374 w 143766"/>
                      <a:gd name="connsiteY7" fmla="*/ 204727 h 253353"/>
                      <a:gd name="connsiteX8" fmla="*/ 133812 w 143766"/>
                      <a:gd name="connsiteY8" fmla="*/ 12157 h 253353"/>
                      <a:gd name="connsiteX9" fmla="*/ 133812 w 143766"/>
                      <a:gd name="connsiteY9" fmla="*/ 8809 h 253353"/>
                      <a:gd name="connsiteX10" fmla="*/ 135662 w 143766"/>
                      <a:gd name="connsiteY10" fmla="*/ 9338 h 253353"/>
                      <a:gd name="connsiteX11" fmla="*/ 135750 w 143766"/>
                      <a:gd name="connsiteY11" fmla="*/ 9250 h 253353"/>
                      <a:gd name="connsiteX12" fmla="*/ 141917 w 143766"/>
                      <a:gd name="connsiteY12" fmla="*/ 0 h 253353"/>
                      <a:gd name="connsiteX13" fmla="*/ 141917 w 143766"/>
                      <a:gd name="connsiteY13" fmla="*/ 11188 h 253353"/>
                      <a:gd name="connsiteX14" fmla="*/ 143767 w 143766"/>
                      <a:gd name="connsiteY14" fmla="*/ 11716 h 253353"/>
                      <a:gd name="connsiteX15" fmla="*/ 141917 w 143766"/>
                      <a:gd name="connsiteY15" fmla="*/ 14535 h 253353"/>
                      <a:gd name="connsiteX16" fmla="*/ 141300 w 143766"/>
                      <a:gd name="connsiteY16" fmla="*/ 247452 h 253353"/>
                      <a:gd name="connsiteX17" fmla="*/ 141300 w 143766"/>
                      <a:gd name="connsiteY17" fmla="*/ 249918 h 253353"/>
                      <a:gd name="connsiteX18" fmla="*/ 141300 w 143766"/>
                      <a:gd name="connsiteY18" fmla="*/ 249918 h 253353"/>
                      <a:gd name="connsiteX19" fmla="*/ 141212 w 143766"/>
                      <a:gd name="connsiteY19" fmla="*/ 253354 h 253353"/>
                      <a:gd name="connsiteX20" fmla="*/ 14887 w 143766"/>
                      <a:gd name="connsiteY20" fmla="*/ 207194 h 253353"/>
                      <a:gd name="connsiteX21" fmla="*/ 134517 w 143766"/>
                      <a:gd name="connsiteY21" fmla="*/ 240845 h 253353"/>
                      <a:gd name="connsiteX22" fmla="*/ 133900 w 143766"/>
                      <a:gd name="connsiteY22" fmla="*/ 26604 h 253353"/>
                      <a:gd name="connsiteX23" fmla="*/ 14887 w 143766"/>
                      <a:gd name="connsiteY23" fmla="*/ 207194 h 25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3766" h="253353">
                        <a:moveTo>
                          <a:pt x="141212" y="253354"/>
                        </a:moveTo>
                        <a:lnTo>
                          <a:pt x="9426" y="215474"/>
                        </a:lnTo>
                        <a:lnTo>
                          <a:pt x="7664" y="218205"/>
                        </a:lnTo>
                        <a:lnTo>
                          <a:pt x="6166" y="214593"/>
                        </a:lnTo>
                        <a:lnTo>
                          <a:pt x="0" y="212832"/>
                        </a:lnTo>
                        <a:lnTo>
                          <a:pt x="3612" y="207370"/>
                        </a:lnTo>
                        <a:lnTo>
                          <a:pt x="2290" y="203846"/>
                        </a:lnTo>
                        <a:lnTo>
                          <a:pt x="5374" y="204727"/>
                        </a:lnTo>
                        <a:lnTo>
                          <a:pt x="133812" y="12157"/>
                        </a:lnTo>
                        <a:lnTo>
                          <a:pt x="133812" y="8809"/>
                        </a:lnTo>
                        <a:lnTo>
                          <a:pt x="135662" y="9338"/>
                        </a:lnTo>
                        <a:lnTo>
                          <a:pt x="135750" y="9250"/>
                        </a:lnTo>
                        <a:lnTo>
                          <a:pt x="141917" y="0"/>
                        </a:lnTo>
                        <a:lnTo>
                          <a:pt x="141917" y="11188"/>
                        </a:lnTo>
                        <a:lnTo>
                          <a:pt x="143767" y="11716"/>
                        </a:lnTo>
                        <a:lnTo>
                          <a:pt x="141917" y="14535"/>
                        </a:lnTo>
                        <a:lnTo>
                          <a:pt x="141300" y="247452"/>
                        </a:lnTo>
                        <a:lnTo>
                          <a:pt x="141300" y="249918"/>
                        </a:lnTo>
                        <a:lnTo>
                          <a:pt x="141300" y="249918"/>
                        </a:lnTo>
                        <a:lnTo>
                          <a:pt x="141212" y="253354"/>
                        </a:lnTo>
                        <a:close/>
                        <a:moveTo>
                          <a:pt x="14887" y="207194"/>
                        </a:moveTo>
                        <a:lnTo>
                          <a:pt x="134517" y="240845"/>
                        </a:lnTo>
                        <a:lnTo>
                          <a:pt x="133900" y="26604"/>
                        </a:lnTo>
                        <a:lnTo>
                          <a:pt x="14887" y="207194"/>
                        </a:lnTo>
                        <a:close/>
                      </a:path>
                    </a:pathLst>
                  </a:custGeom>
                  <a:grpFill/>
                  <a:ln w="8809" cap="flat">
                    <a:noFill/>
                    <a:prstDash val="solid"/>
                    <a:miter/>
                  </a:ln>
                </p:spPr>
                <p:txBody>
                  <a:bodyPr rtlCol="0" anchor="ctr"/>
                  <a:lstStyle/>
                  <a:p>
                    <a:endParaRPr lang="en-US" sz="3200"/>
                  </a:p>
                </p:txBody>
              </p:sp>
            </p:grpSp>
            <p:grpSp>
              <p:nvGrpSpPr>
                <p:cNvPr id="1579" name="Graphic 4229">
                  <a:extLst>
                    <a:ext uri="{FF2B5EF4-FFF2-40B4-BE49-F238E27FC236}">
                      <a16:creationId xmlns:a16="http://schemas.microsoft.com/office/drawing/2014/main" id="{1F2477C4-92D8-4110-87DB-05E89A587831}"/>
                    </a:ext>
                  </a:extLst>
                </p:cNvPr>
                <p:cNvGrpSpPr/>
                <p:nvPr/>
              </p:nvGrpSpPr>
              <p:grpSpPr>
                <a:xfrm>
                  <a:off x="4403743" y="1939862"/>
                  <a:ext cx="247363" cy="164997"/>
                  <a:chOff x="4403743" y="1939862"/>
                  <a:chExt cx="247363" cy="164997"/>
                </a:xfrm>
                <a:grpFill/>
              </p:grpSpPr>
              <p:sp>
                <p:nvSpPr>
                  <p:cNvPr id="2444" name="Freeform: Shape 2443">
                    <a:extLst>
                      <a:ext uri="{FF2B5EF4-FFF2-40B4-BE49-F238E27FC236}">
                        <a16:creationId xmlns:a16="http://schemas.microsoft.com/office/drawing/2014/main" id="{1E6CA63A-49EC-40C3-85B0-5974DB88C61F}"/>
                      </a:ext>
                    </a:extLst>
                  </p:cNvPr>
                  <p:cNvSpPr/>
                  <p:nvPr/>
                </p:nvSpPr>
                <p:spPr>
                  <a:xfrm>
                    <a:off x="4409733" y="1944267"/>
                    <a:ext cx="233092" cy="155130"/>
                  </a:xfrm>
                  <a:custGeom>
                    <a:avLst/>
                    <a:gdLst>
                      <a:gd name="connsiteX0" fmla="*/ 233093 w 233092"/>
                      <a:gd name="connsiteY0" fmla="*/ 110116 h 155130"/>
                      <a:gd name="connsiteX1" fmla="*/ 231507 w 233092"/>
                      <a:gd name="connsiteY1" fmla="*/ 110468 h 155130"/>
                      <a:gd name="connsiteX2" fmla="*/ 2026 w 233092"/>
                      <a:gd name="connsiteY2" fmla="*/ 154778 h 155130"/>
                      <a:gd name="connsiteX3" fmla="*/ 0 w 233092"/>
                      <a:gd name="connsiteY3" fmla="*/ 155131 h 155130"/>
                      <a:gd name="connsiteX4" fmla="*/ 881 w 233092"/>
                      <a:gd name="connsiteY4" fmla="*/ 153281 h 155130"/>
                      <a:gd name="connsiteX5" fmla="*/ 73293 w 233092"/>
                      <a:gd name="connsiteY5" fmla="*/ 617 h 155130"/>
                      <a:gd name="connsiteX6" fmla="*/ 73557 w 233092"/>
                      <a:gd name="connsiteY6" fmla="*/ 0 h 155130"/>
                      <a:gd name="connsiteX7" fmla="*/ 74086 w 233092"/>
                      <a:gd name="connsiteY7" fmla="*/ 352 h 155130"/>
                      <a:gd name="connsiteX8" fmla="*/ 231155 w 233092"/>
                      <a:gd name="connsiteY8" fmla="*/ 108706 h 155130"/>
                      <a:gd name="connsiteX9" fmla="*/ 233093 w 233092"/>
                      <a:gd name="connsiteY9" fmla="*/ 110116 h 155130"/>
                      <a:gd name="connsiteX10" fmla="*/ 229217 w 233092"/>
                      <a:gd name="connsiteY10" fmla="*/ 107385 h 155130"/>
                      <a:gd name="connsiteX11" fmla="*/ 73469 w 233092"/>
                      <a:gd name="connsiteY11" fmla="*/ 1233 h 155130"/>
                      <a:gd name="connsiteX12" fmla="*/ 74262 w 233092"/>
                      <a:gd name="connsiteY12" fmla="*/ 1057 h 155130"/>
                      <a:gd name="connsiteX13" fmla="*/ 2731 w 233092"/>
                      <a:gd name="connsiteY13" fmla="*/ 154162 h 155130"/>
                      <a:gd name="connsiteX14" fmla="*/ 1586 w 233092"/>
                      <a:gd name="connsiteY14" fmla="*/ 152752 h 155130"/>
                      <a:gd name="connsiteX15" fmla="*/ 229217 w 233092"/>
                      <a:gd name="connsiteY15" fmla="*/ 107385 h 155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092" h="155130">
                        <a:moveTo>
                          <a:pt x="233093" y="110116"/>
                        </a:moveTo>
                        <a:lnTo>
                          <a:pt x="231507" y="110468"/>
                        </a:lnTo>
                        <a:lnTo>
                          <a:pt x="2026" y="154778"/>
                        </a:lnTo>
                        <a:lnTo>
                          <a:pt x="0" y="155131"/>
                        </a:lnTo>
                        <a:lnTo>
                          <a:pt x="881" y="153281"/>
                        </a:lnTo>
                        <a:lnTo>
                          <a:pt x="73293" y="617"/>
                        </a:lnTo>
                        <a:lnTo>
                          <a:pt x="73557" y="0"/>
                        </a:lnTo>
                        <a:lnTo>
                          <a:pt x="74086" y="352"/>
                        </a:lnTo>
                        <a:lnTo>
                          <a:pt x="231155" y="108706"/>
                        </a:lnTo>
                        <a:lnTo>
                          <a:pt x="233093" y="110116"/>
                        </a:lnTo>
                        <a:close/>
                        <a:moveTo>
                          <a:pt x="229217" y="107385"/>
                        </a:moveTo>
                        <a:lnTo>
                          <a:pt x="73469" y="1233"/>
                        </a:lnTo>
                        <a:lnTo>
                          <a:pt x="74262" y="1057"/>
                        </a:lnTo>
                        <a:lnTo>
                          <a:pt x="2731" y="154162"/>
                        </a:lnTo>
                        <a:lnTo>
                          <a:pt x="1586" y="152752"/>
                        </a:lnTo>
                        <a:lnTo>
                          <a:pt x="229217" y="107385"/>
                        </a:lnTo>
                        <a:close/>
                      </a:path>
                    </a:pathLst>
                  </a:custGeom>
                  <a:grpFill/>
                  <a:ln w="8809" cap="flat">
                    <a:noFill/>
                    <a:prstDash val="solid"/>
                    <a:miter/>
                  </a:ln>
                </p:spPr>
                <p:txBody>
                  <a:bodyPr rtlCol="0" anchor="ctr"/>
                  <a:lstStyle/>
                  <a:p>
                    <a:endParaRPr lang="en-US" sz="3200"/>
                  </a:p>
                </p:txBody>
              </p:sp>
              <p:sp>
                <p:nvSpPr>
                  <p:cNvPr id="2445" name="Freeform: Shape 2444">
                    <a:extLst>
                      <a:ext uri="{FF2B5EF4-FFF2-40B4-BE49-F238E27FC236}">
                        <a16:creationId xmlns:a16="http://schemas.microsoft.com/office/drawing/2014/main" id="{A380C017-1EA7-45B1-B4C5-43E423639FFA}"/>
                      </a:ext>
                    </a:extLst>
                  </p:cNvPr>
                  <p:cNvSpPr/>
                  <p:nvPr/>
                </p:nvSpPr>
                <p:spPr>
                  <a:xfrm>
                    <a:off x="4403743" y="1939862"/>
                    <a:ext cx="247363" cy="164997"/>
                  </a:xfrm>
                  <a:custGeom>
                    <a:avLst/>
                    <a:gdLst>
                      <a:gd name="connsiteX0" fmla="*/ 9426 w 247363"/>
                      <a:gd name="connsiteY0" fmla="*/ 164997 h 164997"/>
                      <a:gd name="connsiteX1" fmla="*/ 7576 w 247363"/>
                      <a:gd name="connsiteY1" fmla="*/ 162619 h 164997"/>
                      <a:gd name="connsiteX2" fmla="*/ 0 w 247363"/>
                      <a:gd name="connsiteY2" fmla="*/ 164116 h 164997"/>
                      <a:gd name="connsiteX3" fmla="*/ 3259 w 247363"/>
                      <a:gd name="connsiteY3" fmla="*/ 157157 h 164997"/>
                      <a:gd name="connsiteX4" fmla="*/ 1498 w 247363"/>
                      <a:gd name="connsiteY4" fmla="*/ 154867 h 164997"/>
                      <a:gd name="connsiteX5" fmla="*/ 4669 w 247363"/>
                      <a:gd name="connsiteY5" fmla="*/ 154250 h 164997"/>
                      <a:gd name="connsiteX6" fmla="*/ 74703 w 247363"/>
                      <a:gd name="connsiteY6" fmla="*/ 6607 h 164997"/>
                      <a:gd name="connsiteX7" fmla="*/ 71355 w 247363"/>
                      <a:gd name="connsiteY7" fmla="*/ 4316 h 164997"/>
                      <a:gd name="connsiteX8" fmla="*/ 76376 w 247363"/>
                      <a:gd name="connsiteY8" fmla="*/ 2995 h 164997"/>
                      <a:gd name="connsiteX9" fmla="*/ 77786 w 247363"/>
                      <a:gd name="connsiteY9" fmla="*/ 0 h 164997"/>
                      <a:gd name="connsiteX10" fmla="*/ 81309 w 247363"/>
                      <a:gd name="connsiteY10" fmla="*/ 1674 h 164997"/>
                      <a:gd name="connsiteX11" fmla="*/ 85362 w 247363"/>
                      <a:gd name="connsiteY11" fmla="*/ 617 h 164997"/>
                      <a:gd name="connsiteX12" fmla="*/ 84216 w 247363"/>
                      <a:gd name="connsiteY12" fmla="*/ 3788 h 164997"/>
                      <a:gd name="connsiteX13" fmla="*/ 243487 w 247363"/>
                      <a:gd name="connsiteY13" fmla="*/ 113639 h 164997"/>
                      <a:gd name="connsiteX14" fmla="*/ 243400 w 247363"/>
                      <a:gd name="connsiteY14" fmla="*/ 113639 h 164997"/>
                      <a:gd name="connsiteX15" fmla="*/ 247364 w 247363"/>
                      <a:gd name="connsiteY15" fmla="*/ 116370 h 164997"/>
                      <a:gd name="connsiteX16" fmla="*/ 237850 w 247363"/>
                      <a:gd name="connsiteY16" fmla="*/ 118220 h 164997"/>
                      <a:gd name="connsiteX17" fmla="*/ 10571 w 247363"/>
                      <a:gd name="connsiteY17" fmla="*/ 162090 h 164997"/>
                      <a:gd name="connsiteX18" fmla="*/ 9426 w 247363"/>
                      <a:gd name="connsiteY18" fmla="*/ 164997 h 164997"/>
                      <a:gd name="connsiteX19" fmla="*/ 81398 w 247363"/>
                      <a:gd name="connsiteY19" fmla="*/ 11012 h 164997"/>
                      <a:gd name="connsiteX20" fmla="*/ 15504 w 247363"/>
                      <a:gd name="connsiteY20" fmla="*/ 152048 h 164997"/>
                      <a:gd name="connsiteX21" fmla="*/ 226750 w 247363"/>
                      <a:gd name="connsiteY21" fmla="*/ 110027 h 164997"/>
                      <a:gd name="connsiteX22" fmla="*/ 81398 w 247363"/>
                      <a:gd name="connsiteY22" fmla="*/ 11012 h 164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7363" h="164997">
                        <a:moveTo>
                          <a:pt x="9426" y="164997"/>
                        </a:moveTo>
                        <a:lnTo>
                          <a:pt x="7576" y="162619"/>
                        </a:lnTo>
                        <a:lnTo>
                          <a:pt x="0" y="164116"/>
                        </a:lnTo>
                        <a:lnTo>
                          <a:pt x="3259" y="157157"/>
                        </a:lnTo>
                        <a:lnTo>
                          <a:pt x="1498" y="154867"/>
                        </a:lnTo>
                        <a:lnTo>
                          <a:pt x="4669" y="154250"/>
                        </a:lnTo>
                        <a:lnTo>
                          <a:pt x="74703" y="6607"/>
                        </a:lnTo>
                        <a:lnTo>
                          <a:pt x="71355" y="4316"/>
                        </a:lnTo>
                        <a:lnTo>
                          <a:pt x="76376" y="2995"/>
                        </a:lnTo>
                        <a:lnTo>
                          <a:pt x="77786" y="0"/>
                        </a:lnTo>
                        <a:lnTo>
                          <a:pt x="81309" y="1674"/>
                        </a:lnTo>
                        <a:lnTo>
                          <a:pt x="85362" y="617"/>
                        </a:lnTo>
                        <a:lnTo>
                          <a:pt x="84216" y="3788"/>
                        </a:lnTo>
                        <a:lnTo>
                          <a:pt x="243487" y="113639"/>
                        </a:lnTo>
                        <a:lnTo>
                          <a:pt x="243400" y="113639"/>
                        </a:lnTo>
                        <a:lnTo>
                          <a:pt x="247364" y="116370"/>
                        </a:lnTo>
                        <a:lnTo>
                          <a:pt x="237850" y="118220"/>
                        </a:lnTo>
                        <a:lnTo>
                          <a:pt x="10571" y="162090"/>
                        </a:lnTo>
                        <a:lnTo>
                          <a:pt x="9426" y="164997"/>
                        </a:lnTo>
                        <a:close/>
                        <a:moveTo>
                          <a:pt x="81398" y="11012"/>
                        </a:moveTo>
                        <a:lnTo>
                          <a:pt x="15504" y="152048"/>
                        </a:lnTo>
                        <a:lnTo>
                          <a:pt x="226750" y="110027"/>
                        </a:lnTo>
                        <a:lnTo>
                          <a:pt x="81398" y="11012"/>
                        </a:lnTo>
                        <a:close/>
                      </a:path>
                    </a:pathLst>
                  </a:custGeom>
                  <a:grpFill/>
                  <a:ln w="8809" cap="flat">
                    <a:noFill/>
                    <a:prstDash val="solid"/>
                    <a:miter/>
                  </a:ln>
                </p:spPr>
                <p:txBody>
                  <a:bodyPr rtlCol="0" anchor="ctr"/>
                  <a:lstStyle/>
                  <a:p>
                    <a:endParaRPr lang="en-US" sz="3200"/>
                  </a:p>
                </p:txBody>
              </p:sp>
            </p:grpSp>
            <p:grpSp>
              <p:nvGrpSpPr>
                <p:cNvPr id="1580" name="Graphic 4229">
                  <a:extLst>
                    <a:ext uri="{FF2B5EF4-FFF2-40B4-BE49-F238E27FC236}">
                      <a16:creationId xmlns:a16="http://schemas.microsoft.com/office/drawing/2014/main" id="{6D1ADC66-7C7D-4F40-AE29-A3F874F7AFEC}"/>
                    </a:ext>
                  </a:extLst>
                </p:cNvPr>
                <p:cNvGrpSpPr/>
                <p:nvPr/>
              </p:nvGrpSpPr>
              <p:grpSpPr>
                <a:xfrm>
                  <a:off x="4688105" y="1535958"/>
                  <a:ext cx="300571" cy="150197"/>
                  <a:chOff x="4688105" y="1535958"/>
                  <a:chExt cx="300571" cy="150197"/>
                </a:xfrm>
                <a:grpFill/>
              </p:grpSpPr>
              <p:sp>
                <p:nvSpPr>
                  <p:cNvPr id="2442" name="Freeform: Shape 2441">
                    <a:extLst>
                      <a:ext uri="{FF2B5EF4-FFF2-40B4-BE49-F238E27FC236}">
                        <a16:creationId xmlns:a16="http://schemas.microsoft.com/office/drawing/2014/main" id="{5B233C60-6C80-49D1-8EBD-37A184BEC73A}"/>
                      </a:ext>
                    </a:extLst>
                  </p:cNvPr>
                  <p:cNvSpPr/>
                  <p:nvPr/>
                </p:nvSpPr>
                <p:spPr>
                  <a:xfrm>
                    <a:off x="4701231" y="1540010"/>
                    <a:ext cx="283217" cy="141564"/>
                  </a:xfrm>
                  <a:custGeom>
                    <a:avLst/>
                    <a:gdLst>
                      <a:gd name="connsiteX0" fmla="*/ 283218 w 283217"/>
                      <a:gd name="connsiteY0" fmla="*/ 0 h 141564"/>
                      <a:gd name="connsiteX1" fmla="*/ 283129 w 283217"/>
                      <a:gd name="connsiteY1" fmla="*/ 617 h 141564"/>
                      <a:gd name="connsiteX2" fmla="*/ 255821 w 283217"/>
                      <a:gd name="connsiteY2" fmla="*/ 139979 h 141564"/>
                      <a:gd name="connsiteX3" fmla="*/ 255556 w 283217"/>
                      <a:gd name="connsiteY3" fmla="*/ 141565 h 141564"/>
                      <a:gd name="connsiteX4" fmla="*/ 254059 w 283217"/>
                      <a:gd name="connsiteY4" fmla="*/ 141036 h 141564"/>
                      <a:gd name="connsiteX5" fmla="*/ 2467 w 283217"/>
                      <a:gd name="connsiteY5" fmla="*/ 45984 h 141564"/>
                      <a:gd name="connsiteX6" fmla="*/ 0 w 283217"/>
                      <a:gd name="connsiteY6" fmla="*/ 45103 h 141564"/>
                      <a:gd name="connsiteX7" fmla="*/ 2555 w 283217"/>
                      <a:gd name="connsiteY7" fmla="*/ 44663 h 141564"/>
                      <a:gd name="connsiteX8" fmla="*/ 281456 w 283217"/>
                      <a:gd name="connsiteY8" fmla="*/ 352 h 141564"/>
                      <a:gd name="connsiteX9" fmla="*/ 283218 w 283217"/>
                      <a:gd name="connsiteY9" fmla="*/ 0 h 141564"/>
                      <a:gd name="connsiteX10" fmla="*/ 279694 w 283217"/>
                      <a:gd name="connsiteY10" fmla="*/ 617 h 141564"/>
                      <a:gd name="connsiteX11" fmla="*/ 2731 w 283217"/>
                      <a:gd name="connsiteY11" fmla="*/ 45984 h 141564"/>
                      <a:gd name="connsiteX12" fmla="*/ 2819 w 283217"/>
                      <a:gd name="connsiteY12" fmla="*/ 44663 h 141564"/>
                      <a:gd name="connsiteX13" fmla="*/ 254940 w 283217"/>
                      <a:gd name="connsiteY13" fmla="*/ 138481 h 141564"/>
                      <a:gd name="connsiteX14" fmla="*/ 253178 w 283217"/>
                      <a:gd name="connsiteY14" fmla="*/ 139450 h 141564"/>
                      <a:gd name="connsiteX15" fmla="*/ 279694 w 283217"/>
                      <a:gd name="connsiteY15" fmla="*/ 617 h 14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3217" h="141564">
                        <a:moveTo>
                          <a:pt x="283218" y="0"/>
                        </a:moveTo>
                        <a:lnTo>
                          <a:pt x="283129" y="617"/>
                        </a:lnTo>
                        <a:lnTo>
                          <a:pt x="255821" y="139979"/>
                        </a:lnTo>
                        <a:lnTo>
                          <a:pt x="255556" y="141565"/>
                        </a:lnTo>
                        <a:lnTo>
                          <a:pt x="254059" y="141036"/>
                        </a:lnTo>
                        <a:lnTo>
                          <a:pt x="2467" y="45984"/>
                        </a:lnTo>
                        <a:lnTo>
                          <a:pt x="0" y="45103"/>
                        </a:lnTo>
                        <a:lnTo>
                          <a:pt x="2555" y="44663"/>
                        </a:lnTo>
                        <a:lnTo>
                          <a:pt x="281456" y="352"/>
                        </a:lnTo>
                        <a:lnTo>
                          <a:pt x="283218" y="0"/>
                        </a:lnTo>
                        <a:close/>
                        <a:moveTo>
                          <a:pt x="279694" y="617"/>
                        </a:moveTo>
                        <a:lnTo>
                          <a:pt x="2731" y="45984"/>
                        </a:lnTo>
                        <a:lnTo>
                          <a:pt x="2819" y="44663"/>
                        </a:lnTo>
                        <a:lnTo>
                          <a:pt x="254940" y="138481"/>
                        </a:lnTo>
                        <a:lnTo>
                          <a:pt x="253178" y="139450"/>
                        </a:lnTo>
                        <a:lnTo>
                          <a:pt x="279694" y="617"/>
                        </a:lnTo>
                        <a:close/>
                      </a:path>
                    </a:pathLst>
                  </a:custGeom>
                  <a:grpFill/>
                  <a:ln w="8809" cap="flat">
                    <a:noFill/>
                    <a:prstDash val="solid"/>
                    <a:miter/>
                  </a:ln>
                </p:spPr>
                <p:txBody>
                  <a:bodyPr rtlCol="0" anchor="ctr"/>
                  <a:lstStyle/>
                  <a:p>
                    <a:endParaRPr lang="en-US" sz="3200"/>
                  </a:p>
                </p:txBody>
              </p:sp>
              <p:sp>
                <p:nvSpPr>
                  <p:cNvPr id="2443" name="Freeform: Shape 2442">
                    <a:extLst>
                      <a:ext uri="{FF2B5EF4-FFF2-40B4-BE49-F238E27FC236}">
                        <a16:creationId xmlns:a16="http://schemas.microsoft.com/office/drawing/2014/main" id="{5DB97B79-6613-4B27-A4EC-3C9F4C617574}"/>
                      </a:ext>
                    </a:extLst>
                  </p:cNvPr>
                  <p:cNvSpPr/>
                  <p:nvPr/>
                </p:nvSpPr>
                <p:spPr>
                  <a:xfrm>
                    <a:off x="4688105" y="1535958"/>
                    <a:ext cx="300571" cy="150197"/>
                  </a:xfrm>
                  <a:custGeom>
                    <a:avLst/>
                    <a:gdLst>
                      <a:gd name="connsiteX0" fmla="*/ 271149 w 300571"/>
                      <a:gd name="connsiteY0" fmla="*/ 150198 h 150197"/>
                      <a:gd name="connsiteX1" fmla="*/ 265335 w 300571"/>
                      <a:gd name="connsiteY1" fmla="*/ 147995 h 150197"/>
                      <a:gd name="connsiteX2" fmla="*/ 261635 w 300571"/>
                      <a:gd name="connsiteY2" fmla="*/ 150022 h 150197"/>
                      <a:gd name="connsiteX3" fmla="*/ 262252 w 300571"/>
                      <a:gd name="connsiteY3" fmla="*/ 146762 h 150197"/>
                      <a:gd name="connsiteX4" fmla="*/ 15328 w 300571"/>
                      <a:gd name="connsiteY4" fmla="*/ 53472 h 150197"/>
                      <a:gd name="connsiteX5" fmla="*/ 12069 w 300571"/>
                      <a:gd name="connsiteY5" fmla="*/ 54001 h 150197"/>
                      <a:gd name="connsiteX6" fmla="*/ 12245 w 300571"/>
                      <a:gd name="connsiteY6" fmla="*/ 52327 h 150197"/>
                      <a:gd name="connsiteX7" fmla="*/ 0 w 300571"/>
                      <a:gd name="connsiteY7" fmla="*/ 47746 h 150197"/>
                      <a:gd name="connsiteX8" fmla="*/ 12862 w 300571"/>
                      <a:gd name="connsiteY8" fmla="*/ 45720 h 150197"/>
                      <a:gd name="connsiteX9" fmla="*/ 13038 w 300571"/>
                      <a:gd name="connsiteY9" fmla="*/ 44046 h 150197"/>
                      <a:gd name="connsiteX10" fmla="*/ 16121 w 300571"/>
                      <a:gd name="connsiteY10" fmla="*/ 45191 h 150197"/>
                      <a:gd name="connsiteX11" fmla="*/ 296960 w 300571"/>
                      <a:gd name="connsiteY11" fmla="*/ 529 h 150197"/>
                      <a:gd name="connsiteX12" fmla="*/ 296960 w 300571"/>
                      <a:gd name="connsiteY12" fmla="*/ 529 h 150197"/>
                      <a:gd name="connsiteX13" fmla="*/ 300572 w 300571"/>
                      <a:gd name="connsiteY13" fmla="*/ 0 h 150197"/>
                      <a:gd name="connsiteX14" fmla="*/ 272999 w 300571"/>
                      <a:gd name="connsiteY14" fmla="*/ 140772 h 150197"/>
                      <a:gd name="connsiteX15" fmla="*/ 276082 w 300571"/>
                      <a:gd name="connsiteY15" fmla="*/ 141917 h 150197"/>
                      <a:gd name="connsiteX16" fmla="*/ 272382 w 300571"/>
                      <a:gd name="connsiteY16" fmla="*/ 144031 h 150197"/>
                      <a:gd name="connsiteX17" fmla="*/ 271149 w 300571"/>
                      <a:gd name="connsiteY17" fmla="*/ 150198 h 150197"/>
                      <a:gd name="connsiteX18" fmla="*/ 31537 w 300571"/>
                      <a:gd name="connsiteY18" fmla="*/ 50829 h 150197"/>
                      <a:gd name="connsiteX19" fmla="*/ 264013 w 300571"/>
                      <a:gd name="connsiteY19" fmla="*/ 137336 h 150197"/>
                      <a:gd name="connsiteX20" fmla="*/ 288591 w 300571"/>
                      <a:gd name="connsiteY20" fmla="*/ 8721 h 150197"/>
                      <a:gd name="connsiteX21" fmla="*/ 31537 w 300571"/>
                      <a:gd name="connsiteY21" fmla="*/ 50829 h 150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0571" h="150197">
                        <a:moveTo>
                          <a:pt x="271149" y="150198"/>
                        </a:moveTo>
                        <a:lnTo>
                          <a:pt x="265335" y="147995"/>
                        </a:lnTo>
                        <a:lnTo>
                          <a:pt x="261635" y="150022"/>
                        </a:lnTo>
                        <a:lnTo>
                          <a:pt x="262252" y="146762"/>
                        </a:lnTo>
                        <a:lnTo>
                          <a:pt x="15328" y="53472"/>
                        </a:lnTo>
                        <a:lnTo>
                          <a:pt x="12069" y="54001"/>
                        </a:lnTo>
                        <a:lnTo>
                          <a:pt x="12245" y="52327"/>
                        </a:lnTo>
                        <a:lnTo>
                          <a:pt x="0" y="47746"/>
                        </a:lnTo>
                        <a:lnTo>
                          <a:pt x="12862" y="45720"/>
                        </a:lnTo>
                        <a:lnTo>
                          <a:pt x="13038" y="44046"/>
                        </a:lnTo>
                        <a:lnTo>
                          <a:pt x="16121" y="45191"/>
                        </a:lnTo>
                        <a:lnTo>
                          <a:pt x="296960" y="529"/>
                        </a:lnTo>
                        <a:lnTo>
                          <a:pt x="296960" y="529"/>
                        </a:lnTo>
                        <a:lnTo>
                          <a:pt x="300572" y="0"/>
                        </a:lnTo>
                        <a:lnTo>
                          <a:pt x="272999" y="140772"/>
                        </a:lnTo>
                        <a:lnTo>
                          <a:pt x="276082" y="141917"/>
                        </a:lnTo>
                        <a:lnTo>
                          <a:pt x="272382" y="144031"/>
                        </a:lnTo>
                        <a:lnTo>
                          <a:pt x="271149" y="150198"/>
                        </a:lnTo>
                        <a:close/>
                        <a:moveTo>
                          <a:pt x="31537" y="50829"/>
                        </a:moveTo>
                        <a:lnTo>
                          <a:pt x="264013" y="137336"/>
                        </a:lnTo>
                        <a:lnTo>
                          <a:pt x="288591" y="8721"/>
                        </a:lnTo>
                        <a:lnTo>
                          <a:pt x="31537" y="50829"/>
                        </a:lnTo>
                        <a:close/>
                      </a:path>
                    </a:pathLst>
                  </a:custGeom>
                  <a:grpFill/>
                  <a:ln w="8809" cap="flat">
                    <a:noFill/>
                    <a:prstDash val="solid"/>
                    <a:miter/>
                  </a:ln>
                </p:spPr>
                <p:txBody>
                  <a:bodyPr rtlCol="0" anchor="ctr"/>
                  <a:lstStyle/>
                  <a:p>
                    <a:endParaRPr lang="en-US" sz="3200"/>
                  </a:p>
                </p:txBody>
              </p:sp>
            </p:grpSp>
            <p:grpSp>
              <p:nvGrpSpPr>
                <p:cNvPr id="1581" name="Graphic 4229">
                  <a:extLst>
                    <a:ext uri="{FF2B5EF4-FFF2-40B4-BE49-F238E27FC236}">
                      <a16:creationId xmlns:a16="http://schemas.microsoft.com/office/drawing/2014/main" id="{5FF5E690-3245-4B4A-9FB9-F57B8F1B9A35}"/>
                    </a:ext>
                  </a:extLst>
                </p:cNvPr>
                <p:cNvGrpSpPr/>
                <p:nvPr/>
              </p:nvGrpSpPr>
              <p:grpSpPr>
                <a:xfrm>
                  <a:off x="4749594" y="1677346"/>
                  <a:ext cx="227279" cy="184818"/>
                  <a:chOff x="4749594" y="1677346"/>
                  <a:chExt cx="227279" cy="184818"/>
                </a:xfrm>
                <a:grpFill/>
              </p:grpSpPr>
              <p:sp>
                <p:nvSpPr>
                  <p:cNvPr id="2440" name="Freeform: Shape 2439">
                    <a:extLst>
                      <a:ext uri="{FF2B5EF4-FFF2-40B4-BE49-F238E27FC236}">
                        <a16:creationId xmlns:a16="http://schemas.microsoft.com/office/drawing/2014/main" id="{57344AC1-D666-463F-9DC3-FBAEBDFD5D74}"/>
                      </a:ext>
                    </a:extLst>
                  </p:cNvPr>
                  <p:cNvSpPr/>
                  <p:nvPr/>
                </p:nvSpPr>
                <p:spPr>
                  <a:xfrm>
                    <a:off x="4756817" y="1682720"/>
                    <a:ext cx="214505" cy="173630"/>
                  </a:xfrm>
                  <a:custGeom>
                    <a:avLst/>
                    <a:gdLst>
                      <a:gd name="connsiteX0" fmla="*/ 134694 w 214505"/>
                      <a:gd name="connsiteY0" fmla="*/ 171164 h 173630"/>
                      <a:gd name="connsiteX1" fmla="*/ 211422 w 214505"/>
                      <a:gd name="connsiteY1" fmla="*/ 1057 h 173630"/>
                      <a:gd name="connsiteX2" fmla="*/ 212655 w 214505"/>
                      <a:gd name="connsiteY2" fmla="*/ 2643 h 173630"/>
                      <a:gd name="connsiteX3" fmla="*/ 1145 w 214505"/>
                      <a:gd name="connsiteY3" fmla="*/ 42549 h 173630"/>
                      <a:gd name="connsiteX4" fmla="*/ 1410 w 214505"/>
                      <a:gd name="connsiteY4" fmla="*/ 41668 h 173630"/>
                      <a:gd name="connsiteX5" fmla="*/ 134694 w 214505"/>
                      <a:gd name="connsiteY5" fmla="*/ 171164 h 173630"/>
                      <a:gd name="connsiteX6" fmla="*/ 137248 w 214505"/>
                      <a:gd name="connsiteY6" fmla="*/ 173630 h 173630"/>
                      <a:gd name="connsiteX7" fmla="*/ 705 w 214505"/>
                      <a:gd name="connsiteY7" fmla="*/ 42372 h 173630"/>
                      <a:gd name="connsiteX8" fmla="*/ 0 w 214505"/>
                      <a:gd name="connsiteY8" fmla="*/ 41668 h 173630"/>
                      <a:gd name="connsiteX9" fmla="*/ 1057 w 214505"/>
                      <a:gd name="connsiteY9" fmla="*/ 41491 h 173630"/>
                      <a:gd name="connsiteX10" fmla="*/ 212303 w 214505"/>
                      <a:gd name="connsiteY10" fmla="*/ 440 h 173630"/>
                      <a:gd name="connsiteX11" fmla="*/ 214506 w 214505"/>
                      <a:gd name="connsiteY11" fmla="*/ 0 h 173630"/>
                      <a:gd name="connsiteX12" fmla="*/ 213624 w 214505"/>
                      <a:gd name="connsiteY12" fmla="*/ 2026 h 173630"/>
                      <a:gd name="connsiteX13" fmla="*/ 137248 w 214505"/>
                      <a:gd name="connsiteY13" fmla="*/ 173630 h 17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05" h="173630">
                        <a:moveTo>
                          <a:pt x="134694" y="171164"/>
                        </a:moveTo>
                        <a:lnTo>
                          <a:pt x="211422" y="1057"/>
                        </a:lnTo>
                        <a:lnTo>
                          <a:pt x="212655" y="2643"/>
                        </a:lnTo>
                        <a:lnTo>
                          <a:pt x="1145" y="42549"/>
                        </a:lnTo>
                        <a:lnTo>
                          <a:pt x="1410" y="41668"/>
                        </a:lnTo>
                        <a:lnTo>
                          <a:pt x="134694" y="171164"/>
                        </a:lnTo>
                        <a:close/>
                        <a:moveTo>
                          <a:pt x="137248" y="173630"/>
                        </a:moveTo>
                        <a:lnTo>
                          <a:pt x="705" y="42372"/>
                        </a:lnTo>
                        <a:lnTo>
                          <a:pt x="0" y="41668"/>
                        </a:lnTo>
                        <a:lnTo>
                          <a:pt x="1057" y="41491"/>
                        </a:lnTo>
                        <a:lnTo>
                          <a:pt x="212303" y="440"/>
                        </a:lnTo>
                        <a:lnTo>
                          <a:pt x="214506" y="0"/>
                        </a:lnTo>
                        <a:lnTo>
                          <a:pt x="213624" y="2026"/>
                        </a:lnTo>
                        <a:lnTo>
                          <a:pt x="137248" y="173630"/>
                        </a:lnTo>
                        <a:close/>
                      </a:path>
                    </a:pathLst>
                  </a:custGeom>
                  <a:grpFill/>
                  <a:ln w="8809" cap="flat">
                    <a:noFill/>
                    <a:prstDash val="solid"/>
                    <a:miter/>
                  </a:ln>
                </p:spPr>
                <p:txBody>
                  <a:bodyPr rtlCol="0" anchor="ctr"/>
                  <a:lstStyle/>
                  <a:p>
                    <a:endParaRPr lang="en-US" sz="3200"/>
                  </a:p>
                </p:txBody>
              </p:sp>
              <p:sp>
                <p:nvSpPr>
                  <p:cNvPr id="2441" name="Freeform: Shape 2440">
                    <a:extLst>
                      <a:ext uri="{FF2B5EF4-FFF2-40B4-BE49-F238E27FC236}">
                        <a16:creationId xmlns:a16="http://schemas.microsoft.com/office/drawing/2014/main" id="{D465BD83-1071-41A3-A26C-BB81D9E556EE}"/>
                      </a:ext>
                    </a:extLst>
                  </p:cNvPr>
                  <p:cNvSpPr/>
                  <p:nvPr/>
                </p:nvSpPr>
                <p:spPr>
                  <a:xfrm>
                    <a:off x="4749594" y="1677346"/>
                    <a:ext cx="227279" cy="184818"/>
                  </a:xfrm>
                  <a:custGeom>
                    <a:avLst/>
                    <a:gdLst>
                      <a:gd name="connsiteX0" fmla="*/ 145617 w 227279"/>
                      <a:gd name="connsiteY0" fmla="*/ 184818 h 184818"/>
                      <a:gd name="connsiteX1" fmla="*/ 142974 w 227279"/>
                      <a:gd name="connsiteY1" fmla="*/ 182351 h 184818"/>
                      <a:gd name="connsiteX2" fmla="*/ 142974 w 227279"/>
                      <a:gd name="connsiteY2" fmla="*/ 182351 h 184818"/>
                      <a:gd name="connsiteX3" fmla="*/ 140860 w 227279"/>
                      <a:gd name="connsiteY3" fmla="*/ 180325 h 184818"/>
                      <a:gd name="connsiteX4" fmla="*/ 6960 w 227279"/>
                      <a:gd name="connsiteY4" fmla="*/ 51622 h 184818"/>
                      <a:gd name="connsiteX5" fmla="*/ 3524 w 227279"/>
                      <a:gd name="connsiteY5" fmla="*/ 52239 h 184818"/>
                      <a:gd name="connsiteX6" fmla="*/ 4405 w 227279"/>
                      <a:gd name="connsiteY6" fmla="*/ 49156 h 184818"/>
                      <a:gd name="connsiteX7" fmla="*/ 0 w 227279"/>
                      <a:gd name="connsiteY7" fmla="*/ 45015 h 184818"/>
                      <a:gd name="connsiteX8" fmla="*/ 5991 w 227279"/>
                      <a:gd name="connsiteY8" fmla="*/ 43870 h 184818"/>
                      <a:gd name="connsiteX9" fmla="*/ 6960 w 227279"/>
                      <a:gd name="connsiteY9" fmla="*/ 40699 h 184818"/>
                      <a:gd name="connsiteX10" fmla="*/ 9514 w 227279"/>
                      <a:gd name="connsiteY10" fmla="*/ 43165 h 184818"/>
                      <a:gd name="connsiteX11" fmla="*/ 216443 w 227279"/>
                      <a:gd name="connsiteY11" fmla="*/ 2907 h 184818"/>
                      <a:gd name="connsiteX12" fmla="*/ 217765 w 227279"/>
                      <a:gd name="connsiteY12" fmla="*/ 0 h 184818"/>
                      <a:gd name="connsiteX13" fmla="*/ 219615 w 227279"/>
                      <a:gd name="connsiteY13" fmla="*/ 2290 h 184818"/>
                      <a:gd name="connsiteX14" fmla="*/ 227279 w 227279"/>
                      <a:gd name="connsiteY14" fmla="*/ 793 h 184818"/>
                      <a:gd name="connsiteX15" fmla="*/ 224107 w 227279"/>
                      <a:gd name="connsiteY15" fmla="*/ 8016 h 184818"/>
                      <a:gd name="connsiteX16" fmla="*/ 225957 w 227279"/>
                      <a:gd name="connsiteY16" fmla="*/ 10307 h 184818"/>
                      <a:gd name="connsiteX17" fmla="*/ 222786 w 227279"/>
                      <a:gd name="connsiteY17" fmla="*/ 10924 h 184818"/>
                      <a:gd name="connsiteX18" fmla="*/ 145617 w 227279"/>
                      <a:gd name="connsiteY18" fmla="*/ 184818 h 184818"/>
                      <a:gd name="connsiteX19" fmla="*/ 16386 w 227279"/>
                      <a:gd name="connsiteY19" fmla="*/ 49772 h 184818"/>
                      <a:gd name="connsiteX20" fmla="*/ 140772 w 227279"/>
                      <a:gd name="connsiteY20" fmla="*/ 170723 h 184818"/>
                      <a:gd name="connsiteX21" fmla="*/ 211951 w 227279"/>
                      <a:gd name="connsiteY21" fmla="*/ 12861 h 184818"/>
                      <a:gd name="connsiteX22" fmla="*/ 16386 w 227279"/>
                      <a:gd name="connsiteY22" fmla="*/ 49772 h 184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7279" h="184818">
                        <a:moveTo>
                          <a:pt x="145617" y="184818"/>
                        </a:moveTo>
                        <a:lnTo>
                          <a:pt x="142974" y="182351"/>
                        </a:lnTo>
                        <a:lnTo>
                          <a:pt x="142974" y="182351"/>
                        </a:lnTo>
                        <a:lnTo>
                          <a:pt x="140860" y="180325"/>
                        </a:lnTo>
                        <a:lnTo>
                          <a:pt x="6960" y="51622"/>
                        </a:lnTo>
                        <a:lnTo>
                          <a:pt x="3524" y="52239"/>
                        </a:lnTo>
                        <a:lnTo>
                          <a:pt x="4405" y="49156"/>
                        </a:lnTo>
                        <a:lnTo>
                          <a:pt x="0" y="45015"/>
                        </a:lnTo>
                        <a:lnTo>
                          <a:pt x="5991" y="43870"/>
                        </a:lnTo>
                        <a:lnTo>
                          <a:pt x="6960" y="40699"/>
                        </a:lnTo>
                        <a:lnTo>
                          <a:pt x="9514" y="43165"/>
                        </a:lnTo>
                        <a:lnTo>
                          <a:pt x="216443" y="2907"/>
                        </a:lnTo>
                        <a:lnTo>
                          <a:pt x="217765" y="0"/>
                        </a:lnTo>
                        <a:lnTo>
                          <a:pt x="219615" y="2290"/>
                        </a:lnTo>
                        <a:lnTo>
                          <a:pt x="227279" y="793"/>
                        </a:lnTo>
                        <a:lnTo>
                          <a:pt x="224107" y="8016"/>
                        </a:lnTo>
                        <a:lnTo>
                          <a:pt x="225957" y="10307"/>
                        </a:lnTo>
                        <a:lnTo>
                          <a:pt x="222786" y="10924"/>
                        </a:lnTo>
                        <a:lnTo>
                          <a:pt x="145617" y="184818"/>
                        </a:lnTo>
                        <a:close/>
                        <a:moveTo>
                          <a:pt x="16386" y="49772"/>
                        </a:moveTo>
                        <a:lnTo>
                          <a:pt x="140772" y="170723"/>
                        </a:lnTo>
                        <a:lnTo>
                          <a:pt x="211951" y="12861"/>
                        </a:lnTo>
                        <a:lnTo>
                          <a:pt x="16386" y="49772"/>
                        </a:lnTo>
                        <a:close/>
                      </a:path>
                    </a:pathLst>
                  </a:custGeom>
                  <a:grpFill/>
                  <a:ln w="8809" cap="flat">
                    <a:noFill/>
                    <a:prstDash val="solid"/>
                    <a:miter/>
                  </a:ln>
                </p:spPr>
                <p:txBody>
                  <a:bodyPr rtlCol="0" anchor="ctr"/>
                  <a:lstStyle/>
                  <a:p>
                    <a:endParaRPr lang="en-US" sz="3200"/>
                  </a:p>
                </p:txBody>
              </p:sp>
            </p:grpSp>
            <p:grpSp>
              <p:nvGrpSpPr>
                <p:cNvPr id="1582" name="Graphic 4229">
                  <a:extLst>
                    <a:ext uri="{FF2B5EF4-FFF2-40B4-BE49-F238E27FC236}">
                      <a16:creationId xmlns:a16="http://schemas.microsoft.com/office/drawing/2014/main" id="{496B6165-23C9-4E83-87CB-071501E56B84}"/>
                    </a:ext>
                  </a:extLst>
                </p:cNvPr>
                <p:cNvGrpSpPr/>
                <p:nvPr/>
              </p:nvGrpSpPr>
              <p:grpSpPr>
                <a:xfrm>
                  <a:off x="4751972" y="1710998"/>
                  <a:ext cx="119893" cy="303038"/>
                  <a:chOff x="4751972" y="1710998"/>
                  <a:chExt cx="119893" cy="303038"/>
                </a:xfrm>
                <a:grpFill/>
              </p:grpSpPr>
              <p:sp>
                <p:nvSpPr>
                  <p:cNvPr id="2438" name="Freeform: Shape 2437">
                    <a:extLst>
                      <a:ext uri="{FF2B5EF4-FFF2-40B4-BE49-F238E27FC236}">
                        <a16:creationId xmlns:a16="http://schemas.microsoft.com/office/drawing/2014/main" id="{2CE41039-8866-4F09-BB2A-0CACA7329881}"/>
                      </a:ext>
                    </a:extLst>
                  </p:cNvPr>
                  <p:cNvSpPr/>
                  <p:nvPr/>
                </p:nvSpPr>
                <p:spPr>
                  <a:xfrm>
                    <a:off x="4757082" y="1722185"/>
                    <a:ext cx="110291" cy="283217"/>
                  </a:xfrm>
                  <a:custGeom>
                    <a:avLst/>
                    <a:gdLst>
                      <a:gd name="connsiteX0" fmla="*/ 793 w 110291"/>
                      <a:gd name="connsiteY0" fmla="*/ 278284 h 283217"/>
                      <a:gd name="connsiteX1" fmla="*/ 107825 w 110291"/>
                      <a:gd name="connsiteY1" fmla="*/ 163500 h 283217"/>
                      <a:gd name="connsiteX2" fmla="*/ 107737 w 110291"/>
                      <a:gd name="connsiteY2" fmla="*/ 165085 h 283217"/>
                      <a:gd name="connsiteX3" fmla="*/ 264 w 110291"/>
                      <a:gd name="connsiteY3" fmla="*/ 2907 h 283217"/>
                      <a:gd name="connsiteX4" fmla="*/ 1586 w 110291"/>
                      <a:gd name="connsiteY4" fmla="*/ 2467 h 283217"/>
                      <a:gd name="connsiteX5" fmla="*/ 793 w 110291"/>
                      <a:gd name="connsiteY5" fmla="*/ 278284 h 283217"/>
                      <a:gd name="connsiteX6" fmla="*/ 793 w 110291"/>
                      <a:gd name="connsiteY6" fmla="*/ 283217 h 283217"/>
                      <a:gd name="connsiteX7" fmla="*/ 0 w 110291"/>
                      <a:gd name="connsiteY7" fmla="*/ 2467 h 283217"/>
                      <a:gd name="connsiteX8" fmla="*/ 0 w 110291"/>
                      <a:gd name="connsiteY8" fmla="*/ 0 h 283217"/>
                      <a:gd name="connsiteX9" fmla="*/ 1409 w 110291"/>
                      <a:gd name="connsiteY9" fmla="*/ 2026 h 283217"/>
                      <a:gd name="connsiteX10" fmla="*/ 109763 w 110291"/>
                      <a:gd name="connsiteY10" fmla="*/ 163676 h 283217"/>
                      <a:gd name="connsiteX11" fmla="*/ 110292 w 110291"/>
                      <a:gd name="connsiteY11" fmla="*/ 164469 h 283217"/>
                      <a:gd name="connsiteX12" fmla="*/ 109587 w 110291"/>
                      <a:gd name="connsiteY12" fmla="*/ 165173 h 283217"/>
                      <a:gd name="connsiteX13" fmla="*/ 793 w 110291"/>
                      <a:gd name="connsiteY13" fmla="*/ 283217 h 283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291" h="283217">
                        <a:moveTo>
                          <a:pt x="793" y="278284"/>
                        </a:moveTo>
                        <a:lnTo>
                          <a:pt x="107825" y="163500"/>
                        </a:lnTo>
                        <a:lnTo>
                          <a:pt x="107737" y="165085"/>
                        </a:lnTo>
                        <a:lnTo>
                          <a:pt x="264" y="2907"/>
                        </a:lnTo>
                        <a:lnTo>
                          <a:pt x="1586" y="2467"/>
                        </a:lnTo>
                        <a:lnTo>
                          <a:pt x="793" y="278284"/>
                        </a:lnTo>
                        <a:close/>
                        <a:moveTo>
                          <a:pt x="793" y="283217"/>
                        </a:moveTo>
                        <a:lnTo>
                          <a:pt x="0" y="2467"/>
                        </a:lnTo>
                        <a:lnTo>
                          <a:pt x="0" y="0"/>
                        </a:lnTo>
                        <a:lnTo>
                          <a:pt x="1409" y="2026"/>
                        </a:lnTo>
                        <a:lnTo>
                          <a:pt x="109763" y="163676"/>
                        </a:lnTo>
                        <a:lnTo>
                          <a:pt x="110292" y="164469"/>
                        </a:lnTo>
                        <a:lnTo>
                          <a:pt x="109587" y="165173"/>
                        </a:lnTo>
                        <a:lnTo>
                          <a:pt x="793" y="283217"/>
                        </a:lnTo>
                        <a:close/>
                      </a:path>
                    </a:pathLst>
                  </a:custGeom>
                  <a:grpFill/>
                  <a:ln w="8809" cap="flat">
                    <a:noFill/>
                    <a:prstDash val="solid"/>
                    <a:miter/>
                  </a:ln>
                </p:spPr>
                <p:txBody>
                  <a:bodyPr rtlCol="0" anchor="ctr"/>
                  <a:lstStyle/>
                  <a:p>
                    <a:endParaRPr lang="en-US" sz="3200"/>
                  </a:p>
                </p:txBody>
              </p:sp>
              <p:sp>
                <p:nvSpPr>
                  <p:cNvPr id="2439" name="Freeform: Shape 2438">
                    <a:extLst>
                      <a:ext uri="{FF2B5EF4-FFF2-40B4-BE49-F238E27FC236}">
                        <a16:creationId xmlns:a16="http://schemas.microsoft.com/office/drawing/2014/main" id="{9610B0A5-F786-4143-8697-1FCB991A1CA1}"/>
                      </a:ext>
                    </a:extLst>
                  </p:cNvPr>
                  <p:cNvSpPr/>
                  <p:nvPr/>
                </p:nvSpPr>
                <p:spPr>
                  <a:xfrm>
                    <a:off x="4751972" y="1710998"/>
                    <a:ext cx="119893" cy="303038"/>
                  </a:xfrm>
                  <a:custGeom>
                    <a:avLst/>
                    <a:gdLst>
                      <a:gd name="connsiteX0" fmla="*/ 2554 w 119893"/>
                      <a:gd name="connsiteY0" fmla="*/ 303038 h 303038"/>
                      <a:gd name="connsiteX1" fmla="*/ 2554 w 119893"/>
                      <a:gd name="connsiteY1" fmla="*/ 298017 h 303038"/>
                      <a:gd name="connsiteX2" fmla="*/ 2554 w 119893"/>
                      <a:gd name="connsiteY2" fmla="*/ 298017 h 303038"/>
                      <a:gd name="connsiteX3" fmla="*/ 2554 w 119893"/>
                      <a:gd name="connsiteY3" fmla="*/ 291939 h 303038"/>
                      <a:gd name="connsiteX4" fmla="*/ 1850 w 119893"/>
                      <a:gd name="connsiteY4" fmla="*/ 14888 h 303038"/>
                      <a:gd name="connsiteX5" fmla="*/ 0 w 119893"/>
                      <a:gd name="connsiteY5" fmla="*/ 12157 h 303038"/>
                      <a:gd name="connsiteX6" fmla="*/ 1850 w 119893"/>
                      <a:gd name="connsiteY6" fmla="*/ 11188 h 303038"/>
                      <a:gd name="connsiteX7" fmla="*/ 1850 w 119893"/>
                      <a:gd name="connsiteY7" fmla="*/ 0 h 303038"/>
                      <a:gd name="connsiteX8" fmla="*/ 8281 w 119893"/>
                      <a:gd name="connsiteY8" fmla="*/ 9602 h 303038"/>
                      <a:gd name="connsiteX9" fmla="*/ 10131 w 119893"/>
                      <a:gd name="connsiteY9" fmla="*/ 9074 h 303038"/>
                      <a:gd name="connsiteX10" fmla="*/ 10131 w 119893"/>
                      <a:gd name="connsiteY10" fmla="*/ 12333 h 303038"/>
                      <a:gd name="connsiteX11" fmla="*/ 114520 w 119893"/>
                      <a:gd name="connsiteY11" fmla="*/ 168081 h 303038"/>
                      <a:gd name="connsiteX12" fmla="*/ 117163 w 119893"/>
                      <a:gd name="connsiteY12" fmla="*/ 165262 h 303038"/>
                      <a:gd name="connsiteX13" fmla="*/ 116723 w 119893"/>
                      <a:gd name="connsiteY13" fmla="*/ 171252 h 303038"/>
                      <a:gd name="connsiteX14" fmla="*/ 119894 w 119893"/>
                      <a:gd name="connsiteY14" fmla="*/ 175921 h 303038"/>
                      <a:gd name="connsiteX15" fmla="*/ 116018 w 119893"/>
                      <a:gd name="connsiteY15" fmla="*/ 180149 h 303038"/>
                      <a:gd name="connsiteX16" fmla="*/ 115489 w 119893"/>
                      <a:gd name="connsiteY16" fmla="*/ 186228 h 303038"/>
                      <a:gd name="connsiteX17" fmla="*/ 113375 w 119893"/>
                      <a:gd name="connsiteY17" fmla="*/ 183056 h 303038"/>
                      <a:gd name="connsiteX18" fmla="*/ 2554 w 119893"/>
                      <a:gd name="connsiteY18" fmla="*/ 303038 h 303038"/>
                      <a:gd name="connsiteX19" fmla="*/ 9954 w 119893"/>
                      <a:gd name="connsiteY19" fmla="*/ 27309 h 303038"/>
                      <a:gd name="connsiteX20" fmla="*/ 9250 w 119893"/>
                      <a:gd name="connsiteY20" fmla="*/ 280927 h 303038"/>
                      <a:gd name="connsiteX21" fmla="*/ 107913 w 119893"/>
                      <a:gd name="connsiteY21" fmla="*/ 175128 h 303038"/>
                      <a:gd name="connsiteX22" fmla="*/ 9954 w 119893"/>
                      <a:gd name="connsiteY22" fmla="*/ 27309 h 30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9893" h="303038">
                        <a:moveTo>
                          <a:pt x="2554" y="303038"/>
                        </a:moveTo>
                        <a:lnTo>
                          <a:pt x="2554" y="298017"/>
                        </a:lnTo>
                        <a:lnTo>
                          <a:pt x="2554" y="298017"/>
                        </a:lnTo>
                        <a:lnTo>
                          <a:pt x="2554" y="291939"/>
                        </a:lnTo>
                        <a:lnTo>
                          <a:pt x="1850" y="14888"/>
                        </a:lnTo>
                        <a:lnTo>
                          <a:pt x="0" y="12157"/>
                        </a:lnTo>
                        <a:lnTo>
                          <a:pt x="1850" y="11188"/>
                        </a:lnTo>
                        <a:lnTo>
                          <a:pt x="1850" y="0"/>
                        </a:lnTo>
                        <a:lnTo>
                          <a:pt x="8281" y="9602"/>
                        </a:lnTo>
                        <a:lnTo>
                          <a:pt x="10131" y="9074"/>
                        </a:lnTo>
                        <a:lnTo>
                          <a:pt x="10131" y="12333"/>
                        </a:lnTo>
                        <a:lnTo>
                          <a:pt x="114520" y="168081"/>
                        </a:lnTo>
                        <a:lnTo>
                          <a:pt x="117163" y="165262"/>
                        </a:lnTo>
                        <a:lnTo>
                          <a:pt x="116723" y="171252"/>
                        </a:lnTo>
                        <a:lnTo>
                          <a:pt x="119894" y="175921"/>
                        </a:lnTo>
                        <a:lnTo>
                          <a:pt x="116018" y="180149"/>
                        </a:lnTo>
                        <a:lnTo>
                          <a:pt x="115489" y="186228"/>
                        </a:lnTo>
                        <a:lnTo>
                          <a:pt x="113375" y="183056"/>
                        </a:lnTo>
                        <a:lnTo>
                          <a:pt x="2554" y="303038"/>
                        </a:lnTo>
                        <a:close/>
                        <a:moveTo>
                          <a:pt x="9954" y="27309"/>
                        </a:moveTo>
                        <a:lnTo>
                          <a:pt x="9250" y="280927"/>
                        </a:lnTo>
                        <a:lnTo>
                          <a:pt x="107913" y="175128"/>
                        </a:lnTo>
                        <a:lnTo>
                          <a:pt x="9954" y="27309"/>
                        </a:lnTo>
                        <a:close/>
                      </a:path>
                    </a:pathLst>
                  </a:custGeom>
                  <a:grpFill/>
                  <a:ln w="8809" cap="flat">
                    <a:noFill/>
                    <a:prstDash val="solid"/>
                    <a:miter/>
                  </a:ln>
                </p:spPr>
                <p:txBody>
                  <a:bodyPr rtlCol="0" anchor="ctr"/>
                  <a:lstStyle/>
                  <a:p>
                    <a:endParaRPr lang="en-US" sz="3200"/>
                  </a:p>
                </p:txBody>
              </p:sp>
            </p:grpSp>
            <p:grpSp>
              <p:nvGrpSpPr>
                <p:cNvPr id="1583" name="Graphic 4229">
                  <a:extLst>
                    <a:ext uri="{FF2B5EF4-FFF2-40B4-BE49-F238E27FC236}">
                      <a16:creationId xmlns:a16="http://schemas.microsoft.com/office/drawing/2014/main" id="{8E0E373A-9F16-4944-8247-2F95C76D1CB7}"/>
                    </a:ext>
                  </a:extLst>
                </p:cNvPr>
                <p:cNvGrpSpPr/>
                <p:nvPr/>
              </p:nvGrpSpPr>
              <p:grpSpPr>
                <a:xfrm>
                  <a:off x="4566978" y="1825870"/>
                  <a:ext cx="199353" cy="256349"/>
                  <a:chOff x="4566978" y="1825870"/>
                  <a:chExt cx="199353" cy="256349"/>
                </a:xfrm>
                <a:grpFill/>
              </p:grpSpPr>
              <p:sp>
                <p:nvSpPr>
                  <p:cNvPr id="2436" name="Freeform: Shape 2435">
                    <a:extLst>
                      <a:ext uri="{FF2B5EF4-FFF2-40B4-BE49-F238E27FC236}">
                        <a16:creationId xmlns:a16="http://schemas.microsoft.com/office/drawing/2014/main" id="{670375ED-DC8D-4D5C-AA54-CD2BF3FA1EFB}"/>
                      </a:ext>
                    </a:extLst>
                  </p:cNvPr>
                  <p:cNvSpPr/>
                  <p:nvPr/>
                </p:nvSpPr>
                <p:spPr>
                  <a:xfrm>
                    <a:off x="4572880" y="1833534"/>
                    <a:ext cx="187196" cy="243751"/>
                  </a:xfrm>
                  <a:custGeom>
                    <a:avLst/>
                    <a:gdLst>
                      <a:gd name="connsiteX0" fmla="*/ 617 w 187196"/>
                      <a:gd name="connsiteY0" fmla="*/ 240140 h 243751"/>
                      <a:gd name="connsiteX1" fmla="*/ 184554 w 187196"/>
                      <a:gd name="connsiteY1" fmla="*/ 168345 h 243751"/>
                      <a:gd name="connsiteX2" fmla="*/ 184202 w 187196"/>
                      <a:gd name="connsiteY2" fmla="*/ 170371 h 243751"/>
                      <a:gd name="connsiteX3" fmla="*/ 265 w 187196"/>
                      <a:gd name="connsiteY3" fmla="*/ 1850 h 243751"/>
                      <a:gd name="connsiteX4" fmla="*/ 1233 w 187196"/>
                      <a:gd name="connsiteY4" fmla="*/ 1410 h 243751"/>
                      <a:gd name="connsiteX5" fmla="*/ 617 w 187196"/>
                      <a:gd name="connsiteY5" fmla="*/ 240140 h 243751"/>
                      <a:gd name="connsiteX6" fmla="*/ 617 w 187196"/>
                      <a:gd name="connsiteY6" fmla="*/ 243752 h 243751"/>
                      <a:gd name="connsiteX7" fmla="*/ 0 w 187196"/>
                      <a:gd name="connsiteY7" fmla="*/ 1321 h 243751"/>
                      <a:gd name="connsiteX8" fmla="*/ 0 w 187196"/>
                      <a:gd name="connsiteY8" fmla="*/ 0 h 243751"/>
                      <a:gd name="connsiteX9" fmla="*/ 969 w 187196"/>
                      <a:gd name="connsiteY9" fmla="*/ 881 h 243751"/>
                      <a:gd name="connsiteX10" fmla="*/ 185787 w 187196"/>
                      <a:gd name="connsiteY10" fmla="*/ 168521 h 243751"/>
                      <a:gd name="connsiteX11" fmla="*/ 187197 w 187196"/>
                      <a:gd name="connsiteY11" fmla="*/ 169842 h 243751"/>
                      <a:gd name="connsiteX12" fmla="*/ 185435 w 187196"/>
                      <a:gd name="connsiteY12" fmla="*/ 170547 h 243751"/>
                      <a:gd name="connsiteX13" fmla="*/ 617 w 187196"/>
                      <a:gd name="connsiteY13" fmla="*/ 243752 h 24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196" h="243751">
                        <a:moveTo>
                          <a:pt x="617" y="240140"/>
                        </a:moveTo>
                        <a:lnTo>
                          <a:pt x="184554" y="168345"/>
                        </a:lnTo>
                        <a:lnTo>
                          <a:pt x="184202" y="170371"/>
                        </a:lnTo>
                        <a:lnTo>
                          <a:pt x="265" y="1850"/>
                        </a:lnTo>
                        <a:lnTo>
                          <a:pt x="1233" y="1410"/>
                        </a:lnTo>
                        <a:lnTo>
                          <a:pt x="617" y="240140"/>
                        </a:lnTo>
                        <a:close/>
                        <a:moveTo>
                          <a:pt x="617" y="243752"/>
                        </a:moveTo>
                        <a:lnTo>
                          <a:pt x="0" y="1321"/>
                        </a:lnTo>
                        <a:lnTo>
                          <a:pt x="0" y="0"/>
                        </a:lnTo>
                        <a:lnTo>
                          <a:pt x="969" y="881"/>
                        </a:lnTo>
                        <a:lnTo>
                          <a:pt x="185787" y="168521"/>
                        </a:lnTo>
                        <a:lnTo>
                          <a:pt x="187197" y="169842"/>
                        </a:lnTo>
                        <a:lnTo>
                          <a:pt x="185435" y="170547"/>
                        </a:lnTo>
                        <a:lnTo>
                          <a:pt x="617" y="243752"/>
                        </a:lnTo>
                        <a:close/>
                      </a:path>
                    </a:pathLst>
                  </a:custGeom>
                  <a:grpFill/>
                  <a:ln w="8809" cap="flat">
                    <a:noFill/>
                    <a:prstDash val="solid"/>
                    <a:miter/>
                  </a:ln>
                </p:spPr>
                <p:txBody>
                  <a:bodyPr rtlCol="0" anchor="ctr"/>
                  <a:lstStyle/>
                  <a:p>
                    <a:endParaRPr lang="en-US" sz="3200"/>
                  </a:p>
                </p:txBody>
              </p:sp>
              <p:sp>
                <p:nvSpPr>
                  <p:cNvPr id="2437" name="Freeform: Shape 2436">
                    <a:extLst>
                      <a:ext uri="{FF2B5EF4-FFF2-40B4-BE49-F238E27FC236}">
                        <a16:creationId xmlns:a16="http://schemas.microsoft.com/office/drawing/2014/main" id="{6BB584BC-6A78-4B78-BCD4-C7BB557F1DCB}"/>
                      </a:ext>
                    </a:extLst>
                  </p:cNvPr>
                  <p:cNvSpPr/>
                  <p:nvPr/>
                </p:nvSpPr>
                <p:spPr>
                  <a:xfrm>
                    <a:off x="4566978" y="1825870"/>
                    <a:ext cx="199353" cy="256349"/>
                  </a:xfrm>
                  <a:custGeom>
                    <a:avLst/>
                    <a:gdLst>
                      <a:gd name="connsiteX0" fmla="*/ 3171 w 199353"/>
                      <a:gd name="connsiteY0" fmla="*/ 256349 h 256349"/>
                      <a:gd name="connsiteX1" fmla="*/ 3171 w 199353"/>
                      <a:gd name="connsiteY1" fmla="*/ 252737 h 256349"/>
                      <a:gd name="connsiteX2" fmla="*/ 3171 w 199353"/>
                      <a:gd name="connsiteY2" fmla="*/ 252737 h 256349"/>
                      <a:gd name="connsiteX3" fmla="*/ 3171 w 199353"/>
                      <a:gd name="connsiteY3" fmla="*/ 249654 h 256349"/>
                      <a:gd name="connsiteX4" fmla="*/ 2554 w 199353"/>
                      <a:gd name="connsiteY4" fmla="*/ 10747 h 256349"/>
                      <a:gd name="connsiteX5" fmla="*/ 0 w 199353"/>
                      <a:gd name="connsiteY5" fmla="*/ 8457 h 256349"/>
                      <a:gd name="connsiteX6" fmla="*/ 2467 w 199353"/>
                      <a:gd name="connsiteY6" fmla="*/ 7312 h 256349"/>
                      <a:gd name="connsiteX7" fmla="*/ 2467 w 199353"/>
                      <a:gd name="connsiteY7" fmla="*/ 0 h 256349"/>
                      <a:gd name="connsiteX8" fmla="*/ 7840 w 199353"/>
                      <a:gd name="connsiteY8" fmla="*/ 4933 h 256349"/>
                      <a:gd name="connsiteX9" fmla="*/ 10395 w 199353"/>
                      <a:gd name="connsiteY9" fmla="*/ 3788 h 256349"/>
                      <a:gd name="connsiteX10" fmla="*/ 10395 w 199353"/>
                      <a:gd name="connsiteY10" fmla="*/ 7224 h 256349"/>
                      <a:gd name="connsiteX11" fmla="*/ 191778 w 199353"/>
                      <a:gd name="connsiteY11" fmla="*/ 171780 h 256349"/>
                      <a:gd name="connsiteX12" fmla="*/ 194772 w 199353"/>
                      <a:gd name="connsiteY12" fmla="*/ 170635 h 256349"/>
                      <a:gd name="connsiteX13" fmla="*/ 194156 w 199353"/>
                      <a:gd name="connsiteY13" fmla="*/ 173983 h 256349"/>
                      <a:gd name="connsiteX14" fmla="*/ 199353 w 199353"/>
                      <a:gd name="connsiteY14" fmla="*/ 178652 h 256349"/>
                      <a:gd name="connsiteX15" fmla="*/ 192835 w 199353"/>
                      <a:gd name="connsiteY15" fmla="*/ 181206 h 256349"/>
                      <a:gd name="connsiteX16" fmla="*/ 192218 w 199353"/>
                      <a:gd name="connsiteY16" fmla="*/ 184554 h 256349"/>
                      <a:gd name="connsiteX17" fmla="*/ 189839 w 199353"/>
                      <a:gd name="connsiteY17" fmla="*/ 182351 h 256349"/>
                      <a:gd name="connsiteX18" fmla="*/ 3171 w 199353"/>
                      <a:gd name="connsiteY18" fmla="*/ 256349 h 256349"/>
                      <a:gd name="connsiteX19" fmla="*/ 10395 w 199353"/>
                      <a:gd name="connsiteY19" fmla="*/ 17971 h 256349"/>
                      <a:gd name="connsiteX20" fmla="*/ 9866 w 199353"/>
                      <a:gd name="connsiteY20" fmla="*/ 242871 h 256349"/>
                      <a:gd name="connsiteX21" fmla="*/ 182352 w 199353"/>
                      <a:gd name="connsiteY21" fmla="*/ 175480 h 256349"/>
                      <a:gd name="connsiteX22" fmla="*/ 10395 w 199353"/>
                      <a:gd name="connsiteY22" fmla="*/ 17971 h 25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9353" h="256349">
                        <a:moveTo>
                          <a:pt x="3171" y="256349"/>
                        </a:moveTo>
                        <a:lnTo>
                          <a:pt x="3171" y="252737"/>
                        </a:lnTo>
                        <a:lnTo>
                          <a:pt x="3171" y="252737"/>
                        </a:lnTo>
                        <a:lnTo>
                          <a:pt x="3171" y="249654"/>
                        </a:lnTo>
                        <a:lnTo>
                          <a:pt x="2554" y="10747"/>
                        </a:lnTo>
                        <a:lnTo>
                          <a:pt x="0" y="8457"/>
                        </a:lnTo>
                        <a:lnTo>
                          <a:pt x="2467" y="7312"/>
                        </a:lnTo>
                        <a:lnTo>
                          <a:pt x="2467" y="0"/>
                        </a:lnTo>
                        <a:lnTo>
                          <a:pt x="7840" y="4933"/>
                        </a:lnTo>
                        <a:lnTo>
                          <a:pt x="10395" y="3788"/>
                        </a:lnTo>
                        <a:lnTo>
                          <a:pt x="10395" y="7224"/>
                        </a:lnTo>
                        <a:lnTo>
                          <a:pt x="191778" y="171780"/>
                        </a:lnTo>
                        <a:lnTo>
                          <a:pt x="194772" y="170635"/>
                        </a:lnTo>
                        <a:lnTo>
                          <a:pt x="194156" y="173983"/>
                        </a:lnTo>
                        <a:lnTo>
                          <a:pt x="199353" y="178652"/>
                        </a:lnTo>
                        <a:lnTo>
                          <a:pt x="192835" y="181206"/>
                        </a:lnTo>
                        <a:lnTo>
                          <a:pt x="192218" y="184554"/>
                        </a:lnTo>
                        <a:lnTo>
                          <a:pt x="189839" y="182351"/>
                        </a:lnTo>
                        <a:lnTo>
                          <a:pt x="3171" y="256349"/>
                        </a:lnTo>
                        <a:close/>
                        <a:moveTo>
                          <a:pt x="10395" y="17971"/>
                        </a:moveTo>
                        <a:lnTo>
                          <a:pt x="9866" y="242871"/>
                        </a:lnTo>
                        <a:lnTo>
                          <a:pt x="182352" y="175480"/>
                        </a:lnTo>
                        <a:lnTo>
                          <a:pt x="10395" y="17971"/>
                        </a:lnTo>
                        <a:close/>
                      </a:path>
                    </a:pathLst>
                  </a:custGeom>
                  <a:grpFill/>
                  <a:ln w="8809" cap="flat">
                    <a:noFill/>
                    <a:prstDash val="solid"/>
                    <a:miter/>
                  </a:ln>
                </p:spPr>
                <p:txBody>
                  <a:bodyPr rtlCol="0" anchor="ctr"/>
                  <a:lstStyle/>
                  <a:p>
                    <a:endParaRPr lang="en-US" sz="3200"/>
                  </a:p>
                </p:txBody>
              </p:sp>
            </p:grpSp>
            <p:grpSp>
              <p:nvGrpSpPr>
                <p:cNvPr id="1584" name="Graphic 4229">
                  <a:extLst>
                    <a:ext uri="{FF2B5EF4-FFF2-40B4-BE49-F238E27FC236}">
                      <a16:creationId xmlns:a16="http://schemas.microsoft.com/office/drawing/2014/main" id="{8997AB87-F7B2-4EE8-8A92-8EFCCF9319ED}"/>
                    </a:ext>
                  </a:extLst>
                </p:cNvPr>
                <p:cNvGrpSpPr/>
                <p:nvPr/>
              </p:nvGrpSpPr>
              <p:grpSpPr>
                <a:xfrm>
                  <a:off x="3265852" y="1593130"/>
                  <a:ext cx="379942" cy="714342"/>
                  <a:chOff x="3265852" y="1593130"/>
                  <a:chExt cx="379942" cy="714342"/>
                </a:xfrm>
                <a:grpFill/>
              </p:grpSpPr>
              <p:sp>
                <p:nvSpPr>
                  <p:cNvPr id="2434" name="Freeform: Shape 2433">
                    <a:extLst>
                      <a:ext uri="{FF2B5EF4-FFF2-40B4-BE49-F238E27FC236}">
                        <a16:creationId xmlns:a16="http://schemas.microsoft.com/office/drawing/2014/main" id="{FF3C6BD1-4D50-450C-862E-361BA737520E}"/>
                      </a:ext>
                    </a:extLst>
                  </p:cNvPr>
                  <p:cNvSpPr/>
                  <p:nvPr/>
                </p:nvSpPr>
                <p:spPr>
                  <a:xfrm>
                    <a:off x="3270697" y="1598680"/>
                    <a:ext cx="370781" cy="696987"/>
                  </a:xfrm>
                  <a:custGeom>
                    <a:avLst/>
                    <a:gdLst>
                      <a:gd name="connsiteX0" fmla="*/ 0 w 370781"/>
                      <a:gd name="connsiteY0" fmla="*/ 0 h 696987"/>
                      <a:gd name="connsiteX1" fmla="*/ 3348 w 370781"/>
                      <a:gd name="connsiteY1" fmla="*/ 1233 h 696987"/>
                      <a:gd name="connsiteX2" fmla="*/ 367258 w 370781"/>
                      <a:gd name="connsiteY2" fmla="*/ 137248 h 696987"/>
                      <a:gd name="connsiteX3" fmla="*/ 370781 w 370781"/>
                      <a:gd name="connsiteY3" fmla="*/ 138570 h 696987"/>
                      <a:gd name="connsiteX4" fmla="*/ 369548 w 370781"/>
                      <a:gd name="connsiteY4" fmla="*/ 142093 h 696987"/>
                      <a:gd name="connsiteX5" fmla="*/ 185787 w 370781"/>
                      <a:gd name="connsiteY5" fmla="*/ 690205 h 696987"/>
                      <a:gd name="connsiteX6" fmla="*/ 183497 w 370781"/>
                      <a:gd name="connsiteY6" fmla="*/ 696988 h 696987"/>
                      <a:gd name="connsiteX7" fmla="*/ 181647 w 370781"/>
                      <a:gd name="connsiteY7" fmla="*/ 690117 h 696987"/>
                      <a:gd name="connsiteX8" fmla="*/ 1586 w 370781"/>
                      <a:gd name="connsiteY8" fmla="*/ 5990 h 696987"/>
                      <a:gd name="connsiteX9" fmla="*/ 0 w 370781"/>
                      <a:gd name="connsiteY9" fmla="*/ 0 h 696987"/>
                      <a:gd name="connsiteX10" fmla="*/ 3259 w 370781"/>
                      <a:gd name="connsiteY10" fmla="*/ 11981 h 696987"/>
                      <a:gd name="connsiteX11" fmla="*/ 185875 w 370781"/>
                      <a:gd name="connsiteY11" fmla="*/ 689060 h 696987"/>
                      <a:gd name="connsiteX12" fmla="*/ 181823 w 370781"/>
                      <a:gd name="connsiteY12" fmla="*/ 688971 h 696987"/>
                      <a:gd name="connsiteX13" fmla="*/ 362324 w 370781"/>
                      <a:gd name="connsiteY13" fmla="*/ 139715 h 696987"/>
                      <a:gd name="connsiteX14" fmla="*/ 364703 w 370781"/>
                      <a:gd name="connsiteY14" fmla="*/ 144560 h 696987"/>
                      <a:gd name="connsiteX15" fmla="*/ 3259 w 370781"/>
                      <a:gd name="connsiteY15" fmla="*/ 11981 h 69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0781" h="696987">
                        <a:moveTo>
                          <a:pt x="0" y="0"/>
                        </a:moveTo>
                        <a:lnTo>
                          <a:pt x="3348" y="1233"/>
                        </a:lnTo>
                        <a:lnTo>
                          <a:pt x="367258" y="137248"/>
                        </a:lnTo>
                        <a:lnTo>
                          <a:pt x="370781" y="138570"/>
                        </a:lnTo>
                        <a:lnTo>
                          <a:pt x="369548" y="142093"/>
                        </a:lnTo>
                        <a:lnTo>
                          <a:pt x="185787" y="690205"/>
                        </a:lnTo>
                        <a:lnTo>
                          <a:pt x="183497" y="696988"/>
                        </a:lnTo>
                        <a:lnTo>
                          <a:pt x="181647" y="690117"/>
                        </a:lnTo>
                        <a:lnTo>
                          <a:pt x="1586" y="5990"/>
                        </a:lnTo>
                        <a:lnTo>
                          <a:pt x="0" y="0"/>
                        </a:lnTo>
                        <a:close/>
                        <a:moveTo>
                          <a:pt x="3259" y="11981"/>
                        </a:moveTo>
                        <a:lnTo>
                          <a:pt x="185875" y="689060"/>
                        </a:lnTo>
                        <a:lnTo>
                          <a:pt x="181823" y="688971"/>
                        </a:lnTo>
                        <a:lnTo>
                          <a:pt x="362324" y="139715"/>
                        </a:lnTo>
                        <a:lnTo>
                          <a:pt x="364703" y="144560"/>
                        </a:lnTo>
                        <a:lnTo>
                          <a:pt x="3259" y="11981"/>
                        </a:lnTo>
                        <a:close/>
                      </a:path>
                    </a:pathLst>
                  </a:custGeom>
                  <a:grpFill/>
                  <a:ln w="8809" cap="flat">
                    <a:noFill/>
                    <a:prstDash val="solid"/>
                    <a:miter/>
                  </a:ln>
                </p:spPr>
                <p:txBody>
                  <a:bodyPr rtlCol="0" anchor="ctr"/>
                  <a:lstStyle/>
                  <a:p>
                    <a:endParaRPr lang="en-US" sz="3200"/>
                  </a:p>
                </p:txBody>
              </p:sp>
              <p:sp>
                <p:nvSpPr>
                  <p:cNvPr id="2435" name="Freeform: Shape 2434">
                    <a:extLst>
                      <a:ext uri="{FF2B5EF4-FFF2-40B4-BE49-F238E27FC236}">
                        <a16:creationId xmlns:a16="http://schemas.microsoft.com/office/drawing/2014/main" id="{3B7A1ABD-3754-45D8-B3E2-BDBA52C55715}"/>
                      </a:ext>
                    </a:extLst>
                  </p:cNvPr>
                  <p:cNvSpPr/>
                  <p:nvPr/>
                </p:nvSpPr>
                <p:spPr>
                  <a:xfrm>
                    <a:off x="3265852" y="1593130"/>
                    <a:ext cx="379942" cy="714342"/>
                  </a:xfrm>
                  <a:custGeom>
                    <a:avLst/>
                    <a:gdLst>
                      <a:gd name="connsiteX0" fmla="*/ 187989 w 379942"/>
                      <a:gd name="connsiteY0" fmla="*/ 714342 h 714342"/>
                      <a:gd name="connsiteX1" fmla="*/ 183585 w 379942"/>
                      <a:gd name="connsiteY1" fmla="*/ 697693 h 714342"/>
                      <a:gd name="connsiteX2" fmla="*/ 181999 w 379942"/>
                      <a:gd name="connsiteY2" fmla="*/ 697605 h 714342"/>
                      <a:gd name="connsiteX3" fmla="*/ 182880 w 379942"/>
                      <a:gd name="connsiteY3" fmla="*/ 694874 h 714342"/>
                      <a:gd name="connsiteX4" fmla="*/ 3171 w 379942"/>
                      <a:gd name="connsiteY4" fmla="*/ 11981 h 714342"/>
                      <a:gd name="connsiteX5" fmla="*/ 3171 w 379942"/>
                      <a:gd name="connsiteY5" fmla="*/ 11981 h 714342"/>
                      <a:gd name="connsiteX6" fmla="*/ 0 w 379942"/>
                      <a:gd name="connsiteY6" fmla="*/ 0 h 714342"/>
                      <a:gd name="connsiteX7" fmla="*/ 366288 w 379942"/>
                      <a:gd name="connsiteY7" fmla="*/ 136896 h 714342"/>
                      <a:gd name="connsiteX8" fmla="*/ 366553 w 379942"/>
                      <a:gd name="connsiteY8" fmla="*/ 136103 h 714342"/>
                      <a:gd name="connsiteX9" fmla="*/ 367081 w 379942"/>
                      <a:gd name="connsiteY9" fmla="*/ 137160 h 714342"/>
                      <a:gd name="connsiteX10" fmla="*/ 379943 w 379942"/>
                      <a:gd name="connsiteY10" fmla="*/ 142005 h 714342"/>
                      <a:gd name="connsiteX11" fmla="*/ 375626 w 379942"/>
                      <a:gd name="connsiteY11" fmla="*/ 154955 h 714342"/>
                      <a:gd name="connsiteX12" fmla="*/ 376155 w 379942"/>
                      <a:gd name="connsiteY12" fmla="*/ 156012 h 714342"/>
                      <a:gd name="connsiteX13" fmla="*/ 375362 w 379942"/>
                      <a:gd name="connsiteY13" fmla="*/ 155747 h 714342"/>
                      <a:gd name="connsiteX14" fmla="*/ 194508 w 379942"/>
                      <a:gd name="connsiteY14" fmla="*/ 695226 h 714342"/>
                      <a:gd name="connsiteX15" fmla="*/ 195301 w 379942"/>
                      <a:gd name="connsiteY15" fmla="*/ 698045 h 714342"/>
                      <a:gd name="connsiteX16" fmla="*/ 193627 w 379942"/>
                      <a:gd name="connsiteY16" fmla="*/ 697957 h 714342"/>
                      <a:gd name="connsiteX17" fmla="*/ 187989 w 379942"/>
                      <a:gd name="connsiteY17" fmla="*/ 714342 h 714342"/>
                      <a:gd name="connsiteX18" fmla="*/ 13038 w 379942"/>
                      <a:gd name="connsiteY18" fmla="*/ 22992 h 714342"/>
                      <a:gd name="connsiteX19" fmla="*/ 189135 w 379942"/>
                      <a:gd name="connsiteY19" fmla="*/ 675934 h 714342"/>
                      <a:gd name="connsiteX20" fmla="*/ 361708 w 379942"/>
                      <a:gd name="connsiteY20" fmla="*/ 150902 h 714342"/>
                      <a:gd name="connsiteX21" fmla="*/ 13038 w 379942"/>
                      <a:gd name="connsiteY21" fmla="*/ 22992 h 714342"/>
                      <a:gd name="connsiteX22" fmla="*/ 367962 w 379942"/>
                      <a:gd name="connsiteY22" fmla="*/ 153193 h 714342"/>
                      <a:gd name="connsiteX23" fmla="*/ 317485 w 379942"/>
                      <a:gd name="connsiteY23" fmla="*/ 306914 h 714342"/>
                      <a:gd name="connsiteX24" fmla="*/ 368931 w 379942"/>
                      <a:gd name="connsiteY24" fmla="*/ 153545 h 714342"/>
                      <a:gd name="connsiteX25" fmla="*/ 367962 w 379942"/>
                      <a:gd name="connsiteY25" fmla="*/ 153193 h 714342"/>
                      <a:gd name="connsiteX26" fmla="*/ 371222 w 379942"/>
                      <a:gd name="connsiteY26" fmla="*/ 146145 h 714342"/>
                      <a:gd name="connsiteX27" fmla="*/ 371310 w 379942"/>
                      <a:gd name="connsiteY27" fmla="*/ 146410 h 714342"/>
                      <a:gd name="connsiteX28" fmla="*/ 371398 w 379942"/>
                      <a:gd name="connsiteY28" fmla="*/ 146233 h 714342"/>
                      <a:gd name="connsiteX29" fmla="*/ 371222 w 379942"/>
                      <a:gd name="connsiteY29" fmla="*/ 146145 h 714342"/>
                      <a:gd name="connsiteX30" fmla="*/ 10835 w 379942"/>
                      <a:gd name="connsiteY30" fmla="*/ 14976 h 714342"/>
                      <a:gd name="connsiteX31" fmla="*/ 363734 w 379942"/>
                      <a:gd name="connsiteY31" fmla="*/ 144472 h 714342"/>
                      <a:gd name="connsiteX32" fmla="*/ 364086 w 379942"/>
                      <a:gd name="connsiteY32" fmla="*/ 143415 h 714342"/>
                      <a:gd name="connsiteX33" fmla="*/ 9778 w 379942"/>
                      <a:gd name="connsiteY33" fmla="*/ 11012 h 714342"/>
                      <a:gd name="connsiteX34" fmla="*/ 10835 w 379942"/>
                      <a:gd name="connsiteY34" fmla="*/ 14976 h 71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79942" h="714342">
                        <a:moveTo>
                          <a:pt x="187989" y="714342"/>
                        </a:moveTo>
                        <a:lnTo>
                          <a:pt x="183585" y="697693"/>
                        </a:lnTo>
                        <a:lnTo>
                          <a:pt x="181999" y="697605"/>
                        </a:lnTo>
                        <a:lnTo>
                          <a:pt x="182880" y="694874"/>
                        </a:lnTo>
                        <a:lnTo>
                          <a:pt x="3171" y="11981"/>
                        </a:lnTo>
                        <a:lnTo>
                          <a:pt x="3171" y="11981"/>
                        </a:lnTo>
                        <a:lnTo>
                          <a:pt x="0" y="0"/>
                        </a:lnTo>
                        <a:lnTo>
                          <a:pt x="366288" y="136896"/>
                        </a:lnTo>
                        <a:lnTo>
                          <a:pt x="366553" y="136103"/>
                        </a:lnTo>
                        <a:lnTo>
                          <a:pt x="367081" y="137160"/>
                        </a:lnTo>
                        <a:lnTo>
                          <a:pt x="379943" y="142005"/>
                        </a:lnTo>
                        <a:lnTo>
                          <a:pt x="375626" y="154955"/>
                        </a:lnTo>
                        <a:lnTo>
                          <a:pt x="376155" y="156012"/>
                        </a:lnTo>
                        <a:lnTo>
                          <a:pt x="375362" y="155747"/>
                        </a:lnTo>
                        <a:lnTo>
                          <a:pt x="194508" y="695226"/>
                        </a:lnTo>
                        <a:lnTo>
                          <a:pt x="195301" y="698045"/>
                        </a:lnTo>
                        <a:lnTo>
                          <a:pt x="193627" y="697957"/>
                        </a:lnTo>
                        <a:lnTo>
                          <a:pt x="187989" y="714342"/>
                        </a:lnTo>
                        <a:close/>
                        <a:moveTo>
                          <a:pt x="13038" y="22992"/>
                        </a:moveTo>
                        <a:lnTo>
                          <a:pt x="189135" y="675934"/>
                        </a:lnTo>
                        <a:lnTo>
                          <a:pt x="361708" y="150902"/>
                        </a:lnTo>
                        <a:lnTo>
                          <a:pt x="13038" y="22992"/>
                        </a:lnTo>
                        <a:close/>
                        <a:moveTo>
                          <a:pt x="367962" y="153193"/>
                        </a:moveTo>
                        <a:lnTo>
                          <a:pt x="317485" y="306914"/>
                        </a:lnTo>
                        <a:lnTo>
                          <a:pt x="368931" y="153545"/>
                        </a:lnTo>
                        <a:lnTo>
                          <a:pt x="367962" y="153193"/>
                        </a:lnTo>
                        <a:close/>
                        <a:moveTo>
                          <a:pt x="371222" y="146145"/>
                        </a:moveTo>
                        <a:lnTo>
                          <a:pt x="371310" y="146410"/>
                        </a:lnTo>
                        <a:lnTo>
                          <a:pt x="371398" y="146233"/>
                        </a:lnTo>
                        <a:lnTo>
                          <a:pt x="371222" y="146145"/>
                        </a:lnTo>
                        <a:close/>
                        <a:moveTo>
                          <a:pt x="10835" y="14976"/>
                        </a:moveTo>
                        <a:lnTo>
                          <a:pt x="363734" y="144472"/>
                        </a:lnTo>
                        <a:lnTo>
                          <a:pt x="364086" y="143415"/>
                        </a:lnTo>
                        <a:lnTo>
                          <a:pt x="9778" y="11012"/>
                        </a:lnTo>
                        <a:lnTo>
                          <a:pt x="10835" y="14976"/>
                        </a:lnTo>
                        <a:close/>
                      </a:path>
                    </a:pathLst>
                  </a:custGeom>
                  <a:grpFill/>
                  <a:ln w="8809" cap="flat">
                    <a:noFill/>
                    <a:prstDash val="solid"/>
                    <a:miter/>
                  </a:ln>
                </p:spPr>
                <p:txBody>
                  <a:bodyPr rtlCol="0" anchor="ctr"/>
                  <a:lstStyle/>
                  <a:p>
                    <a:endParaRPr lang="en-US" sz="3200"/>
                  </a:p>
                </p:txBody>
              </p:sp>
            </p:grpSp>
            <p:grpSp>
              <p:nvGrpSpPr>
                <p:cNvPr id="1585" name="Graphic 4229">
                  <a:extLst>
                    <a:ext uri="{FF2B5EF4-FFF2-40B4-BE49-F238E27FC236}">
                      <a16:creationId xmlns:a16="http://schemas.microsoft.com/office/drawing/2014/main" id="{C211A06C-2596-4854-ACFD-88F2BF561D2F}"/>
                    </a:ext>
                  </a:extLst>
                </p:cNvPr>
                <p:cNvGrpSpPr/>
                <p:nvPr/>
              </p:nvGrpSpPr>
              <p:grpSpPr>
                <a:xfrm>
                  <a:off x="3113276" y="2276463"/>
                  <a:ext cx="353162" cy="513667"/>
                  <a:chOff x="3113276" y="2276463"/>
                  <a:chExt cx="353162" cy="513667"/>
                </a:xfrm>
                <a:grpFill/>
              </p:grpSpPr>
              <p:sp>
                <p:nvSpPr>
                  <p:cNvPr id="2432" name="Freeform: Shape 2431">
                    <a:extLst>
                      <a:ext uri="{FF2B5EF4-FFF2-40B4-BE49-F238E27FC236}">
                        <a16:creationId xmlns:a16="http://schemas.microsoft.com/office/drawing/2014/main" id="{6FD19F25-4B82-4CFA-B31A-C523EF10371D}"/>
                      </a:ext>
                    </a:extLst>
                  </p:cNvPr>
                  <p:cNvSpPr/>
                  <p:nvPr/>
                </p:nvSpPr>
                <p:spPr>
                  <a:xfrm>
                    <a:off x="3117593" y="2282718"/>
                    <a:ext cx="342503" cy="498251"/>
                  </a:xfrm>
                  <a:custGeom>
                    <a:avLst/>
                    <a:gdLst>
                      <a:gd name="connsiteX0" fmla="*/ 120775 w 342503"/>
                      <a:gd name="connsiteY0" fmla="*/ 484333 h 498251"/>
                      <a:gd name="connsiteX1" fmla="*/ 334135 w 342503"/>
                      <a:gd name="connsiteY1" fmla="*/ 4405 h 498251"/>
                      <a:gd name="connsiteX2" fmla="*/ 337923 w 342503"/>
                      <a:gd name="connsiteY2" fmla="*/ 8281 h 498251"/>
                      <a:gd name="connsiteX3" fmla="*/ 2290 w 342503"/>
                      <a:gd name="connsiteY3" fmla="*/ 148612 h 498251"/>
                      <a:gd name="connsiteX4" fmla="*/ 3083 w 342503"/>
                      <a:gd name="connsiteY4" fmla="*/ 146762 h 498251"/>
                      <a:gd name="connsiteX5" fmla="*/ 120775 w 342503"/>
                      <a:gd name="connsiteY5" fmla="*/ 484333 h 498251"/>
                      <a:gd name="connsiteX6" fmla="*/ 125708 w 342503"/>
                      <a:gd name="connsiteY6" fmla="*/ 498251 h 498251"/>
                      <a:gd name="connsiteX7" fmla="*/ 441 w 342503"/>
                      <a:gd name="connsiteY7" fmla="*/ 147731 h 498251"/>
                      <a:gd name="connsiteX8" fmla="*/ 0 w 342503"/>
                      <a:gd name="connsiteY8" fmla="*/ 146410 h 498251"/>
                      <a:gd name="connsiteX9" fmla="*/ 1233 w 342503"/>
                      <a:gd name="connsiteY9" fmla="*/ 145881 h 498251"/>
                      <a:gd name="connsiteX10" fmla="*/ 335721 w 342503"/>
                      <a:gd name="connsiteY10" fmla="*/ 2907 h 498251"/>
                      <a:gd name="connsiteX11" fmla="*/ 342504 w 342503"/>
                      <a:gd name="connsiteY11" fmla="*/ 0 h 498251"/>
                      <a:gd name="connsiteX12" fmla="*/ 339597 w 342503"/>
                      <a:gd name="connsiteY12" fmla="*/ 6783 h 498251"/>
                      <a:gd name="connsiteX13" fmla="*/ 125708 w 342503"/>
                      <a:gd name="connsiteY13" fmla="*/ 498251 h 498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2503" h="498251">
                        <a:moveTo>
                          <a:pt x="120775" y="484333"/>
                        </a:moveTo>
                        <a:lnTo>
                          <a:pt x="334135" y="4405"/>
                        </a:lnTo>
                        <a:lnTo>
                          <a:pt x="337923" y="8281"/>
                        </a:lnTo>
                        <a:lnTo>
                          <a:pt x="2290" y="148612"/>
                        </a:lnTo>
                        <a:lnTo>
                          <a:pt x="3083" y="146762"/>
                        </a:lnTo>
                        <a:lnTo>
                          <a:pt x="120775" y="484333"/>
                        </a:lnTo>
                        <a:close/>
                        <a:moveTo>
                          <a:pt x="125708" y="498251"/>
                        </a:moveTo>
                        <a:lnTo>
                          <a:pt x="441" y="147731"/>
                        </a:lnTo>
                        <a:lnTo>
                          <a:pt x="0" y="146410"/>
                        </a:lnTo>
                        <a:lnTo>
                          <a:pt x="1233" y="145881"/>
                        </a:lnTo>
                        <a:lnTo>
                          <a:pt x="335721" y="2907"/>
                        </a:lnTo>
                        <a:lnTo>
                          <a:pt x="342504" y="0"/>
                        </a:lnTo>
                        <a:lnTo>
                          <a:pt x="339597" y="6783"/>
                        </a:lnTo>
                        <a:lnTo>
                          <a:pt x="125708" y="498251"/>
                        </a:lnTo>
                        <a:close/>
                      </a:path>
                    </a:pathLst>
                  </a:custGeom>
                  <a:grpFill/>
                  <a:ln w="8809" cap="flat">
                    <a:noFill/>
                    <a:prstDash val="solid"/>
                    <a:miter/>
                  </a:ln>
                </p:spPr>
                <p:txBody>
                  <a:bodyPr rtlCol="0" anchor="ctr"/>
                  <a:lstStyle/>
                  <a:p>
                    <a:endParaRPr lang="en-US" sz="3200"/>
                  </a:p>
                </p:txBody>
              </p:sp>
              <p:sp>
                <p:nvSpPr>
                  <p:cNvPr id="2433" name="Freeform: Shape 2432">
                    <a:extLst>
                      <a:ext uri="{FF2B5EF4-FFF2-40B4-BE49-F238E27FC236}">
                        <a16:creationId xmlns:a16="http://schemas.microsoft.com/office/drawing/2014/main" id="{2522D551-470B-4E85-B839-11C281A3F97A}"/>
                      </a:ext>
                    </a:extLst>
                  </p:cNvPr>
                  <p:cNvSpPr/>
                  <p:nvPr/>
                </p:nvSpPr>
                <p:spPr>
                  <a:xfrm>
                    <a:off x="3113276" y="2276463"/>
                    <a:ext cx="353162" cy="513667"/>
                  </a:xfrm>
                  <a:custGeom>
                    <a:avLst/>
                    <a:gdLst>
                      <a:gd name="connsiteX0" fmla="*/ 129760 w 353162"/>
                      <a:gd name="connsiteY0" fmla="*/ 513667 h 513667"/>
                      <a:gd name="connsiteX1" fmla="*/ 124739 w 353162"/>
                      <a:gd name="connsiteY1" fmla="*/ 499749 h 513667"/>
                      <a:gd name="connsiteX2" fmla="*/ 124739 w 353162"/>
                      <a:gd name="connsiteY2" fmla="*/ 499749 h 513667"/>
                      <a:gd name="connsiteX3" fmla="*/ 124298 w 353162"/>
                      <a:gd name="connsiteY3" fmla="*/ 498603 h 513667"/>
                      <a:gd name="connsiteX4" fmla="*/ 3259 w 353162"/>
                      <a:gd name="connsiteY4" fmla="*/ 159976 h 513667"/>
                      <a:gd name="connsiteX5" fmla="*/ 176 w 353162"/>
                      <a:gd name="connsiteY5" fmla="*/ 161297 h 513667"/>
                      <a:gd name="connsiteX6" fmla="*/ 2114 w 353162"/>
                      <a:gd name="connsiteY6" fmla="*/ 156893 h 513667"/>
                      <a:gd name="connsiteX7" fmla="*/ 0 w 353162"/>
                      <a:gd name="connsiteY7" fmla="*/ 150902 h 513667"/>
                      <a:gd name="connsiteX8" fmla="*/ 5814 w 353162"/>
                      <a:gd name="connsiteY8" fmla="*/ 148436 h 513667"/>
                      <a:gd name="connsiteX9" fmla="*/ 7840 w 353162"/>
                      <a:gd name="connsiteY9" fmla="*/ 143943 h 513667"/>
                      <a:gd name="connsiteX10" fmla="*/ 8985 w 353162"/>
                      <a:gd name="connsiteY10" fmla="*/ 147114 h 513667"/>
                      <a:gd name="connsiteX11" fmla="*/ 336425 w 353162"/>
                      <a:gd name="connsiteY11" fmla="*/ 7135 h 513667"/>
                      <a:gd name="connsiteX12" fmla="*/ 337394 w 353162"/>
                      <a:gd name="connsiteY12" fmla="*/ 4933 h 513667"/>
                      <a:gd name="connsiteX13" fmla="*/ 338628 w 353162"/>
                      <a:gd name="connsiteY13" fmla="*/ 6255 h 513667"/>
                      <a:gd name="connsiteX14" fmla="*/ 338628 w 353162"/>
                      <a:gd name="connsiteY14" fmla="*/ 6255 h 513667"/>
                      <a:gd name="connsiteX15" fmla="*/ 353163 w 353162"/>
                      <a:gd name="connsiteY15" fmla="*/ 0 h 513667"/>
                      <a:gd name="connsiteX16" fmla="*/ 346820 w 353162"/>
                      <a:gd name="connsiteY16" fmla="*/ 14623 h 513667"/>
                      <a:gd name="connsiteX17" fmla="*/ 348141 w 353162"/>
                      <a:gd name="connsiteY17" fmla="*/ 15945 h 513667"/>
                      <a:gd name="connsiteX18" fmla="*/ 345851 w 353162"/>
                      <a:gd name="connsiteY18" fmla="*/ 16914 h 513667"/>
                      <a:gd name="connsiteX19" fmla="*/ 129760 w 353162"/>
                      <a:gd name="connsiteY19" fmla="*/ 513667 h 513667"/>
                      <a:gd name="connsiteX20" fmla="*/ 128703 w 353162"/>
                      <a:gd name="connsiteY20" fmla="*/ 490763 h 513667"/>
                      <a:gd name="connsiteX21" fmla="*/ 130377 w 353162"/>
                      <a:gd name="connsiteY21" fmla="*/ 495344 h 513667"/>
                      <a:gd name="connsiteX22" fmla="*/ 296431 w 353162"/>
                      <a:gd name="connsiteY22" fmla="*/ 113639 h 513667"/>
                      <a:gd name="connsiteX23" fmla="*/ 128703 w 353162"/>
                      <a:gd name="connsiteY23" fmla="*/ 490763 h 513667"/>
                      <a:gd name="connsiteX24" fmla="*/ 12157 w 353162"/>
                      <a:gd name="connsiteY24" fmla="*/ 156188 h 513667"/>
                      <a:gd name="connsiteX25" fmla="*/ 125444 w 353162"/>
                      <a:gd name="connsiteY25" fmla="*/ 481426 h 513667"/>
                      <a:gd name="connsiteX26" fmla="*/ 328937 w 353162"/>
                      <a:gd name="connsiteY26" fmla="*/ 23785 h 513667"/>
                      <a:gd name="connsiteX27" fmla="*/ 12157 w 353162"/>
                      <a:gd name="connsiteY27" fmla="*/ 156188 h 51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3162" h="513667">
                        <a:moveTo>
                          <a:pt x="129760" y="513667"/>
                        </a:moveTo>
                        <a:lnTo>
                          <a:pt x="124739" y="499749"/>
                        </a:lnTo>
                        <a:lnTo>
                          <a:pt x="124739" y="499749"/>
                        </a:lnTo>
                        <a:lnTo>
                          <a:pt x="124298" y="498603"/>
                        </a:lnTo>
                        <a:lnTo>
                          <a:pt x="3259" y="159976"/>
                        </a:lnTo>
                        <a:lnTo>
                          <a:pt x="176" y="161297"/>
                        </a:lnTo>
                        <a:lnTo>
                          <a:pt x="2114" y="156893"/>
                        </a:lnTo>
                        <a:lnTo>
                          <a:pt x="0" y="150902"/>
                        </a:lnTo>
                        <a:lnTo>
                          <a:pt x="5814" y="148436"/>
                        </a:lnTo>
                        <a:lnTo>
                          <a:pt x="7840" y="143943"/>
                        </a:lnTo>
                        <a:lnTo>
                          <a:pt x="8985" y="147114"/>
                        </a:lnTo>
                        <a:lnTo>
                          <a:pt x="336425" y="7135"/>
                        </a:lnTo>
                        <a:lnTo>
                          <a:pt x="337394" y="4933"/>
                        </a:lnTo>
                        <a:lnTo>
                          <a:pt x="338628" y="6255"/>
                        </a:lnTo>
                        <a:lnTo>
                          <a:pt x="338628" y="6255"/>
                        </a:lnTo>
                        <a:lnTo>
                          <a:pt x="353163" y="0"/>
                        </a:lnTo>
                        <a:lnTo>
                          <a:pt x="346820" y="14623"/>
                        </a:lnTo>
                        <a:lnTo>
                          <a:pt x="348141" y="15945"/>
                        </a:lnTo>
                        <a:lnTo>
                          <a:pt x="345851" y="16914"/>
                        </a:lnTo>
                        <a:lnTo>
                          <a:pt x="129760" y="513667"/>
                        </a:lnTo>
                        <a:close/>
                        <a:moveTo>
                          <a:pt x="128703" y="490763"/>
                        </a:moveTo>
                        <a:lnTo>
                          <a:pt x="130377" y="495344"/>
                        </a:lnTo>
                        <a:lnTo>
                          <a:pt x="296431" y="113639"/>
                        </a:lnTo>
                        <a:lnTo>
                          <a:pt x="128703" y="490763"/>
                        </a:lnTo>
                        <a:close/>
                        <a:moveTo>
                          <a:pt x="12157" y="156188"/>
                        </a:moveTo>
                        <a:lnTo>
                          <a:pt x="125444" y="481426"/>
                        </a:lnTo>
                        <a:lnTo>
                          <a:pt x="328937" y="23785"/>
                        </a:lnTo>
                        <a:lnTo>
                          <a:pt x="12157" y="156188"/>
                        </a:lnTo>
                        <a:close/>
                      </a:path>
                    </a:pathLst>
                  </a:custGeom>
                  <a:grpFill/>
                  <a:ln w="8809" cap="flat">
                    <a:noFill/>
                    <a:prstDash val="solid"/>
                    <a:miter/>
                  </a:ln>
                </p:spPr>
                <p:txBody>
                  <a:bodyPr rtlCol="0" anchor="ctr"/>
                  <a:lstStyle/>
                  <a:p>
                    <a:endParaRPr lang="en-US" sz="3200"/>
                  </a:p>
                </p:txBody>
              </p:sp>
            </p:grpSp>
            <p:grpSp>
              <p:nvGrpSpPr>
                <p:cNvPr id="1586" name="Graphic 4229">
                  <a:extLst>
                    <a:ext uri="{FF2B5EF4-FFF2-40B4-BE49-F238E27FC236}">
                      <a16:creationId xmlns:a16="http://schemas.microsoft.com/office/drawing/2014/main" id="{5A008256-71F2-4D2D-90A6-DAB120DE452C}"/>
                    </a:ext>
                  </a:extLst>
                </p:cNvPr>
                <p:cNvGrpSpPr/>
                <p:nvPr/>
              </p:nvGrpSpPr>
              <p:grpSpPr>
                <a:xfrm>
                  <a:off x="3011705" y="1937043"/>
                  <a:ext cx="508205" cy="600086"/>
                  <a:chOff x="3011705" y="1937043"/>
                  <a:chExt cx="508205" cy="600086"/>
                </a:xfrm>
                <a:grpFill/>
              </p:grpSpPr>
              <p:sp>
                <p:nvSpPr>
                  <p:cNvPr id="2430" name="Freeform: Shape 2429">
                    <a:extLst>
                      <a:ext uri="{FF2B5EF4-FFF2-40B4-BE49-F238E27FC236}">
                        <a16:creationId xmlns:a16="http://schemas.microsoft.com/office/drawing/2014/main" id="{B5D05711-41D7-4C2D-8706-B81E4F38F0B9}"/>
                      </a:ext>
                    </a:extLst>
                  </p:cNvPr>
                  <p:cNvSpPr/>
                  <p:nvPr/>
                </p:nvSpPr>
                <p:spPr>
                  <a:xfrm>
                    <a:off x="3018665" y="1942505"/>
                    <a:ext cx="496753" cy="586783"/>
                  </a:xfrm>
                  <a:custGeom>
                    <a:avLst/>
                    <a:gdLst>
                      <a:gd name="connsiteX0" fmla="*/ 496753 w 496753"/>
                      <a:gd name="connsiteY0" fmla="*/ 144912 h 586783"/>
                      <a:gd name="connsiteX1" fmla="*/ 496577 w 496753"/>
                      <a:gd name="connsiteY1" fmla="*/ 145353 h 586783"/>
                      <a:gd name="connsiteX2" fmla="*/ 327616 w 496753"/>
                      <a:gd name="connsiteY2" fmla="*/ 579560 h 586783"/>
                      <a:gd name="connsiteX3" fmla="*/ 324797 w 496753"/>
                      <a:gd name="connsiteY3" fmla="*/ 586784 h 586783"/>
                      <a:gd name="connsiteX4" fmla="*/ 321097 w 496753"/>
                      <a:gd name="connsiteY4" fmla="*/ 580001 h 586783"/>
                      <a:gd name="connsiteX5" fmla="*/ 1850 w 496753"/>
                      <a:gd name="connsiteY5" fmla="*/ 3347 h 586783"/>
                      <a:gd name="connsiteX6" fmla="*/ 0 w 496753"/>
                      <a:gd name="connsiteY6" fmla="*/ 0 h 586783"/>
                      <a:gd name="connsiteX7" fmla="*/ 3700 w 496753"/>
                      <a:gd name="connsiteY7" fmla="*/ 1057 h 586783"/>
                      <a:gd name="connsiteX8" fmla="*/ 491908 w 496753"/>
                      <a:gd name="connsiteY8" fmla="*/ 143503 h 586783"/>
                      <a:gd name="connsiteX9" fmla="*/ 496753 w 496753"/>
                      <a:gd name="connsiteY9" fmla="*/ 144912 h 586783"/>
                      <a:gd name="connsiteX10" fmla="*/ 486975 w 496753"/>
                      <a:gd name="connsiteY10" fmla="*/ 142093 h 586783"/>
                      <a:gd name="connsiteX11" fmla="*/ 2731 w 496753"/>
                      <a:gd name="connsiteY11" fmla="*/ 4052 h 586783"/>
                      <a:gd name="connsiteX12" fmla="*/ 4581 w 496753"/>
                      <a:gd name="connsiteY12" fmla="*/ 1762 h 586783"/>
                      <a:gd name="connsiteX13" fmla="*/ 327440 w 496753"/>
                      <a:gd name="connsiteY13" fmla="*/ 576389 h 586783"/>
                      <a:gd name="connsiteX14" fmla="*/ 320921 w 496753"/>
                      <a:gd name="connsiteY14" fmla="*/ 576830 h 586783"/>
                      <a:gd name="connsiteX15" fmla="*/ 486975 w 496753"/>
                      <a:gd name="connsiteY15" fmla="*/ 142093 h 58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6753" h="586783">
                        <a:moveTo>
                          <a:pt x="496753" y="144912"/>
                        </a:moveTo>
                        <a:lnTo>
                          <a:pt x="496577" y="145353"/>
                        </a:lnTo>
                        <a:lnTo>
                          <a:pt x="327616" y="579560"/>
                        </a:lnTo>
                        <a:lnTo>
                          <a:pt x="324797" y="586784"/>
                        </a:lnTo>
                        <a:lnTo>
                          <a:pt x="321097" y="580001"/>
                        </a:lnTo>
                        <a:lnTo>
                          <a:pt x="1850" y="3347"/>
                        </a:lnTo>
                        <a:lnTo>
                          <a:pt x="0" y="0"/>
                        </a:lnTo>
                        <a:lnTo>
                          <a:pt x="3700" y="1057"/>
                        </a:lnTo>
                        <a:lnTo>
                          <a:pt x="491908" y="143503"/>
                        </a:lnTo>
                        <a:lnTo>
                          <a:pt x="496753" y="144912"/>
                        </a:lnTo>
                        <a:close/>
                        <a:moveTo>
                          <a:pt x="486975" y="142093"/>
                        </a:moveTo>
                        <a:lnTo>
                          <a:pt x="2731" y="4052"/>
                        </a:lnTo>
                        <a:lnTo>
                          <a:pt x="4581" y="1762"/>
                        </a:lnTo>
                        <a:lnTo>
                          <a:pt x="327440" y="576389"/>
                        </a:lnTo>
                        <a:lnTo>
                          <a:pt x="320921" y="576830"/>
                        </a:lnTo>
                        <a:lnTo>
                          <a:pt x="486975" y="142093"/>
                        </a:lnTo>
                        <a:close/>
                      </a:path>
                    </a:pathLst>
                  </a:custGeom>
                  <a:grpFill/>
                  <a:ln w="8809" cap="flat">
                    <a:noFill/>
                    <a:prstDash val="solid"/>
                    <a:miter/>
                  </a:ln>
                </p:spPr>
                <p:txBody>
                  <a:bodyPr rtlCol="0" anchor="ctr"/>
                  <a:lstStyle/>
                  <a:p>
                    <a:endParaRPr lang="en-US" sz="3200"/>
                  </a:p>
                </p:txBody>
              </p:sp>
              <p:sp>
                <p:nvSpPr>
                  <p:cNvPr id="2431" name="Freeform: Shape 2430">
                    <a:extLst>
                      <a:ext uri="{FF2B5EF4-FFF2-40B4-BE49-F238E27FC236}">
                        <a16:creationId xmlns:a16="http://schemas.microsoft.com/office/drawing/2014/main" id="{801BE83C-A9FC-45DC-A126-FE83106E5F8D}"/>
                      </a:ext>
                    </a:extLst>
                  </p:cNvPr>
                  <p:cNvSpPr/>
                  <p:nvPr/>
                </p:nvSpPr>
                <p:spPr>
                  <a:xfrm>
                    <a:off x="3011705" y="1937043"/>
                    <a:ext cx="508205" cy="600086"/>
                  </a:xfrm>
                  <a:custGeom>
                    <a:avLst/>
                    <a:gdLst>
                      <a:gd name="connsiteX0" fmla="*/ 332373 w 508205"/>
                      <a:gd name="connsiteY0" fmla="*/ 600086 h 600086"/>
                      <a:gd name="connsiteX1" fmla="*/ 324533 w 508205"/>
                      <a:gd name="connsiteY1" fmla="*/ 585991 h 600086"/>
                      <a:gd name="connsiteX2" fmla="*/ 322859 w 508205"/>
                      <a:gd name="connsiteY2" fmla="*/ 586079 h 600086"/>
                      <a:gd name="connsiteX3" fmla="*/ 323564 w 508205"/>
                      <a:gd name="connsiteY3" fmla="*/ 584230 h 600086"/>
                      <a:gd name="connsiteX4" fmla="*/ 6871 w 508205"/>
                      <a:gd name="connsiteY4" fmla="*/ 12245 h 600086"/>
                      <a:gd name="connsiteX5" fmla="*/ 3964 w 508205"/>
                      <a:gd name="connsiteY5" fmla="*/ 11452 h 600086"/>
                      <a:gd name="connsiteX6" fmla="*/ 5374 w 508205"/>
                      <a:gd name="connsiteY6" fmla="*/ 9690 h 600086"/>
                      <a:gd name="connsiteX7" fmla="*/ 0 w 508205"/>
                      <a:gd name="connsiteY7" fmla="*/ 0 h 600086"/>
                      <a:gd name="connsiteX8" fmla="*/ 10571 w 508205"/>
                      <a:gd name="connsiteY8" fmla="*/ 3083 h 600086"/>
                      <a:gd name="connsiteX9" fmla="*/ 11980 w 508205"/>
                      <a:gd name="connsiteY9" fmla="*/ 1321 h 600086"/>
                      <a:gd name="connsiteX10" fmla="*/ 13478 w 508205"/>
                      <a:gd name="connsiteY10" fmla="*/ 3964 h 600086"/>
                      <a:gd name="connsiteX11" fmla="*/ 508206 w 508205"/>
                      <a:gd name="connsiteY11" fmla="*/ 148260 h 600086"/>
                      <a:gd name="connsiteX12" fmla="*/ 506708 w 508205"/>
                      <a:gd name="connsiteY12" fmla="*/ 152136 h 600086"/>
                      <a:gd name="connsiteX13" fmla="*/ 338980 w 508205"/>
                      <a:gd name="connsiteY13" fmla="*/ 583261 h 600086"/>
                      <a:gd name="connsiteX14" fmla="*/ 339949 w 508205"/>
                      <a:gd name="connsiteY14" fmla="*/ 585022 h 600086"/>
                      <a:gd name="connsiteX15" fmla="*/ 338187 w 508205"/>
                      <a:gd name="connsiteY15" fmla="*/ 585110 h 600086"/>
                      <a:gd name="connsiteX16" fmla="*/ 332373 w 508205"/>
                      <a:gd name="connsiteY16" fmla="*/ 600086 h 600086"/>
                      <a:gd name="connsiteX17" fmla="*/ 292819 w 508205"/>
                      <a:gd name="connsiteY17" fmla="*/ 514813 h 600086"/>
                      <a:gd name="connsiteX18" fmla="*/ 326647 w 508205"/>
                      <a:gd name="connsiteY18" fmla="*/ 575949 h 600086"/>
                      <a:gd name="connsiteX19" fmla="*/ 326823 w 508205"/>
                      <a:gd name="connsiteY19" fmla="*/ 575420 h 600086"/>
                      <a:gd name="connsiteX20" fmla="*/ 292819 w 508205"/>
                      <a:gd name="connsiteY20" fmla="*/ 514813 h 600086"/>
                      <a:gd name="connsiteX21" fmla="*/ 334311 w 508205"/>
                      <a:gd name="connsiteY21" fmla="*/ 574892 h 600086"/>
                      <a:gd name="connsiteX22" fmla="*/ 334663 w 508205"/>
                      <a:gd name="connsiteY22" fmla="*/ 575508 h 600086"/>
                      <a:gd name="connsiteX23" fmla="*/ 499220 w 508205"/>
                      <a:gd name="connsiteY23" fmla="*/ 152576 h 600086"/>
                      <a:gd name="connsiteX24" fmla="*/ 495961 w 508205"/>
                      <a:gd name="connsiteY24" fmla="*/ 151607 h 600086"/>
                      <a:gd name="connsiteX25" fmla="*/ 334311 w 508205"/>
                      <a:gd name="connsiteY25" fmla="*/ 574892 h 600086"/>
                      <a:gd name="connsiteX26" fmla="*/ 20349 w 508205"/>
                      <a:gd name="connsiteY26" fmla="*/ 16033 h 600086"/>
                      <a:gd name="connsiteX27" fmla="*/ 329994 w 508205"/>
                      <a:gd name="connsiteY27" fmla="*/ 567228 h 600086"/>
                      <a:gd name="connsiteX28" fmla="*/ 489442 w 508205"/>
                      <a:gd name="connsiteY28" fmla="*/ 149757 h 600086"/>
                      <a:gd name="connsiteX29" fmla="*/ 20349 w 508205"/>
                      <a:gd name="connsiteY29" fmla="*/ 16033 h 600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8205" h="600086">
                        <a:moveTo>
                          <a:pt x="332373" y="600086"/>
                        </a:moveTo>
                        <a:lnTo>
                          <a:pt x="324533" y="585991"/>
                        </a:lnTo>
                        <a:lnTo>
                          <a:pt x="322859" y="586079"/>
                        </a:lnTo>
                        <a:lnTo>
                          <a:pt x="323564" y="584230"/>
                        </a:lnTo>
                        <a:lnTo>
                          <a:pt x="6871" y="12245"/>
                        </a:lnTo>
                        <a:lnTo>
                          <a:pt x="3964" y="11452"/>
                        </a:lnTo>
                        <a:lnTo>
                          <a:pt x="5374" y="9690"/>
                        </a:lnTo>
                        <a:lnTo>
                          <a:pt x="0" y="0"/>
                        </a:lnTo>
                        <a:lnTo>
                          <a:pt x="10571" y="3083"/>
                        </a:lnTo>
                        <a:lnTo>
                          <a:pt x="11980" y="1321"/>
                        </a:lnTo>
                        <a:lnTo>
                          <a:pt x="13478" y="3964"/>
                        </a:lnTo>
                        <a:lnTo>
                          <a:pt x="508206" y="148260"/>
                        </a:lnTo>
                        <a:lnTo>
                          <a:pt x="506708" y="152136"/>
                        </a:lnTo>
                        <a:lnTo>
                          <a:pt x="338980" y="583261"/>
                        </a:lnTo>
                        <a:lnTo>
                          <a:pt x="339949" y="585022"/>
                        </a:lnTo>
                        <a:lnTo>
                          <a:pt x="338187" y="585110"/>
                        </a:lnTo>
                        <a:lnTo>
                          <a:pt x="332373" y="600086"/>
                        </a:lnTo>
                        <a:close/>
                        <a:moveTo>
                          <a:pt x="292819" y="514813"/>
                        </a:moveTo>
                        <a:lnTo>
                          <a:pt x="326647" y="575949"/>
                        </a:lnTo>
                        <a:lnTo>
                          <a:pt x="326823" y="575420"/>
                        </a:lnTo>
                        <a:lnTo>
                          <a:pt x="292819" y="514813"/>
                        </a:lnTo>
                        <a:close/>
                        <a:moveTo>
                          <a:pt x="334311" y="574892"/>
                        </a:moveTo>
                        <a:lnTo>
                          <a:pt x="334663" y="575508"/>
                        </a:lnTo>
                        <a:lnTo>
                          <a:pt x="499220" y="152576"/>
                        </a:lnTo>
                        <a:lnTo>
                          <a:pt x="495961" y="151607"/>
                        </a:lnTo>
                        <a:lnTo>
                          <a:pt x="334311" y="574892"/>
                        </a:lnTo>
                        <a:close/>
                        <a:moveTo>
                          <a:pt x="20349" y="16033"/>
                        </a:moveTo>
                        <a:lnTo>
                          <a:pt x="329994" y="567228"/>
                        </a:lnTo>
                        <a:lnTo>
                          <a:pt x="489442" y="149757"/>
                        </a:lnTo>
                        <a:lnTo>
                          <a:pt x="20349" y="16033"/>
                        </a:lnTo>
                        <a:close/>
                      </a:path>
                    </a:pathLst>
                  </a:custGeom>
                  <a:grpFill/>
                  <a:ln w="8809" cap="flat">
                    <a:noFill/>
                    <a:prstDash val="solid"/>
                    <a:miter/>
                  </a:ln>
                </p:spPr>
                <p:txBody>
                  <a:bodyPr rtlCol="0" anchor="ctr"/>
                  <a:lstStyle/>
                  <a:p>
                    <a:endParaRPr lang="en-US" sz="3200"/>
                  </a:p>
                </p:txBody>
              </p:sp>
            </p:grpSp>
            <p:grpSp>
              <p:nvGrpSpPr>
                <p:cNvPr id="1587" name="Graphic 4229">
                  <a:extLst>
                    <a:ext uri="{FF2B5EF4-FFF2-40B4-BE49-F238E27FC236}">
                      <a16:creationId xmlns:a16="http://schemas.microsoft.com/office/drawing/2014/main" id="{8308E849-A1CC-417C-BDE0-9717C2EF33B0}"/>
                    </a:ext>
                  </a:extLst>
                </p:cNvPr>
                <p:cNvGrpSpPr/>
                <p:nvPr/>
              </p:nvGrpSpPr>
              <p:grpSpPr>
                <a:xfrm>
                  <a:off x="2590711" y="2643369"/>
                  <a:ext cx="639815" cy="415003"/>
                  <a:chOff x="2590711" y="2643369"/>
                  <a:chExt cx="639815" cy="415003"/>
                </a:xfrm>
                <a:grpFill/>
              </p:grpSpPr>
              <p:sp>
                <p:nvSpPr>
                  <p:cNvPr id="2428" name="Freeform: Shape 2427">
                    <a:extLst>
                      <a:ext uri="{FF2B5EF4-FFF2-40B4-BE49-F238E27FC236}">
                        <a16:creationId xmlns:a16="http://schemas.microsoft.com/office/drawing/2014/main" id="{442E6B7A-F587-42C1-9049-1B1D6099920F}"/>
                      </a:ext>
                    </a:extLst>
                  </p:cNvPr>
                  <p:cNvSpPr/>
                  <p:nvPr/>
                </p:nvSpPr>
                <p:spPr>
                  <a:xfrm>
                    <a:off x="2604630" y="2649799"/>
                    <a:ext cx="621404" cy="403111"/>
                  </a:xfrm>
                  <a:custGeom>
                    <a:avLst/>
                    <a:gdLst>
                      <a:gd name="connsiteX0" fmla="*/ 617792 w 621404"/>
                      <a:gd name="connsiteY0" fmla="*/ 145529 h 403111"/>
                      <a:gd name="connsiteX1" fmla="*/ 11804 w 621404"/>
                      <a:gd name="connsiteY1" fmla="*/ 8809 h 403111"/>
                      <a:gd name="connsiteX2" fmla="*/ 14359 w 621404"/>
                      <a:gd name="connsiteY2" fmla="*/ 3436 h 403111"/>
                      <a:gd name="connsiteX3" fmla="*/ 521243 w 621404"/>
                      <a:gd name="connsiteY3" fmla="*/ 400821 h 403111"/>
                      <a:gd name="connsiteX4" fmla="*/ 519834 w 621404"/>
                      <a:gd name="connsiteY4" fmla="*/ 401261 h 403111"/>
                      <a:gd name="connsiteX5" fmla="*/ 617792 w 621404"/>
                      <a:gd name="connsiteY5" fmla="*/ 145529 h 403111"/>
                      <a:gd name="connsiteX6" fmla="*/ 621404 w 621404"/>
                      <a:gd name="connsiteY6" fmla="*/ 136015 h 403111"/>
                      <a:gd name="connsiteX7" fmla="*/ 521507 w 621404"/>
                      <a:gd name="connsiteY7" fmla="*/ 401966 h 403111"/>
                      <a:gd name="connsiteX8" fmla="*/ 521067 w 621404"/>
                      <a:gd name="connsiteY8" fmla="*/ 403111 h 403111"/>
                      <a:gd name="connsiteX9" fmla="*/ 520098 w 621404"/>
                      <a:gd name="connsiteY9" fmla="*/ 402319 h 403111"/>
                      <a:gd name="connsiteX10" fmla="*/ 10571 w 621404"/>
                      <a:gd name="connsiteY10" fmla="*/ 8193 h 403111"/>
                      <a:gd name="connsiteX11" fmla="*/ 0 w 621404"/>
                      <a:gd name="connsiteY11" fmla="*/ 0 h 403111"/>
                      <a:gd name="connsiteX12" fmla="*/ 13126 w 621404"/>
                      <a:gd name="connsiteY12" fmla="*/ 2907 h 403111"/>
                      <a:gd name="connsiteX13" fmla="*/ 621404 w 621404"/>
                      <a:gd name="connsiteY13" fmla="*/ 136015 h 40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1404" h="403111">
                        <a:moveTo>
                          <a:pt x="617792" y="145529"/>
                        </a:moveTo>
                        <a:lnTo>
                          <a:pt x="11804" y="8809"/>
                        </a:lnTo>
                        <a:lnTo>
                          <a:pt x="14359" y="3436"/>
                        </a:lnTo>
                        <a:lnTo>
                          <a:pt x="521243" y="400821"/>
                        </a:lnTo>
                        <a:lnTo>
                          <a:pt x="519834" y="401261"/>
                        </a:lnTo>
                        <a:lnTo>
                          <a:pt x="617792" y="145529"/>
                        </a:lnTo>
                        <a:close/>
                        <a:moveTo>
                          <a:pt x="621404" y="136015"/>
                        </a:moveTo>
                        <a:lnTo>
                          <a:pt x="521507" y="401966"/>
                        </a:lnTo>
                        <a:lnTo>
                          <a:pt x="521067" y="403111"/>
                        </a:lnTo>
                        <a:lnTo>
                          <a:pt x="520098" y="402319"/>
                        </a:lnTo>
                        <a:lnTo>
                          <a:pt x="10571" y="8193"/>
                        </a:lnTo>
                        <a:lnTo>
                          <a:pt x="0" y="0"/>
                        </a:lnTo>
                        <a:lnTo>
                          <a:pt x="13126" y="2907"/>
                        </a:lnTo>
                        <a:lnTo>
                          <a:pt x="621404" y="136015"/>
                        </a:lnTo>
                        <a:close/>
                      </a:path>
                    </a:pathLst>
                  </a:custGeom>
                  <a:grpFill/>
                  <a:ln w="8809" cap="flat">
                    <a:noFill/>
                    <a:prstDash val="solid"/>
                    <a:miter/>
                  </a:ln>
                </p:spPr>
                <p:txBody>
                  <a:bodyPr rtlCol="0" anchor="ctr"/>
                  <a:lstStyle/>
                  <a:p>
                    <a:endParaRPr lang="en-US" sz="3200"/>
                  </a:p>
                </p:txBody>
              </p:sp>
              <p:sp>
                <p:nvSpPr>
                  <p:cNvPr id="2429" name="Freeform: Shape 2428">
                    <a:extLst>
                      <a:ext uri="{FF2B5EF4-FFF2-40B4-BE49-F238E27FC236}">
                        <a16:creationId xmlns:a16="http://schemas.microsoft.com/office/drawing/2014/main" id="{B1038951-487B-40B1-87DA-8D4A0D3F307E}"/>
                      </a:ext>
                    </a:extLst>
                  </p:cNvPr>
                  <p:cNvSpPr/>
                  <p:nvPr/>
                </p:nvSpPr>
                <p:spPr>
                  <a:xfrm>
                    <a:off x="2590711" y="2643369"/>
                    <a:ext cx="639815" cy="415003"/>
                  </a:xfrm>
                  <a:custGeom>
                    <a:avLst/>
                    <a:gdLst>
                      <a:gd name="connsiteX0" fmla="*/ 536571 w 639815"/>
                      <a:gd name="connsiteY0" fmla="*/ 415004 h 415003"/>
                      <a:gd name="connsiteX1" fmla="*/ 532255 w 639815"/>
                      <a:gd name="connsiteY1" fmla="*/ 411656 h 415003"/>
                      <a:gd name="connsiteX2" fmla="*/ 528202 w 639815"/>
                      <a:gd name="connsiteY2" fmla="*/ 412801 h 415003"/>
                      <a:gd name="connsiteX3" fmla="*/ 529436 w 639815"/>
                      <a:gd name="connsiteY3" fmla="*/ 409542 h 415003"/>
                      <a:gd name="connsiteX4" fmla="*/ 23609 w 639815"/>
                      <a:gd name="connsiteY4" fmla="*/ 18235 h 415003"/>
                      <a:gd name="connsiteX5" fmla="*/ 20878 w 639815"/>
                      <a:gd name="connsiteY5" fmla="*/ 17619 h 415003"/>
                      <a:gd name="connsiteX6" fmla="*/ 21406 w 639815"/>
                      <a:gd name="connsiteY6" fmla="*/ 16561 h 415003"/>
                      <a:gd name="connsiteX7" fmla="*/ 0 w 639815"/>
                      <a:gd name="connsiteY7" fmla="*/ 0 h 415003"/>
                      <a:gd name="connsiteX8" fmla="*/ 26428 w 639815"/>
                      <a:gd name="connsiteY8" fmla="*/ 5814 h 415003"/>
                      <a:gd name="connsiteX9" fmla="*/ 26956 w 639815"/>
                      <a:gd name="connsiteY9" fmla="*/ 4669 h 415003"/>
                      <a:gd name="connsiteX10" fmla="*/ 29159 w 639815"/>
                      <a:gd name="connsiteY10" fmla="*/ 6343 h 415003"/>
                      <a:gd name="connsiteX11" fmla="*/ 639816 w 639815"/>
                      <a:gd name="connsiteY11" fmla="*/ 139979 h 415003"/>
                      <a:gd name="connsiteX12" fmla="*/ 539655 w 639815"/>
                      <a:gd name="connsiteY12" fmla="*/ 406635 h 415003"/>
                      <a:gd name="connsiteX13" fmla="*/ 542386 w 639815"/>
                      <a:gd name="connsiteY13" fmla="*/ 408837 h 415003"/>
                      <a:gd name="connsiteX14" fmla="*/ 538421 w 639815"/>
                      <a:gd name="connsiteY14" fmla="*/ 409983 h 415003"/>
                      <a:gd name="connsiteX15" fmla="*/ 536571 w 639815"/>
                      <a:gd name="connsiteY15" fmla="*/ 415004 h 415003"/>
                      <a:gd name="connsiteX16" fmla="*/ 52679 w 639815"/>
                      <a:gd name="connsiteY16" fmla="*/ 24754 h 415003"/>
                      <a:gd name="connsiteX17" fmla="*/ 532607 w 639815"/>
                      <a:gd name="connsiteY17" fmla="*/ 401085 h 415003"/>
                      <a:gd name="connsiteX18" fmla="*/ 627130 w 639815"/>
                      <a:gd name="connsiteY18" fmla="*/ 154426 h 415003"/>
                      <a:gd name="connsiteX19" fmla="*/ 52679 w 639815"/>
                      <a:gd name="connsiteY19" fmla="*/ 24754 h 415003"/>
                      <a:gd name="connsiteX20" fmla="*/ 130729 w 639815"/>
                      <a:gd name="connsiteY20" fmla="*/ 35413 h 415003"/>
                      <a:gd name="connsiteX21" fmla="*/ 629685 w 639815"/>
                      <a:gd name="connsiteY21" fmla="*/ 147995 h 415003"/>
                      <a:gd name="connsiteX22" fmla="*/ 630918 w 639815"/>
                      <a:gd name="connsiteY22" fmla="*/ 144824 h 415003"/>
                      <a:gd name="connsiteX23" fmla="*/ 130729 w 639815"/>
                      <a:gd name="connsiteY23" fmla="*/ 35413 h 4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39815" h="415003">
                        <a:moveTo>
                          <a:pt x="536571" y="415004"/>
                        </a:moveTo>
                        <a:lnTo>
                          <a:pt x="532255" y="411656"/>
                        </a:lnTo>
                        <a:lnTo>
                          <a:pt x="528202" y="412801"/>
                        </a:lnTo>
                        <a:lnTo>
                          <a:pt x="529436" y="409542"/>
                        </a:lnTo>
                        <a:lnTo>
                          <a:pt x="23609" y="18235"/>
                        </a:lnTo>
                        <a:lnTo>
                          <a:pt x="20878" y="17619"/>
                        </a:lnTo>
                        <a:lnTo>
                          <a:pt x="21406" y="16561"/>
                        </a:lnTo>
                        <a:lnTo>
                          <a:pt x="0" y="0"/>
                        </a:lnTo>
                        <a:lnTo>
                          <a:pt x="26428" y="5814"/>
                        </a:lnTo>
                        <a:lnTo>
                          <a:pt x="26956" y="4669"/>
                        </a:lnTo>
                        <a:lnTo>
                          <a:pt x="29159" y="6343"/>
                        </a:lnTo>
                        <a:lnTo>
                          <a:pt x="639816" y="139979"/>
                        </a:lnTo>
                        <a:lnTo>
                          <a:pt x="539655" y="406635"/>
                        </a:lnTo>
                        <a:lnTo>
                          <a:pt x="542386" y="408837"/>
                        </a:lnTo>
                        <a:lnTo>
                          <a:pt x="538421" y="409983"/>
                        </a:lnTo>
                        <a:lnTo>
                          <a:pt x="536571" y="415004"/>
                        </a:lnTo>
                        <a:close/>
                        <a:moveTo>
                          <a:pt x="52679" y="24754"/>
                        </a:moveTo>
                        <a:lnTo>
                          <a:pt x="532607" y="401085"/>
                        </a:lnTo>
                        <a:lnTo>
                          <a:pt x="627130" y="154426"/>
                        </a:lnTo>
                        <a:lnTo>
                          <a:pt x="52679" y="24754"/>
                        </a:lnTo>
                        <a:close/>
                        <a:moveTo>
                          <a:pt x="130729" y="35413"/>
                        </a:moveTo>
                        <a:lnTo>
                          <a:pt x="629685" y="147995"/>
                        </a:lnTo>
                        <a:lnTo>
                          <a:pt x="630918" y="144824"/>
                        </a:lnTo>
                        <a:lnTo>
                          <a:pt x="130729" y="35413"/>
                        </a:lnTo>
                        <a:close/>
                      </a:path>
                    </a:pathLst>
                  </a:custGeom>
                  <a:grpFill/>
                  <a:ln w="8809" cap="flat">
                    <a:noFill/>
                    <a:prstDash val="solid"/>
                    <a:miter/>
                  </a:ln>
                </p:spPr>
                <p:txBody>
                  <a:bodyPr rtlCol="0" anchor="ctr"/>
                  <a:lstStyle/>
                  <a:p>
                    <a:endParaRPr lang="en-US" sz="3200"/>
                  </a:p>
                </p:txBody>
              </p:sp>
            </p:grpSp>
            <p:grpSp>
              <p:nvGrpSpPr>
                <p:cNvPr id="1588" name="Graphic 4229">
                  <a:extLst>
                    <a:ext uri="{FF2B5EF4-FFF2-40B4-BE49-F238E27FC236}">
                      <a16:creationId xmlns:a16="http://schemas.microsoft.com/office/drawing/2014/main" id="{761B86F1-E17C-4DCB-9AA3-FE0DB027B82B}"/>
                    </a:ext>
                  </a:extLst>
                </p:cNvPr>
                <p:cNvGrpSpPr/>
                <p:nvPr/>
              </p:nvGrpSpPr>
              <p:grpSpPr>
                <a:xfrm>
                  <a:off x="2779582" y="2492819"/>
                  <a:ext cx="588281" cy="419672"/>
                  <a:chOff x="2779582" y="2492819"/>
                  <a:chExt cx="588281" cy="419672"/>
                </a:xfrm>
                <a:grpFill/>
              </p:grpSpPr>
              <p:sp>
                <p:nvSpPr>
                  <p:cNvPr id="2426" name="Freeform: Shape 2425">
                    <a:extLst>
                      <a:ext uri="{FF2B5EF4-FFF2-40B4-BE49-F238E27FC236}">
                        <a16:creationId xmlns:a16="http://schemas.microsoft.com/office/drawing/2014/main" id="{CA7EC944-0EB8-42BD-B964-85A1F3046BAA}"/>
                      </a:ext>
                    </a:extLst>
                  </p:cNvPr>
                  <p:cNvSpPr/>
                  <p:nvPr/>
                </p:nvSpPr>
                <p:spPr>
                  <a:xfrm>
                    <a:off x="2787951" y="2498104"/>
                    <a:ext cx="574098" cy="409630"/>
                  </a:xfrm>
                  <a:custGeom>
                    <a:avLst/>
                    <a:gdLst>
                      <a:gd name="connsiteX0" fmla="*/ 568989 w 574098"/>
                      <a:gd name="connsiteY0" fmla="*/ 12069 h 409630"/>
                      <a:gd name="connsiteX1" fmla="*/ 8545 w 574098"/>
                      <a:gd name="connsiteY1" fmla="*/ 179797 h 409630"/>
                      <a:gd name="connsiteX2" fmla="*/ 9161 w 574098"/>
                      <a:gd name="connsiteY2" fmla="*/ 174247 h 409630"/>
                      <a:gd name="connsiteX3" fmla="*/ 403728 w 574098"/>
                      <a:gd name="connsiteY3" fmla="*/ 406106 h 409630"/>
                      <a:gd name="connsiteX4" fmla="*/ 401614 w 574098"/>
                      <a:gd name="connsiteY4" fmla="*/ 406811 h 409630"/>
                      <a:gd name="connsiteX5" fmla="*/ 568989 w 574098"/>
                      <a:gd name="connsiteY5" fmla="*/ 12069 h 409630"/>
                      <a:gd name="connsiteX6" fmla="*/ 574099 w 574098"/>
                      <a:gd name="connsiteY6" fmla="*/ 0 h 409630"/>
                      <a:gd name="connsiteX7" fmla="*/ 404344 w 574098"/>
                      <a:gd name="connsiteY7" fmla="*/ 408044 h 409630"/>
                      <a:gd name="connsiteX8" fmla="*/ 403728 w 574098"/>
                      <a:gd name="connsiteY8" fmla="*/ 409630 h 409630"/>
                      <a:gd name="connsiteX9" fmla="*/ 402230 w 574098"/>
                      <a:gd name="connsiteY9" fmla="*/ 408749 h 409630"/>
                      <a:gd name="connsiteX10" fmla="*/ 6078 w 574098"/>
                      <a:gd name="connsiteY10" fmla="*/ 179621 h 409630"/>
                      <a:gd name="connsiteX11" fmla="*/ 0 w 574098"/>
                      <a:gd name="connsiteY11" fmla="*/ 176097 h 409630"/>
                      <a:gd name="connsiteX12" fmla="*/ 6695 w 574098"/>
                      <a:gd name="connsiteY12" fmla="*/ 174071 h 409630"/>
                      <a:gd name="connsiteX13" fmla="*/ 574099 w 574098"/>
                      <a:gd name="connsiteY13" fmla="*/ 0 h 40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098" h="409630">
                        <a:moveTo>
                          <a:pt x="568989" y="12069"/>
                        </a:moveTo>
                        <a:lnTo>
                          <a:pt x="8545" y="179797"/>
                        </a:lnTo>
                        <a:lnTo>
                          <a:pt x="9161" y="174247"/>
                        </a:lnTo>
                        <a:lnTo>
                          <a:pt x="403728" y="406106"/>
                        </a:lnTo>
                        <a:lnTo>
                          <a:pt x="401614" y="406811"/>
                        </a:lnTo>
                        <a:lnTo>
                          <a:pt x="568989" y="12069"/>
                        </a:lnTo>
                        <a:close/>
                        <a:moveTo>
                          <a:pt x="574099" y="0"/>
                        </a:moveTo>
                        <a:lnTo>
                          <a:pt x="404344" y="408044"/>
                        </a:lnTo>
                        <a:lnTo>
                          <a:pt x="403728" y="409630"/>
                        </a:lnTo>
                        <a:lnTo>
                          <a:pt x="402230" y="408749"/>
                        </a:lnTo>
                        <a:lnTo>
                          <a:pt x="6078" y="179621"/>
                        </a:lnTo>
                        <a:lnTo>
                          <a:pt x="0" y="176097"/>
                        </a:lnTo>
                        <a:lnTo>
                          <a:pt x="6695" y="174071"/>
                        </a:lnTo>
                        <a:lnTo>
                          <a:pt x="574099" y="0"/>
                        </a:lnTo>
                        <a:close/>
                      </a:path>
                    </a:pathLst>
                  </a:custGeom>
                  <a:grpFill/>
                  <a:ln w="8809" cap="flat">
                    <a:noFill/>
                    <a:prstDash val="solid"/>
                    <a:miter/>
                  </a:ln>
                </p:spPr>
                <p:txBody>
                  <a:bodyPr rtlCol="0" anchor="ctr"/>
                  <a:lstStyle/>
                  <a:p>
                    <a:endParaRPr lang="en-US" sz="3200"/>
                  </a:p>
                </p:txBody>
              </p:sp>
              <p:sp>
                <p:nvSpPr>
                  <p:cNvPr id="2427" name="Freeform: Shape 2426">
                    <a:extLst>
                      <a:ext uri="{FF2B5EF4-FFF2-40B4-BE49-F238E27FC236}">
                        <a16:creationId xmlns:a16="http://schemas.microsoft.com/office/drawing/2014/main" id="{5DF789D3-BC8D-4930-B1B8-4900B9B4A609}"/>
                      </a:ext>
                    </a:extLst>
                  </p:cNvPr>
                  <p:cNvSpPr/>
                  <p:nvPr/>
                </p:nvSpPr>
                <p:spPr>
                  <a:xfrm>
                    <a:off x="2779582" y="2492819"/>
                    <a:ext cx="588281" cy="419672"/>
                  </a:xfrm>
                  <a:custGeom>
                    <a:avLst/>
                    <a:gdLst>
                      <a:gd name="connsiteX0" fmla="*/ 413682 w 588281"/>
                      <a:gd name="connsiteY0" fmla="*/ 419673 h 419672"/>
                      <a:gd name="connsiteX1" fmla="*/ 407956 w 588281"/>
                      <a:gd name="connsiteY1" fmla="*/ 416325 h 419672"/>
                      <a:gd name="connsiteX2" fmla="*/ 403992 w 588281"/>
                      <a:gd name="connsiteY2" fmla="*/ 417647 h 419672"/>
                      <a:gd name="connsiteX3" fmla="*/ 405225 w 588281"/>
                      <a:gd name="connsiteY3" fmla="*/ 414739 h 419672"/>
                      <a:gd name="connsiteX4" fmla="*/ 15240 w 588281"/>
                      <a:gd name="connsiteY4" fmla="*/ 189135 h 419672"/>
                      <a:gd name="connsiteX5" fmla="*/ 12950 w 588281"/>
                      <a:gd name="connsiteY5" fmla="*/ 189839 h 419672"/>
                      <a:gd name="connsiteX6" fmla="*/ 13126 w 588281"/>
                      <a:gd name="connsiteY6" fmla="*/ 187989 h 419672"/>
                      <a:gd name="connsiteX7" fmla="*/ 0 w 588281"/>
                      <a:gd name="connsiteY7" fmla="*/ 180413 h 419672"/>
                      <a:gd name="connsiteX8" fmla="*/ 14535 w 588281"/>
                      <a:gd name="connsiteY8" fmla="*/ 175921 h 419672"/>
                      <a:gd name="connsiteX9" fmla="*/ 14799 w 588281"/>
                      <a:gd name="connsiteY9" fmla="*/ 174071 h 419672"/>
                      <a:gd name="connsiteX10" fmla="*/ 16826 w 588281"/>
                      <a:gd name="connsiteY10" fmla="*/ 175304 h 419672"/>
                      <a:gd name="connsiteX11" fmla="*/ 588282 w 588281"/>
                      <a:gd name="connsiteY11" fmla="*/ 0 h 419672"/>
                      <a:gd name="connsiteX12" fmla="*/ 417382 w 588281"/>
                      <a:gd name="connsiteY12" fmla="*/ 410775 h 419672"/>
                      <a:gd name="connsiteX13" fmla="*/ 420113 w 588281"/>
                      <a:gd name="connsiteY13" fmla="*/ 412361 h 419672"/>
                      <a:gd name="connsiteX14" fmla="*/ 416149 w 588281"/>
                      <a:gd name="connsiteY14" fmla="*/ 413682 h 419672"/>
                      <a:gd name="connsiteX15" fmla="*/ 413682 w 588281"/>
                      <a:gd name="connsiteY15" fmla="*/ 419673 h 419672"/>
                      <a:gd name="connsiteX16" fmla="*/ 31978 w 588281"/>
                      <a:gd name="connsiteY16" fmla="*/ 184202 h 419672"/>
                      <a:gd name="connsiteX17" fmla="*/ 409013 w 588281"/>
                      <a:gd name="connsiteY17" fmla="*/ 405754 h 419672"/>
                      <a:gd name="connsiteX18" fmla="*/ 571456 w 588281"/>
                      <a:gd name="connsiteY18" fmla="*/ 22728 h 419672"/>
                      <a:gd name="connsiteX19" fmla="*/ 31978 w 588281"/>
                      <a:gd name="connsiteY19" fmla="*/ 184202 h 419672"/>
                      <a:gd name="connsiteX20" fmla="*/ 576565 w 588281"/>
                      <a:gd name="connsiteY20" fmla="*/ 10571 h 419672"/>
                      <a:gd name="connsiteX21" fmla="*/ 106944 w 588281"/>
                      <a:gd name="connsiteY21" fmla="*/ 154691 h 419672"/>
                      <a:gd name="connsiteX22" fmla="*/ 574980 w 588281"/>
                      <a:gd name="connsiteY22" fmla="*/ 14623 h 419672"/>
                      <a:gd name="connsiteX23" fmla="*/ 576565 w 588281"/>
                      <a:gd name="connsiteY23" fmla="*/ 10571 h 41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8281" h="419672">
                        <a:moveTo>
                          <a:pt x="413682" y="419673"/>
                        </a:moveTo>
                        <a:lnTo>
                          <a:pt x="407956" y="416325"/>
                        </a:lnTo>
                        <a:lnTo>
                          <a:pt x="403992" y="417647"/>
                        </a:lnTo>
                        <a:lnTo>
                          <a:pt x="405225" y="414739"/>
                        </a:lnTo>
                        <a:lnTo>
                          <a:pt x="15240" y="189135"/>
                        </a:lnTo>
                        <a:lnTo>
                          <a:pt x="12950" y="189839"/>
                        </a:lnTo>
                        <a:lnTo>
                          <a:pt x="13126" y="187989"/>
                        </a:lnTo>
                        <a:lnTo>
                          <a:pt x="0" y="180413"/>
                        </a:lnTo>
                        <a:lnTo>
                          <a:pt x="14535" y="175921"/>
                        </a:lnTo>
                        <a:lnTo>
                          <a:pt x="14799" y="174071"/>
                        </a:lnTo>
                        <a:lnTo>
                          <a:pt x="16826" y="175304"/>
                        </a:lnTo>
                        <a:lnTo>
                          <a:pt x="588282" y="0"/>
                        </a:lnTo>
                        <a:lnTo>
                          <a:pt x="417382" y="410775"/>
                        </a:lnTo>
                        <a:lnTo>
                          <a:pt x="420113" y="412361"/>
                        </a:lnTo>
                        <a:lnTo>
                          <a:pt x="416149" y="413682"/>
                        </a:lnTo>
                        <a:lnTo>
                          <a:pt x="413682" y="419673"/>
                        </a:lnTo>
                        <a:close/>
                        <a:moveTo>
                          <a:pt x="31978" y="184202"/>
                        </a:moveTo>
                        <a:lnTo>
                          <a:pt x="409013" y="405754"/>
                        </a:lnTo>
                        <a:lnTo>
                          <a:pt x="571456" y="22728"/>
                        </a:lnTo>
                        <a:lnTo>
                          <a:pt x="31978" y="184202"/>
                        </a:lnTo>
                        <a:close/>
                        <a:moveTo>
                          <a:pt x="576565" y="10571"/>
                        </a:moveTo>
                        <a:lnTo>
                          <a:pt x="106944" y="154691"/>
                        </a:lnTo>
                        <a:lnTo>
                          <a:pt x="574980" y="14623"/>
                        </a:lnTo>
                        <a:lnTo>
                          <a:pt x="576565" y="10571"/>
                        </a:lnTo>
                        <a:close/>
                      </a:path>
                    </a:pathLst>
                  </a:custGeom>
                  <a:grpFill/>
                  <a:ln w="8809" cap="flat">
                    <a:noFill/>
                    <a:prstDash val="solid"/>
                    <a:miter/>
                  </a:ln>
                </p:spPr>
                <p:txBody>
                  <a:bodyPr rtlCol="0" anchor="ctr"/>
                  <a:lstStyle/>
                  <a:p>
                    <a:endParaRPr lang="en-US" sz="3200"/>
                  </a:p>
                </p:txBody>
              </p:sp>
            </p:grpSp>
            <p:grpSp>
              <p:nvGrpSpPr>
                <p:cNvPr id="1589" name="Graphic 4229">
                  <a:extLst>
                    <a:ext uri="{FF2B5EF4-FFF2-40B4-BE49-F238E27FC236}">
                      <a16:creationId xmlns:a16="http://schemas.microsoft.com/office/drawing/2014/main" id="{C75B292B-331D-49F6-8EEB-32E35B9C6974}"/>
                    </a:ext>
                  </a:extLst>
                </p:cNvPr>
                <p:cNvGrpSpPr/>
                <p:nvPr/>
              </p:nvGrpSpPr>
              <p:grpSpPr>
                <a:xfrm>
                  <a:off x="2581550" y="3042956"/>
                  <a:ext cx="554630" cy="372983"/>
                  <a:chOff x="2581550" y="3042956"/>
                  <a:chExt cx="554630" cy="372983"/>
                </a:xfrm>
                <a:grpFill/>
              </p:grpSpPr>
              <p:sp>
                <p:nvSpPr>
                  <p:cNvPr id="2424" name="Freeform: Shape 2423">
                    <a:extLst>
                      <a:ext uri="{FF2B5EF4-FFF2-40B4-BE49-F238E27FC236}">
                        <a16:creationId xmlns:a16="http://schemas.microsoft.com/office/drawing/2014/main" id="{50F1E308-217F-418B-A421-866C7DE01D9F}"/>
                      </a:ext>
                    </a:extLst>
                  </p:cNvPr>
                  <p:cNvSpPr/>
                  <p:nvPr/>
                </p:nvSpPr>
                <p:spPr>
                  <a:xfrm>
                    <a:off x="2590095" y="3047449"/>
                    <a:ext cx="540888" cy="362764"/>
                  </a:xfrm>
                  <a:custGeom>
                    <a:avLst/>
                    <a:gdLst>
                      <a:gd name="connsiteX0" fmla="*/ 378357 w 540888"/>
                      <a:gd name="connsiteY0" fmla="*/ 355629 h 362764"/>
                      <a:gd name="connsiteX1" fmla="*/ 531815 w 540888"/>
                      <a:gd name="connsiteY1" fmla="*/ 2467 h 362764"/>
                      <a:gd name="connsiteX2" fmla="*/ 535338 w 540888"/>
                      <a:gd name="connsiteY2" fmla="*/ 7576 h 362764"/>
                      <a:gd name="connsiteX3" fmla="*/ 4581 w 540888"/>
                      <a:gd name="connsiteY3" fmla="*/ 20261 h 362764"/>
                      <a:gd name="connsiteX4" fmla="*/ 5726 w 540888"/>
                      <a:gd name="connsiteY4" fmla="*/ 17090 h 362764"/>
                      <a:gd name="connsiteX5" fmla="*/ 378357 w 540888"/>
                      <a:gd name="connsiteY5" fmla="*/ 355629 h 362764"/>
                      <a:gd name="connsiteX6" fmla="*/ 386286 w 540888"/>
                      <a:gd name="connsiteY6" fmla="*/ 362765 h 362764"/>
                      <a:gd name="connsiteX7" fmla="*/ 3348 w 540888"/>
                      <a:gd name="connsiteY7" fmla="*/ 19821 h 362764"/>
                      <a:gd name="connsiteX8" fmla="*/ 0 w 540888"/>
                      <a:gd name="connsiteY8" fmla="*/ 16826 h 362764"/>
                      <a:gd name="connsiteX9" fmla="*/ 4493 w 540888"/>
                      <a:gd name="connsiteY9" fmla="*/ 16650 h 362764"/>
                      <a:gd name="connsiteX10" fmla="*/ 535162 w 540888"/>
                      <a:gd name="connsiteY10" fmla="*/ 176 h 362764"/>
                      <a:gd name="connsiteX11" fmla="*/ 540888 w 540888"/>
                      <a:gd name="connsiteY11" fmla="*/ 0 h 362764"/>
                      <a:gd name="connsiteX12" fmla="*/ 538598 w 540888"/>
                      <a:gd name="connsiteY12" fmla="*/ 5286 h 362764"/>
                      <a:gd name="connsiteX13" fmla="*/ 386286 w 540888"/>
                      <a:gd name="connsiteY13" fmla="*/ 362765 h 36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0888" h="362764">
                        <a:moveTo>
                          <a:pt x="378357" y="355629"/>
                        </a:moveTo>
                        <a:lnTo>
                          <a:pt x="531815" y="2467"/>
                        </a:lnTo>
                        <a:lnTo>
                          <a:pt x="535338" y="7576"/>
                        </a:lnTo>
                        <a:lnTo>
                          <a:pt x="4581" y="20261"/>
                        </a:lnTo>
                        <a:lnTo>
                          <a:pt x="5726" y="17090"/>
                        </a:lnTo>
                        <a:lnTo>
                          <a:pt x="378357" y="355629"/>
                        </a:lnTo>
                        <a:close/>
                        <a:moveTo>
                          <a:pt x="386286" y="362765"/>
                        </a:moveTo>
                        <a:lnTo>
                          <a:pt x="3348" y="19821"/>
                        </a:lnTo>
                        <a:lnTo>
                          <a:pt x="0" y="16826"/>
                        </a:lnTo>
                        <a:lnTo>
                          <a:pt x="4493" y="16650"/>
                        </a:lnTo>
                        <a:lnTo>
                          <a:pt x="535162" y="176"/>
                        </a:lnTo>
                        <a:lnTo>
                          <a:pt x="540888" y="0"/>
                        </a:lnTo>
                        <a:lnTo>
                          <a:pt x="538598" y="5286"/>
                        </a:lnTo>
                        <a:lnTo>
                          <a:pt x="386286" y="362765"/>
                        </a:lnTo>
                        <a:close/>
                      </a:path>
                    </a:pathLst>
                  </a:custGeom>
                  <a:grpFill/>
                  <a:ln w="8809" cap="flat">
                    <a:noFill/>
                    <a:prstDash val="solid"/>
                    <a:miter/>
                  </a:ln>
                </p:spPr>
                <p:txBody>
                  <a:bodyPr rtlCol="0" anchor="ctr"/>
                  <a:lstStyle/>
                  <a:p>
                    <a:endParaRPr lang="en-US" sz="3200"/>
                  </a:p>
                </p:txBody>
              </p:sp>
              <p:sp>
                <p:nvSpPr>
                  <p:cNvPr id="2425" name="Freeform: Shape 2424">
                    <a:extLst>
                      <a:ext uri="{FF2B5EF4-FFF2-40B4-BE49-F238E27FC236}">
                        <a16:creationId xmlns:a16="http://schemas.microsoft.com/office/drawing/2014/main" id="{8F368423-232B-4EF7-A8C2-4F3AFB8B6509}"/>
                      </a:ext>
                    </a:extLst>
                  </p:cNvPr>
                  <p:cNvSpPr/>
                  <p:nvPr/>
                </p:nvSpPr>
                <p:spPr>
                  <a:xfrm>
                    <a:off x="2581550" y="3042956"/>
                    <a:ext cx="554630" cy="372983"/>
                  </a:xfrm>
                  <a:custGeom>
                    <a:avLst/>
                    <a:gdLst>
                      <a:gd name="connsiteX0" fmla="*/ 396152 w 554630"/>
                      <a:gd name="connsiteY0" fmla="*/ 372984 h 372983"/>
                      <a:gd name="connsiteX1" fmla="*/ 392628 w 554630"/>
                      <a:gd name="connsiteY1" fmla="*/ 369812 h 372983"/>
                      <a:gd name="connsiteX2" fmla="*/ 11188 w 554630"/>
                      <a:gd name="connsiteY2" fmla="*/ 28278 h 372983"/>
                      <a:gd name="connsiteX3" fmla="*/ 8281 w 554630"/>
                      <a:gd name="connsiteY3" fmla="*/ 28366 h 372983"/>
                      <a:gd name="connsiteX4" fmla="*/ 8986 w 554630"/>
                      <a:gd name="connsiteY4" fmla="*/ 26340 h 372983"/>
                      <a:gd name="connsiteX5" fmla="*/ 0 w 554630"/>
                      <a:gd name="connsiteY5" fmla="*/ 18235 h 372983"/>
                      <a:gd name="connsiteX6" fmla="*/ 12157 w 554630"/>
                      <a:gd name="connsiteY6" fmla="*/ 17883 h 372983"/>
                      <a:gd name="connsiteX7" fmla="*/ 12950 w 554630"/>
                      <a:gd name="connsiteY7" fmla="*/ 15857 h 372983"/>
                      <a:gd name="connsiteX8" fmla="*/ 15064 w 554630"/>
                      <a:gd name="connsiteY8" fmla="*/ 17795 h 372983"/>
                      <a:gd name="connsiteX9" fmla="*/ 539126 w 554630"/>
                      <a:gd name="connsiteY9" fmla="*/ 1498 h 372983"/>
                      <a:gd name="connsiteX10" fmla="*/ 539743 w 554630"/>
                      <a:gd name="connsiteY10" fmla="*/ 0 h 372983"/>
                      <a:gd name="connsiteX11" fmla="*/ 540712 w 554630"/>
                      <a:gd name="connsiteY11" fmla="*/ 1410 h 372983"/>
                      <a:gd name="connsiteX12" fmla="*/ 554631 w 554630"/>
                      <a:gd name="connsiteY12" fmla="*/ 969 h 372983"/>
                      <a:gd name="connsiteX13" fmla="*/ 549169 w 554630"/>
                      <a:gd name="connsiteY13" fmla="*/ 13831 h 372983"/>
                      <a:gd name="connsiteX14" fmla="*/ 550226 w 554630"/>
                      <a:gd name="connsiteY14" fmla="*/ 15328 h 372983"/>
                      <a:gd name="connsiteX15" fmla="*/ 548552 w 554630"/>
                      <a:gd name="connsiteY15" fmla="*/ 15328 h 372983"/>
                      <a:gd name="connsiteX16" fmla="*/ 396152 w 554630"/>
                      <a:gd name="connsiteY16" fmla="*/ 372984 h 372983"/>
                      <a:gd name="connsiteX17" fmla="*/ 390955 w 554630"/>
                      <a:gd name="connsiteY17" fmla="*/ 359329 h 372983"/>
                      <a:gd name="connsiteX18" fmla="*/ 393597 w 554630"/>
                      <a:gd name="connsiteY18" fmla="*/ 361708 h 372983"/>
                      <a:gd name="connsiteX19" fmla="*/ 541064 w 554630"/>
                      <a:gd name="connsiteY19" fmla="*/ 15593 h 372983"/>
                      <a:gd name="connsiteX20" fmla="*/ 540271 w 554630"/>
                      <a:gd name="connsiteY20" fmla="*/ 15593 h 372983"/>
                      <a:gd name="connsiteX21" fmla="*/ 390955 w 554630"/>
                      <a:gd name="connsiteY21" fmla="*/ 359329 h 372983"/>
                      <a:gd name="connsiteX22" fmla="*/ 26163 w 554630"/>
                      <a:gd name="connsiteY22" fmla="*/ 27925 h 372983"/>
                      <a:gd name="connsiteX23" fmla="*/ 385757 w 554630"/>
                      <a:gd name="connsiteY23" fmla="*/ 354484 h 372983"/>
                      <a:gd name="connsiteX24" fmla="*/ 532960 w 554630"/>
                      <a:gd name="connsiteY24" fmla="*/ 15769 h 372983"/>
                      <a:gd name="connsiteX25" fmla="*/ 26163 w 554630"/>
                      <a:gd name="connsiteY25" fmla="*/ 27925 h 372983"/>
                      <a:gd name="connsiteX26" fmla="*/ 536131 w 554630"/>
                      <a:gd name="connsiteY26" fmla="*/ 8369 h 372983"/>
                      <a:gd name="connsiteX27" fmla="*/ 456231 w 554630"/>
                      <a:gd name="connsiteY27" fmla="*/ 10835 h 372983"/>
                      <a:gd name="connsiteX28" fmla="*/ 535867 w 554630"/>
                      <a:gd name="connsiteY28" fmla="*/ 8897 h 372983"/>
                      <a:gd name="connsiteX29" fmla="*/ 536131 w 554630"/>
                      <a:gd name="connsiteY29" fmla="*/ 8369 h 37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54630" h="372983">
                        <a:moveTo>
                          <a:pt x="396152" y="372984"/>
                        </a:moveTo>
                        <a:lnTo>
                          <a:pt x="392628" y="369812"/>
                        </a:lnTo>
                        <a:lnTo>
                          <a:pt x="11188" y="28278"/>
                        </a:lnTo>
                        <a:lnTo>
                          <a:pt x="8281" y="28366"/>
                        </a:lnTo>
                        <a:lnTo>
                          <a:pt x="8986" y="26340"/>
                        </a:lnTo>
                        <a:lnTo>
                          <a:pt x="0" y="18235"/>
                        </a:lnTo>
                        <a:lnTo>
                          <a:pt x="12157" y="17883"/>
                        </a:lnTo>
                        <a:lnTo>
                          <a:pt x="12950" y="15857"/>
                        </a:lnTo>
                        <a:lnTo>
                          <a:pt x="15064" y="17795"/>
                        </a:lnTo>
                        <a:lnTo>
                          <a:pt x="539126" y="1498"/>
                        </a:lnTo>
                        <a:lnTo>
                          <a:pt x="539743" y="0"/>
                        </a:lnTo>
                        <a:lnTo>
                          <a:pt x="540712" y="1410"/>
                        </a:lnTo>
                        <a:lnTo>
                          <a:pt x="554631" y="969"/>
                        </a:lnTo>
                        <a:lnTo>
                          <a:pt x="549169" y="13831"/>
                        </a:lnTo>
                        <a:lnTo>
                          <a:pt x="550226" y="15328"/>
                        </a:lnTo>
                        <a:lnTo>
                          <a:pt x="548552" y="15328"/>
                        </a:lnTo>
                        <a:lnTo>
                          <a:pt x="396152" y="372984"/>
                        </a:lnTo>
                        <a:close/>
                        <a:moveTo>
                          <a:pt x="390955" y="359329"/>
                        </a:moveTo>
                        <a:lnTo>
                          <a:pt x="393597" y="361708"/>
                        </a:lnTo>
                        <a:lnTo>
                          <a:pt x="541064" y="15593"/>
                        </a:lnTo>
                        <a:lnTo>
                          <a:pt x="540271" y="15593"/>
                        </a:lnTo>
                        <a:lnTo>
                          <a:pt x="390955" y="359329"/>
                        </a:lnTo>
                        <a:close/>
                        <a:moveTo>
                          <a:pt x="26163" y="27925"/>
                        </a:moveTo>
                        <a:lnTo>
                          <a:pt x="385757" y="354484"/>
                        </a:lnTo>
                        <a:lnTo>
                          <a:pt x="532960" y="15769"/>
                        </a:lnTo>
                        <a:lnTo>
                          <a:pt x="26163" y="27925"/>
                        </a:lnTo>
                        <a:close/>
                        <a:moveTo>
                          <a:pt x="536131" y="8369"/>
                        </a:moveTo>
                        <a:lnTo>
                          <a:pt x="456231" y="10835"/>
                        </a:lnTo>
                        <a:lnTo>
                          <a:pt x="535867" y="8897"/>
                        </a:lnTo>
                        <a:lnTo>
                          <a:pt x="536131" y="8369"/>
                        </a:lnTo>
                        <a:close/>
                      </a:path>
                    </a:pathLst>
                  </a:custGeom>
                  <a:grpFill/>
                  <a:ln w="8809" cap="flat">
                    <a:noFill/>
                    <a:prstDash val="solid"/>
                    <a:miter/>
                  </a:ln>
                </p:spPr>
                <p:txBody>
                  <a:bodyPr rtlCol="0" anchor="ctr"/>
                  <a:lstStyle/>
                  <a:p>
                    <a:endParaRPr lang="en-US" sz="3200"/>
                  </a:p>
                </p:txBody>
              </p:sp>
            </p:grpSp>
            <p:grpSp>
              <p:nvGrpSpPr>
                <p:cNvPr id="1590" name="Graphic 4229">
                  <a:extLst>
                    <a:ext uri="{FF2B5EF4-FFF2-40B4-BE49-F238E27FC236}">
                      <a16:creationId xmlns:a16="http://schemas.microsoft.com/office/drawing/2014/main" id="{C00E48A2-9066-446D-8649-5159633157BA}"/>
                    </a:ext>
                  </a:extLst>
                </p:cNvPr>
                <p:cNvGrpSpPr/>
                <p:nvPr/>
              </p:nvGrpSpPr>
              <p:grpSpPr>
                <a:xfrm>
                  <a:off x="2187424" y="3399114"/>
                  <a:ext cx="792215" cy="345850"/>
                  <a:chOff x="2187424" y="3399114"/>
                  <a:chExt cx="792215" cy="345850"/>
                </a:xfrm>
                <a:grpFill/>
              </p:grpSpPr>
              <p:sp>
                <p:nvSpPr>
                  <p:cNvPr id="2422" name="Freeform: Shape 2421">
                    <a:extLst>
                      <a:ext uri="{FF2B5EF4-FFF2-40B4-BE49-F238E27FC236}">
                        <a16:creationId xmlns:a16="http://schemas.microsoft.com/office/drawing/2014/main" id="{7D3EE266-F2A5-44C7-B4A2-BB5D0CDB817C}"/>
                      </a:ext>
                    </a:extLst>
                  </p:cNvPr>
                  <p:cNvSpPr/>
                  <p:nvPr/>
                </p:nvSpPr>
                <p:spPr>
                  <a:xfrm>
                    <a:off x="2200902" y="3405281"/>
                    <a:ext cx="773716" cy="335015"/>
                  </a:xfrm>
                  <a:custGeom>
                    <a:avLst/>
                    <a:gdLst>
                      <a:gd name="connsiteX0" fmla="*/ 617088 w 773716"/>
                      <a:gd name="connsiteY0" fmla="*/ 333430 h 335015"/>
                      <a:gd name="connsiteX1" fmla="*/ 770281 w 773716"/>
                      <a:gd name="connsiteY1" fmla="*/ 881 h 335015"/>
                      <a:gd name="connsiteX2" fmla="*/ 771514 w 773716"/>
                      <a:gd name="connsiteY2" fmla="*/ 2819 h 335015"/>
                      <a:gd name="connsiteX3" fmla="*/ 2467 w 773716"/>
                      <a:gd name="connsiteY3" fmla="*/ 2114 h 335015"/>
                      <a:gd name="connsiteX4" fmla="*/ 2731 w 773716"/>
                      <a:gd name="connsiteY4" fmla="*/ 881 h 335015"/>
                      <a:gd name="connsiteX5" fmla="*/ 617088 w 773716"/>
                      <a:gd name="connsiteY5" fmla="*/ 333430 h 335015"/>
                      <a:gd name="connsiteX6" fmla="*/ 620083 w 773716"/>
                      <a:gd name="connsiteY6" fmla="*/ 335016 h 335015"/>
                      <a:gd name="connsiteX7" fmla="*/ 2202 w 773716"/>
                      <a:gd name="connsiteY7" fmla="*/ 1938 h 335015"/>
                      <a:gd name="connsiteX8" fmla="*/ 0 w 773716"/>
                      <a:gd name="connsiteY8" fmla="*/ 705 h 335015"/>
                      <a:gd name="connsiteX9" fmla="*/ 2555 w 773716"/>
                      <a:gd name="connsiteY9" fmla="*/ 705 h 335015"/>
                      <a:gd name="connsiteX10" fmla="*/ 771602 w 773716"/>
                      <a:gd name="connsiteY10" fmla="*/ 0 h 335015"/>
                      <a:gd name="connsiteX11" fmla="*/ 773716 w 773716"/>
                      <a:gd name="connsiteY11" fmla="*/ 0 h 335015"/>
                      <a:gd name="connsiteX12" fmla="*/ 772836 w 773716"/>
                      <a:gd name="connsiteY12" fmla="*/ 1938 h 335015"/>
                      <a:gd name="connsiteX13" fmla="*/ 620083 w 773716"/>
                      <a:gd name="connsiteY13" fmla="*/ 335016 h 33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3716" h="335015">
                        <a:moveTo>
                          <a:pt x="617088" y="333430"/>
                        </a:moveTo>
                        <a:lnTo>
                          <a:pt x="770281" y="881"/>
                        </a:lnTo>
                        <a:lnTo>
                          <a:pt x="771514" y="2819"/>
                        </a:lnTo>
                        <a:lnTo>
                          <a:pt x="2467" y="2114"/>
                        </a:lnTo>
                        <a:lnTo>
                          <a:pt x="2731" y="881"/>
                        </a:lnTo>
                        <a:lnTo>
                          <a:pt x="617088" y="333430"/>
                        </a:lnTo>
                        <a:close/>
                        <a:moveTo>
                          <a:pt x="620083" y="335016"/>
                        </a:moveTo>
                        <a:lnTo>
                          <a:pt x="2202" y="1938"/>
                        </a:lnTo>
                        <a:lnTo>
                          <a:pt x="0" y="705"/>
                        </a:lnTo>
                        <a:lnTo>
                          <a:pt x="2555" y="705"/>
                        </a:lnTo>
                        <a:lnTo>
                          <a:pt x="771602" y="0"/>
                        </a:lnTo>
                        <a:lnTo>
                          <a:pt x="773716" y="0"/>
                        </a:lnTo>
                        <a:lnTo>
                          <a:pt x="772836" y="1938"/>
                        </a:lnTo>
                        <a:lnTo>
                          <a:pt x="620083" y="335016"/>
                        </a:lnTo>
                        <a:close/>
                      </a:path>
                    </a:pathLst>
                  </a:custGeom>
                  <a:grpFill/>
                  <a:ln w="8809" cap="flat">
                    <a:noFill/>
                    <a:prstDash val="solid"/>
                    <a:miter/>
                  </a:ln>
                </p:spPr>
                <p:txBody>
                  <a:bodyPr rtlCol="0" anchor="ctr"/>
                  <a:lstStyle/>
                  <a:p>
                    <a:endParaRPr lang="en-US" sz="3200"/>
                  </a:p>
                </p:txBody>
              </p:sp>
              <p:sp>
                <p:nvSpPr>
                  <p:cNvPr id="2423" name="Freeform: Shape 2422">
                    <a:extLst>
                      <a:ext uri="{FF2B5EF4-FFF2-40B4-BE49-F238E27FC236}">
                        <a16:creationId xmlns:a16="http://schemas.microsoft.com/office/drawing/2014/main" id="{DE556C84-6307-4226-8A00-46ACD30A16B9}"/>
                      </a:ext>
                    </a:extLst>
                  </p:cNvPr>
                  <p:cNvSpPr/>
                  <p:nvPr/>
                </p:nvSpPr>
                <p:spPr>
                  <a:xfrm>
                    <a:off x="2187424" y="3399114"/>
                    <a:ext cx="792215" cy="345850"/>
                  </a:xfrm>
                  <a:custGeom>
                    <a:avLst/>
                    <a:gdLst>
                      <a:gd name="connsiteX0" fmla="*/ 635147 w 792215"/>
                      <a:gd name="connsiteY0" fmla="*/ 345851 h 345850"/>
                      <a:gd name="connsiteX1" fmla="*/ 14976 w 792215"/>
                      <a:gd name="connsiteY1" fmla="*/ 11540 h 345850"/>
                      <a:gd name="connsiteX2" fmla="*/ 11628 w 792215"/>
                      <a:gd name="connsiteY2" fmla="*/ 11540 h 345850"/>
                      <a:gd name="connsiteX3" fmla="*/ 11981 w 792215"/>
                      <a:gd name="connsiteY3" fmla="*/ 9954 h 345850"/>
                      <a:gd name="connsiteX4" fmla="*/ 0 w 792215"/>
                      <a:gd name="connsiteY4" fmla="*/ 3524 h 345850"/>
                      <a:gd name="connsiteX5" fmla="*/ 13566 w 792215"/>
                      <a:gd name="connsiteY5" fmla="*/ 3524 h 345850"/>
                      <a:gd name="connsiteX6" fmla="*/ 13919 w 792215"/>
                      <a:gd name="connsiteY6" fmla="*/ 1938 h 345850"/>
                      <a:gd name="connsiteX7" fmla="*/ 16826 w 792215"/>
                      <a:gd name="connsiteY7" fmla="*/ 3524 h 345850"/>
                      <a:gd name="connsiteX8" fmla="*/ 781821 w 792215"/>
                      <a:gd name="connsiteY8" fmla="*/ 2819 h 345850"/>
                      <a:gd name="connsiteX9" fmla="*/ 783142 w 792215"/>
                      <a:gd name="connsiteY9" fmla="*/ 0 h 345850"/>
                      <a:gd name="connsiteX10" fmla="*/ 784992 w 792215"/>
                      <a:gd name="connsiteY10" fmla="*/ 2819 h 345850"/>
                      <a:gd name="connsiteX11" fmla="*/ 792216 w 792215"/>
                      <a:gd name="connsiteY11" fmla="*/ 2819 h 345850"/>
                      <a:gd name="connsiteX12" fmla="*/ 789221 w 792215"/>
                      <a:gd name="connsiteY12" fmla="*/ 9426 h 345850"/>
                      <a:gd name="connsiteX13" fmla="*/ 791070 w 792215"/>
                      <a:gd name="connsiteY13" fmla="*/ 12245 h 345850"/>
                      <a:gd name="connsiteX14" fmla="*/ 787987 w 792215"/>
                      <a:gd name="connsiteY14" fmla="*/ 12245 h 345850"/>
                      <a:gd name="connsiteX15" fmla="*/ 635147 w 792215"/>
                      <a:gd name="connsiteY15" fmla="*/ 345851 h 345850"/>
                      <a:gd name="connsiteX16" fmla="*/ 31801 w 792215"/>
                      <a:gd name="connsiteY16" fmla="*/ 11628 h 345850"/>
                      <a:gd name="connsiteX17" fmla="*/ 628980 w 792215"/>
                      <a:gd name="connsiteY17" fmla="*/ 334928 h 345850"/>
                      <a:gd name="connsiteX18" fmla="*/ 777592 w 792215"/>
                      <a:gd name="connsiteY18" fmla="*/ 12333 h 345850"/>
                      <a:gd name="connsiteX19" fmla="*/ 31801 w 792215"/>
                      <a:gd name="connsiteY19" fmla="*/ 11628 h 345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2215" h="345850">
                        <a:moveTo>
                          <a:pt x="635147" y="345851"/>
                        </a:moveTo>
                        <a:lnTo>
                          <a:pt x="14976" y="11540"/>
                        </a:lnTo>
                        <a:lnTo>
                          <a:pt x="11628" y="11540"/>
                        </a:lnTo>
                        <a:lnTo>
                          <a:pt x="11981" y="9954"/>
                        </a:lnTo>
                        <a:lnTo>
                          <a:pt x="0" y="3524"/>
                        </a:lnTo>
                        <a:lnTo>
                          <a:pt x="13566" y="3524"/>
                        </a:lnTo>
                        <a:lnTo>
                          <a:pt x="13919" y="1938"/>
                        </a:lnTo>
                        <a:lnTo>
                          <a:pt x="16826" y="3524"/>
                        </a:lnTo>
                        <a:lnTo>
                          <a:pt x="781821" y="2819"/>
                        </a:lnTo>
                        <a:lnTo>
                          <a:pt x="783142" y="0"/>
                        </a:lnTo>
                        <a:lnTo>
                          <a:pt x="784992" y="2819"/>
                        </a:lnTo>
                        <a:lnTo>
                          <a:pt x="792216" y="2819"/>
                        </a:lnTo>
                        <a:lnTo>
                          <a:pt x="789221" y="9426"/>
                        </a:lnTo>
                        <a:lnTo>
                          <a:pt x="791070" y="12245"/>
                        </a:lnTo>
                        <a:lnTo>
                          <a:pt x="787987" y="12245"/>
                        </a:lnTo>
                        <a:lnTo>
                          <a:pt x="635147" y="345851"/>
                        </a:lnTo>
                        <a:close/>
                        <a:moveTo>
                          <a:pt x="31801" y="11628"/>
                        </a:moveTo>
                        <a:lnTo>
                          <a:pt x="628980" y="334928"/>
                        </a:lnTo>
                        <a:lnTo>
                          <a:pt x="777592" y="12333"/>
                        </a:lnTo>
                        <a:lnTo>
                          <a:pt x="31801" y="11628"/>
                        </a:lnTo>
                        <a:close/>
                      </a:path>
                    </a:pathLst>
                  </a:custGeom>
                  <a:grpFill/>
                  <a:ln w="8809" cap="flat">
                    <a:noFill/>
                    <a:prstDash val="solid"/>
                    <a:miter/>
                  </a:ln>
                </p:spPr>
                <p:txBody>
                  <a:bodyPr rtlCol="0" anchor="ctr"/>
                  <a:lstStyle/>
                  <a:p>
                    <a:endParaRPr lang="en-US" sz="3200"/>
                  </a:p>
                </p:txBody>
              </p:sp>
            </p:grpSp>
            <p:grpSp>
              <p:nvGrpSpPr>
                <p:cNvPr id="1591" name="Graphic 4229">
                  <a:extLst>
                    <a:ext uri="{FF2B5EF4-FFF2-40B4-BE49-F238E27FC236}">
                      <a16:creationId xmlns:a16="http://schemas.microsoft.com/office/drawing/2014/main" id="{3C1B139E-4FD0-4963-B024-1B618B1A879E}"/>
                    </a:ext>
                  </a:extLst>
                </p:cNvPr>
                <p:cNvGrpSpPr/>
                <p:nvPr/>
              </p:nvGrpSpPr>
              <p:grpSpPr>
                <a:xfrm>
                  <a:off x="2185045" y="3388015"/>
                  <a:ext cx="599733" cy="666243"/>
                  <a:chOff x="2185045" y="3388015"/>
                  <a:chExt cx="599733" cy="666243"/>
                </a:xfrm>
                <a:grpFill/>
              </p:grpSpPr>
              <p:sp>
                <p:nvSpPr>
                  <p:cNvPr id="2420" name="Freeform: Shape 2419">
                    <a:extLst>
                      <a:ext uri="{FF2B5EF4-FFF2-40B4-BE49-F238E27FC236}">
                        <a16:creationId xmlns:a16="http://schemas.microsoft.com/office/drawing/2014/main" id="{7D8A25EA-E121-4F37-B0CC-E02FCBF2BF44}"/>
                      </a:ext>
                    </a:extLst>
                  </p:cNvPr>
                  <p:cNvSpPr/>
                  <p:nvPr/>
                </p:nvSpPr>
                <p:spPr>
                  <a:xfrm>
                    <a:off x="2200197" y="3403519"/>
                    <a:ext cx="580177" cy="644484"/>
                  </a:xfrm>
                  <a:custGeom>
                    <a:avLst/>
                    <a:gdLst>
                      <a:gd name="connsiteX0" fmla="*/ 580177 w 580177"/>
                      <a:gd name="connsiteY0" fmla="*/ 433239 h 644484"/>
                      <a:gd name="connsiteX1" fmla="*/ 458610 w 580177"/>
                      <a:gd name="connsiteY1" fmla="*/ 642546 h 644484"/>
                      <a:gd name="connsiteX2" fmla="*/ 457464 w 580177"/>
                      <a:gd name="connsiteY2" fmla="*/ 644484 h 644484"/>
                      <a:gd name="connsiteX3" fmla="*/ 456143 w 580177"/>
                      <a:gd name="connsiteY3" fmla="*/ 642635 h 644484"/>
                      <a:gd name="connsiteX4" fmla="*/ 2555 w 580177"/>
                      <a:gd name="connsiteY4" fmla="*/ 3612 h 644484"/>
                      <a:gd name="connsiteX5" fmla="*/ 0 w 580177"/>
                      <a:gd name="connsiteY5" fmla="*/ 0 h 644484"/>
                      <a:gd name="connsiteX6" fmla="*/ 3524 w 580177"/>
                      <a:gd name="connsiteY6" fmla="*/ 2643 h 644484"/>
                      <a:gd name="connsiteX7" fmla="*/ 578768 w 580177"/>
                      <a:gd name="connsiteY7" fmla="*/ 432270 h 644484"/>
                      <a:gd name="connsiteX8" fmla="*/ 580177 w 580177"/>
                      <a:gd name="connsiteY8" fmla="*/ 433239 h 644484"/>
                      <a:gd name="connsiteX9" fmla="*/ 577446 w 580177"/>
                      <a:gd name="connsiteY9" fmla="*/ 431213 h 644484"/>
                      <a:gd name="connsiteX10" fmla="*/ 2731 w 580177"/>
                      <a:gd name="connsiteY10" fmla="*/ 3788 h 644484"/>
                      <a:gd name="connsiteX11" fmla="*/ 3700 w 580177"/>
                      <a:gd name="connsiteY11" fmla="*/ 2819 h 644484"/>
                      <a:gd name="connsiteX12" fmla="*/ 458521 w 580177"/>
                      <a:gd name="connsiteY12" fmla="*/ 640961 h 644484"/>
                      <a:gd name="connsiteX13" fmla="*/ 456055 w 580177"/>
                      <a:gd name="connsiteY13" fmla="*/ 641049 h 644484"/>
                      <a:gd name="connsiteX14" fmla="*/ 577270 w 580177"/>
                      <a:gd name="connsiteY14" fmla="*/ 431389 h 644484"/>
                      <a:gd name="connsiteX15" fmla="*/ 577446 w 580177"/>
                      <a:gd name="connsiteY15" fmla="*/ 431213 h 64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177" h="644484">
                        <a:moveTo>
                          <a:pt x="580177" y="433239"/>
                        </a:moveTo>
                        <a:lnTo>
                          <a:pt x="458610" y="642546"/>
                        </a:lnTo>
                        <a:lnTo>
                          <a:pt x="457464" y="644484"/>
                        </a:lnTo>
                        <a:lnTo>
                          <a:pt x="456143" y="642635"/>
                        </a:lnTo>
                        <a:lnTo>
                          <a:pt x="2555" y="3612"/>
                        </a:lnTo>
                        <a:lnTo>
                          <a:pt x="0" y="0"/>
                        </a:lnTo>
                        <a:lnTo>
                          <a:pt x="3524" y="2643"/>
                        </a:lnTo>
                        <a:lnTo>
                          <a:pt x="578768" y="432270"/>
                        </a:lnTo>
                        <a:lnTo>
                          <a:pt x="580177" y="433239"/>
                        </a:lnTo>
                        <a:close/>
                        <a:moveTo>
                          <a:pt x="577446" y="431213"/>
                        </a:moveTo>
                        <a:lnTo>
                          <a:pt x="2731" y="3788"/>
                        </a:lnTo>
                        <a:lnTo>
                          <a:pt x="3700" y="2819"/>
                        </a:lnTo>
                        <a:lnTo>
                          <a:pt x="458521" y="640961"/>
                        </a:lnTo>
                        <a:lnTo>
                          <a:pt x="456055" y="641049"/>
                        </a:lnTo>
                        <a:lnTo>
                          <a:pt x="577270" y="431389"/>
                        </a:lnTo>
                        <a:lnTo>
                          <a:pt x="577446" y="431213"/>
                        </a:lnTo>
                        <a:close/>
                      </a:path>
                    </a:pathLst>
                  </a:custGeom>
                  <a:grpFill/>
                  <a:ln w="8809" cap="flat">
                    <a:noFill/>
                    <a:prstDash val="solid"/>
                    <a:miter/>
                  </a:ln>
                </p:spPr>
                <p:txBody>
                  <a:bodyPr rtlCol="0" anchor="ctr"/>
                  <a:lstStyle/>
                  <a:p>
                    <a:endParaRPr lang="en-US" sz="3200"/>
                  </a:p>
                </p:txBody>
              </p:sp>
              <p:sp>
                <p:nvSpPr>
                  <p:cNvPr id="2421" name="Freeform: Shape 2420">
                    <a:extLst>
                      <a:ext uri="{FF2B5EF4-FFF2-40B4-BE49-F238E27FC236}">
                        <a16:creationId xmlns:a16="http://schemas.microsoft.com/office/drawing/2014/main" id="{807B2DA8-2746-47D0-97BC-C3FECD6EC740}"/>
                      </a:ext>
                    </a:extLst>
                  </p:cNvPr>
                  <p:cNvSpPr/>
                  <p:nvPr/>
                </p:nvSpPr>
                <p:spPr>
                  <a:xfrm>
                    <a:off x="2185045" y="3388015"/>
                    <a:ext cx="599733" cy="666243"/>
                  </a:xfrm>
                  <a:custGeom>
                    <a:avLst/>
                    <a:gdLst>
                      <a:gd name="connsiteX0" fmla="*/ 472969 w 599733"/>
                      <a:gd name="connsiteY0" fmla="*/ 666244 h 666243"/>
                      <a:gd name="connsiteX1" fmla="*/ 468652 w 599733"/>
                      <a:gd name="connsiteY1" fmla="*/ 660077 h 666243"/>
                      <a:gd name="connsiteX2" fmla="*/ 465304 w 599733"/>
                      <a:gd name="connsiteY2" fmla="*/ 660253 h 666243"/>
                      <a:gd name="connsiteX3" fmla="*/ 466802 w 599733"/>
                      <a:gd name="connsiteY3" fmla="*/ 657610 h 666243"/>
                      <a:gd name="connsiteX4" fmla="*/ 15328 w 599733"/>
                      <a:gd name="connsiteY4" fmla="*/ 21583 h 666243"/>
                      <a:gd name="connsiteX5" fmla="*/ 12685 w 599733"/>
                      <a:gd name="connsiteY5" fmla="*/ 19645 h 666243"/>
                      <a:gd name="connsiteX6" fmla="*/ 13390 w 599733"/>
                      <a:gd name="connsiteY6" fmla="*/ 18940 h 666243"/>
                      <a:gd name="connsiteX7" fmla="*/ 0 w 599733"/>
                      <a:gd name="connsiteY7" fmla="*/ 0 h 666243"/>
                      <a:gd name="connsiteX8" fmla="*/ 18588 w 599733"/>
                      <a:gd name="connsiteY8" fmla="*/ 13918 h 666243"/>
                      <a:gd name="connsiteX9" fmla="*/ 19292 w 599733"/>
                      <a:gd name="connsiteY9" fmla="*/ 13214 h 666243"/>
                      <a:gd name="connsiteX10" fmla="*/ 21230 w 599733"/>
                      <a:gd name="connsiteY10" fmla="*/ 15857 h 666243"/>
                      <a:gd name="connsiteX11" fmla="*/ 599734 w 599733"/>
                      <a:gd name="connsiteY11" fmla="*/ 447862 h 666243"/>
                      <a:gd name="connsiteX12" fmla="*/ 598236 w 599733"/>
                      <a:gd name="connsiteY12" fmla="*/ 450505 h 666243"/>
                      <a:gd name="connsiteX13" fmla="*/ 478254 w 599733"/>
                      <a:gd name="connsiteY13" fmla="*/ 657082 h 666243"/>
                      <a:gd name="connsiteX14" fmla="*/ 480016 w 599733"/>
                      <a:gd name="connsiteY14" fmla="*/ 659548 h 666243"/>
                      <a:gd name="connsiteX15" fmla="*/ 476668 w 599733"/>
                      <a:gd name="connsiteY15" fmla="*/ 659725 h 666243"/>
                      <a:gd name="connsiteX16" fmla="*/ 472969 w 599733"/>
                      <a:gd name="connsiteY16" fmla="*/ 666244 h 666243"/>
                      <a:gd name="connsiteX17" fmla="*/ 36647 w 599733"/>
                      <a:gd name="connsiteY17" fmla="*/ 37351 h 666243"/>
                      <a:gd name="connsiteX18" fmla="*/ 472176 w 599733"/>
                      <a:gd name="connsiteY18" fmla="*/ 648361 h 666243"/>
                      <a:gd name="connsiteX19" fmla="*/ 588194 w 599733"/>
                      <a:gd name="connsiteY19" fmla="*/ 447598 h 666243"/>
                      <a:gd name="connsiteX20" fmla="*/ 36647 w 599733"/>
                      <a:gd name="connsiteY20" fmla="*/ 37351 h 666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99733" h="666243">
                        <a:moveTo>
                          <a:pt x="472969" y="666244"/>
                        </a:moveTo>
                        <a:lnTo>
                          <a:pt x="468652" y="660077"/>
                        </a:lnTo>
                        <a:lnTo>
                          <a:pt x="465304" y="660253"/>
                        </a:lnTo>
                        <a:lnTo>
                          <a:pt x="466802" y="657610"/>
                        </a:lnTo>
                        <a:lnTo>
                          <a:pt x="15328" y="21583"/>
                        </a:lnTo>
                        <a:lnTo>
                          <a:pt x="12685" y="19645"/>
                        </a:lnTo>
                        <a:lnTo>
                          <a:pt x="13390" y="18940"/>
                        </a:lnTo>
                        <a:lnTo>
                          <a:pt x="0" y="0"/>
                        </a:lnTo>
                        <a:lnTo>
                          <a:pt x="18588" y="13918"/>
                        </a:lnTo>
                        <a:lnTo>
                          <a:pt x="19292" y="13214"/>
                        </a:lnTo>
                        <a:lnTo>
                          <a:pt x="21230" y="15857"/>
                        </a:lnTo>
                        <a:lnTo>
                          <a:pt x="599734" y="447862"/>
                        </a:lnTo>
                        <a:lnTo>
                          <a:pt x="598236" y="450505"/>
                        </a:lnTo>
                        <a:lnTo>
                          <a:pt x="478254" y="657082"/>
                        </a:lnTo>
                        <a:lnTo>
                          <a:pt x="480016" y="659548"/>
                        </a:lnTo>
                        <a:lnTo>
                          <a:pt x="476668" y="659725"/>
                        </a:lnTo>
                        <a:lnTo>
                          <a:pt x="472969" y="666244"/>
                        </a:lnTo>
                        <a:close/>
                        <a:moveTo>
                          <a:pt x="36647" y="37351"/>
                        </a:moveTo>
                        <a:lnTo>
                          <a:pt x="472176" y="648361"/>
                        </a:lnTo>
                        <a:lnTo>
                          <a:pt x="588194" y="447598"/>
                        </a:lnTo>
                        <a:lnTo>
                          <a:pt x="36647" y="37351"/>
                        </a:lnTo>
                        <a:close/>
                      </a:path>
                    </a:pathLst>
                  </a:custGeom>
                  <a:grpFill/>
                  <a:ln w="8809" cap="flat">
                    <a:noFill/>
                    <a:prstDash val="solid"/>
                    <a:miter/>
                  </a:ln>
                </p:spPr>
                <p:txBody>
                  <a:bodyPr rtlCol="0" anchor="ctr"/>
                  <a:lstStyle/>
                  <a:p>
                    <a:endParaRPr lang="en-US" sz="3200"/>
                  </a:p>
                </p:txBody>
              </p:sp>
            </p:grpSp>
            <p:grpSp>
              <p:nvGrpSpPr>
                <p:cNvPr id="1592" name="Graphic 4229">
                  <a:extLst>
                    <a:ext uri="{FF2B5EF4-FFF2-40B4-BE49-F238E27FC236}">
                      <a16:creationId xmlns:a16="http://schemas.microsoft.com/office/drawing/2014/main" id="{E5CA29E3-817C-499A-A5CA-09B87C2F9247}"/>
                    </a:ext>
                  </a:extLst>
                </p:cNvPr>
                <p:cNvGrpSpPr/>
                <p:nvPr/>
              </p:nvGrpSpPr>
              <p:grpSpPr>
                <a:xfrm>
                  <a:off x="2330574" y="4011533"/>
                  <a:ext cx="334222" cy="302949"/>
                  <a:chOff x="2330574" y="4011533"/>
                  <a:chExt cx="334222" cy="302949"/>
                </a:xfrm>
                <a:grpFill/>
              </p:grpSpPr>
              <p:sp>
                <p:nvSpPr>
                  <p:cNvPr id="2418" name="Freeform: Shape 2417">
                    <a:extLst>
                      <a:ext uri="{FF2B5EF4-FFF2-40B4-BE49-F238E27FC236}">
                        <a16:creationId xmlns:a16="http://schemas.microsoft.com/office/drawing/2014/main" id="{59881490-EF5D-4E2E-AAA2-F15D6397FB79}"/>
                      </a:ext>
                    </a:extLst>
                  </p:cNvPr>
                  <p:cNvSpPr/>
                  <p:nvPr/>
                </p:nvSpPr>
                <p:spPr>
                  <a:xfrm>
                    <a:off x="2337093" y="4017612"/>
                    <a:ext cx="322330" cy="290176"/>
                  </a:xfrm>
                  <a:custGeom>
                    <a:avLst/>
                    <a:gdLst>
                      <a:gd name="connsiteX0" fmla="*/ 184554 w 322330"/>
                      <a:gd name="connsiteY0" fmla="*/ 286917 h 290176"/>
                      <a:gd name="connsiteX1" fmla="*/ 319512 w 322330"/>
                      <a:gd name="connsiteY1" fmla="*/ 27221 h 290176"/>
                      <a:gd name="connsiteX2" fmla="*/ 320481 w 322330"/>
                      <a:gd name="connsiteY2" fmla="*/ 28894 h 290176"/>
                      <a:gd name="connsiteX3" fmla="*/ 1233 w 322330"/>
                      <a:gd name="connsiteY3" fmla="*/ 1321 h 290176"/>
                      <a:gd name="connsiteX4" fmla="*/ 1762 w 322330"/>
                      <a:gd name="connsiteY4" fmla="*/ 352 h 290176"/>
                      <a:gd name="connsiteX5" fmla="*/ 184554 w 322330"/>
                      <a:gd name="connsiteY5" fmla="*/ 286917 h 290176"/>
                      <a:gd name="connsiteX6" fmla="*/ 186668 w 322330"/>
                      <a:gd name="connsiteY6" fmla="*/ 290177 h 290176"/>
                      <a:gd name="connsiteX7" fmla="*/ 705 w 322330"/>
                      <a:gd name="connsiteY7" fmla="*/ 1057 h 290176"/>
                      <a:gd name="connsiteX8" fmla="*/ 0 w 322330"/>
                      <a:gd name="connsiteY8" fmla="*/ 0 h 290176"/>
                      <a:gd name="connsiteX9" fmla="*/ 1233 w 322330"/>
                      <a:gd name="connsiteY9" fmla="*/ 88 h 290176"/>
                      <a:gd name="connsiteX10" fmla="*/ 320569 w 322330"/>
                      <a:gd name="connsiteY10" fmla="*/ 26516 h 290176"/>
                      <a:gd name="connsiteX11" fmla="*/ 322331 w 322330"/>
                      <a:gd name="connsiteY11" fmla="*/ 26692 h 290176"/>
                      <a:gd name="connsiteX12" fmla="*/ 321538 w 322330"/>
                      <a:gd name="connsiteY12" fmla="*/ 28278 h 290176"/>
                      <a:gd name="connsiteX13" fmla="*/ 186668 w 322330"/>
                      <a:gd name="connsiteY13" fmla="*/ 290177 h 290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2330" h="290176">
                        <a:moveTo>
                          <a:pt x="184554" y="286917"/>
                        </a:moveTo>
                        <a:lnTo>
                          <a:pt x="319512" y="27221"/>
                        </a:lnTo>
                        <a:lnTo>
                          <a:pt x="320481" y="28894"/>
                        </a:lnTo>
                        <a:lnTo>
                          <a:pt x="1233" y="1321"/>
                        </a:lnTo>
                        <a:lnTo>
                          <a:pt x="1762" y="352"/>
                        </a:lnTo>
                        <a:lnTo>
                          <a:pt x="184554" y="286917"/>
                        </a:lnTo>
                        <a:close/>
                        <a:moveTo>
                          <a:pt x="186668" y="290177"/>
                        </a:moveTo>
                        <a:lnTo>
                          <a:pt x="705" y="1057"/>
                        </a:lnTo>
                        <a:lnTo>
                          <a:pt x="0" y="0"/>
                        </a:lnTo>
                        <a:lnTo>
                          <a:pt x="1233" y="88"/>
                        </a:lnTo>
                        <a:lnTo>
                          <a:pt x="320569" y="26516"/>
                        </a:lnTo>
                        <a:lnTo>
                          <a:pt x="322331" y="26692"/>
                        </a:lnTo>
                        <a:lnTo>
                          <a:pt x="321538" y="28278"/>
                        </a:lnTo>
                        <a:lnTo>
                          <a:pt x="186668" y="290177"/>
                        </a:lnTo>
                        <a:close/>
                      </a:path>
                    </a:pathLst>
                  </a:custGeom>
                  <a:grpFill/>
                  <a:ln w="8809" cap="flat">
                    <a:noFill/>
                    <a:prstDash val="solid"/>
                    <a:miter/>
                  </a:ln>
                </p:spPr>
                <p:txBody>
                  <a:bodyPr rtlCol="0" anchor="ctr"/>
                  <a:lstStyle/>
                  <a:p>
                    <a:endParaRPr lang="en-US" sz="3200"/>
                  </a:p>
                </p:txBody>
              </p:sp>
              <p:sp>
                <p:nvSpPr>
                  <p:cNvPr id="2419" name="Freeform: Shape 2418">
                    <a:extLst>
                      <a:ext uri="{FF2B5EF4-FFF2-40B4-BE49-F238E27FC236}">
                        <a16:creationId xmlns:a16="http://schemas.microsoft.com/office/drawing/2014/main" id="{E63AD42C-9B22-462E-B1B0-46F9B1D3C230}"/>
                      </a:ext>
                    </a:extLst>
                  </p:cNvPr>
                  <p:cNvSpPr/>
                  <p:nvPr/>
                </p:nvSpPr>
                <p:spPr>
                  <a:xfrm>
                    <a:off x="2330574" y="4011533"/>
                    <a:ext cx="334222" cy="302949"/>
                  </a:xfrm>
                  <a:custGeom>
                    <a:avLst/>
                    <a:gdLst>
                      <a:gd name="connsiteX0" fmla="*/ 193451 w 334222"/>
                      <a:gd name="connsiteY0" fmla="*/ 302950 h 302949"/>
                      <a:gd name="connsiteX1" fmla="*/ 191337 w 334222"/>
                      <a:gd name="connsiteY1" fmla="*/ 299691 h 302949"/>
                      <a:gd name="connsiteX2" fmla="*/ 191337 w 334222"/>
                      <a:gd name="connsiteY2" fmla="*/ 299691 h 302949"/>
                      <a:gd name="connsiteX3" fmla="*/ 189311 w 334222"/>
                      <a:gd name="connsiteY3" fmla="*/ 296431 h 302949"/>
                      <a:gd name="connsiteX4" fmla="*/ 5462 w 334222"/>
                      <a:gd name="connsiteY4" fmla="*/ 10571 h 302949"/>
                      <a:gd name="connsiteX5" fmla="*/ 2026 w 334222"/>
                      <a:gd name="connsiteY5" fmla="*/ 10307 h 302949"/>
                      <a:gd name="connsiteX6" fmla="*/ 3612 w 334222"/>
                      <a:gd name="connsiteY6" fmla="*/ 7664 h 302949"/>
                      <a:gd name="connsiteX7" fmla="*/ 0 w 334222"/>
                      <a:gd name="connsiteY7" fmla="*/ 2114 h 302949"/>
                      <a:gd name="connsiteX8" fmla="*/ 6607 w 334222"/>
                      <a:gd name="connsiteY8" fmla="*/ 2643 h 302949"/>
                      <a:gd name="connsiteX9" fmla="*/ 8193 w 334222"/>
                      <a:gd name="connsiteY9" fmla="*/ 0 h 302949"/>
                      <a:gd name="connsiteX10" fmla="*/ 10043 w 334222"/>
                      <a:gd name="connsiteY10" fmla="*/ 2907 h 302949"/>
                      <a:gd name="connsiteX11" fmla="*/ 324445 w 334222"/>
                      <a:gd name="connsiteY11" fmla="*/ 28894 h 302949"/>
                      <a:gd name="connsiteX12" fmla="*/ 325942 w 334222"/>
                      <a:gd name="connsiteY12" fmla="*/ 25987 h 302949"/>
                      <a:gd name="connsiteX13" fmla="*/ 327704 w 334222"/>
                      <a:gd name="connsiteY13" fmla="*/ 29159 h 302949"/>
                      <a:gd name="connsiteX14" fmla="*/ 334223 w 334222"/>
                      <a:gd name="connsiteY14" fmla="*/ 29687 h 302949"/>
                      <a:gd name="connsiteX15" fmla="*/ 331228 w 334222"/>
                      <a:gd name="connsiteY15" fmla="*/ 35501 h 302949"/>
                      <a:gd name="connsiteX16" fmla="*/ 332990 w 334222"/>
                      <a:gd name="connsiteY16" fmla="*/ 38672 h 302949"/>
                      <a:gd name="connsiteX17" fmla="*/ 329730 w 334222"/>
                      <a:gd name="connsiteY17" fmla="*/ 38408 h 302949"/>
                      <a:gd name="connsiteX18" fmla="*/ 193451 w 334222"/>
                      <a:gd name="connsiteY18" fmla="*/ 302950 h 302949"/>
                      <a:gd name="connsiteX19" fmla="*/ 15416 w 334222"/>
                      <a:gd name="connsiteY19" fmla="*/ 11452 h 302949"/>
                      <a:gd name="connsiteX20" fmla="*/ 190808 w 334222"/>
                      <a:gd name="connsiteY20" fmla="*/ 286212 h 302949"/>
                      <a:gd name="connsiteX21" fmla="*/ 319864 w 334222"/>
                      <a:gd name="connsiteY21" fmla="*/ 37704 h 302949"/>
                      <a:gd name="connsiteX22" fmla="*/ 15416 w 334222"/>
                      <a:gd name="connsiteY22" fmla="*/ 11452 h 30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222" h="302949">
                        <a:moveTo>
                          <a:pt x="193451" y="302950"/>
                        </a:moveTo>
                        <a:lnTo>
                          <a:pt x="191337" y="299691"/>
                        </a:lnTo>
                        <a:lnTo>
                          <a:pt x="191337" y="299691"/>
                        </a:lnTo>
                        <a:lnTo>
                          <a:pt x="189311" y="296431"/>
                        </a:lnTo>
                        <a:lnTo>
                          <a:pt x="5462" y="10571"/>
                        </a:lnTo>
                        <a:lnTo>
                          <a:pt x="2026" y="10307"/>
                        </a:lnTo>
                        <a:lnTo>
                          <a:pt x="3612" y="7664"/>
                        </a:lnTo>
                        <a:lnTo>
                          <a:pt x="0" y="2114"/>
                        </a:lnTo>
                        <a:lnTo>
                          <a:pt x="6607" y="2643"/>
                        </a:lnTo>
                        <a:lnTo>
                          <a:pt x="8193" y="0"/>
                        </a:lnTo>
                        <a:lnTo>
                          <a:pt x="10043" y="2907"/>
                        </a:lnTo>
                        <a:lnTo>
                          <a:pt x="324445" y="28894"/>
                        </a:lnTo>
                        <a:lnTo>
                          <a:pt x="325942" y="25987"/>
                        </a:lnTo>
                        <a:lnTo>
                          <a:pt x="327704" y="29159"/>
                        </a:lnTo>
                        <a:lnTo>
                          <a:pt x="334223" y="29687"/>
                        </a:lnTo>
                        <a:lnTo>
                          <a:pt x="331228" y="35501"/>
                        </a:lnTo>
                        <a:lnTo>
                          <a:pt x="332990" y="38672"/>
                        </a:lnTo>
                        <a:lnTo>
                          <a:pt x="329730" y="38408"/>
                        </a:lnTo>
                        <a:lnTo>
                          <a:pt x="193451" y="302950"/>
                        </a:lnTo>
                        <a:close/>
                        <a:moveTo>
                          <a:pt x="15416" y="11452"/>
                        </a:moveTo>
                        <a:lnTo>
                          <a:pt x="190808" y="286212"/>
                        </a:lnTo>
                        <a:lnTo>
                          <a:pt x="319864" y="37704"/>
                        </a:lnTo>
                        <a:lnTo>
                          <a:pt x="15416" y="11452"/>
                        </a:lnTo>
                        <a:close/>
                      </a:path>
                    </a:pathLst>
                  </a:custGeom>
                  <a:grpFill/>
                  <a:ln w="8809" cap="flat">
                    <a:noFill/>
                    <a:prstDash val="solid"/>
                    <a:miter/>
                  </a:ln>
                </p:spPr>
                <p:txBody>
                  <a:bodyPr rtlCol="0" anchor="ctr"/>
                  <a:lstStyle/>
                  <a:p>
                    <a:endParaRPr lang="en-US" sz="3200"/>
                  </a:p>
                </p:txBody>
              </p:sp>
            </p:grpSp>
            <p:grpSp>
              <p:nvGrpSpPr>
                <p:cNvPr id="1593" name="Graphic 4229">
                  <a:extLst>
                    <a:ext uri="{FF2B5EF4-FFF2-40B4-BE49-F238E27FC236}">
                      <a16:creationId xmlns:a16="http://schemas.microsoft.com/office/drawing/2014/main" id="{65CFE8C5-53A7-4EFD-9BD4-A1CB35ECE3A6}"/>
                    </a:ext>
                  </a:extLst>
                </p:cNvPr>
                <p:cNvGrpSpPr/>
                <p:nvPr/>
              </p:nvGrpSpPr>
              <p:grpSpPr>
                <a:xfrm>
                  <a:off x="2270936" y="4006776"/>
                  <a:ext cx="228776" cy="337834"/>
                  <a:chOff x="2270936" y="4006776"/>
                  <a:chExt cx="228776" cy="337834"/>
                </a:xfrm>
                <a:grpFill/>
              </p:grpSpPr>
              <p:sp>
                <p:nvSpPr>
                  <p:cNvPr id="2416" name="Freeform: Shape 2415">
                    <a:extLst>
                      <a:ext uri="{FF2B5EF4-FFF2-40B4-BE49-F238E27FC236}">
                        <a16:creationId xmlns:a16="http://schemas.microsoft.com/office/drawing/2014/main" id="{B765E983-EA03-4920-B236-4E4DCAABE670}"/>
                      </a:ext>
                    </a:extLst>
                  </p:cNvPr>
                  <p:cNvSpPr/>
                  <p:nvPr/>
                </p:nvSpPr>
                <p:spPr>
                  <a:xfrm>
                    <a:off x="2274988" y="4016643"/>
                    <a:ext cx="218469" cy="322771"/>
                  </a:xfrm>
                  <a:custGeom>
                    <a:avLst/>
                    <a:gdLst>
                      <a:gd name="connsiteX0" fmla="*/ 705 w 218469"/>
                      <a:gd name="connsiteY0" fmla="*/ 263133 h 322771"/>
                      <a:gd name="connsiteX1" fmla="*/ 705 w 218469"/>
                      <a:gd name="connsiteY1" fmla="*/ 263133 h 322771"/>
                      <a:gd name="connsiteX2" fmla="*/ 216531 w 218469"/>
                      <a:gd name="connsiteY2" fmla="*/ 319776 h 322771"/>
                      <a:gd name="connsiteX3" fmla="*/ 215122 w 218469"/>
                      <a:gd name="connsiteY3" fmla="*/ 321538 h 322771"/>
                      <a:gd name="connsiteX4" fmla="*/ 62810 w 218469"/>
                      <a:gd name="connsiteY4" fmla="*/ 1938 h 322771"/>
                      <a:gd name="connsiteX5" fmla="*/ 63779 w 218469"/>
                      <a:gd name="connsiteY5" fmla="*/ 1850 h 322771"/>
                      <a:gd name="connsiteX6" fmla="*/ 705 w 218469"/>
                      <a:gd name="connsiteY6" fmla="*/ 263133 h 322771"/>
                      <a:gd name="connsiteX7" fmla="*/ 0 w 218469"/>
                      <a:gd name="connsiteY7" fmla="*/ 266392 h 322771"/>
                      <a:gd name="connsiteX8" fmla="*/ 352 w 218469"/>
                      <a:gd name="connsiteY8" fmla="*/ 264718 h 322771"/>
                      <a:gd name="connsiteX9" fmla="*/ 62810 w 218469"/>
                      <a:gd name="connsiteY9" fmla="*/ 1498 h 322771"/>
                      <a:gd name="connsiteX10" fmla="*/ 63162 w 218469"/>
                      <a:gd name="connsiteY10" fmla="*/ 0 h 322771"/>
                      <a:gd name="connsiteX11" fmla="*/ 63779 w 218469"/>
                      <a:gd name="connsiteY11" fmla="*/ 1410 h 322771"/>
                      <a:gd name="connsiteX12" fmla="*/ 217324 w 218469"/>
                      <a:gd name="connsiteY12" fmla="*/ 320393 h 322771"/>
                      <a:gd name="connsiteX13" fmla="*/ 218469 w 218469"/>
                      <a:gd name="connsiteY13" fmla="*/ 322771 h 322771"/>
                      <a:gd name="connsiteX14" fmla="*/ 215915 w 218469"/>
                      <a:gd name="connsiteY14" fmla="*/ 322066 h 322771"/>
                      <a:gd name="connsiteX15" fmla="*/ 0 w 218469"/>
                      <a:gd name="connsiteY15" fmla="*/ 266392 h 32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8469" h="322771">
                        <a:moveTo>
                          <a:pt x="705" y="263133"/>
                        </a:moveTo>
                        <a:lnTo>
                          <a:pt x="705" y="263133"/>
                        </a:lnTo>
                        <a:lnTo>
                          <a:pt x="216531" y="319776"/>
                        </a:lnTo>
                        <a:lnTo>
                          <a:pt x="215122" y="321538"/>
                        </a:lnTo>
                        <a:lnTo>
                          <a:pt x="62810" y="1938"/>
                        </a:lnTo>
                        <a:lnTo>
                          <a:pt x="63779" y="1850"/>
                        </a:lnTo>
                        <a:lnTo>
                          <a:pt x="705" y="263133"/>
                        </a:lnTo>
                        <a:close/>
                        <a:moveTo>
                          <a:pt x="0" y="266392"/>
                        </a:moveTo>
                        <a:lnTo>
                          <a:pt x="352" y="264718"/>
                        </a:lnTo>
                        <a:lnTo>
                          <a:pt x="62810" y="1498"/>
                        </a:lnTo>
                        <a:lnTo>
                          <a:pt x="63162" y="0"/>
                        </a:lnTo>
                        <a:lnTo>
                          <a:pt x="63779" y="1410"/>
                        </a:lnTo>
                        <a:lnTo>
                          <a:pt x="217324" y="320393"/>
                        </a:lnTo>
                        <a:lnTo>
                          <a:pt x="218469" y="322771"/>
                        </a:lnTo>
                        <a:lnTo>
                          <a:pt x="215915" y="322066"/>
                        </a:lnTo>
                        <a:lnTo>
                          <a:pt x="0" y="266392"/>
                        </a:lnTo>
                        <a:close/>
                      </a:path>
                    </a:pathLst>
                  </a:custGeom>
                  <a:grpFill/>
                  <a:ln w="8809" cap="flat">
                    <a:noFill/>
                    <a:prstDash val="solid"/>
                    <a:miter/>
                  </a:ln>
                </p:spPr>
                <p:txBody>
                  <a:bodyPr rtlCol="0" anchor="ctr"/>
                  <a:lstStyle/>
                  <a:p>
                    <a:endParaRPr lang="en-US" sz="3200"/>
                  </a:p>
                </p:txBody>
              </p:sp>
              <p:sp>
                <p:nvSpPr>
                  <p:cNvPr id="2417" name="Freeform: Shape 2416">
                    <a:extLst>
                      <a:ext uri="{FF2B5EF4-FFF2-40B4-BE49-F238E27FC236}">
                        <a16:creationId xmlns:a16="http://schemas.microsoft.com/office/drawing/2014/main" id="{E11DFAC9-2B1A-48BB-A524-9DA7788F1F05}"/>
                      </a:ext>
                    </a:extLst>
                  </p:cNvPr>
                  <p:cNvSpPr/>
                  <p:nvPr/>
                </p:nvSpPr>
                <p:spPr>
                  <a:xfrm>
                    <a:off x="2270936" y="4006776"/>
                    <a:ext cx="228776" cy="337834"/>
                  </a:xfrm>
                  <a:custGeom>
                    <a:avLst/>
                    <a:gdLst>
                      <a:gd name="connsiteX0" fmla="*/ 228776 w 228776"/>
                      <a:gd name="connsiteY0" fmla="*/ 337835 h 337834"/>
                      <a:gd name="connsiteX1" fmla="*/ 220055 w 228776"/>
                      <a:gd name="connsiteY1" fmla="*/ 335632 h 337834"/>
                      <a:gd name="connsiteX2" fmla="*/ 218381 w 228776"/>
                      <a:gd name="connsiteY2" fmla="*/ 337659 h 337834"/>
                      <a:gd name="connsiteX3" fmla="*/ 217060 w 228776"/>
                      <a:gd name="connsiteY3" fmla="*/ 334840 h 337834"/>
                      <a:gd name="connsiteX4" fmla="*/ 0 w 228776"/>
                      <a:gd name="connsiteY4" fmla="*/ 278813 h 337834"/>
                      <a:gd name="connsiteX5" fmla="*/ 63250 w 228776"/>
                      <a:gd name="connsiteY5" fmla="*/ 12069 h 337834"/>
                      <a:gd name="connsiteX6" fmla="*/ 61753 w 228776"/>
                      <a:gd name="connsiteY6" fmla="*/ 8986 h 337834"/>
                      <a:gd name="connsiteX7" fmla="*/ 63955 w 228776"/>
                      <a:gd name="connsiteY7" fmla="*/ 8721 h 337834"/>
                      <a:gd name="connsiteX8" fmla="*/ 65981 w 228776"/>
                      <a:gd name="connsiteY8" fmla="*/ 0 h 337834"/>
                      <a:gd name="connsiteX9" fmla="*/ 69945 w 228776"/>
                      <a:gd name="connsiteY9" fmla="*/ 8105 h 337834"/>
                      <a:gd name="connsiteX10" fmla="*/ 72236 w 228776"/>
                      <a:gd name="connsiteY10" fmla="*/ 7840 h 337834"/>
                      <a:gd name="connsiteX11" fmla="*/ 71443 w 228776"/>
                      <a:gd name="connsiteY11" fmla="*/ 11100 h 337834"/>
                      <a:gd name="connsiteX12" fmla="*/ 223491 w 228776"/>
                      <a:gd name="connsiteY12" fmla="*/ 326911 h 337834"/>
                      <a:gd name="connsiteX13" fmla="*/ 226574 w 228776"/>
                      <a:gd name="connsiteY13" fmla="*/ 327704 h 337834"/>
                      <a:gd name="connsiteX14" fmla="*/ 224900 w 228776"/>
                      <a:gd name="connsiteY14" fmla="*/ 329730 h 337834"/>
                      <a:gd name="connsiteX15" fmla="*/ 228776 w 228776"/>
                      <a:gd name="connsiteY15" fmla="*/ 337835 h 337834"/>
                      <a:gd name="connsiteX16" fmla="*/ 8897 w 228776"/>
                      <a:gd name="connsiteY16" fmla="*/ 270532 h 337834"/>
                      <a:gd name="connsiteX17" fmla="*/ 211862 w 228776"/>
                      <a:gd name="connsiteY17" fmla="*/ 323828 h 337834"/>
                      <a:gd name="connsiteX18" fmla="*/ 68624 w 228776"/>
                      <a:gd name="connsiteY18" fmla="*/ 23168 h 337834"/>
                      <a:gd name="connsiteX19" fmla="*/ 8897 w 228776"/>
                      <a:gd name="connsiteY19" fmla="*/ 270532 h 33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8776" h="337834">
                        <a:moveTo>
                          <a:pt x="228776" y="337835"/>
                        </a:moveTo>
                        <a:lnTo>
                          <a:pt x="220055" y="335632"/>
                        </a:lnTo>
                        <a:lnTo>
                          <a:pt x="218381" y="337659"/>
                        </a:lnTo>
                        <a:lnTo>
                          <a:pt x="217060" y="334840"/>
                        </a:lnTo>
                        <a:lnTo>
                          <a:pt x="0" y="278813"/>
                        </a:lnTo>
                        <a:lnTo>
                          <a:pt x="63250" y="12069"/>
                        </a:lnTo>
                        <a:lnTo>
                          <a:pt x="61753" y="8986"/>
                        </a:lnTo>
                        <a:lnTo>
                          <a:pt x="63955" y="8721"/>
                        </a:lnTo>
                        <a:lnTo>
                          <a:pt x="65981" y="0"/>
                        </a:lnTo>
                        <a:lnTo>
                          <a:pt x="69945" y="8105"/>
                        </a:lnTo>
                        <a:lnTo>
                          <a:pt x="72236" y="7840"/>
                        </a:lnTo>
                        <a:lnTo>
                          <a:pt x="71443" y="11100"/>
                        </a:lnTo>
                        <a:lnTo>
                          <a:pt x="223491" y="326911"/>
                        </a:lnTo>
                        <a:lnTo>
                          <a:pt x="226574" y="327704"/>
                        </a:lnTo>
                        <a:lnTo>
                          <a:pt x="224900" y="329730"/>
                        </a:lnTo>
                        <a:lnTo>
                          <a:pt x="228776" y="337835"/>
                        </a:lnTo>
                        <a:close/>
                        <a:moveTo>
                          <a:pt x="8897" y="270532"/>
                        </a:moveTo>
                        <a:lnTo>
                          <a:pt x="211862" y="323828"/>
                        </a:lnTo>
                        <a:lnTo>
                          <a:pt x="68624" y="23168"/>
                        </a:lnTo>
                        <a:lnTo>
                          <a:pt x="8897" y="270532"/>
                        </a:lnTo>
                        <a:close/>
                      </a:path>
                    </a:pathLst>
                  </a:custGeom>
                  <a:grpFill/>
                  <a:ln w="8809" cap="flat">
                    <a:noFill/>
                    <a:prstDash val="solid"/>
                    <a:miter/>
                  </a:ln>
                </p:spPr>
                <p:txBody>
                  <a:bodyPr rtlCol="0" anchor="ctr"/>
                  <a:lstStyle/>
                  <a:p>
                    <a:endParaRPr lang="en-US" sz="3200"/>
                  </a:p>
                </p:txBody>
              </p:sp>
            </p:grpSp>
            <p:grpSp>
              <p:nvGrpSpPr>
                <p:cNvPr id="1594" name="Graphic 4229">
                  <a:extLst>
                    <a:ext uri="{FF2B5EF4-FFF2-40B4-BE49-F238E27FC236}">
                      <a16:creationId xmlns:a16="http://schemas.microsoft.com/office/drawing/2014/main" id="{95E7B6B3-024A-40F1-A646-50DC87B7089F}"/>
                    </a:ext>
                  </a:extLst>
                </p:cNvPr>
                <p:cNvGrpSpPr/>
                <p:nvPr/>
              </p:nvGrpSpPr>
              <p:grpSpPr>
                <a:xfrm>
                  <a:off x="8680369" y="1427164"/>
                  <a:ext cx="228776" cy="337834"/>
                  <a:chOff x="8680369" y="1427164"/>
                  <a:chExt cx="228776" cy="337834"/>
                </a:xfrm>
                <a:grpFill/>
              </p:grpSpPr>
              <p:sp>
                <p:nvSpPr>
                  <p:cNvPr id="2414" name="Freeform: Shape 2413">
                    <a:extLst>
                      <a:ext uri="{FF2B5EF4-FFF2-40B4-BE49-F238E27FC236}">
                        <a16:creationId xmlns:a16="http://schemas.microsoft.com/office/drawing/2014/main" id="{13960B34-30AF-4C24-BA42-4DF1E16ACD7D}"/>
                      </a:ext>
                    </a:extLst>
                  </p:cNvPr>
                  <p:cNvSpPr/>
                  <p:nvPr/>
                </p:nvSpPr>
                <p:spPr>
                  <a:xfrm>
                    <a:off x="8684333" y="1437118"/>
                    <a:ext cx="218469" cy="322770"/>
                  </a:xfrm>
                  <a:custGeom>
                    <a:avLst/>
                    <a:gdLst>
                      <a:gd name="connsiteX0" fmla="*/ 793 w 218469"/>
                      <a:gd name="connsiteY0" fmla="*/ 263044 h 322770"/>
                      <a:gd name="connsiteX1" fmla="*/ 793 w 218469"/>
                      <a:gd name="connsiteY1" fmla="*/ 263044 h 322770"/>
                      <a:gd name="connsiteX2" fmla="*/ 216619 w 218469"/>
                      <a:gd name="connsiteY2" fmla="*/ 319688 h 322770"/>
                      <a:gd name="connsiteX3" fmla="*/ 215210 w 218469"/>
                      <a:gd name="connsiteY3" fmla="*/ 321450 h 322770"/>
                      <a:gd name="connsiteX4" fmla="*/ 62898 w 218469"/>
                      <a:gd name="connsiteY4" fmla="*/ 1850 h 322770"/>
                      <a:gd name="connsiteX5" fmla="*/ 63867 w 218469"/>
                      <a:gd name="connsiteY5" fmla="*/ 1762 h 322770"/>
                      <a:gd name="connsiteX6" fmla="*/ 793 w 218469"/>
                      <a:gd name="connsiteY6" fmla="*/ 263044 h 322770"/>
                      <a:gd name="connsiteX7" fmla="*/ 0 w 218469"/>
                      <a:gd name="connsiteY7" fmla="*/ 266392 h 322770"/>
                      <a:gd name="connsiteX8" fmla="*/ 352 w 218469"/>
                      <a:gd name="connsiteY8" fmla="*/ 264718 h 322770"/>
                      <a:gd name="connsiteX9" fmla="*/ 62810 w 218469"/>
                      <a:gd name="connsiteY9" fmla="*/ 1498 h 322770"/>
                      <a:gd name="connsiteX10" fmla="*/ 63162 w 218469"/>
                      <a:gd name="connsiteY10" fmla="*/ 0 h 322770"/>
                      <a:gd name="connsiteX11" fmla="*/ 63779 w 218469"/>
                      <a:gd name="connsiteY11" fmla="*/ 1410 h 322770"/>
                      <a:gd name="connsiteX12" fmla="*/ 217324 w 218469"/>
                      <a:gd name="connsiteY12" fmla="*/ 320393 h 322770"/>
                      <a:gd name="connsiteX13" fmla="*/ 218469 w 218469"/>
                      <a:gd name="connsiteY13" fmla="*/ 322771 h 322770"/>
                      <a:gd name="connsiteX14" fmla="*/ 215915 w 218469"/>
                      <a:gd name="connsiteY14" fmla="*/ 322066 h 322770"/>
                      <a:gd name="connsiteX15" fmla="*/ 0 w 218469"/>
                      <a:gd name="connsiteY15" fmla="*/ 266392 h 32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8469" h="322770">
                        <a:moveTo>
                          <a:pt x="793" y="263044"/>
                        </a:moveTo>
                        <a:lnTo>
                          <a:pt x="793" y="263044"/>
                        </a:lnTo>
                        <a:lnTo>
                          <a:pt x="216619" y="319688"/>
                        </a:lnTo>
                        <a:lnTo>
                          <a:pt x="215210" y="321450"/>
                        </a:lnTo>
                        <a:lnTo>
                          <a:pt x="62898" y="1850"/>
                        </a:lnTo>
                        <a:lnTo>
                          <a:pt x="63867" y="1762"/>
                        </a:lnTo>
                        <a:lnTo>
                          <a:pt x="793" y="263044"/>
                        </a:lnTo>
                        <a:close/>
                        <a:moveTo>
                          <a:pt x="0" y="266392"/>
                        </a:moveTo>
                        <a:lnTo>
                          <a:pt x="352" y="264718"/>
                        </a:lnTo>
                        <a:lnTo>
                          <a:pt x="62810" y="1498"/>
                        </a:lnTo>
                        <a:lnTo>
                          <a:pt x="63162" y="0"/>
                        </a:lnTo>
                        <a:lnTo>
                          <a:pt x="63779" y="1410"/>
                        </a:lnTo>
                        <a:lnTo>
                          <a:pt x="217324" y="320393"/>
                        </a:lnTo>
                        <a:lnTo>
                          <a:pt x="218469" y="322771"/>
                        </a:lnTo>
                        <a:lnTo>
                          <a:pt x="215915" y="322066"/>
                        </a:lnTo>
                        <a:lnTo>
                          <a:pt x="0" y="266392"/>
                        </a:lnTo>
                        <a:close/>
                      </a:path>
                    </a:pathLst>
                  </a:custGeom>
                  <a:grpFill/>
                  <a:ln w="8809" cap="flat">
                    <a:noFill/>
                    <a:prstDash val="solid"/>
                    <a:miter/>
                  </a:ln>
                </p:spPr>
                <p:txBody>
                  <a:bodyPr rtlCol="0" anchor="ctr"/>
                  <a:lstStyle/>
                  <a:p>
                    <a:endParaRPr lang="en-US" sz="3200"/>
                  </a:p>
                </p:txBody>
              </p:sp>
              <p:sp>
                <p:nvSpPr>
                  <p:cNvPr id="2415" name="Freeform: Shape 2414">
                    <a:extLst>
                      <a:ext uri="{FF2B5EF4-FFF2-40B4-BE49-F238E27FC236}">
                        <a16:creationId xmlns:a16="http://schemas.microsoft.com/office/drawing/2014/main" id="{2AAA1A69-3A1C-40A4-969B-4B8A048643F7}"/>
                      </a:ext>
                    </a:extLst>
                  </p:cNvPr>
                  <p:cNvSpPr/>
                  <p:nvPr/>
                </p:nvSpPr>
                <p:spPr>
                  <a:xfrm>
                    <a:off x="8680369" y="1427164"/>
                    <a:ext cx="228776" cy="337834"/>
                  </a:xfrm>
                  <a:custGeom>
                    <a:avLst/>
                    <a:gdLst>
                      <a:gd name="connsiteX0" fmla="*/ 228776 w 228776"/>
                      <a:gd name="connsiteY0" fmla="*/ 337835 h 337834"/>
                      <a:gd name="connsiteX1" fmla="*/ 220055 w 228776"/>
                      <a:gd name="connsiteY1" fmla="*/ 335632 h 337834"/>
                      <a:gd name="connsiteX2" fmla="*/ 218381 w 228776"/>
                      <a:gd name="connsiteY2" fmla="*/ 337658 h 337834"/>
                      <a:gd name="connsiteX3" fmla="*/ 217060 w 228776"/>
                      <a:gd name="connsiteY3" fmla="*/ 334840 h 337834"/>
                      <a:gd name="connsiteX4" fmla="*/ 0 w 228776"/>
                      <a:gd name="connsiteY4" fmla="*/ 278813 h 337834"/>
                      <a:gd name="connsiteX5" fmla="*/ 63250 w 228776"/>
                      <a:gd name="connsiteY5" fmla="*/ 12069 h 337834"/>
                      <a:gd name="connsiteX6" fmla="*/ 61753 w 228776"/>
                      <a:gd name="connsiteY6" fmla="*/ 8985 h 337834"/>
                      <a:gd name="connsiteX7" fmla="*/ 63955 w 228776"/>
                      <a:gd name="connsiteY7" fmla="*/ 8721 h 337834"/>
                      <a:gd name="connsiteX8" fmla="*/ 65981 w 228776"/>
                      <a:gd name="connsiteY8" fmla="*/ 0 h 337834"/>
                      <a:gd name="connsiteX9" fmla="*/ 69945 w 228776"/>
                      <a:gd name="connsiteY9" fmla="*/ 8104 h 337834"/>
                      <a:gd name="connsiteX10" fmla="*/ 72236 w 228776"/>
                      <a:gd name="connsiteY10" fmla="*/ 7840 h 337834"/>
                      <a:gd name="connsiteX11" fmla="*/ 71443 w 228776"/>
                      <a:gd name="connsiteY11" fmla="*/ 11100 h 337834"/>
                      <a:gd name="connsiteX12" fmla="*/ 223491 w 228776"/>
                      <a:gd name="connsiteY12" fmla="*/ 326911 h 337834"/>
                      <a:gd name="connsiteX13" fmla="*/ 226574 w 228776"/>
                      <a:gd name="connsiteY13" fmla="*/ 327704 h 337834"/>
                      <a:gd name="connsiteX14" fmla="*/ 224900 w 228776"/>
                      <a:gd name="connsiteY14" fmla="*/ 329730 h 337834"/>
                      <a:gd name="connsiteX15" fmla="*/ 228776 w 228776"/>
                      <a:gd name="connsiteY15" fmla="*/ 337835 h 337834"/>
                      <a:gd name="connsiteX16" fmla="*/ 8809 w 228776"/>
                      <a:gd name="connsiteY16" fmla="*/ 270620 h 337834"/>
                      <a:gd name="connsiteX17" fmla="*/ 211774 w 228776"/>
                      <a:gd name="connsiteY17" fmla="*/ 323916 h 337834"/>
                      <a:gd name="connsiteX18" fmla="*/ 68536 w 228776"/>
                      <a:gd name="connsiteY18" fmla="*/ 23256 h 337834"/>
                      <a:gd name="connsiteX19" fmla="*/ 8809 w 228776"/>
                      <a:gd name="connsiteY19" fmla="*/ 270620 h 33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8776" h="337834">
                        <a:moveTo>
                          <a:pt x="228776" y="337835"/>
                        </a:moveTo>
                        <a:lnTo>
                          <a:pt x="220055" y="335632"/>
                        </a:lnTo>
                        <a:lnTo>
                          <a:pt x="218381" y="337658"/>
                        </a:lnTo>
                        <a:lnTo>
                          <a:pt x="217060" y="334840"/>
                        </a:lnTo>
                        <a:lnTo>
                          <a:pt x="0" y="278813"/>
                        </a:lnTo>
                        <a:lnTo>
                          <a:pt x="63250" y="12069"/>
                        </a:lnTo>
                        <a:lnTo>
                          <a:pt x="61753" y="8985"/>
                        </a:lnTo>
                        <a:lnTo>
                          <a:pt x="63955" y="8721"/>
                        </a:lnTo>
                        <a:lnTo>
                          <a:pt x="65981" y="0"/>
                        </a:lnTo>
                        <a:lnTo>
                          <a:pt x="69945" y="8104"/>
                        </a:lnTo>
                        <a:lnTo>
                          <a:pt x="72236" y="7840"/>
                        </a:lnTo>
                        <a:lnTo>
                          <a:pt x="71443" y="11100"/>
                        </a:lnTo>
                        <a:lnTo>
                          <a:pt x="223491" y="326911"/>
                        </a:lnTo>
                        <a:lnTo>
                          <a:pt x="226574" y="327704"/>
                        </a:lnTo>
                        <a:lnTo>
                          <a:pt x="224900" y="329730"/>
                        </a:lnTo>
                        <a:lnTo>
                          <a:pt x="228776" y="337835"/>
                        </a:lnTo>
                        <a:close/>
                        <a:moveTo>
                          <a:pt x="8809" y="270620"/>
                        </a:moveTo>
                        <a:lnTo>
                          <a:pt x="211774" y="323916"/>
                        </a:lnTo>
                        <a:lnTo>
                          <a:pt x="68536" y="23256"/>
                        </a:lnTo>
                        <a:lnTo>
                          <a:pt x="8809" y="270620"/>
                        </a:lnTo>
                        <a:close/>
                      </a:path>
                    </a:pathLst>
                  </a:custGeom>
                  <a:grpFill/>
                  <a:ln w="8809" cap="flat">
                    <a:noFill/>
                    <a:prstDash val="solid"/>
                    <a:miter/>
                  </a:ln>
                </p:spPr>
                <p:txBody>
                  <a:bodyPr rtlCol="0" anchor="ctr"/>
                  <a:lstStyle/>
                  <a:p>
                    <a:endParaRPr lang="en-US" sz="3200"/>
                  </a:p>
                </p:txBody>
              </p:sp>
            </p:grpSp>
            <p:grpSp>
              <p:nvGrpSpPr>
                <p:cNvPr id="1595" name="Graphic 4229">
                  <a:extLst>
                    <a:ext uri="{FF2B5EF4-FFF2-40B4-BE49-F238E27FC236}">
                      <a16:creationId xmlns:a16="http://schemas.microsoft.com/office/drawing/2014/main" id="{AF5082BD-85BB-45C3-AE21-33CC05FFE699}"/>
                    </a:ext>
                  </a:extLst>
                </p:cNvPr>
                <p:cNvGrpSpPr/>
                <p:nvPr/>
              </p:nvGrpSpPr>
              <p:grpSpPr>
                <a:xfrm>
                  <a:off x="2036786" y="4011445"/>
                  <a:ext cx="308499" cy="230449"/>
                  <a:chOff x="2036786" y="4011445"/>
                  <a:chExt cx="308499" cy="230449"/>
                </a:xfrm>
                <a:grpFill/>
              </p:grpSpPr>
              <p:sp>
                <p:nvSpPr>
                  <p:cNvPr id="2412" name="Freeform: Shape 2411">
                    <a:extLst>
                      <a:ext uri="{FF2B5EF4-FFF2-40B4-BE49-F238E27FC236}">
                        <a16:creationId xmlns:a16="http://schemas.microsoft.com/office/drawing/2014/main" id="{5B80C4BC-8C20-4E5C-BE6A-49AB823F9D8E}"/>
                      </a:ext>
                    </a:extLst>
                  </p:cNvPr>
                  <p:cNvSpPr/>
                  <p:nvPr/>
                </p:nvSpPr>
                <p:spPr>
                  <a:xfrm>
                    <a:off x="2043833" y="4017612"/>
                    <a:ext cx="295550" cy="218557"/>
                  </a:xfrm>
                  <a:custGeom>
                    <a:avLst/>
                    <a:gdLst>
                      <a:gd name="connsiteX0" fmla="*/ 4229 w 295550"/>
                      <a:gd name="connsiteY0" fmla="*/ 27485 h 218557"/>
                      <a:gd name="connsiteX1" fmla="*/ 178299 w 295550"/>
                      <a:gd name="connsiteY1" fmla="*/ 215827 h 218557"/>
                      <a:gd name="connsiteX2" fmla="*/ 176449 w 295550"/>
                      <a:gd name="connsiteY2" fmla="*/ 216091 h 218557"/>
                      <a:gd name="connsiteX3" fmla="*/ 293877 w 295550"/>
                      <a:gd name="connsiteY3" fmla="*/ 440 h 218557"/>
                      <a:gd name="connsiteX4" fmla="*/ 294493 w 295550"/>
                      <a:gd name="connsiteY4" fmla="*/ 1321 h 218557"/>
                      <a:gd name="connsiteX5" fmla="*/ 4229 w 295550"/>
                      <a:gd name="connsiteY5" fmla="*/ 27485 h 218557"/>
                      <a:gd name="connsiteX6" fmla="*/ 0 w 295550"/>
                      <a:gd name="connsiteY6" fmla="*/ 27925 h 218557"/>
                      <a:gd name="connsiteX7" fmla="*/ 294405 w 295550"/>
                      <a:gd name="connsiteY7" fmla="*/ 88 h 218557"/>
                      <a:gd name="connsiteX8" fmla="*/ 295550 w 295550"/>
                      <a:gd name="connsiteY8" fmla="*/ 0 h 218557"/>
                      <a:gd name="connsiteX9" fmla="*/ 295022 w 295550"/>
                      <a:gd name="connsiteY9" fmla="*/ 1057 h 218557"/>
                      <a:gd name="connsiteX10" fmla="*/ 178564 w 295550"/>
                      <a:gd name="connsiteY10" fmla="*/ 217148 h 218557"/>
                      <a:gd name="connsiteX11" fmla="*/ 177771 w 295550"/>
                      <a:gd name="connsiteY11" fmla="*/ 218557 h 218557"/>
                      <a:gd name="connsiteX12" fmla="*/ 176714 w 295550"/>
                      <a:gd name="connsiteY12" fmla="*/ 217412 h 218557"/>
                      <a:gd name="connsiteX13" fmla="*/ 0 w 295550"/>
                      <a:gd name="connsiteY13" fmla="*/ 27925 h 21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5550" h="218557">
                        <a:moveTo>
                          <a:pt x="4229" y="27485"/>
                        </a:moveTo>
                        <a:lnTo>
                          <a:pt x="178299" y="215827"/>
                        </a:lnTo>
                        <a:lnTo>
                          <a:pt x="176449" y="216091"/>
                        </a:lnTo>
                        <a:lnTo>
                          <a:pt x="293877" y="440"/>
                        </a:lnTo>
                        <a:lnTo>
                          <a:pt x="294493" y="1321"/>
                        </a:lnTo>
                        <a:lnTo>
                          <a:pt x="4229" y="27485"/>
                        </a:lnTo>
                        <a:close/>
                        <a:moveTo>
                          <a:pt x="0" y="27925"/>
                        </a:moveTo>
                        <a:lnTo>
                          <a:pt x="294405" y="88"/>
                        </a:lnTo>
                        <a:lnTo>
                          <a:pt x="295550" y="0"/>
                        </a:lnTo>
                        <a:lnTo>
                          <a:pt x="295022" y="1057"/>
                        </a:lnTo>
                        <a:lnTo>
                          <a:pt x="178564" y="217148"/>
                        </a:lnTo>
                        <a:lnTo>
                          <a:pt x="177771" y="218557"/>
                        </a:lnTo>
                        <a:lnTo>
                          <a:pt x="176714" y="217412"/>
                        </a:lnTo>
                        <a:lnTo>
                          <a:pt x="0" y="27925"/>
                        </a:lnTo>
                        <a:close/>
                      </a:path>
                    </a:pathLst>
                  </a:custGeom>
                  <a:grpFill/>
                  <a:ln w="8809" cap="flat">
                    <a:noFill/>
                    <a:prstDash val="solid"/>
                    <a:miter/>
                  </a:ln>
                </p:spPr>
                <p:txBody>
                  <a:bodyPr rtlCol="0" anchor="ctr"/>
                  <a:lstStyle/>
                  <a:p>
                    <a:endParaRPr lang="en-US" sz="3200"/>
                  </a:p>
                </p:txBody>
              </p:sp>
              <p:sp>
                <p:nvSpPr>
                  <p:cNvPr id="2413" name="Freeform: Shape 2412">
                    <a:extLst>
                      <a:ext uri="{FF2B5EF4-FFF2-40B4-BE49-F238E27FC236}">
                        <a16:creationId xmlns:a16="http://schemas.microsoft.com/office/drawing/2014/main" id="{9018471F-45D5-4E58-BFF2-CE9A270322E9}"/>
                      </a:ext>
                    </a:extLst>
                  </p:cNvPr>
                  <p:cNvSpPr/>
                  <p:nvPr/>
                </p:nvSpPr>
                <p:spPr>
                  <a:xfrm>
                    <a:off x="2036786" y="4011445"/>
                    <a:ext cx="308499" cy="230449"/>
                  </a:xfrm>
                  <a:custGeom>
                    <a:avLst/>
                    <a:gdLst>
                      <a:gd name="connsiteX0" fmla="*/ 185611 w 308499"/>
                      <a:gd name="connsiteY0" fmla="*/ 230450 h 230449"/>
                      <a:gd name="connsiteX1" fmla="*/ 181382 w 308499"/>
                      <a:gd name="connsiteY1" fmla="*/ 225869 h 230449"/>
                      <a:gd name="connsiteX2" fmla="*/ 177506 w 308499"/>
                      <a:gd name="connsiteY2" fmla="*/ 226398 h 230449"/>
                      <a:gd name="connsiteX3" fmla="*/ 179092 w 308499"/>
                      <a:gd name="connsiteY3" fmla="*/ 223491 h 230449"/>
                      <a:gd name="connsiteX4" fmla="*/ 0 w 308499"/>
                      <a:gd name="connsiteY4" fmla="*/ 31361 h 230449"/>
                      <a:gd name="connsiteX5" fmla="*/ 4228 w 308499"/>
                      <a:gd name="connsiteY5" fmla="*/ 30921 h 230449"/>
                      <a:gd name="connsiteX6" fmla="*/ 4228 w 308499"/>
                      <a:gd name="connsiteY6" fmla="*/ 30921 h 230449"/>
                      <a:gd name="connsiteX7" fmla="*/ 9866 w 308499"/>
                      <a:gd name="connsiteY7" fmla="*/ 30392 h 230449"/>
                      <a:gd name="connsiteX8" fmla="*/ 299074 w 308499"/>
                      <a:gd name="connsiteY8" fmla="*/ 3083 h 230449"/>
                      <a:gd name="connsiteX9" fmla="*/ 300748 w 308499"/>
                      <a:gd name="connsiteY9" fmla="*/ 0 h 230449"/>
                      <a:gd name="connsiteX10" fmla="*/ 302509 w 308499"/>
                      <a:gd name="connsiteY10" fmla="*/ 2731 h 230449"/>
                      <a:gd name="connsiteX11" fmla="*/ 308500 w 308499"/>
                      <a:gd name="connsiteY11" fmla="*/ 2202 h 230449"/>
                      <a:gd name="connsiteX12" fmla="*/ 305681 w 308499"/>
                      <a:gd name="connsiteY12" fmla="*/ 7576 h 230449"/>
                      <a:gd name="connsiteX13" fmla="*/ 307531 w 308499"/>
                      <a:gd name="connsiteY13" fmla="*/ 10307 h 230449"/>
                      <a:gd name="connsiteX14" fmla="*/ 304095 w 308499"/>
                      <a:gd name="connsiteY14" fmla="*/ 10571 h 230449"/>
                      <a:gd name="connsiteX15" fmla="*/ 190192 w 308499"/>
                      <a:gd name="connsiteY15" fmla="*/ 221993 h 230449"/>
                      <a:gd name="connsiteX16" fmla="*/ 192394 w 308499"/>
                      <a:gd name="connsiteY16" fmla="*/ 224460 h 230449"/>
                      <a:gd name="connsiteX17" fmla="*/ 188606 w 308499"/>
                      <a:gd name="connsiteY17" fmla="*/ 224988 h 230449"/>
                      <a:gd name="connsiteX18" fmla="*/ 185611 w 308499"/>
                      <a:gd name="connsiteY18" fmla="*/ 230450 h 230449"/>
                      <a:gd name="connsiteX19" fmla="*/ 18411 w 308499"/>
                      <a:gd name="connsiteY19" fmla="*/ 36382 h 230449"/>
                      <a:gd name="connsiteX20" fmla="*/ 183585 w 308499"/>
                      <a:gd name="connsiteY20" fmla="*/ 215034 h 230449"/>
                      <a:gd name="connsiteX21" fmla="*/ 294405 w 308499"/>
                      <a:gd name="connsiteY21" fmla="*/ 11452 h 230449"/>
                      <a:gd name="connsiteX22" fmla="*/ 18411 w 308499"/>
                      <a:gd name="connsiteY22" fmla="*/ 36382 h 23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499" h="230449">
                        <a:moveTo>
                          <a:pt x="185611" y="230450"/>
                        </a:moveTo>
                        <a:lnTo>
                          <a:pt x="181382" y="225869"/>
                        </a:lnTo>
                        <a:lnTo>
                          <a:pt x="177506" y="226398"/>
                        </a:lnTo>
                        <a:lnTo>
                          <a:pt x="179092" y="223491"/>
                        </a:lnTo>
                        <a:lnTo>
                          <a:pt x="0" y="31361"/>
                        </a:lnTo>
                        <a:lnTo>
                          <a:pt x="4228" y="30921"/>
                        </a:lnTo>
                        <a:lnTo>
                          <a:pt x="4228" y="30921"/>
                        </a:lnTo>
                        <a:lnTo>
                          <a:pt x="9866" y="30392"/>
                        </a:lnTo>
                        <a:lnTo>
                          <a:pt x="299074" y="3083"/>
                        </a:lnTo>
                        <a:lnTo>
                          <a:pt x="300748" y="0"/>
                        </a:lnTo>
                        <a:lnTo>
                          <a:pt x="302509" y="2731"/>
                        </a:lnTo>
                        <a:lnTo>
                          <a:pt x="308500" y="2202"/>
                        </a:lnTo>
                        <a:lnTo>
                          <a:pt x="305681" y="7576"/>
                        </a:lnTo>
                        <a:lnTo>
                          <a:pt x="307531" y="10307"/>
                        </a:lnTo>
                        <a:lnTo>
                          <a:pt x="304095" y="10571"/>
                        </a:lnTo>
                        <a:lnTo>
                          <a:pt x="190192" y="221993"/>
                        </a:lnTo>
                        <a:lnTo>
                          <a:pt x="192394" y="224460"/>
                        </a:lnTo>
                        <a:lnTo>
                          <a:pt x="188606" y="224988"/>
                        </a:lnTo>
                        <a:lnTo>
                          <a:pt x="185611" y="230450"/>
                        </a:lnTo>
                        <a:close/>
                        <a:moveTo>
                          <a:pt x="18411" y="36382"/>
                        </a:moveTo>
                        <a:lnTo>
                          <a:pt x="183585" y="215034"/>
                        </a:lnTo>
                        <a:lnTo>
                          <a:pt x="294405" y="11452"/>
                        </a:lnTo>
                        <a:lnTo>
                          <a:pt x="18411" y="36382"/>
                        </a:lnTo>
                        <a:close/>
                      </a:path>
                    </a:pathLst>
                  </a:custGeom>
                  <a:grpFill/>
                  <a:ln w="8809" cap="flat">
                    <a:noFill/>
                    <a:prstDash val="solid"/>
                    <a:miter/>
                  </a:ln>
                </p:spPr>
                <p:txBody>
                  <a:bodyPr rtlCol="0" anchor="ctr"/>
                  <a:lstStyle/>
                  <a:p>
                    <a:endParaRPr lang="en-US" sz="3200"/>
                  </a:p>
                </p:txBody>
              </p:sp>
            </p:grpSp>
            <p:grpSp>
              <p:nvGrpSpPr>
                <p:cNvPr id="1596" name="Graphic 4229">
                  <a:extLst>
                    <a:ext uri="{FF2B5EF4-FFF2-40B4-BE49-F238E27FC236}">
                      <a16:creationId xmlns:a16="http://schemas.microsoft.com/office/drawing/2014/main" id="{2BE1E31F-F48D-49CD-8E06-DAA5986277D0}"/>
                    </a:ext>
                  </a:extLst>
                </p:cNvPr>
                <p:cNvGrpSpPr/>
                <p:nvPr/>
              </p:nvGrpSpPr>
              <p:grpSpPr>
                <a:xfrm>
                  <a:off x="3031791" y="1778389"/>
                  <a:ext cx="579384" cy="215474"/>
                  <a:chOff x="3031791" y="1778389"/>
                  <a:chExt cx="579384" cy="215474"/>
                </a:xfrm>
                <a:grpFill/>
              </p:grpSpPr>
              <p:sp>
                <p:nvSpPr>
                  <p:cNvPr id="2410" name="Freeform: Shape 2409">
                    <a:extLst>
                      <a:ext uri="{FF2B5EF4-FFF2-40B4-BE49-F238E27FC236}">
                        <a16:creationId xmlns:a16="http://schemas.microsoft.com/office/drawing/2014/main" id="{BA09592E-C64F-4079-ABDE-7D64006B85A3}"/>
                      </a:ext>
                    </a:extLst>
                  </p:cNvPr>
                  <p:cNvSpPr/>
                  <p:nvPr/>
                </p:nvSpPr>
                <p:spPr>
                  <a:xfrm>
                    <a:off x="3035625" y="1783410"/>
                    <a:ext cx="570880" cy="203934"/>
                  </a:xfrm>
                  <a:custGeom>
                    <a:avLst/>
                    <a:gdLst>
                      <a:gd name="connsiteX0" fmla="*/ 568061 w 570880"/>
                      <a:gd name="connsiteY0" fmla="*/ 11364 h 203934"/>
                      <a:gd name="connsiteX1" fmla="*/ 303960 w 570880"/>
                      <a:gd name="connsiteY1" fmla="*/ 84128 h 203934"/>
                      <a:gd name="connsiteX2" fmla="*/ 169795 w 570880"/>
                      <a:gd name="connsiteY2" fmla="*/ 118573 h 203934"/>
                      <a:gd name="connsiteX3" fmla="*/ 102405 w 570880"/>
                      <a:gd name="connsiteY3" fmla="*/ 134517 h 203934"/>
                      <a:gd name="connsiteX4" fmla="*/ 34309 w 570880"/>
                      <a:gd name="connsiteY4" fmla="*/ 147907 h 203934"/>
                      <a:gd name="connsiteX5" fmla="*/ 16867 w 570880"/>
                      <a:gd name="connsiteY5" fmla="*/ 149933 h 203934"/>
                      <a:gd name="connsiteX6" fmla="*/ 7793 w 570880"/>
                      <a:gd name="connsiteY6" fmla="*/ 150022 h 203934"/>
                      <a:gd name="connsiteX7" fmla="*/ 2420 w 570880"/>
                      <a:gd name="connsiteY7" fmla="*/ 148612 h 203934"/>
                      <a:gd name="connsiteX8" fmla="*/ 746 w 570880"/>
                      <a:gd name="connsiteY8" fmla="*/ 146938 h 203934"/>
                      <a:gd name="connsiteX9" fmla="*/ 394 w 570880"/>
                      <a:gd name="connsiteY9" fmla="*/ 146410 h 203934"/>
                      <a:gd name="connsiteX10" fmla="*/ 41 w 570880"/>
                      <a:gd name="connsiteY10" fmla="*/ 145000 h 203934"/>
                      <a:gd name="connsiteX11" fmla="*/ 41 w 570880"/>
                      <a:gd name="connsiteY11" fmla="*/ 144472 h 203934"/>
                      <a:gd name="connsiteX12" fmla="*/ 1274 w 570880"/>
                      <a:gd name="connsiteY12" fmla="*/ 141741 h 203934"/>
                      <a:gd name="connsiteX13" fmla="*/ 3036 w 570880"/>
                      <a:gd name="connsiteY13" fmla="*/ 140508 h 203934"/>
                      <a:gd name="connsiteX14" fmla="*/ 21359 w 570880"/>
                      <a:gd name="connsiteY14" fmla="*/ 138481 h 203934"/>
                      <a:gd name="connsiteX15" fmla="*/ 38802 w 570880"/>
                      <a:gd name="connsiteY15" fmla="*/ 139010 h 203934"/>
                      <a:gd name="connsiteX16" fmla="*/ 107866 w 570880"/>
                      <a:gd name="connsiteY16" fmla="*/ 145088 h 203934"/>
                      <a:gd name="connsiteX17" fmla="*/ 245291 w 570880"/>
                      <a:gd name="connsiteY17" fmla="*/ 162178 h 203934"/>
                      <a:gd name="connsiteX18" fmla="*/ 519258 w 570880"/>
                      <a:gd name="connsiteY18" fmla="*/ 202260 h 203934"/>
                      <a:gd name="connsiteX19" fmla="*/ 518377 w 570880"/>
                      <a:gd name="connsiteY19" fmla="*/ 202877 h 203934"/>
                      <a:gd name="connsiteX20" fmla="*/ 568061 w 570880"/>
                      <a:gd name="connsiteY20" fmla="*/ 11364 h 203934"/>
                      <a:gd name="connsiteX21" fmla="*/ 570880 w 570880"/>
                      <a:gd name="connsiteY21" fmla="*/ 0 h 203934"/>
                      <a:gd name="connsiteX22" fmla="*/ 519787 w 570880"/>
                      <a:gd name="connsiteY22" fmla="*/ 203229 h 203934"/>
                      <a:gd name="connsiteX23" fmla="*/ 519611 w 570880"/>
                      <a:gd name="connsiteY23" fmla="*/ 203934 h 203934"/>
                      <a:gd name="connsiteX24" fmla="*/ 518906 w 570880"/>
                      <a:gd name="connsiteY24" fmla="*/ 203846 h 203934"/>
                      <a:gd name="connsiteX25" fmla="*/ 244762 w 570880"/>
                      <a:gd name="connsiteY25" fmla="*/ 165878 h 203934"/>
                      <a:gd name="connsiteX26" fmla="*/ 107338 w 570880"/>
                      <a:gd name="connsiteY26" fmla="*/ 149845 h 203934"/>
                      <a:gd name="connsiteX27" fmla="*/ 38538 w 570880"/>
                      <a:gd name="connsiteY27" fmla="*/ 144384 h 203934"/>
                      <a:gd name="connsiteX28" fmla="*/ 21359 w 570880"/>
                      <a:gd name="connsiteY28" fmla="*/ 143943 h 203934"/>
                      <a:gd name="connsiteX29" fmla="*/ 5503 w 570880"/>
                      <a:gd name="connsiteY29" fmla="*/ 145529 h 203934"/>
                      <a:gd name="connsiteX30" fmla="*/ 5415 w 570880"/>
                      <a:gd name="connsiteY30" fmla="*/ 145441 h 203934"/>
                      <a:gd name="connsiteX31" fmla="*/ 5591 w 570880"/>
                      <a:gd name="connsiteY31" fmla="*/ 144472 h 203934"/>
                      <a:gd name="connsiteX32" fmla="*/ 5591 w 570880"/>
                      <a:gd name="connsiteY32" fmla="*/ 145000 h 203934"/>
                      <a:gd name="connsiteX33" fmla="*/ 5415 w 570880"/>
                      <a:gd name="connsiteY33" fmla="*/ 144119 h 203934"/>
                      <a:gd name="connsiteX34" fmla="*/ 5415 w 570880"/>
                      <a:gd name="connsiteY34" fmla="*/ 144031 h 203934"/>
                      <a:gd name="connsiteX35" fmla="*/ 5239 w 570880"/>
                      <a:gd name="connsiteY35" fmla="*/ 143855 h 203934"/>
                      <a:gd name="connsiteX36" fmla="*/ 8234 w 570880"/>
                      <a:gd name="connsiteY36" fmla="*/ 144472 h 203934"/>
                      <a:gd name="connsiteX37" fmla="*/ 16426 w 570880"/>
                      <a:gd name="connsiteY37" fmla="*/ 144296 h 203934"/>
                      <a:gd name="connsiteX38" fmla="*/ 33340 w 570880"/>
                      <a:gd name="connsiteY38" fmla="*/ 142181 h 203934"/>
                      <a:gd name="connsiteX39" fmla="*/ 100907 w 570880"/>
                      <a:gd name="connsiteY39" fmla="*/ 128351 h 203934"/>
                      <a:gd name="connsiteX40" fmla="*/ 168034 w 570880"/>
                      <a:gd name="connsiteY40" fmla="*/ 111966 h 203934"/>
                      <a:gd name="connsiteX41" fmla="*/ 301758 w 570880"/>
                      <a:gd name="connsiteY41" fmla="*/ 76552 h 203934"/>
                      <a:gd name="connsiteX42" fmla="*/ 567974 w 570880"/>
                      <a:gd name="connsiteY42" fmla="*/ 969 h 203934"/>
                      <a:gd name="connsiteX43" fmla="*/ 570880 w 570880"/>
                      <a:gd name="connsiteY43" fmla="*/ 0 h 20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70880" h="203934">
                        <a:moveTo>
                          <a:pt x="568061" y="11364"/>
                        </a:moveTo>
                        <a:cubicBezTo>
                          <a:pt x="480233" y="36294"/>
                          <a:pt x="392229" y="60696"/>
                          <a:pt x="303960" y="84128"/>
                        </a:cubicBezTo>
                        <a:cubicBezTo>
                          <a:pt x="259386" y="95933"/>
                          <a:pt x="214634" y="107561"/>
                          <a:pt x="169795" y="118573"/>
                        </a:cubicBezTo>
                        <a:cubicBezTo>
                          <a:pt x="147332" y="124034"/>
                          <a:pt x="124956" y="129408"/>
                          <a:pt x="102405" y="134517"/>
                        </a:cubicBezTo>
                        <a:cubicBezTo>
                          <a:pt x="79853" y="139539"/>
                          <a:pt x="57301" y="144384"/>
                          <a:pt x="34309" y="147907"/>
                        </a:cubicBezTo>
                        <a:cubicBezTo>
                          <a:pt x="28583" y="148788"/>
                          <a:pt x="22769" y="149493"/>
                          <a:pt x="16867" y="149933"/>
                        </a:cubicBezTo>
                        <a:cubicBezTo>
                          <a:pt x="13960" y="150198"/>
                          <a:pt x="10965" y="150198"/>
                          <a:pt x="7793" y="150022"/>
                        </a:cubicBezTo>
                        <a:cubicBezTo>
                          <a:pt x="6208" y="149845"/>
                          <a:pt x="4534" y="149669"/>
                          <a:pt x="2420" y="148612"/>
                        </a:cubicBezTo>
                        <a:cubicBezTo>
                          <a:pt x="1979" y="148436"/>
                          <a:pt x="1187" y="147643"/>
                          <a:pt x="746" y="146938"/>
                        </a:cubicBezTo>
                        <a:lnTo>
                          <a:pt x="394" y="146410"/>
                        </a:lnTo>
                        <a:cubicBezTo>
                          <a:pt x="306" y="146410"/>
                          <a:pt x="-135" y="144208"/>
                          <a:pt x="41" y="145000"/>
                        </a:cubicBezTo>
                        <a:lnTo>
                          <a:pt x="41" y="144472"/>
                        </a:lnTo>
                        <a:cubicBezTo>
                          <a:pt x="-135" y="144560"/>
                          <a:pt x="394" y="142534"/>
                          <a:pt x="1274" y="141741"/>
                        </a:cubicBezTo>
                        <a:cubicBezTo>
                          <a:pt x="2331" y="140596"/>
                          <a:pt x="2420" y="140948"/>
                          <a:pt x="3036" y="140508"/>
                        </a:cubicBezTo>
                        <a:cubicBezTo>
                          <a:pt x="10084" y="138041"/>
                          <a:pt x="15369" y="138658"/>
                          <a:pt x="21359" y="138481"/>
                        </a:cubicBezTo>
                        <a:cubicBezTo>
                          <a:pt x="27174" y="138481"/>
                          <a:pt x="32988" y="138746"/>
                          <a:pt x="38802" y="139010"/>
                        </a:cubicBezTo>
                        <a:cubicBezTo>
                          <a:pt x="61970" y="140331"/>
                          <a:pt x="84874" y="142622"/>
                          <a:pt x="107866" y="145088"/>
                        </a:cubicBezTo>
                        <a:cubicBezTo>
                          <a:pt x="153762" y="150110"/>
                          <a:pt x="199571" y="156012"/>
                          <a:pt x="245291" y="162178"/>
                        </a:cubicBezTo>
                        <a:cubicBezTo>
                          <a:pt x="336731" y="174599"/>
                          <a:pt x="427994" y="188166"/>
                          <a:pt x="519258" y="202260"/>
                        </a:cubicBezTo>
                        <a:lnTo>
                          <a:pt x="518377" y="202877"/>
                        </a:lnTo>
                        <a:lnTo>
                          <a:pt x="568061" y="11364"/>
                        </a:lnTo>
                        <a:close/>
                        <a:moveTo>
                          <a:pt x="570880" y="0"/>
                        </a:moveTo>
                        <a:lnTo>
                          <a:pt x="519787" y="203229"/>
                        </a:lnTo>
                        <a:lnTo>
                          <a:pt x="519611" y="203934"/>
                        </a:lnTo>
                        <a:lnTo>
                          <a:pt x="518906" y="203846"/>
                        </a:lnTo>
                        <a:cubicBezTo>
                          <a:pt x="427642" y="190368"/>
                          <a:pt x="336202" y="177595"/>
                          <a:pt x="244762" y="165878"/>
                        </a:cubicBezTo>
                        <a:cubicBezTo>
                          <a:pt x="199042" y="160064"/>
                          <a:pt x="153234" y="154514"/>
                          <a:pt x="107338" y="149845"/>
                        </a:cubicBezTo>
                        <a:cubicBezTo>
                          <a:pt x="84434" y="147555"/>
                          <a:pt x="61442" y="145441"/>
                          <a:pt x="38538" y="144384"/>
                        </a:cubicBezTo>
                        <a:cubicBezTo>
                          <a:pt x="32812" y="144119"/>
                          <a:pt x="27086" y="143943"/>
                          <a:pt x="21359" y="143943"/>
                        </a:cubicBezTo>
                        <a:cubicBezTo>
                          <a:pt x="15898" y="144031"/>
                          <a:pt x="9379" y="144119"/>
                          <a:pt x="5503" y="145529"/>
                        </a:cubicBezTo>
                        <a:cubicBezTo>
                          <a:pt x="5503" y="145529"/>
                          <a:pt x="4798" y="145881"/>
                          <a:pt x="5415" y="145441"/>
                        </a:cubicBezTo>
                        <a:cubicBezTo>
                          <a:pt x="5943" y="145265"/>
                          <a:pt x="5503" y="143591"/>
                          <a:pt x="5591" y="144472"/>
                        </a:cubicBezTo>
                        <a:lnTo>
                          <a:pt x="5591" y="145000"/>
                        </a:lnTo>
                        <a:cubicBezTo>
                          <a:pt x="5767" y="145969"/>
                          <a:pt x="5327" y="143943"/>
                          <a:pt x="5415" y="144119"/>
                        </a:cubicBezTo>
                        <a:lnTo>
                          <a:pt x="5415" y="144031"/>
                        </a:lnTo>
                        <a:cubicBezTo>
                          <a:pt x="5503" y="143855"/>
                          <a:pt x="4974" y="143767"/>
                          <a:pt x="5239" y="143855"/>
                        </a:cubicBezTo>
                        <a:cubicBezTo>
                          <a:pt x="5679" y="144119"/>
                          <a:pt x="7001" y="144384"/>
                          <a:pt x="8234" y="144472"/>
                        </a:cubicBezTo>
                        <a:cubicBezTo>
                          <a:pt x="10876" y="144648"/>
                          <a:pt x="13608" y="144560"/>
                          <a:pt x="16426" y="144296"/>
                        </a:cubicBezTo>
                        <a:cubicBezTo>
                          <a:pt x="22064" y="143855"/>
                          <a:pt x="27702" y="143150"/>
                          <a:pt x="33340" y="142181"/>
                        </a:cubicBezTo>
                        <a:cubicBezTo>
                          <a:pt x="55980" y="138570"/>
                          <a:pt x="78444" y="133460"/>
                          <a:pt x="100907" y="128351"/>
                        </a:cubicBezTo>
                        <a:cubicBezTo>
                          <a:pt x="123371" y="123153"/>
                          <a:pt x="145746" y="117604"/>
                          <a:pt x="168034" y="111966"/>
                        </a:cubicBezTo>
                        <a:cubicBezTo>
                          <a:pt x="212696" y="100602"/>
                          <a:pt x="257271" y="88709"/>
                          <a:pt x="301758" y="76552"/>
                        </a:cubicBezTo>
                        <a:cubicBezTo>
                          <a:pt x="390732" y="52151"/>
                          <a:pt x="479440" y="26868"/>
                          <a:pt x="567974" y="969"/>
                        </a:cubicBezTo>
                        <a:lnTo>
                          <a:pt x="570880" y="0"/>
                        </a:lnTo>
                        <a:close/>
                      </a:path>
                    </a:pathLst>
                  </a:custGeom>
                  <a:grpFill/>
                  <a:ln w="8809" cap="flat">
                    <a:noFill/>
                    <a:prstDash val="solid"/>
                    <a:miter/>
                  </a:ln>
                </p:spPr>
                <p:txBody>
                  <a:bodyPr rtlCol="0" anchor="ctr"/>
                  <a:lstStyle/>
                  <a:p>
                    <a:endParaRPr lang="en-US" sz="3200"/>
                  </a:p>
                </p:txBody>
              </p:sp>
              <p:sp>
                <p:nvSpPr>
                  <p:cNvPr id="2411" name="Freeform: Shape 2410">
                    <a:extLst>
                      <a:ext uri="{FF2B5EF4-FFF2-40B4-BE49-F238E27FC236}">
                        <a16:creationId xmlns:a16="http://schemas.microsoft.com/office/drawing/2014/main" id="{C38272F6-6B32-4255-94BE-33FC35E69CC4}"/>
                      </a:ext>
                    </a:extLst>
                  </p:cNvPr>
                  <p:cNvSpPr/>
                  <p:nvPr/>
                </p:nvSpPr>
                <p:spPr>
                  <a:xfrm>
                    <a:off x="3031791" y="1778389"/>
                    <a:ext cx="579384" cy="215474"/>
                  </a:xfrm>
                  <a:custGeom>
                    <a:avLst/>
                    <a:gdLst>
                      <a:gd name="connsiteX0" fmla="*/ 516662 w 579384"/>
                      <a:gd name="connsiteY0" fmla="*/ 215474 h 215474"/>
                      <a:gd name="connsiteX1" fmla="*/ 517719 w 579384"/>
                      <a:gd name="connsiteY1" fmla="*/ 211422 h 215474"/>
                      <a:gd name="connsiteX2" fmla="*/ 248156 w 579384"/>
                      <a:gd name="connsiteY2" fmla="*/ 174159 h 215474"/>
                      <a:gd name="connsiteX3" fmla="*/ 110820 w 579384"/>
                      <a:gd name="connsiteY3" fmla="*/ 158126 h 215474"/>
                      <a:gd name="connsiteX4" fmla="*/ 55322 w 579384"/>
                      <a:gd name="connsiteY4" fmla="*/ 153369 h 215474"/>
                      <a:gd name="connsiteX5" fmla="*/ 38672 w 579384"/>
                      <a:gd name="connsiteY5" fmla="*/ 156188 h 215474"/>
                      <a:gd name="connsiteX6" fmla="*/ 20966 w 579384"/>
                      <a:gd name="connsiteY6" fmla="*/ 158214 h 215474"/>
                      <a:gd name="connsiteX7" fmla="*/ 11364 w 579384"/>
                      <a:gd name="connsiteY7" fmla="*/ 158302 h 215474"/>
                      <a:gd name="connsiteX8" fmla="*/ 4757 w 579384"/>
                      <a:gd name="connsiteY8" fmla="*/ 156540 h 215474"/>
                      <a:gd name="connsiteX9" fmla="*/ 1850 w 579384"/>
                      <a:gd name="connsiteY9" fmla="*/ 153898 h 215474"/>
                      <a:gd name="connsiteX10" fmla="*/ 1938 w 579384"/>
                      <a:gd name="connsiteY10" fmla="*/ 153809 h 215474"/>
                      <a:gd name="connsiteX11" fmla="*/ 529 w 579384"/>
                      <a:gd name="connsiteY11" fmla="*/ 150286 h 215474"/>
                      <a:gd name="connsiteX12" fmla="*/ 0 w 579384"/>
                      <a:gd name="connsiteY12" fmla="*/ 147026 h 215474"/>
                      <a:gd name="connsiteX13" fmla="*/ 1057 w 579384"/>
                      <a:gd name="connsiteY13" fmla="*/ 146850 h 215474"/>
                      <a:gd name="connsiteX14" fmla="*/ 2819 w 579384"/>
                      <a:gd name="connsiteY14" fmla="*/ 144119 h 215474"/>
                      <a:gd name="connsiteX15" fmla="*/ 5197 w 579384"/>
                      <a:gd name="connsiteY15" fmla="*/ 142446 h 215474"/>
                      <a:gd name="connsiteX16" fmla="*/ 21406 w 579384"/>
                      <a:gd name="connsiteY16" fmla="*/ 139979 h 215474"/>
                      <a:gd name="connsiteX17" fmla="*/ 25106 w 579384"/>
                      <a:gd name="connsiteY17" fmla="*/ 139891 h 215474"/>
                      <a:gd name="connsiteX18" fmla="*/ 42813 w 579384"/>
                      <a:gd name="connsiteY18" fmla="*/ 140419 h 215474"/>
                      <a:gd name="connsiteX19" fmla="*/ 51622 w 579384"/>
                      <a:gd name="connsiteY19" fmla="*/ 140948 h 215474"/>
                      <a:gd name="connsiteX20" fmla="*/ 104037 w 579384"/>
                      <a:gd name="connsiteY20" fmla="*/ 129760 h 215474"/>
                      <a:gd name="connsiteX21" fmla="*/ 171164 w 579384"/>
                      <a:gd name="connsiteY21" fmla="*/ 113375 h 215474"/>
                      <a:gd name="connsiteX22" fmla="*/ 304800 w 579384"/>
                      <a:gd name="connsiteY22" fmla="*/ 77962 h 215474"/>
                      <a:gd name="connsiteX23" fmla="*/ 570927 w 579384"/>
                      <a:gd name="connsiteY23" fmla="*/ 2467 h 215474"/>
                      <a:gd name="connsiteX24" fmla="*/ 579384 w 579384"/>
                      <a:gd name="connsiteY24" fmla="*/ 0 h 215474"/>
                      <a:gd name="connsiteX25" fmla="*/ 527938 w 579384"/>
                      <a:gd name="connsiteY25" fmla="*/ 204463 h 215474"/>
                      <a:gd name="connsiteX26" fmla="*/ 532079 w 579384"/>
                      <a:gd name="connsiteY26" fmla="*/ 205079 h 215474"/>
                      <a:gd name="connsiteX27" fmla="*/ 526881 w 579384"/>
                      <a:gd name="connsiteY27" fmla="*/ 208867 h 215474"/>
                      <a:gd name="connsiteX28" fmla="*/ 526177 w 579384"/>
                      <a:gd name="connsiteY28" fmla="*/ 211774 h 215474"/>
                      <a:gd name="connsiteX29" fmla="*/ 523005 w 579384"/>
                      <a:gd name="connsiteY29" fmla="*/ 212039 h 215474"/>
                      <a:gd name="connsiteX30" fmla="*/ 521860 w 579384"/>
                      <a:gd name="connsiteY30" fmla="*/ 211862 h 215474"/>
                      <a:gd name="connsiteX31" fmla="*/ 516662 w 579384"/>
                      <a:gd name="connsiteY31" fmla="*/ 215474 h 215474"/>
                      <a:gd name="connsiteX32" fmla="*/ 96461 w 579384"/>
                      <a:gd name="connsiteY32" fmla="*/ 145088 h 215474"/>
                      <a:gd name="connsiteX33" fmla="*/ 112054 w 579384"/>
                      <a:gd name="connsiteY33" fmla="*/ 146674 h 215474"/>
                      <a:gd name="connsiteX34" fmla="*/ 249566 w 579384"/>
                      <a:gd name="connsiteY34" fmla="*/ 163764 h 215474"/>
                      <a:gd name="connsiteX35" fmla="*/ 519834 w 579384"/>
                      <a:gd name="connsiteY35" fmla="*/ 203318 h 215474"/>
                      <a:gd name="connsiteX36" fmla="*/ 567139 w 579384"/>
                      <a:gd name="connsiteY36" fmla="*/ 21230 h 215474"/>
                      <a:gd name="connsiteX37" fmla="*/ 308676 w 579384"/>
                      <a:gd name="connsiteY37" fmla="*/ 92409 h 215474"/>
                      <a:gd name="connsiteX38" fmla="*/ 174511 w 579384"/>
                      <a:gd name="connsiteY38" fmla="*/ 126853 h 215474"/>
                      <a:gd name="connsiteX39" fmla="*/ 107032 w 579384"/>
                      <a:gd name="connsiteY39" fmla="*/ 142798 h 215474"/>
                      <a:gd name="connsiteX40" fmla="*/ 96461 w 579384"/>
                      <a:gd name="connsiteY40" fmla="*/ 145088 h 215474"/>
                      <a:gd name="connsiteX41" fmla="*/ 570046 w 579384"/>
                      <a:gd name="connsiteY41" fmla="*/ 9866 h 215474"/>
                      <a:gd name="connsiteX42" fmla="*/ 306562 w 579384"/>
                      <a:gd name="connsiteY42" fmla="*/ 84569 h 215474"/>
                      <a:gd name="connsiteX43" fmla="*/ 172749 w 579384"/>
                      <a:gd name="connsiteY43" fmla="*/ 119982 h 215474"/>
                      <a:gd name="connsiteX44" fmla="*/ 151431 w 579384"/>
                      <a:gd name="connsiteY44" fmla="*/ 125356 h 215474"/>
                      <a:gd name="connsiteX45" fmla="*/ 172837 w 579384"/>
                      <a:gd name="connsiteY45" fmla="*/ 120158 h 215474"/>
                      <a:gd name="connsiteX46" fmla="*/ 306914 w 579384"/>
                      <a:gd name="connsiteY46" fmla="*/ 85714 h 215474"/>
                      <a:gd name="connsiteX47" fmla="*/ 569078 w 579384"/>
                      <a:gd name="connsiteY47" fmla="*/ 13478 h 215474"/>
                      <a:gd name="connsiteX48" fmla="*/ 570046 w 579384"/>
                      <a:gd name="connsiteY48" fmla="*/ 9866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79384" h="215474">
                        <a:moveTo>
                          <a:pt x="516662" y="215474"/>
                        </a:moveTo>
                        <a:lnTo>
                          <a:pt x="517719" y="211422"/>
                        </a:lnTo>
                        <a:cubicBezTo>
                          <a:pt x="419056" y="196887"/>
                          <a:pt x="331140" y="184730"/>
                          <a:pt x="248156" y="174159"/>
                        </a:cubicBezTo>
                        <a:cubicBezTo>
                          <a:pt x="207546" y="168961"/>
                          <a:pt x="159447" y="163059"/>
                          <a:pt x="110820" y="158126"/>
                        </a:cubicBezTo>
                        <a:cubicBezTo>
                          <a:pt x="93026" y="156364"/>
                          <a:pt x="74262" y="154602"/>
                          <a:pt x="55322" y="153369"/>
                        </a:cubicBezTo>
                        <a:cubicBezTo>
                          <a:pt x="49772" y="154338"/>
                          <a:pt x="44222" y="155307"/>
                          <a:pt x="38672" y="156188"/>
                        </a:cubicBezTo>
                        <a:cubicBezTo>
                          <a:pt x="32242" y="157157"/>
                          <a:pt x="26428" y="157862"/>
                          <a:pt x="20966" y="158214"/>
                        </a:cubicBezTo>
                        <a:cubicBezTo>
                          <a:pt x="17442" y="158478"/>
                          <a:pt x="14447" y="158478"/>
                          <a:pt x="11364" y="158302"/>
                        </a:cubicBezTo>
                        <a:cubicBezTo>
                          <a:pt x="9074" y="158038"/>
                          <a:pt x="7135" y="157774"/>
                          <a:pt x="4757" y="156540"/>
                        </a:cubicBezTo>
                        <a:cubicBezTo>
                          <a:pt x="4229" y="156452"/>
                          <a:pt x="2995" y="155483"/>
                          <a:pt x="1850" y="153898"/>
                        </a:cubicBezTo>
                        <a:lnTo>
                          <a:pt x="1938" y="153809"/>
                        </a:lnTo>
                        <a:cubicBezTo>
                          <a:pt x="881" y="152752"/>
                          <a:pt x="617" y="151079"/>
                          <a:pt x="529" y="150286"/>
                        </a:cubicBezTo>
                        <a:lnTo>
                          <a:pt x="0" y="147026"/>
                        </a:lnTo>
                        <a:lnTo>
                          <a:pt x="1057" y="146850"/>
                        </a:lnTo>
                        <a:cubicBezTo>
                          <a:pt x="1586" y="145617"/>
                          <a:pt x="2378" y="144560"/>
                          <a:pt x="2819" y="144119"/>
                        </a:cubicBezTo>
                        <a:cubicBezTo>
                          <a:pt x="3700" y="143150"/>
                          <a:pt x="4405" y="142798"/>
                          <a:pt x="5197" y="142446"/>
                        </a:cubicBezTo>
                        <a:cubicBezTo>
                          <a:pt x="11804" y="140067"/>
                          <a:pt x="16649" y="140067"/>
                          <a:pt x="21406" y="139979"/>
                        </a:cubicBezTo>
                        <a:cubicBezTo>
                          <a:pt x="22640" y="139979"/>
                          <a:pt x="23873" y="139979"/>
                          <a:pt x="25106" y="139891"/>
                        </a:cubicBezTo>
                        <a:cubicBezTo>
                          <a:pt x="31185" y="139891"/>
                          <a:pt x="36999" y="140155"/>
                          <a:pt x="42813" y="140419"/>
                        </a:cubicBezTo>
                        <a:cubicBezTo>
                          <a:pt x="45720" y="140596"/>
                          <a:pt x="48715" y="140772"/>
                          <a:pt x="51622" y="140948"/>
                        </a:cubicBezTo>
                        <a:cubicBezTo>
                          <a:pt x="69064" y="137689"/>
                          <a:pt x="86419" y="133813"/>
                          <a:pt x="104037" y="129760"/>
                        </a:cubicBezTo>
                        <a:cubicBezTo>
                          <a:pt x="123946" y="125179"/>
                          <a:pt x="145264" y="119894"/>
                          <a:pt x="171164" y="113375"/>
                        </a:cubicBezTo>
                        <a:cubicBezTo>
                          <a:pt x="210189" y="103421"/>
                          <a:pt x="252737" y="92233"/>
                          <a:pt x="304800" y="77962"/>
                        </a:cubicBezTo>
                        <a:cubicBezTo>
                          <a:pt x="390074" y="54617"/>
                          <a:pt x="477109" y="29863"/>
                          <a:pt x="570927" y="2467"/>
                        </a:cubicBezTo>
                        <a:lnTo>
                          <a:pt x="579384" y="0"/>
                        </a:lnTo>
                        <a:lnTo>
                          <a:pt x="527938" y="204463"/>
                        </a:lnTo>
                        <a:lnTo>
                          <a:pt x="532079" y="205079"/>
                        </a:lnTo>
                        <a:lnTo>
                          <a:pt x="526881" y="208867"/>
                        </a:lnTo>
                        <a:lnTo>
                          <a:pt x="526177" y="211774"/>
                        </a:lnTo>
                        <a:lnTo>
                          <a:pt x="523005" y="212039"/>
                        </a:lnTo>
                        <a:cubicBezTo>
                          <a:pt x="522653" y="211951"/>
                          <a:pt x="522212" y="211951"/>
                          <a:pt x="521860" y="211862"/>
                        </a:cubicBezTo>
                        <a:lnTo>
                          <a:pt x="516662" y="215474"/>
                        </a:lnTo>
                        <a:close/>
                        <a:moveTo>
                          <a:pt x="96461" y="145088"/>
                        </a:moveTo>
                        <a:cubicBezTo>
                          <a:pt x="101747" y="145617"/>
                          <a:pt x="106944" y="146145"/>
                          <a:pt x="112054" y="146674"/>
                        </a:cubicBezTo>
                        <a:cubicBezTo>
                          <a:pt x="160769" y="151960"/>
                          <a:pt x="208867" y="158302"/>
                          <a:pt x="249566" y="163764"/>
                        </a:cubicBezTo>
                        <a:cubicBezTo>
                          <a:pt x="333254" y="175128"/>
                          <a:pt x="421699" y="188077"/>
                          <a:pt x="519834" y="203318"/>
                        </a:cubicBezTo>
                        <a:lnTo>
                          <a:pt x="567139" y="21230"/>
                        </a:lnTo>
                        <a:cubicBezTo>
                          <a:pt x="475347" y="47306"/>
                          <a:pt x="390778" y="70562"/>
                          <a:pt x="308676" y="92409"/>
                        </a:cubicBezTo>
                        <a:cubicBezTo>
                          <a:pt x="256349" y="106240"/>
                          <a:pt x="213712" y="117251"/>
                          <a:pt x="174511" y="126853"/>
                        </a:cubicBezTo>
                        <a:cubicBezTo>
                          <a:pt x="148876" y="133108"/>
                          <a:pt x="127470" y="138217"/>
                          <a:pt x="107032" y="142798"/>
                        </a:cubicBezTo>
                        <a:cubicBezTo>
                          <a:pt x="103420" y="143503"/>
                          <a:pt x="99985" y="144296"/>
                          <a:pt x="96461" y="145088"/>
                        </a:cubicBezTo>
                        <a:close/>
                        <a:moveTo>
                          <a:pt x="570046" y="9866"/>
                        </a:moveTo>
                        <a:cubicBezTo>
                          <a:pt x="477197" y="36999"/>
                          <a:pt x="391042" y="61489"/>
                          <a:pt x="306562" y="84569"/>
                        </a:cubicBezTo>
                        <a:cubicBezTo>
                          <a:pt x="254411" y="98840"/>
                          <a:pt x="211862" y="110116"/>
                          <a:pt x="172749" y="119982"/>
                        </a:cubicBezTo>
                        <a:cubicBezTo>
                          <a:pt x="165262" y="121920"/>
                          <a:pt x="158214" y="123682"/>
                          <a:pt x="151431" y="125356"/>
                        </a:cubicBezTo>
                        <a:cubicBezTo>
                          <a:pt x="158302" y="123682"/>
                          <a:pt x="165350" y="122008"/>
                          <a:pt x="172837" y="120158"/>
                        </a:cubicBezTo>
                        <a:cubicBezTo>
                          <a:pt x="212039" y="110556"/>
                          <a:pt x="254675" y="99545"/>
                          <a:pt x="306914" y="85714"/>
                        </a:cubicBezTo>
                        <a:cubicBezTo>
                          <a:pt x="390074" y="63603"/>
                          <a:pt x="475876" y="39994"/>
                          <a:pt x="569078" y="13478"/>
                        </a:cubicBezTo>
                        <a:lnTo>
                          <a:pt x="570046" y="9866"/>
                        </a:lnTo>
                        <a:close/>
                      </a:path>
                    </a:pathLst>
                  </a:custGeom>
                  <a:grpFill/>
                  <a:ln w="8809" cap="flat">
                    <a:noFill/>
                    <a:prstDash val="solid"/>
                    <a:miter/>
                  </a:ln>
                </p:spPr>
                <p:txBody>
                  <a:bodyPr rtlCol="0" anchor="ctr"/>
                  <a:lstStyle/>
                  <a:p>
                    <a:endParaRPr lang="en-US" sz="3200"/>
                  </a:p>
                </p:txBody>
              </p:sp>
            </p:grpSp>
            <p:grpSp>
              <p:nvGrpSpPr>
                <p:cNvPr id="1597" name="Graphic 4229">
                  <a:extLst>
                    <a:ext uri="{FF2B5EF4-FFF2-40B4-BE49-F238E27FC236}">
                      <a16:creationId xmlns:a16="http://schemas.microsoft.com/office/drawing/2014/main" id="{A251EAB9-B465-4F74-9DAF-C756EEAA1CC5}"/>
                    </a:ext>
                  </a:extLst>
                </p:cNvPr>
                <p:cNvGrpSpPr/>
                <p:nvPr/>
              </p:nvGrpSpPr>
              <p:grpSpPr>
                <a:xfrm>
                  <a:off x="2783194" y="1304627"/>
                  <a:ext cx="513314" cy="556127"/>
                  <a:chOff x="2783194" y="1304627"/>
                  <a:chExt cx="513314" cy="556127"/>
                </a:xfrm>
                <a:grpFill/>
              </p:grpSpPr>
              <p:sp>
                <p:nvSpPr>
                  <p:cNvPr id="2408" name="Freeform: Shape 2407">
                    <a:extLst>
                      <a:ext uri="{FF2B5EF4-FFF2-40B4-BE49-F238E27FC236}">
                        <a16:creationId xmlns:a16="http://schemas.microsoft.com/office/drawing/2014/main" id="{C70BD8F9-F293-405B-A5EC-371FB3870C40}"/>
                      </a:ext>
                    </a:extLst>
                  </p:cNvPr>
                  <p:cNvSpPr/>
                  <p:nvPr/>
                </p:nvSpPr>
                <p:spPr>
                  <a:xfrm>
                    <a:off x="2791298" y="1312643"/>
                    <a:ext cx="500189" cy="541945"/>
                  </a:xfrm>
                  <a:custGeom>
                    <a:avLst/>
                    <a:gdLst>
                      <a:gd name="connsiteX0" fmla="*/ 500189 w 500189"/>
                      <a:gd name="connsiteY0" fmla="*/ 257318 h 541945"/>
                      <a:gd name="connsiteX1" fmla="*/ 499661 w 500189"/>
                      <a:gd name="connsiteY1" fmla="*/ 258023 h 541945"/>
                      <a:gd name="connsiteX2" fmla="*/ 289384 w 500189"/>
                      <a:gd name="connsiteY2" fmla="*/ 537012 h 541945"/>
                      <a:gd name="connsiteX3" fmla="*/ 285684 w 500189"/>
                      <a:gd name="connsiteY3" fmla="*/ 541945 h 541945"/>
                      <a:gd name="connsiteX4" fmla="*/ 282865 w 500189"/>
                      <a:gd name="connsiteY4" fmla="*/ 536571 h 541945"/>
                      <a:gd name="connsiteX5" fmla="*/ 2731 w 500189"/>
                      <a:gd name="connsiteY5" fmla="*/ 5197 h 541945"/>
                      <a:gd name="connsiteX6" fmla="*/ 0 w 500189"/>
                      <a:gd name="connsiteY6" fmla="*/ 0 h 541945"/>
                      <a:gd name="connsiteX7" fmla="*/ 5286 w 500189"/>
                      <a:gd name="connsiteY7" fmla="*/ 2731 h 541945"/>
                      <a:gd name="connsiteX8" fmla="*/ 495785 w 500189"/>
                      <a:gd name="connsiteY8" fmla="*/ 255116 h 541945"/>
                      <a:gd name="connsiteX9" fmla="*/ 500189 w 500189"/>
                      <a:gd name="connsiteY9" fmla="*/ 257318 h 541945"/>
                      <a:gd name="connsiteX10" fmla="*/ 491028 w 500189"/>
                      <a:gd name="connsiteY10" fmla="*/ 252649 h 541945"/>
                      <a:gd name="connsiteX11" fmla="*/ 3436 w 500189"/>
                      <a:gd name="connsiteY11" fmla="*/ 5902 h 541945"/>
                      <a:gd name="connsiteX12" fmla="*/ 5902 w 500189"/>
                      <a:gd name="connsiteY12" fmla="*/ 3347 h 541945"/>
                      <a:gd name="connsiteX13" fmla="*/ 289648 w 500189"/>
                      <a:gd name="connsiteY13" fmla="*/ 532783 h 541945"/>
                      <a:gd name="connsiteX14" fmla="*/ 283129 w 500189"/>
                      <a:gd name="connsiteY14" fmla="*/ 532343 h 541945"/>
                      <a:gd name="connsiteX15" fmla="*/ 491028 w 500189"/>
                      <a:gd name="connsiteY15" fmla="*/ 252649 h 54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0189" h="541945">
                        <a:moveTo>
                          <a:pt x="500189" y="257318"/>
                        </a:moveTo>
                        <a:lnTo>
                          <a:pt x="499661" y="258023"/>
                        </a:lnTo>
                        <a:lnTo>
                          <a:pt x="289384" y="537012"/>
                        </a:lnTo>
                        <a:lnTo>
                          <a:pt x="285684" y="541945"/>
                        </a:lnTo>
                        <a:lnTo>
                          <a:pt x="282865" y="536571"/>
                        </a:lnTo>
                        <a:lnTo>
                          <a:pt x="2731" y="5197"/>
                        </a:lnTo>
                        <a:lnTo>
                          <a:pt x="0" y="0"/>
                        </a:lnTo>
                        <a:lnTo>
                          <a:pt x="5286" y="2731"/>
                        </a:lnTo>
                        <a:lnTo>
                          <a:pt x="495785" y="255116"/>
                        </a:lnTo>
                        <a:lnTo>
                          <a:pt x="500189" y="257318"/>
                        </a:lnTo>
                        <a:close/>
                        <a:moveTo>
                          <a:pt x="491028" y="252649"/>
                        </a:moveTo>
                        <a:lnTo>
                          <a:pt x="3436" y="5902"/>
                        </a:lnTo>
                        <a:lnTo>
                          <a:pt x="5902" y="3347"/>
                        </a:lnTo>
                        <a:lnTo>
                          <a:pt x="289648" y="532783"/>
                        </a:lnTo>
                        <a:lnTo>
                          <a:pt x="283129" y="532343"/>
                        </a:lnTo>
                        <a:lnTo>
                          <a:pt x="491028" y="252649"/>
                        </a:lnTo>
                        <a:close/>
                      </a:path>
                    </a:pathLst>
                  </a:custGeom>
                  <a:grpFill/>
                  <a:ln w="8809" cap="flat">
                    <a:noFill/>
                    <a:prstDash val="solid"/>
                    <a:miter/>
                  </a:ln>
                </p:spPr>
                <p:txBody>
                  <a:bodyPr rtlCol="0" anchor="ctr"/>
                  <a:lstStyle/>
                  <a:p>
                    <a:endParaRPr lang="en-US" sz="3200"/>
                  </a:p>
                </p:txBody>
              </p:sp>
              <p:sp>
                <p:nvSpPr>
                  <p:cNvPr id="2409" name="Freeform: Shape 2408">
                    <a:extLst>
                      <a:ext uri="{FF2B5EF4-FFF2-40B4-BE49-F238E27FC236}">
                        <a16:creationId xmlns:a16="http://schemas.microsoft.com/office/drawing/2014/main" id="{DD00527F-1B89-458E-A1BE-7F07E47C6B79}"/>
                      </a:ext>
                    </a:extLst>
                  </p:cNvPr>
                  <p:cNvSpPr/>
                  <p:nvPr/>
                </p:nvSpPr>
                <p:spPr>
                  <a:xfrm>
                    <a:off x="2783194" y="1304627"/>
                    <a:ext cx="513314" cy="556127"/>
                  </a:xfrm>
                  <a:custGeom>
                    <a:avLst/>
                    <a:gdLst>
                      <a:gd name="connsiteX0" fmla="*/ 293260 w 513314"/>
                      <a:gd name="connsiteY0" fmla="*/ 556128 h 556127"/>
                      <a:gd name="connsiteX1" fmla="*/ 286477 w 513314"/>
                      <a:gd name="connsiteY1" fmla="*/ 543354 h 556127"/>
                      <a:gd name="connsiteX2" fmla="*/ 284891 w 513314"/>
                      <a:gd name="connsiteY2" fmla="*/ 543266 h 556127"/>
                      <a:gd name="connsiteX3" fmla="*/ 285772 w 513314"/>
                      <a:gd name="connsiteY3" fmla="*/ 542033 h 556127"/>
                      <a:gd name="connsiteX4" fmla="*/ 8545 w 513314"/>
                      <a:gd name="connsiteY4" fmla="*/ 16209 h 556127"/>
                      <a:gd name="connsiteX5" fmla="*/ 5902 w 513314"/>
                      <a:gd name="connsiteY5" fmla="*/ 14888 h 556127"/>
                      <a:gd name="connsiteX6" fmla="*/ 7135 w 513314"/>
                      <a:gd name="connsiteY6" fmla="*/ 13566 h 556127"/>
                      <a:gd name="connsiteX7" fmla="*/ 0 w 513314"/>
                      <a:gd name="connsiteY7" fmla="*/ 0 h 556127"/>
                      <a:gd name="connsiteX8" fmla="*/ 13566 w 513314"/>
                      <a:gd name="connsiteY8" fmla="*/ 7047 h 556127"/>
                      <a:gd name="connsiteX9" fmla="*/ 14799 w 513314"/>
                      <a:gd name="connsiteY9" fmla="*/ 5814 h 556127"/>
                      <a:gd name="connsiteX10" fmla="*/ 16209 w 513314"/>
                      <a:gd name="connsiteY10" fmla="*/ 8457 h 556127"/>
                      <a:gd name="connsiteX11" fmla="*/ 513315 w 513314"/>
                      <a:gd name="connsiteY11" fmla="*/ 264278 h 556127"/>
                      <a:gd name="connsiteX12" fmla="*/ 510408 w 513314"/>
                      <a:gd name="connsiteY12" fmla="*/ 268154 h 556127"/>
                      <a:gd name="connsiteX13" fmla="*/ 302862 w 513314"/>
                      <a:gd name="connsiteY13" fmla="*/ 543443 h 556127"/>
                      <a:gd name="connsiteX14" fmla="*/ 303567 w 513314"/>
                      <a:gd name="connsiteY14" fmla="*/ 544764 h 556127"/>
                      <a:gd name="connsiteX15" fmla="*/ 301893 w 513314"/>
                      <a:gd name="connsiteY15" fmla="*/ 544676 h 556127"/>
                      <a:gd name="connsiteX16" fmla="*/ 293260 w 513314"/>
                      <a:gd name="connsiteY16" fmla="*/ 556128 h 556127"/>
                      <a:gd name="connsiteX17" fmla="*/ 298898 w 513314"/>
                      <a:gd name="connsiteY17" fmla="*/ 535690 h 556127"/>
                      <a:gd name="connsiteX18" fmla="*/ 299426 w 513314"/>
                      <a:gd name="connsiteY18" fmla="*/ 536748 h 556127"/>
                      <a:gd name="connsiteX19" fmla="*/ 503184 w 513314"/>
                      <a:gd name="connsiteY19" fmla="*/ 266480 h 556127"/>
                      <a:gd name="connsiteX20" fmla="*/ 500189 w 513314"/>
                      <a:gd name="connsiteY20" fmla="*/ 264894 h 556127"/>
                      <a:gd name="connsiteX21" fmla="*/ 298898 w 513314"/>
                      <a:gd name="connsiteY21" fmla="*/ 535690 h 556127"/>
                      <a:gd name="connsiteX22" fmla="*/ 223402 w 513314"/>
                      <a:gd name="connsiteY22" fmla="*/ 409102 h 556127"/>
                      <a:gd name="connsiteX23" fmla="*/ 290265 w 513314"/>
                      <a:gd name="connsiteY23" fmla="*/ 535955 h 556127"/>
                      <a:gd name="connsiteX24" fmla="*/ 290881 w 513314"/>
                      <a:gd name="connsiteY24" fmla="*/ 535074 h 556127"/>
                      <a:gd name="connsiteX25" fmla="*/ 223402 w 513314"/>
                      <a:gd name="connsiteY25" fmla="*/ 409102 h 556127"/>
                      <a:gd name="connsiteX26" fmla="*/ 24842 w 513314"/>
                      <a:gd name="connsiteY26" fmla="*/ 24402 h 556127"/>
                      <a:gd name="connsiteX27" fmla="*/ 295374 w 513314"/>
                      <a:gd name="connsiteY27" fmla="*/ 529172 h 556127"/>
                      <a:gd name="connsiteX28" fmla="*/ 494111 w 513314"/>
                      <a:gd name="connsiteY28" fmla="*/ 261899 h 556127"/>
                      <a:gd name="connsiteX29" fmla="*/ 24842 w 513314"/>
                      <a:gd name="connsiteY29" fmla="*/ 24402 h 556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3314" h="556127">
                        <a:moveTo>
                          <a:pt x="293260" y="556128"/>
                        </a:moveTo>
                        <a:lnTo>
                          <a:pt x="286477" y="543354"/>
                        </a:lnTo>
                        <a:lnTo>
                          <a:pt x="284891" y="543266"/>
                        </a:lnTo>
                        <a:lnTo>
                          <a:pt x="285772" y="542033"/>
                        </a:lnTo>
                        <a:lnTo>
                          <a:pt x="8545" y="16209"/>
                        </a:lnTo>
                        <a:lnTo>
                          <a:pt x="5902" y="14888"/>
                        </a:lnTo>
                        <a:lnTo>
                          <a:pt x="7135" y="13566"/>
                        </a:lnTo>
                        <a:lnTo>
                          <a:pt x="0" y="0"/>
                        </a:lnTo>
                        <a:lnTo>
                          <a:pt x="13566" y="7047"/>
                        </a:lnTo>
                        <a:lnTo>
                          <a:pt x="14799" y="5814"/>
                        </a:lnTo>
                        <a:lnTo>
                          <a:pt x="16209" y="8457"/>
                        </a:lnTo>
                        <a:lnTo>
                          <a:pt x="513315" y="264278"/>
                        </a:lnTo>
                        <a:lnTo>
                          <a:pt x="510408" y="268154"/>
                        </a:lnTo>
                        <a:lnTo>
                          <a:pt x="302862" y="543443"/>
                        </a:lnTo>
                        <a:lnTo>
                          <a:pt x="303567" y="544764"/>
                        </a:lnTo>
                        <a:lnTo>
                          <a:pt x="301893" y="544676"/>
                        </a:lnTo>
                        <a:lnTo>
                          <a:pt x="293260" y="556128"/>
                        </a:lnTo>
                        <a:close/>
                        <a:moveTo>
                          <a:pt x="298898" y="535690"/>
                        </a:moveTo>
                        <a:lnTo>
                          <a:pt x="299426" y="536748"/>
                        </a:lnTo>
                        <a:lnTo>
                          <a:pt x="503184" y="266480"/>
                        </a:lnTo>
                        <a:lnTo>
                          <a:pt x="500189" y="264894"/>
                        </a:lnTo>
                        <a:lnTo>
                          <a:pt x="298898" y="535690"/>
                        </a:lnTo>
                        <a:close/>
                        <a:moveTo>
                          <a:pt x="223402" y="409102"/>
                        </a:moveTo>
                        <a:lnTo>
                          <a:pt x="290265" y="535955"/>
                        </a:lnTo>
                        <a:lnTo>
                          <a:pt x="290881" y="535074"/>
                        </a:lnTo>
                        <a:lnTo>
                          <a:pt x="223402" y="409102"/>
                        </a:lnTo>
                        <a:close/>
                        <a:moveTo>
                          <a:pt x="24842" y="24402"/>
                        </a:moveTo>
                        <a:lnTo>
                          <a:pt x="295374" y="529172"/>
                        </a:lnTo>
                        <a:lnTo>
                          <a:pt x="494111" y="261899"/>
                        </a:lnTo>
                        <a:lnTo>
                          <a:pt x="24842" y="24402"/>
                        </a:lnTo>
                        <a:close/>
                      </a:path>
                    </a:pathLst>
                  </a:custGeom>
                  <a:grpFill/>
                  <a:ln w="8809" cap="flat">
                    <a:noFill/>
                    <a:prstDash val="solid"/>
                    <a:miter/>
                  </a:ln>
                </p:spPr>
                <p:txBody>
                  <a:bodyPr rtlCol="0" anchor="ctr"/>
                  <a:lstStyle/>
                  <a:p>
                    <a:endParaRPr lang="en-US" sz="3200"/>
                  </a:p>
                </p:txBody>
              </p:sp>
            </p:grpSp>
            <p:grpSp>
              <p:nvGrpSpPr>
                <p:cNvPr id="1598" name="Graphic 4229">
                  <a:extLst>
                    <a:ext uri="{FF2B5EF4-FFF2-40B4-BE49-F238E27FC236}">
                      <a16:creationId xmlns:a16="http://schemas.microsoft.com/office/drawing/2014/main" id="{CEE30060-E6DA-4639-A37D-8E442C329D0B}"/>
                    </a:ext>
                  </a:extLst>
                </p:cNvPr>
                <p:cNvGrpSpPr/>
                <p:nvPr/>
              </p:nvGrpSpPr>
              <p:grpSpPr>
                <a:xfrm>
                  <a:off x="2698536" y="1855998"/>
                  <a:ext cx="374657" cy="332020"/>
                  <a:chOff x="2698536" y="1855998"/>
                  <a:chExt cx="374657" cy="332020"/>
                </a:xfrm>
                <a:grpFill/>
              </p:grpSpPr>
              <p:sp>
                <p:nvSpPr>
                  <p:cNvPr id="2406" name="Freeform: Shape 2405">
                    <a:extLst>
                      <a:ext uri="{FF2B5EF4-FFF2-40B4-BE49-F238E27FC236}">
                        <a16:creationId xmlns:a16="http://schemas.microsoft.com/office/drawing/2014/main" id="{F4FA573E-5953-4209-B343-2FDC69696F01}"/>
                      </a:ext>
                    </a:extLst>
                  </p:cNvPr>
                  <p:cNvSpPr/>
                  <p:nvPr/>
                </p:nvSpPr>
                <p:spPr>
                  <a:xfrm>
                    <a:off x="2704351" y="1859874"/>
                    <a:ext cx="362676" cy="321625"/>
                  </a:xfrm>
                  <a:custGeom>
                    <a:avLst/>
                    <a:gdLst>
                      <a:gd name="connsiteX0" fmla="*/ 175040 w 362676"/>
                      <a:gd name="connsiteY0" fmla="*/ 311936 h 321625"/>
                      <a:gd name="connsiteX1" fmla="*/ 353779 w 362676"/>
                      <a:gd name="connsiteY1" fmla="*/ 2290 h 321625"/>
                      <a:gd name="connsiteX2" fmla="*/ 357039 w 362676"/>
                      <a:gd name="connsiteY2" fmla="*/ 7224 h 321625"/>
                      <a:gd name="connsiteX3" fmla="*/ 2907 w 362676"/>
                      <a:gd name="connsiteY3" fmla="*/ 44046 h 321625"/>
                      <a:gd name="connsiteX4" fmla="*/ 4052 w 362676"/>
                      <a:gd name="connsiteY4" fmla="*/ 41668 h 321625"/>
                      <a:gd name="connsiteX5" fmla="*/ 175040 w 362676"/>
                      <a:gd name="connsiteY5" fmla="*/ 311936 h 321625"/>
                      <a:gd name="connsiteX6" fmla="*/ 181206 w 362676"/>
                      <a:gd name="connsiteY6" fmla="*/ 321626 h 321625"/>
                      <a:gd name="connsiteX7" fmla="*/ 1410 w 362676"/>
                      <a:gd name="connsiteY7" fmla="*/ 43341 h 321625"/>
                      <a:gd name="connsiteX8" fmla="*/ 0 w 362676"/>
                      <a:gd name="connsiteY8" fmla="*/ 41227 h 321625"/>
                      <a:gd name="connsiteX9" fmla="*/ 2555 w 362676"/>
                      <a:gd name="connsiteY9" fmla="*/ 40963 h 321625"/>
                      <a:gd name="connsiteX10" fmla="*/ 356246 w 362676"/>
                      <a:gd name="connsiteY10" fmla="*/ 705 h 321625"/>
                      <a:gd name="connsiteX11" fmla="*/ 362677 w 362676"/>
                      <a:gd name="connsiteY11" fmla="*/ 0 h 321625"/>
                      <a:gd name="connsiteX12" fmla="*/ 359505 w 362676"/>
                      <a:gd name="connsiteY12" fmla="*/ 5638 h 321625"/>
                      <a:gd name="connsiteX13" fmla="*/ 181206 w 362676"/>
                      <a:gd name="connsiteY13" fmla="*/ 321626 h 32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676" h="321625">
                        <a:moveTo>
                          <a:pt x="175040" y="311936"/>
                        </a:moveTo>
                        <a:lnTo>
                          <a:pt x="353779" y="2290"/>
                        </a:lnTo>
                        <a:lnTo>
                          <a:pt x="357039" y="7224"/>
                        </a:lnTo>
                        <a:lnTo>
                          <a:pt x="2907" y="44046"/>
                        </a:lnTo>
                        <a:lnTo>
                          <a:pt x="4052" y="41668"/>
                        </a:lnTo>
                        <a:lnTo>
                          <a:pt x="175040" y="311936"/>
                        </a:lnTo>
                        <a:close/>
                        <a:moveTo>
                          <a:pt x="181206" y="321626"/>
                        </a:moveTo>
                        <a:lnTo>
                          <a:pt x="1410" y="43341"/>
                        </a:lnTo>
                        <a:lnTo>
                          <a:pt x="0" y="41227"/>
                        </a:lnTo>
                        <a:lnTo>
                          <a:pt x="2555" y="40963"/>
                        </a:lnTo>
                        <a:lnTo>
                          <a:pt x="356246" y="705"/>
                        </a:lnTo>
                        <a:lnTo>
                          <a:pt x="362677" y="0"/>
                        </a:lnTo>
                        <a:lnTo>
                          <a:pt x="359505" y="5638"/>
                        </a:lnTo>
                        <a:lnTo>
                          <a:pt x="181206" y="321626"/>
                        </a:lnTo>
                        <a:close/>
                      </a:path>
                    </a:pathLst>
                  </a:custGeom>
                  <a:grpFill/>
                  <a:ln w="8809" cap="flat">
                    <a:noFill/>
                    <a:prstDash val="solid"/>
                    <a:miter/>
                  </a:ln>
                </p:spPr>
                <p:txBody>
                  <a:bodyPr rtlCol="0" anchor="ctr"/>
                  <a:lstStyle/>
                  <a:p>
                    <a:endParaRPr lang="en-US" sz="3200"/>
                  </a:p>
                </p:txBody>
              </p:sp>
              <p:sp>
                <p:nvSpPr>
                  <p:cNvPr id="2407" name="Freeform: Shape 2406">
                    <a:extLst>
                      <a:ext uri="{FF2B5EF4-FFF2-40B4-BE49-F238E27FC236}">
                        <a16:creationId xmlns:a16="http://schemas.microsoft.com/office/drawing/2014/main" id="{AAD60714-BDFC-4B6F-8F44-4E61BB7243EF}"/>
                      </a:ext>
                    </a:extLst>
                  </p:cNvPr>
                  <p:cNvSpPr/>
                  <p:nvPr/>
                </p:nvSpPr>
                <p:spPr>
                  <a:xfrm>
                    <a:off x="2698536" y="1855998"/>
                    <a:ext cx="374657" cy="332020"/>
                  </a:xfrm>
                  <a:custGeom>
                    <a:avLst/>
                    <a:gdLst>
                      <a:gd name="connsiteX0" fmla="*/ 187197 w 374657"/>
                      <a:gd name="connsiteY0" fmla="*/ 332021 h 332020"/>
                      <a:gd name="connsiteX1" fmla="*/ 5990 w 374657"/>
                      <a:gd name="connsiteY1" fmla="*/ 51622 h 332020"/>
                      <a:gd name="connsiteX2" fmla="*/ 2995 w 374657"/>
                      <a:gd name="connsiteY2" fmla="*/ 51975 h 332020"/>
                      <a:gd name="connsiteX3" fmla="*/ 4317 w 374657"/>
                      <a:gd name="connsiteY3" fmla="*/ 49156 h 332020"/>
                      <a:gd name="connsiteX4" fmla="*/ 0 w 374657"/>
                      <a:gd name="connsiteY4" fmla="*/ 42372 h 332020"/>
                      <a:gd name="connsiteX5" fmla="*/ 8016 w 374657"/>
                      <a:gd name="connsiteY5" fmla="*/ 41492 h 332020"/>
                      <a:gd name="connsiteX6" fmla="*/ 9426 w 374657"/>
                      <a:gd name="connsiteY6" fmla="*/ 38673 h 332020"/>
                      <a:gd name="connsiteX7" fmla="*/ 11012 w 374657"/>
                      <a:gd name="connsiteY7" fmla="*/ 41227 h 332020"/>
                      <a:gd name="connsiteX8" fmla="*/ 358272 w 374657"/>
                      <a:gd name="connsiteY8" fmla="*/ 1762 h 332020"/>
                      <a:gd name="connsiteX9" fmla="*/ 359329 w 374657"/>
                      <a:gd name="connsiteY9" fmla="*/ 0 h 332020"/>
                      <a:gd name="connsiteX10" fmla="*/ 360386 w 374657"/>
                      <a:gd name="connsiteY10" fmla="*/ 1586 h 332020"/>
                      <a:gd name="connsiteX11" fmla="*/ 374657 w 374657"/>
                      <a:gd name="connsiteY11" fmla="*/ 0 h 332020"/>
                      <a:gd name="connsiteX12" fmla="*/ 367522 w 374657"/>
                      <a:gd name="connsiteY12" fmla="*/ 12597 h 332020"/>
                      <a:gd name="connsiteX13" fmla="*/ 368579 w 374657"/>
                      <a:gd name="connsiteY13" fmla="*/ 14183 h 332020"/>
                      <a:gd name="connsiteX14" fmla="*/ 366465 w 374657"/>
                      <a:gd name="connsiteY14" fmla="*/ 14359 h 332020"/>
                      <a:gd name="connsiteX15" fmla="*/ 187197 w 374657"/>
                      <a:gd name="connsiteY15" fmla="*/ 332021 h 332020"/>
                      <a:gd name="connsiteX16" fmla="*/ 184818 w 374657"/>
                      <a:gd name="connsiteY16" fmla="*/ 315812 h 332020"/>
                      <a:gd name="connsiteX17" fmla="*/ 186844 w 374657"/>
                      <a:gd name="connsiteY17" fmla="*/ 318983 h 332020"/>
                      <a:gd name="connsiteX18" fmla="*/ 356070 w 374657"/>
                      <a:gd name="connsiteY18" fmla="*/ 19028 h 332020"/>
                      <a:gd name="connsiteX19" fmla="*/ 184818 w 374657"/>
                      <a:gd name="connsiteY19" fmla="*/ 315812 h 332020"/>
                      <a:gd name="connsiteX20" fmla="*/ 17002 w 374657"/>
                      <a:gd name="connsiteY20" fmla="*/ 50477 h 332020"/>
                      <a:gd name="connsiteX21" fmla="*/ 180766 w 374657"/>
                      <a:gd name="connsiteY21" fmla="*/ 309381 h 332020"/>
                      <a:gd name="connsiteX22" fmla="*/ 350168 w 374657"/>
                      <a:gd name="connsiteY22" fmla="*/ 15857 h 332020"/>
                      <a:gd name="connsiteX23" fmla="*/ 17002 w 374657"/>
                      <a:gd name="connsiteY23" fmla="*/ 50477 h 332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4657" h="332020">
                        <a:moveTo>
                          <a:pt x="187197" y="332021"/>
                        </a:moveTo>
                        <a:lnTo>
                          <a:pt x="5990" y="51622"/>
                        </a:lnTo>
                        <a:lnTo>
                          <a:pt x="2995" y="51975"/>
                        </a:lnTo>
                        <a:lnTo>
                          <a:pt x="4317" y="49156"/>
                        </a:lnTo>
                        <a:lnTo>
                          <a:pt x="0" y="42372"/>
                        </a:lnTo>
                        <a:lnTo>
                          <a:pt x="8016" y="41492"/>
                        </a:lnTo>
                        <a:lnTo>
                          <a:pt x="9426" y="38673"/>
                        </a:lnTo>
                        <a:lnTo>
                          <a:pt x="11012" y="41227"/>
                        </a:lnTo>
                        <a:lnTo>
                          <a:pt x="358272" y="1762"/>
                        </a:lnTo>
                        <a:lnTo>
                          <a:pt x="359329" y="0"/>
                        </a:lnTo>
                        <a:lnTo>
                          <a:pt x="360386" y="1586"/>
                        </a:lnTo>
                        <a:lnTo>
                          <a:pt x="374657" y="0"/>
                        </a:lnTo>
                        <a:lnTo>
                          <a:pt x="367522" y="12597"/>
                        </a:lnTo>
                        <a:lnTo>
                          <a:pt x="368579" y="14183"/>
                        </a:lnTo>
                        <a:lnTo>
                          <a:pt x="366465" y="14359"/>
                        </a:lnTo>
                        <a:lnTo>
                          <a:pt x="187197" y="332021"/>
                        </a:lnTo>
                        <a:close/>
                        <a:moveTo>
                          <a:pt x="184818" y="315812"/>
                        </a:moveTo>
                        <a:lnTo>
                          <a:pt x="186844" y="318983"/>
                        </a:lnTo>
                        <a:lnTo>
                          <a:pt x="356070" y="19028"/>
                        </a:lnTo>
                        <a:lnTo>
                          <a:pt x="184818" y="315812"/>
                        </a:lnTo>
                        <a:close/>
                        <a:moveTo>
                          <a:pt x="17002" y="50477"/>
                        </a:moveTo>
                        <a:lnTo>
                          <a:pt x="180766" y="309381"/>
                        </a:lnTo>
                        <a:lnTo>
                          <a:pt x="350168" y="15857"/>
                        </a:lnTo>
                        <a:lnTo>
                          <a:pt x="17002" y="50477"/>
                        </a:lnTo>
                        <a:close/>
                      </a:path>
                    </a:pathLst>
                  </a:custGeom>
                  <a:grpFill/>
                  <a:ln w="8809" cap="flat">
                    <a:noFill/>
                    <a:prstDash val="solid"/>
                    <a:miter/>
                  </a:ln>
                </p:spPr>
                <p:txBody>
                  <a:bodyPr rtlCol="0" anchor="ctr"/>
                  <a:lstStyle/>
                  <a:p>
                    <a:endParaRPr lang="en-US" sz="3200"/>
                  </a:p>
                </p:txBody>
              </p:sp>
            </p:grpSp>
            <p:grpSp>
              <p:nvGrpSpPr>
                <p:cNvPr id="1599" name="Graphic 4229">
                  <a:extLst>
                    <a:ext uri="{FF2B5EF4-FFF2-40B4-BE49-F238E27FC236}">
                      <a16:creationId xmlns:a16="http://schemas.microsoft.com/office/drawing/2014/main" id="{BDC6929A-2FD1-4D60-9E41-80C34B92C9CA}"/>
                    </a:ext>
                  </a:extLst>
                </p:cNvPr>
                <p:cNvGrpSpPr/>
                <p:nvPr/>
              </p:nvGrpSpPr>
              <p:grpSpPr>
                <a:xfrm>
                  <a:off x="2624363" y="1874233"/>
                  <a:ext cx="202876" cy="717248"/>
                  <a:chOff x="2624363" y="1874233"/>
                  <a:chExt cx="202876" cy="717248"/>
                </a:xfrm>
                <a:grpFill/>
              </p:grpSpPr>
              <p:sp>
                <p:nvSpPr>
                  <p:cNvPr id="2404" name="Freeform: Shape 2403">
                    <a:extLst>
                      <a:ext uri="{FF2B5EF4-FFF2-40B4-BE49-F238E27FC236}">
                        <a16:creationId xmlns:a16="http://schemas.microsoft.com/office/drawing/2014/main" id="{DAFB0239-0096-4B6D-9A5F-F0296D219DE3}"/>
                      </a:ext>
                    </a:extLst>
                  </p:cNvPr>
                  <p:cNvSpPr/>
                  <p:nvPr/>
                </p:nvSpPr>
                <p:spPr>
                  <a:xfrm>
                    <a:off x="2629384" y="1890618"/>
                    <a:ext cx="194243" cy="686681"/>
                  </a:xfrm>
                  <a:custGeom>
                    <a:avLst/>
                    <a:gdLst>
                      <a:gd name="connsiteX0" fmla="*/ 2643 w 194243"/>
                      <a:gd name="connsiteY0" fmla="*/ 663601 h 686681"/>
                      <a:gd name="connsiteX1" fmla="*/ 186932 w 194243"/>
                      <a:gd name="connsiteY1" fmla="*/ 376155 h 686681"/>
                      <a:gd name="connsiteX2" fmla="*/ 186492 w 194243"/>
                      <a:gd name="connsiteY2" fmla="*/ 379326 h 686681"/>
                      <a:gd name="connsiteX3" fmla="*/ 75407 w 194243"/>
                      <a:gd name="connsiteY3" fmla="*/ 12421 h 686681"/>
                      <a:gd name="connsiteX4" fmla="*/ 80076 w 194243"/>
                      <a:gd name="connsiteY4" fmla="*/ 11981 h 686681"/>
                      <a:gd name="connsiteX5" fmla="*/ 2643 w 194243"/>
                      <a:gd name="connsiteY5" fmla="*/ 663601 h 686681"/>
                      <a:gd name="connsiteX6" fmla="*/ 0 w 194243"/>
                      <a:gd name="connsiteY6" fmla="*/ 686681 h 686681"/>
                      <a:gd name="connsiteX7" fmla="*/ 75319 w 194243"/>
                      <a:gd name="connsiteY7" fmla="*/ 11452 h 686681"/>
                      <a:gd name="connsiteX8" fmla="*/ 76552 w 194243"/>
                      <a:gd name="connsiteY8" fmla="*/ 0 h 686681"/>
                      <a:gd name="connsiteX9" fmla="*/ 79988 w 194243"/>
                      <a:gd name="connsiteY9" fmla="*/ 11012 h 686681"/>
                      <a:gd name="connsiteX10" fmla="*/ 193715 w 194243"/>
                      <a:gd name="connsiteY10" fmla="*/ 377124 h 686681"/>
                      <a:gd name="connsiteX11" fmla="*/ 194244 w 194243"/>
                      <a:gd name="connsiteY11" fmla="*/ 378798 h 686681"/>
                      <a:gd name="connsiteX12" fmla="*/ 193275 w 194243"/>
                      <a:gd name="connsiteY12" fmla="*/ 380295 h 686681"/>
                      <a:gd name="connsiteX13" fmla="*/ 0 w 194243"/>
                      <a:gd name="connsiteY13" fmla="*/ 686681 h 68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4243" h="686681">
                        <a:moveTo>
                          <a:pt x="2643" y="663601"/>
                        </a:moveTo>
                        <a:lnTo>
                          <a:pt x="186932" y="376155"/>
                        </a:lnTo>
                        <a:lnTo>
                          <a:pt x="186492" y="379326"/>
                        </a:lnTo>
                        <a:lnTo>
                          <a:pt x="75407" y="12421"/>
                        </a:lnTo>
                        <a:lnTo>
                          <a:pt x="80076" y="11981"/>
                        </a:lnTo>
                        <a:lnTo>
                          <a:pt x="2643" y="663601"/>
                        </a:lnTo>
                        <a:close/>
                        <a:moveTo>
                          <a:pt x="0" y="686681"/>
                        </a:moveTo>
                        <a:lnTo>
                          <a:pt x="75319" y="11452"/>
                        </a:lnTo>
                        <a:lnTo>
                          <a:pt x="76552" y="0"/>
                        </a:lnTo>
                        <a:lnTo>
                          <a:pt x="79988" y="11012"/>
                        </a:lnTo>
                        <a:lnTo>
                          <a:pt x="193715" y="377124"/>
                        </a:lnTo>
                        <a:lnTo>
                          <a:pt x="194244" y="378798"/>
                        </a:lnTo>
                        <a:lnTo>
                          <a:pt x="193275" y="380295"/>
                        </a:lnTo>
                        <a:lnTo>
                          <a:pt x="0" y="686681"/>
                        </a:lnTo>
                        <a:close/>
                      </a:path>
                    </a:pathLst>
                  </a:custGeom>
                  <a:grpFill/>
                  <a:ln w="8809" cap="flat">
                    <a:noFill/>
                    <a:prstDash val="solid"/>
                    <a:miter/>
                  </a:ln>
                </p:spPr>
                <p:txBody>
                  <a:bodyPr rtlCol="0" anchor="ctr"/>
                  <a:lstStyle/>
                  <a:p>
                    <a:endParaRPr lang="en-US" sz="3200"/>
                  </a:p>
                </p:txBody>
              </p:sp>
              <p:sp>
                <p:nvSpPr>
                  <p:cNvPr id="2405" name="Freeform: Shape 2404">
                    <a:extLst>
                      <a:ext uri="{FF2B5EF4-FFF2-40B4-BE49-F238E27FC236}">
                        <a16:creationId xmlns:a16="http://schemas.microsoft.com/office/drawing/2014/main" id="{E6A7C705-E878-4DE4-B30A-92D44780CE7A}"/>
                      </a:ext>
                    </a:extLst>
                  </p:cNvPr>
                  <p:cNvSpPr/>
                  <p:nvPr/>
                </p:nvSpPr>
                <p:spPr>
                  <a:xfrm>
                    <a:off x="2624363" y="1874233"/>
                    <a:ext cx="202876" cy="717248"/>
                  </a:xfrm>
                  <a:custGeom>
                    <a:avLst/>
                    <a:gdLst>
                      <a:gd name="connsiteX0" fmla="*/ 0 w 202876"/>
                      <a:gd name="connsiteY0" fmla="*/ 717249 h 717248"/>
                      <a:gd name="connsiteX1" fmla="*/ 2555 w 202876"/>
                      <a:gd name="connsiteY1" fmla="*/ 694169 h 717248"/>
                      <a:gd name="connsiteX2" fmla="*/ 2555 w 202876"/>
                      <a:gd name="connsiteY2" fmla="*/ 694169 h 717248"/>
                      <a:gd name="connsiteX3" fmla="*/ 2907 w 202876"/>
                      <a:gd name="connsiteY3" fmla="*/ 691350 h 717248"/>
                      <a:gd name="connsiteX4" fmla="*/ 76817 w 202876"/>
                      <a:gd name="connsiteY4" fmla="*/ 28630 h 717248"/>
                      <a:gd name="connsiteX5" fmla="*/ 75936 w 202876"/>
                      <a:gd name="connsiteY5" fmla="*/ 25811 h 717248"/>
                      <a:gd name="connsiteX6" fmla="*/ 77081 w 202876"/>
                      <a:gd name="connsiteY6" fmla="*/ 25723 h 717248"/>
                      <a:gd name="connsiteX7" fmla="*/ 79988 w 202876"/>
                      <a:gd name="connsiteY7" fmla="*/ 0 h 717248"/>
                      <a:gd name="connsiteX8" fmla="*/ 87652 w 202876"/>
                      <a:gd name="connsiteY8" fmla="*/ 24754 h 717248"/>
                      <a:gd name="connsiteX9" fmla="*/ 88885 w 202876"/>
                      <a:gd name="connsiteY9" fmla="*/ 24666 h 717248"/>
                      <a:gd name="connsiteX10" fmla="*/ 88533 w 202876"/>
                      <a:gd name="connsiteY10" fmla="*/ 27573 h 717248"/>
                      <a:gd name="connsiteX11" fmla="*/ 202877 w 202876"/>
                      <a:gd name="connsiteY11" fmla="*/ 395711 h 717248"/>
                      <a:gd name="connsiteX12" fmla="*/ 0 w 202876"/>
                      <a:gd name="connsiteY12" fmla="*/ 717249 h 717248"/>
                      <a:gd name="connsiteX13" fmla="*/ 10835 w 202876"/>
                      <a:gd name="connsiteY13" fmla="*/ 681307 h 717248"/>
                      <a:gd name="connsiteX14" fmla="*/ 9954 w 202876"/>
                      <a:gd name="connsiteY14" fmla="*/ 688795 h 717248"/>
                      <a:gd name="connsiteX15" fmla="*/ 190280 w 202876"/>
                      <a:gd name="connsiteY15" fmla="*/ 403111 h 717248"/>
                      <a:gd name="connsiteX16" fmla="*/ 189927 w 202876"/>
                      <a:gd name="connsiteY16" fmla="*/ 401966 h 717248"/>
                      <a:gd name="connsiteX17" fmla="*/ 10835 w 202876"/>
                      <a:gd name="connsiteY17" fmla="*/ 681307 h 717248"/>
                      <a:gd name="connsiteX18" fmla="*/ 85185 w 202876"/>
                      <a:gd name="connsiteY18" fmla="*/ 56203 h 717248"/>
                      <a:gd name="connsiteX19" fmla="*/ 12685 w 202876"/>
                      <a:gd name="connsiteY19" fmla="*/ 665803 h 717248"/>
                      <a:gd name="connsiteX20" fmla="*/ 187285 w 202876"/>
                      <a:gd name="connsiteY20" fmla="*/ 393509 h 717248"/>
                      <a:gd name="connsiteX21" fmla="*/ 85185 w 202876"/>
                      <a:gd name="connsiteY21" fmla="*/ 56203 h 717248"/>
                      <a:gd name="connsiteX22" fmla="*/ 195213 w 202876"/>
                      <a:gd name="connsiteY22" fmla="*/ 393509 h 717248"/>
                      <a:gd name="connsiteX23" fmla="*/ 194861 w 202876"/>
                      <a:gd name="connsiteY23" fmla="*/ 395800 h 717248"/>
                      <a:gd name="connsiteX24" fmla="*/ 195565 w 202876"/>
                      <a:gd name="connsiteY24" fmla="*/ 394742 h 717248"/>
                      <a:gd name="connsiteX25" fmla="*/ 195213 w 202876"/>
                      <a:gd name="connsiteY25" fmla="*/ 393509 h 717248"/>
                      <a:gd name="connsiteX26" fmla="*/ 161209 w 202876"/>
                      <a:gd name="connsiteY26" fmla="*/ 283922 h 717248"/>
                      <a:gd name="connsiteX27" fmla="*/ 192130 w 202876"/>
                      <a:gd name="connsiteY27" fmla="*/ 386021 h 717248"/>
                      <a:gd name="connsiteX28" fmla="*/ 192658 w 202876"/>
                      <a:gd name="connsiteY28" fmla="*/ 385140 h 717248"/>
                      <a:gd name="connsiteX29" fmla="*/ 161209 w 202876"/>
                      <a:gd name="connsiteY29" fmla="*/ 283922 h 717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2876" h="717248">
                        <a:moveTo>
                          <a:pt x="0" y="717249"/>
                        </a:moveTo>
                        <a:lnTo>
                          <a:pt x="2555" y="694169"/>
                        </a:lnTo>
                        <a:lnTo>
                          <a:pt x="2555" y="694169"/>
                        </a:lnTo>
                        <a:lnTo>
                          <a:pt x="2907" y="691350"/>
                        </a:lnTo>
                        <a:lnTo>
                          <a:pt x="76817" y="28630"/>
                        </a:lnTo>
                        <a:lnTo>
                          <a:pt x="75936" y="25811"/>
                        </a:lnTo>
                        <a:lnTo>
                          <a:pt x="77081" y="25723"/>
                        </a:lnTo>
                        <a:lnTo>
                          <a:pt x="79988" y="0"/>
                        </a:lnTo>
                        <a:lnTo>
                          <a:pt x="87652" y="24754"/>
                        </a:lnTo>
                        <a:lnTo>
                          <a:pt x="88885" y="24666"/>
                        </a:lnTo>
                        <a:lnTo>
                          <a:pt x="88533" y="27573"/>
                        </a:lnTo>
                        <a:lnTo>
                          <a:pt x="202877" y="395711"/>
                        </a:lnTo>
                        <a:lnTo>
                          <a:pt x="0" y="717249"/>
                        </a:lnTo>
                        <a:close/>
                        <a:moveTo>
                          <a:pt x="10835" y="681307"/>
                        </a:moveTo>
                        <a:lnTo>
                          <a:pt x="9954" y="688795"/>
                        </a:lnTo>
                        <a:lnTo>
                          <a:pt x="190280" y="403111"/>
                        </a:lnTo>
                        <a:lnTo>
                          <a:pt x="189927" y="401966"/>
                        </a:lnTo>
                        <a:lnTo>
                          <a:pt x="10835" y="681307"/>
                        </a:lnTo>
                        <a:close/>
                        <a:moveTo>
                          <a:pt x="85185" y="56203"/>
                        </a:moveTo>
                        <a:lnTo>
                          <a:pt x="12685" y="665803"/>
                        </a:lnTo>
                        <a:lnTo>
                          <a:pt x="187285" y="393509"/>
                        </a:lnTo>
                        <a:lnTo>
                          <a:pt x="85185" y="56203"/>
                        </a:lnTo>
                        <a:close/>
                        <a:moveTo>
                          <a:pt x="195213" y="393509"/>
                        </a:moveTo>
                        <a:lnTo>
                          <a:pt x="194861" y="395800"/>
                        </a:lnTo>
                        <a:lnTo>
                          <a:pt x="195565" y="394742"/>
                        </a:lnTo>
                        <a:lnTo>
                          <a:pt x="195213" y="393509"/>
                        </a:lnTo>
                        <a:close/>
                        <a:moveTo>
                          <a:pt x="161209" y="283922"/>
                        </a:moveTo>
                        <a:lnTo>
                          <a:pt x="192130" y="386021"/>
                        </a:lnTo>
                        <a:lnTo>
                          <a:pt x="192658" y="385140"/>
                        </a:lnTo>
                        <a:lnTo>
                          <a:pt x="161209" y="283922"/>
                        </a:lnTo>
                        <a:close/>
                      </a:path>
                    </a:pathLst>
                  </a:custGeom>
                  <a:grpFill/>
                  <a:ln w="8809" cap="flat">
                    <a:noFill/>
                    <a:prstDash val="solid"/>
                    <a:miter/>
                  </a:ln>
                </p:spPr>
                <p:txBody>
                  <a:bodyPr rtlCol="0" anchor="ctr"/>
                  <a:lstStyle/>
                  <a:p>
                    <a:endParaRPr lang="en-US" sz="3200"/>
                  </a:p>
                </p:txBody>
              </p:sp>
            </p:grpSp>
            <p:grpSp>
              <p:nvGrpSpPr>
                <p:cNvPr id="1600" name="Graphic 4229">
                  <a:extLst>
                    <a:ext uri="{FF2B5EF4-FFF2-40B4-BE49-F238E27FC236}">
                      <a16:creationId xmlns:a16="http://schemas.microsoft.com/office/drawing/2014/main" id="{DB70DAFC-5994-4757-B71E-4761C2B1E793}"/>
                    </a:ext>
                  </a:extLst>
                </p:cNvPr>
                <p:cNvGrpSpPr/>
                <p:nvPr/>
              </p:nvGrpSpPr>
              <p:grpSpPr>
                <a:xfrm>
                  <a:off x="2470818" y="1326738"/>
                  <a:ext cx="718746" cy="719715"/>
                  <a:chOff x="2470818" y="1326738"/>
                  <a:chExt cx="718746" cy="719715"/>
                </a:xfrm>
                <a:grpFill/>
              </p:grpSpPr>
              <p:sp>
                <p:nvSpPr>
                  <p:cNvPr id="2402" name="Freeform: Shape 2401">
                    <a:extLst>
                      <a:ext uri="{FF2B5EF4-FFF2-40B4-BE49-F238E27FC236}">
                        <a16:creationId xmlns:a16="http://schemas.microsoft.com/office/drawing/2014/main" id="{1796173B-2523-4876-9837-B4844D74BF62}"/>
                      </a:ext>
                    </a:extLst>
                  </p:cNvPr>
                  <p:cNvSpPr/>
                  <p:nvPr/>
                </p:nvSpPr>
                <p:spPr>
                  <a:xfrm>
                    <a:off x="2480772" y="1335724"/>
                    <a:ext cx="703947" cy="704828"/>
                  </a:xfrm>
                  <a:custGeom>
                    <a:avLst/>
                    <a:gdLst>
                      <a:gd name="connsiteX0" fmla="*/ 697869 w 703947"/>
                      <a:gd name="connsiteY0" fmla="*/ 376507 h 704828"/>
                      <a:gd name="connsiteX1" fmla="*/ 7576 w 703947"/>
                      <a:gd name="connsiteY1" fmla="*/ 10835 h 704828"/>
                      <a:gd name="connsiteX2" fmla="*/ 11628 w 703947"/>
                      <a:gd name="connsiteY2" fmla="*/ 6431 h 704828"/>
                      <a:gd name="connsiteX3" fmla="*/ 457376 w 703947"/>
                      <a:gd name="connsiteY3" fmla="*/ 702361 h 704828"/>
                      <a:gd name="connsiteX4" fmla="*/ 455703 w 703947"/>
                      <a:gd name="connsiteY4" fmla="*/ 702273 h 704828"/>
                      <a:gd name="connsiteX5" fmla="*/ 697869 w 703947"/>
                      <a:gd name="connsiteY5" fmla="*/ 376507 h 704828"/>
                      <a:gd name="connsiteX6" fmla="*/ 703947 w 703947"/>
                      <a:gd name="connsiteY6" fmla="*/ 368315 h 704828"/>
                      <a:gd name="connsiteX7" fmla="*/ 457288 w 703947"/>
                      <a:gd name="connsiteY7" fmla="*/ 703595 h 704828"/>
                      <a:gd name="connsiteX8" fmla="*/ 456407 w 703947"/>
                      <a:gd name="connsiteY8" fmla="*/ 704828 h 704828"/>
                      <a:gd name="connsiteX9" fmla="*/ 455614 w 703947"/>
                      <a:gd name="connsiteY9" fmla="*/ 703595 h 704828"/>
                      <a:gd name="connsiteX10" fmla="*/ 6431 w 703947"/>
                      <a:gd name="connsiteY10" fmla="*/ 9866 h 704828"/>
                      <a:gd name="connsiteX11" fmla="*/ 0 w 703947"/>
                      <a:gd name="connsiteY11" fmla="*/ 0 h 704828"/>
                      <a:gd name="connsiteX12" fmla="*/ 10483 w 703947"/>
                      <a:gd name="connsiteY12" fmla="*/ 5462 h 704828"/>
                      <a:gd name="connsiteX13" fmla="*/ 703947 w 703947"/>
                      <a:gd name="connsiteY13" fmla="*/ 368315 h 70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3947" h="704828">
                        <a:moveTo>
                          <a:pt x="697869" y="376507"/>
                        </a:moveTo>
                        <a:lnTo>
                          <a:pt x="7576" y="10835"/>
                        </a:lnTo>
                        <a:lnTo>
                          <a:pt x="11628" y="6431"/>
                        </a:lnTo>
                        <a:lnTo>
                          <a:pt x="457376" y="702361"/>
                        </a:lnTo>
                        <a:lnTo>
                          <a:pt x="455703" y="702273"/>
                        </a:lnTo>
                        <a:lnTo>
                          <a:pt x="697869" y="376507"/>
                        </a:lnTo>
                        <a:close/>
                        <a:moveTo>
                          <a:pt x="703947" y="368315"/>
                        </a:moveTo>
                        <a:lnTo>
                          <a:pt x="457288" y="703595"/>
                        </a:lnTo>
                        <a:lnTo>
                          <a:pt x="456407" y="704828"/>
                        </a:lnTo>
                        <a:lnTo>
                          <a:pt x="455614" y="703595"/>
                        </a:lnTo>
                        <a:lnTo>
                          <a:pt x="6431" y="9866"/>
                        </a:lnTo>
                        <a:lnTo>
                          <a:pt x="0" y="0"/>
                        </a:lnTo>
                        <a:lnTo>
                          <a:pt x="10483" y="5462"/>
                        </a:lnTo>
                        <a:lnTo>
                          <a:pt x="703947" y="368315"/>
                        </a:lnTo>
                        <a:close/>
                      </a:path>
                    </a:pathLst>
                  </a:custGeom>
                  <a:grpFill/>
                  <a:ln w="8809" cap="flat">
                    <a:noFill/>
                    <a:prstDash val="solid"/>
                    <a:miter/>
                  </a:ln>
                </p:spPr>
                <p:txBody>
                  <a:bodyPr rtlCol="0" anchor="ctr"/>
                  <a:lstStyle/>
                  <a:p>
                    <a:endParaRPr lang="en-US" sz="3200"/>
                  </a:p>
                </p:txBody>
              </p:sp>
              <p:sp>
                <p:nvSpPr>
                  <p:cNvPr id="2403" name="Freeform: Shape 2402">
                    <a:extLst>
                      <a:ext uri="{FF2B5EF4-FFF2-40B4-BE49-F238E27FC236}">
                        <a16:creationId xmlns:a16="http://schemas.microsoft.com/office/drawing/2014/main" id="{764A2F75-6927-427C-823F-9C9ACEB175C4}"/>
                      </a:ext>
                    </a:extLst>
                  </p:cNvPr>
                  <p:cNvSpPr/>
                  <p:nvPr/>
                </p:nvSpPr>
                <p:spPr>
                  <a:xfrm>
                    <a:off x="2470818" y="1326738"/>
                    <a:ext cx="718746" cy="719715"/>
                  </a:xfrm>
                  <a:custGeom>
                    <a:avLst/>
                    <a:gdLst>
                      <a:gd name="connsiteX0" fmla="*/ 466185 w 718746"/>
                      <a:gd name="connsiteY0" fmla="*/ 719716 h 719715"/>
                      <a:gd name="connsiteX1" fmla="*/ 462838 w 718746"/>
                      <a:gd name="connsiteY1" fmla="*/ 714606 h 719715"/>
                      <a:gd name="connsiteX2" fmla="*/ 458962 w 718746"/>
                      <a:gd name="connsiteY2" fmla="*/ 714518 h 719715"/>
                      <a:gd name="connsiteX3" fmla="*/ 460988 w 718746"/>
                      <a:gd name="connsiteY3" fmla="*/ 711787 h 719715"/>
                      <a:gd name="connsiteX4" fmla="*/ 14359 w 718746"/>
                      <a:gd name="connsiteY4" fmla="*/ 22023 h 719715"/>
                      <a:gd name="connsiteX5" fmla="*/ 11980 w 718746"/>
                      <a:gd name="connsiteY5" fmla="*/ 20790 h 719715"/>
                      <a:gd name="connsiteX6" fmla="*/ 12861 w 718746"/>
                      <a:gd name="connsiteY6" fmla="*/ 19821 h 719715"/>
                      <a:gd name="connsiteX7" fmla="*/ 0 w 718746"/>
                      <a:gd name="connsiteY7" fmla="*/ 0 h 719715"/>
                      <a:gd name="connsiteX8" fmla="*/ 20966 w 718746"/>
                      <a:gd name="connsiteY8" fmla="*/ 11012 h 719715"/>
                      <a:gd name="connsiteX9" fmla="*/ 21847 w 718746"/>
                      <a:gd name="connsiteY9" fmla="*/ 10043 h 719715"/>
                      <a:gd name="connsiteX10" fmla="*/ 23256 w 718746"/>
                      <a:gd name="connsiteY10" fmla="*/ 12245 h 719715"/>
                      <a:gd name="connsiteX11" fmla="*/ 718747 w 718746"/>
                      <a:gd name="connsiteY11" fmla="*/ 376155 h 719715"/>
                      <a:gd name="connsiteX12" fmla="*/ 716456 w 718746"/>
                      <a:gd name="connsiteY12" fmla="*/ 379326 h 719715"/>
                      <a:gd name="connsiteX13" fmla="*/ 471559 w 718746"/>
                      <a:gd name="connsiteY13" fmla="*/ 712140 h 719715"/>
                      <a:gd name="connsiteX14" fmla="*/ 473409 w 718746"/>
                      <a:gd name="connsiteY14" fmla="*/ 715047 h 719715"/>
                      <a:gd name="connsiteX15" fmla="*/ 469533 w 718746"/>
                      <a:gd name="connsiteY15" fmla="*/ 714871 h 719715"/>
                      <a:gd name="connsiteX16" fmla="*/ 466185 w 718746"/>
                      <a:gd name="connsiteY16" fmla="*/ 719716 h 719715"/>
                      <a:gd name="connsiteX17" fmla="*/ 37704 w 718746"/>
                      <a:gd name="connsiteY17" fmla="*/ 34356 h 719715"/>
                      <a:gd name="connsiteX18" fmla="*/ 466714 w 718746"/>
                      <a:gd name="connsiteY18" fmla="*/ 704211 h 719715"/>
                      <a:gd name="connsiteX19" fmla="*/ 702802 w 718746"/>
                      <a:gd name="connsiteY19" fmla="*/ 386638 h 719715"/>
                      <a:gd name="connsiteX20" fmla="*/ 37704 w 718746"/>
                      <a:gd name="connsiteY20" fmla="*/ 34356 h 719715"/>
                      <a:gd name="connsiteX21" fmla="*/ 115401 w 718746"/>
                      <a:gd name="connsiteY21" fmla="*/ 67919 h 719715"/>
                      <a:gd name="connsiteX22" fmla="*/ 706854 w 718746"/>
                      <a:gd name="connsiteY22" fmla="*/ 381176 h 719715"/>
                      <a:gd name="connsiteX23" fmla="*/ 708880 w 718746"/>
                      <a:gd name="connsiteY23" fmla="*/ 378445 h 719715"/>
                      <a:gd name="connsiteX24" fmla="*/ 115401 w 718746"/>
                      <a:gd name="connsiteY24" fmla="*/ 67919 h 71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746" h="719715">
                        <a:moveTo>
                          <a:pt x="466185" y="719716"/>
                        </a:moveTo>
                        <a:lnTo>
                          <a:pt x="462838" y="714606"/>
                        </a:lnTo>
                        <a:lnTo>
                          <a:pt x="458962" y="714518"/>
                        </a:lnTo>
                        <a:lnTo>
                          <a:pt x="460988" y="711787"/>
                        </a:lnTo>
                        <a:lnTo>
                          <a:pt x="14359" y="22023"/>
                        </a:lnTo>
                        <a:lnTo>
                          <a:pt x="11980" y="20790"/>
                        </a:lnTo>
                        <a:lnTo>
                          <a:pt x="12861" y="19821"/>
                        </a:lnTo>
                        <a:lnTo>
                          <a:pt x="0" y="0"/>
                        </a:lnTo>
                        <a:lnTo>
                          <a:pt x="20966" y="11012"/>
                        </a:lnTo>
                        <a:lnTo>
                          <a:pt x="21847" y="10043"/>
                        </a:lnTo>
                        <a:lnTo>
                          <a:pt x="23256" y="12245"/>
                        </a:lnTo>
                        <a:lnTo>
                          <a:pt x="718747" y="376155"/>
                        </a:lnTo>
                        <a:lnTo>
                          <a:pt x="716456" y="379326"/>
                        </a:lnTo>
                        <a:lnTo>
                          <a:pt x="471559" y="712140"/>
                        </a:lnTo>
                        <a:lnTo>
                          <a:pt x="473409" y="715047"/>
                        </a:lnTo>
                        <a:lnTo>
                          <a:pt x="469533" y="714871"/>
                        </a:lnTo>
                        <a:lnTo>
                          <a:pt x="466185" y="719716"/>
                        </a:lnTo>
                        <a:close/>
                        <a:moveTo>
                          <a:pt x="37704" y="34356"/>
                        </a:moveTo>
                        <a:lnTo>
                          <a:pt x="466714" y="704211"/>
                        </a:lnTo>
                        <a:lnTo>
                          <a:pt x="702802" y="386638"/>
                        </a:lnTo>
                        <a:lnTo>
                          <a:pt x="37704" y="34356"/>
                        </a:lnTo>
                        <a:close/>
                        <a:moveTo>
                          <a:pt x="115401" y="67919"/>
                        </a:moveTo>
                        <a:lnTo>
                          <a:pt x="706854" y="381176"/>
                        </a:lnTo>
                        <a:lnTo>
                          <a:pt x="708880" y="378445"/>
                        </a:lnTo>
                        <a:lnTo>
                          <a:pt x="115401" y="67919"/>
                        </a:lnTo>
                        <a:close/>
                      </a:path>
                    </a:pathLst>
                  </a:custGeom>
                  <a:grpFill/>
                  <a:ln w="8809" cap="flat">
                    <a:noFill/>
                    <a:prstDash val="solid"/>
                    <a:miter/>
                  </a:ln>
                </p:spPr>
                <p:txBody>
                  <a:bodyPr rtlCol="0" anchor="ctr"/>
                  <a:lstStyle/>
                  <a:p>
                    <a:endParaRPr lang="en-US" sz="3200"/>
                  </a:p>
                </p:txBody>
              </p:sp>
            </p:grpSp>
            <p:grpSp>
              <p:nvGrpSpPr>
                <p:cNvPr id="1601" name="Graphic 4229">
                  <a:extLst>
                    <a:ext uri="{FF2B5EF4-FFF2-40B4-BE49-F238E27FC236}">
                      <a16:creationId xmlns:a16="http://schemas.microsoft.com/office/drawing/2014/main" id="{D5E869B8-A8F9-49FE-AAB0-EF0F55F77F16}"/>
                    </a:ext>
                  </a:extLst>
                </p:cNvPr>
                <p:cNvGrpSpPr/>
                <p:nvPr/>
              </p:nvGrpSpPr>
              <p:grpSpPr>
                <a:xfrm>
                  <a:off x="6368646" y="1608546"/>
                  <a:ext cx="443193" cy="559563"/>
                  <a:chOff x="6368646" y="1608546"/>
                  <a:chExt cx="443193" cy="559563"/>
                </a:xfrm>
                <a:grpFill/>
              </p:grpSpPr>
              <p:sp>
                <p:nvSpPr>
                  <p:cNvPr id="2400" name="Freeform: Shape 2399">
                    <a:extLst>
                      <a:ext uri="{FF2B5EF4-FFF2-40B4-BE49-F238E27FC236}">
                        <a16:creationId xmlns:a16="http://schemas.microsoft.com/office/drawing/2014/main" id="{97854BC3-AEDB-4383-9B59-2E11506D8DF1}"/>
                      </a:ext>
                    </a:extLst>
                  </p:cNvPr>
                  <p:cNvSpPr/>
                  <p:nvPr/>
                </p:nvSpPr>
                <p:spPr>
                  <a:xfrm>
                    <a:off x="6374019" y="1618148"/>
                    <a:ext cx="430860" cy="543883"/>
                  </a:xfrm>
                  <a:custGeom>
                    <a:avLst/>
                    <a:gdLst>
                      <a:gd name="connsiteX0" fmla="*/ 0 w 430860"/>
                      <a:gd name="connsiteY0" fmla="*/ 324797 h 543883"/>
                      <a:gd name="connsiteX1" fmla="*/ 705 w 430860"/>
                      <a:gd name="connsiteY1" fmla="*/ 324268 h 543883"/>
                      <a:gd name="connsiteX2" fmla="*/ 422315 w 430860"/>
                      <a:gd name="connsiteY2" fmla="*/ 6431 h 543883"/>
                      <a:gd name="connsiteX3" fmla="*/ 430860 w 430860"/>
                      <a:gd name="connsiteY3" fmla="*/ 0 h 543883"/>
                      <a:gd name="connsiteX4" fmla="*/ 427160 w 430860"/>
                      <a:gd name="connsiteY4" fmla="*/ 10043 h 543883"/>
                      <a:gd name="connsiteX5" fmla="*/ 231859 w 430860"/>
                      <a:gd name="connsiteY5" fmla="*/ 542297 h 543883"/>
                      <a:gd name="connsiteX6" fmla="*/ 231243 w 430860"/>
                      <a:gd name="connsiteY6" fmla="*/ 543883 h 543883"/>
                      <a:gd name="connsiteX7" fmla="*/ 230009 w 430860"/>
                      <a:gd name="connsiteY7" fmla="*/ 542738 h 543883"/>
                      <a:gd name="connsiteX8" fmla="*/ 3700 w 430860"/>
                      <a:gd name="connsiteY8" fmla="*/ 328321 h 543883"/>
                      <a:gd name="connsiteX9" fmla="*/ 0 w 430860"/>
                      <a:gd name="connsiteY9" fmla="*/ 324797 h 543883"/>
                      <a:gd name="connsiteX10" fmla="*/ 7400 w 430860"/>
                      <a:gd name="connsiteY10" fmla="*/ 331844 h 543883"/>
                      <a:gd name="connsiteX11" fmla="*/ 231507 w 430860"/>
                      <a:gd name="connsiteY11" fmla="*/ 541152 h 543883"/>
                      <a:gd name="connsiteX12" fmla="*/ 229657 w 430860"/>
                      <a:gd name="connsiteY12" fmla="*/ 541593 h 543883"/>
                      <a:gd name="connsiteX13" fmla="*/ 421082 w 430860"/>
                      <a:gd name="connsiteY13" fmla="*/ 7928 h 543883"/>
                      <a:gd name="connsiteX14" fmla="*/ 425927 w 430860"/>
                      <a:gd name="connsiteY14" fmla="*/ 11540 h 543883"/>
                      <a:gd name="connsiteX15" fmla="*/ 7400 w 430860"/>
                      <a:gd name="connsiteY15" fmla="*/ 331844 h 543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860" h="543883">
                        <a:moveTo>
                          <a:pt x="0" y="324797"/>
                        </a:moveTo>
                        <a:lnTo>
                          <a:pt x="705" y="324268"/>
                        </a:lnTo>
                        <a:lnTo>
                          <a:pt x="422315" y="6431"/>
                        </a:lnTo>
                        <a:lnTo>
                          <a:pt x="430860" y="0"/>
                        </a:lnTo>
                        <a:lnTo>
                          <a:pt x="427160" y="10043"/>
                        </a:lnTo>
                        <a:lnTo>
                          <a:pt x="231859" y="542297"/>
                        </a:lnTo>
                        <a:lnTo>
                          <a:pt x="231243" y="543883"/>
                        </a:lnTo>
                        <a:lnTo>
                          <a:pt x="230009" y="542738"/>
                        </a:lnTo>
                        <a:lnTo>
                          <a:pt x="3700" y="328321"/>
                        </a:lnTo>
                        <a:lnTo>
                          <a:pt x="0" y="324797"/>
                        </a:lnTo>
                        <a:close/>
                        <a:moveTo>
                          <a:pt x="7400" y="331844"/>
                        </a:moveTo>
                        <a:lnTo>
                          <a:pt x="231507" y="541152"/>
                        </a:lnTo>
                        <a:lnTo>
                          <a:pt x="229657" y="541593"/>
                        </a:lnTo>
                        <a:lnTo>
                          <a:pt x="421082" y="7928"/>
                        </a:lnTo>
                        <a:lnTo>
                          <a:pt x="425927" y="11540"/>
                        </a:lnTo>
                        <a:lnTo>
                          <a:pt x="7400" y="331844"/>
                        </a:lnTo>
                        <a:close/>
                      </a:path>
                    </a:pathLst>
                  </a:custGeom>
                  <a:grpFill/>
                  <a:ln w="8809" cap="flat">
                    <a:noFill/>
                    <a:prstDash val="solid"/>
                    <a:miter/>
                  </a:ln>
                </p:spPr>
                <p:txBody>
                  <a:bodyPr rtlCol="0" anchor="ctr"/>
                  <a:lstStyle/>
                  <a:p>
                    <a:endParaRPr lang="en-US" sz="3200"/>
                  </a:p>
                </p:txBody>
              </p:sp>
              <p:sp>
                <p:nvSpPr>
                  <p:cNvPr id="2401" name="Freeform: Shape 2400">
                    <a:extLst>
                      <a:ext uri="{FF2B5EF4-FFF2-40B4-BE49-F238E27FC236}">
                        <a16:creationId xmlns:a16="http://schemas.microsoft.com/office/drawing/2014/main" id="{3D34E010-D5D7-4672-9CE3-DA839EB2664A}"/>
                      </a:ext>
                    </a:extLst>
                  </p:cNvPr>
                  <p:cNvSpPr/>
                  <p:nvPr/>
                </p:nvSpPr>
                <p:spPr>
                  <a:xfrm>
                    <a:off x="6368646" y="1608546"/>
                    <a:ext cx="443193" cy="559563"/>
                  </a:xfrm>
                  <a:custGeom>
                    <a:avLst/>
                    <a:gdLst>
                      <a:gd name="connsiteX0" fmla="*/ 238026 w 443193"/>
                      <a:gd name="connsiteY0" fmla="*/ 559563 h 559563"/>
                      <a:gd name="connsiteX1" fmla="*/ 233269 w 443193"/>
                      <a:gd name="connsiteY1" fmla="*/ 555071 h 559563"/>
                      <a:gd name="connsiteX2" fmla="*/ 229745 w 443193"/>
                      <a:gd name="connsiteY2" fmla="*/ 555864 h 559563"/>
                      <a:gd name="connsiteX3" fmla="*/ 230890 w 443193"/>
                      <a:gd name="connsiteY3" fmla="*/ 552780 h 559563"/>
                      <a:gd name="connsiteX4" fmla="*/ 0 w 443193"/>
                      <a:gd name="connsiteY4" fmla="*/ 334047 h 559563"/>
                      <a:gd name="connsiteX5" fmla="*/ 3876 w 443193"/>
                      <a:gd name="connsiteY5" fmla="*/ 331140 h 559563"/>
                      <a:gd name="connsiteX6" fmla="*/ 423989 w 443193"/>
                      <a:gd name="connsiteY6" fmla="*/ 14535 h 559563"/>
                      <a:gd name="connsiteX7" fmla="*/ 424870 w 443193"/>
                      <a:gd name="connsiteY7" fmla="*/ 12069 h 559563"/>
                      <a:gd name="connsiteX8" fmla="*/ 426015 w 443193"/>
                      <a:gd name="connsiteY8" fmla="*/ 12950 h 559563"/>
                      <a:gd name="connsiteX9" fmla="*/ 443193 w 443193"/>
                      <a:gd name="connsiteY9" fmla="*/ 0 h 559563"/>
                      <a:gd name="connsiteX10" fmla="*/ 435793 w 443193"/>
                      <a:gd name="connsiteY10" fmla="*/ 20173 h 559563"/>
                      <a:gd name="connsiteX11" fmla="*/ 436939 w 443193"/>
                      <a:gd name="connsiteY11" fmla="*/ 21054 h 559563"/>
                      <a:gd name="connsiteX12" fmla="*/ 434913 w 443193"/>
                      <a:gd name="connsiteY12" fmla="*/ 22640 h 559563"/>
                      <a:gd name="connsiteX13" fmla="*/ 241285 w 443193"/>
                      <a:gd name="connsiteY13" fmla="*/ 550314 h 559563"/>
                      <a:gd name="connsiteX14" fmla="*/ 243752 w 443193"/>
                      <a:gd name="connsiteY14" fmla="*/ 552604 h 559563"/>
                      <a:gd name="connsiteX15" fmla="*/ 240140 w 443193"/>
                      <a:gd name="connsiteY15" fmla="*/ 553485 h 559563"/>
                      <a:gd name="connsiteX16" fmla="*/ 238026 w 443193"/>
                      <a:gd name="connsiteY16" fmla="*/ 559563 h 559563"/>
                      <a:gd name="connsiteX17" fmla="*/ 18059 w 443193"/>
                      <a:gd name="connsiteY17" fmla="*/ 341711 h 559563"/>
                      <a:gd name="connsiteX18" fmla="*/ 234238 w 443193"/>
                      <a:gd name="connsiteY18" fmla="*/ 543619 h 559563"/>
                      <a:gd name="connsiteX19" fmla="*/ 415884 w 443193"/>
                      <a:gd name="connsiteY19" fmla="*/ 37263 h 559563"/>
                      <a:gd name="connsiteX20" fmla="*/ 18059 w 443193"/>
                      <a:gd name="connsiteY20" fmla="*/ 341711 h 559563"/>
                      <a:gd name="connsiteX21" fmla="*/ 10571 w 443193"/>
                      <a:gd name="connsiteY21" fmla="*/ 334751 h 559563"/>
                      <a:gd name="connsiteX22" fmla="*/ 13038 w 443193"/>
                      <a:gd name="connsiteY22" fmla="*/ 337130 h 559563"/>
                      <a:gd name="connsiteX23" fmla="*/ 383202 w 443193"/>
                      <a:gd name="connsiteY23" fmla="*/ 53913 h 559563"/>
                      <a:gd name="connsiteX24" fmla="*/ 10571 w 443193"/>
                      <a:gd name="connsiteY24" fmla="*/ 334751 h 55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3193" h="559563">
                        <a:moveTo>
                          <a:pt x="238026" y="559563"/>
                        </a:moveTo>
                        <a:lnTo>
                          <a:pt x="233269" y="555071"/>
                        </a:lnTo>
                        <a:lnTo>
                          <a:pt x="229745" y="555864"/>
                        </a:lnTo>
                        <a:lnTo>
                          <a:pt x="230890" y="552780"/>
                        </a:lnTo>
                        <a:lnTo>
                          <a:pt x="0" y="334047"/>
                        </a:lnTo>
                        <a:lnTo>
                          <a:pt x="3876" y="331140"/>
                        </a:lnTo>
                        <a:lnTo>
                          <a:pt x="423989" y="14535"/>
                        </a:lnTo>
                        <a:lnTo>
                          <a:pt x="424870" y="12069"/>
                        </a:lnTo>
                        <a:lnTo>
                          <a:pt x="426015" y="12950"/>
                        </a:lnTo>
                        <a:lnTo>
                          <a:pt x="443193" y="0"/>
                        </a:lnTo>
                        <a:lnTo>
                          <a:pt x="435793" y="20173"/>
                        </a:lnTo>
                        <a:lnTo>
                          <a:pt x="436939" y="21054"/>
                        </a:lnTo>
                        <a:lnTo>
                          <a:pt x="434913" y="22640"/>
                        </a:lnTo>
                        <a:lnTo>
                          <a:pt x="241285" y="550314"/>
                        </a:lnTo>
                        <a:lnTo>
                          <a:pt x="243752" y="552604"/>
                        </a:lnTo>
                        <a:lnTo>
                          <a:pt x="240140" y="553485"/>
                        </a:lnTo>
                        <a:lnTo>
                          <a:pt x="238026" y="559563"/>
                        </a:lnTo>
                        <a:close/>
                        <a:moveTo>
                          <a:pt x="18059" y="341711"/>
                        </a:moveTo>
                        <a:lnTo>
                          <a:pt x="234238" y="543619"/>
                        </a:lnTo>
                        <a:lnTo>
                          <a:pt x="415884" y="37263"/>
                        </a:lnTo>
                        <a:lnTo>
                          <a:pt x="18059" y="341711"/>
                        </a:lnTo>
                        <a:close/>
                        <a:moveTo>
                          <a:pt x="10571" y="334751"/>
                        </a:moveTo>
                        <a:lnTo>
                          <a:pt x="13038" y="337130"/>
                        </a:lnTo>
                        <a:lnTo>
                          <a:pt x="383202" y="53913"/>
                        </a:lnTo>
                        <a:lnTo>
                          <a:pt x="10571" y="334751"/>
                        </a:lnTo>
                        <a:close/>
                      </a:path>
                    </a:pathLst>
                  </a:custGeom>
                  <a:grpFill/>
                  <a:ln w="8809" cap="flat">
                    <a:noFill/>
                    <a:prstDash val="solid"/>
                    <a:miter/>
                  </a:ln>
                </p:spPr>
                <p:txBody>
                  <a:bodyPr rtlCol="0" anchor="ctr"/>
                  <a:lstStyle/>
                  <a:p>
                    <a:endParaRPr lang="en-US" sz="3200"/>
                  </a:p>
                </p:txBody>
              </p:sp>
            </p:grpSp>
            <p:grpSp>
              <p:nvGrpSpPr>
                <p:cNvPr id="1602" name="Graphic 4229">
                  <a:extLst>
                    <a:ext uri="{FF2B5EF4-FFF2-40B4-BE49-F238E27FC236}">
                      <a16:creationId xmlns:a16="http://schemas.microsoft.com/office/drawing/2014/main" id="{21008EE0-64BC-48E5-BA8A-DC8ED0AAAE86}"/>
                    </a:ext>
                  </a:extLst>
                </p:cNvPr>
                <p:cNvGrpSpPr/>
                <p:nvPr/>
              </p:nvGrpSpPr>
              <p:grpSpPr>
                <a:xfrm>
                  <a:off x="6592400" y="2092438"/>
                  <a:ext cx="295374" cy="378973"/>
                  <a:chOff x="6592400" y="2092438"/>
                  <a:chExt cx="295374" cy="378973"/>
                </a:xfrm>
                <a:grpFill/>
              </p:grpSpPr>
              <p:sp>
                <p:nvSpPr>
                  <p:cNvPr id="2398" name="Freeform: Shape 2397">
                    <a:extLst>
                      <a:ext uri="{FF2B5EF4-FFF2-40B4-BE49-F238E27FC236}">
                        <a16:creationId xmlns:a16="http://schemas.microsoft.com/office/drawing/2014/main" id="{11B92F71-EF5F-4F44-97DE-60ADF1D7AF89}"/>
                      </a:ext>
                    </a:extLst>
                  </p:cNvPr>
                  <p:cNvSpPr/>
                  <p:nvPr/>
                </p:nvSpPr>
                <p:spPr>
                  <a:xfrm>
                    <a:off x="6598832" y="2097283"/>
                    <a:ext cx="285155" cy="365143"/>
                  </a:xfrm>
                  <a:custGeom>
                    <a:avLst/>
                    <a:gdLst>
                      <a:gd name="connsiteX0" fmla="*/ 285155 w 285155"/>
                      <a:gd name="connsiteY0" fmla="*/ 365143 h 365143"/>
                      <a:gd name="connsiteX1" fmla="*/ 281103 w 285155"/>
                      <a:gd name="connsiteY1" fmla="*/ 360827 h 365143"/>
                      <a:gd name="connsiteX2" fmla="*/ 3700 w 285155"/>
                      <a:gd name="connsiteY2" fmla="*/ 64924 h 365143"/>
                      <a:gd name="connsiteX3" fmla="*/ 0 w 285155"/>
                      <a:gd name="connsiteY3" fmla="*/ 61048 h 365143"/>
                      <a:gd name="connsiteX4" fmla="*/ 5197 w 285155"/>
                      <a:gd name="connsiteY4" fmla="*/ 59903 h 365143"/>
                      <a:gd name="connsiteX5" fmla="*/ 266303 w 285155"/>
                      <a:gd name="connsiteY5" fmla="*/ 440 h 365143"/>
                      <a:gd name="connsiteX6" fmla="*/ 268329 w 285155"/>
                      <a:gd name="connsiteY6" fmla="*/ 0 h 365143"/>
                      <a:gd name="connsiteX7" fmla="*/ 268418 w 285155"/>
                      <a:gd name="connsiteY7" fmla="*/ 2114 h 365143"/>
                      <a:gd name="connsiteX8" fmla="*/ 284627 w 285155"/>
                      <a:gd name="connsiteY8" fmla="*/ 357479 h 365143"/>
                      <a:gd name="connsiteX9" fmla="*/ 285155 w 285155"/>
                      <a:gd name="connsiteY9" fmla="*/ 365143 h 365143"/>
                      <a:gd name="connsiteX10" fmla="*/ 284362 w 285155"/>
                      <a:gd name="connsiteY10" fmla="*/ 349639 h 365143"/>
                      <a:gd name="connsiteX11" fmla="*/ 265070 w 285155"/>
                      <a:gd name="connsiteY11" fmla="*/ 2202 h 365143"/>
                      <a:gd name="connsiteX12" fmla="*/ 267184 w 285155"/>
                      <a:gd name="connsiteY12" fmla="*/ 3788 h 365143"/>
                      <a:gd name="connsiteX13" fmla="*/ 6607 w 285155"/>
                      <a:gd name="connsiteY13" fmla="*/ 65805 h 365143"/>
                      <a:gd name="connsiteX14" fmla="*/ 8104 w 285155"/>
                      <a:gd name="connsiteY14" fmla="*/ 60696 h 365143"/>
                      <a:gd name="connsiteX15" fmla="*/ 284362 w 285155"/>
                      <a:gd name="connsiteY15" fmla="*/ 349639 h 36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5155" h="365143">
                        <a:moveTo>
                          <a:pt x="285155" y="365143"/>
                        </a:moveTo>
                        <a:lnTo>
                          <a:pt x="281103" y="360827"/>
                        </a:lnTo>
                        <a:lnTo>
                          <a:pt x="3700" y="64924"/>
                        </a:lnTo>
                        <a:lnTo>
                          <a:pt x="0" y="61048"/>
                        </a:lnTo>
                        <a:lnTo>
                          <a:pt x="5197" y="59903"/>
                        </a:lnTo>
                        <a:lnTo>
                          <a:pt x="266303" y="440"/>
                        </a:lnTo>
                        <a:lnTo>
                          <a:pt x="268329" y="0"/>
                        </a:lnTo>
                        <a:lnTo>
                          <a:pt x="268418" y="2114"/>
                        </a:lnTo>
                        <a:lnTo>
                          <a:pt x="284627" y="357479"/>
                        </a:lnTo>
                        <a:lnTo>
                          <a:pt x="285155" y="365143"/>
                        </a:lnTo>
                        <a:close/>
                        <a:moveTo>
                          <a:pt x="284362" y="349639"/>
                        </a:moveTo>
                        <a:lnTo>
                          <a:pt x="265070" y="2202"/>
                        </a:lnTo>
                        <a:lnTo>
                          <a:pt x="267184" y="3788"/>
                        </a:lnTo>
                        <a:lnTo>
                          <a:pt x="6607" y="65805"/>
                        </a:lnTo>
                        <a:lnTo>
                          <a:pt x="8104" y="60696"/>
                        </a:lnTo>
                        <a:lnTo>
                          <a:pt x="284362" y="349639"/>
                        </a:lnTo>
                        <a:close/>
                      </a:path>
                    </a:pathLst>
                  </a:custGeom>
                  <a:grpFill/>
                  <a:ln w="8809" cap="flat">
                    <a:noFill/>
                    <a:prstDash val="solid"/>
                    <a:miter/>
                  </a:ln>
                </p:spPr>
                <p:txBody>
                  <a:bodyPr rtlCol="0" anchor="ctr"/>
                  <a:lstStyle/>
                  <a:p>
                    <a:endParaRPr lang="en-US" sz="3200"/>
                  </a:p>
                </p:txBody>
              </p:sp>
              <p:sp>
                <p:nvSpPr>
                  <p:cNvPr id="2399" name="Freeform: Shape 2398">
                    <a:extLst>
                      <a:ext uri="{FF2B5EF4-FFF2-40B4-BE49-F238E27FC236}">
                        <a16:creationId xmlns:a16="http://schemas.microsoft.com/office/drawing/2014/main" id="{AB62D126-B561-4083-A14D-8D80439F040A}"/>
                      </a:ext>
                    </a:extLst>
                  </p:cNvPr>
                  <p:cNvSpPr/>
                  <p:nvPr/>
                </p:nvSpPr>
                <p:spPr>
                  <a:xfrm>
                    <a:off x="6592400" y="2092438"/>
                    <a:ext cx="295374" cy="378973"/>
                  </a:xfrm>
                  <a:custGeom>
                    <a:avLst/>
                    <a:gdLst>
                      <a:gd name="connsiteX0" fmla="*/ 295374 w 295374"/>
                      <a:gd name="connsiteY0" fmla="*/ 378974 h 378973"/>
                      <a:gd name="connsiteX1" fmla="*/ 10219 w 295374"/>
                      <a:gd name="connsiteY1" fmla="*/ 74791 h 378973"/>
                      <a:gd name="connsiteX2" fmla="*/ 8193 w 295374"/>
                      <a:gd name="connsiteY2" fmla="*/ 75319 h 378973"/>
                      <a:gd name="connsiteX3" fmla="*/ 8809 w 295374"/>
                      <a:gd name="connsiteY3" fmla="*/ 73293 h 378973"/>
                      <a:gd name="connsiteX4" fmla="*/ 0 w 295374"/>
                      <a:gd name="connsiteY4" fmla="*/ 63955 h 378973"/>
                      <a:gd name="connsiteX5" fmla="*/ 12421 w 295374"/>
                      <a:gd name="connsiteY5" fmla="*/ 61136 h 378973"/>
                      <a:gd name="connsiteX6" fmla="*/ 13038 w 295374"/>
                      <a:gd name="connsiteY6" fmla="*/ 59110 h 378973"/>
                      <a:gd name="connsiteX7" fmla="*/ 14535 w 295374"/>
                      <a:gd name="connsiteY7" fmla="*/ 60608 h 378973"/>
                      <a:gd name="connsiteX8" fmla="*/ 267890 w 295374"/>
                      <a:gd name="connsiteY8" fmla="*/ 2907 h 378973"/>
                      <a:gd name="connsiteX9" fmla="*/ 267713 w 295374"/>
                      <a:gd name="connsiteY9" fmla="*/ 0 h 378973"/>
                      <a:gd name="connsiteX10" fmla="*/ 270709 w 295374"/>
                      <a:gd name="connsiteY10" fmla="*/ 2290 h 378973"/>
                      <a:gd name="connsiteX11" fmla="*/ 278020 w 295374"/>
                      <a:gd name="connsiteY11" fmla="*/ 617 h 378973"/>
                      <a:gd name="connsiteX12" fmla="*/ 278373 w 295374"/>
                      <a:gd name="connsiteY12" fmla="*/ 8016 h 378973"/>
                      <a:gd name="connsiteX13" fmla="*/ 281367 w 295374"/>
                      <a:gd name="connsiteY13" fmla="*/ 10307 h 378973"/>
                      <a:gd name="connsiteX14" fmla="*/ 278461 w 295374"/>
                      <a:gd name="connsiteY14" fmla="*/ 11012 h 378973"/>
                      <a:gd name="connsiteX15" fmla="*/ 294581 w 295374"/>
                      <a:gd name="connsiteY15" fmla="*/ 363470 h 378973"/>
                      <a:gd name="connsiteX16" fmla="*/ 294581 w 295374"/>
                      <a:gd name="connsiteY16" fmla="*/ 363470 h 378973"/>
                      <a:gd name="connsiteX17" fmla="*/ 295374 w 295374"/>
                      <a:gd name="connsiteY17" fmla="*/ 378974 h 378973"/>
                      <a:gd name="connsiteX18" fmla="*/ 55322 w 295374"/>
                      <a:gd name="connsiteY18" fmla="*/ 113023 h 378973"/>
                      <a:gd name="connsiteX19" fmla="*/ 287799 w 295374"/>
                      <a:gd name="connsiteY19" fmla="*/ 361091 h 378973"/>
                      <a:gd name="connsiteX20" fmla="*/ 287622 w 295374"/>
                      <a:gd name="connsiteY20" fmla="*/ 355982 h 378973"/>
                      <a:gd name="connsiteX21" fmla="*/ 55322 w 295374"/>
                      <a:gd name="connsiteY21" fmla="*/ 113023 h 378973"/>
                      <a:gd name="connsiteX22" fmla="*/ 24842 w 295374"/>
                      <a:gd name="connsiteY22" fmla="*/ 71355 h 378973"/>
                      <a:gd name="connsiteX23" fmla="*/ 286917 w 295374"/>
                      <a:gd name="connsiteY23" fmla="*/ 345587 h 378973"/>
                      <a:gd name="connsiteX24" fmla="*/ 268418 w 295374"/>
                      <a:gd name="connsiteY24" fmla="*/ 13390 h 378973"/>
                      <a:gd name="connsiteX25" fmla="*/ 24842 w 295374"/>
                      <a:gd name="connsiteY25" fmla="*/ 71355 h 378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95374" h="378973">
                        <a:moveTo>
                          <a:pt x="295374" y="378974"/>
                        </a:moveTo>
                        <a:lnTo>
                          <a:pt x="10219" y="74791"/>
                        </a:lnTo>
                        <a:lnTo>
                          <a:pt x="8193" y="75319"/>
                        </a:lnTo>
                        <a:lnTo>
                          <a:pt x="8809" y="73293"/>
                        </a:lnTo>
                        <a:lnTo>
                          <a:pt x="0" y="63955"/>
                        </a:lnTo>
                        <a:lnTo>
                          <a:pt x="12421" y="61136"/>
                        </a:lnTo>
                        <a:lnTo>
                          <a:pt x="13038" y="59110"/>
                        </a:lnTo>
                        <a:lnTo>
                          <a:pt x="14535" y="60608"/>
                        </a:lnTo>
                        <a:lnTo>
                          <a:pt x="267890" y="2907"/>
                        </a:lnTo>
                        <a:lnTo>
                          <a:pt x="267713" y="0"/>
                        </a:lnTo>
                        <a:lnTo>
                          <a:pt x="270709" y="2290"/>
                        </a:lnTo>
                        <a:lnTo>
                          <a:pt x="278020" y="617"/>
                        </a:lnTo>
                        <a:lnTo>
                          <a:pt x="278373" y="8016"/>
                        </a:lnTo>
                        <a:lnTo>
                          <a:pt x="281367" y="10307"/>
                        </a:lnTo>
                        <a:lnTo>
                          <a:pt x="278461" y="11012"/>
                        </a:lnTo>
                        <a:lnTo>
                          <a:pt x="294581" y="363470"/>
                        </a:lnTo>
                        <a:lnTo>
                          <a:pt x="294581" y="363470"/>
                        </a:lnTo>
                        <a:lnTo>
                          <a:pt x="295374" y="378974"/>
                        </a:lnTo>
                        <a:close/>
                        <a:moveTo>
                          <a:pt x="55322" y="113023"/>
                        </a:moveTo>
                        <a:lnTo>
                          <a:pt x="287799" y="361091"/>
                        </a:lnTo>
                        <a:lnTo>
                          <a:pt x="287622" y="355982"/>
                        </a:lnTo>
                        <a:lnTo>
                          <a:pt x="55322" y="113023"/>
                        </a:lnTo>
                        <a:close/>
                        <a:moveTo>
                          <a:pt x="24842" y="71355"/>
                        </a:moveTo>
                        <a:lnTo>
                          <a:pt x="286917" y="345587"/>
                        </a:lnTo>
                        <a:lnTo>
                          <a:pt x="268418" y="13390"/>
                        </a:lnTo>
                        <a:lnTo>
                          <a:pt x="24842" y="71355"/>
                        </a:lnTo>
                        <a:close/>
                      </a:path>
                    </a:pathLst>
                  </a:custGeom>
                  <a:grpFill/>
                  <a:ln w="8809" cap="flat">
                    <a:noFill/>
                    <a:prstDash val="solid"/>
                    <a:miter/>
                  </a:ln>
                </p:spPr>
                <p:txBody>
                  <a:bodyPr rtlCol="0" anchor="ctr"/>
                  <a:lstStyle/>
                  <a:p>
                    <a:endParaRPr lang="en-US" sz="3200"/>
                  </a:p>
                </p:txBody>
              </p:sp>
            </p:grpSp>
            <p:grpSp>
              <p:nvGrpSpPr>
                <p:cNvPr id="1603" name="Graphic 4229">
                  <a:extLst>
                    <a:ext uri="{FF2B5EF4-FFF2-40B4-BE49-F238E27FC236}">
                      <a16:creationId xmlns:a16="http://schemas.microsoft.com/office/drawing/2014/main" id="{A9414502-0688-4320-BBA5-CFFCFCEE5CE6}"/>
                    </a:ext>
                  </a:extLst>
                </p:cNvPr>
                <p:cNvGrpSpPr/>
                <p:nvPr/>
              </p:nvGrpSpPr>
              <p:grpSpPr>
                <a:xfrm>
                  <a:off x="6441322" y="1630834"/>
                  <a:ext cx="346731" cy="666331"/>
                  <a:chOff x="6441322" y="1630834"/>
                  <a:chExt cx="346731" cy="666331"/>
                </a:xfrm>
                <a:grpFill/>
              </p:grpSpPr>
              <p:sp>
                <p:nvSpPr>
                  <p:cNvPr id="2396" name="Freeform: Shape 2395">
                    <a:extLst>
                      <a:ext uri="{FF2B5EF4-FFF2-40B4-BE49-F238E27FC236}">
                        <a16:creationId xmlns:a16="http://schemas.microsoft.com/office/drawing/2014/main" id="{C0D28306-6310-4719-9B18-A5657328812D}"/>
                      </a:ext>
                    </a:extLst>
                  </p:cNvPr>
                  <p:cNvSpPr/>
                  <p:nvPr/>
                </p:nvSpPr>
                <p:spPr>
                  <a:xfrm>
                    <a:off x="6445991" y="1640436"/>
                    <a:ext cx="337130" cy="649065"/>
                  </a:xfrm>
                  <a:custGeom>
                    <a:avLst/>
                    <a:gdLst>
                      <a:gd name="connsiteX0" fmla="*/ 0 w 337130"/>
                      <a:gd name="connsiteY0" fmla="*/ 366905 h 649065"/>
                      <a:gd name="connsiteX1" fmla="*/ 334840 w 337130"/>
                      <a:gd name="connsiteY1" fmla="*/ 2467 h 649065"/>
                      <a:gd name="connsiteX2" fmla="*/ 337130 w 337130"/>
                      <a:gd name="connsiteY2" fmla="*/ 0 h 649065"/>
                      <a:gd name="connsiteX3" fmla="*/ 336778 w 337130"/>
                      <a:gd name="connsiteY3" fmla="*/ 3348 h 649065"/>
                      <a:gd name="connsiteX4" fmla="*/ 274760 w 337130"/>
                      <a:gd name="connsiteY4" fmla="*/ 648097 h 649065"/>
                      <a:gd name="connsiteX5" fmla="*/ 274672 w 337130"/>
                      <a:gd name="connsiteY5" fmla="*/ 649066 h 649065"/>
                      <a:gd name="connsiteX6" fmla="*/ 274056 w 337130"/>
                      <a:gd name="connsiteY6" fmla="*/ 648361 h 649065"/>
                      <a:gd name="connsiteX7" fmla="*/ 1145 w 337130"/>
                      <a:gd name="connsiteY7" fmla="*/ 368139 h 649065"/>
                      <a:gd name="connsiteX8" fmla="*/ 0 w 337130"/>
                      <a:gd name="connsiteY8" fmla="*/ 366905 h 649065"/>
                      <a:gd name="connsiteX9" fmla="*/ 2379 w 337130"/>
                      <a:gd name="connsiteY9" fmla="*/ 369372 h 649065"/>
                      <a:gd name="connsiteX10" fmla="*/ 274672 w 337130"/>
                      <a:gd name="connsiteY10" fmla="*/ 647832 h 649065"/>
                      <a:gd name="connsiteX11" fmla="*/ 273968 w 337130"/>
                      <a:gd name="connsiteY11" fmla="*/ 648097 h 649065"/>
                      <a:gd name="connsiteX12" fmla="*/ 334576 w 337130"/>
                      <a:gd name="connsiteY12" fmla="*/ 3259 h 649065"/>
                      <a:gd name="connsiteX13" fmla="*/ 336513 w 337130"/>
                      <a:gd name="connsiteY13" fmla="*/ 4140 h 649065"/>
                      <a:gd name="connsiteX14" fmla="*/ 2379 w 337130"/>
                      <a:gd name="connsiteY14" fmla="*/ 369372 h 649065"/>
                      <a:gd name="connsiteX15" fmla="*/ 2379 w 337130"/>
                      <a:gd name="connsiteY15" fmla="*/ 369372 h 64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7130" h="649065">
                        <a:moveTo>
                          <a:pt x="0" y="366905"/>
                        </a:moveTo>
                        <a:lnTo>
                          <a:pt x="334840" y="2467"/>
                        </a:lnTo>
                        <a:lnTo>
                          <a:pt x="337130" y="0"/>
                        </a:lnTo>
                        <a:lnTo>
                          <a:pt x="336778" y="3348"/>
                        </a:lnTo>
                        <a:lnTo>
                          <a:pt x="274760" y="648097"/>
                        </a:lnTo>
                        <a:lnTo>
                          <a:pt x="274672" y="649066"/>
                        </a:lnTo>
                        <a:lnTo>
                          <a:pt x="274056" y="648361"/>
                        </a:lnTo>
                        <a:lnTo>
                          <a:pt x="1145" y="368139"/>
                        </a:lnTo>
                        <a:lnTo>
                          <a:pt x="0" y="366905"/>
                        </a:lnTo>
                        <a:close/>
                        <a:moveTo>
                          <a:pt x="2379" y="369372"/>
                        </a:moveTo>
                        <a:lnTo>
                          <a:pt x="274672" y="647832"/>
                        </a:lnTo>
                        <a:lnTo>
                          <a:pt x="273968" y="648097"/>
                        </a:lnTo>
                        <a:lnTo>
                          <a:pt x="334576" y="3259"/>
                        </a:lnTo>
                        <a:lnTo>
                          <a:pt x="336513" y="4140"/>
                        </a:lnTo>
                        <a:lnTo>
                          <a:pt x="2379" y="369372"/>
                        </a:lnTo>
                        <a:lnTo>
                          <a:pt x="2379" y="369372"/>
                        </a:lnTo>
                        <a:close/>
                      </a:path>
                    </a:pathLst>
                  </a:custGeom>
                  <a:grpFill/>
                  <a:ln w="8809" cap="flat">
                    <a:noFill/>
                    <a:prstDash val="solid"/>
                    <a:miter/>
                  </a:ln>
                </p:spPr>
                <p:txBody>
                  <a:bodyPr rtlCol="0" anchor="ctr"/>
                  <a:lstStyle/>
                  <a:p>
                    <a:endParaRPr lang="en-US" sz="3200"/>
                  </a:p>
                </p:txBody>
              </p:sp>
              <p:sp>
                <p:nvSpPr>
                  <p:cNvPr id="2397" name="Freeform: Shape 2396">
                    <a:extLst>
                      <a:ext uri="{FF2B5EF4-FFF2-40B4-BE49-F238E27FC236}">
                        <a16:creationId xmlns:a16="http://schemas.microsoft.com/office/drawing/2014/main" id="{AAE7EE11-198F-43E2-9E7D-2CCBD67EF623}"/>
                      </a:ext>
                    </a:extLst>
                  </p:cNvPr>
                  <p:cNvSpPr/>
                  <p:nvPr/>
                </p:nvSpPr>
                <p:spPr>
                  <a:xfrm>
                    <a:off x="6441322" y="1630834"/>
                    <a:ext cx="346731" cy="666331"/>
                  </a:xfrm>
                  <a:custGeom>
                    <a:avLst/>
                    <a:gdLst>
                      <a:gd name="connsiteX0" fmla="*/ 282072 w 346731"/>
                      <a:gd name="connsiteY0" fmla="*/ 666332 h 666331"/>
                      <a:gd name="connsiteX1" fmla="*/ 277491 w 346731"/>
                      <a:gd name="connsiteY1" fmla="*/ 661663 h 666331"/>
                      <a:gd name="connsiteX2" fmla="*/ 275377 w 346731"/>
                      <a:gd name="connsiteY2" fmla="*/ 662456 h 666331"/>
                      <a:gd name="connsiteX3" fmla="*/ 275289 w 346731"/>
                      <a:gd name="connsiteY3" fmla="*/ 659460 h 666331"/>
                      <a:gd name="connsiteX4" fmla="*/ 0 w 346731"/>
                      <a:gd name="connsiteY4" fmla="*/ 376683 h 666331"/>
                      <a:gd name="connsiteX5" fmla="*/ 335897 w 346731"/>
                      <a:gd name="connsiteY5" fmla="*/ 11100 h 666331"/>
                      <a:gd name="connsiteX6" fmla="*/ 336161 w 346731"/>
                      <a:gd name="connsiteY6" fmla="*/ 7928 h 666331"/>
                      <a:gd name="connsiteX7" fmla="*/ 338011 w 346731"/>
                      <a:gd name="connsiteY7" fmla="*/ 8721 h 666331"/>
                      <a:gd name="connsiteX8" fmla="*/ 346027 w 346731"/>
                      <a:gd name="connsiteY8" fmla="*/ 0 h 666331"/>
                      <a:gd name="connsiteX9" fmla="*/ 344882 w 346731"/>
                      <a:gd name="connsiteY9" fmla="*/ 11804 h 666331"/>
                      <a:gd name="connsiteX10" fmla="*/ 346732 w 346731"/>
                      <a:gd name="connsiteY10" fmla="*/ 12597 h 666331"/>
                      <a:gd name="connsiteX11" fmla="*/ 344618 w 346731"/>
                      <a:gd name="connsiteY11" fmla="*/ 14888 h 666331"/>
                      <a:gd name="connsiteX12" fmla="*/ 282953 w 346731"/>
                      <a:gd name="connsiteY12" fmla="*/ 656377 h 666331"/>
                      <a:gd name="connsiteX13" fmla="*/ 285419 w 346731"/>
                      <a:gd name="connsiteY13" fmla="*/ 658844 h 666331"/>
                      <a:gd name="connsiteX14" fmla="*/ 282689 w 346731"/>
                      <a:gd name="connsiteY14" fmla="*/ 659813 h 666331"/>
                      <a:gd name="connsiteX15" fmla="*/ 282072 w 346731"/>
                      <a:gd name="connsiteY15" fmla="*/ 666332 h 666331"/>
                      <a:gd name="connsiteX16" fmla="*/ 11628 w 346731"/>
                      <a:gd name="connsiteY16" fmla="*/ 378886 h 666331"/>
                      <a:gd name="connsiteX17" fmla="*/ 275994 w 346731"/>
                      <a:gd name="connsiteY17" fmla="*/ 649154 h 666331"/>
                      <a:gd name="connsiteX18" fmla="*/ 334575 w 346731"/>
                      <a:gd name="connsiteY18" fmla="*/ 25811 h 666331"/>
                      <a:gd name="connsiteX19" fmla="*/ 11628 w 346731"/>
                      <a:gd name="connsiteY19" fmla="*/ 378886 h 666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731" h="666331">
                        <a:moveTo>
                          <a:pt x="282072" y="666332"/>
                        </a:moveTo>
                        <a:lnTo>
                          <a:pt x="277491" y="661663"/>
                        </a:lnTo>
                        <a:lnTo>
                          <a:pt x="275377" y="662456"/>
                        </a:lnTo>
                        <a:lnTo>
                          <a:pt x="275289" y="659460"/>
                        </a:lnTo>
                        <a:lnTo>
                          <a:pt x="0" y="376683"/>
                        </a:lnTo>
                        <a:lnTo>
                          <a:pt x="335897" y="11100"/>
                        </a:lnTo>
                        <a:lnTo>
                          <a:pt x="336161" y="7928"/>
                        </a:lnTo>
                        <a:lnTo>
                          <a:pt x="338011" y="8721"/>
                        </a:lnTo>
                        <a:lnTo>
                          <a:pt x="346027" y="0"/>
                        </a:lnTo>
                        <a:lnTo>
                          <a:pt x="344882" y="11804"/>
                        </a:lnTo>
                        <a:lnTo>
                          <a:pt x="346732" y="12597"/>
                        </a:lnTo>
                        <a:lnTo>
                          <a:pt x="344618" y="14888"/>
                        </a:lnTo>
                        <a:lnTo>
                          <a:pt x="282953" y="656377"/>
                        </a:lnTo>
                        <a:lnTo>
                          <a:pt x="285419" y="658844"/>
                        </a:lnTo>
                        <a:lnTo>
                          <a:pt x="282689" y="659813"/>
                        </a:lnTo>
                        <a:lnTo>
                          <a:pt x="282072" y="666332"/>
                        </a:lnTo>
                        <a:close/>
                        <a:moveTo>
                          <a:pt x="11628" y="378886"/>
                        </a:moveTo>
                        <a:lnTo>
                          <a:pt x="275994" y="649154"/>
                        </a:lnTo>
                        <a:lnTo>
                          <a:pt x="334575" y="25811"/>
                        </a:lnTo>
                        <a:lnTo>
                          <a:pt x="11628" y="378886"/>
                        </a:lnTo>
                        <a:close/>
                      </a:path>
                    </a:pathLst>
                  </a:custGeom>
                  <a:grpFill/>
                  <a:ln w="8809" cap="flat">
                    <a:noFill/>
                    <a:prstDash val="solid"/>
                    <a:miter/>
                  </a:ln>
                </p:spPr>
                <p:txBody>
                  <a:bodyPr rtlCol="0" anchor="ctr"/>
                  <a:lstStyle/>
                  <a:p>
                    <a:endParaRPr lang="en-US" sz="3200"/>
                  </a:p>
                </p:txBody>
              </p:sp>
            </p:grpSp>
            <p:grpSp>
              <p:nvGrpSpPr>
                <p:cNvPr id="1604" name="Graphic 4229">
                  <a:extLst>
                    <a:ext uri="{FF2B5EF4-FFF2-40B4-BE49-F238E27FC236}">
                      <a16:creationId xmlns:a16="http://schemas.microsoft.com/office/drawing/2014/main" id="{B9B1606A-0A90-4171-8586-9F8F835477B5}"/>
                    </a:ext>
                  </a:extLst>
                </p:cNvPr>
                <p:cNvGrpSpPr/>
                <p:nvPr/>
              </p:nvGrpSpPr>
              <p:grpSpPr>
                <a:xfrm>
                  <a:off x="6900548" y="2260078"/>
                  <a:ext cx="756802" cy="599028"/>
                  <a:chOff x="6900548" y="2260078"/>
                  <a:chExt cx="756802" cy="599028"/>
                </a:xfrm>
                <a:grpFill/>
              </p:grpSpPr>
              <p:sp>
                <p:nvSpPr>
                  <p:cNvPr id="2394" name="Freeform: Shape 2393">
                    <a:extLst>
                      <a:ext uri="{FF2B5EF4-FFF2-40B4-BE49-F238E27FC236}">
                        <a16:creationId xmlns:a16="http://schemas.microsoft.com/office/drawing/2014/main" id="{E8743DA5-1A72-401D-9CE2-7C0F11D4C2DE}"/>
                      </a:ext>
                    </a:extLst>
                  </p:cNvPr>
                  <p:cNvSpPr/>
                  <p:nvPr/>
                </p:nvSpPr>
                <p:spPr>
                  <a:xfrm>
                    <a:off x="6906362" y="2266773"/>
                    <a:ext cx="741562" cy="587224"/>
                  </a:xfrm>
                  <a:custGeom>
                    <a:avLst/>
                    <a:gdLst>
                      <a:gd name="connsiteX0" fmla="*/ 0 w 741562"/>
                      <a:gd name="connsiteY0" fmla="*/ 252561 h 587224"/>
                      <a:gd name="connsiteX1" fmla="*/ 617 w 741562"/>
                      <a:gd name="connsiteY1" fmla="*/ 252297 h 587224"/>
                      <a:gd name="connsiteX2" fmla="*/ 738391 w 741562"/>
                      <a:gd name="connsiteY2" fmla="*/ 1057 h 587224"/>
                      <a:gd name="connsiteX3" fmla="*/ 741563 w 741562"/>
                      <a:gd name="connsiteY3" fmla="*/ 0 h 587224"/>
                      <a:gd name="connsiteX4" fmla="*/ 739537 w 741562"/>
                      <a:gd name="connsiteY4" fmla="*/ 2643 h 587224"/>
                      <a:gd name="connsiteX5" fmla="*/ 293789 w 741562"/>
                      <a:gd name="connsiteY5" fmla="*/ 586872 h 587224"/>
                      <a:gd name="connsiteX6" fmla="*/ 293524 w 741562"/>
                      <a:gd name="connsiteY6" fmla="*/ 587225 h 587224"/>
                      <a:gd name="connsiteX7" fmla="*/ 293260 w 741562"/>
                      <a:gd name="connsiteY7" fmla="*/ 586872 h 587224"/>
                      <a:gd name="connsiteX8" fmla="*/ 1233 w 741562"/>
                      <a:gd name="connsiteY8" fmla="*/ 253794 h 587224"/>
                      <a:gd name="connsiteX9" fmla="*/ 0 w 741562"/>
                      <a:gd name="connsiteY9" fmla="*/ 252561 h 587224"/>
                      <a:gd name="connsiteX10" fmla="*/ 2379 w 741562"/>
                      <a:gd name="connsiteY10" fmla="*/ 255292 h 587224"/>
                      <a:gd name="connsiteX11" fmla="*/ 293789 w 741562"/>
                      <a:gd name="connsiteY11" fmla="*/ 586432 h 587224"/>
                      <a:gd name="connsiteX12" fmla="*/ 293172 w 741562"/>
                      <a:gd name="connsiteY12" fmla="*/ 586432 h 587224"/>
                      <a:gd name="connsiteX13" fmla="*/ 737863 w 741562"/>
                      <a:gd name="connsiteY13" fmla="*/ 1409 h 587224"/>
                      <a:gd name="connsiteX14" fmla="*/ 739008 w 741562"/>
                      <a:gd name="connsiteY14" fmla="*/ 2995 h 587224"/>
                      <a:gd name="connsiteX15" fmla="*/ 2379 w 741562"/>
                      <a:gd name="connsiteY15" fmla="*/ 255292 h 58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1562" h="587224">
                        <a:moveTo>
                          <a:pt x="0" y="252561"/>
                        </a:moveTo>
                        <a:lnTo>
                          <a:pt x="617" y="252297"/>
                        </a:lnTo>
                        <a:lnTo>
                          <a:pt x="738391" y="1057"/>
                        </a:lnTo>
                        <a:lnTo>
                          <a:pt x="741563" y="0"/>
                        </a:lnTo>
                        <a:lnTo>
                          <a:pt x="739537" y="2643"/>
                        </a:lnTo>
                        <a:lnTo>
                          <a:pt x="293789" y="586872"/>
                        </a:lnTo>
                        <a:lnTo>
                          <a:pt x="293524" y="587225"/>
                        </a:lnTo>
                        <a:lnTo>
                          <a:pt x="293260" y="586872"/>
                        </a:lnTo>
                        <a:lnTo>
                          <a:pt x="1233" y="253794"/>
                        </a:lnTo>
                        <a:lnTo>
                          <a:pt x="0" y="252561"/>
                        </a:lnTo>
                        <a:close/>
                        <a:moveTo>
                          <a:pt x="2379" y="255292"/>
                        </a:moveTo>
                        <a:lnTo>
                          <a:pt x="293789" y="586432"/>
                        </a:lnTo>
                        <a:lnTo>
                          <a:pt x="293172" y="586432"/>
                        </a:lnTo>
                        <a:lnTo>
                          <a:pt x="737863" y="1409"/>
                        </a:lnTo>
                        <a:lnTo>
                          <a:pt x="739008" y="2995"/>
                        </a:lnTo>
                        <a:lnTo>
                          <a:pt x="2379" y="255292"/>
                        </a:lnTo>
                        <a:close/>
                      </a:path>
                    </a:pathLst>
                  </a:custGeom>
                  <a:grpFill/>
                  <a:ln w="8809" cap="flat">
                    <a:noFill/>
                    <a:prstDash val="solid"/>
                    <a:miter/>
                  </a:ln>
                </p:spPr>
                <p:txBody>
                  <a:bodyPr rtlCol="0" anchor="ctr"/>
                  <a:lstStyle/>
                  <a:p>
                    <a:endParaRPr lang="en-US" sz="3200"/>
                  </a:p>
                </p:txBody>
              </p:sp>
              <p:sp>
                <p:nvSpPr>
                  <p:cNvPr id="2395" name="Freeform: Shape 2394">
                    <a:extLst>
                      <a:ext uri="{FF2B5EF4-FFF2-40B4-BE49-F238E27FC236}">
                        <a16:creationId xmlns:a16="http://schemas.microsoft.com/office/drawing/2014/main" id="{DBA75448-9C18-4BBF-87C1-A820DB3CA3A8}"/>
                      </a:ext>
                    </a:extLst>
                  </p:cNvPr>
                  <p:cNvSpPr/>
                  <p:nvPr/>
                </p:nvSpPr>
                <p:spPr>
                  <a:xfrm>
                    <a:off x="6900548" y="2260078"/>
                    <a:ext cx="756802" cy="599028"/>
                  </a:xfrm>
                  <a:custGeom>
                    <a:avLst/>
                    <a:gdLst>
                      <a:gd name="connsiteX0" fmla="*/ 299778 w 756802"/>
                      <a:gd name="connsiteY0" fmla="*/ 599029 h 599028"/>
                      <a:gd name="connsiteX1" fmla="*/ 297224 w 756802"/>
                      <a:gd name="connsiteY1" fmla="*/ 596651 h 599028"/>
                      <a:gd name="connsiteX2" fmla="*/ 292643 w 756802"/>
                      <a:gd name="connsiteY2" fmla="*/ 596827 h 599028"/>
                      <a:gd name="connsiteX3" fmla="*/ 294669 w 756802"/>
                      <a:gd name="connsiteY3" fmla="*/ 593832 h 599028"/>
                      <a:gd name="connsiteX4" fmla="*/ 2378 w 756802"/>
                      <a:gd name="connsiteY4" fmla="*/ 260490 h 599028"/>
                      <a:gd name="connsiteX5" fmla="*/ 2378 w 756802"/>
                      <a:gd name="connsiteY5" fmla="*/ 260490 h 599028"/>
                      <a:gd name="connsiteX6" fmla="*/ 0 w 756802"/>
                      <a:gd name="connsiteY6" fmla="*/ 257759 h 599028"/>
                      <a:gd name="connsiteX7" fmla="*/ 5462 w 756802"/>
                      <a:gd name="connsiteY7" fmla="*/ 255909 h 599028"/>
                      <a:gd name="connsiteX8" fmla="*/ 741915 w 756802"/>
                      <a:gd name="connsiteY8" fmla="*/ 5109 h 599028"/>
                      <a:gd name="connsiteX9" fmla="*/ 743853 w 756802"/>
                      <a:gd name="connsiteY9" fmla="*/ 2555 h 599028"/>
                      <a:gd name="connsiteX10" fmla="*/ 744910 w 756802"/>
                      <a:gd name="connsiteY10" fmla="*/ 4052 h 599028"/>
                      <a:gd name="connsiteX11" fmla="*/ 756802 w 756802"/>
                      <a:gd name="connsiteY11" fmla="*/ 0 h 599028"/>
                      <a:gd name="connsiteX12" fmla="*/ 749227 w 756802"/>
                      <a:gd name="connsiteY12" fmla="*/ 9954 h 599028"/>
                      <a:gd name="connsiteX13" fmla="*/ 750284 w 756802"/>
                      <a:gd name="connsiteY13" fmla="*/ 11452 h 599028"/>
                      <a:gd name="connsiteX14" fmla="*/ 747288 w 756802"/>
                      <a:gd name="connsiteY14" fmla="*/ 12509 h 599028"/>
                      <a:gd name="connsiteX15" fmla="*/ 304183 w 756802"/>
                      <a:gd name="connsiteY15" fmla="*/ 593303 h 599028"/>
                      <a:gd name="connsiteX16" fmla="*/ 306826 w 756802"/>
                      <a:gd name="connsiteY16" fmla="*/ 596386 h 599028"/>
                      <a:gd name="connsiteX17" fmla="*/ 301717 w 756802"/>
                      <a:gd name="connsiteY17" fmla="*/ 596562 h 599028"/>
                      <a:gd name="connsiteX18" fmla="*/ 299778 w 756802"/>
                      <a:gd name="connsiteY18" fmla="*/ 599029 h 599028"/>
                      <a:gd name="connsiteX19" fmla="*/ 14095 w 756802"/>
                      <a:gd name="connsiteY19" fmla="*/ 263573 h 599028"/>
                      <a:gd name="connsiteX20" fmla="*/ 299162 w 756802"/>
                      <a:gd name="connsiteY20" fmla="*/ 587489 h 599028"/>
                      <a:gd name="connsiteX21" fmla="*/ 732401 w 756802"/>
                      <a:gd name="connsiteY21" fmla="*/ 17530 h 599028"/>
                      <a:gd name="connsiteX22" fmla="*/ 14095 w 756802"/>
                      <a:gd name="connsiteY22" fmla="*/ 263573 h 599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6802" h="599028">
                        <a:moveTo>
                          <a:pt x="299778" y="599029"/>
                        </a:moveTo>
                        <a:lnTo>
                          <a:pt x="297224" y="596651"/>
                        </a:lnTo>
                        <a:lnTo>
                          <a:pt x="292643" y="596827"/>
                        </a:lnTo>
                        <a:lnTo>
                          <a:pt x="294669" y="593832"/>
                        </a:lnTo>
                        <a:lnTo>
                          <a:pt x="2378" y="260490"/>
                        </a:lnTo>
                        <a:lnTo>
                          <a:pt x="2378" y="260490"/>
                        </a:lnTo>
                        <a:lnTo>
                          <a:pt x="0" y="257759"/>
                        </a:lnTo>
                        <a:lnTo>
                          <a:pt x="5462" y="255909"/>
                        </a:lnTo>
                        <a:lnTo>
                          <a:pt x="741915" y="5109"/>
                        </a:lnTo>
                        <a:lnTo>
                          <a:pt x="743853" y="2555"/>
                        </a:lnTo>
                        <a:lnTo>
                          <a:pt x="744910" y="4052"/>
                        </a:lnTo>
                        <a:lnTo>
                          <a:pt x="756802" y="0"/>
                        </a:lnTo>
                        <a:lnTo>
                          <a:pt x="749227" y="9954"/>
                        </a:lnTo>
                        <a:lnTo>
                          <a:pt x="750284" y="11452"/>
                        </a:lnTo>
                        <a:lnTo>
                          <a:pt x="747288" y="12509"/>
                        </a:lnTo>
                        <a:lnTo>
                          <a:pt x="304183" y="593303"/>
                        </a:lnTo>
                        <a:lnTo>
                          <a:pt x="306826" y="596386"/>
                        </a:lnTo>
                        <a:lnTo>
                          <a:pt x="301717" y="596562"/>
                        </a:lnTo>
                        <a:lnTo>
                          <a:pt x="299778" y="599029"/>
                        </a:lnTo>
                        <a:close/>
                        <a:moveTo>
                          <a:pt x="14095" y="263573"/>
                        </a:moveTo>
                        <a:lnTo>
                          <a:pt x="299162" y="587489"/>
                        </a:lnTo>
                        <a:lnTo>
                          <a:pt x="732401" y="17530"/>
                        </a:lnTo>
                        <a:lnTo>
                          <a:pt x="14095" y="263573"/>
                        </a:lnTo>
                        <a:close/>
                      </a:path>
                    </a:pathLst>
                  </a:custGeom>
                  <a:grpFill/>
                  <a:ln w="8809" cap="flat">
                    <a:noFill/>
                    <a:prstDash val="solid"/>
                    <a:miter/>
                  </a:ln>
                </p:spPr>
                <p:txBody>
                  <a:bodyPr rtlCol="0" anchor="ctr"/>
                  <a:lstStyle/>
                  <a:p>
                    <a:endParaRPr lang="en-US" sz="3200"/>
                  </a:p>
                </p:txBody>
              </p:sp>
            </p:grpSp>
            <p:grpSp>
              <p:nvGrpSpPr>
                <p:cNvPr id="1605" name="Graphic 4229">
                  <a:extLst>
                    <a:ext uri="{FF2B5EF4-FFF2-40B4-BE49-F238E27FC236}">
                      <a16:creationId xmlns:a16="http://schemas.microsoft.com/office/drawing/2014/main" id="{63FF643E-7CD8-4B2D-ACFA-97A6A7D65D55}"/>
                    </a:ext>
                  </a:extLst>
                </p:cNvPr>
                <p:cNvGrpSpPr/>
                <p:nvPr/>
              </p:nvGrpSpPr>
              <p:grpSpPr>
                <a:xfrm>
                  <a:off x="6789816" y="1330526"/>
                  <a:ext cx="474818" cy="792127"/>
                  <a:chOff x="6789816" y="1330526"/>
                  <a:chExt cx="474818" cy="792127"/>
                </a:xfrm>
                <a:grpFill/>
              </p:grpSpPr>
              <p:sp>
                <p:nvSpPr>
                  <p:cNvPr id="2392" name="Freeform: Shape 2391">
                    <a:extLst>
                      <a:ext uri="{FF2B5EF4-FFF2-40B4-BE49-F238E27FC236}">
                        <a16:creationId xmlns:a16="http://schemas.microsoft.com/office/drawing/2014/main" id="{812AF7D9-7D43-4AF9-8DF9-8C6EE357BD7B}"/>
                      </a:ext>
                    </a:extLst>
                  </p:cNvPr>
                  <p:cNvSpPr/>
                  <p:nvPr/>
                </p:nvSpPr>
                <p:spPr>
                  <a:xfrm>
                    <a:off x="6793516" y="1339864"/>
                    <a:ext cx="462661" cy="771866"/>
                  </a:xfrm>
                  <a:custGeom>
                    <a:avLst/>
                    <a:gdLst>
                      <a:gd name="connsiteX0" fmla="*/ 9426 w 462661"/>
                      <a:gd name="connsiteY0" fmla="*/ 284363 h 771866"/>
                      <a:gd name="connsiteX1" fmla="*/ 9778 w 462661"/>
                      <a:gd name="connsiteY1" fmla="*/ 286565 h 771866"/>
                      <a:gd name="connsiteX2" fmla="*/ 75936 w 462661"/>
                      <a:gd name="connsiteY2" fmla="*/ 759005 h 771866"/>
                      <a:gd name="connsiteX3" fmla="*/ 68888 w 462661"/>
                      <a:gd name="connsiteY3" fmla="*/ 757860 h 771866"/>
                      <a:gd name="connsiteX4" fmla="*/ 457729 w 462661"/>
                      <a:gd name="connsiteY4" fmla="*/ 3347 h 771866"/>
                      <a:gd name="connsiteX5" fmla="*/ 459755 w 462661"/>
                      <a:gd name="connsiteY5" fmla="*/ 5286 h 771866"/>
                      <a:gd name="connsiteX6" fmla="*/ 9426 w 462661"/>
                      <a:gd name="connsiteY6" fmla="*/ 284363 h 771866"/>
                      <a:gd name="connsiteX7" fmla="*/ 0 w 462661"/>
                      <a:gd name="connsiteY7" fmla="*/ 290265 h 771866"/>
                      <a:gd name="connsiteX8" fmla="*/ 4669 w 462661"/>
                      <a:gd name="connsiteY8" fmla="*/ 287358 h 771866"/>
                      <a:gd name="connsiteX9" fmla="*/ 458169 w 462661"/>
                      <a:gd name="connsiteY9" fmla="*/ 2819 h 771866"/>
                      <a:gd name="connsiteX10" fmla="*/ 462662 w 462661"/>
                      <a:gd name="connsiteY10" fmla="*/ 0 h 771866"/>
                      <a:gd name="connsiteX11" fmla="*/ 460283 w 462661"/>
                      <a:gd name="connsiteY11" fmla="*/ 4669 h 771866"/>
                      <a:gd name="connsiteX12" fmla="*/ 75584 w 462661"/>
                      <a:gd name="connsiteY12" fmla="*/ 761295 h 771866"/>
                      <a:gd name="connsiteX13" fmla="*/ 70210 w 462661"/>
                      <a:gd name="connsiteY13" fmla="*/ 771866 h 771866"/>
                      <a:gd name="connsiteX14" fmla="*/ 68536 w 462661"/>
                      <a:gd name="connsiteY14" fmla="*/ 760150 h 771866"/>
                      <a:gd name="connsiteX15" fmla="*/ 0 w 462661"/>
                      <a:gd name="connsiteY15" fmla="*/ 290265 h 77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2661" h="771866">
                        <a:moveTo>
                          <a:pt x="9426" y="284363"/>
                        </a:moveTo>
                        <a:lnTo>
                          <a:pt x="9778" y="286565"/>
                        </a:lnTo>
                        <a:lnTo>
                          <a:pt x="75936" y="759005"/>
                        </a:lnTo>
                        <a:lnTo>
                          <a:pt x="68888" y="757860"/>
                        </a:lnTo>
                        <a:lnTo>
                          <a:pt x="457729" y="3347"/>
                        </a:lnTo>
                        <a:lnTo>
                          <a:pt x="459755" y="5286"/>
                        </a:lnTo>
                        <a:lnTo>
                          <a:pt x="9426" y="284363"/>
                        </a:lnTo>
                        <a:close/>
                        <a:moveTo>
                          <a:pt x="0" y="290265"/>
                        </a:moveTo>
                        <a:lnTo>
                          <a:pt x="4669" y="287358"/>
                        </a:lnTo>
                        <a:lnTo>
                          <a:pt x="458169" y="2819"/>
                        </a:lnTo>
                        <a:lnTo>
                          <a:pt x="462662" y="0"/>
                        </a:lnTo>
                        <a:lnTo>
                          <a:pt x="460283" y="4669"/>
                        </a:lnTo>
                        <a:lnTo>
                          <a:pt x="75584" y="761295"/>
                        </a:lnTo>
                        <a:lnTo>
                          <a:pt x="70210" y="771866"/>
                        </a:lnTo>
                        <a:lnTo>
                          <a:pt x="68536" y="760150"/>
                        </a:lnTo>
                        <a:lnTo>
                          <a:pt x="0" y="290265"/>
                        </a:lnTo>
                        <a:close/>
                      </a:path>
                    </a:pathLst>
                  </a:custGeom>
                  <a:grpFill/>
                  <a:ln w="8809" cap="flat">
                    <a:noFill/>
                    <a:prstDash val="solid"/>
                    <a:miter/>
                  </a:ln>
                </p:spPr>
                <p:txBody>
                  <a:bodyPr rtlCol="0" anchor="ctr"/>
                  <a:lstStyle/>
                  <a:p>
                    <a:endParaRPr lang="en-US" sz="3200"/>
                  </a:p>
                </p:txBody>
              </p:sp>
              <p:sp>
                <p:nvSpPr>
                  <p:cNvPr id="2393" name="Freeform: Shape 2392">
                    <a:extLst>
                      <a:ext uri="{FF2B5EF4-FFF2-40B4-BE49-F238E27FC236}">
                        <a16:creationId xmlns:a16="http://schemas.microsoft.com/office/drawing/2014/main" id="{08BB725D-8AF9-4EBA-AD96-23708122A952}"/>
                      </a:ext>
                    </a:extLst>
                  </p:cNvPr>
                  <p:cNvSpPr/>
                  <p:nvPr/>
                </p:nvSpPr>
                <p:spPr>
                  <a:xfrm>
                    <a:off x="6789816" y="1330526"/>
                    <a:ext cx="474818" cy="792127"/>
                  </a:xfrm>
                  <a:custGeom>
                    <a:avLst/>
                    <a:gdLst>
                      <a:gd name="connsiteX0" fmla="*/ 72060 w 474818"/>
                      <a:gd name="connsiteY0" fmla="*/ 792128 h 792127"/>
                      <a:gd name="connsiteX1" fmla="*/ 68800 w 474818"/>
                      <a:gd name="connsiteY1" fmla="*/ 769928 h 792127"/>
                      <a:gd name="connsiteX2" fmla="*/ 67390 w 474818"/>
                      <a:gd name="connsiteY2" fmla="*/ 769664 h 792127"/>
                      <a:gd name="connsiteX3" fmla="*/ 68448 w 474818"/>
                      <a:gd name="connsiteY3" fmla="*/ 767550 h 792127"/>
                      <a:gd name="connsiteX4" fmla="*/ 0 w 474818"/>
                      <a:gd name="connsiteY4" fmla="*/ 297841 h 792127"/>
                      <a:gd name="connsiteX5" fmla="*/ 458873 w 474818"/>
                      <a:gd name="connsiteY5" fmla="*/ 9866 h 792127"/>
                      <a:gd name="connsiteX6" fmla="*/ 460283 w 474818"/>
                      <a:gd name="connsiteY6" fmla="*/ 7136 h 792127"/>
                      <a:gd name="connsiteX7" fmla="*/ 461517 w 474818"/>
                      <a:gd name="connsiteY7" fmla="*/ 8281 h 792127"/>
                      <a:gd name="connsiteX8" fmla="*/ 474818 w 474818"/>
                      <a:gd name="connsiteY8" fmla="*/ 0 h 792127"/>
                      <a:gd name="connsiteX9" fmla="*/ 467771 w 474818"/>
                      <a:gd name="connsiteY9" fmla="*/ 14007 h 792127"/>
                      <a:gd name="connsiteX10" fmla="*/ 469004 w 474818"/>
                      <a:gd name="connsiteY10" fmla="*/ 15152 h 792127"/>
                      <a:gd name="connsiteX11" fmla="*/ 466362 w 474818"/>
                      <a:gd name="connsiteY11" fmla="*/ 16826 h 792127"/>
                      <a:gd name="connsiteX12" fmla="*/ 83248 w 474818"/>
                      <a:gd name="connsiteY12" fmla="*/ 770193 h 792127"/>
                      <a:gd name="connsiteX13" fmla="*/ 83600 w 474818"/>
                      <a:gd name="connsiteY13" fmla="*/ 772483 h 792127"/>
                      <a:gd name="connsiteX14" fmla="*/ 82190 w 474818"/>
                      <a:gd name="connsiteY14" fmla="*/ 772219 h 792127"/>
                      <a:gd name="connsiteX15" fmla="*/ 72060 w 474818"/>
                      <a:gd name="connsiteY15" fmla="*/ 792128 h 792127"/>
                      <a:gd name="connsiteX16" fmla="*/ 81397 w 474818"/>
                      <a:gd name="connsiteY16" fmla="*/ 757243 h 792127"/>
                      <a:gd name="connsiteX17" fmla="*/ 81574 w 474818"/>
                      <a:gd name="connsiteY17" fmla="*/ 758476 h 792127"/>
                      <a:gd name="connsiteX18" fmla="*/ 141036 w 474818"/>
                      <a:gd name="connsiteY18" fmla="*/ 641578 h 792127"/>
                      <a:gd name="connsiteX19" fmla="*/ 81397 w 474818"/>
                      <a:gd name="connsiteY19" fmla="*/ 757243 h 792127"/>
                      <a:gd name="connsiteX20" fmla="*/ 7312 w 474818"/>
                      <a:gd name="connsiteY20" fmla="*/ 301276 h 792127"/>
                      <a:gd name="connsiteX21" fmla="*/ 73733 w 474818"/>
                      <a:gd name="connsiteY21" fmla="*/ 757331 h 792127"/>
                      <a:gd name="connsiteX22" fmla="*/ 74438 w 474818"/>
                      <a:gd name="connsiteY22" fmla="*/ 756010 h 792127"/>
                      <a:gd name="connsiteX23" fmla="*/ 10483 w 474818"/>
                      <a:gd name="connsiteY23" fmla="*/ 299338 h 792127"/>
                      <a:gd name="connsiteX24" fmla="*/ 7312 w 474818"/>
                      <a:gd name="connsiteY24" fmla="*/ 301276 h 792127"/>
                      <a:gd name="connsiteX25" fmla="*/ 16737 w 474818"/>
                      <a:gd name="connsiteY25" fmla="*/ 295462 h 792127"/>
                      <a:gd name="connsiteX26" fmla="*/ 16737 w 474818"/>
                      <a:gd name="connsiteY26" fmla="*/ 295462 h 792127"/>
                      <a:gd name="connsiteX27" fmla="*/ 79812 w 474818"/>
                      <a:gd name="connsiteY27" fmla="*/ 745703 h 792127"/>
                      <a:gd name="connsiteX28" fmla="*/ 450329 w 474818"/>
                      <a:gd name="connsiteY28" fmla="*/ 26692 h 792127"/>
                      <a:gd name="connsiteX29" fmla="*/ 16737 w 474818"/>
                      <a:gd name="connsiteY29" fmla="*/ 295462 h 792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74818" h="792127">
                        <a:moveTo>
                          <a:pt x="72060" y="792128"/>
                        </a:moveTo>
                        <a:lnTo>
                          <a:pt x="68800" y="769928"/>
                        </a:lnTo>
                        <a:lnTo>
                          <a:pt x="67390" y="769664"/>
                        </a:lnTo>
                        <a:lnTo>
                          <a:pt x="68448" y="767550"/>
                        </a:lnTo>
                        <a:lnTo>
                          <a:pt x="0" y="297841"/>
                        </a:lnTo>
                        <a:lnTo>
                          <a:pt x="458873" y="9866"/>
                        </a:lnTo>
                        <a:lnTo>
                          <a:pt x="460283" y="7136"/>
                        </a:lnTo>
                        <a:lnTo>
                          <a:pt x="461517" y="8281"/>
                        </a:lnTo>
                        <a:lnTo>
                          <a:pt x="474818" y="0"/>
                        </a:lnTo>
                        <a:lnTo>
                          <a:pt x="467771" y="14007"/>
                        </a:lnTo>
                        <a:lnTo>
                          <a:pt x="469004" y="15152"/>
                        </a:lnTo>
                        <a:lnTo>
                          <a:pt x="466362" y="16826"/>
                        </a:lnTo>
                        <a:lnTo>
                          <a:pt x="83248" y="770193"/>
                        </a:lnTo>
                        <a:lnTo>
                          <a:pt x="83600" y="772483"/>
                        </a:lnTo>
                        <a:lnTo>
                          <a:pt x="82190" y="772219"/>
                        </a:lnTo>
                        <a:lnTo>
                          <a:pt x="72060" y="792128"/>
                        </a:lnTo>
                        <a:close/>
                        <a:moveTo>
                          <a:pt x="81397" y="757243"/>
                        </a:moveTo>
                        <a:lnTo>
                          <a:pt x="81574" y="758476"/>
                        </a:lnTo>
                        <a:lnTo>
                          <a:pt x="141036" y="641578"/>
                        </a:lnTo>
                        <a:lnTo>
                          <a:pt x="81397" y="757243"/>
                        </a:lnTo>
                        <a:close/>
                        <a:moveTo>
                          <a:pt x="7312" y="301276"/>
                        </a:moveTo>
                        <a:lnTo>
                          <a:pt x="73733" y="757331"/>
                        </a:lnTo>
                        <a:lnTo>
                          <a:pt x="74438" y="756010"/>
                        </a:lnTo>
                        <a:lnTo>
                          <a:pt x="10483" y="299338"/>
                        </a:lnTo>
                        <a:lnTo>
                          <a:pt x="7312" y="301276"/>
                        </a:lnTo>
                        <a:close/>
                        <a:moveTo>
                          <a:pt x="16737" y="295462"/>
                        </a:moveTo>
                        <a:lnTo>
                          <a:pt x="16737" y="295462"/>
                        </a:lnTo>
                        <a:lnTo>
                          <a:pt x="79812" y="745703"/>
                        </a:lnTo>
                        <a:lnTo>
                          <a:pt x="450329" y="26692"/>
                        </a:lnTo>
                        <a:lnTo>
                          <a:pt x="16737" y="295462"/>
                        </a:lnTo>
                        <a:close/>
                      </a:path>
                    </a:pathLst>
                  </a:custGeom>
                  <a:grpFill/>
                  <a:ln w="8809" cap="flat">
                    <a:noFill/>
                    <a:prstDash val="solid"/>
                    <a:miter/>
                  </a:ln>
                </p:spPr>
                <p:txBody>
                  <a:bodyPr rtlCol="0" anchor="ctr"/>
                  <a:lstStyle/>
                  <a:p>
                    <a:endParaRPr lang="en-US" sz="3200"/>
                  </a:p>
                </p:txBody>
              </p:sp>
            </p:grpSp>
            <p:grpSp>
              <p:nvGrpSpPr>
                <p:cNvPr id="1606" name="Graphic 4229">
                  <a:extLst>
                    <a:ext uri="{FF2B5EF4-FFF2-40B4-BE49-F238E27FC236}">
                      <a16:creationId xmlns:a16="http://schemas.microsoft.com/office/drawing/2014/main" id="{14967073-8F27-41A4-8EFC-C9C4FC8C8862}"/>
                    </a:ext>
                  </a:extLst>
                </p:cNvPr>
                <p:cNvGrpSpPr/>
                <p:nvPr/>
              </p:nvGrpSpPr>
              <p:grpSpPr>
                <a:xfrm>
                  <a:off x="6832452" y="1815754"/>
                  <a:ext cx="845966" cy="458859"/>
                  <a:chOff x="6832452" y="1815754"/>
                  <a:chExt cx="845966" cy="458859"/>
                </a:xfrm>
                <a:grpFill/>
              </p:grpSpPr>
              <p:sp>
                <p:nvSpPr>
                  <p:cNvPr id="2390" name="Freeform: Shape 2389">
                    <a:extLst>
                      <a:ext uri="{FF2B5EF4-FFF2-40B4-BE49-F238E27FC236}">
                        <a16:creationId xmlns:a16="http://schemas.microsoft.com/office/drawing/2014/main" id="{AB29A5C2-9298-43DF-A491-894B7CEEECBE}"/>
                      </a:ext>
                    </a:extLst>
                  </p:cNvPr>
                  <p:cNvSpPr/>
                  <p:nvPr/>
                </p:nvSpPr>
                <p:spPr>
                  <a:xfrm>
                    <a:off x="6845138" y="1819005"/>
                    <a:ext cx="830021" cy="451556"/>
                  </a:xfrm>
                  <a:custGeom>
                    <a:avLst/>
                    <a:gdLst>
                      <a:gd name="connsiteX0" fmla="*/ 799792 w 830021"/>
                      <a:gd name="connsiteY0" fmla="*/ 451557 h 451556"/>
                      <a:gd name="connsiteX1" fmla="*/ 799616 w 830021"/>
                      <a:gd name="connsiteY1" fmla="*/ 451557 h 451556"/>
                      <a:gd name="connsiteX2" fmla="*/ 3700 w 830021"/>
                      <a:gd name="connsiteY2" fmla="*/ 298011 h 451556"/>
                      <a:gd name="connsiteX3" fmla="*/ 0 w 830021"/>
                      <a:gd name="connsiteY3" fmla="*/ 297307 h 451556"/>
                      <a:gd name="connsiteX4" fmla="*/ 3524 w 830021"/>
                      <a:gd name="connsiteY4" fmla="*/ 295985 h 451556"/>
                      <a:gd name="connsiteX5" fmla="*/ 626866 w 830021"/>
                      <a:gd name="connsiteY5" fmla="*/ 69587 h 451556"/>
                      <a:gd name="connsiteX6" fmla="*/ 783142 w 830021"/>
                      <a:gd name="connsiteY6" fmla="*/ 14089 h 451556"/>
                      <a:gd name="connsiteX7" fmla="*/ 822520 w 830021"/>
                      <a:gd name="connsiteY7" fmla="*/ 1051 h 451556"/>
                      <a:gd name="connsiteX8" fmla="*/ 827629 w 830021"/>
                      <a:gd name="connsiteY8" fmla="*/ 171 h 451556"/>
                      <a:gd name="connsiteX9" fmla="*/ 829215 w 830021"/>
                      <a:gd name="connsiteY9" fmla="*/ 5368 h 451556"/>
                      <a:gd name="connsiteX10" fmla="*/ 829920 w 830021"/>
                      <a:gd name="connsiteY10" fmla="*/ 15763 h 451556"/>
                      <a:gd name="connsiteX11" fmla="*/ 829920 w 830021"/>
                      <a:gd name="connsiteY11" fmla="*/ 36465 h 451556"/>
                      <a:gd name="connsiteX12" fmla="*/ 826043 w 830021"/>
                      <a:gd name="connsiteY12" fmla="*/ 119272 h 451556"/>
                      <a:gd name="connsiteX13" fmla="*/ 799968 w 830021"/>
                      <a:gd name="connsiteY13" fmla="*/ 449795 h 451556"/>
                      <a:gd name="connsiteX14" fmla="*/ 799792 w 830021"/>
                      <a:gd name="connsiteY14" fmla="*/ 451557 h 451556"/>
                      <a:gd name="connsiteX15" fmla="*/ 800144 w 830021"/>
                      <a:gd name="connsiteY15" fmla="*/ 448209 h 451556"/>
                      <a:gd name="connsiteX16" fmla="*/ 825603 w 830021"/>
                      <a:gd name="connsiteY16" fmla="*/ 119272 h 451556"/>
                      <a:gd name="connsiteX17" fmla="*/ 829303 w 830021"/>
                      <a:gd name="connsiteY17" fmla="*/ 36465 h 451556"/>
                      <a:gd name="connsiteX18" fmla="*/ 829303 w 830021"/>
                      <a:gd name="connsiteY18" fmla="*/ 15763 h 451556"/>
                      <a:gd name="connsiteX19" fmla="*/ 828598 w 830021"/>
                      <a:gd name="connsiteY19" fmla="*/ 5456 h 451556"/>
                      <a:gd name="connsiteX20" fmla="*/ 827453 w 830021"/>
                      <a:gd name="connsiteY20" fmla="*/ 787 h 451556"/>
                      <a:gd name="connsiteX21" fmla="*/ 822696 w 830021"/>
                      <a:gd name="connsiteY21" fmla="*/ 1756 h 451556"/>
                      <a:gd name="connsiteX22" fmla="*/ 783406 w 830021"/>
                      <a:gd name="connsiteY22" fmla="*/ 14794 h 451556"/>
                      <a:gd name="connsiteX23" fmla="*/ 627307 w 830021"/>
                      <a:gd name="connsiteY23" fmla="*/ 70556 h 451556"/>
                      <a:gd name="connsiteX24" fmla="*/ 4317 w 830021"/>
                      <a:gd name="connsiteY24" fmla="*/ 297923 h 451556"/>
                      <a:gd name="connsiteX25" fmla="*/ 4141 w 830021"/>
                      <a:gd name="connsiteY25" fmla="*/ 295897 h 451556"/>
                      <a:gd name="connsiteX26" fmla="*/ 800144 w 830021"/>
                      <a:gd name="connsiteY26" fmla="*/ 448209 h 451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0021" h="451556">
                        <a:moveTo>
                          <a:pt x="799792" y="451557"/>
                        </a:moveTo>
                        <a:lnTo>
                          <a:pt x="799616" y="451557"/>
                        </a:lnTo>
                        <a:lnTo>
                          <a:pt x="3700" y="298011"/>
                        </a:lnTo>
                        <a:lnTo>
                          <a:pt x="0" y="297307"/>
                        </a:lnTo>
                        <a:lnTo>
                          <a:pt x="3524" y="295985"/>
                        </a:lnTo>
                        <a:lnTo>
                          <a:pt x="626866" y="69587"/>
                        </a:lnTo>
                        <a:lnTo>
                          <a:pt x="783142" y="14089"/>
                        </a:lnTo>
                        <a:cubicBezTo>
                          <a:pt x="796268" y="9685"/>
                          <a:pt x="809130" y="4928"/>
                          <a:pt x="822520" y="1051"/>
                        </a:cubicBezTo>
                        <a:cubicBezTo>
                          <a:pt x="824193" y="787"/>
                          <a:pt x="825779" y="-446"/>
                          <a:pt x="827629" y="171"/>
                        </a:cubicBezTo>
                        <a:cubicBezTo>
                          <a:pt x="828951" y="2021"/>
                          <a:pt x="828774" y="3606"/>
                          <a:pt x="829215" y="5368"/>
                        </a:cubicBezTo>
                        <a:cubicBezTo>
                          <a:pt x="829655" y="8804"/>
                          <a:pt x="829743" y="12239"/>
                          <a:pt x="829920" y="15763"/>
                        </a:cubicBezTo>
                        <a:cubicBezTo>
                          <a:pt x="830096" y="22722"/>
                          <a:pt x="830008" y="29594"/>
                          <a:pt x="829920" y="36465"/>
                        </a:cubicBezTo>
                        <a:cubicBezTo>
                          <a:pt x="829303" y="64126"/>
                          <a:pt x="827717" y="91699"/>
                          <a:pt x="826043" y="119272"/>
                        </a:cubicBezTo>
                        <a:cubicBezTo>
                          <a:pt x="819084" y="229563"/>
                          <a:pt x="809747" y="339767"/>
                          <a:pt x="799968" y="449795"/>
                        </a:cubicBezTo>
                        <a:lnTo>
                          <a:pt x="799792" y="451557"/>
                        </a:lnTo>
                        <a:close/>
                        <a:moveTo>
                          <a:pt x="800144" y="448209"/>
                        </a:moveTo>
                        <a:cubicBezTo>
                          <a:pt x="809658" y="338622"/>
                          <a:pt x="818820" y="229035"/>
                          <a:pt x="825603" y="119272"/>
                        </a:cubicBezTo>
                        <a:cubicBezTo>
                          <a:pt x="827189" y="91699"/>
                          <a:pt x="828774" y="64126"/>
                          <a:pt x="829303" y="36465"/>
                        </a:cubicBezTo>
                        <a:cubicBezTo>
                          <a:pt x="829391" y="29594"/>
                          <a:pt x="829479" y="22634"/>
                          <a:pt x="829303" y="15763"/>
                        </a:cubicBezTo>
                        <a:cubicBezTo>
                          <a:pt x="829126" y="12327"/>
                          <a:pt x="829039" y="8892"/>
                          <a:pt x="828598" y="5456"/>
                        </a:cubicBezTo>
                        <a:cubicBezTo>
                          <a:pt x="828334" y="3871"/>
                          <a:pt x="828069" y="1844"/>
                          <a:pt x="827453" y="787"/>
                        </a:cubicBezTo>
                        <a:cubicBezTo>
                          <a:pt x="826220" y="259"/>
                          <a:pt x="824281" y="1492"/>
                          <a:pt x="822696" y="1756"/>
                        </a:cubicBezTo>
                        <a:cubicBezTo>
                          <a:pt x="809570" y="5544"/>
                          <a:pt x="796533" y="10389"/>
                          <a:pt x="783406" y="14794"/>
                        </a:cubicBezTo>
                        <a:lnTo>
                          <a:pt x="627307" y="70556"/>
                        </a:lnTo>
                        <a:lnTo>
                          <a:pt x="4317" y="297923"/>
                        </a:lnTo>
                        <a:lnTo>
                          <a:pt x="4141" y="295897"/>
                        </a:lnTo>
                        <a:lnTo>
                          <a:pt x="800144" y="448209"/>
                        </a:lnTo>
                        <a:close/>
                      </a:path>
                    </a:pathLst>
                  </a:custGeom>
                  <a:grpFill/>
                  <a:ln w="8809" cap="flat">
                    <a:noFill/>
                    <a:prstDash val="solid"/>
                    <a:miter/>
                  </a:ln>
                </p:spPr>
                <p:txBody>
                  <a:bodyPr rtlCol="0" anchor="ctr"/>
                  <a:lstStyle/>
                  <a:p>
                    <a:endParaRPr lang="en-US" sz="3200"/>
                  </a:p>
                </p:txBody>
              </p:sp>
              <p:sp>
                <p:nvSpPr>
                  <p:cNvPr id="2391" name="Freeform: Shape 2390">
                    <a:extLst>
                      <a:ext uri="{FF2B5EF4-FFF2-40B4-BE49-F238E27FC236}">
                        <a16:creationId xmlns:a16="http://schemas.microsoft.com/office/drawing/2014/main" id="{85E62054-B689-44C9-9FBD-15F7EE9D2B88}"/>
                      </a:ext>
                    </a:extLst>
                  </p:cNvPr>
                  <p:cNvSpPr/>
                  <p:nvPr/>
                </p:nvSpPr>
                <p:spPr>
                  <a:xfrm>
                    <a:off x="6832452" y="1815754"/>
                    <a:ext cx="845966" cy="458859"/>
                  </a:xfrm>
                  <a:custGeom>
                    <a:avLst/>
                    <a:gdLst>
                      <a:gd name="connsiteX0" fmla="*/ 815472 w 845966"/>
                      <a:gd name="connsiteY0" fmla="*/ 458859 h 458859"/>
                      <a:gd name="connsiteX1" fmla="*/ 811596 w 845966"/>
                      <a:gd name="connsiteY1" fmla="*/ 458066 h 458859"/>
                      <a:gd name="connsiteX2" fmla="*/ 16914 w 845966"/>
                      <a:gd name="connsiteY2" fmla="*/ 304786 h 458859"/>
                      <a:gd name="connsiteX3" fmla="*/ 13919 w 845966"/>
                      <a:gd name="connsiteY3" fmla="*/ 305843 h 458859"/>
                      <a:gd name="connsiteX4" fmla="*/ 13742 w 845966"/>
                      <a:gd name="connsiteY4" fmla="*/ 304169 h 458859"/>
                      <a:gd name="connsiteX5" fmla="*/ 0 w 845966"/>
                      <a:gd name="connsiteY5" fmla="*/ 301526 h 458859"/>
                      <a:gd name="connsiteX6" fmla="*/ 13214 w 845966"/>
                      <a:gd name="connsiteY6" fmla="*/ 296769 h 458859"/>
                      <a:gd name="connsiteX7" fmla="*/ 13038 w 845966"/>
                      <a:gd name="connsiteY7" fmla="*/ 295095 h 458859"/>
                      <a:gd name="connsiteX8" fmla="*/ 16209 w 845966"/>
                      <a:gd name="connsiteY8" fmla="*/ 295712 h 458859"/>
                      <a:gd name="connsiteX9" fmla="*/ 638407 w 845966"/>
                      <a:gd name="connsiteY9" fmla="*/ 69755 h 458859"/>
                      <a:gd name="connsiteX10" fmla="*/ 794683 w 845966"/>
                      <a:gd name="connsiteY10" fmla="*/ 14257 h 458859"/>
                      <a:gd name="connsiteX11" fmla="*/ 806663 w 845966"/>
                      <a:gd name="connsiteY11" fmla="*/ 10204 h 458859"/>
                      <a:gd name="connsiteX12" fmla="*/ 834324 w 845966"/>
                      <a:gd name="connsiteY12" fmla="*/ 1219 h 458859"/>
                      <a:gd name="connsiteX13" fmla="*/ 835822 w 845966"/>
                      <a:gd name="connsiteY13" fmla="*/ 778 h 458859"/>
                      <a:gd name="connsiteX14" fmla="*/ 841371 w 845966"/>
                      <a:gd name="connsiteY14" fmla="*/ 338 h 458859"/>
                      <a:gd name="connsiteX15" fmla="*/ 842429 w 845966"/>
                      <a:gd name="connsiteY15" fmla="*/ 690 h 458859"/>
                      <a:gd name="connsiteX16" fmla="*/ 843045 w 845966"/>
                      <a:gd name="connsiteY16" fmla="*/ 1571 h 458859"/>
                      <a:gd name="connsiteX17" fmla="*/ 844984 w 845966"/>
                      <a:gd name="connsiteY17" fmla="*/ 6945 h 458859"/>
                      <a:gd name="connsiteX18" fmla="*/ 845159 w 845966"/>
                      <a:gd name="connsiteY18" fmla="*/ 8002 h 458859"/>
                      <a:gd name="connsiteX19" fmla="*/ 845864 w 845966"/>
                      <a:gd name="connsiteY19" fmla="*/ 18925 h 458859"/>
                      <a:gd name="connsiteX20" fmla="*/ 845864 w 845966"/>
                      <a:gd name="connsiteY20" fmla="*/ 39892 h 458859"/>
                      <a:gd name="connsiteX21" fmla="*/ 841988 w 845966"/>
                      <a:gd name="connsiteY21" fmla="*/ 122875 h 458859"/>
                      <a:gd name="connsiteX22" fmla="*/ 815913 w 845966"/>
                      <a:gd name="connsiteY22" fmla="*/ 453486 h 458859"/>
                      <a:gd name="connsiteX23" fmla="*/ 815472 w 845966"/>
                      <a:gd name="connsiteY23" fmla="*/ 458859 h 458859"/>
                      <a:gd name="connsiteX24" fmla="*/ 33211 w 845966"/>
                      <a:gd name="connsiteY24" fmla="*/ 298883 h 458859"/>
                      <a:gd name="connsiteX25" fmla="*/ 809835 w 845966"/>
                      <a:gd name="connsiteY25" fmla="*/ 447407 h 458859"/>
                      <a:gd name="connsiteX26" fmla="*/ 834941 w 845966"/>
                      <a:gd name="connsiteY26" fmla="*/ 122346 h 458859"/>
                      <a:gd name="connsiteX27" fmla="*/ 838641 w 845966"/>
                      <a:gd name="connsiteY27" fmla="*/ 39715 h 458859"/>
                      <a:gd name="connsiteX28" fmla="*/ 838641 w 845966"/>
                      <a:gd name="connsiteY28" fmla="*/ 19190 h 458859"/>
                      <a:gd name="connsiteX29" fmla="*/ 838024 w 845966"/>
                      <a:gd name="connsiteY29" fmla="*/ 9235 h 458859"/>
                      <a:gd name="connsiteX30" fmla="*/ 837848 w 845966"/>
                      <a:gd name="connsiteY30" fmla="*/ 7914 h 458859"/>
                      <a:gd name="connsiteX31" fmla="*/ 836086 w 845966"/>
                      <a:gd name="connsiteY31" fmla="*/ 8354 h 458859"/>
                      <a:gd name="connsiteX32" fmla="*/ 809130 w 845966"/>
                      <a:gd name="connsiteY32" fmla="*/ 17252 h 458859"/>
                      <a:gd name="connsiteX33" fmla="*/ 797325 w 845966"/>
                      <a:gd name="connsiteY33" fmla="*/ 21304 h 458859"/>
                      <a:gd name="connsiteX34" fmla="*/ 641226 w 845966"/>
                      <a:gd name="connsiteY34" fmla="*/ 77066 h 458859"/>
                      <a:gd name="connsiteX35" fmla="*/ 33211 w 845966"/>
                      <a:gd name="connsiteY35" fmla="*/ 298883 h 45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845966" h="458859">
                        <a:moveTo>
                          <a:pt x="815472" y="458859"/>
                        </a:moveTo>
                        <a:lnTo>
                          <a:pt x="811596" y="458066"/>
                        </a:lnTo>
                        <a:lnTo>
                          <a:pt x="16914" y="304786"/>
                        </a:lnTo>
                        <a:lnTo>
                          <a:pt x="13919" y="305843"/>
                        </a:lnTo>
                        <a:lnTo>
                          <a:pt x="13742" y="304169"/>
                        </a:lnTo>
                        <a:lnTo>
                          <a:pt x="0" y="301526"/>
                        </a:lnTo>
                        <a:lnTo>
                          <a:pt x="13214" y="296769"/>
                        </a:lnTo>
                        <a:lnTo>
                          <a:pt x="13038" y="295095"/>
                        </a:lnTo>
                        <a:lnTo>
                          <a:pt x="16209" y="295712"/>
                        </a:lnTo>
                        <a:lnTo>
                          <a:pt x="638407" y="69755"/>
                        </a:lnTo>
                        <a:lnTo>
                          <a:pt x="794683" y="14257"/>
                        </a:lnTo>
                        <a:cubicBezTo>
                          <a:pt x="798735" y="12935"/>
                          <a:pt x="802699" y="11526"/>
                          <a:pt x="806663" y="10204"/>
                        </a:cubicBezTo>
                        <a:cubicBezTo>
                          <a:pt x="815649" y="7121"/>
                          <a:pt x="824898" y="3862"/>
                          <a:pt x="834324" y="1219"/>
                        </a:cubicBezTo>
                        <a:cubicBezTo>
                          <a:pt x="835029" y="1131"/>
                          <a:pt x="835469" y="954"/>
                          <a:pt x="835822" y="778"/>
                        </a:cubicBezTo>
                        <a:cubicBezTo>
                          <a:pt x="837143" y="338"/>
                          <a:pt x="839081" y="-455"/>
                          <a:pt x="841371" y="338"/>
                        </a:cubicBezTo>
                        <a:lnTo>
                          <a:pt x="842429" y="690"/>
                        </a:lnTo>
                        <a:lnTo>
                          <a:pt x="843045" y="1571"/>
                        </a:lnTo>
                        <a:cubicBezTo>
                          <a:pt x="844543" y="3597"/>
                          <a:pt x="844807" y="5535"/>
                          <a:pt x="844984" y="6945"/>
                        </a:cubicBezTo>
                        <a:lnTo>
                          <a:pt x="845159" y="8002"/>
                        </a:lnTo>
                        <a:cubicBezTo>
                          <a:pt x="845688" y="11790"/>
                          <a:pt x="845776" y="15402"/>
                          <a:pt x="845864" y="18925"/>
                        </a:cubicBezTo>
                        <a:cubicBezTo>
                          <a:pt x="846041" y="25885"/>
                          <a:pt x="845952" y="32844"/>
                          <a:pt x="845864" y="39892"/>
                        </a:cubicBezTo>
                        <a:cubicBezTo>
                          <a:pt x="845248" y="67729"/>
                          <a:pt x="843662" y="95037"/>
                          <a:pt x="841988" y="122875"/>
                        </a:cubicBezTo>
                        <a:cubicBezTo>
                          <a:pt x="834941" y="234312"/>
                          <a:pt x="825251" y="347599"/>
                          <a:pt x="815913" y="453486"/>
                        </a:cubicBezTo>
                        <a:lnTo>
                          <a:pt x="815472" y="458859"/>
                        </a:lnTo>
                        <a:close/>
                        <a:moveTo>
                          <a:pt x="33211" y="298883"/>
                        </a:moveTo>
                        <a:lnTo>
                          <a:pt x="809835" y="447407"/>
                        </a:lnTo>
                        <a:cubicBezTo>
                          <a:pt x="818908" y="343194"/>
                          <a:pt x="828158" y="231845"/>
                          <a:pt x="834941" y="122346"/>
                        </a:cubicBezTo>
                        <a:cubicBezTo>
                          <a:pt x="836615" y="94597"/>
                          <a:pt x="838112" y="67376"/>
                          <a:pt x="838641" y="39715"/>
                        </a:cubicBezTo>
                        <a:cubicBezTo>
                          <a:pt x="838729" y="32844"/>
                          <a:pt x="838817" y="26061"/>
                          <a:pt x="838641" y="19190"/>
                        </a:cubicBezTo>
                        <a:cubicBezTo>
                          <a:pt x="838465" y="15402"/>
                          <a:pt x="838377" y="12319"/>
                          <a:pt x="838024" y="9235"/>
                        </a:cubicBezTo>
                        <a:cubicBezTo>
                          <a:pt x="837936" y="8707"/>
                          <a:pt x="837848" y="8266"/>
                          <a:pt x="837848" y="7914"/>
                        </a:cubicBezTo>
                        <a:cubicBezTo>
                          <a:pt x="837231" y="8090"/>
                          <a:pt x="836615" y="8266"/>
                          <a:pt x="836086" y="8354"/>
                        </a:cubicBezTo>
                        <a:cubicBezTo>
                          <a:pt x="827365" y="10909"/>
                          <a:pt x="818115" y="14168"/>
                          <a:pt x="809130" y="17252"/>
                        </a:cubicBezTo>
                        <a:cubicBezTo>
                          <a:pt x="805166" y="18573"/>
                          <a:pt x="801289" y="19983"/>
                          <a:pt x="797325" y="21304"/>
                        </a:cubicBezTo>
                        <a:lnTo>
                          <a:pt x="641226" y="77066"/>
                        </a:lnTo>
                        <a:lnTo>
                          <a:pt x="33211" y="298883"/>
                        </a:lnTo>
                        <a:close/>
                      </a:path>
                    </a:pathLst>
                  </a:custGeom>
                  <a:grpFill/>
                  <a:ln w="8809" cap="flat">
                    <a:noFill/>
                    <a:prstDash val="solid"/>
                    <a:miter/>
                  </a:ln>
                </p:spPr>
                <p:txBody>
                  <a:bodyPr rtlCol="0" anchor="ctr"/>
                  <a:lstStyle/>
                  <a:p>
                    <a:endParaRPr lang="en-US" sz="3200"/>
                  </a:p>
                </p:txBody>
              </p:sp>
            </p:grpSp>
            <p:grpSp>
              <p:nvGrpSpPr>
                <p:cNvPr id="1607" name="Graphic 4229">
                  <a:extLst>
                    <a:ext uri="{FF2B5EF4-FFF2-40B4-BE49-F238E27FC236}">
                      <a16:creationId xmlns:a16="http://schemas.microsoft.com/office/drawing/2014/main" id="{F2D8BE75-5CDE-496B-9D66-EB504DD2C0D4}"/>
                    </a:ext>
                  </a:extLst>
                </p:cNvPr>
                <p:cNvGrpSpPr/>
                <p:nvPr/>
              </p:nvGrpSpPr>
              <p:grpSpPr>
                <a:xfrm>
                  <a:off x="7037092" y="2679839"/>
                  <a:ext cx="648712" cy="417558"/>
                  <a:chOff x="7037092" y="2679839"/>
                  <a:chExt cx="648712" cy="417558"/>
                </a:xfrm>
                <a:grpFill/>
              </p:grpSpPr>
              <p:sp>
                <p:nvSpPr>
                  <p:cNvPr id="2388" name="Freeform: Shape 2387">
                    <a:extLst>
                      <a:ext uri="{FF2B5EF4-FFF2-40B4-BE49-F238E27FC236}">
                        <a16:creationId xmlns:a16="http://schemas.microsoft.com/office/drawing/2014/main" id="{EC743B5A-4FDB-41EE-86A4-79C36D336736}"/>
                      </a:ext>
                    </a:extLst>
                  </p:cNvPr>
                  <p:cNvSpPr/>
                  <p:nvPr/>
                </p:nvSpPr>
                <p:spPr>
                  <a:xfrm>
                    <a:off x="7043963" y="2683186"/>
                    <a:ext cx="634882" cy="408573"/>
                  </a:xfrm>
                  <a:custGeom>
                    <a:avLst/>
                    <a:gdLst>
                      <a:gd name="connsiteX0" fmla="*/ 12774 w 634882"/>
                      <a:gd name="connsiteY0" fmla="*/ 176 h 408573"/>
                      <a:gd name="connsiteX1" fmla="*/ 311671 w 634882"/>
                      <a:gd name="connsiteY1" fmla="*/ 400909 h 408573"/>
                      <a:gd name="connsiteX2" fmla="*/ 306121 w 634882"/>
                      <a:gd name="connsiteY2" fmla="*/ 400821 h 408573"/>
                      <a:gd name="connsiteX3" fmla="*/ 629421 w 634882"/>
                      <a:gd name="connsiteY3" fmla="*/ 7224 h 408573"/>
                      <a:gd name="connsiteX4" fmla="*/ 630918 w 634882"/>
                      <a:gd name="connsiteY4" fmla="*/ 10395 h 408573"/>
                      <a:gd name="connsiteX5" fmla="*/ 12774 w 634882"/>
                      <a:gd name="connsiteY5" fmla="*/ 176 h 408573"/>
                      <a:gd name="connsiteX6" fmla="*/ 0 w 634882"/>
                      <a:gd name="connsiteY6" fmla="*/ 0 h 408573"/>
                      <a:gd name="connsiteX7" fmla="*/ 630918 w 634882"/>
                      <a:gd name="connsiteY7" fmla="*/ 6431 h 408573"/>
                      <a:gd name="connsiteX8" fmla="*/ 634883 w 634882"/>
                      <a:gd name="connsiteY8" fmla="*/ 6431 h 408573"/>
                      <a:gd name="connsiteX9" fmla="*/ 632328 w 634882"/>
                      <a:gd name="connsiteY9" fmla="*/ 9514 h 408573"/>
                      <a:gd name="connsiteX10" fmla="*/ 311495 w 634882"/>
                      <a:gd name="connsiteY10" fmla="*/ 405138 h 408573"/>
                      <a:gd name="connsiteX11" fmla="*/ 308676 w 634882"/>
                      <a:gd name="connsiteY11" fmla="*/ 408573 h 408573"/>
                      <a:gd name="connsiteX12" fmla="*/ 305946 w 634882"/>
                      <a:gd name="connsiteY12" fmla="*/ 404961 h 408573"/>
                      <a:gd name="connsiteX13" fmla="*/ 0 w 634882"/>
                      <a:gd name="connsiteY13" fmla="*/ 0 h 40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4882" h="408573">
                        <a:moveTo>
                          <a:pt x="12774" y="176"/>
                        </a:moveTo>
                        <a:lnTo>
                          <a:pt x="311671" y="400909"/>
                        </a:lnTo>
                        <a:lnTo>
                          <a:pt x="306121" y="400821"/>
                        </a:lnTo>
                        <a:lnTo>
                          <a:pt x="629421" y="7224"/>
                        </a:lnTo>
                        <a:lnTo>
                          <a:pt x="630918" y="10395"/>
                        </a:lnTo>
                        <a:lnTo>
                          <a:pt x="12774" y="176"/>
                        </a:lnTo>
                        <a:close/>
                        <a:moveTo>
                          <a:pt x="0" y="0"/>
                        </a:moveTo>
                        <a:lnTo>
                          <a:pt x="630918" y="6431"/>
                        </a:lnTo>
                        <a:lnTo>
                          <a:pt x="634883" y="6431"/>
                        </a:lnTo>
                        <a:lnTo>
                          <a:pt x="632328" y="9514"/>
                        </a:lnTo>
                        <a:lnTo>
                          <a:pt x="311495" y="405138"/>
                        </a:lnTo>
                        <a:lnTo>
                          <a:pt x="308676" y="408573"/>
                        </a:lnTo>
                        <a:lnTo>
                          <a:pt x="305946" y="404961"/>
                        </a:lnTo>
                        <a:lnTo>
                          <a:pt x="0" y="0"/>
                        </a:lnTo>
                        <a:close/>
                      </a:path>
                    </a:pathLst>
                  </a:custGeom>
                  <a:grpFill/>
                  <a:ln w="8809" cap="flat">
                    <a:noFill/>
                    <a:prstDash val="solid"/>
                    <a:miter/>
                  </a:ln>
                </p:spPr>
                <p:txBody>
                  <a:bodyPr rtlCol="0" anchor="ctr"/>
                  <a:lstStyle/>
                  <a:p>
                    <a:endParaRPr lang="en-US" sz="3200"/>
                  </a:p>
                </p:txBody>
              </p:sp>
              <p:sp>
                <p:nvSpPr>
                  <p:cNvPr id="2389" name="Freeform: Shape 2388">
                    <a:extLst>
                      <a:ext uri="{FF2B5EF4-FFF2-40B4-BE49-F238E27FC236}">
                        <a16:creationId xmlns:a16="http://schemas.microsoft.com/office/drawing/2014/main" id="{0A52E402-0E9D-443E-9069-9212218AC904}"/>
                      </a:ext>
                    </a:extLst>
                  </p:cNvPr>
                  <p:cNvSpPr/>
                  <p:nvPr/>
                </p:nvSpPr>
                <p:spPr>
                  <a:xfrm>
                    <a:off x="7037092" y="2679839"/>
                    <a:ext cx="648712" cy="417558"/>
                  </a:xfrm>
                  <a:custGeom>
                    <a:avLst/>
                    <a:gdLst>
                      <a:gd name="connsiteX0" fmla="*/ 315547 w 648712"/>
                      <a:gd name="connsiteY0" fmla="*/ 417559 h 417558"/>
                      <a:gd name="connsiteX1" fmla="*/ 307883 w 648712"/>
                      <a:gd name="connsiteY1" fmla="*/ 407516 h 417558"/>
                      <a:gd name="connsiteX2" fmla="*/ 305945 w 648712"/>
                      <a:gd name="connsiteY2" fmla="*/ 407516 h 417558"/>
                      <a:gd name="connsiteX3" fmla="*/ 306914 w 648712"/>
                      <a:gd name="connsiteY3" fmla="*/ 406283 h 417558"/>
                      <a:gd name="connsiteX4" fmla="*/ 0 w 648712"/>
                      <a:gd name="connsiteY4" fmla="*/ 0 h 417558"/>
                      <a:gd name="connsiteX5" fmla="*/ 12774 w 648712"/>
                      <a:gd name="connsiteY5" fmla="*/ 88 h 417558"/>
                      <a:gd name="connsiteX6" fmla="*/ 12774 w 648712"/>
                      <a:gd name="connsiteY6" fmla="*/ 88 h 417558"/>
                      <a:gd name="connsiteX7" fmla="*/ 14183 w 648712"/>
                      <a:gd name="connsiteY7" fmla="*/ 88 h 417558"/>
                      <a:gd name="connsiteX8" fmla="*/ 635235 w 648712"/>
                      <a:gd name="connsiteY8" fmla="*/ 6431 h 417558"/>
                      <a:gd name="connsiteX9" fmla="*/ 636997 w 648712"/>
                      <a:gd name="connsiteY9" fmla="*/ 4229 h 417558"/>
                      <a:gd name="connsiteX10" fmla="*/ 638054 w 648712"/>
                      <a:gd name="connsiteY10" fmla="*/ 6431 h 417558"/>
                      <a:gd name="connsiteX11" fmla="*/ 648713 w 648712"/>
                      <a:gd name="connsiteY11" fmla="*/ 6519 h 417558"/>
                      <a:gd name="connsiteX12" fmla="*/ 641930 w 648712"/>
                      <a:gd name="connsiteY12" fmla="*/ 14888 h 417558"/>
                      <a:gd name="connsiteX13" fmla="*/ 642987 w 648712"/>
                      <a:gd name="connsiteY13" fmla="*/ 17090 h 417558"/>
                      <a:gd name="connsiteX14" fmla="*/ 640168 w 648712"/>
                      <a:gd name="connsiteY14" fmla="*/ 17002 h 417558"/>
                      <a:gd name="connsiteX15" fmla="*/ 324357 w 648712"/>
                      <a:gd name="connsiteY15" fmla="*/ 406459 h 417558"/>
                      <a:gd name="connsiteX16" fmla="*/ 325237 w 648712"/>
                      <a:gd name="connsiteY16" fmla="*/ 407692 h 417558"/>
                      <a:gd name="connsiteX17" fmla="*/ 323387 w 648712"/>
                      <a:gd name="connsiteY17" fmla="*/ 407692 h 417558"/>
                      <a:gd name="connsiteX18" fmla="*/ 315547 w 648712"/>
                      <a:gd name="connsiteY18" fmla="*/ 417559 h 417558"/>
                      <a:gd name="connsiteX19" fmla="*/ 320128 w 648712"/>
                      <a:gd name="connsiteY19" fmla="*/ 400821 h 417558"/>
                      <a:gd name="connsiteX20" fmla="*/ 320304 w 648712"/>
                      <a:gd name="connsiteY20" fmla="*/ 400997 h 417558"/>
                      <a:gd name="connsiteX21" fmla="*/ 342239 w 648712"/>
                      <a:gd name="connsiteY21" fmla="*/ 373953 h 417558"/>
                      <a:gd name="connsiteX22" fmla="*/ 320128 w 648712"/>
                      <a:gd name="connsiteY22" fmla="*/ 400821 h 417558"/>
                      <a:gd name="connsiteX23" fmla="*/ 13654 w 648712"/>
                      <a:gd name="connsiteY23" fmla="*/ 6783 h 417558"/>
                      <a:gd name="connsiteX24" fmla="*/ 311319 w 648712"/>
                      <a:gd name="connsiteY24" fmla="*/ 400821 h 417558"/>
                      <a:gd name="connsiteX25" fmla="*/ 311495 w 648712"/>
                      <a:gd name="connsiteY25" fmla="*/ 400557 h 417558"/>
                      <a:gd name="connsiteX26" fmla="*/ 17882 w 648712"/>
                      <a:gd name="connsiteY26" fmla="*/ 6783 h 417558"/>
                      <a:gd name="connsiteX27" fmla="*/ 13654 w 648712"/>
                      <a:gd name="connsiteY27" fmla="*/ 6783 h 417558"/>
                      <a:gd name="connsiteX28" fmla="*/ 26428 w 648712"/>
                      <a:gd name="connsiteY28" fmla="*/ 7048 h 417558"/>
                      <a:gd name="connsiteX29" fmla="*/ 315900 w 648712"/>
                      <a:gd name="connsiteY29" fmla="*/ 395271 h 417558"/>
                      <a:gd name="connsiteX30" fmla="*/ 626602 w 648712"/>
                      <a:gd name="connsiteY30" fmla="*/ 16914 h 417558"/>
                      <a:gd name="connsiteX31" fmla="*/ 26428 w 648712"/>
                      <a:gd name="connsiteY31" fmla="*/ 7048 h 41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48712" h="417558">
                        <a:moveTo>
                          <a:pt x="315547" y="417559"/>
                        </a:moveTo>
                        <a:lnTo>
                          <a:pt x="307883" y="407516"/>
                        </a:lnTo>
                        <a:lnTo>
                          <a:pt x="305945" y="407516"/>
                        </a:lnTo>
                        <a:lnTo>
                          <a:pt x="306914" y="406283"/>
                        </a:lnTo>
                        <a:lnTo>
                          <a:pt x="0" y="0"/>
                        </a:lnTo>
                        <a:lnTo>
                          <a:pt x="12774" y="88"/>
                        </a:lnTo>
                        <a:lnTo>
                          <a:pt x="12774" y="88"/>
                        </a:lnTo>
                        <a:lnTo>
                          <a:pt x="14183" y="88"/>
                        </a:lnTo>
                        <a:lnTo>
                          <a:pt x="635235" y="6431"/>
                        </a:lnTo>
                        <a:lnTo>
                          <a:pt x="636997" y="4229"/>
                        </a:lnTo>
                        <a:lnTo>
                          <a:pt x="638054" y="6431"/>
                        </a:lnTo>
                        <a:lnTo>
                          <a:pt x="648713" y="6519"/>
                        </a:lnTo>
                        <a:lnTo>
                          <a:pt x="641930" y="14888"/>
                        </a:lnTo>
                        <a:lnTo>
                          <a:pt x="642987" y="17090"/>
                        </a:lnTo>
                        <a:lnTo>
                          <a:pt x="640168" y="17002"/>
                        </a:lnTo>
                        <a:lnTo>
                          <a:pt x="324357" y="406459"/>
                        </a:lnTo>
                        <a:lnTo>
                          <a:pt x="325237" y="407692"/>
                        </a:lnTo>
                        <a:lnTo>
                          <a:pt x="323387" y="407692"/>
                        </a:lnTo>
                        <a:lnTo>
                          <a:pt x="315547" y="417559"/>
                        </a:lnTo>
                        <a:close/>
                        <a:moveTo>
                          <a:pt x="320128" y="400821"/>
                        </a:moveTo>
                        <a:lnTo>
                          <a:pt x="320304" y="400997"/>
                        </a:lnTo>
                        <a:lnTo>
                          <a:pt x="342239" y="373953"/>
                        </a:lnTo>
                        <a:lnTo>
                          <a:pt x="320128" y="400821"/>
                        </a:lnTo>
                        <a:close/>
                        <a:moveTo>
                          <a:pt x="13654" y="6783"/>
                        </a:moveTo>
                        <a:lnTo>
                          <a:pt x="311319" y="400821"/>
                        </a:lnTo>
                        <a:lnTo>
                          <a:pt x="311495" y="400557"/>
                        </a:lnTo>
                        <a:lnTo>
                          <a:pt x="17882" y="6783"/>
                        </a:lnTo>
                        <a:lnTo>
                          <a:pt x="13654" y="6783"/>
                        </a:lnTo>
                        <a:close/>
                        <a:moveTo>
                          <a:pt x="26428" y="7048"/>
                        </a:moveTo>
                        <a:lnTo>
                          <a:pt x="315900" y="395271"/>
                        </a:lnTo>
                        <a:lnTo>
                          <a:pt x="626602" y="16914"/>
                        </a:lnTo>
                        <a:lnTo>
                          <a:pt x="26428" y="7048"/>
                        </a:lnTo>
                        <a:close/>
                      </a:path>
                    </a:pathLst>
                  </a:custGeom>
                  <a:grpFill/>
                  <a:ln w="8809" cap="flat">
                    <a:noFill/>
                    <a:prstDash val="solid"/>
                    <a:miter/>
                  </a:ln>
                </p:spPr>
                <p:txBody>
                  <a:bodyPr rtlCol="0" anchor="ctr"/>
                  <a:lstStyle/>
                  <a:p>
                    <a:endParaRPr lang="en-US" sz="3200"/>
                  </a:p>
                </p:txBody>
              </p:sp>
            </p:grpSp>
            <p:grpSp>
              <p:nvGrpSpPr>
                <p:cNvPr id="1608" name="Graphic 4229">
                  <a:extLst>
                    <a:ext uri="{FF2B5EF4-FFF2-40B4-BE49-F238E27FC236}">
                      <a16:creationId xmlns:a16="http://schemas.microsoft.com/office/drawing/2014/main" id="{26F1441C-1BC7-47FD-946B-3A7B45E6F760}"/>
                    </a:ext>
                  </a:extLst>
                </p:cNvPr>
                <p:cNvGrpSpPr/>
                <p:nvPr/>
              </p:nvGrpSpPr>
              <p:grpSpPr>
                <a:xfrm>
                  <a:off x="7342068" y="2765993"/>
                  <a:ext cx="937832" cy="579208"/>
                  <a:chOff x="7342068" y="2765993"/>
                  <a:chExt cx="937832" cy="579208"/>
                </a:xfrm>
                <a:grpFill/>
              </p:grpSpPr>
              <p:sp>
                <p:nvSpPr>
                  <p:cNvPr id="2386" name="Freeform: Shape 2385">
                    <a:extLst>
                      <a:ext uri="{FF2B5EF4-FFF2-40B4-BE49-F238E27FC236}">
                        <a16:creationId xmlns:a16="http://schemas.microsoft.com/office/drawing/2014/main" id="{63F016B6-3FE8-4C87-B01F-8838CC08792A}"/>
                      </a:ext>
                    </a:extLst>
                  </p:cNvPr>
                  <p:cNvSpPr/>
                  <p:nvPr/>
                </p:nvSpPr>
                <p:spPr>
                  <a:xfrm>
                    <a:off x="7347177" y="2776036"/>
                    <a:ext cx="913606" cy="564232"/>
                  </a:xfrm>
                  <a:custGeom>
                    <a:avLst/>
                    <a:gdLst>
                      <a:gd name="connsiteX0" fmla="*/ 156011 w 913606"/>
                      <a:gd name="connsiteY0" fmla="*/ 564232 h 564232"/>
                      <a:gd name="connsiteX1" fmla="*/ 155923 w 913606"/>
                      <a:gd name="connsiteY1" fmla="*/ 564144 h 564232"/>
                      <a:gd name="connsiteX2" fmla="*/ 969 w 913606"/>
                      <a:gd name="connsiteY2" fmla="*/ 311055 h 564232"/>
                      <a:gd name="connsiteX3" fmla="*/ 0 w 913606"/>
                      <a:gd name="connsiteY3" fmla="*/ 309469 h 564232"/>
                      <a:gd name="connsiteX4" fmla="*/ 1761 w 913606"/>
                      <a:gd name="connsiteY4" fmla="*/ 308852 h 564232"/>
                      <a:gd name="connsiteX5" fmla="*/ 909290 w 913606"/>
                      <a:gd name="connsiteY5" fmla="*/ 1497 h 564232"/>
                      <a:gd name="connsiteX6" fmla="*/ 913607 w 913606"/>
                      <a:gd name="connsiteY6" fmla="*/ 0 h 564232"/>
                      <a:gd name="connsiteX7" fmla="*/ 909907 w 913606"/>
                      <a:gd name="connsiteY7" fmla="*/ 2731 h 564232"/>
                      <a:gd name="connsiteX8" fmla="*/ 157333 w 913606"/>
                      <a:gd name="connsiteY8" fmla="*/ 563175 h 564232"/>
                      <a:gd name="connsiteX9" fmla="*/ 156011 w 913606"/>
                      <a:gd name="connsiteY9" fmla="*/ 564232 h 564232"/>
                      <a:gd name="connsiteX10" fmla="*/ 158742 w 913606"/>
                      <a:gd name="connsiteY10" fmla="*/ 562206 h 564232"/>
                      <a:gd name="connsiteX11" fmla="*/ 909114 w 913606"/>
                      <a:gd name="connsiteY11" fmla="*/ 1586 h 564232"/>
                      <a:gd name="connsiteX12" fmla="*/ 909819 w 913606"/>
                      <a:gd name="connsiteY12" fmla="*/ 2819 h 564232"/>
                      <a:gd name="connsiteX13" fmla="*/ 2731 w 913606"/>
                      <a:gd name="connsiteY13" fmla="*/ 311583 h 564232"/>
                      <a:gd name="connsiteX14" fmla="*/ 3523 w 913606"/>
                      <a:gd name="connsiteY14" fmla="*/ 309469 h 564232"/>
                      <a:gd name="connsiteX15" fmla="*/ 158742 w 913606"/>
                      <a:gd name="connsiteY15" fmla="*/ 562206 h 56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3606" h="564232">
                        <a:moveTo>
                          <a:pt x="156011" y="564232"/>
                        </a:moveTo>
                        <a:lnTo>
                          <a:pt x="155923" y="564144"/>
                        </a:lnTo>
                        <a:lnTo>
                          <a:pt x="969" y="311055"/>
                        </a:lnTo>
                        <a:lnTo>
                          <a:pt x="0" y="309469"/>
                        </a:lnTo>
                        <a:lnTo>
                          <a:pt x="1761" y="308852"/>
                        </a:lnTo>
                        <a:lnTo>
                          <a:pt x="909290" y="1497"/>
                        </a:lnTo>
                        <a:lnTo>
                          <a:pt x="913607" y="0"/>
                        </a:lnTo>
                        <a:lnTo>
                          <a:pt x="909907" y="2731"/>
                        </a:lnTo>
                        <a:lnTo>
                          <a:pt x="157333" y="563175"/>
                        </a:lnTo>
                        <a:lnTo>
                          <a:pt x="156011" y="564232"/>
                        </a:lnTo>
                        <a:close/>
                        <a:moveTo>
                          <a:pt x="158742" y="562206"/>
                        </a:moveTo>
                        <a:lnTo>
                          <a:pt x="909114" y="1586"/>
                        </a:lnTo>
                        <a:lnTo>
                          <a:pt x="909819" y="2819"/>
                        </a:lnTo>
                        <a:lnTo>
                          <a:pt x="2731" y="311583"/>
                        </a:lnTo>
                        <a:lnTo>
                          <a:pt x="3523" y="309469"/>
                        </a:lnTo>
                        <a:lnTo>
                          <a:pt x="158742" y="562206"/>
                        </a:lnTo>
                        <a:close/>
                      </a:path>
                    </a:pathLst>
                  </a:custGeom>
                  <a:grpFill/>
                  <a:ln w="8809" cap="flat">
                    <a:noFill/>
                    <a:prstDash val="solid"/>
                    <a:miter/>
                  </a:ln>
                </p:spPr>
                <p:txBody>
                  <a:bodyPr rtlCol="0" anchor="ctr"/>
                  <a:lstStyle/>
                  <a:p>
                    <a:endParaRPr lang="en-US" sz="3200"/>
                  </a:p>
                </p:txBody>
              </p:sp>
              <p:sp>
                <p:nvSpPr>
                  <p:cNvPr id="2387" name="Freeform: Shape 2386">
                    <a:extLst>
                      <a:ext uri="{FF2B5EF4-FFF2-40B4-BE49-F238E27FC236}">
                        <a16:creationId xmlns:a16="http://schemas.microsoft.com/office/drawing/2014/main" id="{EA08C9C7-95D1-47CD-94BD-B9355CA072E6}"/>
                      </a:ext>
                    </a:extLst>
                  </p:cNvPr>
                  <p:cNvSpPr/>
                  <p:nvPr/>
                </p:nvSpPr>
                <p:spPr>
                  <a:xfrm>
                    <a:off x="7342068" y="2765993"/>
                    <a:ext cx="937832" cy="579208"/>
                  </a:xfrm>
                  <a:custGeom>
                    <a:avLst/>
                    <a:gdLst>
                      <a:gd name="connsiteX0" fmla="*/ 160152 w 937832"/>
                      <a:gd name="connsiteY0" fmla="*/ 579208 h 579208"/>
                      <a:gd name="connsiteX1" fmla="*/ 158126 w 937832"/>
                      <a:gd name="connsiteY1" fmla="*/ 575861 h 579208"/>
                      <a:gd name="connsiteX2" fmla="*/ 5197 w 937832"/>
                      <a:gd name="connsiteY2" fmla="*/ 326119 h 579208"/>
                      <a:gd name="connsiteX3" fmla="*/ 2202 w 937832"/>
                      <a:gd name="connsiteY3" fmla="*/ 327087 h 579208"/>
                      <a:gd name="connsiteX4" fmla="*/ 3523 w 937832"/>
                      <a:gd name="connsiteY4" fmla="*/ 323388 h 579208"/>
                      <a:gd name="connsiteX5" fmla="*/ 0 w 937832"/>
                      <a:gd name="connsiteY5" fmla="*/ 317662 h 579208"/>
                      <a:gd name="connsiteX6" fmla="*/ 6342 w 937832"/>
                      <a:gd name="connsiteY6" fmla="*/ 315459 h 579208"/>
                      <a:gd name="connsiteX7" fmla="*/ 7664 w 937832"/>
                      <a:gd name="connsiteY7" fmla="*/ 311759 h 579208"/>
                      <a:gd name="connsiteX8" fmla="*/ 9338 w 937832"/>
                      <a:gd name="connsiteY8" fmla="*/ 314490 h 579208"/>
                      <a:gd name="connsiteX9" fmla="*/ 912638 w 937832"/>
                      <a:gd name="connsiteY9" fmla="*/ 8545 h 579208"/>
                      <a:gd name="connsiteX10" fmla="*/ 915281 w 937832"/>
                      <a:gd name="connsiteY10" fmla="*/ 6607 h 579208"/>
                      <a:gd name="connsiteX11" fmla="*/ 915809 w 937832"/>
                      <a:gd name="connsiteY11" fmla="*/ 7488 h 579208"/>
                      <a:gd name="connsiteX12" fmla="*/ 937832 w 937832"/>
                      <a:gd name="connsiteY12" fmla="*/ 0 h 579208"/>
                      <a:gd name="connsiteX13" fmla="*/ 919157 w 937832"/>
                      <a:gd name="connsiteY13" fmla="*/ 13919 h 579208"/>
                      <a:gd name="connsiteX14" fmla="*/ 919598 w 937832"/>
                      <a:gd name="connsiteY14" fmla="*/ 14800 h 579208"/>
                      <a:gd name="connsiteX15" fmla="*/ 916514 w 937832"/>
                      <a:gd name="connsiteY15" fmla="*/ 15857 h 579208"/>
                      <a:gd name="connsiteX16" fmla="*/ 160152 w 937832"/>
                      <a:gd name="connsiteY16" fmla="*/ 579208 h 579208"/>
                      <a:gd name="connsiteX17" fmla="*/ 14623 w 937832"/>
                      <a:gd name="connsiteY17" fmla="*/ 322859 h 579208"/>
                      <a:gd name="connsiteX18" fmla="*/ 164821 w 937832"/>
                      <a:gd name="connsiteY18" fmla="*/ 567228 h 579208"/>
                      <a:gd name="connsiteX19" fmla="*/ 891496 w 937832"/>
                      <a:gd name="connsiteY19" fmla="*/ 24314 h 579208"/>
                      <a:gd name="connsiteX20" fmla="*/ 14623 w 937832"/>
                      <a:gd name="connsiteY20" fmla="*/ 322859 h 57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37832" h="579208">
                        <a:moveTo>
                          <a:pt x="160152" y="579208"/>
                        </a:moveTo>
                        <a:lnTo>
                          <a:pt x="158126" y="575861"/>
                        </a:lnTo>
                        <a:lnTo>
                          <a:pt x="5197" y="326119"/>
                        </a:lnTo>
                        <a:lnTo>
                          <a:pt x="2202" y="327087"/>
                        </a:lnTo>
                        <a:lnTo>
                          <a:pt x="3523" y="323388"/>
                        </a:lnTo>
                        <a:lnTo>
                          <a:pt x="0" y="317662"/>
                        </a:lnTo>
                        <a:lnTo>
                          <a:pt x="6342" y="315459"/>
                        </a:lnTo>
                        <a:lnTo>
                          <a:pt x="7664" y="311759"/>
                        </a:lnTo>
                        <a:lnTo>
                          <a:pt x="9338" y="314490"/>
                        </a:lnTo>
                        <a:lnTo>
                          <a:pt x="912638" y="8545"/>
                        </a:lnTo>
                        <a:lnTo>
                          <a:pt x="915281" y="6607"/>
                        </a:lnTo>
                        <a:lnTo>
                          <a:pt x="915809" y="7488"/>
                        </a:lnTo>
                        <a:lnTo>
                          <a:pt x="937832" y="0"/>
                        </a:lnTo>
                        <a:lnTo>
                          <a:pt x="919157" y="13919"/>
                        </a:lnTo>
                        <a:lnTo>
                          <a:pt x="919598" y="14800"/>
                        </a:lnTo>
                        <a:lnTo>
                          <a:pt x="916514" y="15857"/>
                        </a:lnTo>
                        <a:lnTo>
                          <a:pt x="160152" y="579208"/>
                        </a:lnTo>
                        <a:close/>
                        <a:moveTo>
                          <a:pt x="14623" y="322859"/>
                        </a:moveTo>
                        <a:lnTo>
                          <a:pt x="164821" y="567228"/>
                        </a:lnTo>
                        <a:lnTo>
                          <a:pt x="891496" y="24314"/>
                        </a:lnTo>
                        <a:lnTo>
                          <a:pt x="14623" y="322859"/>
                        </a:lnTo>
                        <a:close/>
                      </a:path>
                    </a:pathLst>
                  </a:custGeom>
                  <a:grpFill/>
                  <a:ln w="8809" cap="flat">
                    <a:noFill/>
                    <a:prstDash val="solid"/>
                    <a:miter/>
                  </a:ln>
                </p:spPr>
                <p:txBody>
                  <a:bodyPr rtlCol="0" anchor="ctr"/>
                  <a:lstStyle/>
                  <a:p>
                    <a:endParaRPr lang="en-US" sz="3200"/>
                  </a:p>
                </p:txBody>
              </p:sp>
            </p:grpSp>
            <p:grpSp>
              <p:nvGrpSpPr>
                <p:cNvPr id="1609" name="Graphic 4229">
                  <a:extLst>
                    <a:ext uri="{FF2B5EF4-FFF2-40B4-BE49-F238E27FC236}">
                      <a16:creationId xmlns:a16="http://schemas.microsoft.com/office/drawing/2014/main" id="{C8665302-A6D5-4163-BA7A-A17CF42A5150}"/>
                    </a:ext>
                  </a:extLst>
                </p:cNvPr>
                <p:cNvGrpSpPr/>
                <p:nvPr/>
              </p:nvGrpSpPr>
              <p:grpSpPr>
                <a:xfrm>
                  <a:off x="7492794" y="3325557"/>
                  <a:ext cx="499748" cy="681395"/>
                  <a:chOff x="7492794" y="3325557"/>
                  <a:chExt cx="499748" cy="681395"/>
                </a:xfrm>
                <a:grpFill/>
              </p:grpSpPr>
              <p:sp>
                <p:nvSpPr>
                  <p:cNvPr id="2384" name="Freeform: Shape 2383">
                    <a:extLst>
                      <a:ext uri="{FF2B5EF4-FFF2-40B4-BE49-F238E27FC236}">
                        <a16:creationId xmlns:a16="http://schemas.microsoft.com/office/drawing/2014/main" id="{1101D613-B29C-4174-959A-0CE6C72C7098}"/>
                      </a:ext>
                    </a:extLst>
                  </p:cNvPr>
                  <p:cNvSpPr/>
                  <p:nvPr/>
                </p:nvSpPr>
                <p:spPr>
                  <a:xfrm>
                    <a:off x="7499225" y="3336040"/>
                    <a:ext cx="488296" cy="665362"/>
                  </a:xfrm>
                  <a:custGeom>
                    <a:avLst/>
                    <a:gdLst>
                      <a:gd name="connsiteX0" fmla="*/ 189399 w 488296"/>
                      <a:gd name="connsiteY0" fmla="*/ 665363 h 665362"/>
                      <a:gd name="connsiteX1" fmla="*/ 189223 w 488296"/>
                      <a:gd name="connsiteY1" fmla="*/ 664746 h 665362"/>
                      <a:gd name="connsiteX2" fmla="*/ 969 w 488296"/>
                      <a:gd name="connsiteY2" fmla="*/ 3435 h 665362"/>
                      <a:gd name="connsiteX3" fmla="*/ 0 w 488296"/>
                      <a:gd name="connsiteY3" fmla="*/ 0 h 665362"/>
                      <a:gd name="connsiteX4" fmla="*/ 2643 w 488296"/>
                      <a:gd name="connsiteY4" fmla="*/ 2378 h 665362"/>
                      <a:gd name="connsiteX5" fmla="*/ 487944 w 488296"/>
                      <a:gd name="connsiteY5" fmla="*/ 448126 h 665362"/>
                      <a:gd name="connsiteX6" fmla="*/ 488297 w 488296"/>
                      <a:gd name="connsiteY6" fmla="*/ 448391 h 665362"/>
                      <a:gd name="connsiteX7" fmla="*/ 487944 w 488296"/>
                      <a:gd name="connsiteY7" fmla="*/ 448655 h 665362"/>
                      <a:gd name="connsiteX8" fmla="*/ 190897 w 488296"/>
                      <a:gd name="connsiteY8" fmla="*/ 664217 h 665362"/>
                      <a:gd name="connsiteX9" fmla="*/ 189399 w 488296"/>
                      <a:gd name="connsiteY9" fmla="*/ 665363 h 665362"/>
                      <a:gd name="connsiteX10" fmla="*/ 192306 w 488296"/>
                      <a:gd name="connsiteY10" fmla="*/ 663248 h 665362"/>
                      <a:gd name="connsiteX11" fmla="*/ 487504 w 488296"/>
                      <a:gd name="connsiteY11" fmla="*/ 448126 h 665362"/>
                      <a:gd name="connsiteX12" fmla="*/ 487504 w 488296"/>
                      <a:gd name="connsiteY12" fmla="*/ 448655 h 665362"/>
                      <a:gd name="connsiteX13" fmla="*/ 1322 w 488296"/>
                      <a:gd name="connsiteY13" fmla="*/ 3876 h 665362"/>
                      <a:gd name="connsiteX14" fmla="*/ 2995 w 488296"/>
                      <a:gd name="connsiteY14" fmla="*/ 2819 h 665362"/>
                      <a:gd name="connsiteX15" fmla="*/ 192306 w 488296"/>
                      <a:gd name="connsiteY15" fmla="*/ 663248 h 665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8296" h="665362">
                        <a:moveTo>
                          <a:pt x="189399" y="665363"/>
                        </a:moveTo>
                        <a:lnTo>
                          <a:pt x="189223" y="664746"/>
                        </a:lnTo>
                        <a:lnTo>
                          <a:pt x="969" y="3435"/>
                        </a:lnTo>
                        <a:lnTo>
                          <a:pt x="0" y="0"/>
                        </a:lnTo>
                        <a:lnTo>
                          <a:pt x="2643" y="2378"/>
                        </a:lnTo>
                        <a:lnTo>
                          <a:pt x="487944" y="448126"/>
                        </a:lnTo>
                        <a:lnTo>
                          <a:pt x="488297" y="448391"/>
                        </a:lnTo>
                        <a:lnTo>
                          <a:pt x="487944" y="448655"/>
                        </a:lnTo>
                        <a:lnTo>
                          <a:pt x="190897" y="664217"/>
                        </a:lnTo>
                        <a:lnTo>
                          <a:pt x="189399" y="665363"/>
                        </a:lnTo>
                        <a:close/>
                        <a:moveTo>
                          <a:pt x="192306" y="663248"/>
                        </a:moveTo>
                        <a:lnTo>
                          <a:pt x="487504" y="448126"/>
                        </a:lnTo>
                        <a:lnTo>
                          <a:pt x="487504" y="448655"/>
                        </a:lnTo>
                        <a:lnTo>
                          <a:pt x="1322" y="3876"/>
                        </a:lnTo>
                        <a:lnTo>
                          <a:pt x="2995" y="2819"/>
                        </a:lnTo>
                        <a:lnTo>
                          <a:pt x="192306" y="663248"/>
                        </a:lnTo>
                        <a:close/>
                      </a:path>
                    </a:pathLst>
                  </a:custGeom>
                  <a:grpFill/>
                  <a:ln w="8809" cap="flat">
                    <a:noFill/>
                    <a:prstDash val="solid"/>
                    <a:miter/>
                  </a:ln>
                </p:spPr>
                <p:txBody>
                  <a:bodyPr rtlCol="0" anchor="ctr"/>
                  <a:lstStyle/>
                  <a:p>
                    <a:endParaRPr lang="en-US" sz="3200"/>
                  </a:p>
                </p:txBody>
              </p:sp>
              <p:sp>
                <p:nvSpPr>
                  <p:cNvPr id="2385" name="Freeform: Shape 2384">
                    <a:extLst>
                      <a:ext uri="{FF2B5EF4-FFF2-40B4-BE49-F238E27FC236}">
                        <a16:creationId xmlns:a16="http://schemas.microsoft.com/office/drawing/2014/main" id="{5CD6E958-0AFE-4496-9BC4-F376515949E5}"/>
                      </a:ext>
                    </a:extLst>
                  </p:cNvPr>
                  <p:cNvSpPr/>
                  <p:nvPr/>
                </p:nvSpPr>
                <p:spPr>
                  <a:xfrm>
                    <a:off x="7492794" y="3325557"/>
                    <a:ext cx="499748" cy="681395"/>
                  </a:xfrm>
                  <a:custGeom>
                    <a:avLst/>
                    <a:gdLst>
                      <a:gd name="connsiteX0" fmla="*/ 193980 w 499748"/>
                      <a:gd name="connsiteY0" fmla="*/ 681396 h 681395"/>
                      <a:gd name="connsiteX1" fmla="*/ 192482 w 499748"/>
                      <a:gd name="connsiteY1" fmla="*/ 676198 h 681395"/>
                      <a:gd name="connsiteX2" fmla="*/ 4581 w 499748"/>
                      <a:gd name="connsiteY2" fmla="*/ 16121 h 681395"/>
                      <a:gd name="connsiteX3" fmla="*/ 2202 w 499748"/>
                      <a:gd name="connsiteY3" fmla="*/ 13918 h 681395"/>
                      <a:gd name="connsiteX4" fmla="*/ 3700 w 499748"/>
                      <a:gd name="connsiteY4" fmla="*/ 13038 h 681395"/>
                      <a:gd name="connsiteX5" fmla="*/ 0 w 499748"/>
                      <a:gd name="connsiteY5" fmla="*/ 0 h 681395"/>
                      <a:gd name="connsiteX6" fmla="*/ 9954 w 499748"/>
                      <a:gd name="connsiteY6" fmla="*/ 9161 h 681395"/>
                      <a:gd name="connsiteX7" fmla="*/ 11452 w 499748"/>
                      <a:gd name="connsiteY7" fmla="*/ 8281 h 681395"/>
                      <a:gd name="connsiteX8" fmla="*/ 12333 w 499748"/>
                      <a:gd name="connsiteY8" fmla="*/ 11364 h 681395"/>
                      <a:gd name="connsiteX9" fmla="*/ 494463 w 499748"/>
                      <a:gd name="connsiteY9" fmla="*/ 454205 h 681395"/>
                      <a:gd name="connsiteX10" fmla="*/ 497899 w 499748"/>
                      <a:gd name="connsiteY10" fmla="*/ 451738 h 681395"/>
                      <a:gd name="connsiteX11" fmla="*/ 497546 w 499748"/>
                      <a:gd name="connsiteY11" fmla="*/ 457024 h 681395"/>
                      <a:gd name="connsiteX12" fmla="*/ 499749 w 499748"/>
                      <a:gd name="connsiteY12" fmla="*/ 459050 h 681395"/>
                      <a:gd name="connsiteX13" fmla="*/ 497194 w 499748"/>
                      <a:gd name="connsiteY13" fmla="*/ 461429 h 681395"/>
                      <a:gd name="connsiteX14" fmla="*/ 496842 w 499748"/>
                      <a:gd name="connsiteY14" fmla="*/ 466009 h 681395"/>
                      <a:gd name="connsiteX15" fmla="*/ 494023 w 499748"/>
                      <a:gd name="connsiteY15" fmla="*/ 463807 h 681395"/>
                      <a:gd name="connsiteX16" fmla="*/ 196886 w 499748"/>
                      <a:gd name="connsiteY16" fmla="*/ 679545 h 681395"/>
                      <a:gd name="connsiteX17" fmla="*/ 196886 w 499748"/>
                      <a:gd name="connsiteY17" fmla="*/ 679545 h 681395"/>
                      <a:gd name="connsiteX18" fmla="*/ 193980 w 499748"/>
                      <a:gd name="connsiteY18" fmla="*/ 681396 h 681395"/>
                      <a:gd name="connsiteX19" fmla="*/ 16914 w 499748"/>
                      <a:gd name="connsiteY19" fmla="*/ 27397 h 681395"/>
                      <a:gd name="connsiteX20" fmla="*/ 200675 w 499748"/>
                      <a:gd name="connsiteY20" fmla="*/ 668182 h 681395"/>
                      <a:gd name="connsiteX21" fmla="*/ 488208 w 499748"/>
                      <a:gd name="connsiteY21" fmla="*/ 458610 h 681395"/>
                      <a:gd name="connsiteX22" fmla="*/ 16914 w 499748"/>
                      <a:gd name="connsiteY22" fmla="*/ 27397 h 68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99748" h="681395">
                        <a:moveTo>
                          <a:pt x="193980" y="681396"/>
                        </a:moveTo>
                        <a:lnTo>
                          <a:pt x="192482" y="676198"/>
                        </a:lnTo>
                        <a:lnTo>
                          <a:pt x="4581" y="16121"/>
                        </a:lnTo>
                        <a:lnTo>
                          <a:pt x="2202" y="13918"/>
                        </a:lnTo>
                        <a:lnTo>
                          <a:pt x="3700" y="13038"/>
                        </a:lnTo>
                        <a:lnTo>
                          <a:pt x="0" y="0"/>
                        </a:lnTo>
                        <a:lnTo>
                          <a:pt x="9954" y="9161"/>
                        </a:lnTo>
                        <a:lnTo>
                          <a:pt x="11452" y="8281"/>
                        </a:lnTo>
                        <a:lnTo>
                          <a:pt x="12333" y="11364"/>
                        </a:lnTo>
                        <a:lnTo>
                          <a:pt x="494463" y="454205"/>
                        </a:lnTo>
                        <a:lnTo>
                          <a:pt x="497899" y="451738"/>
                        </a:lnTo>
                        <a:lnTo>
                          <a:pt x="497546" y="457024"/>
                        </a:lnTo>
                        <a:lnTo>
                          <a:pt x="499749" y="459050"/>
                        </a:lnTo>
                        <a:lnTo>
                          <a:pt x="497194" y="461429"/>
                        </a:lnTo>
                        <a:lnTo>
                          <a:pt x="496842" y="466009"/>
                        </a:lnTo>
                        <a:lnTo>
                          <a:pt x="494023" y="463807"/>
                        </a:lnTo>
                        <a:lnTo>
                          <a:pt x="196886" y="679545"/>
                        </a:lnTo>
                        <a:lnTo>
                          <a:pt x="196886" y="679545"/>
                        </a:lnTo>
                        <a:lnTo>
                          <a:pt x="193980" y="681396"/>
                        </a:lnTo>
                        <a:close/>
                        <a:moveTo>
                          <a:pt x="16914" y="27397"/>
                        </a:moveTo>
                        <a:lnTo>
                          <a:pt x="200675" y="668182"/>
                        </a:lnTo>
                        <a:lnTo>
                          <a:pt x="488208" y="458610"/>
                        </a:lnTo>
                        <a:lnTo>
                          <a:pt x="16914" y="27397"/>
                        </a:lnTo>
                        <a:close/>
                      </a:path>
                    </a:pathLst>
                  </a:custGeom>
                  <a:grpFill/>
                  <a:ln w="8809" cap="flat">
                    <a:noFill/>
                    <a:prstDash val="solid"/>
                    <a:miter/>
                  </a:ln>
                </p:spPr>
                <p:txBody>
                  <a:bodyPr rtlCol="0" anchor="ctr"/>
                  <a:lstStyle/>
                  <a:p>
                    <a:endParaRPr lang="en-US" sz="3200"/>
                  </a:p>
                </p:txBody>
              </p:sp>
            </p:grpSp>
            <p:grpSp>
              <p:nvGrpSpPr>
                <p:cNvPr id="1610" name="Graphic 4229">
                  <a:extLst>
                    <a:ext uri="{FF2B5EF4-FFF2-40B4-BE49-F238E27FC236}">
                      <a16:creationId xmlns:a16="http://schemas.microsoft.com/office/drawing/2014/main" id="{96208148-B984-4798-B36A-9900A8A37529}"/>
                    </a:ext>
                  </a:extLst>
                </p:cNvPr>
                <p:cNvGrpSpPr/>
                <p:nvPr/>
              </p:nvGrpSpPr>
              <p:grpSpPr>
                <a:xfrm>
                  <a:off x="7226050" y="1040790"/>
                  <a:ext cx="498074" cy="796444"/>
                  <a:chOff x="7226050" y="1040790"/>
                  <a:chExt cx="498074" cy="796444"/>
                </a:xfrm>
                <a:grpFill/>
              </p:grpSpPr>
              <p:sp>
                <p:nvSpPr>
                  <p:cNvPr id="2382" name="Freeform: Shape 2381">
                    <a:extLst>
                      <a:ext uri="{FF2B5EF4-FFF2-40B4-BE49-F238E27FC236}">
                        <a16:creationId xmlns:a16="http://schemas.microsoft.com/office/drawing/2014/main" id="{07B505B2-C3F2-4C95-B60D-FD296EFBDA24}"/>
                      </a:ext>
                    </a:extLst>
                  </p:cNvPr>
                  <p:cNvSpPr/>
                  <p:nvPr/>
                </p:nvSpPr>
                <p:spPr>
                  <a:xfrm>
                    <a:off x="7231512" y="1047221"/>
                    <a:ext cx="487239" cy="775403"/>
                  </a:xfrm>
                  <a:custGeom>
                    <a:avLst/>
                    <a:gdLst>
                      <a:gd name="connsiteX0" fmla="*/ 8721 w 487239"/>
                      <a:gd name="connsiteY0" fmla="*/ 310438 h 775403"/>
                      <a:gd name="connsiteX1" fmla="*/ 256349 w 487239"/>
                      <a:gd name="connsiteY1" fmla="*/ 558947 h 775403"/>
                      <a:gd name="connsiteX2" fmla="*/ 377916 w 487239"/>
                      <a:gd name="connsiteY2" fmla="*/ 686329 h 775403"/>
                      <a:gd name="connsiteX3" fmla="*/ 435617 w 487239"/>
                      <a:gd name="connsiteY3" fmla="*/ 753191 h 775403"/>
                      <a:gd name="connsiteX4" fmla="*/ 441960 w 487239"/>
                      <a:gd name="connsiteY4" fmla="*/ 762617 h 775403"/>
                      <a:gd name="connsiteX5" fmla="*/ 444603 w 487239"/>
                      <a:gd name="connsiteY5" fmla="*/ 768519 h 775403"/>
                      <a:gd name="connsiteX6" fmla="*/ 444867 w 487239"/>
                      <a:gd name="connsiteY6" fmla="*/ 771074 h 775403"/>
                      <a:gd name="connsiteX7" fmla="*/ 442312 w 487239"/>
                      <a:gd name="connsiteY7" fmla="*/ 774862 h 775403"/>
                      <a:gd name="connsiteX8" fmla="*/ 440550 w 487239"/>
                      <a:gd name="connsiteY8" fmla="*/ 775390 h 775403"/>
                      <a:gd name="connsiteX9" fmla="*/ 440198 w 487239"/>
                      <a:gd name="connsiteY9" fmla="*/ 775390 h 775403"/>
                      <a:gd name="connsiteX10" fmla="*/ 437291 w 487239"/>
                      <a:gd name="connsiteY10" fmla="*/ 774421 h 775403"/>
                      <a:gd name="connsiteX11" fmla="*/ 435529 w 487239"/>
                      <a:gd name="connsiteY11" fmla="*/ 772219 h 775403"/>
                      <a:gd name="connsiteX12" fmla="*/ 432269 w 487239"/>
                      <a:gd name="connsiteY12" fmla="*/ 749051 h 775403"/>
                      <a:gd name="connsiteX13" fmla="*/ 432269 w 487239"/>
                      <a:gd name="connsiteY13" fmla="*/ 704828 h 775403"/>
                      <a:gd name="connsiteX14" fmla="*/ 441343 w 487239"/>
                      <a:gd name="connsiteY14" fmla="*/ 528995 h 775403"/>
                      <a:gd name="connsiteX15" fmla="*/ 454205 w 487239"/>
                      <a:gd name="connsiteY15" fmla="*/ 353427 h 775403"/>
                      <a:gd name="connsiteX16" fmla="*/ 483980 w 487239"/>
                      <a:gd name="connsiteY16" fmla="*/ 2731 h 775403"/>
                      <a:gd name="connsiteX17" fmla="*/ 486270 w 487239"/>
                      <a:gd name="connsiteY17" fmla="*/ 4052 h 775403"/>
                      <a:gd name="connsiteX18" fmla="*/ 8721 w 487239"/>
                      <a:gd name="connsiteY18" fmla="*/ 310438 h 775403"/>
                      <a:gd name="connsiteX19" fmla="*/ 0 w 487239"/>
                      <a:gd name="connsiteY19" fmla="*/ 315988 h 775403"/>
                      <a:gd name="connsiteX20" fmla="*/ 484773 w 487239"/>
                      <a:gd name="connsiteY20" fmla="*/ 1586 h 775403"/>
                      <a:gd name="connsiteX21" fmla="*/ 487240 w 487239"/>
                      <a:gd name="connsiteY21" fmla="*/ 0 h 775403"/>
                      <a:gd name="connsiteX22" fmla="*/ 486975 w 487239"/>
                      <a:gd name="connsiteY22" fmla="*/ 2995 h 775403"/>
                      <a:gd name="connsiteX23" fmla="*/ 458962 w 487239"/>
                      <a:gd name="connsiteY23" fmla="*/ 353779 h 775403"/>
                      <a:gd name="connsiteX24" fmla="*/ 446981 w 487239"/>
                      <a:gd name="connsiteY24" fmla="*/ 529348 h 775403"/>
                      <a:gd name="connsiteX25" fmla="*/ 438789 w 487239"/>
                      <a:gd name="connsiteY25" fmla="*/ 705004 h 775403"/>
                      <a:gd name="connsiteX26" fmla="*/ 438964 w 487239"/>
                      <a:gd name="connsiteY26" fmla="*/ 748786 h 775403"/>
                      <a:gd name="connsiteX27" fmla="*/ 441520 w 487239"/>
                      <a:gd name="connsiteY27" fmla="*/ 769048 h 775403"/>
                      <a:gd name="connsiteX28" fmla="*/ 441431 w 487239"/>
                      <a:gd name="connsiteY28" fmla="*/ 769048 h 775403"/>
                      <a:gd name="connsiteX29" fmla="*/ 439758 w 487239"/>
                      <a:gd name="connsiteY29" fmla="*/ 768607 h 775403"/>
                      <a:gd name="connsiteX30" fmla="*/ 440110 w 487239"/>
                      <a:gd name="connsiteY30" fmla="*/ 768607 h 775403"/>
                      <a:gd name="connsiteX31" fmla="*/ 439053 w 487239"/>
                      <a:gd name="connsiteY31" fmla="*/ 768871 h 775403"/>
                      <a:gd name="connsiteX32" fmla="*/ 437907 w 487239"/>
                      <a:gd name="connsiteY32" fmla="*/ 770457 h 775403"/>
                      <a:gd name="connsiteX33" fmla="*/ 437819 w 487239"/>
                      <a:gd name="connsiteY33" fmla="*/ 770281 h 775403"/>
                      <a:gd name="connsiteX34" fmla="*/ 435881 w 487239"/>
                      <a:gd name="connsiteY34" fmla="*/ 766229 h 775403"/>
                      <a:gd name="connsiteX35" fmla="*/ 429891 w 487239"/>
                      <a:gd name="connsiteY35" fmla="*/ 757507 h 775403"/>
                      <a:gd name="connsiteX36" fmla="*/ 372278 w 487239"/>
                      <a:gd name="connsiteY36" fmla="*/ 691526 h 775403"/>
                      <a:gd name="connsiteX37" fmla="*/ 250271 w 487239"/>
                      <a:gd name="connsiteY37" fmla="*/ 564937 h 775403"/>
                      <a:gd name="connsiteX38" fmla="*/ 616 w 487239"/>
                      <a:gd name="connsiteY38" fmla="*/ 316957 h 775403"/>
                      <a:gd name="connsiteX39" fmla="*/ 0 w 487239"/>
                      <a:gd name="connsiteY39" fmla="*/ 315988 h 775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7239" h="775403">
                        <a:moveTo>
                          <a:pt x="8721" y="310438"/>
                        </a:moveTo>
                        <a:cubicBezTo>
                          <a:pt x="91969" y="392628"/>
                          <a:pt x="174687" y="475347"/>
                          <a:pt x="256349" y="558947"/>
                        </a:cubicBezTo>
                        <a:cubicBezTo>
                          <a:pt x="297312" y="600967"/>
                          <a:pt x="338099" y="643163"/>
                          <a:pt x="377916" y="686329"/>
                        </a:cubicBezTo>
                        <a:cubicBezTo>
                          <a:pt x="397737" y="708088"/>
                          <a:pt x="417646" y="729582"/>
                          <a:pt x="435617" y="753191"/>
                        </a:cubicBezTo>
                        <a:cubicBezTo>
                          <a:pt x="437819" y="756186"/>
                          <a:pt x="440022" y="759269"/>
                          <a:pt x="441960" y="762617"/>
                        </a:cubicBezTo>
                        <a:cubicBezTo>
                          <a:pt x="442929" y="764379"/>
                          <a:pt x="443898" y="765964"/>
                          <a:pt x="444603" y="768519"/>
                        </a:cubicBezTo>
                        <a:cubicBezTo>
                          <a:pt x="444779" y="769136"/>
                          <a:pt x="444867" y="770017"/>
                          <a:pt x="444867" y="771074"/>
                        </a:cubicBezTo>
                        <a:cubicBezTo>
                          <a:pt x="444867" y="772219"/>
                          <a:pt x="443898" y="774245"/>
                          <a:pt x="442312" y="774862"/>
                        </a:cubicBezTo>
                        <a:cubicBezTo>
                          <a:pt x="442752" y="774862"/>
                          <a:pt x="440374" y="775478"/>
                          <a:pt x="440550" y="775390"/>
                        </a:cubicBezTo>
                        <a:lnTo>
                          <a:pt x="440198" y="775390"/>
                        </a:lnTo>
                        <a:cubicBezTo>
                          <a:pt x="440022" y="775478"/>
                          <a:pt x="437996" y="775126"/>
                          <a:pt x="437291" y="774421"/>
                        </a:cubicBezTo>
                        <a:cubicBezTo>
                          <a:pt x="436322" y="773628"/>
                          <a:pt x="435793" y="772835"/>
                          <a:pt x="435529" y="772219"/>
                        </a:cubicBezTo>
                        <a:cubicBezTo>
                          <a:pt x="432358" y="763410"/>
                          <a:pt x="432886" y="756715"/>
                          <a:pt x="432269" y="749051"/>
                        </a:cubicBezTo>
                        <a:cubicBezTo>
                          <a:pt x="431741" y="734251"/>
                          <a:pt x="431917" y="719539"/>
                          <a:pt x="432269" y="704828"/>
                        </a:cubicBezTo>
                        <a:cubicBezTo>
                          <a:pt x="433856" y="646070"/>
                          <a:pt x="437555" y="587489"/>
                          <a:pt x="441343" y="528995"/>
                        </a:cubicBezTo>
                        <a:cubicBezTo>
                          <a:pt x="445219" y="470414"/>
                          <a:pt x="449624" y="411920"/>
                          <a:pt x="454205" y="353427"/>
                        </a:cubicBezTo>
                        <a:cubicBezTo>
                          <a:pt x="463366" y="236440"/>
                          <a:pt x="473409" y="119542"/>
                          <a:pt x="483980" y="2731"/>
                        </a:cubicBezTo>
                        <a:lnTo>
                          <a:pt x="486270" y="4052"/>
                        </a:lnTo>
                        <a:lnTo>
                          <a:pt x="8721" y="310438"/>
                        </a:lnTo>
                        <a:close/>
                        <a:moveTo>
                          <a:pt x="0" y="315988"/>
                        </a:moveTo>
                        <a:lnTo>
                          <a:pt x="484773" y="1586"/>
                        </a:lnTo>
                        <a:lnTo>
                          <a:pt x="487240" y="0"/>
                        </a:lnTo>
                        <a:lnTo>
                          <a:pt x="486975" y="2995"/>
                        </a:lnTo>
                        <a:cubicBezTo>
                          <a:pt x="476932" y="119894"/>
                          <a:pt x="467595" y="236793"/>
                          <a:pt x="458962" y="353779"/>
                        </a:cubicBezTo>
                        <a:cubicBezTo>
                          <a:pt x="454645" y="412273"/>
                          <a:pt x="450593" y="470766"/>
                          <a:pt x="446981" y="529348"/>
                        </a:cubicBezTo>
                        <a:cubicBezTo>
                          <a:pt x="443457" y="587841"/>
                          <a:pt x="440110" y="646423"/>
                          <a:pt x="438789" y="705004"/>
                        </a:cubicBezTo>
                        <a:cubicBezTo>
                          <a:pt x="438524" y="719628"/>
                          <a:pt x="438436" y="734251"/>
                          <a:pt x="438964" y="748786"/>
                        </a:cubicBezTo>
                        <a:cubicBezTo>
                          <a:pt x="439317" y="755657"/>
                          <a:pt x="439669" y="764026"/>
                          <a:pt x="441520" y="769048"/>
                        </a:cubicBezTo>
                        <a:cubicBezTo>
                          <a:pt x="441608" y="769312"/>
                          <a:pt x="441608" y="769224"/>
                          <a:pt x="441431" y="769048"/>
                        </a:cubicBezTo>
                        <a:cubicBezTo>
                          <a:pt x="441167" y="768519"/>
                          <a:pt x="439493" y="768519"/>
                          <a:pt x="439758" y="768607"/>
                        </a:cubicBezTo>
                        <a:lnTo>
                          <a:pt x="440110" y="768607"/>
                        </a:lnTo>
                        <a:cubicBezTo>
                          <a:pt x="440550" y="768519"/>
                          <a:pt x="438348" y="768959"/>
                          <a:pt x="439053" y="768871"/>
                        </a:cubicBezTo>
                        <a:cubicBezTo>
                          <a:pt x="438436" y="769224"/>
                          <a:pt x="437819" y="770193"/>
                          <a:pt x="437907" y="770457"/>
                        </a:cubicBezTo>
                        <a:cubicBezTo>
                          <a:pt x="437907" y="770633"/>
                          <a:pt x="437907" y="770545"/>
                          <a:pt x="437819" y="770281"/>
                        </a:cubicBezTo>
                        <a:cubicBezTo>
                          <a:pt x="437555" y="769312"/>
                          <a:pt x="436762" y="767638"/>
                          <a:pt x="435881" y="766229"/>
                        </a:cubicBezTo>
                        <a:cubicBezTo>
                          <a:pt x="434120" y="763321"/>
                          <a:pt x="432005" y="760326"/>
                          <a:pt x="429891" y="757507"/>
                        </a:cubicBezTo>
                        <a:cubicBezTo>
                          <a:pt x="412185" y="734603"/>
                          <a:pt x="392099" y="713021"/>
                          <a:pt x="372278" y="691526"/>
                        </a:cubicBezTo>
                        <a:cubicBezTo>
                          <a:pt x="332373" y="648625"/>
                          <a:pt x="291410" y="606693"/>
                          <a:pt x="250271" y="564937"/>
                        </a:cubicBezTo>
                        <a:cubicBezTo>
                          <a:pt x="167904" y="481514"/>
                          <a:pt x="84480" y="398971"/>
                          <a:pt x="616" y="316957"/>
                        </a:cubicBezTo>
                        <a:lnTo>
                          <a:pt x="0" y="315988"/>
                        </a:lnTo>
                        <a:close/>
                      </a:path>
                    </a:pathLst>
                  </a:custGeom>
                  <a:grpFill/>
                  <a:ln w="8809" cap="flat">
                    <a:noFill/>
                    <a:prstDash val="solid"/>
                    <a:miter/>
                  </a:ln>
                </p:spPr>
                <p:txBody>
                  <a:bodyPr rtlCol="0" anchor="ctr"/>
                  <a:lstStyle/>
                  <a:p>
                    <a:endParaRPr lang="en-US" sz="3200"/>
                  </a:p>
                </p:txBody>
              </p:sp>
              <p:sp>
                <p:nvSpPr>
                  <p:cNvPr id="2383" name="Freeform: Shape 2382">
                    <a:extLst>
                      <a:ext uri="{FF2B5EF4-FFF2-40B4-BE49-F238E27FC236}">
                        <a16:creationId xmlns:a16="http://schemas.microsoft.com/office/drawing/2014/main" id="{259B6DDF-CF4B-4503-8162-DF428E7E7B47}"/>
                      </a:ext>
                    </a:extLst>
                  </p:cNvPr>
                  <p:cNvSpPr/>
                  <p:nvPr/>
                </p:nvSpPr>
                <p:spPr>
                  <a:xfrm>
                    <a:off x="7226050" y="1040790"/>
                    <a:ext cx="498074" cy="796444"/>
                  </a:xfrm>
                  <a:custGeom>
                    <a:avLst/>
                    <a:gdLst>
                      <a:gd name="connsiteX0" fmla="*/ 443193 w 498074"/>
                      <a:gd name="connsiteY0" fmla="*/ 796444 h 796444"/>
                      <a:gd name="connsiteX1" fmla="*/ 441255 w 498074"/>
                      <a:gd name="connsiteY1" fmla="*/ 784288 h 796444"/>
                      <a:gd name="connsiteX2" fmla="*/ 433326 w 498074"/>
                      <a:gd name="connsiteY2" fmla="*/ 783847 h 796444"/>
                      <a:gd name="connsiteX3" fmla="*/ 438876 w 498074"/>
                      <a:gd name="connsiteY3" fmla="*/ 781469 h 796444"/>
                      <a:gd name="connsiteX4" fmla="*/ 438084 w 498074"/>
                      <a:gd name="connsiteY4" fmla="*/ 780147 h 796444"/>
                      <a:gd name="connsiteX5" fmla="*/ 435441 w 498074"/>
                      <a:gd name="connsiteY5" fmla="*/ 769400 h 796444"/>
                      <a:gd name="connsiteX6" fmla="*/ 432798 w 498074"/>
                      <a:gd name="connsiteY6" fmla="*/ 765788 h 796444"/>
                      <a:gd name="connsiteX7" fmla="*/ 379855 w 498074"/>
                      <a:gd name="connsiteY7" fmla="*/ 704916 h 796444"/>
                      <a:gd name="connsiteX8" fmla="*/ 375362 w 498074"/>
                      <a:gd name="connsiteY8" fmla="*/ 700071 h 796444"/>
                      <a:gd name="connsiteX9" fmla="*/ 253442 w 498074"/>
                      <a:gd name="connsiteY9" fmla="*/ 573570 h 796444"/>
                      <a:gd name="connsiteX10" fmla="*/ 3876 w 498074"/>
                      <a:gd name="connsiteY10" fmla="*/ 325678 h 796444"/>
                      <a:gd name="connsiteX11" fmla="*/ 0 w 498074"/>
                      <a:gd name="connsiteY11" fmla="*/ 321978 h 796444"/>
                      <a:gd name="connsiteX12" fmla="*/ 486358 w 498074"/>
                      <a:gd name="connsiteY12" fmla="*/ 6607 h 796444"/>
                      <a:gd name="connsiteX13" fmla="*/ 486623 w 498074"/>
                      <a:gd name="connsiteY13" fmla="*/ 3612 h 796444"/>
                      <a:gd name="connsiteX14" fmla="*/ 488913 w 498074"/>
                      <a:gd name="connsiteY14" fmla="*/ 5021 h 796444"/>
                      <a:gd name="connsiteX15" fmla="*/ 496577 w 498074"/>
                      <a:gd name="connsiteY15" fmla="*/ 0 h 796444"/>
                      <a:gd name="connsiteX16" fmla="*/ 495784 w 498074"/>
                      <a:gd name="connsiteY16" fmla="*/ 9162 h 796444"/>
                      <a:gd name="connsiteX17" fmla="*/ 498075 w 498074"/>
                      <a:gd name="connsiteY17" fmla="*/ 10571 h 796444"/>
                      <a:gd name="connsiteX18" fmla="*/ 495520 w 498074"/>
                      <a:gd name="connsiteY18" fmla="*/ 12245 h 796444"/>
                      <a:gd name="connsiteX19" fmla="*/ 467771 w 498074"/>
                      <a:gd name="connsiteY19" fmla="*/ 360651 h 796444"/>
                      <a:gd name="connsiteX20" fmla="*/ 455790 w 498074"/>
                      <a:gd name="connsiteY20" fmla="*/ 536131 h 796444"/>
                      <a:gd name="connsiteX21" fmla="*/ 447598 w 498074"/>
                      <a:gd name="connsiteY21" fmla="*/ 711611 h 796444"/>
                      <a:gd name="connsiteX22" fmla="*/ 447774 w 498074"/>
                      <a:gd name="connsiteY22" fmla="*/ 755217 h 796444"/>
                      <a:gd name="connsiteX23" fmla="*/ 447862 w 498074"/>
                      <a:gd name="connsiteY23" fmla="*/ 756362 h 796444"/>
                      <a:gd name="connsiteX24" fmla="*/ 448390 w 498074"/>
                      <a:gd name="connsiteY24" fmla="*/ 764555 h 796444"/>
                      <a:gd name="connsiteX25" fmla="*/ 450241 w 498074"/>
                      <a:gd name="connsiteY25" fmla="*/ 767550 h 796444"/>
                      <a:gd name="connsiteX26" fmla="*/ 452267 w 498074"/>
                      <a:gd name="connsiteY26" fmla="*/ 771426 h 796444"/>
                      <a:gd name="connsiteX27" fmla="*/ 460547 w 498074"/>
                      <a:gd name="connsiteY27" fmla="*/ 770721 h 796444"/>
                      <a:gd name="connsiteX28" fmla="*/ 453324 w 498074"/>
                      <a:gd name="connsiteY28" fmla="*/ 774509 h 796444"/>
                      <a:gd name="connsiteX29" fmla="*/ 453588 w 498074"/>
                      <a:gd name="connsiteY29" fmla="*/ 777857 h 796444"/>
                      <a:gd name="connsiteX30" fmla="*/ 449712 w 498074"/>
                      <a:gd name="connsiteY30" fmla="*/ 784199 h 796444"/>
                      <a:gd name="connsiteX31" fmla="*/ 446805 w 498074"/>
                      <a:gd name="connsiteY31" fmla="*/ 785257 h 796444"/>
                      <a:gd name="connsiteX32" fmla="*/ 445131 w 498074"/>
                      <a:gd name="connsiteY32" fmla="*/ 785609 h 796444"/>
                      <a:gd name="connsiteX33" fmla="*/ 443193 w 498074"/>
                      <a:gd name="connsiteY33" fmla="*/ 796444 h 796444"/>
                      <a:gd name="connsiteX34" fmla="*/ 441960 w 498074"/>
                      <a:gd name="connsiteY34" fmla="*/ 766933 h 796444"/>
                      <a:gd name="connsiteX35" fmla="*/ 442048 w 498074"/>
                      <a:gd name="connsiteY35" fmla="*/ 767109 h 796444"/>
                      <a:gd name="connsiteX36" fmla="*/ 442048 w 498074"/>
                      <a:gd name="connsiteY36" fmla="*/ 766757 h 796444"/>
                      <a:gd name="connsiteX37" fmla="*/ 441960 w 498074"/>
                      <a:gd name="connsiteY37" fmla="*/ 766581 h 796444"/>
                      <a:gd name="connsiteX38" fmla="*/ 441960 w 498074"/>
                      <a:gd name="connsiteY38" fmla="*/ 766933 h 796444"/>
                      <a:gd name="connsiteX39" fmla="*/ 10835 w 498074"/>
                      <a:gd name="connsiteY39" fmla="*/ 322947 h 796444"/>
                      <a:gd name="connsiteX40" fmla="*/ 258287 w 498074"/>
                      <a:gd name="connsiteY40" fmla="*/ 568813 h 796444"/>
                      <a:gd name="connsiteX41" fmla="*/ 380383 w 498074"/>
                      <a:gd name="connsiteY41" fmla="*/ 695490 h 796444"/>
                      <a:gd name="connsiteX42" fmla="*/ 384876 w 498074"/>
                      <a:gd name="connsiteY42" fmla="*/ 700335 h 796444"/>
                      <a:gd name="connsiteX43" fmla="*/ 434560 w 498074"/>
                      <a:gd name="connsiteY43" fmla="*/ 757067 h 796444"/>
                      <a:gd name="connsiteX44" fmla="*/ 434560 w 498074"/>
                      <a:gd name="connsiteY44" fmla="*/ 756627 h 796444"/>
                      <a:gd name="connsiteX45" fmla="*/ 386109 w 498074"/>
                      <a:gd name="connsiteY45" fmla="*/ 700688 h 796444"/>
                      <a:gd name="connsiteX46" fmla="*/ 380912 w 498074"/>
                      <a:gd name="connsiteY46" fmla="*/ 694962 h 796444"/>
                      <a:gd name="connsiteX47" fmla="*/ 259432 w 498074"/>
                      <a:gd name="connsiteY47" fmla="*/ 567668 h 796444"/>
                      <a:gd name="connsiteX48" fmla="*/ 13742 w 498074"/>
                      <a:gd name="connsiteY48" fmla="*/ 321097 h 796444"/>
                      <a:gd name="connsiteX49" fmla="*/ 10835 w 498074"/>
                      <a:gd name="connsiteY49" fmla="*/ 322947 h 796444"/>
                      <a:gd name="connsiteX50" fmla="*/ 441167 w 498074"/>
                      <a:gd name="connsiteY50" fmla="*/ 754160 h 796444"/>
                      <a:gd name="connsiteX51" fmla="*/ 441167 w 498074"/>
                      <a:gd name="connsiteY51" fmla="*/ 754160 h 796444"/>
                      <a:gd name="connsiteX52" fmla="*/ 441167 w 498074"/>
                      <a:gd name="connsiteY52" fmla="*/ 754160 h 796444"/>
                      <a:gd name="connsiteX53" fmla="*/ 441167 w 498074"/>
                      <a:gd name="connsiteY53" fmla="*/ 754160 h 796444"/>
                      <a:gd name="connsiteX54" fmla="*/ 19556 w 498074"/>
                      <a:gd name="connsiteY54" fmla="*/ 317397 h 796444"/>
                      <a:gd name="connsiteX55" fmla="*/ 264277 w 498074"/>
                      <a:gd name="connsiteY55" fmla="*/ 562999 h 796444"/>
                      <a:gd name="connsiteX56" fmla="*/ 385845 w 498074"/>
                      <a:gd name="connsiteY56" fmla="*/ 690469 h 796444"/>
                      <a:gd name="connsiteX57" fmla="*/ 391042 w 498074"/>
                      <a:gd name="connsiteY57" fmla="*/ 696195 h 796444"/>
                      <a:gd name="connsiteX58" fmla="*/ 434208 w 498074"/>
                      <a:gd name="connsiteY58" fmla="*/ 745439 h 796444"/>
                      <a:gd name="connsiteX59" fmla="*/ 434472 w 498074"/>
                      <a:gd name="connsiteY59" fmla="*/ 711259 h 796444"/>
                      <a:gd name="connsiteX60" fmla="*/ 443545 w 498074"/>
                      <a:gd name="connsiteY60" fmla="*/ 535250 h 796444"/>
                      <a:gd name="connsiteX61" fmla="*/ 456407 w 498074"/>
                      <a:gd name="connsiteY61" fmla="*/ 359682 h 796444"/>
                      <a:gd name="connsiteX62" fmla="*/ 485301 w 498074"/>
                      <a:gd name="connsiteY62" fmla="*/ 18764 h 796444"/>
                      <a:gd name="connsiteX63" fmla="*/ 19556 w 498074"/>
                      <a:gd name="connsiteY63" fmla="*/ 317397 h 79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98074" h="796444">
                        <a:moveTo>
                          <a:pt x="443193" y="796444"/>
                        </a:moveTo>
                        <a:lnTo>
                          <a:pt x="441255" y="784288"/>
                        </a:lnTo>
                        <a:lnTo>
                          <a:pt x="433326" y="783847"/>
                        </a:lnTo>
                        <a:lnTo>
                          <a:pt x="438876" y="781469"/>
                        </a:lnTo>
                        <a:cubicBezTo>
                          <a:pt x="438524" y="780940"/>
                          <a:pt x="438260" y="780500"/>
                          <a:pt x="438084" y="780147"/>
                        </a:cubicBezTo>
                        <a:cubicBezTo>
                          <a:pt x="436674" y="776183"/>
                          <a:pt x="435881" y="772747"/>
                          <a:pt x="435441" y="769400"/>
                        </a:cubicBezTo>
                        <a:cubicBezTo>
                          <a:pt x="434560" y="768167"/>
                          <a:pt x="433679" y="767021"/>
                          <a:pt x="432798" y="765788"/>
                        </a:cubicBezTo>
                        <a:cubicBezTo>
                          <a:pt x="416589" y="744734"/>
                          <a:pt x="397914" y="724473"/>
                          <a:pt x="379855" y="704916"/>
                        </a:cubicBezTo>
                        <a:lnTo>
                          <a:pt x="375362" y="700071"/>
                        </a:lnTo>
                        <a:cubicBezTo>
                          <a:pt x="334839" y="656553"/>
                          <a:pt x="292819" y="613564"/>
                          <a:pt x="253442" y="573570"/>
                        </a:cubicBezTo>
                        <a:cubicBezTo>
                          <a:pt x="178563" y="497723"/>
                          <a:pt x="96902" y="416677"/>
                          <a:pt x="3876" y="325678"/>
                        </a:cubicBezTo>
                        <a:lnTo>
                          <a:pt x="0" y="321978"/>
                        </a:lnTo>
                        <a:lnTo>
                          <a:pt x="486358" y="6607"/>
                        </a:lnTo>
                        <a:lnTo>
                          <a:pt x="486623" y="3612"/>
                        </a:lnTo>
                        <a:lnTo>
                          <a:pt x="488913" y="5021"/>
                        </a:lnTo>
                        <a:lnTo>
                          <a:pt x="496577" y="0"/>
                        </a:lnTo>
                        <a:lnTo>
                          <a:pt x="495784" y="9162"/>
                        </a:lnTo>
                        <a:lnTo>
                          <a:pt x="498075" y="10571"/>
                        </a:lnTo>
                        <a:lnTo>
                          <a:pt x="495520" y="12245"/>
                        </a:lnTo>
                        <a:cubicBezTo>
                          <a:pt x="485037" y="134782"/>
                          <a:pt x="475963" y="248773"/>
                          <a:pt x="467771" y="360651"/>
                        </a:cubicBezTo>
                        <a:cubicBezTo>
                          <a:pt x="462838" y="428218"/>
                          <a:pt x="459050" y="483980"/>
                          <a:pt x="455790" y="536131"/>
                        </a:cubicBezTo>
                        <a:cubicBezTo>
                          <a:pt x="452090" y="598589"/>
                          <a:pt x="448831" y="654968"/>
                          <a:pt x="447598" y="711611"/>
                        </a:cubicBezTo>
                        <a:cubicBezTo>
                          <a:pt x="447333" y="724825"/>
                          <a:pt x="447157" y="740241"/>
                          <a:pt x="447774" y="755217"/>
                        </a:cubicBezTo>
                        <a:lnTo>
                          <a:pt x="447862" y="756362"/>
                        </a:lnTo>
                        <a:cubicBezTo>
                          <a:pt x="448038" y="758917"/>
                          <a:pt x="448126" y="761824"/>
                          <a:pt x="448390" y="764555"/>
                        </a:cubicBezTo>
                        <a:cubicBezTo>
                          <a:pt x="449007" y="765524"/>
                          <a:pt x="449624" y="766493"/>
                          <a:pt x="450241" y="767550"/>
                        </a:cubicBezTo>
                        <a:cubicBezTo>
                          <a:pt x="451033" y="768871"/>
                          <a:pt x="451650" y="770105"/>
                          <a:pt x="452267" y="771426"/>
                        </a:cubicBezTo>
                        <a:lnTo>
                          <a:pt x="460547" y="770721"/>
                        </a:lnTo>
                        <a:lnTo>
                          <a:pt x="453324" y="774509"/>
                        </a:lnTo>
                        <a:cubicBezTo>
                          <a:pt x="453588" y="775566"/>
                          <a:pt x="453676" y="776712"/>
                          <a:pt x="453588" y="777857"/>
                        </a:cubicBezTo>
                        <a:cubicBezTo>
                          <a:pt x="453500" y="779971"/>
                          <a:pt x="452178" y="782790"/>
                          <a:pt x="449712" y="784199"/>
                        </a:cubicBezTo>
                        <a:cubicBezTo>
                          <a:pt x="448743" y="784816"/>
                          <a:pt x="447598" y="785080"/>
                          <a:pt x="446805" y="785257"/>
                        </a:cubicBezTo>
                        <a:lnTo>
                          <a:pt x="445131" y="785609"/>
                        </a:lnTo>
                        <a:lnTo>
                          <a:pt x="443193" y="796444"/>
                        </a:lnTo>
                        <a:close/>
                        <a:moveTo>
                          <a:pt x="441960" y="766933"/>
                        </a:moveTo>
                        <a:cubicBezTo>
                          <a:pt x="441960" y="767021"/>
                          <a:pt x="442048" y="767021"/>
                          <a:pt x="442048" y="767109"/>
                        </a:cubicBezTo>
                        <a:cubicBezTo>
                          <a:pt x="442048" y="767021"/>
                          <a:pt x="442048" y="766845"/>
                          <a:pt x="442048" y="766757"/>
                        </a:cubicBezTo>
                        <a:cubicBezTo>
                          <a:pt x="442048" y="766669"/>
                          <a:pt x="441960" y="766669"/>
                          <a:pt x="441960" y="766581"/>
                        </a:cubicBezTo>
                        <a:cubicBezTo>
                          <a:pt x="441960" y="766669"/>
                          <a:pt x="441960" y="766845"/>
                          <a:pt x="441960" y="766933"/>
                        </a:cubicBezTo>
                        <a:close/>
                        <a:moveTo>
                          <a:pt x="10835" y="322947"/>
                        </a:moveTo>
                        <a:cubicBezTo>
                          <a:pt x="103068" y="413066"/>
                          <a:pt x="184025" y="493494"/>
                          <a:pt x="258287" y="568813"/>
                        </a:cubicBezTo>
                        <a:cubicBezTo>
                          <a:pt x="297753" y="608895"/>
                          <a:pt x="339772" y="651973"/>
                          <a:pt x="380383" y="695490"/>
                        </a:cubicBezTo>
                        <a:lnTo>
                          <a:pt x="384876" y="700335"/>
                        </a:lnTo>
                        <a:cubicBezTo>
                          <a:pt x="401702" y="718571"/>
                          <a:pt x="419055" y="737422"/>
                          <a:pt x="434560" y="757067"/>
                        </a:cubicBezTo>
                        <a:cubicBezTo>
                          <a:pt x="434560" y="756891"/>
                          <a:pt x="434560" y="756803"/>
                          <a:pt x="434560" y="756627"/>
                        </a:cubicBezTo>
                        <a:cubicBezTo>
                          <a:pt x="419232" y="737070"/>
                          <a:pt x="402406" y="718659"/>
                          <a:pt x="386109" y="700688"/>
                        </a:cubicBezTo>
                        <a:lnTo>
                          <a:pt x="380912" y="694962"/>
                        </a:lnTo>
                        <a:cubicBezTo>
                          <a:pt x="340565" y="651268"/>
                          <a:pt x="298721" y="607926"/>
                          <a:pt x="259432" y="567668"/>
                        </a:cubicBezTo>
                        <a:cubicBezTo>
                          <a:pt x="185523" y="492085"/>
                          <a:pt x="105182" y="411392"/>
                          <a:pt x="13742" y="321097"/>
                        </a:cubicBezTo>
                        <a:lnTo>
                          <a:pt x="10835" y="322947"/>
                        </a:lnTo>
                        <a:close/>
                        <a:moveTo>
                          <a:pt x="441167" y="754160"/>
                        </a:moveTo>
                        <a:lnTo>
                          <a:pt x="441167" y="754160"/>
                        </a:lnTo>
                        <a:cubicBezTo>
                          <a:pt x="441167" y="754160"/>
                          <a:pt x="441167" y="754160"/>
                          <a:pt x="441167" y="754160"/>
                        </a:cubicBezTo>
                        <a:cubicBezTo>
                          <a:pt x="441167" y="754160"/>
                          <a:pt x="441167" y="754160"/>
                          <a:pt x="441167" y="754160"/>
                        </a:cubicBezTo>
                        <a:close/>
                        <a:moveTo>
                          <a:pt x="19556" y="317397"/>
                        </a:moveTo>
                        <a:cubicBezTo>
                          <a:pt x="110556" y="407340"/>
                          <a:pt x="190632" y="487680"/>
                          <a:pt x="264277" y="562999"/>
                        </a:cubicBezTo>
                        <a:cubicBezTo>
                          <a:pt x="303566" y="603346"/>
                          <a:pt x="345498" y="646687"/>
                          <a:pt x="385845" y="690469"/>
                        </a:cubicBezTo>
                        <a:lnTo>
                          <a:pt x="391042" y="696195"/>
                        </a:lnTo>
                        <a:cubicBezTo>
                          <a:pt x="405489" y="712052"/>
                          <a:pt x="420289" y="728261"/>
                          <a:pt x="434208" y="745439"/>
                        </a:cubicBezTo>
                        <a:cubicBezTo>
                          <a:pt x="434031" y="733370"/>
                          <a:pt x="434208" y="721654"/>
                          <a:pt x="434472" y="711259"/>
                        </a:cubicBezTo>
                        <a:cubicBezTo>
                          <a:pt x="435970" y="654351"/>
                          <a:pt x="439493" y="597884"/>
                          <a:pt x="443545" y="535250"/>
                        </a:cubicBezTo>
                        <a:cubicBezTo>
                          <a:pt x="446981" y="483540"/>
                          <a:pt x="451033" y="427777"/>
                          <a:pt x="456407" y="359682"/>
                        </a:cubicBezTo>
                        <a:cubicBezTo>
                          <a:pt x="465040" y="249830"/>
                          <a:pt x="474466" y="138217"/>
                          <a:pt x="485301" y="18764"/>
                        </a:cubicBezTo>
                        <a:lnTo>
                          <a:pt x="19556" y="317397"/>
                        </a:lnTo>
                        <a:close/>
                      </a:path>
                    </a:pathLst>
                  </a:custGeom>
                  <a:grpFill/>
                  <a:ln w="8809" cap="flat">
                    <a:noFill/>
                    <a:prstDash val="solid"/>
                    <a:miter/>
                  </a:ln>
                </p:spPr>
                <p:txBody>
                  <a:bodyPr rtlCol="0" anchor="ctr"/>
                  <a:lstStyle/>
                  <a:p>
                    <a:endParaRPr lang="en-US" sz="3200"/>
                  </a:p>
                </p:txBody>
              </p:sp>
            </p:grpSp>
            <p:grpSp>
              <p:nvGrpSpPr>
                <p:cNvPr id="1611" name="Graphic 4229">
                  <a:extLst>
                    <a:ext uri="{FF2B5EF4-FFF2-40B4-BE49-F238E27FC236}">
                      <a16:creationId xmlns:a16="http://schemas.microsoft.com/office/drawing/2014/main" id="{8302D779-A6E9-440A-B41F-FC0B41187AFD}"/>
                    </a:ext>
                  </a:extLst>
                </p:cNvPr>
                <p:cNvGrpSpPr/>
                <p:nvPr/>
              </p:nvGrpSpPr>
              <p:grpSpPr>
                <a:xfrm>
                  <a:off x="7639556" y="2259726"/>
                  <a:ext cx="631182" cy="524679"/>
                  <a:chOff x="7639556" y="2259726"/>
                  <a:chExt cx="631182" cy="524679"/>
                </a:xfrm>
                <a:grpFill/>
              </p:grpSpPr>
              <p:sp>
                <p:nvSpPr>
                  <p:cNvPr id="2380" name="Freeform: Shape 2379">
                    <a:extLst>
                      <a:ext uri="{FF2B5EF4-FFF2-40B4-BE49-F238E27FC236}">
                        <a16:creationId xmlns:a16="http://schemas.microsoft.com/office/drawing/2014/main" id="{3867983D-2288-463A-8180-7C80C1E71648}"/>
                      </a:ext>
                    </a:extLst>
                  </p:cNvPr>
                  <p:cNvSpPr/>
                  <p:nvPr/>
                </p:nvSpPr>
                <p:spPr>
                  <a:xfrm>
                    <a:off x="7643344" y="2267390"/>
                    <a:ext cx="615942" cy="511905"/>
                  </a:xfrm>
                  <a:custGeom>
                    <a:avLst/>
                    <a:gdLst>
                      <a:gd name="connsiteX0" fmla="*/ 3612 w 615942"/>
                      <a:gd name="connsiteY0" fmla="*/ 2995 h 511905"/>
                      <a:gd name="connsiteX1" fmla="*/ 32858 w 615942"/>
                      <a:gd name="connsiteY1" fmla="*/ 424165 h 511905"/>
                      <a:gd name="connsiteX2" fmla="*/ 31801 w 615942"/>
                      <a:gd name="connsiteY2" fmla="*/ 423020 h 511905"/>
                      <a:gd name="connsiteX3" fmla="*/ 613652 w 615942"/>
                      <a:gd name="connsiteY3" fmla="*/ 510144 h 511905"/>
                      <a:gd name="connsiteX4" fmla="*/ 613035 w 615942"/>
                      <a:gd name="connsiteY4" fmla="*/ 511465 h 511905"/>
                      <a:gd name="connsiteX5" fmla="*/ 3612 w 615942"/>
                      <a:gd name="connsiteY5" fmla="*/ 2995 h 511905"/>
                      <a:gd name="connsiteX6" fmla="*/ 0 w 615942"/>
                      <a:gd name="connsiteY6" fmla="*/ 0 h 511905"/>
                      <a:gd name="connsiteX7" fmla="*/ 613917 w 615942"/>
                      <a:gd name="connsiteY7" fmla="*/ 510232 h 511905"/>
                      <a:gd name="connsiteX8" fmla="*/ 615943 w 615942"/>
                      <a:gd name="connsiteY8" fmla="*/ 511906 h 511905"/>
                      <a:gd name="connsiteX9" fmla="*/ 613300 w 615942"/>
                      <a:gd name="connsiteY9" fmla="*/ 511553 h 511905"/>
                      <a:gd name="connsiteX10" fmla="*/ 31361 w 615942"/>
                      <a:gd name="connsiteY10" fmla="*/ 425487 h 511905"/>
                      <a:gd name="connsiteX11" fmla="*/ 30304 w 615942"/>
                      <a:gd name="connsiteY11" fmla="*/ 425311 h 511905"/>
                      <a:gd name="connsiteX12" fmla="*/ 30216 w 615942"/>
                      <a:gd name="connsiteY12" fmla="*/ 424253 h 511905"/>
                      <a:gd name="connsiteX13" fmla="*/ 0 w 615942"/>
                      <a:gd name="connsiteY13" fmla="*/ 0 h 51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5942" h="511905">
                        <a:moveTo>
                          <a:pt x="3612" y="2995"/>
                        </a:moveTo>
                        <a:lnTo>
                          <a:pt x="32858" y="424165"/>
                        </a:lnTo>
                        <a:lnTo>
                          <a:pt x="31801" y="423020"/>
                        </a:lnTo>
                        <a:lnTo>
                          <a:pt x="613652" y="510144"/>
                        </a:lnTo>
                        <a:lnTo>
                          <a:pt x="613035" y="511465"/>
                        </a:lnTo>
                        <a:lnTo>
                          <a:pt x="3612" y="2995"/>
                        </a:lnTo>
                        <a:close/>
                        <a:moveTo>
                          <a:pt x="0" y="0"/>
                        </a:moveTo>
                        <a:lnTo>
                          <a:pt x="613917" y="510232"/>
                        </a:lnTo>
                        <a:lnTo>
                          <a:pt x="615943" y="511906"/>
                        </a:lnTo>
                        <a:lnTo>
                          <a:pt x="613300" y="511553"/>
                        </a:lnTo>
                        <a:lnTo>
                          <a:pt x="31361" y="425487"/>
                        </a:lnTo>
                        <a:lnTo>
                          <a:pt x="30304" y="425311"/>
                        </a:lnTo>
                        <a:lnTo>
                          <a:pt x="30216" y="424253"/>
                        </a:lnTo>
                        <a:lnTo>
                          <a:pt x="0" y="0"/>
                        </a:lnTo>
                        <a:close/>
                      </a:path>
                    </a:pathLst>
                  </a:custGeom>
                  <a:grpFill/>
                  <a:ln w="8809" cap="flat">
                    <a:noFill/>
                    <a:prstDash val="solid"/>
                    <a:miter/>
                  </a:ln>
                </p:spPr>
                <p:txBody>
                  <a:bodyPr rtlCol="0" anchor="ctr"/>
                  <a:lstStyle/>
                  <a:p>
                    <a:endParaRPr lang="en-US" sz="3200"/>
                  </a:p>
                </p:txBody>
              </p:sp>
              <p:sp>
                <p:nvSpPr>
                  <p:cNvPr id="2381" name="Freeform: Shape 2380">
                    <a:extLst>
                      <a:ext uri="{FF2B5EF4-FFF2-40B4-BE49-F238E27FC236}">
                        <a16:creationId xmlns:a16="http://schemas.microsoft.com/office/drawing/2014/main" id="{2A55D65D-5CC6-46F0-AB48-C2F6F3D935E6}"/>
                      </a:ext>
                    </a:extLst>
                  </p:cNvPr>
                  <p:cNvSpPr/>
                  <p:nvPr/>
                </p:nvSpPr>
                <p:spPr>
                  <a:xfrm>
                    <a:off x="7639556" y="2259726"/>
                    <a:ext cx="631182" cy="524679"/>
                  </a:xfrm>
                  <a:custGeom>
                    <a:avLst/>
                    <a:gdLst>
                      <a:gd name="connsiteX0" fmla="*/ 631183 w 631182"/>
                      <a:gd name="connsiteY0" fmla="*/ 524679 h 524679"/>
                      <a:gd name="connsiteX1" fmla="*/ 618762 w 631182"/>
                      <a:gd name="connsiteY1" fmla="*/ 522829 h 524679"/>
                      <a:gd name="connsiteX2" fmla="*/ 618057 w 631182"/>
                      <a:gd name="connsiteY2" fmla="*/ 524503 h 524679"/>
                      <a:gd name="connsiteX3" fmla="*/ 615503 w 631182"/>
                      <a:gd name="connsiteY3" fmla="*/ 522389 h 524679"/>
                      <a:gd name="connsiteX4" fmla="*/ 40435 w 631182"/>
                      <a:gd name="connsiteY4" fmla="*/ 437379 h 524679"/>
                      <a:gd name="connsiteX5" fmla="*/ 40699 w 631182"/>
                      <a:gd name="connsiteY5" fmla="*/ 441167 h 524679"/>
                      <a:gd name="connsiteX6" fmla="*/ 36735 w 631182"/>
                      <a:gd name="connsiteY6" fmla="*/ 436851 h 524679"/>
                      <a:gd name="connsiteX7" fmla="*/ 31097 w 631182"/>
                      <a:gd name="connsiteY7" fmla="*/ 435970 h 524679"/>
                      <a:gd name="connsiteX8" fmla="*/ 30657 w 631182"/>
                      <a:gd name="connsiteY8" fmla="*/ 430156 h 524679"/>
                      <a:gd name="connsiteX9" fmla="*/ 26692 w 631182"/>
                      <a:gd name="connsiteY9" fmla="*/ 425839 h 524679"/>
                      <a:gd name="connsiteX10" fmla="*/ 30392 w 631182"/>
                      <a:gd name="connsiteY10" fmla="*/ 426368 h 524679"/>
                      <a:gd name="connsiteX11" fmla="*/ 0 w 631182"/>
                      <a:gd name="connsiteY11" fmla="*/ 0 h 524679"/>
                      <a:gd name="connsiteX12" fmla="*/ 3612 w 631182"/>
                      <a:gd name="connsiteY12" fmla="*/ 2995 h 524679"/>
                      <a:gd name="connsiteX13" fmla="*/ 3612 w 631182"/>
                      <a:gd name="connsiteY13" fmla="*/ 2995 h 524679"/>
                      <a:gd name="connsiteX14" fmla="*/ 9250 w 631182"/>
                      <a:gd name="connsiteY14" fmla="*/ 7752 h 524679"/>
                      <a:gd name="connsiteX15" fmla="*/ 619026 w 631182"/>
                      <a:gd name="connsiteY15" fmla="*/ 514636 h 524679"/>
                      <a:gd name="connsiteX16" fmla="*/ 622285 w 631182"/>
                      <a:gd name="connsiteY16" fmla="*/ 515077 h 524679"/>
                      <a:gd name="connsiteX17" fmla="*/ 621581 w 631182"/>
                      <a:gd name="connsiteY17" fmla="*/ 516663 h 524679"/>
                      <a:gd name="connsiteX18" fmla="*/ 631183 w 631182"/>
                      <a:gd name="connsiteY18" fmla="*/ 524679 h 524679"/>
                      <a:gd name="connsiteX19" fmla="*/ 39730 w 631182"/>
                      <a:gd name="connsiteY19" fmla="*/ 427865 h 524679"/>
                      <a:gd name="connsiteX20" fmla="*/ 603346 w 631182"/>
                      <a:gd name="connsiteY20" fmla="*/ 512258 h 524679"/>
                      <a:gd name="connsiteX21" fmla="*/ 11364 w 631182"/>
                      <a:gd name="connsiteY21" fmla="*/ 18323 h 524679"/>
                      <a:gd name="connsiteX22" fmla="*/ 39730 w 631182"/>
                      <a:gd name="connsiteY22" fmla="*/ 427865 h 52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1182" h="524679">
                        <a:moveTo>
                          <a:pt x="631183" y="524679"/>
                        </a:moveTo>
                        <a:lnTo>
                          <a:pt x="618762" y="522829"/>
                        </a:lnTo>
                        <a:lnTo>
                          <a:pt x="618057" y="524503"/>
                        </a:lnTo>
                        <a:lnTo>
                          <a:pt x="615503" y="522389"/>
                        </a:lnTo>
                        <a:lnTo>
                          <a:pt x="40435" y="437379"/>
                        </a:lnTo>
                        <a:lnTo>
                          <a:pt x="40699" y="441167"/>
                        </a:lnTo>
                        <a:lnTo>
                          <a:pt x="36735" y="436851"/>
                        </a:lnTo>
                        <a:lnTo>
                          <a:pt x="31097" y="435970"/>
                        </a:lnTo>
                        <a:lnTo>
                          <a:pt x="30657" y="430156"/>
                        </a:lnTo>
                        <a:lnTo>
                          <a:pt x="26692" y="425839"/>
                        </a:lnTo>
                        <a:lnTo>
                          <a:pt x="30392" y="426368"/>
                        </a:lnTo>
                        <a:lnTo>
                          <a:pt x="0" y="0"/>
                        </a:lnTo>
                        <a:lnTo>
                          <a:pt x="3612" y="2995"/>
                        </a:lnTo>
                        <a:lnTo>
                          <a:pt x="3612" y="2995"/>
                        </a:lnTo>
                        <a:lnTo>
                          <a:pt x="9250" y="7752"/>
                        </a:lnTo>
                        <a:lnTo>
                          <a:pt x="619026" y="514636"/>
                        </a:lnTo>
                        <a:lnTo>
                          <a:pt x="622285" y="515077"/>
                        </a:lnTo>
                        <a:lnTo>
                          <a:pt x="621581" y="516663"/>
                        </a:lnTo>
                        <a:lnTo>
                          <a:pt x="631183" y="524679"/>
                        </a:lnTo>
                        <a:close/>
                        <a:moveTo>
                          <a:pt x="39730" y="427865"/>
                        </a:moveTo>
                        <a:lnTo>
                          <a:pt x="603346" y="512258"/>
                        </a:lnTo>
                        <a:lnTo>
                          <a:pt x="11364" y="18323"/>
                        </a:lnTo>
                        <a:lnTo>
                          <a:pt x="39730" y="427865"/>
                        </a:lnTo>
                        <a:close/>
                      </a:path>
                    </a:pathLst>
                  </a:custGeom>
                  <a:grpFill/>
                  <a:ln w="8809" cap="flat">
                    <a:noFill/>
                    <a:prstDash val="solid"/>
                    <a:miter/>
                  </a:ln>
                </p:spPr>
                <p:txBody>
                  <a:bodyPr rtlCol="0" anchor="ctr"/>
                  <a:lstStyle/>
                  <a:p>
                    <a:endParaRPr lang="en-US" sz="3200"/>
                  </a:p>
                </p:txBody>
              </p:sp>
            </p:grpSp>
            <p:grpSp>
              <p:nvGrpSpPr>
                <p:cNvPr id="1612" name="Graphic 4229">
                  <a:extLst>
                    <a:ext uri="{FF2B5EF4-FFF2-40B4-BE49-F238E27FC236}">
                      <a16:creationId xmlns:a16="http://schemas.microsoft.com/office/drawing/2014/main" id="{B0BBD397-878D-4AE1-B1E4-5329E6867131}"/>
                    </a:ext>
                  </a:extLst>
                </p:cNvPr>
                <p:cNvGrpSpPr/>
                <p:nvPr/>
              </p:nvGrpSpPr>
              <p:grpSpPr>
                <a:xfrm>
                  <a:off x="7202177" y="3506851"/>
                  <a:ext cx="501510" cy="524062"/>
                  <a:chOff x="7202177" y="3506851"/>
                  <a:chExt cx="501510" cy="524062"/>
                </a:xfrm>
                <a:grpFill/>
              </p:grpSpPr>
              <p:sp>
                <p:nvSpPr>
                  <p:cNvPr id="2378" name="Freeform: Shape 2377">
                    <a:extLst>
                      <a:ext uri="{FF2B5EF4-FFF2-40B4-BE49-F238E27FC236}">
                        <a16:creationId xmlns:a16="http://schemas.microsoft.com/office/drawing/2014/main" id="{C938AEEC-060E-461C-A012-92845CE0BDEB}"/>
                      </a:ext>
                    </a:extLst>
                  </p:cNvPr>
                  <p:cNvSpPr/>
                  <p:nvPr/>
                </p:nvSpPr>
                <p:spPr>
                  <a:xfrm>
                    <a:off x="7212395" y="3512401"/>
                    <a:ext cx="477461" cy="499308"/>
                  </a:xfrm>
                  <a:custGeom>
                    <a:avLst/>
                    <a:gdLst>
                      <a:gd name="connsiteX0" fmla="*/ 0 w 477461"/>
                      <a:gd name="connsiteY0" fmla="*/ 0 h 499308"/>
                      <a:gd name="connsiteX1" fmla="*/ 2467 w 477461"/>
                      <a:gd name="connsiteY1" fmla="*/ 529 h 499308"/>
                      <a:gd name="connsiteX2" fmla="*/ 248597 w 477461"/>
                      <a:gd name="connsiteY2" fmla="*/ 54794 h 499308"/>
                      <a:gd name="connsiteX3" fmla="*/ 249214 w 477461"/>
                      <a:gd name="connsiteY3" fmla="*/ 54970 h 499308"/>
                      <a:gd name="connsiteX4" fmla="*/ 249478 w 477461"/>
                      <a:gd name="connsiteY4" fmla="*/ 55586 h 499308"/>
                      <a:gd name="connsiteX5" fmla="*/ 474907 w 477461"/>
                      <a:gd name="connsiteY5" fmla="*/ 494375 h 499308"/>
                      <a:gd name="connsiteX6" fmla="*/ 477461 w 477461"/>
                      <a:gd name="connsiteY6" fmla="*/ 499308 h 499308"/>
                      <a:gd name="connsiteX7" fmla="*/ 473585 w 477461"/>
                      <a:gd name="connsiteY7" fmla="*/ 495256 h 499308"/>
                      <a:gd name="connsiteX8" fmla="*/ 1938 w 477461"/>
                      <a:gd name="connsiteY8" fmla="*/ 2202 h 499308"/>
                      <a:gd name="connsiteX9" fmla="*/ 0 w 477461"/>
                      <a:gd name="connsiteY9" fmla="*/ 0 h 499308"/>
                      <a:gd name="connsiteX10" fmla="*/ 4229 w 477461"/>
                      <a:gd name="connsiteY10" fmla="*/ 4405 h 499308"/>
                      <a:gd name="connsiteX11" fmla="*/ 474907 w 477461"/>
                      <a:gd name="connsiteY11" fmla="*/ 494111 h 499308"/>
                      <a:gd name="connsiteX12" fmla="*/ 473585 w 477461"/>
                      <a:gd name="connsiteY12" fmla="*/ 495080 h 499308"/>
                      <a:gd name="connsiteX13" fmla="*/ 247100 w 477461"/>
                      <a:gd name="connsiteY13" fmla="*/ 56820 h 499308"/>
                      <a:gd name="connsiteX14" fmla="*/ 248069 w 477461"/>
                      <a:gd name="connsiteY14" fmla="*/ 57524 h 499308"/>
                      <a:gd name="connsiteX15" fmla="*/ 4229 w 477461"/>
                      <a:gd name="connsiteY15" fmla="*/ 4405 h 49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7461" h="499308">
                        <a:moveTo>
                          <a:pt x="0" y="0"/>
                        </a:moveTo>
                        <a:lnTo>
                          <a:pt x="2467" y="529"/>
                        </a:lnTo>
                        <a:lnTo>
                          <a:pt x="248597" y="54794"/>
                        </a:lnTo>
                        <a:lnTo>
                          <a:pt x="249214" y="54970"/>
                        </a:lnTo>
                        <a:lnTo>
                          <a:pt x="249478" y="55586"/>
                        </a:lnTo>
                        <a:lnTo>
                          <a:pt x="474907" y="494375"/>
                        </a:lnTo>
                        <a:lnTo>
                          <a:pt x="477461" y="499308"/>
                        </a:lnTo>
                        <a:lnTo>
                          <a:pt x="473585" y="495256"/>
                        </a:lnTo>
                        <a:lnTo>
                          <a:pt x="1938" y="2202"/>
                        </a:lnTo>
                        <a:lnTo>
                          <a:pt x="0" y="0"/>
                        </a:lnTo>
                        <a:close/>
                        <a:moveTo>
                          <a:pt x="4229" y="4405"/>
                        </a:moveTo>
                        <a:lnTo>
                          <a:pt x="474907" y="494111"/>
                        </a:lnTo>
                        <a:lnTo>
                          <a:pt x="473585" y="495080"/>
                        </a:lnTo>
                        <a:lnTo>
                          <a:pt x="247100" y="56820"/>
                        </a:lnTo>
                        <a:lnTo>
                          <a:pt x="248069" y="57524"/>
                        </a:lnTo>
                        <a:lnTo>
                          <a:pt x="4229" y="4405"/>
                        </a:lnTo>
                        <a:close/>
                      </a:path>
                    </a:pathLst>
                  </a:custGeom>
                  <a:grpFill/>
                  <a:ln w="8809" cap="flat">
                    <a:noFill/>
                    <a:prstDash val="solid"/>
                    <a:miter/>
                  </a:ln>
                </p:spPr>
                <p:txBody>
                  <a:bodyPr rtlCol="0" anchor="ctr"/>
                  <a:lstStyle/>
                  <a:p>
                    <a:endParaRPr lang="en-US" sz="3200"/>
                  </a:p>
                </p:txBody>
              </p:sp>
              <p:sp>
                <p:nvSpPr>
                  <p:cNvPr id="2379" name="Freeform: Shape 2378">
                    <a:extLst>
                      <a:ext uri="{FF2B5EF4-FFF2-40B4-BE49-F238E27FC236}">
                        <a16:creationId xmlns:a16="http://schemas.microsoft.com/office/drawing/2014/main" id="{C3F0FA94-AB3E-48E6-BB98-C1517257F695}"/>
                      </a:ext>
                    </a:extLst>
                  </p:cNvPr>
                  <p:cNvSpPr/>
                  <p:nvPr/>
                </p:nvSpPr>
                <p:spPr>
                  <a:xfrm>
                    <a:off x="7202177" y="3506851"/>
                    <a:ext cx="501510" cy="524062"/>
                  </a:xfrm>
                  <a:custGeom>
                    <a:avLst/>
                    <a:gdLst>
                      <a:gd name="connsiteX0" fmla="*/ 501510 w 501510"/>
                      <a:gd name="connsiteY0" fmla="*/ 524062 h 524062"/>
                      <a:gd name="connsiteX1" fmla="*/ 483363 w 501510"/>
                      <a:gd name="connsiteY1" fmla="*/ 505122 h 524062"/>
                      <a:gd name="connsiteX2" fmla="*/ 482570 w 501510"/>
                      <a:gd name="connsiteY2" fmla="*/ 505651 h 524062"/>
                      <a:gd name="connsiteX3" fmla="*/ 481073 w 501510"/>
                      <a:gd name="connsiteY3" fmla="*/ 502744 h 524062"/>
                      <a:gd name="connsiteX4" fmla="*/ 4228 w 501510"/>
                      <a:gd name="connsiteY4" fmla="*/ 4405 h 524062"/>
                      <a:gd name="connsiteX5" fmla="*/ 4228 w 501510"/>
                      <a:gd name="connsiteY5" fmla="*/ 4405 h 524062"/>
                      <a:gd name="connsiteX6" fmla="*/ 0 w 501510"/>
                      <a:gd name="connsiteY6" fmla="*/ 0 h 524062"/>
                      <a:gd name="connsiteX7" fmla="*/ 249566 w 501510"/>
                      <a:gd name="connsiteY7" fmla="*/ 54970 h 524062"/>
                      <a:gd name="connsiteX8" fmla="*/ 247188 w 501510"/>
                      <a:gd name="connsiteY8" fmla="*/ 50389 h 524062"/>
                      <a:gd name="connsiteX9" fmla="*/ 254499 w 501510"/>
                      <a:gd name="connsiteY9" fmla="*/ 56027 h 524062"/>
                      <a:gd name="connsiteX10" fmla="*/ 261018 w 501510"/>
                      <a:gd name="connsiteY10" fmla="*/ 57436 h 524062"/>
                      <a:gd name="connsiteX11" fmla="*/ 262427 w 501510"/>
                      <a:gd name="connsiteY11" fmla="*/ 58934 h 524062"/>
                      <a:gd name="connsiteX12" fmla="*/ 265070 w 501510"/>
                      <a:gd name="connsiteY12" fmla="*/ 64131 h 524062"/>
                      <a:gd name="connsiteX13" fmla="*/ 272030 w 501510"/>
                      <a:gd name="connsiteY13" fmla="*/ 69505 h 524062"/>
                      <a:gd name="connsiteX14" fmla="*/ 267272 w 501510"/>
                      <a:gd name="connsiteY14" fmla="*/ 68448 h 524062"/>
                      <a:gd name="connsiteX15" fmla="*/ 487856 w 501510"/>
                      <a:gd name="connsiteY15" fmla="*/ 497723 h 524062"/>
                      <a:gd name="connsiteX16" fmla="*/ 490147 w 501510"/>
                      <a:gd name="connsiteY16" fmla="*/ 500101 h 524062"/>
                      <a:gd name="connsiteX17" fmla="*/ 489354 w 501510"/>
                      <a:gd name="connsiteY17" fmla="*/ 500630 h 524062"/>
                      <a:gd name="connsiteX18" fmla="*/ 501510 w 501510"/>
                      <a:gd name="connsiteY18" fmla="*/ 524062 h 524062"/>
                      <a:gd name="connsiteX19" fmla="*/ 24578 w 501510"/>
                      <a:gd name="connsiteY19" fmla="*/ 15593 h 524062"/>
                      <a:gd name="connsiteX20" fmla="*/ 467683 w 501510"/>
                      <a:gd name="connsiteY20" fmla="*/ 476580 h 524062"/>
                      <a:gd name="connsiteX21" fmla="*/ 255380 w 501510"/>
                      <a:gd name="connsiteY21" fmla="*/ 65893 h 524062"/>
                      <a:gd name="connsiteX22" fmla="*/ 24578 w 501510"/>
                      <a:gd name="connsiteY22" fmla="*/ 15593 h 524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1510" h="524062">
                        <a:moveTo>
                          <a:pt x="501510" y="524062"/>
                        </a:moveTo>
                        <a:lnTo>
                          <a:pt x="483363" y="505122"/>
                        </a:lnTo>
                        <a:lnTo>
                          <a:pt x="482570" y="505651"/>
                        </a:lnTo>
                        <a:lnTo>
                          <a:pt x="481073" y="502744"/>
                        </a:lnTo>
                        <a:lnTo>
                          <a:pt x="4228" y="4405"/>
                        </a:lnTo>
                        <a:lnTo>
                          <a:pt x="4228" y="4405"/>
                        </a:lnTo>
                        <a:lnTo>
                          <a:pt x="0" y="0"/>
                        </a:lnTo>
                        <a:lnTo>
                          <a:pt x="249566" y="54970"/>
                        </a:lnTo>
                        <a:lnTo>
                          <a:pt x="247188" y="50389"/>
                        </a:lnTo>
                        <a:lnTo>
                          <a:pt x="254499" y="56027"/>
                        </a:lnTo>
                        <a:lnTo>
                          <a:pt x="261018" y="57436"/>
                        </a:lnTo>
                        <a:lnTo>
                          <a:pt x="262427" y="58934"/>
                        </a:lnTo>
                        <a:lnTo>
                          <a:pt x="265070" y="64131"/>
                        </a:lnTo>
                        <a:lnTo>
                          <a:pt x="272030" y="69505"/>
                        </a:lnTo>
                        <a:lnTo>
                          <a:pt x="267272" y="68448"/>
                        </a:lnTo>
                        <a:lnTo>
                          <a:pt x="487856" y="497723"/>
                        </a:lnTo>
                        <a:lnTo>
                          <a:pt x="490147" y="500101"/>
                        </a:lnTo>
                        <a:lnTo>
                          <a:pt x="489354" y="500630"/>
                        </a:lnTo>
                        <a:lnTo>
                          <a:pt x="501510" y="524062"/>
                        </a:lnTo>
                        <a:close/>
                        <a:moveTo>
                          <a:pt x="24578" y="15593"/>
                        </a:moveTo>
                        <a:lnTo>
                          <a:pt x="467683" y="476580"/>
                        </a:lnTo>
                        <a:lnTo>
                          <a:pt x="255380" y="65893"/>
                        </a:lnTo>
                        <a:lnTo>
                          <a:pt x="24578" y="15593"/>
                        </a:lnTo>
                        <a:close/>
                      </a:path>
                    </a:pathLst>
                  </a:custGeom>
                  <a:grpFill/>
                  <a:ln w="8809" cap="flat">
                    <a:noFill/>
                    <a:prstDash val="solid"/>
                    <a:miter/>
                  </a:ln>
                </p:spPr>
                <p:txBody>
                  <a:bodyPr rtlCol="0" anchor="ctr"/>
                  <a:lstStyle/>
                  <a:p>
                    <a:endParaRPr lang="en-US" sz="3200"/>
                  </a:p>
                </p:txBody>
              </p:sp>
            </p:grpSp>
            <p:grpSp>
              <p:nvGrpSpPr>
                <p:cNvPr id="1613" name="Graphic 4229">
                  <a:extLst>
                    <a:ext uri="{FF2B5EF4-FFF2-40B4-BE49-F238E27FC236}">
                      <a16:creationId xmlns:a16="http://schemas.microsoft.com/office/drawing/2014/main" id="{C5ED86F7-E4D9-4FF8-89C0-2F8F9910E5DA}"/>
                    </a:ext>
                  </a:extLst>
                </p:cNvPr>
                <p:cNvGrpSpPr/>
                <p:nvPr/>
              </p:nvGrpSpPr>
              <p:grpSpPr>
                <a:xfrm>
                  <a:off x="7658760" y="1693379"/>
                  <a:ext cx="686680" cy="367081"/>
                  <a:chOff x="7658760" y="1693379"/>
                  <a:chExt cx="686680" cy="367081"/>
                </a:xfrm>
                <a:grpFill/>
              </p:grpSpPr>
              <p:sp>
                <p:nvSpPr>
                  <p:cNvPr id="2376" name="Freeform: Shape 2375">
                    <a:extLst>
                      <a:ext uri="{FF2B5EF4-FFF2-40B4-BE49-F238E27FC236}">
                        <a16:creationId xmlns:a16="http://schemas.microsoft.com/office/drawing/2014/main" id="{AB91C3FA-362D-4827-8A85-229B2FE4CE62}"/>
                      </a:ext>
                    </a:extLst>
                  </p:cNvPr>
                  <p:cNvSpPr/>
                  <p:nvPr/>
                </p:nvSpPr>
                <p:spPr>
                  <a:xfrm>
                    <a:off x="7669155" y="1698048"/>
                    <a:ext cx="669678" cy="357743"/>
                  </a:xfrm>
                  <a:custGeom>
                    <a:avLst/>
                    <a:gdLst>
                      <a:gd name="connsiteX0" fmla="*/ 667389 w 669678"/>
                      <a:gd name="connsiteY0" fmla="*/ 3788 h 357743"/>
                      <a:gd name="connsiteX1" fmla="*/ 3083 w 669678"/>
                      <a:gd name="connsiteY1" fmla="*/ 122008 h 357743"/>
                      <a:gd name="connsiteX2" fmla="*/ 3348 w 669678"/>
                      <a:gd name="connsiteY2" fmla="*/ 120158 h 357743"/>
                      <a:gd name="connsiteX3" fmla="*/ 457288 w 669678"/>
                      <a:gd name="connsiteY3" fmla="*/ 356775 h 357743"/>
                      <a:gd name="connsiteX4" fmla="*/ 456759 w 669678"/>
                      <a:gd name="connsiteY4" fmla="*/ 356951 h 357743"/>
                      <a:gd name="connsiteX5" fmla="*/ 667389 w 669678"/>
                      <a:gd name="connsiteY5" fmla="*/ 3788 h 357743"/>
                      <a:gd name="connsiteX6" fmla="*/ 669679 w 669678"/>
                      <a:gd name="connsiteY6" fmla="*/ 0 h 357743"/>
                      <a:gd name="connsiteX7" fmla="*/ 457552 w 669678"/>
                      <a:gd name="connsiteY7" fmla="*/ 357391 h 357743"/>
                      <a:gd name="connsiteX8" fmla="*/ 457376 w 669678"/>
                      <a:gd name="connsiteY8" fmla="*/ 357744 h 357743"/>
                      <a:gd name="connsiteX9" fmla="*/ 457024 w 669678"/>
                      <a:gd name="connsiteY9" fmla="*/ 357567 h 357743"/>
                      <a:gd name="connsiteX10" fmla="*/ 2554 w 669678"/>
                      <a:gd name="connsiteY10" fmla="*/ 121920 h 357743"/>
                      <a:gd name="connsiteX11" fmla="*/ 0 w 669678"/>
                      <a:gd name="connsiteY11" fmla="*/ 120599 h 357743"/>
                      <a:gd name="connsiteX12" fmla="*/ 2819 w 669678"/>
                      <a:gd name="connsiteY12" fmla="*/ 120070 h 357743"/>
                      <a:gd name="connsiteX13" fmla="*/ 669679 w 669678"/>
                      <a:gd name="connsiteY13" fmla="*/ 0 h 35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9678" h="357743">
                        <a:moveTo>
                          <a:pt x="667389" y="3788"/>
                        </a:moveTo>
                        <a:lnTo>
                          <a:pt x="3083" y="122008"/>
                        </a:lnTo>
                        <a:lnTo>
                          <a:pt x="3348" y="120158"/>
                        </a:lnTo>
                        <a:lnTo>
                          <a:pt x="457288" y="356775"/>
                        </a:lnTo>
                        <a:lnTo>
                          <a:pt x="456759" y="356951"/>
                        </a:lnTo>
                        <a:lnTo>
                          <a:pt x="667389" y="3788"/>
                        </a:lnTo>
                        <a:close/>
                        <a:moveTo>
                          <a:pt x="669679" y="0"/>
                        </a:moveTo>
                        <a:lnTo>
                          <a:pt x="457552" y="357391"/>
                        </a:lnTo>
                        <a:lnTo>
                          <a:pt x="457376" y="357744"/>
                        </a:lnTo>
                        <a:lnTo>
                          <a:pt x="457024" y="357567"/>
                        </a:lnTo>
                        <a:lnTo>
                          <a:pt x="2554" y="121920"/>
                        </a:lnTo>
                        <a:lnTo>
                          <a:pt x="0" y="120599"/>
                        </a:lnTo>
                        <a:lnTo>
                          <a:pt x="2819" y="120070"/>
                        </a:lnTo>
                        <a:lnTo>
                          <a:pt x="669679" y="0"/>
                        </a:lnTo>
                        <a:close/>
                      </a:path>
                    </a:pathLst>
                  </a:custGeom>
                  <a:grpFill/>
                  <a:ln w="8809" cap="flat">
                    <a:noFill/>
                    <a:prstDash val="solid"/>
                    <a:miter/>
                  </a:ln>
                </p:spPr>
                <p:txBody>
                  <a:bodyPr rtlCol="0" anchor="ctr"/>
                  <a:lstStyle/>
                  <a:p>
                    <a:endParaRPr lang="en-US" sz="3200"/>
                  </a:p>
                </p:txBody>
              </p:sp>
              <p:sp>
                <p:nvSpPr>
                  <p:cNvPr id="2377" name="Freeform: Shape 2376">
                    <a:extLst>
                      <a:ext uri="{FF2B5EF4-FFF2-40B4-BE49-F238E27FC236}">
                        <a16:creationId xmlns:a16="http://schemas.microsoft.com/office/drawing/2014/main" id="{1F490CDA-CE9F-4FEE-9224-6D004867DCB8}"/>
                      </a:ext>
                    </a:extLst>
                  </p:cNvPr>
                  <p:cNvSpPr/>
                  <p:nvPr/>
                </p:nvSpPr>
                <p:spPr>
                  <a:xfrm>
                    <a:off x="7658760" y="1693379"/>
                    <a:ext cx="686680" cy="367081"/>
                  </a:xfrm>
                  <a:custGeom>
                    <a:avLst/>
                    <a:gdLst>
                      <a:gd name="connsiteX0" fmla="*/ 460459 w 686680"/>
                      <a:gd name="connsiteY0" fmla="*/ 367082 h 367081"/>
                      <a:gd name="connsiteX1" fmla="*/ 462397 w 686680"/>
                      <a:gd name="connsiteY1" fmla="*/ 363470 h 367081"/>
                      <a:gd name="connsiteX2" fmla="*/ 12597 w 686680"/>
                      <a:gd name="connsiteY2" fmla="*/ 130289 h 367081"/>
                      <a:gd name="connsiteX3" fmla="*/ 9425 w 686680"/>
                      <a:gd name="connsiteY3" fmla="*/ 130817 h 367081"/>
                      <a:gd name="connsiteX4" fmla="*/ 9778 w 686680"/>
                      <a:gd name="connsiteY4" fmla="*/ 128791 h 367081"/>
                      <a:gd name="connsiteX5" fmla="*/ 0 w 686680"/>
                      <a:gd name="connsiteY5" fmla="*/ 123682 h 367081"/>
                      <a:gd name="connsiteX6" fmla="*/ 10835 w 686680"/>
                      <a:gd name="connsiteY6" fmla="*/ 121744 h 367081"/>
                      <a:gd name="connsiteX7" fmla="*/ 11187 w 686680"/>
                      <a:gd name="connsiteY7" fmla="*/ 119718 h 367081"/>
                      <a:gd name="connsiteX8" fmla="*/ 14006 w 686680"/>
                      <a:gd name="connsiteY8" fmla="*/ 121215 h 367081"/>
                      <a:gd name="connsiteX9" fmla="*/ 686681 w 686680"/>
                      <a:gd name="connsiteY9" fmla="*/ 0 h 367081"/>
                      <a:gd name="connsiteX10" fmla="*/ 684391 w 686680"/>
                      <a:gd name="connsiteY10" fmla="*/ 3876 h 367081"/>
                      <a:gd name="connsiteX11" fmla="*/ 684391 w 686680"/>
                      <a:gd name="connsiteY11" fmla="*/ 3876 h 367081"/>
                      <a:gd name="connsiteX12" fmla="*/ 681395 w 686680"/>
                      <a:gd name="connsiteY12" fmla="*/ 8897 h 367081"/>
                      <a:gd name="connsiteX13" fmla="*/ 472792 w 686680"/>
                      <a:gd name="connsiteY13" fmla="*/ 360386 h 367081"/>
                      <a:gd name="connsiteX14" fmla="*/ 476668 w 686680"/>
                      <a:gd name="connsiteY14" fmla="*/ 362413 h 367081"/>
                      <a:gd name="connsiteX15" fmla="*/ 470502 w 686680"/>
                      <a:gd name="connsiteY15" fmla="*/ 364174 h 367081"/>
                      <a:gd name="connsiteX16" fmla="*/ 469093 w 686680"/>
                      <a:gd name="connsiteY16" fmla="*/ 366553 h 367081"/>
                      <a:gd name="connsiteX17" fmla="*/ 466097 w 686680"/>
                      <a:gd name="connsiteY17" fmla="*/ 365496 h 367081"/>
                      <a:gd name="connsiteX18" fmla="*/ 460459 w 686680"/>
                      <a:gd name="connsiteY18" fmla="*/ 367082 h 367081"/>
                      <a:gd name="connsiteX19" fmla="*/ 26692 w 686680"/>
                      <a:gd name="connsiteY19" fmla="*/ 127822 h 367081"/>
                      <a:gd name="connsiteX20" fmla="*/ 466185 w 686680"/>
                      <a:gd name="connsiteY20" fmla="*/ 356863 h 367081"/>
                      <a:gd name="connsiteX21" fmla="*/ 671177 w 686680"/>
                      <a:gd name="connsiteY21" fmla="*/ 13126 h 367081"/>
                      <a:gd name="connsiteX22" fmla="*/ 26692 w 686680"/>
                      <a:gd name="connsiteY22" fmla="*/ 127822 h 36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6680" h="367081">
                        <a:moveTo>
                          <a:pt x="460459" y="367082"/>
                        </a:moveTo>
                        <a:lnTo>
                          <a:pt x="462397" y="363470"/>
                        </a:lnTo>
                        <a:lnTo>
                          <a:pt x="12597" y="130289"/>
                        </a:lnTo>
                        <a:lnTo>
                          <a:pt x="9425" y="130817"/>
                        </a:lnTo>
                        <a:lnTo>
                          <a:pt x="9778" y="128791"/>
                        </a:lnTo>
                        <a:lnTo>
                          <a:pt x="0" y="123682"/>
                        </a:lnTo>
                        <a:lnTo>
                          <a:pt x="10835" y="121744"/>
                        </a:lnTo>
                        <a:lnTo>
                          <a:pt x="11187" y="119718"/>
                        </a:lnTo>
                        <a:lnTo>
                          <a:pt x="14006" y="121215"/>
                        </a:lnTo>
                        <a:lnTo>
                          <a:pt x="686681" y="0"/>
                        </a:lnTo>
                        <a:lnTo>
                          <a:pt x="684391" y="3876"/>
                        </a:lnTo>
                        <a:lnTo>
                          <a:pt x="684391" y="3876"/>
                        </a:lnTo>
                        <a:lnTo>
                          <a:pt x="681395" y="8897"/>
                        </a:lnTo>
                        <a:lnTo>
                          <a:pt x="472792" y="360386"/>
                        </a:lnTo>
                        <a:lnTo>
                          <a:pt x="476668" y="362413"/>
                        </a:lnTo>
                        <a:lnTo>
                          <a:pt x="470502" y="364174"/>
                        </a:lnTo>
                        <a:lnTo>
                          <a:pt x="469093" y="366553"/>
                        </a:lnTo>
                        <a:lnTo>
                          <a:pt x="466097" y="365496"/>
                        </a:lnTo>
                        <a:lnTo>
                          <a:pt x="460459" y="367082"/>
                        </a:lnTo>
                        <a:close/>
                        <a:moveTo>
                          <a:pt x="26692" y="127822"/>
                        </a:moveTo>
                        <a:lnTo>
                          <a:pt x="466185" y="356863"/>
                        </a:lnTo>
                        <a:lnTo>
                          <a:pt x="671177" y="13126"/>
                        </a:lnTo>
                        <a:lnTo>
                          <a:pt x="26692" y="127822"/>
                        </a:lnTo>
                        <a:close/>
                      </a:path>
                    </a:pathLst>
                  </a:custGeom>
                  <a:grpFill/>
                  <a:ln w="8809" cap="flat">
                    <a:noFill/>
                    <a:prstDash val="solid"/>
                    <a:miter/>
                  </a:ln>
                </p:spPr>
                <p:txBody>
                  <a:bodyPr rtlCol="0" anchor="ctr"/>
                  <a:lstStyle/>
                  <a:p>
                    <a:endParaRPr lang="en-US" sz="3200"/>
                  </a:p>
                </p:txBody>
              </p:sp>
            </p:grpSp>
            <p:grpSp>
              <p:nvGrpSpPr>
                <p:cNvPr id="1614" name="Graphic 4229">
                  <a:extLst>
                    <a:ext uri="{FF2B5EF4-FFF2-40B4-BE49-F238E27FC236}">
                      <a16:creationId xmlns:a16="http://schemas.microsoft.com/office/drawing/2014/main" id="{C4660F26-62C5-497E-A7BD-EEE0E3F13ED5}"/>
                    </a:ext>
                  </a:extLst>
                </p:cNvPr>
                <p:cNvGrpSpPr/>
                <p:nvPr/>
              </p:nvGrpSpPr>
              <p:grpSpPr>
                <a:xfrm>
                  <a:off x="745967" y="2658521"/>
                  <a:ext cx="686680" cy="367081"/>
                  <a:chOff x="745967" y="2658521"/>
                  <a:chExt cx="686680" cy="367081"/>
                </a:xfrm>
                <a:grpFill/>
              </p:grpSpPr>
              <p:sp>
                <p:nvSpPr>
                  <p:cNvPr id="2374" name="Freeform: Shape 2373">
                    <a:extLst>
                      <a:ext uri="{FF2B5EF4-FFF2-40B4-BE49-F238E27FC236}">
                        <a16:creationId xmlns:a16="http://schemas.microsoft.com/office/drawing/2014/main" id="{0DE6C246-4687-4A6E-AB87-9E388153A405}"/>
                      </a:ext>
                    </a:extLst>
                  </p:cNvPr>
                  <p:cNvSpPr/>
                  <p:nvPr/>
                </p:nvSpPr>
                <p:spPr>
                  <a:xfrm>
                    <a:off x="756362" y="2663101"/>
                    <a:ext cx="669679" cy="357743"/>
                  </a:xfrm>
                  <a:custGeom>
                    <a:avLst/>
                    <a:gdLst>
                      <a:gd name="connsiteX0" fmla="*/ 667389 w 669679"/>
                      <a:gd name="connsiteY0" fmla="*/ 3876 h 357743"/>
                      <a:gd name="connsiteX1" fmla="*/ 3083 w 669679"/>
                      <a:gd name="connsiteY1" fmla="*/ 122096 h 357743"/>
                      <a:gd name="connsiteX2" fmla="*/ 3347 w 669679"/>
                      <a:gd name="connsiteY2" fmla="*/ 120246 h 357743"/>
                      <a:gd name="connsiteX3" fmla="*/ 457288 w 669679"/>
                      <a:gd name="connsiteY3" fmla="*/ 356863 h 357743"/>
                      <a:gd name="connsiteX4" fmla="*/ 456671 w 669679"/>
                      <a:gd name="connsiteY4" fmla="*/ 357039 h 357743"/>
                      <a:gd name="connsiteX5" fmla="*/ 667389 w 669679"/>
                      <a:gd name="connsiteY5" fmla="*/ 3876 h 357743"/>
                      <a:gd name="connsiteX6" fmla="*/ 669679 w 669679"/>
                      <a:gd name="connsiteY6" fmla="*/ 0 h 357743"/>
                      <a:gd name="connsiteX7" fmla="*/ 457552 w 669679"/>
                      <a:gd name="connsiteY7" fmla="*/ 357391 h 357743"/>
                      <a:gd name="connsiteX8" fmla="*/ 457376 w 669679"/>
                      <a:gd name="connsiteY8" fmla="*/ 357744 h 357743"/>
                      <a:gd name="connsiteX9" fmla="*/ 457024 w 669679"/>
                      <a:gd name="connsiteY9" fmla="*/ 357567 h 357743"/>
                      <a:gd name="connsiteX10" fmla="*/ 2555 w 669679"/>
                      <a:gd name="connsiteY10" fmla="*/ 121920 h 357743"/>
                      <a:gd name="connsiteX11" fmla="*/ 0 w 669679"/>
                      <a:gd name="connsiteY11" fmla="*/ 120599 h 357743"/>
                      <a:gd name="connsiteX12" fmla="*/ 2819 w 669679"/>
                      <a:gd name="connsiteY12" fmla="*/ 120070 h 357743"/>
                      <a:gd name="connsiteX13" fmla="*/ 669679 w 669679"/>
                      <a:gd name="connsiteY13" fmla="*/ 0 h 35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9679" h="357743">
                        <a:moveTo>
                          <a:pt x="667389" y="3876"/>
                        </a:moveTo>
                        <a:lnTo>
                          <a:pt x="3083" y="122096"/>
                        </a:lnTo>
                        <a:lnTo>
                          <a:pt x="3347" y="120246"/>
                        </a:lnTo>
                        <a:lnTo>
                          <a:pt x="457288" y="356863"/>
                        </a:lnTo>
                        <a:lnTo>
                          <a:pt x="456671" y="357039"/>
                        </a:lnTo>
                        <a:lnTo>
                          <a:pt x="667389" y="3876"/>
                        </a:lnTo>
                        <a:close/>
                        <a:moveTo>
                          <a:pt x="669679" y="0"/>
                        </a:moveTo>
                        <a:lnTo>
                          <a:pt x="457552" y="357391"/>
                        </a:lnTo>
                        <a:lnTo>
                          <a:pt x="457376" y="357744"/>
                        </a:lnTo>
                        <a:lnTo>
                          <a:pt x="457024" y="357567"/>
                        </a:lnTo>
                        <a:lnTo>
                          <a:pt x="2555" y="121920"/>
                        </a:lnTo>
                        <a:lnTo>
                          <a:pt x="0" y="120599"/>
                        </a:lnTo>
                        <a:lnTo>
                          <a:pt x="2819" y="120070"/>
                        </a:lnTo>
                        <a:lnTo>
                          <a:pt x="669679" y="0"/>
                        </a:lnTo>
                        <a:close/>
                      </a:path>
                    </a:pathLst>
                  </a:custGeom>
                  <a:grpFill/>
                  <a:ln w="8809" cap="flat">
                    <a:noFill/>
                    <a:prstDash val="solid"/>
                    <a:miter/>
                  </a:ln>
                </p:spPr>
                <p:txBody>
                  <a:bodyPr rtlCol="0" anchor="ctr"/>
                  <a:lstStyle/>
                  <a:p>
                    <a:endParaRPr lang="en-US" sz="3200"/>
                  </a:p>
                </p:txBody>
              </p:sp>
              <p:sp>
                <p:nvSpPr>
                  <p:cNvPr id="2375" name="Freeform: Shape 2374">
                    <a:extLst>
                      <a:ext uri="{FF2B5EF4-FFF2-40B4-BE49-F238E27FC236}">
                        <a16:creationId xmlns:a16="http://schemas.microsoft.com/office/drawing/2014/main" id="{98EF374A-31DC-4880-BF41-42CAB636BF93}"/>
                      </a:ext>
                    </a:extLst>
                  </p:cNvPr>
                  <p:cNvSpPr/>
                  <p:nvPr/>
                </p:nvSpPr>
                <p:spPr>
                  <a:xfrm>
                    <a:off x="745967" y="2658521"/>
                    <a:ext cx="686680" cy="367081"/>
                  </a:xfrm>
                  <a:custGeom>
                    <a:avLst/>
                    <a:gdLst>
                      <a:gd name="connsiteX0" fmla="*/ 460459 w 686680"/>
                      <a:gd name="connsiteY0" fmla="*/ 367081 h 367081"/>
                      <a:gd name="connsiteX1" fmla="*/ 462397 w 686680"/>
                      <a:gd name="connsiteY1" fmla="*/ 363469 h 367081"/>
                      <a:gd name="connsiteX2" fmla="*/ 12597 w 686680"/>
                      <a:gd name="connsiteY2" fmla="*/ 130289 h 367081"/>
                      <a:gd name="connsiteX3" fmla="*/ 9426 w 686680"/>
                      <a:gd name="connsiteY3" fmla="*/ 130817 h 367081"/>
                      <a:gd name="connsiteX4" fmla="*/ 9778 w 686680"/>
                      <a:gd name="connsiteY4" fmla="*/ 128791 h 367081"/>
                      <a:gd name="connsiteX5" fmla="*/ 0 w 686680"/>
                      <a:gd name="connsiteY5" fmla="*/ 123682 h 367081"/>
                      <a:gd name="connsiteX6" fmla="*/ 10835 w 686680"/>
                      <a:gd name="connsiteY6" fmla="*/ 121744 h 367081"/>
                      <a:gd name="connsiteX7" fmla="*/ 11188 w 686680"/>
                      <a:gd name="connsiteY7" fmla="*/ 119718 h 367081"/>
                      <a:gd name="connsiteX8" fmla="*/ 14007 w 686680"/>
                      <a:gd name="connsiteY8" fmla="*/ 121215 h 367081"/>
                      <a:gd name="connsiteX9" fmla="*/ 686681 w 686680"/>
                      <a:gd name="connsiteY9" fmla="*/ 0 h 367081"/>
                      <a:gd name="connsiteX10" fmla="*/ 684391 w 686680"/>
                      <a:gd name="connsiteY10" fmla="*/ 3876 h 367081"/>
                      <a:gd name="connsiteX11" fmla="*/ 684391 w 686680"/>
                      <a:gd name="connsiteY11" fmla="*/ 3876 h 367081"/>
                      <a:gd name="connsiteX12" fmla="*/ 681395 w 686680"/>
                      <a:gd name="connsiteY12" fmla="*/ 8897 h 367081"/>
                      <a:gd name="connsiteX13" fmla="*/ 472792 w 686680"/>
                      <a:gd name="connsiteY13" fmla="*/ 360386 h 367081"/>
                      <a:gd name="connsiteX14" fmla="*/ 476668 w 686680"/>
                      <a:gd name="connsiteY14" fmla="*/ 362412 h 367081"/>
                      <a:gd name="connsiteX15" fmla="*/ 470502 w 686680"/>
                      <a:gd name="connsiteY15" fmla="*/ 364174 h 367081"/>
                      <a:gd name="connsiteX16" fmla="*/ 469092 w 686680"/>
                      <a:gd name="connsiteY16" fmla="*/ 366553 h 367081"/>
                      <a:gd name="connsiteX17" fmla="*/ 466097 w 686680"/>
                      <a:gd name="connsiteY17" fmla="*/ 365496 h 367081"/>
                      <a:gd name="connsiteX18" fmla="*/ 460459 w 686680"/>
                      <a:gd name="connsiteY18" fmla="*/ 367081 h 367081"/>
                      <a:gd name="connsiteX19" fmla="*/ 26692 w 686680"/>
                      <a:gd name="connsiteY19" fmla="*/ 127734 h 367081"/>
                      <a:gd name="connsiteX20" fmla="*/ 466186 w 686680"/>
                      <a:gd name="connsiteY20" fmla="*/ 356775 h 367081"/>
                      <a:gd name="connsiteX21" fmla="*/ 671177 w 686680"/>
                      <a:gd name="connsiteY21" fmla="*/ 13038 h 367081"/>
                      <a:gd name="connsiteX22" fmla="*/ 26692 w 686680"/>
                      <a:gd name="connsiteY22" fmla="*/ 127734 h 36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6680" h="367081">
                        <a:moveTo>
                          <a:pt x="460459" y="367081"/>
                        </a:moveTo>
                        <a:lnTo>
                          <a:pt x="462397" y="363469"/>
                        </a:lnTo>
                        <a:lnTo>
                          <a:pt x="12597" y="130289"/>
                        </a:lnTo>
                        <a:lnTo>
                          <a:pt x="9426" y="130817"/>
                        </a:lnTo>
                        <a:lnTo>
                          <a:pt x="9778" y="128791"/>
                        </a:lnTo>
                        <a:lnTo>
                          <a:pt x="0" y="123682"/>
                        </a:lnTo>
                        <a:lnTo>
                          <a:pt x="10835" y="121744"/>
                        </a:lnTo>
                        <a:lnTo>
                          <a:pt x="11188" y="119718"/>
                        </a:lnTo>
                        <a:lnTo>
                          <a:pt x="14007" y="121215"/>
                        </a:lnTo>
                        <a:lnTo>
                          <a:pt x="686681" y="0"/>
                        </a:lnTo>
                        <a:lnTo>
                          <a:pt x="684391" y="3876"/>
                        </a:lnTo>
                        <a:lnTo>
                          <a:pt x="684391" y="3876"/>
                        </a:lnTo>
                        <a:lnTo>
                          <a:pt x="681395" y="8897"/>
                        </a:lnTo>
                        <a:lnTo>
                          <a:pt x="472792" y="360386"/>
                        </a:lnTo>
                        <a:lnTo>
                          <a:pt x="476668" y="362412"/>
                        </a:lnTo>
                        <a:lnTo>
                          <a:pt x="470502" y="364174"/>
                        </a:lnTo>
                        <a:lnTo>
                          <a:pt x="469092" y="366553"/>
                        </a:lnTo>
                        <a:lnTo>
                          <a:pt x="466097" y="365496"/>
                        </a:lnTo>
                        <a:lnTo>
                          <a:pt x="460459" y="367081"/>
                        </a:lnTo>
                        <a:close/>
                        <a:moveTo>
                          <a:pt x="26692" y="127734"/>
                        </a:moveTo>
                        <a:lnTo>
                          <a:pt x="466186" y="356775"/>
                        </a:lnTo>
                        <a:lnTo>
                          <a:pt x="671177" y="13038"/>
                        </a:lnTo>
                        <a:lnTo>
                          <a:pt x="26692" y="127734"/>
                        </a:lnTo>
                        <a:close/>
                      </a:path>
                    </a:pathLst>
                  </a:custGeom>
                  <a:grpFill/>
                  <a:ln w="8809" cap="flat">
                    <a:noFill/>
                    <a:prstDash val="solid"/>
                    <a:miter/>
                  </a:ln>
                </p:spPr>
                <p:txBody>
                  <a:bodyPr rtlCol="0" anchor="ctr"/>
                  <a:lstStyle/>
                  <a:p>
                    <a:endParaRPr lang="en-US" sz="3200"/>
                  </a:p>
                </p:txBody>
              </p:sp>
            </p:grpSp>
            <p:grpSp>
              <p:nvGrpSpPr>
                <p:cNvPr id="1615" name="Graphic 4229">
                  <a:extLst>
                    <a:ext uri="{FF2B5EF4-FFF2-40B4-BE49-F238E27FC236}">
                      <a16:creationId xmlns:a16="http://schemas.microsoft.com/office/drawing/2014/main" id="{3C37F52C-AE46-4C32-B875-8DB396C43905}"/>
                    </a:ext>
                  </a:extLst>
                </p:cNvPr>
                <p:cNvGrpSpPr/>
                <p:nvPr/>
              </p:nvGrpSpPr>
              <p:grpSpPr>
                <a:xfrm>
                  <a:off x="8438731" y="2525853"/>
                  <a:ext cx="686681" cy="367081"/>
                  <a:chOff x="8438731" y="2525853"/>
                  <a:chExt cx="686681" cy="367081"/>
                </a:xfrm>
                <a:grpFill/>
              </p:grpSpPr>
              <p:sp>
                <p:nvSpPr>
                  <p:cNvPr id="2372" name="Freeform: Shape 2371">
                    <a:extLst>
                      <a:ext uri="{FF2B5EF4-FFF2-40B4-BE49-F238E27FC236}">
                        <a16:creationId xmlns:a16="http://schemas.microsoft.com/office/drawing/2014/main" id="{9D285DEE-C325-4428-9DA8-7D12198C2C60}"/>
                      </a:ext>
                    </a:extLst>
                  </p:cNvPr>
                  <p:cNvSpPr/>
                  <p:nvPr/>
                </p:nvSpPr>
                <p:spPr>
                  <a:xfrm>
                    <a:off x="8449126" y="2530522"/>
                    <a:ext cx="669679" cy="357743"/>
                  </a:xfrm>
                  <a:custGeom>
                    <a:avLst/>
                    <a:gdLst>
                      <a:gd name="connsiteX0" fmla="*/ 667389 w 669679"/>
                      <a:gd name="connsiteY0" fmla="*/ 3876 h 357743"/>
                      <a:gd name="connsiteX1" fmla="*/ 3083 w 669679"/>
                      <a:gd name="connsiteY1" fmla="*/ 122096 h 357743"/>
                      <a:gd name="connsiteX2" fmla="*/ 3348 w 669679"/>
                      <a:gd name="connsiteY2" fmla="*/ 120246 h 357743"/>
                      <a:gd name="connsiteX3" fmla="*/ 457288 w 669679"/>
                      <a:gd name="connsiteY3" fmla="*/ 356863 h 357743"/>
                      <a:gd name="connsiteX4" fmla="*/ 456759 w 669679"/>
                      <a:gd name="connsiteY4" fmla="*/ 357039 h 357743"/>
                      <a:gd name="connsiteX5" fmla="*/ 667389 w 669679"/>
                      <a:gd name="connsiteY5" fmla="*/ 3876 h 357743"/>
                      <a:gd name="connsiteX6" fmla="*/ 669679 w 669679"/>
                      <a:gd name="connsiteY6" fmla="*/ 0 h 357743"/>
                      <a:gd name="connsiteX7" fmla="*/ 457552 w 669679"/>
                      <a:gd name="connsiteY7" fmla="*/ 357391 h 357743"/>
                      <a:gd name="connsiteX8" fmla="*/ 457376 w 669679"/>
                      <a:gd name="connsiteY8" fmla="*/ 357744 h 357743"/>
                      <a:gd name="connsiteX9" fmla="*/ 457024 w 669679"/>
                      <a:gd name="connsiteY9" fmla="*/ 357567 h 357743"/>
                      <a:gd name="connsiteX10" fmla="*/ 2554 w 669679"/>
                      <a:gd name="connsiteY10" fmla="*/ 121920 h 357743"/>
                      <a:gd name="connsiteX11" fmla="*/ 0 w 669679"/>
                      <a:gd name="connsiteY11" fmla="*/ 120599 h 357743"/>
                      <a:gd name="connsiteX12" fmla="*/ 2819 w 669679"/>
                      <a:gd name="connsiteY12" fmla="*/ 120070 h 357743"/>
                      <a:gd name="connsiteX13" fmla="*/ 669679 w 669679"/>
                      <a:gd name="connsiteY13" fmla="*/ 0 h 35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9679" h="357743">
                        <a:moveTo>
                          <a:pt x="667389" y="3876"/>
                        </a:moveTo>
                        <a:lnTo>
                          <a:pt x="3083" y="122096"/>
                        </a:lnTo>
                        <a:lnTo>
                          <a:pt x="3348" y="120246"/>
                        </a:lnTo>
                        <a:lnTo>
                          <a:pt x="457288" y="356863"/>
                        </a:lnTo>
                        <a:lnTo>
                          <a:pt x="456759" y="357039"/>
                        </a:lnTo>
                        <a:lnTo>
                          <a:pt x="667389" y="3876"/>
                        </a:lnTo>
                        <a:close/>
                        <a:moveTo>
                          <a:pt x="669679" y="0"/>
                        </a:moveTo>
                        <a:lnTo>
                          <a:pt x="457552" y="357391"/>
                        </a:lnTo>
                        <a:lnTo>
                          <a:pt x="457376" y="357744"/>
                        </a:lnTo>
                        <a:lnTo>
                          <a:pt x="457024" y="357567"/>
                        </a:lnTo>
                        <a:lnTo>
                          <a:pt x="2554" y="121920"/>
                        </a:lnTo>
                        <a:lnTo>
                          <a:pt x="0" y="120599"/>
                        </a:lnTo>
                        <a:lnTo>
                          <a:pt x="2819" y="120070"/>
                        </a:lnTo>
                        <a:lnTo>
                          <a:pt x="669679" y="0"/>
                        </a:lnTo>
                        <a:close/>
                      </a:path>
                    </a:pathLst>
                  </a:custGeom>
                  <a:grpFill/>
                  <a:ln w="8809" cap="flat">
                    <a:noFill/>
                    <a:prstDash val="solid"/>
                    <a:miter/>
                  </a:ln>
                </p:spPr>
                <p:txBody>
                  <a:bodyPr rtlCol="0" anchor="ctr"/>
                  <a:lstStyle/>
                  <a:p>
                    <a:endParaRPr lang="en-US" sz="3200"/>
                  </a:p>
                </p:txBody>
              </p:sp>
              <p:sp>
                <p:nvSpPr>
                  <p:cNvPr id="2373" name="Freeform: Shape 2372">
                    <a:extLst>
                      <a:ext uri="{FF2B5EF4-FFF2-40B4-BE49-F238E27FC236}">
                        <a16:creationId xmlns:a16="http://schemas.microsoft.com/office/drawing/2014/main" id="{667F797A-20CD-4895-837D-CBBFBDC2B660}"/>
                      </a:ext>
                    </a:extLst>
                  </p:cNvPr>
                  <p:cNvSpPr/>
                  <p:nvPr/>
                </p:nvSpPr>
                <p:spPr>
                  <a:xfrm>
                    <a:off x="8438731" y="2525853"/>
                    <a:ext cx="686681" cy="367081"/>
                  </a:xfrm>
                  <a:custGeom>
                    <a:avLst/>
                    <a:gdLst>
                      <a:gd name="connsiteX0" fmla="*/ 460460 w 686681"/>
                      <a:gd name="connsiteY0" fmla="*/ 367081 h 367081"/>
                      <a:gd name="connsiteX1" fmla="*/ 462397 w 686681"/>
                      <a:gd name="connsiteY1" fmla="*/ 363470 h 367081"/>
                      <a:gd name="connsiteX2" fmla="*/ 12597 w 686681"/>
                      <a:gd name="connsiteY2" fmla="*/ 130289 h 367081"/>
                      <a:gd name="connsiteX3" fmla="*/ 9426 w 686681"/>
                      <a:gd name="connsiteY3" fmla="*/ 130818 h 367081"/>
                      <a:gd name="connsiteX4" fmla="*/ 9778 w 686681"/>
                      <a:gd name="connsiteY4" fmla="*/ 128791 h 367081"/>
                      <a:gd name="connsiteX5" fmla="*/ 0 w 686681"/>
                      <a:gd name="connsiteY5" fmla="*/ 123682 h 367081"/>
                      <a:gd name="connsiteX6" fmla="*/ 10835 w 686681"/>
                      <a:gd name="connsiteY6" fmla="*/ 121744 h 367081"/>
                      <a:gd name="connsiteX7" fmla="*/ 11188 w 686681"/>
                      <a:gd name="connsiteY7" fmla="*/ 119718 h 367081"/>
                      <a:gd name="connsiteX8" fmla="*/ 14007 w 686681"/>
                      <a:gd name="connsiteY8" fmla="*/ 121215 h 367081"/>
                      <a:gd name="connsiteX9" fmla="*/ 686681 w 686681"/>
                      <a:gd name="connsiteY9" fmla="*/ 0 h 367081"/>
                      <a:gd name="connsiteX10" fmla="*/ 684391 w 686681"/>
                      <a:gd name="connsiteY10" fmla="*/ 3876 h 367081"/>
                      <a:gd name="connsiteX11" fmla="*/ 684391 w 686681"/>
                      <a:gd name="connsiteY11" fmla="*/ 3876 h 367081"/>
                      <a:gd name="connsiteX12" fmla="*/ 681396 w 686681"/>
                      <a:gd name="connsiteY12" fmla="*/ 8897 h 367081"/>
                      <a:gd name="connsiteX13" fmla="*/ 472792 w 686681"/>
                      <a:gd name="connsiteY13" fmla="*/ 360387 h 367081"/>
                      <a:gd name="connsiteX14" fmla="*/ 476668 w 686681"/>
                      <a:gd name="connsiteY14" fmla="*/ 362413 h 367081"/>
                      <a:gd name="connsiteX15" fmla="*/ 470502 w 686681"/>
                      <a:gd name="connsiteY15" fmla="*/ 364174 h 367081"/>
                      <a:gd name="connsiteX16" fmla="*/ 469093 w 686681"/>
                      <a:gd name="connsiteY16" fmla="*/ 366553 h 367081"/>
                      <a:gd name="connsiteX17" fmla="*/ 466097 w 686681"/>
                      <a:gd name="connsiteY17" fmla="*/ 365496 h 367081"/>
                      <a:gd name="connsiteX18" fmla="*/ 460460 w 686681"/>
                      <a:gd name="connsiteY18" fmla="*/ 367081 h 367081"/>
                      <a:gd name="connsiteX19" fmla="*/ 26692 w 686681"/>
                      <a:gd name="connsiteY19" fmla="*/ 127822 h 367081"/>
                      <a:gd name="connsiteX20" fmla="*/ 466185 w 686681"/>
                      <a:gd name="connsiteY20" fmla="*/ 356863 h 367081"/>
                      <a:gd name="connsiteX21" fmla="*/ 671177 w 686681"/>
                      <a:gd name="connsiteY21" fmla="*/ 13126 h 367081"/>
                      <a:gd name="connsiteX22" fmla="*/ 26692 w 686681"/>
                      <a:gd name="connsiteY22" fmla="*/ 127822 h 36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6681" h="367081">
                        <a:moveTo>
                          <a:pt x="460460" y="367081"/>
                        </a:moveTo>
                        <a:lnTo>
                          <a:pt x="462397" y="363470"/>
                        </a:lnTo>
                        <a:lnTo>
                          <a:pt x="12597" y="130289"/>
                        </a:lnTo>
                        <a:lnTo>
                          <a:pt x="9426" y="130818"/>
                        </a:lnTo>
                        <a:lnTo>
                          <a:pt x="9778" y="128791"/>
                        </a:lnTo>
                        <a:lnTo>
                          <a:pt x="0" y="123682"/>
                        </a:lnTo>
                        <a:lnTo>
                          <a:pt x="10835" y="121744"/>
                        </a:lnTo>
                        <a:lnTo>
                          <a:pt x="11188" y="119718"/>
                        </a:lnTo>
                        <a:lnTo>
                          <a:pt x="14007" y="121215"/>
                        </a:lnTo>
                        <a:lnTo>
                          <a:pt x="686681" y="0"/>
                        </a:lnTo>
                        <a:lnTo>
                          <a:pt x="684391" y="3876"/>
                        </a:lnTo>
                        <a:lnTo>
                          <a:pt x="684391" y="3876"/>
                        </a:lnTo>
                        <a:lnTo>
                          <a:pt x="681396" y="8897"/>
                        </a:lnTo>
                        <a:lnTo>
                          <a:pt x="472792" y="360387"/>
                        </a:lnTo>
                        <a:lnTo>
                          <a:pt x="476668" y="362413"/>
                        </a:lnTo>
                        <a:lnTo>
                          <a:pt x="470502" y="364174"/>
                        </a:lnTo>
                        <a:lnTo>
                          <a:pt x="469093" y="366553"/>
                        </a:lnTo>
                        <a:lnTo>
                          <a:pt x="466097" y="365496"/>
                        </a:lnTo>
                        <a:lnTo>
                          <a:pt x="460460" y="367081"/>
                        </a:lnTo>
                        <a:close/>
                        <a:moveTo>
                          <a:pt x="26692" y="127822"/>
                        </a:moveTo>
                        <a:lnTo>
                          <a:pt x="466185" y="356863"/>
                        </a:lnTo>
                        <a:lnTo>
                          <a:pt x="671177" y="13126"/>
                        </a:lnTo>
                        <a:lnTo>
                          <a:pt x="26692" y="127822"/>
                        </a:lnTo>
                        <a:close/>
                      </a:path>
                    </a:pathLst>
                  </a:custGeom>
                  <a:grpFill/>
                  <a:ln w="8809" cap="flat">
                    <a:noFill/>
                    <a:prstDash val="solid"/>
                    <a:miter/>
                  </a:ln>
                </p:spPr>
                <p:txBody>
                  <a:bodyPr rtlCol="0" anchor="ctr"/>
                  <a:lstStyle/>
                  <a:p>
                    <a:endParaRPr lang="en-US" sz="3200"/>
                  </a:p>
                </p:txBody>
              </p:sp>
            </p:grpSp>
            <p:grpSp>
              <p:nvGrpSpPr>
                <p:cNvPr id="1616" name="Graphic 4229">
                  <a:extLst>
                    <a:ext uri="{FF2B5EF4-FFF2-40B4-BE49-F238E27FC236}">
                      <a16:creationId xmlns:a16="http://schemas.microsoft.com/office/drawing/2014/main" id="{4D7E22A0-C75E-4A7F-A574-D91309FA70E6}"/>
                    </a:ext>
                  </a:extLst>
                </p:cNvPr>
                <p:cNvGrpSpPr/>
                <p:nvPr/>
              </p:nvGrpSpPr>
              <p:grpSpPr>
                <a:xfrm>
                  <a:off x="7706947" y="878788"/>
                  <a:ext cx="533399" cy="353779"/>
                  <a:chOff x="7706947" y="878788"/>
                  <a:chExt cx="533399" cy="353779"/>
                </a:xfrm>
                <a:grpFill/>
              </p:grpSpPr>
              <p:sp>
                <p:nvSpPr>
                  <p:cNvPr id="2370" name="Freeform: Shape 2369">
                    <a:extLst>
                      <a:ext uri="{FF2B5EF4-FFF2-40B4-BE49-F238E27FC236}">
                        <a16:creationId xmlns:a16="http://schemas.microsoft.com/office/drawing/2014/main" id="{DFB40DCB-EF20-4903-91B6-B97045063786}"/>
                      </a:ext>
                    </a:extLst>
                  </p:cNvPr>
                  <p:cNvSpPr/>
                  <p:nvPr/>
                </p:nvSpPr>
                <p:spPr>
                  <a:xfrm>
                    <a:off x="7715139" y="883104"/>
                    <a:ext cx="517102" cy="343120"/>
                  </a:xfrm>
                  <a:custGeom>
                    <a:avLst/>
                    <a:gdLst>
                      <a:gd name="connsiteX0" fmla="*/ 3876 w 517102"/>
                      <a:gd name="connsiteY0" fmla="*/ 165878 h 343120"/>
                      <a:gd name="connsiteX1" fmla="*/ 514901 w 517102"/>
                      <a:gd name="connsiteY1" fmla="*/ 340301 h 343120"/>
                      <a:gd name="connsiteX2" fmla="*/ 513755 w 517102"/>
                      <a:gd name="connsiteY2" fmla="*/ 341799 h 343120"/>
                      <a:gd name="connsiteX3" fmla="*/ 289384 w 517102"/>
                      <a:gd name="connsiteY3" fmla="*/ 793 h 343120"/>
                      <a:gd name="connsiteX4" fmla="*/ 290000 w 517102"/>
                      <a:gd name="connsiteY4" fmla="*/ 969 h 343120"/>
                      <a:gd name="connsiteX5" fmla="*/ 3876 w 517102"/>
                      <a:gd name="connsiteY5" fmla="*/ 165878 h 343120"/>
                      <a:gd name="connsiteX6" fmla="*/ 0 w 517102"/>
                      <a:gd name="connsiteY6" fmla="*/ 168081 h 343120"/>
                      <a:gd name="connsiteX7" fmla="*/ 289560 w 517102"/>
                      <a:gd name="connsiteY7" fmla="*/ 176 h 343120"/>
                      <a:gd name="connsiteX8" fmla="*/ 289913 w 517102"/>
                      <a:gd name="connsiteY8" fmla="*/ 0 h 343120"/>
                      <a:gd name="connsiteX9" fmla="*/ 290177 w 517102"/>
                      <a:gd name="connsiteY9" fmla="*/ 352 h 343120"/>
                      <a:gd name="connsiteX10" fmla="*/ 515517 w 517102"/>
                      <a:gd name="connsiteY10" fmla="*/ 340742 h 343120"/>
                      <a:gd name="connsiteX11" fmla="*/ 517103 w 517102"/>
                      <a:gd name="connsiteY11" fmla="*/ 343120 h 343120"/>
                      <a:gd name="connsiteX12" fmla="*/ 514372 w 517102"/>
                      <a:gd name="connsiteY12" fmla="*/ 342239 h 343120"/>
                      <a:gd name="connsiteX13" fmla="*/ 0 w 517102"/>
                      <a:gd name="connsiteY13" fmla="*/ 168081 h 343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7102" h="343120">
                        <a:moveTo>
                          <a:pt x="3876" y="165878"/>
                        </a:moveTo>
                        <a:lnTo>
                          <a:pt x="514901" y="340301"/>
                        </a:lnTo>
                        <a:lnTo>
                          <a:pt x="513755" y="341799"/>
                        </a:lnTo>
                        <a:lnTo>
                          <a:pt x="289384" y="793"/>
                        </a:lnTo>
                        <a:lnTo>
                          <a:pt x="290000" y="969"/>
                        </a:lnTo>
                        <a:lnTo>
                          <a:pt x="3876" y="165878"/>
                        </a:lnTo>
                        <a:close/>
                        <a:moveTo>
                          <a:pt x="0" y="168081"/>
                        </a:moveTo>
                        <a:lnTo>
                          <a:pt x="289560" y="176"/>
                        </a:lnTo>
                        <a:lnTo>
                          <a:pt x="289913" y="0"/>
                        </a:lnTo>
                        <a:lnTo>
                          <a:pt x="290177" y="352"/>
                        </a:lnTo>
                        <a:lnTo>
                          <a:pt x="515517" y="340742"/>
                        </a:lnTo>
                        <a:lnTo>
                          <a:pt x="517103" y="343120"/>
                        </a:lnTo>
                        <a:lnTo>
                          <a:pt x="514372" y="342239"/>
                        </a:lnTo>
                        <a:lnTo>
                          <a:pt x="0" y="168081"/>
                        </a:lnTo>
                        <a:close/>
                      </a:path>
                    </a:pathLst>
                  </a:custGeom>
                  <a:grpFill/>
                  <a:ln w="8809" cap="flat">
                    <a:noFill/>
                    <a:prstDash val="solid"/>
                    <a:miter/>
                  </a:ln>
                </p:spPr>
                <p:txBody>
                  <a:bodyPr rtlCol="0" anchor="ctr"/>
                  <a:lstStyle/>
                  <a:p>
                    <a:endParaRPr lang="en-US" sz="3200"/>
                  </a:p>
                </p:txBody>
              </p:sp>
              <p:sp>
                <p:nvSpPr>
                  <p:cNvPr id="2371" name="Freeform: Shape 2370">
                    <a:extLst>
                      <a:ext uri="{FF2B5EF4-FFF2-40B4-BE49-F238E27FC236}">
                        <a16:creationId xmlns:a16="http://schemas.microsoft.com/office/drawing/2014/main" id="{788AEEBB-0AF3-4241-855A-2699162E5F18}"/>
                      </a:ext>
                    </a:extLst>
                  </p:cNvPr>
                  <p:cNvSpPr/>
                  <p:nvPr/>
                </p:nvSpPr>
                <p:spPr>
                  <a:xfrm>
                    <a:off x="7706947" y="878788"/>
                    <a:ext cx="533399" cy="353779"/>
                  </a:xfrm>
                  <a:custGeom>
                    <a:avLst/>
                    <a:gdLst>
                      <a:gd name="connsiteX0" fmla="*/ 533400 w 533399"/>
                      <a:gd name="connsiteY0" fmla="*/ 353780 h 353779"/>
                      <a:gd name="connsiteX1" fmla="*/ 523005 w 533399"/>
                      <a:gd name="connsiteY1" fmla="*/ 350256 h 353779"/>
                      <a:gd name="connsiteX2" fmla="*/ 521684 w 533399"/>
                      <a:gd name="connsiteY2" fmla="*/ 351930 h 353779"/>
                      <a:gd name="connsiteX3" fmla="*/ 519922 w 533399"/>
                      <a:gd name="connsiteY3" fmla="*/ 349287 h 353779"/>
                      <a:gd name="connsiteX4" fmla="*/ 0 w 533399"/>
                      <a:gd name="connsiteY4" fmla="*/ 173278 h 353779"/>
                      <a:gd name="connsiteX5" fmla="*/ 3876 w 533399"/>
                      <a:gd name="connsiteY5" fmla="*/ 170988 h 353779"/>
                      <a:gd name="connsiteX6" fmla="*/ 3876 w 533399"/>
                      <a:gd name="connsiteY6" fmla="*/ 170988 h 353779"/>
                      <a:gd name="connsiteX7" fmla="*/ 8545 w 533399"/>
                      <a:gd name="connsiteY7" fmla="*/ 168345 h 353779"/>
                      <a:gd name="connsiteX8" fmla="*/ 292555 w 533399"/>
                      <a:gd name="connsiteY8" fmla="*/ 3700 h 353779"/>
                      <a:gd name="connsiteX9" fmla="*/ 290089 w 533399"/>
                      <a:gd name="connsiteY9" fmla="*/ 0 h 353779"/>
                      <a:gd name="connsiteX10" fmla="*/ 296431 w 533399"/>
                      <a:gd name="connsiteY10" fmla="*/ 1498 h 353779"/>
                      <a:gd name="connsiteX11" fmla="*/ 298898 w 533399"/>
                      <a:gd name="connsiteY11" fmla="*/ 88 h 353779"/>
                      <a:gd name="connsiteX12" fmla="*/ 301012 w 533399"/>
                      <a:gd name="connsiteY12" fmla="*/ 2555 h 353779"/>
                      <a:gd name="connsiteX13" fmla="*/ 306738 w 533399"/>
                      <a:gd name="connsiteY13" fmla="*/ 3876 h 353779"/>
                      <a:gd name="connsiteX14" fmla="*/ 303302 w 533399"/>
                      <a:gd name="connsiteY14" fmla="*/ 5990 h 353779"/>
                      <a:gd name="connsiteX15" fmla="*/ 525648 w 533399"/>
                      <a:gd name="connsiteY15" fmla="*/ 341887 h 353779"/>
                      <a:gd name="connsiteX16" fmla="*/ 528731 w 533399"/>
                      <a:gd name="connsiteY16" fmla="*/ 342944 h 353779"/>
                      <a:gd name="connsiteX17" fmla="*/ 527410 w 533399"/>
                      <a:gd name="connsiteY17" fmla="*/ 344618 h 353779"/>
                      <a:gd name="connsiteX18" fmla="*/ 533400 w 533399"/>
                      <a:gd name="connsiteY18" fmla="*/ 353780 h 353779"/>
                      <a:gd name="connsiteX19" fmla="*/ 20173 w 533399"/>
                      <a:gd name="connsiteY19" fmla="*/ 169402 h 353779"/>
                      <a:gd name="connsiteX20" fmla="*/ 512170 w 533399"/>
                      <a:gd name="connsiteY20" fmla="*/ 337394 h 353779"/>
                      <a:gd name="connsiteX21" fmla="*/ 296695 w 533399"/>
                      <a:gd name="connsiteY21" fmla="*/ 10043 h 353779"/>
                      <a:gd name="connsiteX22" fmla="*/ 20173 w 533399"/>
                      <a:gd name="connsiteY22" fmla="*/ 169402 h 35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3399" h="353779">
                        <a:moveTo>
                          <a:pt x="533400" y="353780"/>
                        </a:moveTo>
                        <a:lnTo>
                          <a:pt x="523005" y="350256"/>
                        </a:lnTo>
                        <a:lnTo>
                          <a:pt x="521684" y="351930"/>
                        </a:lnTo>
                        <a:lnTo>
                          <a:pt x="519922" y="349287"/>
                        </a:lnTo>
                        <a:lnTo>
                          <a:pt x="0" y="173278"/>
                        </a:lnTo>
                        <a:lnTo>
                          <a:pt x="3876" y="170988"/>
                        </a:lnTo>
                        <a:lnTo>
                          <a:pt x="3876" y="170988"/>
                        </a:lnTo>
                        <a:lnTo>
                          <a:pt x="8545" y="168345"/>
                        </a:lnTo>
                        <a:lnTo>
                          <a:pt x="292555" y="3700"/>
                        </a:lnTo>
                        <a:lnTo>
                          <a:pt x="290089" y="0"/>
                        </a:lnTo>
                        <a:lnTo>
                          <a:pt x="296431" y="1498"/>
                        </a:lnTo>
                        <a:lnTo>
                          <a:pt x="298898" y="88"/>
                        </a:lnTo>
                        <a:lnTo>
                          <a:pt x="301012" y="2555"/>
                        </a:lnTo>
                        <a:lnTo>
                          <a:pt x="306738" y="3876"/>
                        </a:lnTo>
                        <a:lnTo>
                          <a:pt x="303302" y="5990"/>
                        </a:lnTo>
                        <a:lnTo>
                          <a:pt x="525648" y="341887"/>
                        </a:lnTo>
                        <a:lnTo>
                          <a:pt x="528731" y="342944"/>
                        </a:lnTo>
                        <a:lnTo>
                          <a:pt x="527410" y="344618"/>
                        </a:lnTo>
                        <a:lnTo>
                          <a:pt x="533400" y="353780"/>
                        </a:lnTo>
                        <a:close/>
                        <a:moveTo>
                          <a:pt x="20173" y="169402"/>
                        </a:moveTo>
                        <a:lnTo>
                          <a:pt x="512170" y="337394"/>
                        </a:lnTo>
                        <a:lnTo>
                          <a:pt x="296695" y="10043"/>
                        </a:lnTo>
                        <a:lnTo>
                          <a:pt x="20173" y="169402"/>
                        </a:lnTo>
                        <a:close/>
                      </a:path>
                    </a:pathLst>
                  </a:custGeom>
                  <a:grpFill/>
                  <a:ln w="8809" cap="flat">
                    <a:noFill/>
                    <a:prstDash val="solid"/>
                    <a:miter/>
                  </a:ln>
                </p:spPr>
                <p:txBody>
                  <a:bodyPr rtlCol="0" anchor="ctr"/>
                  <a:lstStyle/>
                  <a:p>
                    <a:endParaRPr lang="en-US" sz="3200"/>
                  </a:p>
                </p:txBody>
              </p:sp>
            </p:grpSp>
            <p:grpSp>
              <p:nvGrpSpPr>
                <p:cNvPr id="1617" name="Graphic 4229">
                  <a:extLst>
                    <a:ext uri="{FF2B5EF4-FFF2-40B4-BE49-F238E27FC236}">
                      <a16:creationId xmlns:a16="http://schemas.microsoft.com/office/drawing/2014/main" id="{3E966071-7CC7-4E9D-B2C6-F977492E8C0D}"/>
                    </a:ext>
                  </a:extLst>
                </p:cNvPr>
                <p:cNvGrpSpPr/>
                <p:nvPr/>
              </p:nvGrpSpPr>
              <p:grpSpPr>
                <a:xfrm>
                  <a:off x="7974307" y="3126820"/>
                  <a:ext cx="538685" cy="670471"/>
                  <a:chOff x="7974307" y="3126820"/>
                  <a:chExt cx="538685" cy="670471"/>
                </a:xfrm>
                <a:grpFill/>
              </p:grpSpPr>
              <p:sp>
                <p:nvSpPr>
                  <p:cNvPr id="2368" name="Freeform: Shape 2367">
                    <a:extLst>
                      <a:ext uri="{FF2B5EF4-FFF2-40B4-BE49-F238E27FC236}">
                        <a16:creationId xmlns:a16="http://schemas.microsoft.com/office/drawing/2014/main" id="{373CB60E-B44C-41C0-B2E4-4AE95DD5CE87}"/>
                      </a:ext>
                    </a:extLst>
                  </p:cNvPr>
                  <p:cNvSpPr/>
                  <p:nvPr/>
                </p:nvSpPr>
                <p:spPr>
                  <a:xfrm>
                    <a:off x="7984878" y="3135013"/>
                    <a:ext cx="522741" cy="652501"/>
                  </a:xfrm>
                  <a:custGeom>
                    <a:avLst/>
                    <a:gdLst>
                      <a:gd name="connsiteX0" fmla="*/ 4052 w 522741"/>
                      <a:gd name="connsiteY0" fmla="*/ 646335 h 652501"/>
                      <a:gd name="connsiteX1" fmla="*/ 520891 w 522741"/>
                      <a:gd name="connsiteY1" fmla="*/ 358360 h 652501"/>
                      <a:gd name="connsiteX2" fmla="*/ 520362 w 522741"/>
                      <a:gd name="connsiteY2" fmla="*/ 359594 h 652501"/>
                      <a:gd name="connsiteX3" fmla="*/ 432975 w 522741"/>
                      <a:gd name="connsiteY3" fmla="*/ 1938 h 652501"/>
                      <a:gd name="connsiteX4" fmla="*/ 434296 w 522741"/>
                      <a:gd name="connsiteY4" fmla="*/ 2202 h 652501"/>
                      <a:gd name="connsiteX5" fmla="*/ 4052 w 522741"/>
                      <a:gd name="connsiteY5" fmla="*/ 646335 h 652501"/>
                      <a:gd name="connsiteX6" fmla="*/ 0 w 522741"/>
                      <a:gd name="connsiteY6" fmla="*/ 652501 h 652501"/>
                      <a:gd name="connsiteX7" fmla="*/ 433151 w 522741"/>
                      <a:gd name="connsiteY7" fmla="*/ 1410 h 652501"/>
                      <a:gd name="connsiteX8" fmla="*/ 434120 w 522741"/>
                      <a:gd name="connsiteY8" fmla="*/ 0 h 652501"/>
                      <a:gd name="connsiteX9" fmla="*/ 434560 w 522741"/>
                      <a:gd name="connsiteY9" fmla="*/ 1674 h 652501"/>
                      <a:gd name="connsiteX10" fmla="*/ 522565 w 522741"/>
                      <a:gd name="connsiteY10" fmla="*/ 359153 h 652501"/>
                      <a:gd name="connsiteX11" fmla="*/ 522741 w 522741"/>
                      <a:gd name="connsiteY11" fmla="*/ 359946 h 652501"/>
                      <a:gd name="connsiteX12" fmla="*/ 522036 w 522741"/>
                      <a:gd name="connsiteY12" fmla="*/ 360386 h 652501"/>
                      <a:gd name="connsiteX13" fmla="*/ 0 w 522741"/>
                      <a:gd name="connsiteY13" fmla="*/ 652501 h 65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2741" h="652501">
                        <a:moveTo>
                          <a:pt x="4052" y="646335"/>
                        </a:moveTo>
                        <a:lnTo>
                          <a:pt x="520891" y="358360"/>
                        </a:lnTo>
                        <a:lnTo>
                          <a:pt x="520362" y="359594"/>
                        </a:lnTo>
                        <a:lnTo>
                          <a:pt x="432975" y="1938"/>
                        </a:lnTo>
                        <a:lnTo>
                          <a:pt x="434296" y="2202"/>
                        </a:lnTo>
                        <a:lnTo>
                          <a:pt x="4052" y="646335"/>
                        </a:lnTo>
                        <a:close/>
                        <a:moveTo>
                          <a:pt x="0" y="652501"/>
                        </a:moveTo>
                        <a:lnTo>
                          <a:pt x="433151" y="1410"/>
                        </a:lnTo>
                        <a:lnTo>
                          <a:pt x="434120" y="0"/>
                        </a:lnTo>
                        <a:lnTo>
                          <a:pt x="434560" y="1674"/>
                        </a:lnTo>
                        <a:lnTo>
                          <a:pt x="522565" y="359153"/>
                        </a:lnTo>
                        <a:lnTo>
                          <a:pt x="522741" y="359946"/>
                        </a:lnTo>
                        <a:lnTo>
                          <a:pt x="522036" y="360386"/>
                        </a:lnTo>
                        <a:lnTo>
                          <a:pt x="0" y="652501"/>
                        </a:lnTo>
                        <a:close/>
                      </a:path>
                    </a:pathLst>
                  </a:custGeom>
                  <a:grpFill/>
                  <a:ln w="8809" cap="flat">
                    <a:noFill/>
                    <a:prstDash val="solid"/>
                    <a:miter/>
                  </a:ln>
                </p:spPr>
                <p:txBody>
                  <a:bodyPr rtlCol="0" anchor="ctr"/>
                  <a:lstStyle/>
                  <a:p>
                    <a:endParaRPr lang="en-US" sz="3200"/>
                  </a:p>
                </p:txBody>
              </p:sp>
              <p:sp>
                <p:nvSpPr>
                  <p:cNvPr id="2369" name="Freeform: Shape 2368">
                    <a:extLst>
                      <a:ext uri="{FF2B5EF4-FFF2-40B4-BE49-F238E27FC236}">
                        <a16:creationId xmlns:a16="http://schemas.microsoft.com/office/drawing/2014/main" id="{D1055270-4920-4766-B664-AFE180A7608F}"/>
                      </a:ext>
                    </a:extLst>
                  </p:cNvPr>
                  <p:cNvSpPr/>
                  <p:nvPr/>
                </p:nvSpPr>
                <p:spPr>
                  <a:xfrm>
                    <a:off x="7974307" y="3126820"/>
                    <a:ext cx="538685" cy="670471"/>
                  </a:xfrm>
                  <a:custGeom>
                    <a:avLst/>
                    <a:gdLst>
                      <a:gd name="connsiteX0" fmla="*/ 0 w 538685"/>
                      <a:gd name="connsiteY0" fmla="*/ 670472 h 670471"/>
                      <a:gd name="connsiteX1" fmla="*/ 4141 w 538685"/>
                      <a:gd name="connsiteY1" fmla="*/ 664306 h 670471"/>
                      <a:gd name="connsiteX2" fmla="*/ 4141 w 538685"/>
                      <a:gd name="connsiteY2" fmla="*/ 664306 h 670471"/>
                      <a:gd name="connsiteX3" fmla="*/ 10836 w 538685"/>
                      <a:gd name="connsiteY3" fmla="*/ 654263 h 670471"/>
                      <a:gd name="connsiteX4" fmla="*/ 439934 w 538685"/>
                      <a:gd name="connsiteY4" fmla="*/ 9250 h 670471"/>
                      <a:gd name="connsiteX5" fmla="*/ 439141 w 538685"/>
                      <a:gd name="connsiteY5" fmla="*/ 5990 h 670471"/>
                      <a:gd name="connsiteX6" fmla="*/ 441784 w 538685"/>
                      <a:gd name="connsiteY6" fmla="*/ 6431 h 670471"/>
                      <a:gd name="connsiteX7" fmla="*/ 446100 w 538685"/>
                      <a:gd name="connsiteY7" fmla="*/ 0 h 670471"/>
                      <a:gd name="connsiteX8" fmla="*/ 448039 w 538685"/>
                      <a:gd name="connsiteY8" fmla="*/ 7576 h 670471"/>
                      <a:gd name="connsiteX9" fmla="*/ 450681 w 538685"/>
                      <a:gd name="connsiteY9" fmla="*/ 8016 h 670471"/>
                      <a:gd name="connsiteX10" fmla="*/ 448831 w 538685"/>
                      <a:gd name="connsiteY10" fmla="*/ 10835 h 670471"/>
                      <a:gd name="connsiteX11" fmla="*/ 535074 w 538685"/>
                      <a:gd name="connsiteY11" fmla="*/ 360827 h 670471"/>
                      <a:gd name="connsiteX12" fmla="*/ 538686 w 538685"/>
                      <a:gd name="connsiteY12" fmla="*/ 358801 h 670471"/>
                      <a:gd name="connsiteX13" fmla="*/ 536043 w 538685"/>
                      <a:gd name="connsiteY13" fmla="*/ 364791 h 670471"/>
                      <a:gd name="connsiteX14" fmla="*/ 537277 w 538685"/>
                      <a:gd name="connsiteY14" fmla="*/ 369812 h 670471"/>
                      <a:gd name="connsiteX15" fmla="*/ 532784 w 538685"/>
                      <a:gd name="connsiteY15" fmla="*/ 372367 h 670471"/>
                      <a:gd name="connsiteX16" fmla="*/ 530141 w 538685"/>
                      <a:gd name="connsiteY16" fmla="*/ 378357 h 670471"/>
                      <a:gd name="connsiteX17" fmla="*/ 529172 w 538685"/>
                      <a:gd name="connsiteY17" fmla="*/ 374393 h 670471"/>
                      <a:gd name="connsiteX18" fmla="*/ 0 w 538685"/>
                      <a:gd name="connsiteY18" fmla="*/ 670472 h 670471"/>
                      <a:gd name="connsiteX19" fmla="*/ 442577 w 538685"/>
                      <a:gd name="connsiteY19" fmla="*/ 20085 h 670471"/>
                      <a:gd name="connsiteX20" fmla="*/ 25283 w 538685"/>
                      <a:gd name="connsiteY20" fmla="*/ 644749 h 670471"/>
                      <a:gd name="connsiteX21" fmla="*/ 526969 w 538685"/>
                      <a:gd name="connsiteY21" fmla="*/ 365231 h 670471"/>
                      <a:gd name="connsiteX22" fmla="*/ 442577 w 538685"/>
                      <a:gd name="connsiteY22" fmla="*/ 20085 h 670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685" h="670471">
                        <a:moveTo>
                          <a:pt x="0" y="670472"/>
                        </a:moveTo>
                        <a:lnTo>
                          <a:pt x="4141" y="664306"/>
                        </a:lnTo>
                        <a:lnTo>
                          <a:pt x="4141" y="664306"/>
                        </a:lnTo>
                        <a:lnTo>
                          <a:pt x="10836" y="654263"/>
                        </a:lnTo>
                        <a:lnTo>
                          <a:pt x="439934" y="9250"/>
                        </a:lnTo>
                        <a:lnTo>
                          <a:pt x="439141" y="5990"/>
                        </a:lnTo>
                        <a:lnTo>
                          <a:pt x="441784" y="6431"/>
                        </a:lnTo>
                        <a:lnTo>
                          <a:pt x="446100" y="0"/>
                        </a:lnTo>
                        <a:lnTo>
                          <a:pt x="448039" y="7576"/>
                        </a:lnTo>
                        <a:lnTo>
                          <a:pt x="450681" y="8016"/>
                        </a:lnTo>
                        <a:lnTo>
                          <a:pt x="448831" y="10835"/>
                        </a:lnTo>
                        <a:lnTo>
                          <a:pt x="535074" y="360827"/>
                        </a:lnTo>
                        <a:lnTo>
                          <a:pt x="538686" y="358801"/>
                        </a:lnTo>
                        <a:lnTo>
                          <a:pt x="536043" y="364791"/>
                        </a:lnTo>
                        <a:lnTo>
                          <a:pt x="537277" y="369812"/>
                        </a:lnTo>
                        <a:lnTo>
                          <a:pt x="532784" y="372367"/>
                        </a:lnTo>
                        <a:lnTo>
                          <a:pt x="530141" y="378357"/>
                        </a:lnTo>
                        <a:lnTo>
                          <a:pt x="529172" y="374393"/>
                        </a:lnTo>
                        <a:lnTo>
                          <a:pt x="0" y="670472"/>
                        </a:lnTo>
                        <a:close/>
                        <a:moveTo>
                          <a:pt x="442577" y="20085"/>
                        </a:moveTo>
                        <a:lnTo>
                          <a:pt x="25283" y="644749"/>
                        </a:lnTo>
                        <a:lnTo>
                          <a:pt x="526969" y="365231"/>
                        </a:lnTo>
                        <a:lnTo>
                          <a:pt x="442577" y="20085"/>
                        </a:lnTo>
                        <a:close/>
                      </a:path>
                    </a:pathLst>
                  </a:custGeom>
                  <a:grpFill/>
                  <a:ln w="8809" cap="flat">
                    <a:noFill/>
                    <a:prstDash val="solid"/>
                    <a:miter/>
                  </a:ln>
                </p:spPr>
                <p:txBody>
                  <a:bodyPr rtlCol="0" anchor="ctr"/>
                  <a:lstStyle/>
                  <a:p>
                    <a:endParaRPr lang="en-US" sz="3200"/>
                  </a:p>
                </p:txBody>
              </p:sp>
            </p:grpSp>
            <p:grpSp>
              <p:nvGrpSpPr>
                <p:cNvPr id="1618" name="Graphic 4229">
                  <a:extLst>
                    <a:ext uri="{FF2B5EF4-FFF2-40B4-BE49-F238E27FC236}">
                      <a16:creationId xmlns:a16="http://schemas.microsoft.com/office/drawing/2014/main" id="{06B1770F-E734-48E1-92C9-0F66CCC7691C}"/>
                    </a:ext>
                  </a:extLst>
                </p:cNvPr>
                <p:cNvGrpSpPr/>
                <p:nvPr/>
              </p:nvGrpSpPr>
              <p:grpSpPr>
                <a:xfrm>
                  <a:off x="6973489" y="1204114"/>
                  <a:ext cx="484156" cy="486094"/>
                  <a:chOff x="6973489" y="1204114"/>
                  <a:chExt cx="484156" cy="486094"/>
                </a:xfrm>
                <a:grpFill/>
              </p:grpSpPr>
              <p:sp>
                <p:nvSpPr>
                  <p:cNvPr id="2366" name="Freeform: Shape 2365">
                    <a:extLst>
                      <a:ext uri="{FF2B5EF4-FFF2-40B4-BE49-F238E27FC236}">
                        <a16:creationId xmlns:a16="http://schemas.microsoft.com/office/drawing/2014/main" id="{1630AFC5-FF1E-4C9E-B46E-B59D0C243C3C}"/>
                      </a:ext>
                    </a:extLst>
                  </p:cNvPr>
                  <p:cNvSpPr/>
                  <p:nvPr/>
                </p:nvSpPr>
                <p:spPr>
                  <a:xfrm>
                    <a:off x="6979920" y="1212130"/>
                    <a:ext cx="471206" cy="473056"/>
                  </a:xfrm>
                  <a:custGeom>
                    <a:avLst/>
                    <a:gdLst>
                      <a:gd name="connsiteX0" fmla="*/ 0 w 471206"/>
                      <a:gd name="connsiteY0" fmla="*/ 295198 h 473056"/>
                      <a:gd name="connsiteX1" fmla="*/ 2202 w 471206"/>
                      <a:gd name="connsiteY1" fmla="*/ 293788 h 473056"/>
                      <a:gd name="connsiteX2" fmla="*/ 463630 w 471206"/>
                      <a:gd name="connsiteY2" fmla="*/ 4757 h 473056"/>
                      <a:gd name="connsiteX3" fmla="*/ 471207 w 471206"/>
                      <a:gd name="connsiteY3" fmla="*/ 0 h 473056"/>
                      <a:gd name="connsiteX4" fmla="*/ 468211 w 471206"/>
                      <a:gd name="connsiteY4" fmla="*/ 8369 h 473056"/>
                      <a:gd name="connsiteX5" fmla="*/ 299778 w 471206"/>
                      <a:gd name="connsiteY5" fmla="*/ 471647 h 473056"/>
                      <a:gd name="connsiteX6" fmla="*/ 299250 w 471206"/>
                      <a:gd name="connsiteY6" fmla="*/ 473057 h 473056"/>
                      <a:gd name="connsiteX7" fmla="*/ 297928 w 471206"/>
                      <a:gd name="connsiteY7" fmla="*/ 472264 h 473056"/>
                      <a:gd name="connsiteX8" fmla="*/ 4933 w 471206"/>
                      <a:gd name="connsiteY8" fmla="*/ 298105 h 473056"/>
                      <a:gd name="connsiteX9" fmla="*/ 0 w 471206"/>
                      <a:gd name="connsiteY9" fmla="*/ 295198 h 473056"/>
                      <a:gd name="connsiteX10" fmla="*/ 9866 w 471206"/>
                      <a:gd name="connsiteY10" fmla="*/ 301012 h 473056"/>
                      <a:gd name="connsiteX11" fmla="*/ 299250 w 471206"/>
                      <a:gd name="connsiteY11" fmla="*/ 470238 h 473056"/>
                      <a:gd name="connsiteX12" fmla="*/ 297400 w 471206"/>
                      <a:gd name="connsiteY12" fmla="*/ 470854 h 473056"/>
                      <a:gd name="connsiteX13" fmla="*/ 462397 w 471206"/>
                      <a:gd name="connsiteY13" fmla="*/ 6343 h 473056"/>
                      <a:gd name="connsiteX14" fmla="*/ 466890 w 471206"/>
                      <a:gd name="connsiteY14" fmla="*/ 9954 h 473056"/>
                      <a:gd name="connsiteX15" fmla="*/ 9866 w 471206"/>
                      <a:gd name="connsiteY15" fmla="*/ 301012 h 47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1206" h="473056">
                        <a:moveTo>
                          <a:pt x="0" y="295198"/>
                        </a:moveTo>
                        <a:lnTo>
                          <a:pt x="2202" y="293788"/>
                        </a:lnTo>
                        <a:lnTo>
                          <a:pt x="463630" y="4757"/>
                        </a:lnTo>
                        <a:lnTo>
                          <a:pt x="471207" y="0"/>
                        </a:lnTo>
                        <a:lnTo>
                          <a:pt x="468211" y="8369"/>
                        </a:lnTo>
                        <a:lnTo>
                          <a:pt x="299778" y="471647"/>
                        </a:lnTo>
                        <a:lnTo>
                          <a:pt x="299250" y="473057"/>
                        </a:lnTo>
                        <a:lnTo>
                          <a:pt x="297928" y="472264"/>
                        </a:lnTo>
                        <a:lnTo>
                          <a:pt x="4933" y="298105"/>
                        </a:lnTo>
                        <a:lnTo>
                          <a:pt x="0" y="295198"/>
                        </a:lnTo>
                        <a:close/>
                        <a:moveTo>
                          <a:pt x="9866" y="301012"/>
                        </a:moveTo>
                        <a:lnTo>
                          <a:pt x="299250" y="470238"/>
                        </a:lnTo>
                        <a:lnTo>
                          <a:pt x="297400" y="470854"/>
                        </a:lnTo>
                        <a:lnTo>
                          <a:pt x="462397" y="6343"/>
                        </a:lnTo>
                        <a:lnTo>
                          <a:pt x="466890" y="9954"/>
                        </a:lnTo>
                        <a:lnTo>
                          <a:pt x="9866" y="301012"/>
                        </a:lnTo>
                        <a:close/>
                      </a:path>
                    </a:pathLst>
                  </a:custGeom>
                  <a:grpFill/>
                  <a:ln w="8809" cap="flat">
                    <a:noFill/>
                    <a:prstDash val="solid"/>
                    <a:miter/>
                  </a:ln>
                </p:spPr>
                <p:txBody>
                  <a:bodyPr rtlCol="0" anchor="ctr"/>
                  <a:lstStyle/>
                  <a:p>
                    <a:endParaRPr lang="en-US" sz="3200"/>
                  </a:p>
                </p:txBody>
              </p:sp>
              <p:sp>
                <p:nvSpPr>
                  <p:cNvPr id="2367" name="Freeform: Shape 2366">
                    <a:extLst>
                      <a:ext uri="{FF2B5EF4-FFF2-40B4-BE49-F238E27FC236}">
                        <a16:creationId xmlns:a16="http://schemas.microsoft.com/office/drawing/2014/main" id="{FA1B3936-67E0-4DEA-91E0-2C2AB719FAD4}"/>
                      </a:ext>
                    </a:extLst>
                  </p:cNvPr>
                  <p:cNvSpPr/>
                  <p:nvPr/>
                </p:nvSpPr>
                <p:spPr>
                  <a:xfrm>
                    <a:off x="6973489" y="1204114"/>
                    <a:ext cx="484156" cy="486094"/>
                  </a:xfrm>
                  <a:custGeom>
                    <a:avLst/>
                    <a:gdLst>
                      <a:gd name="connsiteX0" fmla="*/ 307443 w 484156"/>
                      <a:gd name="connsiteY0" fmla="*/ 486094 h 486094"/>
                      <a:gd name="connsiteX1" fmla="*/ 302245 w 484156"/>
                      <a:gd name="connsiteY1" fmla="*/ 483011 h 486094"/>
                      <a:gd name="connsiteX2" fmla="*/ 298281 w 484156"/>
                      <a:gd name="connsiteY2" fmla="*/ 484509 h 486094"/>
                      <a:gd name="connsiteX3" fmla="*/ 299426 w 484156"/>
                      <a:gd name="connsiteY3" fmla="*/ 481337 h 486094"/>
                      <a:gd name="connsiteX4" fmla="*/ 0 w 484156"/>
                      <a:gd name="connsiteY4" fmla="*/ 303302 h 486094"/>
                      <a:gd name="connsiteX5" fmla="*/ 6871 w 484156"/>
                      <a:gd name="connsiteY5" fmla="*/ 298986 h 486094"/>
                      <a:gd name="connsiteX6" fmla="*/ 466450 w 484156"/>
                      <a:gd name="connsiteY6" fmla="*/ 11100 h 486094"/>
                      <a:gd name="connsiteX7" fmla="*/ 467243 w 484156"/>
                      <a:gd name="connsiteY7" fmla="*/ 8721 h 486094"/>
                      <a:gd name="connsiteX8" fmla="*/ 468564 w 484156"/>
                      <a:gd name="connsiteY8" fmla="*/ 9778 h 486094"/>
                      <a:gd name="connsiteX9" fmla="*/ 484157 w 484156"/>
                      <a:gd name="connsiteY9" fmla="*/ 0 h 486094"/>
                      <a:gd name="connsiteX10" fmla="*/ 477902 w 484156"/>
                      <a:gd name="connsiteY10" fmla="*/ 17266 h 486094"/>
                      <a:gd name="connsiteX11" fmla="*/ 479135 w 484156"/>
                      <a:gd name="connsiteY11" fmla="*/ 18235 h 486094"/>
                      <a:gd name="connsiteX12" fmla="*/ 477021 w 484156"/>
                      <a:gd name="connsiteY12" fmla="*/ 19557 h 486094"/>
                      <a:gd name="connsiteX13" fmla="*/ 310702 w 484156"/>
                      <a:gd name="connsiteY13" fmla="*/ 477109 h 486094"/>
                      <a:gd name="connsiteX14" fmla="*/ 313521 w 484156"/>
                      <a:gd name="connsiteY14" fmla="*/ 478783 h 486094"/>
                      <a:gd name="connsiteX15" fmla="*/ 309381 w 484156"/>
                      <a:gd name="connsiteY15" fmla="*/ 480721 h 486094"/>
                      <a:gd name="connsiteX16" fmla="*/ 307443 w 484156"/>
                      <a:gd name="connsiteY16" fmla="*/ 486094 h 486094"/>
                      <a:gd name="connsiteX17" fmla="*/ 22728 w 484156"/>
                      <a:gd name="connsiteY17" fmla="*/ 308852 h 486094"/>
                      <a:gd name="connsiteX18" fmla="*/ 302598 w 484156"/>
                      <a:gd name="connsiteY18" fmla="*/ 472440 h 486094"/>
                      <a:gd name="connsiteX19" fmla="*/ 459491 w 484156"/>
                      <a:gd name="connsiteY19" fmla="*/ 30832 h 486094"/>
                      <a:gd name="connsiteX20" fmla="*/ 22728 w 484156"/>
                      <a:gd name="connsiteY20" fmla="*/ 308852 h 486094"/>
                      <a:gd name="connsiteX21" fmla="*/ 12950 w 484156"/>
                      <a:gd name="connsiteY21" fmla="*/ 303126 h 486094"/>
                      <a:gd name="connsiteX22" fmla="*/ 16209 w 484156"/>
                      <a:gd name="connsiteY22" fmla="*/ 305064 h 486094"/>
                      <a:gd name="connsiteX23" fmla="*/ 400028 w 484156"/>
                      <a:gd name="connsiteY23" fmla="*/ 60696 h 486094"/>
                      <a:gd name="connsiteX24" fmla="*/ 12950 w 484156"/>
                      <a:gd name="connsiteY24" fmla="*/ 303126 h 48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84156" h="486094">
                        <a:moveTo>
                          <a:pt x="307443" y="486094"/>
                        </a:moveTo>
                        <a:lnTo>
                          <a:pt x="302245" y="483011"/>
                        </a:lnTo>
                        <a:lnTo>
                          <a:pt x="298281" y="484509"/>
                        </a:lnTo>
                        <a:lnTo>
                          <a:pt x="299426" y="481337"/>
                        </a:lnTo>
                        <a:lnTo>
                          <a:pt x="0" y="303302"/>
                        </a:lnTo>
                        <a:lnTo>
                          <a:pt x="6871" y="298986"/>
                        </a:lnTo>
                        <a:lnTo>
                          <a:pt x="466450" y="11100"/>
                        </a:lnTo>
                        <a:lnTo>
                          <a:pt x="467243" y="8721"/>
                        </a:lnTo>
                        <a:lnTo>
                          <a:pt x="468564" y="9778"/>
                        </a:lnTo>
                        <a:lnTo>
                          <a:pt x="484157" y="0"/>
                        </a:lnTo>
                        <a:lnTo>
                          <a:pt x="477902" y="17266"/>
                        </a:lnTo>
                        <a:lnTo>
                          <a:pt x="479135" y="18235"/>
                        </a:lnTo>
                        <a:lnTo>
                          <a:pt x="477021" y="19557"/>
                        </a:lnTo>
                        <a:lnTo>
                          <a:pt x="310702" y="477109"/>
                        </a:lnTo>
                        <a:lnTo>
                          <a:pt x="313521" y="478783"/>
                        </a:lnTo>
                        <a:lnTo>
                          <a:pt x="309381" y="480721"/>
                        </a:lnTo>
                        <a:lnTo>
                          <a:pt x="307443" y="486094"/>
                        </a:lnTo>
                        <a:close/>
                        <a:moveTo>
                          <a:pt x="22728" y="308852"/>
                        </a:moveTo>
                        <a:lnTo>
                          <a:pt x="302598" y="472440"/>
                        </a:lnTo>
                        <a:lnTo>
                          <a:pt x="459491" y="30832"/>
                        </a:lnTo>
                        <a:lnTo>
                          <a:pt x="22728" y="308852"/>
                        </a:lnTo>
                        <a:close/>
                        <a:moveTo>
                          <a:pt x="12950" y="303126"/>
                        </a:moveTo>
                        <a:lnTo>
                          <a:pt x="16209" y="305064"/>
                        </a:lnTo>
                        <a:lnTo>
                          <a:pt x="400028" y="60696"/>
                        </a:lnTo>
                        <a:lnTo>
                          <a:pt x="12950" y="303126"/>
                        </a:lnTo>
                        <a:close/>
                      </a:path>
                    </a:pathLst>
                  </a:custGeom>
                  <a:grpFill/>
                  <a:ln w="8809" cap="flat">
                    <a:noFill/>
                    <a:prstDash val="solid"/>
                    <a:miter/>
                  </a:ln>
                </p:spPr>
                <p:txBody>
                  <a:bodyPr rtlCol="0" anchor="ctr"/>
                  <a:lstStyle/>
                  <a:p>
                    <a:endParaRPr lang="en-US" sz="3200"/>
                  </a:p>
                </p:txBody>
              </p:sp>
            </p:grpSp>
            <p:grpSp>
              <p:nvGrpSpPr>
                <p:cNvPr id="1619" name="Graphic 4229">
                  <a:extLst>
                    <a:ext uri="{FF2B5EF4-FFF2-40B4-BE49-F238E27FC236}">
                      <a16:creationId xmlns:a16="http://schemas.microsoft.com/office/drawing/2014/main" id="{7D08F6A4-59A5-4722-AB0B-DB35A7181247}"/>
                    </a:ext>
                  </a:extLst>
                </p:cNvPr>
                <p:cNvGrpSpPr/>
                <p:nvPr/>
              </p:nvGrpSpPr>
              <p:grpSpPr>
                <a:xfrm>
                  <a:off x="7516931" y="974633"/>
                  <a:ext cx="627224" cy="522740"/>
                  <a:chOff x="7516931" y="974633"/>
                  <a:chExt cx="627224" cy="522740"/>
                </a:xfrm>
                <a:grpFill/>
              </p:grpSpPr>
              <p:sp>
                <p:nvSpPr>
                  <p:cNvPr id="2364" name="Freeform: Shape 2363">
                    <a:extLst>
                      <a:ext uri="{FF2B5EF4-FFF2-40B4-BE49-F238E27FC236}">
                        <a16:creationId xmlns:a16="http://schemas.microsoft.com/office/drawing/2014/main" id="{33E7CFF6-423C-46E6-B33C-513E1F594C22}"/>
                      </a:ext>
                    </a:extLst>
                  </p:cNvPr>
                  <p:cNvSpPr/>
                  <p:nvPr/>
                </p:nvSpPr>
                <p:spPr>
                  <a:xfrm>
                    <a:off x="7523714" y="979478"/>
                    <a:ext cx="617060" cy="514753"/>
                  </a:xfrm>
                  <a:custGeom>
                    <a:avLst/>
                    <a:gdLst>
                      <a:gd name="connsiteX0" fmla="*/ 313962 w 617060"/>
                      <a:gd name="connsiteY0" fmla="*/ 2907 h 514753"/>
                      <a:gd name="connsiteX1" fmla="*/ 3348 w 617060"/>
                      <a:gd name="connsiteY1" fmla="*/ 194773 h 514753"/>
                      <a:gd name="connsiteX2" fmla="*/ 3259 w 617060"/>
                      <a:gd name="connsiteY2" fmla="*/ 192482 h 514753"/>
                      <a:gd name="connsiteX3" fmla="*/ 287798 w 617060"/>
                      <a:gd name="connsiteY3" fmla="*/ 343385 h 514753"/>
                      <a:gd name="connsiteX4" fmla="*/ 573218 w 617060"/>
                      <a:gd name="connsiteY4" fmla="*/ 492525 h 514753"/>
                      <a:gd name="connsiteX5" fmla="*/ 609247 w 617060"/>
                      <a:gd name="connsiteY5" fmla="*/ 510320 h 514753"/>
                      <a:gd name="connsiteX6" fmla="*/ 613828 w 617060"/>
                      <a:gd name="connsiteY6" fmla="*/ 512346 h 514753"/>
                      <a:gd name="connsiteX7" fmla="*/ 616119 w 617060"/>
                      <a:gd name="connsiteY7" fmla="*/ 513227 h 514753"/>
                      <a:gd name="connsiteX8" fmla="*/ 616295 w 617060"/>
                      <a:gd name="connsiteY8" fmla="*/ 513315 h 514753"/>
                      <a:gd name="connsiteX9" fmla="*/ 615854 w 617060"/>
                      <a:gd name="connsiteY9" fmla="*/ 513667 h 514753"/>
                      <a:gd name="connsiteX10" fmla="*/ 615150 w 617060"/>
                      <a:gd name="connsiteY10" fmla="*/ 512610 h 514753"/>
                      <a:gd name="connsiteX11" fmla="*/ 609512 w 617060"/>
                      <a:gd name="connsiteY11" fmla="*/ 504242 h 514753"/>
                      <a:gd name="connsiteX12" fmla="*/ 598853 w 617060"/>
                      <a:gd name="connsiteY12" fmla="*/ 487063 h 514753"/>
                      <a:gd name="connsiteX13" fmla="*/ 557449 w 617060"/>
                      <a:gd name="connsiteY13" fmla="*/ 417999 h 514753"/>
                      <a:gd name="connsiteX14" fmla="*/ 475611 w 617060"/>
                      <a:gd name="connsiteY14" fmla="*/ 279253 h 514753"/>
                      <a:gd name="connsiteX15" fmla="*/ 313962 w 617060"/>
                      <a:gd name="connsiteY15" fmla="*/ 2907 h 514753"/>
                      <a:gd name="connsiteX16" fmla="*/ 312200 w 617060"/>
                      <a:gd name="connsiteY16" fmla="*/ 0 h 514753"/>
                      <a:gd name="connsiteX17" fmla="*/ 476052 w 617060"/>
                      <a:gd name="connsiteY17" fmla="*/ 279253 h 514753"/>
                      <a:gd name="connsiteX18" fmla="*/ 558154 w 617060"/>
                      <a:gd name="connsiteY18" fmla="*/ 417823 h 514753"/>
                      <a:gd name="connsiteX19" fmla="*/ 599734 w 617060"/>
                      <a:gd name="connsiteY19" fmla="*/ 486799 h 514753"/>
                      <a:gd name="connsiteX20" fmla="*/ 610393 w 617060"/>
                      <a:gd name="connsiteY20" fmla="*/ 503801 h 514753"/>
                      <a:gd name="connsiteX21" fmla="*/ 616031 w 617060"/>
                      <a:gd name="connsiteY21" fmla="*/ 512170 h 514753"/>
                      <a:gd name="connsiteX22" fmla="*/ 616736 w 617060"/>
                      <a:gd name="connsiteY22" fmla="*/ 513227 h 514753"/>
                      <a:gd name="connsiteX23" fmla="*/ 616824 w 617060"/>
                      <a:gd name="connsiteY23" fmla="*/ 514636 h 514753"/>
                      <a:gd name="connsiteX24" fmla="*/ 615766 w 617060"/>
                      <a:gd name="connsiteY24" fmla="*/ 514636 h 514753"/>
                      <a:gd name="connsiteX25" fmla="*/ 613300 w 617060"/>
                      <a:gd name="connsiteY25" fmla="*/ 513756 h 514753"/>
                      <a:gd name="connsiteX26" fmla="*/ 608719 w 617060"/>
                      <a:gd name="connsiteY26" fmla="*/ 511729 h 514753"/>
                      <a:gd name="connsiteX27" fmla="*/ 572601 w 617060"/>
                      <a:gd name="connsiteY27" fmla="*/ 493935 h 514753"/>
                      <a:gd name="connsiteX28" fmla="*/ 286829 w 617060"/>
                      <a:gd name="connsiteY28" fmla="*/ 345323 h 514753"/>
                      <a:gd name="connsiteX29" fmla="*/ 2026 w 617060"/>
                      <a:gd name="connsiteY29" fmla="*/ 194949 h 514753"/>
                      <a:gd name="connsiteX30" fmla="*/ 0 w 617060"/>
                      <a:gd name="connsiteY30" fmla="*/ 193892 h 514753"/>
                      <a:gd name="connsiteX31" fmla="*/ 1938 w 617060"/>
                      <a:gd name="connsiteY31" fmla="*/ 192658 h 514753"/>
                      <a:gd name="connsiteX32" fmla="*/ 312200 w 617060"/>
                      <a:gd name="connsiteY32" fmla="*/ 0 h 514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17060" h="514753">
                        <a:moveTo>
                          <a:pt x="313962" y="2907"/>
                        </a:moveTo>
                        <a:lnTo>
                          <a:pt x="3348" y="194773"/>
                        </a:lnTo>
                        <a:lnTo>
                          <a:pt x="3259" y="192482"/>
                        </a:lnTo>
                        <a:lnTo>
                          <a:pt x="287798" y="343385"/>
                        </a:lnTo>
                        <a:cubicBezTo>
                          <a:pt x="382762" y="393421"/>
                          <a:pt x="477637" y="443722"/>
                          <a:pt x="573218" y="492525"/>
                        </a:cubicBezTo>
                        <a:cubicBezTo>
                          <a:pt x="585198" y="498604"/>
                          <a:pt x="597179" y="504682"/>
                          <a:pt x="609247" y="510320"/>
                        </a:cubicBezTo>
                        <a:lnTo>
                          <a:pt x="613828" y="512346"/>
                        </a:lnTo>
                        <a:cubicBezTo>
                          <a:pt x="614621" y="512698"/>
                          <a:pt x="615414" y="512963"/>
                          <a:pt x="616119" y="513227"/>
                        </a:cubicBezTo>
                        <a:cubicBezTo>
                          <a:pt x="616295" y="513315"/>
                          <a:pt x="616559" y="513227"/>
                          <a:pt x="616295" y="513315"/>
                        </a:cubicBezTo>
                        <a:cubicBezTo>
                          <a:pt x="615854" y="514636"/>
                          <a:pt x="616119" y="513667"/>
                          <a:pt x="615854" y="513667"/>
                        </a:cubicBezTo>
                        <a:lnTo>
                          <a:pt x="615150" y="512610"/>
                        </a:lnTo>
                        <a:cubicBezTo>
                          <a:pt x="613300" y="509791"/>
                          <a:pt x="611274" y="507149"/>
                          <a:pt x="609512" y="504242"/>
                        </a:cubicBezTo>
                        <a:lnTo>
                          <a:pt x="598853" y="487063"/>
                        </a:lnTo>
                        <a:lnTo>
                          <a:pt x="557449" y="417999"/>
                        </a:lnTo>
                        <a:lnTo>
                          <a:pt x="475611" y="279253"/>
                        </a:lnTo>
                        <a:lnTo>
                          <a:pt x="313962" y="2907"/>
                        </a:lnTo>
                        <a:close/>
                        <a:moveTo>
                          <a:pt x="312200" y="0"/>
                        </a:moveTo>
                        <a:lnTo>
                          <a:pt x="476052" y="279253"/>
                        </a:lnTo>
                        <a:lnTo>
                          <a:pt x="558154" y="417823"/>
                        </a:lnTo>
                        <a:lnTo>
                          <a:pt x="599734" y="486799"/>
                        </a:lnTo>
                        <a:lnTo>
                          <a:pt x="610393" y="503801"/>
                        </a:lnTo>
                        <a:cubicBezTo>
                          <a:pt x="612155" y="506620"/>
                          <a:pt x="614181" y="509351"/>
                          <a:pt x="616031" y="512170"/>
                        </a:cubicBezTo>
                        <a:lnTo>
                          <a:pt x="616736" y="513227"/>
                        </a:lnTo>
                        <a:cubicBezTo>
                          <a:pt x="616647" y="513579"/>
                          <a:pt x="617440" y="512963"/>
                          <a:pt x="616824" y="514636"/>
                        </a:cubicBezTo>
                        <a:cubicBezTo>
                          <a:pt x="616119" y="514901"/>
                          <a:pt x="615943" y="514636"/>
                          <a:pt x="615766" y="514636"/>
                        </a:cubicBezTo>
                        <a:cubicBezTo>
                          <a:pt x="614885" y="514372"/>
                          <a:pt x="614093" y="514108"/>
                          <a:pt x="613300" y="513756"/>
                        </a:cubicBezTo>
                        <a:lnTo>
                          <a:pt x="608719" y="511729"/>
                        </a:lnTo>
                        <a:cubicBezTo>
                          <a:pt x="596562" y="506091"/>
                          <a:pt x="584582" y="500013"/>
                          <a:pt x="572601" y="493935"/>
                        </a:cubicBezTo>
                        <a:cubicBezTo>
                          <a:pt x="476933" y="445308"/>
                          <a:pt x="381881" y="395183"/>
                          <a:pt x="286829" y="345323"/>
                        </a:cubicBezTo>
                        <a:lnTo>
                          <a:pt x="2026" y="194949"/>
                        </a:lnTo>
                        <a:lnTo>
                          <a:pt x="0" y="193892"/>
                        </a:lnTo>
                        <a:lnTo>
                          <a:pt x="1938" y="192658"/>
                        </a:lnTo>
                        <a:lnTo>
                          <a:pt x="312200" y="0"/>
                        </a:lnTo>
                        <a:close/>
                      </a:path>
                    </a:pathLst>
                  </a:custGeom>
                  <a:grpFill/>
                  <a:ln w="8809" cap="flat">
                    <a:noFill/>
                    <a:prstDash val="solid"/>
                    <a:miter/>
                  </a:ln>
                </p:spPr>
                <p:txBody>
                  <a:bodyPr rtlCol="0" anchor="ctr"/>
                  <a:lstStyle/>
                  <a:p>
                    <a:endParaRPr lang="en-US" sz="3200"/>
                  </a:p>
                </p:txBody>
              </p:sp>
              <p:sp>
                <p:nvSpPr>
                  <p:cNvPr id="2365" name="Freeform: Shape 2364">
                    <a:extLst>
                      <a:ext uri="{FF2B5EF4-FFF2-40B4-BE49-F238E27FC236}">
                        <a16:creationId xmlns:a16="http://schemas.microsoft.com/office/drawing/2014/main" id="{837164E3-BCEC-4743-AEE6-5AD78EEA55AB}"/>
                      </a:ext>
                    </a:extLst>
                  </p:cNvPr>
                  <p:cNvSpPr/>
                  <p:nvPr/>
                </p:nvSpPr>
                <p:spPr>
                  <a:xfrm>
                    <a:off x="7516931" y="974633"/>
                    <a:ext cx="627224" cy="522740"/>
                  </a:xfrm>
                  <a:custGeom>
                    <a:avLst/>
                    <a:gdLst>
                      <a:gd name="connsiteX0" fmla="*/ 623079 w 627224"/>
                      <a:gd name="connsiteY0" fmla="*/ 522741 h 522740"/>
                      <a:gd name="connsiteX1" fmla="*/ 621669 w 627224"/>
                      <a:gd name="connsiteY1" fmla="*/ 522477 h 522740"/>
                      <a:gd name="connsiteX2" fmla="*/ 620171 w 627224"/>
                      <a:gd name="connsiteY2" fmla="*/ 521948 h 522740"/>
                      <a:gd name="connsiteX3" fmla="*/ 619731 w 627224"/>
                      <a:gd name="connsiteY3" fmla="*/ 521772 h 522740"/>
                      <a:gd name="connsiteX4" fmla="*/ 618850 w 627224"/>
                      <a:gd name="connsiteY4" fmla="*/ 521420 h 522740"/>
                      <a:gd name="connsiteX5" fmla="*/ 614181 w 627224"/>
                      <a:gd name="connsiteY5" fmla="*/ 519305 h 522740"/>
                      <a:gd name="connsiteX6" fmla="*/ 581322 w 627224"/>
                      <a:gd name="connsiteY6" fmla="*/ 503184 h 522740"/>
                      <a:gd name="connsiteX7" fmla="*/ 577887 w 627224"/>
                      <a:gd name="connsiteY7" fmla="*/ 501422 h 522740"/>
                      <a:gd name="connsiteX8" fmla="*/ 325326 w 627224"/>
                      <a:gd name="connsiteY8" fmla="*/ 370253 h 522740"/>
                      <a:gd name="connsiteX9" fmla="*/ 292027 w 627224"/>
                      <a:gd name="connsiteY9" fmla="*/ 352810 h 522740"/>
                      <a:gd name="connsiteX10" fmla="*/ 9602 w 627224"/>
                      <a:gd name="connsiteY10" fmla="*/ 203670 h 522740"/>
                      <a:gd name="connsiteX11" fmla="*/ 6960 w 627224"/>
                      <a:gd name="connsiteY11" fmla="*/ 205344 h 522740"/>
                      <a:gd name="connsiteX12" fmla="*/ 6871 w 627224"/>
                      <a:gd name="connsiteY12" fmla="*/ 202260 h 522740"/>
                      <a:gd name="connsiteX13" fmla="*/ 0 w 627224"/>
                      <a:gd name="connsiteY13" fmla="*/ 198649 h 522740"/>
                      <a:gd name="connsiteX14" fmla="*/ 6607 w 627224"/>
                      <a:gd name="connsiteY14" fmla="*/ 194596 h 522740"/>
                      <a:gd name="connsiteX15" fmla="*/ 6519 w 627224"/>
                      <a:gd name="connsiteY15" fmla="*/ 191513 h 522740"/>
                      <a:gd name="connsiteX16" fmla="*/ 9250 w 627224"/>
                      <a:gd name="connsiteY16" fmla="*/ 193011 h 522740"/>
                      <a:gd name="connsiteX17" fmla="*/ 320217 w 627224"/>
                      <a:gd name="connsiteY17" fmla="*/ 0 h 522740"/>
                      <a:gd name="connsiteX18" fmla="*/ 485830 w 627224"/>
                      <a:gd name="connsiteY18" fmla="*/ 282160 h 522740"/>
                      <a:gd name="connsiteX19" fmla="*/ 567933 w 627224"/>
                      <a:gd name="connsiteY19" fmla="*/ 420642 h 522740"/>
                      <a:gd name="connsiteX20" fmla="*/ 620083 w 627224"/>
                      <a:gd name="connsiteY20" fmla="*/ 506532 h 522740"/>
                      <a:gd name="connsiteX21" fmla="*/ 623607 w 627224"/>
                      <a:gd name="connsiteY21" fmla="*/ 511817 h 522740"/>
                      <a:gd name="connsiteX22" fmla="*/ 625721 w 627224"/>
                      <a:gd name="connsiteY22" fmla="*/ 514901 h 522740"/>
                      <a:gd name="connsiteX23" fmla="*/ 626426 w 627224"/>
                      <a:gd name="connsiteY23" fmla="*/ 514989 h 522740"/>
                      <a:gd name="connsiteX24" fmla="*/ 626866 w 627224"/>
                      <a:gd name="connsiteY24" fmla="*/ 516574 h 522740"/>
                      <a:gd name="connsiteX25" fmla="*/ 626866 w 627224"/>
                      <a:gd name="connsiteY25" fmla="*/ 516663 h 522740"/>
                      <a:gd name="connsiteX26" fmla="*/ 627219 w 627224"/>
                      <a:gd name="connsiteY26" fmla="*/ 517103 h 522740"/>
                      <a:gd name="connsiteX27" fmla="*/ 627130 w 627224"/>
                      <a:gd name="connsiteY27" fmla="*/ 517367 h 522740"/>
                      <a:gd name="connsiteX28" fmla="*/ 626778 w 627224"/>
                      <a:gd name="connsiteY28" fmla="*/ 520186 h 522740"/>
                      <a:gd name="connsiteX29" fmla="*/ 626778 w 627224"/>
                      <a:gd name="connsiteY29" fmla="*/ 520274 h 522740"/>
                      <a:gd name="connsiteX30" fmla="*/ 626778 w 627224"/>
                      <a:gd name="connsiteY30" fmla="*/ 520362 h 522740"/>
                      <a:gd name="connsiteX31" fmla="*/ 626250 w 627224"/>
                      <a:gd name="connsiteY31" fmla="*/ 521860 h 522740"/>
                      <a:gd name="connsiteX32" fmla="*/ 624752 w 627224"/>
                      <a:gd name="connsiteY32" fmla="*/ 522389 h 522740"/>
                      <a:gd name="connsiteX33" fmla="*/ 623079 w 627224"/>
                      <a:gd name="connsiteY33" fmla="*/ 522741 h 522740"/>
                      <a:gd name="connsiteX34" fmla="*/ 18764 w 627224"/>
                      <a:gd name="connsiteY34" fmla="*/ 198208 h 522740"/>
                      <a:gd name="connsiteX35" fmla="*/ 328409 w 627224"/>
                      <a:gd name="connsiteY35" fmla="*/ 362413 h 522740"/>
                      <a:gd name="connsiteX36" fmla="*/ 581410 w 627224"/>
                      <a:gd name="connsiteY36" fmla="*/ 494463 h 522740"/>
                      <a:gd name="connsiteX37" fmla="*/ 584406 w 627224"/>
                      <a:gd name="connsiteY37" fmla="*/ 495961 h 522740"/>
                      <a:gd name="connsiteX38" fmla="*/ 612596 w 627224"/>
                      <a:gd name="connsiteY38" fmla="*/ 509967 h 522740"/>
                      <a:gd name="connsiteX39" fmla="*/ 602641 w 627224"/>
                      <a:gd name="connsiteY39" fmla="*/ 493935 h 522740"/>
                      <a:gd name="connsiteX40" fmla="*/ 561149 w 627224"/>
                      <a:gd name="connsiteY40" fmla="*/ 424870 h 522740"/>
                      <a:gd name="connsiteX41" fmla="*/ 479312 w 627224"/>
                      <a:gd name="connsiteY41" fmla="*/ 286124 h 522740"/>
                      <a:gd name="connsiteX42" fmla="*/ 319423 w 627224"/>
                      <a:gd name="connsiteY42" fmla="*/ 12421 h 522740"/>
                      <a:gd name="connsiteX43" fmla="*/ 18764 w 627224"/>
                      <a:gd name="connsiteY43" fmla="*/ 198208 h 522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27224" h="522740">
                        <a:moveTo>
                          <a:pt x="623079" y="522741"/>
                        </a:moveTo>
                        <a:cubicBezTo>
                          <a:pt x="622462" y="522741"/>
                          <a:pt x="622021" y="522653"/>
                          <a:pt x="621669" y="522477"/>
                        </a:cubicBezTo>
                        <a:cubicBezTo>
                          <a:pt x="621140" y="522300"/>
                          <a:pt x="620612" y="522124"/>
                          <a:pt x="620171" y="521948"/>
                        </a:cubicBezTo>
                        <a:lnTo>
                          <a:pt x="619731" y="521772"/>
                        </a:lnTo>
                        <a:cubicBezTo>
                          <a:pt x="619466" y="521684"/>
                          <a:pt x="619114" y="521508"/>
                          <a:pt x="618850" y="521420"/>
                        </a:cubicBezTo>
                        <a:lnTo>
                          <a:pt x="614181" y="519305"/>
                        </a:lnTo>
                        <a:cubicBezTo>
                          <a:pt x="603081" y="514108"/>
                          <a:pt x="592246" y="508646"/>
                          <a:pt x="581322" y="503184"/>
                        </a:cubicBezTo>
                        <a:lnTo>
                          <a:pt x="577887" y="501422"/>
                        </a:lnTo>
                        <a:cubicBezTo>
                          <a:pt x="493318" y="458433"/>
                          <a:pt x="407868" y="413594"/>
                          <a:pt x="325326" y="370253"/>
                        </a:cubicBezTo>
                        <a:lnTo>
                          <a:pt x="292027" y="352810"/>
                        </a:lnTo>
                        <a:lnTo>
                          <a:pt x="9602" y="203670"/>
                        </a:lnTo>
                        <a:lnTo>
                          <a:pt x="6960" y="205344"/>
                        </a:lnTo>
                        <a:lnTo>
                          <a:pt x="6871" y="202260"/>
                        </a:lnTo>
                        <a:lnTo>
                          <a:pt x="0" y="198649"/>
                        </a:lnTo>
                        <a:lnTo>
                          <a:pt x="6607" y="194596"/>
                        </a:lnTo>
                        <a:lnTo>
                          <a:pt x="6519" y="191513"/>
                        </a:lnTo>
                        <a:lnTo>
                          <a:pt x="9250" y="193011"/>
                        </a:lnTo>
                        <a:lnTo>
                          <a:pt x="320217" y="0"/>
                        </a:lnTo>
                        <a:lnTo>
                          <a:pt x="485830" y="282160"/>
                        </a:lnTo>
                        <a:lnTo>
                          <a:pt x="567933" y="420642"/>
                        </a:lnTo>
                        <a:lnTo>
                          <a:pt x="620083" y="506532"/>
                        </a:lnTo>
                        <a:cubicBezTo>
                          <a:pt x="621228" y="508382"/>
                          <a:pt x="622374" y="510056"/>
                          <a:pt x="623607" y="511817"/>
                        </a:cubicBezTo>
                        <a:lnTo>
                          <a:pt x="625721" y="514901"/>
                        </a:lnTo>
                        <a:lnTo>
                          <a:pt x="626426" y="514989"/>
                        </a:lnTo>
                        <a:lnTo>
                          <a:pt x="626866" y="516574"/>
                        </a:lnTo>
                        <a:cubicBezTo>
                          <a:pt x="626866" y="516574"/>
                          <a:pt x="626866" y="516663"/>
                          <a:pt x="626866" y="516663"/>
                        </a:cubicBezTo>
                        <a:lnTo>
                          <a:pt x="627219" y="517103"/>
                        </a:lnTo>
                        <a:lnTo>
                          <a:pt x="627130" y="517367"/>
                        </a:lnTo>
                        <a:cubicBezTo>
                          <a:pt x="627395" y="518512"/>
                          <a:pt x="627042" y="519570"/>
                          <a:pt x="626778" y="520186"/>
                        </a:cubicBezTo>
                        <a:lnTo>
                          <a:pt x="626778" y="520274"/>
                        </a:lnTo>
                        <a:cubicBezTo>
                          <a:pt x="626778" y="520274"/>
                          <a:pt x="626778" y="520362"/>
                          <a:pt x="626778" y="520362"/>
                        </a:cubicBezTo>
                        <a:lnTo>
                          <a:pt x="626250" y="521860"/>
                        </a:lnTo>
                        <a:lnTo>
                          <a:pt x="624752" y="522389"/>
                        </a:lnTo>
                        <a:cubicBezTo>
                          <a:pt x="624047" y="522741"/>
                          <a:pt x="623519" y="522741"/>
                          <a:pt x="623079" y="522741"/>
                        </a:cubicBezTo>
                        <a:close/>
                        <a:moveTo>
                          <a:pt x="18764" y="198208"/>
                        </a:moveTo>
                        <a:lnTo>
                          <a:pt x="328409" y="362413"/>
                        </a:lnTo>
                        <a:cubicBezTo>
                          <a:pt x="411127" y="406018"/>
                          <a:pt x="496754" y="451210"/>
                          <a:pt x="581410" y="494463"/>
                        </a:cubicBezTo>
                        <a:lnTo>
                          <a:pt x="584406" y="495961"/>
                        </a:lnTo>
                        <a:cubicBezTo>
                          <a:pt x="593744" y="500718"/>
                          <a:pt x="603170" y="505387"/>
                          <a:pt x="612596" y="509967"/>
                        </a:cubicBezTo>
                        <a:lnTo>
                          <a:pt x="602641" y="493935"/>
                        </a:lnTo>
                        <a:lnTo>
                          <a:pt x="561149" y="424870"/>
                        </a:lnTo>
                        <a:lnTo>
                          <a:pt x="479312" y="286124"/>
                        </a:lnTo>
                        <a:lnTo>
                          <a:pt x="319423" y="12421"/>
                        </a:lnTo>
                        <a:lnTo>
                          <a:pt x="18764" y="198208"/>
                        </a:lnTo>
                        <a:close/>
                      </a:path>
                    </a:pathLst>
                  </a:custGeom>
                  <a:grpFill/>
                  <a:ln w="8809" cap="flat">
                    <a:noFill/>
                    <a:prstDash val="solid"/>
                    <a:miter/>
                  </a:ln>
                </p:spPr>
                <p:txBody>
                  <a:bodyPr rtlCol="0" anchor="ctr"/>
                  <a:lstStyle/>
                  <a:p>
                    <a:endParaRPr lang="en-US" sz="3200"/>
                  </a:p>
                </p:txBody>
              </p:sp>
            </p:grpSp>
            <p:grpSp>
              <p:nvGrpSpPr>
                <p:cNvPr id="1620" name="Graphic 4229">
                  <a:extLst>
                    <a:ext uri="{FF2B5EF4-FFF2-40B4-BE49-F238E27FC236}">
                      <a16:creationId xmlns:a16="http://schemas.microsoft.com/office/drawing/2014/main" id="{A0945FAC-79B7-47FF-A8E5-5366AE18F1D7}"/>
                    </a:ext>
                  </a:extLst>
                </p:cNvPr>
                <p:cNvGrpSpPr/>
                <p:nvPr/>
              </p:nvGrpSpPr>
              <p:grpSpPr>
                <a:xfrm>
                  <a:off x="7250011" y="1691441"/>
                  <a:ext cx="886562" cy="583084"/>
                  <a:chOff x="7250011" y="1691441"/>
                  <a:chExt cx="886562" cy="583084"/>
                </a:xfrm>
                <a:grpFill/>
              </p:grpSpPr>
              <p:sp>
                <p:nvSpPr>
                  <p:cNvPr id="2362" name="Freeform: Shape 2361">
                    <a:extLst>
                      <a:ext uri="{FF2B5EF4-FFF2-40B4-BE49-F238E27FC236}">
                        <a16:creationId xmlns:a16="http://schemas.microsoft.com/office/drawing/2014/main" id="{B160658C-A718-450B-A1BB-100BC896897E}"/>
                      </a:ext>
                    </a:extLst>
                  </p:cNvPr>
                  <p:cNvSpPr/>
                  <p:nvPr/>
                </p:nvSpPr>
                <p:spPr>
                  <a:xfrm>
                    <a:off x="7259172" y="1698841"/>
                    <a:ext cx="869032" cy="571367"/>
                  </a:xfrm>
                  <a:custGeom>
                    <a:avLst/>
                    <a:gdLst>
                      <a:gd name="connsiteX0" fmla="*/ 5638 w 869032"/>
                      <a:gd name="connsiteY0" fmla="*/ 2290 h 571367"/>
                      <a:gd name="connsiteX1" fmla="*/ 386903 w 869032"/>
                      <a:gd name="connsiteY1" fmla="*/ 569430 h 571367"/>
                      <a:gd name="connsiteX2" fmla="*/ 385493 w 869032"/>
                      <a:gd name="connsiteY2" fmla="*/ 568989 h 571367"/>
                      <a:gd name="connsiteX3" fmla="*/ 866830 w 869032"/>
                      <a:gd name="connsiteY3" fmla="*/ 355717 h 571367"/>
                      <a:gd name="connsiteX4" fmla="*/ 866830 w 869032"/>
                      <a:gd name="connsiteY4" fmla="*/ 357039 h 571367"/>
                      <a:gd name="connsiteX5" fmla="*/ 5638 w 869032"/>
                      <a:gd name="connsiteY5" fmla="*/ 2290 h 571367"/>
                      <a:gd name="connsiteX6" fmla="*/ 0 w 869032"/>
                      <a:gd name="connsiteY6" fmla="*/ 0 h 571367"/>
                      <a:gd name="connsiteX7" fmla="*/ 867447 w 869032"/>
                      <a:gd name="connsiteY7" fmla="*/ 355717 h 571367"/>
                      <a:gd name="connsiteX8" fmla="*/ 869033 w 869032"/>
                      <a:gd name="connsiteY8" fmla="*/ 356334 h 571367"/>
                      <a:gd name="connsiteX9" fmla="*/ 867447 w 869032"/>
                      <a:gd name="connsiteY9" fmla="*/ 357039 h 571367"/>
                      <a:gd name="connsiteX10" fmla="*/ 386374 w 869032"/>
                      <a:gd name="connsiteY10" fmla="*/ 571016 h 571367"/>
                      <a:gd name="connsiteX11" fmla="*/ 385493 w 869032"/>
                      <a:gd name="connsiteY11" fmla="*/ 571368 h 571367"/>
                      <a:gd name="connsiteX12" fmla="*/ 384964 w 869032"/>
                      <a:gd name="connsiteY12" fmla="*/ 570575 h 571367"/>
                      <a:gd name="connsiteX13" fmla="*/ 0 w 869032"/>
                      <a:gd name="connsiteY13" fmla="*/ 0 h 57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9032" h="571367">
                        <a:moveTo>
                          <a:pt x="5638" y="2290"/>
                        </a:moveTo>
                        <a:lnTo>
                          <a:pt x="386903" y="569430"/>
                        </a:lnTo>
                        <a:lnTo>
                          <a:pt x="385493" y="568989"/>
                        </a:lnTo>
                        <a:lnTo>
                          <a:pt x="866830" y="355717"/>
                        </a:lnTo>
                        <a:lnTo>
                          <a:pt x="866830" y="357039"/>
                        </a:lnTo>
                        <a:lnTo>
                          <a:pt x="5638" y="2290"/>
                        </a:lnTo>
                        <a:close/>
                        <a:moveTo>
                          <a:pt x="0" y="0"/>
                        </a:moveTo>
                        <a:lnTo>
                          <a:pt x="867447" y="355717"/>
                        </a:lnTo>
                        <a:lnTo>
                          <a:pt x="869033" y="356334"/>
                        </a:lnTo>
                        <a:lnTo>
                          <a:pt x="867447" y="357039"/>
                        </a:lnTo>
                        <a:lnTo>
                          <a:pt x="386374" y="571016"/>
                        </a:lnTo>
                        <a:lnTo>
                          <a:pt x="385493" y="571368"/>
                        </a:lnTo>
                        <a:lnTo>
                          <a:pt x="384964" y="570575"/>
                        </a:lnTo>
                        <a:lnTo>
                          <a:pt x="0" y="0"/>
                        </a:lnTo>
                        <a:close/>
                      </a:path>
                    </a:pathLst>
                  </a:custGeom>
                  <a:grpFill/>
                  <a:ln w="8809" cap="flat">
                    <a:noFill/>
                    <a:prstDash val="solid"/>
                    <a:miter/>
                  </a:ln>
                </p:spPr>
                <p:txBody>
                  <a:bodyPr rtlCol="0" anchor="ctr"/>
                  <a:lstStyle/>
                  <a:p>
                    <a:endParaRPr lang="en-US" sz="3200"/>
                  </a:p>
                </p:txBody>
              </p:sp>
              <p:sp>
                <p:nvSpPr>
                  <p:cNvPr id="2363" name="Freeform: Shape 2362">
                    <a:extLst>
                      <a:ext uri="{FF2B5EF4-FFF2-40B4-BE49-F238E27FC236}">
                        <a16:creationId xmlns:a16="http://schemas.microsoft.com/office/drawing/2014/main" id="{36C0A70D-40A6-4FC4-8E33-F0B131172117}"/>
                      </a:ext>
                    </a:extLst>
                  </p:cNvPr>
                  <p:cNvSpPr/>
                  <p:nvPr/>
                </p:nvSpPr>
                <p:spPr>
                  <a:xfrm>
                    <a:off x="7250011" y="1691441"/>
                    <a:ext cx="886562" cy="583084"/>
                  </a:xfrm>
                  <a:custGeom>
                    <a:avLst/>
                    <a:gdLst>
                      <a:gd name="connsiteX0" fmla="*/ 393421 w 886562"/>
                      <a:gd name="connsiteY0" fmla="*/ 583084 h 583084"/>
                      <a:gd name="connsiteX1" fmla="*/ 390426 w 886562"/>
                      <a:gd name="connsiteY1" fmla="*/ 578680 h 583084"/>
                      <a:gd name="connsiteX2" fmla="*/ 384700 w 886562"/>
                      <a:gd name="connsiteY2" fmla="*/ 577006 h 583084"/>
                      <a:gd name="connsiteX3" fmla="*/ 388224 w 886562"/>
                      <a:gd name="connsiteY3" fmla="*/ 575420 h 583084"/>
                      <a:gd name="connsiteX4" fmla="*/ 0 w 886562"/>
                      <a:gd name="connsiteY4" fmla="*/ 0 h 583084"/>
                      <a:gd name="connsiteX5" fmla="*/ 5638 w 886562"/>
                      <a:gd name="connsiteY5" fmla="*/ 2290 h 583084"/>
                      <a:gd name="connsiteX6" fmla="*/ 5638 w 886562"/>
                      <a:gd name="connsiteY6" fmla="*/ 2290 h 583084"/>
                      <a:gd name="connsiteX7" fmla="*/ 10307 w 886562"/>
                      <a:gd name="connsiteY7" fmla="*/ 4228 h 583084"/>
                      <a:gd name="connsiteX8" fmla="*/ 876080 w 886562"/>
                      <a:gd name="connsiteY8" fmla="*/ 359329 h 583084"/>
                      <a:gd name="connsiteX9" fmla="*/ 879163 w 886562"/>
                      <a:gd name="connsiteY9" fmla="*/ 357920 h 583084"/>
                      <a:gd name="connsiteX10" fmla="*/ 879251 w 886562"/>
                      <a:gd name="connsiteY10" fmla="*/ 360563 h 583084"/>
                      <a:gd name="connsiteX11" fmla="*/ 886563 w 886562"/>
                      <a:gd name="connsiteY11" fmla="*/ 363558 h 583084"/>
                      <a:gd name="connsiteX12" fmla="*/ 879251 w 886562"/>
                      <a:gd name="connsiteY12" fmla="*/ 366817 h 583084"/>
                      <a:gd name="connsiteX13" fmla="*/ 879251 w 886562"/>
                      <a:gd name="connsiteY13" fmla="*/ 369460 h 583084"/>
                      <a:gd name="connsiteX14" fmla="*/ 876168 w 886562"/>
                      <a:gd name="connsiteY14" fmla="*/ 368227 h 583084"/>
                      <a:gd name="connsiteX15" fmla="*/ 401614 w 886562"/>
                      <a:gd name="connsiteY15" fmla="*/ 579296 h 583084"/>
                      <a:gd name="connsiteX16" fmla="*/ 403816 w 886562"/>
                      <a:gd name="connsiteY16" fmla="*/ 582468 h 583084"/>
                      <a:gd name="connsiteX17" fmla="*/ 398090 w 886562"/>
                      <a:gd name="connsiteY17" fmla="*/ 580794 h 583084"/>
                      <a:gd name="connsiteX18" fmla="*/ 393421 w 886562"/>
                      <a:gd name="connsiteY18" fmla="*/ 583084 h 583084"/>
                      <a:gd name="connsiteX19" fmla="*/ 23785 w 886562"/>
                      <a:gd name="connsiteY19" fmla="*/ 17002 h 583084"/>
                      <a:gd name="connsiteX20" fmla="*/ 396768 w 886562"/>
                      <a:gd name="connsiteY20" fmla="*/ 571720 h 583084"/>
                      <a:gd name="connsiteX21" fmla="*/ 865861 w 886562"/>
                      <a:gd name="connsiteY21" fmla="*/ 363910 h 583084"/>
                      <a:gd name="connsiteX22" fmla="*/ 23785 w 886562"/>
                      <a:gd name="connsiteY22" fmla="*/ 17002 h 58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86562" h="583084">
                        <a:moveTo>
                          <a:pt x="393421" y="583084"/>
                        </a:moveTo>
                        <a:lnTo>
                          <a:pt x="390426" y="578680"/>
                        </a:lnTo>
                        <a:lnTo>
                          <a:pt x="384700" y="577006"/>
                        </a:lnTo>
                        <a:lnTo>
                          <a:pt x="388224" y="575420"/>
                        </a:lnTo>
                        <a:lnTo>
                          <a:pt x="0" y="0"/>
                        </a:lnTo>
                        <a:lnTo>
                          <a:pt x="5638" y="2290"/>
                        </a:lnTo>
                        <a:lnTo>
                          <a:pt x="5638" y="2290"/>
                        </a:lnTo>
                        <a:lnTo>
                          <a:pt x="10307" y="4228"/>
                        </a:lnTo>
                        <a:lnTo>
                          <a:pt x="876080" y="359329"/>
                        </a:lnTo>
                        <a:lnTo>
                          <a:pt x="879163" y="357920"/>
                        </a:lnTo>
                        <a:lnTo>
                          <a:pt x="879251" y="360563"/>
                        </a:lnTo>
                        <a:lnTo>
                          <a:pt x="886563" y="363558"/>
                        </a:lnTo>
                        <a:lnTo>
                          <a:pt x="879251" y="366817"/>
                        </a:lnTo>
                        <a:lnTo>
                          <a:pt x="879251" y="369460"/>
                        </a:lnTo>
                        <a:lnTo>
                          <a:pt x="876168" y="368227"/>
                        </a:lnTo>
                        <a:lnTo>
                          <a:pt x="401614" y="579296"/>
                        </a:lnTo>
                        <a:lnTo>
                          <a:pt x="403816" y="582468"/>
                        </a:lnTo>
                        <a:lnTo>
                          <a:pt x="398090" y="580794"/>
                        </a:lnTo>
                        <a:lnTo>
                          <a:pt x="393421" y="583084"/>
                        </a:lnTo>
                        <a:close/>
                        <a:moveTo>
                          <a:pt x="23785" y="17002"/>
                        </a:moveTo>
                        <a:lnTo>
                          <a:pt x="396768" y="571720"/>
                        </a:lnTo>
                        <a:lnTo>
                          <a:pt x="865861" y="363910"/>
                        </a:lnTo>
                        <a:lnTo>
                          <a:pt x="23785" y="17002"/>
                        </a:lnTo>
                        <a:close/>
                      </a:path>
                    </a:pathLst>
                  </a:custGeom>
                  <a:grpFill/>
                  <a:ln w="8809" cap="flat">
                    <a:noFill/>
                    <a:prstDash val="solid"/>
                    <a:miter/>
                  </a:ln>
                </p:spPr>
                <p:txBody>
                  <a:bodyPr rtlCol="0" anchor="ctr"/>
                  <a:lstStyle/>
                  <a:p>
                    <a:endParaRPr lang="en-US" sz="3200"/>
                  </a:p>
                </p:txBody>
              </p:sp>
            </p:grpSp>
            <p:grpSp>
              <p:nvGrpSpPr>
                <p:cNvPr id="1621" name="Graphic 4229">
                  <a:extLst>
                    <a:ext uri="{FF2B5EF4-FFF2-40B4-BE49-F238E27FC236}">
                      <a16:creationId xmlns:a16="http://schemas.microsoft.com/office/drawing/2014/main" id="{40855C9C-3469-48A8-81D7-EA8DE0788CFA}"/>
                    </a:ext>
                  </a:extLst>
                </p:cNvPr>
                <p:cNvGrpSpPr/>
                <p:nvPr/>
              </p:nvGrpSpPr>
              <p:grpSpPr>
                <a:xfrm>
                  <a:off x="7421263" y="1229132"/>
                  <a:ext cx="727908" cy="597002"/>
                  <a:chOff x="7421263" y="1229132"/>
                  <a:chExt cx="727908" cy="597002"/>
                </a:xfrm>
                <a:grpFill/>
              </p:grpSpPr>
              <p:sp>
                <p:nvSpPr>
                  <p:cNvPr id="2360" name="Freeform: Shape 2359">
                    <a:extLst>
                      <a:ext uri="{FF2B5EF4-FFF2-40B4-BE49-F238E27FC236}">
                        <a16:creationId xmlns:a16="http://schemas.microsoft.com/office/drawing/2014/main" id="{67FD650B-EA53-466F-88EE-B0AE75BBBCDB}"/>
                      </a:ext>
                    </a:extLst>
                  </p:cNvPr>
                  <p:cNvSpPr/>
                  <p:nvPr/>
                </p:nvSpPr>
                <p:spPr>
                  <a:xfrm>
                    <a:off x="7427518" y="1234946"/>
                    <a:ext cx="714518" cy="586079"/>
                  </a:xfrm>
                  <a:custGeom>
                    <a:avLst/>
                    <a:gdLst>
                      <a:gd name="connsiteX0" fmla="*/ 714518 w 714518"/>
                      <a:gd name="connsiteY0" fmla="*/ 258816 h 586079"/>
                      <a:gd name="connsiteX1" fmla="*/ 713549 w 714518"/>
                      <a:gd name="connsiteY1" fmla="*/ 259521 h 586079"/>
                      <a:gd name="connsiteX2" fmla="*/ 245249 w 714518"/>
                      <a:gd name="connsiteY2" fmla="*/ 585198 h 586079"/>
                      <a:gd name="connsiteX3" fmla="*/ 244016 w 714518"/>
                      <a:gd name="connsiteY3" fmla="*/ 586079 h 586079"/>
                      <a:gd name="connsiteX4" fmla="*/ 243487 w 714518"/>
                      <a:gd name="connsiteY4" fmla="*/ 584670 h 586079"/>
                      <a:gd name="connsiteX5" fmla="*/ 529 w 714518"/>
                      <a:gd name="connsiteY5" fmla="*/ 1410 h 586079"/>
                      <a:gd name="connsiteX6" fmla="*/ 0 w 714518"/>
                      <a:gd name="connsiteY6" fmla="*/ 0 h 586079"/>
                      <a:gd name="connsiteX7" fmla="*/ 1409 w 714518"/>
                      <a:gd name="connsiteY7" fmla="*/ 529 h 586079"/>
                      <a:gd name="connsiteX8" fmla="*/ 712668 w 714518"/>
                      <a:gd name="connsiteY8" fmla="*/ 258111 h 586079"/>
                      <a:gd name="connsiteX9" fmla="*/ 714518 w 714518"/>
                      <a:gd name="connsiteY9" fmla="*/ 258816 h 586079"/>
                      <a:gd name="connsiteX10" fmla="*/ 710642 w 714518"/>
                      <a:gd name="connsiteY10" fmla="*/ 257406 h 586079"/>
                      <a:gd name="connsiteX11" fmla="*/ 881 w 714518"/>
                      <a:gd name="connsiteY11" fmla="*/ 1674 h 586079"/>
                      <a:gd name="connsiteX12" fmla="*/ 1674 w 714518"/>
                      <a:gd name="connsiteY12" fmla="*/ 793 h 586079"/>
                      <a:gd name="connsiteX13" fmla="*/ 245602 w 714518"/>
                      <a:gd name="connsiteY13" fmla="*/ 583613 h 586079"/>
                      <a:gd name="connsiteX14" fmla="*/ 243840 w 714518"/>
                      <a:gd name="connsiteY14" fmla="*/ 583084 h 586079"/>
                      <a:gd name="connsiteX15" fmla="*/ 710642 w 714518"/>
                      <a:gd name="connsiteY15" fmla="*/ 257406 h 586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518" h="586079">
                        <a:moveTo>
                          <a:pt x="714518" y="258816"/>
                        </a:moveTo>
                        <a:lnTo>
                          <a:pt x="713549" y="259521"/>
                        </a:lnTo>
                        <a:lnTo>
                          <a:pt x="245249" y="585198"/>
                        </a:lnTo>
                        <a:lnTo>
                          <a:pt x="244016" y="586079"/>
                        </a:lnTo>
                        <a:lnTo>
                          <a:pt x="243487" y="584670"/>
                        </a:lnTo>
                        <a:lnTo>
                          <a:pt x="529" y="1410"/>
                        </a:lnTo>
                        <a:lnTo>
                          <a:pt x="0" y="0"/>
                        </a:lnTo>
                        <a:lnTo>
                          <a:pt x="1409" y="529"/>
                        </a:lnTo>
                        <a:lnTo>
                          <a:pt x="712668" y="258111"/>
                        </a:lnTo>
                        <a:lnTo>
                          <a:pt x="714518" y="258816"/>
                        </a:lnTo>
                        <a:close/>
                        <a:moveTo>
                          <a:pt x="710642" y="257406"/>
                        </a:moveTo>
                        <a:lnTo>
                          <a:pt x="881" y="1674"/>
                        </a:lnTo>
                        <a:lnTo>
                          <a:pt x="1674" y="793"/>
                        </a:lnTo>
                        <a:lnTo>
                          <a:pt x="245602" y="583613"/>
                        </a:lnTo>
                        <a:lnTo>
                          <a:pt x="243840" y="583084"/>
                        </a:lnTo>
                        <a:lnTo>
                          <a:pt x="710642" y="257406"/>
                        </a:lnTo>
                        <a:close/>
                      </a:path>
                    </a:pathLst>
                  </a:custGeom>
                  <a:grpFill/>
                  <a:ln w="8809" cap="flat">
                    <a:noFill/>
                    <a:prstDash val="solid"/>
                    <a:miter/>
                  </a:ln>
                </p:spPr>
                <p:txBody>
                  <a:bodyPr rtlCol="0" anchor="ctr"/>
                  <a:lstStyle/>
                  <a:p>
                    <a:endParaRPr lang="en-US" sz="3200"/>
                  </a:p>
                </p:txBody>
              </p:sp>
              <p:sp>
                <p:nvSpPr>
                  <p:cNvPr id="2361" name="Freeform: Shape 2360">
                    <a:extLst>
                      <a:ext uri="{FF2B5EF4-FFF2-40B4-BE49-F238E27FC236}">
                        <a16:creationId xmlns:a16="http://schemas.microsoft.com/office/drawing/2014/main" id="{9E21A820-CC21-49E2-B3AA-BAA3CC0E7001}"/>
                      </a:ext>
                    </a:extLst>
                  </p:cNvPr>
                  <p:cNvSpPr/>
                  <p:nvPr/>
                </p:nvSpPr>
                <p:spPr>
                  <a:xfrm>
                    <a:off x="7421263" y="1229132"/>
                    <a:ext cx="727908" cy="597002"/>
                  </a:xfrm>
                  <a:custGeom>
                    <a:avLst/>
                    <a:gdLst>
                      <a:gd name="connsiteX0" fmla="*/ 248773 w 727908"/>
                      <a:gd name="connsiteY0" fmla="*/ 597003 h 597002"/>
                      <a:gd name="connsiteX1" fmla="*/ 246483 w 727908"/>
                      <a:gd name="connsiteY1" fmla="*/ 591453 h 597002"/>
                      <a:gd name="connsiteX2" fmla="*/ 242431 w 727908"/>
                      <a:gd name="connsiteY2" fmla="*/ 590308 h 597002"/>
                      <a:gd name="connsiteX3" fmla="*/ 245162 w 727908"/>
                      <a:gd name="connsiteY3" fmla="*/ 588370 h 597002"/>
                      <a:gd name="connsiteX4" fmla="*/ 4316 w 727908"/>
                      <a:gd name="connsiteY4" fmla="*/ 10131 h 597002"/>
                      <a:gd name="connsiteX5" fmla="*/ 1057 w 727908"/>
                      <a:gd name="connsiteY5" fmla="*/ 8985 h 597002"/>
                      <a:gd name="connsiteX6" fmla="*/ 2995 w 727908"/>
                      <a:gd name="connsiteY6" fmla="*/ 6959 h 597002"/>
                      <a:gd name="connsiteX7" fmla="*/ 0 w 727908"/>
                      <a:gd name="connsiteY7" fmla="*/ 0 h 597002"/>
                      <a:gd name="connsiteX8" fmla="*/ 7135 w 727908"/>
                      <a:gd name="connsiteY8" fmla="*/ 2555 h 597002"/>
                      <a:gd name="connsiteX9" fmla="*/ 8986 w 727908"/>
                      <a:gd name="connsiteY9" fmla="*/ 617 h 597002"/>
                      <a:gd name="connsiteX10" fmla="*/ 10307 w 727908"/>
                      <a:gd name="connsiteY10" fmla="*/ 3700 h 597002"/>
                      <a:gd name="connsiteX11" fmla="*/ 724032 w 727908"/>
                      <a:gd name="connsiteY11" fmla="*/ 262251 h 597002"/>
                      <a:gd name="connsiteX12" fmla="*/ 724032 w 727908"/>
                      <a:gd name="connsiteY12" fmla="*/ 262251 h 597002"/>
                      <a:gd name="connsiteX13" fmla="*/ 727908 w 727908"/>
                      <a:gd name="connsiteY13" fmla="*/ 263661 h 597002"/>
                      <a:gd name="connsiteX14" fmla="*/ 256349 w 727908"/>
                      <a:gd name="connsiteY14" fmla="*/ 591629 h 597002"/>
                      <a:gd name="connsiteX15" fmla="*/ 257671 w 727908"/>
                      <a:gd name="connsiteY15" fmla="*/ 594713 h 597002"/>
                      <a:gd name="connsiteX16" fmla="*/ 253618 w 727908"/>
                      <a:gd name="connsiteY16" fmla="*/ 593479 h 597002"/>
                      <a:gd name="connsiteX17" fmla="*/ 248773 w 727908"/>
                      <a:gd name="connsiteY17" fmla="*/ 597003 h 597002"/>
                      <a:gd name="connsiteX18" fmla="*/ 14623 w 727908"/>
                      <a:gd name="connsiteY18" fmla="*/ 13831 h 597002"/>
                      <a:gd name="connsiteX19" fmla="*/ 252826 w 727908"/>
                      <a:gd name="connsiteY19" fmla="*/ 582996 h 597002"/>
                      <a:gd name="connsiteX20" fmla="*/ 709673 w 727908"/>
                      <a:gd name="connsiteY20" fmla="*/ 264189 h 597002"/>
                      <a:gd name="connsiteX21" fmla="*/ 14623 w 727908"/>
                      <a:gd name="connsiteY21" fmla="*/ 13831 h 597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27908" h="597002">
                        <a:moveTo>
                          <a:pt x="248773" y="597003"/>
                        </a:moveTo>
                        <a:lnTo>
                          <a:pt x="246483" y="591453"/>
                        </a:lnTo>
                        <a:lnTo>
                          <a:pt x="242431" y="590308"/>
                        </a:lnTo>
                        <a:lnTo>
                          <a:pt x="245162" y="588370"/>
                        </a:lnTo>
                        <a:lnTo>
                          <a:pt x="4316" y="10131"/>
                        </a:lnTo>
                        <a:lnTo>
                          <a:pt x="1057" y="8985"/>
                        </a:lnTo>
                        <a:lnTo>
                          <a:pt x="2995" y="6959"/>
                        </a:lnTo>
                        <a:lnTo>
                          <a:pt x="0" y="0"/>
                        </a:lnTo>
                        <a:lnTo>
                          <a:pt x="7135" y="2555"/>
                        </a:lnTo>
                        <a:lnTo>
                          <a:pt x="8986" y="617"/>
                        </a:lnTo>
                        <a:lnTo>
                          <a:pt x="10307" y="3700"/>
                        </a:lnTo>
                        <a:lnTo>
                          <a:pt x="724032" y="262251"/>
                        </a:lnTo>
                        <a:lnTo>
                          <a:pt x="724032" y="262251"/>
                        </a:lnTo>
                        <a:lnTo>
                          <a:pt x="727908" y="263661"/>
                        </a:lnTo>
                        <a:lnTo>
                          <a:pt x="256349" y="591629"/>
                        </a:lnTo>
                        <a:lnTo>
                          <a:pt x="257671" y="594713"/>
                        </a:lnTo>
                        <a:lnTo>
                          <a:pt x="253618" y="593479"/>
                        </a:lnTo>
                        <a:lnTo>
                          <a:pt x="248773" y="597003"/>
                        </a:lnTo>
                        <a:close/>
                        <a:moveTo>
                          <a:pt x="14623" y="13831"/>
                        </a:moveTo>
                        <a:lnTo>
                          <a:pt x="252826" y="582996"/>
                        </a:lnTo>
                        <a:lnTo>
                          <a:pt x="709673" y="264189"/>
                        </a:lnTo>
                        <a:lnTo>
                          <a:pt x="14623" y="13831"/>
                        </a:lnTo>
                        <a:close/>
                      </a:path>
                    </a:pathLst>
                  </a:custGeom>
                  <a:grpFill/>
                  <a:ln w="8809" cap="flat">
                    <a:noFill/>
                    <a:prstDash val="solid"/>
                    <a:miter/>
                  </a:ln>
                </p:spPr>
                <p:txBody>
                  <a:bodyPr rtlCol="0" anchor="ctr"/>
                  <a:lstStyle/>
                  <a:p>
                    <a:endParaRPr lang="en-US" sz="3200"/>
                  </a:p>
                </p:txBody>
              </p:sp>
            </p:grpSp>
            <p:grpSp>
              <p:nvGrpSpPr>
                <p:cNvPr id="1622" name="Graphic 4229">
                  <a:extLst>
                    <a:ext uri="{FF2B5EF4-FFF2-40B4-BE49-F238E27FC236}">
                      <a16:creationId xmlns:a16="http://schemas.microsoft.com/office/drawing/2014/main" id="{9EBE5FF0-17AC-4AC2-AE57-181C0C69D949}"/>
                    </a:ext>
                  </a:extLst>
                </p:cNvPr>
                <p:cNvGrpSpPr/>
                <p:nvPr/>
              </p:nvGrpSpPr>
              <p:grpSpPr>
                <a:xfrm>
                  <a:off x="6854476" y="2087769"/>
                  <a:ext cx="599998" cy="588457"/>
                  <a:chOff x="6854476" y="2087769"/>
                  <a:chExt cx="599998" cy="588457"/>
                </a:xfrm>
                <a:grpFill/>
              </p:grpSpPr>
              <p:sp>
                <p:nvSpPr>
                  <p:cNvPr id="2358" name="Freeform: Shape 2357">
                    <a:extLst>
                      <a:ext uri="{FF2B5EF4-FFF2-40B4-BE49-F238E27FC236}">
                        <a16:creationId xmlns:a16="http://schemas.microsoft.com/office/drawing/2014/main" id="{0D3C7DB0-DE25-406C-B58D-FF6B28DA1E92}"/>
                      </a:ext>
                    </a:extLst>
                  </p:cNvPr>
                  <p:cNvSpPr/>
                  <p:nvPr/>
                </p:nvSpPr>
                <p:spPr>
                  <a:xfrm>
                    <a:off x="6860114" y="2093583"/>
                    <a:ext cx="587840" cy="576741"/>
                  </a:xfrm>
                  <a:custGeom>
                    <a:avLst/>
                    <a:gdLst>
                      <a:gd name="connsiteX0" fmla="*/ 202701 w 587840"/>
                      <a:gd name="connsiteY0" fmla="*/ 576742 h 576741"/>
                      <a:gd name="connsiteX1" fmla="*/ 201996 w 587840"/>
                      <a:gd name="connsiteY1" fmla="*/ 574804 h 576741"/>
                      <a:gd name="connsiteX2" fmla="*/ 2379 w 587840"/>
                      <a:gd name="connsiteY2" fmla="*/ 6871 h 576741"/>
                      <a:gd name="connsiteX3" fmla="*/ 0 w 587840"/>
                      <a:gd name="connsiteY3" fmla="*/ 0 h 576741"/>
                      <a:gd name="connsiteX4" fmla="*/ 6695 w 587840"/>
                      <a:gd name="connsiteY4" fmla="*/ 2731 h 576741"/>
                      <a:gd name="connsiteX5" fmla="*/ 585639 w 587840"/>
                      <a:gd name="connsiteY5" fmla="*/ 233797 h 576741"/>
                      <a:gd name="connsiteX6" fmla="*/ 587841 w 587840"/>
                      <a:gd name="connsiteY6" fmla="*/ 234678 h 576741"/>
                      <a:gd name="connsiteX7" fmla="*/ 586080 w 587840"/>
                      <a:gd name="connsiteY7" fmla="*/ 236264 h 576741"/>
                      <a:gd name="connsiteX8" fmla="*/ 206753 w 587840"/>
                      <a:gd name="connsiteY8" fmla="*/ 573130 h 576741"/>
                      <a:gd name="connsiteX9" fmla="*/ 202701 w 587840"/>
                      <a:gd name="connsiteY9" fmla="*/ 576742 h 576741"/>
                      <a:gd name="connsiteX10" fmla="*/ 210893 w 587840"/>
                      <a:gd name="connsiteY10" fmla="*/ 569518 h 576741"/>
                      <a:gd name="connsiteX11" fmla="*/ 584141 w 587840"/>
                      <a:gd name="connsiteY11" fmla="*/ 234150 h 576741"/>
                      <a:gd name="connsiteX12" fmla="*/ 584582 w 587840"/>
                      <a:gd name="connsiteY12" fmla="*/ 236616 h 576741"/>
                      <a:gd name="connsiteX13" fmla="*/ 4316 w 587840"/>
                      <a:gd name="connsiteY13" fmla="*/ 8985 h 576741"/>
                      <a:gd name="connsiteX14" fmla="*/ 8633 w 587840"/>
                      <a:gd name="connsiteY14" fmla="*/ 4845 h 576741"/>
                      <a:gd name="connsiteX15" fmla="*/ 210893 w 587840"/>
                      <a:gd name="connsiteY15" fmla="*/ 569518 h 57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7840" h="576741">
                        <a:moveTo>
                          <a:pt x="202701" y="576742"/>
                        </a:moveTo>
                        <a:lnTo>
                          <a:pt x="201996" y="574804"/>
                        </a:lnTo>
                        <a:lnTo>
                          <a:pt x="2379" y="6871"/>
                        </a:lnTo>
                        <a:lnTo>
                          <a:pt x="0" y="0"/>
                        </a:lnTo>
                        <a:lnTo>
                          <a:pt x="6695" y="2731"/>
                        </a:lnTo>
                        <a:lnTo>
                          <a:pt x="585639" y="233797"/>
                        </a:lnTo>
                        <a:lnTo>
                          <a:pt x="587841" y="234678"/>
                        </a:lnTo>
                        <a:lnTo>
                          <a:pt x="586080" y="236264"/>
                        </a:lnTo>
                        <a:lnTo>
                          <a:pt x="206753" y="573130"/>
                        </a:lnTo>
                        <a:lnTo>
                          <a:pt x="202701" y="576742"/>
                        </a:lnTo>
                        <a:close/>
                        <a:moveTo>
                          <a:pt x="210893" y="569518"/>
                        </a:moveTo>
                        <a:lnTo>
                          <a:pt x="584141" y="234150"/>
                        </a:lnTo>
                        <a:lnTo>
                          <a:pt x="584582" y="236616"/>
                        </a:lnTo>
                        <a:lnTo>
                          <a:pt x="4316" y="8985"/>
                        </a:lnTo>
                        <a:lnTo>
                          <a:pt x="8633" y="4845"/>
                        </a:lnTo>
                        <a:lnTo>
                          <a:pt x="210893" y="569518"/>
                        </a:lnTo>
                        <a:close/>
                      </a:path>
                    </a:pathLst>
                  </a:custGeom>
                  <a:grpFill/>
                  <a:ln w="8809" cap="flat">
                    <a:noFill/>
                    <a:prstDash val="solid"/>
                    <a:miter/>
                  </a:ln>
                </p:spPr>
                <p:txBody>
                  <a:bodyPr rtlCol="0" anchor="ctr"/>
                  <a:lstStyle/>
                  <a:p>
                    <a:endParaRPr lang="en-US" sz="3200"/>
                  </a:p>
                </p:txBody>
              </p:sp>
              <p:sp>
                <p:nvSpPr>
                  <p:cNvPr id="2359" name="Freeform: Shape 2358">
                    <a:extLst>
                      <a:ext uri="{FF2B5EF4-FFF2-40B4-BE49-F238E27FC236}">
                        <a16:creationId xmlns:a16="http://schemas.microsoft.com/office/drawing/2014/main" id="{C910C855-A1D8-4AD9-8597-120B928D502D}"/>
                      </a:ext>
                    </a:extLst>
                  </p:cNvPr>
                  <p:cNvSpPr/>
                  <p:nvPr/>
                </p:nvSpPr>
                <p:spPr>
                  <a:xfrm>
                    <a:off x="6854476" y="2087769"/>
                    <a:ext cx="599998" cy="588457"/>
                  </a:xfrm>
                  <a:custGeom>
                    <a:avLst/>
                    <a:gdLst>
                      <a:gd name="connsiteX0" fmla="*/ 206842 w 599998"/>
                      <a:gd name="connsiteY0" fmla="*/ 588458 h 588457"/>
                      <a:gd name="connsiteX1" fmla="*/ 204463 w 599998"/>
                      <a:gd name="connsiteY1" fmla="*/ 581763 h 588457"/>
                      <a:gd name="connsiteX2" fmla="*/ 5903 w 599998"/>
                      <a:gd name="connsiteY2" fmla="*/ 16738 h 588457"/>
                      <a:gd name="connsiteX3" fmla="*/ 3876 w 599998"/>
                      <a:gd name="connsiteY3" fmla="*/ 15945 h 588457"/>
                      <a:gd name="connsiteX4" fmla="*/ 5198 w 599998"/>
                      <a:gd name="connsiteY4" fmla="*/ 14623 h 588457"/>
                      <a:gd name="connsiteX5" fmla="*/ 0 w 599998"/>
                      <a:gd name="connsiteY5" fmla="*/ 0 h 588457"/>
                      <a:gd name="connsiteX6" fmla="*/ 14447 w 599998"/>
                      <a:gd name="connsiteY6" fmla="*/ 5726 h 588457"/>
                      <a:gd name="connsiteX7" fmla="*/ 15769 w 599998"/>
                      <a:gd name="connsiteY7" fmla="*/ 4493 h 588457"/>
                      <a:gd name="connsiteX8" fmla="*/ 16473 w 599998"/>
                      <a:gd name="connsiteY8" fmla="*/ 6519 h 588457"/>
                      <a:gd name="connsiteX9" fmla="*/ 589779 w 599998"/>
                      <a:gd name="connsiteY9" fmla="*/ 235383 h 588457"/>
                      <a:gd name="connsiteX10" fmla="*/ 592070 w 599998"/>
                      <a:gd name="connsiteY10" fmla="*/ 233357 h 588457"/>
                      <a:gd name="connsiteX11" fmla="*/ 592687 w 599998"/>
                      <a:gd name="connsiteY11" fmla="*/ 236528 h 588457"/>
                      <a:gd name="connsiteX12" fmla="*/ 599998 w 599998"/>
                      <a:gd name="connsiteY12" fmla="*/ 239435 h 588457"/>
                      <a:gd name="connsiteX13" fmla="*/ 594184 w 599998"/>
                      <a:gd name="connsiteY13" fmla="*/ 244633 h 588457"/>
                      <a:gd name="connsiteX14" fmla="*/ 594712 w 599998"/>
                      <a:gd name="connsiteY14" fmla="*/ 247804 h 588457"/>
                      <a:gd name="connsiteX15" fmla="*/ 591893 w 599998"/>
                      <a:gd name="connsiteY15" fmla="*/ 246659 h 588457"/>
                      <a:gd name="connsiteX16" fmla="*/ 215122 w 599998"/>
                      <a:gd name="connsiteY16" fmla="*/ 581234 h 588457"/>
                      <a:gd name="connsiteX17" fmla="*/ 215122 w 599998"/>
                      <a:gd name="connsiteY17" fmla="*/ 581234 h 588457"/>
                      <a:gd name="connsiteX18" fmla="*/ 206842 w 599998"/>
                      <a:gd name="connsiteY18" fmla="*/ 588458 h 588457"/>
                      <a:gd name="connsiteX19" fmla="*/ 19557 w 599998"/>
                      <a:gd name="connsiteY19" fmla="*/ 35325 h 588457"/>
                      <a:gd name="connsiteX20" fmla="*/ 209836 w 599998"/>
                      <a:gd name="connsiteY20" fmla="*/ 576742 h 588457"/>
                      <a:gd name="connsiteX21" fmla="*/ 212567 w 599998"/>
                      <a:gd name="connsiteY21" fmla="*/ 574363 h 588457"/>
                      <a:gd name="connsiteX22" fmla="*/ 19557 w 599998"/>
                      <a:gd name="connsiteY22" fmla="*/ 35325 h 588457"/>
                      <a:gd name="connsiteX23" fmla="*/ 22464 w 599998"/>
                      <a:gd name="connsiteY23" fmla="*/ 23256 h 588457"/>
                      <a:gd name="connsiteX24" fmla="*/ 218029 w 599998"/>
                      <a:gd name="connsiteY24" fmla="*/ 569430 h 588457"/>
                      <a:gd name="connsiteX25" fmla="*/ 581675 w 599998"/>
                      <a:gd name="connsiteY25" fmla="*/ 242607 h 588457"/>
                      <a:gd name="connsiteX26" fmla="*/ 22464 w 599998"/>
                      <a:gd name="connsiteY26" fmla="*/ 23256 h 58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99998" h="588457">
                        <a:moveTo>
                          <a:pt x="206842" y="588458"/>
                        </a:moveTo>
                        <a:lnTo>
                          <a:pt x="204463" y="581763"/>
                        </a:lnTo>
                        <a:lnTo>
                          <a:pt x="5903" y="16738"/>
                        </a:lnTo>
                        <a:lnTo>
                          <a:pt x="3876" y="15945"/>
                        </a:lnTo>
                        <a:lnTo>
                          <a:pt x="5198" y="14623"/>
                        </a:lnTo>
                        <a:lnTo>
                          <a:pt x="0" y="0"/>
                        </a:lnTo>
                        <a:lnTo>
                          <a:pt x="14447" y="5726"/>
                        </a:lnTo>
                        <a:lnTo>
                          <a:pt x="15769" y="4493"/>
                        </a:lnTo>
                        <a:lnTo>
                          <a:pt x="16473" y="6519"/>
                        </a:lnTo>
                        <a:lnTo>
                          <a:pt x="589779" y="235383"/>
                        </a:lnTo>
                        <a:lnTo>
                          <a:pt x="592070" y="233357"/>
                        </a:lnTo>
                        <a:lnTo>
                          <a:pt x="592687" y="236528"/>
                        </a:lnTo>
                        <a:lnTo>
                          <a:pt x="599998" y="239435"/>
                        </a:lnTo>
                        <a:lnTo>
                          <a:pt x="594184" y="244633"/>
                        </a:lnTo>
                        <a:lnTo>
                          <a:pt x="594712" y="247804"/>
                        </a:lnTo>
                        <a:lnTo>
                          <a:pt x="591893" y="246659"/>
                        </a:lnTo>
                        <a:lnTo>
                          <a:pt x="215122" y="581234"/>
                        </a:lnTo>
                        <a:lnTo>
                          <a:pt x="215122" y="581234"/>
                        </a:lnTo>
                        <a:lnTo>
                          <a:pt x="206842" y="588458"/>
                        </a:lnTo>
                        <a:close/>
                        <a:moveTo>
                          <a:pt x="19557" y="35325"/>
                        </a:moveTo>
                        <a:lnTo>
                          <a:pt x="209836" y="576742"/>
                        </a:lnTo>
                        <a:lnTo>
                          <a:pt x="212567" y="574363"/>
                        </a:lnTo>
                        <a:lnTo>
                          <a:pt x="19557" y="35325"/>
                        </a:lnTo>
                        <a:close/>
                        <a:moveTo>
                          <a:pt x="22464" y="23256"/>
                        </a:moveTo>
                        <a:lnTo>
                          <a:pt x="218029" y="569430"/>
                        </a:lnTo>
                        <a:lnTo>
                          <a:pt x="581675" y="242607"/>
                        </a:lnTo>
                        <a:lnTo>
                          <a:pt x="22464" y="23256"/>
                        </a:lnTo>
                        <a:close/>
                      </a:path>
                    </a:pathLst>
                  </a:custGeom>
                  <a:grpFill/>
                  <a:ln w="8809" cap="flat">
                    <a:noFill/>
                    <a:prstDash val="solid"/>
                    <a:miter/>
                  </a:ln>
                </p:spPr>
                <p:txBody>
                  <a:bodyPr rtlCol="0" anchor="ctr"/>
                  <a:lstStyle/>
                  <a:p>
                    <a:endParaRPr lang="en-US" sz="3200"/>
                  </a:p>
                </p:txBody>
              </p:sp>
            </p:grpSp>
            <p:grpSp>
              <p:nvGrpSpPr>
                <p:cNvPr id="1623" name="Graphic 4229">
                  <a:extLst>
                    <a:ext uri="{FF2B5EF4-FFF2-40B4-BE49-F238E27FC236}">
                      <a16:creationId xmlns:a16="http://schemas.microsoft.com/office/drawing/2014/main" id="{68C2FA89-4744-4F5E-A661-579B1085A988}"/>
                    </a:ext>
                  </a:extLst>
                </p:cNvPr>
                <p:cNvGrpSpPr/>
                <p:nvPr/>
              </p:nvGrpSpPr>
              <p:grpSpPr>
                <a:xfrm>
                  <a:off x="7991045" y="687715"/>
                  <a:ext cx="369107" cy="220847"/>
                  <a:chOff x="7991045" y="687715"/>
                  <a:chExt cx="369107" cy="220847"/>
                </a:xfrm>
                <a:grpFill/>
              </p:grpSpPr>
              <p:sp>
                <p:nvSpPr>
                  <p:cNvPr id="2356" name="Freeform: Shape 2355">
                    <a:extLst>
                      <a:ext uri="{FF2B5EF4-FFF2-40B4-BE49-F238E27FC236}">
                        <a16:creationId xmlns:a16="http://schemas.microsoft.com/office/drawing/2014/main" id="{80D3AD2C-CC1B-4290-901F-84902F1EEF6D}"/>
                      </a:ext>
                    </a:extLst>
                  </p:cNvPr>
                  <p:cNvSpPr/>
                  <p:nvPr/>
                </p:nvSpPr>
                <p:spPr>
                  <a:xfrm>
                    <a:off x="8001616" y="693089"/>
                    <a:ext cx="352369" cy="209043"/>
                  </a:xfrm>
                  <a:custGeom>
                    <a:avLst/>
                    <a:gdLst>
                      <a:gd name="connsiteX0" fmla="*/ 296079 w 352369"/>
                      <a:gd name="connsiteY0" fmla="*/ 3436 h 209043"/>
                      <a:gd name="connsiteX1" fmla="*/ 3876 w 352369"/>
                      <a:gd name="connsiteY1" fmla="*/ 191513 h 209043"/>
                      <a:gd name="connsiteX2" fmla="*/ 3348 w 352369"/>
                      <a:gd name="connsiteY2" fmla="*/ 189575 h 209043"/>
                      <a:gd name="connsiteX3" fmla="*/ 351841 w 352369"/>
                      <a:gd name="connsiteY3" fmla="*/ 208251 h 209043"/>
                      <a:gd name="connsiteX4" fmla="*/ 351401 w 352369"/>
                      <a:gd name="connsiteY4" fmla="*/ 208779 h 209043"/>
                      <a:gd name="connsiteX5" fmla="*/ 296079 w 352369"/>
                      <a:gd name="connsiteY5" fmla="*/ 3436 h 209043"/>
                      <a:gd name="connsiteX6" fmla="*/ 295110 w 352369"/>
                      <a:gd name="connsiteY6" fmla="*/ 0 h 209043"/>
                      <a:gd name="connsiteX7" fmla="*/ 352194 w 352369"/>
                      <a:gd name="connsiteY7" fmla="*/ 208515 h 209043"/>
                      <a:gd name="connsiteX8" fmla="*/ 352370 w 352369"/>
                      <a:gd name="connsiteY8" fmla="*/ 209043 h 209043"/>
                      <a:gd name="connsiteX9" fmla="*/ 351841 w 352369"/>
                      <a:gd name="connsiteY9" fmla="*/ 209043 h 209043"/>
                      <a:gd name="connsiteX10" fmla="*/ 3259 w 352369"/>
                      <a:gd name="connsiteY10" fmla="*/ 191689 h 209043"/>
                      <a:gd name="connsiteX11" fmla="*/ 0 w 352369"/>
                      <a:gd name="connsiteY11" fmla="*/ 191513 h 209043"/>
                      <a:gd name="connsiteX12" fmla="*/ 2731 w 352369"/>
                      <a:gd name="connsiteY12" fmla="*/ 189751 h 209043"/>
                      <a:gd name="connsiteX13" fmla="*/ 295110 w 352369"/>
                      <a:gd name="connsiteY13" fmla="*/ 0 h 209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369" h="209043">
                        <a:moveTo>
                          <a:pt x="296079" y="3436"/>
                        </a:moveTo>
                        <a:lnTo>
                          <a:pt x="3876" y="191513"/>
                        </a:lnTo>
                        <a:lnTo>
                          <a:pt x="3348" y="189575"/>
                        </a:lnTo>
                        <a:lnTo>
                          <a:pt x="351841" y="208251"/>
                        </a:lnTo>
                        <a:lnTo>
                          <a:pt x="351401" y="208779"/>
                        </a:lnTo>
                        <a:lnTo>
                          <a:pt x="296079" y="3436"/>
                        </a:lnTo>
                        <a:close/>
                        <a:moveTo>
                          <a:pt x="295110" y="0"/>
                        </a:moveTo>
                        <a:lnTo>
                          <a:pt x="352194" y="208515"/>
                        </a:lnTo>
                        <a:lnTo>
                          <a:pt x="352370" y="209043"/>
                        </a:lnTo>
                        <a:lnTo>
                          <a:pt x="351841" y="209043"/>
                        </a:lnTo>
                        <a:lnTo>
                          <a:pt x="3259" y="191689"/>
                        </a:lnTo>
                        <a:lnTo>
                          <a:pt x="0" y="191513"/>
                        </a:lnTo>
                        <a:lnTo>
                          <a:pt x="2731" y="189751"/>
                        </a:lnTo>
                        <a:lnTo>
                          <a:pt x="295110" y="0"/>
                        </a:lnTo>
                        <a:close/>
                      </a:path>
                    </a:pathLst>
                  </a:custGeom>
                  <a:grpFill/>
                  <a:ln w="8809" cap="flat">
                    <a:noFill/>
                    <a:prstDash val="solid"/>
                    <a:miter/>
                  </a:ln>
                </p:spPr>
                <p:txBody>
                  <a:bodyPr rtlCol="0" anchor="ctr"/>
                  <a:lstStyle/>
                  <a:p>
                    <a:endParaRPr lang="en-US" sz="3200"/>
                  </a:p>
                </p:txBody>
              </p:sp>
              <p:sp>
                <p:nvSpPr>
                  <p:cNvPr id="2357" name="Freeform: Shape 2356">
                    <a:extLst>
                      <a:ext uri="{FF2B5EF4-FFF2-40B4-BE49-F238E27FC236}">
                        <a16:creationId xmlns:a16="http://schemas.microsoft.com/office/drawing/2014/main" id="{BD6E44B1-3777-4F5E-9BF5-5232766A9F8F}"/>
                      </a:ext>
                    </a:extLst>
                  </p:cNvPr>
                  <p:cNvSpPr/>
                  <p:nvPr/>
                </p:nvSpPr>
                <p:spPr>
                  <a:xfrm>
                    <a:off x="7991045" y="687715"/>
                    <a:ext cx="369107" cy="220847"/>
                  </a:xfrm>
                  <a:custGeom>
                    <a:avLst/>
                    <a:gdLst>
                      <a:gd name="connsiteX0" fmla="*/ 360915 w 369107"/>
                      <a:gd name="connsiteY0" fmla="*/ 220848 h 220847"/>
                      <a:gd name="connsiteX1" fmla="*/ 359770 w 369107"/>
                      <a:gd name="connsiteY1" fmla="*/ 217588 h 220847"/>
                      <a:gd name="connsiteX2" fmla="*/ 15064 w 369107"/>
                      <a:gd name="connsiteY2" fmla="*/ 200410 h 220847"/>
                      <a:gd name="connsiteX3" fmla="*/ 12333 w 369107"/>
                      <a:gd name="connsiteY3" fmla="*/ 202172 h 220847"/>
                      <a:gd name="connsiteX4" fmla="*/ 11805 w 369107"/>
                      <a:gd name="connsiteY4" fmla="*/ 200322 h 220847"/>
                      <a:gd name="connsiteX5" fmla="*/ 0 w 369107"/>
                      <a:gd name="connsiteY5" fmla="*/ 199706 h 220847"/>
                      <a:gd name="connsiteX6" fmla="*/ 9954 w 369107"/>
                      <a:gd name="connsiteY6" fmla="*/ 193187 h 220847"/>
                      <a:gd name="connsiteX7" fmla="*/ 9426 w 369107"/>
                      <a:gd name="connsiteY7" fmla="*/ 191249 h 220847"/>
                      <a:gd name="connsiteX8" fmla="*/ 12597 w 369107"/>
                      <a:gd name="connsiteY8" fmla="*/ 191425 h 220847"/>
                      <a:gd name="connsiteX9" fmla="*/ 307707 w 369107"/>
                      <a:gd name="connsiteY9" fmla="*/ 0 h 220847"/>
                      <a:gd name="connsiteX10" fmla="*/ 308676 w 369107"/>
                      <a:gd name="connsiteY10" fmla="*/ 3436 h 220847"/>
                      <a:gd name="connsiteX11" fmla="*/ 308676 w 369107"/>
                      <a:gd name="connsiteY11" fmla="*/ 3436 h 220847"/>
                      <a:gd name="connsiteX12" fmla="*/ 309029 w 369107"/>
                      <a:gd name="connsiteY12" fmla="*/ 4933 h 220847"/>
                      <a:gd name="connsiteX13" fmla="*/ 365232 w 369107"/>
                      <a:gd name="connsiteY13" fmla="*/ 210365 h 220847"/>
                      <a:gd name="connsiteX14" fmla="*/ 369108 w 369107"/>
                      <a:gd name="connsiteY14" fmla="*/ 210541 h 220847"/>
                      <a:gd name="connsiteX15" fmla="*/ 366289 w 369107"/>
                      <a:gd name="connsiteY15" fmla="*/ 214065 h 220847"/>
                      <a:gd name="connsiteX16" fmla="*/ 367169 w 369107"/>
                      <a:gd name="connsiteY16" fmla="*/ 217412 h 220847"/>
                      <a:gd name="connsiteX17" fmla="*/ 363293 w 369107"/>
                      <a:gd name="connsiteY17" fmla="*/ 217677 h 220847"/>
                      <a:gd name="connsiteX18" fmla="*/ 360915 w 369107"/>
                      <a:gd name="connsiteY18" fmla="*/ 220848 h 220847"/>
                      <a:gd name="connsiteX19" fmla="*/ 27749 w 369107"/>
                      <a:gd name="connsiteY19" fmla="*/ 192306 h 220847"/>
                      <a:gd name="connsiteX20" fmla="*/ 357391 w 369107"/>
                      <a:gd name="connsiteY20" fmla="*/ 209924 h 220847"/>
                      <a:gd name="connsiteX21" fmla="*/ 304536 w 369107"/>
                      <a:gd name="connsiteY21" fmla="*/ 14095 h 220847"/>
                      <a:gd name="connsiteX22" fmla="*/ 27749 w 369107"/>
                      <a:gd name="connsiteY22" fmla="*/ 192306 h 22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9107" h="220847">
                        <a:moveTo>
                          <a:pt x="360915" y="220848"/>
                        </a:moveTo>
                        <a:lnTo>
                          <a:pt x="359770" y="217588"/>
                        </a:lnTo>
                        <a:lnTo>
                          <a:pt x="15064" y="200410"/>
                        </a:lnTo>
                        <a:lnTo>
                          <a:pt x="12333" y="202172"/>
                        </a:lnTo>
                        <a:lnTo>
                          <a:pt x="11805" y="200322"/>
                        </a:lnTo>
                        <a:lnTo>
                          <a:pt x="0" y="199706"/>
                        </a:lnTo>
                        <a:lnTo>
                          <a:pt x="9954" y="193187"/>
                        </a:lnTo>
                        <a:lnTo>
                          <a:pt x="9426" y="191249"/>
                        </a:lnTo>
                        <a:lnTo>
                          <a:pt x="12597" y="191425"/>
                        </a:lnTo>
                        <a:lnTo>
                          <a:pt x="307707" y="0"/>
                        </a:lnTo>
                        <a:lnTo>
                          <a:pt x="308676" y="3436"/>
                        </a:lnTo>
                        <a:lnTo>
                          <a:pt x="308676" y="3436"/>
                        </a:lnTo>
                        <a:lnTo>
                          <a:pt x="309029" y="4933"/>
                        </a:lnTo>
                        <a:lnTo>
                          <a:pt x="365232" y="210365"/>
                        </a:lnTo>
                        <a:lnTo>
                          <a:pt x="369108" y="210541"/>
                        </a:lnTo>
                        <a:lnTo>
                          <a:pt x="366289" y="214065"/>
                        </a:lnTo>
                        <a:lnTo>
                          <a:pt x="367169" y="217412"/>
                        </a:lnTo>
                        <a:lnTo>
                          <a:pt x="363293" y="217677"/>
                        </a:lnTo>
                        <a:lnTo>
                          <a:pt x="360915" y="220848"/>
                        </a:lnTo>
                        <a:close/>
                        <a:moveTo>
                          <a:pt x="27749" y="192306"/>
                        </a:moveTo>
                        <a:lnTo>
                          <a:pt x="357391" y="209924"/>
                        </a:lnTo>
                        <a:lnTo>
                          <a:pt x="304536" y="14095"/>
                        </a:lnTo>
                        <a:lnTo>
                          <a:pt x="27749" y="192306"/>
                        </a:lnTo>
                        <a:close/>
                      </a:path>
                    </a:pathLst>
                  </a:custGeom>
                  <a:grpFill/>
                  <a:ln w="8809" cap="flat">
                    <a:noFill/>
                    <a:prstDash val="solid"/>
                    <a:miter/>
                  </a:ln>
                </p:spPr>
                <p:txBody>
                  <a:bodyPr rtlCol="0" anchor="ctr"/>
                  <a:lstStyle/>
                  <a:p>
                    <a:endParaRPr lang="en-US" sz="3200"/>
                  </a:p>
                </p:txBody>
              </p:sp>
            </p:grpSp>
            <p:grpSp>
              <p:nvGrpSpPr>
                <p:cNvPr id="1624" name="Graphic 4229">
                  <a:extLst>
                    <a:ext uri="{FF2B5EF4-FFF2-40B4-BE49-F238E27FC236}">
                      <a16:creationId xmlns:a16="http://schemas.microsoft.com/office/drawing/2014/main" id="{F72F890D-24F4-4855-8995-99EB3C5C5F36}"/>
                    </a:ext>
                  </a:extLst>
                </p:cNvPr>
                <p:cNvGrpSpPr/>
                <p:nvPr/>
              </p:nvGrpSpPr>
              <p:grpSpPr>
                <a:xfrm>
                  <a:off x="2116069" y="2371339"/>
                  <a:ext cx="645277" cy="361003"/>
                  <a:chOff x="2116069" y="2371339"/>
                  <a:chExt cx="645277" cy="361003"/>
                </a:xfrm>
                <a:grpFill/>
              </p:grpSpPr>
              <p:sp>
                <p:nvSpPr>
                  <p:cNvPr id="2354" name="Freeform: Shape 2353">
                    <a:extLst>
                      <a:ext uri="{FF2B5EF4-FFF2-40B4-BE49-F238E27FC236}">
                        <a16:creationId xmlns:a16="http://schemas.microsoft.com/office/drawing/2014/main" id="{2A620B45-8265-4326-A880-61EAB8C86666}"/>
                      </a:ext>
                    </a:extLst>
                  </p:cNvPr>
                  <p:cNvSpPr/>
                  <p:nvPr/>
                </p:nvSpPr>
                <p:spPr>
                  <a:xfrm>
                    <a:off x="2125671" y="2376184"/>
                    <a:ext cx="629949" cy="350960"/>
                  </a:xfrm>
                  <a:custGeom>
                    <a:avLst/>
                    <a:gdLst>
                      <a:gd name="connsiteX0" fmla="*/ 629949 w 629949"/>
                      <a:gd name="connsiteY0" fmla="*/ 2114 h 350960"/>
                      <a:gd name="connsiteX1" fmla="*/ 628628 w 629949"/>
                      <a:gd name="connsiteY1" fmla="*/ 4493 h 350960"/>
                      <a:gd name="connsiteX2" fmla="*/ 440815 w 629949"/>
                      <a:gd name="connsiteY2" fmla="*/ 346996 h 350960"/>
                      <a:gd name="connsiteX3" fmla="*/ 438612 w 629949"/>
                      <a:gd name="connsiteY3" fmla="*/ 350961 h 350960"/>
                      <a:gd name="connsiteX4" fmla="*/ 435089 w 629949"/>
                      <a:gd name="connsiteY4" fmla="*/ 348142 h 350960"/>
                      <a:gd name="connsiteX5" fmla="*/ 4493 w 629949"/>
                      <a:gd name="connsiteY5" fmla="*/ 3612 h 350960"/>
                      <a:gd name="connsiteX6" fmla="*/ 0 w 629949"/>
                      <a:gd name="connsiteY6" fmla="*/ 0 h 350960"/>
                      <a:gd name="connsiteX7" fmla="*/ 5726 w 629949"/>
                      <a:gd name="connsiteY7" fmla="*/ 0 h 350960"/>
                      <a:gd name="connsiteX8" fmla="*/ 624223 w 629949"/>
                      <a:gd name="connsiteY8" fmla="*/ 2026 h 350960"/>
                      <a:gd name="connsiteX9" fmla="*/ 629949 w 629949"/>
                      <a:gd name="connsiteY9" fmla="*/ 2114 h 350960"/>
                      <a:gd name="connsiteX10" fmla="*/ 618497 w 629949"/>
                      <a:gd name="connsiteY10" fmla="*/ 2114 h 350960"/>
                      <a:gd name="connsiteX11" fmla="*/ 5814 w 629949"/>
                      <a:gd name="connsiteY11" fmla="*/ 4140 h 350960"/>
                      <a:gd name="connsiteX12" fmla="*/ 7047 w 629949"/>
                      <a:gd name="connsiteY12" fmla="*/ 529 h 350960"/>
                      <a:gd name="connsiteX13" fmla="*/ 439934 w 629949"/>
                      <a:gd name="connsiteY13" fmla="*/ 342239 h 350960"/>
                      <a:gd name="connsiteX14" fmla="*/ 434208 w 629949"/>
                      <a:gd name="connsiteY14" fmla="*/ 343385 h 350960"/>
                      <a:gd name="connsiteX15" fmla="*/ 618497 w 629949"/>
                      <a:gd name="connsiteY15" fmla="*/ 2114 h 35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9949" h="350960">
                        <a:moveTo>
                          <a:pt x="629949" y="2114"/>
                        </a:moveTo>
                        <a:lnTo>
                          <a:pt x="628628" y="4493"/>
                        </a:lnTo>
                        <a:lnTo>
                          <a:pt x="440815" y="346996"/>
                        </a:lnTo>
                        <a:lnTo>
                          <a:pt x="438612" y="350961"/>
                        </a:lnTo>
                        <a:lnTo>
                          <a:pt x="435089" y="348142"/>
                        </a:lnTo>
                        <a:lnTo>
                          <a:pt x="4493" y="3612"/>
                        </a:lnTo>
                        <a:lnTo>
                          <a:pt x="0" y="0"/>
                        </a:lnTo>
                        <a:lnTo>
                          <a:pt x="5726" y="0"/>
                        </a:lnTo>
                        <a:lnTo>
                          <a:pt x="624223" y="2026"/>
                        </a:lnTo>
                        <a:lnTo>
                          <a:pt x="629949" y="2114"/>
                        </a:lnTo>
                        <a:close/>
                        <a:moveTo>
                          <a:pt x="618497" y="2114"/>
                        </a:moveTo>
                        <a:lnTo>
                          <a:pt x="5814" y="4140"/>
                        </a:lnTo>
                        <a:lnTo>
                          <a:pt x="7047" y="529"/>
                        </a:lnTo>
                        <a:lnTo>
                          <a:pt x="439934" y="342239"/>
                        </a:lnTo>
                        <a:lnTo>
                          <a:pt x="434208" y="343385"/>
                        </a:lnTo>
                        <a:lnTo>
                          <a:pt x="618497" y="2114"/>
                        </a:lnTo>
                        <a:close/>
                      </a:path>
                    </a:pathLst>
                  </a:custGeom>
                  <a:grpFill/>
                  <a:ln w="8809" cap="flat">
                    <a:noFill/>
                    <a:prstDash val="solid"/>
                    <a:miter/>
                  </a:ln>
                </p:spPr>
                <p:txBody>
                  <a:bodyPr rtlCol="0" anchor="ctr"/>
                  <a:lstStyle/>
                  <a:p>
                    <a:endParaRPr lang="en-US" sz="3200"/>
                  </a:p>
                </p:txBody>
              </p:sp>
              <p:sp>
                <p:nvSpPr>
                  <p:cNvPr id="2355" name="Freeform: Shape 2354">
                    <a:extLst>
                      <a:ext uri="{FF2B5EF4-FFF2-40B4-BE49-F238E27FC236}">
                        <a16:creationId xmlns:a16="http://schemas.microsoft.com/office/drawing/2014/main" id="{DEF3E893-104F-4135-8396-A7291F852FBC}"/>
                      </a:ext>
                    </a:extLst>
                  </p:cNvPr>
                  <p:cNvSpPr/>
                  <p:nvPr/>
                </p:nvSpPr>
                <p:spPr>
                  <a:xfrm>
                    <a:off x="2116069" y="2371339"/>
                    <a:ext cx="645277" cy="361003"/>
                  </a:xfrm>
                  <a:custGeom>
                    <a:avLst/>
                    <a:gdLst>
                      <a:gd name="connsiteX0" fmla="*/ 449272 w 645277"/>
                      <a:gd name="connsiteY0" fmla="*/ 361003 h 361003"/>
                      <a:gd name="connsiteX1" fmla="*/ 438877 w 645277"/>
                      <a:gd name="connsiteY1" fmla="*/ 352722 h 361003"/>
                      <a:gd name="connsiteX2" fmla="*/ 437379 w 645277"/>
                      <a:gd name="connsiteY2" fmla="*/ 353075 h 361003"/>
                      <a:gd name="connsiteX3" fmla="*/ 437996 w 645277"/>
                      <a:gd name="connsiteY3" fmla="*/ 352018 h 361003"/>
                      <a:gd name="connsiteX4" fmla="*/ 13566 w 645277"/>
                      <a:gd name="connsiteY4" fmla="*/ 12421 h 361003"/>
                      <a:gd name="connsiteX5" fmla="*/ 10659 w 645277"/>
                      <a:gd name="connsiteY5" fmla="*/ 12421 h 361003"/>
                      <a:gd name="connsiteX6" fmla="*/ 11276 w 645277"/>
                      <a:gd name="connsiteY6" fmla="*/ 10659 h 361003"/>
                      <a:gd name="connsiteX7" fmla="*/ 0 w 645277"/>
                      <a:gd name="connsiteY7" fmla="*/ 1674 h 361003"/>
                      <a:gd name="connsiteX8" fmla="*/ 14359 w 645277"/>
                      <a:gd name="connsiteY8" fmla="*/ 1762 h 361003"/>
                      <a:gd name="connsiteX9" fmla="*/ 14976 w 645277"/>
                      <a:gd name="connsiteY9" fmla="*/ 0 h 361003"/>
                      <a:gd name="connsiteX10" fmla="*/ 17266 w 645277"/>
                      <a:gd name="connsiteY10" fmla="*/ 1762 h 361003"/>
                      <a:gd name="connsiteX11" fmla="*/ 645277 w 645277"/>
                      <a:gd name="connsiteY11" fmla="*/ 3788 h 361003"/>
                      <a:gd name="connsiteX12" fmla="*/ 456319 w 645277"/>
                      <a:gd name="connsiteY12" fmla="*/ 348406 h 361003"/>
                      <a:gd name="connsiteX13" fmla="*/ 457288 w 645277"/>
                      <a:gd name="connsiteY13" fmla="*/ 349199 h 361003"/>
                      <a:gd name="connsiteX14" fmla="*/ 455702 w 645277"/>
                      <a:gd name="connsiteY14" fmla="*/ 349551 h 361003"/>
                      <a:gd name="connsiteX15" fmla="*/ 449272 w 645277"/>
                      <a:gd name="connsiteY15" fmla="*/ 361003 h 361003"/>
                      <a:gd name="connsiteX16" fmla="*/ 346115 w 645277"/>
                      <a:gd name="connsiteY16" fmla="*/ 269827 h 361003"/>
                      <a:gd name="connsiteX17" fmla="*/ 441255 w 645277"/>
                      <a:gd name="connsiteY17" fmla="*/ 345939 h 361003"/>
                      <a:gd name="connsiteX18" fmla="*/ 441608 w 645277"/>
                      <a:gd name="connsiteY18" fmla="*/ 345235 h 361003"/>
                      <a:gd name="connsiteX19" fmla="*/ 346115 w 645277"/>
                      <a:gd name="connsiteY19" fmla="*/ 269827 h 361003"/>
                      <a:gd name="connsiteX20" fmla="*/ 450241 w 645277"/>
                      <a:gd name="connsiteY20" fmla="*/ 343385 h 361003"/>
                      <a:gd name="connsiteX21" fmla="*/ 450945 w 645277"/>
                      <a:gd name="connsiteY21" fmla="*/ 343913 h 361003"/>
                      <a:gd name="connsiteX22" fmla="*/ 633914 w 645277"/>
                      <a:gd name="connsiteY22" fmla="*/ 10307 h 361003"/>
                      <a:gd name="connsiteX23" fmla="*/ 630125 w 645277"/>
                      <a:gd name="connsiteY23" fmla="*/ 10307 h 361003"/>
                      <a:gd name="connsiteX24" fmla="*/ 450241 w 645277"/>
                      <a:gd name="connsiteY24" fmla="*/ 343385 h 361003"/>
                      <a:gd name="connsiteX25" fmla="*/ 30744 w 645277"/>
                      <a:gd name="connsiteY25" fmla="*/ 12245 h 361003"/>
                      <a:gd name="connsiteX26" fmla="*/ 444779 w 645277"/>
                      <a:gd name="connsiteY26" fmla="*/ 339156 h 361003"/>
                      <a:gd name="connsiteX27" fmla="*/ 622373 w 645277"/>
                      <a:gd name="connsiteY27" fmla="*/ 10395 h 361003"/>
                      <a:gd name="connsiteX28" fmla="*/ 30744 w 645277"/>
                      <a:gd name="connsiteY28" fmla="*/ 12245 h 361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45277" h="361003">
                        <a:moveTo>
                          <a:pt x="449272" y="361003"/>
                        </a:moveTo>
                        <a:lnTo>
                          <a:pt x="438877" y="352722"/>
                        </a:lnTo>
                        <a:lnTo>
                          <a:pt x="437379" y="353075"/>
                        </a:lnTo>
                        <a:lnTo>
                          <a:pt x="437996" y="352018"/>
                        </a:lnTo>
                        <a:lnTo>
                          <a:pt x="13566" y="12421"/>
                        </a:lnTo>
                        <a:lnTo>
                          <a:pt x="10659" y="12421"/>
                        </a:lnTo>
                        <a:lnTo>
                          <a:pt x="11276" y="10659"/>
                        </a:lnTo>
                        <a:lnTo>
                          <a:pt x="0" y="1674"/>
                        </a:lnTo>
                        <a:lnTo>
                          <a:pt x="14359" y="1762"/>
                        </a:lnTo>
                        <a:lnTo>
                          <a:pt x="14976" y="0"/>
                        </a:lnTo>
                        <a:lnTo>
                          <a:pt x="17266" y="1762"/>
                        </a:lnTo>
                        <a:lnTo>
                          <a:pt x="645277" y="3788"/>
                        </a:lnTo>
                        <a:lnTo>
                          <a:pt x="456319" y="348406"/>
                        </a:lnTo>
                        <a:lnTo>
                          <a:pt x="457288" y="349199"/>
                        </a:lnTo>
                        <a:lnTo>
                          <a:pt x="455702" y="349551"/>
                        </a:lnTo>
                        <a:lnTo>
                          <a:pt x="449272" y="361003"/>
                        </a:lnTo>
                        <a:close/>
                        <a:moveTo>
                          <a:pt x="346115" y="269827"/>
                        </a:moveTo>
                        <a:lnTo>
                          <a:pt x="441255" y="345939"/>
                        </a:lnTo>
                        <a:lnTo>
                          <a:pt x="441608" y="345235"/>
                        </a:lnTo>
                        <a:lnTo>
                          <a:pt x="346115" y="269827"/>
                        </a:lnTo>
                        <a:close/>
                        <a:moveTo>
                          <a:pt x="450241" y="343385"/>
                        </a:moveTo>
                        <a:lnTo>
                          <a:pt x="450945" y="343913"/>
                        </a:lnTo>
                        <a:lnTo>
                          <a:pt x="633914" y="10307"/>
                        </a:lnTo>
                        <a:lnTo>
                          <a:pt x="630125" y="10307"/>
                        </a:lnTo>
                        <a:lnTo>
                          <a:pt x="450241" y="343385"/>
                        </a:lnTo>
                        <a:close/>
                        <a:moveTo>
                          <a:pt x="30744" y="12245"/>
                        </a:moveTo>
                        <a:lnTo>
                          <a:pt x="444779" y="339156"/>
                        </a:lnTo>
                        <a:lnTo>
                          <a:pt x="622373" y="10395"/>
                        </a:lnTo>
                        <a:lnTo>
                          <a:pt x="30744" y="12245"/>
                        </a:lnTo>
                        <a:close/>
                      </a:path>
                    </a:pathLst>
                  </a:custGeom>
                  <a:grpFill/>
                  <a:ln w="8809" cap="flat">
                    <a:noFill/>
                    <a:prstDash val="solid"/>
                    <a:miter/>
                  </a:ln>
                </p:spPr>
                <p:txBody>
                  <a:bodyPr rtlCol="0" anchor="ctr"/>
                  <a:lstStyle/>
                  <a:p>
                    <a:endParaRPr lang="en-US" sz="3200"/>
                  </a:p>
                </p:txBody>
              </p:sp>
            </p:grpSp>
            <p:grpSp>
              <p:nvGrpSpPr>
                <p:cNvPr id="1625" name="Graphic 4229">
                  <a:extLst>
                    <a:ext uri="{FF2B5EF4-FFF2-40B4-BE49-F238E27FC236}">
                      <a16:creationId xmlns:a16="http://schemas.microsoft.com/office/drawing/2014/main" id="{622B4B92-112C-44DB-B512-39FFF6D231ED}"/>
                    </a:ext>
                  </a:extLst>
                </p:cNvPr>
                <p:cNvGrpSpPr/>
                <p:nvPr/>
              </p:nvGrpSpPr>
              <p:grpSpPr>
                <a:xfrm>
                  <a:off x="2120209" y="2354602"/>
                  <a:ext cx="384611" cy="849299"/>
                  <a:chOff x="2120209" y="2354602"/>
                  <a:chExt cx="384611" cy="849299"/>
                </a:xfrm>
                <a:grpFill/>
              </p:grpSpPr>
              <p:sp>
                <p:nvSpPr>
                  <p:cNvPr id="2352" name="Freeform: Shape 2351">
                    <a:extLst>
                      <a:ext uri="{FF2B5EF4-FFF2-40B4-BE49-F238E27FC236}">
                        <a16:creationId xmlns:a16="http://schemas.microsoft.com/office/drawing/2014/main" id="{E6951DC8-2FF2-4F4B-95DF-923E3A647E48}"/>
                      </a:ext>
                    </a:extLst>
                  </p:cNvPr>
                  <p:cNvSpPr/>
                  <p:nvPr/>
                </p:nvSpPr>
                <p:spPr>
                  <a:xfrm>
                    <a:off x="2125759" y="2366230"/>
                    <a:ext cx="374921" cy="828069"/>
                  </a:xfrm>
                  <a:custGeom>
                    <a:avLst/>
                    <a:gdLst>
                      <a:gd name="connsiteX0" fmla="*/ 369460 w 374921"/>
                      <a:gd name="connsiteY0" fmla="*/ 446981 h 828069"/>
                      <a:gd name="connsiteX1" fmla="*/ 368315 w 374921"/>
                      <a:gd name="connsiteY1" fmla="*/ 445660 h 828069"/>
                      <a:gd name="connsiteX2" fmla="*/ 2995 w 374921"/>
                      <a:gd name="connsiteY2" fmla="*/ 14359 h 828069"/>
                      <a:gd name="connsiteX3" fmla="*/ 9074 w 374921"/>
                      <a:gd name="connsiteY3" fmla="*/ 11452 h 828069"/>
                      <a:gd name="connsiteX4" fmla="*/ 150726 w 374921"/>
                      <a:gd name="connsiteY4" fmla="*/ 824370 h 828069"/>
                      <a:gd name="connsiteX5" fmla="*/ 148436 w 374921"/>
                      <a:gd name="connsiteY5" fmla="*/ 823929 h 828069"/>
                      <a:gd name="connsiteX6" fmla="*/ 369460 w 374921"/>
                      <a:gd name="connsiteY6" fmla="*/ 446981 h 828069"/>
                      <a:gd name="connsiteX7" fmla="*/ 374922 w 374921"/>
                      <a:gd name="connsiteY7" fmla="*/ 437644 h 828069"/>
                      <a:gd name="connsiteX8" fmla="*/ 372279 w 374921"/>
                      <a:gd name="connsiteY8" fmla="*/ 442312 h 828069"/>
                      <a:gd name="connsiteX9" fmla="*/ 150726 w 374921"/>
                      <a:gd name="connsiteY9" fmla="*/ 825162 h 828069"/>
                      <a:gd name="connsiteX10" fmla="*/ 149053 w 374921"/>
                      <a:gd name="connsiteY10" fmla="*/ 828070 h 828069"/>
                      <a:gd name="connsiteX11" fmla="*/ 148436 w 374921"/>
                      <a:gd name="connsiteY11" fmla="*/ 824810 h 828069"/>
                      <a:gd name="connsiteX12" fmla="*/ 2290 w 374921"/>
                      <a:gd name="connsiteY12" fmla="*/ 12685 h 828069"/>
                      <a:gd name="connsiteX13" fmla="*/ 0 w 374921"/>
                      <a:gd name="connsiteY13" fmla="*/ 0 h 828069"/>
                      <a:gd name="connsiteX14" fmla="*/ 8369 w 374921"/>
                      <a:gd name="connsiteY14" fmla="*/ 9778 h 828069"/>
                      <a:gd name="connsiteX15" fmla="*/ 374922 w 374921"/>
                      <a:gd name="connsiteY15" fmla="*/ 437644 h 828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921" h="828069">
                        <a:moveTo>
                          <a:pt x="369460" y="446981"/>
                        </a:moveTo>
                        <a:lnTo>
                          <a:pt x="368315" y="445660"/>
                        </a:lnTo>
                        <a:lnTo>
                          <a:pt x="2995" y="14359"/>
                        </a:lnTo>
                        <a:lnTo>
                          <a:pt x="9074" y="11452"/>
                        </a:lnTo>
                        <a:lnTo>
                          <a:pt x="150726" y="824370"/>
                        </a:lnTo>
                        <a:lnTo>
                          <a:pt x="148436" y="823929"/>
                        </a:lnTo>
                        <a:lnTo>
                          <a:pt x="369460" y="446981"/>
                        </a:lnTo>
                        <a:close/>
                        <a:moveTo>
                          <a:pt x="374922" y="437644"/>
                        </a:moveTo>
                        <a:lnTo>
                          <a:pt x="372279" y="442312"/>
                        </a:lnTo>
                        <a:lnTo>
                          <a:pt x="150726" y="825162"/>
                        </a:lnTo>
                        <a:lnTo>
                          <a:pt x="149053" y="828070"/>
                        </a:lnTo>
                        <a:lnTo>
                          <a:pt x="148436" y="824810"/>
                        </a:lnTo>
                        <a:lnTo>
                          <a:pt x="2290" y="12685"/>
                        </a:lnTo>
                        <a:lnTo>
                          <a:pt x="0" y="0"/>
                        </a:lnTo>
                        <a:lnTo>
                          <a:pt x="8369" y="9778"/>
                        </a:lnTo>
                        <a:lnTo>
                          <a:pt x="374922" y="437644"/>
                        </a:lnTo>
                        <a:close/>
                      </a:path>
                    </a:pathLst>
                  </a:custGeom>
                  <a:grpFill/>
                  <a:ln w="8809" cap="flat">
                    <a:noFill/>
                    <a:prstDash val="solid"/>
                    <a:miter/>
                  </a:ln>
                </p:spPr>
                <p:txBody>
                  <a:bodyPr rtlCol="0" anchor="ctr"/>
                  <a:lstStyle/>
                  <a:p>
                    <a:endParaRPr lang="en-US" sz="3200"/>
                  </a:p>
                </p:txBody>
              </p:sp>
              <p:sp>
                <p:nvSpPr>
                  <p:cNvPr id="2353" name="Freeform: Shape 2352">
                    <a:extLst>
                      <a:ext uri="{FF2B5EF4-FFF2-40B4-BE49-F238E27FC236}">
                        <a16:creationId xmlns:a16="http://schemas.microsoft.com/office/drawing/2014/main" id="{33E01652-28A6-4AE9-BE7C-406965232852}"/>
                      </a:ext>
                    </a:extLst>
                  </p:cNvPr>
                  <p:cNvSpPr/>
                  <p:nvPr/>
                </p:nvSpPr>
                <p:spPr>
                  <a:xfrm>
                    <a:off x="2120209" y="2354602"/>
                    <a:ext cx="384611" cy="849299"/>
                  </a:xfrm>
                  <a:custGeom>
                    <a:avLst/>
                    <a:gdLst>
                      <a:gd name="connsiteX0" fmla="*/ 152841 w 384611"/>
                      <a:gd name="connsiteY0" fmla="*/ 849300 h 849299"/>
                      <a:gd name="connsiteX1" fmla="*/ 150902 w 384611"/>
                      <a:gd name="connsiteY1" fmla="*/ 838376 h 849299"/>
                      <a:gd name="connsiteX2" fmla="*/ 148788 w 384611"/>
                      <a:gd name="connsiteY2" fmla="*/ 838024 h 849299"/>
                      <a:gd name="connsiteX3" fmla="*/ 150374 w 384611"/>
                      <a:gd name="connsiteY3" fmla="*/ 835293 h 849299"/>
                      <a:gd name="connsiteX4" fmla="*/ 4845 w 384611"/>
                      <a:gd name="connsiteY4" fmla="*/ 26692 h 849299"/>
                      <a:gd name="connsiteX5" fmla="*/ 3171 w 384611"/>
                      <a:gd name="connsiteY5" fmla="*/ 24754 h 849299"/>
                      <a:gd name="connsiteX6" fmla="*/ 4405 w 384611"/>
                      <a:gd name="connsiteY6" fmla="*/ 24225 h 849299"/>
                      <a:gd name="connsiteX7" fmla="*/ 0 w 384611"/>
                      <a:gd name="connsiteY7" fmla="*/ 0 h 849299"/>
                      <a:gd name="connsiteX8" fmla="*/ 16033 w 384611"/>
                      <a:gd name="connsiteY8" fmla="*/ 18764 h 849299"/>
                      <a:gd name="connsiteX9" fmla="*/ 17266 w 384611"/>
                      <a:gd name="connsiteY9" fmla="*/ 18147 h 849299"/>
                      <a:gd name="connsiteX10" fmla="*/ 17707 w 384611"/>
                      <a:gd name="connsiteY10" fmla="*/ 20614 h 849299"/>
                      <a:gd name="connsiteX11" fmla="*/ 384612 w 384611"/>
                      <a:gd name="connsiteY11" fmla="*/ 448919 h 849299"/>
                      <a:gd name="connsiteX12" fmla="*/ 159976 w 384611"/>
                      <a:gd name="connsiteY12" fmla="*/ 837055 h 849299"/>
                      <a:gd name="connsiteX13" fmla="*/ 160505 w 384611"/>
                      <a:gd name="connsiteY13" fmla="*/ 840138 h 849299"/>
                      <a:gd name="connsiteX14" fmla="*/ 158390 w 384611"/>
                      <a:gd name="connsiteY14" fmla="*/ 839786 h 849299"/>
                      <a:gd name="connsiteX15" fmla="*/ 152841 w 384611"/>
                      <a:gd name="connsiteY15" fmla="*/ 849300 h 849299"/>
                      <a:gd name="connsiteX16" fmla="*/ 22288 w 384611"/>
                      <a:gd name="connsiteY16" fmla="*/ 47482 h 849299"/>
                      <a:gd name="connsiteX17" fmla="*/ 157421 w 384611"/>
                      <a:gd name="connsiteY17" fmla="*/ 823136 h 849299"/>
                      <a:gd name="connsiteX18" fmla="*/ 370869 w 384611"/>
                      <a:gd name="connsiteY18" fmla="*/ 458962 h 849299"/>
                      <a:gd name="connsiteX19" fmla="*/ 22288 w 384611"/>
                      <a:gd name="connsiteY19" fmla="*/ 47482 h 849299"/>
                      <a:gd name="connsiteX20" fmla="*/ 20085 w 384611"/>
                      <a:gd name="connsiteY20" fmla="*/ 34268 h 849299"/>
                      <a:gd name="connsiteX21" fmla="*/ 374569 w 384611"/>
                      <a:gd name="connsiteY21" fmla="*/ 452707 h 849299"/>
                      <a:gd name="connsiteX22" fmla="*/ 376331 w 384611"/>
                      <a:gd name="connsiteY22" fmla="*/ 449624 h 849299"/>
                      <a:gd name="connsiteX23" fmla="*/ 19909 w 384611"/>
                      <a:gd name="connsiteY23" fmla="*/ 33651 h 849299"/>
                      <a:gd name="connsiteX24" fmla="*/ 20085 w 384611"/>
                      <a:gd name="connsiteY24" fmla="*/ 34268 h 849299"/>
                      <a:gd name="connsiteX25" fmla="*/ 13478 w 384611"/>
                      <a:gd name="connsiteY25" fmla="*/ 36999 h 849299"/>
                      <a:gd name="connsiteX26" fmla="*/ 19204 w 384611"/>
                      <a:gd name="connsiteY26" fmla="*/ 68624 h 849299"/>
                      <a:gd name="connsiteX27" fmla="*/ 13478 w 384611"/>
                      <a:gd name="connsiteY27" fmla="*/ 36999 h 84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84611" h="849299">
                        <a:moveTo>
                          <a:pt x="152841" y="849300"/>
                        </a:moveTo>
                        <a:lnTo>
                          <a:pt x="150902" y="838376"/>
                        </a:lnTo>
                        <a:lnTo>
                          <a:pt x="148788" y="838024"/>
                        </a:lnTo>
                        <a:lnTo>
                          <a:pt x="150374" y="835293"/>
                        </a:lnTo>
                        <a:lnTo>
                          <a:pt x="4845" y="26692"/>
                        </a:lnTo>
                        <a:lnTo>
                          <a:pt x="3171" y="24754"/>
                        </a:lnTo>
                        <a:lnTo>
                          <a:pt x="4405" y="24225"/>
                        </a:lnTo>
                        <a:lnTo>
                          <a:pt x="0" y="0"/>
                        </a:lnTo>
                        <a:lnTo>
                          <a:pt x="16033" y="18764"/>
                        </a:lnTo>
                        <a:lnTo>
                          <a:pt x="17266" y="18147"/>
                        </a:lnTo>
                        <a:lnTo>
                          <a:pt x="17707" y="20614"/>
                        </a:lnTo>
                        <a:lnTo>
                          <a:pt x="384612" y="448919"/>
                        </a:lnTo>
                        <a:lnTo>
                          <a:pt x="159976" y="837055"/>
                        </a:lnTo>
                        <a:lnTo>
                          <a:pt x="160505" y="840138"/>
                        </a:lnTo>
                        <a:lnTo>
                          <a:pt x="158390" y="839786"/>
                        </a:lnTo>
                        <a:lnTo>
                          <a:pt x="152841" y="849300"/>
                        </a:lnTo>
                        <a:close/>
                        <a:moveTo>
                          <a:pt x="22288" y="47482"/>
                        </a:moveTo>
                        <a:lnTo>
                          <a:pt x="157421" y="823136"/>
                        </a:lnTo>
                        <a:lnTo>
                          <a:pt x="370869" y="458962"/>
                        </a:lnTo>
                        <a:lnTo>
                          <a:pt x="22288" y="47482"/>
                        </a:lnTo>
                        <a:close/>
                        <a:moveTo>
                          <a:pt x="20085" y="34268"/>
                        </a:moveTo>
                        <a:lnTo>
                          <a:pt x="374569" y="452707"/>
                        </a:lnTo>
                        <a:lnTo>
                          <a:pt x="376331" y="449624"/>
                        </a:lnTo>
                        <a:lnTo>
                          <a:pt x="19909" y="33651"/>
                        </a:lnTo>
                        <a:lnTo>
                          <a:pt x="20085" y="34268"/>
                        </a:lnTo>
                        <a:close/>
                        <a:moveTo>
                          <a:pt x="13478" y="36999"/>
                        </a:moveTo>
                        <a:lnTo>
                          <a:pt x="19204" y="68624"/>
                        </a:lnTo>
                        <a:lnTo>
                          <a:pt x="13478" y="36999"/>
                        </a:lnTo>
                        <a:close/>
                      </a:path>
                    </a:pathLst>
                  </a:custGeom>
                  <a:grpFill/>
                  <a:ln w="8809" cap="flat">
                    <a:noFill/>
                    <a:prstDash val="solid"/>
                    <a:miter/>
                  </a:ln>
                </p:spPr>
                <p:txBody>
                  <a:bodyPr rtlCol="0" anchor="ctr"/>
                  <a:lstStyle/>
                  <a:p>
                    <a:endParaRPr lang="en-US" sz="3200"/>
                  </a:p>
                </p:txBody>
              </p:sp>
            </p:grpSp>
            <p:grpSp>
              <p:nvGrpSpPr>
                <p:cNvPr id="1626" name="Graphic 4229">
                  <a:extLst>
                    <a:ext uri="{FF2B5EF4-FFF2-40B4-BE49-F238E27FC236}">
                      <a16:creationId xmlns:a16="http://schemas.microsoft.com/office/drawing/2014/main" id="{F33D76C3-0486-497B-ADA5-DE608D6AF430}"/>
                    </a:ext>
                  </a:extLst>
                </p:cNvPr>
                <p:cNvGrpSpPr/>
                <p:nvPr/>
              </p:nvGrpSpPr>
              <p:grpSpPr>
                <a:xfrm>
                  <a:off x="1672611" y="3183728"/>
                  <a:ext cx="610040" cy="454557"/>
                  <a:chOff x="1672611" y="3183728"/>
                  <a:chExt cx="610040" cy="454557"/>
                </a:xfrm>
                <a:grpFill/>
              </p:grpSpPr>
              <p:sp>
                <p:nvSpPr>
                  <p:cNvPr id="2350" name="Freeform: Shape 2349">
                    <a:extLst>
                      <a:ext uri="{FF2B5EF4-FFF2-40B4-BE49-F238E27FC236}">
                        <a16:creationId xmlns:a16="http://schemas.microsoft.com/office/drawing/2014/main" id="{EFDFBE3F-DC88-4004-9016-75FF5B7C5C0B}"/>
                      </a:ext>
                    </a:extLst>
                  </p:cNvPr>
                  <p:cNvSpPr/>
                  <p:nvPr/>
                </p:nvSpPr>
                <p:spPr>
                  <a:xfrm>
                    <a:off x="1680452" y="3189366"/>
                    <a:ext cx="596914" cy="443369"/>
                  </a:xfrm>
                  <a:custGeom>
                    <a:avLst/>
                    <a:gdLst>
                      <a:gd name="connsiteX0" fmla="*/ 404697 w 596914"/>
                      <a:gd name="connsiteY0" fmla="*/ 440991 h 443369"/>
                      <a:gd name="connsiteX1" fmla="*/ 593832 w 596914"/>
                      <a:gd name="connsiteY1" fmla="*/ 969 h 443369"/>
                      <a:gd name="connsiteX2" fmla="*/ 595065 w 596914"/>
                      <a:gd name="connsiteY2" fmla="*/ 2643 h 443369"/>
                      <a:gd name="connsiteX3" fmla="*/ 1321 w 596914"/>
                      <a:gd name="connsiteY3" fmla="*/ 87476 h 443369"/>
                      <a:gd name="connsiteX4" fmla="*/ 1586 w 596914"/>
                      <a:gd name="connsiteY4" fmla="*/ 86507 h 443369"/>
                      <a:gd name="connsiteX5" fmla="*/ 404697 w 596914"/>
                      <a:gd name="connsiteY5" fmla="*/ 440991 h 443369"/>
                      <a:gd name="connsiteX6" fmla="*/ 407340 w 596914"/>
                      <a:gd name="connsiteY6" fmla="*/ 443370 h 443369"/>
                      <a:gd name="connsiteX7" fmla="*/ 881 w 596914"/>
                      <a:gd name="connsiteY7" fmla="*/ 87300 h 443369"/>
                      <a:gd name="connsiteX8" fmla="*/ 0 w 596914"/>
                      <a:gd name="connsiteY8" fmla="*/ 86507 h 443369"/>
                      <a:gd name="connsiteX9" fmla="*/ 1233 w 596914"/>
                      <a:gd name="connsiteY9" fmla="*/ 86331 h 443369"/>
                      <a:gd name="connsiteX10" fmla="*/ 594801 w 596914"/>
                      <a:gd name="connsiteY10" fmla="*/ 265 h 443369"/>
                      <a:gd name="connsiteX11" fmla="*/ 596915 w 596914"/>
                      <a:gd name="connsiteY11" fmla="*/ 0 h 443369"/>
                      <a:gd name="connsiteX12" fmla="*/ 596122 w 596914"/>
                      <a:gd name="connsiteY12" fmla="*/ 1938 h 443369"/>
                      <a:gd name="connsiteX13" fmla="*/ 407340 w 596914"/>
                      <a:gd name="connsiteY13" fmla="*/ 443370 h 4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6914" h="443369">
                        <a:moveTo>
                          <a:pt x="404697" y="440991"/>
                        </a:moveTo>
                        <a:lnTo>
                          <a:pt x="593832" y="969"/>
                        </a:lnTo>
                        <a:lnTo>
                          <a:pt x="595065" y="2643"/>
                        </a:lnTo>
                        <a:lnTo>
                          <a:pt x="1321" y="87476"/>
                        </a:lnTo>
                        <a:lnTo>
                          <a:pt x="1586" y="86507"/>
                        </a:lnTo>
                        <a:lnTo>
                          <a:pt x="404697" y="440991"/>
                        </a:lnTo>
                        <a:close/>
                        <a:moveTo>
                          <a:pt x="407340" y="443370"/>
                        </a:moveTo>
                        <a:lnTo>
                          <a:pt x="881" y="87300"/>
                        </a:lnTo>
                        <a:lnTo>
                          <a:pt x="0" y="86507"/>
                        </a:lnTo>
                        <a:lnTo>
                          <a:pt x="1233" y="86331"/>
                        </a:lnTo>
                        <a:lnTo>
                          <a:pt x="594801" y="265"/>
                        </a:lnTo>
                        <a:lnTo>
                          <a:pt x="596915" y="0"/>
                        </a:lnTo>
                        <a:lnTo>
                          <a:pt x="596122" y="1938"/>
                        </a:lnTo>
                        <a:lnTo>
                          <a:pt x="407340" y="443370"/>
                        </a:lnTo>
                        <a:close/>
                      </a:path>
                    </a:pathLst>
                  </a:custGeom>
                  <a:grpFill/>
                  <a:ln w="8809" cap="flat">
                    <a:noFill/>
                    <a:prstDash val="solid"/>
                    <a:miter/>
                  </a:ln>
                </p:spPr>
                <p:txBody>
                  <a:bodyPr rtlCol="0" anchor="ctr"/>
                  <a:lstStyle/>
                  <a:p>
                    <a:endParaRPr lang="en-US" sz="3200"/>
                  </a:p>
                </p:txBody>
              </p:sp>
              <p:sp>
                <p:nvSpPr>
                  <p:cNvPr id="2351" name="Freeform: Shape 2350">
                    <a:extLst>
                      <a:ext uri="{FF2B5EF4-FFF2-40B4-BE49-F238E27FC236}">
                        <a16:creationId xmlns:a16="http://schemas.microsoft.com/office/drawing/2014/main" id="{4C2113E0-B646-4E88-AF44-F2893EC001CD}"/>
                      </a:ext>
                    </a:extLst>
                  </p:cNvPr>
                  <p:cNvSpPr/>
                  <p:nvPr/>
                </p:nvSpPr>
                <p:spPr>
                  <a:xfrm>
                    <a:off x="1672611" y="3183728"/>
                    <a:ext cx="610040" cy="454557"/>
                  </a:xfrm>
                  <a:custGeom>
                    <a:avLst/>
                    <a:gdLst>
                      <a:gd name="connsiteX0" fmla="*/ 416413 w 610040"/>
                      <a:gd name="connsiteY0" fmla="*/ 454557 h 454557"/>
                      <a:gd name="connsiteX1" fmla="*/ 413770 w 610040"/>
                      <a:gd name="connsiteY1" fmla="*/ 452179 h 454557"/>
                      <a:gd name="connsiteX2" fmla="*/ 413770 w 610040"/>
                      <a:gd name="connsiteY2" fmla="*/ 452179 h 454557"/>
                      <a:gd name="connsiteX3" fmla="*/ 408925 w 610040"/>
                      <a:gd name="connsiteY3" fmla="*/ 447950 h 454557"/>
                      <a:gd name="connsiteX4" fmla="*/ 7840 w 610040"/>
                      <a:gd name="connsiteY4" fmla="*/ 96637 h 454557"/>
                      <a:gd name="connsiteX5" fmla="*/ 4405 w 610040"/>
                      <a:gd name="connsiteY5" fmla="*/ 97166 h 454557"/>
                      <a:gd name="connsiteX6" fmla="*/ 5198 w 610040"/>
                      <a:gd name="connsiteY6" fmla="*/ 94435 h 454557"/>
                      <a:gd name="connsiteX7" fmla="*/ 0 w 610040"/>
                      <a:gd name="connsiteY7" fmla="*/ 89854 h 454557"/>
                      <a:gd name="connsiteX8" fmla="*/ 6871 w 610040"/>
                      <a:gd name="connsiteY8" fmla="*/ 88885 h 454557"/>
                      <a:gd name="connsiteX9" fmla="*/ 7664 w 610040"/>
                      <a:gd name="connsiteY9" fmla="*/ 86066 h 454557"/>
                      <a:gd name="connsiteX10" fmla="*/ 10219 w 610040"/>
                      <a:gd name="connsiteY10" fmla="*/ 88357 h 454557"/>
                      <a:gd name="connsiteX11" fmla="*/ 599470 w 610040"/>
                      <a:gd name="connsiteY11" fmla="*/ 2907 h 454557"/>
                      <a:gd name="connsiteX12" fmla="*/ 600703 w 610040"/>
                      <a:gd name="connsiteY12" fmla="*/ 0 h 454557"/>
                      <a:gd name="connsiteX13" fmla="*/ 602641 w 610040"/>
                      <a:gd name="connsiteY13" fmla="*/ 2467 h 454557"/>
                      <a:gd name="connsiteX14" fmla="*/ 610040 w 610040"/>
                      <a:gd name="connsiteY14" fmla="*/ 1410 h 454557"/>
                      <a:gd name="connsiteX15" fmla="*/ 607134 w 610040"/>
                      <a:gd name="connsiteY15" fmla="*/ 8281 h 454557"/>
                      <a:gd name="connsiteX16" fmla="*/ 609072 w 610040"/>
                      <a:gd name="connsiteY16" fmla="*/ 10747 h 454557"/>
                      <a:gd name="connsiteX17" fmla="*/ 605900 w 610040"/>
                      <a:gd name="connsiteY17" fmla="*/ 11188 h 454557"/>
                      <a:gd name="connsiteX18" fmla="*/ 416413 w 610040"/>
                      <a:gd name="connsiteY18" fmla="*/ 454557 h 454557"/>
                      <a:gd name="connsiteX19" fmla="*/ 18059 w 610040"/>
                      <a:gd name="connsiteY19" fmla="*/ 95228 h 454557"/>
                      <a:gd name="connsiteX20" fmla="*/ 411216 w 610040"/>
                      <a:gd name="connsiteY20" fmla="*/ 441079 h 454557"/>
                      <a:gd name="connsiteX21" fmla="*/ 595329 w 610040"/>
                      <a:gd name="connsiteY21" fmla="*/ 12774 h 454557"/>
                      <a:gd name="connsiteX22" fmla="*/ 18059 w 610040"/>
                      <a:gd name="connsiteY22" fmla="*/ 95228 h 454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0040" h="454557">
                        <a:moveTo>
                          <a:pt x="416413" y="454557"/>
                        </a:moveTo>
                        <a:lnTo>
                          <a:pt x="413770" y="452179"/>
                        </a:lnTo>
                        <a:lnTo>
                          <a:pt x="413770" y="452179"/>
                        </a:lnTo>
                        <a:lnTo>
                          <a:pt x="408925" y="447950"/>
                        </a:lnTo>
                        <a:lnTo>
                          <a:pt x="7840" y="96637"/>
                        </a:lnTo>
                        <a:lnTo>
                          <a:pt x="4405" y="97166"/>
                        </a:lnTo>
                        <a:lnTo>
                          <a:pt x="5198" y="94435"/>
                        </a:lnTo>
                        <a:lnTo>
                          <a:pt x="0" y="89854"/>
                        </a:lnTo>
                        <a:lnTo>
                          <a:pt x="6871" y="88885"/>
                        </a:lnTo>
                        <a:lnTo>
                          <a:pt x="7664" y="86066"/>
                        </a:lnTo>
                        <a:lnTo>
                          <a:pt x="10219" y="88357"/>
                        </a:lnTo>
                        <a:lnTo>
                          <a:pt x="599470" y="2907"/>
                        </a:lnTo>
                        <a:lnTo>
                          <a:pt x="600703" y="0"/>
                        </a:lnTo>
                        <a:lnTo>
                          <a:pt x="602641" y="2467"/>
                        </a:lnTo>
                        <a:lnTo>
                          <a:pt x="610040" y="1410"/>
                        </a:lnTo>
                        <a:lnTo>
                          <a:pt x="607134" y="8281"/>
                        </a:lnTo>
                        <a:lnTo>
                          <a:pt x="609072" y="10747"/>
                        </a:lnTo>
                        <a:lnTo>
                          <a:pt x="605900" y="11188"/>
                        </a:lnTo>
                        <a:lnTo>
                          <a:pt x="416413" y="454557"/>
                        </a:lnTo>
                        <a:close/>
                        <a:moveTo>
                          <a:pt x="18059" y="95228"/>
                        </a:moveTo>
                        <a:lnTo>
                          <a:pt x="411216" y="441079"/>
                        </a:lnTo>
                        <a:lnTo>
                          <a:pt x="595329" y="12774"/>
                        </a:lnTo>
                        <a:lnTo>
                          <a:pt x="18059" y="95228"/>
                        </a:lnTo>
                        <a:close/>
                      </a:path>
                    </a:pathLst>
                  </a:custGeom>
                  <a:grpFill/>
                  <a:ln w="8809" cap="flat">
                    <a:noFill/>
                    <a:prstDash val="solid"/>
                    <a:miter/>
                  </a:ln>
                </p:spPr>
                <p:txBody>
                  <a:bodyPr rtlCol="0" anchor="ctr"/>
                  <a:lstStyle/>
                  <a:p>
                    <a:endParaRPr lang="en-US" sz="3200"/>
                  </a:p>
                </p:txBody>
              </p:sp>
            </p:grpSp>
            <p:grpSp>
              <p:nvGrpSpPr>
                <p:cNvPr id="1627" name="Graphic 4229">
                  <a:extLst>
                    <a:ext uri="{FF2B5EF4-FFF2-40B4-BE49-F238E27FC236}">
                      <a16:creationId xmlns:a16="http://schemas.microsoft.com/office/drawing/2014/main" id="{540C47F9-FF3B-47C9-B730-78A1C87AC3D6}"/>
                    </a:ext>
                  </a:extLst>
                </p:cNvPr>
                <p:cNvGrpSpPr/>
                <p:nvPr/>
              </p:nvGrpSpPr>
              <p:grpSpPr>
                <a:xfrm>
                  <a:off x="1851792" y="3619874"/>
                  <a:ext cx="241197" cy="374657"/>
                  <a:chOff x="1851792" y="3619874"/>
                  <a:chExt cx="241197" cy="374657"/>
                </a:xfrm>
                <a:grpFill/>
              </p:grpSpPr>
              <p:sp>
                <p:nvSpPr>
                  <p:cNvPr id="2348" name="Freeform: Shape 2347">
                    <a:extLst>
                      <a:ext uri="{FF2B5EF4-FFF2-40B4-BE49-F238E27FC236}">
                        <a16:creationId xmlns:a16="http://schemas.microsoft.com/office/drawing/2014/main" id="{EC4C883D-8CD8-4067-9D46-594D0A52F2A0}"/>
                      </a:ext>
                    </a:extLst>
                  </p:cNvPr>
                  <p:cNvSpPr/>
                  <p:nvPr/>
                </p:nvSpPr>
                <p:spPr>
                  <a:xfrm>
                    <a:off x="1856461" y="3628859"/>
                    <a:ext cx="231418" cy="359241"/>
                  </a:xfrm>
                  <a:custGeom>
                    <a:avLst/>
                    <a:gdLst>
                      <a:gd name="connsiteX0" fmla="*/ 170018 w 231418"/>
                      <a:gd name="connsiteY0" fmla="*/ 356686 h 359241"/>
                      <a:gd name="connsiteX1" fmla="*/ 228952 w 231418"/>
                      <a:gd name="connsiteY1" fmla="*/ 2467 h 359241"/>
                      <a:gd name="connsiteX2" fmla="*/ 230626 w 231418"/>
                      <a:gd name="connsiteY2" fmla="*/ 3348 h 359241"/>
                      <a:gd name="connsiteX3" fmla="*/ 881 w 231418"/>
                      <a:gd name="connsiteY3" fmla="*/ 214329 h 359241"/>
                      <a:gd name="connsiteX4" fmla="*/ 881 w 231418"/>
                      <a:gd name="connsiteY4" fmla="*/ 213712 h 359241"/>
                      <a:gd name="connsiteX5" fmla="*/ 170018 w 231418"/>
                      <a:gd name="connsiteY5" fmla="*/ 356686 h 359241"/>
                      <a:gd name="connsiteX6" fmla="*/ 173014 w 231418"/>
                      <a:gd name="connsiteY6" fmla="*/ 359241 h 359241"/>
                      <a:gd name="connsiteX7" fmla="*/ 352 w 231418"/>
                      <a:gd name="connsiteY7" fmla="*/ 214417 h 359241"/>
                      <a:gd name="connsiteX8" fmla="*/ 0 w 231418"/>
                      <a:gd name="connsiteY8" fmla="*/ 214153 h 359241"/>
                      <a:gd name="connsiteX9" fmla="*/ 352 w 231418"/>
                      <a:gd name="connsiteY9" fmla="*/ 213800 h 359241"/>
                      <a:gd name="connsiteX10" fmla="*/ 229305 w 231418"/>
                      <a:gd name="connsiteY10" fmla="*/ 2026 h 359241"/>
                      <a:gd name="connsiteX11" fmla="*/ 231419 w 231418"/>
                      <a:gd name="connsiteY11" fmla="*/ 0 h 359241"/>
                      <a:gd name="connsiteX12" fmla="*/ 230979 w 231418"/>
                      <a:gd name="connsiteY12" fmla="*/ 2907 h 359241"/>
                      <a:gd name="connsiteX13" fmla="*/ 173014 w 231418"/>
                      <a:gd name="connsiteY13" fmla="*/ 359241 h 359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418" h="359241">
                        <a:moveTo>
                          <a:pt x="170018" y="356686"/>
                        </a:moveTo>
                        <a:lnTo>
                          <a:pt x="228952" y="2467"/>
                        </a:lnTo>
                        <a:lnTo>
                          <a:pt x="230626" y="3348"/>
                        </a:lnTo>
                        <a:lnTo>
                          <a:pt x="881" y="214329"/>
                        </a:lnTo>
                        <a:lnTo>
                          <a:pt x="881" y="213712"/>
                        </a:lnTo>
                        <a:lnTo>
                          <a:pt x="170018" y="356686"/>
                        </a:lnTo>
                        <a:close/>
                        <a:moveTo>
                          <a:pt x="173014" y="359241"/>
                        </a:moveTo>
                        <a:lnTo>
                          <a:pt x="352" y="214417"/>
                        </a:lnTo>
                        <a:lnTo>
                          <a:pt x="0" y="214153"/>
                        </a:lnTo>
                        <a:lnTo>
                          <a:pt x="352" y="213800"/>
                        </a:lnTo>
                        <a:lnTo>
                          <a:pt x="229305" y="2026"/>
                        </a:lnTo>
                        <a:lnTo>
                          <a:pt x="231419" y="0"/>
                        </a:lnTo>
                        <a:lnTo>
                          <a:pt x="230979" y="2907"/>
                        </a:lnTo>
                        <a:lnTo>
                          <a:pt x="173014" y="359241"/>
                        </a:lnTo>
                        <a:close/>
                      </a:path>
                    </a:pathLst>
                  </a:custGeom>
                  <a:grpFill/>
                  <a:ln w="8809" cap="flat">
                    <a:noFill/>
                    <a:prstDash val="solid"/>
                    <a:miter/>
                  </a:ln>
                </p:spPr>
                <p:txBody>
                  <a:bodyPr rtlCol="0" anchor="ctr"/>
                  <a:lstStyle/>
                  <a:p>
                    <a:endParaRPr lang="en-US" sz="3200"/>
                  </a:p>
                </p:txBody>
              </p:sp>
              <p:sp>
                <p:nvSpPr>
                  <p:cNvPr id="2349" name="Freeform: Shape 2348">
                    <a:extLst>
                      <a:ext uri="{FF2B5EF4-FFF2-40B4-BE49-F238E27FC236}">
                        <a16:creationId xmlns:a16="http://schemas.microsoft.com/office/drawing/2014/main" id="{84ED7E9A-4D65-4EEE-BD36-7673F8547245}"/>
                      </a:ext>
                    </a:extLst>
                  </p:cNvPr>
                  <p:cNvSpPr/>
                  <p:nvPr/>
                </p:nvSpPr>
                <p:spPr>
                  <a:xfrm>
                    <a:off x="1851792" y="3619874"/>
                    <a:ext cx="241197" cy="374657"/>
                  </a:xfrm>
                  <a:custGeom>
                    <a:avLst/>
                    <a:gdLst>
                      <a:gd name="connsiteX0" fmla="*/ 180061 w 241197"/>
                      <a:gd name="connsiteY0" fmla="*/ 374657 h 374657"/>
                      <a:gd name="connsiteX1" fmla="*/ 177066 w 241197"/>
                      <a:gd name="connsiteY1" fmla="*/ 372103 h 374657"/>
                      <a:gd name="connsiteX2" fmla="*/ 177066 w 241197"/>
                      <a:gd name="connsiteY2" fmla="*/ 372103 h 374657"/>
                      <a:gd name="connsiteX3" fmla="*/ 174071 w 241197"/>
                      <a:gd name="connsiteY3" fmla="*/ 369548 h 374657"/>
                      <a:gd name="connsiteX4" fmla="*/ 5462 w 241197"/>
                      <a:gd name="connsiteY4" fmla="*/ 228160 h 374657"/>
                      <a:gd name="connsiteX5" fmla="*/ 2378 w 241197"/>
                      <a:gd name="connsiteY5" fmla="*/ 230979 h 374657"/>
                      <a:gd name="connsiteX6" fmla="*/ 2290 w 241197"/>
                      <a:gd name="connsiteY6" fmla="*/ 225517 h 374657"/>
                      <a:gd name="connsiteX7" fmla="*/ 0 w 241197"/>
                      <a:gd name="connsiteY7" fmla="*/ 223579 h 374657"/>
                      <a:gd name="connsiteX8" fmla="*/ 2202 w 241197"/>
                      <a:gd name="connsiteY8" fmla="*/ 220936 h 374657"/>
                      <a:gd name="connsiteX9" fmla="*/ 2114 w 241197"/>
                      <a:gd name="connsiteY9" fmla="*/ 216091 h 374657"/>
                      <a:gd name="connsiteX10" fmla="*/ 5109 w 241197"/>
                      <a:gd name="connsiteY10" fmla="*/ 218293 h 374657"/>
                      <a:gd name="connsiteX11" fmla="*/ 230626 w 241197"/>
                      <a:gd name="connsiteY11" fmla="*/ 9602 h 374657"/>
                      <a:gd name="connsiteX12" fmla="*/ 231155 w 241197"/>
                      <a:gd name="connsiteY12" fmla="*/ 6431 h 374657"/>
                      <a:gd name="connsiteX13" fmla="*/ 233005 w 241197"/>
                      <a:gd name="connsiteY13" fmla="*/ 7400 h 374657"/>
                      <a:gd name="connsiteX14" fmla="*/ 241109 w 241197"/>
                      <a:gd name="connsiteY14" fmla="*/ 0 h 374657"/>
                      <a:gd name="connsiteX15" fmla="*/ 239347 w 241197"/>
                      <a:gd name="connsiteY15" fmla="*/ 10835 h 374657"/>
                      <a:gd name="connsiteX16" fmla="*/ 241197 w 241197"/>
                      <a:gd name="connsiteY16" fmla="*/ 11804 h 374657"/>
                      <a:gd name="connsiteX17" fmla="*/ 238819 w 241197"/>
                      <a:gd name="connsiteY17" fmla="*/ 14007 h 374657"/>
                      <a:gd name="connsiteX18" fmla="*/ 180061 w 241197"/>
                      <a:gd name="connsiteY18" fmla="*/ 374657 h 374657"/>
                      <a:gd name="connsiteX19" fmla="*/ 11012 w 241197"/>
                      <a:gd name="connsiteY19" fmla="*/ 222962 h 374657"/>
                      <a:gd name="connsiteX20" fmla="*/ 172309 w 241197"/>
                      <a:gd name="connsiteY20" fmla="*/ 359329 h 374657"/>
                      <a:gd name="connsiteX21" fmla="*/ 228248 w 241197"/>
                      <a:gd name="connsiteY21" fmla="*/ 23521 h 374657"/>
                      <a:gd name="connsiteX22" fmla="*/ 11012 w 241197"/>
                      <a:gd name="connsiteY22" fmla="*/ 222962 h 37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197" h="374657">
                        <a:moveTo>
                          <a:pt x="180061" y="374657"/>
                        </a:moveTo>
                        <a:lnTo>
                          <a:pt x="177066" y="372103"/>
                        </a:lnTo>
                        <a:lnTo>
                          <a:pt x="177066" y="372103"/>
                        </a:lnTo>
                        <a:lnTo>
                          <a:pt x="174071" y="369548"/>
                        </a:lnTo>
                        <a:lnTo>
                          <a:pt x="5462" y="228160"/>
                        </a:lnTo>
                        <a:lnTo>
                          <a:pt x="2378" y="230979"/>
                        </a:lnTo>
                        <a:lnTo>
                          <a:pt x="2290" y="225517"/>
                        </a:lnTo>
                        <a:lnTo>
                          <a:pt x="0" y="223579"/>
                        </a:lnTo>
                        <a:lnTo>
                          <a:pt x="2202" y="220936"/>
                        </a:lnTo>
                        <a:lnTo>
                          <a:pt x="2114" y="216091"/>
                        </a:lnTo>
                        <a:lnTo>
                          <a:pt x="5109" y="218293"/>
                        </a:lnTo>
                        <a:lnTo>
                          <a:pt x="230626" y="9602"/>
                        </a:lnTo>
                        <a:lnTo>
                          <a:pt x="231155" y="6431"/>
                        </a:lnTo>
                        <a:lnTo>
                          <a:pt x="233005" y="7400"/>
                        </a:lnTo>
                        <a:lnTo>
                          <a:pt x="241109" y="0"/>
                        </a:lnTo>
                        <a:lnTo>
                          <a:pt x="239347" y="10835"/>
                        </a:lnTo>
                        <a:lnTo>
                          <a:pt x="241197" y="11804"/>
                        </a:lnTo>
                        <a:lnTo>
                          <a:pt x="238819" y="14007"/>
                        </a:lnTo>
                        <a:lnTo>
                          <a:pt x="180061" y="374657"/>
                        </a:lnTo>
                        <a:close/>
                        <a:moveTo>
                          <a:pt x="11012" y="222962"/>
                        </a:moveTo>
                        <a:lnTo>
                          <a:pt x="172309" y="359329"/>
                        </a:lnTo>
                        <a:lnTo>
                          <a:pt x="228248" y="23521"/>
                        </a:lnTo>
                        <a:lnTo>
                          <a:pt x="11012" y="222962"/>
                        </a:lnTo>
                        <a:close/>
                      </a:path>
                    </a:pathLst>
                  </a:custGeom>
                  <a:grpFill/>
                  <a:ln w="8809" cap="flat">
                    <a:noFill/>
                    <a:prstDash val="solid"/>
                    <a:miter/>
                  </a:ln>
                </p:spPr>
                <p:txBody>
                  <a:bodyPr rtlCol="0" anchor="ctr"/>
                  <a:lstStyle/>
                  <a:p>
                    <a:endParaRPr lang="en-US" sz="3200"/>
                  </a:p>
                </p:txBody>
              </p:sp>
            </p:grpSp>
            <p:grpSp>
              <p:nvGrpSpPr>
                <p:cNvPr id="1628" name="Graphic 4229">
                  <a:extLst>
                    <a:ext uri="{FF2B5EF4-FFF2-40B4-BE49-F238E27FC236}">
                      <a16:creationId xmlns:a16="http://schemas.microsoft.com/office/drawing/2014/main" id="{66C37F33-7A52-4F92-B3DE-66A52F115706}"/>
                    </a:ext>
                  </a:extLst>
                </p:cNvPr>
                <p:cNvGrpSpPr/>
                <p:nvPr/>
              </p:nvGrpSpPr>
              <p:grpSpPr>
                <a:xfrm>
                  <a:off x="1850911" y="3829182"/>
                  <a:ext cx="181910" cy="489001"/>
                  <a:chOff x="1850911" y="3829182"/>
                  <a:chExt cx="181910" cy="489001"/>
                </a:xfrm>
                <a:grpFill/>
              </p:grpSpPr>
              <p:sp>
                <p:nvSpPr>
                  <p:cNvPr id="2346" name="Freeform: Shape 2345">
                    <a:extLst>
                      <a:ext uri="{FF2B5EF4-FFF2-40B4-BE49-F238E27FC236}">
                        <a16:creationId xmlns:a16="http://schemas.microsoft.com/office/drawing/2014/main" id="{ABCFE9E0-3F29-44B0-9088-74190EDB6F02}"/>
                      </a:ext>
                    </a:extLst>
                  </p:cNvPr>
                  <p:cNvSpPr/>
                  <p:nvPr/>
                </p:nvSpPr>
                <p:spPr>
                  <a:xfrm>
                    <a:off x="1855932" y="3840281"/>
                    <a:ext cx="173454" cy="465040"/>
                  </a:xfrm>
                  <a:custGeom>
                    <a:avLst/>
                    <a:gdLst>
                      <a:gd name="connsiteX0" fmla="*/ 68096 w 173454"/>
                      <a:gd name="connsiteY0" fmla="*/ 458433 h 465040"/>
                      <a:gd name="connsiteX1" fmla="*/ 170900 w 173454"/>
                      <a:gd name="connsiteY1" fmla="*/ 204551 h 465040"/>
                      <a:gd name="connsiteX2" fmla="*/ 171076 w 173454"/>
                      <a:gd name="connsiteY2" fmla="*/ 205784 h 465040"/>
                      <a:gd name="connsiteX3" fmla="*/ 529 w 173454"/>
                      <a:gd name="connsiteY3" fmla="*/ 3083 h 465040"/>
                      <a:gd name="connsiteX4" fmla="*/ 1850 w 173454"/>
                      <a:gd name="connsiteY4" fmla="*/ 2467 h 465040"/>
                      <a:gd name="connsiteX5" fmla="*/ 68096 w 173454"/>
                      <a:gd name="connsiteY5" fmla="*/ 458433 h 465040"/>
                      <a:gd name="connsiteX6" fmla="*/ 69153 w 173454"/>
                      <a:gd name="connsiteY6" fmla="*/ 465040 h 465040"/>
                      <a:gd name="connsiteX7" fmla="*/ 440 w 173454"/>
                      <a:gd name="connsiteY7" fmla="*/ 2731 h 465040"/>
                      <a:gd name="connsiteX8" fmla="*/ 0 w 173454"/>
                      <a:gd name="connsiteY8" fmla="*/ 0 h 465040"/>
                      <a:gd name="connsiteX9" fmla="*/ 1762 w 173454"/>
                      <a:gd name="connsiteY9" fmla="*/ 2114 h 465040"/>
                      <a:gd name="connsiteX10" fmla="*/ 173014 w 173454"/>
                      <a:gd name="connsiteY10" fmla="*/ 204198 h 465040"/>
                      <a:gd name="connsiteX11" fmla="*/ 173454 w 173454"/>
                      <a:gd name="connsiteY11" fmla="*/ 204727 h 465040"/>
                      <a:gd name="connsiteX12" fmla="*/ 173190 w 173454"/>
                      <a:gd name="connsiteY12" fmla="*/ 205432 h 465040"/>
                      <a:gd name="connsiteX13" fmla="*/ 69153 w 173454"/>
                      <a:gd name="connsiteY13" fmla="*/ 465040 h 46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454" h="465040">
                        <a:moveTo>
                          <a:pt x="68096" y="458433"/>
                        </a:moveTo>
                        <a:lnTo>
                          <a:pt x="170900" y="204551"/>
                        </a:lnTo>
                        <a:lnTo>
                          <a:pt x="171076" y="205784"/>
                        </a:lnTo>
                        <a:lnTo>
                          <a:pt x="529" y="3083"/>
                        </a:lnTo>
                        <a:lnTo>
                          <a:pt x="1850" y="2467"/>
                        </a:lnTo>
                        <a:lnTo>
                          <a:pt x="68096" y="458433"/>
                        </a:lnTo>
                        <a:close/>
                        <a:moveTo>
                          <a:pt x="69153" y="465040"/>
                        </a:moveTo>
                        <a:lnTo>
                          <a:pt x="440" y="2731"/>
                        </a:lnTo>
                        <a:lnTo>
                          <a:pt x="0" y="0"/>
                        </a:lnTo>
                        <a:lnTo>
                          <a:pt x="1762" y="2114"/>
                        </a:lnTo>
                        <a:lnTo>
                          <a:pt x="173014" y="204198"/>
                        </a:lnTo>
                        <a:lnTo>
                          <a:pt x="173454" y="204727"/>
                        </a:lnTo>
                        <a:lnTo>
                          <a:pt x="173190" y="205432"/>
                        </a:lnTo>
                        <a:lnTo>
                          <a:pt x="69153" y="465040"/>
                        </a:lnTo>
                        <a:close/>
                      </a:path>
                    </a:pathLst>
                  </a:custGeom>
                  <a:grpFill/>
                  <a:ln w="8809" cap="flat">
                    <a:noFill/>
                    <a:prstDash val="solid"/>
                    <a:miter/>
                  </a:ln>
                </p:spPr>
                <p:txBody>
                  <a:bodyPr rtlCol="0" anchor="ctr"/>
                  <a:lstStyle/>
                  <a:p>
                    <a:endParaRPr lang="en-US" sz="3200"/>
                  </a:p>
                </p:txBody>
              </p:sp>
              <p:sp>
                <p:nvSpPr>
                  <p:cNvPr id="2347" name="Freeform: Shape 2346">
                    <a:extLst>
                      <a:ext uri="{FF2B5EF4-FFF2-40B4-BE49-F238E27FC236}">
                        <a16:creationId xmlns:a16="http://schemas.microsoft.com/office/drawing/2014/main" id="{DF5C8BA8-4E3F-4D26-B221-BDF0B7899465}"/>
                      </a:ext>
                    </a:extLst>
                  </p:cNvPr>
                  <p:cNvSpPr/>
                  <p:nvPr/>
                </p:nvSpPr>
                <p:spPr>
                  <a:xfrm>
                    <a:off x="1850911" y="3829182"/>
                    <a:ext cx="181910" cy="489001"/>
                  </a:xfrm>
                  <a:custGeom>
                    <a:avLst/>
                    <a:gdLst>
                      <a:gd name="connsiteX0" fmla="*/ 72588 w 181910"/>
                      <a:gd name="connsiteY0" fmla="*/ 489002 h 489001"/>
                      <a:gd name="connsiteX1" fmla="*/ 71619 w 181910"/>
                      <a:gd name="connsiteY1" fmla="*/ 482306 h 489001"/>
                      <a:gd name="connsiteX2" fmla="*/ 71619 w 181910"/>
                      <a:gd name="connsiteY2" fmla="*/ 482395 h 489001"/>
                      <a:gd name="connsiteX3" fmla="*/ 70210 w 181910"/>
                      <a:gd name="connsiteY3" fmla="*/ 472528 h 489001"/>
                      <a:gd name="connsiteX4" fmla="*/ 2202 w 181910"/>
                      <a:gd name="connsiteY4" fmla="*/ 15504 h 489001"/>
                      <a:gd name="connsiteX5" fmla="*/ 88 w 181910"/>
                      <a:gd name="connsiteY5" fmla="*/ 12950 h 489001"/>
                      <a:gd name="connsiteX6" fmla="*/ 1762 w 181910"/>
                      <a:gd name="connsiteY6" fmla="*/ 12245 h 489001"/>
                      <a:gd name="connsiteX7" fmla="*/ 0 w 181910"/>
                      <a:gd name="connsiteY7" fmla="*/ 0 h 489001"/>
                      <a:gd name="connsiteX8" fmla="*/ 8016 w 181910"/>
                      <a:gd name="connsiteY8" fmla="*/ 9514 h 489001"/>
                      <a:gd name="connsiteX9" fmla="*/ 9690 w 181910"/>
                      <a:gd name="connsiteY9" fmla="*/ 8809 h 489001"/>
                      <a:gd name="connsiteX10" fmla="*/ 10131 w 181910"/>
                      <a:gd name="connsiteY10" fmla="*/ 11981 h 489001"/>
                      <a:gd name="connsiteX11" fmla="*/ 175656 w 181910"/>
                      <a:gd name="connsiteY11" fmla="*/ 207370 h 489001"/>
                      <a:gd name="connsiteX12" fmla="*/ 177330 w 181910"/>
                      <a:gd name="connsiteY12" fmla="*/ 203141 h 489001"/>
                      <a:gd name="connsiteX13" fmla="*/ 178564 w 181910"/>
                      <a:gd name="connsiteY13" fmla="*/ 210717 h 489001"/>
                      <a:gd name="connsiteX14" fmla="*/ 181911 w 181910"/>
                      <a:gd name="connsiteY14" fmla="*/ 214593 h 489001"/>
                      <a:gd name="connsiteX15" fmla="*/ 181647 w 181910"/>
                      <a:gd name="connsiteY15" fmla="*/ 217060 h 489001"/>
                      <a:gd name="connsiteX16" fmla="*/ 180237 w 181910"/>
                      <a:gd name="connsiteY16" fmla="*/ 220672 h 489001"/>
                      <a:gd name="connsiteX17" fmla="*/ 181471 w 181910"/>
                      <a:gd name="connsiteY17" fmla="*/ 228336 h 489001"/>
                      <a:gd name="connsiteX18" fmla="*/ 178564 w 181910"/>
                      <a:gd name="connsiteY18" fmla="*/ 224900 h 489001"/>
                      <a:gd name="connsiteX19" fmla="*/ 72588 w 181910"/>
                      <a:gd name="connsiteY19" fmla="*/ 489002 h 489001"/>
                      <a:gd name="connsiteX20" fmla="*/ 12333 w 181910"/>
                      <a:gd name="connsiteY20" fmla="*/ 27573 h 489001"/>
                      <a:gd name="connsiteX21" fmla="*/ 74702 w 181910"/>
                      <a:gd name="connsiteY21" fmla="*/ 456760 h 489001"/>
                      <a:gd name="connsiteX22" fmla="*/ 171780 w 181910"/>
                      <a:gd name="connsiteY22" fmla="*/ 216972 h 489001"/>
                      <a:gd name="connsiteX23" fmla="*/ 12333 w 181910"/>
                      <a:gd name="connsiteY23" fmla="*/ 27573 h 48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1910" h="489001">
                        <a:moveTo>
                          <a:pt x="72588" y="489002"/>
                        </a:moveTo>
                        <a:lnTo>
                          <a:pt x="71619" y="482306"/>
                        </a:lnTo>
                        <a:lnTo>
                          <a:pt x="71619" y="482395"/>
                        </a:lnTo>
                        <a:lnTo>
                          <a:pt x="70210" y="472528"/>
                        </a:lnTo>
                        <a:lnTo>
                          <a:pt x="2202" y="15504"/>
                        </a:lnTo>
                        <a:lnTo>
                          <a:pt x="88" y="12950"/>
                        </a:lnTo>
                        <a:lnTo>
                          <a:pt x="1762" y="12245"/>
                        </a:lnTo>
                        <a:lnTo>
                          <a:pt x="0" y="0"/>
                        </a:lnTo>
                        <a:lnTo>
                          <a:pt x="8016" y="9514"/>
                        </a:lnTo>
                        <a:lnTo>
                          <a:pt x="9690" y="8809"/>
                        </a:lnTo>
                        <a:lnTo>
                          <a:pt x="10131" y="11981"/>
                        </a:lnTo>
                        <a:lnTo>
                          <a:pt x="175656" y="207370"/>
                        </a:lnTo>
                        <a:lnTo>
                          <a:pt x="177330" y="203141"/>
                        </a:lnTo>
                        <a:lnTo>
                          <a:pt x="178564" y="210717"/>
                        </a:lnTo>
                        <a:lnTo>
                          <a:pt x="181911" y="214593"/>
                        </a:lnTo>
                        <a:lnTo>
                          <a:pt x="181647" y="217060"/>
                        </a:lnTo>
                        <a:lnTo>
                          <a:pt x="180237" y="220672"/>
                        </a:lnTo>
                        <a:lnTo>
                          <a:pt x="181471" y="228336"/>
                        </a:lnTo>
                        <a:lnTo>
                          <a:pt x="178564" y="224900"/>
                        </a:lnTo>
                        <a:lnTo>
                          <a:pt x="72588" y="489002"/>
                        </a:lnTo>
                        <a:close/>
                        <a:moveTo>
                          <a:pt x="12333" y="27573"/>
                        </a:moveTo>
                        <a:lnTo>
                          <a:pt x="74702" y="456760"/>
                        </a:lnTo>
                        <a:lnTo>
                          <a:pt x="171780" y="216972"/>
                        </a:lnTo>
                        <a:lnTo>
                          <a:pt x="12333" y="27573"/>
                        </a:lnTo>
                        <a:close/>
                      </a:path>
                    </a:pathLst>
                  </a:custGeom>
                  <a:grpFill/>
                  <a:ln w="8809" cap="flat">
                    <a:noFill/>
                    <a:prstDash val="solid"/>
                    <a:miter/>
                  </a:ln>
                </p:spPr>
                <p:txBody>
                  <a:bodyPr rtlCol="0" anchor="ctr"/>
                  <a:lstStyle/>
                  <a:p>
                    <a:endParaRPr lang="en-US" sz="3200"/>
                  </a:p>
                </p:txBody>
              </p:sp>
            </p:grpSp>
            <p:grpSp>
              <p:nvGrpSpPr>
                <p:cNvPr id="1629" name="Graphic 4229">
                  <a:extLst>
                    <a:ext uri="{FF2B5EF4-FFF2-40B4-BE49-F238E27FC236}">
                      <a16:creationId xmlns:a16="http://schemas.microsoft.com/office/drawing/2014/main" id="{4E32F87D-DEE8-415B-8DDA-61C03B120182}"/>
                    </a:ext>
                  </a:extLst>
                </p:cNvPr>
                <p:cNvGrpSpPr/>
                <p:nvPr/>
              </p:nvGrpSpPr>
              <p:grpSpPr>
                <a:xfrm>
                  <a:off x="1738593" y="4076722"/>
                  <a:ext cx="192570" cy="355189"/>
                  <a:chOff x="1738593" y="4076722"/>
                  <a:chExt cx="192570" cy="355189"/>
                </a:xfrm>
                <a:grpFill/>
              </p:grpSpPr>
              <p:sp>
                <p:nvSpPr>
                  <p:cNvPr id="2344" name="Freeform: Shape 2343">
                    <a:extLst>
                      <a:ext uri="{FF2B5EF4-FFF2-40B4-BE49-F238E27FC236}">
                        <a16:creationId xmlns:a16="http://schemas.microsoft.com/office/drawing/2014/main" id="{C8C8AC04-4EA5-40B8-A869-A3A16D59EF3C}"/>
                      </a:ext>
                    </a:extLst>
                  </p:cNvPr>
                  <p:cNvSpPr/>
                  <p:nvPr/>
                </p:nvSpPr>
                <p:spPr>
                  <a:xfrm>
                    <a:off x="1743614" y="4087909"/>
                    <a:ext cx="182703" cy="337218"/>
                  </a:xfrm>
                  <a:custGeom>
                    <a:avLst/>
                    <a:gdLst>
                      <a:gd name="connsiteX0" fmla="*/ 50213 w 182703"/>
                      <a:gd name="connsiteY0" fmla="*/ 333166 h 337218"/>
                      <a:gd name="connsiteX1" fmla="*/ 180061 w 182703"/>
                      <a:gd name="connsiteY1" fmla="*/ 213184 h 337218"/>
                      <a:gd name="connsiteX2" fmla="*/ 179973 w 182703"/>
                      <a:gd name="connsiteY2" fmla="*/ 214946 h 337218"/>
                      <a:gd name="connsiteX3" fmla="*/ 529 w 182703"/>
                      <a:gd name="connsiteY3" fmla="*/ 2819 h 337218"/>
                      <a:gd name="connsiteX4" fmla="*/ 1762 w 182703"/>
                      <a:gd name="connsiteY4" fmla="*/ 2290 h 337218"/>
                      <a:gd name="connsiteX5" fmla="*/ 50213 w 182703"/>
                      <a:gd name="connsiteY5" fmla="*/ 333166 h 337218"/>
                      <a:gd name="connsiteX6" fmla="*/ 50829 w 182703"/>
                      <a:gd name="connsiteY6" fmla="*/ 337218 h 337218"/>
                      <a:gd name="connsiteX7" fmla="*/ 352 w 182703"/>
                      <a:gd name="connsiteY7" fmla="*/ 2467 h 337218"/>
                      <a:gd name="connsiteX8" fmla="*/ 0 w 182703"/>
                      <a:gd name="connsiteY8" fmla="*/ 0 h 337218"/>
                      <a:gd name="connsiteX9" fmla="*/ 1586 w 182703"/>
                      <a:gd name="connsiteY9" fmla="*/ 1938 h 337218"/>
                      <a:gd name="connsiteX10" fmla="*/ 181911 w 182703"/>
                      <a:gd name="connsiteY10" fmla="*/ 213272 h 337218"/>
                      <a:gd name="connsiteX11" fmla="*/ 182704 w 182703"/>
                      <a:gd name="connsiteY11" fmla="*/ 214241 h 337218"/>
                      <a:gd name="connsiteX12" fmla="*/ 181823 w 182703"/>
                      <a:gd name="connsiteY12" fmla="*/ 215122 h 337218"/>
                      <a:gd name="connsiteX13" fmla="*/ 50829 w 182703"/>
                      <a:gd name="connsiteY13" fmla="*/ 337218 h 337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703" h="337218">
                        <a:moveTo>
                          <a:pt x="50213" y="333166"/>
                        </a:moveTo>
                        <a:lnTo>
                          <a:pt x="180061" y="213184"/>
                        </a:lnTo>
                        <a:lnTo>
                          <a:pt x="179973" y="214946"/>
                        </a:lnTo>
                        <a:lnTo>
                          <a:pt x="529" y="2819"/>
                        </a:lnTo>
                        <a:lnTo>
                          <a:pt x="1762" y="2290"/>
                        </a:lnTo>
                        <a:lnTo>
                          <a:pt x="50213" y="333166"/>
                        </a:lnTo>
                        <a:close/>
                        <a:moveTo>
                          <a:pt x="50829" y="337218"/>
                        </a:moveTo>
                        <a:lnTo>
                          <a:pt x="352" y="2467"/>
                        </a:lnTo>
                        <a:lnTo>
                          <a:pt x="0" y="0"/>
                        </a:lnTo>
                        <a:lnTo>
                          <a:pt x="1586" y="1938"/>
                        </a:lnTo>
                        <a:lnTo>
                          <a:pt x="181911" y="213272"/>
                        </a:lnTo>
                        <a:lnTo>
                          <a:pt x="182704" y="214241"/>
                        </a:lnTo>
                        <a:lnTo>
                          <a:pt x="181823" y="215122"/>
                        </a:lnTo>
                        <a:lnTo>
                          <a:pt x="50829" y="337218"/>
                        </a:lnTo>
                        <a:close/>
                      </a:path>
                    </a:pathLst>
                  </a:custGeom>
                  <a:grpFill/>
                  <a:ln w="8809" cap="flat">
                    <a:noFill/>
                    <a:prstDash val="solid"/>
                    <a:miter/>
                  </a:ln>
                </p:spPr>
                <p:txBody>
                  <a:bodyPr rtlCol="0" anchor="ctr"/>
                  <a:lstStyle/>
                  <a:p>
                    <a:endParaRPr lang="en-US" sz="3200"/>
                  </a:p>
                </p:txBody>
              </p:sp>
              <p:sp>
                <p:nvSpPr>
                  <p:cNvPr id="2345" name="Freeform: Shape 2344">
                    <a:extLst>
                      <a:ext uri="{FF2B5EF4-FFF2-40B4-BE49-F238E27FC236}">
                        <a16:creationId xmlns:a16="http://schemas.microsoft.com/office/drawing/2014/main" id="{29C5B27A-54D9-4D5A-B467-FFAAF2A67FDF}"/>
                      </a:ext>
                    </a:extLst>
                  </p:cNvPr>
                  <p:cNvSpPr/>
                  <p:nvPr/>
                </p:nvSpPr>
                <p:spPr>
                  <a:xfrm>
                    <a:off x="1738593" y="4076722"/>
                    <a:ext cx="192570" cy="355189"/>
                  </a:xfrm>
                  <a:custGeom>
                    <a:avLst/>
                    <a:gdLst>
                      <a:gd name="connsiteX0" fmla="*/ 53472 w 192570"/>
                      <a:gd name="connsiteY0" fmla="*/ 355189 h 355189"/>
                      <a:gd name="connsiteX1" fmla="*/ 52855 w 192570"/>
                      <a:gd name="connsiteY1" fmla="*/ 351137 h 355189"/>
                      <a:gd name="connsiteX2" fmla="*/ 52855 w 192570"/>
                      <a:gd name="connsiteY2" fmla="*/ 351137 h 355189"/>
                      <a:gd name="connsiteX3" fmla="*/ 52327 w 192570"/>
                      <a:gd name="connsiteY3" fmla="*/ 347261 h 355189"/>
                      <a:gd name="connsiteX4" fmla="*/ 2290 w 192570"/>
                      <a:gd name="connsiteY4" fmla="*/ 15328 h 355189"/>
                      <a:gd name="connsiteX5" fmla="*/ 176 w 192570"/>
                      <a:gd name="connsiteY5" fmla="*/ 12774 h 355189"/>
                      <a:gd name="connsiteX6" fmla="*/ 1850 w 192570"/>
                      <a:gd name="connsiteY6" fmla="*/ 11981 h 355189"/>
                      <a:gd name="connsiteX7" fmla="*/ 0 w 192570"/>
                      <a:gd name="connsiteY7" fmla="*/ 0 h 355189"/>
                      <a:gd name="connsiteX8" fmla="*/ 7928 w 192570"/>
                      <a:gd name="connsiteY8" fmla="*/ 9250 h 355189"/>
                      <a:gd name="connsiteX9" fmla="*/ 9602 w 192570"/>
                      <a:gd name="connsiteY9" fmla="*/ 8457 h 355189"/>
                      <a:gd name="connsiteX10" fmla="*/ 10043 w 192570"/>
                      <a:gd name="connsiteY10" fmla="*/ 11716 h 355189"/>
                      <a:gd name="connsiteX11" fmla="*/ 186492 w 192570"/>
                      <a:gd name="connsiteY11" fmla="*/ 218470 h 355189"/>
                      <a:gd name="connsiteX12" fmla="*/ 189047 w 192570"/>
                      <a:gd name="connsiteY12" fmla="*/ 216091 h 355189"/>
                      <a:gd name="connsiteX13" fmla="*/ 188782 w 192570"/>
                      <a:gd name="connsiteY13" fmla="*/ 221112 h 355189"/>
                      <a:gd name="connsiteX14" fmla="*/ 192570 w 192570"/>
                      <a:gd name="connsiteY14" fmla="*/ 225605 h 355189"/>
                      <a:gd name="connsiteX15" fmla="*/ 188254 w 192570"/>
                      <a:gd name="connsiteY15" fmla="*/ 229569 h 355189"/>
                      <a:gd name="connsiteX16" fmla="*/ 187989 w 192570"/>
                      <a:gd name="connsiteY16" fmla="*/ 234679 h 355189"/>
                      <a:gd name="connsiteX17" fmla="*/ 185699 w 192570"/>
                      <a:gd name="connsiteY17" fmla="*/ 231948 h 355189"/>
                      <a:gd name="connsiteX18" fmla="*/ 53472 w 192570"/>
                      <a:gd name="connsiteY18" fmla="*/ 355189 h 355189"/>
                      <a:gd name="connsiteX19" fmla="*/ 12157 w 192570"/>
                      <a:gd name="connsiteY19" fmla="*/ 27133 h 355189"/>
                      <a:gd name="connsiteX20" fmla="*/ 57612 w 192570"/>
                      <a:gd name="connsiteY20" fmla="*/ 337482 h 355189"/>
                      <a:gd name="connsiteX21" fmla="*/ 179444 w 192570"/>
                      <a:gd name="connsiteY21" fmla="*/ 224900 h 355189"/>
                      <a:gd name="connsiteX22" fmla="*/ 12157 w 192570"/>
                      <a:gd name="connsiteY22" fmla="*/ 27133 h 35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2570" h="355189">
                        <a:moveTo>
                          <a:pt x="53472" y="355189"/>
                        </a:moveTo>
                        <a:lnTo>
                          <a:pt x="52855" y="351137"/>
                        </a:lnTo>
                        <a:lnTo>
                          <a:pt x="52855" y="351137"/>
                        </a:lnTo>
                        <a:lnTo>
                          <a:pt x="52327" y="347261"/>
                        </a:lnTo>
                        <a:lnTo>
                          <a:pt x="2290" y="15328"/>
                        </a:lnTo>
                        <a:lnTo>
                          <a:pt x="176" y="12774"/>
                        </a:lnTo>
                        <a:lnTo>
                          <a:pt x="1850" y="11981"/>
                        </a:lnTo>
                        <a:lnTo>
                          <a:pt x="0" y="0"/>
                        </a:lnTo>
                        <a:lnTo>
                          <a:pt x="7928" y="9250"/>
                        </a:lnTo>
                        <a:lnTo>
                          <a:pt x="9602" y="8457"/>
                        </a:lnTo>
                        <a:lnTo>
                          <a:pt x="10043" y="11716"/>
                        </a:lnTo>
                        <a:lnTo>
                          <a:pt x="186492" y="218470"/>
                        </a:lnTo>
                        <a:lnTo>
                          <a:pt x="189047" y="216091"/>
                        </a:lnTo>
                        <a:lnTo>
                          <a:pt x="188782" y="221112"/>
                        </a:lnTo>
                        <a:lnTo>
                          <a:pt x="192570" y="225605"/>
                        </a:lnTo>
                        <a:lnTo>
                          <a:pt x="188254" y="229569"/>
                        </a:lnTo>
                        <a:lnTo>
                          <a:pt x="187989" y="234679"/>
                        </a:lnTo>
                        <a:lnTo>
                          <a:pt x="185699" y="231948"/>
                        </a:lnTo>
                        <a:lnTo>
                          <a:pt x="53472" y="355189"/>
                        </a:lnTo>
                        <a:close/>
                        <a:moveTo>
                          <a:pt x="12157" y="27133"/>
                        </a:moveTo>
                        <a:lnTo>
                          <a:pt x="57612" y="337482"/>
                        </a:lnTo>
                        <a:lnTo>
                          <a:pt x="179444" y="224900"/>
                        </a:lnTo>
                        <a:lnTo>
                          <a:pt x="12157" y="27133"/>
                        </a:lnTo>
                        <a:close/>
                      </a:path>
                    </a:pathLst>
                  </a:custGeom>
                  <a:grpFill/>
                  <a:ln w="8809" cap="flat">
                    <a:noFill/>
                    <a:prstDash val="solid"/>
                    <a:miter/>
                  </a:ln>
                </p:spPr>
                <p:txBody>
                  <a:bodyPr rtlCol="0" anchor="ctr"/>
                  <a:lstStyle/>
                  <a:p>
                    <a:endParaRPr lang="en-US" sz="3200"/>
                  </a:p>
                </p:txBody>
              </p:sp>
            </p:grpSp>
            <p:grpSp>
              <p:nvGrpSpPr>
                <p:cNvPr id="1630" name="Graphic 4229">
                  <a:extLst>
                    <a:ext uri="{FF2B5EF4-FFF2-40B4-BE49-F238E27FC236}">
                      <a16:creationId xmlns:a16="http://schemas.microsoft.com/office/drawing/2014/main" id="{CFA220AD-32C3-4F24-92B0-1206C2053E34}"/>
                    </a:ext>
                  </a:extLst>
                </p:cNvPr>
                <p:cNvGrpSpPr/>
                <p:nvPr/>
              </p:nvGrpSpPr>
              <p:grpSpPr>
                <a:xfrm>
                  <a:off x="1397322" y="4083593"/>
                  <a:ext cx="354396" cy="310173"/>
                  <a:chOff x="1397322" y="4083593"/>
                  <a:chExt cx="354396" cy="310173"/>
                </a:xfrm>
                <a:grpFill/>
              </p:grpSpPr>
              <p:sp>
                <p:nvSpPr>
                  <p:cNvPr id="2342" name="Freeform: Shape 2341">
                    <a:extLst>
                      <a:ext uri="{FF2B5EF4-FFF2-40B4-BE49-F238E27FC236}">
                        <a16:creationId xmlns:a16="http://schemas.microsoft.com/office/drawing/2014/main" id="{6FB0C245-E1DA-4A39-B50C-A0F992774707}"/>
                      </a:ext>
                    </a:extLst>
                  </p:cNvPr>
                  <p:cNvSpPr/>
                  <p:nvPr/>
                </p:nvSpPr>
                <p:spPr>
                  <a:xfrm>
                    <a:off x="1405339" y="4089231"/>
                    <a:ext cx="340037" cy="299514"/>
                  </a:xfrm>
                  <a:custGeom>
                    <a:avLst/>
                    <a:gdLst>
                      <a:gd name="connsiteX0" fmla="*/ 4052 w 340037"/>
                      <a:gd name="connsiteY0" fmla="*/ 159712 h 299514"/>
                      <a:gd name="connsiteX1" fmla="*/ 312816 w 340037"/>
                      <a:gd name="connsiteY1" fmla="*/ 296784 h 299514"/>
                      <a:gd name="connsiteX2" fmla="*/ 311231 w 340037"/>
                      <a:gd name="connsiteY2" fmla="*/ 297664 h 299514"/>
                      <a:gd name="connsiteX3" fmla="*/ 338716 w 340037"/>
                      <a:gd name="connsiteY3" fmla="*/ 881 h 299514"/>
                      <a:gd name="connsiteX4" fmla="*/ 339597 w 340037"/>
                      <a:gd name="connsiteY4" fmla="*/ 1497 h 299514"/>
                      <a:gd name="connsiteX5" fmla="*/ 4052 w 340037"/>
                      <a:gd name="connsiteY5" fmla="*/ 159712 h 299514"/>
                      <a:gd name="connsiteX6" fmla="*/ 0 w 340037"/>
                      <a:gd name="connsiteY6" fmla="*/ 161650 h 299514"/>
                      <a:gd name="connsiteX7" fmla="*/ 339068 w 340037"/>
                      <a:gd name="connsiteY7" fmla="*/ 440 h 299514"/>
                      <a:gd name="connsiteX8" fmla="*/ 340037 w 340037"/>
                      <a:gd name="connsiteY8" fmla="*/ 0 h 299514"/>
                      <a:gd name="connsiteX9" fmla="*/ 339949 w 340037"/>
                      <a:gd name="connsiteY9" fmla="*/ 1057 h 299514"/>
                      <a:gd name="connsiteX10" fmla="*/ 313433 w 340037"/>
                      <a:gd name="connsiteY10" fmla="*/ 297929 h 299514"/>
                      <a:gd name="connsiteX11" fmla="*/ 313257 w 340037"/>
                      <a:gd name="connsiteY11" fmla="*/ 299514 h 299514"/>
                      <a:gd name="connsiteX12" fmla="*/ 311847 w 340037"/>
                      <a:gd name="connsiteY12" fmla="*/ 298898 h 299514"/>
                      <a:gd name="connsiteX13" fmla="*/ 0 w 340037"/>
                      <a:gd name="connsiteY13" fmla="*/ 161650 h 29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0037" h="299514">
                        <a:moveTo>
                          <a:pt x="4052" y="159712"/>
                        </a:moveTo>
                        <a:lnTo>
                          <a:pt x="312816" y="296784"/>
                        </a:lnTo>
                        <a:lnTo>
                          <a:pt x="311231" y="297664"/>
                        </a:lnTo>
                        <a:lnTo>
                          <a:pt x="338716" y="881"/>
                        </a:lnTo>
                        <a:lnTo>
                          <a:pt x="339597" y="1497"/>
                        </a:lnTo>
                        <a:lnTo>
                          <a:pt x="4052" y="159712"/>
                        </a:lnTo>
                        <a:close/>
                        <a:moveTo>
                          <a:pt x="0" y="161650"/>
                        </a:moveTo>
                        <a:lnTo>
                          <a:pt x="339068" y="440"/>
                        </a:lnTo>
                        <a:lnTo>
                          <a:pt x="340037" y="0"/>
                        </a:lnTo>
                        <a:lnTo>
                          <a:pt x="339949" y="1057"/>
                        </a:lnTo>
                        <a:lnTo>
                          <a:pt x="313433" y="297929"/>
                        </a:lnTo>
                        <a:lnTo>
                          <a:pt x="313257" y="299514"/>
                        </a:lnTo>
                        <a:lnTo>
                          <a:pt x="311847" y="298898"/>
                        </a:lnTo>
                        <a:lnTo>
                          <a:pt x="0" y="161650"/>
                        </a:lnTo>
                        <a:close/>
                      </a:path>
                    </a:pathLst>
                  </a:custGeom>
                  <a:grpFill/>
                  <a:ln w="8809" cap="flat">
                    <a:noFill/>
                    <a:prstDash val="solid"/>
                    <a:miter/>
                  </a:ln>
                </p:spPr>
                <p:txBody>
                  <a:bodyPr rtlCol="0" anchor="ctr"/>
                  <a:lstStyle/>
                  <a:p>
                    <a:endParaRPr lang="en-US" sz="3200"/>
                  </a:p>
                </p:txBody>
              </p:sp>
              <p:sp>
                <p:nvSpPr>
                  <p:cNvPr id="2343" name="Freeform: Shape 2342">
                    <a:extLst>
                      <a:ext uri="{FF2B5EF4-FFF2-40B4-BE49-F238E27FC236}">
                        <a16:creationId xmlns:a16="http://schemas.microsoft.com/office/drawing/2014/main" id="{48FC3A07-EF6B-4494-BE03-3F6806F828EC}"/>
                      </a:ext>
                    </a:extLst>
                  </p:cNvPr>
                  <p:cNvSpPr/>
                  <p:nvPr/>
                </p:nvSpPr>
                <p:spPr>
                  <a:xfrm>
                    <a:off x="1397322" y="4083593"/>
                    <a:ext cx="354396" cy="310173"/>
                  </a:xfrm>
                  <a:custGeom>
                    <a:avLst/>
                    <a:gdLst>
                      <a:gd name="connsiteX0" fmla="*/ 324268 w 354396"/>
                      <a:gd name="connsiteY0" fmla="*/ 310174 h 310173"/>
                      <a:gd name="connsiteX1" fmla="*/ 318631 w 354396"/>
                      <a:gd name="connsiteY1" fmla="*/ 307707 h 310173"/>
                      <a:gd name="connsiteX2" fmla="*/ 315283 w 354396"/>
                      <a:gd name="connsiteY2" fmla="*/ 309733 h 310173"/>
                      <a:gd name="connsiteX3" fmla="*/ 315635 w 354396"/>
                      <a:gd name="connsiteY3" fmla="*/ 306386 h 310173"/>
                      <a:gd name="connsiteX4" fmla="*/ 0 w 354396"/>
                      <a:gd name="connsiteY4" fmla="*/ 167464 h 310173"/>
                      <a:gd name="connsiteX5" fmla="*/ 4052 w 354396"/>
                      <a:gd name="connsiteY5" fmla="*/ 165526 h 310173"/>
                      <a:gd name="connsiteX6" fmla="*/ 4052 w 354396"/>
                      <a:gd name="connsiteY6" fmla="*/ 165526 h 310173"/>
                      <a:gd name="connsiteX7" fmla="*/ 9162 w 354396"/>
                      <a:gd name="connsiteY7" fmla="*/ 163059 h 310173"/>
                      <a:gd name="connsiteX8" fmla="*/ 343649 w 354396"/>
                      <a:gd name="connsiteY8" fmla="*/ 4052 h 310173"/>
                      <a:gd name="connsiteX9" fmla="*/ 344001 w 354396"/>
                      <a:gd name="connsiteY9" fmla="*/ 617 h 310173"/>
                      <a:gd name="connsiteX10" fmla="*/ 346820 w 354396"/>
                      <a:gd name="connsiteY10" fmla="*/ 2555 h 310173"/>
                      <a:gd name="connsiteX11" fmla="*/ 352018 w 354396"/>
                      <a:gd name="connsiteY11" fmla="*/ 0 h 310173"/>
                      <a:gd name="connsiteX12" fmla="*/ 351489 w 354396"/>
                      <a:gd name="connsiteY12" fmla="*/ 5726 h 310173"/>
                      <a:gd name="connsiteX13" fmla="*/ 354396 w 354396"/>
                      <a:gd name="connsiteY13" fmla="*/ 7752 h 310173"/>
                      <a:gd name="connsiteX14" fmla="*/ 351137 w 354396"/>
                      <a:gd name="connsiteY14" fmla="*/ 9250 h 310173"/>
                      <a:gd name="connsiteX15" fmla="*/ 325149 w 354396"/>
                      <a:gd name="connsiteY15" fmla="*/ 300660 h 310173"/>
                      <a:gd name="connsiteX16" fmla="*/ 328233 w 354396"/>
                      <a:gd name="connsiteY16" fmla="*/ 301981 h 310173"/>
                      <a:gd name="connsiteX17" fmla="*/ 324885 w 354396"/>
                      <a:gd name="connsiteY17" fmla="*/ 303919 h 310173"/>
                      <a:gd name="connsiteX18" fmla="*/ 324268 w 354396"/>
                      <a:gd name="connsiteY18" fmla="*/ 310174 h 310173"/>
                      <a:gd name="connsiteX19" fmla="*/ 20173 w 354396"/>
                      <a:gd name="connsiteY19" fmla="*/ 165262 h 310173"/>
                      <a:gd name="connsiteX20" fmla="*/ 316428 w 354396"/>
                      <a:gd name="connsiteY20" fmla="*/ 296784 h 310173"/>
                      <a:gd name="connsiteX21" fmla="*/ 342680 w 354396"/>
                      <a:gd name="connsiteY21" fmla="*/ 13214 h 310173"/>
                      <a:gd name="connsiteX22" fmla="*/ 20173 w 354396"/>
                      <a:gd name="connsiteY22" fmla="*/ 165262 h 310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396" h="310173">
                        <a:moveTo>
                          <a:pt x="324268" y="310174"/>
                        </a:moveTo>
                        <a:lnTo>
                          <a:pt x="318631" y="307707"/>
                        </a:lnTo>
                        <a:lnTo>
                          <a:pt x="315283" y="309733"/>
                        </a:lnTo>
                        <a:lnTo>
                          <a:pt x="315635" y="306386"/>
                        </a:lnTo>
                        <a:lnTo>
                          <a:pt x="0" y="167464"/>
                        </a:lnTo>
                        <a:lnTo>
                          <a:pt x="4052" y="165526"/>
                        </a:lnTo>
                        <a:lnTo>
                          <a:pt x="4052" y="165526"/>
                        </a:lnTo>
                        <a:lnTo>
                          <a:pt x="9162" y="163059"/>
                        </a:lnTo>
                        <a:lnTo>
                          <a:pt x="343649" y="4052"/>
                        </a:lnTo>
                        <a:lnTo>
                          <a:pt x="344001" y="617"/>
                        </a:lnTo>
                        <a:lnTo>
                          <a:pt x="346820" y="2555"/>
                        </a:lnTo>
                        <a:lnTo>
                          <a:pt x="352018" y="0"/>
                        </a:lnTo>
                        <a:lnTo>
                          <a:pt x="351489" y="5726"/>
                        </a:lnTo>
                        <a:lnTo>
                          <a:pt x="354396" y="7752"/>
                        </a:lnTo>
                        <a:lnTo>
                          <a:pt x="351137" y="9250"/>
                        </a:lnTo>
                        <a:lnTo>
                          <a:pt x="325149" y="300660"/>
                        </a:lnTo>
                        <a:lnTo>
                          <a:pt x="328233" y="301981"/>
                        </a:lnTo>
                        <a:lnTo>
                          <a:pt x="324885" y="303919"/>
                        </a:lnTo>
                        <a:lnTo>
                          <a:pt x="324268" y="310174"/>
                        </a:lnTo>
                        <a:close/>
                        <a:moveTo>
                          <a:pt x="20173" y="165262"/>
                        </a:moveTo>
                        <a:lnTo>
                          <a:pt x="316428" y="296784"/>
                        </a:lnTo>
                        <a:lnTo>
                          <a:pt x="342680" y="13214"/>
                        </a:lnTo>
                        <a:lnTo>
                          <a:pt x="20173" y="165262"/>
                        </a:lnTo>
                        <a:close/>
                      </a:path>
                    </a:pathLst>
                  </a:custGeom>
                  <a:grpFill/>
                  <a:ln w="8809" cap="flat">
                    <a:noFill/>
                    <a:prstDash val="solid"/>
                    <a:miter/>
                  </a:ln>
                </p:spPr>
                <p:txBody>
                  <a:bodyPr rtlCol="0" anchor="ctr"/>
                  <a:lstStyle/>
                  <a:p>
                    <a:endParaRPr lang="en-US" sz="3200"/>
                  </a:p>
                </p:txBody>
              </p:sp>
            </p:grpSp>
            <p:grpSp>
              <p:nvGrpSpPr>
                <p:cNvPr id="1631" name="Graphic 4229">
                  <a:extLst>
                    <a:ext uri="{FF2B5EF4-FFF2-40B4-BE49-F238E27FC236}">
                      <a16:creationId xmlns:a16="http://schemas.microsoft.com/office/drawing/2014/main" id="{1B2CF838-9852-4C89-9814-D7E5D7D4E496}"/>
                    </a:ext>
                  </a:extLst>
                </p:cNvPr>
                <p:cNvGrpSpPr/>
                <p:nvPr/>
              </p:nvGrpSpPr>
              <p:grpSpPr>
                <a:xfrm>
                  <a:off x="8791894" y="308829"/>
                  <a:ext cx="354395" cy="310173"/>
                  <a:chOff x="8791894" y="308829"/>
                  <a:chExt cx="354395" cy="310173"/>
                </a:xfrm>
                <a:grpFill/>
              </p:grpSpPr>
              <p:sp>
                <p:nvSpPr>
                  <p:cNvPr id="2340" name="Freeform: Shape 2339">
                    <a:extLst>
                      <a:ext uri="{FF2B5EF4-FFF2-40B4-BE49-F238E27FC236}">
                        <a16:creationId xmlns:a16="http://schemas.microsoft.com/office/drawing/2014/main" id="{48E1050F-6B87-4732-9BC5-49CF46EE2D22}"/>
                      </a:ext>
                    </a:extLst>
                  </p:cNvPr>
                  <p:cNvSpPr/>
                  <p:nvPr/>
                </p:nvSpPr>
                <p:spPr>
                  <a:xfrm>
                    <a:off x="8799998" y="314555"/>
                    <a:ext cx="340037" cy="299514"/>
                  </a:xfrm>
                  <a:custGeom>
                    <a:avLst/>
                    <a:gdLst>
                      <a:gd name="connsiteX0" fmla="*/ 3964 w 340037"/>
                      <a:gd name="connsiteY0" fmla="*/ 159712 h 299514"/>
                      <a:gd name="connsiteX1" fmla="*/ 312728 w 340037"/>
                      <a:gd name="connsiteY1" fmla="*/ 296784 h 299514"/>
                      <a:gd name="connsiteX2" fmla="*/ 311143 w 340037"/>
                      <a:gd name="connsiteY2" fmla="*/ 297665 h 299514"/>
                      <a:gd name="connsiteX3" fmla="*/ 338628 w 340037"/>
                      <a:gd name="connsiteY3" fmla="*/ 881 h 299514"/>
                      <a:gd name="connsiteX4" fmla="*/ 339508 w 340037"/>
                      <a:gd name="connsiteY4" fmla="*/ 1498 h 299514"/>
                      <a:gd name="connsiteX5" fmla="*/ 3964 w 340037"/>
                      <a:gd name="connsiteY5" fmla="*/ 159712 h 299514"/>
                      <a:gd name="connsiteX6" fmla="*/ 0 w 340037"/>
                      <a:gd name="connsiteY6" fmla="*/ 161650 h 299514"/>
                      <a:gd name="connsiteX7" fmla="*/ 339067 w 340037"/>
                      <a:gd name="connsiteY7" fmla="*/ 440 h 299514"/>
                      <a:gd name="connsiteX8" fmla="*/ 340037 w 340037"/>
                      <a:gd name="connsiteY8" fmla="*/ 0 h 299514"/>
                      <a:gd name="connsiteX9" fmla="*/ 339949 w 340037"/>
                      <a:gd name="connsiteY9" fmla="*/ 1057 h 299514"/>
                      <a:gd name="connsiteX10" fmla="*/ 313433 w 340037"/>
                      <a:gd name="connsiteY10" fmla="*/ 297929 h 299514"/>
                      <a:gd name="connsiteX11" fmla="*/ 313257 w 340037"/>
                      <a:gd name="connsiteY11" fmla="*/ 299515 h 299514"/>
                      <a:gd name="connsiteX12" fmla="*/ 311847 w 340037"/>
                      <a:gd name="connsiteY12" fmla="*/ 298898 h 299514"/>
                      <a:gd name="connsiteX13" fmla="*/ 0 w 340037"/>
                      <a:gd name="connsiteY13" fmla="*/ 161650 h 29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0037" h="299514">
                        <a:moveTo>
                          <a:pt x="3964" y="159712"/>
                        </a:moveTo>
                        <a:lnTo>
                          <a:pt x="312728" y="296784"/>
                        </a:lnTo>
                        <a:lnTo>
                          <a:pt x="311143" y="297665"/>
                        </a:lnTo>
                        <a:lnTo>
                          <a:pt x="338628" y="881"/>
                        </a:lnTo>
                        <a:lnTo>
                          <a:pt x="339508" y="1498"/>
                        </a:lnTo>
                        <a:lnTo>
                          <a:pt x="3964" y="159712"/>
                        </a:lnTo>
                        <a:close/>
                        <a:moveTo>
                          <a:pt x="0" y="161650"/>
                        </a:moveTo>
                        <a:lnTo>
                          <a:pt x="339067" y="440"/>
                        </a:lnTo>
                        <a:lnTo>
                          <a:pt x="340037" y="0"/>
                        </a:lnTo>
                        <a:lnTo>
                          <a:pt x="339949" y="1057"/>
                        </a:lnTo>
                        <a:lnTo>
                          <a:pt x="313433" y="297929"/>
                        </a:lnTo>
                        <a:lnTo>
                          <a:pt x="313257" y="299515"/>
                        </a:lnTo>
                        <a:lnTo>
                          <a:pt x="311847" y="298898"/>
                        </a:lnTo>
                        <a:lnTo>
                          <a:pt x="0" y="161650"/>
                        </a:lnTo>
                        <a:close/>
                      </a:path>
                    </a:pathLst>
                  </a:custGeom>
                  <a:grpFill/>
                  <a:ln w="8809" cap="flat">
                    <a:noFill/>
                    <a:prstDash val="solid"/>
                    <a:miter/>
                  </a:ln>
                </p:spPr>
                <p:txBody>
                  <a:bodyPr rtlCol="0" anchor="ctr"/>
                  <a:lstStyle/>
                  <a:p>
                    <a:endParaRPr lang="en-US" sz="3200"/>
                  </a:p>
                </p:txBody>
              </p:sp>
              <p:sp>
                <p:nvSpPr>
                  <p:cNvPr id="2341" name="Freeform: Shape 2340">
                    <a:extLst>
                      <a:ext uri="{FF2B5EF4-FFF2-40B4-BE49-F238E27FC236}">
                        <a16:creationId xmlns:a16="http://schemas.microsoft.com/office/drawing/2014/main" id="{D05F377A-E592-4628-B278-F9D961F6CFB8}"/>
                      </a:ext>
                    </a:extLst>
                  </p:cNvPr>
                  <p:cNvSpPr/>
                  <p:nvPr/>
                </p:nvSpPr>
                <p:spPr>
                  <a:xfrm>
                    <a:off x="8791894" y="308829"/>
                    <a:ext cx="354395" cy="310173"/>
                  </a:xfrm>
                  <a:custGeom>
                    <a:avLst/>
                    <a:gdLst>
                      <a:gd name="connsiteX0" fmla="*/ 324268 w 354395"/>
                      <a:gd name="connsiteY0" fmla="*/ 310174 h 310173"/>
                      <a:gd name="connsiteX1" fmla="*/ 318630 w 354395"/>
                      <a:gd name="connsiteY1" fmla="*/ 307707 h 310173"/>
                      <a:gd name="connsiteX2" fmla="*/ 315282 w 354395"/>
                      <a:gd name="connsiteY2" fmla="*/ 309733 h 310173"/>
                      <a:gd name="connsiteX3" fmla="*/ 315635 w 354395"/>
                      <a:gd name="connsiteY3" fmla="*/ 306386 h 310173"/>
                      <a:gd name="connsiteX4" fmla="*/ 0 w 354395"/>
                      <a:gd name="connsiteY4" fmla="*/ 167464 h 310173"/>
                      <a:gd name="connsiteX5" fmla="*/ 4052 w 354395"/>
                      <a:gd name="connsiteY5" fmla="*/ 165526 h 310173"/>
                      <a:gd name="connsiteX6" fmla="*/ 4052 w 354395"/>
                      <a:gd name="connsiteY6" fmla="*/ 165526 h 310173"/>
                      <a:gd name="connsiteX7" fmla="*/ 9161 w 354395"/>
                      <a:gd name="connsiteY7" fmla="*/ 163059 h 310173"/>
                      <a:gd name="connsiteX8" fmla="*/ 343649 w 354395"/>
                      <a:gd name="connsiteY8" fmla="*/ 4052 h 310173"/>
                      <a:gd name="connsiteX9" fmla="*/ 344001 w 354395"/>
                      <a:gd name="connsiteY9" fmla="*/ 617 h 310173"/>
                      <a:gd name="connsiteX10" fmla="*/ 346820 w 354395"/>
                      <a:gd name="connsiteY10" fmla="*/ 2555 h 310173"/>
                      <a:gd name="connsiteX11" fmla="*/ 352017 w 354395"/>
                      <a:gd name="connsiteY11" fmla="*/ 0 h 310173"/>
                      <a:gd name="connsiteX12" fmla="*/ 351489 w 354395"/>
                      <a:gd name="connsiteY12" fmla="*/ 5726 h 310173"/>
                      <a:gd name="connsiteX13" fmla="*/ 354396 w 354395"/>
                      <a:gd name="connsiteY13" fmla="*/ 7752 h 310173"/>
                      <a:gd name="connsiteX14" fmla="*/ 351137 w 354395"/>
                      <a:gd name="connsiteY14" fmla="*/ 9250 h 310173"/>
                      <a:gd name="connsiteX15" fmla="*/ 325149 w 354395"/>
                      <a:gd name="connsiteY15" fmla="*/ 300660 h 310173"/>
                      <a:gd name="connsiteX16" fmla="*/ 328233 w 354395"/>
                      <a:gd name="connsiteY16" fmla="*/ 301981 h 310173"/>
                      <a:gd name="connsiteX17" fmla="*/ 324885 w 354395"/>
                      <a:gd name="connsiteY17" fmla="*/ 303919 h 310173"/>
                      <a:gd name="connsiteX18" fmla="*/ 324268 w 354395"/>
                      <a:gd name="connsiteY18" fmla="*/ 310174 h 310173"/>
                      <a:gd name="connsiteX19" fmla="*/ 20173 w 354395"/>
                      <a:gd name="connsiteY19" fmla="*/ 165350 h 310173"/>
                      <a:gd name="connsiteX20" fmla="*/ 316428 w 354395"/>
                      <a:gd name="connsiteY20" fmla="*/ 296872 h 310173"/>
                      <a:gd name="connsiteX21" fmla="*/ 342680 w 354395"/>
                      <a:gd name="connsiteY21" fmla="*/ 13302 h 310173"/>
                      <a:gd name="connsiteX22" fmla="*/ 20173 w 354395"/>
                      <a:gd name="connsiteY22" fmla="*/ 165350 h 310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395" h="310173">
                        <a:moveTo>
                          <a:pt x="324268" y="310174"/>
                        </a:moveTo>
                        <a:lnTo>
                          <a:pt x="318630" y="307707"/>
                        </a:lnTo>
                        <a:lnTo>
                          <a:pt x="315282" y="309733"/>
                        </a:lnTo>
                        <a:lnTo>
                          <a:pt x="315635" y="306386"/>
                        </a:lnTo>
                        <a:lnTo>
                          <a:pt x="0" y="167464"/>
                        </a:lnTo>
                        <a:lnTo>
                          <a:pt x="4052" y="165526"/>
                        </a:lnTo>
                        <a:lnTo>
                          <a:pt x="4052" y="165526"/>
                        </a:lnTo>
                        <a:lnTo>
                          <a:pt x="9161" y="163059"/>
                        </a:lnTo>
                        <a:lnTo>
                          <a:pt x="343649" y="4052"/>
                        </a:lnTo>
                        <a:lnTo>
                          <a:pt x="344001" y="617"/>
                        </a:lnTo>
                        <a:lnTo>
                          <a:pt x="346820" y="2555"/>
                        </a:lnTo>
                        <a:lnTo>
                          <a:pt x="352017" y="0"/>
                        </a:lnTo>
                        <a:lnTo>
                          <a:pt x="351489" y="5726"/>
                        </a:lnTo>
                        <a:lnTo>
                          <a:pt x="354396" y="7752"/>
                        </a:lnTo>
                        <a:lnTo>
                          <a:pt x="351137" y="9250"/>
                        </a:lnTo>
                        <a:lnTo>
                          <a:pt x="325149" y="300660"/>
                        </a:lnTo>
                        <a:lnTo>
                          <a:pt x="328233" y="301981"/>
                        </a:lnTo>
                        <a:lnTo>
                          <a:pt x="324885" y="303919"/>
                        </a:lnTo>
                        <a:lnTo>
                          <a:pt x="324268" y="310174"/>
                        </a:lnTo>
                        <a:close/>
                        <a:moveTo>
                          <a:pt x="20173" y="165350"/>
                        </a:moveTo>
                        <a:lnTo>
                          <a:pt x="316428" y="296872"/>
                        </a:lnTo>
                        <a:lnTo>
                          <a:pt x="342680" y="13302"/>
                        </a:lnTo>
                        <a:lnTo>
                          <a:pt x="20173" y="165350"/>
                        </a:lnTo>
                        <a:close/>
                      </a:path>
                    </a:pathLst>
                  </a:custGeom>
                  <a:grpFill/>
                  <a:ln w="8809" cap="flat">
                    <a:noFill/>
                    <a:prstDash val="solid"/>
                    <a:miter/>
                  </a:ln>
                </p:spPr>
                <p:txBody>
                  <a:bodyPr rtlCol="0" anchor="ctr"/>
                  <a:lstStyle/>
                  <a:p>
                    <a:endParaRPr lang="en-US" sz="3200"/>
                  </a:p>
                </p:txBody>
              </p:sp>
            </p:grpSp>
            <p:grpSp>
              <p:nvGrpSpPr>
                <p:cNvPr id="1632" name="Graphic 4229">
                  <a:extLst>
                    <a:ext uri="{FF2B5EF4-FFF2-40B4-BE49-F238E27FC236}">
                      <a16:creationId xmlns:a16="http://schemas.microsoft.com/office/drawing/2014/main" id="{8E9347F8-E6E4-480F-B9B6-717DA3108171}"/>
                    </a:ext>
                  </a:extLst>
                </p:cNvPr>
                <p:cNvGrpSpPr/>
                <p:nvPr/>
              </p:nvGrpSpPr>
              <p:grpSpPr>
                <a:xfrm>
                  <a:off x="2228299" y="1057263"/>
                  <a:ext cx="590748" cy="294052"/>
                  <a:chOff x="2228299" y="1057263"/>
                  <a:chExt cx="590748" cy="294052"/>
                </a:xfrm>
                <a:grpFill/>
              </p:grpSpPr>
              <p:sp>
                <p:nvSpPr>
                  <p:cNvPr id="2338" name="Freeform: Shape 2337">
                    <a:extLst>
                      <a:ext uri="{FF2B5EF4-FFF2-40B4-BE49-F238E27FC236}">
                        <a16:creationId xmlns:a16="http://schemas.microsoft.com/office/drawing/2014/main" id="{0399208F-FD84-4E3F-9D14-DC777F68256B}"/>
                      </a:ext>
                    </a:extLst>
                  </p:cNvPr>
                  <p:cNvSpPr/>
                  <p:nvPr/>
                </p:nvSpPr>
                <p:spPr>
                  <a:xfrm>
                    <a:off x="2241160" y="1066689"/>
                    <a:ext cx="564760" cy="278460"/>
                  </a:xfrm>
                  <a:custGeom>
                    <a:avLst/>
                    <a:gdLst>
                      <a:gd name="connsiteX0" fmla="*/ 544059 w 564760"/>
                      <a:gd name="connsiteY0" fmla="*/ 251064 h 278460"/>
                      <a:gd name="connsiteX1" fmla="*/ 9162 w 564760"/>
                      <a:gd name="connsiteY1" fmla="*/ 9778 h 278460"/>
                      <a:gd name="connsiteX2" fmla="*/ 12245 w 564760"/>
                      <a:gd name="connsiteY2" fmla="*/ 5550 h 278460"/>
                      <a:gd name="connsiteX3" fmla="*/ 249478 w 564760"/>
                      <a:gd name="connsiteY3" fmla="*/ 276346 h 278460"/>
                      <a:gd name="connsiteX4" fmla="*/ 248421 w 564760"/>
                      <a:gd name="connsiteY4" fmla="*/ 275906 h 278460"/>
                      <a:gd name="connsiteX5" fmla="*/ 544059 w 564760"/>
                      <a:gd name="connsiteY5" fmla="*/ 251064 h 278460"/>
                      <a:gd name="connsiteX6" fmla="*/ 564761 w 564760"/>
                      <a:gd name="connsiteY6" fmla="*/ 249214 h 278460"/>
                      <a:gd name="connsiteX7" fmla="*/ 248685 w 564760"/>
                      <a:gd name="connsiteY7" fmla="*/ 278372 h 278460"/>
                      <a:gd name="connsiteX8" fmla="*/ 248068 w 564760"/>
                      <a:gd name="connsiteY8" fmla="*/ 278460 h 278460"/>
                      <a:gd name="connsiteX9" fmla="*/ 247628 w 564760"/>
                      <a:gd name="connsiteY9" fmla="*/ 278020 h 278460"/>
                      <a:gd name="connsiteX10" fmla="*/ 8193 w 564760"/>
                      <a:gd name="connsiteY10" fmla="*/ 9162 h 278460"/>
                      <a:gd name="connsiteX11" fmla="*/ 0 w 564760"/>
                      <a:gd name="connsiteY11" fmla="*/ 0 h 278460"/>
                      <a:gd name="connsiteX12" fmla="*/ 11276 w 564760"/>
                      <a:gd name="connsiteY12" fmla="*/ 4933 h 278460"/>
                      <a:gd name="connsiteX13" fmla="*/ 564761 w 564760"/>
                      <a:gd name="connsiteY13" fmla="*/ 249214 h 27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760" h="278460">
                        <a:moveTo>
                          <a:pt x="544059" y="251064"/>
                        </a:moveTo>
                        <a:lnTo>
                          <a:pt x="9162" y="9778"/>
                        </a:lnTo>
                        <a:lnTo>
                          <a:pt x="12245" y="5550"/>
                        </a:lnTo>
                        <a:lnTo>
                          <a:pt x="249478" y="276346"/>
                        </a:lnTo>
                        <a:lnTo>
                          <a:pt x="248421" y="275906"/>
                        </a:lnTo>
                        <a:lnTo>
                          <a:pt x="544059" y="251064"/>
                        </a:lnTo>
                        <a:close/>
                        <a:moveTo>
                          <a:pt x="564761" y="249214"/>
                        </a:moveTo>
                        <a:lnTo>
                          <a:pt x="248685" y="278372"/>
                        </a:lnTo>
                        <a:lnTo>
                          <a:pt x="248068" y="278460"/>
                        </a:lnTo>
                        <a:lnTo>
                          <a:pt x="247628" y="278020"/>
                        </a:lnTo>
                        <a:lnTo>
                          <a:pt x="8193" y="9162"/>
                        </a:lnTo>
                        <a:lnTo>
                          <a:pt x="0" y="0"/>
                        </a:lnTo>
                        <a:lnTo>
                          <a:pt x="11276" y="4933"/>
                        </a:lnTo>
                        <a:lnTo>
                          <a:pt x="564761" y="249214"/>
                        </a:lnTo>
                        <a:close/>
                      </a:path>
                    </a:pathLst>
                  </a:custGeom>
                  <a:grpFill/>
                  <a:ln w="8809" cap="flat">
                    <a:noFill/>
                    <a:prstDash val="solid"/>
                    <a:miter/>
                  </a:ln>
                </p:spPr>
                <p:txBody>
                  <a:bodyPr rtlCol="0" anchor="ctr"/>
                  <a:lstStyle/>
                  <a:p>
                    <a:endParaRPr lang="en-US" sz="3200"/>
                  </a:p>
                </p:txBody>
              </p:sp>
              <p:sp>
                <p:nvSpPr>
                  <p:cNvPr id="2339" name="Freeform: Shape 2338">
                    <a:extLst>
                      <a:ext uri="{FF2B5EF4-FFF2-40B4-BE49-F238E27FC236}">
                        <a16:creationId xmlns:a16="http://schemas.microsoft.com/office/drawing/2014/main" id="{27FFEACB-A57E-496E-B37C-8FD451DD10C7}"/>
                      </a:ext>
                    </a:extLst>
                  </p:cNvPr>
                  <p:cNvSpPr/>
                  <p:nvPr/>
                </p:nvSpPr>
                <p:spPr>
                  <a:xfrm>
                    <a:off x="2228299" y="1057263"/>
                    <a:ext cx="590748" cy="294052"/>
                  </a:xfrm>
                  <a:custGeom>
                    <a:avLst/>
                    <a:gdLst>
                      <a:gd name="connsiteX0" fmla="*/ 274144 w 590748"/>
                      <a:gd name="connsiteY0" fmla="*/ 294053 h 294052"/>
                      <a:gd name="connsiteX1" fmla="*/ 265951 w 590748"/>
                      <a:gd name="connsiteY1" fmla="*/ 290793 h 294052"/>
                      <a:gd name="connsiteX2" fmla="*/ 260225 w 590748"/>
                      <a:gd name="connsiteY2" fmla="*/ 291322 h 294052"/>
                      <a:gd name="connsiteX3" fmla="*/ 258463 w 590748"/>
                      <a:gd name="connsiteY3" fmla="*/ 290089 h 294052"/>
                      <a:gd name="connsiteX4" fmla="*/ 255292 w 590748"/>
                      <a:gd name="connsiteY4" fmla="*/ 286565 h 294052"/>
                      <a:gd name="connsiteX5" fmla="*/ 246747 w 590748"/>
                      <a:gd name="connsiteY5" fmla="*/ 283217 h 294052"/>
                      <a:gd name="connsiteX6" fmla="*/ 251857 w 590748"/>
                      <a:gd name="connsiteY6" fmla="*/ 282777 h 294052"/>
                      <a:gd name="connsiteX7" fmla="*/ 19380 w 590748"/>
                      <a:gd name="connsiteY7" fmla="*/ 21759 h 294052"/>
                      <a:gd name="connsiteX8" fmla="*/ 16738 w 590748"/>
                      <a:gd name="connsiteY8" fmla="*/ 20614 h 294052"/>
                      <a:gd name="connsiteX9" fmla="*/ 17442 w 590748"/>
                      <a:gd name="connsiteY9" fmla="*/ 19645 h 294052"/>
                      <a:gd name="connsiteX10" fmla="*/ 0 w 590748"/>
                      <a:gd name="connsiteY10" fmla="*/ 0 h 294052"/>
                      <a:gd name="connsiteX11" fmla="*/ 24049 w 590748"/>
                      <a:gd name="connsiteY11" fmla="*/ 10659 h 294052"/>
                      <a:gd name="connsiteX12" fmla="*/ 24754 w 590748"/>
                      <a:gd name="connsiteY12" fmla="*/ 9690 h 294052"/>
                      <a:gd name="connsiteX13" fmla="*/ 26604 w 590748"/>
                      <a:gd name="connsiteY13" fmla="*/ 11804 h 294052"/>
                      <a:gd name="connsiteX14" fmla="*/ 590748 w 590748"/>
                      <a:gd name="connsiteY14" fmla="*/ 260842 h 294052"/>
                      <a:gd name="connsiteX15" fmla="*/ 569958 w 590748"/>
                      <a:gd name="connsiteY15" fmla="*/ 262780 h 294052"/>
                      <a:gd name="connsiteX16" fmla="*/ 569958 w 590748"/>
                      <a:gd name="connsiteY16" fmla="*/ 262780 h 294052"/>
                      <a:gd name="connsiteX17" fmla="*/ 567139 w 590748"/>
                      <a:gd name="connsiteY17" fmla="*/ 263044 h 294052"/>
                      <a:gd name="connsiteX18" fmla="*/ 270708 w 590748"/>
                      <a:gd name="connsiteY18" fmla="*/ 290441 h 294052"/>
                      <a:gd name="connsiteX19" fmla="*/ 274144 w 590748"/>
                      <a:gd name="connsiteY19" fmla="*/ 294053 h 294052"/>
                      <a:gd name="connsiteX20" fmla="*/ 45984 w 590748"/>
                      <a:gd name="connsiteY20" fmla="*/ 33739 h 294052"/>
                      <a:gd name="connsiteX21" fmla="*/ 263397 w 590748"/>
                      <a:gd name="connsiteY21" fmla="*/ 281808 h 294052"/>
                      <a:gd name="connsiteX22" fmla="*/ 543707 w 590748"/>
                      <a:gd name="connsiteY22" fmla="*/ 258199 h 294052"/>
                      <a:gd name="connsiteX23" fmla="*/ 45984 w 590748"/>
                      <a:gd name="connsiteY23" fmla="*/ 33739 h 294052"/>
                      <a:gd name="connsiteX24" fmla="*/ 182616 w 590748"/>
                      <a:gd name="connsiteY24" fmla="*/ 87916 h 294052"/>
                      <a:gd name="connsiteX25" fmla="*/ 557625 w 590748"/>
                      <a:gd name="connsiteY25" fmla="*/ 257142 h 294052"/>
                      <a:gd name="connsiteX26" fmla="*/ 564409 w 590748"/>
                      <a:gd name="connsiteY26" fmla="*/ 256525 h 294052"/>
                      <a:gd name="connsiteX27" fmla="*/ 182616 w 590748"/>
                      <a:gd name="connsiteY27" fmla="*/ 87916 h 29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0748" h="294052">
                        <a:moveTo>
                          <a:pt x="274144" y="294053"/>
                        </a:moveTo>
                        <a:lnTo>
                          <a:pt x="265951" y="290793"/>
                        </a:lnTo>
                        <a:lnTo>
                          <a:pt x="260225" y="291322"/>
                        </a:lnTo>
                        <a:lnTo>
                          <a:pt x="258463" y="290089"/>
                        </a:lnTo>
                        <a:lnTo>
                          <a:pt x="255292" y="286565"/>
                        </a:lnTo>
                        <a:lnTo>
                          <a:pt x="246747" y="283217"/>
                        </a:lnTo>
                        <a:lnTo>
                          <a:pt x="251857" y="282777"/>
                        </a:lnTo>
                        <a:lnTo>
                          <a:pt x="19380" y="21759"/>
                        </a:lnTo>
                        <a:lnTo>
                          <a:pt x="16738" y="20614"/>
                        </a:lnTo>
                        <a:lnTo>
                          <a:pt x="17442" y="19645"/>
                        </a:lnTo>
                        <a:lnTo>
                          <a:pt x="0" y="0"/>
                        </a:lnTo>
                        <a:lnTo>
                          <a:pt x="24049" y="10659"/>
                        </a:lnTo>
                        <a:lnTo>
                          <a:pt x="24754" y="9690"/>
                        </a:lnTo>
                        <a:lnTo>
                          <a:pt x="26604" y="11804"/>
                        </a:lnTo>
                        <a:lnTo>
                          <a:pt x="590748" y="260842"/>
                        </a:lnTo>
                        <a:lnTo>
                          <a:pt x="569958" y="262780"/>
                        </a:lnTo>
                        <a:lnTo>
                          <a:pt x="569958" y="262780"/>
                        </a:lnTo>
                        <a:lnTo>
                          <a:pt x="567139" y="263044"/>
                        </a:lnTo>
                        <a:lnTo>
                          <a:pt x="270708" y="290441"/>
                        </a:lnTo>
                        <a:lnTo>
                          <a:pt x="274144" y="294053"/>
                        </a:lnTo>
                        <a:close/>
                        <a:moveTo>
                          <a:pt x="45984" y="33739"/>
                        </a:moveTo>
                        <a:lnTo>
                          <a:pt x="263397" y="281808"/>
                        </a:lnTo>
                        <a:lnTo>
                          <a:pt x="543707" y="258199"/>
                        </a:lnTo>
                        <a:lnTo>
                          <a:pt x="45984" y="33739"/>
                        </a:lnTo>
                        <a:close/>
                        <a:moveTo>
                          <a:pt x="182616" y="87916"/>
                        </a:moveTo>
                        <a:lnTo>
                          <a:pt x="557625" y="257142"/>
                        </a:lnTo>
                        <a:lnTo>
                          <a:pt x="564409" y="256525"/>
                        </a:lnTo>
                        <a:lnTo>
                          <a:pt x="182616" y="87916"/>
                        </a:lnTo>
                        <a:close/>
                      </a:path>
                    </a:pathLst>
                  </a:custGeom>
                  <a:grpFill/>
                  <a:ln w="8809" cap="flat">
                    <a:noFill/>
                    <a:prstDash val="solid"/>
                    <a:miter/>
                  </a:ln>
                </p:spPr>
                <p:txBody>
                  <a:bodyPr rtlCol="0" anchor="ctr"/>
                  <a:lstStyle/>
                  <a:p>
                    <a:endParaRPr lang="en-US" sz="3200"/>
                  </a:p>
                </p:txBody>
              </p:sp>
            </p:grpSp>
            <p:grpSp>
              <p:nvGrpSpPr>
                <p:cNvPr id="1633" name="Graphic 4229">
                  <a:extLst>
                    <a:ext uri="{FF2B5EF4-FFF2-40B4-BE49-F238E27FC236}">
                      <a16:creationId xmlns:a16="http://schemas.microsoft.com/office/drawing/2014/main" id="{C61FD32B-2557-40A2-A263-ED1954BC6C47}"/>
                    </a:ext>
                  </a:extLst>
                </p:cNvPr>
                <p:cNvGrpSpPr/>
                <p:nvPr/>
              </p:nvGrpSpPr>
              <p:grpSpPr>
                <a:xfrm>
                  <a:off x="1800962" y="908035"/>
                  <a:ext cx="445747" cy="503096"/>
                  <a:chOff x="1800962" y="908035"/>
                  <a:chExt cx="445747" cy="503096"/>
                </a:xfrm>
                <a:grpFill/>
              </p:grpSpPr>
              <p:sp>
                <p:nvSpPr>
                  <p:cNvPr id="2336" name="Freeform: Shape 2335">
                    <a:extLst>
                      <a:ext uri="{FF2B5EF4-FFF2-40B4-BE49-F238E27FC236}">
                        <a16:creationId xmlns:a16="http://schemas.microsoft.com/office/drawing/2014/main" id="{C94D7C44-58B0-44CD-A28D-26C443CED904}"/>
                      </a:ext>
                    </a:extLst>
                  </p:cNvPr>
                  <p:cNvSpPr/>
                  <p:nvPr/>
                </p:nvSpPr>
                <p:spPr>
                  <a:xfrm>
                    <a:off x="1805983" y="913584"/>
                    <a:ext cx="434824" cy="490851"/>
                  </a:xfrm>
                  <a:custGeom>
                    <a:avLst/>
                    <a:gdLst>
                      <a:gd name="connsiteX0" fmla="*/ 0 w 434824"/>
                      <a:gd name="connsiteY0" fmla="*/ 0 h 490851"/>
                      <a:gd name="connsiteX1" fmla="*/ 3524 w 434824"/>
                      <a:gd name="connsiteY1" fmla="*/ 1410 h 490851"/>
                      <a:gd name="connsiteX2" fmla="*/ 430156 w 434824"/>
                      <a:gd name="connsiteY2" fmla="*/ 173895 h 490851"/>
                      <a:gd name="connsiteX3" fmla="*/ 434825 w 434824"/>
                      <a:gd name="connsiteY3" fmla="*/ 175745 h 490851"/>
                      <a:gd name="connsiteX4" fmla="*/ 431389 w 434824"/>
                      <a:gd name="connsiteY4" fmla="*/ 179356 h 490851"/>
                      <a:gd name="connsiteX5" fmla="*/ 133460 w 434824"/>
                      <a:gd name="connsiteY5" fmla="*/ 488561 h 490851"/>
                      <a:gd name="connsiteX6" fmla="*/ 131258 w 434824"/>
                      <a:gd name="connsiteY6" fmla="*/ 490851 h 490851"/>
                      <a:gd name="connsiteX7" fmla="*/ 130465 w 434824"/>
                      <a:gd name="connsiteY7" fmla="*/ 487768 h 490851"/>
                      <a:gd name="connsiteX8" fmla="*/ 1674 w 434824"/>
                      <a:gd name="connsiteY8" fmla="*/ 6078 h 490851"/>
                      <a:gd name="connsiteX9" fmla="*/ 0 w 434824"/>
                      <a:gd name="connsiteY9" fmla="*/ 0 h 490851"/>
                      <a:gd name="connsiteX10" fmla="*/ 3348 w 434824"/>
                      <a:gd name="connsiteY10" fmla="*/ 12157 h 490851"/>
                      <a:gd name="connsiteX11" fmla="*/ 133813 w 434824"/>
                      <a:gd name="connsiteY11" fmla="*/ 486799 h 490851"/>
                      <a:gd name="connsiteX12" fmla="*/ 130729 w 434824"/>
                      <a:gd name="connsiteY12" fmla="*/ 486006 h 490851"/>
                      <a:gd name="connsiteX13" fmla="*/ 426456 w 434824"/>
                      <a:gd name="connsiteY13" fmla="*/ 174599 h 490851"/>
                      <a:gd name="connsiteX14" fmla="*/ 427601 w 434824"/>
                      <a:gd name="connsiteY14" fmla="*/ 180061 h 490851"/>
                      <a:gd name="connsiteX15" fmla="*/ 3348 w 434824"/>
                      <a:gd name="connsiteY15" fmla="*/ 12157 h 49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4824" h="490851">
                        <a:moveTo>
                          <a:pt x="0" y="0"/>
                        </a:moveTo>
                        <a:lnTo>
                          <a:pt x="3524" y="1410"/>
                        </a:lnTo>
                        <a:lnTo>
                          <a:pt x="430156" y="173895"/>
                        </a:lnTo>
                        <a:lnTo>
                          <a:pt x="434825" y="175745"/>
                        </a:lnTo>
                        <a:lnTo>
                          <a:pt x="431389" y="179356"/>
                        </a:lnTo>
                        <a:lnTo>
                          <a:pt x="133460" y="488561"/>
                        </a:lnTo>
                        <a:lnTo>
                          <a:pt x="131258" y="490851"/>
                        </a:lnTo>
                        <a:lnTo>
                          <a:pt x="130465" y="487768"/>
                        </a:lnTo>
                        <a:lnTo>
                          <a:pt x="1674" y="6078"/>
                        </a:lnTo>
                        <a:lnTo>
                          <a:pt x="0" y="0"/>
                        </a:lnTo>
                        <a:close/>
                        <a:moveTo>
                          <a:pt x="3348" y="12157"/>
                        </a:moveTo>
                        <a:lnTo>
                          <a:pt x="133813" y="486799"/>
                        </a:lnTo>
                        <a:lnTo>
                          <a:pt x="130729" y="486006"/>
                        </a:lnTo>
                        <a:lnTo>
                          <a:pt x="426456" y="174599"/>
                        </a:lnTo>
                        <a:lnTo>
                          <a:pt x="427601" y="180061"/>
                        </a:lnTo>
                        <a:lnTo>
                          <a:pt x="3348" y="12157"/>
                        </a:lnTo>
                        <a:close/>
                      </a:path>
                    </a:pathLst>
                  </a:custGeom>
                  <a:grpFill/>
                  <a:ln w="8809" cap="flat">
                    <a:noFill/>
                    <a:prstDash val="solid"/>
                    <a:miter/>
                  </a:ln>
                </p:spPr>
                <p:txBody>
                  <a:bodyPr rtlCol="0" anchor="ctr"/>
                  <a:lstStyle/>
                  <a:p>
                    <a:endParaRPr lang="en-US" sz="3200"/>
                  </a:p>
                </p:txBody>
              </p:sp>
              <p:sp>
                <p:nvSpPr>
                  <p:cNvPr id="2337" name="Freeform: Shape 2336">
                    <a:extLst>
                      <a:ext uri="{FF2B5EF4-FFF2-40B4-BE49-F238E27FC236}">
                        <a16:creationId xmlns:a16="http://schemas.microsoft.com/office/drawing/2014/main" id="{F4B8E64A-F58B-4218-9720-4868C9181AA0}"/>
                      </a:ext>
                    </a:extLst>
                  </p:cNvPr>
                  <p:cNvSpPr/>
                  <p:nvPr/>
                </p:nvSpPr>
                <p:spPr>
                  <a:xfrm>
                    <a:off x="1800962" y="908035"/>
                    <a:ext cx="445747" cy="503096"/>
                  </a:xfrm>
                  <a:custGeom>
                    <a:avLst/>
                    <a:gdLst>
                      <a:gd name="connsiteX0" fmla="*/ 134429 w 445747"/>
                      <a:gd name="connsiteY0" fmla="*/ 503096 h 503096"/>
                      <a:gd name="connsiteX1" fmla="*/ 132051 w 445747"/>
                      <a:gd name="connsiteY1" fmla="*/ 494199 h 503096"/>
                      <a:gd name="connsiteX2" fmla="*/ 129320 w 445747"/>
                      <a:gd name="connsiteY2" fmla="*/ 493494 h 503096"/>
                      <a:gd name="connsiteX3" fmla="*/ 131258 w 445747"/>
                      <a:gd name="connsiteY3" fmla="*/ 491468 h 503096"/>
                      <a:gd name="connsiteX4" fmla="*/ 3259 w 445747"/>
                      <a:gd name="connsiteY4" fmla="*/ 12245 h 503096"/>
                      <a:gd name="connsiteX5" fmla="*/ 3259 w 445747"/>
                      <a:gd name="connsiteY5" fmla="*/ 12245 h 503096"/>
                      <a:gd name="connsiteX6" fmla="*/ 0 w 445747"/>
                      <a:gd name="connsiteY6" fmla="*/ 0 h 503096"/>
                      <a:gd name="connsiteX7" fmla="*/ 9778 w 445747"/>
                      <a:gd name="connsiteY7" fmla="*/ 3964 h 503096"/>
                      <a:gd name="connsiteX8" fmla="*/ 432182 w 445747"/>
                      <a:gd name="connsiteY8" fmla="*/ 174687 h 503096"/>
                      <a:gd name="connsiteX9" fmla="*/ 433415 w 445747"/>
                      <a:gd name="connsiteY9" fmla="*/ 173366 h 503096"/>
                      <a:gd name="connsiteX10" fmla="*/ 433856 w 445747"/>
                      <a:gd name="connsiteY10" fmla="*/ 175304 h 503096"/>
                      <a:gd name="connsiteX11" fmla="*/ 445748 w 445747"/>
                      <a:gd name="connsiteY11" fmla="*/ 180149 h 503096"/>
                      <a:gd name="connsiteX12" fmla="*/ 436939 w 445747"/>
                      <a:gd name="connsiteY12" fmla="*/ 189311 h 503096"/>
                      <a:gd name="connsiteX13" fmla="*/ 437379 w 445747"/>
                      <a:gd name="connsiteY13" fmla="*/ 191249 h 503096"/>
                      <a:gd name="connsiteX14" fmla="*/ 435705 w 445747"/>
                      <a:gd name="connsiteY14" fmla="*/ 190632 h 503096"/>
                      <a:gd name="connsiteX15" fmla="*/ 142974 w 445747"/>
                      <a:gd name="connsiteY15" fmla="*/ 494463 h 503096"/>
                      <a:gd name="connsiteX16" fmla="*/ 143767 w 445747"/>
                      <a:gd name="connsiteY16" fmla="*/ 497194 h 503096"/>
                      <a:gd name="connsiteX17" fmla="*/ 141036 w 445747"/>
                      <a:gd name="connsiteY17" fmla="*/ 496489 h 503096"/>
                      <a:gd name="connsiteX18" fmla="*/ 134429 w 445747"/>
                      <a:gd name="connsiteY18" fmla="*/ 503096 h 503096"/>
                      <a:gd name="connsiteX19" fmla="*/ 13390 w 445747"/>
                      <a:gd name="connsiteY19" fmla="*/ 23345 h 503096"/>
                      <a:gd name="connsiteX20" fmla="*/ 139627 w 445747"/>
                      <a:gd name="connsiteY20" fmla="*/ 482571 h 503096"/>
                      <a:gd name="connsiteX21" fmla="*/ 422139 w 445747"/>
                      <a:gd name="connsiteY21" fmla="*/ 185082 h 503096"/>
                      <a:gd name="connsiteX22" fmla="*/ 13390 w 445747"/>
                      <a:gd name="connsiteY22" fmla="*/ 23345 h 503096"/>
                      <a:gd name="connsiteX23" fmla="*/ 11100 w 445747"/>
                      <a:gd name="connsiteY23" fmla="*/ 15240 h 503096"/>
                      <a:gd name="connsiteX24" fmla="*/ 427160 w 445747"/>
                      <a:gd name="connsiteY24" fmla="*/ 179885 h 503096"/>
                      <a:gd name="connsiteX25" fmla="*/ 427249 w 445747"/>
                      <a:gd name="connsiteY25" fmla="*/ 179797 h 503096"/>
                      <a:gd name="connsiteX26" fmla="*/ 10131 w 445747"/>
                      <a:gd name="connsiteY26" fmla="*/ 11188 h 503096"/>
                      <a:gd name="connsiteX27" fmla="*/ 11100 w 445747"/>
                      <a:gd name="connsiteY27" fmla="*/ 15240 h 50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5747" h="503096">
                        <a:moveTo>
                          <a:pt x="134429" y="503096"/>
                        </a:moveTo>
                        <a:lnTo>
                          <a:pt x="132051" y="494199"/>
                        </a:lnTo>
                        <a:lnTo>
                          <a:pt x="129320" y="493494"/>
                        </a:lnTo>
                        <a:lnTo>
                          <a:pt x="131258" y="491468"/>
                        </a:lnTo>
                        <a:lnTo>
                          <a:pt x="3259" y="12245"/>
                        </a:lnTo>
                        <a:lnTo>
                          <a:pt x="3259" y="12245"/>
                        </a:lnTo>
                        <a:lnTo>
                          <a:pt x="0" y="0"/>
                        </a:lnTo>
                        <a:lnTo>
                          <a:pt x="9778" y="3964"/>
                        </a:lnTo>
                        <a:lnTo>
                          <a:pt x="432182" y="174687"/>
                        </a:lnTo>
                        <a:lnTo>
                          <a:pt x="433415" y="173366"/>
                        </a:lnTo>
                        <a:lnTo>
                          <a:pt x="433856" y="175304"/>
                        </a:lnTo>
                        <a:lnTo>
                          <a:pt x="445748" y="180149"/>
                        </a:lnTo>
                        <a:lnTo>
                          <a:pt x="436939" y="189311"/>
                        </a:lnTo>
                        <a:lnTo>
                          <a:pt x="437379" y="191249"/>
                        </a:lnTo>
                        <a:lnTo>
                          <a:pt x="435705" y="190632"/>
                        </a:lnTo>
                        <a:lnTo>
                          <a:pt x="142974" y="494463"/>
                        </a:lnTo>
                        <a:lnTo>
                          <a:pt x="143767" y="497194"/>
                        </a:lnTo>
                        <a:lnTo>
                          <a:pt x="141036" y="496489"/>
                        </a:lnTo>
                        <a:lnTo>
                          <a:pt x="134429" y="503096"/>
                        </a:lnTo>
                        <a:close/>
                        <a:moveTo>
                          <a:pt x="13390" y="23345"/>
                        </a:moveTo>
                        <a:lnTo>
                          <a:pt x="139627" y="482571"/>
                        </a:lnTo>
                        <a:lnTo>
                          <a:pt x="422139" y="185082"/>
                        </a:lnTo>
                        <a:lnTo>
                          <a:pt x="13390" y="23345"/>
                        </a:lnTo>
                        <a:close/>
                        <a:moveTo>
                          <a:pt x="11100" y="15240"/>
                        </a:moveTo>
                        <a:lnTo>
                          <a:pt x="427160" y="179885"/>
                        </a:lnTo>
                        <a:lnTo>
                          <a:pt x="427249" y="179797"/>
                        </a:lnTo>
                        <a:lnTo>
                          <a:pt x="10131" y="11188"/>
                        </a:lnTo>
                        <a:lnTo>
                          <a:pt x="11100" y="15240"/>
                        </a:lnTo>
                        <a:close/>
                      </a:path>
                    </a:pathLst>
                  </a:custGeom>
                  <a:grpFill/>
                  <a:ln w="8809" cap="flat">
                    <a:noFill/>
                    <a:prstDash val="solid"/>
                    <a:miter/>
                  </a:ln>
                </p:spPr>
                <p:txBody>
                  <a:bodyPr rtlCol="0" anchor="ctr"/>
                  <a:lstStyle/>
                  <a:p>
                    <a:endParaRPr lang="en-US" sz="3200"/>
                  </a:p>
                </p:txBody>
              </p:sp>
            </p:grpSp>
            <p:grpSp>
              <p:nvGrpSpPr>
                <p:cNvPr id="1634" name="Graphic 4229">
                  <a:extLst>
                    <a:ext uri="{FF2B5EF4-FFF2-40B4-BE49-F238E27FC236}">
                      <a16:creationId xmlns:a16="http://schemas.microsoft.com/office/drawing/2014/main" id="{276FFA91-D9E6-4148-969C-AD25B8FA8EFE}"/>
                    </a:ext>
                  </a:extLst>
                </p:cNvPr>
                <p:cNvGrpSpPr/>
                <p:nvPr/>
              </p:nvGrpSpPr>
              <p:grpSpPr>
                <a:xfrm>
                  <a:off x="1364640" y="702162"/>
                  <a:ext cx="596298" cy="736277"/>
                  <a:chOff x="1364640" y="702162"/>
                  <a:chExt cx="596298" cy="736277"/>
                </a:xfrm>
                <a:grpFill/>
              </p:grpSpPr>
              <p:sp>
                <p:nvSpPr>
                  <p:cNvPr id="2334" name="Freeform: Shape 2333">
                    <a:extLst>
                      <a:ext uri="{FF2B5EF4-FFF2-40B4-BE49-F238E27FC236}">
                        <a16:creationId xmlns:a16="http://schemas.microsoft.com/office/drawing/2014/main" id="{3075140C-9203-4002-AA86-A6809BD655C6}"/>
                      </a:ext>
                    </a:extLst>
                  </p:cNvPr>
                  <p:cNvSpPr/>
                  <p:nvPr/>
                </p:nvSpPr>
                <p:spPr>
                  <a:xfrm>
                    <a:off x="1377149" y="712205"/>
                    <a:ext cx="570663" cy="704387"/>
                  </a:xfrm>
                  <a:custGeom>
                    <a:avLst/>
                    <a:gdLst>
                      <a:gd name="connsiteX0" fmla="*/ 0 w 570663"/>
                      <a:gd name="connsiteY0" fmla="*/ 0 h 704387"/>
                      <a:gd name="connsiteX1" fmla="*/ 10043 w 570663"/>
                      <a:gd name="connsiteY1" fmla="*/ 5021 h 704387"/>
                      <a:gd name="connsiteX2" fmla="*/ 333430 w 570663"/>
                      <a:gd name="connsiteY2" fmla="*/ 167816 h 704387"/>
                      <a:gd name="connsiteX3" fmla="*/ 334751 w 570663"/>
                      <a:gd name="connsiteY3" fmla="*/ 168433 h 704387"/>
                      <a:gd name="connsiteX4" fmla="*/ 335368 w 570663"/>
                      <a:gd name="connsiteY4" fmla="*/ 169754 h 704387"/>
                      <a:gd name="connsiteX5" fmla="*/ 563263 w 570663"/>
                      <a:gd name="connsiteY5" fmla="*/ 687562 h 704387"/>
                      <a:gd name="connsiteX6" fmla="*/ 570663 w 570663"/>
                      <a:gd name="connsiteY6" fmla="*/ 704388 h 704387"/>
                      <a:gd name="connsiteX7" fmla="*/ 559123 w 570663"/>
                      <a:gd name="connsiteY7" fmla="*/ 690117 h 704387"/>
                      <a:gd name="connsiteX8" fmla="*/ 7752 w 570663"/>
                      <a:gd name="connsiteY8" fmla="*/ 9602 h 704387"/>
                      <a:gd name="connsiteX9" fmla="*/ 0 w 570663"/>
                      <a:gd name="connsiteY9" fmla="*/ 0 h 704387"/>
                      <a:gd name="connsiteX10" fmla="*/ 15504 w 570663"/>
                      <a:gd name="connsiteY10" fmla="*/ 19116 h 704387"/>
                      <a:gd name="connsiteX11" fmla="*/ 562735 w 570663"/>
                      <a:gd name="connsiteY11" fmla="*/ 687122 h 704387"/>
                      <a:gd name="connsiteX12" fmla="*/ 558595 w 570663"/>
                      <a:gd name="connsiteY12" fmla="*/ 689676 h 704387"/>
                      <a:gd name="connsiteX13" fmla="*/ 327792 w 570663"/>
                      <a:gd name="connsiteY13" fmla="*/ 173102 h 704387"/>
                      <a:gd name="connsiteX14" fmla="*/ 329642 w 570663"/>
                      <a:gd name="connsiteY14" fmla="*/ 175040 h 704387"/>
                      <a:gd name="connsiteX15" fmla="*/ 15504 w 570663"/>
                      <a:gd name="connsiteY15" fmla="*/ 19116 h 704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0663" h="704387">
                        <a:moveTo>
                          <a:pt x="0" y="0"/>
                        </a:moveTo>
                        <a:lnTo>
                          <a:pt x="10043" y="5021"/>
                        </a:lnTo>
                        <a:lnTo>
                          <a:pt x="333430" y="167816"/>
                        </a:lnTo>
                        <a:lnTo>
                          <a:pt x="334751" y="168433"/>
                        </a:lnTo>
                        <a:lnTo>
                          <a:pt x="335368" y="169754"/>
                        </a:lnTo>
                        <a:lnTo>
                          <a:pt x="563263" y="687562"/>
                        </a:lnTo>
                        <a:lnTo>
                          <a:pt x="570663" y="704388"/>
                        </a:lnTo>
                        <a:lnTo>
                          <a:pt x="559123" y="690117"/>
                        </a:lnTo>
                        <a:lnTo>
                          <a:pt x="7752" y="9602"/>
                        </a:lnTo>
                        <a:lnTo>
                          <a:pt x="0" y="0"/>
                        </a:lnTo>
                        <a:close/>
                        <a:moveTo>
                          <a:pt x="15504" y="19116"/>
                        </a:moveTo>
                        <a:lnTo>
                          <a:pt x="562735" y="687122"/>
                        </a:lnTo>
                        <a:lnTo>
                          <a:pt x="558595" y="689676"/>
                        </a:lnTo>
                        <a:lnTo>
                          <a:pt x="327792" y="173102"/>
                        </a:lnTo>
                        <a:lnTo>
                          <a:pt x="329642" y="175040"/>
                        </a:lnTo>
                        <a:lnTo>
                          <a:pt x="15504" y="19116"/>
                        </a:lnTo>
                        <a:close/>
                      </a:path>
                    </a:pathLst>
                  </a:custGeom>
                  <a:grpFill/>
                  <a:ln w="8809" cap="flat">
                    <a:noFill/>
                    <a:prstDash val="solid"/>
                    <a:miter/>
                  </a:ln>
                </p:spPr>
                <p:txBody>
                  <a:bodyPr rtlCol="0" anchor="ctr"/>
                  <a:lstStyle/>
                  <a:p>
                    <a:endParaRPr lang="en-US" sz="3200"/>
                  </a:p>
                </p:txBody>
              </p:sp>
              <p:sp>
                <p:nvSpPr>
                  <p:cNvPr id="2335" name="Freeform: Shape 2334">
                    <a:extLst>
                      <a:ext uri="{FF2B5EF4-FFF2-40B4-BE49-F238E27FC236}">
                        <a16:creationId xmlns:a16="http://schemas.microsoft.com/office/drawing/2014/main" id="{EF9299FC-7608-4B41-A6B6-F4A4236E2D06}"/>
                      </a:ext>
                    </a:extLst>
                  </p:cNvPr>
                  <p:cNvSpPr/>
                  <p:nvPr/>
                </p:nvSpPr>
                <p:spPr>
                  <a:xfrm>
                    <a:off x="1364640" y="702162"/>
                    <a:ext cx="596298" cy="736277"/>
                  </a:xfrm>
                  <a:custGeom>
                    <a:avLst/>
                    <a:gdLst>
                      <a:gd name="connsiteX0" fmla="*/ 596298 w 596298"/>
                      <a:gd name="connsiteY0" fmla="*/ 736277 h 736277"/>
                      <a:gd name="connsiteX1" fmla="*/ 570311 w 596298"/>
                      <a:gd name="connsiteY1" fmla="*/ 704211 h 736277"/>
                      <a:gd name="connsiteX2" fmla="*/ 569606 w 596298"/>
                      <a:gd name="connsiteY2" fmla="*/ 704652 h 736277"/>
                      <a:gd name="connsiteX3" fmla="*/ 568373 w 596298"/>
                      <a:gd name="connsiteY3" fmla="*/ 701833 h 736277"/>
                      <a:gd name="connsiteX4" fmla="*/ 15504 w 596298"/>
                      <a:gd name="connsiteY4" fmla="*/ 19204 h 736277"/>
                      <a:gd name="connsiteX5" fmla="*/ 15504 w 596298"/>
                      <a:gd name="connsiteY5" fmla="*/ 19204 h 736277"/>
                      <a:gd name="connsiteX6" fmla="*/ 0 w 596298"/>
                      <a:gd name="connsiteY6" fmla="*/ 0 h 736277"/>
                      <a:gd name="connsiteX7" fmla="*/ 349727 w 596298"/>
                      <a:gd name="connsiteY7" fmla="*/ 176097 h 736277"/>
                      <a:gd name="connsiteX8" fmla="*/ 350784 w 596298"/>
                      <a:gd name="connsiteY8" fmla="*/ 178475 h 736277"/>
                      <a:gd name="connsiteX9" fmla="*/ 578415 w 596298"/>
                      <a:gd name="connsiteY9" fmla="*/ 695578 h 736277"/>
                      <a:gd name="connsiteX10" fmla="*/ 580353 w 596298"/>
                      <a:gd name="connsiteY10" fmla="*/ 697957 h 736277"/>
                      <a:gd name="connsiteX11" fmla="*/ 579649 w 596298"/>
                      <a:gd name="connsiteY11" fmla="*/ 698397 h 736277"/>
                      <a:gd name="connsiteX12" fmla="*/ 596298 w 596298"/>
                      <a:gd name="connsiteY12" fmla="*/ 736277 h 736277"/>
                      <a:gd name="connsiteX13" fmla="*/ 40611 w 596298"/>
                      <a:gd name="connsiteY13" fmla="*/ 39113 h 736277"/>
                      <a:gd name="connsiteX14" fmla="*/ 550314 w 596298"/>
                      <a:gd name="connsiteY14" fmla="*/ 661310 h 736277"/>
                      <a:gd name="connsiteX15" fmla="*/ 338363 w 596298"/>
                      <a:gd name="connsiteY15" fmla="*/ 187020 h 736277"/>
                      <a:gd name="connsiteX16" fmla="*/ 40611 w 596298"/>
                      <a:gd name="connsiteY16" fmla="*/ 39113 h 736277"/>
                      <a:gd name="connsiteX17" fmla="*/ 347877 w 596298"/>
                      <a:gd name="connsiteY17" fmla="*/ 191689 h 736277"/>
                      <a:gd name="connsiteX18" fmla="*/ 441255 w 596298"/>
                      <a:gd name="connsiteY18" fmla="*/ 400821 h 736277"/>
                      <a:gd name="connsiteX19" fmla="*/ 349639 w 596298"/>
                      <a:gd name="connsiteY19" fmla="*/ 192570 h 736277"/>
                      <a:gd name="connsiteX20" fmla="*/ 347877 w 596298"/>
                      <a:gd name="connsiteY20" fmla="*/ 191689 h 736277"/>
                      <a:gd name="connsiteX21" fmla="*/ 341534 w 596298"/>
                      <a:gd name="connsiteY21" fmla="*/ 179533 h 736277"/>
                      <a:gd name="connsiteX22" fmla="*/ 345939 w 596298"/>
                      <a:gd name="connsiteY22" fmla="*/ 184113 h 736277"/>
                      <a:gd name="connsiteX23" fmla="*/ 344354 w 596298"/>
                      <a:gd name="connsiteY23" fmla="*/ 180942 h 736277"/>
                      <a:gd name="connsiteX24" fmla="*/ 341534 w 596298"/>
                      <a:gd name="connsiteY24" fmla="*/ 179533 h 736277"/>
                      <a:gd name="connsiteX25" fmla="*/ 30040 w 596298"/>
                      <a:gd name="connsiteY25" fmla="*/ 26428 h 736277"/>
                      <a:gd name="connsiteX26" fmla="*/ 334047 w 596298"/>
                      <a:gd name="connsiteY26" fmla="*/ 177330 h 736277"/>
                      <a:gd name="connsiteX27" fmla="*/ 333166 w 596298"/>
                      <a:gd name="connsiteY27" fmla="*/ 175304 h 736277"/>
                      <a:gd name="connsiteX28" fmla="*/ 25018 w 596298"/>
                      <a:gd name="connsiteY28" fmla="*/ 20173 h 736277"/>
                      <a:gd name="connsiteX29" fmla="*/ 30040 w 596298"/>
                      <a:gd name="connsiteY29" fmla="*/ 26428 h 73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96298" h="736277">
                        <a:moveTo>
                          <a:pt x="596298" y="736277"/>
                        </a:moveTo>
                        <a:lnTo>
                          <a:pt x="570311" y="704211"/>
                        </a:lnTo>
                        <a:lnTo>
                          <a:pt x="569606" y="704652"/>
                        </a:lnTo>
                        <a:lnTo>
                          <a:pt x="568373" y="701833"/>
                        </a:lnTo>
                        <a:lnTo>
                          <a:pt x="15504" y="19204"/>
                        </a:lnTo>
                        <a:lnTo>
                          <a:pt x="15504" y="19204"/>
                        </a:lnTo>
                        <a:lnTo>
                          <a:pt x="0" y="0"/>
                        </a:lnTo>
                        <a:lnTo>
                          <a:pt x="349727" y="176097"/>
                        </a:lnTo>
                        <a:lnTo>
                          <a:pt x="350784" y="178475"/>
                        </a:lnTo>
                        <a:lnTo>
                          <a:pt x="578415" y="695578"/>
                        </a:lnTo>
                        <a:lnTo>
                          <a:pt x="580353" y="697957"/>
                        </a:lnTo>
                        <a:lnTo>
                          <a:pt x="579649" y="698397"/>
                        </a:lnTo>
                        <a:lnTo>
                          <a:pt x="596298" y="736277"/>
                        </a:lnTo>
                        <a:close/>
                        <a:moveTo>
                          <a:pt x="40611" y="39113"/>
                        </a:moveTo>
                        <a:lnTo>
                          <a:pt x="550314" y="661310"/>
                        </a:lnTo>
                        <a:lnTo>
                          <a:pt x="338363" y="187020"/>
                        </a:lnTo>
                        <a:lnTo>
                          <a:pt x="40611" y="39113"/>
                        </a:lnTo>
                        <a:close/>
                        <a:moveTo>
                          <a:pt x="347877" y="191689"/>
                        </a:moveTo>
                        <a:lnTo>
                          <a:pt x="441255" y="400821"/>
                        </a:lnTo>
                        <a:lnTo>
                          <a:pt x="349639" y="192570"/>
                        </a:lnTo>
                        <a:lnTo>
                          <a:pt x="347877" y="191689"/>
                        </a:lnTo>
                        <a:close/>
                        <a:moveTo>
                          <a:pt x="341534" y="179533"/>
                        </a:moveTo>
                        <a:lnTo>
                          <a:pt x="345939" y="184113"/>
                        </a:lnTo>
                        <a:lnTo>
                          <a:pt x="344354" y="180942"/>
                        </a:lnTo>
                        <a:lnTo>
                          <a:pt x="341534" y="179533"/>
                        </a:lnTo>
                        <a:close/>
                        <a:moveTo>
                          <a:pt x="30040" y="26428"/>
                        </a:moveTo>
                        <a:lnTo>
                          <a:pt x="334047" y="177330"/>
                        </a:lnTo>
                        <a:lnTo>
                          <a:pt x="333166" y="175304"/>
                        </a:lnTo>
                        <a:lnTo>
                          <a:pt x="25018" y="20173"/>
                        </a:lnTo>
                        <a:lnTo>
                          <a:pt x="30040" y="26428"/>
                        </a:lnTo>
                        <a:close/>
                      </a:path>
                    </a:pathLst>
                  </a:custGeom>
                  <a:grpFill/>
                  <a:ln w="8809" cap="flat">
                    <a:noFill/>
                    <a:prstDash val="solid"/>
                    <a:miter/>
                  </a:ln>
                </p:spPr>
                <p:txBody>
                  <a:bodyPr rtlCol="0" anchor="ctr"/>
                  <a:lstStyle/>
                  <a:p>
                    <a:endParaRPr lang="en-US" sz="3200"/>
                  </a:p>
                </p:txBody>
              </p:sp>
            </p:grpSp>
            <p:grpSp>
              <p:nvGrpSpPr>
                <p:cNvPr id="1635" name="Graphic 4229">
                  <a:extLst>
                    <a:ext uri="{FF2B5EF4-FFF2-40B4-BE49-F238E27FC236}">
                      <a16:creationId xmlns:a16="http://schemas.microsoft.com/office/drawing/2014/main" id="{A1DBF4EC-40DD-40FD-877D-6A0A839966B9}"/>
                    </a:ext>
                  </a:extLst>
                </p:cNvPr>
                <p:cNvGrpSpPr/>
                <p:nvPr/>
              </p:nvGrpSpPr>
              <p:grpSpPr>
                <a:xfrm>
                  <a:off x="1931515" y="1354928"/>
                  <a:ext cx="550401" cy="517455"/>
                  <a:chOff x="1931515" y="1354928"/>
                  <a:chExt cx="550401" cy="517455"/>
                </a:xfrm>
                <a:grpFill/>
              </p:grpSpPr>
              <p:sp>
                <p:nvSpPr>
                  <p:cNvPr id="2332" name="Freeform: Shape 2331">
                    <a:extLst>
                      <a:ext uri="{FF2B5EF4-FFF2-40B4-BE49-F238E27FC236}">
                        <a16:creationId xmlns:a16="http://schemas.microsoft.com/office/drawing/2014/main" id="{F20217CE-A65A-4222-88EA-AEA39C36CFEA}"/>
                      </a:ext>
                    </a:extLst>
                  </p:cNvPr>
                  <p:cNvSpPr/>
                  <p:nvPr/>
                </p:nvSpPr>
                <p:spPr>
                  <a:xfrm>
                    <a:off x="1936537" y="1358628"/>
                    <a:ext cx="538068" cy="506531"/>
                  </a:xfrm>
                  <a:custGeom>
                    <a:avLst/>
                    <a:gdLst>
                      <a:gd name="connsiteX0" fmla="*/ 535338 w 538068"/>
                      <a:gd name="connsiteY0" fmla="*/ 3612 h 506531"/>
                      <a:gd name="connsiteX1" fmla="*/ 1586 w 538068"/>
                      <a:gd name="connsiteY1" fmla="*/ 43430 h 506531"/>
                      <a:gd name="connsiteX2" fmla="*/ 2555 w 538068"/>
                      <a:gd name="connsiteY2" fmla="*/ 41932 h 506531"/>
                      <a:gd name="connsiteX3" fmla="*/ 150462 w 538068"/>
                      <a:gd name="connsiteY3" fmla="*/ 505034 h 506531"/>
                      <a:gd name="connsiteX4" fmla="*/ 149317 w 538068"/>
                      <a:gd name="connsiteY4" fmla="*/ 504858 h 506531"/>
                      <a:gd name="connsiteX5" fmla="*/ 535338 w 538068"/>
                      <a:gd name="connsiteY5" fmla="*/ 3612 h 506531"/>
                      <a:gd name="connsiteX6" fmla="*/ 538069 w 538068"/>
                      <a:gd name="connsiteY6" fmla="*/ 0 h 506531"/>
                      <a:gd name="connsiteX7" fmla="*/ 150462 w 538068"/>
                      <a:gd name="connsiteY7" fmla="*/ 505563 h 506531"/>
                      <a:gd name="connsiteX8" fmla="*/ 149669 w 538068"/>
                      <a:gd name="connsiteY8" fmla="*/ 506532 h 506531"/>
                      <a:gd name="connsiteX9" fmla="*/ 149317 w 538068"/>
                      <a:gd name="connsiteY9" fmla="*/ 505387 h 506531"/>
                      <a:gd name="connsiteX10" fmla="*/ 440 w 538068"/>
                      <a:gd name="connsiteY10" fmla="*/ 42637 h 506531"/>
                      <a:gd name="connsiteX11" fmla="*/ 0 w 538068"/>
                      <a:gd name="connsiteY11" fmla="*/ 41227 h 506531"/>
                      <a:gd name="connsiteX12" fmla="*/ 1410 w 538068"/>
                      <a:gd name="connsiteY12" fmla="*/ 41139 h 506531"/>
                      <a:gd name="connsiteX13" fmla="*/ 538069 w 538068"/>
                      <a:gd name="connsiteY13" fmla="*/ 0 h 5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8068" h="506531">
                        <a:moveTo>
                          <a:pt x="535338" y="3612"/>
                        </a:moveTo>
                        <a:lnTo>
                          <a:pt x="1586" y="43430"/>
                        </a:lnTo>
                        <a:lnTo>
                          <a:pt x="2555" y="41932"/>
                        </a:lnTo>
                        <a:lnTo>
                          <a:pt x="150462" y="505034"/>
                        </a:lnTo>
                        <a:lnTo>
                          <a:pt x="149317" y="504858"/>
                        </a:lnTo>
                        <a:lnTo>
                          <a:pt x="535338" y="3612"/>
                        </a:lnTo>
                        <a:close/>
                        <a:moveTo>
                          <a:pt x="538069" y="0"/>
                        </a:moveTo>
                        <a:lnTo>
                          <a:pt x="150462" y="505563"/>
                        </a:lnTo>
                        <a:lnTo>
                          <a:pt x="149669" y="506532"/>
                        </a:lnTo>
                        <a:lnTo>
                          <a:pt x="149317" y="505387"/>
                        </a:lnTo>
                        <a:lnTo>
                          <a:pt x="440" y="42637"/>
                        </a:lnTo>
                        <a:lnTo>
                          <a:pt x="0" y="41227"/>
                        </a:lnTo>
                        <a:lnTo>
                          <a:pt x="1410" y="41139"/>
                        </a:lnTo>
                        <a:lnTo>
                          <a:pt x="538069" y="0"/>
                        </a:lnTo>
                        <a:close/>
                      </a:path>
                    </a:pathLst>
                  </a:custGeom>
                  <a:grpFill/>
                  <a:ln w="8809" cap="flat">
                    <a:noFill/>
                    <a:prstDash val="solid"/>
                    <a:miter/>
                  </a:ln>
                </p:spPr>
                <p:txBody>
                  <a:bodyPr rtlCol="0" anchor="ctr"/>
                  <a:lstStyle/>
                  <a:p>
                    <a:endParaRPr lang="en-US" sz="3200"/>
                  </a:p>
                </p:txBody>
              </p:sp>
              <p:sp>
                <p:nvSpPr>
                  <p:cNvPr id="2333" name="Freeform: Shape 2332">
                    <a:extLst>
                      <a:ext uri="{FF2B5EF4-FFF2-40B4-BE49-F238E27FC236}">
                        <a16:creationId xmlns:a16="http://schemas.microsoft.com/office/drawing/2014/main" id="{63F763CF-E038-4CA4-9221-A79703C60135}"/>
                      </a:ext>
                    </a:extLst>
                  </p:cNvPr>
                  <p:cNvSpPr/>
                  <p:nvPr/>
                </p:nvSpPr>
                <p:spPr>
                  <a:xfrm>
                    <a:off x="1931515" y="1354928"/>
                    <a:ext cx="550401" cy="517455"/>
                  </a:xfrm>
                  <a:custGeom>
                    <a:avLst/>
                    <a:gdLst>
                      <a:gd name="connsiteX0" fmla="*/ 153457 w 550401"/>
                      <a:gd name="connsiteY0" fmla="*/ 517455 h 517455"/>
                      <a:gd name="connsiteX1" fmla="*/ 151519 w 550401"/>
                      <a:gd name="connsiteY1" fmla="*/ 511465 h 517455"/>
                      <a:gd name="connsiteX2" fmla="*/ 148348 w 550401"/>
                      <a:gd name="connsiteY2" fmla="*/ 510936 h 517455"/>
                      <a:gd name="connsiteX3" fmla="*/ 150462 w 550401"/>
                      <a:gd name="connsiteY3" fmla="*/ 508206 h 517455"/>
                      <a:gd name="connsiteX4" fmla="*/ 3348 w 550401"/>
                      <a:gd name="connsiteY4" fmla="*/ 50829 h 517455"/>
                      <a:gd name="connsiteX5" fmla="*/ 0 w 550401"/>
                      <a:gd name="connsiteY5" fmla="*/ 51094 h 517455"/>
                      <a:gd name="connsiteX6" fmla="*/ 2290 w 550401"/>
                      <a:gd name="connsiteY6" fmla="*/ 47658 h 517455"/>
                      <a:gd name="connsiteX7" fmla="*/ 440 w 550401"/>
                      <a:gd name="connsiteY7" fmla="*/ 42108 h 517455"/>
                      <a:gd name="connsiteX8" fmla="*/ 6343 w 550401"/>
                      <a:gd name="connsiteY8" fmla="*/ 41668 h 517455"/>
                      <a:gd name="connsiteX9" fmla="*/ 8721 w 550401"/>
                      <a:gd name="connsiteY9" fmla="*/ 38144 h 517455"/>
                      <a:gd name="connsiteX10" fmla="*/ 9778 w 550401"/>
                      <a:gd name="connsiteY10" fmla="*/ 41403 h 517455"/>
                      <a:gd name="connsiteX11" fmla="*/ 550402 w 550401"/>
                      <a:gd name="connsiteY11" fmla="*/ 0 h 517455"/>
                      <a:gd name="connsiteX12" fmla="*/ 547671 w 550401"/>
                      <a:gd name="connsiteY12" fmla="*/ 3612 h 517455"/>
                      <a:gd name="connsiteX13" fmla="*/ 547671 w 550401"/>
                      <a:gd name="connsiteY13" fmla="*/ 3612 h 517455"/>
                      <a:gd name="connsiteX14" fmla="*/ 544940 w 550401"/>
                      <a:gd name="connsiteY14" fmla="*/ 7224 h 517455"/>
                      <a:gd name="connsiteX15" fmla="*/ 159536 w 550401"/>
                      <a:gd name="connsiteY15" fmla="*/ 509967 h 517455"/>
                      <a:gd name="connsiteX16" fmla="*/ 160593 w 550401"/>
                      <a:gd name="connsiteY16" fmla="*/ 513227 h 517455"/>
                      <a:gd name="connsiteX17" fmla="*/ 157421 w 550401"/>
                      <a:gd name="connsiteY17" fmla="*/ 512698 h 517455"/>
                      <a:gd name="connsiteX18" fmla="*/ 153457 w 550401"/>
                      <a:gd name="connsiteY18" fmla="*/ 517455 h 517455"/>
                      <a:gd name="connsiteX19" fmla="*/ 12597 w 550401"/>
                      <a:gd name="connsiteY19" fmla="*/ 50037 h 517455"/>
                      <a:gd name="connsiteX20" fmla="*/ 156452 w 550401"/>
                      <a:gd name="connsiteY20" fmla="*/ 500365 h 517455"/>
                      <a:gd name="connsiteX21" fmla="*/ 533048 w 550401"/>
                      <a:gd name="connsiteY21" fmla="*/ 11188 h 517455"/>
                      <a:gd name="connsiteX22" fmla="*/ 12597 w 550401"/>
                      <a:gd name="connsiteY22" fmla="*/ 50037 h 517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0401" h="517455">
                        <a:moveTo>
                          <a:pt x="153457" y="517455"/>
                        </a:moveTo>
                        <a:lnTo>
                          <a:pt x="151519" y="511465"/>
                        </a:lnTo>
                        <a:lnTo>
                          <a:pt x="148348" y="510936"/>
                        </a:lnTo>
                        <a:lnTo>
                          <a:pt x="150462" y="508206"/>
                        </a:lnTo>
                        <a:lnTo>
                          <a:pt x="3348" y="50829"/>
                        </a:lnTo>
                        <a:lnTo>
                          <a:pt x="0" y="51094"/>
                        </a:lnTo>
                        <a:lnTo>
                          <a:pt x="2290" y="47658"/>
                        </a:lnTo>
                        <a:lnTo>
                          <a:pt x="440" y="42108"/>
                        </a:lnTo>
                        <a:lnTo>
                          <a:pt x="6343" y="41668"/>
                        </a:lnTo>
                        <a:lnTo>
                          <a:pt x="8721" y="38144"/>
                        </a:lnTo>
                        <a:lnTo>
                          <a:pt x="9778" y="41403"/>
                        </a:lnTo>
                        <a:lnTo>
                          <a:pt x="550402" y="0"/>
                        </a:lnTo>
                        <a:lnTo>
                          <a:pt x="547671" y="3612"/>
                        </a:lnTo>
                        <a:lnTo>
                          <a:pt x="547671" y="3612"/>
                        </a:lnTo>
                        <a:lnTo>
                          <a:pt x="544940" y="7224"/>
                        </a:lnTo>
                        <a:lnTo>
                          <a:pt x="159536" y="509967"/>
                        </a:lnTo>
                        <a:lnTo>
                          <a:pt x="160593" y="513227"/>
                        </a:lnTo>
                        <a:lnTo>
                          <a:pt x="157421" y="512698"/>
                        </a:lnTo>
                        <a:lnTo>
                          <a:pt x="153457" y="517455"/>
                        </a:lnTo>
                        <a:close/>
                        <a:moveTo>
                          <a:pt x="12597" y="50037"/>
                        </a:moveTo>
                        <a:lnTo>
                          <a:pt x="156452" y="500365"/>
                        </a:lnTo>
                        <a:lnTo>
                          <a:pt x="533048" y="11188"/>
                        </a:lnTo>
                        <a:lnTo>
                          <a:pt x="12597" y="50037"/>
                        </a:lnTo>
                        <a:close/>
                      </a:path>
                    </a:pathLst>
                  </a:custGeom>
                  <a:grpFill/>
                  <a:ln w="8809" cap="flat">
                    <a:noFill/>
                    <a:prstDash val="solid"/>
                    <a:miter/>
                  </a:ln>
                </p:spPr>
                <p:txBody>
                  <a:bodyPr rtlCol="0" anchor="ctr"/>
                  <a:lstStyle/>
                  <a:p>
                    <a:endParaRPr lang="en-US" sz="3200"/>
                  </a:p>
                </p:txBody>
              </p:sp>
            </p:grpSp>
            <p:grpSp>
              <p:nvGrpSpPr>
                <p:cNvPr id="1636" name="Graphic 4229">
                  <a:extLst>
                    <a:ext uri="{FF2B5EF4-FFF2-40B4-BE49-F238E27FC236}">
                      <a16:creationId xmlns:a16="http://schemas.microsoft.com/office/drawing/2014/main" id="{52B5A37A-FCFD-426F-A8CF-FE556CD31BE7}"/>
                    </a:ext>
                  </a:extLst>
                </p:cNvPr>
                <p:cNvGrpSpPr/>
                <p:nvPr/>
              </p:nvGrpSpPr>
              <p:grpSpPr>
                <a:xfrm>
                  <a:off x="2078894" y="1856086"/>
                  <a:ext cx="638934" cy="530228"/>
                  <a:chOff x="2078894" y="1856086"/>
                  <a:chExt cx="638934" cy="530228"/>
                </a:xfrm>
                <a:grpFill/>
              </p:grpSpPr>
              <p:sp>
                <p:nvSpPr>
                  <p:cNvPr id="2330" name="Freeform: Shape 2329">
                    <a:extLst>
                      <a:ext uri="{FF2B5EF4-FFF2-40B4-BE49-F238E27FC236}">
                        <a16:creationId xmlns:a16="http://schemas.microsoft.com/office/drawing/2014/main" id="{3EED6B4E-6E53-4D13-8B46-94AEC0BBE6D9}"/>
                      </a:ext>
                    </a:extLst>
                  </p:cNvPr>
                  <p:cNvSpPr/>
                  <p:nvPr/>
                </p:nvSpPr>
                <p:spPr>
                  <a:xfrm>
                    <a:off x="2085237" y="1862605"/>
                    <a:ext cx="623782" cy="517014"/>
                  </a:xfrm>
                  <a:custGeom>
                    <a:avLst/>
                    <a:gdLst>
                      <a:gd name="connsiteX0" fmla="*/ 619907 w 623782"/>
                      <a:gd name="connsiteY0" fmla="*/ 41315 h 517014"/>
                      <a:gd name="connsiteX1" fmla="*/ 1145 w 623782"/>
                      <a:gd name="connsiteY1" fmla="*/ 2379 h 517014"/>
                      <a:gd name="connsiteX2" fmla="*/ 2378 w 623782"/>
                      <a:gd name="connsiteY2" fmla="*/ 1145 h 517014"/>
                      <a:gd name="connsiteX3" fmla="*/ 46865 w 623782"/>
                      <a:gd name="connsiteY3" fmla="*/ 515605 h 517014"/>
                      <a:gd name="connsiteX4" fmla="*/ 45808 w 623782"/>
                      <a:gd name="connsiteY4" fmla="*/ 515165 h 517014"/>
                      <a:gd name="connsiteX5" fmla="*/ 619907 w 623782"/>
                      <a:gd name="connsiteY5" fmla="*/ 41315 h 517014"/>
                      <a:gd name="connsiteX6" fmla="*/ 623783 w 623782"/>
                      <a:gd name="connsiteY6" fmla="*/ 38144 h 517014"/>
                      <a:gd name="connsiteX7" fmla="*/ 46601 w 623782"/>
                      <a:gd name="connsiteY7" fmla="*/ 516222 h 517014"/>
                      <a:gd name="connsiteX8" fmla="*/ 45632 w 623782"/>
                      <a:gd name="connsiteY8" fmla="*/ 517015 h 517014"/>
                      <a:gd name="connsiteX9" fmla="*/ 45544 w 623782"/>
                      <a:gd name="connsiteY9" fmla="*/ 515782 h 517014"/>
                      <a:gd name="connsiteX10" fmla="*/ 88 w 623782"/>
                      <a:gd name="connsiteY10" fmla="*/ 1321 h 517014"/>
                      <a:gd name="connsiteX11" fmla="*/ 0 w 623782"/>
                      <a:gd name="connsiteY11" fmla="*/ 0 h 517014"/>
                      <a:gd name="connsiteX12" fmla="*/ 1321 w 623782"/>
                      <a:gd name="connsiteY12" fmla="*/ 88 h 517014"/>
                      <a:gd name="connsiteX13" fmla="*/ 623783 w 623782"/>
                      <a:gd name="connsiteY13" fmla="*/ 38144 h 517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3782" h="517014">
                        <a:moveTo>
                          <a:pt x="619907" y="41315"/>
                        </a:moveTo>
                        <a:lnTo>
                          <a:pt x="1145" y="2379"/>
                        </a:lnTo>
                        <a:lnTo>
                          <a:pt x="2378" y="1145"/>
                        </a:lnTo>
                        <a:lnTo>
                          <a:pt x="46865" y="515605"/>
                        </a:lnTo>
                        <a:lnTo>
                          <a:pt x="45808" y="515165"/>
                        </a:lnTo>
                        <a:lnTo>
                          <a:pt x="619907" y="41315"/>
                        </a:lnTo>
                        <a:close/>
                        <a:moveTo>
                          <a:pt x="623783" y="38144"/>
                        </a:moveTo>
                        <a:lnTo>
                          <a:pt x="46601" y="516222"/>
                        </a:lnTo>
                        <a:lnTo>
                          <a:pt x="45632" y="517015"/>
                        </a:lnTo>
                        <a:lnTo>
                          <a:pt x="45544" y="515782"/>
                        </a:lnTo>
                        <a:lnTo>
                          <a:pt x="88" y="1321"/>
                        </a:lnTo>
                        <a:lnTo>
                          <a:pt x="0" y="0"/>
                        </a:lnTo>
                        <a:lnTo>
                          <a:pt x="1321" y="88"/>
                        </a:lnTo>
                        <a:lnTo>
                          <a:pt x="623783" y="38144"/>
                        </a:lnTo>
                        <a:close/>
                      </a:path>
                    </a:pathLst>
                  </a:custGeom>
                  <a:grpFill/>
                  <a:ln w="8809" cap="flat">
                    <a:noFill/>
                    <a:prstDash val="solid"/>
                    <a:miter/>
                  </a:ln>
                </p:spPr>
                <p:txBody>
                  <a:bodyPr rtlCol="0" anchor="ctr"/>
                  <a:lstStyle/>
                  <a:p>
                    <a:endParaRPr lang="en-US" sz="3200"/>
                  </a:p>
                </p:txBody>
              </p:sp>
              <p:sp>
                <p:nvSpPr>
                  <p:cNvPr id="2331" name="Freeform: Shape 2330">
                    <a:extLst>
                      <a:ext uri="{FF2B5EF4-FFF2-40B4-BE49-F238E27FC236}">
                        <a16:creationId xmlns:a16="http://schemas.microsoft.com/office/drawing/2014/main" id="{AE603C31-43D8-459B-BB4A-084689561379}"/>
                      </a:ext>
                    </a:extLst>
                  </p:cNvPr>
                  <p:cNvSpPr/>
                  <p:nvPr/>
                </p:nvSpPr>
                <p:spPr>
                  <a:xfrm>
                    <a:off x="2078894" y="1856086"/>
                    <a:ext cx="638934" cy="530228"/>
                  </a:xfrm>
                  <a:custGeom>
                    <a:avLst/>
                    <a:gdLst>
                      <a:gd name="connsiteX0" fmla="*/ 49156 w 638934"/>
                      <a:gd name="connsiteY0" fmla="*/ 530229 h 530228"/>
                      <a:gd name="connsiteX1" fmla="*/ 48627 w 638934"/>
                      <a:gd name="connsiteY1" fmla="*/ 523886 h 530228"/>
                      <a:gd name="connsiteX2" fmla="*/ 45632 w 638934"/>
                      <a:gd name="connsiteY2" fmla="*/ 522653 h 530228"/>
                      <a:gd name="connsiteX3" fmla="*/ 48363 w 638934"/>
                      <a:gd name="connsiteY3" fmla="*/ 520450 h 530228"/>
                      <a:gd name="connsiteX4" fmla="*/ 3436 w 638934"/>
                      <a:gd name="connsiteY4" fmla="*/ 11981 h 530228"/>
                      <a:gd name="connsiteX5" fmla="*/ 0 w 638934"/>
                      <a:gd name="connsiteY5" fmla="*/ 11804 h 530228"/>
                      <a:gd name="connsiteX6" fmla="*/ 3171 w 638934"/>
                      <a:gd name="connsiteY6" fmla="*/ 8545 h 530228"/>
                      <a:gd name="connsiteX7" fmla="*/ 2731 w 638934"/>
                      <a:gd name="connsiteY7" fmla="*/ 2907 h 530228"/>
                      <a:gd name="connsiteX8" fmla="*/ 8369 w 638934"/>
                      <a:gd name="connsiteY8" fmla="*/ 3260 h 530228"/>
                      <a:gd name="connsiteX9" fmla="*/ 11540 w 638934"/>
                      <a:gd name="connsiteY9" fmla="*/ 0 h 530228"/>
                      <a:gd name="connsiteX10" fmla="*/ 11804 w 638934"/>
                      <a:gd name="connsiteY10" fmla="*/ 3436 h 530228"/>
                      <a:gd name="connsiteX11" fmla="*/ 638935 w 638934"/>
                      <a:gd name="connsiteY11" fmla="*/ 41756 h 530228"/>
                      <a:gd name="connsiteX12" fmla="*/ 635147 w 638934"/>
                      <a:gd name="connsiteY12" fmla="*/ 44927 h 530228"/>
                      <a:gd name="connsiteX13" fmla="*/ 635147 w 638934"/>
                      <a:gd name="connsiteY13" fmla="*/ 44927 h 530228"/>
                      <a:gd name="connsiteX14" fmla="*/ 630654 w 638934"/>
                      <a:gd name="connsiteY14" fmla="*/ 48627 h 530228"/>
                      <a:gd name="connsiteX15" fmla="*/ 56908 w 638934"/>
                      <a:gd name="connsiteY15" fmla="*/ 523886 h 530228"/>
                      <a:gd name="connsiteX16" fmla="*/ 57172 w 638934"/>
                      <a:gd name="connsiteY16" fmla="*/ 527322 h 530228"/>
                      <a:gd name="connsiteX17" fmla="*/ 54177 w 638934"/>
                      <a:gd name="connsiteY17" fmla="*/ 526088 h 530228"/>
                      <a:gd name="connsiteX18" fmla="*/ 49156 w 638934"/>
                      <a:gd name="connsiteY18" fmla="*/ 530229 h 530228"/>
                      <a:gd name="connsiteX19" fmla="*/ 12509 w 638934"/>
                      <a:gd name="connsiteY19" fmla="*/ 12597 h 530228"/>
                      <a:gd name="connsiteX20" fmla="*/ 55939 w 638934"/>
                      <a:gd name="connsiteY20" fmla="*/ 514196 h 530228"/>
                      <a:gd name="connsiteX21" fmla="*/ 617616 w 638934"/>
                      <a:gd name="connsiteY21" fmla="*/ 50653 h 530228"/>
                      <a:gd name="connsiteX22" fmla="*/ 12509 w 638934"/>
                      <a:gd name="connsiteY22" fmla="*/ 12597 h 53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934" h="530228">
                        <a:moveTo>
                          <a:pt x="49156" y="530229"/>
                        </a:moveTo>
                        <a:lnTo>
                          <a:pt x="48627" y="523886"/>
                        </a:lnTo>
                        <a:lnTo>
                          <a:pt x="45632" y="522653"/>
                        </a:lnTo>
                        <a:lnTo>
                          <a:pt x="48363" y="520450"/>
                        </a:lnTo>
                        <a:lnTo>
                          <a:pt x="3436" y="11981"/>
                        </a:lnTo>
                        <a:lnTo>
                          <a:pt x="0" y="11804"/>
                        </a:lnTo>
                        <a:lnTo>
                          <a:pt x="3171" y="8545"/>
                        </a:lnTo>
                        <a:lnTo>
                          <a:pt x="2731" y="2907"/>
                        </a:lnTo>
                        <a:lnTo>
                          <a:pt x="8369" y="3260"/>
                        </a:lnTo>
                        <a:lnTo>
                          <a:pt x="11540" y="0"/>
                        </a:lnTo>
                        <a:lnTo>
                          <a:pt x="11804" y="3436"/>
                        </a:lnTo>
                        <a:lnTo>
                          <a:pt x="638935" y="41756"/>
                        </a:lnTo>
                        <a:lnTo>
                          <a:pt x="635147" y="44927"/>
                        </a:lnTo>
                        <a:lnTo>
                          <a:pt x="635147" y="44927"/>
                        </a:lnTo>
                        <a:lnTo>
                          <a:pt x="630654" y="48627"/>
                        </a:lnTo>
                        <a:lnTo>
                          <a:pt x="56908" y="523886"/>
                        </a:lnTo>
                        <a:lnTo>
                          <a:pt x="57172" y="527322"/>
                        </a:lnTo>
                        <a:lnTo>
                          <a:pt x="54177" y="526088"/>
                        </a:lnTo>
                        <a:lnTo>
                          <a:pt x="49156" y="530229"/>
                        </a:lnTo>
                        <a:close/>
                        <a:moveTo>
                          <a:pt x="12509" y="12597"/>
                        </a:moveTo>
                        <a:lnTo>
                          <a:pt x="55939" y="514196"/>
                        </a:lnTo>
                        <a:lnTo>
                          <a:pt x="617616" y="50653"/>
                        </a:lnTo>
                        <a:lnTo>
                          <a:pt x="12509" y="12597"/>
                        </a:lnTo>
                        <a:close/>
                      </a:path>
                    </a:pathLst>
                  </a:custGeom>
                  <a:grpFill/>
                  <a:ln w="8809" cap="flat">
                    <a:noFill/>
                    <a:prstDash val="solid"/>
                    <a:miter/>
                  </a:ln>
                </p:spPr>
                <p:txBody>
                  <a:bodyPr rtlCol="0" anchor="ctr"/>
                  <a:lstStyle/>
                  <a:p>
                    <a:endParaRPr lang="en-US" sz="3200"/>
                  </a:p>
                </p:txBody>
              </p:sp>
            </p:grpSp>
            <p:grpSp>
              <p:nvGrpSpPr>
                <p:cNvPr id="1637" name="Graphic 4229">
                  <a:extLst>
                    <a:ext uri="{FF2B5EF4-FFF2-40B4-BE49-F238E27FC236}">
                      <a16:creationId xmlns:a16="http://schemas.microsoft.com/office/drawing/2014/main" id="{0F2BD891-1F12-41B0-AC5F-88BD6105568A}"/>
                    </a:ext>
                  </a:extLst>
                </p:cNvPr>
                <p:cNvGrpSpPr/>
                <p:nvPr/>
              </p:nvGrpSpPr>
              <p:grpSpPr>
                <a:xfrm>
                  <a:off x="1374859" y="1393600"/>
                  <a:ext cx="571455" cy="336601"/>
                  <a:chOff x="1374859" y="1393600"/>
                  <a:chExt cx="571455" cy="336601"/>
                </a:xfrm>
                <a:grpFill/>
              </p:grpSpPr>
              <p:sp>
                <p:nvSpPr>
                  <p:cNvPr id="2328" name="Freeform: Shape 2327">
                    <a:extLst>
                      <a:ext uri="{FF2B5EF4-FFF2-40B4-BE49-F238E27FC236}">
                        <a16:creationId xmlns:a16="http://schemas.microsoft.com/office/drawing/2014/main" id="{903005F9-544A-4248-806D-BBC078CA68CD}"/>
                      </a:ext>
                    </a:extLst>
                  </p:cNvPr>
                  <p:cNvSpPr/>
                  <p:nvPr/>
                </p:nvSpPr>
                <p:spPr>
                  <a:xfrm>
                    <a:off x="1383140" y="1399238"/>
                    <a:ext cx="556832" cy="326382"/>
                  </a:xfrm>
                  <a:custGeom>
                    <a:avLst/>
                    <a:gdLst>
                      <a:gd name="connsiteX0" fmla="*/ 0 w 556832"/>
                      <a:gd name="connsiteY0" fmla="*/ 0 h 326382"/>
                      <a:gd name="connsiteX1" fmla="*/ 1762 w 556832"/>
                      <a:gd name="connsiteY1" fmla="*/ 0 h 326382"/>
                      <a:gd name="connsiteX2" fmla="*/ 554895 w 556832"/>
                      <a:gd name="connsiteY2" fmla="*/ 705 h 326382"/>
                      <a:gd name="connsiteX3" fmla="*/ 556833 w 556832"/>
                      <a:gd name="connsiteY3" fmla="*/ 705 h 326382"/>
                      <a:gd name="connsiteX4" fmla="*/ 555776 w 556832"/>
                      <a:gd name="connsiteY4" fmla="*/ 2290 h 326382"/>
                      <a:gd name="connsiteX5" fmla="*/ 335016 w 556832"/>
                      <a:gd name="connsiteY5" fmla="*/ 325854 h 326382"/>
                      <a:gd name="connsiteX6" fmla="*/ 334663 w 556832"/>
                      <a:gd name="connsiteY6" fmla="*/ 326383 h 326382"/>
                      <a:gd name="connsiteX7" fmla="*/ 334223 w 556832"/>
                      <a:gd name="connsiteY7" fmla="*/ 325942 h 326382"/>
                      <a:gd name="connsiteX8" fmla="*/ 1850 w 556832"/>
                      <a:gd name="connsiteY8" fmla="*/ 1762 h 326382"/>
                      <a:gd name="connsiteX9" fmla="*/ 0 w 556832"/>
                      <a:gd name="connsiteY9" fmla="*/ 0 h 326382"/>
                      <a:gd name="connsiteX10" fmla="*/ 3436 w 556832"/>
                      <a:gd name="connsiteY10" fmla="*/ 3347 h 326382"/>
                      <a:gd name="connsiteX11" fmla="*/ 334928 w 556832"/>
                      <a:gd name="connsiteY11" fmla="*/ 325061 h 326382"/>
                      <a:gd name="connsiteX12" fmla="*/ 334047 w 556832"/>
                      <a:gd name="connsiteY12" fmla="*/ 325149 h 326382"/>
                      <a:gd name="connsiteX13" fmla="*/ 554014 w 556832"/>
                      <a:gd name="connsiteY13" fmla="*/ 1057 h 326382"/>
                      <a:gd name="connsiteX14" fmla="*/ 554895 w 556832"/>
                      <a:gd name="connsiteY14" fmla="*/ 2643 h 326382"/>
                      <a:gd name="connsiteX15" fmla="*/ 3436 w 556832"/>
                      <a:gd name="connsiteY15" fmla="*/ 3347 h 326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832" h="326382">
                        <a:moveTo>
                          <a:pt x="0" y="0"/>
                        </a:moveTo>
                        <a:lnTo>
                          <a:pt x="1762" y="0"/>
                        </a:lnTo>
                        <a:lnTo>
                          <a:pt x="554895" y="705"/>
                        </a:lnTo>
                        <a:lnTo>
                          <a:pt x="556833" y="705"/>
                        </a:lnTo>
                        <a:lnTo>
                          <a:pt x="555776" y="2290"/>
                        </a:lnTo>
                        <a:lnTo>
                          <a:pt x="335016" y="325854"/>
                        </a:lnTo>
                        <a:lnTo>
                          <a:pt x="334663" y="326383"/>
                        </a:lnTo>
                        <a:lnTo>
                          <a:pt x="334223" y="325942"/>
                        </a:lnTo>
                        <a:lnTo>
                          <a:pt x="1850" y="1762"/>
                        </a:lnTo>
                        <a:lnTo>
                          <a:pt x="0" y="0"/>
                        </a:lnTo>
                        <a:close/>
                        <a:moveTo>
                          <a:pt x="3436" y="3347"/>
                        </a:moveTo>
                        <a:lnTo>
                          <a:pt x="334928" y="325061"/>
                        </a:lnTo>
                        <a:lnTo>
                          <a:pt x="334047" y="325149"/>
                        </a:lnTo>
                        <a:lnTo>
                          <a:pt x="554014" y="1057"/>
                        </a:lnTo>
                        <a:lnTo>
                          <a:pt x="554895" y="2643"/>
                        </a:lnTo>
                        <a:lnTo>
                          <a:pt x="3436" y="3347"/>
                        </a:lnTo>
                        <a:close/>
                      </a:path>
                    </a:pathLst>
                  </a:custGeom>
                  <a:grpFill/>
                  <a:ln w="8809" cap="flat">
                    <a:noFill/>
                    <a:prstDash val="solid"/>
                    <a:miter/>
                  </a:ln>
                </p:spPr>
                <p:txBody>
                  <a:bodyPr rtlCol="0" anchor="ctr"/>
                  <a:lstStyle/>
                  <a:p>
                    <a:endParaRPr lang="en-US" sz="3200"/>
                  </a:p>
                </p:txBody>
              </p:sp>
              <p:sp>
                <p:nvSpPr>
                  <p:cNvPr id="2329" name="Freeform: Shape 2328">
                    <a:extLst>
                      <a:ext uri="{FF2B5EF4-FFF2-40B4-BE49-F238E27FC236}">
                        <a16:creationId xmlns:a16="http://schemas.microsoft.com/office/drawing/2014/main" id="{CBC150B6-0107-435A-BBC7-98190F74FCAD}"/>
                      </a:ext>
                    </a:extLst>
                  </p:cNvPr>
                  <p:cNvSpPr/>
                  <p:nvPr/>
                </p:nvSpPr>
                <p:spPr>
                  <a:xfrm>
                    <a:off x="1374859" y="1393600"/>
                    <a:ext cx="571455" cy="336601"/>
                  </a:xfrm>
                  <a:custGeom>
                    <a:avLst/>
                    <a:gdLst>
                      <a:gd name="connsiteX0" fmla="*/ 343825 w 571455"/>
                      <a:gd name="connsiteY0" fmla="*/ 336601 h 336601"/>
                      <a:gd name="connsiteX1" fmla="*/ 340565 w 571455"/>
                      <a:gd name="connsiteY1" fmla="*/ 334311 h 336601"/>
                      <a:gd name="connsiteX2" fmla="*/ 335544 w 571455"/>
                      <a:gd name="connsiteY2" fmla="*/ 334840 h 336601"/>
                      <a:gd name="connsiteX3" fmla="*/ 337747 w 571455"/>
                      <a:gd name="connsiteY3" fmla="*/ 331580 h 336601"/>
                      <a:gd name="connsiteX4" fmla="*/ 3436 w 571455"/>
                      <a:gd name="connsiteY4" fmla="*/ 5550 h 336601"/>
                      <a:gd name="connsiteX5" fmla="*/ 3436 w 571455"/>
                      <a:gd name="connsiteY5" fmla="*/ 5550 h 336601"/>
                      <a:gd name="connsiteX6" fmla="*/ 0 w 571455"/>
                      <a:gd name="connsiteY6" fmla="*/ 2114 h 336601"/>
                      <a:gd name="connsiteX7" fmla="*/ 10043 w 571455"/>
                      <a:gd name="connsiteY7" fmla="*/ 2114 h 336601"/>
                      <a:gd name="connsiteX8" fmla="*/ 560885 w 571455"/>
                      <a:gd name="connsiteY8" fmla="*/ 2731 h 336601"/>
                      <a:gd name="connsiteX9" fmla="*/ 562735 w 571455"/>
                      <a:gd name="connsiteY9" fmla="*/ 0 h 336601"/>
                      <a:gd name="connsiteX10" fmla="*/ 564144 w 571455"/>
                      <a:gd name="connsiteY10" fmla="*/ 2731 h 336601"/>
                      <a:gd name="connsiteX11" fmla="*/ 571456 w 571455"/>
                      <a:gd name="connsiteY11" fmla="*/ 2731 h 336601"/>
                      <a:gd name="connsiteX12" fmla="*/ 567316 w 571455"/>
                      <a:gd name="connsiteY12" fmla="*/ 8809 h 336601"/>
                      <a:gd name="connsiteX13" fmla="*/ 568725 w 571455"/>
                      <a:gd name="connsiteY13" fmla="*/ 11540 h 336601"/>
                      <a:gd name="connsiteX14" fmla="*/ 565466 w 571455"/>
                      <a:gd name="connsiteY14" fmla="*/ 11540 h 336601"/>
                      <a:gd name="connsiteX15" fmla="*/ 347877 w 571455"/>
                      <a:gd name="connsiteY15" fmla="*/ 330435 h 336601"/>
                      <a:gd name="connsiteX16" fmla="*/ 350696 w 571455"/>
                      <a:gd name="connsiteY16" fmla="*/ 333166 h 336601"/>
                      <a:gd name="connsiteX17" fmla="*/ 345675 w 571455"/>
                      <a:gd name="connsiteY17" fmla="*/ 333694 h 336601"/>
                      <a:gd name="connsiteX18" fmla="*/ 343825 w 571455"/>
                      <a:gd name="connsiteY18" fmla="*/ 336601 h 336601"/>
                      <a:gd name="connsiteX19" fmla="*/ 20085 w 571455"/>
                      <a:gd name="connsiteY19" fmla="*/ 12333 h 336601"/>
                      <a:gd name="connsiteX20" fmla="*/ 342239 w 571455"/>
                      <a:gd name="connsiteY20" fmla="*/ 325061 h 336601"/>
                      <a:gd name="connsiteX21" fmla="*/ 554895 w 571455"/>
                      <a:gd name="connsiteY21" fmla="*/ 11716 h 336601"/>
                      <a:gd name="connsiteX22" fmla="*/ 20085 w 571455"/>
                      <a:gd name="connsiteY22" fmla="*/ 12333 h 33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71455" h="336601">
                        <a:moveTo>
                          <a:pt x="343825" y="336601"/>
                        </a:moveTo>
                        <a:lnTo>
                          <a:pt x="340565" y="334311"/>
                        </a:lnTo>
                        <a:lnTo>
                          <a:pt x="335544" y="334840"/>
                        </a:lnTo>
                        <a:lnTo>
                          <a:pt x="337747" y="331580"/>
                        </a:lnTo>
                        <a:lnTo>
                          <a:pt x="3436" y="5550"/>
                        </a:lnTo>
                        <a:lnTo>
                          <a:pt x="3436" y="5550"/>
                        </a:lnTo>
                        <a:lnTo>
                          <a:pt x="0" y="2114"/>
                        </a:lnTo>
                        <a:lnTo>
                          <a:pt x="10043" y="2114"/>
                        </a:lnTo>
                        <a:lnTo>
                          <a:pt x="560885" y="2731"/>
                        </a:lnTo>
                        <a:lnTo>
                          <a:pt x="562735" y="0"/>
                        </a:lnTo>
                        <a:lnTo>
                          <a:pt x="564144" y="2731"/>
                        </a:lnTo>
                        <a:lnTo>
                          <a:pt x="571456" y="2731"/>
                        </a:lnTo>
                        <a:lnTo>
                          <a:pt x="567316" y="8809"/>
                        </a:lnTo>
                        <a:lnTo>
                          <a:pt x="568725" y="11540"/>
                        </a:lnTo>
                        <a:lnTo>
                          <a:pt x="565466" y="11540"/>
                        </a:lnTo>
                        <a:lnTo>
                          <a:pt x="347877" y="330435"/>
                        </a:lnTo>
                        <a:lnTo>
                          <a:pt x="350696" y="333166"/>
                        </a:lnTo>
                        <a:lnTo>
                          <a:pt x="345675" y="333694"/>
                        </a:lnTo>
                        <a:lnTo>
                          <a:pt x="343825" y="336601"/>
                        </a:lnTo>
                        <a:close/>
                        <a:moveTo>
                          <a:pt x="20085" y="12333"/>
                        </a:moveTo>
                        <a:lnTo>
                          <a:pt x="342239" y="325061"/>
                        </a:lnTo>
                        <a:lnTo>
                          <a:pt x="554895" y="11716"/>
                        </a:lnTo>
                        <a:lnTo>
                          <a:pt x="20085" y="12333"/>
                        </a:lnTo>
                        <a:close/>
                      </a:path>
                    </a:pathLst>
                  </a:custGeom>
                  <a:grpFill/>
                  <a:ln w="8809" cap="flat">
                    <a:noFill/>
                    <a:prstDash val="solid"/>
                    <a:miter/>
                  </a:ln>
                </p:spPr>
                <p:txBody>
                  <a:bodyPr rtlCol="0" anchor="ctr"/>
                  <a:lstStyle/>
                  <a:p>
                    <a:endParaRPr lang="en-US" sz="3200"/>
                  </a:p>
                </p:txBody>
              </p:sp>
            </p:grpSp>
            <p:grpSp>
              <p:nvGrpSpPr>
                <p:cNvPr id="1638" name="Graphic 4229">
                  <a:extLst>
                    <a:ext uri="{FF2B5EF4-FFF2-40B4-BE49-F238E27FC236}">
                      <a16:creationId xmlns:a16="http://schemas.microsoft.com/office/drawing/2014/main" id="{BA7ABD93-1AAA-4DFC-BE94-CE368AEC9ADB}"/>
                    </a:ext>
                  </a:extLst>
                </p:cNvPr>
                <p:cNvGrpSpPr/>
                <p:nvPr/>
              </p:nvGrpSpPr>
              <p:grpSpPr>
                <a:xfrm>
                  <a:off x="8414153" y="1074618"/>
                  <a:ext cx="571455" cy="336601"/>
                  <a:chOff x="8414153" y="1074618"/>
                  <a:chExt cx="571455" cy="336601"/>
                </a:xfrm>
                <a:grpFill/>
              </p:grpSpPr>
              <p:sp>
                <p:nvSpPr>
                  <p:cNvPr id="2326" name="Freeform: Shape 2325">
                    <a:extLst>
                      <a:ext uri="{FF2B5EF4-FFF2-40B4-BE49-F238E27FC236}">
                        <a16:creationId xmlns:a16="http://schemas.microsoft.com/office/drawing/2014/main" id="{EDC6B638-E0A7-4E28-B5BC-088AF12519E2}"/>
                      </a:ext>
                    </a:extLst>
                  </p:cNvPr>
                  <p:cNvSpPr/>
                  <p:nvPr/>
                </p:nvSpPr>
                <p:spPr>
                  <a:xfrm>
                    <a:off x="8422522" y="1080167"/>
                    <a:ext cx="556832" cy="326382"/>
                  </a:xfrm>
                  <a:custGeom>
                    <a:avLst/>
                    <a:gdLst>
                      <a:gd name="connsiteX0" fmla="*/ 0 w 556832"/>
                      <a:gd name="connsiteY0" fmla="*/ 0 h 326382"/>
                      <a:gd name="connsiteX1" fmla="*/ 1762 w 556832"/>
                      <a:gd name="connsiteY1" fmla="*/ 0 h 326382"/>
                      <a:gd name="connsiteX2" fmla="*/ 554895 w 556832"/>
                      <a:gd name="connsiteY2" fmla="*/ 705 h 326382"/>
                      <a:gd name="connsiteX3" fmla="*/ 556833 w 556832"/>
                      <a:gd name="connsiteY3" fmla="*/ 705 h 326382"/>
                      <a:gd name="connsiteX4" fmla="*/ 555776 w 556832"/>
                      <a:gd name="connsiteY4" fmla="*/ 2290 h 326382"/>
                      <a:gd name="connsiteX5" fmla="*/ 335016 w 556832"/>
                      <a:gd name="connsiteY5" fmla="*/ 325854 h 326382"/>
                      <a:gd name="connsiteX6" fmla="*/ 334664 w 556832"/>
                      <a:gd name="connsiteY6" fmla="*/ 326383 h 326382"/>
                      <a:gd name="connsiteX7" fmla="*/ 334223 w 556832"/>
                      <a:gd name="connsiteY7" fmla="*/ 325942 h 326382"/>
                      <a:gd name="connsiteX8" fmla="*/ 1850 w 556832"/>
                      <a:gd name="connsiteY8" fmla="*/ 1762 h 326382"/>
                      <a:gd name="connsiteX9" fmla="*/ 0 w 556832"/>
                      <a:gd name="connsiteY9" fmla="*/ 0 h 326382"/>
                      <a:gd name="connsiteX10" fmla="*/ 3436 w 556832"/>
                      <a:gd name="connsiteY10" fmla="*/ 3347 h 326382"/>
                      <a:gd name="connsiteX11" fmla="*/ 334928 w 556832"/>
                      <a:gd name="connsiteY11" fmla="*/ 325061 h 326382"/>
                      <a:gd name="connsiteX12" fmla="*/ 334047 w 556832"/>
                      <a:gd name="connsiteY12" fmla="*/ 325149 h 326382"/>
                      <a:gd name="connsiteX13" fmla="*/ 554014 w 556832"/>
                      <a:gd name="connsiteY13" fmla="*/ 1057 h 326382"/>
                      <a:gd name="connsiteX14" fmla="*/ 554895 w 556832"/>
                      <a:gd name="connsiteY14" fmla="*/ 2643 h 326382"/>
                      <a:gd name="connsiteX15" fmla="*/ 3436 w 556832"/>
                      <a:gd name="connsiteY15" fmla="*/ 3347 h 326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832" h="326382">
                        <a:moveTo>
                          <a:pt x="0" y="0"/>
                        </a:moveTo>
                        <a:lnTo>
                          <a:pt x="1762" y="0"/>
                        </a:lnTo>
                        <a:lnTo>
                          <a:pt x="554895" y="705"/>
                        </a:lnTo>
                        <a:lnTo>
                          <a:pt x="556833" y="705"/>
                        </a:lnTo>
                        <a:lnTo>
                          <a:pt x="555776" y="2290"/>
                        </a:lnTo>
                        <a:lnTo>
                          <a:pt x="335016" y="325854"/>
                        </a:lnTo>
                        <a:lnTo>
                          <a:pt x="334664" y="326383"/>
                        </a:lnTo>
                        <a:lnTo>
                          <a:pt x="334223" y="325942"/>
                        </a:lnTo>
                        <a:lnTo>
                          <a:pt x="1850" y="1762"/>
                        </a:lnTo>
                        <a:lnTo>
                          <a:pt x="0" y="0"/>
                        </a:lnTo>
                        <a:close/>
                        <a:moveTo>
                          <a:pt x="3436" y="3347"/>
                        </a:moveTo>
                        <a:lnTo>
                          <a:pt x="334928" y="325061"/>
                        </a:lnTo>
                        <a:lnTo>
                          <a:pt x="334047" y="325149"/>
                        </a:lnTo>
                        <a:lnTo>
                          <a:pt x="554014" y="1057"/>
                        </a:lnTo>
                        <a:lnTo>
                          <a:pt x="554895" y="2643"/>
                        </a:lnTo>
                        <a:lnTo>
                          <a:pt x="3436" y="3347"/>
                        </a:lnTo>
                        <a:close/>
                      </a:path>
                    </a:pathLst>
                  </a:custGeom>
                  <a:grpFill/>
                  <a:ln w="8809" cap="flat">
                    <a:noFill/>
                    <a:prstDash val="solid"/>
                    <a:miter/>
                  </a:ln>
                </p:spPr>
                <p:txBody>
                  <a:bodyPr rtlCol="0" anchor="ctr"/>
                  <a:lstStyle/>
                  <a:p>
                    <a:endParaRPr lang="en-US" sz="3200"/>
                  </a:p>
                </p:txBody>
              </p:sp>
              <p:sp>
                <p:nvSpPr>
                  <p:cNvPr id="2327" name="Freeform: Shape 2326">
                    <a:extLst>
                      <a:ext uri="{FF2B5EF4-FFF2-40B4-BE49-F238E27FC236}">
                        <a16:creationId xmlns:a16="http://schemas.microsoft.com/office/drawing/2014/main" id="{34DA2F96-DC90-4B89-8B42-CB5C4B700F3E}"/>
                      </a:ext>
                    </a:extLst>
                  </p:cNvPr>
                  <p:cNvSpPr/>
                  <p:nvPr/>
                </p:nvSpPr>
                <p:spPr>
                  <a:xfrm>
                    <a:off x="8414153" y="1074618"/>
                    <a:ext cx="571455" cy="336601"/>
                  </a:xfrm>
                  <a:custGeom>
                    <a:avLst/>
                    <a:gdLst>
                      <a:gd name="connsiteX0" fmla="*/ 343825 w 571455"/>
                      <a:gd name="connsiteY0" fmla="*/ 336601 h 336601"/>
                      <a:gd name="connsiteX1" fmla="*/ 340565 w 571455"/>
                      <a:gd name="connsiteY1" fmla="*/ 334311 h 336601"/>
                      <a:gd name="connsiteX2" fmla="*/ 335544 w 571455"/>
                      <a:gd name="connsiteY2" fmla="*/ 334840 h 336601"/>
                      <a:gd name="connsiteX3" fmla="*/ 337746 w 571455"/>
                      <a:gd name="connsiteY3" fmla="*/ 331580 h 336601"/>
                      <a:gd name="connsiteX4" fmla="*/ 3435 w 571455"/>
                      <a:gd name="connsiteY4" fmla="*/ 5550 h 336601"/>
                      <a:gd name="connsiteX5" fmla="*/ 3435 w 571455"/>
                      <a:gd name="connsiteY5" fmla="*/ 5550 h 336601"/>
                      <a:gd name="connsiteX6" fmla="*/ 0 w 571455"/>
                      <a:gd name="connsiteY6" fmla="*/ 2114 h 336601"/>
                      <a:gd name="connsiteX7" fmla="*/ 10042 w 571455"/>
                      <a:gd name="connsiteY7" fmla="*/ 2114 h 336601"/>
                      <a:gd name="connsiteX8" fmla="*/ 560885 w 571455"/>
                      <a:gd name="connsiteY8" fmla="*/ 2731 h 336601"/>
                      <a:gd name="connsiteX9" fmla="*/ 562735 w 571455"/>
                      <a:gd name="connsiteY9" fmla="*/ 0 h 336601"/>
                      <a:gd name="connsiteX10" fmla="*/ 564144 w 571455"/>
                      <a:gd name="connsiteY10" fmla="*/ 2731 h 336601"/>
                      <a:gd name="connsiteX11" fmla="*/ 571456 w 571455"/>
                      <a:gd name="connsiteY11" fmla="*/ 2731 h 336601"/>
                      <a:gd name="connsiteX12" fmla="*/ 567315 w 571455"/>
                      <a:gd name="connsiteY12" fmla="*/ 8809 h 336601"/>
                      <a:gd name="connsiteX13" fmla="*/ 568725 w 571455"/>
                      <a:gd name="connsiteY13" fmla="*/ 11540 h 336601"/>
                      <a:gd name="connsiteX14" fmla="*/ 565466 w 571455"/>
                      <a:gd name="connsiteY14" fmla="*/ 11540 h 336601"/>
                      <a:gd name="connsiteX15" fmla="*/ 347877 w 571455"/>
                      <a:gd name="connsiteY15" fmla="*/ 330435 h 336601"/>
                      <a:gd name="connsiteX16" fmla="*/ 350696 w 571455"/>
                      <a:gd name="connsiteY16" fmla="*/ 333166 h 336601"/>
                      <a:gd name="connsiteX17" fmla="*/ 345675 w 571455"/>
                      <a:gd name="connsiteY17" fmla="*/ 333694 h 336601"/>
                      <a:gd name="connsiteX18" fmla="*/ 343825 w 571455"/>
                      <a:gd name="connsiteY18" fmla="*/ 336601 h 336601"/>
                      <a:gd name="connsiteX19" fmla="*/ 20085 w 571455"/>
                      <a:gd name="connsiteY19" fmla="*/ 12245 h 336601"/>
                      <a:gd name="connsiteX20" fmla="*/ 342239 w 571455"/>
                      <a:gd name="connsiteY20" fmla="*/ 324973 h 336601"/>
                      <a:gd name="connsiteX21" fmla="*/ 554895 w 571455"/>
                      <a:gd name="connsiteY21" fmla="*/ 11628 h 336601"/>
                      <a:gd name="connsiteX22" fmla="*/ 20085 w 571455"/>
                      <a:gd name="connsiteY22" fmla="*/ 12245 h 33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71455" h="336601">
                        <a:moveTo>
                          <a:pt x="343825" y="336601"/>
                        </a:moveTo>
                        <a:lnTo>
                          <a:pt x="340565" y="334311"/>
                        </a:lnTo>
                        <a:lnTo>
                          <a:pt x="335544" y="334840"/>
                        </a:lnTo>
                        <a:lnTo>
                          <a:pt x="337746" y="331580"/>
                        </a:lnTo>
                        <a:lnTo>
                          <a:pt x="3435" y="5550"/>
                        </a:lnTo>
                        <a:lnTo>
                          <a:pt x="3435" y="5550"/>
                        </a:lnTo>
                        <a:lnTo>
                          <a:pt x="0" y="2114"/>
                        </a:lnTo>
                        <a:lnTo>
                          <a:pt x="10042" y="2114"/>
                        </a:lnTo>
                        <a:lnTo>
                          <a:pt x="560885" y="2731"/>
                        </a:lnTo>
                        <a:lnTo>
                          <a:pt x="562735" y="0"/>
                        </a:lnTo>
                        <a:lnTo>
                          <a:pt x="564144" y="2731"/>
                        </a:lnTo>
                        <a:lnTo>
                          <a:pt x="571456" y="2731"/>
                        </a:lnTo>
                        <a:lnTo>
                          <a:pt x="567315" y="8809"/>
                        </a:lnTo>
                        <a:lnTo>
                          <a:pt x="568725" y="11540"/>
                        </a:lnTo>
                        <a:lnTo>
                          <a:pt x="565466" y="11540"/>
                        </a:lnTo>
                        <a:lnTo>
                          <a:pt x="347877" y="330435"/>
                        </a:lnTo>
                        <a:lnTo>
                          <a:pt x="350696" y="333166"/>
                        </a:lnTo>
                        <a:lnTo>
                          <a:pt x="345675" y="333694"/>
                        </a:lnTo>
                        <a:lnTo>
                          <a:pt x="343825" y="336601"/>
                        </a:lnTo>
                        <a:close/>
                        <a:moveTo>
                          <a:pt x="20085" y="12245"/>
                        </a:moveTo>
                        <a:lnTo>
                          <a:pt x="342239" y="324973"/>
                        </a:lnTo>
                        <a:lnTo>
                          <a:pt x="554895" y="11628"/>
                        </a:lnTo>
                        <a:lnTo>
                          <a:pt x="20085" y="12245"/>
                        </a:lnTo>
                        <a:close/>
                      </a:path>
                    </a:pathLst>
                  </a:custGeom>
                  <a:grpFill/>
                  <a:ln w="8809" cap="flat">
                    <a:noFill/>
                    <a:prstDash val="solid"/>
                    <a:miter/>
                  </a:ln>
                </p:spPr>
                <p:txBody>
                  <a:bodyPr rtlCol="0" anchor="ctr"/>
                  <a:lstStyle/>
                  <a:p>
                    <a:endParaRPr lang="en-US" sz="3200"/>
                  </a:p>
                </p:txBody>
              </p:sp>
            </p:grpSp>
            <p:grpSp>
              <p:nvGrpSpPr>
                <p:cNvPr id="1639" name="Graphic 4229">
                  <a:extLst>
                    <a:ext uri="{FF2B5EF4-FFF2-40B4-BE49-F238E27FC236}">
                      <a16:creationId xmlns:a16="http://schemas.microsoft.com/office/drawing/2014/main" id="{34B196BC-29EA-47A6-8A2F-4864AEE3C3D7}"/>
                    </a:ext>
                  </a:extLst>
                </p:cNvPr>
                <p:cNvGrpSpPr/>
                <p:nvPr/>
              </p:nvGrpSpPr>
              <p:grpSpPr>
                <a:xfrm>
                  <a:off x="1473082" y="1654266"/>
                  <a:ext cx="619554" cy="982143"/>
                  <a:chOff x="1473082" y="1654266"/>
                  <a:chExt cx="619554" cy="982143"/>
                </a:xfrm>
                <a:grpFill/>
              </p:grpSpPr>
              <p:sp>
                <p:nvSpPr>
                  <p:cNvPr id="2324" name="Freeform: Shape 2323">
                    <a:extLst>
                      <a:ext uri="{FF2B5EF4-FFF2-40B4-BE49-F238E27FC236}">
                        <a16:creationId xmlns:a16="http://schemas.microsoft.com/office/drawing/2014/main" id="{130CD435-AE66-40A5-8B3D-24294B4C94F5}"/>
                      </a:ext>
                    </a:extLst>
                  </p:cNvPr>
                  <p:cNvSpPr/>
                  <p:nvPr/>
                </p:nvSpPr>
                <p:spPr>
                  <a:xfrm>
                    <a:off x="1478632" y="1659728"/>
                    <a:ext cx="609423" cy="966639"/>
                  </a:xfrm>
                  <a:custGeom>
                    <a:avLst/>
                    <a:gdLst>
                      <a:gd name="connsiteX0" fmla="*/ 0 w 609423"/>
                      <a:gd name="connsiteY0" fmla="*/ 0 h 966639"/>
                      <a:gd name="connsiteX1" fmla="*/ 1233 w 609423"/>
                      <a:gd name="connsiteY1" fmla="*/ 440 h 966639"/>
                      <a:gd name="connsiteX2" fmla="*/ 608190 w 609423"/>
                      <a:gd name="connsiteY2" fmla="*/ 202965 h 966639"/>
                      <a:gd name="connsiteX3" fmla="*/ 609424 w 609423"/>
                      <a:gd name="connsiteY3" fmla="*/ 203406 h 966639"/>
                      <a:gd name="connsiteX4" fmla="*/ 608983 w 609423"/>
                      <a:gd name="connsiteY4" fmla="*/ 204639 h 966639"/>
                      <a:gd name="connsiteX5" fmla="*/ 343120 w 609423"/>
                      <a:gd name="connsiteY5" fmla="*/ 964789 h 966639"/>
                      <a:gd name="connsiteX6" fmla="*/ 342504 w 609423"/>
                      <a:gd name="connsiteY6" fmla="*/ 966639 h 966639"/>
                      <a:gd name="connsiteX7" fmla="*/ 341799 w 609423"/>
                      <a:gd name="connsiteY7" fmla="*/ 964789 h 966639"/>
                      <a:gd name="connsiteX8" fmla="*/ 705 w 609423"/>
                      <a:gd name="connsiteY8" fmla="*/ 2026 h 966639"/>
                      <a:gd name="connsiteX9" fmla="*/ 0 w 609423"/>
                      <a:gd name="connsiteY9" fmla="*/ 0 h 966639"/>
                      <a:gd name="connsiteX10" fmla="*/ 1409 w 609423"/>
                      <a:gd name="connsiteY10" fmla="*/ 4052 h 966639"/>
                      <a:gd name="connsiteX11" fmla="*/ 343120 w 609423"/>
                      <a:gd name="connsiteY11" fmla="*/ 964260 h 966639"/>
                      <a:gd name="connsiteX12" fmla="*/ 341799 w 609423"/>
                      <a:gd name="connsiteY12" fmla="*/ 964260 h 966639"/>
                      <a:gd name="connsiteX13" fmla="*/ 606605 w 609423"/>
                      <a:gd name="connsiteY13" fmla="*/ 203758 h 966639"/>
                      <a:gd name="connsiteX14" fmla="*/ 607398 w 609423"/>
                      <a:gd name="connsiteY14" fmla="*/ 205344 h 966639"/>
                      <a:gd name="connsiteX15" fmla="*/ 1409 w 609423"/>
                      <a:gd name="connsiteY15" fmla="*/ 4052 h 96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9423" h="966639">
                        <a:moveTo>
                          <a:pt x="0" y="0"/>
                        </a:moveTo>
                        <a:lnTo>
                          <a:pt x="1233" y="440"/>
                        </a:lnTo>
                        <a:lnTo>
                          <a:pt x="608190" y="202965"/>
                        </a:lnTo>
                        <a:lnTo>
                          <a:pt x="609424" y="203406"/>
                        </a:lnTo>
                        <a:lnTo>
                          <a:pt x="608983" y="204639"/>
                        </a:lnTo>
                        <a:lnTo>
                          <a:pt x="343120" y="964789"/>
                        </a:lnTo>
                        <a:lnTo>
                          <a:pt x="342504" y="966639"/>
                        </a:lnTo>
                        <a:lnTo>
                          <a:pt x="341799" y="964789"/>
                        </a:lnTo>
                        <a:lnTo>
                          <a:pt x="705" y="2026"/>
                        </a:lnTo>
                        <a:lnTo>
                          <a:pt x="0" y="0"/>
                        </a:lnTo>
                        <a:close/>
                        <a:moveTo>
                          <a:pt x="1409" y="4052"/>
                        </a:moveTo>
                        <a:lnTo>
                          <a:pt x="343120" y="964260"/>
                        </a:lnTo>
                        <a:lnTo>
                          <a:pt x="341799" y="964260"/>
                        </a:lnTo>
                        <a:lnTo>
                          <a:pt x="606605" y="203758"/>
                        </a:lnTo>
                        <a:lnTo>
                          <a:pt x="607398" y="205344"/>
                        </a:lnTo>
                        <a:lnTo>
                          <a:pt x="1409" y="4052"/>
                        </a:lnTo>
                        <a:close/>
                      </a:path>
                    </a:pathLst>
                  </a:custGeom>
                  <a:grpFill/>
                  <a:ln w="8809" cap="flat">
                    <a:noFill/>
                    <a:prstDash val="solid"/>
                    <a:miter/>
                  </a:ln>
                </p:spPr>
                <p:txBody>
                  <a:bodyPr rtlCol="0" anchor="ctr"/>
                  <a:lstStyle/>
                  <a:p>
                    <a:endParaRPr lang="en-US" sz="3200"/>
                  </a:p>
                </p:txBody>
              </p:sp>
              <p:sp>
                <p:nvSpPr>
                  <p:cNvPr id="2325" name="Freeform: Shape 2324">
                    <a:extLst>
                      <a:ext uri="{FF2B5EF4-FFF2-40B4-BE49-F238E27FC236}">
                        <a16:creationId xmlns:a16="http://schemas.microsoft.com/office/drawing/2014/main" id="{C66547E6-F77A-4BA3-A53E-3D676B80F1B6}"/>
                      </a:ext>
                    </a:extLst>
                  </p:cNvPr>
                  <p:cNvSpPr/>
                  <p:nvPr/>
                </p:nvSpPr>
                <p:spPr>
                  <a:xfrm>
                    <a:off x="1473082" y="1654266"/>
                    <a:ext cx="619554" cy="982143"/>
                  </a:xfrm>
                  <a:custGeom>
                    <a:avLst/>
                    <a:gdLst>
                      <a:gd name="connsiteX0" fmla="*/ 348053 w 619554"/>
                      <a:gd name="connsiteY0" fmla="*/ 982143 h 982143"/>
                      <a:gd name="connsiteX1" fmla="*/ 344794 w 619554"/>
                      <a:gd name="connsiteY1" fmla="*/ 973070 h 982143"/>
                      <a:gd name="connsiteX2" fmla="*/ 342592 w 619554"/>
                      <a:gd name="connsiteY2" fmla="*/ 973070 h 982143"/>
                      <a:gd name="connsiteX3" fmla="*/ 343649 w 619554"/>
                      <a:gd name="connsiteY3" fmla="*/ 969898 h 982143"/>
                      <a:gd name="connsiteX4" fmla="*/ 1410 w 619554"/>
                      <a:gd name="connsiteY4" fmla="*/ 4052 h 982143"/>
                      <a:gd name="connsiteX5" fmla="*/ 1410 w 619554"/>
                      <a:gd name="connsiteY5" fmla="*/ 4052 h 982143"/>
                      <a:gd name="connsiteX6" fmla="*/ 0 w 619554"/>
                      <a:gd name="connsiteY6" fmla="*/ 0 h 982143"/>
                      <a:gd name="connsiteX7" fmla="*/ 7840 w 619554"/>
                      <a:gd name="connsiteY7" fmla="*/ 2643 h 982143"/>
                      <a:gd name="connsiteX8" fmla="*/ 610481 w 619554"/>
                      <a:gd name="connsiteY8" fmla="*/ 203670 h 982143"/>
                      <a:gd name="connsiteX9" fmla="*/ 611626 w 619554"/>
                      <a:gd name="connsiteY9" fmla="*/ 200322 h 982143"/>
                      <a:gd name="connsiteX10" fmla="*/ 613828 w 619554"/>
                      <a:gd name="connsiteY10" fmla="*/ 204727 h 982143"/>
                      <a:gd name="connsiteX11" fmla="*/ 619290 w 619554"/>
                      <a:gd name="connsiteY11" fmla="*/ 206577 h 982143"/>
                      <a:gd name="connsiteX12" fmla="*/ 617352 w 619554"/>
                      <a:gd name="connsiteY12" fmla="*/ 211951 h 982143"/>
                      <a:gd name="connsiteX13" fmla="*/ 619554 w 619554"/>
                      <a:gd name="connsiteY13" fmla="*/ 216355 h 982143"/>
                      <a:gd name="connsiteX14" fmla="*/ 616207 w 619554"/>
                      <a:gd name="connsiteY14" fmla="*/ 215298 h 982143"/>
                      <a:gd name="connsiteX15" fmla="*/ 352282 w 619554"/>
                      <a:gd name="connsiteY15" fmla="*/ 969810 h 982143"/>
                      <a:gd name="connsiteX16" fmla="*/ 353427 w 619554"/>
                      <a:gd name="connsiteY16" fmla="*/ 972894 h 982143"/>
                      <a:gd name="connsiteX17" fmla="*/ 351225 w 619554"/>
                      <a:gd name="connsiteY17" fmla="*/ 972981 h 982143"/>
                      <a:gd name="connsiteX18" fmla="*/ 348053 w 619554"/>
                      <a:gd name="connsiteY18" fmla="*/ 982143 h 982143"/>
                      <a:gd name="connsiteX19" fmla="*/ 12421 w 619554"/>
                      <a:gd name="connsiteY19" fmla="*/ 14888 h 982143"/>
                      <a:gd name="connsiteX20" fmla="*/ 347965 w 619554"/>
                      <a:gd name="connsiteY20" fmla="*/ 957653 h 982143"/>
                      <a:gd name="connsiteX21" fmla="*/ 607398 w 619554"/>
                      <a:gd name="connsiteY21" fmla="*/ 212479 h 982143"/>
                      <a:gd name="connsiteX22" fmla="*/ 12421 w 619554"/>
                      <a:gd name="connsiteY22" fmla="*/ 14888 h 98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9554" h="982143">
                        <a:moveTo>
                          <a:pt x="348053" y="982143"/>
                        </a:moveTo>
                        <a:lnTo>
                          <a:pt x="344794" y="973070"/>
                        </a:lnTo>
                        <a:lnTo>
                          <a:pt x="342592" y="973070"/>
                        </a:lnTo>
                        <a:lnTo>
                          <a:pt x="343649" y="969898"/>
                        </a:lnTo>
                        <a:lnTo>
                          <a:pt x="1410" y="4052"/>
                        </a:lnTo>
                        <a:lnTo>
                          <a:pt x="1410" y="4052"/>
                        </a:lnTo>
                        <a:lnTo>
                          <a:pt x="0" y="0"/>
                        </a:lnTo>
                        <a:lnTo>
                          <a:pt x="7840" y="2643"/>
                        </a:lnTo>
                        <a:lnTo>
                          <a:pt x="610481" y="203670"/>
                        </a:lnTo>
                        <a:lnTo>
                          <a:pt x="611626" y="200322"/>
                        </a:lnTo>
                        <a:lnTo>
                          <a:pt x="613828" y="204727"/>
                        </a:lnTo>
                        <a:lnTo>
                          <a:pt x="619290" y="206577"/>
                        </a:lnTo>
                        <a:lnTo>
                          <a:pt x="617352" y="211951"/>
                        </a:lnTo>
                        <a:lnTo>
                          <a:pt x="619554" y="216355"/>
                        </a:lnTo>
                        <a:lnTo>
                          <a:pt x="616207" y="215298"/>
                        </a:lnTo>
                        <a:lnTo>
                          <a:pt x="352282" y="969810"/>
                        </a:lnTo>
                        <a:lnTo>
                          <a:pt x="353427" y="972894"/>
                        </a:lnTo>
                        <a:lnTo>
                          <a:pt x="351225" y="972981"/>
                        </a:lnTo>
                        <a:lnTo>
                          <a:pt x="348053" y="982143"/>
                        </a:lnTo>
                        <a:close/>
                        <a:moveTo>
                          <a:pt x="12421" y="14888"/>
                        </a:moveTo>
                        <a:lnTo>
                          <a:pt x="347965" y="957653"/>
                        </a:lnTo>
                        <a:lnTo>
                          <a:pt x="607398" y="212479"/>
                        </a:lnTo>
                        <a:lnTo>
                          <a:pt x="12421" y="14888"/>
                        </a:lnTo>
                        <a:close/>
                      </a:path>
                    </a:pathLst>
                  </a:custGeom>
                  <a:grpFill/>
                  <a:ln w="8809" cap="flat">
                    <a:noFill/>
                    <a:prstDash val="solid"/>
                    <a:miter/>
                  </a:ln>
                </p:spPr>
                <p:txBody>
                  <a:bodyPr rtlCol="0" anchor="ctr"/>
                  <a:lstStyle/>
                  <a:p>
                    <a:endParaRPr lang="en-US" sz="3200"/>
                  </a:p>
                </p:txBody>
              </p:sp>
            </p:grpSp>
            <p:grpSp>
              <p:nvGrpSpPr>
                <p:cNvPr id="1640" name="Graphic 4229">
                  <a:extLst>
                    <a:ext uri="{FF2B5EF4-FFF2-40B4-BE49-F238E27FC236}">
                      <a16:creationId xmlns:a16="http://schemas.microsoft.com/office/drawing/2014/main" id="{A5A8654B-23DC-41C8-B801-0BEB7AAC1F25}"/>
                    </a:ext>
                  </a:extLst>
                </p:cNvPr>
                <p:cNvGrpSpPr/>
                <p:nvPr/>
              </p:nvGrpSpPr>
              <p:grpSpPr>
                <a:xfrm>
                  <a:off x="1347462" y="3267152"/>
                  <a:ext cx="516838" cy="581850"/>
                  <a:chOff x="1347462" y="3267152"/>
                  <a:chExt cx="516838" cy="581850"/>
                </a:xfrm>
                <a:grpFill/>
              </p:grpSpPr>
              <p:sp>
                <p:nvSpPr>
                  <p:cNvPr id="2322" name="Freeform: Shape 2321">
                    <a:extLst>
                      <a:ext uri="{FF2B5EF4-FFF2-40B4-BE49-F238E27FC236}">
                        <a16:creationId xmlns:a16="http://schemas.microsoft.com/office/drawing/2014/main" id="{0813E31A-06F0-48B7-9A0C-FD59866B6ED6}"/>
                      </a:ext>
                    </a:extLst>
                  </p:cNvPr>
                  <p:cNvSpPr/>
                  <p:nvPr/>
                </p:nvSpPr>
                <p:spPr>
                  <a:xfrm>
                    <a:off x="1352483" y="3274111"/>
                    <a:ext cx="506619" cy="569517"/>
                  </a:xfrm>
                  <a:custGeom>
                    <a:avLst/>
                    <a:gdLst>
                      <a:gd name="connsiteX0" fmla="*/ 502656 w 506619"/>
                      <a:gd name="connsiteY0" fmla="*/ 568108 h 569517"/>
                      <a:gd name="connsiteX1" fmla="*/ 328233 w 506619"/>
                      <a:gd name="connsiteY1" fmla="*/ 2467 h 569517"/>
                      <a:gd name="connsiteX2" fmla="*/ 330083 w 506619"/>
                      <a:gd name="connsiteY2" fmla="*/ 2819 h 569517"/>
                      <a:gd name="connsiteX3" fmla="*/ 1410 w 506619"/>
                      <a:gd name="connsiteY3" fmla="*/ 393773 h 569517"/>
                      <a:gd name="connsiteX4" fmla="*/ 1145 w 506619"/>
                      <a:gd name="connsiteY4" fmla="*/ 392892 h 569517"/>
                      <a:gd name="connsiteX5" fmla="*/ 502656 w 506619"/>
                      <a:gd name="connsiteY5" fmla="*/ 568108 h 569517"/>
                      <a:gd name="connsiteX6" fmla="*/ 506620 w 506619"/>
                      <a:gd name="connsiteY6" fmla="*/ 569518 h 569517"/>
                      <a:gd name="connsiteX7" fmla="*/ 793 w 506619"/>
                      <a:gd name="connsiteY7" fmla="*/ 393950 h 569517"/>
                      <a:gd name="connsiteX8" fmla="*/ 0 w 506619"/>
                      <a:gd name="connsiteY8" fmla="*/ 393685 h 569517"/>
                      <a:gd name="connsiteX9" fmla="*/ 529 w 506619"/>
                      <a:gd name="connsiteY9" fmla="*/ 393069 h 569517"/>
                      <a:gd name="connsiteX10" fmla="*/ 328409 w 506619"/>
                      <a:gd name="connsiteY10" fmla="*/ 1497 h 569517"/>
                      <a:gd name="connsiteX11" fmla="*/ 329642 w 506619"/>
                      <a:gd name="connsiteY11" fmla="*/ 0 h 569517"/>
                      <a:gd name="connsiteX12" fmla="*/ 330259 w 506619"/>
                      <a:gd name="connsiteY12" fmla="*/ 1850 h 569517"/>
                      <a:gd name="connsiteX13" fmla="*/ 506620 w 506619"/>
                      <a:gd name="connsiteY13" fmla="*/ 569518 h 56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6619" h="569517">
                        <a:moveTo>
                          <a:pt x="502656" y="568108"/>
                        </a:moveTo>
                        <a:lnTo>
                          <a:pt x="328233" y="2467"/>
                        </a:lnTo>
                        <a:lnTo>
                          <a:pt x="330083" y="2819"/>
                        </a:lnTo>
                        <a:lnTo>
                          <a:pt x="1410" y="393773"/>
                        </a:lnTo>
                        <a:lnTo>
                          <a:pt x="1145" y="392892"/>
                        </a:lnTo>
                        <a:lnTo>
                          <a:pt x="502656" y="568108"/>
                        </a:lnTo>
                        <a:close/>
                        <a:moveTo>
                          <a:pt x="506620" y="569518"/>
                        </a:moveTo>
                        <a:lnTo>
                          <a:pt x="793" y="393950"/>
                        </a:lnTo>
                        <a:lnTo>
                          <a:pt x="0" y="393685"/>
                        </a:lnTo>
                        <a:lnTo>
                          <a:pt x="529" y="393069"/>
                        </a:lnTo>
                        <a:lnTo>
                          <a:pt x="328409" y="1497"/>
                        </a:lnTo>
                        <a:lnTo>
                          <a:pt x="329642" y="0"/>
                        </a:lnTo>
                        <a:lnTo>
                          <a:pt x="330259" y="1850"/>
                        </a:lnTo>
                        <a:lnTo>
                          <a:pt x="506620" y="569518"/>
                        </a:lnTo>
                        <a:close/>
                      </a:path>
                    </a:pathLst>
                  </a:custGeom>
                  <a:grpFill/>
                  <a:ln w="8809" cap="flat">
                    <a:noFill/>
                    <a:prstDash val="solid"/>
                    <a:miter/>
                  </a:ln>
                </p:spPr>
                <p:txBody>
                  <a:bodyPr rtlCol="0" anchor="ctr"/>
                  <a:lstStyle/>
                  <a:p>
                    <a:endParaRPr lang="en-US" sz="3200"/>
                  </a:p>
                </p:txBody>
              </p:sp>
              <p:sp>
                <p:nvSpPr>
                  <p:cNvPr id="2323" name="Freeform: Shape 2322">
                    <a:extLst>
                      <a:ext uri="{FF2B5EF4-FFF2-40B4-BE49-F238E27FC236}">
                        <a16:creationId xmlns:a16="http://schemas.microsoft.com/office/drawing/2014/main" id="{2257271E-1670-45C1-8A21-B9214B49EDE8}"/>
                      </a:ext>
                    </a:extLst>
                  </p:cNvPr>
                  <p:cNvSpPr/>
                  <p:nvPr/>
                </p:nvSpPr>
                <p:spPr>
                  <a:xfrm>
                    <a:off x="1347462" y="3267152"/>
                    <a:ext cx="516838" cy="581850"/>
                  </a:xfrm>
                  <a:custGeom>
                    <a:avLst/>
                    <a:gdLst>
                      <a:gd name="connsiteX0" fmla="*/ 516839 w 516838"/>
                      <a:gd name="connsiteY0" fmla="*/ 581851 h 581850"/>
                      <a:gd name="connsiteX1" fmla="*/ 512874 w 516838"/>
                      <a:gd name="connsiteY1" fmla="*/ 580441 h 581850"/>
                      <a:gd name="connsiteX2" fmla="*/ 512874 w 516838"/>
                      <a:gd name="connsiteY2" fmla="*/ 580441 h 581850"/>
                      <a:gd name="connsiteX3" fmla="*/ 505034 w 516838"/>
                      <a:gd name="connsiteY3" fmla="*/ 577710 h 581850"/>
                      <a:gd name="connsiteX4" fmla="*/ 7224 w 516838"/>
                      <a:gd name="connsiteY4" fmla="*/ 404961 h 581850"/>
                      <a:gd name="connsiteX5" fmla="*/ 4845 w 516838"/>
                      <a:gd name="connsiteY5" fmla="*/ 407780 h 581850"/>
                      <a:gd name="connsiteX6" fmla="*/ 3700 w 516838"/>
                      <a:gd name="connsiteY6" fmla="*/ 403728 h 581850"/>
                      <a:gd name="connsiteX7" fmla="*/ 0 w 516838"/>
                      <a:gd name="connsiteY7" fmla="*/ 402495 h 581850"/>
                      <a:gd name="connsiteX8" fmla="*/ 2202 w 516838"/>
                      <a:gd name="connsiteY8" fmla="*/ 398707 h 581850"/>
                      <a:gd name="connsiteX9" fmla="*/ 1057 w 516838"/>
                      <a:gd name="connsiteY9" fmla="*/ 394566 h 581850"/>
                      <a:gd name="connsiteX10" fmla="*/ 4581 w 516838"/>
                      <a:gd name="connsiteY10" fmla="*/ 395800 h 581850"/>
                      <a:gd name="connsiteX11" fmla="*/ 329202 w 516838"/>
                      <a:gd name="connsiteY11" fmla="*/ 8104 h 581850"/>
                      <a:gd name="connsiteX12" fmla="*/ 328233 w 516838"/>
                      <a:gd name="connsiteY12" fmla="*/ 5021 h 581850"/>
                      <a:gd name="connsiteX13" fmla="*/ 331228 w 516838"/>
                      <a:gd name="connsiteY13" fmla="*/ 5638 h 581850"/>
                      <a:gd name="connsiteX14" fmla="*/ 335897 w 516838"/>
                      <a:gd name="connsiteY14" fmla="*/ 0 h 581850"/>
                      <a:gd name="connsiteX15" fmla="*/ 338099 w 516838"/>
                      <a:gd name="connsiteY15" fmla="*/ 7047 h 581850"/>
                      <a:gd name="connsiteX16" fmla="*/ 341182 w 516838"/>
                      <a:gd name="connsiteY16" fmla="*/ 7664 h 581850"/>
                      <a:gd name="connsiteX17" fmla="*/ 339068 w 516838"/>
                      <a:gd name="connsiteY17" fmla="*/ 10131 h 581850"/>
                      <a:gd name="connsiteX18" fmla="*/ 516839 w 516838"/>
                      <a:gd name="connsiteY18" fmla="*/ 581851 h 581850"/>
                      <a:gd name="connsiteX19" fmla="*/ 12597 w 516838"/>
                      <a:gd name="connsiteY19" fmla="*/ 398530 h 581850"/>
                      <a:gd name="connsiteX20" fmla="*/ 502479 w 516838"/>
                      <a:gd name="connsiteY20" fmla="*/ 569694 h 581850"/>
                      <a:gd name="connsiteX21" fmla="*/ 332373 w 516838"/>
                      <a:gd name="connsiteY21" fmla="*/ 18235 h 581850"/>
                      <a:gd name="connsiteX22" fmla="*/ 12597 w 516838"/>
                      <a:gd name="connsiteY22" fmla="*/ 398530 h 581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16838" h="581850">
                        <a:moveTo>
                          <a:pt x="516839" y="581851"/>
                        </a:moveTo>
                        <a:lnTo>
                          <a:pt x="512874" y="580441"/>
                        </a:lnTo>
                        <a:lnTo>
                          <a:pt x="512874" y="580441"/>
                        </a:lnTo>
                        <a:lnTo>
                          <a:pt x="505034" y="577710"/>
                        </a:lnTo>
                        <a:lnTo>
                          <a:pt x="7224" y="404961"/>
                        </a:lnTo>
                        <a:lnTo>
                          <a:pt x="4845" y="407780"/>
                        </a:lnTo>
                        <a:lnTo>
                          <a:pt x="3700" y="403728"/>
                        </a:lnTo>
                        <a:lnTo>
                          <a:pt x="0" y="402495"/>
                        </a:lnTo>
                        <a:lnTo>
                          <a:pt x="2202" y="398707"/>
                        </a:lnTo>
                        <a:lnTo>
                          <a:pt x="1057" y="394566"/>
                        </a:lnTo>
                        <a:lnTo>
                          <a:pt x="4581" y="395800"/>
                        </a:lnTo>
                        <a:lnTo>
                          <a:pt x="329202" y="8104"/>
                        </a:lnTo>
                        <a:lnTo>
                          <a:pt x="328233" y="5021"/>
                        </a:lnTo>
                        <a:lnTo>
                          <a:pt x="331228" y="5638"/>
                        </a:lnTo>
                        <a:lnTo>
                          <a:pt x="335897" y="0"/>
                        </a:lnTo>
                        <a:lnTo>
                          <a:pt x="338099" y="7047"/>
                        </a:lnTo>
                        <a:lnTo>
                          <a:pt x="341182" y="7664"/>
                        </a:lnTo>
                        <a:lnTo>
                          <a:pt x="339068" y="10131"/>
                        </a:lnTo>
                        <a:lnTo>
                          <a:pt x="516839" y="581851"/>
                        </a:lnTo>
                        <a:close/>
                        <a:moveTo>
                          <a:pt x="12597" y="398530"/>
                        </a:moveTo>
                        <a:lnTo>
                          <a:pt x="502479" y="569694"/>
                        </a:lnTo>
                        <a:lnTo>
                          <a:pt x="332373" y="18235"/>
                        </a:lnTo>
                        <a:lnTo>
                          <a:pt x="12597" y="398530"/>
                        </a:lnTo>
                        <a:close/>
                      </a:path>
                    </a:pathLst>
                  </a:custGeom>
                  <a:grpFill/>
                  <a:ln w="8809" cap="flat">
                    <a:noFill/>
                    <a:prstDash val="solid"/>
                    <a:miter/>
                  </a:ln>
                </p:spPr>
                <p:txBody>
                  <a:bodyPr rtlCol="0" anchor="ctr"/>
                  <a:lstStyle/>
                  <a:p>
                    <a:endParaRPr lang="en-US" sz="3200"/>
                  </a:p>
                </p:txBody>
              </p:sp>
            </p:grpSp>
            <p:grpSp>
              <p:nvGrpSpPr>
                <p:cNvPr id="1641" name="Graphic 4229">
                  <a:extLst>
                    <a:ext uri="{FF2B5EF4-FFF2-40B4-BE49-F238E27FC236}">
                      <a16:creationId xmlns:a16="http://schemas.microsoft.com/office/drawing/2014/main" id="{29C78FD4-3441-44AC-A2F5-C0FB7C547125}"/>
                    </a:ext>
                  </a:extLst>
                </p:cNvPr>
                <p:cNvGrpSpPr/>
                <p:nvPr/>
              </p:nvGrpSpPr>
              <p:grpSpPr>
                <a:xfrm>
                  <a:off x="2448795" y="1152668"/>
                  <a:ext cx="639375" cy="743676"/>
                  <a:chOff x="2448795" y="1152668"/>
                  <a:chExt cx="639375" cy="743676"/>
                </a:xfrm>
                <a:grpFill/>
              </p:grpSpPr>
              <p:sp>
                <p:nvSpPr>
                  <p:cNvPr id="2320" name="Freeform: Shape 2319">
                    <a:extLst>
                      <a:ext uri="{FF2B5EF4-FFF2-40B4-BE49-F238E27FC236}">
                        <a16:creationId xmlns:a16="http://schemas.microsoft.com/office/drawing/2014/main" id="{622E3511-E7FB-498E-A5CA-C8AF805882CE}"/>
                      </a:ext>
                    </a:extLst>
                  </p:cNvPr>
                  <p:cNvSpPr/>
                  <p:nvPr/>
                </p:nvSpPr>
                <p:spPr>
                  <a:xfrm>
                    <a:off x="2454785" y="1159186"/>
                    <a:ext cx="628187" cy="730374"/>
                  </a:xfrm>
                  <a:custGeom>
                    <a:avLst/>
                    <a:gdLst>
                      <a:gd name="connsiteX0" fmla="*/ 0 w 628187"/>
                      <a:gd name="connsiteY0" fmla="*/ 0 h 730374"/>
                      <a:gd name="connsiteX1" fmla="*/ 4581 w 628187"/>
                      <a:gd name="connsiteY1" fmla="*/ 2114 h 730374"/>
                      <a:gd name="connsiteX2" fmla="*/ 624223 w 628187"/>
                      <a:gd name="connsiteY2" fmla="*/ 285067 h 730374"/>
                      <a:gd name="connsiteX3" fmla="*/ 628188 w 628187"/>
                      <a:gd name="connsiteY3" fmla="*/ 286829 h 730374"/>
                      <a:gd name="connsiteX4" fmla="*/ 625457 w 628187"/>
                      <a:gd name="connsiteY4" fmla="*/ 290177 h 730374"/>
                      <a:gd name="connsiteX5" fmla="*/ 270444 w 628187"/>
                      <a:gd name="connsiteY5" fmla="*/ 727732 h 730374"/>
                      <a:gd name="connsiteX6" fmla="*/ 268330 w 628187"/>
                      <a:gd name="connsiteY6" fmla="*/ 730375 h 730374"/>
                      <a:gd name="connsiteX7" fmla="*/ 267184 w 628187"/>
                      <a:gd name="connsiteY7" fmla="*/ 727204 h 730374"/>
                      <a:gd name="connsiteX8" fmla="*/ 2555 w 628187"/>
                      <a:gd name="connsiteY8" fmla="*/ 6607 h 730374"/>
                      <a:gd name="connsiteX9" fmla="*/ 0 w 628187"/>
                      <a:gd name="connsiteY9" fmla="*/ 0 h 730374"/>
                      <a:gd name="connsiteX10" fmla="*/ 4933 w 628187"/>
                      <a:gd name="connsiteY10" fmla="*/ 13302 h 730374"/>
                      <a:gd name="connsiteX11" fmla="*/ 270708 w 628187"/>
                      <a:gd name="connsiteY11" fmla="*/ 725882 h 730374"/>
                      <a:gd name="connsiteX12" fmla="*/ 267361 w 628187"/>
                      <a:gd name="connsiteY12" fmla="*/ 725354 h 730374"/>
                      <a:gd name="connsiteX13" fmla="*/ 620171 w 628187"/>
                      <a:gd name="connsiteY13" fmla="*/ 285948 h 730374"/>
                      <a:gd name="connsiteX14" fmla="*/ 621404 w 628187"/>
                      <a:gd name="connsiteY14" fmla="*/ 291058 h 730374"/>
                      <a:gd name="connsiteX15" fmla="*/ 4933 w 628187"/>
                      <a:gd name="connsiteY15" fmla="*/ 13302 h 73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8187" h="730374">
                        <a:moveTo>
                          <a:pt x="0" y="0"/>
                        </a:moveTo>
                        <a:lnTo>
                          <a:pt x="4581" y="2114"/>
                        </a:lnTo>
                        <a:lnTo>
                          <a:pt x="624223" y="285067"/>
                        </a:lnTo>
                        <a:lnTo>
                          <a:pt x="628188" y="286829"/>
                        </a:lnTo>
                        <a:lnTo>
                          <a:pt x="625457" y="290177"/>
                        </a:lnTo>
                        <a:lnTo>
                          <a:pt x="270444" y="727732"/>
                        </a:lnTo>
                        <a:lnTo>
                          <a:pt x="268330" y="730375"/>
                        </a:lnTo>
                        <a:lnTo>
                          <a:pt x="267184" y="727204"/>
                        </a:lnTo>
                        <a:lnTo>
                          <a:pt x="2555" y="6607"/>
                        </a:lnTo>
                        <a:lnTo>
                          <a:pt x="0" y="0"/>
                        </a:lnTo>
                        <a:close/>
                        <a:moveTo>
                          <a:pt x="4933" y="13302"/>
                        </a:moveTo>
                        <a:lnTo>
                          <a:pt x="270708" y="725882"/>
                        </a:lnTo>
                        <a:lnTo>
                          <a:pt x="267361" y="725354"/>
                        </a:lnTo>
                        <a:lnTo>
                          <a:pt x="620171" y="285948"/>
                        </a:lnTo>
                        <a:lnTo>
                          <a:pt x="621404" y="291058"/>
                        </a:lnTo>
                        <a:lnTo>
                          <a:pt x="4933" y="13302"/>
                        </a:lnTo>
                        <a:close/>
                      </a:path>
                    </a:pathLst>
                  </a:custGeom>
                  <a:grpFill/>
                  <a:ln w="8809" cap="flat">
                    <a:noFill/>
                    <a:prstDash val="solid"/>
                    <a:miter/>
                  </a:ln>
                </p:spPr>
                <p:txBody>
                  <a:bodyPr rtlCol="0" anchor="ctr"/>
                  <a:lstStyle/>
                  <a:p>
                    <a:endParaRPr lang="en-US" sz="3200"/>
                  </a:p>
                </p:txBody>
              </p:sp>
              <p:sp>
                <p:nvSpPr>
                  <p:cNvPr id="2321" name="Freeform: Shape 2320">
                    <a:extLst>
                      <a:ext uri="{FF2B5EF4-FFF2-40B4-BE49-F238E27FC236}">
                        <a16:creationId xmlns:a16="http://schemas.microsoft.com/office/drawing/2014/main" id="{2AEC51EE-13FF-4FFE-A378-02034D97CB20}"/>
                      </a:ext>
                    </a:extLst>
                  </p:cNvPr>
                  <p:cNvSpPr/>
                  <p:nvPr/>
                </p:nvSpPr>
                <p:spPr>
                  <a:xfrm>
                    <a:off x="2448795" y="1152668"/>
                    <a:ext cx="639375" cy="743676"/>
                  </a:xfrm>
                  <a:custGeom>
                    <a:avLst/>
                    <a:gdLst>
                      <a:gd name="connsiteX0" fmla="*/ 273087 w 639375"/>
                      <a:gd name="connsiteY0" fmla="*/ 743677 h 743676"/>
                      <a:gd name="connsiteX1" fmla="*/ 269827 w 639375"/>
                      <a:gd name="connsiteY1" fmla="*/ 734691 h 743676"/>
                      <a:gd name="connsiteX2" fmla="*/ 267096 w 639375"/>
                      <a:gd name="connsiteY2" fmla="*/ 734251 h 743676"/>
                      <a:gd name="connsiteX3" fmla="*/ 268858 w 639375"/>
                      <a:gd name="connsiteY3" fmla="*/ 732049 h 743676"/>
                      <a:gd name="connsiteX4" fmla="*/ 4933 w 639375"/>
                      <a:gd name="connsiteY4" fmla="*/ 13390 h 743676"/>
                      <a:gd name="connsiteX5" fmla="*/ 4933 w 639375"/>
                      <a:gd name="connsiteY5" fmla="*/ 13390 h 743676"/>
                      <a:gd name="connsiteX6" fmla="*/ 0 w 639375"/>
                      <a:gd name="connsiteY6" fmla="*/ 0 h 743676"/>
                      <a:gd name="connsiteX7" fmla="*/ 626778 w 639375"/>
                      <a:gd name="connsiteY7" fmla="*/ 286212 h 743676"/>
                      <a:gd name="connsiteX8" fmla="*/ 627835 w 639375"/>
                      <a:gd name="connsiteY8" fmla="*/ 284891 h 743676"/>
                      <a:gd name="connsiteX9" fmla="*/ 628275 w 639375"/>
                      <a:gd name="connsiteY9" fmla="*/ 286917 h 743676"/>
                      <a:gd name="connsiteX10" fmla="*/ 639375 w 639375"/>
                      <a:gd name="connsiteY10" fmla="*/ 292027 h 743676"/>
                      <a:gd name="connsiteX11" fmla="*/ 631711 w 639375"/>
                      <a:gd name="connsiteY11" fmla="*/ 301453 h 743676"/>
                      <a:gd name="connsiteX12" fmla="*/ 632152 w 639375"/>
                      <a:gd name="connsiteY12" fmla="*/ 303479 h 743676"/>
                      <a:gd name="connsiteX13" fmla="*/ 630654 w 639375"/>
                      <a:gd name="connsiteY13" fmla="*/ 302774 h 743676"/>
                      <a:gd name="connsiteX14" fmla="*/ 280839 w 639375"/>
                      <a:gd name="connsiteY14" fmla="*/ 733987 h 743676"/>
                      <a:gd name="connsiteX15" fmla="*/ 281808 w 639375"/>
                      <a:gd name="connsiteY15" fmla="*/ 736629 h 743676"/>
                      <a:gd name="connsiteX16" fmla="*/ 279077 w 639375"/>
                      <a:gd name="connsiteY16" fmla="*/ 736189 h 743676"/>
                      <a:gd name="connsiteX17" fmla="*/ 273087 w 639375"/>
                      <a:gd name="connsiteY17" fmla="*/ 743677 h 743676"/>
                      <a:gd name="connsiteX18" fmla="*/ 16914 w 639375"/>
                      <a:gd name="connsiteY18" fmla="*/ 26252 h 743676"/>
                      <a:gd name="connsiteX19" fmla="*/ 276610 w 639375"/>
                      <a:gd name="connsiteY19" fmla="*/ 722535 h 743676"/>
                      <a:gd name="connsiteX20" fmla="*/ 618145 w 639375"/>
                      <a:gd name="connsiteY20" fmla="*/ 297224 h 743676"/>
                      <a:gd name="connsiteX21" fmla="*/ 16914 w 639375"/>
                      <a:gd name="connsiteY21" fmla="*/ 26252 h 743676"/>
                      <a:gd name="connsiteX22" fmla="*/ 13566 w 639375"/>
                      <a:gd name="connsiteY22" fmla="*/ 17354 h 743676"/>
                      <a:gd name="connsiteX23" fmla="*/ 620171 w 639375"/>
                      <a:gd name="connsiteY23" fmla="*/ 290705 h 743676"/>
                      <a:gd name="connsiteX24" fmla="*/ 11980 w 639375"/>
                      <a:gd name="connsiteY24" fmla="*/ 12950 h 743676"/>
                      <a:gd name="connsiteX25" fmla="*/ 13566 w 639375"/>
                      <a:gd name="connsiteY25" fmla="*/ 17354 h 7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9375" h="743676">
                        <a:moveTo>
                          <a:pt x="273087" y="743677"/>
                        </a:moveTo>
                        <a:lnTo>
                          <a:pt x="269827" y="734691"/>
                        </a:lnTo>
                        <a:lnTo>
                          <a:pt x="267096" y="734251"/>
                        </a:lnTo>
                        <a:lnTo>
                          <a:pt x="268858" y="732049"/>
                        </a:lnTo>
                        <a:lnTo>
                          <a:pt x="4933" y="13390"/>
                        </a:lnTo>
                        <a:lnTo>
                          <a:pt x="4933" y="13390"/>
                        </a:lnTo>
                        <a:lnTo>
                          <a:pt x="0" y="0"/>
                        </a:lnTo>
                        <a:lnTo>
                          <a:pt x="626778" y="286212"/>
                        </a:lnTo>
                        <a:lnTo>
                          <a:pt x="627835" y="284891"/>
                        </a:lnTo>
                        <a:lnTo>
                          <a:pt x="628275" y="286917"/>
                        </a:lnTo>
                        <a:lnTo>
                          <a:pt x="639375" y="292027"/>
                        </a:lnTo>
                        <a:lnTo>
                          <a:pt x="631711" y="301453"/>
                        </a:lnTo>
                        <a:lnTo>
                          <a:pt x="632152" y="303479"/>
                        </a:lnTo>
                        <a:lnTo>
                          <a:pt x="630654" y="302774"/>
                        </a:lnTo>
                        <a:lnTo>
                          <a:pt x="280839" y="733987"/>
                        </a:lnTo>
                        <a:lnTo>
                          <a:pt x="281808" y="736629"/>
                        </a:lnTo>
                        <a:lnTo>
                          <a:pt x="279077" y="736189"/>
                        </a:lnTo>
                        <a:lnTo>
                          <a:pt x="273087" y="743677"/>
                        </a:lnTo>
                        <a:close/>
                        <a:moveTo>
                          <a:pt x="16914" y="26252"/>
                        </a:moveTo>
                        <a:lnTo>
                          <a:pt x="276610" y="722535"/>
                        </a:lnTo>
                        <a:lnTo>
                          <a:pt x="618145" y="297224"/>
                        </a:lnTo>
                        <a:lnTo>
                          <a:pt x="16914" y="26252"/>
                        </a:lnTo>
                        <a:close/>
                        <a:moveTo>
                          <a:pt x="13566" y="17354"/>
                        </a:moveTo>
                        <a:lnTo>
                          <a:pt x="620171" y="290705"/>
                        </a:lnTo>
                        <a:lnTo>
                          <a:pt x="11980" y="12950"/>
                        </a:lnTo>
                        <a:lnTo>
                          <a:pt x="13566" y="17354"/>
                        </a:lnTo>
                        <a:close/>
                      </a:path>
                    </a:pathLst>
                  </a:custGeom>
                  <a:grpFill/>
                  <a:ln w="8809" cap="flat">
                    <a:noFill/>
                    <a:prstDash val="solid"/>
                    <a:miter/>
                  </a:ln>
                </p:spPr>
                <p:txBody>
                  <a:bodyPr rtlCol="0" anchor="ctr"/>
                  <a:lstStyle/>
                  <a:p>
                    <a:endParaRPr lang="en-US" sz="3200"/>
                  </a:p>
                </p:txBody>
              </p:sp>
            </p:grpSp>
            <p:grpSp>
              <p:nvGrpSpPr>
                <p:cNvPr id="1642" name="Graphic 4229">
                  <a:extLst>
                    <a:ext uri="{FF2B5EF4-FFF2-40B4-BE49-F238E27FC236}">
                      <a16:creationId xmlns:a16="http://schemas.microsoft.com/office/drawing/2014/main" id="{A8207577-F0B1-498E-9B5C-C1A1AD995BD9}"/>
                    </a:ext>
                  </a:extLst>
                </p:cNvPr>
                <p:cNvGrpSpPr/>
                <p:nvPr/>
              </p:nvGrpSpPr>
              <p:grpSpPr>
                <a:xfrm>
                  <a:off x="2585602" y="3058813"/>
                  <a:ext cx="480808" cy="548992"/>
                  <a:chOff x="2585602" y="3058813"/>
                  <a:chExt cx="480808" cy="548992"/>
                </a:xfrm>
                <a:grpFill/>
              </p:grpSpPr>
              <p:sp>
                <p:nvSpPr>
                  <p:cNvPr id="2318" name="Freeform: Shape 2317">
                    <a:extLst>
                      <a:ext uri="{FF2B5EF4-FFF2-40B4-BE49-F238E27FC236}">
                        <a16:creationId xmlns:a16="http://schemas.microsoft.com/office/drawing/2014/main" id="{1BDBA54D-5DAD-4C55-B18A-BA8B57658BF5}"/>
                      </a:ext>
                    </a:extLst>
                  </p:cNvPr>
                  <p:cNvSpPr/>
                  <p:nvPr/>
                </p:nvSpPr>
                <p:spPr>
                  <a:xfrm>
                    <a:off x="2592297" y="3064186"/>
                    <a:ext cx="469356" cy="535954"/>
                  </a:xfrm>
                  <a:custGeom>
                    <a:avLst/>
                    <a:gdLst>
                      <a:gd name="connsiteX0" fmla="*/ 468035 w 469356"/>
                      <a:gd name="connsiteY0" fmla="*/ 128175 h 535954"/>
                      <a:gd name="connsiteX1" fmla="*/ 2114 w 469356"/>
                      <a:gd name="connsiteY1" fmla="*/ 2907 h 535954"/>
                      <a:gd name="connsiteX2" fmla="*/ 3436 w 469356"/>
                      <a:gd name="connsiteY2" fmla="*/ 1233 h 535954"/>
                      <a:gd name="connsiteX3" fmla="*/ 292203 w 469356"/>
                      <a:gd name="connsiteY3" fmla="*/ 534633 h 535954"/>
                      <a:gd name="connsiteX4" fmla="*/ 291322 w 469356"/>
                      <a:gd name="connsiteY4" fmla="*/ 534633 h 535954"/>
                      <a:gd name="connsiteX5" fmla="*/ 468035 w 469356"/>
                      <a:gd name="connsiteY5" fmla="*/ 128175 h 535954"/>
                      <a:gd name="connsiteX6" fmla="*/ 469357 w 469356"/>
                      <a:gd name="connsiteY6" fmla="*/ 125091 h 535954"/>
                      <a:gd name="connsiteX7" fmla="*/ 292203 w 469356"/>
                      <a:gd name="connsiteY7" fmla="*/ 535074 h 535954"/>
                      <a:gd name="connsiteX8" fmla="*/ 291763 w 469356"/>
                      <a:gd name="connsiteY8" fmla="*/ 535955 h 535954"/>
                      <a:gd name="connsiteX9" fmla="*/ 291322 w 469356"/>
                      <a:gd name="connsiteY9" fmla="*/ 535074 h 535954"/>
                      <a:gd name="connsiteX10" fmla="*/ 1322 w 469356"/>
                      <a:gd name="connsiteY10" fmla="*/ 2379 h 535954"/>
                      <a:gd name="connsiteX11" fmla="*/ 0 w 469356"/>
                      <a:gd name="connsiteY11" fmla="*/ 0 h 535954"/>
                      <a:gd name="connsiteX12" fmla="*/ 2643 w 469356"/>
                      <a:gd name="connsiteY12" fmla="*/ 705 h 535954"/>
                      <a:gd name="connsiteX13" fmla="*/ 469357 w 469356"/>
                      <a:gd name="connsiteY13" fmla="*/ 125091 h 53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9356" h="535954">
                        <a:moveTo>
                          <a:pt x="468035" y="128175"/>
                        </a:moveTo>
                        <a:lnTo>
                          <a:pt x="2114" y="2907"/>
                        </a:lnTo>
                        <a:lnTo>
                          <a:pt x="3436" y="1233"/>
                        </a:lnTo>
                        <a:lnTo>
                          <a:pt x="292203" y="534633"/>
                        </a:lnTo>
                        <a:lnTo>
                          <a:pt x="291322" y="534633"/>
                        </a:lnTo>
                        <a:lnTo>
                          <a:pt x="468035" y="128175"/>
                        </a:lnTo>
                        <a:close/>
                        <a:moveTo>
                          <a:pt x="469357" y="125091"/>
                        </a:moveTo>
                        <a:lnTo>
                          <a:pt x="292203" y="535074"/>
                        </a:lnTo>
                        <a:lnTo>
                          <a:pt x="291763" y="535955"/>
                        </a:lnTo>
                        <a:lnTo>
                          <a:pt x="291322" y="535074"/>
                        </a:lnTo>
                        <a:lnTo>
                          <a:pt x="1322" y="2379"/>
                        </a:lnTo>
                        <a:lnTo>
                          <a:pt x="0" y="0"/>
                        </a:lnTo>
                        <a:lnTo>
                          <a:pt x="2643" y="705"/>
                        </a:lnTo>
                        <a:lnTo>
                          <a:pt x="469357" y="125091"/>
                        </a:lnTo>
                        <a:close/>
                      </a:path>
                    </a:pathLst>
                  </a:custGeom>
                  <a:grpFill/>
                  <a:ln w="8809" cap="flat">
                    <a:noFill/>
                    <a:prstDash val="solid"/>
                    <a:miter/>
                  </a:ln>
                </p:spPr>
                <p:txBody>
                  <a:bodyPr rtlCol="0" anchor="ctr"/>
                  <a:lstStyle/>
                  <a:p>
                    <a:endParaRPr lang="en-US" sz="3200"/>
                  </a:p>
                </p:txBody>
              </p:sp>
              <p:sp>
                <p:nvSpPr>
                  <p:cNvPr id="2319" name="Freeform: Shape 2318">
                    <a:extLst>
                      <a:ext uri="{FF2B5EF4-FFF2-40B4-BE49-F238E27FC236}">
                        <a16:creationId xmlns:a16="http://schemas.microsoft.com/office/drawing/2014/main" id="{F9043547-C95F-48BE-A01B-6ABA43E1C80C}"/>
                      </a:ext>
                    </a:extLst>
                  </p:cNvPr>
                  <p:cNvSpPr/>
                  <p:nvPr/>
                </p:nvSpPr>
                <p:spPr>
                  <a:xfrm>
                    <a:off x="2585602" y="3058813"/>
                    <a:ext cx="480808" cy="548992"/>
                  </a:xfrm>
                  <a:custGeom>
                    <a:avLst/>
                    <a:gdLst>
                      <a:gd name="connsiteX0" fmla="*/ 298810 w 480808"/>
                      <a:gd name="connsiteY0" fmla="*/ 548992 h 548992"/>
                      <a:gd name="connsiteX1" fmla="*/ 295814 w 480808"/>
                      <a:gd name="connsiteY1" fmla="*/ 543443 h 548992"/>
                      <a:gd name="connsiteX2" fmla="*/ 292731 w 480808"/>
                      <a:gd name="connsiteY2" fmla="*/ 543531 h 548992"/>
                      <a:gd name="connsiteX3" fmla="*/ 294141 w 480808"/>
                      <a:gd name="connsiteY3" fmla="*/ 540271 h 548992"/>
                      <a:gd name="connsiteX4" fmla="*/ 5990 w 480808"/>
                      <a:gd name="connsiteY4" fmla="*/ 10923 h 548992"/>
                      <a:gd name="connsiteX5" fmla="*/ 2907 w 480808"/>
                      <a:gd name="connsiteY5" fmla="*/ 10131 h 548992"/>
                      <a:gd name="connsiteX6" fmla="*/ 4493 w 480808"/>
                      <a:gd name="connsiteY6" fmla="*/ 8193 h 548992"/>
                      <a:gd name="connsiteX7" fmla="*/ 0 w 480808"/>
                      <a:gd name="connsiteY7" fmla="*/ 0 h 548992"/>
                      <a:gd name="connsiteX8" fmla="*/ 9074 w 480808"/>
                      <a:gd name="connsiteY8" fmla="*/ 2467 h 548992"/>
                      <a:gd name="connsiteX9" fmla="*/ 10659 w 480808"/>
                      <a:gd name="connsiteY9" fmla="*/ 529 h 548992"/>
                      <a:gd name="connsiteX10" fmla="*/ 12157 w 480808"/>
                      <a:gd name="connsiteY10" fmla="*/ 3348 h 548992"/>
                      <a:gd name="connsiteX11" fmla="*/ 480809 w 480808"/>
                      <a:gd name="connsiteY11" fmla="*/ 128174 h 548992"/>
                      <a:gd name="connsiteX12" fmla="*/ 479487 w 480808"/>
                      <a:gd name="connsiteY12" fmla="*/ 131346 h 548992"/>
                      <a:gd name="connsiteX13" fmla="*/ 479487 w 480808"/>
                      <a:gd name="connsiteY13" fmla="*/ 131346 h 548992"/>
                      <a:gd name="connsiteX14" fmla="*/ 478254 w 480808"/>
                      <a:gd name="connsiteY14" fmla="*/ 134165 h 548992"/>
                      <a:gd name="connsiteX15" fmla="*/ 302862 w 480808"/>
                      <a:gd name="connsiteY15" fmla="*/ 540095 h 548992"/>
                      <a:gd name="connsiteX16" fmla="*/ 304536 w 480808"/>
                      <a:gd name="connsiteY16" fmla="*/ 543178 h 548992"/>
                      <a:gd name="connsiteX17" fmla="*/ 301453 w 480808"/>
                      <a:gd name="connsiteY17" fmla="*/ 543354 h 548992"/>
                      <a:gd name="connsiteX18" fmla="*/ 298810 w 480808"/>
                      <a:gd name="connsiteY18" fmla="*/ 548992 h 548992"/>
                      <a:gd name="connsiteX19" fmla="*/ 18059 w 480808"/>
                      <a:gd name="connsiteY19" fmla="*/ 14271 h 548992"/>
                      <a:gd name="connsiteX20" fmla="*/ 298105 w 480808"/>
                      <a:gd name="connsiteY20" fmla="*/ 531374 h 548992"/>
                      <a:gd name="connsiteX21" fmla="*/ 470150 w 480808"/>
                      <a:gd name="connsiteY21" fmla="*/ 135751 h 548992"/>
                      <a:gd name="connsiteX22" fmla="*/ 18059 w 480808"/>
                      <a:gd name="connsiteY22" fmla="*/ 14271 h 5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80808" h="548992">
                        <a:moveTo>
                          <a:pt x="298810" y="548992"/>
                        </a:moveTo>
                        <a:lnTo>
                          <a:pt x="295814" y="543443"/>
                        </a:lnTo>
                        <a:lnTo>
                          <a:pt x="292731" y="543531"/>
                        </a:lnTo>
                        <a:lnTo>
                          <a:pt x="294141" y="540271"/>
                        </a:lnTo>
                        <a:lnTo>
                          <a:pt x="5990" y="10923"/>
                        </a:lnTo>
                        <a:lnTo>
                          <a:pt x="2907" y="10131"/>
                        </a:lnTo>
                        <a:lnTo>
                          <a:pt x="4493" y="8193"/>
                        </a:lnTo>
                        <a:lnTo>
                          <a:pt x="0" y="0"/>
                        </a:lnTo>
                        <a:lnTo>
                          <a:pt x="9074" y="2467"/>
                        </a:lnTo>
                        <a:lnTo>
                          <a:pt x="10659" y="529"/>
                        </a:lnTo>
                        <a:lnTo>
                          <a:pt x="12157" y="3348"/>
                        </a:lnTo>
                        <a:lnTo>
                          <a:pt x="480809" y="128174"/>
                        </a:lnTo>
                        <a:lnTo>
                          <a:pt x="479487" y="131346"/>
                        </a:lnTo>
                        <a:lnTo>
                          <a:pt x="479487" y="131346"/>
                        </a:lnTo>
                        <a:lnTo>
                          <a:pt x="478254" y="134165"/>
                        </a:lnTo>
                        <a:lnTo>
                          <a:pt x="302862" y="540095"/>
                        </a:lnTo>
                        <a:lnTo>
                          <a:pt x="304536" y="543178"/>
                        </a:lnTo>
                        <a:lnTo>
                          <a:pt x="301453" y="543354"/>
                        </a:lnTo>
                        <a:lnTo>
                          <a:pt x="298810" y="548992"/>
                        </a:lnTo>
                        <a:close/>
                        <a:moveTo>
                          <a:pt x="18059" y="14271"/>
                        </a:moveTo>
                        <a:lnTo>
                          <a:pt x="298105" y="531374"/>
                        </a:lnTo>
                        <a:lnTo>
                          <a:pt x="470150" y="135751"/>
                        </a:lnTo>
                        <a:lnTo>
                          <a:pt x="18059" y="14271"/>
                        </a:lnTo>
                        <a:close/>
                      </a:path>
                    </a:pathLst>
                  </a:custGeom>
                  <a:grpFill/>
                  <a:ln w="8809" cap="flat">
                    <a:noFill/>
                    <a:prstDash val="solid"/>
                    <a:miter/>
                  </a:ln>
                </p:spPr>
                <p:txBody>
                  <a:bodyPr rtlCol="0" anchor="ctr"/>
                  <a:lstStyle/>
                  <a:p>
                    <a:endParaRPr lang="en-US" sz="3200"/>
                  </a:p>
                </p:txBody>
              </p:sp>
            </p:grpSp>
            <p:grpSp>
              <p:nvGrpSpPr>
                <p:cNvPr id="1643" name="Graphic 4229">
                  <a:extLst>
                    <a:ext uri="{FF2B5EF4-FFF2-40B4-BE49-F238E27FC236}">
                      <a16:creationId xmlns:a16="http://schemas.microsoft.com/office/drawing/2014/main" id="{49E4CB4B-B182-41DA-9560-0447721C0A72}"/>
                    </a:ext>
                  </a:extLst>
                </p:cNvPr>
                <p:cNvGrpSpPr/>
                <p:nvPr/>
              </p:nvGrpSpPr>
              <p:grpSpPr>
                <a:xfrm>
                  <a:off x="5628140" y="1966202"/>
                  <a:ext cx="525471" cy="727996"/>
                  <a:chOff x="5628140" y="1966202"/>
                  <a:chExt cx="525471" cy="727996"/>
                </a:xfrm>
                <a:grpFill/>
              </p:grpSpPr>
              <p:sp>
                <p:nvSpPr>
                  <p:cNvPr id="2316" name="Freeform: Shape 2315">
                    <a:extLst>
                      <a:ext uri="{FF2B5EF4-FFF2-40B4-BE49-F238E27FC236}">
                        <a16:creationId xmlns:a16="http://schemas.microsoft.com/office/drawing/2014/main" id="{74EEB8A7-4693-440D-8D33-9EC138AFDCCC}"/>
                      </a:ext>
                    </a:extLst>
                  </p:cNvPr>
                  <p:cNvSpPr/>
                  <p:nvPr/>
                </p:nvSpPr>
                <p:spPr>
                  <a:xfrm>
                    <a:off x="5633602" y="1971399"/>
                    <a:ext cx="514724" cy="714606"/>
                  </a:xfrm>
                  <a:custGeom>
                    <a:avLst/>
                    <a:gdLst>
                      <a:gd name="connsiteX0" fmla="*/ 20878 w 514724"/>
                      <a:gd name="connsiteY0" fmla="*/ 1321 h 714606"/>
                      <a:gd name="connsiteX1" fmla="*/ 2290 w 514724"/>
                      <a:gd name="connsiteY1" fmla="*/ 711875 h 714606"/>
                      <a:gd name="connsiteX2" fmla="*/ 440 w 514724"/>
                      <a:gd name="connsiteY2" fmla="*/ 711083 h 714606"/>
                      <a:gd name="connsiteX3" fmla="*/ 513579 w 514724"/>
                      <a:gd name="connsiteY3" fmla="*/ 204903 h 714606"/>
                      <a:gd name="connsiteX4" fmla="*/ 513755 w 514724"/>
                      <a:gd name="connsiteY4" fmla="*/ 205608 h 714606"/>
                      <a:gd name="connsiteX5" fmla="*/ 20878 w 514724"/>
                      <a:gd name="connsiteY5" fmla="*/ 1321 h 714606"/>
                      <a:gd name="connsiteX6" fmla="*/ 17530 w 514724"/>
                      <a:gd name="connsiteY6" fmla="*/ 0 h 714606"/>
                      <a:gd name="connsiteX7" fmla="*/ 514108 w 514724"/>
                      <a:gd name="connsiteY7" fmla="*/ 204903 h 714606"/>
                      <a:gd name="connsiteX8" fmla="*/ 514724 w 514724"/>
                      <a:gd name="connsiteY8" fmla="*/ 205167 h 714606"/>
                      <a:gd name="connsiteX9" fmla="*/ 514196 w 514724"/>
                      <a:gd name="connsiteY9" fmla="*/ 205696 h 714606"/>
                      <a:gd name="connsiteX10" fmla="*/ 1938 w 514724"/>
                      <a:gd name="connsiteY10" fmla="*/ 712756 h 714606"/>
                      <a:gd name="connsiteX11" fmla="*/ 0 w 514724"/>
                      <a:gd name="connsiteY11" fmla="*/ 714606 h 714606"/>
                      <a:gd name="connsiteX12" fmla="*/ 88 w 514724"/>
                      <a:gd name="connsiteY12" fmla="*/ 711964 h 714606"/>
                      <a:gd name="connsiteX13" fmla="*/ 17530 w 514724"/>
                      <a:gd name="connsiteY13" fmla="*/ 0 h 71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724" h="714606">
                        <a:moveTo>
                          <a:pt x="20878" y="1321"/>
                        </a:moveTo>
                        <a:lnTo>
                          <a:pt x="2290" y="711875"/>
                        </a:lnTo>
                        <a:lnTo>
                          <a:pt x="440" y="711083"/>
                        </a:lnTo>
                        <a:lnTo>
                          <a:pt x="513579" y="204903"/>
                        </a:lnTo>
                        <a:lnTo>
                          <a:pt x="513755" y="205608"/>
                        </a:lnTo>
                        <a:lnTo>
                          <a:pt x="20878" y="1321"/>
                        </a:lnTo>
                        <a:close/>
                        <a:moveTo>
                          <a:pt x="17530" y="0"/>
                        </a:moveTo>
                        <a:lnTo>
                          <a:pt x="514108" y="204903"/>
                        </a:lnTo>
                        <a:lnTo>
                          <a:pt x="514724" y="205167"/>
                        </a:lnTo>
                        <a:lnTo>
                          <a:pt x="514196" y="205696"/>
                        </a:lnTo>
                        <a:lnTo>
                          <a:pt x="1938" y="712756"/>
                        </a:lnTo>
                        <a:lnTo>
                          <a:pt x="0" y="714606"/>
                        </a:lnTo>
                        <a:lnTo>
                          <a:pt x="88" y="711964"/>
                        </a:lnTo>
                        <a:lnTo>
                          <a:pt x="17530" y="0"/>
                        </a:lnTo>
                        <a:close/>
                      </a:path>
                    </a:pathLst>
                  </a:custGeom>
                  <a:grpFill/>
                  <a:ln w="8809" cap="flat">
                    <a:noFill/>
                    <a:prstDash val="solid"/>
                    <a:miter/>
                  </a:ln>
                </p:spPr>
                <p:txBody>
                  <a:bodyPr rtlCol="0" anchor="ctr"/>
                  <a:lstStyle/>
                  <a:p>
                    <a:endParaRPr lang="en-US" sz="3200"/>
                  </a:p>
                </p:txBody>
              </p:sp>
              <p:sp>
                <p:nvSpPr>
                  <p:cNvPr id="2317" name="Freeform: Shape 2316">
                    <a:extLst>
                      <a:ext uri="{FF2B5EF4-FFF2-40B4-BE49-F238E27FC236}">
                        <a16:creationId xmlns:a16="http://schemas.microsoft.com/office/drawing/2014/main" id="{F04AB305-1D2B-4F16-ABFD-1AD6032A87BC}"/>
                      </a:ext>
                    </a:extLst>
                  </p:cNvPr>
                  <p:cNvSpPr/>
                  <p:nvPr/>
                </p:nvSpPr>
                <p:spPr>
                  <a:xfrm>
                    <a:off x="5628140" y="1966202"/>
                    <a:ext cx="525471" cy="727996"/>
                  </a:xfrm>
                  <a:custGeom>
                    <a:avLst/>
                    <a:gdLst>
                      <a:gd name="connsiteX0" fmla="*/ 1938 w 525471"/>
                      <a:gd name="connsiteY0" fmla="*/ 727996 h 727996"/>
                      <a:gd name="connsiteX1" fmla="*/ 2202 w 525471"/>
                      <a:gd name="connsiteY1" fmla="*/ 718306 h 727996"/>
                      <a:gd name="connsiteX2" fmla="*/ 0 w 525471"/>
                      <a:gd name="connsiteY2" fmla="*/ 717337 h 727996"/>
                      <a:gd name="connsiteX3" fmla="*/ 2290 w 525471"/>
                      <a:gd name="connsiteY3" fmla="*/ 715047 h 727996"/>
                      <a:gd name="connsiteX4" fmla="*/ 19733 w 525471"/>
                      <a:gd name="connsiteY4" fmla="*/ 0 h 727996"/>
                      <a:gd name="connsiteX5" fmla="*/ 23080 w 525471"/>
                      <a:gd name="connsiteY5" fmla="*/ 1410 h 727996"/>
                      <a:gd name="connsiteX6" fmla="*/ 23080 w 525471"/>
                      <a:gd name="connsiteY6" fmla="*/ 1410 h 727996"/>
                      <a:gd name="connsiteX7" fmla="*/ 29511 w 525471"/>
                      <a:gd name="connsiteY7" fmla="*/ 4052 h 727996"/>
                      <a:gd name="connsiteX8" fmla="*/ 518424 w 525471"/>
                      <a:gd name="connsiteY8" fmla="*/ 205784 h 727996"/>
                      <a:gd name="connsiteX9" fmla="*/ 521155 w 525471"/>
                      <a:gd name="connsiteY9" fmla="*/ 203141 h 727996"/>
                      <a:gd name="connsiteX10" fmla="*/ 521948 w 525471"/>
                      <a:gd name="connsiteY10" fmla="*/ 207194 h 727996"/>
                      <a:gd name="connsiteX11" fmla="*/ 525471 w 525471"/>
                      <a:gd name="connsiteY11" fmla="*/ 208691 h 727996"/>
                      <a:gd name="connsiteX12" fmla="*/ 522829 w 525471"/>
                      <a:gd name="connsiteY12" fmla="*/ 212127 h 727996"/>
                      <a:gd name="connsiteX13" fmla="*/ 523445 w 525471"/>
                      <a:gd name="connsiteY13" fmla="*/ 215562 h 727996"/>
                      <a:gd name="connsiteX14" fmla="*/ 520362 w 525471"/>
                      <a:gd name="connsiteY14" fmla="*/ 214682 h 727996"/>
                      <a:gd name="connsiteX15" fmla="*/ 10923 w 525471"/>
                      <a:gd name="connsiteY15" fmla="*/ 718923 h 727996"/>
                      <a:gd name="connsiteX16" fmla="*/ 10835 w 525471"/>
                      <a:gd name="connsiteY16" fmla="*/ 722094 h 727996"/>
                      <a:gd name="connsiteX17" fmla="*/ 8633 w 525471"/>
                      <a:gd name="connsiteY17" fmla="*/ 721125 h 727996"/>
                      <a:gd name="connsiteX18" fmla="*/ 1938 w 525471"/>
                      <a:gd name="connsiteY18" fmla="*/ 727996 h 727996"/>
                      <a:gd name="connsiteX19" fmla="*/ 29599 w 525471"/>
                      <a:gd name="connsiteY19" fmla="*/ 11540 h 727996"/>
                      <a:gd name="connsiteX20" fmla="*/ 11452 w 525471"/>
                      <a:gd name="connsiteY20" fmla="*/ 706150 h 727996"/>
                      <a:gd name="connsiteX21" fmla="*/ 512610 w 525471"/>
                      <a:gd name="connsiteY21" fmla="*/ 211774 h 727996"/>
                      <a:gd name="connsiteX22" fmla="*/ 29599 w 525471"/>
                      <a:gd name="connsiteY22" fmla="*/ 11540 h 727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25471" h="727996">
                        <a:moveTo>
                          <a:pt x="1938" y="727996"/>
                        </a:moveTo>
                        <a:lnTo>
                          <a:pt x="2202" y="718306"/>
                        </a:lnTo>
                        <a:lnTo>
                          <a:pt x="0" y="717337"/>
                        </a:lnTo>
                        <a:lnTo>
                          <a:pt x="2290" y="715047"/>
                        </a:lnTo>
                        <a:lnTo>
                          <a:pt x="19733" y="0"/>
                        </a:lnTo>
                        <a:lnTo>
                          <a:pt x="23080" y="1410"/>
                        </a:lnTo>
                        <a:lnTo>
                          <a:pt x="23080" y="1410"/>
                        </a:lnTo>
                        <a:lnTo>
                          <a:pt x="29511" y="4052"/>
                        </a:lnTo>
                        <a:lnTo>
                          <a:pt x="518424" y="205784"/>
                        </a:lnTo>
                        <a:lnTo>
                          <a:pt x="521155" y="203141"/>
                        </a:lnTo>
                        <a:lnTo>
                          <a:pt x="521948" y="207194"/>
                        </a:lnTo>
                        <a:lnTo>
                          <a:pt x="525471" y="208691"/>
                        </a:lnTo>
                        <a:lnTo>
                          <a:pt x="522829" y="212127"/>
                        </a:lnTo>
                        <a:lnTo>
                          <a:pt x="523445" y="215562"/>
                        </a:lnTo>
                        <a:lnTo>
                          <a:pt x="520362" y="214682"/>
                        </a:lnTo>
                        <a:lnTo>
                          <a:pt x="10923" y="718923"/>
                        </a:lnTo>
                        <a:lnTo>
                          <a:pt x="10835" y="722094"/>
                        </a:lnTo>
                        <a:lnTo>
                          <a:pt x="8633" y="721125"/>
                        </a:lnTo>
                        <a:lnTo>
                          <a:pt x="1938" y="727996"/>
                        </a:lnTo>
                        <a:close/>
                        <a:moveTo>
                          <a:pt x="29599" y="11540"/>
                        </a:moveTo>
                        <a:lnTo>
                          <a:pt x="11452" y="706150"/>
                        </a:lnTo>
                        <a:lnTo>
                          <a:pt x="512610" y="211774"/>
                        </a:lnTo>
                        <a:lnTo>
                          <a:pt x="29599" y="11540"/>
                        </a:lnTo>
                        <a:close/>
                      </a:path>
                    </a:pathLst>
                  </a:custGeom>
                  <a:grpFill/>
                  <a:ln w="8809" cap="flat">
                    <a:noFill/>
                    <a:prstDash val="solid"/>
                    <a:miter/>
                  </a:ln>
                </p:spPr>
                <p:txBody>
                  <a:bodyPr rtlCol="0" anchor="ctr"/>
                  <a:lstStyle/>
                  <a:p>
                    <a:endParaRPr lang="en-US" sz="3200"/>
                  </a:p>
                </p:txBody>
              </p:sp>
            </p:grpSp>
            <p:grpSp>
              <p:nvGrpSpPr>
                <p:cNvPr id="1644" name="Graphic 4229">
                  <a:extLst>
                    <a:ext uri="{FF2B5EF4-FFF2-40B4-BE49-F238E27FC236}">
                      <a16:creationId xmlns:a16="http://schemas.microsoft.com/office/drawing/2014/main" id="{822C926E-306D-4A0A-B107-E40F245E803F}"/>
                    </a:ext>
                  </a:extLst>
                </p:cNvPr>
                <p:cNvGrpSpPr/>
                <p:nvPr/>
              </p:nvGrpSpPr>
              <p:grpSpPr>
                <a:xfrm>
                  <a:off x="4942869" y="2239024"/>
                  <a:ext cx="699894" cy="557977"/>
                  <a:chOff x="4942869" y="2239024"/>
                  <a:chExt cx="699894" cy="557977"/>
                </a:xfrm>
                <a:grpFill/>
              </p:grpSpPr>
              <p:sp>
                <p:nvSpPr>
                  <p:cNvPr id="2314" name="Freeform: Shape 2313">
                    <a:extLst>
                      <a:ext uri="{FF2B5EF4-FFF2-40B4-BE49-F238E27FC236}">
                        <a16:creationId xmlns:a16="http://schemas.microsoft.com/office/drawing/2014/main" id="{6D3DCD71-3CF4-4C37-B359-1F5EC28EDCD3}"/>
                      </a:ext>
                    </a:extLst>
                  </p:cNvPr>
                  <p:cNvSpPr/>
                  <p:nvPr/>
                </p:nvSpPr>
                <p:spPr>
                  <a:xfrm>
                    <a:off x="4950004" y="2244926"/>
                    <a:ext cx="686945" cy="546437"/>
                  </a:xfrm>
                  <a:custGeom>
                    <a:avLst/>
                    <a:gdLst>
                      <a:gd name="connsiteX0" fmla="*/ 371046 w 686945"/>
                      <a:gd name="connsiteY0" fmla="*/ 0 h 546437"/>
                      <a:gd name="connsiteX1" fmla="*/ 371398 w 686945"/>
                      <a:gd name="connsiteY1" fmla="*/ 529 h 546437"/>
                      <a:gd name="connsiteX2" fmla="*/ 685800 w 686945"/>
                      <a:gd name="connsiteY2" fmla="*/ 437732 h 546437"/>
                      <a:gd name="connsiteX3" fmla="*/ 686946 w 686945"/>
                      <a:gd name="connsiteY3" fmla="*/ 439317 h 546437"/>
                      <a:gd name="connsiteX4" fmla="*/ 685007 w 686945"/>
                      <a:gd name="connsiteY4" fmla="*/ 439582 h 546437"/>
                      <a:gd name="connsiteX5" fmla="*/ 1322 w 686945"/>
                      <a:gd name="connsiteY5" fmla="*/ 546262 h 546437"/>
                      <a:gd name="connsiteX6" fmla="*/ 0 w 686945"/>
                      <a:gd name="connsiteY6" fmla="*/ 546438 h 546437"/>
                      <a:gd name="connsiteX7" fmla="*/ 793 w 686945"/>
                      <a:gd name="connsiteY7" fmla="*/ 545293 h 546437"/>
                      <a:gd name="connsiteX8" fmla="*/ 370077 w 686945"/>
                      <a:gd name="connsiteY8" fmla="*/ 1410 h 546437"/>
                      <a:gd name="connsiteX9" fmla="*/ 371046 w 686945"/>
                      <a:gd name="connsiteY9" fmla="*/ 0 h 546437"/>
                      <a:gd name="connsiteX10" fmla="*/ 369020 w 686945"/>
                      <a:gd name="connsiteY10" fmla="*/ 2907 h 546437"/>
                      <a:gd name="connsiteX11" fmla="*/ 1762 w 686945"/>
                      <a:gd name="connsiteY11" fmla="*/ 545909 h 546437"/>
                      <a:gd name="connsiteX12" fmla="*/ 1145 w 686945"/>
                      <a:gd name="connsiteY12" fmla="*/ 545028 h 546437"/>
                      <a:gd name="connsiteX13" fmla="*/ 684655 w 686945"/>
                      <a:gd name="connsiteY13" fmla="*/ 437115 h 546437"/>
                      <a:gd name="connsiteX14" fmla="*/ 683862 w 686945"/>
                      <a:gd name="connsiteY14" fmla="*/ 438965 h 546437"/>
                      <a:gd name="connsiteX15" fmla="*/ 369020 w 686945"/>
                      <a:gd name="connsiteY15" fmla="*/ 2907 h 54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6945" h="546437">
                        <a:moveTo>
                          <a:pt x="371046" y="0"/>
                        </a:moveTo>
                        <a:lnTo>
                          <a:pt x="371398" y="529"/>
                        </a:lnTo>
                        <a:lnTo>
                          <a:pt x="685800" y="437732"/>
                        </a:lnTo>
                        <a:lnTo>
                          <a:pt x="686946" y="439317"/>
                        </a:lnTo>
                        <a:lnTo>
                          <a:pt x="685007" y="439582"/>
                        </a:lnTo>
                        <a:lnTo>
                          <a:pt x="1322" y="546262"/>
                        </a:lnTo>
                        <a:lnTo>
                          <a:pt x="0" y="546438"/>
                        </a:lnTo>
                        <a:lnTo>
                          <a:pt x="793" y="545293"/>
                        </a:lnTo>
                        <a:lnTo>
                          <a:pt x="370077" y="1410"/>
                        </a:lnTo>
                        <a:lnTo>
                          <a:pt x="371046" y="0"/>
                        </a:lnTo>
                        <a:close/>
                        <a:moveTo>
                          <a:pt x="369020" y="2907"/>
                        </a:moveTo>
                        <a:lnTo>
                          <a:pt x="1762" y="545909"/>
                        </a:lnTo>
                        <a:lnTo>
                          <a:pt x="1145" y="545028"/>
                        </a:lnTo>
                        <a:lnTo>
                          <a:pt x="684655" y="437115"/>
                        </a:lnTo>
                        <a:lnTo>
                          <a:pt x="683862" y="438965"/>
                        </a:lnTo>
                        <a:lnTo>
                          <a:pt x="369020" y="2907"/>
                        </a:lnTo>
                        <a:close/>
                      </a:path>
                    </a:pathLst>
                  </a:custGeom>
                  <a:grpFill/>
                  <a:ln w="8809" cap="flat">
                    <a:noFill/>
                    <a:prstDash val="solid"/>
                    <a:miter/>
                  </a:ln>
                </p:spPr>
                <p:txBody>
                  <a:bodyPr rtlCol="0" anchor="ctr"/>
                  <a:lstStyle/>
                  <a:p>
                    <a:endParaRPr lang="en-US" sz="3200"/>
                  </a:p>
                </p:txBody>
              </p:sp>
              <p:sp>
                <p:nvSpPr>
                  <p:cNvPr id="2315" name="Freeform: Shape 2314">
                    <a:extLst>
                      <a:ext uri="{FF2B5EF4-FFF2-40B4-BE49-F238E27FC236}">
                        <a16:creationId xmlns:a16="http://schemas.microsoft.com/office/drawing/2014/main" id="{C29E8D97-77D7-469E-8EBB-30E2D2D6D16E}"/>
                      </a:ext>
                    </a:extLst>
                  </p:cNvPr>
                  <p:cNvSpPr/>
                  <p:nvPr/>
                </p:nvSpPr>
                <p:spPr>
                  <a:xfrm>
                    <a:off x="4942869" y="2239024"/>
                    <a:ext cx="699894" cy="557977"/>
                  </a:xfrm>
                  <a:custGeom>
                    <a:avLst/>
                    <a:gdLst>
                      <a:gd name="connsiteX0" fmla="*/ 8809 w 699894"/>
                      <a:gd name="connsiteY0" fmla="*/ 557978 h 557977"/>
                      <a:gd name="connsiteX1" fmla="*/ 7312 w 699894"/>
                      <a:gd name="connsiteY1" fmla="*/ 555688 h 557977"/>
                      <a:gd name="connsiteX2" fmla="*/ 0 w 699894"/>
                      <a:gd name="connsiteY2" fmla="*/ 556833 h 557977"/>
                      <a:gd name="connsiteX3" fmla="*/ 4141 w 699894"/>
                      <a:gd name="connsiteY3" fmla="*/ 550754 h 557977"/>
                      <a:gd name="connsiteX4" fmla="*/ 2643 w 699894"/>
                      <a:gd name="connsiteY4" fmla="*/ 548464 h 557977"/>
                      <a:gd name="connsiteX5" fmla="*/ 5991 w 699894"/>
                      <a:gd name="connsiteY5" fmla="*/ 547935 h 557977"/>
                      <a:gd name="connsiteX6" fmla="*/ 375979 w 699894"/>
                      <a:gd name="connsiteY6" fmla="*/ 2995 h 557977"/>
                      <a:gd name="connsiteX7" fmla="*/ 375979 w 699894"/>
                      <a:gd name="connsiteY7" fmla="*/ 2995 h 557977"/>
                      <a:gd name="connsiteX8" fmla="*/ 378005 w 699894"/>
                      <a:gd name="connsiteY8" fmla="*/ 0 h 557977"/>
                      <a:gd name="connsiteX9" fmla="*/ 693905 w 699894"/>
                      <a:gd name="connsiteY9" fmla="*/ 439317 h 557977"/>
                      <a:gd name="connsiteX10" fmla="*/ 697076 w 699894"/>
                      <a:gd name="connsiteY10" fmla="*/ 438789 h 557977"/>
                      <a:gd name="connsiteX11" fmla="*/ 695755 w 699894"/>
                      <a:gd name="connsiteY11" fmla="*/ 441872 h 557977"/>
                      <a:gd name="connsiteX12" fmla="*/ 699895 w 699894"/>
                      <a:gd name="connsiteY12" fmla="*/ 447598 h 557977"/>
                      <a:gd name="connsiteX13" fmla="*/ 692936 w 699894"/>
                      <a:gd name="connsiteY13" fmla="*/ 448655 h 557977"/>
                      <a:gd name="connsiteX14" fmla="*/ 691614 w 699894"/>
                      <a:gd name="connsiteY14" fmla="*/ 451738 h 557977"/>
                      <a:gd name="connsiteX15" fmla="*/ 689765 w 699894"/>
                      <a:gd name="connsiteY15" fmla="*/ 449096 h 557977"/>
                      <a:gd name="connsiteX16" fmla="*/ 10571 w 699894"/>
                      <a:gd name="connsiteY16" fmla="*/ 555071 h 557977"/>
                      <a:gd name="connsiteX17" fmla="*/ 8809 w 699894"/>
                      <a:gd name="connsiteY17" fmla="*/ 557978 h 557977"/>
                      <a:gd name="connsiteX18" fmla="*/ 376243 w 699894"/>
                      <a:gd name="connsiteY18" fmla="*/ 14711 h 557977"/>
                      <a:gd name="connsiteX19" fmla="*/ 16738 w 699894"/>
                      <a:gd name="connsiteY19" fmla="*/ 546174 h 557977"/>
                      <a:gd name="connsiteX20" fmla="*/ 683862 w 699894"/>
                      <a:gd name="connsiteY20" fmla="*/ 440903 h 557977"/>
                      <a:gd name="connsiteX21" fmla="*/ 376243 w 699894"/>
                      <a:gd name="connsiteY21" fmla="*/ 14711 h 55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9894" h="557977">
                        <a:moveTo>
                          <a:pt x="8809" y="557978"/>
                        </a:moveTo>
                        <a:lnTo>
                          <a:pt x="7312" y="555688"/>
                        </a:lnTo>
                        <a:lnTo>
                          <a:pt x="0" y="556833"/>
                        </a:lnTo>
                        <a:lnTo>
                          <a:pt x="4141" y="550754"/>
                        </a:lnTo>
                        <a:lnTo>
                          <a:pt x="2643" y="548464"/>
                        </a:lnTo>
                        <a:lnTo>
                          <a:pt x="5991" y="547935"/>
                        </a:lnTo>
                        <a:lnTo>
                          <a:pt x="375979" y="2995"/>
                        </a:lnTo>
                        <a:lnTo>
                          <a:pt x="375979" y="2995"/>
                        </a:lnTo>
                        <a:lnTo>
                          <a:pt x="378005" y="0"/>
                        </a:lnTo>
                        <a:lnTo>
                          <a:pt x="693905" y="439317"/>
                        </a:lnTo>
                        <a:lnTo>
                          <a:pt x="697076" y="438789"/>
                        </a:lnTo>
                        <a:lnTo>
                          <a:pt x="695755" y="441872"/>
                        </a:lnTo>
                        <a:lnTo>
                          <a:pt x="699895" y="447598"/>
                        </a:lnTo>
                        <a:lnTo>
                          <a:pt x="692936" y="448655"/>
                        </a:lnTo>
                        <a:lnTo>
                          <a:pt x="691614" y="451738"/>
                        </a:lnTo>
                        <a:lnTo>
                          <a:pt x="689765" y="449096"/>
                        </a:lnTo>
                        <a:lnTo>
                          <a:pt x="10571" y="555071"/>
                        </a:lnTo>
                        <a:lnTo>
                          <a:pt x="8809" y="557978"/>
                        </a:lnTo>
                        <a:close/>
                        <a:moveTo>
                          <a:pt x="376243" y="14711"/>
                        </a:moveTo>
                        <a:lnTo>
                          <a:pt x="16738" y="546174"/>
                        </a:lnTo>
                        <a:lnTo>
                          <a:pt x="683862" y="440903"/>
                        </a:lnTo>
                        <a:lnTo>
                          <a:pt x="376243" y="14711"/>
                        </a:lnTo>
                        <a:close/>
                      </a:path>
                    </a:pathLst>
                  </a:custGeom>
                  <a:grpFill/>
                  <a:ln w="8809" cap="flat">
                    <a:noFill/>
                    <a:prstDash val="solid"/>
                    <a:miter/>
                  </a:ln>
                </p:spPr>
                <p:txBody>
                  <a:bodyPr rtlCol="0" anchor="ctr"/>
                  <a:lstStyle/>
                  <a:p>
                    <a:endParaRPr lang="en-US" sz="3200"/>
                  </a:p>
                </p:txBody>
              </p:sp>
            </p:grpSp>
            <p:grpSp>
              <p:nvGrpSpPr>
                <p:cNvPr id="1645" name="Graphic 4229">
                  <a:extLst>
                    <a:ext uri="{FF2B5EF4-FFF2-40B4-BE49-F238E27FC236}">
                      <a16:creationId xmlns:a16="http://schemas.microsoft.com/office/drawing/2014/main" id="{EA547F1D-4A03-458A-BADE-6ED499D5BB42}"/>
                    </a:ext>
                  </a:extLst>
                </p:cNvPr>
                <p:cNvGrpSpPr/>
                <p:nvPr/>
              </p:nvGrpSpPr>
              <p:grpSpPr>
                <a:xfrm>
                  <a:off x="4920670" y="2261400"/>
                  <a:ext cx="244720" cy="547759"/>
                  <a:chOff x="4920670" y="2261400"/>
                  <a:chExt cx="244720" cy="547759"/>
                </a:xfrm>
                <a:grpFill/>
              </p:grpSpPr>
              <p:sp>
                <p:nvSpPr>
                  <p:cNvPr id="2312" name="Freeform: Shape 2311">
                    <a:extLst>
                      <a:ext uri="{FF2B5EF4-FFF2-40B4-BE49-F238E27FC236}">
                        <a16:creationId xmlns:a16="http://schemas.microsoft.com/office/drawing/2014/main" id="{8F32516B-A5F9-41AB-80C1-F8DF6CB184F0}"/>
                      </a:ext>
                    </a:extLst>
                  </p:cNvPr>
                  <p:cNvSpPr/>
                  <p:nvPr/>
                </p:nvSpPr>
                <p:spPr>
                  <a:xfrm>
                    <a:off x="4924193" y="2267302"/>
                    <a:ext cx="236000" cy="526264"/>
                  </a:xfrm>
                  <a:custGeom>
                    <a:avLst/>
                    <a:gdLst>
                      <a:gd name="connsiteX0" fmla="*/ 0 w 236000"/>
                      <a:gd name="connsiteY0" fmla="*/ 17883 h 526264"/>
                      <a:gd name="connsiteX1" fmla="*/ 233798 w 236000"/>
                      <a:gd name="connsiteY1" fmla="*/ 176 h 526264"/>
                      <a:gd name="connsiteX2" fmla="*/ 236000 w 236000"/>
                      <a:gd name="connsiteY2" fmla="*/ 0 h 526264"/>
                      <a:gd name="connsiteX3" fmla="*/ 235207 w 236000"/>
                      <a:gd name="connsiteY3" fmla="*/ 2026 h 526264"/>
                      <a:gd name="connsiteX4" fmla="*/ 27661 w 236000"/>
                      <a:gd name="connsiteY4" fmla="*/ 523445 h 526264"/>
                      <a:gd name="connsiteX5" fmla="*/ 26516 w 236000"/>
                      <a:gd name="connsiteY5" fmla="*/ 526265 h 526264"/>
                      <a:gd name="connsiteX6" fmla="*/ 26340 w 236000"/>
                      <a:gd name="connsiteY6" fmla="*/ 523269 h 526264"/>
                      <a:gd name="connsiteX7" fmla="*/ 0 w 236000"/>
                      <a:gd name="connsiteY7" fmla="*/ 19557 h 526264"/>
                      <a:gd name="connsiteX8" fmla="*/ 0 w 236000"/>
                      <a:gd name="connsiteY8" fmla="*/ 17883 h 526264"/>
                      <a:gd name="connsiteX9" fmla="*/ 176 w 236000"/>
                      <a:gd name="connsiteY9" fmla="*/ 21230 h 526264"/>
                      <a:gd name="connsiteX10" fmla="*/ 27749 w 236000"/>
                      <a:gd name="connsiteY10" fmla="*/ 523181 h 526264"/>
                      <a:gd name="connsiteX11" fmla="*/ 26516 w 236000"/>
                      <a:gd name="connsiteY11" fmla="*/ 523005 h 526264"/>
                      <a:gd name="connsiteX12" fmla="*/ 232741 w 236000"/>
                      <a:gd name="connsiteY12" fmla="*/ 1057 h 526264"/>
                      <a:gd name="connsiteX13" fmla="*/ 234150 w 236000"/>
                      <a:gd name="connsiteY13" fmla="*/ 2907 h 526264"/>
                      <a:gd name="connsiteX14" fmla="*/ 176 w 236000"/>
                      <a:gd name="connsiteY14" fmla="*/ 21230 h 526264"/>
                      <a:gd name="connsiteX15" fmla="*/ 176 w 236000"/>
                      <a:gd name="connsiteY15" fmla="*/ 21230 h 52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00" h="526264">
                        <a:moveTo>
                          <a:pt x="0" y="17883"/>
                        </a:moveTo>
                        <a:lnTo>
                          <a:pt x="233798" y="176"/>
                        </a:lnTo>
                        <a:lnTo>
                          <a:pt x="236000" y="0"/>
                        </a:lnTo>
                        <a:lnTo>
                          <a:pt x="235207" y="2026"/>
                        </a:lnTo>
                        <a:lnTo>
                          <a:pt x="27661" y="523445"/>
                        </a:lnTo>
                        <a:lnTo>
                          <a:pt x="26516" y="526265"/>
                        </a:lnTo>
                        <a:lnTo>
                          <a:pt x="26340" y="523269"/>
                        </a:lnTo>
                        <a:lnTo>
                          <a:pt x="0" y="19557"/>
                        </a:lnTo>
                        <a:lnTo>
                          <a:pt x="0" y="17883"/>
                        </a:lnTo>
                        <a:close/>
                        <a:moveTo>
                          <a:pt x="176" y="21230"/>
                        </a:moveTo>
                        <a:lnTo>
                          <a:pt x="27749" y="523181"/>
                        </a:lnTo>
                        <a:lnTo>
                          <a:pt x="26516" y="523005"/>
                        </a:lnTo>
                        <a:lnTo>
                          <a:pt x="232741" y="1057"/>
                        </a:lnTo>
                        <a:lnTo>
                          <a:pt x="234150" y="2907"/>
                        </a:lnTo>
                        <a:lnTo>
                          <a:pt x="176" y="21230"/>
                        </a:lnTo>
                        <a:lnTo>
                          <a:pt x="176" y="21230"/>
                        </a:lnTo>
                        <a:close/>
                      </a:path>
                    </a:pathLst>
                  </a:custGeom>
                  <a:grpFill/>
                  <a:ln w="8809" cap="flat">
                    <a:noFill/>
                    <a:prstDash val="solid"/>
                    <a:miter/>
                  </a:ln>
                </p:spPr>
                <p:txBody>
                  <a:bodyPr rtlCol="0" anchor="ctr"/>
                  <a:lstStyle/>
                  <a:p>
                    <a:endParaRPr lang="en-US" sz="3200"/>
                  </a:p>
                </p:txBody>
              </p:sp>
              <p:sp>
                <p:nvSpPr>
                  <p:cNvPr id="2313" name="Freeform: Shape 2312">
                    <a:extLst>
                      <a:ext uri="{FF2B5EF4-FFF2-40B4-BE49-F238E27FC236}">
                        <a16:creationId xmlns:a16="http://schemas.microsoft.com/office/drawing/2014/main" id="{6FFBA16E-5F93-4786-AD37-E70640321AAD}"/>
                      </a:ext>
                    </a:extLst>
                  </p:cNvPr>
                  <p:cNvSpPr/>
                  <p:nvPr/>
                </p:nvSpPr>
                <p:spPr>
                  <a:xfrm>
                    <a:off x="4920670" y="2261400"/>
                    <a:ext cx="244720" cy="547759"/>
                  </a:xfrm>
                  <a:custGeom>
                    <a:avLst/>
                    <a:gdLst>
                      <a:gd name="connsiteX0" fmla="*/ 27485 w 244720"/>
                      <a:gd name="connsiteY0" fmla="*/ 547759 h 547759"/>
                      <a:gd name="connsiteX1" fmla="*/ 26692 w 244720"/>
                      <a:gd name="connsiteY1" fmla="*/ 531726 h 547759"/>
                      <a:gd name="connsiteX2" fmla="*/ 25283 w 244720"/>
                      <a:gd name="connsiteY2" fmla="*/ 531462 h 547759"/>
                      <a:gd name="connsiteX3" fmla="*/ 26516 w 244720"/>
                      <a:gd name="connsiteY3" fmla="*/ 528379 h 547759"/>
                      <a:gd name="connsiteX4" fmla="*/ 176 w 244720"/>
                      <a:gd name="connsiteY4" fmla="*/ 24225 h 547759"/>
                      <a:gd name="connsiteX5" fmla="*/ 176 w 244720"/>
                      <a:gd name="connsiteY5" fmla="*/ 24225 h 547759"/>
                      <a:gd name="connsiteX6" fmla="*/ 0 w 244720"/>
                      <a:gd name="connsiteY6" fmla="*/ 20614 h 547759"/>
                      <a:gd name="connsiteX7" fmla="*/ 234149 w 244720"/>
                      <a:gd name="connsiteY7" fmla="*/ 2907 h 547759"/>
                      <a:gd name="connsiteX8" fmla="*/ 235295 w 244720"/>
                      <a:gd name="connsiteY8" fmla="*/ 0 h 547759"/>
                      <a:gd name="connsiteX9" fmla="*/ 237233 w 244720"/>
                      <a:gd name="connsiteY9" fmla="*/ 2731 h 547759"/>
                      <a:gd name="connsiteX10" fmla="*/ 244721 w 244720"/>
                      <a:gd name="connsiteY10" fmla="*/ 2202 h 547759"/>
                      <a:gd name="connsiteX11" fmla="*/ 241990 w 244720"/>
                      <a:gd name="connsiteY11" fmla="*/ 9162 h 547759"/>
                      <a:gd name="connsiteX12" fmla="*/ 243928 w 244720"/>
                      <a:gd name="connsiteY12" fmla="*/ 11804 h 547759"/>
                      <a:gd name="connsiteX13" fmla="*/ 240845 w 244720"/>
                      <a:gd name="connsiteY13" fmla="*/ 12069 h 547759"/>
                      <a:gd name="connsiteX14" fmla="*/ 34708 w 244720"/>
                      <a:gd name="connsiteY14" fmla="*/ 529876 h 547759"/>
                      <a:gd name="connsiteX15" fmla="*/ 34884 w 244720"/>
                      <a:gd name="connsiteY15" fmla="*/ 533136 h 547759"/>
                      <a:gd name="connsiteX16" fmla="*/ 33475 w 244720"/>
                      <a:gd name="connsiteY16" fmla="*/ 532872 h 547759"/>
                      <a:gd name="connsiteX17" fmla="*/ 27485 w 244720"/>
                      <a:gd name="connsiteY17" fmla="*/ 547759 h 547759"/>
                      <a:gd name="connsiteX18" fmla="*/ 7224 w 244720"/>
                      <a:gd name="connsiteY18" fmla="*/ 30216 h 547759"/>
                      <a:gd name="connsiteX19" fmla="*/ 33563 w 244720"/>
                      <a:gd name="connsiteY19" fmla="*/ 510584 h 547759"/>
                      <a:gd name="connsiteX20" fmla="*/ 230186 w 244720"/>
                      <a:gd name="connsiteY20" fmla="*/ 12773 h 547759"/>
                      <a:gd name="connsiteX21" fmla="*/ 7224 w 244720"/>
                      <a:gd name="connsiteY21" fmla="*/ 30216 h 54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720" h="547759">
                        <a:moveTo>
                          <a:pt x="27485" y="547759"/>
                        </a:moveTo>
                        <a:lnTo>
                          <a:pt x="26692" y="531726"/>
                        </a:lnTo>
                        <a:lnTo>
                          <a:pt x="25283" y="531462"/>
                        </a:lnTo>
                        <a:lnTo>
                          <a:pt x="26516" y="528379"/>
                        </a:lnTo>
                        <a:lnTo>
                          <a:pt x="176" y="24225"/>
                        </a:lnTo>
                        <a:lnTo>
                          <a:pt x="176" y="24225"/>
                        </a:lnTo>
                        <a:lnTo>
                          <a:pt x="0" y="20614"/>
                        </a:lnTo>
                        <a:lnTo>
                          <a:pt x="234149" y="2907"/>
                        </a:lnTo>
                        <a:lnTo>
                          <a:pt x="235295" y="0"/>
                        </a:lnTo>
                        <a:lnTo>
                          <a:pt x="237233" y="2731"/>
                        </a:lnTo>
                        <a:lnTo>
                          <a:pt x="244721" y="2202"/>
                        </a:lnTo>
                        <a:lnTo>
                          <a:pt x="241990" y="9162"/>
                        </a:lnTo>
                        <a:lnTo>
                          <a:pt x="243928" y="11804"/>
                        </a:lnTo>
                        <a:lnTo>
                          <a:pt x="240845" y="12069"/>
                        </a:lnTo>
                        <a:lnTo>
                          <a:pt x="34708" y="529876"/>
                        </a:lnTo>
                        <a:lnTo>
                          <a:pt x="34884" y="533136"/>
                        </a:lnTo>
                        <a:lnTo>
                          <a:pt x="33475" y="532872"/>
                        </a:lnTo>
                        <a:lnTo>
                          <a:pt x="27485" y="547759"/>
                        </a:lnTo>
                        <a:close/>
                        <a:moveTo>
                          <a:pt x="7224" y="30216"/>
                        </a:moveTo>
                        <a:lnTo>
                          <a:pt x="33563" y="510584"/>
                        </a:lnTo>
                        <a:lnTo>
                          <a:pt x="230186" y="12773"/>
                        </a:lnTo>
                        <a:lnTo>
                          <a:pt x="7224" y="30216"/>
                        </a:lnTo>
                        <a:close/>
                      </a:path>
                    </a:pathLst>
                  </a:custGeom>
                  <a:grpFill/>
                  <a:ln w="8809" cap="flat">
                    <a:noFill/>
                    <a:prstDash val="solid"/>
                    <a:miter/>
                  </a:ln>
                </p:spPr>
                <p:txBody>
                  <a:bodyPr rtlCol="0" anchor="ctr"/>
                  <a:lstStyle/>
                  <a:p>
                    <a:endParaRPr lang="en-US" sz="3200"/>
                  </a:p>
                </p:txBody>
              </p:sp>
            </p:grpSp>
            <p:grpSp>
              <p:nvGrpSpPr>
                <p:cNvPr id="1646" name="Graphic 4229">
                  <a:extLst>
                    <a:ext uri="{FF2B5EF4-FFF2-40B4-BE49-F238E27FC236}">
                      <a16:creationId xmlns:a16="http://schemas.microsoft.com/office/drawing/2014/main" id="{D7191C11-628A-469A-BEE1-F0DA4B576127}"/>
                    </a:ext>
                  </a:extLst>
                </p:cNvPr>
                <p:cNvGrpSpPr/>
                <p:nvPr/>
              </p:nvGrpSpPr>
              <p:grpSpPr>
                <a:xfrm>
                  <a:off x="5460677" y="2677284"/>
                  <a:ext cx="567051" cy="308852"/>
                  <a:chOff x="5460677" y="2677284"/>
                  <a:chExt cx="567051" cy="308852"/>
                </a:xfrm>
                <a:grpFill/>
              </p:grpSpPr>
              <p:sp>
                <p:nvSpPr>
                  <p:cNvPr id="2310" name="Freeform: Shape 2309">
                    <a:extLst>
                      <a:ext uri="{FF2B5EF4-FFF2-40B4-BE49-F238E27FC236}">
                        <a16:creationId xmlns:a16="http://schemas.microsoft.com/office/drawing/2014/main" id="{2BB614E0-E3F7-432A-902C-3D03EF02B9B1}"/>
                      </a:ext>
                    </a:extLst>
                  </p:cNvPr>
                  <p:cNvSpPr/>
                  <p:nvPr/>
                </p:nvSpPr>
                <p:spPr>
                  <a:xfrm>
                    <a:off x="5467107" y="2681777"/>
                    <a:ext cx="550489" cy="298633"/>
                  </a:xfrm>
                  <a:custGeom>
                    <a:avLst/>
                    <a:gdLst>
                      <a:gd name="connsiteX0" fmla="*/ 545028 w 550489"/>
                      <a:gd name="connsiteY0" fmla="*/ 203670 h 298633"/>
                      <a:gd name="connsiteX1" fmla="*/ 167200 w 550489"/>
                      <a:gd name="connsiteY1" fmla="*/ 2467 h 298633"/>
                      <a:gd name="connsiteX2" fmla="*/ 168697 w 550489"/>
                      <a:gd name="connsiteY2" fmla="*/ 2026 h 298633"/>
                      <a:gd name="connsiteX3" fmla="*/ 1938 w 550489"/>
                      <a:gd name="connsiteY3" fmla="*/ 298017 h 298633"/>
                      <a:gd name="connsiteX4" fmla="*/ 1233 w 550489"/>
                      <a:gd name="connsiteY4" fmla="*/ 296960 h 298633"/>
                      <a:gd name="connsiteX5" fmla="*/ 545028 w 550489"/>
                      <a:gd name="connsiteY5" fmla="*/ 203670 h 298633"/>
                      <a:gd name="connsiteX6" fmla="*/ 550490 w 550489"/>
                      <a:gd name="connsiteY6" fmla="*/ 202789 h 298633"/>
                      <a:gd name="connsiteX7" fmla="*/ 1498 w 550489"/>
                      <a:gd name="connsiteY7" fmla="*/ 298369 h 298633"/>
                      <a:gd name="connsiteX8" fmla="*/ 0 w 550489"/>
                      <a:gd name="connsiteY8" fmla="*/ 298634 h 298633"/>
                      <a:gd name="connsiteX9" fmla="*/ 705 w 550489"/>
                      <a:gd name="connsiteY9" fmla="*/ 297312 h 298633"/>
                      <a:gd name="connsiteX10" fmla="*/ 166759 w 550489"/>
                      <a:gd name="connsiteY10" fmla="*/ 969 h 298633"/>
                      <a:gd name="connsiteX11" fmla="*/ 167288 w 550489"/>
                      <a:gd name="connsiteY11" fmla="*/ 0 h 298633"/>
                      <a:gd name="connsiteX12" fmla="*/ 168257 w 550489"/>
                      <a:gd name="connsiteY12" fmla="*/ 529 h 298633"/>
                      <a:gd name="connsiteX13" fmla="*/ 550490 w 550489"/>
                      <a:gd name="connsiteY13" fmla="*/ 202789 h 29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0489" h="298633">
                        <a:moveTo>
                          <a:pt x="545028" y="203670"/>
                        </a:moveTo>
                        <a:lnTo>
                          <a:pt x="167200" y="2467"/>
                        </a:lnTo>
                        <a:lnTo>
                          <a:pt x="168697" y="2026"/>
                        </a:lnTo>
                        <a:lnTo>
                          <a:pt x="1938" y="298017"/>
                        </a:lnTo>
                        <a:lnTo>
                          <a:pt x="1233" y="296960"/>
                        </a:lnTo>
                        <a:lnTo>
                          <a:pt x="545028" y="203670"/>
                        </a:lnTo>
                        <a:close/>
                        <a:moveTo>
                          <a:pt x="550490" y="202789"/>
                        </a:moveTo>
                        <a:lnTo>
                          <a:pt x="1498" y="298369"/>
                        </a:lnTo>
                        <a:lnTo>
                          <a:pt x="0" y="298634"/>
                        </a:lnTo>
                        <a:lnTo>
                          <a:pt x="705" y="297312"/>
                        </a:lnTo>
                        <a:lnTo>
                          <a:pt x="166759" y="969"/>
                        </a:lnTo>
                        <a:lnTo>
                          <a:pt x="167288" y="0"/>
                        </a:lnTo>
                        <a:lnTo>
                          <a:pt x="168257" y="529"/>
                        </a:lnTo>
                        <a:lnTo>
                          <a:pt x="550490" y="202789"/>
                        </a:lnTo>
                        <a:close/>
                      </a:path>
                    </a:pathLst>
                  </a:custGeom>
                  <a:grpFill/>
                  <a:ln w="8809" cap="flat">
                    <a:noFill/>
                    <a:prstDash val="solid"/>
                    <a:miter/>
                  </a:ln>
                </p:spPr>
                <p:txBody>
                  <a:bodyPr rtlCol="0" anchor="ctr"/>
                  <a:lstStyle/>
                  <a:p>
                    <a:endParaRPr lang="en-US" sz="3200"/>
                  </a:p>
                </p:txBody>
              </p:sp>
              <p:sp>
                <p:nvSpPr>
                  <p:cNvPr id="2311" name="Freeform: Shape 2310">
                    <a:extLst>
                      <a:ext uri="{FF2B5EF4-FFF2-40B4-BE49-F238E27FC236}">
                        <a16:creationId xmlns:a16="http://schemas.microsoft.com/office/drawing/2014/main" id="{C9B74CD0-B34C-4116-A49A-A3FAE3F3C97F}"/>
                      </a:ext>
                    </a:extLst>
                  </p:cNvPr>
                  <p:cNvSpPr/>
                  <p:nvPr/>
                </p:nvSpPr>
                <p:spPr>
                  <a:xfrm>
                    <a:off x="5460677" y="2677284"/>
                    <a:ext cx="567051" cy="308852"/>
                  </a:xfrm>
                  <a:custGeom>
                    <a:avLst/>
                    <a:gdLst>
                      <a:gd name="connsiteX0" fmla="*/ 8633 w 567051"/>
                      <a:gd name="connsiteY0" fmla="*/ 308852 h 308852"/>
                      <a:gd name="connsiteX1" fmla="*/ 6959 w 567051"/>
                      <a:gd name="connsiteY1" fmla="*/ 306474 h 308852"/>
                      <a:gd name="connsiteX2" fmla="*/ 0 w 567051"/>
                      <a:gd name="connsiteY2" fmla="*/ 307707 h 308852"/>
                      <a:gd name="connsiteX3" fmla="*/ 3436 w 567051"/>
                      <a:gd name="connsiteY3" fmla="*/ 301540 h 308852"/>
                      <a:gd name="connsiteX4" fmla="*/ 1762 w 567051"/>
                      <a:gd name="connsiteY4" fmla="*/ 299162 h 308852"/>
                      <a:gd name="connsiteX5" fmla="*/ 5110 w 567051"/>
                      <a:gd name="connsiteY5" fmla="*/ 298545 h 308852"/>
                      <a:gd name="connsiteX6" fmla="*/ 167904 w 567051"/>
                      <a:gd name="connsiteY6" fmla="*/ 7928 h 308852"/>
                      <a:gd name="connsiteX7" fmla="*/ 164645 w 567051"/>
                      <a:gd name="connsiteY7" fmla="*/ 6166 h 308852"/>
                      <a:gd name="connsiteX8" fmla="*/ 169666 w 567051"/>
                      <a:gd name="connsiteY8" fmla="*/ 4669 h 308852"/>
                      <a:gd name="connsiteX9" fmla="*/ 172309 w 567051"/>
                      <a:gd name="connsiteY9" fmla="*/ 0 h 308852"/>
                      <a:gd name="connsiteX10" fmla="*/ 177066 w 567051"/>
                      <a:gd name="connsiteY10" fmla="*/ 2467 h 308852"/>
                      <a:gd name="connsiteX11" fmla="*/ 182087 w 567051"/>
                      <a:gd name="connsiteY11" fmla="*/ 969 h 308852"/>
                      <a:gd name="connsiteX12" fmla="*/ 180237 w 567051"/>
                      <a:gd name="connsiteY12" fmla="*/ 4140 h 308852"/>
                      <a:gd name="connsiteX13" fmla="*/ 567051 w 567051"/>
                      <a:gd name="connsiteY13" fmla="*/ 208867 h 308852"/>
                      <a:gd name="connsiteX14" fmla="*/ 561590 w 567051"/>
                      <a:gd name="connsiteY14" fmla="*/ 209836 h 308852"/>
                      <a:gd name="connsiteX15" fmla="*/ 561590 w 567051"/>
                      <a:gd name="connsiteY15" fmla="*/ 209836 h 308852"/>
                      <a:gd name="connsiteX16" fmla="*/ 555688 w 567051"/>
                      <a:gd name="connsiteY16" fmla="*/ 210893 h 308852"/>
                      <a:gd name="connsiteX17" fmla="*/ 10218 w 567051"/>
                      <a:gd name="connsiteY17" fmla="*/ 305857 h 308852"/>
                      <a:gd name="connsiteX18" fmla="*/ 8633 w 567051"/>
                      <a:gd name="connsiteY18" fmla="*/ 308852 h 308852"/>
                      <a:gd name="connsiteX19" fmla="*/ 175920 w 567051"/>
                      <a:gd name="connsiteY19" fmla="*/ 12069 h 308852"/>
                      <a:gd name="connsiteX20" fmla="*/ 15504 w 567051"/>
                      <a:gd name="connsiteY20" fmla="*/ 296695 h 308852"/>
                      <a:gd name="connsiteX21" fmla="*/ 541152 w 567051"/>
                      <a:gd name="connsiteY21" fmla="*/ 206577 h 308852"/>
                      <a:gd name="connsiteX22" fmla="*/ 175920 w 567051"/>
                      <a:gd name="connsiteY22" fmla="*/ 12069 h 30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7051" h="308852">
                        <a:moveTo>
                          <a:pt x="8633" y="308852"/>
                        </a:moveTo>
                        <a:lnTo>
                          <a:pt x="6959" y="306474"/>
                        </a:lnTo>
                        <a:lnTo>
                          <a:pt x="0" y="307707"/>
                        </a:lnTo>
                        <a:lnTo>
                          <a:pt x="3436" y="301540"/>
                        </a:lnTo>
                        <a:lnTo>
                          <a:pt x="1762" y="299162"/>
                        </a:lnTo>
                        <a:lnTo>
                          <a:pt x="5110" y="298545"/>
                        </a:lnTo>
                        <a:lnTo>
                          <a:pt x="167904" y="7928"/>
                        </a:lnTo>
                        <a:lnTo>
                          <a:pt x="164645" y="6166"/>
                        </a:lnTo>
                        <a:lnTo>
                          <a:pt x="169666" y="4669"/>
                        </a:lnTo>
                        <a:lnTo>
                          <a:pt x="172309" y="0"/>
                        </a:lnTo>
                        <a:lnTo>
                          <a:pt x="177066" y="2467"/>
                        </a:lnTo>
                        <a:lnTo>
                          <a:pt x="182087" y="969"/>
                        </a:lnTo>
                        <a:lnTo>
                          <a:pt x="180237" y="4140"/>
                        </a:lnTo>
                        <a:lnTo>
                          <a:pt x="567051" y="208867"/>
                        </a:lnTo>
                        <a:lnTo>
                          <a:pt x="561590" y="209836"/>
                        </a:lnTo>
                        <a:lnTo>
                          <a:pt x="561590" y="209836"/>
                        </a:lnTo>
                        <a:lnTo>
                          <a:pt x="555688" y="210893"/>
                        </a:lnTo>
                        <a:lnTo>
                          <a:pt x="10218" y="305857"/>
                        </a:lnTo>
                        <a:lnTo>
                          <a:pt x="8633" y="308852"/>
                        </a:lnTo>
                        <a:close/>
                        <a:moveTo>
                          <a:pt x="175920" y="12069"/>
                        </a:moveTo>
                        <a:lnTo>
                          <a:pt x="15504" y="296695"/>
                        </a:lnTo>
                        <a:lnTo>
                          <a:pt x="541152" y="206577"/>
                        </a:lnTo>
                        <a:lnTo>
                          <a:pt x="175920" y="12069"/>
                        </a:lnTo>
                        <a:close/>
                      </a:path>
                    </a:pathLst>
                  </a:custGeom>
                  <a:grpFill/>
                  <a:ln w="8809" cap="flat">
                    <a:noFill/>
                    <a:prstDash val="solid"/>
                    <a:miter/>
                  </a:ln>
                </p:spPr>
                <p:txBody>
                  <a:bodyPr rtlCol="0" anchor="ctr"/>
                  <a:lstStyle/>
                  <a:p>
                    <a:endParaRPr lang="en-US" sz="3200"/>
                  </a:p>
                </p:txBody>
              </p:sp>
            </p:grpSp>
            <p:grpSp>
              <p:nvGrpSpPr>
                <p:cNvPr id="1647" name="Graphic 4229">
                  <a:extLst>
                    <a:ext uri="{FF2B5EF4-FFF2-40B4-BE49-F238E27FC236}">
                      <a16:creationId xmlns:a16="http://schemas.microsoft.com/office/drawing/2014/main" id="{AE9CAB4E-C1A1-43D7-8A4D-5DF9A849DD2C}"/>
                    </a:ext>
                  </a:extLst>
                </p:cNvPr>
                <p:cNvGrpSpPr/>
                <p:nvPr/>
              </p:nvGrpSpPr>
              <p:grpSpPr>
                <a:xfrm>
                  <a:off x="6619709" y="2783348"/>
                  <a:ext cx="357567" cy="328673"/>
                  <a:chOff x="6619709" y="2783348"/>
                  <a:chExt cx="357567" cy="328673"/>
                </a:xfrm>
                <a:grpFill/>
              </p:grpSpPr>
              <p:sp>
                <p:nvSpPr>
                  <p:cNvPr id="2308" name="Freeform: Shape 2307">
                    <a:extLst>
                      <a:ext uri="{FF2B5EF4-FFF2-40B4-BE49-F238E27FC236}">
                        <a16:creationId xmlns:a16="http://schemas.microsoft.com/office/drawing/2014/main" id="{168FE5C8-3622-455C-912B-6BE71A233B83}"/>
                      </a:ext>
                    </a:extLst>
                  </p:cNvPr>
                  <p:cNvSpPr/>
                  <p:nvPr/>
                </p:nvSpPr>
                <p:spPr>
                  <a:xfrm>
                    <a:off x="6625523" y="2788897"/>
                    <a:ext cx="345058" cy="317397"/>
                  </a:xfrm>
                  <a:custGeom>
                    <a:avLst/>
                    <a:gdLst>
                      <a:gd name="connsiteX0" fmla="*/ 120775 w 345058"/>
                      <a:gd name="connsiteY0" fmla="*/ 0 h 317397"/>
                      <a:gd name="connsiteX1" fmla="*/ 121215 w 345058"/>
                      <a:gd name="connsiteY1" fmla="*/ 352 h 317397"/>
                      <a:gd name="connsiteX2" fmla="*/ 343473 w 345058"/>
                      <a:gd name="connsiteY2" fmla="*/ 189575 h 317397"/>
                      <a:gd name="connsiteX3" fmla="*/ 345059 w 345058"/>
                      <a:gd name="connsiteY3" fmla="*/ 190897 h 317397"/>
                      <a:gd name="connsiteX4" fmla="*/ 343120 w 345058"/>
                      <a:gd name="connsiteY4" fmla="*/ 191601 h 317397"/>
                      <a:gd name="connsiteX5" fmla="*/ 1145 w 345058"/>
                      <a:gd name="connsiteY5" fmla="*/ 316957 h 317397"/>
                      <a:gd name="connsiteX6" fmla="*/ 0 w 345058"/>
                      <a:gd name="connsiteY6" fmla="*/ 317397 h 317397"/>
                      <a:gd name="connsiteX7" fmla="*/ 440 w 345058"/>
                      <a:gd name="connsiteY7" fmla="*/ 316252 h 317397"/>
                      <a:gd name="connsiteX8" fmla="*/ 120158 w 345058"/>
                      <a:gd name="connsiteY8" fmla="*/ 1674 h 317397"/>
                      <a:gd name="connsiteX9" fmla="*/ 120775 w 345058"/>
                      <a:gd name="connsiteY9" fmla="*/ 0 h 317397"/>
                      <a:gd name="connsiteX10" fmla="*/ 119542 w 345058"/>
                      <a:gd name="connsiteY10" fmla="*/ 3348 h 317397"/>
                      <a:gd name="connsiteX11" fmla="*/ 1498 w 345058"/>
                      <a:gd name="connsiteY11" fmla="*/ 316693 h 317397"/>
                      <a:gd name="connsiteX12" fmla="*/ 793 w 345058"/>
                      <a:gd name="connsiteY12" fmla="*/ 315988 h 317397"/>
                      <a:gd name="connsiteX13" fmla="*/ 342415 w 345058"/>
                      <a:gd name="connsiteY13" fmla="*/ 189487 h 317397"/>
                      <a:gd name="connsiteX14" fmla="*/ 342063 w 345058"/>
                      <a:gd name="connsiteY14" fmla="*/ 191513 h 317397"/>
                      <a:gd name="connsiteX15" fmla="*/ 119542 w 345058"/>
                      <a:gd name="connsiteY15" fmla="*/ 3348 h 31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5058" h="317397">
                        <a:moveTo>
                          <a:pt x="120775" y="0"/>
                        </a:moveTo>
                        <a:lnTo>
                          <a:pt x="121215" y="352"/>
                        </a:lnTo>
                        <a:lnTo>
                          <a:pt x="343473" y="189575"/>
                        </a:lnTo>
                        <a:lnTo>
                          <a:pt x="345059" y="190897"/>
                        </a:lnTo>
                        <a:lnTo>
                          <a:pt x="343120" y="191601"/>
                        </a:lnTo>
                        <a:lnTo>
                          <a:pt x="1145" y="316957"/>
                        </a:lnTo>
                        <a:lnTo>
                          <a:pt x="0" y="317397"/>
                        </a:lnTo>
                        <a:lnTo>
                          <a:pt x="440" y="316252"/>
                        </a:lnTo>
                        <a:lnTo>
                          <a:pt x="120158" y="1674"/>
                        </a:lnTo>
                        <a:lnTo>
                          <a:pt x="120775" y="0"/>
                        </a:lnTo>
                        <a:close/>
                        <a:moveTo>
                          <a:pt x="119542" y="3348"/>
                        </a:moveTo>
                        <a:lnTo>
                          <a:pt x="1498" y="316693"/>
                        </a:lnTo>
                        <a:lnTo>
                          <a:pt x="793" y="315988"/>
                        </a:lnTo>
                        <a:lnTo>
                          <a:pt x="342415" y="189487"/>
                        </a:lnTo>
                        <a:lnTo>
                          <a:pt x="342063" y="191513"/>
                        </a:lnTo>
                        <a:lnTo>
                          <a:pt x="119542" y="3348"/>
                        </a:lnTo>
                        <a:close/>
                      </a:path>
                    </a:pathLst>
                  </a:custGeom>
                  <a:grpFill/>
                  <a:ln w="8809" cap="flat">
                    <a:noFill/>
                    <a:prstDash val="solid"/>
                    <a:miter/>
                  </a:ln>
                </p:spPr>
                <p:txBody>
                  <a:bodyPr rtlCol="0" anchor="ctr"/>
                  <a:lstStyle/>
                  <a:p>
                    <a:endParaRPr lang="en-US" sz="3200"/>
                  </a:p>
                </p:txBody>
              </p:sp>
              <p:sp>
                <p:nvSpPr>
                  <p:cNvPr id="2309" name="Freeform: Shape 2308">
                    <a:extLst>
                      <a:ext uri="{FF2B5EF4-FFF2-40B4-BE49-F238E27FC236}">
                        <a16:creationId xmlns:a16="http://schemas.microsoft.com/office/drawing/2014/main" id="{0FB5BEC2-0EE2-4038-8C1F-A8F2F49758E6}"/>
                      </a:ext>
                    </a:extLst>
                  </p:cNvPr>
                  <p:cNvSpPr/>
                  <p:nvPr/>
                </p:nvSpPr>
                <p:spPr>
                  <a:xfrm>
                    <a:off x="6619709" y="2783348"/>
                    <a:ext cx="357567" cy="328673"/>
                  </a:xfrm>
                  <a:custGeom>
                    <a:avLst/>
                    <a:gdLst>
                      <a:gd name="connsiteX0" fmla="*/ 0 w 357567"/>
                      <a:gd name="connsiteY0" fmla="*/ 328673 h 328673"/>
                      <a:gd name="connsiteX1" fmla="*/ 2466 w 357567"/>
                      <a:gd name="connsiteY1" fmla="*/ 322154 h 328673"/>
                      <a:gd name="connsiteX2" fmla="*/ 529 w 357567"/>
                      <a:gd name="connsiteY2" fmla="*/ 320128 h 328673"/>
                      <a:gd name="connsiteX3" fmla="*/ 3700 w 357567"/>
                      <a:gd name="connsiteY3" fmla="*/ 318983 h 328673"/>
                      <a:gd name="connsiteX4" fmla="*/ 125091 w 357567"/>
                      <a:gd name="connsiteY4" fmla="*/ 0 h 328673"/>
                      <a:gd name="connsiteX5" fmla="*/ 129232 w 357567"/>
                      <a:gd name="connsiteY5" fmla="*/ 3436 h 328673"/>
                      <a:gd name="connsiteX6" fmla="*/ 349551 w 357567"/>
                      <a:gd name="connsiteY6" fmla="*/ 190985 h 328673"/>
                      <a:gd name="connsiteX7" fmla="*/ 352634 w 357567"/>
                      <a:gd name="connsiteY7" fmla="*/ 189839 h 328673"/>
                      <a:gd name="connsiteX8" fmla="*/ 352017 w 357567"/>
                      <a:gd name="connsiteY8" fmla="*/ 193011 h 328673"/>
                      <a:gd name="connsiteX9" fmla="*/ 357567 w 357567"/>
                      <a:gd name="connsiteY9" fmla="*/ 197768 h 328673"/>
                      <a:gd name="connsiteX10" fmla="*/ 350784 w 357567"/>
                      <a:gd name="connsiteY10" fmla="*/ 200234 h 328673"/>
                      <a:gd name="connsiteX11" fmla="*/ 350168 w 357567"/>
                      <a:gd name="connsiteY11" fmla="*/ 203406 h 328673"/>
                      <a:gd name="connsiteX12" fmla="*/ 347789 w 357567"/>
                      <a:gd name="connsiteY12" fmla="*/ 201380 h 328673"/>
                      <a:gd name="connsiteX13" fmla="*/ 9954 w 357567"/>
                      <a:gd name="connsiteY13" fmla="*/ 325149 h 328673"/>
                      <a:gd name="connsiteX14" fmla="*/ 8721 w 357567"/>
                      <a:gd name="connsiteY14" fmla="*/ 328409 h 328673"/>
                      <a:gd name="connsiteX15" fmla="*/ 6695 w 357567"/>
                      <a:gd name="connsiteY15" fmla="*/ 326383 h 328673"/>
                      <a:gd name="connsiteX16" fmla="*/ 0 w 357567"/>
                      <a:gd name="connsiteY16" fmla="*/ 328673 h 328673"/>
                      <a:gd name="connsiteX17" fmla="*/ 126765 w 357567"/>
                      <a:gd name="connsiteY17" fmla="*/ 14535 h 328673"/>
                      <a:gd name="connsiteX18" fmla="*/ 13478 w 357567"/>
                      <a:gd name="connsiteY18" fmla="*/ 315283 h 328673"/>
                      <a:gd name="connsiteX19" fmla="*/ 339596 w 357567"/>
                      <a:gd name="connsiteY19" fmla="*/ 194508 h 328673"/>
                      <a:gd name="connsiteX20" fmla="*/ 126765 w 357567"/>
                      <a:gd name="connsiteY20" fmla="*/ 14535 h 32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7567" h="328673">
                        <a:moveTo>
                          <a:pt x="0" y="328673"/>
                        </a:moveTo>
                        <a:lnTo>
                          <a:pt x="2466" y="322154"/>
                        </a:lnTo>
                        <a:lnTo>
                          <a:pt x="529" y="320128"/>
                        </a:lnTo>
                        <a:lnTo>
                          <a:pt x="3700" y="318983"/>
                        </a:lnTo>
                        <a:lnTo>
                          <a:pt x="125091" y="0"/>
                        </a:lnTo>
                        <a:lnTo>
                          <a:pt x="129232" y="3436"/>
                        </a:lnTo>
                        <a:lnTo>
                          <a:pt x="349551" y="190985"/>
                        </a:lnTo>
                        <a:lnTo>
                          <a:pt x="352634" y="189839"/>
                        </a:lnTo>
                        <a:lnTo>
                          <a:pt x="352017" y="193011"/>
                        </a:lnTo>
                        <a:lnTo>
                          <a:pt x="357567" y="197768"/>
                        </a:lnTo>
                        <a:lnTo>
                          <a:pt x="350784" y="200234"/>
                        </a:lnTo>
                        <a:lnTo>
                          <a:pt x="350168" y="203406"/>
                        </a:lnTo>
                        <a:lnTo>
                          <a:pt x="347789" y="201380"/>
                        </a:lnTo>
                        <a:lnTo>
                          <a:pt x="9954" y="325149"/>
                        </a:lnTo>
                        <a:lnTo>
                          <a:pt x="8721" y="328409"/>
                        </a:lnTo>
                        <a:lnTo>
                          <a:pt x="6695" y="326383"/>
                        </a:lnTo>
                        <a:lnTo>
                          <a:pt x="0" y="328673"/>
                        </a:lnTo>
                        <a:close/>
                        <a:moveTo>
                          <a:pt x="126765" y="14535"/>
                        </a:moveTo>
                        <a:lnTo>
                          <a:pt x="13478" y="315283"/>
                        </a:lnTo>
                        <a:lnTo>
                          <a:pt x="339596" y="194508"/>
                        </a:lnTo>
                        <a:lnTo>
                          <a:pt x="126765" y="14535"/>
                        </a:lnTo>
                        <a:close/>
                      </a:path>
                    </a:pathLst>
                  </a:custGeom>
                  <a:grpFill/>
                  <a:ln w="8809" cap="flat">
                    <a:noFill/>
                    <a:prstDash val="solid"/>
                    <a:miter/>
                  </a:ln>
                </p:spPr>
                <p:txBody>
                  <a:bodyPr rtlCol="0" anchor="ctr"/>
                  <a:lstStyle/>
                  <a:p>
                    <a:endParaRPr lang="en-US" sz="3200"/>
                  </a:p>
                </p:txBody>
              </p:sp>
            </p:grpSp>
            <p:grpSp>
              <p:nvGrpSpPr>
                <p:cNvPr id="1648" name="Graphic 4229">
                  <a:extLst>
                    <a:ext uri="{FF2B5EF4-FFF2-40B4-BE49-F238E27FC236}">
                      <a16:creationId xmlns:a16="http://schemas.microsoft.com/office/drawing/2014/main" id="{3B63344E-8C06-412A-B672-0504F83BFFC8}"/>
                    </a:ext>
                  </a:extLst>
                </p:cNvPr>
                <p:cNvGrpSpPr/>
                <p:nvPr/>
              </p:nvGrpSpPr>
              <p:grpSpPr>
                <a:xfrm>
                  <a:off x="6208406" y="2557038"/>
                  <a:ext cx="302333" cy="303126"/>
                  <a:chOff x="6208406" y="2557038"/>
                  <a:chExt cx="302333" cy="303126"/>
                </a:xfrm>
                <a:grpFill/>
              </p:grpSpPr>
              <p:sp>
                <p:nvSpPr>
                  <p:cNvPr id="2306" name="Freeform: Shape 2305">
                    <a:extLst>
                      <a:ext uri="{FF2B5EF4-FFF2-40B4-BE49-F238E27FC236}">
                        <a16:creationId xmlns:a16="http://schemas.microsoft.com/office/drawing/2014/main" id="{0F64469A-A03E-40A7-84BB-51DD3239EA96}"/>
                      </a:ext>
                    </a:extLst>
                  </p:cNvPr>
                  <p:cNvSpPr/>
                  <p:nvPr/>
                </p:nvSpPr>
                <p:spPr>
                  <a:xfrm>
                    <a:off x="6213955" y="2563909"/>
                    <a:ext cx="290881" cy="290440"/>
                  </a:xfrm>
                  <a:custGeom>
                    <a:avLst/>
                    <a:gdLst>
                      <a:gd name="connsiteX0" fmla="*/ 123241 w 290881"/>
                      <a:gd name="connsiteY0" fmla="*/ 0 h 290440"/>
                      <a:gd name="connsiteX1" fmla="*/ 123858 w 290881"/>
                      <a:gd name="connsiteY1" fmla="*/ 793 h 290440"/>
                      <a:gd name="connsiteX2" fmla="*/ 289824 w 290881"/>
                      <a:gd name="connsiteY2" fmla="*/ 225957 h 290440"/>
                      <a:gd name="connsiteX3" fmla="*/ 290881 w 290881"/>
                      <a:gd name="connsiteY3" fmla="*/ 227367 h 290440"/>
                      <a:gd name="connsiteX4" fmla="*/ 289120 w 290881"/>
                      <a:gd name="connsiteY4" fmla="*/ 227719 h 290440"/>
                      <a:gd name="connsiteX5" fmla="*/ 1145 w 290881"/>
                      <a:gd name="connsiteY5" fmla="*/ 290177 h 290440"/>
                      <a:gd name="connsiteX6" fmla="*/ 0 w 290881"/>
                      <a:gd name="connsiteY6" fmla="*/ 290441 h 290440"/>
                      <a:gd name="connsiteX7" fmla="*/ 440 w 290881"/>
                      <a:gd name="connsiteY7" fmla="*/ 289384 h 290440"/>
                      <a:gd name="connsiteX8" fmla="*/ 122448 w 290881"/>
                      <a:gd name="connsiteY8" fmla="*/ 1762 h 290440"/>
                      <a:gd name="connsiteX9" fmla="*/ 123241 w 290881"/>
                      <a:gd name="connsiteY9" fmla="*/ 0 h 290440"/>
                      <a:gd name="connsiteX10" fmla="*/ 121656 w 290881"/>
                      <a:gd name="connsiteY10" fmla="*/ 3612 h 290440"/>
                      <a:gd name="connsiteX11" fmla="*/ 1497 w 290881"/>
                      <a:gd name="connsiteY11" fmla="*/ 289825 h 290440"/>
                      <a:gd name="connsiteX12" fmla="*/ 793 w 290881"/>
                      <a:gd name="connsiteY12" fmla="*/ 289032 h 290440"/>
                      <a:gd name="connsiteX13" fmla="*/ 288503 w 290881"/>
                      <a:gd name="connsiteY13" fmla="*/ 225517 h 290440"/>
                      <a:gd name="connsiteX14" fmla="*/ 287798 w 290881"/>
                      <a:gd name="connsiteY14" fmla="*/ 227367 h 290440"/>
                      <a:gd name="connsiteX15" fmla="*/ 121656 w 290881"/>
                      <a:gd name="connsiteY15" fmla="*/ 3612 h 29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0881" h="290440">
                        <a:moveTo>
                          <a:pt x="123241" y="0"/>
                        </a:moveTo>
                        <a:lnTo>
                          <a:pt x="123858" y="793"/>
                        </a:lnTo>
                        <a:lnTo>
                          <a:pt x="289824" y="225957"/>
                        </a:lnTo>
                        <a:lnTo>
                          <a:pt x="290881" y="227367"/>
                        </a:lnTo>
                        <a:lnTo>
                          <a:pt x="289120" y="227719"/>
                        </a:lnTo>
                        <a:lnTo>
                          <a:pt x="1145" y="290177"/>
                        </a:lnTo>
                        <a:lnTo>
                          <a:pt x="0" y="290441"/>
                        </a:lnTo>
                        <a:lnTo>
                          <a:pt x="440" y="289384"/>
                        </a:lnTo>
                        <a:lnTo>
                          <a:pt x="122448" y="1762"/>
                        </a:lnTo>
                        <a:lnTo>
                          <a:pt x="123241" y="0"/>
                        </a:lnTo>
                        <a:close/>
                        <a:moveTo>
                          <a:pt x="121656" y="3612"/>
                        </a:moveTo>
                        <a:lnTo>
                          <a:pt x="1497" y="289825"/>
                        </a:lnTo>
                        <a:lnTo>
                          <a:pt x="793" y="289032"/>
                        </a:lnTo>
                        <a:lnTo>
                          <a:pt x="288503" y="225517"/>
                        </a:lnTo>
                        <a:lnTo>
                          <a:pt x="287798" y="227367"/>
                        </a:lnTo>
                        <a:lnTo>
                          <a:pt x="121656" y="3612"/>
                        </a:lnTo>
                        <a:close/>
                      </a:path>
                    </a:pathLst>
                  </a:custGeom>
                  <a:grpFill/>
                  <a:ln w="8809" cap="flat">
                    <a:noFill/>
                    <a:prstDash val="solid"/>
                    <a:miter/>
                  </a:ln>
                </p:spPr>
                <p:txBody>
                  <a:bodyPr rtlCol="0" anchor="ctr"/>
                  <a:lstStyle/>
                  <a:p>
                    <a:endParaRPr lang="en-US" sz="3200"/>
                  </a:p>
                </p:txBody>
              </p:sp>
              <p:sp>
                <p:nvSpPr>
                  <p:cNvPr id="2307" name="Freeform: Shape 2306">
                    <a:extLst>
                      <a:ext uri="{FF2B5EF4-FFF2-40B4-BE49-F238E27FC236}">
                        <a16:creationId xmlns:a16="http://schemas.microsoft.com/office/drawing/2014/main" id="{7D1CDCE6-5A02-4E6B-8C0A-CA9C5C34CFAA}"/>
                      </a:ext>
                    </a:extLst>
                  </p:cNvPr>
                  <p:cNvSpPr/>
                  <p:nvPr/>
                </p:nvSpPr>
                <p:spPr>
                  <a:xfrm>
                    <a:off x="6208406" y="2557038"/>
                    <a:ext cx="302333" cy="303126"/>
                  </a:xfrm>
                  <a:custGeom>
                    <a:avLst/>
                    <a:gdLst>
                      <a:gd name="connsiteX0" fmla="*/ 8104 w 302333"/>
                      <a:gd name="connsiteY0" fmla="*/ 303126 h 303126"/>
                      <a:gd name="connsiteX1" fmla="*/ 6078 w 302333"/>
                      <a:gd name="connsiteY1" fmla="*/ 300660 h 303126"/>
                      <a:gd name="connsiteX2" fmla="*/ 0 w 302333"/>
                      <a:gd name="connsiteY2" fmla="*/ 301981 h 303126"/>
                      <a:gd name="connsiteX3" fmla="*/ 2466 w 302333"/>
                      <a:gd name="connsiteY3" fmla="*/ 296255 h 303126"/>
                      <a:gd name="connsiteX4" fmla="*/ 440 w 302333"/>
                      <a:gd name="connsiteY4" fmla="*/ 293789 h 303126"/>
                      <a:gd name="connsiteX5" fmla="*/ 3876 w 302333"/>
                      <a:gd name="connsiteY5" fmla="*/ 292996 h 303126"/>
                      <a:gd name="connsiteX6" fmla="*/ 126589 w 302333"/>
                      <a:gd name="connsiteY6" fmla="*/ 3612 h 303126"/>
                      <a:gd name="connsiteX7" fmla="*/ 126589 w 302333"/>
                      <a:gd name="connsiteY7" fmla="*/ 3612 h 303126"/>
                      <a:gd name="connsiteX8" fmla="*/ 128086 w 302333"/>
                      <a:gd name="connsiteY8" fmla="*/ 0 h 303126"/>
                      <a:gd name="connsiteX9" fmla="*/ 296431 w 302333"/>
                      <a:gd name="connsiteY9" fmla="*/ 228424 h 303126"/>
                      <a:gd name="connsiteX10" fmla="*/ 299603 w 302333"/>
                      <a:gd name="connsiteY10" fmla="*/ 227719 h 303126"/>
                      <a:gd name="connsiteX11" fmla="*/ 298369 w 302333"/>
                      <a:gd name="connsiteY11" fmla="*/ 231067 h 303126"/>
                      <a:gd name="connsiteX12" fmla="*/ 302333 w 302333"/>
                      <a:gd name="connsiteY12" fmla="*/ 236441 h 303126"/>
                      <a:gd name="connsiteX13" fmla="*/ 295815 w 302333"/>
                      <a:gd name="connsiteY13" fmla="*/ 237850 h 303126"/>
                      <a:gd name="connsiteX14" fmla="*/ 294581 w 302333"/>
                      <a:gd name="connsiteY14" fmla="*/ 241197 h 303126"/>
                      <a:gd name="connsiteX15" fmla="*/ 292643 w 302333"/>
                      <a:gd name="connsiteY15" fmla="*/ 238555 h 303126"/>
                      <a:gd name="connsiteX16" fmla="*/ 9514 w 302333"/>
                      <a:gd name="connsiteY16" fmla="*/ 299955 h 303126"/>
                      <a:gd name="connsiteX17" fmla="*/ 8104 w 302333"/>
                      <a:gd name="connsiteY17" fmla="*/ 303126 h 303126"/>
                      <a:gd name="connsiteX18" fmla="*/ 128086 w 302333"/>
                      <a:gd name="connsiteY18" fmla="*/ 17266 h 303126"/>
                      <a:gd name="connsiteX19" fmla="*/ 13214 w 302333"/>
                      <a:gd name="connsiteY19" fmla="*/ 290970 h 303126"/>
                      <a:gd name="connsiteX20" fmla="*/ 286653 w 302333"/>
                      <a:gd name="connsiteY20" fmla="*/ 230626 h 303126"/>
                      <a:gd name="connsiteX21" fmla="*/ 128086 w 302333"/>
                      <a:gd name="connsiteY21" fmla="*/ 17266 h 303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2333" h="303126">
                        <a:moveTo>
                          <a:pt x="8104" y="303126"/>
                        </a:moveTo>
                        <a:lnTo>
                          <a:pt x="6078" y="300660"/>
                        </a:lnTo>
                        <a:lnTo>
                          <a:pt x="0" y="301981"/>
                        </a:lnTo>
                        <a:lnTo>
                          <a:pt x="2466" y="296255"/>
                        </a:lnTo>
                        <a:lnTo>
                          <a:pt x="440" y="293789"/>
                        </a:lnTo>
                        <a:lnTo>
                          <a:pt x="3876" y="292996"/>
                        </a:lnTo>
                        <a:lnTo>
                          <a:pt x="126589" y="3612"/>
                        </a:lnTo>
                        <a:lnTo>
                          <a:pt x="126589" y="3612"/>
                        </a:lnTo>
                        <a:lnTo>
                          <a:pt x="128086" y="0"/>
                        </a:lnTo>
                        <a:lnTo>
                          <a:pt x="296431" y="228424"/>
                        </a:lnTo>
                        <a:lnTo>
                          <a:pt x="299603" y="227719"/>
                        </a:lnTo>
                        <a:lnTo>
                          <a:pt x="298369" y="231067"/>
                        </a:lnTo>
                        <a:lnTo>
                          <a:pt x="302333" y="236441"/>
                        </a:lnTo>
                        <a:lnTo>
                          <a:pt x="295815" y="237850"/>
                        </a:lnTo>
                        <a:lnTo>
                          <a:pt x="294581" y="241197"/>
                        </a:lnTo>
                        <a:lnTo>
                          <a:pt x="292643" y="238555"/>
                        </a:lnTo>
                        <a:lnTo>
                          <a:pt x="9514" y="299955"/>
                        </a:lnTo>
                        <a:lnTo>
                          <a:pt x="8104" y="303126"/>
                        </a:lnTo>
                        <a:close/>
                        <a:moveTo>
                          <a:pt x="128086" y="17266"/>
                        </a:moveTo>
                        <a:lnTo>
                          <a:pt x="13214" y="290970"/>
                        </a:lnTo>
                        <a:lnTo>
                          <a:pt x="286653" y="230626"/>
                        </a:lnTo>
                        <a:lnTo>
                          <a:pt x="128086" y="17266"/>
                        </a:lnTo>
                        <a:close/>
                      </a:path>
                    </a:pathLst>
                  </a:custGeom>
                  <a:grpFill/>
                  <a:ln w="8809" cap="flat">
                    <a:noFill/>
                    <a:prstDash val="solid"/>
                    <a:miter/>
                  </a:ln>
                </p:spPr>
                <p:txBody>
                  <a:bodyPr rtlCol="0" anchor="ctr"/>
                  <a:lstStyle/>
                  <a:p>
                    <a:endParaRPr lang="en-US" sz="3200"/>
                  </a:p>
                </p:txBody>
              </p:sp>
            </p:grpSp>
            <p:grpSp>
              <p:nvGrpSpPr>
                <p:cNvPr id="1649" name="Graphic 4229">
                  <a:extLst>
                    <a:ext uri="{FF2B5EF4-FFF2-40B4-BE49-F238E27FC236}">
                      <a16:creationId xmlns:a16="http://schemas.microsoft.com/office/drawing/2014/main" id="{E20180B6-79BC-4397-A4D0-54E03E05EE12}"/>
                    </a:ext>
                  </a:extLst>
                </p:cNvPr>
                <p:cNvGrpSpPr/>
                <p:nvPr/>
              </p:nvGrpSpPr>
              <p:grpSpPr>
                <a:xfrm>
                  <a:off x="6719430" y="2967725"/>
                  <a:ext cx="293876" cy="315106"/>
                  <a:chOff x="6719430" y="2967725"/>
                  <a:chExt cx="293876" cy="315106"/>
                </a:xfrm>
                <a:grpFill/>
              </p:grpSpPr>
              <p:sp>
                <p:nvSpPr>
                  <p:cNvPr id="2304" name="Freeform: Shape 2303">
                    <a:extLst>
                      <a:ext uri="{FF2B5EF4-FFF2-40B4-BE49-F238E27FC236}">
                        <a16:creationId xmlns:a16="http://schemas.microsoft.com/office/drawing/2014/main" id="{EC13253B-12EE-40C9-88B0-03F81FB27B9C}"/>
                      </a:ext>
                    </a:extLst>
                  </p:cNvPr>
                  <p:cNvSpPr/>
                  <p:nvPr/>
                </p:nvSpPr>
                <p:spPr>
                  <a:xfrm>
                    <a:off x="6726654" y="2976446"/>
                    <a:ext cx="281719" cy="300307"/>
                  </a:xfrm>
                  <a:custGeom>
                    <a:avLst/>
                    <a:gdLst>
                      <a:gd name="connsiteX0" fmla="*/ 277932 w 281719"/>
                      <a:gd name="connsiteY0" fmla="*/ 299779 h 300307"/>
                      <a:gd name="connsiteX1" fmla="*/ 274496 w 281719"/>
                      <a:gd name="connsiteY1" fmla="*/ 292027 h 300307"/>
                      <a:gd name="connsiteX2" fmla="*/ 271853 w 281719"/>
                      <a:gd name="connsiteY2" fmla="*/ 282689 h 300307"/>
                      <a:gd name="connsiteX3" fmla="*/ 267977 w 281719"/>
                      <a:gd name="connsiteY3" fmla="*/ 264189 h 300307"/>
                      <a:gd name="connsiteX4" fmla="*/ 262251 w 281719"/>
                      <a:gd name="connsiteY4" fmla="*/ 227102 h 300307"/>
                      <a:gd name="connsiteX5" fmla="*/ 253530 w 281719"/>
                      <a:gd name="connsiteY5" fmla="*/ 152576 h 300307"/>
                      <a:gd name="connsiteX6" fmla="*/ 240404 w 281719"/>
                      <a:gd name="connsiteY6" fmla="*/ 3083 h 300307"/>
                      <a:gd name="connsiteX7" fmla="*/ 242430 w 281719"/>
                      <a:gd name="connsiteY7" fmla="*/ 3700 h 300307"/>
                      <a:gd name="connsiteX8" fmla="*/ 1321 w 281719"/>
                      <a:gd name="connsiteY8" fmla="*/ 300131 h 300307"/>
                      <a:gd name="connsiteX9" fmla="*/ 969 w 281719"/>
                      <a:gd name="connsiteY9" fmla="*/ 299338 h 300307"/>
                      <a:gd name="connsiteX10" fmla="*/ 277932 w 281719"/>
                      <a:gd name="connsiteY10" fmla="*/ 299779 h 300307"/>
                      <a:gd name="connsiteX11" fmla="*/ 281720 w 281719"/>
                      <a:gd name="connsiteY11" fmla="*/ 299779 h 300307"/>
                      <a:gd name="connsiteX12" fmla="*/ 1057 w 281719"/>
                      <a:gd name="connsiteY12" fmla="*/ 300307 h 300307"/>
                      <a:gd name="connsiteX13" fmla="*/ 0 w 281719"/>
                      <a:gd name="connsiteY13" fmla="*/ 300307 h 300307"/>
                      <a:gd name="connsiteX14" fmla="*/ 616 w 281719"/>
                      <a:gd name="connsiteY14" fmla="*/ 299514 h 300307"/>
                      <a:gd name="connsiteX15" fmla="*/ 240668 w 281719"/>
                      <a:gd name="connsiteY15" fmla="*/ 2290 h 300307"/>
                      <a:gd name="connsiteX16" fmla="*/ 242518 w 281719"/>
                      <a:gd name="connsiteY16" fmla="*/ 0 h 300307"/>
                      <a:gd name="connsiteX17" fmla="*/ 242783 w 281719"/>
                      <a:gd name="connsiteY17" fmla="*/ 2907 h 300307"/>
                      <a:gd name="connsiteX18" fmla="*/ 256437 w 281719"/>
                      <a:gd name="connsiteY18" fmla="*/ 152224 h 300307"/>
                      <a:gd name="connsiteX19" fmla="*/ 265422 w 281719"/>
                      <a:gd name="connsiteY19" fmla="*/ 226662 h 300307"/>
                      <a:gd name="connsiteX20" fmla="*/ 271237 w 281719"/>
                      <a:gd name="connsiteY20" fmla="*/ 263661 h 300307"/>
                      <a:gd name="connsiteX21" fmla="*/ 275113 w 281719"/>
                      <a:gd name="connsiteY21" fmla="*/ 281896 h 300307"/>
                      <a:gd name="connsiteX22" fmla="*/ 277579 w 281719"/>
                      <a:gd name="connsiteY22" fmla="*/ 290617 h 300307"/>
                      <a:gd name="connsiteX23" fmla="*/ 281367 w 281719"/>
                      <a:gd name="connsiteY23" fmla="*/ 299074 h 300307"/>
                      <a:gd name="connsiteX24" fmla="*/ 281720 w 281719"/>
                      <a:gd name="connsiteY24" fmla="*/ 299779 h 300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1719" h="300307">
                        <a:moveTo>
                          <a:pt x="277932" y="299779"/>
                        </a:moveTo>
                        <a:cubicBezTo>
                          <a:pt x="276698" y="297224"/>
                          <a:pt x="275289" y="294846"/>
                          <a:pt x="274496" y="292027"/>
                        </a:cubicBezTo>
                        <a:lnTo>
                          <a:pt x="271853" y="282689"/>
                        </a:lnTo>
                        <a:cubicBezTo>
                          <a:pt x="270356" y="276522"/>
                          <a:pt x="269298" y="270356"/>
                          <a:pt x="267977" y="264189"/>
                        </a:cubicBezTo>
                        <a:cubicBezTo>
                          <a:pt x="265863" y="251856"/>
                          <a:pt x="263925" y="239435"/>
                          <a:pt x="262251" y="227102"/>
                        </a:cubicBezTo>
                        <a:cubicBezTo>
                          <a:pt x="258903" y="202260"/>
                          <a:pt x="255997" y="177418"/>
                          <a:pt x="253530" y="152576"/>
                        </a:cubicBezTo>
                        <a:cubicBezTo>
                          <a:pt x="248420" y="102804"/>
                          <a:pt x="244192" y="53032"/>
                          <a:pt x="240404" y="3083"/>
                        </a:cubicBezTo>
                        <a:lnTo>
                          <a:pt x="242430" y="3700"/>
                        </a:lnTo>
                        <a:lnTo>
                          <a:pt x="1321" y="300131"/>
                        </a:lnTo>
                        <a:lnTo>
                          <a:pt x="969" y="299338"/>
                        </a:lnTo>
                        <a:lnTo>
                          <a:pt x="277932" y="299779"/>
                        </a:lnTo>
                        <a:close/>
                        <a:moveTo>
                          <a:pt x="281720" y="299779"/>
                        </a:moveTo>
                        <a:lnTo>
                          <a:pt x="1057" y="300307"/>
                        </a:lnTo>
                        <a:lnTo>
                          <a:pt x="0" y="300307"/>
                        </a:lnTo>
                        <a:lnTo>
                          <a:pt x="616" y="299514"/>
                        </a:lnTo>
                        <a:lnTo>
                          <a:pt x="240668" y="2290"/>
                        </a:lnTo>
                        <a:lnTo>
                          <a:pt x="242518" y="0"/>
                        </a:lnTo>
                        <a:lnTo>
                          <a:pt x="242783" y="2907"/>
                        </a:lnTo>
                        <a:cubicBezTo>
                          <a:pt x="246659" y="52767"/>
                          <a:pt x="251064" y="102540"/>
                          <a:pt x="256437" y="152224"/>
                        </a:cubicBezTo>
                        <a:cubicBezTo>
                          <a:pt x="259080" y="177066"/>
                          <a:pt x="261987" y="201908"/>
                          <a:pt x="265422" y="226662"/>
                        </a:cubicBezTo>
                        <a:cubicBezTo>
                          <a:pt x="267096" y="238995"/>
                          <a:pt x="269122" y="251328"/>
                          <a:pt x="271237" y="263661"/>
                        </a:cubicBezTo>
                        <a:cubicBezTo>
                          <a:pt x="272558" y="269739"/>
                          <a:pt x="273615" y="275906"/>
                          <a:pt x="275113" y="281896"/>
                        </a:cubicBezTo>
                        <a:lnTo>
                          <a:pt x="277579" y="290617"/>
                        </a:lnTo>
                        <a:cubicBezTo>
                          <a:pt x="278372" y="293524"/>
                          <a:pt x="280134" y="296255"/>
                          <a:pt x="281367" y="299074"/>
                        </a:cubicBezTo>
                        <a:lnTo>
                          <a:pt x="281720" y="299779"/>
                        </a:lnTo>
                        <a:close/>
                      </a:path>
                    </a:pathLst>
                  </a:custGeom>
                  <a:grpFill/>
                  <a:ln w="8809" cap="flat">
                    <a:noFill/>
                    <a:prstDash val="solid"/>
                    <a:miter/>
                  </a:ln>
                </p:spPr>
                <p:txBody>
                  <a:bodyPr rtlCol="0" anchor="ctr"/>
                  <a:lstStyle/>
                  <a:p>
                    <a:endParaRPr lang="en-US" sz="3200"/>
                  </a:p>
                </p:txBody>
              </p:sp>
              <p:sp>
                <p:nvSpPr>
                  <p:cNvPr id="2305" name="Freeform: Shape 2304">
                    <a:extLst>
                      <a:ext uri="{FF2B5EF4-FFF2-40B4-BE49-F238E27FC236}">
                        <a16:creationId xmlns:a16="http://schemas.microsoft.com/office/drawing/2014/main" id="{02820AF9-E758-4901-BBDC-B8B2F5222C4C}"/>
                      </a:ext>
                    </a:extLst>
                  </p:cNvPr>
                  <p:cNvSpPr/>
                  <p:nvPr/>
                </p:nvSpPr>
                <p:spPr>
                  <a:xfrm>
                    <a:off x="6719430" y="2967725"/>
                    <a:ext cx="293876" cy="315106"/>
                  </a:xfrm>
                  <a:custGeom>
                    <a:avLst/>
                    <a:gdLst>
                      <a:gd name="connsiteX0" fmla="*/ 7840 w 293876"/>
                      <a:gd name="connsiteY0" fmla="*/ 315107 h 315106"/>
                      <a:gd name="connsiteX1" fmla="*/ 6519 w 293876"/>
                      <a:gd name="connsiteY1" fmla="*/ 312376 h 315106"/>
                      <a:gd name="connsiteX2" fmla="*/ 0 w 293876"/>
                      <a:gd name="connsiteY2" fmla="*/ 312464 h 315106"/>
                      <a:gd name="connsiteX3" fmla="*/ 4140 w 293876"/>
                      <a:gd name="connsiteY3" fmla="*/ 307355 h 315106"/>
                      <a:gd name="connsiteX4" fmla="*/ 2819 w 293876"/>
                      <a:gd name="connsiteY4" fmla="*/ 304624 h 315106"/>
                      <a:gd name="connsiteX5" fmla="*/ 6342 w 293876"/>
                      <a:gd name="connsiteY5" fmla="*/ 304624 h 315106"/>
                      <a:gd name="connsiteX6" fmla="*/ 244104 w 293876"/>
                      <a:gd name="connsiteY6" fmla="*/ 10218 h 315106"/>
                      <a:gd name="connsiteX7" fmla="*/ 243840 w 293876"/>
                      <a:gd name="connsiteY7" fmla="*/ 7047 h 315106"/>
                      <a:gd name="connsiteX8" fmla="*/ 246042 w 293876"/>
                      <a:gd name="connsiteY8" fmla="*/ 7752 h 315106"/>
                      <a:gd name="connsiteX9" fmla="*/ 252296 w 293876"/>
                      <a:gd name="connsiteY9" fmla="*/ 0 h 315106"/>
                      <a:gd name="connsiteX10" fmla="*/ 253090 w 293876"/>
                      <a:gd name="connsiteY10" fmla="*/ 9954 h 315106"/>
                      <a:gd name="connsiteX11" fmla="*/ 255292 w 293876"/>
                      <a:gd name="connsiteY11" fmla="*/ 10659 h 315106"/>
                      <a:gd name="connsiteX12" fmla="*/ 253266 w 293876"/>
                      <a:gd name="connsiteY12" fmla="*/ 13126 h 315106"/>
                      <a:gd name="connsiteX13" fmla="*/ 266744 w 293876"/>
                      <a:gd name="connsiteY13" fmla="*/ 160592 h 315106"/>
                      <a:gd name="connsiteX14" fmla="*/ 275729 w 293876"/>
                      <a:gd name="connsiteY14" fmla="*/ 234854 h 315106"/>
                      <a:gd name="connsiteX15" fmla="*/ 281543 w 293876"/>
                      <a:gd name="connsiteY15" fmla="*/ 271677 h 315106"/>
                      <a:gd name="connsiteX16" fmla="*/ 282777 w 293876"/>
                      <a:gd name="connsiteY16" fmla="*/ 277579 h 315106"/>
                      <a:gd name="connsiteX17" fmla="*/ 285419 w 293876"/>
                      <a:gd name="connsiteY17" fmla="*/ 289648 h 315106"/>
                      <a:gd name="connsiteX18" fmla="*/ 287798 w 293876"/>
                      <a:gd name="connsiteY18" fmla="*/ 298281 h 315106"/>
                      <a:gd name="connsiteX19" fmla="*/ 289912 w 293876"/>
                      <a:gd name="connsiteY19" fmla="*/ 303126 h 315106"/>
                      <a:gd name="connsiteX20" fmla="*/ 291498 w 293876"/>
                      <a:gd name="connsiteY20" fmla="*/ 306298 h 315106"/>
                      <a:gd name="connsiteX21" fmla="*/ 293876 w 293876"/>
                      <a:gd name="connsiteY21" fmla="*/ 311847 h 315106"/>
                      <a:gd name="connsiteX22" fmla="*/ 290353 w 293876"/>
                      <a:gd name="connsiteY22" fmla="*/ 311847 h 315106"/>
                      <a:gd name="connsiteX23" fmla="*/ 286917 w 293876"/>
                      <a:gd name="connsiteY23" fmla="*/ 311847 h 315106"/>
                      <a:gd name="connsiteX24" fmla="*/ 9954 w 293876"/>
                      <a:gd name="connsiteY24" fmla="*/ 312376 h 315106"/>
                      <a:gd name="connsiteX25" fmla="*/ 7840 w 293876"/>
                      <a:gd name="connsiteY25" fmla="*/ 315107 h 315106"/>
                      <a:gd name="connsiteX26" fmla="*/ 16385 w 293876"/>
                      <a:gd name="connsiteY26" fmla="*/ 304712 h 315106"/>
                      <a:gd name="connsiteX27" fmla="*/ 279869 w 293876"/>
                      <a:gd name="connsiteY27" fmla="*/ 305152 h 315106"/>
                      <a:gd name="connsiteX28" fmla="*/ 278548 w 293876"/>
                      <a:gd name="connsiteY28" fmla="*/ 301717 h 315106"/>
                      <a:gd name="connsiteX29" fmla="*/ 275906 w 293876"/>
                      <a:gd name="connsiteY29" fmla="*/ 292379 h 315106"/>
                      <a:gd name="connsiteX30" fmla="*/ 273175 w 293876"/>
                      <a:gd name="connsiteY30" fmla="*/ 279606 h 315106"/>
                      <a:gd name="connsiteX31" fmla="*/ 271941 w 293876"/>
                      <a:gd name="connsiteY31" fmla="*/ 273615 h 315106"/>
                      <a:gd name="connsiteX32" fmla="*/ 266215 w 293876"/>
                      <a:gd name="connsiteY32" fmla="*/ 236264 h 315106"/>
                      <a:gd name="connsiteX33" fmla="*/ 257494 w 293876"/>
                      <a:gd name="connsiteY33" fmla="*/ 161650 h 315106"/>
                      <a:gd name="connsiteX34" fmla="*/ 245249 w 293876"/>
                      <a:gd name="connsiteY34" fmla="*/ 23432 h 315106"/>
                      <a:gd name="connsiteX35" fmla="*/ 16385 w 293876"/>
                      <a:gd name="connsiteY35" fmla="*/ 304712 h 315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93876" h="315106">
                        <a:moveTo>
                          <a:pt x="7840" y="315107"/>
                        </a:moveTo>
                        <a:lnTo>
                          <a:pt x="6519" y="312376"/>
                        </a:lnTo>
                        <a:lnTo>
                          <a:pt x="0" y="312464"/>
                        </a:lnTo>
                        <a:lnTo>
                          <a:pt x="4140" y="307355"/>
                        </a:lnTo>
                        <a:lnTo>
                          <a:pt x="2819" y="304624"/>
                        </a:lnTo>
                        <a:lnTo>
                          <a:pt x="6342" y="304624"/>
                        </a:lnTo>
                        <a:lnTo>
                          <a:pt x="244104" y="10218"/>
                        </a:lnTo>
                        <a:lnTo>
                          <a:pt x="243840" y="7047"/>
                        </a:lnTo>
                        <a:lnTo>
                          <a:pt x="246042" y="7752"/>
                        </a:lnTo>
                        <a:lnTo>
                          <a:pt x="252296" y="0"/>
                        </a:lnTo>
                        <a:lnTo>
                          <a:pt x="253090" y="9954"/>
                        </a:lnTo>
                        <a:lnTo>
                          <a:pt x="255292" y="10659"/>
                        </a:lnTo>
                        <a:lnTo>
                          <a:pt x="253266" y="13126"/>
                        </a:lnTo>
                        <a:cubicBezTo>
                          <a:pt x="257582" y="67743"/>
                          <a:pt x="261987" y="116018"/>
                          <a:pt x="266744" y="160592"/>
                        </a:cubicBezTo>
                        <a:cubicBezTo>
                          <a:pt x="269475" y="186227"/>
                          <a:pt x="272470" y="211246"/>
                          <a:pt x="275729" y="234854"/>
                        </a:cubicBezTo>
                        <a:cubicBezTo>
                          <a:pt x="277227" y="245866"/>
                          <a:pt x="279077" y="257582"/>
                          <a:pt x="281543" y="271677"/>
                        </a:cubicBezTo>
                        <a:lnTo>
                          <a:pt x="282777" y="277579"/>
                        </a:lnTo>
                        <a:cubicBezTo>
                          <a:pt x="283570" y="281632"/>
                          <a:pt x="284450" y="285684"/>
                          <a:pt x="285419" y="289648"/>
                        </a:cubicBezTo>
                        <a:lnTo>
                          <a:pt x="287798" y="298281"/>
                        </a:lnTo>
                        <a:cubicBezTo>
                          <a:pt x="288238" y="299867"/>
                          <a:pt x="289031" y="301453"/>
                          <a:pt x="289912" y="303126"/>
                        </a:cubicBezTo>
                        <a:cubicBezTo>
                          <a:pt x="290441" y="304183"/>
                          <a:pt x="290969" y="305240"/>
                          <a:pt x="291498" y="306298"/>
                        </a:cubicBezTo>
                        <a:lnTo>
                          <a:pt x="293876" y="311847"/>
                        </a:lnTo>
                        <a:lnTo>
                          <a:pt x="290353" y="311847"/>
                        </a:lnTo>
                        <a:lnTo>
                          <a:pt x="286917" y="311847"/>
                        </a:lnTo>
                        <a:lnTo>
                          <a:pt x="9954" y="312376"/>
                        </a:lnTo>
                        <a:lnTo>
                          <a:pt x="7840" y="315107"/>
                        </a:lnTo>
                        <a:close/>
                        <a:moveTo>
                          <a:pt x="16385" y="304712"/>
                        </a:moveTo>
                        <a:lnTo>
                          <a:pt x="279869" y="305152"/>
                        </a:lnTo>
                        <a:cubicBezTo>
                          <a:pt x="279341" y="304095"/>
                          <a:pt x="278989" y="302950"/>
                          <a:pt x="278548" y="301717"/>
                        </a:cubicBezTo>
                        <a:lnTo>
                          <a:pt x="275906" y="292379"/>
                        </a:lnTo>
                        <a:cubicBezTo>
                          <a:pt x="274848" y="288062"/>
                          <a:pt x="273967" y="283834"/>
                          <a:pt x="273175" y="279606"/>
                        </a:cubicBezTo>
                        <a:lnTo>
                          <a:pt x="271941" y="273615"/>
                        </a:lnTo>
                        <a:cubicBezTo>
                          <a:pt x="269475" y="259256"/>
                          <a:pt x="267713" y="247452"/>
                          <a:pt x="266215" y="236264"/>
                        </a:cubicBezTo>
                        <a:cubicBezTo>
                          <a:pt x="263044" y="212391"/>
                          <a:pt x="260049" y="187197"/>
                          <a:pt x="257494" y="161650"/>
                        </a:cubicBezTo>
                        <a:cubicBezTo>
                          <a:pt x="253090" y="119189"/>
                          <a:pt x="249125" y="73909"/>
                          <a:pt x="245249" y="23432"/>
                        </a:cubicBezTo>
                        <a:lnTo>
                          <a:pt x="16385" y="304712"/>
                        </a:lnTo>
                        <a:close/>
                      </a:path>
                    </a:pathLst>
                  </a:custGeom>
                  <a:grpFill/>
                  <a:ln w="8809" cap="flat">
                    <a:noFill/>
                    <a:prstDash val="solid"/>
                    <a:miter/>
                  </a:ln>
                </p:spPr>
                <p:txBody>
                  <a:bodyPr rtlCol="0" anchor="ctr"/>
                  <a:lstStyle/>
                  <a:p>
                    <a:endParaRPr lang="en-US" sz="3200"/>
                  </a:p>
                </p:txBody>
              </p:sp>
            </p:grpSp>
            <p:grpSp>
              <p:nvGrpSpPr>
                <p:cNvPr id="1650" name="Graphic 4229">
                  <a:extLst>
                    <a:ext uri="{FF2B5EF4-FFF2-40B4-BE49-F238E27FC236}">
                      <a16:creationId xmlns:a16="http://schemas.microsoft.com/office/drawing/2014/main" id="{1A51CBCF-193F-4267-96FB-C1F53EAEFB72}"/>
                    </a:ext>
                  </a:extLst>
                </p:cNvPr>
                <p:cNvGrpSpPr/>
                <p:nvPr/>
              </p:nvGrpSpPr>
              <p:grpSpPr>
                <a:xfrm>
                  <a:off x="5571673" y="2218146"/>
                  <a:ext cx="425398" cy="317661"/>
                  <a:chOff x="5571673" y="2218146"/>
                  <a:chExt cx="425398" cy="317661"/>
                </a:xfrm>
                <a:grpFill/>
              </p:grpSpPr>
              <p:sp>
                <p:nvSpPr>
                  <p:cNvPr id="2302" name="Freeform: Shape 2301">
                    <a:extLst>
                      <a:ext uri="{FF2B5EF4-FFF2-40B4-BE49-F238E27FC236}">
                        <a16:creationId xmlns:a16="http://schemas.microsoft.com/office/drawing/2014/main" id="{49BB231D-A505-4BB2-A3A7-4D2FBE395732}"/>
                      </a:ext>
                    </a:extLst>
                  </p:cNvPr>
                  <p:cNvSpPr/>
                  <p:nvPr/>
                </p:nvSpPr>
                <p:spPr>
                  <a:xfrm>
                    <a:off x="5575989" y="2222110"/>
                    <a:ext cx="412449" cy="308411"/>
                  </a:xfrm>
                  <a:custGeom>
                    <a:avLst/>
                    <a:gdLst>
                      <a:gd name="connsiteX0" fmla="*/ 0 w 412449"/>
                      <a:gd name="connsiteY0" fmla="*/ 0 h 308411"/>
                      <a:gd name="connsiteX1" fmla="*/ 617 w 412449"/>
                      <a:gd name="connsiteY1" fmla="*/ 88 h 308411"/>
                      <a:gd name="connsiteX2" fmla="*/ 409806 w 412449"/>
                      <a:gd name="connsiteY2" fmla="*/ 63691 h 308411"/>
                      <a:gd name="connsiteX3" fmla="*/ 412449 w 412449"/>
                      <a:gd name="connsiteY3" fmla="*/ 64131 h 308411"/>
                      <a:gd name="connsiteX4" fmla="*/ 410247 w 412449"/>
                      <a:gd name="connsiteY4" fmla="*/ 65629 h 308411"/>
                      <a:gd name="connsiteX5" fmla="*/ 62986 w 412449"/>
                      <a:gd name="connsiteY5" fmla="*/ 307971 h 308411"/>
                      <a:gd name="connsiteX6" fmla="*/ 62370 w 412449"/>
                      <a:gd name="connsiteY6" fmla="*/ 308412 h 308411"/>
                      <a:gd name="connsiteX7" fmla="*/ 62194 w 412449"/>
                      <a:gd name="connsiteY7" fmla="*/ 307707 h 308411"/>
                      <a:gd name="connsiteX8" fmla="*/ 265 w 412449"/>
                      <a:gd name="connsiteY8" fmla="*/ 1762 h 308411"/>
                      <a:gd name="connsiteX9" fmla="*/ 0 w 412449"/>
                      <a:gd name="connsiteY9" fmla="*/ 0 h 308411"/>
                      <a:gd name="connsiteX10" fmla="*/ 705 w 412449"/>
                      <a:gd name="connsiteY10" fmla="*/ 3524 h 308411"/>
                      <a:gd name="connsiteX11" fmla="*/ 63163 w 412449"/>
                      <a:gd name="connsiteY11" fmla="*/ 307443 h 308411"/>
                      <a:gd name="connsiteX12" fmla="*/ 62458 w 412449"/>
                      <a:gd name="connsiteY12" fmla="*/ 307179 h 308411"/>
                      <a:gd name="connsiteX13" fmla="*/ 409014 w 412449"/>
                      <a:gd name="connsiteY13" fmla="*/ 63779 h 308411"/>
                      <a:gd name="connsiteX14" fmla="*/ 409454 w 412449"/>
                      <a:gd name="connsiteY14" fmla="*/ 65717 h 308411"/>
                      <a:gd name="connsiteX15" fmla="*/ 705 w 412449"/>
                      <a:gd name="connsiteY15" fmla="*/ 3524 h 30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2449" h="308411">
                        <a:moveTo>
                          <a:pt x="0" y="0"/>
                        </a:moveTo>
                        <a:lnTo>
                          <a:pt x="617" y="88"/>
                        </a:lnTo>
                        <a:lnTo>
                          <a:pt x="409806" y="63691"/>
                        </a:lnTo>
                        <a:lnTo>
                          <a:pt x="412449" y="64131"/>
                        </a:lnTo>
                        <a:lnTo>
                          <a:pt x="410247" y="65629"/>
                        </a:lnTo>
                        <a:lnTo>
                          <a:pt x="62986" y="307971"/>
                        </a:lnTo>
                        <a:lnTo>
                          <a:pt x="62370" y="308412"/>
                        </a:lnTo>
                        <a:lnTo>
                          <a:pt x="62194" y="307707"/>
                        </a:lnTo>
                        <a:lnTo>
                          <a:pt x="265" y="1762"/>
                        </a:lnTo>
                        <a:lnTo>
                          <a:pt x="0" y="0"/>
                        </a:lnTo>
                        <a:close/>
                        <a:moveTo>
                          <a:pt x="705" y="3524"/>
                        </a:moveTo>
                        <a:lnTo>
                          <a:pt x="63163" y="307443"/>
                        </a:lnTo>
                        <a:lnTo>
                          <a:pt x="62458" y="307179"/>
                        </a:lnTo>
                        <a:lnTo>
                          <a:pt x="409014" y="63779"/>
                        </a:lnTo>
                        <a:lnTo>
                          <a:pt x="409454" y="65717"/>
                        </a:lnTo>
                        <a:lnTo>
                          <a:pt x="705" y="3524"/>
                        </a:lnTo>
                        <a:close/>
                      </a:path>
                    </a:pathLst>
                  </a:custGeom>
                  <a:grpFill/>
                  <a:ln w="8809" cap="flat">
                    <a:noFill/>
                    <a:prstDash val="solid"/>
                    <a:miter/>
                  </a:ln>
                </p:spPr>
                <p:txBody>
                  <a:bodyPr rtlCol="0" anchor="ctr"/>
                  <a:lstStyle/>
                  <a:p>
                    <a:endParaRPr lang="en-US" sz="3200"/>
                  </a:p>
                </p:txBody>
              </p:sp>
              <p:sp>
                <p:nvSpPr>
                  <p:cNvPr id="2303" name="Freeform: Shape 2302">
                    <a:extLst>
                      <a:ext uri="{FF2B5EF4-FFF2-40B4-BE49-F238E27FC236}">
                        <a16:creationId xmlns:a16="http://schemas.microsoft.com/office/drawing/2014/main" id="{93C1A9F7-65E3-4A76-BFF0-B24A733E101F}"/>
                      </a:ext>
                    </a:extLst>
                  </p:cNvPr>
                  <p:cNvSpPr/>
                  <p:nvPr/>
                </p:nvSpPr>
                <p:spPr>
                  <a:xfrm>
                    <a:off x="5571673" y="2218146"/>
                    <a:ext cx="425398" cy="317661"/>
                  </a:xfrm>
                  <a:custGeom>
                    <a:avLst/>
                    <a:gdLst>
                      <a:gd name="connsiteX0" fmla="*/ 65012 w 425398"/>
                      <a:gd name="connsiteY0" fmla="*/ 317662 h 317661"/>
                      <a:gd name="connsiteX1" fmla="*/ 63603 w 425398"/>
                      <a:gd name="connsiteY1" fmla="*/ 313609 h 317661"/>
                      <a:gd name="connsiteX2" fmla="*/ 60432 w 425398"/>
                      <a:gd name="connsiteY2" fmla="*/ 312376 h 317661"/>
                      <a:gd name="connsiteX3" fmla="*/ 62810 w 425398"/>
                      <a:gd name="connsiteY3" fmla="*/ 310262 h 317661"/>
                      <a:gd name="connsiteX4" fmla="*/ 705 w 425398"/>
                      <a:gd name="connsiteY4" fmla="*/ 3524 h 317661"/>
                      <a:gd name="connsiteX5" fmla="*/ 705 w 425398"/>
                      <a:gd name="connsiteY5" fmla="*/ 3524 h 317661"/>
                      <a:gd name="connsiteX6" fmla="*/ 0 w 425398"/>
                      <a:gd name="connsiteY6" fmla="*/ 0 h 317661"/>
                      <a:gd name="connsiteX7" fmla="*/ 5374 w 425398"/>
                      <a:gd name="connsiteY7" fmla="*/ 881 h 317661"/>
                      <a:gd name="connsiteX8" fmla="*/ 412714 w 425398"/>
                      <a:gd name="connsiteY8" fmla="*/ 64131 h 317661"/>
                      <a:gd name="connsiteX9" fmla="*/ 415356 w 425398"/>
                      <a:gd name="connsiteY9" fmla="*/ 62281 h 317661"/>
                      <a:gd name="connsiteX10" fmla="*/ 415885 w 425398"/>
                      <a:gd name="connsiteY10" fmla="*/ 64660 h 317661"/>
                      <a:gd name="connsiteX11" fmla="*/ 425399 w 425398"/>
                      <a:gd name="connsiteY11" fmla="*/ 66157 h 317661"/>
                      <a:gd name="connsiteX12" fmla="*/ 417470 w 425398"/>
                      <a:gd name="connsiteY12" fmla="*/ 71707 h 317661"/>
                      <a:gd name="connsiteX13" fmla="*/ 417999 w 425398"/>
                      <a:gd name="connsiteY13" fmla="*/ 73998 h 317661"/>
                      <a:gd name="connsiteX14" fmla="*/ 414828 w 425398"/>
                      <a:gd name="connsiteY14" fmla="*/ 73557 h 317661"/>
                      <a:gd name="connsiteX15" fmla="*/ 71091 w 425398"/>
                      <a:gd name="connsiteY15" fmla="*/ 313433 h 317661"/>
                      <a:gd name="connsiteX16" fmla="*/ 71884 w 425398"/>
                      <a:gd name="connsiteY16" fmla="*/ 317133 h 317661"/>
                      <a:gd name="connsiteX17" fmla="*/ 68008 w 425398"/>
                      <a:gd name="connsiteY17" fmla="*/ 315547 h 317661"/>
                      <a:gd name="connsiteX18" fmla="*/ 65012 w 425398"/>
                      <a:gd name="connsiteY18" fmla="*/ 317662 h 317661"/>
                      <a:gd name="connsiteX19" fmla="*/ 9338 w 425398"/>
                      <a:gd name="connsiteY19" fmla="*/ 11540 h 317661"/>
                      <a:gd name="connsiteX20" fmla="*/ 69593 w 425398"/>
                      <a:gd name="connsiteY20" fmla="*/ 305064 h 317661"/>
                      <a:gd name="connsiteX21" fmla="*/ 402319 w 425398"/>
                      <a:gd name="connsiteY21" fmla="*/ 71443 h 317661"/>
                      <a:gd name="connsiteX22" fmla="*/ 9338 w 425398"/>
                      <a:gd name="connsiteY22" fmla="*/ 11540 h 317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5398" h="317661">
                        <a:moveTo>
                          <a:pt x="65012" y="317662"/>
                        </a:moveTo>
                        <a:lnTo>
                          <a:pt x="63603" y="313609"/>
                        </a:lnTo>
                        <a:lnTo>
                          <a:pt x="60432" y="312376"/>
                        </a:lnTo>
                        <a:lnTo>
                          <a:pt x="62810" y="310262"/>
                        </a:lnTo>
                        <a:lnTo>
                          <a:pt x="705" y="3524"/>
                        </a:lnTo>
                        <a:lnTo>
                          <a:pt x="705" y="3524"/>
                        </a:lnTo>
                        <a:lnTo>
                          <a:pt x="0" y="0"/>
                        </a:lnTo>
                        <a:lnTo>
                          <a:pt x="5374" y="881"/>
                        </a:lnTo>
                        <a:lnTo>
                          <a:pt x="412714" y="64131"/>
                        </a:lnTo>
                        <a:lnTo>
                          <a:pt x="415356" y="62281"/>
                        </a:lnTo>
                        <a:lnTo>
                          <a:pt x="415885" y="64660"/>
                        </a:lnTo>
                        <a:lnTo>
                          <a:pt x="425399" y="66157"/>
                        </a:lnTo>
                        <a:lnTo>
                          <a:pt x="417470" y="71707"/>
                        </a:lnTo>
                        <a:lnTo>
                          <a:pt x="417999" y="73998"/>
                        </a:lnTo>
                        <a:lnTo>
                          <a:pt x="414828" y="73557"/>
                        </a:lnTo>
                        <a:lnTo>
                          <a:pt x="71091" y="313433"/>
                        </a:lnTo>
                        <a:lnTo>
                          <a:pt x="71884" y="317133"/>
                        </a:lnTo>
                        <a:lnTo>
                          <a:pt x="68008" y="315547"/>
                        </a:lnTo>
                        <a:lnTo>
                          <a:pt x="65012" y="317662"/>
                        </a:lnTo>
                        <a:close/>
                        <a:moveTo>
                          <a:pt x="9338" y="11540"/>
                        </a:moveTo>
                        <a:lnTo>
                          <a:pt x="69593" y="305064"/>
                        </a:lnTo>
                        <a:lnTo>
                          <a:pt x="402319" y="71443"/>
                        </a:lnTo>
                        <a:lnTo>
                          <a:pt x="9338" y="11540"/>
                        </a:lnTo>
                        <a:close/>
                      </a:path>
                    </a:pathLst>
                  </a:custGeom>
                  <a:grpFill/>
                  <a:ln w="8809" cap="flat">
                    <a:noFill/>
                    <a:prstDash val="solid"/>
                    <a:miter/>
                  </a:ln>
                </p:spPr>
                <p:txBody>
                  <a:bodyPr rtlCol="0" anchor="ctr"/>
                  <a:lstStyle/>
                  <a:p>
                    <a:endParaRPr lang="en-US" sz="3200"/>
                  </a:p>
                </p:txBody>
              </p:sp>
            </p:grpSp>
            <p:grpSp>
              <p:nvGrpSpPr>
                <p:cNvPr id="1651" name="Graphic 4229">
                  <a:extLst>
                    <a:ext uri="{FF2B5EF4-FFF2-40B4-BE49-F238E27FC236}">
                      <a16:creationId xmlns:a16="http://schemas.microsoft.com/office/drawing/2014/main" id="{88AD7CFF-3894-4397-BA95-F696957E0DEA}"/>
                    </a:ext>
                  </a:extLst>
                </p:cNvPr>
                <p:cNvGrpSpPr/>
                <p:nvPr/>
              </p:nvGrpSpPr>
              <p:grpSpPr>
                <a:xfrm>
                  <a:off x="6081112" y="3097485"/>
                  <a:ext cx="198384" cy="475082"/>
                  <a:chOff x="6081112" y="3097485"/>
                  <a:chExt cx="198384" cy="475082"/>
                </a:xfrm>
                <a:grpFill/>
              </p:grpSpPr>
              <p:sp>
                <p:nvSpPr>
                  <p:cNvPr id="2300" name="Freeform: Shape 2299">
                    <a:extLst>
                      <a:ext uri="{FF2B5EF4-FFF2-40B4-BE49-F238E27FC236}">
                        <a16:creationId xmlns:a16="http://schemas.microsoft.com/office/drawing/2014/main" id="{5498BF47-E33A-4D65-B94E-29FEF152F817}"/>
                      </a:ext>
                    </a:extLst>
                  </p:cNvPr>
                  <p:cNvSpPr/>
                  <p:nvPr/>
                </p:nvSpPr>
                <p:spPr>
                  <a:xfrm>
                    <a:off x="6085340" y="3103300"/>
                    <a:ext cx="189751" cy="454909"/>
                  </a:xfrm>
                  <a:custGeom>
                    <a:avLst/>
                    <a:gdLst>
                      <a:gd name="connsiteX0" fmla="*/ 0 w 189751"/>
                      <a:gd name="connsiteY0" fmla="*/ 0 h 454909"/>
                      <a:gd name="connsiteX1" fmla="*/ 1057 w 189751"/>
                      <a:gd name="connsiteY1" fmla="*/ 529 h 454909"/>
                      <a:gd name="connsiteX2" fmla="*/ 188694 w 189751"/>
                      <a:gd name="connsiteY2" fmla="*/ 95316 h 454909"/>
                      <a:gd name="connsiteX3" fmla="*/ 189752 w 189751"/>
                      <a:gd name="connsiteY3" fmla="*/ 95845 h 454909"/>
                      <a:gd name="connsiteX4" fmla="*/ 189399 w 189751"/>
                      <a:gd name="connsiteY4" fmla="*/ 96902 h 454909"/>
                      <a:gd name="connsiteX5" fmla="*/ 71884 w 189751"/>
                      <a:gd name="connsiteY5" fmla="*/ 452003 h 454909"/>
                      <a:gd name="connsiteX6" fmla="*/ 70915 w 189751"/>
                      <a:gd name="connsiteY6" fmla="*/ 454910 h 454909"/>
                      <a:gd name="connsiteX7" fmla="*/ 70474 w 189751"/>
                      <a:gd name="connsiteY7" fmla="*/ 451915 h 454909"/>
                      <a:gd name="connsiteX8" fmla="*/ 353 w 189751"/>
                      <a:gd name="connsiteY8" fmla="*/ 2114 h 454909"/>
                      <a:gd name="connsiteX9" fmla="*/ 0 w 189751"/>
                      <a:gd name="connsiteY9" fmla="*/ 0 h 454909"/>
                      <a:gd name="connsiteX10" fmla="*/ 705 w 189751"/>
                      <a:gd name="connsiteY10" fmla="*/ 4140 h 454909"/>
                      <a:gd name="connsiteX11" fmla="*/ 71972 w 189751"/>
                      <a:gd name="connsiteY11" fmla="*/ 451738 h 454909"/>
                      <a:gd name="connsiteX12" fmla="*/ 70562 w 189751"/>
                      <a:gd name="connsiteY12" fmla="*/ 451650 h 454909"/>
                      <a:gd name="connsiteX13" fmla="*/ 186844 w 189751"/>
                      <a:gd name="connsiteY13" fmla="*/ 96109 h 454909"/>
                      <a:gd name="connsiteX14" fmla="*/ 187549 w 189751"/>
                      <a:gd name="connsiteY14" fmla="*/ 97695 h 454909"/>
                      <a:gd name="connsiteX15" fmla="*/ 705 w 189751"/>
                      <a:gd name="connsiteY15" fmla="*/ 4140 h 45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751" h="454909">
                        <a:moveTo>
                          <a:pt x="0" y="0"/>
                        </a:moveTo>
                        <a:lnTo>
                          <a:pt x="1057" y="529"/>
                        </a:lnTo>
                        <a:lnTo>
                          <a:pt x="188694" y="95316"/>
                        </a:lnTo>
                        <a:lnTo>
                          <a:pt x="189752" y="95845"/>
                        </a:lnTo>
                        <a:lnTo>
                          <a:pt x="189399" y="96902"/>
                        </a:lnTo>
                        <a:lnTo>
                          <a:pt x="71884" y="452003"/>
                        </a:lnTo>
                        <a:lnTo>
                          <a:pt x="70915" y="454910"/>
                        </a:lnTo>
                        <a:lnTo>
                          <a:pt x="70474" y="451915"/>
                        </a:lnTo>
                        <a:lnTo>
                          <a:pt x="353" y="2114"/>
                        </a:lnTo>
                        <a:lnTo>
                          <a:pt x="0" y="0"/>
                        </a:lnTo>
                        <a:close/>
                        <a:moveTo>
                          <a:pt x="705" y="4140"/>
                        </a:moveTo>
                        <a:lnTo>
                          <a:pt x="71972" y="451738"/>
                        </a:lnTo>
                        <a:lnTo>
                          <a:pt x="70562" y="451650"/>
                        </a:lnTo>
                        <a:lnTo>
                          <a:pt x="186844" y="96109"/>
                        </a:lnTo>
                        <a:lnTo>
                          <a:pt x="187549" y="97695"/>
                        </a:lnTo>
                        <a:lnTo>
                          <a:pt x="705" y="4140"/>
                        </a:lnTo>
                        <a:close/>
                      </a:path>
                    </a:pathLst>
                  </a:custGeom>
                  <a:grpFill/>
                  <a:ln w="8809" cap="flat">
                    <a:noFill/>
                    <a:prstDash val="solid"/>
                    <a:miter/>
                  </a:ln>
                </p:spPr>
                <p:txBody>
                  <a:bodyPr rtlCol="0" anchor="ctr"/>
                  <a:lstStyle/>
                  <a:p>
                    <a:endParaRPr lang="en-US" sz="3200"/>
                  </a:p>
                </p:txBody>
              </p:sp>
              <p:sp>
                <p:nvSpPr>
                  <p:cNvPr id="2301" name="Freeform: Shape 2300">
                    <a:extLst>
                      <a:ext uri="{FF2B5EF4-FFF2-40B4-BE49-F238E27FC236}">
                        <a16:creationId xmlns:a16="http://schemas.microsoft.com/office/drawing/2014/main" id="{75490422-EE25-465A-9132-49829B71228A}"/>
                      </a:ext>
                    </a:extLst>
                  </p:cNvPr>
                  <p:cNvSpPr/>
                  <p:nvPr/>
                </p:nvSpPr>
                <p:spPr>
                  <a:xfrm>
                    <a:off x="6081112" y="3097485"/>
                    <a:ext cx="198384" cy="475082"/>
                  </a:xfrm>
                  <a:custGeom>
                    <a:avLst/>
                    <a:gdLst>
                      <a:gd name="connsiteX0" fmla="*/ 73998 w 198384"/>
                      <a:gd name="connsiteY0" fmla="*/ 475083 h 475082"/>
                      <a:gd name="connsiteX1" fmla="*/ 71707 w 198384"/>
                      <a:gd name="connsiteY1" fmla="*/ 460548 h 475082"/>
                      <a:gd name="connsiteX2" fmla="*/ 70210 w 198384"/>
                      <a:gd name="connsiteY2" fmla="*/ 460460 h 475082"/>
                      <a:gd name="connsiteX3" fmla="*/ 71267 w 198384"/>
                      <a:gd name="connsiteY3" fmla="*/ 457376 h 475082"/>
                      <a:gd name="connsiteX4" fmla="*/ 617 w 198384"/>
                      <a:gd name="connsiteY4" fmla="*/ 4052 h 475082"/>
                      <a:gd name="connsiteX5" fmla="*/ 617 w 198384"/>
                      <a:gd name="connsiteY5" fmla="*/ 4052 h 475082"/>
                      <a:gd name="connsiteX6" fmla="*/ 0 w 198384"/>
                      <a:gd name="connsiteY6" fmla="*/ 0 h 475082"/>
                      <a:gd name="connsiteX7" fmla="*/ 6871 w 198384"/>
                      <a:gd name="connsiteY7" fmla="*/ 3436 h 475082"/>
                      <a:gd name="connsiteX8" fmla="*/ 189575 w 198384"/>
                      <a:gd name="connsiteY8" fmla="*/ 95757 h 475082"/>
                      <a:gd name="connsiteX9" fmla="*/ 190720 w 198384"/>
                      <a:gd name="connsiteY9" fmla="*/ 92321 h 475082"/>
                      <a:gd name="connsiteX10" fmla="*/ 192835 w 198384"/>
                      <a:gd name="connsiteY10" fmla="*/ 97342 h 475082"/>
                      <a:gd name="connsiteX11" fmla="*/ 198120 w 198384"/>
                      <a:gd name="connsiteY11" fmla="*/ 100073 h 475082"/>
                      <a:gd name="connsiteX12" fmla="*/ 196270 w 198384"/>
                      <a:gd name="connsiteY12" fmla="*/ 105711 h 475082"/>
                      <a:gd name="connsiteX13" fmla="*/ 198384 w 198384"/>
                      <a:gd name="connsiteY13" fmla="*/ 110732 h 475082"/>
                      <a:gd name="connsiteX14" fmla="*/ 195213 w 198384"/>
                      <a:gd name="connsiteY14" fmla="*/ 109147 h 475082"/>
                      <a:gd name="connsiteX15" fmla="*/ 79724 w 198384"/>
                      <a:gd name="connsiteY15" fmla="*/ 458081 h 475082"/>
                      <a:gd name="connsiteX16" fmla="*/ 80252 w 198384"/>
                      <a:gd name="connsiteY16" fmla="*/ 461340 h 475082"/>
                      <a:gd name="connsiteX17" fmla="*/ 78667 w 198384"/>
                      <a:gd name="connsiteY17" fmla="*/ 461252 h 475082"/>
                      <a:gd name="connsiteX18" fmla="*/ 73998 w 198384"/>
                      <a:gd name="connsiteY18" fmla="*/ 475083 h 475082"/>
                      <a:gd name="connsiteX19" fmla="*/ 9250 w 198384"/>
                      <a:gd name="connsiteY19" fmla="*/ 15857 h 475082"/>
                      <a:gd name="connsiteX20" fmla="*/ 76817 w 198384"/>
                      <a:gd name="connsiteY20" fmla="*/ 440110 h 475082"/>
                      <a:gd name="connsiteX21" fmla="*/ 186580 w 198384"/>
                      <a:gd name="connsiteY21" fmla="*/ 104654 h 475082"/>
                      <a:gd name="connsiteX22" fmla="*/ 9250 w 198384"/>
                      <a:gd name="connsiteY22" fmla="*/ 15857 h 47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8384" h="475082">
                        <a:moveTo>
                          <a:pt x="73998" y="475083"/>
                        </a:moveTo>
                        <a:lnTo>
                          <a:pt x="71707" y="460548"/>
                        </a:lnTo>
                        <a:lnTo>
                          <a:pt x="70210" y="460460"/>
                        </a:lnTo>
                        <a:lnTo>
                          <a:pt x="71267" y="457376"/>
                        </a:lnTo>
                        <a:lnTo>
                          <a:pt x="617" y="4052"/>
                        </a:lnTo>
                        <a:lnTo>
                          <a:pt x="617" y="4052"/>
                        </a:lnTo>
                        <a:lnTo>
                          <a:pt x="0" y="0"/>
                        </a:lnTo>
                        <a:lnTo>
                          <a:pt x="6871" y="3436"/>
                        </a:lnTo>
                        <a:lnTo>
                          <a:pt x="189575" y="95757"/>
                        </a:lnTo>
                        <a:lnTo>
                          <a:pt x="190720" y="92321"/>
                        </a:lnTo>
                        <a:lnTo>
                          <a:pt x="192835" y="97342"/>
                        </a:lnTo>
                        <a:lnTo>
                          <a:pt x="198120" y="100073"/>
                        </a:lnTo>
                        <a:lnTo>
                          <a:pt x="196270" y="105711"/>
                        </a:lnTo>
                        <a:lnTo>
                          <a:pt x="198384" y="110732"/>
                        </a:lnTo>
                        <a:lnTo>
                          <a:pt x="195213" y="109147"/>
                        </a:lnTo>
                        <a:lnTo>
                          <a:pt x="79724" y="458081"/>
                        </a:lnTo>
                        <a:lnTo>
                          <a:pt x="80252" y="461340"/>
                        </a:lnTo>
                        <a:lnTo>
                          <a:pt x="78667" y="461252"/>
                        </a:lnTo>
                        <a:lnTo>
                          <a:pt x="73998" y="475083"/>
                        </a:lnTo>
                        <a:close/>
                        <a:moveTo>
                          <a:pt x="9250" y="15857"/>
                        </a:moveTo>
                        <a:lnTo>
                          <a:pt x="76817" y="440110"/>
                        </a:lnTo>
                        <a:lnTo>
                          <a:pt x="186580" y="104654"/>
                        </a:lnTo>
                        <a:lnTo>
                          <a:pt x="9250" y="15857"/>
                        </a:lnTo>
                        <a:close/>
                      </a:path>
                    </a:pathLst>
                  </a:custGeom>
                  <a:grpFill/>
                  <a:ln w="8809" cap="flat">
                    <a:noFill/>
                    <a:prstDash val="solid"/>
                    <a:miter/>
                  </a:ln>
                </p:spPr>
                <p:txBody>
                  <a:bodyPr rtlCol="0" anchor="ctr"/>
                  <a:lstStyle/>
                  <a:p>
                    <a:endParaRPr lang="en-US" sz="3200"/>
                  </a:p>
                </p:txBody>
              </p:sp>
            </p:grpSp>
            <p:grpSp>
              <p:nvGrpSpPr>
                <p:cNvPr id="1652" name="Graphic 4229">
                  <a:extLst>
                    <a:ext uri="{FF2B5EF4-FFF2-40B4-BE49-F238E27FC236}">
                      <a16:creationId xmlns:a16="http://schemas.microsoft.com/office/drawing/2014/main" id="{A02EF205-937D-47E8-ADE0-5CF5512CBDA6}"/>
                    </a:ext>
                  </a:extLst>
                </p:cNvPr>
                <p:cNvGrpSpPr/>
                <p:nvPr/>
              </p:nvGrpSpPr>
              <p:grpSpPr>
                <a:xfrm>
                  <a:off x="6140222" y="3401757"/>
                  <a:ext cx="499219" cy="158830"/>
                  <a:chOff x="6140222" y="3401757"/>
                  <a:chExt cx="499219" cy="158830"/>
                </a:xfrm>
                <a:grpFill/>
              </p:grpSpPr>
              <p:sp>
                <p:nvSpPr>
                  <p:cNvPr id="2298" name="Freeform: Shape 2297">
                    <a:extLst>
                      <a:ext uri="{FF2B5EF4-FFF2-40B4-BE49-F238E27FC236}">
                        <a16:creationId xmlns:a16="http://schemas.microsoft.com/office/drawing/2014/main" id="{63C7BF82-12AF-4506-BC68-E073B675BD95}"/>
                      </a:ext>
                    </a:extLst>
                  </p:cNvPr>
                  <p:cNvSpPr/>
                  <p:nvPr/>
                </p:nvSpPr>
                <p:spPr>
                  <a:xfrm>
                    <a:off x="6154405" y="3405721"/>
                    <a:ext cx="474025" cy="149933"/>
                  </a:xfrm>
                  <a:custGeom>
                    <a:avLst/>
                    <a:gdLst>
                      <a:gd name="connsiteX0" fmla="*/ 266920 w 474025"/>
                      <a:gd name="connsiteY0" fmla="*/ 0 h 149933"/>
                      <a:gd name="connsiteX1" fmla="*/ 470502 w 474025"/>
                      <a:gd name="connsiteY1" fmla="*/ 125796 h 149933"/>
                      <a:gd name="connsiteX2" fmla="*/ 474026 w 474025"/>
                      <a:gd name="connsiteY2" fmla="*/ 127998 h 149933"/>
                      <a:gd name="connsiteX3" fmla="*/ 469885 w 474025"/>
                      <a:gd name="connsiteY3" fmla="*/ 128174 h 149933"/>
                      <a:gd name="connsiteX4" fmla="*/ 2114 w 474025"/>
                      <a:gd name="connsiteY4" fmla="*/ 149845 h 149933"/>
                      <a:gd name="connsiteX5" fmla="*/ 0 w 474025"/>
                      <a:gd name="connsiteY5" fmla="*/ 149933 h 149933"/>
                      <a:gd name="connsiteX6" fmla="*/ 1850 w 474025"/>
                      <a:gd name="connsiteY6" fmla="*/ 148876 h 149933"/>
                      <a:gd name="connsiteX7" fmla="*/ 265158 w 474025"/>
                      <a:gd name="connsiteY7" fmla="*/ 881 h 149933"/>
                      <a:gd name="connsiteX8" fmla="*/ 266920 w 474025"/>
                      <a:gd name="connsiteY8" fmla="*/ 0 h 149933"/>
                      <a:gd name="connsiteX9" fmla="*/ 263484 w 474025"/>
                      <a:gd name="connsiteY9" fmla="*/ 1938 h 149933"/>
                      <a:gd name="connsiteX10" fmla="*/ 2290 w 474025"/>
                      <a:gd name="connsiteY10" fmla="*/ 149845 h 149933"/>
                      <a:gd name="connsiteX11" fmla="*/ 2026 w 474025"/>
                      <a:gd name="connsiteY11" fmla="*/ 148876 h 149933"/>
                      <a:gd name="connsiteX12" fmla="*/ 469709 w 474025"/>
                      <a:gd name="connsiteY12" fmla="*/ 125620 h 149933"/>
                      <a:gd name="connsiteX13" fmla="*/ 469093 w 474025"/>
                      <a:gd name="connsiteY13" fmla="*/ 127998 h 149933"/>
                      <a:gd name="connsiteX14" fmla="*/ 264277 w 474025"/>
                      <a:gd name="connsiteY14" fmla="*/ 2378 h 149933"/>
                      <a:gd name="connsiteX15" fmla="*/ 263484 w 474025"/>
                      <a:gd name="connsiteY15" fmla="*/ 1938 h 149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025" h="149933">
                        <a:moveTo>
                          <a:pt x="266920" y="0"/>
                        </a:moveTo>
                        <a:lnTo>
                          <a:pt x="470502" y="125796"/>
                        </a:lnTo>
                        <a:lnTo>
                          <a:pt x="474026" y="127998"/>
                        </a:lnTo>
                        <a:lnTo>
                          <a:pt x="469885" y="128174"/>
                        </a:lnTo>
                        <a:lnTo>
                          <a:pt x="2114" y="149845"/>
                        </a:lnTo>
                        <a:lnTo>
                          <a:pt x="0" y="149933"/>
                        </a:lnTo>
                        <a:lnTo>
                          <a:pt x="1850" y="148876"/>
                        </a:lnTo>
                        <a:lnTo>
                          <a:pt x="265158" y="881"/>
                        </a:lnTo>
                        <a:lnTo>
                          <a:pt x="266920" y="0"/>
                        </a:lnTo>
                        <a:close/>
                        <a:moveTo>
                          <a:pt x="263484" y="1938"/>
                        </a:moveTo>
                        <a:lnTo>
                          <a:pt x="2290" y="149845"/>
                        </a:lnTo>
                        <a:lnTo>
                          <a:pt x="2026" y="148876"/>
                        </a:lnTo>
                        <a:lnTo>
                          <a:pt x="469709" y="125620"/>
                        </a:lnTo>
                        <a:lnTo>
                          <a:pt x="469093" y="127998"/>
                        </a:lnTo>
                        <a:lnTo>
                          <a:pt x="264277" y="2378"/>
                        </a:lnTo>
                        <a:lnTo>
                          <a:pt x="263484" y="1938"/>
                        </a:lnTo>
                        <a:close/>
                      </a:path>
                    </a:pathLst>
                  </a:custGeom>
                  <a:grpFill/>
                  <a:ln w="8809" cap="flat">
                    <a:noFill/>
                    <a:prstDash val="solid"/>
                    <a:miter/>
                  </a:ln>
                </p:spPr>
                <p:txBody>
                  <a:bodyPr rtlCol="0" anchor="ctr"/>
                  <a:lstStyle/>
                  <a:p>
                    <a:endParaRPr lang="en-US" sz="3200"/>
                  </a:p>
                </p:txBody>
              </p:sp>
              <p:sp>
                <p:nvSpPr>
                  <p:cNvPr id="2299" name="Freeform: Shape 2298">
                    <a:extLst>
                      <a:ext uri="{FF2B5EF4-FFF2-40B4-BE49-F238E27FC236}">
                        <a16:creationId xmlns:a16="http://schemas.microsoft.com/office/drawing/2014/main" id="{1F3C476C-59F4-4DA7-9ACD-5A6C0A5FCB18}"/>
                      </a:ext>
                    </a:extLst>
                  </p:cNvPr>
                  <p:cNvSpPr/>
                  <p:nvPr/>
                </p:nvSpPr>
                <p:spPr>
                  <a:xfrm>
                    <a:off x="6140222" y="3401757"/>
                    <a:ext cx="499219" cy="158830"/>
                  </a:xfrm>
                  <a:custGeom>
                    <a:avLst/>
                    <a:gdLst>
                      <a:gd name="connsiteX0" fmla="*/ 14447 w 499219"/>
                      <a:gd name="connsiteY0" fmla="*/ 158831 h 158830"/>
                      <a:gd name="connsiteX1" fmla="*/ 14006 w 499219"/>
                      <a:gd name="connsiteY1" fmla="*/ 157333 h 158830"/>
                      <a:gd name="connsiteX2" fmla="*/ 0 w 499219"/>
                      <a:gd name="connsiteY2" fmla="*/ 158038 h 158830"/>
                      <a:gd name="connsiteX3" fmla="*/ 12333 w 499219"/>
                      <a:gd name="connsiteY3" fmla="*/ 151167 h 158830"/>
                      <a:gd name="connsiteX4" fmla="*/ 11892 w 499219"/>
                      <a:gd name="connsiteY4" fmla="*/ 149669 h 158830"/>
                      <a:gd name="connsiteX5" fmla="*/ 15240 w 499219"/>
                      <a:gd name="connsiteY5" fmla="*/ 149493 h 158830"/>
                      <a:gd name="connsiteX6" fmla="*/ 281191 w 499219"/>
                      <a:gd name="connsiteY6" fmla="*/ 0 h 158830"/>
                      <a:gd name="connsiteX7" fmla="*/ 282865 w 499219"/>
                      <a:gd name="connsiteY7" fmla="*/ 1057 h 158830"/>
                      <a:gd name="connsiteX8" fmla="*/ 485213 w 499219"/>
                      <a:gd name="connsiteY8" fmla="*/ 126060 h 158830"/>
                      <a:gd name="connsiteX9" fmla="*/ 488297 w 499219"/>
                      <a:gd name="connsiteY9" fmla="*/ 125884 h 158830"/>
                      <a:gd name="connsiteX10" fmla="*/ 487856 w 499219"/>
                      <a:gd name="connsiteY10" fmla="*/ 127646 h 158830"/>
                      <a:gd name="connsiteX11" fmla="*/ 499220 w 499219"/>
                      <a:gd name="connsiteY11" fmla="*/ 134694 h 158830"/>
                      <a:gd name="connsiteX12" fmla="*/ 485918 w 499219"/>
                      <a:gd name="connsiteY12" fmla="*/ 135310 h 158830"/>
                      <a:gd name="connsiteX13" fmla="*/ 485478 w 499219"/>
                      <a:gd name="connsiteY13" fmla="*/ 137072 h 158830"/>
                      <a:gd name="connsiteX14" fmla="*/ 482835 w 499219"/>
                      <a:gd name="connsiteY14" fmla="*/ 135398 h 158830"/>
                      <a:gd name="connsiteX15" fmla="*/ 17442 w 499219"/>
                      <a:gd name="connsiteY15" fmla="*/ 156981 h 158830"/>
                      <a:gd name="connsiteX16" fmla="*/ 14447 w 499219"/>
                      <a:gd name="connsiteY16" fmla="*/ 158831 h 158830"/>
                      <a:gd name="connsiteX17" fmla="*/ 277667 w 499219"/>
                      <a:gd name="connsiteY17" fmla="*/ 9778 h 158830"/>
                      <a:gd name="connsiteX18" fmla="*/ 32418 w 499219"/>
                      <a:gd name="connsiteY18" fmla="*/ 148700 h 158830"/>
                      <a:gd name="connsiteX19" fmla="*/ 468740 w 499219"/>
                      <a:gd name="connsiteY19" fmla="*/ 127030 h 158830"/>
                      <a:gd name="connsiteX20" fmla="*/ 277667 w 499219"/>
                      <a:gd name="connsiteY20" fmla="*/ 9778 h 15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9219" h="158830">
                        <a:moveTo>
                          <a:pt x="14447" y="158831"/>
                        </a:moveTo>
                        <a:lnTo>
                          <a:pt x="14006" y="157333"/>
                        </a:lnTo>
                        <a:lnTo>
                          <a:pt x="0" y="158038"/>
                        </a:lnTo>
                        <a:lnTo>
                          <a:pt x="12333" y="151167"/>
                        </a:lnTo>
                        <a:lnTo>
                          <a:pt x="11892" y="149669"/>
                        </a:lnTo>
                        <a:lnTo>
                          <a:pt x="15240" y="149493"/>
                        </a:lnTo>
                        <a:lnTo>
                          <a:pt x="281191" y="0"/>
                        </a:lnTo>
                        <a:lnTo>
                          <a:pt x="282865" y="1057"/>
                        </a:lnTo>
                        <a:lnTo>
                          <a:pt x="485213" y="126060"/>
                        </a:lnTo>
                        <a:lnTo>
                          <a:pt x="488297" y="125884"/>
                        </a:lnTo>
                        <a:lnTo>
                          <a:pt x="487856" y="127646"/>
                        </a:lnTo>
                        <a:lnTo>
                          <a:pt x="499220" y="134694"/>
                        </a:lnTo>
                        <a:lnTo>
                          <a:pt x="485918" y="135310"/>
                        </a:lnTo>
                        <a:lnTo>
                          <a:pt x="485478" y="137072"/>
                        </a:lnTo>
                        <a:lnTo>
                          <a:pt x="482835" y="135398"/>
                        </a:lnTo>
                        <a:lnTo>
                          <a:pt x="17442" y="156981"/>
                        </a:lnTo>
                        <a:lnTo>
                          <a:pt x="14447" y="158831"/>
                        </a:lnTo>
                        <a:close/>
                        <a:moveTo>
                          <a:pt x="277667" y="9778"/>
                        </a:moveTo>
                        <a:lnTo>
                          <a:pt x="32418" y="148700"/>
                        </a:lnTo>
                        <a:lnTo>
                          <a:pt x="468740" y="127030"/>
                        </a:lnTo>
                        <a:lnTo>
                          <a:pt x="277667" y="9778"/>
                        </a:lnTo>
                        <a:close/>
                      </a:path>
                    </a:pathLst>
                  </a:custGeom>
                  <a:grpFill/>
                  <a:ln w="8809" cap="flat">
                    <a:noFill/>
                    <a:prstDash val="solid"/>
                    <a:miter/>
                  </a:ln>
                </p:spPr>
                <p:txBody>
                  <a:bodyPr rtlCol="0" anchor="ctr"/>
                  <a:lstStyle/>
                  <a:p>
                    <a:endParaRPr lang="en-US" sz="3200"/>
                  </a:p>
                </p:txBody>
              </p:sp>
            </p:grpSp>
            <p:grpSp>
              <p:nvGrpSpPr>
                <p:cNvPr id="1653" name="Graphic 4229">
                  <a:extLst>
                    <a:ext uri="{FF2B5EF4-FFF2-40B4-BE49-F238E27FC236}">
                      <a16:creationId xmlns:a16="http://schemas.microsoft.com/office/drawing/2014/main" id="{9FF84953-2438-4891-A690-8CE9947C787F}"/>
                    </a:ext>
                  </a:extLst>
                </p:cNvPr>
                <p:cNvGrpSpPr/>
                <p:nvPr/>
              </p:nvGrpSpPr>
              <p:grpSpPr>
                <a:xfrm>
                  <a:off x="4975903" y="1518251"/>
                  <a:ext cx="284539" cy="294493"/>
                  <a:chOff x="4975903" y="1518251"/>
                  <a:chExt cx="284539" cy="294493"/>
                </a:xfrm>
                <a:grpFill/>
              </p:grpSpPr>
              <p:sp>
                <p:nvSpPr>
                  <p:cNvPr id="2296" name="Freeform: Shape 2295">
                    <a:extLst>
                      <a:ext uri="{FF2B5EF4-FFF2-40B4-BE49-F238E27FC236}">
                        <a16:creationId xmlns:a16="http://schemas.microsoft.com/office/drawing/2014/main" id="{3D0803A3-505B-4274-87CE-CE4617896A79}"/>
                      </a:ext>
                    </a:extLst>
                  </p:cNvPr>
                  <p:cNvSpPr/>
                  <p:nvPr/>
                </p:nvSpPr>
                <p:spPr>
                  <a:xfrm>
                    <a:off x="4981894" y="1524594"/>
                    <a:ext cx="272557" cy="282072"/>
                  </a:xfrm>
                  <a:custGeom>
                    <a:avLst/>
                    <a:gdLst>
                      <a:gd name="connsiteX0" fmla="*/ 0 w 272557"/>
                      <a:gd name="connsiteY0" fmla="*/ 0 h 282072"/>
                      <a:gd name="connsiteX1" fmla="*/ 1497 w 272557"/>
                      <a:gd name="connsiteY1" fmla="*/ 617 h 282072"/>
                      <a:gd name="connsiteX2" fmla="*/ 271060 w 272557"/>
                      <a:gd name="connsiteY2" fmla="*/ 118132 h 282072"/>
                      <a:gd name="connsiteX3" fmla="*/ 272558 w 272557"/>
                      <a:gd name="connsiteY3" fmla="*/ 118749 h 282072"/>
                      <a:gd name="connsiteX4" fmla="*/ 271413 w 272557"/>
                      <a:gd name="connsiteY4" fmla="*/ 119894 h 282072"/>
                      <a:gd name="connsiteX5" fmla="*/ 106944 w 272557"/>
                      <a:gd name="connsiteY5" fmla="*/ 281456 h 282072"/>
                      <a:gd name="connsiteX6" fmla="*/ 106240 w 272557"/>
                      <a:gd name="connsiteY6" fmla="*/ 282072 h 282072"/>
                      <a:gd name="connsiteX7" fmla="*/ 105887 w 272557"/>
                      <a:gd name="connsiteY7" fmla="*/ 281191 h 282072"/>
                      <a:gd name="connsiteX8" fmla="*/ 793 w 272557"/>
                      <a:gd name="connsiteY8" fmla="*/ 2114 h 282072"/>
                      <a:gd name="connsiteX9" fmla="*/ 0 w 272557"/>
                      <a:gd name="connsiteY9" fmla="*/ 0 h 282072"/>
                      <a:gd name="connsiteX10" fmla="*/ 1673 w 272557"/>
                      <a:gd name="connsiteY10" fmla="*/ 4405 h 282072"/>
                      <a:gd name="connsiteX11" fmla="*/ 107120 w 272557"/>
                      <a:gd name="connsiteY11" fmla="*/ 280839 h 282072"/>
                      <a:gd name="connsiteX12" fmla="*/ 106151 w 272557"/>
                      <a:gd name="connsiteY12" fmla="*/ 280663 h 282072"/>
                      <a:gd name="connsiteX13" fmla="*/ 270003 w 272557"/>
                      <a:gd name="connsiteY13" fmla="*/ 118396 h 282072"/>
                      <a:gd name="connsiteX14" fmla="*/ 270355 w 272557"/>
                      <a:gd name="connsiteY14" fmla="*/ 120158 h 282072"/>
                      <a:gd name="connsiteX15" fmla="*/ 1673 w 272557"/>
                      <a:gd name="connsiteY15" fmla="*/ 4405 h 28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557" h="282072">
                        <a:moveTo>
                          <a:pt x="0" y="0"/>
                        </a:moveTo>
                        <a:lnTo>
                          <a:pt x="1497" y="617"/>
                        </a:lnTo>
                        <a:lnTo>
                          <a:pt x="271060" y="118132"/>
                        </a:lnTo>
                        <a:lnTo>
                          <a:pt x="272558" y="118749"/>
                        </a:lnTo>
                        <a:lnTo>
                          <a:pt x="271413" y="119894"/>
                        </a:lnTo>
                        <a:lnTo>
                          <a:pt x="106944" y="281456"/>
                        </a:lnTo>
                        <a:lnTo>
                          <a:pt x="106240" y="282072"/>
                        </a:lnTo>
                        <a:lnTo>
                          <a:pt x="105887" y="281191"/>
                        </a:lnTo>
                        <a:lnTo>
                          <a:pt x="793" y="2114"/>
                        </a:lnTo>
                        <a:lnTo>
                          <a:pt x="0" y="0"/>
                        </a:lnTo>
                        <a:close/>
                        <a:moveTo>
                          <a:pt x="1673" y="4405"/>
                        </a:moveTo>
                        <a:lnTo>
                          <a:pt x="107120" y="280839"/>
                        </a:lnTo>
                        <a:lnTo>
                          <a:pt x="106151" y="280663"/>
                        </a:lnTo>
                        <a:lnTo>
                          <a:pt x="270003" y="118396"/>
                        </a:lnTo>
                        <a:lnTo>
                          <a:pt x="270355" y="120158"/>
                        </a:lnTo>
                        <a:lnTo>
                          <a:pt x="1673" y="4405"/>
                        </a:lnTo>
                        <a:close/>
                      </a:path>
                    </a:pathLst>
                  </a:custGeom>
                  <a:grpFill/>
                  <a:ln w="8809" cap="flat">
                    <a:noFill/>
                    <a:prstDash val="solid"/>
                    <a:miter/>
                  </a:ln>
                </p:spPr>
                <p:txBody>
                  <a:bodyPr rtlCol="0" anchor="ctr"/>
                  <a:lstStyle/>
                  <a:p>
                    <a:endParaRPr lang="en-US" sz="3200"/>
                  </a:p>
                </p:txBody>
              </p:sp>
              <p:sp>
                <p:nvSpPr>
                  <p:cNvPr id="2297" name="Freeform: Shape 2296">
                    <a:extLst>
                      <a:ext uri="{FF2B5EF4-FFF2-40B4-BE49-F238E27FC236}">
                        <a16:creationId xmlns:a16="http://schemas.microsoft.com/office/drawing/2014/main" id="{0875DBE3-5231-4382-BD50-B1ECE8C6589F}"/>
                      </a:ext>
                    </a:extLst>
                  </p:cNvPr>
                  <p:cNvSpPr/>
                  <p:nvPr/>
                </p:nvSpPr>
                <p:spPr>
                  <a:xfrm>
                    <a:off x="4975903" y="1518251"/>
                    <a:ext cx="284539" cy="294493"/>
                  </a:xfrm>
                  <a:custGeom>
                    <a:avLst/>
                    <a:gdLst>
                      <a:gd name="connsiteX0" fmla="*/ 110909 w 284539"/>
                      <a:gd name="connsiteY0" fmla="*/ 294493 h 294493"/>
                      <a:gd name="connsiteX1" fmla="*/ 109147 w 284539"/>
                      <a:gd name="connsiteY1" fmla="*/ 289736 h 294493"/>
                      <a:gd name="connsiteX2" fmla="*/ 105359 w 284539"/>
                      <a:gd name="connsiteY2" fmla="*/ 288855 h 294493"/>
                      <a:gd name="connsiteX3" fmla="*/ 107913 w 284539"/>
                      <a:gd name="connsiteY3" fmla="*/ 286301 h 294493"/>
                      <a:gd name="connsiteX4" fmla="*/ 1674 w 284539"/>
                      <a:gd name="connsiteY4" fmla="*/ 4405 h 294493"/>
                      <a:gd name="connsiteX5" fmla="*/ 1674 w 284539"/>
                      <a:gd name="connsiteY5" fmla="*/ 4405 h 294493"/>
                      <a:gd name="connsiteX6" fmla="*/ 0 w 284539"/>
                      <a:gd name="connsiteY6" fmla="*/ 0 h 294493"/>
                      <a:gd name="connsiteX7" fmla="*/ 275642 w 284539"/>
                      <a:gd name="connsiteY7" fmla="*/ 120158 h 294493"/>
                      <a:gd name="connsiteX8" fmla="*/ 278020 w 284539"/>
                      <a:gd name="connsiteY8" fmla="*/ 117780 h 294493"/>
                      <a:gd name="connsiteX9" fmla="*/ 278725 w 284539"/>
                      <a:gd name="connsiteY9" fmla="*/ 121479 h 294493"/>
                      <a:gd name="connsiteX10" fmla="*/ 284539 w 284539"/>
                      <a:gd name="connsiteY10" fmla="*/ 123946 h 294493"/>
                      <a:gd name="connsiteX11" fmla="*/ 280046 w 284539"/>
                      <a:gd name="connsiteY11" fmla="*/ 128351 h 294493"/>
                      <a:gd name="connsiteX12" fmla="*/ 280751 w 284539"/>
                      <a:gd name="connsiteY12" fmla="*/ 131963 h 294493"/>
                      <a:gd name="connsiteX13" fmla="*/ 277668 w 284539"/>
                      <a:gd name="connsiteY13" fmla="*/ 130641 h 294493"/>
                      <a:gd name="connsiteX14" fmla="*/ 117163 w 284539"/>
                      <a:gd name="connsiteY14" fmla="*/ 288239 h 294493"/>
                      <a:gd name="connsiteX15" fmla="*/ 118485 w 284539"/>
                      <a:gd name="connsiteY15" fmla="*/ 291674 h 294493"/>
                      <a:gd name="connsiteX16" fmla="*/ 114608 w 284539"/>
                      <a:gd name="connsiteY16" fmla="*/ 290793 h 294493"/>
                      <a:gd name="connsiteX17" fmla="*/ 110909 w 284539"/>
                      <a:gd name="connsiteY17" fmla="*/ 294493 h 294493"/>
                      <a:gd name="connsiteX18" fmla="*/ 13655 w 284539"/>
                      <a:gd name="connsiteY18" fmla="*/ 17002 h 294493"/>
                      <a:gd name="connsiteX19" fmla="*/ 114080 w 284539"/>
                      <a:gd name="connsiteY19" fmla="*/ 280222 h 294493"/>
                      <a:gd name="connsiteX20" fmla="*/ 268858 w 284539"/>
                      <a:gd name="connsiteY20" fmla="*/ 126941 h 294493"/>
                      <a:gd name="connsiteX21" fmla="*/ 13655 w 284539"/>
                      <a:gd name="connsiteY21" fmla="*/ 17002 h 294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4539" h="294493">
                        <a:moveTo>
                          <a:pt x="110909" y="294493"/>
                        </a:moveTo>
                        <a:lnTo>
                          <a:pt x="109147" y="289736"/>
                        </a:lnTo>
                        <a:lnTo>
                          <a:pt x="105359" y="288855"/>
                        </a:lnTo>
                        <a:lnTo>
                          <a:pt x="107913" y="286301"/>
                        </a:lnTo>
                        <a:lnTo>
                          <a:pt x="1674" y="4405"/>
                        </a:lnTo>
                        <a:lnTo>
                          <a:pt x="1674" y="4405"/>
                        </a:lnTo>
                        <a:lnTo>
                          <a:pt x="0" y="0"/>
                        </a:lnTo>
                        <a:lnTo>
                          <a:pt x="275642" y="120158"/>
                        </a:lnTo>
                        <a:lnTo>
                          <a:pt x="278020" y="117780"/>
                        </a:lnTo>
                        <a:lnTo>
                          <a:pt x="278725" y="121479"/>
                        </a:lnTo>
                        <a:lnTo>
                          <a:pt x="284539" y="123946"/>
                        </a:lnTo>
                        <a:lnTo>
                          <a:pt x="280046" y="128351"/>
                        </a:lnTo>
                        <a:lnTo>
                          <a:pt x="280751" y="131963"/>
                        </a:lnTo>
                        <a:lnTo>
                          <a:pt x="277668" y="130641"/>
                        </a:lnTo>
                        <a:lnTo>
                          <a:pt x="117163" y="288239"/>
                        </a:lnTo>
                        <a:lnTo>
                          <a:pt x="118485" y="291674"/>
                        </a:lnTo>
                        <a:lnTo>
                          <a:pt x="114608" y="290793"/>
                        </a:lnTo>
                        <a:lnTo>
                          <a:pt x="110909" y="294493"/>
                        </a:lnTo>
                        <a:close/>
                        <a:moveTo>
                          <a:pt x="13655" y="17002"/>
                        </a:moveTo>
                        <a:lnTo>
                          <a:pt x="114080" y="280222"/>
                        </a:lnTo>
                        <a:lnTo>
                          <a:pt x="268858" y="126941"/>
                        </a:lnTo>
                        <a:lnTo>
                          <a:pt x="13655" y="17002"/>
                        </a:lnTo>
                        <a:close/>
                      </a:path>
                    </a:pathLst>
                  </a:custGeom>
                  <a:grpFill/>
                  <a:ln w="8809" cap="flat">
                    <a:noFill/>
                    <a:prstDash val="solid"/>
                    <a:miter/>
                  </a:ln>
                </p:spPr>
                <p:txBody>
                  <a:bodyPr rtlCol="0" anchor="ctr"/>
                  <a:lstStyle/>
                  <a:p>
                    <a:endParaRPr lang="en-US" sz="3200"/>
                  </a:p>
                </p:txBody>
              </p:sp>
            </p:grpSp>
            <p:grpSp>
              <p:nvGrpSpPr>
                <p:cNvPr id="1654" name="Graphic 4229">
                  <a:extLst>
                    <a:ext uri="{FF2B5EF4-FFF2-40B4-BE49-F238E27FC236}">
                      <a16:creationId xmlns:a16="http://schemas.microsoft.com/office/drawing/2014/main" id="{122AD8F1-E303-45F2-8A34-EC20081AA984}"/>
                    </a:ext>
                  </a:extLst>
                </p:cNvPr>
                <p:cNvGrpSpPr/>
                <p:nvPr/>
              </p:nvGrpSpPr>
              <p:grpSpPr>
                <a:xfrm>
                  <a:off x="3930951" y="2060901"/>
                  <a:ext cx="235911" cy="192746"/>
                  <a:chOff x="3930951" y="2060901"/>
                  <a:chExt cx="235911" cy="192746"/>
                </a:xfrm>
                <a:grpFill/>
              </p:grpSpPr>
              <p:sp>
                <p:nvSpPr>
                  <p:cNvPr id="2294" name="Freeform: Shape 2293">
                    <a:extLst>
                      <a:ext uri="{FF2B5EF4-FFF2-40B4-BE49-F238E27FC236}">
                        <a16:creationId xmlns:a16="http://schemas.microsoft.com/office/drawing/2014/main" id="{D5213C18-71A5-4FFF-8D8D-7C1236C9B23E}"/>
                      </a:ext>
                    </a:extLst>
                  </p:cNvPr>
                  <p:cNvSpPr/>
                  <p:nvPr/>
                </p:nvSpPr>
                <p:spPr>
                  <a:xfrm>
                    <a:off x="3934650" y="2064777"/>
                    <a:ext cx="223490" cy="182439"/>
                  </a:xfrm>
                  <a:custGeom>
                    <a:avLst/>
                    <a:gdLst>
                      <a:gd name="connsiteX0" fmla="*/ 0 w 223490"/>
                      <a:gd name="connsiteY0" fmla="*/ 0 h 182439"/>
                      <a:gd name="connsiteX1" fmla="*/ 352 w 223490"/>
                      <a:gd name="connsiteY1" fmla="*/ 0 h 182439"/>
                      <a:gd name="connsiteX2" fmla="*/ 220672 w 223490"/>
                      <a:gd name="connsiteY2" fmla="*/ 23080 h 182439"/>
                      <a:gd name="connsiteX3" fmla="*/ 223491 w 223490"/>
                      <a:gd name="connsiteY3" fmla="*/ 23345 h 182439"/>
                      <a:gd name="connsiteX4" fmla="*/ 221288 w 223490"/>
                      <a:gd name="connsiteY4" fmla="*/ 25018 h 182439"/>
                      <a:gd name="connsiteX5" fmla="*/ 18499 w 223490"/>
                      <a:gd name="connsiteY5" fmla="*/ 181911 h 182439"/>
                      <a:gd name="connsiteX6" fmla="*/ 17795 w 223490"/>
                      <a:gd name="connsiteY6" fmla="*/ 182440 h 182439"/>
                      <a:gd name="connsiteX7" fmla="*/ 17707 w 223490"/>
                      <a:gd name="connsiteY7" fmla="*/ 181647 h 182439"/>
                      <a:gd name="connsiteX8" fmla="*/ 176 w 223490"/>
                      <a:gd name="connsiteY8" fmla="*/ 1674 h 182439"/>
                      <a:gd name="connsiteX9" fmla="*/ 0 w 223490"/>
                      <a:gd name="connsiteY9" fmla="*/ 0 h 182439"/>
                      <a:gd name="connsiteX10" fmla="*/ 352 w 223490"/>
                      <a:gd name="connsiteY10" fmla="*/ 3436 h 182439"/>
                      <a:gd name="connsiteX11" fmla="*/ 18588 w 223490"/>
                      <a:gd name="connsiteY11" fmla="*/ 181559 h 182439"/>
                      <a:gd name="connsiteX12" fmla="*/ 17883 w 223490"/>
                      <a:gd name="connsiteY12" fmla="*/ 181206 h 182439"/>
                      <a:gd name="connsiteX13" fmla="*/ 219879 w 223490"/>
                      <a:gd name="connsiteY13" fmla="*/ 23256 h 182439"/>
                      <a:gd name="connsiteX14" fmla="*/ 220495 w 223490"/>
                      <a:gd name="connsiteY14" fmla="*/ 25283 h 182439"/>
                      <a:gd name="connsiteX15" fmla="*/ 352 w 223490"/>
                      <a:gd name="connsiteY15" fmla="*/ 3436 h 18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490" h="182439">
                        <a:moveTo>
                          <a:pt x="0" y="0"/>
                        </a:moveTo>
                        <a:lnTo>
                          <a:pt x="352" y="0"/>
                        </a:lnTo>
                        <a:lnTo>
                          <a:pt x="220672" y="23080"/>
                        </a:lnTo>
                        <a:lnTo>
                          <a:pt x="223491" y="23345"/>
                        </a:lnTo>
                        <a:lnTo>
                          <a:pt x="221288" y="25018"/>
                        </a:lnTo>
                        <a:lnTo>
                          <a:pt x="18499" y="181911"/>
                        </a:lnTo>
                        <a:lnTo>
                          <a:pt x="17795" y="182440"/>
                        </a:lnTo>
                        <a:lnTo>
                          <a:pt x="17707" y="181647"/>
                        </a:lnTo>
                        <a:lnTo>
                          <a:pt x="176" y="1674"/>
                        </a:lnTo>
                        <a:lnTo>
                          <a:pt x="0" y="0"/>
                        </a:lnTo>
                        <a:close/>
                        <a:moveTo>
                          <a:pt x="352" y="3436"/>
                        </a:moveTo>
                        <a:lnTo>
                          <a:pt x="18588" y="181559"/>
                        </a:lnTo>
                        <a:lnTo>
                          <a:pt x="17883" y="181206"/>
                        </a:lnTo>
                        <a:lnTo>
                          <a:pt x="219879" y="23256"/>
                        </a:lnTo>
                        <a:lnTo>
                          <a:pt x="220495" y="25283"/>
                        </a:lnTo>
                        <a:lnTo>
                          <a:pt x="352" y="3436"/>
                        </a:lnTo>
                        <a:close/>
                      </a:path>
                    </a:pathLst>
                  </a:custGeom>
                  <a:grpFill/>
                  <a:ln w="8809" cap="flat">
                    <a:noFill/>
                    <a:prstDash val="solid"/>
                    <a:miter/>
                  </a:ln>
                </p:spPr>
                <p:txBody>
                  <a:bodyPr rtlCol="0" anchor="ctr"/>
                  <a:lstStyle/>
                  <a:p>
                    <a:endParaRPr lang="en-US" sz="3200"/>
                  </a:p>
                </p:txBody>
              </p:sp>
              <p:sp>
                <p:nvSpPr>
                  <p:cNvPr id="2295" name="Freeform: Shape 2294">
                    <a:extLst>
                      <a:ext uri="{FF2B5EF4-FFF2-40B4-BE49-F238E27FC236}">
                        <a16:creationId xmlns:a16="http://schemas.microsoft.com/office/drawing/2014/main" id="{F99A849F-F345-4570-BD5A-C27D0EE7C1F7}"/>
                      </a:ext>
                    </a:extLst>
                  </p:cNvPr>
                  <p:cNvSpPr/>
                  <p:nvPr/>
                </p:nvSpPr>
                <p:spPr>
                  <a:xfrm>
                    <a:off x="3930951" y="2060901"/>
                    <a:ext cx="235911" cy="192746"/>
                  </a:xfrm>
                  <a:custGeom>
                    <a:avLst/>
                    <a:gdLst>
                      <a:gd name="connsiteX0" fmla="*/ 18763 w 235911"/>
                      <a:gd name="connsiteY0" fmla="*/ 192746 h 192746"/>
                      <a:gd name="connsiteX1" fmla="*/ 18235 w 235911"/>
                      <a:gd name="connsiteY1" fmla="*/ 187285 h 192746"/>
                      <a:gd name="connsiteX2" fmla="*/ 15857 w 235911"/>
                      <a:gd name="connsiteY2" fmla="*/ 186228 h 192746"/>
                      <a:gd name="connsiteX3" fmla="*/ 17971 w 235911"/>
                      <a:gd name="connsiteY3" fmla="*/ 184113 h 192746"/>
                      <a:gd name="connsiteX4" fmla="*/ 352 w 235911"/>
                      <a:gd name="connsiteY4" fmla="*/ 3524 h 192746"/>
                      <a:gd name="connsiteX5" fmla="*/ 352 w 235911"/>
                      <a:gd name="connsiteY5" fmla="*/ 3524 h 192746"/>
                      <a:gd name="connsiteX6" fmla="*/ 0 w 235911"/>
                      <a:gd name="connsiteY6" fmla="*/ 0 h 192746"/>
                      <a:gd name="connsiteX7" fmla="*/ 4493 w 235911"/>
                      <a:gd name="connsiteY7" fmla="*/ 529 h 192746"/>
                      <a:gd name="connsiteX8" fmla="*/ 222962 w 235911"/>
                      <a:gd name="connsiteY8" fmla="*/ 23345 h 192746"/>
                      <a:gd name="connsiteX9" fmla="*/ 225517 w 235911"/>
                      <a:gd name="connsiteY9" fmla="*/ 21407 h 192746"/>
                      <a:gd name="connsiteX10" fmla="*/ 226133 w 235911"/>
                      <a:gd name="connsiteY10" fmla="*/ 23697 h 192746"/>
                      <a:gd name="connsiteX11" fmla="*/ 235912 w 235911"/>
                      <a:gd name="connsiteY11" fmla="*/ 24754 h 192746"/>
                      <a:gd name="connsiteX12" fmla="*/ 228159 w 235911"/>
                      <a:gd name="connsiteY12" fmla="*/ 30744 h 192746"/>
                      <a:gd name="connsiteX13" fmla="*/ 228776 w 235911"/>
                      <a:gd name="connsiteY13" fmla="*/ 33035 h 192746"/>
                      <a:gd name="connsiteX14" fmla="*/ 225605 w 235911"/>
                      <a:gd name="connsiteY14" fmla="*/ 32682 h 192746"/>
                      <a:gd name="connsiteX15" fmla="*/ 25899 w 235911"/>
                      <a:gd name="connsiteY15" fmla="*/ 187197 h 192746"/>
                      <a:gd name="connsiteX16" fmla="*/ 26251 w 235911"/>
                      <a:gd name="connsiteY16" fmla="*/ 190808 h 192746"/>
                      <a:gd name="connsiteX17" fmla="*/ 22992 w 235911"/>
                      <a:gd name="connsiteY17" fmla="*/ 189399 h 192746"/>
                      <a:gd name="connsiteX18" fmla="*/ 18763 w 235911"/>
                      <a:gd name="connsiteY18" fmla="*/ 192746 h 192746"/>
                      <a:gd name="connsiteX19" fmla="*/ 7840 w 235911"/>
                      <a:gd name="connsiteY19" fmla="*/ 11100 h 192746"/>
                      <a:gd name="connsiteX20" fmla="*/ 25018 w 235911"/>
                      <a:gd name="connsiteY20" fmla="*/ 178211 h 192746"/>
                      <a:gd name="connsiteX21" fmla="*/ 212743 w 235911"/>
                      <a:gd name="connsiteY21" fmla="*/ 31449 h 192746"/>
                      <a:gd name="connsiteX22" fmla="*/ 7840 w 235911"/>
                      <a:gd name="connsiteY22" fmla="*/ 11100 h 19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5911" h="192746">
                        <a:moveTo>
                          <a:pt x="18763" y="192746"/>
                        </a:moveTo>
                        <a:lnTo>
                          <a:pt x="18235" y="187285"/>
                        </a:lnTo>
                        <a:lnTo>
                          <a:pt x="15857" y="186228"/>
                        </a:lnTo>
                        <a:lnTo>
                          <a:pt x="17971" y="184113"/>
                        </a:lnTo>
                        <a:lnTo>
                          <a:pt x="352" y="3524"/>
                        </a:lnTo>
                        <a:lnTo>
                          <a:pt x="352" y="3524"/>
                        </a:lnTo>
                        <a:lnTo>
                          <a:pt x="0" y="0"/>
                        </a:lnTo>
                        <a:lnTo>
                          <a:pt x="4493" y="529"/>
                        </a:lnTo>
                        <a:lnTo>
                          <a:pt x="222962" y="23345"/>
                        </a:lnTo>
                        <a:lnTo>
                          <a:pt x="225517" y="21407"/>
                        </a:lnTo>
                        <a:lnTo>
                          <a:pt x="226133" y="23697"/>
                        </a:lnTo>
                        <a:lnTo>
                          <a:pt x="235912" y="24754"/>
                        </a:lnTo>
                        <a:lnTo>
                          <a:pt x="228159" y="30744"/>
                        </a:lnTo>
                        <a:lnTo>
                          <a:pt x="228776" y="33035"/>
                        </a:lnTo>
                        <a:lnTo>
                          <a:pt x="225605" y="32682"/>
                        </a:lnTo>
                        <a:lnTo>
                          <a:pt x="25899" y="187197"/>
                        </a:lnTo>
                        <a:lnTo>
                          <a:pt x="26251" y="190808"/>
                        </a:lnTo>
                        <a:lnTo>
                          <a:pt x="22992" y="189399"/>
                        </a:lnTo>
                        <a:lnTo>
                          <a:pt x="18763" y="192746"/>
                        </a:lnTo>
                        <a:close/>
                        <a:moveTo>
                          <a:pt x="7840" y="11100"/>
                        </a:moveTo>
                        <a:lnTo>
                          <a:pt x="25018" y="178211"/>
                        </a:lnTo>
                        <a:lnTo>
                          <a:pt x="212743" y="31449"/>
                        </a:lnTo>
                        <a:lnTo>
                          <a:pt x="7840" y="11100"/>
                        </a:lnTo>
                        <a:close/>
                      </a:path>
                    </a:pathLst>
                  </a:custGeom>
                  <a:grpFill/>
                  <a:ln w="8809" cap="flat">
                    <a:noFill/>
                    <a:prstDash val="solid"/>
                    <a:miter/>
                  </a:ln>
                </p:spPr>
                <p:txBody>
                  <a:bodyPr rtlCol="0" anchor="ctr"/>
                  <a:lstStyle/>
                  <a:p>
                    <a:endParaRPr lang="en-US" sz="3200"/>
                  </a:p>
                </p:txBody>
              </p:sp>
            </p:grpSp>
            <p:grpSp>
              <p:nvGrpSpPr>
                <p:cNvPr id="1655" name="Graphic 4229">
                  <a:extLst>
                    <a:ext uri="{FF2B5EF4-FFF2-40B4-BE49-F238E27FC236}">
                      <a16:creationId xmlns:a16="http://schemas.microsoft.com/office/drawing/2014/main" id="{4997D84F-BC85-4928-82FC-CE4DDC413131}"/>
                    </a:ext>
                  </a:extLst>
                </p:cNvPr>
                <p:cNvGrpSpPr/>
                <p:nvPr/>
              </p:nvGrpSpPr>
              <p:grpSpPr>
                <a:xfrm>
                  <a:off x="4300498" y="2110057"/>
                  <a:ext cx="634618" cy="369107"/>
                  <a:chOff x="4300498" y="2110057"/>
                  <a:chExt cx="634618" cy="369107"/>
                </a:xfrm>
                <a:grpFill/>
              </p:grpSpPr>
              <p:sp>
                <p:nvSpPr>
                  <p:cNvPr id="2292" name="Freeform: Shape 2291">
                    <a:extLst>
                      <a:ext uri="{FF2B5EF4-FFF2-40B4-BE49-F238E27FC236}">
                        <a16:creationId xmlns:a16="http://schemas.microsoft.com/office/drawing/2014/main" id="{2524509B-BCD9-45B2-A144-98915995F055}"/>
                      </a:ext>
                    </a:extLst>
                  </p:cNvPr>
                  <p:cNvSpPr/>
                  <p:nvPr/>
                </p:nvSpPr>
                <p:spPr>
                  <a:xfrm>
                    <a:off x="4310453" y="2114285"/>
                    <a:ext cx="616030" cy="358360"/>
                  </a:xfrm>
                  <a:custGeom>
                    <a:avLst/>
                    <a:gdLst>
                      <a:gd name="connsiteX0" fmla="*/ 611538 w 616030"/>
                      <a:gd name="connsiteY0" fmla="*/ 173278 h 358360"/>
                      <a:gd name="connsiteX1" fmla="*/ 302862 w 616030"/>
                      <a:gd name="connsiteY1" fmla="*/ 2819 h 358360"/>
                      <a:gd name="connsiteX2" fmla="*/ 304448 w 616030"/>
                      <a:gd name="connsiteY2" fmla="*/ 2555 h 358360"/>
                      <a:gd name="connsiteX3" fmla="*/ 2731 w 616030"/>
                      <a:gd name="connsiteY3" fmla="*/ 357479 h 358360"/>
                      <a:gd name="connsiteX4" fmla="*/ 1938 w 616030"/>
                      <a:gd name="connsiteY4" fmla="*/ 356334 h 358360"/>
                      <a:gd name="connsiteX5" fmla="*/ 611538 w 616030"/>
                      <a:gd name="connsiteY5" fmla="*/ 173278 h 358360"/>
                      <a:gd name="connsiteX6" fmla="*/ 616031 w 616030"/>
                      <a:gd name="connsiteY6" fmla="*/ 171868 h 358360"/>
                      <a:gd name="connsiteX7" fmla="*/ 2378 w 616030"/>
                      <a:gd name="connsiteY7" fmla="*/ 357655 h 358360"/>
                      <a:gd name="connsiteX8" fmla="*/ 0 w 616030"/>
                      <a:gd name="connsiteY8" fmla="*/ 358360 h 358360"/>
                      <a:gd name="connsiteX9" fmla="*/ 1586 w 616030"/>
                      <a:gd name="connsiteY9" fmla="*/ 356422 h 358360"/>
                      <a:gd name="connsiteX10" fmla="*/ 302510 w 616030"/>
                      <a:gd name="connsiteY10" fmla="*/ 793 h 358360"/>
                      <a:gd name="connsiteX11" fmla="*/ 303214 w 616030"/>
                      <a:gd name="connsiteY11" fmla="*/ 0 h 358360"/>
                      <a:gd name="connsiteX12" fmla="*/ 304095 w 616030"/>
                      <a:gd name="connsiteY12" fmla="*/ 529 h 358360"/>
                      <a:gd name="connsiteX13" fmla="*/ 616031 w 616030"/>
                      <a:gd name="connsiteY13" fmla="*/ 171868 h 358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6030" h="358360">
                        <a:moveTo>
                          <a:pt x="611538" y="173278"/>
                        </a:moveTo>
                        <a:lnTo>
                          <a:pt x="302862" y="2819"/>
                        </a:lnTo>
                        <a:lnTo>
                          <a:pt x="304448" y="2555"/>
                        </a:lnTo>
                        <a:lnTo>
                          <a:pt x="2731" y="357479"/>
                        </a:lnTo>
                        <a:lnTo>
                          <a:pt x="1938" y="356334"/>
                        </a:lnTo>
                        <a:lnTo>
                          <a:pt x="611538" y="173278"/>
                        </a:lnTo>
                        <a:close/>
                        <a:moveTo>
                          <a:pt x="616031" y="171868"/>
                        </a:moveTo>
                        <a:lnTo>
                          <a:pt x="2378" y="357655"/>
                        </a:lnTo>
                        <a:lnTo>
                          <a:pt x="0" y="358360"/>
                        </a:lnTo>
                        <a:lnTo>
                          <a:pt x="1586" y="356422"/>
                        </a:lnTo>
                        <a:lnTo>
                          <a:pt x="302510" y="793"/>
                        </a:lnTo>
                        <a:lnTo>
                          <a:pt x="303214" y="0"/>
                        </a:lnTo>
                        <a:lnTo>
                          <a:pt x="304095" y="529"/>
                        </a:lnTo>
                        <a:lnTo>
                          <a:pt x="616031" y="171868"/>
                        </a:lnTo>
                        <a:close/>
                      </a:path>
                    </a:pathLst>
                  </a:custGeom>
                  <a:grpFill/>
                  <a:ln w="8809" cap="flat">
                    <a:noFill/>
                    <a:prstDash val="solid"/>
                    <a:miter/>
                  </a:ln>
                </p:spPr>
                <p:txBody>
                  <a:bodyPr rtlCol="0" anchor="ctr"/>
                  <a:lstStyle/>
                  <a:p>
                    <a:endParaRPr lang="en-US" sz="3200"/>
                  </a:p>
                </p:txBody>
              </p:sp>
              <p:sp>
                <p:nvSpPr>
                  <p:cNvPr id="2293" name="Freeform: Shape 2292">
                    <a:extLst>
                      <a:ext uri="{FF2B5EF4-FFF2-40B4-BE49-F238E27FC236}">
                        <a16:creationId xmlns:a16="http://schemas.microsoft.com/office/drawing/2014/main" id="{3371B3D1-DA62-4184-B05C-215659164E71}"/>
                      </a:ext>
                    </a:extLst>
                  </p:cNvPr>
                  <p:cNvSpPr/>
                  <p:nvPr/>
                </p:nvSpPr>
                <p:spPr>
                  <a:xfrm>
                    <a:off x="4300498" y="2110057"/>
                    <a:ext cx="634618" cy="369107"/>
                  </a:xfrm>
                  <a:custGeom>
                    <a:avLst/>
                    <a:gdLst>
                      <a:gd name="connsiteX0" fmla="*/ 0 w 634618"/>
                      <a:gd name="connsiteY0" fmla="*/ 369108 h 369107"/>
                      <a:gd name="connsiteX1" fmla="*/ 7664 w 634618"/>
                      <a:gd name="connsiteY1" fmla="*/ 360122 h 369107"/>
                      <a:gd name="connsiteX2" fmla="*/ 6607 w 634618"/>
                      <a:gd name="connsiteY2" fmla="*/ 358536 h 369107"/>
                      <a:gd name="connsiteX3" fmla="*/ 9778 w 634618"/>
                      <a:gd name="connsiteY3" fmla="*/ 357567 h 369107"/>
                      <a:gd name="connsiteX4" fmla="*/ 306210 w 634618"/>
                      <a:gd name="connsiteY4" fmla="*/ 7224 h 369107"/>
                      <a:gd name="connsiteX5" fmla="*/ 302950 w 634618"/>
                      <a:gd name="connsiteY5" fmla="*/ 5462 h 369107"/>
                      <a:gd name="connsiteX6" fmla="*/ 308588 w 634618"/>
                      <a:gd name="connsiteY6" fmla="*/ 4405 h 369107"/>
                      <a:gd name="connsiteX7" fmla="*/ 312288 w 634618"/>
                      <a:gd name="connsiteY7" fmla="*/ 0 h 369107"/>
                      <a:gd name="connsiteX8" fmla="*/ 317309 w 634618"/>
                      <a:gd name="connsiteY8" fmla="*/ 2731 h 369107"/>
                      <a:gd name="connsiteX9" fmla="*/ 323123 w 634618"/>
                      <a:gd name="connsiteY9" fmla="*/ 1674 h 369107"/>
                      <a:gd name="connsiteX10" fmla="*/ 320657 w 634618"/>
                      <a:gd name="connsiteY10" fmla="*/ 4581 h 369107"/>
                      <a:gd name="connsiteX11" fmla="*/ 634618 w 634618"/>
                      <a:gd name="connsiteY11" fmla="*/ 177066 h 369107"/>
                      <a:gd name="connsiteX12" fmla="*/ 630038 w 634618"/>
                      <a:gd name="connsiteY12" fmla="*/ 178475 h 369107"/>
                      <a:gd name="connsiteX13" fmla="*/ 630038 w 634618"/>
                      <a:gd name="connsiteY13" fmla="*/ 178475 h 369107"/>
                      <a:gd name="connsiteX14" fmla="*/ 624136 w 634618"/>
                      <a:gd name="connsiteY14" fmla="*/ 180237 h 369107"/>
                      <a:gd name="connsiteX15" fmla="*/ 14359 w 634618"/>
                      <a:gd name="connsiteY15" fmla="*/ 364879 h 369107"/>
                      <a:gd name="connsiteX16" fmla="*/ 12245 w 634618"/>
                      <a:gd name="connsiteY16" fmla="*/ 367346 h 369107"/>
                      <a:gd name="connsiteX17" fmla="*/ 11188 w 634618"/>
                      <a:gd name="connsiteY17" fmla="*/ 365760 h 369107"/>
                      <a:gd name="connsiteX18" fmla="*/ 0 w 634618"/>
                      <a:gd name="connsiteY18" fmla="*/ 369108 h 369107"/>
                      <a:gd name="connsiteX19" fmla="*/ 314490 w 634618"/>
                      <a:gd name="connsiteY19" fmla="*/ 11804 h 369107"/>
                      <a:gd name="connsiteX20" fmla="*/ 24225 w 634618"/>
                      <a:gd name="connsiteY20" fmla="*/ 353251 h 369107"/>
                      <a:gd name="connsiteX21" fmla="*/ 612771 w 634618"/>
                      <a:gd name="connsiteY21" fmla="*/ 176537 h 369107"/>
                      <a:gd name="connsiteX22" fmla="*/ 314490 w 634618"/>
                      <a:gd name="connsiteY22" fmla="*/ 11804 h 369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4618" h="369107">
                        <a:moveTo>
                          <a:pt x="0" y="369108"/>
                        </a:moveTo>
                        <a:lnTo>
                          <a:pt x="7664" y="360122"/>
                        </a:lnTo>
                        <a:lnTo>
                          <a:pt x="6607" y="358536"/>
                        </a:lnTo>
                        <a:lnTo>
                          <a:pt x="9778" y="357567"/>
                        </a:lnTo>
                        <a:lnTo>
                          <a:pt x="306210" y="7224"/>
                        </a:lnTo>
                        <a:lnTo>
                          <a:pt x="302950" y="5462"/>
                        </a:lnTo>
                        <a:lnTo>
                          <a:pt x="308588" y="4405"/>
                        </a:lnTo>
                        <a:lnTo>
                          <a:pt x="312288" y="0"/>
                        </a:lnTo>
                        <a:lnTo>
                          <a:pt x="317309" y="2731"/>
                        </a:lnTo>
                        <a:lnTo>
                          <a:pt x="323123" y="1674"/>
                        </a:lnTo>
                        <a:lnTo>
                          <a:pt x="320657" y="4581"/>
                        </a:lnTo>
                        <a:lnTo>
                          <a:pt x="634618" y="177066"/>
                        </a:lnTo>
                        <a:lnTo>
                          <a:pt x="630038" y="178475"/>
                        </a:lnTo>
                        <a:lnTo>
                          <a:pt x="630038" y="178475"/>
                        </a:lnTo>
                        <a:lnTo>
                          <a:pt x="624136" y="180237"/>
                        </a:lnTo>
                        <a:lnTo>
                          <a:pt x="14359" y="364879"/>
                        </a:lnTo>
                        <a:lnTo>
                          <a:pt x="12245" y="367346"/>
                        </a:lnTo>
                        <a:lnTo>
                          <a:pt x="11188" y="365760"/>
                        </a:lnTo>
                        <a:lnTo>
                          <a:pt x="0" y="369108"/>
                        </a:lnTo>
                        <a:close/>
                        <a:moveTo>
                          <a:pt x="314490" y="11804"/>
                        </a:moveTo>
                        <a:lnTo>
                          <a:pt x="24225" y="353251"/>
                        </a:lnTo>
                        <a:lnTo>
                          <a:pt x="612771" y="176537"/>
                        </a:lnTo>
                        <a:lnTo>
                          <a:pt x="314490" y="11804"/>
                        </a:lnTo>
                        <a:close/>
                      </a:path>
                    </a:pathLst>
                  </a:custGeom>
                  <a:grpFill/>
                  <a:ln w="8809" cap="flat">
                    <a:noFill/>
                    <a:prstDash val="solid"/>
                    <a:miter/>
                  </a:ln>
                </p:spPr>
                <p:txBody>
                  <a:bodyPr rtlCol="0" anchor="ctr"/>
                  <a:lstStyle/>
                  <a:p>
                    <a:endParaRPr lang="en-US" sz="3200"/>
                  </a:p>
                </p:txBody>
              </p:sp>
            </p:grpSp>
            <p:grpSp>
              <p:nvGrpSpPr>
                <p:cNvPr id="1656" name="Graphic 4229">
                  <a:extLst>
                    <a:ext uri="{FF2B5EF4-FFF2-40B4-BE49-F238E27FC236}">
                      <a16:creationId xmlns:a16="http://schemas.microsoft.com/office/drawing/2014/main" id="{6D1F3273-E9D7-4DBD-A234-815078BD6941}"/>
                    </a:ext>
                  </a:extLst>
                </p:cNvPr>
                <p:cNvGrpSpPr/>
                <p:nvPr/>
              </p:nvGrpSpPr>
              <p:grpSpPr>
                <a:xfrm>
                  <a:off x="3865233" y="2239112"/>
                  <a:ext cx="457288" cy="422932"/>
                  <a:chOff x="3865233" y="2239112"/>
                  <a:chExt cx="457288" cy="422932"/>
                </a:xfrm>
                <a:grpFill/>
              </p:grpSpPr>
              <p:sp>
                <p:nvSpPr>
                  <p:cNvPr id="2290" name="Freeform: Shape 2289">
                    <a:extLst>
                      <a:ext uri="{FF2B5EF4-FFF2-40B4-BE49-F238E27FC236}">
                        <a16:creationId xmlns:a16="http://schemas.microsoft.com/office/drawing/2014/main" id="{71F8BA01-FAC3-466F-885B-A2ED2D2EDB05}"/>
                      </a:ext>
                    </a:extLst>
                  </p:cNvPr>
                  <p:cNvSpPr/>
                  <p:nvPr/>
                </p:nvSpPr>
                <p:spPr>
                  <a:xfrm>
                    <a:off x="3871048" y="2244574"/>
                    <a:ext cx="443986" cy="411920"/>
                  </a:xfrm>
                  <a:custGeom>
                    <a:avLst/>
                    <a:gdLst>
                      <a:gd name="connsiteX0" fmla="*/ 82102 w 443986"/>
                      <a:gd name="connsiteY0" fmla="*/ 0 h 411920"/>
                      <a:gd name="connsiteX1" fmla="*/ 82631 w 443986"/>
                      <a:gd name="connsiteY1" fmla="*/ 352 h 411920"/>
                      <a:gd name="connsiteX2" fmla="*/ 442136 w 443986"/>
                      <a:gd name="connsiteY2" fmla="*/ 225693 h 411920"/>
                      <a:gd name="connsiteX3" fmla="*/ 443986 w 443986"/>
                      <a:gd name="connsiteY3" fmla="*/ 226838 h 411920"/>
                      <a:gd name="connsiteX4" fmla="*/ 441960 w 443986"/>
                      <a:gd name="connsiteY4" fmla="*/ 227719 h 411920"/>
                      <a:gd name="connsiteX5" fmla="*/ 969 w 443986"/>
                      <a:gd name="connsiteY5" fmla="*/ 411568 h 411920"/>
                      <a:gd name="connsiteX6" fmla="*/ 0 w 443986"/>
                      <a:gd name="connsiteY6" fmla="*/ 411920 h 411920"/>
                      <a:gd name="connsiteX7" fmla="*/ 176 w 443986"/>
                      <a:gd name="connsiteY7" fmla="*/ 410952 h 411920"/>
                      <a:gd name="connsiteX8" fmla="*/ 81662 w 443986"/>
                      <a:gd name="connsiteY8" fmla="*/ 1762 h 411920"/>
                      <a:gd name="connsiteX9" fmla="*/ 82102 w 443986"/>
                      <a:gd name="connsiteY9" fmla="*/ 0 h 411920"/>
                      <a:gd name="connsiteX10" fmla="*/ 81398 w 443986"/>
                      <a:gd name="connsiteY10" fmla="*/ 3612 h 411920"/>
                      <a:gd name="connsiteX11" fmla="*/ 1321 w 443986"/>
                      <a:gd name="connsiteY11" fmla="*/ 411216 h 411920"/>
                      <a:gd name="connsiteX12" fmla="*/ 617 w 443986"/>
                      <a:gd name="connsiteY12" fmla="*/ 410599 h 411920"/>
                      <a:gd name="connsiteX13" fmla="*/ 441079 w 443986"/>
                      <a:gd name="connsiteY13" fmla="*/ 225605 h 411920"/>
                      <a:gd name="connsiteX14" fmla="*/ 440903 w 443986"/>
                      <a:gd name="connsiteY14" fmla="*/ 227631 h 411920"/>
                      <a:gd name="connsiteX15" fmla="*/ 81398 w 443986"/>
                      <a:gd name="connsiteY15" fmla="*/ 3612 h 41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3986" h="411920">
                        <a:moveTo>
                          <a:pt x="82102" y="0"/>
                        </a:moveTo>
                        <a:lnTo>
                          <a:pt x="82631" y="352"/>
                        </a:lnTo>
                        <a:lnTo>
                          <a:pt x="442136" y="225693"/>
                        </a:lnTo>
                        <a:lnTo>
                          <a:pt x="443986" y="226838"/>
                        </a:lnTo>
                        <a:lnTo>
                          <a:pt x="441960" y="227719"/>
                        </a:lnTo>
                        <a:lnTo>
                          <a:pt x="969" y="411568"/>
                        </a:lnTo>
                        <a:lnTo>
                          <a:pt x="0" y="411920"/>
                        </a:lnTo>
                        <a:lnTo>
                          <a:pt x="176" y="410952"/>
                        </a:lnTo>
                        <a:lnTo>
                          <a:pt x="81662" y="1762"/>
                        </a:lnTo>
                        <a:lnTo>
                          <a:pt x="82102" y="0"/>
                        </a:lnTo>
                        <a:close/>
                        <a:moveTo>
                          <a:pt x="81398" y="3612"/>
                        </a:moveTo>
                        <a:lnTo>
                          <a:pt x="1321" y="411216"/>
                        </a:lnTo>
                        <a:lnTo>
                          <a:pt x="617" y="410599"/>
                        </a:lnTo>
                        <a:lnTo>
                          <a:pt x="441079" y="225605"/>
                        </a:lnTo>
                        <a:lnTo>
                          <a:pt x="440903" y="227631"/>
                        </a:lnTo>
                        <a:lnTo>
                          <a:pt x="81398" y="3612"/>
                        </a:lnTo>
                        <a:close/>
                      </a:path>
                    </a:pathLst>
                  </a:custGeom>
                  <a:grpFill/>
                  <a:ln w="8809" cap="flat">
                    <a:noFill/>
                    <a:prstDash val="solid"/>
                    <a:miter/>
                  </a:ln>
                </p:spPr>
                <p:txBody>
                  <a:bodyPr rtlCol="0" anchor="ctr"/>
                  <a:lstStyle/>
                  <a:p>
                    <a:endParaRPr lang="en-US" sz="3200"/>
                  </a:p>
                </p:txBody>
              </p:sp>
              <p:sp>
                <p:nvSpPr>
                  <p:cNvPr id="2291" name="Freeform: Shape 2290">
                    <a:extLst>
                      <a:ext uri="{FF2B5EF4-FFF2-40B4-BE49-F238E27FC236}">
                        <a16:creationId xmlns:a16="http://schemas.microsoft.com/office/drawing/2014/main" id="{793ABB2B-C226-4E63-A124-BB8FAC0B1EDB}"/>
                      </a:ext>
                    </a:extLst>
                  </p:cNvPr>
                  <p:cNvSpPr/>
                  <p:nvPr/>
                </p:nvSpPr>
                <p:spPr>
                  <a:xfrm>
                    <a:off x="3865233" y="2239112"/>
                    <a:ext cx="457288" cy="422932"/>
                  </a:xfrm>
                  <a:custGeom>
                    <a:avLst/>
                    <a:gdLst>
                      <a:gd name="connsiteX0" fmla="*/ 1410 w 457288"/>
                      <a:gd name="connsiteY0" fmla="*/ 422932 h 422932"/>
                      <a:gd name="connsiteX1" fmla="*/ 2555 w 457288"/>
                      <a:gd name="connsiteY1" fmla="*/ 417118 h 422932"/>
                      <a:gd name="connsiteX2" fmla="*/ 0 w 457288"/>
                      <a:gd name="connsiteY2" fmla="*/ 415004 h 422932"/>
                      <a:gd name="connsiteX3" fmla="*/ 3260 w 457288"/>
                      <a:gd name="connsiteY3" fmla="*/ 413682 h 422932"/>
                      <a:gd name="connsiteX4" fmla="*/ 85626 w 457288"/>
                      <a:gd name="connsiteY4" fmla="*/ 0 h 422932"/>
                      <a:gd name="connsiteX5" fmla="*/ 447862 w 457288"/>
                      <a:gd name="connsiteY5" fmla="*/ 227014 h 422932"/>
                      <a:gd name="connsiteX6" fmla="*/ 450858 w 457288"/>
                      <a:gd name="connsiteY6" fmla="*/ 225781 h 422932"/>
                      <a:gd name="connsiteX7" fmla="*/ 450593 w 457288"/>
                      <a:gd name="connsiteY7" fmla="*/ 228688 h 422932"/>
                      <a:gd name="connsiteX8" fmla="*/ 457288 w 457288"/>
                      <a:gd name="connsiteY8" fmla="*/ 232916 h 422932"/>
                      <a:gd name="connsiteX9" fmla="*/ 450064 w 457288"/>
                      <a:gd name="connsiteY9" fmla="*/ 235912 h 422932"/>
                      <a:gd name="connsiteX10" fmla="*/ 449800 w 457288"/>
                      <a:gd name="connsiteY10" fmla="*/ 238819 h 422932"/>
                      <a:gd name="connsiteX11" fmla="*/ 447069 w 457288"/>
                      <a:gd name="connsiteY11" fmla="*/ 237145 h 422932"/>
                      <a:gd name="connsiteX12" fmla="*/ 10131 w 457288"/>
                      <a:gd name="connsiteY12" fmla="*/ 419232 h 422932"/>
                      <a:gd name="connsiteX13" fmla="*/ 9426 w 457288"/>
                      <a:gd name="connsiteY13" fmla="*/ 422668 h 422932"/>
                      <a:gd name="connsiteX14" fmla="*/ 6871 w 457288"/>
                      <a:gd name="connsiteY14" fmla="*/ 420554 h 422932"/>
                      <a:gd name="connsiteX15" fmla="*/ 1410 w 457288"/>
                      <a:gd name="connsiteY15" fmla="*/ 422932 h 422932"/>
                      <a:gd name="connsiteX16" fmla="*/ 89590 w 457288"/>
                      <a:gd name="connsiteY16" fmla="*/ 14535 h 422932"/>
                      <a:gd name="connsiteX17" fmla="*/ 11893 w 457288"/>
                      <a:gd name="connsiteY17" fmla="*/ 410159 h 422932"/>
                      <a:gd name="connsiteX18" fmla="*/ 437556 w 457288"/>
                      <a:gd name="connsiteY18" fmla="*/ 231331 h 422932"/>
                      <a:gd name="connsiteX19" fmla="*/ 89590 w 457288"/>
                      <a:gd name="connsiteY19" fmla="*/ 14535 h 42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7288" h="422932">
                        <a:moveTo>
                          <a:pt x="1410" y="422932"/>
                        </a:moveTo>
                        <a:lnTo>
                          <a:pt x="2555" y="417118"/>
                        </a:lnTo>
                        <a:lnTo>
                          <a:pt x="0" y="415004"/>
                        </a:lnTo>
                        <a:lnTo>
                          <a:pt x="3260" y="413682"/>
                        </a:lnTo>
                        <a:lnTo>
                          <a:pt x="85626" y="0"/>
                        </a:lnTo>
                        <a:lnTo>
                          <a:pt x="447862" y="227014"/>
                        </a:lnTo>
                        <a:lnTo>
                          <a:pt x="450858" y="225781"/>
                        </a:lnTo>
                        <a:lnTo>
                          <a:pt x="450593" y="228688"/>
                        </a:lnTo>
                        <a:lnTo>
                          <a:pt x="457288" y="232916"/>
                        </a:lnTo>
                        <a:lnTo>
                          <a:pt x="450064" y="235912"/>
                        </a:lnTo>
                        <a:lnTo>
                          <a:pt x="449800" y="238819"/>
                        </a:lnTo>
                        <a:lnTo>
                          <a:pt x="447069" y="237145"/>
                        </a:lnTo>
                        <a:lnTo>
                          <a:pt x="10131" y="419232"/>
                        </a:lnTo>
                        <a:lnTo>
                          <a:pt x="9426" y="422668"/>
                        </a:lnTo>
                        <a:lnTo>
                          <a:pt x="6871" y="420554"/>
                        </a:lnTo>
                        <a:lnTo>
                          <a:pt x="1410" y="422932"/>
                        </a:lnTo>
                        <a:close/>
                        <a:moveTo>
                          <a:pt x="89590" y="14535"/>
                        </a:moveTo>
                        <a:lnTo>
                          <a:pt x="11893" y="410159"/>
                        </a:lnTo>
                        <a:lnTo>
                          <a:pt x="437556" y="231331"/>
                        </a:lnTo>
                        <a:lnTo>
                          <a:pt x="89590" y="14535"/>
                        </a:lnTo>
                        <a:close/>
                      </a:path>
                    </a:pathLst>
                  </a:custGeom>
                  <a:grpFill/>
                  <a:ln w="8809" cap="flat">
                    <a:noFill/>
                    <a:prstDash val="solid"/>
                    <a:miter/>
                  </a:ln>
                </p:spPr>
                <p:txBody>
                  <a:bodyPr rtlCol="0" anchor="ctr"/>
                  <a:lstStyle/>
                  <a:p>
                    <a:endParaRPr lang="en-US" sz="3200"/>
                  </a:p>
                </p:txBody>
              </p:sp>
            </p:grpSp>
            <p:grpSp>
              <p:nvGrpSpPr>
                <p:cNvPr id="1657" name="Graphic 4229">
                  <a:extLst>
                    <a:ext uri="{FF2B5EF4-FFF2-40B4-BE49-F238E27FC236}">
                      <a16:creationId xmlns:a16="http://schemas.microsoft.com/office/drawing/2014/main" id="{0E34FADB-70BD-4422-B2BA-6ED0CD030D83}"/>
                    </a:ext>
                  </a:extLst>
                </p:cNvPr>
                <p:cNvGrpSpPr/>
                <p:nvPr/>
              </p:nvGrpSpPr>
              <p:grpSpPr>
                <a:xfrm>
                  <a:off x="4296270" y="2464189"/>
                  <a:ext cx="666243" cy="544323"/>
                  <a:chOff x="4296270" y="2464189"/>
                  <a:chExt cx="666243" cy="544323"/>
                </a:xfrm>
                <a:grpFill/>
              </p:grpSpPr>
              <p:sp>
                <p:nvSpPr>
                  <p:cNvPr id="2288" name="Freeform: Shape 2287">
                    <a:extLst>
                      <a:ext uri="{FF2B5EF4-FFF2-40B4-BE49-F238E27FC236}">
                        <a16:creationId xmlns:a16="http://schemas.microsoft.com/office/drawing/2014/main" id="{9AA41D47-90D1-446B-BA1A-15EA856B05A5}"/>
                      </a:ext>
                    </a:extLst>
                  </p:cNvPr>
                  <p:cNvSpPr/>
                  <p:nvPr/>
                </p:nvSpPr>
                <p:spPr>
                  <a:xfrm>
                    <a:off x="4303053" y="2469474"/>
                    <a:ext cx="650474" cy="533223"/>
                  </a:xfrm>
                  <a:custGeom>
                    <a:avLst/>
                    <a:gdLst>
                      <a:gd name="connsiteX0" fmla="*/ 645894 w 650474"/>
                      <a:gd name="connsiteY0" fmla="*/ 321802 h 533223"/>
                      <a:gd name="connsiteX1" fmla="*/ 9074 w 650474"/>
                      <a:gd name="connsiteY1" fmla="*/ 2731 h 533223"/>
                      <a:gd name="connsiteX2" fmla="*/ 10571 w 650474"/>
                      <a:gd name="connsiteY2" fmla="*/ 1762 h 533223"/>
                      <a:gd name="connsiteX3" fmla="*/ 1145 w 650474"/>
                      <a:gd name="connsiteY3" fmla="*/ 532431 h 533223"/>
                      <a:gd name="connsiteX4" fmla="*/ 352 w 650474"/>
                      <a:gd name="connsiteY4" fmla="*/ 531815 h 533223"/>
                      <a:gd name="connsiteX5" fmla="*/ 645894 w 650474"/>
                      <a:gd name="connsiteY5" fmla="*/ 321802 h 533223"/>
                      <a:gd name="connsiteX6" fmla="*/ 650475 w 650474"/>
                      <a:gd name="connsiteY6" fmla="*/ 320304 h 533223"/>
                      <a:gd name="connsiteX7" fmla="*/ 793 w 650474"/>
                      <a:gd name="connsiteY7" fmla="*/ 532960 h 533223"/>
                      <a:gd name="connsiteX8" fmla="*/ 0 w 650474"/>
                      <a:gd name="connsiteY8" fmla="*/ 533224 h 533223"/>
                      <a:gd name="connsiteX9" fmla="*/ 0 w 650474"/>
                      <a:gd name="connsiteY9" fmla="*/ 532343 h 533223"/>
                      <a:gd name="connsiteX10" fmla="*/ 8545 w 650474"/>
                      <a:gd name="connsiteY10" fmla="*/ 1674 h 533223"/>
                      <a:gd name="connsiteX11" fmla="*/ 8545 w 650474"/>
                      <a:gd name="connsiteY11" fmla="*/ 0 h 533223"/>
                      <a:gd name="connsiteX12" fmla="*/ 10042 w 650474"/>
                      <a:gd name="connsiteY12" fmla="*/ 793 h 533223"/>
                      <a:gd name="connsiteX13" fmla="*/ 650475 w 650474"/>
                      <a:gd name="connsiteY13" fmla="*/ 320304 h 53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0474" h="533223">
                        <a:moveTo>
                          <a:pt x="645894" y="321802"/>
                        </a:moveTo>
                        <a:lnTo>
                          <a:pt x="9074" y="2731"/>
                        </a:lnTo>
                        <a:lnTo>
                          <a:pt x="10571" y="1762"/>
                        </a:lnTo>
                        <a:lnTo>
                          <a:pt x="1145" y="532431"/>
                        </a:lnTo>
                        <a:lnTo>
                          <a:pt x="352" y="531815"/>
                        </a:lnTo>
                        <a:lnTo>
                          <a:pt x="645894" y="321802"/>
                        </a:lnTo>
                        <a:close/>
                        <a:moveTo>
                          <a:pt x="650475" y="320304"/>
                        </a:moveTo>
                        <a:lnTo>
                          <a:pt x="793" y="532960"/>
                        </a:lnTo>
                        <a:lnTo>
                          <a:pt x="0" y="533224"/>
                        </a:lnTo>
                        <a:lnTo>
                          <a:pt x="0" y="532343"/>
                        </a:lnTo>
                        <a:lnTo>
                          <a:pt x="8545" y="1674"/>
                        </a:lnTo>
                        <a:lnTo>
                          <a:pt x="8545" y="0"/>
                        </a:lnTo>
                        <a:lnTo>
                          <a:pt x="10042" y="793"/>
                        </a:lnTo>
                        <a:lnTo>
                          <a:pt x="650475" y="320304"/>
                        </a:lnTo>
                        <a:close/>
                      </a:path>
                    </a:pathLst>
                  </a:custGeom>
                  <a:grpFill/>
                  <a:ln w="8809" cap="flat">
                    <a:noFill/>
                    <a:prstDash val="solid"/>
                    <a:miter/>
                  </a:ln>
                </p:spPr>
                <p:txBody>
                  <a:bodyPr rtlCol="0" anchor="ctr"/>
                  <a:lstStyle/>
                  <a:p>
                    <a:endParaRPr lang="en-US" sz="3200"/>
                  </a:p>
                </p:txBody>
              </p:sp>
              <p:sp>
                <p:nvSpPr>
                  <p:cNvPr id="2289" name="Freeform: Shape 2288">
                    <a:extLst>
                      <a:ext uri="{FF2B5EF4-FFF2-40B4-BE49-F238E27FC236}">
                        <a16:creationId xmlns:a16="http://schemas.microsoft.com/office/drawing/2014/main" id="{48AB354A-CE8E-45ED-BCA9-5379DE3426F5}"/>
                      </a:ext>
                    </a:extLst>
                  </p:cNvPr>
                  <p:cNvSpPr/>
                  <p:nvPr/>
                </p:nvSpPr>
                <p:spPr>
                  <a:xfrm>
                    <a:off x="4296270" y="2464189"/>
                    <a:ext cx="666243" cy="544323"/>
                  </a:xfrm>
                  <a:custGeom>
                    <a:avLst/>
                    <a:gdLst>
                      <a:gd name="connsiteX0" fmla="*/ 11188 w 666243"/>
                      <a:gd name="connsiteY0" fmla="*/ 544323 h 544323"/>
                      <a:gd name="connsiteX1" fmla="*/ 7752 w 666243"/>
                      <a:gd name="connsiteY1" fmla="*/ 541769 h 544323"/>
                      <a:gd name="connsiteX2" fmla="*/ 4140 w 666243"/>
                      <a:gd name="connsiteY2" fmla="*/ 543002 h 544323"/>
                      <a:gd name="connsiteX3" fmla="*/ 3435 w 666243"/>
                      <a:gd name="connsiteY3" fmla="*/ 538598 h 544323"/>
                      <a:gd name="connsiteX4" fmla="*/ 0 w 666243"/>
                      <a:gd name="connsiteY4" fmla="*/ 536043 h 544323"/>
                      <a:gd name="connsiteX5" fmla="*/ 3524 w 666243"/>
                      <a:gd name="connsiteY5" fmla="*/ 534898 h 544323"/>
                      <a:gd name="connsiteX6" fmla="*/ 11980 w 666243"/>
                      <a:gd name="connsiteY6" fmla="*/ 9866 h 544323"/>
                      <a:gd name="connsiteX7" fmla="*/ 9074 w 666243"/>
                      <a:gd name="connsiteY7" fmla="*/ 8369 h 544323"/>
                      <a:gd name="connsiteX8" fmla="*/ 12069 w 666243"/>
                      <a:gd name="connsiteY8" fmla="*/ 6519 h 544323"/>
                      <a:gd name="connsiteX9" fmla="*/ 12157 w 666243"/>
                      <a:gd name="connsiteY9" fmla="*/ 0 h 544323"/>
                      <a:gd name="connsiteX10" fmla="*/ 17971 w 666243"/>
                      <a:gd name="connsiteY10" fmla="*/ 2907 h 544323"/>
                      <a:gd name="connsiteX11" fmla="*/ 21054 w 666243"/>
                      <a:gd name="connsiteY11" fmla="*/ 1057 h 544323"/>
                      <a:gd name="connsiteX12" fmla="*/ 20966 w 666243"/>
                      <a:gd name="connsiteY12" fmla="*/ 4405 h 544323"/>
                      <a:gd name="connsiteX13" fmla="*/ 666244 w 666243"/>
                      <a:gd name="connsiteY13" fmla="*/ 326383 h 544323"/>
                      <a:gd name="connsiteX14" fmla="*/ 661663 w 666243"/>
                      <a:gd name="connsiteY14" fmla="*/ 327880 h 544323"/>
                      <a:gd name="connsiteX15" fmla="*/ 661663 w 666243"/>
                      <a:gd name="connsiteY15" fmla="*/ 327880 h 544323"/>
                      <a:gd name="connsiteX16" fmla="*/ 656818 w 666243"/>
                      <a:gd name="connsiteY16" fmla="*/ 329466 h 544323"/>
                      <a:gd name="connsiteX17" fmla="*/ 11452 w 666243"/>
                      <a:gd name="connsiteY17" fmla="*/ 540712 h 544323"/>
                      <a:gd name="connsiteX18" fmla="*/ 11188 w 666243"/>
                      <a:gd name="connsiteY18" fmla="*/ 544323 h 544323"/>
                      <a:gd name="connsiteX19" fmla="*/ 20614 w 666243"/>
                      <a:gd name="connsiteY19" fmla="*/ 14183 h 544323"/>
                      <a:gd name="connsiteX20" fmla="*/ 11452 w 666243"/>
                      <a:gd name="connsiteY20" fmla="*/ 532255 h 544323"/>
                      <a:gd name="connsiteX21" fmla="*/ 643868 w 666243"/>
                      <a:gd name="connsiteY21" fmla="*/ 326471 h 544323"/>
                      <a:gd name="connsiteX22" fmla="*/ 20614 w 666243"/>
                      <a:gd name="connsiteY22" fmla="*/ 14183 h 544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66243" h="544323">
                        <a:moveTo>
                          <a:pt x="11188" y="544323"/>
                        </a:moveTo>
                        <a:lnTo>
                          <a:pt x="7752" y="541769"/>
                        </a:lnTo>
                        <a:lnTo>
                          <a:pt x="4140" y="543002"/>
                        </a:lnTo>
                        <a:lnTo>
                          <a:pt x="3435" y="538598"/>
                        </a:lnTo>
                        <a:lnTo>
                          <a:pt x="0" y="536043"/>
                        </a:lnTo>
                        <a:lnTo>
                          <a:pt x="3524" y="534898"/>
                        </a:lnTo>
                        <a:lnTo>
                          <a:pt x="11980" y="9866"/>
                        </a:lnTo>
                        <a:lnTo>
                          <a:pt x="9074" y="8369"/>
                        </a:lnTo>
                        <a:lnTo>
                          <a:pt x="12069" y="6519"/>
                        </a:lnTo>
                        <a:lnTo>
                          <a:pt x="12157" y="0"/>
                        </a:lnTo>
                        <a:lnTo>
                          <a:pt x="17971" y="2907"/>
                        </a:lnTo>
                        <a:lnTo>
                          <a:pt x="21054" y="1057"/>
                        </a:lnTo>
                        <a:lnTo>
                          <a:pt x="20966" y="4405"/>
                        </a:lnTo>
                        <a:lnTo>
                          <a:pt x="666244" y="326383"/>
                        </a:lnTo>
                        <a:lnTo>
                          <a:pt x="661663" y="327880"/>
                        </a:lnTo>
                        <a:lnTo>
                          <a:pt x="661663" y="327880"/>
                        </a:lnTo>
                        <a:lnTo>
                          <a:pt x="656818" y="329466"/>
                        </a:lnTo>
                        <a:lnTo>
                          <a:pt x="11452" y="540712"/>
                        </a:lnTo>
                        <a:lnTo>
                          <a:pt x="11188" y="544323"/>
                        </a:lnTo>
                        <a:close/>
                        <a:moveTo>
                          <a:pt x="20614" y="14183"/>
                        </a:moveTo>
                        <a:lnTo>
                          <a:pt x="11452" y="532255"/>
                        </a:lnTo>
                        <a:lnTo>
                          <a:pt x="643868" y="326471"/>
                        </a:lnTo>
                        <a:lnTo>
                          <a:pt x="20614" y="14183"/>
                        </a:lnTo>
                        <a:close/>
                      </a:path>
                    </a:pathLst>
                  </a:custGeom>
                  <a:grpFill/>
                  <a:ln w="8809" cap="flat">
                    <a:noFill/>
                    <a:prstDash val="solid"/>
                    <a:miter/>
                  </a:ln>
                </p:spPr>
                <p:txBody>
                  <a:bodyPr rtlCol="0" anchor="ctr"/>
                  <a:lstStyle/>
                  <a:p>
                    <a:endParaRPr lang="en-US" sz="3200"/>
                  </a:p>
                </p:txBody>
              </p:sp>
            </p:grpSp>
            <p:grpSp>
              <p:nvGrpSpPr>
                <p:cNvPr id="1658" name="Graphic 4229">
                  <a:extLst>
                    <a:ext uri="{FF2B5EF4-FFF2-40B4-BE49-F238E27FC236}">
                      <a16:creationId xmlns:a16="http://schemas.microsoft.com/office/drawing/2014/main" id="{3E7183A7-B741-4C88-93EC-AF2EBD553DF3}"/>
                    </a:ext>
                  </a:extLst>
                </p:cNvPr>
                <p:cNvGrpSpPr/>
                <p:nvPr/>
              </p:nvGrpSpPr>
              <p:grpSpPr>
                <a:xfrm>
                  <a:off x="4943750" y="2783964"/>
                  <a:ext cx="536395" cy="706325"/>
                  <a:chOff x="4943750" y="2783964"/>
                  <a:chExt cx="536395" cy="706325"/>
                </a:xfrm>
                <a:grpFill/>
              </p:grpSpPr>
              <p:sp>
                <p:nvSpPr>
                  <p:cNvPr id="2286" name="Freeform: Shape 2285">
                    <a:extLst>
                      <a:ext uri="{FF2B5EF4-FFF2-40B4-BE49-F238E27FC236}">
                        <a16:creationId xmlns:a16="http://schemas.microsoft.com/office/drawing/2014/main" id="{F65E8F59-861B-4F54-942E-C694A0F617E4}"/>
                      </a:ext>
                    </a:extLst>
                  </p:cNvPr>
                  <p:cNvSpPr/>
                  <p:nvPr/>
                </p:nvSpPr>
                <p:spPr>
                  <a:xfrm>
                    <a:off x="4949916" y="2788810"/>
                    <a:ext cx="524237" cy="693552"/>
                  </a:xfrm>
                  <a:custGeom>
                    <a:avLst/>
                    <a:gdLst>
                      <a:gd name="connsiteX0" fmla="*/ 521772 w 524237"/>
                      <a:gd name="connsiteY0" fmla="*/ 182968 h 693552"/>
                      <a:gd name="connsiteX1" fmla="*/ 969 w 524237"/>
                      <a:gd name="connsiteY1" fmla="*/ 2819 h 693552"/>
                      <a:gd name="connsiteX2" fmla="*/ 2554 w 524237"/>
                      <a:gd name="connsiteY2" fmla="*/ 1586 h 693552"/>
                      <a:gd name="connsiteX3" fmla="*/ 55939 w 524237"/>
                      <a:gd name="connsiteY3" fmla="*/ 691966 h 693552"/>
                      <a:gd name="connsiteX4" fmla="*/ 54881 w 524237"/>
                      <a:gd name="connsiteY4" fmla="*/ 691614 h 693552"/>
                      <a:gd name="connsiteX5" fmla="*/ 521772 w 524237"/>
                      <a:gd name="connsiteY5" fmla="*/ 182968 h 693552"/>
                      <a:gd name="connsiteX6" fmla="*/ 524238 w 524237"/>
                      <a:gd name="connsiteY6" fmla="*/ 180325 h 693552"/>
                      <a:gd name="connsiteX7" fmla="*/ 55762 w 524237"/>
                      <a:gd name="connsiteY7" fmla="*/ 692495 h 693552"/>
                      <a:gd name="connsiteX8" fmla="*/ 54793 w 524237"/>
                      <a:gd name="connsiteY8" fmla="*/ 693552 h 693552"/>
                      <a:gd name="connsiteX9" fmla="*/ 54705 w 524237"/>
                      <a:gd name="connsiteY9" fmla="*/ 692143 h 693552"/>
                      <a:gd name="connsiteX10" fmla="*/ 176 w 524237"/>
                      <a:gd name="connsiteY10" fmla="*/ 1850 h 693552"/>
                      <a:gd name="connsiteX11" fmla="*/ 0 w 524237"/>
                      <a:gd name="connsiteY11" fmla="*/ 0 h 693552"/>
                      <a:gd name="connsiteX12" fmla="*/ 1761 w 524237"/>
                      <a:gd name="connsiteY12" fmla="*/ 616 h 693552"/>
                      <a:gd name="connsiteX13" fmla="*/ 524238 w 524237"/>
                      <a:gd name="connsiteY13" fmla="*/ 180325 h 69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237" h="693552">
                        <a:moveTo>
                          <a:pt x="521772" y="182968"/>
                        </a:moveTo>
                        <a:lnTo>
                          <a:pt x="969" y="2819"/>
                        </a:lnTo>
                        <a:lnTo>
                          <a:pt x="2554" y="1586"/>
                        </a:lnTo>
                        <a:lnTo>
                          <a:pt x="55939" y="691966"/>
                        </a:lnTo>
                        <a:lnTo>
                          <a:pt x="54881" y="691614"/>
                        </a:lnTo>
                        <a:lnTo>
                          <a:pt x="521772" y="182968"/>
                        </a:lnTo>
                        <a:close/>
                        <a:moveTo>
                          <a:pt x="524238" y="180325"/>
                        </a:moveTo>
                        <a:lnTo>
                          <a:pt x="55762" y="692495"/>
                        </a:lnTo>
                        <a:lnTo>
                          <a:pt x="54793" y="693552"/>
                        </a:lnTo>
                        <a:lnTo>
                          <a:pt x="54705" y="692143"/>
                        </a:lnTo>
                        <a:lnTo>
                          <a:pt x="176" y="1850"/>
                        </a:lnTo>
                        <a:lnTo>
                          <a:pt x="0" y="0"/>
                        </a:lnTo>
                        <a:lnTo>
                          <a:pt x="1761" y="616"/>
                        </a:lnTo>
                        <a:lnTo>
                          <a:pt x="524238" y="180325"/>
                        </a:lnTo>
                        <a:close/>
                      </a:path>
                    </a:pathLst>
                  </a:custGeom>
                  <a:grpFill/>
                  <a:ln w="8809" cap="flat">
                    <a:noFill/>
                    <a:prstDash val="solid"/>
                    <a:miter/>
                  </a:ln>
                </p:spPr>
                <p:txBody>
                  <a:bodyPr rtlCol="0" anchor="ctr"/>
                  <a:lstStyle/>
                  <a:p>
                    <a:endParaRPr lang="en-US" sz="3200"/>
                  </a:p>
                </p:txBody>
              </p:sp>
              <p:sp>
                <p:nvSpPr>
                  <p:cNvPr id="2287" name="Freeform: Shape 2286">
                    <a:extLst>
                      <a:ext uri="{FF2B5EF4-FFF2-40B4-BE49-F238E27FC236}">
                        <a16:creationId xmlns:a16="http://schemas.microsoft.com/office/drawing/2014/main" id="{5C9993E2-AB6E-420B-ACA6-3C28CC118C92}"/>
                      </a:ext>
                    </a:extLst>
                  </p:cNvPr>
                  <p:cNvSpPr/>
                  <p:nvPr/>
                </p:nvSpPr>
                <p:spPr>
                  <a:xfrm>
                    <a:off x="4943750" y="2783964"/>
                    <a:ext cx="536395" cy="706325"/>
                  </a:xfrm>
                  <a:custGeom>
                    <a:avLst/>
                    <a:gdLst>
                      <a:gd name="connsiteX0" fmla="*/ 58229 w 536395"/>
                      <a:gd name="connsiteY0" fmla="*/ 706326 h 706325"/>
                      <a:gd name="connsiteX1" fmla="*/ 57612 w 536395"/>
                      <a:gd name="connsiteY1" fmla="*/ 698926 h 706325"/>
                      <a:gd name="connsiteX2" fmla="*/ 54970 w 536395"/>
                      <a:gd name="connsiteY2" fmla="*/ 698045 h 706325"/>
                      <a:gd name="connsiteX3" fmla="*/ 57260 w 536395"/>
                      <a:gd name="connsiteY3" fmla="*/ 695490 h 706325"/>
                      <a:gd name="connsiteX4" fmla="*/ 3083 w 536395"/>
                      <a:gd name="connsiteY4" fmla="*/ 9954 h 706325"/>
                      <a:gd name="connsiteX5" fmla="*/ 0 w 536395"/>
                      <a:gd name="connsiteY5" fmla="*/ 8897 h 706325"/>
                      <a:gd name="connsiteX6" fmla="*/ 2819 w 536395"/>
                      <a:gd name="connsiteY6" fmla="*/ 6695 h 706325"/>
                      <a:gd name="connsiteX7" fmla="*/ 2290 w 536395"/>
                      <a:gd name="connsiteY7" fmla="*/ 0 h 706325"/>
                      <a:gd name="connsiteX8" fmla="*/ 8721 w 536395"/>
                      <a:gd name="connsiteY8" fmla="*/ 2202 h 706325"/>
                      <a:gd name="connsiteX9" fmla="*/ 11540 w 536395"/>
                      <a:gd name="connsiteY9" fmla="*/ 0 h 706325"/>
                      <a:gd name="connsiteX10" fmla="*/ 11804 w 536395"/>
                      <a:gd name="connsiteY10" fmla="*/ 3259 h 706325"/>
                      <a:gd name="connsiteX11" fmla="*/ 536395 w 536395"/>
                      <a:gd name="connsiteY11" fmla="*/ 183673 h 706325"/>
                      <a:gd name="connsiteX12" fmla="*/ 532607 w 536395"/>
                      <a:gd name="connsiteY12" fmla="*/ 187813 h 706325"/>
                      <a:gd name="connsiteX13" fmla="*/ 65541 w 536395"/>
                      <a:gd name="connsiteY13" fmla="*/ 698397 h 706325"/>
                      <a:gd name="connsiteX14" fmla="*/ 65805 w 536395"/>
                      <a:gd name="connsiteY14" fmla="*/ 701745 h 706325"/>
                      <a:gd name="connsiteX15" fmla="*/ 63250 w 536395"/>
                      <a:gd name="connsiteY15" fmla="*/ 700864 h 706325"/>
                      <a:gd name="connsiteX16" fmla="*/ 58229 w 536395"/>
                      <a:gd name="connsiteY16" fmla="*/ 706326 h 706325"/>
                      <a:gd name="connsiteX17" fmla="*/ 12597 w 536395"/>
                      <a:gd name="connsiteY17" fmla="*/ 13214 h 706325"/>
                      <a:gd name="connsiteX18" fmla="*/ 64748 w 536395"/>
                      <a:gd name="connsiteY18" fmla="*/ 687474 h 706325"/>
                      <a:gd name="connsiteX19" fmla="*/ 521948 w 536395"/>
                      <a:gd name="connsiteY19" fmla="*/ 189311 h 706325"/>
                      <a:gd name="connsiteX20" fmla="*/ 12597 w 536395"/>
                      <a:gd name="connsiteY20" fmla="*/ 13214 h 70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6395" h="706325">
                        <a:moveTo>
                          <a:pt x="58229" y="706326"/>
                        </a:moveTo>
                        <a:lnTo>
                          <a:pt x="57612" y="698926"/>
                        </a:lnTo>
                        <a:lnTo>
                          <a:pt x="54970" y="698045"/>
                        </a:lnTo>
                        <a:lnTo>
                          <a:pt x="57260" y="695490"/>
                        </a:lnTo>
                        <a:lnTo>
                          <a:pt x="3083" y="9954"/>
                        </a:lnTo>
                        <a:lnTo>
                          <a:pt x="0" y="8897"/>
                        </a:lnTo>
                        <a:lnTo>
                          <a:pt x="2819" y="6695"/>
                        </a:lnTo>
                        <a:lnTo>
                          <a:pt x="2290" y="0"/>
                        </a:lnTo>
                        <a:lnTo>
                          <a:pt x="8721" y="2202"/>
                        </a:lnTo>
                        <a:lnTo>
                          <a:pt x="11540" y="0"/>
                        </a:lnTo>
                        <a:lnTo>
                          <a:pt x="11804" y="3259"/>
                        </a:lnTo>
                        <a:lnTo>
                          <a:pt x="536395" y="183673"/>
                        </a:lnTo>
                        <a:lnTo>
                          <a:pt x="532607" y="187813"/>
                        </a:lnTo>
                        <a:lnTo>
                          <a:pt x="65541" y="698397"/>
                        </a:lnTo>
                        <a:lnTo>
                          <a:pt x="65805" y="701745"/>
                        </a:lnTo>
                        <a:lnTo>
                          <a:pt x="63250" y="700864"/>
                        </a:lnTo>
                        <a:lnTo>
                          <a:pt x="58229" y="706326"/>
                        </a:lnTo>
                        <a:close/>
                        <a:moveTo>
                          <a:pt x="12597" y="13214"/>
                        </a:moveTo>
                        <a:lnTo>
                          <a:pt x="64748" y="687474"/>
                        </a:lnTo>
                        <a:lnTo>
                          <a:pt x="521948" y="189311"/>
                        </a:lnTo>
                        <a:lnTo>
                          <a:pt x="12597" y="13214"/>
                        </a:lnTo>
                        <a:close/>
                      </a:path>
                    </a:pathLst>
                  </a:custGeom>
                  <a:grpFill/>
                  <a:ln w="8809" cap="flat">
                    <a:noFill/>
                    <a:prstDash val="solid"/>
                    <a:miter/>
                  </a:ln>
                </p:spPr>
                <p:txBody>
                  <a:bodyPr rtlCol="0" anchor="ctr"/>
                  <a:lstStyle/>
                  <a:p>
                    <a:endParaRPr lang="en-US" sz="3200"/>
                  </a:p>
                </p:txBody>
              </p:sp>
            </p:grpSp>
            <p:grpSp>
              <p:nvGrpSpPr>
                <p:cNvPr id="1659" name="Graphic 4229">
                  <a:extLst>
                    <a:ext uri="{FF2B5EF4-FFF2-40B4-BE49-F238E27FC236}">
                      <a16:creationId xmlns:a16="http://schemas.microsoft.com/office/drawing/2014/main" id="{DE8456F2-8570-42B1-A947-C90BC3FAEE8E}"/>
                    </a:ext>
                  </a:extLst>
                </p:cNvPr>
                <p:cNvGrpSpPr/>
                <p:nvPr/>
              </p:nvGrpSpPr>
              <p:grpSpPr>
                <a:xfrm>
                  <a:off x="5524720" y="3602960"/>
                  <a:ext cx="351136" cy="229040"/>
                  <a:chOff x="5524720" y="3602960"/>
                  <a:chExt cx="351136" cy="229040"/>
                </a:xfrm>
                <a:grpFill/>
              </p:grpSpPr>
              <p:sp>
                <p:nvSpPr>
                  <p:cNvPr id="2284" name="Freeform: Shape 2283">
                    <a:extLst>
                      <a:ext uri="{FF2B5EF4-FFF2-40B4-BE49-F238E27FC236}">
                        <a16:creationId xmlns:a16="http://schemas.microsoft.com/office/drawing/2014/main" id="{1303D7AA-2ABB-4964-A8C0-4D547AE67012}"/>
                      </a:ext>
                    </a:extLst>
                  </p:cNvPr>
                  <p:cNvSpPr/>
                  <p:nvPr/>
                </p:nvSpPr>
                <p:spPr>
                  <a:xfrm>
                    <a:off x="5533881" y="3608158"/>
                    <a:ext cx="336689" cy="218381"/>
                  </a:xfrm>
                  <a:custGeom>
                    <a:avLst/>
                    <a:gdLst>
                      <a:gd name="connsiteX0" fmla="*/ 255292 w 336689"/>
                      <a:gd name="connsiteY0" fmla="*/ 0 h 218381"/>
                      <a:gd name="connsiteX1" fmla="*/ 255380 w 336689"/>
                      <a:gd name="connsiteY1" fmla="*/ 352 h 218381"/>
                      <a:gd name="connsiteX2" fmla="*/ 335897 w 336689"/>
                      <a:gd name="connsiteY2" fmla="*/ 216355 h 218381"/>
                      <a:gd name="connsiteX3" fmla="*/ 336689 w 336689"/>
                      <a:gd name="connsiteY3" fmla="*/ 218381 h 218381"/>
                      <a:gd name="connsiteX4" fmla="*/ 334575 w 336689"/>
                      <a:gd name="connsiteY4" fmla="*/ 218029 h 218381"/>
                      <a:gd name="connsiteX5" fmla="*/ 1497 w 336689"/>
                      <a:gd name="connsiteY5" fmla="*/ 158919 h 218381"/>
                      <a:gd name="connsiteX6" fmla="*/ 0 w 336689"/>
                      <a:gd name="connsiteY6" fmla="*/ 158655 h 218381"/>
                      <a:gd name="connsiteX7" fmla="*/ 1322 w 336689"/>
                      <a:gd name="connsiteY7" fmla="*/ 157862 h 218381"/>
                      <a:gd name="connsiteX8" fmla="*/ 253883 w 336689"/>
                      <a:gd name="connsiteY8" fmla="*/ 969 h 218381"/>
                      <a:gd name="connsiteX9" fmla="*/ 255292 w 336689"/>
                      <a:gd name="connsiteY9" fmla="*/ 0 h 218381"/>
                      <a:gd name="connsiteX10" fmla="*/ 252385 w 336689"/>
                      <a:gd name="connsiteY10" fmla="*/ 1850 h 218381"/>
                      <a:gd name="connsiteX11" fmla="*/ 1850 w 336689"/>
                      <a:gd name="connsiteY11" fmla="*/ 158831 h 218381"/>
                      <a:gd name="connsiteX12" fmla="*/ 1674 w 336689"/>
                      <a:gd name="connsiteY12" fmla="*/ 157774 h 218381"/>
                      <a:gd name="connsiteX13" fmla="*/ 335015 w 336689"/>
                      <a:gd name="connsiteY13" fmla="*/ 215562 h 218381"/>
                      <a:gd name="connsiteX14" fmla="*/ 333606 w 336689"/>
                      <a:gd name="connsiteY14" fmla="*/ 217236 h 218381"/>
                      <a:gd name="connsiteX15" fmla="*/ 252385 w 336689"/>
                      <a:gd name="connsiteY15" fmla="*/ 1850 h 218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6689" h="218381">
                        <a:moveTo>
                          <a:pt x="255292" y="0"/>
                        </a:moveTo>
                        <a:lnTo>
                          <a:pt x="255380" y="352"/>
                        </a:lnTo>
                        <a:lnTo>
                          <a:pt x="335897" y="216355"/>
                        </a:lnTo>
                        <a:lnTo>
                          <a:pt x="336689" y="218381"/>
                        </a:lnTo>
                        <a:lnTo>
                          <a:pt x="334575" y="218029"/>
                        </a:lnTo>
                        <a:lnTo>
                          <a:pt x="1497" y="158919"/>
                        </a:lnTo>
                        <a:lnTo>
                          <a:pt x="0" y="158655"/>
                        </a:lnTo>
                        <a:lnTo>
                          <a:pt x="1322" y="157862"/>
                        </a:lnTo>
                        <a:lnTo>
                          <a:pt x="253883" y="969"/>
                        </a:lnTo>
                        <a:lnTo>
                          <a:pt x="255292" y="0"/>
                        </a:lnTo>
                        <a:close/>
                        <a:moveTo>
                          <a:pt x="252385" y="1850"/>
                        </a:moveTo>
                        <a:lnTo>
                          <a:pt x="1850" y="158831"/>
                        </a:lnTo>
                        <a:lnTo>
                          <a:pt x="1674" y="157774"/>
                        </a:lnTo>
                        <a:lnTo>
                          <a:pt x="335015" y="215562"/>
                        </a:lnTo>
                        <a:lnTo>
                          <a:pt x="333606" y="217236"/>
                        </a:lnTo>
                        <a:lnTo>
                          <a:pt x="252385" y="1850"/>
                        </a:lnTo>
                        <a:close/>
                      </a:path>
                    </a:pathLst>
                  </a:custGeom>
                  <a:grpFill/>
                  <a:ln w="8809" cap="flat">
                    <a:noFill/>
                    <a:prstDash val="solid"/>
                    <a:miter/>
                  </a:ln>
                </p:spPr>
                <p:txBody>
                  <a:bodyPr rtlCol="0" anchor="ctr"/>
                  <a:lstStyle/>
                  <a:p>
                    <a:endParaRPr lang="en-US" sz="3200"/>
                  </a:p>
                </p:txBody>
              </p:sp>
              <p:sp>
                <p:nvSpPr>
                  <p:cNvPr id="2285" name="Freeform: Shape 2284">
                    <a:extLst>
                      <a:ext uri="{FF2B5EF4-FFF2-40B4-BE49-F238E27FC236}">
                        <a16:creationId xmlns:a16="http://schemas.microsoft.com/office/drawing/2014/main" id="{7AA48CAF-9B36-49FA-9707-88858F92AECC}"/>
                      </a:ext>
                    </a:extLst>
                  </p:cNvPr>
                  <p:cNvSpPr/>
                  <p:nvPr/>
                </p:nvSpPr>
                <p:spPr>
                  <a:xfrm>
                    <a:off x="5524720" y="3602960"/>
                    <a:ext cx="351136" cy="229040"/>
                  </a:xfrm>
                  <a:custGeom>
                    <a:avLst/>
                    <a:gdLst>
                      <a:gd name="connsiteX0" fmla="*/ 341711 w 351136"/>
                      <a:gd name="connsiteY0" fmla="*/ 229040 h 229040"/>
                      <a:gd name="connsiteX1" fmla="*/ 340565 w 351136"/>
                      <a:gd name="connsiteY1" fmla="*/ 226045 h 229040"/>
                      <a:gd name="connsiteX2" fmla="*/ 11540 w 351136"/>
                      <a:gd name="connsiteY2" fmla="*/ 167640 h 229040"/>
                      <a:gd name="connsiteX3" fmla="*/ 8721 w 351136"/>
                      <a:gd name="connsiteY3" fmla="*/ 169402 h 229040"/>
                      <a:gd name="connsiteX4" fmla="*/ 8281 w 351136"/>
                      <a:gd name="connsiteY4" fmla="*/ 167023 h 229040"/>
                      <a:gd name="connsiteX5" fmla="*/ 0 w 351136"/>
                      <a:gd name="connsiteY5" fmla="*/ 165526 h 229040"/>
                      <a:gd name="connsiteX6" fmla="*/ 7047 w 351136"/>
                      <a:gd name="connsiteY6" fmla="*/ 161033 h 229040"/>
                      <a:gd name="connsiteX7" fmla="*/ 6607 w 351136"/>
                      <a:gd name="connsiteY7" fmla="*/ 158655 h 229040"/>
                      <a:gd name="connsiteX8" fmla="*/ 9954 w 351136"/>
                      <a:gd name="connsiteY8" fmla="*/ 159271 h 229040"/>
                      <a:gd name="connsiteX9" fmla="*/ 263308 w 351136"/>
                      <a:gd name="connsiteY9" fmla="*/ 1850 h 229040"/>
                      <a:gd name="connsiteX10" fmla="*/ 263308 w 351136"/>
                      <a:gd name="connsiteY10" fmla="*/ 1850 h 229040"/>
                      <a:gd name="connsiteX11" fmla="*/ 266215 w 351136"/>
                      <a:gd name="connsiteY11" fmla="*/ 0 h 229040"/>
                      <a:gd name="connsiteX12" fmla="*/ 267801 w 351136"/>
                      <a:gd name="connsiteY12" fmla="*/ 4140 h 229040"/>
                      <a:gd name="connsiteX13" fmla="*/ 347437 w 351136"/>
                      <a:gd name="connsiteY13" fmla="*/ 217676 h 229040"/>
                      <a:gd name="connsiteX14" fmla="*/ 350520 w 351136"/>
                      <a:gd name="connsiteY14" fmla="*/ 218205 h 229040"/>
                      <a:gd name="connsiteX15" fmla="*/ 348494 w 351136"/>
                      <a:gd name="connsiteY15" fmla="*/ 220672 h 229040"/>
                      <a:gd name="connsiteX16" fmla="*/ 351137 w 351136"/>
                      <a:gd name="connsiteY16" fmla="*/ 227719 h 229040"/>
                      <a:gd name="connsiteX17" fmla="*/ 343737 w 351136"/>
                      <a:gd name="connsiteY17" fmla="*/ 226398 h 229040"/>
                      <a:gd name="connsiteX18" fmla="*/ 341711 w 351136"/>
                      <a:gd name="connsiteY18" fmla="*/ 229040 h 229040"/>
                      <a:gd name="connsiteX19" fmla="*/ 21582 w 351136"/>
                      <a:gd name="connsiteY19" fmla="*/ 161386 h 229040"/>
                      <a:gd name="connsiteX20" fmla="*/ 336777 w 351136"/>
                      <a:gd name="connsiteY20" fmla="*/ 216091 h 229040"/>
                      <a:gd name="connsiteX21" fmla="*/ 259873 w 351136"/>
                      <a:gd name="connsiteY21" fmla="*/ 12069 h 229040"/>
                      <a:gd name="connsiteX22" fmla="*/ 21582 w 351136"/>
                      <a:gd name="connsiteY22" fmla="*/ 161386 h 22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1136" h="229040">
                        <a:moveTo>
                          <a:pt x="341711" y="229040"/>
                        </a:moveTo>
                        <a:lnTo>
                          <a:pt x="340565" y="226045"/>
                        </a:lnTo>
                        <a:lnTo>
                          <a:pt x="11540" y="167640"/>
                        </a:lnTo>
                        <a:lnTo>
                          <a:pt x="8721" y="169402"/>
                        </a:lnTo>
                        <a:lnTo>
                          <a:pt x="8281" y="167023"/>
                        </a:lnTo>
                        <a:lnTo>
                          <a:pt x="0" y="165526"/>
                        </a:lnTo>
                        <a:lnTo>
                          <a:pt x="7047" y="161033"/>
                        </a:lnTo>
                        <a:lnTo>
                          <a:pt x="6607" y="158655"/>
                        </a:lnTo>
                        <a:lnTo>
                          <a:pt x="9954" y="159271"/>
                        </a:lnTo>
                        <a:lnTo>
                          <a:pt x="263308" y="1850"/>
                        </a:lnTo>
                        <a:lnTo>
                          <a:pt x="263308" y="1850"/>
                        </a:lnTo>
                        <a:lnTo>
                          <a:pt x="266215" y="0"/>
                        </a:lnTo>
                        <a:lnTo>
                          <a:pt x="267801" y="4140"/>
                        </a:lnTo>
                        <a:lnTo>
                          <a:pt x="347437" y="217676"/>
                        </a:lnTo>
                        <a:lnTo>
                          <a:pt x="350520" y="218205"/>
                        </a:lnTo>
                        <a:lnTo>
                          <a:pt x="348494" y="220672"/>
                        </a:lnTo>
                        <a:lnTo>
                          <a:pt x="351137" y="227719"/>
                        </a:lnTo>
                        <a:lnTo>
                          <a:pt x="343737" y="226398"/>
                        </a:lnTo>
                        <a:lnTo>
                          <a:pt x="341711" y="229040"/>
                        </a:lnTo>
                        <a:close/>
                        <a:moveTo>
                          <a:pt x="21582" y="161386"/>
                        </a:moveTo>
                        <a:lnTo>
                          <a:pt x="336777" y="216091"/>
                        </a:lnTo>
                        <a:lnTo>
                          <a:pt x="259873" y="12069"/>
                        </a:lnTo>
                        <a:lnTo>
                          <a:pt x="21582" y="161386"/>
                        </a:lnTo>
                        <a:close/>
                      </a:path>
                    </a:pathLst>
                  </a:custGeom>
                  <a:grpFill/>
                  <a:ln w="8809" cap="flat">
                    <a:noFill/>
                    <a:prstDash val="solid"/>
                    <a:miter/>
                  </a:ln>
                </p:spPr>
                <p:txBody>
                  <a:bodyPr rtlCol="0" anchor="ctr"/>
                  <a:lstStyle/>
                  <a:p>
                    <a:endParaRPr lang="en-US" sz="3200"/>
                  </a:p>
                </p:txBody>
              </p:sp>
            </p:grpSp>
            <p:grpSp>
              <p:nvGrpSpPr>
                <p:cNvPr id="1660" name="Graphic 4229">
                  <a:extLst>
                    <a:ext uri="{FF2B5EF4-FFF2-40B4-BE49-F238E27FC236}">
                      <a16:creationId xmlns:a16="http://schemas.microsoft.com/office/drawing/2014/main" id="{81463965-A922-4DB6-9668-450CB016EE49}"/>
                    </a:ext>
                  </a:extLst>
                </p:cNvPr>
                <p:cNvGrpSpPr/>
                <p:nvPr/>
              </p:nvGrpSpPr>
              <p:grpSpPr>
                <a:xfrm>
                  <a:off x="5570087" y="3222313"/>
                  <a:ext cx="224635" cy="393949"/>
                  <a:chOff x="5570087" y="3222313"/>
                  <a:chExt cx="224635" cy="393949"/>
                </a:xfrm>
                <a:grpFill/>
              </p:grpSpPr>
              <p:sp>
                <p:nvSpPr>
                  <p:cNvPr id="2282" name="Freeform: Shape 2281">
                    <a:extLst>
                      <a:ext uri="{FF2B5EF4-FFF2-40B4-BE49-F238E27FC236}">
                        <a16:creationId xmlns:a16="http://schemas.microsoft.com/office/drawing/2014/main" id="{5B5E6850-E5C5-43B1-BEB8-3E05FA8C1746}"/>
                      </a:ext>
                    </a:extLst>
                  </p:cNvPr>
                  <p:cNvSpPr/>
                  <p:nvPr/>
                </p:nvSpPr>
                <p:spPr>
                  <a:xfrm>
                    <a:off x="5575637" y="3233500"/>
                    <a:ext cx="213624" cy="377212"/>
                  </a:xfrm>
                  <a:custGeom>
                    <a:avLst/>
                    <a:gdLst>
                      <a:gd name="connsiteX0" fmla="*/ 88797 w 213624"/>
                      <a:gd name="connsiteY0" fmla="*/ 0 h 377212"/>
                      <a:gd name="connsiteX1" fmla="*/ 89590 w 213624"/>
                      <a:gd name="connsiteY1" fmla="*/ 2290 h 377212"/>
                      <a:gd name="connsiteX2" fmla="*/ 213008 w 213624"/>
                      <a:gd name="connsiteY2" fmla="*/ 375274 h 377212"/>
                      <a:gd name="connsiteX3" fmla="*/ 213624 w 213624"/>
                      <a:gd name="connsiteY3" fmla="*/ 377212 h 377212"/>
                      <a:gd name="connsiteX4" fmla="*/ 211774 w 213624"/>
                      <a:gd name="connsiteY4" fmla="*/ 376507 h 377212"/>
                      <a:gd name="connsiteX5" fmla="*/ 529 w 213624"/>
                      <a:gd name="connsiteY5" fmla="*/ 299691 h 377212"/>
                      <a:gd name="connsiteX6" fmla="*/ 0 w 213624"/>
                      <a:gd name="connsiteY6" fmla="*/ 299514 h 377212"/>
                      <a:gd name="connsiteX7" fmla="*/ 176 w 213624"/>
                      <a:gd name="connsiteY7" fmla="*/ 298986 h 377212"/>
                      <a:gd name="connsiteX8" fmla="*/ 88004 w 213624"/>
                      <a:gd name="connsiteY8" fmla="*/ 2907 h 377212"/>
                      <a:gd name="connsiteX9" fmla="*/ 88797 w 213624"/>
                      <a:gd name="connsiteY9" fmla="*/ 0 h 377212"/>
                      <a:gd name="connsiteX10" fmla="*/ 87124 w 213624"/>
                      <a:gd name="connsiteY10" fmla="*/ 5638 h 377212"/>
                      <a:gd name="connsiteX11" fmla="*/ 1233 w 213624"/>
                      <a:gd name="connsiteY11" fmla="*/ 299250 h 377212"/>
                      <a:gd name="connsiteX12" fmla="*/ 881 w 213624"/>
                      <a:gd name="connsiteY12" fmla="*/ 298546 h 377212"/>
                      <a:gd name="connsiteX13" fmla="*/ 212391 w 213624"/>
                      <a:gd name="connsiteY13" fmla="*/ 374657 h 377212"/>
                      <a:gd name="connsiteX14" fmla="*/ 211158 w 213624"/>
                      <a:gd name="connsiteY14" fmla="*/ 375891 h 377212"/>
                      <a:gd name="connsiteX15" fmla="*/ 87124 w 213624"/>
                      <a:gd name="connsiteY15" fmla="*/ 5638 h 37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3624" h="377212">
                        <a:moveTo>
                          <a:pt x="88797" y="0"/>
                        </a:moveTo>
                        <a:lnTo>
                          <a:pt x="89590" y="2290"/>
                        </a:lnTo>
                        <a:lnTo>
                          <a:pt x="213008" y="375274"/>
                        </a:lnTo>
                        <a:lnTo>
                          <a:pt x="213624" y="377212"/>
                        </a:lnTo>
                        <a:lnTo>
                          <a:pt x="211774" y="376507"/>
                        </a:lnTo>
                        <a:lnTo>
                          <a:pt x="529" y="299691"/>
                        </a:lnTo>
                        <a:lnTo>
                          <a:pt x="0" y="299514"/>
                        </a:lnTo>
                        <a:lnTo>
                          <a:pt x="176" y="298986"/>
                        </a:lnTo>
                        <a:lnTo>
                          <a:pt x="88004" y="2907"/>
                        </a:lnTo>
                        <a:lnTo>
                          <a:pt x="88797" y="0"/>
                        </a:lnTo>
                        <a:close/>
                        <a:moveTo>
                          <a:pt x="87124" y="5638"/>
                        </a:moveTo>
                        <a:lnTo>
                          <a:pt x="1233" y="299250"/>
                        </a:lnTo>
                        <a:lnTo>
                          <a:pt x="881" y="298546"/>
                        </a:lnTo>
                        <a:lnTo>
                          <a:pt x="212391" y="374657"/>
                        </a:lnTo>
                        <a:lnTo>
                          <a:pt x="211158" y="375891"/>
                        </a:lnTo>
                        <a:lnTo>
                          <a:pt x="87124" y="5638"/>
                        </a:lnTo>
                        <a:close/>
                      </a:path>
                    </a:pathLst>
                  </a:custGeom>
                  <a:grpFill/>
                  <a:ln w="8809" cap="flat">
                    <a:noFill/>
                    <a:prstDash val="solid"/>
                    <a:miter/>
                  </a:ln>
                </p:spPr>
                <p:txBody>
                  <a:bodyPr rtlCol="0" anchor="ctr"/>
                  <a:lstStyle/>
                  <a:p>
                    <a:endParaRPr lang="en-US" sz="3200"/>
                  </a:p>
                </p:txBody>
              </p:sp>
              <p:sp>
                <p:nvSpPr>
                  <p:cNvPr id="2283" name="Freeform: Shape 2282">
                    <a:extLst>
                      <a:ext uri="{FF2B5EF4-FFF2-40B4-BE49-F238E27FC236}">
                        <a16:creationId xmlns:a16="http://schemas.microsoft.com/office/drawing/2014/main" id="{F5760500-BE9D-48F9-83E6-26548AAFC851}"/>
                      </a:ext>
                    </a:extLst>
                  </p:cNvPr>
                  <p:cNvSpPr/>
                  <p:nvPr/>
                </p:nvSpPr>
                <p:spPr>
                  <a:xfrm>
                    <a:off x="5570087" y="3222313"/>
                    <a:ext cx="224635" cy="393949"/>
                  </a:xfrm>
                  <a:custGeom>
                    <a:avLst/>
                    <a:gdLst>
                      <a:gd name="connsiteX0" fmla="*/ 224636 w 224635"/>
                      <a:gd name="connsiteY0" fmla="*/ 393950 h 393949"/>
                      <a:gd name="connsiteX1" fmla="*/ 217324 w 224635"/>
                      <a:gd name="connsiteY1" fmla="*/ 391307 h 393949"/>
                      <a:gd name="connsiteX2" fmla="*/ 215298 w 224635"/>
                      <a:gd name="connsiteY2" fmla="*/ 393245 h 393949"/>
                      <a:gd name="connsiteX3" fmla="*/ 214241 w 224635"/>
                      <a:gd name="connsiteY3" fmla="*/ 390162 h 393949"/>
                      <a:gd name="connsiteX4" fmla="*/ 8897 w 224635"/>
                      <a:gd name="connsiteY4" fmla="*/ 315459 h 393949"/>
                      <a:gd name="connsiteX5" fmla="*/ 7664 w 224635"/>
                      <a:gd name="connsiteY5" fmla="*/ 319688 h 393949"/>
                      <a:gd name="connsiteX6" fmla="*/ 4845 w 224635"/>
                      <a:gd name="connsiteY6" fmla="*/ 313962 h 393949"/>
                      <a:gd name="connsiteX7" fmla="*/ 2026 w 224635"/>
                      <a:gd name="connsiteY7" fmla="*/ 312904 h 393949"/>
                      <a:gd name="connsiteX8" fmla="*/ 2467 w 224635"/>
                      <a:gd name="connsiteY8" fmla="*/ 309293 h 393949"/>
                      <a:gd name="connsiteX9" fmla="*/ 0 w 224635"/>
                      <a:gd name="connsiteY9" fmla="*/ 304448 h 393949"/>
                      <a:gd name="connsiteX10" fmla="*/ 3612 w 224635"/>
                      <a:gd name="connsiteY10" fmla="*/ 305505 h 393949"/>
                      <a:gd name="connsiteX11" fmla="*/ 92497 w 224635"/>
                      <a:gd name="connsiteY11" fmla="*/ 5638 h 393949"/>
                      <a:gd name="connsiteX12" fmla="*/ 92497 w 224635"/>
                      <a:gd name="connsiteY12" fmla="*/ 5726 h 393949"/>
                      <a:gd name="connsiteX13" fmla="*/ 94171 w 224635"/>
                      <a:gd name="connsiteY13" fmla="*/ 0 h 393949"/>
                      <a:gd name="connsiteX14" fmla="*/ 221112 w 224635"/>
                      <a:gd name="connsiteY14" fmla="*/ 383467 h 393949"/>
                      <a:gd name="connsiteX15" fmla="*/ 224195 w 224635"/>
                      <a:gd name="connsiteY15" fmla="*/ 384612 h 393949"/>
                      <a:gd name="connsiteX16" fmla="*/ 222170 w 224635"/>
                      <a:gd name="connsiteY16" fmla="*/ 386638 h 393949"/>
                      <a:gd name="connsiteX17" fmla="*/ 224636 w 224635"/>
                      <a:gd name="connsiteY17" fmla="*/ 393950 h 393949"/>
                      <a:gd name="connsiteX18" fmla="*/ 11100 w 224635"/>
                      <a:gd name="connsiteY18" fmla="*/ 307883 h 393949"/>
                      <a:gd name="connsiteX19" fmla="*/ 210717 w 224635"/>
                      <a:gd name="connsiteY19" fmla="*/ 379679 h 393949"/>
                      <a:gd name="connsiteX20" fmla="*/ 92937 w 224635"/>
                      <a:gd name="connsiteY20" fmla="*/ 28189 h 393949"/>
                      <a:gd name="connsiteX21" fmla="*/ 11100 w 224635"/>
                      <a:gd name="connsiteY21" fmla="*/ 307883 h 39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635" h="393949">
                        <a:moveTo>
                          <a:pt x="224636" y="393950"/>
                        </a:moveTo>
                        <a:lnTo>
                          <a:pt x="217324" y="391307"/>
                        </a:lnTo>
                        <a:lnTo>
                          <a:pt x="215298" y="393245"/>
                        </a:lnTo>
                        <a:lnTo>
                          <a:pt x="214241" y="390162"/>
                        </a:lnTo>
                        <a:lnTo>
                          <a:pt x="8897" y="315459"/>
                        </a:lnTo>
                        <a:lnTo>
                          <a:pt x="7664" y="319688"/>
                        </a:lnTo>
                        <a:lnTo>
                          <a:pt x="4845" y="313962"/>
                        </a:lnTo>
                        <a:lnTo>
                          <a:pt x="2026" y="312904"/>
                        </a:lnTo>
                        <a:lnTo>
                          <a:pt x="2467" y="309293"/>
                        </a:lnTo>
                        <a:lnTo>
                          <a:pt x="0" y="304448"/>
                        </a:lnTo>
                        <a:lnTo>
                          <a:pt x="3612" y="305505"/>
                        </a:lnTo>
                        <a:lnTo>
                          <a:pt x="92497" y="5638"/>
                        </a:lnTo>
                        <a:lnTo>
                          <a:pt x="92497" y="5726"/>
                        </a:lnTo>
                        <a:lnTo>
                          <a:pt x="94171" y="0"/>
                        </a:lnTo>
                        <a:lnTo>
                          <a:pt x="221112" y="383467"/>
                        </a:lnTo>
                        <a:lnTo>
                          <a:pt x="224195" y="384612"/>
                        </a:lnTo>
                        <a:lnTo>
                          <a:pt x="222170" y="386638"/>
                        </a:lnTo>
                        <a:lnTo>
                          <a:pt x="224636" y="393950"/>
                        </a:lnTo>
                        <a:close/>
                        <a:moveTo>
                          <a:pt x="11100" y="307883"/>
                        </a:moveTo>
                        <a:lnTo>
                          <a:pt x="210717" y="379679"/>
                        </a:lnTo>
                        <a:lnTo>
                          <a:pt x="92937" y="28189"/>
                        </a:lnTo>
                        <a:lnTo>
                          <a:pt x="11100" y="307883"/>
                        </a:lnTo>
                        <a:close/>
                      </a:path>
                    </a:pathLst>
                  </a:custGeom>
                  <a:grpFill/>
                  <a:ln w="8809" cap="flat">
                    <a:noFill/>
                    <a:prstDash val="solid"/>
                    <a:miter/>
                  </a:ln>
                </p:spPr>
                <p:txBody>
                  <a:bodyPr rtlCol="0" anchor="ctr"/>
                  <a:lstStyle/>
                  <a:p>
                    <a:endParaRPr lang="en-US" sz="3200"/>
                  </a:p>
                </p:txBody>
              </p:sp>
            </p:grpSp>
            <p:grpSp>
              <p:nvGrpSpPr>
                <p:cNvPr id="1661" name="Graphic 4229">
                  <a:extLst>
                    <a:ext uri="{FF2B5EF4-FFF2-40B4-BE49-F238E27FC236}">
                      <a16:creationId xmlns:a16="http://schemas.microsoft.com/office/drawing/2014/main" id="{27F4EEB4-4FE1-4C4B-84CB-FE15BFC5369B}"/>
                    </a:ext>
                  </a:extLst>
                </p:cNvPr>
                <p:cNvGrpSpPr/>
                <p:nvPr/>
              </p:nvGrpSpPr>
              <p:grpSpPr>
                <a:xfrm>
                  <a:off x="5791287" y="3815968"/>
                  <a:ext cx="201379" cy="236880"/>
                  <a:chOff x="5791287" y="3815968"/>
                  <a:chExt cx="201379" cy="236880"/>
                </a:xfrm>
                <a:grpFill/>
              </p:grpSpPr>
              <p:sp>
                <p:nvSpPr>
                  <p:cNvPr id="2280" name="Freeform: Shape 2279">
                    <a:extLst>
                      <a:ext uri="{FF2B5EF4-FFF2-40B4-BE49-F238E27FC236}">
                        <a16:creationId xmlns:a16="http://schemas.microsoft.com/office/drawing/2014/main" id="{1D38B7EA-D613-41E3-9738-557E7AB3AA4F}"/>
                      </a:ext>
                    </a:extLst>
                  </p:cNvPr>
                  <p:cNvSpPr/>
                  <p:nvPr/>
                </p:nvSpPr>
                <p:spPr>
                  <a:xfrm>
                    <a:off x="5796837" y="3822663"/>
                    <a:ext cx="190368" cy="223843"/>
                  </a:xfrm>
                  <a:custGeom>
                    <a:avLst/>
                    <a:gdLst>
                      <a:gd name="connsiteX0" fmla="*/ 187197 w 190368"/>
                      <a:gd name="connsiteY0" fmla="*/ 133460 h 223843"/>
                      <a:gd name="connsiteX1" fmla="*/ 70915 w 190368"/>
                      <a:gd name="connsiteY1" fmla="*/ 3083 h 223843"/>
                      <a:gd name="connsiteX2" fmla="*/ 72941 w 190368"/>
                      <a:gd name="connsiteY2" fmla="*/ 2643 h 223843"/>
                      <a:gd name="connsiteX3" fmla="*/ 1498 w 190368"/>
                      <a:gd name="connsiteY3" fmla="*/ 222786 h 223843"/>
                      <a:gd name="connsiteX4" fmla="*/ 705 w 190368"/>
                      <a:gd name="connsiteY4" fmla="*/ 222081 h 223843"/>
                      <a:gd name="connsiteX5" fmla="*/ 187197 w 190368"/>
                      <a:gd name="connsiteY5" fmla="*/ 133460 h 223843"/>
                      <a:gd name="connsiteX6" fmla="*/ 190368 w 190368"/>
                      <a:gd name="connsiteY6" fmla="*/ 131963 h 223843"/>
                      <a:gd name="connsiteX7" fmla="*/ 1233 w 190368"/>
                      <a:gd name="connsiteY7" fmla="*/ 223226 h 223843"/>
                      <a:gd name="connsiteX8" fmla="*/ 0 w 190368"/>
                      <a:gd name="connsiteY8" fmla="*/ 223843 h 223843"/>
                      <a:gd name="connsiteX9" fmla="*/ 441 w 190368"/>
                      <a:gd name="connsiteY9" fmla="*/ 222610 h 223843"/>
                      <a:gd name="connsiteX10" fmla="*/ 70650 w 190368"/>
                      <a:gd name="connsiteY10" fmla="*/ 2026 h 223843"/>
                      <a:gd name="connsiteX11" fmla="*/ 71267 w 190368"/>
                      <a:gd name="connsiteY11" fmla="*/ 0 h 223843"/>
                      <a:gd name="connsiteX12" fmla="*/ 72676 w 190368"/>
                      <a:gd name="connsiteY12" fmla="*/ 1586 h 223843"/>
                      <a:gd name="connsiteX13" fmla="*/ 190368 w 190368"/>
                      <a:gd name="connsiteY13" fmla="*/ 131963 h 22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368" h="223843">
                        <a:moveTo>
                          <a:pt x="187197" y="133460"/>
                        </a:moveTo>
                        <a:lnTo>
                          <a:pt x="70915" y="3083"/>
                        </a:lnTo>
                        <a:lnTo>
                          <a:pt x="72941" y="2643"/>
                        </a:lnTo>
                        <a:lnTo>
                          <a:pt x="1498" y="222786"/>
                        </a:lnTo>
                        <a:lnTo>
                          <a:pt x="705" y="222081"/>
                        </a:lnTo>
                        <a:lnTo>
                          <a:pt x="187197" y="133460"/>
                        </a:lnTo>
                        <a:close/>
                        <a:moveTo>
                          <a:pt x="190368" y="131963"/>
                        </a:moveTo>
                        <a:lnTo>
                          <a:pt x="1233" y="223226"/>
                        </a:lnTo>
                        <a:lnTo>
                          <a:pt x="0" y="223843"/>
                        </a:lnTo>
                        <a:lnTo>
                          <a:pt x="441" y="222610"/>
                        </a:lnTo>
                        <a:lnTo>
                          <a:pt x="70650" y="2026"/>
                        </a:lnTo>
                        <a:lnTo>
                          <a:pt x="71267" y="0"/>
                        </a:lnTo>
                        <a:lnTo>
                          <a:pt x="72676" y="1586"/>
                        </a:lnTo>
                        <a:lnTo>
                          <a:pt x="190368" y="131963"/>
                        </a:lnTo>
                        <a:close/>
                      </a:path>
                    </a:pathLst>
                  </a:custGeom>
                  <a:grpFill/>
                  <a:ln w="8809" cap="flat">
                    <a:noFill/>
                    <a:prstDash val="solid"/>
                    <a:miter/>
                  </a:ln>
                </p:spPr>
                <p:txBody>
                  <a:bodyPr rtlCol="0" anchor="ctr"/>
                  <a:lstStyle/>
                  <a:p>
                    <a:endParaRPr lang="en-US" sz="3200"/>
                  </a:p>
                </p:txBody>
              </p:sp>
              <p:sp>
                <p:nvSpPr>
                  <p:cNvPr id="2281" name="Freeform: Shape 2280">
                    <a:extLst>
                      <a:ext uri="{FF2B5EF4-FFF2-40B4-BE49-F238E27FC236}">
                        <a16:creationId xmlns:a16="http://schemas.microsoft.com/office/drawing/2014/main" id="{37F2F7C2-7D73-4D9A-A97D-E09DA0D2A8D1}"/>
                      </a:ext>
                    </a:extLst>
                  </p:cNvPr>
                  <p:cNvSpPr/>
                  <p:nvPr/>
                </p:nvSpPr>
                <p:spPr>
                  <a:xfrm>
                    <a:off x="5791287" y="3815968"/>
                    <a:ext cx="201379" cy="236880"/>
                  </a:xfrm>
                  <a:custGeom>
                    <a:avLst/>
                    <a:gdLst>
                      <a:gd name="connsiteX0" fmla="*/ 0 w 201379"/>
                      <a:gd name="connsiteY0" fmla="*/ 236881 h 236880"/>
                      <a:gd name="connsiteX1" fmla="*/ 2290 w 201379"/>
                      <a:gd name="connsiteY1" fmla="*/ 229745 h 236880"/>
                      <a:gd name="connsiteX2" fmla="*/ 265 w 201379"/>
                      <a:gd name="connsiteY2" fmla="*/ 227983 h 236880"/>
                      <a:gd name="connsiteX3" fmla="*/ 3348 w 201379"/>
                      <a:gd name="connsiteY3" fmla="*/ 226486 h 236880"/>
                      <a:gd name="connsiteX4" fmla="*/ 72236 w 201379"/>
                      <a:gd name="connsiteY4" fmla="*/ 10043 h 236880"/>
                      <a:gd name="connsiteX5" fmla="*/ 70122 w 201379"/>
                      <a:gd name="connsiteY5" fmla="*/ 7664 h 236880"/>
                      <a:gd name="connsiteX6" fmla="*/ 73205 w 201379"/>
                      <a:gd name="connsiteY6" fmla="*/ 7048 h 236880"/>
                      <a:gd name="connsiteX7" fmla="*/ 75407 w 201379"/>
                      <a:gd name="connsiteY7" fmla="*/ 0 h 236880"/>
                      <a:gd name="connsiteX8" fmla="*/ 80428 w 201379"/>
                      <a:gd name="connsiteY8" fmla="*/ 5550 h 236880"/>
                      <a:gd name="connsiteX9" fmla="*/ 83512 w 201379"/>
                      <a:gd name="connsiteY9" fmla="*/ 4845 h 236880"/>
                      <a:gd name="connsiteX10" fmla="*/ 82543 w 201379"/>
                      <a:gd name="connsiteY10" fmla="*/ 7929 h 236880"/>
                      <a:gd name="connsiteX11" fmla="*/ 201380 w 201379"/>
                      <a:gd name="connsiteY11" fmla="*/ 139803 h 236880"/>
                      <a:gd name="connsiteX12" fmla="*/ 9779 w 201379"/>
                      <a:gd name="connsiteY12" fmla="*/ 232212 h 236880"/>
                      <a:gd name="connsiteX13" fmla="*/ 8722 w 201379"/>
                      <a:gd name="connsiteY13" fmla="*/ 235471 h 236880"/>
                      <a:gd name="connsiteX14" fmla="*/ 6695 w 201379"/>
                      <a:gd name="connsiteY14" fmla="*/ 233709 h 236880"/>
                      <a:gd name="connsiteX15" fmla="*/ 0 w 201379"/>
                      <a:gd name="connsiteY15" fmla="*/ 236881 h 236880"/>
                      <a:gd name="connsiteX16" fmla="*/ 79283 w 201379"/>
                      <a:gd name="connsiteY16" fmla="*/ 17971 h 236880"/>
                      <a:gd name="connsiteX17" fmla="*/ 13126 w 201379"/>
                      <a:gd name="connsiteY17" fmla="*/ 221817 h 236880"/>
                      <a:gd name="connsiteX18" fmla="*/ 187197 w 201379"/>
                      <a:gd name="connsiteY18" fmla="*/ 139010 h 236880"/>
                      <a:gd name="connsiteX19" fmla="*/ 79283 w 201379"/>
                      <a:gd name="connsiteY19" fmla="*/ 17971 h 236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1379" h="236880">
                        <a:moveTo>
                          <a:pt x="0" y="236881"/>
                        </a:moveTo>
                        <a:lnTo>
                          <a:pt x="2290" y="229745"/>
                        </a:lnTo>
                        <a:lnTo>
                          <a:pt x="265" y="227983"/>
                        </a:lnTo>
                        <a:lnTo>
                          <a:pt x="3348" y="226486"/>
                        </a:lnTo>
                        <a:lnTo>
                          <a:pt x="72236" y="10043"/>
                        </a:lnTo>
                        <a:lnTo>
                          <a:pt x="70122" y="7664"/>
                        </a:lnTo>
                        <a:lnTo>
                          <a:pt x="73205" y="7048"/>
                        </a:lnTo>
                        <a:lnTo>
                          <a:pt x="75407" y="0"/>
                        </a:lnTo>
                        <a:lnTo>
                          <a:pt x="80428" y="5550"/>
                        </a:lnTo>
                        <a:lnTo>
                          <a:pt x="83512" y="4845"/>
                        </a:lnTo>
                        <a:lnTo>
                          <a:pt x="82543" y="7929"/>
                        </a:lnTo>
                        <a:lnTo>
                          <a:pt x="201380" y="139803"/>
                        </a:lnTo>
                        <a:lnTo>
                          <a:pt x="9779" y="232212"/>
                        </a:lnTo>
                        <a:lnTo>
                          <a:pt x="8722" y="235471"/>
                        </a:lnTo>
                        <a:lnTo>
                          <a:pt x="6695" y="233709"/>
                        </a:lnTo>
                        <a:lnTo>
                          <a:pt x="0" y="236881"/>
                        </a:lnTo>
                        <a:close/>
                        <a:moveTo>
                          <a:pt x="79283" y="17971"/>
                        </a:moveTo>
                        <a:lnTo>
                          <a:pt x="13126" y="221817"/>
                        </a:lnTo>
                        <a:lnTo>
                          <a:pt x="187197" y="139010"/>
                        </a:lnTo>
                        <a:lnTo>
                          <a:pt x="79283" y="17971"/>
                        </a:lnTo>
                        <a:close/>
                      </a:path>
                    </a:pathLst>
                  </a:custGeom>
                  <a:grpFill/>
                  <a:ln w="8809" cap="flat">
                    <a:noFill/>
                    <a:prstDash val="solid"/>
                    <a:miter/>
                  </a:ln>
                </p:spPr>
                <p:txBody>
                  <a:bodyPr rtlCol="0" anchor="ctr"/>
                  <a:lstStyle/>
                  <a:p>
                    <a:endParaRPr lang="en-US" sz="3200"/>
                  </a:p>
                </p:txBody>
              </p:sp>
            </p:grpSp>
            <p:grpSp>
              <p:nvGrpSpPr>
                <p:cNvPr id="1662" name="Graphic 4229">
                  <a:extLst>
                    <a:ext uri="{FF2B5EF4-FFF2-40B4-BE49-F238E27FC236}">
                      <a16:creationId xmlns:a16="http://schemas.microsoft.com/office/drawing/2014/main" id="{CC9A4555-145C-4353-8FFA-DF08F8DE74CF}"/>
                    </a:ext>
                  </a:extLst>
                </p:cNvPr>
                <p:cNvGrpSpPr/>
                <p:nvPr/>
              </p:nvGrpSpPr>
              <p:grpSpPr>
                <a:xfrm>
                  <a:off x="4989205" y="3229712"/>
                  <a:ext cx="591981" cy="308411"/>
                  <a:chOff x="4989205" y="3229712"/>
                  <a:chExt cx="591981" cy="308411"/>
                </a:xfrm>
                <a:grpFill/>
              </p:grpSpPr>
              <p:sp>
                <p:nvSpPr>
                  <p:cNvPr id="2278" name="Freeform: Shape 2277">
                    <a:extLst>
                      <a:ext uri="{FF2B5EF4-FFF2-40B4-BE49-F238E27FC236}">
                        <a16:creationId xmlns:a16="http://schemas.microsoft.com/office/drawing/2014/main" id="{6F19988B-3E54-4490-ABCB-74565FBA7A78}"/>
                      </a:ext>
                    </a:extLst>
                  </p:cNvPr>
                  <p:cNvSpPr/>
                  <p:nvPr/>
                </p:nvSpPr>
                <p:spPr>
                  <a:xfrm>
                    <a:off x="5001450" y="3235174"/>
                    <a:ext cx="575332" cy="299162"/>
                  </a:xfrm>
                  <a:custGeom>
                    <a:avLst/>
                    <a:gdLst>
                      <a:gd name="connsiteX0" fmla="*/ 575332 w 575332"/>
                      <a:gd name="connsiteY0" fmla="*/ 299162 h 299162"/>
                      <a:gd name="connsiteX1" fmla="*/ 574715 w 575332"/>
                      <a:gd name="connsiteY1" fmla="*/ 299074 h 299162"/>
                      <a:gd name="connsiteX2" fmla="*/ 3612 w 575332"/>
                      <a:gd name="connsiteY2" fmla="*/ 246659 h 299162"/>
                      <a:gd name="connsiteX3" fmla="*/ 0 w 575332"/>
                      <a:gd name="connsiteY3" fmla="*/ 246307 h 299162"/>
                      <a:gd name="connsiteX4" fmla="*/ 3259 w 575332"/>
                      <a:gd name="connsiteY4" fmla="*/ 244721 h 299162"/>
                      <a:gd name="connsiteX5" fmla="*/ 500453 w 575332"/>
                      <a:gd name="connsiteY5" fmla="*/ 176 h 299162"/>
                      <a:gd name="connsiteX6" fmla="*/ 500894 w 575332"/>
                      <a:gd name="connsiteY6" fmla="*/ 0 h 299162"/>
                      <a:gd name="connsiteX7" fmla="*/ 500982 w 575332"/>
                      <a:gd name="connsiteY7" fmla="*/ 440 h 299162"/>
                      <a:gd name="connsiteX8" fmla="*/ 574803 w 575332"/>
                      <a:gd name="connsiteY8" fmla="*/ 297312 h 299162"/>
                      <a:gd name="connsiteX9" fmla="*/ 575332 w 575332"/>
                      <a:gd name="connsiteY9" fmla="*/ 299162 h 299162"/>
                      <a:gd name="connsiteX10" fmla="*/ 574451 w 575332"/>
                      <a:gd name="connsiteY10" fmla="*/ 295727 h 299162"/>
                      <a:gd name="connsiteX11" fmla="*/ 500365 w 575332"/>
                      <a:gd name="connsiteY11" fmla="*/ 705 h 299162"/>
                      <a:gd name="connsiteX12" fmla="*/ 500894 w 575332"/>
                      <a:gd name="connsiteY12" fmla="*/ 969 h 299162"/>
                      <a:gd name="connsiteX13" fmla="*/ 4228 w 575332"/>
                      <a:gd name="connsiteY13" fmla="*/ 246659 h 299162"/>
                      <a:gd name="connsiteX14" fmla="*/ 3876 w 575332"/>
                      <a:gd name="connsiteY14" fmla="*/ 244721 h 299162"/>
                      <a:gd name="connsiteX15" fmla="*/ 574451 w 575332"/>
                      <a:gd name="connsiteY15" fmla="*/ 295727 h 2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5332" h="299162">
                        <a:moveTo>
                          <a:pt x="575332" y="299162"/>
                        </a:moveTo>
                        <a:lnTo>
                          <a:pt x="574715" y="299074"/>
                        </a:lnTo>
                        <a:lnTo>
                          <a:pt x="3612" y="246659"/>
                        </a:lnTo>
                        <a:lnTo>
                          <a:pt x="0" y="246307"/>
                        </a:lnTo>
                        <a:lnTo>
                          <a:pt x="3259" y="244721"/>
                        </a:lnTo>
                        <a:lnTo>
                          <a:pt x="500453" y="176"/>
                        </a:lnTo>
                        <a:lnTo>
                          <a:pt x="500894" y="0"/>
                        </a:lnTo>
                        <a:lnTo>
                          <a:pt x="500982" y="440"/>
                        </a:lnTo>
                        <a:lnTo>
                          <a:pt x="574803" y="297312"/>
                        </a:lnTo>
                        <a:lnTo>
                          <a:pt x="575332" y="299162"/>
                        </a:lnTo>
                        <a:close/>
                        <a:moveTo>
                          <a:pt x="574451" y="295727"/>
                        </a:moveTo>
                        <a:lnTo>
                          <a:pt x="500365" y="705"/>
                        </a:lnTo>
                        <a:lnTo>
                          <a:pt x="500894" y="969"/>
                        </a:lnTo>
                        <a:lnTo>
                          <a:pt x="4228" y="246659"/>
                        </a:lnTo>
                        <a:lnTo>
                          <a:pt x="3876" y="244721"/>
                        </a:lnTo>
                        <a:lnTo>
                          <a:pt x="574451" y="295727"/>
                        </a:lnTo>
                        <a:close/>
                      </a:path>
                    </a:pathLst>
                  </a:custGeom>
                  <a:grpFill/>
                  <a:ln w="8809" cap="flat">
                    <a:noFill/>
                    <a:prstDash val="solid"/>
                    <a:miter/>
                  </a:ln>
                </p:spPr>
                <p:txBody>
                  <a:bodyPr rtlCol="0" anchor="ctr"/>
                  <a:lstStyle/>
                  <a:p>
                    <a:endParaRPr lang="en-US" sz="3200"/>
                  </a:p>
                </p:txBody>
              </p:sp>
              <p:sp>
                <p:nvSpPr>
                  <p:cNvPr id="2279" name="Freeform: Shape 2278">
                    <a:extLst>
                      <a:ext uri="{FF2B5EF4-FFF2-40B4-BE49-F238E27FC236}">
                        <a16:creationId xmlns:a16="http://schemas.microsoft.com/office/drawing/2014/main" id="{D9B94E4E-FAC8-4D80-A2DC-51131E71E959}"/>
                      </a:ext>
                    </a:extLst>
                  </p:cNvPr>
                  <p:cNvSpPr/>
                  <p:nvPr/>
                </p:nvSpPr>
                <p:spPr>
                  <a:xfrm>
                    <a:off x="4989205" y="3229712"/>
                    <a:ext cx="591981" cy="308411"/>
                  </a:xfrm>
                  <a:custGeom>
                    <a:avLst/>
                    <a:gdLst>
                      <a:gd name="connsiteX0" fmla="*/ 591982 w 591981"/>
                      <a:gd name="connsiteY0" fmla="*/ 308412 h 308411"/>
                      <a:gd name="connsiteX1" fmla="*/ 16826 w 591981"/>
                      <a:gd name="connsiteY1" fmla="*/ 255644 h 308411"/>
                      <a:gd name="connsiteX2" fmla="*/ 13919 w 591981"/>
                      <a:gd name="connsiteY2" fmla="*/ 257054 h 308411"/>
                      <a:gd name="connsiteX3" fmla="*/ 13567 w 591981"/>
                      <a:gd name="connsiteY3" fmla="*/ 255380 h 308411"/>
                      <a:gd name="connsiteX4" fmla="*/ 0 w 591981"/>
                      <a:gd name="connsiteY4" fmla="*/ 254147 h 308411"/>
                      <a:gd name="connsiteX5" fmla="*/ 12245 w 591981"/>
                      <a:gd name="connsiteY5" fmla="*/ 248069 h 308411"/>
                      <a:gd name="connsiteX6" fmla="*/ 11893 w 591981"/>
                      <a:gd name="connsiteY6" fmla="*/ 246395 h 308411"/>
                      <a:gd name="connsiteX7" fmla="*/ 15064 w 591981"/>
                      <a:gd name="connsiteY7" fmla="*/ 246659 h 308411"/>
                      <a:gd name="connsiteX8" fmla="*/ 508470 w 591981"/>
                      <a:gd name="connsiteY8" fmla="*/ 3964 h 308411"/>
                      <a:gd name="connsiteX9" fmla="*/ 507501 w 591981"/>
                      <a:gd name="connsiteY9" fmla="*/ 0 h 308411"/>
                      <a:gd name="connsiteX10" fmla="*/ 512170 w 591981"/>
                      <a:gd name="connsiteY10" fmla="*/ 2202 h 308411"/>
                      <a:gd name="connsiteX11" fmla="*/ 514989 w 591981"/>
                      <a:gd name="connsiteY11" fmla="*/ 793 h 308411"/>
                      <a:gd name="connsiteX12" fmla="*/ 516134 w 591981"/>
                      <a:gd name="connsiteY12" fmla="*/ 4052 h 308411"/>
                      <a:gd name="connsiteX13" fmla="*/ 520186 w 591981"/>
                      <a:gd name="connsiteY13" fmla="*/ 5990 h 308411"/>
                      <a:gd name="connsiteX14" fmla="*/ 517103 w 591981"/>
                      <a:gd name="connsiteY14" fmla="*/ 7752 h 308411"/>
                      <a:gd name="connsiteX15" fmla="*/ 591982 w 591981"/>
                      <a:gd name="connsiteY15" fmla="*/ 308412 h 308411"/>
                      <a:gd name="connsiteX16" fmla="*/ 31889 w 591981"/>
                      <a:gd name="connsiteY16" fmla="*/ 248245 h 308411"/>
                      <a:gd name="connsiteX17" fmla="*/ 582292 w 591981"/>
                      <a:gd name="connsiteY17" fmla="*/ 297400 h 308411"/>
                      <a:gd name="connsiteX18" fmla="*/ 510496 w 591981"/>
                      <a:gd name="connsiteY18" fmla="*/ 11452 h 308411"/>
                      <a:gd name="connsiteX19" fmla="*/ 31889 w 591981"/>
                      <a:gd name="connsiteY19" fmla="*/ 248245 h 30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981" h="308411">
                        <a:moveTo>
                          <a:pt x="591982" y="308412"/>
                        </a:moveTo>
                        <a:lnTo>
                          <a:pt x="16826" y="255644"/>
                        </a:lnTo>
                        <a:lnTo>
                          <a:pt x="13919" y="257054"/>
                        </a:lnTo>
                        <a:lnTo>
                          <a:pt x="13567" y="255380"/>
                        </a:lnTo>
                        <a:lnTo>
                          <a:pt x="0" y="254147"/>
                        </a:lnTo>
                        <a:lnTo>
                          <a:pt x="12245" y="248069"/>
                        </a:lnTo>
                        <a:lnTo>
                          <a:pt x="11893" y="246395"/>
                        </a:lnTo>
                        <a:lnTo>
                          <a:pt x="15064" y="246659"/>
                        </a:lnTo>
                        <a:lnTo>
                          <a:pt x="508470" y="3964"/>
                        </a:lnTo>
                        <a:lnTo>
                          <a:pt x="507501" y="0"/>
                        </a:lnTo>
                        <a:lnTo>
                          <a:pt x="512170" y="2202"/>
                        </a:lnTo>
                        <a:lnTo>
                          <a:pt x="514989" y="793"/>
                        </a:lnTo>
                        <a:lnTo>
                          <a:pt x="516134" y="4052"/>
                        </a:lnTo>
                        <a:lnTo>
                          <a:pt x="520186" y="5990"/>
                        </a:lnTo>
                        <a:lnTo>
                          <a:pt x="517103" y="7752"/>
                        </a:lnTo>
                        <a:lnTo>
                          <a:pt x="591982" y="308412"/>
                        </a:lnTo>
                        <a:close/>
                        <a:moveTo>
                          <a:pt x="31889" y="248245"/>
                        </a:moveTo>
                        <a:lnTo>
                          <a:pt x="582292" y="297400"/>
                        </a:lnTo>
                        <a:lnTo>
                          <a:pt x="510496" y="11452"/>
                        </a:lnTo>
                        <a:lnTo>
                          <a:pt x="31889" y="248245"/>
                        </a:lnTo>
                        <a:close/>
                      </a:path>
                    </a:pathLst>
                  </a:custGeom>
                  <a:grpFill/>
                  <a:ln w="8809" cap="flat">
                    <a:noFill/>
                    <a:prstDash val="solid"/>
                    <a:miter/>
                  </a:ln>
                </p:spPr>
                <p:txBody>
                  <a:bodyPr rtlCol="0" anchor="ctr"/>
                  <a:lstStyle/>
                  <a:p>
                    <a:endParaRPr lang="en-US" sz="3200"/>
                  </a:p>
                </p:txBody>
              </p:sp>
            </p:grpSp>
            <p:grpSp>
              <p:nvGrpSpPr>
                <p:cNvPr id="1663" name="Graphic 4229">
                  <a:extLst>
                    <a:ext uri="{FF2B5EF4-FFF2-40B4-BE49-F238E27FC236}">
                      <a16:creationId xmlns:a16="http://schemas.microsoft.com/office/drawing/2014/main" id="{8D7EFFB8-393A-46C8-9299-753CF8ACBE53}"/>
                    </a:ext>
                  </a:extLst>
                </p:cNvPr>
                <p:cNvGrpSpPr/>
                <p:nvPr/>
              </p:nvGrpSpPr>
              <p:grpSpPr>
                <a:xfrm>
                  <a:off x="2949160" y="2912755"/>
                  <a:ext cx="695754" cy="931049"/>
                  <a:chOff x="2949160" y="2912755"/>
                  <a:chExt cx="695754" cy="931049"/>
                </a:xfrm>
                <a:grpFill/>
              </p:grpSpPr>
              <p:sp>
                <p:nvSpPr>
                  <p:cNvPr id="2276" name="Freeform: Shape 2275">
                    <a:extLst>
                      <a:ext uri="{FF2B5EF4-FFF2-40B4-BE49-F238E27FC236}">
                        <a16:creationId xmlns:a16="http://schemas.microsoft.com/office/drawing/2014/main" id="{B9A52F22-0F40-49C8-8FE7-0809C0364E4A}"/>
                      </a:ext>
                    </a:extLst>
                  </p:cNvPr>
                  <p:cNvSpPr/>
                  <p:nvPr/>
                </p:nvSpPr>
                <p:spPr>
                  <a:xfrm>
                    <a:off x="2953740" y="2920332"/>
                    <a:ext cx="685888" cy="917307"/>
                  </a:xfrm>
                  <a:custGeom>
                    <a:avLst/>
                    <a:gdLst>
                      <a:gd name="connsiteX0" fmla="*/ 424694 w 685888"/>
                      <a:gd name="connsiteY0" fmla="*/ 0 h 917307"/>
                      <a:gd name="connsiteX1" fmla="*/ 425046 w 685888"/>
                      <a:gd name="connsiteY1" fmla="*/ 1321 h 917307"/>
                      <a:gd name="connsiteX2" fmla="*/ 685272 w 685888"/>
                      <a:gd name="connsiteY2" fmla="*/ 915105 h 917307"/>
                      <a:gd name="connsiteX3" fmla="*/ 685888 w 685888"/>
                      <a:gd name="connsiteY3" fmla="*/ 917307 h 917307"/>
                      <a:gd name="connsiteX4" fmla="*/ 683862 w 685888"/>
                      <a:gd name="connsiteY4" fmla="*/ 916338 h 917307"/>
                      <a:gd name="connsiteX5" fmla="*/ 529 w 685888"/>
                      <a:gd name="connsiteY5" fmla="*/ 599293 h 917307"/>
                      <a:gd name="connsiteX6" fmla="*/ 0 w 685888"/>
                      <a:gd name="connsiteY6" fmla="*/ 599029 h 917307"/>
                      <a:gd name="connsiteX7" fmla="*/ 352 w 685888"/>
                      <a:gd name="connsiteY7" fmla="*/ 598500 h 917307"/>
                      <a:gd name="connsiteX8" fmla="*/ 423549 w 685888"/>
                      <a:gd name="connsiteY8" fmla="*/ 1762 h 917307"/>
                      <a:gd name="connsiteX9" fmla="*/ 424694 w 685888"/>
                      <a:gd name="connsiteY9" fmla="*/ 0 h 917307"/>
                      <a:gd name="connsiteX10" fmla="*/ 422228 w 685888"/>
                      <a:gd name="connsiteY10" fmla="*/ 3524 h 917307"/>
                      <a:gd name="connsiteX11" fmla="*/ 1145 w 685888"/>
                      <a:gd name="connsiteY11" fmla="*/ 599029 h 917307"/>
                      <a:gd name="connsiteX12" fmla="*/ 969 w 685888"/>
                      <a:gd name="connsiteY12" fmla="*/ 598236 h 917307"/>
                      <a:gd name="connsiteX13" fmla="*/ 684743 w 685888"/>
                      <a:gd name="connsiteY13" fmla="*/ 914400 h 917307"/>
                      <a:gd name="connsiteX14" fmla="*/ 683334 w 685888"/>
                      <a:gd name="connsiteY14" fmla="*/ 915633 h 917307"/>
                      <a:gd name="connsiteX15" fmla="*/ 422228 w 685888"/>
                      <a:gd name="connsiteY15" fmla="*/ 3524 h 917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5888" h="917307">
                        <a:moveTo>
                          <a:pt x="424694" y="0"/>
                        </a:moveTo>
                        <a:lnTo>
                          <a:pt x="425046" y="1321"/>
                        </a:lnTo>
                        <a:lnTo>
                          <a:pt x="685272" y="915105"/>
                        </a:lnTo>
                        <a:lnTo>
                          <a:pt x="685888" y="917307"/>
                        </a:lnTo>
                        <a:lnTo>
                          <a:pt x="683862" y="916338"/>
                        </a:lnTo>
                        <a:lnTo>
                          <a:pt x="529" y="599293"/>
                        </a:lnTo>
                        <a:lnTo>
                          <a:pt x="0" y="599029"/>
                        </a:lnTo>
                        <a:lnTo>
                          <a:pt x="352" y="598500"/>
                        </a:lnTo>
                        <a:lnTo>
                          <a:pt x="423549" y="1762"/>
                        </a:lnTo>
                        <a:lnTo>
                          <a:pt x="424694" y="0"/>
                        </a:lnTo>
                        <a:close/>
                        <a:moveTo>
                          <a:pt x="422228" y="3524"/>
                        </a:moveTo>
                        <a:lnTo>
                          <a:pt x="1145" y="599029"/>
                        </a:lnTo>
                        <a:lnTo>
                          <a:pt x="969" y="598236"/>
                        </a:lnTo>
                        <a:lnTo>
                          <a:pt x="684743" y="914400"/>
                        </a:lnTo>
                        <a:lnTo>
                          <a:pt x="683334" y="915633"/>
                        </a:lnTo>
                        <a:lnTo>
                          <a:pt x="422228" y="3524"/>
                        </a:lnTo>
                        <a:close/>
                      </a:path>
                    </a:pathLst>
                  </a:custGeom>
                  <a:grpFill/>
                  <a:ln w="8809" cap="flat">
                    <a:noFill/>
                    <a:prstDash val="solid"/>
                    <a:miter/>
                  </a:ln>
                </p:spPr>
                <p:txBody>
                  <a:bodyPr rtlCol="0" anchor="ctr"/>
                  <a:lstStyle/>
                  <a:p>
                    <a:endParaRPr lang="en-US" sz="3200"/>
                  </a:p>
                </p:txBody>
              </p:sp>
              <p:sp>
                <p:nvSpPr>
                  <p:cNvPr id="2277" name="Freeform: Shape 2276">
                    <a:extLst>
                      <a:ext uri="{FF2B5EF4-FFF2-40B4-BE49-F238E27FC236}">
                        <a16:creationId xmlns:a16="http://schemas.microsoft.com/office/drawing/2014/main" id="{898F0378-6968-468A-A2DB-9C5ECD1AD170}"/>
                      </a:ext>
                    </a:extLst>
                  </p:cNvPr>
                  <p:cNvSpPr/>
                  <p:nvPr/>
                </p:nvSpPr>
                <p:spPr>
                  <a:xfrm>
                    <a:off x="2949160" y="2912755"/>
                    <a:ext cx="695754" cy="931049"/>
                  </a:xfrm>
                  <a:custGeom>
                    <a:avLst/>
                    <a:gdLst>
                      <a:gd name="connsiteX0" fmla="*/ 695755 w 695754"/>
                      <a:gd name="connsiteY0" fmla="*/ 931050 h 931049"/>
                      <a:gd name="connsiteX1" fmla="*/ 688091 w 695754"/>
                      <a:gd name="connsiteY1" fmla="*/ 927526 h 931049"/>
                      <a:gd name="connsiteX2" fmla="*/ 686064 w 695754"/>
                      <a:gd name="connsiteY2" fmla="*/ 929288 h 931049"/>
                      <a:gd name="connsiteX3" fmla="*/ 685183 w 695754"/>
                      <a:gd name="connsiteY3" fmla="*/ 926205 h 931049"/>
                      <a:gd name="connsiteX4" fmla="*/ 6607 w 695754"/>
                      <a:gd name="connsiteY4" fmla="*/ 611362 h 931049"/>
                      <a:gd name="connsiteX5" fmla="*/ 4316 w 695754"/>
                      <a:gd name="connsiteY5" fmla="*/ 614622 h 931049"/>
                      <a:gd name="connsiteX6" fmla="*/ 2995 w 695754"/>
                      <a:gd name="connsiteY6" fmla="*/ 609688 h 931049"/>
                      <a:gd name="connsiteX7" fmla="*/ 0 w 695754"/>
                      <a:gd name="connsiteY7" fmla="*/ 608279 h 931049"/>
                      <a:gd name="connsiteX8" fmla="*/ 1674 w 695754"/>
                      <a:gd name="connsiteY8" fmla="*/ 604843 h 931049"/>
                      <a:gd name="connsiteX9" fmla="*/ 617 w 695754"/>
                      <a:gd name="connsiteY9" fmla="*/ 600703 h 931049"/>
                      <a:gd name="connsiteX10" fmla="*/ 3788 w 695754"/>
                      <a:gd name="connsiteY10" fmla="*/ 601848 h 931049"/>
                      <a:gd name="connsiteX11" fmla="*/ 428041 w 695754"/>
                      <a:gd name="connsiteY11" fmla="*/ 3524 h 931049"/>
                      <a:gd name="connsiteX12" fmla="*/ 428041 w 695754"/>
                      <a:gd name="connsiteY12" fmla="*/ 3524 h 931049"/>
                      <a:gd name="connsiteX13" fmla="*/ 430508 w 695754"/>
                      <a:gd name="connsiteY13" fmla="*/ 0 h 931049"/>
                      <a:gd name="connsiteX14" fmla="*/ 432798 w 695754"/>
                      <a:gd name="connsiteY14" fmla="*/ 8105 h 931049"/>
                      <a:gd name="connsiteX15" fmla="*/ 692495 w 695754"/>
                      <a:gd name="connsiteY15" fmla="*/ 919950 h 931049"/>
                      <a:gd name="connsiteX16" fmla="*/ 695490 w 695754"/>
                      <a:gd name="connsiteY16" fmla="*/ 921271 h 931049"/>
                      <a:gd name="connsiteX17" fmla="*/ 693464 w 695754"/>
                      <a:gd name="connsiteY17" fmla="*/ 923033 h 931049"/>
                      <a:gd name="connsiteX18" fmla="*/ 695755 w 695754"/>
                      <a:gd name="connsiteY18" fmla="*/ 931050 h 931049"/>
                      <a:gd name="connsiteX19" fmla="*/ 11100 w 695754"/>
                      <a:gd name="connsiteY19" fmla="*/ 604755 h 931049"/>
                      <a:gd name="connsiteX20" fmla="*/ 681924 w 695754"/>
                      <a:gd name="connsiteY20" fmla="*/ 914929 h 931049"/>
                      <a:gd name="connsiteX21" fmla="*/ 425399 w 695754"/>
                      <a:gd name="connsiteY21" fmla="*/ 18764 h 931049"/>
                      <a:gd name="connsiteX22" fmla="*/ 11100 w 695754"/>
                      <a:gd name="connsiteY22" fmla="*/ 604755 h 931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95754" h="931049">
                        <a:moveTo>
                          <a:pt x="695755" y="931050"/>
                        </a:moveTo>
                        <a:lnTo>
                          <a:pt x="688091" y="927526"/>
                        </a:lnTo>
                        <a:lnTo>
                          <a:pt x="686064" y="929288"/>
                        </a:lnTo>
                        <a:lnTo>
                          <a:pt x="685183" y="926205"/>
                        </a:lnTo>
                        <a:lnTo>
                          <a:pt x="6607" y="611362"/>
                        </a:lnTo>
                        <a:lnTo>
                          <a:pt x="4316" y="614622"/>
                        </a:lnTo>
                        <a:lnTo>
                          <a:pt x="2995" y="609688"/>
                        </a:lnTo>
                        <a:lnTo>
                          <a:pt x="0" y="608279"/>
                        </a:lnTo>
                        <a:lnTo>
                          <a:pt x="1674" y="604843"/>
                        </a:lnTo>
                        <a:lnTo>
                          <a:pt x="617" y="600703"/>
                        </a:lnTo>
                        <a:lnTo>
                          <a:pt x="3788" y="601848"/>
                        </a:lnTo>
                        <a:lnTo>
                          <a:pt x="428041" y="3524"/>
                        </a:lnTo>
                        <a:lnTo>
                          <a:pt x="428041" y="3524"/>
                        </a:lnTo>
                        <a:lnTo>
                          <a:pt x="430508" y="0"/>
                        </a:lnTo>
                        <a:lnTo>
                          <a:pt x="432798" y="8105"/>
                        </a:lnTo>
                        <a:lnTo>
                          <a:pt x="692495" y="919950"/>
                        </a:lnTo>
                        <a:lnTo>
                          <a:pt x="695490" y="921271"/>
                        </a:lnTo>
                        <a:lnTo>
                          <a:pt x="693464" y="923033"/>
                        </a:lnTo>
                        <a:lnTo>
                          <a:pt x="695755" y="931050"/>
                        </a:lnTo>
                        <a:close/>
                        <a:moveTo>
                          <a:pt x="11100" y="604755"/>
                        </a:moveTo>
                        <a:lnTo>
                          <a:pt x="681924" y="914929"/>
                        </a:lnTo>
                        <a:lnTo>
                          <a:pt x="425399" y="18764"/>
                        </a:lnTo>
                        <a:lnTo>
                          <a:pt x="11100" y="604755"/>
                        </a:lnTo>
                        <a:close/>
                      </a:path>
                    </a:pathLst>
                  </a:custGeom>
                  <a:grpFill/>
                  <a:ln w="8809" cap="flat">
                    <a:noFill/>
                    <a:prstDash val="solid"/>
                    <a:miter/>
                  </a:ln>
                </p:spPr>
                <p:txBody>
                  <a:bodyPr rtlCol="0" anchor="ctr"/>
                  <a:lstStyle/>
                  <a:p>
                    <a:endParaRPr lang="en-US" sz="3200"/>
                  </a:p>
                </p:txBody>
              </p:sp>
            </p:grpSp>
            <p:grpSp>
              <p:nvGrpSpPr>
                <p:cNvPr id="1664" name="Graphic 4229">
                  <a:extLst>
                    <a:ext uri="{FF2B5EF4-FFF2-40B4-BE49-F238E27FC236}">
                      <a16:creationId xmlns:a16="http://schemas.microsoft.com/office/drawing/2014/main" id="{11E68431-F8FD-4953-A5C2-E086A8DC0F1A}"/>
                    </a:ext>
                  </a:extLst>
                </p:cNvPr>
                <p:cNvGrpSpPr/>
                <p:nvPr/>
              </p:nvGrpSpPr>
              <p:grpSpPr>
                <a:xfrm>
                  <a:off x="3969711" y="3692727"/>
                  <a:ext cx="229040" cy="329994"/>
                  <a:chOff x="3969711" y="3692727"/>
                  <a:chExt cx="229040" cy="329994"/>
                </a:xfrm>
                <a:grpFill/>
              </p:grpSpPr>
              <p:sp>
                <p:nvSpPr>
                  <p:cNvPr id="2274" name="Freeform: Shape 2273">
                    <a:extLst>
                      <a:ext uri="{FF2B5EF4-FFF2-40B4-BE49-F238E27FC236}">
                        <a16:creationId xmlns:a16="http://schemas.microsoft.com/office/drawing/2014/main" id="{138D690C-88A2-4F76-B6A0-F2E77C07D326}"/>
                      </a:ext>
                    </a:extLst>
                  </p:cNvPr>
                  <p:cNvSpPr/>
                  <p:nvPr/>
                </p:nvSpPr>
                <p:spPr>
                  <a:xfrm>
                    <a:off x="3975878" y="3703298"/>
                    <a:ext cx="216619" cy="315547"/>
                  </a:xfrm>
                  <a:custGeom>
                    <a:avLst/>
                    <a:gdLst>
                      <a:gd name="connsiteX0" fmla="*/ 0 w 216619"/>
                      <a:gd name="connsiteY0" fmla="*/ 315547 h 315547"/>
                      <a:gd name="connsiteX1" fmla="*/ 1762 w 216619"/>
                      <a:gd name="connsiteY1" fmla="*/ 312552 h 315547"/>
                      <a:gd name="connsiteX2" fmla="*/ 181206 w 216619"/>
                      <a:gd name="connsiteY2" fmla="*/ 7752 h 315547"/>
                      <a:gd name="connsiteX3" fmla="*/ 185787 w 216619"/>
                      <a:gd name="connsiteY3" fmla="*/ 0 h 315547"/>
                      <a:gd name="connsiteX4" fmla="*/ 186756 w 216619"/>
                      <a:gd name="connsiteY4" fmla="*/ 8985 h 315547"/>
                      <a:gd name="connsiteX5" fmla="*/ 216531 w 216619"/>
                      <a:gd name="connsiteY5" fmla="*/ 296960 h 315547"/>
                      <a:gd name="connsiteX6" fmla="*/ 216620 w 216619"/>
                      <a:gd name="connsiteY6" fmla="*/ 298193 h 315547"/>
                      <a:gd name="connsiteX7" fmla="*/ 215386 w 216619"/>
                      <a:gd name="connsiteY7" fmla="*/ 298281 h 315547"/>
                      <a:gd name="connsiteX8" fmla="*/ 6167 w 216619"/>
                      <a:gd name="connsiteY8" fmla="*/ 315019 h 315547"/>
                      <a:gd name="connsiteX9" fmla="*/ 0 w 216619"/>
                      <a:gd name="connsiteY9" fmla="*/ 315547 h 315547"/>
                      <a:gd name="connsiteX10" fmla="*/ 12333 w 216619"/>
                      <a:gd name="connsiteY10" fmla="*/ 314490 h 315547"/>
                      <a:gd name="connsiteX11" fmla="*/ 215210 w 216619"/>
                      <a:gd name="connsiteY11" fmla="*/ 295814 h 315547"/>
                      <a:gd name="connsiteX12" fmla="*/ 214065 w 216619"/>
                      <a:gd name="connsiteY12" fmla="*/ 297224 h 315547"/>
                      <a:gd name="connsiteX13" fmla="*/ 180854 w 216619"/>
                      <a:gd name="connsiteY13" fmla="*/ 9602 h 315547"/>
                      <a:gd name="connsiteX14" fmla="*/ 186316 w 216619"/>
                      <a:gd name="connsiteY14" fmla="*/ 10747 h 315547"/>
                      <a:gd name="connsiteX15" fmla="*/ 12333 w 216619"/>
                      <a:gd name="connsiteY15" fmla="*/ 314490 h 315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619" h="315547">
                        <a:moveTo>
                          <a:pt x="0" y="315547"/>
                        </a:moveTo>
                        <a:lnTo>
                          <a:pt x="1762" y="312552"/>
                        </a:lnTo>
                        <a:lnTo>
                          <a:pt x="181206" y="7752"/>
                        </a:lnTo>
                        <a:lnTo>
                          <a:pt x="185787" y="0"/>
                        </a:lnTo>
                        <a:lnTo>
                          <a:pt x="186756" y="8985"/>
                        </a:lnTo>
                        <a:lnTo>
                          <a:pt x="216531" y="296960"/>
                        </a:lnTo>
                        <a:lnTo>
                          <a:pt x="216620" y="298193"/>
                        </a:lnTo>
                        <a:lnTo>
                          <a:pt x="215386" y="298281"/>
                        </a:lnTo>
                        <a:lnTo>
                          <a:pt x="6167" y="315019"/>
                        </a:lnTo>
                        <a:lnTo>
                          <a:pt x="0" y="315547"/>
                        </a:lnTo>
                        <a:close/>
                        <a:moveTo>
                          <a:pt x="12333" y="314490"/>
                        </a:moveTo>
                        <a:lnTo>
                          <a:pt x="215210" y="295814"/>
                        </a:lnTo>
                        <a:lnTo>
                          <a:pt x="214065" y="297224"/>
                        </a:lnTo>
                        <a:lnTo>
                          <a:pt x="180854" y="9602"/>
                        </a:lnTo>
                        <a:lnTo>
                          <a:pt x="186316" y="10747"/>
                        </a:lnTo>
                        <a:lnTo>
                          <a:pt x="12333" y="314490"/>
                        </a:lnTo>
                        <a:close/>
                      </a:path>
                    </a:pathLst>
                  </a:custGeom>
                  <a:grpFill/>
                  <a:ln w="8809" cap="flat">
                    <a:noFill/>
                    <a:prstDash val="solid"/>
                    <a:miter/>
                  </a:ln>
                </p:spPr>
                <p:txBody>
                  <a:bodyPr rtlCol="0" anchor="ctr"/>
                  <a:lstStyle/>
                  <a:p>
                    <a:endParaRPr lang="en-US" sz="3200"/>
                  </a:p>
                </p:txBody>
              </p:sp>
              <p:sp>
                <p:nvSpPr>
                  <p:cNvPr id="2275" name="Freeform: Shape 2274">
                    <a:extLst>
                      <a:ext uri="{FF2B5EF4-FFF2-40B4-BE49-F238E27FC236}">
                        <a16:creationId xmlns:a16="http://schemas.microsoft.com/office/drawing/2014/main" id="{B25DF74A-BC71-496C-8383-077D6BF3BF5E}"/>
                      </a:ext>
                    </a:extLst>
                  </p:cNvPr>
                  <p:cNvSpPr/>
                  <p:nvPr/>
                </p:nvSpPr>
                <p:spPr>
                  <a:xfrm>
                    <a:off x="3969711" y="3692727"/>
                    <a:ext cx="229040" cy="329994"/>
                  </a:xfrm>
                  <a:custGeom>
                    <a:avLst/>
                    <a:gdLst>
                      <a:gd name="connsiteX0" fmla="*/ 0 w 229040"/>
                      <a:gd name="connsiteY0" fmla="*/ 329994 h 329994"/>
                      <a:gd name="connsiteX1" fmla="*/ 5021 w 229040"/>
                      <a:gd name="connsiteY1" fmla="*/ 321362 h 329994"/>
                      <a:gd name="connsiteX2" fmla="*/ 183409 w 229040"/>
                      <a:gd name="connsiteY2" fmla="*/ 18411 h 329994"/>
                      <a:gd name="connsiteX3" fmla="*/ 183144 w 229040"/>
                      <a:gd name="connsiteY3" fmla="*/ 15857 h 329994"/>
                      <a:gd name="connsiteX4" fmla="*/ 184730 w 229040"/>
                      <a:gd name="connsiteY4" fmla="*/ 16209 h 329994"/>
                      <a:gd name="connsiteX5" fmla="*/ 194244 w 229040"/>
                      <a:gd name="connsiteY5" fmla="*/ 0 h 329994"/>
                      <a:gd name="connsiteX6" fmla="*/ 196182 w 229040"/>
                      <a:gd name="connsiteY6" fmla="*/ 18676 h 329994"/>
                      <a:gd name="connsiteX7" fmla="*/ 197680 w 229040"/>
                      <a:gd name="connsiteY7" fmla="*/ 19028 h 329994"/>
                      <a:gd name="connsiteX8" fmla="*/ 196446 w 229040"/>
                      <a:gd name="connsiteY8" fmla="*/ 21230 h 329994"/>
                      <a:gd name="connsiteX9" fmla="*/ 225517 w 229040"/>
                      <a:gd name="connsiteY9" fmla="*/ 302686 h 329994"/>
                      <a:gd name="connsiteX10" fmla="*/ 229040 w 229040"/>
                      <a:gd name="connsiteY10" fmla="*/ 302334 h 329994"/>
                      <a:gd name="connsiteX11" fmla="*/ 225869 w 229040"/>
                      <a:gd name="connsiteY11" fmla="*/ 306210 h 329994"/>
                      <a:gd name="connsiteX12" fmla="*/ 226486 w 229040"/>
                      <a:gd name="connsiteY12" fmla="*/ 311936 h 329994"/>
                      <a:gd name="connsiteX13" fmla="*/ 220760 w 229040"/>
                      <a:gd name="connsiteY13" fmla="*/ 312376 h 329994"/>
                      <a:gd name="connsiteX14" fmla="*/ 217676 w 229040"/>
                      <a:gd name="connsiteY14" fmla="*/ 316076 h 329994"/>
                      <a:gd name="connsiteX15" fmla="*/ 217324 w 229040"/>
                      <a:gd name="connsiteY15" fmla="*/ 312640 h 329994"/>
                      <a:gd name="connsiteX16" fmla="*/ 0 w 229040"/>
                      <a:gd name="connsiteY16" fmla="*/ 329994 h 329994"/>
                      <a:gd name="connsiteX17" fmla="*/ 155131 w 229040"/>
                      <a:gd name="connsiteY17" fmla="*/ 79812 h 329994"/>
                      <a:gd name="connsiteX18" fmla="*/ 12421 w 229040"/>
                      <a:gd name="connsiteY18" fmla="*/ 322242 h 329994"/>
                      <a:gd name="connsiteX19" fmla="*/ 16473 w 229040"/>
                      <a:gd name="connsiteY19" fmla="*/ 321890 h 329994"/>
                      <a:gd name="connsiteX20" fmla="*/ 155131 w 229040"/>
                      <a:gd name="connsiteY20" fmla="*/ 79812 h 329994"/>
                      <a:gd name="connsiteX21" fmla="*/ 185875 w 229040"/>
                      <a:gd name="connsiteY21" fmla="*/ 39642 h 329994"/>
                      <a:gd name="connsiteX22" fmla="*/ 24666 w 229040"/>
                      <a:gd name="connsiteY22" fmla="*/ 321097 h 329994"/>
                      <a:gd name="connsiteX23" fmla="*/ 216355 w 229040"/>
                      <a:gd name="connsiteY23" fmla="*/ 303479 h 329994"/>
                      <a:gd name="connsiteX24" fmla="*/ 185875 w 229040"/>
                      <a:gd name="connsiteY24" fmla="*/ 39642 h 32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9040" h="329994">
                        <a:moveTo>
                          <a:pt x="0" y="329994"/>
                        </a:moveTo>
                        <a:lnTo>
                          <a:pt x="5021" y="321362"/>
                        </a:lnTo>
                        <a:lnTo>
                          <a:pt x="183409" y="18411"/>
                        </a:lnTo>
                        <a:lnTo>
                          <a:pt x="183144" y="15857"/>
                        </a:lnTo>
                        <a:lnTo>
                          <a:pt x="184730" y="16209"/>
                        </a:lnTo>
                        <a:lnTo>
                          <a:pt x="194244" y="0"/>
                        </a:lnTo>
                        <a:lnTo>
                          <a:pt x="196182" y="18676"/>
                        </a:lnTo>
                        <a:lnTo>
                          <a:pt x="197680" y="19028"/>
                        </a:lnTo>
                        <a:lnTo>
                          <a:pt x="196446" y="21230"/>
                        </a:lnTo>
                        <a:lnTo>
                          <a:pt x="225517" y="302686"/>
                        </a:lnTo>
                        <a:lnTo>
                          <a:pt x="229040" y="302334"/>
                        </a:lnTo>
                        <a:lnTo>
                          <a:pt x="225869" y="306210"/>
                        </a:lnTo>
                        <a:lnTo>
                          <a:pt x="226486" y="311936"/>
                        </a:lnTo>
                        <a:lnTo>
                          <a:pt x="220760" y="312376"/>
                        </a:lnTo>
                        <a:lnTo>
                          <a:pt x="217676" y="316076"/>
                        </a:lnTo>
                        <a:lnTo>
                          <a:pt x="217324" y="312640"/>
                        </a:lnTo>
                        <a:lnTo>
                          <a:pt x="0" y="329994"/>
                        </a:lnTo>
                        <a:close/>
                        <a:moveTo>
                          <a:pt x="155131" y="79812"/>
                        </a:moveTo>
                        <a:lnTo>
                          <a:pt x="12421" y="322242"/>
                        </a:lnTo>
                        <a:lnTo>
                          <a:pt x="16473" y="321890"/>
                        </a:lnTo>
                        <a:lnTo>
                          <a:pt x="155131" y="79812"/>
                        </a:lnTo>
                        <a:close/>
                        <a:moveTo>
                          <a:pt x="185875" y="39642"/>
                        </a:moveTo>
                        <a:lnTo>
                          <a:pt x="24666" y="321097"/>
                        </a:lnTo>
                        <a:lnTo>
                          <a:pt x="216355" y="303479"/>
                        </a:lnTo>
                        <a:lnTo>
                          <a:pt x="185875" y="39642"/>
                        </a:lnTo>
                        <a:close/>
                      </a:path>
                    </a:pathLst>
                  </a:custGeom>
                  <a:grpFill/>
                  <a:ln w="8809" cap="flat">
                    <a:noFill/>
                    <a:prstDash val="solid"/>
                    <a:miter/>
                  </a:ln>
                </p:spPr>
                <p:txBody>
                  <a:bodyPr rtlCol="0" anchor="ctr"/>
                  <a:lstStyle/>
                  <a:p>
                    <a:endParaRPr lang="en-US" sz="3200"/>
                  </a:p>
                </p:txBody>
              </p:sp>
            </p:grpSp>
            <p:grpSp>
              <p:nvGrpSpPr>
                <p:cNvPr id="1665" name="Graphic 4229">
                  <a:extLst>
                    <a:ext uri="{FF2B5EF4-FFF2-40B4-BE49-F238E27FC236}">
                      <a16:creationId xmlns:a16="http://schemas.microsoft.com/office/drawing/2014/main" id="{A4EA4757-D030-4795-97E3-9842E8AF72DA}"/>
                    </a:ext>
                  </a:extLst>
                </p:cNvPr>
                <p:cNvGrpSpPr/>
                <p:nvPr/>
              </p:nvGrpSpPr>
              <p:grpSpPr>
                <a:xfrm>
                  <a:off x="4167655" y="3571687"/>
                  <a:ext cx="152928" cy="122096"/>
                  <a:chOff x="4167655" y="3571687"/>
                  <a:chExt cx="152928" cy="122096"/>
                </a:xfrm>
                <a:grpFill/>
              </p:grpSpPr>
              <p:sp>
                <p:nvSpPr>
                  <p:cNvPr id="2272" name="Freeform: Shape 2271">
                    <a:extLst>
                      <a:ext uri="{FF2B5EF4-FFF2-40B4-BE49-F238E27FC236}">
                        <a16:creationId xmlns:a16="http://schemas.microsoft.com/office/drawing/2014/main" id="{5C6DDC9F-54B5-4294-ADBD-B4628453B675}"/>
                      </a:ext>
                    </a:extLst>
                  </p:cNvPr>
                  <p:cNvSpPr/>
                  <p:nvPr/>
                </p:nvSpPr>
                <p:spPr>
                  <a:xfrm>
                    <a:off x="4180252" y="3577149"/>
                    <a:ext cx="135574" cy="108089"/>
                  </a:xfrm>
                  <a:custGeom>
                    <a:avLst/>
                    <a:gdLst>
                      <a:gd name="connsiteX0" fmla="*/ 0 w 135574"/>
                      <a:gd name="connsiteY0" fmla="*/ 108089 h 108089"/>
                      <a:gd name="connsiteX1" fmla="*/ 7224 w 135574"/>
                      <a:gd name="connsiteY1" fmla="*/ 100425 h 108089"/>
                      <a:gd name="connsiteX2" fmla="*/ 98752 w 135574"/>
                      <a:gd name="connsiteY2" fmla="*/ 2907 h 108089"/>
                      <a:gd name="connsiteX3" fmla="*/ 101482 w 135574"/>
                      <a:gd name="connsiteY3" fmla="*/ 0 h 108089"/>
                      <a:gd name="connsiteX4" fmla="*/ 103509 w 135574"/>
                      <a:gd name="connsiteY4" fmla="*/ 3259 h 108089"/>
                      <a:gd name="connsiteX5" fmla="*/ 134253 w 135574"/>
                      <a:gd name="connsiteY5" fmla="*/ 53208 h 108089"/>
                      <a:gd name="connsiteX6" fmla="*/ 135574 w 135574"/>
                      <a:gd name="connsiteY6" fmla="*/ 55322 h 108089"/>
                      <a:gd name="connsiteX7" fmla="*/ 133284 w 135574"/>
                      <a:gd name="connsiteY7" fmla="*/ 56203 h 108089"/>
                      <a:gd name="connsiteX8" fmla="*/ 11100 w 135574"/>
                      <a:gd name="connsiteY8" fmla="*/ 103773 h 108089"/>
                      <a:gd name="connsiteX9" fmla="*/ 0 w 135574"/>
                      <a:gd name="connsiteY9" fmla="*/ 108089 h 108089"/>
                      <a:gd name="connsiteX10" fmla="*/ 21759 w 135574"/>
                      <a:gd name="connsiteY10" fmla="*/ 99280 h 108089"/>
                      <a:gd name="connsiteX11" fmla="*/ 131610 w 135574"/>
                      <a:gd name="connsiteY11" fmla="*/ 52503 h 108089"/>
                      <a:gd name="connsiteX12" fmla="*/ 130641 w 135574"/>
                      <a:gd name="connsiteY12" fmla="*/ 55498 h 108089"/>
                      <a:gd name="connsiteX13" fmla="*/ 98399 w 135574"/>
                      <a:gd name="connsiteY13" fmla="*/ 6519 h 108089"/>
                      <a:gd name="connsiteX14" fmla="*/ 103068 w 135574"/>
                      <a:gd name="connsiteY14" fmla="*/ 6959 h 108089"/>
                      <a:gd name="connsiteX15" fmla="*/ 21759 w 135574"/>
                      <a:gd name="connsiteY15" fmla="*/ 99280 h 10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5574" h="108089">
                        <a:moveTo>
                          <a:pt x="0" y="108089"/>
                        </a:moveTo>
                        <a:lnTo>
                          <a:pt x="7224" y="100425"/>
                        </a:lnTo>
                        <a:lnTo>
                          <a:pt x="98752" y="2907"/>
                        </a:lnTo>
                        <a:lnTo>
                          <a:pt x="101482" y="0"/>
                        </a:lnTo>
                        <a:lnTo>
                          <a:pt x="103509" y="3259"/>
                        </a:lnTo>
                        <a:lnTo>
                          <a:pt x="134253" y="53208"/>
                        </a:lnTo>
                        <a:lnTo>
                          <a:pt x="135574" y="55322"/>
                        </a:lnTo>
                        <a:lnTo>
                          <a:pt x="133284" y="56203"/>
                        </a:lnTo>
                        <a:lnTo>
                          <a:pt x="11100" y="103773"/>
                        </a:lnTo>
                        <a:lnTo>
                          <a:pt x="0" y="108089"/>
                        </a:lnTo>
                        <a:close/>
                        <a:moveTo>
                          <a:pt x="21759" y="99280"/>
                        </a:moveTo>
                        <a:lnTo>
                          <a:pt x="131610" y="52503"/>
                        </a:lnTo>
                        <a:lnTo>
                          <a:pt x="130641" y="55498"/>
                        </a:lnTo>
                        <a:lnTo>
                          <a:pt x="98399" y="6519"/>
                        </a:lnTo>
                        <a:lnTo>
                          <a:pt x="103068" y="6959"/>
                        </a:lnTo>
                        <a:lnTo>
                          <a:pt x="21759" y="99280"/>
                        </a:lnTo>
                        <a:close/>
                      </a:path>
                    </a:pathLst>
                  </a:custGeom>
                  <a:grpFill/>
                  <a:ln w="8809" cap="flat">
                    <a:noFill/>
                    <a:prstDash val="solid"/>
                    <a:miter/>
                  </a:ln>
                </p:spPr>
                <p:txBody>
                  <a:bodyPr rtlCol="0" anchor="ctr"/>
                  <a:lstStyle/>
                  <a:p>
                    <a:endParaRPr lang="en-US" sz="3200"/>
                  </a:p>
                </p:txBody>
              </p:sp>
              <p:sp>
                <p:nvSpPr>
                  <p:cNvPr id="2273" name="Freeform: Shape 2272">
                    <a:extLst>
                      <a:ext uri="{FF2B5EF4-FFF2-40B4-BE49-F238E27FC236}">
                        <a16:creationId xmlns:a16="http://schemas.microsoft.com/office/drawing/2014/main" id="{A8C90D06-282B-42F9-8700-2C02DF740C73}"/>
                      </a:ext>
                    </a:extLst>
                  </p:cNvPr>
                  <p:cNvSpPr/>
                  <p:nvPr/>
                </p:nvSpPr>
                <p:spPr>
                  <a:xfrm>
                    <a:off x="4167655" y="3571687"/>
                    <a:ext cx="152928" cy="122096"/>
                  </a:xfrm>
                  <a:custGeom>
                    <a:avLst/>
                    <a:gdLst>
                      <a:gd name="connsiteX0" fmla="*/ 0 w 152928"/>
                      <a:gd name="connsiteY0" fmla="*/ 122096 h 122096"/>
                      <a:gd name="connsiteX1" fmla="*/ 105447 w 152928"/>
                      <a:gd name="connsiteY1" fmla="*/ 9690 h 122096"/>
                      <a:gd name="connsiteX2" fmla="*/ 104301 w 152928"/>
                      <a:gd name="connsiteY2" fmla="*/ 8016 h 122096"/>
                      <a:gd name="connsiteX3" fmla="*/ 106768 w 152928"/>
                      <a:gd name="connsiteY3" fmla="*/ 8281 h 122096"/>
                      <a:gd name="connsiteX4" fmla="*/ 114520 w 152928"/>
                      <a:gd name="connsiteY4" fmla="*/ 0 h 122096"/>
                      <a:gd name="connsiteX5" fmla="*/ 120334 w 152928"/>
                      <a:gd name="connsiteY5" fmla="*/ 9426 h 122096"/>
                      <a:gd name="connsiteX6" fmla="*/ 122625 w 152928"/>
                      <a:gd name="connsiteY6" fmla="*/ 9602 h 122096"/>
                      <a:gd name="connsiteX7" fmla="*/ 121303 w 152928"/>
                      <a:gd name="connsiteY7" fmla="*/ 11012 h 122096"/>
                      <a:gd name="connsiteX8" fmla="*/ 147114 w 152928"/>
                      <a:gd name="connsiteY8" fmla="*/ 53032 h 122096"/>
                      <a:gd name="connsiteX9" fmla="*/ 149581 w 152928"/>
                      <a:gd name="connsiteY9" fmla="*/ 51975 h 122096"/>
                      <a:gd name="connsiteX10" fmla="*/ 148524 w 152928"/>
                      <a:gd name="connsiteY10" fmla="*/ 55322 h 122096"/>
                      <a:gd name="connsiteX11" fmla="*/ 152928 w 152928"/>
                      <a:gd name="connsiteY11" fmla="*/ 62545 h 122096"/>
                      <a:gd name="connsiteX12" fmla="*/ 145264 w 152928"/>
                      <a:gd name="connsiteY12" fmla="*/ 65541 h 122096"/>
                      <a:gd name="connsiteX13" fmla="*/ 144296 w 152928"/>
                      <a:gd name="connsiteY13" fmla="*/ 68712 h 122096"/>
                      <a:gd name="connsiteX14" fmla="*/ 142886 w 152928"/>
                      <a:gd name="connsiteY14" fmla="*/ 66510 h 122096"/>
                      <a:gd name="connsiteX15" fmla="*/ 22023 w 152928"/>
                      <a:gd name="connsiteY15" fmla="*/ 113639 h 122096"/>
                      <a:gd name="connsiteX16" fmla="*/ 22199 w 152928"/>
                      <a:gd name="connsiteY16" fmla="*/ 113463 h 122096"/>
                      <a:gd name="connsiteX17" fmla="*/ 0 w 152928"/>
                      <a:gd name="connsiteY17" fmla="*/ 122096 h 122096"/>
                      <a:gd name="connsiteX18" fmla="*/ 96109 w 152928"/>
                      <a:gd name="connsiteY18" fmla="*/ 29511 h 122096"/>
                      <a:gd name="connsiteX19" fmla="*/ 25283 w 152928"/>
                      <a:gd name="connsiteY19" fmla="*/ 105006 h 122096"/>
                      <a:gd name="connsiteX20" fmla="*/ 31889 w 152928"/>
                      <a:gd name="connsiteY20" fmla="*/ 102452 h 122096"/>
                      <a:gd name="connsiteX21" fmla="*/ 96109 w 152928"/>
                      <a:gd name="connsiteY21" fmla="*/ 29511 h 122096"/>
                      <a:gd name="connsiteX22" fmla="*/ 112758 w 152928"/>
                      <a:gd name="connsiteY22" fmla="*/ 20790 h 122096"/>
                      <a:gd name="connsiteX23" fmla="*/ 46689 w 152928"/>
                      <a:gd name="connsiteY23" fmla="*/ 95757 h 122096"/>
                      <a:gd name="connsiteX24" fmla="*/ 136896 w 152928"/>
                      <a:gd name="connsiteY24" fmla="*/ 57348 h 122096"/>
                      <a:gd name="connsiteX25" fmla="*/ 112758 w 152928"/>
                      <a:gd name="connsiteY25" fmla="*/ 20790 h 12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2928" h="122096">
                        <a:moveTo>
                          <a:pt x="0" y="122096"/>
                        </a:moveTo>
                        <a:lnTo>
                          <a:pt x="105447" y="9690"/>
                        </a:lnTo>
                        <a:lnTo>
                          <a:pt x="104301" y="8016"/>
                        </a:lnTo>
                        <a:lnTo>
                          <a:pt x="106768" y="8281"/>
                        </a:lnTo>
                        <a:lnTo>
                          <a:pt x="114520" y="0"/>
                        </a:lnTo>
                        <a:lnTo>
                          <a:pt x="120334" y="9426"/>
                        </a:lnTo>
                        <a:lnTo>
                          <a:pt x="122625" y="9602"/>
                        </a:lnTo>
                        <a:lnTo>
                          <a:pt x="121303" y="11012"/>
                        </a:lnTo>
                        <a:lnTo>
                          <a:pt x="147114" y="53032"/>
                        </a:lnTo>
                        <a:lnTo>
                          <a:pt x="149581" y="51975"/>
                        </a:lnTo>
                        <a:lnTo>
                          <a:pt x="148524" y="55322"/>
                        </a:lnTo>
                        <a:lnTo>
                          <a:pt x="152928" y="62545"/>
                        </a:lnTo>
                        <a:lnTo>
                          <a:pt x="145264" y="65541"/>
                        </a:lnTo>
                        <a:lnTo>
                          <a:pt x="144296" y="68712"/>
                        </a:lnTo>
                        <a:lnTo>
                          <a:pt x="142886" y="66510"/>
                        </a:lnTo>
                        <a:lnTo>
                          <a:pt x="22023" y="113639"/>
                        </a:lnTo>
                        <a:lnTo>
                          <a:pt x="22199" y="113463"/>
                        </a:lnTo>
                        <a:lnTo>
                          <a:pt x="0" y="122096"/>
                        </a:lnTo>
                        <a:close/>
                        <a:moveTo>
                          <a:pt x="96109" y="29511"/>
                        </a:moveTo>
                        <a:lnTo>
                          <a:pt x="25283" y="105006"/>
                        </a:lnTo>
                        <a:lnTo>
                          <a:pt x="31889" y="102452"/>
                        </a:lnTo>
                        <a:lnTo>
                          <a:pt x="96109" y="29511"/>
                        </a:lnTo>
                        <a:close/>
                        <a:moveTo>
                          <a:pt x="112758" y="20790"/>
                        </a:moveTo>
                        <a:lnTo>
                          <a:pt x="46689" y="95757"/>
                        </a:lnTo>
                        <a:lnTo>
                          <a:pt x="136896" y="57348"/>
                        </a:lnTo>
                        <a:lnTo>
                          <a:pt x="112758" y="20790"/>
                        </a:lnTo>
                        <a:close/>
                      </a:path>
                    </a:pathLst>
                  </a:custGeom>
                  <a:grpFill/>
                  <a:ln w="8809" cap="flat">
                    <a:noFill/>
                    <a:prstDash val="solid"/>
                    <a:miter/>
                  </a:ln>
                </p:spPr>
                <p:txBody>
                  <a:bodyPr rtlCol="0" anchor="ctr"/>
                  <a:lstStyle/>
                  <a:p>
                    <a:endParaRPr lang="en-US" sz="3200"/>
                  </a:p>
                </p:txBody>
              </p:sp>
            </p:grpSp>
            <p:grpSp>
              <p:nvGrpSpPr>
                <p:cNvPr id="1666" name="Graphic 4229">
                  <a:extLst>
                    <a:ext uri="{FF2B5EF4-FFF2-40B4-BE49-F238E27FC236}">
                      <a16:creationId xmlns:a16="http://schemas.microsoft.com/office/drawing/2014/main" id="{7622532F-6E46-4521-B3B7-F335B115FABF}"/>
                    </a:ext>
                  </a:extLst>
                </p:cNvPr>
                <p:cNvGrpSpPr/>
                <p:nvPr/>
              </p:nvGrpSpPr>
              <p:grpSpPr>
                <a:xfrm>
                  <a:off x="4305608" y="3544555"/>
                  <a:ext cx="150373" cy="95051"/>
                  <a:chOff x="4305608" y="3544555"/>
                  <a:chExt cx="150373" cy="95051"/>
                </a:xfrm>
                <a:grpFill/>
              </p:grpSpPr>
              <p:sp>
                <p:nvSpPr>
                  <p:cNvPr id="2270" name="Freeform: Shape 2269">
                    <a:extLst>
                      <a:ext uri="{FF2B5EF4-FFF2-40B4-BE49-F238E27FC236}">
                        <a16:creationId xmlns:a16="http://schemas.microsoft.com/office/drawing/2014/main" id="{D879EF93-BB07-4C36-9C01-F69A2E4C5E17}"/>
                      </a:ext>
                    </a:extLst>
                  </p:cNvPr>
                  <p:cNvSpPr/>
                  <p:nvPr/>
                </p:nvSpPr>
                <p:spPr>
                  <a:xfrm>
                    <a:off x="4311598" y="3549929"/>
                    <a:ext cx="129583" cy="83423"/>
                  </a:xfrm>
                  <a:custGeom>
                    <a:avLst/>
                    <a:gdLst>
                      <a:gd name="connsiteX0" fmla="*/ 1145 w 129583"/>
                      <a:gd name="connsiteY0" fmla="*/ 18059 h 83423"/>
                      <a:gd name="connsiteX1" fmla="*/ 115225 w 129583"/>
                      <a:gd name="connsiteY1" fmla="*/ 2026 h 83423"/>
                      <a:gd name="connsiteX2" fmla="*/ 129584 w 129583"/>
                      <a:gd name="connsiteY2" fmla="*/ 0 h 83423"/>
                      <a:gd name="connsiteX3" fmla="*/ 117427 w 129583"/>
                      <a:gd name="connsiteY3" fmla="*/ 7840 h 83423"/>
                      <a:gd name="connsiteX4" fmla="*/ 1497 w 129583"/>
                      <a:gd name="connsiteY4" fmla="*/ 82454 h 83423"/>
                      <a:gd name="connsiteX5" fmla="*/ 0 w 129583"/>
                      <a:gd name="connsiteY5" fmla="*/ 83424 h 83423"/>
                      <a:gd name="connsiteX6" fmla="*/ 0 w 129583"/>
                      <a:gd name="connsiteY6" fmla="*/ 81662 h 83423"/>
                      <a:gd name="connsiteX7" fmla="*/ 969 w 129583"/>
                      <a:gd name="connsiteY7" fmla="*/ 23168 h 83423"/>
                      <a:gd name="connsiteX8" fmla="*/ 1145 w 129583"/>
                      <a:gd name="connsiteY8" fmla="*/ 18059 h 83423"/>
                      <a:gd name="connsiteX9" fmla="*/ 1145 w 129583"/>
                      <a:gd name="connsiteY9" fmla="*/ 28278 h 83423"/>
                      <a:gd name="connsiteX10" fmla="*/ 2026 w 129583"/>
                      <a:gd name="connsiteY10" fmla="*/ 81662 h 83423"/>
                      <a:gd name="connsiteX11" fmla="*/ 529 w 129583"/>
                      <a:gd name="connsiteY11" fmla="*/ 80869 h 83423"/>
                      <a:gd name="connsiteX12" fmla="*/ 113992 w 129583"/>
                      <a:gd name="connsiteY12" fmla="*/ 2554 h 83423"/>
                      <a:gd name="connsiteX13" fmla="*/ 116282 w 129583"/>
                      <a:gd name="connsiteY13" fmla="*/ 8369 h 83423"/>
                      <a:gd name="connsiteX14" fmla="*/ 1850 w 129583"/>
                      <a:gd name="connsiteY14" fmla="*/ 28189 h 83423"/>
                      <a:gd name="connsiteX15" fmla="*/ 1145 w 129583"/>
                      <a:gd name="connsiteY15" fmla="*/ 28278 h 8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583" h="83423">
                        <a:moveTo>
                          <a:pt x="1145" y="18059"/>
                        </a:moveTo>
                        <a:lnTo>
                          <a:pt x="115225" y="2026"/>
                        </a:lnTo>
                        <a:lnTo>
                          <a:pt x="129584" y="0"/>
                        </a:lnTo>
                        <a:lnTo>
                          <a:pt x="117427" y="7840"/>
                        </a:lnTo>
                        <a:lnTo>
                          <a:pt x="1497" y="82454"/>
                        </a:lnTo>
                        <a:lnTo>
                          <a:pt x="0" y="83424"/>
                        </a:lnTo>
                        <a:lnTo>
                          <a:pt x="0" y="81662"/>
                        </a:lnTo>
                        <a:lnTo>
                          <a:pt x="969" y="23168"/>
                        </a:lnTo>
                        <a:lnTo>
                          <a:pt x="1145" y="18059"/>
                        </a:lnTo>
                        <a:close/>
                        <a:moveTo>
                          <a:pt x="1145" y="28278"/>
                        </a:moveTo>
                        <a:lnTo>
                          <a:pt x="2026" y="81662"/>
                        </a:lnTo>
                        <a:lnTo>
                          <a:pt x="529" y="80869"/>
                        </a:lnTo>
                        <a:lnTo>
                          <a:pt x="113992" y="2554"/>
                        </a:lnTo>
                        <a:lnTo>
                          <a:pt x="116282" y="8369"/>
                        </a:lnTo>
                        <a:lnTo>
                          <a:pt x="1850" y="28189"/>
                        </a:lnTo>
                        <a:lnTo>
                          <a:pt x="1145" y="28278"/>
                        </a:lnTo>
                        <a:close/>
                      </a:path>
                    </a:pathLst>
                  </a:custGeom>
                  <a:grpFill/>
                  <a:ln w="8809" cap="flat">
                    <a:noFill/>
                    <a:prstDash val="solid"/>
                    <a:miter/>
                  </a:ln>
                </p:spPr>
                <p:txBody>
                  <a:bodyPr rtlCol="0" anchor="ctr"/>
                  <a:lstStyle/>
                  <a:p>
                    <a:endParaRPr lang="en-US" sz="3200"/>
                  </a:p>
                </p:txBody>
              </p:sp>
              <p:sp>
                <p:nvSpPr>
                  <p:cNvPr id="2271" name="Freeform: Shape 2270">
                    <a:extLst>
                      <a:ext uri="{FF2B5EF4-FFF2-40B4-BE49-F238E27FC236}">
                        <a16:creationId xmlns:a16="http://schemas.microsoft.com/office/drawing/2014/main" id="{DBDCFB18-BECB-446E-92E5-DD6DEA1548EA}"/>
                      </a:ext>
                    </a:extLst>
                  </p:cNvPr>
                  <p:cNvSpPr/>
                  <p:nvPr/>
                </p:nvSpPr>
                <p:spPr>
                  <a:xfrm>
                    <a:off x="4305608" y="3544555"/>
                    <a:ext cx="150373" cy="95051"/>
                  </a:xfrm>
                  <a:custGeom>
                    <a:avLst/>
                    <a:gdLst>
                      <a:gd name="connsiteX0" fmla="*/ 2554 w 150373"/>
                      <a:gd name="connsiteY0" fmla="*/ 95052 h 95051"/>
                      <a:gd name="connsiteX1" fmla="*/ 2643 w 150373"/>
                      <a:gd name="connsiteY1" fmla="*/ 88005 h 95051"/>
                      <a:gd name="connsiteX2" fmla="*/ 0 w 150373"/>
                      <a:gd name="connsiteY2" fmla="*/ 86595 h 95051"/>
                      <a:gd name="connsiteX3" fmla="*/ 2731 w 150373"/>
                      <a:gd name="connsiteY3" fmla="*/ 84745 h 95051"/>
                      <a:gd name="connsiteX4" fmla="*/ 3788 w 150373"/>
                      <a:gd name="connsiteY4" fmla="*/ 20526 h 95051"/>
                      <a:gd name="connsiteX5" fmla="*/ 119277 w 150373"/>
                      <a:gd name="connsiteY5" fmla="*/ 4317 h 95051"/>
                      <a:gd name="connsiteX6" fmla="*/ 121568 w 150373"/>
                      <a:gd name="connsiteY6" fmla="*/ 2731 h 95051"/>
                      <a:gd name="connsiteX7" fmla="*/ 122008 w 150373"/>
                      <a:gd name="connsiteY7" fmla="*/ 3964 h 95051"/>
                      <a:gd name="connsiteX8" fmla="*/ 150374 w 150373"/>
                      <a:gd name="connsiteY8" fmla="*/ 0 h 95051"/>
                      <a:gd name="connsiteX9" fmla="*/ 126501 w 150373"/>
                      <a:gd name="connsiteY9" fmla="*/ 15416 h 95051"/>
                      <a:gd name="connsiteX10" fmla="*/ 126853 w 150373"/>
                      <a:gd name="connsiteY10" fmla="*/ 16473 h 95051"/>
                      <a:gd name="connsiteX11" fmla="*/ 124210 w 150373"/>
                      <a:gd name="connsiteY11" fmla="*/ 16914 h 95051"/>
                      <a:gd name="connsiteX12" fmla="*/ 11452 w 150373"/>
                      <a:gd name="connsiteY12" fmla="*/ 89502 h 95051"/>
                      <a:gd name="connsiteX13" fmla="*/ 11540 w 150373"/>
                      <a:gd name="connsiteY13" fmla="*/ 92850 h 95051"/>
                      <a:gd name="connsiteX14" fmla="*/ 8633 w 150373"/>
                      <a:gd name="connsiteY14" fmla="*/ 91352 h 95051"/>
                      <a:gd name="connsiteX15" fmla="*/ 2554 w 150373"/>
                      <a:gd name="connsiteY15" fmla="*/ 95052 h 95051"/>
                      <a:gd name="connsiteX16" fmla="*/ 10483 w 150373"/>
                      <a:gd name="connsiteY16" fmla="*/ 36470 h 95051"/>
                      <a:gd name="connsiteX17" fmla="*/ 11188 w 150373"/>
                      <a:gd name="connsiteY17" fmla="*/ 78843 h 95051"/>
                      <a:gd name="connsiteX18" fmla="*/ 93378 w 150373"/>
                      <a:gd name="connsiteY18" fmla="*/ 22111 h 95051"/>
                      <a:gd name="connsiteX19" fmla="*/ 10483 w 150373"/>
                      <a:gd name="connsiteY19" fmla="*/ 36470 h 95051"/>
                      <a:gd name="connsiteX20" fmla="*/ 10395 w 150373"/>
                      <a:gd name="connsiteY20" fmla="*/ 26340 h 95051"/>
                      <a:gd name="connsiteX21" fmla="*/ 10307 w 150373"/>
                      <a:gd name="connsiteY21" fmla="*/ 29687 h 95051"/>
                      <a:gd name="connsiteX22" fmla="*/ 106768 w 150373"/>
                      <a:gd name="connsiteY22" fmla="*/ 12862 h 95051"/>
                      <a:gd name="connsiteX23" fmla="*/ 10395 w 150373"/>
                      <a:gd name="connsiteY23" fmla="*/ 26340 h 9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0373" h="95051">
                        <a:moveTo>
                          <a:pt x="2554" y="95052"/>
                        </a:moveTo>
                        <a:lnTo>
                          <a:pt x="2643" y="88005"/>
                        </a:lnTo>
                        <a:lnTo>
                          <a:pt x="0" y="86595"/>
                        </a:lnTo>
                        <a:lnTo>
                          <a:pt x="2731" y="84745"/>
                        </a:lnTo>
                        <a:lnTo>
                          <a:pt x="3788" y="20526"/>
                        </a:lnTo>
                        <a:lnTo>
                          <a:pt x="119277" y="4317"/>
                        </a:lnTo>
                        <a:lnTo>
                          <a:pt x="121568" y="2731"/>
                        </a:lnTo>
                        <a:lnTo>
                          <a:pt x="122008" y="3964"/>
                        </a:lnTo>
                        <a:lnTo>
                          <a:pt x="150374" y="0"/>
                        </a:lnTo>
                        <a:lnTo>
                          <a:pt x="126501" y="15416"/>
                        </a:lnTo>
                        <a:lnTo>
                          <a:pt x="126853" y="16473"/>
                        </a:lnTo>
                        <a:lnTo>
                          <a:pt x="124210" y="16914"/>
                        </a:lnTo>
                        <a:lnTo>
                          <a:pt x="11452" y="89502"/>
                        </a:lnTo>
                        <a:lnTo>
                          <a:pt x="11540" y="92850"/>
                        </a:lnTo>
                        <a:lnTo>
                          <a:pt x="8633" y="91352"/>
                        </a:lnTo>
                        <a:lnTo>
                          <a:pt x="2554" y="95052"/>
                        </a:lnTo>
                        <a:close/>
                        <a:moveTo>
                          <a:pt x="10483" y="36470"/>
                        </a:moveTo>
                        <a:lnTo>
                          <a:pt x="11188" y="78843"/>
                        </a:lnTo>
                        <a:lnTo>
                          <a:pt x="93378" y="22111"/>
                        </a:lnTo>
                        <a:lnTo>
                          <a:pt x="10483" y="36470"/>
                        </a:lnTo>
                        <a:close/>
                        <a:moveTo>
                          <a:pt x="10395" y="26340"/>
                        </a:moveTo>
                        <a:lnTo>
                          <a:pt x="10307" y="29687"/>
                        </a:lnTo>
                        <a:lnTo>
                          <a:pt x="106768" y="12862"/>
                        </a:lnTo>
                        <a:lnTo>
                          <a:pt x="10395" y="26340"/>
                        </a:lnTo>
                        <a:close/>
                      </a:path>
                    </a:pathLst>
                  </a:custGeom>
                  <a:grpFill/>
                  <a:ln w="8809" cap="flat">
                    <a:noFill/>
                    <a:prstDash val="solid"/>
                    <a:miter/>
                  </a:ln>
                </p:spPr>
                <p:txBody>
                  <a:bodyPr rtlCol="0" anchor="ctr"/>
                  <a:lstStyle/>
                  <a:p>
                    <a:endParaRPr lang="en-US" sz="3200"/>
                  </a:p>
                </p:txBody>
              </p:sp>
            </p:grpSp>
            <p:grpSp>
              <p:nvGrpSpPr>
                <p:cNvPr id="1667" name="Graphic 4229">
                  <a:extLst>
                    <a:ext uri="{FF2B5EF4-FFF2-40B4-BE49-F238E27FC236}">
                      <a16:creationId xmlns:a16="http://schemas.microsoft.com/office/drawing/2014/main" id="{FE91E334-9DE1-456C-9956-C118311E6B9B}"/>
                    </a:ext>
                  </a:extLst>
                </p:cNvPr>
                <p:cNvGrpSpPr/>
                <p:nvPr/>
              </p:nvGrpSpPr>
              <p:grpSpPr>
                <a:xfrm>
                  <a:off x="4419247" y="3545436"/>
                  <a:ext cx="162090" cy="116105"/>
                  <a:chOff x="4419247" y="3545436"/>
                  <a:chExt cx="162090" cy="116105"/>
                </a:xfrm>
                <a:grpFill/>
              </p:grpSpPr>
              <p:sp>
                <p:nvSpPr>
                  <p:cNvPr id="2268" name="Freeform: Shape 2267">
                    <a:extLst>
                      <a:ext uri="{FF2B5EF4-FFF2-40B4-BE49-F238E27FC236}">
                        <a16:creationId xmlns:a16="http://schemas.microsoft.com/office/drawing/2014/main" id="{57BEA77C-F68F-4BA1-9B8C-E71D1B1124B3}"/>
                      </a:ext>
                    </a:extLst>
                  </p:cNvPr>
                  <p:cNvSpPr/>
                  <p:nvPr/>
                </p:nvSpPr>
                <p:spPr>
                  <a:xfrm>
                    <a:off x="4423740" y="3550457"/>
                    <a:ext cx="147994" cy="106415"/>
                  </a:xfrm>
                  <a:custGeom>
                    <a:avLst/>
                    <a:gdLst>
                      <a:gd name="connsiteX0" fmla="*/ 133372 w 147994"/>
                      <a:gd name="connsiteY0" fmla="*/ 61048 h 106415"/>
                      <a:gd name="connsiteX1" fmla="*/ 2467 w 147994"/>
                      <a:gd name="connsiteY1" fmla="*/ 7576 h 106415"/>
                      <a:gd name="connsiteX2" fmla="*/ 6695 w 147994"/>
                      <a:gd name="connsiteY2" fmla="*/ 4493 h 106415"/>
                      <a:gd name="connsiteX3" fmla="*/ 12157 w 147994"/>
                      <a:gd name="connsiteY3" fmla="*/ 103861 h 106415"/>
                      <a:gd name="connsiteX4" fmla="*/ 9778 w 147994"/>
                      <a:gd name="connsiteY4" fmla="*/ 102275 h 106415"/>
                      <a:gd name="connsiteX5" fmla="*/ 133372 w 147994"/>
                      <a:gd name="connsiteY5" fmla="*/ 61048 h 106415"/>
                      <a:gd name="connsiteX6" fmla="*/ 147995 w 147994"/>
                      <a:gd name="connsiteY6" fmla="*/ 55939 h 106415"/>
                      <a:gd name="connsiteX7" fmla="*/ 10835 w 147994"/>
                      <a:gd name="connsiteY7" fmla="*/ 105623 h 106415"/>
                      <a:gd name="connsiteX8" fmla="*/ 8633 w 147994"/>
                      <a:gd name="connsiteY8" fmla="*/ 106416 h 106415"/>
                      <a:gd name="connsiteX9" fmla="*/ 8457 w 147994"/>
                      <a:gd name="connsiteY9" fmla="*/ 104037 h 106415"/>
                      <a:gd name="connsiteX10" fmla="*/ 440 w 147994"/>
                      <a:gd name="connsiteY10" fmla="*/ 4845 h 106415"/>
                      <a:gd name="connsiteX11" fmla="*/ 0 w 147994"/>
                      <a:gd name="connsiteY11" fmla="*/ 0 h 106415"/>
                      <a:gd name="connsiteX12" fmla="*/ 4669 w 147994"/>
                      <a:gd name="connsiteY12" fmla="*/ 1762 h 106415"/>
                      <a:gd name="connsiteX13" fmla="*/ 147995 w 147994"/>
                      <a:gd name="connsiteY13" fmla="*/ 55939 h 106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94" h="106415">
                        <a:moveTo>
                          <a:pt x="133372" y="61048"/>
                        </a:moveTo>
                        <a:lnTo>
                          <a:pt x="2467" y="7576"/>
                        </a:lnTo>
                        <a:lnTo>
                          <a:pt x="6695" y="4493"/>
                        </a:lnTo>
                        <a:lnTo>
                          <a:pt x="12157" y="103861"/>
                        </a:lnTo>
                        <a:lnTo>
                          <a:pt x="9778" y="102275"/>
                        </a:lnTo>
                        <a:lnTo>
                          <a:pt x="133372" y="61048"/>
                        </a:lnTo>
                        <a:close/>
                        <a:moveTo>
                          <a:pt x="147995" y="55939"/>
                        </a:moveTo>
                        <a:lnTo>
                          <a:pt x="10835" y="105623"/>
                        </a:lnTo>
                        <a:lnTo>
                          <a:pt x="8633" y="106416"/>
                        </a:lnTo>
                        <a:lnTo>
                          <a:pt x="8457" y="104037"/>
                        </a:lnTo>
                        <a:lnTo>
                          <a:pt x="440" y="4845"/>
                        </a:lnTo>
                        <a:lnTo>
                          <a:pt x="0" y="0"/>
                        </a:lnTo>
                        <a:lnTo>
                          <a:pt x="4669" y="1762"/>
                        </a:lnTo>
                        <a:lnTo>
                          <a:pt x="147995" y="55939"/>
                        </a:lnTo>
                        <a:close/>
                      </a:path>
                    </a:pathLst>
                  </a:custGeom>
                  <a:grpFill/>
                  <a:ln w="8809" cap="flat">
                    <a:noFill/>
                    <a:prstDash val="solid"/>
                    <a:miter/>
                  </a:ln>
                </p:spPr>
                <p:txBody>
                  <a:bodyPr rtlCol="0" anchor="ctr"/>
                  <a:lstStyle/>
                  <a:p>
                    <a:endParaRPr lang="en-US" sz="3200"/>
                  </a:p>
                </p:txBody>
              </p:sp>
              <p:sp>
                <p:nvSpPr>
                  <p:cNvPr id="2269" name="Freeform: Shape 2268">
                    <a:extLst>
                      <a:ext uri="{FF2B5EF4-FFF2-40B4-BE49-F238E27FC236}">
                        <a16:creationId xmlns:a16="http://schemas.microsoft.com/office/drawing/2014/main" id="{82E243DE-8EBB-457C-BEC6-65F69D1600E8}"/>
                      </a:ext>
                    </a:extLst>
                  </p:cNvPr>
                  <p:cNvSpPr/>
                  <p:nvPr/>
                </p:nvSpPr>
                <p:spPr>
                  <a:xfrm>
                    <a:off x="4419247" y="3545436"/>
                    <a:ext cx="162090" cy="116105"/>
                  </a:xfrm>
                  <a:custGeom>
                    <a:avLst/>
                    <a:gdLst>
                      <a:gd name="connsiteX0" fmla="*/ 10131 w 162090"/>
                      <a:gd name="connsiteY0" fmla="*/ 116106 h 116105"/>
                      <a:gd name="connsiteX1" fmla="*/ 9514 w 162090"/>
                      <a:gd name="connsiteY1" fmla="*/ 108178 h 116105"/>
                      <a:gd name="connsiteX2" fmla="*/ 6519 w 162090"/>
                      <a:gd name="connsiteY2" fmla="*/ 106240 h 116105"/>
                      <a:gd name="connsiteX3" fmla="*/ 9250 w 162090"/>
                      <a:gd name="connsiteY3" fmla="*/ 105359 h 116105"/>
                      <a:gd name="connsiteX4" fmla="*/ 1850 w 162090"/>
                      <a:gd name="connsiteY4" fmla="*/ 14271 h 116105"/>
                      <a:gd name="connsiteX5" fmla="*/ 0 w 162090"/>
                      <a:gd name="connsiteY5" fmla="*/ 13478 h 116105"/>
                      <a:gd name="connsiteX6" fmla="*/ 1674 w 162090"/>
                      <a:gd name="connsiteY6" fmla="*/ 12245 h 116105"/>
                      <a:gd name="connsiteX7" fmla="*/ 705 w 162090"/>
                      <a:gd name="connsiteY7" fmla="*/ 0 h 116105"/>
                      <a:gd name="connsiteX8" fmla="*/ 12333 w 162090"/>
                      <a:gd name="connsiteY8" fmla="*/ 4405 h 116105"/>
                      <a:gd name="connsiteX9" fmla="*/ 14095 w 162090"/>
                      <a:gd name="connsiteY9" fmla="*/ 3083 h 116105"/>
                      <a:gd name="connsiteX10" fmla="*/ 14183 w 162090"/>
                      <a:gd name="connsiteY10" fmla="*/ 5109 h 116105"/>
                      <a:gd name="connsiteX11" fmla="*/ 162090 w 162090"/>
                      <a:gd name="connsiteY11" fmla="*/ 61048 h 116105"/>
                      <a:gd name="connsiteX12" fmla="*/ 147379 w 162090"/>
                      <a:gd name="connsiteY12" fmla="*/ 66422 h 116105"/>
                      <a:gd name="connsiteX13" fmla="*/ 147467 w 162090"/>
                      <a:gd name="connsiteY13" fmla="*/ 66422 h 116105"/>
                      <a:gd name="connsiteX14" fmla="*/ 146234 w 162090"/>
                      <a:gd name="connsiteY14" fmla="*/ 66862 h 116105"/>
                      <a:gd name="connsiteX15" fmla="*/ 20173 w 162090"/>
                      <a:gd name="connsiteY15" fmla="*/ 112494 h 116105"/>
                      <a:gd name="connsiteX16" fmla="*/ 20349 w 162090"/>
                      <a:gd name="connsiteY16" fmla="*/ 115313 h 116105"/>
                      <a:gd name="connsiteX17" fmla="*/ 17530 w 162090"/>
                      <a:gd name="connsiteY17" fmla="*/ 113463 h 116105"/>
                      <a:gd name="connsiteX18" fmla="*/ 10131 w 162090"/>
                      <a:gd name="connsiteY18" fmla="*/ 116106 h 116105"/>
                      <a:gd name="connsiteX19" fmla="*/ 15064 w 162090"/>
                      <a:gd name="connsiteY19" fmla="*/ 19557 h 116105"/>
                      <a:gd name="connsiteX20" fmla="*/ 19557 w 162090"/>
                      <a:gd name="connsiteY20" fmla="*/ 101835 h 116105"/>
                      <a:gd name="connsiteX21" fmla="*/ 128087 w 162090"/>
                      <a:gd name="connsiteY21" fmla="*/ 65717 h 116105"/>
                      <a:gd name="connsiteX22" fmla="*/ 15064 w 162090"/>
                      <a:gd name="connsiteY22" fmla="*/ 19557 h 116105"/>
                      <a:gd name="connsiteX23" fmla="*/ 25811 w 162090"/>
                      <a:gd name="connsiteY23" fmla="*/ 16650 h 116105"/>
                      <a:gd name="connsiteX24" fmla="*/ 138217 w 162090"/>
                      <a:gd name="connsiteY24" fmla="*/ 62546 h 116105"/>
                      <a:gd name="connsiteX25" fmla="*/ 142798 w 162090"/>
                      <a:gd name="connsiteY25" fmla="*/ 60872 h 116105"/>
                      <a:gd name="connsiteX26" fmla="*/ 25811 w 162090"/>
                      <a:gd name="connsiteY26" fmla="*/ 16650 h 116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2090" h="116105">
                        <a:moveTo>
                          <a:pt x="10131" y="116106"/>
                        </a:moveTo>
                        <a:lnTo>
                          <a:pt x="9514" y="108178"/>
                        </a:lnTo>
                        <a:lnTo>
                          <a:pt x="6519" y="106240"/>
                        </a:lnTo>
                        <a:lnTo>
                          <a:pt x="9250" y="105359"/>
                        </a:lnTo>
                        <a:lnTo>
                          <a:pt x="1850" y="14271"/>
                        </a:lnTo>
                        <a:lnTo>
                          <a:pt x="0" y="13478"/>
                        </a:lnTo>
                        <a:lnTo>
                          <a:pt x="1674" y="12245"/>
                        </a:lnTo>
                        <a:lnTo>
                          <a:pt x="705" y="0"/>
                        </a:lnTo>
                        <a:lnTo>
                          <a:pt x="12333" y="4405"/>
                        </a:lnTo>
                        <a:lnTo>
                          <a:pt x="14095" y="3083"/>
                        </a:lnTo>
                        <a:lnTo>
                          <a:pt x="14183" y="5109"/>
                        </a:lnTo>
                        <a:lnTo>
                          <a:pt x="162090" y="61048"/>
                        </a:lnTo>
                        <a:lnTo>
                          <a:pt x="147379" y="66422"/>
                        </a:lnTo>
                        <a:lnTo>
                          <a:pt x="147467" y="66422"/>
                        </a:lnTo>
                        <a:lnTo>
                          <a:pt x="146234" y="66862"/>
                        </a:lnTo>
                        <a:lnTo>
                          <a:pt x="20173" y="112494"/>
                        </a:lnTo>
                        <a:lnTo>
                          <a:pt x="20349" y="115313"/>
                        </a:lnTo>
                        <a:lnTo>
                          <a:pt x="17530" y="113463"/>
                        </a:lnTo>
                        <a:lnTo>
                          <a:pt x="10131" y="116106"/>
                        </a:lnTo>
                        <a:close/>
                        <a:moveTo>
                          <a:pt x="15064" y="19557"/>
                        </a:moveTo>
                        <a:lnTo>
                          <a:pt x="19557" y="101835"/>
                        </a:lnTo>
                        <a:lnTo>
                          <a:pt x="128087" y="65717"/>
                        </a:lnTo>
                        <a:lnTo>
                          <a:pt x="15064" y="19557"/>
                        </a:lnTo>
                        <a:close/>
                        <a:moveTo>
                          <a:pt x="25811" y="16650"/>
                        </a:moveTo>
                        <a:lnTo>
                          <a:pt x="138217" y="62546"/>
                        </a:lnTo>
                        <a:lnTo>
                          <a:pt x="142798" y="60872"/>
                        </a:lnTo>
                        <a:lnTo>
                          <a:pt x="25811" y="16650"/>
                        </a:lnTo>
                        <a:close/>
                      </a:path>
                    </a:pathLst>
                  </a:custGeom>
                  <a:grpFill/>
                  <a:ln w="8809" cap="flat">
                    <a:noFill/>
                    <a:prstDash val="solid"/>
                    <a:miter/>
                  </a:ln>
                </p:spPr>
                <p:txBody>
                  <a:bodyPr rtlCol="0" anchor="ctr"/>
                  <a:lstStyle/>
                  <a:p>
                    <a:endParaRPr lang="en-US" sz="3200"/>
                  </a:p>
                </p:txBody>
              </p:sp>
            </p:grpSp>
            <p:grpSp>
              <p:nvGrpSpPr>
                <p:cNvPr id="1668" name="Graphic 4229">
                  <a:extLst>
                    <a:ext uri="{FF2B5EF4-FFF2-40B4-BE49-F238E27FC236}">
                      <a16:creationId xmlns:a16="http://schemas.microsoft.com/office/drawing/2014/main" id="{7FD0F73F-5B5B-41C9-A7DF-FF1A235ECA45}"/>
                    </a:ext>
                  </a:extLst>
                </p:cNvPr>
                <p:cNvGrpSpPr/>
                <p:nvPr/>
              </p:nvGrpSpPr>
              <p:grpSpPr>
                <a:xfrm>
                  <a:off x="4514387" y="3645068"/>
                  <a:ext cx="135750" cy="141828"/>
                  <a:chOff x="4514387" y="3645068"/>
                  <a:chExt cx="135750" cy="141828"/>
                </a:xfrm>
                <a:grpFill/>
              </p:grpSpPr>
              <p:sp>
                <p:nvSpPr>
                  <p:cNvPr id="2266" name="Freeform: Shape 2265">
                    <a:extLst>
                      <a:ext uri="{FF2B5EF4-FFF2-40B4-BE49-F238E27FC236}">
                        <a16:creationId xmlns:a16="http://schemas.microsoft.com/office/drawing/2014/main" id="{0BDF4523-BF44-4C91-A01E-E5F905A46B33}"/>
                      </a:ext>
                    </a:extLst>
                  </p:cNvPr>
                  <p:cNvSpPr/>
                  <p:nvPr/>
                </p:nvSpPr>
                <p:spPr>
                  <a:xfrm>
                    <a:off x="4520906" y="3650883"/>
                    <a:ext cx="124650" cy="130288"/>
                  </a:xfrm>
                  <a:custGeom>
                    <a:avLst/>
                    <a:gdLst>
                      <a:gd name="connsiteX0" fmla="*/ 97518 w 124650"/>
                      <a:gd name="connsiteY0" fmla="*/ 0 h 130288"/>
                      <a:gd name="connsiteX1" fmla="*/ 98047 w 124650"/>
                      <a:gd name="connsiteY1" fmla="*/ 2378 h 130288"/>
                      <a:gd name="connsiteX2" fmla="*/ 123329 w 124650"/>
                      <a:gd name="connsiteY2" fmla="*/ 123858 h 130288"/>
                      <a:gd name="connsiteX3" fmla="*/ 124651 w 124650"/>
                      <a:gd name="connsiteY3" fmla="*/ 130289 h 130288"/>
                      <a:gd name="connsiteX4" fmla="*/ 118749 w 124650"/>
                      <a:gd name="connsiteY4" fmla="*/ 127734 h 130288"/>
                      <a:gd name="connsiteX5" fmla="*/ 2466 w 124650"/>
                      <a:gd name="connsiteY5" fmla="*/ 76641 h 130288"/>
                      <a:gd name="connsiteX6" fmla="*/ 0 w 124650"/>
                      <a:gd name="connsiteY6" fmla="*/ 75583 h 130288"/>
                      <a:gd name="connsiteX7" fmla="*/ 2114 w 124650"/>
                      <a:gd name="connsiteY7" fmla="*/ 73998 h 130288"/>
                      <a:gd name="connsiteX8" fmla="*/ 93026 w 124650"/>
                      <a:gd name="connsiteY8" fmla="*/ 3612 h 130288"/>
                      <a:gd name="connsiteX9" fmla="*/ 97518 w 124650"/>
                      <a:gd name="connsiteY9" fmla="*/ 0 h 130288"/>
                      <a:gd name="connsiteX10" fmla="*/ 88709 w 124650"/>
                      <a:gd name="connsiteY10" fmla="*/ 7047 h 130288"/>
                      <a:gd name="connsiteX11" fmla="*/ 4140 w 124650"/>
                      <a:gd name="connsiteY11" fmla="*/ 76376 h 130288"/>
                      <a:gd name="connsiteX12" fmla="*/ 3788 w 124650"/>
                      <a:gd name="connsiteY12" fmla="*/ 73645 h 130288"/>
                      <a:gd name="connsiteX13" fmla="*/ 121391 w 124650"/>
                      <a:gd name="connsiteY13" fmla="*/ 121480 h 130288"/>
                      <a:gd name="connsiteX14" fmla="*/ 116811 w 124650"/>
                      <a:gd name="connsiteY14" fmla="*/ 125268 h 130288"/>
                      <a:gd name="connsiteX15" fmla="*/ 88709 w 124650"/>
                      <a:gd name="connsiteY15" fmla="*/ 7047 h 130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650" h="130288">
                        <a:moveTo>
                          <a:pt x="97518" y="0"/>
                        </a:moveTo>
                        <a:lnTo>
                          <a:pt x="98047" y="2378"/>
                        </a:lnTo>
                        <a:lnTo>
                          <a:pt x="123329" y="123858"/>
                        </a:lnTo>
                        <a:lnTo>
                          <a:pt x="124651" y="130289"/>
                        </a:lnTo>
                        <a:lnTo>
                          <a:pt x="118749" y="127734"/>
                        </a:lnTo>
                        <a:lnTo>
                          <a:pt x="2466" y="76641"/>
                        </a:lnTo>
                        <a:lnTo>
                          <a:pt x="0" y="75583"/>
                        </a:lnTo>
                        <a:lnTo>
                          <a:pt x="2114" y="73998"/>
                        </a:lnTo>
                        <a:lnTo>
                          <a:pt x="93026" y="3612"/>
                        </a:lnTo>
                        <a:lnTo>
                          <a:pt x="97518" y="0"/>
                        </a:lnTo>
                        <a:close/>
                        <a:moveTo>
                          <a:pt x="88709" y="7047"/>
                        </a:moveTo>
                        <a:lnTo>
                          <a:pt x="4140" y="76376"/>
                        </a:lnTo>
                        <a:lnTo>
                          <a:pt x="3788" y="73645"/>
                        </a:lnTo>
                        <a:lnTo>
                          <a:pt x="121391" y="121480"/>
                        </a:lnTo>
                        <a:lnTo>
                          <a:pt x="116811" y="125268"/>
                        </a:lnTo>
                        <a:lnTo>
                          <a:pt x="88709" y="7047"/>
                        </a:lnTo>
                        <a:close/>
                      </a:path>
                    </a:pathLst>
                  </a:custGeom>
                  <a:grpFill/>
                  <a:ln w="8809" cap="flat">
                    <a:noFill/>
                    <a:prstDash val="solid"/>
                    <a:miter/>
                  </a:ln>
                </p:spPr>
                <p:txBody>
                  <a:bodyPr rtlCol="0" anchor="ctr"/>
                  <a:lstStyle/>
                  <a:p>
                    <a:endParaRPr lang="en-US" sz="3200"/>
                  </a:p>
                </p:txBody>
              </p:sp>
              <p:sp>
                <p:nvSpPr>
                  <p:cNvPr id="2267" name="Freeform: Shape 2266">
                    <a:extLst>
                      <a:ext uri="{FF2B5EF4-FFF2-40B4-BE49-F238E27FC236}">
                        <a16:creationId xmlns:a16="http://schemas.microsoft.com/office/drawing/2014/main" id="{B5497057-8A09-4AF7-9C59-8AC270E97DEA}"/>
                      </a:ext>
                    </a:extLst>
                  </p:cNvPr>
                  <p:cNvSpPr/>
                  <p:nvPr/>
                </p:nvSpPr>
                <p:spPr>
                  <a:xfrm>
                    <a:off x="4514387" y="3645068"/>
                    <a:ext cx="135750" cy="141828"/>
                  </a:xfrm>
                  <a:custGeom>
                    <a:avLst/>
                    <a:gdLst>
                      <a:gd name="connsiteX0" fmla="*/ 135750 w 135750"/>
                      <a:gd name="connsiteY0" fmla="*/ 141829 h 141828"/>
                      <a:gd name="connsiteX1" fmla="*/ 122625 w 135750"/>
                      <a:gd name="connsiteY1" fmla="*/ 136015 h 141828"/>
                      <a:gd name="connsiteX2" fmla="*/ 121215 w 135750"/>
                      <a:gd name="connsiteY2" fmla="*/ 137160 h 141828"/>
                      <a:gd name="connsiteX3" fmla="*/ 120774 w 135750"/>
                      <a:gd name="connsiteY3" fmla="*/ 135222 h 141828"/>
                      <a:gd name="connsiteX4" fmla="*/ 10395 w 135750"/>
                      <a:gd name="connsiteY4" fmla="*/ 86683 h 141828"/>
                      <a:gd name="connsiteX5" fmla="*/ 8104 w 135750"/>
                      <a:gd name="connsiteY5" fmla="*/ 88621 h 141828"/>
                      <a:gd name="connsiteX6" fmla="*/ 7664 w 135750"/>
                      <a:gd name="connsiteY6" fmla="*/ 85538 h 141828"/>
                      <a:gd name="connsiteX7" fmla="*/ 0 w 135750"/>
                      <a:gd name="connsiteY7" fmla="*/ 82190 h 141828"/>
                      <a:gd name="connsiteX8" fmla="*/ 6519 w 135750"/>
                      <a:gd name="connsiteY8" fmla="*/ 77169 h 141828"/>
                      <a:gd name="connsiteX9" fmla="*/ 6166 w 135750"/>
                      <a:gd name="connsiteY9" fmla="*/ 74262 h 141828"/>
                      <a:gd name="connsiteX10" fmla="*/ 8897 w 135750"/>
                      <a:gd name="connsiteY10" fmla="*/ 75407 h 141828"/>
                      <a:gd name="connsiteX11" fmla="*/ 106240 w 135750"/>
                      <a:gd name="connsiteY11" fmla="*/ 0 h 141828"/>
                      <a:gd name="connsiteX12" fmla="*/ 132403 w 135750"/>
                      <a:gd name="connsiteY12" fmla="*/ 125620 h 141828"/>
                      <a:gd name="connsiteX13" fmla="*/ 134341 w 135750"/>
                      <a:gd name="connsiteY13" fmla="*/ 126413 h 141828"/>
                      <a:gd name="connsiteX14" fmla="*/ 132843 w 135750"/>
                      <a:gd name="connsiteY14" fmla="*/ 127646 h 141828"/>
                      <a:gd name="connsiteX15" fmla="*/ 135750 w 135750"/>
                      <a:gd name="connsiteY15" fmla="*/ 141829 h 141828"/>
                      <a:gd name="connsiteX16" fmla="*/ 124651 w 135750"/>
                      <a:gd name="connsiteY16" fmla="*/ 122361 h 141828"/>
                      <a:gd name="connsiteX17" fmla="*/ 124827 w 135750"/>
                      <a:gd name="connsiteY17" fmla="*/ 122449 h 141828"/>
                      <a:gd name="connsiteX18" fmla="*/ 101747 w 135750"/>
                      <a:gd name="connsiteY18" fmla="*/ 11804 h 141828"/>
                      <a:gd name="connsiteX19" fmla="*/ 98928 w 135750"/>
                      <a:gd name="connsiteY19" fmla="*/ 14007 h 141828"/>
                      <a:gd name="connsiteX20" fmla="*/ 124651 w 135750"/>
                      <a:gd name="connsiteY20" fmla="*/ 122361 h 141828"/>
                      <a:gd name="connsiteX21" fmla="*/ 19204 w 135750"/>
                      <a:gd name="connsiteY21" fmla="*/ 79459 h 141828"/>
                      <a:gd name="connsiteX22" fmla="*/ 116987 w 135750"/>
                      <a:gd name="connsiteY22" fmla="*/ 119277 h 141828"/>
                      <a:gd name="connsiteX23" fmla="*/ 93201 w 135750"/>
                      <a:gd name="connsiteY23" fmla="*/ 18852 h 141828"/>
                      <a:gd name="connsiteX24" fmla="*/ 19204 w 135750"/>
                      <a:gd name="connsiteY24" fmla="*/ 79459 h 14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750" h="141828">
                        <a:moveTo>
                          <a:pt x="135750" y="141829"/>
                        </a:moveTo>
                        <a:lnTo>
                          <a:pt x="122625" y="136015"/>
                        </a:lnTo>
                        <a:lnTo>
                          <a:pt x="121215" y="137160"/>
                        </a:lnTo>
                        <a:lnTo>
                          <a:pt x="120774" y="135222"/>
                        </a:lnTo>
                        <a:lnTo>
                          <a:pt x="10395" y="86683"/>
                        </a:lnTo>
                        <a:lnTo>
                          <a:pt x="8104" y="88621"/>
                        </a:lnTo>
                        <a:lnTo>
                          <a:pt x="7664" y="85538"/>
                        </a:lnTo>
                        <a:lnTo>
                          <a:pt x="0" y="82190"/>
                        </a:lnTo>
                        <a:lnTo>
                          <a:pt x="6519" y="77169"/>
                        </a:lnTo>
                        <a:lnTo>
                          <a:pt x="6166" y="74262"/>
                        </a:lnTo>
                        <a:lnTo>
                          <a:pt x="8897" y="75407"/>
                        </a:lnTo>
                        <a:lnTo>
                          <a:pt x="106240" y="0"/>
                        </a:lnTo>
                        <a:lnTo>
                          <a:pt x="132403" y="125620"/>
                        </a:lnTo>
                        <a:lnTo>
                          <a:pt x="134341" y="126413"/>
                        </a:lnTo>
                        <a:lnTo>
                          <a:pt x="132843" y="127646"/>
                        </a:lnTo>
                        <a:lnTo>
                          <a:pt x="135750" y="141829"/>
                        </a:lnTo>
                        <a:close/>
                        <a:moveTo>
                          <a:pt x="124651" y="122361"/>
                        </a:moveTo>
                        <a:lnTo>
                          <a:pt x="124827" y="122449"/>
                        </a:lnTo>
                        <a:lnTo>
                          <a:pt x="101747" y="11804"/>
                        </a:lnTo>
                        <a:lnTo>
                          <a:pt x="98928" y="14007"/>
                        </a:lnTo>
                        <a:lnTo>
                          <a:pt x="124651" y="122361"/>
                        </a:lnTo>
                        <a:close/>
                        <a:moveTo>
                          <a:pt x="19204" y="79459"/>
                        </a:moveTo>
                        <a:lnTo>
                          <a:pt x="116987" y="119277"/>
                        </a:lnTo>
                        <a:lnTo>
                          <a:pt x="93201" y="18852"/>
                        </a:lnTo>
                        <a:lnTo>
                          <a:pt x="19204" y="79459"/>
                        </a:lnTo>
                        <a:close/>
                      </a:path>
                    </a:pathLst>
                  </a:custGeom>
                  <a:grpFill/>
                  <a:ln w="8809" cap="flat">
                    <a:noFill/>
                    <a:prstDash val="solid"/>
                    <a:miter/>
                  </a:ln>
                </p:spPr>
                <p:txBody>
                  <a:bodyPr rtlCol="0" anchor="ctr"/>
                  <a:lstStyle/>
                  <a:p>
                    <a:endParaRPr lang="en-US" sz="3200"/>
                  </a:p>
                </p:txBody>
              </p:sp>
            </p:grpSp>
            <p:grpSp>
              <p:nvGrpSpPr>
                <p:cNvPr id="1669" name="Graphic 4229">
                  <a:extLst>
                    <a:ext uri="{FF2B5EF4-FFF2-40B4-BE49-F238E27FC236}">
                      <a16:creationId xmlns:a16="http://schemas.microsoft.com/office/drawing/2014/main" id="{31432FE4-8DEB-4EEB-B9E3-A46F1D260A94}"/>
                    </a:ext>
                  </a:extLst>
                </p:cNvPr>
                <p:cNvGrpSpPr/>
                <p:nvPr/>
              </p:nvGrpSpPr>
              <p:grpSpPr>
                <a:xfrm>
                  <a:off x="3947688" y="4018757"/>
                  <a:ext cx="258022" cy="375802"/>
                  <a:chOff x="3947688" y="4018757"/>
                  <a:chExt cx="258022" cy="375802"/>
                </a:xfrm>
                <a:grpFill/>
              </p:grpSpPr>
              <p:sp>
                <p:nvSpPr>
                  <p:cNvPr id="2264" name="Freeform: Shape 2263">
                    <a:extLst>
                      <a:ext uri="{FF2B5EF4-FFF2-40B4-BE49-F238E27FC236}">
                        <a16:creationId xmlns:a16="http://schemas.microsoft.com/office/drawing/2014/main" id="{1C323C9B-F4A0-4EE8-8565-53595B19B231}"/>
                      </a:ext>
                    </a:extLst>
                  </p:cNvPr>
                  <p:cNvSpPr/>
                  <p:nvPr/>
                </p:nvSpPr>
                <p:spPr>
                  <a:xfrm>
                    <a:off x="3951300" y="4028007"/>
                    <a:ext cx="241990" cy="352546"/>
                  </a:xfrm>
                  <a:custGeom>
                    <a:avLst/>
                    <a:gdLst>
                      <a:gd name="connsiteX0" fmla="*/ 0 w 241990"/>
                      <a:gd name="connsiteY0" fmla="*/ 162267 h 352546"/>
                      <a:gd name="connsiteX1" fmla="*/ 29423 w 241990"/>
                      <a:gd name="connsiteY1" fmla="*/ 3524 h 352546"/>
                      <a:gd name="connsiteX2" fmla="*/ 30040 w 241990"/>
                      <a:gd name="connsiteY2" fmla="*/ 0 h 352546"/>
                      <a:gd name="connsiteX3" fmla="*/ 31889 w 241990"/>
                      <a:gd name="connsiteY3" fmla="*/ 3083 h 352546"/>
                      <a:gd name="connsiteX4" fmla="*/ 240316 w 241990"/>
                      <a:gd name="connsiteY4" fmla="*/ 349815 h 352546"/>
                      <a:gd name="connsiteX5" fmla="*/ 241990 w 241990"/>
                      <a:gd name="connsiteY5" fmla="*/ 352546 h 352546"/>
                      <a:gd name="connsiteX6" fmla="*/ 239435 w 241990"/>
                      <a:gd name="connsiteY6" fmla="*/ 350608 h 352546"/>
                      <a:gd name="connsiteX7" fmla="*/ 1410 w 241990"/>
                      <a:gd name="connsiteY7" fmla="*/ 163500 h 352546"/>
                      <a:gd name="connsiteX8" fmla="*/ 0 w 241990"/>
                      <a:gd name="connsiteY8" fmla="*/ 162267 h 352546"/>
                      <a:gd name="connsiteX9" fmla="*/ 2995 w 241990"/>
                      <a:gd name="connsiteY9" fmla="*/ 164645 h 352546"/>
                      <a:gd name="connsiteX10" fmla="*/ 240228 w 241990"/>
                      <a:gd name="connsiteY10" fmla="*/ 349639 h 352546"/>
                      <a:gd name="connsiteX11" fmla="*/ 239347 w 241990"/>
                      <a:gd name="connsiteY11" fmla="*/ 350432 h 352546"/>
                      <a:gd name="connsiteX12" fmla="*/ 29511 w 241990"/>
                      <a:gd name="connsiteY12" fmla="*/ 4581 h 352546"/>
                      <a:gd name="connsiteX13" fmla="*/ 32066 w 241990"/>
                      <a:gd name="connsiteY13" fmla="*/ 4140 h 352546"/>
                      <a:gd name="connsiteX14" fmla="*/ 3171 w 241990"/>
                      <a:gd name="connsiteY14" fmla="*/ 163852 h 352546"/>
                      <a:gd name="connsiteX15" fmla="*/ 2995 w 241990"/>
                      <a:gd name="connsiteY15" fmla="*/ 164645 h 35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990" h="352546">
                        <a:moveTo>
                          <a:pt x="0" y="162267"/>
                        </a:moveTo>
                        <a:lnTo>
                          <a:pt x="29423" y="3524"/>
                        </a:lnTo>
                        <a:lnTo>
                          <a:pt x="30040" y="0"/>
                        </a:lnTo>
                        <a:lnTo>
                          <a:pt x="31889" y="3083"/>
                        </a:lnTo>
                        <a:lnTo>
                          <a:pt x="240316" y="349815"/>
                        </a:lnTo>
                        <a:lnTo>
                          <a:pt x="241990" y="352546"/>
                        </a:lnTo>
                        <a:lnTo>
                          <a:pt x="239435" y="350608"/>
                        </a:lnTo>
                        <a:lnTo>
                          <a:pt x="1410" y="163500"/>
                        </a:lnTo>
                        <a:lnTo>
                          <a:pt x="0" y="162267"/>
                        </a:lnTo>
                        <a:close/>
                        <a:moveTo>
                          <a:pt x="2995" y="164645"/>
                        </a:moveTo>
                        <a:lnTo>
                          <a:pt x="240228" y="349639"/>
                        </a:lnTo>
                        <a:lnTo>
                          <a:pt x="239347" y="350432"/>
                        </a:lnTo>
                        <a:lnTo>
                          <a:pt x="29511" y="4581"/>
                        </a:lnTo>
                        <a:lnTo>
                          <a:pt x="32066" y="4140"/>
                        </a:lnTo>
                        <a:lnTo>
                          <a:pt x="3171" y="163852"/>
                        </a:lnTo>
                        <a:lnTo>
                          <a:pt x="2995" y="164645"/>
                        </a:lnTo>
                        <a:close/>
                      </a:path>
                    </a:pathLst>
                  </a:custGeom>
                  <a:grpFill/>
                  <a:ln w="8809" cap="flat">
                    <a:noFill/>
                    <a:prstDash val="solid"/>
                    <a:miter/>
                  </a:ln>
                </p:spPr>
                <p:txBody>
                  <a:bodyPr rtlCol="0" anchor="ctr"/>
                  <a:lstStyle/>
                  <a:p>
                    <a:endParaRPr lang="en-US" sz="3200"/>
                  </a:p>
                </p:txBody>
              </p:sp>
              <p:sp>
                <p:nvSpPr>
                  <p:cNvPr id="2265" name="Freeform: Shape 2264">
                    <a:extLst>
                      <a:ext uri="{FF2B5EF4-FFF2-40B4-BE49-F238E27FC236}">
                        <a16:creationId xmlns:a16="http://schemas.microsoft.com/office/drawing/2014/main" id="{BF5C9569-04F8-45B0-8C27-B88774CDDB53}"/>
                      </a:ext>
                    </a:extLst>
                  </p:cNvPr>
                  <p:cNvSpPr/>
                  <p:nvPr/>
                </p:nvSpPr>
                <p:spPr>
                  <a:xfrm>
                    <a:off x="3947688" y="4018757"/>
                    <a:ext cx="258022" cy="375802"/>
                  </a:xfrm>
                  <a:custGeom>
                    <a:avLst/>
                    <a:gdLst>
                      <a:gd name="connsiteX0" fmla="*/ 258023 w 258022"/>
                      <a:gd name="connsiteY0" fmla="*/ 375803 h 375802"/>
                      <a:gd name="connsiteX1" fmla="*/ 243135 w 258022"/>
                      <a:gd name="connsiteY1" fmla="*/ 364086 h 375802"/>
                      <a:gd name="connsiteX2" fmla="*/ 242254 w 258022"/>
                      <a:gd name="connsiteY2" fmla="*/ 364879 h 375802"/>
                      <a:gd name="connsiteX3" fmla="*/ 240492 w 258022"/>
                      <a:gd name="connsiteY3" fmla="*/ 362060 h 375802"/>
                      <a:gd name="connsiteX4" fmla="*/ 0 w 258022"/>
                      <a:gd name="connsiteY4" fmla="*/ 172926 h 375802"/>
                      <a:gd name="connsiteX5" fmla="*/ 29423 w 258022"/>
                      <a:gd name="connsiteY5" fmla="*/ 14007 h 375802"/>
                      <a:gd name="connsiteX6" fmla="*/ 27837 w 258022"/>
                      <a:gd name="connsiteY6" fmla="*/ 11364 h 375802"/>
                      <a:gd name="connsiteX7" fmla="*/ 30040 w 258022"/>
                      <a:gd name="connsiteY7" fmla="*/ 11012 h 375802"/>
                      <a:gd name="connsiteX8" fmla="*/ 32066 w 258022"/>
                      <a:gd name="connsiteY8" fmla="*/ 0 h 375802"/>
                      <a:gd name="connsiteX9" fmla="*/ 37880 w 258022"/>
                      <a:gd name="connsiteY9" fmla="*/ 9602 h 375802"/>
                      <a:gd name="connsiteX10" fmla="*/ 39994 w 258022"/>
                      <a:gd name="connsiteY10" fmla="*/ 9250 h 375802"/>
                      <a:gd name="connsiteX11" fmla="*/ 39465 w 258022"/>
                      <a:gd name="connsiteY11" fmla="*/ 12245 h 375802"/>
                      <a:gd name="connsiteX12" fmla="*/ 246659 w 258022"/>
                      <a:gd name="connsiteY12" fmla="*/ 356775 h 375802"/>
                      <a:gd name="connsiteX13" fmla="*/ 249302 w 258022"/>
                      <a:gd name="connsiteY13" fmla="*/ 358801 h 375802"/>
                      <a:gd name="connsiteX14" fmla="*/ 248421 w 258022"/>
                      <a:gd name="connsiteY14" fmla="*/ 359593 h 375802"/>
                      <a:gd name="connsiteX15" fmla="*/ 258023 w 258022"/>
                      <a:gd name="connsiteY15" fmla="*/ 375803 h 375802"/>
                      <a:gd name="connsiteX16" fmla="*/ 10307 w 258022"/>
                      <a:gd name="connsiteY16" fmla="*/ 172485 h 375802"/>
                      <a:gd name="connsiteX17" fmla="*/ 228952 w 258022"/>
                      <a:gd name="connsiteY17" fmla="*/ 342944 h 375802"/>
                      <a:gd name="connsiteX18" fmla="*/ 36823 w 258022"/>
                      <a:gd name="connsiteY18" fmla="*/ 26163 h 375802"/>
                      <a:gd name="connsiteX19" fmla="*/ 10307 w 258022"/>
                      <a:gd name="connsiteY19" fmla="*/ 172485 h 37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8022" h="375802">
                        <a:moveTo>
                          <a:pt x="258023" y="375803"/>
                        </a:moveTo>
                        <a:lnTo>
                          <a:pt x="243135" y="364086"/>
                        </a:lnTo>
                        <a:lnTo>
                          <a:pt x="242254" y="364879"/>
                        </a:lnTo>
                        <a:lnTo>
                          <a:pt x="240492" y="362060"/>
                        </a:lnTo>
                        <a:lnTo>
                          <a:pt x="0" y="172926"/>
                        </a:lnTo>
                        <a:lnTo>
                          <a:pt x="29423" y="14007"/>
                        </a:lnTo>
                        <a:lnTo>
                          <a:pt x="27837" y="11364"/>
                        </a:lnTo>
                        <a:lnTo>
                          <a:pt x="30040" y="11012"/>
                        </a:lnTo>
                        <a:lnTo>
                          <a:pt x="32066" y="0"/>
                        </a:lnTo>
                        <a:lnTo>
                          <a:pt x="37880" y="9602"/>
                        </a:lnTo>
                        <a:lnTo>
                          <a:pt x="39994" y="9250"/>
                        </a:lnTo>
                        <a:lnTo>
                          <a:pt x="39465" y="12245"/>
                        </a:lnTo>
                        <a:lnTo>
                          <a:pt x="246659" y="356775"/>
                        </a:lnTo>
                        <a:lnTo>
                          <a:pt x="249302" y="358801"/>
                        </a:lnTo>
                        <a:lnTo>
                          <a:pt x="248421" y="359593"/>
                        </a:lnTo>
                        <a:lnTo>
                          <a:pt x="258023" y="375803"/>
                        </a:lnTo>
                        <a:close/>
                        <a:moveTo>
                          <a:pt x="10307" y="172485"/>
                        </a:moveTo>
                        <a:lnTo>
                          <a:pt x="228952" y="342944"/>
                        </a:lnTo>
                        <a:lnTo>
                          <a:pt x="36823" y="26163"/>
                        </a:lnTo>
                        <a:lnTo>
                          <a:pt x="10307" y="172485"/>
                        </a:lnTo>
                        <a:close/>
                      </a:path>
                    </a:pathLst>
                  </a:custGeom>
                  <a:grpFill/>
                  <a:ln w="8809" cap="flat">
                    <a:noFill/>
                    <a:prstDash val="solid"/>
                    <a:miter/>
                  </a:ln>
                </p:spPr>
                <p:txBody>
                  <a:bodyPr rtlCol="0" anchor="ctr"/>
                  <a:lstStyle/>
                  <a:p>
                    <a:endParaRPr lang="en-US" sz="3200"/>
                  </a:p>
                </p:txBody>
              </p:sp>
            </p:grpSp>
            <p:grpSp>
              <p:nvGrpSpPr>
                <p:cNvPr id="1670" name="Graphic 4229">
                  <a:extLst>
                    <a:ext uri="{FF2B5EF4-FFF2-40B4-BE49-F238E27FC236}">
                      <a16:creationId xmlns:a16="http://schemas.microsoft.com/office/drawing/2014/main" id="{5A08F032-E709-4D12-826A-F2CC37F83B5F}"/>
                    </a:ext>
                  </a:extLst>
                </p:cNvPr>
                <p:cNvGrpSpPr/>
                <p:nvPr/>
              </p:nvGrpSpPr>
              <p:grpSpPr>
                <a:xfrm>
                  <a:off x="3967685" y="4239693"/>
                  <a:ext cx="231154" cy="202965"/>
                  <a:chOff x="3967685" y="4239693"/>
                  <a:chExt cx="231154" cy="202965"/>
                </a:xfrm>
                <a:grpFill/>
              </p:grpSpPr>
              <p:sp>
                <p:nvSpPr>
                  <p:cNvPr id="2262" name="Freeform: Shape 2261">
                    <a:extLst>
                      <a:ext uri="{FF2B5EF4-FFF2-40B4-BE49-F238E27FC236}">
                        <a16:creationId xmlns:a16="http://schemas.microsoft.com/office/drawing/2014/main" id="{FD4AE66C-58D3-49A8-BEBF-3C75B539D5CF}"/>
                      </a:ext>
                    </a:extLst>
                  </p:cNvPr>
                  <p:cNvSpPr/>
                  <p:nvPr/>
                </p:nvSpPr>
                <p:spPr>
                  <a:xfrm>
                    <a:off x="3978697" y="4250176"/>
                    <a:ext cx="213800" cy="187901"/>
                  </a:xfrm>
                  <a:custGeom>
                    <a:avLst/>
                    <a:gdLst>
                      <a:gd name="connsiteX0" fmla="*/ 6695 w 213800"/>
                      <a:gd name="connsiteY0" fmla="*/ 4052 h 187901"/>
                      <a:gd name="connsiteX1" fmla="*/ 125620 w 213800"/>
                      <a:gd name="connsiteY1" fmla="*/ 185875 h 187901"/>
                      <a:gd name="connsiteX2" fmla="*/ 124210 w 213800"/>
                      <a:gd name="connsiteY2" fmla="*/ 185611 h 187901"/>
                      <a:gd name="connsiteX3" fmla="*/ 212039 w 213800"/>
                      <a:gd name="connsiteY3" fmla="*/ 127382 h 187901"/>
                      <a:gd name="connsiteX4" fmla="*/ 212039 w 213800"/>
                      <a:gd name="connsiteY4" fmla="*/ 128615 h 187901"/>
                      <a:gd name="connsiteX5" fmla="*/ 6695 w 213800"/>
                      <a:gd name="connsiteY5" fmla="*/ 4052 h 187901"/>
                      <a:gd name="connsiteX6" fmla="*/ 0 w 213800"/>
                      <a:gd name="connsiteY6" fmla="*/ 0 h 187901"/>
                      <a:gd name="connsiteX7" fmla="*/ 212831 w 213800"/>
                      <a:gd name="connsiteY7" fmla="*/ 127294 h 187901"/>
                      <a:gd name="connsiteX8" fmla="*/ 213801 w 213800"/>
                      <a:gd name="connsiteY8" fmla="*/ 127910 h 187901"/>
                      <a:gd name="connsiteX9" fmla="*/ 212831 w 213800"/>
                      <a:gd name="connsiteY9" fmla="*/ 128527 h 187901"/>
                      <a:gd name="connsiteX10" fmla="*/ 125268 w 213800"/>
                      <a:gd name="connsiteY10" fmla="*/ 187285 h 187901"/>
                      <a:gd name="connsiteX11" fmla="*/ 124387 w 213800"/>
                      <a:gd name="connsiteY11" fmla="*/ 187901 h 187901"/>
                      <a:gd name="connsiteX12" fmla="*/ 123770 w 213800"/>
                      <a:gd name="connsiteY12" fmla="*/ 187020 h 187901"/>
                      <a:gd name="connsiteX13" fmla="*/ 0 w 213800"/>
                      <a:gd name="connsiteY13" fmla="*/ 0 h 187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3800" h="187901">
                        <a:moveTo>
                          <a:pt x="6695" y="4052"/>
                        </a:moveTo>
                        <a:lnTo>
                          <a:pt x="125620" y="185875"/>
                        </a:lnTo>
                        <a:lnTo>
                          <a:pt x="124210" y="185611"/>
                        </a:lnTo>
                        <a:lnTo>
                          <a:pt x="212039" y="127382"/>
                        </a:lnTo>
                        <a:lnTo>
                          <a:pt x="212039" y="128615"/>
                        </a:lnTo>
                        <a:lnTo>
                          <a:pt x="6695" y="4052"/>
                        </a:lnTo>
                        <a:close/>
                        <a:moveTo>
                          <a:pt x="0" y="0"/>
                        </a:moveTo>
                        <a:lnTo>
                          <a:pt x="212831" y="127294"/>
                        </a:lnTo>
                        <a:lnTo>
                          <a:pt x="213801" y="127910"/>
                        </a:lnTo>
                        <a:lnTo>
                          <a:pt x="212831" y="128527"/>
                        </a:lnTo>
                        <a:lnTo>
                          <a:pt x="125268" y="187285"/>
                        </a:lnTo>
                        <a:lnTo>
                          <a:pt x="124387" y="187901"/>
                        </a:lnTo>
                        <a:lnTo>
                          <a:pt x="123770" y="187020"/>
                        </a:lnTo>
                        <a:lnTo>
                          <a:pt x="0" y="0"/>
                        </a:lnTo>
                        <a:close/>
                      </a:path>
                    </a:pathLst>
                  </a:custGeom>
                  <a:grpFill/>
                  <a:ln w="8809" cap="flat">
                    <a:noFill/>
                    <a:prstDash val="solid"/>
                    <a:miter/>
                  </a:ln>
                </p:spPr>
                <p:txBody>
                  <a:bodyPr rtlCol="0" anchor="ctr"/>
                  <a:lstStyle/>
                  <a:p>
                    <a:endParaRPr lang="en-US" sz="3200"/>
                  </a:p>
                </p:txBody>
              </p:sp>
              <p:sp>
                <p:nvSpPr>
                  <p:cNvPr id="2263" name="Freeform: Shape 2262">
                    <a:extLst>
                      <a:ext uri="{FF2B5EF4-FFF2-40B4-BE49-F238E27FC236}">
                        <a16:creationId xmlns:a16="http://schemas.microsoft.com/office/drawing/2014/main" id="{D6B3D5CF-8DBE-4694-939C-39A1648D4354}"/>
                      </a:ext>
                    </a:extLst>
                  </p:cNvPr>
                  <p:cNvSpPr/>
                  <p:nvPr/>
                </p:nvSpPr>
                <p:spPr>
                  <a:xfrm>
                    <a:off x="3967685" y="4239693"/>
                    <a:ext cx="231154" cy="202965"/>
                  </a:xfrm>
                  <a:custGeom>
                    <a:avLst/>
                    <a:gdLst>
                      <a:gd name="connsiteX0" fmla="*/ 134605 w 231154"/>
                      <a:gd name="connsiteY0" fmla="*/ 202965 h 202965"/>
                      <a:gd name="connsiteX1" fmla="*/ 131786 w 231154"/>
                      <a:gd name="connsiteY1" fmla="*/ 198737 h 202965"/>
                      <a:gd name="connsiteX2" fmla="*/ 126589 w 231154"/>
                      <a:gd name="connsiteY2" fmla="*/ 197680 h 202965"/>
                      <a:gd name="connsiteX3" fmla="*/ 129672 w 231154"/>
                      <a:gd name="connsiteY3" fmla="*/ 195653 h 202965"/>
                      <a:gd name="connsiteX4" fmla="*/ 0 w 231154"/>
                      <a:gd name="connsiteY4" fmla="*/ 0 h 202965"/>
                      <a:gd name="connsiteX5" fmla="*/ 6871 w 231154"/>
                      <a:gd name="connsiteY5" fmla="*/ 4140 h 202965"/>
                      <a:gd name="connsiteX6" fmla="*/ 6783 w 231154"/>
                      <a:gd name="connsiteY6" fmla="*/ 3964 h 202965"/>
                      <a:gd name="connsiteX7" fmla="*/ 17531 w 231154"/>
                      <a:gd name="connsiteY7" fmla="*/ 10483 h 202965"/>
                      <a:gd name="connsiteX8" fmla="*/ 223403 w 231154"/>
                      <a:gd name="connsiteY8" fmla="*/ 133548 h 202965"/>
                      <a:gd name="connsiteX9" fmla="*/ 226310 w 231154"/>
                      <a:gd name="connsiteY9" fmla="*/ 131610 h 202965"/>
                      <a:gd name="connsiteX10" fmla="*/ 226574 w 231154"/>
                      <a:gd name="connsiteY10" fmla="*/ 135486 h 202965"/>
                      <a:gd name="connsiteX11" fmla="*/ 231155 w 231154"/>
                      <a:gd name="connsiteY11" fmla="*/ 138217 h 202965"/>
                      <a:gd name="connsiteX12" fmla="*/ 226574 w 231154"/>
                      <a:gd name="connsiteY12" fmla="*/ 141300 h 202965"/>
                      <a:gd name="connsiteX13" fmla="*/ 226662 w 231154"/>
                      <a:gd name="connsiteY13" fmla="*/ 145177 h 202965"/>
                      <a:gd name="connsiteX14" fmla="*/ 223579 w 231154"/>
                      <a:gd name="connsiteY14" fmla="*/ 143326 h 202965"/>
                      <a:gd name="connsiteX15" fmla="*/ 141829 w 231154"/>
                      <a:gd name="connsiteY15" fmla="*/ 198120 h 202965"/>
                      <a:gd name="connsiteX16" fmla="*/ 143855 w 231154"/>
                      <a:gd name="connsiteY16" fmla="*/ 201203 h 202965"/>
                      <a:gd name="connsiteX17" fmla="*/ 138746 w 231154"/>
                      <a:gd name="connsiteY17" fmla="*/ 200146 h 202965"/>
                      <a:gd name="connsiteX18" fmla="*/ 134605 w 231154"/>
                      <a:gd name="connsiteY18" fmla="*/ 202965 h 202965"/>
                      <a:gd name="connsiteX19" fmla="*/ 28630 w 231154"/>
                      <a:gd name="connsiteY19" fmla="*/ 25106 h 202965"/>
                      <a:gd name="connsiteX20" fmla="*/ 136984 w 231154"/>
                      <a:gd name="connsiteY20" fmla="*/ 190720 h 202965"/>
                      <a:gd name="connsiteX21" fmla="*/ 215739 w 231154"/>
                      <a:gd name="connsiteY21" fmla="*/ 138481 h 202965"/>
                      <a:gd name="connsiteX22" fmla="*/ 28630 w 231154"/>
                      <a:gd name="connsiteY22" fmla="*/ 25106 h 20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1154" h="202965">
                        <a:moveTo>
                          <a:pt x="134605" y="202965"/>
                        </a:moveTo>
                        <a:lnTo>
                          <a:pt x="131786" y="198737"/>
                        </a:lnTo>
                        <a:lnTo>
                          <a:pt x="126589" y="197680"/>
                        </a:lnTo>
                        <a:lnTo>
                          <a:pt x="129672" y="195653"/>
                        </a:lnTo>
                        <a:lnTo>
                          <a:pt x="0" y="0"/>
                        </a:lnTo>
                        <a:lnTo>
                          <a:pt x="6871" y="4140"/>
                        </a:lnTo>
                        <a:lnTo>
                          <a:pt x="6783" y="3964"/>
                        </a:lnTo>
                        <a:lnTo>
                          <a:pt x="17531" y="10483"/>
                        </a:lnTo>
                        <a:lnTo>
                          <a:pt x="223403" y="133548"/>
                        </a:lnTo>
                        <a:lnTo>
                          <a:pt x="226310" y="131610"/>
                        </a:lnTo>
                        <a:lnTo>
                          <a:pt x="226574" y="135486"/>
                        </a:lnTo>
                        <a:lnTo>
                          <a:pt x="231155" y="138217"/>
                        </a:lnTo>
                        <a:lnTo>
                          <a:pt x="226574" y="141300"/>
                        </a:lnTo>
                        <a:lnTo>
                          <a:pt x="226662" y="145177"/>
                        </a:lnTo>
                        <a:lnTo>
                          <a:pt x="223579" y="143326"/>
                        </a:lnTo>
                        <a:lnTo>
                          <a:pt x="141829" y="198120"/>
                        </a:lnTo>
                        <a:lnTo>
                          <a:pt x="143855" y="201203"/>
                        </a:lnTo>
                        <a:lnTo>
                          <a:pt x="138746" y="200146"/>
                        </a:lnTo>
                        <a:lnTo>
                          <a:pt x="134605" y="202965"/>
                        </a:lnTo>
                        <a:close/>
                        <a:moveTo>
                          <a:pt x="28630" y="25106"/>
                        </a:moveTo>
                        <a:lnTo>
                          <a:pt x="136984" y="190720"/>
                        </a:lnTo>
                        <a:lnTo>
                          <a:pt x="215739" y="138481"/>
                        </a:lnTo>
                        <a:lnTo>
                          <a:pt x="28630" y="25106"/>
                        </a:lnTo>
                        <a:close/>
                      </a:path>
                    </a:pathLst>
                  </a:custGeom>
                  <a:grpFill/>
                  <a:ln w="8809" cap="flat">
                    <a:noFill/>
                    <a:prstDash val="solid"/>
                    <a:miter/>
                  </a:ln>
                </p:spPr>
                <p:txBody>
                  <a:bodyPr rtlCol="0" anchor="ctr"/>
                  <a:lstStyle/>
                  <a:p>
                    <a:endParaRPr lang="en-US" sz="3200"/>
                  </a:p>
                </p:txBody>
              </p:sp>
            </p:grpSp>
            <p:grpSp>
              <p:nvGrpSpPr>
                <p:cNvPr id="1671" name="Graphic 4229">
                  <a:extLst>
                    <a:ext uri="{FF2B5EF4-FFF2-40B4-BE49-F238E27FC236}">
                      <a16:creationId xmlns:a16="http://schemas.microsoft.com/office/drawing/2014/main" id="{2F42F445-8EDE-4A75-83E7-68F001E76549}"/>
                    </a:ext>
                  </a:extLst>
                </p:cNvPr>
                <p:cNvGrpSpPr/>
                <p:nvPr/>
              </p:nvGrpSpPr>
              <p:grpSpPr>
                <a:xfrm>
                  <a:off x="4092600" y="4371567"/>
                  <a:ext cx="165614" cy="134605"/>
                  <a:chOff x="4092600" y="4371567"/>
                  <a:chExt cx="165614" cy="134605"/>
                </a:xfrm>
                <a:grpFill/>
              </p:grpSpPr>
              <p:sp>
                <p:nvSpPr>
                  <p:cNvPr id="2260" name="Freeform: Shape 2259">
                    <a:extLst>
                      <a:ext uri="{FF2B5EF4-FFF2-40B4-BE49-F238E27FC236}">
                        <a16:creationId xmlns:a16="http://schemas.microsoft.com/office/drawing/2014/main" id="{3E0D8A02-13C9-4A29-B67D-BDB78D003E51}"/>
                      </a:ext>
                    </a:extLst>
                  </p:cNvPr>
                  <p:cNvSpPr/>
                  <p:nvPr/>
                </p:nvSpPr>
                <p:spPr>
                  <a:xfrm>
                    <a:off x="4100793" y="4377381"/>
                    <a:ext cx="151783" cy="123858"/>
                  </a:xfrm>
                  <a:custGeom>
                    <a:avLst/>
                    <a:gdLst>
                      <a:gd name="connsiteX0" fmla="*/ 121479 w 151783"/>
                      <a:gd name="connsiteY0" fmla="*/ 123858 h 123858"/>
                      <a:gd name="connsiteX1" fmla="*/ 121127 w 151783"/>
                      <a:gd name="connsiteY1" fmla="*/ 123682 h 123858"/>
                      <a:gd name="connsiteX2" fmla="*/ 2202 w 151783"/>
                      <a:gd name="connsiteY2" fmla="*/ 60255 h 123858"/>
                      <a:gd name="connsiteX3" fmla="*/ 0 w 151783"/>
                      <a:gd name="connsiteY3" fmla="*/ 59110 h 123858"/>
                      <a:gd name="connsiteX4" fmla="*/ 2290 w 151783"/>
                      <a:gd name="connsiteY4" fmla="*/ 58229 h 123858"/>
                      <a:gd name="connsiteX5" fmla="*/ 150902 w 151783"/>
                      <a:gd name="connsiteY5" fmla="*/ 352 h 123858"/>
                      <a:gd name="connsiteX6" fmla="*/ 151783 w 151783"/>
                      <a:gd name="connsiteY6" fmla="*/ 0 h 123858"/>
                      <a:gd name="connsiteX7" fmla="*/ 151519 w 151783"/>
                      <a:gd name="connsiteY7" fmla="*/ 969 h 123858"/>
                      <a:gd name="connsiteX8" fmla="*/ 121832 w 151783"/>
                      <a:gd name="connsiteY8" fmla="*/ 122272 h 123858"/>
                      <a:gd name="connsiteX9" fmla="*/ 121479 w 151783"/>
                      <a:gd name="connsiteY9" fmla="*/ 123858 h 123858"/>
                      <a:gd name="connsiteX10" fmla="*/ 122272 w 151783"/>
                      <a:gd name="connsiteY10" fmla="*/ 120423 h 123858"/>
                      <a:gd name="connsiteX11" fmla="*/ 150638 w 151783"/>
                      <a:gd name="connsiteY11" fmla="*/ 529 h 123858"/>
                      <a:gd name="connsiteX12" fmla="*/ 151343 w 151783"/>
                      <a:gd name="connsiteY12" fmla="*/ 1145 h 123858"/>
                      <a:gd name="connsiteX13" fmla="*/ 3171 w 151783"/>
                      <a:gd name="connsiteY13" fmla="*/ 60167 h 123858"/>
                      <a:gd name="connsiteX14" fmla="*/ 3259 w 151783"/>
                      <a:gd name="connsiteY14" fmla="*/ 58053 h 123858"/>
                      <a:gd name="connsiteX15" fmla="*/ 122272 w 151783"/>
                      <a:gd name="connsiteY15" fmla="*/ 120423 h 12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783" h="123858">
                        <a:moveTo>
                          <a:pt x="121479" y="123858"/>
                        </a:moveTo>
                        <a:lnTo>
                          <a:pt x="121127" y="123682"/>
                        </a:lnTo>
                        <a:lnTo>
                          <a:pt x="2202" y="60255"/>
                        </a:lnTo>
                        <a:lnTo>
                          <a:pt x="0" y="59110"/>
                        </a:lnTo>
                        <a:lnTo>
                          <a:pt x="2290" y="58229"/>
                        </a:lnTo>
                        <a:lnTo>
                          <a:pt x="150902" y="352"/>
                        </a:lnTo>
                        <a:lnTo>
                          <a:pt x="151783" y="0"/>
                        </a:lnTo>
                        <a:lnTo>
                          <a:pt x="151519" y="969"/>
                        </a:lnTo>
                        <a:lnTo>
                          <a:pt x="121832" y="122272"/>
                        </a:lnTo>
                        <a:lnTo>
                          <a:pt x="121479" y="123858"/>
                        </a:lnTo>
                        <a:close/>
                        <a:moveTo>
                          <a:pt x="122272" y="120423"/>
                        </a:moveTo>
                        <a:lnTo>
                          <a:pt x="150638" y="529"/>
                        </a:lnTo>
                        <a:lnTo>
                          <a:pt x="151343" y="1145"/>
                        </a:lnTo>
                        <a:lnTo>
                          <a:pt x="3171" y="60167"/>
                        </a:lnTo>
                        <a:lnTo>
                          <a:pt x="3259" y="58053"/>
                        </a:lnTo>
                        <a:lnTo>
                          <a:pt x="122272" y="120423"/>
                        </a:lnTo>
                        <a:close/>
                      </a:path>
                    </a:pathLst>
                  </a:custGeom>
                  <a:grpFill/>
                  <a:ln w="8809" cap="flat">
                    <a:noFill/>
                    <a:prstDash val="solid"/>
                    <a:miter/>
                  </a:ln>
                </p:spPr>
                <p:txBody>
                  <a:bodyPr rtlCol="0" anchor="ctr"/>
                  <a:lstStyle/>
                  <a:p>
                    <a:endParaRPr lang="en-US" sz="3200"/>
                  </a:p>
                </p:txBody>
              </p:sp>
              <p:sp>
                <p:nvSpPr>
                  <p:cNvPr id="2261" name="Freeform: Shape 2260">
                    <a:extLst>
                      <a:ext uri="{FF2B5EF4-FFF2-40B4-BE49-F238E27FC236}">
                        <a16:creationId xmlns:a16="http://schemas.microsoft.com/office/drawing/2014/main" id="{A41972D9-8546-4A7E-8959-501B55318571}"/>
                      </a:ext>
                    </a:extLst>
                  </p:cNvPr>
                  <p:cNvSpPr/>
                  <p:nvPr/>
                </p:nvSpPr>
                <p:spPr>
                  <a:xfrm>
                    <a:off x="4092600" y="4371567"/>
                    <a:ext cx="165614" cy="134605"/>
                  </a:xfrm>
                  <a:custGeom>
                    <a:avLst/>
                    <a:gdLst>
                      <a:gd name="connsiteX0" fmla="*/ 131874 w 165614"/>
                      <a:gd name="connsiteY0" fmla="*/ 134605 h 134605"/>
                      <a:gd name="connsiteX1" fmla="*/ 127646 w 165614"/>
                      <a:gd name="connsiteY1" fmla="*/ 132403 h 134605"/>
                      <a:gd name="connsiteX2" fmla="*/ 10571 w 165614"/>
                      <a:gd name="connsiteY2" fmla="*/ 69945 h 134605"/>
                      <a:gd name="connsiteX3" fmla="*/ 7576 w 165614"/>
                      <a:gd name="connsiteY3" fmla="*/ 71091 h 134605"/>
                      <a:gd name="connsiteX4" fmla="*/ 7752 w 165614"/>
                      <a:gd name="connsiteY4" fmla="*/ 68360 h 134605"/>
                      <a:gd name="connsiteX5" fmla="*/ 0 w 165614"/>
                      <a:gd name="connsiteY5" fmla="*/ 64220 h 134605"/>
                      <a:gd name="connsiteX6" fmla="*/ 8105 w 165614"/>
                      <a:gd name="connsiteY6" fmla="*/ 61048 h 134605"/>
                      <a:gd name="connsiteX7" fmla="*/ 8281 w 165614"/>
                      <a:gd name="connsiteY7" fmla="*/ 58405 h 134605"/>
                      <a:gd name="connsiteX8" fmla="*/ 11100 w 165614"/>
                      <a:gd name="connsiteY8" fmla="*/ 59903 h 134605"/>
                      <a:gd name="connsiteX9" fmla="*/ 155924 w 165614"/>
                      <a:gd name="connsiteY9" fmla="*/ 3524 h 134605"/>
                      <a:gd name="connsiteX10" fmla="*/ 156717 w 165614"/>
                      <a:gd name="connsiteY10" fmla="*/ 0 h 134605"/>
                      <a:gd name="connsiteX11" fmla="*/ 159183 w 165614"/>
                      <a:gd name="connsiteY11" fmla="*/ 2202 h 134605"/>
                      <a:gd name="connsiteX12" fmla="*/ 164645 w 165614"/>
                      <a:gd name="connsiteY12" fmla="*/ 0 h 134605"/>
                      <a:gd name="connsiteX13" fmla="*/ 163235 w 165614"/>
                      <a:gd name="connsiteY13" fmla="*/ 5814 h 134605"/>
                      <a:gd name="connsiteX14" fmla="*/ 165614 w 165614"/>
                      <a:gd name="connsiteY14" fmla="*/ 7928 h 134605"/>
                      <a:gd name="connsiteX15" fmla="*/ 162355 w 165614"/>
                      <a:gd name="connsiteY15" fmla="*/ 9250 h 134605"/>
                      <a:gd name="connsiteX16" fmla="*/ 132491 w 165614"/>
                      <a:gd name="connsiteY16" fmla="*/ 131082 h 134605"/>
                      <a:gd name="connsiteX17" fmla="*/ 132491 w 165614"/>
                      <a:gd name="connsiteY17" fmla="*/ 131082 h 134605"/>
                      <a:gd name="connsiteX18" fmla="*/ 131874 w 165614"/>
                      <a:gd name="connsiteY18" fmla="*/ 134605 h 134605"/>
                      <a:gd name="connsiteX19" fmla="*/ 21671 w 165614"/>
                      <a:gd name="connsiteY19" fmla="*/ 65541 h 134605"/>
                      <a:gd name="connsiteX20" fmla="*/ 128175 w 165614"/>
                      <a:gd name="connsiteY20" fmla="*/ 121215 h 134605"/>
                      <a:gd name="connsiteX21" fmla="*/ 153810 w 165614"/>
                      <a:gd name="connsiteY21" fmla="*/ 12861 h 134605"/>
                      <a:gd name="connsiteX22" fmla="*/ 21671 w 165614"/>
                      <a:gd name="connsiteY22" fmla="*/ 65541 h 13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5614" h="134605">
                        <a:moveTo>
                          <a:pt x="131874" y="134605"/>
                        </a:moveTo>
                        <a:lnTo>
                          <a:pt x="127646" y="132403"/>
                        </a:lnTo>
                        <a:lnTo>
                          <a:pt x="10571" y="69945"/>
                        </a:lnTo>
                        <a:lnTo>
                          <a:pt x="7576" y="71091"/>
                        </a:lnTo>
                        <a:lnTo>
                          <a:pt x="7752" y="68360"/>
                        </a:lnTo>
                        <a:lnTo>
                          <a:pt x="0" y="64220"/>
                        </a:lnTo>
                        <a:lnTo>
                          <a:pt x="8105" y="61048"/>
                        </a:lnTo>
                        <a:lnTo>
                          <a:pt x="8281" y="58405"/>
                        </a:lnTo>
                        <a:lnTo>
                          <a:pt x="11100" y="59903"/>
                        </a:lnTo>
                        <a:lnTo>
                          <a:pt x="155924" y="3524"/>
                        </a:lnTo>
                        <a:lnTo>
                          <a:pt x="156717" y="0"/>
                        </a:lnTo>
                        <a:lnTo>
                          <a:pt x="159183" y="2202"/>
                        </a:lnTo>
                        <a:lnTo>
                          <a:pt x="164645" y="0"/>
                        </a:lnTo>
                        <a:lnTo>
                          <a:pt x="163235" y="5814"/>
                        </a:lnTo>
                        <a:lnTo>
                          <a:pt x="165614" y="7928"/>
                        </a:lnTo>
                        <a:lnTo>
                          <a:pt x="162355" y="9250"/>
                        </a:lnTo>
                        <a:lnTo>
                          <a:pt x="132491" y="131082"/>
                        </a:lnTo>
                        <a:lnTo>
                          <a:pt x="132491" y="131082"/>
                        </a:lnTo>
                        <a:lnTo>
                          <a:pt x="131874" y="134605"/>
                        </a:lnTo>
                        <a:close/>
                        <a:moveTo>
                          <a:pt x="21671" y="65541"/>
                        </a:moveTo>
                        <a:lnTo>
                          <a:pt x="128175" y="121215"/>
                        </a:lnTo>
                        <a:lnTo>
                          <a:pt x="153810" y="12861"/>
                        </a:lnTo>
                        <a:lnTo>
                          <a:pt x="21671" y="65541"/>
                        </a:lnTo>
                        <a:close/>
                      </a:path>
                    </a:pathLst>
                  </a:custGeom>
                  <a:grpFill/>
                  <a:ln w="8809" cap="flat">
                    <a:noFill/>
                    <a:prstDash val="solid"/>
                    <a:miter/>
                  </a:ln>
                </p:spPr>
                <p:txBody>
                  <a:bodyPr rtlCol="0" anchor="ctr"/>
                  <a:lstStyle/>
                  <a:p>
                    <a:endParaRPr lang="en-US" sz="3200"/>
                  </a:p>
                </p:txBody>
              </p:sp>
            </p:grpSp>
            <p:grpSp>
              <p:nvGrpSpPr>
                <p:cNvPr id="1672" name="Graphic 4229">
                  <a:extLst>
                    <a:ext uri="{FF2B5EF4-FFF2-40B4-BE49-F238E27FC236}">
                      <a16:creationId xmlns:a16="http://schemas.microsoft.com/office/drawing/2014/main" id="{424E64ED-2604-44EF-A7FC-5EF0F63A20D9}"/>
                    </a:ext>
                  </a:extLst>
                </p:cNvPr>
                <p:cNvGrpSpPr/>
                <p:nvPr/>
              </p:nvGrpSpPr>
              <p:grpSpPr>
                <a:xfrm>
                  <a:off x="4245353" y="4370422"/>
                  <a:ext cx="158566" cy="135750"/>
                  <a:chOff x="4245353" y="4370422"/>
                  <a:chExt cx="158566" cy="135750"/>
                </a:xfrm>
                <a:grpFill/>
              </p:grpSpPr>
              <p:sp>
                <p:nvSpPr>
                  <p:cNvPr id="2258" name="Freeform: Shape 2257">
                    <a:extLst>
                      <a:ext uri="{FF2B5EF4-FFF2-40B4-BE49-F238E27FC236}">
                        <a16:creationId xmlns:a16="http://schemas.microsoft.com/office/drawing/2014/main" id="{989A0E4F-E59B-4787-90BA-4AABF933BF5E}"/>
                      </a:ext>
                    </a:extLst>
                  </p:cNvPr>
                  <p:cNvSpPr/>
                  <p:nvPr/>
                </p:nvSpPr>
                <p:spPr>
                  <a:xfrm>
                    <a:off x="4251079" y="4376853"/>
                    <a:ext cx="144471" cy="124122"/>
                  </a:xfrm>
                  <a:custGeom>
                    <a:avLst/>
                    <a:gdLst>
                      <a:gd name="connsiteX0" fmla="*/ 144472 w 144471"/>
                      <a:gd name="connsiteY0" fmla="*/ 85626 h 124122"/>
                      <a:gd name="connsiteX1" fmla="*/ 142974 w 144471"/>
                      <a:gd name="connsiteY1" fmla="*/ 86066 h 124122"/>
                      <a:gd name="connsiteX2" fmla="*/ 18059 w 144471"/>
                      <a:gd name="connsiteY2" fmla="*/ 123770 h 124122"/>
                      <a:gd name="connsiteX3" fmla="*/ 16738 w 144471"/>
                      <a:gd name="connsiteY3" fmla="*/ 124122 h 124122"/>
                      <a:gd name="connsiteX4" fmla="*/ 16561 w 144471"/>
                      <a:gd name="connsiteY4" fmla="*/ 122801 h 124122"/>
                      <a:gd name="connsiteX5" fmla="*/ 176 w 144471"/>
                      <a:gd name="connsiteY5" fmla="*/ 1321 h 124122"/>
                      <a:gd name="connsiteX6" fmla="*/ 0 w 144471"/>
                      <a:gd name="connsiteY6" fmla="*/ 0 h 124122"/>
                      <a:gd name="connsiteX7" fmla="*/ 1145 w 144471"/>
                      <a:gd name="connsiteY7" fmla="*/ 705 h 124122"/>
                      <a:gd name="connsiteX8" fmla="*/ 142445 w 144471"/>
                      <a:gd name="connsiteY8" fmla="*/ 84481 h 124122"/>
                      <a:gd name="connsiteX9" fmla="*/ 144472 w 144471"/>
                      <a:gd name="connsiteY9" fmla="*/ 85626 h 124122"/>
                      <a:gd name="connsiteX10" fmla="*/ 140507 w 144471"/>
                      <a:gd name="connsiteY10" fmla="*/ 83335 h 124122"/>
                      <a:gd name="connsiteX11" fmla="*/ 529 w 144471"/>
                      <a:gd name="connsiteY11" fmla="*/ 1850 h 124122"/>
                      <a:gd name="connsiteX12" fmla="*/ 1497 w 144471"/>
                      <a:gd name="connsiteY12" fmla="*/ 1145 h 124122"/>
                      <a:gd name="connsiteX13" fmla="*/ 18852 w 144471"/>
                      <a:gd name="connsiteY13" fmla="*/ 122537 h 124122"/>
                      <a:gd name="connsiteX14" fmla="*/ 17354 w 144471"/>
                      <a:gd name="connsiteY14" fmla="*/ 121568 h 124122"/>
                      <a:gd name="connsiteX15" fmla="*/ 140507 w 144471"/>
                      <a:gd name="connsiteY15" fmla="*/ 83335 h 124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4471" h="124122">
                        <a:moveTo>
                          <a:pt x="144472" y="85626"/>
                        </a:moveTo>
                        <a:lnTo>
                          <a:pt x="142974" y="86066"/>
                        </a:lnTo>
                        <a:lnTo>
                          <a:pt x="18059" y="123770"/>
                        </a:lnTo>
                        <a:lnTo>
                          <a:pt x="16738" y="124122"/>
                        </a:lnTo>
                        <a:lnTo>
                          <a:pt x="16561" y="122801"/>
                        </a:lnTo>
                        <a:lnTo>
                          <a:pt x="176" y="1321"/>
                        </a:lnTo>
                        <a:lnTo>
                          <a:pt x="0" y="0"/>
                        </a:lnTo>
                        <a:lnTo>
                          <a:pt x="1145" y="705"/>
                        </a:lnTo>
                        <a:lnTo>
                          <a:pt x="142445" y="84481"/>
                        </a:lnTo>
                        <a:lnTo>
                          <a:pt x="144472" y="85626"/>
                        </a:lnTo>
                        <a:close/>
                        <a:moveTo>
                          <a:pt x="140507" y="83335"/>
                        </a:moveTo>
                        <a:lnTo>
                          <a:pt x="529" y="1850"/>
                        </a:lnTo>
                        <a:lnTo>
                          <a:pt x="1497" y="1145"/>
                        </a:lnTo>
                        <a:lnTo>
                          <a:pt x="18852" y="122537"/>
                        </a:lnTo>
                        <a:lnTo>
                          <a:pt x="17354" y="121568"/>
                        </a:lnTo>
                        <a:lnTo>
                          <a:pt x="140507" y="83335"/>
                        </a:lnTo>
                        <a:close/>
                      </a:path>
                    </a:pathLst>
                  </a:custGeom>
                  <a:grpFill/>
                  <a:ln w="8809" cap="flat">
                    <a:noFill/>
                    <a:prstDash val="solid"/>
                    <a:miter/>
                  </a:ln>
                </p:spPr>
                <p:txBody>
                  <a:bodyPr rtlCol="0" anchor="ctr"/>
                  <a:lstStyle/>
                  <a:p>
                    <a:endParaRPr lang="en-US" sz="3200"/>
                  </a:p>
                </p:txBody>
              </p:sp>
              <p:sp>
                <p:nvSpPr>
                  <p:cNvPr id="2259" name="Freeform: Shape 2258">
                    <a:extLst>
                      <a:ext uri="{FF2B5EF4-FFF2-40B4-BE49-F238E27FC236}">
                        <a16:creationId xmlns:a16="http://schemas.microsoft.com/office/drawing/2014/main" id="{92AA9DC6-3679-40D5-A48F-52CA6C033271}"/>
                      </a:ext>
                    </a:extLst>
                  </p:cNvPr>
                  <p:cNvSpPr/>
                  <p:nvPr/>
                </p:nvSpPr>
                <p:spPr>
                  <a:xfrm>
                    <a:off x="4245353" y="4370422"/>
                    <a:ext cx="158566" cy="135750"/>
                  </a:xfrm>
                  <a:custGeom>
                    <a:avLst/>
                    <a:gdLst>
                      <a:gd name="connsiteX0" fmla="*/ 28982 w 158566"/>
                      <a:gd name="connsiteY0" fmla="*/ 135751 h 135750"/>
                      <a:gd name="connsiteX1" fmla="*/ 25194 w 158566"/>
                      <a:gd name="connsiteY1" fmla="*/ 133372 h 135750"/>
                      <a:gd name="connsiteX2" fmla="*/ 19733 w 158566"/>
                      <a:gd name="connsiteY2" fmla="*/ 135046 h 135750"/>
                      <a:gd name="connsiteX3" fmla="*/ 18940 w 158566"/>
                      <a:gd name="connsiteY3" fmla="*/ 129408 h 135750"/>
                      <a:gd name="connsiteX4" fmla="*/ 15240 w 158566"/>
                      <a:gd name="connsiteY4" fmla="*/ 127030 h 135750"/>
                      <a:gd name="connsiteX5" fmla="*/ 18499 w 158566"/>
                      <a:gd name="connsiteY5" fmla="*/ 125972 h 135750"/>
                      <a:gd name="connsiteX6" fmla="*/ 2907 w 158566"/>
                      <a:gd name="connsiteY6" fmla="*/ 10219 h 135750"/>
                      <a:gd name="connsiteX7" fmla="*/ 0 w 158566"/>
                      <a:gd name="connsiteY7" fmla="*/ 8545 h 135750"/>
                      <a:gd name="connsiteX8" fmla="*/ 2467 w 158566"/>
                      <a:gd name="connsiteY8" fmla="*/ 6871 h 135750"/>
                      <a:gd name="connsiteX9" fmla="*/ 1497 w 158566"/>
                      <a:gd name="connsiteY9" fmla="*/ 0 h 135750"/>
                      <a:gd name="connsiteX10" fmla="*/ 7400 w 158566"/>
                      <a:gd name="connsiteY10" fmla="*/ 3524 h 135750"/>
                      <a:gd name="connsiteX11" fmla="*/ 9866 w 158566"/>
                      <a:gd name="connsiteY11" fmla="*/ 1850 h 135750"/>
                      <a:gd name="connsiteX12" fmla="*/ 10395 w 158566"/>
                      <a:gd name="connsiteY12" fmla="*/ 5286 h 135750"/>
                      <a:gd name="connsiteX13" fmla="*/ 154690 w 158566"/>
                      <a:gd name="connsiteY13" fmla="*/ 90735 h 135750"/>
                      <a:gd name="connsiteX14" fmla="*/ 154602 w 158566"/>
                      <a:gd name="connsiteY14" fmla="*/ 90735 h 135750"/>
                      <a:gd name="connsiteX15" fmla="*/ 158566 w 158566"/>
                      <a:gd name="connsiteY15" fmla="*/ 93114 h 135750"/>
                      <a:gd name="connsiteX16" fmla="*/ 28454 w 158566"/>
                      <a:gd name="connsiteY16" fmla="*/ 132403 h 135750"/>
                      <a:gd name="connsiteX17" fmla="*/ 28982 w 158566"/>
                      <a:gd name="connsiteY17" fmla="*/ 135751 h 135750"/>
                      <a:gd name="connsiteX18" fmla="*/ 11716 w 158566"/>
                      <a:gd name="connsiteY18" fmla="*/ 15416 h 135750"/>
                      <a:gd name="connsiteX19" fmla="*/ 27132 w 158566"/>
                      <a:gd name="connsiteY19" fmla="*/ 123242 h 135750"/>
                      <a:gd name="connsiteX20" fmla="*/ 137865 w 158566"/>
                      <a:gd name="connsiteY20" fmla="*/ 88797 h 135750"/>
                      <a:gd name="connsiteX21" fmla="*/ 11716 w 158566"/>
                      <a:gd name="connsiteY21" fmla="*/ 15416 h 13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8566" h="135750">
                        <a:moveTo>
                          <a:pt x="28982" y="135751"/>
                        </a:moveTo>
                        <a:lnTo>
                          <a:pt x="25194" y="133372"/>
                        </a:lnTo>
                        <a:lnTo>
                          <a:pt x="19733" y="135046"/>
                        </a:lnTo>
                        <a:lnTo>
                          <a:pt x="18940" y="129408"/>
                        </a:lnTo>
                        <a:lnTo>
                          <a:pt x="15240" y="127030"/>
                        </a:lnTo>
                        <a:lnTo>
                          <a:pt x="18499" y="125972"/>
                        </a:lnTo>
                        <a:lnTo>
                          <a:pt x="2907" y="10219"/>
                        </a:lnTo>
                        <a:lnTo>
                          <a:pt x="0" y="8545"/>
                        </a:lnTo>
                        <a:lnTo>
                          <a:pt x="2467" y="6871"/>
                        </a:lnTo>
                        <a:lnTo>
                          <a:pt x="1497" y="0"/>
                        </a:lnTo>
                        <a:lnTo>
                          <a:pt x="7400" y="3524"/>
                        </a:lnTo>
                        <a:lnTo>
                          <a:pt x="9866" y="1850"/>
                        </a:lnTo>
                        <a:lnTo>
                          <a:pt x="10395" y="5286"/>
                        </a:lnTo>
                        <a:lnTo>
                          <a:pt x="154690" y="90735"/>
                        </a:lnTo>
                        <a:lnTo>
                          <a:pt x="154602" y="90735"/>
                        </a:lnTo>
                        <a:lnTo>
                          <a:pt x="158566" y="93114"/>
                        </a:lnTo>
                        <a:lnTo>
                          <a:pt x="28454" y="132403"/>
                        </a:lnTo>
                        <a:lnTo>
                          <a:pt x="28982" y="135751"/>
                        </a:lnTo>
                        <a:close/>
                        <a:moveTo>
                          <a:pt x="11716" y="15416"/>
                        </a:moveTo>
                        <a:lnTo>
                          <a:pt x="27132" y="123242"/>
                        </a:lnTo>
                        <a:lnTo>
                          <a:pt x="137865" y="88797"/>
                        </a:lnTo>
                        <a:lnTo>
                          <a:pt x="11716" y="15416"/>
                        </a:lnTo>
                        <a:close/>
                      </a:path>
                    </a:pathLst>
                  </a:custGeom>
                  <a:grpFill/>
                  <a:ln w="8809" cap="flat">
                    <a:noFill/>
                    <a:prstDash val="solid"/>
                    <a:miter/>
                  </a:ln>
                </p:spPr>
                <p:txBody>
                  <a:bodyPr rtlCol="0" anchor="ctr"/>
                  <a:lstStyle/>
                  <a:p>
                    <a:endParaRPr lang="en-US" sz="3200"/>
                  </a:p>
                </p:txBody>
              </p:sp>
            </p:grpSp>
            <p:grpSp>
              <p:nvGrpSpPr>
                <p:cNvPr id="1673" name="Graphic 4229">
                  <a:extLst>
                    <a:ext uri="{FF2B5EF4-FFF2-40B4-BE49-F238E27FC236}">
                      <a16:creationId xmlns:a16="http://schemas.microsoft.com/office/drawing/2014/main" id="{FF27B33B-B383-479D-B337-8B0435D45B71}"/>
                    </a:ext>
                  </a:extLst>
                </p:cNvPr>
                <p:cNvGrpSpPr/>
                <p:nvPr/>
              </p:nvGrpSpPr>
              <p:grpSpPr>
                <a:xfrm>
                  <a:off x="4655335" y="3552043"/>
                  <a:ext cx="202524" cy="289648"/>
                  <a:chOff x="4655335" y="3552043"/>
                  <a:chExt cx="202524" cy="289648"/>
                </a:xfrm>
                <a:grpFill/>
              </p:grpSpPr>
              <p:sp>
                <p:nvSpPr>
                  <p:cNvPr id="2256" name="Freeform: Shape 2255">
                    <a:extLst>
                      <a:ext uri="{FF2B5EF4-FFF2-40B4-BE49-F238E27FC236}">
                        <a16:creationId xmlns:a16="http://schemas.microsoft.com/office/drawing/2014/main" id="{B68B17A0-49E4-48F6-B3F4-02323E30F9EA}"/>
                      </a:ext>
                    </a:extLst>
                  </p:cNvPr>
                  <p:cNvSpPr/>
                  <p:nvPr/>
                </p:nvSpPr>
                <p:spPr>
                  <a:xfrm>
                    <a:off x="4660797" y="3568164"/>
                    <a:ext cx="187989" cy="268506"/>
                  </a:xfrm>
                  <a:custGeom>
                    <a:avLst/>
                    <a:gdLst>
                      <a:gd name="connsiteX0" fmla="*/ 0 w 187989"/>
                      <a:gd name="connsiteY0" fmla="*/ 227719 h 268506"/>
                      <a:gd name="connsiteX1" fmla="*/ 969 w 187989"/>
                      <a:gd name="connsiteY1" fmla="*/ 226574 h 268506"/>
                      <a:gd name="connsiteX2" fmla="*/ 178035 w 187989"/>
                      <a:gd name="connsiteY2" fmla="*/ 12069 h 268506"/>
                      <a:gd name="connsiteX3" fmla="*/ 187989 w 187989"/>
                      <a:gd name="connsiteY3" fmla="*/ 0 h 268506"/>
                      <a:gd name="connsiteX4" fmla="*/ 183056 w 187989"/>
                      <a:gd name="connsiteY4" fmla="*/ 14712 h 268506"/>
                      <a:gd name="connsiteX5" fmla="*/ 97871 w 187989"/>
                      <a:gd name="connsiteY5" fmla="*/ 267713 h 268506"/>
                      <a:gd name="connsiteX6" fmla="*/ 97606 w 187989"/>
                      <a:gd name="connsiteY6" fmla="*/ 268506 h 268506"/>
                      <a:gd name="connsiteX7" fmla="*/ 96814 w 187989"/>
                      <a:gd name="connsiteY7" fmla="*/ 268154 h 268506"/>
                      <a:gd name="connsiteX8" fmla="*/ 4933 w 187989"/>
                      <a:gd name="connsiteY8" fmla="*/ 229657 h 268506"/>
                      <a:gd name="connsiteX9" fmla="*/ 0 w 187989"/>
                      <a:gd name="connsiteY9" fmla="*/ 227719 h 268506"/>
                      <a:gd name="connsiteX10" fmla="*/ 9778 w 187989"/>
                      <a:gd name="connsiteY10" fmla="*/ 231772 h 268506"/>
                      <a:gd name="connsiteX11" fmla="*/ 97342 w 187989"/>
                      <a:gd name="connsiteY11" fmla="*/ 266832 h 268506"/>
                      <a:gd name="connsiteX12" fmla="*/ 96285 w 187989"/>
                      <a:gd name="connsiteY12" fmla="*/ 267273 h 268506"/>
                      <a:gd name="connsiteX13" fmla="*/ 177506 w 187989"/>
                      <a:gd name="connsiteY13" fmla="*/ 12950 h 268506"/>
                      <a:gd name="connsiteX14" fmla="*/ 182439 w 187989"/>
                      <a:gd name="connsiteY14" fmla="*/ 15681 h 268506"/>
                      <a:gd name="connsiteX15" fmla="*/ 9778 w 187989"/>
                      <a:gd name="connsiteY15" fmla="*/ 231772 h 26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7989" h="268506">
                        <a:moveTo>
                          <a:pt x="0" y="227719"/>
                        </a:moveTo>
                        <a:lnTo>
                          <a:pt x="969" y="226574"/>
                        </a:lnTo>
                        <a:lnTo>
                          <a:pt x="178035" y="12069"/>
                        </a:lnTo>
                        <a:lnTo>
                          <a:pt x="187989" y="0"/>
                        </a:lnTo>
                        <a:lnTo>
                          <a:pt x="183056" y="14712"/>
                        </a:lnTo>
                        <a:lnTo>
                          <a:pt x="97871" y="267713"/>
                        </a:lnTo>
                        <a:lnTo>
                          <a:pt x="97606" y="268506"/>
                        </a:lnTo>
                        <a:lnTo>
                          <a:pt x="96814" y="268154"/>
                        </a:lnTo>
                        <a:lnTo>
                          <a:pt x="4933" y="229657"/>
                        </a:lnTo>
                        <a:lnTo>
                          <a:pt x="0" y="227719"/>
                        </a:lnTo>
                        <a:close/>
                        <a:moveTo>
                          <a:pt x="9778" y="231772"/>
                        </a:moveTo>
                        <a:lnTo>
                          <a:pt x="97342" y="266832"/>
                        </a:lnTo>
                        <a:lnTo>
                          <a:pt x="96285" y="267273"/>
                        </a:lnTo>
                        <a:lnTo>
                          <a:pt x="177506" y="12950"/>
                        </a:lnTo>
                        <a:lnTo>
                          <a:pt x="182439" y="15681"/>
                        </a:lnTo>
                        <a:lnTo>
                          <a:pt x="9778" y="231772"/>
                        </a:lnTo>
                        <a:close/>
                      </a:path>
                    </a:pathLst>
                  </a:custGeom>
                  <a:grpFill/>
                  <a:ln w="8809" cap="flat">
                    <a:noFill/>
                    <a:prstDash val="solid"/>
                    <a:miter/>
                  </a:ln>
                </p:spPr>
                <p:txBody>
                  <a:bodyPr rtlCol="0" anchor="ctr"/>
                  <a:lstStyle/>
                  <a:p>
                    <a:endParaRPr lang="en-US" sz="3200"/>
                  </a:p>
                </p:txBody>
              </p:sp>
              <p:sp>
                <p:nvSpPr>
                  <p:cNvPr id="2257" name="Freeform: Shape 2256">
                    <a:extLst>
                      <a:ext uri="{FF2B5EF4-FFF2-40B4-BE49-F238E27FC236}">
                        <a16:creationId xmlns:a16="http://schemas.microsoft.com/office/drawing/2014/main" id="{A9D56C96-AD50-4B61-884A-0D7945B17E17}"/>
                      </a:ext>
                    </a:extLst>
                  </p:cNvPr>
                  <p:cNvSpPr/>
                  <p:nvPr/>
                </p:nvSpPr>
                <p:spPr>
                  <a:xfrm>
                    <a:off x="4655335" y="3552043"/>
                    <a:ext cx="202524" cy="289648"/>
                  </a:xfrm>
                  <a:custGeom>
                    <a:avLst/>
                    <a:gdLst>
                      <a:gd name="connsiteX0" fmla="*/ 96285 w 202524"/>
                      <a:gd name="connsiteY0" fmla="*/ 289648 h 289648"/>
                      <a:gd name="connsiteX1" fmla="*/ 97430 w 202524"/>
                      <a:gd name="connsiteY1" fmla="*/ 286036 h 289648"/>
                      <a:gd name="connsiteX2" fmla="*/ 0 w 202524"/>
                      <a:gd name="connsiteY2" fmla="*/ 245249 h 289648"/>
                      <a:gd name="connsiteX3" fmla="*/ 3876 w 202524"/>
                      <a:gd name="connsiteY3" fmla="*/ 240581 h 289648"/>
                      <a:gd name="connsiteX4" fmla="*/ 180237 w 202524"/>
                      <a:gd name="connsiteY4" fmla="*/ 26956 h 289648"/>
                      <a:gd name="connsiteX5" fmla="*/ 181118 w 202524"/>
                      <a:gd name="connsiteY5" fmla="*/ 24225 h 289648"/>
                      <a:gd name="connsiteX6" fmla="*/ 182087 w 202524"/>
                      <a:gd name="connsiteY6" fmla="*/ 24754 h 289648"/>
                      <a:gd name="connsiteX7" fmla="*/ 202525 w 202524"/>
                      <a:gd name="connsiteY7" fmla="*/ 0 h 289648"/>
                      <a:gd name="connsiteX8" fmla="*/ 192306 w 202524"/>
                      <a:gd name="connsiteY8" fmla="*/ 30304 h 289648"/>
                      <a:gd name="connsiteX9" fmla="*/ 193187 w 202524"/>
                      <a:gd name="connsiteY9" fmla="*/ 30832 h 289648"/>
                      <a:gd name="connsiteX10" fmla="*/ 191425 w 202524"/>
                      <a:gd name="connsiteY10" fmla="*/ 33035 h 289648"/>
                      <a:gd name="connsiteX11" fmla="*/ 107825 w 202524"/>
                      <a:gd name="connsiteY11" fmla="*/ 281279 h 289648"/>
                      <a:gd name="connsiteX12" fmla="*/ 111525 w 202524"/>
                      <a:gd name="connsiteY12" fmla="*/ 282777 h 289648"/>
                      <a:gd name="connsiteX13" fmla="*/ 106592 w 202524"/>
                      <a:gd name="connsiteY13" fmla="*/ 285067 h 289648"/>
                      <a:gd name="connsiteX14" fmla="*/ 105182 w 202524"/>
                      <a:gd name="connsiteY14" fmla="*/ 289296 h 289648"/>
                      <a:gd name="connsiteX15" fmla="*/ 101130 w 202524"/>
                      <a:gd name="connsiteY15" fmla="*/ 287534 h 289648"/>
                      <a:gd name="connsiteX16" fmla="*/ 96285 w 202524"/>
                      <a:gd name="connsiteY16" fmla="*/ 289648 h 289648"/>
                      <a:gd name="connsiteX17" fmla="*/ 20702 w 202524"/>
                      <a:gd name="connsiteY17" fmla="*/ 246395 h 289648"/>
                      <a:gd name="connsiteX18" fmla="*/ 99897 w 202524"/>
                      <a:gd name="connsiteY18" fmla="*/ 278108 h 289648"/>
                      <a:gd name="connsiteX19" fmla="*/ 169490 w 202524"/>
                      <a:gd name="connsiteY19" fmla="*/ 60343 h 289648"/>
                      <a:gd name="connsiteX20" fmla="*/ 20702 w 202524"/>
                      <a:gd name="connsiteY20" fmla="*/ 246395 h 289648"/>
                      <a:gd name="connsiteX21" fmla="*/ 10923 w 202524"/>
                      <a:gd name="connsiteY21" fmla="*/ 242519 h 289648"/>
                      <a:gd name="connsiteX22" fmla="*/ 14095 w 202524"/>
                      <a:gd name="connsiteY22" fmla="*/ 243840 h 289648"/>
                      <a:gd name="connsiteX23" fmla="*/ 145793 w 202524"/>
                      <a:gd name="connsiteY23" fmla="*/ 79195 h 289648"/>
                      <a:gd name="connsiteX24" fmla="*/ 10923 w 202524"/>
                      <a:gd name="connsiteY24" fmla="*/ 242519 h 28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2524" h="289648">
                        <a:moveTo>
                          <a:pt x="96285" y="289648"/>
                        </a:moveTo>
                        <a:lnTo>
                          <a:pt x="97430" y="286036"/>
                        </a:lnTo>
                        <a:lnTo>
                          <a:pt x="0" y="245249"/>
                        </a:lnTo>
                        <a:lnTo>
                          <a:pt x="3876" y="240581"/>
                        </a:lnTo>
                        <a:lnTo>
                          <a:pt x="180237" y="26956"/>
                        </a:lnTo>
                        <a:lnTo>
                          <a:pt x="181118" y="24225"/>
                        </a:lnTo>
                        <a:lnTo>
                          <a:pt x="182087" y="24754"/>
                        </a:lnTo>
                        <a:lnTo>
                          <a:pt x="202525" y="0"/>
                        </a:lnTo>
                        <a:lnTo>
                          <a:pt x="192306" y="30304"/>
                        </a:lnTo>
                        <a:lnTo>
                          <a:pt x="193187" y="30832"/>
                        </a:lnTo>
                        <a:lnTo>
                          <a:pt x="191425" y="33035"/>
                        </a:lnTo>
                        <a:lnTo>
                          <a:pt x="107825" y="281279"/>
                        </a:lnTo>
                        <a:lnTo>
                          <a:pt x="111525" y="282777"/>
                        </a:lnTo>
                        <a:lnTo>
                          <a:pt x="106592" y="285067"/>
                        </a:lnTo>
                        <a:lnTo>
                          <a:pt x="105182" y="289296"/>
                        </a:lnTo>
                        <a:lnTo>
                          <a:pt x="101130" y="287534"/>
                        </a:lnTo>
                        <a:lnTo>
                          <a:pt x="96285" y="289648"/>
                        </a:lnTo>
                        <a:close/>
                        <a:moveTo>
                          <a:pt x="20702" y="246395"/>
                        </a:moveTo>
                        <a:lnTo>
                          <a:pt x="99897" y="278108"/>
                        </a:lnTo>
                        <a:lnTo>
                          <a:pt x="169490" y="60343"/>
                        </a:lnTo>
                        <a:lnTo>
                          <a:pt x="20702" y="246395"/>
                        </a:lnTo>
                        <a:close/>
                        <a:moveTo>
                          <a:pt x="10923" y="242519"/>
                        </a:moveTo>
                        <a:lnTo>
                          <a:pt x="14095" y="243840"/>
                        </a:lnTo>
                        <a:lnTo>
                          <a:pt x="145793" y="79195"/>
                        </a:lnTo>
                        <a:lnTo>
                          <a:pt x="10923" y="242519"/>
                        </a:lnTo>
                        <a:close/>
                      </a:path>
                    </a:pathLst>
                  </a:custGeom>
                  <a:grpFill/>
                  <a:ln w="8809" cap="flat">
                    <a:noFill/>
                    <a:prstDash val="solid"/>
                    <a:miter/>
                  </a:ln>
                </p:spPr>
                <p:txBody>
                  <a:bodyPr rtlCol="0" anchor="ctr"/>
                  <a:lstStyle/>
                  <a:p>
                    <a:endParaRPr lang="en-US" sz="3200"/>
                  </a:p>
                </p:txBody>
              </p:sp>
            </p:grpSp>
            <p:grpSp>
              <p:nvGrpSpPr>
                <p:cNvPr id="1674" name="Graphic 4229">
                  <a:extLst>
                    <a:ext uri="{FF2B5EF4-FFF2-40B4-BE49-F238E27FC236}">
                      <a16:creationId xmlns:a16="http://schemas.microsoft.com/office/drawing/2014/main" id="{7C14BCC1-9BFD-4B2F-9F0A-85D237F32166}"/>
                    </a:ext>
                  </a:extLst>
                </p:cNvPr>
                <p:cNvGrpSpPr/>
                <p:nvPr/>
              </p:nvGrpSpPr>
              <p:grpSpPr>
                <a:xfrm>
                  <a:off x="4604506" y="3776767"/>
                  <a:ext cx="160240" cy="249037"/>
                  <a:chOff x="4604506" y="3776767"/>
                  <a:chExt cx="160240" cy="249037"/>
                </a:xfrm>
                <a:grpFill/>
              </p:grpSpPr>
              <p:sp>
                <p:nvSpPr>
                  <p:cNvPr id="2254" name="Freeform: Shape 2253">
                    <a:extLst>
                      <a:ext uri="{FF2B5EF4-FFF2-40B4-BE49-F238E27FC236}">
                        <a16:creationId xmlns:a16="http://schemas.microsoft.com/office/drawing/2014/main" id="{C061BBBA-10E9-4E4A-BEEB-DB5F438B4D21}"/>
                      </a:ext>
                    </a:extLst>
                  </p:cNvPr>
                  <p:cNvSpPr/>
                  <p:nvPr/>
                </p:nvSpPr>
                <p:spPr>
                  <a:xfrm>
                    <a:off x="4608734" y="3787602"/>
                    <a:ext cx="150902" cy="231859"/>
                  </a:xfrm>
                  <a:custGeom>
                    <a:avLst/>
                    <a:gdLst>
                      <a:gd name="connsiteX0" fmla="*/ 0 w 150902"/>
                      <a:gd name="connsiteY0" fmla="*/ 230714 h 231859"/>
                      <a:gd name="connsiteX1" fmla="*/ 265 w 150902"/>
                      <a:gd name="connsiteY1" fmla="*/ 229569 h 231859"/>
                      <a:gd name="connsiteX2" fmla="*/ 53825 w 150902"/>
                      <a:gd name="connsiteY2" fmla="*/ 9602 h 231859"/>
                      <a:gd name="connsiteX3" fmla="*/ 56115 w 150902"/>
                      <a:gd name="connsiteY3" fmla="*/ 0 h 231859"/>
                      <a:gd name="connsiteX4" fmla="*/ 59815 w 150902"/>
                      <a:gd name="connsiteY4" fmla="*/ 9074 h 231859"/>
                      <a:gd name="connsiteX5" fmla="*/ 150198 w 150902"/>
                      <a:gd name="connsiteY5" fmla="*/ 230186 h 231859"/>
                      <a:gd name="connsiteX6" fmla="*/ 150902 w 150902"/>
                      <a:gd name="connsiteY6" fmla="*/ 231860 h 231859"/>
                      <a:gd name="connsiteX7" fmla="*/ 149141 w 150902"/>
                      <a:gd name="connsiteY7" fmla="*/ 231860 h 231859"/>
                      <a:gd name="connsiteX8" fmla="*/ 5198 w 150902"/>
                      <a:gd name="connsiteY8" fmla="*/ 230626 h 231859"/>
                      <a:gd name="connsiteX9" fmla="*/ 0 w 150902"/>
                      <a:gd name="connsiteY9" fmla="*/ 230714 h 231859"/>
                      <a:gd name="connsiteX10" fmla="*/ 10395 w 150902"/>
                      <a:gd name="connsiteY10" fmla="*/ 230714 h 231859"/>
                      <a:gd name="connsiteX11" fmla="*/ 149141 w 150902"/>
                      <a:gd name="connsiteY11" fmla="*/ 229569 h 231859"/>
                      <a:gd name="connsiteX12" fmla="*/ 147995 w 150902"/>
                      <a:gd name="connsiteY12" fmla="*/ 231243 h 231859"/>
                      <a:gd name="connsiteX13" fmla="*/ 54001 w 150902"/>
                      <a:gd name="connsiteY13" fmla="*/ 11628 h 231859"/>
                      <a:gd name="connsiteX14" fmla="*/ 59991 w 150902"/>
                      <a:gd name="connsiteY14" fmla="*/ 11100 h 231859"/>
                      <a:gd name="connsiteX15" fmla="*/ 10395 w 150902"/>
                      <a:gd name="connsiteY15" fmla="*/ 230714 h 231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0902" h="231859">
                        <a:moveTo>
                          <a:pt x="0" y="230714"/>
                        </a:moveTo>
                        <a:lnTo>
                          <a:pt x="265" y="229569"/>
                        </a:lnTo>
                        <a:lnTo>
                          <a:pt x="53825" y="9602"/>
                        </a:lnTo>
                        <a:lnTo>
                          <a:pt x="56115" y="0"/>
                        </a:lnTo>
                        <a:lnTo>
                          <a:pt x="59815" y="9074"/>
                        </a:lnTo>
                        <a:lnTo>
                          <a:pt x="150198" y="230186"/>
                        </a:lnTo>
                        <a:lnTo>
                          <a:pt x="150902" y="231860"/>
                        </a:lnTo>
                        <a:lnTo>
                          <a:pt x="149141" y="231860"/>
                        </a:lnTo>
                        <a:lnTo>
                          <a:pt x="5198" y="230626"/>
                        </a:lnTo>
                        <a:lnTo>
                          <a:pt x="0" y="230714"/>
                        </a:lnTo>
                        <a:close/>
                        <a:moveTo>
                          <a:pt x="10395" y="230714"/>
                        </a:moveTo>
                        <a:lnTo>
                          <a:pt x="149141" y="229569"/>
                        </a:lnTo>
                        <a:lnTo>
                          <a:pt x="147995" y="231243"/>
                        </a:lnTo>
                        <a:lnTo>
                          <a:pt x="54001" y="11628"/>
                        </a:lnTo>
                        <a:lnTo>
                          <a:pt x="59991" y="11100"/>
                        </a:lnTo>
                        <a:lnTo>
                          <a:pt x="10395" y="230714"/>
                        </a:lnTo>
                        <a:close/>
                      </a:path>
                    </a:pathLst>
                  </a:custGeom>
                  <a:grpFill/>
                  <a:ln w="8809" cap="flat">
                    <a:noFill/>
                    <a:prstDash val="solid"/>
                    <a:miter/>
                  </a:ln>
                </p:spPr>
                <p:txBody>
                  <a:bodyPr rtlCol="0" anchor="ctr"/>
                  <a:lstStyle/>
                  <a:p>
                    <a:endParaRPr lang="en-US" sz="3200"/>
                  </a:p>
                </p:txBody>
              </p:sp>
              <p:sp>
                <p:nvSpPr>
                  <p:cNvPr id="2255" name="Freeform: Shape 2254">
                    <a:extLst>
                      <a:ext uri="{FF2B5EF4-FFF2-40B4-BE49-F238E27FC236}">
                        <a16:creationId xmlns:a16="http://schemas.microsoft.com/office/drawing/2014/main" id="{599E5480-4079-4590-9786-53F0E800CD18}"/>
                      </a:ext>
                    </a:extLst>
                  </p:cNvPr>
                  <p:cNvSpPr/>
                  <p:nvPr/>
                </p:nvSpPr>
                <p:spPr>
                  <a:xfrm>
                    <a:off x="4604506" y="3776767"/>
                    <a:ext cx="160240" cy="249037"/>
                  </a:xfrm>
                  <a:custGeom>
                    <a:avLst/>
                    <a:gdLst>
                      <a:gd name="connsiteX0" fmla="*/ 151607 w 160240"/>
                      <a:gd name="connsiteY0" fmla="*/ 249037 h 249037"/>
                      <a:gd name="connsiteX1" fmla="*/ 150374 w 160240"/>
                      <a:gd name="connsiteY1" fmla="*/ 246042 h 249037"/>
                      <a:gd name="connsiteX2" fmla="*/ 0 w 160240"/>
                      <a:gd name="connsiteY2" fmla="*/ 244809 h 249037"/>
                      <a:gd name="connsiteX3" fmla="*/ 54353 w 160240"/>
                      <a:gd name="connsiteY3" fmla="*/ 21671 h 249037"/>
                      <a:gd name="connsiteX4" fmla="*/ 53384 w 160240"/>
                      <a:gd name="connsiteY4" fmla="*/ 19380 h 249037"/>
                      <a:gd name="connsiteX5" fmla="*/ 54970 w 160240"/>
                      <a:gd name="connsiteY5" fmla="*/ 19292 h 249037"/>
                      <a:gd name="connsiteX6" fmla="*/ 59639 w 160240"/>
                      <a:gd name="connsiteY6" fmla="*/ 0 h 249037"/>
                      <a:gd name="connsiteX7" fmla="*/ 67126 w 160240"/>
                      <a:gd name="connsiteY7" fmla="*/ 18323 h 249037"/>
                      <a:gd name="connsiteX8" fmla="*/ 68624 w 160240"/>
                      <a:gd name="connsiteY8" fmla="*/ 18235 h 249037"/>
                      <a:gd name="connsiteX9" fmla="*/ 68095 w 160240"/>
                      <a:gd name="connsiteY9" fmla="*/ 20702 h 249037"/>
                      <a:gd name="connsiteX10" fmla="*/ 156541 w 160240"/>
                      <a:gd name="connsiteY10" fmla="*/ 237057 h 249037"/>
                      <a:gd name="connsiteX11" fmla="*/ 159800 w 160240"/>
                      <a:gd name="connsiteY11" fmla="*/ 237057 h 249037"/>
                      <a:gd name="connsiteX12" fmla="*/ 157773 w 160240"/>
                      <a:gd name="connsiteY12" fmla="*/ 240140 h 249037"/>
                      <a:gd name="connsiteX13" fmla="*/ 160240 w 160240"/>
                      <a:gd name="connsiteY13" fmla="*/ 246307 h 249037"/>
                      <a:gd name="connsiteX14" fmla="*/ 153633 w 160240"/>
                      <a:gd name="connsiteY14" fmla="*/ 246218 h 249037"/>
                      <a:gd name="connsiteX15" fmla="*/ 151607 w 160240"/>
                      <a:gd name="connsiteY15" fmla="*/ 249037 h 249037"/>
                      <a:gd name="connsiteX16" fmla="*/ 8545 w 160240"/>
                      <a:gd name="connsiteY16" fmla="*/ 238202 h 249037"/>
                      <a:gd name="connsiteX17" fmla="*/ 11980 w 160240"/>
                      <a:gd name="connsiteY17" fmla="*/ 238202 h 249037"/>
                      <a:gd name="connsiteX18" fmla="*/ 55851 w 160240"/>
                      <a:gd name="connsiteY18" fmla="*/ 44134 h 249037"/>
                      <a:gd name="connsiteX19" fmla="*/ 8545 w 160240"/>
                      <a:gd name="connsiteY19" fmla="*/ 238202 h 249037"/>
                      <a:gd name="connsiteX20" fmla="*/ 63074 w 160240"/>
                      <a:gd name="connsiteY20" fmla="*/ 42372 h 249037"/>
                      <a:gd name="connsiteX21" fmla="*/ 18852 w 160240"/>
                      <a:gd name="connsiteY21" fmla="*/ 238114 h 249037"/>
                      <a:gd name="connsiteX22" fmla="*/ 146410 w 160240"/>
                      <a:gd name="connsiteY22" fmla="*/ 237057 h 249037"/>
                      <a:gd name="connsiteX23" fmla="*/ 63074 w 160240"/>
                      <a:gd name="connsiteY23" fmla="*/ 42372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0240" h="249037">
                        <a:moveTo>
                          <a:pt x="151607" y="249037"/>
                        </a:moveTo>
                        <a:lnTo>
                          <a:pt x="150374" y="246042"/>
                        </a:lnTo>
                        <a:lnTo>
                          <a:pt x="0" y="244809"/>
                        </a:lnTo>
                        <a:lnTo>
                          <a:pt x="54353" y="21671"/>
                        </a:lnTo>
                        <a:lnTo>
                          <a:pt x="53384" y="19380"/>
                        </a:lnTo>
                        <a:lnTo>
                          <a:pt x="54970" y="19292"/>
                        </a:lnTo>
                        <a:lnTo>
                          <a:pt x="59639" y="0"/>
                        </a:lnTo>
                        <a:lnTo>
                          <a:pt x="67126" y="18323"/>
                        </a:lnTo>
                        <a:lnTo>
                          <a:pt x="68624" y="18235"/>
                        </a:lnTo>
                        <a:lnTo>
                          <a:pt x="68095" y="20702"/>
                        </a:lnTo>
                        <a:lnTo>
                          <a:pt x="156541" y="237057"/>
                        </a:lnTo>
                        <a:lnTo>
                          <a:pt x="159800" y="237057"/>
                        </a:lnTo>
                        <a:lnTo>
                          <a:pt x="157773" y="240140"/>
                        </a:lnTo>
                        <a:lnTo>
                          <a:pt x="160240" y="246307"/>
                        </a:lnTo>
                        <a:lnTo>
                          <a:pt x="153633" y="246218"/>
                        </a:lnTo>
                        <a:lnTo>
                          <a:pt x="151607" y="249037"/>
                        </a:lnTo>
                        <a:close/>
                        <a:moveTo>
                          <a:pt x="8545" y="238202"/>
                        </a:moveTo>
                        <a:lnTo>
                          <a:pt x="11980" y="238202"/>
                        </a:lnTo>
                        <a:lnTo>
                          <a:pt x="55851" y="44134"/>
                        </a:lnTo>
                        <a:lnTo>
                          <a:pt x="8545" y="238202"/>
                        </a:lnTo>
                        <a:close/>
                        <a:moveTo>
                          <a:pt x="63074" y="42372"/>
                        </a:moveTo>
                        <a:lnTo>
                          <a:pt x="18852" y="238114"/>
                        </a:lnTo>
                        <a:lnTo>
                          <a:pt x="146410" y="237057"/>
                        </a:lnTo>
                        <a:lnTo>
                          <a:pt x="63074" y="42372"/>
                        </a:lnTo>
                        <a:close/>
                      </a:path>
                    </a:pathLst>
                  </a:custGeom>
                  <a:grpFill/>
                  <a:ln w="8809" cap="flat">
                    <a:noFill/>
                    <a:prstDash val="solid"/>
                    <a:miter/>
                  </a:ln>
                </p:spPr>
                <p:txBody>
                  <a:bodyPr rtlCol="0" anchor="ctr"/>
                  <a:lstStyle/>
                  <a:p>
                    <a:endParaRPr lang="en-US" sz="3200"/>
                  </a:p>
                </p:txBody>
              </p:sp>
            </p:grpSp>
            <p:grpSp>
              <p:nvGrpSpPr>
                <p:cNvPr id="1675" name="Graphic 4229">
                  <a:extLst>
                    <a:ext uri="{FF2B5EF4-FFF2-40B4-BE49-F238E27FC236}">
                      <a16:creationId xmlns:a16="http://schemas.microsoft.com/office/drawing/2014/main" id="{021B2448-A5EE-41C3-AF98-D58F2094AD63}"/>
                    </a:ext>
                  </a:extLst>
                </p:cNvPr>
                <p:cNvGrpSpPr/>
                <p:nvPr/>
              </p:nvGrpSpPr>
              <p:grpSpPr>
                <a:xfrm>
                  <a:off x="4514563" y="4002812"/>
                  <a:ext cx="196534" cy="237585"/>
                  <a:chOff x="4514563" y="4002812"/>
                  <a:chExt cx="196534" cy="237585"/>
                </a:xfrm>
                <a:grpFill/>
              </p:grpSpPr>
              <p:sp>
                <p:nvSpPr>
                  <p:cNvPr id="2252" name="Freeform: Shape 2251">
                    <a:extLst>
                      <a:ext uri="{FF2B5EF4-FFF2-40B4-BE49-F238E27FC236}">
                        <a16:creationId xmlns:a16="http://schemas.microsoft.com/office/drawing/2014/main" id="{9236C157-69EC-4ADD-9BB2-B0E693BD4413}"/>
                      </a:ext>
                    </a:extLst>
                  </p:cNvPr>
                  <p:cNvSpPr/>
                  <p:nvPr/>
                </p:nvSpPr>
                <p:spPr>
                  <a:xfrm>
                    <a:off x="4520201" y="4010917"/>
                    <a:ext cx="186051" cy="224724"/>
                  </a:xfrm>
                  <a:custGeom>
                    <a:avLst/>
                    <a:gdLst>
                      <a:gd name="connsiteX0" fmla="*/ 0 w 186051"/>
                      <a:gd name="connsiteY0" fmla="*/ 224724 h 224724"/>
                      <a:gd name="connsiteX1" fmla="*/ 1410 w 186051"/>
                      <a:gd name="connsiteY1" fmla="*/ 221376 h 224724"/>
                      <a:gd name="connsiteX2" fmla="*/ 90912 w 186051"/>
                      <a:gd name="connsiteY2" fmla="*/ 6254 h 224724"/>
                      <a:gd name="connsiteX3" fmla="*/ 93554 w 186051"/>
                      <a:gd name="connsiteY3" fmla="*/ 0 h 224724"/>
                      <a:gd name="connsiteX4" fmla="*/ 96638 w 186051"/>
                      <a:gd name="connsiteY4" fmla="*/ 5990 h 224724"/>
                      <a:gd name="connsiteX5" fmla="*/ 185171 w 186051"/>
                      <a:gd name="connsiteY5" fmla="*/ 179885 h 224724"/>
                      <a:gd name="connsiteX6" fmla="*/ 186051 w 186051"/>
                      <a:gd name="connsiteY6" fmla="*/ 181647 h 224724"/>
                      <a:gd name="connsiteX7" fmla="*/ 184202 w 186051"/>
                      <a:gd name="connsiteY7" fmla="*/ 182087 h 224724"/>
                      <a:gd name="connsiteX8" fmla="*/ 6167 w 186051"/>
                      <a:gd name="connsiteY8" fmla="*/ 223315 h 224724"/>
                      <a:gd name="connsiteX9" fmla="*/ 0 w 186051"/>
                      <a:gd name="connsiteY9" fmla="*/ 224724 h 224724"/>
                      <a:gd name="connsiteX10" fmla="*/ 12069 w 186051"/>
                      <a:gd name="connsiteY10" fmla="*/ 221729 h 224724"/>
                      <a:gd name="connsiteX11" fmla="*/ 183320 w 186051"/>
                      <a:gd name="connsiteY11" fmla="*/ 179004 h 224724"/>
                      <a:gd name="connsiteX12" fmla="*/ 182352 w 186051"/>
                      <a:gd name="connsiteY12" fmla="*/ 181206 h 224724"/>
                      <a:gd name="connsiteX13" fmla="*/ 91000 w 186051"/>
                      <a:gd name="connsiteY13" fmla="*/ 8809 h 224724"/>
                      <a:gd name="connsiteX14" fmla="*/ 96638 w 186051"/>
                      <a:gd name="connsiteY14" fmla="*/ 8545 h 224724"/>
                      <a:gd name="connsiteX15" fmla="*/ 12069 w 186051"/>
                      <a:gd name="connsiteY15" fmla="*/ 221729 h 22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051" h="224724">
                        <a:moveTo>
                          <a:pt x="0" y="224724"/>
                        </a:moveTo>
                        <a:lnTo>
                          <a:pt x="1410" y="221376"/>
                        </a:lnTo>
                        <a:lnTo>
                          <a:pt x="90912" y="6254"/>
                        </a:lnTo>
                        <a:lnTo>
                          <a:pt x="93554" y="0"/>
                        </a:lnTo>
                        <a:lnTo>
                          <a:pt x="96638" y="5990"/>
                        </a:lnTo>
                        <a:lnTo>
                          <a:pt x="185171" y="179885"/>
                        </a:lnTo>
                        <a:lnTo>
                          <a:pt x="186051" y="181647"/>
                        </a:lnTo>
                        <a:lnTo>
                          <a:pt x="184202" y="182087"/>
                        </a:lnTo>
                        <a:lnTo>
                          <a:pt x="6167" y="223315"/>
                        </a:lnTo>
                        <a:lnTo>
                          <a:pt x="0" y="224724"/>
                        </a:lnTo>
                        <a:close/>
                        <a:moveTo>
                          <a:pt x="12069" y="221729"/>
                        </a:moveTo>
                        <a:lnTo>
                          <a:pt x="183320" y="179004"/>
                        </a:lnTo>
                        <a:lnTo>
                          <a:pt x="182352" y="181206"/>
                        </a:lnTo>
                        <a:lnTo>
                          <a:pt x="91000" y="8809"/>
                        </a:lnTo>
                        <a:lnTo>
                          <a:pt x="96638" y="8545"/>
                        </a:lnTo>
                        <a:lnTo>
                          <a:pt x="12069" y="221729"/>
                        </a:lnTo>
                        <a:close/>
                      </a:path>
                    </a:pathLst>
                  </a:custGeom>
                  <a:grpFill/>
                  <a:ln w="8809" cap="flat">
                    <a:noFill/>
                    <a:prstDash val="solid"/>
                    <a:miter/>
                  </a:ln>
                </p:spPr>
                <p:txBody>
                  <a:bodyPr rtlCol="0" anchor="ctr"/>
                  <a:lstStyle/>
                  <a:p>
                    <a:endParaRPr lang="en-US" sz="3200"/>
                  </a:p>
                </p:txBody>
              </p:sp>
              <p:sp>
                <p:nvSpPr>
                  <p:cNvPr id="2253" name="Freeform: Shape 2252">
                    <a:extLst>
                      <a:ext uri="{FF2B5EF4-FFF2-40B4-BE49-F238E27FC236}">
                        <a16:creationId xmlns:a16="http://schemas.microsoft.com/office/drawing/2014/main" id="{0CF9B8A8-64FC-44E6-844B-E025B0CC0A70}"/>
                      </a:ext>
                    </a:extLst>
                  </p:cNvPr>
                  <p:cNvSpPr/>
                  <p:nvPr/>
                </p:nvSpPr>
                <p:spPr>
                  <a:xfrm>
                    <a:off x="4514563" y="4002812"/>
                    <a:ext cx="196534" cy="237585"/>
                  </a:xfrm>
                  <a:custGeom>
                    <a:avLst/>
                    <a:gdLst>
                      <a:gd name="connsiteX0" fmla="*/ 0 w 196534"/>
                      <a:gd name="connsiteY0" fmla="*/ 237585 h 237585"/>
                      <a:gd name="connsiteX1" fmla="*/ 92233 w 196534"/>
                      <a:gd name="connsiteY1" fmla="*/ 15857 h 237585"/>
                      <a:gd name="connsiteX2" fmla="*/ 91176 w 196534"/>
                      <a:gd name="connsiteY2" fmla="*/ 13830 h 237585"/>
                      <a:gd name="connsiteX3" fmla="*/ 93114 w 196534"/>
                      <a:gd name="connsiteY3" fmla="*/ 13742 h 237585"/>
                      <a:gd name="connsiteX4" fmla="*/ 98840 w 196534"/>
                      <a:gd name="connsiteY4" fmla="*/ 0 h 237585"/>
                      <a:gd name="connsiteX5" fmla="*/ 105535 w 196534"/>
                      <a:gd name="connsiteY5" fmla="*/ 13126 h 237585"/>
                      <a:gd name="connsiteX6" fmla="*/ 107385 w 196534"/>
                      <a:gd name="connsiteY6" fmla="*/ 13038 h 237585"/>
                      <a:gd name="connsiteX7" fmla="*/ 106592 w 196534"/>
                      <a:gd name="connsiteY7" fmla="*/ 15152 h 237585"/>
                      <a:gd name="connsiteX8" fmla="*/ 191954 w 196534"/>
                      <a:gd name="connsiteY8" fmla="*/ 182968 h 237585"/>
                      <a:gd name="connsiteX9" fmla="*/ 194949 w 196534"/>
                      <a:gd name="connsiteY9" fmla="*/ 182175 h 237585"/>
                      <a:gd name="connsiteX10" fmla="*/ 193363 w 196534"/>
                      <a:gd name="connsiteY10" fmla="*/ 185699 h 237585"/>
                      <a:gd name="connsiteX11" fmla="*/ 196534 w 196534"/>
                      <a:gd name="connsiteY11" fmla="*/ 191953 h 237585"/>
                      <a:gd name="connsiteX12" fmla="*/ 189752 w 196534"/>
                      <a:gd name="connsiteY12" fmla="*/ 193539 h 237585"/>
                      <a:gd name="connsiteX13" fmla="*/ 188166 w 196534"/>
                      <a:gd name="connsiteY13" fmla="*/ 196975 h 237585"/>
                      <a:gd name="connsiteX14" fmla="*/ 186756 w 196534"/>
                      <a:gd name="connsiteY14" fmla="*/ 194244 h 237585"/>
                      <a:gd name="connsiteX15" fmla="*/ 12157 w 196534"/>
                      <a:gd name="connsiteY15" fmla="*/ 234678 h 237585"/>
                      <a:gd name="connsiteX16" fmla="*/ 12157 w 196534"/>
                      <a:gd name="connsiteY16" fmla="*/ 234678 h 237585"/>
                      <a:gd name="connsiteX17" fmla="*/ 0 w 196534"/>
                      <a:gd name="connsiteY17" fmla="*/ 237585 h 237585"/>
                      <a:gd name="connsiteX18" fmla="*/ 88269 w 196534"/>
                      <a:gd name="connsiteY18" fmla="*/ 42813 h 237585"/>
                      <a:gd name="connsiteX19" fmla="*/ 11188 w 196534"/>
                      <a:gd name="connsiteY19" fmla="*/ 228071 h 237585"/>
                      <a:gd name="connsiteX20" fmla="*/ 15152 w 196534"/>
                      <a:gd name="connsiteY20" fmla="*/ 227190 h 237585"/>
                      <a:gd name="connsiteX21" fmla="*/ 88269 w 196534"/>
                      <a:gd name="connsiteY21" fmla="*/ 42813 h 237585"/>
                      <a:gd name="connsiteX22" fmla="*/ 100249 w 196534"/>
                      <a:gd name="connsiteY22" fmla="*/ 31008 h 237585"/>
                      <a:gd name="connsiteX23" fmla="*/ 23257 w 196534"/>
                      <a:gd name="connsiteY23" fmla="*/ 224988 h 237585"/>
                      <a:gd name="connsiteX24" fmla="*/ 182088 w 196534"/>
                      <a:gd name="connsiteY24" fmla="*/ 185435 h 237585"/>
                      <a:gd name="connsiteX25" fmla="*/ 100249 w 196534"/>
                      <a:gd name="connsiteY25" fmla="*/ 31008 h 23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6534" h="237585">
                        <a:moveTo>
                          <a:pt x="0" y="237585"/>
                        </a:moveTo>
                        <a:lnTo>
                          <a:pt x="92233" y="15857"/>
                        </a:lnTo>
                        <a:lnTo>
                          <a:pt x="91176" y="13830"/>
                        </a:lnTo>
                        <a:lnTo>
                          <a:pt x="93114" y="13742"/>
                        </a:lnTo>
                        <a:lnTo>
                          <a:pt x="98840" y="0"/>
                        </a:lnTo>
                        <a:lnTo>
                          <a:pt x="105535" y="13126"/>
                        </a:lnTo>
                        <a:lnTo>
                          <a:pt x="107385" y="13038"/>
                        </a:lnTo>
                        <a:lnTo>
                          <a:pt x="106592" y="15152"/>
                        </a:lnTo>
                        <a:lnTo>
                          <a:pt x="191954" y="182968"/>
                        </a:lnTo>
                        <a:lnTo>
                          <a:pt x="194949" y="182175"/>
                        </a:lnTo>
                        <a:lnTo>
                          <a:pt x="193363" y="185699"/>
                        </a:lnTo>
                        <a:lnTo>
                          <a:pt x="196534" y="191953"/>
                        </a:lnTo>
                        <a:lnTo>
                          <a:pt x="189752" y="193539"/>
                        </a:lnTo>
                        <a:lnTo>
                          <a:pt x="188166" y="196975"/>
                        </a:lnTo>
                        <a:lnTo>
                          <a:pt x="186756" y="194244"/>
                        </a:lnTo>
                        <a:lnTo>
                          <a:pt x="12157" y="234678"/>
                        </a:lnTo>
                        <a:lnTo>
                          <a:pt x="12157" y="234678"/>
                        </a:lnTo>
                        <a:lnTo>
                          <a:pt x="0" y="237585"/>
                        </a:lnTo>
                        <a:close/>
                        <a:moveTo>
                          <a:pt x="88269" y="42813"/>
                        </a:moveTo>
                        <a:lnTo>
                          <a:pt x="11188" y="228071"/>
                        </a:lnTo>
                        <a:lnTo>
                          <a:pt x="15152" y="227190"/>
                        </a:lnTo>
                        <a:lnTo>
                          <a:pt x="88269" y="42813"/>
                        </a:lnTo>
                        <a:close/>
                        <a:moveTo>
                          <a:pt x="100249" y="31008"/>
                        </a:moveTo>
                        <a:lnTo>
                          <a:pt x="23257" y="224988"/>
                        </a:lnTo>
                        <a:lnTo>
                          <a:pt x="182088" y="185435"/>
                        </a:lnTo>
                        <a:lnTo>
                          <a:pt x="100249" y="31008"/>
                        </a:lnTo>
                        <a:close/>
                      </a:path>
                    </a:pathLst>
                  </a:custGeom>
                  <a:grpFill/>
                  <a:ln w="8809" cap="flat">
                    <a:noFill/>
                    <a:prstDash val="solid"/>
                    <a:miter/>
                  </a:ln>
                </p:spPr>
                <p:txBody>
                  <a:bodyPr rtlCol="0" anchor="ctr"/>
                  <a:lstStyle/>
                  <a:p>
                    <a:endParaRPr lang="en-US" sz="3200"/>
                  </a:p>
                </p:txBody>
              </p:sp>
            </p:grpSp>
            <p:grpSp>
              <p:nvGrpSpPr>
                <p:cNvPr id="1676" name="Graphic 4229">
                  <a:extLst>
                    <a:ext uri="{FF2B5EF4-FFF2-40B4-BE49-F238E27FC236}">
                      <a16:creationId xmlns:a16="http://schemas.microsoft.com/office/drawing/2014/main" id="{2C845841-B9F2-4920-91B4-107B950E3AB4}"/>
                    </a:ext>
                  </a:extLst>
                </p:cNvPr>
                <p:cNvGrpSpPr/>
                <p:nvPr/>
              </p:nvGrpSpPr>
              <p:grpSpPr>
                <a:xfrm>
                  <a:off x="4428056" y="4222779"/>
                  <a:ext cx="220143" cy="316339"/>
                  <a:chOff x="4428056" y="4222779"/>
                  <a:chExt cx="220143" cy="316339"/>
                </a:xfrm>
                <a:grpFill/>
              </p:grpSpPr>
              <p:sp>
                <p:nvSpPr>
                  <p:cNvPr id="2250" name="Freeform: Shape 2249">
                    <a:extLst>
                      <a:ext uri="{FF2B5EF4-FFF2-40B4-BE49-F238E27FC236}">
                        <a16:creationId xmlns:a16="http://schemas.microsoft.com/office/drawing/2014/main" id="{CED3B953-AEB1-4C01-AF3C-9B3C1BFE632B}"/>
                      </a:ext>
                    </a:extLst>
                  </p:cNvPr>
                  <p:cNvSpPr/>
                  <p:nvPr/>
                </p:nvSpPr>
                <p:spPr>
                  <a:xfrm>
                    <a:off x="4432549" y="4231148"/>
                    <a:ext cx="209219" cy="300923"/>
                  </a:xfrm>
                  <a:custGeom>
                    <a:avLst/>
                    <a:gdLst>
                      <a:gd name="connsiteX0" fmla="*/ 0 w 209219"/>
                      <a:gd name="connsiteY0" fmla="*/ 193451 h 300923"/>
                      <a:gd name="connsiteX1" fmla="*/ 92585 w 209219"/>
                      <a:gd name="connsiteY1" fmla="*/ 2555 h 300923"/>
                      <a:gd name="connsiteX2" fmla="*/ 93818 w 209219"/>
                      <a:gd name="connsiteY2" fmla="*/ 0 h 300923"/>
                      <a:gd name="connsiteX3" fmla="*/ 94787 w 209219"/>
                      <a:gd name="connsiteY3" fmla="*/ 2643 h 300923"/>
                      <a:gd name="connsiteX4" fmla="*/ 208779 w 209219"/>
                      <a:gd name="connsiteY4" fmla="*/ 299691 h 300923"/>
                      <a:gd name="connsiteX5" fmla="*/ 209219 w 209219"/>
                      <a:gd name="connsiteY5" fmla="*/ 300924 h 300923"/>
                      <a:gd name="connsiteX6" fmla="*/ 207987 w 209219"/>
                      <a:gd name="connsiteY6" fmla="*/ 300307 h 300923"/>
                      <a:gd name="connsiteX7" fmla="*/ 1321 w 209219"/>
                      <a:gd name="connsiteY7" fmla="*/ 194156 h 300923"/>
                      <a:gd name="connsiteX8" fmla="*/ 0 w 209219"/>
                      <a:gd name="connsiteY8" fmla="*/ 193451 h 300923"/>
                      <a:gd name="connsiteX9" fmla="*/ 2995 w 209219"/>
                      <a:gd name="connsiteY9" fmla="*/ 194949 h 300923"/>
                      <a:gd name="connsiteX10" fmla="*/ 208603 w 209219"/>
                      <a:gd name="connsiteY10" fmla="*/ 299426 h 300923"/>
                      <a:gd name="connsiteX11" fmla="*/ 207898 w 209219"/>
                      <a:gd name="connsiteY11" fmla="*/ 300043 h 300923"/>
                      <a:gd name="connsiteX12" fmla="*/ 92585 w 209219"/>
                      <a:gd name="connsiteY12" fmla="*/ 3436 h 300923"/>
                      <a:gd name="connsiteX13" fmla="*/ 94787 w 209219"/>
                      <a:gd name="connsiteY13" fmla="*/ 3524 h 300923"/>
                      <a:gd name="connsiteX14" fmla="*/ 2995 w 209219"/>
                      <a:gd name="connsiteY14" fmla="*/ 194949 h 300923"/>
                      <a:gd name="connsiteX15" fmla="*/ 2995 w 209219"/>
                      <a:gd name="connsiteY15" fmla="*/ 194949 h 300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9219" h="300923">
                        <a:moveTo>
                          <a:pt x="0" y="193451"/>
                        </a:moveTo>
                        <a:lnTo>
                          <a:pt x="92585" y="2555"/>
                        </a:lnTo>
                        <a:lnTo>
                          <a:pt x="93818" y="0"/>
                        </a:lnTo>
                        <a:lnTo>
                          <a:pt x="94787" y="2643"/>
                        </a:lnTo>
                        <a:lnTo>
                          <a:pt x="208779" y="299691"/>
                        </a:lnTo>
                        <a:lnTo>
                          <a:pt x="209219" y="300924"/>
                        </a:lnTo>
                        <a:lnTo>
                          <a:pt x="207987" y="300307"/>
                        </a:lnTo>
                        <a:lnTo>
                          <a:pt x="1321" y="194156"/>
                        </a:lnTo>
                        <a:lnTo>
                          <a:pt x="0" y="193451"/>
                        </a:lnTo>
                        <a:close/>
                        <a:moveTo>
                          <a:pt x="2995" y="194949"/>
                        </a:moveTo>
                        <a:lnTo>
                          <a:pt x="208603" y="299426"/>
                        </a:lnTo>
                        <a:lnTo>
                          <a:pt x="207898" y="300043"/>
                        </a:lnTo>
                        <a:lnTo>
                          <a:pt x="92585" y="3436"/>
                        </a:lnTo>
                        <a:lnTo>
                          <a:pt x="94787" y="3524"/>
                        </a:lnTo>
                        <a:lnTo>
                          <a:pt x="2995" y="194949"/>
                        </a:lnTo>
                        <a:lnTo>
                          <a:pt x="2995" y="194949"/>
                        </a:lnTo>
                        <a:close/>
                      </a:path>
                    </a:pathLst>
                  </a:custGeom>
                  <a:grpFill/>
                  <a:ln w="8809" cap="flat">
                    <a:noFill/>
                    <a:prstDash val="solid"/>
                    <a:miter/>
                  </a:ln>
                </p:spPr>
                <p:txBody>
                  <a:bodyPr rtlCol="0" anchor="ctr"/>
                  <a:lstStyle/>
                  <a:p>
                    <a:endParaRPr lang="en-US" sz="3200"/>
                  </a:p>
                </p:txBody>
              </p:sp>
              <p:sp>
                <p:nvSpPr>
                  <p:cNvPr id="2251" name="Freeform: Shape 2250">
                    <a:extLst>
                      <a:ext uri="{FF2B5EF4-FFF2-40B4-BE49-F238E27FC236}">
                        <a16:creationId xmlns:a16="http://schemas.microsoft.com/office/drawing/2014/main" id="{5F32CB75-F093-46F9-8816-308DB99B0562}"/>
                      </a:ext>
                    </a:extLst>
                  </p:cNvPr>
                  <p:cNvSpPr/>
                  <p:nvPr/>
                </p:nvSpPr>
                <p:spPr>
                  <a:xfrm>
                    <a:off x="4428056" y="4222779"/>
                    <a:ext cx="220143" cy="316339"/>
                  </a:xfrm>
                  <a:custGeom>
                    <a:avLst/>
                    <a:gdLst>
                      <a:gd name="connsiteX0" fmla="*/ 220143 w 220143"/>
                      <a:gd name="connsiteY0" fmla="*/ 316340 h 316339"/>
                      <a:gd name="connsiteX1" fmla="*/ 212831 w 220143"/>
                      <a:gd name="connsiteY1" fmla="*/ 312552 h 316339"/>
                      <a:gd name="connsiteX2" fmla="*/ 211070 w 220143"/>
                      <a:gd name="connsiteY2" fmla="*/ 314138 h 316339"/>
                      <a:gd name="connsiteX3" fmla="*/ 209836 w 220143"/>
                      <a:gd name="connsiteY3" fmla="*/ 310966 h 316339"/>
                      <a:gd name="connsiteX4" fmla="*/ 0 w 220143"/>
                      <a:gd name="connsiteY4" fmla="*/ 203317 h 316339"/>
                      <a:gd name="connsiteX5" fmla="*/ 93202 w 220143"/>
                      <a:gd name="connsiteY5" fmla="*/ 11276 h 316339"/>
                      <a:gd name="connsiteX6" fmla="*/ 92056 w 220143"/>
                      <a:gd name="connsiteY6" fmla="*/ 8369 h 316339"/>
                      <a:gd name="connsiteX7" fmla="*/ 94612 w 220143"/>
                      <a:gd name="connsiteY7" fmla="*/ 8457 h 316339"/>
                      <a:gd name="connsiteX8" fmla="*/ 98752 w 220143"/>
                      <a:gd name="connsiteY8" fmla="*/ 0 h 316339"/>
                      <a:gd name="connsiteX9" fmla="*/ 102099 w 220143"/>
                      <a:gd name="connsiteY9" fmla="*/ 8809 h 316339"/>
                      <a:gd name="connsiteX10" fmla="*/ 104566 w 220143"/>
                      <a:gd name="connsiteY10" fmla="*/ 8897 h 316339"/>
                      <a:gd name="connsiteX11" fmla="*/ 103244 w 220143"/>
                      <a:gd name="connsiteY11" fmla="*/ 11716 h 316339"/>
                      <a:gd name="connsiteX12" fmla="*/ 216003 w 220143"/>
                      <a:gd name="connsiteY12" fmla="*/ 305593 h 316339"/>
                      <a:gd name="connsiteX13" fmla="*/ 219086 w 220143"/>
                      <a:gd name="connsiteY13" fmla="*/ 307179 h 316339"/>
                      <a:gd name="connsiteX14" fmla="*/ 217236 w 220143"/>
                      <a:gd name="connsiteY14" fmla="*/ 308852 h 316339"/>
                      <a:gd name="connsiteX15" fmla="*/ 220143 w 220143"/>
                      <a:gd name="connsiteY15" fmla="*/ 316340 h 316339"/>
                      <a:gd name="connsiteX16" fmla="*/ 11980 w 220143"/>
                      <a:gd name="connsiteY16" fmla="*/ 201820 h 316339"/>
                      <a:gd name="connsiteX17" fmla="*/ 205608 w 220143"/>
                      <a:gd name="connsiteY17" fmla="*/ 300219 h 316339"/>
                      <a:gd name="connsiteX18" fmla="*/ 97783 w 220143"/>
                      <a:gd name="connsiteY18" fmla="*/ 22992 h 316339"/>
                      <a:gd name="connsiteX19" fmla="*/ 11980 w 220143"/>
                      <a:gd name="connsiteY19" fmla="*/ 201820 h 316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0143" h="316339">
                        <a:moveTo>
                          <a:pt x="220143" y="316340"/>
                        </a:moveTo>
                        <a:lnTo>
                          <a:pt x="212831" y="312552"/>
                        </a:lnTo>
                        <a:lnTo>
                          <a:pt x="211070" y="314138"/>
                        </a:lnTo>
                        <a:lnTo>
                          <a:pt x="209836" y="310966"/>
                        </a:lnTo>
                        <a:lnTo>
                          <a:pt x="0" y="203317"/>
                        </a:lnTo>
                        <a:lnTo>
                          <a:pt x="93202" y="11276"/>
                        </a:lnTo>
                        <a:lnTo>
                          <a:pt x="92056" y="8369"/>
                        </a:lnTo>
                        <a:lnTo>
                          <a:pt x="94612" y="8457"/>
                        </a:lnTo>
                        <a:lnTo>
                          <a:pt x="98752" y="0"/>
                        </a:lnTo>
                        <a:lnTo>
                          <a:pt x="102099" y="8809"/>
                        </a:lnTo>
                        <a:lnTo>
                          <a:pt x="104566" y="8897"/>
                        </a:lnTo>
                        <a:lnTo>
                          <a:pt x="103244" y="11716"/>
                        </a:lnTo>
                        <a:lnTo>
                          <a:pt x="216003" y="305593"/>
                        </a:lnTo>
                        <a:lnTo>
                          <a:pt x="219086" y="307179"/>
                        </a:lnTo>
                        <a:lnTo>
                          <a:pt x="217236" y="308852"/>
                        </a:lnTo>
                        <a:lnTo>
                          <a:pt x="220143" y="316340"/>
                        </a:lnTo>
                        <a:close/>
                        <a:moveTo>
                          <a:pt x="11980" y="201820"/>
                        </a:moveTo>
                        <a:lnTo>
                          <a:pt x="205608" y="300219"/>
                        </a:lnTo>
                        <a:lnTo>
                          <a:pt x="97783" y="22992"/>
                        </a:lnTo>
                        <a:lnTo>
                          <a:pt x="11980" y="201820"/>
                        </a:lnTo>
                        <a:close/>
                      </a:path>
                    </a:pathLst>
                  </a:custGeom>
                  <a:grpFill/>
                  <a:ln w="8809" cap="flat">
                    <a:noFill/>
                    <a:prstDash val="solid"/>
                    <a:miter/>
                  </a:ln>
                </p:spPr>
                <p:txBody>
                  <a:bodyPr rtlCol="0" anchor="ctr"/>
                  <a:lstStyle/>
                  <a:p>
                    <a:endParaRPr lang="en-US" sz="3200"/>
                  </a:p>
                </p:txBody>
              </p:sp>
            </p:grpSp>
            <p:grpSp>
              <p:nvGrpSpPr>
                <p:cNvPr id="1677" name="Graphic 4229">
                  <a:extLst>
                    <a:ext uri="{FF2B5EF4-FFF2-40B4-BE49-F238E27FC236}">
                      <a16:creationId xmlns:a16="http://schemas.microsoft.com/office/drawing/2014/main" id="{B0D9AE80-A2F6-4509-B205-A28E0B659731}"/>
                    </a:ext>
                  </a:extLst>
                </p:cNvPr>
                <p:cNvGrpSpPr/>
                <p:nvPr/>
              </p:nvGrpSpPr>
              <p:grpSpPr>
                <a:xfrm>
                  <a:off x="4421449" y="4481419"/>
                  <a:ext cx="259168" cy="57788"/>
                  <a:chOff x="4421449" y="4481419"/>
                  <a:chExt cx="259168" cy="57788"/>
                </a:xfrm>
                <a:grpFill/>
              </p:grpSpPr>
              <p:sp>
                <p:nvSpPr>
                  <p:cNvPr id="2248" name="Freeform: Shape 2247">
                    <a:extLst>
                      <a:ext uri="{FF2B5EF4-FFF2-40B4-BE49-F238E27FC236}">
                        <a16:creationId xmlns:a16="http://schemas.microsoft.com/office/drawing/2014/main" id="{706BDB83-07EA-4DA5-92AE-3CFE121D03CB}"/>
                      </a:ext>
                    </a:extLst>
                  </p:cNvPr>
                  <p:cNvSpPr/>
                  <p:nvPr/>
                </p:nvSpPr>
                <p:spPr>
                  <a:xfrm>
                    <a:off x="4425502" y="4485647"/>
                    <a:ext cx="222873" cy="46777"/>
                  </a:xfrm>
                  <a:custGeom>
                    <a:avLst/>
                    <a:gdLst>
                      <a:gd name="connsiteX0" fmla="*/ 3524 w 222873"/>
                      <a:gd name="connsiteY0" fmla="*/ 793 h 46777"/>
                      <a:gd name="connsiteX1" fmla="*/ 10043 w 222873"/>
                      <a:gd name="connsiteY1" fmla="*/ 45191 h 46777"/>
                      <a:gd name="connsiteX2" fmla="*/ 8545 w 222873"/>
                      <a:gd name="connsiteY2" fmla="*/ 43870 h 46777"/>
                      <a:gd name="connsiteX3" fmla="*/ 215386 w 222873"/>
                      <a:gd name="connsiteY3" fmla="*/ 44575 h 46777"/>
                      <a:gd name="connsiteX4" fmla="*/ 215210 w 222873"/>
                      <a:gd name="connsiteY4" fmla="*/ 46160 h 46777"/>
                      <a:gd name="connsiteX5" fmla="*/ 3524 w 222873"/>
                      <a:gd name="connsiteY5" fmla="*/ 793 h 46777"/>
                      <a:gd name="connsiteX6" fmla="*/ 0 w 222873"/>
                      <a:gd name="connsiteY6" fmla="*/ 0 h 46777"/>
                      <a:gd name="connsiteX7" fmla="*/ 215563 w 222873"/>
                      <a:gd name="connsiteY7" fmla="*/ 44575 h 46777"/>
                      <a:gd name="connsiteX8" fmla="*/ 222874 w 222873"/>
                      <a:gd name="connsiteY8" fmla="*/ 46072 h 46777"/>
                      <a:gd name="connsiteX9" fmla="*/ 215386 w 222873"/>
                      <a:gd name="connsiteY9" fmla="*/ 46072 h 46777"/>
                      <a:gd name="connsiteX10" fmla="*/ 8545 w 222873"/>
                      <a:gd name="connsiteY10" fmla="*/ 46777 h 46777"/>
                      <a:gd name="connsiteX11" fmla="*/ 7224 w 222873"/>
                      <a:gd name="connsiteY11" fmla="*/ 46777 h 46777"/>
                      <a:gd name="connsiteX12" fmla="*/ 7048 w 222873"/>
                      <a:gd name="connsiteY12" fmla="*/ 45456 h 46777"/>
                      <a:gd name="connsiteX13" fmla="*/ 0 w 222873"/>
                      <a:gd name="connsiteY13" fmla="*/ 0 h 4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873" h="46777">
                        <a:moveTo>
                          <a:pt x="3524" y="793"/>
                        </a:moveTo>
                        <a:lnTo>
                          <a:pt x="10043" y="45191"/>
                        </a:lnTo>
                        <a:lnTo>
                          <a:pt x="8545" y="43870"/>
                        </a:lnTo>
                        <a:lnTo>
                          <a:pt x="215386" y="44575"/>
                        </a:lnTo>
                        <a:lnTo>
                          <a:pt x="215210" y="46160"/>
                        </a:lnTo>
                        <a:lnTo>
                          <a:pt x="3524" y="793"/>
                        </a:lnTo>
                        <a:close/>
                        <a:moveTo>
                          <a:pt x="0" y="0"/>
                        </a:moveTo>
                        <a:lnTo>
                          <a:pt x="215563" y="44575"/>
                        </a:lnTo>
                        <a:lnTo>
                          <a:pt x="222874" y="46072"/>
                        </a:lnTo>
                        <a:lnTo>
                          <a:pt x="215386" y="46072"/>
                        </a:lnTo>
                        <a:lnTo>
                          <a:pt x="8545" y="46777"/>
                        </a:lnTo>
                        <a:lnTo>
                          <a:pt x="7224" y="46777"/>
                        </a:lnTo>
                        <a:lnTo>
                          <a:pt x="7048" y="45456"/>
                        </a:lnTo>
                        <a:lnTo>
                          <a:pt x="0" y="0"/>
                        </a:lnTo>
                        <a:close/>
                      </a:path>
                    </a:pathLst>
                  </a:custGeom>
                  <a:grpFill/>
                  <a:ln w="8809" cap="flat">
                    <a:noFill/>
                    <a:prstDash val="solid"/>
                    <a:miter/>
                  </a:ln>
                </p:spPr>
                <p:txBody>
                  <a:bodyPr rtlCol="0" anchor="ctr"/>
                  <a:lstStyle/>
                  <a:p>
                    <a:endParaRPr lang="en-US" sz="3200"/>
                  </a:p>
                </p:txBody>
              </p:sp>
              <p:sp>
                <p:nvSpPr>
                  <p:cNvPr id="2249" name="Freeform: Shape 2248">
                    <a:extLst>
                      <a:ext uri="{FF2B5EF4-FFF2-40B4-BE49-F238E27FC236}">
                        <a16:creationId xmlns:a16="http://schemas.microsoft.com/office/drawing/2014/main" id="{E854E91F-9292-4A4C-B27D-2AD139035338}"/>
                      </a:ext>
                    </a:extLst>
                  </p:cNvPr>
                  <p:cNvSpPr/>
                  <p:nvPr/>
                </p:nvSpPr>
                <p:spPr>
                  <a:xfrm>
                    <a:off x="4421449" y="4481419"/>
                    <a:ext cx="259168" cy="57788"/>
                  </a:xfrm>
                  <a:custGeom>
                    <a:avLst/>
                    <a:gdLst>
                      <a:gd name="connsiteX0" fmla="*/ 18764 w 259168"/>
                      <a:gd name="connsiteY0" fmla="*/ 57789 h 57788"/>
                      <a:gd name="connsiteX1" fmla="*/ 14888 w 259168"/>
                      <a:gd name="connsiteY1" fmla="*/ 54441 h 57788"/>
                      <a:gd name="connsiteX2" fmla="*/ 8369 w 259168"/>
                      <a:gd name="connsiteY2" fmla="*/ 54441 h 57788"/>
                      <a:gd name="connsiteX3" fmla="*/ 7400 w 259168"/>
                      <a:gd name="connsiteY3" fmla="*/ 48011 h 57788"/>
                      <a:gd name="connsiteX4" fmla="*/ 3435 w 259168"/>
                      <a:gd name="connsiteY4" fmla="*/ 44663 h 57788"/>
                      <a:gd name="connsiteX5" fmla="*/ 6871 w 259168"/>
                      <a:gd name="connsiteY5" fmla="*/ 44663 h 57788"/>
                      <a:gd name="connsiteX6" fmla="*/ 0 w 259168"/>
                      <a:gd name="connsiteY6" fmla="*/ 0 h 57788"/>
                      <a:gd name="connsiteX7" fmla="*/ 3524 w 259168"/>
                      <a:gd name="connsiteY7" fmla="*/ 705 h 57788"/>
                      <a:gd name="connsiteX8" fmla="*/ 3524 w 259168"/>
                      <a:gd name="connsiteY8" fmla="*/ 705 h 57788"/>
                      <a:gd name="connsiteX9" fmla="*/ 5109 w 259168"/>
                      <a:gd name="connsiteY9" fmla="*/ 1057 h 57788"/>
                      <a:gd name="connsiteX10" fmla="*/ 219879 w 259168"/>
                      <a:gd name="connsiteY10" fmla="*/ 45456 h 57788"/>
                      <a:gd name="connsiteX11" fmla="*/ 223138 w 259168"/>
                      <a:gd name="connsiteY11" fmla="*/ 45456 h 57788"/>
                      <a:gd name="connsiteX12" fmla="*/ 223050 w 259168"/>
                      <a:gd name="connsiteY12" fmla="*/ 46072 h 57788"/>
                      <a:gd name="connsiteX13" fmla="*/ 259168 w 259168"/>
                      <a:gd name="connsiteY13" fmla="*/ 53560 h 57788"/>
                      <a:gd name="connsiteX14" fmla="*/ 222257 w 259168"/>
                      <a:gd name="connsiteY14" fmla="*/ 53648 h 57788"/>
                      <a:gd name="connsiteX15" fmla="*/ 222169 w 259168"/>
                      <a:gd name="connsiteY15" fmla="*/ 54353 h 57788"/>
                      <a:gd name="connsiteX16" fmla="*/ 218998 w 259168"/>
                      <a:gd name="connsiteY16" fmla="*/ 53648 h 57788"/>
                      <a:gd name="connsiteX17" fmla="*/ 18147 w 259168"/>
                      <a:gd name="connsiteY17" fmla="*/ 54353 h 57788"/>
                      <a:gd name="connsiteX18" fmla="*/ 18764 w 259168"/>
                      <a:gd name="connsiteY18" fmla="*/ 57789 h 57788"/>
                      <a:gd name="connsiteX19" fmla="*/ 16826 w 259168"/>
                      <a:gd name="connsiteY19" fmla="*/ 44751 h 57788"/>
                      <a:gd name="connsiteX20" fmla="*/ 179620 w 259168"/>
                      <a:gd name="connsiteY20" fmla="*/ 45368 h 57788"/>
                      <a:gd name="connsiteX21" fmla="*/ 11628 w 259168"/>
                      <a:gd name="connsiteY21" fmla="*/ 9426 h 57788"/>
                      <a:gd name="connsiteX22" fmla="*/ 16826 w 259168"/>
                      <a:gd name="connsiteY22" fmla="*/ 44751 h 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9168" h="57788">
                        <a:moveTo>
                          <a:pt x="18764" y="57789"/>
                        </a:moveTo>
                        <a:lnTo>
                          <a:pt x="14888" y="54441"/>
                        </a:lnTo>
                        <a:lnTo>
                          <a:pt x="8369" y="54441"/>
                        </a:lnTo>
                        <a:lnTo>
                          <a:pt x="7400" y="48011"/>
                        </a:lnTo>
                        <a:lnTo>
                          <a:pt x="3435" y="44663"/>
                        </a:lnTo>
                        <a:lnTo>
                          <a:pt x="6871" y="44663"/>
                        </a:lnTo>
                        <a:lnTo>
                          <a:pt x="0" y="0"/>
                        </a:lnTo>
                        <a:lnTo>
                          <a:pt x="3524" y="705"/>
                        </a:lnTo>
                        <a:lnTo>
                          <a:pt x="3524" y="705"/>
                        </a:lnTo>
                        <a:lnTo>
                          <a:pt x="5109" y="1057"/>
                        </a:lnTo>
                        <a:lnTo>
                          <a:pt x="219879" y="45456"/>
                        </a:lnTo>
                        <a:lnTo>
                          <a:pt x="223138" y="45456"/>
                        </a:lnTo>
                        <a:lnTo>
                          <a:pt x="223050" y="46072"/>
                        </a:lnTo>
                        <a:lnTo>
                          <a:pt x="259168" y="53560"/>
                        </a:lnTo>
                        <a:lnTo>
                          <a:pt x="222257" y="53648"/>
                        </a:lnTo>
                        <a:lnTo>
                          <a:pt x="222169" y="54353"/>
                        </a:lnTo>
                        <a:lnTo>
                          <a:pt x="218998" y="53648"/>
                        </a:lnTo>
                        <a:lnTo>
                          <a:pt x="18147" y="54353"/>
                        </a:lnTo>
                        <a:lnTo>
                          <a:pt x="18764" y="57789"/>
                        </a:lnTo>
                        <a:close/>
                        <a:moveTo>
                          <a:pt x="16826" y="44751"/>
                        </a:moveTo>
                        <a:lnTo>
                          <a:pt x="179620" y="45368"/>
                        </a:lnTo>
                        <a:lnTo>
                          <a:pt x="11628" y="9426"/>
                        </a:lnTo>
                        <a:lnTo>
                          <a:pt x="16826" y="44751"/>
                        </a:lnTo>
                        <a:close/>
                      </a:path>
                    </a:pathLst>
                  </a:custGeom>
                  <a:grpFill/>
                  <a:ln w="8809" cap="flat">
                    <a:noFill/>
                    <a:prstDash val="solid"/>
                    <a:miter/>
                  </a:ln>
                </p:spPr>
                <p:txBody>
                  <a:bodyPr rtlCol="0" anchor="ctr"/>
                  <a:lstStyle/>
                  <a:p>
                    <a:endParaRPr lang="en-US" sz="3200"/>
                  </a:p>
                </p:txBody>
              </p:sp>
            </p:grpSp>
            <p:grpSp>
              <p:nvGrpSpPr>
                <p:cNvPr id="1678" name="Graphic 4229">
                  <a:extLst>
                    <a:ext uri="{FF2B5EF4-FFF2-40B4-BE49-F238E27FC236}">
                      <a16:creationId xmlns:a16="http://schemas.microsoft.com/office/drawing/2014/main" id="{DDDFF5FA-9721-457E-85BD-A38D44DA629B}"/>
                    </a:ext>
                  </a:extLst>
                </p:cNvPr>
                <p:cNvGrpSpPr/>
                <p:nvPr/>
              </p:nvGrpSpPr>
              <p:grpSpPr>
                <a:xfrm>
                  <a:off x="4413345" y="4530662"/>
                  <a:ext cx="176537" cy="153104"/>
                  <a:chOff x="4413345" y="4530662"/>
                  <a:chExt cx="176537" cy="153104"/>
                </a:xfrm>
                <a:grpFill/>
              </p:grpSpPr>
              <p:sp>
                <p:nvSpPr>
                  <p:cNvPr id="2246" name="Freeform: Shape 2245">
                    <a:extLst>
                      <a:ext uri="{FF2B5EF4-FFF2-40B4-BE49-F238E27FC236}">
                        <a16:creationId xmlns:a16="http://schemas.microsoft.com/office/drawing/2014/main" id="{C7311BB6-7275-42CA-A35A-D3F70FE9002E}"/>
                      </a:ext>
                    </a:extLst>
                  </p:cNvPr>
                  <p:cNvSpPr/>
                  <p:nvPr/>
                </p:nvSpPr>
                <p:spPr>
                  <a:xfrm>
                    <a:off x="4429642" y="4541498"/>
                    <a:ext cx="153192" cy="135398"/>
                  </a:xfrm>
                  <a:custGeom>
                    <a:avLst/>
                    <a:gdLst>
                      <a:gd name="connsiteX0" fmla="*/ 141212 w 153192"/>
                      <a:gd name="connsiteY0" fmla="*/ 135398 h 135398"/>
                      <a:gd name="connsiteX1" fmla="*/ 140420 w 153192"/>
                      <a:gd name="connsiteY1" fmla="*/ 134605 h 135398"/>
                      <a:gd name="connsiteX2" fmla="*/ 3788 w 153192"/>
                      <a:gd name="connsiteY2" fmla="*/ 3612 h 135398"/>
                      <a:gd name="connsiteX3" fmla="*/ 0 w 153192"/>
                      <a:gd name="connsiteY3" fmla="*/ 0 h 135398"/>
                      <a:gd name="connsiteX4" fmla="*/ 4845 w 153192"/>
                      <a:gd name="connsiteY4" fmla="*/ 2114 h 135398"/>
                      <a:gd name="connsiteX5" fmla="*/ 153017 w 153192"/>
                      <a:gd name="connsiteY5" fmla="*/ 67919 h 135398"/>
                      <a:gd name="connsiteX6" fmla="*/ 153193 w 153192"/>
                      <a:gd name="connsiteY6" fmla="*/ 68007 h 135398"/>
                      <a:gd name="connsiteX7" fmla="*/ 153193 w 153192"/>
                      <a:gd name="connsiteY7" fmla="*/ 68184 h 135398"/>
                      <a:gd name="connsiteX8" fmla="*/ 141653 w 153192"/>
                      <a:gd name="connsiteY8" fmla="*/ 133372 h 135398"/>
                      <a:gd name="connsiteX9" fmla="*/ 141212 w 153192"/>
                      <a:gd name="connsiteY9" fmla="*/ 135398 h 135398"/>
                      <a:gd name="connsiteX10" fmla="*/ 141917 w 153192"/>
                      <a:gd name="connsiteY10" fmla="*/ 131434 h 135398"/>
                      <a:gd name="connsiteX11" fmla="*/ 152576 w 153192"/>
                      <a:gd name="connsiteY11" fmla="*/ 68184 h 135398"/>
                      <a:gd name="connsiteX12" fmla="*/ 152752 w 153192"/>
                      <a:gd name="connsiteY12" fmla="*/ 68448 h 135398"/>
                      <a:gd name="connsiteX13" fmla="*/ 4052 w 153192"/>
                      <a:gd name="connsiteY13" fmla="*/ 3876 h 135398"/>
                      <a:gd name="connsiteX14" fmla="*/ 5021 w 153192"/>
                      <a:gd name="connsiteY14" fmla="*/ 2378 h 135398"/>
                      <a:gd name="connsiteX15" fmla="*/ 141917 w 153192"/>
                      <a:gd name="connsiteY15" fmla="*/ 131434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3192" h="135398">
                        <a:moveTo>
                          <a:pt x="141212" y="135398"/>
                        </a:moveTo>
                        <a:lnTo>
                          <a:pt x="140420" y="134605"/>
                        </a:lnTo>
                        <a:lnTo>
                          <a:pt x="3788" y="3612"/>
                        </a:lnTo>
                        <a:lnTo>
                          <a:pt x="0" y="0"/>
                        </a:lnTo>
                        <a:lnTo>
                          <a:pt x="4845" y="2114"/>
                        </a:lnTo>
                        <a:lnTo>
                          <a:pt x="153017" y="67919"/>
                        </a:lnTo>
                        <a:lnTo>
                          <a:pt x="153193" y="68007"/>
                        </a:lnTo>
                        <a:lnTo>
                          <a:pt x="153193" y="68184"/>
                        </a:lnTo>
                        <a:lnTo>
                          <a:pt x="141653" y="133372"/>
                        </a:lnTo>
                        <a:lnTo>
                          <a:pt x="141212" y="135398"/>
                        </a:lnTo>
                        <a:close/>
                        <a:moveTo>
                          <a:pt x="141917" y="131434"/>
                        </a:moveTo>
                        <a:lnTo>
                          <a:pt x="152576" y="68184"/>
                        </a:lnTo>
                        <a:lnTo>
                          <a:pt x="152752" y="68448"/>
                        </a:lnTo>
                        <a:lnTo>
                          <a:pt x="4052" y="3876"/>
                        </a:lnTo>
                        <a:lnTo>
                          <a:pt x="5021" y="2378"/>
                        </a:lnTo>
                        <a:lnTo>
                          <a:pt x="141917" y="131434"/>
                        </a:lnTo>
                        <a:close/>
                      </a:path>
                    </a:pathLst>
                  </a:custGeom>
                  <a:grpFill/>
                  <a:ln w="8809" cap="flat">
                    <a:noFill/>
                    <a:prstDash val="solid"/>
                    <a:miter/>
                  </a:ln>
                </p:spPr>
                <p:txBody>
                  <a:bodyPr rtlCol="0" anchor="ctr"/>
                  <a:lstStyle/>
                  <a:p>
                    <a:endParaRPr lang="en-US" sz="3200"/>
                  </a:p>
                </p:txBody>
              </p:sp>
              <p:sp>
                <p:nvSpPr>
                  <p:cNvPr id="2247" name="Freeform: Shape 2246">
                    <a:extLst>
                      <a:ext uri="{FF2B5EF4-FFF2-40B4-BE49-F238E27FC236}">
                        <a16:creationId xmlns:a16="http://schemas.microsoft.com/office/drawing/2014/main" id="{8AC42A18-ED2F-417C-BFD6-53FEC3F4387F}"/>
                      </a:ext>
                    </a:extLst>
                  </p:cNvPr>
                  <p:cNvSpPr/>
                  <p:nvPr/>
                </p:nvSpPr>
                <p:spPr>
                  <a:xfrm>
                    <a:off x="4413345" y="4530662"/>
                    <a:ext cx="176537" cy="153104"/>
                  </a:xfrm>
                  <a:custGeom>
                    <a:avLst/>
                    <a:gdLst>
                      <a:gd name="connsiteX0" fmla="*/ 159712 w 176537"/>
                      <a:gd name="connsiteY0" fmla="*/ 153105 h 153104"/>
                      <a:gd name="connsiteX1" fmla="*/ 18235 w 176537"/>
                      <a:gd name="connsiteY1" fmla="*/ 17530 h 153104"/>
                      <a:gd name="connsiteX2" fmla="*/ 15240 w 176537"/>
                      <a:gd name="connsiteY2" fmla="*/ 16209 h 153104"/>
                      <a:gd name="connsiteX3" fmla="*/ 15857 w 176537"/>
                      <a:gd name="connsiteY3" fmla="*/ 15240 h 153104"/>
                      <a:gd name="connsiteX4" fmla="*/ 0 w 176537"/>
                      <a:gd name="connsiteY4" fmla="*/ 0 h 153104"/>
                      <a:gd name="connsiteX5" fmla="*/ 20085 w 176537"/>
                      <a:gd name="connsiteY5" fmla="*/ 8897 h 153104"/>
                      <a:gd name="connsiteX6" fmla="*/ 20702 w 176537"/>
                      <a:gd name="connsiteY6" fmla="*/ 8016 h 153104"/>
                      <a:gd name="connsiteX7" fmla="*/ 23080 w 176537"/>
                      <a:gd name="connsiteY7" fmla="*/ 10219 h 153104"/>
                      <a:gd name="connsiteX8" fmla="*/ 166319 w 176537"/>
                      <a:gd name="connsiteY8" fmla="*/ 73822 h 153104"/>
                      <a:gd name="connsiteX9" fmla="*/ 167199 w 176537"/>
                      <a:gd name="connsiteY9" fmla="*/ 68800 h 153104"/>
                      <a:gd name="connsiteX10" fmla="*/ 171075 w 176537"/>
                      <a:gd name="connsiteY10" fmla="*/ 75848 h 153104"/>
                      <a:gd name="connsiteX11" fmla="*/ 173102 w 176537"/>
                      <a:gd name="connsiteY11" fmla="*/ 76728 h 153104"/>
                      <a:gd name="connsiteX12" fmla="*/ 172837 w 176537"/>
                      <a:gd name="connsiteY12" fmla="*/ 79019 h 153104"/>
                      <a:gd name="connsiteX13" fmla="*/ 176538 w 176537"/>
                      <a:gd name="connsiteY13" fmla="*/ 85890 h 153104"/>
                      <a:gd name="connsiteX14" fmla="*/ 171957 w 176537"/>
                      <a:gd name="connsiteY14" fmla="*/ 84040 h 153104"/>
                      <a:gd name="connsiteX15" fmla="*/ 160505 w 176537"/>
                      <a:gd name="connsiteY15" fmla="*/ 148964 h 153104"/>
                      <a:gd name="connsiteX16" fmla="*/ 160505 w 176537"/>
                      <a:gd name="connsiteY16" fmla="*/ 148964 h 153104"/>
                      <a:gd name="connsiteX17" fmla="*/ 159712 w 176537"/>
                      <a:gd name="connsiteY17" fmla="*/ 153105 h 153104"/>
                      <a:gd name="connsiteX18" fmla="*/ 41492 w 176537"/>
                      <a:gd name="connsiteY18" fmla="*/ 27573 h 153104"/>
                      <a:gd name="connsiteX19" fmla="*/ 155924 w 176537"/>
                      <a:gd name="connsiteY19" fmla="*/ 135486 h 153104"/>
                      <a:gd name="connsiteX20" fmla="*/ 164997 w 176537"/>
                      <a:gd name="connsiteY20" fmla="*/ 81309 h 153104"/>
                      <a:gd name="connsiteX21" fmla="*/ 41492 w 176537"/>
                      <a:gd name="connsiteY21" fmla="*/ 27573 h 153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6537" h="153104">
                        <a:moveTo>
                          <a:pt x="159712" y="153105"/>
                        </a:moveTo>
                        <a:lnTo>
                          <a:pt x="18235" y="17530"/>
                        </a:lnTo>
                        <a:lnTo>
                          <a:pt x="15240" y="16209"/>
                        </a:lnTo>
                        <a:lnTo>
                          <a:pt x="15857" y="15240"/>
                        </a:lnTo>
                        <a:lnTo>
                          <a:pt x="0" y="0"/>
                        </a:lnTo>
                        <a:lnTo>
                          <a:pt x="20085" y="8897"/>
                        </a:lnTo>
                        <a:lnTo>
                          <a:pt x="20702" y="8016"/>
                        </a:lnTo>
                        <a:lnTo>
                          <a:pt x="23080" y="10219"/>
                        </a:lnTo>
                        <a:lnTo>
                          <a:pt x="166319" y="73822"/>
                        </a:lnTo>
                        <a:lnTo>
                          <a:pt x="167199" y="68800"/>
                        </a:lnTo>
                        <a:lnTo>
                          <a:pt x="171075" y="75848"/>
                        </a:lnTo>
                        <a:lnTo>
                          <a:pt x="173102" y="76728"/>
                        </a:lnTo>
                        <a:lnTo>
                          <a:pt x="172837" y="79019"/>
                        </a:lnTo>
                        <a:lnTo>
                          <a:pt x="176538" y="85890"/>
                        </a:lnTo>
                        <a:lnTo>
                          <a:pt x="171957" y="84040"/>
                        </a:lnTo>
                        <a:lnTo>
                          <a:pt x="160505" y="148964"/>
                        </a:lnTo>
                        <a:lnTo>
                          <a:pt x="160505" y="148964"/>
                        </a:lnTo>
                        <a:lnTo>
                          <a:pt x="159712" y="153105"/>
                        </a:lnTo>
                        <a:close/>
                        <a:moveTo>
                          <a:pt x="41492" y="27573"/>
                        </a:moveTo>
                        <a:lnTo>
                          <a:pt x="155924" y="135486"/>
                        </a:lnTo>
                        <a:lnTo>
                          <a:pt x="164997" y="81309"/>
                        </a:lnTo>
                        <a:lnTo>
                          <a:pt x="41492" y="27573"/>
                        </a:lnTo>
                        <a:close/>
                      </a:path>
                    </a:pathLst>
                  </a:custGeom>
                  <a:grpFill/>
                  <a:ln w="8809" cap="flat">
                    <a:noFill/>
                    <a:prstDash val="solid"/>
                    <a:miter/>
                  </a:ln>
                </p:spPr>
                <p:txBody>
                  <a:bodyPr rtlCol="0" anchor="ctr"/>
                  <a:lstStyle/>
                  <a:p>
                    <a:endParaRPr lang="en-US" sz="3200"/>
                  </a:p>
                </p:txBody>
              </p:sp>
            </p:grpSp>
            <p:grpSp>
              <p:nvGrpSpPr>
                <p:cNvPr id="1679" name="Graphic 4229">
                  <a:extLst>
                    <a:ext uri="{FF2B5EF4-FFF2-40B4-BE49-F238E27FC236}">
                      <a16:creationId xmlns:a16="http://schemas.microsoft.com/office/drawing/2014/main" id="{F4E5B94B-944E-4AF7-A868-3464CE3D0598}"/>
                    </a:ext>
                  </a:extLst>
                </p:cNvPr>
                <p:cNvGrpSpPr/>
                <p:nvPr/>
              </p:nvGrpSpPr>
              <p:grpSpPr>
                <a:xfrm>
                  <a:off x="4564424" y="4522558"/>
                  <a:ext cx="178739" cy="181734"/>
                  <a:chOff x="4564424" y="4522558"/>
                  <a:chExt cx="178739" cy="181734"/>
                </a:xfrm>
                <a:grpFill/>
              </p:grpSpPr>
              <p:sp>
                <p:nvSpPr>
                  <p:cNvPr id="2244" name="Freeform: Shape 2243">
                    <a:extLst>
                      <a:ext uri="{FF2B5EF4-FFF2-40B4-BE49-F238E27FC236}">
                        <a16:creationId xmlns:a16="http://schemas.microsoft.com/office/drawing/2014/main" id="{57C6E4E8-C656-4328-AD08-DE975BFC1E47}"/>
                      </a:ext>
                    </a:extLst>
                  </p:cNvPr>
                  <p:cNvSpPr/>
                  <p:nvPr/>
                </p:nvSpPr>
                <p:spPr>
                  <a:xfrm>
                    <a:off x="4569445" y="4529517"/>
                    <a:ext cx="167023" cy="169842"/>
                  </a:xfrm>
                  <a:custGeom>
                    <a:avLst/>
                    <a:gdLst>
                      <a:gd name="connsiteX0" fmla="*/ 167023 w 167023"/>
                      <a:gd name="connsiteY0" fmla="*/ 169842 h 169842"/>
                      <a:gd name="connsiteX1" fmla="*/ 165526 w 167023"/>
                      <a:gd name="connsiteY1" fmla="*/ 169490 h 169842"/>
                      <a:gd name="connsiteX2" fmla="*/ 1497 w 167023"/>
                      <a:gd name="connsiteY2" fmla="*/ 132932 h 169842"/>
                      <a:gd name="connsiteX3" fmla="*/ 0 w 167023"/>
                      <a:gd name="connsiteY3" fmla="*/ 132579 h 169842"/>
                      <a:gd name="connsiteX4" fmla="*/ 704 w 167023"/>
                      <a:gd name="connsiteY4" fmla="*/ 131258 h 169842"/>
                      <a:gd name="connsiteX5" fmla="*/ 70826 w 167023"/>
                      <a:gd name="connsiteY5" fmla="*/ 1057 h 169842"/>
                      <a:gd name="connsiteX6" fmla="*/ 71355 w 167023"/>
                      <a:gd name="connsiteY6" fmla="*/ 0 h 169842"/>
                      <a:gd name="connsiteX7" fmla="*/ 71883 w 167023"/>
                      <a:gd name="connsiteY7" fmla="*/ 969 h 169842"/>
                      <a:gd name="connsiteX8" fmla="*/ 165790 w 167023"/>
                      <a:gd name="connsiteY8" fmla="*/ 167640 h 169842"/>
                      <a:gd name="connsiteX9" fmla="*/ 167023 w 167023"/>
                      <a:gd name="connsiteY9" fmla="*/ 169842 h 169842"/>
                      <a:gd name="connsiteX10" fmla="*/ 164821 w 167023"/>
                      <a:gd name="connsiteY10" fmla="*/ 165966 h 169842"/>
                      <a:gd name="connsiteX11" fmla="*/ 70914 w 167023"/>
                      <a:gd name="connsiteY11" fmla="*/ 1850 h 169842"/>
                      <a:gd name="connsiteX12" fmla="*/ 72060 w 167023"/>
                      <a:gd name="connsiteY12" fmla="*/ 1850 h 169842"/>
                      <a:gd name="connsiteX13" fmla="*/ 2819 w 167023"/>
                      <a:gd name="connsiteY13" fmla="*/ 132491 h 169842"/>
                      <a:gd name="connsiteX14" fmla="*/ 2026 w 167023"/>
                      <a:gd name="connsiteY14" fmla="*/ 130817 h 169842"/>
                      <a:gd name="connsiteX15" fmla="*/ 164821 w 167023"/>
                      <a:gd name="connsiteY15" fmla="*/ 165966 h 1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7023" h="169842">
                        <a:moveTo>
                          <a:pt x="167023" y="169842"/>
                        </a:moveTo>
                        <a:lnTo>
                          <a:pt x="165526" y="169490"/>
                        </a:lnTo>
                        <a:lnTo>
                          <a:pt x="1497" y="132932"/>
                        </a:lnTo>
                        <a:lnTo>
                          <a:pt x="0" y="132579"/>
                        </a:lnTo>
                        <a:lnTo>
                          <a:pt x="704" y="131258"/>
                        </a:lnTo>
                        <a:lnTo>
                          <a:pt x="70826" y="1057"/>
                        </a:lnTo>
                        <a:lnTo>
                          <a:pt x="71355" y="0"/>
                        </a:lnTo>
                        <a:lnTo>
                          <a:pt x="71883" y="969"/>
                        </a:lnTo>
                        <a:lnTo>
                          <a:pt x="165790" y="167640"/>
                        </a:lnTo>
                        <a:lnTo>
                          <a:pt x="167023" y="169842"/>
                        </a:lnTo>
                        <a:close/>
                        <a:moveTo>
                          <a:pt x="164821" y="165966"/>
                        </a:moveTo>
                        <a:lnTo>
                          <a:pt x="70914" y="1850"/>
                        </a:lnTo>
                        <a:lnTo>
                          <a:pt x="72060" y="1850"/>
                        </a:lnTo>
                        <a:lnTo>
                          <a:pt x="2819" y="132491"/>
                        </a:lnTo>
                        <a:lnTo>
                          <a:pt x="2026" y="130817"/>
                        </a:lnTo>
                        <a:lnTo>
                          <a:pt x="164821" y="165966"/>
                        </a:lnTo>
                        <a:close/>
                      </a:path>
                    </a:pathLst>
                  </a:custGeom>
                  <a:grpFill/>
                  <a:ln w="8809" cap="flat">
                    <a:noFill/>
                    <a:prstDash val="solid"/>
                    <a:miter/>
                  </a:ln>
                </p:spPr>
                <p:txBody>
                  <a:bodyPr rtlCol="0" anchor="ctr"/>
                  <a:lstStyle/>
                  <a:p>
                    <a:endParaRPr lang="en-US" sz="3200"/>
                  </a:p>
                </p:txBody>
              </p:sp>
              <p:sp>
                <p:nvSpPr>
                  <p:cNvPr id="2245" name="Freeform: Shape 2244">
                    <a:extLst>
                      <a:ext uri="{FF2B5EF4-FFF2-40B4-BE49-F238E27FC236}">
                        <a16:creationId xmlns:a16="http://schemas.microsoft.com/office/drawing/2014/main" id="{BE077A4F-5408-4045-9E54-3E80765486B2}"/>
                      </a:ext>
                    </a:extLst>
                  </p:cNvPr>
                  <p:cNvSpPr/>
                  <p:nvPr/>
                </p:nvSpPr>
                <p:spPr>
                  <a:xfrm>
                    <a:off x="4564424" y="4522558"/>
                    <a:ext cx="178739" cy="181734"/>
                  </a:xfrm>
                  <a:custGeom>
                    <a:avLst/>
                    <a:gdLst>
                      <a:gd name="connsiteX0" fmla="*/ 178739 w 178739"/>
                      <a:gd name="connsiteY0" fmla="*/ 181735 h 181734"/>
                      <a:gd name="connsiteX1" fmla="*/ 9161 w 178739"/>
                      <a:gd name="connsiteY1" fmla="*/ 143943 h 181734"/>
                      <a:gd name="connsiteX2" fmla="*/ 7576 w 178739"/>
                      <a:gd name="connsiteY2" fmla="*/ 146938 h 181734"/>
                      <a:gd name="connsiteX3" fmla="*/ 5814 w 178739"/>
                      <a:gd name="connsiteY3" fmla="*/ 143238 h 181734"/>
                      <a:gd name="connsiteX4" fmla="*/ 0 w 178739"/>
                      <a:gd name="connsiteY4" fmla="*/ 141917 h 181734"/>
                      <a:gd name="connsiteX5" fmla="*/ 2819 w 178739"/>
                      <a:gd name="connsiteY5" fmla="*/ 136719 h 181734"/>
                      <a:gd name="connsiteX6" fmla="*/ 1145 w 178739"/>
                      <a:gd name="connsiteY6" fmla="*/ 133019 h 181734"/>
                      <a:gd name="connsiteX7" fmla="*/ 4493 w 178739"/>
                      <a:gd name="connsiteY7" fmla="*/ 133724 h 181734"/>
                      <a:gd name="connsiteX8" fmla="*/ 71971 w 178739"/>
                      <a:gd name="connsiteY8" fmla="*/ 8457 h 181734"/>
                      <a:gd name="connsiteX9" fmla="*/ 70209 w 178739"/>
                      <a:gd name="connsiteY9" fmla="*/ 5374 h 181734"/>
                      <a:gd name="connsiteX10" fmla="*/ 73645 w 178739"/>
                      <a:gd name="connsiteY10" fmla="*/ 5374 h 181734"/>
                      <a:gd name="connsiteX11" fmla="*/ 76464 w 178739"/>
                      <a:gd name="connsiteY11" fmla="*/ 0 h 181734"/>
                      <a:gd name="connsiteX12" fmla="*/ 79371 w 178739"/>
                      <a:gd name="connsiteY12" fmla="*/ 5285 h 181734"/>
                      <a:gd name="connsiteX13" fmla="*/ 82719 w 178739"/>
                      <a:gd name="connsiteY13" fmla="*/ 5285 h 181734"/>
                      <a:gd name="connsiteX14" fmla="*/ 81045 w 178739"/>
                      <a:gd name="connsiteY14" fmla="*/ 8369 h 181734"/>
                      <a:gd name="connsiteX15" fmla="*/ 176449 w 178739"/>
                      <a:gd name="connsiteY15" fmla="*/ 177771 h 181734"/>
                      <a:gd name="connsiteX16" fmla="*/ 176361 w 178739"/>
                      <a:gd name="connsiteY16" fmla="*/ 177771 h 181734"/>
                      <a:gd name="connsiteX17" fmla="*/ 178739 w 178739"/>
                      <a:gd name="connsiteY17" fmla="*/ 181735 h 181734"/>
                      <a:gd name="connsiteX18" fmla="*/ 13566 w 178739"/>
                      <a:gd name="connsiteY18" fmla="*/ 135750 h 181734"/>
                      <a:gd name="connsiteX19" fmla="*/ 163147 w 178739"/>
                      <a:gd name="connsiteY19" fmla="*/ 167992 h 181734"/>
                      <a:gd name="connsiteX20" fmla="*/ 76641 w 178739"/>
                      <a:gd name="connsiteY20" fmla="*/ 16738 h 181734"/>
                      <a:gd name="connsiteX21" fmla="*/ 13566 w 178739"/>
                      <a:gd name="connsiteY21" fmla="*/ 135750 h 18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739" h="181734">
                        <a:moveTo>
                          <a:pt x="178739" y="181735"/>
                        </a:moveTo>
                        <a:lnTo>
                          <a:pt x="9161" y="143943"/>
                        </a:lnTo>
                        <a:lnTo>
                          <a:pt x="7576" y="146938"/>
                        </a:lnTo>
                        <a:lnTo>
                          <a:pt x="5814" y="143238"/>
                        </a:lnTo>
                        <a:lnTo>
                          <a:pt x="0" y="141917"/>
                        </a:lnTo>
                        <a:lnTo>
                          <a:pt x="2819" y="136719"/>
                        </a:lnTo>
                        <a:lnTo>
                          <a:pt x="1145" y="133019"/>
                        </a:lnTo>
                        <a:lnTo>
                          <a:pt x="4493" y="133724"/>
                        </a:lnTo>
                        <a:lnTo>
                          <a:pt x="71971" y="8457"/>
                        </a:lnTo>
                        <a:lnTo>
                          <a:pt x="70209" y="5374"/>
                        </a:lnTo>
                        <a:lnTo>
                          <a:pt x="73645" y="5374"/>
                        </a:lnTo>
                        <a:lnTo>
                          <a:pt x="76464" y="0"/>
                        </a:lnTo>
                        <a:lnTo>
                          <a:pt x="79371" y="5285"/>
                        </a:lnTo>
                        <a:lnTo>
                          <a:pt x="82719" y="5285"/>
                        </a:lnTo>
                        <a:lnTo>
                          <a:pt x="81045" y="8369"/>
                        </a:lnTo>
                        <a:lnTo>
                          <a:pt x="176449" y="177771"/>
                        </a:lnTo>
                        <a:lnTo>
                          <a:pt x="176361" y="177771"/>
                        </a:lnTo>
                        <a:lnTo>
                          <a:pt x="178739" y="181735"/>
                        </a:lnTo>
                        <a:close/>
                        <a:moveTo>
                          <a:pt x="13566" y="135750"/>
                        </a:moveTo>
                        <a:lnTo>
                          <a:pt x="163147" y="167992"/>
                        </a:lnTo>
                        <a:lnTo>
                          <a:pt x="76641" y="16738"/>
                        </a:lnTo>
                        <a:lnTo>
                          <a:pt x="13566" y="135750"/>
                        </a:lnTo>
                        <a:close/>
                      </a:path>
                    </a:pathLst>
                  </a:custGeom>
                  <a:grpFill/>
                  <a:ln w="8809" cap="flat">
                    <a:noFill/>
                    <a:prstDash val="solid"/>
                    <a:miter/>
                  </a:ln>
                </p:spPr>
                <p:txBody>
                  <a:bodyPr rtlCol="0" anchor="ctr"/>
                  <a:lstStyle/>
                  <a:p>
                    <a:endParaRPr lang="en-US" sz="3200"/>
                  </a:p>
                </p:txBody>
              </p:sp>
            </p:grpSp>
            <p:grpSp>
              <p:nvGrpSpPr>
                <p:cNvPr id="1680" name="Graphic 4229">
                  <a:extLst>
                    <a:ext uri="{FF2B5EF4-FFF2-40B4-BE49-F238E27FC236}">
                      <a16:creationId xmlns:a16="http://schemas.microsoft.com/office/drawing/2014/main" id="{9D38B9FE-71DD-4D5F-B926-9BFBD7E3B7A4}"/>
                    </a:ext>
                  </a:extLst>
                </p:cNvPr>
                <p:cNvGrpSpPr/>
                <p:nvPr/>
              </p:nvGrpSpPr>
              <p:grpSpPr>
                <a:xfrm>
                  <a:off x="4727747" y="4495778"/>
                  <a:ext cx="121920" cy="208250"/>
                  <a:chOff x="4727747" y="4495778"/>
                  <a:chExt cx="121920" cy="208250"/>
                </a:xfrm>
                <a:grpFill/>
              </p:grpSpPr>
              <p:sp>
                <p:nvSpPr>
                  <p:cNvPr id="2242" name="Freeform: Shape 2241">
                    <a:extLst>
                      <a:ext uri="{FF2B5EF4-FFF2-40B4-BE49-F238E27FC236}">
                        <a16:creationId xmlns:a16="http://schemas.microsoft.com/office/drawing/2014/main" id="{3B38CD24-556C-472C-B794-49725C2851F1}"/>
                      </a:ext>
                    </a:extLst>
                  </p:cNvPr>
                  <p:cNvSpPr/>
                  <p:nvPr/>
                </p:nvSpPr>
                <p:spPr>
                  <a:xfrm>
                    <a:off x="4734090" y="4506525"/>
                    <a:ext cx="110203" cy="192658"/>
                  </a:xfrm>
                  <a:custGeom>
                    <a:avLst/>
                    <a:gdLst>
                      <a:gd name="connsiteX0" fmla="*/ 110203 w 110203"/>
                      <a:gd name="connsiteY0" fmla="*/ 156364 h 192658"/>
                      <a:gd name="connsiteX1" fmla="*/ 109763 w 110203"/>
                      <a:gd name="connsiteY1" fmla="*/ 156540 h 192658"/>
                      <a:gd name="connsiteX2" fmla="*/ 1674 w 110203"/>
                      <a:gd name="connsiteY2" fmla="*/ 192130 h 192658"/>
                      <a:gd name="connsiteX3" fmla="*/ 0 w 110203"/>
                      <a:gd name="connsiteY3" fmla="*/ 192658 h 192658"/>
                      <a:gd name="connsiteX4" fmla="*/ 0 w 110203"/>
                      <a:gd name="connsiteY4" fmla="*/ 190896 h 192658"/>
                      <a:gd name="connsiteX5" fmla="*/ 616 w 110203"/>
                      <a:gd name="connsiteY5" fmla="*/ 2026 h 192658"/>
                      <a:gd name="connsiteX6" fmla="*/ 616 w 110203"/>
                      <a:gd name="connsiteY6" fmla="*/ 0 h 192658"/>
                      <a:gd name="connsiteX7" fmla="*/ 1761 w 110203"/>
                      <a:gd name="connsiteY7" fmla="*/ 1674 h 192658"/>
                      <a:gd name="connsiteX8" fmla="*/ 109146 w 110203"/>
                      <a:gd name="connsiteY8" fmla="*/ 154955 h 192658"/>
                      <a:gd name="connsiteX9" fmla="*/ 110203 w 110203"/>
                      <a:gd name="connsiteY9" fmla="*/ 156364 h 192658"/>
                      <a:gd name="connsiteX10" fmla="*/ 108177 w 110203"/>
                      <a:gd name="connsiteY10" fmla="*/ 153457 h 192658"/>
                      <a:gd name="connsiteX11" fmla="*/ 704 w 110203"/>
                      <a:gd name="connsiteY11" fmla="*/ 2378 h 192658"/>
                      <a:gd name="connsiteX12" fmla="*/ 1850 w 110203"/>
                      <a:gd name="connsiteY12" fmla="*/ 2026 h 192658"/>
                      <a:gd name="connsiteX13" fmla="*/ 2466 w 110203"/>
                      <a:gd name="connsiteY13" fmla="*/ 190896 h 192658"/>
                      <a:gd name="connsiteX14" fmla="*/ 793 w 110203"/>
                      <a:gd name="connsiteY14" fmla="*/ 189663 h 192658"/>
                      <a:gd name="connsiteX15" fmla="*/ 108177 w 110203"/>
                      <a:gd name="connsiteY15" fmla="*/ 153457 h 192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203" h="192658">
                        <a:moveTo>
                          <a:pt x="110203" y="156364"/>
                        </a:moveTo>
                        <a:lnTo>
                          <a:pt x="109763" y="156540"/>
                        </a:lnTo>
                        <a:lnTo>
                          <a:pt x="1674" y="192130"/>
                        </a:lnTo>
                        <a:lnTo>
                          <a:pt x="0" y="192658"/>
                        </a:lnTo>
                        <a:lnTo>
                          <a:pt x="0" y="190896"/>
                        </a:lnTo>
                        <a:lnTo>
                          <a:pt x="616" y="2026"/>
                        </a:lnTo>
                        <a:lnTo>
                          <a:pt x="616" y="0"/>
                        </a:lnTo>
                        <a:lnTo>
                          <a:pt x="1761" y="1674"/>
                        </a:lnTo>
                        <a:lnTo>
                          <a:pt x="109146" y="154955"/>
                        </a:lnTo>
                        <a:lnTo>
                          <a:pt x="110203" y="156364"/>
                        </a:lnTo>
                        <a:close/>
                        <a:moveTo>
                          <a:pt x="108177" y="153457"/>
                        </a:moveTo>
                        <a:lnTo>
                          <a:pt x="704" y="2378"/>
                        </a:lnTo>
                        <a:lnTo>
                          <a:pt x="1850" y="2026"/>
                        </a:lnTo>
                        <a:lnTo>
                          <a:pt x="2466" y="190896"/>
                        </a:lnTo>
                        <a:lnTo>
                          <a:pt x="793" y="189663"/>
                        </a:lnTo>
                        <a:lnTo>
                          <a:pt x="108177" y="153457"/>
                        </a:lnTo>
                        <a:close/>
                      </a:path>
                    </a:pathLst>
                  </a:custGeom>
                  <a:grpFill/>
                  <a:ln w="8809" cap="flat">
                    <a:noFill/>
                    <a:prstDash val="solid"/>
                    <a:miter/>
                  </a:ln>
                </p:spPr>
                <p:txBody>
                  <a:bodyPr rtlCol="0" anchor="ctr"/>
                  <a:lstStyle/>
                  <a:p>
                    <a:endParaRPr lang="en-US" sz="3200"/>
                  </a:p>
                </p:txBody>
              </p:sp>
              <p:sp>
                <p:nvSpPr>
                  <p:cNvPr id="2243" name="Freeform: Shape 2242">
                    <a:extLst>
                      <a:ext uri="{FF2B5EF4-FFF2-40B4-BE49-F238E27FC236}">
                        <a16:creationId xmlns:a16="http://schemas.microsoft.com/office/drawing/2014/main" id="{5A7AB39B-7F49-45B9-B43C-25248127DB2D}"/>
                      </a:ext>
                    </a:extLst>
                  </p:cNvPr>
                  <p:cNvSpPr/>
                  <p:nvPr/>
                </p:nvSpPr>
                <p:spPr>
                  <a:xfrm>
                    <a:off x="4727747" y="4495778"/>
                    <a:ext cx="121920" cy="208250"/>
                  </a:xfrm>
                  <a:custGeom>
                    <a:avLst/>
                    <a:gdLst>
                      <a:gd name="connsiteX0" fmla="*/ 12333 w 121920"/>
                      <a:gd name="connsiteY0" fmla="*/ 208251 h 208250"/>
                      <a:gd name="connsiteX1" fmla="*/ 9250 w 121920"/>
                      <a:gd name="connsiteY1" fmla="*/ 206048 h 208250"/>
                      <a:gd name="connsiteX2" fmla="*/ 2995 w 121920"/>
                      <a:gd name="connsiteY2" fmla="*/ 208163 h 208250"/>
                      <a:gd name="connsiteX3" fmla="*/ 2995 w 121920"/>
                      <a:gd name="connsiteY3" fmla="*/ 201556 h 208250"/>
                      <a:gd name="connsiteX4" fmla="*/ 0 w 121920"/>
                      <a:gd name="connsiteY4" fmla="*/ 199353 h 208250"/>
                      <a:gd name="connsiteX5" fmla="*/ 2995 w 121920"/>
                      <a:gd name="connsiteY5" fmla="*/ 198296 h 208250"/>
                      <a:gd name="connsiteX6" fmla="*/ 3612 w 121920"/>
                      <a:gd name="connsiteY6" fmla="*/ 14007 h 208250"/>
                      <a:gd name="connsiteX7" fmla="*/ 1674 w 121920"/>
                      <a:gd name="connsiteY7" fmla="*/ 11276 h 208250"/>
                      <a:gd name="connsiteX8" fmla="*/ 3612 w 121920"/>
                      <a:gd name="connsiteY8" fmla="*/ 10659 h 208250"/>
                      <a:gd name="connsiteX9" fmla="*/ 3612 w 121920"/>
                      <a:gd name="connsiteY9" fmla="*/ 0 h 208250"/>
                      <a:gd name="connsiteX10" fmla="*/ 9690 w 121920"/>
                      <a:gd name="connsiteY10" fmla="*/ 8721 h 208250"/>
                      <a:gd name="connsiteX11" fmla="*/ 11628 w 121920"/>
                      <a:gd name="connsiteY11" fmla="*/ 8104 h 208250"/>
                      <a:gd name="connsiteX12" fmla="*/ 11628 w 121920"/>
                      <a:gd name="connsiteY12" fmla="*/ 11452 h 208250"/>
                      <a:gd name="connsiteX13" fmla="*/ 119894 w 121920"/>
                      <a:gd name="connsiteY13" fmla="*/ 165966 h 208250"/>
                      <a:gd name="connsiteX14" fmla="*/ 119894 w 121920"/>
                      <a:gd name="connsiteY14" fmla="*/ 165966 h 208250"/>
                      <a:gd name="connsiteX15" fmla="*/ 121920 w 121920"/>
                      <a:gd name="connsiteY15" fmla="*/ 168873 h 208250"/>
                      <a:gd name="connsiteX16" fmla="*/ 117163 w 121920"/>
                      <a:gd name="connsiteY16" fmla="*/ 170459 h 208250"/>
                      <a:gd name="connsiteX17" fmla="*/ 12333 w 121920"/>
                      <a:gd name="connsiteY17" fmla="*/ 204991 h 208250"/>
                      <a:gd name="connsiteX18" fmla="*/ 12333 w 121920"/>
                      <a:gd name="connsiteY18" fmla="*/ 208251 h 208250"/>
                      <a:gd name="connsiteX19" fmla="*/ 11716 w 121920"/>
                      <a:gd name="connsiteY19" fmla="*/ 25371 h 208250"/>
                      <a:gd name="connsiteX20" fmla="*/ 12333 w 121920"/>
                      <a:gd name="connsiteY20" fmla="*/ 195125 h 208250"/>
                      <a:gd name="connsiteX21" fmla="*/ 109235 w 121920"/>
                      <a:gd name="connsiteY21" fmla="*/ 162443 h 208250"/>
                      <a:gd name="connsiteX22" fmla="*/ 11716 w 121920"/>
                      <a:gd name="connsiteY22" fmla="*/ 25371 h 20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208250">
                        <a:moveTo>
                          <a:pt x="12333" y="208251"/>
                        </a:moveTo>
                        <a:lnTo>
                          <a:pt x="9250" y="206048"/>
                        </a:lnTo>
                        <a:lnTo>
                          <a:pt x="2995" y="208163"/>
                        </a:lnTo>
                        <a:lnTo>
                          <a:pt x="2995" y="201556"/>
                        </a:lnTo>
                        <a:lnTo>
                          <a:pt x="0" y="199353"/>
                        </a:lnTo>
                        <a:lnTo>
                          <a:pt x="2995" y="198296"/>
                        </a:lnTo>
                        <a:lnTo>
                          <a:pt x="3612" y="14007"/>
                        </a:lnTo>
                        <a:lnTo>
                          <a:pt x="1674" y="11276"/>
                        </a:lnTo>
                        <a:lnTo>
                          <a:pt x="3612" y="10659"/>
                        </a:lnTo>
                        <a:lnTo>
                          <a:pt x="3612" y="0"/>
                        </a:lnTo>
                        <a:lnTo>
                          <a:pt x="9690" y="8721"/>
                        </a:lnTo>
                        <a:lnTo>
                          <a:pt x="11628" y="8104"/>
                        </a:lnTo>
                        <a:lnTo>
                          <a:pt x="11628" y="11452"/>
                        </a:lnTo>
                        <a:lnTo>
                          <a:pt x="119894" y="165966"/>
                        </a:lnTo>
                        <a:lnTo>
                          <a:pt x="119894" y="165966"/>
                        </a:lnTo>
                        <a:lnTo>
                          <a:pt x="121920" y="168873"/>
                        </a:lnTo>
                        <a:lnTo>
                          <a:pt x="117163" y="170459"/>
                        </a:lnTo>
                        <a:lnTo>
                          <a:pt x="12333" y="204991"/>
                        </a:lnTo>
                        <a:lnTo>
                          <a:pt x="12333" y="208251"/>
                        </a:lnTo>
                        <a:close/>
                        <a:moveTo>
                          <a:pt x="11716" y="25371"/>
                        </a:moveTo>
                        <a:lnTo>
                          <a:pt x="12333" y="195125"/>
                        </a:lnTo>
                        <a:lnTo>
                          <a:pt x="109235" y="162443"/>
                        </a:lnTo>
                        <a:lnTo>
                          <a:pt x="11716" y="25371"/>
                        </a:lnTo>
                        <a:close/>
                      </a:path>
                    </a:pathLst>
                  </a:custGeom>
                  <a:grpFill/>
                  <a:ln w="8809" cap="flat">
                    <a:noFill/>
                    <a:prstDash val="solid"/>
                    <a:miter/>
                  </a:ln>
                </p:spPr>
                <p:txBody>
                  <a:bodyPr rtlCol="0" anchor="ctr"/>
                  <a:lstStyle/>
                  <a:p>
                    <a:endParaRPr lang="en-US" sz="3200"/>
                  </a:p>
                </p:txBody>
              </p:sp>
            </p:grpSp>
            <p:grpSp>
              <p:nvGrpSpPr>
                <p:cNvPr id="1681" name="Graphic 4229">
                  <a:extLst>
                    <a:ext uri="{FF2B5EF4-FFF2-40B4-BE49-F238E27FC236}">
                      <a16:creationId xmlns:a16="http://schemas.microsoft.com/office/drawing/2014/main" id="{2827C11C-3D92-4D6B-8CA3-17E6004C05F3}"/>
                    </a:ext>
                  </a:extLst>
                </p:cNvPr>
                <p:cNvGrpSpPr/>
                <p:nvPr/>
              </p:nvGrpSpPr>
              <p:grpSpPr>
                <a:xfrm>
                  <a:off x="4182366" y="3610801"/>
                  <a:ext cx="214681" cy="249477"/>
                  <a:chOff x="4182366" y="3610801"/>
                  <a:chExt cx="214681" cy="249477"/>
                </a:xfrm>
                <a:grpFill/>
              </p:grpSpPr>
              <p:sp>
                <p:nvSpPr>
                  <p:cNvPr id="2240" name="Freeform: Shape 2239">
                    <a:extLst>
                      <a:ext uri="{FF2B5EF4-FFF2-40B4-BE49-F238E27FC236}">
                        <a16:creationId xmlns:a16="http://schemas.microsoft.com/office/drawing/2014/main" id="{C3081576-8F63-4191-ABD3-72F060B47222}"/>
                      </a:ext>
                    </a:extLst>
                  </p:cNvPr>
                  <p:cNvSpPr/>
                  <p:nvPr/>
                </p:nvSpPr>
                <p:spPr>
                  <a:xfrm>
                    <a:off x="4188797" y="3620843"/>
                    <a:ext cx="195212" cy="226838"/>
                  </a:xfrm>
                  <a:custGeom>
                    <a:avLst/>
                    <a:gdLst>
                      <a:gd name="connsiteX0" fmla="*/ 35325 w 195212"/>
                      <a:gd name="connsiteY0" fmla="*/ 76376 h 226838"/>
                      <a:gd name="connsiteX1" fmla="*/ 179533 w 195212"/>
                      <a:gd name="connsiteY1" fmla="*/ 7488 h 226838"/>
                      <a:gd name="connsiteX2" fmla="*/ 195213 w 195212"/>
                      <a:gd name="connsiteY2" fmla="*/ 0 h 226838"/>
                      <a:gd name="connsiteX3" fmla="*/ 183937 w 195212"/>
                      <a:gd name="connsiteY3" fmla="*/ 13126 h 226838"/>
                      <a:gd name="connsiteX4" fmla="*/ 3348 w 195212"/>
                      <a:gd name="connsiteY4" fmla="*/ 222962 h 226838"/>
                      <a:gd name="connsiteX5" fmla="*/ 0 w 195212"/>
                      <a:gd name="connsiteY5" fmla="*/ 226838 h 226838"/>
                      <a:gd name="connsiteX6" fmla="*/ 1145 w 195212"/>
                      <a:gd name="connsiteY6" fmla="*/ 221905 h 226838"/>
                      <a:gd name="connsiteX7" fmla="*/ 33827 w 195212"/>
                      <a:gd name="connsiteY7" fmla="*/ 82719 h 226838"/>
                      <a:gd name="connsiteX8" fmla="*/ 35325 w 195212"/>
                      <a:gd name="connsiteY8" fmla="*/ 76376 h 226838"/>
                      <a:gd name="connsiteX9" fmla="*/ 32506 w 195212"/>
                      <a:gd name="connsiteY9" fmla="*/ 88973 h 226838"/>
                      <a:gd name="connsiteX10" fmla="*/ 3612 w 195212"/>
                      <a:gd name="connsiteY10" fmla="*/ 222345 h 226838"/>
                      <a:gd name="connsiteX11" fmla="*/ 1498 w 195212"/>
                      <a:gd name="connsiteY11" fmla="*/ 221288 h 226838"/>
                      <a:gd name="connsiteX12" fmla="*/ 178387 w 195212"/>
                      <a:gd name="connsiteY12" fmla="*/ 8369 h 226838"/>
                      <a:gd name="connsiteX13" fmla="*/ 182792 w 195212"/>
                      <a:gd name="connsiteY13" fmla="*/ 14007 h 226838"/>
                      <a:gd name="connsiteX14" fmla="*/ 36118 w 195212"/>
                      <a:gd name="connsiteY14" fmla="*/ 87212 h 226838"/>
                      <a:gd name="connsiteX15" fmla="*/ 32506 w 195212"/>
                      <a:gd name="connsiteY15" fmla="*/ 88973 h 22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2" h="226838">
                        <a:moveTo>
                          <a:pt x="35325" y="76376"/>
                        </a:moveTo>
                        <a:lnTo>
                          <a:pt x="179533" y="7488"/>
                        </a:lnTo>
                        <a:lnTo>
                          <a:pt x="195213" y="0"/>
                        </a:lnTo>
                        <a:lnTo>
                          <a:pt x="183937" y="13126"/>
                        </a:lnTo>
                        <a:lnTo>
                          <a:pt x="3348" y="222962"/>
                        </a:lnTo>
                        <a:lnTo>
                          <a:pt x="0" y="226838"/>
                        </a:lnTo>
                        <a:lnTo>
                          <a:pt x="1145" y="221905"/>
                        </a:lnTo>
                        <a:lnTo>
                          <a:pt x="33827" y="82719"/>
                        </a:lnTo>
                        <a:lnTo>
                          <a:pt x="35325" y="76376"/>
                        </a:lnTo>
                        <a:close/>
                        <a:moveTo>
                          <a:pt x="32506" y="88973"/>
                        </a:moveTo>
                        <a:lnTo>
                          <a:pt x="3612" y="222345"/>
                        </a:lnTo>
                        <a:lnTo>
                          <a:pt x="1498" y="221288"/>
                        </a:lnTo>
                        <a:lnTo>
                          <a:pt x="178387" y="8369"/>
                        </a:lnTo>
                        <a:lnTo>
                          <a:pt x="182792" y="14007"/>
                        </a:lnTo>
                        <a:lnTo>
                          <a:pt x="36118" y="87212"/>
                        </a:lnTo>
                        <a:lnTo>
                          <a:pt x="32506" y="88973"/>
                        </a:lnTo>
                        <a:close/>
                      </a:path>
                    </a:pathLst>
                  </a:custGeom>
                  <a:grpFill/>
                  <a:ln w="8809" cap="flat">
                    <a:noFill/>
                    <a:prstDash val="solid"/>
                    <a:miter/>
                  </a:ln>
                </p:spPr>
                <p:txBody>
                  <a:bodyPr rtlCol="0" anchor="ctr"/>
                  <a:lstStyle/>
                  <a:p>
                    <a:endParaRPr lang="en-US" sz="3200"/>
                  </a:p>
                </p:txBody>
              </p:sp>
              <p:sp>
                <p:nvSpPr>
                  <p:cNvPr id="2241" name="Freeform: Shape 2240">
                    <a:extLst>
                      <a:ext uri="{FF2B5EF4-FFF2-40B4-BE49-F238E27FC236}">
                        <a16:creationId xmlns:a16="http://schemas.microsoft.com/office/drawing/2014/main" id="{DD6A79B8-BCF9-4EFE-A364-40FAACF64F23}"/>
                      </a:ext>
                    </a:extLst>
                  </p:cNvPr>
                  <p:cNvSpPr/>
                  <p:nvPr/>
                </p:nvSpPr>
                <p:spPr>
                  <a:xfrm>
                    <a:off x="4182366" y="3610801"/>
                    <a:ext cx="214681" cy="249477"/>
                  </a:xfrm>
                  <a:custGeom>
                    <a:avLst/>
                    <a:gdLst>
                      <a:gd name="connsiteX0" fmla="*/ 0 w 214681"/>
                      <a:gd name="connsiteY0" fmla="*/ 249478 h 249477"/>
                      <a:gd name="connsiteX1" fmla="*/ 3876 w 214681"/>
                      <a:gd name="connsiteY1" fmla="*/ 233181 h 249477"/>
                      <a:gd name="connsiteX2" fmla="*/ 2555 w 214681"/>
                      <a:gd name="connsiteY2" fmla="*/ 232564 h 249477"/>
                      <a:gd name="connsiteX3" fmla="*/ 4581 w 214681"/>
                      <a:gd name="connsiteY3" fmla="*/ 230098 h 249477"/>
                      <a:gd name="connsiteX4" fmla="*/ 38849 w 214681"/>
                      <a:gd name="connsiteY4" fmla="*/ 84128 h 249477"/>
                      <a:gd name="connsiteX5" fmla="*/ 183144 w 214681"/>
                      <a:gd name="connsiteY5" fmla="*/ 15152 h 249477"/>
                      <a:gd name="connsiteX6" fmla="*/ 184906 w 214681"/>
                      <a:gd name="connsiteY6" fmla="*/ 13038 h 249477"/>
                      <a:gd name="connsiteX7" fmla="*/ 185611 w 214681"/>
                      <a:gd name="connsiteY7" fmla="*/ 13918 h 249477"/>
                      <a:gd name="connsiteX8" fmla="*/ 214682 w 214681"/>
                      <a:gd name="connsiteY8" fmla="*/ 0 h 249477"/>
                      <a:gd name="connsiteX9" fmla="*/ 193716 w 214681"/>
                      <a:gd name="connsiteY9" fmla="*/ 24313 h 249477"/>
                      <a:gd name="connsiteX10" fmla="*/ 194332 w 214681"/>
                      <a:gd name="connsiteY10" fmla="*/ 25106 h 249477"/>
                      <a:gd name="connsiteX11" fmla="*/ 191954 w 214681"/>
                      <a:gd name="connsiteY11" fmla="*/ 26340 h 249477"/>
                      <a:gd name="connsiteX12" fmla="*/ 13038 w 214681"/>
                      <a:gd name="connsiteY12" fmla="*/ 234150 h 249477"/>
                      <a:gd name="connsiteX13" fmla="*/ 12333 w 214681"/>
                      <a:gd name="connsiteY13" fmla="*/ 237233 h 249477"/>
                      <a:gd name="connsiteX14" fmla="*/ 10924 w 214681"/>
                      <a:gd name="connsiteY14" fmla="*/ 236528 h 249477"/>
                      <a:gd name="connsiteX15" fmla="*/ 0 w 214681"/>
                      <a:gd name="connsiteY15" fmla="*/ 249478 h 249477"/>
                      <a:gd name="connsiteX16" fmla="*/ 41844 w 214681"/>
                      <a:gd name="connsiteY16" fmla="*/ 101306 h 249477"/>
                      <a:gd name="connsiteX17" fmla="*/ 17266 w 214681"/>
                      <a:gd name="connsiteY17" fmla="*/ 214681 h 249477"/>
                      <a:gd name="connsiteX18" fmla="*/ 160857 w 214681"/>
                      <a:gd name="connsiteY18" fmla="*/ 41932 h 249477"/>
                      <a:gd name="connsiteX19" fmla="*/ 41844 w 214681"/>
                      <a:gd name="connsiteY19" fmla="*/ 101306 h 249477"/>
                      <a:gd name="connsiteX20" fmla="*/ 44663 w 214681"/>
                      <a:gd name="connsiteY20" fmla="*/ 88709 h 249477"/>
                      <a:gd name="connsiteX21" fmla="*/ 43694 w 214681"/>
                      <a:gd name="connsiteY21" fmla="*/ 92849 h 249477"/>
                      <a:gd name="connsiteX22" fmla="*/ 171516 w 214681"/>
                      <a:gd name="connsiteY22" fmla="*/ 28982 h 249477"/>
                      <a:gd name="connsiteX23" fmla="*/ 172838 w 214681"/>
                      <a:gd name="connsiteY23" fmla="*/ 27485 h 249477"/>
                      <a:gd name="connsiteX24" fmla="*/ 44663 w 214681"/>
                      <a:gd name="connsiteY24" fmla="*/ 88709 h 249477"/>
                      <a:gd name="connsiteX25" fmla="*/ 175833 w 214681"/>
                      <a:gd name="connsiteY25" fmla="*/ 34444 h 249477"/>
                      <a:gd name="connsiteX26" fmla="*/ 167816 w 214681"/>
                      <a:gd name="connsiteY26" fmla="*/ 44134 h 249477"/>
                      <a:gd name="connsiteX27" fmla="*/ 176361 w 214681"/>
                      <a:gd name="connsiteY27" fmla="*/ 34180 h 249477"/>
                      <a:gd name="connsiteX28" fmla="*/ 175833 w 214681"/>
                      <a:gd name="connsiteY28" fmla="*/ 34444 h 24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4681" h="249477">
                        <a:moveTo>
                          <a:pt x="0" y="249478"/>
                        </a:moveTo>
                        <a:lnTo>
                          <a:pt x="3876" y="233181"/>
                        </a:lnTo>
                        <a:lnTo>
                          <a:pt x="2555" y="232564"/>
                        </a:lnTo>
                        <a:lnTo>
                          <a:pt x="4581" y="230098"/>
                        </a:lnTo>
                        <a:lnTo>
                          <a:pt x="38849" y="84128"/>
                        </a:lnTo>
                        <a:lnTo>
                          <a:pt x="183144" y="15152"/>
                        </a:lnTo>
                        <a:lnTo>
                          <a:pt x="184906" y="13038"/>
                        </a:lnTo>
                        <a:lnTo>
                          <a:pt x="185611" y="13918"/>
                        </a:lnTo>
                        <a:lnTo>
                          <a:pt x="214682" y="0"/>
                        </a:lnTo>
                        <a:lnTo>
                          <a:pt x="193716" y="24313"/>
                        </a:lnTo>
                        <a:lnTo>
                          <a:pt x="194332" y="25106"/>
                        </a:lnTo>
                        <a:lnTo>
                          <a:pt x="191954" y="26340"/>
                        </a:lnTo>
                        <a:lnTo>
                          <a:pt x="13038" y="234150"/>
                        </a:lnTo>
                        <a:lnTo>
                          <a:pt x="12333" y="237233"/>
                        </a:lnTo>
                        <a:lnTo>
                          <a:pt x="10924" y="236528"/>
                        </a:lnTo>
                        <a:lnTo>
                          <a:pt x="0" y="249478"/>
                        </a:lnTo>
                        <a:close/>
                        <a:moveTo>
                          <a:pt x="41844" y="101306"/>
                        </a:moveTo>
                        <a:lnTo>
                          <a:pt x="17266" y="214681"/>
                        </a:lnTo>
                        <a:lnTo>
                          <a:pt x="160857" y="41932"/>
                        </a:lnTo>
                        <a:lnTo>
                          <a:pt x="41844" y="101306"/>
                        </a:lnTo>
                        <a:close/>
                        <a:moveTo>
                          <a:pt x="44663" y="88709"/>
                        </a:moveTo>
                        <a:lnTo>
                          <a:pt x="43694" y="92849"/>
                        </a:lnTo>
                        <a:lnTo>
                          <a:pt x="171516" y="28982"/>
                        </a:lnTo>
                        <a:lnTo>
                          <a:pt x="172838" y="27485"/>
                        </a:lnTo>
                        <a:lnTo>
                          <a:pt x="44663" y="88709"/>
                        </a:lnTo>
                        <a:close/>
                        <a:moveTo>
                          <a:pt x="175833" y="34444"/>
                        </a:moveTo>
                        <a:lnTo>
                          <a:pt x="167816" y="44134"/>
                        </a:lnTo>
                        <a:lnTo>
                          <a:pt x="176361" y="34180"/>
                        </a:lnTo>
                        <a:lnTo>
                          <a:pt x="175833" y="34444"/>
                        </a:lnTo>
                        <a:close/>
                      </a:path>
                    </a:pathLst>
                  </a:custGeom>
                  <a:grpFill/>
                  <a:ln w="8809" cap="flat">
                    <a:noFill/>
                    <a:prstDash val="solid"/>
                    <a:miter/>
                  </a:ln>
                </p:spPr>
                <p:txBody>
                  <a:bodyPr rtlCol="0" anchor="ctr"/>
                  <a:lstStyle/>
                  <a:p>
                    <a:endParaRPr lang="en-US" sz="3200"/>
                  </a:p>
                </p:txBody>
              </p:sp>
            </p:grpSp>
            <p:grpSp>
              <p:nvGrpSpPr>
                <p:cNvPr id="1682" name="Graphic 4229">
                  <a:extLst>
                    <a:ext uri="{FF2B5EF4-FFF2-40B4-BE49-F238E27FC236}">
                      <a16:creationId xmlns:a16="http://schemas.microsoft.com/office/drawing/2014/main" id="{79A3986C-8B15-468C-B80E-04FC3EB57D9B}"/>
                    </a:ext>
                  </a:extLst>
                </p:cNvPr>
                <p:cNvGrpSpPr/>
                <p:nvPr/>
              </p:nvGrpSpPr>
              <p:grpSpPr>
                <a:xfrm>
                  <a:off x="4339083" y="3620491"/>
                  <a:ext cx="167728" cy="195301"/>
                  <a:chOff x="4339083" y="3620491"/>
                  <a:chExt cx="167728" cy="195301"/>
                </a:xfrm>
                <a:grpFill/>
              </p:grpSpPr>
              <p:sp>
                <p:nvSpPr>
                  <p:cNvPr id="2238" name="Freeform: Shape 2237">
                    <a:extLst>
                      <a:ext uri="{FF2B5EF4-FFF2-40B4-BE49-F238E27FC236}">
                        <a16:creationId xmlns:a16="http://schemas.microsoft.com/office/drawing/2014/main" id="{2B606B69-25B3-49A9-8651-5351F4E051F3}"/>
                      </a:ext>
                    </a:extLst>
                  </p:cNvPr>
                  <p:cNvSpPr/>
                  <p:nvPr/>
                </p:nvSpPr>
                <p:spPr>
                  <a:xfrm>
                    <a:off x="4344104" y="3625776"/>
                    <a:ext cx="156452" cy="182880"/>
                  </a:xfrm>
                  <a:custGeom>
                    <a:avLst/>
                    <a:gdLst>
                      <a:gd name="connsiteX0" fmla="*/ 147114 w 156452"/>
                      <a:gd name="connsiteY0" fmla="*/ 80869 h 182880"/>
                      <a:gd name="connsiteX1" fmla="*/ 24137 w 156452"/>
                      <a:gd name="connsiteY1" fmla="*/ 8897 h 182880"/>
                      <a:gd name="connsiteX2" fmla="*/ 29511 w 156452"/>
                      <a:gd name="connsiteY2" fmla="*/ 6254 h 182880"/>
                      <a:gd name="connsiteX3" fmla="*/ 4140 w 156452"/>
                      <a:gd name="connsiteY3" fmla="*/ 179356 h 182880"/>
                      <a:gd name="connsiteX4" fmla="*/ 1321 w 156452"/>
                      <a:gd name="connsiteY4" fmla="*/ 177595 h 182880"/>
                      <a:gd name="connsiteX5" fmla="*/ 147114 w 156452"/>
                      <a:gd name="connsiteY5" fmla="*/ 80869 h 182880"/>
                      <a:gd name="connsiteX6" fmla="*/ 156452 w 156452"/>
                      <a:gd name="connsiteY6" fmla="*/ 74526 h 182880"/>
                      <a:gd name="connsiteX7" fmla="*/ 3348 w 156452"/>
                      <a:gd name="connsiteY7" fmla="*/ 180590 h 182880"/>
                      <a:gd name="connsiteX8" fmla="*/ 0 w 156452"/>
                      <a:gd name="connsiteY8" fmla="*/ 182880 h 182880"/>
                      <a:gd name="connsiteX9" fmla="*/ 529 w 156452"/>
                      <a:gd name="connsiteY9" fmla="*/ 178828 h 182880"/>
                      <a:gd name="connsiteX10" fmla="*/ 22376 w 156452"/>
                      <a:gd name="connsiteY10" fmla="*/ 5286 h 182880"/>
                      <a:gd name="connsiteX11" fmla="*/ 23080 w 156452"/>
                      <a:gd name="connsiteY11" fmla="*/ 0 h 182880"/>
                      <a:gd name="connsiteX12" fmla="*/ 27749 w 156452"/>
                      <a:gd name="connsiteY12" fmla="*/ 2643 h 182880"/>
                      <a:gd name="connsiteX13" fmla="*/ 156452 w 156452"/>
                      <a:gd name="connsiteY13" fmla="*/ 74526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452" h="182880">
                        <a:moveTo>
                          <a:pt x="147114" y="80869"/>
                        </a:moveTo>
                        <a:lnTo>
                          <a:pt x="24137" y="8897"/>
                        </a:lnTo>
                        <a:lnTo>
                          <a:pt x="29511" y="6254"/>
                        </a:lnTo>
                        <a:lnTo>
                          <a:pt x="4140" y="179356"/>
                        </a:lnTo>
                        <a:lnTo>
                          <a:pt x="1321" y="177595"/>
                        </a:lnTo>
                        <a:lnTo>
                          <a:pt x="147114" y="80869"/>
                        </a:lnTo>
                        <a:close/>
                        <a:moveTo>
                          <a:pt x="156452" y="74526"/>
                        </a:moveTo>
                        <a:lnTo>
                          <a:pt x="3348" y="180590"/>
                        </a:lnTo>
                        <a:lnTo>
                          <a:pt x="0" y="182880"/>
                        </a:lnTo>
                        <a:lnTo>
                          <a:pt x="529" y="178828"/>
                        </a:lnTo>
                        <a:lnTo>
                          <a:pt x="22376" y="5286"/>
                        </a:lnTo>
                        <a:lnTo>
                          <a:pt x="23080" y="0"/>
                        </a:lnTo>
                        <a:lnTo>
                          <a:pt x="27749" y="2643"/>
                        </a:lnTo>
                        <a:lnTo>
                          <a:pt x="156452" y="74526"/>
                        </a:lnTo>
                        <a:close/>
                      </a:path>
                    </a:pathLst>
                  </a:custGeom>
                  <a:grpFill/>
                  <a:ln w="8809" cap="flat">
                    <a:noFill/>
                    <a:prstDash val="solid"/>
                    <a:miter/>
                  </a:ln>
                </p:spPr>
                <p:txBody>
                  <a:bodyPr rtlCol="0" anchor="ctr"/>
                  <a:lstStyle/>
                  <a:p>
                    <a:endParaRPr lang="en-US" sz="3200"/>
                  </a:p>
                </p:txBody>
              </p:sp>
              <p:sp>
                <p:nvSpPr>
                  <p:cNvPr id="2239" name="Freeform: Shape 2238">
                    <a:extLst>
                      <a:ext uri="{FF2B5EF4-FFF2-40B4-BE49-F238E27FC236}">
                        <a16:creationId xmlns:a16="http://schemas.microsoft.com/office/drawing/2014/main" id="{F9B40C10-B547-4F49-9DF1-93EBEE1C0AE5}"/>
                      </a:ext>
                    </a:extLst>
                  </p:cNvPr>
                  <p:cNvSpPr/>
                  <p:nvPr/>
                </p:nvSpPr>
                <p:spPr>
                  <a:xfrm>
                    <a:off x="4339083" y="3620491"/>
                    <a:ext cx="167728" cy="195301"/>
                  </a:xfrm>
                  <a:custGeom>
                    <a:avLst/>
                    <a:gdLst>
                      <a:gd name="connsiteX0" fmla="*/ 617 w 167728"/>
                      <a:gd name="connsiteY0" fmla="*/ 195301 h 195301"/>
                      <a:gd name="connsiteX1" fmla="*/ 2026 w 167728"/>
                      <a:gd name="connsiteY1" fmla="*/ 184201 h 195301"/>
                      <a:gd name="connsiteX2" fmla="*/ 0 w 167728"/>
                      <a:gd name="connsiteY2" fmla="*/ 182968 h 195301"/>
                      <a:gd name="connsiteX3" fmla="*/ 2378 w 167728"/>
                      <a:gd name="connsiteY3" fmla="*/ 181383 h 195301"/>
                      <a:gd name="connsiteX4" fmla="*/ 23344 w 167728"/>
                      <a:gd name="connsiteY4" fmla="*/ 14800 h 195301"/>
                      <a:gd name="connsiteX5" fmla="*/ 21935 w 167728"/>
                      <a:gd name="connsiteY5" fmla="*/ 14007 h 195301"/>
                      <a:gd name="connsiteX6" fmla="*/ 23521 w 167728"/>
                      <a:gd name="connsiteY6" fmla="*/ 13214 h 195301"/>
                      <a:gd name="connsiteX7" fmla="*/ 25195 w 167728"/>
                      <a:gd name="connsiteY7" fmla="*/ 0 h 195301"/>
                      <a:gd name="connsiteX8" fmla="*/ 36999 w 167728"/>
                      <a:gd name="connsiteY8" fmla="*/ 6519 h 195301"/>
                      <a:gd name="connsiteX9" fmla="*/ 38673 w 167728"/>
                      <a:gd name="connsiteY9" fmla="*/ 5726 h 195301"/>
                      <a:gd name="connsiteX10" fmla="*/ 38408 w 167728"/>
                      <a:gd name="connsiteY10" fmla="*/ 7400 h 195301"/>
                      <a:gd name="connsiteX11" fmla="*/ 167728 w 167728"/>
                      <a:gd name="connsiteY11" fmla="*/ 79548 h 195301"/>
                      <a:gd name="connsiteX12" fmla="*/ 11981 w 167728"/>
                      <a:gd name="connsiteY12" fmla="*/ 187373 h 195301"/>
                      <a:gd name="connsiteX13" fmla="*/ 11540 w 167728"/>
                      <a:gd name="connsiteY13" fmla="*/ 190192 h 195301"/>
                      <a:gd name="connsiteX14" fmla="*/ 9602 w 167728"/>
                      <a:gd name="connsiteY14" fmla="*/ 188959 h 195301"/>
                      <a:gd name="connsiteX15" fmla="*/ 617 w 167728"/>
                      <a:gd name="connsiteY15" fmla="*/ 195301 h 195301"/>
                      <a:gd name="connsiteX16" fmla="*/ 36294 w 167728"/>
                      <a:gd name="connsiteY16" fmla="*/ 22287 h 195301"/>
                      <a:gd name="connsiteX17" fmla="*/ 14095 w 167728"/>
                      <a:gd name="connsiteY17" fmla="*/ 173542 h 195301"/>
                      <a:gd name="connsiteX18" fmla="*/ 145705 w 167728"/>
                      <a:gd name="connsiteY18" fmla="*/ 86243 h 195301"/>
                      <a:gd name="connsiteX19" fmla="*/ 36294 w 167728"/>
                      <a:gd name="connsiteY19" fmla="*/ 22287 h 195301"/>
                      <a:gd name="connsiteX20" fmla="*/ 37351 w 167728"/>
                      <a:gd name="connsiteY20" fmla="*/ 15064 h 195301"/>
                      <a:gd name="connsiteX21" fmla="*/ 152048 w 167728"/>
                      <a:gd name="connsiteY21" fmla="*/ 82190 h 195301"/>
                      <a:gd name="connsiteX22" fmla="*/ 155043 w 167728"/>
                      <a:gd name="connsiteY22" fmla="*/ 80076 h 195301"/>
                      <a:gd name="connsiteX23" fmla="*/ 37439 w 167728"/>
                      <a:gd name="connsiteY23" fmla="*/ 14447 h 195301"/>
                      <a:gd name="connsiteX24" fmla="*/ 37351 w 167728"/>
                      <a:gd name="connsiteY24" fmla="*/ 15064 h 195301"/>
                      <a:gd name="connsiteX25" fmla="*/ 29687 w 167728"/>
                      <a:gd name="connsiteY25" fmla="*/ 18499 h 195301"/>
                      <a:gd name="connsiteX26" fmla="*/ 27925 w 167728"/>
                      <a:gd name="connsiteY26" fmla="*/ 32770 h 195301"/>
                      <a:gd name="connsiteX27" fmla="*/ 29951 w 167728"/>
                      <a:gd name="connsiteY27" fmla="*/ 18676 h 195301"/>
                      <a:gd name="connsiteX28" fmla="*/ 29687 w 167728"/>
                      <a:gd name="connsiteY28" fmla="*/ 18499 h 19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7728" h="195301">
                        <a:moveTo>
                          <a:pt x="617" y="195301"/>
                        </a:moveTo>
                        <a:lnTo>
                          <a:pt x="2026" y="184201"/>
                        </a:lnTo>
                        <a:lnTo>
                          <a:pt x="0" y="182968"/>
                        </a:lnTo>
                        <a:lnTo>
                          <a:pt x="2378" y="181383"/>
                        </a:lnTo>
                        <a:lnTo>
                          <a:pt x="23344" y="14800"/>
                        </a:lnTo>
                        <a:lnTo>
                          <a:pt x="21935" y="14007"/>
                        </a:lnTo>
                        <a:lnTo>
                          <a:pt x="23521" y="13214"/>
                        </a:lnTo>
                        <a:lnTo>
                          <a:pt x="25195" y="0"/>
                        </a:lnTo>
                        <a:lnTo>
                          <a:pt x="36999" y="6519"/>
                        </a:lnTo>
                        <a:lnTo>
                          <a:pt x="38673" y="5726"/>
                        </a:lnTo>
                        <a:lnTo>
                          <a:pt x="38408" y="7400"/>
                        </a:lnTo>
                        <a:lnTo>
                          <a:pt x="167728" y="79548"/>
                        </a:lnTo>
                        <a:lnTo>
                          <a:pt x="11981" y="187373"/>
                        </a:lnTo>
                        <a:lnTo>
                          <a:pt x="11540" y="190192"/>
                        </a:lnTo>
                        <a:lnTo>
                          <a:pt x="9602" y="188959"/>
                        </a:lnTo>
                        <a:lnTo>
                          <a:pt x="617" y="195301"/>
                        </a:lnTo>
                        <a:close/>
                        <a:moveTo>
                          <a:pt x="36294" y="22287"/>
                        </a:moveTo>
                        <a:lnTo>
                          <a:pt x="14095" y="173542"/>
                        </a:lnTo>
                        <a:lnTo>
                          <a:pt x="145705" y="86243"/>
                        </a:lnTo>
                        <a:lnTo>
                          <a:pt x="36294" y="22287"/>
                        </a:lnTo>
                        <a:close/>
                        <a:moveTo>
                          <a:pt x="37351" y="15064"/>
                        </a:moveTo>
                        <a:lnTo>
                          <a:pt x="152048" y="82190"/>
                        </a:lnTo>
                        <a:lnTo>
                          <a:pt x="155043" y="80076"/>
                        </a:lnTo>
                        <a:lnTo>
                          <a:pt x="37439" y="14447"/>
                        </a:lnTo>
                        <a:lnTo>
                          <a:pt x="37351" y="15064"/>
                        </a:lnTo>
                        <a:close/>
                        <a:moveTo>
                          <a:pt x="29687" y="18499"/>
                        </a:moveTo>
                        <a:lnTo>
                          <a:pt x="27925" y="32770"/>
                        </a:lnTo>
                        <a:lnTo>
                          <a:pt x="29951" y="18676"/>
                        </a:lnTo>
                        <a:lnTo>
                          <a:pt x="29687" y="18499"/>
                        </a:lnTo>
                        <a:close/>
                      </a:path>
                    </a:pathLst>
                  </a:custGeom>
                  <a:grpFill/>
                  <a:ln w="8809" cap="flat">
                    <a:noFill/>
                    <a:prstDash val="solid"/>
                    <a:miter/>
                  </a:ln>
                </p:spPr>
                <p:txBody>
                  <a:bodyPr rtlCol="0" anchor="ctr"/>
                  <a:lstStyle/>
                  <a:p>
                    <a:endParaRPr lang="en-US" sz="3200"/>
                  </a:p>
                </p:txBody>
              </p:sp>
            </p:grpSp>
            <p:grpSp>
              <p:nvGrpSpPr>
                <p:cNvPr id="1683" name="Graphic 4229">
                  <a:extLst>
                    <a:ext uri="{FF2B5EF4-FFF2-40B4-BE49-F238E27FC236}">
                      <a16:creationId xmlns:a16="http://schemas.microsoft.com/office/drawing/2014/main" id="{39C428C9-9A50-4CC3-B9AE-BDE1D4F99FFA}"/>
                    </a:ext>
                  </a:extLst>
                </p:cNvPr>
                <p:cNvGrpSpPr/>
                <p:nvPr/>
              </p:nvGrpSpPr>
              <p:grpSpPr>
                <a:xfrm>
                  <a:off x="4487166" y="3680305"/>
                  <a:ext cx="83159" cy="299602"/>
                  <a:chOff x="4487166" y="3680305"/>
                  <a:chExt cx="83159" cy="299602"/>
                </a:xfrm>
                <a:grpFill/>
              </p:grpSpPr>
              <p:sp>
                <p:nvSpPr>
                  <p:cNvPr id="2236" name="Freeform: Shape 2235">
                    <a:extLst>
                      <a:ext uri="{FF2B5EF4-FFF2-40B4-BE49-F238E27FC236}">
                        <a16:creationId xmlns:a16="http://schemas.microsoft.com/office/drawing/2014/main" id="{C2553361-C8EA-422C-9AF8-7AB7EE3A561E}"/>
                      </a:ext>
                    </a:extLst>
                  </p:cNvPr>
                  <p:cNvSpPr/>
                  <p:nvPr/>
                </p:nvSpPr>
                <p:spPr>
                  <a:xfrm>
                    <a:off x="4491395" y="3690965"/>
                    <a:ext cx="75231" cy="272206"/>
                  </a:xfrm>
                  <a:custGeom>
                    <a:avLst/>
                    <a:gdLst>
                      <a:gd name="connsiteX0" fmla="*/ 70826 w 75231"/>
                      <a:gd name="connsiteY0" fmla="*/ 112494 h 272206"/>
                      <a:gd name="connsiteX1" fmla="*/ 68976 w 75231"/>
                      <a:gd name="connsiteY1" fmla="*/ 109940 h 272206"/>
                      <a:gd name="connsiteX2" fmla="*/ 1321 w 75231"/>
                      <a:gd name="connsiteY2" fmla="*/ 14888 h 272206"/>
                      <a:gd name="connsiteX3" fmla="*/ 8457 w 75231"/>
                      <a:gd name="connsiteY3" fmla="*/ 12509 h 272206"/>
                      <a:gd name="connsiteX4" fmla="*/ 11716 w 75231"/>
                      <a:gd name="connsiteY4" fmla="*/ 264366 h 272206"/>
                      <a:gd name="connsiteX5" fmla="*/ 8633 w 75231"/>
                      <a:gd name="connsiteY5" fmla="*/ 263837 h 272206"/>
                      <a:gd name="connsiteX6" fmla="*/ 70826 w 75231"/>
                      <a:gd name="connsiteY6" fmla="*/ 112494 h 272206"/>
                      <a:gd name="connsiteX7" fmla="*/ 75231 w 75231"/>
                      <a:gd name="connsiteY7" fmla="*/ 101395 h 272206"/>
                      <a:gd name="connsiteX8" fmla="*/ 73029 w 75231"/>
                      <a:gd name="connsiteY8" fmla="*/ 106944 h 272206"/>
                      <a:gd name="connsiteX9" fmla="*/ 11540 w 75231"/>
                      <a:gd name="connsiteY9" fmla="*/ 264982 h 272206"/>
                      <a:gd name="connsiteX10" fmla="*/ 8721 w 75231"/>
                      <a:gd name="connsiteY10" fmla="*/ 272206 h 272206"/>
                      <a:gd name="connsiteX11" fmla="*/ 8457 w 75231"/>
                      <a:gd name="connsiteY11" fmla="*/ 264366 h 272206"/>
                      <a:gd name="connsiteX12" fmla="*/ 440 w 75231"/>
                      <a:gd name="connsiteY12" fmla="*/ 12597 h 272206"/>
                      <a:gd name="connsiteX13" fmla="*/ 0 w 75231"/>
                      <a:gd name="connsiteY13" fmla="*/ 0 h 272206"/>
                      <a:gd name="connsiteX14" fmla="*/ 7576 w 75231"/>
                      <a:gd name="connsiteY14" fmla="*/ 10219 h 272206"/>
                      <a:gd name="connsiteX15" fmla="*/ 75231 w 75231"/>
                      <a:gd name="connsiteY15" fmla="*/ 101395 h 27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5231" h="272206">
                        <a:moveTo>
                          <a:pt x="70826" y="112494"/>
                        </a:moveTo>
                        <a:lnTo>
                          <a:pt x="68976" y="109940"/>
                        </a:lnTo>
                        <a:lnTo>
                          <a:pt x="1321" y="14888"/>
                        </a:lnTo>
                        <a:lnTo>
                          <a:pt x="8457" y="12509"/>
                        </a:lnTo>
                        <a:lnTo>
                          <a:pt x="11716" y="264366"/>
                        </a:lnTo>
                        <a:lnTo>
                          <a:pt x="8633" y="263837"/>
                        </a:lnTo>
                        <a:lnTo>
                          <a:pt x="70826" y="112494"/>
                        </a:lnTo>
                        <a:close/>
                        <a:moveTo>
                          <a:pt x="75231" y="101395"/>
                        </a:moveTo>
                        <a:lnTo>
                          <a:pt x="73029" y="106944"/>
                        </a:lnTo>
                        <a:lnTo>
                          <a:pt x="11540" y="264982"/>
                        </a:lnTo>
                        <a:lnTo>
                          <a:pt x="8721" y="272206"/>
                        </a:lnTo>
                        <a:lnTo>
                          <a:pt x="8457" y="264366"/>
                        </a:lnTo>
                        <a:lnTo>
                          <a:pt x="440" y="12597"/>
                        </a:lnTo>
                        <a:lnTo>
                          <a:pt x="0" y="0"/>
                        </a:lnTo>
                        <a:lnTo>
                          <a:pt x="7576" y="10219"/>
                        </a:lnTo>
                        <a:lnTo>
                          <a:pt x="75231" y="101395"/>
                        </a:lnTo>
                        <a:close/>
                      </a:path>
                    </a:pathLst>
                  </a:custGeom>
                  <a:grpFill/>
                  <a:ln w="8809" cap="flat">
                    <a:noFill/>
                    <a:prstDash val="solid"/>
                    <a:miter/>
                  </a:ln>
                </p:spPr>
                <p:txBody>
                  <a:bodyPr rtlCol="0" anchor="ctr"/>
                  <a:lstStyle/>
                  <a:p>
                    <a:endParaRPr lang="en-US" sz="3200"/>
                  </a:p>
                </p:txBody>
              </p:sp>
              <p:sp>
                <p:nvSpPr>
                  <p:cNvPr id="2237" name="Freeform: Shape 2236">
                    <a:extLst>
                      <a:ext uri="{FF2B5EF4-FFF2-40B4-BE49-F238E27FC236}">
                        <a16:creationId xmlns:a16="http://schemas.microsoft.com/office/drawing/2014/main" id="{26B9AB31-19E0-4F4E-8734-8F382B16A2DA}"/>
                      </a:ext>
                    </a:extLst>
                  </p:cNvPr>
                  <p:cNvSpPr/>
                  <p:nvPr/>
                </p:nvSpPr>
                <p:spPr>
                  <a:xfrm>
                    <a:off x="4487166" y="3680305"/>
                    <a:ext cx="83159" cy="299602"/>
                  </a:xfrm>
                  <a:custGeom>
                    <a:avLst/>
                    <a:gdLst>
                      <a:gd name="connsiteX0" fmla="*/ 10131 w 83159"/>
                      <a:gd name="connsiteY0" fmla="*/ 299603 h 299602"/>
                      <a:gd name="connsiteX1" fmla="*/ 9426 w 83159"/>
                      <a:gd name="connsiteY1" fmla="*/ 277315 h 299602"/>
                      <a:gd name="connsiteX2" fmla="*/ 8105 w 83159"/>
                      <a:gd name="connsiteY2" fmla="*/ 277051 h 299602"/>
                      <a:gd name="connsiteX3" fmla="*/ 9250 w 83159"/>
                      <a:gd name="connsiteY3" fmla="*/ 274144 h 299602"/>
                      <a:gd name="connsiteX4" fmla="*/ 1321 w 83159"/>
                      <a:gd name="connsiteY4" fmla="*/ 25635 h 299602"/>
                      <a:gd name="connsiteX5" fmla="*/ 0 w 83159"/>
                      <a:gd name="connsiteY5" fmla="*/ 23785 h 299602"/>
                      <a:gd name="connsiteX6" fmla="*/ 1233 w 83159"/>
                      <a:gd name="connsiteY6" fmla="*/ 23344 h 299602"/>
                      <a:gd name="connsiteX7" fmla="*/ 529 w 83159"/>
                      <a:gd name="connsiteY7" fmla="*/ 0 h 299602"/>
                      <a:gd name="connsiteX8" fmla="*/ 14535 w 83159"/>
                      <a:gd name="connsiteY8" fmla="*/ 18852 h 299602"/>
                      <a:gd name="connsiteX9" fmla="*/ 15857 w 83159"/>
                      <a:gd name="connsiteY9" fmla="*/ 18411 h 299602"/>
                      <a:gd name="connsiteX10" fmla="*/ 15857 w 83159"/>
                      <a:gd name="connsiteY10" fmla="*/ 20702 h 299602"/>
                      <a:gd name="connsiteX11" fmla="*/ 83159 w 83159"/>
                      <a:gd name="connsiteY11" fmla="*/ 111525 h 299602"/>
                      <a:gd name="connsiteX12" fmla="*/ 19204 w 83159"/>
                      <a:gd name="connsiteY12" fmla="*/ 275906 h 299602"/>
                      <a:gd name="connsiteX13" fmla="*/ 19204 w 83159"/>
                      <a:gd name="connsiteY13" fmla="*/ 278989 h 299602"/>
                      <a:gd name="connsiteX14" fmla="*/ 18059 w 83159"/>
                      <a:gd name="connsiteY14" fmla="*/ 278813 h 299602"/>
                      <a:gd name="connsiteX15" fmla="*/ 10131 w 83159"/>
                      <a:gd name="connsiteY15" fmla="*/ 299603 h 299602"/>
                      <a:gd name="connsiteX16" fmla="*/ 16385 w 83159"/>
                      <a:gd name="connsiteY16" fmla="*/ 46601 h 299602"/>
                      <a:gd name="connsiteX17" fmla="*/ 19028 w 83159"/>
                      <a:gd name="connsiteY17" fmla="*/ 250711 h 299602"/>
                      <a:gd name="connsiteX18" fmla="*/ 71267 w 83159"/>
                      <a:gd name="connsiteY18" fmla="*/ 123682 h 299602"/>
                      <a:gd name="connsiteX19" fmla="*/ 16385 w 83159"/>
                      <a:gd name="connsiteY19" fmla="*/ 46601 h 299602"/>
                      <a:gd name="connsiteX20" fmla="*/ 16209 w 83159"/>
                      <a:gd name="connsiteY20" fmla="*/ 34708 h 299602"/>
                      <a:gd name="connsiteX21" fmla="*/ 74262 w 83159"/>
                      <a:gd name="connsiteY21" fmla="*/ 116194 h 299602"/>
                      <a:gd name="connsiteX22" fmla="*/ 75672 w 83159"/>
                      <a:gd name="connsiteY22" fmla="*/ 112494 h 299602"/>
                      <a:gd name="connsiteX23" fmla="*/ 16209 w 83159"/>
                      <a:gd name="connsiteY23" fmla="*/ 32154 h 299602"/>
                      <a:gd name="connsiteX24" fmla="*/ 16209 w 83159"/>
                      <a:gd name="connsiteY24" fmla="*/ 34708 h 299602"/>
                      <a:gd name="connsiteX25" fmla="*/ 8545 w 83159"/>
                      <a:gd name="connsiteY25" fmla="*/ 35589 h 299602"/>
                      <a:gd name="connsiteX26" fmla="*/ 10131 w 83159"/>
                      <a:gd name="connsiteY26" fmla="*/ 85626 h 299602"/>
                      <a:gd name="connsiteX27" fmla="*/ 9514 w 83159"/>
                      <a:gd name="connsiteY27" fmla="*/ 36911 h 299602"/>
                      <a:gd name="connsiteX28" fmla="*/ 8545 w 83159"/>
                      <a:gd name="connsiteY28" fmla="*/ 35589 h 29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3159" h="299602">
                        <a:moveTo>
                          <a:pt x="10131" y="299603"/>
                        </a:moveTo>
                        <a:lnTo>
                          <a:pt x="9426" y="277315"/>
                        </a:lnTo>
                        <a:lnTo>
                          <a:pt x="8105" y="277051"/>
                        </a:lnTo>
                        <a:lnTo>
                          <a:pt x="9250" y="274144"/>
                        </a:lnTo>
                        <a:lnTo>
                          <a:pt x="1321" y="25635"/>
                        </a:lnTo>
                        <a:lnTo>
                          <a:pt x="0" y="23785"/>
                        </a:lnTo>
                        <a:lnTo>
                          <a:pt x="1233" y="23344"/>
                        </a:lnTo>
                        <a:lnTo>
                          <a:pt x="529" y="0"/>
                        </a:lnTo>
                        <a:lnTo>
                          <a:pt x="14535" y="18852"/>
                        </a:lnTo>
                        <a:lnTo>
                          <a:pt x="15857" y="18411"/>
                        </a:lnTo>
                        <a:lnTo>
                          <a:pt x="15857" y="20702"/>
                        </a:lnTo>
                        <a:lnTo>
                          <a:pt x="83159" y="111525"/>
                        </a:lnTo>
                        <a:lnTo>
                          <a:pt x="19204" y="275906"/>
                        </a:lnTo>
                        <a:lnTo>
                          <a:pt x="19204" y="278989"/>
                        </a:lnTo>
                        <a:lnTo>
                          <a:pt x="18059" y="278813"/>
                        </a:lnTo>
                        <a:lnTo>
                          <a:pt x="10131" y="299603"/>
                        </a:lnTo>
                        <a:close/>
                        <a:moveTo>
                          <a:pt x="16385" y="46601"/>
                        </a:moveTo>
                        <a:lnTo>
                          <a:pt x="19028" y="250711"/>
                        </a:lnTo>
                        <a:lnTo>
                          <a:pt x="71267" y="123682"/>
                        </a:lnTo>
                        <a:lnTo>
                          <a:pt x="16385" y="46601"/>
                        </a:lnTo>
                        <a:close/>
                        <a:moveTo>
                          <a:pt x="16209" y="34708"/>
                        </a:moveTo>
                        <a:lnTo>
                          <a:pt x="74262" y="116194"/>
                        </a:lnTo>
                        <a:lnTo>
                          <a:pt x="75672" y="112494"/>
                        </a:lnTo>
                        <a:lnTo>
                          <a:pt x="16209" y="32154"/>
                        </a:lnTo>
                        <a:lnTo>
                          <a:pt x="16209" y="34708"/>
                        </a:lnTo>
                        <a:close/>
                        <a:moveTo>
                          <a:pt x="8545" y="35589"/>
                        </a:moveTo>
                        <a:lnTo>
                          <a:pt x="10131" y="85626"/>
                        </a:lnTo>
                        <a:lnTo>
                          <a:pt x="9514" y="36911"/>
                        </a:lnTo>
                        <a:lnTo>
                          <a:pt x="8545" y="35589"/>
                        </a:lnTo>
                        <a:close/>
                      </a:path>
                    </a:pathLst>
                  </a:custGeom>
                  <a:grpFill/>
                  <a:ln w="8809" cap="flat">
                    <a:noFill/>
                    <a:prstDash val="solid"/>
                    <a:miter/>
                  </a:ln>
                </p:spPr>
                <p:txBody>
                  <a:bodyPr rtlCol="0" anchor="ctr"/>
                  <a:lstStyle/>
                  <a:p>
                    <a:endParaRPr lang="en-US" sz="3200"/>
                  </a:p>
                </p:txBody>
              </p:sp>
            </p:grpSp>
            <p:grpSp>
              <p:nvGrpSpPr>
                <p:cNvPr id="1684" name="Graphic 4229">
                  <a:extLst>
                    <a:ext uri="{FF2B5EF4-FFF2-40B4-BE49-F238E27FC236}">
                      <a16:creationId xmlns:a16="http://schemas.microsoft.com/office/drawing/2014/main" id="{78725597-120F-4DF3-B52B-B515209BEF22}"/>
                    </a:ext>
                  </a:extLst>
                </p:cNvPr>
                <p:cNvGrpSpPr/>
                <p:nvPr/>
              </p:nvGrpSpPr>
              <p:grpSpPr>
                <a:xfrm>
                  <a:off x="4182631" y="3795618"/>
                  <a:ext cx="178387" cy="220671"/>
                  <a:chOff x="4182631" y="3795618"/>
                  <a:chExt cx="178387" cy="220671"/>
                </a:xfrm>
                <a:grpFill/>
              </p:grpSpPr>
              <p:sp>
                <p:nvSpPr>
                  <p:cNvPr id="2234" name="Freeform: Shape 2233">
                    <a:extLst>
                      <a:ext uri="{FF2B5EF4-FFF2-40B4-BE49-F238E27FC236}">
                        <a16:creationId xmlns:a16="http://schemas.microsoft.com/office/drawing/2014/main" id="{A23DB882-ECD4-45F3-8616-91999698D2E7}"/>
                      </a:ext>
                    </a:extLst>
                  </p:cNvPr>
                  <p:cNvSpPr/>
                  <p:nvPr/>
                </p:nvSpPr>
                <p:spPr>
                  <a:xfrm>
                    <a:off x="4186066" y="3801257"/>
                    <a:ext cx="166054" cy="205431"/>
                  </a:xfrm>
                  <a:custGeom>
                    <a:avLst/>
                    <a:gdLst>
                      <a:gd name="connsiteX0" fmla="*/ 0 w 166054"/>
                      <a:gd name="connsiteY0" fmla="*/ 205432 h 205431"/>
                      <a:gd name="connsiteX1" fmla="*/ 88 w 166054"/>
                      <a:gd name="connsiteY1" fmla="*/ 199089 h 205431"/>
                      <a:gd name="connsiteX2" fmla="*/ 1497 w 166054"/>
                      <a:gd name="connsiteY2" fmla="*/ 41668 h 205431"/>
                      <a:gd name="connsiteX3" fmla="*/ 1497 w 166054"/>
                      <a:gd name="connsiteY3" fmla="*/ 38761 h 205431"/>
                      <a:gd name="connsiteX4" fmla="*/ 4229 w 166054"/>
                      <a:gd name="connsiteY4" fmla="*/ 38144 h 205431"/>
                      <a:gd name="connsiteX5" fmla="*/ 159712 w 166054"/>
                      <a:gd name="connsiteY5" fmla="*/ 1497 h 205431"/>
                      <a:gd name="connsiteX6" fmla="*/ 166054 w 166054"/>
                      <a:gd name="connsiteY6" fmla="*/ 0 h 205431"/>
                      <a:gd name="connsiteX7" fmla="*/ 162002 w 166054"/>
                      <a:gd name="connsiteY7" fmla="*/ 5021 h 205431"/>
                      <a:gd name="connsiteX8" fmla="*/ 5109 w 166054"/>
                      <a:gd name="connsiteY8" fmla="*/ 199089 h 205431"/>
                      <a:gd name="connsiteX9" fmla="*/ 0 w 166054"/>
                      <a:gd name="connsiteY9" fmla="*/ 205432 h 205431"/>
                      <a:gd name="connsiteX10" fmla="*/ 10131 w 166054"/>
                      <a:gd name="connsiteY10" fmla="*/ 192658 h 205431"/>
                      <a:gd name="connsiteX11" fmla="*/ 158566 w 166054"/>
                      <a:gd name="connsiteY11" fmla="*/ 2202 h 205431"/>
                      <a:gd name="connsiteX12" fmla="*/ 160857 w 166054"/>
                      <a:gd name="connsiteY12" fmla="*/ 5726 h 205431"/>
                      <a:gd name="connsiteX13" fmla="*/ 6078 w 166054"/>
                      <a:gd name="connsiteY13" fmla="*/ 45191 h 205431"/>
                      <a:gd name="connsiteX14" fmla="*/ 8897 w 166054"/>
                      <a:gd name="connsiteY14" fmla="*/ 41668 h 205431"/>
                      <a:gd name="connsiteX15" fmla="*/ 10131 w 166054"/>
                      <a:gd name="connsiteY15" fmla="*/ 192658 h 20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054" h="205431">
                        <a:moveTo>
                          <a:pt x="0" y="205432"/>
                        </a:moveTo>
                        <a:lnTo>
                          <a:pt x="88" y="199089"/>
                        </a:lnTo>
                        <a:lnTo>
                          <a:pt x="1497" y="41668"/>
                        </a:lnTo>
                        <a:lnTo>
                          <a:pt x="1497" y="38761"/>
                        </a:lnTo>
                        <a:lnTo>
                          <a:pt x="4229" y="38144"/>
                        </a:lnTo>
                        <a:lnTo>
                          <a:pt x="159712" y="1497"/>
                        </a:lnTo>
                        <a:lnTo>
                          <a:pt x="166054" y="0"/>
                        </a:lnTo>
                        <a:lnTo>
                          <a:pt x="162002" y="5021"/>
                        </a:lnTo>
                        <a:lnTo>
                          <a:pt x="5109" y="199089"/>
                        </a:lnTo>
                        <a:lnTo>
                          <a:pt x="0" y="205432"/>
                        </a:lnTo>
                        <a:close/>
                        <a:moveTo>
                          <a:pt x="10131" y="192658"/>
                        </a:moveTo>
                        <a:lnTo>
                          <a:pt x="158566" y="2202"/>
                        </a:lnTo>
                        <a:lnTo>
                          <a:pt x="160857" y="5726"/>
                        </a:lnTo>
                        <a:lnTo>
                          <a:pt x="6078" y="45191"/>
                        </a:lnTo>
                        <a:lnTo>
                          <a:pt x="8897" y="41668"/>
                        </a:lnTo>
                        <a:lnTo>
                          <a:pt x="10131" y="192658"/>
                        </a:lnTo>
                        <a:close/>
                      </a:path>
                    </a:pathLst>
                  </a:custGeom>
                  <a:grpFill/>
                  <a:ln w="8809" cap="flat">
                    <a:noFill/>
                    <a:prstDash val="solid"/>
                    <a:miter/>
                  </a:ln>
                </p:spPr>
                <p:txBody>
                  <a:bodyPr rtlCol="0" anchor="ctr"/>
                  <a:lstStyle/>
                  <a:p>
                    <a:endParaRPr lang="en-US" sz="3200"/>
                  </a:p>
                </p:txBody>
              </p:sp>
              <p:sp>
                <p:nvSpPr>
                  <p:cNvPr id="2235" name="Freeform: Shape 2234">
                    <a:extLst>
                      <a:ext uri="{FF2B5EF4-FFF2-40B4-BE49-F238E27FC236}">
                        <a16:creationId xmlns:a16="http://schemas.microsoft.com/office/drawing/2014/main" id="{8C546B4E-F17B-47F5-A168-77570196B591}"/>
                      </a:ext>
                    </a:extLst>
                  </p:cNvPr>
                  <p:cNvSpPr/>
                  <p:nvPr/>
                </p:nvSpPr>
                <p:spPr>
                  <a:xfrm>
                    <a:off x="4182631" y="3795618"/>
                    <a:ext cx="178387" cy="220671"/>
                  </a:xfrm>
                  <a:custGeom>
                    <a:avLst/>
                    <a:gdLst>
                      <a:gd name="connsiteX0" fmla="*/ 0 w 178387"/>
                      <a:gd name="connsiteY0" fmla="*/ 220672 h 220671"/>
                      <a:gd name="connsiteX1" fmla="*/ 1498 w 178387"/>
                      <a:gd name="connsiteY1" fmla="*/ 56379 h 220671"/>
                      <a:gd name="connsiteX2" fmla="*/ 705 w 178387"/>
                      <a:gd name="connsiteY2" fmla="*/ 56556 h 220671"/>
                      <a:gd name="connsiteX3" fmla="*/ 1498 w 178387"/>
                      <a:gd name="connsiteY3" fmla="*/ 55586 h 220671"/>
                      <a:gd name="connsiteX4" fmla="*/ 1586 w 178387"/>
                      <a:gd name="connsiteY4" fmla="*/ 41756 h 220671"/>
                      <a:gd name="connsiteX5" fmla="*/ 14712 w 178387"/>
                      <a:gd name="connsiteY5" fmla="*/ 38673 h 220671"/>
                      <a:gd name="connsiteX6" fmla="*/ 15504 w 178387"/>
                      <a:gd name="connsiteY6" fmla="*/ 37616 h 220671"/>
                      <a:gd name="connsiteX7" fmla="*/ 15504 w 178387"/>
                      <a:gd name="connsiteY7" fmla="*/ 38408 h 220671"/>
                      <a:gd name="connsiteX8" fmla="*/ 160505 w 178387"/>
                      <a:gd name="connsiteY8" fmla="*/ 4229 h 220671"/>
                      <a:gd name="connsiteX9" fmla="*/ 162266 w 178387"/>
                      <a:gd name="connsiteY9" fmla="*/ 2026 h 220671"/>
                      <a:gd name="connsiteX10" fmla="*/ 163235 w 178387"/>
                      <a:gd name="connsiteY10" fmla="*/ 3612 h 220671"/>
                      <a:gd name="connsiteX11" fmla="*/ 178387 w 178387"/>
                      <a:gd name="connsiteY11" fmla="*/ 0 h 220671"/>
                      <a:gd name="connsiteX12" fmla="*/ 168697 w 178387"/>
                      <a:gd name="connsiteY12" fmla="*/ 11981 h 220671"/>
                      <a:gd name="connsiteX13" fmla="*/ 169666 w 178387"/>
                      <a:gd name="connsiteY13" fmla="*/ 13478 h 220671"/>
                      <a:gd name="connsiteX14" fmla="*/ 166935 w 178387"/>
                      <a:gd name="connsiteY14" fmla="*/ 14183 h 220671"/>
                      <a:gd name="connsiteX15" fmla="*/ 10307 w 178387"/>
                      <a:gd name="connsiteY15" fmla="*/ 207987 h 220671"/>
                      <a:gd name="connsiteX16" fmla="*/ 10307 w 178387"/>
                      <a:gd name="connsiteY16" fmla="*/ 207898 h 220671"/>
                      <a:gd name="connsiteX17" fmla="*/ 0 w 178387"/>
                      <a:gd name="connsiteY17" fmla="*/ 220672 h 220671"/>
                      <a:gd name="connsiteX18" fmla="*/ 8193 w 178387"/>
                      <a:gd name="connsiteY18" fmla="*/ 54617 h 220671"/>
                      <a:gd name="connsiteX19" fmla="*/ 6871 w 178387"/>
                      <a:gd name="connsiteY19" fmla="*/ 201380 h 220671"/>
                      <a:gd name="connsiteX20" fmla="*/ 10131 w 178387"/>
                      <a:gd name="connsiteY20" fmla="*/ 197327 h 220671"/>
                      <a:gd name="connsiteX21" fmla="*/ 8809 w 178387"/>
                      <a:gd name="connsiteY21" fmla="*/ 54441 h 220671"/>
                      <a:gd name="connsiteX22" fmla="*/ 8193 w 178387"/>
                      <a:gd name="connsiteY22" fmla="*/ 54617 h 220671"/>
                      <a:gd name="connsiteX23" fmla="*/ 15593 w 178387"/>
                      <a:gd name="connsiteY23" fmla="*/ 52768 h 220671"/>
                      <a:gd name="connsiteX24" fmla="*/ 16826 w 178387"/>
                      <a:gd name="connsiteY24" fmla="*/ 188606 h 220671"/>
                      <a:gd name="connsiteX25" fmla="*/ 149229 w 178387"/>
                      <a:gd name="connsiteY25" fmla="*/ 18764 h 220671"/>
                      <a:gd name="connsiteX26" fmla="*/ 15593 w 178387"/>
                      <a:gd name="connsiteY26" fmla="*/ 52768 h 220671"/>
                      <a:gd name="connsiteX27" fmla="*/ 15593 w 178387"/>
                      <a:gd name="connsiteY27" fmla="*/ 45368 h 220671"/>
                      <a:gd name="connsiteX28" fmla="*/ 15593 w 178387"/>
                      <a:gd name="connsiteY28" fmla="*/ 45808 h 220671"/>
                      <a:gd name="connsiteX29" fmla="*/ 39289 w 178387"/>
                      <a:gd name="connsiteY29" fmla="*/ 39730 h 220671"/>
                      <a:gd name="connsiteX30" fmla="*/ 15593 w 178387"/>
                      <a:gd name="connsiteY30" fmla="*/ 45368 h 220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8387" h="220671">
                        <a:moveTo>
                          <a:pt x="0" y="220672"/>
                        </a:moveTo>
                        <a:lnTo>
                          <a:pt x="1498" y="56379"/>
                        </a:lnTo>
                        <a:lnTo>
                          <a:pt x="705" y="56556"/>
                        </a:lnTo>
                        <a:lnTo>
                          <a:pt x="1498" y="55586"/>
                        </a:lnTo>
                        <a:lnTo>
                          <a:pt x="1586" y="41756"/>
                        </a:lnTo>
                        <a:lnTo>
                          <a:pt x="14712" y="38673"/>
                        </a:lnTo>
                        <a:lnTo>
                          <a:pt x="15504" y="37616"/>
                        </a:lnTo>
                        <a:lnTo>
                          <a:pt x="15504" y="38408"/>
                        </a:lnTo>
                        <a:lnTo>
                          <a:pt x="160505" y="4229"/>
                        </a:lnTo>
                        <a:lnTo>
                          <a:pt x="162266" y="2026"/>
                        </a:lnTo>
                        <a:lnTo>
                          <a:pt x="163235" y="3612"/>
                        </a:lnTo>
                        <a:lnTo>
                          <a:pt x="178387" y="0"/>
                        </a:lnTo>
                        <a:lnTo>
                          <a:pt x="168697" y="11981"/>
                        </a:lnTo>
                        <a:lnTo>
                          <a:pt x="169666" y="13478"/>
                        </a:lnTo>
                        <a:lnTo>
                          <a:pt x="166935" y="14183"/>
                        </a:lnTo>
                        <a:lnTo>
                          <a:pt x="10307" y="207987"/>
                        </a:lnTo>
                        <a:lnTo>
                          <a:pt x="10307" y="207898"/>
                        </a:lnTo>
                        <a:lnTo>
                          <a:pt x="0" y="220672"/>
                        </a:lnTo>
                        <a:close/>
                        <a:moveTo>
                          <a:pt x="8193" y="54617"/>
                        </a:moveTo>
                        <a:lnTo>
                          <a:pt x="6871" y="201380"/>
                        </a:lnTo>
                        <a:lnTo>
                          <a:pt x="10131" y="197327"/>
                        </a:lnTo>
                        <a:lnTo>
                          <a:pt x="8809" y="54441"/>
                        </a:lnTo>
                        <a:lnTo>
                          <a:pt x="8193" y="54617"/>
                        </a:lnTo>
                        <a:close/>
                        <a:moveTo>
                          <a:pt x="15593" y="52768"/>
                        </a:moveTo>
                        <a:lnTo>
                          <a:pt x="16826" y="188606"/>
                        </a:lnTo>
                        <a:lnTo>
                          <a:pt x="149229" y="18764"/>
                        </a:lnTo>
                        <a:lnTo>
                          <a:pt x="15593" y="52768"/>
                        </a:lnTo>
                        <a:close/>
                        <a:moveTo>
                          <a:pt x="15593" y="45368"/>
                        </a:moveTo>
                        <a:lnTo>
                          <a:pt x="15593" y="45808"/>
                        </a:lnTo>
                        <a:lnTo>
                          <a:pt x="39289" y="39730"/>
                        </a:lnTo>
                        <a:lnTo>
                          <a:pt x="15593" y="45368"/>
                        </a:lnTo>
                        <a:close/>
                      </a:path>
                    </a:pathLst>
                  </a:custGeom>
                  <a:grpFill/>
                  <a:ln w="8809" cap="flat">
                    <a:noFill/>
                    <a:prstDash val="solid"/>
                    <a:miter/>
                  </a:ln>
                </p:spPr>
                <p:txBody>
                  <a:bodyPr rtlCol="0" anchor="ctr"/>
                  <a:lstStyle/>
                  <a:p>
                    <a:endParaRPr lang="en-US" sz="3200"/>
                  </a:p>
                </p:txBody>
              </p:sp>
            </p:grpSp>
            <p:grpSp>
              <p:nvGrpSpPr>
                <p:cNvPr id="1685" name="Graphic 4229">
                  <a:extLst>
                    <a:ext uri="{FF2B5EF4-FFF2-40B4-BE49-F238E27FC236}">
                      <a16:creationId xmlns:a16="http://schemas.microsoft.com/office/drawing/2014/main" id="{32042291-86F7-4F0C-9DF9-E4F26605E7C8}"/>
                    </a:ext>
                  </a:extLst>
                </p:cNvPr>
                <p:cNvGrpSpPr/>
                <p:nvPr/>
              </p:nvGrpSpPr>
              <p:grpSpPr>
                <a:xfrm>
                  <a:off x="4241565" y="3770953"/>
                  <a:ext cx="114079" cy="284362"/>
                  <a:chOff x="4241565" y="3770953"/>
                  <a:chExt cx="114079" cy="284362"/>
                </a:xfrm>
                <a:grpFill/>
              </p:grpSpPr>
              <p:sp>
                <p:nvSpPr>
                  <p:cNvPr id="2232" name="Freeform: Shape 2231">
                    <a:extLst>
                      <a:ext uri="{FF2B5EF4-FFF2-40B4-BE49-F238E27FC236}">
                        <a16:creationId xmlns:a16="http://schemas.microsoft.com/office/drawing/2014/main" id="{74BDE182-7C59-41BC-B6DD-C31FA865CEC0}"/>
                      </a:ext>
                    </a:extLst>
                  </p:cNvPr>
                  <p:cNvSpPr/>
                  <p:nvPr/>
                </p:nvSpPr>
                <p:spPr>
                  <a:xfrm>
                    <a:off x="4246057" y="3791390"/>
                    <a:ext cx="103949" cy="259167"/>
                  </a:xfrm>
                  <a:custGeom>
                    <a:avLst/>
                    <a:gdLst>
                      <a:gd name="connsiteX0" fmla="*/ 76112 w 103949"/>
                      <a:gd name="connsiteY0" fmla="*/ 259168 h 259167"/>
                      <a:gd name="connsiteX1" fmla="*/ 74879 w 103949"/>
                      <a:gd name="connsiteY1" fmla="*/ 258639 h 259167"/>
                      <a:gd name="connsiteX2" fmla="*/ 4316 w 103949"/>
                      <a:gd name="connsiteY2" fmla="*/ 230979 h 259167"/>
                      <a:gd name="connsiteX3" fmla="*/ 0 w 103949"/>
                      <a:gd name="connsiteY3" fmla="*/ 229305 h 259167"/>
                      <a:gd name="connsiteX4" fmla="*/ 1850 w 103949"/>
                      <a:gd name="connsiteY4" fmla="*/ 225164 h 259167"/>
                      <a:gd name="connsiteX5" fmla="*/ 98223 w 103949"/>
                      <a:gd name="connsiteY5" fmla="*/ 12597 h 259167"/>
                      <a:gd name="connsiteX6" fmla="*/ 103949 w 103949"/>
                      <a:gd name="connsiteY6" fmla="*/ 0 h 259167"/>
                      <a:gd name="connsiteX7" fmla="*/ 102452 w 103949"/>
                      <a:gd name="connsiteY7" fmla="*/ 13742 h 259167"/>
                      <a:gd name="connsiteX8" fmla="*/ 76641 w 103949"/>
                      <a:gd name="connsiteY8" fmla="*/ 253971 h 259167"/>
                      <a:gd name="connsiteX9" fmla="*/ 76112 w 103949"/>
                      <a:gd name="connsiteY9" fmla="*/ 259168 h 259167"/>
                      <a:gd name="connsiteX10" fmla="*/ 77169 w 103949"/>
                      <a:gd name="connsiteY10" fmla="*/ 248685 h 259167"/>
                      <a:gd name="connsiteX11" fmla="*/ 98135 w 103949"/>
                      <a:gd name="connsiteY11" fmla="*/ 13214 h 259167"/>
                      <a:gd name="connsiteX12" fmla="*/ 102363 w 103949"/>
                      <a:gd name="connsiteY12" fmla="*/ 14359 h 259167"/>
                      <a:gd name="connsiteX13" fmla="*/ 9866 w 103949"/>
                      <a:gd name="connsiteY13" fmla="*/ 228688 h 259167"/>
                      <a:gd name="connsiteX14" fmla="*/ 7400 w 103949"/>
                      <a:gd name="connsiteY14" fmla="*/ 222874 h 259167"/>
                      <a:gd name="connsiteX15" fmla="*/ 77169 w 103949"/>
                      <a:gd name="connsiteY15" fmla="*/ 248685 h 25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949" h="259167">
                        <a:moveTo>
                          <a:pt x="76112" y="259168"/>
                        </a:moveTo>
                        <a:lnTo>
                          <a:pt x="74879" y="258639"/>
                        </a:lnTo>
                        <a:lnTo>
                          <a:pt x="4316" y="230979"/>
                        </a:lnTo>
                        <a:lnTo>
                          <a:pt x="0" y="229305"/>
                        </a:lnTo>
                        <a:lnTo>
                          <a:pt x="1850" y="225164"/>
                        </a:lnTo>
                        <a:lnTo>
                          <a:pt x="98223" y="12597"/>
                        </a:lnTo>
                        <a:lnTo>
                          <a:pt x="103949" y="0"/>
                        </a:lnTo>
                        <a:lnTo>
                          <a:pt x="102452" y="13742"/>
                        </a:lnTo>
                        <a:lnTo>
                          <a:pt x="76641" y="253971"/>
                        </a:lnTo>
                        <a:lnTo>
                          <a:pt x="76112" y="259168"/>
                        </a:lnTo>
                        <a:close/>
                        <a:moveTo>
                          <a:pt x="77169" y="248685"/>
                        </a:moveTo>
                        <a:lnTo>
                          <a:pt x="98135" y="13214"/>
                        </a:lnTo>
                        <a:lnTo>
                          <a:pt x="102363" y="14359"/>
                        </a:lnTo>
                        <a:lnTo>
                          <a:pt x="9866" y="228688"/>
                        </a:lnTo>
                        <a:lnTo>
                          <a:pt x="7400" y="222874"/>
                        </a:lnTo>
                        <a:lnTo>
                          <a:pt x="77169" y="248685"/>
                        </a:lnTo>
                        <a:close/>
                      </a:path>
                    </a:pathLst>
                  </a:custGeom>
                  <a:grpFill/>
                  <a:ln w="8809" cap="flat">
                    <a:noFill/>
                    <a:prstDash val="solid"/>
                    <a:miter/>
                  </a:ln>
                </p:spPr>
                <p:txBody>
                  <a:bodyPr rtlCol="0" anchor="ctr"/>
                  <a:lstStyle/>
                  <a:p>
                    <a:endParaRPr lang="en-US" sz="3200"/>
                  </a:p>
                </p:txBody>
              </p:sp>
              <p:sp>
                <p:nvSpPr>
                  <p:cNvPr id="2233" name="Freeform: Shape 2232">
                    <a:extLst>
                      <a:ext uri="{FF2B5EF4-FFF2-40B4-BE49-F238E27FC236}">
                        <a16:creationId xmlns:a16="http://schemas.microsoft.com/office/drawing/2014/main" id="{07552602-0AE7-4A4A-96CB-7BB0BFFC149E}"/>
                      </a:ext>
                    </a:extLst>
                  </p:cNvPr>
                  <p:cNvSpPr/>
                  <p:nvPr/>
                </p:nvSpPr>
                <p:spPr>
                  <a:xfrm>
                    <a:off x="4241565" y="3770953"/>
                    <a:ext cx="114079" cy="284362"/>
                  </a:xfrm>
                  <a:custGeom>
                    <a:avLst/>
                    <a:gdLst>
                      <a:gd name="connsiteX0" fmla="*/ 83512 w 114079"/>
                      <a:gd name="connsiteY0" fmla="*/ 284363 h 284362"/>
                      <a:gd name="connsiteX1" fmla="*/ 14535 w 114079"/>
                      <a:gd name="connsiteY1" fmla="*/ 257318 h 284362"/>
                      <a:gd name="connsiteX2" fmla="*/ 14359 w 114079"/>
                      <a:gd name="connsiteY2" fmla="*/ 257759 h 284362"/>
                      <a:gd name="connsiteX3" fmla="*/ 14095 w 114079"/>
                      <a:gd name="connsiteY3" fmla="*/ 257142 h 284362"/>
                      <a:gd name="connsiteX4" fmla="*/ 0 w 114079"/>
                      <a:gd name="connsiteY4" fmla="*/ 251592 h 284362"/>
                      <a:gd name="connsiteX5" fmla="*/ 6167 w 114079"/>
                      <a:gd name="connsiteY5" fmla="*/ 238114 h 284362"/>
                      <a:gd name="connsiteX6" fmla="*/ 5902 w 114079"/>
                      <a:gd name="connsiteY6" fmla="*/ 237497 h 284362"/>
                      <a:gd name="connsiteX7" fmla="*/ 6343 w 114079"/>
                      <a:gd name="connsiteY7" fmla="*/ 237673 h 284362"/>
                      <a:gd name="connsiteX8" fmla="*/ 99368 w 114079"/>
                      <a:gd name="connsiteY8" fmla="*/ 32506 h 284362"/>
                      <a:gd name="connsiteX9" fmla="*/ 99633 w 114079"/>
                      <a:gd name="connsiteY9" fmla="*/ 29511 h 284362"/>
                      <a:gd name="connsiteX10" fmla="*/ 100602 w 114079"/>
                      <a:gd name="connsiteY10" fmla="*/ 29775 h 284362"/>
                      <a:gd name="connsiteX11" fmla="*/ 114080 w 114079"/>
                      <a:gd name="connsiteY11" fmla="*/ 0 h 284362"/>
                      <a:gd name="connsiteX12" fmla="*/ 110644 w 114079"/>
                      <a:gd name="connsiteY12" fmla="*/ 32330 h 284362"/>
                      <a:gd name="connsiteX13" fmla="*/ 111525 w 114079"/>
                      <a:gd name="connsiteY13" fmla="*/ 32594 h 284362"/>
                      <a:gd name="connsiteX14" fmla="*/ 110292 w 114079"/>
                      <a:gd name="connsiteY14" fmla="*/ 35413 h 284362"/>
                      <a:gd name="connsiteX15" fmla="*/ 83512 w 114079"/>
                      <a:gd name="connsiteY15" fmla="*/ 284363 h 284362"/>
                      <a:gd name="connsiteX16" fmla="*/ 17178 w 114079"/>
                      <a:gd name="connsiteY16" fmla="*/ 251064 h 284362"/>
                      <a:gd name="connsiteX17" fmla="*/ 77786 w 114079"/>
                      <a:gd name="connsiteY17" fmla="*/ 274761 h 284362"/>
                      <a:gd name="connsiteX18" fmla="*/ 78138 w 114079"/>
                      <a:gd name="connsiteY18" fmla="*/ 271325 h 284362"/>
                      <a:gd name="connsiteX19" fmla="*/ 18059 w 114079"/>
                      <a:gd name="connsiteY19" fmla="*/ 249037 h 284362"/>
                      <a:gd name="connsiteX20" fmla="*/ 17178 w 114079"/>
                      <a:gd name="connsiteY20" fmla="*/ 251064 h 284362"/>
                      <a:gd name="connsiteX21" fmla="*/ 20702 w 114079"/>
                      <a:gd name="connsiteY21" fmla="*/ 242959 h 284362"/>
                      <a:gd name="connsiteX22" fmla="*/ 78667 w 114079"/>
                      <a:gd name="connsiteY22" fmla="*/ 264454 h 284362"/>
                      <a:gd name="connsiteX23" fmla="*/ 96109 w 114079"/>
                      <a:gd name="connsiteY23" fmla="*/ 68095 h 284362"/>
                      <a:gd name="connsiteX24" fmla="*/ 20702 w 114079"/>
                      <a:gd name="connsiteY24" fmla="*/ 242959 h 284362"/>
                      <a:gd name="connsiteX25" fmla="*/ 8986 w 114079"/>
                      <a:gd name="connsiteY25" fmla="*/ 247892 h 284362"/>
                      <a:gd name="connsiteX26" fmla="*/ 10395 w 114079"/>
                      <a:gd name="connsiteY26" fmla="*/ 248421 h 284362"/>
                      <a:gd name="connsiteX27" fmla="*/ 9602 w 114079"/>
                      <a:gd name="connsiteY27" fmla="*/ 246571 h 284362"/>
                      <a:gd name="connsiteX28" fmla="*/ 8986 w 114079"/>
                      <a:gd name="connsiteY28" fmla="*/ 247892 h 284362"/>
                      <a:gd name="connsiteX29" fmla="*/ 12597 w 114079"/>
                      <a:gd name="connsiteY29" fmla="*/ 239964 h 284362"/>
                      <a:gd name="connsiteX30" fmla="*/ 14359 w 114079"/>
                      <a:gd name="connsiteY30" fmla="*/ 240581 h 284362"/>
                      <a:gd name="connsiteX31" fmla="*/ 53913 w 114079"/>
                      <a:gd name="connsiteY31" fmla="*/ 148876 h 284362"/>
                      <a:gd name="connsiteX32" fmla="*/ 12597 w 114079"/>
                      <a:gd name="connsiteY32" fmla="*/ 239964 h 28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4079" h="284362">
                        <a:moveTo>
                          <a:pt x="83512" y="284363"/>
                        </a:moveTo>
                        <a:lnTo>
                          <a:pt x="14535" y="257318"/>
                        </a:lnTo>
                        <a:lnTo>
                          <a:pt x="14359" y="257759"/>
                        </a:lnTo>
                        <a:lnTo>
                          <a:pt x="14095" y="257142"/>
                        </a:lnTo>
                        <a:lnTo>
                          <a:pt x="0" y="251592"/>
                        </a:lnTo>
                        <a:lnTo>
                          <a:pt x="6167" y="238114"/>
                        </a:lnTo>
                        <a:lnTo>
                          <a:pt x="5902" y="237497"/>
                        </a:lnTo>
                        <a:lnTo>
                          <a:pt x="6343" y="237673"/>
                        </a:lnTo>
                        <a:lnTo>
                          <a:pt x="99368" y="32506"/>
                        </a:lnTo>
                        <a:lnTo>
                          <a:pt x="99633" y="29511"/>
                        </a:lnTo>
                        <a:lnTo>
                          <a:pt x="100602" y="29775"/>
                        </a:lnTo>
                        <a:lnTo>
                          <a:pt x="114080" y="0"/>
                        </a:lnTo>
                        <a:lnTo>
                          <a:pt x="110644" y="32330"/>
                        </a:lnTo>
                        <a:lnTo>
                          <a:pt x="111525" y="32594"/>
                        </a:lnTo>
                        <a:lnTo>
                          <a:pt x="110292" y="35413"/>
                        </a:lnTo>
                        <a:lnTo>
                          <a:pt x="83512" y="284363"/>
                        </a:lnTo>
                        <a:close/>
                        <a:moveTo>
                          <a:pt x="17178" y="251064"/>
                        </a:moveTo>
                        <a:lnTo>
                          <a:pt x="77786" y="274761"/>
                        </a:lnTo>
                        <a:lnTo>
                          <a:pt x="78138" y="271325"/>
                        </a:lnTo>
                        <a:lnTo>
                          <a:pt x="18059" y="249037"/>
                        </a:lnTo>
                        <a:lnTo>
                          <a:pt x="17178" y="251064"/>
                        </a:lnTo>
                        <a:close/>
                        <a:moveTo>
                          <a:pt x="20702" y="242959"/>
                        </a:moveTo>
                        <a:lnTo>
                          <a:pt x="78667" y="264454"/>
                        </a:lnTo>
                        <a:lnTo>
                          <a:pt x="96109" y="68095"/>
                        </a:lnTo>
                        <a:lnTo>
                          <a:pt x="20702" y="242959"/>
                        </a:lnTo>
                        <a:close/>
                        <a:moveTo>
                          <a:pt x="8986" y="247892"/>
                        </a:moveTo>
                        <a:lnTo>
                          <a:pt x="10395" y="248421"/>
                        </a:lnTo>
                        <a:lnTo>
                          <a:pt x="9602" y="246571"/>
                        </a:lnTo>
                        <a:lnTo>
                          <a:pt x="8986" y="247892"/>
                        </a:lnTo>
                        <a:close/>
                        <a:moveTo>
                          <a:pt x="12597" y="239964"/>
                        </a:moveTo>
                        <a:lnTo>
                          <a:pt x="14359" y="240581"/>
                        </a:lnTo>
                        <a:lnTo>
                          <a:pt x="53913" y="148876"/>
                        </a:lnTo>
                        <a:lnTo>
                          <a:pt x="12597" y="239964"/>
                        </a:lnTo>
                        <a:close/>
                      </a:path>
                    </a:pathLst>
                  </a:custGeom>
                  <a:grpFill/>
                  <a:ln w="8809" cap="flat">
                    <a:noFill/>
                    <a:prstDash val="solid"/>
                    <a:miter/>
                  </a:ln>
                </p:spPr>
                <p:txBody>
                  <a:bodyPr rtlCol="0" anchor="ctr"/>
                  <a:lstStyle/>
                  <a:p>
                    <a:endParaRPr lang="en-US" sz="3200"/>
                  </a:p>
                </p:txBody>
              </p:sp>
            </p:grpSp>
            <p:grpSp>
              <p:nvGrpSpPr>
                <p:cNvPr id="1686" name="Graphic 4229">
                  <a:extLst>
                    <a:ext uri="{FF2B5EF4-FFF2-40B4-BE49-F238E27FC236}">
                      <a16:creationId xmlns:a16="http://schemas.microsoft.com/office/drawing/2014/main" id="{078F8551-0180-4700-B2A1-83C6852A0B12}"/>
                    </a:ext>
                  </a:extLst>
                </p:cNvPr>
                <p:cNvGrpSpPr/>
                <p:nvPr/>
              </p:nvGrpSpPr>
              <p:grpSpPr>
                <a:xfrm>
                  <a:off x="4312303" y="3923529"/>
                  <a:ext cx="130377" cy="130376"/>
                  <a:chOff x="4312303" y="3923529"/>
                  <a:chExt cx="130377" cy="130376"/>
                </a:xfrm>
                <a:grpFill/>
              </p:grpSpPr>
              <p:sp>
                <p:nvSpPr>
                  <p:cNvPr id="2230" name="Freeform: Shape 2229">
                    <a:extLst>
                      <a:ext uri="{FF2B5EF4-FFF2-40B4-BE49-F238E27FC236}">
                        <a16:creationId xmlns:a16="http://schemas.microsoft.com/office/drawing/2014/main" id="{987B7183-0C77-4012-B805-EF035BE5DC5F}"/>
                      </a:ext>
                    </a:extLst>
                  </p:cNvPr>
                  <p:cNvSpPr/>
                  <p:nvPr/>
                </p:nvSpPr>
                <p:spPr>
                  <a:xfrm>
                    <a:off x="4317324" y="3931193"/>
                    <a:ext cx="119629" cy="119189"/>
                  </a:xfrm>
                  <a:custGeom>
                    <a:avLst/>
                    <a:gdLst>
                      <a:gd name="connsiteX0" fmla="*/ 119630 w 119629"/>
                      <a:gd name="connsiteY0" fmla="*/ 119189 h 119189"/>
                      <a:gd name="connsiteX1" fmla="*/ 116723 w 119629"/>
                      <a:gd name="connsiteY1" fmla="*/ 119189 h 119189"/>
                      <a:gd name="connsiteX2" fmla="*/ 5374 w 119629"/>
                      <a:gd name="connsiteY2" fmla="*/ 117604 h 119189"/>
                      <a:gd name="connsiteX3" fmla="*/ 0 w 119629"/>
                      <a:gd name="connsiteY3" fmla="*/ 117515 h 119189"/>
                      <a:gd name="connsiteX4" fmla="*/ 2114 w 119629"/>
                      <a:gd name="connsiteY4" fmla="*/ 112758 h 119189"/>
                      <a:gd name="connsiteX5" fmla="*/ 50917 w 119629"/>
                      <a:gd name="connsiteY5" fmla="*/ 3259 h 119189"/>
                      <a:gd name="connsiteX6" fmla="*/ 52415 w 119629"/>
                      <a:gd name="connsiteY6" fmla="*/ 0 h 119189"/>
                      <a:gd name="connsiteX7" fmla="*/ 54177 w 119629"/>
                      <a:gd name="connsiteY7" fmla="*/ 3083 h 119189"/>
                      <a:gd name="connsiteX8" fmla="*/ 116723 w 119629"/>
                      <a:gd name="connsiteY8" fmla="*/ 114168 h 119189"/>
                      <a:gd name="connsiteX9" fmla="*/ 119630 w 119629"/>
                      <a:gd name="connsiteY9" fmla="*/ 119189 h 119189"/>
                      <a:gd name="connsiteX10" fmla="*/ 113727 w 119629"/>
                      <a:gd name="connsiteY10" fmla="*/ 109059 h 119189"/>
                      <a:gd name="connsiteX11" fmla="*/ 51094 w 119629"/>
                      <a:gd name="connsiteY11" fmla="*/ 4757 h 119189"/>
                      <a:gd name="connsiteX12" fmla="*/ 54265 w 119629"/>
                      <a:gd name="connsiteY12" fmla="*/ 4581 h 119189"/>
                      <a:gd name="connsiteX13" fmla="*/ 8633 w 119629"/>
                      <a:gd name="connsiteY13" fmla="*/ 115401 h 119189"/>
                      <a:gd name="connsiteX14" fmla="*/ 5462 w 119629"/>
                      <a:gd name="connsiteY14" fmla="*/ 110556 h 119189"/>
                      <a:gd name="connsiteX15" fmla="*/ 113727 w 119629"/>
                      <a:gd name="connsiteY15" fmla="*/ 109059 h 119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629" h="119189">
                        <a:moveTo>
                          <a:pt x="119630" y="119189"/>
                        </a:moveTo>
                        <a:lnTo>
                          <a:pt x="116723" y="119189"/>
                        </a:lnTo>
                        <a:lnTo>
                          <a:pt x="5374" y="117604"/>
                        </a:lnTo>
                        <a:lnTo>
                          <a:pt x="0" y="117515"/>
                        </a:lnTo>
                        <a:lnTo>
                          <a:pt x="2114" y="112758"/>
                        </a:lnTo>
                        <a:lnTo>
                          <a:pt x="50917" y="3259"/>
                        </a:lnTo>
                        <a:lnTo>
                          <a:pt x="52415" y="0"/>
                        </a:lnTo>
                        <a:lnTo>
                          <a:pt x="54177" y="3083"/>
                        </a:lnTo>
                        <a:lnTo>
                          <a:pt x="116723" y="114168"/>
                        </a:lnTo>
                        <a:lnTo>
                          <a:pt x="119630" y="119189"/>
                        </a:lnTo>
                        <a:close/>
                        <a:moveTo>
                          <a:pt x="113727" y="109059"/>
                        </a:moveTo>
                        <a:lnTo>
                          <a:pt x="51094" y="4757"/>
                        </a:lnTo>
                        <a:lnTo>
                          <a:pt x="54265" y="4581"/>
                        </a:lnTo>
                        <a:lnTo>
                          <a:pt x="8633" y="115401"/>
                        </a:lnTo>
                        <a:lnTo>
                          <a:pt x="5462" y="110556"/>
                        </a:lnTo>
                        <a:lnTo>
                          <a:pt x="113727" y="109059"/>
                        </a:lnTo>
                        <a:close/>
                      </a:path>
                    </a:pathLst>
                  </a:custGeom>
                  <a:grpFill/>
                  <a:ln w="8809" cap="flat">
                    <a:noFill/>
                    <a:prstDash val="solid"/>
                    <a:miter/>
                  </a:ln>
                </p:spPr>
                <p:txBody>
                  <a:bodyPr rtlCol="0" anchor="ctr"/>
                  <a:lstStyle/>
                  <a:p>
                    <a:endParaRPr lang="en-US" sz="3200"/>
                  </a:p>
                </p:txBody>
              </p:sp>
              <p:sp>
                <p:nvSpPr>
                  <p:cNvPr id="2231" name="Freeform: Shape 2230">
                    <a:extLst>
                      <a:ext uri="{FF2B5EF4-FFF2-40B4-BE49-F238E27FC236}">
                        <a16:creationId xmlns:a16="http://schemas.microsoft.com/office/drawing/2014/main" id="{EA8E3AE1-2424-4E8E-B665-1FE75A84D021}"/>
                      </a:ext>
                    </a:extLst>
                  </p:cNvPr>
                  <p:cNvSpPr/>
                  <p:nvPr/>
                </p:nvSpPr>
                <p:spPr>
                  <a:xfrm>
                    <a:off x="4312303" y="3923529"/>
                    <a:ext cx="130377" cy="130376"/>
                  </a:xfrm>
                  <a:custGeom>
                    <a:avLst/>
                    <a:gdLst>
                      <a:gd name="connsiteX0" fmla="*/ 14359 w 130377"/>
                      <a:gd name="connsiteY0" fmla="*/ 130377 h 130376"/>
                      <a:gd name="connsiteX1" fmla="*/ 13302 w 130377"/>
                      <a:gd name="connsiteY1" fmla="*/ 128703 h 130376"/>
                      <a:gd name="connsiteX2" fmla="*/ 0 w 130377"/>
                      <a:gd name="connsiteY2" fmla="*/ 128527 h 130376"/>
                      <a:gd name="connsiteX3" fmla="*/ 5374 w 130377"/>
                      <a:gd name="connsiteY3" fmla="*/ 116546 h 130376"/>
                      <a:gd name="connsiteX4" fmla="*/ 4229 w 130377"/>
                      <a:gd name="connsiteY4" fmla="*/ 114961 h 130376"/>
                      <a:gd name="connsiteX5" fmla="*/ 5902 w 130377"/>
                      <a:gd name="connsiteY5" fmla="*/ 114961 h 130376"/>
                      <a:gd name="connsiteX6" fmla="*/ 51798 w 130377"/>
                      <a:gd name="connsiteY6" fmla="*/ 11892 h 130376"/>
                      <a:gd name="connsiteX7" fmla="*/ 50301 w 130377"/>
                      <a:gd name="connsiteY7" fmla="*/ 9426 h 130376"/>
                      <a:gd name="connsiteX8" fmla="*/ 52944 w 130377"/>
                      <a:gd name="connsiteY8" fmla="*/ 9250 h 130376"/>
                      <a:gd name="connsiteX9" fmla="*/ 57084 w 130377"/>
                      <a:gd name="connsiteY9" fmla="*/ 0 h 130376"/>
                      <a:gd name="connsiteX10" fmla="*/ 61929 w 130377"/>
                      <a:gd name="connsiteY10" fmla="*/ 8721 h 130376"/>
                      <a:gd name="connsiteX11" fmla="*/ 64396 w 130377"/>
                      <a:gd name="connsiteY11" fmla="*/ 8545 h 130376"/>
                      <a:gd name="connsiteX12" fmla="*/ 63339 w 130377"/>
                      <a:gd name="connsiteY12" fmla="*/ 11188 h 130376"/>
                      <a:gd name="connsiteX13" fmla="*/ 130377 w 130377"/>
                      <a:gd name="connsiteY13" fmla="*/ 130289 h 130376"/>
                      <a:gd name="connsiteX14" fmla="*/ 14976 w 130377"/>
                      <a:gd name="connsiteY14" fmla="*/ 128703 h 130376"/>
                      <a:gd name="connsiteX15" fmla="*/ 14359 w 130377"/>
                      <a:gd name="connsiteY15" fmla="*/ 130377 h 130376"/>
                      <a:gd name="connsiteX16" fmla="*/ 17795 w 130377"/>
                      <a:gd name="connsiteY16" fmla="*/ 122008 h 130376"/>
                      <a:gd name="connsiteX17" fmla="*/ 118837 w 130377"/>
                      <a:gd name="connsiteY17" fmla="*/ 123417 h 130376"/>
                      <a:gd name="connsiteX18" fmla="*/ 116987 w 130377"/>
                      <a:gd name="connsiteY18" fmla="*/ 120158 h 130376"/>
                      <a:gd name="connsiteX19" fmla="*/ 17971 w 130377"/>
                      <a:gd name="connsiteY19" fmla="*/ 121568 h 130376"/>
                      <a:gd name="connsiteX20" fmla="*/ 17795 w 130377"/>
                      <a:gd name="connsiteY20" fmla="*/ 122008 h 130376"/>
                      <a:gd name="connsiteX21" fmla="*/ 13654 w 130377"/>
                      <a:gd name="connsiteY21" fmla="*/ 114256 h 130376"/>
                      <a:gd name="connsiteX22" fmla="*/ 13390 w 130377"/>
                      <a:gd name="connsiteY22" fmla="*/ 114872 h 130376"/>
                      <a:gd name="connsiteX23" fmla="*/ 13390 w 130377"/>
                      <a:gd name="connsiteY23" fmla="*/ 114872 h 130376"/>
                      <a:gd name="connsiteX24" fmla="*/ 13654 w 130377"/>
                      <a:gd name="connsiteY24" fmla="*/ 114256 h 130376"/>
                      <a:gd name="connsiteX25" fmla="*/ 58494 w 130377"/>
                      <a:gd name="connsiteY25" fmla="*/ 23080 h 130376"/>
                      <a:gd name="connsiteX26" fmla="*/ 20702 w 130377"/>
                      <a:gd name="connsiteY26" fmla="*/ 114785 h 130376"/>
                      <a:gd name="connsiteX27" fmla="*/ 112759 w 130377"/>
                      <a:gd name="connsiteY27" fmla="*/ 113463 h 130376"/>
                      <a:gd name="connsiteX28" fmla="*/ 58494 w 130377"/>
                      <a:gd name="connsiteY28" fmla="*/ 23080 h 130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0377" h="130376">
                        <a:moveTo>
                          <a:pt x="14359" y="130377"/>
                        </a:moveTo>
                        <a:lnTo>
                          <a:pt x="13302" y="128703"/>
                        </a:lnTo>
                        <a:lnTo>
                          <a:pt x="0" y="128527"/>
                        </a:lnTo>
                        <a:lnTo>
                          <a:pt x="5374" y="116546"/>
                        </a:lnTo>
                        <a:lnTo>
                          <a:pt x="4229" y="114961"/>
                        </a:lnTo>
                        <a:lnTo>
                          <a:pt x="5902" y="114961"/>
                        </a:lnTo>
                        <a:lnTo>
                          <a:pt x="51798" y="11892"/>
                        </a:lnTo>
                        <a:lnTo>
                          <a:pt x="50301" y="9426"/>
                        </a:lnTo>
                        <a:lnTo>
                          <a:pt x="52944" y="9250"/>
                        </a:lnTo>
                        <a:lnTo>
                          <a:pt x="57084" y="0"/>
                        </a:lnTo>
                        <a:lnTo>
                          <a:pt x="61929" y="8721"/>
                        </a:lnTo>
                        <a:lnTo>
                          <a:pt x="64396" y="8545"/>
                        </a:lnTo>
                        <a:lnTo>
                          <a:pt x="63339" y="11188"/>
                        </a:lnTo>
                        <a:lnTo>
                          <a:pt x="130377" y="130289"/>
                        </a:lnTo>
                        <a:lnTo>
                          <a:pt x="14976" y="128703"/>
                        </a:lnTo>
                        <a:lnTo>
                          <a:pt x="14359" y="130377"/>
                        </a:lnTo>
                        <a:close/>
                        <a:moveTo>
                          <a:pt x="17795" y="122008"/>
                        </a:moveTo>
                        <a:lnTo>
                          <a:pt x="118837" y="123417"/>
                        </a:lnTo>
                        <a:lnTo>
                          <a:pt x="116987" y="120158"/>
                        </a:lnTo>
                        <a:lnTo>
                          <a:pt x="17971" y="121568"/>
                        </a:lnTo>
                        <a:lnTo>
                          <a:pt x="17795" y="122008"/>
                        </a:lnTo>
                        <a:close/>
                        <a:moveTo>
                          <a:pt x="13654" y="114256"/>
                        </a:moveTo>
                        <a:lnTo>
                          <a:pt x="13390" y="114872"/>
                        </a:lnTo>
                        <a:lnTo>
                          <a:pt x="13390" y="114872"/>
                        </a:lnTo>
                        <a:lnTo>
                          <a:pt x="13654" y="114256"/>
                        </a:lnTo>
                        <a:close/>
                        <a:moveTo>
                          <a:pt x="58494" y="23080"/>
                        </a:moveTo>
                        <a:lnTo>
                          <a:pt x="20702" y="114785"/>
                        </a:lnTo>
                        <a:lnTo>
                          <a:pt x="112759" y="113463"/>
                        </a:lnTo>
                        <a:lnTo>
                          <a:pt x="58494" y="23080"/>
                        </a:lnTo>
                        <a:close/>
                      </a:path>
                    </a:pathLst>
                  </a:custGeom>
                  <a:grpFill/>
                  <a:ln w="8809" cap="flat">
                    <a:noFill/>
                    <a:prstDash val="solid"/>
                    <a:miter/>
                  </a:ln>
                </p:spPr>
                <p:txBody>
                  <a:bodyPr rtlCol="0" anchor="ctr"/>
                  <a:lstStyle/>
                  <a:p>
                    <a:endParaRPr lang="en-US" sz="3200"/>
                  </a:p>
                </p:txBody>
              </p:sp>
            </p:grpSp>
            <p:grpSp>
              <p:nvGrpSpPr>
                <p:cNvPr id="1687" name="Graphic 4229">
                  <a:extLst>
                    <a:ext uri="{FF2B5EF4-FFF2-40B4-BE49-F238E27FC236}">
                      <a16:creationId xmlns:a16="http://schemas.microsoft.com/office/drawing/2014/main" id="{B7AD2D0F-C024-4C02-B806-C6890DFD86A3}"/>
                    </a:ext>
                  </a:extLst>
                </p:cNvPr>
                <p:cNvGrpSpPr/>
                <p:nvPr/>
              </p:nvGrpSpPr>
              <p:grpSpPr>
                <a:xfrm>
                  <a:off x="4385420" y="3826803"/>
                  <a:ext cx="124034" cy="235735"/>
                  <a:chOff x="4385420" y="3826803"/>
                  <a:chExt cx="124034" cy="235735"/>
                </a:xfrm>
                <a:grpFill/>
              </p:grpSpPr>
              <p:sp>
                <p:nvSpPr>
                  <p:cNvPr id="2228" name="Freeform: Shape 2227">
                    <a:extLst>
                      <a:ext uri="{FF2B5EF4-FFF2-40B4-BE49-F238E27FC236}">
                        <a16:creationId xmlns:a16="http://schemas.microsoft.com/office/drawing/2014/main" id="{6ED45479-3742-4ECE-A9B2-8FEE0142C656}"/>
                      </a:ext>
                    </a:extLst>
                  </p:cNvPr>
                  <p:cNvSpPr/>
                  <p:nvPr/>
                </p:nvSpPr>
                <p:spPr>
                  <a:xfrm>
                    <a:off x="4390881" y="3837639"/>
                    <a:ext cx="114167" cy="216883"/>
                  </a:xfrm>
                  <a:custGeom>
                    <a:avLst/>
                    <a:gdLst>
                      <a:gd name="connsiteX0" fmla="*/ 114168 w 114167"/>
                      <a:gd name="connsiteY0" fmla="*/ 121479 h 216883"/>
                      <a:gd name="connsiteX1" fmla="*/ 46249 w 114167"/>
                      <a:gd name="connsiteY1" fmla="*/ 210012 h 216883"/>
                      <a:gd name="connsiteX2" fmla="*/ 40963 w 114167"/>
                      <a:gd name="connsiteY2" fmla="*/ 216884 h 216883"/>
                      <a:gd name="connsiteX3" fmla="*/ 39377 w 114167"/>
                      <a:gd name="connsiteY3" fmla="*/ 208427 h 216883"/>
                      <a:gd name="connsiteX4" fmla="*/ 1057 w 114167"/>
                      <a:gd name="connsiteY4" fmla="*/ 5638 h 216883"/>
                      <a:gd name="connsiteX5" fmla="*/ 0 w 114167"/>
                      <a:gd name="connsiteY5" fmla="*/ 0 h 216883"/>
                      <a:gd name="connsiteX6" fmla="*/ 3876 w 114167"/>
                      <a:gd name="connsiteY6" fmla="*/ 4140 h 216883"/>
                      <a:gd name="connsiteX7" fmla="*/ 110644 w 114167"/>
                      <a:gd name="connsiteY7" fmla="*/ 117691 h 216883"/>
                      <a:gd name="connsiteX8" fmla="*/ 114168 w 114167"/>
                      <a:gd name="connsiteY8" fmla="*/ 121479 h 216883"/>
                      <a:gd name="connsiteX9" fmla="*/ 107032 w 114167"/>
                      <a:gd name="connsiteY9" fmla="*/ 114080 h 216883"/>
                      <a:gd name="connsiteX10" fmla="*/ 1497 w 114167"/>
                      <a:gd name="connsiteY10" fmla="*/ 6431 h 216883"/>
                      <a:gd name="connsiteX11" fmla="*/ 4316 w 114167"/>
                      <a:gd name="connsiteY11" fmla="*/ 4933 h 216883"/>
                      <a:gd name="connsiteX12" fmla="*/ 46953 w 114167"/>
                      <a:gd name="connsiteY12" fmla="*/ 206841 h 216883"/>
                      <a:gd name="connsiteX13" fmla="*/ 40082 w 114167"/>
                      <a:gd name="connsiteY13" fmla="*/ 205255 h 216883"/>
                      <a:gd name="connsiteX14" fmla="*/ 106592 w 114167"/>
                      <a:gd name="connsiteY14" fmla="*/ 114608 h 216883"/>
                      <a:gd name="connsiteX15" fmla="*/ 107032 w 114167"/>
                      <a:gd name="connsiteY15" fmla="*/ 114080 h 21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167" h="216883">
                        <a:moveTo>
                          <a:pt x="114168" y="121479"/>
                        </a:moveTo>
                        <a:lnTo>
                          <a:pt x="46249" y="210012"/>
                        </a:lnTo>
                        <a:lnTo>
                          <a:pt x="40963" y="216884"/>
                        </a:lnTo>
                        <a:lnTo>
                          <a:pt x="39377" y="208427"/>
                        </a:lnTo>
                        <a:lnTo>
                          <a:pt x="1057" y="5638"/>
                        </a:lnTo>
                        <a:lnTo>
                          <a:pt x="0" y="0"/>
                        </a:lnTo>
                        <a:lnTo>
                          <a:pt x="3876" y="4140"/>
                        </a:lnTo>
                        <a:lnTo>
                          <a:pt x="110644" y="117691"/>
                        </a:lnTo>
                        <a:lnTo>
                          <a:pt x="114168" y="121479"/>
                        </a:lnTo>
                        <a:close/>
                        <a:moveTo>
                          <a:pt x="107032" y="114080"/>
                        </a:moveTo>
                        <a:lnTo>
                          <a:pt x="1497" y="6431"/>
                        </a:lnTo>
                        <a:lnTo>
                          <a:pt x="4316" y="4933"/>
                        </a:lnTo>
                        <a:lnTo>
                          <a:pt x="46953" y="206841"/>
                        </a:lnTo>
                        <a:lnTo>
                          <a:pt x="40082" y="205255"/>
                        </a:lnTo>
                        <a:lnTo>
                          <a:pt x="106592" y="114608"/>
                        </a:lnTo>
                        <a:lnTo>
                          <a:pt x="107032" y="114080"/>
                        </a:lnTo>
                        <a:close/>
                      </a:path>
                    </a:pathLst>
                  </a:custGeom>
                  <a:grpFill/>
                  <a:ln w="8809" cap="flat">
                    <a:noFill/>
                    <a:prstDash val="solid"/>
                    <a:miter/>
                  </a:ln>
                </p:spPr>
                <p:txBody>
                  <a:bodyPr rtlCol="0" anchor="ctr"/>
                  <a:lstStyle/>
                  <a:p>
                    <a:endParaRPr lang="en-US" sz="3200"/>
                  </a:p>
                </p:txBody>
              </p:sp>
              <p:sp>
                <p:nvSpPr>
                  <p:cNvPr id="2229" name="Freeform: Shape 2228">
                    <a:extLst>
                      <a:ext uri="{FF2B5EF4-FFF2-40B4-BE49-F238E27FC236}">
                        <a16:creationId xmlns:a16="http://schemas.microsoft.com/office/drawing/2014/main" id="{08203321-DC1D-416F-B434-BF6EDEAD2E90}"/>
                      </a:ext>
                    </a:extLst>
                  </p:cNvPr>
                  <p:cNvSpPr/>
                  <p:nvPr/>
                </p:nvSpPr>
                <p:spPr>
                  <a:xfrm>
                    <a:off x="4385420" y="3826803"/>
                    <a:ext cx="124034" cy="235735"/>
                  </a:xfrm>
                  <a:custGeom>
                    <a:avLst/>
                    <a:gdLst>
                      <a:gd name="connsiteX0" fmla="*/ 44487 w 124034"/>
                      <a:gd name="connsiteY0" fmla="*/ 235736 h 235735"/>
                      <a:gd name="connsiteX1" fmla="*/ 41227 w 124034"/>
                      <a:gd name="connsiteY1" fmla="*/ 218646 h 235735"/>
                      <a:gd name="connsiteX2" fmla="*/ 39730 w 124034"/>
                      <a:gd name="connsiteY2" fmla="*/ 218293 h 235735"/>
                      <a:gd name="connsiteX3" fmla="*/ 40875 w 124034"/>
                      <a:gd name="connsiteY3" fmla="*/ 216708 h 235735"/>
                      <a:gd name="connsiteX4" fmla="*/ 3435 w 124034"/>
                      <a:gd name="connsiteY4" fmla="*/ 18499 h 235735"/>
                      <a:gd name="connsiteX5" fmla="*/ 1321 w 124034"/>
                      <a:gd name="connsiteY5" fmla="*/ 16297 h 235735"/>
                      <a:gd name="connsiteX6" fmla="*/ 2907 w 124034"/>
                      <a:gd name="connsiteY6" fmla="*/ 15504 h 235735"/>
                      <a:gd name="connsiteX7" fmla="*/ 0 w 124034"/>
                      <a:gd name="connsiteY7" fmla="*/ 0 h 235735"/>
                      <a:gd name="connsiteX8" fmla="*/ 10747 w 124034"/>
                      <a:gd name="connsiteY8" fmla="*/ 11452 h 235735"/>
                      <a:gd name="connsiteX9" fmla="*/ 12157 w 124034"/>
                      <a:gd name="connsiteY9" fmla="*/ 10659 h 235735"/>
                      <a:gd name="connsiteX10" fmla="*/ 12773 w 124034"/>
                      <a:gd name="connsiteY10" fmla="*/ 13566 h 235735"/>
                      <a:gd name="connsiteX11" fmla="*/ 124034 w 124034"/>
                      <a:gd name="connsiteY11" fmla="*/ 131963 h 235735"/>
                      <a:gd name="connsiteX12" fmla="*/ 56379 w 124034"/>
                      <a:gd name="connsiteY12" fmla="*/ 220143 h 235735"/>
                      <a:gd name="connsiteX13" fmla="*/ 56819 w 124034"/>
                      <a:gd name="connsiteY13" fmla="*/ 222081 h 235735"/>
                      <a:gd name="connsiteX14" fmla="*/ 55234 w 124034"/>
                      <a:gd name="connsiteY14" fmla="*/ 221729 h 235735"/>
                      <a:gd name="connsiteX15" fmla="*/ 44487 w 124034"/>
                      <a:gd name="connsiteY15" fmla="*/ 235736 h 235735"/>
                      <a:gd name="connsiteX16" fmla="*/ 54265 w 124034"/>
                      <a:gd name="connsiteY16" fmla="*/ 210012 h 235735"/>
                      <a:gd name="connsiteX17" fmla="*/ 54617 w 124034"/>
                      <a:gd name="connsiteY17" fmla="*/ 211510 h 235735"/>
                      <a:gd name="connsiteX18" fmla="*/ 115225 w 124034"/>
                      <a:gd name="connsiteY18" fmla="*/ 132491 h 235735"/>
                      <a:gd name="connsiteX19" fmla="*/ 112935 w 124034"/>
                      <a:gd name="connsiteY19" fmla="*/ 130025 h 235735"/>
                      <a:gd name="connsiteX20" fmla="*/ 54265 w 124034"/>
                      <a:gd name="connsiteY20" fmla="*/ 210012 h 235735"/>
                      <a:gd name="connsiteX21" fmla="*/ 39642 w 124034"/>
                      <a:gd name="connsiteY21" fmla="*/ 173718 h 235735"/>
                      <a:gd name="connsiteX22" fmla="*/ 46336 w 124034"/>
                      <a:gd name="connsiteY22" fmla="*/ 209308 h 235735"/>
                      <a:gd name="connsiteX23" fmla="*/ 46953 w 124034"/>
                      <a:gd name="connsiteY23" fmla="*/ 208427 h 235735"/>
                      <a:gd name="connsiteX24" fmla="*/ 39642 w 124034"/>
                      <a:gd name="connsiteY24" fmla="*/ 173718 h 235735"/>
                      <a:gd name="connsiteX25" fmla="*/ 16649 w 124034"/>
                      <a:gd name="connsiteY25" fmla="*/ 31978 h 235735"/>
                      <a:gd name="connsiteX26" fmla="*/ 52327 w 124034"/>
                      <a:gd name="connsiteY26" fmla="*/ 201203 h 235735"/>
                      <a:gd name="connsiteX27" fmla="*/ 108089 w 124034"/>
                      <a:gd name="connsiteY27" fmla="*/ 125268 h 235735"/>
                      <a:gd name="connsiteX28" fmla="*/ 16649 w 124034"/>
                      <a:gd name="connsiteY28" fmla="*/ 31978 h 235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4034" h="235735">
                        <a:moveTo>
                          <a:pt x="44487" y="235736"/>
                        </a:moveTo>
                        <a:lnTo>
                          <a:pt x="41227" y="218646"/>
                        </a:lnTo>
                        <a:lnTo>
                          <a:pt x="39730" y="218293"/>
                        </a:lnTo>
                        <a:lnTo>
                          <a:pt x="40875" y="216708"/>
                        </a:lnTo>
                        <a:lnTo>
                          <a:pt x="3435" y="18499"/>
                        </a:lnTo>
                        <a:lnTo>
                          <a:pt x="1321" y="16297"/>
                        </a:lnTo>
                        <a:lnTo>
                          <a:pt x="2907" y="15504"/>
                        </a:lnTo>
                        <a:lnTo>
                          <a:pt x="0" y="0"/>
                        </a:lnTo>
                        <a:lnTo>
                          <a:pt x="10747" y="11452"/>
                        </a:lnTo>
                        <a:lnTo>
                          <a:pt x="12157" y="10659"/>
                        </a:lnTo>
                        <a:lnTo>
                          <a:pt x="12773" y="13566"/>
                        </a:lnTo>
                        <a:lnTo>
                          <a:pt x="124034" y="131963"/>
                        </a:lnTo>
                        <a:lnTo>
                          <a:pt x="56379" y="220143"/>
                        </a:lnTo>
                        <a:lnTo>
                          <a:pt x="56819" y="222081"/>
                        </a:lnTo>
                        <a:lnTo>
                          <a:pt x="55234" y="221729"/>
                        </a:lnTo>
                        <a:lnTo>
                          <a:pt x="44487" y="235736"/>
                        </a:lnTo>
                        <a:close/>
                        <a:moveTo>
                          <a:pt x="54265" y="210012"/>
                        </a:moveTo>
                        <a:lnTo>
                          <a:pt x="54617" y="211510"/>
                        </a:lnTo>
                        <a:lnTo>
                          <a:pt x="115225" y="132491"/>
                        </a:lnTo>
                        <a:lnTo>
                          <a:pt x="112935" y="130025"/>
                        </a:lnTo>
                        <a:lnTo>
                          <a:pt x="54265" y="210012"/>
                        </a:lnTo>
                        <a:close/>
                        <a:moveTo>
                          <a:pt x="39642" y="173718"/>
                        </a:moveTo>
                        <a:lnTo>
                          <a:pt x="46336" y="209308"/>
                        </a:lnTo>
                        <a:lnTo>
                          <a:pt x="46953" y="208427"/>
                        </a:lnTo>
                        <a:lnTo>
                          <a:pt x="39642" y="173718"/>
                        </a:lnTo>
                        <a:close/>
                        <a:moveTo>
                          <a:pt x="16649" y="31978"/>
                        </a:moveTo>
                        <a:lnTo>
                          <a:pt x="52327" y="201203"/>
                        </a:lnTo>
                        <a:lnTo>
                          <a:pt x="108089" y="125268"/>
                        </a:lnTo>
                        <a:lnTo>
                          <a:pt x="16649" y="31978"/>
                        </a:lnTo>
                        <a:close/>
                      </a:path>
                    </a:pathLst>
                  </a:custGeom>
                  <a:grpFill/>
                  <a:ln w="8809" cap="flat">
                    <a:noFill/>
                    <a:prstDash val="solid"/>
                    <a:miter/>
                  </a:ln>
                </p:spPr>
                <p:txBody>
                  <a:bodyPr rtlCol="0" anchor="ctr"/>
                  <a:lstStyle/>
                  <a:p>
                    <a:endParaRPr lang="en-US" sz="3200"/>
                  </a:p>
                </p:txBody>
              </p:sp>
            </p:grpSp>
            <p:grpSp>
              <p:nvGrpSpPr>
                <p:cNvPr id="1688" name="Graphic 4229">
                  <a:extLst>
                    <a:ext uri="{FF2B5EF4-FFF2-40B4-BE49-F238E27FC236}">
                      <a16:creationId xmlns:a16="http://schemas.microsoft.com/office/drawing/2014/main" id="{457F3680-4050-4AB6-9ACF-94A17C524767}"/>
                    </a:ext>
                  </a:extLst>
                </p:cNvPr>
                <p:cNvGrpSpPr/>
                <p:nvPr/>
              </p:nvGrpSpPr>
              <p:grpSpPr>
                <a:xfrm>
                  <a:off x="4043533" y="3657666"/>
                  <a:ext cx="156540" cy="242078"/>
                  <a:chOff x="4043533" y="3657666"/>
                  <a:chExt cx="156540" cy="242078"/>
                </a:xfrm>
                <a:grpFill/>
              </p:grpSpPr>
              <p:sp>
                <p:nvSpPr>
                  <p:cNvPr id="2226" name="Freeform: Shape 2225">
                    <a:extLst>
                      <a:ext uri="{FF2B5EF4-FFF2-40B4-BE49-F238E27FC236}">
                        <a16:creationId xmlns:a16="http://schemas.microsoft.com/office/drawing/2014/main" id="{556E9360-A960-4152-BD3A-1CD9D40926B1}"/>
                      </a:ext>
                    </a:extLst>
                  </p:cNvPr>
                  <p:cNvSpPr/>
                  <p:nvPr/>
                </p:nvSpPr>
                <p:spPr>
                  <a:xfrm>
                    <a:off x="4049347" y="3670175"/>
                    <a:ext cx="145969" cy="223314"/>
                  </a:xfrm>
                  <a:custGeom>
                    <a:avLst/>
                    <a:gdLst>
                      <a:gd name="connsiteX0" fmla="*/ 0 w 145969"/>
                      <a:gd name="connsiteY0" fmla="*/ 205696 h 223314"/>
                      <a:gd name="connsiteX1" fmla="*/ 1497 w 145969"/>
                      <a:gd name="connsiteY1" fmla="*/ 203582 h 223314"/>
                      <a:gd name="connsiteX2" fmla="*/ 139450 w 145969"/>
                      <a:gd name="connsiteY2" fmla="*/ 9162 h 223314"/>
                      <a:gd name="connsiteX3" fmla="*/ 145969 w 145969"/>
                      <a:gd name="connsiteY3" fmla="*/ 0 h 223314"/>
                      <a:gd name="connsiteX4" fmla="*/ 144824 w 145969"/>
                      <a:gd name="connsiteY4" fmla="*/ 11100 h 223314"/>
                      <a:gd name="connsiteX5" fmla="*/ 122360 w 145969"/>
                      <a:gd name="connsiteY5" fmla="*/ 222257 h 223314"/>
                      <a:gd name="connsiteX6" fmla="*/ 122272 w 145969"/>
                      <a:gd name="connsiteY6" fmla="*/ 223315 h 223314"/>
                      <a:gd name="connsiteX7" fmla="*/ 121215 w 145969"/>
                      <a:gd name="connsiteY7" fmla="*/ 223138 h 223314"/>
                      <a:gd name="connsiteX8" fmla="*/ 5726 w 145969"/>
                      <a:gd name="connsiteY8" fmla="*/ 206401 h 223314"/>
                      <a:gd name="connsiteX9" fmla="*/ 0 w 145969"/>
                      <a:gd name="connsiteY9" fmla="*/ 205696 h 223314"/>
                      <a:gd name="connsiteX10" fmla="*/ 11276 w 145969"/>
                      <a:gd name="connsiteY10" fmla="*/ 207193 h 223314"/>
                      <a:gd name="connsiteX11" fmla="*/ 121391 w 145969"/>
                      <a:gd name="connsiteY11" fmla="*/ 221200 h 223314"/>
                      <a:gd name="connsiteX12" fmla="*/ 120246 w 145969"/>
                      <a:gd name="connsiteY12" fmla="*/ 222169 h 223314"/>
                      <a:gd name="connsiteX13" fmla="*/ 138922 w 145969"/>
                      <a:gd name="connsiteY13" fmla="*/ 10659 h 223314"/>
                      <a:gd name="connsiteX14" fmla="*/ 144207 w 145969"/>
                      <a:gd name="connsiteY14" fmla="*/ 12597 h 223314"/>
                      <a:gd name="connsiteX15" fmla="*/ 11276 w 145969"/>
                      <a:gd name="connsiteY15" fmla="*/ 207193 h 22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969" h="223314">
                        <a:moveTo>
                          <a:pt x="0" y="205696"/>
                        </a:moveTo>
                        <a:lnTo>
                          <a:pt x="1497" y="203582"/>
                        </a:lnTo>
                        <a:lnTo>
                          <a:pt x="139450" y="9162"/>
                        </a:lnTo>
                        <a:lnTo>
                          <a:pt x="145969" y="0"/>
                        </a:lnTo>
                        <a:lnTo>
                          <a:pt x="144824" y="11100"/>
                        </a:lnTo>
                        <a:lnTo>
                          <a:pt x="122360" y="222257"/>
                        </a:lnTo>
                        <a:lnTo>
                          <a:pt x="122272" y="223315"/>
                        </a:lnTo>
                        <a:lnTo>
                          <a:pt x="121215" y="223138"/>
                        </a:lnTo>
                        <a:lnTo>
                          <a:pt x="5726" y="206401"/>
                        </a:lnTo>
                        <a:lnTo>
                          <a:pt x="0" y="205696"/>
                        </a:lnTo>
                        <a:close/>
                        <a:moveTo>
                          <a:pt x="11276" y="207193"/>
                        </a:moveTo>
                        <a:lnTo>
                          <a:pt x="121391" y="221200"/>
                        </a:lnTo>
                        <a:lnTo>
                          <a:pt x="120246" y="222169"/>
                        </a:lnTo>
                        <a:lnTo>
                          <a:pt x="138922" y="10659"/>
                        </a:lnTo>
                        <a:lnTo>
                          <a:pt x="144207" y="12597"/>
                        </a:lnTo>
                        <a:lnTo>
                          <a:pt x="11276" y="207193"/>
                        </a:lnTo>
                        <a:close/>
                      </a:path>
                    </a:pathLst>
                  </a:custGeom>
                  <a:grpFill/>
                  <a:ln w="8809" cap="flat">
                    <a:noFill/>
                    <a:prstDash val="solid"/>
                    <a:miter/>
                  </a:ln>
                </p:spPr>
                <p:txBody>
                  <a:bodyPr rtlCol="0" anchor="ctr"/>
                  <a:lstStyle/>
                  <a:p>
                    <a:endParaRPr lang="en-US" sz="3200"/>
                  </a:p>
                </p:txBody>
              </p:sp>
              <p:sp>
                <p:nvSpPr>
                  <p:cNvPr id="2227" name="Freeform: Shape 2226">
                    <a:extLst>
                      <a:ext uri="{FF2B5EF4-FFF2-40B4-BE49-F238E27FC236}">
                        <a16:creationId xmlns:a16="http://schemas.microsoft.com/office/drawing/2014/main" id="{09B85F58-AFC0-4A1D-A532-389A693FDCE8}"/>
                      </a:ext>
                    </a:extLst>
                  </p:cNvPr>
                  <p:cNvSpPr/>
                  <p:nvPr/>
                </p:nvSpPr>
                <p:spPr>
                  <a:xfrm>
                    <a:off x="4043533" y="3657666"/>
                    <a:ext cx="156540" cy="242078"/>
                  </a:xfrm>
                  <a:custGeom>
                    <a:avLst/>
                    <a:gdLst>
                      <a:gd name="connsiteX0" fmla="*/ 122008 w 156540"/>
                      <a:gd name="connsiteY0" fmla="*/ 242078 h 242078"/>
                      <a:gd name="connsiteX1" fmla="*/ 122360 w 156540"/>
                      <a:gd name="connsiteY1" fmla="*/ 238466 h 242078"/>
                      <a:gd name="connsiteX2" fmla="*/ 11276 w 156540"/>
                      <a:gd name="connsiteY2" fmla="*/ 222346 h 242078"/>
                      <a:gd name="connsiteX3" fmla="*/ 11276 w 156540"/>
                      <a:gd name="connsiteY3" fmla="*/ 222346 h 242078"/>
                      <a:gd name="connsiteX4" fmla="*/ 0 w 156540"/>
                      <a:gd name="connsiteY4" fmla="*/ 220672 h 242078"/>
                      <a:gd name="connsiteX5" fmla="*/ 141564 w 156540"/>
                      <a:gd name="connsiteY5" fmla="*/ 21054 h 242078"/>
                      <a:gd name="connsiteX6" fmla="*/ 141829 w 156540"/>
                      <a:gd name="connsiteY6" fmla="*/ 18323 h 242078"/>
                      <a:gd name="connsiteX7" fmla="*/ 143150 w 156540"/>
                      <a:gd name="connsiteY7" fmla="*/ 18852 h 242078"/>
                      <a:gd name="connsiteX8" fmla="*/ 156540 w 156540"/>
                      <a:gd name="connsiteY8" fmla="*/ 0 h 242078"/>
                      <a:gd name="connsiteX9" fmla="*/ 154162 w 156540"/>
                      <a:gd name="connsiteY9" fmla="*/ 22904 h 242078"/>
                      <a:gd name="connsiteX10" fmla="*/ 155395 w 156540"/>
                      <a:gd name="connsiteY10" fmla="*/ 23345 h 242078"/>
                      <a:gd name="connsiteX11" fmla="*/ 153898 w 156540"/>
                      <a:gd name="connsiteY11" fmla="*/ 25547 h 242078"/>
                      <a:gd name="connsiteX12" fmla="*/ 132051 w 156540"/>
                      <a:gd name="connsiteY12" fmla="*/ 230802 h 242078"/>
                      <a:gd name="connsiteX13" fmla="*/ 135838 w 156540"/>
                      <a:gd name="connsiteY13" fmla="*/ 231243 h 242078"/>
                      <a:gd name="connsiteX14" fmla="*/ 131610 w 156540"/>
                      <a:gd name="connsiteY14" fmla="*/ 235031 h 242078"/>
                      <a:gd name="connsiteX15" fmla="*/ 131082 w 156540"/>
                      <a:gd name="connsiteY15" fmla="*/ 239612 h 242078"/>
                      <a:gd name="connsiteX16" fmla="*/ 125972 w 156540"/>
                      <a:gd name="connsiteY16" fmla="*/ 238819 h 242078"/>
                      <a:gd name="connsiteX17" fmla="*/ 122008 w 156540"/>
                      <a:gd name="connsiteY17" fmla="*/ 242078 h 242078"/>
                      <a:gd name="connsiteX18" fmla="*/ 22992 w 156540"/>
                      <a:gd name="connsiteY18" fmla="*/ 217060 h 242078"/>
                      <a:gd name="connsiteX19" fmla="*/ 123065 w 156540"/>
                      <a:gd name="connsiteY19" fmla="*/ 229745 h 242078"/>
                      <a:gd name="connsiteX20" fmla="*/ 139186 w 156540"/>
                      <a:gd name="connsiteY20" fmla="*/ 46865 h 242078"/>
                      <a:gd name="connsiteX21" fmla="*/ 22992 w 156540"/>
                      <a:gd name="connsiteY21" fmla="*/ 217060 h 242078"/>
                      <a:gd name="connsiteX22" fmla="*/ 11804 w 156540"/>
                      <a:gd name="connsiteY22" fmla="*/ 215651 h 242078"/>
                      <a:gd name="connsiteX23" fmla="*/ 15504 w 156540"/>
                      <a:gd name="connsiteY23" fmla="*/ 216179 h 242078"/>
                      <a:gd name="connsiteX24" fmla="*/ 119718 w 156540"/>
                      <a:gd name="connsiteY24" fmla="*/ 63603 h 242078"/>
                      <a:gd name="connsiteX25" fmla="*/ 11804 w 156540"/>
                      <a:gd name="connsiteY25" fmla="*/ 215651 h 242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6540" h="242078">
                        <a:moveTo>
                          <a:pt x="122008" y="242078"/>
                        </a:moveTo>
                        <a:lnTo>
                          <a:pt x="122360" y="238466"/>
                        </a:lnTo>
                        <a:lnTo>
                          <a:pt x="11276" y="222346"/>
                        </a:lnTo>
                        <a:lnTo>
                          <a:pt x="11276" y="222346"/>
                        </a:lnTo>
                        <a:lnTo>
                          <a:pt x="0" y="220672"/>
                        </a:lnTo>
                        <a:lnTo>
                          <a:pt x="141564" y="21054"/>
                        </a:lnTo>
                        <a:lnTo>
                          <a:pt x="141829" y="18323"/>
                        </a:lnTo>
                        <a:lnTo>
                          <a:pt x="143150" y="18852"/>
                        </a:lnTo>
                        <a:lnTo>
                          <a:pt x="156540" y="0"/>
                        </a:lnTo>
                        <a:lnTo>
                          <a:pt x="154162" y="22904"/>
                        </a:lnTo>
                        <a:lnTo>
                          <a:pt x="155395" y="23345"/>
                        </a:lnTo>
                        <a:lnTo>
                          <a:pt x="153898" y="25547"/>
                        </a:lnTo>
                        <a:lnTo>
                          <a:pt x="132051" y="230802"/>
                        </a:lnTo>
                        <a:lnTo>
                          <a:pt x="135838" y="231243"/>
                        </a:lnTo>
                        <a:lnTo>
                          <a:pt x="131610" y="235031"/>
                        </a:lnTo>
                        <a:lnTo>
                          <a:pt x="131082" y="239612"/>
                        </a:lnTo>
                        <a:lnTo>
                          <a:pt x="125972" y="238819"/>
                        </a:lnTo>
                        <a:lnTo>
                          <a:pt x="122008" y="242078"/>
                        </a:lnTo>
                        <a:close/>
                        <a:moveTo>
                          <a:pt x="22992" y="217060"/>
                        </a:moveTo>
                        <a:lnTo>
                          <a:pt x="123065" y="229745"/>
                        </a:lnTo>
                        <a:lnTo>
                          <a:pt x="139186" y="46865"/>
                        </a:lnTo>
                        <a:lnTo>
                          <a:pt x="22992" y="217060"/>
                        </a:lnTo>
                        <a:close/>
                        <a:moveTo>
                          <a:pt x="11804" y="215651"/>
                        </a:moveTo>
                        <a:lnTo>
                          <a:pt x="15504" y="216179"/>
                        </a:lnTo>
                        <a:lnTo>
                          <a:pt x="119718" y="63603"/>
                        </a:lnTo>
                        <a:lnTo>
                          <a:pt x="11804" y="215651"/>
                        </a:lnTo>
                        <a:close/>
                      </a:path>
                    </a:pathLst>
                  </a:custGeom>
                  <a:grpFill/>
                  <a:ln w="8809" cap="flat">
                    <a:noFill/>
                    <a:prstDash val="solid"/>
                    <a:miter/>
                  </a:ln>
                </p:spPr>
                <p:txBody>
                  <a:bodyPr rtlCol="0" anchor="ctr"/>
                  <a:lstStyle/>
                  <a:p>
                    <a:endParaRPr lang="en-US" sz="3200"/>
                  </a:p>
                </p:txBody>
              </p:sp>
            </p:grpSp>
            <p:grpSp>
              <p:nvGrpSpPr>
                <p:cNvPr id="1689" name="Graphic 4229">
                  <a:extLst>
                    <a:ext uri="{FF2B5EF4-FFF2-40B4-BE49-F238E27FC236}">
                      <a16:creationId xmlns:a16="http://schemas.microsoft.com/office/drawing/2014/main" id="{AB02955A-7FDC-4F21-9B72-4CD3B55C9C5F}"/>
                    </a:ext>
                  </a:extLst>
                </p:cNvPr>
                <p:cNvGrpSpPr/>
                <p:nvPr/>
              </p:nvGrpSpPr>
              <p:grpSpPr>
                <a:xfrm>
                  <a:off x="3785334" y="3742675"/>
                  <a:ext cx="174158" cy="309732"/>
                  <a:chOff x="3785334" y="3742675"/>
                  <a:chExt cx="174158" cy="309732"/>
                </a:xfrm>
                <a:grpFill/>
              </p:grpSpPr>
              <p:sp>
                <p:nvSpPr>
                  <p:cNvPr id="2224" name="Freeform: Shape 2223">
                    <a:extLst>
                      <a:ext uri="{FF2B5EF4-FFF2-40B4-BE49-F238E27FC236}">
                        <a16:creationId xmlns:a16="http://schemas.microsoft.com/office/drawing/2014/main" id="{B28F94D9-C4E5-4EA6-9293-9307BFC4B894}"/>
                      </a:ext>
                    </a:extLst>
                  </p:cNvPr>
                  <p:cNvSpPr/>
                  <p:nvPr/>
                </p:nvSpPr>
                <p:spPr>
                  <a:xfrm>
                    <a:off x="3791148" y="3754744"/>
                    <a:ext cx="162530" cy="292555"/>
                  </a:xfrm>
                  <a:custGeom>
                    <a:avLst/>
                    <a:gdLst>
                      <a:gd name="connsiteX0" fmla="*/ 162531 w 162530"/>
                      <a:gd name="connsiteY0" fmla="*/ 292555 h 292555"/>
                      <a:gd name="connsiteX1" fmla="*/ 161209 w 162530"/>
                      <a:gd name="connsiteY1" fmla="*/ 292203 h 292555"/>
                      <a:gd name="connsiteX2" fmla="*/ 1145 w 162530"/>
                      <a:gd name="connsiteY2" fmla="*/ 246835 h 292555"/>
                      <a:gd name="connsiteX3" fmla="*/ 0 w 162530"/>
                      <a:gd name="connsiteY3" fmla="*/ 246483 h 292555"/>
                      <a:gd name="connsiteX4" fmla="*/ 176 w 162530"/>
                      <a:gd name="connsiteY4" fmla="*/ 245338 h 292555"/>
                      <a:gd name="connsiteX5" fmla="*/ 39466 w 162530"/>
                      <a:gd name="connsiteY5" fmla="*/ 2554 h 292555"/>
                      <a:gd name="connsiteX6" fmla="*/ 39906 w 162530"/>
                      <a:gd name="connsiteY6" fmla="*/ 0 h 292555"/>
                      <a:gd name="connsiteX7" fmla="*/ 40875 w 162530"/>
                      <a:gd name="connsiteY7" fmla="*/ 2378 h 292555"/>
                      <a:gd name="connsiteX8" fmla="*/ 161650 w 162530"/>
                      <a:gd name="connsiteY8" fmla="*/ 290529 h 292555"/>
                      <a:gd name="connsiteX9" fmla="*/ 162531 w 162530"/>
                      <a:gd name="connsiteY9" fmla="*/ 292555 h 292555"/>
                      <a:gd name="connsiteX10" fmla="*/ 160857 w 162530"/>
                      <a:gd name="connsiteY10" fmla="*/ 288591 h 292555"/>
                      <a:gd name="connsiteX11" fmla="*/ 39642 w 162530"/>
                      <a:gd name="connsiteY11" fmla="*/ 2995 h 292555"/>
                      <a:gd name="connsiteX12" fmla="*/ 41051 w 162530"/>
                      <a:gd name="connsiteY12" fmla="*/ 2819 h 292555"/>
                      <a:gd name="connsiteX13" fmla="*/ 2819 w 162530"/>
                      <a:gd name="connsiteY13" fmla="*/ 245778 h 292555"/>
                      <a:gd name="connsiteX14" fmla="*/ 1850 w 162530"/>
                      <a:gd name="connsiteY14" fmla="*/ 244280 h 292555"/>
                      <a:gd name="connsiteX15" fmla="*/ 160857 w 162530"/>
                      <a:gd name="connsiteY15" fmla="*/ 288591 h 29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530" h="292555">
                        <a:moveTo>
                          <a:pt x="162531" y="292555"/>
                        </a:moveTo>
                        <a:lnTo>
                          <a:pt x="161209" y="292203"/>
                        </a:lnTo>
                        <a:lnTo>
                          <a:pt x="1145" y="246835"/>
                        </a:lnTo>
                        <a:lnTo>
                          <a:pt x="0" y="246483"/>
                        </a:lnTo>
                        <a:lnTo>
                          <a:pt x="176" y="245338"/>
                        </a:lnTo>
                        <a:lnTo>
                          <a:pt x="39466" y="2554"/>
                        </a:lnTo>
                        <a:lnTo>
                          <a:pt x="39906" y="0"/>
                        </a:lnTo>
                        <a:lnTo>
                          <a:pt x="40875" y="2378"/>
                        </a:lnTo>
                        <a:lnTo>
                          <a:pt x="161650" y="290529"/>
                        </a:lnTo>
                        <a:lnTo>
                          <a:pt x="162531" y="292555"/>
                        </a:lnTo>
                        <a:close/>
                        <a:moveTo>
                          <a:pt x="160857" y="288591"/>
                        </a:moveTo>
                        <a:lnTo>
                          <a:pt x="39642" y="2995"/>
                        </a:lnTo>
                        <a:lnTo>
                          <a:pt x="41051" y="2819"/>
                        </a:lnTo>
                        <a:lnTo>
                          <a:pt x="2819" y="245778"/>
                        </a:lnTo>
                        <a:lnTo>
                          <a:pt x="1850" y="244280"/>
                        </a:lnTo>
                        <a:lnTo>
                          <a:pt x="160857" y="288591"/>
                        </a:lnTo>
                        <a:close/>
                      </a:path>
                    </a:pathLst>
                  </a:custGeom>
                  <a:grpFill/>
                  <a:ln w="8809" cap="flat">
                    <a:noFill/>
                    <a:prstDash val="solid"/>
                    <a:miter/>
                  </a:ln>
                </p:spPr>
                <p:txBody>
                  <a:bodyPr rtlCol="0" anchor="ctr"/>
                  <a:lstStyle/>
                  <a:p>
                    <a:endParaRPr lang="en-US" sz="3200"/>
                  </a:p>
                </p:txBody>
              </p:sp>
              <p:sp>
                <p:nvSpPr>
                  <p:cNvPr id="2225" name="Freeform: Shape 2224">
                    <a:extLst>
                      <a:ext uri="{FF2B5EF4-FFF2-40B4-BE49-F238E27FC236}">
                        <a16:creationId xmlns:a16="http://schemas.microsoft.com/office/drawing/2014/main" id="{14A23C01-967D-4742-BCD0-C840C79B1858}"/>
                      </a:ext>
                    </a:extLst>
                  </p:cNvPr>
                  <p:cNvSpPr/>
                  <p:nvPr/>
                </p:nvSpPr>
                <p:spPr>
                  <a:xfrm>
                    <a:off x="3785334" y="3742675"/>
                    <a:ext cx="174158" cy="309732"/>
                  </a:xfrm>
                  <a:custGeom>
                    <a:avLst/>
                    <a:gdLst>
                      <a:gd name="connsiteX0" fmla="*/ 174159 w 174158"/>
                      <a:gd name="connsiteY0" fmla="*/ 309733 h 309732"/>
                      <a:gd name="connsiteX1" fmla="*/ 166142 w 174158"/>
                      <a:gd name="connsiteY1" fmla="*/ 307531 h 309732"/>
                      <a:gd name="connsiteX2" fmla="*/ 11099 w 174158"/>
                      <a:gd name="connsiteY2" fmla="*/ 263573 h 309732"/>
                      <a:gd name="connsiteX3" fmla="*/ 10571 w 174158"/>
                      <a:gd name="connsiteY3" fmla="*/ 267184 h 309732"/>
                      <a:gd name="connsiteX4" fmla="*/ 7664 w 174158"/>
                      <a:gd name="connsiteY4" fmla="*/ 262604 h 309732"/>
                      <a:gd name="connsiteX5" fmla="*/ 2026 w 174158"/>
                      <a:gd name="connsiteY5" fmla="*/ 261018 h 309732"/>
                      <a:gd name="connsiteX6" fmla="*/ 2907 w 174158"/>
                      <a:gd name="connsiteY6" fmla="*/ 255292 h 309732"/>
                      <a:gd name="connsiteX7" fmla="*/ 0 w 174158"/>
                      <a:gd name="connsiteY7" fmla="*/ 250799 h 309732"/>
                      <a:gd name="connsiteX8" fmla="*/ 3435 w 174158"/>
                      <a:gd name="connsiteY8" fmla="*/ 251768 h 309732"/>
                      <a:gd name="connsiteX9" fmla="*/ 41756 w 174158"/>
                      <a:gd name="connsiteY9" fmla="*/ 15328 h 309732"/>
                      <a:gd name="connsiteX10" fmla="*/ 40434 w 174158"/>
                      <a:gd name="connsiteY10" fmla="*/ 12245 h 309732"/>
                      <a:gd name="connsiteX11" fmla="*/ 42284 w 174158"/>
                      <a:gd name="connsiteY11" fmla="*/ 11628 h 309732"/>
                      <a:gd name="connsiteX12" fmla="*/ 44134 w 174158"/>
                      <a:gd name="connsiteY12" fmla="*/ 0 h 309732"/>
                      <a:gd name="connsiteX13" fmla="*/ 48803 w 174158"/>
                      <a:gd name="connsiteY13" fmla="*/ 11276 h 309732"/>
                      <a:gd name="connsiteX14" fmla="*/ 50565 w 174158"/>
                      <a:gd name="connsiteY14" fmla="*/ 11012 h 309732"/>
                      <a:gd name="connsiteX15" fmla="*/ 50036 w 174158"/>
                      <a:gd name="connsiteY15" fmla="*/ 14271 h 309732"/>
                      <a:gd name="connsiteX16" fmla="*/ 172221 w 174158"/>
                      <a:gd name="connsiteY16" fmla="*/ 305769 h 309732"/>
                      <a:gd name="connsiteX17" fmla="*/ 172221 w 174158"/>
                      <a:gd name="connsiteY17" fmla="*/ 305769 h 309732"/>
                      <a:gd name="connsiteX18" fmla="*/ 174159 w 174158"/>
                      <a:gd name="connsiteY18" fmla="*/ 309733 h 309732"/>
                      <a:gd name="connsiteX19" fmla="*/ 12597 w 174158"/>
                      <a:gd name="connsiteY19" fmla="*/ 254235 h 309732"/>
                      <a:gd name="connsiteX20" fmla="*/ 160857 w 174158"/>
                      <a:gd name="connsiteY20" fmla="*/ 295462 h 309732"/>
                      <a:gd name="connsiteX21" fmla="*/ 47922 w 174158"/>
                      <a:gd name="connsiteY21" fmla="*/ 29511 h 309732"/>
                      <a:gd name="connsiteX22" fmla="*/ 12597 w 174158"/>
                      <a:gd name="connsiteY22" fmla="*/ 254235 h 30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58" h="309732">
                        <a:moveTo>
                          <a:pt x="174159" y="309733"/>
                        </a:moveTo>
                        <a:lnTo>
                          <a:pt x="166142" y="307531"/>
                        </a:lnTo>
                        <a:lnTo>
                          <a:pt x="11099" y="263573"/>
                        </a:lnTo>
                        <a:lnTo>
                          <a:pt x="10571" y="267184"/>
                        </a:lnTo>
                        <a:lnTo>
                          <a:pt x="7664" y="262604"/>
                        </a:lnTo>
                        <a:lnTo>
                          <a:pt x="2026" y="261018"/>
                        </a:lnTo>
                        <a:lnTo>
                          <a:pt x="2907" y="255292"/>
                        </a:lnTo>
                        <a:lnTo>
                          <a:pt x="0" y="250799"/>
                        </a:lnTo>
                        <a:lnTo>
                          <a:pt x="3435" y="251768"/>
                        </a:lnTo>
                        <a:lnTo>
                          <a:pt x="41756" y="15328"/>
                        </a:lnTo>
                        <a:lnTo>
                          <a:pt x="40434" y="12245"/>
                        </a:lnTo>
                        <a:lnTo>
                          <a:pt x="42284" y="11628"/>
                        </a:lnTo>
                        <a:lnTo>
                          <a:pt x="44134" y="0"/>
                        </a:lnTo>
                        <a:lnTo>
                          <a:pt x="48803" y="11276"/>
                        </a:lnTo>
                        <a:lnTo>
                          <a:pt x="50565" y="11012"/>
                        </a:lnTo>
                        <a:lnTo>
                          <a:pt x="50036" y="14271"/>
                        </a:lnTo>
                        <a:lnTo>
                          <a:pt x="172221" y="305769"/>
                        </a:lnTo>
                        <a:lnTo>
                          <a:pt x="172221" y="305769"/>
                        </a:lnTo>
                        <a:lnTo>
                          <a:pt x="174159" y="309733"/>
                        </a:lnTo>
                        <a:close/>
                        <a:moveTo>
                          <a:pt x="12597" y="254235"/>
                        </a:moveTo>
                        <a:lnTo>
                          <a:pt x="160857" y="295462"/>
                        </a:lnTo>
                        <a:lnTo>
                          <a:pt x="47922" y="29511"/>
                        </a:lnTo>
                        <a:lnTo>
                          <a:pt x="12597" y="254235"/>
                        </a:lnTo>
                        <a:close/>
                      </a:path>
                    </a:pathLst>
                  </a:custGeom>
                  <a:grpFill/>
                  <a:ln w="8809" cap="flat">
                    <a:noFill/>
                    <a:prstDash val="solid"/>
                    <a:miter/>
                  </a:ln>
                </p:spPr>
                <p:txBody>
                  <a:bodyPr rtlCol="0" anchor="ctr"/>
                  <a:lstStyle/>
                  <a:p>
                    <a:endParaRPr lang="en-US" sz="3200"/>
                  </a:p>
                </p:txBody>
              </p:sp>
            </p:grpSp>
            <p:grpSp>
              <p:nvGrpSpPr>
                <p:cNvPr id="1690" name="Graphic 4229">
                  <a:extLst>
                    <a:ext uri="{FF2B5EF4-FFF2-40B4-BE49-F238E27FC236}">
                      <a16:creationId xmlns:a16="http://schemas.microsoft.com/office/drawing/2014/main" id="{F5394F90-BC73-4E7D-812A-90B72F529C29}"/>
                    </a:ext>
                  </a:extLst>
                </p:cNvPr>
                <p:cNvGrpSpPr/>
                <p:nvPr/>
              </p:nvGrpSpPr>
              <p:grpSpPr>
                <a:xfrm>
                  <a:off x="3335710" y="3416292"/>
                  <a:ext cx="463806" cy="593391"/>
                  <a:chOff x="3335710" y="3416292"/>
                  <a:chExt cx="463806" cy="593391"/>
                </a:xfrm>
                <a:grpFill/>
              </p:grpSpPr>
              <p:sp>
                <p:nvSpPr>
                  <p:cNvPr id="2222" name="Freeform: Shape 2221">
                    <a:extLst>
                      <a:ext uri="{FF2B5EF4-FFF2-40B4-BE49-F238E27FC236}">
                        <a16:creationId xmlns:a16="http://schemas.microsoft.com/office/drawing/2014/main" id="{E58F217D-CF98-4245-8E71-F2B7B332B757}"/>
                      </a:ext>
                    </a:extLst>
                  </p:cNvPr>
                  <p:cNvSpPr/>
                  <p:nvPr/>
                </p:nvSpPr>
                <p:spPr>
                  <a:xfrm>
                    <a:off x="3341524" y="3421754"/>
                    <a:ext cx="452442" cy="580794"/>
                  </a:xfrm>
                  <a:custGeom>
                    <a:avLst/>
                    <a:gdLst>
                      <a:gd name="connsiteX0" fmla="*/ 2819 w 452442"/>
                      <a:gd name="connsiteY0" fmla="*/ 272735 h 580794"/>
                      <a:gd name="connsiteX1" fmla="*/ 451738 w 452442"/>
                      <a:gd name="connsiteY1" fmla="*/ 577623 h 580794"/>
                      <a:gd name="connsiteX2" fmla="*/ 450064 w 452442"/>
                      <a:gd name="connsiteY2" fmla="*/ 578680 h 580794"/>
                      <a:gd name="connsiteX3" fmla="*/ 368050 w 452442"/>
                      <a:gd name="connsiteY3" fmla="*/ 969 h 580794"/>
                      <a:gd name="connsiteX4" fmla="*/ 368843 w 452442"/>
                      <a:gd name="connsiteY4" fmla="*/ 1322 h 580794"/>
                      <a:gd name="connsiteX5" fmla="*/ 2819 w 452442"/>
                      <a:gd name="connsiteY5" fmla="*/ 272735 h 580794"/>
                      <a:gd name="connsiteX6" fmla="*/ 0 w 452442"/>
                      <a:gd name="connsiteY6" fmla="*/ 274849 h 580794"/>
                      <a:gd name="connsiteX7" fmla="*/ 368138 w 452442"/>
                      <a:gd name="connsiteY7" fmla="*/ 529 h 580794"/>
                      <a:gd name="connsiteX8" fmla="*/ 368755 w 452442"/>
                      <a:gd name="connsiteY8" fmla="*/ 0 h 580794"/>
                      <a:gd name="connsiteX9" fmla="*/ 368843 w 452442"/>
                      <a:gd name="connsiteY9" fmla="*/ 793 h 580794"/>
                      <a:gd name="connsiteX10" fmla="*/ 452091 w 452442"/>
                      <a:gd name="connsiteY10" fmla="*/ 578327 h 580794"/>
                      <a:gd name="connsiteX11" fmla="*/ 452443 w 452442"/>
                      <a:gd name="connsiteY11" fmla="*/ 580794 h 580794"/>
                      <a:gd name="connsiteX12" fmla="*/ 450329 w 452442"/>
                      <a:gd name="connsiteY12" fmla="*/ 579385 h 580794"/>
                      <a:gd name="connsiteX13" fmla="*/ 0 w 452442"/>
                      <a:gd name="connsiteY13" fmla="*/ 274849 h 580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2442" h="580794">
                        <a:moveTo>
                          <a:pt x="2819" y="272735"/>
                        </a:moveTo>
                        <a:lnTo>
                          <a:pt x="451738" y="577623"/>
                        </a:lnTo>
                        <a:lnTo>
                          <a:pt x="450064" y="578680"/>
                        </a:lnTo>
                        <a:lnTo>
                          <a:pt x="368050" y="969"/>
                        </a:lnTo>
                        <a:lnTo>
                          <a:pt x="368843" y="1322"/>
                        </a:lnTo>
                        <a:lnTo>
                          <a:pt x="2819" y="272735"/>
                        </a:lnTo>
                        <a:close/>
                        <a:moveTo>
                          <a:pt x="0" y="274849"/>
                        </a:moveTo>
                        <a:lnTo>
                          <a:pt x="368138" y="529"/>
                        </a:lnTo>
                        <a:lnTo>
                          <a:pt x="368755" y="0"/>
                        </a:lnTo>
                        <a:lnTo>
                          <a:pt x="368843" y="793"/>
                        </a:lnTo>
                        <a:lnTo>
                          <a:pt x="452091" y="578327"/>
                        </a:lnTo>
                        <a:lnTo>
                          <a:pt x="452443" y="580794"/>
                        </a:lnTo>
                        <a:lnTo>
                          <a:pt x="450329" y="579385"/>
                        </a:lnTo>
                        <a:lnTo>
                          <a:pt x="0" y="274849"/>
                        </a:lnTo>
                        <a:close/>
                      </a:path>
                    </a:pathLst>
                  </a:custGeom>
                  <a:grpFill/>
                  <a:ln w="8809" cap="flat">
                    <a:noFill/>
                    <a:prstDash val="solid"/>
                    <a:miter/>
                  </a:ln>
                </p:spPr>
                <p:txBody>
                  <a:bodyPr rtlCol="0" anchor="ctr"/>
                  <a:lstStyle/>
                  <a:p>
                    <a:endParaRPr lang="en-US" sz="3200"/>
                  </a:p>
                </p:txBody>
              </p:sp>
              <p:sp>
                <p:nvSpPr>
                  <p:cNvPr id="2223" name="Freeform: Shape 2222">
                    <a:extLst>
                      <a:ext uri="{FF2B5EF4-FFF2-40B4-BE49-F238E27FC236}">
                        <a16:creationId xmlns:a16="http://schemas.microsoft.com/office/drawing/2014/main" id="{60D3D62A-7D67-4030-BE87-ADD925B1405F}"/>
                      </a:ext>
                    </a:extLst>
                  </p:cNvPr>
                  <p:cNvSpPr/>
                  <p:nvPr/>
                </p:nvSpPr>
                <p:spPr>
                  <a:xfrm>
                    <a:off x="3335710" y="3416292"/>
                    <a:ext cx="463806" cy="593391"/>
                  </a:xfrm>
                  <a:custGeom>
                    <a:avLst/>
                    <a:gdLst>
                      <a:gd name="connsiteX0" fmla="*/ 462838 w 463806"/>
                      <a:gd name="connsiteY0" fmla="*/ 593391 h 593391"/>
                      <a:gd name="connsiteX1" fmla="*/ 455438 w 463806"/>
                      <a:gd name="connsiteY1" fmla="*/ 588458 h 593391"/>
                      <a:gd name="connsiteX2" fmla="*/ 453236 w 463806"/>
                      <a:gd name="connsiteY2" fmla="*/ 589867 h 593391"/>
                      <a:gd name="connsiteX3" fmla="*/ 452795 w 463806"/>
                      <a:gd name="connsiteY3" fmla="*/ 586696 h 593391"/>
                      <a:gd name="connsiteX4" fmla="*/ 0 w 463806"/>
                      <a:gd name="connsiteY4" fmla="*/ 280486 h 593391"/>
                      <a:gd name="connsiteX5" fmla="*/ 2907 w 463806"/>
                      <a:gd name="connsiteY5" fmla="*/ 278372 h 593391"/>
                      <a:gd name="connsiteX6" fmla="*/ 2907 w 463806"/>
                      <a:gd name="connsiteY6" fmla="*/ 278372 h 593391"/>
                      <a:gd name="connsiteX7" fmla="*/ 5021 w 463806"/>
                      <a:gd name="connsiteY7" fmla="*/ 276787 h 593391"/>
                      <a:gd name="connsiteX8" fmla="*/ 370165 w 463806"/>
                      <a:gd name="connsiteY8" fmla="*/ 4669 h 593391"/>
                      <a:gd name="connsiteX9" fmla="*/ 369636 w 463806"/>
                      <a:gd name="connsiteY9" fmla="*/ 1145 h 593391"/>
                      <a:gd name="connsiteX10" fmla="*/ 373072 w 463806"/>
                      <a:gd name="connsiteY10" fmla="*/ 2555 h 593391"/>
                      <a:gd name="connsiteX11" fmla="*/ 376507 w 463806"/>
                      <a:gd name="connsiteY11" fmla="*/ 0 h 593391"/>
                      <a:gd name="connsiteX12" fmla="*/ 377829 w 463806"/>
                      <a:gd name="connsiteY12" fmla="*/ 4493 h 593391"/>
                      <a:gd name="connsiteX13" fmla="*/ 380648 w 463806"/>
                      <a:gd name="connsiteY13" fmla="*/ 5638 h 593391"/>
                      <a:gd name="connsiteX14" fmla="*/ 378445 w 463806"/>
                      <a:gd name="connsiteY14" fmla="*/ 7840 h 593391"/>
                      <a:gd name="connsiteX15" fmla="*/ 461164 w 463806"/>
                      <a:gd name="connsiteY15" fmla="*/ 581499 h 593391"/>
                      <a:gd name="connsiteX16" fmla="*/ 463807 w 463806"/>
                      <a:gd name="connsiteY16" fmla="*/ 583260 h 593391"/>
                      <a:gd name="connsiteX17" fmla="*/ 461605 w 463806"/>
                      <a:gd name="connsiteY17" fmla="*/ 584670 h 593391"/>
                      <a:gd name="connsiteX18" fmla="*/ 462838 w 463806"/>
                      <a:gd name="connsiteY18" fmla="*/ 593391 h 593391"/>
                      <a:gd name="connsiteX19" fmla="*/ 14535 w 463806"/>
                      <a:gd name="connsiteY19" fmla="*/ 278108 h 593391"/>
                      <a:gd name="connsiteX20" fmla="*/ 451122 w 463806"/>
                      <a:gd name="connsiteY20" fmla="*/ 574627 h 593391"/>
                      <a:gd name="connsiteX21" fmla="*/ 371398 w 463806"/>
                      <a:gd name="connsiteY21" fmla="*/ 13390 h 593391"/>
                      <a:gd name="connsiteX22" fmla="*/ 14535 w 463806"/>
                      <a:gd name="connsiteY22" fmla="*/ 278108 h 59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3806" h="593391">
                        <a:moveTo>
                          <a:pt x="462838" y="593391"/>
                        </a:moveTo>
                        <a:lnTo>
                          <a:pt x="455438" y="588458"/>
                        </a:lnTo>
                        <a:lnTo>
                          <a:pt x="453236" y="589867"/>
                        </a:lnTo>
                        <a:lnTo>
                          <a:pt x="452795" y="586696"/>
                        </a:lnTo>
                        <a:lnTo>
                          <a:pt x="0" y="280486"/>
                        </a:lnTo>
                        <a:lnTo>
                          <a:pt x="2907" y="278372"/>
                        </a:lnTo>
                        <a:lnTo>
                          <a:pt x="2907" y="278372"/>
                        </a:lnTo>
                        <a:lnTo>
                          <a:pt x="5021" y="276787"/>
                        </a:lnTo>
                        <a:lnTo>
                          <a:pt x="370165" y="4669"/>
                        </a:lnTo>
                        <a:lnTo>
                          <a:pt x="369636" y="1145"/>
                        </a:lnTo>
                        <a:lnTo>
                          <a:pt x="373072" y="2555"/>
                        </a:lnTo>
                        <a:lnTo>
                          <a:pt x="376507" y="0"/>
                        </a:lnTo>
                        <a:lnTo>
                          <a:pt x="377829" y="4493"/>
                        </a:lnTo>
                        <a:lnTo>
                          <a:pt x="380648" y="5638"/>
                        </a:lnTo>
                        <a:lnTo>
                          <a:pt x="378445" y="7840"/>
                        </a:lnTo>
                        <a:lnTo>
                          <a:pt x="461164" y="581499"/>
                        </a:lnTo>
                        <a:lnTo>
                          <a:pt x="463807" y="583260"/>
                        </a:lnTo>
                        <a:lnTo>
                          <a:pt x="461605" y="584670"/>
                        </a:lnTo>
                        <a:lnTo>
                          <a:pt x="462838" y="593391"/>
                        </a:lnTo>
                        <a:close/>
                        <a:moveTo>
                          <a:pt x="14535" y="278108"/>
                        </a:moveTo>
                        <a:lnTo>
                          <a:pt x="451122" y="574627"/>
                        </a:lnTo>
                        <a:lnTo>
                          <a:pt x="371398" y="13390"/>
                        </a:lnTo>
                        <a:lnTo>
                          <a:pt x="14535" y="278108"/>
                        </a:lnTo>
                        <a:close/>
                      </a:path>
                    </a:pathLst>
                  </a:custGeom>
                  <a:grpFill/>
                  <a:ln w="8809" cap="flat">
                    <a:noFill/>
                    <a:prstDash val="solid"/>
                    <a:miter/>
                  </a:ln>
                </p:spPr>
                <p:txBody>
                  <a:bodyPr rtlCol="0" anchor="ctr"/>
                  <a:lstStyle/>
                  <a:p>
                    <a:endParaRPr lang="en-US" sz="3200"/>
                  </a:p>
                </p:txBody>
              </p:sp>
            </p:grpSp>
            <p:grpSp>
              <p:nvGrpSpPr>
                <p:cNvPr id="1691" name="Graphic 4229">
                  <a:extLst>
                    <a:ext uri="{FF2B5EF4-FFF2-40B4-BE49-F238E27FC236}">
                      <a16:creationId xmlns:a16="http://schemas.microsoft.com/office/drawing/2014/main" id="{96734EB2-4545-47E8-B092-913EF28C96D9}"/>
                    </a:ext>
                  </a:extLst>
                </p:cNvPr>
                <p:cNvGrpSpPr/>
                <p:nvPr/>
              </p:nvGrpSpPr>
              <p:grpSpPr>
                <a:xfrm>
                  <a:off x="4822182" y="3491611"/>
                  <a:ext cx="193098" cy="98134"/>
                  <a:chOff x="4822182" y="3491611"/>
                  <a:chExt cx="193098" cy="98134"/>
                </a:xfrm>
                <a:grpFill/>
              </p:grpSpPr>
              <p:sp>
                <p:nvSpPr>
                  <p:cNvPr id="2220" name="Freeform: Shape 2219">
                    <a:extLst>
                      <a:ext uri="{FF2B5EF4-FFF2-40B4-BE49-F238E27FC236}">
                        <a16:creationId xmlns:a16="http://schemas.microsoft.com/office/drawing/2014/main" id="{D964F638-9E8A-458A-A3A6-E66B0A96972D}"/>
                      </a:ext>
                    </a:extLst>
                  </p:cNvPr>
                  <p:cNvSpPr/>
                  <p:nvPr/>
                </p:nvSpPr>
                <p:spPr>
                  <a:xfrm>
                    <a:off x="4832489" y="3496456"/>
                    <a:ext cx="176537" cy="87828"/>
                  </a:xfrm>
                  <a:custGeom>
                    <a:avLst/>
                    <a:gdLst>
                      <a:gd name="connsiteX0" fmla="*/ 0 w 176537"/>
                      <a:gd name="connsiteY0" fmla="*/ 85538 h 87828"/>
                      <a:gd name="connsiteX1" fmla="*/ 5550 w 176537"/>
                      <a:gd name="connsiteY1" fmla="*/ 81574 h 87828"/>
                      <a:gd name="connsiteX2" fmla="*/ 116723 w 176537"/>
                      <a:gd name="connsiteY2" fmla="*/ 2026 h 87828"/>
                      <a:gd name="connsiteX3" fmla="*/ 119630 w 176537"/>
                      <a:gd name="connsiteY3" fmla="*/ 0 h 87828"/>
                      <a:gd name="connsiteX4" fmla="*/ 121479 w 176537"/>
                      <a:gd name="connsiteY4" fmla="*/ 2907 h 87828"/>
                      <a:gd name="connsiteX5" fmla="*/ 174423 w 176537"/>
                      <a:gd name="connsiteY5" fmla="*/ 84569 h 87828"/>
                      <a:gd name="connsiteX6" fmla="*/ 176537 w 176537"/>
                      <a:gd name="connsiteY6" fmla="*/ 87828 h 87828"/>
                      <a:gd name="connsiteX7" fmla="*/ 172661 w 176537"/>
                      <a:gd name="connsiteY7" fmla="*/ 87740 h 87828"/>
                      <a:gd name="connsiteX8" fmla="*/ 8545 w 176537"/>
                      <a:gd name="connsiteY8" fmla="*/ 85626 h 87828"/>
                      <a:gd name="connsiteX9" fmla="*/ 0 w 176537"/>
                      <a:gd name="connsiteY9" fmla="*/ 85538 h 87828"/>
                      <a:gd name="connsiteX10" fmla="*/ 17090 w 176537"/>
                      <a:gd name="connsiteY10" fmla="*/ 85538 h 87828"/>
                      <a:gd name="connsiteX11" fmla="*/ 172661 w 176537"/>
                      <a:gd name="connsiteY11" fmla="*/ 83600 h 87828"/>
                      <a:gd name="connsiteX12" fmla="*/ 170899 w 176537"/>
                      <a:gd name="connsiteY12" fmla="*/ 86859 h 87828"/>
                      <a:gd name="connsiteX13" fmla="*/ 115929 w 176537"/>
                      <a:gd name="connsiteY13" fmla="*/ 6607 h 87828"/>
                      <a:gd name="connsiteX14" fmla="*/ 120687 w 176537"/>
                      <a:gd name="connsiteY14" fmla="*/ 7400 h 87828"/>
                      <a:gd name="connsiteX15" fmla="*/ 17090 w 176537"/>
                      <a:gd name="connsiteY15" fmla="*/ 85538 h 8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537" h="87828">
                        <a:moveTo>
                          <a:pt x="0" y="85538"/>
                        </a:moveTo>
                        <a:lnTo>
                          <a:pt x="5550" y="81574"/>
                        </a:lnTo>
                        <a:lnTo>
                          <a:pt x="116723" y="2026"/>
                        </a:lnTo>
                        <a:lnTo>
                          <a:pt x="119630" y="0"/>
                        </a:lnTo>
                        <a:lnTo>
                          <a:pt x="121479" y="2907"/>
                        </a:lnTo>
                        <a:lnTo>
                          <a:pt x="174423" y="84569"/>
                        </a:lnTo>
                        <a:lnTo>
                          <a:pt x="176537" y="87828"/>
                        </a:lnTo>
                        <a:lnTo>
                          <a:pt x="172661" y="87740"/>
                        </a:lnTo>
                        <a:lnTo>
                          <a:pt x="8545" y="85626"/>
                        </a:lnTo>
                        <a:lnTo>
                          <a:pt x="0" y="85538"/>
                        </a:lnTo>
                        <a:close/>
                        <a:moveTo>
                          <a:pt x="17090" y="85538"/>
                        </a:moveTo>
                        <a:lnTo>
                          <a:pt x="172661" y="83600"/>
                        </a:lnTo>
                        <a:lnTo>
                          <a:pt x="170899" y="86859"/>
                        </a:lnTo>
                        <a:lnTo>
                          <a:pt x="115929" y="6607"/>
                        </a:lnTo>
                        <a:lnTo>
                          <a:pt x="120687" y="7400"/>
                        </a:lnTo>
                        <a:lnTo>
                          <a:pt x="17090" y="85538"/>
                        </a:lnTo>
                        <a:close/>
                      </a:path>
                    </a:pathLst>
                  </a:custGeom>
                  <a:grpFill/>
                  <a:ln w="8809" cap="flat">
                    <a:noFill/>
                    <a:prstDash val="solid"/>
                    <a:miter/>
                  </a:ln>
                </p:spPr>
                <p:txBody>
                  <a:bodyPr rtlCol="0" anchor="ctr"/>
                  <a:lstStyle/>
                  <a:p>
                    <a:endParaRPr lang="en-US" sz="3200"/>
                  </a:p>
                </p:txBody>
              </p:sp>
              <p:sp>
                <p:nvSpPr>
                  <p:cNvPr id="2221" name="Freeform: Shape 2220">
                    <a:extLst>
                      <a:ext uri="{FF2B5EF4-FFF2-40B4-BE49-F238E27FC236}">
                        <a16:creationId xmlns:a16="http://schemas.microsoft.com/office/drawing/2014/main" id="{EAFDC078-CDF7-456B-96CA-E7991E23B806}"/>
                      </a:ext>
                    </a:extLst>
                  </p:cNvPr>
                  <p:cNvSpPr/>
                  <p:nvPr/>
                </p:nvSpPr>
                <p:spPr>
                  <a:xfrm>
                    <a:off x="4822182" y="3491611"/>
                    <a:ext cx="193098" cy="98134"/>
                  </a:xfrm>
                  <a:custGeom>
                    <a:avLst/>
                    <a:gdLst>
                      <a:gd name="connsiteX0" fmla="*/ 181647 w 193098"/>
                      <a:gd name="connsiteY0" fmla="*/ 98135 h 98134"/>
                      <a:gd name="connsiteX1" fmla="*/ 180149 w 193098"/>
                      <a:gd name="connsiteY1" fmla="*/ 95933 h 98134"/>
                      <a:gd name="connsiteX2" fmla="*/ 19028 w 193098"/>
                      <a:gd name="connsiteY2" fmla="*/ 93906 h 98134"/>
                      <a:gd name="connsiteX3" fmla="*/ 17178 w 193098"/>
                      <a:gd name="connsiteY3" fmla="*/ 93906 h 98134"/>
                      <a:gd name="connsiteX4" fmla="*/ 17266 w 193098"/>
                      <a:gd name="connsiteY4" fmla="*/ 93818 h 98134"/>
                      <a:gd name="connsiteX5" fmla="*/ 0 w 193098"/>
                      <a:gd name="connsiteY5" fmla="*/ 93642 h 98134"/>
                      <a:gd name="connsiteX6" fmla="*/ 119806 w 193098"/>
                      <a:gd name="connsiteY6" fmla="*/ 7928 h 98134"/>
                      <a:gd name="connsiteX7" fmla="*/ 118925 w 193098"/>
                      <a:gd name="connsiteY7" fmla="*/ 6695 h 98134"/>
                      <a:gd name="connsiteX8" fmla="*/ 120951 w 193098"/>
                      <a:gd name="connsiteY8" fmla="*/ 7047 h 98134"/>
                      <a:gd name="connsiteX9" fmla="*/ 130729 w 193098"/>
                      <a:gd name="connsiteY9" fmla="*/ 0 h 98134"/>
                      <a:gd name="connsiteX10" fmla="*/ 137160 w 193098"/>
                      <a:gd name="connsiteY10" fmla="*/ 9866 h 98134"/>
                      <a:gd name="connsiteX11" fmla="*/ 139098 w 193098"/>
                      <a:gd name="connsiteY11" fmla="*/ 10218 h 98134"/>
                      <a:gd name="connsiteX12" fmla="*/ 137953 w 193098"/>
                      <a:gd name="connsiteY12" fmla="*/ 11099 h 98134"/>
                      <a:gd name="connsiteX13" fmla="*/ 185875 w 193098"/>
                      <a:gd name="connsiteY13" fmla="*/ 85009 h 98134"/>
                      <a:gd name="connsiteX14" fmla="*/ 188606 w 193098"/>
                      <a:gd name="connsiteY14" fmla="*/ 85009 h 98134"/>
                      <a:gd name="connsiteX15" fmla="*/ 187372 w 193098"/>
                      <a:gd name="connsiteY15" fmla="*/ 87299 h 98134"/>
                      <a:gd name="connsiteX16" fmla="*/ 193099 w 193098"/>
                      <a:gd name="connsiteY16" fmla="*/ 96109 h 98134"/>
                      <a:gd name="connsiteX17" fmla="*/ 182792 w 193098"/>
                      <a:gd name="connsiteY17" fmla="*/ 96021 h 98134"/>
                      <a:gd name="connsiteX18" fmla="*/ 181647 w 193098"/>
                      <a:gd name="connsiteY18" fmla="*/ 98135 h 98134"/>
                      <a:gd name="connsiteX19" fmla="*/ 20702 w 193098"/>
                      <a:gd name="connsiteY19" fmla="*/ 87123 h 98134"/>
                      <a:gd name="connsiteX20" fmla="*/ 26075 w 193098"/>
                      <a:gd name="connsiteY20" fmla="*/ 87212 h 98134"/>
                      <a:gd name="connsiteX21" fmla="*/ 123682 w 193098"/>
                      <a:gd name="connsiteY21" fmla="*/ 13566 h 98134"/>
                      <a:gd name="connsiteX22" fmla="*/ 123682 w 193098"/>
                      <a:gd name="connsiteY22" fmla="*/ 13478 h 98134"/>
                      <a:gd name="connsiteX23" fmla="*/ 20702 w 193098"/>
                      <a:gd name="connsiteY23" fmla="*/ 87123 h 98134"/>
                      <a:gd name="connsiteX24" fmla="*/ 127470 w 193098"/>
                      <a:gd name="connsiteY24" fmla="*/ 19116 h 98134"/>
                      <a:gd name="connsiteX25" fmla="*/ 37615 w 193098"/>
                      <a:gd name="connsiteY25" fmla="*/ 86859 h 98134"/>
                      <a:gd name="connsiteX26" fmla="*/ 172749 w 193098"/>
                      <a:gd name="connsiteY26" fmla="*/ 85185 h 98134"/>
                      <a:gd name="connsiteX27" fmla="*/ 127470 w 193098"/>
                      <a:gd name="connsiteY27" fmla="*/ 19116 h 9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3098" h="98134">
                        <a:moveTo>
                          <a:pt x="181647" y="98135"/>
                        </a:moveTo>
                        <a:lnTo>
                          <a:pt x="180149" y="95933"/>
                        </a:lnTo>
                        <a:lnTo>
                          <a:pt x="19028" y="93906"/>
                        </a:lnTo>
                        <a:lnTo>
                          <a:pt x="17178" y="93906"/>
                        </a:lnTo>
                        <a:lnTo>
                          <a:pt x="17266" y="93818"/>
                        </a:lnTo>
                        <a:lnTo>
                          <a:pt x="0" y="93642"/>
                        </a:lnTo>
                        <a:lnTo>
                          <a:pt x="119806" y="7928"/>
                        </a:lnTo>
                        <a:lnTo>
                          <a:pt x="118925" y="6695"/>
                        </a:lnTo>
                        <a:lnTo>
                          <a:pt x="120951" y="7047"/>
                        </a:lnTo>
                        <a:lnTo>
                          <a:pt x="130729" y="0"/>
                        </a:lnTo>
                        <a:lnTo>
                          <a:pt x="137160" y="9866"/>
                        </a:lnTo>
                        <a:lnTo>
                          <a:pt x="139098" y="10218"/>
                        </a:lnTo>
                        <a:lnTo>
                          <a:pt x="137953" y="11099"/>
                        </a:lnTo>
                        <a:lnTo>
                          <a:pt x="185875" y="85009"/>
                        </a:lnTo>
                        <a:lnTo>
                          <a:pt x="188606" y="85009"/>
                        </a:lnTo>
                        <a:lnTo>
                          <a:pt x="187372" y="87299"/>
                        </a:lnTo>
                        <a:lnTo>
                          <a:pt x="193099" y="96109"/>
                        </a:lnTo>
                        <a:lnTo>
                          <a:pt x="182792" y="96021"/>
                        </a:lnTo>
                        <a:lnTo>
                          <a:pt x="181647" y="98135"/>
                        </a:lnTo>
                        <a:close/>
                        <a:moveTo>
                          <a:pt x="20702" y="87123"/>
                        </a:moveTo>
                        <a:lnTo>
                          <a:pt x="26075" y="87212"/>
                        </a:lnTo>
                        <a:lnTo>
                          <a:pt x="123682" y="13566"/>
                        </a:lnTo>
                        <a:lnTo>
                          <a:pt x="123682" y="13478"/>
                        </a:lnTo>
                        <a:lnTo>
                          <a:pt x="20702" y="87123"/>
                        </a:lnTo>
                        <a:close/>
                        <a:moveTo>
                          <a:pt x="127470" y="19116"/>
                        </a:moveTo>
                        <a:lnTo>
                          <a:pt x="37615" y="86859"/>
                        </a:lnTo>
                        <a:lnTo>
                          <a:pt x="172749" y="85185"/>
                        </a:lnTo>
                        <a:lnTo>
                          <a:pt x="127470" y="19116"/>
                        </a:lnTo>
                        <a:close/>
                      </a:path>
                    </a:pathLst>
                  </a:custGeom>
                  <a:grpFill/>
                  <a:ln w="8809" cap="flat">
                    <a:noFill/>
                    <a:prstDash val="solid"/>
                    <a:miter/>
                  </a:ln>
                </p:spPr>
                <p:txBody>
                  <a:bodyPr rtlCol="0" anchor="ctr"/>
                  <a:lstStyle/>
                  <a:p>
                    <a:endParaRPr lang="en-US" sz="3200"/>
                  </a:p>
                </p:txBody>
              </p:sp>
            </p:grpSp>
            <p:grpSp>
              <p:nvGrpSpPr>
                <p:cNvPr id="1692" name="Graphic 4229">
                  <a:extLst>
                    <a:ext uri="{FF2B5EF4-FFF2-40B4-BE49-F238E27FC236}">
                      <a16:creationId xmlns:a16="http://schemas.microsoft.com/office/drawing/2014/main" id="{2065E7F1-931A-422D-9DB3-4C3B36B5A2F7}"/>
                    </a:ext>
                  </a:extLst>
                </p:cNvPr>
                <p:cNvGrpSpPr/>
                <p:nvPr/>
              </p:nvGrpSpPr>
              <p:grpSpPr>
                <a:xfrm>
                  <a:off x="4988941" y="3485092"/>
                  <a:ext cx="157421" cy="132403"/>
                  <a:chOff x="4988941" y="3485092"/>
                  <a:chExt cx="157421" cy="132403"/>
                </a:xfrm>
                <a:grpFill/>
              </p:grpSpPr>
              <p:sp>
                <p:nvSpPr>
                  <p:cNvPr id="2218" name="Freeform: Shape 2217">
                    <a:extLst>
                      <a:ext uri="{FF2B5EF4-FFF2-40B4-BE49-F238E27FC236}">
                        <a16:creationId xmlns:a16="http://schemas.microsoft.com/office/drawing/2014/main" id="{509651B6-32D3-4699-8FCA-05DBE64E09C6}"/>
                      </a:ext>
                    </a:extLst>
                  </p:cNvPr>
                  <p:cNvSpPr/>
                  <p:nvPr/>
                </p:nvSpPr>
                <p:spPr>
                  <a:xfrm>
                    <a:off x="4999160" y="3493021"/>
                    <a:ext cx="141564" cy="119189"/>
                  </a:xfrm>
                  <a:custGeom>
                    <a:avLst/>
                    <a:gdLst>
                      <a:gd name="connsiteX0" fmla="*/ 0 w 141564"/>
                      <a:gd name="connsiteY0" fmla="*/ 0 h 119189"/>
                      <a:gd name="connsiteX1" fmla="*/ 8017 w 141564"/>
                      <a:gd name="connsiteY1" fmla="*/ 3436 h 119189"/>
                      <a:gd name="connsiteX2" fmla="*/ 137689 w 141564"/>
                      <a:gd name="connsiteY2" fmla="*/ 59286 h 119189"/>
                      <a:gd name="connsiteX3" fmla="*/ 141565 w 141564"/>
                      <a:gd name="connsiteY3" fmla="*/ 60960 h 119189"/>
                      <a:gd name="connsiteX4" fmla="*/ 138746 w 141564"/>
                      <a:gd name="connsiteY4" fmla="*/ 64043 h 119189"/>
                      <a:gd name="connsiteX5" fmla="*/ 90735 w 141564"/>
                      <a:gd name="connsiteY5" fmla="*/ 117339 h 119189"/>
                      <a:gd name="connsiteX6" fmla="*/ 89150 w 141564"/>
                      <a:gd name="connsiteY6" fmla="*/ 119189 h 119189"/>
                      <a:gd name="connsiteX7" fmla="*/ 87740 w 141564"/>
                      <a:gd name="connsiteY7" fmla="*/ 117251 h 119189"/>
                      <a:gd name="connsiteX8" fmla="*/ 6078 w 141564"/>
                      <a:gd name="connsiteY8" fmla="*/ 8105 h 119189"/>
                      <a:gd name="connsiteX9" fmla="*/ 0 w 141564"/>
                      <a:gd name="connsiteY9" fmla="*/ 0 h 119189"/>
                      <a:gd name="connsiteX10" fmla="*/ 12333 w 141564"/>
                      <a:gd name="connsiteY10" fmla="*/ 16033 h 119189"/>
                      <a:gd name="connsiteX11" fmla="*/ 90823 w 141564"/>
                      <a:gd name="connsiteY11" fmla="*/ 114785 h 119189"/>
                      <a:gd name="connsiteX12" fmla="*/ 87740 w 141564"/>
                      <a:gd name="connsiteY12" fmla="*/ 114697 h 119189"/>
                      <a:gd name="connsiteX13" fmla="*/ 134165 w 141564"/>
                      <a:gd name="connsiteY13" fmla="*/ 60079 h 119189"/>
                      <a:gd name="connsiteX14" fmla="*/ 135310 w 141564"/>
                      <a:gd name="connsiteY14" fmla="*/ 64836 h 119189"/>
                      <a:gd name="connsiteX15" fmla="*/ 12333 w 141564"/>
                      <a:gd name="connsiteY15" fmla="*/ 16033 h 119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564" h="119189">
                        <a:moveTo>
                          <a:pt x="0" y="0"/>
                        </a:moveTo>
                        <a:lnTo>
                          <a:pt x="8017" y="3436"/>
                        </a:lnTo>
                        <a:lnTo>
                          <a:pt x="137689" y="59286"/>
                        </a:lnTo>
                        <a:lnTo>
                          <a:pt x="141565" y="60960"/>
                        </a:lnTo>
                        <a:lnTo>
                          <a:pt x="138746" y="64043"/>
                        </a:lnTo>
                        <a:lnTo>
                          <a:pt x="90735" y="117339"/>
                        </a:lnTo>
                        <a:lnTo>
                          <a:pt x="89150" y="119189"/>
                        </a:lnTo>
                        <a:lnTo>
                          <a:pt x="87740" y="117251"/>
                        </a:lnTo>
                        <a:lnTo>
                          <a:pt x="6078" y="8105"/>
                        </a:lnTo>
                        <a:lnTo>
                          <a:pt x="0" y="0"/>
                        </a:lnTo>
                        <a:close/>
                        <a:moveTo>
                          <a:pt x="12333" y="16033"/>
                        </a:moveTo>
                        <a:lnTo>
                          <a:pt x="90823" y="114785"/>
                        </a:lnTo>
                        <a:lnTo>
                          <a:pt x="87740" y="114697"/>
                        </a:lnTo>
                        <a:lnTo>
                          <a:pt x="134165" y="60079"/>
                        </a:lnTo>
                        <a:lnTo>
                          <a:pt x="135310" y="64836"/>
                        </a:lnTo>
                        <a:lnTo>
                          <a:pt x="12333" y="16033"/>
                        </a:lnTo>
                        <a:close/>
                      </a:path>
                    </a:pathLst>
                  </a:custGeom>
                  <a:grpFill/>
                  <a:ln w="8809" cap="flat">
                    <a:noFill/>
                    <a:prstDash val="solid"/>
                    <a:miter/>
                  </a:ln>
                </p:spPr>
                <p:txBody>
                  <a:bodyPr rtlCol="0" anchor="ctr"/>
                  <a:lstStyle/>
                  <a:p>
                    <a:endParaRPr lang="en-US" sz="3200"/>
                  </a:p>
                </p:txBody>
              </p:sp>
              <p:sp>
                <p:nvSpPr>
                  <p:cNvPr id="2219" name="Freeform: Shape 2218">
                    <a:extLst>
                      <a:ext uri="{FF2B5EF4-FFF2-40B4-BE49-F238E27FC236}">
                        <a16:creationId xmlns:a16="http://schemas.microsoft.com/office/drawing/2014/main" id="{284D5B6E-2537-499E-90A5-11962699B893}"/>
                      </a:ext>
                    </a:extLst>
                  </p:cNvPr>
                  <p:cNvSpPr/>
                  <p:nvPr/>
                </p:nvSpPr>
                <p:spPr>
                  <a:xfrm>
                    <a:off x="4988941" y="3485092"/>
                    <a:ext cx="157421" cy="132403"/>
                  </a:xfrm>
                  <a:custGeom>
                    <a:avLst/>
                    <a:gdLst>
                      <a:gd name="connsiteX0" fmla="*/ 99104 w 157421"/>
                      <a:gd name="connsiteY0" fmla="*/ 132403 h 132403"/>
                      <a:gd name="connsiteX1" fmla="*/ 94259 w 157421"/>
                      <a:gd name="connsiteY1" fmla="*/ 125972 h 132403"/>
                      <a:gd name="connsiteX2" fmla="*/ 90912 w 157421"/>
                      <a:gd name="connsiteY2" fmla="*/ 125884 h 132403"/>
                      <a:gd name="connsiteX3" fmla="*/ 92673 w 157421"/>
                      <a:gd name="connsiteY3" fmla="*/ 123858 h 132403"/>
                      <a:gd name="connsiteX4" fmla="*/ 12157 w 157421"/>
                      <a:gd name="connsiteY4" fmla="*/ 16297 h 132403"/>
                      <a:gd name="connsiteX5" fmla="*/ 12244 w 157421"/>
                      <a:gd name="connsiteY5" fmla="*/ 16385 h 132403"/>
                      <a:gd name="connsiteX6" fmla="*/ 0 w 157421"/>
                      <a:gd name="connsiteY6" fmla="*/ 0 h 132403"/>
                      <a:gd name="connsiteX7" fmla="*/ 144912 w 157421"/>
                      <a:gd name="connsiteY7" fmla="*/ 62458 h 132403"/>
                      <a:gd name="connsiteX8" fmla="*/ 146233 w 157421"/>
                      <a:gd name="connsiteY8" fmla="*/ 60960 h 132403"/>
                      <a:gd name="connsiteX9" fmla="*/ 146762 w 157421"/>
                      <a:gd name="connsiteY9" fmla="*/ 63250 h 132403"/>
                      <a:gd name="connsiteX10" fmla="*/ 157421 w 157421"/>
                      <a:gd name="connsiteY10" fmla="*/ 67831 h 132403"/>
                      <a:gd name="connsiteX11" fmla="*/ 149845 w 157421"/>
                      <a:gd name="connsiteY11" fmla="*/ 76288 h 132403"/>
                      <a:gd name="connsiteX12" fmla="*/ 150374 w 157421"/>
                      <a:gd name="connsiteY12" fmla="*/ 78490 h 132403"/>
                      <a:gd name="connsiteX13" fmla="*/ 148524 w 157421"/>
                      <a:gd name="connsiteY13" fmla="*/ 77786 h 132403"/>
                      <a:gd name="connsiteX14" fmla="*/ 106504 w 157421"/>
                      <a:gd name="connsiteY14" fmla="*/ 124387 h 132403"/>
                      <a:gd name="connsiteX15" fmla="*/ 108177 w 157421"/>
                      <a:gd name="connsiteY15" fmla="*/ 126589 h 132403"/>
                      <a:gd name="connsiteX16" fmla="*/ 104654 w 157421"/>
                      <a:gd name="connsiteY16" fmla="*/ 126501 h 132403"/>
                      <a:gd name="connsiteX17" fmla="*/ 99104 w 157421"/>
                      <a:gd name="connsiteY17" fmla="*/ 132403 h 132403"/>
                      <a:gd name="connsiteX18" fmla="*/ 33035 w 157421"/>
                      <a:gd name="connsiteY18" fmla="*/ 31802 h 132403"/>
                      <a:gd name="connsiteX19" fmla="*/ 99544 w 157421"/>
                      <a:gd name="connsiteY19" fmla="*/ 115577 h 132403"/>
                      <a:gd name="connsiteX20" fmla="*/ 136015 w 157421"/>
                      <a:gd name="connsiteY20" fmla="*/ 72676 h 132403"/>
                      <a:gd name="connsiteX21" fmla="*/ 33035 w 157421"/>
                      <a:gd name="connsiteY21" fmla="*/ 31802 h 132403"/>
                      <a:gd name="connsiteX22" fmla="*/ 24137 w 157421"/>
                      <a:gd name="connsiteY22" fmla="*/ 20966 h 132403"/>
                      <a:gd name="connsiteX23" fmla="*/ 123505 w 157421"/>
                      <a:gd name="connsiteY23" fmla="*/ 60432 h 132403"/>
                      <a:gd name="connsiteX24" fmla="*/ 20438 w 157421"/>
                      <a:gd name="connsiteY24" fmla="*/ 16033 h 132403"/>
                      <a:gd name="connsiteX25" fmla="*/ 24137 w 157421"/>
                      <a:gd name="connsiteY25" fmla="*/ 20966 h 13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7421" h="132403">
                        <a:moveTo>
                          <a:pt x="99104" y="132403"/>
                        </a:moveTo>
                        <a:lnTo>
                          <a:pt x="94259" y="125972"/>
                        </a:lnTo>
                        <a:lnTo>
                          <a:pt x="90912" y="125884"/>
                        </a:lnTo>
                        <a:lnTo>
                          <a:pt x="92673" y="123858"/>
                        </a:lnTo>
                        <a:lnTo>
                          <a:pt x="12157" y="16297"/>
                        </a:lnTo>
                        <a:lnTo>
                          <a:pt x="12244" y="16385"/>
                        </a:lnTo>
                        <a:lnTo>
                          <a:pt x="0" y="0"/>
                        </a:lnTo>
                        <a:lnTo>
                          <a:pt x="144912" y="62458"/>
                        </a:lnTo>
                        <a:lnTo>
                          <a:pt x="146233" y="60960"/>
                        </a:lnTo>
                        <a:lnTo>
                          <a:pt x="146762" y="63250"/>
                        </a:lnTo>
                        <a:lnTo>
                          <a:pt x="157421" y="67831"/>
                        </a:lnTo>
                        <a:lnTo>
                          <a:pt x="149845" y="76288"/>
                        </a:lnTo>
                        <a:lnTo>
                          <a:pt x="150374" y="78490"/>
                        </a:lnTo>
                        <a:lnTo>
                          <a:pt x="148524" y="77786"/>
                        </a:lnTo>
                        <a:lnTo>
                          <a:pt x="106504" y="124387"/>
                        </a:lnTo>
                        <a:lnTo>
                          <a:pt x="108177" y="126589"/>
                        </a:lnTo>
                        <a:lnTo>
                          <a:pt x="104654" y="126501"/>
                        </a:lnTo>
                        <a:lnTo>
                          <a:pt x="99104" y="132403"/>
                        </a:lnTo>
                        <a:close/>
                        <a:moveTo>
                          <a:pt x="33035" y="31802"/>
                        </a:moveTo>
                        <a:lnTo>
                          <a:pt x="99544" y="115577"/>
                        </a:lnTo>
                        <a:lnTo>
                          <a:pt x="136015" y="72676"/>
                        </a:lnTo>
                        <a:lnTo>
                          <a:pt x="33035" y="31802"/>
                        </a:lnTo>
                        <a:close/>
                        <a:moveTo>
                          <a:pt x="24137" y="20966"/>
                        </a:moveTo>
                        <a:lnTo>
                          <a:pt x="123505" y="60432"/>
                        </a:lnTo>
                        <a:lnTo>
                          <a:pt x="20438" y="16033"/>
                        </a:lnTo>
                        <a:lnTo>
                          <a:pt x="24137" y="20966"/>
                        </a:lnTo>
                        <a:close/>
                      </a:path>
                    </a:pathLst>
                  </a:custGeom>
                  <a:grpFill/>
                  <a:ln w="8809" cap="flat">
                    <a:noFill/>
                    <a:prstDash val="solid"/>
                    <a:miter/>
                  </a:ln>
                </p:spPr>
                <p:txBody>
                  <a:bodyPr rtlCol="0" anchor="ctr"/>
                  <a:lstStyle/>
                  <a:p>
                    <a:endParaRPr lang="en-US" sz="3200"/>
                  </a:p>
                </p:txBody>
              </p:sp>
            </p:grpSp>
            <p:grpSp>
              <p:nvGrpSpPr>
                <p:cNvPr id="1693" name="Graphic 4229">
                  <a:extLst>
                    <a:ext uri="{FF2B5EF4-FFF2-40B4-BE49-F238E27FC236}">
                      <a16:creationId xmlns:a16="http://schemas.microsoft.com/office/drawing/2014/main" id="{4449A672-B34C-4143-9869-F4722D500D87}"/>
                    </a:ext>
                  </a:extLst>
                </p:cNvPr>
                <p:cNvGrpSpPr/>
                <p:nvPr/>
              </p:nvGrpSpPr>
              <p:grpSpPr>
                <a:xfrm>
                  <a:off x="5110773" y="3538300"/>
                  <a:ext cx="97871" cy="123593"/>
                  <a:chOff x="5110773" y="3538300"/>
                  <a:chExt cx="97871" cy="123593"/>
                </a:xfrm>
                <a:grpFill/>
              </p:grpSpPr>
              <p:sp>
                <p:nvSpPr>
                  <p:cNvPr id="2216" name="Freeform: Shape 2215">
                    <a:extLst>
                      <a:ext uri="{FF2B5EF4-FFF2-40B4-BE49-F238E27FC236}">
                        <a16:creationId xmlns:a16="http://schemas.microsoft.com/office/drawing/2014/main" id="{4D21EA85-8326-40C5-8290-06C03470C7E8}"/>
                      </a:ext>
                    </a:extLst>
                  </p:cNvPr>
                  <p:cNvSpPr/>
                  <p:nvPr/>
                </p:nvSpPr>
                <p:spPr>
                  <a:xfrm>
                    <a:off x="5115882" y="3547374"/>
                    <a:ext cx="85361" cy="108970"/>
                  </a:xfrm>
                  <a:custGeom>
                    <a:avLst/>
                    <a:gdLst>
                      <a:gd name="connsiteX0" fmla="*/ 71091 w 85361"/>
                      <a:gd name="connsiteY0" fmla="*/ 104742 h 108970"/>
                      <a:gd name="connsiteX1" fmla="*/ 17178 w 85361"/>
                      <a:gd name="connsiteY1" fmla="*/ 9250 h 108970"/>
                      <a:gd name="connsiteX2" fmla="*/ 22552 w 85361"/>
                      <a:gd name="connsiteY2" fmla="*/ 8457 h 108970"/>
                      <a:gd name="connsiteX3" fmla="*/ 3171 w 85361"/>
                      <a:gd name="connsiteY3" fmla="*/ 84569 h 108970"/>
                      <a:gd name="connsiteX4" fmla="*/ 2202 w 85361"/>
                      <a:gd name="connsiteY4" fmla="*/ 82807 h 108970"/>
                      <a:gd name="connsiteX5" fmla="*/ 71091 w 85361"/>
                      <a:gd name="connsiteY5" fmla="*/ 104742 h 108970"/>
                      <a:gd name="connsiteX6" fmla="*/ 85362 w 85361"/>
                      <a:gd name="connsiteY6" fmla="*/ 108970 h 108970"/>
                      <a:gd name="connsiteX7" fmla="*/ 1322 w 85361"/>
                      <a:gd name="connsiteY7" fmla="*/ 85626 h 108970"/>
                      <a:gd name="connsiteX8" fmla="*/ 0 w 85361"/>
                      <a:gd name="connsiteY8" fmla="*/ 85273 h 108970"/>
                      <a:gd name="connsiteX9" fmla="*/ 265 w 85361"/>
                      <a:gd name="connsiteY9" fmla="*/ 83864 h 108970"/>
                      <a:gd name="connsiteX10" fmla="*/ 16826 w 85361"/>
                      <a:gd name="connsiteY10" fmla="*/ 7047 h 108970"/>
                      <a:gd name="connsiteX11" fmla="*/ 18323 w 85361"/>
                      <a:gd name="connsiteY11" fmla="*/ 0 h 108970"/>
                      <a:gd name="connsiteX12" fmla="*/ 22199 w 85361"/>
                      <a:gd name="connsiteY12" fmla="*/ 6254 h 108970"/>
                      <a:gd name="connsiteX13" fmla="*/ 85362 w 85361"/>
                      <a:gd name="connsiteY13" fmla="*/ 108970 h 108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361" h="108970">
                        <a:moveTo>
                          <a:pt x="71091" y="104742"/>
                        </a:moveTo>
                        <a:lnTo>
                          <a:pt x="17178" y="9250"/>
                        </a:lnTo>
                        <a:lnTo>
                          <a:pt x="22552" y="8457"/>
                        </a:lnTo>
                        <a:lnTo>
                          <a:pt x="3171" y="84569"/>
                        </a:lnTo>
                        <a:lnTo>
                          <a:pt x="2202" y="82807"/>
                        </a:lnTo>
                        <a:lnTo>
                          <a:pt x="71091" y="104742"/>
                        </a:lnTo>
                        <a:close/>
                        <a:moveTo>
                          <a:pt x="85362" y="108970"/>
                        </a:moveTo>
                        <a:lnTo>
                          <a:pt x="1322" y="85626"/>
                        </a:lnTo>
                        <a:lnTo>
                          <a:pt x="0" y="85273"/>
                        </a:lnTo>
                        <a:lnTo>
                          <a:pt x="265" y="83864"/>
                        </a:lnTo>
                        <a:lnTo>
                          <a:pt x="16826" y="7047"/>
                        </a:lnTo>
                        <a:lnTo>
                          <a:pt x="18323" y="0"/>
                        </a:lnTo>
                        <a:lnTo>
                          <a:pt x="22199" y="6254"/>
                        </a:lnTo>
                        <a:lnTo>
                          <a:pt x="85362" y="108970"/>
                        </a:lnTo>
                        <a:close/>
                      </a:path>
                    </a:pathLst>
                  </a:custGeom>
                  <a:grpFill/>
                  <a:ln w="8809" cap="flat">
                    <a:noFill/>
                    <a:prstDash val="solid"/>
                    <a:miter/>
                  </a:ln>
                </p:spPr>
                <p:txBody>
                  <a:bodyPr rtlCol="0" anchor="ctr"/>
                  <a:lstStyle/>
                  <a:p>
                    <a:endParaRPr lang="en-US" sz="3200"/>
                  </a:p>
                </p:txBody>
              </p:sp>
              <p:sp>
                <p:nvSpPr>
                  <p:cNvPr id="2217" name="Freeform: Shape 2216">
                    <a:extLst>
                      <a:ext uri="{FF2B5EF4-FFF2-40B4-BE49-F238E27FC236}">
                        <a16:creationId xmlns:a16="http://schemas.microsoft.com/office/drawing/2014/main" id="{87B34092-6D60-4BCC-A4A6-802996590D23}"/>
                      </a:ext>
                    </a:extLst>
                  </p:cNvPr>
                  <p:cNvSpPr/>
                  <p:nvPr/>
                </p:nvSpPr>
                <p:spPr>
                  <a:xfrm>
                    <a:off x="5110773" y="3538300"/>
                    <a:ext cx="97871" cy="123593"/>
                  </a:xfrm>
                  <a:custGeom>
                    <a:avLst/>
                    <a:gdLst>
                      <a:gd name="connsiteX0" fmla="*/ 97871 w 97871"/>
                      <a:gd name="connsiteY0" fmla="*/ 123594 h 123593"/>
                      <a:gd name="connsiteX1" fmla="*/ 83424 w 97871"/>
                      <a:gd name="connsiteY1" fmla="*/ 119542 h 123593"/>
                      <a:gd name="connsiteX2" fmla="*/ 83424 w 97871"/>
                      <a:gd name="connsiteY2" fmla="*/ 119542 h 123593"/>
                      <a:gd name="connsiteX3" fmla="*/ 82543 w 97871"/>
                      <a:gd name="connsiteY3" fmla="*/ 119277 h 123593"/>
                      <a:gd name="connsiteX4" fmla="*/ 10395 w 97871"/>
                      <a:gd name="connsiteY4" fmla="*/ 99192 h 123593"/>
                      <a:gd name="connsiteX5" fmla="*/ 9602 w 97871"/>
                      <a:gd name="connsiteY5" fmla="*/ 102363 h 123593"/>
                      <a:gd name="connsiteX6" fmla="*/ 7224 w 97871"/>
                      <a:gd name="connsiteY6" fmla="*/ 98311 h 123593"/>
                      <a:gd name="connsiteX7" fmla="*/ 1233 w 97871"/>
                      <a:gd name="connsiteY7" fmla="*/ 96637 h 123593"/>
                      <a:gd name="connsiteX8" fmla="*/ 2555 w 97871"/>
                      <a:gd name="connsiteY8" fmla="*/ 90295 h 123593"/>
                      <a:gd name="connsiteX9" fmla="*/ 0 w 97871"/>
                      <a:gd name="connsiteY9" fmla="*/ 85890 h 123593"/>
                      <a:gd name="connsiteX10" fmla="*/ 3260 w 97871"/>
                      <a:gd name="connsiteY10" fmla="*/ 86947 h 123593"/>
                      <a:gd name="connsiteX11" fmla="*/ 18235 w 97871"/>
                      <a:gd name="connsiteY11" fmla="*/ 17707 h 123593"/>
                      <a:gd name="connsiteX12" fmla="*/ 17002 w 97871"/>
                      <a:gd name="connsiteY12" fmla="*/ 15592 h 123593"/>
                      <a:gd name="connsiteX13" fmla="*/ 18676 w 97871"/>
                      <a:gd name="connsiteY13" fmla="*/ 15328 h 123593"/>
                      <a:gd name="connsiteX14" fmla="*/ 21935 w 97871"/>
                      <a:gd name="connsiteY14" fmla="*/ 0 h 123593"/>
                      <a:gd name="connsiteX15" fmla="*/ 30304 w 97871"/>
                      <a:gd name="connsiteY15" fmla="*/ 13566 h 123593"/>
                      <a:gd name="connsiteX16" fmla="*/ 32242 w 97871"/>
                      <a:gd name="connsiteY16" fmla="*/ 13302 h 123593"/>
                      <a:gd name="connsiteX17" fmla="*/ 31625 w 97871"/>
                      <a:gd name="connsiteY17" fmla="*/ 15680 h 123593"/>
                      <a:gd name="connsiteX18" fmla="*/ 97871 w 97871"/>
                      <a:gd name="connsiteY18" fmla="*/ 123594 h 123593"/>
                      <a:gd name="connsiteX19" fmla="*/ 78667 w 97871"/>
                      <a:gd name="connsiteY19" fmla="*/ 111261 h 123593"/>
                      <a:gd name="connsiteX20" fmla="*/ 83072 w 97871"/>
                      <a:gd name="connsiteY20" fmla="*/ 112494 h 123593"/>
                      <a:gd name="connsiteX21" fmla="*/ 36999 w 97871"/>
                      <a:gd name="connsiteY21" fmla="*/ 37527 h 123593"/>
                      <a:gd name="connsiteX22" fmla="*/ 78667 w 97871"/>
                      <a:gd name="connsiteY22" fmla="*/ 111261 h 123593"/>
                      <a:gd name="connsiteX23" fmla="*/ 12685 w 97871"/>
                      <a:gd name="connsiteY23" fmla="*/ 90031 h 123593"/>
                      <a:gd name="connsiteX24" fmla="*/ 69065 w 97871"/>
                      <a:gd name="connsiteY24" fmla="*/ 108001 h 123593"/>
                      <a:gd name="connsiteX25" fmla="*/ 27044 w 97871"/>
                      <a:gd name="connsiteY25" fmla="*/ 33563 h 123593"/>
                      <a:gd name="connsiteX26" fmla="*/ 12685 w 97871"/>
                      <a:gd name="connsiteY26" fmla="*/ 90031 h 123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7871" h="123593">
                        <a:moveTo>
                          <a:pt x="97871" y="123594"/>
                        </a:moveTo>
                        <a:lnTo>
                          <a:pt x="83424" y="119542"/>
                        </a:lnTo>
                        <a:lnTo>
                          <a:pt x="83424" y="119542"/>
                        </a:lnTo>
                        <a:lnTo>
                          <a:pt x="82543" y="119277"/>
                        </a:lnTo>
                        <a:lnTo>
                          <a:pt x="10395" y="99192"/>
                        </a:lnTo>
                        <a:lnTo>
                          <a:pt x="9602" y="102363"/>
                        </a:lnTo>
                        <a:lnTo>
                          <a:pt x="7224" y="98311"/>
                        </a:lnTo>
                        <a:lnTo>
                          <a:pt x="1233" y="96637"/>
                        </a:lnTo>
                        <a:lnTo>
                          <a:pt x="2555" y="90295"/>
                        </a:lnTo>
                        <a:lnTo>
                          <a:pt x="0" y="85890"/>
                        </a:lnTo>
                        <a:lnTo>
                          <a:pt x="3260" y="86947"/>
                        </a:lnTo>
                        <a:lnTo>
                          <a:pt x="18235" y="17707"/>
                        </a:lnTo>
                        <a:lnTo>
                          <a:pt x="17002" y="15592"/>
                        </a:lnTo>
                        <a:lnTo>
                          <a:pt x="18676" y="15328"/>
                        </a:lnTo>
                        <a:lnTo>
                          <a:pt x="21935" y="0"/>
                        </a:lnTo>
                        <a:lnTo>
                          <a:pt x="30304" y="13566"/>
                        </a:lnTo>
                        <a:lnTo>
                          <a:pt x="32242" y="13302"/>
                        </a:lnTo>
                        <a:lnTo>
                          <a:pt x="31625" y="15680"/>
                        </a:lnTo>
                        <a:lnTo>
                          <a:pt x="97871" y="123594"/>
                        </a:lnTo>
                        <a:close/>
                        <a:moveTo>
                          <a:pt x="78667" y="111261"/>
                        </a:moveTo>
                        <a:lnTo>
                          <a:pt x="83072" y="112494"/>
                        </a:lnTo>
                        <a:lnTo>
                          <a:pt x="36999" y="37527"/>
                        </a:lnTo>
                        <a:lnTo>
                          <a:pt x="78667" y="111261"/>
                        </a:lnTo>
                        <a:close/>
                        <a:moveTo>
                          <a:pt x="12685" y="90031"/>
                        </a:moveTo>
                        <a:lnTo>
                          <a:pt x="69065" y="108001"/>
                        </a:lnTo>
                        <a:lnTo>
                          <a:pt x="27044" y="33563"/>
                        </a:lnTo>
                        <a:lnTo>
                          <a:pt x="12685" y="90031"/>
                        </a:lnTo>
                        <a:close/>
                      </a:path>
                    </a:pathLst>
                  </a:custGeom>
                  <a:grpFill/>
                  <a:ln w="8809" cap="flat">
                    <a:noFill/>
                    <a:prstDash val="solid"/>
                    <a:miter/>
                  </a:ln>
                </p:spPr>
                <p:txBody>
                  <a:bodyPr rtlCol="0" anchor="ctr"/>
                  <a:lstStyle/>
                  <a:p>
                    <a:endParaRPr lang="en-US" sz="3200"/>
                  </a:p>
                </p:txBody>
              </p:sp>
            </p:grpSp>
            <p:grpSp>
              <p:nvGrpSpPr>
                <p:cNvPr id="1694" name="Graphic 4229">
                  <a:extLst>
                    <a:ext uri="{FF2B5EF4-FFF2-40B4-BE49-F238E27FC236}">
                      <a16:creationId xmlns:a16="http://schemas.microsoft.com/office/drawing/2014/main" id="{9C30DB63-A52A-48BC-B451-0F34F1EBB95C}"/>
                    </a:ext>
                  </a:extLst>
                </p:cNvPr>
                <p:cNvGrpSpPr/>
                <p:nvPr/>
              </p:nvGrpSpPr>
              <p:grpSpPr>
                <a:xfrm>
                  <a:off x="5149093" y="3695810"/>
                  <a:ext cx="86066" cy="157773"/>
                  <a:chOff x="5149093" y="3695810"/>
                  <a:chExt cx="86066" cy="157773"/>
                </a:xfrm>
                <a:grpFill/>
              </p:grpSpPr>
              <p:sp>
                <p:nvSpPr>
                  <p:cNvPr id="2214" name="Freeform: Shape 2213">
                    <a:extLst>
                      <a:ext uri="{FF2B5EF4-FFF2-40B4-BE49-F238E27FC236}">
                        <a16:creationId xmlns:a16="http://schemas.microsoft.com/office/drawing/2014/main" id="{91A0FDE6-35AE-4565-A348-C21D5E3FC88C}"/>
                      </a:ext>
                    </a:extLst>
                  </p:cNvPr>
                  <p:cNvSpPr/>
                  <p:nvPr/>
                </p:nvSpPr>
                <p:spPr>
                  <a:xfrm>
                    <a:off x="5154379" y="3702417"/>
                    <a:ext cx="76376" cy="138569"/>
                  </a:xfrm>
                  <a:custGeom>
                    <a:avLst/>
                    <a:gdLst>
                      <a:gd name="connsiteX0" fmla="*/ 76377 w 76376"/>
                      <a:gd name="connsiteY0" fmla="*/ 1145 h 138569"/>
                      <a:gd name="connsiteX1" fmla="*/ 76112 w 76376"/>
                      <a:gd name="connsiteY1" fmla="*/ 2290 h 138569"/>
                      <a:gd name="connsiteX2" fmla="*/ 42725 w 76376"/>
                      <a:gd name="connsiteY2" fmla="*/ 127734 h 138569"/>
                      <a:gd name="connsiteX3" fmla="*/ 39818 w 76376"/>
                      <a:gd name="connsiteY3" fmla="*/ 138569 h 138569"/>
                      <a:gd name="connsiteX4" fmla="*/ 36735 w 76376"/>
                      <a:gd name="connsiteY4" fmla="*/ 127910 h 138569"/>
                      <a:gd name="connsiteX5" fmla="*/ 440 w 76376"/>
                      <a:gd name="connsiteY5" fmla="*/ 1410 h 138569"/>
                      <a:gd name="connsiteX6" fmla="*/ 0 w 76376"/>
                      <a:gd name="connsiteY6" fmla="*/ 0 h 138569"/>
                      <a:gd name="connsiteX7" fmla="*/ 1410 w 76376"/>
                      <a:gd name="connsiteY7" fmla="*/ 0 h 138569"/>
                      <a:gd name="connsiteX8" fmla="*/ 71091 w 76376"/>
                      <a:gd name="connsiteY8" fmla="*/ 1057 h 138569"/>
                      <a:gd name="connsiteX9" fmla="*/ 76377 w 76376"/>
                      <a:gd name="connsiteY9" fmla="*/ 1145 h 138569"/>
                      <a:gd name="connsiteX10" fmla="*/ 65981 w 76376"/>
                      <a:gd name="connsiteY10" fmla="*/ 1145 h 138569"/>
                      <a:gd name="connsiteX11" fmla="*/ 1498 w 76376"/>
                      <a:gd name="connsiteY11" fmla="*/ 2114 h 138569"/>
                      <a:gd name="connsiteX12" fmla="*/ 2555 w 76376"/>
                      <a:gd name="connsiteY12" fmla="*/ 705 h 138569"/>
                      <a:gd name="connsiteX13" fmla="*/ 42725 w 76376"/>
                      <a:gd name="connsiteY13" fmla="*/ 126060 h 138569"/>
                      <a:gd name="connsiteX14" fmla="*/ 36823 w 76376"/>
                      <a:gd name="connsiteY14" fmla="*/ 126236 h 138569"/>
                      <a:gd name="connsiteX15" fmla="*/ 65981 w 76376"/>
                      <a:gd name="connsiteY15" fmla="*/ 1145 h 138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376" h="138569">
                        <a:moveTo>
                          <a:pt x="76377" y="1145"/>
                        </a:moveTo>
                        <a:lnTo>
                          <a:pt x="76112" y="2290"/>
                        </a:lnTo>
                        <a:lnTo>
                          <a:pt x="42725" y="127734"/>
                        </a:lnTo>
                        <a:lnTo>
                          <a:pt x="39818" y="138569"/>
                        </a:lnTo>
                        <a:lnTo>
                          <a:pt x="36735" y="127910"/>
                        </a:lnTo>
                        <a:lnTo>
                          <a:pt x="440" y="1410"/>
                        </a:lnTo>
                        <a:lnTo>
                          <a:pt x="0" y="0"/>
                        </a:lnTo>
                        <a:lnTo>
                          <a:pt x="1410" y="0"/>
                        </a:lnTo>
                        <a:lnTo>
                          <a:pt x="71091" y="1057"/>
                        </a:lnTo>
                        <a:lnTo>
                          <a:pt x="76377" y="1145"/>
                        </a:lnTo>
                        <a:close/>
                        <a:moveTo>
                          <a:pt x="65981" y="1145"/>
                        </a:moveTo>
                        <a:lnTo>
                          <a:pt x="1498" y="2114"/>
                        </a:lnTo>
                        <a:lnTo>
                          <a:pt x="2555" y="705"/>
                        </a:lnTo>
                        <a:lnTo>
                          <a:pt x="42725" y="126060"/>
                        </a:lnTo>
                        <a:lnTo>
                          <a:pt x="36823" y="126236"/>
                        </a:lnTo>
                        <a:lnTo>
                          <a:pt x="65981" y="1145"/>
                        </a:lnTo>
                        <a:close/>
                      </a:path>
                    </a:pathLst>
                  </a:custGeom>
                  <a:grpFill/>
                  <a:ln w="8809" cap="flat">
                    <a:noFill/>
                    <a:prstDash val="solid"/>
                    <a:miter/>
                  </a:ln>
                </p:spPr>
                <p:txBody>
                  <a:bodyPr rtlCol="0" anchor="ctr"/>
                  <a:lstStyle/>
                  <a:p>
                    <a:endParaRPr lang="en-US" sz="3200"/>
                  </a:p>
                </p:txBody>
              </p:sp>
              <p:sp>
                <p:nvSpPr>
                  <p:cNvPr id="2215" name="Freeform: Shape 2214">
                    <a:extLst>
                      <a:ext uri="{FF2B5EF4-FFF2-40B4-BE49-F238E27FC236}">
                        <a16:creationId xmlns:a16="http://schemas.microsoft.com/office/drawing/2014/main" id="{733FAE3F-6746-4406-8EBE-A4C2F63DF608}"/>
                      </a:ext>
                    </a:extLst>
                  </p:cNvPr>
                  <p:cNvSpPr/>
                  <p:nvPr/>
                </p:nvSpPr>
                <p:spPr>
                  <a:xfrm>
                    <a:off x="5149093" y="3695810"/>
                    <a:ext cx="86066" cy="157773"/>
                  </a:xfrm>
                  <a:custGeom>
                    <a:avLst/>
                    <a:gdLst>
                      <a:gd name="connsiteX0" fmla="*/ 45191 w 86066"/>
                      <a:gd name="connsiteY0" fmla="*/ 157774 h 157773"/>
                      <a:gd name="connsiteX1" fmla="*/ 39025 w 86066"/>
                      <a:gd name="connsiteY1" fmla="*/ 136279 h 157773"/>
                      <a:gd name="connsiteX2" fmla="*/ 37703 w 86066"/>
                      <a:gd name="connsiteY2" fmla="*/ 136279 h 157773"/>
                      <a:gd name="connsiteX3" fmla="*/ 38320 w 86066"/>
                      <a:gd name="connsiteY3" fmla="*/ 133636 h 157773"/>
                      <a:gd name="connsiteX4" fmla="*/ 3436 w 86066"/>
                      <a:gd name="connsiteY4" fmla="*/ 12069 h 157773"/>
                      <a:gd name="connsiteX5" fmla="*/ 0 w 86066"/>
                      <a:gd name="connsiteY5" fmla="*/ 12157 h 157773"/>
                      <a:gd name="connsiteX6" fmla="*/ 2466 w 86066"/>
                      <a:gd name="connsiteY6" fmla="*/ 8809 h 157773"/>
                      <a:gd name="connsiteX7" fmla="*/ 881 w 86066"/>
                      <a:gd name="connsiteY7" fmla="*/ 3083 h 157773"/>
                      <a:gd name="connsiteX8" fmla="*/ 6695 w 86066"/>
                      <a:gd name="connsiteY8" fmla="*/ 3171 h 157773"/>
                      <a:gd name="connsiteX9" fmla="*/ 8986 w 86066"/>
                      <a:gd name="connsiteY9" fmla="*/ 0 h 157773"/>
                      <a:gd name="connsiteX10" fmla="*/ 10043 w 86066"/>
                      <a:gd name="connsiteY10" fmla="*/ 3171 h 157773"/>
                      <a:gd name="connsiteX11" fmla="*/ 86067 w 86066"/>
                      <a:gd name="connsiteY11" fmla="*/ 4316 h 157773"/>
                      <a:gd name="connsiteX12" fmla="*/ 51710 w 86066"/>
                      <a:gd name="connsiteY12" fmla="*/ 133284 h 157773"/>
                      <a:gd name="connsiteX13" fmla="*/ 52503 w 86066"/>
                      <a:gd name="connsiteY13" fmla="*/ 135751 h 157773"/>
                      <a:gd name="connsiteX14" fmla="*/ 51005 w 86066"/>
                      <a:gd name="connsiteY14" fmla="*/ 135751 h 157773"/>
                      <a:gd name="connsiteX15" fmla="*/ 45191 w 86066"/>
                      <a:gd name="connsiteY15" fmla="*/ 157774 h 157773"/>
                      <a:gd name="connsiteX16" fmla="*/ 73997 w 86066"/>
                      <a:gd name="connsiteY16" fmla="*/ 11012 h 157773"/>
                      <a:gd name="connsiteX17" fmla="*/ 49684 w 86066"/>
                      <a:gd name="connsiteY17" fmla="*/ 115049 h 157773"/>
                      <a:gd name="connsiteX18" fmla="*/ 77345 w 86066"/>
                      <a:gd name="connsiteY18" fmla="*/ 11099 h 157773"/>
                      <a:gd name="connsiteX19" fmla="*/ 73997 w 86066"/>
                      <a:gd name="connsiteY19" fmla="*/ 11012 h 157773"/>
                      <a:gd name="connsiteX20" fmla="*/ 12861 w 86066"/>
                      <a:gd name="connsiteY20" fmla="*/ 12069 h 157773"/>
                      <a:gd name="connsiteX21" fmla="*/ 44046 w 86066"/>
                      <a:gd name="connsiteY21" fmla="*/ 109499 h 157773"/>
                      <a:gd name="connsiteX22" fmla="*/ 67038 w 86066"/>
                      <a:gd name="connsiteY22" fmla="*/ 11276 h 157773"/>
                      <a:gd name="connsiteX23" fmla="*/ 12861 w 86066"/>
                      <a:gd name="connsiteY23" fmla="*/ 12069 h 15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6066" h="157773">
                        <a:moveTo>
                          <a:pt x="45191" y="157774"/>
                        </a:moveTo>
                        <a:lnTo>
                          <a:pt x="39025" y="136279"/>
                        </a:lnTo>
                        <a:lnTo>
                          <a:pt x="37703" y="136279"/>
                        </a:lnTo>
                        <a:lnTo>
                          <a:pt x="38320" y="133636"/>
                        </a:lnTo>
                        <a:lnTo>
                          <a:pt x="3436" y="12069"/>
                        </a:lnTo>
                        <a:lnTo>
                          <a:pt x="0" y="12157"/>
                        </a:lnTo>
                        <a:lnTo>
                          <a:pt x="2466" y="8809"/>
                        </a:lnTo>
                        <a:lnTo>
                          <a:pt x="881" y="3083"/>
                        </a:lnTo>
                        <a:lnTo>
                          <a:pt x="6695" y="3171"/>
                        </a:lnTo>
                        <a:lnTo>
                          <a:pt x="8986" y="0"/>
                        </a:lnTo>
                        <a:lnTo>
                          <a:pt x="10043" y="3171"/>
                        </a:lnTo>
                        <a:lnTo>
                          <a:pt x="86067" y="4316"/>
                        </a:lnTo>
                        <a:lnTo>
                          <a:pt x="51710" y="133284"/>
                        </a:lnTo>
                        <a:lnTo>
                          <a:pt x="52503" y="135751"/>
                        </a:lnTo>
                        <a:lnTo>
                          <a:pt x="51005" y="135751"/>
                        </a:lnTo>
                        <a:lnTo>
                          <a:pt x="45191" y="157774"/>
                        </a:lnTo>
                        <a:close/>
                        <a:moveTo>
                          <a:pt x="73997" y="11012"/>
                        </a:moveTo>
                        <a:lnTo>
                          <a:pt x="49684" y="115049"/>
                        </a:lnTo>
                        <a:lnTo>
                          <a:pt x="77345" y="11099"/>
                        </a:lnTo>
                        <a:lnTo>
                          <a:pt x="73997" y="11012"/>
                        </a:lnTo>
                        <a:close/>
                        <a:moveTo>
                          <a:pt x="12861" y="12069"/>
                        </a:moveTo>
                        <a:lnTo>
                          <a:pt x="44046" y="109499"/>
                        </a:lnTo>
                        <a:lnTo>
                          <a:pt x="67038" y="11276"/>
                        </a:lnTo>
                        <a:lnTo>
                          <a:pt x="12861" y="12069"/>
                        </a:lnTo>
                        <a:close/>
                      </a:path>
                    </a:pathLst>
                  </a:custGeom>
                  <a:grpFill/>
                  <a:ln w="8809" cap="flat">
                    <a:noFill/>
                    <a:prstDash val="solid"/>
                    <a:miter/>
                  </a:ln>
                </p:spPr>
                <p:txBody>
                  <a:bodyPr rtlCol="0" anchor="ctr"/>
                  <a:lstStyle/>
                  <a:p>
                    <a:endParaRPr lang="en-US" sz="3200"/>
                  </a:p>
                </p:txBody>
              </p:sp>
            </p:grpSp>
            <p:grpSp>
              <p:nvGrpSpPr>
                <p:cNvPr id="1695" name="Graphic 4229">
                  <a:extLst>
                    <a:ext uri="{FF2B5EF4-FFF2-40B4-BE49-F238E27FC236}">
                      <a16:creationId xmlns:a16="http://schemas.microsoft.com/office/drawing/2014/main" id="{8EB25BEF-331F-42F6-BDF8-BD4FFBADE9F7}"/>
                    </a:ext>
                  </a:extLst>
                </p:cNvPr>
                <p:cNvGrpSpPr/>
                <p:nvPr/>
              </p:nvGrpSpPr>
              <p:grpSpPr>
                <a:xfrm>
                  <a:off x="4184393" y="3991360"/>
                  <a:ext cx="268770" cy="381440"/>
                  <a:chOff x="4184393" y="3991360"/>
                  <a:chExt cx="268770" cy="381440"/>
                </a:xfrm>
                <a:grpFill/>
              </p:grpSpPr>
              <p:sp>
                <p:nvSpPr>
                  <p:cNvPr id="2212" name="Freeform: Shape 2211">
                    <a:extLst>
                      <a:ext uri="{FF2B5EF4-FFF2-40B4-BE49-F238E27FC236}">
                        <a16:creationId xmlns:a16="http://schemas.microsoft.com/office/drawing/2014/main" id="{805506BF-3E1B-4210-9C3B-B31853D75F4C}"/>
                      </a:ext>
                    </a:extLst>
                  </p:cNvPr>
                  <p:cNvSpPr/>
                  <p:nvPr/>
                </p:nvSpPr>
                <p:spPr>
                  <a:xfrm>
                    <a:off x="4189854" y="3998143"/>
                    <a:ext cx="258463" cy="367874"/>
                  </a:xfrm>
                  <a:custGeom>
                    <a:avLst/>
                    <a:gdLst>
                      <a:gd name="connsiteX0" fmla="*/ 60696 w 258463"/>
                      <a:gd name="connsiteY0" fmla="*/ 367874 h 367874"/>
                      <a:gd name="connsiteX1" fmla="*/ 60432 w 258463"/>
                      <a:gd name="connsiteY1" fmla="*/ 366817 h 367874"/>
                      <a:gd name="connsiteX2" fmla="*/ 51798 w 258463"/>
                      <a:gd name="connsiteY2" fmla="*/ 321361 h 367874"/>
                      <a:gd name="connsiteX3" fmla="*/ 44134 w 258463"/>
                      <a:gd name="connsiteY3" fmla="*/ 275818 h 367874"/>
                      <a:gd name="connsiteX4" fmla="*/ 29247 w 258463"/>
                      <a:gd name="connsiteY4" fmla="*/ 184642 h 367874"/>
                      <a:gd name="connsiteX5" fmla="*/ 352 w 258463"/>
                      <a:gd name="connsiteY5" fmla="*/ 2290 h 367874"/>
                      <a:gd name="connsiteX6" fmla="*/ 0 w 258463"/>
                      <a:gd name="connsiteY6" fmla="*/ 0 h 367874"/>
                      <a:gd name="connsiteX7" fmla="*/ 1938 w 258463"/>
                      <a:gd name="connsiteY7" fmla="*/ 1233 h 367874"/>
                      <a:gd name="connsiteX8" fmla="*/ 257935 w 258463"/>
                      <a:gd name="connsiteY8" fmla="*/ 163676 h 367874"/>
                      <a:gd name="connsiteX9" fmla="*/ 258463 w 258463"/>
                      <a:gd name="connsiteY9" fmla="*/ 164028 h 367874"/>
                      <a:gd name="connsiteX10" fmla="*/ 258023 w 258463"/>
                      <a:gd name="connsiteY10" fmla="*/ 164469 h 367874"/>
                      <a:gd name="connsiteX11" fmla="*/ 62017 w 258463"/>
                      <a:gd name="connsiteY11" fmla="*/ 366465 h 367874"/>
                      <a:gd name="connsiteX12" fmla="*/ 60696 w 258463"/>
                      <a:gd name="connsiteY12" fmla="*/ 367874 h 367874"/>
                      <a:gd name="connsiteX13" fmla="*/ 63515 w 258463"/>
                      <a:gd name="connsiteY13" fmla="*/ 364967 h 367874"/>
                      <a:gd name="connsiteX14" fmla="*/ 257318 w 258463"/>
                      <a:gd name="connsiteY14" fmla="*/ 163764 h 367874"/>
                      <a:gd name="connsiteX15" fmla="*/ 257406 w 258463"/>
                      <a:gd name="connsiteY15" fmla="*/ 164557 h 367874"/>
                      <a:gd name="connsiteX16" fmla="*/ 793 w 258463"/>
                      <a:gd name="connsiteY16" fmla="*/ 3083 h 367874"/>
                      <a:gd name="connsiteX17" fmla="*/ 2379 w 258463"/>
                      <a:gd name="connsiteY17" fmla="*/ 2026 h 367874"/>
                      <a:gd name="connsiteX18" fmla="*/ 31889 w 258463"/>
                      <a:gd name="connsiteY18" fmla="*/ 184289 h 367874"/>
                      <a:gd name="connsiteX19" fmla="*/ 47041 w 258463"/>
                      <a:gd name="connsiteY19" fmla="*/ 275377 h 367874"/>
                      <a:gd name="connsiteX20" fmla="*/ 54882 w 258463"/>
                      <a:gd name="connsiteY20" fmla="*/ 320833 h 367874"/>
                      <a:gd name="connsiteX21" fmla="*/ 63515 w 258463"/>
                      <a:gd name="connsiteY21" fmla="*/ 364967 h 36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8463" h="367874">
                        <a:moveTo>
                          <a:pt x="60696" y="367874"/>
                        </a:moveTo>
                        <a:lnTo>
                          <a:pt x="60432" y="366817"/>
                        </a:lnTo>
                        <a:cubicBezTo>
                          <a:pt x="56908" y="351841"/>
                          <a:pt x="54529" y="336425"/>
                          <a:pt x="51798" y="321361"/>
                        </a:cubicBezTo>
                        <a:lnTo>
                          <a:pt x="44134" y="275818"/>
                        </a:lnTo>
                        <a:lnTo>
                          <a:pt x="29247" y="184642"/>
                        </a:lnTo>
                        <a:lnTo>
                          <a:pt x="352" y="2290"/>
                        </a:lnTo>
                        <a:lnTo>
                          <a:pt x="0" y="0"/>
                        </a:lnTo>
                        <a:lnTo>
                          <a:pt x="1938" y="1233"/>
                        </a:lnTo>
                        <a:lnTo>
                          <a:pt x="257935" y="163676"/>
                        </a:lnTo>
                        <a:lnTo>
                          <a:pt x="258463" y="164028"/>
                        </a:lnTo>
                        <a:lnTo>
                          <a:pt x="258023" y="164469"/>
                        </a:lnTo>
                        <a:lnTo>
                          <a:pt x="62017" y="366465"/>
                        </a:lnTo>
                        <a:lnTo>
                          <a:pt x="60696" y="367874"/>
                        </a:lnTo>
                        <a:close/>
                        <a:moveTo>
                          <a:pt x="63515" y="364967"/>
                        </a:moveTo>
                        <a:lnTo>
                          <a:pt x="257318" y="163764"/>
                        </a:lnTo>
                        <a:lnTo>
                          <a:pt x="257406" y="164557"/>
                        </a:lnTo>
                        <a:lnTo>
                          <a:pt x="793" y="3083"/>
                        </a:lnTo>
                        <a:lnTo>
                          <a:pt x="2379" y="2026"/>
                        </a:lnTo>
                        <a:lnTo>
                          <a:pt x="31889" y="184289"/>
                        </a:lnTo>
                        <a:lnTo>
                          <a:pt x="47041" y="275377"/>
                        </a:lnTo>
                        <a:lnTo>
                          <a:pt x="54882" y="320833"/>
                        </a:lnTo>
                        <a:cubicBezTo>
                          <a:pt x="57613" y="335720"/>
                          <a:pt x="60079" y="350432"/>
                          <a:pt x="63515" y="364967"/>
                        </a:cubicBezTo>
                        <a:close/>
                      </a:path>
                    </a:pathLst>
                  </a:custGeom>
                  <a:grpFill/>
                  <a:ln w="8809" cap="flat">
                    <a:noFill/>
                    <a:prstDash val="solid"/>
                    <a:miter/>
                  </a:ln>
                </p:spPr>
                <p:txBody>
                  <a:bodyPr rtlCol="0" anchor="ctr"/>
                  <a:lstStyle/>
                  <a:p>
                    <a:endParaRPr lang="en-US" sz="3200"/>
                  </a:p>
                </p:txBody>
              </p:sp>
              <p:sp>
                <p:nvSpPr>
                  <p:cNvPr id="2213" name="Freeform: Shape 2212">
                    <a:extLst>
                      <a:ext uri="{FF2B5EF4-FFF2-40B4-BE49-F238E27FC236}">
                        <a16:creationId xmlns:a16="http://schemas.microsoft.com/office/drawing/2014/main" id="{0B05464C-EF46-46F7-BB16-6B4BA94795C3}"/>
                      </a:ext>
                    </a:extLst>
                  </p:cNvPr>
                  <p:cNvSpPr/>
                  <p:nvPr/>
                </p:nvSpPr>
                <p:spPr>
                  <a:xfrm>
                    <a:off x="4184393" y="3991360"/>
                    <a:ext cx="268770" cy="381440"/>
                  </a:xfrm>
                  <a:custGeom>
                    <a:avLst/>
                    <a:gdLst>
                      <a:gd name="connsiteX0" fmla="*/ 64219 w 268770"/>
                      <a:gd name="connsiteY0" fmla="*/ 381441 h 381440"/>
                      <a:gd name="connsiteX1" fmla="*/ 62634 w 268770"/>
                      <a:gd name="connsiteY1" fmla="*/ 374393 h 381440"/>
                      <a:gd name="connsiteX2" fmla="*/ 55762 w 268770"/>
                      <a:gd name="connsiteY2" fmla="*/ 338980 h 381440"/>
                      <a:gd name="connsiteX3" fmla="*/ 46249 w 268770"/>
                      <a:gd name="connsiteY3" fmla="*/ 283217 h 381440"/>
                      <a:gd name="connsiteX4" fmla="*/ 31361 w 268770"/>
                      <a:gd name="connsiteY4" fmla="*/ 192042 h 381440"/>
                      <a:gd name="connsiteX5" fmla="*/ 2731 w 268770"/>
                      <a:gd name="connsiteY5" fmla="*/ 11628 h 381440"/>
                      <a:gd name="connsiteX6" fmla="*/ 0 w 268770"/>
                      <a:gd name="connsiteY6" fmla="*/ 9866 h 381440"/>
                      <a:gd name="connsiteX7" fmla="*/ 2202 w 268770"/>
                      <a:gd name="connsiteY7" fmla="*/ 8369 h 381440"/>
                      <a:gd name="connsiteX8" fmla="*/ 881 w 268770"/>
                      <a:gd name="connsiteY8" fmla="*/ 0 h 381440"/>
                      <a:gd name="connsiteX9" fmla="*/ 8105 w 268770"/>
                      <a:gd name="connsiteY9" fmla="*/ 4581 h 381440"/>
                      <a:gd name="connsiteX10" fmla="*/ 10307 w 268770"/>
                      <a:gd name="connsiteY10" fmla="*/ 3171 h 381440"/>
                      <a:gd name="connsiteX11" fmla="*/ 10835 w 268770"/>
                      <a:gd name="connsiteY11" fmla="*/ 6343 h 381440"/>
                      <a:gd name="connsiteX12" fmla="*/ 262516 w 268770"/>
                      <a:gd name="connsiteY12" fmla="*/ 165966 h 381440"/>
                      <a:gd name="connsiteX13" fmla="*/ 265246 w 268770"/>
                      <a:gd name="connsiteY13" fmla="*/ 163147 h 381440"/>
                      <a:gd name="connsiteX14" fmla="*/ 265863 w 268770"/>
                      <a:gd name="connsiteY14" fmla="*/ 168081 h 381440"/>
                      <a:gd name="connsiteX15" fmla="*/ 268770 w 268770"/>
                      <a:gd name="connsiteY15" fmla="*/ 169931 h 381440"/>
                      <a:gd name="connsiteX16" fmla="*/ 266480 w 268770"/>
                      <a:gd name="connsiteY16" fmla="*/ 173014 h 381440"/>
                      <a:gd name="connsiteX17" fmla="*/ 267008 w 268770"/>
                      <a:gd name="connsiteY17" fmla="*/ 177242 h 381440"/>
                      <a:gd name="connsiteX18" fmla="*/ 264013 w 268770"/>
                      <a:gd name="connsiteY18" fmla="*/ 175656 h 381440"/>
                      <a:gd name="connsiteX19" fmla="*/ 67126 w 268770"/>
                      <a:gd name="connsiteY19" fmla="*/ 378622 h 381440"/>
                      <a:gd name="connsiteX20" fmla="*/ 67126 w 268770"/>
                      <a:gd name="connsiteY20" fmla="*/ 378622 h 381440"/>
                      <a:gd name="connsiteX21" fmla="*/ 64219 w 268770"/>
                      <a:gd name="connsiteY21" fmla="*/ 381441 h 381440"/>
                      <a:gd name="connsiteX22" fmla="*/ 12685 w 268770"/>
                      <a:gd name="connsiteY22" fmla="*/ 17883 h 381440"/>
                      <a:gd name="connsiteX23" fmla="*/ 55851 w 268770"/>
                      <a:gd name="connsiteY23" fmla="*/ 281632 h 381440"/>
                      <a:gd name="connsiteX24" fmla="*/ 65453 w 268770"/>
                      <a:gd name="connsiteY24" fmla="*/ 336601 h 381440"/>
                      <a:gd name="connsiteX25" fmla="*/ 70826 w 268770"/>
                      <a:gd name="connsiteY25" fmla="*/ 364879 h 381440"/>
                      <a:gd name="connsiteX26" fmla="*/ 257054 w 268770"/>
                      <a:gd name="connsiteY26" fmla="*/ 171604 h 381440"/>
                      <a:gd name="connsiteX27" fmla="*/ 12685 w 268770"/>
                      <a:gd name="connsiteY27" fmla="*/ 17883 h 38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8770" h="381440">
                        <a:moveTo>
                          <a:pt x="64219" y="381441"/>
                        </a:moveTo>
                        <a:lnTo>
                          <a:pt x="62634" y="374393"/>
                        </a:lnTo>
                        <a:cubicBezTo>
                          <a:pt x="59903" y="362677"/>
                          <a:pt x="57789" y="350608"/>
                          <a:pt x="55762" y="338980"/>
                        </a:cubicBezTo>
                        <a:lnTo>
                          <a:pt x="46249" y="283217"/>
                        </a:lnTo>
                        <a:lnTo>
                          <a:pt x="31361" y="192042"/>
                        </a:lnTo>
                        <a:lnTo>
                          <a:pt x="2731" y="11628"/>
                        </a:lnTo>
                        <a:lnTo>
                          <a:pt x="0" y="9866"/>
                        </a:lnTo>
                        <a:lnTo>
                          <a:pt x="2202" y="8369"/>
                        </a:lnTo>
                        <a:lnTo>
                          <a:pt x="881" y="0"/>
                        </a:lnTo>
                        <a:lnTo>
                          <a:pt x="8105" y="4581"/>
                        </a:lnTo>
                        <a:lnTo>
                          <a:pt x="10307" y="3171"/>
                        </a:lnTo>
                        <a:lnTo>
                          <a:pt x="10835" y="6343"/>
                        </a:lnTo>
                        <a:lnTo>
                          <a:pt x="262516" y="165966"/>
                        </a:lnTo>
                        <a:lnTo>
                          <a:pt x="265246" y="163147"/>
                        </a:lnTo>
                        <a:lnTo>
                          <a:pt x="265863" y="168081"/>
                        </a:lnTo>
                        <a:lnTo>
                          <a:pt x="268770" y="169931"/>
                        </a:lnTo>
                        <a:lnTo>
                          <a:pt x="266480" y="173014"/>
                        </a:lnTo>
                        <a:lnTo>
                          <a:pt x="267008" y="177242"/>
                        </a:lnTo>
                        <a:lnTo>
                          <a:pt x="264013" y="175656"/>
                        </a:lnTo>
                        <a:lnTo>
                          <a:pt x="67126" y="378622"/>
                        </a:lnTo>
                        <a:lnTo>
                          <a:pt x="67126" y="378622"/>
                        </a:lnTo>
                        <a:lnTo>
                          <a:pt x="64219" y="381441"/>
                        </a:lnTo>
                        <a:close/>
                        <a:moveTo>
                          <a:pt x="12685" y="17883"/>
                        </a:moveTo>
                        <a:lnTo>
                          <a:pt x="55851" y="281632"/>
                        </a:lnTo>
                        <a:lnTo>
                          <a:pt x="65453" y="336601"/>
                        </a:lnTo>
                        <a:cubicBezTo>
                          <a:pt x="67126" y="345939"/>
                          <a:pt x="68800" y="355453"/>
                          <a:pt x="70826" y="364879"/>
                        </a:cubicBezTo>
                        <a:lnTo>
                          <a:pt x="257054" y="171604"/>
                        </a:lnTo>
                        <a:lnTo>
                          <a:pt x="12685" y="17883"/>
                        </a:lnTo>
                        <a:close/>
                      </a:path>
                    </a:pathLst>
                  </a:custGeom>
                  <a:grpFill/>
                  <a:ln w="8809" cap="flat">
                    <a:noFill/>
                    <a:prstDash val="solid"/>
                    <a:miter/>
                  </a:ln>
                </p:spPr>
                <p:txBody>
                  <a:bodyPr rtlCol="0" anchor="ctr"/>
                  <a:lstStyle/>
                  <a:p>
                    <a:endParaRPr lang="en-US" sz="3200"/>
                  </a:p>
                </p:txBody>
              </p:sp>
            </p:grpSp>
            <p:grpSp>
              <p:nvGrpSpPr>
                <p:cNvPr id="1696" name="Graphic 4229">
                  <a:extLst>
                    <a:ext uri="{FF2B5EF4-FFF2-40B4-BE49-F238E27FC236}">
                      <a16:creationId xmlns:a16="http://schemas.microsoft.com/office/drawing/2014/main" id="{FDE227A2-4860-4C82-B061-CBAE306B665C}"/>
                    </a:ext>
                  </a:extLst>
                </p:cNvPr>
                <p:cNvGrpSpPr/>
                <p:nvPr/>
              </p:nvGrpSpPr>
              <p:grpSpPr>
                <a:xfrm>
                  <a:off x="4748449" y="3743380"/>
                  <a:ext cx="187284" cy="225076"/>
                  <a:chOff x="4748449" y="3743380"/>
                  <a:chExt cx="187284" cy="225076"/>
                </a:xfrm>
                <a:grpFill/>
              </p:grpSpPr>
              <p:sp>
                <p:nvSpPr>
                  <p:cNvPr id="2210" name="Freeform: Shape 2209">
                    <a:extLst>
                      <a:ext uri="{FF2B5EF4-FFF2-40B4-BE49-F238E27FC236}">
                        <a16:creationId xmlns:a16="http://schemas.microsoft.com/office/drawing/2014/main" id="{B348B8B1-6112-49B0-9F20-9FAC342EBFEA}"/>
                      </a:ext>
                    </a:extLst>
                  </p:cNvPr>
                  <p:cNvSpPr/>
                  <p:nvPr/>
                </p:nvSpPr>
                <p:spPr>
                  <a:xfrm>
                    <a:off x="4753558" y="3752277"/>
                    <a:ext cx="174687" cy="210100"/>
                  </a:xfrm>
                  <a:custGeom>
                    <a:avLst/>
                    <a:gdLst>
                      <a:gd name="connsiteX0" fmla="*/ 8633 w 174687"/>
                      <a:gd name="connsiteY0" fmla="*/ 112582 h 210100"/>
                      <a:gd name="connsiteX1" fmla="*/ 90383 w 174687"/>
                      <a:gd name="connsiteY1" fmla="*/ 200410 h 210100"/>
                      <a:gd name="connsiteX2" fmla="*/ 83952 w 174687"/>
                      <a:gd name="connsiteY2" fmla="*/ 201556 h 210100"/>
                      <a:gd name="connsiteX3" fmla="*/ 169050 w 174687"/>
                      <a:gd name="connsiteY3" fmla="*/ 4405 h 210100"/>
                      <a:gd name="connsiteX4" fmla="*/ 171869 w 174687"/>
                      <a:gd name="connsiteY4" fmla="*/ 6695 h 210100"/>
                      <a:gd name="connsiteX5" fmla="*/ 8633 w 174687"/>
                      <a:gd name="connsiteY5" fmla="*/ 112582 h 210100"/>
                      <a:gd name="connsiteX6" fmla="*/ 0 w 174687"/>
                      <a:gd name="connsiteY6" fmla="*/ 118220 h 210100"/>
                      <a:gd name="connsiteX7" fmla="*/ 169578 w 174687"/>
                      <a:gd name="connsiteY7" fmla="*/ 3524 h 210100"/>
                      <a:gd name="connsiteX8" fmla="*/ 174688 w 174687"/>
                      <a:gd name="connsiteY8" fmla="*/ 0 h 210100"/>
                      <a:gd name="connsiteX9" fmla="*/ 172309 w 174687"/>
                      <a:gd name="connsiteY9" fmla="*/ 5814 h 210100"/>
                      <a:gd name="connsiteX10" fmla="*/ 91000 w 174687"/>
                      <a:gd name="connsiteY10" fmla="*/ 204551 h 210100"/>
                      <a:gd name="connsiteX11" fmla="*/ 88709 w 174687"/>
                      <a:gd name="connsiteY11" fmla="*/ 210100 h 210100"/>
                      <a:gd name="connsiteX12" fmla="*/ 84481 w 174687"/>
                      <a:gd name="connsiteY12" fmla="*/ 205784 h 210100"/>
                      <a:gd name="connsiteX13" fmla="*/ 0 w 174687"/>
                      <a:gd name="connsiteY13" fmla="*/ 118220 h 21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687" h="210100">
                        <a:moveTo>
                          <a:pt x="8633" y="112582"/>
                        </a:moveTo>
                        <a:lnTo>
                          <a:pt x="90383" y="200410"/>
                        </a:lnTo>
                        <a:lnTo>
                          <a:pt x="83952" y="201556"/>
                        </a:lnTo>
                        <a:lnTo>
                          <a:pt x="169050" y="4405"/>
                        </a:lnTo>
                        <a:lnTo>
                          <a:pt x="171869" y="6695"/>
                        </a:lnTo>
                        <a:lnTo>
                          <a:pt x="8633" y="112582"/>
                        </a:lnTo>
                        <a:close/>
                        <a:moveTo>
                          <a:pt x="0" y="118220"/>
                        </a:moveTo>
                        <a:lnTo>
                          <a:pt x="169578" y="3524"/>
                        </a:lnTo>
                        <a:lnTo>
                          <a:pt x="174688" y="0"/>
                        </a:lnTo>
                        <a:lnTo>
                          <a:pt x="172309" y="5814"/>
                        </a:lnTo>
                        <a:lnTo>
                          <a:pt x="91000" y="204551"/>
                        </a:lnTo>
                        <a:lnTo>
                          <a:pt x="88709" y="210100"/>
                        </a:lnTo>
                        <a:lnTo>
                          <a:pt x="84481" y="205784"/>
                        </a:lnTo>
                        <a:lnTo>
                          <a:pt x="0" y="118220"/>
                        </a:lnTo>
                        <a:close/>
                      </a:path>
                    </a:pathLst>
                  </a:custGeom>
                  <a:grpFill/>
                  <a:ln w="8809" cap="flat">
                    <a:noFill/>
                    <a:prstDash val="solid"/>
                    <a:miter/>
                  </a:ln>
                </p:spPr>
                <p:txBody>
                  <a:bodyPr rtlCol="0" anchor="ctr"/>
                  <a:lstStyle/>
                  <a:p>
                    <a:endParaRPr lang="en-US" sz="3200"/>
                  </a:p>
                </p:txBody>
              </p:sp>
              <p:sp>
                <p:nvSpPr>
                  <p:cNvPr id="2211" name="Freeform: Shape 2210">
                    <a:extLst>
                      <a:ext uri="{FF2B5EF4-FFF2-40B4-BE49-F238E27FC236}">
                        <a16:creationId xmlns:a16="http://schemas.microsoft.com/office/drawing/2014/main" id="{52422CE1-4CD4-47C4-985A-99C73B0C436E}"/>
                      </a:ext>
                    </a:extLst>
                  </p:cNvPr>
                  <p:cNvSpPr/>
                  <p:nvPr/>
                </p:nvSpPr>
                <p:spPr>
                  <a:xfrm>
                    <a:off x="4748449" y="3743380"/>
                    <a:ext cx="187284" cy="225076"/>
                  </a:xfrm>
                  <a:custGeom>
                    <a:avLst/>
                    <a:gdLst>
                      <a:gd name="connsiteX0" fmla="*/ 95140 w 187284"/>
                      <a:gd name="connsiteY0" fmla="*/ 225076 h 225076"/>
                      <a:gd name="connsiteX1" fmla="*/ 85009 w 187284"/>
                      <a:gd name="connsiteY1" fmla="*/ 214593 h 225076"/>
                      <a:gd name="connsiteX2" fmla="*/ 83423 w 187284"/>
                      <a:gd name="connsiteY2" fmla="*/ 214858 h 225076"/>
                      <a:gd name="connsiteX3" fmla="*/ 84040 w 187284"/>
                      <a:gd name="connsiteY3" fmla="*/ 213536 h 225076"/>
                      <a:gd name="connsiteX4" fmla="*/ 0 w 187284"/>
                      <a:gd name="connsiteY4" fmla="*/ 126589 h 225076"/>
                      <a:gd name="connsiteX5" fmla="*/ 171692 w 187284"/>
                      <a:gd name="connsiteY5" fmla="*/ 10571 h 225076"/>
                      <a:gd name="connsiteX6" fmla="*/ 172837 w 187284"/>
                      <a:gd name="connsiteY6" fmla="*/ 7840 h 225076"/>
                      <a:gd name="connsiteX7" fmla="*/ 174070 w 187284"/>
                      <a:gd name="connsiteY7" fmla="*/ 8897 h 225076"/>
                      <a:gd name="connsiteX8" fmla="*/ 187284 w 187284"/>
                      <a:gd name="connsiteY8" fmla="*/ 0 h 225076"/>
                      <a:gd name="connsiteX9" fmla="*/ 181206 w 187284"/>
                      <a:gd name="connsiteY9" fmla="*/ 14888 h 225076"/>
                      <a:gd name="connsiteX10" fmla="*/ 182527 w 187284"/>
                      <a:gd name="connsiteY10" fmla="*/ 16033 h 225076"/>
                      <a:gd name="connsiteX11" fmla="*/ 180061 w 187284"/>
                      <a:gd name="connsiteY11" fmla="*/ 17619 h 225076"/>
                      <a:gd name="connsiteX12" fmla="*/ 101130 w 187284"/>
                      <a:gd name="connsiteY12" fmla="*/ 210453 h 225076"/>
                      <a:gd name="connsiteX13" fmla="*/ 102099 w 187284"/>
                      <a:gd name="connsiteY13" fmla="*/ 211510 h 225076"/>
                      <a:gd name="connsiteX14" fmla="*/ 100513 w 187284"/>
                      <a:gd name="connsiteY14" fmla="*/ 211774 h 225076"/>
                      <a:gd name="connsiteX15" fmla="*/ 95140 w 187284"/>
                      <a:gd name="connsiteY15" fmla="*/ 225076 h 225076"/>
                      <a:gd name="connsiteX16" fmla="*/ 10395 w 187284"/>
                      <a:gd name="connsiteY16" fmla="*/ 127734 h 225076"/>
                      <a:gd name="connsiteX17" fmla="*/ 86947 w 187284"/>
                      <a:gd name="connsiteY17" fmla="*/ 206841 h 225076"/>
                      <a:gd name="connsiteX18" fmla="*/ 87476 w 187284"/>
                      <a:gd name="connsiteY18" fmla="*/ 205608 h 225076"/>
                      <a:gd name="connsiteX19" fmla="*/ 13214 w 187284"/>
                      <a:gd name="connsiteY19" fmla="*/ 125796 h 225076"/>
                      <a:gd name="connsiteX20" fmla="*/ 10395 w 187284"/>
                      <a:gd name="connsiteY20" fmla="*/ 127734 h 225076"/>
                      <a:gd name="connsiteX21" fmla="*/ 95316 w 187284"/>
                      <a:gd name="connsiteY21" fmla="*/ 204198 h 225076"/>
                      <a:gd name="connsiteX22" fmla="*/ 96020 w 187284"/>
                      <a:gd name="connsiteY22" fmla="*/ 204991 h 225076"/>
                      <a:gd name="connsiteX23" fmla="*/ 114872 w 187284"/>
                      <a:gd name="connsiteY23" fmla="*/ 158919 h 225076"/>
                      <a:gd name="connsiteX24" fmla="*/ 95316 w 187284"/>
                      <a:gd name="connsiteY24" fmla="*/ 204198 h 225076"/>
                      <a:gd name="connsiteX25" fmla="*/ 18940 w 187284"/>
                      <a:gd name="connsiteY25" fmla="*/ 122096 h 225076"/>
                      <a:gd name="connsiteX26" fmla="*/ 90382 w 187284"/>
                      <a:gd name="connsiteY26" fmla="*/ 198825 h 225076"/>
                      <a:gd name="connsiteX27" fmla="*/ 164116 w 187284"/>
                      <a:gd name="connsiteY27" fmla="*/ 27925 h 225076"/>
                      <a:gd name="connsiteX28" fmla="*/ 18940 w 187284"/>
                      <a:gd name="connsiteY28" fmla="*/ 122096 h 225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7284" h="225076">
                        <a:moveTo>
                          <a:pt x="95140" y="225076"/>
                        </a:moveTo>
                        <a:lnTo>
                          <a:pt x="85009" y="214593"/>
                        </a:lnTo>
                        <a:lnTo>
                          <a:pt x="83423" y="214858"/>
                        </a:lnTo>
                        <a:lnTo>
                          <a:pt x="84040" y="213536"/>
                        </a:lnTo>
                        <a:lnTo>
                          <a:pt x="0" y="126589"/>
                        </a:lnTo>
                        <a:lnTo>
                          <a:pt x="171692" y="10571"/>
                        </a:lnTo>
                        <a:lnTo>
                          <a:pt x="172837" y="7840"/>
                        </a:lnTo>
                        <a:lnTo>
                          <a:pt x="174070" y="8897"/>
                        </a:lnTo>
                        <a:lnTo>
                          <a:pt x="187284" y="0"/>
                        </a:lnTo>
                        <a:lnTo>
                          <a:pt x="181206" y="14888"/>
                        </a:lnTo>
                        <a:lnTo>
                          <a:pt x="182527" y="16033"/>
                        </a:lnTo>
                        <a:lnTo>
                          <a:pt x="180061" y="17619"/>
                        </a:lnTo>
                        <a:lnTo>
                          <a:pt x="101130" y="210453"/>
                        </a:lnTo>
                        <a:lnTo>
                          <a:pt x="102099" y="211510"/>
                        </a:lnTo>
                        <a:lnTo>
                          <a:pt x="100513" y="211774"/>
                        </a:lnTo>
                        <a:lnTo>
                          <a:pt x="95140" y="225076"/>
                        </a:lnTo>
                        <a:close/>
                        <a:moveTo>
                          <a:pt x="10395" y="127734"/>
                        </a:moveTo>
                        <a:lnTo>
                          <a:pt x="86947" y="206841"/>
                        </a:lnTo>
                        <a:lnTo>
                          <a:pt x="87476" y="205608"/>
                        </a:lnTo>
                        <a:lnTo>
                          <a:pt x="13214" y="125796"/>
                        </a:lnTo>
                        <a:lnTo>
                          <a:pt x="10395" y="127734"/>
                        </a:lnTo>
                        <a:close/>
                        <a:moveTo>
                          <a:pt x="95316" y="204198"/>
                        </a:moveTo>
                        <a:lnTo>
                          <a:pt x="96020" y="204991"/>
                        </a:lnTo>
                        <a:lnTo>
                          <a:pt x="114872" y="158919"/>
                        </a:lnTo>
                        <a:lnTo>
                          <a:pt x="95316" y="204198"/>
                        </a:lnTo>
                        <a:close/>
                        <a:moveTo>
                          <a:pt x="18940" y="122096"/>
                        </a:moveTo>
                        <a:lnTo>
                          <a:pt x="90382" y="198825"/>
                        </a:lnTo>
                        <a:lnTo>
                          <a:pt x="164116" y="27925"/>
                        </a:lnTo>
                        <a:lnTo>
                          <a:pt x="18940" y="122096"/>
                        </a:lnTo>
                        <a:close/>
                      </a:path>
                    </a:pathLst>
                  </a:custGeom>
                  <a:grpFill/>
                  <a:ln w="8809" cap="flat">
                    <a:noFill/>
                    <a:prstDash val="solid"/>
                    <a:miter/>
                  </a:ln>
                </p:spPr>
                <p:txBody>
                  <a:bodyPr rtlCol="0" anchor="ctr"/>
                  <a:lstStyle/>
                  <a:p>
                    <a:endParaRPr lang="en-US" sz="3200"/>
                  </a:p>
                </p:txBody>
              </p:sp>
            </p:grpSp>
            <p:grpSp>
              <p:nvGrpSpPr>
                <p:cNvPr id="1697" name="Graphic 4229">
                  <a:extLst>
                    <a:ext uri="{FF2B5EF4-FFF2-40B4-BE49-F238E27FC236}">
                      <a16:creationId xmlns:a16="http://schemas.microsoft.com/office/drawing/2014/main" id="{870B9BB7-462E-4DAF-A1E5-A5819CC69B1F}"/>
                    </a:ext>
                  </a:extLst>
                </p:cNvPr>
                <p:cNvGrpSpPr/>
                <p:nvPr/>
              </p:nvGrpSpPr>
              <p:grpSpPr>
                <a:xfrm>
                  <a:off x="4829053" y="3795002"/>
                  <a:ext cx="141476" cy="205167"/>
                  <a:chOff x="4829053" y="3795002"/>
                  <a:chExt cx="141476" cy="205167"/>
                </a:xfrm>
                <a:grpFill/>
              </p:grpSpPr>
              <p:sp>
                <p:nvSpPr>
                  <p:cNvPr id="2208" name="Freeform: Shape 2207">
                    <a:extLst>
                      <a:ext uri="{FF2B5EF4-FFF2-40B4-BE49-F238E27FC236}">
                        <a16:creationId xmlns:a16="http://schemas.microsoft.com/office/drawing/2014/main" id="{236C6817-3BE2-4370-80AF-4F442F381841}"/>
                      </a:ext>
                    </a:extLst>
                  </p:cNvPr>
                  <p:cNvSpPr/>
                  <p:nvPr/>
                </p:nvSpPr>
                <p:spPr>
                  <a:xfrm>
                    <a:off x="4834780" y="3804252"/>
                    <a:ext cx="132050" cy="191336"/>
                  </a:xfrm>
                  <a:custGeom>
                    <a:avLst/>
                    <a:gdLst>
                      <a:gd name="connsiteX0" fmla="*/ 132051 w 132050"/>
                      <a:gd name="connsiteY0" fmla="*/ 191337 h 191336"/>
                      <a:gd name="connsiteX1" fmla="*/ 130289 w 132050"/>
                      <a:gd name="connsiteY1" fmla="*/ 190808 h 191336"/>
                      <a:gd name="connsiteX2" fmla="*/ 5285 w 132050"/>
                      <a:gd name="connsiteY2" fmla="*/ 154690 h 191336"/>
                      <a:gd name="connsiteX3" fmla="*/ 0 w 132050"/>
                      <a:gd name="connsiteY3" fmla="*/ 153193 h 191336"/>
                      <a:gd name="connsiteX4" fmla="*/ 3348 w 132050"/>
                      <a:gd name="connsiteY4" fmla="*/ 148876 h 191336"/>
                      <a:gd name="connsiteX5" fmla="*/ 115049 w 132050"/>
                      <a:gd name="connsiteY5" fmla="*/ 3876 h 191336"/>
                      <a:gd name="connsiteX6" fmla="*/ 118044 w 132050"/>
                      <a:gd name="connsiteY6" fmla="*/ 0 h 191336"/>
                      <a:gd name="connsiteX7" fmla="*/ 118396 w 132050"/>
                      <a:gd name="connsiteY7" fmla="*/ 4845 h 191336"/>
                      <a:gd name="connsiteX8" fmla="*/ 131698 w 132050"/>
                      <a:gd name="connsiteY8" fmla="*/ 186051 h 191336"/>
                      <a:gd name="connsiteX9" fmla="*/ 132051 w 132050"/>
                      <a:gd name="connsiteY9" fmla="*/ 191337 h 191336"/>
                      <a:gd name="connsiteX10" fmla="*/ 131169 w 132050"/>
                      <a:gd name="connsiteY10" fmla="*/ 180590 h 191336"/>
                      <a:gd name="connsiteX11" fmla="*/ 114608 w 132050"/>
                      <a:gd name="connsiteY11" fmla="*/ 5109 h 191336"/>
                      <a:gd name="connsiteX12" fmla="*/ 117955 w 132050"/>
                      <a:gd name="connsiteY12" fmla="*/ 6078 h 191336"/>
                      <a:gd name="connsiteX13" fmla="*/ 9250 w 132050"/>
                      <a:gd name="connsiteY13" fmla="*/ 153369 h 191336"/>
                      <a:gd name="connsiteX14" fmla="*/ 7311 w 132050"/>
                      <a:gd name="connsiteY14" fmla="*/ 147555 h 191336"/>
                      <a:gd name="connsiteX15" fmla="*/ 131169 w 132050"/>
                      <a:gd name="connsiteY15" fmla="*/ 180590 h 19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2050" h="191336">
                        <a:moveTo>
                          <a:pt x="132051" y="191337"/>
                        </a:moveTo>
                        <a:lnTo>
                          <a:pt x="130289" y="190808"/>
                        </a:lnTo>
                        <a:lnTo>
                          <a:pt x="5285" y="154690"/>
                        </a:lnTo>
                        <a:lnTo>
                          <a:pt x="0" y="153193"/>
                        </a:lnTo>
                        <a:lnTo>
                          <a:pt x="3348" y="148876"/>
                        </a:lnTo>
                        <a:lnTo>
                          <a:pt x="115049" y="3876"/>
                        </a:lnTo>
                        <a:lnTo>
                          <a:pt x="118044" y="0"/>
                        </a:lnTo>
                        <a:lnTo>
                          <a:pt x="118396" y="4845"/>
                        </a:lnTo>
                        <a:lnTo>
                          <a:pt x="131698" y="186051"/>
                        </a:lnTo>
                        <a:lnTo>
                          <a:pt x="132051" y="191337"/>
                        </a:lnTo>
                        <a:close/>
                        <a:moveTo>
                          <a:pt x="131169" y="180590"/>
                        </a:moveTo>
                        <a:lnTo>
                          <a:pt x="114608" y="5109"/>
                        </a:lnTo>
                        <a:lnTo>
                          <a:pt x="117955" y="6078"/>
                        </a:lnTo>
                        <a:lnTo>
                          <a:pt x="9250" y="153369"/>
                        </a:lnTo>
                        <a:lnTo>
                          <a:pt x="7311" y="147555"/>
                        </a:lnTo>
                        <a:lnTo>
                          <a:pt x="131169" y="180590"/>
                        </a:lnTo>
                        <a:close/>
                      </a:path>
                    </a:pathLst>
                  </a:custGeom>
                  <a:grpFill/>
                  <a:ln w="8809" cap="flat">
                    <a:noFill/>
                    <a:prstDash val="solid"/>
                    <a:miter/>
                  </a:ln>
                </p:spPr>
                <p:txBody>
                  <a:bodyPr rtlCol="0" anchor="ctr"/>
                  <a:lstStyle/>
                  <a:p>
                    <a:endParaRPr lang="en-US" sz="3200"/>
                  </a:p>
                </p:txBody>
              </p:sp>
              <p:sp>
                <p:nvSpPr>
                  <p:cNvPr id="2209" name="Freeform: Shape 2208">
                    <a:extLst>
                      <a:ext uri="{FF2B5EF4-FFF2-40B4-BE49-F238E27FC236}">
                        <a16:creationId xmlns:a16="http://schemas.microsoft.com/office/drawing/2014/main" id="{739D74B9-2158-40B4-B0D2-3FF096705008}"/>
                      </a:ext>
                    </a:extLst>
                  </p:cNvPr>
                  <p:cNvSpPr/>
                  <p:nvPr/>
                </p:nvSpPr>
                <p:spPr>
                  <a:xfrm>
                    <a:off x="4829053" y="3795002"/>
                    <a:ext cx="141476" cy="205167"/>
                  </a:xfrm>
                  <a:custGeom>
                    <a:avLst/>
                    <a:gdLst>
                      <a:gd name="connsiteX0" fmla="*/ 141477 w 141476"/>
                      <a:gd name="connsiteY0" fmla="*/ 205168 h 205167"/>
                      <a:gd name="connsiteX1" fmla="*/ 14799 w 141476"/>
                      <a:gd name="connsiteY1" fmla="*/ 168521 h 205167"/>
                      <a:gd name="connsiteX2" fmla="*/ 13919 w 141476"/>
                      <a:gd name="connsiteY2" fmla="*/ 169754 h 205167"/>
                      <a:gd name="connsiteX3" fmla="*/ 13302 w 141476"/>
                      <a:gd name="connsiteY3" fmla="*/ 168081 h 205167"/>
                      <a:gd name="connsiteX4" fmla="*/ 0 w 141476"/>
                      <a:gd name="connsiteY4" fmla="*/ 164205 h 205167"/>
                      <a:gd name="connsiteX5" fmla="*/ 8369 w 141476"/>
                      <a:gd name="connsiteY5" fmla="*/ 153369 h 205167"/>
                      <a:gd name="connsiteX6" fmla="*/ 7840 w 141476"/>
                      <a:gd name="connsiteY6" fmla="*/ 151783 h 205167"/>
                      <a:gd name="connsiteX7" fmla="*/ 9338 w 141476"/>
                      <a:gd name="connsiteY7" fmla="*/ 152136 h 205167"/>
                      <a:gd name="connsiteX8" fmla="*/ 116899 w 141476"/>
                      <a:gd name="connsiteY8" fmla="*/ 12509 h 205167"/>
                      <a:gd name="connsiteX9" fmla="*/ 116634 w 141476"/>
                      <a:gd name="connsiteY9" fmla="*/ 9602 h 205167"/>
                      <a:gd name="connsiteX10" fmla="*/ 118661 w 141476"/>
                      <a:gd name="connsiteY10" fmla="*/ 10219 h 205167"/>
                      <a:gd name="connsiteX11" fmla="*/ 126501 w 141476"/>
                      <a:gd name="connsiteY11" fmla="*/ 0 h 205167"/>
                      <a:gd name="connsiteX12" fmla="*/ 127470 w 141476"/>
                      <a:gd name="connsiteY12" fmla="*/ 12685 h 205167"/>
                      <a:gd name="connsiteX13" fmla="*/ 129408 w 141476"/>
                      <a:gd name="connsiteY13" fmla="*/ 13214 h 205167"/>
                      <a:gd name="connsiteX14" fmla="*/ 127646 w 141476"/>
                      <a:gd name="connsiteY14" fmla="*/ 15504 h 205167"/>
                      <a:gd name="connsiteX15" fmla="*/ 141477 w 141476"/>
                      <a:gd name="connsiteY15" fmla="*/ 205168 h 205167"/>
                      <a:gd name="connsiteX16" fmla="*/ 19028 w 141476"/>
                      <a:gd name="connsiteY16" fmla="*/ 162795 h 205167"/>
                      <a:gd name="connsiteX17" fmla="*/ 133989 w 141476"/>
                      <a:gd name="connsiteY17" fmla="*/ 196006 h 205167"/>
                      <a:gd name="connsiteX18" fmla="*/ 133724 w 141476"/>
                      <a:gd name="connsiteY18" fmla="*/ 192482 h 205167"/>
                      <a:gd name="connsiteX19" fmla="*/ 19557 w 141476"/>
                      <a:gd name="connsiteY19" fmla="*/ 162002 h 205167"/>
                      <a:gd name="connsiteX20" fmla="*/ 19028 w 141476"/>
                      <a:gd name="connsiteY20" fmla="*/ 162795 h 205167"/>
                      <a:gd name="connsiteX21" fmla="*/ 23873 w 141476"/>
                      <a:gd name="connsiteY21" fmla="*/ 156188 h 205167"/>
                      <a:gd name="connsiteX22" fmla="*/ 133020 w 141476"/>
                      <a:gd name="connsiteY22" fmla="*/ 185347 h 205167"/>
                      <a:gd name="connsiteX23" fmla="*/ 118220 w 141476"/>
                      <a:gd name="connsiteY23" fmla="*/ 28366 h 205167"/>
                      <a:gd name="connsiteX24" fmla="*/ 23873 w 141476"/>
                      <a:gd name="connsiteY24" fmla="*/ 156188 h 205167"/>
                      <a:gd name="connsiteX25" fmla="*/ 16297 w 141476"/>
                      <a:gd name="connsiteY25" fmla="*/ 154162 h 205167"/>
                      <a:gd name="connsiteX26" fmla="*/ 16914 w 141476"/>
                      <a:gd name="connsiteY26" fmla="*/ 154338 h 205167"/>
                      <a:gd name="connsiteX27" fmla="*/ 32947 w 141476"/>
                      <a:gd name="connsiteY27" fmla="*/ 132579 h 205167"/>
                      <a:gd name="connsiteX28" fmla="*/ 16297 w 141476"/>
                      <a:gd name="connsiteY28" fmla="*/ 154162 h 20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1476" h="205167">
                        <a:moveTo>
                          <a:pt x="141477" y="205168"/>
                        </a:moveTo>
                        <a:lnTo>
                          <a:pt x="14799" y="168521"/>
                        </a:lnTo>
                        <a:lnTo>
                          <a:pt x="13919" y="169754"/>
                        </a:lnTo>
                        <a:lnTo>
                          <a:pt x="13302" y="168081"/>
                        </a:lnTo>
                        <a:lnTo>
                          <a:pt x="0" y="164205"/>
                        </a:lnTo>
                        <a:lnTo>
                          <a:pt x="8369" y="153369"/>
                        </a:lnTo>
                        <a:lnTo>
                          <a:pt x="7840" y="151783"/>
                        </a:lnTo>
                        <a:lnTo>
                          <a:pt x="9338" y="152136"/>
                        </a:lnTo>
                        <a:lnTo>
                          <a:pt x="116899" y="12509"/>
                        </a:lnTo>
                        <a:lnTo>
                          <a:pt x="116634" y="9602"/>
                        </a:lnTo>
                        <a:lnTo>
                          <a:pt x="118661" y="10219"/>
                        </a:lnTo>
                        <a:lnTo>
                          <a:pt x="126501" y="0"/>
                        </a:lnTo>
                        <a:lnTo>
                          <a:pt x="127470" y="12685"/>
                        </a:lnTo>
                        <a:lnTo>
                          <a:pt x="129408" y="13214"/>
                        </a:lnTo>
                        <a:lnTo>
                          <a:pt x="127646" y="15504"/>
                        </a:lnTo>
                        <a:lnTo>
                          <a:pt x="141477" y="205168"/>
                        </a:lnTo>
                        <a:close/>
                        <a:moveTo>
                          <a:pt x="19028" y="162795"/>
                        </a:moveTo>
                        <a:lnTo>
                          <a:pt x="133989" y="196006"/>
                        </a:lnTo>
                        <a:lnTo>
                          <a:pt x="133724" y="192482"/>
                        </a:lnTo>
                        <a:lnTo>
                          <a:pt x="19557" y="162002"/>
                        </a:lnTo>
                        <a:lnTo>
                          <a:pt x="19028" y="162795"/>
                        </a:lnTo>
                        <a:close/>
                        <a:moveTo>
                          <a:pt x="23873" y="156188"/>
                        </a:moveTo>
                        <a:lnTo>
                          <a:pt x="133020" y="185347"/>
                        </a:lnTo>
                        <a:lnTo>
                          <a:pt x="118220" y="28366"/>
                        </a:lnTo>
                        <a:lnTo>
                          <a:pt x="23873" y="156188"/>
                        </a:lnTo>
                        <a:close/>
                        <a:moveTo>
                          <a:pt x="16297" y="154162"/>
                        </a:moveTo>
                        <a:lnTo>
                          <a:pt x="16914" y="154338"/>
                        </a:lnTo>
                        <a:lnTo>
                          <a:pt x="32947" y="132579"/>
                        </a:lnTo>
                        <a:lnTo>
                          <a:pt x="16297" y="154162"/>
                        </a:lnTo>
                        <a:close/>
                      </a:path>
                    </a:pathLst>
                  </a:custGeom>
                  <a:grpFill/>
                  <a:ln w="8809" cap="flat">
                    <a:noFill/>
                    <a:prstDash val="solid"/>
                    <a:miter/>
                  </a:ln>
                </p:spPr>
                <p:txBody>
                  <a:bodyPr rtlCol="0" anchor="ctr"/>
                  <a:lstStyle/>
                  <a:p>
                    <a:endParaRPr lang="en-US" sz="3200"/>
                  </a:p>
                </p:txBody>
              </p:sp>
            </p:grpSp>
            <p:grpSp>
              <p:nvGrpSpPr>
                <p:cNvPr id="1698" name="Graphic 4229">
                  <a:extLst>
                    <a:ext uri="{FF2B5EF4-FFF2-40B4-BE49-F238E27FC236}">
                      <a16:creationId xmlns:a16="http://schemas.microsoft.com/office/drawing/2014/main" id="{802625D4-BBBA-4BEA-BE29-54DBB7184E0F}"/>
                    </a:ext>
                  </a:extLst>
                </p:cNvPr>
                <p:cNvGrpSpPr/>
                <p:nvPr/>
              </p:nvGrpSpPr>
              <p:grpSpPr>
                <a:xfrm>
                  <a:off x="4943310" y="3800464"/>
                  <a:ext cx="185434" cy="199265"/>
                  <a:chOff x="4943310" y="3800464"/>
                  <a:chExt cx="185434" cy="199265"/>
                </a:xfrm>
                <a:grpFill/>
              </p:grpSpPr>
              <p:sp>
                <p:nvSpPr>
                  <p:cNvPr id="2206" name="Freeform: Shape 2205">
                    <a:extLst>
                      <a:ext uri="{FF2B5EF4-FFF2-40B4-BE49-F238E27FC236}">
                        <a16:creationId xmlns:a16="http://schemas.microsoft.com/office/drawing/2014/main" id="{EA3D127D-72EC-4417-BACB-9EA57D4828E6}"/>
                      </a:ext>
                    </a:extLst>
                  </p:cNvPr>
                  <p:cNvSpPr/>
                  <p:nvPr/>
                </p:nvSpPr>
                <p:spPr>
                  <a:xfrm>
                    <a:off x="4948507" y="3806190"/>
                    <a:ext cx="174247" cy="187196"/>
                  </a:xfrm>
                  <a:custGeom>
                    <a:avLst/>
                    <a:gdLst>
                      <a:gd name="connsiteX0" fmla="*/ 174247 w 174247"/>
                      <a:gd name="connsiteY0" fmla="*/ 72588 h 187196"/>
                      <a:gd name="connsiteX1" fmla="*/ 172662 w 174247"/>
                      <a:gd name="connsiteY1" fmla="*/ 74086 h 187196"/>
                      <a:gd name="connsiteX2" fmla="*/ 59198 w 174247"/>
                      <a:gd name="connsiteY2" fmla="*/ 183144 h 187196"/>
                      <a:gd name="connsiteX3" fmla="*/ 54970 w 174247"/>
                      <a:gd name="connsiteY3" fmla="*/ 187197 h 187196"/>
                      <a:gd name="connsiteX4" fmla="*/ 53296 w 174247"/>
                      <a:gd name="connsiteY4" fmla="*/ 181647 h 187196"/>
                      <a:gd name="connsiteX5" fmla="*/ 1057 w 174247"/>
                      <a:gd name="connsiteY5" fmla="*/ 3524 h 187196"/>
                      <a:gd name="connsiteX6" fmla="*/ 0 w 174247"/>
                      <a:gd name="connsiteY6" fmla="*/ 0 h 187196"/>
                      <a:gd name="connsiteX7" fmla="*/ 3348 w 174247"/>
                      <a:gd name="connsiteY7" fmla="*/ 1410 h 187196"/>
                      <a:gd name="connsiteX8" fmla="*/ 169138 w 174247"/>
                      <a:gd name="connsiteY8" fmla="*/ 70474 h 187196"/>
                      <a:gd name="connsiteX9" fmla="*/ 174247 w 174247"/>
                      <a:gd name="connsiteY9" fmla="*/ 72588 h 187196"/>
                      <a:gd name="connsiteX10" fmla="*/ 164028 w 174247"/>
                      <a:gd name="connsiteY10" fmla="*/ 68448 h 187196"/>
                      <a:gd name="connsiteX11" fmla="*/ 2114 w 174247"/>
                      <a:gd name="connsiteY11" fmla="*/ 4581 h 187196"/>
                      <a:gd name="connsiteX12" fmla="*/ 4405 w 174247"/>
                      <a:gd name="connsiteY12" fmla="*/ 2467 h 187196"/>
                      <a:gd name="connsiteX13" fmla="*/ 60079 w 174247"/>
                      <a:gd name="connsiteY13" fmla="*/ 179620 h 187196"/>
                      <a:gd name="connsiteX14" fmla="*/ 54265 w 174247"/>
                      <a:gd name="connsiteY14" fmla="*/ 178123 h 187196"/>
                      <a:gd name="connsiteX15" fmla="*/ 164028 w 174247"/>
                      <a:gd name="connsiteY15" fmla="*/ 68448 h 18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247" h="187196">
                        <a:moveTo>
                          <a:pt x="174247" y="72588"/>
                        </a:moveTo>
                        <a:lnTo>
                          <a:pt x="172662" y="74086"/>
                        </a:lnTo>
                        <a:lnTo>
                          <a:pt x="59198" y="183144"/>
                        </a:lnTo>
                        <a:lnTo>
                          <a:pt x="54970" y="187197"/>
                        </a:lnTo>
                        <a:lnTo>
                          <a:pt x="53296" y="181647"/>
                        </a:lnTo>
                        <a:lnTo>
                          <a:pt x="1057" y="3524"/>
                        </a:lnTo>
                        <a:lnTo>
                          <a:pt x="0" y="0"/>
                        </a:lnTo>
                        <a:lnTo>
                          <a:pt x="3348" y="1410"/>
                        </a:lnTo>
                        <a:lnTo>
                          <a:pt x="169138" y="70474"/>
                        </a:lnTo>
                        <a:lnTo>
                          <a:pt x="174247" y="72588"/>
                        </a:lnTo>
                        <a:close/>
                        <a:moveTo>
                          <a:pt x="164028" y="68448"/>
                        </a:moveTo>
                        <a:lnTo>
                          <a:pt x="2114" y="4581"/>
                        </a:lnTo>
                        <a:lnTo>
                          <a:pt x="4405" y="2467"/>
                        </a:lnTo>
                        <a:lnTo>
                          <a:pt x="60079" y="179620"/>
                        </a:lnTo>
                        <a:lnTo>
                          <a:pt x="54265" y="178123"/>
                        </a:lnTo>
                        <a:lnTo>
                          <a:pt x="164028" y="68448"/>
                        </a:lnTo>
                        <a:close/>
                      </a:path>
                    </a:pathLst>
                  </a:custGeom>
                  <a:grpFill/>
                  <a:ln w="8809" cap="flat">
                    <a:noFill/>
                    <a:prstDash val="solid"/>
                    <a:miter/>
                  </a:ln>
                </p:spPr>
                <p:txBody>
                  <a:bodyPr rtlCol="0" anchor="ctr"/>
                  <a:lstStyle/>
                  <a:p>
                    <a:endParaRPr lang="en-US" sz="3200"/>
                  </a:p>
                </p:txBody>
              </p:sp>
              <p:sp>
                <p:nvSpPr>
                  <p:cNvPr id="2207" name="Freeform: Shape 2206">
                    <a:extLst>
                      <a:ext uri="{FF2B5EF4-FFF2-40B4-BE49-F238E27FC236}">
                        <a16:creationId xmlns:a16="http://schemas.microsoft.com/office/drawing/2014/main" id="{4618181B-B510-4094-A659-679F9D280A1E}"/>
                      </a:ext>
                    </a:extLst>
                  </p:cNvPr>
                  <p:cNvSpPr/>
                  <p:nvPr/>
                </p:nvSpPr>
                <p:spPr>
                  <a:xfrm>
                    <a:off x="4943310" y="3800464"/>
                    <a:ext cx="185434" cy="199265"/>
                  </a:xfrm>
                  <a:custGeom>
                    <a:avLst/>
                    <a:gdLst>
                      <a:gd name="connsiteX0" fmla="*/ 58493 w 185434"/>
                      <a:gd name="connsiteY0" fmla="*/ 199265 h 199265"/>
                      <a:gd name="connsiteX1" fmla="*/ 54617 w 185434"/>
                      <a:gd name="connsiteY1" fmla="*/ 186139 h 199265"/>
                      <a:gd name="connsiteX2" fmla="*/ 52855 w 185434"/>
                      <a:gd name="connsiteY2" fmla="*/ 185699 h 199265"/>
                      <a:gd name="connsiteX3" fmla="*/ 54088 w 185434"/>
                      <a:gd name="connsiteY3" fmla="*/ 184466 h 199265"/>
                      <a:gd name="connsiteX4" fmla="*/ 3700 w 185434"/>
                      <a:gd name="connsiteY4" fmla="*/ 12685 h 199265"/>
                      <a:gd name="connsiteX5" fmla="*/ 969 w 185434"/>
                      <a:gd name="connsiteY5" fmla="*/ 11628 h 199265"/>
                      <a:gd name="connsiteX6" fmla="*/ 2907 w 185434"/>
                      <a:gd name="connsiteY6" fmla="*/ 9866 h 199265"/>
                      <a:gd name="connsiteX7" fmla="*/ 0 w 185434"/>
                      <a:gd name="connsiteY7" fmla="*/ 0 h 199265"/>
                      <a:gd name="connsiteX8" fmla="*/ 9425 w 185434"/>
                      <a:gd name="connsiteY8" fmla="*/ 3964 h 199265"/>
                      <a:gd name="connsiteX9" fmla="*/ 11187 w 185434"/>
                      <a:gd name="connsiteY9" fmla="*/ 2290 h 199265"/>
                      <a:gd name="connsiteX10" fmla="*/ 12069 w 185434"/>
                      <a:gd name="connsiteY10" fmla="*/ 5021 h 199265"/>
                      <a:gd name="connsiteX11" fmla="*/ 185435 w 185434"/>
                      <a:gd name="connsiteY11" fmla="*/ 77257 h 199265"/>
                      <a:gd name="connsiteX12" fmla="*/ 180149 w 185434"/>
                      <a:gd name="connsiteY12" fmla="*/ 82366 h 199265"/>
                      <a:gd name="connsiteX13" fmla="*/ 69681 w 185434"/>
                      <a:gd name="connsiteY13" fmla="*/ 188518 h 199265"/>
                      <a:gd name="connsiteX14" fmla="*/ 70209 w 185434"/>
                      <a:gd name="connsiteY14" fmla="*/ 190280 h 199265"/>
                      <a:gd name="connsiteX15" fmla="*/ 68359 w 185434"/>
                      <a:gd name="connsiteY15" fmla="*/ 189839 h 199265"/>
                      <a:gd name="connsiteX16" fmla="*/ 58493 w 185434"/>
                      <a:gd name="connsiteY16" fmla="*/ 199265 h 199265"/>
                      <a:gd name="connsiteX17" fmla="*/ 67390 w 185434"/>
                      <a:gd name="connsiteY17" fmla="*/ 180678 h 199265"/>
                      <a:gd name="connsiteX18" fmla="*/ 67567 w 185434"/>
                      <a:gd name="connsiteY18" fmla="*/ 181206 h 199265"/>
                      <a:gd name="connsiteX19" fmla="*/ 173366 w 185434"/>
                      <a:gd name="connsiteY19" fmla="*/ 79459 h 199265"/>
                      <a:gd name="connsiteX20" fmla="*/ 170018 w 185434"/>
                      <a:gd name="connsiteY20" fmla="*/ 78050 h 199265"/>
                      <a:gd name="connsiteX21" fmla="*/ 67390 w 185434"/>
                      <a:gd name="connsiteY21" fmla="*/ 180678 h 199265"/>
                      <a:gd name="connsiteX22" fmla="*/ 56907 w 185434"/>
                      <a:gd name="connsiteY22" fmla="*/ 170018 h 199265"/>
                      <a:gd name="connsiteX23" fmla="*/ 59550 w 185434"/>
                      <a:gd name="connsiteY23" fmla="*/ 178916 h 199265"/>
                      <a:gd name="connsiteX24" fmla="*/ 59726 w 185434"/>
                      <a:gd name="connsiteY24" fmla="*/ 178828 h 199265"/>
                      <a:gd name="connsiteX25" fmla="*/ 56907 w 185434"/>
                      <a:gd name="connsiteY25" fmla="*/ 170018 h 199265"/>
                      <a:gd name="connsiteX26" fmla="*/ 16032 w 185434"/>
                      <a:gd name="connsiteY26" fmla="*/ 17442 h 199265"/>
                      <a:gd name="connsiteX27" fmla="*/ 65100 w 185434"/>
                      <a:gd name="connsiteY27" fmla="*/ 173454 h 199265"/>
                      <a:gd name="connsiteX28" fmla="*/ 163235 w 185434"/>
                      <a:gd name="connsiteY28" fmla="*/ 75407 h 199265"/>
                      <a:gd name="connsiteX29" fmla="*/ 16032 w 185434"/>
                      <a:gd name="connsiteY29" fmla="*/ 17442 h 19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5434" h="199265">
                        <a:moveTo>
                          <a:pt x="58493" y="199265"/>
                        </a:moveTo>
                        <a:lnTo>
                          <a:pt x="54617" y="186139"/>
                        </a:lnTo>
                        <a:lnTo>
                          <a:pt x="52855" y="185699"/>
                        </a:lnTo>
                        <a:lnTo>
                          <a:pt x="54088" y="184466"/>
                        </a:lnTo>
                        <a:lnTo>
                          <a:pt x="3700" y="12685"/>
                        </a:lnTo>
                        <a:lnTo>
                          <a:pt x="969" y="11628"/>
                        </a:lnTo>
                        <a:lnTo>
                          <a:pt x="2907" y="9866"/>
                        </a:lnTo>
                        <a:lnTo>
                          <a:pt x="0" y="0"/>
                        </a:lnTo>
                        <a:lnTo>
                          <a:pt x="9425" y="3964"/>
                        </a:lnTo>
                        <a:lnTo>
                          <a:pt x="11187" y="2290"/>
                        </a:lnTo>
                        <a:lnTo>
                          <a:pt x="12069" y="5021"/>
                        </a:lnTo>
                        <a:lnTo>
                          <a:pt x="185435" y="77257"/>
                        </a:lnTo>
                        <a:lnTo>
                          <a:pt x="180149" y="82366"/>
                        </a:lnTo>
                        <a:lnTo>
                          <a:pt x="69681" y="188518"/>
                        </a:lnTo>
                        <a:lnTo>
                          <a:pt x="70209" y="190280"/>
                        </a:lnTo>
                        <a:lnTo>
                          <a:pt x="68359" y="189839"/>
                        </a:lnTo>
                        <a:lnTo>
                          <a:pt x="58493" y="199265"/>
                        </a:lnTo>
                        <a:close/>
                        <a:moveTo>
                          <a:pt x="67390" y="180678"/>
                        </a:moveTo>
                        <a:lnTo>
                          <a:pt x="67567" y="181206"/>
                        </a:lnTo>
                        <a:lnTo>
                          <a:pt x="173366" y="79459"/>
                        </a:lnTo>
                        <a:lnTo>
                          <a:pt x="170018" y="78050"/>
                        </a:lnTo>
                        <a:lnTo>
                          <a:pt x="67390" y="180678"/>
                        </a:lnTo>
                        <a:close/>
                        <a:moveTo>
                          <a:pt x="56907" y="170018"/>
                        </a:moveTo>
                        <a:lnTo>
                          <a:pt x="59550" y="178916"/>
                        </a:lnTo>
                        <a:lnTo>
                          <a:pt x="59726" y="178828"/>
                        </a:lnTo>
                        <a:lnTo>
                          <a:pt x="56907" y="170018"/>
                        </a:lnTo>
                        <a:close/>
                        <a:moveTo>
                          <a:pt x="16032" y="17442"/>
                        </a:moveTo>
                        <a:lnTo>
                          <a:pt x="65100" y="173454"/>
                        </a:lnTo>
                        <a:lnTo>
                          <a:pt x="163235" y="75407"/>
                        </a:lnTo>
                        <a:lnTo>
                          <a:pt x="16032" y="17442"/>
                        </a:lnTo>
                        <a:close/>
                      </a:path>
                    </a:pathLst>
                  </a:custGeom>
                  <a:grpFill/>
                  <a:ln w="8809" cap="flat">
                    <a:noFill/>
                    <a:prstDash val="solid"/>
                    <a:miter/>
                  </a:ln>
                </p:spPr>
                <p:txBody>
                  <a:bodyPr rtlCol="0" anchor="ctr"/>
                  <a:lstStyle/>
                  <a:p>
                    <a:endParaRPr lang="en-US" sz="3200"/>
                  </a:p>
                </p:txBody>
              </p:sp>
            </p:grpSp>
            <p:grpSp>
              <p:nvGrpSpPr>
                <p:cNvPr id="1699" name="Graphic 4229">
                  <a:extLst>
                    <a:ext uri="{FF2B5EF4-FFF2-40B4-BE49-F238E27FC236}">
                      <a16:creationId xmlns:a16="http://schemas.microsoft.com/office/drawing/2014/main" id="{A85EE063-7284-40D0-9828-7230574524F4}"/>
                    </a:ext>
                  </a:extLst>
                </p:cNvPr>
                <p:cNvGrpSpPr/>
                <p:nvPr/>
              </p:nvGrpSpPr>
              <p:grpSpPr>
                <a:xfrm>
                  <a:off x="4754175" y="3594503"/>
                  <a:ext cx="176449" cy="225604"/>
                  <a:chOff x="4754175" y="3594503"/>
                  <a:chExt cx="176449" cy="225604"/>
                </a:xfrm>
                <a:grpFill/>
              </p:grpSpPr>
              <p:sp>
                <p:nvSpPr>
                  <p:cNvPr id="2204" name="Freeform: Shape 2203">
                    <a:extLst>
                      <a:ext uri="{FF2B5EF4-FFF2-40B4-BE49-F238E27FC236}">
                        <a16:creationId xmlns:a16="http://schemas.microsoft.com/office/drawing/2014/main" id="{FD8207D3-55CA-48E2-A4FC-222D8EC18F2B}"/>
                      </a:ext>
                    </a:extLst>
                  </p:cNvPr>
                  <p:cNvSpPr/>
                  <p:nvPr/>
                </p:nvSpPr>
                <p:spPr>
                  <a:xfrm>
                    <a:off x="4760693" y="3602784"/>
                    <a:ext cx="165526" cy="211598"/>
                  </a:xfrm>
                  <a:custGeom>
                    <a:avLst/>
                    <a:gdLst>
                      <a:gd name="connsiteX0" fmla="*/ 107561 w 165526"/>
                      <a:gd name="connsiteY0" fmla="*/ 12685 h 211598"/>
                      <a:gd name="connsiteX1" fmla="*/ 8545 w 165526"/>
                      <a:gd name="connsiteY1" fmla="*/ 207810 h 211598"/>
                      <a:gd name="connsiteX2" fmla="*/ 4933 w 165526"/>
                      <a:gd name="connsiteY2" fmla="*/ 203670 h 211598"/>
                      <a:gd name="connsiteX3" fmla="*/ 163147 w 165526"/>
                      <a:gd name="connsiteY3" fmla="*/ 153369 h 211598"/>
                      <a:gd name="connsiteX4" fmla="*/ 162267 w 165526"/>
                      <a:gd name="connsiteY4" fmla="*/ 155307 h 211598"/>
                      <a:gd name="connsiteX5" fmla="*/ 107561 w 165526"/>
                      <a:gd name="connsiteY5" fmla="*/ 12685 h 211598"/>
                      <a:gd name="connsiteX6" fmla="*/ 102540 w 165526"/>
                      <a:gd name="connsiteY6" fmla="*/ 0 h 211598"/>
                      <a:gd name="connsiteX7" fmla="*/ 164909 w 165526"/>
                      <a:gd name="connsiteY7" fmla="*/ 154162 h 211598"/>
                      <a:gd name="connsiteX8" fmla="*/ 165526 w 165526"/>
                      <a:gd name="connsiteY8" fmla="*/ 155571 h 211598"/>
                      <a:gd name="connsiteX9" fmla="*/ 164028 w 165526"/>
                      <a:gd name="connsiteY9" fmla="*/ 156100 h 211598"/>
                      <a:gd name="connsiteX10" fmla="*/ 6783 w 165526"/>
                      <a:gd name="connsiteY10" fmla="*/ 209308 h 211598"/>
                      <a:gd name="connsiteX11" fmla="*/ 0 w 165526"/>
                      <a:gd name="connsiteY11" fmla="*/ 211598 h 211598"/>
                      <a:gd name="connsiteX12" fmla="*/ 3172 w 165526"/>
                      <a:gd name="connsiteY12" fmla="*/ 205167 h 211598"/>
                      <a:gd name="connsiteX13" fmla="*/ 102540 w 165526"/>
                      <a:gd name="connsiteY13" fmla="*/ 0 h 21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526" h="211598">
                        <a:moveTo>
                          <a:pt x="107561" y="12685"/>
                        </a:moveTo>
                        <a:lnTo>
                          <a:pt x="8545" y="207810"/>
                        </a:lnTo>
                        <a:lnTo>
                          <a:pt x="4933" y="203670"/>
                        </a:lnTo>
                        <a:lnTo>
                          <a:pt x="163147" y="153369"/>
                        </a:lnTo>
                        <a:lnTo>
                          <a:pt x="162267" y="155307"/>
                        </a:lnTo>
                        <a:lnTo>
                          <a:pt x="107561" y="12685"/>
                        </a:lnTo>
                        <a:close/>
                        <a:moveTo>
                          <a:pt x="102540" y="0"/>
                        </a:moveTo>
                        <a:lnTo>
                          <a:pt x="164909" y="154162"/>
                        </a:lnTo>
                        <a:lnTo>
                          <a:pt x="165526" y="155571"/>
                        </a:lnTo>
                        <a:lnTo>
                          <a:pt x="164028" y="156100"/>
                        </a:lnTo>
                        <a:lnTo>
                          <a:pt x="6783" y="209308"/>
                        </a:lnTo>
                        <a:lnTo>
                          <a:pt x="0" y="211598"/>
                        </a:lnTo>
                        <a:lnTo>
                          <a:pt x="3172" y="205167"/>
                        </a:lnTo>
                        <a:lnTo>
                          <a:pt x="102540" y="0"/>
                        </a:lnTo>
                        <a:close/>
                      </a:path>
                    </a:pathLst>
                  </a:custGeom>
                  <a:grpFill/>
                  <a:ln w="8809" cap="flat">
                    <a:noFill/>
                    <a:prstDash val="solid"/>
                    <a:miter/>
                  </a:ln>
                </p:spPr>
                <p:txBody>
                  <a:bodyPr rtlCol="0" anchor="ctr"/>
                  <a:lstStyle/>
                  <a:p>
                    <a:endParaRPr lang="en-US" sz="3200"/>
                  </a:p>
                </p:txBody>
              </p:sp>
              <p:sp>
                <p:nvSpPr>
                  <p:cNvPr id="2205" name="Freeform: Shape 2204">
                    <a:extLst>
                      <a:ext uri="{FF2B5EF4-FFF2-40B4-BE49-F238E27FC236}">
                        <a16:creationId xmlns:a16="http://schemas.microsoft.com/office/drawing/2014/main" id="{2FC2356B-260E-43FB-B830-4C6CD9E9FEFC}"/>
                      </a:ext>
                    </a:extLst>
                  </p:cNvPr>
                  <p:cNvSpPr/>
                  <p:nvPr/>
                </p:nvSpPr>
                <p:spPr>
                  <a:xfrm>
                    <a:off x="4754175" y="3594503"/>
                    <a:ext cx="176449" cy="225604"/>
                  </a:xfrm>
                  <a:custGeom>
                    <a:avLst/>
                    <a:gdLst>
                      <a:gd name="connsiteX0" fmla="*/ 0 w 176449"/>
                      <a:gd name="connsiteY0" fmla="*/ 225605 h 225604"/>
                      <a:gd name="connsiteX1" fmla="*/ 6783 w 176449"/>
                      <a:gd name="connsiteY1" fmla="*/ 211598 h 225604"/>
                      <a:gd name="connsiteX2" fmla="*/ 5550 w 176449"/>
                      <a:gd name="connsiteY2" fmla="*/ 210189 h 225604"/>
                      <a:gd name="connsiteX3" fmla="*/ 7840 w 176449"/>
                      <a:gd name="connsiteY3" fmla="*/ 209484 h 225604"/>
                      <a:gd name="connsiteX4" fmla="*/ 109323 w 176449"/>
                      <a:gd name="connsiteY4" fmla="*/ 0 h 225604"/>
                      <a:gd name="connsiteX5" fmla="*/ 114432 w 176449"/>
                      <a:gd name="connsiteY5" fmla="*/ 12685 h 225604"/>
                      <a:gd name="connsiteX6" fmla="*/ 114432 w 176449"/>
                      <a:gd name="connsiteY6" fmla="*/ 12685 h 225604"/>
                      <a:gd name="connsiteX7" fmla="*/ 114697 w 176449"/>
                      <a:gd name="connsiteY7" fmla="*/ 13390 h 225604"/>
                      <a:gd name="connsiteX8" fmla="*/ 172837 w 176449"/>
                      <a:gd name="connsiteY8" fmla="*/ 156981 h 225604"/>
                      <a:gd name="connsiteX9" fmla="*/ 175921 w 176449"/>
                      <a:gd name="connsiteY9" fmla="*/ 156012 h 225604"/>
                      <a:gd name="connsiteX10" fmla="*/ 174071 w 176449"/>
                      <a:gd name="connsiteY10" fmla="*/ 159976 h 225604"/>
                      <a:gd name="connsiteX11" fmla="*/ 176450 w 176449"/>
                      <a:gd name="connsiteY11" fmla="*/ 165878 h 225604"/>
                      <a:gd name="connsiteX12" fmla="*/ 170283 w 176449"/>
                      <a:gd name="connsiteY12" fmla="*/ 167992 h 225604"/>
                      <a:gd name="connsiteX13" fmla="*/ 168345 w 176449"/>
                      <a:gd name="connsiteY13" fmla="*/ 172133 h 225604"/>
                      <a:gd name="connsiteX14" fmla="*/ 167199 w 176449"/>
                      <a:gd name="connsiteY14" fmla="*/ 169050 h 225604"/>
                      <a:gd name="connsiteX15" fmla="*/ 16826 w 176449"/>
                      <a:gd name="connsiteY15" fmla="*/ 219967 h 225604"/>
                      <a:gd name="connsiteX16" fmla="*/ 15768 w 176449"/>
                      <a:gd name="connsiteY16" fmla="*/ 222081 h 225604"/>
                      <a:gd name="connsiteX17" fmla="*/ 14624 w 176449"/>
                      <a:gd name="connsiteY17" fmla="*/ 220760 h 225604"/>
                      <a:gd name="connsiteX18" fmla="*/ 0 w 176449"/>
                      <a:gd name="connsiteY18" fmla="*/ 225605 h 225604"/>
                      <a:gd name="connsiteX19" fmla="*/ 113640 w 176449"/>
                      <a:gd name="connsiteY19" fmla="*/ 29247 h 225604"/>
                      <a:gd name="connsiteX20" fmla="*/ 24930 w 176449"/>
                      <a:gd name="connsiteY20" fmla="*/ 204022 h 225604"/>
                      <a:gd name="connsiteX21" fmla="*/ 163676 w 176449"/>
                      <a:gd name="connsiteY21" fmla="*/ 159888 h 225604"/>
                      <a:gd name="connsiteX22" fmla="*/ 113640 w 176449"/>
                      <a:gd name="connsiteY22" fmla="*/ 29247 h 225604"/>
                      <a:gd name="connsiteX23" fmla="*/ 108795 w 176449"/>
                      <a:gd name="connsiteY23" fmla="*/ 16561 h 225604"/>
                      <a:gd name="connsiteX24" fmla="*/ 30392 w 176449"/>
                      <a:gd name="connsiteY24" fmla="*/ 178387 h 225604"/>
                      <a:gd name="connsiteX25" fmla="*/ 110380 w 176449"/>
                      <a:gd name="connsiteY25" fmla="*/ 20702 h 225604"/>
                      <a:gd name="connsiteX26" fmla="*/ 108795 w 176449"/>
                      <a:gd name="connsiteY26" fmla="*/ 16561 h 22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6449" h="225604">
                        <a:moveTo>
                          <a:pt x="0" y="225605"/>
                        </a:moveTo>
                        <a:lnTo>
                          <a:pt x="6783" y="211598"/>
                        </a:lnTo>
                        <a:lnTo>
                          <a:pt x="5550" y="210189"/>
                        </a:lnTo>
                        <a:lnTo>
                          <a:pt x="7840" y="209484"/>
                        </a:lnTo>
                        <a:lnTo>
                          <a:pt x="109323" y="0"/>
                        </a:lnTo>
                        <a:lnTo>
                          <a:pt x="114432" y="12685"/>
                        </a:lnTo>
                        <a:lnTo>
                          <a:pt x="114432" y="12685"/>
                        </a:lnTo>
                        <a:lnTo>
                          <a:pt x="114697" y="13390"/>
                        </a:lnTo>
                        <a:lnTo>
                          <a:pt x="172837" y="156981"/>
                        </a:lnTo>
                        <a:lnTo>
                          <a:pt x="175921" y="156012"/>
                        </a:lnTo>
                        <a:lnTo>
                          <a:pt x="174071" y="159976"/>
                        </a:lnTo>
                        <a:lnTo>
                          <a:pt x="176450" y="165878"/>
                        </a:lnTo>
                        <a:lnTo>
                          <a:pt x="170283" y="167992"/>
                        </a:lnTo>
                        <a:lnTo>
                          <a:pt x="168345" y="172133"/>
                        </a:lnTo>
                        <a:lnTo>
                          <a:pt x="167199" y="169050"/>
                        </a:lnTo>
                        <a:lnTo>
                          <a:pt x="16826" y="219967"/>
                        </a:lnTo>
                        <a:lnTo>
                          <a:pt x="15768" y="222081"/>
                        </a:lnTo>
                        <a:lnTo>
                          <a:pt x="14624" y="220760"/>
                        </a:lnTo>
                        <a:lnTo>
                          <a:pt x="0" y="225605"/>
                        </a:lnTo>
                        <a:close/>
                        <a:moveTo>
                          <a:pt x="113640" y="29247"/>
                        </a:moveTo>
                        <a:lnTo>
                          <a:pt x="24930" y="204022"/>
                        </a:lnTo>
                        <a:lnTo>
                          <a:pt x="163676" y="159888"/>
                        </a:lnTo>
                        <a:lnTo>
                          <a:pt x="113640" y="29247"/>
                        </a:lnTo>
                        <a:close/>
                        <a:moveTo>
                          <a:pt x="108795" y="16561"/>
                        </a:moveTo>
                        <a:lnTo>
                          <a:pt x="30392" y="178387"/>
                        </a:lnTo>
                        <a:lnTo>
                          <a:pt x="110380" y="20702"/>
                        </a:lnTo>
                        <a:lnTo>
                          <a:pt x="108795" y="16561"/>
                        </a:lnTo>
                        <a:close/>
                      </a:path>
                    </a:pathLst>
                  </a:custGeom>
                  <a:grpFill/>
                  <a:ln w="8809" cap="flat">
                    <a:noFill/>
                    <a:prstDash val="solid"/>
                    <a:miter/>
                  </a:ln>
                </p:spPr>
                <p:txBody>
                  <a:bodyPr rtlCol="0" anchor="ctr"/>
                  <a:lstStyle/>
                  <a:p>
                    <a:endParaRPr lang="en-US" sz="3200"/>
                  </a:p>
                </p:txBody>
              </p:sp>
            </p:grpSp>
            <p:grpSp>
              <p:nvGrpSpPr>
                <p:cNvPr id="1700" name="Graphic 4229">
                  <a:extLst>
                    <a:ext uri="{FF2B5EF4-FFF2-40B4-BE49-F238E27FC236}">
                      <a16:creationId xmlns:a16="http://schemas.microsoft.com/office/drawing/2014/main" id="{E72BB8FA-D6E7-4A13-B411-D46FDEC0B811}"/>
                    </a:ext>
                  </a:extLst>
                </p:cNvPr>
                <p:cNvGrpSpPr/>
                <p:nvPr/>
              </p:nvGrpSpPr>
              <p:grpSpPr>
                <a:xfrm>
                  <a:off x="4849667" y="3571864"/>
                  <a:ext cx="162971" cy="116634"/>
                  <a:chOff x="4849667" y="3571864"/>
                  <a:chExt cx="162971" cy="116634"/>
                </a:xfrm>
                <a:grpFill/>
              </p:grpSpPr>
              <p:sp>
                <p:nvSpPr>
                  <p:cNvPr id="2202" name="Freeform: Shape 2201">
                    <a:extLst>
                      <a:ext uri="{FF2B5EF4-FFF2-40B4-BE49-F238E27FC236}">
                        <a16:creationId xmlns:a16="http://schemas.microsoft.com/office/drawing/2014/main" id="{199752D2-20A6-4C66-A68D-AF74B9DAC1B7}"/>
                      </a:ext>
                    </a:extLst>
                  </p:cNvPr>
                  <p:cNvSpPr/>
                  <p:nvPr/>
                </p:nvSpPr>
                <p:spPr>
                  <a:xfrm>
                    <a:off x="4858212" y="3576444"/>
                    <a:ext cx="149140" cy="106856"/>
                  </a:xfrm>
                  <a:custGeom>
                    <a:avLst/>
                    <a:gdLst>
                      <a:gd name="connsiteX0" fmla="*/ 144736 w 149140"/>
                      <a:gd name="connsiteY0" fmla="*/ 11188 h 106856"/>
                      <a:gd name="connsiteX1" fmla="*/ 8193 w 149140"/>
                      <a:gd name="connsiteY1" fmla="*/ 35678 h 106856"/>
                      <a:gd name="connsiteX2" fmla="*/ 9426 w 149140"/>
                      <a:gd name="connsiteY2" fmla="*/ 30040 h 106856"/>
                      <a:gd name="connsiteX3" fmla="*/ 109059 w 149140"/>
                      <a:gd name="connsiteY3" fmla="*/ 103333 h 106856"/>
                      <a:gd name="connsiteX4" fmla="*/ 106856 w 149140"/>
                      <a:gd name="connsiteY4" fmla="*/ 103949 h 106856"/>
                      <a:gd name="connsiteX5" fmla="*/ 144736 w 149140"/>
                      <a:gd name="connsiteY5" fmla="*/ 11188 h 106856"/>
                      <a:gd name="connsiteX6" fmla="*/ 149141 w 149140"/>
                      <a:gd name="connsiteY6" fmla="*/ 0 h 106856"/>
                      <a:gd name="connsiteX7" fmla="*/ 109587 w 149140"/>
                      <a:gd name="connsiteY7" fmla="*/ 105095 h 106856"/>
                      <a:gd name="connsiteX8" fmla="*/ 108970 w 149140"/>
                      <a:gd name="connsiteY8" fmla="*/ 106856 h 106856"/>
                      <a:gd name="connsiteX9" fmla="*/ 107473 w 149140"/>
                      <a:gd name="connsiteY9" fmla="*/ 105799 h 106856"/>
                      <a:gd name="connsiteX10" fmla="*/ 5902 w 149140"/>
                      <a:gd name="connsiteY10" fmla="*/ 35237 h 106856"/>
                      <a:gd name="connsiteX11" fmla="*/ 0 w 149140"/>
                      <a:gd name="connsiteY11" fmla="*/ 31097 h 106856"/>
                      <a:gd name="connsiteX12" fmla="*/ 7135 w 149140"/>
                      <a:gd name="connsiteY12" fmla="*/ 29599 h 106856"/>
                      <a:gd name="connsiteX13" fmla="*/ 149141 w 149140"/>
                      <a:gd name="connsiteY13" fmla="*/ 0 h 10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140" h="106856">
                        <a:moveTo>
                          <a:pt x="144736" y="11188"/>
                        </a:moveTo>
                        <a:lnTo>
                          <a:pt x="8193" y="35678"/>
                        </a:lnTo>
                        <a:lnTo>
                          <a:pt x="9426" y="30040"/>
                        </a:lnTo>
                        <a:lnTo>
                          <a:pt x="109059" y="103333"/>
                        </a:lnTo>
                        <a:lnTo>
                          <a:pt x="106856" y="103949"/>
                        </a:lnTo>
                        <a:lnTo>
                          <a:pt x="144736" y="11188"/>
                        </a:lnTo>
                        <a:close/>
                        <a:moveTo>
                          <a:pt x="149141" y="0"/>
                        </a:moveTo>
                        <a:lnTo>
                          <a:pt x="109587" y="105095"/>
                        </a:lnTo>
                        <a:lnTo>
                          <a:pt x="108970" y="106856"/>
                        </a:lnTo>
                        <a:lnTo>
                          <a:pt x="107473" y="105799"/>
                        </a:lnTo>
                        <a:lnTo>
                          <a:pt x="5902" y="35237"/>
                        </a:lnTo>
                        <a:lnTo>
                          <a:pt x="0" y="31097"/>
                        </a:lnTo>
                        <a:lnTo>
                          <a:pt x="7135" y="29599"/>
                        </a:lnTo>
                        <a:lnTo>
                          <a:pt x="149141" y="0"/>
                        </a:lnTo>
                        <a:close/>
                      </a:path>
                    </a:pathLst>
                  </a:custGeom>
                  <a:grpFill/>
                  <a:ln w="8809" cap="flat">
                    <a:noFill/>
                    <a:prstDash val="solid"/>
                    <a:miter/>
                  </a:ln>
                </p:spPr>
                <p:txBody>
                  <a:bodyPr rtlCol="0" anchor="ctr"/>
                  <a:lstStyle/>
                  <a:p>
                    <a:endParaRPr lang="en-US" sz="3200"/>
                  </a:p>
                </p:txBody>
              </p:sp>
              <p:sp>
                <p:nvSpPr>
                  <p:cNvPr id="2203" name="Freeform: Shape 2202">
                    <a:extLst>
                      <a:ext uri="{FF2B5EF4-FFF2-40B4-BE49-F238E27FC236}">
                        <a16:creationId xmlns:a16="http://schemas.microsoft.com/office/drawing/2014/main" id="{990FB8A7-7A02-41F8-A634-E6B73DC45E8B}"/>
                      </a:ext>
                    </a:extLst>
                  </p:cNvPr>
                  <p:cNvSpPr/>
                  <p:nvPr/>
                </p:nvSpPr>
                <p:spPr>
                  <a:xfrm>
                    <a:off x="4849667" y="3571864"/>
                    <a:ext cx="162971" cy="116634"/>
                  </a:xfrm>
                  <a:custGeom>
                    <a:avLst/>
                    <a:gdLst>
                      <a:gd name="connsiteX0" fmla="*/ 119101 w 162971"/>
                      <a:gd name="connsiteY0" fmla="*/ 116634 h 116634"/>
                      <a:gd name="connsiteX1" fmla="*/ 113463 w 162971"/>
                      <a:gd name="connsiteY1" fmla="*/ 112670 h 116634"/>
                      <a:gd name="connsiteX2" fmla="*/ 109675 w 162971"/>
                      <a:gd name="connsiteY2" fmla="*/ 113816 h 116634"/>
                      <a:gd name="connsiteX3" fmla="*/ 110908 w 162971"/>
                      <a:gd name="connsiteY3" fmla="*/ 110820 h 116634"/>
                      <a:gd name="connsiteX4" fmla="*/ 14711 w 162971"/>
                      <a:gd name="connsiteY4" fmla="*/ 43958 h 116634"/>
                      <a:gd name="connsiteX5" fmla="*/ 12421 w 162971"/>
                      <a:gd name="connsiteY5" fmla="*/ 44399 h 116634"/>
                      <a:gd name="connsiteX6" fmla="*/ 12773 w 162971"/>
                      <a:gd name="connsiteY6" fmla="*/ 42637 h 116634"/>
                      <a:gd name="connsiteX7" fmla="*/ 0 w 162971"/>
                      <a:gd name="connsiteY7" fmla="*/ 33827 h 116634"/>
                      <a:gd name="connsiteX8" fmla="*/ 15328 w 162971"/>
                      <a:gd name="connsiteY8" fmla="*/ 30656 h 116634"/>
                      <a:gd name="connsiteX9" fmla="*/ 15768 w 162971"/>
                      <a:gd name="connsiteY9" fmla="*/ 28806 h 116634"/>
                      <a:gd name="connsiteX10" fmla="*/ 17618 w 162971"/>
                      <a:gd name="connsiteY10" fmla="*/ 30216 h 116634"/>
                      <a:gd name="connsiteX11" fmla="*/ 162971 w 162971"/>
                      <a:gd name="connsiteY11" fmla="*/ 0 h 116634"/>
                      <a:gd name="connsiteX12" fmla="*/ 122536 w 162971"/>
                      <a:gd name="connsiteY12" fmla="*/ 107385 h 116634"/>
                      <a:gd name="connsiteX13" fmla="*/ 125003 w 162971"/>
                      <a:gd name="connsiteY13" fmla="*/ 109235 h 116634"/>
                      <a:gd name="connsiteX14" fmla="*/ 121391 w 162971"/>
                      <a:gd name="connsiteY14" fmla="*/ 110292 h 116634"/>
                      <a:gd name="connsiteX15" fmla="*/ 119101 w 162971"/>
                      <a:gd name="connsiteY15" fmla="*/ 116634 h 116634"/>
                      <a:gd name="connsiteX16" fmla="*/ 32153 w 162971"/>
                      <a:gd name="connsiteY16" fmla="*/ 40963 h 116634"/>
                      <a:gd name="connsiteX17" fmla="*/ 114608 w 162971"/>
                      <a:gd name="connsiteY17" fmla="*/ 101659 h 116634"/>
                      <a:gd name="connsiteX18" fmla="*/ 147819 w 162971"/>
                      <a:gd name="connsiteY18" fmla="*/ 20173 h 116634"/>
                      <a:gd name="connsiteX19" fmla="*/ 32153 w 162971"/>
                      <a:gd name="connsiteY19" fmla="*/ 40963 h 116634"/>
                      <a:gd name="connsiteX20" fmla="*/ 152312 w 162971"/>
                      <a:gd name="connsiteY20" fmla="*/ 9162 h 116634"/>
                      <a:gd name="connsiteX21" fmla="*/ 33915 w 162971"/>
                      <a:gd name="connsiteY21" fmla="*/ 33739 h 116634"/>
                      <a:gd name="connsiteX22" fmla="*/ 150990 w 162971"/>
                      <a:gd name="connsiteY22" fmla="*/ 12685 h 116634"/>
                      <a:gd name="connsiteX23" fmla="*/ 152312 w 162971"/>
                      <a:gd name="connsiteY23" fmla="*/ 9162 h 116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2971" h="116634">
                        <a:moveTo>
                          <a:pt x="119101" y="116634"/>
                        </a:moveTo>
                        <a:lnTo>
                          <a:pt x="113463" y="112670"/>
                        </a:lnTo>
                        <a:lnTo>
                          <a:pt x="109675" y="113816"/>
                        </a:lnTo>
                        <a:lnTo>
                          <a:pt x="110908" y="110820"/>
                        </a:lnTo>
                        <a:lnTo>
                          <a:pt x="14711" y="43958"/>
                        </a:lnTo>
                        <a:lnTo>
                          <a:pt x="12421" y="44399"/>
                        </a:lnTo>
                        <a:lnTo>
                          <a:pt x="12773" y="42637"/>
                        </a:lnTo>
                        <a:lnTo>
                          <a:pt x="0" y="33827"/>
                        </a:lnTo>
                        <a:lnTo>
                          <a:pt x="15328" y="30656"/>
                        </a:lnTo>
                        <a:lnTo>
                          <a:pt x="15768" y="28806"/>
                        </a:lnTo>
                        <a:lnTo>
                          <a:pt x="17618" y="30216"/>
                        </a:lnTo>
                        <a:lnTo>
                          <a:pt x="162971" y="0"/>
                        </a:lnTo>
                        <a:lnTo>
                          <a:pt x="122536" y="107385"/>
                        </a:lnTo>
                        <a:lnTo>
                          <a:pt x="125003" y="109235"/>
                        </a:lnTo>
                        <a:lnTo>
                          <a:pt x="121391" y="110292"/>
                        </a:lnTo>
                        <a:lnTo>
                          <a:pt x="119101" y="116634"/>
                        </a:lnTo>
                        <a:close/>
                        <a:moveTo>
                          <a:pt x="32153" y="40963"/>
                        </a:moveTo>
                        <a:lnTo>
                          <a:pt x="114608" y="101659"/>
                        </a:lnTo>
                        <a:lnTo>
                          <a:pt x="147819" y="20173"/>
                        </a:lnTo>
                        <a:lnTo>
                          <a:pt x="32153" y="40963"/>
                        </a:lnTo>
                        <a:close/>
                        <a:moveTo>
                          <a:pt x="152312" y="9162"/>
                        </a:moveTo>
                        <a:lnTo>
                          <a:pt x="33915" y="33739"/>
                        </a:lnTo>
                        <a:lnTo>
                          <a:pt x="150990" y="12685"/>
                        </a:lnTo>
                        <a:lnTo>
                          <a:pt x="152312" y="9162"/>
                        </a:lnTo>
                        <a:close/>
                      </a:path>
                    </a:pathLst>
                  </a:custGeom>
                  <a:grpFill/>
                  <a:ln w="8809" cap="flat">
                    <a:noFill/>
                    <a:prstDash val="solid"/>
                    <a:miter/>
                  </a:ln>
                </p:spPr>
                <p:txBody>
                  <a:bodyPr rtlCol="0" anchor="ctr"/>
                  <a:lstStyle/>
                  <a:p>
                    <a:endParaRPr lang="en-US" sz="3200"/>
                  </a:p>
                </p:txBody>
              </p:sp>
            </p:grpSp>
            <p:grpSp>
              <p:nvGrpSpPr>
                <p:cNvPr id="1701" name="Graphic 4229">
                  <a:extLst>
                    <a:ext uri="{FF2B5EF4-FFF2-40B4-BE49-F238E27FC236}">
                      <a16:creationId xmlns:a16="http://schemas.microsoft.com/office/drawing/2014/main" id="{35A78D18-BFAE-48EC-956B-E4B2F34396F9}"/>
                    </a:ext>
                  </a:extLst>
                </p:cNvPr>
                <p:cNvGrpSpPr/>
                <p:nvPr/>
              </p:nvGrpSpPr>
              <p:grpSpPr>
                <a:xfrm>
                  <a:off x="4953176" y="3583756"/>
                  <a:ext cx="179620" cy="105358"/>
                  <a:chOff x="4953176" y="3583756"/>
                  <a:chExt cx="179620" cy="105358"/>
                </a:xfrm>
                <a:grpFill/>
              </p:grpSpPr>
              <p:sp>
                <p:nvSpPr>
                  <p:cNvPr id="2200" name="Freeform: Shape 2199">
                    <a:extLst>
                      <a:ext uri="{FF2B5EF4-FFF2-40B4-BE49-F238E27FC236}">
                        <a16:creationId xmlns:a16="http://schemas.microsoft.com/office/drawing/2014/main" id="{4CCDDA6A-D886-4D22-9865-A9361DE5C4C1}"/>
                      </a:ext>
                    </a:extLst>
                  </p:cNvPr>
                  <p:cNvSpPr/>
                  <p:nvPr/>
                </p:nvSpPr>
                <p:spPr>
                  <a:xfrm>
                    <a:off x="4961280" y="3588425"/>
                    <a:ext cx="163147" cy="95756"/>
                  </a:xfrm>
                  <a:custGeom>
                    <a:avLst/>
                    <a:gdLst>
                      <a:gd name="connsiteX0" fmla="*/ 149493 w 163147"/>
                      <a:gd name="connsiteY0" fmla="*/ 67038 h 95756"/>
                      <a:gd name="connsiteX1" fmla="*/ 72676 w 163147"/>
                      <a:gd name="connsiteY1" fmla="*/ 7840 h 95756"/>
                      <a:gd name="connsiteX2" fmla="*/ 77698 w 163147"/>
                      <a:gd name="connsiteY2" fmla="*/ 7224 h 95756"/>
                      <a:gd name="connsiteX3" fmla="*/ 6783 w 163147"/>
                      <a:gd name="connsiteY3" fmla="*/ 93995 h 95756"/>
                      <a:gd name="connsiteX4" fmla="*/ 4757 w 163147"/>
                      <a:gd name="connsiteY4" fmla="*/ 90559 h 95756"/>
                      <a:gd name="connsiteX5" fmla="*/ 149493 w 163147"/>
                      <a:gd name="connsiteY5" fmla="*/ 67038 h 95756"/>
                      <a:gd name="connsiteX6" fmla="*/ 163147 w 163147"/>
                      <a:gd name="connsiteY6" fmla="*/ 64660 h 95756"/>
                      <a:gd name="connsiteX7" fmla="*/ 5462 w 163147"/>
                      <a:gd name="connsiteY7" fmla="*/ 94699 h 95756"/>
                      <a:gd name="connsiteX8" fmla="*/ 0 w 163147"/>
                      <a:gd name="connsiteY8" fmla="*/ 95757 h 95756"/>
                      <a:gd name="connsiteX9" fmla="*/ 3436 w 163147"/>
                      <a:gd name="connsiteY9" fmla="*/ 91352 h 95756"/>
                      <a:gd name="connsiteX10" fmla="*/ 71971 w 163147"/>
                      <a:gd name="connsiteY10" fmla="*/ 2731 h 95756"/>
                      <a:gd name="connsiteX11" fmla="*/ 74086 w 163147"/>
                      <a:gd name="connsiteY11" fmla="*/ 0 h 95756"/>
                      <a:gd name="connsiteX12" fmla="*/ 76993 w 163147"/>
                      <a:gd name="connsiteY12" fmla="*/ 2114 h 95756"/>
                      <a:gd name="connsiteX13" fmla="*/ 163147 w 163147"/>
                      <a:gd name="connsiteY13" fmla="*/ 64660 h 95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147" h="95756">
                        <a:moveTo>
                          <a:pt x="149493" y="67038"/>
                        </a:moveTo>
                        <a:lnTo>
                          <a:pt x="72676" y="7840"/>
                        </a:lnTo>
                        <a:lnTo>
                          <a:pt x="77698" y="7224"/>
                        </a:lnTo>
                        <a:lnTo>
                          <a:pt x="6783" y="93995"/>
                        </a:lnTo>
                        <a:lnTo>
                          <a:pt x="4757" y="90559"/>
                        </a:lnTo>
                        <a:lnTo>
                          <a:pt x="149493" y="67038"/>
                        </a:lnTo>
                        <a:close/>
                        <a:moveTo>
                          <a:pt x="163147" y="64660"/>
                        </a:moveTo>
                        <a:lnTo>
                          <a:pt x="5462" y="94699"/>
                        </a:lnTo>
                        <a:lnTo>
                          <a:pt x="0" y="95757"/>
                        </a:lnTo>
                        <a:lnTo>
                          <a:pt x="3436" y="91352"/>
                        </a:lnTo>
                        <a:lnTo>
                          <a:pt x="71971" y="2731"/>
                        </a:lnTo>
                        <a:lnTo>
                          <a:pt x="74086" y="0"/>
                        </a:lnTo>
                        <a:lnTo>
                          <a:pt x="76993" y="2114"/>
                        </a:lnTo>
                        <a:lnTo>
                          <a:pt x="163147" y="64660"/>
                        </a:lnTo>
                        <a:close/>
                      </a:path>
                    </a:pathLst>
                  </a:custGeom>
                  <a:grpFill/>
                  <a:ln w="8809" cap="flat">
                    <a:noFill/>
                    <a:prstDash val="solid"/>
                    <a:miter/>
                  </a:ln>
                </p:spPr>
                <p:txBody>
                  <a:bodyPr rtlCol="0" anchor="ctr"/>
                  <a:lstStyle/>
                  <a:p>
                    <a:endParaRPr lang="en-US" sz="3200"/>
                  </a:p>
                </p:txBody>
              </p:sp>
              <p:sp>
                <p:nvSpPr>
                  <p:cNvPr id="2201" name="Freeform: Shape 2200">
                    <a:extLst>
                      <a:ext uri="{FF2B5EF4-FFF2-40B4-BE49-F238E27FC236}">
                        <a16:creationId xmlns:a16="http://schemas.microsoft.com/office/drawing/2014/main" id="{7542AD4A-22C3-48CE-B293-2B88292DB8FF}"/>
                      </a:ext>
                    </a:extLst>
                  </p:cNvPr>
                  <p:cNvSpPr/>
                  <p:nvPr/>
                </p:nvSpPr>
                <p:spPr>
                  <a:xfrm>
                    <a:off x="4953176" y="3583756"/>
                    <a:ext cx="179620" cy="105358"/>
                  </a:xfrm>
                  <a:custGeom>
                    <a:avLst/>
                    <a:gdLst>
                      <a:gd name="connsiteX0" fmla="*/ 0 w 179620"/>
                      <a:gd name="connsiteY0" fmla="*/ 105359 h 105358"/>
                      <a:gd name="connsiteX1" fmla="*/ 8457 w 179620"/>
                      <a:gd name="connsiteY1" fmla="*/ 94435 h 105358"/>
                      <a:gd name="connsiteX2" fmla="*/ 7399 w 179620"/>
                      <a:gd name="connsiteY2" fmla="*/ 92673 h 105358"/>
                      <a:gd name="connsiteX3" fmla="*/ 10218 w 179620"/>
                      <a:gd name="connsiteY3" fmla="*/ 92233 h 105358"/>
                      <a:gd name="connsiteX4" fmla="*/ 73028 w 179620"/>
                      <a:gd name="connsiteY4" fmla="*/ 10923 h 105358"/>
                      <a:gd name="connsiteX5" fmla="*/ 72235 w 179620"/>
                      <a:gd name="connsiteY5" fmla="*/ 10307 h 105358"/>
                      <a:gd name="connsiteX6" fmla="*/ 73733 w 179620"/>
                      <a:gd name="connsiteY6" fmla="*/ 10131 h 105358"/>
                      <a:gd name="connsiteX7" fmla="*/ 81574 w 179620"/>
                      <a:gd name="connsiteY7" fmla="*/ 0 h 105358"/>
                      <a:gd name="connsiteX8" fmla="*/ 92233 w 179620"/>
                      <a:gd name="connsiteY8" fmla="*/ 7752 h 105358"/>
                      <a:gd name="connsiteX9" fmla="*/ 93818 w 179620"/>
                      <a:gd name="connsiteY9" fmla="*/ 7576 h 105358"/>
                      <a:gd name="connsiteX10" fmla="*/ 93114 w 179620"/>
                      <a:gd name="connsiteY10" fmla="*/ 8457 h 105358"/>
                      <a:gd name="connsiteX11" fmla="*/ 179620 w 179620"/>
                      <a:gd name="connsiteY11" fmla="*/ 71355 h 105358"/>
                      <a:gd name="connsiteX12" fmla="*/ 165878 w 179620"/>
                      <a:gd name="connsiteY12" fmla="*/ 73998 h 105358"/>
                      <a:gd name="connsiteX13" fmla="*/ 165878 w 179620"/>
                      <a:gd name="connsiteY13" fmla="*/ 73998 h 105358"/>
                      <a:gd name="connsiteX14" fmla="*/ 164997 w 179620"/>
                      <a:gd name="connsiteY14" fmla="*/ 74174 h 105358"/>
                      <a:gd name="connsiteX15" fmla="*/ 16209 w 179620"/>
                      <a:gd name="connsiteY15" fmla="*/ 102540 h 105358"/>
                      <a:gd name="connsiteX16" fmla="*/ 14447 w 179620"/>
                      <a:gd name="connsiteY16" fmla="*/ 104742 h 105358"/>
                      <a:gd name="connsiteX17" fmla="*/ 13478 w 179620"/>
                      <a:gd name="connsiteY17" fmla="*/ 103068 h 105358"/>
                      <a:gd name="connsiteX18" fmla="*/ 0 w 179620"/>
                      <a:gd name="connsiteY18" fmla="*/ 105359 h 105358"/>
                      <a:gd name="connsiteX19" fmla="*/ 84040 w 179620"/>
                      <a:gd name="connsiteY19" fmla="*/ 19292 h 105358"/>
                      <a:gd name="connsiteX20" fmla="*/ 26604 w 179620"/>
                      <a:gd name="connsiteY20" fmla="*/ 89502 h 105358"/>
                      <a:gd name="connsiteX21" fmla="*/ 149316 w 179620"/>
                      <a:gd name="connsiteY21" fmla="*/ 69593 h 105358"/>
                      <a:gd name="connsiteX22" fmla="*/ 84040 w 179620"/>
                      <a:gd name="connsiteY22" fmla="*/ 19292 h 105358"/>
                      <a:gd name="connsiteX23" fmla="*/ 88356 w 179620"/>
                      <a:gd name="connsiteY23" fmla="*/ 14095 h 105358"/>
                      <a:gd name="connsiteX24" fmla="*/ 158655 w 179620"/>
                      <a:gd name="connsiteY24" fmla="*/ 68272 h 105358"/>
                      <a:gd name="connsiteX25" fmla="*/ 162971 w 179620"/>
                      <a:gd name="connsiteY25" fmla="*/ 67479 h 105358"/>
                      <a:gd name="connsiteX26" fmla="*/ 88797 w 179620"/>
                      <a:gd name="connsiteY26" fmla="*/ 13566 h 105358"/>
                      <a:gd name="connsiteX27" fmla="*/ 88356 w 179620"/>
                      <a:gd name="connsiteY27" fmla="*/ 14095 h 105358"/>
                      <a:gd name="connsiteX28" fmla="*/ 78402 w 179620"/>
                      <a:gd name="connsiteY28" fmla="*/ 14976 h 105358"/>
                      <a:gd name="connsiteX29" fmla="*/ 70121 w 179620"/>
                      <a:gd name="connsiteY29" fmla="*/ 25723 h 105358"/>
                      <a:gd name="connsiteX30" fmla="*/ 78755 w 179620"/>
                      <a:gd name="connsiteY30" fmla="*/ 15152 h 105358"/>
                      <a:gd name="connsiteX31" fmla="*/ 78402 w 179620"/>
                      <a:gd name="connsiteY31" fmla="*/ 14976 h 105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9620" h="105358">
                        <a:moveTo>
                          <a:pt x="0" y="105359"/>
                        </a:moveTo>
                        <a:lnTo>
                          <a:pt x="8457" y="94435"/>
                        </a:lnTo>
                        <a:lnTo>
                          <a:pt x="7399" y="92673"/>
                        </a:lnTo>
                        <a:lnTo>
                          <a:pt x="10218" y="92233"/>
                        </a:lnTo>
                        <a:lnTo>
                          <a:pt x="73028" y="10923"/>
                        </a:lnTo>
                        <a:lnTo>
                          <a:pt x="72235" y="10307"/>
                        </a:lnTo>
                        <a:lnTo>
                          <a:pt x="73733" y="10131"/>
                        </a:lnTo>
                        <a:lnTo>
                          <a:pt x="81574" y="0"/>
                        </a:lnTo>
                        <a:lnTo>
                          <a:pt x="92233" y="7752"/>
                        </a:lnTo>
                        <a:lnTo>
                          <a:pt x="93818" y="7576"/>
                        </a:lnTo>
                        <a:lnTo>
                          <a:pt x="93114" y="8457"/>
                        </a:lnTo>
                        <a:lnTo>
                          <a:pt x="179620" y="71355"/>
                        </a:lnTo>
                        <a:lnTo>
                          <a:pt x="165878" y="73998"/>
                        </a:lnTo>
                        <a:lnTo>
                          <a:pt x="165878" y="73998"/>
                        </a:lnTo>
                        <a:lnTo>
                          <a:pt x="164997" y="74174"/>
                        </a:lnTo>
                        <a:lnTo>
                          <a:pt x="16209" y="102540"/>
                        </a:lnTo>
                        <a:lnTo>
                          <a:pt x="14447" y="104742"/>
                        </a:lnTo>
                        <a:lnTo>
                          <a:pt x="13478" y="103068"/>
                        </a:lnTo>
                        <a:lnTo>
                          <a:pt x="0" y="105359"/>
                        </a:lnTo>
                        <a:close/>
                        <a:moveTo>
                          <a:pt x="84040" y="19292"/>
                        </a:moveTo>
                        <a:lnTo>
                          <a:pt x="26604" y="89502"/>
                        </a:lnTo>
                        <a:lnTo>
                          <a:pt x="149316" y="69593"/>
                        </a:lnTo>
                        <a:lnTo>
                          <a:pt x="84040" y="19292"/>
                        </a:lnTo>
                        <a:close/>
                        <a:moveTo>
                          <a:pt x="88356" y="14095"/>
                        </a:moveTo>
                        <a:lnTo>
                          <a:pt x="158655" y="68272"/>
                        </a:lnTo>
                        <a:lnTo>
                          <a:pt x="162971" y="67479"/>
                        </a:lnTo>
                        <a:lnTo>
                          <a:pt x="88797" y="13566"/>
                        </a:lnTo>
                        <a:lnTo>
                          <a:pt x="88356" y="14095"/>
                        </a:lnTo>
                        <a:close/>
                        <a:moveTo>
                          <a:pt x="78402" y="14976"/>
                        </a:moveTo>
                        <a:lnTo>
                          <a:pt x="70121" y="25723"/>
                        </a:lnTo>
                        <a:lnTo>
                          <a:pt x="78755" y="15152"/>
                        </a:lnTo>
                        <a:lnTo>
                          <a:pt x="78402" y="14976"/>
                        </a:lnTo>
                        <a:close/>
                      </a:path>
                    </a:pathLst>
                  </a:custGeom>
                  <a:grpFill/>
                  <a:ln w="8809" cap="flat">
                    <a:noFill/>
                    <a:prstDash val="solid"/>
                    <a:miter/>
                  </a:ln>
                </p:spPr>
                <p:txBody>
                  <a:bodyPr rtlCol="0" anchor="ctr"/>
                  <a:lstStyle/>
                  <a:p>
                    <a:endParaRPr lang="en-US" sz="3200"/>
                  </a:p>
                </p:txBody>
              </p:sp>
            </p:grpSp>
            <p:grpSp>
              <p:nvGrpSpPr>
                <p:cNvPr id="1702" name="Graphic 4229">
                  <a:extLst>
                    <a:ext uri="{FF2B5EF4-FFF2-40B4-BE49-F238E27FC236}">
                      <a16:creationId xmlns:a16="http://schemas.microsoft.com/office/drawing/2014/main" id="{404D46C7-59A0-44DF-824C-A8AC37492220}"/>
                    </a:ext>
                  </a:extLst>
                </p:cNvPr>
                <p:cNvGrpSpPr/>
                <p:nvPr/>
              </p:nvGrpSpPr>
              <p:grpSpPr>
                <a:xfrm>
                  <a:off x="4902434" y="3643747"/>
                  <a:ext cx="263748" cy="120510"/>
                  <a:chOff x="4902434" y="3643747"/>
                  <a:chExt cx="263748" cy="120510"/>
                </a:xfrm>
                <a:grpFill/>
              </p:grpSpPr>
              <p:sp>
                <p:nvSpPr>
                  <p:cNvPr id="2198" name="Freeform: Shape 2197">
                    <a:extLst>
                      <a:ext uri="{FF2B5EF4-FFF2-40B4-BE49-F238E27FC236}">
                        <a16:creationId xmlns:a16="http://schemas.microsoft.com/office/drawing/2014/main" id="{D447501E-72B2-4FFB-AAE4-F7C1288AB3A6}"/>
                      </a:ext>
                    </a:extLst>
                  </p:cNvPr>
                  <p:cNvSpPr/>
                  <p:nvPr/>
                </p:nvSpPr>
                <p:spPr>
                  <a:xfrm>
                    <a:off x="4915912" y="3648504"/>
                    <a:ext cx="245337" cy="111084"/>
                  </a:xfrm>
                  <a:custGeom>
                    <a:avLst/>
                    <a:gdLst>
                      <a:gd name="connsiteX0" fmla="*/ 234590 w 245337"/>
                      <a:gd name="connsiteY0" fmla="*/ 108882 h 111084"/>
                      <a:gd name="connsiteX1" fmla="*/ 197944 w 245337"/>
                      <a:gd name="connsiteY1" fmla="*/ 7312 h 111084"/>
                      <a:gd name="connsiteX2" fmla="*/ 203670 w 245337"/>
                      <a:gd name="connsiteY2" fmla="*/ 9514 h 111084"/>
                      <a:gd name="connsiteX3" fmla="*/ 9338 w 245337"/>
                      <a:gd name="connsiteY3" fmla="*/ 110820 h 111084"/>
                      <a:gd name="connsiteX4" fmla="*/ 8369 w 245337"/>
                      <a:gd name="connsiteY4" fmla="*/ 106856 h 111084"/>
                      <a:gd name="connsiteX5" fmla="*/ 234590 w 245337"/>
                      <a:gd name="connsiteY5" fmla="*/ 108882 h 111084"/>
                      <a:gd name="connsiteX6" fmla="*/ 245338 w 245337"/>
                      <a:gd name="connsiteY6" fmla="*/ 108882 h 111084"/>
                      <a:gd name="connsiteX7" fmla="*/ 8369 w 245337"/>
                      <a:gd name="connsiteY7" fmla="*/ 110996 h 111084"/>
                      <a:gd name="connsiteX8" fmla="*/ 0 w 245337"/>
                      <a:gd name="connsiteY8" fmla="*/ 111085 h 111084"/>
                      <a:gd name="connsiteX9" fmla="*/ 7400 w 245337"/>
                      <a:gd name="connsiteY9" fmla="*/ 107032 h 111084"/>
                      <a:gd name="connsiteX10" fmla="*/ 199882 w 245337"/>
                      <a:gd name="connsiteY10" fmla="*/ 2202 h 111084"/>
                      <a:gd name="connsiteX11" fmla="*/ 203934 w 245337"/>
                      <a:gd name="connsiteY11" fmla="*/ 0 h 111084"/>
                      <a:gd name="connsiteX12" fmla="*/ 205608 w 245337"/>
                      <a:gd name="connsiteY12" fmla="*/ 4405 h 111084"/>
                      <a:gd name="connsiteX13" fmla="*/ 245338 w 245337"/>
                      <a:gd name="connsiteY13" fmla="*/ 108882 h 111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337" h="111084">
                        <a:moveTo>
                          <a:pt x="234590" y="108882"/>
                        </a:moveTo>
                        <a:lnTo>
                          <a:pt x="197944" y="7312"/>
                        </a:lnTo>
                        <a:lnTo>
                          <a:pt x="203670" y="9514"/>
                        </a:lnTo>
                        <a:lnTo>
                          <a:pt x="9338" y="110820"/>
                        </a:lnTo>
                        <a:lnTo>
                          <a:pt x="8369" y="106856"/>
                        </a:lnTo>
                        <a:lnTo>
                          <a:pt x="234590" y="108882"/>
                        </a:lnTo>
                        <a:close/>
                        <a:moveTo>
                          <a:pt x="245338" y="108882"/>
                        </a:moveTo>
                        <a:lnTo>
                          <a:pt x="8369" y="110996"/>
                        </a:lnTo>
                        <a:lnTo>
                          <a:pt x="0" y="111085"/>
                        </a:lnTo>
                        <a:lnTo>
                          <a:pt x="7400" y="107032"/>
                        </a:lnTo>
                        <a:lnTo>
                          <a:pt x="199882" y="2202"/>
                        </a:lnTo>
                        <a:lnTo>
                          <a:pt x="203934" y="0"/>
                        </a:lnTo>
                        <a:lnTo>
                          <a:pt x="205608" y="4405"/>
                        </a:lnTo>
                        <a:lnTo>
                          <a:pt x="245338" y="108882"/>
                        </a:lnTo>
                        <a:close/>
                      </a:path>
                    </a:pathLst>
                  </a:custGeom>
                  <a:grpFill/>
                  <a:ln w="8809" cap="flat">
                    <a:noFill/>
                    <a:prstDash val="solid"/>
                    <a:miter/>
                  </a:ln>
                </p:spPr>
                <p:txBody>
                  <a:bodyPr rtlCol="0" anchor="ctr"/>
                  <a:lstStyle/>
                  <a:p>
                    <a:endParaRPr lang="en-US" sz="3200"/>
                  </a:p>
                </p:txBody>
              </p:sp>
              <p:sp>
                <p:nvSpPr>
                  <p:cNvPr id="2199" name="Freeform: Shape 2198">
                    <a:extLst>
                      <a:ext uri="{FF2B5EF4-FFF2-40B4-BE49-F238E27FC236}">
                        <a16:creationId xmlns:a16="http://schemas.microsoft.com/office/drawing/2014/main" id="{3D7DFCFB-A28E-4B6B-94FB-57A0C64FD0E1}"/>
                      </a:ext>
                    </a:extLst>
                  </p:cNvPr>
                  <p:cNvSpPr/>
                  <p:nvPr/>
                </p:nvSpPr>
                <p:spPr>
                  <a:xfrm>
                    <a:off x="4902434" y="3643747"/>
                    <a:ext cx="263748" cy="120510"/>
                  </a:xfrm>
                  <a:custGeom>
                    <a:avLst/>
                    <a:gdLst>
                      <a:gd name="connsiteX0" fmla="*/ 20613 w 263748"/>
                      <a:gd name="connsiteY0" fmla="*/ 120510 h 120510"/>
                      <a:gd name="connsiteX1" fmla="*/ 20261 w 263748"/>
                      <a:gd name="connsiteY1" fmla="*/ 119189 h 120510"/>
                      <a:gd name="connsiteX2" fmla="*/ 0 w 263748"/>
                      <a:gd name="connsiteY2" fmla="*/ 119365 h 120510"/>
                      <a:gd name="connsiteX3" fmla="*/ 17795 w 263748"/>
                      <a:gd name="connsiteY3" fmla="*/ 109675 h 120510"/>
                      <a:gd name="connsiteX4" fmla="*/ 17442 w 263748"/>
                      <a:gd name="connsiteY4" fmla="*/ 108266 h 120510"/>
                      <a:gd name="connsiteX5" fmla="*/ 20349 w 263748"/>
                      <a:gd name="connsiteY5" fmla="*/ 108266 h 120510"/>
                      <a:gd name="connsiteX6" fmla="*/ 206048 w 263748"/>
                      <a:gd name="connsiteY6" fmla="*/ 7135 h 120510"/>
                      <a:gd name="connsiteX7" fmla="*/ 205696 w 263748"/>
                      <a:gd name="connsiteY7" fmla="*/ 6254 h 120510"/>
                      <a:gd name="connsiteX8" fmla="*/ 206841 w 263748"/>
                      <a:gd name="connsiteY8" fmla="*/ 6695 h 120510"/>
                      <a:gd name="connsiteX9" fmla="*/ 219086 w 263748"/>
                      <a:gd name="connsiteY9" fmla="*/ 0 h 120510"/>
                      <a:gd name="connsiteX10" fmla="*/ 224107 w 263748"/>
                      <a:gd name="connsiteY10" fmla="*/ 13214 h 120510"/>
                      <a:gd name="connsiteX11" fmla="*/ 225253 w 263748"/>
                      <a:gd name="connsiteY11" fmla="*/ 13654 h 120510"/>
                      <a:gd name="connsiteX12" fmla="*/ 224548 w 263748"/>
                      <a:gd name="connsiteY12" fmla="*/ 14183 h 120510"/>
                      <a:gd name="connsiteX13" fmla="*/ 263749 w 263748"/>
                      <a:gd name="connsiteY13" fmla="*/ 116987 h 120510"/>
                      <a:gd name="connsiteX14" fmla="*/ 23257 w 263748"/>
                      <a:gd name="connsiteY14" fmla="*/ 119189 h 120510"/>
                      <a:gd name="connsiteX15" fmla="*/ 20613 w 263748"/>
                      <a:gd name="connsiteY15" fmla="*/ 120510 h 120510"/>
                      <a:gd name="connsiteX16" fmla="*/ 217148 w 263748"/>
                      <a:gd name="connsiteY16" fmla="*/ 17971 h 120510"/>
                      <a:gd name="connsiteX17" fmla="*/ 250447 w 263748"/>
                      <a:gd name="connsiteY17" fmla="*/ 110292 h 120510"/>
                      <a:gd name="connsiteX18" fmla="*/ 253971 w 263748"/>
                      <a:gd name="connsiteY18" fmla="*/ 110292 h 120510"/>
                      <a:gd name="connsiteX19" fmla="*/ 218557 w 263748"/>
                      <a:gd name="connsiteY19" fmla="*/ 17266 h 120510"/>
                      <a:gd name="connsiteX20" fmla="*/ 217148 w 263748"/>
                      <a:gd name="connsiteY20" fmla="*/ 17971 h 120510"/>
                      <a:gd name="connsiteX21" fmla="*/ 43694 w 263748"/>
                      <a:gd name="connsiteY21" fmla="*/ 108442 h 120510"/>
                      <a:gd name="connsiteX22" fmla="*/ 243223 w 263748"/>
                      <a:gd name="connsiteY22" fmla="*/ 110204 h 120510"/>
                      <a:gd name="connsiteX23" fmla="*/ 211069 w 263748"/>
                      <a:gd name="connsiteY23" fmla="*/ 21142 h 120510"/>
                      <a:gd name="connsiteX24" fmla="*/ 43694 w 263748"/>
                      <a:gd name="connsiteY24" fmla="*/ 108442 h 120510"/>
                      <a:gd name="connsiteX25" fmla="*/ 208338 w 263748"/>
                      <a:gd name="connsiteY25" fmla="*/ 13566 h 120510"/>
                      <a:gd name="connsiteX26" fmla="*/ 147290 w 263748"/>
                      <a:gd name="connsiteY26" fmla="*/ 46865 h 120510"/>
                      <a:gd name="connsiteX27" fmla="*/ 208779 w 263748"/>
                      <a:gd name="connsiteY27" fmla="*/ 14799 h 120510"/>
                      <a:gd name="connsiteX28" fmla="*/ 208338 w 263748"/>
                      <a:gd name="connsiteY28" fmla="*/ 13566 h 120510"/>
                      <a:gd name="connsiteX29" fmla="*/ 215122 w 263748"/>
                      <a:gd name="connsiteY29" fmla="*/ 9866 h 120510"/>
                      <a:gd name="connsiteX30" fmla="*/ 215738 w 263748"/>
                      <a:gd name="connsiteY30" fmla="*/ 10131 h 120510"/>
                      <a:gd name="connsiteX31" fmla="*/ 215562 w 263748"/>
                      <a:gd name="connsiteY31" fmla="*/ 9690 h 120510"/>
                      <a:gd name="connsiteX32" fmla="*/ 215122 w 263748"/>
                      <a:gd name="connsiteY32" fmla="*/ 9866 h 120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3748" h="120510">
                        <a:moveTo>
                          <a:pt x="20613" y="120510"/>
                        </a:moveTo>
                        <a:lnTo>
                          <a:pt x="20261" y="119189"/>
                        </a:lnTo>
                        <a:lnTo>
                          <a:pt x="0" y="119365"/>
                        </a:lnTo>
                        <a:lnTo>
                          <a:pt x="17795" y="109675"/>
                        </a:lnTo>
                        <a:lnTo>
                          <a:pt x="17442" y="108266"/>
                        </a:lnTo>
                        <a:lnTo>
                          <a:pt x="20349" y="108266"/>
                        </a:lnTo>
                        <a:lnTo>
                          <a:pt x="206048" y="7135"/>
                        </a:lnTo>
                        <a:lnTo>
                          <a:pt x="205696" y="6254"/>
                        </a:lnTo>
                        <a:lnTo>
                          <a:pt x="206841" y="6695"/>
                        </a:lnTo>
                        <a:lnTo>
                          <a:pt x="219086" y="0"/>
                        </a:lnTo>
                        <a:lnTo>
                          <a:pt x="224107" y="13214"/>
                        </a:lnTo>
                        <a:lnTo>
                          <a:pt x="225253" y="13654"/>
                        </a:lnTo>
                        <a:lnTo>
                          <a:pt x="224548" y="14183"/>
                        </a:lnTo>
                        <a:lnTo>
                          <a:pt x="263749" y="116987"/>
                        </a:lnTo>
                        <a:lnTo>
                          <a:pt x="23257" y="119189"/>
                        </a:lnTo>
                        <a:lnTo>
                          <a:pt x="20613" y="120510"/>
                        </a:lnTo>
                        <a:close/>
                        <a:moveTo>
                          <a:pt x="217148" y="17971"/>
                        </a:moveTo>
                        <a:lnTo>
                          <a:pt x="250447" y="110292"/>
                        </a:lnTo>
                        <a:lnTo>
                          <a:pt x="253971" y="110292"/>
                        </a:lnTo>
                        <a:lnTo>
                          <a:pt x="218557" y="17266"/>
                        </a:lnTo>
                        <a:lnTo>
                          <a:pt x="217148" y="17971"/>
                        </a:lnTo>
                        <a:close/>
                        <a:moveTo>
                          <a:pt x="43694" y="108442"/>
                        </a:moveTo>
                        <a:lnTo>
                          <a:pt x="243223" y="110204"/>
                        </a:lnTo>
                        <a:lnTo>
                          <a:pt x="211069" y="21142"/>
                        </a:lnTo>
                        <a:lnTo>
                          <a:pt x="43694" y="108442"/>
                        </a:lnTo>
                        <a:close/>
                        <a:moveTo>
                          <a:pt x="208338" y="13566"/>
                        </a:moveTo>
                        <a:lnTo>
                          <a:pt x="147290" y="46865"/>
                        </a:lnTo>
                        <a:lnTo>
                          <a:pt x="208779" y="14799"/>
                        </a:lnTo>
                        <a:lnTo>
                          <a:pt x="208338" y="13566"/>
                        </a:lnTo>
                        <a:close/>
                        <a:moveTo>
                          <a:pt x="215122" y="9866"/>
                        </a:moveTo>
                        <a:lnTo>
                          <a:pt x="215738" y="10131"/>
                        </a:lnTo>
                        <a:lnTo>
                          <a:pt x="215562" y="9690"/>
                        </a:lnTo>
                        <a:lnTo>
                          <a:pt x="215122" y="9866"/>
                        </a:lnTo>
                        <a:close/>
                      </a:path>
                    </a:pathLst>
                  </a:custGeom>
                  <a:grpFill/>
                  <a:ln w="8809" cap="flat">
                    <a:noFill/>
                    <a:prstDash val="solid"/>
                    <a:miter/>
                  </a:ln>
                </p:spPr>
                <p:txBody>
                  <a:bodyPr rtlCol="0" anchor="ctr"/>
                  <a:lstStyle/>
                  <a:p>
                    <a:endParaRPr lang="en-US" sz="3200"/>
                  </a:p>
                </p:txBody>
              </p:sp>
            </p:grpSp>
            <p:grpSp>
              <p:nvGrpSpPr>
                <p:cNvPr id="1703" name="Graphic 4229">
                  <a:extLst>
                    <a:ext uri="{FF2B5EF4-FFF2-40B4-BE49-F238E27FC236}">
                      <a16:creationId xmlns:a16="http://schemas.microsoft.com/office/drawing/2014/main" id="{9BF46CB4-D48B-42A6-8CCE-6E0D9950CD97}"/>
                    </a:ext>
                  </a:extLst>
                </p:cNvPr>
                <p:cNvGrpSpPr/>
                <p:nvPr/>
              </p:nvGrpSpPr>
              <p:grpSpPr>
                <a:xfrm>
                  <a:off x="4926220" y="3746903"/>
                  <a:ext cx="239699" cy="100777"/>
                  <a:chOff x="4926220" y="3746903"/>
                  <a:chExt cx="239699" cy="100777"/>
                </a:xfrm>
                <a:grpFill/>
              </p:grpSpPr>
              <p:sp>
                <p:nvSpPr>
                  <p:cNvPr id="2196" name="Freeform: Shape 2195">
                    <a:extLst>
                      <a:ext uri="{FF2B5EF4-FFF2-40B4-BE49-F238E27FC236}">
                        <a16:creationId xmlns:a16="http://schemas.microsoft.com/office/drawing/2014/main" id="{46629218-5E45-43D2-BE38-30EDF6AB376A}"/>
                      </a:ext>
                    </a:extLst>
                  </p:cNvPr>
                  <p:cNvSpPr/>
                  <p:nvPr/>
                </p:nvSpPr>
                <p:spPr>
                  <a:xfrm>
                    <a:off x="4942076" y="3751660"/>
                    <a:ext cx="219438" cy="92144"/>
                  </a:xfrm>
                  <a:custGeom>
                    <a:avLst/>
                    <a:gdLst>
                      <a:gd name="connsiteX0" fmla="*/ 188606 w 219438"/>
                      <a:gd name="connsiteY0" fmla="*/ 90295 h 92144"/>
                      <a:gd name="connsiteX1" fmla="*/ 188694 w 219438"/>
                      <a:gd name="connsiteY1" fmla="*/ 90119 h 92144"/>
                      <a:gd name="connsiteX2" fmla="*/ 209836 w 219438"/>
                      <a:gd name="connsiteY2" fmla="*/ 4845 h 92144"/>
                      <a:gd name="connsiteX3" fmla="*/ 214858 w 219438"/>
                      <a:gd name="connsiteY3" fmla="*/ 9778 h 92144"/>
                      <a:gd name="connsiteX4" fmla="*/ 9690 w 219438"/>
                      <a:gd name="connsiteY4" fmla="*/ 59374 h 92144"/>
                      <a:gd name="connsiteX5" fmla="*/ 9602 w 219438"/>
                      <a:gd name="connsiteY5" fmla="*/ 55586 h 92144"/>
                      <a:gd name="connsiteX6" fmla="*/ 188606 w 219438"/>
                      <a:gd name="connsiteY6" fmla="*/ 90295 h 92144"/>
                      <a:gd name="connsiteX7" fmla="*/ 198560 w 219438"/>
                      <a:gd name="connsiteY7" fmla="*/ 92145 h 92144"/>
                      <a:gd name="connsiteX8" fmla="*/ 193539 w 219438"/>
                      <a:gd name="connsiteY8" fmla="*/ 91264 h 92144"/>
                      <a:gd name="connsiteX9" fmla="*/ 8809 w 219438"/>
                      <a:gd name="connsiteY9" fmla="*/ 59462 h 92144"/>
                      <a:gd name="connsiteX10" fmla="*/ 0 w 219438"/>
                      <a:gd name="connsiteY10" fmla="*/ 57965 h 92144"/>
                      <a:gd name="connsiteX11" fmla="*/ 8721 w 219438"/>
                      <a:gd name="connsiteY11" fmla="*/ 55675 h 92144"/>
                      <a:gd name="connsiteX12" fmla="*/ 212831 w 219438"/>
                      <a:gd name="connsiteY12" fmla="*/ 1762 h 92144"/>
                      <a:gd name="connsiteX13" fmla="*/ 219438 w 219438"/>
                      <a:gd name="connsiteY13" fmla="*/ 0 h 92144"/>
                      <a:gd name="connsiteX14" fmla="*/ 217941 w 219438"/>
                      <a:gd name="connsiteY14" fmla="*/ 6695 h 92144"/>
                      <a:gd name="connsiteX15" fmla="*/ 198560 w 219438"/>
                      <a:gd name="connsiteY15" fmla="*/ 92145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9438" h="92144">
                        <a:moveTo>
                          <a:pt x="188606" y="90295"/>
                        </a:moveTo>
                        <a:lnTo>
                          <a:pt x="188694" y="90119"/>
                        </a:lnTo>
                        <a:lnTo>
                          <a:pt x="209836" y="4845"/>
                        </a:lnTo>
                        <a:lnTo>
                          <a:pt x="214858" y="9778"/>
                        </a:lnTo>
                        <a:lnTo>
                          <a:pt x="9690" y="59374"/>
                        </a:lnTo>
                        <a:lnTo>
                          <a:pt x="9602" y="55586"/>
                        </a:lnTo>
                        <a:lnTo>
                          <a:pt x="188606" y="90295"/>
                        </a:lnTo>
                        <a:close/>
                        <a:moveTo>
                          <a:pt x="198560" y="92145"/>
                        </a:moveTo>
                        <a:lnTo>
                          <a:pt x="193539" y="91264"/>
                        </a:lnTo>
                        <a:lnTo>
                          <a:pt x="8809" y="59462"/>
                        </a:lnTo>
                        <a:lnTo>
                          <a:pt x="0" y="57965"/>
                        </a:lnTo>
                        <a:lnTo>
                          <a:pt x="8721" y="55675"/>
                        </a:lnTo>
                        <a:lnTo>
                          <a:pt x="212831" y="1762"/>
                        </a:lnTo>
                        <a:lnTo>
                          <a:pt x="219438" y="0"/>
                        </a:lnTo>
                        <a:lnTo>
                          <a:pt x="217941" y="6695"/>
                        </a:lnTo>
                        <a:lnTo>
                          <a:pt x="198560" y="92145"/>
                        </a:lnTo>
                        <a:close/>
                      </a:path>
                    </a:pathLst>
                  </a:custGeom>
                  <a:grpFill/>
                  <a:ln w="8809" cap="flat">
                    <a:noFill/>
                    <a:prstDash val="solid"/>
                    <a:miter/>
                  </a:ln>
                </p:spPr>
                <p:txBody>
                  <a:bodyPr rtlCol="0" anchor="ctr"/>
                  <a:lstStyle/>
                  <a:p>
                    <a:endParaRPr lang="en-US" sz="3200"/>
                  </a:p>
                </p:txBody>
              </p:sp>
              <p:sp>
                <p:nvSpPr>
                  <p:cNvPr id="2197" name="Freeform: Shape 2196">
                    <a:extLst>
                      <a:ext uri="{FF2B5EF4-FFF2-40B4-BE49-F238E27FC236}">
                        <a16:creationId xmlns:a16="http://schemas.microsoft.com/office/drawing/2014/main" id="{56D5520A-F62A-4E04-96DF-7A9F9ECE99A4}"/>
                      </a:ext>
                    </a:extLst>
                  </p:cNvPr>
                  <p:cNvSpPr/>
                  <p:nvPr/>
                </p:nvSpPr>
                <p:spPr>
                  <a:xfrm>
                    <a:off x="4926220" y="3746903"/>
                    <a:ext cx="239699" cy="100777"/>
                  </a:xfrm>
                  <a:custGeom>
                    <a:avLst/>
                    <a:gdLst>
                      <a:gd name="connsiteX0" fmla="*/ 216972 w 239699"/>
                      <a:gd name="connsiteY0" fmla="*/ 100778 h 100777"/>
                      <a:gd name="connsiteX1" fmla="*/ 208779 w 239699"/>
                      <a:gd name="connsiteY1" fmla="*/ 99368 h 100777"/>
                      <a:gd name="connsiteX2" fmla="*/ 25106 w 239699"/>
                      <a:gd name="connsiteY2" fmla="*/ 67743 h 100777"/>
                      <a:gd name="connsiteX3" fmla="*/ 22199 w 239699"/>
                      <a:gd name="connsiteY3" fmla="*/ 68448 h 100777"/>
                      <a:gd name="connsiteX4" fmla="*/ 22199 w 239699"/>
                      <a:gd name="connsiteY4" fmla="*/ 67215 h 100777"/>
                      <a:gd name="connsiteX5" fmla="*/ 0 w 239699"/>
                      <a:gd name="connsiteY5" fmla="*/ 63427 h 100777"/>
                      <a:gd name="connsiteX6" fmla="*/ 21847 w 239699"/>
                      <a:gd name="connsiteY6" fmla="*/ 57613 h 100777"/>
                      <a:gd name="connsiteX7" fmla="*/ 21759 w 239699"/>
                      <a:gd name="connsiteY7" fmla="*/ 56291 h 100777"/>
                      <a:gd name="connsiteX8" fmla="*/ 24754 w 239699"/>
                      <a:gd name="connsiteY8" fmla="*/ 56820 h 100777"/>
                      <a:gd name="connsiteX9" fmla="*/ 223314 w 239699"/>
                      <a:gd name="connsiteY9" fmla="*/ 4405 h 100777"/>
                      <a:gd name="connsiteX10" fmla="*/ 223666 w 239699"/>
                      <a:gd name="connsiteY10" fmla="*/ 2995 h 100777"/>
                      <a:gd name="connsiteX11" fmla="*/ 224723 w 239699"/>
                      <a:gd name="connsiteY11" fmla="*/ 3964 h 100777"/>
                      <a:gd name="connsiteX12" fmla="*/ 239699 w 239699"/>
                      <a:gd name="connsiteY12" fmla="*/ 0 h 100777"/>
                      <a:gd name="connsiteX13" fmla="*/ 236264 w 239699"/>
                      <a:gd name="connsiteY13" fmla="*/ 15240 h 100777"/>
                      <a:gd name="connsiteX14" fmla="*/ 237321 w 239699"/>
                      <a:gd name="connsiteY14" fmla="*/ 16297 h 100777"/>
                      <a:gd name="connsiteX15" fmla="*/ 236000 w 239699"/>
                      <a:gd name="connsiteY15" fmla="*/ 16738 h 100777"/>
                      <a:gd name="connsiteX16" fmla="*/ 216972 w 239699"/>
                      <a:gd name="connsiteY16" fmla="*/ 100778 h 100777"/>
                      <a:gd name="connsiteX17" fmla="*/ 208515 w 239699"/>
                      <a:gd name="connsiteY17" fmla="*/ 92409 h 100777"/>
                      <a:gd name="connsiteX18" fmla="*/ 211774 w 239699"/>
                      <a:gd name="connsiteY18" fmla="*/ 92938 h 100777"/>
                      <a:gd name="connsiteX19" fmla="*/ 228600 w 239699"/>
                      <a:gd name="connsiteY19" fmla="*/ 18411 h 100777"/>
                      <a:gd name="connsiteX20" fmla="*/ 226750 w 239699"/>
                      <a:gd name="connsiteY20" fmla="*/ 18852 h 100777"/>
                      <a:gd name="connsiteX21" fmla="*/ 208515 w 239699"/>
                      <a:gd name="connsiteY21" fmla="*/ 92409 h 100777"/>
                      <a:gd name="connsiteX22" fmla="*/ 50036 w 239699"/>
                      <a:gd name="connsiteY22" fmla="*/ 61753 h 100777"/>
                      <a:gd name="connsiteX23" fmla="*/ 201908 w 239699"/>
                      <a:gd name="connsiteY23" fmla="*/ 91176 h 100777"/>
                      <a:gd name="connsiteX24" fmla="*/ 219350 w 239699"/>
                      <a:gd name="connsiteY24" fmla="*/ 20790 h 100777"/>
                      <a:gd name="connsiteX25" fmla="*/ 50036 w 239699"/>
                      <a:gd name="connsiteY25" fmla="*/ 61753 h 100777"/>
                      <a:gd name="connsiteX26" fmla="*/ 221552 w 239699"/>
                      <a:gd name="connsiteY26" fmla="*/ 11893 h 100777"/>
                      <a:gd name="connsiteX27" fmla="*/ 157597 w 239699"/>
                      <a:gd name="connsiteY27" fmla="*/ 28806 h 100777"/>
                      <a:gd name="connsiteX28" fmla="*/ 221200 w 239699"/>
                      <a:gd name="connsiteY28" fmla="*/ 13390 h 100777"/>
                      <a:gd name="connsiteX29" fmla="*/ 221552 w 239699"/>
                      <a:gd name="connsiteY29" fmla="*/ 11893 h 100777"/>
                      <a:gd name="connsiteX30" fmla="*/ 230362 w 239699"/>
                      <a:gd name="connsiteY30" fmla="*/ 9514 h 100777"/>
                      <a:gd name="connsiteX31" fmla="*/ 230626 w 239699"/>
                      <a:gd name="connsiteY31" fmla="*/ 9778 h 100777"/>
                      <a:gd name="connsiteX32" fmla="*/ 230714 w 239699"/>
                      <a:gd name="connsiteY32" fmla="*/ 9514 h 100777"/>
                      <a:gd name="connsiteX33" fmla="*/ 230362 w 239699"/>
                      <a:gd name="connsiteY33" fmla="*/ 9514 h 10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9699" h="100777">
                        <a:moveTo>
                          <a:pt x="216972" y="100778"/>
                        </a:moveTo>
                        <a:lnTo>
                          <a:pt x="208779" y="99368"/>
                        </a:lnTo>
                        <a:lnTo>
                          <a:pt x="25106" y="67743"/>
                        </a:lnTo>
                        <a:lnTo>
                          <a:pt x="22199" y="68448"/>
                        </a:lnTo>
                        <a:lnTo>
                          <a:pt x="22199" y="67215"/>
                        </a:lnTo>
                        <a:lnTo>
                          <a:pt x="0" y="63427"/>
                        </a:lnTo>
                        <a:lnTo>
                          <a:pt x="21847" y="57613"/>
                        </a:lnTo>
                        <a:lnTo>
                          <a:pt x="21759" y="56291"/>
                        </a:lnTo>
                        <a:lnTo>
                          <a:pt x="24754" y="56820"/>
                        </a:lnTo>
                        <a:lnTo>
                          <a:pt x="223314" y="4405"/>
                        </a:lnTo>
                        <a:lnTo>
                          <a:pt x="223666" y="2995"/>
                        </a:lnTo>
                        <a:lnTo>
                          <a:pt x="224723" y="3964"/>
                        </a:lnTo>
                        <a:lnTo>
                          <a:pt x="239699" y="0"/>
                        </a:lnTo>
                        <a:lnTo>
                          <a:pt x="236264" y="15240"/>
                        </a:lnTo>
                        <a:lnTo>
                          <a:pt x="237321" y="16297"/>
                        </a:lnTo>
                        <a:lnTo>
                          <a:pt x="236000" y="16738"/>
                        </a:lnTo>
                        <a:lnTo>
                          <a:pt x="216972" y="100778"/>
                        </a:lnTo>
                        <a:close/>
                        <a:moveTo>
                          <a:pt x="208515" y="92409"/>
                        </a:moveTo>
                        <a:lnTo>
                          <a:pt x="211774" y="92938"/>
                        </a:lnTo>
                        <a:lnTo>
                          <a:pt x="228600" y="18411"/>
                        </a:lnTo>
                        <a:lnTo>
                          <a:pt x="226750" y="18852"/>
                        </a:lnTo>
                        <a:lnTo>
                          <a:pt x="208515" y="92409"/>
                        </a:lnTo>
                        <a:close/>
                        <a:moveTo>
                          <a:pt x="50036" y="61753"/>
                        </a:moveTo>
                        <a:lnTo>
                          <a:pt x="201908" y="91176"/>
                        </a:lnTo>
                        <a:lnTo>
                          <a:pt x="219350" y="20790"/>
                        </a:lnTo>
                        <a:lnTo>
                          <a:pt x="50036" y="61753"/>
                        </a:lnTo>
                        <a:close/>
                        <a:moveTo>
                          <a:pt x="221552" y="11893"/>
                        </a:moveTo>
                        <a:lnTo>
                          <a:pt x="157597" y="28806"/>
                        </a:lnTo>
                        <a:lnTo>
                          <a:pt x="221200" y="13390"/>
                        </a:lnTo>
                        <a:lnTo>
                          <a:pt x="221552" y="11893"/>
                        </a:lnTo>
                        <a:close/>
                        <a:moveTo>
                          <a:pt x="230362" y="9514"/>
                        </a:moveTo>
                        <a:lnTo>
                          <a:pt x="230626" y="9778"/>
                        </a:lnTo>
                        <a:lnTo>
                          <a:pt x="230714" y="9514"/>
                        </a:lnTo>
                        <a:lnTo>
                          <a:pt x="230362" y="9514"/>
                        </a:lnTo>
                        <a:close/>
                      </a:path>
                    </a:pathLst>
                  </a:custGeom>
                  <a:grpFill/>
                  <a:ln w="8809" cap="flat">
                    <a:noFill/>
                    <a:prstDash val="solid"/>
                    <a:miter/>
                  </a:ln>
                </p:spPr>
                <p:txBody>
                  <a:bodyPr rtlCol="0" anchor="ctr"/>
                  <a:lstStyle/>
                  <a:p>
                    <a:endParaRPr lang="en-US" sz="3200"/>
                  </a:p>
                </p:txBody>
              </p:sp>
            </p:grpSp>
            <p:grpSp>
              <p:nvGrpSpPr>
                <p:cNvPr id="1704" name="Graphic 4229">
                  <a:extLst>
                    <a:ext uri="{FF2B5EF4-FFF2-40B4-BE49-F238E27FC236}">
                      <a16:creationId xmlns:a16="http://schemas.microsoft.com/office/drawing/2014/main" id="{B9E5267D-D649-4F10-BD99-1F9B379C1C82}"/>
                    </a:ext>
                  </a:extLst>
                </p:cNvPr>
                <p:cNvGrpSpPr/>
                <p:nvPr/>
              </p:nvGrpSpPr>
              <p:grpSpPr>
                <a:xfrm>
                  <a:off x="5209084" y="3898775"/>
                  <a:ext cx="148259" cy="94963"/>
                  <a:chOff x="5209084" y="3898775"/>
                  <a:chExt cx="148259" cy="94963"/>
                </a:xfrm>
                <a:grpFill/>
              </p:grpSpPr>
              <p:sp>
                <p:nvSpPr>
                  <p:cNvPr id="2194" name="Freeform: Shape 2193">
                    <a:extLst>
                      <a:ext uri="{FF2B5EF4-FFF2-40B4-BE49-F238E27FC236}">
                        <a16:creationId xmlns:a16="http://schemas.microsoft.com/office/drawing/2014/main" id="{DA552CDC-06A3-43B6-A73B-679FF98DB12D}"/>
                      </a:ext>
                    </a:extLst>
                  </p:cNvPr>
                  <p:cNvSpPr/>
                  <p:nvPr/>
                </p:nvSpPr>
                <p:spPr>
                  <a:xfrm>
                    <a:off x="5218599" y="3903620"/>
                    <a:ext cx="133195" cy="85449"/>
                  </a:xfrm>
                  <a:custGeom>
                    <a:avLst/>
                    <a:gdLst>
                      <a:gd name="connsiteX0" fmla="*/ 0 w 133195"/>
                      <a:gd name="connsiteY0" fmla="*/ 37175 h 85449"/>
                      <a:gd name="connsiteX1" fmla="*/ 5550 w 133195"/>
                      <a:gd name="connsiteY1" fmla="*/ 35589 h 85449"/>
                      <a:gd name="connsiteX2" fmla="*/ 127558 w 133195"/>
                      <a:gd name="connsiteY2" fmla="*/ 1586 h 85449"/>
                      <a:gd name="connsiteX3" fmla="*/ 133196 w 133195"/>
                      <a:gd name="connsiteY3" fmla="*/ 0 h 85449"/>
                      <a:gd name="connsiteX4" fmla="*/ 131257 w 133195"/>
                      <a:gd name="connsiteY4" fmla="*/ 5462 h 85449"/>
                      <a:gd name="connsiteX5" fmla="*/ 102980 w 133195"/>
                      <a:gd name="connsiteY5" fmla="*/ 83688 h 85449"/>
                      <a:gd name="connsiteX6" fmla="*/ 102363 w 133195"/>
                      <a:gd name="connsiteY6" fmla="*/ 85450 h 85449"/>
                      <a:gd name="connsiteX7" fmla="*/ 100690 w 133195"/>
                      <a:gd name="connsiteY7" fmla="*/ 84657 h 85449"/>
                      <a:gd name="connsiteX8" fmla="*/ 6959 w 133195"/>
                      <a:gd name="connsiteY8" fmla="*/ 40434 h 85449"/>
                      <a:gd name="connsiteX9" fmla="*/ 0 w 133195"/>
                      <a:gd name="connsiteY9" fmla="*/ 37175 h 85449"/>
                      <a:gd name="connsiteX10" fmla="*/ 14095 w 133195"/>
                      <a:gd name="connsiteY10" fmla="*/ 43606 h 85449"/>
                      <a:gd name="connsiteX11" fmla="*/ 102099 w 133195"/>
                      <a:gd name="connsiteY11" fmla="*/ 81750 h 85449"/>
                      <a:gd name="connsiteX12" fmla="*/ 99808 w 133195"/>
                      <a:gd name="connsiteY12" fmla="*/ 82719 h 85449"/>
                      <a:gd name="connsiteX13" fmla="*/ 125532 w 133195"/>
                      <a:gd name="connsiteY13" fmla="*/ 3612 h 85449"/>
                      <a:gd name="connsiteX14" fmla="*/ 129232 w 133195"/>
                      <a:gd name="connsiteY14" fmla="*/ 7488 h 85449"/>
                      <a:gd name="connsiteX15" fmla="*/ 14095 w 133195"/>
                      <a:gd name="connsiteY15" fmla="*/ 43606 h 8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3195" h="85449">
                        <a:moveTo>
                          <a:pt x="0" y="37175"/>
                        </a:moveTo>
                        <a:lnTo>
                          <a:pt x="5550" y="35589"/>
                        </a:lnTo>
                        <a:lnTo>
                          <a:pt x="127558" y="1586"/>
                        </a:lnTo>
                        <a:lnTo>
                          <a:pt x="133196" y="0"/>
                        </a:lnTo>
                        <a:lnTo>
                          <a:pt x="131257" y="5462"/>
                        </a:lnTo>
                        <a:lnTo>
                          <a:pt x="102980" y="83688"/>
                        </a:lnTo>
                        <a:lnTo>
                          <a:pt x="102363" y="85450"/>
                        </a:lnTo>
                        <a:lnTo>
                          <a:pt x="100690" y="84657"/>
                        </a:lnTo>
                        <a:lnTo>
                          <a:pt x="6959" y="40434"/>
                        </a:lnTo>
                        <a:lnTo>
                          <a:pt x="0" y="37175"/>
                        </a:lnTo>
                        <a:close/>
                        <a:moveTo>
                          <a:pt x="14095" y="43606"/>
                        </a:moveTo>
                        <a:lnTo>
                          <a:pt x="102099" y="81750"/>
                        </a:lnTo>
                        <a:lnTo>
                          <a:pt x="99808" y="82719"/>
                        </a:lnTo>
                        <a:lnTo>
                          <a:pt x="125532" y="3612"/>
                        </a:lnTo>
                        <a:lnTo>
                          <a:pt x="129232" y="7488"/>
                        </a:lnTo>
                        <a:lnTo>
                          <a:pt x="14095" y="43606"/>
                        </a:lnTo>
                        <a:close/>
                      </a:path>
                    </a:pathLst>
                  </a:custGeom>
                  <a:grpFill/>
                  <a:ln w="8809" cap="flat">
                    <a:noFill/>
                    <a:prstDash val="solid"/>
                    <a:miter/>
                  </a:ln>
                </p:spPr>
                <p:txBody>
                  <a:bodyPr rtlCol="0" anchor="ctr"/>
                  <a:lstStyle/>
                  <a:p>
                    <a:endParaRPr lang="en-US" sz="3200"/>
                  </a:p>
                </p:txBody>
              </p:sp>
              <p:sp>
                <p:nvSpPr>
                  <p:cNvPr id="2195" name="Freeform: Shape 2194">
                    <a:extLst>
                      <a:ext uri="{FF2B5EF4-FFF2-40B4-BE49-F238E27FC236}">
                        <a16:creationId xmlns:a16="http://schemas.microsoft.com/office/drawing/2014/main" id="{2326EBFD-1FCF-47D6-B3C4-B77F5976B68C}"/>
                      </a:ext>
                    </a:extLst>
                  </p:cNvPr>
                  <p:cNvSpPr/>
                  <p:nvPr/>
                </p:nvSpPr>
                <p:spPr>
                  <a:xfrm>
                    <a:off x="5209084" y="3898775"/>
                    <a:ext cx="148259" cy="94963"/>
                  </a:xfrm>
                  <a:custGeom>
                    <a:avLst/>
                    <a:gdLst>
                      <a:gd name="connsiteX0" fmla="*/ 113727 w 148259"/>
                      <a:gd name="connsiteY0" fmla="*/ 94964 h 94963"/>
                      <a:gd name="connsiteX1" fmla="*/ 107473 w 148259"/>
                      <a:gd name="connsiteY1" fmla="*/ 92057 h 94963"/>
                      <a:gd name="connsiteX2" fmla="*/ 103861 w 148259"/>
                      <a:gd name="connsiteY2" fmla="*/ 93642 h 94963"/>
                      <a:gd name="connsiteX3" fmla="*/ 104830 w 148259"/>
                      <a:gd name="connsiteY3" fmla="*/ 90823 h 94963"/>
                      <a:gd name="connsiteX4" fmla="*/ 14006 w 148259"/>
                      <a:gd name="connsiteY4" fmla="*/ 48010 h 94963"/>
                      <a:gd name="connsiteX5" fmla="*/ 14095 w 148259"/>
                      <a:gd name="connsiteY5" fmla="*/ 48010 h 94963"/>
                      <a:gd name="connsiteX6" fmla="*/ 0 w 148259"/>
                      <a:gd name="connsiteY6" fmla="*/ 41315 h 94963"/>
                      <a:gd name="connsiteX7" fmla="*/ 133019 w 148259"/>
                      <a:gd name="connsiteY7" fmla="*/ 4228 h 94963"/>
                      <a:gd name="connsiteX8" fmla="*/ 133724 w 148259"/>
                      <a:gd name="connsiteY8" fmla="*/ 2114 h 94963"/>
                      <a:gd name="connsiteX9" fmla="*/ 135222 w 148259"/>
                      <a:gd name="connsiteY9" fmla="*/ 3612 h 94963"/>
                      <a:gd name="connsiteX10" fmla="*/ 148260 w 148259"/>
                      <a:gd name="connsiteY10" fmla="*/ 0 h 94963"/>
                      <a:gd name="connsiteX11" fmla="*/ 143767 w 148259"/>
                      <a:gd name="connsiteY11" fmla="*/ 12509 h 94963"/>
                      <a:gd name="connsiteX12" fmla="*/ 145088 w 148259"/>
                      <a:gd name="connsiteY12" fmla="*/ 13918 h 94963"/>
                      <a:gd name="connsiteX13" fmla="*/ 142974 w 148259"/>
                      <a:gd name="connsiteY13" fmla="*/ 14535 h 94963"/>
                      <a:gd name="connsiteX14" fmla="*/ 117427 w 148259"/>
                      <a:gd name="connsiteY14" fmla="*/ 85361 h 94963"/>
                      <a:gd name="connsiteX15" fmla="*/ 120246 w 148259"/>
                      <a:gd name="connsiteY15" fmla="*/ 86595 h 94963"/>
                      <a:gd name="connsiteX16" fmla="*/ 116370 w 148259"/>
                      <a:gd name="connsiteY16" fmla="*/ 88269 h 94963"/>
                      <a:gd name="connsiteX17" fmla="*/ 113727 w 148259"/>
                      <a:gd name="connsiteY17" fmla="*/ 94964 h 94963"/>
                      <a:gd name="connsiteX18" fmla="*/ 33211 w 148259"/>
                      <a:gd name="connsiteY18" fmla="*/ 48891 h 94963"/>
                      <a:gd name="connsiteX19" fmla="*/ 107825 w 148259"/>
                      <a:gd name="connsiteY19" fmla="*/ 81221 h 94963"/>
                      <a:gd name="connsiteX20" fmla="*/ 127998 w 148259"/>
                      <a:gd name="connsiteY20" fmla="*/ 19204 h 94963"/>
                      <a:gd name="connsiteX21" fmla="*/ 33211 w 148259"/>
                      <a:gd name="connsiteY21" fmla="*/ 48891 h 94963"/>
                      <a:gd name="connsiteX22" fmla="*/ 19116 w 148259"/>
                      <a:gd name="connsiteY22" fmla="*/ 42813 h 94963"/>
                      <a:gd name="connsiteX23" fmla="*/ 23521 w 148259"/>
                      <a:gd name="connsiteY23" fmla="*/ 44839 h 94963"/>
                      <a:gd name="connsiteX24" fmla="*/ 116723 w 148259"/>
                      <a:gd name="connsiteY24" fmla="*/ 15592 h 94963"/>
                      <a:gd name="connsiteX25" fmla="*/ 19116 w 148259"/>
                      <a:gd name="connsiteY25" fmla="*/ 42813 h 9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8259" h="94963">
                        <a:moveTo>
                          <a:pt x="113727" y="94964"/>
                        </a:moveTo>
                        <a:lnTo>
                          <a:pt x="107473" y="92057"/>
                        </a:lnTo>
                        <a:lnTo>
                          <a:pt x="103861" y="93642"/>
                        </a:lnTo>
                        <a:lnTo>
                          <a:pt x="104830" y="90823"/>
                        </a:lnTo>
                        <a:lnTo>
                          <a:pt x="14006" y="48010"/>
                        </a:lnTo>
                        <a:lnTo>
                          <a:pt x="14095" y="48010"/>
                        </a:lnTo>
                        <a:lnTo>
                          <a:pt x="0" y="41315"/>
                        </a:lnTo>
                        <a:lnTo>
                          <a:pt x="133019" y="4228"/>
                        </a:lnTo>
                        <a:lnTo>
                          <a:pt x="133724" y="2114"/>
                        </a:lnTo>
                        <a:lnTo>
                          <a:pt x="135222" y="3612"/>
                        </a:lnTo>
                        <a:lnTo>
                          <a:pt x="148260" y="0"/>
                        </a:lnTo>
                        <a:lnTo>
                          <a:pt x="143767" y="12509"/>
                        </a:lnTo>
                        <a:lnTo>
                          <a:pt x="145088" y="13918"/>
                        </a:lnTo>
                        <a:lnTo>
                          <a:pt x="142974" y="14535"/>
                        </a:lnTo>
                        <a:lnTo>
                          <a:pt x="117427" y="85361"/>
                        </a:lnTo>
                        <a:lnTo>
                          <a:pt x="120246" y="86595"/>
                        </a:lnTo>
                        <a:lnTo>
                          <a:pt x="116370" y="88269"/>
                        </a:lnTo>
                        <a:lnTo>
                          <a:pt x="113727" y="94964"/>
                        </a:lnTo>
                        <a:close/>
                        <a:moveTo>
                          <a:pt x="33211" y="48891"/>
                        </a:moveTo>
                        <a:lnTo>
                          <a:pt x="107825" y="81221"/>
                        </a:lnTo>
                        <a:lnTo>
                          <a:pt x="127998" y="19204"/>
                        </a:lnTo>
                        <a:lnTo>
                          <a:pt x="33211" y="48891"/>
                        </a:lnTo>
                        <a:close/>
                        <a:moveTo>
                          <a:pt x="19116" y="42813"/>
                        </a:moveTo>
                        <a:lnTo>
                          <a:pt x="23521" y="44839"/>
                        </a:lnTo>
                        <a:lnTo>
                          <a:pt x="116723" y="15592"/>
                        </a:lnTo>
                        <a:lnTo>
                          <a:pt x="19116" y="42813"/>
                        </a:lnTo>
                        <a:close/>
                      </a:path>
                    </a:pathLst>
                  </a:custGeom>
                  <a:grpFill/>
                  <a:ln w="8809" cap="flat">
                    <a:noFill/>
                    <a:prstDash val="solid"/>
                    <a:miter/>
                  </a:ln>
                </p:spPr>
                <p:txBody>
                  <a:bodyPr rtlCol="0" anchor="ctr"/>
                  <a:lstStyle/>
                  <a:p>
                    <a:endParaRPr lang="en-US" sz="3200"/>
                  </a:p>
                </p:txBody>
              </p:sp>
            </p:grpSp>
            <p:grpSp>
              <p:nvGrpSpPr>
                <p:cNvPr id="1705" name="Graphic 4229">
                  <a:extLst>
                    <a:ext uri="{FF2B5EF4-FFF2-40B4-BE49-F238E27FC236}">
                      <a16:creationId xmlns:a16="http://schemas.microsoft.com/office/drawing/2014/main" id="{8647BE75-0622-42A5-9BFE-B82754CEF8E8}"/>
                    </a:ext>
                  </a:extLst>
                </p:cNvPr>
                <p:cNvGrpSpPr/>
                <p:nvPr/>
              </p:nvGrpSpPr>
              <p:grpSpPr>
                <a:xfrm>
                  <a:off x="5337699" y="3897277"/>
                  <a:ext cx="115136" cy="97077"/>
                  <a:chOff x="5337699" y="3897277"/>
                  <a:chExt cx="115136" cy="97077"/>
                </a:xfrm>
                <a:grpFill/>
              </p:grpSpPr>
              <p:sp>
                <p:nvSpPr>
                  <p:cNvPr id="2192" name="Freeform: Shape 2191">
                    <a:extLst>
                      <a:ext uri="{FF2B5EF4-FFF2-40B4-BE49-F238E27FC236}">
                        <a16:creationId xmlns:a16="http://schemas.microsoft.com/office/drawing/2014/main" id="{9C536D22-CE39-47B6-BC56-F383C1BDC5D4}"/>
                      </a:ext>
                    </a:extLst>
                  </p:cNvPr>
                  <p:cNvSpPr/>
                  <p:nvPr/>
                </p:nvSpPr>
                <p:spPr>
                  <a:xfrm>
                    <a:off x="5342544" y="3903003"/>
                    <a:ext cx="102363" cy="86242"/>
                  </a:xfrm>
                  <a:custGeom>
                    <a:avLst/>
                    <a:gdLst>
                      <a:gd name="connsiteX0" fmla="*/ 90824 w 102363"/>
                      <a:gd name="connsiteY0" fmla="*/ 47394 h 86242"/>
                      <a:gd name="connsiteX1" fmla="*/ 3172 w 102363"/>
                      <a:gd name="connsiteY1" fmla="*/ 8016 h 86242"/>
                      <a:gd name="connsiteX2" fmla="*/ 7488 w 102363"/>
                      <a:gd name="connsiteY2" fmla="*/ 4405 h 86242"/>
                      <a:gd name="connsiteX3" fmla="*/ 23961 w 102363"/>
                      <a:gd name="connsiteY3" fmla="*/ 83424 h 86242"/>
                      <a:gd name="connsiteX4" fmla="*/ 21671 w 102363"/>
                      <a:gd name="connsiteY4" fmla="*/ 82367 h 86242"/>
                      <a:gd name="connsiteX5" fmla="*/ 90824 w 102363"/>
                      <a:gd name="connsiteY5" fmla="*/ 47394 h 86242"/>
                      <a:gd name="connsiteX6" fmla="*/ 102364 w 102363"/>
                      <a:gd name="connsiteY6" fmla="*/ 41315 h 86242"/>
                      <a:gd name="connsiteX7" fmla="*/ 23257 w 102363"/>
                      <a:gd name="connsiteY7" fmla="*/ 85273 h 86242"/>
                      <a:gd name="connsiteX8" fmla="*/ 21495 w 102363"/>
                      <a:gd name="connsiteY8" fmla="*/ 86243 h 86242"/>
                      <a:gd name="connsiteX9" fmla="*/ 20966 w 102363"/>
                      <a:gd name="connsiteY9" fmla="*/ 84216 h 86242"/>
                      <a:gd name="connsiteX10" fmla="*/ 1498 w 102363"/>
                      <a:gd name="connsiteY10" fmla="*/ 5902 h 86242"/>
                      <a:gd name="connsiteX11" fmla="*/ 0 w 102363"/>
                      <a:gd name="connsiteY11" fmla="*/ 0 h 86242"/>
                      <a:gd name="connsiteX12" fmla="*/ 5814 w 102363"/>
                      <a:gd name="connsiteY12" fmla="*/ 2379 h 86242"/>
                      <a:gd name="connsiteX13" fmla="*/ 102364 w 102363"/>
                      <a:gd name="connsiteY13" fmla="*/ 41315 h 86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363" h="86242">
                        <a:moveTo>
                          <a:pt x="90824" y="47394"/>
                        </a:moveTo>
                        <a:lnTo>
                          <a:pt x="3172" y="8016"/>
                        </a:lnTo>
                        <a:lnTo>
                          <a:pt x="7488" y="4405"/>
                        </a:lnTo>
                        <a:lnTo>
                          <a:pt x="23961" y="83424"/>
                        </a:lnTo>
                        <a:lnTo>
                          <a:pt x="21671" y="82367"/>
                        </a:lnTo>
                        <a:lnTo>
                          <a:pt x="90824" y="47394"/>
                        </a:lnTo>
                        <a:close/>
                        <a:moveTo>
                          <a:pt x="102364" y="41315"/>
                        </a:moveTo>
                        <a:lnTo>
                          <a:pt x="23257" y="85273"/>
                        </a:lnTo>
                        <a:lnTo>
                          <a:pt x="21495" y="86243"/>
                        </a:lnTo>
                        <a:lnTo>
                          <a:pt x="20966" y="84216"/>
                        </a:lnTo>
                        <a:lnTo>
                          <a:pt x="1498" y="5902"/>
                        </a:lnTo>
                        <a:lnTo>
                          <a:pt x="0" y="0"/>
                        </a:lnTo>
                        <a:lnTo>
                          <a:pt x="5814" y="2379"/>
                        </a:lnTo>
                        <a:lnTo>
                          <a:pt x="102364" y="41315"/>
                        </a:lnTo>
                        <a:close/>
                      </a:path>
                    </a:pathLst>
                  </a:custGeom>
                  <a:grpFill/>
                  <a:ln w="8809" cap="flat">
                    <a:noFill/>
                    <a:prstDash val="solid"/>
                    <a:miter/>
                  </a:ln>
                </p:spPr>
                <p:txBody>
                  <a:bodyPr rtlCol="0" anchor="ctr"/>
                  <a:lstStyle/>
                  <a:p>
                    <a:endParaRPr lang="en-US" sz="3200"/>
                  </a:p>
                </p:txBody>
              </p:sp>
              <p:sp>
                <p:nvSpPr>
                  <p:cNvPr id="2193" name="Freeform: Shape 2192">
                    <a:extLst>
                      <a:ext uri="{FF2B5EF4-FFF2-40B4-BE49-F238E27FC236}">
                        <a16:creationId xmlns:a16="http://schemas.microsoft.com/office/drawing/2014/main" id="{9FD075B2-300D-49CF-96E5-09DE80A7800D}"/>
                      </a:ext>
                    </a:extLst>
                  </p:cNvPr>
                  <p:cNvSpPr/>
                  <p:nvPr/>
                </p:nvSpPr>
                <p:spPr>
                  <a:xfrm>
                    <a:off x="5337699" y="3897277"/>
                    <a:ext cx="115136" cy="97077"/>
                  </a:xfrm>
                  <a:custGeom>
                    <a:avLst/>
                    <a:gdLst>
                      <a:gd name="connsiteX0" fmla="*/ 24050 w 115136"/>
                      <a:gd name="connsiteY0" fmla="*/ 97078 h 97077"/>
                      <a:gd name="connsiteX1" fmla="*/ 22288 w 115136"/>
                      <a:gd name="connsiteY1" fmla="*/ 89854 h 97077"/>
                      <a:gd name="connsiteX2" fmla="*/ 18852 w 115136"/>
                      <a:gd name="connsiteY2" fmla="*/ 88269 h 97077"/>
                      <a:gd name="connsiteX3" fmla="*/ 21583 w 115136"/>
                      <a:gd name="connsiteY3" fmla="*/ 86947 h 97077"/>
                      <a:gd name="connsiteX4" fmla="*/ 3876 w 115136"/>
                      <a:gd name="connsiteY4" fmla="*/ 15504 h 97077"/>
                      <a:gd name="connsiteX5" fmla="*/ 1938 w 115136"/>
                      <a:gd name="connsiteY5" fmla="*/ 14623 h 97077"/>
                      <a:gd name="connsiteX6" fmla="*/ 3348 w 115136"/>
                      <a:gd name="connsiteY6" fmla="*/ 13390 h 97077"/>
                      <a:gd name="connsiteX7" fmla="*/ 0 w 115136"/>
                      <a:gd name="connsiteY7" fmla="*/ 0 h 97077"/>
                      <a:gd name="connsiteX8" fmla="*/ 13038 w 115136"/>
                      <a:gd name="connsiteY8" fmla="*/ 5286 h 97077"/>
                      <a:gd name="connsiteX9" fmla="*/ 14624 w 115136"/>
                      <a:gd name="connsiteY9" fmla="*/ 3964 h 97077"/>
                      <a:gd name="connsiteX10" fmla="*/ 15064 w 115136"/>
                      <a:gd name="connsiteY10" fmla="*/ 6078 h 97077"/>
                      <a:gd name="connsiteX11" fmla="*/ 115137 w 115136"/>
                      <a:gd name="connsiteY11" fmla="*/ 46513 h 97077"/>
                      <a:gd name="connsiteX12" fmla="*/ 103685 w 115136"/>
                      <a:gd name="connsiteY12" fmla="*/ 52855 h 97077"/>
                      <a:gd name="connsiteX13" fmla="*/ 103685 w 115136"/>
                      <a:gd name="connsiteY13" fmla="*/ 52855 h 97077"/>
                      <a:gd name="connsiteX14" fmla="*/ 103333 w 115136"/>
                      <a:gd name="connsiteY14" fmla="*/ 53032 h 97077"/>
                      <a:gd name="connsiteX15" fmla="*/ 33035 w 115136"/>
                      <a:gd name="connsiteY15" fmla="*/ 92057 h 97077"/>
                      <a:gd name="connsiteX16" fmla="*/ 33651 w 115136"/>
                      <a:gd name="connsiteY16" fmla="*/ 94964 h 97077"/>
                      <a:gd name="connsiteX17" fmla="*/ 30392 w 115136"/>
                      <a:gd name="connsiteY17" fmla="*/ 93466 h 97077"/>
                      <a:gd name="connsiteX18" fmla="*/ 24050 w 115136"/>
                      <a:gd name="connsiteY18" fmla="*/ 97078 h 97077"/>
                      <a:gd name="connsiteX19" fmla="*/ 18235 w 115136"/>
                      <a:gd name="connsiteY19" fmla="*/ 22023 h 97077"/>
                      <a:gd name="connsiteX20" fmla="*/ 30744 w 115136"/>
                      <a:gd name="connsiteY20" fmla="*/ 82190 h 97077"/>
                      <a:gd name="connsiteX21" fmla="*/ 87740 w 115136"/>
                      <a:gd name="connsiteY21" fmla="*/ 53296 h 97077"/>
                      <a:gd name="connsiteX22" fmla="*/ 18235 w 115136"/>
                      <a:gd name="connsiteY22" fmla="*/ 22023 h 97077"/>
                      <a:gd name="connsiteX23" fmla="*/ 20349 w 115136"/>
                      <a:gd name="connsiteY23" fmla="*/ 15592 h 97077"/>
                      <a:gd name="connsiteX24" fmla="*/ 95756 w 115136"/>
                      <a:gd name="connsiteY24" fmla="*/ 49508 h 97077"/>
                      <a:gd name="connsiteX25" fmla="*/ 99280 w 115136"/>
                      <a:gd name="connsiteY25" fmla="*/ 47570 h 97077"/>
                      <a:gd name="connsiteX26" fmla="*/ 20349 w 115136"/>
                      <a:gd name="connsiteY26" fmla="*/ 15592 h 97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5136" h="97077">
                        <a:moveTo>
                          <a:pt x="24050" y="97078"/>
                        </a:moveTo>
                        <a:lnTo>
                          <a:pt x="22288" y="89854"/>
                        </a:lnTo>
                        <a:lnTo>
                          <a:pt x="18852" y="88269"/>
                        </a:lnTo>
                        <a:lnTo>
                          <a:pt x="21583" y="86947"/>
                        </a:lnTo>
                        <a:lnTo>
                          <a:pt x="3876" y="15504"/>
                        </a:lnTo>
                        <a:lnTo>
                          <a:pt x="1938" y="14623"/>
                        </a:lnTo>
                        <a:lnTo>
                          <a:pt x="3348" y="13390"/>
                        </a:lnTo>
                        <a:lnTo>
                          <a:pt x="0" y="0"/>
                        </a:lnTo>
                        <a:lnTo>
                          <a:pt x="13038" y="5286"/>
                        </a:lnTo>
                        <a:lnTo>
                          <a:pt x="14624" y="3964"/>
                        </a:lnTo>
                        <a:lnTo>
                          <a:pt x="15064" y="6078"/>
                        </a:lnTo>
                        <a:lnTo>
                          <a:pt x="115137" y="46513"/>
                        </a:lnTo>
                        <a:lnTo>
                          <a:pt x="103685" y="52855"/>
                        </a:lnTo>
                        <a:lnTo>
                          <a:pt x="103685" y="52855"/>
                        </a:lnTo>
                        <a:lnTo>
                          <a:pt x="103333" y="53032"/>
                        </a:lnTo>
                        <a:lnTo>
                          <a:pt x="33035" y="92057"/>
                        </a:lnTo>
                        <a:lnTo>
                          <a:pt x="33651" y="94964"/>
                        </a:lnTo>
                        <a:lnTo>
                          <a:pt x="30392" y="93466"/>
                        </a:lnTo>
                        <a:lnTo>
                          <a:pt x="24050" y="97078"/>
                        </a:lnTo>
                        <a:close/>
                        <a:moveTo>
                          <a:pt x="18235" y="22023"/>
                        </a:moveTo>
                        <a:lnTo>
                          <a:pt x="30744" y="82190"/>
                        </a:lnTo>
                        <a:lnTo>
                          <a:pt x="87740" y="53296"/>
                        </a:lnTo>
                        <a:lnTo>
                          <a:pt x="18235" y="22023"/>
                        </a:lnTo>
                        <a:close/>
                        <a:moveTo>
                          <a:pt x="20349" y="15592"/>
                        </a:moveTo>
                        <a:lnTo>
                          <a:pt x="95756" y="49508"/>
                        </a:lnTo>
                        <a:lnTo>
                          <a:pt x="99280" y="47570"/>
                        </a:lnTo>
                        <a:lnTo>
                          <a:pt x="20349" y="15592"/>
                        </a:lnTo>
                        <a:close/>
                      </a:path>
                    </a:pathLst>
                  </a:custGeom>
                  <a:grpFill/>
                  <a:ln w="8809" cap="flat">
                    <a:noFill/>
                    <a:prstDash val="solid"/>
                    <a:miter/>
                  </a:ln>
                </p:spPr>
                <p:txBody>
                  <a:bodyPr rtlCol="0" anchor="ctr"/>
                  <a:lstStyle/>
                  <a:p>
                    <a:endParaRPr lang="en-US" sz="3200"/>
                  </a:p>
                </p:txBody>
              </p:sp>
            </p:grpSp>
            <p:grpSp>
              <p:nvGrpSpPr>
                <p:cNvPr id="1706" name="Graphic 4229">
                  <a:extLst>
                    <a:ext uri="{FF2B5EF4-FFF2-40B4-BE49-F238E27FC236}">
                      <a16:creationId xmlns:a16="http://schemas.microsoft.com/office/drawing/2014/main" id="{87B53C31-01F4-4D18-B143-4C99B5C370A9}"/>
                    </a:ext>
                  </a:extLst>
                </p:cNvPr>
                <p:cNvGrpSpPr/>
                <p:nvPr/>
              </p:nvGrpSpPr>
              <p:grpSpPr>
                <a:xfrm>
                  <a:off x="5430549" y="3932338"/>
                  <a:ext cx="126148" cy="122007"/>
                  <a:chOff x="5430549" y="3932338"/>
                  <a:chExt cx="126148" cy="122007"/>
                </a:xfrm>
                <a:grpFill/>
              </p:grpSpPr>
              <p:sp>
                <p:nvSpPr>
                  <p:cNvPr id="2190" name="Freeform: Shape 2189">
                    <a:extLst>
                      <a:ext uri="{FF2B5EF4-FFF2-40B4-BE49-F238E27FC236}">
                        <a16:creationId xmlns:a16="http://schemas.microsoft.com/office/drawing/2014/main" id="{A5941D58-92DB-4067-9502-1101F0AAE7A5}"/>
                      </a:ext>
                    </a:extLst>
                  </p:cNvPr>
                  <p:cNvSpPr/>
                  <p:nvPr/>
                </p:nvSpPr>
                <p:spPr>
                  <a:xfrm>
                    <a:off x="5436451" y="3940707"/>
                    <a:ext cx="108882" cy="107208"/>
                  </a:xfrm>
                  <a:custGeom>
                    <a:avLst/>
                    <a:gdLst>
                      <a:gd name="connsiteX0" fmla="*/ 89238 w 108882"/>
                      <a:gd name="connsiteY0" fmla="*/ 101659 h 107208"/>
                      <a:gd name="connsiteX1" fmla="*/ 705 w 108882"/>
                      <a:gd name="connsiteY1" fmla="*/ 8721 h 107208"/>
                      <a:gd name="connsiteX2" fmla="*/ 5550 w 108882"/>
                      <a:gd name="connsiteY2" fmla="*/ 6783 h 107208"/>
                      <a:gd name="connsiteX3" fmla="*/ 4405 w 108882"/>
                      <a:gd name="connsiteY3" fmla="*/ 77609 h 107208"/>
                      <a:gd name="connsiteX4" fmla="*/ 3171 w 108882"/>
                      <a:gd name="connsiteY4" fmla="*/ 76024 h 107208"/>
                      <a:gd name="connsiteX5" fmla="*/ 89238 w 108882"/>
                      <a:gd name="connsiteY5" fmla="*/ 101659 h 107208"/>
                      <a:gd name="connsiteX6" fmla="*/ 108882 w 108882"/>
                      <a:gd name="connsiteY6" fmla="*/ 107209 h 107208"/>
                      <a:gd name="connsiteX7" fmla="*/ 2379 w 108882"/>
                      <a:gd name="connsiteY7" fmla="*/ 79195 h 107208"/>
                      <a:gd name="connsiteX8" fmla="*/ 1233 w 108882"/>
                      <a:gd name="connsiteY8" fmla="*/ 78843 h 107208"/>
                      <a:gd name="connsiteX9" fmla="*/ 1233 w 108882"/>
                      <a:gd name="connsiteY9" fmla="*/ 77609 h 107208"/>
                      <a:gd name="connsiteX10" fmla="*/ 88 w 108882"/>
                      <a:gd name="connsiteY10" fmla="*/ 6783 h 107208"/>
                      <a:gd name="connsiteX11" fmla="*/ 0 w 108882"/>
                      <a:gd name="connsiteY11" fmla="*/ 0 h 107208"/>
                      <a:gd name="connsiteX12" fmla="*/ 4933 w 108882"/>
                      <a:gd name="connsiteY12" fmla="*/ 4845 h 107208"/>
                      <a:gd name="connsiteX13" fmla="*/ 108882 w 108882"/>
                      <a:gd name="connsiteY13" fmla="*/ 107209 h 107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882" h="107208">
                        <a:moveTo>
                          <a:pt x="89238" y="101659"/>
                        </a:moveTo>
                        <a:lnTo>
                          <a:pt x="705" y="8721"/>
                        </a:lnTo>
                        <a:lnTo>
                          <a:pt x="5550" y="6783"/>
                        </a:lnTo>
                        <a:lnTo>
                          <a:pt x="4405" y="77609"/>
                        </a:lnTo>
                        <a:lnTo>
                          <a:pt x="3171" y="76024"/>
                        </a:lnTo>
                        <a:lnTo>
                          <a:pt x="89238" y="101659"/>
                        </a:lnTo>
                        <a:close/>
                        <a:moveTo>
                          <a:pt x="108882" y="107209"/>
                        </a:moveTo>
                        <a:lnTo>
                          <a:pt x="2379" y="79195"/>
                        </a:lnTo>
                        <a:lnTo>
                          <a:pt x="1233" y="78843"/>
                        </a:lnTo>
                        <a:lnTo>
                          <a:pt x="1233" y="77609"/>
                        </a:lnTo>
                        <a:lnTo>
                          <a:pt x="88" y="6783"/>
                        </a:lnTo>
                        <a:lnTo>
                          <a:pt x="0" y="0"/>
                        </a:lnTo>
                        <a:lnTo>
                          <a:pt x="4933" y="4845"/>
                        </a:lnTo>
                        <a:lnTo>
                          <a:pt x="108882" y="107209"/>
                        </a:lnTo>
                        <a:close/>
                      </a:path>
                    </a:pathLst>
                  </a:custGeom>
                  <a:grpFill/>
                  <a:ln w="8809" cap="flat">
                    <a:noFill/>
                    <a:prstDash val="solid"/>
                    <a:miter/>
                  </a:ln>
                </p:spPr>
                <p:txBody>
                  <a:bodyPr rtlCol="0" anchor="ctr"/>
                  <a:lstStyle/>
                  <a:p>
                    <a:endParaRPr lang="en-US" sz="3200"/>
                  </a:p>
                </p:txBody>
              </p:sp>
              <p:sp>
                <p:nvSpPr>
                  <p:cNvPr id="2191" name="Freeform: Shape 2190">
                    <a:extLst>
                      <a:ext uri="{FF2B5EF4-FFF2-40B4-BE49-F238E27FC236}">
                        <a16:creationId xmlns:a16="http://schemas.microsoft.com/office/drawing/2014/main" id="{4E8E1DFB-ABEC-4BD3-80FE-3513873B35E4}"/>
                      </a:ext>
                    </a:extLst>
                  </p:cNvPr>
                  <p:cNvSpPr/>
                  <p:nvPr/>
                </p:nvSpPr>
                <p:spPr>
                  <a:xfrm>
                    <a:off x="5430549" y="3932338"/>
                    <a:ext cx="126148" cy="122007"/>
                  </a:xfrm>
                  <a:custGeom>
                    <a:avLst/>
                    <a:gdLst>
                      <a:gd name="connsiteX0" fmla="*/ 126149 w 126148"/>
                      <a:gd name="connsiteY0" fmla="*/ 122008 h 122007"/>
                      <a:gd name="connsiteX1" fmla="*/ 106240 w 126148"/>
                      <a:gd name="connsiteY1" fmla="*/ 116810 h 122007"/>
                      <a:gd name="connsiteX2" fmla="*/ 106328 w 126148"/>
                      <a:gd name="connsiteY2" fmla="*/ 116899 h 122007"/>
                      <a:gd name="connsiteX3" fmla="*/ 103861 w 126148"/>
                      <a:gd name="connsiteY3" fmla="*/ 116194 h 122007"/>
                      <a:gd name="connsiteX4" fmla="*/ 13478 w 126148"/>
                      <a:gd name="connsiteY4" fmla="*/ 92409 h 122007"/>
                      <a:gd name="connsiteX5" fmla="*/ 13390 w 126148"/>
                      <a:gd name="connsiteY5" fmla="*/ 95757 h 122007"/>
                      <a:gd name="connsiteX6" fmla="*/ 10218 w 126148"/>
                      <a:gd name="connsiteY6" fmla="*/ 91528 h 122007"/>
                      <a:gd name="connsiteX7" fmla="*/ 3612 w 126148"/>
                      <a:gd name="connsiteY7" fmla="*/ 89766 h 122007"/>
                      <a:gd name="connsiteX8" fmla="*/ 3435 w 126148"/>
                      <a:gd name="connsiteY8" fmla="*/ 82631 h 122007"/>
                      <a:gd name="connsiteX9" fmla="*/ 0 w 126148"/>
                      <a:gd name="connsiteY9" fmla="*/ 78138 h 122007"/>
                      <a:gd name="connsiteX10" fmla="*/ 3348 w 126148"/>
                      <a:gd name="connsiteY10" fmla="*/ 79107 h 122007"/>
                      <a:gd name="connsiteX11" fmla="*/ 2290 w 126148"/>
                      <a:gd name="connsiteY11" fmla="*/ 17530 h 122007"/>
                      <a:gd name="connsiteX12" fmla="*/ 617 w 126148"/>
                      <a:gd name="connsiteY12" fmla="*/ 15768 h 122007"/>
                      <a:gd name="connsiteX13" fmla="*/ 2290 w 126148"/>
                      <a:gd name="connsiteY13" fmla="*/ 15064 h 122007"/>
                      <a:gd name="connsiteX14" fmla="*/ 2026 w 126148"/>
                      <a:gd name="connsiteY14" fmla="*/ 0 h 122007"/>
                      <a:gd name="connsiteX15" fmla="*/ 12861 w 126148"/>
                      <a:gd name="connsiteY15" fmla="*/ 10659 h 122007"/>
                      <a:gd name="connsiteX16" fmla="*/ 14711 w 126148"/>
                      <a:gd name="connsiteY16" fmla="*/ 9866 h 122007"/>
                      <a:gd name="connsiteX17" fmla="*/ 14711 w 126148"/>
                      <a:gd name="connsiteY17" fmla="*/ 12421 h 122007"/>
                      <a:gd name="connsiteX18" fmla="*/ 126149 w 126148"/>
                      <a:gd name="connsiteY18" fmla="*/ 122008 h 122007"/>
                      <a:gd name="connsiteX19" fmla="*/ 97342 w 126148"/>
                      <a:gd name="connsiteY19" fmla="*/ 107473 h 122007"/>
                      <a:gd name="connsiteX20" fmla="*/ 103332 w 126148"/>
                      <a:gd name="connsiteY20" fmla="*/ 109058 h 122007"/>
                      <a:gd name="connsiteX21" fmla="*/ 32947 w 126148"/>
                      <a:gd name="connsiteY21" fmla="*/ 39818 h 122007"/>
                      <a:gd name="connsiteX22" fmla="*/ 97342 w 126148"/>
                      <a:gd name="connsiteY22" fmla="*/ 107473 h 122007"/>
                      <a:gd name="connsiteX23" fmla="*/ 13742 w 126148"/>
                      <a:gd name="connsiteY23" fmla="*/ 82278 h 122007"/>
                      <a:gd name="connsiteX24" fmla="*/ 83952 w 126148"/>
                      <a:gd name="connsiteY24" fmla="*/ 103244 h 122007"/>
                      <a:gd name="connsiteX25" fmla="*/ 14535 w 126148"/>
                      <a:gd name="connsiteY25" fmla="*/ 30392 h 122007"/>
                      <a:gd name="connsiteX26" fmla="*/ 13742 w 126148"/>
                      <a:gd name="connsiteY26" fmla="*/ 82278 h 12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6148" h="122007">
                        <a:moveTo>
                          <a:pt x="126149" y="122008"/>
                        </a:moveTo>
                        <a:lnTo>
                          <a:pt x="106240" y="116810"/>
                        </a:lnTo>
                        <a:lnTo>
                          <a:pt x="106328" y="116899"/>
                        </a:lnTo>
                        <a:lnTo>
                          <a:pt x="103861" y="116194"/>
                        </a:lnTo>
                        <a:lnTo>
                          <a:pt x="13478" y="92409"/>
                        </a:lnTo>
                        <a:lnTo>
                          <a:pt x="13390" y="95757"/>
                        </a:lnTo>
                        <a:lnTo>
                          <a:pt x="10218" y="91528"/>
                        </a:lnTo>
                        <a:lnTo>
                          <a:pt x="3612" y="89766"/>
                        </a:lnTo>
                        <a:lnTo>
                          <a:pt x="3435" y="82631"/>
                        </a:lnTo>
                        <a:lnTo>
                          <a:pt x="0" y="78138"/>
                        </a:lnTo>
                        <a:lnTo>
                          <a:pt x="3348" y="79107"/>
                        </a:lnTo>
                        <a:lnTo>
                          <a:pt x="2290" y="17530"/>
                        </a:lnTo>
                        <a:lnTo>
                          <a:pt x="617" y="15768"/>
                        </a:lnTo>
                        <a:lnTo>
                          <a:pt x="2290" y="15064"/>
                        </a:lnTo>
                        <a:lnTo>
                          <a:pt x="2026" y="0"/>
                        </a:lnTo>
                        <a:lnTo>
                          <a:pt x="12861" y="10659"/>
                        </a:lnTo>
                        <a:lnTo>
                          <a:pt x="14711" y="9866"/>
                        </a:lnTo>
                        <a:lnTo>
                          <a:pt x="14711" y="12421"/>
                        </a:lnTo>
                        <a:lnTo>
                          <a:pt x="126149" y="122008"/>
                        </a:lnTo>
                        <a:close/>
                        <a:moveTo>
                          <a:pt x="97342" y="107473"/>
                        </a:moveTo>
                        <a:lnTo>
                          <a:pt x="103332" y="109058"/>
                        </a:lnTo>
                        <a:lnTo>
                          <a:pt x="32947" y="39818"/>
                        </a:lnTo>
                        <a:lnTo>
                          <a:pt x="97342" y="107473"/>
                        </a:lnTo>
                        <a:close/>
                        <a:moveTo>
                          <a:pt x="13742" y="82278"/>
                        </a:moveTo>
                        <a:lnTo>
                          <a:pt x="83952" y="103244"/>
                        </a:lnTo>
                        <a:lnTo>
                          <a:pt x="14535" y="30392"/>
                        </a:lnTo>
                        <a:lnTo>
                          <a:pt x="13742" y="82278"/>
                        </a:lnTo>
                        <a:close/>
                      </a:path>
                    </a:pathLst>
                  </a:custGeom>
                  <a:grpFill/>
                  <a:ln w="8809" cap="flat">
                    <a:noFill/>
                    <a:prstDash val="solid"/>
                    <a:miter/>
                  </a:ln>
                </p:spPr>
                <p:txBody>
                  <a:bodyPr rtlCol="0" anchor="ctr"/>
                  <a:lstStyle/>
                  <a:p>
                    <a:endParaRPr lang="en-US" sz="3200"/>
                  </a:p>
                </p:txBody>
              </p:sp>
            </p:grpSp>
            <p:grpSp>
              <p:nvGrpSpPr>
                <p:cNvPr id="1707" name="Graphic 4229">
                  <a:extLst>
                    <a:ext uri="{FF2B5EF4-FFF2-40B4-BE49-F238E27FC236}">
                      <a16:creationId xmlns:a16="http://schemas.microsoft.com/office/drawing/2014/main" id="{0550622E-1EF6-476B-B652-BDE5DB4D117F}"/>
                    </a:ext>
                  </a:extLst>
                </p:cNvPr>
                <p:cNvGrpSpPr/>
                <p:nvPr/>
              </p:nvGrpSpPr>
              <p:grpSpPr>
                <a:xfrm>
                  <a:off x="5460148" y="4035671"/>
                  <a:ext cx="84040" cy="143326"/>
                  <a:chOff x="5460148" y="4035671"/>
                  <a:chExt cx="84040" cy="143326"/>
                </a:xfrm>
                <a:grpFill/>
              </p:grpSpPr>
              <p:sp>
                <p:nvSpPr>
                  <p:cNvPr id="2188" name="Freeform: Shape 2187">
                    <a:extLst>
                      <a:ext uri="{FF2B5EF4-FFF2-40B4-BE49-F238E27FC236}">
                        <a16:creationId xmlns:a16="http://schemas.microsoft.com/office/drawing/2014/main" id="{4CF90E3C-D116-4C8A-BCC7-9E9466FFEB45}"/>
                      </a:ext>
                    </a:extLst>
                  </p:cNvPr>
                  <p:cNvSpPr/>
                  <p:nvPr/>
                </p:nvSpPr>
                <p:spPr>
                  <a:xfrm>
                    <a:off x="5465345" y="4040692"/>
                    <a:ext cx="75231" cy="128262"/>
                  </a:xfrm>
                  <a:custGeom>
                    <a:avLst/>
                    <a:gdLst>
                      <a:gd name="connsiteX0" fmla="*/ 65189 w 75231"/>
                      <a:gd name="connsiteY0" fmla="*/ 114696 h 128262"/>
                      <a:gd name="connsiteX1" fmla="*/ 67039 w 75231"/>
                      <a:gd name="connsiteY1" fmla="*/ 4669 h 128262"/>
                      <a:gd name="connsiteX2" fmla="*/ 71267 w 75231"/>
                      <a:gd name="connsiteY2" fmla="*/ 7576 h 128262"/>
                      <a:gd name="connsiteX3" fmla="*/ 3788 w 75231"/>
                      <a:gd name="connsiteY3" fmla="*/ 33651 h 128262"/>
                      <a:gd name="connsiteX4" fmla="*/ 4581 w 75231"/>
                      <a:gd name="connsiteY4" fmla="*/ 30744 h 128262"/>
                      <a:gd name="connsiteX5" fmla="*/ 65189 w 75231"/>
                      <a:gd name="connsiteY5" fmla="*/ 114696 h 128262"/>
                      <a:gd name="connsiteX6" fmla="*/ 75231 w 75231"/>
                      <a:gd name="connsiteY6" fmla="*/ 128263 h 128262"/>
                      <a:gd name="connsiteX7" fmla="*/ 1498 w 75231"/>
                      <a:gd name="connsiteY7" fmla="*/ 32947 h 128262"/>
                      <a:gd name="connsiteX8" fmla="*/ 0 w 75231"/>
                      <a:gd name="connsiteY8" fmla="*/ 31008 h 128262"/>
                      <a:gd name="connsiteX9" fmla="*/ 2290 w 75231"/>
                      <a:gd name="connsiteY9" fmla="*/ 30040 h 128262"/>
                      <a:gd name="connsiteX10" fmla="*/ 68888 w 75231"/>
                      <a:gd name="connsiteY10" fmla="*/ 1762 h 128262"/>
                      <a:gd name="connsiteX11" fmla="*/ 73029 w 75231"/>
                      <a:gd name="connsiteY11" fmla="*/ 0 h 128262"/>
                      <a:gd name="connsiteX12" fmla="*/ 73117 w 75231"/>
                      <a:gd name="connsiteY12" fmla="*/ 4669 h 128262"/>
                      <a:gd name="connsiteX13" fmla="*/ 75231 w 75231"/>
                      <a:gd name="connsiteY13" fmla="*/ 128263 h 12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231" h="128262">
                        <a:moveTo>
                          <a:pt x="65189" y="114696"/>
                        </a:moveTo>
                        <a:lnTo>
                          <a:pt x="67039" y="4669"/>
                        </a:lnTo>
                        <a:lnTo>
                          <a:pt x="71267" y="7576"/>
                        </a:lnTo>
                        <a:lnTo>
                          <a:pt x="3788" y="33651"/>
                        </a:lnTo>
                        <a:lnTo>
                          <a:pt x="4581" y="30744"/>
                        </a:lnTo>
                        <a:lnTo>
                          <a:pt x="65189" y="114696"/>
                        </a:lnTo>
                        <a:close/>
                        <a:moveTo>
                          <a:pt x="75231" y="128263"/>
                        </a:moveTo>
                        <a:lnTo>
                          <a:pt x="1498" y="32947"/>
                        </a:lnTo>
                        <a:lnTo>
                          <a:pt x="0" y="31008"/>
                        </a:lnTo>
                        <a:lnTo>
                          <a:pt x="2290" y="30040"/>
                        </a:lnTo>
                        <a:lnTo>
                          <a:pt x="68888" y="1762"/>
                        </a:lnTo>
                        <a:lnTo>
                          <a:pt x="73029" y="0"/>
                        </a:lnTo>
                        <a:lnTo>
                          <a:pt x="73117" y="4669"/>
                        </a:lnTo>
                        <a:lnTo>
                          <a:pt x="75231" y="128263"/>
                        </a:lnTo>
                        <a:close/>
                      </a:path>
                    </a:pathLst>
                  </a:custGeom>
                  <a:grpFill/>
                  <a:ln w="8809" cap="flat">
                    <a:noFill/>
                    <a:prstDash val="solid"/>
                    <a:miter/>
                  </a:ln>
                </p:spPr>
                <p:txBody>
                  <a:bodyPr rtlCol="0" anchor="ctr"/>
                  <a:lstStyle/>
                  <a:p>
                    <a:endParaRPr lang="en-US" sz="3200"/>
                  </a:p>
                </p:txBody>
              </p:sp>
              <p:sp>
                <p:nvSpPr>
                  <p:cNvPr id="2189" name="Freeform: Shape 2188">
                    <a:extLst>
                      <a:ext uri="{FF2B5EF4-FFF2-40B4-BE49-F238E27FC236}">
                        <a16:creationId xmlns:a16="http://schemas.microsoft.com/office/drawing/2014/main" id="{5C850B1D-2C9E-4E58-BE1E-1710EE000311}"/>
                      </a:ext>
                    </a:extLst>
                  </p:cNvPr>
                  <p:cNvSpPr/>
                  <p:nvPr/>
                </p:nvSpPr>
                <p:spPr>
                  <a:xfrm>
                    <a:off x="5460148" y="4035671"/>
                    <a:ext cx="84040" cy="143326"/>
                  </a:xfrm>
                  <a:custGeom>
                    <a:avLst/>
                    <a:gdLst>
                      <a:gd name="connsiteX0" fmla="*/ 84040 w 84040"/>
                      <a:gd name="connsiteY0" fmla="*/ 143327 h 143326"/>
                      <a:gd name="connsiteX1" fmla="*/ 73557 w 84040"/>
                      <a:gd name="connsiteY1" fmla="*/ 129849 h 143326"/>
                      <a:gd name="connsiteX2" fmla="*/ 73557 w 84040"/>
                      <a:gd name="connsiteY2" fmla="*/ 129936 h 143326"/>
                      <a:gd name="connsiteX3" fmla="*/ 72676 w 84040"/>
                      <a:gd name="connsiteY3" fmla="*/ 128703 h 143326"/>
                      <a:gd name="connsiteX4" fmla="*/ 6519 w 84040"/>
                      <a:gd name="connsiteY4" fmla="*/ 43165 h 143326"/>
                      <a:gd name="connsiteX5" fmla="*/ 3964 w 84040"/>
                      <a:gd name="connsiteY5" fmla="*/ 44134 h 143326"/>
                      <a:gd name="connsiteX6" fmla="*/ 4845 w 84040"/>
                      <a:gd name="connsiteY6" fmla="*/ 40963 h 143326"/>
                      <a:gd name="connsiteX7" fmla="*/ 0 w 84040"/>
                      <a:gd name="connsiteY7" fmla="*/ 34620 h 143326"/>
                      <a:gd name="connsiteX8" fmla="*/ 7576 w 84040"/>
                      <a:gd name="connsiteY8" fmla="*/ 31449 h 143326"/>
                      <a:gd name="connsiteX9" fmla="*/ 8545 w 84040"/>
                      <a:gd name="connsiteY9" fmla="*/ 28013 h 143326"/>
                      <a:gd name="connsiteX10" fmla="*/ 10218 w 84040"/>
                      <a:gd name="connsiteY10" fmla="*/ 30304 h 143326"/>
                      <a:gd name="connsiteX11" fmla="*/ 69064 w 84040"/>
                      <a:gd name="connsiteY11" fmla="*/ 5286 h 143326"/>
                      <a:gd name="connsiteX12" fmla="*/ 69064 w 84040"/>
                      <a:gd name="connsiteY12" fmla="*/ 3348 h 143326"/>
                      <a:gd name="connsiteX13" fmla="*/ 70826 w 84040"/>
                      <a:gd name="connsiteY13" fmla="*/ 4581 h 143326"/>
                      <a:gd name="connsiteX14" fmla="*/ 81750 w 84040"/>
                      <a:gd name="connsiteY14" fmla="*/ 0 h 143326"/>
                      <a:gd name="connsiteX15" fmla="*/ 81926 w 84040"/>
                      <a:gd name="connsiteY15" fmla="*/ 12069 h 143326"/>
                      <a:gd name="connsiteX16" fmla="*/ 83864 w 84040"/>
                      <a:gd name="connsiteY16" fmla="*/ 13390 h 143326"/>
                      <a:gd name="connsiteX17" fmla="*/ 82014 w 84040"/>
                      <a:gd name="connsiteY17" fmla="*/ 14095 h 143326"/>
                      <a:gd name="connsiteX18" fmla="*/ 84040 w 84040"/>
                      <a:gd name="connsiteY18" fmla="*/ 143327 h 143326"/>
                      <a:gd name="connsiteX19" fmla="*/ 73733 w 84040"/>
                      <a:gd name="connsiteY19" fmla="*/ 119013 h 143326"/>
                      <a:gd name="connsiteX20" fmla="*/ 76905 w 84040"/>
                      <a:gd name="connsiteY20" fmla="*/ 123153 h 143326"/>
                      <a:gd name="connsiteX21" fmla="*/ 75231 w 84040"/>
                      <a:gd name="connsiteY21" fmla="*/ 26076 h 143326"/>
                      <a:gd name="connsiteX22" fmla="*/ 73733 w 84040"/>
                      <a:gd name="connsiteY22" fmla="*/ 119013 h 143326"/>
                      <a:gd name="connsiteX23" fmla="*/ 16561 w 84040"/>
                      <a:gd name="connsiteY23" fmla="*/ 39289 h 143326"/>
                      <a:gd name="connsiteX24" fmla="*/ 67215 w 84040"/>
                      <a:gd name="connsiteY24" fmla="*/ 109499 h 143326"/>
                      <a:gd name="connsiteX25" fmla="*/ 68712 w 84040"/>
                      <a:gd name="connsiteY25" fmla="*/ 19116 h 143326"/>
                      <a:gd name="connsiteX26" fmla="*/ 16561 w 84040"/>
                      <a:gd name="connsiteY26" fmla="*/ 39289 h 14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4040" h="143326">
                        <a:moveTo>
                          <a:pt x="84040" y="143327"/>
                        </a:moveTo>
                        <a:lnTo>
                          <a:pt x="73557" y="129849"/>
                        </a:lnTo>
                        <a:lnTo>
                          <a:pt x="73557" y="129936"/>
                        </a:lnTo>
                        <a:lnTo>
                          <a:pt x="72676" y="128703"/>
                        </a:lnTo>
                        <a:lnTo>
                          <a:pt x="6519" y="43165"/>
                        </a:lnTo>
                        <a:lnTo>
                          <a:pt x="3964" y="44134"/>
                        </a:lnTo>
                        <a:lnTo>
                          <a:pt x="4845" y="40963"/>
                        </a:lnTo>
                        <a:lnTo>
                          <a:pt x="0" y="34620"/>
                        </a:lnTo>
                        <a:lnTo>
                          <a:pt x="7576" y="31449"/>
                        </a:lnTo>
                        <a:lnTo>
                          <a:pt x="8545" y="28013"/>
                        </a:lnTo>
                        <a:lnTo>
                          <a:pt x="10218" y="30304"/>
                        </a:lnTo>
                        <a:lnTo>
                          <a:pt x="69064" y="5286"/>
                        </a:lnTo>
                        <a:lnTo>
                          <a:pt x="69064" y="3348"/>
                        </a:lnTo>
                        <a:lnTo>
                          <a:pt x="70826" y="4581"/>
                        </a:lnTo>
                        <a:lnTo>
                          <a:pt x="81750" y="0"/>
                        </a:lnTo>
                        <a:lnTo>
                          <a:pt x="81926" y="12069"/>
                        </a:lnTo>
                        <a:lnTo>
                          <a:pt x="83864" y="13390"/>
                        </a:lnTo>
                        <a:lnTo>
                          <a:pt x="82014" y="14095"/>
                        </a:lnTo>
                        <a:lnTo>
                          <a:pt x="84040" y="143327"/>
                        </a:lnTo>
                        <a:close/>
                        <a:moveTo>
                          <a:pt x="73733" y="119013"/>
                        </a:moveTo>
                        <a:lnTo>
                          <a:pt x="76905" y="123153"/>
                        </a:lnTo>
                        <a:lnTo>
                          <a:pt x="75231" y="26076"/>
                        </a:lnTo>
                        <a:lnTo>
                          <a:pt x="73733" y="119013"/>
                        </a:lnTo>
                        <a:close/>
                        <a:moveTo>
                          <a:pt x="16561" y="39289"/>
                        </a:moveTo>
                        <a:lnTo>
                          <a:pt x="67215" y="109499"/>
                        </a:lnTo>
                        <a:lnTo>
                          <a:pt x="68712" y="19116"/>
                        </a:lnTo>
                        <a:lnTo>
                          <a:pt x="16561" y="39289"/>
                        </a:lnTo>
                        <a:close/>
                      </a:path>
                    </a:pathLst>
                  </a:custGeom>
                  <a:grpFill/>
                  <a:ln w="8809" cap="flat">
                    <a:noFill/>
                    <a:prstDash val="solid"/>
                    <a:miter/>
                  </a:ln>
                </p:spPr>
                <p:txBody>
                  <a:bodyPr rtlCol="0" anchor="ctr"/>
                  <a:lstStyle/>
                  <a:p>
                    <a:endParaRPr lang="en-US" sz="3200"/>
                  </a:p>
                </p:txBody>
              </p:sp>
            </p:grpSp>
            <p:grpSp>
              <p:nvGrpSpPr>
                <p:cNvPr id="1708" name="Graphic 4229">
                  <a:extLst>
                    <a:ext uri="{FF2B5EF4-FFF2-40B4-BE49-F238E27FC236}">
                      <a16:creationId xmlns:a16="http://schemas.microsoft.com/office/drawing/2014/main" id="{9A868B7C-805F-4E39-856B-A17D9452C154}"/>
                    </a:ext>
                  </a:extLst>
                </p:cNvPr>
                <p:cNvGrpSpPr/>
                <p:nvPr/>
              </p:nvGrpSpPr>
              <p:grpSpPr>
                <a:xfrm>
                  <a:off x="5478824" y="4154155"/>
                  <a:ext cx="63955" cy="259696"/>
                  <a:chOff x="5478824" y="4154155"/>
                  <a:chExt cx="63955" cy="259696"/>
                </a:xfrm>
                <a:grpFill/>
              </p:grpSpPr>
              <p:sp>
                <p:nvSpPr>
                  <p:cNvPr id="2186" name="Freeform: Shape 2185">
                    <a:extLst>
                      <a:ext uri="{FF2B5EF4-FFF2-40B4-BE49-F238E27FC236}">
                        <a16:creationId xmlns:a16="http://schemas.microsoft.com/office/drawing/2014/main" id="{70093B45-739E-4B7A-B5C3-90A10FCDF3FE}"/>
                      </a:ext>
                    </a:extLst>
                  </p:cNvPr>
                  <p:cNvSpPr/>
                  <p:nvPr/>
                </p:nvSpPr>
                <p:spPr>
                  <a:xfrm>
                    <a:off x="5484021" y="4159529"/>
                    <a:ext cx="54793" cy="226221"/>
                  </a:xfrm>
                  <a:custGeom>
                    <a:avLst/>
                    <a:gdLst>
                      <a:gd name="connsiteX0" fmla="*/ 16737 w 54793"/>
                      <a:gd name="connsiteY0" fmla="*/ 183937 h 226221"/>
                      <a:gd name="connsiteX1" fmla="*/ 48715 w 54793"/>
                      <a:gd name="connsiteY1" fmla="*/ 2290 h 226221"/>
                      <a:gd name="connsiteX2" fmla="*/ 51446 w 54793"/>
                      <a:gd name="connsiteY2" fmla="*/ 5550 h 226221"/>
                      <a:gd name="connsiteX3" fmla="*/ 2378 w 54793"/>
                      <a:gd name="connsiteY3" fmla="*/ 5021 h 226221"/>
                      <a:gd name="connsiteX4" fmla="*/ 4580 w 54793"/>
                      <a:gd name="connsiteY4" fmla="*/ 2643 h 226221"/>
                      <a:gd name="connsiteX5" fmla="*/ 16737 w 54793"/>
                      <a:gd name="connsiteY5" fmla="*/ 183937 h 226221"/>
                      <a:gd name="connsiteX6" fmla="*/ 19997 w 54793"/>
                      <a:gd name="connsiteY6" fmla="*/ 226222 h 226221"/>
                      <a:gd name="connsiteX7" fmla="*/ 176 w 54793"/>
                      <a:gd name="connsiteY7" fmla="*/ 2907 h 226221"/>
                      <a:gd name="connsiteX8" fmla="*/ 0 w 54793"/>
                      <a:gd name="connsiteY8" fmla="*/ 529 h 226221"/>
                      <a:gd name="connsiteX9" fmla="*/ 2466 w 54793"/>
                      <a:gd name="connsiteY9" fmla="*/ 529 h 226221"/>
                      <a:gd name="connsiteX10" fmla="*/ 51534 w 54793"/>
                      <a:gd name="connsiteY10" fmla="*/ 0 h 226221"/>
                      <a:gd name="connsiteX11" fmla="*/ 54793 w 54793"/>
                      <a:gd name="connsiteY11" fmla="*/ 0 h 226221"/>
                      <a:gd name="connsiteX12" fmla="*/ 54265 w 54793"/>
                      <a:gd name="connsiteY12" fmla="*/ 3259 h 226221"/>
                      <a:gd name="connsiteX13" fmla="*/ 19997 w 54793"/>
                      <a:gd name="connsiteY13" fmla="*/ 226222 h 22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793" h="226221">
                        <a:moveTo>
                          <a:pt x="16737" y="183937"/>
                        </a:moveTo>
                        <a:lnTo>
                          <a:pt x="48715" y="2290"/>
                        </a:lnTo>
                        <a:lnTo>
                          <a:pt x="51446" y="5550"/>
                        </a:lnTo>
                        <a:lnTo>
                          <a:pt x="2378" y="5021"/>
                        </a:lnTo>
                        <a:lnTo>
                          <a:pt x="4580" y="2643"/>
                        </a:lnTo>
                        <a:lnTo>
                          <a:pt x="16737" y="183937"/>
                        </a:lnTo>
                        <a:close/>
                        <a:moveTo>
                          <a:pt x="19997" y="226222"/>
                        </a:moveTo>
                        <a:lnTo>
                          <a:pt x="176" y="2907"/>
                        </a:lnTo>
                        <a:lnTo>
                          <a:pt x="0" y="529"/>
                        </a:lnTo>
                        <a:lnTo>
                          <a:pt x="2466" y="529"/>
                        </a:lnTo>
                        <a:lnTo>
                          <a:pt x="51534" y="0"/>
                        </a:lnTo>
                        <a:lnTo>
                          <a:pt x="54793" y="0"/>
                        </a:lnTo>
                        <a:lnTo>
                          <a:pt x="54265" y="3259"/>
                        </a:lnTo>
                        <a:lnTo>
                          <a:pt x="19997" y="226222"/>
                        </a:lnTo>
                        <a:close/>
                      </a:path>
                    </a:pathLst>
                  </a:custGeom>
                  <a:grpFill/>
                  <a:ln w="8809" cap="flat">
                    <a:noFill/>
                    <a:prstDash val="solid"/>
                    <a:miter/>
                  </a:ln>
                </p:spPr>
                <p:txBody>
                  <a:bodyPr rtlCol="0" anchor="ctr"/>
                  <a:lstStyle/>
                  <a:p>
                    <a:endParaRPr lang="en-US" sz="3200"/>
                  </a:p>
                </p:txBody>
              </p:sp>
              <p:sp>
                <p:nvSpPr>
                  <p:cNvPr id="2187" name="Freeform: Shape 2186">
                    <a:extLst>
                      <a:ext uri="{FF2B5EF4-FFF2-40B4-BE49-F238E27FC236}">
                        <a16:creationId xmlns:a16="http://schemas.microsoft.com/office/drawing/2014/main" id="{EAA628F9-636E-4B77-862C-C4E8C5FFD877}"/>
                      </a:ext>
                    </a:extLst>
                  </p:cNvPr>
                  <p:cNvSpPr/>
                  <p:nvPr/>
                </p:nvSpPr>
                <p:spPr>
                  <a:xfrm>
                    <a:off x="5478824" y="4154155"/>
                    <a:ext cx="63955" cy="259696"/>
                  </a:xfrm>
                  <a:custGeom>
                    <a:avLst/>
                    <a:gdLst>
                      <a:gd name="connsiteX0" fmla="*/ 24314 w 63955"/>
                      <a:gd name="connsiteY0" fmla="*/ 259697 h 259696"/>
                      <a:gd name="connsiteX1" fmla="*/ 20526 w 63955"/>
                      <a:gd name="connsiteY1" fmla="*/ 216796 h 259696"/>
                      <a:gd name="connsiteX2" fmla="*/ 20438 w 63955"/>
                      <a:gd name="connsiteY2" fmla="*/ 217412 h 259696"/>
                      <a:gd name="connsiteX3" fmla="*/ 19997 w 63955"/>
                      <a:gd name="connsiteY3" fmla="*/ 210629 h 259696"/>
                      <a:gd name="connsiteX4" fmla="*/ 2466 w 63955"/>
                      <a:gd name="connsiteY4" fmla="*/ 13742 h 259696"/>
                      <a:gd name="connsiteX5" fmla="*/ 0 w 63955"/>
                      <a:gd name="connsiteY5" fmla="*/ 13742 h 259696"/>
                      <a:gd name="connsiteX6" fmla="*/ 2290 w 63955"/>
                      <a:gd name="connsiteY6" fmla="*/ 11276 h 259696"/>
                      <a:gd name="connsiteX7" fmla="*/ 1497 w 63955"/>
                      <a:gd name="connsiteY7" fmla="*/ 2643 h 259696"/>
                      <a:gd name="connsiteX8" fmla="*/ 10307 w 63955"/>
                      <a:gd name="connsiteY8" fmla="*/ 2555 h 259696"/>
                      <a:gd name="connsiteX9" fmla="*/ 12685 w 63955"/>
                      <a:gd name="connsiteY9" fmla="*/ 0 h 259696"/>
                      <a:gd name="connsiteX10" fmla="*/ 12862 w 63955"/>
                      <a:gd name="connsiteY10" fmla="*/ 2555 h 259696"/>
                      <a:gd name="connsiteX11" fmla="*/ 51446 w 63955"/>
                      <a:gd name="connsiteY11" fmla="*/ 2114 h 259696"/>
                      <a:gd name="connsiteX12" fmla="*/ 51798 w 63955"/>
                      <a:gd name="connsiteY12" fmla="*/ 88 h 259696"/>
                      <a:gd name="connsiteX13" fmla="*/ 53472 w 63955"/>
                      <a:gd name="connsiteY13" fmla="*/ 2026 h 259696"/>
                      <a:gd name="connsiteX14" fmla="*/ 63779 w 63955"/>
                      <a:gd name="connsiteY14" fmla="*/ 1938 h 259696"/>
                      <a:gd name="connsiteX15" fmla="*/ 62193 w 63955"/>
                      <a:gd name="connsiteY15" fmla="*/ 12333 h 259696"/>
                      <a:gd name="connsiteX16" fmla="*/ 63955 w 63955"/>
                      <a:gd name="connsiteY16" fmla="*/ 14359 h 259696"/>
                      <a:gd name="connsiteX17" fmla="*/ 61841 w 63955"/>
                      <a:gd name="connsiteY17" fmla="*/ 14359 h 259696"/>
                      <a:gd name="connsiteX18" fmla="*/ 24314 w 63955"/>
                      <a:gd name="connsiteY18" fmla="*/ 259697 h 259696"/>
                      <a:gd name="connsiteX19" fmla="*/ 25019 w 63955"/>
                      <a:gd name="connsiteY19" fmla="*/ 191161 h 259696"/>
                      <a:gd name="connsiteX20" fmla="*/ 26163 w 63955"/>
                      <a:gd name="connsiteY20" fmla="*/ 203494 h 259696"/>
                      <a:gd name="connsiteX21" fmla="*/ 48099 w 63955"/>
                      <a:gd name="connsiteY21" fmla="*/ 59991 h 259696"/>
                      <a:gd name="connsiteX22" fmla="*/ 25019 w 63955"/>
                      <a:gd name="connsiteY22" fmla="*/ 191161 h 259696"/>
                      <a:gd name="connsiteX23" fmla="*/ 13566 w 63955"/>
                      <a:gd name="connsiteY23" fmla="*/ 13742 h 259696"/>
                      <a:gd name="connsiteX24" fmla="*/ 23432 w 63955"/>
                      <a:gd name="connsiteY24" fmla="*/ 161209 h 259696"/>
                      <a:gd name="connsiteX25" fmla="*/ 49332 w 63955"/>
                      <a:gd name="connsiteY25" fmla="*/ 14183 h 259696"/>
                      <a:gd name="connsiteX26" fmla="*/ 13566 w 63955"/>
                      <a:gd name="connsiteY26" fmla="*/ 13742 h 259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3955" h="259696">
                        <a:moveTo>
                          <a:pt x="24314" y="259697"/>
                        </a:moveTo>
                        <a:lnTo>
                          <a:pt x="20526" y="216796"/>
                        </a:lnTo>
                        <a:lnTo>
                          <a:pt x="20438" y="217412"/>
                        </a:lnTo>
                        <a:lnTo>
                          <a:pt x="19997" y="210629"/>
                        </a:lnTo>
                        <a:lnTo>
                          <a:pt x="2466" y="13742"/>
                        </a:lnTo>
                        <a:lnTo>
                          <a:pt x="0" y="13742"/>
                        </a:lnTo>
                        <a:lnTo>
                          <a:pt x="2290" y="11276"/>
                        </a:lnTo>
                        <a:lnTo>
                          <a:pt x="1497" y="2643"/>
                        </a:lnTo>
                        <a:lnTo>
                          <a:pt x="10307" y="2555"/>
                        </a:lnTo>
                        <a:lnTo>
                          <a:pt x="12685" y="0"/>
                        </a:lnTo>
                        <a:lnTo>
                          <a:pt x="12862" y="2555"/>
                        </a:lnTo>
                        <a:lnTo>
                          <a:pt x="51446" y="2114"/>
                        </a:lnTo>
                        <a:lnTo>
                          <a:pt x="51798" y="88"/>
                        </a:lnTo>
                        <a:lnTo>
                          <a:pt x="53472" y="2026"/>
                        </a:lnTo>
                        <a:lnTo>
                          <a:pt x="63779" y="1938"/>
                        </a:lnTo>
                        <a:lnTo>
                          <a:pt x="62193" y="12333"/>
                        </a:lnTo>
                        <a:lnTo>
                          <a:pt x="63955" y="14359"/>
                        </a:lnTo>
                        <a:lnTo>
                          <a:pt x="61841" y="14359"/>
                        </a:lnTo>
                        <a:lnTo>
                          <a:pt x="24314" y="259697"/>
                        </a:lnTo>
                        <a:close/>
                        <a:moveTo>
                          <a:pt x="25019" y="191161"/>
                        </a:moveTo>
                        <a:lnTo>
                          <a:pt x="26163" y="203494"/>
                        </a:lnTo>
                        <a:lnTo>
                          <a:pt x="48099" y="59991"/>
                        </a:lnTo>
                        <a:lnTo>
                          <a:pt x="25019" y="191161"/>
                        </a:lnTo>
                        <a:close/>
                        <a:moveTo>
                          <a:pt x="13566" y="13742"/>
                        </a:moveTo>
                        <a:lnTo>
                          <a:pt x="23432" y="161209"/>
                        </a:lnTo>
                        <a:lnTo>
                          <a:pt x="49332" y="14183"/>
                        </a:lnTo>
                        <a:lnTo>
                          <a:pt x="13566" y="13742"/>
                        </a:lnTo>
                        <a:close/>
                      </a:path>
                    </a:pathLst>
                  </a:custGeom>
                  <a:grpFill/>
                  <a:ln w="8809" cap="flat">
                    <a:noFill/>
                    <a:prstDash val="solid"/>
                    <a:miter/>
                  </a:ln>
                </p:spPr>
                <p:txBody>
                  <a:bodyPr rtlCol="0" anchor="ctr"/>
                  <a:lstStyle/>
                  <a:p>
                    <a:endParaRPr lang="en-US" sz="3200"/>
                  </a:p>
                </p:txBody>
              </p:sp>
            </p:grpSp>
            <p:grpSp>
              <p:nvGrpSpPr>
                <p:cNvPr id="1709" name="Graphic 4229">
                  <a:extLst>
                    <a:ext uri="{FF2B5EF4-FFF2-40B4-BE49-F238E27FC236}">
                      <a16:creationId xmlns:a16="http://schemas.microsoft.com/office/drawing/2014/main" id="{D07280EC-9463-47DB-B9AA-72F3E7D0EDF6}"/>
                    </a:ext>
                  </a:extLst>
                </p:cNvPr>
                <p:cNvGrpSpPr/>
                <p:nvPr/>
              </p:nvGrpSpPr>
              <p:grpSpPr>
                <a:xfrm>
                  <a:off x="5126630" y="3921238"/>
                  <a:ext cx="110819" cy="176801"/>
                  <a:chOff x="5126630" y="3921238"/>
                  <a:chExt cx="110819" cy="176801"/>
                </a:xfrm>
                <a:grpFill/>
              </p:grpSpPr>
              <p:sp>
                <p:nvSpPr>
                  <p:cNvPr id="2184" name="Freeform: Shape 2183">
                    <a:extLst>
                      <a:ext uri="{FF2B5EF4-FFF2-40B4-BE49-F238E27FC236}">
                        <a16:creationId xmlns:a16="http://schemas.microsoft.com/office/drawing/2014/main" id="{98B20BD8-B0B6-4D2D-A4B7-D3C7995C8436}"/>
                      </a:ext>
                    </a:extLst>
                  </p:cNvPr>
                  <p:cNvSpPr/>
                  <p:nvPr/>
                </p:nvSpPr>
                <p:spPr>
                  <a:xfrm>
                    <a:off x="5131651" y="3933219"/>
                    <a:ext cx="99632" cy="158918"/>
                  </a:xfrm>
                  <a:custGeom>
                    <a:avLst/>
                    <a:gdLst>
                      <a:gd name="connsiteX0" fmla="*/ 0 w 99632"/>
                      <a:gd name="connsiteY0" fmla="*/ 108971 h 158918"/>
                      <a:gd name="connsiteX1" fmla="*/ 176 w 99632"/>
                      <a:gd name="connsiteY1" fmla="*/ 108794 h 158918"/>
                      <a:gd name="connsiteX2" fmla="*/ 91528 w 99632"/>
                      <a:gd name="connsiteY2" fmla="*/ 8897 h 158918"/>
                      <a:gd name="connsiteX3" fmla="*/ 99633 w 99632"/>
                      <a:gd name="connsiteY3" fmla="*/ 0 h 158918"/>
                      <a:gd name="connsiteX4" fmla="*/ 96989 w 99632"/>
                      <a:gd name="connsiteY4" fmla="*/ 11628 h 158918"/>
                      <a:gd name="connsiteX5" fmla="*/ 63426 w 99632"/>
                      <a:gd name="connsiteY5" fmla="*/ 157333 h 158918"/>
                      <a:gd name="connsiteX6" fmla="*/ 63074 w 99632"/>
                      <a:gd name="connsiteY6" fmla="*/ 158919 h 158918"/>
                      <a:gd name="connsiteX7" fmla="*/ 61752 w 99632"/>
                      <a:gd name="connsiteY7" fmla="*/ 157862 h 158918"/>
                      <a:gd name="connsiteX8" fmla="*/ 3964 w 99632"/>
                      <a:gd name="connsiteY8" fmla="*/ 112054 h 158918"/>
                      <a:gd name="connsiteX9" fmla="*/ 0 w 99632"/>
                      <a:gd name="connsiteY9" fmla="*/ 108971 h 158918"/>
                      <a:gd name="connsiteX10" fmla="*/ 8016 w 99632"/>
                      <a:gd name="connsiteY10" fmla="*/ 115137 h 158918"/>
                      <a:gd name="connsiteX11" fmla="*/ 63074 w 99632"/>
                      <a:gd name="connsiteY11" fmla="*/ 156276 h 158918"/>
                      <a:gd name="connsiteX12" fmla="*/ 61400 w 99632"/>
                      <a:gd name="connsiteY12" fmla="*/ 156893 h 158918"/>
                      <a:gd name="connsiteX13" fmla="*/ 90823 w 99632"/>
                      <a:gd name="connsiteY13" fmla="*/ 10307 h 158918"/>
                      <a:gd name="connsiteX14" fmla="*/ 96285 w 99632"/>
                      <a:gd name="connsiteY14" fmla="*/ 13038 h 158918"/>
                      <a:gd name="connsiteX15" fmla="*/ 8016 w 99632"/>
                      <a:gd name="connsiteY15" fmla="*/ 115137 h 15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632" h="158918">
                        <a:moveTo>
                          <a:pt x="0" y="108971"/>
                        </a:moveTo>
                        <a:lnTo>
                          <a:pt x="176" y="108794"/>
                        </a:lnTo>
                        <a:lnTo>
                          <a:pt x="91528" y="8897"/>
                        </a:lnTo>
                        <a:lnTo>
                          <a:pt x="99633" y="0"/>
                        </a:lnTo>
                        <a:lnTo>
                          <a:pt x="96989" y="11628"/>
                        </a:lnTo>
                        <a:lnTo>
                          <a:pt x="63426" y="157333"/>
                        </a:lnTo>
                        <a:lnTo>
                          <a:pt x="63074" y="158919"/>
                        </a:lnTo>
                        <a:lnTo>
                          <a:pt x="61752" y="157862"/>
                        </a:lnTo>
                        <a:lnTo>
                          <a:pt x="3964" y="112054"/>
                        </a:lnTo>
                        <a:lnTo>
                          <a:pt x="0" y="108971"/>
                        </a:lnTo>
                        <a:close/>
                        <a:moveTo>
                          <a:pt x="8016" y="115137"/>
                        </a:moveTo>
                        <a:lnTo>
                          <a:pt x="63074" y="156276"/>
                        </a:lnTo>
                        <a:lnTo>
                          <a:pt x="61400" y="156893"/>
                        </a:lnTo>
                        <a:lnTo>
                          <a:pt x="90823" y="10307"/>
                        </a:lnTo>
                        <a:lnTo>
                          <a:pt x="96285" y="13038"/>
                        </a:lnTo>
                        <a:lnTo>
                          <a:pt x="8016" y="115137"/>
                        </a:lnTo>
                        <a:close/>
                      </a:path>
                    </a:pathLst>
                  </a:custGeom>
                  <a:grpFill/>
                  <a:ln w="8809" cap="flat">
                    <a:noFill/>
                    <a:prstDash val="solid"/>
                    <a:miter/>
                  </a:ln>
                </p:spPr>
                <p:txBody>
                  <a:bodyPr rtlCol="0" anchor="ctr"/>
                  <a:lstStyle/>
                  <a:p>
                    <a:endParaRPr lang="en-US" sz="3200"/>
                  </a:p>
                </p:txBody>
              </p:sp>
              <p:sp>
                <p:nvSpPr>
                  <p:cNvPr id="2185" name="Freeform: Shape 2184">
                    <a:extLst>
                      <a:ext uri="{FF2B5EF4-FFF2-40B4-BE49-F238E27FC236}">
                        <a16:creationId xmlns:a16="http://schemas.microsoft.com/office/drawing/2014/main" id="{6A5A4A12-AC47-4A6A-9A83-EF2352A93794}"/>
                      </a:ext>
                    </a:extLst>
                  </p:cNvPr>
                  <p:cNvSpPr/>
                  <p:nvPr/>
                </p:nvSpPr>
                <p:spPr>
                  <a:xfrm>
                    <a:off x="5126630" y="3921238"/>
                    <a:ext cx="110819" cy="176801"/>
                  </a:xfrm>
                  <a:custGeom>
                    <a:avLst/>
                    <a:gdLst>
                      <a:gd name="connsiteX0" fmla="*/ 70209 w 110819"/>
                      <a:gd name="connsiteY0" fmla="*/ 176802 h 176801"/>
                      <a:gd name="connsiteX1" fmla="*/ 65188 w 110819"/>
                      <a:gd name="connsiteY1" fmla="*/ 172837 h 176801"/>
                      <a:gd name="connsiteX2" fmla="*/ 61929 w 110819"/>
                      <a:gd name="connsiteY2" fmla="*/ 173983 h 176801"/>
                      <a:gd name="connsiteX3" fmla="*/ 62545 w 110819"/>
                      <a:gd name="connsiteY3" fmla="*/ 170723 h 176801"/>
                      <a:gd name="connsiteX4" fmla="*/ 0 w 110819"/>
                      <a:gd name="connsiteY4" fmla="*/ 121215 h 176801"/>
                      <a:gd name="connsiteX5" fmla="*/ 2731 w 110819"/>
                      <a:gd name="connsiteY5" fmla="*/ 118308 h 176801"/>
                      <a:gd name="connsiteX6" fmla="*/ 92849 w 110819"/>
                      <a:gd name="connsiteY6" fmla="*/ 19733 h 176801"/>
                      <a:gd name="connsiteX7" fmla="*/ 93378 w 110819"/>
                      <a:gd name="connsiteY7" fmla="*/ 17090 h 176801"/>
                      <a:gd name="connsiteX8" fmla="*/ 94699 w 110819"/>
                      <a:gd name="connsiteY8" fmla="*/ 17707 h 176801"/>
                      <a:gd name="connsiteX9" fmla="*/ 110820 w 110819"/>
                      <a:gd name="connsiteY9" fmla="*/ 0 h 176801"/>
                      <a:gd name="connsiteX10" fmla="*/ 105446 w 110819"/>
                      <a:gd name="connsiteY10" fmla="*/ 23168 h 176801"/>
                      <a:gd name="connsiteX11" fmla="*/ 106592 w 110819"/>
                      <a:gd name="connsiteY11" fmla="*/ 23785 h 176801"/>
                      <a:gd name="connsiteX12" fmla="*/ 104830 w 110819"/>
                      <a:gd name="connsiteY12" fmla="*/ 25811 h 176801"/>
                      <a:gd name="connsiteX13" fmla="*/ 72324 w 110819"/>
                      <a:gd name="connsiteY13" fmla="*/ 167111 h 176801"/>
                      <a:gd name="connsiteX14" fmla="*/ 75054 w 110819"/>
                      <a:gd name="connsiteY14" fmla="*/ 169138 h 176801"/>
                      <a:gd name="connsiteX15" fmla="*/ 71619 w 110819"/>
                      <a:gd name="connsiteY15" fmla="*/ 170371 h 176801"/>
                      <a:gd name="connsiteX16" fmla="*/ 70209 w 110819"/>
                      <a:gd name="connsiteY16" fmla="*/ 176802 h 176801"/>
                      <a:gd name="connsiteX17" fmla="*/ 17971 w 110819"/>
                      <a:gd name="connsiteY17" fmla="*/ 126589 h 176801"/>
                      <a:gd name="connsiteX18" fmla="*/ 64484 w 110819"/>
                      <a:gd name="connsiteY18" fmla="*/ 161386 h 176801"/>
                      <a:gd name="connsiteX19" fmla="*/ 87652 w 110819"/>
                      <a:gd name="connsiteY19" fmla="*/ 45984 h 176801"/>
                      <a:gd name="connsiteX20" fmla="*/ 17971 w 110819"/>
                      <a:gd name="connsiteY20" fmla="*/ 126589 h 176801"/>
                      <a:gd name="connsiteX21" fmla="*/ 9954 w 110819"/>
                      <a:gd name="connsiteY21" fmla="*/ 120510 h 176801"/>
                      <a:gd name="connsiteX22" fmla="*/ 12509 w 110819"/>
                      <a:gd name="connsiteY22" fmla="*/ 122537 h 176801"/>
                      <a:gd name="connsiteX23" fmla="*/ 88180 w 110819"/>
                      <a:gd name="connsiteY23" fmla="*/ 34885 h 176801"/>
                      <a:gd name="connsiteX24" fmla="*/ 9954 w 110819"/>
                      <a:gd name="connsiteY24" fmla="*/ 120510 h 17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819" h="176801">
                        <a:moveTo>
                          <a:pt x="70209" y="176802"/>
                        </a:moveTo>
                        <a:lnTo>
                          <a:pt x="65188" y="172837"/>
                        </a:lnTo>
                        <a:lnTo>
                          <a:pt x="61929" y="173983"/>
                        </a:lnTo>
                        <a:lnTo>
                          <a:pt x="62545" y="170723"/>
                        </a:lnTo>
                        <a:lnTo>
                          <a:pt x="0" y="121215"/>
                        </a:lnTo>
                        <a:lnTo>
                          <a:pt x="2731" y="118308"/>
                        </a:lnTo>
                        <a:lnTo>
                          <a:pt x="92849" y="19733"/>
                        </a:lnTo>
                        <a:lnTo>
                          <a:pt x="93378" y="17090"/>
                        </a:lnTo>
                        <a:lnTo>
                          <a:pt x="94699" y="17707"/>
                        </a:lnTo>
                        <a:lnTo>
                          <a:pt x="110820" y="0"/>
                        </a:lnTo>
                        <a:lnTo>
                          <a:pt x="105446" y="23168"/>
                        </a:lnTo>
                        <a:lnTo>
                          <a:pt x="106592" y="23785"/>
                        </a:lnTo>
                        <a:lnTo>
                          <a:pt x="104830" y="25811"/>
                        </a:lnTo>
                        <a:lnTo>
                          <a:pt x="72324" y="167111"/>
                        </a:lnTo>
                        <a:lnTo>
                          <a:pt x="75054" y="169138"/>
                        </a:lnTo>
                        <a:lnTo>
                          <a:pt x="71619" y="170371"/>
                        </a:lnTo>
                        <a:lnTo>
                          <a:pt x="70209" y="176802"/>
                        </a:lnTo>
                        <a:close/>
                        <a:moveTo>
                          <a:pt x="17971" y="126589"/>
                        </a:moveTo>
                        <a:lnTo>
                          <a:pt x="64484" y="161386"/>
                        </a:lnTo>
                        <a:lnTo>
                          <a:pt x="87652" y="45984"/>
                        </a:lnTo>
                        <a:lnTo>
                          <a:pt x="17971" y="126589"/>
                        </a:lnTo>
                        <a:close/>
                        <a:moveTo>
                          <a:pt x="9954" y="120510"/>
                        </a:moveTo>
                        <a:lnTo>
                          <a:pt x="12509" y="122537"/>
                        </a:lnTo>
                        <a:lnTo>
                          <a:pt x="88180" y="34885"/>
                        </a:lnTo>
                        <a:lnTo>
                          <a:pt x="9954" y="120510"/>
                        </a:lnTo>
                        <a:close/>
                      </a:path>
                    </a:pathLst>
                  </a:custGeom>
                  <a:grpFill/>
                  <a:ln w="8809" cap="flat">
                    <a:noFill/>
                    <a:prstDash val="solid"/>
                    <a:miter/>
                  </a:ln>
                </p:spPr>
                <p:txBody>
                  <a:bodyPr rtlCol="0" anchor="ctr"/>
                  <a:lstStyle/>
                  <a:p>
                    <a:endParaRPr lang="en-US" sz="3200"/>
                  </a:p>
                </p:txBody>
              </p:sp>
            </p:grpSp>
            <p:grpSp>
              <p:nvGrpSpPr>
                <p:cNvPr id="1710" name="Graphic 4229">
                  <a:extLst>
                    <a:ext uri="{FF2B5EF4-FFF2-40B4-BE49-F238E27FC236}">
                      <a16:creationId xmlns:a16="http://schemas.microsoft.com/office/drawing/2014/main" id="{D23A993D-A174-4E6E-B561-C9EDD7F8CA16}"/>
                    </a:ext>
                  </a:extLst>
                </p:cNvPr>
                <p:cNvGrpSpPr/>
                <p:nvPr/>
              </p:nvGrpSpPr>
              <p:grpSpPr>
                <a:xfrm>
                  <a:off x="5043735" y="4025187"/>
                  <a:ext cx="157333" cy="245249"/>
                  <a:chOff x="5043735" y="4025187"/>
                  <a:chExt cx="157333" cy="245249"/>
                </a:xfrm>
                <a:grpFill/>
              </p:grpSpPr>
              <p:sp>
                <p:nvSpPr>
                  <p:cNvPr id="2182" name="Freeform: Shape 2181">
                    <a:extLst>
                      <a:ext uri="{FF2B5EF4-FFF2-40B4-BE49-F238E27FC236}">
                        <a16:creationId xmlns:a16="http://schemas.microsoft.com/office/drawing/2014/main" id="{DDF45C17-030C-440D-9E10-5C58715E5CC3}"/>
                      </a:ext>
                    </a:extLst>
                  </p:cNvPr>
                  <p:cNvSpPr/>
                  <p:nvPr/>
                </p:nvSpPr>
                <p:spPr>
                  <a:xfrm>
                    <a:off x="5048492" y="4035494"/>
                    <a:ext cx="147378" cy="229657"/>
                  </a:xfrm>
                  <a:custGeom>
                    <a:avLst/>
                    <a:gdLst>
                      <a:gd name="connsiteX0" fmla="*/ 0 w 147378"/>
                      <a:gd name="connsiteY0" fmla="*/ 197591 h 229657"/>
                      <a:gd name="connsiteX1" fmla="*/ 440 w 147378"/>
                      <a:gd name="connsiteY1" fmla="*/ 196710 h 229657"/>
                      <a:gd name="connsiteX2" fmla="*/ 84216 w 147378"/>
                      <a:gd name="connsiteY2" fmla="*/ 8545 h 229657"/>
                      <a:gd name="connsiteX3" fmla="*/ 88004 w 147378"/>
                      <a:gd name="connsiteY3" fmla="*/ 0 h 229657"/>
                      <a:gd name="connsiteX4" fmla="*/ 90295 w 147378"/>
                      <a:gd name="connsiteY4" fmla="*/ 8985 h 229657"/>
                      <a:gd name="connsiteX5" fmla="*/ 146850 w 147378"/>
                      <a:gd name="connsiteY5" fmla="*/ 227631 h 229657"/>
                      <a:gd name="connsiteX6" fmla="*/ 147379 w 147378"/>
                      <a:gd name="connsiteY6" fmla="*/ 229657 h 229657"/>
                      <a:gd name="connsiteX7" fmla="*/ 145353 w 147378"/>
                      <a:gd name="connsiteY7" fmla="*/ 229217 h 229657"/>
                      <a:gd name="connsiteX8" fmla="*/ 5109 w 147378"/>
                      <a:gd name="connsiteY8" fmla="*/ 198737 h 229657"/>
                      <a:gd name="connsiteX9" fmla="*/ 0 w 147378"/>
                      <a:gd name="connsiteY9" fmla="*/ 197591 h 229657"/>
                      <a:gd name="connsiteX10" fmla="*/ 10130 w 147378"/>
                      <a:gd name="connsiteY10" fmla="*/ 199706 h 229657"/>
                      <a:gd name="connsiteX11" fmla="*/ 145881 w 147378"/>
                      <a:gd name="connsiteY11" fmla="*/ 226662 h 229657"/>
                      <a:gd name="connsiteX12" fmla="*/ 144383 w 147378"/>
                      <a:gd name="connsiteY12" fmla="*/ 228248 h 229657"/>
                      <a:gd name="connsiteX13" fmla="*/ 84040 w 147378"/>
                      <a:gd name="connsiteY13" fmla="*/ 10659 h 229657"/>
                      <a:gd name="connsiteX14" fmla="*/ 90118 w 147378"/>
                      <a:gd name="connsiteY14" fmla="*/ 11100 h 229657"/>
                      <a:gd name="connsiteX15" fmla="*/ 10130 w 147378"/>
                      <a:gd name="connsiteY15" fmla="*/ 199706 h 229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378" h="229657">
                        <a:moveTo>
                          <a:pt x="0" y="197591"/>
                        </a:moveTo>
                        <a:lnTo>
                          <a:pt x="440" y="196710"/>
                        </a:lnTo>
                        <a:lnTo>
                          <a:pt x="84216" y="8545"/>
                        </a:lnTo>
                        <a:lnTo>
                          <a:pt x="88004" y="0"/>
                        </a:lnTo>
                        <a:lnTo>
                          <a:pt x="90295" y="8985"/>
                        </a:lnTo>
                        <a:lnTo>
                          <a:pt x="146850" y="227631"/>
                        </a:lnTo>
                        <a:lnTo>
                          <a:pt x="147379" y="229657"/>
                        </a:lnTo>
                        <a:lnTo>
                          <a:pt x="145353" y="229217"/>
                        </a:lnTo>
                        <a:lnTo>
                          <a:pt x="5109" y="198737"/>
                        </a:lnTo>
                        <a:lnTo>
                          <a:pt x="0" y="197591"/>
                        </a:lnTo>
                        <a:close/>
                        <a:moveTo>
                          <a:pt x="10130" y="199706"/>
                        </a:moveTo>
                        <a:lnTo>
                          <a:pt x="145881" y="226662"/>
                        </a:lnTo>
                        <a:lnTo>
                          <a:pt x="144383" y="228248"/>
                        </a:lnTo>
                        <a:lnTo>
                          <a:pt x="84040" y="10659"/>
                        </a:lnTo>
                        <a:lnTo>
                          <a:pt x="90118" y="11100"/>
                        </a:lnTo>
                        <a:lnTo>
                          <a:pt x="10130" y="199706"/>
                        </a:lnTo>
                        <a:close/>
                      </a:path>
                    </a:pathLst>
                  </a:custGeom>
                  <a:grpFill/>
                  <a:ln w="8809" cap="flat">
                    <a:noFill/>
                    <a:prstDash val="solid"/>
                    <a:miter/>
                  </a:ln>
                </p:spPr>
                <p:txBody>
                  <a:bodyPr rtlCol="0" anchor="ctr"/>
                  <a:lstStyle/>
                  <a:p>
                    <a:endParaRPr lang="en-US" sz="3200"/>
                  </a:p>
                </p:txBody>
              </p:sp>
              <p:sp>
                <p:nvSpPr>
                  <p:cNvPr id="2183" name="Freeform: Shape 2182">
                    <a:extLst>
                      <a:ext uri="{FF2B5EF4-FFF2-40B4-BE49-F238E27FC236}">
                        <a16:creationId xmlns:a16="http://schemas.microsoft.com/office/drawing/2014/main" id="{46378C5C-10B5-415A-93BE-51AF76AC88A1}"/>
                      </a:ext>
                    </a:extLst>
                  </p:cNvPr>
                  <p:cNvSpPr/>
                  <p:nvPr/>
                </p:nvSpPr>
                <p:spPr>
                  <a:xfrm>
                    <a:off x="5043735" y="4025187"/>
                    <a:ext cx="157333" cy="245249"/>
                  </a:xfrm>
                  <a:custGeom>
                    <a:avLst/>
                    <a:gdLst>
                      <a:gd name="connsiteX0" fmla="*/ 147467 w 157333"/>
                      <a:gd name="connsiteY0" fmla="*/ 245249 h 245249"/>
                      <a:gd name="connsiteX1" fmla="*/ 146586 w 157333"/>
                      <a:gd name="connsiteY1" fmla="*/ 242166 h 245249"/>
                      <a:gd name="connsiteX2" fmla="*/ 0 w 157333"/>
                      <a:gd name="connsiteY2" fmla="*/ 210277 h 245249"/>
                      <a:gd name="connsiteX3" fmla="*/ 2114 w 157333"/>
                      <a:gd name="connsiteY3" fmla="*/ 205520 h 245249"/>
                      <a:gd name="connsiteX4" fmla="*/ 84921 w 157333"/>
                      <a:gd name="connsiteY4" fmla="*/ 19469 h 245249"/>
                      <a:gd name="connsiteX5" fmla="*/ 84305 w 157333"/>
                      <a:gd name="connsiteY5" fmla="*/ 17090 h 245249"/>
                      <a:gd name="connsiteX6" fmla="*/ 85978 w 157333"/>
                      <a:gd name="connsiteY6" fmla="*/ 17266 h 245249"/>
                      <a:gd name="connsiteX7" fmla="*/ 93731 w 157333"/>
                      <a:gd name="connsiteY7" fmla="*/ 0 h 245249"/>
                      <a:gd name="connsiteX8" fmla="*/ 98399 w 157333"/>
                      <a:gd name="connsiteY8" fmla="*/ 18147 h 245249"/>
                      <a:gd name="connsiteX9" fmla="*/ 99985 w 157333"/>
                      <a:gd name="connsiteY9" fmla="*/ 18235 h 245249"/>
                      <a:gd name="connsiteX10" fmla="*/ 99016 w 157333"/>
                      <a:gd name="connsiteY10" fmla="*/ 20438 h 245249"/>
                      <a:gd name="connsiteX11" fmla="*/ 154250 w 157333"/>
                      <a:gd name="connsiteY11" fmla="*/ 234062 h 245249"/>
                      <a:gd name="connsiteX12" fmla="*/ 157333 w 157333"/>
                      <a:gd name="connsiteY12" fmla="*/ 234679 h 245249"/>
                      <a:gd name="connsiteX13" fmla="*/ 155043 w 157333"/>
                      <a:gd name="connsiteY13" fmla="*/ 237145 h 245249"/>
                      <a:gd name="connsiteX14" fmla="*/ 156805 w 157333"/>
                      <a:gd name="connsiteY14" fmla="*/ 244192 h 245249"/>
                      <a:gd name="connsiteX15" fmla="*/ 149845 w 157333"/>
                      <a:gd name="connsiteY15" fmla="*/ 242695 h 245249"/>
                      <a:gd name="connsiteX16" fmla="*/ 147467 w 157333"/>
                      <a:gd name="connsiteY16" fmla="*/ 245249 h 245249"/>
                      <a:gd name="connsiteX17" fmla="*/ 19645 w 157333"/>
                      <a:gd name="connsiteY17" fmla="*/ 207546 h 245249"/>
                      <a:gd name="connsiteX18" fmla="*/ 143943 w 157333"/>
                      <a:gd name="connsiteY18" fmla="*/ 232212 h 245249"/>
                      <a:gd name="connsiteX19" fmla="*/ 90648 w 157333"/>
                      <a:gd name="connsiteY19" fmla="*/ 40170 h 245249"/>
                      <a:gd name="connsiteX20" fmla="*/ 19645 w 157333"/>
                      <a:gd name="connsiteY20" fmla="*/ 207546 h 245249"/>
                      <a:gd name="connsiteX21" fmla="*/ 9514 w 157333"/>
                      <a:gd name="connsiteY21" fmla="*/ 205520 h 245249"/>
                      <a:gd name="connsiteX22" fmla="*/ 12862 w 157333"/>
                      <a:gd name="connsiteY22" fmla="*/ 206225 h 245249"/>
                      <a:gd name="connsiteX23" fmla="*/ 86507 w 157333"/>
                      <a:gd name="connsiteY23" fmla="*/ 32594 h 245249"/>
                      <a:gd name="connsiteX24" fmla="*/ 9514 w 157333"/>
                      <a:gd name="connsiteY24" fmla="*/ 205520 h 24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33" h="245249">
                        <a:moveTo>
                          <a:pt x="147467" y="245249"/>
                        </a:moveTo>
                        <a:lnTo>
                          <a:pt x="146586" y="242166"/>
                        </a:lnTo>
                        <a:lnTo>
                          <a:pt x="0" y="210277"/>
                        </a:lnTo>
                        <a:lnTo>
                          <a:pt x="2114" y="205520"/>
                        </a:lnTo>
                        <a:lnTo>
                          <a:pt x="84921" y="19469"/>
                        </a:lnTo>
                        <a:lnTo>
                          <a:pt x="84305" y="17090"/>
                        </a:lnTo>
                        <a:lnTo>
                          <a:pt x="85978" y="17266"/>
                        </a:lnTo>
                        <a:lnTo>
                          <a:pt x="93731" y="0"/>
                        </a:lnTo>
                        <a:lnTo>
                          <a:pt x="98399" y="18147"/>
                        </a:lnTo>
                        <a:lnTo>
                          <a:pt x="99985" y="18235"/>
                        </a:lnTo>
                        <a:lnTo>
                          <a:pt x="99016" y="20438"/>
                        </a:lnTo>
                        <a:lnTo>
                          <a:pt x="154250" y="234062"/>
                        </a:lnTo>
                        <a:lnTo>
                          <a:pt x="157333" y="234679"/>
                        </a:lnTo>
                        <a:lnTo>
                          <a:pt x="155043" y="237145"/>
                        </a:lnTo>
                        <a:lnTo>
                          <a:pt x="156805" y="244192"/>
                        </a:lnTo>
                        <a:lnTo>
                          <a:pt x="149845" y="242695"/>
                        </a:lnTo>
                        <a:lnTo>
                          <a:pt x="147467" y="245249"/>
                        </a:lnTo>
                        <a:close/>
                        <a:moveTo>
                          <a:pt x="19645" y="207546"/>
                        </a:moveTo>
                        <a:lnTo>
                          <a:pt x="143943" y="232212"/>
                        </a:lnTo>
                        <a:lnTo>
                          <a:pt x="90648" y="40170"/>
                        </a:lnTo>
                        <a:lnTo>
                          <a:pt x="19645" y="207546"/>
                        </a:lnTo>
                        <a:close/>
                        <a:moveTo>
                          <a:pt x="9514" y="205520"/>
                        </a:moveTo>
                        <a:lnTo>
                          <a:pt x="12862" y="206225"/>
                        </a:lnTo>
                        <a:lnTo>
                          <a:pt x="86507" y="32594"/>
                        </a:lnTo>
                        <a:lnTo>
                          <a:pt x="9514" y="205520"/>
                        </a:lnTo>
                        <a:close/>
                      </a:path>
                    </a:pathLst>
                  </a:custGeom>
                  <a:grpFill/>
                  <a:ln w="8809" cap="flat">
                    <a:noFill/>
                    <a:prstDash val="solid"/>
                    <a:miter/>
                  </a:ln>
                </p:spPr>
                <p:txBody>
                  <a:bodyPr rtlCol="0" anchor="ctr"/>
                  <a:lstStyle/>
                  <a:p>
                    <a:endParaRPr lang="en-US" sz="3200"/>
                  </a:p>
                </p:txBody>
              </p:sp>
            </p:grpSp>
            <p:grpSp>
              <p:nvGrpSpPr>
                <p:cNvPr id="1711" name="Graphic 4229">
                  <a:extLst>
                    <a:ext uri="{FF2B5EF4-FFF2-40B4-BE49-F238E27FC236}">
                      <a16:creationId xmlns:a16="http://schemas.microsoft.com/office/drawing/2014/main" id="{1CE3B79C-6110-4ECD-96CE-635F0E6721CA}"/>
                    </a:ext>
                  </a:extLst>
                </p:cNvPr>
                <p:cNvGrpSpPr/>
                <p:nvPr/>
              </p:nvGrpSpPr>
              <p:grpSpPr>
                <a:xfrm>
                  <a:off x="4947626" y="4255109"/>
                  <a:ext cx="272117" cy="160504"/>
                  <a:chOff x="4947626" y="4255109"/>
                  <a:chExt cx="272117" cy="160504"/>
                </a:xfrm>
                <a:grpFill/>
              </p:grpSpPr>
              <p:sp>
                <p:nvSpPr>
                  <p:cNvPr id="2180" name="Freeform: Shape 2179">
                    <a:extLst>
                      <a:ext uri="{FF2B5EF4-FFF2-40B4-BE49-F238E27FC236}">
                        <a16:creationId xmlns:a16="http://schemas.microsoft.com/office/drawing/2014/main" id="{2DD912C0-2048-4731-BBEC-702576184D96}"/>
                      </a:ext>
                    </a:extLst>
                  </p:cNvPr>
                  <p:cNvSpPr/>
                  <p:nvPr/>
                </p:nvSpPr>
                <p:spPr>
                  <a:xfrm>
                    <a:off x="4957316" y="4259866"/>
                    <a:ext cx="247363" cy="146057"/>
                  </a:xfrm>
                  <a:custGeom>
                    <a:avLst/>
                    <a:gdLst>
                      <a:gd name="connsiteX0" fmla="*/ 0 w 247363"/>
                      <a:gd name="connsiteY0" fmla="*/ 146057 h 146057"/>
                      <a:gd name="connsiteX1" fmla="*/ 4757 w 247363"/>
                      <a:gd name="connsiteY1" fmla="*/ 138129 h 146057"/>
                      <a:gd name="connsiteX2" fmla="*/ 75495 w 247363"/>
                      <a:gd name="connsiteY2" fmla="*/ 19557 h 146057"/>
                      <a:gd name="connsiteX3" fmla="*/ 76464 w 247363"/>
                      <a:gd name="connsiteY3" fmla="*/ 17883 h 146057"/>
                      <a:gd name="connsiteX4" fmla="*/ 78314 w 247363"/>
                      <a:gd name="connsiteY4" fmla="*/ 17707 h 146057"/>
                      <a:gd name="connsiteX5" fmla="*/ 236440 w 247363"/>
                      <a:gd name="connsiteY5" fmla="*/ 1145 h 146057"/>
                      <a:gd name="connsiteX6" fmla="*/ 247364 w 247363"/>
                      <a:gd name="connsiteY6" fmla="*/ 0 h 146057"/>
                      <a:gd name="connsiteX7" fmla="*/ 237938 w 247363"/>
                      <a:gd name="connsiteY7" fmla="*/ 5550 h 146057"/>
                      <a:gd name="connsiteX8" fmla="*/ 9074 w 247363"/>
                      <a:gd name="connsiteY8" fmla="*/ 140684 h 146057"/>
                      <a:gd name="connsiteX9" fmla="*/ 0 w 247363"/>
                      <a:gd name="connsiteY9" fmla="*/ 146057 h 146057"/>
                      <a:gd name="connsiteX10" fmla="*/ 18059 w 247363"/>
                      <a:gd name="connsiteY10" fmla="*/ 135222 h 146057"/>
                      <a:gd name="connsiteX11" fmla="*/ 235471 w 247363"/>
                      <a:gd name="connsiteY11" fmla="*/ 1586 h 146057"/>
                      <a:gd name="connsiteX12" fmla="*/ 236969 w 247363"/>
                      <a:gd name="connsiteY12" fmla="*/ 5990 h 146057"/>
                      <a:gd name="connsiteX13" fmla="*/ 79195 w 247363"/>
                      <a:gd name="connsiteY13" fmla="*/ 25371 h 146057"/>
                      <a:gd name="connsiteX14" fmla="*/ 82014 w 247363"/>
                      <a:gd name="connsiteY14" fmla="*/ 23521 h 146057"/>
                      <a:gd name="connsiteX15" fmla="*/ 18059 w 247363"/>
                      <a:gd name="connsiteY15" fmla="*/ 135222 h 146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7363" h="146057">
                        <a:moveTo>
                          <a:pt x="0" y="146057"/>
                        </a:moveTo>
                        <a:lnTo>
                          <a:pt x="4757" y="138129"/>
                        </a:lnTo>
                        <a:lnTo>
                          <a:pt x="75495" y="19557"/>
                        </a:lnTo>
                        <a:lnTo>
                          <a:pt x="76464" y="17883"/>
                        </a:lnTo>
                        <a:lnTo>
                          <a:pt x="78314" y="17707"/>
                        </a:lnTo>
                        <a:lnTo>
                          <a:pt x="236440" y="1145"/>
                        </a:lnTo>
                        <a:lnTo>
                          <a:pt x="247364" y="0"/>
                        </a:lnTo>
                        <a:lnTo>
                          <a:pt x="237938" y="5550"/>
                        </a:lnTo>
                        <a:lnTo>
                          <a:pt x="9074" y="140684"/>
                        </a:lnTo>
                        <a:lnTo>
                          <a:pt x="0" y="146057"/>
                        </a:lnTo>
                        <a:close/>
                        <a:moveTo>
                          <a:pt x="18059" y="135222"/>
                        </a:moveTo>
                        <a:lnTo>
                          <a:pt x="235471" y="1586"/>
                        </a:lnTo>
                        <a:lnTo>
                          <a:pt x="236969" y="5990"/>
                        </a:lnTo>
                        <a:lnTo>
                          <a:pt x="79195" y="25371"/>
                        </a:lnTo>
                        <a:lnTo>
                          <a:pt x="82014" y="23521"/>
                        </a:lnTo>
                        <a:lnTo>
                          <a:pt x="18059" y="135222"/>
                        </a:lnTo>
                        <a:close/>
                      </a:path>
                    </a:pathLst>
                  </a:custGeom>
                  <a:grpFill/>
                  <a:ln w="8809" cap="flat">
                    <a:noFill/>
                    <a:prstDash val="solid"/>
                    <a:miter/>
                  </a:ln>
                </p:spPr>
                <p:txBody>
                  <a:bodyPr rtlCol="0" anchor="ctr"/>
                  <a:lstStyle/>
                  <a:p>
                    <a:endParaRPr lang="en-US" sz="3200"/>
                  </a:p>
                </p:txBody>
              </p:sp>
              <p:sp>
                <p:nvSpPr>
                  <p:cNvPr id="2181" name="Freeform: Shape 2180">
                    <a:extLst>
                      <a:ext uri="{FF2B5EF4-FFF2-40B4-BE49-F238E27FC236}">
                        <a16:creationId xmlns:a16="http://schemas.microsoft.com/office/drawing/2014/main" id="{E05A3F59-54E7-4B7E-BA89-D2625957F525}"/>
                      </a:ext>
                    </a:extLst>
                  </p:cNvPr>
                  <p:cNvSpPr/>
                  <p:nvPr/>
                </p:nvSpPr>
                <p:spPr>
                  <a:xfrm>
                    <a:off x="4947626" y="4255109"/>
                    <a:ext cx="272117" cy="160504"/>
                  </a:xfrm>
                  <a:custGeom>
                    <a:avLst/>
                    <a:gdLst>
                      <a:gd name="connsiteX0" fmla="*/ 0 w 272117"/>
                      <a:gd name="connsiteY0" fmla="*/ 160505 h 160504"/>
                      <a:gd name="connsiteX1" fmla="*/ 84128 w 272117"/>
                      <a:gd name="connsiteY1" fmla="*/ 19557 h 160504"/>
                      <a:gd name="connsiteX2" fmla="*/ 87652 w 272117"/>
                      <a:gd name="connsiteY2" fmla="*/ 19204 h 160504"/>
                      <a:gd name="connsiteX3" fmla="*/ 244457 w 272117"/>
                      <a:gd name="connsiteY3" fmla="*/ 2819 h 160504"/>
                      <a:gd name="connsiteX4" fmla="*/ 246923 w 272117"/>
                      <a:gd name="connsiteY4" fmla="*/ 1321 h 160504"/>
                      <a:gd name="connsiteX5" fmla="*/ 247363 w 272117"/>
                      <a:gd name="connsiteY5" fmla="*/ 2555 h 160504"/>
                      <a:gd name="connsiteX6" fmla="*/ 272118 w 272117"/>
                      <a:gd name="connsiteY6" fmla="*/ 0 h 160504"/>
                      <a:gd name="connsiteX7" fmla="*/ 250799 w 272117"/>
                      <a:gd name="connsiteY7" fmla="*/ 12597 h 160504"/>
                      <a:gd name="connsiteX8" fmla="*/ 251152 w 272117"/>
                      <a:gd name="connsiteY8" fmla="*/ 13742 h 160504"/>
                      <a:gd name="connsiteX9" fmla="*/ 248245 w 272117"/>
                      <a:gd name="connsiteY9" fmla="*/ 14095 h 160504"/>
                      <a:gd name="connsiteX10" fmla="*/ 18147 w 272117"/>
                      <a:gd name="connsiteY10" fmla="*/ 149933 h 160504"/>
                      <a:gd name="connsiteX11" fmla="*/ 18235 w 272117"/>
                      <a:gd name="connsiteY11" fmla="*/ 149845 h 160504"/>
                      <a:gd name="connsiteX12" fmla="*/ 0 w 272117"/>
                      <a:gd name="connsiteY12" fmla="*/ 160505 h 160504"/>
                      <a:gd name="connsiteX13" fmla="*/ 83248 w 272117"/>
                      <a:gd name="connsiteY13" fmla="*/ 34180 h 160504"/>
                      <a:gd name="connsiteX14" fmla="*/ 19380 w 272117"/>
                      <a:gd name="connsiteY14" fmla="*/ 141212 h 160504"/>
                      <a:gd name="connsiteX15" fmla="*/ 25106 w 272117"/>
                      <a:gd name="connsiteY15" fmla="*/ 137777 h 160504"/>
                      <a:gd name="connsiteX16" fmla="*/ 84569 w 272117"/>
                      <a:gd name="connsiteY16" fmla="*/ 34004 h 160504"/>
                      <a:gd name="connsiteX17" fmla="*/ 83248 w 272117"/>
                      <a:gd name="connsiteY17" fmla="*/ 34180 h 160504"/>
                      <a:gd name="connsiteX18" fmla="*/ 92937 w 272117"/>
                      <a:gd name="connsiteY18" fmla="*/ 33035 h 160504"/>
                      <a:gd name="connsiteX19" fmla="*/ 37263 w 272117"/>
                      <a:gd name="connsiteY19" fmla="*/ 130201 h 160504"/>
                      <a:gd name="connsiteX20" fmla="*/ 220936 w 272117"/>
                      <a:gd name="connsiteY20" fmla="*/ 17354 h 160504"/>
                      <a:gd name="connsiteX21" fmla="*/ 92937 w 272117"/>
                      <a:gd name="connsiteY21" fmla="*/ 33035 h 160504"/>
                      <a:gd name="connsiteX22" fmla="*/ 88181 w 272117"/>
                      <a:gd name="connsiteY22" fmla="*/ 25899 h 160504"/>
                      <a:gd name="connsiteX23" fmla="*/ 87564 w 272117"/>
                      <a:gd name="connsiteY23" fmla="*/ 26956 h 160504"/>
                      <a:gd name="connsiteX24" fmla="*/ 89414 w 272117"/>
                      <a:gd name="connsiteY24" fmla="*/ 25811 h 160504"/>
                      <a:gd name="connsiteX25" fmla="*/ 88181 w 272117"/>
                      <a:gd name="connsiteY25" fmla="*/ 25899 h 160504"/>
                      <a:gd name="connsiteX26" fmla="*/ 97606 w 272117"/>
                      <a:gd name="connsiteY26" fmla="*/ 24930 h 160504"/>
                      <a:gd name="connsiteX27" fmla="*/ 97166 w 272117"/>
                      <a:gd name="connsiteY27" fmla="*/ 25723 h 160504"/>
                      <a:gd name="connsiteX28" fmla="*/ 137777 w 272117"/>
                      <a:gd name="connsiteY28" fmla="*/ 20702 h 160504"/>
                      <a:gd name="connsiteX29" fmla="*/ 97606 w 272117"/>
                      <a:gd name="connsiteY29" fmla="*/ 24930 h 160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2117" h="160504">
                        <a:moveTo>
                          <a:pt x="0" y="160505"/>
                        </a:moveTo>
                        <a:lnTo>
                          <a:pt x="84128" y="19557"/>
                        </a:lnTo>
                        <a:lnTo>
                          <a:pt x="87652" y="19204"/>
                        </a:lnTo>
                        <a:lnTo>
                          <a:pt x="244457" y="2819"/>
                        </a:lnTo>
                        <a:lnTo>
                          <a:pt x="246923" y="1321"/>
                        </a:lnTo>
                        <a:lnTo>
                          <a:pt x="247363" y="2555"/>
                        </a:lnTo>
                        <a:lnTo>
                          <a:pt x="272118" y="0"/>
                        </a:lnTo>
                        <a:lnTo>
                          <a:pt x="250799" y="12597"/>
                        </a:lnTo>
                        <a:lnTo>
                          <a:pt x="251152" y="13742"/>
                        </a:lnTo>
                        <a:lnTo>
                          <a:pt x="248245" y="14095"/>
                        </a:lnTo>
                        <a:lnTo>
                          <a:pt x="18147" y="149933"/>
                        </a:lnTo>
                        <a:lnTo>
                          <a:pt x="18235" y="149845"/>
                        </a:lnTo>
                        <a:lnTo>
                          <a:pt x="0" y="160505"/>
                        </a:lnTo>
                        <a:close/>
                        <a:moveTo>
                          <a:pt x="83248" y="34180"/>
                        </a:moveTo>
                        <a:lnTo>
                          <a:pt x="19380" y="141212"/>
                        </a:lnTo>
                        <a:lnTo>
                          <a:pt x="25106" y="137777"/>
                        </a:lnTo>
                        <a:lnTo>
                          <a:pt x="84569" y="34004"/>
                        </a:lnTo>
                        <a:lnTo>
                          <a:pt x="83248" y="34180"/>
                        </a:lnTo>
                        <a:close/>
                        <a:moveTo>
                          <a:pt x="92937" y="33035"/>
                        </a:moveTo>
                        <a:lnTo>
                          <a:pt x="37263" y="130201"/>
                        </a:lnTo>
                        <a:lnTo>
                          <a:pt x="220936" y="17354"/>
                        </a:lnTo>
                        <a:lnTo>
                          <a:pt x="92937" y="33035"/>
                        </a:lnTo>
                        <a:close/>
                        <a:moveTo>
                          <a:pt x="88181" y="25899"/>
                        </a:moveTo>
                        <a:lnTo>
                          <a:pt x="87564" y="26956"/>
                        </a:lnTo>
                        <a:lnTo>
                          <a:pt x="89414" y="25811"/>
                        </a:lnTo>
                        <a:lnTo>
                          <a:pt x="88181" y="25899"/>
                        </a:lnTo>
                        <a:close/>
                        <a:moveTo>
                          <a:pt x="97606" y="24930"/>
                        </a:moveTo>
                        <a:lnTo>
                          <a:pt x="97166" y="25723"/>
                        </a:lnTo>
                        <a:lnTo>
                          <a:pt x="137777" y="20702"/>
                        </a:lnTo>
                        <a:lnTo>
                          <a:pt x="97606" y="24930"/>
                        </a:lnTo>
                        <a:close/>
                      </a:path>
                    </a:pathLst>
                  </a:custGeom>
                  <a:grpFill/>
                  <a:ln w="8809" cap="flat">
                    <a:noFill/>
                    <a:prstDash val="solid"/>
                    <a:miter/>
                  </a:ln>
                </p:spPr>
                <p:txBody>
                  <a:bodyPr rtlCol="0" anchor="ctr"/>
                  <a:lstStyle/>
                  <a:p>
                    <a:endParaRPr lang="en-US" sz="3200"/>
                  </a:p>
                </p:txBody>
              </p:sp>
            </p:grpSp>
            <p:grpSp>
              <p:nvGrpSpPr>
                <p:cNvPr id="1712" name="Graphic 4229">
                  <a:extLst>
                    <a:ext uri="{FF2B5EF4-FFF2-40B4-BE49-F238E27FC236}">
                      <a16:creationId xmlns:a16="http://schemas.microsoft.com/office/drawing/2014/main" id="{07C1F3F1-BB9C-4449-9076-4909E362B23B}"/>
                    </a:ext>
                  </a:extLst>
                </p:cNvPr>
                <p:cNvGrpSpPr/>
                <p:nvPr/>
              </p:nvGrpSpPr>
              <p:grpSpPr>
                <a:xfrm>
                  <a:off x="4891335" y="4388745"/>
                  <a:ext cx="204374" cy="279253"/>
                  <a:chOff x="4891335" y="4388745"/>
                  <a:chExt cx="204374" cy="279253"/>
                </a:xfrm>
                <a:grpFill/>
              </p:grpSpPr>
              <p:sp>
                <p:nvSpPr>
                  <p:cNvPr id="2178" name="Freeform: Shape 2177">
                    <a:extLst>
                      <a:ext uri="{FF2B5EF4-FFF2-40B4-BE49-F238E27FC236}">
                        <a16:creationId xmlns:a16="http://schemas.microsoft.com/office/drawing/2014/main" id="{A5E877F2-1444-4B25-9980-C0F59077EAF3}"/>
                      </a:ext>
                    </a:extLst>
                  </p:cNvPr>
                  <p:cNvSpPr/>
                  <p:nvPr/>
                </p:nvSpPr>
                <p:spPr>
                  <a:xfrm>
                    <a:off x="4895651" y="4397466"/>
                    <a:ext cx="193715" cy="264806"/>
                  </a:xfrm>
                  <a:custGeom>
                    <a:avLst/>
                    <a:gdLst>
                      <a:gd name="connsiteX0" fmla="*/ 0 w 193715"/>
                      <a:gd name="connsiteY0" fmla="*/ 198208 h 264806"/>
                      <a:gd name="connsiteX1" fmla="*/ 0 w 193715"/>
                      <a:gd name="connsiteY1" fmla="*/ 198208 h 264806"/>
                      <a:gd name="connsiteX2" fmla="*/ 69593 w 193715"/>
                      <a:gd name="connsiteY2" fmla="*/ 2731 h 264806"/>
                      <a:gd name="connsiteX3" fmla="*/ 70562 w 193715"/>
                      <a:gd name="connsiteY3" fmla="*/ 0 h 264806"/>
                      <a:gd name="connsiteX4" fmla="*/ 71796 w 193715"/>
                      <a:gd name="connsiteY4" fmla="*/ 2643 h 264806"/>
                      <a:gd name="connsiteX5" fmla="*/ 193187 w 193715"/>
                      <a:gd name="connsiteY5" fmla="*/ 263749 h 264806"/>
                      <a:gd name="connsiteX6" fmla="*/ 193715 w 193715"/>
                      <a:gd name="connsiteY6" fmla="*/ 264806 h 264806"/>
                      <a:gd name="connsiteX7" fmla="*/ 192658 w 193715"/>
                      <a:gd name="connsiteY7" fmla="*/ 264454 h 264806"/>
                      <a:gd name="connsiteX8" fmla="*/ 1674 w 193715"/>
                      <a:gd name="connsiteY8" fmla="*/ 198825 h 264806"/>
                      <a:gd name="connsiteX9" fmla="*/ 0 w 193715"/>
                      <a:gd name="connsiteY9" fmla="*/ 198208 h 264806"/>
                      <a:gd name="connsiteX10" fmla="*/ 3171 w 193715"/>
                      <a:gd name="connsiteY10" fmla="*/ 199265 h 264806"/>
                      <a:gd name="connsiteX11" fmla="*/ 192835 w 193715"/>
                      <a:gd name="connsiteY11" fmla="*/ 263485 h 264806"/>
                      <a:gd name="connsiteX12" fmla="*/ 192218 w 193715"/>
                      <a:gd name="connsiteY12" fmla="*/ 264189 h 264806"/>
                      <a:gd name="connsiteX13" fmla="*/ 69593 w 193715"/>
                      <a:gd name="connsiteY13" fmla="*/ 3612 h 264806"/>
                      <a:gd name="connsiteX14" fmla="*/ 71796 w 193715"/>
                      <a:gd name="connsiteY14" fmla="*/ 3524 h 264806"/>
                      <a:gd name="connsiteX15" fmla="*/ 3171 w 193715"/>
                      <a:gd name="connsiteY15" fmla="*/ 199265 h 264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715" h="264806">
                        <a:moveTo>
                          <a:pt x="0" y="198208"/>
                        </a:moveTo>
                        <a:lnTo>
                          <a:pt x="0" y="198208"/>
                        </a:lnTo>
                        <a:lnTo>
                          <a:pt x="69593" y="2731"/>
                        </a:lnTo>
                        <a:lnTo>
                          <a:pt x="70562" y="0"/>
                        </a:lnTo>
                        <a:lnTo>
                          <a:pt x="71796" y="2643"/>
                        </a:lnTo>
                        <a:lnTo>
                          <a:pt x="193187" y="263749"/>
                        </a:lnTo>
                        <a:lnTo>
                          <a:pt x="193715" y="264806"/>
                        </a:lnTo>
                        <a:lnTo>
                          <a:pt x="192658" y="264454"/>
                        </a:lnTo>
                        <a:lnTo>
                          <a:pt x="1674" y="198825"/>
                        </a:lnTo>
                        <a:lnTo>
                          <a:pt x="0" y="198208"/>
                        </a:lnTo>
                        <a:close/>
                        <a:moveTo>
                          <a:pt x="3171" y="199265"/>
                        </a:moveTo>
                        <a:lnTo>
                          <a:pt x="192835" y="263485"/>
                        </a:lnTo>
                        <a:lnTo>
                          <a:pt x="192218" y="264189"/>
                        </a:lnTo>
                        <a:lnTo>
                          <a:pt x="69593" y="3612"/>
                        </a:lnTo>
                        <a:lnTo>
                          <a:pt x="71796" y="3524"/>
                        </a:lnTo>
                        <a:lnTo>
                          <a:pt x="3171" y="199265"/>
                        </a:lnTo>
                        <a:close/>
                      </a:path>
                    </a:pathLst>
                  </a:custGeom>
                  <a:grpFill/>
                  <a:ln w="8809" cap="flat">
                    <a:noFill/>
                    <a:prstDash val="solid"/>
                    <a:miter/>
                  </a:ln>
                </p:spPr>
                <p:txBody>
                  <a:bodyPr rtlCol="0" anchor="ctr"/>
                  <a:lstStyle/>
                  <a:p>
                    <a:endParaRPr lang="en-US" sz="3200"/>
                  </a:p>
                </p:txBody>
              </p:sp>
              <p:sp>
                <p:nvSpPr>
                  <p:cNvPr id="2179" name="Freeform: Shape 2178">
                    <a:extLst>
                      <a:ext uri="{FF2B5EF4-FFF2-40B4-BE49-F238E27FC236}">
                        <a16:creationId xmlns:a16="http://schemas.microsoft.com/office/drawing/2014/main" id="{4E07D797-EE48-475B-9104-C08A0055235A}"/>
                      </a:ext>
                    </a:extLst>
                  </p:cNvPr>
                  <p:cNvSpPr/>
                  <p:nvPr/>
                </p:nvSpPr>
                <p:spPr>
                  <a:xfrm>
                    <a:off x="4891335" y="4388745"/>
                    <a:ext cx="204374" cy="279253"/>
                  </a:xfrm>
                  <a:custGeom>
                    <a:avLst/>
                    <a:gdLst>
                      <a:gd name="connsiteX0" fmla="*/ 204375 w 204374"/>
                      <a:gd name="connsiteY0" fmla="*/ 279253 h 279253"/>
                      <a:gd name="connsiteX1" fmla="*/ 197503 w 204374"/>
                      <a:gd name="connsiteY1" fmla="*/ 276875 h 279253"/>
                      <a:gd name="connsiteX2" fmla="*/ 195741 w 204374"/>
                      <a:gd name="connsiteY2" fmla="*/ 278901 h 279253"/>
                      <a:gd name="connsiteX3" fmla="*/ 194244 w 204374"/>
                      <a:gd name="connsiteY3" fmla="*/ 275818 h 279253"/>
                      <a:gd name="connsiteX4" fmla="*/ 0 w 204374"/>
                      <a:gd name="connsiteY4" fmla="*/ 209043 h 279253"/>
                      <a:gd name="connsiteX5" fmla="*/ 70122 w 204374"/>
                      <a:gd name="connsiteY5" fmla="*/ 12157 h 279253"/>
                      <a:gd name="connsiteX6" fmla="*/ 68800 w 204374"/>
                      <a:gd name="connsiteY6" fmla="*/ 9338 h 279253"/>
                      <a:gd name="connsiteX7" fmla="*/ 71179 w 204374"/>
                      <a:gd name="connsiteY7" fmla="*/ 9250 h 279253"/>
                      <a:gd name="connsiteX8" fmla="*/ 74526 w 204374"/>
                      <a:gd name="connsiteY8" fmla="*/ 0 h 279253"/>
                      <a:gd name="connsiteX9" fmla="*/ 78667 w 204374"/>
                      <a:gd name="connsiteY9" fmla="*/ 8897 h 279253"/>
                      <a:gd name="connsiteX10" fmla="*/ 81045 w 204374"/>
                      <a:gd name="connsiteY10" fmla="*/ 8809 h 279253"/>
                      <a:gd name="connsiteX11" fmla="*/ 79988 w 204374"/>
                      <a:gd name="connsiteY11" fmla="*/ 11804 h 279253"/>
                      <a:gd name="connsiteX12" fmla="*/ 199882 w 204374"/>
                      <a:gd name="connsiteY12" fmla="*/ 269739 h 279253"/>
                      <a:gd name="connsiteX13" fmla="*/ 203229 w 204374"/>
                      <a:gd name="connsiteY13" fmla="*/ 270884 h 279253"/>
                      <a:gd name="connsiteX14" fmla="*/ 201379 w 204374"/>
                      <a:gd name="connsiteY14" fmla="*/ 272910 h 279253"/>
                      <a:gd name="connsiteX15" fmla="*/ 204375 w 204374"/>
                      <a:gd name="connsiteY15" fmla="*/ 279253 h 279253"/>
                      <a:gd name="connsiteX16" fmla="*/ 11805 w 204374"/>
                      <a:gd name="connsiteY16" fmla="*/ 205872 h 279253"/>
                      <a:gd name="connsiteX17" fmla="*/ 189663 w 204374"/>
                      <a:gd name="connsiteY17" fmla="*/ 266039 h 279253"/>
                      <a:gd name="connsiteX18" fmla="*/ 75672 w 204374"/>
                      <a:gd name="connsiteY18" fmla="*/ 23785 h 279253"/>
                      <a:gd name="connsiteX19" fmla="*/ 11805 w 204374"/>
                      <a:gd name="connsiteY19" fmla="*/ 205872 h 27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374" h="279253">
                        <a:moveTo>
                          <a:pt x="204375" y="279253"/>
                        </a:moveTo>
                        <a:lnTo>
                          <a:pt x="197503" y="276875"/>
                        </a:lnTo>
                        <a:lnTo>
                          <a:pt x="195741" y="278901"/>
                        </a:lnTo>
                        <a:lnTo>
                          <a:pt x="194244" y="275818"/>
                        </a:lnTo>
                        <a:lnTo>
                          <a:pt x="0" y="209043"/>
                        </a:lnTo>
                        <a:lnTo>
                          <a:pt x="70122" y="12157"/>
                        </a:lnTo>
                        <a:lnTo>
                          <a:pt x="68800" y="9338"/>
                        </a:lnTo>
                        <a:lnTo>
                          <a:pt x="71179" y="9250"/>
                        </a:lnTo>
                        <a:lnTo>
                          <a:pt x="74526" y="0"/>
                        </a:lnTo>
                        <a:lnTo>
                          <a:pt x="78667" y="8897"/>
                        </a:lnTo>
                        <a:lnTo>
                          <a:pt x="81045" y="8809"/>
                        </a:lnTo>
                        <a:lnTo>
                          <a:pt x="79988" y="11804"/>
                        </a:lnTo>
                        <a:lnTo>
                          <a:pt x="199882" y="269739"/>
                        </a:lnTo>
                        <a:lnTo>
                          <a:pt x="203229" y="270884"/>
                        </a:lnTo>
                        <a:lnTo>
                          <a:pt x="201379" y="272910"/>
                        </a:lnTo>
                        <a:lnTo>
                          <a:pt x="204375" y="279253"/>
                        </a:lnTo>
                        <a:close/>
                        <a:moveTo>
                          <a:pt x="11805" y="205872"/>
                        </a:moveTo>
                        <a:lnTo>
                          <a:pt x="189663" y="266039"/>
                        </a:lnTo>
                        <a:lnTo>
                          <a:pt x="75672" y="23785"/>
                        </a:lnTo>
                        <a:lnTo>
                          <a:pt x="11805" y="205872"/>
                        </a:lnTo>
                        <a:close/>
                      </a:path>
                    </a:pathLst>
                  </a:custGeom>
                  <a:grpFill/>
                  <a:ln w="8809" cap="flat">
                    <a:noFill/>
                    <a:prstDash val="solid"/>
                    <a:miter/>
                  </a:ln>
                </p:spPr>
                <p:txBody>
                  <a:bodyPr rtlCol="0" anchor="ctr"/>
                  <a:lstStyle/>
                  <a:p>
                    <a:endParaRPr lang="en-US" sz="3200"/>
                  </a:p>
                </p:txBody>
              </p:sp>
            </p:grpSp>
            <p:grpSp>
              <p:nvGrpSpPr>
                <p:cNvPr id="1713" name="Graphic 4229">
                  <a:extLst>
                    <a:ext uri="{FF2B5EF4-FFF2-40B4-BE49-F238E27FC236}">
                      <a16:creationId xmlns:a16="http://schemas.microsoft.com/office/drawing/2014/main" id="{7119E948-8FC1-4686-8C25-F8BEC00217EC}"/>
                    </a:ext>
                  </a:extLst>
                </p:cNvPr>
                <p:cNvGrpSpPr/>
                <p:nvPr/>
              </p:nvGrpSpPr>
              <p:grpSpPr>
                <a:xfrm>
                  <a:off x="4889132" y="4588187"/>
                  <a:ext cx="398089" cy="132315"/>
                  <a:chOff x="4889132" y="4588187"/>
                  <a:chExt cx="398089" cy="132315"/>
                </a:xfrm>
                <a:grpFill/>
              </p:grpSpPr>
              <p:sp>
                <p:nvSpPr>
                  <p:cNvPr id="2176" name="Freeform: Shape 2175">
                    <a:extLst>
                      <a:ext uri="{FF2B5EF4-FFF2-40B4-BE49-F238E27FC236}">
                        <a16:creationId xmlns:a16="http://schemas.microsoft.com/office/drawing/2014/main" id="{78688D2C-04BF-4882-A96D-54CC972647DF}"/>
                      </a:ext>
                    </a:extLst>
                  </p:cNvPr>
                  <p:cNvSpPr/>
                  <p:nvPr/>
                </p:nvSpPr>
                <p:spPr>
                  <a:xfrm>
                    <a:off x="4895563" y="4594706"/>
                    <a:ext cx="370693" cy="121215"/>
                  </a:xfrm>
                  <a:custGeom>
                    <a:avLst/>
                    <a:gdLst>
                      <a:gd name="connsiteX0" fmla="*/ 0 w 370693"/>
                      <a:gd name="connsiteY0" fmla="*/ 121215 h 121215"/>
                      <a:gd name="connsiteX1" fmla="*/ 0 w 370693"/>
                      <a:gd name="connsiteY1" fmla="*/ 120687 h 121215"/>
                      <a:gd name="connsiteX2" fmla="*/ 265 w 370693"/>
                      <a:gd name="connsiteY2" fmla="*/ 1497 h 121215"/>
                      <a:gd name="connsiteX3" fmla="*/ 265 w 370693"/>
                      <a:gd name="connsiteY3" fmla="*/ 0 h 121215"/>
                      <a:gd name="connsiteX4" fmla="*/ 1762 w 370693"/>
                      <a:gd name="connsiteY4" fmla="*/ 0 h 121215"/>
                      <a:gd name="connsiteX5" fmla="*/ 366025 w 370693"/>
                      <a:gd name="connsiteY5" fmla="*/ 7488 h 121215"/>
                      <a:gd name="connsiteX6" fmla="*/ 370693 w 370693"/>
                      <a:gd name="connsiteY6" fmla="*/ 7576 h 121215"/>
                      <a:gd name="connsiteX7" fmla="*/ 366289 w 370693"/>
                      <a:gd name="connsiteY7" fmla="*/ 8897 h 121215"/>
                      <a:gd name="connsiteX8" fmla="*/ 1762 w 370693"/>
                      <a:gd name="connsiteY8" fmla="*/ 120598 h 121215"/>
                      <a:gd name="connsiteX9" fmla="*/ 0 w 370693"/>
                      <a:gd name="connsiteY9" fmla="*/ 121215 h 121215"/>
                      <a:gd name="connsiteX10" fmla="*/ 3348 w 370693"/>
                      <a:gd name="connsiteY10" fmla="*/ 120158 h 121215"/>
                      <a:gd name="connsiteX11" fmla="*/ 365760 w 370693"/>
                      <a:gd name="connsiteY11" fmla="*/ 7576 h 121215"/>
                      <a:gd name="connsiteX12" fmla="*/ 365937 w 370693"/>
                      <a:gd name="connsiteY12" fmla="*/ 9074 h 121215"/>
                      <a:gd name="connsiteX13" fmla="*/ 1674 w 370693"/>
                      <a:gd name="connsiteY13" fmla="*/ 2995 h 121215"/>
                      <a:gd name="connsiteX14" fmla="*/ 3172 w 370693"/>
                      <a:gd name="connsiteY14" fmla="*/ 1586 h 121215"/>
                      <a:gd name="connsiteX15" fmla="*/ 3348 w 370693"/>
                      <a:gd name="connsiteY15" fmla="*/ 120158 h 121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0693" h="121215">
                        <a:moveTo>
                          <a:pt x="0" y="121215"/>
                        </a:moveTo>
                        <a:lnTo>
                          <a:pt x="0" y="120687"/>
                        </a:lnTo>
                        <a:lnTo>
                          <a:pt x="265" y="1497"/>
                        </a:lnTo>
                        <a:lnTo>
                          <a:pt x="265" y="0"/>
                        </a:lnTo>
                        <a:lnTo>
                          <a:pt x="1762" y="0"/>
                        </a:lnTo>
                        <a:lnTo>
                          <a:pt x="366025" y="7488"/>
                        </a:lnTo>
                        <a:lnTo>
                          <a:pt x="370693" y="7576"/>
                        </a:lnTo>
                        <a:lnTo>
                          <a:pt x="366289" y="8897"/>
                        </a:lnTo>
                        <a:lnTo>
                          <a:pt x="1762" y="120598"/>
                        </a:lnTo>
                        <a:lnTo>
                          <a:pt x="0" y="121215"/>
                        </a:lnTo>
                        <a:close/>
                        <a:moveTo>
                          <a:pt x="3348" y="120158"/>
                        </a:moveTo>
                        <a:lnTo>
                          <a:pt x="365760" y="7576"/>
                        </a:lnTo>
                        <a:lnTo>
                          <a:pt x="365937" y="9074"/>
                        </a:lnTo>
                        <a:lnTo>
                          <a:pt x="1674" y="2995"/>
                        </a:lnTo>
                        <a:lnTo>
                          <a:pt x="3172" y="1586"/>
                        </a:lnTo>
                        <a:lnTo>
                          <a:pt x="3348" y="120158"/>
                        </a:lnTo>
                        <a:close/>
                      </a:path>
                    </a:pathLst>
                  </a:custGeom>
                  <a:grpFill/>
                  <a:ln w="8809" cap="flat">
                    <a:noFill/>
                    <a:prstDash val="solid"/>
                    <a:miter/>
                  </a:ln>
                </p:spPr>
                <p:txBody>
                  <a:bodyPr rtlCol="0" anchor="ctr"/>
                  <a:lstStyle/>
                  <a:p>
                    <a:endParaRPr lang="en-US" sz="3200"/>
                  </a:p>
                </p:txBody>
              </p:sp>
              <p:sp>
                <p:nvSpPr>
                  <p:cNvPr id="2177" name="Freeform: Shape 2176">
                    <a:extLst>
                      <a:ext uri="{FF2B5EF4-FFF2-40B4-BE49-F238E27FC236}">
                        <a16:creationId xmlns:a16="http://schemas.microsoft.com/office/drawing/2014/main" id="{5771905E-DA3C-4E5D-B1DB-5EB40E99751A}"/>
                      </a:ext>
                    </a:extLst>
                  </p:cNvPr>
                  <p:cNvSpPr/>
                  <p:nvPr/>
                </p:nvSpPr>
                <p:spPr>
                  <a:xfrm>
                    <a:off x="4889132" y="4588187"/>
                    <a:ext cx="398089" cy="132315"/>
                  </a:xfrm>
                  <a:custGeom>
                    <a:avLst/>
                    <a:gdLst>
                      <a:gd name="connsiteX0" fmla="*/ 3083 w 398089"/>
                      <a:gd name="connsiteY0" fmla="*/ 132315 h 132315"/>
                      <a:gd name="connsiteX1" fmla="*/ 3348 w 398089"/>
                      <a:gd name="connsiteY1" fmla="*/ 12774 h 132315"/>
                      <a:gd name="connsiteX2" fmla="*/ 0 w 398089"/>
                      <a:gd name="connsiteY2" fmla="*/ 12685 h 132315"/>
                      <a:gd name="connsiteX3" fmla="*/ 3348 w 398089"/>
                      <a:gd name="connsiteY3" fmla="*/ 9426 h 132315"/>
                      <a:gd name="connsiteX4" fmla="*/ 3348 w 398089"/>
                      <a:gd name="connsiteY4" fmla="*/ 3083 h 132315"/>
                      <a:gd name="connsiteX5" fmla="*/ 9690 w 398089"/>
                      <a:gd name="connsiteY5" fmla="*/ 3171 h 132315"/>
                      <a:gd name="connsiteX6" fmla="*/ 12949 w 398089"/>
                      <a:gd name="connsiteY6" fmla="*/ 0 h 132315"/>
                      <a:gd name="connsiteX7" fmla="*/ 12949 w 398089"/>
                      <a:gd name="connsiteY7" fmla="*/ 3259 h 132315"/>
                      <a:gd name="connsiteX8" fmla="*/ 371839 w 398089"/>
                      <a:gd name="connsiteY8" fmla="*/ 10571 h 132315"/>
                      <a:gd name="connsiteX9" fmla="*/ 374922 w 398089"/>
                      <a:gd name="connsiteY9" fmla="*/ 9602 h 132315"/>
                      <a:gd name="connsiteX10" fmla="*/ 375098 w 398089"/>
                      <a:gd name="connsiteY10" fmla="*/ 10659 h 132315"/>
                      <a:gd name="connsiteX11" fmla="*/ 398090 w 398089"/>
                      <a:gd name="connsiteY11" fmla="*/ 11100 h 132315"/>
                      <a:gd name="connsiteX12" fmla="*/ 376155 w 398089"/>
                      <a:gd name="connsiteY12" fmla="*/ 17883 h 132315"/>
                      <a:gd name="connsiteX13" fmla="*/ 376331 w 398089"/>
                      <a:gd name="connsiteY13" fmla="*/ 18940 h 132315"/>
                      <a:gd name="connsiteX14" fmla="*/ 372984 w 398089"/>
                      <a:gd name="connsiteY14" fmla="*/ 18852 h 132315"/>
                      <a:gd name="connsiteX15" fmla="*/ 6431 w 398089"/>
                      <a:gd name="connsiteY15" fmla="*/ 131170 h 132315"/>
                      <a:gd name="connsiteX16" fmla="*/ 6431 w 398089"/>
                      <a:gd name="connsiteY16" fmla="*/ 131170 h 132315"/>
                      <a:gd name="connsiteX17" fmla="*/ 3083 w 398089"/>
                      <a:gd name="connsiteY17" fmla="*/ 132315 h 132315"/>
                      <a:gd name="connsiteX18" fmla="*/ 12949 w 398089"/>
                      <a:gd name="connsiteY18" fmla="*/ 12950 h 132315"/>
                      <a:gd name="connsiteX19" fmla="*/ 13126 w 398089"/>
                      <a:gd name="connsiteY19" fmla="*/ 122096 h 132315"/>
                      <a:gd name="connsiteX20" fmla="*/ 346644 w 398089"/>
                      <a:gd name="connsiteY20" fmla="*/ 18499 h 132315"/>
                      <a:gd name="connsiteX21" fmla="*/ 12949 w 398089"/>
                      <a:gd name="connsiteY21" fmla="*/ 12950 h 13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8089" h="132315">
                        <a:moveTo>
                          <a:pt x="3083" y="132315"/>
                        </a:moveTo>
                        <a:lnTo>
                          <a:pt x="3348" y="12774"/>
                        </a:lnTo>
                        <a:lnTo>
                          <a:pt x="0" y="12685"/>
                        </a:lnTo>
                        <a:lnTo>
                          <a:pt x="3348" y="9426"/>
                        </a:lnTo>
                        <a:lnTo>
                          <a:pt x="3348" y="3083"/>
                        </a:lnTo>
                        <a:lnTo>
                          <a:pt x="9690" y="3171"/>
                        </a:lnTo>
                        <a:lnTo>
                          <a:pt x="12949" y="0"/>
                        </a:lnTo>
                        <a:lnTo>
                          <a:pt x="12949" y="3259"/>
                        </a:lnTo>
                        <a:lnTo>
                          <a:pt x="371839" y="10571"/>
                        </a:lnTo>
                        <a:lnTo>
                          <a:pt x="374922" y="9602"/>
                        </a:lnTo>
                        <a:lnTo>
                          <a:pt x="375098" y="10659"/>
                        </a:lnTo>
                        <a:lnTo>
                          <a:pt x="398090" y="11100"/>
                        </a:lnTo>
                        <a:lnTo>
                          <a:pt x="376155" y="17883"/>
                        </a:lnTo>
                        <a:lnTo>
                          <a:pt x="376331" y="18940"/>
                        </a:lnTo>
                        <a:lnTo>
                          <a:pt x="372984" y="18852"/>
                        </a:lnTo>
                        <a:lnTo>
                          <a:pt x="6431" y="131170"/>
                        </a:lnTo>
                        <a:lnTo>
                          <a:pt x="6431" y="131170"/>
                        </a:lnTo>
                        <a:lnTo>
                          <a:pt x="3083" y="132315"/>
                        </a:lnTo>
                        <a:close/>
                        <a:moveTo>
                          <a:pt x="12949" y="12950"/>
                        </a:moveTo>
                        <a:lnTo>
                          <a:pt x="13126" y="122096"/>
                        </a:lnTo>
                        <a:lnTo>
                          <a:pt x="346644" y="18499"/>
                        </a:lnTo>
                        <a:lnTo>
                          <a:pt x="12949" y="12950"/>
                        </a:lnTo>
                        <a:close/>
                      </a:path>
                    </a:pathLst>
                  </a:custGeom>
                  <a:grpFill/>
                  <a:ln w="8809" cap="flat">
                    <a:noFill/>
                    <a:prstDash val="solid"/>
                    <a:miter/>
                  </a:ln>
                </p:spPr>
                <p:txBody>
                  <a:bodyPr rtlCol="0" anchor="ctr"/>
                  <a:lstStyle/>
                  <a:p>
                    <a:endParaRPr lang="en-US" sz="3200"/>
                  </a:p>
                </p:txBody>
              </p:sp>
            </p:grpSp>
            <p:grpSp>
              <p:nvGrpSpPr>
                <p:cNvPr id="1714" name="Graphic 4229">
                  <a:extLst>
                    <a:ext uri="{FF2B5EF4-FFF2-40B4-BE49-F238E27FC236}">
                      <a16:creationId xmlns:a16="http://schemas.microsoft.com/office/drawing/2014/main" id="{C1941E20-1B2E-4938-A2D8-37638D823315}"/>
                    </a:ext>
                  </a:extLst>
                </p:cNvPr>
                <p:cNvGrpSpPr/>
                <p:nvPr/>
              </p:nvGrpSpPr>
              <p:grpSpPr>
                <a:xfrm>
                  <a:off x="5311271" y="4297746"/>
                  <a:ext cx="200322" cy="278108"/>
                  <a:chOff x="5311271" y="4297746"/>
                  <a:chExt cx="200322" cy="278108"/>
                </a:xfrm>
                <a:grpFill/>
              </p:grpSpPr>
              <p:sp>
                <p:nvSpPr>
                  <p:cNvPr id="2174" name="Freeform: Shape 2173">
                    <a:extLst>
                      <a:ext uri="{FF2B5EF4-FFF2-40B4-BE49-F238E27FC236}">
                        <a16:creationId xmlns:a16="http://schemas.microsoft.com/office/drawing/2014/main" id="{FC4646D6-2C0D-4F69-9DA7-FB4E8C864388}"/>
                      </a:ext>
                    </a:extLst>
                  </p:cNvPr>
                  <p:cNvSpPr/>
                  <p:nvPr/>
                </p:nvSpPr>
                <p:spPr>
                  <a:xfrm>
                    <a:off x="5316733" y="4303031"/>
                    <a:ext cx="190191" cy="264013"/>
                  </a:xfrm>
                  <a:custGeom>
                    <a:avLst/>
                    <a:gdLst>
                      <a:gd name="connsiteX0" fmla="*/ 90912 w 190191"/>
                      <a:gd name="connsiteY0" fmla="*/ 250447 h 264013"/>
                      <a:gd name="connsiteX1" fmla="*/ 182352 w 190191"/>
                      <a:gd name="connsiteY1" fmla="*/ 60167 h 264013"/>
                      <a:gd name="connsiteX2" fmla="*/ 184378 w 190191"/>
                      <a:gd name="connsiteY2" fmla="*/ 64924 h 264013"/>
                      <a:gd name="connsiteX3" fmla="*/ 2643 w 190191"/>
                      <a:gd name="connsiteY3" fmla="*/ 5109 h 264013"/>
                      <a:gd name="connsiteX4" fmla="*/ 5198 w 190191"/>
                      <a:gd name="connsiteY4" fmla="*/ 2555 h 264013"/>
                      <a:gd name="connsiteX5" fmla="*/ 90912 w 190191"/>
                      <a:gd name="connsiteY5" fmla="*/ 250447 h 264013"/>
                      <a:gd name="connsiteX6" fmla="*/ 95669 w 190191"/>
                      <a:gd name="connsiteY6" fmla="*/ 264013 h 264013"/>
                      <a:gd name="connsiteX7" fmla="*/ 1410 w 190191"/>
                      <a:gd name="connsiteY7" fmla="*/ 3788 h 264013"/>
                      <a:gd name="connsiteX8" fmla="*/ 0 w 190191"/>
                      <a:gd name="connsiteY8" fmla="*/ 0 h 264013"/>
                      <a:gd name="connsiteX9" fmla="*/ 3876 w 190191"/>
                      <a:gd name="connsiteY9" fmla="*/ 1233 h 264013"/>
                      <a:gd name="connsiteX10" fmla="*/ 186492 w 190191"/>
                      <a:gd name="connsiteY10" fmla="*/ 58317 h 264013"/>
                      <a:gd name="connsiteX11" fmla="*/ 190192 w 190191"/>
                      <a:gd name="connsiteY11" fmla="*/ 59462 h 264013"/>
                      <a:gd name="connsiteX12" fmla="*/ 188518 w 190191"/>
                      <a:gd name="connsiteY12" fmla="*/ 63074 h 264013"/>
                      <a:gd name="connsiteX13" fmla="*/ 95669 w 190191"/>
                      <a:gd name="connsiteY13" fmla="*/ 264013 h 26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191" h="264013">
                        <a:moveTo>
                          <a:pt x="90912" y="250447"/>
                        </a:moveTo>
                        <a:lnTo>
                          <a:pt x="182352" y="60167"/>
                        </a:lnTo>
                        <a:lnTo>
                          <a:pt x="184378" y="64924"/>
                        </a:lnTo>
                        <a:lnTo>
                          <a:pt x="2643" y="5109"/>
                        </a:lnTo>
                        <a:lnTo>
                          <a:pt x="5198" y="2555"/>
                        </a:lnTo>
                        <a:lnTo>
                          <a:pt x="90912" y="250447"/>
                        </a:lnTo>
                        <a:close/>
                        <a:moveTo>
                          <a:pt x="95669" y="264013"/>
                        </a:moveTo>
                        <a:lnTo>
                          <a:pt x="1410" y="3788"/>
                        </a:lnTo>
                        <a:lnTo>
                          <a:pt x="0" y="0"/>
                        </a:lnTo>
                        <a:lnTo>
                          <a:pt x="3876" y="1233"/>
                        </a:lnTo>
                        <a:lnTo>
                          <a:pt x="186492" y="58317"/>
                        </a:lnTo>
                        <a:lnTo>
                          <a:pt x="190192" y="59462"/>
                        </a:lnTo>
                        <a:lnTo>
                          <a:pt x="188518" y="63074"/>
                        </a:lnTo>
                        <a:lnTo>
                          <a:pt x="95669" y="264013"/>
                        </a:lnTo>
                        <a:close/>
                      </a:path>
                    </a:pathLst>
                  </a:custGeom>
                  <a:grpFill/>
                  <a:ln w="8809" cap="flat">
                    <a:noFill/>
                    <a:prstDash val="solid"/>
                    <a:miter/>
                  </a:ln>
                </p:spPr>
                <p:txBody>
                  <a:bodyPr rtlCol="0" anchor="ctr"/>
                  <a:lstStyle/>
                  <a:p>
                    <a:endParaRPr lang="en-US" sz="3200"/>
                  </a:p>
                </p:txBody>
              </p:sp>
              <p:sp>
                <p:nvSpPr>
                  <p:cNvPr id="2175" name="Freeform: Shape 2174">
                    <a:extLst>
                      <a:ext uri="{FF2B5EF4-FFF2-40B4-BE49-F238E27FC236}">
                        <a16:creationId xmlns:a16="http://schemas.microsoft.com/office/drawing/2014/main" id="{237F78EC-A6D7-4012-8A93-39670C4A6775}"/>
                      </a:ext>
                    </a:extLst>
                  </p:cNvPr>
                  <p:cNvSpPr/>
                  <p:nvPr/>
                </p:nvSpPr>
                <p:spPr>
                  <a:xfrm>
                    <a:off x="5311271" y="4297746"/>
                    <a:ext cx="200322" cy="278108"/>
                  </a:xfrm>
                  <a:custGeom>
                    <a:avLst/>
                    <a:gdLst>
                      <a:gd name="connsiteX0" fmla="*/ 100778 w 200322"/>
                      <a:gd name="connsiteY0" fmla="*/ 278108 h 278108"/>
                      <a:gd name="connsiteX1" fmla="*/ 95845 w 200322"/>
                      <a:gd name="connsiteY1" fmla="*/ 264542 h 278108"/>
                      <a:gd name="connsiteX2" fmla="*/ 95845 w 200322"/>
                      <a:gd name="connsiteY2" fmla="*/ 264542 h 278108"/>
                      <a:gd name="connsiteX3" fmla="*/ 95581 w 200322"/>
                      <a:gd name="connsiteY3" fmla="*/ 263837 h 278108"/>
                      <a:gd name="connsiteX4" fmla="*/ 4581 w 200322"/>
                      <a:gd name="connsiteY4" fmla="*/ 12685 h 278108"/>
                      <a:gd name="connsiteX5" fmla="*/ 2026 w 200322"/>
                      <a:gd name="connsiteY5" fmla="*/ 11804 h 278108"/>
                      <a:gd name="connsiteX6" fmla="*/ 3700 w 200322"/>
                      <a:gd name="connsiteY6" fmla="*/ 10131 h 278108"/>
                      <a:gd name="connsiteX7" fmla="*/ 0 w 200322"/>
                      <a:gd name="connsiteY7" fmla="*/ 0 h 278108"/>
                      <a:gd name="connsiteX8" fmla="*/ 10307 w 200322"/>
                      <a:gd name="connsiteY8" fmla="*/ 3171 h 278108"/>
                      <a:gd name="connsiteX9" fmla="*/ 12069 w 200322"/>
                      <a:gd name="connsiteY9" fmla="*/ 1410 h 278108"/>
                      <a:gd name="connsiteX10" fmla="*/ 12950 w 200322"/>
                      <a:gd name="connsiteY10" fmla="*/ 4052 h 278108"/>
                      <a:gd name="connsiteX11" fmla="*/ 187285 w 200322"/>
                      <a:gd name="connsiteY11" fmla="*/ 58581 h 278108"/>
                      <a:gd name="connsiteX12" fmla="*/ 187901 w 200322"/>
                      <a:gd name="connsiteY12" fmla="*/ 57260 h 278108"/>
                      <a:gd name="connsiteX13" fmla="*/ 188694 w 200322"/>
                      <a:gd name="connsiteY13" fmla="*/ 59022 h 278108"/>
                      <a:gd name="connsiteX14" fmla="*/ 200322 w 200322"/>
                      <a:gd name="connsiteY14" fmla="*/ 62634 h 278108"/>
                      <a:gd name="connsiteX15" fmla="*/ 195125 w 200322"/>
                      <a:gd name="connsiteY15" fmla="*/ 73910 h 278108"/>
                      <a:gd name="connsiteX16" fmla="*/ 195918 w 200322"/>
                      <a:gd name="connsiteY16" fmla="*/ 75671 h 278108"/>
                      <a:gd name="connsiteX17" fmla="*/ 194508 w 200322"/>
                      <a:gd name="connsiteY17" fmla="*/ 75231 h 278108"/>
                      <a:gd name="connsiteX18" fmla="*/ 100778 w 200322"/>
                      <a:gd name="connsiteY18" fmla="*/ 278108 h 278108"/>
                      <a:gd name="connsiteX19" fmla="*/ 99897 w 200322"/>
                      <a:gd name="connsiteY19" fmla="*/ 255997 h 278108"/>
                      <a:gd name="connsiteX20" fmla="*/ 101483 w 200322"/>
                      <a:gd name="connsiteY20" fmla="*/ 260401 h 278108"/>
                      <a:gd name="connsiteX21" fmla="*/ 188078 w 200322"/>
                      <a:gd name="connsiteY21" fmla="*/ 73117 h 278108"/>
                      <a:gd name="connsiteX22" fmla="*/ 187813 w 200322"/>
                      <a:gd name="connsiteY22" fmla="*/ 73029 h 278108"/>
                      <a:gd name="connsiteX23" fmla="*/ 99897 w 200322"/>
                      <a:gd name="connsiteY23" fmla="*/ 255997 h 278108"/>
                      <a:gd name="connsiteX24" fmla="*/ 17355 w 200322"/>
                      <a:gd name="connsiteY24" fmla="*/ 16914 h 278108"/>
                      <a:gd name="connsiteX25" fmla="*/ 96814 w 200322"/>
                      <a:gd name="connsiteY25" fmla="*/ 246835 h 278108"/>
                      <a:gd name="connsiteX26" fmla="*/ 181294 w 200322"/>
                      <a:gd name="connsiteY26" fmla="*/ 70915 h 278108"/>
                      <a:gd name="connsiteX27" fmla="*/ 17355 w 200322"/>
                      <a:gd name="connsiteY27" fmla="*/ 16914 h 278108"/>
                      <a:gd name="connsiteX28" fmla="*/ 181647 w 200322"/>
                      <a:gd name="connsiteY28" fmla="*/ 63867 h 278108"/>
                      <a:gd name="connsiteX29" fmla="*/ 184378 w 200322"/>
                      <a:gd name="connsiteY29" fmla="*/ 64748 h 278108"/>
                      <a:gd name="connsiteX30" fmla="*/ 184378 w 200322"/>
                      <a:gd name="connsiteY30" fmla="*/ 64748 h 278108"/>
                      <a:gd name="connsiteX31" fmla="*/ 181647 w 200322"/>
                      <a:gd name="connsiteY31" fmla="*/ 63867 h 278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0322" h="278108">
                        <a:moveTo>
                          <a:pt x="100778" y="278108"/>
                        </a:moveTo>
                        <a:lnTo>
                          <a:pt x="95845" y="264542"/>
                        </a:lnTo>
                        <a:lnTo>
                          <a:pt x="95845" y="264542"/>
                        </a:lnTo>
                        <a:lnTo>
                          <a:pt x="95581" y="263837"/>
                        </a:lnTo>
                        <a:lnTo>
                          <a:pt x="4581" y="12685"/>
                        </a:lnTo>
                        <a:lnTo>
                          <a:pt x="2026" y="11804"/>
                        </a:lnTo>
                        <a:lnTo>
                          <a:pt x="3700" y="10131"/>
                        </a:lnTo>
                        <a:lnTo>
                          <a:pt x="0" y="0"/>
                        </a:lnTo>
                        <a:lnTo>
                          <a:pt x="10307" y="3171"/>
                        </a:lnTo>
                        <a:lnTo>
                          <a:pt x="12069" y="1410"/>
                        </a:lnTo>
                        <a:lnTo>
                          <a:pt x="12950" y="4052"/>
                        </a:lnTo>
                        <a:lnTo>
                          <a:pt x="187285" y="58581"/>
                        </a:lnTo>
                        <a:lnTo>
                          <a:pt x="187901" y="57260"/>
                        </a:lnTo>
                        <a:lnTo>
                          <a:pt x="188694" y="59022"/>
                        </a:lnTo>
                        <a:lnTo>
                          <a:pt x="200322" y="62634"/>
                        </a:lnTo>
                        <a:lnTo>
                          <a:pt x="195125" y="73910"/>
                        </a:lnTo>
                        <a:lnTo>
                          <a:pt x="195918" y="75671"/>
                        </a:lnTo>
                        <a:lnTo>
                          <a:pt x="194508" y="75231"/>
                        </a:lnTo>
                        <a:lnTo>
                          <a:pt x="100778" y="278108"/>
                        </a:lnTo>
                        <a:close/>
                        <a:moveTo>
                          <a:pt x="99897" y="255997"/>
                        </a:moveTo>
                        <a:lnTo>
                          <a:pt x="101483" y="260401"/>
                        </a:lnTo>
                        <a:lnTo>
                          <a:pt x="188078" y="73117"/>
                        </a:lnTo>
                        <a:lnTo>
                          <a:pt x="187813" y="73029"/>
                        </a:lnTo>
                        <a:lnTo>
                          <a:pt x="99897" y="255997"/>
                        </a:lnTo>
                        <a:close/>
                        <a:moveTo>
                          <a:pt x="17355" y="16914"/>
                        </a:moveTo>
                        <a:lnTo>
                          <a:pt x="96814" y="246835"/>
                        </a:lnTo>
                        <a:lnTo>
                          <a:pt x="181294" y="70915"/>
                        </a:lnTo>
                        <a:lnTo>
                          <a:pt x="17355" y="16914"/>
                        </a:lnTo>
                        <a:close/>
                        <a:moveTo>
                          <a:pt x="181647" y="63867"/>
                        </a:moveTo>
                        <a:lnTo>
                          <a:pt x="184378" y="64748"/>
                        </a:lnTo>
                        <a:lnTo>
                          <a:pt x="184378" y="64748"/>
                        </a:lnTo>
                        <a:lnTo>
                          <a:pt x="181647" y="63867"/>
                        </a:lnTo>
                        <a:close/>
                      </a:path>
                    </a:pathLst>
                  </a:custGeom>
                  <a:grpFill/>
                  <a:ln w="8809" cap="flat">
                    <a:noFill/>
                    <a:prstDash val="solid"/>
                    <a:miter/>
                  </a:ln>
                </p:spPr>
                <p:txBody>
                  <a:bodyPr rtlCol="0" anchor="ctr"/>
                  <a:lstStyle/>
                  <a:p>
                    <a:endParaRPr lang="en-US" sz="3200"/>
                  </a:p>
                </p:txBody>
              </p:sp>
            </p:grpSp>
            <p:grpSp>
              <p:nvGrpSpPr>
                <p:cNvPr id="1715" name="Graphic 4229">
                  <a:extLst>
                    <a:ext uri="{FF2B5EF4-FFF2-40B4-BE49-F238E27FC236}">
                      <a16:creationId xmlns:a16="http://schemas.microsoft.com/office/drawing/2014/main" id="{C50E52F9-0AD3-44CA-BB72-226107FF8B48}"/>
                    </a:ext>
                  </a:extLst>
                </p:cNvPr>
                <p:cNvGrpSpPr/>
                <p:nvPr/>
              </p:nvGrpSpPr>
              <p:grpSpPr>
                <a:xfrm>
                  <a:off x="5069722" y="4552421"/>
                  <a:ext cx="349198" cy="143150"/>
                  <a:chOff x="5069722" y="4552421"/>
                  <a:chExt cx="349198" cy="143150"/>
                </a:xfrm>
                <a:grpFill/>
              </p:grpSpPr>
              <p:sp>
                <p:nvSpPr>
                  <p:cNvPr id="2172" name="Freeform: Shape 2171">
                    <a:extLst>
                      <a:ext uri="{FF2B5EF4-FFF2-40B4-BE49-F238E27FC236}">
                        <a16:creationId xmlns:a16="http://schemas.microsoft.com/office/drawing/2014/main" id="{2C0C4DA6-0286-45CE-B4A1-270688856883}"/>
                      </a:ext>
                    </a:extLst>
                  </p:cNvPr>
                  <p:cNvSpPr/>
                  <p:nvPr/>
                </p:nvSpPr>
                <p:spPr>
                  <a:xfrm>
                    <a:off x="5085667" y="4557971"/>
                    <a:ext cx="326999" cy="133988"/>
                  </a:xfrm>
                  <a:custGeom>
                    <a:avLst/>
                    <a:gdLst>
                      <a:gd name="connsiteX0" fmla="*/ 259521 w 326999"/>
                      <a:gd name="connsiteY0" fmla="*/ 133636 h 133988"/>
                      <a:gd name="connsiteX1" fmla="*/ 259785 w 326999"/>
                      <a:gd name="connsiteY1" fmla="*/ 133108 h 133988"/>
                      <a:gd name="connsiteX2" fmla="*/ 323035 w 326999"/>
                      <a:gd name="connsiteY2" fmla="*/ 1674 h 133988"/>
                      <a:gd name="connsiteX3" fmla="*/ 324621 w 326999"/>
                      <a:gd name="connsiteY3" fmla="*/ 3524 h 133988"/>
                      <a:gd name="connsiteX4" fmla="*/ 2819 w 326999"/>
                      <a:gd name="connsiteY4" fmla="*/ 103949 h 133988"/>
                      <a:gd name="connsiteX5" fmla="*/ 2731 w 326999"/>
                      <a:gd name="connsiteY5" fmla="*/ 102804 h 133988"/>
                      <a:gd name="connsiteX6" fmla="*/ 259521 w 326999"/>
                      <a:gd name="connsiteY6" fmla="*/ 133636 h 133988"/>
                      <a:gd name="connsiteX7" fmla="*/ 263132 w 326999"/>
                      <a:gd name="connsiteY7" fmla="*/ 133989 h 133988"/>
                      <a:gd name="connsiteX8" fmla="*/ 261370 w 326999"/>
                      <a:gd name="connsiteY8" fmla="*/ 133813 h 133988"/>
                      <a:gd name="connsiteX9" fmla="*/ 2731 w 326999"/>
                      <a:gd name="connsiteY9" fmla="*/ 104037 h 133988"/>
                      <a:gd name="connsiteX10" fmla="*/ 0 w 326999"/>
                      <a:gd name="connsiteY10" fmla="*/ 103685 h 133988"/>
                      <a:gd name="connsiteX11" fmla="*/ 2643 w 326999"/>
                      <a:gd name="connsiteY11" fmla="*/ 102892 h 133988"/>
                      <a:gd name="connsiteX12" fmla="*/ 324004 w 326999"/>
                      <a:gd name="connsiteY12" fmla="*/ 969 h 133988"/>
                      <a:gd name="connsiteX13" fmla="*/ 326999 w 326999"/>
                      <a:gd name="connsiteY13" fmla="*/ 0 h 133988"/>
                      <a:gd name="connsiteX14" fmla="*/ 325678 w 326999"/>
                      <a:gd name="connsiteY14" fmla="*/ 2819 h 133988"/>
                      <a:gd name="connsiteX15" fmla="*/ 263132 w 326999"/>
                      <a:gd name="connsiteY15" fmla="*/ 133989 h 13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999" h="133988">
                        <a:moveTo>
                          <a:pt x="259521" y="133636"/>
                        </a:moveTo>
                        <a:lnTo>
                          <a:pt x="259785" y="133108"/>
                        </a:lnTo>
                        <a:lnTo>
                          <a:pt x="323035" y="1674"/>
                        </a:lnTo>
                        <a:lnTo>
                          <a:pt x="324621" y="3524"/>
                        </a:lnTo>
                        <a:lnTo>
                          <a:pt x="2819" y="103949"/>
                        </a:lnTo>
                        <a:lnTo>
                          <a:pt x="2731" y="102804"/>
                        </a:lnTo>
                        <a:lnTo>
                          <a:pt x="259521" y="133636"/>
                        </a:lnTo>
                        <a:close/>
                        <a:moveTo>
                          <a:pt x="263132" y="133989"/>
                        </a:moveTo>
                        <a:lnTo>
                          <a:pt x="261370" y="133813"/>
                        </a:lnTo>
                        <a:lnTo>
                          <a:pt x="2731" y="104037"/>
                        </a:lnTo>
                        <a:lnTo>
                          <a:pt x="0" y="103685"/>
                        </a:lnTo>
                        <a:lnTo>
                          <a:pt x="2643" y="102892"/>
                        </a:lnTo>
                        <a:lnTo>
                          <a:pt x="324004" y="969"/>
                        </a:lnTo>
                        <a:lnTo>
                          <a:pt x="326999" y="0"/>
                        </a:lnTo>
                        <a:lnTo>
                          <a:pt x="325678" y="2819"/>
                        </a:lnTo>
                        <a:lnTo>
                          <a:pt x="263132" y="133989"/>
                        </a:lnTo>
                        <a:close/>
                      </a:path>
                    </a:pathLst>
                  </a:custGeom>
                  <a:grpFill/>
                  <a:ln w="8809" cap="flat">
                    <a:noFill/>
                    <a:prstDash val="solid"/>
                    <a:miter/>
                  </a:ln>
                </p:spPr>
                <p:txBody>
                  <a:bodyPr rtlCol="0" anchor="ctr"/>
                  <a:lstStyle/>
                  <a:p>
                    <a:endParaRPr lang="en-US" sz="3200"/>
                  </a:p>
                </p:txBody>
              </p:sp>
              <p:sp>
                <p:nvSpPr>
                  <p:cNvPr id="2173" name="Freeform: Shape 2172">
                    <a:extLst>
                      <a:ext uri="{FF2B5EF4-FFF2-40B4-BE49-F238E27FC236}">
                        <a16:creationId xmlns:a16="http://schemas.microsoft.com/office/drawing/2014/main" id="{6F5E0809-564B-4D30-AF61-077EFABE4076}"/>
                      </a:ext>
                    </a:extLst>
                  </p:cNvPr>
                  <p:cNvSpPr/>
                  <p:nvPr/>
                </p:nvSpPr>
                <p:spPr>
                  <a:xfrm>
                    <a:off x="5069722" y="4552421"/>
                    <a:ext cx="349198" cy="143150"/>
                  </a:xfrm>
                  <a:custGeom>
                    <a:avLst/>
                    <a:gdLst>
                      <a:gd name="connsiteX0" fmla="*/ 281103 w 349198"/>
                      <a:gd name="connsiteY0" fmla="*/ 143150 h 143150"/>
                      <a:gd name="connsiteX1" fmla="*/ 19116 w 349198"/>
                      <a:gd name="connsiteY1" fmla="*/ 113023 h 143150"/>
                      <a:gd name="connsiteX2" fmla="*/ 15945 w 349198"/>
                      <a:gd name="connsiteY2" fmla="*/ 113992 h 143150"/>
                      <a:gd name="connsiteX3" fmla="*/ 15593 w 349198"/>
                      <a:gd name="connsiteY3" fmla="*/ 112582 h 143150"/>
                      <a:gd name="connsiteX4" fmla="*/ 0 w 349198"/>
                      <a:gd name="connsiteY4" fmla="*/ 110821 h 143150"/>
                      <a:gd name="connsiteX5" fmla="*/ 15240 w 349198"/>
                      <a:gd name="connsiteY5" fmla="*/ 105975 h 143150"/>
                      <a:gd name="connsiteX6" fmla="*/ 15064 w 349198"/>
                      <a:gd name="connsiteY6" fmla="*/ 104566 h 143150"/>
                      <a:gd name="connsiteX7" fmla="*/ 18323 w 349198"/>
                      <a:gd name="connsiteY7" fmla="*/ 104918 h 143150"/>
                      <a:gd name="connsiteX8" fmla="*/ 336866 w 349198"/>
                      <a:gd name="connsiteY8" fmla="*/ 3876 h 143150"/>
                      <a:gd name="connsiteX9" fmla="*/ 338187 w 349198"/>
                      <a:gd name="connsiteY9" fmla="*/ 1145 h 143150"/>
                      <a:gd name="connsiteX10" fmla="*/ 339773 w 349198"/>
                      <a:gd name="connsiteY10" fmla="*/ 2995 h 143150"/>
                      <a:gd name="connsiteX11" fmla="*/ 349199 w 349198"/>
                      <a:gd name="connsiteY11" fmla="*/ 0 h 143150"/>
                      <a:gd name="connsiteX12" fmla="*/ 344970 w 349198"/>
                      <a:gd name="connsiteY12" fmla="*/ 8897 h 143150"/>
                      <a:gd name="connsiteX13" fmla="*/ 346644 w 349198"/>
                      <a:gd name="connsiteY13" fmla="*/ 10747 h 143150"/>
                      <a:gd name="connsiteX14" fmla="*/ 343649 w 349198"/>
                      <a:gd name="connsiteY14" fmla="*/ 11716 h 143150"/>
                      <a:gd name="connsiteX15" fmla="*/ 281103 w 349198"/>
                      <a:gd name="connsiteY15" fmla="*/ 143150 h 143150"/>
                      <a:gd name="connsiteX16" fmla="*/ 37527 w 349198"/>
                      <a:gd name="connsiteY16" fmla="*/ 107297 h 143150"/>
                      <a:gd name="connsiteX17" fmla="*/ 273527 w 349198"/>
                      <a:gd name="connsiteY17" fmla="*/ 135574 h 143150"/>
                      <a:gd name="connsiteX18" fmla="*/ 331228 w 349198"/>
                      <a:gd name="connsiteY18" fmla="*/ 15592 h 143150"/>
                      <a:gd name="connsiteX19" fmla="*/ 37527 w 349198"/>
                      <a:gd name="connsiteY19" fmla="*/ 107297 h 14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9198" h="143150">
                        <a:moveTo>
                          <a:pt x="281103" y="143150"/>
                        </a:moveTo>
                        <a:lnTo>
                          <a:pt x="19116" y="113023"/>
                        </a:lnTo>
                        <a:lnTo>
                          <a:pt x="15945" y="113992"/>
                        </a:lnTo>
                        <a:lnTo>
                          <a:pt x="15593" y="112582"/>
                        </a:lnTo>
                        <a:lnTo>
                          <a:pt x="0" y="110821"/>
                        </a:lnTo>
                        <a:lnTo>
                          <a:pt x="15240" y="105975"/>
                        </a:lnTo>
                        <a:lnTo>
                          <a:pt x="15064" y="104566"/>
                        </a:lnTo>
                        <a:lnTo>
                          <a:pt x="18323" y="104918"/>
                        </a:lnTo>
                        <a:lnTo>
                          <a:pt x="336866" y="3876"/>
                        </a:lnTo>
                        <a:lnTo>
                          <a:pt x="338187" y="1145"/>
                        </a:lnTo>
                        <a:lnTo>
                          <a:pt x="339773" y="2995"/>
                        </a:lnTo>
                        <a:lnTo>
                          <a:pt x="349199" y="0"/>
                        </a:lnTo>
                        <a:lnTo>
                          <a:pt x="344970" y="8897"/>
                        </a:lnTo>
                        <a:lnTo>
                          <a:pt x="346644" y="10747"/>
                        </a:lnTo>
                        <a:lnTo>
                          <a:pt x="343649" y="11716"/>
                        </a:lnTo>
                        <a:lnTo>
                          <a:pt x="281103" y="143150"/>
                        </a:lnTo>
                        <a:close/>
                        <a:moveTo>
                          <a:pt x="37527" y="107297"/>
                        </a:moveTo>
                        <a:lnTo>
                          <a:pt x="273527" y="135574"/>
                        </a:lnTo>
                        <a:lnTo>
                          <a:pt x="331228" y="15592"/>
                        </a:lnTo>
                        <a:lnTo>
                          <a:pt x="37527" y="107297"/>
                        </a:lnTo>
                        <a:close/>
                      </a:path>
                    </a:pathLst>
                  </a:custGeom>
                  <a:grpFill/>
                  <a:ln w="8809" cap="flat">
                    <a:noFill/>
                    <a:prstDash val="solid"/>
                    <a:miter/>
                  </a:ln>
                </p:spPr>
                <p:txBody>
                  <a:bodyPr rtlCol="0" anchor="ctr"/>
                  <a:lstStyle/>
                  <a:p>
                    <a:endParaRPr lang="en-US" sz="3200"/>
                  </a:p>
                </p:txBody>
              </p:sp>
            </p:grpSp>
            <p:grpSp>
              <p:nvGrpSpPr>
                <p:cNvPr id="1716" name="Graphic 4229">
                  <a:extLst>
                    <a:ext uri="{FF2B5EF4-FFF2-40B4-BE49-F238E27FC236}">
                      <a16:creationId xmlns:a16="http://schemas.microsoft.com/office/drawing/2014/main" id="{7D5BC83D-B5F8-466D-BB57-AFD6CA9D92E6}"/>
                    </a:ext>
                  </a:extLst>
                </p:cNvPr>
                <p:cNvGrpSpPr/>
                <p:nvPr/>
              </p:nvGrpSpPr>
              <p:grpSpPr>
                <a:xfrm>
                  <a:off x="4894859" y="4654697"/>
                  <a:ext cx="200234" cy="193979"/>
                  <a:chOff x="4894859" y="4654697"/>
                  <a:chExt cx="200234" cy="193979"/>
                </a:xfrm>
                <a:grpFill/>
              </p:grpSpPr>
              <p:sp>
                <p:nvSpPr>
                  <p:cNvPr id="2170" name="Freeform: Shape 2169">
                    <a:extLst>
                      <a:ext uri="{FF2B5EF4-FFF2-40B4-BE49-F238E27FC236}">
                        <a16:creationId xmlns:a16="http://schemas.microsoft.com/office/drawing/2014/main" id="{6573E2C7-7B6B-40AF-B599-934BA04D669D}"/>
                      </a:ext>
                    </a:extLst>
                  </p:cNvPr>
                  <p:cNvSpPr/>
                  <p:nvPr/>
                </p:nvSpPr>
                <p:spPr>
                  <a:xfrm>
                    <a:off x="4901906" y="4660334"/>
                    <a:ext cx="187284" cy="182792"/>
                  </a:xfrm>
                  <a:custGeom>
                    <a:avLst/>
                    <a:gdLst>
                      <a:gd name="connsiteX0" fmla="*/ 3612 w 187284"/>
                      <a:gd name="connsiteY0" fmla="*/ 85714 h 182792"/>
                      <a:gd name="connsiteX1" fmla="*/ 152224 w 187284"/>
                      <a:gd name="connsiteY1" fmla="*/ 179973 h 182792"/>
                      <a:gd name="connsiteX2" fmla="*/ 150462 w 187284"/>
                      <a:gd name="connsiteY2" fmla="*/ 180766 h 182792"/>
                      <a:gd name="connsiteX3" fmla="*/ 185875 w 187284"/>
                      <a:gd name="connsiteY3" fmla="*/ 969 h 182792"/>
                      <a:gd name="connsiteX4" fmla="*/ 186756 w 187284"/>
                      <a:gd name="connsiteY4" fmla="*/ 1674 h 182792"/>
                      <a:gd name="connsiteX5" fmla="*/ 3612 w 187284"/>
                      <a:gd name="connsiteY5" fmla="*/ 85714 h 182792"/>
                      <a:gd name="connsiteX6" fmla="*/ 0 w 187284"/>
                      <a:gd name="connsiteY6" fmla="*/ 87388 h 182792"/>
                      <a:gd name="connsiteX7" fmla="*/ 186228 w 187284"/>
                      <a:gd name="connsiteY7" fmla="*/ 529 h 182792"/>
                      <a:gd name="connsiteX8" fmla="*/ 187285 w 187284"/>
                      <a:gd name="connsiteY8" fmla="*/ 0 h 182792"/>
                      <a:gd name="connsiteX9" fmla="*/ 187020 w 187284"/>
                      <a:gd name="connsiteY9" fmla="*/ 1145 h 182792"/>
                      <a:gd name="connsiteX10" fmla="*/ 152664 w 187284"/>
                      <a:gd name="connsiteY10" fmla="*/ 181118 h 182792"/>
                      <a:gd name="connsiteX11" fmla="*/ 152312 w 187284"/>
                      <a:gd name="connsiteY11" fmla="*/ 182792 h 182792"/>
                      <a:gd name="connsiteX12" fmla="*/ 150902 w 187284"/>
                      <a:gd name="connsiteY12" fmla="*/ 181911 h 182792"/>
                      <a:gd name="connsiteX13" fmla="*/ 0 w 187284"/>
                      <a:gd name="connsiteY13" fmla="*/ 87388 h 18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284" h="182792">
                        <a:moveTo>
                          <a:pt x="3612" y="85714"/>
                        </a:moveTo>
                        <a:lnTo>
                          <a:pt x="152224" y="179973"/>
                        </a:lnTo>
                        <a:lnTo>
                          <a:pt x="150462" y="180766"/>
                        </a:lnTo>
                        <a:lnTo>
                          <a:pt x="185875" y="969"/>
                        </a:lnTo>
                        <a:lnTo>
                          <a:pt x="186756" y="1674"/>
                        </a:lnTo>
                        <a:lnTo>
                          <a:pt x="3612" y="85714"/>
                        </a:lnTo>
                        <a:close/>
                        <a:moveTo>
                          <a:pt x="0" y="87388"/>
                        </a:moveTo>
                        <a:lnTo>
                          <a:pt x="186228" y="529"/>
                        </a:lnTo>
                        <a:lnTo>
                          <a:pt x="187285" y="0"/>
                        </a:lnTo>
                        <a:lnTo>
                          <a:pt x="187020" y="1145"/>
                        </a:lnTo>
                        <a:lnTo>
                          <a:pt x="152664" y="181118"/>
                        </a:lnTo>
                        <a:lnTo>
                          <a:pt x="152312" y="182792"/>
                        </a:lnTo>
                        <a:lnTo>
                          <a:pt x="150902" y="181911"/>
                        </a:lnTo>
                        <a:lnTo>
                          <a:pt x="0" y="87388"/>
                        </a:lnTo>
                        <a:close/>
                      </a:path>
                    </a:pathLst>
                  </a:custGeom>
                  <a:grpFill/>
                  <a:ln w="8809" cap="flat">
                    <a:noFill/>
                    <a:prstDash val="solid"/>
                    <a:miter/>
                  </a:ln>
                </p:spPr>
                <p:txBody>
                  <a:bodyPr rtlCol="0" anchor="ctr"/>
                  <a:lstStyle/>
                  <a:p>
                    <a:endParaRPr lang="en-US" sz="3200"/>
                  </a:p>
                </p:txBody>
              </p:sp>
              <p:sp>
                <p:nvSpPr>
                  <p:cNvPr id="2171" name="Freeform: Shape 2170">
                    <a:extLst>
                      <a:ext uri="{FF2B5EF4-FFF2-40B4-BE49-F238E27FC236}">
                        <a16:creationId xmlns:a16="http://schemas.microsoft.com/office/drawing/2014/main" id="{3621954C-E94F-435B-81F6-A21ACBBB818F}"/>
                      </a:ext>
                    </a:extLst>
                  </p:cNvPr>
                  <p:cNvSpPr/>
                  <p:nvPr/>
                </p:nvSpPr>
                <p:spPr>
                  <a:xfrm>
                    <a:off x="4894859" y="4654697"/>
                    <a:ext cx="200234" cy="193979"/>
                  </a:xfrm>
                  <a:custGeom>
                    <a:avLst/>
                    <a:gdLst>
                      <a:gd name="connsiteX0" fmla="*/ 161914 w 200234"/>
                      <a:gd name="connsiteY0" fmla="*/ 193979 h 193979"/>
                      <a:gd name="connsiteX1" fmla="*/ 156452 w 200234"/>
                      <a:gd name="connsiteY1" fmla="*/ 190632 h 193979"/>
                      <a:gd name="connsiteX2" fmla="*/ 153017 w 200234"/>
                      <a:gd name="connsiteY2" fmla="*/ 192130 h 193979"/>
                      <a:gd name="connsiteX3" fmla="*/ 153633 w 200234"/>
                      <a:gd name="connsiteY3" fmla="*/ 188870 h 193979"/>
                      <a:gd name="connsiteX4" fmla="*/ 0 w 200234"/>
                      <a:gd name="connsiteY4" fmla="*/ 92673 h 193979"/>
                      <a:gd name="connsiteX5" fmla="*/ 3700 w 200234"/>
                      <a:gd name="connsiteY5" fmla="*/ 90999 h 193979"/>
                      <a:gd name="connsiteX6" fmla="*/ 3700 w 200234"/>
                      <a:gd name="connsiteY6" fmla="*/ 90999 h 193979"/>
                      <a:gd name="connsiteX7" fmla="*/ 7576 w 200234"/>
                      <a:gd name="connsiteY7" fmla="*/ 89237 h 193979"/>
                      <a:gd name="connsiteX8" fmla="*/ 190015 w 200234"/>
                      <a:gd name="connsiteY8" fmla="*/ 4140 h 193979"/>
                      <a:gd name="connsiteX9" fmla="*/ 190720 w 200234"/>
                      <a:gd name="connsiteY9" fmla="*/ 705 h 193979"/>
                      <a:gd name="connsiteX10" fmla="*/ 193187 w 200234"/>
                      <a:gd name="connsiteY10" fmla="*/ 2643 h 193979"/>
                      <a:gd name="connsiteX11" fmla="*/ 198912 w 200234"/>
                      <a:gd name="connsiteY11" fmla="*/ 0 h 193979"/>
                      <a:gd name="connsiteX12" fmla="*/ 197767 w 200234"/>
                      <a:gd name="connsiteY12" fmla="*/ 6254 h 193979"/>
                      <a:gd name="connsiteX13" fmla="*/ 200234 w 200234"/>
                      <a:gd name="connsiteY13" fmla="*/ 8193 h 193979"/>
                      <a:gd name="connsiteX14" fmla="*/ 197063 w 200234"/>
                      <a:gd name="connsiteY14" fmla="*/ 9602 h 193979"/>
                      <a:gd name="connsiteX15" fmla="*/ 163675 w 200234"/>
                      <a:gd name="connsiteY15" fmla="*/ 184554 h 193979"/>
                      <a:gd name="connsiteX16" fmla="*/ 166406 w 200234"/>
                      <a:gd name="connsiteY16" fmla="*/ 186315 h 193979"/>
                      <a:gd name="connsiteX17" fmla="*/ 163059 w 200234"/>
                      <a:gd name="connsiteY17" fmla="*/ 187813 h 193979"/>
                      <a:gd name="connsiteX18" fmla="*/ 161914 w 200234"/>
                      <a:gd name="connsiteY18" fmla="*/ 193979 h 193979"/>
                      <a:gd name="connsiteX19" fmla="*/ 17706 w 200234"/>
                      <a:gd name="connsiteY19" fmla="*/ 91792 h 193979"/>
                      <a:gd name="connsiteX20" fmla="*/ 155483 w 200234"/>
                      <a:gd name="connsiteY20" fmla="*/ 179268 h 193979"/>
                      <a:gd name="connsiteX21" fmla="*/ 188077 w 200234"/>
                      <a:gd name="connsiteY21" fmla="*/ 13654 h 193979"/>
                      <a:gd name="connsiteX22" fmla="*/ 17706 w 200234"/>
                      <a:gd name="connsiteY22" fmla="*/ 91792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0234" h="193979">
                        <a:moveTo>
                          <a:pt x="161914" y="193979"/>
                        </a:moveTo>
                        <a:lnTo>
                          <a:pt x="156452" y="190632"/>
                        </a:lnTo>
                        <a:lnTo>
                          <a:pt x="153017" y="192130"/>
                        </a:lnTo>
                        <a:lnTo>
                          <a:pt x="153633" y="188870"/>
                        </a:lnTo>
                        <a:lnTo>
                          <a:pt x="0" y="92673"/>
                        </a:lnTo>
                        <a:lnTo>
                          <a:pt x="3700" y="90999"/>
                        </a:lnTo>
                        <a:lnTo>
                          <a:pt x="3700" y="90999"/>
                        </a:lnTo>
                        <a:lnTo>
                          <a:pt x="7576" y="89237"/>
                        </a:lnTo>
                        <a:lnTo>
                          <a:pt x="190015" y="4140"/>
                        </a:lnTo>
                        <a:lnTo>
                          <a:pt x="190720" y="705"/>
                        </a:lnTo>
                        <a:lnTo>
                          <a:pt x="193187" y="2643"/>
                        </a:lnTo>
                        <a:lnTo>
                          <a:pt x="198912" y="0"/>
                        </a:lnTo>
                        <a:lnTo>
                          <a:pt x="197767" y="6254"/>
                        </a:lnTo>
                        <a:lnTo>
                          <a:pt x="200234" y="8193"/>
                        </a:lnTo>
                        <a:lnTo>
                          <a:pt x="197063" y="9602"/>
                        </a:lnTo>
                        <a:lnTo>
                          <a:pt x="163675" y="184554"/>
                        </a:lnTo>
                        <a:lnTo>
                          <a:pt x="166406" y="186315"/>
                        </a:lnTo>
                        <a:lnTo>
                          <a:pt x="163059" y="187813"/>
                        </a:lnTo>
                        <a:lnTo>
                          <a:pt x="161914" y="193979"/>
                        </a:lnTo>
                        <a:close/>
                        <a:moveTo>
                          <a:pt x="17706" y="91792"/>
                        </a:moveTo>
                        <a:lnTo>
                          <a:pt x="155483" y="179268"/>
                        </a:lnTo>
                        <a:lnTo>
                          <a:pt x="188077" y="13654"/>
                        </a:lnTo>
                        <a:lnTo>
                          <a:pt x="17706" y="91792"/>
                        </a:lnTo>
                        <a:close/>
                      </a:path>
                    </a:pathLst>
                  </a:custGeom>
                  <a:grpFill/>
                  <a:ln w="8809" cap="flat">
                    <a:noFill/>
                    <a:prstDash val="solid"/>
                    <a:miter/>
                  </a:ln>
                </p:spPr>
                <p:txBody>
                  <a:bodyPr rtlCol="0" anchor="ctr"/>
                  <a:lstStyle/>
                  <a:p>
                    <a:endParaRPr lang="en-US" sz="3200"/>
                  </a:p>
                </p:txBody>
              </p:sp>
            </p:grpSp>
            <p:grpSp>
              <p:nvGrpSpPr>
                <p:cNvPr id="1717" name="Graphic 4229">
                  <a:extLst>
                    <a:ext uri="{FF2B5EF4-FFF2-40B4-BE49-F238E27FC236}">
                      <a16:creationId xmlns:a16="http://schemas.microsoft.com/office/drawing/2014/main" id="{2506785D-DA47-4526-8088-CA0020888ABF}"/>
                    </a:ext>
                  </a:extLst>
                </p:cNvPr>
                <p:cNvGrpSpPr/>
                <p:nvPr/>
              </p:nvGrpSpPr>
              <p:grpSpPr>
                <a:xfrm>
                  <a:off x="5081791" y="4655489"/>
                  <a:ext cx="252208" cy="192393"/>
                  <a:chOff x="5081791" y="4655489"/>
                  <a:chExt cx="252208" cy="192393"/>
                </a:xfrm>
                <a:grpFill/>
              </p:grpSpPr>
              <p:sp>
                <p:nvSpPr>
                  <p:cNvPr id="2168" name="Freeform: Shape 2167">
                    <a:extLst>
                      <a:ext uri="{FF2B5EF4-FFF2-40B4-BE49-F238E27FC236}">
                        <a16:creationId xmlns:a16="http://schemas.microsoft.com/office/drawing/2014/main" id="{46578748-B3B9-4163-AB1F-DCFDE3EF61B9}"/>
                      </a:ext>
                    </a:extLst>
                  </p:cNvPr>
                  <p:cNvSpPr/>
                  <p:nvPr/>
                </p:nvSpPr>
                <p:spPr>
                  <a:xfrm>
                    <a:off x="5087781" y="4660687"/>
                    <a:ext cx="237321" cy="182351"/>
                  </a:xfrm>
                  <a:custGeom>
                    <a:avLst/>
                    <a:gdLst>
                      <a:gd name="connsiteX0" fmla="*/ 35677 w 237321"/>
                      <a:gd name="connsiteY0" fmla="*/ 178916 h 182351"/>
                      <a:gd name="connsiteX1" fmla="*/ 233974 w 237321"/>
                      <a:gd name="connsiteY1" fmla="*/ 89678 h 182351"/>
                      <a:gd name="connsiteX2" fmla="*/ 234062 w 237321"/>
                      <a:gd name="connsiteY2" fmla="*/ 91792 h 182351"/>
                      <a:gd name="connsiteX3" fmla="*/ 440 w 237321"/>
                      <a:gd name="connsiteY3" fmla="*/ 1233 h 182351"/>
                      <a:gd name="connsiteX4" fmla="*/ 1057 w 237321"/>
                      <a:gd name="connsiteY4" fmla="*/ 705 h 182351"/>
                      <a:gd name="connsiteX5" fmla="*/ 35677 w 237321"/>
                      <a:gd name="connsiteY5" fmla="*/ 178916 h 182351"/>
                      <a:gd name="connsiteX6" fmla="*/ 36382 w 237321"/>
                      <a:gd name="connsiteY6" fmla="*/ 182352 h 182351"/>
                      <a:gd name="connsiteX7" fmla="*/ 176 w 237321"/>
                      <a:gd name="connsiteY7" fmla="*/ 881 h 182351"/>
                      <a:gd name="connsiteX8" fmla="*/ 0 w 237321"/>
                      <a:gd name="connsiteY8" fmla="*/ 0 h 182351"/>
                      <a:gd name="connsiteX9" fmla="*/ 793 w 237321"/>
                      <a:gd name="connsiteY9" fmla="*/ 264 h 182351"/>
                      <a:gd name="connsiteX10" fmla="*/ 234855 w 237321"/>
                      <a:gd name="connsiteY10" fmla="*/ 89590 h 182351"/>
                      <a:gd name="connsiteX11" fmla="*/ 237321 w 237321"/>
                      <a:gd name="connsiteY11" fmla="*/ 90559 h 182351"/>
                      <a:gd name="connsiteX12" fmla="*/ 234855 w 237321"/>
                      <a:gd name="connsiteY12" fmla="*/ 91704 h 182351"/>
                      <a:gd name="connsiteX13" fmla="*/ 36382 w 237321"/>
                      <a:gd name="connsiteY13" fmla="*/ 182352 h 182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7321" h="182351">
                        <a:moveTo>
                          <a:pt x="35677" y="178916"/>
                        </a:moveTo>
                        <a:lnTo>
                          <a:pt x="233974" y="89678"/>
                        </a:lnTo>
                        <a:lnTo>
                          <a:pt x="234062" y="91792"/>
                        </a:lnTo>
                        <a:lnTo>
                          <a:pt x="440" y="1233"/>
                        </a:lnTo>
                        <a:lnTo>
                          <a:pt x="1057" y="705"/>
                        </a:lnTo>
                        <a:lnTo>
                          <a:pt x="35677" y="178916"/>
                        </a:lnTo>
                        <a:close/>
                        <a:moveTo>
                          <a:pt x="36382" y="182352"/>
                        </a:moveTo>
                        <a:lnTo>
                          <a:pt x="176" y="881"/>
                        </a:lnTo>
                        <a:lnTo>
                          <a:pt x="0" y="0"/>
                        </a:lnTo>
                        <a:lnTo>
                          <a:pt x="793" y="264"/>
                        </a:lnTo>
                        <a:lnTo>
                          <a:pt x="234855" y="89590"/>
                        </a:lnTo>
                        <a:lnTo>
                          <a:pt x="237321" y="90559"/>
                        </a:lnTo>
                        <a:lnTo>
                          <a:pt x="234855" y="91704"/>
                        </a:lnTo>
                        <a:lnTo>
                          <a:pt x="36382" y="182352"/>
                        </a:lnTo>
                        <a:close/>
                      </a:path>
                    </a:pathLst>
                  </a:custGeom>
                  <a:grpFill/>
                  <a:ln w="8809" cap="flat">
                    <a:noFill/>
                    <a:prstDash val="solid"/>
                    <a:miter/>
                  </a:ln>
                </p:spPr>
                <p:txBody>
                  <a:bodyPr rtlCol="0" anchor="ctr"/>
                  <a:lstStyle/>
                  <a:p>
                    <a:endParaRPr lang="en-US" sz="3200"/>
                  </a:p>
                </p:txBody>
              </p:sp>
              <p:sp>
                <p:nvSpPr>
                  <p:cNvPr id="2169" name="Freeform: Shape 2168">
                    <a:extLst>
                      <a:ext uri="{FF2B5EF4-FFF2-40B4-BE49-F238E27FC236}">
                        <a16:creationId xmlns:a16="http://schemas.microsoft.com/office/drawing/2014/main" id="{762FE7FC-487A-4170-84A1-216F4CD04D26}"/>
                      </a:ext>
                    </a:extLst>
                  </p:cNvPr>
                  <p:cNvSpPr/>
                  <p:nvPr/>
                </p:nvSpPr>
                <p:spPr>
                  <a:xfrm>
                    <a:off x="5081791" y="4655489"/>
                    <a:ext cx="252208" cy="192393"/>
                  </a:xfrm>
                  <a:custGeom>
                    <a:avLst/>
                    <a:gdLst>
                      <a:gd name="connsiteX0" fmla="*/ 39906 w 252208"/>
                      <a:gd name="connsiteY0" fmla="*/ 192394 h 192393"/>
                      <a:gd name="connsiteX1" fmla="*/ 39113 w 252208"/>
                      <a:gd name="connsiteY1" fmla="*/ 188253 h 192393"/>
                      <a:gd name="connsiteX2" fmla="*/ 3259 w 252208"/>
                      <a:gd name="connsiteY2" fmla="*/ 8809 h 192393"/>
                      <a:gd name="connsiteX3" fmla="*/ 0 w 252208"/>
                      <a:gd name="connsiteY3" fmla="*/ 7576 h 192393"/>
                      <a:gd name="connsiteX4" fmla="*/ 2643 w 252208"/>
                      <a:gd name="connsiteY4" fmla="*/ 5374 h 192393"/>
                      <a:gd name="connsiteX5" fmla="*/ 1674 w 252208"/>
                      <a:gd name="connsiteY5" fmla="*/ 0 h 192393"/>
                      <a:gd name="connsiteX6" fmla="*/ 6695 w 252208"/>
                      <a:gd name="connsiteY6" fmla="*/ 1938 h 192393"/>
                      <a:gd name="connsiteX7" fmla="*/ 8721 w 252208"/>
                      <a:gd name="connsiteY7" fmla="*/ 176 h 192393"/>
                      <a:gd name="connsiteX8" fmla="*/ 9690 w 252208"/>
                      <a:gd name="connsiteY8" fmla="*/ 3083 h 192393"/>
                      <a:gd name="connsiteX9" fmla="*/ 240404 w 252208"/>
                      <a:gd name="connsiteY9" fmla="*/ 91176 h 192393"/>
                      <a:gd name="connsiteX10" fmla="*/ 243311 w 252208"/>
                      <a:gd name="connsiteY10" fmla="*/ 89854 h 192393"/>
                      <a:gd name="connsiteX11" fmla="*/ 243400 w 252208"/>
                      <a:gd name="connsiteY11" fmla="*/ 92321 h 192393"/>
                      <a:gd name="connsiteX12" fmla="*/ 252209 w 252208"/>
                      <a:gd name="connsiteY12" fmla="*/ 95668 h 192393"/>
                      <a:gd name="connsiteX13" fmla="*/ 243576 w 252208"/>
                      <a:gd name="connsiteY13" fmla="*/ 99544 h 192393"/>
                      <a:gd name="connsiteX14" fmla="*/ 243664 w 252208"/>
                      <a:gd name="connsiteY14" fmla="*/ 102011 h 192393"/>
                      <a:gd name="connsiteX15" fmla="*/ 240669 w 252208"/>
                      <a:gd name="connsiteY15" fmla="*/ 100866 h 192393"/>
                      <a:gd name="connsiteX16" fmla="*/ 39906 w 252208"/>
                      <a:gd name="connsiteY16" fmla="*/ 192394 h 192393"/>
                      <a:gd name="connsiteX17" fmla="*/ 11716 w 252208"/>
                      <a:gd name="connsiteY17" fmla="*/ 12069 h 192393"/>
                      <a:gd name="connsiteX18" fmla="*/ 44223 w 252208"/>
                      <a:gd name="connsiteY18" fmla="*/ 179356 h 192393"/>
                      <a:gd name="connsiteX19" fmla="*/ 228864 w 252208"/>
                      <a:gd name="connsiteY19" fmla="*/ 96285 h 192393"/>
                      <a:gd name="connsiteX20" fmla="*/ 11716 w 252208"/>
                      <a:gd name="connsiteY20" fmla="*/ 12069 h 19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2208" h="192393">
                        <a:moveTo>
                          <a:pt x="39906" y="192394"/>
                        </a:moveTo>
                        <a:lnTo>
                          <a:pt x="39113" y="188253"/>
                        </a:lnTo>
                        <a:lnTo>
                          <a:pt x="3259" y="8809"/>
                        </a:lnTo>
                        <a:lnTo>
                          <a:pt x="0" y="7576"/>
                        </a:lnTo>
                        <a:lnTo>
                          <a:pt x="2643" y="5374"/>
                        </a:lnTo>
                        <a:lnTo>
                          <a:pt x="1674" y="0"/>
                        </a:lnTo>
                        <a:lnTo>
                          <a:pt x="6695" y="1938"/>
                        </a:lnTo>
                        <a:lnTo>
                          <a:pt x="8721" y="176"/>
                        </a:lnTo>
                        <a:lnTo>
                          <a:pt x="9690" y="3083"/>
                        </a:lnTo>
                        <a:lnTo>
                          <a:pt x="240404" y="91176"/>
                        </a:lnTo>
                        <a:lnTo>
                          <a:pt x="243311" y="89854"/>
                        </a:lnTo>
                        <a:lnTo>
                          <a:pt x="243400" y="92321"/>
                        </a:lnTo>
                        <a:lnTo>
                          <a:pt x="252209" y="95668"/>
                        </a:lnTo>
                        <a:lnTo>
                          <a:pt x="243576" y="99544"/>
                        </a:lnTo>
                        <a:lnTo>
                          <a:pt x="243664" y="102011"/>
                        </a:lnTo>
                        <a:lnTo>
                          <a:pt x="240669" y="100866"/>
                        </a:lnTo>
                        <a:lnTo>
                          <a:pt x="39906" y="192394"/>
                        </a:lnTo>
                        <a:close/>
                        <a:moveTo>
                          <a:pt x="11716" y="12069"/>
                        </a:moveTo>
                        <a:lnTo>
                          <a:pt x="44223" y="179356"/>
                        </a:lnTo>
                        <a:lnTo>
                          <a:pt x="228864" y="96285"/>
                        </a:lnTo>
                        <a:lnTo>
                          <a:pt x="11716" y="12069"/>
                        </a:lnTo>
                        <a:close/>
                      </a:path>
                    </a:pathLst>
                  </a:custGeom>
                  <a:grpFill/>
                  <a:ln w="8809" cap="flat">
                    <a:noFill/>
                    <a:prstDash val="solid"/>
                    <a:miter/>
                  </a:ln>
                </p:spPr>
                <p:txBody>
                  <a:bodyPr rtlCol="0" anchor="ctr"/>
                  <a:lstStyle/>
                  <a:p>
                    <a:endParaRPr lang="en-US" sz="3200"/>
                  </a:p>
                </p:txBody>
              </p:sp>
            </p:grpSp>
            <p:grpSp>
              <p:nvGrpSpPr>
                <p:cNvPr id="1718" name="Graphic 4229">
                  <a:extLst>
                    <a:ext uri="{FF2B5EF4-FFF2-40B4-BE49-F238E27FC236}">
                      <a16:creationId xmlns:a16="http://schemas.microsoft.com/office/drawing/2014/main" id="{0252CC45-D3A6-4CBC-92EB-9FF155915D27}"/>
                    </a:ext>
                  </a:extLst>
                </p:cNvPr>
                <p:cNvGrpSpPr/>
                <p:nvPr/>
              </p:nvGrpSpPr>
              <p:grpSpPr>
                <a:xfrm>
                  <a:off x="5303432" y="4553038"/>
                  <a:ext cx="169753" cy="220583"/>
                  <a:chOff x="5303432" y="4553038"/>
                  <a:chExt cx="169753" cy="220583"/>
                </a:xfrm>
                <a:grpFill/>
              </p:grpSpPr>
              <p:sp>
                <p:nvSpPr>
                  <p:cNvPr id="2166" name="Freeform: Shape 2165">
                    <a:extLst>
                      <a:ext uri="{FF2B5EF4-FFF2-40B4-BE49-F238E27FC236}">
                        <a16:creationId xmlns:a16="http://schemas.microsoft.com/office/drawing/2014/main" id="{4A5964C4-38B7-4704-B2CB-1873D2CFEC71}"/>
                      </a:ext>
                    </a:extLst>
                  </p:cNvPr>
                  <p:cNvSpPr/>
                  <p:nvPr/>
                </p:nvSpPr>
                <p:spPr>
                  <a:xfrm>
                    <a:off x="5317878" y="4559909"/>
                    <a:ext cx="151255" cy="196710"/>
                  </a:xfrm>
                  <a:custGeom>
                    <a:avLst/>
                    <a:gdLst>
                      <a:gd name="connsiteX0" fmla="*/ 151255 w 151255"/>
                      <a:gd name="connsiteY0" fmla="*/ 64924 h 196710"/>
                      <a:gd name="connsiteX1" fmla="*/ 5021 w 151255"/>
                      <a:gd name="connsiteY1" fmla="*/ 192306 h 196710"/>
                      <a:gd name="connsiteX2" fmla="*/ 0 w 151255"/>
                      <a:gd name="connsiteY2" fmla="*/ 196710 h 196710"/>
                      <a:gd name="connsiteX3" fmla="*/ 3524 w 151255"/>
                      <a:gd name="connsiteY3" fmla="*/ 191073 h 196710"/>
                      <a:gd name="connsiteX4" fmla="*/ 121127 w 151255"/>
                      <a:gd name="connsiteY4" fmla="*/ 352 h 196710"/>
                      <a:gd name="connsiteX5" fmla="*/ 121392 w 151255"/>
                      <a:gd name="connsiteY5" fmla="*/ 0 h 196710"/>
                      <a:gd name="connsiteX6" fmla="*/ 121568 w 151255"/>
                      <a:gd name="connsiteY6" fmla="*/ 440 h 196710"/>
                      <a:gd name="connsiteX7" fmla="*/ 150550 w 151255"/>
                      <a:gd name="connsiteY7" fmla="*/ 63515 h 196710"/>
                      <a:gd name="connsiteX8" fmla="*/ 151255 w 151255"/>
                      <a:gd name="connsiteY8" fmla="*/ 64924 h 196710"/>
                      <a:gd name="connsiteX9" fmla="*/ 149757 w 151255"/>
                      <a:gd name="connsiteY9" fmla="*/ 61665 h 196710"/>
                      <a:gd name="connsiteX10" fmla="*/ 121039 w 151255"/>
                      <a:gd name="connsiteY10" fmla="*/ 440 h 196710"/>
                      <a:gd name="connsiteX11" fmla="*/ 121480 w 151255"/>
                      <a:gd name="connsiteY11" fmla="*/ 440 h 196710"/>
                      <a:gd name="connsiteX12" fmla="*/ 5198 w 151255"/>
                      <a:gd name="connsiteY12" fmla="*/ 191954 h 196710"/>
                      <a:gd name="connsiteX13" fmla="*/ 3700 w 151255"/>
                      <a:gd name="connsiteY13" fmla="*/ 190632 h 196710"/>
                      <a:gd name="connsiteX14" fmla="*/ 149405 w 151255"/>
                      <a:gd name="connsiteY14" fmla="*/ 61929 h 196710"/>
                      <a:gd name="connsiteX15" fmla="*/ 149757 w 151255"/>
                      <a:gd name="connsiteY15" fmla="*/ 61665 h 196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255" h="196710">
                        <a:moveTo>
                          <a:pt x="151255" y="64924"/>
                        </a:moveTo>
                        <a:lnTo>
                          <a:pt x="5021" y="192306"/>
                        </a:lnTo>
                        <a:lnTo>
                          <a:pt x="0" y="196710"/>
                        </a:lnTo>
                        <a:lnTo>
                          <a:pt x="3524" y="191073"/>
                        </a:lnTo>
                        <a:lnTo>
                          <a:pt x="121127" y="352"/>
                        </a:lnTo>
                        <a:lnTo>
                          <a:pt x="121392" y="0"/>
                        </a:lnTo>
                        <a:lnTo>
                          <a:pt x="121568" y="440"/>
                        </a:lnTo>
                        <a:lnTo>
                          <a:pt x="150550" y="63515"/>
                        </a:lnTo>
                        <a:lnTo>
                          <a:pt x="151255" y="64924"/>
                        </a:lnTo>
                        <a:close/>
                        <a:moveTo>
                          <a:pt x="149757" y="61665"/>
                        </a:moveTo>
                        <a:lnTo>
                          <a:pt x="121039" y="440"/>
                        </a:lnTo>
                        <a:lnTo>
                          <a:pt x="121480" y="440"/>
                        </a:lnTo>
                        <a:lnTo>
                          <a:pt x="5198" y="191954"/>
                        </a:lnTo>
                        <a:lnTo>
                          <a:pt x="3700" y="190632"/>
                        </a:lnTo>
                        <a:lnTo>
                          <a:pt x="149405" y="61929"/>
                        </a:lnTo>
                        <a:lnTo>
                          <a:pt x="149757" y="61665"/>
                        </a:lnTo>
                        <a:close/>
                      </a:path>
                    </a:pathLst>
                  </a:custGeom>
                  <a:grpFill/>
                  <a:ln w="8809" cap="flat">
                    <a:noFill/>
                    <a:prstDash val="solid"/>
                    <a:miter/>
                  </a:ln>
                </p:spPr>
                <p:txBody>
                  <a:bodyPr rtlCol="0" anchor="ctr"/>
                  <a:lstStyle/>
                  <a:p>
                    <a:endParaRPr lang="en-US" sz="3200"/>
                  </a:p>
                </p:txBody>
              </p:sp>
              <p:sp>
                <p:nvSpPr>
                  <p:cNvPr id="2167" name="Freeform: Shape 2166">
                    <a:extLst>
                      <a:ext uri="{FF2B5EF4-FFF2-40B4-BE49-F238E27FC236}">
                        <a16:creationId xmlns:a16="http://schemas.microsoft.com/office/drawing/2014/main" id="{273C7BD9-12E7-4062-B5ED-47C37979FD24}"/>
                      </a:ext>
                    </a:extLst>
                  </p:cNvPr>
                  <p:cNvSpPr/>
                  <p:nvPr/>
                </p:nvSpPr>
                <p:spPr>
                  <a:xfrm>
                    <a:off x="5303432" y="4553038"/>
                    <a:ext cx="169753" cy="220583"/>
                  </a:xfrm>
                  <a:custGeom>
                    <a:avLst/>
                    <a:gdLst>
                      <a:gd name="connsiteX0" fmla="*/ 0 w 169753"/>
                      <a:gd name="connsiteY0" fmla="*/ 220584 h 220583"/>
                      <a:gd name="connsiteX1" fmla="*/ 13742 w 169753"/>
                      <a:gd name="connsiteY1" fmla="*/ 198296 h 220583"/>
                      <a:gd name="connsiteX2" fmla="*/ 13038 w 169753"/>
                      <a:gd name="connsiteY2" fmla="*/ 197680 h 220583"/>
                      <a:gd name="connsiteX3" fmla="*/ 15504 w 169753"/>
                      <a:gd name="connsiteY3" fmla="*/ 195565 h 220583"/>
                      <a:gd name="connsiteX4" fmla="*/ 131698 w 169753"/>
                      <a:gd name="connsiteY4" fmla="*/ 7047 h 220583"/>
                      <a:gd name="connsiteX5" fmla="*/ 130112 w 169753"/>
                      <a:gd name="connsiteY5" fmla="*/ 3700 h 220583"/>
                      <a:gd name="connsiteX6" fmla="*/ 133636 w 169753"/>
                      <a:gd name="connsiteY6" fmla="*/ 3876 h 220583"/>
                      <a:gd name="connsiteX7" fmla="*/ 136014 w 169753"/>
                      <a:gd name="connsiteY7" fmla="*/ 0 h 220583"/>
                      <a:gd name="connsiteX8" fmla="*/ 138217 w 169753"/>
                      <a:gd name="connsiteY8" fmla="*/ 4229 h 220583"/>
                      <a:gd name="connsiteX9" fmla="*/ 141300 w 169753"/>
                      <a:gd name="connsiteY9" fmla="*/ 4405 h 220583"/>
                      <a:gd name="connsiteX10" fmla="*/ 139715 w 169753"/>
                      <a:gd name="connsiteY10" fmla="*/ 7400 h 220583"/>
                      <a:gd name="connsiteX11" fmla="*/ 169754 w 169753"/>
                      <a:gd name="connsiteY11" fmla="*/ 72764 h 220583"/>
                      <a:gd name="connsiteX12" fmla="*/ 22111 w 169753"/>
                      <a:gd name="connsiteY12" fmla="*/ 201291 h 220583"/>
                      <a:gd name="connsiteX13" fmla="*/ 20437 w 169753"/>
                      <a:gd name="connsiteY13" fmla="*/ 204110 h 220583"/>
                      <a:gd name="connsiteX14" fmla="*/ 19644 w 169753"/>
                      <a:gd name="connsiteY14" fmla="*/ 203494 h 220583"/>
                      <a:gd name="connsiteX15" fmla="*/ 0 w 169753"/>
                      <a:gd name="connsiteY15" fmla="*/ 220584 h 220583"/>
                      <a:gd name="connsiteX16" fmla="*/ 135310 w 169753"/>
                      <a:gd name="connsiteY16" fmla="*/ 14888 h 220583"/>
                      <a:gd name="connsiteX17" fmla="*/ 37527 w 169753"/>
                      <a:gd name="connsiteY17" fmla="*/ 176009 h 220583"/>
                      <a:gd name="connsiteX18" fmla="*/ 160064 w 169753"/>
                      <a:gd name="connsiteY18" fmla="*/ 67743 h 220583"/>
                      <a:gd name="connsiteX19" fmla="*/ 135310 w 169753"/>
                      <a:gd name="connsiteY19" fmla="*/ 14888 h 22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9753" h="220583">
                        <a:moveTo>
                          <a:pt x="0" y="220584"/>
                        </a:moveTo>
                        <a:lnTo>
                          <a:pt x="13742" y="198296"/>
                        </a:lnTo>
                        <a:lnTo>
                          <a:pt x="13038" y="197680"/>
                        </a:lnTo>
                        <a:lnTo>
                          <a:pt x="15504" y="195565"/>
                        </a:lnTo>
                        <a:lnTo>
                          <a:pt x="131698" y="7047"/>
                        </a:lnTo>
                        <a:lnTo>
                          <a:pt x="130112" y="3700"/>
                        </a:lnTo>
                        <a:lnTo>
                          <a:pt x="133636" y="3876"/>
                        </a:lnTo>
                        <a:lnTo>
                          <a:pt x="136014" y="0"/>
                        </a:lnTo>
                        <a:lnTo>
                          <a:pt x="138217" y="4229"/>
                        </a:lnTo>
                        <a:lnTo>
                          <a:pt x="141300" y="4405"/>
                        </a:lnTo>
                        <a:lnTo>
                          <a:pt x="139715" y="7400"/>
                        </a:lnTo>
                        <a:lnTo>
                          <a:pt x="169754" y="72764"/>
                        </a:lnTo>
                        <a:lnTo>
                          <a:pt x="22111" y="201291"/>
                        </a:lnTo>
                        <a:lnTo>
                          <a:pt x="20437" y="204110"/>
                        </a:lnTo>
                        <a:lnTo>
                          <a:pt x="19644" y="203494"/>
                        </a:lnTo>
                        <a:lnTo>
                          <a:pt x="0" y="220584"/>
                        </a:lnTo>
                        <a:close/>
                        <a:moveTo>
                          <a:pt x="135310" y="14888"/>
                        </a:moveTo>
                        <a:lnTo>
                          <a:pt x="37527" y="176009"/>
                        </a:lnTo>
                        <a:lnTo>
                          <a:pt x="160064" y="67743"/>
                        </a:lnTo>
                        <a:lnTo>
                          <a:pt x="135310" y="14888"/>
                        </a:lnTo>
                        <a:close/>
                      </a:path>
                    </a:pathLst>
                  </a:custGeom>
                  <a:grpFill/>
                  <a:ln w="8809" cap="flat">
                    <a:noFill/>
                    <a:prstDash val="solid"/>
                    <a:miter/>
                  </a:ln>
                </p:spPr>
                <p:txBody>
                  <a:bodyPr rtlCol="0" anchor="ctr"/>
                  <a:lstStyle/>
                  <a:p>
                    <a:endParaRPr lang="en-US" sz="3200"/>
                  </a:p>
                </p:txBody>
              </p:sp>
            </p:grpSp>
            <p:grpSp>
              <p:nvGrpSpPr>
                <p:cNvPr id="1719" name="Graphic 4229">
                  <a:extLst>
                    <a:ext uri="{FF2B5EF4-FFF2-40B4-BE49-F238E27FC236}">
                      <a16:creationId xmlns:a16="http://schemas.microsoft.com/office/drawing/2014/main" id="{32E5C2A3-0A25-4434-BE76-3D3245EFA1BB}"/>
                    </a:ext>
                  </a:extLst>
                </p:cNvPr>
                <p:cNvGrpSpPr/>
                <p:nvPr/>
              </p:nvGrpSpPr>
              <p:grpSpPr>
                <a:xfrm>
                  <a:off x="4956083" y="4299419"/>
                  <a:ext cx="368843" cy="309292"/>
                  <a:chOff x="4956083" y="4299419"/>
                  <a:chExt cx="368843" cy="309292"/>
                </a:xfrm>
                <a:grpFill/>
              </p:grpSpPr>
              <p:sp>
                <p:nvSpPr>
                  <p:cNvPr id="2164" name="Freeform: Shape 2163">
                    <a:extLst>
                      <a:ext uri="{FF2B5EF4-FFF2-40B4-BE49-F238E27FC236}">
                        <a16:creationId xmlns:a16="http://schemas.microsoft.com/office/drawing/2014/main" id="{C433C6E5-915D-436C-B0D3-F708D169E28B}"/>
                      </a:ext>
                    </a:extLst>
                  </p:cNvPr>
                  <p:cNvSpPr/>
                  <p:nvPr/>
                </p:nvSpPr>
                <p:spPr>
                  <a:xfrm>
                    <a:off x="4963923" y="4304265"/>
                    <a:ext cx="356510" cy="299514"/>
                  </a:xfrm>
                  <a:custGeom>
                    <a:avLst/>
                    <a:gdLst>
                      <a:gd name="connsiteX0" fmla="*/ 355629 w 356510"/>
                      <a:gd name="connsiteY0" fmla="*/ 3700 h 299514"/>
                      <a:gd name="connsiteX1" fmla="*/ 2731 w 356510"/>
                      <a:gd name="connsiteY1" fmla="*/ 97342 h 299514"/>
                      <a:gd name="connsiteX2" fmla="*/ 3084 w 356510"/>
                      <a:gd name="connsiteY2" fmla="*/ 95404 h 299514"/>
                      <a:gd name="connsiteX3" fmla="*/ 288856 w 356510"/>
                      <a:gd name="connsiteY3" fmla="*/ 298281 h 299514"/>
                      <a:gd name="connsiteX4" fmla="*/ 288063 w 356510"/>
                      <a:gd name="connsiteY4" fmla="*/ 298545 h 299514"/>
                      <a:gd name="connsiteX5" fmla="*/ 355629 w 356510"/>
                      <a:gd name="connsiteY5" fmla="*/ 3700 h 299514"/>
                      <a:gd name="connsiteX6" fmla="*/ 356511 w 356510"/>
                      <a:gd name="connsiteY6" fmla="*/ 0 h 299514"/>
                      <a:gd name="connsiteX7" fmla="*/ 289120 w 356510"/>
                      <a:gd name="connsiteY7" fmla="*/ 298810 h 299514"/>
                      <a:gd name="connsiteX8" fmla="*/ 288943 w 356510"/>
                      <a:gd name="connsiteY8" fmla="*/ 299514 h 299514"/>
                      <a:gd name="connsiteX9" fmla="*/ 288327 w 356510"/>
                      <a:gd name="connsiteY9" fmla="*/ 299074 h 299514"/>
                      <a:gd name="connsiteX10" fmla="*/ 1850 w 356510"/>
                      <a:gd name="connsiteY10" fmla="*/ 97166 h 299514"/>
                      <a:gd name="connsiteX11" fmla="*/ 0 w 356510"/>
                      <a:gd name="connsiteY11" fmla="*/ 95844 h 299514"/>
                      <a:gd name="connsiteX12" fmla="*/ 2202 w 356510"/>
                      <a:gd name="connsiteY12" fmla="*/ 95228 h 299514"/>
                      <a:gd name="connsiteX13" fmla="*/ 356511 w 356510"/>
                      <a:gd name="connsiteY13" fmla="*/ 0 h 29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510" h="299514">
                        <a:moveTo>
                          <a:pt x="355629" y="3700"/>
                        </a:moveTo>
                        <a:lnTo>
                          <a:pt x="2731" y="97342"/>
                        </a:lnTo>
                        <a:lnTo>
                          <a:pt x="3084" y="95404"/>
                        </a:lnTo>
                        <a:lnTo>
                          <a:pt x="288856" y="298281"/>
                        </a:lnTo>
                        <a:lnTo>
                          <a:pt x="288063" y="298545"/>
                        </a:lnTo>
                        <a:lnTo>
                          <a:pt x="355629" y="3700"/>
                        </a:lnTo>
                        <a:close/>
                        <a:moveTo>
                          <a:pt x="356511" y="0"/>
                        </a:moveTo>
                        <a:lnTo>
                          <a:pt x="289120" y="298810"/>
                        </a:lnTo>
                        <a:lnTo>
                          <a:pt x="288943" y="299514"/>
                        </a:lnTo>
                        <a:lnTo>
                          <a:pt x="288327" y="299074"/>
                        </a:lnTo>
                        <a:lnTo>
                          <a:pt x="1850" y="97166"/>
                        </a:lnTo>
                        <a:lnTo>
                          <a:pt x="0" y="95844"/>
                        </a:lnTo>
                        <a:lnTo>
                          <a:pt x="2202" y="95228"/>
                        </a:lnTo>
                        <a:lnTo>
                          <a:pt x="356511" y="0"/>
                        </a:lnTo>
                        <a:close/>
                      </a:path>
                    </a:pathLst>
                  </a:custGeom>
                  <a:grpFill/>
                  <a:ln w="8809" cap="flat">
                    <a:noFill/>
                    <a:prstDash val="solid"/>
                    <a:miter/>
                  </a:ln>
                </p:spPr>
                <p:txBody>
                  <a:bodyPr rtlCol="0" anchor="ctr"/>
                  <a:lstStyle/>
                  <a:p>
                    <a:endParaRPr lang="en-US" sz="3200"/>
                  </a:p>
                </p:txBody>
              </p:sp>
              <p:sp>
                <p:nvSpPr>
                  <p:cNvPr id="2165" name="Freeform: Shape 2164">
                    <a:extLst>
                      <a:ext uri="{FF2B5EF4-FFF2-40B4-BE49-F238E27FC236}">
                        <a16:creationId xmlns:a16="http://schemas.microsoft.com/office/drawing/2014/main" id="{90411652-B9E4-434B-95DB-C1D3A459B9DC}"/>
                      </a:ext>
                    </a:extLst>
                  </p:cNvPr>
                  <p:cNvSpPr/>
                  <p:nvPr/>
                </p:nvSpPr>
                <p:spPr>
                  <a:xfrm>
                    <a:off x="4956083" y="4299419"/>
                    <a:ext cx="368843" cy="309292"/>
                  </a:xfrm>
                  <a:custGeom>
                    <a:avLst/>
                    <a:gdLst>
                      <a:gd name="connsiteX0" fmla="*/ 299162 w 368843"/>
                      <a:gd name="connsiteY0" fmla="*/ 309293 h 309292"/>
                      <a:gd name="connsiteX1" fmla="*/ 295198 w 368843"/>
                      <a:gd name="connsiteY1" fmla="*/ 307355 h 309292"/>
                      <a:gd name="connsiteX2" fmla="*/ 292027 w 368843"/>
                      <a:gd name="connsiteY2" fmla="*/ 308588 h 309292"/>
                      <a:gd name="connsiteX3" fmla="*/ 292379 w 368843"/>
                      <a:gd name="connsiteY3" fmla="*/ 305417 h 309292"/>
                      <a:gd name="connsiteX4" fmla="*/ 9426 w 368843"/>
                      <a:gd name="connsiteY4" fmla="*/ 105975 h 309292"/>
                      <a:gd name="connsiteX5" fmla="*/ 6343 w 368843"/>
                      <a:gd name="connsiteY5" fmla="*/ 106768 h 309292"/>
                      <a:gd name="connsiteX6" fmla="*/ 6783 w 368843"/>
                      <a:gd name="connsiteY6" fmla="*/ 104125 h 309292"/>
                      <a:gd name="connsiteX7" fmla="*/ 0 w 368843"/>
                      <a:gd name="connsiteY7" fmla="*/ 99280 h 309292"/>
                      <a:gd name="connsiteX8" fmla="*/ 8105 w 368843"/>
                      <a:gd name="connsiteY8" fmla="*/ 97078 h 309292"/>
                      <a:gd name="connsiteX9" fmla="*/ 8545 w 368843"/>
                      <a:gd name="connsiteY9" fmla="*/ 94347 h 309292"/>
                      <a:gd name="connsiteX10" fmla="*/ 11188 w 368843"/>
                      <a:gd name="connsiteY10" fmla="*/ 96197 h 309292"/>
                      <a:gd name="connsiteX11" fmla="*/ 368843 w 368843"/>
                      <a:gd name="connsiteY11" fmla="*/ 0 h 309292"/>
                      <a:gd name="connsiteX12" fmla="*/ 367962 w 368843"/>
                      <a:gd name="connsiteY12" fmla="*/ 3700 h 309292"/>
                      <a:gd name="connsiteX13" fmla="*/ 367962 w 368843"/>
                      <a:gd name="connsiteY13" fmla="*/ 3700 h 309292"/>
                      <a:gd name="connsiteX14" fmla="*/ 367082 w 368843"/>
                      <a:gd name="connsiteY14" fmla="*/ 7576 h 309292"/>
                      <a:gd name="connsiteX15" fmla="*/ 300748 w 368843"/>
                      <a:gd name="connsiteY15" fmla="*/ 301629 h 309292"/>
                      <a:gd name="connsiteX16" fmla="*/ 303743 w 368843"/>
                      <a:gd name="connsiteY16" fmla="*/ 303743 h 309292"/>
                      <a:gd name="connsiteX17" fmla="*/ 299955 w 368843"/>
                      <a:gd name="connsiteY17" fmla="*/ 305240 h 309292"/>
                      <a:gd name="connsiteX18" fmla="*/ 299162 w 368843"/>
                      <a:gd name="connsiteY18" fmla="*/ 309293 h 309292"/>
                      <a:gd name="connsiteX19" fmla="*/ 20702 w 368843"/>
                      <a:gd name="connsiteY19" fmla="*/ 103068 h 309292"/>
                      <a:gd name="connsiteX20" fmla="*/ 294053 w 368843"/>
                      <a:gd name="connsiteY20" fmla="*/ 297048 h 309292"/>
                      <a:gd name="connsiteX21" fmla="*/ 359065 w 368843"/>
                      <a:gd name="connsiteY21" fmla="*/ 13302 h 309292"/>
                      <a:gd name="connsiteX22" fmla="*/ 20702 w 368843"/>
                      <a:gd name="connsiteY22" fmla="*/ 103068 h 309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8843" h="309292">
                        <a:moveTo>
                          <a:pt x="299162" y="309293"/>
                        </a:moveTo>
                        <a:lnTo>
                          <a:pt x="295198" y="307355"/>
                        </a:lnTo>
                        <a:lnTo>
                          <a:pt x="292027" y="308588"/>
                        </a:lnTo>
                        <a:lnTo>
                          <a:pt x="292379" y="305417"/>
                        </a:lnTo>
                        <a:lnTo>
                          <a:pt x="9426" y="105975"/>
                        </a:lnTo>
                        <a:lnTo>
                          <a:pt x="6343" y="106768"/>
                        </a:lnTo>
                        <a:lnTo>
                          <a:pt x="6783" y="104125"/>
                        </a:lnTo>
                        <a:lnTo>
                          <a:pt x="0" y="99280"/>
                        </a:lnTo>
                        <a:lnTo>
                          <a:pt x="8105" y="97078"/>
                        </a:lnTo>
                        <a:lnTo>
                          <a:pt x="8545" y="94347"/>
                        </a:lnTo>
                        <a:lnTo>
                          <a:pt x="11188" y="96197"/>
                        </a:lnTo>
                        <a:lnTo>
                          <a:pt x="368843" y="0"/>
                        </a:lnTo>
                        <a:lnTo>
                          <a:pt x="367962" y="3700"/>
                        </a:lnTo>
                        <a:lnTo>
                          <a:pt x="367962" y="3700"/>
                        </a:lnTo>
                        <a:lnTo>
                          <a:pt x="367082" y="7576"/>
                        </a:lnTo>
                        <a:lnTo>
                          <a:pt x="300748" y="301629"/>
                        </a:lnTo>
                        <a:lnTo>
                          <a:pt x="303743" y="303743"/>
                        </a:lnTo>
                        <a:lnTo>
                          <a:pt x="299955" y="305240"/>
                        </a:lnTo>
                        <a:lnTo>
                          <a:pt x="299162" y="309293"/>
                        </a:lnTo>
                        <a:close/>
                        <a:moveTo>
                          <a:pt x="20702" y="103068"/>
                        </a:moveTo>
                        <a:lnTo>
                          <a:pt x="294053" y="297048"/>
                        </a:lnTo>
                        <a:lnTo>
                          <a:pt x="359065" y="13302"/>
                        </a:lnTo>
                        <a:lnTo>
                          <a:pt x="20702" y="103068"/>
                        </a:lnTo>
                        <a:close/>
                      </a:path>
                    </a:pathLst>
                  </a:custGeom>
                  <a:grpFill/>
                  <a:ln w="8809" cap="flat">
                    <a:noFill/>
                    <a:prstDash val="solid"/>
                    <a:miter/>
                  </a:ln>
                </p:spPr>
                <p:txBody>
                  <a:bodyPr rtlCol="0" anchor="ctr"/>
                  <a:lstStyle/>
                  <a:p>
                    <a:endParaRPr lang="en-US" sz="3200"/>
                  </a:p>
                </p:txBody>
              </p:sp>
            </p:grpSp>
            <p:grpSp>
              <p:nvGrpSpPr>
                <p:cNvPr id="1720" name="Graphic 4229">
                  <a:extLst>
                    <a:ext uri="{FF2B5EF4-FFF2-40B4-BE49-F238E27FC236}">
                      <a16:creationId xmlns:a16="http://schemas.microsoft.com/office/drawing/2014/main" id="{0BBE0918-406E-40DF-8F56-A7CE250C7B30}"/>
                    </a:ext>
                  </a:extLst>
                </p:cNvPr>
                <p:cNvGrpSpPr/>
                <p:nvPr/>
              </p:nvGrpSpPr>
              <p:grpSpPr>
                <a:xfrm>
                  <a:off x="5246347" y="3976032"/>
                  <a:ext cx="132226" cy="162178"/>
                  <a:chOff x="5246347" y="3976032"/>
                  <a:chExt cx="132226" cy="162178"/>
                </a:xfrm>
                <a:grpFill/>
              </p:grpSpPr>
              <p:sp>
                <p:nvSpPr>
                  <p:cNvPr id="2162" name="Freeform: Shape 2161">
                    <a:extLst>
                      <a:ext uri="{FF2B5EF4-FFF2-40B4-BE49-F238E27FC236}">
                        <a16:creationId xmlns:a16="http://schemas.microsoft.com/office/drawing/2014/main" id="{6084B354-D3D5-44AB-9796-255C3B934CF8}"/>
                      </a:ext>
                    </a:extLst>
                  </p:cNvPr>
                  <p:cNvSpPr/>
                  <p:nvPr/>
                </p:nvSpPr>
                <p:spPr>
                  <a:xfrm>
                    <a:off x="5250840" y="3981318"/>
                    <a:ext cx="121127" cy="148611"/>
                  </a:xfrm>
                  <a:custGeom>
                    <a:avLst/>
                    <a:gdLst>
                      <a:gd name="connsiteX0" fmla="*/ 0 w 121127"/>
                      <a:gd name="connsiteY0" fmla="*/ 32242 h 148611"/>
                      <a:gd name="connsiteX1" fmla="*/ 352 w 121127"/>
                      <a:gd name="connsiteY1" fmla="*/ 32154 h 148611"/>
                      <a:gd name="connsiteX2" fmla="*/ 113199 w 121127"/>
                      <a:gd name="connsiteY2" fmla="*/ 2114 h 148611"/>
                      <a:gd name="connsiteX3" fmla="*/ 121127 w 121127"/>
                      <a:gd name="connsiteY3" fmla="*/ 0 h 148611"/>
                      <a:gd name="connsiteX4" fmla="*/ 117339 w 121127"/>
                      <a:gd name="connsiteY4" fmla="*/ 7135 h 148611"/>
                      <a:gd name="connsiteX5" fmla="*/ 43518 w 121127"/>
                      <a:gd name="connsiteY5" fmla="*/ 145617 h 148611"/>
                      <a:gd name="connsiteX6" fmla="*/ 41932 w 121127"/>
                      <a:gd name="connsiteY6" fmla="*/ 148612 h 148611"/>
                      <a:gd name="connsiteX7" fmla="*/ 40787 w 121127"/>
                      <a:gd name="connsiteY7" fmla="*/ 145441 h 148611"/>
                      <a:gd name="connsiteX8" fmla="*/ 1674 w 121127"/>
                      <a:gd name="connsiteY8" fmla="*/ 36999 h 148611"/>
                      <a:gd name="connsiteX9" fmla="*/ 0 w 121127"/>
                      <a:gd name="connsiteY9" fmla="*/ 32242 h 148611"/>
                      <a:gd name="connsiteX10" fmla="*/ 3524 w 121127"/>
                      <a:gd name="connsiteY10" fmla="*/ 41756 h 148611"/>
                      <a:gd name="connsiteX11" fmla="*/ 43518 w 121127"/>
                      <a:gd name="connsiteY11" fmla="*/ 144472 h 148611"/>
                      <a:gd name="connsiteX12" fmla="*/ 40787 w 121127"/>
                      <a:gd name="connsiteY12" fmla="*/ 144296 h 148611"/>
                      <a:gd name="connsiteX13" fmla="*/ 110909 w 121127"/>
                      <a:gd name="connsiteY13" fmla="*/ 3964 h 148611"/>
                      <a:gd name="connsiteX14" fmla="*/ 115049 w 121127"/>
                      <a:gd name="connsiteY14" fmla="*/ 8985 h 148611"/>
                      <a:gd name="connsiteX15" fmla="*/ 3524 w 121127"/>
                      <a:gd name="connsiteY15" fmla="*/ 41756 h 14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127" h="148611">
                        <a:moveTo>
                          <a:pt x="0" y="32242"/>
                        </a:moveTo>
                        <a:lnTo>
                          <a:pt x="352" y="32154"/>
                        </a:lnTo>
                        <a:lnTo>
                          <a:pt x="113199" y="2114"/>
                        </a:lnTo>
                        <a:lnTo>
                          <a:pt x="121127" y="0"/>
                        </a:lnTo>
                        <a:lnTo>
                          <a:pt x="117339" y="7135"/>
                        </a:lnTo>
                        <a:lnTo>
                          <a:pt x="43518" y="145617"/>
                        </a:lnTo>
                        <a:lnTo>
                          <a:pt x="41932" y="148612"/>
                        </a:lnTo>
                        <a:lnTo>
                          <a:pt x="40787" y="145441"/>
                        </a:lnTo>
                        <a:lnTo>
                          <a:pt x="1674" y="36999"/>
                        </a:lnTo>
                        <a:lnTo>
                          <a:pt x="0" y="32242"/>
                        </a:lnTo>
                        <a:close/>
                        <a:moveTo>
                          <a:pt x="3524" y="41756"/>
                        </a:moveTo>
                        <a:lnTo>
                          <a:pt x="43518" y="144472"/>
                        </a:lnTo>
                        <a:lnTo>
                          <a:pt x="40787" y="144296"/>
                        </a:lnTo>
                        <a:lnTo>
                          <a:pt x="110909" y="3964"/>
                        </a:lnTo>
                        <a:lnTo>
                          <a:pt x="115049" y="8985"/>
                        </a:lnTo>
                        <a:lnTo>
                          <a:pt x="3524" y="41756"/>
                        </a:lnTo>
                        <a:close/>
                      </a:path>
                    </a:pathLst>
                  </a:custGeom>
                  <a:grpFill/>
                  <a:ln w="8809" cap="flat">
                    <a:noFill/>
                    <a:prstDash val="solid"/>
                    <a:miter/>
                  </a:ln>
                </p:spPr>
                <p:txBody>
                  <a:bodyPr rtlCol="0" anchor="ctr"/>
                  <a:lstStyle/>
                  <a:p>
                    <a:endParaRPr lang="en-US" sz="3200"/>
                  </a:p>
                </p:txBody>
              </p:sp>
              <p:sp>
                <p:nvSpPr>
                  <p:cNvPr id="2163" name="Freeform: Shape 2162">
                    <a:extLst>
                      <a:ext uri="{FF2B5EF4-FFF2-40B4-BE49-F238E27FC236}">
                        <a16:creationId xmlns:a16="http://schemas.microsoft.com/office/drawing/2014/main" id="{85E50BFD-CCE1-4952-88E0-C399DA498D97}"/>
                      </a:ext>
                    </a:extLst>
                  </p:cNvPr>
                  <p:cNvSpPr/>
                  <p:nvPr/>
                </p:nvSpPr>
                <p:spPr>
                  <a:xfrm>
                    <a:off x="5246347" y="3976032"/>
                    <a:ext cx="132226" cy="162178"/>
                  </a:xfrm>
                  <a:custGeom>
                    <a:avLst/>
                    <a:gdLst>
                      <a:gd name="connsiteX0" fmla="*/ 45808 w 132226"/>
                      <a:gd name="connsiteY0" fmla="*/ 162178 h 162178"/>
                      <a:gd name="connsiteX1" fmla="*/ 42372 w 132226"/>
                      <a:gd name="connsiteY1" fmla="*/ 152752 h 162178"/>
                      <a:gd name="connsiteX2" fmla="*/ 39994 w 132226"/>
                      <a:gd name="connsiteY2" fmla="*/ 152576 h 162178"/>
                      <a:gd name="connsiteX3" fmla="*/ 41315 w 132226"/>
                      <a:gd name="connsiteY3" fmla="*/ 149845 h 162178"/>
                      <a:gd name="connsiteX4" fmla="*/ 0 w 132226"/>
                      <a:gd name="connsiteY4" fmla="*/ 35149 h 162178"/>
                      <a:gd name="connsiteX5" fmla="*/ 3964 w 132226"/>
                      <a:gd name="connsiteY5" fmla="*/ 34092 h 162178"/>
                      <a:gd name="connsiteX6" fmla="*/ 113815 w 132226"/>
                      <a:gd name="connsiteY6" fmla="*/ 4845 h 162178"/>
                      <a:gd name="connsiteX7" fmla="*/ 114785 w 132226"/>
                      <a:gd name="connsiteY7" fmla="*/ 2907 h 162178"/>
                      <a:gd name="connsiteX8" fmla="*/ 115930 w 132226"/>
                      <a:gd name="connsiteY8" fmla="*/ 4316 h 162178"/>
                      <a:gd name="connsiteX9" fmla="*/ 132227 w 132226"/>
                      <a:gd name="connsiteY9" fmla="*/ 0 h 162178"/>
                      <a:gd name="connsiteX10" fmla="*/ 124387 w 132226"/>
                      <a:gd name="connsiteY10" fmla="*/ 14711 h 162178"/>
                      <a:gd name="connsiteX11" fmla="*/ 125444 w 132226"/>
                      <a:gd name="connsiteY11" fmla="*/ 16033 h 162178"/>
                      <a:gd name="connsiteX12" fmla="*/ 123418 w 132226"/>
                      <a:gd name="connsiteY12" fmla="*/ 16649 h 162178"/>
                      <a:gd name="connsiteX13" fmla="*/ 52063 w 132226"/>
                      <a:gd name="connsiteY13" fmla="*/ 150550 h 162178"/>
                      <a:gd name="connsiteX14" fmla="*/ 53120 w 132226"/>
                      <a:gd name="connsiteY14" fmla="*/ 153369 h 162178"/>
                      <a:gd name="connsiteX15" fmla="*/ 50565 w 132226"/>
                      <a:gd name="connsiteY15" fmla="*/ 153193 h 162178"/>
                      <a:gd name="connsiteX16" fmla="*/ 45808 w 132226"/>
                      <a:gd name="connsiteY16" fmla="*/ 162178 h 162178"/>
                      <a:gd name="connsiteX17" fmla="*/ 12509 w 132226"/>
                      <a:gd name="connsiteY17" fmla="*/ 49244 h 162178"/>
                      <a:gd name="connsiteX18" fmla="*/ 47217 w 132226"/>
                      <a:gd name="connsiteY18" fmla="*/ 138217 h 162178"/>
                      <a:gd name="connsiteX19" fmla="*/ 105359 w 132226"/>
                      <a:gd name="connsiteY19" fmla="*/ 21935 h 162178"/>
                      <a:gd name="connsiteX20" fmla="*/ 12509 w 132226"/>
                      <a:gd name="connsiteY20" fmla="*/ 49244 h 162178"/>
                      <a:gd name="connsiteX21" fmla="*/ 8897 w 132226"/>
                      <a:gd name="connsiteY21" fmla="*/ 39818 h 162178"/>
                      <a:gd name="connsiteX22" fmla="*/ 10043 w 132226"/>
                      <a:gd name="connsiteY22" fmla="*/ 42901 h 162178"/>
                      <a:gd name="connsiteX23" fmla="*/ 109499 w 132226"/>
                      <a:gd name="connsiteY23" fmla="*/ 13654 h 162178"/>
                      <a:gd name="connsiteX24" fmla="*/ 109852 w 132226"/>
                      <a:gd name="connsiteY24" fmla="*/ 12950 h 162178"/>
                      <a:gd name="connsiteX25" fmla="*/ 8897 w 132226"/>
                      <a:gd name="connsiteY25" fmla="*/ 39818 h 162178"/>
                      <a:gd name="connsiteX26" fmla="*/ 114168 w 132226"/>
                      <a:gd name="connsiteY26" fmla="*/ 19292 h 162178"/>
                      <a:gd name="connsiteX27" fmla="*/ 112846 w 132226"/>
                      <a:gd name="connsiteY27" fmla="*/ 21935 h 162178"/>
                      <a:gd name="connsiteX28" fmla="*/ 114256 w 132226"/>
                      <a:gd name="connsiteY28" fmla="*/ 19292 h 162178"/>
                      <a:gd name="connsiteX29" fmla="*/ 114168 w 132226"/>
                      <a:gd name="connsiteY29" fmla="*/ 19292 h 162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26" h="162178">
                        <a:moveTo>
                          <a:pt x="45808" y="162178"/>
                        </a:moveTo>
                        <a:lnTo>
                          <a:pt x="42372" y="152752"/>
                        </a:lnTo>
                        <a:lnTo>
                          <a:pt x="39994" y="152576"/>
                        </a:lnTo>
                        <a:lnTo>
                          <a:pt x="41315" y="149845"/>
                        </a:lnTo>
                        <a:lnTo>
                          <a:pt x="0" y="35149"/>
                        </a:lnTo>
                        <a:lnTo>
                          <a:pt x="3964" y="34092"/>
                        </a:lnTo>
                        <a:lnTo>
                          <a:pt x="113815" y="4845"/>
                        </a:lnTo>
                        <a:lnTo>
                          <a:pt x="114785" y="2907"/>
                        </a:lnTo>
                        <a:lnTo>
                          <a:pt x="115930" y="4316"/>
                        </a:lnTo>
                        <a:lnTo>
                          <a:pt x="132227" y="0"/>
                        </a:lnTo>
                        <a:lnTo>
                          <a:pt x="124387" y="14711"/>
                        </a:lnTo>
                        <a:lnTo>
                          <a:pt x="125444" y="16033"/>
                        </a:lnTo>
                        <a:lnTo>
                          <a:pt x="123418" y="16649"/>
                        </a:lnTo>
                        <a:lnTo>
                          <a:pt x="52063" y="150550"/>
                        </a:lnTo>
                        <a:lnTo>
                          <a:pt x="53120" y="153369"/>
                        </a:lnTo>
                        <a:lnTo>
                          <a:pt x="50565" y="153193"/>
                        </a:lnTo>
                        <a:lnTo>
                          <a:pt x="45808" y="162178"/>
                        </a:lnTo>
                        <a:close/>
                        <a:moveTo>
                          <a:pt x="12509" y="49244"/>
                        </a:moveTo>
                        <a:lnTo>
                          <a:pt x="47217" y="138217"/>
                        </a:lnTo>
                        <a:lnTo>
                          <a:pt x="105359" y="21935"/>
                        </a:lnTo>
                        <a:lnTo>
                          <a:pt x="12509" y="49244"/>
                        </a:lnTo>
                        <a:close/>
                        <a:moveTo>
                          <a:pt x="8897" y="39818"/>
                        </a:moveTo>
                        <a:lnTo>
                          <a:pt x="10043" y="42901"/>
                        </a:lnTo>
                        <a:lnTo>
                          <a:pt x="109499" y="13654"/>
                        </a:lnTo>
                        <a:lnTo>
                          <a:pt x="109852" y="12950"/>
                        </a:lnTo>
                        <a:lnTo>
                          <a:pt x="8897" y="39818"/>
                        </a:lnTo>
                        <a:close/>
                        <a:moveTo>
                          <a:pt x="114168" y="19292"/>
                        </a:moveTo>
                        <a:lnTo>
                          <a:pt x="112846" y="21935"/>
                        </a:lnTo>
                        <a:lnTo>
                          <a:pt x="114256" y="19292"/>
                        </a:lnTo>
                        <a:lnTo>
                          <a:pt x="114168" y="19292"/>
                        </a:lnTo>
                        <a:close/>
                      </a:path>
                    </a:pathLst>
                  </a:custGeom>
                  <a:grpFill/>
                  <a:ln w="8809" cap="flat">
                    <a:noFill/>
                    <a:prstDash val="solid"/>
                    <a:miter/>
                  </a:ln>
                </p:spPr>
                <p:txBody>
                  <a:bodyPr rtlCol="0" anchor="ctr"/>
                  <a:lstStyle/>
                  <a:p>
                    <a:endParaRPr lang="en-US" sz="3200"/>
                  </a:p>
                </p:txBody>
              </p:sp>
            </p:grpSp>
            <p:grpSp>
              <p:nvGrpSpPr>
                <p:cNvPr id="1721" name="Graphic 4229">
                  <a:extLst>
                    <a:ext uri="{FF2B5EF4-FFF2-40B4-BE49-F238E27FC236}">
                      <a16:creationId xmlns:a16="http://schemas.microsoft.com/office/drawing/2014/main" id="{76496772-CA66-4A3B-BECE-B8E5C0E7FA23}"/>
                    </a:ext>
                  </a:extLst>
                </p:cNvPr>
                <p:cNvGrpSpPr/>
                <p:nvPr/>
              </p:nvGrpSpPr>
              <p:grpSpPr>
                <a:xfrm>
                  <a:off x="5356199" y="3972508"/>
                  <a:ext cx="60607" cy="214417"/>
                  <a:chOff x="5356199" y="3972508"/>
                  <a:chExt cx="60607" cy="214417"/>
                </a:xfrm>
                <a:grpFill/>
              </p:grpSpPr>
              <p:sp>
                <p:nvSpPr>
                  <p:cNvPr id="2160" name="Freeform: Shape 2159">
                    <a:extLst>
                      <a:ext uri="{FF2B5EF4-FFF2-40B4-BE49-F238E27FC236}">
                        <a16:creationId xmlns:a16="http://schemas.microsoft.com/office/drawing/2014/main" id="{536BF2A5-F3D6-416D-AE61-F2FBF95B143F}"/>
                      </a:ext>
                    </a:extLst>
                  </p:cNvPr>
                  <p:cNvSpPr/>
                  <p:nvPr/>
                </p:nvSpPr>
                <p:spPr>
                  <a:xfrm>
                    <a:off x="5360604" y="3978675"/>
                    <a:ext cx="52062" cy="187725"/>
                  </a:xfrm>
                  <a:custGeom>
                    <a:avLst/>
                    <a:gdLst>
                      <a:gd name="connsiteX0" fmla="*/ 48715 w 52062"/>
                      <a:gd name="connsiteY0" fmla="*/ 44575 h 187725"/>
                      <a:gd name="connsiteX1" fmla="*/ 47658 w 52062"/>
                      <a:gd name="connsiteY1" fmla="*/ 43782 h 187725"/>
                      <a:gd name="connsiteX2" fmla="*/ 2026 w 52062"/>
                      <a:gd name="connsiteY2" fmla="*/ 11628 h 187725"/>
                      <a:gd name="connsiteX3" fmla="*/ 8721 w 52062"/>
                      <a:gd name="connsiteY3" fmla="*/ 8105 h 187725"/>
                      <a:gd name="connsiteX4" fmla="*/ 6431 w 52062"/>
                      <a:gd name="connsiteY4" fmla="*/ 175656 h 187725"/>
                      <a:gd name="connsiteX5" fmla="*/ 2554 w 52062"/>
                      <a:gd name="connsiteY5" fmla="*/ 175040 h 187725"/>
                      <a:gd name="connsiteX6" fmla="*/ 48715 w 52062"/>
                      <a:gd name="connsiteY6" fmla="*/ 44575 h 187725"/>
                      <a:gd name="connsiteX7" fmla="*/ 52062 w 52062"/>
                      <a:gd name="connsiteY7" fmla="*/ 34621 h 187725"/>
                      <a:gd name="connsiteX8" fmla="*/ 50477 w 52062"/>
                      <a:gd name="connsiteY8" fmla="*/ 39642 h 187725"/>
                      <a:gd name="connsiteX9" fmla="*/ 6254 w 52062"/>
                      <a:gd name="connsiteY9" fmla="*/ 176361 h 187725"/>
                      <a:gd name="connsiteX10" fmla="*/ 2554 w 52062"/>
                      <a:gd name="connsiteY10" fmla="*/ 187725 h 187725"/>
                      <a:gd name="connsiteX11" fmla="*/ 2378 w 52062"/>
                      <a:gd name="connsiteY11" fmla="*/ 175656 h 187725"/>
                      <a:gd name="connsiteX12" fmla="*/ 88 w 52062"/>
                      <a:gd name="connsiteY12" fmla="*/ 8105 h 187725"/>
                      <a:gd name="connsiteX13" fmla="*/ 0 w 52062"/>
                      <a:gd name="connsiteY13" fmla="*/ 0 h 187725"/>
                      <a:gd name="connsiteX14" fmla="*/ 6783 w 52062"/>
                      <a:gd name="connsiteY14" fmla="*/ 4493 h 187725"/>
                      <a:gd name="connsiteX15" fmla="*/ 52062 w 52062"/>
                      <a:gd name="connsiteY15" fmla="*/ 34621 h 18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062" h="187725">
                        <a:moveTo>
                          <a:pt x="48715" y="44575"/>
                        </a:moveTo>
                        <a:lnTo>
                          <a:pt x="47658" y="43782"/>
                        </a:lnTo>
                        <a:lnTo>
                          <a:pt x="2026" y="11628"/>
                        </a:lnTo>
                        <a:lnTo>
                          <a:pt x="8721" y="8105"/>
                        </a:lnTo>
                        <a:lnTo>
                          <a:pt x="6431" y="175656"/>
                        </a:lnTo>
                        <a:lnTo>
                          <a:pt x="2554" y="175040"/>
                        </a:lnTo>
                        <a:lnTo>
                          <a:pt x="48715" y="44575"/>
                        </a:lnTo>
                        <a:close/>
                        <a:moveTo>
                          <a:pt x="52062" y="34621"/>
                        </a:moveTo>
                        <a:lnTo>
                          <a:pt x="50477" y="39642"/>
                        </a:lnTo>
                        <a:lnTo>
                          <a:pt x="6254" y="176361"/>
                        </a:lnTo>
                        <a:lnTo>
                          <a:pt x="2554" y="187725"/>
                        </a:lnTo>
                        <a:lnTo>
                          <a:pt x="2378" y="175656"/>
                        </a:lnTo>
                        <a:lnTo>
                          <a:pt x="88" y="8105"/>
                        </a:lnTo>
                        <a:lnTo>
                          <a:pt x="0" y="0"/>
                        </a:lnTo>
                        <a:lnTo>
                          <a:pt x="6783" y="4493"/>
                        </a:lnTo>
                        <a:lnTo>
                          <a:pt x="52062" y="34621"/>
                        </a:lnTo>
                        <a:close/>
                      </a:path>
                    </a:pathLst>
                  </a:custGeom>
                  <a:grpFill/>
                  <a:ln w="8809" cap="flat">
                    <a:noFill/>
                    <a:prstDash val="solid"/>
                    <a:miter/>
                  </a:ln>
                </p:spPr>
                <p:txBody>
                  <a:bodyPr rtlCol="0" anchor="ctr"/>
                  <a:lstStyle/>
                  <a:p>
                    <a:endParaRPr lang="en-US" sz="3200"/>
                  </a:p>
                </p:txBody>
              </p:sp>
              <p:sp>
                <p:nvSpPr>
                  <p:cNvPr id="2161" name="Freeform: Shape 2160">
                    <a:extLst>
                      <a:ext uri="{FF2B5EF4-FFF2-40B4-BE49-F238E27FC236}">
                        <a16:creationId xmlns:a16="http://schemas.microsoft.com/office/drawing/2014/main" id="{C891213A-2F6F-46B0-9F47-800CB99BA2FE}"/>
                      </a:ext>
                    </a:extLst>
                  </p:cNvPr>
                  <p:cNvSpPr/>
                  <p:nvPr/>
                </p:nvSpPr>
                <p:spPr>
                  <a:xfrm>
                    <a:off x="5356199" y="3972508"/>
                    <a:ext cx="60607" cy="214417"/>
                  </a:xfrm>
                  <a:custGeom>
                    <a:avLst/>
                    <a:gdLst>
                      <a:gd name="connsiteX0" fmla="*/ 3876 w 60607"/>
                      <a:gd name="connsiteY0" fmla="*/ 214417 h 214417"/>
                      <a:gd name="connsiteX1" fmla="*/ 3435 w 60607"/>
                      <a:gd name="connsiteY1" fmla="*/ 184113 h 214417"/>
                      <a:gd name="connsiteX2" fmla="*/ 2378 w 60607"/>
                      <a:gd name="connsiteY2" fmla="*/ 183937 h 214417"/>
                      <a:gd name="connsiteX3" fmla="*/ 3435 w 60607"/>
                      <a:gd name="connsiteY3" fmla="*/ 181030 h 214417"/>
                      <a:gd name="connsiteX4" fmla="*/ 1233 w 60607"/>
                      <a:gd name="connsiteY4" fmla="*/ 18411 h 214417"/>
                      <a:gd name="connsiteX5" fmla="*/ 0 w 60607"/>
                      <a:gd name="connsiteY5" fmla="*/ 17530 h 214417"/>
                      <a:gd name="connsiteX6" fmla="*/ 1233 w 60607"/>
                      <a:gd name="connsiteY6" fmla="*/ 16914 h 214417"/>
                      <a:gd name="connsiteX7" fmla="*/ 969 w 60607"/>
                      <a:gd name="connsiteY7" fmla="*/ 0 h 214417"/>
                      <a:gd name="connsiteX8" fmla="*/ 15240 w 60607"/>
                      <a:gd name="connsiteY8" fmla="*/ 9426 h 214417"/>
                      <a:gd name="connsiteX9" fmla="*/ 16561 w 60607"/>
                      <a:gd name="connsiteY9" fmla="*/ 8721 h 214417"/>
                      <a:gd name="connsiteX10" fmla="*/ 16561 w 60607"/>
                      <a:gd name="connsiteY10" fmla="*/ 10307 h 214417"/>
                      <a:gd name="connsiteX11" fmla="*/ 60608 w 60607"/>
                      <a:gd name="connsiteY11" fmla="*/ 39465 h 214417"/>
                      <a:gd name="connsiteX12" fmla="*/ 58141 w 60607"/>
                      <a:gd name="connsiteY12" fmla="*/ 46865 h 214417"/>
                      <a:gd name="connsiteX13" fmla="*/ 14183 w 60607"/>
                      <a:gd name="connsiteY13" fmla="*/ 182704 h 214417"/>
                      <a:gd name="connsiteX14" fmla="*/ 14183 w 60607"/>
                      <a:gd name="connsiteY14" fmla="*/ 185787 h 214417"/>
                      <a:gd name="connsiteX15" fmla="*/ 13302 w 60607"/>
                      <a:gd name="connsiteY15" fmla="*/ 185611 h 214417"/>
                      <a:gd name="connsiteX16" fmla="*/ 3876 w 60607"/>
                      <a:gd name="connsiteY16" fmla="*/ 214417 h 214417"/>
                      <a:gd name="connsiteX17" fmla="*/ 16209 w 60607"/>
                      <a:gd name="connsiteY17" fmla="*/ 28982 h 214417"/>
                      <a:gd name="connsiteX18" fmla="*/ 14535 w 60607"/>
                      <a:gd name="connsiteY18" fmla="*/ 149493 h 214417"/>
                      <a:gd name="connsiteX19" fmla="*/ 49068 w 60607"/>
                      <a:gd name="connsiteY19" fmla="*/ 52063 h 214417"/>
                      <a:gd name="connsiteX20" fmla="*/ 16209 w 60607"/>
                      <a:gd name="connsiteY20" fmla="*/ 28982 h 214417"/>
                      <a:gd name="connsiteX21" fmla="*/ 8016 w 60607"/>
                      <a:gd name="connsiteY21" fmla="*/ 23168 h 214417"/>
                      <a:gd name="connsiteX22" fmla="*/ 8809 w 60607"/>
                      <a:gd name="connsiteY22" fmla="*/ 80869 h 214417"/>
                      <a:gd name="connsiteX23" fmla="*/ 9602 w 60607"/>
                      <a:gd name="connsiteY23" fmla="*/ 24313 h 214417"/>
                      <a:gd name="connsiteX24" fmla="*/ 8016 w 60607"/>
                      <a:gd name="connsiteY24" fmla="*/ 23168 h 214417"/>
                      <a:gd name="connsiteX25" fmla="*/ 16385 w 60607"/>
                      <a:gd name="connsiteY25" fmla="*/ 20790 h 214417"/>
                      <a:gd name="connsiteX26" fmla="*/ 51446 w 60607"/>
                      <a:gd name="connsiteY26" fmla="*/ 45456 h 214417"/>
                      <a:gd name="connsiteX27" fmla="*/ 52503 w 60607"/>
                      <a:gd name="connsiteY27" fmla="*/ 42196 h 214417"/>
                      <a:gd name="connsiteX28" fmla="*/ 16385 w 60607"/>
                      <a:gd name="connsiteY28" fmla="*/ 18235 h 214417"/>
                      <a:gd name="connsiteX29" fmla="*/ 16385 w 60607"/>
                      <a:gd name="connsiteY29" fmla="*/ 20790 h 214417"/>
                      <a:gd name="connsiteX30" fmla="*/ 7840 w 60607"/>
                      <a:gd name="connsiteY30" fmla="*/ 12597 h 214417"/>
                      <a:gd name="connsiteX31" fmla="*/ 7840 w 60607"/>
                      <a:gd name="connsiteY31" fmla="*/ 13302 h 214417"/>
                      <a:gd name="connsiteX32" fmla="*/ 8368 w 60607"/>
                      <a:gd name="connsiteY32" fmla="*/ 13038 h 214417"/>
                      <a:gd name="connsiteX33" fmla="*/ 7840 w 60607"/>
                      <a:gd name="connsiteY33" fmla="*/ 12597 h 214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607" h="214417">
                        <a:moveTo>
                          <a:pt x="3876" y="214417"/>
                        </a:moveTo>
                        <a:lnTo>
                          <a:pt x="3435" y="184113"/>
                        </a:lnTo>
                        <a:lnTo>
                          <a:pt x="2378" y="183937"/>
                        </a:lnTo>
                        <a:lnTo>
                          <a:pt x="3435" y="181030"/>
                        </a:lnTo>
                        <a:lnTo>
                          <a:pt x="1233" y="18411"/>
                        </a:lnTo>
                        <a:lnTo>
                          <a:pt x="0" y="17530"/>
                        </a:lnTo>
                        <a:lnTo>
                          <a:pt x="1233" y="16914"/>
                        </a:lnTo>
                        <a:lnTo>
                          <a:pt x="969" y="0"/>
                        </a:lnTo>
                        <a:lnTo>
                          <a:pt x="15240" y="9426"/>
                        </a:lnTo>
                        <a:lnTo>
                          <a:pt x="16561" y="8721"/>
                        </a:lnTo>
                        <a:lnTo>
                          <a:pt x="16561" y="10307"/>
                        </a:lnTo>
                        <a:lnTo>
                          <a:pt x="60608" y="39465"/>
                        </a:lnTo>
                        <a:lnTo>
                          <a:pt x="58141" y="46865"/>
                        </a:lnTo>
                        <a:lnTo>
                          <a:pt x="14183" y="182704"/>
                        </a:lnTo>
                        <a:lnTo>
                          <a:pt x="14183" y="185787"/>
                        </a:lnTo>
                        <a:lnTo>
                          <a:pt x="13302" y="185611"/>
                        </a:lnTo>
                        <a:lnTo>
                          <a:pt x="3876" y="214417"/>
                        </a:lnTo>
                        <a:close/>
                        <a:moveTo>
                          <a:pt x="16209" y="28982"/>
                        </a:moveTo>
                        <a:lnTo>
                          <a:pt x="14535" y="149493"/>
                        </a:lnTo>
                        <a:lnTo>
                          <a:pt x="49068" y="52063"/>
                        </a:lnTo>
                        <a:lnTo>
                          <a:pt x="16209" y="28982"/>
                        </a:lnTo>
                        <a:close/>
                        <a:moveTo>
                          <a:pt x="8016" y="23168"/>
                        </a:moveTo>
                        <a:lnTo>
                          <a:pt x="8809" y="80869"/>
                        </a:lnTo>
                        <a:lnTo>
                          <a:pt x="9602" y="24313"/>
                        </a:lnTo>
                        <a:lnTo>
                          <a:pt x="8016" y="23168"/>
                        </a:lnTo>
                        <a:close/>
                        <a:moveTo>
                          <a:pt x="16385" y="20790"/>
                        </a:moveTo>
                        <a:lnTo>
                          <a:pt x="51446" y="45456"/>
                        </a:lnTo>
                        <a:lnTo>
                          <a:pt x="52503" y="42196"/>
                        </a:lnTo>
                        <a:lnTo>
                          <a:pt x="16385" y="18235"/>
                        </a:lnTo>
                        <a:lnTo>
                          <a:pt x="16385" y="20790"/>
                        </a:lnTo>
                        <a:close/>
                        <a:moveTo>
                          <a:pt x="7840" y="12597"/>
                        </a:moveTo>
                        <a:lnTo>
                          <a:pt x="7840" y="13302"/>
                        </a:lnTo>
                        <a:lnTo>
                          <a:pt x="8368" y="13038"/>
                        </a:lnTo>
                        <a:lnTo>
                          <a:pt x="7840" y="12597"/>
                        </a:lnTo>
                        <a:close/>
                      </a:path>
                    </a:pathLst>
                  </a:custGeom>
                  <a:grpFill/>
                  <a:ln w="8809" cap="flat">
                    <a:noFill/>
                    <a:prstDash val="solid"/>
                    <a:miter/>
                  </a:ln>
                </p:spPr>
                <p:txBody>
                  <a:bodyPr rtlCol="0" anchor="ctr"/>
                  <a:lstStyle/>
                  <a:p>
                    <a:endParaRPr lang="en-US" sz="3200"/>
                  </a:p>
                </p:txBody>
              </p:sp>
            </p:grpSp>
            <p:grpSp>
              <p:nvGrpSpPr>
                <p:cNvPr id="1722" name="Graphic 4229">
                  <a:extLst>
                    <a:ext uri="{FF2B5EF4-FFF2-40B4-BE49-F238E27FC236}">
                      <a16:creationId xmlns:a16="http://schemas.microsoft.com/office/drawing/2014/main" id="{829802AA-5C75-4D7B-B3AD-73524CF69EEE}"/>
                    </a:ext>
                  </a:extLst>
                </p:cNvPr>
                <p:cNvGrpSpPr/>
                <p:nvPr/>
              </p:nvGrpSpPr>
              <p:grpSpPr>
                <a:xfrm>
                  <a:off x="5354525" y="4005191"/>
                  <a:ext cx="122976" cy="164468"/>
                  <a:chOff x="5354525" y="4005191"/>
                  <a:chExt cx="122976" cy="164468"/>
                </a:xfrm>
                <a:grpFill/>
              </p:grpSpPr>
              <p:sp>
                <p:nvSpPr>
                  <p:cNvPr id="2158" name="Freeform: Shape 2157">
                    <a:extLst>
                      <a:ext uri="{FF2B5EF4-FFF2-40B4-BE49-F238E27FC236}">
                        <a16:creationId xmlns:a16="http://schemas.microsoft.com/office/drawing/2014/main" id="{3D60254F-26A9-423D-B05F-129B2FA62D51}"/>
                      </a:ext>
                    </a:extLst>
                  </p:cNvPr>
                  <p:cNvSpPr/>
                  <p:nvPr/>
                </p:nvSpPr>
                <p:spPr>
                  <a:xfrm>
                    <a:off x="5361220" y="4011269"/>
                    <a:ext cx="111172" cy="148611"/>
                  </a:xfrm>
                  <a:custGeom>
                    <a:avLst/>
                    <a:gdLst>
                      <a:gd name="connsiteX0" fmla="*/ 103156 w 111172"/>
                      <a:gd name="connsiteY0" fmla="*/ 64307 h 148611"/>
                      <a:gd name="connsiteX1" fmla="*/ 47129 w 111172"/>
                      <a:gd name="connsiteY1" fmla="*/ 9866 h 148611"/>
                      <a:gd name="connsiteX2" fmla="*/ 53560 w 111172"/>
                      <a:gd name="connsiteY2" fmla="*/ 8281 h 148611"/>
                      <a:gd name="connsiteX3" fmla="*/ 5549 w 111172"/>
                      <a:gd name="connsiteY3" fmla="*/ 143679 h 148611"/>
                      <a:gd name="connsiteX4" fmla="*/ 2554 w 111172"/>
                      <a:gd name="connsiteY4" fmla="*/ 141565 h 148611"/>
                      <a:gd name="connsiteX5" fmla="*/ 103156 w 111172"/>
                      <a:gd name="connsiteY5" fmla="*/ 64307 h 148611"/>
                      <a:gd name="connsiteX6" fmla="*/ 111173 w 111172"/>
                      <a:gd name="connsiteY6" fmla="*/ 57965 h 148611"/>
                      <a:gd name="connsiteX7" fmla="*/ 4933 w 111172"/>
                      <a:gd name="connsiteY7" fmla="*/ 144560 h 148611"/>
                      <a:gd name="connsiteX8" fmla="*/ 0 w 111172"/>
                      <a:gd name="connsiteY8" fmla="*/ 148612 h 148611"/>
                      <a:gd name="connsiteX9" fmla="*/ 1938 w 111172"/>
                      <a:gd name="connsiteY9" fmla="*/ 142534 h 148611"/>
                      <a:gd name="connsiteX10" fmla="*/ 46072 w 111172"/>
                      <a:gd name="connsiteY10" fmla="*/ 5814 h 148611"/>
                      <a:gd name="connsiteX11" fmla="*/ 47922 w 111172"/>
                      <a:gd name="connsiteY11" fmla="*/ 0 h 148611"/>
                      <a:gd name="connsiteX12" fmla="*/ 52503 w 111172"/>
                      <a:gd name="connsiteY12" fmla="*/ 4140 h 148611"/>
                      <a:gd name="connsiteX13" fmla="*/ 111173 w 111172"/>
                      <a:gd name="connsiteY13" fmla="*/ 57965 h 14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1172" h="148611">
                        <a:moveTo>
                          <a:pt x="103156" y="64307"/>
                        </a:moveTo>
                        <a:lnTo>
                          <a:pt x="47129" y="9866"/>
                        </a:lnTo>
                        <a:lnTo>
                          <a:pt x="53560" y="8281"/>
                        </a:lnTo>
                        <a:lnTo>
                          <a:pt x="5549" y="143679"/>
                        </a:lnTo>
                        <a:lnTo>
                          <a:pt x="2554" y="141565"/>
                        </a:lnTo>
                        <a:lnTo>
                          <a:pt x="103156" y="64307"/>
                        </a:lnTo>
                        <a:close/>
                        <a:moveTo>
                          <a:pt x="111173" y="57965"/>
                        </a:moveTo>
                        <a:lnTo>
                          <a:pt x="4933" y="144560"/>
                        </a:lnTo>
                        <a:lnTo>
                          <a:pt x="0" y="148612"/>
                        </a:lnTo>
                        <a:lnTo>
                          <a:pt x="1938" y="142534"/>
                        </a:lnTo>
                        <a:lnTo>
                          <a:pt x="46072" y="5814"/>
                        </a:lnTo>
                        <a:lnTo>
                          <a:pt x="47922" y="0"/>
                        </a:lnTo>
                        <a:lnTo>
                          <a:pt x="52503" y="4140"/>
                        </a:lnTo>
                        <a:lnTo>
                          <a:pt x="111173" y="57965"/>
                        </a:lnTo>
                        <a:close/>
                      </a:path>
                    </a:pathLst>
                  </a:custGeom>
                  <a:grpFill/>
                  <a:ln w="8809" cap="flat">
                    <a:noFill/>
                    <a:prstDash val="solid"/>
                    <a:miter/>
                  </a:ln>
                </p:spPr>
                <p:txBody>
                  <a:bodyPr rtlCol="0" anchor="ctr"/>
                  <a:lstStyle/>
                  <a:p>
                    <a:endParaRPr lang="en-US" sz="3200"/>
                  </a:p>
                </p:txBody>
              </p:sp>
              <p:sp>
                <p:nvSpPr>
                  <p:cNvPr id="2159" name="Freeform: Shape 2158">
                    <a:extLst>
                      <a:ext uri="{FF2B5EF4-FFF2-40B4-BE49-F238E27FC236}">
                        <a16:creationId xmlns:a16="http://schemas.microsoft.com/office/drawing/2014/main" id="{25843904-E929-444D-B87C-2B5DFD7A74DA}"/>
                      </a:ext>
                    </a:extLst>
                  </p:cNvPr>
                  <p:cNvSpPr/>
                  <p:nvPr/>
                </p:nvSpPr>
                <p:spPr>
                  <a:xfrm>
                    <a:off x="5354525" y="4005191"/>
                    <a:ext cx="122976" cy="164468"/>
                  </a:xfrm>
                  <a:custGeom>
                    <a:avLst/>
                    <a:gdLst>
                      <a:gd name="connsiteX0" fmla="*/ 0 w 122976"/>
                      <a:gd name="connsiteY0" fmla="*/ 164469 h 164468"/>
                      <a:gd name="connsiteX1" fmla="*/ 5021 w 122976"/>
                      <a:gd name="connsiteY1" fmla="*/ 148876 h 164468"/>
                      <a:gd name="connsiteX2" fmla="*/ 3612 w 122976"/>
                      <a:gd name="connsiteY2" fmla="*/ 147819 h 164468"/>
                      <a:gd name="connsiteX3" fmla="*/ 5990 w 122976"/>
                      <a:gd name="connsiteY3" fmla="*/ 145969 h 164468"/>
                      <a:gd name="connsiteX4" fmla="*/ 48275 w 122976"/>
                      <a:gd name="connsiteY4" fmla="*/ 15152 h 164468"/>
                      <a:gd name="connsiteX5" fmla="*/ 47217 w 122976"/>
                      <a:gd name="connsiteY5" fmla="*/ 14095 h 164468"/>
                      <a:gd name="connsiteX6" fmla="*/ 48715 w 122976"/>
                      <a:gd name="connsiteY6" fmla="*/ 13742 h 164468"/>
                      <a:gd name="connsiteX7" fmla="*/ 53119 w 122976"/>
                      <a:gd name="connsiteY7" fmla="*/ 0 h 164468"/>
                      <a:gd name="connsiteX8" fmla="*/ 63955 w 122976"/>
                      <a:gd name="connsiteY8" fmla="*/ 9954 h 164468"/>
                      <a:gd name="connsiteX9" fmla="*/ 65541 w 122976"/>
                      <a:gd name="connsiteY9" fmla="*/ 9602 h 164468"/>
                      <a:gd name="connsiteX10" fmla="*/ 65012 w 122976"/>
                      <a:gd name="connsiteY10" fmla="*/ 11012 h 164468"/>
                      <a:gd name="connsiteX11" fmla="*/ 122977 w 122976"/>
                      <a:gd name="connsiteY11" fmla="*/ 64220 h 164468"/>
                      <a:gd name="connsiteX12" fmla="*/ 14888 w 122976"/>
                      <a:gd name="connsiteY12" fmla="*/ 152312 h 164468"/>
                      <a:gd name="connsiteX13" fmla="*/ 13918 w 122976"/>
                      <a:gd name="connsiteY13" fmla="*/ 155043 h 164468"/>
                      <a:gd name="connsiteX14" fmla="*/ 12597 w 122976"/>
                      <a:gd name="connsiteY14" fmla="*/ 154162 h 164468"/>
                      <a:gd name="connsiteX15" fmla="*/ 0 w 122976"/>
                      <a:gd name="connsiteY15" fmla="*/ 164469 h 164468"/>
                      <a:gd name="connsiteX16" fmla="*/ 59638 w 122976"/>
                      <a:gd name="connsiteY16" fmla="*/ 26340 h 164468"/>
                      <a:gd name="connsiteX17" fmla="*/ 21406 w 122976"/>
                      <a:gd name="connsiteY17" fmla="*/ 134253 h 164468"/>
                      <a:gd name="connsiteX18" fmla="*/ 104742 w 122976"/>
                      <a:gd name="connsiteY18" fmla="*/ 70210 h 164468"/>
                      <a:gd name="connsiteX19" fmla="*/ 59638 w 122976"/>
                      <a:gd name="connsiteY19" fmla="*/ 26340 h 164468"/>
                      <a:gd name="connsiteX20" fmla="*/ 62105 w 122976"/>
                      <a:gd name="connsiteY20" fmla="*/ 19292 h 164468"/>
                      <a:gd name="connsiteX21" fmla="*/ 110116 w 122976"/>
                      <a:gd name="connsiteY21" fmla="*/ 65981 h 164468"/>
                      <a:gd name="connsiteX22" fmla="*/ 112670 w 122976"/>
                      <a:gd name="connsiteY22" fmla="*/ 63867 h 164468"/>
                      <a:gd name="connsiteX23" fmla="*/ 62545 w 122976"/>
                      <a:gd name="connsiteY23" fmla="*/ 17883 h 164468"/>
                      <a:gd name="connsiteX24" fmla="*/ 62105 w 122976"/>
                      <a:gd name="connsiteY24" fmla="*/ 19292 h 164468"/>
                      <a:gd name="connsiteX25" fmla="*/ 53648 w 122976"/>
                      <a:gd name="connsiteY25" fmla="*/ 20438 h 164468"/>
                      <a:gd name="connsiteX26" fmla="*/ 44046 w 122976"/>
                      <a:gd name="connsiteY26" fmla="*/ 50036 h 164468"/>
                      <a:gd name="connsiteX27" fmla="*/ 54353 w 122976"/>
                      <a:gd name="connsiteY27" fmla="*/ 21054 h 164468"/>
                      <a:gd name="connsiteX28" fmla="*/ 53648 w 122976"/>
                      <a:gd name="connsiteY28" fmla="*/ 20438 h 16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2976" h="164468">
                        <a:moveTo>
                          <a:pt x="0" y="164469"/>
                        </a:moveTo>
                        <a:lnTo>
                          <a:pt x="5021" y="148876"/>
                        </a:lnTo>
                        <a:lnTo>
                          <a:pt x="3612" y="147819"/>
                        </a:lnTo>
                        <a:lnTo>
                          <a:pt x="5990" y="145969"/>
                        </a:lnTo>
                        <a:lnTo>
                          <a:pt x="48275" y="15152"/>
                        </a:lnTo>
                        <a:lnTo>
                          <a:pt x="47217" y="14095"/>
                        </a:lnTo>
                        <a:lnTo>
                          <a:pt x="48715" y="13742"/>
                        </a:lnTo>
                        <a:lnTo>
                          <a:pt x="53119" y="0"/>
                        </a:lnTo>
                        <a:lnTo>
                          <a:pt x="63955" y="9954"/>
                        </a:lnTo>
                        <a:lnTo>
                          <a:pt x="65541" y="9602"/>
                        </a:lnTo>
                        <a:lnTo>
                          <a:pt x="65012" y="11012"/>
                        </a:lnTo>
                        <a:lnTo>
                          <a:pt x="122977" y="64220"/>
                        </a:lnTo>
                        <a:lnTo>
                          <a:pt x="14888" y="152312"/>
                        </a:lnTo>
                        <a:lnTo>
                          <a:pt x="13918" y="155043"/>
                        </a:lnTo>
                        <a:lnTo>
                          <a:pt x="12597" y="154162"/>
                        </a:lnTo>
                        <a:lnTo>
                          <a:pt x="0" y="164469"/>
                        </a:lnTo>
                        <a:close/>
                        <a:moveTo>
                          <a:pt x="59638" y="26340"/>
                        </a:moveTo>
                        <a:lnTo>
                          <a:pt x="21406" y="134253"/>
                        </a:lnTo>
                        <a:lnTo>
                          <a:pt x="104742" y="70210"/>
                        </a:lnTo>
                        <a:lnTo>
                          <a:pt x="59638" y="26340"/>
                        </a:lnTo>
                        <a:close/>
                        <a:moveTo>
                          <a:pt x="62105" y="19292"/>
                        </a:moveTo>
                        <a:lnTo>
                          <a:pt x="110116" y="65981"/>
                        </a:lnTo>
                        <a:lnTo>
                          <a:pt x="112670" y="63867"/>
                        </a:lnTo>
                        <a:lnTo>
                          <a:pt x="62545" y="17883"/>
                        </a:lnTo>
                        <a:lnTo>
                          <a:pt x="62105" y="19292"/>
                        </a:lnTo>
                        <a:close/>
                        <a:moveTo>
                          <a:pt x="53648" y="20438"/>
                        </a:moveTo>
                        <a:lnTo>
                          <a:pt x="44046" y="50036"/>
                        </a:lnTo>
                        <a:lnTo>
                          <a:pt x="54353" y="21054"/>
                        </a:lnTo>
                        <a:lnTo>
                          <a:pt x="53648" y="20438"/>
                        </a:lnTo>
                        <a:close/>
                      </a:path>
                    </a:pathLst>
                  </a:custGeom>
                  <a:grpFill/>
                  <a:ln w="8809" cap="flat">
                    <a:noFill/>
                    <a:prstDash val="solid"/>
                    <a:miter/>
                  </a:ln>
                </p:spPr>
                <p:txBody>
                  <a:bodyPr rtlCol="0" anchor="ctr"/>
                  <a:lstStyle/>
                  <a:p>
                    <a:endParaRPr lang="en-US" sz="3200"/>
                  </a:p>
                </p:txBody>
              </p:sp>
            </p:grpSp>
            <p:grpSp>
              <p:nvGrpSpPr>
                <p:cNvPr id="1723" name="Graphic 4229">
                  <a:extLst>
                    <a:ext uri="{FF2B5EF4-FFF2-40B4-BE49-F238E27FC236}">
                      <a16:creationId xmlns:a16="http://schemas.microsoft.com/office/drawing/2014/main" id="{612DA3D4-35CD-4FA6-ABE4-45E5F7342291}"/>
                    </a:ext>
                  </a:extLst>
                </p:cNvPr>
                <p:cNvGrpSpPr/>
                <p:nvPr/>
              </p:nvGrpSpPr>
              <p:grpSpPr>
                <a:xfrm>
                  <a:off x="5184683" y="3990567"/>
                  <a:ext cx="84216" cy="196974"/>
                  <a:chOff x="5184683" y="3990567"/>
                  <a:chExt cx="84216" cy="196974"/>
                </a:xfrm>
                <a:grpFill/>
              </p:grpSpPr>
              <p:sp>
                <p:nvSpPr>
                  <p:cNvPr id="2156" name="Freeform: Shape 2155">
                    <a:extLst>
                      <a:ext uri="{FF2B5EF4-FFF2-40B4-BE49-F238E27FC236}">
                        <a16:creationId xmlns:a16="http://schemas.microsoft.com/office/drawing/2014/main" id="{6EC995A1-6254-45EA-BDEE-D311B1AF4CB5}"/>
                      </a:ext>
                    </a:extLst>
                  </p:cNvPr>
                  <p:cNvSpPr/>
                  <p:nvPr/>
                </p:nvSpPr>
                <p:spPr>
                  <a:xfrm>
                    <a:off x="5189440" y="4005015"/>
                    <a:ext cx="73116" cy="177418"/>
                  </a:xfrm>
                  <a:custGeom>
                    <a:avLst/>
                    <a:gdLst>
                      <a:gd name="connsiteX0" fmla="*/ 0 w 73116"/>
                      <a:gd name="connsiteY0" fmla="*/ 147467 h 177418"/>
                      <a:gd name="connsiteX1" fmla="*/ 0 w 73116"/>
                      <a:gd name="connsiteY1" fmla="*/ 147467 h 177418"/>
                      <a:gd name="connsiteX2" fmla="*/ 60255 w 73116"/>
                      <a:gd name="connsiteY2" fmla="*/ 12157 h 177418"/>
                      <a:gd name="connsiteX3" fmla="*/ 65628 w 73116"/>
                      <a:gd name="connsiteY3" fmla="*/ 0 h 177418"/>
                      <a:gd name="connsiteX4" fmla="*/ 66157 w 73116"/>
                      <a:gd name="connsiteY4" fmla="*/ 13214 h 177418"/>
                      <a:gd name="connsiteX5" fmla="*/ 73028 w 73116"/>
                      <a:gd name="connsiteY5" fmla="*/ 175921 h 177418"/>
                      <a:gd name="connsiteX6" fmla="*/ 73117 w 73116"/>
                      <a:gd name="connsiteY6" fmla="*/ 177418 h 177418"/>
                      <a:gd name="connsiteX7" fmla="*/ 71707 w 73116"/>
                      <a:gd name="connsiteY7" fmla="*/ 176890 h 177418"/>
                      <a:gd name="connsiteX8" fmla="*/ 4580 w 73116"/>
                      <a:gd name="connsiteY8" fmla="*/ 149405 h 177418"/>
                      <a:gd name="connsiteX9" fmla="*/ 0 w 73116"/>
                      <a:gd name="connsiteY9" fmla="*/ 147467 h 177418"/>
                      <a:gd name="connsiteX10" fmla="*/ 9338 w 73116"/>
                      <a:gd name="connsiteY10" fmla="*/ 151166 h 177418"/>
                      <a:gd name="connsiteX11" fmla="*/ 72412 w 73116"/>
                      <a:gd name="connsiteY11" fmla="*/ 175040 h 177418"/>
                      <a:gd name="connsiteX12" fmla="*/ 71090 w 73116"/>
                      <a:gd name="connsiteY12" fmla="*/ 176009 h 177418"/>
                      <a:gd name="connsiteX13" fmla="*/ 59991 w 73116"/>
                      <a:gd name="connsiteY13" fmla="*/ 13478 h 177418"/>
                      <a:gd name="connsiteX14" fmla="*/ 65981 w 73116"/>
                      <a:gd name="connsiteY14" fmla="*/ 14535 h 177418"/>
                      <a:gd name="connsiteX15" fmla="*/ 9338 w 73116"/>
                      <a:gd name="connsiteY15" fmla="*/ 151166 h 17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116" h="177418">
                        <a:moveTo>
                          <a:pt x="0" y="147467"/>
                        </a:moveTo>
                        <a:lnTo>
                          <a:pt x="0" y="147467"/>
                        </a:lnTo>
                        <a:lnTo>
                          <a:pt x="60255" y="12157"/>
                        </a:lnTo>
                        <a:lnTo>
                          <a:pt x="65628" y="0"/>
                        </a:lnTo>
                        <a:lnTo>
                          <a:pt x="66157" y="13214"/>
                        </a:lnTo>
                        <a:lnTo>
                          <a:pt x="73028" y="175921"/>
                        </a:lnTo>
                        <a:lnTo>
                          <a:pt x="73117" y="177418"/>
                        </a:lnTo>
                        <a:lnTo>
                          <a:pt x="71707" y="176890"/>
                        </a:lnTo>
                        <a:lnTo>
                          <a:pt x="4580" y="149405"/>
                        </a:lnTo>
                        <a:lnTo>
                          <a:pt x="0" y="147467"/>
                        </a:lnTo>
                        <a:close/>
                        <a:moveTo>
                          <a:pt x="9338" y="151166"/>
                        </a:moveTo>
                        <a:lnTo>
                          <a:pt x="72412" y="175040"/>
                        </a:lnTo>
                        <a:lnTo>
                          <a:pt x="71090" y="176009"/>
                        </a:lnTo>
                        <a:lnTo>
                          <a:pt x="59991" y="13478"/>
                        </a:lnTo>
                        <a:lnTo>
                          <a:pt x="65981" y="14535"/>
                        </a:lnTo>
                        <a:lnTo>
                          <a:pt x="9338" y="151166"/>
                        </a:lnTo>
                        <a:close/>
                      </a:path>
                    </a:pathLst>
                  </a:custGeom>
                  <a:grpFill/>
                  <a:ln w="8809" cap="flat">
                    <a:noFill/>
                    <a:prstDash val="solid"/>
                    <a:miter/>
                  </a:ln>
                </p:spPr>
                <p:txBody>
                  <a:bodyPr rtlCol="0" anchor="ctr"/>
                  <a:lstStyle/>
                  <a:p>
                    <a:endParaRPr lang="en-US" sz="3200"/>
                  </a:p>
                </p:txBody>
              </p:sp>
              <p:sp>
                <p:nvSpPr>
                  <p:cNvPr id="2157" name="Freeform: Shape 2156">
                    <a:extLst>
                      <a:ext uri="{FF2B5EF4-FFF2-40B4-BE49-F238E27FC236}">
                        <a16:creationId xmlns:a16="http://schemas.microsoft.com/office/drawing/2014/main" id="{83E5C2AA-FFC2-41C5-B41A-D3E56ADB862E}"/>
                      </a:ext>
                    </a:extLst>
                  </p:cNvPr>
                  <p:cNvSpPr/>
                  <p:nvPr/>
                </p:nvSpPr>
                <p:spPr>
                  <a:xfrm>
                    <a:off x="5184683" y="3990567"/>
                    <a:ext cx="84216" cy="196974"/>
                  </a:xfrm>
                  <a:custGeom>
                    <a:avLst/>
                    <a:gdLst>
                      <a:gd name="connsiteX0" fmla="*/ 81486 w 84216"/>
                      <a:gd name="connsiteY0" fmla="*/ 196975 h 196974"/>
                      <a:gd name="connsiteX1" fmla="*/ 75848 w 84216"/>
                      <a:gd name="connsiteY1" fmla="*/ 194684 h 196974"/>
                      <a:gd name="connsiteX2" fmla="*/ 72941 w 84216"/>
                      <a:gd name="connsiteY2" fmla="*/ 196799 h 196974"/>
                      <a:gd name="connsiteX3" fmla="*/ 72676 w 84216"/>
                      <a:gd name="connsiteY3" fmla="*/ 193451 h 196974"/>
                      <a:gd name="connsiteX4" fmla="*/ 0 w 84216"/>
                      <a:gd name="connsiteY4" fmla="*/ 163676 h 196974"/>
                      <a:gd name="connsiteX5" fmla="*/ 1674 w 84216"/>
                      <a:gd name="connsiteY5" fmla="*/ 160328 h 196974"/>
                      <a:gd name="connsiteX6" fmla="*/ 61224 w 84216"/>
                      <a:gd name="connsiteY6" fmla="*/ 26604 h 196974"/>
                      <a:gd name="connsiteX7" fmla="*/ 61048 w 84216"/>
                      <a:gd name="connsiteY7" fmla="*/ 23873 h 196974"/>
                      <a:gd name="connsiteX8" fmla="*/ 62370 w 84216"/>
                      <a:gd name="connsiteY8" fmla="*/ 24137 h 196974"/>
                      <a:gd name="connsiteX9" fmla="*/ 73117 w 84216"/>
                      <a:gd name="connsiteY9" fmla="*/ 0 h 196974"/>
                      <a:gd name="connsiteX10" fmla="*/ 74262 w 84216"/>
                      <a:gd name="connsiteY10" fmla="*/ 26252 h 196974"/>
                      <a:gd name="connsiteX11" fmla="*/ 75407 w 84216"/>
                      <a:gd name="connsiteY11" fmla="*/ 26428 h 196974"/>
                      <a:gd name="connsiteX12" fmla="*/ 74350 w 84216"/>
                      <a:gd name="connsiteY12" fmla="*/ 28983 h 196974"/>
                      <a:gd name="connsiteX13" fmla="*/ 81045 w 84216"/>
                      <a:gd name="connsiteY13" fmla="*/ 187461 h 196974"/>
                      <a:gd name="connsiteX14" fmla="*/ 84216 w 84216"/>
                      <a:gd name="connsiteY14" fmla="*/ 188694 h 196974"/>
                      <a:gd name="connsiteX15" fmla="*/ 81133 w 84216"/>
                      <a:gd name="connsiteY15" fmla="*/ 190897 h 196974"/>
                      <a:gd name="connsiteX16" fmla="*/ 81486 w 84216"/>
                      <a:gd name="connsiteY16" fmla="*/ 196975 h 196974"/>
                      <a:gd name="connsiteX17" fmla="*/ 18587 w 84216"/>
                      <a:gd name="connsiteY17" fmla="*/ 163676 h 196974"/>
                      <a:gd name="connsiteX18" fmla="*/ 72060 w 84216"/>
                      <a:gd name="connsiteY18" fmla="*/ 183937 h 196974"/>
                      <a:gd name="connsiteX19" fmla="*/ 63250 w 84216"/>
                      <a:gd name="connsiteY19" fmla="*/ 55763 h 196974"/>
                      <a:gd name="connsiteX20" fmla="*/ 18587 w 84216"/>
                      <a:gd name="connsiteY20" fmla="*/ 163676 h 196974"/>
                      <a:gd name="connsiteX21" fmla="*/ 9250 w 84216"/>
                      <a:gd name="connsiteY21" fmla="*/ 160064 h 196974"/>
                      <a:gd name="connsiteX22" fmla="*/ 12333 w 84216"/>
                      <a:gd name="connsiteY22" fmla="*/ 161297 h 196974"/>
                      <a:gd name="connsiteX23" fmla="*/ 59903 w 84216"/>
                      <a:gd name="connsiteY23" fmla="*/ 46425 h 196974"/>
                      <a:gd name="connsiteX24" fmla="*/ 9250 w 84216"/>
                      <a:gd name="connsiteY24" fmla="*/ 160064 h 19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4216" h="196974">
                        <a:moveTo>
                          <a:pt x="81486" y="196975"/>
                        </a:moveTo>
                        <a:lnTo>
                          <a:pt x="75848" y="194684"/>
                        </a:lnTo>
                        <a:lnTo>
                          <a:pt x="72941" y="196799"/>
                        </a:lnTo>
                        <a:lnTo>
                          <a:pt x="72676" y="193451"/>
                        </a:lnTo>
                        <a:lnTo>
                          <a:pt x="0" y="163676"/>
                        </a:lnTo>
                        <a:lnTo>
                          <a:pt x="1674" y="160328"/>
                        </a:lnTo>
                        <a:lnTo>
                          <a:pt x="61224" y="26604"/>
                        </a:lnTo>
                        <a:lnTo>
                          <a:pt x="61048" y="23873"/>
                        </a:lnTo>
                        <a:lnTo>
                          <a:pt x="62370" y="24137"/>
                        </a:lnTo>
                        <a:lnTo>
                          <a:pt x="73117" y="0"/>
                        </a:lnTo>
                        <a:lnTo>
                          <a:pt x="74262" y="26252"/>
                        </a:lnTo>
                        <a:lnTo>
                          <a:pt x="75407" y="26428"/>
                        </a:lnTo>
                        <a:lnTo>
                          <a:pt x="74350" y="28983"/>
                        </a:lnTo>
                        <a:lnTo>
                          <a:pt x="81045" y="187461"/>
                        </a:lnTo>
                        <a:lnTo>
                          <a:pt x="84216" y="188694"/>
                        </a:lnTo>
                        <a:lnTo>
                          <a:pt x="81133" y="190897"/>
                        </a:lnTo>
                        <a:lnTo>
                          <a:pt x="81486" y="196975"/>
                        </a:lnTo>
                        <a:close/>
                        <a:moveTo>
                          <a:pt x="18587" y="163676"/>
                        </a:moveTo>
                        <a:lnTo>
                          <a:pt x="72060" y="183937"/>
                        </a:lnTo>
                        <a:lnTo>
                          <a:pt x="63250" y="55763"/>
                        </a:lnTo>
                        <a:lnTo>
                          <a:pt x="18587" y="163676"/>
                        </a:lnTo>
                        <a:close/>
                        <a:moveTo>
                          <a:pt x="9250" y="160064"/>
                        </a:moveTo>
                        <a:lnTo>
                          <a:pt x="12333" y="161297"/>
                        </a:lnTo>
                        <a:lnTo>
                          <a:pt x="59903" y="46425"/>
                        </a:lnTo>
                        <a:lnTo>
                          <a:pt x="9250" y="160064"/>
                        </a:lnTo>
                        <a:close/>
                      </a:path>
                    </a:pathLst>
                  </a:custGeom>
                  <a:grpFill/>
                  <a:ln w="8809" cap="flat">
                    <a:noFill/>
                    <a:prstDash val="solid"/>
                    <a:miter/>
                  </a:ln>
                </p:spPr>
                <p:txBody>
                  <a:bodyPr rtlCol="0" anchor="ctr"/>
                  <a:lstStyle/>
                  <a:p>
                    <a:endParaRPr lang="en-US" sz="3200"/>
                  </a:p>
                </p:txBody>
              </p:sp>
            </p:grpSp>
            <p:grpSp>
              <p:nvGrpSpPr>
                <p:cNvPr id="1724" name="Graphic 4229">
                  <a:extLst>
                    <a:ext uri="{FF2B5EF4-FFF2-40B4-BE49-F238E27FC236}">
                      <a16:creationId xmlns:a16="http://schemas.microsoft.com/office/drawing/2014/main" id="{16FCD3CF-2B1A-4F80-94A7-82C347C89756}"/>
                    </a:ext>
                  </a:extLst>
                </p:cNvPr>
                <p:cNvGrpSpPr/>
                <p:nvPr/>
              </p:nvGrpSpPr>
              <p:grpSpPr>
                <a:xfrm>
                  <a:off x="5398395" y="4085795"/>
                  <a:ext cx="97958" cy="83511"/>
                  <a:chOff x="5398395" y="4085795"/>
                  <a:chExt cx="97958" cy="83511"/>
                </a:xfrm>
                <a:grpFill/>
              </p:grpSpPr>
              <p:sp>
                <p:nvSpPr>
                  <p:cNvPr id="2154" name="Freeform: Shape 2153">
                    <a:extLst>
                      <a:ext uri="{FF2B5EF4-FFF2-40B4-BE49-F238E27FC236}">
                        <a16:creationId xmlns:a16="http://schemas.microsoft.com/office/drawing/2014/main" id="{43D7B66F-C116-40A3-B816-9D3D2B8D2585}"/>
                      </a:ext>
                    </a:extLst>
                  </p:cNvPr>
                  <p:cNvSpPr/>
                  <p:nvPr/>
                </p:nvSpPr>
                <p:spPr>
                  <a:xfrm>
                    <a:off x="5406059" y="4092490"/>
                    <a:ext cx="85626" cy="71531"/>
                  </a:xfrm>
                  <a:custGeom>
                    <a:avLst/>
                    <a:gdLst>
                      <a:gd name="connsiteX0" fmla="*/ 75055 w 85626"/>
                      <a:gd name="connsiteY0" fmla="*/ 69593 h 71531"/>
                      <a:gd name="connsiteX1" fmla="*/ 58846 w 85626"/>
                      <a:gd name="connsiteY1" fmla="*/ 8104 h 71531"/>
                      <a:gd name="connsiteX2" fmla="*/ 64924 w 85626"/>
                      <a:gd name="connsiteY2" fmla="*/ 9602 h 71531"/>
                      <a:gd name="connsiteX3" fmla="*/ 5110 w 85626"/>
                      <a:gd name="connsiteY3" fmla="*/ 70914 h 71531"/>
                      <a:gd name="connsiteX4" fmla="*/ 3876 w 85626"/>
                      <a:gd name="connsiteY4" fmla="*/ 68095 h 71531"/>
                      <a:gd name="connsiteX5" fmla="*/ 75055 w 85626"/>
                      <a:gd name="connsiteY5" fmla="*/ 69593 h 71531"/>
                      <a:gd name="connsiteX6" fmla="*/ 85626 w 85626"/>
                      <a:gd name="connsiteY6" fmla="*/ 69593 h 71531"/>
                      <a:gd name="connsiteX7" fmla="*/ 3876 w 85626"/>
                      <a:gd name="connsiteY7" fmla="*/ 71443 h 71531"/>
                      <a:gd name="connsiteX8" fmla="*/ 0 w 85626"/>
                      <a:gd name="connsiteY8" fmla="*/ 71531 h 71531"/>
                      <a:gd name="connsiteX9" fmla="*/ 2643 w 85626"/>
                      <a:gd name="connsiteY9" fmla="*/ 68536 h 71531"/>
                      <a:gd name="connsiteX10" fmla="*/ 59727 w 85626"/>
                      <a:gd name="connsiteY10" fmla="*/ 4669 h 71531"/>
                      <a:gd name="connsiteX11" fmla="*/ 63955 w 85626"/>
                      <a:gd name="connsiteY11" fmla="*/ 0 h 71531"/>
                      <a:gd name="connsiteX12" fmla="*/ 65893 w 85626"/>
                      <a:gd name="connsiteY12" fmla="*/ 6166 h 71531"/>
                      <a:gd name="connsiteX13" fmla="*/ 85626 w 85626"/>
                      <a:gd name="connsiteY13" fmla="*/ 69593 h 7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626" h="71531">
                        <a:moveTo>
                          <a:pt x="75055" y="69593"/>
                        </a:moveTo>
                        <a:lnTo>
                          <a:pt x="58846" y="8104"/>
                        </a:lnTo>
                        <a:lnTo>
                          <a:pt x="64924" y="9602"/>
                        </a:lnTo>
                        <a:lnTo>
                          <a:pt x="5110" y="70914"/>
                        </a:lnTo>
                        <a:lnTo>
                          <a:pt x="3876" y="68095"/>
                        </a:lnTo>
                        <a:lnTo>
                          <a:pt x="75055" y="69593"/>
                        </a:lnTo>
                        <a:close/>
                        <a:moveTo>
                          <a:pt x="85626" y="69593"/>
                        </a:moveTo>
                        <a:lnTo>
                          <a:pt x="3876" y="71443"/>
                        </a:lnTo>
                        <a:lnTo>
                          <a:pt x="0" y="71531"/>
                        </a:lnTo>
                        <a:lnTo>
                          <a:pt x="2643" y="68536"/>
                        </a:lnTo>
                        <a:lnTo>
                          <a:pt x="59727" y="4669"/>
                        </a:lnTo>
                        <a:lnTo>
                          <a:pt x="63955" y="0"/>
                        </a:lnTo>
                        <a:lnTo>
                          <a:pt x="65893" y="6166"/>
                        </a:lnTo>
                        <a:lnTo>
                          <a:pt x="85626" y="69593"/>
                        </a:lnTo>
                        <a:close/>
                      </a:path>
                    </a:pathLst>
                  </a:custGeom>
                  <a:grpFill/>
                  <a:ln w="8809" cap="flat">
                    <a:noFill/>
                    <a:prstDash val="solid"/>
                    <a:miter/>
                  </a:ln>
                </p:spPr>
                <p:txBody>
                  <a:bodyPr rtlCol="0" anchor="ctr"/>
                  <a:lstStyle/>
                  <a:p>
                    <a:endParaRPr lang="en-US" sz="3200"/>
                  </a:p>
                </p:txBody>
              </p:sp>
              <p:sp>
                <p:nvSpPr>
                  <p:cNvPr id="2155" name="Freeform: Shape 2154">
                    <a:extLst>
                      <a:ext uri="{FF2B5EF4-FFF2-40B4-BE49-F238E27FC236}">
                        <a16:creationId xmlns:a16="http://schemas.microsoft.com/office/drawing/2014/main" id="{7A55BBD4-7553-49BB-B10D-B59B53ACAE37}"/>
                      </a:ext>
                    </a:extLst>
                  </p:cNvPr>
                  <p:cNvSpPr/>
                  <p:nvPr/>
                </p:nvSpPr>
                <p:spPr>
                  <a:xfrm>
                    <a:off x="5398395" y="4085795"/>
                    <a:ext cx="97958" cy="83511"/>
                  </a:xfrm>
                  <a:custGeom>
                    <a:avLst/>
                    <a:gdLst>
                      <a:gd name="connsiteX0" fmla="*/ 11716 w 97958"/>
                      <a:gd name="connsiteY0" fmla="*/ 83512 h 83511"/>
                      <a:gd name="connsiteX1" fmla="*/ 10835 w 97958"/>
                      <a:gd name="connsiteY1" fmla="*/ 81486 h 83511"/>
                      <a:gd name="connsiteX2" fmla="*/ 0 w 97958"/>
                      <a:gd name="connsiteY2" fmla="*/ 81750 h 83511"/>
                      <a:gd name="connsiteX3" fmla="*/ 7400 w 97958"/>
                      <a:gd name="connsiteY3" fmla="*/ 73469 h 83511"/>
                      <a:gd name="connsiteX4" fmla="*/ 6431 w 97958"/>
                      <a:gd name="connsiteY4" fmla="*/ 71179 h 83511"/>
                      <a:gd name="connsiteX5" fmla="*/ 9426 w 97958"/>
                      <a:gd name="connsiteY5" fmla="*/ 71267 h 83511"/>
                      <a:gd name="connsiteX6" fmla="*/ 62370 w 97958"/>
                      <a:gd name="connsiteY6" fmla="*/ 11981 h 83511"/>
                      <a:gd name="connsiteX7" fmla="*/ 61929 w 97958"/>
                      <a:gd name="connsiteY7" fmla="*/ 10219 h 83511"/>
                      <a:gd name="connsiteX8" fmla="*/ 63603 w 97958"/>
                      <a:gd name="connsiteY8" fmla="*/ 10659 h 83511"/>
                      <a:gd name="connsiteX9" fmla="*/ 73117 w 97958"/>
                      <a:gd name="connsiteY9" fmla="*/ 0 h 83511"/>
                      <a:gd name="connsiteX10" fmla="*/ 77521 w 97958"/>
                      <a:gd name="connsiteY10" fmla="*/ 14007 h 83511"/>
                      <a:gd name="connsiteX11" fmla="*/ 79371 w 97958"/>
                      <a:gd name="connsiteY11" fmla="*/ 14447 h 83511"/>
                      <a:gd name="connsiteX12" fmla="*/ 78050 w 97958"/>
                      <a:gd name="connsiteY12" fmla="*/ 15769 h 83511"/>
                      <a:gd name="connsiteX13" fmla="*/ 97959 w 97958"/>
                      <a:gd name="connsiteY13" fmla="*/ 79636 h 83511"/>
                      <a:gd name="connsiteX14" fmla="*/ 13831 w 97958"/>
                      <a:gd name="connsiteY14" fmla="*/ 81486 h 83511"/>
                      <a:gd name="connsiteX15" fmla="*/ 11716 w 97958"/>
                      <a:gd name="connsiteY15" fmla="*/ 83512 h 83511"/>
                      <a:gd name="connsiteX16" fmla="*/ 71883 w 97958"/>
                      <a:gd name="connsiteY16" fmla="*/ 21935 h 83511"/>
                      <a:gd name="connsiteX17" fmla="*/ 85362 w 97958"/>
                      <a:gd name="connsiteY17" fmla="*/ 73117 h 83511"/>
                      <a:gd name="connsiteX18" fmla="*/ 88709 w 97958"/>
                      <a:gd name="connsiteY18" fmla="*/ 73029 h 83511"/>
                      <a:gd name="connsiteX19" fmla="*/ 72588 w 97958"/>
                      <a:gd name="connsiteY19" fmla="*/ 21230 h 83511"/>
                      <a:gd name="connsiteX20" fmla="*/ 71883 w 97958"/>
                      <a:gd name="connsiteY20" fmla="*/ 21935 h 83511"/>
                      <a:gd name="connsiteX21" fmla="*/ 23345 w 97958"/>
                      <a:gd name="connsiteY21" fmla="*/ 71619 h 83511"/>
                      <a:gd name="connsiteX22" fmla="*/ 78314 w 97958"/>
                      <a:gd name="connsiteY22" fmla="*/ 72853 h 83511"/>
                      <a:gd name="connsiteX23" fmla="*/ 66334 w 97958"/>
                      <a:gd name="connsiteY23" fmla="*/ 27485 h 83511"/>
                      <a:gd name="connsiteX24" fmla="*/ 23345 w 97958"/>
                      <a:gd name="connsiteY24" fmla="*/ 71619 h 83511"/>
                      <a:gd name="connsiteX25" fmla="*/ 64396 w 97958"/>
                      <a:gd name="connsiteY25" fmla="*/ 19821 h 83511"/>
                      <a:gd name="connsiteX26" fmla="*/ 62898 w 97958"/>
                      <a:gd name="connsiteY26" fmla="*/ 21495 h 83511"/>
                      <a:gd name="connsiteX27" fmla="*/ 64484 w 97958"/>
                      <a:gd name="connsiteY27" fmla="*/ 19909 h 83511"/>
                      <a:gd name="connsiteX28" fmla="*/ 64396 w 97958"/>
                      <a:gd name="connsiteY28" fmla="*/ 19821 h 83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7958" h="83511">
                        <a:moveTo>
                          <a:pt x="11716" y="83512"/>
                        </a:moveTo>
                        <a:lnTo>
                          <a:pt x="10835" y="81486"/>
                        </a:lnTo>
                        <a:lnTo>
                          <a:pt x="0" y="81750"/>
                        </a:lnTo>
                        <a:lnTo>
                          <a:pt x="7400" y="73469"/>
                        </a:lnTo>
                        <a:lnTo>
                          <a:pt x="6431" y="71179"/>
                        </a:lnTo>
                        <a:lnTo>
                          <a:pt x="9426" y="71267"/>
                        </a:lnTo>
                        <a:lnTo>
                          <a:pt x="62370" y="11981"/>
                        </a:lnTo>
                        <a:lnTo>
                          <a:pt x="61929" y="10219"/>
                        </a:lnTo>
                        <a:lnTo>
                          <a:pt x="63603" y="10659"/>
                        </a:lnTo>
                        <a:lnTo>
                          <a:pt x="73117" y="0"/>
                        </a:lnTo>
                        <a:lnTo>
                          <a:pt x="77521" y="14007"/>
                        </a:lnTo>
                        <a:lnTo>
                          <a:pt x="79371" y="14447"/>
                        </a:lnTo>
                        <a:lnTo>
                          <a:pt x="78050" y="15769"/>
                        </a:lnTo>
                        <a:lnTo>
                          <a:pt x="97959" y="79636"/>
                        </a:lnTo>
                        <a:lnTo>
                          <a:pt x="13831" y="81486"/>
                        </a:lnTo>
                        <a:lnTo>
                          <a:pt x="11716" y="83512"/>
                        </a:lnTo>
                        <a:close/>
                        <a:moveTo>
                          <a:pt x="71883" y="21935"/>
                        </a:moveTo>
                        <a:lnTo>
                          <a:pt x="85362" y="73117"/>
                        </a:lnTo>
                        <a:lnTo>
                          <a:pt x="88709" y="73029"/>
                        </a:lnTo>
                        <a:lnTo>
                          <a:pt x="72588" y="21230"/>
                        </a:lnTo>
                        <a:lnTo>
                          <a:pt x="71883" y="21935"/>
                        </a:lnTo>
                        <a:close/>
                        <a:moveTo>
                          <a:pt x="23345" y="71619"/>
                        </a:moveTo>
                        <a:lnTo>
                          <a:pt x="78314" y="72853"/>
                        </a:lnTo>
                        <a:lnTo>
                          <a:pt x="66334" y="27485"/>
                        </a:lnTo>
                        <a:lnTo>
                          <a:pt x="23345" y="71619"/>
                        </a:lnTo>
                        <a:close/>
                        <a:moveTo>
                          <a:pt x="64396" y="19821"/>
                        </a:moveTo>
                        <a:lnTo>
                          <a:pt x="62898" y="21495"/>
                        </a:lnTo>
                        <a:lnTo>
                          <a:pt x="64484" y="19909"/>
                        </a:lnTo>
                        <a:lnTo>
                          <a:pt x="64396" y="19821"/>
                        </a:lnTo>
                        <a:close/>
                      </a:path>
                    </a:pathLst>
                  </a:custGeom>
                  <a:grpFill/>
                  <a:ln w="8809" cap="flat">
                    <a:noFill/>
                    <a:prstDash val="solid"/>
                    <a:miter/>
                  </a:ln>
                </p:spPr>
                <p:txBody>
                  <a:bodyPr rtlCol="0" anchor="ctr"/>
                  <a:lstStyle/>
                  <a:p>
                    <a:endParaRPr lang="en-US" sz="3200"/>
                  </a:p>
                </p:txBody>
              </p:sp>
            </p:grpSp>
            <p:grpSp>
              <p:nvGrpSpPr>
                <p:cNvPr id="1725" name="Graphic 4229">
                  <a:extLst>
                    <a:ext uri="{FF2B5EF4-FFF2-40B4-BE49-F238E27FC236}">
                      <a16:creationId xmlns:a16="http://schemas.microsoft.com/office/drawing/2014/main" id="{25194560-B52E-44AA-BA10-779FF740A144}"/>
                    </a:ext>
                  </a:extLst>
                </p:cNvPr>
                <p:cNvGrpSpPr/>
                <p:nvPr/>
              </p:nvGrpSpPr>
              <p:grpSpPr>
                <a:xfrm>
                  <a:off x="5355406" y="4143672"/>
                  <a:ext cx="123946" cy="150285"/>
                  <a:chOff x="5355406" y="4143672"/>
                  <a:chExt cx="123946" cy="150285"/>
                </a:xfrm>
                <a:grpFill/>
              </p:grpSpPr>
              <p:sp>
                <p:nvSpPr>
                  <p:cNvPr id="2152" name="Freeform: Shape 2151">
                    <a:extLst>
                      <a:ext uri="{FF2B5EF4-FFF2-40B4-BE49-F238E27FC236}">
                        <a16:creationId xmlns:a16="http://schemas.microsoft.com/office/drawing/2014/main" id="{99A94B29-9581-43FB-AC2B-0C0CC01C6E95}"/>
                      </a:ext>
                    </a:extLst>
                  </p:cNvPr>
                  <p:cNvSpPr/>
                  <p:nvPr/>
                </p:nvSpPr>
                <p:spPr>
                  <a:xfrm>
                    <a:off x="5361484" y="4150455"/>
                    <a:ext cx="112670" cy="136543"/>
                  </a:xfrm>
                  <a:custGeom>
                    <a:avLst/>
                    <a:gdLst>
                      <a:gd name="connsiteX0" fmla="*/ 46601 w 112670"/>
                      <a:gd name="connsiteY0" fmla="*/ 125268 h 136543"/>
                      <a:gd name="connsiteX1" fmla="*/ 104125 w 112670"/>
                      <a:gd name="connsiteY1" fmla="*/ 54441 h 136543"/>
                      <a:gd name="connsiteX2" fmla="*/ 105359 w 112670"/>
                      <a:gd name="connsiteY2" fmla="*/ 59991 h 136543"/>
                      <a:gd name="connsiteX3" fmla="*/ 2731 w 112670"/>
                      <a:gd name="connsiteY3" fmla="*/ 5638 h 136543"/>
                      <a:gd name="connsiteX4" fmla="*/ 5462 w 112670"/>
                      <a:gd name="connsiteY4" fmla="*/ 3259 h 136543"/>
                      <a:gd name="connsiteX5" fmla="*/ 46601 w 112670"/>
                      <a:gd name="connsiteY5" fmla="*/ 125268 h 136543"/>
                      <a:gd name="connsiteX6" fmla="*/ 50565 w 112670"/>
                      <a:gd name="connsiteY6" fmla="*/ 136543 h 136543"/>
                      <a:gd name="connsiteX7" fmla="*/ 1674 w 112670"/>
                      <a:gd name="connsiteY7" fmla="*/ 4581 h 136543"/>
                      <a:gd name="connsiteX8" fmla="*/ 0 w 112670"/>
                      <a:gd name="connsiteY8" fmla="*/ 0 h 136543"/>
                      <a:gd name="connsiteX9" fmla="*/ 4493 w 112670"/>
                      <a:gd name="connsiteY9" fmla="*/ 2202 h 136543"/>
                      <a:gd name="connsiteX10" fmla="*/ 108706 w 112670"/>
                      <a:gd name="connsiteY10" fmla="*/ 53560 h 136543"/>
                      <a:gd name="connsiteX11" fmla="*/ 112670 w 112670"/>
                      <a:gd name="connsiteY11" fmla="*/ 55498 h 136543"/>
                      <a:gd name="connsiteX12" fmla="*/ 109939 w 112670"/>
                      <a:gd name="connsiteY12" fmla="*/ 59110 h 136543"/>
                      <a:gd name="connsiteX13" fmla="*/ 50565 w 112670"/>
                      <a:gd name="connsiteY13" fmla="*/ 136543 h 136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670" h="136543">
                        <a:moveTo>
                          <a:pt x="46601" y="125268"/>
                        </a:moveTo>
                        <a:lnTo>
                          <a:pt x="104125" y="54441"/>
                        </a:lnTo>
                        <a:lnTo>
                          <a:pt x="105359" y="59991"/>
                        </a:lnTo>
                        <a:lnTo>
                          <a:pt x="2731" y="5638"/>
                        </a:lnTo>
                        <a:lnTo>
                          <a:pt x="5462" y="3259"/>
                        </a:lnTo>
                        <a:lnTo>
                          <a:pt x="46601" y="125268"/>
                        </a:lnTo>
                        <a:close/>
                        <a:moveTo>
                          <a:pt x="50565" y="136543"/>
                        </a:moveTo>
                        <a:lnTo>
                          <a:pt x="1674" y="4581"/>
                        </a:lnTo>
                        <a:lnTo>
                          <a:pt x="0" y="0"/>
                        </a:lnTo>
                        <a:lnTo>
                          <a:pt x="4493" y="2202"/>
                        </a:lnTo>
                        <a:lnTo>
                          <a:pt x="108706" y="53560"/>
                        </a:lnTo>
                        <a:lnTo>
                          <a:pt x="112670" y="55498"/>
                        </a:lnTo>
                        <a:lnTo>
                          <a:pt x="109939" y="59110"/>
                        </a:lnTo>
                        <a:lnTo>
                          <a:pt x="50565" y="136543"/>
                        </a:lnTo>
                        <a:close/>
                      </a:path>
                    </a:pathLst>
                  </a:custGeom>
                  <a:grpFill/>
                  <a:ln w="8809" cap="flat">
                    <a:noFill/>
                    <a:prstDash val="solid"/>
                    <a:miter/>
                  </a:ln>
                </p:spPr>
                <p:txBody>
                  <a:bodyPr rtlCol="0" anchor="ctr"/>
                  <a:lstStyle/>
                  <a:p>
                    <a:endParaRPr lang="en-US" sz="3200"/>
                  </a:p>
                </p:txBody>
              </p:sp>
              <p:sp>
                <p:nvSpPr>
                  <p:cNvPr id="2153" name="Freeform: Shape 2152">
                    <a:extLst>
                      <a:ext uri="{FF2B5EF4-FFF2-40B4-BE49-F238E27FC236}">
                        <a16:creationId xmlns:a16="http://schemas.microsoft.com/office/drawing/2014/main" id="{79043CAD-5A78-489F-948E-6F283B180F7A}"/>
                      </a:ext>
                    </a:extLst>
                  </p:cNvPr>
                  <p:cNvSpPr/>
                  <p:nvPr/>
                </p:nvSpPr>
                <p:spPr>
                  <a:xfrm>
                    <a:off x="5355406" y="4143672"/>
                    <a:ext cx="123946" cy="150285"/>
                  </a:xfrm>
                  <a:custGeom>
                    <a:avLst/>
                    <a:gdLst>
                      <a:gd name="connsiteX0" fmla="*/ 55586 w 123946"/>
                      <a:gd name="connsiteY0" fmla="*/ 150286 h 150285"/>
                      <a:gd name="connsiteX1" fmla="*/ 5286 w 123946"/>
                      <a:gd name="connsiteY1" fmla="*/ 14447 h 150285"/>
                      <a:gd name="connsiteX2" fmla="*/ 2819 w 123946"/>
                      <a:gd name="connsiteY2" fmla="*/ 13126 h 150285"/>
                      <a:gd name="connsiteX3" fmla="*/ 4316 w 123946"/>
                      <a:gd name="connsiteY3" fmla="*/ 11804 h 150285"/>
                      <a:gd name="connsiteX4" fmla="*/ 0 w 123946"/>
                      <a:gd name="connsiteY4" fmla="*/ 0 h 150285"/>
                      <a:gd name="connsiteX5" fmla="*/ 11452 w 123946"/>
                      <a:gd name="connsiteY5" fmla="*/ 5638 h 150285"/>
                      <a:gd name="connsiteX6" fmla="*/ 13126 w 123946"/>
                      <a:gd name="connsiteY6" fmla="*/ 4229 h 150285"/>
                      <a:gd name="connsiteX7" fmla="*/ 14007 w 123946"/>
                      <a:gd name="connsiteY7" fmla="*/ 6959 h 150285"/>
                      <a:gd name="connsiteX8" fmla="*/ 111173 w 123946"/>
                      <a:gd name="connsiteY8" fmla="*/ 54794 h 150285"/>
                      <a:gd name="connsiteX9" fmla="*/ 112054 w 123946"/>
                      <a:gd name="connsiteY9" fmla="*/ 53736 h 150285"/>
                      <a:gd name="connsiteX10" fmla="*/ 112406 w 123946"/>
                      <a:gd name="connsiteY10" fmla="*/ 55322 h 150285"/>
                      <a:gd name="connsiteX11" fmla="*/ 123946 w 123946"/>
                      <a:gd name="connsiteY11" fmla="*/ 60960 h 150285"/>
                      <a:gd name="connsiteX12" fmla="*/ 115930 w 123946"/>
                      <a:gd name="connsiteY12" fmla="*/ 71443 h 150285"/>
                      <a:gd name="connsiteX13" fmla="*/ 116282 w 123946"/>
                      <a:gd name="connsiteY13" fmla="*/ 73205 h 150285"/>
                      <a:gd name="connsiteX14" fmla="*/ 115049 w 123946"/>
                      <a:gd name="connsiteY14" fmla="*/ 72588 h 150285"/>
                      <a:gd name="connsiteX15" fmla="*/ 55586 w 123946"/>
                      <a:gd name="connsiteY15" fmla="*/ 150286 h 150285"/>
                      <a:gd name="connsiteX16" fmla="*/ 56379 w 123946"/>
                      <a:gd name="connsiteY16" fmla="*/ 132843 h 150285"/>
                      <a:gd name="connsiteX17" fmla="*/ 57700 w 123946"/>
                      <a:gd name="connsiteY17" fmla="*/ 136455 h 150285"/>
                      <a:gd name="connsiteX18" fmla="*/ 108970 w 123946"/>
                      <a:gd name="connsiteY18" fmla="*/ 69329 h 150285"/>
                      <a:gd name="connsiteX19" fmla="*/ 108265 w 123946"/>
                      <a:gd name="connsiteY19" fmla="*/ 68976 h 150285"/>
                      <a:gd name="connsiteX20" fmla="*/ 56379 w 123946"/>
                      <a:gd name="connsiteY20" fmla="*/ 132843 h 150285"/>
                      <a:gd name="connsiteX21" fmla="*/ 18940 w 123946"/>
                      <a:gd name="connsiteY21" fmla="*/ 21671 h 150285"/>
                      <a:gd name="connsiteX22" fmla="*/ 53913 w 123946"/>
                      <a:gd name="connsiteY22" fmla="*/ 125179 h 150285"/>
                      <a:gd name="connsiteX23" fmla="*/ 102188 w 123946"/>
                      <a:gd name="connsiteY23" fmla="*/ 65717 h 150285"/>
                      <a:gd name="connsiteX24" fmla="*/ 18940 w 123946"/>
                      <a:gd name="connsiteY24" fmla="*/ 21671 h 150285"/>
                      <a:gd name="connsiteX25" fmla="*/ 94611 w 123946"/>
                      <a:gd name="connsiteY25" fmla="*/ 54089 h 150285"/>
                      <a:gd name="connsiteX26" fmla="*/ 106504 w 123946"/>
                      <a:gd name="connsiteY26" fmla="*/ 60431 h 150285"/>
                      <a:gd name="connsiteX27" fmla="*/ 106768 w 123946"/>
                      <a:gd name="connsiteY27" fmla="*/ 60079 h 150285"/>
                      <a:gd name="connsiteX28" fmla="*/ 94611 w 123946"/>
                      <a:gd name="connsiteY28" fmla="*/ 54089 h 15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3946" h="150285">
                        <a:moveTo>
                          <a:pt x="55586" y="150286"/>
                        </a:moveTo>
                        <a:lnTo>
                          <a:pt x="5286" y="14447"/>
                        </a:lnTo>
                        <a:lnTo>
                          <a:pt x="2819" y="13126"/>
                        </a:lnTo>
                        <a:lnTo>
                          <a:pt x="4316" y="11804"/>
                        </a:lnTo>
                        <a:lnTo>
                          <a:pt x="0" y="0"/>
                        </a:lnTo>
                        <a:lnTo>
                          <a:pt x="11452" y="5638"/>
                        </a:lnTo>
                        <a:lnTo>
                          <a:pt x="13126" y="4229"/>
                        </a:lnTo>
                        <a:lnTo>
                          <a:pt x="14007" y="6959"/>
                        </a:lnTo>
                        <a:lnTo>
                          <a:pt x="111173" y="54794"/>
                        </a:lnTo>
                        <a:lnTo>
                          <a:pt x="112054" y="53736"/>
                        </a:lnTo>
                        <a:lnTo>
                          <a:pt x="112406" y="55322"/>
                        </a:lnTo>
                        <a:lnTo>
                          <a:pt x="123946" y="60960"/>
                        </a:lnTo>
                        <a:lnTo>
                          <a:pt x="115930" y="71443"/>
                        </a:lnTo>
                        <a:lnTo>
                          <a:pt x="116282" y="73205"/>
                        </a:lnTo>
                        <a:lnTo>
                          <a:pt x="115049" y="72588"/>
                        </a:lnTo>
                        <a:lnTo>
                          <a:pt x="55586" y="150286"/>
                        </a:lnTo>
                        <a:close/>
                        <a:moveTo>
                          <a:pt x="56379" y="132843"/>
                        </a:moveTo>
                        <a:lnTo>
                          <a:pt x="57700" y="136455"/>
                        </a:lnTo>
                        <a:lnTo>
                          <a:pt x="108970" y="69329"/>
                        </a:lnTo>
                        <a:lnTo>
                          <a:pt x="108265" y="68976"/>
                        </a:lnTo>
                        <a:lnTo>
                          <a:pt x="56379" y="132843"/>
                        </a:lnTo>
                        <a:close/>
                        <a:moveTo>
                          <a:pt x="18940" y="21671"/>
                        </a:moveTo>
                        <a:lnTo>
                          <a:pt x="53913" y="125179"/>
                        </a:lnTo>
                        <a:lnTo>
                          <a:pt x="102188" y="65717"/>
                        </a:lnTo>
                        <a:lnTo>
                          <a:pt x="18940" y="21671"/>
                        </a:lnTo>
                        <a:close/>
                        <a:moveTo>
                          <a:pt x="94611" y="54089"/>
                        </a:moveTo>
                        <a:lnTo>
                          <a:pt x="106504" y="60431"/>
                        </a:lnTo>
                        <a:lnTo>
                          <a:pt x="106768" y="60079"/>
                        </a:lnTo>
                        <a:lnTo>
                          <a:pt x="94611" y="54089"/>
                        </a:lnTo>
                        <a:close/>
                      </a:path>
                    </a:pathLst>
                  </a:custGeom>
                  <a:grpFill/>
                  <a:ln w="8809" cap="flat">
                    <a:noFill/>
                    <a:prstDash val="solid"/>
                    <a:miter/>
                  </a:ln>
                </p:spPr>
                <p:txBody>
                  <a:bodyPr rtlCol="0" anchor="ctr"/>
                  <a:lstStyle/>
                  <a:p>
                    <a:endParaRPr lang="en-US" sz="3200"/>
                  </a:p>
                </p:txBody>
              </p:sp>
            </p:grpSp>
            <p:grpSp>
              <p:nvGrpSpPr>
                <p:cNvPr id="1726" name="Graphic 4229">
                  <a:extLst>
                    <a:ext uri="{FF2B5EF4-FFF2-40B4-BE49-F238E27FC236}">
                      <a16:creationId xmlns:a16="http://schemas.microsoft.com/office/drawing/2014/main" id="{8DDA62FB-9830-4368-865E-6C303F52D406}"/>
                    </a:ext>
                  </a:extLst>
                </p:cNvPr>
                <p:cNvGrpSpPr/>
                <p:nvPr/>
              </p:nvGrpSpPr>
              <p:grpSpPr>
                <a:xfrm>
                  <a:off x="5185211" y="4147724"/>
                  <a:ext cx="197327" cy="129055"/>
                  <a:chOff x="5185211" y="4147724"/>
                  <a:chExt cx="197327" cy="129055"/>
                </a:xfrm>
                <a:grpFill/>
              </p:grpSpPr>
              <p:sp>
                <p:nvSpPr>
                  <p:cNvPr id="2150" name="Freeform: Shape 2149">
                    <a:extLst>
                      <a:ext uri="{FF2B5EF4-FFF2-40B4-BE49-F238E27FC236}">
                        <a16:creationId xmlns:a16="http://schemas.microsoft.com/office/drawing/2014/main" id="{A1FB0148-D556-4EB8-A8C0-85F421C7CBE2}"/>
                      </a:ext>
                    </a:extLst>
                  </p:cNvPr>
                  <p:cNvSpPr/>
                  <p:nvPr/>
                </p:nvSpPr>
                <p:spPr>
                  <a:xfrm>
                    <a:off x="5188999" y="4152481"/>
                    <a:ext cx="181999" cy="118043"/>
                  </a:xfrm>
                  <a:custGeom>
                    <a:avLst/>
                    <a:gdLst>
                      <a:gd name="connsiteX0" fmla="*/ 10131 w 181999"/>
                      <a:gd name="connsiteY0" fmla="*/ 1938 h 118043"/>
                      <a:gd name="connsiteX1" fmla="*/ 8986 w 181999"/>
                      <a:gd name="connsiteY1" fmla="*/ 110908 h 118043"/>
                      <a:gd name="connsiteX2" fmla="*/ 2995 w 181999"/>
                      <a:gd name="connsiteY2" fmla="*/ 107649 h 118043"/>
                      <a:gd name="connsiteX3" fmla="*/ 175040 w 181999"/>
                      <a:gd name="connsiteY3" fmla="*/ 352 h 118043"/>
                      <a:gd name="connsiteX4" fmla="*/ 176009 w 181999"/>
                      <a:gd name="connsiteY4" fmla="*/ 3612 h 118043"/>
                      <a:gd name="connsiteX5" fmla="*/ 10131 w 181999"/>
                      <a:gd name="connsiteY5" fmla="*/ 1938 h 118043"/>
                      <a:gd name="connsiteX6" fmla="*/ 0 w 181999"/>
                      <a:gd name="connsiteY6" fmla="*/ 1938 h 118043"/>
                      <a:gd name="connsiteX7" fmla="*/ 5021 w 181999"/>
                      <a:gd name="connsiteY7" fmla="*/ 1850 h 118043"/>
                      <a:gd name="connsiteX8" fmla="*/ 175921 w 181999"/>
                      <a:gd name="connsiteY8" fmla="*/ 88 h 118043"/>
                      <a:gd name="connsiteX9" fmla="*/ 181999 w 181999"/>
                      <a:gd name="connsiteY9" fmla="*/ 0 h 118043"/>
                      <a:gd name="connsiteX10" fmla="*/ 176802 w 181999"/>
                      <a:gd name="connsiteY10" fmla="*/ 3348 h 118043"/>
                      <a:gd name="connsiteX11" fmla="*/ 7048 w 181999"/>
                      <a:gd name="connsiteY11" fmla="*/ 114168 h 118043"/>
                      <a:gd name="connsiteX12" fmla="*/ 1057 w 181999"/>
                      <a:gd name="connsiteY12" fmla="*/ 118044 h 118043"/>
                      <a:gd name="connsiteX13" fmla="*/ 969 w 181999"/>
                      <a:gd name="connsiteY13" fmla="*/ 110820 h 118043"/>
                      <a:gd name="connsiteX14" fmla="*/ 0 w 181999"/>
                      <a:gd name="connsiteY14" fmla="*/ 1938 h 118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1999" h="118043">
                        <a:moveTo>
                          <a:pt x="10131" y="1938"/>
                        </a:moveTo>
                        <a:lnTo>
                          <a:pt x="8986" y="110908"/>
                        </a:lnTo>
                        <a:lnTo>
                          <a:pt x="2995" y="107649"/>
                        </a:lnTo>
                        <a:lnTo>
                          <a:pt x="175040" y="352"/>
                        </a:lnTo>
                        <a:lnTo>
                          <a:pt x="176009" y="3612"/>
                        </a:lnTo>
                        <a:lnTo>
                          <a:pt x="10131" y="1938"/>
                        </a:lnTo>
                        <a:close/>
                        <a:moveTo>
                          <a:pt x="0" y="1938"/>
                        </a:moveTo>
                        <a:lnTo>
                          <a:pt x="5021" y="1850"/>
                        </a:lnTo>
                        <a:lnTo>
                          <a:pt x="175921" y="88"/>
                        </a:lnTo>
                        <a:lnTo>
                          <a:pt x="181999" y="0"/>
                        </a:lnTo>
                        <a:lnTo>
                          <a:pt x="176802" y="3348"/>
                        </a:lnTo>
                        <a:lnTo>
                          <a:pt x="7048" y="114168"/>
                        </a:lnTo>
                        <a:lnTo>
                          <a:pt x="1057" y="118044"/>
                        </a:lnTo>
                        <a:lnTo>
                          <a:pt x="969" y="110820"/>
                        </a:lnTo>
                        <a:lnTo>
                          <a:pt x="0" y="1938"/>
                        </a:lnTo>
                        <a:close/>
                      </a:path>
                    </a:pathLst>
                  </a:custGeom>
                  <a:grpFill/>
                  <a:ln w="8809" cap="flat">
                    <a:noFill/>
                    <a:prstDash val="solid"/>
                    <a:miter/>
                  </a:ln>
                </p:spPr>
                <p:txBody>
                  <a:bodyPr rtlCol="0" anchor="ctr"/>
                  <a:lstStyle/>
                  <a:p>
                    <a:endParaRPr lang="en-US" sz="3200"/>
                  </a:p>
                </p:txBody>
              </p:sp>
              <p:sp>
                <p:nvSpPr>
                  <p:cNvPr id="2151" name="Freeform: Shape 2150">
                    <a:extLst>
                      <a:ext uri="{FF2B5EF4-FFF2-40B4-BE49-F238E27FC236}">
                        <a16:creationId xmlns:a16="http://schemas.microsoft.com/office/drawing/2014/main" id="{736394AC-019E-445E-BA46-B695BF825662}"/>
                      </a:ext>
                    </a:extLst>
                  </p:cNvPr>
                  <p:cNvSpPr/>
                  <p:nvPr/>
                </p:nvSpPr>
                <p:spPr>
                  <a:xfrm>
                    <a:off x="5185211" y="4147724"/>
                    <a:ext cx="197327" cy="129055"/>
                  </a:xfrm>
                  <a:custGeom>
                    <a:avLst/>
                    <a:gdLst>
                      <a:gd name="connsiteX0" fmla="*/ 1674 w 197327"/>
                      <a:gd name="connsiteY0" fmla="*/ 129055 h 129055"/>
                      <a:gd name="connsiteX1" fmla="*/ 1498 w 197327"/>
                      <a:gd name="connsiteY1" fmla="*/ 113375 h 129055"/>
                      <a:gd name="connsiteX2" fmla="*/ 0 w 197327"/>
                      <a:gd name="connsiteY2" fmla="*/ 112582 h 129055"/>
                      <a:gd name="connsiteX3" fmla="*/ 1410 w 197327"/>
                      <a:gd name="connsiteY3" fmla="*/ 111701 h 129055"/>
                      <a:gd name="connsiteX4" fmla="*/ 265 w 197327"/>
                      <a:gd name="connsiteY4" fmla="*/ 3436 h 129055"/>
                      <a:gd name="connsiteX5" fmla="*/ 178123 w 197327"/>
                      <a:gd name="connsiteY5" fmla="*/ 1586 h 129055"/>
                      <a:gd name="connsiteX6" fmla="*/ 180678 w 197327"/>
                      <a:gd name="connsiteY6" fmla="*/ 0 h 129055"/>
                      <a:gd name="connsiteX7" fmla="*/ 181118 w 197327"/>
                      <a:gd name="connsiteY7" fmla="*/ 1498 h 129055"/>
                      <a:gd name="connsiteX8" fmla="*/ 197327 w 197327"/>
                      <a:gd name="connsiteY8" fmla="*/ 1321 h 129055"/>
                      <a:gd name="connsiteX9" fmla="*/ 183673 w 197327"/>
                      <a:gd name="connsiteY9" fmla="*/ 10219 h 129055"/>
                      <a:gd name="connsiteX10" fmla="*/ 184202 w 197327"/>
                      <a:gd name="connsiteY10" fmla="*/ 11893 h 129055"/>
                      <a:gd name="connsiteX11" fmla="*/ 181206 w 197327"/>
                      <a:gd name="connsiteY11" fmla="*/ 11893 h 129055"/>
                      <a:gd name="connsiteX12" fmla="*/ 16033 w 197327"/>
                      <a:gd name="connsiteY12" fmla="*/ 119718 h 129055"/>
                      <a:gd name="connsiteX13" fmla="*/ 16033 w 197327"/>
                      <a:gd name="connsiteY13" fmla="*/ 121391 h 129055"/>
                      <a:gd name="connsiteX14" fmla="*/ 14624 w 197327"/>
                      <a:gd name="connsiteY14" fmla="*/ 120599 h 129055"/>
                      <a:gd name="connsiteX15" fmla="*/ 1674 w 197327"/>
                      <a:gd name="connsiteY15" fmla="*/ 129055 h 129055"/>
                      <a:gd name="connsiteX16" fmla="*/ 16209 w 197327"/>
                      <a:gd name="connsiteY16" fmla="*/ 110468 h 129055"/>
                      <a:gd name="connsiteX17" fmla="*/ 16209 w 197327"/>
                      <a:gd name="connsiteY17" fmla="*/ 111525 h 129055"/>
                      <a:gd name="connsiteX18" fmla="*/ 52591 w 197327"/>
                      <a:gd name="connsiteY18" fmla="*/ 87740 h 129055"/>
                      <a:gd name="connsiteX19" fmla="*/ 16209 w 197327"/>
                      <a:gd name="connsiteY19" fmla="*/ 110468 h 129055"/>
                      <a:gd name="connsiteX20" fmla="*/ 7224 w 197327"/>
                      <a:gd name="connsiteY20" fmla="*/ 10043 h 129055"/>
                      <a:gd name="connsiteX21" fmla="*/ 8281 w 197327"/>
                      <a:gd name="connsiteY21" fmla="*/ 107473 h 129055"/>
                      <a:gd name="connsiteX22" fmla="*/ 9514 w 197327"/>
                      <a:gd name="connsiteY22" fmla="*/ 106680 h 129055"/>
                      <a:gd name="connsiteX23" fmla="*/ 10571 w 197327"/>
                      <a:gd name="connsiteY23" fmla="*/ 9954 h 129055"/>
                      <a:gd name="connsiteX24" fmla="*/ 7224 w 197327"/>
                      <a:gd name="connsiteY24" fmla="*/ 10043 h 129055"/>
                      <a:gd name="connsiteX25" fmla="*/ 17266 w 197327"/>
                      <a:gd name="connsiteY25" fmla="*/ 10131 h 129055"/>
                      <a:gd name="connsiteX26" fmla="*/ 16297 w 197327"/>
                      <a:gd name="connsiteY26" fmla="*/ 102452 h 129055"/>
                      <a:gd name="connsiteX27" fmla="*/ 162002 w 197327"/>
                      <a:gd name="connsiteY27" fmla="*/ 11628 h 129055"/>
                      <a:gd name="connsiteX28" fmla="*/ 17266 w 197327"/>
                      <a:gd name="connsiteY28" fmla="*/ 10131 h 12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7327" h="129055">
                        <a:moveTo>
                          <a:pt x="1674" y="129055"/>
                        </a:moveTo>
                        <a:lnTo>
                          <a:pt x="1498" y="113375"/>
                        </a:lnTo>
                        <a:lnTo>
                          <a:pt x="0" y="112582"/>
                        </a:lnTo>
                        <a:lnTo>
                          <a:pt x="1410" y="111701"/>
                        </a:lnTo>
                        <a:lnTo>
                          <a:pt x="265" y="3436"/>
                        </a:lnTo>
                        <a:lnTo>
                          <a:pt x="178123" y="1586"/>
                        </a:lnTo>
                        <a:lnTo>
                          <a:pt x="180678" y="0"/>
                        </a:lnTo>
                        <a:lnTo>
                          <a:pt x="181118" y="1498"/>
                        </a:lnTo>
                        <a:lnTo>
                          <a:pt x="197327" y="1321"/>
                        </a:lnTo>
                        <a:lnTo>
                          <a:pt x="183673" y="10219"/>
                        </a:lnTo>
                        <a:lnTo>
                          <a:pt x="184202" y="11893"/>
                        </a:lnTo>
                        <a:lnTo>
                          <a:pt x="181206" y="11893"/>
                        </a:lnTo>
                        <a:lnTo>
                          <a:pt x="16033" y="119718"/>
                        </a:lnTo>
                        <a:lnTo>
                          <a:pt x="16033" y="121391"/>
                        </a:lnTo>
                        <a:lnTo>
                          <a:pt x="14624" y="120599"/>
                        </a:lnTo>
                        <a:lnTo>
                          <a:pt x="1674" y="129055"/>
                        </a:lnTo>
                        <a:close/>
                        <a:moveTo>
                          <a:pt x="16209" y="110468"/>
                        </a:moveTo>
                        <a:lnTo>
                          <a:pt x="16209" y="111525"/>
                        </a:lnTo>
                        <a:lnTo>
                          <a:pt x="52591" y="87740"/>
                        </a:lnTo>
                        <a:lnTo>
                          <a:pt x="16209" y="110468"/>
                        </a:lnTo>
                        <a:close/>
                        <a:moveTo>
                          <a:pt x="7224" y="10043"/>
                        </a:moveTo>
                        <a:lnTo>
                          <a:pt x="8281" y="107473"/>
                        </a:lnTo>
                        <a:lnTo>
                          <a:pt x="9514" y="106680"/>
                        </a:lnTo>
                        <a:lnTo>
                          <a:pt x="10571" y="9954"/>
                        </a:lnTo>
                        <a:lnTo>
                          <a:pt x="7224" y="10043"/>
                        </a:lnTo>
                        <a:close/>
                        <a:moveTo>
                          <a:pt x="17266" y="10131"/>
                        </a:moveTo>
                        <a:lnTo>
                          <a:pt x="16297" y="102452"/>
                        </a:lnTo>
                        <a:lnTo>
                          <a:pt x="162002" y="11628"/>
                        </a:lnTo>
                        <a:lnTo>
                          <a:pt x="17266" y="10131"/>
                        </a:lnTo>
                        <a:close/>
                      </a:path>
                    </a:pathLst>
                  </a:custGeom>
                  <a:grpFill/>
                  <a:ln w="8809" cap="flat">
                    <a:noFill/>
                    <a:prstDash val="solid"/>
                    <a:miter/>
                  </a:ln>
                </p:spPr>
                <p:txBody>
                  <a:bodyPr rtlCol="0" anchor="ctr"/>
                  <a:lstStyle/>
                  <a:p>
                    <a:endParaRPr lang="en-US" sz="3200"/>
                  </a:p>
                </p:txBody>
              </p:sp>
            </p:grpSp>
            <p:grpSp>
              <p:nvGrpSpPr>
                <p:cNvPr id="1727" name="Graphic 4229">
                  <a:extLst>
                    <a:ext uri="{FF2B5EF4-FFF2-40B4-BE49-F238E27FC236}">
                      <a16:creationId xmlns:a16="http://schemas.microsoft.com/office/drawing/2014/main" id="{AFBB71CE-ABFE-4C56-9401-D6975419F863}"/>
                    </a:ext>
                  </a:extLst>
                </p:cNvPr>
                <p:cNvGrpSpPr/>
                <p:nvPr/>
              </p:nvGrpSpPr>
              <p:grpSpPr>
                <a:xfrm>
                  <a:off x="5182921" y="4169219"/>
                  <a:ext cx="108970" cy="144471"/>
                  <a:chOff x="5182921" y="4169219"/>
                  <a:chExt cx="108970" cy="144471"/>
                </a:xfrm>
                <a:grpFill/>
              </p:grpSpPr>
              <p:sp>
                <p:nvSpPr>
                  <p:cNvPr id="2148" name="Freeform: Shape 2147">
                    <a:extLst>
                      <a:ext uri="{FF2B5EF4-FFF2-40B4-BE49-F238E27FC236}">
                        <a16:creationId xmlns:a16="http://schemas.microsoft.com/office/drawing/2014/main" id="{197A0A45-97EB-4D3D-82EE-1BD25F2F8A96}"/>
                      </a:ext>
                    </a:extLst>
                  </p:cNvPr>
                  <p:cNvSpPr/>
                  <p:nvPr/>
                </p:nvSpPr>
                <p:spPr>
                  <a:xfrm>
                    <a:off x="5188295" y="4176619"/>
                    <a:ext cx="99104" cy="131434"/>
                  </a:xfrm>
                  <a:custGeom>
                    <a:avLst/>
                    <a:gdLst>
                      <a:gd name="connsiteX0" fmla="*/ 99104 w 99104"/>
                      <a:gd name="connsiteY0" fmla="*/ 131434 h 131434"/>
                      <a:gd name="connsiteX1" fmla="*/ 96020 w 99104"/>
                      <a:gd name="connsiteY1" fmla="*/ 130113 h 131434"/>
                      <a:gd name="connsiteX2" fmla="*/ 4405 w 99104"/>
                      <a:gd name="connsiteY2" fmla="*/ 90119 h 131434"/>
                      <a:gd name="connsiteX3" fmla="*/ 0 w 99104"/>
                      <a:gd name="connsiteY3" fmla="*/ 88181 h 131434"/>
                      <a:gd name="connsiteX4" fmla="*/ 2995 w 99104"/>
                      <a:gd name="connsiteY4" fmla="*/ 84569 h 131434"/>
                      <a:gd name="connsiteX5" fmla="*/ 71707 w 99104"/>
                      <a:gd name="connsiteY5" fmla="*/ 3083 h 131434"/>
                      <a:gd name="connsiteX6" fmla="*/ 74262 w 99104"/>
                      <a:gd name="connsiteY6" fmla="*/ 0 h 131434"/>
                      <a:gd name="connsiteX7" fmla="*/ 74966 w 99104"/>
                      <a:gd name="connsiteY7" fmla="*/ 3876 h 131434"/>
                      <a:gd name="connsiteX8" fmla="*/ 97871 w 99104"/>
                      <a:gd name="connsiteY8" fmla="*/ 125356 h 131434"/>
                      <a:gd name="connsiteX9" fmla="*/ 99104 w 99104"/>
                      <a:gd name="connsiteY9" fmla="*/ 131434 h 131434"/>
                      <a:gd name="connsiteX10" fmla="*/ 96637 w 99104"/>
                      <a:gd name="connsiteY10" fmla="*/ 119453 h 131434"/>
                      <a:gd name="connsiteX11" fmla="*/ 71355 w 99104"/>
                      <a:gd name="connsiteY11" fmla="*/ 4757 h 131434"/>
                      <a:gd name="connsiteX12" fmla="*/ 74702 w 99104"/>
                      <a:gd name="connsiteY12" fmla="*/ 5550 h 131434"/>
                      <a:gd name="connsiteX13" fmla="*/ 8545 w 99104"/>
                      <a:gd name="connsiteY13" fmla="*/ 89062 h 131434"/>
                      <a:gd name="connsiteX14" fmla="*/ 7135 w 99104"/>
                      <a:gd name="connsiteY14" fmla="*/ 83600 h 131434"/>
                      <a:gd name="connsiteX15" fmla="*/ 96637 w 99104"/>
                      <a:gd name="connsiteY15" fmla="*/ 119453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104" h="131434">
                        <a:moveTo>
                          <a:pt x="99104" y="131434"/>
                        </a:moveTo>
                        <a:lnTo>
                          <a:pt x="96020" y="130113"/>
                        </a:lnTo>
                        <a:lnTo>
                          <a:pt x="4405" y="90119"/>
                        </a:lnTo>
                        <a:lnTo>
                          <a:pt x="0" y="88181"/>
                        </a:lnTo>
                        <a:lnTo>
                          <a:pt x="2995" y="84569"/>
                        </a:lnTo>
                        <a:lnTo>
                          <a:pt x="71707" y="3083"/>
                        </a:lnTo>
                        <a:lnTo>
                          <a:pt x="74262" y="0"/>
                        </a:lnTo>
                        <a:lnTo>
                          <a:pt x="74966" y="3876"/>
                        </a:lnTo>
                        <a:lnTo>
                          <a:pt x="97871" y="125356"/>
                        </a:lnTo>
                        <a:lnTo>
                          <a:pt x="99104" y="131434"/>
                        </a:lnTo>
                        <a:close/>
                        <a:moveTo>
                          <a:pt x="96637" y="119453"/>
                        </a:moveTo>
                        <a:lnTo>
                          <a:pt x="71355" y="4757"/>
                        </a:lnTo>
                        <a:lnTo>
                          <a:pt x="74702" y="5550"/>
                        </a:lnTo>
                        <a:lnTo>
                          <a:pt x="8545" y="89062"/>
                        </a:lnTo>
                        <a:lnTo>
                          <a:pt x="7135" y="83600"/>
                        </a:lnTo>
                        <a:lnTo>
                          <a:pt x="96637" y="119453"/>
                        </a:lnTo>
                        <a:close/>
                      </a:path>
                    </a:pathLst>
                  </a:custGeom>
                  <a:grpFill/>
                  <a:ln w="8809" cap="flat">
                    <a:noFill/>
                    <a:prstDash val="solid"/>
                    <a:miter/>
                  </a:ln>
                </p:spPr>
                <p:txBody>
                  <a:bodyPr rtlCol="0" anchor="ctr"/>
                  <a:lstStyle/>
                  <a:p>
                    <a:endParaRPr lang="en-US" sz="3200"/>
                  </a:p>
                </p:txBody>
              </p:sp>
              <p:sp>
                <p:nvSpPr>
                  <p:cNvPr id="2149" name="Freeform: Shape 2148">
                    <a:extLst>
                      <a:ext uri="{FF2B5EF4-FFF2-40B4-BE49-F238E27FC236}">
                        <a16:creationId xmlns:a16="http://schemas.microsoft.com/office/drawing/2014/main" id="{C7C389B7-8D6C-44DF-89BE-E33D956140E1}"/>
                      </a:ext>
                    </a:extLst>
                  </p:cNvPr>
                  <p:cNvSpPr/>
                  <p:nvPr/>
                </p:nvSpPr>
                <p:spPr>
                  <a:xfrm>
                    <a:off x="5182921" y="4169219"/>
                    <a:ext cx="108970" cy="144471"/>
                  </a:xfrm>
                  <a:custGeom>
                    <a:avLst/>
                    <a:gdLst>
                      <a:gd name="connsiteX0" fmla="*/ 108970 w 108970"/>
                      <a:gd name="connsiteY0" fmla="*/ 144472 h 144471"/>
                      <a:gd name="connsiteX1" fmla="*/ 13302 w 108970"/>
                      <a:gd name="connsiteY1" fmla="*/ 102716 h 144471"/>
                      <a:gd name="connsiteX2" fmla="*/ 12333 w 108970"/>
                      <a:gd name="connsiteY2" fmla="*/ 103949 h 144471"/>
                      <a:gd name="connsiteX3" fmla="*/ 11893 w 108970"/>
                      <a:gd name="connsiteY3" fmla="*/ 102099 h 144471"/>
                      <a:gd name="connsiteX4" fmla="*/ 0 w 108970"/>
                      <a:gd name="connsiteY4" fmla="*/ 96902 h 144471"/>
                      <a:gd name="connsiteX5" fmla="*/ 8193 w 108970"/>
                      <a:gd name="connsiteY5" fmla="*/ 87212 h 144471"/>
                      <a:gd name="connsiteX6" fmla="*/ 7752 w 108970"/>
                      <a:gd name="connsiteY6" fmla="*/ 85450 h 144471"/>
                      <a:gd name="connsiteX7" fmla="*/ 9162 w 108970"/>
                      <a:gd name="connsiteY7" fmla="*/ 86066 h 144471"/>
                      <a:gd name="connsiteX8" fmla="*/ 72941 w 108970"/>
                      <a:gd name="connsiteY8" fmla="*/ 10483 h 144471"/>
                      <a:gd name="connsiteX9" fmla="*/ 72324 w 108970"/>
                      <a:gd name="connsiteY9" fmla="*/ 7664 h 144471"/>
                      <a:gd name="connsiteX10" fmla="*/ 74791 w 108970"/>
                      <a:gd name="connsiteY10" fmla="*/ 8281 h 144471"/>
                      <a:gd name="connsiteX11" fmla="*/ 81750 w 108970"/>
                      <a:gd name="connsiteY11" fmla="*/ 0 h 144471"/>
                      <a:gd name="connsiteX12" fmla="*/ 83776 w 108970"/>
                      <a:gd name="connsiteY12" fmla="*/ 10483 h 144471"/>
                      <a:gd name="connsiteX13" fmla="*/ 86067 w 108970"/>
                      <a:gd name="connsiteY13" fmla="*/ 11012 h 144471"/>
                      <a:gd name="connsiteX14" fmla="*/ 84305 w 108970"/>
                      <a:gd name="connsiteY14" fmla="*/ 13214 h 144471"/>
                      <a:gd name="connsiteX15" fmla="*/ 106768 w 108970"/>
                      <a:gd name="connsiteY15" fmla="*/ 132403 h 144471"/>
                      <a:gd name="connsiteX16" fmla="*/ 106768 w 108970"/>
                      <a:gd name="connsiteY16" fmla="*/ 132403 h 144471"/>
                      <a:gd name="connsiteX17" fmla="*/ 108970 w 108970"/>
                      <a:gd name="connsiteY17" fmla="*/ 144472 h 144471"/>
                      <a:gd name="connsiteX18" fmla="*/ 17618 w 108970"/>
                      <a:gd name="connsiteY18" fmla="*/ 97166 h 144471"/>
                      <a:gd name="connsiteX19" fmla="*/ 99985 w 108970"/>
                      <a:gd name="connsiteY19" fmla="*/ 133108 h 144471"/>
                      <a:gd name="connsiteX20" fmla="*/ 99280 w 108970"/>
                      <a:gd name="connsiteY20" fmla="*/ 129320 h 144471"/>
                      <a:gd name="connsiteX21" fmla="*/ 17971 w 108970"/>
                      <a:gd name="connsiteY21" fmla="*/ 96726 h 144471"/>
                      <a:gd name="connsiteX22" fmla="*/ 17618 w 108970"/>
                      <a:gd name="connsiteY22" fmla="*/ 97166 h 144471"/>
                      <a:gd name="connsiteX23" fmla="*/ 22288 w 108970"/>
                      <a:gd name="connsiteY23" fmla="*/ 91264 h 144471"/>
                      <a:gd name="connsiteX24" fmla="*/ 97343 w 108970"/>
                      <a:gd name="connsiteY24" fmla="*/ 121303 h 144471"/>
                      <a:gd name="connsiteX25" fmla="*/ 75848 w 108970"/>
                      <a:gd name="connsiteY25" fmla="*/ 23697 h 144471"/>
                      <a:gd name="connsiteX26" fmla="*/ 22288 w 108970"/>
                      <a:gd name="connsiteY26" fmla="*/ 91264 h 144471"/>
                      <a:gd name="connsiteX27" fmla="*/ 15681 w 108970"/>
                      <a:gd name="connsiteY27" fmla="*/ 88621 h 144471"/>
                      <a:gd name="connsiteX28" fmla="*/ 15681 w 108970"/>
                      <a:gd name="connsiteY28" fmla="*/ 88621 h 144471"/>
                      <a:gd name="connsiteX29" fmla="*/ 17443 w 108970"/>
                      <a:gd name="connsiteY29" fmla="*/ 86595 h 144471"/>
                      <a:gd name="connsiteX30" fmla="*/ 15681 w 108970"/>
                      <a:gd name="connsiteY30" fmla="*/ 88621 h 144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8970" h="144471">
                        <a:moveTo>
                          <a:pt x="108970" y="144472"/>
                        </a:moveTo>
                        <a:lnTo>
                          <a:pt x="13302" y="102716"/>
                        </a:lnTo>
                        <a:lnTo>
                          <a:pt x="12333" y="103949"/>
                        </a:lnTo>
                        <a:lnTo>
                          <a:pt x="11893" y="102099"/>
                        </a:lnTo>
                        <a:lnTo>
                          <a:pt x="0" y="96902"/>
                        </a:lnTo>
                        <a:lnTo>
                          <a:pt x="8193" y="87212"/>
                        </a:lnTo>
                        <a:lnTo>
                          <a:pt x="7752" y="85450"/>
                        </a:lnTo>
                        <a:lnTo>
                          <a:pt x="9162" y="86066"/>
                        </a:lnTo>
                        <a:lnTo>
                          <a:pt x="72941" y="10483"/>
                        </a:lnTo>
                        <a:lnTo>
                          <a:pt x="72324" y="7664"/>
                        </a:lnTo>
                        <a:lnTo>
                          <a:pt x="74791" y="8281"/>
                        </a:lnTo>
                        <a:lnTo>
                          <a:pt x="81750" y="0"/>
                        </a:lnTo>
                        <a:lnTo>
                          <a:pt x="83776" y="10483"/>
                        </a:lnTo>
                        <a:lnTo>
                          <a:pt x="86067" y="11012"/>
                        </a:lnTo>
                        <a:lnTo>
                          <a:pt x="84305" y="13214"/>
                        </a:lnTo>
                        <a:lnTo>
                          <a:pt x="106768" y="132403"/>
                        </a:lnTo>
                        <a:lnTo>
                          <a:pt x="106768" y="132403"/>
                        </a:lnTo>
                        <a:lnTo>
                          <a:pt x="108970" y="144472"/>
                        </a:lnTo>
                        <a:close/>
                        <a:moveTo>
                          <a:pt x="17618" y="97166"/>
                        </a:moveTo>
                        <a:lnTo>
                          <a:pt x="99985" y="133108"/>
                        </a:lnTo>
                        <a:lnTo>
                          <a:pt x="99280" y="129320"/>
                        </a:lnTo>
                        <a:lnTo>
                          <a:pt x="17971" y="96726"/>
                        </a:lnTo>
                        <a:lnTo>
                          <a:pt x="17618" y="97166"/>
                        </a:lnTo>
                        <a:close/>
                        <a:moveTo>
                          <a:pt x="22288" y="91264"/>
                        </a:moveTo>
                        <a:lnTo>
                          <a:pt x="97343" y="121303"/>
                        </a:lnTo>
                        <a:lnTo>
                          <a:pt x="75848" y="23697"/>
                        </a:lnTo>
                        <a:lnTo>
                          <a:pt x="22288" y="91264"/>
                        </a:lnTo>
                        <a:close/>
                        <a:moveTo>
                          <a:pt x="15681" y="88621"/>
                        </a:moveTo>
                        <a:lnTo>
                          <a:pt x="15681" y="88621"/>
                        </a:lnTo>
                        <a:lnTo>
                          <a:pt x="17443" y="86595"/>
                        </a:lnTo>
                        <a:lnTo>
                          <a:pt x="15681" y="88621"/>
                        </a:lnTo>
                        <a:close/>
                      </a:path>
                    </a:pathLst>
                  </a:custGeom>
                  <a:grpFill/>
                  <a:ln w="8809" cap="flat">
                    <a:noFill/>
                    <a:prstDash val="solid"/>
                    <a:miter/>
                  </a:ln>
                </p:spPr>
                <p:txBody>
                  <a:bodyPr rtlCol="0" anchor="ctr"/>
                  <a:lstStyle/>
                  <a:p>
                    <a:endParaRPr lang="en-US" sz="3200"/>
                  </a:p>
                </p:txBody>
              </p:sp>
            </p:grpSp>
            <p:grpSp>
              <p:nvGrpSpPr>
                <p:cNvPr id="1728" name="Graphic 4229">
                  <a:extLst>
                    <a:ext uri="{FF2B5EF4-FFF2-40B4-BE49-F238E27FC236}">
                      <a16:creationId xmlns:a16="http://schemas.microsoft.com/office/drawing/2014/main" id="{C6D11F75-28B4-4593-9FE9-19DB9796800F}"/>
                    </a:ext>
                  </a:extLst>
                </p:cNvPr>
                <p:cNvGrpSpPr/>
                <p:nvPr/>
              </p:nvGrpSpPr>
              <p:grpSpPr>
                <a:xfrm>
                  <a:off x="5278061" y="4110902"/>
                  <a:ext cx="141211" cy="199529"/>
                  <a:chOff x="5278061" y="4110902"/>
                  <a:chExt cx="141211" cy="199529"/>
                </a:xfrm>
                <a:grpFill/>
              </p:grpSpPr>
              <p:sp>
                <p:nvSpPr>
                  <p:cNvPr id="2146" name="Freeform: Shape 2145">
                    <a:extLst>
                      <a:ext uri="{FF2B5EF4-FFF2-40B4-BE49-F238E27FC236}">
                        <a16:creationId xmlns:a16="http://schemas.microsoft.com/office/drawing/2014/main" id="{B81CF97D-65B7-4399-8AE6-023EF85BE2AA}"/>
                      </a:ext>
                    </a:extLst>
                  </p:cNvPr>
                  <p:cNvSpPr/>
                  <p:nvPr/>
                </p:nvSpPr>
                <p:spPr>
                  <a:xfrm>
                    <a:off x="5282377" y="4120680"/>
                    <a:ext cx="130993" cy="185787"/>
                  </a:xfrm>
                  <a:custGeom>
                    <a:avLst/>
                    <a:gdLst>
                      <a:gd name="connsiteX0" fmla="*/ 130993 w 130993"/>
                      <a:gd name="connsiteY0" fmla="*/ 165350 h 185787"/>
                      <a:gd name="connsiteX1" fmla="*/ 128438 w 130993"/>
                      <a:gd name="connsiteY1" fmla="*/ 165790 h 185787"/>
                      <a:gd name="connsiteX2" fmla="*/ 4580 w 130993"/>
                      <a:gd name="connsiteY2" fmla="*/ 185082 h 185787"/>
                      <a:gd name="connsiteX3" fmla="*/ 0 w 130993"/>
                      <a:gd name="connsiteY3" fmla="*/ 185787 h 185787"/>
                      <a:gd name="connsiteX4" fmla="*/ 264 w 130993"/>
                      <a:gd name="connsiteY4" fmla="*/ 181206 h 185787"/>
                      <a:gd name="connsiteX5" fmla="*/ 8809 w 130993"/>
                      <a:gd name="connsiteY5" fmla="*/ 5550 h 185787"/>
                      <a:gd name="connsiteX6" fmla="*/ 9073 w 130993"/>
                      <a:gd name="connsiteY6" fmla="*/ 0 h 185787"/>
                      <a:gd name="connsiteX7" fmla="*/ 12333 w 130993"/>
                      <a:gd name="connsiteY7" fmla="*/ 4493 h 185787"/>
                      <a:gd name="connsiteX8" fmla="*/ 127646 w 130993"/>
                      <a:gd name="connsiteY8" fmla="*/ 160857 h 185787"/>
                      <a:gd name="connsiteX9" fmla="*/ 130993 w 130993"/>
                      <a:gd name="connsiteY9" fmla="*/ 165350 h 185787"/>
                      <a:gd name="connsiteX10" fmla="*/ 124122 w 130993"/>
                      <a:gd name="connsiteY10" fmla="*/ 156188 h 185787"/>
                      <a:gd name="connsiteX11" fmla="*/ 9073 w 130993"/>
                      <a:gd name="connsiteY11" fmla="*/ 6783 h 185787"/>
                      <a:gd name="connsiteX12" fmla="*/ 12597 w 130993"/>
                      <a:gd name="connsiteY12" fmla="*/ 5638 h 185787"/>
                      <a:gd name="connsiteX13" fmla="*/ 7664 w 130993"/>
                      <a:gd name="connsiteY13" fmla="*/ 181471 h 185787"/>
                      <a:gd name="connsiteX14" fmla="*/ 3259 w 130993"/>
                      <a:gd name="connsiteY14" fmla="*/ 177595 h 185787"/>
                      <a:gd name="connsiteX15" fmla="*/ 124122 w 130993"/>
                      <a:gd name="connsiteY15" fmla="*/ 156188 h 18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0993" h="185787">
                        <a:moveTo>
                          <a:pt x="130993" y="165350"/>
                        </a:moveTo>
                        <a:lnTo>
                          <a:pt x="128438" y="165790"/>
                        </a:lnTo>
                        <a:lnTo>
                          <a:pt x="4580" y="185082"/>
                        </a:lnTo>
                        <a:lnTo>
                          <a:pt x="0" y="185787"/>
                        </a:lnTo>
                        <a:lnTo>
                          <a:pt x="264" y="181206"/>
                        </a:lnTo>
                        <a:lnTo>
                          <a:pt x="8809" y="5550"/>
                        </a:lnTo>
                        <a:lnTo>
                          <a:pt x="9073" y="0"/>
                        </a:lnTo>
                        <a:lnTo>
                          <a:pt x="12333" y="4493"/>
                        </a:lnTo>
                        <a:lnTo>
                          <a:pt x="127646" y="160857"/>
                        </a:lnTo>
                        <a:lnTo>
                          <a:pt x="130993" y="165350"/>
                        </a:lnTo>
                        <a:close/>
                        <a:moveTo>
                          <a:pt x="124122" y="156188"/>
                        </a:moveTo>
                        <a:lnTo>
                          <a:pt x="9073" y="6783"/>
                        </a:lnTo>
                        <a:lnTo>
                          <a:pt x="12597" y="5638"/>
                        </a:lnTo>
                        <a:lnTo>
                          <a:pt x="7664" y="181471"/>
                        </a:lnTo>
                        <a:lnTo>
                          <a:pt x="3259" y="177595"/>
                        </a:lnTo>
                        <a:lnTo>
                          <a:pt x="124122" y="156188"/>
                        </a:lnTo>
                        <a:close/>
                      </a:path>
                    </a:pathLst>
                  </a:custGeom>
                  <a:grpFill/>
                  <a:ln w="8809" cap="flat">
                    <a:noFill/>
                    <a:prstDash val="solid"/>
                    <a:miter/>
                  </a:ln>
                </p:spPr>
                <p:txBody>
                  <a:bodyPr rtlCol="0" anchor="ctr"/>
                  <a:lstStyle/>
                  <a:p>
                    <a:endParaRPr lang="en-US" sz="3200"/>
                  </a:p>
                </p:txBody>
              </p:sp>
              <p:sp>
                <p:nvSpPr>
                  <p:cNvPr id="2147" name="Freeform: Shape 2146">
                    <a:extLst>
                      <a:ext uri="{FF2B5EF4-FFF2-40B4-BE49-F238E27FC236}">
                        <a16:creationId xmlns:a16="http://schemas.microsoft.com/office/drawing/2014/main" id="{61C7EC7F-62A9-4B69-8944-CE1E51DE20DA}"/>
                      </a:ext>
                    </a:extLst>
                  </p:cNvPr>
                  <p:cNvSpPr/>
                  <p:nvPr/>
                </p:nvSpPr>
                <p:spPr>
                  <a:xfrm>
                    <a:off x="5278061" y="4110902"/>
                    <a:ext cx="141211" cy="199529"/>
                  </a:xfrm>
                  <a:custGeom>
                    <a:avLst/>
                    <a:gdLst>
                      <a:gd name="connsiteX0" fmla="*/ 616 w 141211"/>
                      <a:gd name="connsiteY0" fmla="*/ 199529 h 199529"/>
                      <a:gd name="connsiteX1" fmla="*/ 1233 w 141211"/>
                      <a:gd name="connsiteY1" fmla="*/ 186316 h 199529"/>
                      <a:gd name="connsiteX2" fmla="*/ 0 w 141211"/>
                      <a:gd name="connsiteY2" fmla="*/ 185259 h 199529"/>
                      <a:gd name="connsiteX3" fmla="*/ 1233 w 141211"/>
                      <a:gd name="connsiteY3" fmla="*/ 184994 h 199529"/>
                      <a:gd name="connsiteX4" fmla="*/ 9425 w 141211"/>
                      <a:gd name="connsiteY4" fmla="*/ 17002 h 199529"/>
                      <a:gd name="connsiteX5" fmla="*/ 7664 w 141211"/>
                      <a:gd name="connsiteY5" fmla="*/ 14712 h 199529"/>
                      <a:gd name="connsiteX6" fmla="*/ 9602 w 141211"/>
                      <a:gd name="connsiteY6" fmla="*/ 14095 h 199529"/>
                      <a:gd name="connsiteX7" fmla="*/ 10218 w 141211"/>
                      <a:gd name="connsiteY7" fmla="*/ 0 h 199529"/>
                      <a:gd name="connsiteX8" fmla="*/ 18587 w 141211"/>
                      <a:gd name="connsiteY8" fmla="*/ 11276 h 199529"/>
                      <a:gd name="connsiteX9" fmla="*/ 20349 w 141211"/>
                      <a:gd name="connsiteY9" fmla="*/ 10747 h 199529"/>
                      <a:gd name="connsiteX10" fmla="*/ 20261 w 141211"/>
                      <a:gd name="connsiteY10" fmla="*/ 13654 h 199529"/>
                      <a:gd name="connsiteX11" fmla="*/ 141212 w 141211"/>
                      <a:gd name="connsiteY11" fmla="*/ 177595 h 199529"/>
                      <a:gd name="connsiteX12" fmla="*/ 15063 w 141211"/>
                      <a:gd name="connsiteY12" fmla="*/ 197239 h 199529"/>
                      <a:gd name="connsiteX13" fmla="*/ 15063 w 141211"/>
                      <a:gd name="connsiteY13" fmla="*/ 198472 h 199529"/>
                      <a:gd name="connsiteX14" fmla="*/ 13830 w 141211"/>
                      <a:gd name="connsiteY14" fmla="*/ 197415 h 199529"/>
                      <a:gd name="connsiteX15" fmla="*/ 616 w 141211"/>
                      <a:gd name="connsiteY15" fmla="*/ 199529 h 199529"/>
                      <a:gd name="connsiteX16" fmla="*/ 15416 w 141211"/>
                      <a:gd name="connsiteY16" fmla="*/ 189399 h 199529"/>
                      <a:gd name="connsiteX17" fmla="*/ 15416 w 141211"/>
                      <a:gd name="connsiteY17" fmla="*/ 190368 h 199529"/>
                      <a:gd name="connsiteX18" fmla="*/ 129320 w 141211"/>
                      <a:gd name="connsiteY18" fmla="*/ 172573 h 199529"/>
                      <a:gd name="connsiteX19" fmla="*/ 127117 w 141211"/>
                      <a:gd name="connsiteY19" fmla="*/ 169578 h 199529"/>
                      <a:gd name="connsiteX20" fmla="*/ 15416 w 141211"/>
                      <a:gd name="connsiteY20" fmla="*/ 189399 h 199529"/>
                      <a:gd name="connsiteX21" fmla="*/ 9778 w 141211"/>
                      <a:gd name="connsiteY21" fmla="*/ 151519 h 199529"/>
                      <a:gd name="connsiteX22" fmla="*/ 8193 w 141211"/>
                      <a:gd name="connsiteY22" fmla="*/ 183849 h 199529"/>
                      <a:gd name="connsiteX23" fmla="*/ 8809 w 141211"/>
                      <a:gd name="connsiteY23" fmla="*/ 183761 h 199529"/>
                      <a:gd name="connsiteX24" fmla="*/ 9778 w 141211"/>
                      <a:gd name="connsiteY24" fmla="*/ 151519 h 199529"/>
                      <a:gd name="connsiteX25" fmla="*/ 19908 w 141211"/>
                      <a:gd name="connsiteY25" fmla="*/ 30568 h 199529"/>
                      <a:gd name="connsiteX26" fmla="*/ 15592 w 141211"/>
                      <a:gd name="connsiteY26" fmla="*/ 182528 h 199529"/>
                      <a:gd name="connsiteX27" fmla="*/ 122360 w 141211"/>
                      <a:gd name="connsiteY27" fmla="*/ 163676 h 199529"/>
                      <a:gd name="connsiteX28" fmla="*/ 19908 w 141211"/>
                      <a:gd name="connsiteY28" fmla="*/ 30568 h 19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1211" h="199529">
                        <a:moveTo>
                          <a:pt x="616" y="199529"/>
                        </a:moveTo>
                        <a:lnTo>
                          <a:pt x="1233" y="186316"/>
                        </a:lnTo>
                        <a:lnTo>
                          <a:pt x="0" y="185259"/>
                        </a:lnTo>
                        <a:lnTo>
                          <a:pt x="1233" y="184994"/>
                        </a:lnTo>
                        <a:lnTo>
                          <a:pt x="9425" y="17002"/>
                        </a:lnTo>
                        <a:lnTo>
                          <a:pt x="7664" y="14712"/>
                        </a:lnTo>
                        <a:lnTo>
                          <a:pt x="9602" y="14095"/>
                        </a:lnTo>
                        <a:lnTo>
                          <a:pt x="10218" y="0"/>
                        </a:lnTo>
                        <a:lnTo>
                          <a:pt x="18587" y="11276"/>
                        </a:lnTo>
                        <a:lnTo>
                          <a:pt x="20349" y="10747"/>
                        </a:lnTo>
                        <a:lnTo>
                          <a:pt x="20261" y="13654"/>
                        </a:lnTo>
                        <a:lnTo>
                          <a:pt x="141212" y="177595"/>
                        </a:lnTo>
                        <a:lnTo>
                          <a:pt x="15063" y="197239"/>
                        </a:lnTo>
                        <a:lnTo>
                          <a:pt x="15063" y="198472"/>
                        </a:lnTo>
                        <a:lnTo>
                          <a:pt x="13830" y="197415"/>
                        </a:lnTo>
                        <a:lnTo>
                          <a:pt x="616" y="199529"/>
                        </a:lnTo>
                        <a:close/>
                        <a:moveTo>
                          <a:pt x="15416" y="189399"/>
                        </a:moveTo>
                        <a:lnTo>
                          <a:pt x="15416" y="190368"/>
                        </a:lnTo>
                        <a:lnTo>
                          <a:pt x="129320" y="172573"/>
                        </a:lnTo>
                        <a:lnTo>
                          <a:pt x="127117" y="169578"/>
                        </a:lnTo>
                        <a:lnTo>
                          <a:pt x="15416" y="189399"/>
                        </a:lnTo>
                        <a:close/>
                        <a:moveTo>
                          <a:pt x="9778" y="151519"/>
                        </a:moveTo>
                        <a:lnTo>
                          <a:pt x="8193" y="183849"/>
                        </a:lnTo>
                        <a:lnTo>
                          <a:pt x="8809" y="183761"/>
                        </a:lnTo>
                        <a:lnTo>
                          <a:pt x="9778" y="151519"/>
                        </a:lnTo>
                        <a:close/>
                        <a:moveTo>
                          <a:pt x="19908" y="30568"/>
                        </a:moveTo>
                        <a:lnTo>
                          <a:pt x="15592" y="182528"/>
                        </a:lnTo>
                        <a:lnTo>
                          <a:pt x="122360" y="163676"/>
                        </a:lnTo>
                        <a:lnTo>
                          <a:pt x="19908" y="30568"/>
                        </a:lnTo>
                        <a:close/>
                      </a:path>
                    </a:pathLst>
                  </a:custGeom>
                  <a:grpFill/>
                  <a:ln w="8809" cap="flat">
                    <a:noFill/>
                    <a:prstDash val="solid"/>
                    <a:miter/>
                  </a:ln>
                </p:spPr>
                <p:txBody>
                  <a:bodyPr rtlCol="0" anchor="ctr"/>
                  <a:lstStyle/>
                  <a:p>
                    <a:endParaRPr lang="en-US" sz="3200"/>
                  </a:p>
                </p:txBody>
              </p:sp>
            </p:grpSp>
            <p:grpSp>
              <p:nvGrpSpPr>
                <p:cNvPr id="1729" name="Graphic 4229">
                  <a:extLst>
                    <a:ext uri="{FF2B5EF4-FFF2-40B4-BE49-F238E27FC236}">
                      <a16:creationId xmlns:a16="http://schemas.microsoft.com/office/drawing/2014/main" id="{7F286670-5E47-403B-B1AA-ECEDCA9CEA1C}"/>
                    </a:ext>
                  </a:extLst>
                </p:cNvPr>
                <p:cNvGrpSpPr/>
                <p:nvPr/>
              </p:nvGrpSpPr>
              <p:grpSpPr>
                <a:xfrm>
                  <a:off x="3290871" y="3675020"/>
                  <a:ext cx="92408" cy="294229"/>
                  <a:chOff x="3290871" y="3675020"/>
                  <a:chExt cx="92408" cy="294229"/>
                </a:xfrm>
                <a:grpFill/>
              </p:grpSpPr>
              <p:sp>
                <p:nvSpPr>
                  <p:cNvPr id="2144" name="Freeform: Shape 2143">
                    <a:extLst>
                      <a:ext uri="{FF2B5EF4-FFF2-40B4-BE49-F238E27FC236}">
                        <a16:creationId xmlns:a16="http://schemas.microsoft.com/office/drawing/2014/main" id="{61D74B5B-9198-4BCD-A5AC-701360BC9C11}"/>
                      </a:ext>
                    </a:extLst>
                  </p:cNvPr>
                  <p:cNvSpPr/>
                  <p:nvPr/>
                </p:nvSpPr>
                <p:spPr>
                  <a:xfrm>
                    <a:off x="3295011" y="3691405"/>
                    <a:ext cx="83335" cy="266567"/>
                  </a:xfrm>
                  <a:custGeom>
                    <a:avLst/>
                    <a:gdLst>
                      <a:gd name="connsiteX0" fmla="*/ 48451 w 83335"/>
                      <a:gd name="connsiteY0" fmla="*/ 8281 h 266567"/>
                      <a:gd name="connsiteX1" fmla="*/ 2290 w 83335"/>
                      <a:gd name="connsiteY1" fmla="*/ 165261 h 266567"/>
                      <a:gd name="connsiteX2" fmla="*/ 2114 w 83335"/>
                      <a:gd name="connsiteY2" fmla="*/ 164204 h 266567"/>
                      <a:gd name="connsiteX3" fmla="*/ 82807 w 83335"/>
                      <a:gd name="connsiteY3" fmla="*/ 263397 h 266567"/>
                      <a:gd name="connsiteX4" fmla="*/ 81397 w 83335"/>
                      <a:gd name="connsiteY4" fmla="*/ 264013 h 266567"/>
                      <a:gd name="connsiteX5" fmla="*/ 48451 w 83335"/>
                      <a:gd name="connsiteY5" fmla="*/ 8281 h 266567"/>
                      <a:gd name="connsiteX6" fmla="*/ 47394 w 83335"/>
                      <a:gd name="connsiteY6" fmla="*/ 0 h 266567"/>
                      <a:gd name="connsiteX7" fmla="*/ 82983 w 83335"/>
                      <a:gd name="connsiteY7" fmla="*/ 263837 h 266567"/>
                      <a:gd name="connsiteX8" fmla="*/ 83335 w 83335"/>
                      <a:gd name="connsiteY8" fmla="*/ 266568 h 266567"/>
                      <a:gd name="connsiteX9" fmla="*/ 81573 w 83335"/>
                      <a:gd name="connsiteY9" fmla="*/ 264454 h 266567"/>
                      <a:gd name="connsiteX10" fmla="*/ 352 w 83335"/>
                      <a:gd name="connsiteY10" fmla="*/ 165702 h 266567"/>
                      <a:gd name="connsiteX11" fmla="*/ 0 w 83335"/>
                      <a:gd name="connsiteY11" fmla="*/ 165261 h 266567"/>
                      <a:gd name="connsiteX12" fmla="*/ 176 w 83335"/>
                      <a:gd name="connsiteY12" fmla="*/ 164645 h 266567"/>
                      <a:gd name="connsiteX13" fmla="*/ 47394 w 83335"/>
                      <a:gd name="connsiteY13" fmla="*/ 0 h 266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335" h="266567">
                        <a:moveTo>
                          <a:pt x="48451" y="8281"/>
                        </a:moveTo>
                        <a:lnTo>
                          <a:pt x="2290" y="165261"/>
                        </a:lnTo>
                        <a:lnTo>
                          <a:pt x="2114" y="164204"/>
                        </a:lnTo>
                        <a:lnTo>
                          <a:pt x="82807" y="263397"/>
                        </a:lnTo>
                        <a:lnTo>
                          <a:pt x="81397" y="264013"/>
                        </a:lnTo>
                        <a:lnTo>
                          <a:pt x="48451" y="8281"/>
                        </a:lnTo>
                        <a:close/>
                        <a:moveTo>
                          <a:pt x="47394" y="0"/>
                        </a:moveTo>
                        <a:lnTo>
                          <a:pt x="82983" y="263837"/>
                        </a:lnTo>
                        <a:lnTo>
                          <a:pt x="83335" y="266568"/>
                        </a:lnTo>
                        <a:lnTo>
                          <a:pt x="81573" y="264454"/>
                        </a:lnTo>
                        <a:lnTo>
                          <a:pt x="352" y="165702"/>
                        </a:lnTo>
                        <a:lnTo>
                          <a:pt x="0" y="165261"/>
                        </a:lnTo>
                        <a:lnTo>
                          <a:pt x="176" y="164645"/>
                        </a:lnTo>
                        <a:lnTo>
                          <a:pt x="47394" y="0"/>
                        </a:lnTo>
                        <a:close/>
                      </a:path>
                    </a:pathLst>
                  </a:custGeom>
                  <a:grpFill/>
                  <a:ln w="8809" cap="flat">
                    <a:noFill/>
                    <a:prstDash val="solid"/>
                    <a:miter/>
                  </a:ln>
                </p:spPr>
                <p:txBody>
                  <a:bodyPr rtlCol="0" anchor="ctr"/>
                  <a:lstStyle/>
                  <a:p>
                    <a:endParaRPr lang="en-US" sz="3200"/>
                  </a:p>
                </p:txBody>
              </p:sp>
              <p:sp>
                <p:nvSpPr>
                  <p:cNvPr id="2145" name="Freeform: Shape 2144">
                    <a:extLst>
                      <a:ext uri="{FF2B5EF4-FFF2-40B4-BE49-F238E27FC236}">
                        <a16:creationId xmlns:a16="http://schemas.microsoft.com/office/drawing/2014/main" id="{A248646F-6755-4E09-A685-1D1343F74ECB}"/>
                      </a:ext>
                    </a:extLst>
                  </p:cNvPr>
                  <p:cNvSpPr/>
                  <p:nvPr/>
                </p:nvSpPr>
                <p:spPr>
                  <a:xfrm>
                    <a:off x="3290871" y="3675020"/>
                    <a:ext cx="92408" cy="294229"/>
                  </a:xfrm>
                  <a:custGeom>
                    <a:avLst/>
                    <a:gdLst>
                      <a:gd name="connsiteX0" fmla="*/ 92409 w 92408"/>
                      <a:gd name="connsiteY0" fmla="*/ 294229 h 294229"/>
                      <a:gd name="connsiteX1" fmla="*/ 84392 w 92408"/>
                      <a:gd name="connsiteY1" fmla="*/ 284539 h 294229"/>
                      <a:gd name="connsiteX2" fmla="*/ 82719 w 92408"/>
                      <a:gd name="connsiteY2" fmla="*/ 285244 h 294229"/>
                      <a:gd name="connsiteX3" fmla="*/ 82278 w 92408"/>
                      <a:gd name="connsiteY3" fmla="*/ 282072 h 294229"/>
                      <a:gd name="connsiteX4" fmla="*/ 7224 w 92408"/>
                      <a:gd name="connsiteY4" fmla="*/ 190897 h 294229"/>
                      <a:gd name="connsiteX5" fmla="*/ 5814 w 92408"/>
                      <a:gd name="connsiteY5" fmla="*/ 195565 h 294229"/>
                      <a:gd name="connsiteX6" fmla="*/ 4052 w 92408"/>
                      <a:gd name="connsiteY6" fmla="*/ 187109 h 294229"/>
                      <a:gd name="connsiteX7" fmla="*/ 617 w 92408"/>
                      <a:gd name="connsiteY7" fmla="*/ 182880 h 294229"/>
                      <a:gd name="connsiteX8" fmla="*/ 705 w 92408"/>
                      <a:gd name="connsiteY8" fmla="*/ 180678 h 294229"/>
                      <a:gd name="connsiteX9" fmla="*/ 1850 w 92408"/>
                      <a:gd name="connsiteY9" fmla="*/ 176537 h 294229"/>
                      <a:gd name="connsiteX10" fmla="*/ 0 w 92408"/>
                      <a:gd name="connsiteY10" fmla="*/ 167728 h 294229"/>
                      <a:gd name="connsiteX11" fmla="*/ 3259 w 92408"/>
                      <a:gd name="connsiteY11" fmla="*/ 171692 h 294229"/>
                      <a:gd name="connsiteX12" fmla="*/ 52591 w 92408"/>
                      <a:gd name="connsiteY12" fmla="*/ 0 h 294229"/>
                      <a:gd name="connsiteX13" fmla="*/ 53736 w 92408"/>
                      <a:gd name="connsiteY13" fmla="*/ 8457 h 294229"/>
                      <a:gd name="connsiteX14" fmla="*/ 53824 w 92408"/>
                      <a:gd name="connsiteY14" fmla="*/ 8281 h 294229"/>
                      <a:gd name="connsiteX15" fmla="*/ 55234 w 92408"/>
                      <a:gd name="connsiteY15" fmla="*/ 19469 h 294229"/>
                      <a:gd name="connsiteX16" fmla="*/ 90207 w 92408"/>
                      <a:gd name="connsiteY16" fmla="*/ 278548 h 294229"/>
                      <a:gd name="connsiteX17" fmla="*/ 92321 w 92408"/>
                      <a:gd name="connsiteY17" fmla="*/ 281103 h 294229"/>
                      <a:gd name="connsiteX18" fmla="*/ 90647 w 92408"/>
                      <a:gd name="connsiteY18" fmla="*/ 281808 h 294229"/>
                      <a:gd name="connsiteX19" fmla="*/ 92409 w 92408"/>
                      <a:gd name="connsiteY19" fmla="*/ 294229 h 294229"/>
                      <a:gd name="connsiteX20" fmla="*/ 10395 w 92408"/>
                      <a:gd name="connsiteY20" fmla="*/ 180325 h 294229"/>
                      <a:gd name="connsiteX21" fmla="*/ 80340 w 92408"/>
                      <a:gd name="connsiteY21" fmla="*/ 266304 h 294229"/>
                      <a:gd name="connsiteX22" fmla="*/ 51358 w 92408"/>
                      <a:gd name="connsiteY22" fmla="*/ 41051 h 294229"/>
                      <a:gd name="connsiteX23" fmla="*/ 10395 w 92408"/>
                      <a:gd name="connsiteY23" fmla="*/ 180325 h 29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2408" h="294229">
                        <a:moveTo>
                          <a:pt x="92409" y="294229"/>
                        </a:moveTo>
                        <a:lnTo>
                          <a:pt x="84392" y="284539"/>
                        </a:lnTo>
                        <a:lnTo>
                          <a:pt x="82719" y="285244"/>
                        </a:lnTo>
                        <a:lnTo>
                          <a:pt x="82278" y="282072"/>
                        </a:lnTo>
                        <a:lnTo>
                          <a:pt x="7224" y="190897"/>
                        </a:lnTo>
                        <a:lnTo>
                          <a:pt x="5814" y="195565"/>
                        </a:lnTo>
                        <a:lnTo>
                          <a:pt x="4052" y="187109"/>
                        </a:lnTo>
                        <a:lnTo>
                          <a:pt x="617" y="182880"/>
                        </a:lnTo>
                        <a:lnTo>
                          <a:pt x="705" y="180678"/>
                        </a:lnTo>
                        <a:lnTo>
                          <a:pt x="1850" y="176537"/>
                        </a:lnTo>
                        <a:lnTo>
                          <a:pt x="0" y="167728"/>
                        </a:lnTo>
                        <a:lnTo>
                          <a:pt x="3259" y="171692"/>
                        </a:lnTo>
                        <a:lnTo>
                          <a:pt x="52591" y="0"/>
                        </a:lnTo>
                        <a:lnTo>
                          <a:pt x="53736" y="8457"/>
                        </a:lnTo>
                        <a:lnTo>
                          <a:pt x="53824" y="8281"/>
                        </a:lnTo>
                        <a:lnTo>
                          <a:pt x="55234" y="19469"/>
                        </a:lnTo>
                        <a:lnTo>
                          <a:pt x="90207" y="278548"/>
                        </a:lnTo>
                        <a:lnTo>
                          <a:pt x="92321" y="281103"/>
                        </a:lnTo>
                        <a:lnTo>
                          <a:pt x="90647" y="281808"/>
                        </a:lnTo>
                        <a:lnTo>
                          <a:pt x="92409" y="294229"/>
                        </a:lnTo>
                        <a:close/>
                        <a:moveTo>
                          <a:pt x="10395" y="180325"/>
                        </a:moveTo>
                        <a:lnTo>
                          <a:pt x="80340" y="266304"/>
                        </a:lnTo>
                        <a:lnTo>
                          <a:pt x="51358" y="41051"/>
                        </a:lnTo>
                        <a:lnTo>
                          <a:pt x="10395" y="180325"/>
                        </a:lnTo>
                        <a:close/>
                      </a:path>
                    </a:pathLst>
                  </a:custGeom>
                  <a:grpFill/>
                  <a:ln w="8809" cap="flat">
                    <a:noFill/>
                    <a:prstDash val="solid"/>
                    <a:miter/>
                  </a:ln>
                </p:spPr>
                <p:txBody>
                  <a:bodyPr rtlCol="0" anchor="ctr"/>
                  <a:lstStyle/>
                  <a:p>
                    <a:endParaRPr lang="en-US" sz="3200"/>
                  </a:p>
                </p:txBody>
              </p:sp>
            </p:grpSp>
            <p:grpSp>
              <p:nvGrpSpPr>
                <p:cNvPr id="1730" name="Graphic 4229">
                  <a:extLst>
                    <a:ext uri="{FF2B5EF4-FFF2-40B4-BE49-F238E27FC236}">
                      <a16:creationId xmlns:a16="http://schemas.microsoft.com/office/drawing/2014/main" id="{285AA3B3-6A7E-4F1B-A2F1-7E4C27CF3AE2}"/>
                    </a:ext>
                  </a:extLst>
                </p:cNvPr>
                <p:cNvGrpSpPr/>
                <p:nvPr/>
              </p:nvGrpSpPr>
              <p:grpSpPr>
                <a:xfrm>
                  <a:off x="3285145" y="3834027"/>
                  <a:ext cx="162266" cy="217940"/>
                  <a:chOff x="3285145" y="3834027"/>
                  <a:chExt cx="162266" cy="217940"/>
                </a:xfrm>
                <a:grpFill/>
              </p:grpSpPr>
              <p:sp>
                <p:nvSpPr>
                  <p:cNvPr id="2142" name="Freeform: Shape 2141">
                    <a:extLst>
                      <a:ext uri="{FF2B5EF4-FFF2-40B4-BE49-F238E27FC236}">
                        <a16:creationId xmlns:a16="http://schemas.microsoft.com/office/drawing/2014/main" id="{A5EFD78E-D1B2-4666-91BC-6DBD46E65933}"/>
                      </a:ext>
                    </a:extLst>
                  </p:cNvPr>
                  <p:cNvSpPr/>
                  <p:nvPr/>
                </p:nvSpPr>
                <p:spPr>
                  <a:xfrm>
                    <a:off x="3293425" y="3850853"/>
                    <a:ext cx="145264" cy="195124"/>
                  </a:xfrm>
                  <a:custGeom>
                    <a:avLst/>
                    <a:gdLst>
                      <a:gd name="connsiteX0" fmla="*/ 47570 w 145264"/>
                      <a:gd name="connsiteY0" fmla="*/ 166935 h 195124"/>
                      <a:gd name="connsiteX1" fmla="*/ 1674 w 145264"/>
                      <a:gd name="connsiteY1" fmla="*/ 5902 h 195124"/>
                      <a:gd name="connsiteX2" fmla="*/ 0 w 145264"/>
                      <a:gd name="connsiteY2" fmla="*/ 0 h 195124"/>
                      <a:gd name="connsiteX3" fmla="*/ 3612 w 145264"/>
                      <a:gd name="connsiteY3" fmla="*/ 4933 h 195124"/>
                      <a:gd name="connsiteX4" fmla="*/ 144648 w 145264"/>
                      <a:gd name="connsiteY4" fmla="*/ 194332 h 195124"/>
                      <a:gd name="connsiteX5" fmla="*/ 145265 w 145264"/>
                      <a:gd name="connsiteY5" fmla="*/ 195125 h 195124"/>
                      <a:gd name="connsiteX6" fmla="*/ 144296 w 145264"/>
                      <a:gd name="connsiteY6" fmla="*/ 194861 h 195124"/>
                      <a:gd name="connsiteX7" fmla="*/ 49420 w 145264"/>
                      <a:gd name="connsiteY7" fmla="*/ 167552 h 195124"/>
                      <a:gd name="connsiteX8" fmla="*/ 47570 w 145264"/>
                      <a:gd name="connsiteY8" fmla="*/ 166935 h 195124"/>
                      <a:gd name="connsiteX9" fmla="*/ 51446 w 145264"/>
                      <a:gd name="connsiteY9" fmla="*/ 167992 h 195124"/>
                      <a:gd name="connsiteX10" fmla="*/ 144560 w 145264"/>
                      <a:gd name="connsiteY10" fmla="*/ 194156 h 195124"/>
                      <a:gd name="connsiteX11" fmla="*/ 144208 w 145264"/>
                      <a:gd name="connsiteY11" fmla="*/ 194684 h 195124"/>
                      <a:gd name="connsiteX12" fmla="*/ 1938 w 145264"/>
                      <a:gd name="connsiteY12" fmla="*/ 6254 h 195124"/>
                      <a:gd name="connsiteX13" fmla="*/ 3876 w 145264"/>
                      <a:gd name="connsiteY13" fmla="*/ 5285 h 195124"/>
                      <a:gd name="connsiteX14" fmla="*/ 51182 w 145264"/>
                      <a:gd name="connsiteY14" fmla="*/ 167023 h 195124"/>
                      <a:gd name="connsiteX15" fmla="*/ 51446 w 145264"/>
                      <a:gd name="connsiteY15" fmla="*/ 167992 h 19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264" h="195124">
                        <a:moveTo>
                          <a:pt x="47570" y="166935"/>
                        </a:moveTo>
                        <a:lnTo>
                          <a:pt x="1674" y="5902"/>
                        </a:lnTo>
                        <a:lnTo>
                          <a:pt x="0" y="0"/>
                        </a:lnTo>
                        <a:lnTo>
                          <a:pt x="3612" y="4933"/>
                        </a:lnTo>
                        <a:lnTo>
                          <a:pt x="144648" y="194332"/>
                        </a:lnTo>
                        <a:lnTo>
                          <a:pt x="145265" y="195125"/>
                        </a:lnTo>
                        <a:lnTo>
                          <a:pt x="144296" y="194861"/>
                        </a:lnTo>
                        <a:lnTo>
                          <a:pt x="49420" y="167552"/>
                        </a:lnTo>
                        <a:lnTo>
                          <a:pt x="47570" y="166935"/>
                        </a:lnTo>
                        <a:close/>
                        <a:moveTo>
                          <a:pt x="51446" y="167992"/>
                        </a:moveTo>
                        <a:lnTo>
                          <a:pt x="144560" y="194156"/>
                        </a:lnTo>
                        <a:lnTo>
                          <a:pt x="144208" y="194684"/>
                        </a:lnTo>
                        <a:lnTo>
                          <a:pt x="1938" y="6254"/>
                        </a:lnTo>
                        <a:lnTo>
                          <a:pt x="3876" y="5285"/>
                        </a:lnTo>
                        <a:lnTo>
                          <a:pt x="51182" y="167023"/>
                        </a:lnTo>
                        <a:lnTo>
                          <a:pt x="51446" y="167992"/>
                        </a:lnTo>
                        <a:close/>
                      </a:path>
                    </a:pathLst>
                  </a:custGeom>
                  <a:grpFill/>
                  <a:ln w="8809" cap="flat">
                    <a:noFill/>
                    <a:prstDash val="solid"/>
                    <a:miter/>
                  </a:ln>
                </p:spPr>
                <p:txBody>
                  <a:bodyPr rtlCol="0" anchor="ctr"/>
                  <a:lstStyle/>
                  <a:p>
                    <a:endParaRPr lang="en-US" sz="3200"/>
                  </a:p>
                </p:txBody>
              </p:sp>
              <p:sp>
                <p:nvSpPr>
                  <p:cNvPr id="2143" name="Freeform: Shape 2142">
                    <a:extLst>
                      <a:ext uri="{FF2B5EF4-FFF2-40B4-BE49-F238E27FC236}">
                        <a16:creationId xmlns:a16="http://schemas.microsoft.com/office/drawing/2014/main" id="{A40C738E-459D-40A5-89FB-71AFF281A3BB}"/>
                      </a:ext>
                    </a:extLst>
                  </p:cNvPr>
                  <p:cNvSpPr/>
                  <p:nvPr/>
                </p:nvSpPr>
                <p:spPr>
                  <a:xfrm>
                    <a:off x="3285145" y="3834027"/>
                    <a:ext cx="162266" cy="217940"/>
                  </a:xfrm>
                  <a:custGeom>
                    <a:avLst/>
                    <a:gdLst>
                      <a:gd name="connsiteX0" fmla="*/ 162266 w 162266"/>
                      <a:gd name="connsiteY0" fmla="*/ 217941 h 217940"/>
                      <a:gd name="connsiteX1" fmla="*/ 153809 w 162266"/>
                      <a:gd name="connsiteY1" fmla="*/ 215474 h 217940"/>
                      <a:gd name="connsiteX2" fmla="*/ 152928 w 162266"/>
                      <a:gd name="connsiteY2" fmla="*/ 216708 h 217940"/>
                      <a:gd name="connsiteX3" fmla="*/ 150814 w 162266"/>
                      <a:gd name="connsiteY3" fmla="*/ 214593 h 217940"/>
                      <a:gd name="connsiteX4" fmla="*/ 53120 w 162266"/>
                      <a:gd name="connsiteY4" fmla="*/ 186492 h 217940"/>
                      <a:gd name="connsiteX5" fmla="*/ 6959 w 162266"/>
                      <a:gd name="connsiteY5" fmla="*/ 24402 h 217940"/>
                      <a:gd name="connsiteX6" fmla="*/ 5021 w 162266"/>
                      <a:gd name="connsiteY6" fmla="*/ 21847 h 217940"/>
                      <a:gd name="connsiteX7" fmla="*/ 6078 w 162266"/>
                      <a:gd name="connsiteY7" fmla="*/ 21318 h 217940"/>
                      <a:gd name="connsiteX8" fmla="*/ 0 w 162266"/>
                      <a:gd name="connsiteY8" fmla="*/ 0 h 217940"/>
                      <a:gd name="connsiteX9" fmla="*/ 13214 w 162266"/>
                      <a:gd name="connsiteY9" fmla="*/ 17706 h 217940"/>
                      <a:gd name="connsiteX10" fmla="*/ 14271 w 162266"/>
                      <a:gd name="connsiteY10" fmla="*/ 17178 h 217940"/>
                      <a:gd name="connsiteX11" fmla="*/ 15152 w 162266"/>
                      <a:gd name="connsiteY11" fmla="*/ 20261 h 217940"/>
                      <a:gd name="connsiteX12" fmla="*/ 154955 w 162266"/>
                      <a:gd name="connsiteY12" fmla="*/ 207986 h 217940"/>
                      <a:gd name="connsiteX13" fmla="*/ 158302 w 162266"/>
                      <a:gd name="connsiteY13" fmla="*/ 208955 h 217940"/>
                      <a:gd name="connsiteX14" fmla="*/ 156981 w 162266"/>
                      <a:gd name="connsiteY14" fmla="*/ 210805 h 217940"/>
                      <a:gd name="connsiteX15" fmla="*/ 162266 w 162266"/>
                      <a:gd name="connsiteY15" fmla="*/ 217941 h 217940"/>
                      <a:gd name="connsiteX16" fmla="*/ 62458 w 162266"/>
                      <a:gd name="connsiteY16" fmla="*/ 182087 h 217940"/>
                      <a:gd name="connsiteX17" fmla="*/ 143238 w 162266"/>
                      <a:gd name="connsiteY17" fmla="*/ 204727 h 217940"/>
                      <a:gd name="connsiteX18" fmla="*/ 22375 w 162266"/>
                      <a:gd name="connsiteY18" fmla="*/ 44663 h 217940"/>
                      <a:gd name="connsiteX19" fmla="*/ 62458 w 162266"/>
                      <a:gd name="connsiteY19" fmla="*/ 182087 h 21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266" h="217940">
                        <a:moveTo>
                          <a:pt x="162266" y="217941"/>
                        </a:moveTo>
                        <a:lnTo>
                          <a:pt x="153809" y="215474"/>
                        </a:lnTo>
                        <a:lnTo>
                          <a:pt x="152928" y="216708"/>
                        </a:lnTo>
                        <a:lnTo>
                          <a:pt x="150814" y="214593"/>
                        </a:lnTo>
                        <a:lnTo>
                          <a:pt x="53120" y="186492"/>
                        </a:lnTo>
                        <a:lnTo>
                          <a:pt x="6959" y="24402"/>
                        </a:lnTo>
                        <a:lnTo>
                          <a:pt x="5021" y="21847"/>
                        </a:lnTo>
                        <a:lnTo>
                          <a:pt x="6078" y="21318"/>
                        </a:lnTo>
                        <a:lnTo>
                          <a:pt x="0" y="0"/>
                        </a:lnTo>
                        <a:lnTo>
                          <a:pt x="13214" y="17706"/>
                        </a:lnTo>
                        <a:lnTo>
                          <a:pt x="14271" y="17178"/>
                        </a:lnTo>
                        <a:lnTo>
                          <a:pt x="15152" y="20261"/>
                        </a:lnTo>
                        <a:lnTo>
                          <a:pt x="154955" y="207986"/>
                        </a:lnTo>
                        <a:lnTo>
                          <a:pt x="158302" y="208955"/>
                        </a:lnTo>
                        <a:lnTo>
                          <a:pt x="156981" y="210805"/>
                        </a:lnTo>
                        <a:lnTo>
                          <a:pt x="162266" y="217941"/>
                        </a:lnTo>
                        <a:close/>
                        <a:moveTo>
                          <a:pt x="62458" y="182087"/>
                        </a:moveTo>
                        <a:lnTo>
                          <a:pt x="143238" y="204727"/>
                        </a:lnTo>
                        <a:lnTo>
                          <a:pt x="22375" y="44663"/>
                        </a:lnTo>
                        <a:lnTo>
                          <a:pt x="62458" y="182087"/>
                        </a:lnTo>
                        <a:close/>
                      </a:path>
                    </a:pathLst>
                  </a:custGeom>
                  <a:grpFill/>
                  <a:ln w="8809" cap="flat">
                    <a:noFill/>
                    <a:prstDash val="solid"/>
                    <a:miter/>
                  </a:ln>
                </p:spPr>
                <p:txBody>
                  <a:bodyPr rtlCol="0" anchor="ctr"/>
                  <a:lstStyle/>
                  <a:p>
                    <a:endParaRPr lang="en-US" sz="3200"/>
                  </a:p>
                </p:txBody>
              </p:sp>
            </p:grpSp>
            <p:grpSp>
              <p:nvGrpSpPr>
                <p:cNvPr id="1731" name="Graphic 4229">
                  <a:extLst>
                    <a:ext uri="{FF2B5EF4-FFF2-40B4-BE49-F238E27FC236}">
                      <a16:creationId xmlns:a16="http://schemas.microsoft.com/office/drawing/2014/main" id="{7C54DD4E-F244-448D-B2AD-67C37BA4F75D}"/>
                    </a:ext>
                  </a:extLst>
                </p:cNvPr>
                <p:cNvGrpSpPr/>
                <p:nvPr/>
              </p:nvGrpSpPr>
              <p:grpSpPr>
                <a:xfrm>
                  <a:off x="3340731" y="4034085"/>
                  <a:ext cx="103508" cy="101746"/>
                  <a:chOff x="3340731" y="4034085"/>
                  <a:chExt cx="103508" cy="101746"/>
                </a:xfrm>
                <a:grpFill/>
              </p:grpSpPr>
              <p:sp>
                <p:nvSpPr>
                  <p:cNvPr id="2140" name="Freeform: Shape 2139">
                    <a:extLst>
                      <a:ext uri="{FF2B5EF4-FFF2-40B4-BE49-F238E27FC236}">
                        <a16:creationId xmlns:a16="http://schemas.microsoft.com/office/drawing/2014/main" id="{771FD605-4872-4527-AB98-F1D5C0FDEA9D}"/>
                      </a:ext>
                    </a:extLst>
                  </p:cNvPr>
                  <p:cNvSpPr/>
                  <p:nvPr/>
                </p:nvSpPr>
                <p:spPr>
                  <a:xfrm>
                    <a:off x="3347954" y="4039635"/>
                    <a:ext cx="90559" cy="88709"/>
                  </a:xfrm>
                  <a:custGeom>
                    <a:avLst/>
                    <a:gdLst>
                      <a:gd name="connsiteX0" fmla="*/ 69153 w 90559"/>
                      <a:gd name="connsiteY0" fmla="*/ 88709 h 88709"/>
                      <a:gd name="connsiteX1" fmla="*/ 68360 w 90559"/>
                      <a:gd name="connsiteY1" fmla="*/ 87652 h 88709"/>
                      <a:gd name="connsiteX2" fmla="*/ 1410 w 90559"/>
                      <a:gd name="connsiteY2" fmla="*/ 1762 h 88709"/>
                      <a:gd name="connsiteX3" fmla="*/ 0 w 90559"/>
                      <a:gd name="connsiteY3" fmla="*/ 0 h 88709"/>
                      <a:gd name="connsiteX4" fmla="*/ 2290 w 90559"/>
                      <a:gd name="connsiteY4" fmla="*/ 88 h 88709"/>
                      <a:gd name="connsiteX5" fmla="*/ 89943 w 90559"/>
                      <a:gd name="connsiteY5" fmla="*/ 5109 h 88709"/>
                      <a:gd name="connsiteX6" fmla="*/ 90559 w 90559"/>
                      <a:gd name="connsiteY6" fmla="*/ 5109 h 88709"/>
                      <a:gd name="connsiteX7" fmla="*/ 90383 w 90559"/>
                      <a:gd name="connsiteY7" fmla="*/ 5726 h 88709"/>
                      <a:gd name="connsiteX8" fmla="*/ 69681 w 90559"/>
                      <a:gd name="connsiteY8" fmla="*/ 86595 h 88709"/>
                      <a:gd name="connsiteX9" fmla="*/ 69153 w 90559"/>
                      <a:gd name="connsiteY9" fmla="*/ 88709 h 88709"/>
                      <a:gd name="connsiteX10" fmla="*/ 70210 w 90559"/>
                      <a:gd name="connsiteY10" fmla="*/ 84569 h 88709"/>
                      <a:gd name="connsiteX11" fmla="*/ 89414 w 90559"/>
                      <a:gd name="connsiteY11" fmla="*/ 5550 h 88709"/>
                      <a:gd name="connsiteX12" fmla="*/ 89854 w 90559"/>
                      <a:gd name="connsiteY12" fmla="*/ 6166 h 88709"/>
                      <a:gd name="connsiteX13" fmla="*/ 2114 w 90559"/>
                      <a:gd name="connsiteY13" fmla="*/ 2202 h 88709"/>
                      <a:gd name="connsiteX14" fmla="*/ 2995 w 90559"/>
                      <a:gd name="connsiteY14" fmla="*/ 529 h 88709"/>
                      <a:gd name="connsiteX15" fmla="*/ 70210 w 90559"/>
                      <a:gd name="connsiteY15" fmla="*/ 84569 h 8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0559" h="88709">
                        <a:moveTo>
                          <a:pt x="69153" y="88709"/>
                        </a:moveTo>
                        <a:lnTo>
                          <a:pt x="68360" y="87652"/>
                        </a:lnTo>
                        <a:lnTo>
                          <a:pt x="1410" y="1762"/>
                        </a:lnTo>
                        <a:lnTo>
                          <a:pt x="0" y="0"/>
                        </a:lnTo>
                        <a:lnTo>
                          <a:pt x="2290" y="88"/>
                        </a:lnTo>
                        <a:lnTo>
                          <a:pt x="89943" y="5109"/>
                        </a:lnTo>
                        <a:lnTo>
                          <a:pt x="90559" y="5109"/>
                        </a:lnTo>
                        <a:lnTo>
                          <a:pt x="90383" y="5726"/>
                        </a:lnTo>
                        <a:lnTo>
                          <a:pt x="69681" y="86595"/>
                        </a:lnTo>
                        <a:lnTo>
                          <a:pt x="69153" y="88709"/>
                        </a:lnTo>
                        <a:close/>
                        <a:moveTo>
                          <a:pt x="70210" y="84569"/>
                        </a:moveTo>
                        <a:lnTo>
                          <a:pt x="89414" y="5550"/>
                        </a:lnTo>
                        <a:lnTo>
                          <a:pt x="89854" y="6166"/>
                        </a:lnTo>
                        <a:lnTo>
                          <a:pt x="2114" y="2202"/>
                        </a:lnTo>
                        <a:lnTo>
                          <a:pt x="2995" y="529"/>
                        </a:lnTo>
                        <a:lnTo>
                          <a:pt x="70210" y="84569"/>
                        </a:lnTo>
                        <a:close/>
                      </a:path>
                    </a:pathLst>
                  </a:custGeom>
                  <a:grpFill/>
                  <a:ln w="8809" cap="flat">
                    <a:noFill/>
                    <a:prstDash val="solid"/>
                    <a:miter/>
                  </a:ln>
                </p:spPr>
                <p:txBody>
                  <a:bodyPr rtlCol="0" anchor="ctr"/>
                  <a:lstStyle/>
                  <a:p>
                    <a:endParaRPr lang="en-US" sz="3200"/>
                  </a:p>
                </p:txBody>
              </p:sp>
              <p:sp>
                <p:nvSpPr>
                  <p:cNvPr id="2141" name="Freeform: Shape 2140">
                    <a:extLst>
                      <a:ext uri="{FF2B5EF4-FFF2-40B4-BE49-F238E27FC236}">
                        <a16:creationId xmlns:a16="http://schemas.microsoft.com/office/drawing/2014/main" id="{F9D38BD2-F107-46B6-B27E-38686BF37340}"/>
                      </a:ext>
                    </a:extLst>
                  </p:cNvPr>
                  <p:cNvSpPr/>
                  <p:nvPr/>
                </p:nvSpPr>
                <p:spPr>
                  <a:xfrm>
                    <a:off x="3340731" y="4034085"/>
                    <a:ext cx="103508" cy="101746"/>
                  </a:xfrm>
                  <a:custGeom>
                    <a:avLst/>
                    <a:gdLst>
                      <a:gd name="connsiteX0" fmla="*/ 77962 w 103508"/>
                      <a:gd name="connsiteY0" fmla="*/ 101747 h 101746"/>
                      <a:gd name="connsiteX1" fmla="*/ 7223 w 103508"/>
                      <a:gd name="connsiteY1" fmla="*/ 11100 h 101746"/>
                      <a:gd name="connsiteX2" fmla="*/ 3964 w 103508"/>
                      <a:gd name="connsiteY2" fmla="*/ 10923 h 101746"/>
                      <a:gd name="connsiteX3" fmla="*/ 5197 w 103508"/>
                      <a:gd name="connsiteY3" fmla="*/ 8457 h 101746"/>
                      <a:gd name="connsiteX4" fmla="*/ 0 w 103508"/>
                      <a:gd name="connsiteY4" fmla="*/ 1762 h 101746"/>
                      <a:gd name="connsiteX5" fmla="*/ 8457 w 103508"/>
                      <a:gd name="connsiteY5" fmla="*/ 2290 h 101746"/>
                      <a:gd name="connsiteX6" fmla="*/ 9690 w 103508"/>
                      <a:gd name="connsiteY6" fmla="*/ 0 h 101746"/>
                      <a:gd name="connsiteX7" fmla="*/ 11716 w 103508"/>
                      <a:gd name="connsiteY7" fmla="*/ 2467 h 101746"/>
                      <a:gd name="connsiteX8" fmla="*/ 94171 w 103508"/>
                      <a:gd name="connsiteY8" fmla="*/ 7224 h 101746"/>
                      <a:gd name="connsiteX9" fmla="*/ 95140 w 103508"/>
                      <a:gd name="connsiteY9" fmla="*/ 3348 h 101746"/>
                      <a:gd name="connsiteX10" fmla="*/ 98135 w 103508"/>
                      <a:gd name="connsiteY10" fmla="*/ 7488 h 101746"/>
                      <a:gd name="connsiteX11" fmla="*/ 101394 w 103508"/>
                      <a:gd name="connsiteY11" fmla="*/ 7664 h 101746"/>
                      <a:gd name="connsiteX12" fmla="*/ 101042 w 103508"/>
                      <a:gd name="connsiteY12" fmla="*/ 11452 h 101746"/>
                      <a:gd name="connsiteX13" fmla="*/ 103509 w 103508"/>
                      <a:gd name="connsiteY13" fmla="*/ 14799 h 101746"/>
                      <a:gd name="connsiteX14" fmla="*/ 100161 w 103508"/>
                      <a:gd name="connsiteY14" fmla="*/ 14976 h 101746"/>
                      <a:gd name="connsiteX15" fmla="*/ 79019 w 103508"/>
                      <a:gd name="connsiteY15" fmla="*/ 97606 h 101746"/>
                      <a:gd name="connsiteX16" fmla="*/ 78931 w 103508"/>
                      <a:gd name="connsiteY16" fmla="*/ 97518 h 101746"/>
                      <a:gd name="connsiteX17" fmla="*/ 77962 w 103508"/>
                      <a:gd name="connsiteY17" fmla="*/ 101747 h 101746"/>
                      <a:gd name="connsiteX18" fmla="*/ 18940 w 103508"/>
                      <a:gd name="connsiteY18" fmla="*/ 11540 h 101746"/>
                      <a:gd name="connsiteX19" fmla="*/ 75759 w 103508"/>
                      <a:gd name="connsiteY19" fmla="*/ 82631 h 101746"/>
                      <a:gd name="connsiteX20" fmla="*/ 92233 w 103508"/>
                      <a:gd name="connsiteY20" fmla="*/ 14888 h 101746"/>
                      <a:gd name="connsiteX21" fmla="*/ 18940 w 103508"/>
                      <a:gd name="connsiteY21" fmla="*/ 11540 h 10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508" h="101746">
                        <a:moveTo>
                          <a:pt x="77962" y="101747"/>
                        </a:moveTo>
                        <a:lnTo>
                          <a:pt x="7223" y="11100"/>
                        </a:lnTo>
                        <a:lnTo>
                          <a:pt x="3964" y="10923"/>
                        </a:lnTo>
                        <a:lnTo>
                          <a:pt x="5197" y="8457"/>
                        </a:lnTo>
                        <a:lnTo>
                          <a:pt x="0" y="1762"/>
                        </a:lnTo>
                        <a:lnTo>
                          <a:pt x="8457" y="2290"/>
                        </a:lnTo>
                        <a:lnTo>
                          <a:pt x="9690" y="0"/>
                        </a:lnTo>
                        <a:lnTo>
                          <a:pt x="11716" y="2467"/>
                        </a:lnTo>
                        <a:lnTo>
                          <a:pt x="94171" y="7224"/>
                        </a:lnTo>
                        <a:lnTo>
                          <a:pt x="95140" y="3348"/>
                        </a:lnTo>
                        <a:lnTo>
                          <a:pt x="98135" y="7488"/>
                        </a:lnTo>
                        <a:lnTo>
                          <a:pt x="101394" y="7664"/>
                        </a:lnTo>
                        <a:lnTo>
                          <a:pt x="101042" y="11452"/>
                        </a:lnTo>
                        <a:lnTo>
                          <a:pt x="103509" y="14799"/>
                        </a:lnTo>
                        <a:lnTo>
                          <a:pt x="100161" y="14976"/>
                        </a:lnTo>
                        <a:lnTo>
                          <a:pt x="79019" y="97606"/>
                        </a:lnTo>
                        <a:lnTo>
                          <a:pt x="78931" y="97518"/>
                        </a:lnTo>
                        <a:lnTo>
                          <a:pt x="77962" y="101747"/>
                        </a:lnTo>
                        <a:close/>
                        <a:moveTo>
                          <a:pt x="18940" y="11540"/>
                        </a:moveTo>
                        <a:lnTo>
                          <a:pt x="75759" y="82631"/>
                        </a:lnTo>
                        <a:lnTo>
                          <a:pt x="92233" y="14888"/>
                        </a:lnTo>
                        <a:lnTo>
                          <a:pt x="18940" y="11540"/>
                        </a:lnTo>
                        <a:close/>
                      </a:path>
                    </a:pathLst>
                  </a:custGeom>
                  <a:grpFill/>
                  <a:ln w="8809" cap="flat">
                    <a:noFill/>
                    <a:prstDash val="solid"/>
                    <a:miter/>
                  </a:ln>
                </p:spPr>
                <p:txBody>
                  <a:bodyPr rtlCol="0" anchor="ctr"/>
                  <a:lstStyle/>
                  <a:p>
                    <a:endParaRPr lang="en-US" sz="3200"/>
                  </a:p>
                </p:txBody>
              </p:sp>
            </p:grpSp>
            <p:grpSp>
              <p:nvGrpSpPr>
                <p:cNvPr id="1732" name="Graphic 4229">
                  <a:extLst>
                    <a:ext uri="{FF2B5EF4-FFF2-40B4-BE49-F238E27FC236}">
                      <a16:creationId xmlns:a16="http://schemas.microsoft.com/office/drawing/2014/main" id="{18924EBD-409F-4D9E-86E3-2405CF145D43}"/>
                    </a:ext>
                  </a:extLst>
                </p:cNvPr>
                <p:cNvGrpSpPr/>
                <p:nvPr/>
              </p:nvGrpSpPr>
              <p:grpSpPr>
                <a:xfrm>
                  <a:off x="3430761" y="4032940"/>
                  <a:ext cx="172837" cy="156276"/>
                  <a:chOff x="3430761" y="4032940"/>
                  <a:chExt cx="172837" cy="156276"/>
                </a:xfrm>
                <a:grpFill/>
              </p:grpSpPr>
              <p:sp>
                <p:nvSpPr>
                  <p:cNvPr id="2138" name="Freeform: Shape 2137">
                    <a:extLst>
                      <a:ext uri="{FF2B5EF4-FFF2-40B4-BE49-F238E27FC236}">
                        <a16:creationId xmlns:a16="http://schemas.microsoft.com/office/drawing/2014/main" id="{0ECC4144-B17D-4868-B726-2F6B68BFA378}"/>
                      </a:ext>
                    </a:extLst>
                  </p:cNvPr>
                  <p:cNvSpPr/>
                  <p:nvPr/>
                </p:nvSpPr>
                <p:spPr>
                  <a:xfrm>
                    <a:off x="3436487" y="4042718"/>
                    <a:ext cx="155395" cy="140507"/>
                  </a:xfrm>
                  <a:custGeom>
                    <a:avLst/>
                    <a:gdLst>
                      <a:gd name="connsiteX0" fmla="*/ 148788 w 155395"/>
                      <a:gd name="connsiteY0" fmla="*/ 139010 h 140507"/>
                      <a:gd name="connsiteX1" fmla="*/ 793 w 155395"/>
                      <a:gd name="connsiteY1" fmla="*/ 3259 h 140507"/>
                      <a:gd name="connsiteX2" fmla="*/ 2290 w 155395"/>
                      <a:gd name="connsiteY2" fmla="*/ 2378 h 140507"/>
                      <a:gd name="connsiteX3" fmla="*/ 26604 w 155395"/>
                      <a:gd name="connsiteY3" fmla="*/ 111525 h 140507"/>
                      <a:gd name="connsiteX4" fmla="*/ 26251 w 155395"/>
                      <a:gd name="connsiteY4" fmla="*/ 111173 h 140507"/>
                      <a:gd name="connsiteX5" fmla="*/ 148788 w 155395"/>
                      <a:gd name="connsiteY5" fmla="*/ 139010 h 140507"/>
                      <a:gd name="connsiteX6" fmla="*/ 155395 w 155395"/>
                      <a:gd name="connsiteY6" fmla="*/ 140507 h 140507"/>
                      <a:gd name="connsiteX7" fmla="*/ 26075 w 155395"/>
                      <a:gd name="connsiteY7" fmla="*/ 112142 h 140507"/>
                      <a:gd name="connsiteX8" fmla="*/ 25811 w 155395"/>
                      <a:gd name="connsiteY8" fmla="*/ 112054 h 140507"/>
                      <a:gd name="connsiteX9" fmla="*/ 25723 w 155395"/>
                      <a:gd name="connsiteY9" fmla="*/ 111789 h 140507"/>
                      <a:gd name="connsiteX10" fmla="*/ 617 w 155395"/>
                      <a:gd name="connsiteY10" fmla="*/ 2819 h 140507"/>
                      <a:gd name="connsiteX11" fmla="*/ 0 w 155395"/>
                      <a:gd name="connsiteY11" fmla="*/ 0 h 140507"/>
                      <a:gd name="connsiteX12" fmla="*/ 2202 w 155395"/>
                      <a:gd name="connsiteY12" fmla="*/ 1938 h 140507"/>
                      <a:gd name="connsiteX13" fmla="*/ 155395 w 155395"/>
                      <a:gd name="connsiteY13" fmla="*/ 140507 h 14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395" h="140507">
                        <a:moveTo>
                          <a:pt x="148788" y="139010"/>
                        </a:moveTo>
                        <a:lnTo>
                          <a:pt x="793" y="3259"/>
                        </a:lnTo>
                        <a:lnTo>
                          <a:pt x="2290" y="2378"/>
                        </a:lnTo>
                        <a:lnTo>
                          <a:pt x="26604" y="111525"/>
                        </a:lnTo>
                        <a:lnTo>
                          <a:pt x="26251" y="111173"/>
                        </a:lnTo>
                        <a:lnTo>
                          <a:pt x="148788" y="139010"/>
                        </a:lnTo>
                        <a:close/>
                        <a:moveTo>
                          <a:pt x="155395" y="140507"/>
                        </a:moveTo>
                        <a:lnTo>
                          <a:pt x="26075" y="112142"/>
                        </a:lnTo>
                        <a:lnTo>
                          <a:pt x="25811" y="112054"/>
                        </a:lnTo>
                        <a:lnTo>
                          <a:pt x="25723" y="111789"/>
                        </a:lnTo>
                        <a:lnTo>
                          <a:pt x="617" y="2819"/>
                        </a:lnTo>
                        <a:lnTo>
                          <a:pt x="0" y="0"/>
                        </a:lnTo>
                        <a:lnTo>
                          <a:pt x="2202" y="1938"/>
                        </a:lnTo>
                        <a:lnTo>
                          <a:pt x="155395" y="140507"/>
                        </a:lnTo>
                        <a:close/>
                      </a:path>
                    </a:pathLst>
                  </a:custGeom>
                  <a:grpFill/>
                  <a:ln w="8809" cap="flat">
                    <a:noFill/>
                    <a:prstDash val="solid"/>
                    <a:miter/>
                  </a:ln>
                </p:spPr>
                <p:txBody>
                  <a:bodyPr rtlCol="0" anchor="ctr"/>
                  <a:lstStyle/>
                  <a:p>
                    <a:endParaRPr lang="en-US" sz="3200"/>
                  </a:p>
                </p:txBody>
              </p:sp>
              <p:sp>
                <p:nvSpPr>
                  <p:cNvPr id="2139" name="Freeform: Shape 2138">
                    <a:extLst>
                      <a:ext uri="{FF2B5EF4-FFF2-40B4-BE49-F238E27FC236}">
                        <a16:creationId xmlns:a16="http://schemas.microsoft.com/office/drawing/2014/main" id="{8B94AE0D-62D1-4A9A-908A-DEDFA80DAC3C}"/>
                      </a:ext>
                    </a:extLst>
                  </p:cNvPr>
                  <p:cNvSpPr/>
                  <p:nvPr/>
                </p:nvSpPr>
                <p:spPr>
                  <a:xfrm>
                    <a:off x="3430761" y="4032940"/>
                    <a:ext cx="172837" cy="156276"/>
                  </a:xfrm>
                  <a:custGeom>
                    <a:avLst/>
                    <a:gdLst>
                      <a:gd name="connsiteX0" fmla="*/ 172837 w 172837"/>
                      <a:gd name="connsiteY0" fmla="*/ 156276 h 156276"/>
                      <a:gd name="connsiteX1" fmla="*/ 166054 w 172837"/>
                      <a:gd name="connsiteY1" fmla="*/ 154779 h 156276"/>
                      <a:gd name="connsiteX2" fmla="*/ 166142 w 172837"/>
                      <a:gd name="connsiteY2" fmla="*/ 154867 h 156276"/>
                      <a:gd name="connsiteX3" fmla="*/ 156452 w 172837"/>
                      <a:gd name="connsiteY3" fmla="*/ 152664 h 156276"/>
                      <a:gd name="connsiteX4" fmla="*/ 36999 w 172837"/>
                      <a:gd name="connsiteY4" fmla="*/ 126501 h 156276"/>
                      <a:gd name="connsiteX5" fmla="*/ 38232 w 172837"/>
                      <a:gd name="connsiteY5" fmla="*/ 131874 h 156276"/>
                      <a:gd name="connsiteX6" fmla="*/ 31097 w 172837"/>
                      <a:gd name="connsiteY6" fmla="*/ 125179 h 156276"/>
                      <a:gd name="connsiteX7" fmla="*/ 29070 w 172837"/>
                      <a:gd name="connsiteY7" fmla="*/ 124739 h 156276"/>
                      <a:gd name="connsiteX8" fmla="*/ 28102 w 172837"/>
                      <a:gd name="connsiteY8" fmla="*/ 121656 h 156276"/>
                      <a:gd name="connsiteX9" fmla="*/ 21847 w 172837"/>
                      <a:gd name="connsiteY9" fmla="*/ 115401 h 156276"/>
                      <a:gd name="connsiteX10" fmla="*/ 26868 w 172837"/>
                      <a:gd name="connsiteY10" fmla="*/ 116458 h 156276"/>
                      <a:gd name="connsiteX11" fmla="*/ 3347 w 172837"/>
                      <a:gd name="connsiteY11" fmla="*/ 14623 h 156276"/>
                      <a:gd name="connsiteX12" fmla="*/ 969 w 172837"/>
                      <a:gd name="connsiteY12" fmla="*/ 12421 h 156276"/>
                      <a:gd name="connsiteX13" fmla="*/ 2643 w 172837"/>
                      <a:gd name="connsiteY13" fmla="*/ 11452 h 156276"/>
                      <a:gd name="connsiteX14" fmla="*/ 0 w 172837"/>
                      <a:gd name="connsiteY14" fmla="*/ 0 h 156276"/>
                      <a:gd name="connsiteX15" fmla="*/ 8721 w 172837"/>
                      <a:gd name="connsiteY15" fmla="*/ 7840 h 156276"/>
                      <a:gd name="connsiteX16" fmla="*/ 10395 w 172837"/>
                      <a:gd name="connsiteY16" fmla="*/ 6871 h 156276"/>
                      <a:gd name="connsiteX17" fmla="*/ 11099 w 172837"/>
                      <a:gd name="connsiteY17" fmla="*/ 10043 h 156276"/>
                      <a:gd name="connsiteX18" fmla="*/ 172837 w 172837"/>
                      <a:gd name="connsiteY18" fmla="*/ 156276 h 156276"/>
                      <a:gd name="connsiteX19" fmla="*/ 35149 w 172837"/>
                      <a:gd name="connsiteY19" fmla="*/ 118220 h 156276"/>
                      <a:gd name="connsiteX20" fmla="*/ 142886 w 172837"/>
                      <a:gd name="connsiteY20" fmla="*/ 142710 h 156276"/>
                      <a:gd name="connsiteX21" fmla="*/ 14359 w 172837"/>
                      <a:gd name="connsiteY21" fmla="*/ 24754 h 156276"/>
                      <a:gd name="connsiteX22" fmla="*/ 35149 w 172837"/>
                      <a:gd name="connsiteY22" fmla="*/ 118220 h 15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837" h="156276">
                        <a:moveTo>
                          <a:pt x="172837" y="156276"/>
                        </a:moveTo>
                        <a:lnTo>
                          <a:pt x="166054" y="154779"/>
                        </a:lnTo>
                        <a:lnTo>
                          <a:pt x="166142" y="154867"/>
                        </a:lnTo>
                        <a:lnTo>
                          <a:pt x="156452" y="152664"/>
                        </a:lnTo>
                        <a:lnTo>
                          <a:pt x="36999" y="126501"/>
                        </a:lnTo>
                        <a:lnTo>
                          <a:pt x="38232" y="131874"/>
                        </a:lnTo>
                        <a:lnTo>
                          <a:pt x="31097" y="125179"/>
                        </a:lnTo>
                        <a:lnTo>
                          <a:pt x="29070" y="124739"/>
                        </a:lnTo>
                        <a:lnTo>
                          <a:pt x="28102" y="121656"/>
                        </a:lnTo>
                        <a:lnTo>
                          <a:pt x="21847" y="115401"/>
                        </a:lnTo>
                        <a:lnTo>
                          <a:pt x="26868" y="116458"/>
                        </a:lnTo>
                        <a:lnTo>
                          <a:pt x="3347" y="14623"/>
                        </a:lnTo>
                        <a:lnTo>
                          <a:pt x="969" y="12421"/>
                        </a:lnTo>
                        <a:lnTo>
                          <a:pt x="2643" y="11452"/>
                        </a:lnTo>
                        <a:lnTo>
                          <a:pt x="0" y="0"/>
                        </a:lnTo>
                        <a:lnTo>
                          <a:pt x="8721" y="7840"/>
                        </a:lnTo>
                        <a:lnTo>
                          <a:pt x="10395" y="6871"/>
                        </a:lnTo>
                        <a:lnTo>
                          <a:pt x="11099" y="10043"/>
                        </a:lnTo>
                        <a:lnTo>
                          <a:pt x="172837" y="156276"/>
                        </a:lnTo>
                        <a:close/>
                        <a:moveTo>
                          <a:pt x="35149" y="118220"/>
                        </a:moveTo>
                        <a:lnTo>
                          <a:pt x="142886" y="142710"/>
                        </a:lnTo>
                        <a:lnTo>
                          <a:pt x="14359" y="24754"/>
                        </a:lnTo>
                        <a:lnTo>
                          <a:pt x="35149" y="118220"/>
                        </a:lnTo>
                        <a:close/>
                      </a:path>
                    </a:pathLst>
                  </a:custGeom>
                  <a:grpFill/>
                  <a:ln w="8809" cap="flat">
                    <a:noFill/>
                    <a:prstDash val="solid"/>
                    <a:miter/>
                  </a:ln>
                </p:spPr>
                <p:txBody>
                  <a:bodyPr rtlCol="0" anchor="ctr"/>
                  <a:lstStyle/>
                  <a:p>
                    <a:endParaRPr lang="en-US" sz="3200"/>
                  </a:p>
                </p:txBody>
              </p:sp>
            </p:grpSp>
            <p:grpSp>
              <p:nvGrpSpPr>
                <p:cNvPr id="1733" name="Graphic 4229">
                  <a:extLst>
                    <a:ext uri="{FF2B5EF4-FFF2-40B4-BE49-F238E27FC236}">
                      <a16:creationId xmlns:a16="http://schemas.microsoft.com/office/drawing/2014/main" id="{804AA2B1-BC1C-44C4-9532-4D027B033519}"/>
                    </a:ext>
                  </a:extLst>
                </p:cNvPr>
                <p:cNvGrpSpPr/>
                <p:nvPr/>
              </p:nvGrpSpPr>
              <p:grpSpPr>
                <a:xfrm>
                  <a:off x="3580959" y="4066151"/>
                  <a:ext cx="153457" cy="122977"/>
                  <a:chOff x="3580959" y="4066151"/>
                  <a:chExt cx="153457" cy="122977"/>
                </a:xfrm>
                <a:grpFill/>
              </p:grpSpPr>
              <p:sp>
                <p:nvSpPr>
                  <p:cNvPr id="2136" name="Freeform: Shape 2135">
                    <a:extLst>
                      <a:ext uri="{FF2B5EF4-FFF2-40B4-BE49-F238E27FC236}">
                        <a16:creationId xmlns:a16="http://schemas.microsoft.com/office/drawing/2014/main" id="{05F4F61D-EA96-4670-AD9D-48290CFD1B18}"/>
                      </a:ext>
                    </a:extLst>
                  </p:cNvPr>
                  <p:cNvSpPr/>
                  <p:nvPr/>
                </p:nvSpPr>
                <p:spPr>
                  <a:xfrm>
                    <a:off x="3587478" y="4071612"/>
                    <a:ext cx="138217" cy="112494"/>
                  </a:xfrm>
                  <a:custGeom>
                    <a:avLst/>
                    <a:gdLst>
                      <a:gd name="connsiteX0" fmla="*/ 138217 w 138217"/>
                      <a:gd name="connsiteY0" fmla="*/ 55586 h 112494"/>
                      <a:gd name="connsiteX1" fmla="*/ 136632 w 138217"/>
                      <a:gd name="connsiteY1" fmla="*/ 56203 h 112494"/>
                      <a:gd name="connsiteX2" fmla="*/ 1498 w 138217"/>
                      <a:gd name="connsiteY2" fmla="*/ 111877 h 112494"/>
                      <a:gd name="connsiteX3" fmla="*/ 0 w 138217"/>
                      <a:gd name="connsiteY3" fmla="*/ 112494 h 112494"/>
                      <a:gd name="connsiteX4" fmla="*/ 0 w 138217"/>
                      <a:gd name="connsiteY4" fmla="*/ 110908 h 112494"/>
                      <a:gd name="connsiteX5" fmla="*/ 441 w 138217"/>
                      <a:gd name="connsiteY5" fmla="*/ 881 h 112494"/>
                      <a:gd name="connsiteX6" fmla="*/ 441 w 138217"/>
                      <a:gd name="connsiteY6" fmla="*/ 0 h 112494"/>
                      <a:gd name="connsiteX7" fmla="*/ 1233 w 138217"/>
                      <a:gd name="connsiteY7" fmla="*/ 352 h 112494"/>
                      <a:gd name="connsiteX8" fmla="*/ 135927 w 138217"/>
                      <a:gd name="connsiteY8" fmla="*/ 54705 h 112494"/>
                      <a:gd name="connsiteX9" fmla="*/ 138217 w 138217"/>
                      <a:gd name="connsiteY9" fmla="*/ 55586 h 112494"/>
                      <a:gd name="connsiteX10" fmla="*/ 133725 w 138217"/>
                      <a:gd name="connsiteY10" fmla="*/ 53736 h 112494"/>
                      <a:gd name="connsiteX11" fmla="*/ 793 w 138217"/>
                      <a:gd name="connsiteY11" fmla="*/ 1410 h 112494"/>
                      <a:gd name="connsiteX12" fmla="*/ 1586 w 138217"/>
                      <a:gd name="connsiteY12" fmla="*/ 881 h 112494"/>
                      <a:gd name="connsiteX13" fmla="*/ 2026 w 138217"/>
                      <a:gd name="connsiteY13" fmla="*/ 110908 h 112494"/>
                      <a:gd name="connsiteX14" fmla="*/ 529 w 138217"/>
                      <a:gd name="connsiteY14" fmla="*/ 109939 h 112494"/>
                      <a:gd name="connsiteX15" fmla="*/ 133725 w 138217"/>
                      <a:gd name="connsiteY15" fmla="*/ 53736 h 11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17" h="112494">
                        <a:moveTo>
                          <a:pt x="138217" y="55586"/>
                        </a:moveTo>
                        <a:lnTo>
                          <a:pt x="136632" y="56203"/>
                        </a:lnTo>
                        <a:lnTo>
                          <a:pt x="1498" y="111877"/>
                        </a:lnTo>
                        <a:lnTo>
                          <a:pt x="0" y="112494"/>
                        </a:lnTo>
                        <a:lnTo>
                          <a:pt x="0" y="110908"/>
                        </a:lnTo>
                        <a:lnTo>
                          <a:pt x="441" y="881"/>
                        </a:lnTo>
                        <a:lnTo>
                          <a:pt x="441" y="0"/>
                        </a:lnTo>
                        <a:lnTo>
                          <a:pt x="1233" y="352"/>
                        </a:lnTo>
                        <a:lnTo>
                          <a:pt x="135927" y="54705"/>
                        </a:lnTo>
                        <a:lnTo>
                          <a:pt x="138217" y="55586"/>
                        </a:lnTo>
                        <a:close/>
                        <a:moveTo>
                          <a:pt x="133725" y="53736"/>
                        </a:moveTo>
                        <a:lnTo>
                          <a:pt x="793" y="1410"/>
                        </a:lnTo>
                        <a:lnTo>
                          <a:pt x="1586" y="881"/>
                        </a:lnTo>
                        <a:lnTo>
                          <a:pt x="2026" y="110908"/>
                        </a:lnTo>
                        <a:lnTo>
                          <a:pt x="529" y="109939"/>
                        </a:lnTo>
                        <a:lnTo>
                          <a:pt x="133725" y="53736"/>
                        </a:lnTo>
                        <a:close/>
                      </a:path>
                    </a:pathLst>
                  </a:custGeom>
                  <a:grpFill/>
                  <a:ln w="8809" cap="flat">
                    <a:noFill/>
                    <a:prstDash val="solid"/>
                    <a:miter/>
                  </a:ln>
                </p:spPr>
                <p:txBody>
                  <a:bodyPr rtlCol="0" anchor="ctr"/>
                  <a:lstStyle/>
                  <a:p>
                    <a:endParaRPr lang="en-US" sz="3200"/>
                  </a:p>
                </p:txBody>
              </p:sp>
              <p:sp>
                <p:nvSpPr>
                  <p:cNvPr id="2137" name="Freeform: Shape 2136">
                    <a:extLst>
                      <a:ext uri="{FF2B5EF4-FFF2-40B4-BE49-F238E27FC236}">
                        <a16:creationId xmlns:a16="http://schemas.microsoft.com/office/drawing/2014/main" id="{890167BB-28DC-4274-BAB9-FB83D9E89C38}"/>
                      </a:ext>
                    </a:extLst>
                  </p:cNvPr>
                  <p:cNvSpPr/>
                  <p:nvPr/>
                </p:nvSpPr>
                <p:spPr>
                  <a:xfrm>
                    <a:off x="3580959" y="4066151"/>
                    <a:ext cx="153457" cy="122977"/>
                  </a:xfrm>
                  <a:custGeom>
                    <a:avLst/>
                    <a:gdLst>
                      <a:gd name="connsiteX0" fmla="*/ 3083 w 153457"/>
                      <a:gd name="connsiteY0" fmla="*/ 122977 h 122977"/>
                      <a:gd name="connsiteX1" fmla="*/ 3083 w 153457"/>
                      <a:gd name="connsiteY1" fmla="*/ 116723 h 122977"/>
                      <a:gd name="connsiteX2" fmla="*/ 0 w 153457"/>
                      <a:gd name="connsiteY2" fmla="*/ 114696 h 122977"/>
                      <a:gd name="connsiteX3" fmla="*/ 3083 w 153457"/>
                      <a:gd name="connsiteY3" fmla="*/ 113375 h 122977"/>
                      <a:gd name="connsiteX4" fmla="*/ 3524 w 153457"/>
                      <a:gd name="connsiteY4" fmla="*/ 8985 h 122977"/>
                      <a:gd name="connsiteX5" fmla="*/ 88 w 153457"/>
                      <a:gd name="connsiteY5" fmla="*/ 7664 h 122977"/>
                      <a:gd name="connsiteX6" fmla="*/ 3524 w 153457"/>
                      <a:gd name="connsiteY6" fmla="*/ 5374 h 122977"/>
                      <a:gd name="connsiteX7" fmla="*/ 3524 w 153457"/>
                      <a:gd name="connsiteY7" fmla="*/ 529 h 122977"/>
                      <a:gd name="connsiteX8" fmla="*/ 8016 w 153457"/>
                      <a:gd name="connsiteY8" fmla="*/ 2290 h 122977"/>
                      <a:gd name="connsiteX9" fmla="*/ 11364 w 153457"/>
                      <a:gd name="connsiteY9" fmla="*/ 0 h 122977"/>
                      <a:gd name="connsiteX10" fmla="*/ 11364 w 153457"/>
                      <a:gd name="connsiteY10" fmla="*/ 3612 h 122977"/>
                      <a:gd name="connsiteX11" fmla="*/ 148964 w 153457"/>
                      <a:gd name="connsiteY11" fmla="*/ 59110 h 122977"/>
                      <a:gd name="connsiteX12" fmla="*/ 148876 w 153457"/>
                      <a:gd name="connsiteY12" fmla="*/ 59110 h 122977"/>
                      <a:gd name="connsiteX13" fmla="*/ 153457 w 153457"/>
                      <a:gd name="connsiteY13" fmla="*/ 60960 h 122977"/>
                      <a:gd name="connsiteX14" fmla="*/ 144119 w 153457"/>
                      <a:gd name="connsiteY14" fmla="*/ 64748 h 122977"/>
                      <a:gd name="connsiteX15" fmla="*/ 11716 w 153457"/>
                      <a:gd name="connsiteY15" fmla="*/ 119277 h 122977"/>
                      <a:gd name="connsiteX16" fmla="*/ 11716 w 153457"/>
                      <a:gd name="connsiteY16" fmla="*/ 122625 h 122977"/>
                      <a:gd name="connsiteX17" fmla="*/ 8633 w 153457"/>
                      <a:gd name="connsiteY17" fmla="*/ 120510 h 122977"/>
                      <a:gd name="connsiteX18" fmla="*/ 3083 w 153457"/>
                      <a:gd name="connsiteY18" fmla="*/ 122977 h 122977"/>
                      <a:gd name="connsiteX19" fmla="*/ 11628 w 153457"/>
                      <a:gd name="connsiteY19" fmla="*/ 12157 h 122977"/>
                      <a:gd name="connsiteX20" fmla="*/ 12069 w 153457"/>
                      <a:gd name="connsiteY20" fmla="*/ 109587 h 122977"/>
                      <a:gd name="connsiteX21" fmla="*/ 131346 w 153457"/>
                      <a:gd name="connsiteY21" fmla="*/ 59286 h 122977"/>
                      <a:gd name="connsiteX22" fmla="*/ 11628 w 153457"/>
                      <a:gd name="connsiteY22" fmla="*/ 12157 h 12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457" h="122977">
                        <a:moveTo>
                          <a:pt x="3083" y="122977"/>
                        </a:moveTo>
                        <a:lnTo>
                          <a:pt x="3083" y="116723"/>
                        </a:lnTo>
                        <a:lnTo>
                          <a:pt x="0" y="114696"/>
                        </a:lnTo>
                        <a:lnTo>
                          <a:pt x="3083" y="113375"/>
                        </a:lnTo>
                        <a:lnTo>
                          <a:pt x="3524" y="8985"/>
                        </a:lnTo>
                        <a:lnTo>
                          <a:pt x="88" y="7664"/>
                        </a:lnTo>
                        <a:lnTo>
                          <a:pt x="3524" y="5374"/>
                        </a:lnTo>
                        <a:lnTo>
                          <a:pt x="3524" y="529"/>
                        </a:lnTo>
                        <a:lnTo>
                          <a:pt x="8016" y="2290"/>
                        </a:lnTo>
                        <a:lnTo>
                          <a:pt x="11364" y="0"/>
                        </a:lnTo>
                        <a:lnTo>
                          <a:pt x="11364" y="3612"/>
                        </a:lnTo>
                        <a:lnTo>
                          <a:pt x="148964" y="59110"/>
                        </a:lnTo>
                        <a:lnTo>
                          <a:pt x="148876" y="59110"/>
                        </a:lnTo>
                        <a:lnTo>
                          <a:pt x="153457" y="60960"/>
                        </a:lnTo>
                        <a:lnTo>
                          <a:pt x="144119" y="64748"/>
                        </a:lnTo>
                        <a:lnTo>
                          <a:pt x="11716" y="119277"/>
                        </a:lnTo>
                        <a:lnTo>
                          <a:pt x="11716" y="122625"/>
                        </a:lnTo>
                        <a:lnTo>
                          <a:pt x="8633" y="120510"/>
                        </a:lnTo>
                        <a:lnTo>
                          <a:pt x="3083" y="122977"/>
                        </a:lnTo>
                        <a:close/>
                        <a:moveTo>
                          <a:pt x="11628" y="12157"/>
                        </a:moveTo>
                        <a:lnTo>
                          <a:pt x="12069" y="109587"/>
                        </a:lnTo>
                        <a:lnTo>
                          <a:pt x="131346" y="59286"/>
                        </a:lnTo>
                        <a:lnTo>
                          <a:pt x="11628" y="12157"/>
                        </a:lnTo>
                        <a:close/>
                      </a:path>
                    </a:pathLst>
                  </a:custGeom>
                  <a:grpFill/>
                  <a:ln w="8809" cap="flat">
                    <a:noFill/>
                    <a:prstDash val="solid"/>
                    <a:miter/>
                  </a:ln>
                </p:spPr>
                <p:txBody>
                  <a:bodyPr rtlCol="0" anchor="ctr"/>
                  <a:lstStyle/>
                  <a:p>
                    <a:endParaRPr lang="en-US" sz="3200"/>
                  </a:p>
                </p:txBody>
              </p:sp>
            </p:grpSp>
            <p:grpSp>
              <p:nvGrpSpPr>
                <p:cNvPr id="1734" name="Graphic 4229">
                  <a:extLst>
                    <a:ext uri="{FF2B5EF4-FFF2-40B4-BE49-F238E27FC236}">
                      <a16:creationId xmlns:a16="http://schemas.microsoft.com/office/drawing/2014/main" id="{6ABC086E-830C-494D-985A-BF06F8CA4F24}"/>
                    </a:ext>
                  </a:extLst>
                </p:cNvPr>
                <p:cNvGrpSpPr/>
                <p:nvPr/>
              </p:nvGrpSpPr>
              <p:grpSpPr>
                <a:xfrm>
                  <a:off x="3564926" y="3893137"/>
                  <a:ext cx="193186" cy="180677"/>
                  <a:chOff x="3564926" y="3893137"/>
                  <a:chExt cx="193186" cy="180677"/>
                </a:xfrm>
                <a:grpFill/>
              </p:grpSpPr>
              <p:sp>
                <p:nvSpPr>
                  <p:cNvPr id="2134" name="Freeform: Shape 2133">
                    <a:extLst>
                      <a:ext uri="{FF2B5EF4-FFF2-40B4-BE49-F238E27FC236}">
                        <a16:creationId xmlns:a16="http://schemas.microsoft.com/office/drawing/2014/main" id="{764BD098-B7A6-4109-905E-BD9EA71EF436}"/>
                      </a:ext>
                    </a:extLst>
                  </p:cNvPr>
                  <p:cNvSpPr/>
                  <p:nvPr/>
                </p:nvSpPr>
                <p:spPr>
                  <a:xfrm>
                    <a:off x="3580254" y="3902739"/>
                    <a:ext cx="173894" cy="163323"/>
                  </a:xfrm>
                  <a:custGeom>
                    <a:avLst/>
                    <a:gdLst>
                      <a:gd name="connsiteX0" fmla="*/ 173894 w 173894"/>
                      <a:gd name="connsiteY0" fmla="*/ 70122 h 163323"/>
                      <a:gd name="connsiteX1" fmla="*/ 173014 w 173894"/>
                      <a:gd name="connsiteY1" fmla="*/ 153809 h 163323"/>
                      <a:gd name="connsiteX2" fmla="*/ 172925 w 173894"/>
                      <a:gd name="connsiteY2" fmla="*/ 163324 h 163323"/>
                      <a:gd name="connsiteX3" fmla="*/ 166054 w 173894"/>
                      <a:gd name="connsiteY3" fmla="*/ 156805 h 163323"/>
                      <a:gd name="connsiteX4" fmla="*/ 7047 w 173894"/>
                      <a:gd name="connsiteY4" fmla="*/ 6695 h 163323"/>
                      <a:gd name="connsiteX5" fmla="*/ 0 w 173894"/>
                      <a:gd name="connsiteY5" fmla="*/ 0 h 163323"/>
                      <a:gd name="connsiteX6" fmla="*/ 8985 w 173894"/>
                      <a:gd name="connsiteY6" fmla="*/ 3612 h 163323"/>
                      <a:gd name="connsiteX7" fmla="*/ 168873 w 173894"/>
                      <a:gd name="connsiteY7" fmla="*/ 68007 h 163323"/>
                      <a:gd name="connsiteX8" fmla="*/ 173894 w 173894"/>
                      <a:gd name="connsiteY8" fmla="*/ 70122 h 163323"/>
                      <a:gd name="connsiteX9" fmla="*/ 163764 w 173894"/>
                      <a:gd name="connsiteY9" fmla="*/ 66158 h 163323"/>
                      <a:gd name="connsiteX10" fmla="*/ 7576 w 173894"/>
                      <a:gd name="connsiteY10" fmla="*/ 7135 h 163323"/>
                      <a:gd name="connsiteX11" fmla="*/ 9514 w 173894"/>
                      <a:gd name="connsiteY11" fmla="*/ 4052 h 163323"/>
                      <a:gd name="connsiteX12" fmla="*/ 171692 w 173894"/>
                      <a:gd name="connsiteY12" fmla="*/ 150726 h 163323"/>
                      <a:gd name="connsiteX13" fmla="*/ 164733 w 173894"/>
                      <a:gd name="connsiteY13" fmla="*/ 153809 h 163323"/>
                      <a:gd name="connsiteX14" fmla="*/ 163852 w 173894"/>
                      <a:gd name="connsiteY14" fmla="*/ 68096 h 163323"/>
                      <a:gd name="connsiteX15" fmla="*/ 163764 w 173894"/>
                      <a:gd name="connsiteY15" fmla="*/ 66158 h 163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94" h="163323">
                        <a:moveTo>
                          <a:pt x="173894" y="70122"/>
                        </a:moveTo>
                        <a:lnTo>
                          <a:pt x="173014" y="153809"/>
                        </a:lnTo>
                        <a:lnTo>
                          <a:pt x="172925" y="163324"/>
                        </a:lnTo>
                        <a:lnTo>
                          <a:pt x="166054" y="156805"/>
                        </a:lnTo>
                        <a:lnTo>
                          <a:pt x="7047" y="6695"/>
                        </a:lnTo>
                        <a:lnTo>
                          <a:pt x="0" y="0"/>
                        </a:lnTo>
                        <a:lnTo>
                          <a:pt x="8985" y="3612"/>
                        </a:lnTo>
                        <a:lnTo>
                          <a:pt x="168873" y="68007"/>
                        </a:lnTo>
                        <a:lnTo>
                          <a:pt x="173894" y="70122"/>
                        </a:lnTo>
                        <a:close/>
                        <a:moveTo>
                          <a:pt x="163764" y="66158"/>
                        </a:moveTo>
                        <a:lnTo>
                          <a:pt x="7576" y="7135"/>
                        </a:lnTo>
                        <a:lnTo>
                          <a:pt x="9514" y="4052"/>
                        </a:lnTo>
                        <a:lnTo>
                          <a:pt x="171692" y="150726"/>
                        </a:lnTo>
                        <a:lnTo>
                          <a:pt x="164733" y="153809"/>
                        </a:lnTo>
                        <a:lnTo>
                          <a:pt x="163852" y="68096"/>
                        </a:lnTo>
                        <a:lnTo>
                          <a:pt x="163764" y="66158"/>
                        </a:lnTo>
                        <a:close/>
                      </a:path>
                    </a:pathLst>
                  </a:custGeom>
                  <a:grpFill/>
                  <a:ln w="8809" cap="flat">
                    <a:noFill/>
                    <a:prstDash val="solid"/>
                    <a:miter/>
                  </a:ln>
                </p:spPr>
                <p:txBody>
                  <a:bodyPr rtlCol="0" anchor="ctr"/>
                  <a:lstStyle/>
                  <a:p>
                    <a:endParaRPr lang="en-US" sz="3200"/>
                  </a:p>
                </p:txBody>
              </p:sp>
              <p:sp>
                <p:nvSpPr>
                  <p:cNvPr id="2135" name="Freeform: Shape 2134">
                    <a:extLst>
                      <a:ext uri="{FF2B5EF4-FFF2-40B4-BE49-F238E27FC236}">
                        <a16:creationId xmlns:a16="http://schemas.microsoft.com/office/drawing/2014/main" id="{04BAD023-567A-42DD-88C7-6FAEFAD5FCBC}"/>
                      </a:ext>
                    </a:extLst>
                  </p:cNvPr>
                  <p:cNvSpPr/>
                  <p:nvPr/>
                </p:nvSpPr>
                <p:spPr>
                  <a:xfrm>
                    <a:off x="3564926" y="3893137"/>
                    <a:ext cx="193186" cy="180677"/>
                  </a:xfrm>
                  <a:custGeom>
                    <a:avLst/>
                    <a:gdLst>
                      <a:gd name="connsiteX0" fmla="*/ 191513 w 193186"/>
                      <a:gd name="connsiteY0" fmla="*/ 180678 h 180677"/>
                      <a:gd name="connsiteX1" fmla="*/ 178035 w 193186"/>
                      <a:gd name="connsiteY1" fmla="*/ 167992 h 180677"/>
                      <a:gd name="connsiteX2" fmla="*/ 176714 w 193186"/>
                      <a:gd name="connsiteY2" fmla="*/ 168609 h 180677"/>
                      <a:gd name="connsiteX3" fmla="*/ 176714 w 193186"/>
                      <a:gd name="connsiteY3" fmla="*/ 166759 h 180677"/>
                      <a:gd name="connsiteX4" fmla="*/ 20790 w 193186"/>
                      <a:gd name="connsiteY4" fmla="*/ 19557 h 180677"/>
                      <a:gd name="connsiteX5" fmla="*/ 17883 w 193186"/>
                      <a:gd name="connsiteY5" fmla="*/ 18499 h 180677"/>
                      <a:gd name="connsiteX6" fmla="*/ 18499 w 193186"/>
                      <a:gd name="connsiteY6" fmla="*/ 17442 h 180677"/>
                      <a:gd name="connsiteX7" fmla="*/ 0 w 193186"/>
                      <a:gd name="connsiteY7" fmla="*/ 0 h 180677"/>
                      <a:gd name="connsiteX8" fmla="*/ 23521 w 193186"/>
                      <a:gd name="connsiteY8" fmla="*/ 9426 h 180677"/>
                      <a:gd name="connsiteX9" fmla="*/ 24138 w 193186"/>
                      <a:gd name="connsiteY9" fmla="*/ 8545 h 180677"/>
                      <a:gd name="connsiteX10" fmla="*/ 26428 w 193186"/>
                      <a:gd name="connsiteY10" fmla="*/ 10571 h 180677"/>
                      <a:gd name="connsiteX11" fmla="*/ 192658 w 193186"/>
                      <a:gd name="connsiteY11" fmla="*/ 77521 h 180677"/>
                      <a:gd name="connsiteX12" fmla="*/ 191778 w 193186"/>
                      <a:gd name="connsiteY12" fmla="*/ 160152 h 180677"/>
                      <a:gd name="connsiteX13" fmla="*/ 193187 w 193186"/>
                      <a:gd name="connsiteY13" fmla="*/ 161386 h 180677"/>
                      <a:gd name="connsiteX14" fmla="*/ 191778 w 193186"/>
                      <a:gd name="connsiteY14" fmla="*/ 162002 h 180677"/>
                      <a:gd name="connsiteX15" fmla="*/ 191513 w 193186"/>
                      <a:gd name="connsiteY15" fmla="*/ 180678 h 180677"/>
                      <a:gd name="connsiteX16" fmla="*/ 184730 w 193186"/>
                      <a:gd name="connsiteY16" fmla="*/ 164997 h 180677"/>
                      <a:gd name="connsiteX17" fmla="*/ 184906 w 193186"/>
                      <a:gd name="connsiteY17" fmla="*/ 165173 h 180677"/>
                      <a:gd name="connsiteX18" fmla="*/ 184906 w 193186"/>
                      <a:gd name="connsiteY18" fmla="*/ 164909 h 180677"/>
                      <a:gd name="connsiteX19" fmla="*/ 184730 w 193186"/>
                      <a:gd name="connsiteY19" fmla="*/ 164997 h 180677"/>
                      <a:gd name="connsiteX20" fmla="*/ 130377 w 193186"/>
                      <a:gd name="connsiteY20" fmla="*/ 113639 h 180677"/>
                      <a:gd name="connsiteX21" fmla="*/ 176626 w 193186"/>
                      <a:gd name="connsiteY21" fmla="*/ 157333 h 180677"/>
                      <a:gd name="connsiteX22" fmla="*/ 176626 w 193186"/>
                      <a:gd name="connsiteY22" fmla="*/ 155483 h 180677"/>
                      <a:gd name="connsiteX23" fmla="*/ 130377 w 193186"/>
                      <a:gd name="connsiteY23" fmla="*/ 113639 h 180677"/>
                      <a:gd name="connsiteX24" fmla="*/ 183320 w 193186"/>
                      <a:gd name="connsiteY24" fmla="*/ 152488 h 180677"/>
                      <a:gd name="connsiteX25" fmla="*/ 185082 w 193186"/>
                      <a:gd name="connsiteY25" fmla="*/ 154074 h 180677"/>
                      <a:gd name="connsiteX26" fmla="*/ 185875 w 193186"/>
                      <a:gd name="connsiteY26" fmla="*/ 82014 h 180677"/>
                      <a:gd name="connsiteX27" fmla="*/ 182616 w 193186"/>
                      <a:gd name="connsiteY27" fmla="*/ 80693 h 180677"/>
                      <a:gd name="connsiteX28" fmla="*/ 183320 w 193186"/>
                      <a:gd name="connsiteY28" fmla="*/ 152488 h 180677"/>
                      <a:gd name="connsiteX29" fmla="*/ 47482 w 193186"/>
                      <a:gd name="connsiteY29" fmla="*/ 29599 h 180677"/>
                      <a:gd name="connsiteX30" fmla="*/ 176449 w 193186"/>
                      <a:gd name="connsiteY30" fmla="*/ 146322 h 180677"/>
                      <a:gd name="connsiteX31" fmla="*/ 175745 w 193186"/>
                      <a:gd name="connsiteY31" fmla="*/ 78138 h 180677"/>
                      <a:gd name="connsiteX32" fmla="*/ 47482 w 193186"/>
                      <a:gd name="connsiteY32" fmla="*/ 29599 h 18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3186" h="180677">
                        <a:moveTo>
                          <a:pt x="191513" y="180678"/>
                        </a:moveTo>
                        <a:lnTo>
                          <a:pt x="178035" y="167992"/>
                        </a:lnTo>
                        <a:lnTo>
                          <a:pt x="176714" y="168609"/>
                        </a:lnTo>
                        <a:lnTo>
                          <a:pt x="176714" y="166759"/>
                        </a:lnTo>
                        <a:lnTo>
                          <a:pt x="20790" y="19557"/>
                        </a:lnTo>
                        <a:lnTo>
                          <a:pt x="17883" y="18499"/>
                        </a:lnTo>
                        <a:lnTo>
                          <a:pt x="18499" y="17442"/>
                        </a:lnTo>
                        <a:lnTo>
                          <a:pt x="0" y="0"/>
                        </a:lnTo>
                        <a:lnTo>
                          <a:pt x="23521" y="9426"/>
                        </a:lnTo>
                        <a:lnTo>
                          <a:pt x="24138" y="8545"/>
                        </a:lnTo>
                        <a:lnTo>
                          <a:pt x="26428" y="10571"/>
                        </a:lnTo>
                        <a:lnTo>
                          <a:pt x="192658" y="77521"/>
                        </a:lnTo>
                        <a:lnTo>
                          <a:pt x="191778" y="160152"/>
                        </a:lnTo>
                        <a:lnTo>
                          <a:pt x="193187" y="161386"/>
                        </a:lnTo>
                        <a:lnTo>
                          <a:pt x="191778" y="162002"/>
                        </a:lnTo>
                        <a:lnTo>
                          <a:pt x="191513" y="180678"/>
                        </a:lnTo>
                        <a:close/>
                        <a:moveTo>
                          <a:pt x="184730" y="164997"/>
                        </a:moveTo>
                        <a:lnTo>
                          <a:pt x="184906" y="165173"/>
                        </a:lnTo>
                        <a:lnTo>
                          <a:pt x="184906" y="164909"/>
                        </a:lnTo>
                        <a:lnTo>
                          <a:pt x="184730" y="164997"/>
                        </a:lnTo>
                        <a:close/>
                        <a:moveTo>
                          <a:pt x="130377" y="113639"/>
                        </a:moveTo>
                        <a:lnTo>
                          <a:pt x="176626" y="157333"/>
                        </a:lnTo>
                        <a:lnTo>
                          <a:pt x="176626" y="155483"/>
                        </a:lnTo>
                        <a:lnTo>
                          <a:pt x="130377" y="113639"/>
                        </a:lnTo>
                        <a:close/>
                        <a:moveTo>
                          <a:pt x="183320" y="152488"/>
                        </a:moveTo>
                        <a:lnTo>
                          <a:pt x="185082" y="154074"/>
                        </a:lnTo>
                        <a:lnTo>
                          <a:pt x="185875" y="82014"/>
                        </a:lnTo>
                        <a:lnTo>
                          <a:pt x="182616" y="80693"/>
                        </a:lnTo>
                        <a:lnTo>
                          <a:pt x="183320" y="152488"/>
                        </a:lnTo>
                        <a:close/>
                        <a:moveTo>
                          <a:pt x="47482" y="29599"/>
                        </a:moveTo>
                        <a:lnTo>
                          <a:pt x="176449" y="146322"/>
                        </a:lnTo>
                        <a:lnTo>
                          <a:pt x="175745" y="78138"/>
                        </a:lnTo>
                        <a:lnTo>
                          <a:pt x="47482" y="29599"/>
                        </a:lnTo>
                        <a:close/>
                      </a:path>
                    </a:pathLst>
                  </a:custGeom>
                  <a:grpFill/>
                  <a:ln w="8809" cap="flat">
                    <a:noFill/>
                    <a:prstDash val="solid"/>
                    <a:miter/>
                  </a:ln>
                </p:spPr>
                <p:txBody>
                  <a:bodyPr rtlCol="0" anchor="ctr"/>
                  <a:lstStyle/>
                  <a:p>
                    <a:endParaRPr lang="en-US" sz="3200"/>
                  </a:p>
                </p:txBody>
              </p:sp>
            </p:grpSp>
            <p:grpSp>
              <p:nvGrpSpPr>
                <p:cNvPr id="1735" name="Graphic 4229">
                  <a:extLst>
                    <a:ext uri="{FF2B5EF4-FFF2-40B4-BE49-F238E27FC236}">
                      <a16:creationId xmlns:a16="http://schemas.microsoft.com/office/drawing/2014/main" id="{54B2BBCD-3288-427E-A704-ADE13DB89A94}"/>
                    </a:ext>
                  </a:extLst>
                </p:cNvPr>
                <p:cNvGrpSpPr/>
                <p:nvPr/>
              </p:nvGrpSpPr>
              <p:grpSpPr>
                <a:xfrm>
                  <a:off x="3539732" y="3924410"/>
                  <a:ext cx="218733" cy="212655"/>
                  <a:chOff x="3539732" y="3924410"/>
                  <a:chExt cx="218733" cy="212655"/>
                </a:xfrm>
                <a:grpFill/>
              </p:grpSpPr>
              <p:sp>
                <p:nvSpPr>
                  <p:cNvPr id="2132" name="Freeform: Shape 2131">
                    <a:extLst>
                      <a:ext uri="{FF2B5EF4-FFF2-40B4-BE49-F238E27FC236}">
                        <a16:creationId xmlns:a16="http://schemas.microsoft.com/office/drawing/2014/main" id="{1691C134-D907-4936-9586-96B55ACDA62E}"/>
                      </a:ext>
                    </a:extLst>
                  </p:cNvPr>
                  <p:cNvSpPr/>
                  <p:nvPr/>
                </p:nvSpPr>
                <p:spPr>
                  <a:xfrm>
                    <a:off x="3556469" y="3938152"/>
                    <a:ext cx="198032" cy="192394"/>
                  </a:xfrm>
                  <a:custGeom>
                    <a:avLst/>
                    <a:gdLst>
                      <a:gd name="connsiteX0" fmla="*/ 163235 w 198032"/>
                      <a:gd name="connsiteY0" fmla="*/ 183673 h 192394"/>
                      <a:gd name="connsiteX1" fmla="*/ 188518 w 198032"/>
                      <a:gd name="connsiteY1" fmla="*/ 116899 h 192394"/>
                      <a:gd name="connsiteX2" fmla="*/ 190368 w 198032"/>
                      <a:gd name="connsiteY2" fmla="*/ 122096 h 192394"/>
                      <a:gd name="connsiteX3" fmla="*/ 10131 w 198032"/>
                      <a:gd name="connsiteY3" fmla="*/ 11276 h 192394"/>
                      <a:gd name="connsiteX4" fmla="*/ 13038 w 198032"/>
                      <a:gd name="connsiteY4" fmla="*/ 7840 h 192394"/>
                      <a:gd name="connsiteX5" fmla="*/ 163235 w 198032"/>
                      <a:gd name="connsiteY5" fmla="*/ 183673 h 192394"/>
                      <a:gd name="connsiteX6" fmla="*/ 170811 w 198032"/>
                      <a:gd name="connsiteY6" fmla="*/ 192394 h 192394"/>
                      <a:gd name="connsiteX7" fmla="*/ 9602 w 198032"/>
                      <a:gd name="connsiteY7" fmla="*/ 10835 h 192394"/>
                      <a:gd name="connsiteX8" fmla="*/ 0 w 198032"/>
                      <a:gd name="connsiteY8" fmla="*/ 0 h 192394"/>
                      <a:gd name="connsiteX9" fmla="*/ 12597 w 198032"/>
                      <a:gd name="connsiteY9" fmla="*/ 7400 h 192394"/>
                      <a:gd name="connsiteX10" fmla="*/ 194949 w 198032"/>
                      <a:gd name="connsiteY10" fmla="*/ 114697 h 192394"/>
                      <a:gd name="connsiteX11" fmla="*/ 198032 w 198032"/>
                      <a:gd name="connsiteY11" fmla="*/ 116458 h 192394"/>
                      <a:gd name="connsiteX12" fmla="*/ 196799 w 198032"/>
                      <a:gd name="connsiteY12" fmla="*/ 119894 h 192394"/>
                      <a:gd name="connsiteX13" fmla="*/ 170811 w 198032"/>
                      <a:gd name="connsiteY13" fmla="*/ 192394 h 19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032" h="192394">
                        <a:moveTo>
                          <a:pt x="163235" y="183673"/>
                        </a:moveTo>
                        <a:lnTo>
                          <a:pt x="188518" y="116899"/>
                        </a:lnTo>
                        <a:lnTo>
                          <a:pt x="190368" y="122096"/>
                        </a:lnTo>
                        <a:lnTo>
                          <a:pt x="10131" y="11276"/>
                        </a:lnTo>
                        <a:lnTo>
                          <a:pt x="13038" y="7840"/>
                        </a:lnTo>
                        <a:lnTo>
                          <a:pt x="163235" y="183673"/>
                        </a:lnTo>
                        <a:close/>
                        <a:moveTo>
                          <a:pt x="170811" y="192394"/>
                        </a:moveTo>
                        <a:lnTo>
                          <a:pt x="9602" y="10835"/>
                        </a:lnTo>
                        <a:lnTo>
                          <a:pt x="0" y="0"/>
                        </a:lnTo>
                        <a:lnTo>
                          <a:pt x="12597" y="7400"/>
                        </a:lnTo>
                        <a:lnTo>
                          <a:pt x="194949" y="114697"/>
                        </a:lnTo>
                        <a:lnTo>
                          <a:pt x="198032" y="116458"/>
                        </a:lnTo>
                        <a:lnTo>
                          <a:pt x="196799" y="119894"/>
                        </a:lnTo>
                        <a:lnTo>
                          <a:pt x="170811" y="192394"/>
                        </a:lnTo>
                        <a:close/>
                      </a:path>
                    </a:pathLst>
                  </a:custGeom>
                  <a:grpFill/>
                  <a:ln w="8809" cap="flat">
                    <a:noFill/>
                    <a:prstDash val="solid"/>
                    <a:miter/>
                  </a:ln>
                </p:spPr>
                <p:txBody>
                  <a:bodyPr rtlCol="0" anchor="ctr"/>
                  <a:lstStyle/>
                  <a:p>
                    <a:endParaRPr lang="en-US" sz="3200"/>
                  </a:p>
                </p:txBody>
              </p:sp>
              <p:sp>
                <p:nvSpPr>
                  <p:cNvPr id="2133" name="Freeform: Shape 2132">
                    <a:extLst>
                      <a:ext uri="{FF2B5EF4-FFF2-40B4-BE49-F238E27FC236}">
                        <a16:creationId xmlns:a16="http://schemas.microsoft.com/office/drawing/2014/main" id="{7A496BE8-D8AB-48CA-ABED-C644B48ECAB5}"/>
                      </a:ext>
                    </a:extLst>
                  </p:cNvPr>
                  <p:cNvSpPr/>
                  <p:nvPr/>
                </p:nvSpPr>
                <p:spPr>
                  <a:xfrm>
                    <a:off x="3539732" y="3924410"/>
                    <a:ext cx="218733" cy="212655"/>
                  </a:xfrm>
                  <a:custGeom>
                    <a:avLst/>
                    <a:gdLst>
                      <a:gd name="connsiteX0" fmla="*/ 188870 w 218733"/>
                      <a:gd name="connsiteY0" fmla="*/ 212655 h 212655"/>
                      <a:gd name="connsiteX1" fmla="*/ 24402 w 218733"/>
                      <a:gd name="connsiteY1" fmla="*/ 27485 h 212655"/>
                      <a:gd name="connsiteX2" fmla="*/ 21847 w 218733"/>
                      <a:gd name="connsiteY2" fmla="*/ 25899 h 212655"/>
                      <a:gd name="connsiteX3" fmla="*/ 22375 w 218733"/>
                      <a:gd name="connsiteY3" fmla="*/ 25195 h 212655"/>
                      <a:gd name="connsiteX4" fmla="*/ 0 w 218733"/>
                      <a:gd name="connsiteY4" fmla="*/ 0 h 212655"/>
                      <a:gd name="connsiteX5" fmla="*/ 29159 w 218733"/>
                      <a:gd name="connsiteY5" fmla="*/ 17090 h 212655"/>
                      <a:gd name="connsiteX6" fmla="*/ 29775 w 218733"/>
                      <a:gd name="connsiteY6" fmla="*/ 16297 h 212655"/>
                      <a:gd name="connsiteX7" fmla="*/ 31713 w 218733"/>
                      <a:gd name="connsiteY7" fmla="*/ 18588 h 212655"/>
                      <a:gd name="connsiteX8" fmla="*/ 205344 w 218733"/>
                      <a:gd name="connsiteY8" fmla="*/ 120775 h 212655"/>
                      <a:gd name="connsiteX9" fmla="*/ 205344 w 218733"/>
                      <a:gd name="connsiteY9" fmla="*/ 120775 h 212655"/>
                      <a:gd name="connsiteX10" fmla="*/ 205344 w 218733"/>
                      <a:gd name="connsiteY10" fmla="*/ 120863 h 212655"/>
                      <a:gd name="connsiteX11" fmla="*/ 218734 w 218733"/>
                      <a:gd name="connsiteY11" fmla="*/ 128703 h 212655"/>
                      <a:gd name="connsiteX12" fmla="*/ 213448 w 218733"/>
                      <a:gd name="connsiteY12" fmla="*/ 143591 h 212655"/>
                      <a:gd name="connsiteX13" fmla="*/ 213448 w 218733"/>
                      <a:gd name="connsiteY13" fmla="*/ 143679 h 212655"/>
                      <a:gd name="connsiteX14" fmla="*/ 213448 w 218733"/>
                      <a:gd name="connsiteY14" fmla="*/ 143679 h 212655"/>
                      <a:gd name="connsiteX15" fmla="*/ 188870 w 218733"/>
                      <a:gd name="connsiteY15" fmla="*/ 212655 h 212655"/>
                      <a:gd name="connsiteX16" fmla="*/ 183849 w 218733"/>
                      <a:gd name="connsiteY16" fmla="*/ 196887 h 212655"/>
                      <a:gd name="connsiteX17" fmla="*/ 186316 w 218733"/>
                      <a:gd name="connsiteY17" fmla="*/ 199706 h 212655"/>
                      <a:gd name="connsiteX18" fmla="*/ 207546 w 218733"/>
                      <a:gd name="connsiteY18" fmla="*/ 140155 h 212655"/>
                      <a:gd name="connsiteX19" fmla="*/ 205696 w 218733"/>
                      <a:gd name="connsiteY19" fmla="*/ 139010 h 212655"/>
                      <a:gd name="connsiteX20" fmla="*/ 183849 w 218733"/>
                      <a:gd name="connsiteY20" fmla="*/ 196887 h 212655"/>
                      <a:gd name="connsiteX21" fmla="*/ 55675 w 218733"/>
                      <a:gd name="connsiteY21" fmla="*/ 46689 h 212655"/>
                      <a:gd name="connsiteX22" fmla="*/ 178828 w 218733"/>
                      <a:gd name="connsiteY22" fmla="*/ 190897 h 212655"/>
                      <a:gd name="connsiteX23" fmla="*/ 199882 w 218733"/>
                      <a:gd name="connsiteY23" fmla="*/ 135310 h 212655"/>
                      <a:gd name="connsiteX24" fmla="*/ 55675 w 218733"/>
                      <a:gd name="connsiteY24" fmla="*/ 46689 h 212655"/>
                      <a:gd name="connsiteX25" fmla="*/ 208955 w 218733"/>
                      <a:gd name="connsiteY25" fmla="*/ 130730 h 212655"/>
                      <a:gd name="connsiteX26" fmla="*/ 209924 w 218733"/>
                      <a:gd name="connsiteY26" fmla="*/ 133548 h 212655"/>
                      <a:gd name="connsiteX27" fmla="*/ 210541 w 218733"/>
                      <a:gd name="connsiteY27" fmla="*/ 131698 h 212655"/>
                      <a:gd name="connsiteX28" fmla="*/ 208955 w 218733"/>
                      <a:gd name="connsiteY28" fmla="*/ 130730 h 212655"/>
                      <a:gd name="connsiteX29" fmla="*/ 123682 w 218733"/>
                      <a:gd name="connsiteY29" fmla="*/ 80605 h 212655"/>
                      <a:gd name="connsiteX30" fmla="*/ 202348 w 218733"/>
                      <a:gd name="connsiteY30" fmla="*/ 128968 h 212655"/>
                      <a:gd name="connsiteX31" fmla="*/ 202965 w 218733"/>
                      <a:gd name="connsiteY31" fmla="*/ 127294 h 212655"/>
                      <a:gd name="connsiteX32" fmla="*/ 123682 w 218733"/>
                      <a:gd name="connsiteY32" fmla="*/ 80605 h 21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8733" h="212655">
                        <a:moveTo>
                          <a:pt x="188870" y="212655"/>
                        </a:moveTo>
                        <a:lnTo>
                          <a:pt x="24402" y="27485"/>
                        </a:lnTo>
                        <a:lnTo>
                          <a:pt x="21847" y="25899"/>
                        </a:lnTo>
                        <a:lnTo>
                          <a:pt x="22375" y="25195"/>
                        </a:lnTo>
                        <a:lnTo>
                          <a:pt x="0" y="0"/>
                        </a:lnTo>
                        <a:lnTo>
                          <a:pt x="29159" y="17090"/>
                        </a:lnTo>
                        <a:lnTo>
                          <a:pt x="29775" y="16297"/>
                        </a:lnTo>
                        <a:lnTo>
                          <a:pt x="31713" y="18588"/>
                        </a:lnTo>
                        <a:lnTo>
                          <a:pt x="205344" y="120775"/>
                        </a:lnTo>
                        <a:lnTo>
                          <a:pt x="205344" y="120775"/>
                        </a:lnTo>
                        <a:lnTo>
                          <a:pt x="205344" y="120863"/>
                        </a:lnTo>
                        <a:lnTo>
                          <a:pt x="218734" y="128703"/>
                        </a:lnTo>
                        <a:lnTo>
                          <a:pt x="213448" y="143591"/>
                        </a:lnTo>
                        <a:lnTo>
                          <a:pt x="213448" y="143679"/>
                        </a:lnTo>
                        <a:lnTo>
                          <a:pt x="213448" y="143679"/>
                        </a:lnTo>
                        <a:lnTo>
                          <a:pt x="188870" y="212655"/>
                        </a:lnTo>
                        <a:close/>
                        <a:moveTo>
                          <a:pt x="183849" y="196887"/>
                        </a:moveTo>
                        <a:lnTo>
                          <a:pt x="186316" y="199706"/>
                        </a:lnTo>
                        <a:lnTo>
                          <a:pt x="207546" y="140155"/>
                        </a:lnTo>
                        <a:lnTo>
                          <a:pt x="205696" y="139010"/>
                        </a:lnTo>
                        <a:lnTo>
                          <a:pt x="183849" y="196887"/>
                        </a:lnTo>
                        <a:close/>
                        <a:moveTo>
                          <a:pt x="55675" y="46689"/>
                        </a:moveTo>
                        <a:lnTo>
                          <a:pt x="178828" y="190897"/>
                        </a:lnTo>
                        <a:lnTo>
                          <a:pt x="199882" y="135310"/>
                        </a:lnTo>
                        <a:lnTo>
                          <a:pt x="55675" y="46689"/>
                        </a:lnTo>
                        <a:close/>
                        <a:moveTo>
                          <a:pt x="208955" y="130730"/>
                        </a:moveTo>
                        <a:lnTo>
                          <a:pt x="209924" y="133548"/>
                        </a:lnTo>
                        <a:lnTo>
                          <a:pt x="210541" y="131698"/>
                        </a:lnTo>
                        <a:lnTo>
                          <a:pt x="208955" y="130730"/>
                        </a:lnTo>
                        <a:close/>
                        <a:moveTo>
                          <a:pt x="123682" y="80605"/>
                        </a:moveTo>
                        <a:lnTo>
                          <a:pt x="202348" y="128968"/>
                        </a:lnTo>
                        <a:lnTo>
                          <a:pt x="202965" y="127294"/>
                        </a:lnTo>
                        <a:lnTo>
                          <a:pt x="123682" y="80605"/>
                        </a:lnTo>
                        <a:close/>
                      </a:path>
                    </a:pathLst>
                  </a:custGeom>
                  <a:grpFill/>
                  <a:ln w="8809" cap="flat">
                    <a:noFill/>
                    <a:prstDash val="solid"/>
                    <a:miter/>
                  </a:ln>
                </p:spPr>
                <p:txBody>
                  <a:bodyPr rtlCol="0" anchor="ctr"/>
                  <a:lstStyle/>
                  <a:p>
                    <a:endParaRPr lang="en-US" sz="3200"/>
                  </a:p>
                </p:txBody>
              </p:sp>
            </p:grpSp>
            <p:grpSp>
              <p:nvGrpSpPr>
                <p:cNvPr id="1736" name="Graphic 4229">
                  <a:extLst>
                    <a:ext uri="{FF2B5EF4-FFF2-40B4-BE49-F238E27FC236}">
                      <a16:creationId xmlns:a16="http://schemas.microsoft.com/office/drawing/2014/main" id="{38C55221-5C8A-4478-992A-4E067B7236B0}"/>
                    </a:ext>
                  </a:extLst>
                </p:cNvPr>
                <p:cNvGrpSpPr/>
                <p:nvPr/>
              </p:nvGrpSpPr>
              <p:grpSpPr>
                <a:xfrm>
                  <a:off x="3292720" y="3775269"/>
                  <a:ext cx="287181" cy="186932"/>
                  <a:chOff x="3292720" y="3775269"/>
                  <a:chExt cx="287181" cy="186932"/>
                </a:xfrm>
                <a:grpFill/>
              </p:grpSpPr>
              <p:sp>
                <p:nvSpPr>
                  <p:cNvPr id="2130" name="Freeform: Shape 2129">
                    <a:extLst>
                      <a:ext uri="{FF2B5EF4-FFF2-40B4-BE49-F238E27FC236}">
                        <a16:creationId xmlns:a16="http://schemas.microsoft.com/office/drawing/2014/main" id="{654208A6-40BF-4E86-B19C-5DC1BD00210D}"/>
                      </a:ext>
                    </a:extLst>
                  </p:cNvPr>
                  <p:cNvSpPr/>
                  <p:nvPr/>
                </p:nvSpPr>
                <p:spPr>
                  <a:xfrm>
                    <a:off x="3306815" y="3780379"/>
                    <a:ext cx="265951" cy="173189"/>
                  </a:xfrm>
                  <a:custGeom>
                    <a:avLst/>
                    <a:gdLst>
                      <a:gd name="connsiteX0" fmla="*/ 0 w 265951"/>
                      <a:gd name="connsiteY0" fmla="*/ 0 h 173189"/>
                      <a:gd name="connsiteX1" fmla="*/ 10219 w 265951"/>
                      <a:gd name="connsiteY1" fmla="*/ 1233 h 173189"/>
                      <a:gd name="connsiteX2" fmla="*/ 204110 w 265951"/>
                      <a:gd name="connsiteY2" fmla="*/ 25283 h 173189"/>
                      <a:gd name="connsiteX3" fmla="*/ 206225 w 265951"/>
                      <a:gd name="connsiteY3" fmla="*/ 25547 h 173189"/>
                      <a:gd name="connsiteX4" fmla="*/ 207017 w 265951"/>
                      <a:gd name="connsiteY4" fmla="*/ 27485 h 173189"/>
                      <a:gd name="connsiteX5" fmla="*/ 263132 w 265951"/>
                      <a:gd name="connsiteY5" fmla="*/ 166231 h 173189"/>
                      <a:gd name="connsiteX6" fmla="*/ 265951 w 265951"/>
                      <a:gd name="connsiteY6" fmla="*/ 173190 h 173189"/>
                      <a:gd name="connsiteX7" fmla="*/ 259696 w 265951"/>
                      <a:gd name="connsiteY7" fmla="*/ 169137 h 173189"/>
                      <a:gd name="connsiteX8" fmla="*/ 9602 w 265951"/>
                      <a:gd name="connsiteY8" fmla="*/ 6343 h 173189"/>
                      <a:gd name="connsiteX9" fmla="*/ 0 w 265951"/>
                      <a:gd name="connsiteY9" fmla="*/ 0 h 173189"/>
                      <a:gd name="connsiteX10" fmla="*/ 19468 w 265951"/>
                      <a:gd name="connsiteY10" fmla="*/ 12509 h 173189"/>
                      <a:gd name="connsiteX11" fmla="*/ 262251 w 265951"/>
                      <a:gd name="connsiteY11" fmla="*/ 165173 h 173189"/>
                      <a:gd name="connsiteX12" fmla="*/ 258816 w 265951"/>
                      <a:gd name="connsiteY12" fmla="*/ 168080 h 173189"/>
                      <a:gd name="connsiteX13" fmla="*/ 200499 w 265951"/>
                      <a:gd name="connsiteY13" fmla="*/ 30216 h 173189"/>
                      <a:gd name="connsiteX14" fmla="*/ 203317 w 265951"/>
                      <a:gd name="connsiteY14" fmla="*/ 32330 h 173189"/>
                      <a:gd name="connsiteX15" fmla="*/ 19468 w 265951"/>
                      <a:gd name="connsiteY15" fmla="*/ 12509 h 17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5951" h="173189">
                        <a:moveTo>
                          <a:pt x="0" y="0"/>
                        </a:moveTo>
                        <a:lnTo>
                          <a:pt x="10219" y="1233"/>
                        </a:lnTo>
                        <a:lnTo>
                          <a:pt x="204110" y="25283"/>
                        </a:lnTo>
                        <a:lnTo>
                          <a:pt x="206225" y="25547"/>
                        </a:lnTo>
                        <a:lnTo>
                          <a:pt x="207017" y="27485"/>
                        </a:lnTo>
                        <a:lnTo>
                          <a:pt x="263132" y="166231"/>
                        </a:lnTo>
                        <a:lnTo>
                          <a:pt x="265951" y="173190"/>
                        </a:lnTo>
                        <a:lnTo>
                          <a:pt x="259696" y="169137"/>
                        </a:lnTo>
                        <a:lnTo>
                          <a:pt x="9602" y="6343"/>
                        </a:lnTo>
                        <a:lnTo>
                          <a:pt x="0" y="0"/>
                        </a:lnTo>
                        <a:close/>
                        <a:moveTo>
                          <a:pt x="19468" y="12509"/>
                        </a:moveTo>
                        <a:lnTo>
                          <a:pt x="262251" y="165173"/>
                        </a:lnTo>
                        <a:lnTo>
                          <a:pt x="258816" y="168080"/>
                        </a:lnTo>
                        <a:lnTo>
                          <a:pt x="200499" y="30216"/>
                        </a:lnTo>
                        <a:lnTo>
                          <a:pt x="203317" y="32330"/>
                        </a:lnTo>
                        <a:lnTo>
                          <a:pt x="19468" y="12509"/>
                        </a:lnTo>
                        <a:close/>
                      </a:path>
                    </a:pathLst>
                  </a:custGeom>
                  <a:grpFill/>
                  <a:ln w="8809" cap="flat">
                    <a:noFill/>
                    <a:prstDash val="solid"/>
                    <a:miter/>
                  </a:ln>
                </p:spPr>
                <p:txBody>
                  <a:bodyPr rtlCol="0" anchor="ctr"/>
                  <a:lstStyle/>
                  <a:p>
                    <a:endParaRPr lang="en-US" sz="3200"/>
                  </a:p>
                </p:txBody>
              </p:sp>
              <p:sp>
                <p:nvSpPr>
                  <p:cNvPr id="2131" name="Freeform: Shape 2130">
                    <a:extLst>
                      <a:ext uri="{FF2B5EF4-FFF2-40B4-BE49-F238E27FC236}">
                        <a16:creationId xmlns:a16="http://schemas.microsoft.com/office/drawing/2014/main" id="{35643755-05A1-4388-BD05-A33F0F43F396}"/>
                      </a:ext>
                    </a:extLst>
                  </p:cNvPr>
                  <p:cNvSpPr/>
                  <p:nvPr/>
                </p:nvSpPr>
                <p:spPr>
                  <a:xfrm>
                    <a:off x="3292720" y="3775269"/>
                    <a:ext cx="287181" cy="186932"/>
                  </a:xfrm>
                  <a:custGeom>
                    <a:avLst/>
                    <a:gdLst>
                      <a:gd name="connsiteX0" fmla="*/ 287182 w 287181"/>
                      <a:gd name="connsiteY0" fmla="*/ 186932 h 186932"/>
                      <a:gd name="connsiteX1" fmla="*/ 272822 w 287181"/>
                      <a:gd name="connsiteY1" fmla="*/ 177595 h 186932"/>
                      <a:gd name="connsiteX2" fmla="*/ 271589 w 287181"/>
                      <a:gd name="connsiteY2" fmla="*/ 178652 h 186932"/>
                      <a:gd name="connsiteX3" fmla="*/ 270532 w 287181"/>
                      <a:gd name="connsiteY3" fmla="*/ 176097 h 186932"/>
                      <a:gd name="connsiteX4" fmla="*/ 19380 w 287181"/>
                      <a:gd name="connsiteY4" fmla="*/ 12685 h 186932"/>
                      <a:gd name="connsiteX5" fmla="*/ 19468 w 287181"/>
                      <a:gd name="connsiteY5" fmla="*/ 12685 h 186932"/>
                      <a:gd name="connsiteX6" fmla="*/ 0 w 287181"/>
                      <a:gd name="connsiteY6" fmla="*/ 0 h 186932"/>
                      <a:gd name="connsiteX7" fmla="*/ 206841 w 287181"/>
                      <a:gd name="connsiteY7" fmla="*/ 25635 h 186932"/>
                      <a:gd name="connsiteX8" fmla="*/ 206577 w 287181"/>
                      <a:gd name="connsiteY8" fmla="*/ 25018 h 186932"/>
                      <a:gd name="connsiteX9" fmla="*/ 207458 w 287181"/>
                      <a:gd name="connsiteY9" fmla="*/ 25723 h 186932"/>
                      <a:gd name="connsiteX10" fmla="*/ 222698 w 287181"/>
                      <a:gd name="connsiteY10" fmla="*/ 27573 h 186932"/>
                      <a:gd name="connsiteX11" fmla="*/ 228248 w 287181"/>
                      <a:gd name="connsiteY11" fmla="*/ 41404 h 186932"/>
                      <a:gd name="connsiteX12" fmla="*/ 229129 w 287181"/>
                      <a:gd name="connsiteY12" fmla="*/ 42108 h 186932"/>
                      <a:gd name="connsiteX13" fmla="*/ 228512 w 287181"/>
                      <a:gd name="connsiteY13" fmla="*/ 42020 h 186932"/>
                      <a:gd name="connsiteX14" fmla="*/ 279694 w 287181"/>
                      <a:gd name="connsiteY14" fmla="*/ 168345 h 186932"/>
                      <a:gd name="connsiteX15" fmla="*/ 282072 w 287181"/>
                      <a:gd name="connsiteY15" fmla="*/ 169842 h 186932"/>
                      <a:gd name="connsiteX16" fmla="*/ 280751 w 287181"/>
                      <a:gd name="connsiteY16" fmla="*/ 170899 h 186932"/>
                      <a:gd name="connsiteX17" fmla="*/ 287182 w 287181"/>
                      <a:gd name="connsiteY17" fmla="*/ 186932 h 186932"/>
                      <a:gd name="connsiteX18" fmla="*/ 47658 w 287181"/>
                      <a:gd name="connsiteY18" fmla="*/ 22464 h 186932"/>
                      <a:gd name="connsiteX19" fmla="*/ 262692 w 287181"/>
                      <a:gd name="connsiteY19" fmla="*/ 157686 h 186932"/>
                      <a:gd name="connsiteX20" fmla="*/ 213008 w 287181"/>
                      <a:gd name="connsiteY20" fmla="*/ 40347 h 186932"/>
                      <a:gd name="connsiteX21" fmla="*/ 47658 w 287181"/>
                      <a:gd name="connsiteY21" fmla="*/ 22464 h 186932"/>
                      <a:gd name="connsiteX22" fmla="*/ 220760 w 287181"/>
                      <a:gd name="connsiteY22" fmla="*/ 41227 h 186932"/>
                      <a:gd name="connsiteX23" fmla="*/ 225164 w 287181"/>
                      <a:gd name="connsiteY23" fmla="*/ 51710 h 186932"/>
                      <a:gd name="connsiteX24" fmla="*/ 220760 w 287181"/>
                      <a:gd name="connsiteY24" fmla="*/ 41227 h 186932"/>
                      <a:gd name="connsiteX25" fmla="*/ 34268 w 287181"/>
                      <a:gd name="connsiteY25" fmla="*/ 14271 h 186932"/>
                      <a:gd name="connsiteX26" fmla="*/ 210012 w 287181"/>
                      <a:gd name="connsiteY26" fmla="*/ 33211 h 186932"/>
                      <a:gd name="connsiteX27" fmla="*/ 209836 w 287181"/>
                      <a:gd name="connsiteY27" fmla="*/ 32770 h 186932"/>
                      <a:gd name="connsiteX28" fmla="*/ 28102 w 287181"/>
                      <a:gd name="connsiteY28" fmla="*/ 10307 h 186932"/>
                      <a:gd name="connsiteX29" fmla="*/ 34268 w 287181"/>
                      <a:gd name="connsiteY29" fmla="*/ 14271 h 186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181" h="186932">
                        <a:moveTo>
                          <a:pt x="287182" y="186932"/>
                        </a:moveTo>
                        <a:lnTo>
                          <a:pt x="272822" y="177595"/>
                        </a:lnTo>
                        <a:lnTo>
                          <a:pt x="271589" y="178652"/>
                        </a:lnTo>
                        <a:lnTo>
                          <a:pt x="270532" y="176097"/>
                        </a:lnTo>
                        <a:lnTo>
                          <a:pt x="19380" y="12685"/>
                        </a:lnTo>
                        <a:lnTo>
                          <a:pt x="19468" y="12685"/>
                        </a:lnTo>
                        <a:lnTo>
                          <a:pt x="0" y="0"/>
                        </a:lnTo>
                        <a:lnTo>
                          <a:pt x="206841" y="25635"/>
                        </a:lnTo>
                        <a:lnTo>
                          <a:pt x="206577" y="25018"/>
                        </a:lnTo>
                        <a:lnTo>
                          <a:pt x="207458" y="25723"/>
                        </a:lnTo>
                        <a:lnTo>
                          <a:pt x="222698" y="27573"/>
                        </a:lnTo>
                        <a:lnTo>
                          <a:pt x="228248" y="41404"/>
                        </a:lnTo>
                        <a:lnTo>
                          <a:pt x="229129" y="42108"/>
                        </a:lnTo>
                        <a:lnTo>
                          <a:pt x="228512" y="42020"/>
                        </a:lnTo>
                        <a:lnTo>
                          <a:pt x="279694" y="168345"/>
                        </a:lnTo>
                        <a:lnTo>
                          <a:pt x="282072" y="169842"/>
                        </a:lnTo>
                        <a:lnTo>
                          <a:pt x="280751" y="170899"/>
                        </a:lnTo>
                        <a:lnTo>
                          <a:pt x="287182" y="186932"/>
                        </a:lnTo>
                        <a:close/>
                        <a:moveTo>
                          <a:pt x="47658" y="22464"/>
                        </a:moveTo>
                        <a:lnTo>
                          <a:pt x="262692" y="157686"/>
                        </a:lnTo>
                        <a:lnTo>
                          <a:pt x="213008" y="40347"/>
                        </a:lnTo>
                        <a:lnTo>
                          <a:pt x="47658" y="22464"/>
                        </a:lnTo>
                        <a:close/>
                        <a:moveTo>
                          <a:pt x="220760" y="41227"/>
                        </a:moveTo>
                        <a:lnTo>
                          <a:pt x="225164" y="51710"/>
                        </a:lnTo>
                        <a:lnTo>
                          <a:pt x="220760" y="41227"/>
                        </a:lnTo>
                        <a:close/>
                        <a:moveTo>
                          <a:pt x="34268" y="14271"/>
                        </a:moveTo>
                        <a:lnTo>
                          <a:pt x="210012" y="33211"/>
                        </a:lnTo>
                        <a:lnTo>
                          <a:pt x="209836" y="32770"/>
                        </a:lnTo>
                        <a:lnTo>
                          <a:pt x="28102" y="10307"/>
                        </a:lnTo>
                        <a:lnTo>
                          <a:pt x="34268" y="14271"/>
                        </a:lnTo>
                        <a:close/>
                      </a:path>
                    </a:pathLst>
                  </a:custGeom>
                  <a:grpFill/>
                  <a:ln w="8809" cap="flat">
                    <a:noFill/>
                    <a:prstDash val="solid"/>
                    <a:miter/>
                  </a:ln>
                </p:spPr>
                <p:txBody>
                  <a:bodyPr rtlCol="0" anchor="ctr"/>
                  <a:lstStyle/>
                  <a:p>
                    <a:endParaRPr lang="en-US" sz="3200"/>
                  </a:p>
                </p:txBody>
              </p:sp>
            </p:grpSp>
            <p:grpSp>
              <p:nvGrpSpPr>
                <p:cNvPr id="1737" name="Graphic 4229">
                  <a:extLst>
                    <a:ext uri="{FF2B5EF4-FFF2-40B4-BE49-F238E27FC236}">
                      <a16:creationId xmlns:a16="http://schemas.microsoft.com/office/drawing/2014/main" id="{029B3BB8-7A39-4F65-8C3A-DB7586BEB240}"/>
                    </a:ext>
                  </a:extLst>
                </p:cNvPr>
                <p:cNvGrpSpPr/>
                <p:nvPr/>
              </p:nvGrpSpPr>
              <p:grpSpPr>
                <a:xfrm>
                  <a:off x="3427326" y="3939650"/>
                  <a:ext cx="168168" cy="139890"/>
                  <a:chOff x="3427326" y="3939650"/>
                  <a:chExt cx="168168" cy="139890"/>
                </a:xfrm>
                <a:grpFill/>
              </p:grpSpPr>
              <p:sp>
                <p:nvSpPr>
                  <p:cNvPr id="2128" name="Freeform: Shape 2127">
                    <a:extLst>
                      <a:ext uri="{FF2B5EF4-FFF2-40B4-BE49-F238E27FC236}">
                        <a16:creationId xmlns:a16="http://schemas.microsoft.com/office/drawing/2014/main" id="{94CEEECF-0346-4736-A4A4-57B26477CBBE}"/>
                      </a:ext>
                    </a:extLst>
                  </p:cNvPr>
                  <p:cNvSpPr/>
                  <p:nvPr/>
                </p:nvSpPr>
                <p:spPr>
                  <a:xfrm>
                    <a:off x="3435606" y="3945552"/>
                    <a:ext cx="153633" cy="127645"/>
                  </a:xfrm>
                  <a:custGeom>
                    <a:avLst/>
                    <a:gdLst>
                      <a:gd name="connsiteX0" fmla="*/ 0 w 153633"/>
                      <a:gd name="connsiteY0" fmla="*/ 99368 h 127645"/>
                      <a:gd name="connsiteX1" fmla="*/ 1233 w 153633"/>
                      <a:gd name="connsiteY1" fmla="*/ 98399 h 127645"/>
                      <a:gd name="connsiteX2" fmla="*/ 131522 w 153633"/>
                      <a:gd name="connsiteY2" fmla="*/ 1057 h 127645"/>
                      <a:gd name="connsiteX3" fmla="*/ 132932 w 153633"/>
                      <a:gd name="connsiteY3" fmla="*/ 0 h 127645"/>
                      <a:gd name="connsiteX4" fmla="*/ 133196 w 153633"/>
                      <a:gd name="connsiteY4" fmla="*/ 1762 h 127645"/>
                      <a:gd name="connsiteX5" fmla="*/ 153457 w 153633"/>
                      <a:gd name="connsiteY5" fmla="*/ 126853 h 127645"/>
                      <a:gd name="connsiteX6" fmla="*/ 153633 w 153633"/>
                      <a:gd name="connsiteY6" fmla="*/ 127646 h 127645"/>
                      <a:gd name="connsiteX7" fmla="*/ 152841 w 153633"/>
                      <a:gd name="connsiteY7" fmla="*/ 127470 h 127645"/>
                      <a:gd name="connsiteX8" fmla="*/ 2290 w 153633"/>
                      <a:gd name="connsiteY8" fmla="*/ 99721 h 127645"/>
                      <a:gd name="connsiteX9" fmla="*/ 0 w 153633"/>
                      <a:gd name="connsiteY9" fmla="*/ 99368 h 127645"/>
                      <a:gd name="connsiteX10" fmla="*/ 4581 w 153633"/>
                      <a:gd name="connsiteY10" fmla="*/ 100161 h 127645"/>
                      <a:gd name="connsiteX11" fmla="*/ 153105 w 153633"/>
                      <a:gd name="connsiteY11" fmla="*/ 126325 h 127645"/>
                      <a:gd name="connsiteX12" fmla="*/ 152400 w 153633"/>
                      <a:gd name="connsiteY12" fmla="*/ 127029 h 127645"/>
                      <a:gd name="connsiteX13" fmla="*/ 131170 w 153633"/>
                      <a:gd name="connsiteY13" fmla="*/ 2114 h 127645"/>
                      <a:gd name="connsiteX14" fmla="*/ 132843 w 153633"/>
                      <a:gd name="connsiteY14" fmla="*/ 2819 h 127645"/>
                      <a:gd name="connsiteX15" fmla="*/ 4581 w 153633"/>
                      <a:gd name="connsiteY15" fmla="*/ 100161 h 127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3633" h="127645">
                        <a:moveTo>
                          <a:pt x="0" y="99368"/>
                        </a:moveTo>
                        <a:lnTo>
                          <a:pt x="1233" y="98399"/>
                        </a:lnTo>
                        <a:lnTo>
                          <a:pt x="131522" y="1057"/>
                        </a:lnTo>
                        <a:lnTo>
                          <a:pt x="132932" y="0"/>
                        </a:lnTo>
                        <a:lnTo>
                          <a:pt x="133196" y="1762"/>
                        </a:lnTo>
                        <a:lnTo>
                          <a:pt x="153457" y="126853"/>
                        </a:lnTo>
                        <a:lnTo>
                          <a:pt x="153633" y="127646"/>
                        </a:lnTo>
                        <a:lnTo>
                          <a:pt x="152841" y="127470"/>
                        </a:lnTo>
                        <a:lnTo>
                          <a:pt x="2290" y="99721"/>
                        </a:lnTo>
                        <a:lnTo>
                          <a:pt x="0" y="99368"/>
                        </a:lnTo>
                        <a:close/>
                        <a:moveTo>
                          <a:pt x="4581" y="100161"/>
                        </a:moveTo>
                        <a:lnTo>
                          <a:pt x="153105" y="126325"/>
                        </a:lnTo>
                        <a:lnTo>
                          <a:pt x="152400" y="127029"/>
                        </a:lnTo>
                        <a:lnTo>
                          <a:pt x="131170" y="2114"/>
                        </a:lnTo>
                        <a:lnTo>
                          <a:pt x="132843" y="2819"/>
                        </a:lnTo>
                        <a:lnTo>
                          <a:pt x="4581" y="100161"/>
                        </a:lnTo>
                        <a:close/>
                      </a:path>
                    </a:pathLst>
                  </a:custGeom>
                  <a:grpFill/>
                  <a:ln w="8809" cap="flat">
                    <a:noFill/>
                    <a:prstDash val="solid"/>
                    <a:miter/>
                  </a:ln>
                </p:spPr>
                <p:txBody>
                  <a:bodyPr rtlCol="0" anchor="ctr"/>
                  <a:lstStyle/>
                  <a:p>
                    <a:endParaRPr lang="en-US" sz="3200"/>
                  </a:p>
                </p:txBody>
              </p:sp>
              <p:sp>
                <p:nvSpPr>
                  <p:cNvPr id="2129" name="Freeform: Shape 2128">
                    <a:extLst>
                      <a:ext uri="{FF2B5EF4-FFF2-40B4-BE49-F238E27FC236}">
                        <a16:creationId xmlns:a16="http://schemas.microsoft.com/office/drawing/2014/main" id="{9B83F1BE-9BD6-41BB-B2A7-E07DDC37518B}"/>
                      </a:ext>
                    </a:extLst>
                  </p:cNvPr>
                  <p:cNvSpPr/>
                  <p:nvPr/>
                </p:nvSpPr>
                <p:spPr>
                  <a:xfrm>
                    <a:off x="3427326" y="3939650"/>
                    <a:ext cx="168168" cy="139890"/>
                  </a:xfrm>
                  <a:custGeom>
                    <a:avLst/>
                    <a:gdLst>
                      <a:gd name="connsiteX0" fmla="*/ 158390 w 168168"/>
                      <a:gd name="connsiteY0" fmla="*/ 139891 h 139890"/>
                      <a:gd name="connsiteX1" fmla="*/ 157774 w 168168"/>
                      <a:gd name="connsiteY1" fmla="*/ 136279 h 139890"/>
                      <a:gd name="connsiteX2" fmla="*/ 4581 w 168168"/>
                      <a:gd name="connsiteY2" fmla="*/ 108089 h 139890"/>
                      <a:gd name="connsiteX3" fmla="*/ 4581 w 168168"/>
                      <a:gd name="connsiteY3" fmla="*/ 108089 h 139890"/>
                      <a:gd name="connsiteX4" fmla="*/ 0 w 168168"/>
                      <a:gd name="connsiteY4" fmla="*/ 107297 h 139890"/>
                      <a:gd name="connsiteX5" fmla="*/ 7400 w 168168"/>
                      <a:gd name="connsiteY5" fmla="*/ 101747 h 139890"/>
                      <a:gd name="connsiteX6" fmla="*/ 135486 w 168168"/>
                      <a:gd name="connsiteY6" fmla="*/ 6078 h 139890"/>
                      <a:gd name="connsiteX7" fmla="*/ 134958 w 168168"/>
                      <a:gd name="connsiteY7" fmla="*/ 2819 h 139890"/>
                      <a:gd name="connsiteX8" fmla="*/ 138129 w 168168"/>
                      <a:gd name="connsiteY8" fmla="*/ 4052 h 139890"/>
                      <a:gd name="connsiteX9" fmla="*/ 143503 w 168168"/>
                      <a:gd name="connsiteY9" fmla="*/ 0 h 139890"/>
                      <a:gd name="connsiteX10" fmla="*/ 144560 w 168168"/>
                      <a:gd name="connsiteY10" fmla="*/ 6607 h 139890"/>
                      <a:gd name="connsiteX11" fmla="*/ 147731 w 168168"/>
                      <a:gd name="connsiteY11" fmla="*/ 7840 h 139890"/>
                      <a:gd name="connsiteX12" fmla="*/ 145088 w 168168"/>
                      <a:gd name="connsiteY12" fmla="*/ 9866 h 139890"/>
                      <a:gd name="connsiteX13" fmla="*/ 164469 w 168168"/>
                      <a:gd name="connsiteY13" fmla="*/ 129496 h 139890"/>
                      <a:gd name="connsiteX14" fmla="*/ 168169 w 168168"/>
                      <a:gd name="connsiteY14" fmla="*/ 130113 h 139890"/>
                      <a:gd name="connsiteX15" fmla="*/ 165085 w 168168"/>
                      <a:gd name="connsiteY15" fmla="*/ 133108 h 139890"/>
                      <a:gd name="connsiteX16" fmla="*/ 165702 w 168168"/>
                      <a:gd name="connsiteY16" fmla="*/ 136896 h 139890"/>
                      <a:gd name="connsiteX17" fmla="*/ 161297 w 168168"/>
                      <a:gd name="connsiteY17" fmla="*/ 136896 h 139890"/>
                      <a:gd name="connsiteX18" fmla="*/ 158390 w 168168"/>
                      <a:gd name="connsiteY18" fmla="*/ 139891 h 139890"/>
                      <a:gd name="connsiteX19" fmla="*/ 21054 w 168168"/>
                      <a:gd name="connsiteY19" fmla="*/ 104125 h 139890"/>
                      <a:gd name="connsiteX20" fmla="*/ 156452 w 168168"/>
                      <a:gd name="connsiteY20" fmla="*/ 127998 h 139890"/>
                      <a:gd name="connsiteX21" fmla="*/ 137424 w 168168"/>
                      <a:gd name="connsiteY21" fmla="*/ 15857 h 139890"/>
                      <a:gd name="connsiteX22" fmla="*/ 21054 w 168168"/>
                      <a:gd name="connsiteY22" fmla="*/ 104125 h 139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168" h="139890">
                        <a:moveTo>
                          <a:pt x="158390" y="139891"/>
                        </a:moveTo>
                        <a:lnTo>
                          <a:pt x="157774" y="136279"/>
                        </a:lnTo>
                        <a:lnTo>
                          <a:pt x="4581" y="108089"/>
                        </a:lnTo>
                        <a:lnTo>
                          <a:pt x="4581" y="108089"/>
                        </a:lnTo>
                        <a:lnTo>
                          <a:pt x="0" y="107297"/>
                        </a:lnTo>
                        <a:lnTo>
                          <a:pt x="7400" y="101747"/>
                        </a:lnTo>
                        <a:lnTo>
                          <a:pt x="135486" y="6078"/>
                        </a:lnTo>
                        <a:lnTo>
                          <a:pt x="134958" y="2819"/>
                        </a:lnTo>
                        <a:lnTo>
                          <a:pt x="138129" y="4052"/>
                        </a:lnTo>
                        <a:lnTo>
                          <a:pt x="143503" y="0"/>
                        </a:lnTo>
                        <a:lnTo>
                          <a:pt x="144560" y="6607"/>
                        </a:lnTo>
                        <a:lnTo>
                          <a:pt x="147731" y="7840"/>
                        </a:lnTo>
                        <a:lnTo>
                          <a:pt x="145088" y="9866"/>
                        </a:lnTo>
                        <a:lnTo>
                          <a:pt x="164469" y="129496"/>
                        </a:lnTo>
                        <a:lnTo>
                          <a:pt x="168169" y="130113"/>
                        </a:lnTo>
                        <a:lnTo>
                          <a:pt x="165085" y="133108"/>
                        </a:lnTo>
                        <a:lnTo>
                          <a:pt x="165702" y="136896"/>
                        </a:lnTo>
                        <a:lnTo>
                          <a:pt x="161297" y="136896"/>
                        </a:lnTo>
                        <a:lnTo>
                          <a:pt x="158390" y="139891"/>
                        </a:lnTo>
                        <a:close/>
                        <a:moveTo>
                          <a:pt x="21054" y="104125"/>
                        </a:moveTo>
                        <a:lnTo>
                          <a:pt x="156452" y="127998"/>
                        </a:lnTo>
                        <a:lnTo>
                          <a:pt x="137424" y="15857"/>
                        </a:lnTo>
                        <a:lnTo>
                          <a:pt x="21054" y="104125"/>
                        </a:lnTo>
                        <a:close/>
                      </a:path>
                    </a:pathLst>
                  </a:custGeom>
                  <a:grpFill/>
                  <a:ln w="8809" cap="flat">
                    <a:noFill/>
                    <a:prstDash val="solid"/>
                    <a:miter/>
                  </a:ln>
                </p:spPr>
                <p:txBody>
                  <a:bodyPr rtlCol="0" anchor="ctr"/>
                  <a:lstStyle/>
                  <a:p>
                    <a:endParaRPr lang="en-US" sz="3200"/>
                  </a:p>
                </p:txBody>
              </p:sp>
            </p:grpSp>
            <p:grpSp>
              <p:nvGrpSpPr>
                <p:cNvPr id="1738" name="Graphic 4229">
                  <a:extLst>
                    <a:ext uri="{FF2B5EF4-FFF2-40B4-BE49-F238E27FC236}">
                      <a16:creationId xmlns:a16="http://schemas.microsoft.com/office/drawing/2014/main" id="{E96E1E7E-F7E0-4E33-95AB-2181480E069F}"/>
                    </a:ext>
                  </a:extLst>
                </p:cNvPr>
                <p:cNvGrpSpPr/>
                <p:nvPr/>
              </p:nvGrpSpPr>
              <p:grpSpPr>
                <a:xfrm>
                  <a:off x="3371299" y="3794737"/>
                  <a:ext cx="227895" cy="167111"/>
                  <a:chOff x="3371299" y="3794737"/>
                  <a:chExt cx="227895" cy="167111"/>
                </a:xfrm>
                <a:grpFill/>
              </p:grpSpPr>
              <p:sp>
                <p:nvSpPr>
                  <p:cNvPr id="2126" name="Freeform: Shape 2125">
                    <a:extLst>
                      <a:ext uri="{FF2B5EF4-FFF2-40B4-BE49-F238E27FC236}">
                        <a16:creationId xmlns:a16="http://schemas.microsoft.com/office/drawing/2014/main" id="{8B1D99AB-9D4C-4DAD-98EA-E614FD888391}"/>
                      </a:ext>
                    </a:extLst>
                  </p:cNvPr>
                  <p:cNvSpPr/>
                  <p:nvPr/>
                </p:nvSpPr>
                <p:spPr>
                  <a:xfrm>
                    <a:off x="3376496" y="3799406"/>
                    <a:ext cx="214505" cy="157861"/>
                  </a:xfrm>
                  <a:custGeom>
                    <a:avLst/>
                    <a:gdLst>
                      <a:gd name="connsiteX0" fmla="*/ 1321 w 214505"/>
                      <a:gd name="connsiteY0" fmla="*/ 154074 h 157861"/>
                      <a:gd name="connsiteX1" fmla="*/ 211774 w 214505"/>
                      <a:gd name="connsiteY1" fmla="*/ 107737 h 157861"/>
                      <a:gd name="connsiteX2" fmla="*/ 211422 w 214505"/>
                      <a:gd name="connsiteY2" fmla="*/ 109587 h 157861"/>
                      <a:gd name="connsiteX3" fmla="*/ 55939 w 214505"/>
                      <a:gd name="connsiteY3" fmla="*/ 1145 h 157861"/>
                      <a:gd name="connsiteX4" fmla="*/ 56643 w 214505"/>
                      <a:gd name="connsiteY4" fmla="*/ 881 h 157861"/>
                      <a:gd name="connsiteX5" fmla="*/ 1321 w 214505"/>
                      <a:gd name="connsiteY5" fmla="*/ 154074 h 157861"/>
                      <a:gd name="connsiteX6" fmla="*/ 0 w 214505"/>
                      <a:gd name="connsiteY6" fmla="*/ 157862 h 157861"/>
                      <a:gd name="connsiteX7" fmla="*/ 55762 w 214505"/>
                      <a:gd name="connsiteY7" fmla="*/ 617 h 157861"/>
                      <a:gd name="connsiteX8" fmla="*/ 55939 w 214505"/>
                      <a:gd name="connsiteY8" fmla="*/ 0 h 157861"/>
                      <a:gd name="connsiteX9" fmla="*/ 56467 w 214505"/>
                      <a:gd name="connsiteY9" fmla="*/ 352 h 157861"/>
                      <a:gd name="connsiteX10" fmla="*/ 212567 w 214505"/>
                      <a:gd name="connsiteY10" fmla="*/ 107825 h 157861"/>
                      <a:gd name="connsiteX11" fmla="*/ 214505 w 214505"/>
                      <a:gd name="connsiteY11" fmla="*/ 109147 h 157861"/>
                      <a:gd name="connsiteX12" fmla="*/ 212127 w 214505"/>
                      <a:gd name="connsiteY12" fmla="*/ 109675 h 157861"/>
                      <a:gd name="connsiteX13" fmla="*/ 0 w 214505"/>
                      <a:gd name="connsiteY13" fmla="*/ 157862 h 15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05" h="157861">
                        <a:moveTo>
                          <a:pt x="1321" y="154074"/>
                        </a:moveTo>
                        <a:lnTo>
                          <a:pt x="211774" y="107737"/>
                        </a:lnTo>
                        <a:lnTo>
                          <a:pt x="211422" y="109587"/>
                        </a:lnTo>
                        <a:lnTo>
                          <a:pt x="55939" y="1145"/>
                        </a:lnTo>
                        <a:lnTo>
                          <a:pt x="56643" y="881"/>
                        </a:lnTo>
                        <a:lnTo>
                          <a:pt x="1321" y="154074"/>
                        </a:lnTo>
                        <a:close/>
                        <a:moveTo>
                          <a:pt x="0" y="157862"/>
                        </a:moveTo>
                        <a:lnTo>
                          <a:pt x="55762" y="617"/>
                        </a:lnTo>
                        <a:lnTo>
                          <a:pt x="55939" y="0"/>
                        </a:lnTo>
                        <a:lnTo>
                          <a:pt x="56467" y="352"/>
                        </a:lnTo>
                        <a:lnTo>
                          <a:pt x="212567" y="107825"/>
                        </a:lnTo>
                        <a:lnTo>
                          <a:pt x="214505" y="109147"/>
                        </a:lnTo>
                        <a:lnTo>
                          <a:pt x="212127" y="109675"/>
                        </a:lnTo>
                        <a:lnTo>
                          <a:pt x="0" y="157862"/>
                        </a:lnTo>
                        <a:close/>
                      </a:path>
                    </a:pathLst>
                  </a:custGeom>
                  <a:grpFill/>
                  <a:ln w="8809" cap="flat">
                    <a:noFill/>
                    <a:prstDash val="solid"/>
                    <a:miter/>
                  </a:ln>
                </p:spPr>
                <p:txBody>
                  <a:bodyPr rtlCol="0" anchor="ctr"/>
                  <a:lstStyle/>
                  <a:p>
                    <a:endParaRPr lang="en-US" sz="3200"/>
                  </a:p>
                </p:txBody>
              </p:sp>
              <p:sp>
                <p:nvSpPr>
                  <p:cNvPr id="2127" name="Freeform: Shape 2126">
                    <a:extLst>
                      <a:ext uri="{FF2B5EF4-FFF2-40B4-BE49-F238E27FC236}">
                        <a16:creationId xmlns:a16="http://schemas.microsoft.com/office/drawing/2014/main" id="{A461D32F-FA2E-4ED9-A9D8-8AFA523B0955}"/>
                      </a:ext>
                    </a:extLst>
                  </p:cNvPr>
                  <p:cNvSpPr/>
                  <p:nvPr/>
                </p:nvSpPr>
                <p:spPr>
                  <a:xfrm>
                    <a:off x="3371299" y="3794737"/>
                    <a:ext cx="227895" cy="167111"/>
                  </a:xfrm>
                  <a:custGeom>
                    <a:avLst/>
                    <a:gdLst>
                      <a:gd name="connsiteX0" fmla="*/ 0 w 227895"/>
                      <a:gd name="connsiteY0" fmla="*/ 167111 h 167111"/>
                      <a:gd name="connsiteX1" fmla="*/ 1321 w 227895"/>
                      <a:gd name="connsiteY1" fmla="*/ 163324 h 167111"/>
                      <a:gd name="connsiteX2" fmla="*/ 1321 w 227895"/>
                      <a:gd name="connsiteY2" fmla="*/ 163324 h 167111"/>
                      <a:gd name="connsiteX3" fmla="*/ 2378 w 227895"/>
                      <a:gd name="connsiteY3" fmla="*/ 160240 h 167111"/>
                      <a:gd name="connsiteX4" fmla="*/ 56819 w 227895"/>
                      <a:gd name="connsiteY4" fmla="*/ 6871 h 167111"/>
                      <a:gd name="connsiteX5" fmla="*/ 53648 w 227895"/>
                      <a:gd name="connsiteY5" fmla="*/ 4669 h 167111"/>
                      <a:gd name="connsiteX6" fmla="*/ 58053 w 227895"/>
                      <a:gd name="connsiteY6" fmla="*/ 3260 h 167111"/>
                      <a:gd name="connsiteX7" fmla="*/ 59198 w 227895"/>
                      <a:gd name="connsiteY7" fmla="*/ 0 h 167111"/>
                      <a:gd name="connsiteX8" fmla="*/ 62722 w 227895"/>
                      <a:gd name="connsiteY8" fmla="*/ 1674 h 167111"/>
                      <a:gd name="connsiteX9" fmla="*/ 66598 w 227895"/>
                      <a:gd name="connsiteY9" fmla="*/ 441 h 167111"/>
                      <a:gd name="connsiteX10" fmla="*/ 65717 w 227895"/>
                      <a:gd name="connsiteY10" fmla="*/ 3700 h 167111"/>
                      <a:gd name="connsiteX11" fmla="*/ 218029 w 227895"/>
                      <a:gd name="connsiteY11" fmla="*/ 108618 h 167111"/>
                      <a:gd name="connsiteX12" fmla="*/ 221200 w 227895"/>
                      <a:gd name="connsiteY12" fmla="*/ 107913 h 167111"/>
                      <a:gd name="connsiteX13" fmla="*/ 220672 w 227895"/>
                      <a:gd name="connsiteY13" fmla="*/ 110468 h 167111"/>
                      <a:gd name="connsiteX14" fmla="*/ 227895 w 227895"/>
                      <a:gd name="connsiteY14" fmla="*/ 115489 h 167111"/>
                      <a:gd name="connsiteX15" fmla="*/ 219262 w 227895"/>
                      <a:gd name="connsiteY15" fmla="*/ 117427 h 167111"/>
                      <a:gd name="connsiteX16" fmla="*/ 218734 w 227895"/>
                      <a:gd name="connsiteY16" fmla="*/ 119982 h 167111"/>
                      <a:gd name="connsiteX17" fmla="*/ 216091 w 227895"/>
                      <a:gd name="connsiteY17" fmla="*/ 118132 h 167111"/>
                      <a:gd name="connsiteX18" fmla="*/ 0 w 227895"/>
                      <a:gd name="connsiteY18" fmla="*/ 167111 h 167111"/>
                      <a:gd name="connsiteX19" fmla="*/ 63339 w 227895"/>
                      <a:gd name="connsiteY19" fmla="*/ 11452 h 167111"/>
                      <a:gd name="connsiteX20" fmla="*/ 11804 w 227895"/>
                      <a:gd name="connsiteY20" fmla="*/ 154074 h 167111"/>
                      <a:gd name="connsiteX21" fmla="*/ 206401 w 227895"/>
                      <a:gd name="connsiteY21" fmla="*/ 111173 h 167111"/>
                      <a:gd name="connsiteX22" fmla="*/ 63339 w 227895"/>
                      <a:gd name="connsiteY22" fmla="*/ 11452 h 16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7895" h="167111">
                        <a:moveTo>
                          <a:pt x="0" y="167111"/>
                        </a:moveTo>
                        <a:lnTo>
                          <a:pt x="1321" y="163324"/>
                        </a:lnTo>
                        <a:lnTo>
                          <a:pt x="1321" y="163324"/>
                        </a:lnTo>
                        <a:lnTo>
                          <a:pt x="2378" y="160240"/>
                        </a:lnTo>
                        <a:lnTo>
                          <a:pt x="56819" y="6871"/>
                        </a:lnTo>
                        <a:lnTo>
                          <a:pt x="53648" y="4669"/>
                        </a:lnTo>
                        <a:lnTo>
                          <a:pt x="58053" y="3260"/>
                        </a:lnTo>
                        <a:lnTo>
                          <a:pt x="59198" y="0"/>
                        </a:lnTo>
                        <a:lnTo>
                          <a:pt x="62722" y="1674"/>
                        </a:lnTo>
                        <a:lnTo>
                          <a:pt x="66598" y="441"/>
                        </a:lnTo>
                        <a:lnTo>
                          <a:pt x="65717" y="3700"/>
                        </a:lnTo>
                        <a:lnTo>
                          <a:pt x="218029" y="108618"/>
                        </a:lnTo>
                        <a:lnTo>
                          <a:pt x="221200" y="107913"/>
                        </a:lnTo>
                        <a:lnTo>
                          <a:pt x="220672" y="110468"/>
                        </a:lnTo>
                        <a:lnTo>
                          <a:pt x="227895" y="115489"/>
                        </a:lnTo>
                        <a:lnTo>
                          <a:pt x="219262" y="117427"/>
                        </a:lnTo>
                        <a:lnTo>
                          <a:pt x="218734" y="119982"/>
                        </a:lnTo>
                        <a:lnTo>
                          <a:pt x="216091" y="118132"/>
                        </a:lnTo>
                        <a:lnTo>
                          <a:pt x="0" y="167111"/>
                        </a:lnTo>
                        <a:close/>
                        <a:moveTo>
                          <a:pt x="63339" y="11452"/>
                        </a:moveTo>
                        <a:lnTo>
                          <a:pt x="11804" y="154074"/>
                        </a:lnTo>
                        <a:lnTo>
                          <a:pt x="206401" y="111173"/>
                        </a:lnTo>
                        <a:lnTo>
                          <a:pt x="63339" y="11452"/>
                        </a:lnTo>
                        <a:close/>
                      </a:path>
                    </a:pathLst>
                  </a:custGeom>
                  <a:grpFill/>
                  <a:ln w="8809" cap="flat">
                    <a:noFill/>
                    <a:prstDash val="solid"/>
                    <a:miter/>
                  </a:ln>
                </p:spPr>
                <p:txBody>
                  <a:bodyPr rtlCol="0" anchor="ctr"/>
                  <a:lstStyle/>
                  <a:p>
                    <a:endParaRPr lang="en-US" sz="3200"/>
                  </a:p>
                </p:txBody>
              </p:sp>
            </p:grpSp>
            <p:grpSp>
              <p:nvGrpSpPr>
                <p:cNvPr id="1739" name="Graphic 4229">
                  <a:extLst>
                    <a:ext uri="{FF2B5EF4-FFF2-40B4-BE49-F238E27FC236}">
                      <a16:creationId xmlns:a16="http://schemas.microsoft.com/office/drawing/2014/main" id="{1AFB7CAC-56FE-44E4-9D9C-C0ABC7EF9FC3}"/>
                    </a:ext>
                  </a:extLst>
                </p:cNvPr>
                <p:cNvGrpSpPr/>
                <p:nvPr/>
              </p:nvGrpSpPr>
              <p:grpSpPr>
                <a:xfrm>
                  <a:off x="4693479" y="4011798"/>
                  <a:ext cx="408220" cy="188165"/>
                  <a:chOff x="4693479" y="4011798"/>
                  <a:chExt cx="408220" cy="188165"/>
                </a:xfrm>
                <a:grpFill/>
              </p:grpSpPr>
              <p:sp>
                <p:nvSpPr>
                  <p:cNvPr id="2124" name="Freeform: Shape 2123">
                    <a:extLst>
                      <a:ext uri="{FF2B5EF4-FFF2-40B4-BE49-F238E27FC236}">
                        <a16:creationId xmlns:a16="http://schemas.microsoft.com/office/drawing/2014/main" id="{FA365E8E-3DE1-4FA5-92A0-751DBC55E072}"/>
                      </a:ext>
                    </a:extLst>
                  </p:cNvPr>
                  <p:cNvSpPr/>
                  <p:nvPr/>
                </p:nvSpPr>
                <p:spPr>
                  <a:xfrm>
                    <a:off x="4698148" y="4016378"/>
                    <a:ext cx="389897" cy="179708"/>
                  </a:xfrm>
                  <a:custGeom>
                    <a:avLst/>
                    <a:gdLst>
                      <a:gd name="connsiteX0" fmla="*/ 64396 w 389897"/>
                      <a:gd name="connsiteY0" fmla="*/ 3964 h 179708"/>
                      <a:gd name="connsiteX1" fmla="*/ 9602 w 389897"/>
                      <a:gd name="connsiteY1" fmla="*/ 176273 h 179708"/>
                      <a:gd name="connsiteX2" fmla="*/ 5374 w 389897"/>
                      <a:gd name="connsiteY2" fmla="*/ 171076 h 179708"/>
                      <a:gd name="connsiteX3" fmla="*/ 381969 w 389897"/>
                      <a:gd name="connsiteY3" fmla="*/ 136103 h 179708"/>
                      <a:gd name="connsiteX4" fmla="*/ 381440 w 389897"/>
                      <a:gd name="connsiteY4" fmla="*/ 139803 h 179708"/>
                      <a:gd name="connsiteX5" fmla="*/ 64396 w 389897"/>
                      <a:gd name="connsiteY5" fmla="*/ 3964 h 179708"/>
                      <a:gd name="connsiteX6" fmla="*/ 54970 w 389897"/>
                      <a:gd name="connsiteY6" fmla="*/ 0 h 179708"/>
                      <a:gd name="connsiteX7" fmla="*/ 382850 w 389897"/>
                      <a:gd name="connsiteY7" fmla="*/ 136191 h 179708"/>
                      <a:gd name="connsiteX8" fmla="*/ 389897 w 389897"/>
                      <a:gd name="connsiteY8" fmla="*/ 139098 h 179708"/>
                      <a:gd name="connsiteX9" fmla="*/ 382233 w 389897"/>
                      <a:gd name="connsiteY9" fmla="*/ 139891 h 179708"/>
                      <a:gd name="connsiteX10" fmla="*/ 6078 w 389897"/>
                      <a:gd name="connsiteY10" fmla="*/ 179092 h 179708"/>
                      <a:gd name="connsiteX11" fmla="*/ 0 w 389897"/>
                      <a:gd name="connsiteY11" fmla="*/ 179709 h 179708"/>
                      <a:gd name="connsiteX12" fmla="*/ 1762 w 389897"/>
                      <a:gd name="connsiteY12" fmla="*/ 173807 h 179708"/>
                      <a:gd name="connsiteX13" fmla="*/ 54970 w 389897"/>
                      <a:gd name="connsiteY13" fmla="*/ 0 h 17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9897" h="179708">
                        <a:moveTo>
                          <a:pt x="64396" y="3964"/>
                        </a:moveTo>
                        <a:lnTo>
                          <a:pt x="9602" y="176273"/>
                        </a:lnTo>
                        <a:lnTo>
                          <a:pt x="5374" y="171076"/>
                        </a:lnTo>
                        <a:lnTo>
                          <a:pt x="381969" y="136103"/>
                        </a:lnTo>
                        <a:lnTo>
                          <a:pt x="381440" y="139803"/>
                        </a:lnTo>
                        <a:lnTo>
                          <a:pt x="64396" y="3964"/>
                        </a:lnTo>
                        <a:close/>
                        <a:moveTo>
                          <a:pt x="54970" y="0"/>
                        </a:moveTo>
                        <a:lnTo>
                          <a:pt x="382850" y="136191"/>
                        </a:lnTo>
                        <a:lnTo>
                          <a:pt x="389897" y="139098"/>
                        </a:lnTo>
                        <a:lnTo>
                          <a:pt x="382233" y="139891"/>
                        </a:lnTo>
                        <a:lnTo>
                          <a:pt x="6078" y="179092"/>
                        </a:lnTo>
                        <a:lnTo>
                          <a:pt x="0" y="179709"/>
                        </a:lnTo>
                        <a:lnTo>
                          <a:pt x="1762" y="173807"/>
                        </a:lnTo>
                        <a:lnTo>
                          <a:pt x="54970" y="0"/>
                        </a:lnTo>
                        <a:close/>
                      </a:path>
                    </a:pathLst>
                  </a:custGeom>
                  <a:grpFill/>
                  <a:ln w="8809" cap="flat">
                    <a:noFill/>
                    <a:prstDash val="solid"/>
                    <a:miter/>
                  </a:ln>
                </p:spPr>
                <p:txBody>
                  <a:bodyPr rtlCol="0" anchor="ctr"/>
                  <a:lstStyle/>
                  <a:p>
                    <a:endParaRPr lang="en-US" sz="3200"/>
                  </a:p>
                </p:txBody>
              </p:sp>
              <p:sp>
                <p:nvSpPr>
                  <p:cNvPr id="2125" name="Freeform: Shape 2124">
                    <a:extLst>
                      <a:ext uri="{FF2B5EF4-FFF2-40B4-BE49-F238E27FC236}">
                        <a16:creationId xmlns:a16="http://schemas.microsoft.com/office/drawing/2014/main" id="{CC0CF79A-FA0B-4BEF-8988-884B3A24C0B6}"/>
                      </a:ext>
                    </a:extLst>
                  </p:cNvPr>
                  <p:cNvSpPr/>
                  <p:nvPr/>
                </p:nvSpPr>
                <p:spPr>
                  <a:xfrm>
                    <a:off x="4693479" y="4011798"/>
                    <a:ext cx="408220" cy="188165"/>
                  </a:xfrm>
                  <a:custGeom>
                    <a:avLst/>
                    <a:gdLst>
                      <a:gd name="connsiteX0" fmla="*/ 0 w 408220"/>
                      <a:gd name="connsiteY0" fmla="*/ 188165 h 188165"/>
                      <a:gd name="connsiteX1" fmla="*/ 4317 w 408220"/>
                      <a:gd name="connsiteY1" fmla="*/ 173983 h 188165"/>
                      <a:gd name="connsiteX2" fmla="*/ 3348 w 408220"/>
                      <a:gd name="connsiteY2" fmla="*/ 172837 h 188165"/>
                      <a:gd name="connsiteX3" fmla="*/ 4669 w 408220"/>
                      <a:gd name="connsiteY3" fmla="*/ 172749 h 188165"/>
                      <a:gd name="connsiteX4" fmla="*/ 57436 w 408220"/>
                      <a:gd name="connsiteY4" fmla="*/ 0 h 188165"/>
                      <a:gd name="connsiteX5" fmla="*/ 60872 w 408220"/>
                      <a:gd name="connsiteY5" fmla="*/ 1410 h 188165"/>
                      <a:gd name="connsiteX6" fmla="*/ 387519 w 408220"/>
                      <a:gd name="connsiteY6" fmla="*/ 137072 h 188165"/>
                      <a:gd name="connsiteX7" fmla="*/ 390514 w 408220"/>
                      <a:gd name="connsiteY7" fmla="*/ 136808 h 188165"/>
                      <a:gd name="connsiteX8" fmla="*/ 390338 w 408220"/>
                      <a:gd name="connsiteY8" fmla="*/ 138217 h 188165"/>
                      <a:gd name="connsiteX9" fmla="*/ 408221 w 408220"/>
                      <a:gd name="connsiteY9" fmla="*/ 145617 h 188165"/>
                      <a:gd name="connsiteX10" fmla="*/ 388929 w 408220"/>
                      <a:gd name="connsiteY10" fmla="*/ 147643 h 188165"/>
                      <a:gd name="connsiteX11" fmla="*/ 388664 w 408220"/>
                      <a:gd name="connsiteY11" fmla="*/ 149141 h 188165"/>
                      <a:gd name="connsiteX12" fmla="*/ 385933 w 408220"/>
                      <a:gd name="connsiteY12" fmla="*/ 147995 h 188165"/>
                      <a:gd name="connsiteX13" fmla="*/ 16033 w 408220"/>
                      <a:gd name="connsiteY13" fmla="*/ 186580 h 188165"/>
                      <a:gd name="connsiteX14" fmla="*/ 15593 w 408220"/>
                      <a:gd name="connsiteY14" fmla="*/ 187901 h 188165"/>
                      <a:gd name="connsiteX15" fmla="*/ 14624 w 408220"/>
                      <a:gd name="connsiteY15" fmla="*/ 186756 h 188165"/>
                      <a:gd name="connsiteX16" fmla="*/ 0 w 408220"/>
                      <a:gd name="connsiteY16" fmla="*/ 188165 h 188165"/>
                      <a:gd name="connsiteX17" fmla="*/ 9514 w 408220"/>
                      <a:gd name="connsiteY17" fmla="*/ 180325 h 188165"/>
                      <a:gd name="connsiteX18" fmla="*/ 9514 w 408220"/>
                      <a:gd name="connsiteY18" fmla="*/ 180414 h 188165"/>
                      <a:gd name="connsiteX19" fmla="*/ 9602 w 408220"/>
                      <a:gd name="connsiteY19" fmla="*/ 180414 h 188165"/>
                      <a:gd name="connsiteX20" fmla="*/ 9514 w 408220"/>
                      <a:gd name="connsiteY20" fmla="*/ 180325 h 188165"/>
                      <a:gd name="connsiteX21" fmla="*/ 18676 w 408220"/>
                      <a:gd name="connsiteY21" fmla="*/ 178211 h 188165"/>
                      <a:gd name="connsiteX22" fmla="*/ 18235 w 408220"/>
                      <a:gd name="connsiteY22" fmla="*/ 179533 h 188165"/>
                      <a:gd name="connsiteX23" fmla="*/ 131698 w 408220"/>
                      <a:gd name="connsiteY23" fmla="*/ 167728 h 188165"/>
                      <a:gd name="connsiteX24" fmla="*/ 18676 w 408220"/>
                      <a:gd name="connsiteY24" fmla="*/ 178211 h 188165"/>
                      <a:gd name="connsiteX25" fmla="*/ 61841 w 408220"/>
                      <a:gd name="connsiteY25" fmla="*/ 9074 h 188165"/>
                      <a:gd name="connsiteX26" fmla="*/ 12069 w 408220"/>
                      <a:gd name="connsiteY26" fmla="*/ 172045 h 188165"/>
                      <a:gd name="connsiteX27" fmla="*/ 13655 w 408220"/>
                      <a:gd name="connsiteY27" fmla="*/ 171869 h 188165"/>
                      <a:gd name="connsiteX28" fmla="*/ 65012 w 408220"/>
                      <a:gd name="connsiteY28" fmla="*/ 10307 h 188165"/>
                      <a:gd name="connsiteX29" fmla="*/ 61841 w 408220"/>
                      <a:gd name="connsiteY29" fmla="*/ 9074 h 188165"/>
                      <a:gd name="connsiteX30" fmla="*/ 71179 w 408220"/>
                      <a:gd name="connsiteY30" fmla="*/ 13038 h 188165"/>
                      <a:gd name="connsiteX31" fmla="*/ 20878 w 408220"/>
                      <a:gd name="connsiteY31" fmla="*/ 171164 h 188165"/>
                      <a:gd name="connsiteX32" fmla="*/ 365408 w 408220"/>
                      <a:gd name="connsiteY32" fmla="*/ 139098 h 188165"/>
                      <a:gd name="connsiteX33" fmla="*/ 71179 w 408220"/>
                      <a:gd name="connsiteY33" fmla="*/ 13038 h 18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08220" h="188165">
                        <a:moveTo>
                          <a:pt x="0" y="188165"/>
                        </a:moveTo>
                        <a:lnTo>
                          <a:pt x="4317" y="173983"/>
                        </a:lnTo>
                        <a:lnTo>
                          <a:pt x="3348" y="172837"/>
                        </a:lnTo>
                        <a:lnTo>
                          <a:pt x="4669" y="172749"/>
                        </a:lnTo>
                        <a:lnTo>
                          <a:pt x="57436" y="0"/>
                        </a:lnTo>
                        <a:lnTo>
                          <a:pt x="60872" y="1410"/>
                        </a:lnTo>
                        <a:lnTo>
                          <a:pt x="387519" y="137072"/>
                        </a:lnTo>
                        <a:lnTo>
                          <a:pt x="390514" y="136808"/>
                        </a:lnTo>
                        <a:lnTo>
                          <a:pt x="390338" y="138217"/>
                        </a:lnTo>
                        <a:lnTo>
                          <a:pt x="408221" y="145617"/>
                        </a:lnTo>
                        <a:lnTo>
                          <a:pt x="388929" y="147643"/>
                        </a:lnTo>
                        <a:lnTo>
                          <a:pt x="388664" y="149141"/>
                        </a:lnTo>
                        <a:lnTo>
                          <a:pt x="385933" y="147995"/>
                        </a:lnTo>
                        <a:lnTo>
                          <a:pt x="16033" y="186580"/>
                        </a:lnTo>
                        <a:lnTo>
                          <a:pt x="15593" y="187901"/>
                        </a:lnTo>
                        <a:lnTo>
                          <a:pt x="14624" y="186756"/>
                        </a:lnTo>
                        <a:lnTo>
                          <a:pt x="0" y="188165"/>
                        </a:lnTo>
                        <a:close/>
                        <a:moveTo>
                          <a:pt x="9514" y="180325"/>
                        </a:moveTo>
                        <a:lnTo>
                          <a:pt x="9514" y="180414"/>
                        </a:lnTo>
                        <a:lnTo>
                          <a:pt x="9602" y="180414"/>
                        </a:lnTo>
                        <a:lnTo>
                          <a:pt x="9514" y="180325"/>
                        </a:lnTo>
                        <a:close/>
                        <a:moveTo>
                          <a:pt x="18676" y="178211"/>
                        </a:moveTo>
                        <a:lnTo>
                          <a:pt x="18235" y="179533"/>
                        </a:lnTo>
                        <a:lnTo>
                          <a:pt x="131698" y="167728"/>
                        </a:lnTo>
                        <a:lnTo>
                          <a:pt x="18676" y="178211"/>
                        </a:lnTo>
                        <a:close/>
                        <a:moveTo>
                          <a:pt x="61841" y="9074"/>
                        </a:moveTo>
                        <a:lnTo>
                          <a:pt x="12069" y="172045"/>
                        </a:lnTo>
                        <a:lnTo>
                          <a:pt x="13655" y="171869"/>
                        </a:lnTo>
                        <a:lnTo>
                          <a:pt x="65012" y="10307"/>
                        </a:lnTo>
                        <a:lnTo>
                          <a:pt x="61841" y="9074"/>
                        </a:lnTo>
                        <a:close/>
                        <a:moveTo>
                          <a:pt x="71179" y="13038"/>
                        </a:moveTo>
                        <a:lnTo>
                          <a:pt x="20878" y="171164"/>
                        </a:lnTo>
                        <a:lnTo>
                          <a:pt x="365408" y="139098"/>
                        </a:lnTo>
                        <a:lnTo>
                          <a:pt x="71179" y="13038"/>
                        </a:lnTo>
                        <a:close/>
                      </a:path>
                    </a:pathLst>
                  </a:custGeom>
                  <a:grpFill/>
                  <a:ln w="8809" cap="flat">
                    <a:noFill/>
                    <a:prstDash val="solid"/>
                    <a:miter/>
                  </a:ln>
                </p:spPr>
                <p:txBody>
                  <a:bodyPr rtlCol="0" anchor="ctr"/>
                  <a:lstStyle/>
                  <a:p>
                    <a:endParaRPr lang="en-US" sz="3200"/>
                  </a:p>
                </p:txBody>
              </p:sp>
            </p:grpSp>
            <p:grpSp>
              <p:nvGrpSpPr>
                <p:cNvPr id="1740" name="Graphic 4229">
                  <a:extLst>
                    <a:ext uri="{FF2B5EF4-FFF2-40B4-BE49-F238E27FC236}">
                      <a16:creationId xmlns:a16="http://schemas.microsoft.com/office/drawing/2014/main" id="{8FE0C59C-7EE9-419E-8209-16FBBC4FAC49}"/>
                    </a:ext>
                  </a:extLst>
                </p:cNvPr>
                <p:cNvGrpSpPr/>
                <p:nvPr/>
              </p:nvGrpSpPr>
              <p:grpSpPr>
                <a:xfrm>
                  <a:off x="4634809" y="4160938"/>
                  <a:ext cx="108618" cy="374921"/>
                  <a:chOff x="4634809" y="4160938"/>
                  <a:chExt cx="108618" cy="374921"/>
                </a:xfrm>
                <a:grpFill/>
              </p:grpSpPr>
              <p:sp>
                <p:nvSpPr>
                  <p:cNvPr id="2122" name="Freeform: Shape 2121">
                    <a:extLst>
                      <a:ext uri="{FF2B5EF4-FFF2-40B4-BE49-F238E27FC236}">
                        <a16:creationId xmlns:a16="http://schemas.microsoft.com/office/drawing/2014/main" id="{9E6B3D34-0E42-43EB-A5C5-5CB155122314}"/>
                      </a:ext>
                    </a:extLst>
                  </p:cNvPr>
                  <p:cNvSpPr/>
                  <p:nvPr/>
                </p:nvSpPr>
                <p:spPr>
                  <a:xfrm>
                    <a:off x="4639126" y="4184987"/>
                    <a:ext cx="96461" cy="346467"/>
                  </a:xfrm>
                  <a:custGeom>
                    <a:avLst/>
                    <a:gdLst>
                      <a:gd name="connsiteX0" fmla="*/ 0 w 96461"/>
                      <a:gd name="connsiteY0" fmla="*/ 346468 h 346467"/>
                      <a:gd name="connsiteX1" fmla="*/ 176 w 96461"/>
                      <a:gd name="connsiteY1" fmla="*/ 345763 h 346467"/>
                      <a:gd name="connsiteX2" fmla="*/ 63867 w 96461"/>
                      <a:gd name="connsiteY2" fmla="*/ 6343 h 346467"/>
                      <a:gd name="connsiteX3" fmla="*/ 65100 w 96461"/>
                      <a:gd name="connsiteY3" fmla="*/ 0 h 346467"/>
                      <a:gd name="connsiteX4" fmla="*/ 65717 w 96461"/>
                      <a:gd name="connsiteY4" fmla="*/ 6431 h 346467"/>
                      <a:gd name="connsiteX5" fmla="*/ 96461 w 96461"/>
                      <a:gd name="connsiteY5" fmla="*/ 323564 h 346467"/>
                      <a:gd name="connsiteX6" fmla="*/ 96461 w 96461"/>
                      <a:gd name="connsiteY6" fmla="*/ 323740 h 346467"/>
                      <a:gd name="connsiteX7" fmla="*/ 96285 w 96461"/>
                      <a:gd name="connsiteY7" fmla="*/ 323740 h 346467"/>
                      <a:gd name="connsiteX8" fmla="*/ 1762 w 96461"/>
                      <a:gd name="connsiteY8" fmla="*/ 346027 h 346467"/>
                      <a:gd name="connsiteX9" fmla="*/ 0 w 96461"/>
                      <a:gd name="connsiteY9" fmla="*/ 346468 h 346467"/>
                      <a:gd name="connsiteX10" fmla="*/ 3612 w 96461"/>
                      <a:gd name="connsiteY10" fmla="*/ 345587 h 346467"/>
                      <a:gd name="connsiteX11" fmla="*/ 96197 w 96461"/>
                      <a:gd name="connsiteY11" fmla="*/ 323299 h 346467"/>
                      <a:gd name="connsiteX12" fmla="*/ 96021 w 96461"/>
                      <a:gd name="connsiteY12" fmla="*/ 323564 h 346467"/>
                      <a:gd name="connsiteX13" fmla="*/ 63867 w 96461"/>
                      <a:gd name="connsiteY13" fmla="*/ 6607 h 346467"/>
                      <a:gd name="connsiteX14" fmla="*/ 65717 w 96461"/>
                      <a:gd name="connsiteY14" fmla="*/ 6695 h 346467"/>
                      <a:gd name="connsiteX15" fmla="*/ 3612 w 96461"/>
                      <a:gd name="connsiteY15" fmla="*/ 345587 h 34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461" h="346467">
                        <a:moveTo>
                          <a:pt x="0" y="346468"/>
                        </a:moveTo>
                        <a:lnTo>
                          <a:pt x="176" y="345763"/>
                        </a:lnTo>
                        <a:lnTo>
                          <a:pt x="63867" y="6343"/>
                        </a:lnTo>
                        <a:lnTo>
                          <a:pt x="65100" y="0"/>
                        </a:lnTo>
                        <a:lnTo>
                          <a:pt x="65717" y="6431"/>
                        </a:lnTo>
                        <a:lnTo>
                          <a:pt x="96461" y="323564"/>
                        </a:lnTo>
                        <a:lnTo>
                          <a:pt x="96461" y="323740"/>
                        </a:lnTo>
                        <a:lnTo>
                          <a:pt x="96285" y="323740"/>
                        </a:lnTo>
                        <a:lnTo>
                          <a:pt x="1762" y="346027"/>
                        </a:lnTo>
                        <a:lnTo>
                          <a:pt x="0" y="346468"/>
                        </a:lnTo>
                        <a:close/>
                        <a:moveTo>
                          <a:pt x="3612" y="345587"/>
                        </a:moveTo>
                        <a:lnTo>
                          <a:pt x="96197" y="323299"/>
                        </a:lnTo>
                        <a:lnTo>
                          <a:pt x="96021" y="323564"/>
                        </a:lnTo>
                        <a:lnTo>
                          <a:pt x="63867" y="6607"/>
                        </a:lnTo>
                        <a:lnTo>
                          <a:pt x="65717" y="6695"/>
                        </a:lnTo>
                        <a:lnTo>
                          <a:pt x="3612" y="345587"/>
                        </a:lnTo>
                        <a:close/>
                      </a:path>
                    </a:pathLst>
                  </a:custGeom>
                  <a:grpFill/>
                  <a:ln w="8809" cap="flat">
                    <a:noFill/>
                    <a:prstDash val="solid"/>
                    <a:miter/>
                  </a:ln>
                </p:spPr>
                <p:txBody>
                  <a:bodyPr rtlCol="0" anchor="ctr"/>
                  <a:lstStyle/>
                  <a:p>
                    <a:endParaRPr lang="en-US" sz="3200"/>
                  </a:p>
                </p:txBody>
              </p:sp>
              <p:sp>
                <p:nvSpPr>
                  <p:cNvPr id="2123" name="Freeform: Shape 2122">
                    <a:extLst>
                      <a:ext uri="{FF2B5EF4-FFF2-40B4-BE49-F238E27FC236}">
                        <a16:creationId xmlns:a16="http://schemas.microsoft.com/office/drawing/2014/main" id="{8956A4B5-6802-4655-85A3-BCDA921165A4}"/>
                      </a:ext>
                    </a:extLst>
                  </p:cNvPr>
                  <p:cNvSpPr/>
                  <p:nvPr/>
                </p:nvSpPr>
                <p:spPr>
                  <a:xfrm>
                    <a:off x="4634809" y="4160938"/>
                    <a:ext cx="108618" cy="374921"/>
                  </a:xfrm>
                  <a:custGeom>
                    <a:avLst/>
                    <a:gdLst>
                      <a:gd name="connsiteX0" fmla="*/ 0 w 108618"/>
                      <a:gd name="connsiteY0" fmla="*/ 374922 h 374921"/>
                      <a:gd name="connsiteX1" fmla="*/ 1145 w 108618"/>
                      <a:gd name="connsiteY1" fmla="*/ 369108 h 374921"/>
                      <a:gd name="connsiteX2" fmla="*/ 64748 w 108618"/>
                      <a:gd name="connsiteY2" fmla="*/ 30304 h 374921"/>
                      <a:gd name="connsiteX3" fmla="*/ 64396 w 108618"/>
                      <a:gd name="connsiteY3" fmla="*/ 27044 h 374921"/>
                      <a:gd name="connsiteX4" fmla="*/ 65364 w 108618"/>
                      <a:gd name="connsiteY4" fmla="*/ 27133 h 374921"/>
                      <a:gd name="connsiteX5" fmla="*/ 70474 w 108618"/>
                      <a:gd name="connsiteY5" fmla="*/ 0 h 374921"/>
                      <a:gd name="connsiteX6" fmla="*/ 73117 w 108618"/>
                      <a:gd name="connsiteY6" fmla="*/ 27485 h 374921"/>
                      <a:gd name="connsiteX7" fmla="*/ 73998 w 108618"/>
                      <a:gd name="connsiteY7" fmla="*/ 27485 h 374921"/>
                      <a:gd name="connsiteX8" fmla="*/ 73381 w 108618"/>
                      <a:gd name="connsiteY8" fmla="*/ 30744 h 374921"/>
                      <a:gd name="connsiteX9" fmla="*/ 103685 w 108618"/>
                      <a:gd name="connsiteY9" fmla="*/ 343120 h 374921"/>
                      <a:gd name="connsiteX10" fmla="*/ 108618 w 108618"/>
                      <a:gd name="connsiteY10" fmla="*/ 341887 h 374921"/>
                      <a:gd name="connsiteX11" fmla="*/ 104125 w 108618"/>
                      <a:gd name="connsiteY11" fmla="*/ 347965 h 374921"/>
                      <a:gd name="connsiteX12" fmla="*/ 104301 w 108618"/>
                      <a:gd name="connsiteY12" fmla="*/ 349992 h 374921"/>
                      <a:gd name="connsiteX13" fmla="*/ 102011 w 108618"/>
                      <a:gd name="connsiteY13" fmla="*/ 350784 h 374921"/>
                      <a:gd name="connsiteX14" fmla="*/ 97871 w 108618"/>
                      <a:gd name="connsiteY14" fmla="*/ 356422 h 374921"/>
                      <a:gd name="connsiteX15" fmla="*/ 97342 w 108618"/>
                      <a:gd name="connsiteY15" fmla="*/ 352018 h 374921"/>
                      <a:gd name="connsiteX16" fmla="*/ 3524 w 108618"/>
                      <a:gd name="connsiteY16" fmla="*/ 374129 h 374921"/>
                      <a:gd name="connsiteX17" fmla="*/ 3524 w 108618"/>
                      <a:gd name="connsiteY17" fmla="*/ 374129 h 374921"/>
                      <a:gd name="connsiteX18" fmla="*/ 0 w 108618"/>
                      <a:gd name="connsiteY18" fmla="*/ 374922 h 374921"/>
                      <a:gd name="connsiteX19" fmla="*/ 67831 w 108618"/>
                      <a:gd name="connsiteY19" fmla="*/ 61048 h 374921"/>
                      <a:gd name="connsiteX20" fmla="*/ 12157 w 108618"/>
                      <a:gd name="connsiteY20" fmla="*/ 365144 h 374921"/>
                      <a:gd name="connsiteX21" fmla="*/ 96637 w 108618"/>
                      <a:gd name="connsiteY21" fmla="*/ 344794 h 374921"/>
                      <a:gd name="connsiteX22" fmla="*/ 67831 w 108618"/>
                      <a:gd name="connsiteY22" fmla="*/ 61048 h 374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8618" h="374921">
                        <a:moveTo>
                          <a:pt x="0" y="374922"/>
                        </a:moveTo>
                        <a:lnTo>
                          <a:pt x="1145" y="369108"/>
                        </a:lnTo>
                        <a:lnTo>
                          <a:pt x="64748" y="30304"/>
                        </a:lnTo>
                        <a:lnTo>
                          <a:pt x="64396" y="27044"/>
                        </a:lnTo>
                        <a:lnTo>
                          <a:pt x="65364" y="27133"/>
                        </a:lnTo>
                        <a:lnTo>
                          <a:pt x="70474" y="0"/>
                        </a:lnTo>
                        <a:lnTo>
                          <a:pt x="73117" y="27485"/>
                        </a:lnTo>
                        <a:lnTo>
                          <a:pt x="73998" y="27485"/>
                        </a:lnTo>
                        <a:lnTo>
                          <a:pt x="73381" y="30744"/>
                        </a:lnTo>
                        <a:lnTo>
                          <a:pt x="103685" y="343120"/>
                        </a:lnTo>
                        <a:lnTo>
                          <a:pt x="108618" y="341887"/>
                        </a:lnTo>
                        <a:lnTo>
                          <a:pt x="104125" y="347965"/>
                        </a:lnTo>
                        <a:lnTo>
                          <a:pt x="104301" y="349992"/>
                        </a:lnTo>
                        <a:lnTo>
                          <a:pt x="102011" y="350784"/>
                        </a:lnTo>
                        <a:lnTo>
                          <a:pt x="97871" y="356422"/>
                        </a:lnTo>
                        <a:lnTo>
                          <a:pt x="97342" y="352018"/>
                        </a:lnTo>
                        <a:lnTo>
                          <a:pt x="3524" y="374129"/>
                        </a:lnTo>
                        <a:lnTo>
                          <a:pt x="3524" y="374129"/>
                        </a:lnTo>
                        <a:lnTo>
                          <a:pt x="0" y="374922"/>
                        </a:lnTo>
                        <a:close/>
                        <a:moveTo>
                          <a:pt x="67831" y="61048"/>
                        </a:moveTo>
                        <a:lnTo>
                          <a:pt x="12157" y="365144"/>
                        </a:lnTo>
                        <a:lnTo>
                          <a:pt x="96637" y="344794"/>
                        </a:lnTo>
                        <a:lnTo>
                          <a:pt x="67831" y="61048"/>
                        </a:lnTo>
                        <a:close/>
                      </a:path>
                    </a:pathLst>
                  </a:custGeom>
                  <a:grpFill/>
                  <a:ln w="8809" cap="flat">
                    <a:noFill/>
                    <a:prstDash val="solid"/>
                    <a:miter/>
                  </a:ln>
                </p:spPr>
                <p:txBody>
                  <a:bodyPr rtlCol="0" anchor="ctr"/>
                  <a:lstStyle/>
                  <a:p>
                    <a:endParaRPr lang="en-US" sz="3200"/>
                  </a:p>
                </p:txBody>
              </p:sp>
            </p:grpSp>
            <p:grpSp>
              <p:nvGrpSpPr>
                <p:cNvPr id="1741" name="Graphic 4229">
                  <a:extLst>
                    <a:ext uri="{FF2B5EF4-FFF2-40B4-BE49-F238E27FC236}">
                      <a16:creationId xmlns:a16="http://schemas.microsoft.com/office/drawing/2014/main" id="{AE8C820A-D6CE-41D2-99EF-F3F78CDF851B}"/>
                    </a:ext>
                  </a:extLst>
                </p:cNvPr>
                <p:cNvGrpSpPr/>
                <p:nvPr/>
              </p:nvGrpSpPr>
              <p:grpSpPr>
                <a:xfrm>
                  <a:off x="4695241" y="4184635"/>
                  <a:ext cx="315283" cy="355453"/>
                  <a:chOff x="4695241" y="4184635"/>
                  <a:chExt cx="315283" cy="355453"/>
                </a:xfrm>
                <a:grpFill/>
              </p:grpSpPr>
              <p:sp>
                <p:nvSpPr>
                  <p:cNvPr id="2120" name="Freeform: Shape 2119">
                    <a:extLst>
                      <a:ext uri="{FF2B5EF4-FFF2-40B4-BE49-F238E27FC236}">
                        <a16:creationId xmlns:a16="http://schemas.microsoft.com/office/drawing/2014/main" id="{BB41783D-1A49-4EFD-9836-E247FA858BBC}"/>
                      </a:ext>
                    </a:extLst>
                  </p:cNvPr>
                  <p:cNvSpPr/>
                  <p:nvPr/>
                </p:nvSpPr>
                <p:spPr>
                  <a:xfrm>
                    <a:off x="4701584" y="4189744"/>
                    <a:ext cx="304271" cy="342415"/>
                  </a:xfrm>
                  <a:custGeom>
                    <a:avLst/>
                    <a:gdLst>
                      <a:gd name="connsiteX0" fmla="*/ 302950 w 304271"/>
                      <a:gd name="connsiteY0" fmla="*/ 61753 h 342415"/>
                      <a:gd name="connsiteX1" fmla="*/ 2026 w 304271"/>
                      <a:gd name="connsiteY1" fmla="*/ 2819 h 342415"/>
                      <a:gd name="connsiteX2" fmla="*/ 3259 w 304271"/>
                      <a:gd name="connsiteY2" fmla="*/ 1145 h 342415"/>
                      <a:gd name="connsiteX3" fmla="*/ 190896 w 304271"/>
                      <a:gd name="connsiteY3" fmla="*/ 341006 h 342415"/>
                      <a:gd name="connsiteX4" fmla="*/ 190016 w 304271"/>
                      <a:gd name="connsiteY4" fmla="*/ 341094 h 342415"/>
                      <a:gd name="connsiteX5" fmla="*/ 302950 w 304271"/>
                      <a:gd name="connsiteY5" fmla="*/ 61753 h 342415"/>
                      <a:gd name="connsiteX6" fmla="*/ 304271 w 304271"/>
                      <a:gd name="connsiteY6" fmla="*/ 58581 h 342415"/>
                      <a:gd name="connsiteX7" fmla="*/ 190984 w 304271"/>
                      <a:gd name="connsiteY7" fmla="*/ 341446 h 342415"/>
                      <a:gd name="connsiteX8" fmla="*/ 190544 w 304271"/>
                      <a:gd name="connsiteY8" fmla="*/ 342416 h 342415"/>
                      <a:gd name="connsiteX9" fmla="*/ 190016 w 304271"/>
                      <a:gd name="connsiteY9" fmla="*/ 341446 h 342415"/>
                      <a:gd name="connsiteX10" fmla="*/ 1233 w 304271"/>
                      <a:gd name="connsiteY10" fmla="*/ 2202 h 342415"/>
                      <a:gd name="connsiteX11" fmla="*/ 0 w 304271"/>
                      <a:gd name="connsiteY11" fmla="*/ 0 h 342415"/>
                      <a:gd name="connsiteX12" fmla="*/ 2466 w 304271"/>
                      <a:gd name="connsiteY12" fmla="*/ 440 h 342415"/>
                      <a:gd name="connsiteX13" fmla="*/ 304271 w 304271"/>
                      <a:gd name="connsiteY13" fmla="*/ 58581 h 34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4271" h="342415">
                        <a:moveTo>
                          <a:pt x="302950" y="61753"/>
                        </a:moveTo>
                        <a:lnTo>
                          <a:pt x="2026" y="2819"/>
                        </a:lnTo>
                        <a:lnTo>
                          <a:pt x="3259" y="1145"/>
                        </a:lnTo>
                        <a:lnTo>
                          <a:pt x="190896" y="341006"/>
                        </a:lnTo>
                        <a:lnTo>
                          <a:pt x="190016" y="341094"/>
                        </a:lnTo>
                        <a:lnTo>
                          <a:pt x="302950" y="61753"/>
                        </a:lnTo>
                        <a:close/>
                        <a:moveTo>
                          <a:pt x="304271" y="58581"/>
                        </a:moveTo>
                        <a:lnTo>
                          <a:pt x="190984" y="341446"/>
                        </a:lnTo>
                        <a:lnTo>
                          <a:pt x="190544" y="342416"/>
                        </a:lnTo>
                        <a:lnTo>
                          <a:pt x="190016" y="341446"/>
                        </a:lnTo>
                        <a:lnTo>
                          <a:pt x="1233" y="2202"/>
                        </a:lnTo>
                        <a:lnTo>
                          <a:pt x="0" y="0"/>
                        </a:lnTo>
                        <a:lnTo>
                          <a:pt x="2466" y="440"/>
                        </a:lnTo>
                        <a:lnTo>
                          <a:pt x="304271" y="58581"/>
                        </a:lnTo>
                        <a:close/>
                      </a:path>
                    </a:pathLst>
                  </a:custGeom>
                  <a:grpFill/>
                  <a:ln w="8809" cap="flat">
                    <a:noFill/>
                    <a:prstDash val="solid"/>
                    <a:miter/>
                  </a:ln>
                </p:spPr>
                <p:txBody>
                  <a:bodyPr rtlCol="0" anchor="ctr"/>
                  <a:lstStyle/>
                  <a:p>
                    <a:endParaRPr lang="en-US" sz="3200"/>
                  </a:p>
                </p:txBody>
              </p:sp>
              <p:sp>
                <p:nvSpPr>
                  <p:cNvPr id="2121" name="Freeform: Shape 2120">
                    <a:extLst>
                      <a:ext uri="{FF2B5EF4-FFF2-40B4-BE49-F238E27FC236}">
                        <a16:creationId xmlns:a16="http://schemas.microsoft.com/office/drawing/2014/main" id="{AB80FD31-D49C-4437-8520-5B264A1EB756}"/>
                      </a:ext>
                    </a:extLst>
                  </p:cNvPr>
                  <p:cNvSpPr/>
                  <p:nvPr/>
                </p:nvSpPr>
                <p:spPr>
                  <a:xfrm>
                    <a:off x="4695241" y="4184635"/>
                    <a:ext cx="315283" cy="355453"/>
                  </a:xfrm>
                  <a:custGeom>
                    <a:avLst/>
                    <a:gdLst>
                      <a:gd name="connsiteX0" fmla="*/ 197416 w 315283"/>
                      <a:gd name="connsiteY0" fmla="*/ 355453 h 355453"/>
                      <a:gd name="connsiteX1" fmla="*/ 194244 w 315283"/>
                      <a:gd name="connsiteY1" fmla="*/ 349727 h 355453"/>
                      <a:gd name="connsiteX2" fmla="*/ 191249 w 315283"/>
                      <a:gd name="connsiteY2" fmla="*/ 349992 h 355453"/>
                      <a:gd name="connsiteX3" fmla="*/ 192570 w 315283"/>
                      <a:gd name="connsiteY3" fmla="*/ 346732 h 355453"/>
                      <a:gd name="connsiteX4" fmla="*/ 5726 w 315283"/>
                      <a:gd name="connsiteY4" fmla="*/ 10923 h 355453"/>
                      <a:gd name="connsiteX5" fmla="*/ 2643 w 315283"/>
                      <a:gd name="connsiteY5" fmla="*/ 10307 h 355453"/>
                      <a:gd name="connsiteX6" fmla="*/ 4228 w 315283"/>
                      <a:gd name="connsiteY6" fmla="*/ 8105 h 355453"/>
                      <a:gd name="connsiteX7" fmla="*/ 0 w 315283"/>
                      <a:gd name="connsiteY7" fmla="*/ 529 h 355453"/>
                      <a:gd name="connsiteX8" fmla="*/ 8457 w 315283"/>
                      <a:gd name="connsiteY8" fmla="*/ 2202 h 355453"/>
                      <a:gd name="connsiteX9" fmla="*/ 10043 w 315283"/>
                      <a:gd name="connsiteY9" fmla="*/ 0 h 355453"/>
                      <a:gd name="connsiteX10" fmla="*/ 11628 w 315283"/>
                      <a:gd name="connsiteY10" fmla="*/ 2819 h 355453"/>
                      <a:gd name="connsiteX11" fmla="*/ 315283 w 315283"/>
                      <a:gd name="connsiteY11" fmla="*/ 61224 h 355453"/>
                      <a:gd name="connsiteX12" fmla="*/ 313962 w 315283"/>
                      <a:gd name="connsiteY12" fmla="*/ 64396 h 355453"/>
                      <a:gd name="connsiteX13" fmla="*/ 313962 w 315283"/>
                      <a:gd name="connsiteY13" fmla="*/ 64396 h 355453"/>
                      <a:gd name="connsiteX14" fmla="*/ 312552 w 315283"/>
                      <a:gd name="connsiteY14" fmla="*/ 67919 h 355453"/>
                      <a:gd name="connsiteX15" fmla="*/ 201115 w 315283"/>
                      <a:gd name="connsiteY15" fmla="*/ 346204 h 355453"/>
                      <a:gd name="connsiteX16" fmla="*/ 202789 w 315283"/>
                      <a:gd name="connsiteY16" fmla="*/ 349199 h 355453"/>
                      <a:gd name="connsiteX17" fmla="*/ 199882 w 315283"/>
                      <a:gd name="connsiteY17" fmla="*/ 349375 h 355453"/>
                      <a:gd name="connsiteX18" fmla="*/ 197416 w 315283"/>
                      <a:gd name="connsiteY18" fmla="*/ 355453 h 355453"/>
                      <a:gd name="connsiteX19" fmla="*/ 17355 w 315283"/>
                      <a:gd name="connsiteY19" fmla="*/ 13126 h 355453"/>
                      <a:gd name="connsiteX20" fmla="*/ 196359 w 315283"/>
                      <a:gd name="connsiteY20" fmla="*/ 337306 h 355453"/>
                      <a:gd name="connsiteX21" fmla="*/ 304712 w 315283"/>
                      <a:gd name="connsiteY21" fmla="*/ 69329 h 355453"/>
                      <a:gd name="connsiteX22" fmla="*/ 17355 w 315283"/>
                      <a:gd name="connsiteY22" fmla="*/ 13126 h 355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5283" h="355453">
                        <a:moveTo>
                          <a:pt x="197416" y="355453"/>
                        </a:moveTo>
                        <a:lnTo>
                          <a:pt x="194244" y="349727"/>
                        </a:lnTo>
                        <a:lnTo>
                          <a:pt x="191249" y="349992"/>
                        </a:lnTo>
                        <a:lnTo>
                          <a:pt x="192570" y="346732"/>
                        </a:lnTo>
                        <a:lnTo>
                          <a:pt x="5726" y="10923"/>
                        </a:lnTo>
                        <a:lnTo>
                          <a:pt x="2643" y="10307"/>
                        </a:lnTo>
                        <a:lnTo>
                          <a:pt x="4228" y="8105"/>
                        </a:lnTo>
                        <a:lnTo>
                          <a:pt x="0" y="529"/>
                        </a:lnTo>
                        <a:lnTo>
                          <a:pt x="8457" y="2202"/>
                        </a:lnTo>
                        <a:lnTo>
                          <a:pt x="10043" y="0"/>
                        </a:lnTo>
                        <a:lnTo>
                          <a:pt x="11628" y="2819"/>
                        </a:lnTo>
                        <a:lnTo>
                          <a:pt x="315283" y="61224"/>
                        </a:lnTo>
                        <a:lnTo>
                          <a:pt x="313962" y="64396"/>
                        </a:lnTo>
                        <a:lnTo>
                          <a:pt x="313962" y="64396"/>
                        </a:lnTo>
                        <a:lnTo>
                          <a:pt x="312552" y="67919"/>
                        </a:lnTo>
                        <a:lnTo>
                          <a:pt x="201115" y="346204"/>
                        </a:lnTo>
                        <a:lnTo>
                          <a:pt x="202789" y="349199"/>
                        </a:lnTo>
                        <a:lnTo>
                          <a:pt x="199882" y="349375"/>
                        </a:lnTo>
                        <a:lnTo>
                          <a:pt x="197416" y="355453"/>
                        </a:lnTo>
                        <a:close/>
                        <a:moveTo>
                          <a:pt x="17355" y="13126"/>
                        </a:moveTo>
                        <a:lnTo>
                          <a:pt x="196359" y="337306"/>
                        </a:lnTo>
                        <a:lnTo>
                          <a:pt x="304712" y="69329"/>
                        </a:lnTo>
                        <a:lnTo>
                          <a:pt x="17355" y="13126"/>
                        </a:lnTo>
                        <a:close/>
                      </a:path>
                    </a:pathLst>
                  </a:custGeom>
                  <a:grpFill/>
                  <a:ln w="8809" cap="flat">
                    <a:noFill/>
                    <a:prstDash val="solid"/>
                    <a:miter/>
                  </a:ln>
                </p:spPr>
                <p:txBody>
                  <a:bodyPr rtlCol="0" anchor="ctr"/>
                  <a:lstStyle/>
                  <a:p>
                    <a:endParaRPr lang="en-US" sz="3200"/>
                  </a:p>
                </p:txBody>
              </p:sp>
            </p:grpSp>
            <p:grpSp>
              <p:nvGrpSpPr>
                <p:cNvPr id="1742" name="Graphic 4229">
                  <a:extLst>
                    <a:ext uri="{FF2B5EF4-FFF2-40B4-BE49-F238E27FC236}">
                      <a16:creationId xmlns:a16="http://schemas.microsoft.com/office/drawing/2014/main" id="{EEF64B51-D064-43C4-A2C4-CD2DC9EE07DD}"/>
                    </a:ext>
                  </a:extLst>
                </p:cNvPr>
                <p:cNvGrpSpPr/>
                <p:nvPr/>
              </p:nvGrpSpPr>
              <p:grpSpPr>
                <a:xfrm>
                  <a:off x="4999336" y="3859133"/>
                  <a:ext cx="205431" cy="308764"/>
                  <a:chOff x="4999336" y="3859133"/>
                  <a:chExt cx="205431" cy="308764"/>
                </a:xfrm>
                <a:grpFill/>
              </p:grpSpPr>
              <p:sp>
                <p:nvSpPr>
                  <p:cNvPr id="2118" name="Freeform: Shape 2117">
                    <a:extLst>
                      <a:ext uri="{FF2B5EF4-FFF2-40B4-BE49-F238E27FC236}">
                        <a16:creationId xmlns:a16="http://schemas.microsoft.com/office/drawing/2014/main" id="{F37C3A22-8B25-4851-A434-60B3B370986A}"/>
                      </a:ext>
                    </a:extLst>
                  </p:cNvPr>
                  <p:cNvSpPr/>
                  <p:nvPr/>
                </p:nvSpPr>
                <p:spPr>
                  <a:xfrm>
                    <a:off x="5003741" y="3869176"/>
                    <a:ext cx="193363" cy="290881"/>
                  </a:xfrm>
                  <a:custGeom>
                    <a:avLst/>
                    <a:gdLst>
                      <a:gd name="connsiteX0" fmla="*/ 73381 w 193363"/>
                      <a:gd name="connsiteY0" fmla="*/ 279429 h 290881"/>
                      <a:gd name="connsiteX1" fmla="*/ 184289 w 193363"/>
                      <a:gd name="connsiteY1" fmla="*/ 7488 h 290881"/>
                      <a:gd name="connsiteX2" fmla="*/ 188694 w 193363"/>
                      <a:gd name="connsiteY2" fmla="*/ 10835 h 290881"/>
                      <a:gd name="connsiteX3" fmla="*/ 2114 w 193363"/>
                      <a:gd name="connsiteY3" fmla="*/ 150022 h 290881"/>
                      <a:gd name="connsiteX4" fmla="*/ 2466 w 193363"/>
                      <a:gd name="connsiteY4" fmla="*/ 148524 h 290881"/>
                      <a:gd name="connsiteX5" fmla="*/ 73381 w 193363"/>
                      <a:gd name="connsiteY5" fmla="*/ 279429 h 290881"/>
                      <a:gd name="connsiteX6" fmla="*/ 79724 w 193363"/>
                      <a:gd name="connsiteY6" fmla="*/ 290881 h 290881"/>
                      <a:gd name="connsiteX7" fmla="*/ 440 w 193363"/>
                      <a:gd name="connsiteY7" fmla="*/ 149669 h 290881"/>
                      <a:gd name="connsiteX8" fmla="*/ 0 w 193363"/>
                      <a:gd name="connsiteY8" fmla="*/ 148788 h 290881"/>
                      <a:gd name="connsiteX9" fmla="*/ 793 w 193363"/>
                      <a:gd name="connsiteY9" fmla="*/ 148172 h 290881"/>
                      <a:gd name="connsiteX10" fmla="*/ 185258 w 193363"/>
                      <a:gd name="connsiteY10" fmla="*/ 6254 h 290881"/>
                      <a:gd name="connsiteX11" fmla="*/ 193363 w 193363"/>
                      <a:gd name="connsiteY11" fmla="*/ 0 h 290881"/>
                      <a:gd name="connsiteX12" fmla="*/ 189575 w 193363"/>
                      <a:gd name="connsiteY12" fmla="*/ 9602 h 290881"/>
                      <a:gd name="connsiteX13" fmla="*/ 79724 w 193363"/>
                      <a:gd name="connsiteY13" fmla="*/ 290881 h 29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363" h="290881">
                        <a:moveTo>
                          <a:pt x="73381" y="279429"/>
                        </a:moveTo>
                        <a:lnTo>
                          <a:pt x="184289" y="7488"/>
                        </a:lnTo>
                        <a:lnTo>
                          <a:pt x="188694" y="10835"/>
                        </a:lnTo>
                        <a:lnTo>
                          <a:pt x="2114" y="150022"/>
                        </a:lnTo>
                        <a:lnTo>
                          <a:pt x="2466" y="148524"/>
                        </a:lnTo>
                        <a:lnTo>
                          <a:pt x="73381" y="279429"/>
                        </a:lnTo>
                        <a:close/>
                        <a:moveTo>
                          <a:pt x="79724" y="290881"/>
                        </a:moveTo>
                        <a:lnTo>
                          <a:pt x="440" y="149669"/>
                        </a:lnTo>
                        <a:lnTo>
                          <a:pt x="0" y="148788"/>
                        </a:lnTo>
                        <a:lnTo>
                          <a:pt x="793" y="148172"/>
                        </a:lnTo>
                        <a:lnTo>
                          <a:pt x="185258" y="6254"/>
                        </a:lnTo>
                        <a:lnTo>
                          <a:pt x="193363" y="0"/>
                        </a:lnTo>
                        <a:lnTo>
                          <a:pt x="189575" y="9602"/>
                        </a:lnTo>
                        <a:lnTo>
                          <a:pt x="79724" y="290881"/>
                        </a:lnTo>
                        <a:close/>
                      </a:path>
                    </a:pathLst>
                  </a:custGeom>
                  <a:grpFill/>
                  <a:ln w="8809" cap="flat">
                    <a:noFill/>
                    <a:prstDash val="solid"/>
                    <a:miter/>
                  </a:ln>
                </p:spPr>
                <p:txBody>
                  <a:bodyPr rtlCol="0" anchor="ctr"/>
                  <a:lstStyle/>
                  <a:p>
                    <a:endParaRPr lang="en-US" sz="3200"/>
                  </a:p>
                </p:txBody>
              </p:sp>
              <p:sp>
                <p:nvSpPr>
                  <p:cNvPr id="2119" name="Freeform: Shape 2118">
                    <a:extLst>
                      <a:ext uri="{FF2B5EF4-FFF2-40B4-BE49-F238E27FC236}">
                        <a16:creationId xmlns:a16="http://schemas.microsoft.com/office/drawing/2014/main" id="{1D03E81B-B3F4-4C5A-9BB2-5FBF74DC2EA0}"/>
                      </a:ext>
                    </a:extLst>
                  </p:cNvPr>
                  <p:cNvSpPr/>
                  <p:nvPr/>
                </p:nvSpPr>
                <p:spPr>
                  <a:xfrm>
                    <a:off x="4999336" y="3859133"/>
                    <a:ext cx="205431" cy="308764"/>
                  </a:xfrm>
                  <a:custGeom>
                    <a:avLst/>
                    <a:gdLst>
                      <a:gd name="connsiteX0" fmla="*/ 84657 w 205431"/>
                      <a:gd name="connsiteY0" fmla="*/ 308764 h 308764"/>
                      <a:gd name="connsiteX1" fmla="*/ 78226 w 205431"/>
                      <a:gd name="connsiteY1" fmla="*/ 297312 h 308764"/>
                      <a:gd name="connsiteX2" fmla="*/ 78226 w 205431"/>
                      <a:gd name="connsiteY2" fmla="*/ 297312 h 308764"/>
                      <a:gd name="connsiteX3" fmla="*/ 77962 w 205431"/>
                      <a:gd name="connsiteY3" fmla="*/ 296783 h 308764"/>
                      <a:gd name="connsiteX4" fmla="*/ 4493 w 205431"/>
                      <a:gd name="connsiteY4" fmla="*/ 165878 h 308764"/>
                      <a:gd name="connsiteX5" fmla="*/ 1497 w 205431"/>
                      <a:gd name="connsiteY5" fmla="*/ 168080 h 308764"/>
                      <a:gd name="connsiteX6" fmla="*/ 2643 w 205431"/>
                      <a:gd name="connsiteY6" fmla="*/ 162619 h 308764"/>
                      <a:gd name="connsiteX7" fmla="*/ 0 w 205431"/>
                      <a:gd name="connsiteY7" fmla="*/ 157950 h 308764"/>
                      <a:gd name="connsiteX8" fmla="*/ 4228 w 205431"/>
                      <a:gd name="connsiteY8" fmla="*/ 154778 h 308764"/>
                      <a:gd name="connsiteX9" fmla="*/ 5462 w 205431"/>
                      <a:gd name="connsiteY9" fmla="*/ 148876 h 308764"/>
                      <a:gd name="connsiteX10" fmla="*/ 7399 w 205431"/>
                      <a:gd name="connsiteY10" fmla="*/ 152312 h 308764"/>
                      <a:gd name="connsiteX11" fmla="*/ 186315 w 205431"/>
                      <a:gd name="connsiteY11" fmla="*/ 14711 h 308764"/>
                      <a:gd name="connsiteX12" fmla="*/ 187373 w 205431"/>
                      <a:gd name="connsiteY12" fmla="*/ 12157 h 308764"/>
                      <a:gd name="connsiteX13" fmla="*/ 188518 w 205431"/>
                      <a:gd name="connsiteY13" fmla="*/ 13038 h 308764"/>
                      <a:gd name="connsiteX14" fmla="*/ 205432 w 205431"/>
                      <a:gd name="connsiteY14" fmla="*/ 0 h 308764"/>
                      <a:gd name="connsiteX15" fmla="*/ 197591 w 205431"/>
                      <a:gd name="connsiteY15" fmla="*/ 19997 h 308764"/>
                      <a:gd name="connsiteX16" fmla="*/ 198737 w 205431"/>
                      <a:gd name="connsiteY16" fmla="*/ 20878 h 308764"/>
                      <a:gd name="connsiteX17" fmla="*/ 196534 w 205431"/>
                      <a:gd name="connsiteY17" fmla="*/ 22463 h 308764"/>
                      <a:gd name="connsiteX18" fmla="*/ 84657 w 205431"/>
                      <a:gd name="connsiteY18" fmla="*/ 308764 h 308764"/>
                      <a:gd name="connsiteX19" fmla="*/ 81486 w 205431"/>
                      <a:gd name="connsiteY19" fmla="*/ 289384 h 308764"/>
                      <a:gd name="connsiteX20" fmla="*/ 83600 w 205431"/>
                      <a:gd name="connsiteY20" fmla="*/ 293084 h 308764"/>
                      <a:gd name="connsiteX21" fmla="*/ 165966 w 205431"/>
                      <a:gd name="connsiteY21" fmla="*/ 82366 h 308764"/>
                      <a:gd name="connsiteX22" fmla="*/ 81486 w 205431"/>
                      <a:gd name="connsiteY22" fmla="*/ 289384 h 308764"/>
                      <a:gd name="connsiteX23" fmla="*/ 11716 w 205431"/>
                      <a:gd name="connsiteY23" fmla="*/ 160504 h 308764"/>
                      <a:gd name="connsiteX24" fmla="*/ 77345 w 205431"/>
                      <a:gd name="connsiteY24" fmla="*/ 281631 h 308764"/>
                      <a:gd name="connsiteX25" fmla="*/ 177154 w 205431"/>
                      <a:gd name="connsiteY25" fmla="*/ 37087 h 308764"/>
                      <a:gd name="connsiteX26" fmla="*/ 11716 w 205431"/>
                      <a:gd name="connsiteY26" fmla="*/ 160504 h 30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31" h="308764">
                        <a:moveTo>
                          <a:pt x="84657" y="308764"/>
                        </a:moveTo>
                        <a:lnTo>
                          <a:pt x="78226" y="297312"/>
                        </a:lnTo>
                        <a:lnTo>
                          <a:pt x="78226" y="297312"/>
                        </a:lnTo>
                        <a:lnTo>
                          <a:pt x="77962" y="296783"/>
                        </a:lnTo>
                        <a:lnTo>
                          <a:pt x="4493" y="165878"/>
                        </a:lnTo>
                        <a:lnTo>
                          <a:pt x="1497" y="168080"/>
                        </a:lnTo>
                        <a:lnTo>
                          <a:pt x="2643" y="162619"/>
                        </a:lnTo>
                        <a:lnTo>
                          <a:pt x="0" y="157950"/>
                        </a:lnTo>
                        <a:lnTo>
                          <a:pt x="4228" y="154778"/>
                        </a:lnTo>
                        <a:lnTo>
                          <a:pt x="5462" y="148876"/>
                        </a:lnTo>
                        <a:lnTo>
                          <a:pt x="7399" y="152312"/>
                        </a:lnTo>
                        <a:lnTo>
                          <a:pt x="186315" y="14711"/>
                        </a:lnTo>
                        <a:lnTo>
                          <a:pt x="187373" y="12157"/>
                        </a:lnTo>
                        <a:lnTo>
                          <a:pt x="188518" y="13038"/>
                        </a:lnTo>
                        <a:lnTo>
                          <a:pt x="205432" y="0"/>
                        </a:lnTo>
                        <a:lnTo>
                          <a:pt x="197591" y="19997"/>
                        </a:lnTo>
                        <a:lnTo>
                          <a:pt x="198737" y="20878"/>
                        </a:lnTo>
                        <a:lnTo>
                          <a:pt x="196534" y="22463"/>
                        </a:lnTo>
                        <a:lnTo>
                          <a:pt x="84657" y="308764"/>
                        </a:lnTo>
                        <a:close/>
                        <a:moveTo>
                          <a:pt x="81486" y="289384"/>
                        </a:moveTo>
                        <a:lnTo>
                          <a:pt x="83600" y="293084"/>
                        </a:lnTo>
                        <a:lnTo>
                          <a:pt x="165966" y="82366"/>
                        </a:lnTo>
                        <a:lnTo>
                          <a:pt x="81486" y="289384"/>
                        </a:lnTo>
                        <a:close/>
                        <a:moveTo>
                          <a:pt x="11716" y="160504"/>
                        </a:moveTo>
                        <a:lnTo>
                          <a:pt x="77345" y="281631"/>
                        </a:lnTo>
                        <a:lnTo>
                          <a:pt x="177154" y="37087"/>
                        </a:lnTo>
                        <a:lnTo>
                          <a:pt x="11716" y="160504"/>
                        </a:lnTo>
                        <a:close/>
                      </a:path>
                    </a:pathLst>
                  </a:custGeom>
                  <a:grpFill/>
                  <a:ln w="8809" cap="flat">
                    <a:noFill/>
                    <a:prstDash val="solid"/>
                    <a:miter/>
                  </a:ln>
                </p:spPr>
                <p:txBody>
                  <a:bodyPr rtlCol="0" anchor="ctr"/>
                  <a:lstStyle/>
                  <a:p>
                    <a:endParaRPr lang="en-US" sz="3200"/>
                  </a:p>
                </p:txBody>
              </p:sp>
            </p:grpSp>
            <p:grpSp>
              <p:nvGrpSpPr>
                <p:cNvPr id="1743" name="Graphic 4229">
                  <a:extLst>
                    <a:ext uri="{FF2B5EF4-FFF2-40B4-BE49-F238E27FC236}">
                      <a16:creationId xmlns:a16="http://schemas.microsoft.com/office/drawing/2014/main" id="{0BBB2EEC-181A-4B38-BE9D-CA2AE7B10A76}"/>
                    </a:ext>
                  </a:extLst>
                </p:cNvPr>
                <p:cNvGrpSpPr/>
                <p:nvPr/>
              </p:nvGrpSpPr>
              <p:grpSpPr>
                <a:xfrm>
                  <a:off x="4442063" y="3854729"/>
                  <a:ext cx="198912" cy="534809"/>
                  <a:chOff x="4442063" y="3854729"/>
                  <a:chExt cx="198912" cy="534809"/>
                </a:xfrm>
                <a:grpFill/>
              </p:grpSpPr>
              <p:sp>
                <p:nvSpPr>
                  <p:cNvPr id="2116" name="Freeform: Shape 2115">
                    <a:extLst>
                      <a:ext uri="{FF2B5EF4-FFF2-40B4-BE49-F238E27FC236}">
                        <a16:creationId xmlns:a16="http://schemas.microsoft.com/office/drawing/2014/main" id="{23E398B0-AEE9-4B77-9A82-731B601361B9}"/>
                      </a:ext>
                    </a:extLst>
                  </p:cNvPr>
                  <p:cNvSpPr/>
                  <p:nvPr/>
                </p:nvSpPr>
                <p:spPr>
                  <a:xfrm>
                    <a:off x="4446468" y="3880892"/>
                    <a:ext cx="181294" cy="489530"/>
                  </a:xfrm>
                  <a:custGeom>
                    <a:avLst/>
                    <a:gdLst>
                      <a:gd name="connsiteX0" fmla="*/ 1145 w 181294"/>
                      <a:gd name="connsiteY0" fmla="*/ 272118 h 489530"/>
                      <a:gd name="connsiteX1" fmla="*/ 164557 w 181294"/>
                      <a:gd name="connsiteY1" fmla="*/ 25371 h 489530"/>
                      <a:gd name="connsiteX2" fmla="*/ 181294 w 181294"/>
                      <a:gd name="connsiteY2" fmla="*/ 0 h 489530"/>
                      <a:gd name="connsiteX3" fmla="*/ 170723 w 181294"/>
                      <a:gd name="connsiteY3" fmla="*/ 28454 h 489530"/>
                      <a:gd name="connsiteX4" fmla="*/ 2026 w 181294"/>
                      <a:gd name="connsiteY4" fmla="*/ 484068 h 489530"/>
                      <a:gd name="connsiteX5" fmla="*/ 0 w 181294"/>
                      <a:gd name="connsiteY5" fmla="*/ 489530 h 489530"/>
                      <a:gd name="connsiteX6" fmla="*/ 0 w 181294"/>
                      <a:gd name="connsiteY6" fmla="*/ 483716 h 489530"/>
                      <a:gd name="connsiteX7" fmla="*/ 1057 w 181294"/>
                      <a:gd name="connsiteY7" fmla="*/ 281367 h 489530"/>
                      <a:gd name="connsiteX8" fmla="*/ 1145 w 181294"/>
                      <a:gd name="connsiteY8" fmla="*/ 272118 h 489530"/>
                      <a:gd name="connsiteX9" fmla="*/ 1145 w 181294"/>
                      <a:gd name="connsiteY9" fmla="*/ 290617 h 489530"/>
                      <a:gd name="connsiteX10" fmla="*/ 2114 w 181294"/>
                      <a:gd name="connsiteY10" fmla="*/ 483716 h 489530"/>
                      <a:gd name="connsiteX11" fmla="*/ 88 w 181294"/>
                      <a:gd name="connsiteY11" fmla="*/ 483364 h 489530"/>
                      <a:gd name="connsiteX12" fmla="*/ 164116 w 181294"/>
                      <a:gd name="connsiteY12" fmla="*/ 26076 h 489530"/>
                      <a:gd name="connsiteX13" fmla="*/ 170371 w 181294"/>
                      <a:gd name="connsiteY13" fmla="*/ 29159 h 489530"/>
                      <a:gd name="connsiteX14" fmla="*/ 5286 w 181294"/>
                      <a:gd name="connsiteY14" fmla="*/ 284098 h 489530"/>
                      <a:gd name="connsiteX15" fmla="*/ 1145 w 181294"/>
                      <a:gd name="connsiteY15" fmla="*/ 290617 h 48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1294" h="489530">
                        <a:moveTo>
                          <a:pt x="1145" y="272118"/>
                        </a:moveTo>
                        <a:lnTo>
                          <a:pt x="164557" y="25371"/>
                        </a:lnTo>
                        <a:lnTo>
                          <a:pt x="181294" y="0"/>
                        </a:lnTo>
                        <a:lnTo>
                          <a:pt x="170723" y="28454"/>
                        </a:lnTo>
                        <a:lnTo>
                          <a:pt x="2026" y="484068"/>
                        </a:lnTo>
                        <a:lnTo>
                          <a:pt x="0" y="489530"/>
                        </a:lnTo>
                        <a:lnTo>
                          <a:pt x="0" y="483716"/>
                        </a:lnTo>
                        <a:lnTo>
                          <a:pt x="1057" y="281367"/>
                        </a:lnTo>
                        <a:lnTo>
                          <a:pt x="1145" y="272118"/>
                        </a:lnTo>
                        <a:close/>
                        <a:moveTo>
                          <a:pt x="1145" y="290617"/>
                        </a:moveTo>
                        <a:lnTo>
                          <a:pt x="2114" y="483716"/>
                        </a:lnTo>
                        <a:lnTo>
                          <a:pt x="88" y="483364"/>
                        </a:lnTo>
                        <a:lnTo>
                          <a:pt x="164116" y="26076"/>
                        </a:lnTo>
                        <a:lnTo>
                          <a:pt x="170371" y="29159"/>
                        </a:lnTo>
                        <a:lnTo>
                          <a:pt x="5286" y="284098"/>
                        </a:lnTo>
                        <a:lnTo>
                          <a:pt x="1145" y="290617"/>
                        </a:lnTo>
                        <a:close/>
                      </a:path>
                    </a:pathLst>
                  </a:custGeom>
                  <a:grpFill/>
                  <a:ln w="8809" cap="flat">
                    <a:noFill/>
                    <a:prstDash val="solid"/>
                    <a:miter/>
                  </a:ln>
                </p:spPr>
                <p:txBody>
                  <a:bodyPr rtlCol="0" anchor="ctr"/>
                  <a:lstStyle/>
                  <a:p>
                    <a:endParaRPr lang="en-US" sz="3200"/>
                  </a:p>
                </p:txBody>
              </p:sp>
              <p:sp>
                <p:nvSpPr>
                  <p:cNvPr id="2117" name="Freeform: Shape 2116">
                    <a:extLst>
                      <a:ext uri="{FF2B5EF4-FFF2-40B4-BE49-F238E27FC236}">
                        <a16:creationId xmlns:a16="http://schemas.microsoft.com/office/drawing/2014/main" id="{916473F5-A35B-4A07-AD81-EEA3D3DF1792}"/>
                      </a:ext>
                    </a:extLst>
                  </p:cNvPr>
                  <p:cNvSpPr/>
                  <p:nvPr/>
                </p:nvSpPr>
                <p:spPr>
                  <a:xfrm>
                    <a:off x="4442063" y="3854729"/>
                    <a:ext cx="198912" cy="534809"/>
                  </a:xfrm>
                  <a:custGeom>
                    <a:avLst/>
                    <a:gdLst>
                      <a:gd name="connsiteX0" fmla="*/ 969 w 198912"/>
                      <a:gd name="connsiteY0" fmla="*/ 534809 h 534809"/>
                      <a:gd name="connsiteX1" fmla="*/ 1057 w 198912"/>
                      <a:gd name="connsiteY1" fmla="*/ 512346 h 534809"/>
                      <a:gd name="connsiteX2" fmla="*/ 0 w 198912"/>
                      <a:gd name="connsiteY2" fmla="*/ 512170 h 534809"/>
                      <a:gd name="connsiteX3" fmla="*/ 1057 w 198912"/>
                      <a:gd name="connsiteY3" fmla="*/ 509086 h 534809"/>
                      <a:gd name="connsiteX4" fmla="*/ 2114 w 198912"/>
                      <a:gd name="connsiteY4" fmla="*/ 297224 h 534809"/>
                      <a:gd name="connsiteX5" fmla="*/ 2643 w 198912"/>
                      <a:gd name="connsiteY5" fmla="*/ 296431 h 534809"/>
                      <a:gd name="connsiteX6" fmla="*/ 165614 w 198912"/>
                      <a:gd name="connsiteY6" fmla="*/ 50301 h 534809"/>
                      <a:gd name="connsiteX7" fmla="*/ 166583 w 198912"/>
                      <a:gd name="connsiteY7" fmla="*/ 47482 h 534809"/>
                      <a:gd name="connsiteX8" fmla="*/ 167199 w 198912"/>
                      <a:gd name="connsiteY8" fmla="*/ 47834 h 534809"/>
                      <a:gd name="connsiteX9" fmla="*/ 198913 w 198912"/>
                      <a:gd name="connsiteY9" fmla="*/ 0 h 534809"/>
                      <a:gd name="connsiteX10" fmla="*/ 179004 w 198912"/>
                      <a:gd name="connsiteY10" fmla="*/ 53736 h 534809"/>
                      <a:gd name="connsiteX11" fmla="*/ 179621 w 198912"/>
                      <a:gd name="connsiteY11" fmla="*/ 54000 h 534809"/>
                      <a:gd name="connsiteX12" fmla="*/ 178035 w 198912"/>
                      <a:gd name="connsiteY12" fmla="*/ 56555 h 534809"/>
                      <a:gd name="connsiteX13" fmla="*/ 9866 w 198912"/>
                      <a:gd name="connsiteY13" fmla="*/ 510672 h 534809"/>
                      <a:gd name="connsiteX14" fmla="*/ 9866 w 198912"/>
                      <a:gd name="connsiteY14" fmla="*/ 513932 h 534809"/>
                      <a:gd name="connsiteX15" fmla="*/ 8721 w 198912"/>
                      <a:gd name="connsiteY15" fmla="*/ 513755 h 534809"/>
                      <a:gd name="connsiteX16" fmla="*/ 969 w 198912"/>
                      <a:gd name="connsiteY16" fmla="*/ 534809 h 534809"/>
                      <a:gd name="connsiteX17" fmla="*/ 8897 w 198912"/>
                      <a:gd name="connsiteY17" fmla="*/ 317749 h 534809"/>
                      <a:gd name="connsiteX18" fmla="*/ 9778 w 198912"/>
                      <a:gd name="connsiteY18" fmla="*/ 484949 h 534809"/>
                      <a:gd name="connsiteX19" fmla="*/ 145353 w 198912"/>
                      <a:gd name="connsiteY19" fmla="*/ 107120 h 534809"/>
                      <a:gd name="connsiteX20" fmla="*/ 8897 w 198912"/>
                      <a:gd name="connsiteY20" fmla="*/ 317749 h 534809"/>
                      <a:gd name="connsiteX21" fmla="*/ 8897 w 198912"/>
                      <a:gd name="connsiteY21" fmla="*/ 299338 h 534809"/>
                      <a:gd name="connsiteX22" fmla="*/ 8897 w 198912"/>
                      <a:gd name="connsiteY22" fmla="*/ 305417 h 534809"/>
                      <a:gd name="connsiteX23" fmla="*/ 155307 w 198912"/>
                      <a:gd name="connsiteY23" fmla="*/ 79371 h 534809"/>
                      <a:gd name="connsiteX24" fmla="*/ 156100 w 198912"/>
                      <a:gd name="connsiteY24" fmla="*/ 77081 h 534809"/>
                      <a:gd name="connsiteX25" fmla="*/ 8897 w 198912"/>
                      <a:gd name="connsiteY25" fmla="*/ 299338 h 53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8912" h="534809">
                        <a:moveTo>
                          <a:pt x="969" y="534809"/>
                        </a:moveTo>
                        <a:lnTo>
                          <a:pt x="1057" y="512346"/>
                        </a:lnTo>
                        <a:lnTo>
                          <a:pt x="0" y="512170"/>
                        </a:lnTo>
                        <a:lnTo>
                          <a:pt x="1057" y="509086"/>
                        </a:lnTo>
                        <a:lnTo>
                          <a:pt x="2114" y="297224"/>
                        </a:lnTo>
                        <a:lnTo>
                          <a:pt x="2643" y="296431"/>
                        </a:lnTo>
                        <a:lnTo>
                          <a:pt x="165614" y="50301"/>
                        </a:lnTo>
                        <a:lnTo>
                          <a:pt x="166583" y="47482"/>
                        </a:lnTo>
                        <a:lnTo>
                          <a:pt x="167199" y="47834"/>
                        </a:lnTo>
                        <a:lnTo>
                          <a:pt x="198913" y="0"/>
                        </a:lnTo>
                        <a:lnTo>
                          <a:pt x="179004" y="53736"/>
                        </a:lnTo>
                        <a:lnTo>
                          <a:pt x="179621" y="54000"/>
                        </a:lnTo>
                        <a:lnTo>
                          <a:pt x="178035" y="56555"/>
                        </a:lnTo>
                        <a:lnTo>
                          <a:pt x="9866" y="510672"/>
                        </a:lnTo>
                        <a:lnTo>
                          <a:pt x="9866" y="513932"/>
                        </a:lnTo>
                        <a:lnTo>
                          <a:pt x="8721" y="513755"/>
                        </a:lnTo>
                        <a:lnTo>
                          <a:pt x="969" y="534809"/>
                        </a:lnTo>
                        <a:close/>
                        <a:moveTo>
                          <a:pt x="8897" y="317749"/>
                        </a:moveTo>
                        <a:lnTo>
                          <a:pt x="9778" y="484949"/>
                        </a:lnTo>
                        <a:lnTo>
                          <a:pt x="145353" y="107120"/>
                        </a:lnTo>
                        <a:lnTo>
                          <a:pt x="8897" y="317749"/>
                        </a:lnTo>
                        <a:close/>
                        <a:moveTo>
                          <a:pt x="8897" y="299338"/>
                        </a:moveTo>
                        <a:lnTo>
                          <a:pt x="8897" y="305417"/>
                        </a:lnTo>
                        <a:lnTo>
                          <a:pt x="155307" y="79371"/>
                        </a:lnTo>
                        <a:lnTo>
                          <a:pt x="156100" y="77081"/>
                        </a:lnTo>
                        <a:lnTo>
                          <a:pt x="8897" y="299338"/>
                        </a:lnTo>
                        <a:close/>
                      </a:path>
                    </a:pathLst>
                  </a:custGeom>
                  <a:grpFill/>
                  <a:ln w="8809" cap="flat">
                    <a:noFill/>
                    <a:prstDash val="solid"/>
                    <a:miter/>
                  </a:ln>
                </p:spPr>
                <p:txBody>
                  <a:bodyPr rtlCol="0" anchor="ctr"/>
                  <a:lstStyle/>
                  <a:p>
                    <a:endParaRPr lang="en-US" sz="3200"/>
                  </a:p>
                </p:txBody>
              </p:sp>
            </p:grpSp>
            <p:grpSp>
              <p:nvGrpSpPr>
                <p:cNvPr id="1744" name="Graphic 4229">
                  <a:extLst>
                    <a:ext uri="{FF2B5EF4-FFF2-40B4-BE49-F238E27FC236}">
                      <a16:creationId xmlns:a16="http://schemas.microsoft.com/office/drawing/2014/main" id="{2B8FD595-DFED-4D8D-9EB9-0F82030A2B10}"/>
                    </a:ext>
                  </a:extLst>
                </p:cNvPr>
                <p:cNvGrpSpPr/>
                <p:nvPr/>
              </p:nvGrpSpPr>
              <p:grpSpPr>
                <a:xfrm>
                  <a:off x="6483606" y="3525703"/>
                  <a:ext cx="230802" cy="233445"/>
                  <a:chOff x="6483606" y="3525703"/>
                  <a:chExt cx="230802" cy="233445"/>
                </a:xfrm>
                <a:grpFill/>
              </p:grpSpPr>
              <p:sp>
                <p:nvSpPr>
                  <p:cNvPr id="2114" name="Freeform: Shape 2113">
                    <a:extLst>
                      <a:ext uri="{FF2B5EF4-FFF2-40B4-BE49-F238E27FC236}">
                        <a16:creationId xmlns:a16="http://schemas.microsoft.com/office/drawing/2014/main" id="{EF8234D2-7821-42BB-835F-D4DF66159B76}"/>
                      </a:ext>
                    </a:extLst>
                  </p:cNvPr>
                  <p:cNvSpPr/>
                  <p:nvPr/>
                </p:nvSpPr>
                <p:spPr>
                  <a:xfrm>
                    <a:off x="6493737" y="3530989"/>
                    <a:ext cx="215209" cy="217764"/>
                  </a:xfrm>
                  <a:custGeom>
                    <a:avLst/>
                    <a:gdLst>
                      <a:gd name="connsiteX0" fmla="*/ 215210 w 215209"/>
                      <a:gd name="connsiteY0" fmla="*/ 81662 h 217764"/>
                      <a:gd name="connsiteX1" fmla="*/ 214153 w 215209"/>
                      <a:gd name="connsiteY1" fmla="*/ 82278 h 217764"/>
                      <a:gd name="connsiteX2" fmla="*/ 10659 w 215209"/>
                      <a:gd name="connsiteY2" fmla="*/ 210981 h 217764"/>
                      <a:gd name="connsiteX3" fmla="*/ 0 w 215209"/>
                      <a:gd name="connsiteY3" fmla="*/ 217764 h 217764"/>
                      <a:gd name="connsiteX4" fmla="*/ 6431 w 215209"/>
                      <a:gd name="connsiteY4" fmla="*/ 206929 h 217764"/>
                      <a:gd name="connsiteX5" fmla="*/ 129584 w 215209"/>
                      <a:gd name="connsiteY5" fmla="*/ 1057 h 217764"/>
                      <a:gd name="connsiteX6" fmla="*/ 130200 w 215209"/>
                      <a:gd name="connsiteY6" fmla="*/ 0 h 217764"/>
                      <a:gd name="connsiteX7" fmla="*/ 131082 w 215209"/>
                      <a:gd name="connsiteY7" fmla="*/ 793 h 217764"/>
                      <a:gd name="connsiteX8" fmla="*/ 211422 w 215209"/>
                      <a:gd name="connsiteY8" fmla="*/ 77962 h 217764"/>
                      <a:gd name="connsiteX9" fmla="*/ 215210 w 215209"/>
                      <a:gd name="connsiteY9" fmla="*/ 81662 h 217764"/>
                      <a:gd name="connsiteX10" fmla="*/ 207634 w 215209"/>
                      <a:gd name="connsiteY10" fmla="*/ 74526 h 217764"/>
                      <a:gd name="connsiteX11" fmla="*/ 129848 w 215209"/>
                      <a:gd name="connsiteY11" fmla="*/ 2290 h 217764"/>
                      <a:gd name="connsiteX12" fmla="*/ 131346 w 215209"/>
                      <a:gd name="connsiteY12" fmla="*/ 2114 h 217764"/>
                      <a:gd name="connsiteX13" fmla="*/ 11716 w 215209"/>
                      <a:gd name="connsiteY13" fmla="*/ 210012 h 217764"/>
                      <a:gd name="connsiteX14" fmla="*/ 7488 w 215209"/>
                      <a:gd name="connsiteY14" fmla="*/ 205960 h 217764"/>
                      <a:gd name="connsiteX15" fmla="*/ 207634 w 215209"/>
                      <a:gd name="connsiteY15" fmla="*/ 74526 h 21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209" h="217764">
                        <a:moveTo>
                          <a:pt x="215210" y="81662"/>
                        </a:moveTo>
                        <a:lnTo>
                          <a:pt x="214153" y="82278"/>
                        </a:lnTo>
                        <a:lnTo>
                          <a:pt x="10659" y="210981"/>
                        </a:lnTo>
                        <a:lnTo>
                          <a:pt x="0" y="217764"/>
                        </a:lnTo>
                        <a:lnTo>
                          <a:pt x="6431" y="206929"/>
                        </a:lnTo>
                        <a:lnTo>
                          <a:pt x="129584" y="1057"/>
                        </a:lnTo>
                        <a:lnTo>
                          <a:pt x="130200" y="0"/>
                        </a:lnTo>
                        <a:lnTo>
                          <a:pt x="131082" y="793"/>
                        </a:lnTo>
                        <a:lnTo>
                          <a:pt x="211422" y="77962"/>
                        </a:lnTo>
                        <a:lnTo>
                          <a:pt x="215210" y="81662"/>
                        </a:lnTo>
                        <a:close/>
                        <a:moveTo>
                          <a:pt x="207634" y="74526"/>
                        </a:moveTo>
                        <a:lnTo>
                          <a:pt x="129848" y="2290"/>
                        </a:lnTo>
                        <a:lnTo>
                          <a:pt x="131346" y="2114"/>
                        </a:lnTo>
                        <a:lnTo>
                          <a:pt x="11716" y="210012"/>
                        </a:lnTo>
                        <a:lnTo>
                          <a:pt x="7488" y="205960"/>
                        </a:lnTo>
                        <a:lnTo>
                          <a:pt x="207634" y="74526"/>
                        </a:lnTo>
                        <a:close/>
                      </a:path>
                    </a:pathLst>
                  </a:custGeom>
                  <a:grpFill/>
                  <a:ln w="8809" cap="flat">
                    <a:noFill/>
                    <a:prstDash val="solid"/>
                    <a:miter/>
                  </a:ln>
                </p:spPr>
                <p:txBody>
                  <a:bodyPr rtlCol="0" anchor="ctr"/>
                  <a:lstStyle/>
                  <a:p>
                    <a:endParaRPr lang="en-US" sz="3200"/>
                  </a:p>
                </p:txBody>
              </p:sp>
              <p:sp>
                <p:nvSpPr>
                  <p:cNvPr id="2115" name="Freeform: Shape 2114">
                    <a:extLst>
                      <a:ext uri="{FF2B5EF4-FFF2-40B4-BE49-F238E27FC236}">
                        <a16:creationId xmlns:a16="http://schemas.microsoft.com/office/drawing/2014/main" id="{111C597C-0160-431E-8C0C-80823B8292BF}"/>
                      </a:ext>
                    </a:extLst>
                  </p:cNvPr>
                  <p:cNvSpPr/>
                  <p:nvPr/>
                </p:nvSpPr>
                <p:spPr>
                  <a:xfrm>
                    <a:off x="6483606" y="3525703"/>
                    <a:ext cx="230802" cy="233445"/>
                  </a:xfrm>
                  <a:custGeom>
                    <a:avLst/>
                    <a:gdLst>
                      <a:gd name="connsiteX0" fmla="*/ 0 w 230802"/>
                      <a:gd name="connsiteY0" fmla="*/ 233445 h 233445"/>
                      <a:gd name="connsiteX1" fmla="*/ 13126 w 230802"/>
                      <a:gd name="connsiteY1" fmla="*/ 211598 h 233445"/>
                      <a:gd name="connsiteX2" fmla="*/ 12245 w 230802"/>
                      <a:gd name="connsiteY2" fmla="*/ 210717 h 233445"/>
                      <a:gd name="connsiteX3" fmla="*/ 14535 w 230802"/>
                      <a:gd name="connsiteY3" fmla="*/ 209220 h 233445"/>
                      <a:gd name="connsiteX4" fmla="*/ 135134 w 230802"/>
                      <a:gd name="connsiteY4" fmla="*/ 7664 h 233445"/>
                      <a:gd name="connsiteX5" fmla="*/ 132491 w 230802"/>
                      <a:gd name="connsiteY5" fmla="*/ 5197 h 233445"/>
                      <a:gd name="connsiteX6" fmla="*/ 136984 w 230802"/>
                      <a:gd name="connsiteY6" fmla="*/ 4581 h 233445"/>
                      <a:gd name="connsiteX7" fmla="*/ 139715 w 230802"/>
                      <a:gd name="connsiteY7" fmla="*/ 0 h 233445"/>
                      <a:gd name="connsiteX8" fmla="*/ 143502 w 230802"/>
                      <a:gd name="connsiteY8" fmla="*/ 3700 h 233445"/>
                      <a:gd name="connsiteX9" fmla="*/ 147819 w 230802"/>
                      <a:gd name="connsiteY9" fmla="*/ 3083 h 233445"/>
                      <a:gd name="connsiteX10" fmla="*/ 146057 w 230802"/>
                      <a:gd name="connsiteY10" fmla="*/ 6166 h 233445"/>
                      <a:gd name="connsiteX11" fmla="*/ 230802 w 230802"/>
                      <a:gd name="connsiteY11" fmla="*/ 87564 h 233445"/>
                      <a:gd name="connsiteX12" fmla="*/ 226133 w 230802"/>
                      <a:gd name="connsiteY12" fmla="*/ 90471 h 233445"/>
                      <a:gd name="connsiteX13" fmla="*/ 23961 w 230802"/>
                      <a:gd name="connsiteY13" fmla="*/ 218293 h 233445"/>
                      <a:gd name="connsiteX14" fmla="*/ 22552 w 230802"/>
                      <a:gd name="connsiteY14" fmla="*/ 220672 h 233445"/>
                      <a:gd name="connsiteX15" fmla="*/ 21583 w 230802"/>
                      <a:gd name="connsiteY15" fmla="*/ 219791 h 233445"/>
                      <a:gd name="connsiteX16" fmla="*/ 0 w 230802"/>
                      <a:gd name="connsiteY16" fmla="*/ 233445 h 233445"/>
                      <a:gd name="connsiteX17" fmla="*/ 141653 w 230802"/>
                      <a:gd name="connsiteY17" fmla="*/ 13742 h 233445"/>
                      <a:gd name="connsiteX18" fmla="*/ 38056 w 230802"/>
                      <a:gd name="connsiteY18" fmla="*/ 193715 h 233445"/>
                      <a:gd name="connsiteX19" fmla="*/ 212303 w 230802"/>
                      <a:gd name="connsiteY19" fmla="*/ 79283 h 233445"/>
                      <a:gd name="connsiteX20" fmla="*/ 141653 w 230802"/>
                      <a:gd name="connsiteY20" fmla="*/ 13742 h 233445"/>
                      <a:gd name="connsiteX21" fmla="*/ 217412 w 230802"/>
                      <a:gd name="connsiteY21" fmla="*/ 84040 h 233445"/>
                      <a:gd name="connsiteX22" fmla="*/ 55939 w 230802"/>
                      <a:gd name="connsiteY22" fmla="*/ 190103 h 233445"/>
                      <a:gd name="connsiteX23" fmla="*/ 219879 w 230802"/>
                      <a:gd name="connsiteY23" fmla="*/ 86419 h 233445"/>
                      <a:gd name="connsiteX24" fmla="*/ 217412 w 230802"/>
                      <a:gd name="connsiteY24" fmla="*/ 84040 h 23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0802" h="233445">
                        <a:moveTo>
                          <a:pt x="0" y="233445"/>
                        </a:moveTo>
                        <a:lnTo>
                          <a:pt x="13126" y="211598"/>
                        </a:lnTo>
                        <a:lnTo>
                          <a:pt x="12245" y="210717"/>
                        </a:lnTo>
                        <a:lnTo>
                          <a:pt x="14535" y="209220"/>
                        </a:lnTo>
                        <a:lnTo>
                          <a:pt x="135134" y="7664"/>
                        </a:lnTo>
                        <a:lnTo>
                          <a:pt x="132491" y="5197"/>
                        </a:lnTo>
                        <a:lnTo>
                          <a:pt x="136984" y="4581"/>
                        </a:lnTo>
                        <a:lnTo>
                          <a:pt x="139715" y="0"/>
                        </a:lnTo>
                        <a:lnTo>
                          <a:pt x="143502" y="3700"/>
                        </a:lnTo>
                        <a:lnTo>
                          <a:pt x="147819" y="3083"/>
                        </a:lnTo>
                        <a:lnTo>
                          <a:pt x="146057" y="6166"/>
                        </a:lnTo>
                        <a:lnTo>
                          <a:pt x="230802" y="87564"/>
                        </a:lnTo>
                        <a:lnTo>
                          <a:pt x="226133" y="90471"/>
                        </a:lnTo>
                        <a:lnTo>
                          <a:pt x="23961" y="218293"/>
                        </a:lnTo>
                        <a:lnTo>
                          <a:pt x="22552" y="220672"/>
                        </a:lnTo>
                        <a:lnTo>
                          <a:pt x="21583" y="219791"/>
                        </a:lnTo>
                        <a:lnTo>
                          <a:pt x="0" y="233445"/>
                        </a:lnTo>
                        <a:close/>
                        <a:moveTo>
                          <a:pt x="141653" y="13742"/>
                        </a:moveTo>
                        <a:lnTo>
                          <a:pt x="38056" y="193715"/>
                        </a:lnTo>
                        <a:lnTo>
                          <a:pt x="212303" y="79283"/>
                        </a:lnTo>
                        <a:lnTo>
                          <a:pt x="141653" y="13742"/>
                        </a:lnTo>
                        <a:close/>
                        <a:moveTo>
                          <a:pt x="217412" y="84040"/>
                        </a:moveTo>
                        <a:lnTo>
                          <a:pt x="55939" y="190103"/>
                        </a:lnTo>
                        <a:lnTo>
                          <a:pt x="219879" y="86419"/>
                        </a:lnTo>
                        <a:lnTo>
                          <a:pt x="217412" y="84040"/>
                        </a:lnTo>
                        <a:close/>
                      </a:path>
                    </a:pathLst>
                  </a:custGeom>
                  <a:grpFill/>
                  <a:ln w="8809" cap="flat">
                    <a:noFill/>
                    <a:prstDash val="solid"/>
                    <a:miter/>
                  </a:ln>
                </p:spPr>
                <p:txBody>
                  <a:bodyPr rtlCol="0" anchor="ctr"/>
                  <a:lstStyle/>
                  <a:p>
                    <a:endParaRPr lang="en-US" sz="3200"/>
                  </a:p>
                </p:txBody>
              </p:sp>
            </p:grpSp>
            <p:grpSp>
              <p:nvGrpSpPr>
                <p:cNvPr id="1745" name="Graphic 4229">
                  <a:extLst>
                    <a:ext uri="{FF2B5EF4-FFF2-40B4-BE49-F238E27FC236}">
                      <a16:creationId xmlns:a16="http://schemas.microsoft.com/office/drawing/2014/main" id="{D329756C-03BC-4D12-8306-C04A148A1DAF}"/>
                    </a:ext>
                  </a:extLst>
                </p:cNvPr>
                <p:cNvGrpSpPr/>
                <p:nvPr/>
              </p:nvGrpSpPr>
              <p:grpSpPr>
                <a:xfrm>
                  <a:off x="5974961" y="3948459"/>
                  <a:ext cx="188341" cy="226573"/>
                  <a:chOff x="5974961" y="3948459"/>
                  <a:chExt cx="188341" cy="226573"/>
                </a:xfrm>
                <a:grpFill/>
              </p:grpSpPr>
              <p:sp>
                <p:nvSpPr>
                  <p:cNvPr id="2112" name="Freeform: Shape 2111">
                    <a:extLst>
                      <a:ext uri="{FF2B5EF4-FFF2-40B4-BE49-F238E27FC236}">
                        <a16:creationId xmlns:a16="http://schemas.microsoft.com/office/drawing/2014/main" id="{AB638189-4AE2-4D17-957E-9067D0FAEA67}"/>
                      </a:ext>
                    </a:extLst>
                  </p:cNvPr>
                  <p:cNvSpPr/>
                  <p:nvPr/>
                </p:nvSpPr>
                <p:spPr>
                  <a:xfrm>
                    <a:off x="5984298" y="3954537"/>
                    <a:ext cx="173894" cy="211157"/>
                  </a:xfrm>
                  <a:custGeom>
                    <a:avLst/>
                    <a:gdLst>
                      <a:gd name="connsiteX0" fmla="*/ 173894 w 173894"/>
                      <a:gd name="connsiteY0" fmla="*/ 46249 h 211157"/>
                      <a:gd name="connsiteX1" fmla="*/ 173454 w 173894"/>
                      <a:gd name="connsiteY1" fmla="*/ 207722 h 211157"/>
                      <a:gd name="connsiteX2" fmla="*/ 173454 w 173894"/>
                      <a:gd name="connsiteY2" fmla="*/ 211158 h 211157"/>
                      <a:gd name="connsiteX3" fmla="*/ 171252 w 173894"/>
                      <a:gd name="connsiteY3" fmla="*/ 208515 h 211157"/>
                      <a:gd name="connsiteX4" fmla="*/ 969 w 173894"/>
                      <a:gd name="connsiteY4" fmla="*/ 1145 h 211157"/>
                      <a:gd name="connsiteX5" fmla="*/ 0 w 173894"/>
                      <a:gd name="connsiteY5" fmla="*/ 0 h 211157"/>
                      <a:gd name="connsiteX6" fmla="*/ 1497 w 173894"/>
                      <a:gd name="connsiteY6" fmla="*/ 352 h 211157"/>
                      <a:gd name="connsiteX7" fmla="*/ 172309 w 173894"/>
                      <a:gd name="connsiteY7" fmla="*/ 45808 h 211157"/>
                      <a:gd name="connsiteX8" fmla="*/ 173894 w 173894"/>
                      <a:gd name="connsiteY8" fmla="*/ 46249 h 211157"/>
                      <a:gd name="connsiteX9" fmla="*/ 170547 w 173894"/>
                      <a:gd name="connsiteY9" fmla="*/ 45368 h 211157"/>
                      <a:gd name="connsiteX10" fmla="*/ 1233 w 173894"/>
                      <a:gd name="connsiteY10" fmla="*/ 1321 h 211157"/>
                      <a:gd name="connsiteX11" fmla="*/ 1762 w 173894"/>
                      <a:gd name="connsiteY11" fmla="*/ 529 h 211157"/>
                      <a:gd name="connsiteX12" fmla="*/ 173190 w 173894"/>
                      <a:gd name="connsiteY12" fmla="*/ 206929 h 211157"/>
                      <a:gd name="connsiteX13" fmla="*/ 170987 w 173894"/>
                      <a:gd name="connsiteY13" fmla="*/ 207722 h 211157"/>
                      <a:gd name="connsiteX14" fmla="*/ 170547 w 173894"/>
                      <a:gd name="connsiteY14" fmla="*/ 45808 h 211157"/>
                      <a:gd name="connsiteX15" fmla="*/ 170547 w 173894"/>
                      <a:gd name="connsiteY15" fmla="*/ 45368 h 21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94" h="211157">
                        <a:moveTo>
                          <a:pt x="173894" y="46249"/>
                        </a:moveTo>
                        <a:lnTo>
                          <a:pt x="173454" y="207722"/>
                        </a:lnTo>
                        <a:lnTo>
                          <a:pt x="173454" y="211158"/>
                        </a:lnTo>
                        <a:lnTo>
                          <a:pt x="171252" y="208515"/>
                        </a:lnTo>
                        <a:lnTo>
                          <a:pt x="969" y="1145"/>
                        </a:lnTo>
                        <a:lnTo>
                          <a:pt x="0" y="0"/>
                        </a:lnTo>
                        <a:lnTo>
                          <a:pt x="1497" y="352"/>
                        </a:lnTo>
                        <a:lnTo>
                          <a:pt x="172309" y="45808"/>
                        </a:lnTo>
                        <a:lnTo>
                          <a:pt x="173894" y="46249"/>
                        </a:lnTo>
                        <a:close/>
                        <a:moveTo>
                          <a:pt x="170547" y="45368"/>
                        </a:moveTo>
                        <a:lnTo>
                          <a:pt x="1233" y="1321"/>
                        </a:lnTo>
                        <a:lnTo>
                          <a:pt x="1762" y="529"/>
                        </a:lnTo>
                        <a:lnTo>
                          <a:pt x="173190" y="206929"/>
                        </a:lnTo>
                        <a:lnTo>
                          <a:pt x="170987" y="207722"/>
                        </a:lnTo>
                        <a:lnTo>
                          <a:pt x="170547" y="45808"/>
                        </a:lnTo>
                        <a:lnTo>
                          <a:pt x="170547" y="45368"/>
                        </a:lnTo>
                        <a:close/>
                      </a:path>
                    </a:pathLst>
                  </a:custGeom>
                  <a:grpFill/>
                  <a:ln w="8809" cap="flat">
                    <a:noFill/>
                    <a:prstDash val="solid"/>
                    <a:miter/>
                  </a:ln>
                </p:spPr>
                <p:txBody>
                  <a:bodyPr rtlCol="0" anchor="ctr"/>
                  <a:lstStyle/>
                  <a:p>
                    <a:endParaRPr lang="en-US" sz="3200"/>
                  </a:p>
                </p:txBody>
              </p:sp>
              <p:sp>
                <p:nvSpPr>
                  <p:cNvPr id="2113" name="Freeform: Shape 2112">
                    <a:extLst>
                      <a:ext uri="{FF2B5EF4-FFF2-40B4-BE49-F238E27FC236}">
                        <a16:creationId xmlns:a16="http://schemas.microsoft.com/office/drawing/2014/main" id="{BED9FC6A-A742-4BFB-926C-BB9A471D68E7}"/>
                      </a:ext>
                    </a:extLst>
                  </p:cNvPr>
                  <p:cNvSpPr/>
                  <p:nvPr/>
                </p:nvSpPr>
                <p:spPr>
                  <a:xfrm>
                    <a:off x="5974961" y="3948459"/>
                    <a:ext cx="188341" cy="226573"/>
                  </a:xfrm>
                  <a:custGeom>
                    <a:avLst/>
                    <a:gdLst>
                      <a:gd name="connsiteX0" fmla="*/ 186139 w 188341"/>
                      <a:gd name="connsiteY0" fmla="*/ 226574 h 226573"/>
                      <a:gd name="connsiteX1" fmla="*/ 179004 w 188341"/>
                      <a:gd name="connsiteY1" fmla="*/ 217853 h 226573"/>
                      <a:gd name="connsiteX2" fmla="*/ 176978 w 188341"/>
                      <a:gd name="connsiteY2" fmla="*/ 218557 h 226573"/>
                      <a:gd name="connsiteX3" fmla="*/ 176978 w 188341"/>
                      <a:gd name="connsiteY3" fmla="*/ 215386 h 226573"/>
                      <a:gd name="connsiteX4" fmla="*/ 8545 w 188341"/>
                      <a:gd name="connsiteY4" fmla="*/ 10307 h 226573"/>
                      <a:gd name="connsiteX5" fmla="*/ 5285 w 188341"/>
                      <a:gd name="connsiteY5" fmla="*/ 9426 h 226573"/>
                      <a:gd name="connsiteX6" fmla="*/ 6431 w 188341"/>
                      <a:gd name="connsiteY6" fmla="*/ 7664 h 226573"/>
                      <a:gd name="connsiteX7" fmla="*/ 0 w 188341"/>
                      <a:gd name="connsiteY7" fmla="*/ 0 h 226573"/>
                      <a:gd name="connsiteX8" fmla="*/ 9602 w 188341"/>
                      <a:gd name="connsiteY8" fmla="*/ 2555 h 226573"/>
                      <a:gd name="connsiteX9" fmla="*/ 10747 w 188341"/>
                      <a:gd name="connsiteY9" fmla="*/ 793 h 226573"/>
                      <a:gd name="connsiteX10" fmla="*/ 12949 w 188341"/>
                      <a:gd name="connsiteY10" fmla="*/ 3436 h 226573"/>
                      <a:gd name="connsiteX11" fmla="*/ 186756 w 188341"/>
                      <a:gd name="connsiteY11" fmla="*/ 49684 h 226573"/>
                      <a:gd name="connsiteX12" fmla="*/ 186315 w 188341"/>
                      <a:gd name="connsiteY12" fmla="*/ 212039 h 226573"/>
                      <a:gd name="connsiteX13" fmla="*/ 188342 w 188341"/>
                      <a:gd name="connsiteY13" fmla="*/ 214505 h 226573"/>
                      <a:gd name="connsiteX14" fmla="*/ 186315 w 188341"/>
                      <a:gd name="connsiteY14" fmla="*/ 215210 h 226573"/>
                      <a:gd name="connsiteX15" fmla="*/ 186139 w 188341"/>
                      <a:gd name="connsiteY15" fmla="*/ 226574 h 226573"/>
                      <a:gd name="connsiteX16" fmla="*/ 21318 w 188341"/>
                      <a:gd name="connsiteY16" fmla="*/ 13654 h 226573"/>
                      <a:gd name="connsiteX17" fmla="*/ 176890 w 188341"/>
                      <a:gd name="connsiteY17" fmla="*/ 200939 h 226573"/>
                      <a:gd name="connsiteX18" fmla="*/ 176449 w 188341"/>
                      <a:gd name="connsiteY18" fmla="*/ 54001 h 226573"/>
                      <a:gd name="connsiteX19" fmla="*/ 21318 w 188341"/>
                      <a:gd name="connsiteY19" fmla="*/ 13654 h 22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8341" h="226573">
                        <a:moveTo>
                          <a:pt x="186139" y="226574"/>
                        </a:moveTo>
                        <a:lnTo>
                          <a:pt x="179004" y="217853"/>
                        </a:lnTo>
                        <a:lnTo>
                          <a:pt x="176978" y="218557"/>
                        </a:lnTo>
                        <a:lnTo>
                          <a:pt x="176978" y="215386"/>
                        </a:lnTo>
                        <a:lnTo>
                          <a:pt x="8545" y="10307"/>
                        </a:lnTo>
                        <a:lnTo>
                          <a:pt x="5285" y="9426"/>
                        </a:lnTo>
                        <a:lnTo>
                          <a:pt x="6431" y="7664"/>
                        </a:lnTo>
                        <a:lnTo>
                          <a:pt x="0" y="0"/>
                        </a:lnTo>
                        <a:lnTo>
                          <a:pt x="9602" y="2555"/>
                        </a:lnTo>
                        <a:lnTo>
                          <a:pt x="10747" y="793"/>
                        </a:lnTo>
                        <a:lnTo>
                          <a:pt x="12949" y="3436"/>
                        </a:lnTo>
                        <a:lnTo>
                          <a:pt x="186756" y="49684"/>
                        </a:lnTo>
                        <a:lnTo>
                          <a:pt x="186315" y="212039"/>
                        </a:lnTo>
                        <a:lnTo>
                          <a:pt x="188342" y="214505"/>
                        </a:lnTo>
                        <a:lnTo>
                          <a:pt x="186315" y="215210"/>
                        </a:lnTo>
                        <a:lnTo>
                          <a:pt x="186139" y="226574"/>
                        </a:lnTo>
                        <a:close/>
                        <a:moveTo>
                          <a:pt x="21318" y="13654"/>
                        </a:moveTo>
                        <a:lnTo>
                          <a:pt x="176890" y="200939"/>
                        </a:lnTo>
                        <a:lnTo>
                          <a:pt x="176449" y="54001"/>
                        </a:lnTo>
                        <a:lnTo>
                          <a:pt x="21318" y="13654"/>
                        </a:lnTo>
                        <a:close/>
                      </a:path>
                    </a:pathLst>
                  </a:custGeom>
                  <a:grpFill/>
                  <a:ln w="8809" cap="flat">
                    <a:noFill/>
                    <a:prstDash val="solid"/>
                    <a:miter/>
                  </a:ln>
                </p:spPr>
                <p:txBody>
                  <a:bodyPr rtlCol="0" anchor="ctr"/>
                  <a:lstStyle/>
                  <a:p>
                    <a:endParaRPr lang="en-US" sz="3200"/>
                  </a:p>
                </p:txBody>
              </p:sp>
            </p:grpSp>
            <p:grpSp>
              <p:nvGrpSpPr>
                <p:cNvPr id="1746" name="Graphic 4229">
                  <a:extLst>
                    <a:ext uri="{FF2B5EF4-FFF2-40B4-BE49-F238E27FC236}">
                      <a16:creationId xmlns:a16="http://schemas.microsoft.com/office/drawing/2014/main" id="{32905637-6726-4826-956B-FEABD4302A10}"/>
                    </a:ext>
                  </a:extLst>
                </p:cNvPr>
                <p:cNvGrpSpPr/>
                <p:nvPr/>
              </p:nvGrpSpPr>
              <p:grpSpPr>
                <a:xfrm>
                  <a:off x="4108633" y="2990806"/>
                  <a:ext cx="911140" cy="496313"/>
                  <a:chOff x="4108633" y="2990806"/>
                  <a:chExt cx="911140" cy="496313"/>
                </a:xfrm>
                <a:grpFill/>
              </p:grpSpPr>
              <p:sp>
                <p:nvSpPr>
                  <p:cNvPr id="2110" name="Freeform: Shape 2109">
                    <a:extLst>
                      <a:ext uri="{FF2B5EF4-FFF2-40B4-BE49-F238E27FC236}">
                        <a16:creationId xmlns:a16="http://schemas.microsoft.com/office/drawing/2014/main" id="{BB7518C5-462F-49DF-80FD-12A4F5CC33C6}"/>
                      </a:ext>
                    </a:extLst>
                  </p:cNvPr>
                  <p:cNvSpPr/>
                  <p:nvPr/>
                </p:nvSpPr>
                <p:spPr>
                  <a:xfrm>
                    <a:off x="4114183" y="2995827"/>
                    <a:ext cx="894491" cy="486182"/>
                  </a:xfrm>
                  <a:custGeom>
                    <a:avLst/>
                    <a:gdLst>
                      <a:gd name="connsiteX0" fmla="*/ 190103 w 894491"/>
                      <a:gd name="connsiteY0" fmla="*/ 0 h 486182"/>
                      <a:gd name="connsiteX1" fmla="*/ 190368 w 894491"/>
                      <a:gd name="connsiteY1" fmla="*/ 176 h 486182"/>
                      <a:gd name="connsiteX2" fmla="*/ 891584 w 894491"/>
                      <a:gd name="connsiteY2" fmla="*/ 484156 h 486182"/>
                      <a:gd name="connsiteX3" fmla="*/ 894491 w 894491"/>
                      <a:gd name="connsiteY3" fmla="*/ 486182 h 486182"/>
                      <a:gd name="connsiteX4" fmla="*/ 890967 w 894491"/>
                      <a:gd name="connsiteY4" fmla="*/ 486094 h 486182"/>
                      <a:gd name="connsiteX5" fmla="*/ 529 w 894491"/>
                      <a:gd name="connsiteY5" fmla="*/ 465216 h 486182"/>
                      <a:gd name="connsiteX6" fmla="*/ 0 w 894491"/>
                      <a:gd name="connsiteY6" fmla="*/ 465216 h 486182"/>
                      <a:gd name="connsiteX7" fmla="*/ 176 w 894491"/>
                      <a:gd name="connsiteY7" fmla="*/ 464688 h 486182"/>
                      <a:gd name="connsiteX8" fmla="*/ 189399 w 894491"/>
                      <a:gd name="connsiteY8" fmla="*/ 1586 h 486182"/>
                      <a:gd name="connsiteX9" fmla="*/ 190103 w 894491"/>
                      <a:gd name="connsiteY9" fmla="*/ 0 h 486182"/>
                      <a:gd name="connsiteX10" fmla="*/ 188782 w 894491"/>
                      <a:gd name="connsiteY10" fmla="*/ 3171 h 486182"/>
                      <a:gd name="connsiteX11" fmla="*/ 881 w 894491"/>
                      <a:gd name="connsiteY11" fmla="*/ 464952 h 486182"/>
                      <a:gd name="connsiteX12" fmla="*/ 529 w 894491"/>
                      <a:gd name="connsiteY12" fmla="*/ 464423 h 486182"/>
                      <a:gd name="connsiteX13" fmla="*/ 890967 w 894491"/>
                      <a:gd name="connsiteY13" fmla="*/ 483980 h 486182"/>
                      <a:gd name="connsiteX14" fmla="*/ 890351 w 894491"/>
                      <a:gd name="connsiteY14" fmla="*/ 485918 h 486182"/>
                      <a:gd name="connsiteX15" fmla="*/ 188782 w 894491"/>
                      <a:gd name="connsiteY15" fmla="*/ 3171 h 48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4491" h="486182">
                        <a:moveTo>
                          <a:pt x="190103" y="0"/>
                        </a:moveTo>
                        <a:lnTo>
                          <a:pt x="190368" y="176"/>
                        </a:lnTo>
                        <a:lnTo>
                          <a:pt x="891584" y="484156"/>
                        </a:lnTo>
                        <a:lnTo>
                          <a:pt x="894491" y="486182"/>
                        </a:lnTo>
                        <a:lnTo>
                          <a:pt x="890967" y="486094"/>
                        </a:lnTo>
                        <a:lnTo>
                          <a:pt x="529" y="465216"/>
                        </a:lnTo>
                        <a:lnTo>
                          <a:pt x="0" y="465216"/>
                        </a:lnTo>
                        <a:lnTo>
                          <a:pt x="176" y="464688"/>
                        </a:lnTo>
                        <a:lnTo>
                          <a:pt x="189399" y="1586"/>
                        </a:lnTo>
                        <a:lnTo>
                          <a:pt x="190103" y="0"/>
                        </a:lnTo>
                        <a:close/>
                        <a:moveTo>
                          <a:pt x="188782" y="3171"/>
                        </a:moveTo>
                        <a:lnTo>
                          <a:pt x="881" y="464952"/>
                        </a:lnTo>
                        <a:lnTo>
                          <a:pt x="529" y="464423"/>
                        </a:lnTo>
                        <a:lnTo>
                          <a:pt x="890967" y="483980"/>
                        </a:lnTo>
                        <a:lnTo>
                          <a:pt x="890351" y="485918"/>
                        </a:lnTo>
                        <a:lnTo>
                          <a:pt x="188782" y="3171"/>
                        </a:lnTo>
                        <a:close/>
                      </a:path>
                    </a:pathLst>
                  </a:custGeom>
                  <a:grpFill/>
                  <a:ln w="8809" cap="flat">
                    <a:noFill/>
                    <a:prstDash val="solid"/>
                    <a:miter/>
                  </a:ln>
                </p:spPr>
                <p:txBody>
                  <a:bodyPr rtlCol="0" anchor="ctr"/>
                  <a:lstStyle/>
                  <a:p>
                    <a:endParaRPr lang="en-US" sz="3200"/>
                  </a:p>
                </p:txBody>
              </p:sp>
              <p:sp>
                <p:nvSpPr>
                  <p:cNvPr id="2111" name="Freeform: Shape 2110">
                    <a:extLst>
                      <a:ext uri="{FF2B5EF4-FFF2-40B4-BE49-F238E27FC236}">
                        <a16:creationId xmlns:a16="http://schemas.microsoft.com/office/drawing/2014/main" id="{7318788B-9233-4559-ACF1-C58054C1BBAD}"/>
                      </a:ext>
                    </a:extLst>
                  </p:cNvPr>
                  <p:cNvSpPr/>
                  <p:nvPr/>
                </p:nvSpPr>
                <p:spPr>
                  <a:xfrm>
                    <a:off x="4108633" y="2990806"/>
                    <a:ext cx="911140" cy="496313"/>
                  </a:xfrm>
                  <a:custGeom>
                    <a:avLst/>
                    <a:gdLst>
                      <a:gd name="connsiteX0" fmla="*/ 897751 w 911140"/>
                      <a:gd name="connsiteY0" fmla="*/ 496313 h 496313"/>
                      <a:gd name="connsiteX1" fmla="*/ 895108 w 911140"/>
                      <a:gd name="connsiteY1" fmla="*/ 494551 h 496313"/>
                      <a:gd name="connsiteX2" fmla="*/ 8545 w 911140"/>
                      <a:gd name="connsiteY2" fmla="*/ 473761 h 496313"/>
                      <a:gd name="connsiteX3" fmla="*/ 7048 w 911140"/>
                      <a:gd name="connsiteY3" fmla="*/ 477373 h 496313"/>
                      <a:gd name="connsiteX4" fmla="*/ 4669 w 911140"/>
                      <a:gd name="connsiteY4" fmla="*/ 473673 h 496313"/>
                      <a:gd name="connsiteX5" fmla="*/ 1057 w 911140"/>
                      <a:gd name="connsiteY5" fmla="*/ 473585 h 496313"/>
                      <a:gd name="connsiteX6" fmla="*/ 2114 w 911140"/>
                      <a:gd name="connsiteY6" fmla="*/ 469797 h 496313"/>
                      <a:gd name="connsiteX7" fmla="*/ 0 w 911140"/>
                      <a:gd name="connsiteY7" fmla="*/ 466626 h 496313"/>
                      <a:gd name="connsiteX8" fmla="*/ 3348 w 911140"/>
                      <a:gd name="connsiteY8" fmla="*/ 466450 h 496313"/>
                      <a:gd name="connsiteX9" fmla="*/ 193892 w 911140"/>
                      <a:gd name="connsiteY9" fmla="*/ 0 h 496313"/>
                      <a:gd name="connsiteX10" fmla="*/ 197680 w 911140"/>
                      <a:gd name="connsiteY10" fmla="*/ 2643 h 496313"/>
                      <a:gd name="connsiteX11" fmla="*/ 897839 w 911140"/>
                      <a:gd name="connsiteY11" fmla="*/ 485830 h 496313"/>
                      <a:gd name="connsiteX12" fmla="*/ 901010 w 911140"/>
                      <a:gd name="connsiteY12" fmla="*/ 485918 h 496313"/>
                      <a:gd name="connsiteX13" fmla="*/ 900481 w 911140"/>
                      <a:gd name="connsiteY13" fmla="*/ 487680 h 496313"/>
                      <a:gd name="connsiteX14" fmla="*/ 911141 w 911140"/>
                      <a:gd name="connsiteY14" fmla="*/ 495080 h 496313"/>
                      <a:gd name="connsiteX15" fmla="*/ 898191 w 911140"/>
                      <a:gd name="connsiteY15" fmla="*/ 494728 h 496313"/>
                      <a:gd name="connsiteX16" fmla="*/ 897751 w 911140"/>
                      <a:gd name="connsiteY16" fmla="*/ 496313 h 496313"/>
                      <a:gd name="connsiteX17" fmla="*/ 11628 w 911140"/>
                      <a:gd name="connsiteY17" fmla="*/ 466185 h 496313"/>
                      <a:gd name="connsiteX18" fmla="*/ 881894 w 911140"/>
                      <a:gd name="connsiteY18" fmla="*/ 485302 h 496313"/>
                      <a:gd name="connsiteX19" fmla="*/ 195918 w 911140"/>
                      <a:gd name="connsiteY19" fmla="*/ 13302 h 496313"/>
                      <a:gd name="connsiteX20" fmla="*/ 11628 w 911140"/>
                      <a:gd name="connsiteY20" fmla="*/ 466185 h 49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1140" h="496313">
                        <a:moveTo>
                          <a:pt x="897751" y="496313"/>
                        </a:moveTo>
                        <a:lnTo>
                          <a:pt x="895108" y="494551"/>
                        </a:lnTo>
                        <a:lnTo>
                          <a:pt x="8545" y="473761"/>
                        </a:lnTo>
                        <a:lnTo>
                          <a:pt x="7048" y="477373"/>
                        </a:lnTo>
                        <a:lnTo>
                          <a:pt x="4669" y="473673"/>
                        </a:lnTo>
                        <a:lnTo>
                          <a:pt x="1057" y="473585"/>
                        </a:lnTo>
                        <a:lnTo>
                          <a:pt x="2114" y="469797"/>
                        </a:lnTo>
                        <a:lnTo>
                          <a:pt x="0" y="466626"/>
                        </a:lnTo>
                        <a:lnTo>
                          <a:pt x="3348" y="466450"/>
                        </a:lnTo>
                        <a:lnTo>
                          <a:pt x="193892" y="0"/>
                        </a:lnTo>
                        <a:lnTo>
                          <a:pt x="197680" y="2643"/>
                        </a:lnTo>
                        <a:lnTo>
                          <a:pt x="897839" y="485830"/>
                        </a:lnTo>
                        <a:lnTo>
                          <a:pt x="901010" y="485918"/>
                        </a:lnTo>
                        <a:lnTo>
                          <a:pt x="900481" y="487680"/>
                        </a:lnTo>
                        <a:lnTo>
                          <a:pt x="911141" y="495080"/>
                        </a:lnTo>
                        <a:lnTo>
                          <a:pt x="898191" y="494728"/>
                        </a:lnTo>
                        <a:lnTo>
                          <a:pt x="897751" y="496313"/>
                        </a:lnTo>
                        <a:close/>
                        <a:moveTo>
                          <a:pt x="11628" y="466185"/>
                        </a:moveTo>
                        <a:lnTo>
                          <a:pt x="881894" y="485302"/>
                        </a:lnTo>
                        <a:lnTo>
                          <a:pt x="195918" y="13302"/>
                        </a:lnTo>
                        <a:lnTo>
                          <a:pt x="11628" y="466185"/>
                        </a:lnTo>
                        <a:close/>
                      </a:path>
                    </a:pathLst>
                  </a:custGeom>
                  <a:grpFill/>
                  <a:ln w="8809" cap="flat">
                    <a:noFill/>
                    <a:prstDash val="solid"/>
                    <a:miter/>
                  </a:ln>
                </p:spPr>
                <p:txBody>
                  <a:bodyPr rtlCol="0" anchor="ctr"/>
                  <a:lstStyle/>
                  <a:p>
                    <a:endParaRPr lang="en-US" sz="3200"/>
                  </a:p>
                </p:txBody>
              </p:sp>
            </p:grpSp>
            <p:grpSp>
              <p:nvGrpSpPr>
                <p:cNvPr id="1747" name="Graphic 4229">
                  <a:extLst>
                    <a:ext uri="{FF2B5EF4-FFF2-40B4-BE49-F238E27FC236}">
                      <a16:creationId xmlns:a16="http://schemas.microsoft.com/office/drawing/2014/main" id="{38A95638-9A05-44B0-96AD-37F46D169FFB}"/>
                    </a:ext>
                  </a:extLst>
                </p:cNvPr>
                <p:cNvGrpSpPr/>
                <p:nvPr/>
              </p:nvGrpSpPr>
              <p:grpSpPr>
                <a:xfrm>
                  <a:off x="6145419" y="3544379"/>
                  <a:ext cx="365319" cy="326382"/>
                  <a:chOff x="6145419" y="3544379"/>
                  <a:chExt cx="365319" cy="326382"/>
                </a:xfrm>
                <a:grpFill/>
              </p:grpSpPr>
              <p:sp>
                <p:nvSpPr>
                  <p:cNvPr id="2108" name="Freeform: Shape 2107">
                    <a:extLst>
                      <a:ext uri="{FF2B5EF4-FFF2-40B4-BE49-F238E27FC236}">
                        <a16:creationId xmlns:a16="http://schemas.microsoft.com/office/drawing/2014/main" id="{A4C4F343-B573-4A4C-95B3-8E6C280492E3}"/>
                      </a:ext>
                    </a:extLst>
                  </p:cNvPr>
                  <p:cNvSpPr/>
                  <p:nvPr/>
                </p:nvSpPr>
                <p:spPr>
                  <a:xfrm>
                    <a:off x="6153965" y="3552571"/>
                    <a:ext cx="350343" cy="313345"/>
                  </a:xfrm>
                  <a:custGeom>
                    <a:avLst/>
                    <a:gdLst>
                      <a:gd name="connsiteX0" fmla="*/ 347349 w 350343"/>
                      <a:gd name="connsiteY0" fmla="*/ 187989 h 313345"/>
                      <a:gd name="connsiteX1" fmla="*/ 2114 w 350343"/>
                      <a:gd name="connsiteY1" fmla="*/ 3348 h 313345"/>
                      <a:gd name="connsiteX2" fmla="*/ 3435 w 350343"/>
                      <a:gd name="connsiteY2" fmla="*/ 1938 h 313345"/>
                      <a:gd name="connsiteX3" fmla="*/ 176009 w 350343"/>
                      <a:gd name="connsiteY3" fmla="*/ 312552 h 313345"/>
                      <a:gd name="connsiteX4" fmla="*/ 175480 w 350343"/>
                      <a:gd name="connsiteY4" fmla="*/ 312464 h 313345"/>
                      <a:gd name="connsiteX5" fmla="*/ 347349 w 350343"/>
                      <a:gd name="connsiteY5" fmla="*/ 187989 h 313345"/>
                      <a:gd name="connsiteX6" fmla="*/ 350343 w 350343"/>
                      <a:gd name="connsiteY6" fmla="*/ 185787 h 313345"/>
                      <a:gd name="connsiteX7" fmla="*/ 175920 w 350343"/>
                      <a:gd name="connsiteY7" fmla="*/ 313081 h 313345"/>
                      <a:gd name="connsiteX8" fmla="*/ 175568 w 350343"/>
                      <a:gd name="connsiteY8" fmla="*/ 313345 h 313345"/>
                      <a:gd name="connsiteX9" fmla="*/ 175392 w 350343"/>
                      <a:gd name="connsiteY9" fmla="*/ 312993 h 313345"/>
                      <a:gd name="connsiteX10" fmla="*/ 1674 w 350343"/>
                      <a:gd name="connsiteY10" fmla="*/ 2995 h 313345"/>
                      <a:gd name="connsiteX11" fmla="*/ 0 w 350343"/>
                      <a:gd name="connsiteY11" fmla="*/ 0 h 313345"/>
                      <a:gd name="connsiteX12" fmla="*/ 2995 w 350343"/>
                      <a:gd name="connsiteY12" fmla="*/ 1586 h 313345"/>
                      <a:gd name="connsiteX13" fmla="*/ 350343 w 350343"/>
                      <a:gd name="connsiteY13" fmla="*/ 185787 h 31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0343" h="313345">
                        <a:moveTo>
                          <a:pt x="347349" y="187989"/>
                        </a:moveTo>
                        <a:lnTo>
                          <a:pt x="2114" y="3348"/>
                        </a:lnTo>
                        <a:lnTo>
                          <a:pt x="3435" y="1938"/>
                        </a:lnTo>
                        <a:lnTo>
                          <a:pt x="176009" y="312552"/>
                        </a:lnTo>
                        <a:lnTo>
                          <a:pt x="175480" y="312464"/>
                        </a:lnTo>
                        <a:lnTo>
                          <a:pt x="347349" y="187989"/>
                        </a:lnTo>
                        <a:close/>
                        <a:moveTo>
                          <a:pt x="350343" y="185787"/>
                        </a:moveTo>
                        <a:lnTo>
                          <a:pt x="175920" y="313081"/>
                        </a:lnTo>
                        <a:lnTo>
                          <a:pt x="175568" y="313345"/>
                        </a:lnTo>
                        <a:lnTo>
                          <a:pt x="175392" y="312993"/>
                        </a:lnTo>
                        <a:lnTo>
                          <a:pt x="1674" y="2995"/>
                        </a:lnTo>
                        <a:lnTo>
                          <a:pt x="0" y="0"/>
                        </a:lnTo>
                        <a:lnTo>
                          <a:pt x="2995" y="1586"/>
                        </a:lnTo>
                        <a:lnTo>
                          <a:pt x="350343" y="185787"/>
                        </a:lnTo>
                        <a:close/>
                      </a:path>
                    </a:pathLst>
                  </a:custGeom>
                  <a:grpFill/>
                  <a:ln w="8809" cap="flat">
                    <a:noFill/>
                    <a:prstDash val="solid"/>
                    <a:miter/>
                  </a:ln>
                </p:spPr>
                <p:txBody>
                  <a:bodyPr rtlCol="0" anchor="ctr"/>
                  <a:lstStyle/>
                  <a:p>
                    <a:endParaRPr lang="en-US" sz="3200"/>
                  </a:p>
                </p:txBody>
              </p:sp>
              <p:sp>
                <p:nvSpPr>
                  <p:cNvPr id="2109" name="Freeform: Shape 2108">
                    <a:extLst>
                      <a:ext uri="{FF2B5EF4-FFF2-40B4-BE49-F238E27FC236}">
                        <a16:creationId xmlns:a16="http://schemas.microsoft.com/office/drawing/2014/main" id="{A134CC33-0DCE-491F-9541-B73E882914A8}"/>
                      </a:ext>
                    </a:extLst>
                  </p:cNvPr>
                  <p:cNvSpPr/>
                  <p:nvPr/>
                </p:nvSpPr>
                <p:spPr>
                  <a:xfrm>
                    <a:off x="6145419" y="3544379"/>
                    <a:ext cx="365319" cy="326382"/>
                  </a:xfrm>
                  <a:custGeom>
                    <a:avLst/>
                    <a:gdLst>
                      <a:gd name="connsiteX0" fmla="*/ 183320 w 365319"/>
                      <a:gd name="connsiteY0" fmla="*/ 326383 h 326382"/>
                      <a:gd name="connsiteX1" fmla="*/ 181471 w 365319"/>
                      <a:gd name="connsiteY1" fmla="*/ 323652 h 326382"/>
                      <a:gd name="connsiteX2" fmla="*/ 176538 w 365319"/>
                      <a:gd name="connsiteY2" fmla="*/ 322595 h 326382"/>
                      <a:gd name="connsiteX3" fmla="*/ 179444 w 365319"/>
                      <a:gd name="connsiteY3" fmla="*/ 320216 h 326382"/>
                      <a:gd name="connsiteX4" fmla="*/ 7929 w 365319"/>
                      <a:gd name="connsiteY4" fmla="*/ 14095 h 326382"/>
                      <a:gd name="connsiteX5" fmla="*/ 5110 w 365319"/>
                      <a:gd name="connsiteY5" fmla="*/ 12597 h 326382"/>
                      <a:gd name="connsiteX6" fmla="*/ 6343 w 365319"/>
                      <a:gd name="connsiteY6" fmla="*/ 11276 h 326382"/>
                      <a:gd name="connsiteX7" fmla="*/ 0 w 365319"/>
                      <a:gd name="connsiteY7" fmla="*/ 0 h 326382"/>
                      <a:gd name="connsiteX8" fmla="*/ 11452 w 365319"/>
                      <a:gd name="connsiteY8" fmla="*/ 6078 h 326382"/>
                      <a:gd name="connsiteX9" fmla="*/ 12774 w 365319"/>
                      <a:gd name="connsiteY9" fmla="*/ 4757 h 326382"/>
                      <a:gd name="connsiteX10" fmla="*/ 14359 w 365319"/>
                      <a:gd name="connsiteY10" fmla="*/ 7576 h 326382"/>
                      <a:gd name="connsiteX11" fmla="*/ 365320 w 365319"/>
                      <a:gd name="connsiteY11" fmla="*/ 193627 h 326382"/>
                      <a:gd name="connsiteX12" fmla="*/ 362324 w 365319"/>
                      <a:gd name="connsiteY12" fmla="*/ 195830 h 326382"/>
                      <a:gd name="connsiteX13" fmla="*/ 362324 w 365319"/>
                      <a:gd name="connsiteY13" fmla="*/ 195830 h 326382"/>
                      <a:gd name="connsiteX14" fmla="*/ 360122 w 365319"/>
                      <a:gd name="connsiteY14" fmla="*/ 197415 h 326382"/>
                      <a:gd name="connsiteX15" fmla="*/ 189223 w 365319"/>
                      <a:gd name="connsiteY15" fmla="*/ 322154 h 326382"/>
                      <a:gd name="connsiteX16" fmla="*/ 191249 w 365319"/>
                      <a:gd name="connsiteY16" fmla="*/ 325766 h 326382"/>
                      <a:gd name="connsiteX17" fmla="*/ 185875 w 365319"/>
                      <a:gd name="connsiteY17" fmla="*/ 324621 h 326382"/>
                      <a:gd name="connsiteX18" fmla="*/ 183320 w 365319"/>
                      <a:gd name="connsiteY18" fmla="*/ 326383 h 326382"/>
                      <a:gd name="connsiteX19" fmla="*/ 22111 w 365319"/>
                      <a:gd name="connsiteY19" fmla="*/ 21583 h 326382"/>
                      <a:gd name="connsiteX20" fmla="*/ 185435 w 365319"/>
                      <a:gd name="connsiteY20" fmla="*/ 315547 h 326382"/>
                      <a:gd name="connsiteX21" fmla="*/ 349463 w 365319"/>
                      <a:gd name="connsiteY21" fmla="*/ 196623 h 326382"/>
                      <a:gd name="connsiteX22" fmla="*/ 22111 w 365319"/>
                      <a:gd name="connsiteY22" fmla="*/ 21583 h 326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5319" h="326382">
                        <a:moveTo>
                          <a:pt x="183320" y="326383"/>
                        </a:moveTo>
                        <a:lnTo>
                          <a:pt x="181471" y="323652"/>
                        </a:lnTo>
                        <a:lnTo>
                          <a:pt x="176538" y="322595"/>
                        </a:lnTo>
                        <a:lnTo>
                          <a:pt x="179444" y="320216"/>
                        </a:lnTo>
                        <a:lnTo>
                          <a:pt x="7929" y="14095"/>
                        </a:lnTo>
                        <a:lnTo>
                          <a:pt x="5110" y="12597"/>
                        </a:lnTo>
                        <a:lnTo>
                          <a:pt x="6343" y="11276"/>
                        </a:lnTo>
                        <a:lnTo>
                          <a:pt x="0" y="0"/>
                        </a:lnTo>
                        <a:lnTo>
                          <a:pt x="11452" y="6078"/>
                        </a:lnTo>
                        <a:lnTo>
                          <a:pt x="12774" y="4757"/>
                        </a:lnTo>
                        <a:lnTo>
                          <a:pt x="14359" y="7576"/>
                        </a:lnTo>
                        <a:lnTo>
                          <a:pt x="365320" y="193627"/>
                        </a:lnTo>
                        <a:lnTo>
                          <a:pt x="362324" y="195830"/>
                        </a:lnTo>
                        <a:lnTo>
                          <a:pt x="362324" y="195830"/>
                        </a:lnTo>
                        <a:lnTo>
                          <a:pt x="360122" y="197415"/>
                        </a:lnTo>
                        <a:lnTo>
                          <a:pt x="189223" y="322154"/>
                        </a:lnTo>
                        <a:lnTo>
                          <a:pt x="191249" y="325766"/>
                        </a:lnTo>
                        <a:lnTo>
                          <a:pt x="185875" y="324621"/>
                        </a:lnTo>
                        <a:lnTo>
                          <a:pt x="183320" y="326383"/>
                        </a:lnTo>
                        <a:close/>
                        <a:moveTo>
                          <a:pt x="22111" y="21583"/>
                        </a:moveTo>
                        <a:lnTo>
                          <a:pt x="185435" y="315547"/>
                        </a:lnTo>
                        <a:lnTo>
                          <a:pt x="349463" y="196623"/>
                        </a:lnTo>
                        <a:lnTo>
                          <a:pt x="22111" y="21583"/>
                        </a:lnTo>
                        <a:close/>
                      </a:path>
                    </a:pathLst>
                  </a:custGeom>
                  <a:grpFill/>
                  <a:ln w="8809" cap="flat">
                    <a:noFill/>
                    <a:prstDash val="solid"/>
                    <a:miter/>
                  </a:ln>
                </p:spPr>
                <p:txBody>
                  <a:bodyPr rtlCol="0" anchor="ctr"/>
                  <a:lstStyle/>
                  <a:p>
                    <a:endParaRPr lang="en-US" sz="3200"/>
                  </a:p>
                </p:txBody>
              </p:sp>
            </p:grpSp>
            <p:grpSp>
              <p:nvGrpSpPr>
                <p:cNvPr id="1748" name="Graphic 4229">
                  <a:extLst>
                    <a:ext uri="{FF2B5EF4-FFF2-40B4-BE49-F238E27FC236}">
                      <a16:creationId xmlns:a16="http://schemas.microsoft.com/office/drawing/2014/main" id="{1374D526-1A3A-4BDE-A4A8-7EEFEE4E80E9}"/>
                    </a:ext>
                  </a:extLst>
                </p:cNvPr>
                <p:cNvGrpSpPr/>
                <p:nvPr/>
              </p:nvGrpSpPr>
              <p:grpSpPr>
                <a:xfrm>
                  <a:off x="5241502" y="1579564"/>
                  <a:ext cx="351489" cy="210541"/>
                  <a:chOff x="5241502" y="1579564"/>
                  <a:chExt cx="351489" cy="210541"/>
                </a:xfrm>
                <a:grpFill/>
              </p:grpSpPr>
              <p:sp>
                <p:nvSpPr>
                  <p:cNvPr id="2106" name="Freeform: Shape 2105">
                    <a:extLst>
                      <a:ext uri="{FF2B5EF4-FFF2-40B4-BE49-F238E27FC236}">
                        <a16:creationId xmlns:a16="http://schemas.microsoft.com/office/drawing/2014/main" id="{F731A2B1-82C3-4433-9E02-B454F060CEFD}"/>
                      </a:ext>
                    </a:extLst>
                  </p:cNvPr>
                  <p:cNvSpPr/>
                  <p:nvPr/>
                </p:nvSpPr>
                <p:spPr>
                  <a:xfrm>
                    <a:off x="5250400" y="1583704"/>
                    <a:ext cx="329025" cy="197151"/>
                  </a:xfrm>
                  <a:custGeom>
                    <a:avLst/>
                    <a:gdLst>
                      <a:gd name="connsiteX0" fmla="*/ 0 w 329025"/>
                      <a:gd name="connsiteY0" fmla="*/ 59110 h 197151"/>
                      <a:gd name="connsiteX1" fmla="*/ 1497 w 329025"/>
                      <a:gd name="connsiteY1" fmla="*/ 58493 h 197151"/>
                      <a:gd name="connsiteX2" fmla="*/ 141036 w 329025"/>
                      <a:gd name="connsiteY2" fmla="*/ 352 h 197151"/>
                      <a:gd name="connsiteX3" fmla="*/ 141917 w 329025"/>
                      <a:gd name="connsiteY3" fmla="*/ 0 h 197151"/>
                      <a:gd name="connsiteX4" fmla="*/ 142534 w 329025"/>
                      <a:gd name="connsiteY4" fmla="*/ 705 h 197151"/>
                      <a:gd name="connsiteX5" fmla="*/ 326471 w 329025"/>
                      <a:gd name="connsiteY5" fmla="*/ 194508 h 197151"/>
                      <a:gd name="connsiteX6" fmla="*/ 329025 w 329025"/>
                      <a:gd name="connsiteY6" fmla="*/ 197151 h 197151"/>
                      <a:gd name="connsiteX7" fmla="*/ 325678 w 329025"/>
                      <a:gd name="connsiteY7" fmla="*/ 195742 h 197151"/>
                      <a:gd name="connsiteX8" fmla="*/ 2202 w 329025"/>
                      <a:gd name="connsiteY8" fmla="*/ 60079 h 197151"/>
                      <a:gd name="connsiteX9" fmla="*/ 0 w 329025"/>
                      <a:gd name="connsiteY9" fmla="*/ 59110 h 197151"/>
                      <a:gd name="connsiteX10" fmla="*/ 4316 w 329025"/>
                      <a:gd name="connsiteY10" fmla="*/ 60960 h 197151"/>
                      <a:gd name="connsiteX11" fmla="*/ 326206 w 329025"/>
                      <a:gd name="connsiteY11" fmla="*/ 194244 h 197151"/>
                      <a:gd name="connsiteX12" fmla="*/ 325326 w 329025"/>
                      <a:gd name="connsiteY12" fmla="*/ 195477 h 197151"/>
                      <a:gd name="connsiteX13" fmla="*/ 140508 w 329025"/>
                      <a:gd name="connsiteY13" fmla="*/ 2467 h 197151"/>
                      <a:gd name="connsiteX14" fmla="*/ 142005 w 329025"/>
                      <a:gd name="connsiteY14" fmla="*/ 2819 h 197151"/>
                      <a:gd name="connsiteX15" fmla="*/ 4316 w 329025"/>
                      <a:gd name="connsiteY15" fmla="*/ 60960 h 19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9025" h="197151">
                        <a:moveTo>
                          <a:pt x="0" y="59110"/>
                        </a:moveTo>
                        <a:lnTo>
                          <a:pt x="1497" y="58493"/>
                        </a:lnTo>
                        <a:lnTo>
                          <a:pt x="141036" y="352"/>
                        </a:lnTo>
                        <a:lnTo>
                          <a:pt x="141917" y="0"/>
                        </a:lnTo>
                        <a:lnTo>
                          <a:pt x="142534" y="705"/>
                        </a:lnTo>
                        <a:lnTo>
                          <a:pt x="326471" y="194508"/>
                        </a:lnTo>
                        <a:lnTo>
                          <a:pt x="329025" y="197151"/>
                        </a:lnTo>
                        <a:lnTo>
                          <a:pt x="325678" y="195742"/>
                        </a:lnTo>
                        <a:lnTo>
                          <a:pt x="2202" y="60079"/>
                        </a:lnTo>
                        <a:lnTo>
                          <a:pt x="0" y="59110"/>
                        </a:lnTo>
                        <a:close/>
                        <a:moveTo>
                          <a:pt x="4316" y="60960"/>
                        </a:moveTo>
                        <a:lnTo>
                          <a:pt x="326206" y="194244"/>
                        </a:lnTo>
                        <a:lnTo>
                          <a:pt x="325326" y="195477"/>
                        </a:lnTo>
                        <a:lnTo>
                          <a:pt x="140508" y="2467"/>
                        </a:lnTo>
                        <a:lnTo>
                          <a:pt x="142005" y="2819"/>
                        </a:lnTo>
                        <a:lnTo>
                          <a:pt x="4316" y="60960"/>
                        </a:lnTo>
                        <a:close/>
                      </a:path>
                    </a:pathLst>
                  </a:custGeom>
                  <a:grpFill/>
                  <a:ln w="8809" cap="flat">
                    <a:noFill/>
                    <a:prstDash val="solid"/>
                    <a:miter/>
                  </a:ln>
                </p:spPr>
                <p:txBody>
                  <a:bodyPr rtlCol="0" anchor="ctr"/>
                  <a:lstStyle/>
                  <a:p>
                    <a:endParaRPr lang="en-US" sz="3200"/>
                  </a:p>
                </p:txBody>
              </p:sp>
              <p:sp>
                <p:nvSpPr>
                  <p:cNvPr id="2107" name="Freeform: Shape 2106">
                    <a:extLst>
                      <a:ext uri="{FF2B5EF4-FFF2-40B4-BE49-F238E27FC236}">
                        <a16:creationId xmlns:a16="http://schemas.microsoft.com/office/drawing/2014/main" id="{8CF994AD-0F4A-4B34-B336-57313409995A}"/>
                      </a:ext>
                    </a:extLst>
                  </p:cNvPr>
                  <p:cNvSpPr/>
                  <p:nvPr/>
                </p:nvSpPr>
                <p:spPr>
                  <a:xfrm>
                    <a:off x="5241502" y="1579564"/>
                    <a:ext cx="351489" cy="210541"/>
                  </a:xfrm>
                  <a:custGeom>
                    <a:avLst/>
                    <a:gdLst>
                      <a:gd name="connsiteX0" fmla="*/ 351489 w 351489"/>
                      <a:gd name="connsiteY0" fmla="*/ 210541 h 210541"/>
                      <a:gd name="connsiteX1" fmla="*/ 335456 w 351489"/>
                      <a:gd name="connsiteY1" fmla="*/ 203846 h 210541"/>
                      <a:gd name="connsiteX2" fmla="*/ 334663 w 351489"/>
                      <a:gd name="connsiteY2" fmla="*/ 204903 h 210541"/>
                      <a:gd name="connsiteX3" fmla="*/ 332373 w 351489"/>
                      <a:gd name="connsiteY3" fmla="*/ 202525 h 210541"/>
                      <a:gd name="connsiteX4" fmla="*/ 4405 w 351489"/>
                      <a:gd name="connsiteY4" fmla="*/ 65100 h 210541"/>
                      <a:gd name="connsiteX5" fmla="*/ 4405 w 351489"/>
                      <a:gd name="connsiteY5" fmla="*/ 65100 h 210541"/>
                      <a:gd name="connsiteX6" fmla="*/ 0 w 351489"/>
                      <a:gd name="connsiteY6" fmla="*/ 63250 h 210541"/>
                      <a:gd name="connsiteX7" fmla="*/ 142093 w 351489"/>
                      <a:gd name="connsiteY7" fmla="*/ 3964 h 210541"/>
                      <a:gd name="connsiteX8" fmla="*/ 139274 w 351489"/>
                      <a:gd name="connsiteY8" fmla="*/ 1057 h 210541"/>
                      <a:gd name="connsiteX9" fmla="*/ 145793 w 351489"/>
                      <a:gd name="connsiteY9" fmla="*/ 2379 h 210541"/>
                      <a:gd name="connsiteX10" fmla="*/ 151431 w 351489"/>
                      <a:gd name="connsiteY10" fmla="*/ 0 h 210541"/>
                      <a:gd name="connsiteX11" fmla="*/ 155659 w 351489"/>
                      <a:gd name="connsiteY11" fmla="*/ 4405 h 210541"/>
                      <a:gd name="connsiteX12" fmla="*/ 162002 w 351489"/>
                      <a:gd name="connsiteY12" fmla="*/ 5726 h 210541"/>
                      <a:gd name="connsiteX13" fmla="*/ 158390 w 351489"/>
                      <a:gd name="connsiteY13" fmla="*/ 7224 h 210541"/>
                      <a:gd name="connsiteX14" fmla="*/ 337042 w 351489"/>
                      <a:gd name="connsiteY14" fmla="*/ 195389 h 210541"/>
                      <a:gd name="connsiteX15" fmla="*/ 340125 w 351489"/>
                      <a:gd name="connsiteY15" fmla="*/ 196623 h 210541"/>
                      <a:gd name="connsiteX16" fmla="*/ 339332 w 351489"/>
                      <a:gd name="connsiteY16" fmla="*/ 197768 h 210541"/>
                      <a:gd name="connsiteX17" fmla="*/ 351489 w 351489"/>
                      <a:gd name="connsiteY17" fmla="*/ 210541 h 210541"/>
                      <a:gd name="connsiteX18" fmla="*/ 22023 w 351489"/>
                      <a:gd name="connsiteY18" fmla="*/ 65100 h 210541"/>
                      <a:gd name="connsiteX19" fmla="*/ 318278 w 351489"/>
                      <a:gd name="connsiteY19" fmla="*/ 187813 h 210541"/>
                      <a:gd name="connsiteX20" fmla="*/ 149317 w 351489"/>
                      <a:gd name="connsiteY20" fmla="*/ 11452 h 210541"/>
                      <a:gd name="connsiteX21" fmla="*/ 22023 w 351489"/>
                      <a:gd name="connsiteY21" fmla="*/ 65100 h 210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1489" h="210541">
                        <a:moveTo>
                          <a:pt x="351489" y="210541"/>
                        </a:moveTo>
                        <a:lnTo>
                          <a:pt x="335456" y="203846"/>
                        </a:lnTo>
                        <a:lnTo>
                          <a:pt x="334663" y="204903"/>
                        </a:lnTo>
                        <a:lnTo>
                          <a:pt x="332373" y="202525"/>
                        </a:lnTo>
                        <a:lnTo>
                          <a:pt x="4405" y="65100"/>
                        </a:lnTo>
                        <a:lnTo>
                          <a:pt x="4405" y="65100"/>
                        </a:lnTo>
                        <a:lnTo>
                          <a:pt x="0" y="63250"/>
                        </a:lnTo>
                        <a:lnTo>
                          <a:pt x="142093" y="3964"/>
                        </a:lnTo>
                        <a:lnTo>
                          <a:pt x="139274" y="1057"/>
                        </a:lnTo>
                        <a:lnTo>
                          <a:pt x="145793" y="2379"/>
                        </a:lnTo>
                        <a:lnTo>
                          <a:pt x="151431" y="0"/>
                        </a:lnTo>
                        <a:lnTo>
                          <a:pt x="155659" y="4405"/>
                        </a:lnTo>
                        <a:lnTo>
                          <a:pt x="162002" y="5726"/>
                        </a:lnTo>
                        <a:lnTo>
                          <a:pt x="158390" y="7224"/>
                        </a:lnTo>
                        <a:lnTo>
                          <a:pt x="337042" y="195389"/>
                        </a:lnTo>
                        <a:lnTo>
                          <a:pt x="340125" y="196623"/>
                        </a:lnTo>
                        <a:lnTo>
                          <a:pt x="339332" y="197768"/>
                        </a:lnTo>
                        <a:lnTo>
                          <a:pt x="351489" y="210541"/>
                        </a:lnTo>
                        <a:close/>
                        <a:moveTo>
                          <a:pt x="22023" y="65100"/>
                        </a:moveTo>
                        <a:lnTo>
                          <a:pt x="318278" y="187813"/>
                        </a:lnTo>
                        <a:lnTo>
                          <a:pt x="149317" y="11452"/>
                        </a:lnTo>
                        <a:lnTo>
                          <a:pt x="22023" y="65100"/>
                        </a:lnTo>
                        <a:close/>
                      </a:path>
                    </a:pathLst>
                  </a:custGeom>
                  <a:grpFill/>
                  <a:ln w="8809" cap="flat">
                    <a:noFill/>
                    <a:prstDash val="solid"/>
                    <a:miter/>
                  </a:ln>
                </p:spPr>
                <p:txBody>
                  <a:bodyPr rtlCol="0" anchor="ctr"/>
                  <a:lstStyle/>
                  <a:p>
                    <a:endParaRPr lang="en-US" sz="3200"/>
                  </a:p>
                </p:txBody>
              </p:sp>
            </p:grpSp>
            <p:grpSp>
              <p:nvGrpSpPr>
                <p:cNvPr id="1749" name="Graphic 4229">
                  <a:extLst>
                    <a:ext uri="{FF2B5EF4-FFF2-40B4-BE49-F238E27FC236}">
                      <a16:creationId xmlns:a16="http://schemas.microsoft.com/office/drawing/2014/main" id="{EE02B859-EA7A-4E4D-9E18-E935C43AB60D}"/>
                    </a:ext>
                  </a:extLst>
                </p:cNvPr>
                <p:cNvGrpSpPr/>
                <p:nvPr/>
              </p:nvGrpSpPr>
              <p:grpSpPr>
                <a:xfrm>
                  <a:off x="5628052" y="1772310"/>
                  <a:ext cx="354484" cy="210805"/>
                  <a:chOff x="5628052" y="1772310"/>
                  <a:chExt cx="354484" cy="210805"/>
                </a:xfrm>
                <a:grpFill/>
              </p:grpSpPr>
              <p:sp>
                <p:nvSpPr>
                  <p:cNvPr id="2104" name="Freeform: Shape 2103">
                    <a:extLst>
                      <a:ext uri="{FF2B5EF4-FFF2-40B4-BE49-F238E27FC236}">
                        <a16:creationId xmlns:a16="http://schemas.microsoft.com/office/drawing/2014/main" id="{AFDE45CB-CC3B-4B82-AADF-8B2373FA085E}"/>
                      </a:ext>
                    </a:extLst>
                  </p:cNvPr>
                  <p:cNvSpPr/>
                  <p:nvPr/>
                </p:nvSpPr>
                <p:spPr>
                  <a:xfrm>
                    <a:off x="5633954" y="1777331"/>
                    <a:ext cx="339508" cy="200586"/>
                  </a:xfrm>
                  <a:custGeom>
                    <a:avLst/>
                    <a:gdLst>
                      <a:gd name="connsiteX0" fmla="*/ 136896 w 339508"/>
                      <a:gd name="connsiteY0" fmla="*/ 0 h 200586"/>
                      <a:gd name="connsiteX1" fmla="*/ 136984 w 339508"/>
                      <a:gd name="connsiteY1" fmla="*/ 88 h 200586"/>
                      <a:gd name="connsiteX2" fmla="*/ 337306 w 339508"/>
                      <a:gd name="connsiteY2" fmla="*/ 198384 h 200586"/>
                      <a:gd name="connsiteX3" fmla="*/ 339509 w 339508"/>
                      <a:gd name="connsiteY3" fmla="*/ 200587 h 200586"/>
                      <a:gd name="connsiteX4" fmla="*/ 336425 w 339508"/>
                      <a:gd name="connsiteY4" fmla="*/ 200322 h 200586"/>
                      <a:gd name="connsiteX5" fmla="*/ 793 w 339508"/>
                      <a:gd name="connsiteY5" fmla="*/ 168169 h 200586"/>
                      <a:gd name="connsiteX6" fmla="*/ 0 w 339508"/>
                      <a:gd name="connsiteY6" fmla="*/ 168080 h 200586"/>
                      <a:gd name="connsiteX7" fmla="*/ 529 w 339508"/>
                      <a:gd name="connsiteY7" fmla="*/ 167464 h 200586"/>
                      <a:gd name="connsiteX8" fmla="*/ 135751 w 339508"/>
                      <a:gd name="connsiteY8" fmla="*/ 1321 h 200586"/>
                      <a:gd name="connsiteX9" fmla="*/ 136896 w 339508"/>
                      <a:gd name="connsiteY9" fmla="*/ 0 h 200586"/>
                      <a:gd name="connsiteX10" fmla="*/ 134694 w 339508"/>
                      <a:gd name="connsiteY10" fmla="*/ 2643 h 200586"/>
                      <a:gd name="connsiteX11" fmla="*/ 1145 w 339508"/>
                      <a:gd name="connsiteY11" fmla="*/ 167992 h 200586"/>
                      <a:gd name="connsiteX12" fmla="*/ 881 w 339508"/>
                      <a:gd name="connsiteY12" fmla="*/ 167288 h 200586"/>
                      <a:gd name="connsiteX13" fmla="*/ 336602 w 339508"/>
                      <a:gd name="connsiteY13" fmla="*/ 198120 h 200586"/>
                      <a:gd name="connsiteX14" fmla="*/ 335720 w 339508"/>
                      <a:gd name="connsiteY14" fmla="*/ 200058 h 200586"/>
                      <a:gd name="connsiteX15" fmla="*/ 134694 w 339508"/>
                      <a:gd name="connsiteY15" fmla="*/ 2643 h 200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9508" h="200586">
                        <a:moveTo>
                          <a:pt x="136896" y="0"/>
                        </a:moveTo>
                        <a:lnTo>
                          <a:pt x="136984" y="88"/>
                        </a:lnTo>
                        <a:lnTo>
                          <a:pt x="337306" y="198384"/>
                        </a:lnTo>
                        <a:lnTo>
                          <a:pt x="339509" y="200587"/>
                        </a:lnTo>
                        <a:lnTo>
                          <a:pt x="336425" y="200322"/>
                        </a:lnTo>
                        <a:lnTo>
                          <a:pt x="793" y="168169"/>
                        </a:lnTo>
                        <a:lnTo>
                          <a:pt x="0" y="168080"/>
                        </a:lnTo>
                        <a:lnTo>
                          <a:pt x="529" y="167464"/>
                        </a:lnTo>
                        <a:lnTo>
                          <a:pt x="135751" y="1321"/>
                        </a:lnTo>
                        <a:lnTo>
                          <a:pt x="136896" y="0"/>
                        </a:lnTo>
                        <a:close/>
                        <a:moveTo>
                          <a:pt x="134694" y="2643"/>
                        </a:moveTo>
                        <a:lnTo>
                          <a:pt x="1145" y="167992"/>
                        </a:lnTo>
                        <a:lnTo>
                          <a:pt x="881" y="167288"/>
                        </a:lnTo>
                        <a:lnTo>
                          <a:pt x="336602" y="198120"/>
                        </a:lnTo>
                        <a:lnTo>
                          <a:pt x="335720" y="200058"/>
                        </a:lnTo>
                        <a:lnTo>
                          <a:pt x="134694" y="2643"/>
                        </a:lnTo>
                        <a:close/>
                      </a:path>
                    </a:pathLst>
                  </a:custGeom>
                  <a:grpFill/>
                  <a:ln w="8809" cap="flat">
                    <a:noFill/>
                    <a:prstDash val="solid"/>
                    <a:miter/>
                  </a:ln>
                </p:spPr>
                <p:txBody>
                  <a:bodyPr rtlCol="0" anchor="ctr"/>
                  <a:lstStyle/>
                  <a:p>
                    <a:endParaRPr lang="en-US" sz="3200"/>
                  </a:p>
                </p:txBody>
              </p:sp>
              <p:sp>
                <p:nvSpPr>
                  <p:cNvPr id="2105" name="Freeform: Shape 2104">
                    <a:extLst>
                      <a:ext uri="{FF2B5EF4-FFF2-40B4-BE49-F238E27FC236}">
                        <a16:creationId xmlns:a16="http://schemas.microsoft.com/office/drawing/2014/main" id="{B00D0460-F491-4DEC-AFFE-FF979AF62DB0}"/>
                      </a:ext>
                    </a:extLst>
                  </p:cNvPr>
                  <p:cNvSpPr/>
                  <p:nvPr/>
                </p:nvSpPr>
                <p:spPr>
                  <a:xfrm>
                    <a:off x="5628052" y="1772310"/>
                    <a:ext cx="354484" cy="210805"/>
                  </a:xfrm>
                  <a:custGeom>
                    <a:avLst/>
                    <a:gdLst>
                      <a:gd name="connsiteX0" fmla="*/ 342680 w 354484"/>
                      <a:gd name="connsiteY0" fmla="*/ 210805 h 210805"/>
                      <a:gd name="connsiteX1" fmla="*/ 340390 w 354484"/>
                      <a:gd name="connsiteY1" fmla="*/ 208603 h 210805"/>
                      <a:gd name="connsiteX2" fmla="*/ 8369 w 354484"/>
                      <a:gd name="connsiteY2" fmla="*/ 176802 h 210805"/>
                      <a:gd name="connsiteX3" fmla="*/ 6078 w 354484"/>
                      <a:gd name="connsiteY3" fmla="*/ 179621 h 210805"/>
                      <a:gd name="connsiteX4" fmla="*/ 4757 w 354484"/>
                      <a:gd name="connsiteY4" fmla="*/ 176449 h 210805"/>
                      <a:gd name="connsiteX5" fmla="*/ 0 w 354484"/>
                      <a:gd name="connsiteY5" fmla="*/ 176009 h 210805"/>
                      <a:gd name="connsiteX6" fmla="*/ 2819 w 354484"/>
                      <a:gd name="connsiteY6" fmla="*/ 171692 h 210805"/>
                      <a:gd name="connsiteX7" fmla="*/ 1762 w 354484"/>
                      <a:gd name="connsiteY7" fmla="*/ 169226 h 210805"/>
                      <a:gd name="connsiteX8" fmla="*/ 4757 w 354484"/>
                      <a:gd name="connsiteY8" fmla="*/ 169138 h 210805"/>
                      <a:gd name="connsiteX9" fmla="*/ 140243 w 354484"/>
                      <a:gd name="connsiteY9" fmla="*/ 2731 h 210805"/>
                      <a:gd name="connsiteX10" fmla="*/ 140243 w 354484"/>
                      <a:gd name="connsiteY10" fmla="*/ 2731 h 210805"/>
                      <a:gd name="connsiteX11" fmla="*/ 142445 w 354484"/>
                      <a:gd name="connsiteY11" fmla="*/ 0 h 210805"/>
                      <a:gd name="connsiteX12" fmla="*/ 145176 w 354484"/>
                      <a:gd name="connsiteY12" fmla="*/ 2907 h 210805"/>
                      <a:gd name="connsiteX13" fmla="*/ 344353 w 354484"/>
                      <a:gd name="connsiteY13" fmla="*/ 199970 h 210805"/>
                      <a:gd name="connsiteX14" fmla="*/ 347525 w 354484"/>
                      <a:gd name="connsiteY14" fmla="*/ 200234 h 210805"/>
                      <a:gd name="connsiteX15" fmla="*/ 346644 w 354484"/>
                      <a:gd name="connsiteY15" fmla="*/ 202172 h 210805"/>
                      <a:gd name="connsiteX16" fmla="*/ 354484 w 354484"/>
                      <a:gd name="connsiteY16" fmla="*/ 209924 h 210805"/>
                      <a:gd name="connsiteX17" fmla="*/ 343561 w 354484"/>
                      <a:gd name="connsiteY17" fmla="*/ 208867 h 210805"/>
                      <a:gd name="connsiteX18" fmla="*/ 342680 w 354484"/>
                      <a:gd name="connsiteY18" fmla="*/ 210805 h 210805"/>
                      <a:gd name="connsiteX19" fmla="*/ 14183 w 354484"/>
                      <a:gd name="connsiteY19" fmla="*/ 169578 h 210805"/>
                      <a:gd name="connsiteX20" fmla="*/ 330347 w 354484"/>
                      <a:gd name="connsiteY20" fmla="*/ 198560 h 210805"/>
                      <a:gd name="connsiteX21" fmla="*/ 140948 w 354484"/>
                      <a:gd name="connsiteY21" fmla="*/ 12597 h 210805"/>
                      <a:gd name="connsiteX22" fmla="*/ 14183 w 354484"/>
                      <a:gd name="connsiteY22" fmla="*/ 169578 h 21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484" h="210805">
                        <a:moveTo>
                          <a:pt x="342680" y="210805"/>
                        </a:moveTo>
                        <a:lnTo>
                          <a:pt x="340390" y="208603"/>
                        </a:lnTo>
                        <a:lnTo>
                          <a:pt x="8369" y="176802"/>
                        </a:lnTo>
                        <a:lnTo>
                          <a:pt x="6078" y="179621"/>
                        </a:lnTo>
                        <a:lnTo>
                          <a:pt x="4757" y="176449"/>
                        </a:lnTo>
                        <a:lnTo>
                          <a:pt x="0" y="176009"/>
                        </a:lnTo>
                        <a:lnTo>
                          <a:pt x="2819" y="171692"/>
                        </a:lnTo>
                        <a:lnTo>
                          <a:pt x="1762" y="169226"/>
                        </a:lnTo>
                        <a:lnTo>
                          <a:pt x="4757" y="169138"/>
                        </a:lnTo>
                        <a:lnTo>
                          <a:pt x="140243" y="2731"/>
                        </a:lnTo>
                        <a:lnTo>
                          <a:pt x="140243" y="2731"/>
                        </a:lnTo>
                        <a:lnTo>
                          <a:pt x="142445" y="0"/>
                        </a:lnTo>
                        <a:lnTo>
                          <a:pt x="145176" y="2907"/>
                        </a:lnTo>
                        <a:lnTo>
                          <a:pt x="344353" y="199970"/>
                        </a:lnTo>
                        <a:lnTo>
                          <a:pt x="347525" y="200234"/>
                        </a:lnTo>
                        <a:lnTo>
                          <a:pt x="346644" y="202172"/>
                        </a:lnTo>
                        <a:lnTo>
                          <a:pt x="354484" y="209924"/>
                        </a:lnTo>
                        <a:lnTo>
                          <a:pt x="343561" y="208867"/>
                        </a:lnTo>
                        <a:lnTo>
                          <a:pt x="342680" y="210805"/>
                        </a:lnTo>
                        <a:close/>
                        <a:moveTo>
                          <a:pt x="14183" y="169578"/>
                        </a:moveTo>
                        <a:lnTo>
                          <a:pt x="330347" y="198560"/>
                        </a:lnTo>
                        <a:lnTo>
                          <a:pt x="140948" y="12597"/>
                        </a:lnTo>
                        <a:lnTo>
                          <a:pt x="14183" y="169578"/>
                        </a:lnTo>
                        <a:close/>
                      </a:path>
                    </a:pathLst>
                  </a:custGeom>
                  <a:grpFill/>
                  <a:ln w="8809" cap="flat">
                    <a:noFill/>
                    <a:prstDash val="solid"/>
                    <a:miter/>
                  </a:ln>
                </p:spPr>
                <p:txBody>
                  <a:bodyPr rtlCol="0" anchor="ctr"/>
                  <a:lstStyle/>
                  <a:p>
                    <a:endParaRPr lang="en-US" sz="3200"/>
                  </a:p>
                </p:txBody>
              </p:sp>
            </p:grpSp>
            <p:grpSp>
              <p:nvGrpSpPr>
                <p:cNvPr id="1750" name="Graphic 4229">
                  <a:extLst>
                    <a:ext uri="{FF2B5EF4-FFF2-40B4-BE49-F238E27FC236}">
                      <a16:creationId xmlns:a16="http://schemas.microsoft.com/office/drawing/2014/main" id="{25977925-F821-4452-9D28-839B43238128}"/>
                    </a:ext>
                  </a:extLst>
                </p:cNvPr>
                <p:cNvGrpSpPr/>
                <p:nvPr/>
              </p:nvGrpSpPr>
              <p:grpSpPr>
                <a:xfrm>
                  <a:off x="5150415" y="2258933"/>
                  <a:ext cx="496841" cy="475082"/>
                  <a:chOff x="5150415" y="2258933"/>
                  <a:chExt cx="496841" cy="475082"/>
                </a:xfrm>
                <a:grpFill/>
              </p:grpSpPr>
              <p:sp>
                <p:nvSpPr>
                  <p:cNvPr id="2102" name="Freeform: Shape 2101">
                    <a:extLst>
                      <a:ext uri="{FF2B5EF4-FFF2-40B4-BE49-F238E27FC236}">
                        <a16:creationId xmlns:a16="http://schemas.microsoft.com/office/drawing/2014/main" id="{9CE30427-F706-440A-AC26-B738021C4860}"/>
                      </a:ext>
                    </a:extLst>
                  </p:cNvPr>
                  <p:cNvSpPr/>
                  <p:nvPr/>
                </p:nvSpPr>
                <p:spPr>
                  <a:xfrm>
                    <a:off x="5157110" y="2266421"/>
                    <a:ext cx="483627" cy="463014"/>
                  </a:xfrm>
                  <a:custGeom>
                    <a:avLst/>
                    <a:gdLst>
                      <a:gd name="connsiteX0" fmla="*/ 0 w 483627"/>
                      <a:gd name="connsiteY0" fmla="*/ 0 h 463014"/>
                      <a:gd name="connsiteX1" fmla="*/ 1850 w 483627"/>
                      <a:gd name="connsiteY1" fmla="*/ 969 h 463014"/>
                      <a:gd name="connsiteX2" fmla="*/ 482131 w 483627"/>
                      <a:gd name="connsiteY2" fmla="*/ 262428 h 463014"/>
                      <a:gd name="connsiteX3" fmla="*/ 483628 w 483627"/>
                      <a:gd name="connsiteY3" fmla="*/ 263220 h 463014"/>
                      <a:gd name="connsiteX4" fmla="*/ 482218 w 483627"/>
                      <a:gd name="connsiteY4" fmla="*/ 264189 h 463014"/>
                      <a:gd name="connsiteX5" fmla="*/ 190280 w 483627"/>
                      <a:gd name="connsiteY5" fmla="*/ 462574 h 463014"/>
                      <a:gd name="connsiteX6" fmla="*/ 189663 w 483627"/>
                      <a:gd name="connsiteY6" fmla="*/ 463014 h 463014"/>
                      <a:gd name="connsiteX7" fmla="*/ 189399 w 483627"/>
                      <a:gd name="connsiteY7" fmla="*/ 462310 h 463014"/>
                      <a:gd name="connsiteX8" fmla="*/ 1057 w 483627"/>
                      <a:gd name="connsiteY8" fmla="*/ 2467 h 463014"/>
                      <a:gd name="connsiteX9" fmla="*/ 0 w 483627"/>
                      <a:gd name="connsiteY9" fmla="*/ 0 h 463014"/>
                      <a:gd name="connsiteX10" fmla="*/ 2026 w 483627"/>
                      <a:gd name="connsiteY10" fmla="*/ 4933 h 463014"/>
                      <a:gd name="connsiteX11" fmla="*/ 190456 w 483627"/>
                      <a:gd name="connsiteY11" fmla="*/ 461781 h 463014"/>
                      <a:gd name="connsiteX12" fmla="*/ 189575 w 483627"/>
                      <a:gd name="connsiteY12" fmla="*/ 461517 h 463014"/>
                      <a:gd name="connsiteX13" fmla="*/ 481073 w 483627"/>
                      <a:gd name="connsiteY13" fmla="*/ 262428 h 463014"/>
                      <a:gd name="connsiteX14" fmla="*/ 481161 w 483627"/>
                      <a:gd name="connsiteY14" fmla="*/ 264189 h 463014"/>
                      <a:gd name="connsiteX15" fmla="*/ 2026 w 483627"/>
                      <a:gd name="connsiteY15" fmla="*/ 4933 h 46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3627" h="463014">
                        <a:moveTo>
                          <a:pt x="0" y="0"/>
                        </a:moveTo>
                        <a:lnTo>
                          <a:pt x="1850" y="969"/>
                        </a:lnTo>
                        <a:lnTo>
                          <a:pt x="482131" y="262428"/>
                        </a:lnTo>
                        <a:lnTo>
                          <a:pt x="483628" y="263220"/>
                        </a:lnTo>
                        <a:lnTo>
                          <a:pt x="482218" y="264189"/>
                        </a:lnTo>
                        <a:lnTo>
                          <a:pt x="190280" y="462574"/>
                        </a:lnTo>
                        <a:lnTo>
                          <a:pt x="189663" y="463014"/>
                        </a:lnTo>
                        <a:lnTo>
                          <a:pt x="189399" y="462310"/>
                        </a:lnTo>
                        <a:lnTo>
                          <a:pt x="1057" y="2467"/>
                        </a:lnTo>
                        <a:lnTo>
                          <a:pt x="0" y="0"/>
                        </a:lnTo>
                        <a:close/>
                        <a:moveTo>
                          <a:pt x="2026" y="4933"/>
                        </a:moveTo>
                        <a:lnTo>
                          <a:pt x="190456" y="461781"/>
                        </a:lnTo>
                        <a:lnTo>
                          <a:pt x="189575" y="461517"/>
                        </a:lnTo>
                        <a:lnTo>
                          <a:pt x="481073" y="262428"/>
                        </a:lnTo>
                        <a:lnTo>
                          <a:pt x="481161" y="264189"/>
                        </a:lnTo>
                        <a:lnTo>
                          <a:pt x="2026" y="4933"/>
                        </a:lnTo>
                        <a:close/>
                      </a:path>
                    </a:pathLst>
                  </a:custGeom>
                  <a:grpFill/>
                  <a:ln w="8809" cap="flat">
                    <a:noFill/>
                    <a:prstDash val="solid"/>
                    <a:miter/>
                  </a:ln>
                </p:spPr>
                <p:txBody>
                  <a:bodyPr rtlCol="0" anchor="ctr"/>
                  <a:lstStyle/>
                  <a:p>
                    <a:endParaRPr lang="en-US" sz="3200"/>
                  </a:p>
                </p:txBody>
              </p:sp>
              <p:sp>
                <p:nvSpPr>
                  <p:cNvPr id="2103" name="Freeform: Shape 2102">
                    <a:extLst>
                      <a:ext uri="{FF2B5EF4-FFF2-40B4-BE49-F238E27FC236}">
                        <a16:creationId xmlns:a16="http://schemas.microsoft.com/office/drawing/2014/main" id="{5DF7C52A-EF90-4AE5-9806-EEE380C69FA0}"/>
                      </a:ext>
                    </a:extLst>
                  </p:cNvPr>
                  <p:cNvSpPr/>
                  <p:nvPr/>
                </p:nvSpPr>
                <p:spPr>
                  <a:xfrm>
                    <a:off x="5150415" y="2258933"/>
                    <a:ext cx="496841" cy="475082"/>
                  </a:xfrm>
                  <a:custGeom>
                    <a:avLst/>
                    <a:gdLst>
                      <a:gd name="connsiteX0" fmla="*/ 195390 w 496841"/>
                      <a:gd name="connsiteY0" fmla="*/ 475083 h 475082"/>
                      <a:gd name="connsiteX1" fmla="*/ 193099 w 496841"/>
                      <a:gd name="connsiteY1" fmla="*/ 471559 h 475082"/>
                      <a:gd name="connsiteX2" fmla="*/ 188518 w 496841"/>
                      <a:gd name="connsiteY2" fmla="*/ 470149 h 475082"/>
                      <a:gd name="connsiteX3" fmla="*/ 191689 w 496841"/>
                      <a:gd name="connsiteY3" fmla="*/ 468035 h 475082"/>
                      <a:gd name="connsiteX4" fmla="*/ 0 w 496841"/>
                      <a:gd name="connsiteY4" fmla="*/ 0 h 475082"/>
                      <a:gd name="connsiteX5" fmla="*/ 488121 w 496841"/>
                      <a:gd name="connsiteY5" fmla="*/ 265687 h 475082"/>
                      <a:gd name="connsiteX6" fmla="*/ 490940 w 496841"/>
                      <a:gd name="connsiteY6" fmla="*/ 263749 h 475082"/>
                      <a:gd name="connsiteX7" fmla="*/ 491116 w 496841"/>
                      <a:gd name="connsiteY7" fmla="*/ 267273 h 475082"/>
                      <a:gd name="connsiteX8" fmla="*/ 496842 w 496841"/>
                      <a:gd name="connsiteY8" fmla="*/ 270444 h 475082"/>
                      <a:gd name="connsiteX9" fmla="*/ 491380 w 496841"/>
                      <a:gd name="connsiteY9" fmla="*/ 274144 h 475082"/>
                      <a:gd name="connsiteX10" fmla="*/ 491557 w 496841"/>
                      <a:gd name="connsiteY10" fmla="*/ 277579 h 475082"/>
                      <a:gd name="connsiteX11" fmla="*/ 488649 w 496841"/>
                      <a:gd name="connsiteY11" fmla="*/ 275994 h 475082"/>
                      <a:gd name="connsiteX12" fmla="*/ 201556 w 496841"/>
                      <a:gd name="connsiteY12" fmla="*/ 471030 h 475082"/>
                      <a:gd name="connsiteX13" fmla="*/ 203054 w 496841"/>
                      <a:gd name="connsiteY13" fmla="*/ 474642 h 475082"/>
                      <a:gd name="connsiteX14" fmla="*/ 198384 w 496841"/>
                      <a:gd name="connsiteY14" fmla="*/ 473233 h 475082"/>
                      <a:gd name="connsiteX15" fmla="*/ 195390 w 496841"/>
                      <a:gd name="connsiteY15" fmla="*/ 475083 h 475082"/>
                      <a:gd name="connsiteX16" fmla="*/ 15416 w 496841"/>
                      <a:gd name="connsiteY16" fmla="*/ 19909 h 475082"/>
                      <a:gd name="connsiteX17" fmla="*/ 198384 w 496841"/>
                      <a:gd name="connsiteY17" fmla="*/ 463543 h 475082"/>
                      <a:gd name="connsiteX18" fmla="*/ 479840 w 496841"/>
                      <a:gd name="connsiteY18" fmla="*/ 271325 h 475082"/>
                      <a:gd name="connsiteX19" fmla="*/ 15416 w 496841"/>
                      <a:gd name="connsiteY19" fmla="*/ 19909 h 47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6841" h="475082">
                        <a:moveTo>
                          <a:pt x="195390" y="475083"/>
                        </a:moveTo>
                        <a:lnTo>
                          <a:pt x="193099" y="471559"/>
                        </a:lnTo>
                        <a:lnTo>
                          <a:pt x="188518" y="470149"/>
                        </a:lnTo>
                        <a:lnTo>
                          <a:pt x="191689" y="468035"/>
                        </a:lnTo>
                        <a:lnTo>
                          <a:pt x="0" y="0"/>
                        </a:lnTo>
                        <a:lnTo>
                          <a:pt x="488121" y="265687"/>
                        </a:lnTo>
                        <a:lnTo>
                          <a:pt x="490940" y="263749"/>
                        </a:lnTo>
                        <a:lnTo>
                          <a:pt x="491116" y="267273"/>
                        </a:lnTo>
                        <a:lnTo>
                          <a:pt x="496842" y="270444"/>
                        </a:lnTo>
                        <a:lnTo>
                          <a:pt x="491380" y="274144"/>
                        </a:lnTo>
                        <a:lnTo>
                          <a:pt x="491557" y="277579"/>
                        </a:lnTo>
                        <a:lnTo>
                          <a:pt x="488649" y="275994"/>
                        </a:lnTo>
                        <a:lnTo>
                          <a:pt x="201556" y="471030"/>
                        </a:lnTo>
                        <a:lnTo>
                          <a:pt x="203054" y="474642"/>
                        </a:lnTo>
                        <a:lnTo>
                          <a:pt x="198384" y="473233"/>
                        </a:lnTo>
                        <a:lnTo>
                          <a:pt x="195390" y="475083"/>
                        </a:lnTo>
                        <a:close/>
                        <a:moveTo>
                          <a:pt x="15416" y="19909"/>
                        </a:moveTo>
                        <a:lnTo>
                          <a:pt x="198384" y="463543"/>
                        </a:lnTo>
                        <a:lnTo>
                          <a:pt x="479840" y="271325"/>
                        </a:lnTo>
                        <a:lnTo>
                          <a:pt x="15416" y="19909"/>
                        </a:lnTo>
                        <a:close/>
                      </a:path>
                    </a:pathLst>
                  </a:custGeom>
                  <a:grpFill/>
                  <a:ln w="8809" cap="flat">
                    <a:noFill/>
                    <a:prstDash val="solid"/>
                    <a:miter/>
                  </a:ln>
                </p:spPr>
                <p:txBody>
                  <a:bodyPr rtlCol="0" anchor="ctr"/>
                  <a:lstStyle/>
                  <a:p>
                    <a:endParaRPr lang="en-US" sz="3200"/>
                  </a:p>
                </p:txBody>
              </p:sp>
            </p:grpSp>
            <p:grpSp>
              <p:nvGrpSpPr>
                <p:cNvPr id="1751" name="Graphic 4229">
                  <a:extLst>
                    <a:ext uri="{FF2B5EF4-FFF2-40B4-BE49-F238E27FC236}">
                      <a16:creationId xmlns:a16="http://schemas.microsoft.com/office/drawing/2014/main" id="{57456710-EC7C-44E9-AFE8-A0766BD437B2}"/>
                    </a:ext>
                  </a:extLst>
                </p:cNvPr>
                <p:cNvGrpSpPr/>
                <p:nvPr/>
              </p:nvGrpSpPr>
              <p:grpSpPr>
                <a:xfrm>
                  <a:off x="5921136" y="2869678"/>
                  <a:ext cx="170194" cy="319247"/>
                  <a:chOff x="5921136" y="2869678"/>
                  <a:chExt cx="170194" cy="319247"/>
                </a:xfrm>
                <a:grpFill/>
              </p:grpSpPr>
              <p:sp>
                <p:nvSpPr>
                  <p:cNvPr id="2100" name="Freeform: Shape 2099">
                    <a:extLst>
                      <a:ext uri="{FF2B5EF4-FFF2-40B4-BE49-F238E27FC236}">
                        <a16:creationId xmlns:a16="http://schemas.microsoft.com/office/drawing/2014/main" id="{F2C10E92-1877-45A4-961E-CE45CD1C1B5F}"/>
                      </a:ext>
                    </a:extLst>
                  </p:cNvPr>
                  <p:cNvSpPr/>
                  <p:nvPr/>
                </p:nvSpPr>
                <p:spPr>
                  <a:xfrm>
                    <a:off x="5926421" y="2881130"/>
                    <a:ext cx="160768" cy="301452"/>
                  </a:xfrm>
                  <a:custGeom>
                    <a:avLst/>
                    <a:gdLst>
                      <a:gd name="connsiteX0" fmla="*/ 157686 w 160768"/>
                      <a:gd name="connsiteY0" fmla="*/ 224988 h 301452"/>
                      <a:gd name="connsiteX1" fmla="*/ 157598 w 160768"/>
                      <a:gd name="connsiteY1" fmla="*/ 224812 h 301452"/>
                      <a:gd name="connsiteX2" fmla="*/ 87299 w 160768"/>
                      <a:gd name="connsiteY2" fmla="*/ 4316 h 301452"/>
                      <a:gd name="connsiteX3" fmla="*/ 89502 w 160768"/>
                      <a:gd name="connsiteY3" fmla="*/ 4316 h 301452"/>
                      <a:gd name="connsiteX4" fmla="*/ 1145 w 160768"/>
                      <a:gd name="connsiteY4" fmla="*/ 300924 h 301452"/>
                      <a:gd name="connsiteX5" fmla="*/ 529 w 160768"/>
                      <a:gd name="connsiteY5" fmla="*/ 300395 h 301452"/>
                      <a:gd name="connsiteX6" fmla="*/ 157686 w 160768"/>
                      <a:gd name="connsiteY6" fmla="*/ 224988 h 301452"/>
                      <a:gd name="connsiteX7" fmla="*/ 160769 w 160768"/>
                      <a:gd name="connsiteY7" fmla="*/ 223491 h 301452"/>
                      <a:gd name="connsiteX8" fmla="*/ 159271 w 160768"/>
                      <a:gd name="connsiteY8" fmla="*/ 224196 h 301452"/>
                      <a:gd name="connsiteX9" fmla="*/ 881 w 160768"/>
                      <a:gd name="connsiteY9" fmla="*/ 301012 h 301452"/>
                      <a:gd name="connsiteX10" fmla="*/ 0 w 160768"/>
                      <a:gd name="connsiteY10" fmla="*/ 301453 h 301452"/>
                      <a:gd name="connsiteX11" fmla="*/ 265 w 160768"/>
                      <a:gd name="connsiteY11" fmla="*/ 300572 h 301452"/>
                      <a:gd name="connsiteX12" fmla="*/ 87299 w 160768"/>
                      <a:gd name="connsiteY12" fmla="*/ 3524 h 301452"/>
                      <a:gd name="connsiteX13" fmla="*/ 88357 w 160768"/>
                      <a:gd name="connsiteY13" fmla="*/ 0 h 301452"/>
                      <a:gd name="connsiteX14" fmla="*/ 89502 w 160768"/>
                      <a:gd name="connsiteY14" fmla="*/ 3524 h 301452"/>
                      <a:gd name="connsiteX15" fmla="*/ 160769 w 160768"/>
                      <a:gd name="connsiteY15" fmla="*/ 223491 h 30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768" h="301452">
                        <a:moveTo>
                          <a:pt x="157686" y="224988"/>
                        </a:moveTo>
                        <a:lnTo>
                          <a:pt x="157598" y="224812"/>
                        </a:lnTo>
                        <a:lnTo>
                          <a:pt x="87299" y="4316"/>
                        </a:lnTo>
                        <a:lnTo>
                          <a:pt x="89502" y="4316"/>
                        </a:lnTo>
                        <a:lnTo>
                          <a:pt x="1145" y="300924"/>
                        </a:lnTo>
                        <a:lnTo>
                          <a:pt x="529" y="300395"/>
                        </a:lnTo>
                        <a:lnTo>
                          <a:pt x="157686" y="224988"/>
                        </a:lnTo>
                        <a:close/>
                        <a:moveTo>
                          <a:pt x="160769" y="223491"/>
                        </a:moveTo>
                        <a:lnTo>
                          <a:pt x="159271" y="224196"/>
                        </a:lnTo>
                        <a:lnTo>
                          <a:pt x="881" y="301012"/>
                        </a:lnTo>
                        <a:lnTo>
                          <a:pt x="0" y="301453"/>
                        </a:lnTo>
                        <a:lnTo>
                          <a:pt x="265" y="300572"/>
                        </a:lnTo>
                        <a:lnTo>
                          <a:pt x="87299" y="3524"/>
                        </a:lnTo>
                        <a:lnTo>
                          <a:pt x="88357" y="0"/>
                        </a:lnTo>
                        <a:lnTo>
                          <a:pt x="89502" y="3524"/>
                        </a:lnTo>
                        <a:lnTo>
                          <a:pt x="160769" y="223491"/>
                        </a:lnTo>
                        <a:close/>
                      </a:path>
                    </a:pathLst>
                  </a:custGeom>
                  <a:grpFill/>
                  <a:ln w="8809" cap="flat">
                    <a:noFill/>
                    <a:prstDash val="solid"/>
                    <a:miter/>
                  </a:ln>
                </p:spPr>
                <p:txBody>
                  <a:bodyPr rtlCol="0" anchor="ctr"/>
                  <a:lstStyle/>
                  <a:p>
                    <a:endParaRPr lang="en-US" sz="3200"/>
                  </a:p>
                </p:txBody>
              </p:sp>
              <p:sp>
                <p:nvSpPr>
                  <p:cNvPr id="2101" name="Freeform: Shape 2100">
                    <a:extLst>
                      <a:ext uri="{FF2B5EF4-FFF2-40B4-BE49-F238E27FC236}">
                        <a16:creationId xmlns:a16="http://schemas.microsoft.com/office/drawing/2014/main" id="{FCB34D74-3ACE-4506-A45D-C029253C8B7C}"/>
                      </a:ext>
                    </a:extLst>
                  </p:cNvPr>
                  <p:cNvSpPr/>
                  <p:nvPr/>
                </p:nvSpPr>
                <p:spPr>
                  <a:xfrm>
                    <a:off x="5921136" y="2869678"/>
                    <a:ext cx="170194" cy="319247"/>
                  </a:xfrm>
                  <a:custGeom>
                    <a:avLst/>
                    <a:gdLst>
                      <a:gd name="connsiteX0" fmla="*/ 0 w 170194"/>
                      <a:gd name="connsiteY0" fmla="*/ 319247 h 319247"/>
                      <a:gd name="connsiteX1" fmla="*/ 1850 w 170194"/>
                      <a:gd name="connsiteY1" fmla="*/ 312816 h 319247"/>
                      <a:gd name="connsiteX2" fmla="*/ 264 w 170194"/>
                      <a:gd name="connsiteY2" fmla="*/ 311495 h 319247"/>
                      <a:gd name="connsiteX3" fmla="*/ 2731 w 170194"/>
                      <a:gd name="connsiteY3" fmla="*/ 309821 h 319247"/>
                      <a:gd name="connsiteX4" fmla="*/ 88973 w 170194"/>
                      <a:gd name="connsiteY4" fmla="*/ 15328 h 319247"/>
                      <a:gd name="connsiteX5" fmla="*/ 88004 w 170194"/>
                      <a:gd name="connsiteY5" fmla="*/ 12333 h 319247"/>
                      <a:gd name="connsiteX6" fmla="*/ 89854 w 170194"/>
                      <a:gd name="connsiteY6" fmla="*/ 12333 h 319247"/>
                      <a:gd name="connsiteX7" fmla="*/ 93466 w 170194"/>
                      <a:gd name="connsiteY7" fmla="*/ 0 h 319247"/>
                      <a:gd name="connsiteX8" fmla="*/ 97430 w 170194"/>
                      <a:gd name="connsiteY8" fmla="*/ 12245 h 319247"/>
                      <a:gd name="connsiteX9" fmla="*/ 99280 w 170194"/>
                      <a:gd name="connsiteY9" fmla="*/ 12245 h 319247"/>
                      <a:gd name="connsiteX10" fmla="*/ 98399 w 170194"/>
                      <a:gd name="connsiteY10" fmla="*/ 15240 h 319247"/>
                      <a:gd name="connsiteX11" fmla="*/ 170194 w 170194"/>
                      <a:gd name="connsiteY11" fmla="*/ 236704 h 319247"/>
                      <a:gd name="connsiteX12" fmla="*/ 9161 w 170194"/>
                      <a:gd name="connsiteY12" fmla="*/ 314843 h 319247"/>
                      <a:gd name="connsiteX13" fmla="*/ 8193 w 170194"/>
                      <a:gd name="connsiteY13" fmla="*/ 318190 h 319247"/>
                      <a:gd name="connsiteX14" fmla="*/ 5990 w 170194"/>
                      <a:gd name="connsiteY14" fmla="*/ 316340 h 319247"/>
                      <a:gd name="connsiteX15" fmla="*/ 0 w 170194"/>
                      <a:gd name="connsiteY15" fmla="*/ 319247 h 319247"/>
                      <a:gd name="connsiteX16" fmla="*/ 93818 w 170194"/>
                      <a:gd name="connsiteY16" fmla="*/ 30656 h 319247"/>
                      <a:gd name="connsiteX17" fmla="*/ 12069 w 170194"/>
                      <a:gd name="connsiteY17" fmla="*/ 305064 h 319247"/>
                      <a:gd name="connsiteX18" fmla="*/ 158919 w 170194"/>
                      <a:gd name="connsiteY18" fmla="*/ 234678 h 319247"/>
                      <a:gd name="connsiteX19" fmla="*/ 93818 w 170194"/>
                      <a:gd name="connsiteY19" fmla="*/ 30656 h 319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194" h="319247">
                        <a:moveTo>
                          <a:pt x="0" y="319247"/>
                        </a:moveTo>
                        <a:lnTo>
                          <a:pt x="1850" y="312816"/>
                        </a:lnTo>
                        <a:lnTo>
                          <a:pt x="264" y="311495"/>
                        </a:lnTo>
                        <a:lnTo>
                          <a:pt x="2731" y="309821"/>
                        </a:lnTo>
                        <a:lnTo>
                          <a:pt x="88973" y="15328"/>
                        </a:lnTo>
                        <a:lnTo>
                          <a:pt x="88004" y="12333"/>
                        </a:lnTo>
                        <a:lnTo>
                          <a:pt x="89854" y="12333"/>
                        </a:lnTo>
                        <a:lnTo>
                          <a:pt x="93466" y="0"/>
                        </a:lnTo>
                        <a:lnTo>
                          <a:pt x="97430" y="12245"/>
                        </a:lnTo>
                        <a:lnTo>
                          <a:pt x="99280" y="12245"/>
                        </a:lnTo>
                        <a:lnTo>
                          <a:pt x="98399" y="15240"/>
                        </a:lnTo>
                        <a:lnTo>
                          <a:pt x="170194" y="236704"/>
                        </a:lnTo>
                        <a:lnTo>
                          <a:pt x="9161" y="314843"/>
                        </a:lnTo>
                        <a:lnTo>
                          <a:pt x="8193" y="318190"/>
                        </a:lnTo>
                        <a:lnTo>
                          <a:pt x="5990" y="316340"/>
                        </a:lnTo>
                        <a:lnTo>
                          <a:pt x="0" y="319247"/>
                        </a:lnTo>
                        <a:close/>
                        <a:moveTo>
                          <a:pt x="93818" y="30656"/>
                        </a:moveTo>
                        <a:lnTo>
                          <a:pt x="12069" y="305064"/>
                        </a:lnTo>
                        <a:lnTo>
                          <a:pt x="158919" y="234678"/>
                        </a:lnTo>
                        <a:lnTo>
                          <a:pt x="93818" y="30656"/>
                        </a:lnTo>
                        <a:close/>
                      </a:path>
                    </a:pathLst>
                  </a:custGeom>
                  <a:grpFill/>
                  <a:ln w="8809" cap="flat">
                    <a:noFill/>
                    <a:prstDash val="solid"/>
                    <a:miter/>
                  </a:ln>
                </p:spPr>
                <p:txBody>
                  <a:bodyPr rtlCol="0" anchor="ctr"/>
                  <a:lstStyle/>
                  <a:p>
                    <a:endParaRPr lang="en-US" sz="3200"/>
                  </a:p>
                </p:txBody>
              </p:sp>
            </p:grpSp>
            <p:grpSp>
              <p:nvGrpSpPr>
                <p:cNvPr id="1752" name="Graphic 4229">
                  <a:extLst>
                    <a:ext uri="{FF2B5EF4-FFF2-40B4-BE49-F238E27FC236}">
                      <a16:creationId xmlns:a16="http://schemas.microsoft.com/office/drawing/2014/main" id="{4B5887C2-C9EA-4DE7-A8B9-C4321EA4DB0D}"/>
                    </a:ext>
                  </a:extLst>
                </p:cNvPr>
                <p:cNvGrpSpPr/>
                <p:nvPr/>
              </p:nvGrpSpPr>
              <p:grpSpPr>
                <a:xfrm>
                  <a:off x="6604205" y="3099688"/>
                  <a:ext cx="451121" cy="182527"/>
                  <a:chOff x="6604205" y="3099688"/>
                  <a:chExt cx="451121" cy="182527"/>
                </a:xfrm>
                <a:grpFill/>
              </p:grpSpPr>
              <p:sp>
                <p:nvSpPr>
                  <p:cNvPr id="2098" name="Freeform: Shape 2097">
                    <a:extLst>
                      <a:ext uri="{FF2B5EF4-FFF2-40B4-BE49-F238E27FC236}">
                        <a16:creationId xmlns:a16="http://schemas.microsoft.com/office/drawing/2014/main" id="{DCF88133-5FC5-46DE-BF76-8D0234092549}"/>
                      </a:ext>
                    </a:extLst>
                  </p:cNvPr>
                  <p:cNvSpPr/>
                  <p:nvPr/>
                </p:nvSpPr>
                <p:spPr>
                  <a:xfrm>
                    <a:off x="6621559" y="3104269"/>
                    <a:ext cx="429275" cy="172396"/>
                  </a:xfrm>
                  <a:custGeom>
                    <a:avLst/>
                    <a:gdLst>
                      <a:gd name="connsiteX0" fmla="*/ 428306 w 429275"/>
                      <a:gd name="connsiteY0" fmla="*/ 20790 h 172396"/>
                      <a:gd name="connsiteX1" fmla="*/ 4846 w 429275"/>
                      <a:gd name="connsiteY1" fmla="*/ 2114 h 172396"/>
                      <a:gd name="connsiteX2" fmla="*/ 5286 w 429275"/>
                      <a:gd name="connsiteY2" fmla="*/ 264 h 172396"/>
                      <a:gd name="connsiteX3" fmla="*/ 385052 w 429275"/>
                      <a:gd name="connsiteY3" fmla="*/ 171780 h 172396"/>
                      <a:gd name="connsiteX4" fmla="*/ 384700 w 429275"/>
                      <a:gd name="connsiteY4" fmla="*/ 171956 h 172396"/>
                      <a:gd name="connsiteX5" fmla="*/ 428306 w 429275"/>
                      <a:gd name="connsiteY5" fmla="*/ 20790 h 172396"/>
                      <a:gd name="connsiteX6" fmla="*/ 429275 w 429275"/>
                      <a:gd name="connsiteY6" fmla="*/ 17442 h 172396"/>
                      <a:gd name="connsiteX7" fmla="*/ 385229 w 429275"/>
                      <a:gd name="connsiteY7" fmla="*/ 172133 h 172396"/>
                      <a:gd name="connsiteX8" fmla="*/ 385141 w 429275"/>
                      <a:gd name="connsiteY8" fmla="*/ 172397 h 172396"/>
                      <a:gd name="connsiteX9" fmla="*/ 384876 w 429275"/>
                      <a:gd name="connsiteY9" fmla="*/ 172309 h 172396"/>
                      <a:gd name="connsiteX10" fmla="*/ 4581 w 429275"/>
                      <a:gd name="connsiteY10" fmla="*/ 2026 h 172396"/>
                      <a:gd name="connsiteX11" fmla="*/ 0 w 429275"/>
                      <a:gd name="connsiteY11" fmla="*/ 0 h 172396"/>
                      <a:gd name="connsiteX12" fmla="*/ 5021 w 429275"/>
                      <a:gd name="connsiteY12" fmla="*/ 176 h 172396"/>
                      <a:gd name="connsiteX13" fmla="*/ 429275 w 429275"/>
                      <a:gd name="connsiteY13" fmla="*/ 17442 h 17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9275" h="172396">
                        <a:moveTo>
                          <a:pt x="428306" y="20790"/>
                        </a:moveTo>
                        <a:lnTo>
                          <a:pt x="4846" y="2114"/>
                        </a:lnTo>
                        <a:lnTo>
                          <a:pt x="5286" y="264"/>
                        </a:lnTo>
                        <a:lnTo>
                          <a:pt x="385052" y="171780"/>
                        </a:lnTo>
                        <a:lnTo>
                          <a:pt x="384700" y="171956"/>
                        </a:lnTo>
                        <a:lnTo>
                          <a:pt x="428306" y="20790"/>
                        </a:lnTo>
                        <a:close/>
                        <a:moveTo>
                          <a:pt x="429275" y="17442"/>
                        </a:moveTo>
                        <a:lnTo>
                          <a:pt x="385229" y="172133"/>
                        </a:lnTo>
                        <a:lnTo>
                          <a:pt x="385141" y="172397"/>
                        </a:lnTo>
                        <a:lnTo>
                          <a:pt x="384876" y="172309"/>
                        </a:lnTo>
                        <a:lnTo>
                          <a:pt x="4581" y="2026"/>
                        </a:lnTo>
                        <a:lnTo>
                          <a:pt x="0" y="0"/>
                        </a:lnTo>
                        <a:lnTo>
                          <a:pt x="5021" y="176"/>
                        </a:lnTo>
                        <a:lnTo>
                          <a:pt x="429275" y="17442"/>
                        </a:lnTo>
                        <a:close/>
                      </a:path>
                    </a:pathLst>
                  </a:custGeom>
                  <a:grpFill/>
                  <a:ln w="8809" cap="flat">
                    <a:noFill/>
                    <a:prstDash val="solid"/>
                    <a:miter/>
                  </a:ln>
                </p:spPr>
                <p:txBody>
                  <a:bodyPr rtlCol="0" anchor="ctr"/>
                  <a:lstStyle/>
                  <a:p>
                    <a:endParaRPr lang="en-US" sz="3200"/>
                  </a:p>
                </p:txBody>
              </p:sp>
              <p:sp>
                <p:nvSpPr>
                  <p:cNvPr id="2099" name="Freeform: Shape 2098">
                    <a:extLst>
                      <a:ext uri="{FF2B5EF4-FFF2-40B4-BE49-F238E27FC236}">
                        <a16:creationId xmlns:a16="http://schemas.microsoft.com/office/drawing/2014/main" id="{ACE3F3A8-7EC7-4ABC-A1DC-B439A7272F8D}"/>
                      </a:ext>
                    </a:extLst>
                  </p:cNvPr>
                  <p:cNvSpPr/>
                  <p:nvPr/>
                </p:nvSpPr>
                <p:spPr>
                  <a:xfrm>
                    <a:off x="6604205" y="3099688"/>
                    <a:ext cx="451121" cy="182527"/>
                  </a:xfrm>
                  <a:custGeom>
                    <a:avLst/>
                    <a:gdLst>
                      <a:gd name="connsiteX0" fmla="*/ 397121 w 451121"/>
                      <a:gd name="connsiteY0" fmla="*/ 182528 h 182527"/>
                      <a:gd name="connsiteX1" fmla="*/ 398090 w 451121"/>
                      <a:gd name="connsiteY1" fmla="*/ 178652 h 182527"/>
                      <a:gd name="connsiteX2" fmla="*/ 21318 w 451121"/>
                      <a:gd name="connsiteY2" fmla="*/ 9954 h 182527"/>
                      <a:gd name="connsiteX3" fmla="*/ 18147 w 451121"/>
                      <a:gd name="connsiteY3" fmla="*/ 9778 h 182527"/>
                      <a:gd name="connsiteX4" fmla="*/ 18412 w 451121"/>
                      <a:gd name="connsiteY4" fmla="*/ 8633 h 182527"/>
                      <a:gd name="connsiteX5" fmla="*/ 0 w 451121"/>
                      <a:gd name="connsiteY5" fmla="*/ 352 h 182527"/>
                      <a:gd name="connsiteX6" fmla="*/ 20085 w 451121"/>
                      <a:gd name="connsiteY6" fmla="*/ 1233 h 182527"/>
                      <a:gd name="connsiteX7" fmla="*/ 20349 w 451121"/>
                      <a:gd name="connsiteY7" fmla="*/ 0 h 182527"/>
                      <a:gd name="connsiteX8" fmla="*/ 23345 w 451121"/>
                      <a:gd name="connsiteY8" fmla="*/ 1321 h 182527"/>
                      <a:gd name="connsiteX9" fmla="*/ 451122 w 451121"/>
                      <a:gd name="connsiteY9" fmla="*/ 18764 h 182527"/>
                      <a:gd name="connsiteX10" fmla="*/ 450152 w 451121"/>
                      <a:gd name="connsiteY10" fmla="*/ 22111 h 182527"/>
                      <a:gd name="connsiteX11" fmla="*/ 450152 w 451121"/>
                      <a:gd name="connsiteY11" fmla="*/ 22111 h 182527"/>
                      <a:gd name="connsiteX12" fmla="*/ 448567 w 451121"/>
                      <a:gd name="connsiteY12" fmla="*/ 27485 h 182527"/>
                      <a:gd name="connsiteX13" fmla="*/ 406723 w 451121"/>
                      <a:gd name="connsiteY13" fmla="*/ 174511 h 182527"/>
                      <a:gd name="connsiteX14" fmla="*/ 410599 w 451121"/>
                      <a:gd name="connsiteY14" fmla="*/ 176273 h 182527"/>
                      <a:gd name="connsiteX15" fmla="*/ 405578 w 451121"/>
                      <a:gd name="connsiteY15" fmla="*/ 178564 h 182527"/>
                      <a:gd name="connsiteX16" fmla="*/ 404785 w 451121"/>
                      <a:gd name="connsiteY16" fmla="*/ 181382 h 182527"/>
                      <a:gd name="connsiteX17" fmla="*/ 401966 w 451121"/>
                      <a:gd name="connsiteY17" fmla="*/ 180325 h 182527"/>
                      <a:gd name="connsiteX18" fmla="*/ 397121 w 451121"/>
                      <a:gd name="connsiteY18" fmla="*/ 182528 h 182527"/>
                      <a:gd name="connsiteX19" fmla="*/ 44575 w 451121"/>
                      <a:gd name="connsiteY19" fmla="*/ 11012 h 182527"/>
                      <a:gd name="connsiteX20" fmla="*/ 399940 w 451121"/>
                      <a:gd name="connsiteY20" fmla="*/ 171516 h 182527"/>
                      <a:gd name="connsiteX21" fmla="*/ 441167 w 451121"/>
                      <a:gd name="connsiteY21" fmla="*/ 28542 h 182527"/>
                      <a:gd name="connsiteX22" fmla="*/ 44575 w 451121"/>
                      <a:gd name="connsiteY22" fmla="*/ 11012 h 18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1121" h="182527">
                        <a:moveTo>
                          <a:pt x="397121" y="182528"/>
                        </a:moveTo>
                        <a:lnTo>
                          <a:pt x="398090" y="178652"/>
                        </a:lnTo>
                        <a:lnTo>
                          <a:pt x="21318" y="9954"/>
                        </a:lnTo>
                        <a:lnTo>
                          <a:pt x="18147" y="9778"/>
                        </a:lnTo>
                        <a:lnTo>
                          <a:pt x="18412" y="8633"/>
                        </a:lnTo>
                        <a:lnTo>
                          <a:pt x="0" y="352"/>
                        </a:lnTo>
                        <a:lnTo>
                          <a:pt x="20085" y="1233"/>
                        </a:lnTo>
                        <a:lnTo>
                          <a:pt x="20349" y="0"/>
                        </a:lnTo>
                        <a:lnTo>
                          <a:pt x="23345" y="1321"/>
                        </a:lnTo>
                        <a:lnTo>
                          <a:pt x="451122" y="18764"/>
                        </a:lnTo>
                        <a:lnTo>
                          <a:pt x="450152" y="22111"/>
                        </a:lnTo>
                        <a:lnTo>
                          <a:pt x="450152" y="22111"/>
                        </a:lnTo>
                        <a:lnTo>
                          <a:pt x="448567" y="27485"/>
                        </a:lnTo>
                        <a:lnTo>
                          <a:pt x="406723" y="174511"/>
                        </a:lnTo>
                        <a:lnTo>
                          <a:pt x="410599" y="176273"/>
                        </a:lnTo>
                        <a:lnTo>
                          <a:pt x="405578" y="178564"/>
                        </a:lnTo>
                        <a:lnTo>
                          <a:pt x="404785" y="181382"/>
                        </a:lnTo>
                        <a:lnTo>
                          <a:pt x="401966" y="180325"/>
                        </a:lnTo>
                        <a:lnTo>
                          <a:pt x="397121" y="182528"/>
                        </a:lnTo>
                        <a:close/>
                        <a:moveTo>
                          <a:pt x="44575" y="11012"/>
                        </a:moveTo>
                        <a:lnTo>
                          <a:pt x="399940" y="171516"/>
                        </a:lnTo>
                        <a:lnTo>
                          <a:pt x="441167" y="28542"/>
                        </a:lnTo>
                        <a:lnTo>
                          <a:pt x="44575" y="11012"/>
                        </a:lnTo>
                        <a:close/>
                      </a:path>
                    </a:pathLst>
                  </a:custGeom>
                  <a:grpFill/>
                  <a:ln w="8809" cap="flat">
                    <a:noFill/>
                    <a:prstDash val="solid"/>
                    <a:miter/>
                  </a:ln>
                </p:spPr>
                <p:txBody>
                  <a:bodyPr rtlCol="0" anchor="ctr"/>
                  <a:lstStyle/>
                  <a:p>
                    <a:endParaRPr lang="en-US" sz="3200"/>
                  </a:p>
                </p:txBody>
              </p:sp>
            </p:grpSp>
            <p:grpSp>
              <p:nvGrpSpPr>
                <p:cNvPr id="1753" name="Graphic 4229">
                  <a:extLst>
                    <a:ext uri="{FF2B5EF4-FFF2-40B4-BE49-F238E27FC236}">
                      <a16:creationId xmlns:a16="http://schemas.microsoft.com/office/drawing/2014/main" id="{C7819066-B945-48B3-B722-344D4E6C2302}"/>
                    </a:ext>
                  </a:extLst>
                </p:cNvPr>
                <p:cNvGrpSpPr/>
                <p:nvPr/>
              </p:nvGrpSpPr>
              <p:grpSpPr>
                <a:xfrm>
                  <a:off x="6130443" y="1855998"/>
                  <a:ext cx="282953" cy="160416"/>
                  <a:chOff x="6130443" y="1855998"/>
                  <a:chExt cx="282953" cy="160416"/>
                </a:xfrm>
                <a:grpFill/>
              </p:grpSpPr>
              <p:sp>
                <p:nvSpPr>
                  <p:cNvPr id="2096" name="Freeform: Shape 2095">
                    <a:extLst>
                      <a:ext uri="{FF2B5EF4-FFF2-40B4-BE49-F238E27FC236}">
                        <a16:creationId xmlns:a16="http://schemas.microsoft.com/office/drawing/2014/main" id="{D5D31780-AE6B-40EE-B355-AC15C69AF9A7}"/>
                      </a:ext>
                    </a:extLst>
                  </p:cNvPr>
                  <p:cNvSpPr/>
                  <p:nvPr/>
                </p:nvSpPr>
                <p:spPr>
                  <a:xfrm>
                    <a:off x="6136698" y="1860931"/>
                    <a:ext cx="267448" cy="149757"/>
                  </a:xfrm>
                  <a:custGeom>
                    <a:avLst/>
                    <a:gdLst>
                      <a:gd name="connsiteX0" fmla="*/ 91528 w 267448"/>
                      <a:gd name="connsiteY0" fmla="*/ 0 h 149757"/>
                      <a:gd name="connsiteX1" fmla="*/ 91969 w 267448"/>
                      <a:gd name="connsiteY1" fmla="*/ 264 h 149757"/>
                      <a:gd name="connsiteX2" fmla="*/ 260225 w 267448"/>
                      <a:gd name="connsiteY2" fmla="*/ 129760 h 149757"/>
                      <a:gd name="connsiteX3" fmla="*/ 267449 w 267448"/>
                      <a:gd name="connsiteY3" fmla="*/ 135310 h 149757"/>
                      <a:gd name="connsiteX4" fmla="*/ 258375 w 267448"/>
                      <a:gd name="connsiteY4" fmla="*/ 135839 h 149757"/>
                      <a:gd name="connsiteX5" fmla="*/ 2554 w 267448"/>
                      <a:gd name="connsiteY5" fmla="*/ 149581 h 149757"/>
                      <a:gd name="connsiteX6" fmla="*/ 0 w 267448"/>
                      <a:gd name="connsiteY6" fmla="*/ 149757 h 149757"/>
                      <a:gd name="connsiteX7" fmla="*/ 1322 w 267448"/>
                      <a:gd name="connsiteY7" fmla="*/ 147643 h 149757"/>
                      <a:gd name="connsiteX8" fmla="*/ 88973 w 267448"/>
                      <a:gd name="connsiteY8" fmla="*/ 4405 h 149757"/>
                      <a:gd name="connsiteX9" fmla="*/ 91528 w 267448"/>
                      <a:gd name="connsiteY9" fmla="*/ 0 h 149757"/>
                      <a:gd name="connsiteX10" fmla="*/ 86331 w 267448"/>
                      <a:gd name="connsiteY10" fmla="*/ 8721 h 149757"/>
                      <a:gd name="connsiteX11" fmla="*/ 3612 w 267448"/>
                      <a:gd name="connsiteY11" fmla="*/ 148964 h 149757"/>
                      <a:gd name="connsiteX12" fmla="*/ 2379 w 267448"/>
                      <a:gd name="connsiteY12" fmla="*/ 146938 h 149757"/>
                      <a:gd name="connsiteX13" fmla="*/ 258023 w 267448"/>
                      <a:gd name="connsiteY13" fmla="*/ 129144 h 149757"/>
                      <a:gd name="connsiteX14" fmla="*/ 256173 w 267448"/>
                      <a:gd name="connsiteY14" fmla="*/ 135222 h 149757"/>
                      <a:gd name="connsiteX15" fmla="*/ 86331 w 267448"/>
                      <a:gd name="connsiteY15" fmla="*/ 8721 h 14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448" h="149757">
                        <a:moveTo>
                          <a:pt x="91528" y="0"/>
                        </a:moveTo>
                        <a:lnTo>
                          <a:pt x="91969" y="264"/>
                        </a:lnTo>
                        <a:lnTo>
                          <a:pt x="260225" y="129760"/>
                        </a:lnTo>
                        <a:lnTo>
                          <a:pt x="267449" y="135310"/>
                        </a:lnTo>
                        <a:lnTo>
                          <a:pt x="258375" y="135839"/>
                        </a:lnTo>
                        <a:lnTo>
                          <a:pt x="2554" y="149581"/>
                        </a:lnTo>
                        <a:lnTo>
                          <a:pt x="0" y="149757"/>
                        </a:lnTo>
                        <a:lnTo>
                          <a:pt x="1322" y="147643"/>
                        </a:lnTo>
                        <a:lnTo>
                          <a:pt x="88973" y="4405"/>
                        </a:lnTo>
                        <a:lnTo>
                          <a:pt x="91528" y="0"/>
                        </a:lnTo>
                        <a:close/>
                        <a:moveTo>
                          <a:pt x="86331" y="8721"/>
                        </a:moveTo>
                        <a:lnTo>
                          <a:pt x="3612" y="148964"/>
                        </a:lnTo>
                        <a:lnTo>
                          <a:pt x="2379" y="146938"/>
                        </a:lnTo>
                        <a:lnTo>
                          <a:pt x="258023" y="129144"/>
                        </a:lnTo>
                        <a:lnTo>
                          <a:pt x="256173" y="135222"/>
                        </a:lnTo>
                        <a:lnTo>
                          <a:pt x="86331" y="8721"/>
                        </a:lnTo>
                        <a:close/>
                      </a:path>
                    </a:pathLst>
                  </a:custGeom>
                  <a:grpFill/>
                  <a:ln w="8809" cap="flat">
                    <a:noFill/>
                    <a:prstDash val="solid"/>
                    <a:miter/>
                  </a:ln>
                </p:spPr>
                <p:txBody>
                  <a:bodyPr rtlCol="0" anchor="ctr"/>
                  <a:lstStyle/>
                  <a:p>
                    <a:endParaRPr lang="en-US" sz="3200"/>
                  </a:p>
                </p:txBody>
              </p:sp>
              <p:sp>
                <p:nvSpPr>
                  <p:cNvPr id="2097" name="Freeform: Shape 2096">
                    <a:extLst>
                      <a:ext uri="{FF2B5EF4-FFF2-40B4-BE49-F238E27FC236}">
                        <a16:creationId xmlns:a16="http://schemas.microsoft.com/office/drawing/2014/main" id="{3B7AE605-9DE0-421C-BE4F-9EBACFEFFD55}"/>
                      </a:ext>
                    </a:extLst>
                  </p:cNvPr>
                  <p:cNvSpPr/>
                  <p:nvPr/>
                </p:nvSpPr>
                <p:spPr>
                  <a:xfrm>
                    <a:off x="6130443" y="1855998"/>
                    <a:ext cx="282953" cy="160416"/>
                  </a:xfrm>
                  <a:custGeom>
                    <a:avLst/>
                    <a:gdLst>
                      <a:gd name="connsiteX0" fmla="*/ 9867 w 282953"/>
                      <a:gd name="connsiteY0" fmla="*/ 160417 h 160416"/>
                      <a:gd name="connsiteX1" fmla="*/ 8369 w 282953"/>
                      <a:gd name="connsiteY1" fmla="*/ 157862 h 160416"/>
                      <a:gd name="connsiteX2" fmla="*/ 0 w 282953"/>
                      <a:gd name="connsiteY2" fmla="*/ 158302 h 160416"/>
                      <a:gd name="connsiteX3" fmla="*/ 4317 w 282953"/>
                      <a:gd name="connsiteY3" fmla="*/ 151255 h 160416"/>
                      <a:gd name="connsiteX4" fmla="*/ 2819 w 282953"/>
                      <a:gd name="connsiteY4" fmla="*/ 148876 h 160416"/>
                      <a:gd name="connsiteX5" fmla="*/ 5903 w 282953"/>
                      <a:gd name="connsiteY5" fmla="*/ 148700 h 160416"/>
                      <a:gd name="connsiteX6" fmla="*/ 96902 w 282953"/>
                      <a:gd name="connsiteY6" fmla="*/ 0 h 160416"/>
                      <a:gd name="connsiteX7" fmla="*/ 100249 w 282953"/>
                      <a:gd name="connsiteY7" fmla="*/ 2643 h 160416"/>
                      <a:gd name="connsiteX8" fmla="*/ 266480 w 282953"/>
                      <a:gd name="connsiteY8" fmla="*/ 130641 h 160416"/>
                      <a:gd name="connsiteX9" fmla="*/ 268858 w 282953"/>
                      <a:gd name="connsiteY9" fmla="*/ 130465 h 160416"/>
                      <a:gd name="connsiteX10" fmla="*/ 268330 w 282953"/>
                      <a:gd name="connsiteY10" fmla="*/ 132051 h 160416"/>
                      <a:gd name="connsiteX11" fmla="*/ 282954 w 282953"/>
                      <a:gd name="connsiteY11" fmla="*/ 143238 h 160416"/>
                      <a:gd name="connsiteX12" fmla="*/ 264630 w 282953"/>
                      <a:gd name="connsiteY12" fmla="*/ 144207 h 160416"/>
                      <a:gd name="connsiteX13" fmla="*/ 264190 w 282953"/>
                      <a:gd name="connsiteY13" fmla="*/ 145705 h 160416"/>
                      <a:gd name="connsiteX14" fmla="*/ 262340 w 282953"/>
                      <a:gd name="connsiteY14" fmla="*/ 144296 h 160416"/>
                      <a:gd name="connsiteX15" fmla="*/ 11452 w 282953"/>
                      <a:gd name="connsiteY15" fmla="*/ 157774 h 160416"/>
                      <a:gd name="connsiteX16" fmla="*/ 9867 w 282953"/>
                      <a:gd name="connsiteY16" fmla="*/ 160417 h 160416"/>
                      <a:gd name="connsiteX17" fmla="*/ 93555 w 282953"/>
                      <a:gd name="connsiteY17" fmla="*/ 18588 h 160416"/>
                      <a:gd name="connsiteX18" fmla="*/ 17266 w 282953"/>
                      <a:gd name="connsiteY18" fmla="*/ 147819 h 160416"/>
                      <a:gd name="connsiteX19" fmla="*/ 245778 w 282953"/>
                      <a:gd name="connsiteY19" fmla="*/ 131963 h 160416"/>
                      <a:gd name="connsiteX20" fmla="*/ 93555 w 282953"/>
                      <a:gd name="connsiteY20" fmla="*/ 18588 h 160416"/>
                      <a:gd name="connsiteX21" fmla="*/ 96990 w 282953"/>
                      <a:gd name="connsiteY21" fmla="*/ 12685 h 160416"/>
                      <a:gd name="connsiteX22" fmla="*/ 256085 w 282953"/>
                      <a:gd name="connsiteY22" fmla="*/ 131170 h 160416"/>
                      <a:gd name="connsiteX23" fmla="*/ 256349 w 282953"/>
                      <a:gd name="connsiteY23" fmla="*/ 131170 h 160416"/>
                      <a:gd name="connsiteX24" fmla="*/ 98752 w 282953"/>
                      <a:gd name="connsiteY24" fmla="*/ 9778 h 160416"/>
                      <a:gd name="connsiteX25" fmla="*/ 96990 w 282953"/>
                      <a:gd name="connsiteY25" fmla="*/ 12685 h 160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2953" h="160416">
                        <a:moveTo>
                          <a:pt x="9867" y="160417"/>
                        </a:moveTo>
                        <a:lnTo>
                          <a:pt x="8369" y="157862"/>
                        </a:lnTo>
                        <a:lnTo>
                          <a:pt x="0" y="158302"/>
                        </a:lnTo>
                        <a:lnTo>
                          <a:pt x="4317" y="151255"/>
                        </a:lnTo>
                        <a:lnTo>
                          <a:pt x="2819" y="148876"/>
                        </a:lnTo>
                        <a:lnTo>
                          <a:pt x="5903" y="148700"/>
                        </a:lnTo>
                        <a:lnTo>
                          <a:pt x="96902" y="0"/>
                        </a:lnTo>
                        <a:lnTo>
                          <a:pt x="100249" y="2643"/>
                        </a:lnTo>
                        <a:lnTo>
                          <a:pt x="266480" y="130641"/>
                        </a:lnTo>
                        <a:lnTo>
                          <a:pt x="268858" y="130465"/>
                        </a:lnTo>
                        <a:lnTo>
                          <a:pt x="268330" y="132051"/>
                        </a:lnTo>
                        <a:lnTo>
                          <a:pt x="282954" y="143238"/>
                        </a:lnTo>
                        <a:lnTo>
                          <a:pt x="264630" y="144207"/>
                        </a:lnTo>
                        <a:lnTo>
                          <a:pt x="264190" y="145705"/>
                        </a:lnTo>
                        <a:lnTo>
                          <a:pt x="262340" y="144296"/>
                        </a:lnTo>
                        <a:lnTo>
                          <a:pt x="11452" y="157774"/>
                        </a:lnTo>
                        <a:lnTo>
                          <a:pt x="9867" y="160417"/>
                        </a:lnTo>
                        <a:close/>
                        <a:moveTo>
                          <a:pt x="93555" y="18588"/>
                        </a:moveTo>
                        <a:lnTo>
                          <a:pt x="17266" y="147819"/>
                        </a:lnTo>
                        <a:lnTo>
                          <a:pt x="245778" y="131963"/>
                        </a:lnTo>
                        <a:lnTo>
                          <a:pt x="93555" y="18588"/>
                        </a:lnTo>
                        <a:close/>
                        <a:moveTo>
                          <a:pt x="96990" y="12685"/>
                        </a:moveTo>
                        <a:lnTo>
                          <a:pt x="256085" y="131170"/>
                        </a:lnTo>
                        <a:lnTo>
                          <a:pt x="256349" y="131170"/>
                        </a:lnTo>
                        <a:lnTo>
                          <a:pt x="98752" y="9778"/>
                        </a:lnTo>
                        <a:lnTo>
                          <a:pt x="96990" y="12685"/>
                        </a:lnTo>
                        <a:close/>
                      </a:path>
                    </a:pathLst>
                  </a:custGeom>
                  <a:grpFill/>
                  <a:ln w="8809" cap="flat">
                    <a:noFill/>
                    <a:prstDash val="solid"/>
                    <a:miter/>
                  </a:ln>
                </p:spPr>
                <p:txBody>
                  <a:bodyPr rtlCol="0" anchor="ctr"/>
                  <a:lstStyle/>
                  <a:p>
                    <a:endParaRPr lang="en-US" sz="3200"/>
                  </a:p>
                </p:txBody>
              </p:sp>
            </p:grpSp>
            <p:grpSp>
              <p:nvGrpSpPr>
                <p:cNvPr id="1754" name="Graphic 4229">
                  <a:extLst>
                    <a:ext uri="{FF2B5EF4-FFF2-40B4-BE49-F238E27FC236}">
                      <a16:creationId xmlns:a16="http://schemas.microsoft.com/office/drawing/2014/main" id="{FCBE0056-88C1-4D5B-A7E3-E605F6D66509}"/>
                    </a:ext>
                  </a:extLst>
                </p:cNvPr>
                <p:cNvGrpSpPr/>
                <p:nvPr/>
              </p:nvGrpSpPr>
              <p:grpSpPr>
                <a:xfrm>
                  <a:off x="4197871" y="1613127"/>
                  <a:ext cx="226662" cy="251680"/>
                  <a:chOff x="4197871" y="1613127"/>
                  <a:chExt cx="226662" cy="251680"/>
                </a:xfrm>
                <a:grpFill/>
              </p:grpSpPr>
              <p:sp>
                <p:nvSpPr>
                  <p:cNvPr id="2094" name="Freeform: Shape 2093">
                    <a:extLst>
                      <a:ext uri="{FF2B5EF4-FFF2-40B4-BE49-F238E27FC236}">
                        <a16:creationId xmlns:a16="http://schemas.microsoft.com/office/drawing/2014/main" id="{5854677F-7213-4A25-9FE5-4465DE3DAA81}"/>
                      </a:ext>
                    </a:extLst>
                  </p:cNvPr>
                  <p:cNvSpPr/>
                  <p:nvPr/>
                </p:nvSpPr>
                <p:spPr>
                  <a:xfrm>
                    <a:off x="4205447" y="1628984"/>
                    <a:ext cx="200322" cy="222433"/>
                  </a:xfrm>
                  <a:custGeom>
                    <a:avLst/>
                    <a:gdLst>
                      <a:gd name="connsiteX0" fmla="*/ 36030 w 200322"/>
                      <a:gd name="connsiteY0" fmla="*/ 103244 h 222433"/>
                      <a:gd name="connsiteX1" fmla="*/ 179180 w 200322"/>
                      <a:gd name="connsiteY1" fmla="*/ 13302 h 222433"/>
                      <a:gd name="connsiteX2" fmla="*/ 200322 w 200322"/>
                      <a:gd name="connsiteY2" fmla="*/ 0 h 222433"/>
                      <a:gd name="connsiteX3" fmla="*/ 183673 w 200322"/>
                      <a:gd name="connsiteY3" fmla="*/ 18499 h 222433"/>
                      <a:gd name="connsiteX4" fmla="*/ 3083 w 200322"/>
                      <a:gd name="connsiteY4" fmla="*/ 218998 h 222433"/>
                      <a:gd name="connsiteX5" fmla="*/ 0 w 200322"/>
                      <a:gd name="connsiteY5" fmla="*/ 222434 h 222433"/>
                      <a:gd name="connsiteX6" fmla="*/ 1321 w 200322"/>
                      <a:gd name="connsiteY6" fmla="*/ 218117 h 222433"/>
                      <a:gd name="connsiteX7" fmla="*/ 33739 w 200322"/>
                      <a:gd name="connsiteY7" fmla="*/ 110732 h 222433"/>
                      <a:gd name="connsiteX8" fmla="*/ 36030 w 200322"/>
                      <a:gd name="connsiteY8" fmla="*/ 103244 h 222433"/>
                      <a:gd name="connsiteX9" fmla="*/ 31713 w 200322"/>
                      <a:gd name="connsiteY9" fmla="*/ 118044 h 222433"/>
                      <a:gd name="connsiteX10" fmla="*/ 3347 w 200322"/>
                      <a:gd name="connsiteY10" fmla="*/ 218557 h 222433"/>
                      <a:gd name="connsiteX11" fmla="*/ 1586 w 200322"/>
                      <a:gd name="connsiteY11" fmla="*/ 217588 h 222433"/>
                      <a:gd name="connsiteX12" fmla="*/ 178475 w 200322"/>
                      <a:gd name="connsiteY12" fmla="*/ 13831 h 222433"/>
                      <a:gd name="connsiteX13" fmla="*/ 182968 w 200322"/>
                      <a:gd name="connsiteY13" fmla="*/ 19028 h 222433"/>
                      <a:gd name="connsiteX14" fmla="*/ 36558 w 200322"/>
                      <a:gd name="connsiteY14" fmla="*/ 114785 h 222433"/>
                      <a:gd name="connsiteX15" fmla="*/ 31713 w 200322"/>
                      <a:gd name="connsiteY15" fmla="*/ 118044 h 2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0322" h="222433">
                        <a:moveTo>
                          <a:pt x="36030" y="103244"/>
                        </a:moveTo>
                        <a:lnTo>
                          <a:pt x="179180" y="13302"/>
                        </a:lnTo>
                        <a:lnTo>
                          <a:pt x="200322" y="0"/>
                        </a:lnTo>
                        <a:lnTo>
                          <a:pt x="183673" y="18499"/>
                        </a:lnTo>
                        <a:lnTo>
                          <a:pt x="3083" y="218998"/>
                        </a:lnTo>
                        <a:lnTo>
                          <a:pt x="0" y="222434"/>
                        </a:lnTo>
                        <a:lnTo>
                          <a:pt x="1321" y="218117"/>
                        </a:lnTo>
                        <a:lnTo>
                          <a:pt x="33739" y="110732"/>
                        </a:lnTo>
                        <a:lnTo>
                          <a:pt x="36030" y="103244"/>
                        </a:lnTo>
                        <a:close/>
                        <a:moveTo>
                          <a:pt x="31713" y="118044"/>
                        </a:moveTo>
                        <a:lnTo>
                          <a:pt x="3347" y="218557"/>
                        </a:lnTo>
                        <a:lnTo>
                          <a:pt x="1586" y="217588"/>
                        </a:lnTo>
                        <a:lnTo>
                          <a:pt x="178475" y="13831"/>
                        </a:lnTo>
                        <a:lnTo>
                          <a:pt x="182968" y="19028"/>
                        </a:lnTo>
                        <a:lnTo>
                          <a:pt x="36558" y="114785"/>
                        </a:lnTo>
                        <a:lnTo>
                          <a:pt x="31713" y="118044"/>
                        </a:lnTo>
                        <a:close/>
                      </a:path>
                    </a:pathLst>
                  </a:custGeom>
                  <a:grpFill/>
                  <a:ln w="8809" cap="flat">
                    <a:noFill/>
                    <a:prstDash val="solid"/>
                    <a:miter/>
                  </a:ln>
                </p:spPr>
                <p:txBody>
                  <a:bodyPr rtlCol="0" anchor="ctr"/>
                  <a:lstStyle/>
                  <a:p>
                    <a:endParaRPr lang="en-US" sz="3200"/>
                  </a:p>
                </p:txBody>
              </p:sp>
              <p:sp>
                <p:nvSpPr>
                  <p:cNvPr id="2095" name="Freeform: Shape 2094">
                    <a:extLst>
                      <a:ext uri="{FF2B5EF4-FFF2-40B4-BE49-F238E27FC236}">
                        <a16:creationId xmlns:a16="http://schemas.microsoft.com/office/drawing/2014/main" id="{CB170510-4D31-4B37-9F62-75D47ABC7C69}"/>
                      </a:ext>
                    </a:extLst>
                  </p:cNvPr>
                  <p:cNvSpPr/>
                  <p:nvPr/>
                </p:nvSpPr>
                <p:spPr>
                  <a:xfrm>
                    <a:off x="4197871" y="1613127"/>
                    <a:ext cx="226662" cy="251680"/>
                  </a:xfrm>
                  <a:custGeom>
                    <a:avLst/>
                    <a:gdLst>
                      <a:gd name="connsiteX0" fmla="*/ 0 w 226662"/>
                      <a:gd name="connsiteY0" fmla="*/ 251680 h 251680"/>
                      <a:gd name="connsiteX1" fmla="*/ 5021 w 226662"/>
                      <a:gd name="connsiteY1" fmla="*/ 235031 h 251680"/>
                      <a:gd name="connsiteX2" fmla="*/ 3876 w 226662"/>
                      <a:gd name="connsiteY2" fmla="*/ 234414 h 251680"/>
                      <a:gd name="connsiteX3" fmla="*/ 5990 w 226662"/>
                      <a:gd name="connsiteY3" fmla="*/ 231948 h 251680"/>
                      <a:gd name="connsiteX4" fmla="*/ 40787 w 226662"/>
                      <a:gd name="connsiteY4" fmla="*/ 116899 h 251680"/>
                      <a:gd name="connsiteX5" fmla="*/ 184201 w 226662"/>
                      <a:gd name="connsiteY5" fmla="*/ 26780 h 251680"/>
                      <a:gd name="connsiteX6" fmla="*/ 186139 w 226662"/>
                      <a:gd name="connsiteY6" fmla="*/ 24578 h 251680"/>
                      <a:gd name="connsiteX7" fmla="*/ 186668 w 226662"/>
                      <a:gd name="connsiteY7" fmla="*/ 25194 h 251680"/>
                      <a:gd name="connsiteX8" fmla="*/ 226662 w 226662"/>
                      <a:gd name="connsiteY8" fmla="*/ 0 h 251680"/>
                      <a:gd name="connsiteX9" fmla="*/ 195125 w 226662"/>
                      <a:gd name="connsiteY9" fmla="*/ 35061 h 251680"/>
                      <a:gd name="connsiteX10" fmla="*/ 195653 w 226662"/>
                      <a:gd name="connsiteY10" fmla="*/ 35677 h 251680"/>
                      <a:gd name="connsiteX11" fmla="*/ 193187 w 226662"/>
                      <a:gd name="connsiteY11" fmla="*/ 37263 h 251680"/>
                      <a:gd name="connsiteX12" fmla="*/ 13918 w 226662"/>
                      <a:gd name="connsiteY12" fmla="*/ 236264 h 251680"/>
                      <a:gd name="connsiteX13" fmla="*/ 13038 w 226662"/>
                      <a:gd name="connsiteY13" fmla="*/ 239347 h 251680"/>
                      <a:gd name="connsiteX14" fmla="*/ 11716 w 226662"/>
                      <a:gd name="connsiteY14" fmla="*/ 238643 h 251680"/>
                      <a:gd name="connsiteX15" fmla="*/ 0 w 226662"/>
                      <a:gd name="connsiteY15" fmla="*/ 251680 h 251680"/>
                      <a:gd name="connsiteX16" fmla="*/ 42196 w 226662"/>
                      <a:gd name="connsiteY16" fmla="*/ 136015 h 251680"/>
                      <a:gd name="connsiteX17" fmla="*/ 19468 w 226662"/>
                      <a:gd name="connsiteY17" fmla="*/ 216443 h 251680"/>
                      <a:gd name="connsiteX18" fmla="*/ 151255 w 226662"/>
                      <a:gd name="connsiteY18" fmla="*/ 64748 h 251680"/>
                      <a:gd name="connsiteX19" fmla="*/ 42196 w 226662"/>
                      <a:gd name="connsiteY19" fmla="*/ 136015 h 251680"/>
                      <a:gd name="connsiteX20" fmla="*/ 46425 w 226662"/>
                      <a:gd name="connsiteY20" fmla="*/ 121303 h 251680"/>
                      <a:gd name="connsiteX21" fmla="*/ 44927 w 226662"/>
                      <a:gd name="connsiteY21" fmla="*/ 126149 h 251680"/>
                      <a:gd name="connsiteX22" fmla="*/ 167376 w 226662"/>
                      <a:gd name="connsiteY22" fmla="*/ 46072 h 251680"/>
                      <a:gd name="connsiteX23" fmla="*/ 168873 w 226662"/>
                      <a:gd name="connsiteY23" fmla="*/ 44399 h 251680"/>
                      <a:gd name="connsiteX24" fmla="*/ 46425 w 226662"/>
                      <a:gd name="connsiteY24" fmla="*/ 121303 h 25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6662" h="251680">
                        <a:moveTo>
                          <a:pt x="0" y="251680"/>
                        </a:moveTo>
                        <a:lnTo>
                          <a:pt x="5021" y="235031"/>
                        </a:lnTo>
                        <a:lnTo>
                          <a:pt x="3876" y="234414"/>
                        </a:lnTo>
                        <a:lnTo>
                          <a:pt x="5990" y="231948"/>
                        </a:lnTo>
                        <a:lnTo>
                          <a:pt x="40787" y="116899"/>
                        </a:lnTo>
                        <a:lnTo>
                          <a:pt x="184201" y="26780"/>
                        </a:lnTo>
                        <a:lnTo>
                          <a:pt x="186139" y="24578"/>
                        </a:lnTo>
                        <a:lnTo>
                          <a:pt x="186668" y="25194"/>
                        </a:lnTo>
                        <a:lnTo>
                          <a:pt x="226662" y="0"/>
                        </a:lnTo>
                        <a:lnTo>
                          <a:pt x="195125" y="35061"/>
                        </a:lnTo>
                        <a:lnTo>
                          <a:pt x="195653" y="35677"/>
                        </a:lnTo>
                        <a:lnTo>
                          <a:pt x="193187" y="37263"/>
                        </a:lnTo>
                        <a:lnTo>
                          <a:pt x="13918" y="236264"/>
                        </a:lnTo>
                        <a:lnTo>
                          <a:pt x="13038" y="239347"/>
                        </a:lnTo>
                        <a:lnTo>
                          <a:pt x="11716" y="238643"/>
                        </a:lnTo>
                        <a:lnTo>
                          <a:pt x="0" y="251680"/>
                        </a:lnTo>
                        <a:close/>
                        <a:moveTo>
                          <a:pt x="42196" y="136015"/>
                        </a:moveTo>
                        <a:lnTo>
                          <a:pt x="19468" y="216443"/>
                        </a:lnTo>
                        <a:lnTo>
                          <a:pt x="151255" y="64748"/>
                        </a:lnTo>
                        <a:lnTo>
                          <a:pt x="42196" y="136015"/>
                        </a:lnTo>
                        <a:close/>
                        <a:moveTo>
                          <a:pt x="46425" y="121303"/>
                        </a:moveTo>
                        <a:lnTo>
                          <a:pt x="44927" y="126149"/>
                        </a:lnTo>
                        <a:lnTo>
                          <a:pt x="167376" y="46072"/>
                        </a:lnTo>
                        <a:lnTo>
                          <a:pt x="168873" y="44399"/>
                        </a:lnTo>
                        <a:lnTo>
                          <a:pt x="46425" y="121303"/>
                        </a:lnTo>
                        <a:close/>
                      </a:path>
                    </a:pathLst>
                  </a:custGeom>
                  <a:grpFill/>
                  <a:ln w="8809" cap="flat">
                    <a:noFill/>
                    <a:prstDash val="solid"/>
                    <a:miter/>
                  </a:ln>
                </p:spPr>
                <p:txBody>
                  <a:bodyPr rtlCol="0" anchor="ctr"/>
                  <a:lstStyle/>
                  <a:p>
                    <a:endParaRPr lang="en-US" sz="3200"/>
                  </a:p>
                </p:txBody>
              </p:sp>
            </p:grpSp>
            <p:grpSp>
              <p:nvGrpSpPr>
                <p:cNvPr id="1755" name="Graphic 4229">
                  <a:extLst>
                    <a:ext uri="{FF2B5EF4-FFF2-40B4-BE49-F238E27FC236}">
                      <a16:creationId xmlns:a16="http://schemas.microsoft.com/office/drawing/2014/main" id="{FB764F07-DCE6-4997-9D34-8E41F42E7039}"/>
                    </a:ext>
                  </a:extLst>
                </p:cNvPr>
                <p:cNvGrpSpPr/>
                <p:nvPr/>
              </p:nvGrpSpPr>
              <p:grpSpPr>
                <a:xfrm>
                  <a:off x="7146855" y="2880866"/>
                  <a:ext cx="205872" cy="331580"/>
                  <a:chOff x="7146855" y="2880866"/>
                  <a:chExt cx="205872" cy="331580"/>
                </a:xfrm>
                <a:grpFill/>
              </p:grpSpPr>
              <p:sp>
                <p:nvSpPr>
                  <p:cNvPr id="2092" name="Freeform: Shape 2091">
                    <a:extLst>
                      <a:ext uri="{FF2B5EF4-FFF2-40B4-BE49-F238E27FC236}">
                        <a16:creationId xmlns:a16="http://schemas.microsoft.com/office/drawing/2014/main" id="{4BAA5CBC-C1B8-4AC9-8C06-F7F62A93888B}"/>
                      </a:ext>
                    </a:extLst>
                  </p:cNvPr>
                  <p:cNvSpPr/>
                  <p:nvPr/>
                </p:nvSpPr>
                <p:spPr>
                  <a:xfrm>
                    <a:off x="7152669" y="2891789"/>
                    <a:ext cx="195389" cy="314402"/>
                  </a:xfrm>
                  <a:custGeom>
                    <a:avLst/>
                    <a:gdLst>
                      <a:gd name="connsiteX0" fmla="*/ 63162 w 195389"/>
                      <a:gd name="connsiteY0" fmla="*/ 310614 h 314402"/>
                      <a:gd name="connsiteX1" fmla="*/ 192570 w 195389"/>
                      <a:gd name="connsiteY1" fmla="*/ 203582 h 314402"/>
                      <a:gd name="connsiteX2" fmla="*/ 192482 w 195389"/>
                      <a:gd name="connsiteY2" fmla="*/ 205520 h 314402"/>
                      <a:gd name="connsiteX3" fmla="*/ 705 w 195389"/>
                      <a:gd name="connsiteY3" fmla="*/ 2731 h 314402"/>
                      <a:gd name="connsiteX4" fmla="*/ 1938 w 195389"/>
                      <a:gd name="connsiteY4" fmla="*/ 2114 h 314402"/>
                      <a:gd name="connsiteX5" fmla="*/ 63162 w 195389"/>
                      <a:gd name="connsiteY5" fmla="*/ 310614 h 314402"/>
                      <a:gd name="connsiteX6" fmla="*/ 63867 w 195389"/>
                      <a:gd name="connsiteY6" fmla="*/ 314402 h 314402"/>
                      <a:gd name="connsiteX7" fmla="*/ 440 w 195389"/>
                      <a:gd name="connsiteY7" fmla="*/ 2379 h 314402"/>
                      <a:gd name="connsiteX8" fmla="*/ 0 w 195389"/>
                      <a:gd name="connsiteY8" fmla="*/ 0 h 314402"/>
                      <a:gd name="connsiteX9" fmla="*/ 1674 w 195389"/>
                      <a:gd name="connsiteY9" fmla="*/ 1762 h 314402"/>
                      <a:gd name="connsiteX10" fmla="*/ 194420 w 195389"/>
                      <a:gd name="connsiteY10" fmla="*/ 203670 h 314402"/>
                      <a:gd name="connsiteX11" fmla="*/ 195389 w 195389"/>
                      <a:gd name="connsiteY11" fmla="*/ 204727 h 314402"/>
                      <a:gd name="connsiteX12" fmla="*/ 194332 w 195389"/>
                      <a:gd name="connsiteY12" fmla="*/ 205608 h 314402"/>
                      <a:gd name="connsiteX13" fmla="*/ 63867 w 195389"/>
                      <a:gd name="connsiteY13" fmla="*/ 314402 h 314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389" h="314402">
                        <a:moveTo>
                          <a:pt x="63162" y="310614"/>
                        </a:moveTo>
                        <a:lnTo>
                          <a:pt x="192570" y="203582"/>
                        </a:lnTo>
                        <a:lnTo>
                          <a:pt x="192482" y="205520"/>
                        </a:lnTo>
                        <a:lnTo>
                          <a:pt x="705" y="2731"/>
                        </a:lnTo>
                        <a:lnTo>
                          <a:pt x="1938" y="2114"/>
                        </a:lnTo>
                        <a:lnTo>
                          <a:pt x="63162" y="310614"/>
                        </a:lnTo>
                        <a:close/>
                        <a:moveTo>
                          <a:pt x="63867" y="314402"/>
                        </a:moveTo>
                        <a:lnTo>
                          <a:pt x="440" y="2379"/>
                        </a:lnTo>
                        <a:lnTo>
                          <a:pt x="0" y="0"/>
                        </a:lnTo>
                        <a:lnTo>
                          <a:pt x="1674" y="1762"/>
                        </a:lnTo>
                        <a:lnTo>
                          <a:pt x="194420" y="203670"/>
                        </a:lnTo>
                        <a:lnTo>
                          <a:pt x="195389" y="204727"/>
                        </a:lnTo>
                        <a:lnTo>
                          <a:pt x="194332" y="205608"/>
                        </a:lnTo>
                        <a:lnTo>
                          <a:pt x="63867" y="314402"/>
                        </a:lnTo>
                        <a:close/>
                      </a:path>
                    </a:pathLst>
                  </a:custGeom>
                  <a:grpFill/>
                  <a:ln w="8809" cap="flat">
                    <a:noFill/>
                    <a:prstDash val="solid"/>
                    <a:miter/>
                  </a:ln>
                </p:spPr>
                <p:txBody>
                  <a:bodyPr rtlCol="0" anchor="ctr"/>
                  <a:lstStyle/>
                  <a:p>
                    <a:endParaRPr lang="en-US" sz="3200"/>
                  </a:p>
                </p:txBody>
              </p:sp>
              <p:sp>
                <p:nvSpPr>
                  <p:cNvPr id="2093" name="Freeform: Shape 2092">
                    <a:extLst>
                      <a:ext uri="{FF2B5EF4-FFF2-40B4-BE49-F238E27FC236}">
                        <a16:creationId xmlns:a16="http://schemas.microsoft.com/office/drawing/2014/main" id="{E55FC5DF-DB76-48B2-8EBD-FEB487E09CA7}"/>
                      </a:ext>
                    </a:extLst>
                  </p:cNvPr>
                  <p:cNvSpPr/>
                  <p:nvPr/>
                </p:nvSpPr>
                <p:spPr>
                  <a:xfrm>
                    <a:off x="7146855" y="2880866"/>
                    <a:ext cx="205872" cy="331580"/>
                  </a:xfrm>
                  <a:custGeom>
                    <a:avLst/>
                    <a:gdLst>
                      <a:gd name="connsiteX0" fmla="*/ 67567 w 205872"/>
                      <a:gd name="connsiteY0" fmla="*/ 331580 h 331580"/>
                      <a:gd name="connsiteX1" fmla="*/ 66774 w 205872"/>
                      <a:gd name="connsiteY1" fmla="*/ 327792 h 331580"/>
                      <a:gd name="connsiteX2" fmla="*/ 66774 w 205872"/>
                      <a:gd name="connsiteY2" fmla="*/ 327792 h 331580"/>
                      <a:gd name="connsiteX3" fmla="*/ 66334 w 205872"/>
                      <a:gd name="connsiteY3" fmla="*/ 325590 h 331580"/>
                      <a:gd name="connsiteX4" fmla="*/ 3172 w 205872"/>
                      <a:gd name="connsiteY4" fmla="*/ 15064 h 331580"/>
                      <a:gd name="connsiteX5" fmla="*/ 881 w 205872"/>
                      <a:gd name="connsiteY5" fmla="*/ 12685 h 331580"/>
                      <a:gd name="connsiteX6" fmla="*/ 2467 w 205872"/>
                      <a:gd name="connsiteY6" fmla="*/ 11804 h 331580"/>
                      <a:gd name="connsiteX7" fmla="*/ 0 w 205872"/>
                      <a:gd name="connsiteY7" fmla="*/ 0 h 331580"/>
                      <a:gd name="connsiteX8" fmla="*/ 8281 w 205872"/>
                      <a:gd name="connsiteY8" fmla="*/ 8721 h 331580"/>
                      <a:gd name="connsiteX9" fmla="*/ 9954 w 205872"/>
                      <a:gd name="connsiteY9" fmla="*/ 7840 h 331580"/>
                      <a:gd name="connsiteX10" fmla="*/ 10571 w 205872"/>
                      <a:gd name="connsiteY10" fmla="*/ 11100 h 331580"/>
                      <a:gd name="connsiteX11" fmla="*/ 199442 w 205872"/>
                      <a:gd name="connsiteY11" fmla="*/ 209044 h 331580"/>
                      <a:gd name="connsiteX12" fmla="*/ 201996 w 205872"/>
                      <a:gd name="connsiteY12" fmla="*/ 206929 h 331580"/>
                      <a:gd name="connsiteX13" fmla="*/ 201732 w 205872"/>
                      <a:gd name="connsiteY13" fmla="*/ 211510 h 331580"/>
                      <a:gd name="connsiteX14" fmla="*/ 205872 w 205872"/>
                      <a:gd name="connsiteY14" fmla="*/ 215827 h 331580"/>
                      <a:gd name="connsiteX15" fmla="*/ 201292 w 205872"/>
                      <a:gd name="connsiteY15" fmla="*/ 219703 h 331580"/>
                      <a:gd name="connsiteX16" fmla="*/ 201027 w 205872"/>
                      <a:gd name="connsiteY16" fmla="*/ 224372 h 331580"/>
                      <a:gd name="connsiteX17" fmla="*/ 198649 w 205872"/>
                      <a:gd name="connsiteY17" fmla="*/ 221905 h 331580"/>
                      <a:gd name="connsiteX18" fmla="*/ 67567 w 205872"/>
                      <a:gd name="connsiteY18" fmla="*/ 331580 h 331580"/>
                      <a:gd name="connsiteX19" fmla="*/ 13655 w 205872"/>
                      <a:gd name="connsiteY19" fmla="*/ 26163 h 331580"/>
                      <a:gd name="connsiteX20" fmla="*/ 71179 w 205872"/>
                      <a:gd name="connsiteY20" fmla="*/ 315371 h 331580"/>
                      <a:gd name="connsiteX21" fmla="*/ 192394 w 205872"/>
                      <a:gd name="connsiteY21" fmla="*/ 215122 h 331580"/>
                      <a:gd name="connsiteX22" fmla="*/ 13655 w 205872"/>
                      <a:gd name="connsiteY22" fmla="*/ 26163 h 331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872" h="331580">
                        <a:moveTo>
                          <a:pt x="67567" y="331580"/>
                        </a:moveTo>
                        <a:lnTo>
                          <a:pt x="66774" y="327792"/>
                        </a:lnTo>
                        <a:lnTo>
                          <a:pt x="66774" y="327792"/>
                        </a:lnTo>
                        <a:lnTo>
                          <a:pt x="66334" y="325590"/>
                        </a:lnTo>
                        <a:lnTo>
                          <a:pt x="3172" y="15064"/>
                        </a:lnTo>
                        <a:lnTo>
                          <a:pt x="881" y="12685"/>
                        </a:lnTo>
                        <a:lnTo>
                          <a:pt x="2467" y="11804"/>
                        </a:lnTo>
                        <a:lnTo>
                          <a:pt x="0" y="0"/>
                        </a:lnTo>
                        <a:lnTo>
                          <a:pt x="8281" y="8721"/>
                        </a:lnTo>
                        <a:lnTo>
                          <a:pt x="9954" y="7840"/>
                        </a:lnTo>
                        <a:lnTo>
                          <a:pt x="10571" y="11100"/>
                        </a:lnTo>
                        <a:lnTo>
                          <a:pt x="199442" y="209044"/>
                        </a:lnTo>
                        <a:lnTo>
                          <a:pt x="201996" y="206929"/>
                        </a:lnTo>
                        <a:lnTo>
                          <a:pt x="201732" y="211510"/>
                        </a:lnTo>
                        <a:lnTo>
                          <a:pt x="205872" y="215827"/>
                        </a:lnTo>
                        <a:lnTo>
                          <a:pt x="201292" y="219703"/>
                        </a:lnTo>
                        <a:lnTo>
                          <a:pt x="201027" y="224372"/>
                        </a:lnTo>
                        <a:lnTo>
                          <a:pt x="198649" y="221905"/>
                        </a:lnTo>
                        <a:lnTo>
                          <a:pt x="67567" y="331580"/>
                        </a:lnTo>
                        <a:close/>
                        <a:moveTo>
                          <a:pt x="13655" y="26163"/>
                        </a:moveTo>
                        <a:lnTo>
                          <a:pt x="71179" y="315371"/>
                        </a:lnTo>
                        <a:lnTo>
                          <a:pt x="192394" y="215122"/>
                        </a:lnTo>
                        <a:lnTo>
                          <a:pt x="13655" y="26163"/>
                        </a:lnTo>
                        <a:close/>
                      </a:path>
                    </a:pathLst>
                  </a:custGeom>
                  <a:grpFill/>
                  <a:ln w="8809" cap="flat">
                    <a:noFill/>
                    <a:prstDash val="solid"/>
                    <a:miter/>
                  </a:ln>
                </p:spPr>
                <p:txBody>
                  <a:bodyPr rtlCol="0" anchor="ctr"/>
                  <a:lstStyle/>
                  <a:p>
                    <a:endParaRPr lang="en-US" sz="3200"/>
                  </a:p>
                </p:txBody>
              </p:sp>
            </p:grpSp>
            <p:grpSp>
              <p:nvGrpSpPr>
                <p:cNvPr id="1756" name="Graphic 4229">
                  <a:extLst>
                    <a:ext uri="{FF2B5EF4-FFF2-40B4-BE49-F238E27FC236}">
                      <a16:creationId xmlns:a16="http://schemas.microsoft.com/office/drawing/2014/main" id="{E513280B-C161-45EB-BB26-29664772D0E8}"/>
                    </a:ext>
                  </a:extLst>
                </p:cNvPr>
                <p:cNvGrpSpPr/>
                <p:nvPr/>
              </p:nvGrpSpPr>
              <p:grpSpPr>
                <a:xfrm>
                  <a:off x="6810694" y="2455820"/>
                  <a:ext cx="166935" cy="208338"/>
                  <a:chOff x="6810694" y="2455820"/>
                  <a:chExt cx="166935" cy="208338"/>
                </a:xfrm>
                <a:grpFill/>
              </p:grpSpPr>
              <p:sp>
                <p:nvSpPr>
                  <p:cNvPr id="2090" name="Freeform: Shape 2089">
                    <a:extLst>
                      <a:ext uri="{FF2B5EF4-FFF2-40B4-BE49-F238E27FC236}">
                        <a16:creationId xmlns:a16="http://schemas.microsoft.com/office/drawing/2014/main" id="{BE5875DA-4908-48EC-B4AF-6B4DE8D062BE}"/>
                      </a:ext>
                    </a:extLst>
                  </p:cNvPr>
                  <p:cNvSpPr/>
                  <p:nvPr/>
                </p:nvSpPr>
                <p:spPr>
                  <a:xfrm>
                    <a:off x="6815979" y="2467800"/>
                    <a:ext cx="154514" cy="188165"/>
                  </a:xfrm>
                  <a:custGeom>
                    <a:avLst/>
                    <a:gdLst>
                      <a:gd name="connsiteX0" fmla="*/ 150110 w 154514"/>
                      <a:gd name="connsiteY0" fmla="*/ 187813 h 188165"/>
                      <a:gd name="connsiteX1" fmla="*/ 881 w 154514"/>
                      <a:gd name="connsiteY1" fmla="*/ 4052 h 188165"/>
                      <a:gd name="connsiteX2" fmla="*/ 2555 w 154514"/>
                      <a:gd name="connsiteY2" fmla="*/ 3260 h 188165"/>
                      <a:gd name="connsiteX3" fmla="*/ 33476 w 154514"/>
                      <a:gd name="connsiteY3" fmla="*/ 187725 h 188165"/>
                      <a:gd name="connsiteX4" fmla="*/ 33123 w 154514"/>
                      <a:gd name="connsiteY4" fmla="*/ 187461 h 188165"/>
                      <a:gd name="connsiteX5" fmla="*/ 150110 w 154514"/>
                      <a:gd name="connsiteY5" fmla="*/ 187813 h 188165"/>
                      <a:gd name="connsiteX6" fmla="*/ 154515 w 154514"/>
                      <a:gd name="connsiteY6" fmla="*/ 187813 h 188165"/>
                      <a:gd name="connsiteX7" fmla="*/ 33123 w 154514"/>
                      <a:gd name="connsiteY7" fmla="*/ 188166 h 188165"/>
                      <a:gd name="connsiteX8" fmla="*/ 32771 w 154514"/>
                      <a:gd name="connsiteY8" fmla="*/ 188166 h 188165"/>
                      <a:gd name="connsiteX9" fmla="*/ 32683 w 154514"/>
                      <a:gd name="connsiteY9" fmla="*/ 187813 h 188165"/>
                      <a:gd name="connsiteX10" fmla="*/ 617 w 154514"/>
                      <a:gd name="connsiteY10" fmla="*/ 3524 h 188165"/>
                      <a:gd name="connsiteX11" fmla="*/ 0 w 154514"/>
                      <a:gd name="connsiteY11" fmla="*/ 0 h 188165"/>
                      <a:gd name="connsiteX12" fmla="*/ 2290 w 154514"/>
                      <a:gd name="connsiteY12" fmla="*/ 2819 h 188165"/>
                      <a:gd name="connsiteX13" fmla="*/ 154515 w 154514"/>
                      <a:gd name="connsiteY13" fmla="*/ 187813 h 18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514" h="188165">
                        <a:moveTo>
                          <a:pt x="150110" y="187813"/>
                        </a:moveTo>
                        <a:lnTo>
                          <a:pt x="881" y="4052"/>
                        </a:lnTo>
                        <a:lnTo>
                          <a:pt x="2555" y="3260"/>
                        </a:lnTo>
                        <a:lnTo>
                          <a:pt x="33476" y="187725"/>
                        </a:lnTo>
                        <a:lnTo>
                          <a:pt x="33123" y="187461"/>
                        </a:lnTo>
                        <a:lnTo>
                          <a:pt x="150110" y="187813"/>
                        </a:lnTo>
                        <a:close/>
                        <a:moveTo>
                          <a:pt x="154515" y="187813"/>
                        </a:moveTo>
                        <a:lnTo>
                          <a:pt x="33123" y="188166"/>
                        </a:lnTo>
                        <a:lnTo>
                          <a:pt x="32771" y="188166"/>
                        </a:lnTo>
                        <a:lnTo>
                          <a:pt x="32683" y="187813"/>
                        </a:lnTo>
                        <a:lnTo>
                          <a:pt x="617" y="3524"/>
                        </a:lnTo>
                        <a:lnTo>
                          <a:pt x="0" y="0"/>
                        </a:lnTo>
                        <a:lnTo>
                          <a:pt x="2290" y="2819"/>
                        </a:lnTo>
                        <a:lnTo>
                          <a:pt x="154515" y="187813"/>
                        </a:lnTo>
                        <a:close/>
                      </a:path>
                    </a:pathLst>
                  </a:custGeom>
                  <a:grpFill/>
                  <a:ln w="8809" cap="flat">
                    <a:noFill/>
                    <a:prstDash val="solid"/>
                    <a:miter/>
                  </a:ln>
                </p:spPr>
                <p:txBody>
                  <a:bodyPr rtlCol="0" anchor="ctr"/>
                  <a:lstStyle/>
                  <a:p>
                    <a:endParaRPr lang="en-US" sz="3200"/>
                  </a:p>
                </p:txBody>
              </p:sp>
              <p:sp>
                <p:nvSpPr>
                  <p:cNvPr id="2091" name="Freeform: Shape 2090">
                    <a:extLst>
                      <a:ext uri="{FF2B5EF4-FFF2-40B4-BE49-F238E27FC236}">
                        <a16:creationId xmlns:a16="http://schemas.microsoft.com/office/drawing/2014/main" id="{F2BC6503-A8D4-44D7-9C40-AFD699DE57D0}"/>
                      </a:ext>
                    </a:extLst>
                  </p:cNvPr>
                  <p:cNvSpPr/>
                  <p:nvPr/>
                </p:nvSpPr>
                <p:spPr>
                  <a:xfrm>
                    <a:off x="6810694" y="2455820"/>
                    <a:ext cx="166935" cy="208338"/>
                  </a:xfrm>
                  <a:custGeom>
                    <a:avLst/>
                    <a:gdLst>
                      <a:gd name="connsiteX0" fmla="*/ 43606 w 166935"/>
                      <a:gd name="connsiteY0" fmla="*/ 208339 h 208338"/>
                      <a:gd name="connsiteX1" fmla="*/ 38056 w 166935"/>
                      <a:gd name="connsiteY1" fmla="*/ 203582 h 208338"/>
                      <a:gd name="connsiteX2" fmla="*/ 35589 w 166935"/>
                      <a:gd name="connsiteY2" fmla="*/ 203582 h 208338"/>
                      <a:gd name="connsiteX3" fmla="*/ 34797 w 166935"/>
                      <a:gd name="connsiteY3" fmla="*/ 200763 h 208338"/>
                      <a:gd name="connsiteX4" fmla="*/ 29599 w 166935"/>
                      <a:gd name="connsiteY4" fmla="*/ 196358 h 208338"/>
                      <a:gd name="connsiteX5" fmla="*/ 34004 w 166935"/>
                      <a:gd name="connsiteY5" fmla="*/ 196182 h 208338"/>
                      <a:gd name="connsiteX6" fmla="*/ 2907 w 166935"/>
                      <a:gd name="connsiteY6" fmla="*/ 17266 h 208338"/>
                      <a:gd name="connsiteX7" fmla="*/ 881 w 166935"/>
                      <a:gd name="connsiteY7" fmla="*/ 14800 h 208338"/>
                      <a:gd name="connsiteX8" fmla="*/ 2379 w 166935"/>
                      <a:gd name="connsiteY8" fmla="*/ 14095 h 208338"/>
                      <a:gd name="connsiteX9" fmla="*/ 0 w 166935"/>
                      <a:gd name="connsiteY9" fmla="*/ 0 h 208338"/>
                      <a:gd name="connsiteX10" fmla="*/ 8986 w 166935"/>
                      <a:gd name="connsiteY10" fmla="*/ 11012 h 208338"/>
                      <a:gd name="connsiteX11" fmla="*/ 10483 w 166935"/>
                      <a:gd name="connsiteY11" fmla="*/ 10307 h 208338"/>
                      <a:gd name="connsiteX12" fmla="*/ 11012 w 166935"/>
                      <a:gd name="connsiteY12" fmla="*/ 13478 h 208338"/>
                      <a:gd name="connsiteX13" fmla="*/ 166935 w 166935"/>
                      <a:gd name="connsiteY13" fmla="*/ 203053 h 208338"/>
                      <a:gd name="connsiteX14" fmla="*/ 162531 w 166935"/>
                      <a:gd name="connsiteY14" fmla="*/ 203053 h 208338"/>
                      <a:gd name="connsiteX15" fmla="*/ 162531 w 166935"/>
                      <a:gd name="connsiteY15" fmla="*/ 203053 h 208338"/>
                      <a:gd name="connsiteX16" fmla="*/ 157598 w 166935"/>
                      <a:gd name="connsiteY16" fmla="*/ 203053 h 208338"/>
                      <a:gd name="connsiteX17" fmla="*/ 42813 w 166935"/>
                      <a:gd name="connsiteY17" fmla="*/ 203406 h 208338"/>
                      <a:gd name="connsiteX18" fmla="*/ 43606 w 166935"/>
                      <a:gd name="connsiteY18" fmla="*/ 208339 h 208338"/>
                      <a:gd name="connsiteX19" fmla="*/ 41579 w 166935"/>
                      <a:gd name="connsiteY19" fmla="*/ 196094 h 208338"/>
                      <a:gd name="connsiteX20" fmla="*/ 148347 w 166935"/>
                      <a:gd name="connsiteY20" fmla="*/ 196446 h 208338"/>
                      <a:gd name="connsiteX21" fmla="*/ 13919 w 166935"/>
                      <a:gd name="connsiteY21" fmla="*/ 30921 h 208338"/>
                      <a:gd name="connsiteX22" fmla="*/ 41579 w 166935"/>
                      <a:gd name="connsiteY22" fmla="*/ 196094 h 208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6935" h="208338">
                        <a:moveTo>
                          <a:pt x="43606" y="208339"/>
                        </a:moveTo>
                        <a:lnTo>
                          <a:pt x="38056" y="203582"/>
                        </a:lnTo>
                        <a:lnTo>
                          <a:pt x="35589" y="203582"/>
                        </a:lnTo>
                        <a:lnTo>
                          <a:pt x="34797" y="200763"/>
                        </a:lnTo>
                        <a:lnTo>
                          <a:pt x="29599" y="196358"/>
                        </a:lnTo>
                        <a:lnTo>
                          <a:pt x="34004" y="196182"/>
                        </a:lnTo>
                        <a:lnTo>
                          <a:pt x="2907" y="17266"/>
                        </a:lnTo>
                        <a:lnTo>
                          <a:pt x="881" y="14800"/>
                        </a:lnTo>
                        <a:lnTo>
                          <a:pt x="2379" y="14095"/>
                        </a:lnTo>
                        <a:lnTo>
                          <a:pt x="0" y="0"/>
                        </a:lnTo>
                        <a:lnTo>
                          <a:pt x="8986" y="11012"/>
                        </a:lnTo>
                        <a:lnTo>
                          <a:pt x="10483" y="10307"/>
                        </a:lnTo>
                        <a:lnTo>
                          <a:pt x="11012" y="13478"/>
                        </a:lnTo>
                        <a:lnTo>
                          <a:pt x="166935" y="203053"/>
                        </a:lnTo>
                        <a:lnTo>
                          <a:pt x="162531" y="203053"/>
                        </a:lnTo>
                        <a:lnTo>
                          <a:pt x="162531" y="203053"/>
                        </a:lnTo>
                        <a:lnTo>
                          <a:pt x="157598" y="203053"/>
                        </a:lnTo>
                        <a:lnTo>
                          <a:pt x="42813" y="203406"/>
                        </a:lnTo>
                        <a:lnTo>
                          <a:pt x="43606" y="208339"/>
                        </a:lnTo>
                        <a:close/>
                        <a:moveTo>
                          <a:pt x="41579" y="196094"/>
                        </a:moveTo>
                        <a:lnTo>
                          <a:pt x="148347" y="196446"/>
                        </a:lnTo>
                        <a:lnTo>
                          <a:pt x="13919" y="30921"/>
                        </a:lnTo>
                        <a:lnTo>
                          <a:pt x="41579" y="196094"/>
                        </a:lnTo>
                        <a:close/>
                      </a:path>
                    </a:pathLst>
                  </a:custGeom>
                  <a:grpFill/>
                  <a:ln w="8809" cap="flat">
                    <a:noFill/>
                    <a:prstDash val="solid"/>
                    <a:miter/>
                  </a:ln>
                </p:spPr>
                <p:txBody>
                  <a:bodyPr rtlCol="0" anchor="ctr"/>
                  <a:lstStyle/>
                  <a:p>
                    <a:endParaRPr lang="en-US" sz="3200"/>
                  </a:p>
                </p:txBody>
              </p:sp>
            </p:grpSp>
            <p:grpSp>
              <p:nvGrpSpPr>
                <p:cNvPr id="1757" name="Graphic 4229">
                  <a:extLst>
                    <a:ext uri="{FF2B5EF4-FFF2-40B4-BE49-F238E27FC236}">
                      <a16:creationId xmlns:a16="http://schemas.microsoft.com/office/drawing/2014/main" id="{F34776DC-761D-4C73-9E1F-D760F4B42015}"/>
                    </a:ext>
                  </a:extLst>
                </p:cNvPr>
                <p:cNvGrpSpPr/>
                <p:nvPr/>
              </p:nvGrpSpPr>
              <p:grpSpPr>
                <a:xfrm>
                  <a:off x="2188129" y="2708645"/>
                  <a:ext cx="410158" cy="717248"/>
                  <a:chOff x="2188129" y="2708645"/>
                  <a:chExt cx="410158" cy="717248"/>
                </a:xfrm>
                <a:grpFill/>
              </p:grpSpPr>
              <p:sp>
                <p:nvSpPr>
                  <p:cNvPr id="2088" name="Freeform: Shape 2087">
                    <a:extLst>
                      <a:ext uri="{FF2B5EF4-FFF2-40B4-BE49-F238E27FC236}">
                        <a16:creationId xmlns:a16="http://schemas.microsoft.com/office/drawing/2014/main" id="{D474491D-6B53-4403-809E-E34BA134705E}"/>
                      </a:ext>
                    </a:extLst>
                  </p:cNvPr>
                  <p:cNvSpPr/>
                  <p:nvPr/>
                </p:nvSpPr>
                <p:spPr>
                  <a:xfrm>
                    <a:off x="2199493" y="2720185"/>
                    <a:ext cx="395359" cy="691437"/>
                  </a:xfrm>
                  <a:custGeom>
                    <a:avLst/>
                    <a:gdLst>
                      <a:gd name="connsiteX0" fmla="*/ 395359 w 395359"/>
                      <a:gd name="connsiteY0" fmla="*/ 347877 h 691437"/>
                      <a:gd name="connsiteX1" fmla="*/ 4669 w 395359"/>
                      <a:gd name="connsiteY1" fmla="*/ 687386 h 691437"/>
                      <a:gd name="connsiteX2" fmla="*/ 0 w 395359"/>
                      <a:gd name="connsiteY2" fmla="*/ 691438 h 691437"/>
                      <a:gd name="connsiteX3" fmla="*/ 2819 w 395359"/>
                      <a:gd name="connsiteY3" fmla="*/ 685976 h 691437"/>
                      <a:gd name="connsiteX4" fmla="*/ 363294 w 395359"/>
                      <a:gd name="connsiteY4" fmla="*/ 1057 h 691437"/>
                      <a:gd name="connsiteX5" fmla="*/ 363822 w 395359"/>
                      <a:gd name="connsiteY5" fmla="*/ 0 h 691437"/>
                      <a:gd name="connsiteX6" fmla="*/ 363910 w 395359"/>
                      <a:gd name="connsiteY6" fmla="*/ 1233 h 691437"/>
                      <a:gd name="connsiteX7" fmla="*/ 395007 w 395359"/>
                      <a:gd name="connsiteY7" fmla="*/ 345851 h 691437"/>
                      <a:gd name="connsiteX8" fmla="*/ 395359 w 395359"/>
                      <a:gd name="connsiteY8" fmla="*/ 347877 h 691437"/>
                      <a:gd name="connsiteX9" fmla="*/ 395007 w 395359"/>
                      <a:gd name="connsiteY9" fmla="*/ 343737 h 691437"/>
                      <a:gd name="connsiteX10" fmla="*/ 363382 w 395359"/>
                      <a:gd name="connsiteY10" fmla="*/ 1233 h 691437"/>
                      <a:gd name="connsiteX11" fmla="*/ 364086 w 395359"/>
                      <a:gd name="connsiteY11" fmla="*/ 1410 h 691437"/>
                      <a:gd name="connsiteX12" fmla="*/ 5021 w 395359"/>
                      <a:gd name="connsiteY12" fmla="*/ 687033 h 691437"/>
                      <a:gd name="connsiteX13" fmla="*/ 3260 w 395359"/>
                      <a:gd name="connsiteY13" fmla="*/ 685624 h 691437"/>
                      <a:gd name="connsiteX14" fmla="*/ 394214 w 395359"/>
                      <a:gd name="connsiteY14" fmla="*/ 344530 h 691437"/>
                      <a:gd name="connsiteX15" fmla="*/ 395007 w 395359"/>
                      <a:gd name="connsiteY15" fmla="*/ 343737 h 6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5359" h="691437">
                        <a:moveTo>
                          <a:pt x="395359" y="347877"/>
                        </a:moveTo>
                        <a:lnTo>
                          <a:pt x="4669" y="687386"/>
                        </a:lnTo>
                        <a:lnTo>
                          <a:pt x="0" y="691438"/>
                        </a:lnTo>
                        <a:lnTo>
                          <a:pt x="2819" y="685976"/>
                        </a:lnTo>
                        <a:lnTo>
                          <a:pt x="363294" y="1057"/>
                        </a:lnTo>
                        <a:lnTo>
                          <a:pt x="363822" y="0"/>
                        </a:lnTo>
                        <a:lnTo>
                          <a:pt x="363910" y="1233"/>
                        </a:lnTo>
                        <a:lnTo>
                          <a:pt x="395007" y="345851"/>
                        </a:lnTo>
                        <a:lnTo>
                          <a:pt x="395359" y="347877"/>
                        </a:lnTo>
                        <a:close/>
                        <a:moveTo>
                          <a:pt x="395007" y="343737"/>
                        </a:moveTo>
                        <a:lnTo>
                          <a:pt x="363382" y="1233"/>
                        </a:lnTo>
                        <a:lnTo>
                          <a:pt x="364086" y="1410"/>
                        </a:lnTo>
                        <a:lnTo>
                          <a:pt x="5021" y="687033"/>
                        </a:lnTo>
                        <a:lnTo>
                          <a:pt x="3260" y="685624"/>
                        </a:lnTo>
                        <a:lnTo>
                          <a:pt x="394214" y="344530"/>
                        </a:lnTo>
                        <a:lnTo>
                          <a:pt x="395007" y="343737"/>
                        </a:lnTo>
                        <a:close/>
                      </a:path>
                    </a:pathLst>
                  </a:custGeom>
                  <a:grpFill/>
                  <a:ln w="8809" cap="flat">
                    <a:noFill/>
                    <a:prstDash val="solid"/>
                    <a:miter/>
                  </a:ln>
                </p:spPr>
                <p:txBody>
                  <a:bodyPr rtlCol="0" anchor="ctr"/>
                  <a:lstStyle/>
                  <a:p>
                    <a:endParaRPr lang="en-US" sz="3200"/>
                  </a:p>
                </p:txBody>
              </p:sp>
              <p:sp>
                <p:nvSpPr>
                  <p:cNvPr id="2089" name="Freeform: Shape 2088">
                    <a:extLst>
                      <a:ext uri="{FF2B5EF4-FFF2-40B4-BE49-F238E27FC236}">
                        <a16:creationId xmlns:a16="http://schemas.microsoft.com/office/drawing/2014/main" id="{8BCB88E8-6B0A-4871-9582-962EC82F8D50}"/>
                      </a:ext>
                    </a:extLst>
                  </p:cNvPr>
                  <p:cNvSpPr/>
                  <p:nvPr/>
                </p:nvSpPr>
                <p:spPr>
                  <a:xfrm>
                    <a:off x="2188129" y="2708645"/>
                    <a:ext cx="410158" cy="717248"/>
                  </a:xfrm>
                  <a:custGeom>
                    <a:avLst/>
                    <a:gdLst>
                      <a:gd name="connsiteX0" fmla="*/ 0 w 410158"/>
                      <a:gd name="connsiteY0" fmla="*/ 717249 h 717248"/>
                      <a:gd name="connsiteX1" fmla="*/ 10131 w 410158"/>
                      <a:gd name="connsiteY1" fmla="*/ 698045 h 717248"/>
                      <a:gd name="connsiteX2" fmla="*/ 9250 w 410158"/>
                      <a:gd name="connsiteY2" fmla="*/ 697340 h 717248"/>
                      <a:gd name="connsiteX3" fmla="*/ 11628 w 410158"/>
                      <a:gd name="connsiteY3" fmla="*/ 695226 h 717248"/>
                      <a:gd name="connsiteX4" fmla="*/ 371222 w 410158"/>
                      <a:gd name="connsiteY4" fmla="*/ 12069 h 717248"/>
                      <a:gd name="connsiteX5" fmla="*/ 370869 w 410158"/>
                      <a:gd name="connsiteY5" fmla="*/ 8721 h 717248"/>
                      <a:gd name="connsiteX6" fmla="*/ 372807 w 410158"/>
                      <a:gd name="connsiteY6" fmla="*/ 9074 h 717248"/>
                      <a:gd name="connsiteX7" fmla="*/ 377564 w 410158"/>
                      <a:gd name="connsiteY7" fmla="*/ 0 h 717248"/>
                      <a:gd name="connsiteX8" fmla="*/ 378533 w 410158"/>
                      <a:gd name="connsiteY8" fmla="*/ 10219 h 717248"/>
                      <a:gd name="connsiteX9" fmla="*/ 379767 w 410158"/>
                      <a:gd name="connsiteY9" fmla="*/ 10483 h 717248"/>
                      <a:gd name="connsiteX10" fmla="*/ 378798 w 410158"/>
                      <a:gd name="connsiteY10" fmla="*/ 13214 h 717248"/>
                      <a:gd name="connsiteX11" fmla="*/ 410159 w 410158"/>
                      <a:gd name="connsiteY11" fmla="*/ 360915 h 717248"/>
                      <a:gd name="connsiteX12" fmla="*/ 408837 w 410158"/>
                      <a:gd name="connsiteY12" fmla="*/ 362060 h 717248"/>
                      <a:gd name="connsiteX13" fmla="*/ 18764 w 410158"/>
                      <a:gd name="connsiteY13" fmla="*/ 700952 h 717248"/>
                      <a:gd name="connsiteX14" fmla="*/ 17266 w 410158"/>
                      <a:gd name="connsiteY14" fmla="*/ 703771 h 717248"/>
                      <a:gd name="connsiteX15" fmla="*/ 16297 w 410158"/>
                      <a:gd name="connsiteY15" fmla="*/ 702978 h 717248"/>
                      <a:gd name="connsiteX16" fmla="*/ 0 w 410158"/>
                      <a:gd name="connsiteY16" fmla="*/ 717249 h 717248"/>
                      <a:gd name="connsiteX17" fmla="*/ 372455 w 410158"/>
                      <a:gd name="connsiteY17" fmla="*/ 25723 h 717248"/>
                      <a:gd name="connsiteX18" fmla="*/ 30392 w 410158"/>
                      <a:gd name="connsiteY18" fmla="*/ 678841 h 717248"/>
                      <a:gd name="connsiteX19" fmla="*/ 402759 w 410158"/>
                      <a:gd name="connsiteY19" fmla="*/ 353956 h 717248"/>
                      <a:gd name="connsiteX20" fmla="*/ 372455 w 410158"/>
                      <a:gd name="connsiteY20" fmla="*/ 25723 h 717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0158" h="717248">
                        <a:moveTo>
                          <a:pt x="0" y="717249"/>
                        </a:moveTo>
                        <a:lnTo>
                          <a:pt x="10131" y="698045"/>
                        </a:lnTo>
                        <a:lnTo>
                          <a:pt x="9250" y="697340"/>
                        </a:lnTo>
                        <a:lnTo>
                          <a:pt x="11628" y="695226"/>
                        </a:lnTo>
                        <a:lnTo>
                          <a:pt x="371222" y="12069"/>
                        </a:lnTo>
                        <a:lnTo>
                          <a:pt x="370869" y="8721"/>
                        </a:lnTo>
                        <a:lnTo>
                          <a:pt x="372807" y="9074"/>
                        </a:lnTo>
                        <a:lnTo>
                          <a:pt x="377564" y="0"/>
                        </a:lnTo>
                        <a:lnTo>
                          <a:pt x="378533" y="10219"/>
                        </a:lnTo>
                        <a:lnTo>
                          <a:pt x="379767" y="10483"/>
                        </a:lnTo>
                        <a:lnTo>
                          <a:pt x="378798" y="13214"/>
                        </a:lnTo>
                        <a:lnTo>
                          <a:pt x="410159" y="360915"/>
                        </a:lnTo>
                        <a:lnTo>
                          <a:pt x="408837" y="362060"/>
                        </a:lnTo>
                        <a:lnTo>
                          <a:pt x="18764" y="700952"/>
                        </a:lnTo>
                        <a:lnTo>
                          <a:pt x="17266" y="703771"/>
                        </a:lnTo>
                        <a:lnTo>
                          <a:pt x="16297" y="702978"/>
                        </a:lnTo>
                        <a:lnTo>
                          <a:pt x="0" y="717249"/>
                        </a:lnTo>
                        <a:close/>
                        <a:moveTo>
                          <a:pt x="372455" y="25723"/>
                        </a:moveTo>
                        <a:lnTo>
                          <a:pt x="30392" y="678841"/>
                        </a:lnTo>
                        <a:lnTo>
                          <a:pt x="402759" y="353956"/>
                        </a:lnTo>
                        <a:lnTo>
                          <a:pt x="372455" y="25723"/>
                        </a:lnTo>
                        <a:close/>
                      </a:path>
                    </a:pathLst>
                  </a:custGeom>
                  <a:grpFill/>
                  <a:ln w="8809" cap="flat">
                    <a:noFill/>
                    <a:prstDash val="solid"/>
                    <a:miter/>
                  </a:ln>
                </p:spPr>
                <p:txBody>
                  <a:bodyPr rtlCol="0" anchor="ctr"/>
                  <a:lstStyle/>
                  <a:p>
                    <a:endParaRPr lang="en-US" sz="3200"/>
                  </a:p>
                </p:txBody>
              </p:sp>
            </p:grpSp>
            <p:grpSp>
              <p:nvGrpSpPr>
                <p:cNvPr id="1758" name="Graphic 4229">
                  <a:extLst>
                    <a:ext uri="{FF2B5EF4-FFF2-40B4-BE49-F238E27FC236}">
                      <a16:creationId xmlns:a16="http://schemas.microsoft.com/office/drawing/2014/main" id="{E7D1BA99-2E5F-4C25-B99D-3810A9C147E8}"/>
                    </a:ext>
                  </a:extLst>
                </p:cNvPr>
                <p:cNvGrpSpPr/>
                <p:nvPr/>
              </p:nvGrpSpPr>
              <p:grpSpPr>
                <a:xfrm>
                  <a:off x="2079246" y="3396824"/>
                  <a:ext cx="709673" cy="628980"/>
                  <a:chOff x="2079246" y="3396824"/>
                  <a:chExt cx="709673" cy="628980"/>
                </a:xfrm>
                <a:grpFill/>
              </p:grpSpPr>
              <p:sp>
                <p:nvSpPr>
                  <p:cNvPr id="2086" name="Freeform: Shape 2085">
                    <a:extLst>
                      <a:ext uri="{FF2B5EF4-FFF2-40B4-BE49-F238E27FC236}">
                        <a16:creationId xmlns:a16="http://schemas.microsoft.com/office/drawing/2014/main" id="{764EC511-4C70-48CE-9CCD-5B56ECD038EA}"/>
                      </a:ext>
                    </a:extLst>
                  </p:cNvPr>
                  <p:cNvSpPr/>
                  <p:nvPr/>
                </p:nvSpPr>
                <p:spPr>
                  <a:xfrm>
                    <a:off x="2084532" y="3403255"/>
                    <a:ext cx="695666" cy="616559"/>
                  </a:xfrm>
                  <a:custGeom>
                    <a:avLst/>
                    <a:gdLst>
                      <a:gd name="connsiteX0" fmla="*/ 252737 w 695666"/>
                      <a:gd name="connsiteY0" fmla="*/ 616559 h 616559"/>
                      <a:gd name="connsiteX1" fmla="*/ 252385 w 695666"/>
                      <a:gd name="connsiteY1" fmla="*/ 616031 h 616559"/>
                      <a:gd name="connsiteX2" fmla="*/ 881 w 695666"/>
                      <a:gd name="connsiteY2" fmla="*/ 229040 h 616559"/>
                      <a:gd name="connsiteX3" fmla="*/ 0 w 695666"/>
                      <a:gd name="connsiteY3" fmla="*/ 227631 h 616559"/>
                      <a:gd name="connsiteX4" fmla="*/ 1586 w 695666"/>
                      <a:gd name="connsiteY4" fmla="*/ 227102 h 616559"/>
                      <a:gd name="connsiteX5" fmla="*/ 693728 w 695666"/>
                      <a:gd name="connsiteY5" fmla="*/ 616 h 616559"/>
                      <a:gd name="connsiteX6" fmla="*/ 695666 w 695666"/>
                      <a:gd name="connsiteY6" fmla="*/ 0 h 616559"/>
                      <a:gd name="connsiteX7" fmla="*/ 694521 w 695666"/>
                      <a:gd name="connsiteY7" fmla="*/ 1586 h 616559"/>
                      <a:gd name="connsiteX8" fmla="*/ 253883 w 695666"/>
                      <a:gd name="connsiteY8" fmla="*/ 615062 h 616559"/>
                      <a:gd name="connsiteX9" fmla="*/ 252737 w 695666"/>
                      <a:gd name="connsiteY9" fmla="*/ 616559 h 616559"/>
                      <a:gd name="connsiteX10" fmla="*/ 254852 w 695666"/>
                      <a:gd name="connsiteY10" fmla="*/ 613564 h 616559"/>
                      <a:gd name="connsiteX11" fmla="*/ 693376 w 695666"/>
                      <a:gd name="connsiteY11" fmla="*/ 793 h 616559"/>
                      <a:gd name="connsiteX12" fmla="*/ 694081 w 695666"/>
                      <a:gd name="connsiteY12" fmla="*/ 1762 h 616559"/>
                      <a:gd name="connsiteX13" fmla="*/ 2378 w 695666"/>
                      <a:gd name="connsiteY13" fmla="*/ 229481 h 616559"/>
                      <a:gd name="connsiteX14" fmla="*/ 3083 w 695666"/>
                      <a:gd name="connsiteY14" fmla="*/ 227543 h 616559"/>
                      <a:gd name="connsiteX15" fmla="*/ 254852 w 695666"/>
                      <a:gd name="connsiteY15" fmla="*/ 613564 h 616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666" h="616559">
                        <a:moveTo>
                          <a:pt x="252737" y="616559"/>
                        </a:moveTo>
                        <a:lnTo>
                          <a:pt x="252385" y="616031"/>
                        </a:lnTo>
                        <a:lnTo>
                          <a:pt x="881" y="229040"/>
                        </a:lnTo>
                        <a:lnTo>
                          <a:pt x="0" y="227631"/>
                        </a:lnTo>
                        <a:lnTo>
                          <a:pt x="1586" y="227102"/>
                        </a:lnTo>
                        <a:lnTo>
                          <a:pt x="693728" y="616"/>
                        </a:lnTo>
                        <a:lnTo>
                          <a:pt x="695666" y="0"/>
                        </a:lnTo>
                        <a:lnTo>
                          <a:pt x="694521" y="1586"/>
                        </a:lnTo>
                        <a:lnTo>
                          <a:pt x="253883" y="615062"/>
                        </a:lnTo>
                        <a:lnTo>
                          <a:pt x="252737" y="616559"/>
                        </a:lnTo>
                        <a:close/>
                        <a:moveTo>
                          <a:pt x="254852" y="613564"/>
                        </a:moveTo>
                        <a:lnTo>
                          <a:pt x="693376" y="793"/>
                        </a:lnTo>
                        <a:lnTo>
                          <a:pt x="694081" y="1762"/>
                        </a:lnTo>
                        <a:lnTo>
                          <a:pt x="2378" y="229481"/>
                        </a:lnTo>
                        <a:lnTo>
                          <a:pt x="3083" y="227543"/>
                        </a:lnTo>
                        <a:lnTo>
                          <a:pt x="254852" y="613564"/>
                        </a:lnTo>
                        <a:close/>
                      </a:path>
                    </a:pathLst>
                  </a:custGeom>
                  <a:grpFill/>
                  <a:ln w="8809" cap="flat">
                    <a:noFill/>
                    <a:prstDash val="solid"/>
                    <a:miter/>
                  </a:ln>
                </p:spPr>
                <p:txBody>
                  <a:bodyPr rtlCol="0" anchor="ctr"/>
                  <a:lstStyle/>
                  <a:p>
                    <a:endParaRPr lang="en-US" sz="3200"/>
                  </a:p>
                </p:txBody>
              </p:sp>
              <p:sp>
                <p:nvSpPr>
                  <p:cNvPr id="2087" name="Freeform: Shape 2086">
                    <a:extLst>
                      <a:ext uri="{FF2B5EF4-FFF2-40B4-BE49-F238E27FC236}">
                        <a16:creationId xmlns:a16="http://schemas.microsoft.com/office/drawing/2014/main" id="{FF93A420-E954-4576-9AA2-6BA1CA07AFA1}"/>
                      </a:ext>
                    </a:extLst>
                  </p:cNvPr>
                  <p:cNvSpPr/>
                  <p:nvPr/>
                </p:nvSpPr>
                <p:spPr>
                  <a:xfrm>
                    <a:off x="2079246" y="3396824"/>
                    <a:ext cx="709673" cy="628980"/>
                  </a:xfrm>
                  <a:custGeom>
                    <a:avLst/>
                    <a:gdLst>
                      <a:gd name="connsiteX0" fmla="*/ 257847 w 709673"/>
                      <a:gd name="connsiteY0" fmla="*/ 628980 h 628980"/>
                      <a:gd name="connsiteX1" fmla="*/ 254852 w 709673"/>
                      <a:gd name="connsiteY1" fmla="*/ 624223 h 628980"/>
                      <a:gd name="connsiteX2" fmla="*/ 5286 w 709673"/>
                      <a:gd name="connsiteY2" fmla="*/ 240228 h 628980"/>
                      <a:gd name="connsiteX3" fmla="*/ 2202 w 709673"/>
                      <a:gd name="connsiteY3" fmla="*/ 241285 h 628980"/>
                      <a:gd name="connsiteX4" fmla="*/ 3524 w 709673"/>
                      <a:gd name="connsiteY4" fmla="*/ 237497 h 628980"/>
                      <a:gd name="connsiteX5" fmla="*/ 0 w 709673"/>
                      <a:gd name="connsiteY5" fmla="*/ 232124 h 628980"/>
                      <a:gd name="connsiteX6" fmla="*/ 6078 w 709673"/>
                      <a:gd name="connsiteY6" fmla="*/ 230186 h 628980"/>
                      <a:gd name="connsiteX7" fmla="*/ 7400 w 709673"/>
                      <a:gd name="connsiteY7" fmla="*/ 226486 h 628980"/>
                      <a:gd name="connsiteX8" fmla="*/ 9162 w 709673"/>
                      <a:gd name="connsiteY8" fmla="*/ 229217 h 628980"/>
                      <a:gd name="connsiteX9" fmla="*/ 696635 w 709673"/>
                      <a:gd name="connsiteY9" fmla="*/ 4229 h 628980"/>
                      <a:gd name="connsiteX10" fmla="*/ 698573 w 709673"/>
                      <a:gd name="connsiteY10" fmla="*/ 1497 h 628980"/>
                      <a:gd name="connsiteX11" fmla="*/ 699807 w 709673"/>
                      <a:gd name="connsiteY11" fmla="*/ 3171 h 628980"/>
                      <a:gd name="connsiteX12" fmla="*/ 709673 w 709673"/>
                      <a:gd name="connsiteY12" fmla="*/ 0 h 628980"/>
                      <a:gd name="connsiteX13" fmla="*/ 703595 w 709673"/>
                      <a:gd name="connsiteY13" fmla="*/ 8369 h 628980"/>
                      <a:gd name="connsiteX14" fmla="*/ 704828 w 709673"/>
                      <a:gd name="connsiteY14" fmla="*/ 10042 h 628980"/>
                      <a:gd name="connsiteX15" fmla="*/ 701657 w 709673"/>
                      <a:gd name="connsiteY15" fmla="*/ 11100 h 628980"/>
                      <a:gd name="connsiteX16" fmla="*/ 260049 w 709673"/>
                      <a:gd name="connsiteY16" fmla="*/ 626073 h 628980"/>
                      <a:gd name="connsiteX17" fmla="*/ 260049 w 709673"/>
                      <a:gd name="connsiteY17" fmla="*/ 626073 h 628980"/>
                      <a:gd name="connsiteX18" fmla="*/ 257847 w 709673"/>
                      <a:gd name="connsiteY18" fmla="*/ 628980 h 628980"/>
                      <a:gd name="connsiteX19" fmla="*/ 14447 w 709673"/>
                      <a:gd name="connsiteY19" fmla="*/ 237233 h 628980"/>
                      <a:gd name="connsiteX20" fmla="*/ 260313 w 709673"/>
                      <a:gd name="connsiteY20" fmla="*/ 614005 h 628980"/>
                      <a:gd name="connsiteX21" fmla="*/ 688707 w 709673"/>
                      <a:gd name="connsiteY21" fmla="*/ 15240 h 628980"/>
                      <a:gd name="connsiteX22" fmla="*/ 14447 w 709673"/>
                      <a:gd name="connsiteY22" fmla="*/ 237233 h 628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9673" h="628980">
                        <a:moveTo>
                          <a:pt x="257847" y="628980"/>
                        </a:moveTo>
                        <a:lnTo>
                          <a:pt x="254852" y="624223"/>
                        </a:lnTo>
                        <a:lnTo>
                          <a:pt x="5286" y="240228"/>
                        </a:lnTo>
                        <a:lnTo>
                          <a:pt x="2202" y="241285"/>
                        </a:lnTo>
                        <a:lnTo>
                          <a:pt x="3524" y="237497"/>
                        </a:lnTo>
                        <a:lnTo>
                          <a:pt x="0" y="232124"/>
                        </a:lnTo>
                        <a:lnTo>
                          <a:pt x="6078" y="230186"/>
                        </a:lnTo>
                        <a:lnTo>
                          <a:pt x="7400" y="226486"/>
                        </a:lnTo>
                        <a:lnTo>
                          <a:pt x="9162" y="229217"/>
                        </a:lnTo>
                        <a:lnTo>
                          <a:pt x="696635" y="4229"/>
                        </a:lnTo>
                        <a:lnTo>
                          <a:pt x="698573" y="1497"/>
                        </a:lnTo>
                        <a:lnTo>
                          <a:pt x="699807" y="3171"/>
                        </a:lnTo>
                        <a:lnTo>
                          <a:pt x="709673" y="0"/>
                        </a:lnTo>
                        <a:lnTo>
                          <a:pt x="703595" y="8369"/>
                        </a:lnTo>
                        <a:lnTo>
                          <a:pt x="704828" y="10042"/>
                        </a:lnTo>
                        <a:lnTo>
                          <a:pt x="701657" y="11100"/>
                        </a:lnTo>
                        <a:lnTo>
                          <a:pt x="260049" y="626073"/>
                        </a:lnTo>
                        <a:lnTo>
                          <a:pt x="260049" y="626073"/>
                        </a:lnTo>
                        <a:lnTo>
                          <a:pt x="257847" y="628980"/>
                        </a:lnTo>
                        <a:close/>
                        <a:moveTo>
                          <a:pt x="14447" y="237233"/>
                        </a:moveTo>
                        <a:lnTo>
                          <a:pt x="260313" y="614005"/>
                        </a:lnTo>
                        <a:lnTo>
                          <a:pt x="688707" y="15240"/>
                        </a:lnTo>
                        <a:lnTo>
                          <a:pt x="14447" y="237233"/>
                        </a:lnTo>
                        <a:close/>
                      </a:path>
                    </a:pathLst>
                  </a:custGeom>
                  <a:grpFill/>
                  <a:ln w="8809" cap="flat">
                    <a:noFill/>
                    <a:prstDash val="solid"/>
                    <a:miter/>
                  </a:ln>
                </p:spPr>
                <p:txBody>
                  <a:bodyPr rtlCol="0" anchor="ctr"/>
                  <a:lstStyle/>
                  <a:p>
                    <a:endParaRPr lang="en-US" sz="3200"/>
                  </a:p>
                </p:txBody>
              </p:sp>
            </p:grpSp>
            <p:grpSp>
              <p:nvGrpSpPr>
                <p:cNvPr id="1759" name="Graphic 4229">
                  <a:extLst>
                    <a:ext uri="{FF2B5EF4-FFF2-40B4-BE49-F238E27FC236}">
                      <a16:creationId xmlns:a16="http://schemas.microsoft.com/office/drawing/2014/main" id="{F1ED7C0C-9161-4F55-8472-E07F7C743F35}"/>
                    </a:ext>
                  </a:extLst>
                </p:cNvPr>
                <p:cNvGrpSpPr/>
                <p:nvPr/>
              </p:nvGrpSpPr>
              <p:grpSpPr>
                <a:xfrm>
                  <a:off x="4368946" y="1640964"/>
                  <a:ext cx="363733" cy="125355"/>
                  <a:chOff x="4368946" y="1640964"/>
                  <a:chExt cx="363733" cy="125355"/>
                </a:xfrm>
                <a:grpFill/>
              </p:grpSpPr>
              <p:sp>
                <p:nvSpPr>
                  <p:cNvPr id="2084" name="Freeform: Shape 2083">
                    <a:extLst>
                      <a:ext uri="{FF2B5EF4-FFF2-40B4-BE49-F238E27FC236}">
                        <a16:creationId xmlns:a16="http://schemas.microsoft.com/office/drawing/2014/main" id="{CCED907A-A2B6-40D6-97B3-5198B14641ED}"/>
                      </a:ext>
                    </a:extLst>
                  </p:cNvPr>
                  <p:cNvSpPr/>
                  <p:nvPr/>
                </p:nvSpPr>
                <p:spPr>
                  <a:xfrm>
                    <a:off x="4382777" y="1644840"/>
                    <a:ext cx="340917" cy="117515"/>
                  </a:xfrm>
                  <a:custGeom>
                    <a:avLst/>
                    <a:gdLst>
                      <a:gd name="connsiteX0" fmla="*/ 340918 w 340917"/>
                      <a:gd name="connsiteY0" fmla="*/ 0 h 117515"/>
                      <a:gd name="connsiteX1" fmla="*/ 336690 w 340917"/>
                      <a:gd name="connsiteY1" fmla="*/ 4052 h 117515"/>
                      <a:gd name="connsiteX2" fmla="*/ 218998 w 340917"/>
                      <a:gd name="connsiteY2" fmla="*/ 115665 h 117515"/>
                      <a:gd name="connsiteX3" fmla="*/ 217060 w 340917"/>
                      <a:gd name="connsiteY3" fmla="*/ 117515 h 117515"/>
                      <a:gd name="connsiteX4" fmla="*/ 214682 w 340917"/>
                      <a:gd name="connsiteY4" fmla="*/ 116370 h 117515"/>
                      <a:gd name="connsiteX5" fmla="*/ 8457 w 340917"/>
                      <a:gd name="connsiteY5" fmla="*/ 20438 h 117515"/>
                      <a:gd name="connsiteX6" fmla="*/ 0 w 340917"/>
                      <a:gd name="connsiteY6" fmla="*/ 16473 h 117515"/>
                      <a:gd name="connsiteX7" fmla="*/ 9250 w 340917"/>
                      <a:gd name="connsiteY7" fmla="*/ 16033 h 117515"/>
                      <a:gd name="connsiteX8" fmla="*/ 333166 w 340917"/>
                      <a:gd name="connsiteY8" fmla="*/ 352 h 117515"/>
                      <a:gd name="connsiteX9" fmla="*/ 340918 w 340917"/>
                      <a:gd name="connsiteY9" fmla="*/ 0 h 117515"/>
                      <a:gd name="connsiteX10" fmla="*/ 325414 w 340917"/>
                      <a:gd name="connsiteY10" fmla="*/ 793 h 117515"/>
                      <a:gd name="connsiteX11" fmla="*/ 9514 w 340917"/>
                      <a:gd name="connsiteY11" fmla="*/ 20614 h 117515"/>
                      <a:gd name="connsiteX12" fmla="*/ 10307 w 340917"/>
                      <a:gd name="connsiteY12" fmla="*/ 16209 h 117515"/>
                      <a:gd name="connsiteX13" fmla="*/ 217853 w 340917"/>
                      <a:gd name="connsiteY13" fmla="*/ 109147 h 117515"/>
                      <a:gd name="connsiteX14" fmla="*/ 213536 w 340917"/>
                      <a:gd name="connsiteY14" fmla="*/ 109851 h 117515"/>
                      <a:gd name="connsiteX15" fmla="*/ 325414 w 340917"/>
                      <a:gd name="connsiteY15" fmla="*/ 793 h 11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0917" h="117515">
                        <a:moveTo>
                          <a:pt x="340918" y="0"/>
                        </a:moveTo>
                        <a:lnTo>
                          <a:pt x="336690" y="4052"/>
                        </a:lnTo>
                        <a:lnTo>
                          <a:pt x="218998" y="115665"/>
                        </a:lnTo>
                        <a:lnTo>
                          <a:pt x="217060" y="117515"/>
                        </a:lnTo>
                        <a:lnTo>
                          <a:pt x="214682" y="116370"/>
                        </a:lnTo>
                        <a:lnTo>
                          <a:pt x="8457" y="20438"/>
                        </a:lnTo>
                        <a:lnTo>
                          <a:pt x="0" y="16473"/>
                        </a:lnTo>
                        <a:lnTo>
                          <a:pt x="9250" y="16033"/>
                        </a:lnTo>
                        <a:lnTo>
                          <a:pt x="333166" y="352"/>
                        </a:lnTo>
                        <a:lnTo>
                          <a:pt x="340918" y="0"/>
                        </a:lnTo>
                        <a:close/>
                        <a:moveTo>
                          <a:pt x="325414" y="793"/>
                        </a:moveTo>
                        <a:lnTo>
                          <a:pt x="9514" y="20614"/>
                        </a:lnTo>
                        <a:lnTo>
                          <a:pt x="10307" y="16209"/>
                        </a:lnTo>
                        <a:lnTo>
                          <a:pt x="217853" y="109147"/>
                        </a:lnTo>
                        <a:lnTo>
                          <a:pt x="213536" y="109851"/>
                        </a:lnTo>
                        <a:lnTo>
                          <a:pt x="325414" y="793"/>
                        </a:lnTo>
                        <a:close/>
                      </a:path>
                    </a:pathLst>
                  </a:custGeom>
                  <a:grpFill/>
                  <a:ln w="8809" cap="flat">
                    <a:noFill/>
                    <a:prstDash val="solid"/>
                    <a:miter/>
                  </a:ln>
                </p:spPr>
                <p:txBody>
                  <a:bodyPr rtlCol="0" anchor="ctr"/>
                  <a:lstStyle/>
                  <a:p>
                    <a:endParaRPr lang="en-US" sz="3200"/>
                  </a:p>
                </p:txBody>
              </p:sp>
              <p:sp>
                <p:nvSpPr>
                  <p:cNvPr id="2085" name="Freeform: Shape 2084">
                    <a:extLst>
                      <a:ext uri="{FF2B5EF4-FFF2-40B4-BE49-F238E27FC236}">
                        <a16:creationId xmlns:a16="http://schemas.microsoft.com/office/drawing/2014/main" id="{05E6A02E-CD5D-4A7A-AFC2-96D53A72C0E2}"/>
                      </a:ext>
                    </a:extLst>
                  </p:cNvPr>
                  <p:cNvSpPr/>
                  <p:nvPr/>
                </p:nvSpPr>
                <p:spPr>
                  <a:xfrm>
                    <a:off x="4368946" y="1640964"/>
                    <a:ext cx="363733" cy="125355"/>
                  </a:xfrm>
                  <a:custGeom>
                    <a:avLst/>
                    <a:gdLst>
                      <a:gd name="connsiteX0" fmla="*/ 231507 w 363733"/>
                      <a:gd name="connsiteY0" fmla="*/ 125356 h 125355"/>
                      <a:gd name="connsiteX1" fmla="*/ 217676 w 363733"/>
                      <a:gd name="connsiteY1" fmla="*/ 118925 h 125355"/>
                      <a:gd name="connsiteX2" fmla="*/ 217324 w 363733"/>
                      <a:gd name="connsiteY2" fmla="*/ 119013 h 125355"/>
                      <a:gd name="connsiteX3" fmla="*/ 217500 w 363733"/>
                      <a:gd name="connsiteY3" fmla="*/ 118837 h 125355"/>
                      <a:gd name="connsiteX4" fmla="*/ 22199 w 363733"/>
                      <a:gd name="connsiteY4" fmla="*/ 28013 h 125355"/>
                      <a:gd name="connsiteX5" fmla="*/ 19292 w 363733"/>
                      <a:gd name="connsiteY5" fmla="*/ 28190 h 125355"/>
                      <a:gd name="connsiteX6" fmla="*/ 19557 w 363733"/>
                      <a:gd name="connsiteY6" fmla="*/ 26780 h 125355"/>
                      <a:gd name="connsiteX7" fmla="*/ 0 w 363733"/>
                      <a:gd name="connsiteY7" fmla="*/ 17707 h 125355"/>
                      <a:gd name="connsiteX8" fmla="*/ 21406 w 363733"/>
                      <a:gd name="connsiteY8" fmla="*/ 16649 h 125355"/>
                      <a:gd name="connsiteX9" fmla="*/ 21671 w 363733"/>
                      <a:gd name="connsiteY9" fmla="*/ 15328 h 125355"/>
                      <a:gd name="connsiteX10" fmla="*/ 24313 w 363733"/>
                      <a:gd name="connsiteY10" fmla="*/ 16473 h 125355"/>
                      <a:gd name="connsiteX11" fmla="*/ 348141 w 363733"/>
                      <a:gd name="connsiteY11" fmla="*/ 793 h 125355"/>
                      <a:gd name="connsiteX12" fmla="*/ 348141 w 363733"/>
                      <a:gd name="connsiteY12" fmla="*/ 793 h 125355"/>
                      <a:gd name="connsiteX13" fmla="*/ 363734 w 363733"/>
                      <a:gd name="connsiteY13" fmla="*/ 0 h 125355"/>
                      <a:gd name="connsiteX14" fmla="*/ 243047 w 363733"/>
                      <a:gd name="connsiteY14" fmla="*/ 114432 h 125355"/>
                      <a:gd name="connsiteX15" fmla="*/ 243311 w 363733"/>
                      <a:gd name="connsiteY15" fmla="*/ 114520 h 125355"/>
                      <a:gd name="connsiteX16" fmla="*/ 242871 w 363733"/>
                      <a:gd name="connsiteY16" fmla="*/ 114608 h 125355"/>
                      <a:gd name="connsiteX17" fmla="*/ 231507 w 363733"/>
                      <a:gd name="connsiteY17" fmla="*/ 125356 h 125355"/>
                      <a:gd name="connsiteX18" fmla="*/ 229393 w 363733"/>
                      <a:gd name="connsiteY18" fmla="*/ 116899 h 125355"/>
                      <a:gd name="connsiteX19" fmla="*/ 230186 w 363733"/>
                      <a:gd name="connsiteY19" fmla="*/ 117251 h 125355"/>
                      <a:gd name="connsiteX20" fmla="*/ 230890 w 363733"/>
                      <a:gd name="connsiteY20" fmla="*/ 116635 h 125355"/>
                      <a:gd name="connsiteX21" fmla="*/ 229393 w 363733"/>
                      <a:gd name="connsiteY21" fmla="*/ 116899 h 125355"/>
                      <a:gd name="connsiteX22" fmla="*/ 161033 w 363733"/>
                      <a:gd name="connsiteY22" fmla="*/ 85097 h 125355"/>
                      <a:gd name="connsiteX23" fmla="*/ 222609 w 363733"/>
                      <a:gd name="connsiteY23" fmla="*/ 113727 h 125355"/>
                      <a:gd name="connsiteX24" fmla="*/ 223314 w 363733"/>
                      <a:gd name="connsiteY24" fmla="*/ 113023 h 125355"/>
                      <a:gd name="connsiteX25" fmla="*/ 161033 w 363733"/>
                      <a:gd name="connsiteY25" fmla="*/ 85097 h 125355"/>
                      <a:gd name="connsiteX26" fmla="*/ 235119 w 363733"/>
                      <a:gd name="connsiteY26" fmla="*/ 110908 h 125355"/>
                      <a:gd name="connsiteX27" fmla="*/ 236264 w 363733"/>
                      <a:gd name="connsiteY27" fmla="*/ 111437 h 125355"/>
                      <a:gd name="connsiteX28" fmla="*/ 345763 w 363733"/>
                      <a:gd name="connsiteY28" fmla="*/ 7576 h 125355"/>
                      <a:gd name="connsiteX29" fmla="*/ 340742 w 363733"/>
                      <a:gd name="connsiteY29" fmla="*/ 7840 h 125355"/>
                      <a:gd name="connsiteX30" fmla="*/ 235119 w 363733"/>
                      <a:gd name="connsiteY30" fmla="*/ 110908 h 125355"/>
                      <a:gd name="connsiteX31" fmla="*/ 46513 w 363733"/>
                      <a:gd name="connsiteY31" fmla="*/ 26428 h 125355"/>
                      <a:gd name="connsiteX32" fmla="*/ 228512 w 363733"/>
                      <a:gd name="connsiteY32" fmla="*/ 108001 h 125355"/>
                      <a:gd name="connsiteX33" fmla="*/ 330347 w 363733"/>
                      <a:gd name="connsiteY33" fmla="*/ 8633 h 125355"/>
                      <a:gd name="connsiteX34" fmla="*/ 46513 w 363733"/>
                      <a:gd name="connsiteY34" fmla="*/ 26428 h 125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63733" h="125355">
                        <a:moveTo>
                          <a:pt x="231507" y="125356"/>
                        </a:moveTo>
                        <a:lnTo>
                          <a:pt x="217676" y="118925"/>
                        </a:lnTo>
                        <a:lnTo>
                          <a:pt x="217324" y="119013"/>
                        </a:lnTo>
                        <a:lnTo>
                          <a:pt x="217500" y="118837"/>
                        </a:lnTo>
                        <a:lnTo>
                          <a:pt x="22199" y="28013"/>
                        </a:lnTo>
                        <a:lnTo>
                          <a:pt x="19292" y="28190"/>
                        </a:lnTo>
                        <a:lnTo>
                          <a:pt x="19557" y="26780"/>
                        </a:lnTo>
                        <a:lnTo>
                          <a:pt x="0" y="17707"/>
                        </a:lnTo>
                        <a:lnTo>
                          <a:pt x="21406" y="16649"/>
                        </a:lnTo>
                        <a:lnTo>
                          <a:pt x="21671" y="15328"/>
                        </a:lnTo>
                        <a:lnTo>
                          <a:pt x="24313" y="16473"/>
                        </a:lnTo>
                        <a:lnTo>
                          <a:pt x="348141" y="793"/>
                        </a:lnTo>
                        <a:lnTo>
                          <a:pt x="348141" y="793"/>
                        </a:lnTo>
                        <a:lnTo>
                          <a:pt x="363734" y="0"/>
                        </a:lnTo>
                        <a:lnTo>
                          <a:pt x="243047" y="114432"/>
                        </a:lnTo>
                        <a:lnTo>
                          <a:pt x="243311" y="114520"/>
                        </a:lnTo>
                        <a:lnTo>
                          <a:pt x="242871" y="114608"/>
                        </a:lnTo>
                        <a:lnTo>
                          <a:pt x="231507" y="125356"/>
                        </a:lnTo>
                        <a:close/>
                        <a:moveTo>
                          <a:pt x="229393" y="116899"/>
                        </a:moveTo>
                        <a:lnTo>
                          <a:pt x="230186" y="117251"/>
                        </a:lnTo>
                        <a:lnTo>
                          <a:pt x="230890" y="116635"/>
                        </a:lnTo>
                        <a:lnTo>
                          <a:pt x="229393" y="116899"/>
                        </a:lnTo>
                        <a:close/>
                        <a:moveTo>
                          <a:pt x="161033" y="85097"/>
                        </a:moveTo>
                        <a:lnTo>
                          <a:pt x="222609" y="113727"/>
                        </a:lnTo>
                        <a:lnTo>
                          <a:pt x="223314" y="113023"/>
                        </a:lnTo>
                        <a:lnTo>
                          <a:pt x="161033" y="85097"/>
                        </a:lnTo>
                        <a:close/>
                        <a:moveTo>
                          <a:pt x="235119" y="110908"/>
                        </a:moveTo>
                        <a:lnTo>
                          <a:pt x="236264" y="111437"/>
                        </a:lnTo>
                        <a:lnTo>
                          <a:pt x="345763" y="7576"/>
                        </a:lnTo>
                        <a:lnTo>
                          <a:pt x="340742" y="7840"/>
                        </a:lnTo>
                        <a:lnTo>
                          <a:pt x="235119" y="110908"/>
                        </a:lnTo>
                        <a:close/>
                        <a:moveTo>
                          <a:pt x="46513" y="26428"/>
                        </a:moveTo>
                        <a:lnTo>
                          <a:pt x="228512" y="108001"/>
                        </a:lnTo>
                        <a:lnTo>
                          <a:pt x="330347" y="8633"/>
                        </a:lnTo>
                        <a:lnTo>
                          <a:pt x="46513" y="26428"/>
                        </a:lnTo>
                        <a:close/>
                      </a:path>
                    </a:pathLst>
                  </a:custGeom>
                  <a:grpFill/>
                  <a:ln w="8809" cap="flat">
                    <a:noFill/>
                    <a:prstDash val="solid"/>
                    <a:miter/>
                  </a:ln>
                </p:spPr>
                <p:txBody>
                  <a:bodyPr rtlCol="0" anchor="ctr"/>
                  <a:lstStyle/>
                  <a:p>
                    <a:endParaRPr lang="en-US" sz="3200"/>
                  </a:p>
                </p:txBody>
              </p:sp>
            </p:grpSp>
            <p:grpSp>
              <p:nvGrpSpPr>
                <p:cNvPr id="1760" name="Graphic 4229">
                  <a:extLst>
                    <a:ext uri="{FF2B5EF4-FFF2-40B4-BE49-F238E27FC236}">
                      <a16:creationId xmlns:a16="http://schemas.microsoft.com/office/drawing/2014/main" id="{3333A41D-C199-4E3A-BDB4-245E6C138556}"/>
                    </a:ext>
                  </a:extLst>
                </p:cNvPr>
                <p:cNvGrpSpPr/>
                <p:nvPr/>
              </p:nvGrpSpPr>
              <p:grpSpPr>
                <a:xfrm>
                  <a:off x="5453013" y="2945614"/>
                  <a:ext cx="218821" cy="298545"/>
                  <a:chOff x="5453013" y="2945614"/>
                  <a:chExt cx="218821" cy="298545"/>
                </a:xfrm>
                <a:grpFill/>
              </p:grpSpPr>
              <p:sp>
                <p:nvSpPr>
                  <p:cNvPr id="2082" name="Freeform: Shape 2081">
                    <a:extLst>
                      <a:ext uri="{FF2B5EF4-FFF2-40B4-BE49-F238E27FC236}">
                        <a16:creationId xmlns:a16="http://schemas.microsoft.com/office/drawing/2014/main" id="{FDE48216-1F48-4788-893D-99DF92A4A99C}"/>
                      </a:ext>
                    </a:extLst>
                  </p:cNvPr>
                  <p:cNvSpPr/>
                  <p:nvPr/>
                </p:nvSpPr>
                <p:spPr>
                  <a:xfrm>
                    <a:off x="5458298" y="2958564"/>
                    <a:ext cx="206576" cy="279429"/>
                  </a:xfrm>
                  <a:custGeom>
                    <a:avLst/>
                    <a:gdLst>
                      <a:gd name="connsiteX0" fmla="*/ 206577 w 206576"/>
                      <a:gd name="connsiteY0" fmla="*/ 279429 h 279429"/>
                      <a:gd name="connsiteX1" fmla="*/ 205344 w 206576"/>
                      <a:gd name="connsiteY1" fmla="*/ 279429 h 279429"/>
                      <a:gd name="connsiteX2" fmla="*/ 43870 w 206576"/>
                      <a:gd name="connsiteY2" fmla="*/ 278548 h 279429"/>
                      <a:gd name="connsiteX3" fmla="*/ 42725 w 206576"/>
                      <a:gd name="connsiteY3" fmla="*/ 278548 h 279429"/>
                      <a:gd name="connsiteX4" fmla="*/ 42549 w 206576"/>
                      <a:gd name="connsiteY4" fmla="*/ 277403 h 279429"/>
                      <a:gd name="connsiteX5" fmla="*/ 440 w 206576"/>
                      <a:gd name="connsiteY5" fmla="*/ 2995 h 279429"/>
                      <a:gd name="connsiteX6" fmla="*/ 0 w 206576"/>
                      <a:gd name="connsiteY6" fmla="*/ 0 h 279429"/>
                      <a:gd name="connsiteX7" fmla="*/ 1762 w 206576"/>
                      <a:gd name="connsiteY7" fmla="*/ 2378 h 279429"/>
                      <a:gd name="connsiteX8" fmla="*/ 205344 w 206576"/>
                      <a:gd name="connsiteY8" fmla="*/ 277667 h 279429"/>
                      <a:gd name="connsiteX9" fmla="*/ 206577 w 206576"/>
                      <a:gd name="connsiteY9" fmla="*/ 279429 h 279429"/>
                      <a:gd name="connsiteX10" fmla="*/ 204023 w 206576"/>
                      <a:gd name="connsiteY10" fmla="*/ 276082 h 279429"/>
                      <a:gd name="connsiteX11" fmla="*/ 529 w 206576"/>
                      <a:gd name="connsiteY11" fmla="*/ 3348 h 279429"/>
                      <a:gd name="connsiteX12" fmla="*/ 1850 w 206576"/>
                      <a:gd name="connsiteY12" fmla="*/ 2819 h 279429"/>
                      <a:gd name="connsiteX13" fmla="*/ 45191 w 206576"/>
                      <a:gd name="connsiteY13" fmla="*/ 277051 h 279429"/>
                      <a:gd name="connsiteX14" fmla="*/ 43870 w 206576"/>
                      <a:gd name="connsiteY14" fmla="*/ 275906 h 279429"/>
                      <a:gd name="connsiteX15" fmla="*/ 204023 w 206576"/>
                      <a:gd name="connsiteY15" fmla="*/ 276082 h 279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6576" h="279429">
                        <a:moveTo>
                          <a:pt x="206577" y="279429"/>
                        </a:moveTo>
                        <a:lnTo>
                          <a:pt x="205344" y="279429"/>
                        </a:lnTo>
                        <a:lnTo>
                          <a:pt x="43870" y="278548"/>
                        </a:lnTo>
                        <a:lnTo>
                          <a:pt x="42725" y="278548"/>
                        </a:lnTo>
                        <a:lnTo>
                          <a:pt x="42549" y="277403"/>
                        </a:lnTo>
                        <a:lnTo>
                          <a:pt x="440" y="2995"/>
                        </a:lnTo>
                        <a:lnTo>
                          <a:pt x="0" y="0"/>
                        </a:lnTo>
                        <a:lnTo>
                          <a:pt x="1762" y="2378"/>
                        </a:lnTo>
                        <a:lnTo>
                          <a:pt x="205344" y="277667"/>
                        </a:lnTo>
                        <a:lnTo>
                          <a:pt x="206577" y="279429"/>
                        </a:lnTo>
                        <a:close/>
                        <a:moveTo>
                          <a:pt x="204023" y="276082"/>
                        </a:moveTo>
                        <a:lnTo>
                          <a:pt x="529" y="3348"/>
                        </a:lnTo>
                        <a:lnTo>
                          <a:pt x="1850" y="2819"/>
                        </a:lnTo>
                        <a:lnTo>
                          <a:pt x="45191" y="277051"/>
                        </a:lnTo>
                        <a:lnTo>
                          <a:pt x="43870" y="275906"/>
                        </a:lnTo>
                        <a:lnTo>
                          <a:pt x="204023" y="276082"/>
                        </a:lnTo>
                        <a:close/>
                      </a:path>
                    </a:pathLst>
                  </a:custGeom>
                  <a:grpFill/>
                  <a:ln w="8809" cap="flat">
                    <a:noFill/>
                    <a:prstDash val="solid"/>
                    <a:miter/>
                  </a:ln>
                </p:spPr>
                <p:txBody>
                  <a:bodyPr rtlCol="0" anchor="ctr"/>
                  <a:lstStyle/>
                  <a:p>
                    <a:endParaRPr lang="en-US" sz="3200"/>
                  </a:p>
                </p:txBody>
              </p:sp>
              <p:sp>
                <p:nvSpPr>
                  <p:cNvPr id="2083" name="Freeform: Shape 2082">
                    <a:extLst>
                      <a:ext uri="{FF2B5EF4-FFF2-40B4-BE49-F238E27FC236}">
                        <a16:creationId xmlns:a16="http://schemas.microsoft.com/office/drawing/2014/main" id="{C3BE84D8-0B03-4680-9A4A-9BC29130EA55}"/>
                      </a:ext>
                    </a:extLst>
                  </p:cNvPr>
                  <p:cNvSpPr/>
                  <p:nvPr/>
                </p:nvSpPr>
                <p:spPr>
                  <a:xfrm>
                    <a:off x="5453013" y="2945614"/>
                    <a:ext cx="218821" cy="298545"/>
                  </a:xfrm>
                  <a:custGeom>
                    <a:avLst/>
                    <a:gdLst>
                      <a:gd name="connsiteX0" fmla="*/ 55234 w 218821"/>
                      <a:gd name="connsiteY0" fmla="*/ 298545 h 298545"/>
                      <a:gd name="connsiteX1" fmla="*/ 51005 w 218821"/>
                      <a:gd name="connsiteY1" fmla="*/ 294934 h 298545"/>
                      <a:gd name="connsiteX2" fmla="*/ 45103 w 218821"/>
                      <a:gd name="connsiteY2" fmla="*/ 294846 h 298545"/>
                      <a:gd name="connsiteX3" fmla="*/ 44223 w 218821"/>
                      <a:gd name="connsiteY3" fmla="*/ 289031 h 298545"/>
                      <a:gd name="connsiteX4" fmla="*/ 40082 w 218821"/>
                      <a:gd name="connsiteY4" fmla="*/ 285420 h 298545"/>
                      <a:gd name="connsiteX5" fmla="*/ 43694 w 218821"/>
                      <a:gd name="connsiteY5" fmla="*/ 285420 h 298545"/>
                      <a:gd name="connsiteX6" fmla="*/ 2554 w 218821"/>
                      <a:gd name="connsiteY6" fmla="*/ 17442 h 298545"/>
                      <a:gd name="connsiteX7" fmla="*/ 617 w 218821"/>
                      <a:gd name="connsiteY7" fmla="*/ 14799 h 298545"/>
                      <a:gd name="connsiteX8" fmla="*/ 2114 w 218821"/>
                      <a:gd name="connsiteY8" fmla="*/ 14183 h 298545"/>
                      <a:gd name="connsiteX9" fmla="*/ 0 w 218821"/>
                      <a:gd name="connsiteY9" fmla="*/ 0 h 298545"/>
                      <a:gd name="connsiteX10" fmla="*/ 8545 w 218821"/>
                      <a:gd name="connsiteY10" fmla="*/ 11540 h 298545"/>
                      <a:gd name="connsiteX11" fmla="*/ 9954 w 218821"/>
                      <a:gd name="connsiteY11" fmla="*/ 10923 h 298545"/>
                      <a:gd name="connsiteX12" fmla="*/ 10483 w 218821"/>
                      <a:gd name="connsiteY12" fmla="*/ 14095 h 298545"/>
                      <a:gd name="connsiteX13" fmla="*/ 216267 w 218821"/>
                      <a:gd name="connsiteY13" fmla="*/ 292291 h 298545"/>
                      <a:gd name="connsiteX14" fmla="*/ 216267 w 218821"/>
                      <a:gd name="connsiteY14" fmla="*/ 292291 h 298545"/>
                      <a:gd name="connsiteX15" fmla="*/ 218821 w 218821"/>
                      <a:gd name="connsiteY15" fmla="*/ 295727 h 298545"/>
                      <a:gd name="connsiteX16" fmla="*/ 210805 w 218821"/>
                      <a:gd name="connsiteY16" fmla="*/ 295638 h 298545"/>
                      <a:gd name="connsiteX17" fmla="*/ 54881 w 218821"/>
                      <a:gd name="connsiteY17" fmla="*/ 294757 h 298545"/>
                      <a:gd name="connsiteX18" fmla="*/ 55234 w 218821"/>
                      <a:gd name="connsiteY18" fmla="*/ 298545 h 298545"/>
                      <a:gd name="connsiteX19" fmla="*/ 53208 w 218821"/>
                      <a:gd name="connsiteY19" fmla="*/ 285508 h 298545"/>
                      <a:gd name="connsiteX20" fmla="*/ 202701 w 218821"/>
                      <a:gd name="connsiteY20" fmla="*/ 285684 h 298545"/>
                      <a:gd name="connsiteX21" fmla="*/ 13126 w 218821"/>
                      <a:gd name="connsiteY21" fmla="*/ 31625 h 298545"/>
                      <a:gd name="connsiteX22" fmla="*/ 53208 w 218821"/>
                      <a:gd name="connsiteY22" fmla="*/ 285508 h 29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821" h="298545">
                        <a:moveTo>
                          <a:pt x="55234" y="298545"/>
                        </a:moveTo>
                        <a:lnTo>
                          <a:pt x="51005" y="294934"/>
                        </a:lnTo>
                        <a:lnTo>
                          <a:pt x="45103" y="294846"/>
                        </a:lnTo>
                        <a:lnTo>
                          <a:pt x="44223" y="289031"/>
                        </a:lnTo>
                        <a:lnTo>
                          <a:pt x="40082" y="285420"/>
                        </a:lnTo>
                        <a:lnTo>
                          <a:pt x="43694" y="285420"/>
                        </a:lnTo>
                        <a:lnTo>
                          <a:pt x="2554" y="17442"/>
                        </a:lnTo>
                        <a:lnTo>
                          <a:pt x="617" y="14799"/>
                        </a:lnTo>
                        <a:lnTo>
                          <a:pt x="2114" y="14183"/>
                        </a:lnTo>
                        <a:lnTo>
                          <a:pt x="0" y="0"/>
                        </a:lnTo>
                        <a:lnTo>
                          <a:pt x="8545" y="11540"/>
                        </a:lnTo>
                        <a:lnTo>
                          <a:pt x="9954" y="10923"/>
                        </a:lnTo>
                        <a:lnTo>
                          <a:pt x="10483" y="14095"/>
                        </a:lnTo>
                        <a:lnTo>
                          <a:pt x="216267" y="292291"/>
                        </a:lnTo>
                        <a:lnTo>
                          <a:pt x="216267" y="292291"/>
                        </a:lnTo>
                        <a:lnTo>
                          <a:pt x="218821" y="295727"/>
                        </a:lnTo>
                        <a:lnTo>
                          <a:pt x="210805" y="295638"/>
                        </a:lnTo>
                        <a:lnTo>
                          <a:pt x="54881" y="294757"/>
                        </a:lnTo>
                        <a:lnTo>
                          <a:pt x="55234" y="298545"/>
                        </a:lnTo>
                        <a:close/>
                        <a:moveTo>
                          <a:pt x="53208" y="285508"/>
                        </a:moveTo>
                        <a:lnTo>
                          <a:pt x="202701" y="285684"/>
                        </a:lnTo>
                        <a:lnTo>
                          <a:pt x="13126" y="31625"/>
                        </a:lnTo>
                        <a:lnTo>
                          <a:pt x="53208" y="285508"/>
                        </a:lnTo>
                        <a:close/>
                      </a:path>
                    </a:pathLst>
                  </a:custGeom>
                  <a:grpFill/>
                  <a:ln w="8809" cap="flat">
                    <a:noFill/>
                    <a:prstDash val="solid"/>
                    <a:miter/>
                  </a:ln>
                </p:spPr>
                <p:txBody>
                  <a:bodyPr rtlCol="0" anchor="ctr"/>
                  <a:lstStyle/>
                  <a:p>
                    <a:endParaRPr lang="en-US" sz="3200"/>
                  </a:p>
                </p:txBody>
              </p:sp>
            </p:grpSp>
            <p:grpSp>
              <p:nvGrpSpPr>
                <p:cNvPr id="1761" name="Graphic 4229">
                  <a:extLst>
                    <a:ext uri="{FF2B5EF4-FFF2-40B4-BE49-F238E27FC236}">
                      <a16:creationId xmlns:a16="http://schemas.microsoft.com/office/drawing/2014/main" id="{4BCAE103-8DAD-4D85-99DD-12F4176EA1A0}"/>
                    </a:ext>
                  </a:extLst>
                </p:cNvPr>
                <p:cNvGrpSpPr/>
                <p:nvPr/>
              </p:nvGrpSpPr>
              <p:grpSpPr>
                <a:xfrm>
                  <a:off x="5912503" y="4096631"/>
                  <a:ext cx="248332" cy="216531"/>
                  <a:chOff x="5912503" y="4096631"/>
                  <a:chExt cx="248332" cy="216531"/>
                </a:xfrm>
                <a:grpFill/>
              </p:grpSpPr>
              <p:sp>
                <p:nvSpPr>
                  <p:cNvPr id="2080" name="Freeform: Shape 2079">
                    <a:extLst>
                      <a:ext uri="{FF2B5EF4-FFF2-40B4-BE49-F238E27FC236}">
                        <a16:creationId xmlns:a16="http://schemas.microsoft.com/office/drawing/2014/main" id="{8F33A5CD-6024-4205-B85D-6249CE2F6474}"/>
                      </a:ext>
                    </a:extLst>
                  </p:cNvPr>
                  <p:cNvSpPr/>
                  <p:nvPr/>
                </p:nvSpPr>
                <p:spPr>
                  <a:xfrm>
                    <a:off x="5923602" y="4102797"/>
                    <a:ext cx="233181" cy="204110"/>
                  </a:xfrm>
                  <a:custGeom>
                    <a:avLst/>
                    <a:gdLst>
                      <a:gd name="connsiteX0" fmla="*/ 232564 w 233181"/>
                      <a:gd name="connsiteY0" fmla="*/ 61136 h 204110"/>
                      <a:gd name="connsiteX1" fmla="*/ 232476 w 233181"/>
                      <a:gd name="connsiteY1" fmla="*/ 61136 h 204110"/>
                      <a:gd name="connsiteX2" fmla="*/ 3259 w 233181"/>
                      <a:gd name="connsiteY2" fmla="*/ 3260 h 204110"/>
                      <a:gd name="connsiteX3" fmla="*/ 4316 w 233181"/>
                      <a:gd name="connsiteY3" fmla="*/ 1410 h 204110"/>
                      <a:gd name="connsiteX4" fmla="*/ 206225 w 233181"/>
                      <a:gd name="connsiteY4" fmla="*/ 203141 h 204110"/>
                      <a:gd name="connsiteX5" fmla="*/ 205608 w 233181"/>
                      <a:gd name="connsiteY5" fmla="*/ 203318 h 204110"/>
                      <a:gd name="connsiteX6" fmla="*/ 232564 w 233181"/>
                      <a:gd name="connsiteY6" fmla="*/ 61136 h 204110"/>
                      <a:gd name="connsiteX7" fmla="*/ 233181 w 233181"/>
                      <a:gd name="connsiteY7" fmla="*/ 57789 h 204110"/>
                      <a:gd name="connsiteX8" fmla="*/ 232917 w 233181"/>
                      <a:gd name="connsiteY8" fmla="*/ 59462 h 204110"/>
                      <a:gd name="connsiteX9" fmla="*/ 206312 w 233181"/>
                      <a:gd name="connsiteY9" fmla="*/ 203406 h 204110"/>
                      <a:gd name="connsiteX10" fmla="*/ 206225 w 233181"/>
                      <a:gd name="connsiteY10" fmla="*/ 204110 h 204110"/>
                      <a:gd name="connsiteX11" fmla="*/ 205696 w 233181"/>
                      <a:gd name="connsiteY11" fmla="*/ 203582 h 204110"/>
                      <a:gd name="connsiteX12" fmla="*/ 2819 w 233181"/>
                      <a:gd name="connsiteY12" fmla="*/ 2819 h 204110"/>
                      <a:gd name="connsiteX13" fmla="*/ 0 w 233181"/>
                      <a:gd name="connsiteY13" fmla="*/ 0 h 204110"/>
                      <a:gd name="connsiteX14" fmla="*/ 3876 w 233181"/>
                      <a:gd name="connsiteY14" fmla="*/ 969 h 204110"/>
                      <a:gd name="connsiteX15" fmla="*/ 233181 w 233181"/>
                      <a:gd name="connsiteY15" fmla="*/ 57789 h 20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181" h="204110">
                        <a:moveTo>
                          <a:pt x="232564" y="61136"/>
                        </a:moveTo>
                        <a:lnTo>
                          <a:pt x="232476" y="61136"/>
                        </a:lnTo>
                        <a:lnTo>
                          <a:pt x="3259" y="3260"/>
                        </a:lnTo>
                        <a:lnTo>
                          <a:pt x="4316" y="1410"/>
                        </a:lnTo>
                        <a:lnTo>
                          <a:pt x="206225" y="203141"/>
                        </a:lnTo>
                        <a:lnTo>
                          <a:pt x="205608" y="203318"/>
                        </a:lnTo>
                        <a:lnTo>
                          <a:pt x="232564" y="61136"/>
                        </a:lnTo>
                        <a:close/>
                        <a:moveTo>
                          <a:pt x="233181" y="57789"/>
                        </a:moveTo>
                        <a:lnTo>
                          <a:pt x="232917" y="59462"/>
                        </a:lnTo>
                        <a:lnTo>
                          <a:pt x="206312" y="203406"/>
                        </a:lnTo>
                        <a:lnTo>
                          <a:pt x="206225" y="204110"/>
                        </a:lnTo>
                        <a:lnTo>
                          <a:pt x="205696" y="203582"/>
                        </a:lnTo>
                        <a:lnTo>
                          <a:pt x="2819" y="2819"/>
                        </a:lnTo>
                        <a:lnTo>
                          <a:pt x="0" y="0"/>
                        </a:lnTo>
                        <a:lnTo>
                          <a:pt x="3876" y="969"/>
                        </a:lnTo>
                        <a:lnTo>
                          <a:pt x="233181" y="57789"/>
                        </a:lnTo>
                        <a:close/>
                      </a:path>
                    </a:pathLst>
                  </a:custGeom>
                  <a:grpFill/>
                  <a:ln w="8809" cap="flat">
                    <a:noFill/>
                    <a:prstDash val="solid"/>
                    <a:miter/>
                  </a:ln>
                </p:spPr>
                <p:txBody>
                  <a:bodyPr rtlCol="0" anchor="ctr"/>
                  <a:lstStyle/>
                  <a:p>
                    <a:endParaRPr lang="en-US" sz="3200"/>
                  </a:p>
                </p:txBody>
              </p:sp>
              <p:sp>
                <p:nvSpPr>
                  <p:cNvPr id="2081" name="Freeform: Shape 2080">
                    <a:extLst>
                      <a:ext uri="{FF2B5EF4-FFF2-40B4-BE49-F238E27FC236}">
                        <a16:creationId xmlns:a16="http://schemas.microsoft.com/office/drawing/2014/main" id="{DA0C224A-E998-44DF-AC14-835A69BC3263}"/>
                      </a:ext>
                    </a:extLst>
                  </p:cNvPr>
                  <p:cNvSpPr/>
                  <p:nvPr/>
                </p:nvSpPr>
                <p:spPr>
                  <a:xfrm>
                    <a:off x="5912503" y="4096631"/>
                    <a:ext cx="248332" cy="216531"/>
                  </a:xfrm>
                  <a:custGeom>
                    <a:avLst/>
                    <a:gdLst>
                      <a:gd name="connsiteX0" fmla="*/ 219527 w 248332"/>
                      <a:gd name="connsiteY0" fmla="*/ 216531 h 216531"/>
                      <a:gd name="connsiteX1" fmla="*/ 215651 w 248332"/>
                      <a:gd name="connsiteY1" fmla="*/ 213272 h 216531"/>
                      <a:gd name="connsiteX2" fmla="*/ 212920 w 248332"/>
                      <a:gd name="connsiteY2" fmla="*/ 214065 h 216531"/>
                      <a:gd name="connsiteX3" fmla="*/ 213184 w 248332"/>
                      <a:gd name="connsiteY3" fmla="*/ 210981 h 216531"/>
                      <a:gd name="connsiteX4" fmla="*/ 12333 w 248332"/>
                      <a:gd name="connsiteY4" fmla="*/ 12245 h 216531"/>
                      <a:gd name="connsiteX5" fmla="*/ 9250 w 248332"/>
                      <a:gd name="connsiteY5" fmla="*/ 11452 h 216531"/>
                      <a:gd name="connsiteX6" fmla="*/ 10131 w 248332"/>
                      <a:gd name="connsiteY6" fmla="*/ 9954 h 216531"/>
                      <a:gd name="connsiteX7" fmla="*/ 0 w 248332"/>
                      <a:gd name="connsiteY7" fmla="*/ 0 h 216531"/>
                      <a:gd name="connsiteX8" fmla="*/ 13831 w 248332"/>
                      <a:gd name="connsiteY8" fmla="*/ 3435 h 216531"/>
                      <a:gd name="connsiteX9" fmla="*/ 14712 w 248332"/>
                      <a:gd name="connsiteY9" fmla="*/ 1938 h 216531"/>
                      <a:gd name="connsiteX10" fmla="*/ 17002 w 248332"/>
                      <a:gd name="connsiteY10" fmla="*/ 4228 h 216531"/>
                      <a:gd name="connsiteX11" fmla="*/ 248333 w 248332"/>
                      <a:gd name="connsiteY11" fmla="*/ 61400 h 216531"/>
                      <a:gd name="connsiteX12" fmla="*/ 247452 w 248332"/>
                      <a:gd name="connsiteY12" fmla="*/ 66157 h 216531"/>
                      <a:gd name="connsiteX13" fmla="*/ 221201 w 248332"/>
                      <a:gd name="connsiteY13" fmla="*/ 208163 h 216531"/>
                      <a:gd name="connsiteX14" fmla="*/ 223843 w 248332"/>
                      <a:gd name="connsiteY14" fmla="*/ 210805 h 216531"/>
                      <a:gd name="connsiteX15" fmla="*/ 220584 w 248332"/>
                      <a:gd name="connsiteY15" fmla="*/ 211774 h 216531"/>
                      <a:gd name="connsiteX16" fmla="*/ 219527 w 248332"/>
                      <a:gd name="connsiteY16" fmla="*/ 216531 h 216531"/>
                      <a:gd name="connsiteX17" fmla="*/ 29247 w 248332"/>
                      <a:gd name="connsiteY17" fmla="*/ 16561 h 216531"/>
                      <a:gd name="connsiteX18" fmla="*/ 214681 w 248332"/>
                      <a:gd name="connsiteY18" fmla="*/ 201908 h 216531"/>
                      <a:gd name="connsiteX19" fmla="*/ 239788 w 248332"/>
                      <a:gd name="connsiteY19" fmla="*/ 69769 h 216531"/>
                      <a:gd name="connsiteX20" fmla="*/ 29247 w 248332"/>
                      <a:gd name="connsiteY20" fmla="*/ 16561 h 21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8332" h="216531">
                        <a:moveTo>
                          <a:pt x="219527" y="216531"/>
                        </a:moveTo>
                        <a:lnTo>
                          <a:pt x="215651" y="213272"/>
                        </a:lnTo>
                        <a:lnTo>
                          <a:pt x="212920" y="214065"/>
                        </a:lnTo>
                        <a:lnTo>
                          <a:pt x="213184" y="210981"/>
                        </a:lnTo>
                        <a:lnTo>
                          <a:pt x="12333" y="12245"/>
                        </a:lnTo>
                        <a:lnTo>
                          <a:pt x="9250" y="11452"/>
                        </a:lnTo>
                        <a:lnTo>
                          <a:pt x="10131" y="9954"/>
                        </a:lnTo>
                        <a:lnTo>
                          <a:pt x="0" y="0"/>
                        </a:lnTo>
                        <a:lnTo>
                          <a:pt x="13831" y="3435"/>
                        </a:lnTo>
                        <a:lnTo>
                          <a:pt x="14712" y="1938"/>
                        </a:lnTo>
                        <a:lnTo>
                          <a:pt x="17002" y="4228"/>
                        </a:lnTo>
                        <a:lnTo>
                          <a:pt x="248333" y="61400"/>
                        </a:lnTo>
                        <a:lnTo>
                          <a:pt x="247452" y="66157"/>
                        </a:lnTo>
                        <a:lnTo>
                          <a:pt x="221201" y="208163"/>
                        </a:lnTo>
                        <a:lnTo>
                          <a:pt x="223843" y="210805"/>
                        </a:lnTo>
                        <a:lnTo>
                          <a:pt x="220584" y="211774"/>
                        </a:lnTo>
                        <a:lnTo>
                          <a:pt x="219527" y="216531"/>
                        </a:lnTo>
                        <a:close/>
                        <a:moveTo>
                          <a:pt x="29247" y="16561"/>
                        </a:moveTo>
                        <a:lnTo>
                          <a:pt x="214681" y="201908"/>
                        </a:lnTo>
                        <a:lnTo>
                          <a:pt x="239788" y="69769"/>
                        </a:lnTo>
                        <a:lnTo>
                          <a:pt x="29247" y="16561"/>
                        </a:lnTo>
                        <a:close/>
                      </a:path>
                    </a:pathLst>
                  </a:custGeom>
                  <a:grpFill/>
                  <a:ln w="8809" cap="flat">
                    <a:noFill/>
                    <a:prstDash val="solid"/>
                    <a:miter/>
                  </a:ln>
                </p:spPr>
                <p:txBody>
                  <a:bodyPr rtlCol="0" anchor="ctr"/>
                  <a:lstStyle/>
                  <a:p>
                    <a:endParaRPr lang="en-US" sz="3200"/>
                  </a:p>
                </p:txBody>
              </p:sp>
            </p:grpSp>
            <p:grpSp>
              <p:nvGrpSpPr>
                <p:cNvPr id="1762" name="Graphic 4229">
                  <a:extLst>
                    <a:ext uri="{FF2B5EF4-FFF2-40B4-BE49-F238E27FC236}">
                      <a16:creationId xmlns:a16="http://schemas.microsoft.com/office/drawing/2014/main" id="{BBFDA8C9-8269-493B-857C-5AA435A06588}"/>
                    </a:ext>
                  </a:extLst>
                </p:cNvPr>
                <p:cNvGrpSpPr/>
                <p:nvPr/>
              </p:nvGrpSpPr>
              <p:grpSpPr>
                <a:xfrm>
                  <a:off x="6442556" y="2784317"/>
                  <a:ext cx="317220" cy="231418"/>
                  <a:chOff x="6442556" y="2784317"/>
                  <a:chExt cx="317220" cy="231418"/>
                </a:xfrm>
                <a:grpFill/>
              </p:grpSpPr>
              <p:sp>
                <p:nvSpPr>
                  <p:cNvPr id="2078" name="Freeform: Shape 2077">
                    <a:extLst>
                      <a:ext uri="{FF2B5EF4-FFF2-40B4-BE49-F238E27FC236}">
                        <a16:creationId xmlns:a16="http://schemas.microsoft.com/office/drawing/2014/main" id="{CE5F10D2-D9E6-4A94-9631-6C13E4E97A4A}"/>
                      </a:ext>
                    </a:extLst>
                  </p:cNvPr>
                  <p:cNvSpPr/>
                  <p:nvPr/>
                </p:nvSpPr>
                <p:spPr>
                  <a:xfrm>
                    <a:off x="6448193" y="2788897"/>
                    <a:ext cx="301188" cy="218645"/>
                  </a:xfrm>
                  <a:custGeom>
                    <a:avLst/>
                    <a:gdLst>
                      <a:gd name="connsiteX0" fmla="*/ 55058 w 301188"/>
                      <a:gd name="connsiteY0" fmla="*/ 0 h 218645"/>
                      <a:gd name="connsiteX1" fmla="*/ 297489 w 301188"/>
                      <a:gd name="connsiteY1" fmla="*/ 529 h 218645"/>
                      <a:gd name="connsiteX2" fmla="*/ 301188 w 301188"/>
                      <a:gd name="connsiteY2" fmla="*/ 529 h 218645"/>
                      <a:gd name="connsiteX3" fmla="*/ 298193 w 301188"/>
                      <a:gd name="connsiteY3" fmla="*/ 2643 h 218645"/>
                      <a:gd name="connsiteX4" fmla="*/ 969 w 301188"/>
                      <a:gd name="connsiteY4" fmla="*/ 217941 h 218645"/>
                      <a:gd name="connsiteX5" fmla="*/ 0 w 301188"/>
                      <a:gd name="connsiteY5" fmla="*/ 218646 h 218645"/>
                      <a:gd name="connsiteX6" fmla="*/ 265 w 301188"/>
                      <a:gd name="connsiteY6" fmla="*/ 217412 h 218645"/>
                      <a:gd name="connsiteX7" fmla="*/ 54706 w 301188"/>
                      <a:gd name="connsiteY7" fmla="*/ 1674 h 218645"/>
                      <a:gd name="connsiteX8" fmla="*/ 55058 w 301188"/>
                      <a:gd name="connsiteY8" fmla="*/ 0 h 218645"/>
                      <a:gd name="connsiteX9" fmla="*/ 54177 w 301188"/>
                      <a:gd name="connsiteY9" fmla="*/ 3348 h 218645"/>
                      <a:gd name="connsiteX10" fmla="*/ 1057 w 301188"/>
                      <a:gd name="connsiteY10" fmla="*/ 217676 h 218645"/>
                      <a:gd name="connsiteX11" fmla="*/ 353 w 301188"/>
                      <a:gd name="connsiteY11" fmla="*/ 217236 h 218645"/>
                      <a:gd name="connsiteX12" fmla="*/ 296695 w 301188"/>
                      <a:gd name="connsiteY12" fmla="*/ 793 h 218645"/>
                      <a:gd name="connsiteX13" fmla="*/ 297400 w 301188"/>
                      <a:gd name="connsiteY13" fmla="*/ 2995 h 218645"/>
                      <a:gd name="connsiteX14" fmla="*/ 54529 w 301188"/>
                      <a:gd name="connsiteY14" fmla="*/ 3524 h 218645"/>
                      <a:gd name="connsiteX15" fmla="*/ 54177 w 301188"/>
                      <a:gd name="connsiteY15" fmla="*/ 3348 h 218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1188" h="218645">
                        <a:moveTo>
                          <a:pt x="55058" y="0"/>
                        </a:moveTo>
                        <a:lnTo>
                          <a:pt x="297489" y="529"/>
                        </a:lnTo>
                        <a:lnTo>
                          <a:pt x="301188" y="529"/>
                        </a:lnTo>
                        <a:lnTo>
                          <a:pt x="298193" y="2643"/>
                        </a:lnTo>
                        <a:lnTo>
                          <a:pt x="969" y="217941"/>
                        </a:lnTo>
                        <a:lnTo>
                          <a:pt x="0" y="218646"/>
                        </a:lnTo>
                        <a:lnTo>
                          <a:pt x="265" y="217412"/>
                        </a:lnTo>
                        <a:lnTo>
                          <a:pt x="54706" y="1674"/>
                        </a:lnTo>
                        <a:lnTo>
                          <a:pt x="55058" y="0"/>
                        </a:lnTo>
                        <a:close/>
                        <a:moveTo>
                          <a:pt x="54177" y="3348"/>
                        </a:moveTo>
                        <a:lnTo>
                          <a:pt x="1057" y="217676"/>
                        </a:lnTo>
                        <a:lnTo>
                          <a:pt x="353" y="217236"/>
                        </a:lnTo>
                        <a:lnTo>
                          <a:pt x="296695" y="793"/>
                        </a:lnTo>
                        <a:lnTo>
                          <a:pt x="297400" y="2995"/>
                        </a:lnTo>
                        <a:lnTo>
                          <a:pt x="54529" y="3524"/>
                        </a:lnTo>
                        <a:lnTo>
                          <a:pt x="54177" y="3348"/>
                        </a:lnTo>
                        <a:close/>
                      </a:path>
                    </a:pathLst>
                  </a:custGeom>
                  <a:grpFill/>
                  <a:ln w="8809" cap="flat">
                    <a:noFill/>
                    <a:prstDash val="solid"/>
                    <a:miter/>
                  </a:ln>
                </p:spPr>
                <p:txBody>
                  <a:bodyPr rtlCol="0" anchor="ctr"/>
                  <a:lstStyle/>
                  <a:p>
                    <a:endParaRPr lang="en-US" sz="3200"/>
                  </a:p>
                </p:txBody>
              </p:sp>
              <p:sp>
                <p:nvSpPr>
                  <p:cNvPr id="2079" name="Freeform: Shape 2078">
                    <a:extLst>
                      <a:ext uri="{FF2B5EF4-FFF2-40B4-BE49-F238E27FC236}">
                        <a16:creationId xmlns:a16="http://schemas.microsoft.com/office/drawing/2014/main" id="{D78D68FE-EBD9-4870-8CB5-6E029F13FFB8}"/>
                      </a:ext>
                    </a:extLst>
                  </p:cNvPr>
                  <p:cNvSpPr/>
                  <p:nvPr/>
                </p:nvSpPr>
                <p:spPr>
                  <a:xfrm>
                    <a:off x="6442556" y="2784317"/>
                    <a:ext cx="317220" cy="231418"/>
                  </a:xfrm>
                  <a:custGeom>
                    <a:avLst/>
                    <a:gdLst>
                      <a:gd name="connsiteX0" fmla="*/ 0 w 317220"/>
                      <a:gd name="connsiteY0" fmla="*/ 231419 h 231418"/>
                      <a:gd name="connsiteX1" fmla="*/ 2026 w 317220"/>
                      <a:gd name="connsiteY1" fmla="*/ 223226 h 231418"/>
                      <a:gd name="connsiteX2" fmla="*/ 793 w 317220"/>
                      <a:gd name="connsiteY2" fmla="*/ 222434 h 231418"/>
                      <a:gd name="connsiteX3" fmla="*/ 2818 w 317220"/>
                      <a:gd name="connsiteY3" fmla="*/ 220407 h 231418"/>
                      <a:gd name="connsiteX4" fmla="*/ 58053 w 317220"/>
                      <a:gd name="connsiteY4" fmla="*/ 1321 h 231418"/>
                      <a:gd name="connsiteX5" fmla="*/ 301629 w 317220"/>
                      <a:gd name="connsiteY5" fmla="*/ 1850 h 231418"/>
                      <a:gd name="connsiteX6" fmla="*/ 304183 w 317220"/>
                      <a:gd name="connsiteY6" fmla="*/ 0 h 231418"/>
                      <a:gd name="connsiteX7" fmla="*/ 304800 w 317220"/>
                      <a:gd name="connsiteY7" fmla="*/ 1850 h 231418"/>
                      <a:gd name="connsiteX8" fmla="*/ 317221 w 317220"/>
                      <a:gd name="connsiteY8" fmla="*/ 1938 h 231418"/>
                      <a:gd name="connsiteX9" fmla="*/ 307178 w 317220"/>
                      <a:gd name="connsiteY9" fmla="*/ 9162 h 231418"/>
                      <a:gd name="connsiteX10" fmla="*/ 307795 w 317220"/>
                      <a:gd name="connsiteY10" fmla="*/ 11012 h 231418"/>
                      <a:gd name="connsiteX11" fmla="*/ 304623 w 317220"/>
                      <a:gd name="connsiteY11" fmla="*/ 11012 h 231418"/>
                      <a:gd name="connsiteX12" fmla="*/ 9690 w 317220"/>
                      <a:gd name="connsiteY12" fmla="*/ 224548 h 231418"/>
                      <a:gd name="connsiteX13" fmla="*/ 8897 w 317220"/>
                      <a:gd name="connsiteY13" fmla="*/ 227807 h 231418"/>
                      <a:gd name="connsiteX14" fmla="*/ 6959 w 317220"/>
                      <a:gd name="connsiteY14" fmla="*/ 226486 h 231418"/>
                      <a:gd name="connsiteX15" fmla="*/ 0 w 317220"/>
                      <a:gd name="connsiteY15" fmla="*/ 231419 h 231418"/>
                      <a:gd name="connsiteX16" fmla="*/ 62457 w 317220"/>
                      <a:gd name="connsiteY16" fmla="*/ 11276 h 231418"/>
                      <a:gd name="connsiteX17" fmla="*/ 12509 w 317220"/>
                      <a:gd name="connsiteY17" fmla="*/ 212832 h 231418"/>
                      <a:gd name="connsiteX18" fmla="*/ 289031 w 317220"/>
                      <a:gd name="connsiteY18" fmla="*/ 10835 h 231418"/>
                      <a:gd name="connsiteX19" fmla="*/ 62457 w 317220"/>
                      <a:gd name="connsiteY19" fmla="*/ 11276 h 2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220" h="231418">
                        <a:moveTo>
                          <a:pt x="0" y="231419"/>
                        </a:moveTo>
                        <a:lnTo>
                          <a:pt x="2026" y="223226"/>
                        </a:lnTo>
                        <a:lnTo>
                          <a:pt x="793" y="222434"/>
                        </a:lnTo>
                        <a:lnTo>
                          <a:pt x="2818" y="220407"/>
                        </a:lnTo>
                        <a:lnTo>
                          <a:pt x="58053" y="1321"/>
                        </a:lnTo>
                        <a:lnTo>
                          <a:pt x="301629" y="1850"/>
                        </a:lnTo>
                        <a:lnTo>
                          <a:pt x="304183" y="0"/>
                        </a:lnTo>
                        <a:lnTo>
                          <a:pt x="304800" y="1850"/>
                        </a:lnTo>
                        <a:lnTo>
                          <a:pt x="317221" y="1938"/>
                        </a:lnTo>
                        <a:lnTo>
                          <a:pt x="307178" y="9162"/>
                        </a:lnTo>
                        <a:lnTo>
                          <a:pt x="307795" y="11012"/>
                        </a:lnTo>
                        <a:lnTo>
                          <a:pt x="304623" y="11012"/>
                        </a:lnTo>
                        <a:lnTo>
                          <a:pt x="9690" y="224548"/>
                        </a:lnTo>
                        <a:lnTo>
                          <a:pt x="8897" y="227807"/>
                        </a:lnTo>
                        <a:lnTo>
                          <a:pt x="6959" y="226486"/>
                        </a:lnTo>
                        <a:lnTo>
                          <a:pt x="0" y="231419"/>
                        </a:lnTo>
                        <a:close/>
                        <a:moveTo>
                          <a:pt x="62457" y="11276"/>
                        </a:moveTo>
                        <a:lnTo>
                          <a:pt x="12509" y="212832"/>
                        </a:lnTo>
                        <a:lnTo>
                          <a:pt x="289031" y="10835"/>
                        </a:lnTo>
                        <a:lnTo>
                          <a:pt x="62457" y="11276"/>
                        </a:lnTo>
                        <a:close/>
                      </a:path>
                    </a:pathLst>
                  </a:custGeom>
                  <a:grpFill/>
                  <a:ln w="8809" cap="flat">
                    <a:noFill/>
                    <a:prstDash val="solid"/>
                    <a:miter/>
                  </a:ln>
                </p:spPr>
                <p:txBody>
                  <a:bodyPr rtlCol="0" anchor="ctr"/>
                  <a:lstStyle/>
                  <a:p>
                    <a:endParaRPr lang="en-US" sz="3200"/>
                  </a:p>
                </p:txBody>
              </p:sp>
            </p:grpSp>
            <p:grpSp>
              <p:nvGrpSpPr>
                <p:cNvPr id="1763" name="Graphic 4229">
                  <a:extLst>
                    <a:ext uri="{FF2B5EF4-FFF2-40B4-BE49-F238E27FC236}">
                      <a16:creationId xmlns:a16="http://schemas.microsoft.com/office/drawing/2014/main" id="{6253BF28-2E9C-4B7E-AD30-0749A7D97672}"/>
                    </a:ext>
                  </a:extLst>
                </p:cNvPr>
                <p:cNvGrpSpPr/>
                <p:nvPr/>
              </p:nvGrpSpPr>
              <p:grpSpPr>
                <a:xfrm>
                  <a:off x="5817980" y="2278666"/>
                  <a:ext cx="320040" cy="292467"/>
                  <a:chOff x="5817980" y="2278666"/>
                  <a:chExt cx="320040" cy="292467"/>
                </a:xfrm>
                <a:grpFill/>
              </p:grpSpPr>
              <p:sp>
                <p:nvSpPr>
                  <p:cNvPr id="2076" name="Freeform: Shape 2075">
                    <a:extLst>
                      <a:ext uri="{FF2B5EF4-FFF2-40B4-BE49-F238E27FC236}">
                        <a16:creationId xmlns:a16="http://schemas.microsoft.com/office/drawing/2014/main" id="{0D90C66B-10A7-4017-B9C6-B28088823433}"/>
                      </a:ext>
                    </a:extLst>
                  </p:cNvPr>
                  <p:cNvSpPr/>
                  <p:nvPr/>
                </p:nvSpPr>
                <p:spPr>
                  <a:xfrm>
                    <a:off x="5823794" y="2284920"/>
                    <a:ext cx="307883" cy="281279"/>
                  </a:xfrm>
                  <a:custGeom>
                    <a:avLst/>
                    <a:gdLst>
                      <a:gd name="connsiteX0" fmla="*/ 303567 w 307883"/>
                      <a:gd name="connsiteY0" fmla="*/ 280310 h 281279"/>
                      <a:gd name="connsiteX1" fmla="*/ 160857 w 307883"/>
                      <a:gd name="connsiteY1" fmla="*/ 2467 h 281279"/>
                      <a:gd name="connsiteX2" fmla="*/ 162707 w 307883"/>
                      <a:gd name="connsiteY2" fmla="*/ 2643 h 281279"/>
                      <a:gd name="connsiteX3" fmla="*/ 1498 w 307883"/>
                      <a:gd name="connsiteY3" fmla="*/ 210982 h 281279"/>
                      <a:gd name="connsiteX4" fmla="*/ 1145 w 307883"/>
                      <a:gd name="connsiteY4" fmla="*/ 210012 h 281279"/>
                      <a:gd name="connsiteX5" fmla="*/ 303567 w 307883"/>
                      <a:gd name="connsiteY5" fmla="*/ 280310 h 281279"/>
                      <a:gd name="connsiteX6" fmla="*/ 307883 w 307883"/>
                      <a:gd name="connsiteY6" fmla="*/ 281279 h 281279"/>
                      <a:gd name="connsiteX7" fmla="*/ 881 w 307883"/>
                      <a:gd name="connsiteY7" fmla="*/ 211158 h 281279"/>
                      <a:gd name="connsiteX8" fmla="*/ 0 w 307883"/>
                      <a:gd name="connsiteY8" fmla="*/ 210982 h 281279"/>
                      <a:gd name="connsiteX9" fmla="*/ 529 w 307883"/>
                      <a:gd name="connsiteY9" fmla="*/ 210277 h 281279"/>
                      <a:gd name="connsiteX10" fmla="*/ 160945 w 307883"/>
                      <a:gd name="connsiteY10" fmla="*/ 1321 h 281279"/>
                      <a:gd name="connsiteX11" fmla="*/ 162002 w 307883"/>
                      <a:gd name="connsiteY11" fmla="*/ 0 h 281279"/>
                      <a:gd name="connsiteX12" fmla="*/ 162795 w 307883"/>
                      <a:gd name="connsiteY12" fmla="*/ 1498 h 281279"/>
                      <a:gd name="connsiteX13" fmla="*/ 307883 w 307883"/>
                      <a:gd name="connsiteY13" fmla="*/ 281279 h 28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7883" h="281279">
                        <a:moveTo>
                          <a:pt x="303567" y="280310"/>
                        </a:moveTo>
                        <a:lnTo>
                          <a:pt x="160857" y="2467"/>
                        </a:lnTo>
                        <a:lnTo>
                          <a:pt x="162707" y="2643"/>
                        </a:lnTo>
                        <a:lnTo>
                          <a:pt x="1498" y="210982"/>
                        </a:lnTo>
                        <a:lnTo>
                          <a:pt x="1145" y="210012"/>
                        </a:lnTo>
                        <a:lnTo>
                          <a:pt x="303567" y="280310"/>
                        </a:lnTo>
                        <a:close/>
                        <a:moveTo>
                          <a:pt x="307883" y="281279"/>
                        </a:moveTo>
                        <a:lnTo>
                          <a:pt x="881" y="211158"/>
                        </a:lnTo>
                        <a:lnTo>
                          <a:pt x="0" y="210982"/>
                        </a:lnTo>
                        <a:lnTo>
                          <a:pt x="529" y="210277"/>
                        </a:lnTo>
                        <a:lnTo>
                          <a:pt x="160945" y="1321"/>
                        </a:lnTo>
                        <a:lnTo>
                          <a:pt x="162002" y="0"/>
                        </a:lnTo>
                        <a:lnTo>
                          <a:pt x="162795" y="1498"/>
                        </a:lnTo>
                        <a:lnTo>
                          <a:pt x="307883" y="281279"/>
                        </a:lnTo>
                        <a:close/>
                      </a:path>
                    </a:pathLst>
                  </a:custGeom>
                  <a:grpFill/>
                  <a:ln w="8809" cap="flat">
                    <a:noFill/>
                    <a:prstDash val="solid"/>
                    <a:miter/>
                  </a:ln>
                </p:spPr>
                <p:txBody>
                  <a:bodyPr rtlCol="0" anchor="ctr"/>
                  <a:lstStyle/>
                  <a:p>
                    <a:endParaRPr lang="en-US" sz="3200"/>
                  </a:p>
                </p:txBody>
              </p:sp>
              <p:sp>
                <p:nvSpPr>
                  <p:cNvPr id="2077" name="Freeform: Shape 2076">
                    <a:extLst>
                      <a:ext uri="{FF2B5EF4-FFF2-40B4-BE49-F238E27FC236}">
                        <a16:creationId xmlns:a16="http://schemas.microsoft.com/office/drawing/2014/main" id="{6A52D95E-D49E-47F0-BC1F-4CAD61AB584A}"/>
                      </a:ext>
                    </a:extLst>
                  </p:cNvPr>
                  <p:cNvSpPr/>
                  <p:nvPr/>
                </p:nvSpPr>
                <p:spPr>
                  <a:xfrm>
                    <a:off x="5817980" y="2278666"/>
                    <a:ext cx="320040" cy="292467"/>
                  </a:xfrm>
                  <a:custGeom>
                    <a:avLst/>
                    <a:gdLst>
                      <a:gd name="connsiteX0" fmla="*/ 320040 w 320040"/>
                      <a:gd name="connsiteY0" fmla="*/ 292467 h 292467"/>
                      <a:gd name="connsiteX1" fmla="*/ 315724 w 320040"/>
                      <a:gd name="connsiteY1" fmla="*/ 291498 h 292467"/>
                      <a:gd name="connsiteX2" fmla="*/ 315724 w 320040"/>
                      <a:gd name="connsiteY2" fmla="*/ 291498 h 292467"/>
                      <a:gd name="connsiteX3" fmla="*/ 311495 w 320040"/>
                      <a:gd name="connsiteY3" fmla="*/ 290529 h 292467"/>
                      <a:gd name="connsiteX4" fmla="*/ 8457 w 320040"/>
                      <a:gd name="connsiteY4" fmla="*/ 221376 h 292467"/>
                      <a:gd name="connsiteX5" fmla="*/ 6255 w 320040"/>
                      <a:gd name="connsiteY5" fmla="*/ 224195 h 292467"/>
                      <a:gd name="connsiteX6" fmla="*/ 4933 w 320040"/>
                      <a:gd name="connsiteY6" fmla="*/ 220584 h 292467"/>
                      <a:gd name="connsiteX7" fmla="*/ 0 w 320040"/>
                      <a:gd name="connsiteY7" fmla="*/ 219438 h 292467"/>
                      <a:gd name="connsiteX8" fmla="*/ 2995 w 320040"/>
                      <a:gd name="connsiteY8" fmla="*/ 215386 h 292467"/>
                      <a:gd name="connsiteX9" fmla="*/ 1586 w 320040"/>
                      <a:gd name="connsiteY9" fmla="*/ 211686 h 292467"/>
                      <a:gd name="connsiteX10" fmla="*/ 5198 w 320040"/>
                      <a:gd name="connsiteY10" fmla="*/ 212479 h 292467"/>
                      <a:gd name="connsiteX11" fmla="*/ 162266 w 320040"/>
                      <a:gd name="connsiteY11" fmla="*/ 7752 h 292467"/>
                      <a:gd name="connsiteX12" fmla="*/ 160769 w 320040"/>
                      <a:gd name="connsiteY12" fmla="*/ 4845 h 292467"/>
                      <a:gd name="connsiteX13" fmla="*/ 164293 w 320040"/>
                      <a:gd name="connsiteY13" fmla="*/ 5198 h 292467"/>
                      <a:gd name="connsiteX14" fmla="*/ 168256 w 320040"/>
                      <a:gd name="connsiteY14" fmla="*/ 0 h 292467"/>
                      <a:gd name="connsiteX15" fmla="*/ 171252 w 320040"/>
                      <a:gd name="connsiteY15" fmla="*/ 5814 h 292467"/>
                      <a:gd name="connsiteX16" fmla="*/ 174776 w 320040"/>
                      <a:gd name="connsiteY16" fmla="*/ 6166 h 292467"/>
                      <a:gd name="connsiteX17" fmla="*/ 172749 w 320040"/>
                      <a:gd name="connsiteY17" fmla="*/ 8809 h 292467"/>
                      <a:gd name="connsiteX18" fmla="*/ 320040 w 320040"/>
                      <a:gd name="connsiteY18" fmla="*/ 292467 h 292467"/>
                      <a:gd name="connsiteX19" fmla="*/ 13742 w 320040"/>
                      <a:gd name="connsiteY19" fmla="*/ 214417 h 292467"/>
                      <a:gd name="connsiteX20" fmla="*/ 303038 w 320040"/>
                      <a:gd name="connsiteY20" fmla="*/ 281632 h 292467"/>
                      <a:gd name="connsiteX21" fmla="*/ 166847 w 320040"/>
                      <a:gd name="connsiteY21" fmla="*/ 16561 h 292467"/>
                      <a:gd name="connsiteX22" fmla="*/ 13742 w 320040"/>
                      <a:gd name="connsiteY22" fmla="*/ 214417 h 29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0040" h="292467">
                        <a:moveTo>
                          <a:pt x="320040" y="292467"/>
                        </a:moveTo>
                        <a:lnTo>
                          <a:pt x="315724" y="291498"/>
                        </a:lnTo>
                        <a:lnTo>
                          <a:pt x="315724" y="291498"/>
                        </a:lnTo>
                        <a:lnTo>
                          <a:pt x="311495" y="290529"/>
                        </a:lnTo>
                        <a:lnTo>
                          <a:pt x="8457" y="221376"/>
                        </a:lnTo>
                        <a:lnTo>
                          <a:pt x="6255" y="224195"/>
                        </a:lnTo>
                        <a:lnTo>
                          <a:pt x="4933" y="220584"/>
                        </a:lnTo>
                        <a:lnTo>
                          <a:pt x="0" y="219438"/>
                        </a:lnTo>
                        <a:lnTo>
                          <a:pt x="2995" y="215386"/>
                        </a:lnTo>
                        <a:lnTo>
                          <a:pt x="1586" y="211686"/>
                        </a:lnTo>
                        <a:lnTo>
                          <a:pt x="5198" y="212479"/>
                        </a:lnTo>
                        <a:lnTo>
                          <a:pt x="162266" y="7752"/>
                        </a:lnTo>
                        <a:lnTo>
                          <a:pt x="160769" y="4845"/>
                        </a:lnTo>
                        <a:lnTo>
                          <a:pt x="164293" y="5198"/>
                        </a:lnTo>
                        <a:lnTo>
                          <a:pt x="168256" y="0"/>
                        </a:lnTo>
                        <a:lnTo>
                          <a:pt x="171252" y="5814"/>
                        </a:lnTo>
                        <a:lnTo>
                          <a:pt x="174776" y="6166"/>
                        </a:lnTo>
                        <a:lnTo>
                          <a:pt x="172749" y="8809"/>
                        </a:lnTo>
                        <a:lnTo>
                          <a:pt x="320040" y="292467"/>
                        </a:lnTo>
                        <a:close/>
                        <a:moveTo>
                          <a:pt x="13742" y="214417"/>
                        </a:moveTo>
                        <a:lnTo>
                          <a:pt x="303038" y="281632"/>
                        </a:lnTo>
                        <a:lnTo>
                          <a:pt x="166847" y="16561"/>
                        </a:lnTo>
                        <a:lnTo>
                          <a:pt x="13742" y="214417"/>
                        </a:lnTo>
                        <a:close/>
                      </a:path>
                    </a:pathLst>
                  </a:custGeom>
                  <a:grpFill/>
                  <a:ln w="8809" cap="flat">
                    <a:noFill/>
                    <a:prstDash val="solid"/>
                    <a:miter/>
                  </a:ln>
                </p:spPr>
                <p:txBody>
                  <a:bodyPr rtlCol="0" anchor="ctr"/>
                  <a:lstStyle/>
                  <a:p>
                    <a:endParaRPr lang="en-US" sz="3200"/>
                  </a:p>
                </p:txBody>
              </p:sp>
            </p:grpSp>
            <p:grpSp>
              <p:nvGrpSpPr>
                <p:cNvPr id="1764" name="Graphic 4229">
                  <a:extLst>
                    <a:ext uri="{FF2B5EF4-FFF2-40B4-BE49-F238E27FC236}">
                      <a16:creationId xmlns:a16="http://schemas.microsoft.com/office/drawing/2014/main" id="{74202A35-79FC-4794-B959-13A7563DACFB}"/>
                    </a:ext>
                  </a:extLst>
                </p:cNvPr>
                <p:cNvGrpSpPr/>
                <p:nvPr/>
              </p:nvGrpSpPr>
              <p:grpSpPr>
                <a:xfrm>
                  <a:off x="5652278" y="3174655"/>
                  <a:ext cx="282688" cy="216266"/>
                  <a:chOff x="5652278" y="3174655"/>
                  <a:chExt cx="282688" cy="216266"/>
                </a:xfrm>
                <a:grpFill/>
              </p:grpSpPr>
              <p:sp>
                <p:nvSpPr>
                  <p:cNvPr id="2074" name="Freeform: Shape 2073">
                    <a:extLst>
                      <a:ext uri="{FF2B5EF4-FFF2-40B4-BE49-F238E27FC236}">
                        <a16:creationId xmlns:a16="http://schemas.microsoft.com/office/drawing/2014/main" id="{DC58E218-944C-47B7-A25E-908758E56F25}"/>
                      </a:ext>
                    </a:extLst>
                  </p:cNvPr>
                  <p:cNvSpPr/>
                  <p:nvPr/>
                </p:nvSpPr>
                <p:spPr>
                  <a:xfrm>
                    <a:off x="5661792" y="3180204"/>
                    <a:ext cx="267008" cy="204902"/>
                  </a:xfrm>
                  <a:custGeom>
                    <a:avLst/>
                    <a:gdLst>
                      <a:gd name="connsiteX0" fmla="*/ 263661 w 267008"/>
                      <a:gd name="connsiteY0" fmla="*/ 203053 h 204902"/>
                      <a:gd name="connsiteX1" fmla="*/ 264101 w 267008"/>
                      <a:gd name="connsiteY1" fmla="*/ 1586 h 204902"/>
                      <a:gd name="connsiteX2" fmla="*/ 265599 w 267008"/>
                      <a:gd name="connsiteY2" fmla="*/ 2819 h 204902"/>
                      <a:gd name="connsiteX3" fmla="*/ 1938 w 267008"/>
                      <a:gd name="connsiteY3" fmla="*/ 56732 h 204902"/>
                      <a:gd name="connsiteX4" fmla="*/ 2114 w 267008"/>
                      <a:gd name="connsiteY4" fmla="*/ 55498 h 204902"/>
                      <a:gd name="connsiteX5" fmla="*/ 263661 w 267008"/>
                      <a:gd name="connsiteY5" fmla="*/ 203053 h 204902"/>
                      <a:gd name="connsiteX6" fmla="*/ 267008 w 267008"/>
                      <a:gd name="connsiteY6" fmla="*/ 204903 h 204902"/>
                      <a:gd name="connsiteX7" fmla="*/ 1497 w 267008"/>
                      <a:gd name="connsiteY7" fmla="*/ 56643 h 204902"/>
                      <a:gd name="connsiteX8" fmla="*/ 0 w 267008"/>
                      <a:gd name="connsiteY8" fmla="*/ 55762 h 204902"/>
                      <a:gd name="connsiteX9" fmla="*/ 1761 w 267008"/>
                      <a:gd name="connsiteY9" fmla="*/ 55410 h 204902"/>
                      <a:gd name="connsiteX10" fmla="*/ 265158 w 267008"/>
                      <a:gd name="connsiteY10" fmla="*/ 352 h 204902"/>
                      <a:gd name="connsiteX11" fmla="*/ 266656 w 267008"/>
                      <a:gd name="connsiteY11" fmla="*/ 0 h 204902"/>
                      <a:gd name="connsiteX12" fmla="*/ 266656 w 267008"/>
                      <a:gd name="connsiteY12" fmla="*/ 1497 h 204902"/>
                      <a:gd name="connsiteX13" fmla="*/ 267008 w 267008"/>
                      <a:gd name="connsiteY13" fmla="*/ 204903 h 20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7008" h="204902">
                        <a:moveTo>
                          <a:pt x="263661" y="203053"/>
                        </a:moveTo>
                        <a:lnTo>
                          <a:pt x="264101" y="1586"/>
                        </a:lnTo>
                        <a:lnTo>
                          <a:pt x="265599" y="2819"/>
                        </a:lnTo>
                        <a:lnTo>
                          <a:pt x="1938" y="56732"/>
                        </a:lnTo>
                        <a:lnTo>
                          <a:pt x="2114" y="55498"/>
                        </a:lnTo>
                        <a:lnTo>
                          <a:pt x="263661" y="203053"/>
                        </a:lnTo>
                        <a:close/>
                        <a:moveTo>
                          <a:pt x="267008" y="204903"/>
                        </a:moveTo>
                        <a:lnTo>
                          <a:pt x="1497" y="56643"/>
                        </a:lnTo>
                        <a:lnTo>
                          <a:pt x="0" y="55762"/>
                        </a:lnTo>
                        <a:lnTo>
                          <a:pt x="1761" y="55410"/>
                        </a:lnTo>
                        <a:lnTo>
                          <a:pt x="265158" y="352"/>
                        </a:lnTo>
                        <a:lnTo>
                          <a:pt x="266656" y="0"/>
                        </a:lnTo>
                        <a:lnTo>
                          <a:pt x="266656" y="1497"/>
                        </a:lnTo>
                        <a:lnTo>
                          <a:pt x="267008" y="204903"/>
                        </a:lnTo>
                        <a:close/>
                      </a:path>
                    </a:pathLst>
                  </a:custGeom>
                  <a:grpFill/>
                  <a:ln w="8809" cap="flat">
                    <a:noFill/>
                    <a:prstDash val="solid"/>
                    <a:miter/>
                  </a:ln>
                </p:spPr>
                <p:txBody>
                  <a:bodyPr rtlCol="0" anchor="ctr"/>
                  <a:lstStyle/>
                  <a:p>
                    <a:endParaRPr lang="en-US" sz="3200"/>
                  </a:p>
                </p:txBody>
              </p:sp>
              <p:sp>
                <p:nvSpPr>
                  <p:cNvPr id="2075" name="Freeform: Shape 2074">
                    <a:extLst>
                      <a:ext uri="{FF2B5EF4-FFF2-40B4-BE49-F238E27FC236}">
                        <a16:creationId xmlns:a16="http://schemas.microsoft.com/office/drawing/2014/main" id="{9E45B643-E76A-421D-B412-21C6457E6562}"/>
                      </a:ext>
                    </a:extLst>
                  </p:cNvPr>
                  <p:cNvSpPr/>
                  <p:nvPr/>
                </p:nvSpPr>
                <p:spPr>
                  <a:xfrm>
                    <a:off x="5652278" y="3174655"/>
                    <a:ext cx="282688" cy="216266"/>
                  </a:xfrm>
                  <a:custGeom>
                    <a:avLst/>
                    <a:gdLst>
                      <a:gd name="connsiteX0" fmla="*/ 279958 w 282688"/>
                      <a:gd name="connsiteY0" fmla="*/ 216267 h 216266"/>
                      <a:gd name="connsiteX1" fmla="*/ 276522 w 282688"/>
                      <a:gd name="connsiteY1" fmla="*/ 214329 h 216266"/>
                      <a:gd name="connsiteX2" fmla="*/ 276522 w 282688"/>
                      <a:gd name="connsiteY2" fmla="*/ 214329 h 216266"/>
                      <a:gd name="connsiteX3" fmla="*/ 274056 w 282688"/>
                      <a:gd name="connsiteY3" fmla="*/ 212919 h 216266"/>
                      <a:gd name="connsiteX4" fmla="*/ 10659 w 282688"/>
                      <a:gd name="connsiteY4" fmla="*/ 65893 h 216266"/>
                      <a:gd name="connsiteX5" fmla="*/ 7399 w 282688"/>
                      <a:gd name="connsiteY5" fmla="*/ 66510 h 216266"/>
                      <a:gd name="connsiteX6" fmla="*/ 7752 w 282688"/>
                      <a:gd name="connsiteY6" fmla="*/ 64220 h 216266"/>
                      <a:gd name="connsiteX7" fmla="*/ 0 w 282688"/>
                      <a:gd name="connsiteY7" fmla="*/ 59903 h 216266"/>
                      <a:gd name="connsiteX8" fmla="*/ 8721 w 282688"/>
                      <a:gd name="connsiteY8" fmla="*/ 58053 h 216266"/>
                      <a:gd name="connsiteX9" fmla="*/ 9073 w 282688"/>
                      <a:gd name="connsiteY9" fmla="*/ 55675 h 216266"/>
                      <a:gd name="connsiteX10" fmla="*/ 11980 w 282688"/>
                      <a:gd name="connsiteY10" fmla="*/ 57348 h 216266"/>
                      <a:gd name="connsiteX11" fmla="*/ 270268 w 282688"/>
                      <a:gd name="connsiteY11" fmla="*/ 3348 h 216266"/>
                      <a:gd name="connsiteX12" fmla="*/ 270268 w 282688"/>
                      <a:gd name="connsiteY12" fmla="*/ 0 h 216266"/>
                      <a:gd name="connsiteX13" fmla="*/ 273527 w 282688"/>
                      <a:gd name="connsiteY13" fmla="*/ 2731 h 216266"/>
                      <a:gd name="connsiteX14" fmla="*/ 279429 w 282688"/>
                      <a:gd name="connsiteY14" fmla="*/ 1497 h 216266"/>
                      <a:gd name="connsiteX15" fmla="*/ 279429 w 282688"/>
                      <a:gd name="connsiteY15" fmla="*/ 7664 h 216266"/>
                      <a:gd name="connsiteX16" fmla="*/ 282689 w 282688"/>
                      <a:gd name="connsiteY16" fmla="*/ 10307 h 216266"/>
                      <a:gd name="connsiteX17" fmla="*/ 279517 w 282688"/>
                      <a:gd name="connsiteY17" fmla="*/ 10923 h 216266"/>
                      <a:gd name="connsiteX18" fmla="*/ 279958 w 282688"/>
                      <a:gd name="connsiteY18" fmla="*/ 216267 h 216266"/>
                      <a:gd name="connsiteX19" fmla="*/ 22728 w 282688"/>
                      <a:gd name="connsiteY19" fmla="*/ 63515 h 216266"/>
                      <a:gd name="connsiteX20" fmla="*/ 269827 w 282688"/>
                      <a:gd name="connsiteY20" fmla="*/ 202877 h 216266"/>
                      <a:gd name="connsiteX21" fmla="*/ 270268 w 282688"/>
                      <a:gd name="connsiteY21" fmla="*/ 12861 h 216266"/>
                      <a:gd name="connsiteX22" fmla="*/ 22728 w 282688"/>
                      <a:gd name="connsiteY22" fmla="*/ 63515 h 21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2688" h="216266">
                        <a:moveTo>
                          <a:pt x="279958" y="216267"/>
                        </a:moveTo>
                        <a:lnTo>
                          <a:pt x="276522" y="214329"/>
                        </a:lnTo>
                        <a:lnTo>
                          <a:pt x="276522" y="214329"/>
                        </a:lnTo>
                        <a:lnTo>
                          <a:pt x="274056" y="212919"/>
                        </a:lnTo>
                        <a:lnTo>
                          <a:pt x="10659" y="65893"/>
                        </a:lnTo>
                        <a:lnTo>
                          <a:pt x="7399" y="66510"/>
                        </a:lnTo>
                        <a:lnTo>
                          <a:pt x="7752" y="64220"/>
                        </a:lnTo>
                        <a:lnTo>
                          <a:pt x="0" y="59903"/>
                        </a:lnTo>
                        <a:lnTo>
                          <a:pt x="8721" y="58053"/>
                        </a:lnTo>
                        <a:lnTo>
                          <a:pt x="9073" y="55675"/>
                        </a:lnTo>
                        <a:lnTo>
                          <a:pt x="11980" y="57348"/>
                        </a:lnTo>
                        <a:lnTo>
                          <a:pt x="270268" y="3348"/>
                        </a:lnTo>
                        <a:lnTo>
                          <a:pt x="270268" y="0"/>
                        </a:lnTo>
                        <a:lnTo>
                          <a:pt x="273527" y="2731"/>
                        </a:lnTo>
                        <a:lnTo>
                          <a:pt x="279429" y="1497"/>
                        </a:lnTo>
                        <a:lnTo>
                          <a:pt x="279429" y="7664"/>
                        </a:lnTo>
                        <a:lnTo>
                          <a:pt x="282689" y="10307"/>
                        </a:lnTo>
                        <a:lnTo>
                          <a:pt x="279517" y="10923"/>
                        </a:lnTo>
                        <a:lnTo>
                          <a:pt x="279958" y="216267"/>
                        </a:lnTo>
                        <a:close/>
                        <a:moveTo>
                          <a:pt x="22728" y="63515"/>
                        </a:moveTo>
                        <a:lnTo>
                          <a:pt x="269827" y="202877"/>
                        </a:lnTo>
                        <a:lnTo>
                          <a:pt x="270268" y="12861"/>
                        </a:lnTo>
                        <a:lnTo>
                          <a:pt x="22728" y="63515"/>
                        </a:lnTo>
                        <a:close/>
                      </a:path>
                    </a:pathLst>
                  </a:custGeom>
                  <a:grpFill/>
                  <a:ln w="8809" cap="flat">
                    <a:noFill/>
                    <a:prstDash val="solid"/>
                    <a:miter/>
                  </a:ln>
                </p:spPr>
                <p:txBody>
                  <a:bodyPr rtlCol="0" anchor="ctr"/>
                  <a:lstStyle/>
                  <a:p>
                    <a:endParaRPr lang="en-US" sz="3200"/>
                  </a:p>
                </p:txBody>
              </p:sp>
            </p:grpSp>
            <p:grpSp>
              <p:nvGrpSpPr>
                <p:cNvPr id="1765" name="Graphic 4229">
                  <a:extLst>
                    <a:ext uri="{FF2B5EF4-FFF2-40B4-BE49-F238E27FC236}">
                      <a16:creationId xmlns:a16="http://schemas.microsoft.com/office/drawing/2014/main" id="{002CDE0B-A40B-4BF8-BB16-35EC532DEB4A}"/>
                    </a:ext>
                  </a:extLst>
                </p:cNvPr>
                <p:cNvGrpSpPr/>
                <p:nvPr/>
              </p:nvGrpSpPr>
              <p:grpSpPr>
                <a:xfrm>
                  <a:off x="4333533" y="1559038"/>
                  <a:ext cx="411656" cy="134957"/>
                  <a:chOff x="4333533" y="1559038"/>
                  <a:chExt cx="411656" cy="134957"/>
                </a:xfrm>
                <a:grpFill/>
              </p:grpSpPr>
              <p:sp>
                <p:nvSpPr>
                  <p:cNvPr id="2072" name="Freeform: Shape 2071">
                    <a:extLst>
                      <a:ext uri="{FF2B5EF4-FFF2-40B4-BE49-F238E27FC236}">
                        <a16:creationId xmlns:a16="http://schemas.microsoft.com/office/drawing/2014/main" id="{0194A136-07CC-4905-9872-67F6EAA0EB68}"/>
                      </a:ext>
                    </a:extLst>
                  </p:cNvPr>
                  <p:cNvSpPr/>
                  <p:nvPr/>
                </p:nvSpPr>
                <p:spPr>
                  <a:xfrm>
                    <a:off x="4341197" y="1562914"/>
                    <a:ext cx="386902" cy="126853"/>
                  </a:xfrm>
                  <a:custGeom>
                    <a:avLst/>
                    <a:gdLst>
                      <a:gd name="connsiteX0" fmla="*/ 0 w 386902"/>
                      <a:gd name="connsiteY0" fmla="*/ 126853 h 126853"/>
                      <a:gd name="connsiteX1" fmla="*/ 100866 w 386902"/>
                      <a:gd name="connsiteY1" fmla="*/ 0 h 126853"/>
                      <a:gd name="connsiteX2" fmla="*/ 386902 w 386902"/>
                      <a:gd name="connsiteY2" fmla="*/ 84569 h 126853"/>
                      <a:gd name="connsiteX3" fmla="*/ 0 w 386902"/>
                      <a:gd name="connsiteY3" fmla="*/ 126853 h 126853"/>
                      <a:gd name="connsiteX4" fmla="*/ 104478 w 386902"/>
                      <a:gd name="connsiteY4" fmla="*/ 11628 h 126853"/>
                      <a:gd name="connsiteX5" fmla="*/ 22992 w 386902"/>
                      <a:gd name="connsiteY5" fmla="*/ 114168 h 126853"/>
                      <a:gd name="connsiteX6" fmla="*/ 335633 w 386902"/>
                      <a:gd name="connsiteY6" fmla="*/ 79988 h 126853"/>
                      <a:gd name="connsiteX7" fmla="*/ 104478 w 386902"/>
                      <a:gd name="connsiteY7" fmla="*/ 11628 h 12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902" h="126853">
                        <a:moveTo>
                          <a:pt x="0" y="126853"/>
                        </a:moveTo>
                        <a:lnTo>
                          <a:pt x="100866" y="0"/>
                        </a:lnTo>
                        <a:lnTo>
                          <a:pt x="386902" y="84569"/>
                        </a:lnTo>
                        <a:lnTo>
                          <a:pt x="0" y="126853"/>
                        </a:lnTo>
                        <a:close/>
                        <a:moveTo>
                          <a:pt x="104478" y="11628"/>
                        </a:moveTo>
                        <a:lnTo>
                          <a:pt x="22992" y="114168"/>
                        </a:lnTo>
                        <a:lnTo>
                          <a:pt x="335633" y="79988"/>
                        </a:lnTo>
                        <a:lnTo>
                          <a:pt x="104478" y="11628"/>
                        </a:lnTo>
                        <a:close/>
                      </a:path>
                    </a:pathLst>
                  </a:custGeom>
                  <a:grpFill/>
                  <a:ln w="8809" cap="flat">
                    <a:noFill/>
                    <a:prstDash val="solid"/>
                    <a:miter/>
                  </a:ln>
                </p:spPr>
                <p:txBody>
                  <a:bodyPr rtlCol="0" anchor="ctr"/>
                  <a:lstStyle/>
                  <a:p>
                    <a:endParaRPr lang="en-US" sz="3200"/>
                  </a:p>
                </p:txBody>
              </p:sp>
              <p:sp>
                <p:nvSpPr>
                  <p:cNvPr id="2073" name="Freeform: Shape 2072">
                    <a:extLst>
                      <a:ext uri="{FF2B5EF4-FFF2-40B4-BE49-F238E27FC236}">
                        <a16:creationId xmlns:a16="http://schemas.microsoft.com/office/drawing/2014/main" id="{2759580F-0AD1-465F-85A5-5497A3141DAD}"/>
                      </a:ext>
                    </a:extLst>
                  </p:cNvPr>
                  <p:cNvSpPr/>
                  <p:nvPr/>
                </p:nvSpPr>
                <p:spPr>
                  <a:xfrm>
                    <a:off x="4333533" y="1559038"/>
                    <a:ext cx="411656" cy="134957"/>
                  </a:xfrm>
                  <a:custGeom>
                    <a:avLst/>
                    <a:gdLst>
                      <a:gd name="connsiteX0" fmla="*/ 0 w 411656"/>
                      <a:gd name="connsiteY0" fmla="*/ 134958 h 134957"/>
                      <a:gd name="connsiteX1" fmla="*/ 107297 w 411656"/>
                      <a:gd name="connsiteY1" fmla="*/ 0 h 134957"/>
                      <a:gd name="connsiteX2" fmla="*/ 411656 w 411656"/>
                      <a:gd name="connsiteY2" fmla="*/ 89943 h 134957"/>
                      <a:gd name="connsiteX3" fmla="*/ 0 w 411656"/>
                      <a:gd name="connsiteY3" fmla="*/ 134958 h 134957"/>
                      <a:gd name="connsiteX4" fmla="*/ 109675 w 411656"/>
                      <a:gd name="connsiteY4" fmla="*/ 7752 h 134957"/>
                      <a:gd name="connsiteX5" fmla="*/ 15328 w 411656"/>
                      <a:gd name="connsiteY5" fmla="*/ 126501 h 134957"/>
                      <a:gd name="connsiteX6" fmla="*/ 377477 w 411656"/>
                      <a:gd name="connsiteY6" fmla="*/ 86947 h 134957"/>
                      <a:gd name="connsiteX7" fmla="*/ 109675 w 411656"/>
                      <a:gd name="connsiteY7" fmla="*/ 7752 h 134957"/>
                      <a:gd name="connsiteX8" fmla="*/ 22992 w 411656"/>
                      <a:gd name="connsiteY8" fmla="*/ 122272 h 134957"/>
                      <a:gd name="connsiteX9" fmla="*/ 110908 w 411656"/>
                      <a:gd name="connsiteY9" fmla="*/ 11628 h 134957"/>
                      <a:gd name="connsiteX10" fmla="*/ 360387 w 411656"/>
                      <a:gd name="connsiteY10" fmla="*/ 85362 h 134957"/>
                      <a:gd name="connsiteX11" fmla="*/ 22992 w 411656"/>
                      <a:gd name="connsiteY11" fmla="*/ 122272 h 134957"/>
                      <a:gd name="connsiteX12" fmla="*/ 113375 w 411656"/>
                      <a:gd name="connsiteY12" fmla="*/ 19380 h 134957"/>
                      <a:gd name="connsiteX13" fmla="*/ 38320 w 411656"/>
                      <a:gd name="connsiteY13" fmla="*/ 113816 h 134957"/>
                      <a:gd name="connsiteX14" fmla="*/ 326207 w 411656"/>
                      <a:gd name="connsiteY14" fmla="*/ 82367 h 134957"/>
                      <a:gd name="connsiteX15" fmla="*/ 113375 w 411656"/>
                      <a:gd name="connsiteY15" fmla="*/ 19380 h 134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1656" h="134957">
                        <a:moveTo>
                          <a:pt x="0" y="134958"/>
                        </a:moveTo>
                        <a:lnTo>
                          <a:pt x="107297" y="0"/>
                        </a:lnTo>
                        <a:lnTo>
                          <a:pt x="411656" y="89943"/>
                        </a:lnTo>
                        <a:lnTo>
                          <a:pt x="0" y="134958"/>
                        </a:lnTo>
                        <a:close/>
                        <a:moveTo>
                          <a:pt x="109675" y="7752"/>
                        </a:moveTo>
                        <a:lnTo>
                          <a:pt x="15328" y="126501"/>
                        </a:lnTo>
                        <a:lnTo>
                          <a:pt x="377477" y="86947"/>
                        </a:lnTo>
                        <a:lnTo>
                          <a:pt x="109675" y="7752"/>
                        </a:lnTo>
                        <a:close/>
                        <a:moveTo>
                          <a:pt x="22992" y="122272"/>
                        </a:moveTo>
                        <a:lnTo>
                          <a:pt x="110908" y="11628"/>
                        </a:lnTo>
                        <a:lnTo>
                          <a:pt x="360387" y="85362"/>
                        </a:lnTo>
                        <a:lnTo>
                          <a:pt x="22992" y="122272"/>
                        </a:lnTo>
                        <a:close/>
                        <a:moveTo>
                          <a:pt x="113375" y="19380"/>
                        </a:moveTo>
                        <a:lnTo>
                          <a:pt x="38320" y="113816"/>
                        </a:lnTo>
                        <a:lnTo>
                          <a:pt x="326207" y="82367"/>
                        </a:lnTo>
                        <a:lnTo>
                          <a:pt x="113375" y="19380"/>
                        </a:lnTo>
                        <a:close/>
                      </a:path>
                    </a:pathLst>
                  </a:custGeom>
                  <a:grpFill/>
                  <a:ln w="8809" cap="flat">
                    <a:noFill/>
                    <a:prstDash val="solid"/>
                    <a:miter/>
                  </a:ln>
                </p:spPr>
                <p:txBody>
                  <a:bodyPr rtlCol="0" anchor="ctr"/>
                  <a:lstStyle/>
                  <a:p>
                    <a:endParaRPr lang="en-US" sz="3200"/>
                  </a:p>
                </p:txBody>
              </p:sp>
            </p:grpSp>
            <p:grpSp>
              <p:nvGrpSpPr>
                <p:cNvPr id="1766" name="Graphic 4229">
                  <a:extLst>
                    <a:ext uri="{FF2B5EF4-FFF2-40B4-BE49-F238E27FC236}">
                      <a16:creationId xmlns:a16="http://schemas.microsoft.com/office/drawing/2014/main" id="{C8A9D98A-73B2-44F4-BF50-FBFD13151949}"/>
                    </a:ext>
                  </a:extLst>
                </p:cNvPr>
                <p:cNvGrpSpPr/>
                <p:nvPr/>
              </p:nvGrpSpPr>
              <p:grpSpPr>
                <a:xfrm>
                  <a:off x="4374144" y="1698312"/>
                  <a:ext cx="261017" cy="72235"/>
                  <a:chOff x="4374144" y="1698312"/>
                  <a:chExt cx="261017" cy="72235"/>
                </a:xfrm>
                <a:grpFill/>
              </p:grpSpPr>
              <p:sp>
                <p:nvSpPr>
                  <p:cNvPr id="2070" name="Freeform: Shape 2069">
                    <a:extLst>
                      <a:ext uri="{FF2B5EF4-FFF2-40B4-BE49-F238E27FC236}">
                        <a16:creationId xmlns:a16="http://schemas.microsoft.com/office/drawing/2014/main" id="{F30E4E76-664E-49D4-A5A3-B51A175834FB}"/>
                      </a:ext>
                    </a:extLst>
                  </p:cNvPr>
                  <p:cNvSpPr/>
                  <p:nvPr/>
                </p:nvSpPr>
                <p:spPr>
                  <a:xfrm>
                    <a:off x="4382425" y="1702277"/>
                    <a:ext cx="234678" cy="64924"/>
                  </a:xfrm>
                  <a:custGeom>
                    <a:avLst/>
                    <a:gdLst>
                      <a:gd name="connsiteX0" fmla="*/ 234678 w 234678"/>
                      <a:gd name="connsiteY0" fmla="*/ 64924 h 64924"/>
                      <a:gd name="connsiteX1" fmla="*/ 0 w 234678"/>
                      <a:gd name="connsiteY1" fmla="*/ 64924 h 64924"/>
                      <a:gd name="connsiteX2" fmla="*/ 66950 w 234678"/>
                      <a:gd name="connsiteY2" fmla="*/ 0 h 64924"/>
                      <a:gd name="connsiteX3" fmla="*/ 234678 w 234678"/>
                      <a:gd name="connsiteY3" fmla="*/ 64924 h 64924"/>
                      <a:gd name="connsiteX4" fmla="*/ 25018 w 234678"/>
                      <a:gd name="connsiteY4" fmla="*/ 54794 h 64924"/>
                      <a:gd name="connsiteX5" fmla="*/ 180501 w 234678"/>
                      <a:gd name="connsiteY5" fmla="*/ 54794 h 64924"/>
                      <a:gd name="connsiteX6" fmla="*/ 69329 w 234678"/>
                      <a:gd name="connsiteY6" fmla="*/ 11804 h 64924"/>
                      <a:gd name="connsiteX7" fmla="*/ 25018 w 234678"/>
                      <a:gd name="connsiteY7" fmla="*/ 54794 h 6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678" h="64924">
                        <a:moveTo>
                          <a:pt x="234678" y="64924"/>
                        </a:moveTo>
                        <a:lnTo>
                          <a:pt x="0" y="64924"/>
                        </a:lnTo>
                        <a:lnTo>
                          <a:pt x="66950" y="0"/>
                        </a:lnTo>
                        <a:lnTo>
                          <a:pt x="234678" y="64924"/>
                        </a:lnTo>
                        <a:close/>
                        <a:moveTo>
                          <a:pt x="25018" y="54794"/>
                        </a:moveTo>
                        <a:lnTo>
                          <a:pt x="180501" y="54794"/>
                        </a:lnTo>
                        <a:lnTo>
                          <a:pt x="69329" y="11804"/>
                        </a:lnTo>
                        <a:lnTo>
                          <a:pt x="25018" y="54794"/>
                        </a:lnTo>
                        <a:close/>
                      </a:path>
                    </a:pathLst>
                  </a:custGeom>
                  <a:grpFill/>
                  <a:ln w="8809" cap="flat">
                    <a:noFill/>
                    <a:prstDash val="solid"/>
                    <a:miter/>
                  </a:ln>
                </p:spPr>
                <p:txBody>
                  <a:bodyPr rtlCol="0" anchor="ctr"/>
                  <a:lstStyle/>
                  <a:p>
                    <a:endParaRPr lang="en-US" sz="3200"/>
                  </a:p>
                </p:txBody>
              </p:sp>
              <p:sp>
                <p:nvSpPr>
                  <p:cNvPr id="2071" name="Freeform: Shape 2070">
                    <a:extLst>
                      <a:ext uri="{FF2B5EF4-FFF2-40B4-BE49-F238E27FC236}">
                        <a16:creationId xmlns:a16="http://schemas.microsoft.com/office/drawing/2014/main" id="{3DBFF60A-9C7C-4F4C-9B58-B7540336A501}"/>
                      </a:ext>
                    </a:extLst>
                  </p:cNvPr>
                  <p:cNvSpPr/>
                  <p:nvPr/>
                </p:nvSpPr>
                <p:spPr>
                  <a:xfrm>
                    <a:off x="4374144" y="1698312"/>
                    <a:ext cx="261017" cy="72235"/>
                  </a:xfrm>
                  <a:custGeom>
                    <a:avLst/>
                    <a:gdLst>
                      <a:gd name="connsiteX0" fmla="*/ 261018 w 261017"/>
                      <a:gd name="connsiteY0" fmla="*/ 72236 h 72235"/>
                      <a:gd name="connsiteX1" fmla="*/ 0 w 261017"/>
                      <a:gd name="connsiteY1" fmla="*/ 72236 h 72235"/>
                      <a:gd name="connsiteX2" fmla="*/ 74438 w 261017"/>
                      <a:gd name="connsiteY2" fmla="*/ 0 h 72235"/>
                      <a:gd name="connsiteX3" fmla="*/ 261018 w 261017"/>
                      <a:gd name="connsiteY3" fmla="*/ 72236 h 72235"/>
                      <a:gd name="connsiteX4" fmla="*/ 16649 w 261017"/>
                      <a:gd name="connsiteY4" fmla="*/ 65453 h 72235"/>
                      <a:gd name="connsiteX5" fmla="*/ 224900 w 261017"/>
                      <a:gd name="connsiteY5" fmla="*/ 65453 h 72235"/>
                      <a:gd name="connsiteX6" fmla="*/ 76024 w 261017"/>
                      <a:gd name="connsiteY6" fmla="*/ 7840 h 72235"/>
                      <a:gd name="connsiteX7" fmla="*/ 16649 w 261017"/>
                      <a:gd name="connsiteY7" fmla="*/ 65453 h 72235"/>
                      <a:gd name="connsiteX8" fmla="*/ 206841 w 261017"/>
                      <a:gd name="connsiteY8" fmla="*/ 62105 h 72235"/>
                      <a:gd name="connsiteX9" fmla="*/ 24930 w 261017"/>
                      <a:gd name="connsiteY9" fmla="*/ 62105 h 72235"/>
                      <a:gd name="connsiteX10" fmla="*/ 76817 w 261017"/>
                      <a:gd name="connsiteY10" fmla="*/ 11804 h 72235"/>
                      <a:gd name="connsiteX11" fmla="*/ 206841 w 261017"/>
                      <a:gd name="connsiteY11" fmla="*/ 62105 h 72235"/>
                      <a:gd name="connsiteX12" fmla="*/ 41580 w 261017"/>
                      <a:gd name="connsiteY12" fmla="*/ 55322 h 72235"/>
                      <a:gd name="connsiteX13" fmla="*/ 170723 w 261017"/>
                      <a:gd name="connsiteY13" fmla="*/ 55322 h 72235"/>
                      <a:gd name="connsiteX14" fmla="*/ 78402 w 261017"/>
                      <a:gd name="connsiteY14" fmla="*/ 19645 h 72235"/>
                      <a:gd name="connsiteX15" fmla="*/ 41580 w 261017"/>
                      <a:gd name="connsiteY15" fmla="*/ 55322 h 72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1017" h="72235">
                        <a:moveTo>
                          <a:pt x="261018" y="72236"/>
                        </a:moveTo>
                        <a:lnTo>
                          <a:pt x="0" y="72236"/>
                        </a:lnTo>
                        <a:lnTo>
                          <a:pt x="74438" y="0"/>
                        </a:lnTo>
                        <a:lnTo>
                          <a:pt x="261018" y="72236"/>
                        </a:lnTo>
                        <a:close/>
                        <a:moveTo>
                          <a:pt x="16649" y="65453"/>
                        </a:moveTo>
                        <a:lnTo>
                          <a:pt x="224900" y="65453"/>
                        </a:lnTo>
                        <a:lnTo>
                          <a:pt x="76024" y="7840"/>
                        </a:lnTo>
                        <a:lnTo>
                          <a:pt x="16649" y="65453"/>
                        </a:lnTo>
                        <a:close/>
                        <a:moveTo>
                          <a:pt x="206841" y="62105"/>
                        </a:moveTo>
                        <a:lnTo>
                          <a:pt x="24930" y="62105"/>
                        </a:lnTo>
                        <a:lnTo>
                          <a:pt x="76817" y="11804"/>
                        </a:lnTo>
                        <a:lnTo>
                          <a:pt x="206841" y="62105"/>
                        </a:lnTo>
                        <a:close/>
                        <a:moveTo>
                          <a:pt x="41580" y="55322"/>
                        </a:moveTo>
                        <a:lnTo>
                          <a:pt x="170723" y="55322"/>
                        </a:lnTo>
                        <a:lnTo>
                          <a:pt x="78402" y="19645"/>
                        </a:lnTo>
                        <a:lnTo>
                          <a:pt x="41580" y="55322"/>
                        </a:lnTo>
                        <a:close/>
                      </a:path>
                    </a:pathLst>
                  </a:custGeom>
                  <a:grpFill/>
                  <a:ln w="8809" cap="flat">
                    <a:noFill/>
                    <a:prstDash val="solid"/>
                    <a:miter/>
                  </a:ln>
                </p:spPr>
                <p:txBody>
                  <a:bodyPr rtlCol="0" anchor="ctr"/>
                  <a:lstStyle/>
                  <a:p>
                    <a:endParaRPr lang="en-US" sz="3200"/>
                  </a:p>
                </p:txBody>
              </p:sp>
            </p:grpSp>
            <p:sp>
              <p:nvSpPr>
                <p:cNvPr id="1767" name="Freeform: Shape 1766">
                  <a:extLst>
                    <a:ext uri="{FF2B5EF4-FFF2-40B4-BE49-F238E27FC236}">
                      <a16:creationId xmlns:a16="http://schemas.microsoft.com/office/drawing/2014/main" id="{BF1B19D1-D85B-4102-A755-43BCE75083A2}"/>
                    </a:ext>
                  </a:extLst>
                </p:cNvPr>
                <p:cNvSpPr/>
                <p:nvPr/>
              </p:nvSpPr>
              <p:spPr>
                <a:xfrm>
                  <a:off x="5340518" y="185476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1768" name="Freeform: Shape 1767">
                  <a:extLst>
                    <a:ext uri="{FF2B5EF4-FFF2-40B4-BE49-F238E27FC236}">
                      <a16:creationId xmlns:a16="http://schemas.microsoft.com/office/drawing/2014/main" id="{756161C8-15AC-421C-8F2A-79022ECF0547}"/>
                    </a:ext>
                  </a:extLst>
                </p:cNvPr>
                <p:cNvSpPr/>
                <p:nvPr/>
              </p:nvSpPr>
              <p:spPr>
                <a:xfrm>
                  <a:off x="6116261" y="1795478"/>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1769" name="Freeform: Shape 1768">
                  <a:extLst>
                    <a:ext uri="{FF2B5EF4-FFF2-40B4-BE49-F238E27FC236}">
                      <a16:creationId xmlns:a16="http://schemas.microsoft.com/office/drawing/2014/main" id="{1B78E6C5-7FD2-433C-A8A5-EB34EDCFAF4F}"/>
                    </a:ext>
                  </a:extLst>
                </p:cNvPr>
                <p:cNvSpPr/>
                <p:nvPr/>
              </p:nvSpPr>
              <p:spPr>
                <a:xfrm>
                  <a:off x="6962037" y="149076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307"/>
                        <a:pt x="45632" y="22816"/>
                      </a:cubicBezTo>
                      <a:close/>
                    </a:path>
                  </a:pathLst>
                </a:custGeom>
                <a:grpFill/>
                <a:ln w="8809" cap="flat">
                  <a:noFill/>
                  <a:prstDash val="solid"/>
                  <a:miter/>
                </a:ln>
              </p:spPr>
              <p:txBody>
                <a:bodyPr rtlCol="0" anchor="ctr"/>
                <a:lstStyle/>
                <a:p>
                  <a:endParaRPr lang="en-US" sz="3200"/>
                </a:p>
              </p:txBody>
            </p:sp>
            <p:sp>
              <p:nvSpPr>
                <p:cNvPr id="1770" name="Freeform: Shape 1769">
                  <a:extLst>
                    <a:ext uri="{FF2B5EF4-FFF2-40B4-BE49-F238E27FC236}">
                      <a16:creationId xmlns:a16="http://schemas.microsoft.com/office/drawing/2014/main" id="{BE3E1D2A-231A-42CB-8546-CB88ACCDBFD4}"/>
                    </a:ext>
                  </a:extLst>
                </p:cNvPr>
                <p:cNvSpPr/>
                <p:nvPr/>
              </p:nvSpPr>
              <p:spPr>
                <a:xfrm>
                  <a:off x="7253535" y="166060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771" name="Freeform: Shape 1770">
                  <a:extLst>
                    <a:ext uri="{FF2B5EF4-FFF2-40B4-BE49-F238E27FC236}">
                      <a16:creationId xmlns:a16="http://schemas.microsoft.com/office/drawing/2014/main" id="{26524990-6F3E-4932-BE57-7211DC77D4CA}"/>
                    </a:ext>
                  </a:extLst>
                </p:cNvPr>
                <p:cNvSpPr/>
                <p:nvPr/>
              </p:nvSpPr>
              <p:spPr>
                <a:xfrm>
                  <a:off x="6775369" y="160440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772" name="Freeform: Shape 1771">
                  <a:extLst>
                    <a:ext uri="{FF2B5EF4-FFF2-40B4-BE49-F238E27FC236}">
                      <a16:creationId xmlns:a16="http://schemas.microsoft.com/office/drawing/2014/main" id="{E12C7FC1-30CD-49CC-8B92-40E9ED1AFDE6}"/>
                    </a:ext>
                  </a:extLst>
                </p:cNvPr>
                <p:cNvSpPr/>
                <p:nvPr/>
              </p:nvSpPr>
              <p:spPr>
                <a:xfrm>
                  <a:off x="6842848" y="207658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773" name="Freeform: Shape 1772">
                  <a:extLst>
                    <a:ext uri="{FF2B5EF4-FFF2-40B4-BE49-F238E27FC236}">
                      <a16:creationId xmlns:a16="http://schemas.microsoft.com/office/drawing/2014/main" id="{A1C0CC41-ABB6-42D7-A236-B76D15027FA4}"/>
                    </a:ext>
                  </a:extLst>
                </p:cNvPr>
                <p:cNvSpPr/>
                <p:nvPr/>
              </p:nvSpPr>
              <p:spPr>
                <a:xfrm>
                  <a:off x="6540690" y="2160093"/>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774" name="Freeform: Shape 1773">
                  <a:extLst>
                    <a:ext uri="{FF2B5EF4-FFF2-40B4-BE49-F238E27FC236}">
                      <a16:creationId xmlns:a16="http://schemas.microsoft.com/office/drawing/2014/main" id="{7CCA421C-30AB-478A-B9AA-E22DDC57B144}"/>
                    </a:ext>
                  </a:extLst>
                </p:cNvPr>
                <p:cNvSpPr/>
                <p:nvPr/>
              </p:nvSpPr>
              <p:spPr>
                <a:xfrm>
                  <a:off x="7422408" y="119671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775" name="Freeform: Shape 1774">
                  <a:extLst>
                    <a:ext uri="{FF2B5EF4-FFF2-40B4-BE49-F238E27FC236}">
                      <a16:creationId xmlns:a16="http://schemas.microsoft.com/office/drawing/2014/main" id="{65F10814-DD8E-4F69-8A53-4AF8273F8D96}"/>
                    </a:ext>
                  </a:extLst>
                </p:cNvPr>
                <p:cNvSpPr/>
                <p:nvPr/>
              </p:nvSpPr>
              <p:spPr>
                <a:xfrm>
                  <a:off x="6860819" y="243185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776" name="Freeform: Shape 1775">
                  <a:extLst>
                    <a:ext uri="{FF2B5EF4-FFF2-40B4-BE49-F238E27FC236}">
                      <a16:creationId xmlns:a16="http://schemas.microsoft.com/office/drawing/2014/main" id="{F970FA05-1678-4F1D-B7D3-DC1B4927D908}"/>
                    </a:ext>
                  </a:extLst>
                </p:cNvPr>
                <p:cNvSpPr/>
                <p:nvPr/>
              </p:nvSpPr>
              <p:spPr>
                <a:xfrm>
                  <a:off x="7044051" y="265226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3200"/>
                </a:p>
              </p:txBody>
            </p:sp>
            <p:sp>
              <p:nvSpPr>
                <p:cNvPr id="1777" name="Freeform: Shape 1776">
                  <a:extLst>
                    <a:ext uri="{FF2B5EF4-FFF2-40B4-BE49-F238E27FC236}">
                      <a16:creationId xmlns:a16="http://schemas.microsoft.com/office/drawing/2014/main" id="{E7915412-4BC1-4183-81B6-9A8E458E668C}"/>
                    </a:ext>
                  </a:extLst>
                </p:cNvPr>
                <p:cNvSpPr/>
                <p:nvPr/>
              </p:nvSpPr>
              <p:spPr>
                <a:xfrm>
                  <a:off x="7422408" y="230482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778" name="Freeform: Shape 1777">
                  <a:extLst>
                    <a:ext uri="{FF2B5EF4-FFF2-40B4-BE49-F238E27FC236}">
                      <a16:creationId xmlns:a16="http://schemas.microsoft.com/office/drawing/2014/main" id="{254CC9D7-CDA5-4376-91AA-8786D947A425}"/>
                    </a:ext>
                  </a:extLst>
                </p:cNvPr>
                <p:cNvSpPr/>
                <p:nvPr/>
              </p:nvSpPr>
              <p:spPr>
                <a:xfrm>
                  <a:off x="6364417" y="1984349"/>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502" y="88"/>
                        <a:pt x="45632" y="10307"/>
                        <a:pt x="45632" y="22816"/>
                      </a:cubicBezTo>
                      <a:close/>
                    </a:path>
                  </a:pathLst>
                </a:custGeom>
                <a:grpFill/>
                <a:ln w="8809" cap="flat">
                  <a:noFill/>
                  <a:prstDash val="solid"/>
                  <a:miter/>
                </a:ln>
              </p:spPr>
              <p:txBody>
                <a:bodyPr rtlCol="0" anchor="ctr"/>
                <a:lstStyle/>
                <a:p>
                  <a:endParaRPr lang="en-US" sz="3200"/>
                </a:p>
              </p:txBody>
            </p:sp>
            <p:sp>
              <p:nvSpPr>
                <p:cNvPr id="1779" name="Freeform: Shape 1778">
                  <a:extLst>
                    <a:ext uri="{FF2B5EF4-FFF2-40B4-BE49-F238E27FC236}">
                      <a16:creationId xmlns:a16="http://schemas.microsoft.com/office/drawing/2014/main" id="{CD61FD4B-E196-4A12-BB9E-E5755B0E43F8}"/>
                    </a:ext>
                  </a:extLst>
                </p:cNvPr>
                <p:cNvSpPr/>
                <p:nvPr/>
              </p:nvSpPr>
              <p:spPr>
                <a:xfrm>
                  <a:off x="5502961" y="140258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780" name="Freeform: Shape 1779">
                  <a:extLst>
                    <a:ext uri="{FF2B5EF4-FFF2-40B4-BE49-F238E27FC236}">
                      <a16:creationId xmlns:a16="http://schemas.microsoft.com/office/drawing/2014/main" id="{434AA9FA-7CE5-43BE-BC44-89AD51A659BB}"/>
                    </a:ext>
                  </a:extLst>
                </p:cNvPr>
                <p:cNvSpPr/>
                <p:nvPr/>
              </p:nvSpPr>
              <p:spPr>
                <a:xfrm>
                  <a:off x="5244850" y="136153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501" y="0"/>
                        <a:pt x="45632" y="10219"/>
                        <a:pt x="45632" y="22816"/>
                      </a:cubicBezTo>
                      <a:close/>
                    </a:path>
                  </a:pathLst>
                </a:custGeom>
                <a:grpFill/>
                <a:ln w="8809" cap="flat">
                  <a:noFill/>
                  <a:prstDash val="solid"/>
                  <a:miter/>
                </a:ln>
              </p:spPr>
              <p:txBody>
                <a:bodyPr rtlCol="0" anchor="ctr"/>
                <a:lstStyle/>
                <a:p>
                  <a:endParaRPr lang="en-US" sz="3200"/>
                </a:p>
              </p:txBody>
            </p:sp>
            <p:sp>
              <p:nvSpPr>
                <p:cNvPr id="1781" name="Freeform: Shape 1780">
                  <a:extLst>
                    <a:ext uri="{FF2B5EF4-FFF2-40B4-BE49-F238E27FC236}">
                      <a16:creationId xmlns:a16="http://schemas.microsoft.com/office/drawing/2014/main" id="{C6FCE765-A33E-4227-97B3-A95EB06472AE}"/>
                    </a:ext>
                  </a:extLst>
                </p:cNvPr>
                <p:cNvSpPr/>
                <p:nvPr/>
              </p:nvSpPr>
              <p:spPr>
                <a:xfrm>
                  <a:off x="5317703" y="220105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1782" name="Freeform: Shape 1781">
                  <a:extLst>
                    <a:ext uri="{FF2B5EF4-FFF2-40B4-BE49-F238E27FC236}">
                      <a16:creationId xmlns:a16="http://schemas.microsoft.com/office/drawing/2014/main" id="{A49777F7-9B7D-4DCF-9618-B11E4AA4978A}"/>
                    </a:ext>
                  </a:extLst>
                </p:cNvPr>
                <p:cNvSpPr/>
                <p:nvPr/>
              </p:nvSpPr>
              <p:spPr>
                <a:xfrm>
                  <a:off x="5858326" y="201588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783" name="Freeform: Shape 1782">
                  <a:extLst>
                    <a:ext uri="{FF2B5EF4-FFF2-40B4-BE49-F238E27FC236}">
                      <a16:creationId xmlns:a16="http://schemas.microsoft.com/office/drawing/2014/main" id="{2EC5B59B-125F-407B-B012-CC216EFB723A}"/>
                    </a:ext>
                  </a:extLst>
                </p:cNvPr>
                <p:cNvSpPr/>
                <p:nvPr/>
              </p:nvSpPr>
              <p:spPr>
                <a:xfrm>
                  <a:off x="5979365" y="224607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784" name="Freeform: Shape 1783">
                  <a:extLst>
                    <a:ext uri="{FF2B5EF4-FFF2-40B4-BE49-F238E27FC236}">
                      <a16:creationId xmlns:a16="http://schemas.microsoft.com/office/drawing/2014/main" id="{9C42F65F-3CB0-47C5-8083-F73D57F8226E}"/>
                    </a:ext>
                  </a:extLst>
                </p:cNvPr>
                <p:cNvSpPr/>
                <p:nvPr/>
              </p:nvSpPr>
              <p:spPr>
                <a:xfrm>
                  <a:off x="5640738" y="193713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501" y="88"/>
                        <a:pt x="45632" y="10307"/>
                        <a:pt x="45632" y="22816"/>
                      </a:cubicBezTo>
                      <a:close/>
                    </a:path>
                  </a:pathLst>
                </a:custGeom>
                <a:grpFill/>
                <a:ln w="8809" cap="flat">
                  <a:noFill/>
                  <a:prstDash val="solid"/>
                  <a:miter/>
                </a:ln>
              </p:spPr>
              <p:txBody>
                <a:bodyPr rtlCol="0" anchor="ctr"/>
                <a:lstStyle/>
                <a:p>
                  <a:endParaRPr lang="en-US" sz="3200"/>
                </a:p>
              </p:txBody>
            </p:sp>
            <p:sp>
              <p:nvSpPr>
                <p:cNvPr id="1785" name="Freeform: Shape 1784">
                  <a:extLst>
                    <a:ext uri="{FF2B5EF4-FFF2-40B4-BE49-F238E27FC236}">
                      <a16:creationId xmlns:a16="http://schemas.microsoft.com/office/drawing/2014/main" id="{01D9BBC2-DADC-4EEC-8809-8FF2D9768750}"/>
                    </a:ext>
                  </a:extLst>
                </p:cNvPr>
                <p:cNvSpPr/>
                <p:nvPr/>
              </p:nvSpPr>
              <p:spPr>
                <a:xfrm>
                  <a:off x="4604153" y="148741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1786" name="Freeform: Shape 1785">
                  <a:extLst>
                    <a:ext uri="{FF2B5EF4-FFF2-40B4-BE49-F238E27FC236}">
                      <a16:creationId xmlns:a16="http://schemas.microsoft.com/office/drawing/2014/main" id="{75BE87A2-B405-4A27-A6AD-27BD96F9A54A}"/>
                    </a:ext>
                  </a:extLst>
                </p:cNvPr>
                <p:cNvSpPr/>
                <p:nvPr/>
              </p:nvSpPr>
              <p:spPr>
                <a:xfrm>
                  <a:off x="5744598" y="1587228"/>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787" name="Freeform: Shape 1786">
                  <a:extLst>
                    <a:ext uri="{FF2B5EF4-FFF2-40B4-BE49-F238E27FC236}">
                      <a16:creationId xmlns:a16="http://schemas.microsoft.com/office/drawing/2014/main" id="{3F8B2E98-8ED9-4DE9-970D-409CEDAAD6E7}"/>
                    </a:ext>
                  </a:extLst>
                </p:cNvPr>
                <p:cNvSpPr/>
                <p:nvPr/>
              </p:nvSpPr>
              <p:spPr>
                <a:xfrm>
                  <a:off x="6140134" y="215383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1788" name="Freeform: Shape 1787">
                  <a:extLst>
                    <a:ext uri="{FF2B5EF4-FFF2-40B4-BE49-F238E27FC236}">
                      <a16:creationId xmlns:a16="http://schemas.microsoft.com/office/drawing/2014/main" id="{A34ECAED-400A-498D-B142-EEBC8A13FEBF}"/>
                    </a:ext>
                  </a:extLst>
                </p:cNvPr>
                <p:cNvSpPr/>
                <p:nvPr/>
              </p:nvSpPr>
              <p:spPr>
                <a:xfrm>
                  <a:off x="6116261" y="2526998"/>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307"/>
                        <a:pt x="45632" y="22816"/>
                      </a:cubicBezTo>
                      <a:close/>
                    </a:path>
                  </a:pathLst>
                </a:custGeom>
                <a:grpFill/>
                <a:ln w="8809" cap="flat">
                  <a:noFill/>
                  <a:prstDash val="solid"/>
                  <a:miter/>
                </a:ln>
              </p:spPr>
              <p:txBody>
                <a:bodyPr rtlCol="0" anchor="ctr"/>
                <a:lstStyle/>
                <a:p>
                  <a:endParaRPr lang="en-US" sz="3200"/>
                </a:p>
              </p:txBody>
            </p:sp>
            <p:sp>
              <p:nvSpPr>
                <p:cNvPr id="1789" name="Freeform: Shape 1788">
                  <a:extLst>
                    <a:ext uri="{FF2B5EF4-FFF2-40B4-BE49-F238E27FC236}">
                      <a16:creationId xmlns:a16="http://schemas.microsoft.com/office/drawing/2014/main" id="{7F672F31-3C01-4ADD-862A-E7F5FC9A4418}"/>
                    </a:ext>
                  </a:extLst>
                </p:cNvPr>
                <p:cNvSpPr/>
                <p:nvPr/>
              </p:nvSpPr>
              <p:spPr>
                <a:xfrm>
                  <a:off x="6574430" y="245855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790" name="Freeform: Shape 1789">
                  <a:extLst>
                    <a:ext uri="{FF2B5EF4-FFF2-40B4-BE49-F238E27FC236}">
                      <a16:creationId xmlns:a16="http://schemas.microsoft.com/office/drawing/2014/main" id="{4FEC06EF-CCAF-435D-8254-C8ACC38C41B5}"/>
                    </a:ext>
                  </a:extLst>
                </p:cNvPr>
                <p:cNvSpPr/>
                <p:nvPr/>
              </p:nvSpPr>
              <p:spPr>
                <a:xfrm>
                  <a:off x="6487835" y="2748903"/>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1791" name="Freeform: Shape 1790">
                  <a:extLst>
                    <a:ext uri="{FF2B5EF4-FFF2-40B4-BE49-F238E27FC236}">
                      <a16:creationId xmlns:a16="http://schemas.microsoft.com/office/drawing/2014/main" id="{D103611B-C3C9-4597-BAFA-6D4C03DD4621}"/>
                    </a:ext>
                  </a:extLst>
                </p:cNvPr>
                <p:cNvSpPr/>
                <p:nvPr/>
              </p:nvSpPr>
              <p:spPr>
                <a:xfrm>
                  <a:off x="6487835" y="315897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1792" name="Freeform: Shape 1791">
                  <a:extLst>
                    <a:ext uri="{FF2B5EF4-FFF2-40B4-BE49-F238E27FC236}">
                      <a16:creationId xmlns:a16="http://schemas.microsoft.com/office/drawing/2014/main" id="{3DB5FEDE-0586-4017-8FD6-5502F5B508DD}"/>
                    </a:ext>
                  </a:extLst>
                </p:cNvPr>
                <p:cNvSpPr/>
                <p:nvPr/>
              </p:nvSpPr>
              <p:spPr>
                <a:xfrm>
                  <a:off x="7168085" y="304207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8"/>
                        <a:pt x="10218" y="0"/>
                        <a:pt x="22816" y="0"/>
                      </a:cubicBezTo>
                      <a:cubicBezTo>
                        <a:pt x="35413" y="0"/>
                        <a:pt x="45632" y="10218"/>
                        <a:pt x="45632" y="22816"/>
                      </a:cubicBezTo>
                      <a:close/>
                    </a:path>
                  </a:pathLst>
                </a:custGeom>
                <a:grpFill/>
                <a:ln w="8809" cap="flat">
                  <a:noFill/>
                  <a:prstDash val="solid"/>
                  <a:miter/>
                </a:ln>
              </p:spPr>
              <p:txBody>
                <a:bodyPr rtlCol="0" anchor="ctr"/>
                <a:lstStyle/>
                <a:p>
                  <a:endParaRPr lang="en-US" sz="3200"/>
                </a:p>
              </p:txBody>
            </p:sp>
            <p:sp>
              <p:nvSpPr>
                <p:cNvPr id="1793" name="Freeform: Shape 1792">
                  <a:extLst>
                    <a:ext uri="{FF2B5EF4-FFF2-40B4-BE49-F238E27FC236}">
                      <a16:creationId xmlns:a16="http://schemas.microsoft.com/office/drawing/2014/main" id="{F8B7EFA2-610C-4400-A5C6-DD2FF301EAC4}"/>
                    </a:ext>
                  </a:extLst>
                </p:cNvPr>
                <p:cNvSpPr/>
                <p:nvPr/>
              </p:nvSpPr>
              <p:spPr>
                <a:xfrm>
                  <a:off x="6688333" y="356966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794" name="Freeform: Shape 1793">
                  <a:extLst>
                    <a:ext uri="{FF2B5EF4-FFF2-40B4-BE49-F238E27FC236}">
                      <a16:creationId xmlns:a16="http://schemas.microsoft.com/office/drawing/2014/main" id="{C917C2E3-A176-4F8F-B4A2-0931E423A69D}"/>
                    </a:ext>
                  </a:extLst>
                </p:cNvPr>
                <p:cNvSpPr/>
                <p:nvPr/>
              </p:nvSpPr>
              <p:spPr>
                <a:xfrm>
                  <a:off x="6208670" y="407698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1795" name="Freeform: Shape 1794">
                  <a:extLst>
                    <a:ext uri="{FF2B5EF4-FFF2-40B4-BE49-F238E27FC236}">
                      <a16:creationId xmlns:a16="http://schemas.microsoft.com/office/drawing/2014/main" id="{AD4AA90E-E4F5-4F85-8980-74630F60AC7A}"/>
                    </a:ext>
                  </a:extLst>
                </p:cNvPr>
                <p:cNvSpPr/>
                <p:nvPr/>
              </p:nvSpPr>
              <p:spPr>
                <a:xfrm>
                  <a:off x="5862378" y="380213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3200"/>
                </a:p>
              </p:txBody>
            </p:sp>
            <p:sp>
              <p:nvSpPr>
                <p:cNvPr id="1796" name="Freeform: Shape 1795">
                  <a:extLst>
                    <a:ext uri="{FF2B5EF4-FFF2-40B4-BE49-F238E27FC236}">
                      <a16:creationId xmlns:a16="http://schemas.microsoft.com/office/drawing/2014/main" id="{0CB190B9-5685-4019-8874-F8ECE4320A27}"/>
                    </a:ext>
                  </a:extLst>
                </p:cNvPr>
                <p:cNvSpPr/>
                <p:nvPr/>
              </p:nvSpPr>
              <p:spPr>
                <a:xfrm>
                  <a:off x="6363008" y="4258633"/>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797" name="Freeform: Shape 1796">
                  <a:extLst>
                    <a:ext uri="{FF2B5EF4-FFF2-40B4-BE49-F238E27FC236}">
                      <a16:creationId xmlns:a16="http://schemas.microsoft.com/office/drawing/2014/main" id="{AB29E4A4-BDF2-41A2-B601-C0049315F42D}"/>
                    </a:ext>
                  </a:extLst>
                </p:cNvPr>
                <p:cNvSpPr/>
                <p:nvPr/>
              </p:nvSpPr>
              <p:spPr>
                <a:xfrm>
                  <a:off x="6434715" y="4122882"/>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798" name="Freeform: Shape 1797">
                  <a:extLst>
                    <a:ext uri="{FF2B5EF4-FFF2-40B4-BE49-F238E27FC236}">
                      <a16:creationId xmlns:a16="http://schemas.microsoft.com/office/drawing/2014/main" id="{EDA92A85-F285-4529-948D-0E5C49920878}"/>
                    </a:ext>
                  </a:extLst>
                </p:cNvPr>
                <p:cNvSpPr/>
                <p:nvPr/>
              </p:nvSpPr>
              <p:spPr>
                <a:xfrm>
                  <a:off x="6002093" y="433201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799" name="Freeform: Shape 1798">
                  <a:extLst>
                    <a:ext uri="{FF2B5EF4-FFF2-40B4-BE49-F238E27FC236}">
                      <a16:creationId xmlns:a16="http://schemas.microsoft.com/office/drawing/2014/main" id="{409D00BA-261D-4C0C-9999-C7FB226A1CA8}"/>
                    </a:ext>
                  </a:extLst>
                </p:cNvPr>
                <p:cNvSpPr/>
                <p:nvPr/>
              </p:nvSpPr>
              <p:spPr>
                <a:xfrm>
                  <a:off x="6034511" y="449163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800" name="Freeform: Shape 1799">
                  <a:extLst>
                    <a:ext uri="{FF2B5EF4-FFF2-40B4-BE49-F238E27FC236}">
                      <a16:creationId xmlns:a16="http://schemas.microsoft.com/office/drawing/2014/main" id="{16881488-7ECC-48FA-9EF5-B849CCFB4519}"/>
                    </a:ext>
                  </a:extLst>
                </p:cNvPr>
                <p:cNvSpPr/>
                <p:nvPr/>
              </p:nvSpPr>
              <p:spPr>
                <a:xfrm>
                  <a:off x="6603677" y="349319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307"/>
                        <a:pt x="45632" y="22816"/>
                      </a:cubicBezTo>
                      <a:close/>
                    </a:path>
                  </a:pathLst>
                </a:custGeom>
                <a:grpFill/>
                <a:ln w="8809" cap="flat">
                  <a:noFill/>
                  <a:prstDash val="solid"/>
                  <a:miter/>
                </a:ln>
              </p:spPr>
              <p:txBody>
                <a:bodyPr rtlCol="0" anchor="ctr"/>
                <a:lstStyle/>
                <a:p>
                  <a:endParaRPr lang="en-US" sz="3200"/>
                </a:p>
              </p:txBody>
            </p:sp>
            <p:sp>
              <p:nvSpPr>
                <p:cNvPr id="1801" name="Freeform: Shape 1800">
                  <a:extLst>
                    <a:ext uri="{FF2B5EF4-FFF2-40B4-BE49-F238E27FC236}">
                      <a16:creationId xmlns:a16="http://schemas.microsoft.com/office/drawing/2014/main" id="{BDDBFC6B-6736-4CA7-B04F-6C9A6CDEAF92}"/>
                    </a:ext>
                  </a:extLst>
                </p:cNvPr>
                <p:cNvSpPr/>
                <p:nvPr/>
              </p:nvSpPr>
              <p:spPr>
                <a:xfrm>
                  <a:off x="6133703" y="397356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802" name="Freeform: Shape 1801">
                  <a:extLst>
                    <a:ext uri="{FF2B5EF4-FFF2-40B4-BE49-F238E27FC236}">
                      <a16:creationId xmlns:a16="http://schemas.microsoft.com/office/drawing/2014/main" id="{BECF4401-2BBA-4BF9-AC8E-35EA937AA597}"/>
                    </a:ext>
                  </a:extLst>
                </p:cNvPr>
                <p:cNvSpPr/>
                <p:nvPr/>
              </p:nvSpPr>
              <p:spPr>
                <a:xfrm>
                  <a:off x="6402385" y="3977529"/>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803" name="Freeform: Shape 1802">
                  <a:extLst>
                    <a:ext uri="{FF2B5EF4-FFF2-40B4-BE49-F238E27FC236}">
                      <a16:creationId xmlns:a16="http://schemas.microsoft.com/office/drawing/2014/main" id="{D18262F9-77DE-4C54-8B30-81A325848EE7}"/>
                    </a:ext>
                  </a:extLst>
                </p:cNvPr>
                <p:cNvSpPr/>
                <p:nvPr/>
              </p:nvSpPr>
              <p:spPr>
                <a:xfrm>
                  <a:off x="5920608" y="426673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307"/>
                        <a:pt x="45632" y="22816"/>
                      </a:cubicBezTo>
                      <a:close/>
                    </a:path>
                  </a:pathLst>
                </a:custGeom>
                <a:grpFill/>
                <a:ln w="8809" cap="flat">
                  <a:noFill/>
                  <a:prstDash val="solid"/>
                  <a:miter/>
                </a:ln>
              </p:spPr>
              <p:txBody>
                <a:bodyPr rtlCol="0" anchor="ctr"/>
                <a:lstStyle/>
                <a:p>
                  <a:endParaRPr lang="en-US" sz="3200"/>
                </a:p>
              </p:txBody>
            </p:sp>
            <p:sp>
              <p:nvSpPr>
                <p:cNvPr id="1804" name="Freeform: Shape 1803">
                  <a:extLst>
                    <a:ext uri="{FF2B5EF4-FFF2-40B4-BE49-F238E27FC236}">
                      <a16:creationId xmlns:a16="http://schemas.microsoft.com/office/drawing/2014/main" id="{CF509FBB-B760-450C-9436-2F8A7E093051}"/>
                    </a:ext>
                  </a:extLst>
                </p:cNvPr>
                <p:cNvSpPr/>
                <p:nvPr/>
              </p:nvSpPr>
              <p:spPr>
                <a:xfrm>
                  <a:off x="5791552" y="418604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307"/>
                        <a:pt x="45632" y="22816"/>
                      </a:cubicBezTo>
                      <a:close/>
                    </a:path>
                  </a:pathLst>
                </a:custGeom>
                <a:grpFill/>
                <a:ln w="8809" cap="flat">
                  <a:noFill/>
                  <a:prstDash val="solid"/>
                  <a:miter/>
                </a:ln>
              </p:spPr>
              <p:txBody>
                <a:bodyPr rtlCol="0" anchor="ctr"/>
                <a:lstStyle/>
                <a:p>
                  <a:endParaRPr lang="en-US" sz="3200"/>
                </a:p>
              </p:txBody>
            </p:sp>
            <p:sp>
              <p:nvSpPr>
                <p:cNvPr id="1805" name="Freeform: Shape 1804">
                  <a:extLst>
                    <a:ext uri="{FF2B5EF4-FFF2-40B4-BE49-F238E27FC236}">
                      <a16:creationId xmlns:a16="http://schemas.microsoft.com/office/drawing/2014/main" id="{0021D0FF-E2BB-4C94-B889-7986759FDB26}"/>
                    </a:ext>
                  </a:extLst>
                </p:cNvPr>
                <p:cNvSpPr/>
                <p:nvPr/>
              </p:nvSpPr>
              <p:spPr>
                <a:xfrm>
                  <a:off x="5677912" y="413151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307"/>
                        <a:pt x="45632" y="22816"/>
                      </a:cubicBezTo>
                      <a:close/>
                    </a:path>
                  </a:pathLst>
                </a:custGeom>
                <a:grpFill/>
                <a:ln w="8809" cap="flat">
                  <a:noFill/>
                  <a:prstDash val="solid"/>
                  <a:miter/>
                </a:ln>
              </p:spPr>
              <p:txBody>
                <a:bodyPr rtlCol="0" anchor="ctr"/>
                <a:lstStyle/>
                <a:p>
                  <a:endParaRPr lang="en-US" sz="3200"/>
                </a:p>
              </p:txBody>
            </p:sp>
            <p:sp>
              <p:nvSpPr>
                <p:cNvPr id="1806" name="Freeform: Shape 1805">
                  <a:extLst>
                    <a:ext uri="{FF2B5EF4-FFF2-40B4-BE49-F238E27FC236}">
                      <a16:creationId xmlns:a16="http://schemas.microsoft.com/office/drawing/2014/main" id="{D05FFF4A-00F2-4DBB-BAE7-E57B7C25069C}"/>
                    </a:ext>
                  </a:extLst>
                </p:cNvPr>
                <p:cNvSpPr/>
                <p:nvPr/>
              </p:nvSpPr>
              <p:spPr>
                <a:xfrm>
                  <a:off x="5744598" y="438372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807" name="Freeform: Shape 1806">
                  <a:extLst>
                    <a:ext uri="{FF2B5EF4-FFF2-40B4-BE49-F238E27FC236}">
                      <a16:creationId xmlns:a16="http://schemas.microsoft.com/office/drawing/2014/main" id="{64C9DCB3-FB7F-4311-9C81-5AD8851D1EC7}"/>
                    </a:ext>
                  </a:extLst>
                </p:cNvPr>
                <p:cNvSpPr/>
                <p:nvPr/>
              </p:nvSpPr>
              <p:spPr>
                <a:xfrm>
                  <a:off x="5120375" y="3532310"/>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808" name="Freeform: Shape 1807">
                  <a:extLst>
                    <a:ext uri="{FF2B5EF4-FFF2-40B4-BE49-F238E27FC236}">
                      <a16:creationId xmlns:a16="http://schemas.microsoft.com/office/drawing/2014/main" id="{A5C5FA4F-5BE2-4CEF-9899-5C83AD4AF359}"/>
                    </a:ext>
                  </a:extLst>
                </p:cNvPr>
                <p:cNvSpPr/>
                <p:nvPr/>
              </p:nvSpPr>
              <p:spPr>
                <a:xfrm>
                  <a:off x="4822535" y="356966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1809" name="Freeform: Shape 1808">
                  <a:extLst>
                    <a:ext uri="{FF2B5EF4-FFF2-40B4-BE49-F238E27FC236}">
                      <a16:creationId xmlns:a16="http://schemas.microsoft.com/office/drawing/2014/main" id="{BE74E0FA-035B-4D4D-B428-7AA530F87776}"/>
                    </a:ext>
                  </a:extLst>
                </p:cNvPr>
                <p:cNvSpPr/>
                <p:nvPr/>
              </p:nvSpPr>
              <p:spPr>
                <a:xfrm>
                  <a:off x="4406738" y="3542705"/>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810" name="Freeform: Shape 1809">
                  <a:extLst>
                    <a:ext uri="{FF2B5EF4-FFF2-40B4-BE49-F238E27FC236}">
                      <a16:creationId xmlns:a16="http://schemas.microsoft.com/office/drawing/2014/main" id="{2733B8A9-E9C3-460D-BB95-1490737446E5}"/>
                    </a:ext>
                  </a:extLst>
                </p:cNvPr>
                <p:cNvSpPr/>
                <p:nvPr/>
              </p:nvSpPr>
              <p:spPr>
                <a:xfrm>
                  <a:off x="4591115" y="3631502"/>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307"/>
                        <a:pt x="45632" y="22816"/>
                      </a:cubicBezTo>
                      <a:close/>
                    </a:path>
                  </a:pathLst>
                </a:custGeom>
                <a:grpFill/>
                <a:ln w="8809" cap="flat">
                  <a:noFill/>
                  <a:prstDash val="solid"/>
                  <a:miter/>
                </a:ln>
              </p:spPr>
              <p:txBody>
                <a:bodyPr rtlCol="0" anchor="ctr"/>
                <a:lstStyle/>
                <a:p>
                  <a:endParaRPr lang="en-US" sz="3200"/>
                </a:p>
              </p:txBody>
            </p:sp>
            <p:sp>
              <p:nvSpPr>
                <p:cNvPr id="1811" name="Freeform: Shape 1810">
                  <a:extLst>
                    <a:ext uri="{FF2B5EF4-FFF2-40B4-BE49-F238E27FC236}">
                      <a16:creationId xmlns:a16="http://schemas.microsoft.com/office/drawing/2014/main" id="{6EEF703A-11BC-40BC-8579-54A425AE0799}"/>
                    </a:ext>
                  </a:extLst>
                </p:cNvPr>
                <p:cNvSpPr/>
                <p:nvPr/>
              </p:nvSpPr>
              <p:spPr>
                <a:xfrm>
                  <a:off x="4645997" y="3779321"/>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812" name="Freeform: Shape 1811">
                  <a:extLst>
                    <a:ext uri="{FF2B5EF4-FFF2-40B4-BE49-F238E27FC236}">
                      <a16:creationId xmlns:a16="http://schemas.microsoft.com/office/drawing/2014/main" id="{500AB436-EA60-48D6-82C1-6EDF3279D228}"/>
                    </a:ext>
                  </a:extLst>
                </p:cNvPr>
                <p:cNvSpPr/>
                <p:nvPr/>
              </p:nvSpPr>
              <p:spPr>
                <a:xfrm>
                  <a:off x="4406738" y="4008979"/>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813" name="Freeform: Shape 1812">
                  <a:extLst>
                    <a:ext uri="{FF2B5EF4-FFF2-40B4-BE49-F238E27FC236}">
                      <a16:creationId xmlns:a16="http://schemas.microsoft.com/office/drawing/2014/main" id="{070DF7E9-E3AD-495E-BA00-672696BB91FE}"/>
                    </a:ext>
                  </a:extLst>
                </p:cNvPr>
                <p:cNvSpPr/>
                <p:nvPr/>
              </p:nvSpPr>
              <p:spPr>
                <a:xfrm>
                  <a:off x="4170298" y="3978939"/>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814" name="Freeform: Shape 1813">
                  <a:extLst>
                    <a:ext uri="{FF2B5EF4-FFF2-40B4-BE49-F238E27FC236}">
                      <a16:creationId xmlns:a16="http://schemas.microsoft.com/office/drawing/2014/main" id="{DE0C9E88-9544-43DE-8A04-04560D7CD57A}"/>
                    </a:ext>
                  </a:extLst>
                </p:cNvPr>
                <p:cNvSpPr/>
                <p:nvPr/>
              </p:nvSpPr>
              <p:spPr>
                <a:xfrm>
                  <a:off x="5347566" y="397356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815" name="Freeform: Shape 1814">
                  <a:extLst>
                    <a:ext uri="{FF2B5EF4-FFF2-40B4-BE49-F238E27FC236}">
                      <a16:creationId xmlns:a16="http://schemas.microsoft.com/office/drawing/2014/main" id="{91BD5D96-765D-490E-85FB-5C9487E161B8}"/>
                    </a:ext>
                  </a:extLst>
                </p:cNvPr>
                <p:cNvSpPr/>
                <p:nvPr/>
              </p:nvSpPr>
              <p:spPr>
                <a:xfrm>
                  <a:off x="4982334" y="347830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816" name="Freeform: Shape 1815">
                  <a:extLst>
                    <a:ext uri="{FF2B5EF4-FFF2-40B4-BE49-F238E27FC236}">
                      <a16:creationId xmlns:a16="http://schemas.microsoft.com/office/drawing/2014/main" id="{6BD19009-DD29-4B76-8CA5-D9CCFE65EF73}"/>
                    </a:ext>
                  </a:extLst>
                </p:cNvPr>
                <p:cNvSpPr/>
                <p:nvPr/>
              </p:nvSpPr>
              <p:spPr>
                <a:xfrm>
                  <a:off x="4149244" y="369422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3200"/>
                </a:p>
              </p:txBody>
            </p:sp>
            <p:sp>
              <p:nvSpPr>
                <p:cNvPr id="1817" name="Freeform: Shape 1816">
                  <a:extLst>
                    <a:ext uri="{FF2B5EF4-FFF2-40B4-BE49-F238E27FC236}">
                      <a16:creationId xmlns:a16="http://schemas.microsoft.com/office/drawing/2014/main" id="{B566D0D5-983F-4512-ADCB-BB9B6F600FC0}"/>
                    </a:ext>
                  </a:extLst>
                </p:cNvPr>
                <p:cNvSpPr/>
                <p:nvPr/>
              </p:nvSpPr>
              <p:spPr>
                <a:xfrm>
                  <a:off x="4049171" y="384424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88"/>
                        <a:pt x="45632" y="10307"/>
                        <a:pt x="45632" y="22816"/>
                      </a:cubicBezTo>
                      <a:close/>
                    </a:path>
                  </a:pathLst>
                </a:custGeom>
                <a:grpFill/>
                <a:ln w="8809" cap="flat">
                  <a:noFill/>
                  <a:prstDash val="solid"/>
                  <a:miter/>
                </a:ln>
              </p:spPr>
              <p:txBody>
                <a:bodyPr rtlCol="0" anchor="ctr"/>
                <a:lstStyle/>
                <a:p>
                  <a:endParaRPr lang="en-US" sz="3200"/>
                </a:p>
              </p:txBody>
            </p:sp>
            <p:sp>
              <p:nvSpPr>
                <p:cNvPr id="1818" name="Freeform: Shape 1817">
                  <a:extLst>
                    <a:ext uri="{FF2B5EF4-FFF2-40B4-BE49-F238E27FC236}">
                      <a16:creationId xmlns:a16="http://schemas.microsoft.com/office/drawing/2014/main" id="{CDA9B7AE-B3FC-4E5B-8A01-99BB7E5EFFD2}"/>
                    </a:ext>
                  </a:extLst>
                </p:cNvPr>
                <p:cNvSpPr/>
                <p:nvPr/>
              </p:nvSpPr>
              <p:spPr>
                <a:xfrm>
                  <a:off x="3356323" y="392132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3200"/>
                </a:p>
              </p:txBody>
            </p:sp>
            <p:sp>
              <p:nvSpPr>
                <p:cNvPr id="1819" name="Freeform: Shape 1818">
                  <a:extLst>
                    <a:ext uri="{FF2B5EF4-FFF2-40B4-BE49-F238E27FC236}">
                      <a16:creationId xmlns:a16="http://schemas.microsoft.com/office/drawing/2014/main" id="{934BA583-10D8-4DA0-81F7-B9667EE19C01}"/>
                    </a:ext>
                  </a:extLst>
                </p:cNvPr>
                <p:cNvSpPr/>
                <p:nvPr/>
              </p:nvSpPr>
              <p:spPr>
                <a:xfrm>
                  <a:off x="3540701" y="393251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820" name="Freeform: Shape 1819">
                  <a:extLst>
                    <a:ext uri="{FF2B5EF4-FFF2-40B4-BE49-F238E27FC236}">
                      <a16:creationId xmlns:a16="http://schemas.microsoft.com/office/drawing/2014/main" id="{95602C64-8884-4591-84CF-5BAEB4E9500F}"/>
                    </a:ext>
                  </a:extLst>
                </p:cNvPr>
                <p:cNvSpPr/>
                <p:nvPr/>
              </p:nvSpPr>
              <p:spPr>
                <a:xfrm>
                  <a:off x="3306287" y="3762760"/>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3200"/>
                </a:p>
              </p:txBody>
            </p:sp>
            <p:sp>
              <p:nvSpPr>
                <p:cNvPr id="1821" name="Freeform: Shape 1820">
                  <a:extLst>
                    <a:ext uri="{FF2B5EF4-FFF2-40B4-BE49-F238E27FC236}">
                      <a16:creationId xmlns:a16="http://schemas.microsoft.com/office/drawing/2014/main" id="{1C1EE545-C94A-40AD-8C55-40330D3F6C0F}"/>
                    </a:ext>
                  </a:extLst>
                </p:cNvPr>
                <p:cNvSpPr/>
                <p:nvPr/>
              </p:nvSpPr>
              <p:spPr>
                <a:xfrm>
                  <a:off x="3962311" y="399638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822" name="Freeform: Shape 1821">
                  <a:extLst>
                    <a:ext uri="{FF2B5EF4-FFF2-40B4-BE49-F238E27FC236}">
                      <a16:creationId xmlns:a16="http://schemas.microsoft.com/office/drawing/2014/main" id="{ACB1159C-E51F-4C88-AE00-E5334AAC5592}"/>
                    </a:ext>
                  </a:extLst>
                </p:cNvPr>
                <p:cNvSpPr/>
                <p:nvPr/>
              </p:nvSpPr>
              <p:spPr>
                <a:xfrm>
                  <a:off x="3726312" y="4031794"/>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823" name="Freeform: Shape 1822">
                  <a:extLst>
                    <a:ext uri="{FF2B5EF4-FFF2-40B4-BE49-F238E27FC236}">
                      <a16:creationId xmlns:a16="http://schemas.microsoft.com/office/drawing/2014/main" id="{229CBEB9-CB17-4DFD-9470-07A22A89F689}"/>
                    </a:ext>
                  </a:extLst>
                </p:cNvPr>
                <p:cNvSpPr/>
                <p:nvPr/>
              </p:nvSpPr>
              <p:spPr>
                <a:xfrm>
                  <a:off x="4263940" y="356966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1824" name="Freeform: Shape 1823">
                  <a:extLst>
                    <a:ext uri="{FF2B5EF4-FFF2-40B4-BE49-F238E27FC236}">
                      <a16:creationId xmlns:a16="http://schemas.microsoft.com/office/drawing/2014/main" id="{BCD1418D-F9FF-43F0-A44E-ECF2A6DB0F66}"/>
                    </a:ext>
                  </a:extLst>
                </p:cNvPr>
                <p:cNvSpPr/>
                <p:nvPr/>
              </p:nvSpPr>
              <p:spPr>
                <a:xfrm>
                  <a:off x="5167857" y="3631502"/>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307"/>
                        <a:pt x="45632" y="22816"/>
                      </a:cubicBezTo>
                      <a:close/>
                    </a:path>
                  </a:pathLst>
                </a:custGeom>
                <a:grpFill/>
                <a:ln w="8809" cap="flat">
                  <a:noFill/>
                  <a:prstDash val="solid"/>
                  <a:miter/>
                </a:ln>
              </p:spPr>
              <p:txBody>
                <a:bodyPr rtlCol="0" anchor="ctr"/>
                <a:lstStyle/>
                <a:p>
                  <a:endParaRPr lang="en-US" sz="3200"/>
                </a:p>
              </p:txBody>
            </p:sp>
            <p:sp>
              <p:nvSpPr>
                <p:cNvPr id="1825" name="Freeform: Shape 1824">
                  <a:extLst>
                    <a:ext uri="{FF2B5EF4-FFF2-40B4-BE49-F238E27FC236}">
                      <a16:creationId xmlns:a16="http://schemas.microsoft.com/office/drawing/2014/main" id="{B67E2C0E-F7BB-461F-96F4-2B8E8AFA7478}"/>
                    </a:ext>
                  </a:extLst>
                </p:cNvPr>
                <p:cNvSpPr/>
                <p:nvPr/>
              </p:nvSpPr>
              <p:spPr>
                <a:xfrm>
                  <a:off x="5160281" y="381288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8"/>
                        <a:pt x="10218" y="0"/>
                        <a:pt x="22816" y="0"/>
                      </a:cubicBezTo>
                      <a:cubicBezTo>
                        <a:pt x="35413" y="88"/>
                        <a:pt x="45632" y="10218"/>
                        <a:pt x="45632" y="22816"/>
                      </a:cubicBezTo>
                      <a:close/>
                    </a:path>
                  </a:pathLst>
                </a:custGeom>
                <a:grpFill/>
                <a:ln w="8809" cap="flat">
                  <a:noFill/>
                  <a:prstDash val="solid"/>
                  <a:miter/>
                </a:ln>
              </p:spPr>
              <p:txBody>
                <a:bodyPr rtlCol="0" anchor="ctr"/>
                <a:lstStyle/>
                <a:p>
                  <a:endParaRPr lang="en-US" sz="3200"/>
                </a:p>
              </p:txBody>
            </p:sp>
            <p:sp>
              <p:nvSpPr>
                <p:cNvPr id="1826" name="Freeform: Shape 1825">
                  <a:extLst>
                    <a:ext uri="{FF2B5EF4-FFF2-40B4-BE49-F238E27FC236}">
                      <a16:creationId xmlns:a16="http://schemas.microsoft.com/office/drawing/2014/main" id="{765BC500-BD21-4DA3-996A-005C1B7708A0}"/>
                    </a:ext>
                  </a:extLst>
                </p:cNvPr>
                <p:cNvSpPr/>
                <p:nvPr/>
              </p:nvSpPr>
              <p:spPr>
                <a:xfrm>
                  <a:off x="5090688" y="3631502"/>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307"/>
                        <a:pt x="45632" y="22816"/>
                      </a:cubicBezTo>
                      <a:close/>
                    </a:path>
                  </a:pathLst>
                </a:custGeom>
                <a:grpFill/>
                <a:ln w="8809" cap="flat">
                  <a:noFill/>
                  <a:prstDash val="solid"/>
                  <a:miter/>
                </a:ln>
              </p:spPr>
              <p:txBody>
                <a:bodyPr rtlCol="0" anchor="ctr"/>
                <a:lstStyle/>
                <a:p>
                  <a:endParaRPr lang="en-US" sz="3200"/>
                </a:p>
              </p:txBody>
            </p:sp>
            <p:sp>
              <p:nvSpPr>
                <p:cNvPr id="1827" name="Freeform: Shape 1826">
                  <a:extLst>
                    <a:ext uri="{FF2B5EF4-FFF2-40B4-BE49-F238E27FC236}">
                      <a16:creationId xmlns:a16="http://schemas.microsoft.com/office/drawing/2014/main" id="{3A536C5B-885C-434B-A203-5E5D277E9603}"/>
                    </a:ext>
                  </a:extLst>
                </p:cNvPr>
                <p:cNvSpPr/>
                <p:nvPr/>
              </p:nvSpPr>
              <p:spPr>
                <a:xfrm>
                  <a:off x="4938905" y="379341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828" name="Freeform: Shape 1827">
                  <a:extLst>
                    <a:ext uri="{FF2B5EF4-FFF2-40B4-BE49-F238E27FC236}">
                      <a16:creationId xmlns:a16="http://schemas.microsoft.com/office/drawing/2014/main" id="{C2D04821-5AEF-46CE-824A-8DA91A789CEE}"/>
                    </a:ext>
                  </a:extLst>
                </p:cNvPr>
                <p:cNvSpPr/>
                <p:nvPr/>
              </p:nvSpPr>
              <p:spPr>
                <a:xfrm>
                  <a:off x="4730478" y="399972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2" y="0"/>
                        <a:pt x="45632" y="10219"/>
                        <a:pt x="45632" y="22816"/>
                      </a:cubicBezTo>
                      <a:close/>
                    </a:path>
                  </a:pathLst>
                </a:custGeom>
                <a:grpFill/>
                <a:ln w="8809" cap="flat">
                  <a:noFill/>
                  <a:prstDash val="solid"/>
                  <a:miter/>
                </a:ln>
              </p:spPr>
              <p:txBody>
                <a:bodyPr rtlCol="0" anchor="ctr"/>
                <a:lstStyle/>
                <a:p>
                  <a:endParaRPr lang="en-US" sz="3200"/>
                </a:p>
              </p:txBody>
            </p:sp>
            <p:sp>
              <p:nvSpPr>
                <p:cNvPr id="1829" name="Freeform: Shape 1828">
                  <a:extLst>
                    <a:ext uri="{FF2B5EF4-FFF2-40B4-BE49-F238E27FC236}">
                      <a16:creationId xmlns:a16="http://schemas.microsoft.com/office/drawing/2014/main" id="{6C784026-C96E-47E8-92DF-931C9EE646DB}"/>
                    </a:ext>
                  </a:extLst>
                </p:cNvPr>
                <p:cNvSpPr/>
                <p:nvPr/>
              </p:nvSpPr>
              <p:spPr>
                <a:xfrm>
                  <a:off x="4318998" y="378557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830" name="Freeform: Shape 1829">
                  <a:extLst>
                    <a:ext uri="{FF2B5EF4-FFF2-40B4-BE49-F238E27FC236}">
                      <a16:creationId xmlns:a16="http://schemas.microsoft.com/office/drawing/2014/main" id="{FEFE49EC-05C5-403E-956B-5D9D04BAF2DD}"/>
                    </a:ext>
                  </a:extLst>
                </p:cNvPr>
                <p:cNvSpPr/>
                <p:nvPr/>
              </p:nvSpPr>
              <p:spPr>
                <a:xfrm>
                  <a:off x="5324133" y="3885297"/>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1831" name="Freeform: Shape 1830">
                  <a:extLst>
                    <a:ext uri="{FF2B5EF4-FFF2-40B4-BE49-F238E27FC236}">
                      <a16:creationId xmlns:a16="http://schemas.microsoft.com/office/drawing/2014/main" id="{C364D42F-9573-44EA-BD11-C72E85514662}"/>
                    </a:ext>
                  </a:extLst>
                </p:cNvPr>
                <p:cNvSpPr/>
                <p:nvPr/>
              </p:nvSpPr>
              <p:spPr>
                <a:xfrm>
                  <a:off x="5202741" y="3921327"/>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3200"/>
                </a:p>
              </p:txBody>
            </p:sp>
            <p:sp>
              <p:nvSpPr>
                <p:cNvPr id="1832" name="Freeform: Shape 1831">
                  <a:extLst>
                    <a:ext uri="{FF2B5EF4-FFF2-40B4-BE49-F238E27FC236}">
                      <a16:creationId xmlns:a16="http://schemas.microsoft.com/office/drawing/2014/main" id="{CA988E5B-A4D4-4358-8CE7-5119E17521B1}"/>
                    </a:ext>
                  </a:extLst>
                </p:cNvPr>
                <p:cNvSpPr/>
                <p:nvPr/>
              </p:nvSpPr>
              <p:spPr>
                <a:xfrm>
                  <a:off x="5120375" y="4030385"/>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833" name="Freeform: Shape 1832">
                  <a:extLst>
                    <a:ext uri="{FF2B5EF4-FFF2-40B4-BE49-F238E27FC236}">
                      <a16:creationId xmlns:a16="http://schemas.microsoft.com/office/drawing/2014/main" id="{8BCBBF4F-C802-4199-AA87-45AA680C837A}"/>
                    </a:ext>
                  </a:extLst>
                </p:cNvPr>
                <p:cNvSpPr/>
                <p:nvPr/>
              </p:nvSpPr>
              <p:spPr>
                <a:xfrm>
                  <a:off x="5038890" y="4208860"/>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834" name="Freeform: Shape 1833">
                  <a:extLst>
                    <a:ext uri="{FF2B5EF4-FFF2-40B4-BE49-F238E27FC236}">
                      <a16:creationId xmlns:a16="http://schemas.microsoft.com/office/drawing/2014/main" id="{5192FD25-7B2A-4A25-BEBD-C9899003AE35}"/>
                    </a:ext>
                  </a:extLst>
                </p:cNvPr>
                <p:cNvSpPr/>
                <p:nvPr/>
              </p:nvSpPr>
              <p:spPr>
                <a:xfrm>
                  <a:off x="5506308" y="402245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1835" name="Freeform: Shape 1834">
                  <a:extLst>
                    <a:ext uri="{FF2B5EF4-FFF2-40B4-BE49-F238E27FC236}">
                      <a16:creationId xmlns:a16="http://schemas.microsoft.com/office/drawing/2014/main" id="{BDCC13F9-D829-4471-9911-72F56111CD00}"/>
                    </a:ext>
                  </a:extLst>
                </p:cNvPr>
                <p:cNvSpPr/>
                <p:nvPr/>
              </p:nvSpPr>
              <p:spPr>
                <a:xfrm>
                  <a:off x="5301670" y="4283651"/>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836" name="Freeform: Shape 1835">
                  <a:extLst>
                    <a:ext uri="{FF2B5EF4-FFF2-40B4-BE49-F238E27FC236}">
                      <a16:creationId xmlns:a16="http://schemas.microsoft.com/office/drawing/2014/main" id="{756723EF-AFE4-44E1-AC34-4950C07D3122}"/>
                    </a:ext>
                  </a:extLst>
                </p:cNvPr>
                <p:cNvSpPr/>
                <p:nvPr/>
              </p:nvSpPr>
              <p:spPr>
                <a:xfrm>
                  <a:off x="5438037" y="4063508"/>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1837" name="Freeform: Shape 1836">
                  <a:extLst>
                    <a:ext uri="{FF2B5EF4-FFF2-40B4-BE49-F238E27FC236}">
                      <a16:creationId xmlns:a16="http://schemas.microsoft.com/office/drawing/2014/main" id="{80F68588-5B8D-491C-8A20-D7A7A0C01B68}"/>
                    </a:ext>
                  </a:extLst>
                </p:cNvPr>
                <p:cNvSpPr/>
                <p:nvPr/>
              </p:nvSpPr>
              <p:spPr>
                <a:xfrm>
                  <a:off x="5171205" y="4244009"/>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501" y="0"/>
                        <a:pt x="45632" y="10219"/>
                        <a:pt x="45632" y="22816"/>
                      </a:cubicBezTo>
                      <a:close/>
                    </a:path>
                  </a:pathLst>
                </a:custGeom>
                <a:grpFill/>
                <a:ln w="8809" cap="flat">
                  <a:noFill/>
                  <a:prstDash val="solid"/>
                  <a:miter/>
                </a:ln>
              </p:spPr>
              <p:txBody>
                <a:bodyPr rtlCol="0" anchor="ctr"/>
                <a:lstStyle/>
                <a:p>
                  <a:endParaRPr lang="en-US" sz="3200"/>
                </a:p>
              </p:txBody>
            </p:sp>
            <p:sp>
              <p:nvSpPr>
                <p:cNvPr id="1838" name="Freeform: Shape 1837">
                  <a:extLst>
                    <a:ext uri="{FF2B5EF4-FFF2-40B4-BE49-F238E27FC236}">
                      <a16:creationId xmlns:a16="http://schemas.microsoft.com/office/drawing/2014/main" id="{2CF348D4-51E9-4EAD-AFF5-53EEBD9000E9}"/>
                    </a:ext>
                  </a:extLst>
                </p:cNvPr>
                <p:cNvSpPr/>
                <p:nvPr/>
              </p:nvSpPr>
              <p:spPr>
                <a:xfrm>
                  <a:off x="6208670" y="380213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3200"/>
                </a:p>
              </p:txBody>
            </p:sp>
            <p:sp>
              <p:nvSpPr>
                <p:cNvPr id="1839" name="Freeform: Shape 1838">
                  <a:extLst>
                    <a:ext uri="{FF2B5EF4-FFF2-40B4-BE49-F238E27FC236}">
                      <a16:creationId xmlns:a16="http://schemas.microsoft.com/office/drawing/2014/main" id="{EF3C9C12-5CF9-4D7C-BCB3-FC095764A435}"/>
                    </a:ext>
                  </a:extLst>
                </p:cNvPr>
                <p:cNvSpPr/>
                <p:nvPr/>
              </p:nvSpPr>
              <p:spPr>
                <a:xfrm>
                  <a:off x="6774576" y="2602758"/>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840" name="Freeform: Shape 1839">
                  <a:extLst>
                    <a:ext uri="{FF2B5EF4-FFF2-40B4-BE49-F238E27FC236}">
                      <a16:creationId xmlns:a16="http://schemas.microsoft.com/office/drawing/2014/main" id="{34A203E8-3E0B-466D-ACE1-F2A651AF786C}"/>
                    </a:ext>
                  </a:extLst>
                </p:cNvPr>
                <p:cNvSpPr/>
                <p:nvPr/>
              </p:nvSpPr>
              <p:spPr>
                <a:xfrm>
                  <a:off x="6739339" y="275119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501" y="0"/>
                        <a:pt x="45632" y="10219"/>
                        <a:pt x="45632" y="22816"/>
                      </a:cubicBezTo>
                      <a:close/>
                    </a:path>
                  </a:pathLst>
                </a:custGeom>
                <a:grpFill/>
                <a:ln w="8809" cap="flat">
                  <a:noFill/>
                  <a:prstDash val="solid"/>
                  <a:miter/>
                </a:ln>
              </p:spPr>
              <p:txBody>
                <a:bodyPr rtlCol="0" anchor="ctr"/>
                <a:lstStyle/>
                <a:p>
                  <a:endParaRPr lang="en-US" sz="3200"/>
                </a:p>
              </p:txBody>
            </p:sp>
            <p:sp>
              <p:nvSpPr>
                <p:cNvPr id="1841" name="Freeform: Shape 1840">
                  <a:extLst>
                    <a:ext uri="{FF2B5EF4-FFF2-40B4-BE49-F238E27FC236}">
                      <a16:creationId xmlns:a16="http://schemas.microsoft.com/office/drawing/2014/main" id="{0F0F6FFD-2768-4BCE-8B22-D59D92F2DD30}"/>
                    </a:ext>
                  </a:extLst>
                </p:cNvPr>
                <p:cNvSpPr/>
                <p:nvPr/>
              </p:nvSpPr>
              <p:spPr>
                <a:xfrm>
                  <a:off x="6260028" y="2967020"/>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2" y="88"/>
                        <a:pt x="45632" y="10219"/>
                        <a:pt x="45632" y="22816"/>
                      </a:cubicBezTo>
                      <a:close/>
                    </a:path>
                  </a:pathLst>
                </a:custGeom>
                <a:grpFill/>
                <a:ln w="8809" cap="flat">
                  <a:noFill/>
                  <a:prstDash val="solid"/>
                  <a:miter/>
                </a:ln>
              </p:spPr>
              <p:txBody>
                <a:bodyPr rtlCol="0" anchor="ctr"/>
                <a:lstStyle/>
                <a:p>
                  <a:endParaRPr lang="en-US" sz="3200"/>
                </a:p>
              </p:txBody>
            </p:sp>
            <p:sp>
              <p:nvSpPr>
                <p:cNvPr id="1842" name="Freeform: Shape 1841">
                  <a:extLst>
                    <a:ext uri="{FF2B5EF4-FFF2-40B4-BE49-F238E27FC236}">
                      <a16:creationId xmlns:a16="http://schemas.microsoft.com/office/drawing/2014/main" id="{A61A35B6-E14E-4008-A633-364F12364DB4}"/>
                    </a:ext>
                  </a:extLst>
                </p:cNvPr>
                <p:cNvSpPr/>
                <p:nvPr/>
              </p:nvSpPr>
              <p:spPr>
                <a:xfrm>
                  <a:off x="7035242" y="283074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1843" name="Freeform: Shape 1842">
                  <a:extLst>
                    <a:ext uri="{FF2B5EF4-FFF2-40B4-BE49-F238E27FC236}">
                      <a16:creationId xmlns:a16="http://schemas.microsoft.com/office/drawing/2014/main" id="{9850BC74-8345-4769-994B-5637EC5A63CE}"/>
                    </a:ext>
                  </a:extLst>
                </p:cNvPr>
                <p:cNvSpPr/>
                <p:nvPr/>
              </p:nvSpPr>
              <p:spPr>
                <a:xfrm>
                  <a:off x="6409433" y="3388631"/>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89" y="31537"/>
                        <a:pt x="15768" y="31537"/>
                      </a:cubicBezTo>
                      <a:cubicBezTo>
                        <a:pt x="7047" y="31537"/>
                        <a:pt x="0" y="24490"/>
                        <a:pt x="0" y="15768"/>
                      </a:cubicBezTo>
                      <a:cubicBezTo>
                        <a:pt x="0" y="7047"/>
                        <a:pt x="7047" y="0"/>
                        <a:pt x="15768" y="0"/>
                      </a:cubicBezTo>
                      <a:cubicBezTo>
                        <a:pt x="24489" y="88"/>
                        <a:pt x="31537" y="7135"/>
                        <a:pt x="31537" y="15768"/>
                      </a:cubicBezTo>
                      <a:close/>
                    </a:path>
                  </a:pathLst>
                </a:custGeom>
                <a:grpFill/>
                <a:ln w="8809" cap="flat">
                  <a:noFill/>
                  <a:prstDash val="solid"/>
                  <a:miter/>
                </a:ln>
              </p:spPr>
              <p:txBody>
                <a:bodyPr rtlCol="0" anchor="ctr"/>
                <a:lstStyle/>
                <a:p>
                  <a:endParaRPr lang="en-US" sz="3200"/>
                </a:p>
              </p:txBody>
            </p:sp>
            <p:sp>
              <p:nvSpPr>
                <p:cNvPr id="1844" name="Freeform: Shape 1843">
                  <a:extLst>
                    <a:ext uri="{FF2B5EF4-FFF2-40B4-BE49-F238E27FC236}">
                      <a16:creationId xmlns:a16="http://schemas.microsoft.com/office/drawing/2014/main" id="{15EC0205-F97B-4D6A-ABD5-E70E187F12E8}"/>
                    </a:ext>
                  </a:extLst>
                </p:cNvPr>
                <p:cNvSpPr/>
                <p:nvPr/>
              </p:nvSpPr>
              <p:spPr>
                <a:xfrm>
                  <a:off x="6487042" y="3723735"/>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8"/>
                        <a:pt x="7047" y="0"/>
                        <a:pt x="15768" y="0"/>
                      </a:cubicBezTo>
                      <a:cubicBezTo>
                        <a:pt x="24489" y="0"/>
                        <a:pt x="31537" y="7048"/>
                        <a:pt x="31537" y="15769"/>
                      </a:cubicBezTo>
                      <a:close/>
                    </a:path>
                  </a:pathLst>
                </a:custGeom>
                <a:grpFill/>
                <a:ln w="8809" cap="flat">
                  <a:noFill/>
                  <a:prstDash val="solid"/>
                  <a:miter/>
                </a:ln>
              </p:spPr>
              <p:txBody>
                <a:bodyPr rtlCol="0" anchor="ctr"/>
                <a:lstStyle/>
                <a:p>
                  <a:endParaRPr lang="en-US" sz="3200"/>
                </a:p>
              </p:txBody>
            </p:sp>
            <p:sp>
              <p:nvSpPr>
                <p:cNvPr id="1845" name="Freeform: Shape 1844">
                  <a:extLst>
                    <a:ext uri="{FF2B5EF4-FFF2-40B4-BE49-F238E27FC236}">
                      <a16:creationId xmlns:a16="http://schemas.microsoft.com/office/drawing/2014/main" id="{5FE498FA-6293-4532-8478-EE59068261A5}"/>
                    </a:ext>
                  </a:extLst>
                </p:cNvPr>
                <p:cNvSpPr/>
                <p:nvPr/>
              </p:nvSpPr>
              <p:spPr>
                <a:xfrm>
                  <a:off x="6762155" y="3935069"/>
                  <a:ext cx="31537" cy="31536"/>
                </a:xfrm>
                <a:custGeom>
                  <a:avLst/>
                  <a:gdLst>
                    <a:gd name="connsiteX0" fmla="*/ 31537 w 31537"/>
                    <a:gd name="connsiteY0" fmla="*/ 15768 h 31536"/>
                    <a:gd name="connsiteX1" fmla="*/ 15768 w 31537"/>
                    <a:gd name="connsiteY1" fmla="*/ 31537 h 31536"/>
                    <a:gd name="connsiteX2" fmla="*/ 0 w 31537"/>
                    <a:gd name="connsiteY2" fmla="*/ 15768 h 31536"/>
                    <a:gd name="connsiteX3" fmla="*/ 15768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8" y="31537"/>
                      </a:cubicBezTo>
                      <a:cubicBezTo>
                        <a:pt x="7047" y="31537"/>
                        <a:pt x="0" y="24490"/>
                        <a:pt x="0" y="15768"/>
                      </a:cubicBezTo>
                      <a:cubicBezTo>
                        <a:pt x="0" y="7047"/>
                        <a:pt x="7047" y="0"/>
                        <a:pt x="15768" y="0"/>
                      </a:cubicBezTo>
                      <a:cubicBezTo>
                        <a:pt x="24490" y="0"/>
                        <a:pt x="31537" y="7135"/>
                        <a:pt x="31537" y="15768"/>
                      </a:cubicBezTo>
                      <a:close/>
                    </a:path>
                  </a:pathLst>
                </a:custGeom>
                <a:grpFill/>
                <a:ln w="8809" cap="flat">
                  <a:noFill/>
                  <a:prstDash val="solid"/>
                  <a:miter/>
                </a:ln>
              </p:spPr>
              <p:txBody>
                <a:bodyPr rtlCol="0" anchor="ctr"/>
                <a:lstStyle/>
                <a:p>
                  <a:endParaRPr lang="en-US" sz="3200"/>
                </a:p>
              </p:txBody>
            </p:sp>
            <p:sp>
              <p:nvSpPr>
                <p:cNvPr id="1846" name="Freeform: Shape 1845">
                  <a:extLst>
                    <a:ext uri="{FF2B5EF4-FFF2-40B4-BE49-F238E27FC236}">
                      <a16:creationId xmlns:a16="http://schemas.microsoft.com/office/drawing/2014/main" id="{31371AE8-0E80-4EAA-9444-BEF3FCB376F8}"/>
                    </a:ext>
                  </a:extLst>
                </p:cNvPr>
                <p:cNvSpPr/>
                <p:nvPr/>
              </p:nvSpPr>
              <p:spPr>
                <a:xfrm>
                  <a:off x="6250514" y="4384781"/>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88"/>
                        <a:pt x="31537" y="7135"/>
                        <a:pt x="31537" y="15769"/>
                      </a:cubicBezTo>
                      <a:close/>
                    </a:path>
                  </a:pathLst>
                </a:custGeom>
                <a:grpFill/>
                <a:ln w="8809" cap="flat">
                  <a:noFill/>
                  <a:prstDash val="solid"/>
                  <a:miter/>
                </a:ln>
              </p:spPr>
              <p:txBody>
                <a:bodyPr rtlCol="0" anchor="ctr"/>
                <a:lstStyle/>
                <a:p>
                  <a:endParaRPr lang="en-US" sz="3200"/>
                </a:p>
              </p:txBody>
            </p:sp>
            <p:sp>
              <p:nvSpPr>
                <p:cNvPr id="1847" name="Freeform: Shape 1846">
                  <a:extLst>
                    <a:ext uri="{FF2B5EF4-FFF2-40B4-BE49-F238E27FC236}">
                      <a16:creationId xmlns:a16="http://schemas.microsoft.com/office/drawing/2014/main" id="{DEBA8F99-B5F5-41F4-B448-C88D6D29F986}"/>
                    </a:ext>
                  </a:extLst>
                </p:cNvPr>
                <p:cNvSpPr/>
                <p:nvPr/>
              </p:nvSpPr>
              <p:spPr>
                <a:xfrm>
                  <a:off x="5986412" y="3923000"/>
                  <a:ext cx="31537" cy="31537"/>
                </a:xfrm>
                <a:custGeom>
                  <a:avLst/>
                  <a:gdLst>
                    <a:gd name="connsiteX0" fmla="*/ 31537 w 31537"/>
                    <a:gd name="connsiteY0" fmla="*/ 15768 h 31537"/>
                    <a:gd name="connsiteX1" fmla="*/ 15769 w 31537"/>
                    <a:gd name="connsiteY1" fmla="*/ 31537 h 31537"/>
                    <a:gd name="connsiteX2" fmla="*/ 1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77"/>
                        <a:pt x="24478" y="31537"/>
                        <a:pt x="15769" y="31537"/>
                      </a:cubicBezTo>
                      <a:cubicBezTo>
                        <a:pt x="7060" y="31537"/>
                        <a:pt x="1" y="24477"/>
                        <a:pt x="1" y="15768"/>
                      </a:cubicBezTo>
                      <a:cubicBezTo>
                        <a:pt x="1" y="7060"/>
                        <a:pt x="7060" y="0"/>
                        <a:pt x="15769" y="0"/>
                      </a:cubicBezTo>
                      <a:cubicBezTo>
                        <a:pt x="24478" y="0"/>
                        <a:pt x="31537" y="7060"/>
                        <a:pt x="31537" y="15768"/>
                      </a:cubicBezTo>
                      <a:close/>
                    </a:path>
                  </a:pathLst>
                </a:custGeom>
                <a:grpFill/>
                <a:ln w="8809" cap="flat">
                  <a:noFill/>
                  <a:prstDash val="solid"/>
                  <a:miter/>
                </a:ln>
              </p:spPr>
              <p:txBody>
                <a:bodyPr rtlCol="0" anchor="ctr"/>
                <a:lstStyle/>
                <a:p>
                  <a:endParaRPr lang="en-US" sz="3200"/>
                </a:p>
              </p:txBody>
            </p:sp>
            <p:sp>
              <p:nvSpPr>
                <p:cNvPr id="1848" name="Freeform: Shape 1847">
                  <a:extLst>
                    <a:ext uri="{FF2B5EF4-FFF2-40B4-BE49-F238E27FC236}">
                      <a16:creationId xmlns:a16="http://schemas.microsoft.com/office/drawing/2014/main" id="{A985B90E-7D8E-4608-B4A6-A01166DCE66C}"/>
                    </a:ext>
                  </a:extLst>
                </p:cNvPr>
                <p:cNvSpPr/>
                <p:nvPr/>
              </p:nvSpPr>
              <p:spPr>
                <a:xfrm>
                  <a:off x="5522165" y="3749898"/>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7" y="31537"/>
                        <a:pt x="0" y="24490"/>
                        <a:pt x="0" y="15769"/>
                      </a:cubicBezTo>
                      <a:cubicBezTo>
                        <a:pt x="0" y="7048"/>
                        <a:pt x="7047" y="0"/>
                        <a:pt x="15769" y="0"/>
                      </a:cubicBezTo>
                      <a:cubicBezTo>
                        <a:pt x="24490" y="0"/>
                        <a:pt x="31537" y="7048"/>
                        <a:pt x="31537" y="15769"/>
                      </a:cubicBezTo>
                      <a:close/>
                    </a:path>
                  </a:pathLst>
                </a:custGeom>
                <a:grpFill/>
                <a:ln w="8809" cap="flat">
                  <a:noFill/>
                  <a:prstDash val="solid"/>
                  <a:miter/>
                </a:ln>
              </p:spPr>
              <p:txBody>
                <a:bodyPr rtlCol="0" anchor="ctr"/>
                <a:lstStyle/>
                <a:p>
                  <a:endParaRPr lang="en-US" sz="3200"/>
                </a:p>
              </p:txBody>
            </p:sp>
            <p:sp>
              <p:nvSpPr>
                <p:cNvPr id="1849" name="Freeform: Shape 1848">
                  <a:extLst>
                    <a:ext uri="{FF2B5EF4-FFF2-40B4-BE49-F238E27FC236}">
                      <a16:creationId xmlns:a16="http://schemas.microsoft.com/office/drawing/2014/main" id="{932241C3-9509-431F-81F5-89523F27A303}"/>
                    </a:ext>
                  </a:extLst>
                </p:cNvPr>
                <p:cNvSpPr/>
                <p:nvPr/>
              </p:nvSpPr>
              <p:spPr>
                <a:xfrm>
                  <a:off x="5647785" y="3220551"/>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8"/>
                        <a:pt x="7047" y="0"/>
                        <a:pt x="15768" y="0"/>
                      </a:cubicBezTo>
                      <a:cubicBezTo>
                        <a:pt x="24490" y="88"/>
                        <a:pt x="31537" y="7135"/>
                        <a:pt x="31537" y="15769"/>
                      </a:cubicBezTo>
                      <a:close/>
                    </a:path>
                  </a:pathLst>
                </a:custGeom>
                <a:grpFill/>
                <a:ln w="8809" cap="flat">
                  <a:noFill/>
                  <a:prstDash val="solid"/>
                  <a:miter/>
                </a:ln>
              </p:spPr>
              <p:txBody>
                <a:bodyPr rtlCol="0" anchor="ctr"/>
                <a:lstStyle/>
                <a:p>
                  <a:endParaRPr lang="en-US" sz="3200"/>
                </a:p>
              </p:txBody>
            </p:sp>
            <p:sp>
              <p:nvSpPr>
                <p:cNvPr id="1850" name="Freeform: Shape 1849">
                  <a:extLst>
                    <a:ext uri="{FF2B5EF4-FFF2-40B4-BE49-F238E27FC236}">
                      <a16:creationId xmlns:a16="http://schemas.microsoft.com/office/drawing/2014/main" id="{5171D36F-723B-44DE-9229-91418490D5BA}"/>
                    </a:ext>
                  </a:extLst>
                </p:cNvPr>
                <p:cNvSpPr/>
                <p:nvPr/>
              </p:nvSpPr>
              <p:spPr>
                <a:xfrm>
                  <a:off x="5766798" y="3588954"/>
                  <a:ext cx="31537" cy="31536"/>
                </a:xfrm>
                <a:custGeom>
                  <a:avLst/>
                  <a:gdLst>
                    <a:gd name="connsiteX0" fmla="*/ 31537 w 31537"/>
                    <a:gd name="connsiteY0" fmla="*/ 15769 h 31536"/>
                    <a:gd name="connsiteX1" fmla="*/ 15768 w 31537"/>
                    <a:gd name="connsiteY1" fmla="*/ 31537 h 31536"/>
                    <a:gd name="connsiteX2" fmla="*/ 0 w 31537"/>
                    <a:gd name="connsiteY2" fmla="*/ 15769 h 31536"/>
                    <a:gd name="connsiteX3" fmla="*/ 15768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3200"/>
                </a:p>
              </p:txBody>
            </p:sp>
            <p:sp>
              <p:nvSpPr>
                <p:cNvPr id="1851" name="Freeform: Shape 1850">
                  <a:extLst>
                    <a:ext uri="{FF2B5EF4-FFF2-40B4-BE49-F238E27FC236}">
                      <a16:creationId xmlns:a16="http://schemas.microsoft.com/office/drawing/2014/main" id="{1FB4493D-9303-43DE-923A-2D38B67CD26D}"/>
                    </a:ext>
                  </a:extLst>
                </p:cNvPr>
                <p:cNvSpPr/>
                <p:nvPr/>
              </p:nvSpPr>
              <p:spPr>
                <a:xfrm>
                  <a:off x="6688245" y="3765667"/>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1852" name="Freeform: Shape 1851">
                  <a:extLst>
                    <a:ext uri="{FF2B5EF4-FFF2-40B4-BE49-F238E27FC236}">
                      <a16:creationId xmlns:a16="http://schemas.microsoft.com/office/drawing/2014/main" id="{39EC6319-9FF4-493F-AEAA-950088193A8F}"/>
                    </a:ext>
                  </a:extLst>
                </p:cNvPr>
                <p:cNvSpPr/>
                <p:nvPr/>
              </p:nvSpPr>
              <p:spPr>
                <a:xfrm>
                  <a:off x="6140751" y="4146491"/>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3200"/>
                </a:p>
              </p:txBody>
            </p:sp>
            <p:sp>
              <p:nvSpPr>
                <p:cNvPr id="1853" name="Freeform: Shape 1852">
                  <a:extLst>
                    <a:ext uri="{FF2B5EF4-FFF2-40B4-BE49-F238E27FC236}">
                      <a16:creationId xmlns:a16="http://schemas.microsoft.com/office/drawing/2014/main" id="{BE1B5209-6D65-4EB8-9381-C0C7BCFCACFF}"/>
                    </a:ext>
                  </a:extLst>
                </p:cNvPr>
                <p:cNvSpPr/>
                <p:nvPr/>
              </p:nvSpPr>
              <p:spPr>
                <a:xfrm>
                  <a:off x="5232605" y="4587218"/>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7" y="31537"/>
                        <a:pt x="0" y="24490"/>
                        <a:pt x="0" y="15768"/>
                      </a:cubicBezTo>
                      <a:cubicBezTo>
                        <a:pt x="0" y="7047"/>
                        <a:pt x="7047" y="0"/>
                        <a:pt x="15769"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1854" name="Freeform: Shape 1853">
                  <a:extLst>
                    <a:ext uri="{FF2B5EF4-FFF2-40B4-BE49-F238E27FC236}">
                      <a16:creationId xmlns:a16="http://schemas.microsoft.com/office/drawing/2014/main" id="{CF84466B-3D99-4DD9-B209-429817363892}"/>
                    </a:ext>
                  </a:extLst>
                </p:cNvPr>
                <p:cNvSpPr/>
                <p:nvPr/>
              </p:nvSpPr>
              <p:spPr>
                <a:xfrm>
                  <a:off x="4887899" y="4587218"/>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7" y="31537"/>
                        <a:pt x="0" y="24490"/>
                        <a:pt x="0" y="15768"/>
                      </a:cubicBezTo>
                      <a:cubicBezTo>
                        <a:pt x="0" y="7047"/>
                        <a:pt x="7047" y="0"/>
                        <a:pt x="15769"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1855" name="Freeform: Shape 1854">
                  <a:extLst>
                    <a:ext uri="{FF2B5EF4-FFF2-40B4-BE49-F238E27FC236}">
                      <a16:creationId xmlns:a16="http://schemas.microsoft.com/office/drawing/2014/main" id="{D32AD06B-F555-4BF4-A828-0F7EE01E3594}"/>
                    </a:ext>
                  </a:extLst>
                </p:cNvPr>
                <p:cNvSpPr/>
                <p:nvPr/>
              </p:nvSpPr>
              <p:spPr>
                <a:xfrm>
                  <a:off x="5657299" y="3983960"/>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89" y="31537"/>
                        <a:pt x="15768" y="31537"/>
                      </a:cubicBezTo>
                      <a:cubicBezTo>
                        <a:pt x="7047" y="31537"/>
                        <a:pt x="0" y="24490"/>
                        <a:pt x="0" y="15769"/>
                      </a:cubicBezTo>
                      <a:cubicBezTo>
                        <a:pt x="0" y="7047"/>
                        <a:pt x="7047" y="0"/>
                        <a:pt x="15768" y="0"/>
                      </a:cubicBezTo>
                      <a:cubicBezTo>
                        <a:pt x="24401" y="0"/>
                        <a:pt x="31537" y="7047"/>
                        <a:pt x="31537" y="15769"/>
                      </a:cubicBezTo>
                      <a:close/>
                    </a:path>
                  </a:pathLst>
                </a:custGeom>
                <a:grpFill/>
                <a:ln w="8809" cap="flat">
                  <a:noFill/>
                  <a:prstDash val="solid"/>
                  <a:miter/>
                </a:ln>
              </p:spPr>
              <p:txBody>
                <a:bodyPr rtlCol="0" anchor="ctr"/>
                <a:lstStyle/>
                <a:p>
                  <a:endParaRPr lang="en-US" sz="3200"/>
                </a:p>
              </p:txBody>
            </p:sp>
            <p:sp>
              <p:nvSpPr>
                <p:cNvPr id="1856" name="Freeform: Shape 1855">
                  <a:extLst>
                    <a:ext uri="{FF2B5EF4-FFF2-40B4-BE49-F238E27FC236}">
                      <a16:creationId xmlns:a16="http://schemas.microsoft.com/office/drawing/2014/main" id="{64528BE9-F58F-40FA-AEFC-FAD5F47DCE19}"/>
                    </a:ext>
                  </a:extLst>
                </p:cNvPr>
                <p:cNvSpPr/>
                <p:nvPr/>
              </p:nvSpPr>
              <p:spPr>
                <a:xfrm>
                  <a:off x="4690308" y="4175738"/>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8"/>
                        <a:pt x="7047" y="0"/>
                        <a:pt x="15768" y="0"/>
                      </a:cubicBezTo>
                      <a:cubicBezTo>
                        <a:pt x="24490" y="0"/>
                        <a:pt x="31537" y="7048"/>
                        <a:pt x="31537" y="15769"/>
                      </a:cubicBezTo>
                      <a:close/>
                    </a:path>
                  </a:pathLst>
                </a:custGeom>
                <a:grpFill/>
                <a:ln w="8809" cap="flat">
                  <a:noFill/>
                  <a:prstDash val="solid"/>
                  <a:miter/>
                </a:ln>
              </p:spPr>
              <p:txBody>
                <a:bodyPr rtlCol="0" anchor="ctr"/>
                <a:lstStyle/>
                <a:p>
                  <a:endParaRPr lang="en-US" sz="3200"/>
                </a:p>
              </p:txBody>
            </p:sp>
            <p:sp>
              <p:nvSpPr>
                <p:cNvPr id="1857" name="Freeform: Shape 1856">
                  <a:extLst>
                    <a:ext uri="{FF2B5EF4-FFF2-40B4-BE49-F238E27FC236}">
                      <a16:creationId xmlns:a16="http://schemas.microsoft.com/office/drawing/2014/main" id="{CD35032E-8005-4700-B9D8-57D07CCA9FCB}"/>
                    </a:ext>
                  </a:extLst>
                </p:cNvPr>
                <p:cNvSpPr/>
                <p:nvPr/>
              </p:nvSpPr>
              <p:spPr>
                <a:xfrm>
                  <a:off x="4357494" y="3615822"/>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8"/>
                        <a:pt x="7048" y="0"/>
                        <a:pt x="15769" y="0"/>
                      </a:cubicBezTo>
                      <a:cubicBezTo>
                        <a:pt x="24490" y="0"/>
                        <a:pt x="31537" y="7048"/>
                        <a:pt x="31537" y="15769"/>
                      </a:cubicBezTo>
                      <a:close/>
                    </a:path>
                  </a:pathLst>
                </a:custGeom>
                <a:grpFill/>
                <a:ln w="8809" cap="flat">
                  <a:noFill/>
                  <a:prstDash val="solid"/>
                  <a:miter/>
                </a:ln>
              </p:spPr>
              <p:txBody>
                <a:bodyPr rtlCol="0" anchor="ctr"/>
                <a:lstStyle/>
                <a:p>
                  <a:endParaRPr lang="en-US" sz="3200"/>
                </a:p>
              </p:txBody>
            </p:sp>
            <p:sp>
              <p:nvSpPr>
                <p:cNvPr id="1858" name="Freeform: Shape 1857">
                  <a:extLst>
                    <a:ext uri="{FF2B5EF4-FFF2-40B4-BE49-F238E27FC236}">
                      <a16:creationId xmlns:a16="http://schemas.microsoft.com/office/drawing/2014/main" id="{84B0E1F9-8CF4-4F32-BB68-EAE38F976253}"/>
                    </a:ext>
                  </a:extLst>
                </p:cNvPr>
                <p:cNvSpPr/>
                <p:nvPr/>
              </p:nvSpPr>
              <p:spPr>
                <a:xfrm>
                  <a:off x="3941522" y="4175738"/>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8"/>
                        <a:pt x="7048" y="0"/>
                        <a:pt x="15769" y="0"/>
                      </a:cubicBezTo>
                      <a:cubicBezTo>
                        <a:pt x="24490" y="0"/>
                        <a:pt x="31537" y="7048"/>
                        <a:pt x="31537" y="15769"/>
                      </a:cubicBezTo>
                      <a:close/>
                    </a:path>
                  </a:pathLst>
                </a:custGeom>
                <a:grpFill/>
                <a:ln w="8809" cap="flat">
                  <a:noFill/>
                  <a:prstDash val="solid"/>
                  <a:miter/>
                </a:ln>
              </p:spPr>
              <p:txBody>
                <a:bodyPr rtlCol="0" anchor="ctr"/>
                <a:lstStyle/>
                <a:p>
                  <a:endParaRPr lang="en-US" sz="3200"/>
                </a:p>
              </p:txBody>
            </p:sp>
            <p:sp>
              <p:nvSpPr>
                <p:cNvPr id="1859" name="Freeform: Shape 1858">
                  <a:extLst>
                    <a:ext uri="{FF2B5EF4-FFF2-40B4-BE49-F238E27FC236}">
                      <a16:creationId xmlns:a16="http://schemas.microsoft.com/office/drawing/2014/main" id="{26F5E487-A18B-4AFB-9284-267376DA3623}"/>
                    </a:ext>
                  </a:extLst>
                </p:cNvPr>
                <p:cNvSpPr/>
                <p:nvPr/>
              </p:nvSpPr>
              <p:spPr>
                <a:xfrm>
                  <a:off x="3570476" y="4057958"/>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7" y="31537"/>
                        <a:pt x="0" y="24490"/>
                        <a:pt x="0" y="15769"/>
                      </a:cubicBezTo>
                      <a:cubicBezTo>
                        <a:pt x="0" y="7048"/>
                        <a:pt x="7047" y="0"/>
                        <a:pt x="15769" y="0"/>
                      </a:cubicBezTo>
                      <a:cubicBezTo>
                        <a:pt x="24490" y="0"/>
                        <a:pt x="31537" y="7048"/>
                        <a:pt x="31537" y="15769"/>
                      </a:cubicBezTo>
                      <a:close/>
                    </a:path>
                  </a:pathLst>
                </a:custGeom>
                <a:grpFill/>
                <a:ln w="8809" cap="flat">
                  <a:noFill/>
                  <a:prstDash val="solid"/>
                  <a:miter/>
                </a:ln>
              </p:spPr>
              <p:txBody>
                <a:bodyPr rtlCol="0" anchor="ctr"/>
                <a:lstStyle/>
                <a:p>
                  <a:endParaRPr lang="en-US" sz="3200"/>
                </a:p>
              </p:txBody>
            </p:sp>
            <p:sp>
              <p:nvSpPr>
                <p:cNvPr id="1860" name="Freeform: Shape 1859">
                  <a:extLst>
                    <a:ext uri="{FF2B5EF4-FFF2-40B4-BE49-F238E27FC236}">
                      <a16:creationId xmlns:a16="http://schemas.microsoft.com/office/drawing/2014/main" id="{C2B70C84-8AAD-44CE-8EF4-FA5F8D3C5DF4}"/>
                    </a:ext>
                  </a:extLst>
                </p:cNvPr>
                <p:cNvSpPr/>
                <p:nvPr/>
              </p:nvSpPr>
              <p:spPr>
                <a:xfrm>
                  <a:off x="3495686" y="3792623"/>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90" y="31537"/>
                        <a:pt x="15768" y="31537"/>
                      </a:cubicBezTo>
                      <a:cubicBezTo>
                        <a:pt x="7047" y="31537"/>
                        <a:pt x="0" y="24490"/>
                        <a:pt x="0" y="15769"/>
                      </a:cubicBezTo>
                      <a:cubicBezTo>
                        <a:pt x="0" y="7048"/>
                        <a:pt x="7047" y="0"/>
                        <a:pt x="15768" y="0"/>
                      </a:cubicBezTo>
                      <a:cubicBezTo>
                        <a:pt x="24490" y="0"/>
                        <a:pt x="31537" y="7048"/>
                        <a:pt x="31537" y="15769"/>
                      </a:cubicBezTo>
                      <a:close/>
                    </a:path>
                  </a:pathLst>
                </a:custGeom>
                <a:grpFill/>
                <a:ln w="8809" cap="flat">
                  <a:noFill/>
                  <a:prstDash val="solid"/>
                  <a:miter/>
                </a:ln>
              </p:spPr>
              <p:txBody>
                <a:bodyPr rtlCol="0" anchor="ctr"/>
                <a:lstStyle/>
                <a:p>
                  <a:endParaRPr lang="en-US" sz="3200"/>
                </a:p>
              </p:txBody>
            </p:sp>
            <p:sp>
              <p:nvSpPr>
                <p:cNvPr id="1861" name="Freeform: Shape 1860">
                  <a:extLst>
                    <a:ext uri="{FF2B5EF4-FFF2-40B4-BE49-F238E27FC236}">
                      <a16:creationId xmlns:a16="http://schemas.microsoft.com/office/drawing/2014/main" id="{41AC0E07-237F-40AE-8F9D-CD37666CDA51}"/>
                    </a:ext>
                  </a:extLst>
                </p:cNvPr>
                <p:cNvSpPr/>
                <p:nvPr/>
              </p:nvSpPr>
              <p:spPr>
                <a:xfrm>
                  <a:off x="4750739" y="3842748"/>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1862" name="Freeform: Shape 1861">
                  <a:extLst>
                    <a:ext uri="{FF2B5EF4-FFF2-40B4-BE49-F238E27FC236}">
                      <a16:creationId xmlns:a16="http://schemas.microsoft.com/office/drawing/2014/main" id="{CCCDC7E0-48C5-4588-92EE-BAB3463E8086}"/>
                    </a:ext>
                  </a:extLst>
                </p:cNvPr>
                <p:cNvSpPr/>
                <p:nvPr/>
              </p:nvSpPr>
              <p:spPr>
                <a:xfrm>
                  <a:off x="4600277" y="4002548"/>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3200"/>
                </a:p>
              </p:txBody>
            </p:sp>
            <p:sp>
              <p:nvSpPr>
                <p:cNvPr id="1863" name="Freeform: Shape 1862">
                  <a:extLst>
                    <a:ext uri="{FF2B5EF4-FFF2-40B4-BE49-F238E27FC236}">
                      <a16:creationId xmlns:a16="http://schemas.microsoft.com/office/drawing/2014/main" id="{1C72B706-ECB5-4265-A748-0374FCD9838C}"/>
                    </a:ext>
                  </a:extLst>
                </p:cNvPr>
                <p:cNvSpPr/>
                <p:nvPr/>
              </p:nvSpPr>
              <p:spPr>
                <a:xfrm>
                  <a:off x="5392053" y="4545286"/>
                  <a:ext cx="31536" cy="31536"/>
                </a:xfrm>
                <a:custGeom>
                  <a:avLst/>
                  <a:gdLst>
                    <a:gd name="connsiteX0" fmla="*/ 31537 w 31536"/>
                    <a:gd name="connsiteY0" fmla="*/ 15769 h 31536"/>
                    <a:gd name="connsiteX1" fmla="*/ 15768 w 31536"/>
                    <a:gd name="connsiteY1" fmla="*/ 31537 h 31536"/>
                    <a:gd name="connsiteX2" fmla="*/ 0 w 31536"/>
                    <a:gd name="connsiteY2" fmla="*/ 15769 h 31536"/>
                    <a:gd name="connsiteX3" fmla="*/ 15768 w 31536"/>
                    <a:gd name="connsiteY3" fmla="*/ 0 h 31536"/>
                    <a:gd name="connsiteX4" fmla="*/ 31537 w 31536"/>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3200"/>
                </a:p>
              </p:txBody>
            </p:sp>
            <p:sp>
              <p:nvSpPr>
                <p:cNvPr id="1864" name="Freeform: Shape 1863">
                  <a:extLst>
                    <a:ext uri="{FF2B5EF4-FFF2-40B4-BE49-F238E27FC236}">
                      <a16:creationId xmlns:a16="http://schemas.microsoft.com/office/drawing/2014/main" id="{194666EF-EA76-40E4-BD97-080FEB8207FE}"/>
                    </a:ext>
                  </a:extLst>
                </p:cNvPr>
                <p:cNvSpPr/>
                <p:nvPr/>
              </p:nvSpPr>
              <p:spPr>
                <a:xfrm>
                  <a:off x="5846962" y="4498685"/>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8"/>
                        <a:pt x="7048" y="0"/>
                        <a:pt x="15769" y="0"/>
                      </a:cubicBezTo>
                      <a:cubicBezTo>
                        <a:pt x="24490" y="0"/>
                        <a:pt x="31537" y="7048"/>
                        <a:pt x="31537" y="15769"/>
                      </a:cubicBezTo>
                      <a:close/>
                    </a:path>
                  </a:pathLst>
                </a:custGeom>
                <a:grpFill/>
                <a:ln w="8809" cap="flat">
                  <a:noFill/>
                  <a:prstDash val="solid"/>
                  <a:miter/>
                </a:ln>
              </p:spPr>
              <p:txBody>
                <a:bodyPr rtlCol="0" anchor="ctr"/>
                <a:lstStyle/>
                <a:p>
                  <a:endParaRPr lang="en-US" sz="3200"/>
                </a:p>
              </p:txBody>
            </p:sp>
            <p:sp>
              <p:nvSpPr>
                <p:cNvPr id="1865" name="Freeform: Shape 1864">
                  <a:extLst>
                    <a:ext uri="{FF2B5EF4-FFF2-40B4-BE49-F238E27FC236}">
                      <a16:creationId xmlns:a16="http://schemas.microsoft.com/office/drawing/2014/main" id="{6F4994AE-8714-4203-B8D0-96EA0DF31A6B}"/>
                    </a:ext>
                  </a:extLst>
                </p:cNvPr>
                <p:cNvSpPr/>
                <p:nvPr/>
              </p:nvSpPr>
              <p:spPr>
                <a:xfrm>
                  <a:off x="5577135" y="4316245"/>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1866" name="Freeform: Shape 1865">
                  <a:extLst>
                    <a:ext uri="{FF2B5EF4-FFF2-40B4-BE49-F238E27FC236}">
                      <a16:creationId xmlns:a16="http://schemas.microsoft.com/office/drawing/2014/main" id="{287F8C84-7BBC-4057-9F71-736869B266AE}"/>
                    </a:ext>
                  </a:extLst>
                </p:cNvPr>
                <p:cNvSpPr/>
                <p:nvPr/>
              </p:nvSpPr>
              <p:spPr>
                <a:xfrm>
                  <a:off x="4950621" y="4390771"/>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8"/>
                        <a:pt x="7048" y="0"/>
                        <a:pt x="15769" y="0"/>
                      </a:cubicBezTo>
                      <a:cubicBezTo>
                        <a:pt x="24490" y="0"/>
                        <a:pt x="31537" y="7048"/>
                        <a:pt x="31537" y="15769"/>
                      </a:cubicBezTo>
                      <a:close/>
                    </a:path>
                  </a:pathLst>
                </a:custGeom>
                <a:grpFill/>
                <a:ln w="8809" cap="flat">
                  <a:noFill/>
                  <a:prstDash val="solid"/>
                  <a:miter/>
                </a:ln>
              </p:spPr>
              <p:txBody>
                <a:bodyPr rtlCol="0" anchor="ctr"/>
                <a:lstStyle/>
                <a:p>
                  <a:endParaRPr lang="en-US" sz="3200"/>
                </a:p>
              </p:txBody>
            </p:sp>
            <p:sp>
              <p:nvSpPr>
                <p:cNvPr id="1867" name="Freeform: Shape 1866">
                  <a:extLst>
                    <a:ext uri="{FF2B5EF4-FFF2-40B4-BE49-F238E27FC236}">
                      <a16:creationId xmlns:a16="http://schemas.microsoft.com/office/drawing/2014/main" id="{73BDC5A6-4604-4BF7-9398-DCCCC17E7F09}"/>
                    </a:ext>
                  </a:extLst>
                </p:cNvPr>
                <p:cNvSpPr/>
                <p:nvPr/>
              </p:nvSpPr>
              <p:spPr>
                <a:xfrm>
                  <a:off x="5178252" y="4138827"/>
                  <a:ext cx="31537" cy="31536"/>
                </a:xfrm>
                <a:custGeom>
                  <a:avLst/>
                  <a:gdLst>
                    <a:gd name="connsiteX0" fmla="*/ 31537 w 31537"/>
                    <a:gd name="connsiteY0" fmla="*/ 15768 h 31536"/>
                    <a:gd name="connsiteX1" fmla="*/ 15768 w 31537"/>
                    <a:gd name="connsiteY1" fmla="*/ 31537 h 31536"/>
                    <a:gd name="connsiteX2" fmla="*/ 0 w 31537"/>
                    <a:gd name="connsiteY2" fmla="*/ 15768 h 31536"/>
                    <a:gd name="connsiteX3" fmla="*/ 15768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3200"/>
                </a:p>
              </p:txBody>
            </p:sp>
            <p:sp>
              <p:nvSpPr>
                <p:cNvPr id="1868" name="Freeform: Shape 1867">
                  <a:extLst>
                    <a:ext uri="{FF2B5EF4-FFF2-40B4-BE49-F238E27FC236}">
                      <a16:creationId xmlns:a16="http://schemas.microsoft.com/office/drawing/2014/main" id="{9B169E06-A0D7-4E41-B10F-07B722A18D2E}"/>
                    </a:ext>
                  </a:extLst>
                </p:cNvPr>
                <p:cNvSpPr/>
                <p:nvPr/>
              </p:nvSpPr>
              <p:spPr>
                <a:xfrm>
                  <a:off x="5350032" y="4138562"/>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89" y="31537"/>
                        <a:pt x="15768" y="31537"/>
                      </a:cubicBezTo>
                      <a:cubicBezTo>
                        <a:pt x="7047" y="31537"/>
                        <a:pt x="0" y="24490"/>
                        <a:pt x="0" y="15769"/>
                      </a:cubicBezTo>
                      <a:cubicBezTo>
                        <a:pt x="0" y="7048"/>
                        <a:pt x="7047" y="0"/>
                        <a:pt x="15768" y="0"/>
                      </a:cubicBezTo>
                      <a:cubicBezTo>
                        <a:pt x="24489" y="88"/>
                        <a:pt x="31537" y="7136"/>
                        <a:pt x="31537" y="15769"/>
                      </a:cubicBezTo>
                      <a:close/>
                    </a:path>
                  </a:pathLst>
                </a:custGeom>
                <a:grpFill/>
                <a:ln w="8809" cap="flat">
                  <a:noFill/>
                  <a:prstDash val="solid"/>
                  <a:miter/>
                </a:ln>
              </p:spPr>
              <p:txBody>
                <a:bodyPr rtlCol="0" anchor="ctr"/>
                <a:lstStyle/>
                <a:p>
                  <a:endParaRPr lang="en-US" sz="3200"/>
                </a:p>
              </p:txBody>
            </p:sp>
            <p:sp>
              <p:nvSpPr>
                <p:cNvPr id="1869" name="Freeform: Shape 1868">
                  <a:extLst>
                    <a:ext uri="{FF2B5EF4-FFF2-40B4-BE49-F238E27FC236}">
                      <a16:creationId xmlns:a16="http://schemas.microsoft.com/office/drawing/2014/main" id="{4718FD56-2D22-4B1A-A97E-FACFFC31FF7A}"/>
                    </a:ext>
                  </a:extLst>
                </p:cNvPr>
                <p:cNvSpPr/>
                <p:nvPr/>
              </p:nvSpPr>
              <p:spPr>
                <a:xfrm>
                  <a:off x="5418921" y="3931721"/>
                  <a:ext cx="31536" cy="31536"/>
                </a:xfrm>
                <a:custGeom>
                  <a:avLst/>
                  <a:gdLst>
                    <a:gd name="connsiteX0" fmla="*/ 31537 w 31536"/>
                    <a:gd name="connsiteY0" fmla="*/ 15769 h 31536"/>
                    <a:gd name="connsiteX1" fmla="*/ 15768 w 31536"/>
                    <a:gd name="connsiteY1" fmla="*/ 31537 h 31536"/>
                    <a:gd name="connsiteX2" fmla="*/ 0 w 31536"/>
                    <a:gd name="connsiteY2" fmla="*/ 15769 h 31536"/>
                    <a:gd name="connsiteX3" fmla="*/ 15768 w 31536"/>
                    <a:gd name="connsiteY3" fmla="*/ 0 h 31536"/>
                    <a:gd name="connsiteX4" fmla="*/ 31537 w 31536"/>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3200"/>
                </a:p>
              </p:txBody>
            </p:sp>
            <p:sp>
              <p:nvSpPr>
                <p:cNvPr id="1870" name="Freeform: Shape 1869">
                  <a:extLst>
                    <a:ext uri="{FF2B5EF4-FFF2-40B4-BE49-F238E27FC236}">
                      <a16:creationId xmlns:a16="http://schemas.microsoft.com/office/drawing/2014/main" id="{71205F8C-C14C-46B6-8C64-BCA1DE16815C}"/>
                    </a:ext>
                  </a:extLst>
                </p:cNvPr>
                <p:cNvSpPr/>
                <p:nvPr/>
              </p:nvSpPr>
              <p:spPr>
                <a:xfrm>
                  <a:off x="4934852" y="3493197"/>
                  <a:ext cx="31537" cy="31536"/>
                </a:xfrm>
                <a:custGeom>
                  <a:avLst/>
                  <a:gdLst>
                    <a:gd name="connsiteX0" fmla="*/ 31537 w 31537"/>
                    <a:gd name="connsiteY0" fmla="*/ 15769 h 31536"/>
                    <a:gd name="connsiteX1" fmla="*/ 15768 w 31537"/>
                    <a:gd name="connsiteY1" fmla="*/ 31537 h 31536"/>
                    <a:gd name="connsiteX2" fmla="*/ 0 w 31537"/>
                    <a:gd name="connsiteY2" fmla="*/ 15769 h 31536"/>
                    <a:gd name="connsiteX3" fmla="*/ 15768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89" y="31537"/>
                        <a:pt x="15768" y="31537"/>
                      </a:cubicBezTo>
                      <a:cubicBezTo>
                        <a:pt x="7047" y="31537"/>
                        <a:pt x="0" y="24490"/>
                        <a:pt x="0" y="15769"/>
                      </a:cubicBezTo>
                      <a:cubicBezTo>
                        <a:pt x="0" y="7047"/>
                        <a:pt x="7047" y="0"/>
                        <a:pt x="15768" y="0"/>
                      </a:cubicBezTo>
                      <a:cubicBezTo>
                        <a:pt x="24489" y="88"/>
                        <a:pt x="31537" y="7135"/>
                        <a:pt x="31537" y="15769"/>
                      </a:cubicBezTo>
                      <a:close/>
                    </a:path>
                  </a:pathLst>
                </a:custGeom>
                <a:grpFill/>
                <a:ln w="8809" cap="flat">
                  <a:noFill/>
                  <a:prstDash val="solid"/>
                  <a:miter/>
                </a:ln>
              </p:spPr>
              <p:txBody>
                <a:bodyPr rtlCol="0" anchor="ctr"/>
                <a:lstStyle/>
                <a:p>
                  <a:endParaRPr lang="en-US" sz="3200"/>
                </a:p>
              </p:txBody>
            </p:sp>
            <p:sp>
              <p:nvSpPr>
                <p:cNvPr id="1871" name="Freeform: Shape 1870">
                  <a:extLst>
                    <a:ext uri="{FF2B5EF4-FFF2-40B4-BE49-F238E27FC236}">
                      <a16:creationId xmlns:a16="http://schemas.microsoft.com/office/drawing/2014/main" id="{1DBFCE21-5A7E-43F4-B36E-14AFAB0B78E6}"/>
                    </a:ext>
                  </a:extLst>
                </p:cNvPr>
                <p:cNvSpPr/>
                <p:nvPr/>
              </p:nvSpPr>
              <p:spPr>
                <a:xfrm>
                  <a:off x="4942679" y="2781914"/>
                  <a:ext cx="17206" cy="17225"/>
                </a:xfrm>
                <a:custGeom>
                  <a:avLst/>
                  <a:gdLst>
                    <a:gd name="connsiteX0" fmla="*/ 14 w 17206"/>
                    <a:gd name="connsiteY0" fmla="*/ 9185 h 17225"/>
                    <a:gd name="connsiteX1" fmla="*/ 8030 w 17206"/>
                    <a:gd name="connsiteY1" fmla="*/ 24 h 17225"/>
                    <a:gd name="connsiteX2" fmla="*/ 17192 w 17206"/>
                    <a:gd name="connsiteY2" fmla="*/ 8040 h 17225"/>
                    <a:gd name="connsiteX3" fmla="*/ 9175 w 17206"/>
                    <a:gd name="connsiteY3" fmla="*/ 17202 h 17225"/>
                    <a:gd name="connsiteX4" fmla="*/ 14 w 17206"/>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25">
                      <a:moveTo>
                        <a:pt x="14" y="9185"/>
                      </a:moveTo>
                      <a:cubicBezTo>
                        <a:pt x="-251" y="4428"/>
                        <a:pt x="3273" y="376"/>
                        <a:pt x="8030" y="24"/>
                      </a:cubicBezTo>
                      <a:cubicBezTo>
                        <a:pt x="12787" y="-328"/>
                        <a:pt x="16839" y="3283"/>
                        <a:pt x="17192" y="8040"/>
                      </a:cubicBezTo>
                      <a:cubicBezTo>
                        <a:pt x="17456" y="12797"/>
                        <a:pt x="13932" y="16849"/>
                        <a:pt x="9175" y="17202"/>
                      </a:cubicBezTo>
                      <a:cubicBezTo>
                        <a:pt x="4419" y="17554"/>
                        <a:pt x="278" y="13942"/>
                        <a:pt x="14" y="9185"/>
                      </a:cubicBezTo>
                      <a:close/>
                    </a:path>
                  </a:pathLst>
                </a:custGeom>
                <a:grpFill/>
                <a:ln w="8809" cap="flat">
                  <a:noFill/>
                  <a:prstDash val="solid"/>
                  <a:miter/>
                </a:ln>
              </p:spPr>
              <p:txBody>
                <a:bodyPr rtlCol="0" anchor="ctr"/>
                <a:lstStyle/>
                <a:p>
                  <a:endParaRPr lang="en-US" sz="3200"/>
                </a:p>
              </p:txBody>
            </p:sp>
            <p:sp>
              <p:nvSpPr>
                <p:cNvPr id="1872" name="Freeform: Shape 1871">
                  <a:extLst>
                    <a:ext uri="{FF2B5EF4-FFF2-40B4-BE49-F238E27FC236}">
                      <a16:creationId xmlns:a16="http://schemas.microsoft.com/office/drawing/2014/main" id="{3CCFDA46-D24D-4373-8126-18B759986FFA}"/>
                    </a:ext>
                  </a:extLst>
                </p:cNvPr>
                <p:cNvSpPr/>
                <p:nvPr/>
              </p:nvSpPr>
              <p:spPr>
                <a:xfrm>
                  <a:off x="4106152" y="3453541"/>
                  <a:ext cx="17206" cy="17215"/>
                </a:xfrm>
                <a:custGeom>
                  <a:avLst/>
                  <a:gdLst>
                    <a:gd name="connsiteX0" fmla="*/ 14 w 17206"/>
                    <a:gd name="connsiteY0" fmla="*/ 9176 h 17215"/>
                    <a:gd name="connsiteX1" fmla="*/ 8030 w 17206"/>
                    <a:gd name="connsiteY1" fmla="*/ 14 h 17215"/>
                    <a:gd name="connsiteX2" fmla="*/ 17192 w 17206"/>
                    <a:gd name="connsiteY2" fmla="*/ 8030 h 17215"/>
                    <a:gd name="connsiteX3" fmla="*/ 9176 w 17206"/>
                    <a:gd name="connsiteY3" fmla="*/ 17192 h 17215"/>
                    <a:gd name="connsiteX4" fmla="*/ 14 w 17206"/>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6"/>
                      </a:moveTo>
                      <a:cubicBezTo>
                        <a:pt x="-250" y="4419"/>
                        <a:pt x="3273" y="366"/>
                        <a:pt x="8030" y="14"/>
                      </a:cubicBezTo>
                      <a:cubicBezTo>
                        <a:pt x="12787" y="-250"/>
                        <a:pt x="16840" y="3273"/>
                        <a:pt x="17192" y="8030"/>
                      </a:cubicBezTo>
                      <a:cubicBezTo>
                        <a:pt x="17456" y="12787"/>
                        <a:pt x="13933" y="16840"/>
                        <a:pt x="9176" y="17192"/>
                      </a:cubicBezTo>
                      <a:cubicBezTo>
                        <a:pt x="4419" y="17544"/>
                        <a:pt x="278" y="13932"/>
                        <a:pt x="14" y="9176"/>
                      </a:cubicBezTo>
                      <a:close/>
                    </a:path>
                  </a:pathLst>
                </a:custGeom>
                <a:grpFill/>
                <a:ln w="8809" cap="flat">
                  <a:noFill/>
                  <a:prstDash val="solid"/>
                  <a:miter/>
                </a:ln>
              </p:spPr>
              <p:txBody>
                <a:bodyPr rtlCol="0" anchor="ctr"/>
                <a:lstStyle/>
                <a:p>
                  <a:endParaRPr lang="en-US" sz="3200"/>
                </a:p>
              </p:txBody>
            </p:sp>
            <p:sp>
              <p:nvSpPr>
                <p:cNvPr id="1873" name="Freeform: Shape 1872">
                  <a:extLst>
                    <a:ext uri="{FF2B5EF4-FFF2-40B4-BE49-F238E27FC236}">
                      <a16:creationId xmlns:a16="http://schemas.microsoft.com/office/drawing/2014/main" id="{ACDDCF42-5DF4-4356-BCD7-AF5FADE3CE4E}"/>
                    </a:ext>
                  </a:extLst>
                </p:cNvPr>
                <p:cNvSpPr/>
                <p:nvPr/>
              </p:nvSpPr>
              <p:spPr>
                <a:xfrm>
                  <a:off x="3629396" y="3830401"/>
                  <a:ext cx="17215" cy="17215"/>
                </a:xfrm>
                <a:custGeom>
                  <a:avLst/>
                  <a:gdLst>
                    <a:gd name="connsiteX0" fmla="*/ 14 w 17215"/>
                    <a:gd name="connsiteY0" fmla="*/ 9176 h 17215"/>
                    <a:gd name="connsiteX1" fmla="*/ 8030 w 17215"/>
                    <a:gd name="connsiteY1" fmla="*/ 14 h 17215"/>
                    <a:gd name="connsiteX2" fmla="*/ 17192 w 17215"/>
                    <a:gd name="connsiteY2" fmla="*/ 8030 h 17215"/>
                    <a:gd name="connsiteX3" fmla="*/ 9176 w 17215"/>
                    <a:gd name="connsiteY3" fmla="*/ 17192 h 17215"/>
                    <a:gd name="connsiteX4" fmla="*/ 1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6"/>
                      </a:moveTo>
                      <a:cubicBezTo>
                        <a:pt x="-250" y="4419"/>
                        <a:pt x="3273" y="366"/>
                        <a:pt x="8030" y="14"/>
                      </a:cubicBezTo>
                      <a:cubicBezTo>
                        <a:pt x="12787" y="-250"/>
                        <a:pt x="16840" y="3273"/>
                        <a:pt x="17192" y="8030"/>
                      </a:cubicBezTo>
                      <a:cubicBezTo>
                        <a:pt x="17544" y="12787"/>
                        <a:pt x="13932" y="16840"/>
                        <a:pt x="9176" y="17192"/>
                      </a:cubicBezTo>
                      <a:cubicBezTo>
                        <a:pt x="4419" y="17544"/>
                        <a:pt x="366" y="13932"/>
                        <a:pt x="14" y="9176"/>
                      </a:cubicBezTo>
                      <a:close/>
                    </a:path>
                  </a:pathLst>
                </a:custGeom>
                <a:grpFill/>
                <a:ln w="8809" cap="flat">
                  <a:noFill/>
                  <a:prstDash val="solid"/>
                  <a:miter/>
                </a:ln>
              </p:spPr>
              <p:txBody>
                <a:bodyPr rtlCol="0" anchor="ctr"/>
                <a:lstStyle/>
                <a:p>
                  <a:endParaRPr lang="en-US" sz="3200"/>
                </a:p>
              </p:txBody>
            </p:sp>
            <p:sp>
              <p:nvSpPr>
                <p:cNvPr id="1874" name="Freeform: Shape 1873">
                  <a:extLst>
                    <a:ext uri="{FF2B5EF4-FFF2-40B4-BE49-F238E27FC236}">
                      <a16:creationId xmlns:a16="http://schemas.microsoft.com/office/drawing/2014/main" id="{6ECF3C69-4FB1-416A-9371-F889B8BA8AF7}"/>
                    </a:ext>
                  </a:extLst>
                </p:cNvPr>
                <p:cNvSpPr/>
                <p:nvPr/>
              </p:nvSpPr>
              <p:spPr>
                <a:xfrm>
                  <a:off x="2765904" y="3395831"/>
                  <a:ext cx="17225" cy="17215"/>
                </a:xfrm>
                <a:custGeom>
                  <a:avLst/>
                  <a:gdLst>
                    <a:gd name="connsiteX0" fmla="*/ 24 w 17225"/>
                    <a:gd name="connsiteY0" fmla="*/ 9185 h 17215"/>
                    <a:gd name="connsiteX1" fmla="*/ 8040 w 17225"/>
                    <a:gd name="connsiteY1" fmla="*/ 24 h 17215"/>
                    <a:gd name="connsiteX2" fmla="*/ 17202 w 17225"/>
                    <a:gd name="connsiteY2" fmla="*/ 8040 h 17215"/>
                    <a:gd name="connsiteX3" fmla="*/ 9185 w 17225"/>
                    <a:gd name="connsiteY3" fmla="*/ 17202 h 17215"/>
                    <a:gd name="connsiteX4" fmla="*/ 24 w 1722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15">
                      <a:moveTo>
                        <a:pt x="24" y="9185"/>
                      </a:moveTo>
                      <a:cubicBezTo>
                        <a:pt x="-329" y="4428"/>
                        <a:pt x="3283" y="376"/>
                        <a:pt x="8040" y="24"/>
                      </a:cubicBezTo>
                      <a:cubicBezTo>
                        <a:pt x="12797" y="-328"/>
                        <a:pt x="16849" y="3283"/>
                        <a:pt x="17202" y="8040"/>
                      </a:cubicBezTo>
                      <a:cubicBezTo>
                        <a:pt x="17554" y="12797"/>
                        <a:pt x="13942" y="16849"/>
                        <a:pt x="9185" y="17202"/>
                      </a:cubicBezTo>
                      <a:cubicBezTo>
                        <a:pt x="4428" y="17466"/>
                        <a:pt x="376" y="13942"/>
                        <a:pt x="24" y="9185"/>
                      </a:cubicBezTo>
                      <a:close/>
                    </a:path>
                  </a:pathLst>
                </a:custGeom>
                <a:grpFill/>
                <a:ln w="8809" cap="flat">
                  <a:noFill/>
                  <a:prstDash val="solid"/>
                  <a:miter/>
                </a:ln>
              </p:spPr>
              <p:txBody>
                <a:bodyPr rtlCol="0" anchor="ctr"/>
                <a:lstStyle/>
                <a:p>
                  <a:endParaRPr lang="en-US" sz="3200"/>
                </a:p>
              </p:txBody>
            </p:sp>
            <p:sp>
              <p:nvSpPr>
                <p:cNvPr id="1875" name="Freeform: Shape 1874">
                  <a:extLst>
                    <a:ext uri="{FF2B5EF4-FFF2-40B4-BE49-F238E27FC236}">
                      <a16:creationId xmlns:a16="http://schemas.microsoft.com/office/drawing/2014/main" id="{178110E2-4573-4764-B885-027ED87C427C}"/>
                    </a:ext>
                  </a:extLst>
                </p:cNvPr>
                <p:cNvSpPr/>
                <p:nvPr/>
              </p:nvSpPr>
              <p:spPr>
                <a:xfrm>
                  <a:off x="3701544" y="3422709"/>
                  <a:ext cx="17206" cy="17205"/>
                </a:xfrm>
                <a:custGeom>
                  <a:avLst/>
                  <a:gdLst>
                    <a:gd name="connsiteX0" fmla="*/ 14 w 17206"/>
                    <a:gd name="connsiteY0" fmla="*/ 9176 h 17205"/>
                    <a:gd name="connsiteX1" fmla="*/ 8030 w 17206"/>
                    <a:gd name="connsiteY1" fmla="*/ 14 h 17205"/>
                    <a:gd name="connsiteX2" fmla="*/ 17192 w 17206"/>
                    <a:gd name="connsiteY2" fmla="*/ 8030 h 17205"/>
                    <a:gd name="connsiteX3" fmla="*/ 9176 w 17206"/>
                    <a:gd name="connsiteY3" fmla="*/ 17192 h 17205"/>
                    <a:gd name="connsiteX4" fmla="*/ 14 w 17206"/>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05">
                      <a:moveTo>
                        <a:pt x="14" y="9176"/>
                      </a:moveTo>
                      <a:cubicBezTo>
                        <a:pt x="-250" y="4419"/>
                        <a:pt x="3273" y="366"/>
                        <a:pt x="8030" y="14"/>
                      </a:cubicBezTo>
                      <a:cubicBezTo>
                        <a:pt x="12787" y="-250"/>
                        <a:pt x="16840" y="3273"/>
                        <a:pt x="17192" y="8030"/>
                      </a:cubicBezTo>
                      <a:cubicBezTo>
                        <a:pt x="17456" y="12787"/>
                        <a:pt x="13932" y="16840"/>
                        <a:pt x="9176" y="17192"/>
                      </a:cubicBezTo>
                      <a:cubicBezTo>
                        <a:pt x="4419" y="17456"/>
                        <a:pt x="278" y="13932"/>
                        <a:pt x="14" y="9176"/>
                      </a:cubicBezTo>
                      <a:close/>
                    </a:path>
                  </a:pathLst>
                </a:custGeom>
                <a:grpFill/>
                <a:ln w="8809" cap="flat">
                  <a:noFill/>
                  <a:prstDash val="solid"/>
                  <a:miter/>
                </a:ln>
              </p:spPr>
              <p:txBody>
                <a:bodyPr rtlCol="0" anchor="ctr"/>
                <a:lstStyle/>
                <a:p>
                  <a:endParaRPr lang="en-US" sz="3200"/>
                </a:p>
              </p:txBody>
            </p:sp>
            <p:sp>
              <p:nvSpPr>
                <p:cNvPr id="1876" name="Freeform: Shape 1875">
                  <a:extLst>
                    <a:ext uri="{FF2B5EF4-FFF2-40B4-BE49-F238E27FC236}">
                      <a16:creationId xmlns:a16="http://schemas.microsoft.com/office/drawing/2014/main" id="{9C70EC80-52A0-4A86-B573-84D5C7A18E20}"/>
                    </a:ext>
                  </a:extLst>
                </p:cNvPr>
                <p:cNvSpPr/>
                <p:nvPr/>
              </p:nvSpPr>
              <p:spPr>
                <a:xfrm>
                  <a:off x="2945798" y="3516087"/>
                  <a:ext cx="17206" cy="17215"/>
                </a:xfrm>
                <a:custGeom>
                  <a:avLst/>
                  <a:gdLst>
                    <a:gd name="connsiteX0" fmla="*/ 14 w 17206"/>
                    <a:gd name="connsiteY0" fmla="*/ 9175 h 17215"/>
                    <a:gd name="connsiteX1" fmla="*/ 8030 w 17206"/>
                    <a:gd name="connsiteY1" fmla="*/ 14 h 17215"/>
                    <a:gd name="connsiteX2" fmla="*/ 17192 w 17206"/>
                    <a:gd name="connsiteY2" fmla="*/ 8030 h 17215"/>
                    <a:gd name="connsiteX3" fmla="*/ 9176 w 17206"/>
                    <a:gd name="connsiteY3" fmla="*/ 17192 h 17215"/>
                    <a:gd name="connsiteX4" fmla="*/ 14 w 17206"/>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5"/>
                      </a:moveTo>
                      <a:cubicBezTo>
                        <a:pt x="-250" y="4419"/>
                        <a:pt x="3273" y="366"/>
                        <a:pt x="8030" y="14"/>
                      </a:cubicBezTo>
                      <a:cubicBezTo>
                        <a:pt x="12787" y="-250"/>
                        <a:pt x="16840" y="3273"/>
                        <a:pt x="17192" y="8030"/>
                      </a:cubicBezTo>
                      <a:cubicBezTo>
                        <a:pt x="17456" y="12787"/>
                        <a:pt x="13933" y="16839"/>
                        <a:pt x="9176" y="17192"/>
                      </a:cubicBezTo>
                      <a:cubicBezTo>
                        <a:pt x="4419" y="17544"/>
                        <a:pt x="366" y="13932"/>
                        <a:pt x="14" y="9175"/>
                      </a:cubicBezTo>
                      <a:close/>
                    </a:path>
                  </a:pathLst>
                </a:custGeom>
                <a:grpFill/>
                <a:ln w="8809" cap="flat">
                  <a:noFill/>
                  <a:prstDash val="solid"/>
                  <a:miter/>
                </a:ln>
              </p:spPr>
              <p:txBody>
                <a:bodyPr rtlCol="0" anchor="ctr"/>
                <a:lstStyle/>
                <a:p>
                  <a:endParaRPr lang="en-US" sz="3200"/>
                </a:p>
              </p:txBody>
            </p:sp>
            <p:sp>
              <p:nvSpPr>
                <p:cNvPr id="1877" name="Freeform: Shape 1876">
                  <a:extLst>
                    <a:ext uri="{FF2B5EF4-FFF2-40B4-BE49-F238E27FC236}">
                      <a16:creationId xmlns:a16="http://schemas.microsoft.com/office/drawing/2014/main" id="{2F0FC14D-E580-4681-B0BE-10353B4086A1}"/>
                    </a:ext>
                  </a:extLst>
                </p:cNvPr>
                <p:cNvSpPr/>
                <p:nvPr/>
              </p:nvSpPr>
              <p:spPr>
                <a:xfrm>
                  <a:off x="2079409" y="3622943"/>
                  <a:ext cx="17205" cy="17206"/>
                </a:xfrm>
                <a:custGeom>
                  <a:avLst/>
                  <a:gdLst>
                    <a:gd name="connsiteX0" fmla="*/ 14 w 17205"/>
                    <a:gd name="connsiteY0" fmla="*/ 9176 h 17206"/>
                    <a:gd name="connsiteX1" fmla="*/ 8030 w 17205"/>
                    <a:gd name="connsiteY1" fmla="*/ 14 h 17206"/>
                    <a:gd name="connsiteX2" fmla="*/ 17192 w 17205"/>
                    <a:gd name="connsiteY2" fmla="*/ 8030 h 17206"/>
                    <a:gd name="connsiteX3" fmla="*/ 9175 w 17205"/>
                    <a:gd name="connsiteY3" fmla="*/ 17192 h 17206"/>
                    <a:gd name="connsiteX4" fmla="*/ 14 w 1720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6">
                      <a:moveTo>
                        <a:pt x="14" y="9176"/>
                      </a:moveTo>
                      <a:cubicBezTo>
                        <a:pt x="-250" y="4419"/>
                        <a:pt x="3273" y="366"/>
                        <a:pt x="8030" y="14"/>
                      </a:cubicBezTo>
                      <a:cubicBezTo>
                        <a:pt x="12787" y="-250"/>
                        <a:pt x="16840" y="3274"/>
                        <a:pt x="17192" y="8030"/>
                      </a:cubicBezTo>
                      <a:cubicBezTo>
                        <a:pt x="17456" y="12787"/>
                        <a:pt x="13933" y="16840"/>
                        <a:pt x="9175" y="17192"/>
                      </a:cubicBezTo>
                      <a:cubicBezTo>
                        <a:pt x="4419" y="17456"/>
                        <a:pt x="278" y="13933"/>
                        <a:pt x="14" y="9176"/>
                      </a:cubicBezTo>
                      <a:close/>
                    </a:path>
                  </a:pathLst>
                </a:custGeom>
                <a:grpFill/>
                <a:ln w="8809" cap="flat">
                  <a:noFill/>
                  <a:prstDash val="solid"/>
                  <a:miter/>
                </a:ln>
              </p:spPr>
              <p:txBody>
                <a:bodyPr rtlCol="0" anchor="ctr"/>
                <a:lstStyle/>
                <a:p>
                  <a:endParaRPr lang="en-US" sz="3200"/>
                </a:p>
              </p:txBody>
            </p:sp>
            <p:sp>
              <p:nvSpPr>
                <p:cNvPr id="1878" name="Freeform: Shape 1877">
                  <a:extLst>
                    <a:ext uri="{FF2B5EF4-FFF2-40B4-BE49-F238E27FC236}">
                      <a16:creationId xmlns:a16="http://schemas.microsoft.com/office/drawing/2014/main" id="{5574BF59-46EF-4EE2-8242-23E7CBBED2B8}"/>
                    </a:ext>
                  </a:extLst>
                </p:cNvPr>
                <p:cNvSpPr/>
                <p:nvPr/>
              </p:nvSpPr>
              <p:spPr>
                <a:xfrm>
                  <a:off x="2769780" y="3822551"/>
                  <a:ext cx="17215" cy="17215"/>
                </a:xfrm>
                <a:custGeom>
                  <a:avLst/>
                  <a:gdLst>
                    <a:gd name="connsiteX0" fmla="*/ 24 w 17215"/>
                    <a:gd name="connsiteY0" fmla="*/ 9185 h 17215"/>
                    <a:gd name="connsiteX1" fmla="*/ 8040 w 17215"/>
                    <a:gd name="connsiteY1" fmla="*/ 24 h 17215"/>
                    <a:gd name="connsiteX2" fmla="*/ 17202 w 17215"/>
                    <a:gd name="connsiteY2" fmla="*/ 8040 h 17215"/>
                    <a:gd name="connsiteX3" fmla="*/ 9185 w 17215"/>
                    <a:gd name="connsiteY3" fmla="*/ 17202 h 17215"/>
                    <a:gd name="connsiteX4" fmla="*/ 2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85"/>
                      </a:moveTo>
                      <a:cubicBezTo>
                        <a:pt x="-329" y="4428"/>
                        <a:pt x="3283" y="376"/>
                        <a:pt x="8040" y="24"/>
                      </a:cubicBezTo>
                      <a:cubicBezTo>
                        <a:pt x="12797" y="-328"/>
                        <a:pt x="16849" y="3283"/>
                        <a:pt x="17202" y="8040"/>
                      </a:cubicBezTo>
                      <a:cubicBezTo>
                        <a:pt x="17466" y="12797"/>
                        <a:pt x="13942" y="16849"/>
                        <a:pt x="9185" y="17202"/>
                      </a:cubicBezTo>
                      <a:cubicBezTo>
                        <a:pt x="4428" y="17466"/>
                        <a:pt x="376" y="13942"/>
                        <a:pt x="24" y="9185"/>
                      </a:cubicBezTo>
                      <a:close/>
                    </a:path>
                  </a:pathLst>
                </a:custGeom>
                <a:grpFill/>
                <a:ln w="8809" cap="flat">
                  <a:noFill/>
                  <a:prstDash val="solid"/>
                  <a:miter/>
                </a:ln>
              </p:spPr>
              <p:txBody>
                <a:bodyPr rtlCol="0" anchor="ctr"/>
                <a:lstStyle/>
                <a:p>
                  <a:endParaRPr lang="en-US" sz="3200"/>
                </a:p>
              </p:txBody>
            </p:sp>
            <p:sp>
              <p:nvSpPr>
                <p:cNvPr id="1879" name="Freeform: Shape 1878">
                  <a:extLst>
                    <a:ext uri="{FF2B5EF4-FFF2-40B4-BE49-F238E27FC236}">
                      <a16:creationId xmlns:a16="http://schemas.microsoft.com/office/drawing/2014/main" id="{DEF58DAA-980B-4B2B-8941-BA81AAFD79BE}"/>
                    </a:ext>
                  </a:extLst>
                </p:cNvPr>
                <p:cNvSpPr/>
                <p:nvPr/>
              </p:nvSpPr>
              <p:spPr>
                <a:xfrm>
                  <a:off x="2037389" y="4036704"/>
                  <a:ext cx="17215" cy="17215"/>
                </a:xfrm>
                <a:custGeom>
                  <a:avLst/>
                  <a:gdLst>
                    <a:gd name="connsiteX0" fmla="*/ 14 w 17215"/>
                    <a:gd name="connsiteY0" fmla="*/ 9185 h 17215"/>
                    <a:gd name="connsiteX1" fmla="*/ 8030 w 17215"/>
                    <a:gd name="connsiteY1" fmla="*/ 24 h 17215"/>
                    <a:gd name="connsiteX2" fmla="*/ 17192 w 17215"/>
                    <a:gd name="connsiteY2" fmla="*/ 8040 h 17215"/>
                    <a:gd name="connsiteX3" fmla="*/ 9176 w 17215"/>
                    <a:gd name="connsiteY3" fmla="*/ 17202 h 17215"/>
                    <a:gd name="connsiteX4" fmla="*/ 1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85"/>
                      </a:moveTo>
                      <a:cubicBezTo>
                        <a:pt x="-250" y="4428"/>
                        <a:pt x="3273" y="376"/>
                        <a:pt x="8030" y="24"/>
                      </a:cubicBezTo>
                      <a:cubicBezTo>
                        <a:pt x="12787" y="-328"/>
                        <a:pt x="16840" y="3283"/>
                        <a:pt x="17192" y="8040"/>
                      </a:cubicBezTo>
                      <a:cubicBezTo>
                        <a:pt x="17544" y="12797"/>
                        <a:pt x="13933" y="16849"/>
                        <a:pt x="9176" y="17202"/>
                      </a:cubicBezTo>
                      <a:cubicBezTo>
                        <a:pt x="4419" y="17466"/>
                        <a:pt x="278" y="13854"/>
                        <a:pt x="14" y="9185"/>
                      </a:cubicBezTo>
                      <a:close/>
                    </a:path>
                  </a:pathLst>
                </a:custGeom>
                <a:grpFill/>
                <a:ln w="8809" cap="flat">
                  <a:noFill/>
                  <a:prstDash val="solid"/>
                  <a:miter/>
                </a:ln>
              </p:spPr>
              <p:txBody>
                <a:bodyPr rtlCol="0" anchor="ctr"/>
                <a:lstStyle/>
                <a:p>
                  <a:endParaRPr lang="en-US" sz="3200"/>
                </a:p>
              </p:txBody>
            </p:sp>
            <p:sp>
              <p:nvSpPr>
                <p:cNvPr id="1880" name="Freeform: Shape 1879">
                  <a:extLst>
                    <a:ext uri="{FF2B5EF4-FFF2-40B4-BE49-F238E27FC236}">
                      <a16:creationId xmlns:a16="http://schemas.microsoft.com/office/drawing/2014/main" id="{8C930F45-2256-4D35-BC26-6C06BB22BE8C}"/>
                    </a:ext>
                  </a:extLst>
                </p:cNvPr>
                <p:cNvSpPr/>
                <p:nvPr/>
              </p:nvSpPr>
              <p:spPr>
                <a:xfrm>
                  <a:off x="1712327" y="4379120"/>
                  <a:ext cx="17215" cy="17215"/>
                </a:xfrm>
                <a:custGeom>
                  <a:avLst/>
                  <a:gdLst>
                    <a:gd name="connsiteX0" fmla="*/ 14 w 17215"/>
                    <a:gd name="connsiteY0" fmla="*/ 9185 h 17215"/>
                    <a:gd name="connsiteX1" fmla="*/ 8030 w 17215"/>
                    <a:gd name="connsiteY1" fmla="*/ 24 h 17215"/>
                    <a:gd name="connsiteX2" fmla="*/ 17192 w 17215"/>
                    <a:gd name="connsiteY2" fmla="*/ 8040 h 17215"/>
                    <a:gd name="connsiteX3" fmla="*/ 9175 w 17215"/>
                    <a:gd name="connsiteY3" fmla="*/ 17202 h 17215"/>
                    <a:gd name="connsiteX4" fmla="*/ 1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85"/>
                      </a:moveTo>
                      <a:cubicBezTo>
                        <a:pt x="-250" y="4428"/>
                        <a:pt x="3273" y="376"/>
                        <a:pt x="8030" y="24"/>
                      </a:cubicBezTo>
                      <a:cubicBezTo>
                        <a:pt x="12787" y="-329"/>
                        <a:pt x="16840" y="3283"/>
                        <a:pt x="17192" y="8040"/>
                      </a:cubicBezTo>
                      <a:cubicBezTo>
                        <a:pt x="17544" y="12797"/>
                        <a:pt x="13933" y="16849"/>
                        <a:pt x="9175" y="17202"/>
                      </a:cubicBezTo>
                      <a:cubicBezTo>
                        <a:pt x="4419" y="17466"/>
                        <a:pt x="278" y="13854"/>
                        <a:pt x="14" y="9185"/>
                      </a:cubicBezTo>
                      <a:close/>
                    </a:path>
                  </a:pathLst>
                </a:custGeom>
                <a:grpFill/>
                <a:ln w="8809" cap="flat">
                  <a:noFill/>
                  <a:prstDash val="solid"/>
                  <a:miter/>
                </a:ln>
              </p:spPr>
              <p:txBody>
                <a:bodyPr rtlCol="0" anchor="ctr"/>
                <a:lstStyle/>
                <a:p>
                  <a:endParaRPr lang="en-US" sz="3200"/>
                </a:p>
              </p:txBody>
            </p:sp>
            <p:sp>
              <p:nvSpPr>
                <p:cNvPr id="1881" name="Freeform: Shape 1880">
                  <a:extLst>
                    <a:ext uri="{FF2B5EF4-FFF2-40B4-BE49-F238E27FC236}">
                      <a16:creationId xmlns:a16="http://schemas.microsoft.com/office/drawing/2014/main" id="{34DF2EA4-F768-4A22-B229-7330B6FD3CC6}"/>
                    </a:ext>
                  </a:extLst>
                </p:cNvPr>
                <p:cNvSpPr/>
                <p:nvPr/>
              </p:nvSpPr>
              <p:spPr>
                <a:xfrm>
                  <a:off x="1736014" y="4081641"/>
                  <a:ext cx="17215" cy="17215"/>
                </a:xfrm>
                <a:custGeom>
                  <a:avLst/>
                  <a:gdLst>
                    <a:gd name="connsiteX0" fmla="*/ 24 w 17215"/>
                    <a:gd name="connsiteY0" fmla="*/ 9176 h 17215"/>
                    <a:gd name="connsiteX1" fmla="*/ 8040 w 17215"/>
                    <a:gd name="connsiteY1" fmla="*/ 14 h 17215"/>
                    <a:gd name="connsiteX2" fmla="*/ 17202 w 17215"/>
                    <a:gd name="connsiteY2" fmla="*/ 8030 h 17215"/>
                    <a:gd name="connsiteX3" fmla="*/ 9185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9" y="4419"/>
                        <a:pt x="3283" y="366"/>
                        <a:pt x="8040" y="14"/>
                      </a:cubicBezTo>
                      <a:cubicBezTo>
                        <a:pt x="12797" y="-250"/>
                        <a:pt x="16849" y="3273"/>
                        <a:pt x="17202" y="8030"/>
                      </a:cubicBezTo>
                      <a:cubicBezTo>
                        <a:pt x="17466" y="12787"/>
                        <a:pt x="13942" y="16840"/>
                        <a:pt x="9185" y="17192"/>
                      </a:cubicBezTo>
                      <a:cubicBezTo>
                        <a:pt x="4428" y="17545"/>
                        <a:pt x="376" y="13933"/>
                        <a:pt x="24" y="9176"/>
                      </a:cubicBezTo>
                      <a:close/>
                    </a:path>
                  </a:pathLst>
                </a:custGeom>
                <a:grpFill/>
                <a:ln w="8809" cap="flat">
                  <a:noFill/>
                  <a:prstDash val="solid"/>
                  <a:miter/>
                </a:ln>
              </p:spPr>
              <p:txBody>
                <a:bodyPr rtlCol="0" anchor="ctr"/>
                <a:lstStyle/>
                <a:p>
                  <a:endParaRPr lang="en-US" sz="3200"/>
                </a:p>
              </p:txBody>
            </p:sp>
            <p:sp>
              <p:nvSpPr>
                <p:cNvPr id="1882" name="Freeform: Shape 1881">
                  <a:extLst>
                    <a:ext uri="{FF2B5EF4-FFF2-40B4-BE49-F238E27FC236}">
                      <a16:creationId xmlns:a16="http://schemas.microsoft.com/office/drawing/2014/main" id="{D639177B-440F-4654-9B1D-C842B59EA72A}"/>
                    </a:ext>
                  </a:extLst>
                </p:cNvPr>
                <p:cNvSpPr/>
                <p:nvPr/>
              </p:nvSpPr>
              <p:spPr>
                <a:xfrm>
                  <a:off x="2019408" y="3978220"/>
                  <a:ext cx="17215" cy="17215"/>
                </a:xfrm>
                <a:custGeom>
                  <a:avLst/>
                  <a:gdLst>
                    <a:gd name="connsiteX0" fmla="*/ 24 w 17215"/>
                    <a:gd name="connsiteY0" fmla="*/ 9176 h 17215"/>
                    <a:gd name="connsiteX1" fmla="*/ 8040 w 17215"/>
                    <a:gd name="connsiteY1" fmla="*/ 14 h 17215"/>
                    <a:gd name="connsiteX2" fmla="*/ 17202 w 17215"/>
                    <a:gd name="connsiteY2" fmla="*/ 8030 h 17215"/>
                    <a:gd name="connsiteX3" fmla="*/ 9185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9" y="4419"/>
                        <a:pt x="3283" y="366"/>
                        <a:pt x="8040" y="14"/>
                      </a:cubicBezTo>
                      <a:cubicBezTo>
                        <a:pt x="12797" y="-250"/>
                        <a:pt x="16849" y="3273"/>
                        <a:pt x="17202" y="8030"/>
                      </a:cubicBezTo>
                      <a:cubicBezTo>
                        <a:pt x="17466" y="12787"/>
                        <a:pt x="13942" y="16840"/>
                        <a:pt x="9185" y="17192"/>
                      </a:cubicBezTo>
                      <a:cubicBezTo>
                        <a:pt x="4428" y="17544"/>
                        <a:pt x="288" y="13932"/>
                        <a:pt x="24" y="9176"/>
                      </a:cubicBezTo>
                      <a:close/>
                    </a:path>
                  </a:pathLst>
                </a:custGeom>
                <a:grpFill/>
                <a:ln w="8809" cap="flat">
                  <a:noFill/>
                  <a:prstDash val="solid"/>
                  <a:miter/>
                </a:ln>
              </p:spPr>
              <p:txBody>
                <a:bodyPr rtlCol="0" anchor="ctr"/>
                <a:lstStyle/>
                <a:p>
                  <a:endParaRPr lang="en-US" sz="3200"/>
                </a:p>
              </p:txBody>
            </p:sp>
            <p:sp>
              <p:nvSpPr>
                <p:cNvPr id="1883" name="Freeform: Shape 1882">
                  <a:extLst>
                    <a:ext uri="{FF2B5EF4-FFF2-40B4-BE49-F238E27FC236}">
                      <a16:creationId xmlns:a16="http://schemas.microsoft.com/office/drawing/2014/main" id="{9FDF1079-1373-4D6A-8BD3-A36BFBF224EB}"/>
                    </a:ext>
                  </a:extLst>
                </p:cNvPr>
                <p:cNvSpPr/>
                <p:nvPr/>
              </p:nvSpPr>
              <p:spPr>
                <a:xfrm>
                  <a:off x="1848518" y="3827142"/>
                  <a:ext cx="17205" cy="17205"/>
                </a:xfrm>
                <a:custGeom>
                  <a:avLst/>
                  <a:gdLst>
                    <a:gd name="connsiteX0" fmla="*/ 14 w 17205"/>
                    <a:gd name="connsiteY0" fmla="*/ 9175 h 17205"/>
                    <a:gd name="connsiteX1" fmla="*/ 8030 w 17205"/>
                    <a:gd name="connsiteY1" fmla="*/ 14 h 17205"/>
                    <a:gd name="connsiteX2" fmla="*/ 17192 w 17205"/>
                    <a:gd name="connsiteY2" fmla="*/ 8030 h 17205"/>
                    <a:gd name="connsiteX3" fmla="*/ 9176 w 17205"/>
                    <a:gd name="connsiteY3" fmla="*/ 17192 h 17205"/>
                    <a:gd name="connsiteX4" fmla="*/ 14 w 17205"/>
                    <a:gd name="connsiteY4" fmla="*/ 9175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5">
                      <a:moveTo>
                        <a:pt x="14" y="9175"/>
                      </a:moveTo>
                      <a:cubicBezTo>
                        <a:pt x="-250" y="4419"/>
                        <a:pt x="3273" y="366"/>
                        <a:pt x="8030" y="14"/>
                      </a:cubicBezTo>
                      <a:cubicBezTo>
                        <a:pt x="12787" y="-250"/>
                        <a:pt x="16840" y="3273"/>
                        <a:pt x="17192" y="8030"/>
                      </a:cubicBezTo>
                      <a:cubicBezTo>
                        <a:pt x="17456" y="12787"/>
                        <a:pt x="13933" y="16840"/>
                        <a:pt x="9176" y="17192"/>
                      </a:cubicBezTo>
                      <a:cubicBezTo>
                        <a:pt x="4419" y="17456"/>
                        <a:pt x="278" y="13844"/>
                        <a:pt x="14" y="9175"/>
                      </a:cubicBezTo>
                      <a:close/>
                    </a:path>
                  </a:pathLst>
                </a:custGeom>
                <a:grpFill/>
                <a:ln w="8809" cap="flat">
                  <a:noFill/>
                  <a:prstDash val="solid"/>
                  <a:miter/>
                </a:ln>
              </p:spPr>
              <p:txBody>
                <a:bodyPr rtlCol="0" anchor="ctr"/>
                <a:lstStyle/>
                <a:p>
                  <a:endParaRPr lang="en-US" sz="3200"/>
                </a:p>
              </p:txBody>
            </p:sp>
            <p:sp>
              <p:nvSpPr>
                <p:cNvPr id="1884" name="Freeform: Shape 1883">
                  <a:extLst>
                    <a:ext uri="{FF2B5EF4-FFF2-40B4-BE49-F238E27FC236}">
                      <a16:creationId xmlns:a16="http://schemas.microsoft.com/office/drawing/2014/main" id="{94071D9A-BD69-446E-80BE-45E192EE711F}"/>
                    </a:ext>
                  </a:extLst>
                </p:cNvPr>
                <p:cNvSpPr/>
                <p:nvPr/>
              </p:nvSpPr>
              <p:spPr>
                <a:xfrm>
                  <a:off x="1678314" y="3267656"/>
                  <a:ext cx="17215" cy="17215"/>
                </a:xfrm>
                <a:custGeom>
                  <a:avLst/>
                  <a:gdLst>
                    <a:gd name="connsiteX0" fmla="*/ 24 w 17215"/>
                    <a:gd name="connsiteY0" fmla="*/ 9185 h 17215"/>
                    <a:gd name="connsiteX1" fmla="*/ 8040 w 17215"/>
                    <a:gd name="connsiteY1" fmla="*/ 24 h 17215"/>
                    <a:gd name="connsiteX2" fmla="*/ 17202 w 17215"/>
                    <a:gd name="connsiteY2" fmla="*/ 8040 h 17215"/>
                    <a:gd name="connsiteX3" fmla="*/ 9185 w 17215"/>
                    <a:gd name="connsiteY3" fmla="*/ 17202 h 17215"/>
                    <a:gd name="connsiteX4" fmla="*/ 2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85"/>
                      </a:moveTo>
                      <a:cubicBezTo>
                        <a:pt x="-329" y="4428"/>
                        <a:pt x="3283" y="376"/>
                        <a:pt x="8040" y="24"/>
                      </a:cubicBezTo>
                      <a:cubicBezTo>
                        <a:pt x="12797" y="-329"/>
                        <a:pt x="16849" y="3283"/>
                        <a:pt x="17202" y="8040"/>
                      </a:cubicBezTo>
                      <a:cubicBezTo>
                        <a:pt x="17466" y="12797"/>
                        <a:pt x="13942" y="16849"/>
                        <a:pt x="9185" y="17202"/>
                      </a:cubicBezTo>
                      <a:cubicBezTo>
                        <a:pt x="4428" y="17466"/>
                        <a:pt x="288" y="13942"/>
                        <a:pt x="24" y="9185"/>
                      </a:cubicBezTo>
                      <a:close/>
                    </a:path>
                  </a:pathLst>
                </a:custGeom>
                <a:grpFill/>
                <a:ln w="8809" cap="flat">
                  <a:noFill/>
                  <a:prstDash val="solid"/>
                  <a:miter/>
                </a:ln>
              </p:spPr>
              <p:txBody>
                <a:bodyPr rtlCol="0" anchor="ctr"/>
                <a:lstStyle/>
                <a:p>
                  <a:endParaRPr lang="en-US" sz="3200"/>
                </a:p>
              </p:txBody>
            </p:sp>
            <p:sp>
              <p:nvSpPr>
                <p:cNvPr id="1885" name="Freeform: Shape 1884">
                  <a:extLst>
                    <a:ext uri="{FF2B5EF4-FFF2-40B4-BE49-F238E27FC236}">
                      <a16:creationId xmlns:a16="http://schemas.microsoft.com/office/drawing/2014/main" id="{25A34C51-0511-4731-A30F-41021C8BD15B}"/>
                    </a:ext>
                  </a:extLst>
                </p:cNvPr>
                <p:cNvSpPr/>
                <p:nvPr/>
              </p:nvSpPr>
              <p:spPr>
                <a:xfrm>
                  <a:off x="1816619" y="2615508"/>
                  <a:ext cx="17215" cy="17225"/>
                </a:xfrm>
                <a:custGeom>
                  <a:avLst/>
                  <a:gdLst>
                    <a:gd name="connsiteX0" fmla="*/ 24 w 17215"/>
                    <a:gd name="connsiteY0" fmla="*/ 9185 h 17225"/>
                    <a:gd name="connsiteX1" fmla="*/ 8040 w 17215"/>
                    <a:gd name="connsiteY1" fmla="*/ 24 h 17225"/>
                    <a:gd name="connsiteX2" fmla="*/ 17202 w 17215"/>
                    <a:gd name="connsiteY2" fmla="*/ 8040 h 17225"/>
                    <a:gd name="connsiteX3" fmla="*/ 9185 w 17215"/>
                    <a:gd name="connsiteY3" fmla="*/ 17202 h 17225"/>
                    <a:gd name="connsiteX4" fmla="*/ 2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24" y="9185"/>
                      </a:moveTo>
                      <a:cubicBezTo>
                        <a:pt x="-329" y="4428"/>
                        <a:pt x="3283" y="376"/>
                        <a:pt x="8040" y="24"/>
                      </a:cubicBezTo>
                      <a:cubicBezTo>
                        <a:pt x="12797" y="-329"/>
                        <a:pt x="16849" y="3283"/>
                        <a:pt x="17202" y="8040"/>
                      </a:cubicBezTo>
                      <a:cubicBezTo>
                        <a:pt x="17466" y="12797"/>
                        <a:pt x="13942" y="16849"/>
                        <a:pt x="9185" y="17202"/>
                      </a:cubicBezTo>
                      <a:cubicBezTo>
                        <a:pt x="4428" y="17554"/>
                        <a:pt x="288" y="13942"/>
                        <a:pt x="24" y="9185"/>
                      </a:cubicBezTo>
                      <a:close/>
                    </a:path>
                  </a:pathLst>
                </a:custGeom>
                <a:grpFill/>
                <a:ln w="8809" cap="flat">
                  <a:noFill/>
                  <a:prstDash val="solid"/>
                  <a:miter/>
                </a:ln>
              </p:spPr>
              <p:txBody>
                <a:bodyPr rtlCol="0" anchor="ctr"/>
                <a:lstStyle/>
                <a:p>
                  <a:endParaRPr lang="en-US" sz="3200"/>
                </a:p>
              </p:txBody>
            </p:sp>
            <p:sp>
              <p:nvSpPr>
                <p:cNvPr id="1886" name="Freeform: Shape 1885">
                  <a:extLst>
                    <a:ext uri="{FF2B5EF4-FFF2-40B4-BE49-F238E27FC236}">
                      <a16:creationId xmlns:a16="http://schemas.microsoft.com/office/drawing/2014/main" id="{99EE1A52-ED96-49FD-8CF9-78CE22C7A536}"/>
                    </a:ext>
                  </a:extLst>
                </p:cNvPr>
                <p:cNvSpPr/>
                <p:nvPr/>
              </p:nvSpPr>
              <p:spPr>
                <a:xfrm>
                  <a:off x="1470680" y="1653107"/>
                  <a:ext cx="17225" cy="17215"/>
                </a:xfrm>
                <a:custGeom>
                  <a:avLst/>
                  <a:gdLst>
                    <a:gd name="connsiteX0" fmla="*/ 24 w 17225"/>
                    <a:gd name="connsiteY0" fmla="*/ 9175 h 17215"/>
                    <a:gd name="connsiteX1" fmla="*/ 8040 w 17225"/>
                    <a:gd name="connsiteY1" fmla="*/ 14 h 17215"/>
                    <a:gd name="connsiteX2" fmla="*/ 17202 w 17225"/>
                    <a:gd name="connsiteY2" fmla="*/ 8030 h 17215"/>
                    <a:gd name="connsiteX3" fmla="*/ 9185 w 17225"/>
                    <a:gd name="connsiteY3" fmla="*/ 17192 h 17215"/>
                    <a:gd name="connsiteX4" fmla="*/ 24 w 1722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15">
                      <a:moveTo>
                        <a:pt x="24" y="9175"/>
                      </a:moveTo>
                      <a:cubicBezTo>
                        <a:pt x="-329" y="4419"/>
                        <a:pt x="3283" y="366"/>
                        <a:pt x="8040" y="14"/>
                      </a:cubicBezTo>
                      <a:cubicBezTo>
                        <a:pt x="12797" y="-250"/>
                        <a:pt x="16849" y="3273"/>
                        <a:pt x="17202" y="8030"/>
                      </a:cubicBezTo>
                      <a:cubicBezTo>
                        <a:pt x="17554" y="12787"/>
                        <a:pt x="13942" y="16840"/>
                        <a:pt x="9185" y="17192"/>
                      </a:cubicBezTo>
                      <a:cubicBezTo>
                        <a:pt x="4428" y="17544"/>
                        <a:pt x="376" y="13933"/>
                        <a:pt x="24" y="9175"/>
                      </a:cubicBezTo>
                      <a:close/>
                    </a:path>
                  </a:pathLst>
                </a:custGeom>
                <a:grpFill/>
                <a:ln w="8809" cap="flat">
                  <a:noFill/>
                  <a:prstDash val="solid"/>
                  <a:miter/>
                </a:ln>
              </p:spPr>
              <p:txBody>
                <a:bodyPr rtlCol="0" anchor="ctr"/>
                <a:lstStyle/>
                <a:p>
                  <a:endParaRPr lang="en-US" sz="3200"/>
                </a:p>
              </p:txBody>
            </p:sp>
            <p:sp>
              <p:nvSpPr>
                <p:cNvPr id="1887" name="Freeform: Shape 1886">
                  <a:extLst>
                    <a:ext uri="{FF2B5EF4-FFF2-40B4-BE49-F238E27FC236}">
                      <a16:creationId xmlns:a16="http://schemas.microsoft.com/office/drawing/2014/main" id="{DE2258E2-122B-4E00-BF3E-6FDFF1AFE809}"/>
                    </a:ext>
                  </a:extLst>
                </p:cNvPr>
                <p:cNvSpPr/>
                <p:nvPr/>
              </p:nvSpPr>
              <p:spPr>
                <a:xfrm>
                  <a:off x="1376254" y="1392255"/>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6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0" y="4428"/>
                        <a:pt x="3273" y="376"/>
                        <a:pt x="8030" y="24"/>
                      </a:cubicBezTo>
                      <a:cubicBezTo>
                        <a:pt x="12787" y="-329"/>
                        <a:pt x="16840" y="3283"/>
                        <a:pt x="17192" y="8040"/>
                      </a:cubicBezTo>
                      <a:cubicBezTo>
                        <a:pt x="17544" y="12797"/>
                        <a:pt x="13933" y="16849"/>
                        <a:pt x="9176" y="17202"/>
                      </a:cubicBezTo>
                      <a:cubicBezTo>
                        <a:pt x="4419" y="17554"/>
                        <a:pt x="366" y="13942"/>
                        <a:pt x="14" y="9185"/>
                      </a:cubicBezTo>
                      <a:close/>
                    </a:path>
                  </a:pathLst>
                </a:custGeom>
                <a:grpFill/>
                <a:ln w="8809" cap="flat">
                  <a:noFill/>
                  <a:prstDash val="solid"/>
                  <a:miter/>
                </a:ln>
              </p:spPr>
              <p:txBody>
                <a:bodyPr rtlCol="0" anchor="ctr"/>
                <a:lstStyle/>
                <a:p>
                  <a:endParaRPr lang="en-US" sz="3200"/>
                </a:p>
              </p:txBody>
            </p:sp>
            <p:sp>
              <p:nvSpPr>
                <p:cNvPr id="1888" name="Freeform: Shape 1887">
                  <a:extLst>
                    <a:ext uri="{FF2B5EF4-FFF2-40B4-BE49-F238E27FC236}">
                      <a16:creationId xmlns:a16="http://schemas.microsoft.com/office/drawing/2014/main" id="{21519363-079F-49A4-B598-26965FA7E314}"/>
                    </a:ext>
                  </a:extLst>
                </p:cNvPr>
                <p:cNvSpPr/>
                <p:nvPr/>
              </p:nvSpPr>
              <p:spPr>
                <a:xfrm>
                  <a:off x="1704575" y="1716083"/>
                  <a:ext cx="17205" cy="17215"/>
                </a:xfrm>
                <a:custGeom>
                  <a:avLst/>
                  <a:gdLst>
                    <a:gd name="connsiteX0" fmla="*/ 14 w 17205"/>
                    <a:gd name="connsiteY0" fmla="*/ 9185 h 17215"/>
                    <a:gd name="connsiteX1" fmla="*/ 8030 w 17205"/>
                    <a:gd name="connsiteY1" fmla="*/ 24 h 17215"/>
                    <a:gd name="connsiteX2" fmla="*/ 17192 w 17205"/>
                    <a:gd name="connsiteY2" fmla="*/ 8040 h 17215"/>
                    <a:gd name="connsiteX3" fmla="*/ 9175 w 17205"/>
                    <a:gd name="connsiteY3" fmla="*/ 17202 h 17215"/>
                    <a:gd name="connsiteX4" fmla="*/ 14 w 1720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15">
                      <a:moveTo>
                        <a:pt x="14" y="9185"/>
                      </a:moveTo>
                      <a:cubicBezTo>
                        <a:pt x="-250" y="4428"/>
                        <a:pt x="3273" y="376"/>
                        <a:pt x="8030" y="24"/>
                      </a:cubicBezTo>
                      <a:cubicBezTo>
                        <a:pt x="12787" y="-329"/>
                        <a:pt x="16840" y="3283"/>
                        <a:pt x="17192" y="8040"/>
                      </a:cubicBezTo>
                      <a:cubicBezTo>
                        <a:pt x="17456" y="12797"/>
                        <a:pt x="13933" y="16849"/>
                        <a:pt x="9175" y="17202"/>
                      </a:cubicBezTo>
                      <a:cubicBezTo>
                        <a:pt x="4419" y="17466"/>
                        <a:pt x="366" y="13942"/>
                        <a:pt x="14" y="9185"/>
                      </a:cubicBezTo>
                      <a:close/>
                    </a:path>
                  </a:pathLst>
                </a:custGeom>
                <a:grpFill/>
                <a:ln w="8809" cap="flat">
                  <a:noFill/>
                  <a:prstDash val="solid"/>
                  <a:miter/>
                </a:ln>
              </p:spPr>
              <p:txBody>
                <a:bodyPr rtlCol="0" anchor="ctr"/>
                <a:lstStyle/>
                <a:p>
                  <a:endParaRPr lang="en-US" sz="3200"/>
                </a:p>
              </p:txBody>
            </p:sp>
            <p:sp>
              <p:nvSpPr>
                <p:cNvPr id="1889" name="Freeform: Shape 1888">
                  <a:extLst>
                    <a:ext uri="{FF2B5EF4-FFF2-40B4-BE49-F238E27FC236}">
                      <a16:creationId xmlns:a16="http://schemas.microsoft.com/office/drawing/2014/main" id="{F2DAEAB7-015D-4532-95E5-DC3115E1FEFC}"/>
                    </a:ext>
                  </a:extLst>
                </p:cNvPr>
                <p:cNvSpPr/>
                <p:nvPr/>
              </p:nvSpPr>
              <p:spPr>
                <a:xfrm>
                  <a:off x="2329679" y="4015924"/>
                  <a:ext cx="17206" cy="17215"/>
                </a:xfrm>
                <a:custGeom>
                  <a:avLst/>
                  <a:gdLst>
                    <a:gd name="connsiteX0" fmla="*/ 14 w 17206"/>
                    <a:gd name="connsiteY0" fmla="*/ 9176 h 17215"/>
                    <a:gd name="connsiteX1" fmla="*/ 8030 w 17206"/>
                    <a:gd name="connsiteY1" fmla="*/ 14 h 17215"/>
                    <a:gd name="connsiteX2" fmla="*/ 17192 w 17206"/>
                    <a:gd name="connsiteY2" fmla="*/ 8030 h 17215"/>
                    <a:gd name="connsiteX3" fmla="*/ 9176 w 17206"/>
                    <a:gd name="connsiteY3" fmla="*/ 17192 h 17215"/>
                    <a:gd name="connsiteX4" fmla="*/ 14 w 17206"/>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6"/>
                      </a:moveTo>
                      <a:cubicBezTo>
                        <a:pt x="-250" y="4419"/>
                        <a:pt x="3273" y="366"/>
                        <a:pt x="8030" y="14"/>
                      </a:cubicBezTo>
                      <a:cubicBezTo>
                        <a:pt x="12787" y="-250"/>
                        <a:pt x="16840" y="3273"/>
                        <a:pt x="17192" y="8030"/>
                      </a:cubicBezTo>
                      <a:cubicBezTo>
                        <a:pt x="17456" y="12787"/>
                        <a:pt x="13933" y="16840"/>
                        <a:pt x="9176" y="17192"/>
                      </a:cubicBezTo>
                      <a:cubicBezTo>
                        <a:pt x="4419" y="17544"/>
                        <a:pt x="366" y="13932"/>
                        <a:pt x="14" y="9176"/>
                      </a:cubicBezTo>
                      <a:close/>
                    </a:path>
                  </a:pathLst>
                </a:custGeom>
                <a:grpFill/>
                <a:ln w="8809" cap="flat">
                  <a:noFill/>
                  <a:prstDash val="solid"/>
                  <a:miter/>
                </a:ln>
              </p:spPr>
              <p:txBody>
                <a:bodyPr rtlCol="0" anchor="ctr"/>
                <a:lstStyle/>
                <a:p>
                  <a:endParaRPr lang="en-US" sz="3200"/>
                </a:p>
              </p:txBody>
            </p:sp>
            <p:sp>
              <p:nvSpPr>
                <p:cNvPr id="1890" name="Freeform: Shape 1889">
                  <a:extLst>
                    <a:ext uri="{FF2B5EF4-FFF2-40B4-BE49-F238E27FC236}">
                      <a16:creationId xmlns:a16="http://schemas.microsoft.com/office/drawing/2014/main" id="{DC45FE5B-4DDD-4B5F-B82E-3CFB80EA2DCF}"/>
                    </a:ext>
                  </a:extLst>
                </p:cNvPr>
                <p:cNvSpPr/>
                <p:nvPr/>
              </p:nvSpPr>
              <p:spPr>
                <a:xfrm>
                  <a:off x="2649015" y="4036704"/>
                  <a:ext cx="17206" cy="17215"/>
                </a:xfrm>
                <a:custGeom>
                  <a:avLst/>
                  <a:gdLst>
                    <a:gd name="connsiteX0" fmla="*/ 14 w 17206"/>
                    <a:gd name="connsiteY0" fmla="*/ 9185 h 17215"/>
                    <a:gd name="connsiteX1" fmla="*/ 8030 w 17206"/>
                    <a:gd name="connsiteY1" fmla="*/ 24 h 17215"/>
                    <a:gd name="connsiteX2" fmla="*/ 17192 w 17206"/>
                    <a:gd name="connsiteY2" fmla="*/ 8040 h 17215"/>
                    <a:gd name="connsiteX3" fmla="*/ 9176 w 17206"/>
                    <a:gd name="connsiteY3" fmla="*/ 17202 h 17215"/>
                    <a:gd name="connsiteX4" fmla="*/ 14 w 17206"/>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85"/>
                      </a:moveTo>
                      <a:cubicBezTo>
                        <a:pt x="-250" y="4428"/>
                        <a:pt x="3273" y="376"/>
                        <a:pt x="8030" y="24"/>
                      </a:cubicBezTo>
                      <a:cubicBezTo>
                        <a:pt x="12787" y="-328"/>
                        <a:pt x="16840" y="3283"/>
                        <a:pt x="17192" y="8040"/>
                      </a:cubicBezTo>
                      <a:cubicBezTo>
                        <a:pt x="17456" y="12797"/>
                        <a:pt x="13933" y="16849"/>
                        <a:pt x="9176" y="17202"/>
                      </a:cubicBezTo>
                      <a:cubicBezTo>
                        <a:pt x="4419" y="17466"/>
                        <a:pt x="366" y="13854"/>
                        <a:pt x="14" y="9185"/>
                      </a:cubicBezTo>
                      <a:close/>
                    </a:path>
                  </a:pathLst>
                </a:custGeom>
                <a:grpFill/>
                <a:ln w="8809" cap="flat">
                  <a:noFill/>
                  <a:prstDash val="solid"/>
                  <a:miter/>
                </a:ln>
              </p:spPr>
              <p:txBody>
                <a:bodyPr rtlCol="0" anchor="ctr"/>
                <a:lstStyle/>
                <a:p>
                  <a:endParaRPr lang="en-US" sz="3200"/>
                </a:p>
              </p:txBody>
            </p:sp>
            <p:sp>
              <p:nvSpPr>
                <p:cNvPr id="1891" name="Freeform: Shape 1890">
                  <a:extLst>
                    <a:ext uri="{FF2B5EF4-FFF2-40B4-BE49-F238E27FC236}">
                      <a16:creationId xmlns:a16="http://schemas.microsoft.com/office/drawing/2014/main" id="{C274A10C-3B71-4695-AC55-121F18F24BA4}"/>
                    </a:ext>
                  </a:extLst>
                </p:cNvPr>
                <p:cNvSpPr/>
                <p:nvPr/>
              </p:nvSpPr>
              <p:spPr>
                <a:xfrm>
                  <a:off x="2213750" y="4225574"/>
                  <a:ext cx="17215" cy="17215"/>
                </a:xfrm>
                <a:custGeom>
                  <a:avLst/>
                  <a:gdLst>
                    <a:gd name="connsiteX0" fmla="*/ 14 w 17215"/>
                    <a:gd name="connsiteY0" fmla="*/ 9185 h 17215"/>
                    <a:gd name="connsiteX1" fmla="*/ 8030 w 17215"/>
                    <a:gd name="connsiteY1" fmla="*/ 24 h 17215"/>
                    <a:gd name="connsiteX2" fmla="*/ 17192 w 17215"/>
                    <a:gd name="connsiteY2" fmla="*/ 8040 h 17215"/>
                    <a:gd name="connsiteX3" fmla="*/ 9175 w 17215"/>
                    <a:gd name="connsiteY3" fmla="*/ 17202 h 17215"/>
                    <a:gd name="connsiteX4" fmla="*/ 1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85"/>
                      </a:moveTo>
                      <a:cubicBezTo>
                        <a:pt x="-250" y="4428"/>
                        <a:pt x="3273" y="376"/>
                        <a:pt x="8030" y="24"/>
                      </a:cubicBezTo>
                      <a:cubicBezTo>
                        <a:pt x="12787" y="-328"/>
                        <a:pt x="16840" y="3283"/>
                        <a:pt x="17192" y="8040"/>
                      </a:cubicBezTo>
                      <a:cubicBezTo>
                        <a:pt x="17544" y="12797"/>
                        <a:pt x="13933" y="16849"/>
                        <a:pt x="9175" y="17202"/>
                      </a:cubicBezTo>
                      <a:cubicBezTo>
                        <a:pt x="4419" y="17466"/>
                        <a:pt x="366" y="13942"/>
                        <a:pt x="14" y="9185"/>
                      </a:cubicBezTo>
                      <a:close/>
                    </a:path>
                  </a:pathLst>
                </a:custGeom>
                <a:grpFill/>
                <a:ln w="8809" cap="flat">
                  <a:noFill/>
                  <a:prstDash val="solid"/>
                  <a:miter/>
                </a:ln>
              </p:spPr>
              <p:txBody>
                <a:bodyPr rtlCol="0" anchor="ctr"/>
                <a:lstStyle/>
                <a:p>
                  <a:endParaRPr lang="en-US" sz="3200"/>
                </a:p>
              </p:txBody>
            </p:sp>
            <p:sp>
              <p:nvSpPr>
                <p:cNvPr id="1892" name="Freeform: Shape 1891">
                  <a:extLst>
                    <a:ext uri="{FF2B5EF4-FFF2-40B4-BE49-F238E27FC236}">
                      <a16:creationId xmlns:a16="http://schemas.microsoft.com/office/drawing/2014/main" id="{2A4C9B87-7979-499E-AAD4-7FEBE5FF4268}"/>
                    </a:ext>
                  </a:extLst>
                </p:cNvPr>
                <p:cNvSpPr/>
                <p:nvPr/>
              </p:nvSpPr>
              <p:spPr>
                <a:xfrm>
                  <a:off x="1785004" y="4414445"/>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5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0" y="4428"/>
                        <a:pt x="3273" y="376"/>
                        <a:pt x="8030" y="24"/>
                      </a:cubicBezTo>
                      <a:cubicBezTo>
                        <a:pt x="12787" y="-328"/>
                        <a:pt x="16840" y="3283"/>
                        <a:pt x="17192" y="8040"/>
                      </a:cubicBezTo>
                      <a:cubicBezTo>
                        <a:pt x="17544" y="12797"/>
                        <a:pt x="13933" y="16849"/>
                        <a:pt x="9175" y="17202"/>
                      </a:cubicBezTo>
                      <a:cubicBezTo>
                        <a:pt x="4419" y="17554"/>
                        <a:pt x="278" y="13942"/>
                        <a:pt x="14" y="9185"/>
                      </a:cubicBezTo>
                      <a:close/>
                    </a:path>
                  </a:pathLst>
                </a:custGeom>
                <a:grpFill/>
                <a:ln w="8809" cap="flat">
                  <a:noFill/>
                  <a:prstDash val="solid"/>
                  <a:miter/>
                </a:ln>
              </p:spPr>
              <p:txBody>
                <a:bodyPr rtlCol="0" anchor="ctr"/>
                <a:lstStyle/>
                <a:p>
                  <a:endParaRPr lang="en-US" sz="3200"/>
                </a:p>
              </p:txBody>
            </p:sp>
            <p:sp>
              <p:nvSpPr>
                <p:cNvPr id="1893" name="Freeform: Shape 1892">
                  <a:extLst>
                    <a:ext uri="{FF2B5EF4-FFF2-40B4-BE49-F238E27FC236}">
                      <a16:creationId xmlns:a16="http://schemas.microsoft.com/office/drawing/2014/main" id="{B0F2FBCA-DF10-4C49-9587-C5D1AB37C73A}"/>
                    </a:ext>
                  </a:extLst>
                </p:cNvPr>
                <p:cNvSpPr/>
                <p:nvPr/>
              </p:nvSpPr>
              <p:spPr>
                <a:xfrm>
                  <a:off x="2482608" y="4329005"/>
                  <a:ext cx="17215" cy="17215"/>
                </a:xfrm>
                <a:custGeom>
                  <a:avLst/>
                  <a:gdLst>
                    <a:gd name="connsiteX0" fmla="*/ 14 w 17215"/>
                    <a:gd name="connsiteY0" fmla="*/ 9175 h 17215"/>
                    <a:gd name="connsiteX1" fmla="*/ 8030 w 17215"/>
                    <a:gd name="connsiteY1" fmla="*/ 14 h 17215"/>
                    <a:gd name="connsiteX2" fmla="*/ 17192 w 17215"/>
                    <a:gd name="connsiteY2" fmla="*/ 8030 h 17215"/>
                    <a:gd name="connsiteX3" fmla="*/ 9175 w 17215"/>
                    <a:gd name="connsiteY3" fmla="*/ 17192 h 17215"/>
                    <a:gd name="connsiteX4" fmla="*/ 14 w 1721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5"/>
                      </a:moveTo>
                      <a:cubicBezTo>
                        <a:pt x="-250" y="4419"/>
                        <a:pt x="3273" y="366"/>
                        <a:pt x="8030" y="14"/>
                      </a:cubicBezTo>
                      <a:cubicBezTo>
                        <a:pt x="12787" y="-250"/>
                        <a:pt x="16840" y="3273"/>
                        <a:pt x="17192" y="8030"/>
                      </a:cubicBezTo>
                      <a:cubicBezTo>
                        <a:pt x="17544" y="12787"/>
                        <a:pt x="13932" y="16840"/>
                        <a:pt x="9175" y="17192"/>
                      </a:cubicBezTo>
                      <a:cubicBezTo>
                        <a:pt x="4419" y="17544"/>
                        <a:pt x="366" y="13932"/>
                        <a:pt x="14" y="9175"/>
                      </a:cubicBezTo>
                      <a:close/>
                    </a:path>
                  </a:pathLst>
                </a:custGeom>
                <a:grpFill/>
                <a:ln w="8809" cap="flat">
                  <a:noFill/>
                  <a:prstDash val="solid"/>
                  <a:miter/>
                </a:ln>
              </p:spPr>
              <p:txBody>
                <a:bodyPr rtlCol="0" anchor="ctr"/>
                <a:lstStyle/>
                <a:p>
                  <a:endParaRPr lang="en-US" sz="3200"/>
                </a:p>
              </p:txBody>
            </p:sp>
            <p:sp>
              <p:nvSpPr>
                <p:cNvPr id="1894" name="Freeform: Shape 1893">
                  <a:extLst>
                    <a:ext uri="{FF2B5EF4-FFF2-40B4-BE49-F238E27FC236}">
                      <a16:creationId xmlns:a16="http://schemas.microsoft.com/office/drawing/2014/main" id="{04840F88-E2CC-4AEF-A488-46A8AFE5127E}"/>
                    </a:ext>
                  </a:extLst>
                </p:cNvPr>
                <p:cNvSpPr/>
                <p:nvPr/>
              </p:nvSpPr>
              <p:spPr>
                <a:xfrm>
                  <a:off x="1915997" y="4293405"/>
                  <a:ext cx="17215" cy="17215"/>
                </a:xfrm>
                <a:custGeom>
                  <a:avLst/>
                  <a:gdLst>
                    <a:gd name="connsiteX0" fmla="*/ 14 w 17215"/>
                    <a:gd name="connsiteY0" fmla="*/ 9185 h 17215"/>
                    <a:gd name="connsiteX1" fmla="*/ 8030 w 17215"/>
                    <a:gd name="connsiteY1" fmla="*/ 24 h 17215"/>
                    <a:gd name="connsiteX2" fmla="*/ 17192 w 17215"/>
                    <a:gd name="connsiteY2" fmla="*/ 8040 h 17215"/>
                    <a:gd name="connsiteX3" fmla="*/ 9175 w 17215"/>
                    <a:gd name="connsiteY3" fmla="*/ 17202 h 17215"/>
                    <a:gd name="connsiteX4" fmla="*/ 1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85"/>
                      </a:moveTo>
                      <a:cubicBezTo>
                        <a:pt x="-250" y="4428"/>
                        <a:pt x="3273" y="376"/>
                        <a:pt x="8030" y="24"/>
                      </a:cubicBezTo>
                      <a:cubicBezTo>
                        <a:pt x="12787" y="-329"/>
                        <a:pt x="16840" y="3283"/>
                        <a:pt x="17192" y="8040"/>
                      </a:cubicBezTo>
                      <a:cubicBezTo>
                        <a:pt x="17544" y="12797"/>
                        <a:pt x="13933" y="16849"/>
                        <a:pt x="9175" y="17202"/>
                      </a:cubicBezTo>
                      <a:cubicBezTo>
                        <a:pt x="4331" y="17466"/>
                        <a:pt x="278" y="13942"/>
                        <a:pt x="14" y="9185"/>
                      </a:cubicBezTo>
                      <a:close/>
                    </a:path>
                  </a:pathLst>
                </a:custGeom>
                <a:grpFill/>
                <a:ln w="8809" cap="flat">
                  <a:noFill/>
                  <a:prstDash val="solid"/>
                  <a:miter/>
                </a:ln>
              </p:spPr>
              <p:txBody>
                <a:bodyPr rtlCol="0" anchor="ctr"/>
                <a:lstStyle/>
                <a:p>
                  <a:endParaRPr lang="en-US" sz="3200"/>
                </a:p>
              </p:txBody>
            </p:sp>
            <p:sp>
              <p:nvSpPr>
                <p:cNvPr id="1895" name="Freeform: Shape 1894">
                  <a:extLst>
                    <a:ext uri="{FF2B5EF4-FFF2-40B4-BE49-F238E27FC236}">
                      <a16:creationId xmlns:a16="http://schemas.microsoft.com/office/drawing/2014/main" id="{12F9095A-0252-4EEC-80D5-00F2C9FA7ED4}"/>
                    </a:ext>
                  </a:extLst>
                </p:cNvPr>
                <p:cNvSpPr/>
                <p:nvPr/>
              </p:nvSpPr>
              <p:spPr>
                <a:xfrm>
                  <a:off x="2194800" y="3398043"/>
                  <a:ext cx="17215" cy="17215"/>
                </a:xfrm>
                <a:custGeom>
                  <a:avLst/>
                  <a:gdLst>
                    <a:gd name="connsiteX0" fmla="*/ 24 w 17215"/>
                    <a:gd name="connsiteY0" fmla="*/ 9176 h 17215"/>
                    <a:gd name="connsiteX1" fmla="*/ 8040 w 17215"/>
                    <a:gd name="connsiteY1" fmla="*/ 14 h 17215"/>
                    <a:gd name="connsiteX2" fmla="*/ 17202 w 17215"/>
                    <a:gd name="connsiteY2" fmla="*/ 8030 h 17215"/>
                    <a:gd name="connsiteX3" fmla="*/ 9185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9" y="4419"/>
                        <a:pt x="3283" y="366"/>
                        <a:pt x="8040" y="14"/>
                      </a:cubicBezTo>
                      <a:cubicBezTo>
                        <a:pt x="12797" y="-250"/>
                        <a:pt x="16849" y="3274"/>
                        <a:pt x="17202" y="8030"/>
                      </a:cubicBezTo>
                      <a:cubicBezTo>
                        <a:pt x="17466" y="12787"/>
                        <a:pt x="13942" y="16840"/>
                        <a:pt x="9185" y="17192"/>
                      </a:cubicBezTo>
                      <a:cubicBezTo>
                        <a:pt x="4428" y="17545"/>
                        <a:pt x="288" y="13933"/>
                        <a:pt x="24" y="9176"/>
                      </a:cubicBezTo>
                      <a:close/>
                    </a:path>
                  </a:pathLst>
                </a:custGeom>
                <a:grpFill/>
                <a:ln w="8809" cap="flat">
                  <a:noFill/>
                  <a:prstDash val="solid"/>
                  <a:miter/>
                </a:ln>
              </p:spPr>
              <p:txBody>
                <a:bodyPr rtlCol="0" anchor="ctr"/>
                <a:lstStyle/>
                <a:p>
                  <a:endParaRPr lang="en-US" sz="3200"/>
                </a:p>
              </p:txBody>
            </p:sp>
            <p:sp>
              <p:nvSpPr>
                <p:cNvPr id="1896" name="Freeform: Shape 1895">
                  <a:extLst>
                    <a:ext uri="{FF2B5EF4-FFF2-40B4-BE49-F238E27FC236}">
                      <a16:creationId xmlns:a16="http://schemas.microsoft.com/office/drawing/2014/main" id="{79832B79-41AB-43AD-9160-E04579508D90}"/>
                    </a:ext>
                  </a:extLst>
                </p:cNvPr>
                <p:cNvSpPr/>
                <p:nvPr/>
              </p:nvSpPr>
              <p:spPr>
                <a:xfrm>
                  <a:off x="2810929" y="3736671"/>
                  <a:ext cx="17206" cy="17206"/>
                </a:xfrm>
                <a:custGeom>
                  <a:avLst/>
                  <a:gdLst>
                    <a:gd name="connsiteX0" fmla="*/ 14 w 17206"/>
                    <a:gd name="connsiteY0" fmla="*/ 9176 h 17206"/>
                    <a:gd name="connsiteX1" fmla="*/ 8030 w 17206"/>
                    <a:gd name="connsiteY1" fmla="*/ 14 h 17206"/>
                    <a:gd name="connsiteX2" fmla="*/ 17192 w 17206"/>
                    <a:gd name="connsiteY2" fmla="*/ 8030 h 17206"/>
                    <a:gd name="connsiteX3" fmla="*/ 9176 w 17206"/>
                    <a:gd name="connsiteY3" fmla="*/ 17192 h 17206"/>
                    <a:gd name="connsiteX4" fmla="*/ 14 w 17206"/>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06">
                      <a:moveTo>
                        <a:pt x="14" y="9176"/>
                      </a:moveTo>
                      <a:cubicBezTo>
                        <a:pt x="-250" y="4419"/>
                        <a:pt x="3273" y="366"/>
                        <a:pt x="8030" y="14"/>
                      </a:cubicBezTo>
                      <a:cubicBezTo>
                        <a:pt x="12787" y="-250"/>
                        <a:pt x="16840" y="3273"/>
                        <a:pt x="17192" y="8030"/>
                      </a:cubicBezTo>
                      <a:cubicBezTo>
                        <a:pt x="17456" y="12787"/>
                        <a:pt x="13933" y="16840"/>
                        <a:pt x="9176" y="17192"/>
                      </a:cubicBezTo>
                      <a:cubicBezTo>
                        <a:pt x="4419" y="17456"/>
                        <a:pt x="278" y="13933"/>
                        <a:pt x="14" y="9176"/>
                      </a:cubicBezTo>
                      <a:close/>
                    </a:path>
                  </a:pathLst>
                </a:custGeom>
                <a:grpFill/>
                <a:ln w="8809" cap="flat">
                  <a:noFill/>
                  <a:prstDash val="solid"/>
                  <a:miter/>
                </a:ln>
              </p:spPr>
              <p:txBody>
                <a:bodyPr rtlCol="0" anchor="ctr"/>
                <a:lstStyle/>
                <a:p>
                  <a:endParaRPr lang="en-US" sz="3200"/>
                </a:p>
              </p:txBody>
            </p:sp>
            <p:sp>
              <p:nvSpPr>
                <p:cNvPr id="1897" name="Freeform: Shape 1896">
                  <a:extLst>
                    <a:ext uri="{FF2B5EF4-FFF2-40B4-BE49-F238E27FC236}">
                      <a16:creationId xmlns:a16="http://schemas.microsoft.com/office/drawing/2014/main" id="{CB961EAD-F708-4909-825A-5E43E5F06773}"/>
                    </a:ext>
                  </a:extLst>
                </p:cNvPr>
                <p:cNvSpPr/>
                <p:nvPr/>
              </p:nvSpPr>
              <p:spPr>
                <a:xfrm>
                  <a:off x="3823366" y="3748827"/>
                  <a:ext cx="17225" cy="17206"/>
                </a:xfrm>
                <a:custGeom>
                  <a:avLst/>
                  <a:gdLst>
                    <a:gd name="connsiteX0" fmla="*/ 24 w 17225"/>
                    <a:gd name="connsiteY0" fmla="*/ 9176 h 17206"/>
                    <a:gd name="connsiteX1" fmla="*/ 8040 w 17225"/>
                    <a:gd name="connsiteY1" fmla="*/ 14 h 17206"/>
                    <a:gd name="connsiteX2" fmla="*/ 17202 w 17225"/>
                    <a:gd name="connsiteY2" fmla="*/ 8030 h 17206"/>
                    <a:gd name="connsiteX3" fmla="*/ 9185 w 17225"/>
                    <a:gd name="connsiteY3" fmla="*/ 17192 h 17206"/>
                    <a:gd name="connsiteX4" fmla="*/ 24 w 1722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06">
                      <a:moveTo>
                        <a:pt x="24" y="9176"/>
                      </a:moveTo>
                      <a:cubicBezTo>
                        <a:pt x="-328" y="4419"/>
                        <a:pt x="3283" y="366"/>
                        <a:pt x="8040" y="14"/>
                      </a:cubicBezTo>
                      <a:cubicBezTo>
                        <a:pt x="12797" y="-250"/>
                        <a:pt x="16849" y="3273"/>
                        <a:pt x="17202" y="8030"/>
                      </a:cubicBezTo>
                      <a:cubicBezTo>
                        <a:pt x="17554" y="12787"/>
                        <a:pt x="13942" y="16840"/>
                        <a:pt x="9185" y="17192"/>
                      </a:cubicBezTo>
                      <a:cubicBezTo>
                        <a:pt x="4428" y="17456"/>
                        <a:pt x="376" y="13933"/>
                        <a:pt x="24" y="9176"/>
                      </a:cubicBezTo>
                      <a:close/>
                    </a:path>
                  </a:pathLst>
                </a:custGeom>
                <a:grpFill/>
                <a:ln w="8809" cap="flat">
                  <a:noFill/>
                  <a:prstDash val="solid"/>
                  <a:miter/>
                </a:ln>
              </p:spPr>
              <p:txBody>
                <a:bodyPr rtlCol="0" anchor="ctr"/>
                <a:lstStyle/>
                <a:p>
                  <a:endParaRPr lang="en-US" sz="3200"/>
                </a:p>
              </p:txBody>
            </p:sp>
            <p:sp>
              <p:nvSpPr>
                <p:cNvPr id="1898" name="Freeform: Shape 1897">
                  <a:extLst>
                    <a:ext uri="{FF2B5EF4-FFF2-40B4-BE49-F238E27FC236}">
                      <a16:creationId xmlns:a16="http://schemas.microsoft.com/office/drawing/2014/main" id="{456F8EDD-34A4-4101-998E-08D6A2BE075A}"/>
                    </a:ext>
                  </a:extLst>
                </p:cNvPr>
                <p:cNvSpPr/>
                <p:nvPr/>
              </p:nvSpPr>
              <p:spPr>
                <a:xfrm>
                  <a:off x="3368544" y="2913437"/>
                  <a:ext cx="17225" cy="17225"/>
                </a:xfrm>
                <a:custGeom>
                  <a:avLst/>
                  <a:gdLst>
                    <a:gd name="connsiteX0" fmla="*/ 24 w 17225"/>
                    <a:gd name="connsiteY0" fmla="*/ 9185 h 17225"/>
                    <a:gd name="connsiteX1" fmla="*/ 8040 w 17225"/>
                    <a:gd name="connsiteY1" fmla="*/ 24 h 17225"/>
                    <a:gd name="connsiteX2" fmla="*/ 17202 w 17225"/>
                    <a:gd name="connsiteY2" fmla="*/ 8040 h 17225"/>
                    <a:gd name="connsiteX3" fmla="*/ 9185 w 17225"/>
                    <a:gd name="connsiteY3" fmla="*/ 17202 h 17225"/>
                    <a:gd name="connsiteX4" fmla="*/ 24 w 1722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25">
                      <a:moveTo>
                        <a:pt x="24" y="9185"/>
                      </a:moveTo>
                      <a:cubicBezTo>
                        <a:pt x="-329" y="4428"/>
                        <a:pt x="3283" y="376"/>
                        <a:pt x="8040" y="24"/>
                      </a:cubicBezTo>
                      <a:cubicBezTo>
                        <a:pt x="12797" y="-329"/>
                        <a:pt x="16849" y="3283"/>
                        <a:pt x="17202" y="8040"/>
                      </a:cubicBezTo>
                      <a:cubicBezTo>
                        <a:pt x="17554" y="12797"/>
                        <a:pt x="13942" y="16849"/>
                        <a:pt x="9185" y="17202"/>
                      </a:cubicBezTo>
                      <a:cubicBezTo>
                        <a:pt x="4428" y="17554"/>
                        <a:pt x="376" y="13942"/>
                        <a:pt x="24" y="9185"/>
                      </a:cubicBezTo>
                      <a:close/>
                    </a:path>
                  </a:pathLst>
                </a:custGeom>
                <a:grpFill/>
                <a:ln w="8809" cap="flat">
                  <a:noFill/>
                  <a:prstDash val="solid"/>
                  <a:miter/>
                </a:ln>
              </p:spPr>
              <p:txBody>
                <a:bodyPr rtlCol="0" anchor="ctr"/>
                <a:lstStyle/>
                <a:p>
                  <a:endParaRPr lang="en-US" sz="3200"/>
                </a:p>
              </p:txBody>
            </p:sp>
            <p:sp>
              <p:nvSpPr>
                <p:cNvPr id="1899" name="Freeform: Shape 1898">
                  <a:extLst>
                    <a:ext uri="{FF2B5EF4-FFF2-40B4-BE49-F238E27FC236}">
                      <a16:creationId xmlns:a16="http://schemas.microsoft.com/office/drawing/2014/main" id="{5D67B0E9-8401-4044-B18D-402B7DCC0685}"/>
                    </a:ext>
                  </a:extLst>
                </p:cNvPr>
                <p:cNvSpPr/>
                <p:nvPr/>
              </p:nvSpPr>
              <p:spPr>
                <a:xfrm>
                  <a:off x="4260138" y="4490126"/>
                  <a:ext cx="17215" cy="17205"/>
                </a:xfrm>
                <a:custGeom>
                  <a:avLst/>
                  <a:gdLst>
                    <a:gd name="connsiteX0" fmla="*/ 14 w 17215"/>
                    <a:gd name="connsiteY0" fmla="*/ 9176 h 17205"/>
                    <a:gd name="connsiteX1" fmla="*/ 8030 w 17215"/>
                    <a:gd name="connsiteY1" fmla="*/ 14 h 17205"/>
                    <a:gd name="connsiteX2" fmla="*/ 17192 w 17215"/>
                    <a:gd name="connsiteY2" fmla="*/ 8030 h 17205"/>
                    <a:gd name="connsiteX3" fmla="*/ 9176 w 17215"/>
                    <a:gd name="connsiteY3" fmla="*/ 17192 h 17205"/>
                    <a:gd name="connsiteX4" fmla="*/ 14 w 17215"/>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14" y="9176"/>
                      </a:moveTo>
                      <a:cubicBezTo>
                        <a:pt x="-250" y="4419"/>
                        <a:pt x="3273" y="366"/>
                        <a:pt x="8030" y="14"/>
                      </a:cubicBezTo>
                      <a:cubicBezTo>
                        <a:pt x="12787" y="-250"/>
                        <a:pt x="16840" y="3274"/>
                        <a:pt x="17192" y="8030"/>
                      </a:cubicBezTo>
                      <a:cubicBezTo>
                        <a:pt x="17544" y="12787"/>
                        <a:pt x="13932" y="16840"/>
                        <a:pt x="9176" y="17192"/>
                      </a:cubicBezTo>
                      <a:cubicBezTo>
                        <a:pt x="4419" y="17456"/>
                        <a:pt x="366" y="13845"/>
                        <a:pt x="14" y="9176"/>
                      </a:cubicBezTo>
                      <a:close/>
                    </a:path>
                  </a:pathLst>
                </a:custGeom>
                <a:grpFill/>
                <a:ln w="8809" cap="flat">
                  <a:noFill/>
                  <a:prstDash val="solid"/>
                  <a:miter/>
                </a:ln>
              </p:spPr>
              <p:txBody>
                <a:bodyPr rtlCol="0" anchor="ctr"/>
                <a:lstStyle/>
                <a:p>
                  <a:endParaRPr lang="en-US" sz="3200"/>
                </a:p>
              </p:txBody>
            </p:sp>
            <p:sp>
              <p:nvSpPr>
                <p:cNvPr id="1900" name="Freeform: Shape 1899">
                  <a:extLst>
                    <a:ext uri="{FF2B5EF4-FFF2-40B4-BE49-F238E27FC236}">
                      <a16:creationId xmlns:a16="http://schemas.microsoft.com/office/drawing/2014/main" id="{2273A967-C9BB-4B5D-8750-E39539815354}"/>
                    </a:ext>
                  </a:extLst>
                </p:cNvPr>
                <p:cNvSpPr/>
                <p:nvPr/>
              </p:nvSpPr>
              <p:spPr>
                <a:xfrm>
                  <a:off x="4099007" y="4430223"/>
                  <a:ext cx="17225" cy="17206"/>
                </a:xfrm>
                <a:custGeom>
                  <a:avLst/>
                  <a:gdLst>
                    <a:gd name="connsiteX0" fmla="*/ 24 w 17225"/>
                    <a:gd name="connsiteY0" fmla="*/ 9176 h 17206"/>
                    <a:gd name="connsiteX1" fmla="*/ 8040 w 17225"/>
                    <a:gd name="connsiteY1" fmla="*/ 14 h 17206"/>
                    <a:gd name="connsiteX2" fmla="*/ 17202 w 17225"/>
                    <a:gd name="connsiteY2" fmla="*/ 8030 h 17206"/>
                    <a:gd name="connsiteX3" fmla="*/ 9185 w 17225"/>
                    <a:gd name="connsiteY3" fmla="*/ 17192 h 17206"/>
                    <a:gd name="connsiteX4" fmla="*/ 24 w 1722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06">
                      <a:moveTo>
                        <a:pt x="24" y="9176"/>
                      </a:moveTo>
                      <a:cubicBezTo>
                        <a:pt x="-329" y="4419"/>
                        <a:pt x="3283" y="366"/>
                        <a:pt x="8040" y="14"/>
                      </a:cubicBezTo>
                      <a:cubicBezTo>
                        <a:pt x="12797" y="-250"/>
                        <a:pt x="16849" y="3273"/>
                        <a:pt x="17202" y="8030"/>
                      </a:cubicBezTo>
                      <a:cubicBezTo>
                        <a:pt x="17554" y="12787"/>
                        <a:pt x="13943" y="16840"/>
                        <a:pt x="9185" y="17192"/>
                      </a:cubicBezTo>
                      <a:cubicBezTo>
                        <a:pt x="4340" y="17456"/>
                        <a:pt x="288" y="13932"/>
                        <a:pt x="24" y="9176"/>
                      </a:cubicBezTo>
                      <a:close/>
                    </a:path>
                  </a:pathLst>
                </a:custGeom>
                <a:grpFill/>
                <a:ln w="8809" cap="flat">
                  <a:noFill/>
                  <a:prstDash val="solid"/>
                  <a:miter/>
                </a:ln>
              </p:spPr>
              <p:txBody>
                <a:bodyPr rtlCol="0" anchor="ctr"/>
                <a:lstStyle/>
                <a:p>
                  <a:endParaRPr lang="en-US" sz="3200"/>
                </a:p>
              </p:txBody>
            </p:sp>
            <p:sp>
              <p:nvSpPr>
                <p:cNvPr id="1901" name="Freeform: Shape 1900">
                  <a:extLst>
                    <a:ext uri="{FF2B5EF4-FFF2-40B4-BE49-F238E27FC236}">
                      <a16:creationId xmlns:a16="http://schemas.microsoft.com/office/drawing/2014/main" id="{2D342DA2-B1DB-425E-A47A-C3B47BF0A568}"/>
                    </a:ext>
                  </a:extLst>
                </p:cNvPr>
                <p:cNvSpPr/>
                <p:nvPr/>
              </p:nvSpPr>
              <p:spPr>
                <a:xfrm>
                  <a:off x="4184555" y="4371729"/>
                  <a:ext cx="17206" cy="17215"/>
                </a:xfrm>
                <a:custGeom>
                  <a:avLst/>
                  <a:gdLst>
                    <a:gd name="connsiteX0" fmla="*/ 14 w 17206"/>
                    <a:gd name="connsiteY0" fmla="*/ 9176 h 17215"/>
                    <a:gd name="connsiteX1" fmla="*/ 8030 w 17206"/>
                    <a:gd name="connsiteY1" fmla="*/ 14 h 17215"/>
                    <a:gd name="connsiteX2" fmla="*/ 17192 w 17206"/>
                    <a:gd name="connsiteY2" fmla="*/ 8030 h 17215"/>
                    <a:gd name="connsiteX3" fmla="*/ 9176 w 17206"/>
                    <a:gd name="connsiteY3" fmla="*/ 17192 h 17215"/>
                    <a:gd name="connsiteX4" fmla="*/ 14 w 17206"/>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6"/>
                      </a:moveTo>
                      <a:cubicBezTo>
                        <a:pt x="-250" y="4419"/>
                        <a:pt x="3274" y="366"/>
                        <a:pt x="8030" y="14"/>
                      </a:cubicBezTo>
                      <a:cubicBezTo>
                        <a:pt x="12787" y="-250"/>
                        <a:pt x="16840" y="3274"/>
                        <a:pt x="17192" y="8030"/>
                      </a:cubicBezTo>
                      <a:cubicBezTo>
                        <a:pt x="17456" y="12787"/>
                        <a:pt x="13933" y="16840"/>
                        <a:pt x="9176" y="17192"/>
                      </a:cubicBezTo>
                      <a:cubicBezTo>
                        <a:pt x="4419" y="17545"/>
                        <a:pt x="278" y="13933"/>
                        <a:pt x="14" y="9176"/>
                      </a:cubicBezTo>
                      <a:close/>
                    </a:path>
                  </a:pathLst>
                </a:custGeom>
                <a:grpFill/>
                <a:ln w="8809" cap="flat">
                  <a:noFill/>
                  <a:prstDash val="solid"/>
                  <a:miter/>
                </a:ln>
              </p:spPr>
              <p:txBody>
                <a:bodyPr rtlCol="0" anchor="ctr"/>
                <a:lstStyle/>
                <a:p>
                  <a:endParaRPr lang="en-US" sz="3200"/>
                </a:p>
              </p:txBody>
            </p:sp>
            <p:sp>
              <p:nvSpPr>
                <p:cNvPr id="1902" name="Freeform: Shape 1901">
                  <a:extLst>
                    <a:ext uri="{FF2B5EF4-FFF2-40B4-BE49-F238E27FC236}">
                      <a16:creationId xmlns:a16="http://schemas.microsoft.com/office/drawing/2014/main" id="{778109CE-4795-4662-AA95-EDE5AFDAC673}"/>
                    </a:ext>
                  </a:extLst>
                </p:cNvPr>
                <p:cNvSpPr/>
                <p:nvPr/>
              </p:nvSpPr>
              <p:spPr>
                <a:xfrm>
                  <a:off x="5044944" y="4832708"/>
                  <a:ext cx="17215" cy="17215"/>
                </a:xfrm>
                <a:custGeom>
                  <a:avLst/>
                  <a:gdLst>
                    <a:gd name="connsiteX0" fmla="*/ 24 w 17215"/>
                    <a:gd name="connsiteY0" fmla="*/ 9186 h 17215"/>
                    <a:gd name="connsiteX1" fmla="*/ 8040 w 17215"/>
                    <a:gd name="connsiteY1" fmla="*/ 24 h 17215"/>
                    <a:gd name="connsiteX2" fmla="*/ 17202 w 17215"/>
                    <a:gd name="connsiteY2" fmla="*/ 8040 h 17215"/>
                    <a:gd name="connsiteX3" fmla="*/ 9185 w 17215"/>
                    <a:gd name="connsiteY3" fmla="*/ 17202 h 17215"/>
                    <a:gd name="connsiteX4" fmla="*/ 24 w 17215"/>
                    <a:gd name="connsiteY4" fmla="*/ 918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86"/>
                      </a:moveTo>
                      <a:cubicBezTo>
                        <a:pt x="-328" y="4428"/>
                        <a:pt x="3283" y="376"/>
                        <a:pt x="8040" y="24"/>
                      </a:cubicBezTo>
                      <a:cubicBezTo>
                        <a:pt x="12797" y="-328"/>
                        <a:pt x="16849" y="3284"/>
                        <a:pt x="17202" y="8040"/>
                      </a:cubicBezTo>
                      <a:cubicBezTo>
                        <a:pt x="17466" y="12797"/>
                        <a:pt x="13942" y="16850"/>
                        <a:pt x="9185" y="17202"/>
                      </a:cubicBezTo>
                      <a:cubicBezTo>
                        <a:pt x="4428" y="17466"/>
                        <a:pt x="376" y="13942"/>
                        <a:pt x="24" y="9186"/>
                      </a:cubicBezTo>
                      <a:close/>
                    </a:path>
                  </a:pathLst>
                </a:custGeom>
                <a:grpFill/>
                <a:ln w="8809" cap="flat">
                  <a:noFill/>
                  <a:prstDash val="solid"/>
                  <a:miter/>
                </a:ln>
              </p:spPr>
              <p:txBody>
                <a:bodyPr rtlCol="0" anchor="ctr"/>
                <a:lstStyle/>
                <a:p>
                  <a:endParaRPr lang="en-US" sz="3200"/>
                </a:p>
              </p:txBody>
            </p:sp>
            <p:sp>
              <p:nvSpPr>
                <p:cNvPr id="1903" name="Freeform: Shape 1902">
                  <a:extLst>
                    <a:ext uri="{FF2B5EF4-FFF2-40B4-BE49-F238E27FC236}">
                      <a16:creationId xmlns:a16="http://schemas.microsoft.com/office/drawing/2014/main" id="{968C4ED9-F3BF-4B47-8F1C-39ED98CF0A1D}"/>
                    </a:ext>
                  </a:extLst>
                </p:cNvPr>
                <p:cNvSpPr/>
                <p:nvPr/>
              </p:nvSpPr>
              <p:spPr>
                <a:xfrm>
                  <a:off x="4722007" y="4688774"/>
                  <a:ext cx="17215" cy="17215"/>
                </a:xfrm>
                <a:custGeom>
                  <a:avLst/>
                  <a:gdLst>
                    <a:gd name="connsiteX0" fmla="*/ 14 w 17215"/>
                    <a:gd name="connsiteY0" fmla="*/ 9175 h 17215"/>
                    <a:gd name="connsiteX1" fmla="*/ 8030 w 17215"/>
                    <a:gd name="connsiteY1" fmla="*/ 14 h 17215"/>
                    <a:gd name="connsiteX2" fmla="*/ 17192 w 17215"/>
                    <a:gd name="connsiteY2" fmla="*/ 8030 h 17215"/>
                    <a:gd name="connsiteX3" fmla="*/ 9175 w 17215"/>
                    <a:gd name="connsiteY3" fmla="*/ 17192 h 17215"/>
                    <a:gd name="connsiteX4" fmla="*/ 14 w 1721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5"/>
                      </a:moveTo>
                      <a:cubicBezTo>
                        <a:pt x="-251" y="4419"/>
                        <a:pt x="3273" y="366"/>
                        <a:pt x="8030" y="14"/>
                      </a:cubicBezTo>
                      <a:cubicBezTo>
                        <a:pt x="12787" y="-250"/>
                        <a:pt x="16839" y="3273"/>
                        <a:pt x="17192" y="8030"/>
                      </a:cubicBezTo>
                      <a:cubicBezTo>
                        <a:pt x="17544" y="12787"/>
                        <a:pt x="13932" y="16840"/>
                        <a:pt x="9175" y="17192"/>
                      </a:cubicBezTo>
                      <a:cubicBezTo>
                        <a:pt x="4419" y="17544"/>
                        <a:pt x="278" y="13932"/>
                        <a:pt x="14" y="9175"/>
                      </a:cubicBezTo>
                      <a:close/>
                    </a:path>
                  </a:pathLst>
                </a:custGeom>
                <a:grpFill/>
                <a:ln w="8809" cap="flat">
                  <a:noFill/>
                  <a:prstDash val="solid"/>
                  <a:miter/>
                </a:ln>
              </p:spPr>
              <p:txBody>
                <a:bodyPr rtlCol="0" anchor="ctr"/>
                <a:lstStyle/>
                <a:p>
                  <a:endParaRPr lang="en-US" sz="3200"/>
                </a:p>
              </p:txBody>
            </p:sp>
            <p:sp>
              <p:nvSpPr>
                <p:cNvPr id="1904" name="Freeform: Shape 1903">
                  <a:extLst>
                    <a:ext uri="{FF2B5EF4-FFF2-40B4-BE49-F238E27FC236}">
                      <a16:creationId xmlns:a16="http://schemas.microsoft.com/office/drawing/2014/main" id="{D2485AC0-6068-497D-BCC0-B35A3FC45129}"/>
                    </a:ext>
                  </a:extLst>
                </p:cNvPr>
                <p:cNvSpPr/>
                <p:nvPr/>
              </p:nvSpPr>
              <p:spPr>
                <a:xfrm>
                  <a:off x="4726754" y="4499904"/>
                  <a:ext cx="17215" cy="17215"/>
                </a:xfrm>
                <a:custGeom>
                  <a:avLst/>
                  <a:gdLst>
                    <a:gd name="connsiteX0" fmla="*/ 24 w 17215"/>
                    <a:gd name="connsiteY0" fmla="*/ 9176 h 17215"/>
                    <a:gd name="connsiteX1" fmla="*/ 8040 w 17215"/>
                    <a:gd name="connsiteY1" fmla="*/ 14 h 17215"/>
                    <a:gd name="connsiteX2" fmla="*/ 17202 w 17215"/>
                    <a:gd name="connsiteY2" fmla="*/ 8030 h 17215"/>
                    <a:gd name="connsiteX3" fmla="*/ 9185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8" y="4419"/>
                        <a:pt x="3283" y="366"/>
                        <a:pt x="8040" y="14"/>
                      </a:cubicBezTo>
                      <a:cubicBezTo>
                        <a:pt x="12797" y="-250"/>
                        <a:pt x="16849" y="3273"/>
                        <a:pt x="17202" y="8030"/>
                      </a:cubicBezTo>
                      <a:cubicBezTo>
                        <a:pt x="17466" y="12787"/>
                        <a:pt x="13942" y="16840"/>
                        <a:pt x="9185" y="17192"/>
                      </a:cubicBezTo>
                      <a:cubicBezTo>
                        <a:pt x="4428" y="17544"/>
                        <a:pt x="376" y="13932"/>
                        <a:pt x="24" y="9176"/>
                      </a:cubicBezTo>
                      <a:close/>
                    </a:path>
                  </a:pathLst>
                </a:custGeom>
                <a:grpFill/>
                <a:ln w="8809" cap="flat">
                  <a:noFill/>
                  <a:prstDash val="solid"/>
                  <a:miter/>
                </a:ln>
              </p:spPr>
              <p:txBody>
                <a:bodyPr rtlCol="0" anchor="ctr"/>
                <a:lstStyle/>
                <a:p>
                  <a:endParaRPr lang="en-US" sz="3200"/>
                </a:p>
              </p:txBody>
            </p:sp>
            <p:sp>
              <p:nvSpPr>
                <p:cNvPr id="1905" name="Freeform: Shape 1904">
                  <a:extLst>
                    <a:ext uri="{FF2B5EF4-FFF2-40B4-BE49-F238E27FC236}">
                      <a16:creationId xmlns:a16="http://schemas.microsoft.com/office/drawing/2014/main" id="{17E76425-8518-48A5-A806-AC5BE8133612}"/>
                    </a:ext>
                  </a:extLst>
                </p:cNvPr>
                <p:cNvSpPr/>
                <p:nvPr/>
              </p:nvSpPr>
              <p:spPr>
                <a:xfrm>
                  <a:off x="4895109" y="4735630"/>
                  <a:ext cx="17215" cy="17215"/>
                </a:xfrm>
                <a:custGeom>
                  <a:avLst/>
                  <a:gdLst>
                    <a:gd name="connsiteX0" fmla="*/ 14 w 17215"/>
                    <a:gd name="connsiteY0" fmla="*/ 9185 h 17215"/>
                    <a:gd name="connsiteX1" fmla="*/ 8031 w 17215"/>
                    <a:gd name="connsiteY1" fmla="*/ 24 h 17215"/>
                    <a:gd name="connsiteX2" fmla="*/ 17192 w 17215"/>
                    <a:gd name="connsiteY2" fmla="*/ 8040 h 17215"/>
                    <a:gd name="connsiteX3" fmla="*/ 9175 w 17215"/>
                    <a:gd name="connsiteY3" fmla="*/ 17202 h 17215"/>
                    <a:gd name="connsiteX4" fmla="*/ 1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85"/>
                      </a:moveTo>
                      <a:cubicBezTo>
                        <a:pt x="-250" y="4428"/>
                        <a:pt x="3273" y="376"/>
                        <a:pt x="8031" y="24"/>
                      </a:cubicBezTo>
                      <a:cubicBezTo>
                        <a:pt x="12787" y="-329"/>
                        <a:pt x="16840" y="3283"/>
                        <a:pt x="17192" y="8040"/>
                      </a:cubicBezTo>
                      <a:cubicBezTo>
                        <a:pt x="17544" y="12797"/>
                        <a:pt x="13933" y="16849"/>
                        <a:pt x="9175" y="17202"/>
                      </a:cubicBezTo>
                      <a:cubicBezTo>
                        <a:pt x="4419" y="17466"/>
                        <a:pt x="366" y="13942"/>
                        <a:pt x="14" y="9185"/>
                      </a:cubicBezTo>
                      <a:close/>
                    </a:path>
                  </a:pathLst>
                </a:custGeom>
                <a:grpFill/>
                <a:ln w="8809" cap="flat">
                  <a:noFill/>
                  <a:prstDash val="solid"/>
                  <a:miter/>
                </a:ln>
              </p:spPr>
              <p:txBody>
                <a:bodyPr rtlCol="0" anchor="ctr"/>
                <a:lstStyle/>
                <a:p>
                  <a:endParaRPr lang="en-US" sz="3200"/>
                </a:p>
              </p:txBody>
            </p:sp>
            <p:sp>
              <p:nvSpPr>
                <p:cNvPr id="1906" name="Freeform: Shape 1905">
                  <a:extLst>
                    <a:ext uri="{FF2B5EF4-FFF2-40B4-BE49-F238E27FC236}">
                      <a16:creationId xmlns:a16="http://schemas.microsoft.com/office/drawing/2014/main" id="{A20ED93B-2E20-45D0-A7AF-E07091EF98A1}"/>
                    </a:ext>
                  </a:extLst>
                </p:cNvPr>
                <p:cNvSpPr/>
                <p:nvPr/>
              </p:nvSpPr>
              <p:spPr>
                <a:xfrm>
                  <a:off x="5338390" y="4683127"/>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5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1" y="4428"/>
                        <a:pt x="3273" y="376"/>
                        <a:pt x="8030" y="24"/>
                      </a:cubicBezTo>
                      <a:cubicBezTo>
                        <a:pt x="12787" y="-328"/>
                        <a:pt x="16839" y="3283"/>
                        <a:pt x="17192" y="8040"/>
                      </a:cubicBezTo>
                      <a:cubicBezTo>
                        <a:pt x="17544" y="12797"/>
                        <a:pt x="13933" y="16849"/>
                        <a:pt x="9175" y="17202"/>
                      </a:cubicBezTo>
                      <a:cubicBezTo>
                        <a:pt x="4419" y="17554"/>
                        <a:pt x="366" y="13942"/>
                        <a:pt x="14" y="9185"/>
                      </a:cubicBezTo>
                      <a:close/>
                    </a:path>
                  </a:pathLst>
                </a:custGeom>
                <a:grpFill/>
                <a:ln w="8809" cap="flat">
                  <a:noFill/>
                  <a:prstDash val="solid"/>
                  <a:miter/>
                </a:ln>
              </p:spPr>
              <p:txBody>
                <a:bodyPr rtlCol="0" anchor="ctr"/>
                <a:lstStyle/>
                <a:p>
                  <a:endParaRPr lang="en-US" sz="3200"/>
                </a:p>
              </p:txBody>
            </p:sp>
            <p:sp>
              <p:nvSpPr>
                <p:cNvPr id="1907" name="Freeform: Shape 1906">
                  <a:extLst>
                    <a:ext uri="{FF2B5EF4-FFF2-40B4-BE49-F238E27FC236}">
                      <a16:creationId xmlns:a16="http://schemas.microsoft.com/office/drawing/2014/main" id="{071BAB13-2E21-49EC-B82C-692579D0FDCE}"/>
                    </a:ext>
                  </a:extLst>
                </p:cNvPr>
                <p:cNvSpPr/>
                <p:nvPr/>
              </p:nvSpPr>
              <p:spPr>
                <a:xfrm>
                  <a:off x="4562638" y="4666311"/>
                  <a:ext cx="17225" cy="17215"/>
                </a:xfrm>
                <a:custGeom>
                  <a:avLst/>
                  <a:gdLst>
                    <a:gd name="connsiteX0" fmla="*/ 24 w 17225"/>
                    <a:gd name="connsiteY0" fmla="*/ 9176 h 17215"/>
                    <a:gd name="connsiteX1" fmla="*/ 8040 w 17225"/>
                    <a:gd name="connsiteY1" fmla="*/ 14 h 17215"/>
                    <a:gd name="connsiteX2" fmla="*/ 17202 w 17225"/>
                    <a:gd name="connsiteY2" fmla="*/ 8030 h 17215"/>
                    <a:gd name="connsiteX3" fmla="*/ 9185 w 17225"/>
                    <a:gd name="connsiteY3" fmla="*/ 17192 h 17215"/>
                    <a:gd name="connsiteX4" fmla="*/ 24 w 1722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15">
                      <a:moveTo>
                        <a:pt x="24" y="9176"/>
                      </a:moveTo>
                      <a:cubicBezTo>
                        <a:pt x="-328" y="4419"/>
                        <a:pt x="3283" y="366"/>
                        <a:pt x="8040" y="14"/>
                      </a:cubicBezTo>
                      <a:cubicBezTo>
                        <a:pt x="12797" y="-250"/>
                        <a:pt x="16849" y="3274"/>
                        <a:pt x="17202" y="8030"/>
                      </a:cubicBezTo>
                      <a:cubicBezTo>
                        <a:pt x="17554" y="12787"/>
                        <a:pt x="13942" y="16840"/>
                        <a:pt x="9185" y="17192"/>
                      </a:cubicBezTo>
                      <a:cubicBezTo>
                        <a:pt x="4428" y="17545"/>
                        <a:pt x="288" y="13933"/>
                        <a:pt x="24" y="9176"/>
                      </a:cubicBezTo>
                      <a:close/>
                    </a:path>
                  </a:pathLst>
                </a:custGeom>
                <a:grpFill/>
                <a:ln w="8809" cap="flat">
                  <a:noFill/>
                  <a:prstDash val="solid"/>
                  <a:miter/>
                </a:ln>
              </p:spPr>
              <p:txBody>
                <a:bodyPr rtlCol="0" anchor="ctr"/>
                <a:lstStyle/>
                <a:p>
                  <a:endParaRPr lang="en-US" sz="3200"/>
                </a:p>
              </p:txBody>
            </p:sp>
            <p:sp>
              <p:nvSpPr>
                <p:cNvPr id="1908" name="Freeform: Shape 1907">
                  <a:extLst>
                    <a:ext uri="{FF2B5EF4-FFF2-40B4-BE49-F238E27FC236}">
                      <a16:creationId xmlns:a16="http://schemas.microsoft.com/office/drawing/2014/main" id="{FCAF539B-B94F-4AC1-9BDD-3D5402170F49}"/>
                    </a:ext>
                  </a:extLst>
                </p:cNvPr>
                <p:cNvSpPr/>
                <p:nvPr/>
              </p:nvSpPr>
              <p:spPr>
                <a:xfrm>
                  <a:off x="4425488" y="4531001"/>
                  <a:ext cx="17215" cy="17205"/>
                </a:xfrm>
                <a:custGeom>
                  <a:avLst/>
                  <a:gdLst>
                    <a:gd name="connsiteX0" fmla="*/ 14 w 17215"/>
                    <a:gd name="connsiteY0" fmla="*/ 9176 h 17205"/>
                    <a:gd name="connsiteX1" fmla="*/ 8030 w 17215"/>
                    <a:gd name="connsiteY1" fmla="*/ 14 h 17205"/>
                    <a:gd name="connsiteX2" fmla="*/ 17192 w 17215"/>
                    <a:gd name="connsiteY2" fmla="*/ 8030 h 17205"/>
                    <a:gd name="connsiteX3" fmla="*/ 9176 w 17215"/>
                    <a:gd name="connsiteY3" fmla="*/ 17192 h 17205"/>
                    <a:gd name="connsiteX4" fmla="*/ 14 w 17215"/>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14" y="9176"/>
                      </a:moveTo>
                      <a:cubicBezTo>
                        <a:pt x="-250" y="4419"/>
                        <a:pt x="3273" y="366"/>
                        <a:pt x="8030" y="14"/>
                      </a:cubicBezTo>
                      <a:cubicBezTo>
                        <a:pt x="12787" y="-250"/>
                        <a:pt x="16840" y="3273"/>
                        <a:pt x="17192" y="8030"/>
                      </a:cubicBezTo>
                      <a:cubicBezTo>
                        <a:pt x="17544" y="12787"/>
                        <a:pt x="13933" y="16840"/>
                        <a:pt x="9176" y="17192"/>
                      </a:cubicBezTo>
                      <a:cubicBezTo>
                        <a:pt x="4419" y="17456"/>
                        <a:pt x="278" y="13932"/>
                        <a:pt x="14" y="9176"/>
                      </a:cubicBezTo>
                      <a:close/>
                    </a:path>
                  </a:pathLst>
                </a:custGeom>
                <a:grpFill/>
                <a:ln w="8809" cap="flat">
                  <a:noFill/>
                  <a:prstDash val="solid"/>
                  <a:miter/>
                </a:ln>
              </p:spPr>
              <p:txBody>
                <a:bodyPr rtlCol="0" anchor="ctr"/>
                <a:lstStyle/>
                <a:p>
                  <a:endParaRPr lang="en-US" sz="3200"/>
                </a:p>
              </p:txBody>
            </p:sp>
            <p:sp>
              <p:nvSpPr>
                <p:cNvPr id="1909" name="Freeform: Shape 1908">
                  <a:extLst>
                    <a:ext uri="{FF2B5EF4-FFF2-40B4-BE49-F238E27FC236}">
                      <a16:creationId xmlns:a16="http://schemas.microsoft.com/office/drawing/2014/main" id="{05125C73-4D76-4BCE-8A60-08C4D113395A}"/>
                    </a:ext>
                  </a:extLst>
                </p:cNvPr>
                <p:cNvSpPr/>
                <p:nvPr/>
              </p:nvSpPr>
              <p:spPr>
                <a:xfrm>
                  <a:off x="3976568" y="4249888"/>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6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0" y="4428"/>
                        <a:pt x="3273" y="376"/>
                        <a:pt x="8030" y="24"/>
                      </a:cubicBezTo>
                      <a:cubicBezTo>
                        <a:pt x="12787" y="-329"/>
                        <a:pt x="16840" y="3283"/>
                        <a:pt x="17192" y="8040"/>
                      </a:cubicBezTo>
                      <a:cubicBezTo>
                        <a:pt x="17544" y="12797"/>
                        <a:pt x="13932" y="16849"/>
                        <a:pt x="9176" y="17202"/>
                      </a:cubicBezTo>
                      <a:cubicBezTo>
                        <a:pt x="4419" y="17554"/>
                        <a:pt x="278" y="13942"/>
                        <a:pt x="14" y="9185"/>
                      </a:cubicBezTo>
                      <a:close/>
                    </a:path>
                  </a:pathLst>
                </a:custGeom>
                <a:grpFill/>
                <a:ln w="8809" cap="flat">
                  <a:noFill/>
                  <a:prstDash val="solid"/>
                  <a:miter/>
                </a:ln>
              </p:spPr>
              <p:txBody>
                <a:bodyPr rtlCol="0" anchor="ctr"/>
                <a:lstStyle/>
                <a:p>
                  <a:endParaRPr lang="en-US" sz="3200"/>
                </a:p>
              </p:txBody>
            </p:sp>
            <p:sp>
              <p:nvSpPr>
                <p:cNvPr id="1910" name="Freeform: Shape 1909">
                  <a:extLst>
                    <a:ext uri="{FF2B5EF4-FFF2-40B4-BE49-F238E27FC236}">
                      <a16:creationId xmlns:a16="http://schemas.microsoft.com/office/drawing/2014/main" id="{69BF1126-E7F0-490C-95A8-B05C340B19D5}"/>
                    </a:ext>
                  </a:extLst>
                </p:cNvPr>
                <p:cNvSpPr/>
                <p:nvPr/>
              </p:nvSpPr>
              <p:spPr>
                <a:xfrm>
                  <a:off x="5075875" y="4654585"/>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5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1" y="4428"/>
                        <a:pt x="3273" y="376"/>
                        <a:pt x="8030" y="24"/>
                      </a:cubicBezTo>
                      <a:cubicBezTo>
                        <a:pt x="12787" y="-329"/>
                        <a:pt x="16839" y="3283"/>
                        <a:pt x="17192" y="8040"/>
                      </a:cubicBezTo>
                      <a:cubicBezTo>
                        <a:pt x="17544" y="12797"/>
                        <a:pt x="13933" y="16849"/>
                        <a:pt x="9175" y="17202"/>
                      </a:cubicBezTo>
                      <a:cubicBezTo>
                        <a:pt x="4419" y="17554"/>
                        <a:pt x="366" y="13942"/>
                        <a:pt x="14" y="9185"/>
                      </a:cubicBezTo>
                      <a:close/>
                    </a:path>
                  </a:pathLst>
                </a:custGeom>
                <a:grpFill/>
                <a:ln w="8809" cap="flat">
                  <a:noFill/>
                  <a:prstDash val="solid"/>
                  <a:miter/>
                </a:ln>
              </p:spPr>
              <p:txBody>
                <a:bodyPr rtlCol="0" anchor="ctr"/>
                <a:lstStyle/>
                <a:p>
                  <a:endParaRPr lang="en-US" sz="3200"/>
                </a:p>
              </p:txBody>
            </p:sp>
            <p:sp>
              <p:nvSpPr>
                <p:cNvPr id="1911" name="Freeform: Shape 1910">
                  <a:extLst>
                    <a:ext uri="{FF2B5EF4-FFF2-40B4-BE49-F238E27FC236}">
                      <a16:creationId xmlns:a16="http://schemas.microsoft.com/office/drawing/2014/main" id="{9D74714E-1532-4CF4-86A0-1EBC2C194E64}"/>
                    </a:ext>
                  </a:extLst>
                </p:cNvPr>
                <p:cNvSpPr/>
                <p:nvPr/>
              </p:nvSpPr>
              <p:spPr>
                <a:xfrm>
                  <a:off x="5459870" y="4614591"/>
                  <a:ext cx="17206" cy="17225"/>
                </a:xfrm>
                <a:custGeom>
                  <a:avLst/>
                  <a:gdLst>
                    <a:gd name="connsiteX0" fmla="*/ 14 w 17206"/>
                    <a:gd name="connsiteY0" fmla="*/ 9185 h 17225"/>
                    <a:gd name="connsiteX1" fmla="*/ 8031 w 17206"/>
                    <a:gd name="connsiteY1" fmla="*/ 24 h 17225"/>
                    <a:gd name="connsiteX2" fmla="*/ 17192 w 17206"/>
                    <a:gd name="connsiteY2" fmla="*/ 8040 h 17225"/>
                    <a:gd name="connsiteX3" fmla="*/ 9176 w 17206"/>
                    <a:gd name="connsiteY3" fmla="*/ 17202 h 17225"/>
                    <a:gd name="connsiteX4" fmla="*/ 14 w 17206"/>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25">
                      <a:moveTo>
                        <a:pt x="14" y="9185"/>
                      </a:moveTo>
                      <a:cubicBezTo>
                        <a:pt x="-250" y="4428"/>
                        <a:pt x="3273" y="376"/>
                        <a:pt x="8031" y="24"/>
                      </a:cubicBezTo>
                      <a:cubicBezTo>
                        <a:pt x="12787" y="-329"/>
                        <a:pt x="16840" y="3283"/>
                        <a:pt x="17192" y="8040"/>
                      </a:cubicBezTo>
                      <a:cubicBezTo>
                        <a:pt x="17457" y="12797"/>
                        <a:pt x="13933" y="16849"/>
                        <a:pt x="9176" y="17202"/>
                      </a:cubicBezTo>
                      <a:cubicBezTo>
                        <a:pt x="4419" y="17554"/>
                        <a:pt x="278" y="13943"/>
                        <a:pt x="14" y="9185"/>
                      </a:cubicBezTo>
                      <a:close/>
                    </a:path>
                  </a:pathLst>
                </a:custGeom>
                <a:grpFill/>
                <a:ln w="8809" cap="flat">
                  <a:noFill/>
                  <a:prstDash val="solid"/>
                  <a:miter/>
                </a:ln>
              </p:spPr>
              <p:txBody>
                <a:bodyPr rtlCol="0" anchor="ctr"/>
                <a:lstStyle/>
                <a:p>
                  <a:endParaRPr lang="en-US" sz="3200"/>
                </a:p>
              </p:txBody>
            </p:sp>
            <p:sp>
              <p:nvSpPr>
                <p:cNvPr id="1912" name="Freeform: Shape 1911">
                  <a:extLst>
                    <a:ext uri="{FF2B5EF4-FFF2-40B4-BE49-F238E27FC236}">
                      <a16:creationId xmlns:a16="http://schemas.microsoft.com/office/drawing/2014/main" id="{F22BFBA3-C4A0-4157-9639-B5C3E673607C}"/>
                    </a:ext>
                  </a:extLst>
                </p:cNvPr>
                <p:cNvSpPr/>
                <p:nvPr/>
              </p:nvSpPr>
              <p:spPr>
                <a:xfrm>
                  <a:off x="5315927" y="4742775"/>
                  <a:ext cx="17215" cy="17205"/>
                </a:xfrm>
                <a:custGeom>
                  <a:avLst/>
                  <a:gdLst>
                    <a:gd name="connsiteX0" fmla="*/ 14 w 17215"/>
                    <a:gd name="connsiteY0" fmla="*/ 9175 h 17205"/>
                    <a:gd name="connsiteX1" fmla="*/ 8030 w 17215"/>
                    <a:gd name="connsiteY1" fmla="*/ 14 h 17205"/>
                    <a:gd name="connsiteX2" fmla="*/ 17192 w 17215"/>
                    <a:gd name="connsiteY2" fmla="*/ 8030 h 17205"/>
                    <a:gd name="connsiteX3" fmla="*/ 9175 w 17215"/>
                    <a:gd name="connsiteY3" fmla="*/ 17192 h 17205"/>
                    <a:gd name="connsiteX4" fmla="*/ 14 w 17215"/>
                    <a:gd name="connsiteY4" fmla="*/ 9175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14" y="9175"/>
                      </a:moveTo>
                      <a:cubicBezTo>
                        <a:pt x="-251" y="4419"/>
                        <a:pt x="3273" y="366"/>
                        <a:pt x="8030" y="14"/>
                      </a:cubicBezTo>
                      <a:cubicBezTo>
                        <a:pt x="12787" y="-250"/>
                        <a:pt x="16839" y="3273"/>
                        <a:pt x="17192" y="8030"/>
                      </a:cubicBezTo>
                      <a:cubicBezTo>
                        <a:pt x="17544" y="12787"/>
                        <a:pt x="13933" y="16839"/>
                        <a:pt x="9175" y="17192"/>
                      </a:cubicBezTo>
                      <a:cubicBezTo>
                        <a:pt x="4419" y="17456"/>
                        <a:pt x="278" y="13932"/>
                        <a:pt x="14" y="9175"/>
                      </a:cubicBezTo>
                      <a:close/>
                    </a:path>
                  </a:pathLst>
                </a:custGeom>
                <a:grpFill/>
                <a:ln w="8809" cap="flat">
                  <a:noFill/>
                  <a:prstDash val="solid"/>
                  <a:miter/>
                </a:ln>
              </p:spPr>
              <p:txBody>
                <a:bodyPr rtlCol="0" anchor="ctr"/>
                <a:lstStyle/>
                <a:p>
                  <a:endParaRPr lang="en-US" sz="3200"/>
                </a:p>
              </p:txBody>
            </p:sp>
            <p:sp>
              <p:nvSpPr>
                <p:cNvPr id="1913" name="Freeform: Shape 1912">
                  <a:extLst>
                    <a:ext uri="{FF2B5EF4-FFF2-40B4-BE49-F238E27FC236}">
                      <a16:creationId xmlns:a16="http://schemas.microsoft.com/office/drawing/2014/main" id="{A88904C4-BF1C-49DB-83C5-6F0BA05FC9B6}"/>
                    </a:ext>
                  </a:extLst>
                </p:cNvPr>
                <p:cNvSpPr/>
                <p:nvPr/>
              </p:nvSpPr>
              <p:spPr>
                <a:xfrm>
                  <a:off x="5871252" y="4706647"/>
                  <a:ext cx="17215" cy="17225"/>
                </a:xfrm>
                <a:custGeom>
                  <a:avLst/>
                  <a:gdLst>
                    <a:gd name="connsiteX0" fmla="*/ 24 w 17215"/>
                    <a:gd name="connsiteY0" fmla="*/ 9185 h 17225"/>
                    <a:gd name="connsiteX1" fmla="*/ 8040 w 17215"/>
                    <a:gd name="connsiteY1" fmla="*/ 24 h 17225"/>
                    <a:gd name="connsiteX2" fmla="*/ 17202 w 17215"/>
                    <a:gd name="connsiteY2" fmla="*/ 8040 h 17225"/>
                    <a:gd name="connsiteX3" fmla="*/ 9186 w 17215"/>
                    <a:gd name="connsiteY3" fmla="*/ 17202 h 17225"/>
                    <a:gd name="connsiteX4" fmla="*/ 2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24" y="9185"/>
                      </a:moveTo>
                      <a:cubicBezTo>
                        <a:pt x="-328" y="4428"/>
                        <a:pt x="3283" y="376"/>
                        <a:pt x="8040" y="24"/>
                      </a:cubicBezTo>
                      <a:cubicBezTo>
                        <a:pt x="12797" y="-329"/>
                        <a:pt x="16850" y="3283"/>
                        <a:pt x="17202" y="8040"/>
                      </a:cubicBezTo>
                      <a:cubicBezTo>
                        <a:pt x="17466" y="12797"/>
                        <a:pt x="13942" y="16849"/>
                        <a:pt x="9186" y="17202"/>
                      </a:cubicBezTo>
                      <a:cubicBezTo>
                        <a:pt x="4340" y="17554"/>
                        <a:pt x="288" y="13942"/>
                        <a:pt x="24" y="9185"/>
                      </a:cubicBezTo>
                      <a:close/>
                    </a:path>
                  </a:pathLst>
                </a:custGeom>
                <a:grpFill/>
                <a:ln w="8809" cap="flat">
                  <a:noFill/>
                  <a:prstDash val="solid"/>
                  <a:miter/>
                </a:ln>
              </p:spPr>
              <p:txBody>
                <a:bodyPr rtlCol="0" anchor="ctr"/>
                <a:lstStyle/>
                <a:p>
                  <a:endParaRPr lang="en-US" sz="3200"/>
                </a:p>
              </p:txBody>
            </p:sp>
            <p:sp>
              <p:nvSpPr>
                <p:cNvPr id="1914" name="Freeform: Shape 1913">
                  <a:extLst>
                    <a:ext uri="{FF2B5EF4-FFF2-40B4-BE49-F238E27FC236}">
                      <a16:creationId xmlns:a16="http://schemas.microsoft.com/office/drawing/2014/main" id="{7E30D93B-51F0-436F-B2C3-5517B363A79B}"/>
                    </a:ext>
                  </a:extLst>
                </p:cNvPr>
                <p:cNvSpPr/>
                <p:nvPr/>
              </p:nvSpPr>
              <p:spPr>
                <a:xfrm>
                  <a:off x="5742294" y="4688774"/>
                  <a:ext cx="17206" cy="17215"/>
                </a:xfrm>
                <a:custGeom>
                  <a:avLst/>
                  <a:gdLst>
                    <a:gd name="connsiteX0" fmla="*/ 14 w 17206"/>
                    <a:gd name="connsiteY0" fmla="*/ 9175 h 17215"/>
                    <a:gd name="connsiteX1" fmla="*/ 8031 w 17206"/>
                    <a:gd name="connsiteY1" fmla="*/ 14 h 17215"/>
                    <a:gd name="connsiteX2" fmla="*/ 17192 w 17206"/>
                    <a:gd name="connsiteY2" fmla="*/ 8030 h 17215"/>
                    <a:gd name="connsiteX3" fmla="*/ 9176 w 17206"/>
                    <a:gd name="connsiteY3" fmla="*/ 17192 h 17215"/>
                    <a:gd name="connsiteX4" fmla="*/ 14 w 17206"/>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5"/>
                      </a:moveTo>
                      <a:cubicBezTo>
                        <a:pt x="-250" y="4419"/>
                        <a:pt x="3273" y="366"/>
                        <a:pt x="8031" y="14"/>
                      </a:cubicBezTo>
                      <a:cubicBezTo>
                        <a:pt x="12787" y="-250"/>
                        <a:pt x="16840" y="3273"/>
                        <a:pt x="17192" y="8030"/>
                      </a:cubicBezTo>
                      <a:cubicBezTo>
                        <a:pt x="17457" y="12787"/>
                        <a:pt x="13933" y="16840"/>
                        <a:pt x="9176" y="17192"/>
                      </a:cubicBezTo>
                      <a:cubicBezTo>
                        <a:pt x="4419" y="17544"/>
                        <a:pt x="278" y="13932"/>
                        <a:pt x="14" y="9175"/>
                      </a:cubicBezTo>
                      <a:close/>
                    </a:path>
                  </a:pathLst>
                </a:custGeom>
                <a:grpFill/>
                <a:ln w="8809" cap="flat">
                  <a:noFill/>
                  <a:prstDash val="solid"/>
                  <a:miter/>
                </a:ln>
              </p:spPr>
              <p:txBody>
                <a:bodyPr rtlCol="0" anchor="ctr"/>
                <a:lstStyle/>
                <a:p>
                  <a:endParaRPr lang="en-US" sz="3200"/>
                </a:p>
              </p:txBody>
            </p:sp>
            <p:sp>
              <p:nvSpPr>
                <p:cNvPr id="1915" name="Freeform: Shape 1914">
                  <a:extLst>
                    <a:ext uri="{FF2B5EF4-FFF2-40B4-BE49-F238E27FC236}">
                      <a16:creationId xmlns:a16="http://schemas.microsoft.com/office/drawing/2014/main" id="{7F396F2F-F36B-4ACD-89BE-C6AE8079F7FF}"/>
                    </a:ext>
                  </a:extLst>
                </p:cNvPr>
                <p:cNvSpPr/>
                <p:nvPr/>
              </p:nvSpPr>
              <p:spPr>
                <a:xfrm>
                  <a:off x="5529375" y="4617419"/>
                  <a:ext cx="17205" cy="17206"/>
                </a:xfrm>
                <a:custGeom>
                  <a:avLst/>
                  <a:gdLst>
                    <a:gd name="connsiteX0" fmla="*/ 14 w 17205"/>
                    <a:gd name="connsiteY0" fmla="*/ 9176 h 17206"/>
                    <a:gd name="connsiteX1" fmla="*/ 8031 w 17205"/>
                    <a:gd name="connsiteY1" fmla="*/ 14 h 17206"/>
                    <a:gd name="connsiteX2" fmla="*/ 17192 w 17205"/>
                    <a:gd name="connsiteY2" fmla="*/ 8030 h 17206"/>
                    <a:gd name="connsiteX3" fmla="*/ 9175 w 17205"/>
                    <a:gd name="connsiteY3" fmla="*/ 17192 h 17206"/>
                    <a:gd name="connsiteX4" fmla="*/ 14 w 1720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6">
                      <a:moveTo>
                        <a:pt x="14" y="9176"/>
                      </a:moveTo>
                      <a:cubicBezTo>
                        <a:pt x="-250" y="4419"/>
                        <a:pt x="3273" y="366"/>
                        <a:pt x="8031" y="14"/>
                      </a:cubicBezTo>
                      <a:cubicBezTo>
                        <a:pt x="12787" y="-250"/>
                        <a:pt x="16840" y="3273"/>
                        <a:pt x="17192" y="8030"/>
                      </a:cubicBezTo>
                      <a:cubicBezTo>
                        <a:pt x="17456" y="12787"/>
                        <a:pt x="13933" y="16840"/>
                        <a:pt x="9175" y="17192"/>
                      </a:cubicBezTo>
                      <a:cubicBezTo>
                        <a:pt x="4419" y="17456"/>
                        <a:pt x="366" y="13932"/>
                        <a:pt x="14" y="9176"/>
                      </a:cubicBezTo>
                      <a:close/>
                    </a:path>
                  </a:pathLst>
                </a:custGeom>
                <a:grpFill/>
                <a:ln w="8809" cap="flat">
                  <a:noFill/>
                  <a:prstDash val="solid"/>
                  <a:miter/>
                </a:ln>
              </p:spPr>
              <p:txBody>
                <a:bodyPr rtlCol="0" anchor="ctr"/>
                <a:lstStyle/>
                <a:p>
                  <a:endParaRPr lang="en-US" sz="3200"/>
                </a:p>
              </p:txBody>
            </p:sp>
            <p:sp>
              <p:nvSpPr>
                <p:cNvPr id="1916" name="Freeform: Shape 1915">
                  <a:extLst>
                    <a:ext uri="{FF2B5EF4-FFF2-40B4-BE49-F238E27FC236}">
                      <a16:creationId xmlns:a16="http://schemas.microsoft.com/office/drawing/2014/main" id="{7E89D77C-D634-40D3-AD0A-E932A7B4DED6}"/>
                    </a:ext>
                  </a:extLst>
                </p:cNvPr>
                <p:cNvSpPr/>
                <p:nvPr/>
              </p:nvSpPr>
              <p:spPr>
                <a:xfrm>
                  <a:off x="6093950" y="4410666"/>
                  <a:ext cx="17215" cy="17215"/>
                </a:xfrm>
                <a:custGeom>
                  <a:avLst/>
                  <a:gdLst>
                    <a:gd name="connsiteX0" fmla="*/ 24 w 17215"/>
                    <a:gd name="connsiteY0" fmla="*/ 9176 h 17215"/>
                    <a:gd name="connsiteX1" fmla="*/ 8040 w 17215"/>
                    <a:gd name="connsiteY1" fmla="*/ 14 h 17215"/>
                    <a:gd name="connsiteX2" fmla="*/ 17201 w 17215"/>
                    <a:gd name="connsiteY2" fmla="*/ 8030 h 17215"/>
                    <a:gd name="connsiteX3" fmla="*/ 9185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9" y="4419"/>
                        <a:pt x="3283" y="366"/>
                        <a:pt x="8040" y="14"/>
                      </a:cubicBezTo>
                      <a:cubicBezTo>
                        <a:pt x="12797" y="-250"/>
                        <a:pt x="16849" y="3273"/>
                        <a:pt x="17201" y="8030"/>
                      </a:cubicBezTo>
                      <a:cubicBezTo>
                        <a:pt x="17466" y="12787"/>
                        <a:pt x="13942" y="16840"/>
                        <a:pt x="9185" y="17192"/>
                      </a:cubicBezTo>
                      <a:cubicBezTo>
                        <a:pt x="4428" y="17544"/>
                        <a:pt x="288" y="13932"/>
                        <a:pt x="24" y="9176"/>
                      </a:cubicBezTo>
                      <a:close/>
                    </a:path>
                  </a:pathLst>
                </a:custGeom>
                <a:grpFill/>
                <a:ln w="8809" cap="flat">
                  <a:noFill/>
                  <a:prstDash val="solid"/>
                  <a:miter/>
                </a:ln>
              </p:spPr>
              <p:txBody>
                <a:bodyPr rtlCol="0" anchor="ctr"/>
                <a:lstStyle/>
                <a:p>
                  <a:endParaRPr lang="en-US" sz="3200"/>
                </a:p>
              </p:txBody>
            </p:sp>
            <p:sp>
              <p:nvSpPr>
                <p:cNvPr id="1917" name="Freeform: Shape 1916">
                  <a:extLst>
                    <a:ext uri="{FF2B5EF4-FFF2-40B4-BE49-F238E27FC236}">
                      <a16:creationId xmlns:a16="http://schemas.microsoft.com/office/drawing/2014/main" id="{6685BBA2-C5D7-40CF-8D01-5B89E7442ADE}"/>
                    </a:ext>
                  </a:extLst>
                </p:cNvPr>
                <p:cNvSpPr/>
                <p:nvPr/>
              </p:nvSpPr>
              <p:spPr>
                <a:xfrm>
                  <a:off x="6500144" y="4036704"/>
                  <a:ext cx="17215" cy="17215"/>
                </a:xfrm>
                <a:custGeom>
                  <a:avLst/>
                  <a:gdLst>
                    <a:gd name="connsiteX0" fmla="*/ 24 w 17215"/>
                    <a:gd name="connsiteY0" fmla="*/ 9185 h 17215"/>
                    <a:gd name="connsiteX1" fmla="*/ 8040 w 17215"/>
                    <a:gd name="connsiteY1" fmla="*/ 24 h 17215"/>
                    <a:gd name="connsiteX2" fmla="*/ 17202 w 17215"/>
                    <a:gd name="connsiteY2" fmla="*/ 8040 h 17215"/>
                    <a:gd name="connsiteX3" fmla="*/ 9185 w 17215"/>
                    <a:gd name="connsiteY3" fmla="*/ 17202 h 17215"/>
                    <a:gd name="connsiteX4" fmla="*/ 2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85"/>
                      </a:moveTo>
                      <a:cubicBezTo>
                        <a:pt x="-328" y="4428"/>
                        <a:pt x="3283" y="376"/>
                        <a:pt x="8040" y="24"/>
                      </a:cubicBezTo>
                      <a:cubicBezTo>
                        <a:pt x="12797" y="-328"/>
                        <a:pt x="16849" y="3283"/>
                        <a:pt x="17202" y="8040"/>
                      </a:cubicBezTo>
                      <a:cubicBezTo>
                        <a:pt x="17466" y="12797"/>
                        <a:pt x="13942" y="16849"/>
                        <a:pt x="9185" y="17202"/>
                      </a:cubicBezTo>
                      <a:cubicBezTo>
                        <a:pt x="4340" y="17466"/>
                        <a:pt x="288" y="13854"/>
                        <a:pt x="24" y="9185"/>
                      </a:cubicBezTo>
                      <a:close/>
                    </a:path>
                  </a:pathLst>
                </a:custGeom>
                <a:grpFill/>
                <a:ln w="8809" cap="flat">
                  <a:noFill/>
                  <a:prstDash val="solid"/>
                  <a:miter/>
                </a:ln>
              </p:spPr>
              <p:txBody>
                <a:bodyPr rtlCol="0" anchor="ctr"/>
                <a:lstStyle/>
                <a:p>
                  <a:endParaRPr lang="en-US" sz="3200"/>
                </a:p>
              </p:txBody>
            </p:sp>
            <p:sp>
              <p:nvSpPr>
                <p:cNvPr id="1918" name="Freeform: Shape 1917">
                  <a:extLst>
                    <a:ext uri="{FF2B5EF4-FFF2-40B4-BE49-F238E27FC236}">
                      <a16:creationId xmlns:a16="http://schemas.microsoft.com/office/drawing/2014/main" id="{513CE7C1-1F13-4BFC-9127-D9BB978663A3}"/>
                    </a:ext>
                  </a:extLst>
                </p:cNvPr>
                <p:cNvSpPr/>
                <p:nvPr/>
              </p:nvSpPr>
              <p:spPr>
                <a:xfrm>
                  <a:off x="6125144" y="4297556"/>
                  <a:ext cx="17205" cy="17205"/>
                </a:xfrm>
                <a:custGeom>
                  <a:avLst/>
                  <a:gdLst>
                    <a:gd name="connsiteX0" fmla="*/ 14 w 17205"/>
                    <a:gd name="connsiteY0" fmla="*/ 9176 h 17205"/>
                    <a:gd name="connsiteX1" fmla="*/ 8030 w 17205"/>
                    <a:gd name="connsiteY1" fmla="*/ 14 h 17205"/>
                    <a:gd name="connsiteX2" fmla="*/ 17192 w 17205"/>
                    <a:gd name="connsiteY2" fmla="*/ 8030 h 17205"/>
                    <a:gd name="connsiteX3" fmla="*/ 9175 w 17205"/>
                    <a:gd name="connsiteY3" fmla="*/ 17192 h 17205"/>
                    <a:gd name="connsiteX4" fmla="*/ 14 w 17205"/>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5">
                      <a:moveTo>
                        <a:pt x="14" y="9176"/>
                      </a:moveTo>
                      <a:cubicBezTo>
                        <a:pt x="-250" y="4419"/>
                        <a:pt x="3273" y="366"/>
                        <a:pt x="8030" y="14"/>
                      </a:cubicBezTo>
                      <a:cubicBezTo>
                        <a:pt x="12787" y="-250"/>
                        <a:pt x="16839" y="3273"/>
                        <a:pt x="17192" y="8030"/>
                      </a:cubicBezTo>
                      <a:cubicBezTo>
                        <a:pt x="17456" y="12787"/>
                        <a:pt x="13933" y="16840"/>
                        <a:pt x="9175" y="17192"/>
                      </a:cubicBezTo>
                      <a:cubicBezTo>
                        <a:pt x="4419" y="17456"/>
                        <a:pt x="278" y="13845"/>
                        <a:pt x="14" y="9176"/>
                      </a:cubicBezTo>
                      <a:close/>
                    </a:path>
                  </a:pathLst>
                </a:custGeom>
                <a:grpFill/>
                <a:ln w="8809" cap="flat">
                  <a:noFill/>
                  <a:prstDash val="solid"/>
                  <a:miter/>
                </a:ln>
              </p:spPr>
              <p:txBody>
                <a:bodyPr rtlCol="0" anchor="ctr"/>
                <a:lstStyle/>
                <a:p>
                  <a:endParaRPr lang="en-US" sz="3200"/>
                </a:p>
              </p:txBody>
            </p:sp>
            <p:sp>
              <p:nvSpPr>
                <p:cNvPr id="1919" name="Freeform: Shape 1918">
                  <a:extLst>
                    <a:ext uri="{FF2B5EF4-FFF2-40B4-BE49-F238E27FC236}">
                      <a16:creationId xmlns:a16="http://schemas.microsoft.com/office/drawing/2014/main" id="{3516C40A-BCD9-4488-B2F1-0EEF3C4CD14C}"/>
                    </a:ext>
                  </a:extLst>
                </p:cNvPr>
                <p:cNvSpPr/>
                <p:nvPr/>
              </p:nvSpPr>
              <p:spPr>
                <a:xfrm>
                  <a:off x="6321062" y="3856829"/>
                  <a:ext cx="17215" cy="17205"/>
                </a:xfrm>
                <a:custGeom>
                  <a:avLst/>
                  <a:gdLst>
                    <a:gd name="connsiteX0" fmla="*/ 14 w 17215"/>
                    <a:gd name="connsiteY0" fmla="*/ 9176 h 17205"/>
                    <a:gd name="connsiteX1" fmla="*/ 8031 w 17215"/>
                    <a:gd name="connsiteY1" fmla="*/ 14 h 17205"/>
                    <a:gd name="connsiteX2" fmla="*/ 17192 w 17215"/>
                    <a:gd name="connsiteY2" fmla="*/ 8030 h 17205"/>
                    <a:gd name="connsiteX3" fmla="*/ 9176 w 17215"/>
                    <a:gd name="connsiteY3" fmla="*/ 17192 h 17205"/>
                    <a:gd name="connsiteX4" fmla="*/ 14 w 17215"/>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14" y="9176"/>
                      </a:moveTo>
                      <a:cubicBezTo>
                        <a:pt x="-250" y="4419"/>
                        <a:pt x="3273" y="366"/>
                        <a:pt x="8031" y="14"/>
                      </a:cubicBezTo>
                      <a:cubicBezTo>
                        <a:pt x="12787" y="-250"/>
                        <a:pt x="16840" y="3273"/>
                        <a:pt x="17192" y="8030"/>
                      </a:cubicBezTo>
                      <a:cubicBezTo>
                        <a:pt x="17544" y="12787"/>
                        <a:pt x="13933" y="16840"/>
                        <a:pt x="9176" y="17192"/>
                      </a:cubicBezTo>
                      <a:cubicBezTo>
                        <a:pt x="4419" y="17456"/>
                        <a:pt x="367" y="13845"/>
                        <a:pt x="14" y="9176"/>
                      </a:cubicBezTo>
                      <a:close/>
                    </a:path>
                  </a:pathLst>
                </a:custGeom>
                <a:grpFill/>
                <a:ln w="8809" cap="flat">
                  <a:noFill/>
                  <a:prstDash val="solid"/>
                  <a:miter/>
                </a:ln>
              </p:spPr>
              <p:txBody>
                <a:bodyPr rtlCol="0" anchor="ctr"/>
                <a:lstStyle/>
                <a:p>
                  <a:endParaRPr lang="en-US" sz="3200"/>
                </a:p>
              </p:txBody>
            </p:sp>
            <p:sp>
              <p:nvSpPr>
                <p:cNvPr id="1920" name="Freeform: Shape 1919">
                  <a:extLst>
                    <a:ext uri="{FF2B5EF4-FFF2-40B4-BE49-F238E27FC236}">
                      <a16:creationId xmlns:a16="http://schemas.microsoft.com/office/drawing/2014/main" id="{5DE2711B-7EA3-4A57-A56E-193E92D4B52E}"/>
                    </a:ext>
                  </a:extLst>
                </p:cNvPr>
                <p:cNvSpPr/>
                <p:nvPr/>
              </p:nvSpPr>
              <p:spPr>
                <a:xfrm>
                  <a:off x="6494252" y="3945881"/>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5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1" y="4428"/>
                        <a:pt x="3273" y="376"/>
                        <a:pt x="8030" y="24"/>
                      </a:cubicBezTo>
                      <a:cubicBezTo>
                        <a:pt x="12787" y="-328"/>
                        <a:pt x="16839" y="3283"/>
                        <a:pt x="17192" y="8040"/>
                      </a:cubicBezTo>
                      <a:cubicBezTo>
                        <a:pt x="17544" y="12797"/>
                        <a:pt x="13932" y="16849"/>
                        <a:pt x="9175" y="17202"/>
                      </a:cubicBezTo>
                      <a:cubicBezTo>
                        <a:pt x="4330" y="17554"/>
                        <a:pt x="278" y="13942"/>
                        <a:pt x="14" y="9185"/>
                      </a:cubicBezTo>
                      <a:close/>
                    </a:path>
                  </a:pathLst>
                </a:custGeom>
                <a:grpFill/>
                <a:ln w="8809" cap="flat">
                  <a:noFill/>
                  <a:prstDash val="solid"/>
                  <a:miter/>
                </a:ln>
              </p:spPr>
              <p:txBody>
                <a:bodyPr rtlCol="0" anchor="ctr"/>
                <a:lstStyle/>
                <a:p>
                  <a:endParaRPr lang="en-US" sz="3200"/>
                </a:p>
              </p:txBody>
            </p:sp>
            <p:sp>
              <p:nvSpPr>
                <p:cNvPr id="1921" name="Freeform: Shape 1920">
                  <a:extLst>
                    <a:ext uri="{FF2B5EF4-FFF2-40B4-BE49-F238E27FC236}">
                      <a16:creationId xmlns:a16="http://schemas.microsoft.com/office/drawing/2014/main" id="{C9B113A0-518B-4489-A876-E2E186B86C36}"/>
                    </a:ext>
                  </a:extLst>
                </p:cNvPr>
                <p:cNvSpPr/>
                <p:nvPr/>
              </p:nvSpPr>
              <p:spPr>
                <a:xfrm>
                  <a:off x="5916189" y="4096264"/>
                  <a:ext cx="17215" cy="17215"/>
                </a:xfrm>
                <a:custGeom>
                  <a:avLst/>
                  <a:gdLst>
                    <a:gd name="connsiteX0" fmla="*/ 14 w 17215"/>
                    <a:gd name="connsiteY0" fmla="*/ 9176 h 17215"/>
                    <a:gd name="connsiteX1" fmla="*/ 8030 w 17215"/>
                    <a:gd name="connsiteY1" fmla="*/ 14 h 17215"/>
                    <a:gd name="connsiteX2" fmla="*/ 17192 w 17215"/>
                    <a:gd name="connsiteY2" fmla="*/ 8030 h 17215"/>
                    <a:gd name="connsiteX3" fmla="*/ 9175 w 17215"/>
                    <a:gd name="connsiteY3" fmla="*/ 17192 h 17215"/>
                    <a:gd name="connsiteX4" fmla="*/ 1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6"/>
                      </a:moveTo>
                      <a:cubicBezTo>
                        <a:pt x="-251" y="4419"/>
                        <a:pt x="3273" y="366"/>
                        <a:pt x="8030" y="14"/>
                      </a:cubicBezTo>
                      <a:cubicBezTo>
                        <a:pt x="12787" y="-250"/>
                        <a:pt x="16839" y="3273"/>
                        <a:pt x="17192" y="8030"/>
                      </a:cubicBezTo>
                      <a:cubicBezTo>
                        <a:pt x="17544" y="12787"/>
                        <a:pt x="13932" y="16840"/>
                        <a:pt x="9175" y="17192"/>
                      </a:cubicBezTo>
                      <a:cubicBezTo>
                        <a:pt x="4419" y="17544"/>
                        <a:pt x="278" y="13933"/>
                        <a:pt x="14" y="9176"/>
                      </a:cubicBezTo>
                      <a:close/>
                    </a:path>
                  </a:pathLst>
                </a:custGeom>
                <a:grpFill/>
                <a:ln w="8809" cap="flat">
                  <a:noFill/>
                  <a:prstDash val="solid"/>
                  <a:miter/>
                </a:ln>
              </p:spPr>
              <p:txBody>
                <a:bodyPr rtlCol="0" anchor="ctr"/>
                <a:lstStyle/>
                <a:p>
                  <a:endParaRPr lang="en-US" sz="3200"/>
                </a:p>
              </p:txBody>
            </p:sp>
            <p:sp>
              <p:nvSpPr>
                <p:cNvPr id="1922" name="Freeform: Shape 1921">
                  <a:extLst>
                    <a:ext uri="{FF2B5EF4-FFF2-40B4-BE49-F238E27FC236}">
                      <a16:creationId xmlns:a16="http://schemas.microsoft.com/office/drawing/2014/main" id="{F4AC8F04-2C23-46AF-ABA2-FD0749B7457E}"/>
                    </a:ext>
                  </a:extLst>
                </p:cNvPr>
                <p:cNvSpPr/>
                <p:nvPr/>
              </p:nvSpPr>
              <p:spPr>
                <a:xfrm>
                  <a:off x="5791802" y="4036704"/>
                  <a:ext cx="17206" cy="17215"/>
                </a:xfrm>
                <a:custGeom>
                  <a:avLst/>
                  <a:gdLst>
                    <a:gd name="connsiteX0" fmla="*/ 14 w 17206"/>
                    <a:gd name="connsiteY0" fmla="*/ 9185 h 17215"/>
                    <a:gd name="connsiteX1" fmla="*/ 8031 w 17206"/>
                    <a:gd name="connsiteY1" fmla="*/ 24 h 17215"/>
                    <a:gd name="connsiteX2" fmla="*/ 17192 w 17206"/>
                    <a:gd name="connsiteY2" fmla="*/ 8040 h 17215"/>
                    <a:gd name="connsiteX3" fmla="*/ 9176 w 17206"/>
                    <a:gd name="connsiteY3" fmla="*/ 17202 h 17215"/>
                    <a:gd name="connsiteX4" fmla="*/ 14 w 17206"/>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85"/>
                      </a:moveTo>
                      <a:cubicBezTo>
                        <a:pt x="-250" y="4428"/>
                        <a:pt x="3274" y="376"/>
                        <a:pt x="8031" y="24"/>
                      </a:cubicBezTo>
                      <a:cubicBezTo>
                        <a:pt x="12787" y="-328"/>
                        <a:pt x="16840" y="3283"/>
                        <a:pt x="17192" y="8040"/>
                      </a:cubicBezTo>
                      <a:cubicBezTo>
                        <a:pt x="17457" y="12797"/>
                        <a:pt x="13933" y="16849"/>
                        <a:pt x="9176" y="17202"/>
                      </a:cubicBezTo>
                      <a:cubicBezTo>
                        <a:pt x="4419" y="17466"/>
                        <a:pt x="278" y="13854"/>
                        <a:pt x="14" y="9185"/>
                      </a:cubicBezTo>
                      <a:close/>
                    </a:path>
                  </a:pathLst>
                </a:custGeom>
                <a:grpFill/>
                <a:ln w="8809" cap="flat">
                  <a:noFill/>
                  <a:prstDash val="solid"/>
                  <a:miter/>
                </a:ln>
              </p:spPr>
              <p:txBody>
                <a:bodyPr rtlCol="0" anchor="ctr"/>
                <a:lstStyle/>
                <a:p>
                  <a:endParaRPr lang="en-US" sz="3200"/>
                </a:p>
              </p:txBody>
            </p:sp>
            <p:sp>
              <p:nvSpPr>
                <p:cNvPr id="1923" name="Freeform: Shape 1922">
                  <a:extLst>
                    <a:ext uri="{FF2B5EF4-FFF2-40B4-BE49-F238E27FC236}">
                      <a16:creationId xmlns:a16="http://schemas.microsoft.com/office/drawing/2014/main" id="{A634F85C-7145-4DCD-B001-8199EF54D18A}"/>
                    </a:ext>
                  </a:extLst>
                </p:cNvPr>
                <p:cNvSpPr/>
                <p:nvPr/>
              </p:nvSpPr>
              <p:spPr>
                <a:xfrm>
                  <a:off x="3863281" y="2647045"/>
                  <a:ext cx="17206" cy="17215"/>
                </a:xfrm>
                <a:custGeom>
                  <a:avLst/>
                  <a:gdLst>
                    <a:gd name="connsiteX0" fmla="*/ 14 w 17206"/>
                    <a:gd name="connsiteY0" fmla="*/ 9185 h 17215"/>
                    <a:gd name="connsiteX1" fmla="*/ 8030 w 17206"/>
                    <a:gd name="connsiteY1" fmla="*/ 24 h 17215"/>
                    <a:gd name="connsiteX2" fmla="*/ 17192 w 17206"/>
                    <a:gd name="connsiteY2" fmla="*/ 8040 h 17215"/>
                    <a:gd name="connsiteX3" fmla="*/ 9176 w 17206"/>
                    <a:gd name="connsiteY3" fmla="*/ 17202 h 17215"/>
                    <a:gd name="connsiteX4" fmla="*/ 14 w 17206"/>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85"/>
                      </a:moveTo>
                      <a:cubicBezTo>
                        <a:pt x="-250" y="4428"/>
                        <a:pt x="3274" y="376"/>
                        <a:pt x="8030" y="24"/>
                      </a:cubicBezTo>
                      <a:cubicBezTo>
                        <a:pt x="12787" y="-328"/>
                        <a:pt x="16840" y="3283"/>
                        <a:pt x="17192" y="8040"/>
                      </a:cubicBezTo>
                      <a:cubicBezTo>
                        <a:pt x="17456" y="12797"/>
                        <a:pt x="13933" y="16849"/>
                        <a:pt x="9176" y="17202"/>
                      </a:cubicBezTo>
                      <a:cubicBezTo>
                        <a:pt x="4419" y="17466"/>
                        <a:pt x="366" y="13854"/>
                        <a:pt x="14" y="9185"/>
                      </a:cubicBezTo>
                      <a:close/>
                    </a:path>
                  </a:pathLst>
                </a:custGeom>
                <a:grpFill/>
                <a:ln w="8809" cap="flat">
                  <a:noFill/>
                  <a:prstDash val="solid"/>
                  <a:miter/>
                </a:ln>
              </p:spPr>
              <p:txBody>
                <a:bodyPr rtlCol="0" anchor="ctr"/>
                <a:lstStyle/>
                <a:p>
                  <a:endParaRPr lang="en-US" sz="3200"/>
                </a:p>
              </p:txBody>
            </p:sp>
            <p:sp>
              <p:nvSpPr>
                <p:cNvPr id="1924" name="Freeform: Shape 1923">
                  <a:extLst>
                    <a:ext uri="{FF2B5EF4-FFF2-40B4-BE49-F238E27FC236}">
                      <a16:creationId xmlns:a16="http://schemas.microsoft.com/office/drawing/2014/main" id="{FB96918A-8C7E-46D7-A267-C4CD143F29A6}"/>
                    </a:ext>
                  </a:extLst>
                </p:cNvPr>
                <p:cNvSpPr/>
                <p:nvPr/>
              </p:nvSpPr>
              <p:spPr>
                <a:xfrm>
                  <a:off x="4304008" y="2462589"/>
                  <a:ext cx="17215" cy="17215"/>
                </a:xfrm>
                <a:custGeom>
                  <a:avLst/>
                  <a:gdLst>
                    <a:gd name="connsiteX0" fmla="*/ 14 w 17215"/>
                    <a:gd name="connsiteY0" fmla="*/ 9175 h 17215"/>
                    <a:gd name="connsiteX1" fmla="*/ 8030 w 17215"/>
                    <a:gd name="connsiteY1" fmla="*/ 14 h 17215"/>
                    <a:gd name="connsiteX2" fmla="*/ 17192 w 17215"/>
                    <a:gd name="connsiteY2" fmla="*/ 8030 h 17215"/>
                    <a:gd name="connsiteX3" fmla="*/ 9176 w 17215"/>
                    <a:gd name="connsiteY3" fmla="*/ 17192 h 17215"/>
                    <a:gd name="connsiteX4" fmla="*/ 14 w 1721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5"/>
                      </a:moveTo>
                      <a:cubicBezTo>
                        <a:pt x="-250" y="4419"/>
                        <a:pt x="3274" y="366"/>
                        <a:pt x="8030" y="14"/>
                      </a:cubicBezTo>
                      <a:cubicBezTo>
                        <a:pt x="12787" y="-250"/>
                        <a:pt x="16840" y="3273"/>
                        <a:pt x="17192" y="8030"/>
                      </a:cubicBezTo>
                      <a:cubicBezTo>
                        <a:pt x="17545" y="12787"/>
                        <a:pt x="13933" y="16840"/>
                        <a:pt x="9176" y="17192"/>
                      </a:cubicBezTo>
                      <a:cubicBezTo>
                        <a:pt x="4419" y="17544"/>
                        <a:pt x="366" y="13933"/>
                        <a:pt x="14" y="9175"/>
                      </a:cubicBezTo>
                      <a:close/>
                    </a:path>
                  </a:pathLst>
                </a:custGeom>
                <a:grpFill/>
                <a:ln w="8809" cap="flat">
                  <a:noFill/>
                  <a:prstDash val="solid"/>
                  <a:miter/>
                </a:ln>
              </p:spPr>
              <p:txBody>
                <a:bodyPr rtlCol="0" anchor="ctr"/>
                <a:lstStyle/>
                <a:p>
                  <a:endParaRPr lang="en-US" sz="3200"/>
                </a:p>
              </p:txBody>
            </p:sp>
            <p:sp>
              <p:nvSpPr>
                <p:cNvPr id="1925" name="Freeform: Shape 1924">
                  <a:extLst>
                    <a:ext uri="{FF2B5EF4-FFF2-40B4-BE49-F238E27FC236}">
                      <a16:creationId xmlns:a16="http://schemas.microsoft.com/office/drawing/2014/main" id="{A5858C66-FC8C-4EE1-AF36-9232326A363C}"/>
                    </a:ext>
                  </a:extLst>
                </p:cNvPr>
                <p:cNvSpPr/>
                <p:nvPr/>
              </p:nvSpPr>
              <p:spPr>
                <a:xfrm>
                  <a:off x="5630152" y="2674628"/>
                  <a:ext cx="17205" cy="17215"/>
                </a:xfrm>
                <a:custGeom>
                  <a:avLst/>
                  <a:gdLst>
                    <a:gd name="connsiteX0" fmla="*/ 14 w 17205"/>
                    <a:gd name="connsiteY0" fmla="*/ 9176 h 17215"/>
                    <a:gd name="connsiteX1" fmla="*/ 8031 w 17205"/>
                    <a:gd name="connsiteY1" fmla="*/ 14 h 17215"/>
                    <a:gd name="connsiteX2" fmla="*/ 17192 w 17205"/>
                    <a:gd name="connsiteY2" fmla="*/ 8030 h 17215"/>
                    <a:gd name="connsiteX3" fmla="*/ 9175 w 17205"/>
                    <a:gd name="connsiteY3" fmla="*/ 17192 h 17215"/>
                    <a:gd name="connsiteX4" fmla="*/ 14 w 1720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15">
                      <a:moveTo>
                        <a:pt x="14" y="9176"/>
                      </a:moveTo>
                      <a:cubicBezTo>
                        <a:pt x="-250" y="4419"/>
                        <a:pt x="3273" y="366"/>
                        <a:pt x="8031" y="14"/>
                      </a:cubicBezTo>
                      <a:cubicBezTo>
                        <a:pt x="12787" y="-250"/>
                        <a:pt x="16840" y="3273"/>
                        <a:pt x="17192" y="8030"/>
                      </a:cubicBezTo>
                      <a:cubicBezTo>
                        <a:pt x="17456" y="12787"/>
                        <a:pt x="13933" y="16840"/>
                        <a:pt x="9175" y="17192"/>
                      </a:cubicBezTo>
                      <a:cubicBezTo>
                        <a:pt x="4419" y="17545"/>
                        <a:pt x="278" y="13933"/>
                        <a:pt x="14" y="9176"/>
                      </a:cubicBezTo>
                      <a:close/>
                    </a:path>
                  </a:pathLst>
                </a:custGeom>
                <a:grpFill/>
                <a:ln w="8809" cap="flat">
                  <a:noFill/>
                  <a:prstDash val="solid"/>
                  <a:miter/>
                </a:ln>
              </p:spPr>
              <p:txBody>
                <a:bodyPr rtlCol="0" anchor="ctr"/>
                <a:lstStyle/>
                <a:p>
                  <a:endParaRPr lang="en-US" sz="3200"/>
                </a:p>
              </p:txBody>
            </p:sp>
            <p:sp>
              <p:nvSpPr>
                <p:cNvPr id="1926" name="Freeform: Shape 1925">
                  <a:extLst>
                    <a:ext uri="{FF2B5EF4-FFF2-40B4-BE49-F238E27FC236}">
                      <a16:creationId xmlns:a16="http://schemas.microsoft.com/office/drawing/2014/main" id="{A18DB71A-95F0-4E99-8EAA-4F824BCB6249}"/>
                    </a:ext>
                  </a:extLst>
                </p:cNvPr>
                <p:cNvSpPr/>
                <p:nvPr/>
              </p:nvSpPr>
              <p:spPr>
                <a:xfrm>
                  <a:off x="6725406" y="3267666"/>
                  <a:ext cx="17206" cy="17206"/>
                </a:xfrm>
                <a:custGeom>
                  <a:avLst/>
                  <a:gdLst>
                    <a:gd name="connsiteX0" fmla="*/ 14 w 17206"/>
                    <a:gd name="connsiteY0" fmla="*/ 9176 h 17206"/>
                    <a:gd name="connsiteX1" fmla="*/ 8030 w 17206"/>
                    <a:gd name="connsiteY1" fmla="*/ 14 h 17206"/>
                    <a:gd name="connsiteX2" fmla="*/ 17192 w 17206"/>
                    <a:gd name="connsiteY2" fmla="*/ 8030 h 17206"/>
                    <a:gd name="connsiteX3" fmla="*/ 9175 w 17206"/>
                    <a:gd name="connsiteY3" fmla="*/ 17192 h 17206"/>
                    <a:gd name="connsiteX4" fmla="*/ 14 w 17206"/>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06">
                      <a:moveTo>
                        <a:pt x="14" y="9176"/>
                      </a:moveTo>
                      <a:cubicBezTo>
                        <a:pt x="-251" y="4419"/>
                        <a:pt x="3273" y="366"/>
                        <a:pt x="8030" y="14"/>
                      </a:cubicBezTo>
                      <a:cubicBezTo>
                        <a:pt x="12787" y="-250"/>
                        <a:pt x="16839" y="3273"/>
                        <a:pt x="17192" y="8030"/>
                      </a:cubicBezTo>
                      <a:cubicBezTo>
                        <a:pt x="17456" y="12787"/>
                        <a:pt x="13933" y="16840"/>
                        <a:pt x="9175" y="17192"/>
                      </a:cubicBezTo>
                      <a:cubicBezTo>
                        <a:pt x="4419" y="17456"/>
                        <a:pt x="366" y="13932"/>
                        <a:pt x="14" y="9176"/>
                      </a:cubicBezTo>
                      <a:close/>
                    </a:path>
                  </a:pathLst>
                </a:custGeom>
                <a:grpFill/>
                <a:ln w="8809" cap="flat">
                  <a:noFill/>
                  <a:prstDash val="solid"/>
                  <a:miter/>
                </a:ln>
              </p:spPr>
              <p:txBody>
                <a:bodyPr rtlCol="0" anchor="ctr"/>
                <a:lstStyle/>
                <a:p>
                  <a:endParaRPr lang="en-US" sz="3200"/>
                </a:p>
              </p:txBody>
            </p:sp>
            <p:sp>
              <p:nvSpPr>
                <p:cNvPr id="1927" name="Freeform: Shape 1926">
                  <a:extLst>
                    <a:ext uri="{FF2B5EF4-FFF2-40B4-BE49-F238E27FC236}">
                      <a16:creationId xmlns:a16="http://schemas.microsoft.com/office/drawing/2014/main" id="{AF33DDB1-368E-42E4-8400-21041B979A45}"/>
                    </a:ext>
                  </a:extLst>
                </p:cNvPr>
                <p:cNvSpPr/>
                <p:nvPr/>
              </p:nvSpPr>
              <p:spPr>
                <a:xfrm>
                  <a:off x="5815842" y="2490064"/>
                  <a:ext cx="17215" cy="17215"/>
                </a:xfrm>
                <a:custGeom>
                  <a:avLst/>
                  <a:gdLst>
                    <a:gd name="connsiteX0" fmla="*/ 24 w 17215"/>
                    <a:gd name="connsiteY0" fmla="*/ 9185 h 17215"/>
                    <a:gd name="connsiteX1" fmla="*/ 8040 w 17215"/>
                    <a:gd name="connsiteY1" fmla="*/ 24 h 17215"/>
                    <a:gd name="connsiteX2" fmla="*/ 17202 w 17215"/>
                    <a:gd name="connsiteY2" fmla="*/ 8040 h 17215"/>
                    <a:gd name="connsiteX3" fmla="*/ 9185 w 17215"/>
                    <a:gd name="connsiteY3" fmla="*/ 17202 h 17215"/>
                    <a:gd name="connsiteX4" fmla="*/ 2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85"/>
                      </a:moveTo>
                      <a:cubicBezTo>
                        <a:pt x="-329" y="4428"/>
                        <a:pt x="3283" y="376"/>
                        <a:pt x="8040" y="24"/>
                      </a:cubicBezTo>
                      <a:cubicBezTo>
                        <a:pt x="12797" y="-329"/>
                        <a:pt x="16849" y="3283"/>
                        <a:pt x="17202" y="8040"/>
                      </a:cubicBezTo>
                      <a:cubicBezTo>
                        <a:pt x="17466" y="12797"/>
                        <a:pt x="13943" y="16849"/>
                        <a:pt x="9185" y="17202"/>
                      </a:cubicBezTo>
                      <a:cubicBezTo>
                        <a:pt x="4428" y="17466"/>
                        <a:pt x="376" y="13854"/>
                        <a:pt x="24" y="9185"/>
                      </a:cubicBezTo>
                      <a:close/>
                    </a:path>
                  </a:pathLst>
                </a:custGeom>
                <a:grpFill/>
                <a:ln w="8809" cap="flat">
                  <a:noFill/>
                  <a:prstDash val="solid"/>
                  <a:miter/>
                </a:ln>
              </p:spPr>
              <p:txBody>
                <a:bodyPr rtlCol="0" anchor="ctr"/>
                <a:lstStyle/>
                <a:p>
                  <a:endParaRPr lang="en-US" sz="3200"/>
                </a:p>
              </p:txBody>
            </p:sp>
            <p:sp>
              <p:nvSpPr>
                <p:cNvPr id="1928" name="Freeform: Shape 1927">
                  <a:extLst>
                    <a:ext uri="{FF2B5EF4-FFF2-40B4-BE49-F238E27FC236}">
                      <a16:creationId xmlns:a16="http://schemas.microsoft.com/office/drawing/2014/main" id="{9490F088-2688-4626-83EF-A69626A00456}"/>
                    </a:ext>
                  </a:extLst>
                </p:cNvPr>
                <p:cNvSpPr/>
                <p:nvPr/>
              </p:nvSpPr>
              <p:spPr>
                <a:xfrm>
                  <a:off x="7636547" y="2260240"/>
                  <a:ext cx="17215" cy="17215"/>
                </a:xfrm>
                <a:custGeom>
                  <a:avLst/>
                  <a:gdLst>
                    <a:gd name="connsiteX0" fmla="*/ 14 w 17215"/>
                    <a:gd name="connsiteY0" fmla="*/ 9175 h 17215"/>
                    <a:gd name="connsiteX1" fmla="*/ 8030 w 17215"/>
                    <a:gd name="connsiteY1" fmla="*/ 14 h 17215"/>
                    <a:gd name="connsiteX2" fmla="*/ 17192 w 17215"/>
                    <a:gd name="connsiteY2" fmla="*/ 8030 h 17215"/>
                    <a:gd name="connsiteX3" fmla="*/ 9175 w 17215"/>
                    <a:gd name="connsiteY3" fmla="*/ 17192 h 17215"/>
                    <a:gd name="connsiteX4" fmla="*/ 14 w 1721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5"/>
                      </a:moveTo>
                      <a:cubicBezTo>
                        <a:pt x="-251" y="4419"/>
                        <a:pt x="3273" y="366"/>
                        <a:pt x="8030" y="14"/>
                      </a:cubicBezTo>
                      <a:cubicBezTo>
                        <a:pt x="12787" y="-250"/>
                        <a:pt x="16839" y="3273"/>
                        <a:pt x="17192" y="8030"/>
                      </a:cubicBezTo>
                      <a:cubicBezTo>
                        <a:pt x="17544" y="12787"/>
                        <a:pt x="13933" y="16840"/>
                        <a:pt x="9175" y="17192"/>
                      </a:cubicBezTo>
                      <a:cubicBezTo>
                        <a:pt x="4419" y="17544"/>
                        <a:pt x="278" y="13933"/>
                        <a:pt x="14" y="9175"/>
                      </a:cubicBezTo>
                      <a:close/>
                    </a:path>
                  </a:pathLst>
                </a:custGeom>
                <a:grpFill/>
                <a:ln w="8809" cap="flat">
                  <a:noFill/>
                  <a:prstDash val="solid"/>
                  <a:miter/>
                </a:ln>
              </p:spPr>
              <p:txBody>
                <a:bodyPr rtlCol="0" anchor="ctr"/>
                <a:lstStyle/>
                <a:p>
                  <a:endParaRPr lang="en-US" sz="3200"/>
                </a:p>
              </p:txBody>
            </p:sp>
            <p:sp>
              <p:nvSpPr>
                <p:cNvPr id="1929" name="Freeform: Shape 1928">
                  <a:extLst>
                    <a:ext uri="{FF2B5EF4-FFF2-40B4-BE49-F238E27FC236}">
                      <a16:creationId xmlns:a16="http://schemas.microsoft.com/office/drawing/2014/main" id="{BD463FB0-C4A5-49F4-A486-2795DA119865}"/>
                    </a:ext>
                  </a:extLst>
                </p:cNvPr>
                <p:cNvSpPr/>
                <p:nvPr/>
              </p:nvSpPr>
              <p:spPr>
                <a:xfrm>
                  <a:off x="8131979" y="1484850"/>
                  <a:ext cx="17205" cy="17206"/>
                </a:xfrm>
                <a:custGeom>
                  <a:avLst/>
                  <a:gdLst>
                    <a:gd name="connsiteX0" fmla="*/ 14 w 17205"/>
                    <a:gd name="connsiteY0" fmla="*/ 9176 h 17206"/>
                    <a:gd name="connsiteX1" fmla="*/ 8031 w 17205"/>
                    <a:gd name="connsiteY1" fmla="*/ 14 h 17206"/>
                    <a:gd name="connsiteX2" fmla="*/ 17192 w 17205"/>
                    <a:gd name="connsiteY2" fmla="*/ 8030 h 17206"/>
                    <a:gd name="connsiteX3" fmla="*/ 9175 w 17205"/>
                    <a:gd name="connsiteY3" fmla="*/ 17192 h 17206"/>
                    <a:gd name="connsiteX4" fmla="*/ 14 w 1720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6">
                      <a:moveTo>
                        <a:pt x="14" y="9176"/>
                      </a:moveTo>
                      <a:cubicBezTo>
                        <a:pt x="-250" y="4419"/>
                        <a:pt x="3273" y="366"/>
                        <a:pt x="8031" y="14"/>
                      </a:cubicBezTo>
                      <a:cubicBezTo>
                        <a:pt x="12787" y="-250"/>
                        <a:pt x="16840" y="3273"/>
                        <a:pt x="17192" y="8030"/>
                      </a:cubicBezTo>
                      <a:cubicBezTo>
                        <a:pt x="17456" y="12787"/>
                        <a:pt x="13933" y="16840"/>
                        <a:pt x="9175" y="17192"/>
                      </a:cubicBezTo>
                      <a:cubicBezTo>
                        <a:pt x="4419" y="17456"/>
                        <a:pt x="278" y="13933"/>
                        <a:pt x="14" y="9176"/>
                      </a:cubicBezTo>
                      <a:close/>
                    </a:path>
                  </a:pathLst>
                </a:custGeom>
                <a:grpFill/>
                <a:ln w="8809" cap="flat">
                  <a:noFill/>
                  <a:prstDash val="solid"/>
                  <a:miter/>
                </a:ln>
              </p:spPr>
              <p:txBody>
                <a:bodyPr rtlCol="0" anchor="ctr"/>
                <a:lstStyle/>
                <a:p>
                  <a:endParaRPr lang="en-US" sz="3200"/>
                </a:p>
              </p:txBody>
            </p:sp>
            <p:sp>
              <p:nvSpPr>
                <p:cNvPr id="1930" name="Freeform: Shape 1929">
                  <a:extLst>
                    <a:ext uri="{FF2B5EF4-FFF2-40B4-BE49-F238E27FC236}">
                      <a16:creationId xmlns:a16="http://schemas.microsoft.com/office/drawing/2014/main" id="{5B14D8F4-808F-4B8F-8753-DFB7AAB1E937}"/>
                    </a:ext>
                  </a:extLst>
                </p:cNvPr>
                <p:cNvSpPr/>
                <p:nvPr/>
              </p:nvSpPr>
              <p:spPr>
                <a:xfrm>
                  <a:off x="8344811" y="893035"/>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5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1" y="4428"/>
                        <a:pt x="3273" y="376"/>
                        <a:pt x="8030" y="24"/>
                      </a:cubicBezTo>
                      <a:cubicBezTo>
                        <a:pt x="12787" y="-329"/>
                        <a:pt x="16839" y="3283"/>
                        <a:pt x="17192" y="8040"/>
                      </a:cubicBezTo>
                      <a:cubicBezTo>
                        <a:pt x="17544" y="12797"/>
                        <a:pt x="13932" y="16849"/>
                        <a:pt x="9175" y="17202"/>
                      </a:cubicBezTo>
                      <a:cubicBezTo>
                        <a:pt x="4419" y="17554"/>
                        <a:pt x="366" y="13942"/>
                        <a:pt x="14" y="9185"/>
                      </a:cubicBezTo>
                      <a:close/>
                    </a:path>
                  </a:pathLst>
                </a:custGeom>
                <a:grpFill/>
                <a:ln w="8809" cap="flat">
                  <a:noFill/>
                  <a:prstDash val="solid"/>
                  <a:miter/>
                </a:ln>
              </p:spPr>
              <p:txBody>
                <a:bodyPr rtlCol="0" anchor="ctr"/>
                <a:lstStyle/>
                <a:p>
                  <a:endParaRPr lang="en-US" sz="3200"/>
                </a:p>
              </p:txBody>
            </p:sp>
            <p:sp>
              <p:nvSpPr>
                <p:cNvPr id="1931" name="Freeform: Shape 1930">
                  <a:extLst>
                    <a:ext uri="{FF2B5EF4-FFF2-40B4-BE49-F238E27FC236}">
                      <a16:creationId xmlns:a16="http://schemas.microsoft.com/office/drawing/2014/main" id="{D4578A6D-D555-43DF-9552-45B04555E13C}"/>
                    </a:ext>
                  </a:extLst>
                </p:cNvPr>
                <p:cNvSpPr/>
                <p:nvPr/>
              </p:nvSpPr>
              <p:spPr>
                <a:xfrm>
                  <a:off x="8221217" y="1215728"/>
                  <a:ext cx="17206" cy="17215"/>
                </a:xfrm>
                <a:custGeom>
                  <a:avLst/>
                  <a:gdLst>
                    <a:gd name="connsiteX0" fmla="*/ 14 w 17206"/>
                    <a:gd name="connsiteY0" fmla="*/ 9176 h 17215"/>
                    <a:gd name="connsiteX1" fmla="*/ 8030 w 17206"/>
                    <a:gd name="connsiteY1" fmla="*/ 14 h 17215"/>
                    <a:gd name="connsiteX2" fmla="*/ 17192 w 17206"/>
                    <a:gd name="connsiteY2" fmla="*/ 8030 h 17215"/>
                    <a:gd name="connsiteX3" fmla="*/ 9175 w 17206"/>
                    <a:gd name="connsiteY3" fmla="*/ 17192 h 17215"/>
                    <a:gd name="connsiteX4" fmla="*/ 14 w 17206"/>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6"/>
                      </a:moveTo>
                      <a:cubicBezTo>
                        <a:pt x="-251" y="4419"/>
                        <a:pt x="3273" y="366"/>
                        <a:pt x="8030" y="14"/>
                      </a:cubicBezTo>
                      <a:cubicBezTo>
                        <a:pt x="12787" y="-250"/>
                        <a:pt x="16839" y="3273"/>
                        <a:pt x="17192" y="8030"/>
                      </a:cubicBezTo>
                      <a:cubicBezTo>
                        <a:pt x="17456" y="12787"/>
                        <a:pt x="13933" y="16840"/>
                        <a:pt x="9175" y="17192"/>
                      </a:cubicBezTo>
                      <a:cubicBezTo>
                        <a:pt x="4330" y="17544"/>
                        <a:pt x="279" y="13933"/>
                        <a:pt x="14" y="9176"/>
                      </a:cubicBezTo>
                      <a:close/>
                    </a:path>
                  </a:pathLst>
                </a:custGeom>
                <a:grpFill/>
                <a:ln w="8809" cap="flat">
                  <a:noFill/>
                  <a:prstDash val="solid"/>
                  <a:miter/>
                </a:ln>
              </p:spPr>
              <p:txBody>
                <a:bodyPr rtlCol="0" anchor="ctr"/>
                <a:lstStyle/>
                <a:p>
                  <a:endParaRPr lang="en-US" sz="3200"/>
                </a:p>
              </p:txBody>
            </p:sp>
            <p:sp>
              <p:nvSpPr>
                <p:cNvPr id="1932" name="Freeform: Shape 1931">
                  <a:extLst>
                    <a:ext uri="{FF2B5EF4-FFF2-40B4-BE49-F238E27FC236}">
                      <a16:creationId xmlns:a16="http://schemas.microsoft.com/office/drawing/2014/main" id="{5C85D80E-414B-41C2-BAD4-A8E1588D9D9A}"/>
                    </a:ext>
                  </a:extLst>
                </p:cNvPr>
                <p:cNvSpPr/>
                <p:nvPr/>
              </p:nvSpPr>
              <p:spPr>
                <a:xfrm>
                  <a:off x="8329130" y="1697584"/>
                  <a:ext cx="17206" cy="17215"/>
                </a:xfrm>
                <a:custGeom>
                  <a:avLst/>
                  <a:gdLst>
                    <a:gd name="connsiteX0" fmla="*/ 14 w 17206"/>
                    <a:gd name="connsiteY0" fmla="*/ 9185 h 17215"/>
                    <a:gd name="connsiteX1" fmla="*/ 8030 w 17206"/>
                    <a:gd name="connsiteY1" fmla="*/ 24 h 17215"/>
                    <a:gd name="connsiteX2" fmla="*/ 17192 w 17206"/>
                    <a:gd name="connsiteY2" fmla="*/ 8040 h 17215"/>
                    <a:gd name="connsiteX3" fmla="*/ 9175 w 17206"/>
                    <a:gd name="connsiteY3" fmla="*/ 17202 h 17215"/>
                    <a:gd name="connsiteX4" fmla="*/ 14 w 17206"/>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85"/>
                      </a:moveTo>
                      <a:cubicBezTo>
                        <a:pt x="-251" y="4428"/>
                        <a:pt x="3273" y="376"/>
                        <a:pt x="8030" y="24"/>
                      </a:cubicBezTo>
                      <a:cubicBezTo>
                        <a:pt x="12787" y="-329"/>
                        <a:pt x="16839" y="3283"/>
                        <a:pt x="17192" y="8040"/>
                      </a:cubicBezTo>
                      <a:cubicBezTo>
                        <a:pt x="17456" y="12797"/>
                        <a:pt x="13933" y="16849"/>
                        <a:pt x="9175" y="17202"/>
                      </a:cubicBezTo>
                      <a:cubicBezTo>
                        <a:pt x="4419" y="17466"/>
                        <a:pt x="279" y="13942"/>
                        <a:pt x="14" y="9185"/>
                      </a:cubicBezTo>
                      <a:close/>
                    </a:path>
                  </a:pathLst>
                </a:custGeom>
                <a:grpFill/>
                <a:ln w="8809" cap="flat">
                  <a:noFill/>
                  <a:prstDash val="solid"/>
                  <a:miter/>
                </a:ln>
              </p:spPr>
              <p:txBody>
                <a:bodyPr rtlCol="0" anchor="ctr"/>
                <a:lstStyle/>
                <a:p>
                  <a:endParaRPr lang="en-US" sz="3200"/>
                </a:p>
              </p:txBody>
            </p:sp>
            <p:sp>
              <p:nvSpPr>
                <p:cNvPr id="1933" name="Freeform: Shape 1932">
                  <a:extLst>
                    <a:ext uri="{FF2B5EF4-FFF2-40B4-BE49-F238E27FC236}">
                      <a16:creationId xmlns:a16="http://schemas.microsoft.com/office/drawing/2014/main" id="{D04F871D-ACDC-4A30-B491-EA16E0F8811D}"/>
                    </a:ext>
                  </a:extLst>
                </p:cNvPr>
                <p:cNvSpPr/>
                <p:nvPr/>
              </p:nvSpPr>
              <p:spPr>
                <a:xfrm>
                  <a:off x="8004940" y="875074"/>
                  <a:ext cx="17215" cy="17215"/>
                </a:xfrm>
                <a:custGeom>
                  <a:avLst/>
                  <a:gdLst>
                    <a:gd name="connsiteX0" fmla="*/ 24 w 17215"/>
                    <a:gd name="connsiteY0" fmla="*/ 9176 h 17215"/>
                    <a:gd name="connsiteX1" fmla="*/ 8040 w 17215"/>
                    <a:gd name="connsiteY1" fmla="*/ 14 h 17215"/>
                    <a:gd name="connsiteX2" fmla="*/ 17202 w 17215"/>
                    <a:gd name="connsiteY2" fmla="*/ 8030 h 17215"/>
                    <a:gd name="connsiteX3" fmla="*/ 9185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9" y="4419"/>
                        <a:pt x="3283" y="366"/>
                        <a:pt x="8040" y="14"/>
                      </a:cubicBezTo>
                      <a:cubicBezTo>
                        <a:pt x="12797" y="-250"/>
                        <a:pt x="16849" y="3273"/>
                        <a:pt x="17202" y="8030"/>
                      </a:cubicBezTo>
                      <a:cubicBezTo>
                        <a:pt x="17466" y="12787"/>
                        <a:pt x="13943" y="16840"/>
                        <a:pt x="9185" y="17192"/>
                      </a:cubicBezTo>
                      <a:cubicBezTo>
                        <a:pt x="4340" y="17544"/>
                        <a:pt x="288" y="13933"/>
                        <a:pt x="24" y="9176"/>
                      </a:cubicBezTo>
                      <a:close/>
                    </a:path>
                  </a:pathLst>
                </a:custGeom>
                <a:grpFill/>
                <a:ln w="8809" cap="flat">
                  <a:noFill/>
                  <a:prstDash val="solid"/>
                  <a:miter/>
                </a:ln>
              </p:spPr>
              <p:txBody>
                <a:bodyPr rtlCol="0" anchor="ctr"/>
                <a:lstStyle/>
                <a:p>
                  <a:endParaRPr lang="en-US" sz="3200"/>
                </a:p>
              </p:txBody>
            </p:sp>
            <p:sp>
              <p:nvSpPr>
                <p:cNvPr id="1934" name="Freeform: Shape 1933">
                  <a:extLst>
                    <a:ext uri="{FF2B5EF4-FFF2-40B4-BE49-F238E27FC236}">
                      <a16:creationId xmlns:a16="http://schemas.microsoft.com/office/drawing/2014/main" id="{F505FAD0-A374-4684-B014-083E97119A86}"/>
                    </a:ext>
                  </a:extLst>
                </p:cNvPr>
                <p:cNvSpPr/>
                <p:nvPr/>
              </p:nvSpPr>
              <p:spPr>
                <a:xfrm>
                  <a:off x="8117698" y="2046606"/>
                  <a:ext cx="17215" cy="17225"/>
                </a:xfrm>
                <a:custGeom>
                  <a:avLst/>
                  <a:gdLst>
                    <a:gd name="connsiteX0" fmla="*/ 24 w 17215"/>
                    <a:gd name="connsiteY0" fmla="*/ 9185 h 17225"/>
                    <a:gd name="connsiteX1" fmla="*/ 8040 w 17215"/>
                    <a:gd name="connsiteY1" fmla="*/ 24 h 17225"/>
                    <a:gd name="connsiteX2" fmla="*/ 17202 w 17215"/>
                    <a:gd name="connsiteY2" fmla="*/ 8040 h 17225"/>
                    <a:gd name="connsiteX3" fmla="*/ 9185 w 17215"/>
                    <a:gd name="connsiteY3" fmla="*/ 17202 h 17225"/>
                    <a:gd name="connsiteX4" fmla="*/ 2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24" y="9185"/>
                      </a:moveTo>
                      <a:cubicBezTo>
                        <a:pt x="-328" y="4428"/>
                        <a:pt x="3283" y="376"/>
                        <a:pt x="8040" y="24"/>
                      </a:cubicBezTo>
                      <a:cubicBezTo>
                        <a:pt x="12797" y="-329"/>
                        <a:pt x="16849" y="3283"/>
                        <a:pt x="17202" y="8040"/>
                      </a:cubicBezTo>
                      <a:cubicBezTo>
                        <a:pt x="17466" y="12797"/>
                        <a:pt x="13942" y="16849"/>
                        <a:pt x="9185" y="17202"/>
                      </a:cubicBezTo>
                      <a:cubicBezTo>
                        <a:pt x="4428" y="17554"/>
                        <a:pt x="376" y="13942"/>
                        <a:pt x="24" y="9185"/>
                      </a:cubicBezTo>
                      <a:close/>
                    </a:path>
                  </a:pathLst>
                </a:custGeom>
                <a:grpFill/>
                <a:ln w="8809" cap="flat">
                  <a:noFill/>
                  <a:prstDash val="solid"/>
                  <a:miter/>
                </a:ln>
              </p:spPr>
              <p:txBody>
                <a:bodyPr rtlCol="0" anchor="ctr"/>
                <a:lstStyle/>
                <a:p>
                  <a:endParaRPr lang="en-US" sz="3200"/>
                </a:p>
              </p:txBody>
            </p:sp>
            <p:sp>
              <p:nvSpPr>
                <p:cNvPr id="1935" name="Freeform: Shape 1934">
                  <a:extLst>
                    <a:ext uri="{FF2B5EF4-FFF2-40B4-BE49-F238E27FC236}">
                      <a16:creationId xmlns:a16="http://schemas.microsoft.com/office/drawing/2014/main" id="{F8EB2A77-54C4-4F3E-AAD6-75BE8549E72F}"/>
                    </a:ext>
                  </a:extLst>
                </p:cNvPr>
                <p:cNvSpPr/>
                <p:nvPr/>
              </p:nvSpPr>
              <p:spPr>
                <a:xfrm>
                  <a:off x="7318092" y="2674628"/>
                  <a:ext cx="17215" cy="17215"/>
                </a:xfrm>
                <a:custGeom>
                  <a:avLst/>
                  <a:gdLst>
                    <a:gd name="connsiteX0" fmla="*/ 14 w 17215"/>
                    <a:gd name="connsiteY0" fmla="*/ 9176 h 17215"/>
                    <a:gd name="connsiteX1" fmla="*/ 8031 w 17215"/>
                    <a:gd name="connsiteY1" fmla="*/ 14 h 17215"/>
                    <a:gd name="connsiteX2" fmla="*/ 17192 w 17215"/>
                    <a:gd name="connsiteY2" fmla="*/ 8030 h 17215"/>
                    <a:gd name="connsiteX3" fmla="*/ 9176 w 17215"/>
                    <a:gd name="connsiteY3" fmla="*/ 17192 h 17215"/>
                    <a:gd name="connsiteX4" fmla="*/ 1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6"/>
                      </a:moveTo>
                      <a:cubicBezTo>
                        <a:pt x="-250" y="4419"/>
                        <a:pt x="3273" y="366"/>
                        <a:pt x="8031" y="14"/>
                      </a:cubicBezTo>
                      <a:cubicBezTo>
                        <a:pt x="12787" y="-250"/>
                        <a:pt x="16840" y="3273"/>
                        <a:pt x="17192" y="8030"/>
                      </a:cubicBezTo>
                      <a:cubicBezTo>
                        <a:pt x="17544" y="12787"/>
                        <a:pt x="13933" y="16840"/>
                        <a:pt x="9176" y="17192"/>
                      </a:cubicBezTo>
                      <a:cubicBezTo>
                        <a:pt x="4419" y="17545"/>
                        <a:pt x="367" y="13933"/>
                        <a:pt x="14" y="9176"/>
                      </a:cubicBezTo>
                      <a:close/>
                    </a:path>
                  </a:pathLst>
                </a:custGeom>
                <a:grpFill/>
                <a:ln w="8809" cap="flat">
                  <a:noFill/>
                  <a:prstDash val="solid"/>
                  <a:miter/>
                </a:ln>
              </p:spPr>
              <p:txBody>
                <a:bodyPr rtlCol="0" anchor="ctr"/>
                <a:lstStyle/>
                <a:p>
                  <a:endParaRPr lang="en-US" sz="3200"/>
                </a:p>
              </p:txBody>
            </p:sp>
            <p:sp>
              <p:nvSpPr>
                <p:cNvPr id="1936" name="Freeform: Shape 1935">
                  <a:extLst>
                    <a:ext uri="{FF2B5EF4-FFF2-40B4-BE49-F238E27FC236}">
                      <a16:creationId xmlns:a16="http://schemas.microsoft.com/office/drawing/2014/main" id="{B5570B12-56B1-4182-9110-1930DE5901A5}"/>
                    </a:ext>
                  </a:extLst>
                </p:cNvPr>
                <p:cNvSpPr/>
                <p:nvPr/>
              </p:nvSpPr>
              <p:spPr>
                <a:xfrm>
                  <a:off x="7663503" y="2689241"/>
                  <a:ext cx="17215" cy="17215"/>
                </a:xfrm>
                <a:custGeom>
                  <a:avLst/>
                  <a:gdLst>
                    <a:gd name="connsiteX0" fmla="*/ 14 w 17215"/>
                    <a:gd name="connsiteY0" fmla="*/ 9185 h 17215"/>
                    <a:gd name="connsiteX1" fmla="*/ 8030 w 17215"/>
                    <a:gd name="connsiteY1" fmla="*/ 24 h 17215"/>
                    <a:gd name="connsiteX2" fmla="*/ 17192 w 17215"/>
                    <a:gd name="connsiteY2" fmla="*/ 8040 h 17215"/>
                    <a:gd name="connsiteX3" fmla="*/ 9175 w 17215"/>
                    <a:gd name="connsiteY3" fmla="*/ 17202 h 17215"/>
                    <a:gd name="connsiteX4" fmla="*/ 1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85"/>
                      </a:moveTo>
                      <a:cubicBezTo>
                        <a:pt x="-251" y="4428"/>
                        <a:pt x="3273" y="376"/>
                        <a:pt x="8030" y="24"/>
                      </a:cubicBezTo>
                      <a:cubicBezTo>
                        <a:pt x="12787" y="-329"/>
                        <a:pt x="16839" y="3283"/>
                        <a:pt x="17192" y="8040"/>
                      </a:cubicBezTo>
                      <a:cubicBezTo>
                        <a:pt x="17544" y="12797"/>
                        <a:pt x="13933" y="16849"/>
                        <a:pt x="9175" y="17202"/>
                      </a:cubicBezTo>
                      <a:cubicBezTo>
                        <a:pt x="4419" y="17466"/>
                        <a:pt x="366" y="13943"/>
                        <a:pt x="14" y="9185"/>
                      </a:cubicBezTo>
                      <a:close/>
                    </a:path>
                  </a:pathLst>
                </a:custGeom>
                <a:grpFill/>
                <a:ln w="8809" cap="flat">
                  <a:noFill/>
                  <a:prstDash val="solid"/>
                  <a:miter/>
                </a:ln>
              </p:spPr>
              <p:txBody>
                <a:bodyPr rtlCol="0" anchor="ctr"/>
                <a:lstStyle/>
                <a:p>
                  <a:endParaRPr lang="en-US" sz="3200"/>
                </a:p>
              </p:txBody>
            </p:sp>
            <p:sp>
              <p:nvSpPr>
                <p:cNvPr id="1937" name="Freeform: Shape 1936">
                  <a:extLst>
                    <a:ext uri="{FF2B5EF4-FFF2-40B4-BE49-F238E27FC236}">
                      <a16:creationId xmlns:a16="http://schemas.microsoft.com/office/drawing/2014/main" id="{07818072-2D54-46BF-8D62-D5DD88BB0355}"/>
                    </a:ext>
                  </a:extLst>
                </p:cNvPr>
                <p:cNvSpPr/>
                <p:nvPr/>
              </p:nvSpPr>
              <p:spPr>
                <a:xfrm>
                  <a:off x="7978346" y="3772789"/>
                  <a:ext cx="17205" cy="17206"/>
                </a:xfrm>
                <a:custGeom>
                  <a:avLst/>
                  <a:gdLst>
                    <a:gd name="connsiteX0" fmla="*/ 14 w 17205"/>
                    <a:gd name="connsiteY0" fmla="*/ 9176 h 17206"/>
                    <a:gd name="connsiteX1" fmla="*/ 8031 w 17205"/>
                    <a:gd name="connsiteY1" fmla="*/ 14 h 17206"/>
                    <a:gd name="connsiteX2" fmla="*/ 17192 w 17205"/>
                    <a:gd name="connsiteY2" fmla="*/ 8030 h 17206"/>
                    <a:gd name="connsiteX3" fmla="*/ 9175 w 17205"/>
                    <a:gd name="connsiteY3" fmla="*/ 17192 h 17206"/>
                    <a:gd name="connsiteX4" fmla="*/ 14 w 1720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6">
                      <a:moveTo>
                        <a:pt x="14" y="9176"/>
                      </a:moveTo>
                      <a:cubicBezTo>
                        <a:pt x="-250" y="4419"/>
                        <a:pt x="3273" y="366"/>
                        <a:pt x="8031" y="14"/>
                      </a:cubicBezTo>
                      <a:cubicBezTo>
                        <a:pt x="12787" y="-250"/>
                        <a:pt x="16840" y="3273"/>
                        <a:pt x="17192" y="8030"/>
                      </a:cubicBezTo>
                      <a:cubicBezTo>
                        <a:pt x="17456" y="12787"/>
                        <a:pt x="13933" y="16840"/>
                        <a:pt x="9175" y="17192"/>
                      </a:cubicBezTo>
                      <a:cubicBezTo>
                        <a:pt x="4419" y="17456"/>
                        <a:pt x="278" y="13933"/>
                        <a:pt x="14" y="9176"/>
                      </a:cubicBezTo>
                      <a:close/>
                    </a:path>
                  </a:pathLst>
                </a:custGeom>
                <a:grpFill/>
                <a:ln w="8809" cap="flat">
                  <a:noFill/>
                  <a:prstDash val="solid"/>
                  <a:miter/>
                </a:ln>
              </p:spPr>
              <p:txBody>
                <a:bodyPr rtlCol="0" anchor="ctr"/>
                <a:lstStyle/>
                <a:p>
                  <a:endParaRPr lang="en-US" sz="3200"/>
                </a:p>
              </p:txBody>
            </p:sp>
            <p:sp>
              <p:nvSpPr>
                <p:cNvPr id="1938" name="Freeform: Shape 1937">
                  <a:extLst>
                    <a:ext uri="{FF2B5EF4-FFF2-40B4-BE49-F238E27FC236}">
                      <a16:creationId xmlns:a16="http://schemas.microsoft.com/office/drawing/2014/main" id="{BD1A5192-DAA7-45BB-8664-4895C59B6A35}"/>
                    </a:ext>
                  </a:extLst>
                </p:cNvPr>
                <p:cNvSpPr/>
                <p:nvPr/>
              </p:nvSpPr>
              <p:spPr>
                <a:xfrm>
                  <a:off x="8248173" y="2765353"/>
                  <a:ext cx="17205" cy="17225"/>
                </a:xfrm>
                <a:custGeom>
                  <a:avLst/>
                  <a:gdLst>
                    <a:gd name="connsiteX0" fmla="*/ 14 w 17205"/>
                    <a:gd name="connsiteY0" fmla="*/ 9185 h 17225"/>
                    <a:gd name="connsiteX1" fmla="*/ 8030 w 17205"/>
                    <a:gd name="connsiteY1" fmla="*/ 24 h 17225"/>
                    <a:gd name="connsiteX2" fmla="*/ 17192 w 17205"/>
                    <a:gd name="connsiteY2" fmla="*/ 8040 h 17225"/>
                    <a:gd name="connsiteX3" fmla="*/ 9175 w 17205"/>
                    <a:gd name="connsiteY3" fmla="*/ 17202 h 17225"/>
                    <a:gd name="connsiteX4" fmla="*/ 14 w 1720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25">
                      <a:moveTo>
                        <a:pt x="14" y="9185"/>
                      </a:moveTo>
                      <a:cubicBezTo>
                        <a:pt x="-250" y="4428"/>
                        <a:pt x="3273" y="376"/>
                        <a:pt x="8030" y="24"/>
                      </a:cubicBezTo>
                      <a:cubicBezTo>
                        <a:pt x="12787" y="-329"/>
                        <a:pt x="16839" y="3283"/>
                        <a:pt x="17192" y="8040"/>
                      </a:cubicBezTo>
                      <a:cubicBezTo>
                        <a:pt x="17456" y="12797"/>
                        <a:pt x="13933" y="16849"/>
                        <a:pt x="9175" y="17202"/>
                      </a:cubicBezTo>
                      <a:cubicBezTo>
                        <a:pt x="4419" y="17554"/>
                        <a:pt x="278" y="13942"/>
                        <a:pt x="14" y="9185"/>
                      </a:cubicBezTo>
                      <a:close/>
                    </a:path>
                  </a:pathLst>
                </a:custGeom>
                <a:grpFill/>
                <a:ln w="8809" cap="flat">
                  <a:noFill/>
                  <a:prstDash val="solid"/>
                  <a:miter/>
                </a:ln>
              </p:spPr>
              <p:txBody>
                <a:bodyPr rtlCol="0" anchor="ctr"/>
                <a:lstStyle/>
                <a:p>
                  <a:endParaRPr lang="en-US" sz="3200"/>
                </a:p>
              </p:txBody>
            </p:sp>
            <p:sp>
              <p:nvSpPr>
                <p:cNvPr id="1939" name="Freeform: Shape 1938">
                  <a:extLst>
                    <a:ext uri="{FF2B5EF4-FFF2-40B4-BE49-F238E27FC236}">
                      <a16:creationId xmlns:a16="http://schemas.microsoft.com/office/drawing/2014/main" id="{BA47A64F-13DC-473E-A77F-3297CE2F84FC}"/>
                    </a:ext>
                  </a:extLst>
                </p:cNvPr>
                <p:cNvSpPr/>
                <p:nvPr/>
              </p:nvSpPr>
              <p:spPr>
                <a:xfrm>
                  <a:off x="8489194" y="3484638"/>
                  <a:ext cx="17206" cy="17215"/>
                </a:xfrm>
                <a:custGeom>
                  <a:avLst/>
                  <a:gdLst>
                    <a:gd name="connsiteX0" fmla="*/ 14 w 17206"/>
                    <a:gd name="connsiteY0" fmla="*/ 9176 h 17215"/>
                    <a:gd name="connsiteX1" fmla="*/ 8031 w 17206"/>
                    <a:gd name="connsiteY1" fmla="*/ 14 h 17215"/>
                    <a:gd name="connsiteX2" fmla="*/ 17192 w 17206"/>
                    <a:gd name="connsiteY2" fmla="*/ 8030 h 17215"/>
                    <a:gd name="connsiteX3" fmla="*/ 9176 w 17206"/>
                    <a:gd name="connsiteY3" fmla="*/ 17192 h 17215"/>
                    <a:gd name="connsiteX4" fmla="*/ 14 w 17206"/>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6"/>
                      </a:moveTo>
                      <a:cubicBezTo>
                        <a:pt x="-250" y="4419"/>
                        <a:pt x="3273" y="366"/>
                        <a:pt x="8031" y="14"/>
                      </a:cubicBezTo>
                      <a:cubicBezTo>
                        <a:pt x="12787" y="-250"/>
                        <a:pt x="16840" y="3273"/>
                        <a:pt x="17192" y="8030"/>
                      </a:cubicBezTo>
                      <a:cubicBezTo>
                        <a:pt x="17457" y="12787"/>
                        <a:pt x="13933" y="16840"/>
                        <a:pt x="9176" y="17192"/>
                      </a:cubicBezTo>
                      <a:cubicBezTo>
                        <a:pt x="4419" y="17544"/>
                        <a:pt x="278" y="13932"/>
                        <a:pt x="14" y="9176"/>
                      </a:cubicBezTo>
                      <a:close/>
                    </a:path>
                  </a:pathLst>
                </a:custGeom>
                <a:grpFill/>
                <a:ln w="8809" cap="flat">
                  <a:noFill/>
                  <a:prstDash val="solid"/>
                  <a:miter/>
                </a:ln>
              </p:spPr>
              <p:txBody>
                <a:bodyPr rtlCol="0" anchor="ctr"/>
                <a:lstStyle/>
                <a:p>
                  <a:endParaRPr lang="en-US" sz="3200"/>
                </a:p>
              </p:txBody>
            </p:sp>
            <p:sp>
              <p:nvSpPr>
                <p:cNvPr id="1940" name="Freeform: Shape 1939">
                  <a:extLst>
                    <a:ext uri="{FF2B5EF4-FFF2-40B4-BE49-F238E27FC236}">
                      <a16:creationId xmlns:a16="http://schemas.microsoft.com/office/drawing/2014/main" id="{C82970FD-6B8B-4ECF-8998-2BBB4B1C6D32}"/>
                    </a:ext>
                  </a:extLst>
                </p:cNvPr>
                <p:cNvSpPr/>
                <p:nvPr/>
              </p:nvSpPr>
              <p:spPr>
                <a:xfrm>
                  <a:off x="7492594" y="3330652"/>
                  <a:ext cx="17215" cy="17205"/>
                </a:xfrm>
                <a:custGeom>
                  <a:avLst/>
                  <a:gdLst>
                    <a:gd name="connsiteX0" fmla="*/ 24 w 17215"/>
                    <a:gd name="connsiteY0" fmla="*/ 9176 h 17205"/>
                    <a:gd name="connsiteX1" fmla="*/ 8040 w 17215"/>
                    <a:gd name="connsiteY1" fmla="*/ 14 h 17205"/>
                    <a:gd name="connsiteX2" fmla="*/ 17202 w 17215"/>
                    <a:gd name="connsiteY2" fmla="*/ 8030 h 17205"/>
                    <a:gd name="connsiteX3" fmla="*/ 9186 w 17215"/>
                    <a:gd name="connsiteY3" fmla="*/ 17192 h 17205"/>
                    <a:gd name="connsiteX4" fmla="*/ 24 w 17215"/>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24" y="9176"/>
                      </a:moveTo>
                      <a:cubicBezTo>
                        <a:pt x="-328" y="4419"/>
                        <a:pt x="3283" y="366"/>
                        <a:pt x="8040" y="14"/>
                      </a:cubicBezTo>
                      <a:cubicBezTo>
                        <a:pt x="12797" y="-250"/>
                        <a:pt x="16850" y="3273"/>
                        <a:pt x="17202" y="8030"/>
                      </a:cubicBezTo>
                      <a:cubicBezTo>
                        <a:pt x="17466" y="12787"/>
                        <a:pt x="13942" y="16840"/>
                        <a:pt x="9186" y="17192"/>
                      </a:cubicBezTo>
                      <a:cubicBezTo>
                        <a:pt x="4428" y="17456"/>
                        <a:pt x="376" y="13845"/>
                        <a:pt x="24" y="9176"/>
                      </a:cubicBezTo>
                      <a:close/>
                    </a:path>
                  </a:pathLst>
                </a:custGeom>
                <a:grpFill/>
                <a:ln w="8809" cap="flat">
                  <a:noFill/>
                  <a:prstDash val="solid"/>
                  <a:miter/>
                </a:ln>
              </p:spPr>
              <p:txBody>
                <a:bodyPr rtlCol="0" anchor="ctr"/>
                <a:lstStyle/>
                <a:p>
                  <a:endParaRPr lang="en-US" sz="3200"/>
                </a:p>
              </p:txBody>
            </p:sp>
            <p:sp>
              <p:nvSpPr>
                <p:cNvPr id="1941" name="Freeform: Shape 1940">
                  <a:extLst>
                    <a:ext uri="{FF2B5EF4-FFF2-40B4-BE49-F238E27FC236}">
                      <a16:creationId xmlns:a16="http://schemas.microsoft.com/office/drawing/2014/main" id="{F21F37F8-6C20-49E4-9228-C0A0F0B3F1A0}"/>
                    </a:ext>
                  </a:extLst>
                </p:cNvPr>
                <p:cNvSpPr/>
                <p:nvPr/>
              </p:nvSpPr>
              <p:spPr>
                <a:xfrm>
                  <a:off x="7683138" y="3993098"/>
                  <a:ext cx="17215" cy="17225"/>
                </a:xfrm>
                <a:custGeom>
                  <a:avLst/>
                  <a:gdLst>
                    <a:gd name="connsiteX0" fmla="*/ 24 w 17215"/>
                    <a:gd name="connsiteY0" fmla="*/ 9185 h 17225"/>
                    <a:gd name="connsiteX1" fmla="*/ 8040 w 17215"/>
                    <a:gd name="connsiteY1" fmla="*/ 24 h 17225"/>
                    <a:gd name="connsiteX2" fmla="*/ 17202 w 17215"/>
                    <a:gd name="connsiteY2" fmla="*/ 8040 h 17225"/>
                    <a:gd name="connsiteX3" fmla="*/ 9186 w 17215"/>
                    <a:gd name="connsiteY3" fmla="*/ 17202 h 17225"/>
                    <a:gd name="connsiteX4" fmla="*/ 2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24" y="9185"/>
                      </a:moveTo>
                      <a:cubicBezTo>
                        <a:pt x="-328" y="4428"/>
                        <a:pt x="3283" y="376"/>
                        <a:pt x="8040" y="24"/>
                      </a:cubicBezTo>
                      <a:cubicBezTo>
                        <a:pt x="12797" y="-329"/>
                        <a:pt x="16850" y="3283"/>
                        <a:pt x="17202" y="8040"/>
                      </a:cubicBezTo>
                      <a:cubicBezTo>
                        <a:pt x="17466" y="12797"/>
                        <a:pt x="13942" y="16849"/>
                        <a:pt x="9186" y="17202"/>
                      </a:cubicBezTo>
                      <a:cubicBezTo>
                        <a:pt x="4428" y="17554"/>
                        <a:pt x="376" y="13942"/>
                        <a:pt x="24" y="9185"/>
                      </a:cubicBezTo>
                      <a:close/>
                    </a:path>
                  </a:pathLst>
                </a:custGeom>
                <a:grpFill/>
                <a:ln w="8809" cap="flat">
                  <a:noFill/>
                  <a:prstDash val="solid"/>
                  <a:miter/>
                </a:ln>
              </p:spPr>
              <p:txBody>
                <a:bodyPr rtlCol="0" anchor="ctr"/>
                <a:lstStyle/>
                <a:p>
                  <a:endParaRPr lang="en-US" sz="3200"/>
                </a:p>
              </p:txBody>
            </p:sp>
            <p:sp>
              <p:nvSpPr>
                <p:cNvPr id="1942" name="Freeform: Shape 1941">
                  <a:extLst>
                    <a:ext uri="{FF2B5EF4-FFF2-40B4-BE49-F238E27FC236}">
                      <a16:creationId xmlns:a16="http://schemas.microsoft.com/office/drawing/2014/main" id="{E4C6776C-AC3E-4F93-8335-62D6AB4062E7}"/>
                    </a:ext>
                  </a:extLst>
                </p:cNvPr>
                <p:cNvSpPr/>
                <p:nvPr/>
              </p:nvSpPr>
              <p:spPr>
                <a:xfrm>
                  <a:off x="7337473" y="3082055"/>
                  <a:ext cx="17215" cy="17215"/>
                </a:xfrm>
                <a:custGeom>
                  <a:avLst/>
                  <a:gdLst>
                    <a:gd name="connsiteX0" fmla="*/ 14 w 17215"/>
                    <a:gd name="connsiteY0" fmla="*/ 9176 h 17215"/>
                    <a:gd name="connsiteX1" fmla="*/ 8031 w 17215"/>
                    <a:gd name="connsiteY1" fmla="*/ 14 h 17215"/>
                    <a:gd name="connsiteX2" fmla="*/ 17192 w 17215"/>
                    <a:gd name="connsiteY2" fmla="*/ 8030 h 17215"/>
                    <a:gd name="connsiteX3" fmla="*/ 9175 w 17215"/>
                    <a:gd name="connsiteY3" fmla="*/ 17192 h 17215"/>
                    <a:gd name="connsiteX4" fmla="*/ 1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6"/>
                      </a:moveTo>
                      <a:cubicBezTo>
                        <a:pt x="-250" y="4419"/>
                        <a:pt x="3273" y="366"/>
                        <a:pt x="8031" y="14"/>
                      </a:cubicBezTo>
                      <a:cubicBezTo>
                        <a:pt x="12787" y="-250"/>
                        <a:pt x="16840" y="3273"/>
                        <a:pt x="17192" y="8030"/>
                      </a:cubicBezTo>
                      <a:cubicBezTo>
                        <a:pt x="17544" y="12787"/>
                        <a:pt x="13933" y="16840"/>
                        <a:pt x="9175" y="17192"/>
                      </a:cubicBezTo>
                      <a:cubicBezTo>
                        <a:pt x="4419" y="17545"/>
                        <a:pt x="278" y="13933"/>
                        <a:pt x="14" y="9176"/>
                      </a:cubicBezTo>
                      <a:close/>
                    </a:path>
                  </a:pathLst>
                </a:custGeom>
                <a:grpFill/>
                <a:ln w="8809" cap="flat">
                  <a:noFill/>
                  <a:prstDash val="solid"/>
                  <a:miter/>
                </a:ln>
              </p:spPr>
              <p:txBody>
                <a:bodyPr rtlCol="0" anchor="ctr"/>
                <a:lstStyle/>
                <a:p>
                  <a:endParaRPr lang="en-US" sz="3200"/>
                </a:p>
              </p:txBody>
            </p:sp>
            <p:sp>
              <p:nvSpPr>
                <p:cNvPr id="1943" name="Freeform: Shape 1942">
                  <a:extLst>
                    <a:ext uri="{FF2B5EF4-FFF2-40B4-BE49-F238E27FC236}">
                      <a16:creationId xmlns:a16="http://schemas.microsoft.com/office/drawing/2014/main" id="{8DC05CEF-E07B-4573-8155-BAAA5BE25C22}"/>
                    </a:ext>
                  </a:extLst>
                </p:cNvPr>
                <p:cNvSpPr/>
                <p:nvPr/>
              </p:nvSpPr>
              <p:spPr>
                <a:xfrm>
                  <a:off x="5918557" y="3174641"/>
                  <a:ext cx="17215" cy="17206"/>
                </a:xfrm>
                <a:custGeom>
                  <a:avLst/>
                  <a:gdLst>
                    <a:gd name="connsiteX0" fmla="*/ 24 w 17215"/>
                    <a:gd name="connsiteY0" fmla="*/ 9176 h 17206"/>
                    <a:gd name="connsiteX1" fmla="*/ 8040 w 17215"/>
                    <a:gd name="connsiteY1" fmla="*/ 14 h 17206"/>
                    <a:gd name="connsiteX2" fmla="*/ 17202 w 17215"/>
                    <a:gd name="connsiteY2" fmla="*/ 8030 h 17206"/>
                    <a:gd name="connsiteX3" fmla="*/ 9186 w 17215"/>
                    <a:gd name="connsiteY3" fmla="*/ 17192 h 17206"/>
                    <a:gd name="connsiteX4" fmla="*/ 24 w 1721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6">
                      <a:moveTo>
                        <a:pt x="24" y="9176"/>
                      </a:moveTo>
                      <a:cubicBezTo>
                        <a:pt x="-328" y="4419"/>
                        <a:pt x="3283" y="366"/>
                        <a:pt x="8040" y="14"/>
                      </a:cubicBezTo>
                      <a:cubicBezTo>
                        <a:pt x="12797" y="-250"/>
                        <a:pt x="16850" y="3273"/>
                        <a:pt x="17202" y="8030"/>
                      </a:cubicBezTo>
                      <a:cubicBezTo>
                        <a:pt x="17466" y="12787"/>
                        <a:pt x="13942" y="16840"/>
                        <a:pt x="9186" y="17192"/>
                      </a:cubicBezTo>
                      <a:cubicBezTo>
                        <a:pt x="4428" y="17456"/>
                        <a:pt x="288" y="13932"/>
                        <a:pt x="24" y="9176"/>
                      </a:cubicBezTo>
                      <a:close/>
                    </a:path>
                  </a:pathLst>
                </a:custGeom>
                <a:grpFill/>
                <a:ln w="8809" cap="flat">
                  <a:noFill/>
                  <a:prstDash val="solid"/>
                  <a:miter/>
                </a:ln>
              </p:spPr>
              <p:txBody>
                <a:bodyPr rtlCol="0" anchor="ctr"/>
                <a:lstStyle/>
                <a:p>
                  <a:endParaRPr lang="en-US" sz="3200"/>
                </a:p>
              </p:txBody>
            </p:sp>
            <p:sp>
              <p:nvSpPr>
                <p:cNvPr id="1944" name="Freeform: Shape 1943">
                  <a:extLst>
                    <a:ext uri="{FF2B5EF4-FFF2-40B4-BE49-F238E27FC236}">
                      <a16:creationId xmlns:a16="http://schemas.microsoft.com/office/drawing/2014/main" id="{35EA5BE9-73AC-4778-ADC8-2C1B272F8EAC}"/>
                    </a:ext>
                  </a:extLst>
                </p:cNvPr>
                <p:cNvSpPr/>
                <p:nvPr/>
              </p:nvSpPr>
              <p:spPr>
                <a:xfrm>
                  <a:off x="5149510" y="2261650"/>
                  <a:ext cx="17215" cy="17215"/>
                </a:xfrm>
                <a:custGeom>
                  <a:avLst/>
                  <a:gdLst>
                    <a:gd name="connsiteX0" fmla="*/ 24 w 17215"/>
                    <a:gd name="connsiteY0" fmla="*/ 9175 h 17215"/>
                    <a:gd name="connsiteX1" fmla="*/ 8040 w 17215"/>
                    <a:gd name="connsiteY1" fmla="*/ 14 h 17215"/>
                    <a:gd name="connsiteX2" fmla="*/ 17202 w 17215"/>
                    <a:gd name="connsiteY2" fmla="*/ 8030 h 17215"/>
                    <a:gd name="connsiteX3" fmla="*/ 9185 w 17215"/>
                    <a:gd name="connsiteY3" fmla="*/ 17192 h 17215"/>
                    <a:gd name="connsiteX4" fmla="*/ 24 w 1721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5"/>
                      </a:moveTo>
                      <a:cubicBezTo>
                        <a:pt x="-328" y="4419"/>
                        <a:pt x="3283" y="366"/>
                        <a:pt x="8040" y="14"/>
                      </a:cubicBezTo>
                      <a:cubicBezTo>
                        <a:pt x="12797" y="-250"/>
                        <a:pt x="16849" y="3273"/>
                        <a:pt x="17202" y="8030"/>
                      </a:cubicBezTo>
                      <a:cubicBezTo>
                        <a:pt x="17466" y="12787"/>
                        <a:pt x="13942" y="16840"/>
                        <a:pt x="9185" y="17192"/>
                      </a:cubicBezTo>
                      <a:cubicBezTo>
                        <a:pt x="4428" y="17544"/>
                        <a:pt x="288" y="13933"/>
                        <a:pt x="24" y="9175"/>
                      </a:cubicBezTo>
                      <a:close/>
                    </a:path>
                  </a:pathLst>
                </a:custGeom>
                <a:grpFill/>
                <a:ln w="8809" cap="flat">
                  <a:noFill/>
                  <a:prstDash val="solid"/>
                  <a:miter/>
                </a:ln>
              </p:spPr>
              <p:txBody>
                <a:bodyPr rtlCol="0" anchor="ctr"/>
                <a:lstStyle/>
                <a:p>
                  <a:endParaRPr lang="en-US" sz="3200"/>
                </a:p>
              </p:txBody>
            </p:sp>
            <p:sp>
              <p:nvSpPr>
                <p:cNvPr id="1945" name="Freeform: Shape 1944">
                  <a:extLst>
                    <a:ext uri="{FF2B5EF4-FFF2-40B4-BE49-F238E27FC236}">
                      <a16:creationId xmlns:a16="http://schemas.microsoft.com/office/drawing/2014/main" id="{1C85614C-7357-4F58-999C-B58926419081}"/>
                    </a:ext>
                  </a:extLst>
                </p:cNvPr>
                <p:cNvSpPr/>
                <p:nvPr/>
              </p:nvSpPr>
              <p:spPr>
                <a:xfrm>
                  <a:off x="5340592" y="2728012"/>
                  <a:ext cx="17206" cy="17205"/>
                </a:xfrm>
                <a:custGeom>
                  <a:avLst/>
                  <a:gdLst>
                    <a:gd name="connsiteX0" fmla="*/ 14 w 17206"/>
                    <a:gd name="connsiteY0" fmla="*/ 9176 h 17205"/>
                    <a:gd name="connsiteX1" fmla="*/ 8030 w 17206"/>
                    <a:gd name="connsiteY1" fmla="*/ 14 h 17205"/>
                    <a:gd name="connsiteX2" fmla="*/ 17192 w 17206"/>
                    <a:gd name="connsiteY2" fmla="*/ 8030 h 17205"/>
                    <a:gd name="connsiteX3" fmla="*/ 9175 w 17206"/>
                    <a:gd name="connsiteY3" fmla="*/ 17192 h 17205"/>
                    <a:gd name="connsiteX4" fmla="*/ 14 w 17206"/>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05">
                      <a:moveTo>
                        <a:pt x="14" y="9176"/>
                      </a:moveTo>
                      <a:cubicBezTo>
                        <a:pt x="-251" y="4419"/>
                        <a:pt x="3273" y="366"/>
                        <a:pt x="8030" y="14"/>
                      </a:cubicBezTo>
                      <a:cubicBezTo>
                        <a:pt x="12787" y="-250"/>
                        <a:pt x="16839" y="3273"/>
                        <a:pt x="17192" y="8030"/>
                      </a:cubicBezTo>
                      <a:cubicBezTo>
                        <a:pt x="17456" y="12787"/>
                        <a:pt x="13933" y="16840"/>
                        <a:pt x="9175" y="17192"/>
                      </a:cubicBezTo>
                      <a:cubicBezTo>
                        <a:pt x="4419" y="17456"/>
                        <a:pt x="279" y="13845"/>
                        <a:pt x="14" y="9176"/>
                      </a:cubicBezTo>
                      <a:close/>
                    </a:path>
                  </a:pathLst>
                </a:custGeom>
                <a:grpFill/>
                <a:ln w="8809" cap="flat">
                  <a:noFill/>
                  <a:prstDash val="solid"/>
                  <a:miter/>
                </a:ln>
              </p:spPr>
              <p:txBody>
                <a:bodyPr rtlCol="0" anchor="ctr"/>
                <a:lstStyle/>
                <a:p>
                  <a:endParaRPr lang="en-US" sz="3200"/>
                </a:p>
              </p:txBody>
            </p:sp>
            <p:sp>
              <p:nvSpPr>
                <p:cNvPr id="1946" name="Freeform: Shape 1945">
                  <a:extLst>
                    <a:ext uri="{FF2B5EF4-FFF2-40B4-BE49-F238E27FC236}">
                      <a16:creationId xmlns:a16="http://schemas.microsoft.com/office/drawing/2014/main" id="{C9E20ABB-E65B-4873-B527-2BD4C47FBDDC}"/>
                    </a:ext>
                  </a:extLst>
                </p:cNvPr>
                <p:cNvSpPr/>
                <p:nvPr/>
              </p:nvSpPr>
              <p:spPr>
                <a:xfrm>
                  <a:off x="6208206" y="2844910"/>
                  <a:ext cx="17215" cy="17205"/>
                </a:xfrm>
                <a:custGeom>
                  <a:avLst/>
                  <a:gdLst>
                    <a:gd name="connsiteX0" fmla="*/ 24 w 17215"/>
                    <a:gd name="connsiteY0" fmla="*/ 9175 h 17205"/>
                    <a:gd name="connsiteX1" fmla="*/ 8040 w 17215"/>
                    <a:gd name="connsiteY1" fmla="*/ 14 h 17205"/>
                    <a:gd name="connsiteX2" fmla="*/ 17202 w 17215"/>
                    <a:gd name="connsiteY2" fmla="*/ 8030 h 17205"/>
                    <a:gd name="connsiteX3" fmla="*/ 9186 w 17215"/>
                    <a:gd name="connsiteY3" fmla="*/ 17192 h 17205"/>
                    <a:gd name="connsiteX4" fmla="*/ 24 w 17215"/>
                    <a:gd name="connsiteY4" fmla="*/ 9175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24" y="9175"/>
                      </a:moveTo>
                      <a:cubicBezTo>
                        <a:pt x="-328" y="4419"/>
                        <a:pt x="3283" y="366"/>
                        <a:pt x="8040" y="14"/>
                      </a:cubicBezTo>
                      <a:cubicBezTo>
                        <a:pt x="12797" y="-250"/>
                        <a:pt x="16850" y="3273"/>
                        <a:pt x="17202" y="8030"/>
                      </a:cubicBezTo>
                      <a:cubicBezTo>
                        <a:pt x="17466" y="12787"/>
                        <a:pt x="13942" y="16840"/>
                        <a:pt x="9186" y="17192"/>
                      </a:cubicBezTo>
                      <a:cubicBezTo>
                        <a:pt x="4428" y="17456"/>
                        <a:pt x="288" y="13932"/>
                        <a:pt x="24" y="9175"/>
                      </a:cubicBezTo>
                      <a:close/>
                    </a:path>
                  </a:pathLst>
                </a:custGeom>
                <a:grpFill/>
                <a:ln w="8809" cap="flat">
                  <a:noFill/>
                  <a:prstDash val="solid"/>
                  <a:miter/>
                </a:ln>
              </p:spPr>
              <p:txBody>
                <a:bodyPr rtlCol="0" anchor="ctr"/>
                <a:lstStyle/>
                <a:p>
                  <a:endParaRPr lang="en-US" sz="3200"/>
                </a:p>
              </p:txBody>
            </p:sp>
            <p:sp>
              <p:nvSpPr>
                <p:cNvPr id="1947" name="Freeform: Shape 1946">
                  <a:extLst>
                    <a:ext uri="{FF2B5EF4-FFF2-40B4-BE49-F238E27FC236}">
                      <a16:creationId xmlns:a16="http://schemas.microsoft.com/office/drawing/2014/main" id="{73E2D06B-1849-4DD5-AD75-2C1B7523A3B2}"/>
                    </a:ext>
                  </a:extLst>
                </p:cNvPr>
                <p:cNvSpPr/>
                <p:nvPr/>
              </p:nvSpPr>
              <p:spPr>
                <a:xfrm>
                  <a:off x="6440241" y="2997829"/>
                  <a:ext cx="17215" cy="17215"/>
                </a:xfrm>
                <a:custGeom>
                  <a:avLst/>
                  <a:gdLst>
                    <a:gd name="connsiteX0" fmla="*/ 24 w 17215"/>
                    <a:gd name="connsiteY0" fmla="*/ 9185 h 17215"/>
                    <a:gd name="connsiteX1" fmla="*/ 8040 w 17215"/>
                    <a:gd name="connsiteY1" fmla="*/ 24 h 17215"/>
                    <a:gd name="connsiteX2" fmla="*/ 17202 w 17215"/>
                    <a:gd name="connsiteY2" fmla="*/ 8040 h 17215"/>
                    <a:gd name="connsiteX3" fmla="*/ 9185 w 17215"/>
                    <a:gd name="connsiteY3" fmla="*/ 17202 h 17215"/>
                    <a:gd name="connsiteX4" fmla="*/ 2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85"/>
                      </a:moveTo>
                      <a:cubicBezTo>
                        <a:pt x="-329" y="4428"/>
                        <a:pt x="3283" y="376"/>
                        <a:pt x="8040" y="24"/>
                      </a:cubicBezTo>
                      <a:cubicBezTo>
                        <a:pt x="12797" y="-329"/>
                        <a:pt x="16849" y="3283"/>
                        <a:pt x="17202" y="8040"/>
                      </a:cubicBezTo>
                      <a:cubicBezTo>
                        <a:pt x="17466" y="12797"/>
                        <a:pt x="13942" y="16849"/>
                        <a:pt x="9185" y="17202"/>
                      </a:cubicBezTo>
                      <a:cubicBezTo>
                        <a:pt x="4428" y="17466"/>
                        <a:pt x="288" y="13854"/>
                        <a:pt x="24" y="9185"/>
                      </a:cubicBezTo>
                      <a:close/>
                    </a:path>
                  </a:pathLst>
                </a:custGeom>
                <a:grpFill/>
                <a:ln w="8809" cap="flat">
                  <a:noFill/>
                  <a:prstDash val="solid"/>
                  <a:miter/>
                </a:ln>
              </p:spPr>
              <p:txBody>
                <a:bodyPr rtlCol="0" anchor="ctr"/>
                <a:lstStyle/>
                <a:p>
                  <a:endParaRPr lang="en-US" sz="3200"/>
                </a:p>
              </p:txBody>
            </p:sp>
            <p:sp>
              <p:nvSpPr>
                <p:cNvPr id="1948" name="Freeform: Shape 1947">
                  <a:extLst>
                    <a:ext uri="{FF2B5EF4-FFF2-40B4-BE49-F238E27FC236}">
                      <a16:creationId xmlns:a16="http://schemas.microsoft.com/office/drawing/2014/main" id="{DE5076A8-36C9-4B2E-8D69-42749A368A1F}"/>
                    </a:ext>
                  </a:extLst>
                </p:cNvPr>
                <p:cNvSpPr/>
                <p:nvPr/>
              </p:nvSpPr>
              <p:spPr>
                <a:xfrm>
                  <a:off x="7016719" y="3500397"/>
                  <a:ext cx="17225" cy="17215"/>
                </a:xfrm>
                <a:custGeom>
                  <a:avLst/>
                  <a:gdLst>
                    <a:gd name="connsiteX0" fmla="*/ 24 w 17225"/>
                    <a:gd name="connsiteY0" fmla="*/ 9185 h 17215"/>
                    <a:gd name="connsiteX1" fmla="*/ 8040 w 17225"/>
                    <a:gd name="connsiteY1" fmla="*/ 24 h 17215"/>
                    <a:gd name="connsiteX2" fmla="*/ 17201 w 17225"/>
                    <a:gd name="connsiteY2" fmla="*/ 8040 h 17215"/>
                    <a:gd name="connsiteX3" fmla="*/ 9185 w 17225"/>
                    <a:gd name="connsiteY3" fmla="*/ 17202 h 17215"/>
                    <a:gd name="connsiteX4" fmla="*/ 24 w 1722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15">
                      <a:moveTo>
                        <a:pt x="24" y="9185"/>
                      </a:moveTo>
                      <a:cubicBezTo>
                        <a:pt x="-329" y="4428"/>
                        <a:pt x="3283" y="376"/>
                        <a:pt x="8040" y="24"/>
                      </a:cubicBezTo>
                      <a:cubicBezTo>
                        <a:pt x="12797" y="-329"/>
                        <a:pt x="16849" y="3283"/>
                        <a:pt x="17201" y="8040"/>
                      </a:cubicBezTo>
                      <a:cubicBezTo>
                        <a:pt x="17554" y="12797"/>
                        <a:pt x="13942" y="16849"/>
                        <a:pt x="9185" y="17202"/>
                      </a:cubicBezTo>
                      <a:cubicBezTo>
                        <a:pt x="4428" y="17466"/>
                        <a:pt x="288" y="13942"/>
                        <a:pt x="24" y="9185"/>
                      </a:cubicBezTo>
                      <a:close/>
                    </a:path>
                  </a:pathLst>
                </a:custGeom>
                <a:grpFill/>
                <a:ln w="8809" cap="flat">
                  <a:noFill/>
                  <a:prstDash val="solid"/>
                  <a:miter/>
                </a:ln>
              </p:spPr>
              <p:txBody>
                <a:bodyPr rtlCol="0" anchor="ctr"/>
                <a:lstStyle/>
                <a:p>
                  <a:endParaRPr lang="en-US" sz="3200"/>
                </a:p>
              </p:txBody>
            </p:sp>
            <p:sp>
              <p:nvSpPr>
                <p:cNvPr id="1949" name="Freeform: Shape 1948">
                  <a:extLst>
                    <a:ext uri="{FF2B5EF4-FFF2-40B4-BE49-F238E27FC236}">
                      <a16:creationId xmlns:a16="http://schemas.microsoft.com/office/drawing/2014/main" id="{4843B546-1BE5-4167-AE93-60F733E8CF13}"/>
                    </a:ext>
                  </a:extLst>
                </p:cNvPr>
                <p:cNvSpPr/>
                <p:nvPr/>
              </p:nvSpPr>
              <p:spPr>
                <a:xfrm>
                  <a:off x="6617845" y="3100555"/>
                  <a:ext cx="17205" cy="17206"/>
                </a:xfrm>
                <a:custGeom>
                  <a:avLst/>
                  <a:gdLst>
                    <a:gd name="connsiteX0" fmla="*/ 14 w 17205"/>
                    <a:gd name="connsiteY0" fmla="*/ 9176 h 17206"/>
                    <a:gd name="connsiteX1" fmla="*/ 8031 w 17205"/>
                    <a:gd name="connsiteY1" fmla="*/ 14 h 17206"/>
                    <a:gd name="connsiteX2" fmla="*/ 17192 w 17205"/>
                    <a:gd name="connsiteY2" fmla="*/ 8030 h 17206"/>
                    <a:gd name="connsiteX3" fmla="*/ 9176 w 17205"/>
                    <a:gd name="connsiteY3" fmla="*/ 17192 h 17206"/>
                    <a:gd name="connsiteX4" fmla="*/ 14 w 1720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6">
                      <a:moveTo>
                        <a:pt x="14" y="9176"/>
                      </a:moveTo>
                      <a:cubicBezTo>
                        <a:pt x="-250" y="4419"/>
                        <a:pt x="3273" y="366"/>
                        <a:pt x="8031" y="14"/>
                      </a:cubicBezTo>
                      <a:cubicBezTo>
                        <a:pt x="12787" y="-250"/>
                        <a:pt x="16840" y="3273"/>
                        <a:pt x="17192" y="8030"/>
                      </a:cubicBezTo>
                      <a:cubicBezTo>
                        <a:pt x="17456" y="12787"/>
                        <a:pt x="13933" y="16840"/>
                        <a:pt x="9176" y="17192"/>
                      </a:cubicBezTo>
                      <a:cubicBezTo>
                        <a:pt x="4419" y="17456"/>
                        <a:pt x="367" y="13932"/>
                        <a:pt x="14" y="9176"/>
                      </a:cubicBezTo>
                      <a:close/>
                    </a:path>
                  </a:pathLst>
                </a:custGeom>
                <a:grpFill/>
                <a:ln w="8809" cap="flat">
                  <a:noFill/>
                  <a:prstDash val="solid"/>
                  <a:miter/>
                </a:ln>
              </p:spPr>
              <p:txBody>
                <a:bodyPr rtlCol="0" anchor="ctr"/>
                <a:lstStyle/>
                <a:p>
                  <a:endParaRPr lang="en-US" sz="3200"/>
                </a:p>
              </p:txBody>
            </p:sp>
            <p:sp>
              <p:nvSpPr>
                <p:cNvPr id="1950" name="Freeform: Shape 1949">
                  <a:extLst>
                    <a:ext uri="{FF2B5EF4-FFF2-40B4-BE49-F238E27FC236}">
                      <a16:creationId xmlns:a16="http://schemas.microsoft.com/office/drawing/2014/main" id="{51E463F9-D13D-4504-AC05-D75E7D3485B5}"/>
                    </a:ext>
                  </a:extLst>
                </p:cNvPr>
                <p:cNvSpPr/>
                <p:nvPr/>
              </p:nvSpPr>
              <p:spPr>
                <a:xfrm>
                  <a:off x="5626188" y="2521082"/>
                  <a:ext cx="17215" cy="17215"/>
                </a:xfrm>
                <a:custGeom>
                  <a:avLst/>
                  <a:gdLst>
                    <a:gd name="connsiteX0" fmla="*/ 14 w 17215"/>
                    <a:gd name="connsiteY0" fmla="*/ 9175 h 17215"/>
                    <a:gd name="connsiteX1" fmla="*/ 8031 w 17215"/>
                    <a:gd name="connsiteY1" fmla="*/ 14 h 17215"/>
                    <a:gd name="connsiteX2" fmla="*/ 17192 w 17215"/>
                    <a:gd name="connsiteY2" fmla="*/ 8030 h 17215"/>
                    <a:gd name="connsiteX3" fmla="*/ 9176 w 17215"/>
                    <a:gd name="connsiteY3" fmla="*/ 17192 h 17215"/>
                    <a:gd name="connsiteX4" fmla="*/ 14 w 1721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5"/>
                      </a:moveTo>
                      <a:cubicBezTo>
                        <a:pt x="-250" y="4419"/>
                        <a:pt x="3273" y="366"/>
                        <a:pt x="8031" y="14"/>
                      </a:cubicBezTo>
                      <a:cubicBezTo>
                        <a:pt x="12787" y="-250"/>
                        <a:pt x="16840" y="3273"/>
                        <a:pt x="17192" y="8030"/>
                      </a:cubicBezTo>
                      <a:cubicBezTo>
                        <a:pt x="17544" y="12787"/>
                        <a:pt x="13933" y="16840"/>
                        <a:pt x="9176" y="17192"/>
                      </a:cubicBezTo>
                      <a:cubicBezTo>
                        <a:pt x="4419" y="17544"/>
                        <a:pt x="367" y="13933"/>
                        <a:pt x="14" y="9175"/>
                      </a:cubicBezTo>
                      <a:close/>
                    </a:path>
                  </a:pathLst>
                </a:custGeom>
                <a:grpFill/>
                <a:ln w="8809" cap="flat">
                  <a:noFill/>
                  <a:prstDash val="solid"/>
                  <a:miter/>
                </a:ln>
              </p:spPr>
              <p:txBody>
                <a:bodyPr rtlCol="0" anchor="ctr"/>
                <a:lstStyle/>
                <a:p>
                  <a:endParaRPr lang="en-US" sz="3200"/>
                </a:p>
              </p:txBody>
            </p:sp>
            <p:sp>
              <p:nvSpPr>
                <p:cNvPr id="1951" name="Freeform: Shape 1950">
                  <a:extLst>
                    <a:ext uri="{FF2B5EF4-FFF2-40B4-BE49-F238E27FC236}">
                      <a16:creationId xmlns:a16="http://schemas.microsoft.com/office/drawing/2014/main" id="{8D956E79-98B8-49E3-9BF9-7CE48623229F}"/>
                    </a:ext>
                  </a:extLst>
                </p:cNvPr>
                <p:cNvSpPr/>
                <p:nvPr/>
              </p:nvSpPr>
              <p:spPr>
                <a:xfrm>
                  <a:off x="5494402" y="3230579"/>
                  <a:ext cx="17215" cy="17205"/>
                </a:xfrm>
                <a:custGeom>
                  <a:avLst/>
                  <a:gdLst>
                    <a:gd name="connsiteX0" fmla="*/ 14 w 17215"/>
                    <a:gd name="connsiteY0" fmla="*/ 9175 h 17205"/>
                    <a:gd name="connsiteX1" fmla="*/ 8030 w 17215"/>
                    <a:gd name="connsiteY1" fmla="*/ 14 h 17205"/>
                    <a:gd name="connsiteX2" fmla="*/ 17192 w 17215"/>
                    <a:gd name="connsiteY2" fmla="*/ 8030 h 17205"/>
                    <a:gd name="connsiteX3" fmla="*/ 9175 w 17215"/>
                    <a:gd name="connsiteY3" fmla="*/ 17192 h 17205"/>
                    <a:gd name="connsiteX4" fmla="*/ 14 w 17215"/>
                    <a:gd name="connsiteY4" fmla="*/ 9175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14" y="9175"/>
                      </a:moveTo>
                      <a:cubicBezTo>
                        <a:pt x="-251" y="4419"/>
                        <a:pt x="3273" y="366"/>
                        <a:pt x="8030" y="14"/>
                      </a:cubicBezTo>
                      <a:cubicBezTo>
                        <a:pt x="12787" y="-250"/>
                        <a:pt x="16839" y="3273"/>
                        <a:pt x="17192" y="8030"/>
                      </a:cubicBezTo>
                      <a:cubicBezTo>
                        <a:pt x="17544" y="12787"/>
                        <a:pt x="13932" y="16840"/>
                        <a:pt x="9175" y="17192"/>
                      </a:cubicBezTo>
                      <a:cubicBezTo>
                        <a:pt x="4419" y="17456"/>
                        <a:pt x="278" y="13844"/>
                        <a:pt x="14" y="9175"/>
                      </a:cubicBezTo>
                      <a:close/>
                    </a:path>
                  </a:pathLst>
                </a:custGeom>
                <a:grpFill/>
                <a:ln w="8809" cap="flat">
                  <a:noFill/>
                  <a:prstDash val="solid"/>
                  <a:miter/>
                </a:ln>
              </p:spPr>
              <p:txBody>
                <a:bodyPr rtlCol="0" anchor="ctr"/>
                <a:lstStyle/>
                <a:p>
                  <a:endParaRPr lang="en-US" sz="3200"/>
                </a:p>
              </p:txBody>
            </p:sp>
            <p:sp>
              <p:nvSpPr>
                <p:cNvPr id="1952" name="Freeform: Shape 1951">
                  <a:extLst>
                    <a:ext uri="{FF2B5EF4-FFF2-40B4-BE49-F238E27FC236}">
                      <a16:creationId xmlns:a16="http://schemas.microsoft.com/office/drawing/2014/main" id="{5AA01AEC-F8E5-4AED-B4A1-AE0FE72DC120}"/>
                    </a:ext>
                  </a:extLst>
                </p:cNvPr>
                <p:cNvSpPr/>
                <p:nvPr/>
              </p:nvSpPr>
              <p:spPr>
                <a:xfrm>
                  <a:off x="5567773" y="3523663"/>
                  <a:ext cx="17215" cy="17215"/>
                </a:xfrm>
                <a:custGeom>
                  <a:avLst/>
                  <a:gdLst>
                    <a:gd name="connsiteX0" fmla="*/ 24 w 17215"/>
                    <a:gd name="connsiteY0" fmla="*/ 9176 h 17215"/>
                    <a:gd name="connsiteX1" fmla="*/ 8040 w 17215"/>
                    <a:gd name="connsiteY1" fmla="*/ 14 h 17215"/>
                    <a:gd name="connsiteX2" fmla="*/ 17202 w 17215"/>
                    <a:gd name="connsiteY2" fmla="*/ 8030 h 17215"/>
                    <a:gd name="connsiteX3" fmla="*/ 9186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8" y="4419"/>
                        <a:pt x="3283" y="366"/>
                        <a:pt x="8040" y="14"/>
                      </a:cubicBezTo>
                      <a:cubicBezTo>
                        <a:pt x="12797" y="-250"/>
                        <a:pt x="16850" y="3273"/>
                        <a:pt x="17202" y="8030"/>
                      </a:cubicBezTo>
                      <a:cubicBezTo>
                        <a:pt x="17466" y="12787"/>
                        <a:pt x="13942" y="16840"/>
                        <a:pt x="9186" y="17192"/>
                      </a:cubicBezTo>
                      <a:cubicBezTo>
                        <a:pt x="4428" y="17544"/>
                        <a:pt x="288" y="13933"/>
                        <a:pt x="24" y="9176"/>
                      </a:cubicBezTo>
                      <a:close/>
                    </a:path>
                  </a:pathLst>
                </a:custGeom>
                <a:grpFill/>
                <a:ln w="8809" cap="flat">
                  <a:noFill/>
                  <a:prstDash val="solid"/>
                  <a:miter/>
                </a:ln>
              </p:spPr>
              <p:txBody>
                <a:bodyPr rtlCol="0" anchor="ctr"/>
                <a:lstStyle/>
                <a:p>
                  <a:endParaRPr lang="en-US" sz="3200"/>
                </a:p>
              </p:txBody>
            </p:sp>
            <p:sp>
              <p:nvSpPr>
                <p:cNvPr id="1953" name="Freeform: Shape 1952">
                  <a:extLst>
                    <a:ext uri="{FF2B5EF4-FFF2-40B4-BE49-F238E27FC236}">
                      <a16:creationId xmlns:a16="http://schemas.microsoft.com/office/drawing/2014/main" id="{7E9BF84E-B505-48F4-990F-0AD034AA420C}"/>
                    </a:ext>
                  </a:extLst>
                </p:cNvPr>
                <p:cNvSpPr/>
                <p:nvPr/>
              </p:nvSpPr>
              <p:spPr>
                <a:xfrm>
                  <a:off x="5450796" y="2958462"/>
                  <a:ext cx="17206" cy="17215"/>
                </a:xfrm>
                <a:custGeom>
                  <a:avLst/>
                  <a:gdLst>
                    <a:gd name="connsiteX0" fmla="*/ 14 w 17206"/>
                    <a:gd name="connsiteY0" fmla="*/ 9176 h 17215"/>
                    <a:gd name="connsiteX1" fmla="*/ 8030 w 17206"/>
                    <a:gd name="connsiteY1" fmla="*/ 14 h 17215"/>
                    <a:gd name="connsiteX2" fmla="*/ 17192 w 17206"/>
                    <a:gd name="connsiteY2" fmla="*/ 8030 h 17215"/>
                    <a:gd name="connsiteX3" fmla="*/ 9175 w 17206"/>
                    <a:gd name="connsiteY3" fmla="*/ 17192 h 17215"/>
                    <a:gd name="connsiteX4" fmla="*/ 14 w 17206"/>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6"/>
                      </a:moveTo>
                      <a:cubicBezTo>
                        <a:pt x="-251" y="4419"/>
                        <a:pt x="3273" y="366"/>
                        <a:pt x="8030" y="14"/>
                      </a:cubicBezTo>
                      <a:cubicBezTo>
                        <a:pt x="12787" y="-250"/>
                        <a:pt x="16839" y="3273"/>
                        <a:pt x="17192" y="8030"/>
                      </a:cubicBezTo>
                      <a:cubicBezTo>
                        <a:pt x="17456" y="12787"/>
                        <a:pt x="13933" y="16840"/>
                        <a:pt x="9175" y="17192"/>
                      </a:cubicBezTo>
                      <a:cubicBezTo>
                        <a:pt x="4419" y="17545"/>
                        <a:pt x="366" y="13933"/>
                        <a:pt x="14" y="9176"/>
                      </a:cubicBezTo>
                      <a:close/>
                    </a:path>
                  </a:pathLst>
                </a:custGeom>
                <a:grpFill/>
                <a:ln w="8809" cap="flat">
                  <a:noFill/>
                  <a:prstDash val="solid"/>
                  <a:miter/>
                </a:ln>
              </p:spPr>
              <p:txBody>
                <a:bodyPr rtlCol="0" anchor="ctr"/>
                <a:lstStyle/>
                <a:p>
                  <a:endParaRPr lang="en-US" sz="3200"/>
                </a:p>
              </p:txBody>
            </p:sp>
            <p:sp>
              <p:nvSpPr>
                <p:cNvPr id="1954" name="Freeform: Shape 1953">
                  <a:extLst>
                    <a:ext uri="{FF2B5EF4-FFF2-40B4-BE49-F238E27FC236}">
                      <a16:creationId xmlns:a16="http://schemas.microsoft.com/office/drawing/2014/main" id="{A36C380A-BE13-45DF-9F68-D5AEA7183913}"/>
                    </a:ext>
                  </a:extLst>
                </p:cNvPr>
                <p:cNvSpPr/>
                <p:nvPr/>
              </p:nvSpPr>
              <p:spPr>
                <a:xfrm>
                  <a:off x="4295023" y="2993346"/>
                  <a:ext cx="17206" cy="17205"/>
                </a:xfrm>
                <a:custGeom>
                  <a:avLst/>
                  <a:gdLst>
                    <a:gd name="connsiteX0" fmla="*/ 14 w 17206"/>
                    <a:gd name="connsiteY0" fmla="*/ 9176 h 17205"/>
                    <a:gd name="connsiteX1" fmla="*/ 8030 w 17206"/>
                    <a:gd name="connsiteY1" fmla="*/ 14 h 17205"/>
                    <a:gd name="connsiteX2" fmla="*/ 17192 w 17206"/>
                    <a:gd name="connsiteY2" fmla="*/ 8030 h 17205"/>
                    <a:gd name="connsiteX3" fmla="*/ 9176 w 17206"/>
                    <a:gd name="connsiteY3" fmla="*/ 17192 h 17205"/>
                    <a:gd name="connsiteX4" fmla="*/ 14 w 17206"/>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05">
                      <a:moveTo>
                        <a:pt x="14" y="9176"/>
                      </a:moveTo>
                      <a:cubicBezTo>
                        <a:pt x="-250" y="4419"/>
                        <a:pt x="3273" y="366"/>
                        <a:pt x="8030" y="14"/>
                      </a:cubicBezTo>
                      <a:cubicBezTo>
                        <a:pt x="12787" y="-250"/>
                        <a:pt x="16840" y="3274"/>
                        <a:pt x="17192" y="8030"/>
                      </a:cubicBezTo>
                      <a:cubicBezTo>
                        <a:pt x="17456" y="12787"/>
                        <a:pt x="13933" y="16840"/>
                        <a:pt x="9176" y="17192"/>
                      </a:cubicBezTo>
                      <a:cubicBezTo>
                        <a:pt x="4419" y="17456"/>
                        <a:pt x="366" y="13845"/>
                        <a:pt x="14" y="9176"/>
                      </a:cubicBezTo>
                      <a:close/>
                    </a:path>
                  </a:pathLst>
                </a:custGeom>
                <a:grpFill/>
                <a:ln w="8809" cap="flat">
                  <a:noFill/>
                  <a:prstDash val="solid"/>
                  <a:miter/>
                </a:ln>
              </p:spPr>
              <p:txBody>
                <a:bodyPr rtlCol="0" anchor="ctr"/>
                <a:lstStyle/>
                <a:p>
                  <a:endParaRPr lang="en-US" sz="3200"/>
                </a:p>
              </p:txBody>
            </p:sp>
            <p:sp>
              <p:nvSpPr>
                <p:cNvPr id="1955" name="Freeform: Shape 1954">
                  <a:extLst>
                    <a:ext uri="{FF2B5EF4-FFF2-40B4-BE49-F238E27FC236}">
                      <a16:creationId xmlns:a16="http://schemas.microsoft.com/office/drawing/2014/main" id="{78F5E53F-4B62-4E2D-9FDF-98A9666F7E3E}"/>
                    </a:ext>
                  </a:extLst>
                </p:cNvPr>
                <p:cNvSpPr/>
                <p:nvPr/>
              </p:nvSpPr>
              <p:spPr>
                <a:xfrm>
                  <a:off x="4555438" y="3588954"/>
                  <a:ext cx="31537" cy="31536"/>
                </a:xfrm>
                <a:custGeom>
                  <a:avLst/>
                  <a:gdLst>
                    <a:gd name="connsiteX0" fmla="*/ 31537 w 31537"/>
                    <a:gd name="connsiteY0" fmla="*/ 15769 h 31536"/>
                    <a:gd name="connsiteX1" fmla="*/ 15768 w 31537"/>
                    <a:gd name="connsiteY1" fmla="*/ 31537 h 31536"/>
                    <a:gd name="connsiteX2" fmla="*/ 0 w 31537"/>
                    <a:gd name="connsiteY2" fmla="*/ 15769 h 31536"/>
                    <a:gd name="connsiteX3" fmla="*/ 15768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1956" name="Freeform: Shape 1955">
                  <a:extLst>
                    <a:ext uri="{FF2B5EF4-FFF2-40B4-BE49-F238E27FC236}">
                      <a16:creationId xmlns:a16="http://schemas.microsoft.com/office/drawing/2014/main" id="{BFF25D7D-4F44-4A9C-A3D5-7851D83973A6}"/>
                    </a:ext>
                  </a:extLst>
                </p:cNvPr>
                <p:cNvSpPr/>
                <p:nvPr/>
              </p:nvSpPr>
              <p:spPr>
                <a:xfrm>
                  <a:off x="4236103" y="4348840"/>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1957" name="Freeform: Shape 1956">
                  <a:extLst>
                    <a:ext uri="{FF2B5EF4-FFF2-40B4-BE49-F238E27FC236}">
                      <a16:creationId xmlns:a16="http://schemas.microsoft.com/office/drawing/2014/main" id="{D4EA74F6-EA0B-4141-8E22-1F042030D5B3}"/>
                    </a:ext>
                  </a:extLst>
                </p:cNvPr>
                <p:cNvSpPr/>
                <p:nvPr/>
              </p:nvSpPr>
              <p:spPr>
                <a:xfrm>
                  <a:off x="4623974" y="4514453"/>
                  <a:ext cx="31536" cy="31536"/>
                </a:xfrm>
                <a:custGeom>
                  <a:avLst/>
                  <a:gdLst>
                    <a:gd name="connsiteX0" fmla="*/ 31537 w 31536"/>
                    <a:gd name="connsiteY0" fmla="*/ 15769 h 31536"/>
                    <a:gd name="connsiteX1" fmla="*/ 15768 w 31536"/>
                    <a:gd name="connsiteY1" fmla="*/ 31537 h 31536"/>
                    <a:gd name="connsiteX2" fmla="*/ 0 w 31536"/>
                    <a:gd name="connsiteY2" fmla="*/ 15769 h 31536"/>
                    <a:gd name="connsiteX3" fmla="*/ 15768 w 31536"/>
                    <a:gd name="connsiteY3" fmla="*/ 0 h 31536"/>
                    <a:gd name="connsiteX4" fmla="*/ 31537 w 31536"/>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3200"/>
                </a:p>
              </p:txBody>
            </p:sp>
            <p:sp>
              <p:nvSpPr>
                <p:cNvPr id="1958" name="Freeform: Shape 1957">
                  <a:extLst>
                    <a:ext uri="{FF2B5EF4-FFF2-40B4-BE49-F238E27FC236}">
                      <a16:creationId xmlns:a16="http://schemas.microsoft.com/office/drawing/2014/main" id="{9462EDB9-CBA8-4489-A33A-872166C5DF00}"/>
                    </a:ext>
                  </a:extLst>
                </p:cNvPr>
                <p:cNvSpPr/>
                <p:nvPr/>
              </p:nvSpPr>
              <p:spPr>
                <a:xfrm>
                  <a:off x="4514387" y="4215908"/>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3200"/>
                </a:p>
              </p:txBody>
            </p:sp>
            <p:sp>
              <p:nvSpPr>
                <p:cNvPr id="1959" name="Freeform: Shape 1958">
                  <a:extLst>
                    <a:ext uri="{FF2B5EF4-FFF2-40B4-BE49-F238E27FC236}">
                      <a16:creationId xmlns:a16="http://schemas.microsoft.com/office/drawing/2014/main" id="{6473D76A-DD51-4447-B0CA-5D212D004773}"/>
                    </a:ext>
                  </a:extLst>
                </p:cNvPr>
                <p:cNvSpPr/>
                <p:nvPr/>
              </p:nvSpPr>
              <p:spPr>
                <a:xfrm>
                  <a:off x="4478269" y="3687705"/>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8"/>
                        <a:pt x="7048" y="0"/>
                        <a:pt x="15769" y="0"/>
                      </a:cubicBezTo>
                      <a:cubicBezTo>
                        <a:pt x="24490" y="88"/>
                        <a:pt x="31537" y="7135"/>
                        <a:pt x="31537" y="15769"/>
                      </a:cubicBezTo>
                      <a:close/>
                    </a:path>
                  </a:pathLst>
                </a:custGeom>
                <a:grpFill/>
                <a:ln w="8809" cap="flat">
                  <a:noFill/>
                  <a:prstDash val="solid"/>
                  <a:miter/>
                </a:ln>
              </p:spPr>
              <p:txBody>
                <a:bodyPr rtlCol="0" anchor="ctr"/>
                <a:lstStyle/>
                <a:p>
                  <a:endParaRPr lang="en-US" sz="3200"/>
                </a:p>
              </p:txBody>
            </p:sp>
            <p:sp>
              <p:nvSpPr>
                <p:cNvPr id="1960" name="Freeform: Shape 1959">
                  <a:extLst>
                    <a:ext uri="{FF2B5EF4-FFF2-40B4-BE49-F238E27FC236}">
                      <a16:creationId xmlns:a16="http://schemas.microsoft.com/office/drawing/2014/main" id="{B2538AB0-5504-4418-B67F-1A6F342D3EE6}"/>
                    </a:ext>
                  </a:extLst>
                </p:cNvPr>
                <p:cNvSpPr/>
                <p:nvPr/>
              </p:nvSpPr>
              <p:spPr>
                <a:xfrm>
                  <a:off x="4430083" y="4146491"/>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90" y="31537"/>
                        <a:pt x="15768" y="31537"/>
                      </a:cubicBezTo>
                      <a:cubicBezTo>
                        <a:pt x="7047" y="31537"/>
                        <a:pt x="0" y="24490"/>
                        <a:pt x="0" y="15768"/>
                      </a:cubicBezTo>
                      <a:cubicBezTo>
                        <a:pt x="0" y="7047"/>
                        <a:pt x="7047" y="0"/>
                        <a:pt x="15768"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1961" name="Freeform: Shape 1960">
                  <a:extLst>
                    <a:ext uri="{FF2B5EF4-FFF2-40B4-BE49-F238E27FC236}">
                      <a16:creationId xmlns:a16="http://schemas.microsoft.com/office/drawing/2014/main" id="{3B337D90-806C-4271-8141-C258240EEA83}"/>
                    </a:ext>
                  </a:extLst>
                </p:cNvPr>
                <p:cNvSpPr/>
                <p:nvPr/>
              </p:nvSpPr>
              <p:spPr>
                <a:xfrm>
                  <a:off x="7181299" y="3429682"/>
                  <a:ext cx="31537" cy="31536"/>
                </a:xfrm>
                <a:custGeom>
                  <a:avLst/>
                  <a:gdLst>
                    <a:gd name="connsiteX0" fmla="*/ 31537 w 31537"/>
                    <a:gd name="connsiteY0" fmla="*/ 15768 h 31536"/>
                    <a:gd name="connsiteX1" fmla="*/ 15768 w 31537"/>
                    <a:gd name="connsiteY1" fmla="*/ 31537 h 31536"/>
                    <a:gd name="connsiteX2" fmla="*/ 0 w 31537"/>
                    <a:gd name="connsiteY2" fmla="*/ 15768 h 31536"/>
                    <a:gd name="connsiteX3" fmla="*/ 15768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89" y="31537"/>
                        <a:pt x="15768" y="31537"/>
                      </a:cubicBezTo>
                      <a:cubicBezTo>
                        <a:pt x="7047" y="31537"/>
                        <a:pt x="0" y="24490"/>
                        <a:pt x="0" y="15768"/>
                      </a:cubicBezTo>
                      <a:cubicBezTo>
                        <a:pt x="0" y="7047"/>
                        <a:pt x="7047" y="0"/>
                        <a:pt x="15768" y="0"/>
                      </a:cubicBezTo>
                      <a:cubicBezTo>
                        <a:pt x="24489" y="88"/>
                        <a:pt x="31537" y="7135"/>
                        <a:pt x="31537" y="15768"/>
                      </a:cubicBezTo>
                      <a:close/>
                    </a:path>
                  </a:pathLst>
                </a:custGeom>
                <a:grpFill/>
                <a:ln w="8809" cap="flat">
                  <a:noFill/>
                  <a:prstDash val="solid"/>
                  <a:miter/>
                </a:ln>
              </p:spPr>
              <p:txBody>
                <a:bodyPr rtlCol="0" anchor="ctr"/>
                <a:lstStyle/>
                <a:p>
                  <a:endParaRPr lang="en-US" sz="3200"/>
                </a:p>
              </p:txBody>
            </p:sp>
            <p:sp>
              <p:nvSpPr>
                <p:cNvPr id="1962" name="Freeform: Shape 1961">
                  <a:extLst>
                    <a:ext uri="{FF2B5EF4-FFF2-40B4-BE49-F238E27FC236}">
                      <a16:creationId xmlns:a16="http://schemas.microsoft.com/office/drawing/2014/main" id="{BE7E00FB-1C9C-4A86-8D91-BD53B5399BAB}"/>
                    </a:ext>
                  </a:extLst>
                </p:cNvPr>
                <p:cNvSpPr/>
                <p:nvPr/>
              </p:nvSpPr>
              <p:spPr>
                <a:xfrm>
                  <a:off x="7117432" y="3516806"/>
                  <a:ext cx="31537" cy="31536"/>
                </a:xfrm>
                <a:custGeom>
                  <a:avLst/>
                  <a:gdLst>
                    <a:gd name="connsiteX0" fmla="*/ 31537 w 31537"/>
                    <a:gd name="connsiteY0" fmla="*/ 15769 h 31536"/>
                    <a:gd name="connsiteX1" fmla="*/ 15768 w 31537"/>
                    <a:gd name="connsiteY1" fmla="*/ 31537 h 31536"/>
                    <a:gd name="connsiteX2" fmla="*/ 0 w 31537"/>
                    <a:gd name="connsiteY2" fmla="*/ 15769 h 31536"/>
                    <a:gd name="connsiteX3" fmla="*/ 15768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89" y="31537"/>
                        <a:pt x="15768" y="31537"/>
                      </a:cubicBezTo>
                      <a:cubicBezTo>
                        <a:pt x="7047" y="31537"/>
                        <a:pt x="0" y="24490"/>
                        <a:pt x="0" y="15769"/>
                      </a:cubicBezTo>
                      <a:cubicBezTo>
                        <a:pt x="0" y="7047"/>
                        <a:pt x="7047" y="0"/>
                        <a:pt x="15768" y="0"/>
                      </a:cubicBezTo>
                      <a:cubicBezTo>
                        <a:pt x="24489" y="88"/>
                        <a:pt x="31537" y="7135"/>
                        <a:pt x="31537" y="15769"/>
                      </a:cubicBezTo>
                      <a:close/>
                    </a:path>
                  </a:pathLst>
                </a:custGeom>
                <a:grpFill/>
                <a:ln w="8809" cap="flat">
                  <a:noFill/>
                  <a:prstDash val="solid"/>
                  <a:miter/>
                </a:ln>
              </p:spPr>
              <p:txBody>
                <a:bodyPr rtlCol="0" anchor="ctr"/>
                <a:lstStyle/>
                <a:p>
                  <a:endParaRPr lang="en-US" sz="3200"/>
                </a:p>
              </p:txBody>
            </p:sp>
            <p:sp>
              <p:nvSpPr>
                <p:cNvPr id="1963" name="Freeform: Shape 1962">
                  <a:extLst>
                    <a:ext uri="{FF2B5EF4-FFF2-40B4-BE49-F238E27FC236}">
                      <a16:creationId xmlns:a16="http://schemas.microsoft.com/office/drawing/2014/main" id="{435878F8-DC88-4BF6-B6BA-225A5DB75D0F}"/>
                    </a:ext>
                  </a:extLst>
                </p:cNvPr>
                <p:cNvSpPr/>
                <p:nvPr/>
              </p:nvSpPr>
              <p:spPr>
                <a:xfrm>
                  <a:off x="6271920" y="3167519"/>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1964" name="Freeform: Shape 1963">
                  <a:extLst>
                    <a:ext uri="{FF2B5EF4-FFF2-40B4-BE49-F238E27FC236}">
                      <a16:creationId xmlns:a16="http://schemas.microsoft.com/office/drawing/2014/main" id="{39A53339-215C-44ED-B48D-4512B69FCAA0}"/>
                    </a:ext>
                  </a:extLst>
                </p:cNvPr>
                <p:cNvSpPr/>
                <p:nvPr/>
              </p:nvSpPr>
              <p:spPr>
                <a:xfrm>
                  <a:off x="6467926" y="2380413"/>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88"/>
                        <a:pt x="31537" y="7135"/>
                        <a:pt x="31537" y="15769"/>
                      </a:cubicBezTo>
                      <a:close/>
                    </a:path>
                  </a:pathLst>
                </a:custGeom>
                <a:grpFill/>
                <a:ln w="8809" cap="flat">
                  <a:noFill/>
                  <a:prstDash val="solid"/>
                  <a:miter/>
                </a:ln>
              </p:spPr>
              <p:txBody>
                <a:bodyPr rtlCol="0" anchor="ctr"/>
                <a:lstStyle/>
                <a:p>
                  <a:endParaRPr lang="en-US" sz="3200"/>
                </a:p>
              </p:txBody>
            </p:sp>
            <p:sp>
              <p:nvSpPr>
                <p:cNvPr id="1965" name="Freeform: Shape 1964">
                  <a:extLst>
                    <a:ext uri="{FF2B5EF4-FFF2-40B4-BE49-F238E27FC236}">
                      <a16:creationId xmlns:a16="http://schemas.microsoft.com/office/drawing/2014/main" id="{31D05C70-8A14-4D6E-97AE-15E00E7C28F5}"/>
                    </a:ext>
                  </a:extLst>
                </p:cNvPr>
                <p:cNvSpPr/>
                <p:nvPr/>
              </p:nvSpPr>
              <p:spPr>
                <a:xfrm>
                  <a:off x="6081552" y="3075286"/>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7" y="31537"/>
                        <a:pt x="0" y="24490"/>
                        <a:pt x="0" y="15769"/>
                      </a:cubicBezTo>
                      <a:cubicBezTo>
                        <a:pt x="0" y="7047"/>
                        <a:pt x="7047" y="0"/>
                        <a:pt x="15769"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1966" name="Freeform: Shape 1965">
                  <a:extLst>
                    <a:ext uri="{FF2B5EF4-FFF2-40B4-BE49-F238E27FC236}">
                      <a16:creationId xmlns:a16="http://schemas.microsoft.com/office/drawing/2014/main" id="{A18D84A1-8B89-4D32-AC83-F103407CDFF3}"/>
                    </a:ext>
                  </a:extLst>
                </p:cNvPr>
                <p:cNvSpPr/>
                <p:nvPr/>
              </p:nvSpPr>
              <p:spPr>
                <a:xfrm>
                  <a:off x="6335875" y="2533341"/>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88"/>
                        <a:pt x="31537" y="7135"/>
                        <a:pt x="31537" y="15768"/>
                      </a:cubicBezTo>
                      <a:close/>
                    </a:path>
                  </a:pathLst>
                </a:custGeom>
                <a:grpFill/>
                <a:ln w="8809" cap="flat">
                  <a:noFill/>
                  <a:prstDash val="solid"/>
                  <a:miter/>
                </a:ln>
              </p:spPr>
              <p:txBody>
                <a:bodyPr rtlCol="0" anchor="ctr"/>
                <a:lstStyle/>
                <a:p>
                  <a:endParaRPr lang="en-US" sz="3200"/>
                </a:p>
              </p:txBody>
            </p:sp>
            <p:sp>
              <p:nvSpPr>
                <p:cNvPr id="1967" name="Freeform: Shape 1966">
                  <a:extLst>
                    <a:ext uri="{FF2B5EF4-FFF2-40B4-BE49-F238E27FC236}">
                      <a16:creationId xmlns:a16="http://schemas.microsoft.com/office/drawing/2014/main" id="{C216B6A4-1A0F-4D4B-BF17-7E35F6C10911}"/>
                    </a:ext>
                  </a:extLst>
                </p:cNvPr>
                <p:cNvSpPr/>
                <p:nvPr/>
              </p:nvSpPr>
              <p:spPr>
                <a:xfrm>
                  <a:off x="6337197" y="2294963"/>
                  <a:ext cx="31537" cy="31537"/>
                </a:xfrm>
                <a:custGeom>
                  <a:avLst/>
                  <a:gdLst>
                    <a:gd name="connsiteX0" fmla="*/ 31537 w 31537"/>
                    <a:gd name="connsiteY0" fmla="*/ 15769 h 31537"/>
                    <a:gd name="connsiteX1" fmla="*/ 15769 w 31537"/>
                    <a:gd name="connsiteY1" fmla="*/ 31537 h 31537"/>
                    <a:gd name="connsiteX2" fmla="*/ 1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77"/>
                        <a:pt x="24478" y="31537"/>
                        <a:pt x="15769" y="31537"/>
                      </a:cubicBezTo>
                      <a:cubicBezTo>
                        <a:pt x="7060" y="31537"/>
                        <a:pt x="1" y="24477"/>
                        <a:pt x="1" y="15769"/>
                      </a:cubicBezTo>
                      <a:cubicBezTo>
                        <a:pt x="1" y="7060"/>
                        <a:pt x="7060" y="0"/>
                        <a:pt x="15769" y="0"/>
                      </a:cubicBezTo>
                      <a:cubicBezTo>
                        <a:pt x="24478" y="0"/>
                        <a:pt x="31537" y="7060"/>
                        <a:pt x="31537" y="15769"/>
                      </a:cubicBezTo>
                      <a:close/>
                    </a:path>
                  </a:pathLst>
                </a:custGeom>
                <a:grpFill/>
                <a:ln w="8809" cap="flat">
                  <a:noFill/>
                  <a:prstDash val="solid"/>
                  <a:miter/>
                </a:ln>
              </p:spPr>
              <p:txBody>
                <a:bodyPr rtlCol="0" anchor="ctr"/>
                <a:lstStyle/>
                <a:p>
                  <a:endParaRPr lang="en-US" sz="3200"/>
                </a:p>
              </p:txBody>
            </p:sp>
            <p:sp>
              <p:nvSpPr>
                <p:cNvPr id="1968" name="Freeform: Shape 1967">
                  <a:extLst>
                    <a:ext uri="{FF2B5EF4-FFF2-40B4-BE49-F238E27FC236}">
                      <a16:creationId xmlns:a16="http://schemas.microsoft.com/office/drawing/2014/main" id="{E94D8726-CBF3-4B5B-B0E0-2D9D57D64C1F}"/>
                    </a:ext>
                  </a:extLst>
                </p:cNvPr>
                <p:cNvSpPr/>
                <p:nvPr/>
              </p:nvSpPr>
              <p:spPr>
                <a:xfrm>
                  <a:off x="6693266" y="2311877"/>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7" y="31537"/>
                        <a:pt x="0" y="24490"/>
                        <a:pt x="0" y="15768"/>
                      </a:cubicBezTo>
                      <a:cubicBezTo>
                        <a:pt x="0" y="7047"/>
                        <a:pt x="7047" y="0"/>
                        <a:pt x="15769" y="0"/>
                      </a:cubicBezTo>
                      <a:cubicBezTo>
                        <a:pt x="24490" y="88"/>
                        <a:pt x="31537" y="7135"/>
                        <a:pt x="31537" y="15768"/>
                      </a:cubicBezTo>
                      <a:close/>
                    </a:path>
                  </a:pathLst>
                </a:custGeom>
                <a:grpFill/>
                <a:ln w="8809" cap="flat">
                  <a:noFill/>
                  <a:prstDash val="solid"/>
                  <a:miter/>
                </a:ln>
              </p:spPr>
              <p:txBody>
                <a:bodyPr rtlCol="0" anchor="ctr"/>
                <a:lstStyle/>
                <a:p>
                  <a:endParaRPr lang="en-US" sz="3200"/>
                </a:p>
              </p:txBody>
            </p:sp>
            <p:sp>
              <p:nvSpPr>
                <p:cNvPr id="1969" name="Freeform: Shape 1968">
                  <a:extLst>
                    <a:ext uri="{FF2B5EF4-FFF2-40B4-BE49-F238E27FC236}">
                      <a16:creationId xmlns:a16="http://schemas.microsoft.com/office/drawing/2014/main" id="{0FDC6DB7-3B41-403D-B63C-5CC23188C436}"/>
                    </a:ext>
                  </a:extLst>
                </p:cNvPr>
                <p:cNvSpPr/>
                <p:nvPr/>
              </p:nvSpPr>
              <p:spPr>
                <a:xfrm>
                  <a:off x="7184118" y="2838670"/>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8"/>
                        <a:pt x="7047" y="0"/>
                        <a:pt x="15768" y="0"/>
                      </a:cubicBezTo>
                      <a:cubicBezTo>
                        <a:pt x="24489" y="0"/>
                        <a:pt x="31537" y="7048"/>
                        <a:pt x="31537" y="15769"/>
                      </a:cubicBezTo>
                      <a:close/>
                    </a:path>
                  </a:pathLst>
                </a:custGeom>
                <a:grpFill/>
                <a:ln w="8809" cap="flat">
                  <a:noFill/>
                  <a:prstDash val="solid"/>
                  <a:miter/>
                </a:ln>
              </p:spPr>
              <p:txBody>
                <a:bodyPr rtlCol="0" anchor="ctr"/>
                <a:lstStyle/>
                <a:p>
                  <a:endParaRPr lang="en-US" sz="3200"/>
                </a:p>
              </p:txBody>
            </p:sp>
            <p:sp>
              <p:nvSpPr>
                <p:cNvPr id="1970" name="Freeform: Shape 1969">
                  <a:extLst>
                    <a:ext uri="{FF2B5EF4-FFF2-40B4-BE49-F238E27FC236}">
                      <a16:creationId xmlns:a16="http://schemas.microsoft.com/office/drawing/2014/main" id="{3FF8D154-59D4-4FAF-AEDF-3EA5F36F76E0}"/>
                    </a:ext>
                  </a:extLst>
                </p:cNvPr>
                <p:cNvSpPr/>
                <p:nvPr/>
              </p:nvSpPr>
              <p:spPr>
                <a:xfrm>
                  <a:off x="7659024" y="1802526"/>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88"/>
                        <a:pt x="31537" y="7136"/>
                        <a:pt x="31537" y="15769"/>
                      </a:cubicBezTo>
                      <a:close/>
                    </a:path>
                  </a:pathLst>
                </a:custGeom>
                <a:grpFill/>
                <a:ln w="8809" cap="flat">
                  <a:noFill/>
                  <a:prstDash val="solid"/>
                  <a:miter/>
                </a:ln>
              </p:spPr>
              <p:txBody>
                <a:bodyPr rtlCol="0" anchor="ctr"/>
                <a:lstStyle/>
                <a:p>
                  <a:endParaRPr lang="en-US" sz="3200"/>
                </a:p>
              </p:txBody>
            </p:sp>
            <p:sp>
              <p:nvSpPr>
                <p:cNvPr id="1971" name="Freeform: Shape 1970">
                  <a:extLst>
                    <a:ext uri="{FF2B5EF4-FFF2-40B4-BE49-F238E27FC236}">
                      <a16:creationId xmlns:a16="http://schemas.microsoft.com/office/drawing/2014/main" id="{42719334-A1B9-4538-9531-BE0BBABDC9C7}"/>
                    </a:ext>
                  </a:extLst>
                </p:cNvPr>
                <p:cNvSpPr/>
                <p:nvPr/>
              </p:nvSpPr>
              <p:spPr>
                <a:xfrm>
                  <a:off x="7674793" y="1312379"/>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1972" name="Freeform: Shape 1971">
                  <a:extLst>
                    <a:ext uri="{FF2B5EF4-FFF2-40B4-BE49-F238E27FC236}">
                      <a16:creationId xmlns:a16="http://schemas.microsoft.com/office/drawing/2014/main" id="{3BB687C7-544D-484C-9692-D3357F36AE07}"/>
                    </a:ext>
                  </a:extLst>
                </p:cNvPr>
                <p:cNvSpPr/>
                <p:nvPr/>
              </p:nvSpPr>
              <p:spPr>
                <a:xfrm>
                  <a:off x="7701309" y="1039997"/>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88"/>
                        <a:pt x="31537" y="7135"/>
                        <a:pt x="31537" y="15769"/>
                      </a:cubicBezTo>
                      <a:close/>
                    </a:path>
                  </a:pathLst>
                </a:custGeom>
                <a:grpFill/>
                <a:ln w="8809" cap="flat">
                  <a:noFill/>
                  <a:prstDash val="solid"/>
                  <a:miter/>
                </a:ln>
              </p:spPr>
              <p:txBody>
                <a:bodyPr rtlCol="0" anchor="ctr"/>
                <a:lstStyle/>
                <a:p>
                  <a:endParaRPr lang="en-US" sz="3200"/>
                </a:p>
              </p:txBody>
            </p:sp>
            <p:sp>
              <p:nvSpPr>
                <p:cNvPr id="1973" name="Freeform: Shape 1972">
                  <a:extLst>
                    <a:ext uri="{FF2B5EF4-FFF2-40B4-BE49-F238E27FC236}">
                      <a16:creationId xmlns:a16="http://schemas.microsoft.com/office/drawing/2014/main" id="{91EDA820-63D9-4A2A-9EDF-D3FFECEA9886}"/>
                    </a:ext>
                  </a:extLst>
                </p:cNvPr>
                <p:cNvSpPr/>
                <p:nvPr/>
              </p:nvSpPr>
              <p:spPr>
                <a:xfrm>
                  <a:off x="7221998" y="1339335"/>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3200"/>
                </a:p>
              </p:txBody>
            </p:sp>
            <p:sp>
              <p:nvSpPr>
                <p:cNvPr id="1974" name="Freeform: Shape 1973">
                  <a:extLst>
                    <a:ext uri="{FF2B5EF4-FFF2-40B4-BE49-F238E27FC236}">
                      <a16:creationId xmlns:a16="http://schemas.microsoft.com/office/drawing/2014/main" id="{85A7E70E-0D44-41AE-A6C0-8B38345CC6A2}"/>
                    </a:ext>
                  </a:extLst>
                </p:cNvPr>
                <p:cNvSpPr/>
                <p:nvPr/>
              </p:nvSpPr>
              <p:spPr>
                <a:xfrm>
                  <a:off x="6387233" y="2208104"/>
                  <a:ext cx="31537" cy="31537"/>
                </a:xfrm>
                <a:custGeom>
                  <a:avLst/>
                  <a:gdLst>
                    <a:gd name="connsiteX0" fmla="*/ 31537 w 31537"/>
                    <a:gd name="connsiteY0" fmla="*/ 15768 h 31537"/>
                    <a:gd name="connsiteX1" fmla="*/ 15768 w 31537"/>
                    <a:gd name="connsiteY1" fmla="*/ 31537 h 31537"/>
                    <a:gd name="connsiteX2" fmla="*/ 0 w 31537"/>
                    <a:gd name="connsiteY2" fmla="*/ 15768 h 31537"/>
                    <a:gd name="connsiteX3" fmla="*/ 15768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8" y="31537"/>
                      </a:cubicBezTo>
                      <a:cubicBezTo>
                        <a:pt x="7047" y="31537"/>
                        <a:pt x="0" y="24490"/>
                        <a:pt x="0" y="15768"/>
                      </a:cubicBezTo>
                      <a:cubicBezTo>
                        <a:pt x="0" y="7047"/>
                        <a:pt x="7047" y="0"/>
                        <a:pt x="15768" y="0"/>
                      </a:cubicBezTo>
                      <a:cubicBezTo>
                        <a:pt x="24490" y="88"/>
                        <a:pt x="31537" y="7135"/>
                        <a:pt x="31537" y="15768"/>
                      </a:cubicBezTo>
                      <a:close/>
                    </a:path>
                  </a:pathLst>
                </a:custGeom>
                <a:grpFill/>
                <a:ln w="8809" cap="flat">
                  <a:noFill/>
                  <a:prstDash val="solid"/>
                  <a:miter/>
                </a:ln>
              </p:spPr>
              <p:txBody>
                <a:bodyPr rtlCol="0" anchor="ctr"/>
                <a:lstStyle/>
                <a:p>
                  <a:endParaRPr lang="en-US" sz="3200"/>
                </a:p>
              </p:txBody>
            </p:sp>
            <p:sp>
              <p:nvSpPr>
                <p:cNvPr id="1975" name="Freeform: Shape 1974">
                  <a:extLst>
                    <a:ext uri="{FF2B5EF4-FFF2-40B4-BE49-F238E27FC236}">
                      <a16:creationId xmlns:a16="http://schemas.microsoft.com/office/drawing/2014/main" id="{D8C27156-8F1A-4007-8914-26D93529967A}"/>
                    </a:ext>
                  </a:extLst>
                </p:cNvPr>
                <p:cNvSpPr/>
                <p:nvPr/>
              </p:nvSpPr>
              <p:spPr>
                <a:xfrm>
                  <a:off x="6801796" y="2461722"/>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1976" name="Freeform: Shape 1975">
                  <a:extLst>
                    <a:ext uri="{FF2B5EF4-FFF2-40B4-BE49-F238E27FC236}">
                      <a16:creationId xmlns:a16="http://schemas.microsoft.com/office/drawing/2014/main" id="{048D1509-F8FC-457F-B17C-E87F7593EF51}"/>
                    </a:ext>
                  </a:extLst>
                </p:cNvPr>
                <p:cNvSpPr/>
                <p:nvPr/>
              </p:nvSpPr>
              <p:spPr>
                <a:xfrm>
                  <a:off x="6215717" y="1849479"/>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3200"/>
                </a:p>
              </p:txBody>
            </p:sp>
            <p:sp>
              <p:nvSpPr>
                <p:cNvPr id="1977" name="Freeform: Shape 1976">
                  <a:extLst>
                    <a:ext uri="{FF2B5EF4-FFF2-40B4-BE49-F238E27FC236}">
                      <a16:creationId xmlns:a16="http://schemas.microsoft.com/office/drawing/2014/main" id="{B54A58DB-320D-49C7-B407-411EDB34ABA9}"/>
                    </a:ext>
                  </a:extLst>
                </p:cNvPr>
                <p:cNvSpPr/>
                <p:nvPr/>
              </p:nvSpPr>
              <p:spPr>
                <a:xfrm>
                  <a:off x="6124365" y="1991396"/>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135"/>
                        <a:pt x="31537" y="15769"/>
                      </a:cubicBezTo>
                      <a:close/>
                    </a:path>
                  </a:pathLst>
                </a:custGeom>
                <a:grpFill/>
                <a:ln w="8809" cap="flat">
                  <a:noFill/>
                  <a:prstDash val="solid"/>
                  <a:miter/>
                </a:ln>
              </p:spPr>
              <p:txBody>
                <a:bodyPr rtlCol="0" anchor="ctr"/>
                <a:lstStyle/>
                <a:p>
                  <a:endParaRPr lang="en-US" sz="3200"/>
                </a:p>
              </p:txBody>
            </p:sp>
            <p:sp>
              <p:nvSpPr>
                <p:cNvPr id="1978" name="Freeform: Shape 1977">
                  <a:extLst>
                    <a:ext uri="{FF2B5EF4-FFF2-40B4-BE49-F238E27FC236}">
                      <a16:creationId xmlns:a16="http://schemas.microsoft.com/office/drawing/2014/main" id="{6652F237-40D7-4CF3-BB4C-694BEC683287}"/>
                    </a:ext>
                  </a:extLst>
                </p:cNvPr>
                <p:cNvSpPr/>
                <p:nvPr/>
              </p:nvSpPr>
              <p:spPr>
                <a:xfrm>
                  <a:off x="5577135" y="2199471"/>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1979" name="Freeform: Shape 1978">
                  <a:extLst>
                    <a:ext uri="{FF2B5EF4-FFF2-40B4-BE49-F238E27FC236}">
                      <a16:creationId xmlns:a16="http://schemas.microsoft.com/office/drawing/2014/main" id="{44A87FD5-6A1B-4008-807B-B2FF8E267951}"/>
                    </a:ext>
                  </a:extLst>
                </p:cNvPr>
                <p:cNvSpPr/>
                <p:nvPr/>
              </p:nvSpPr>
              <p:spPr>
                <a:xfrm>
                  <a:off x="6051953" y="2022933"/>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1980" name="Freeform: Shape 1979">
                  <a:extLst>
                    <a:ext uri="{FF2B5EF4-FFF2-40B4-BE49-F238E27FC236}">
                      <a16:creationId xmlns:a16="http://schemas.microsoft.com/office/drawing/2014/main" id="{FF38A0FE-6529-4E51-95EA-5F669C4914DD}"/>
                    </a:ext>
                  </a:extLst>
                </p:cNvPr>
                <p:cNvSpPr/>
                <p:nvPr/>
              </p:nvSpPr>
              <p:spPr>
                <a:xfrm>
                  <a:off x="5770850" y="1755132"/>
                  <a:ext cx="31536" cy="31537"/>
                </a:xfrm>
                <a:custGeom>
                  <a:avLst/>
                  <a:gdLst>
                    <a:gd name="connsiteX0" fmla="*/ 31537 w 31536"/>
                    <a:gd name="connsiteY0" fmla="*/ 15768 h 31537"/>
                    <a:gd name="connsiteX1" fmla="*/ 15768 w 31536"/>
                    <a:gd name="connsiteY1" fmla="*/ 31537 h 31537"/>
                    <a:gd name="connsiteX2" fmla="*/ 0 w 31536"/>
                    <a:gd name="connsiteY2" fmla="*/ 15768 h 31537"/>
                    <a:gd name="connsiteX3" fmla="*/ 15768 w 31536"/>
                    <a:gd name="connsiteY3" fmla="*/ 0 h 31537"/>
                    <a:gd name="connsiteX4" fmla="*/ 31537 w 31536"/>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3200"/>
                </a:p>
              </p:txBody>
            </p:sp>
            <p:sp>
              <p:nvSpPr>
                <p:cNvPr id="1981" name="Freeform: Shape 1980">
                  <a:extLst>
                    <a:ext uri="{FF2B5EF4-FFF2-40B4-BE49-F238E27FC236}">
                      <a16:creationId xmlns:a16="http://schemas.microsoft.com/office/drawing/2014/main" id="{EC05DC80-CDF2-4F98-8DA4-4933875C9EEC}"/>
                    </a:ext>
                  </a:extLst>
                </p:cNvPr>
                <p:cNvSpPr/>
                <p:nvPr/>
              </p:nvSpPr>
              <p:spPr>
                <a:xfrm>
                  <a:off x="4704667" y="1561945"/>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1982" name="Freeform: Shape 1981">
                  <a:extLst>
                    <a:ext uri="{FF2B5EF4-FFF2-40B4-BE49-F238E27FC236}">
                      <a16:creationId xmlns:a16="http://schemas.microsoft.com/office/drawing/2014/main" id="{A0726B14-D06A-4F44-9427-0723A0CCEC51}"/>
                    </a:ext>
                  </a:extLst>
                </p:cNvPr>
                <p:cNvSpPr/>
                <p:nvPr/>
              </p:nvSpPr>
              <p:spPr>
                <a:xfrm>
                  <a:off x="4557640" y="1822347"/>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1983" name="Freeform: Shape 1982">
                  <a:extLst>
                    <a:ext uri="{FF2B5EF4-FFF2-40B4-BE49-F238E27FC236}">
                      <a16:creationId xmlns:a16="http://schemas.microsoft.com/office/drawing/2014/main" id="{3E5EC89E-DDCA-4065-B4AC-A04931E750B1}"/>
                    </a:ext>
                  </a:extLst>
                </p:cNvPr>
                <p:cNvSpPr/>
                <p:nvPr/>
              </p:nvSpPr>
              <p:spPr>
                <a:xfrm>
                  <a:off x="4742018" y="1708972"/>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7" y="31537"/>
                        <a:pt x="0" y="24490"/>
                        <a:pt x="0" y="15769"/>
                      </a:cubicBezTo>
                      <a:cubicBezTo>
                        <a:pt x="0" y="7047"/>
                        <a:pt x="7047" y="0"/>
                        <a:pt x="15769"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1984" name="Freeform: Shape 1983">
                  <a:extLst>
                    <a:ext uri="{FF2B5EF4-FFF2-40B4-BE49-F238E27FC236}">
                      <a16:creationId xmlns:a16="http://schemas.microsoft.com/office/drawing/2014/main" id="{AAC9626B-20C9-4B2B-A303-0A699E9AA7D5}"/>
                    </a:ext>
                  </a:extLst>
                </p:cNvPr>
                <p:cNvSpPr/>
                <p:nvPr/>
              </p:nvSpPr>
              <p:spPr>
                <a:xfrm>
                  <a:off x="4989382" y="1856174"/>
                  <a:ext cx="31537" cy="31537"/>
                </a:xfrm>
                <a:custGeom>
                  <a:avLst/>
                  <a:gdLst>
                    <a:gd name="connsiteX0" fmla="*/ 31537 w 31537"/>
                    <a:gd name="connsiteY0" fmla="*/ 15768 h 31537"/>
                    <a:gd name="connsiteX1" fmla="*/ 15768 w 31537"/>
                    <a:gd name="connsiteY1" fmla="*/ 31537 h 31537"/>
                    <a:gd name="connsiteX2" fmla="*/ 0 w 31537"/>
                    <a:gd name="connsiteY2" fmla="*/ 15768 h 31537"/>
                    <a:gd name="connsiteX3" fmla="*/ 15768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89" y="31537"/>
                        <a:pt x="15768" y="31537"/>
                      </a:cubicBezTo>
                      <a:cubicBezTo>
                        <a:pt x="7047" y="31537"/>
                        <a:pt x="0" y="24490"/>
                        <a:pt x="0" y="15768"/>
                      </a:cubicBezTo>
                      <a:cubicBezTo>
                        <a:pt x="0" y="7047"/>
                        <a:pt x="7047" y="0"/>
                        <a:pt x="15768" y="0"/>
                      </a:cubicBezTo>
                      <a:cubicBezTo>
                        <a:pt x="24489" y="88"/>
                        <a:pt x="31537" y="7135"/>
                        <a:pt x="31537" y="15768"/>
                      </a:cubicBezTo>
                      <a:close/>
                    </a:path>
                  </a:pathLst>
                </a:custGeom>
                <a:grpFill/>
                <a:ln w="8809" cap="flat">
                  <a:noFill/>
                  <a:prstDash val="solid"/>
                  <a:miter/>
                </a:ln>
              </p:spPr>
              <p:txBody>
                <a:bodyPr rtlCol="0" anchor="ctr"/>
                <a:lstStyle/>
                <a:p>
                  <a:endParaRPr lang="en-US" sz="3200"/>
                </a:p>
              </p:txBody>
            </p:sp>
            <p:sp>
              <p:nvSpPr>
                <p:cNvPr id="1985" name="Freeform: Shape 1984">
                  <a:extLst>
                    <a:ext uri="{FF2B5EF4-FFF2-40B4-BE49-F238E27FC236}">
                      <a16:creationId xmlns:a16="http://schemas.microsoft.com/office/drawing/2014/main" id="{14C89668-BC16-490B-AD4C-F7D2DF5D17FD}"/>
                    </a:ext>
                  </a:extLst>
                </p:cNvPr>
                <p:cNvSpPr/>
                <p:nvPr/>
              </p:nvSpPr>
              <p:spPr>
                <a:xfrm>
                  <a:off x="5253307" y="2012098"/>
                  <a:ext cx="31536" cy="31537"/>
                </a:xfrm>
                <a:custGeom>
                  <a:avLst/>
                  <a:gdLst>
                    <a:gd name="connsiteX0" fmla="*/ 31537 w 31536"/>
                    <a:gd name="connsiteY0" fmla="*/ 15768 h 31537"/>
                    <a:gd name="connsiteX1" fmla="*/ 15768 w 31536"/>
                    <a:gd name="connsiteY1" fmla="*/ 31537 h 31537"/>
                    <a:gd name="connsiteX2" fmla="*/ 0 w 31536"/>
                    <a:gd name="connsiteY2" fmla="*/ 15768 h 31537"/>
                    <a:gd name="connsiteX3" fmla="*/ 15768 w 31536"/>
                    <a:gd name="connsiteY3" fmla="*/ 0 h 31537"/>
                    <a:gd name="connsiteX4" fmla="*/ 31537 w 31536"/>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3200"/>
                </a:p>
              </p:txBody>
            </p:sp>
            <p:sp>
              <p:nvSpPr>
                <p:cNvPr id="1986" name="Freeform: Shape 1985">
                  <a:extLst>
                    <a:ext uri="{FF2B5EF4-FFF2-40B4-BE49-F238E27FC236}">
                      <a16:creationId xmlns:a16="http://schemas.microsoft.com/office/drawing/2014/main" id="{D2C05236-7704-4423-A18D-D42ACA4AE753}"/>
                    </a:ext>
                  </a:extLst>
                </p:cNvPr>
                <p:cNvSpPr/>
                <p:nvPr/>
              </p:nvSpPr>
              <p:spPr>
                <a:xfrm>
                  <a:off x="5152088" y="2208104"/>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88"/>
                        <a:pt x="31537" y="7135"/>
                        <a:pt x="31537" y="15768"/>
                      </a:cubicBezTo>
                      <a:close/>
                    </a:path>
                  </a:pathLst>
                </a:custGeom>
                <a:grpFill/>
                <a:ln w="8809" cap="flat">
                  <a:noFill/>
                  <a:prstDash val="solid"/>
                  <a:miter/>
                </a:ln>
              </p:spPr>
              <p:txBody>
                <a:bodyPr rtlCol="0" anchor="ctr"/>
                <a:lstStyle/>
                <a:p>
                  <a:endParaRPr lang="en-US" sz="3200"/>
                </a:p>
              </p:txBody>
            </p:sp>
            <p:sp>
              <p:nvSpPr>
                <p:cNvPr id="1987" name="Freeform: Shape 1986">
                  <a:extLst>
                    <a:ext uri="{FF2B5EF4-FFF2-40B4-BE49-F238E27FC236}">
                      <a16:creationId xmlns:a16="http://schemas.microsoft.com/office/drawing/2014/main" id="{F453DB3C-F529-427E-8D18-F53E400A2F93}"/>
                    </a:ext>
                  </a:extLst>
                </p:cNvPr>
                <p:cNvSpPr/>
                <p:nvPr/>
              </p:nvSpPr>
              <p:spPr>
                <a:xfrm>
                  <a:off x="4902611" y="2270121"/>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3200"/>
                </a:p>
              </p:txBody>
            </p:sp>
            <p:sp>
              <p:nvSpPr>
                <p:cNvPr id="1988" name="Freeform: Shape 1987">
                  <a:extLst>
                    <a:ext uri="{FF2B5EF4-FFF2-40B4-BE49-F238E27FC236}">
                      <a16:creationId xmlns:a16="http://schemas.microsoft.com/office/drawing/2014/main" id="{A1C2AADD-B693-4345-9842-7FE76E997EFE}"/>
                    </a:ext>
                  </a:extLst>
                </p:cNvPr>
                <p:cNvSpPr/>
                <p:nvPr/>
              </p:nvSpPr>
              <p:spPr>
                <a:xfrm>
                  <a:off x="4852222" y="1870005"/>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1989" name="Freeform: Shape 1988">
                  <a:extLst>
                    <a:ext uri="{FF2B5EF4-FFF2-40B4-BE49-F238E27FC236}">
                      <a16:creationId xmlns:a16="http://schemas.microsoft.com/office/drawing/2014/main" id="{4349EC71-7269-4438-BCFB-3458DC85E5DF}"/>
                    </a:ext>
                  </a:extLst>
                </p:cNvPr>
                <p:cNvSpPr/>
                <p:nvPr/>
              </p:nvSpPr>
              <p:spPr>
                <a:xfrm>
                  <a:off x="4463998" y="1939422"/>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578" y="0"/>
                        <a:pt x="31537" y="7047"/>
                        <a:pt x="31537" y="15768"/>
                      </a:cubicBezTo>
                      <a:close/>
                    </a:path>
                  </a:pathLst>
                </a:custGeom>
                <a:grpFill/>
                <a:ln w="8809" cap="flat">
                  <a:noFill/>
                  <a:prstDash val="solid"/>
                  <a:miter/>
                </a:ln>
              </p:spPr>
              <p:txBody>
                <a:bodyPr rtlCol="0" anchor="ctr"/>
                <a:lstStyle/>
                <a:p>
                  <a:endParaRPr lang="en-US" sz="3200"/>
                </a:p>
              </p:txBody>
            </p:sp>
            <p:sp>
              <p:nvSpPr>
                <p:cNvPr id="1990" name="Freeform: Shape 1989">
                  <a:extLst>
                    <a:ext uri="{FF2B5EF4-FFF2-40B4-BE49-F238E27FC236}">
                      <a16:creationId xmlns:a16="http://schemas.microsoft.com/office/drawing/2014/main" id="{B6973092-F612-4791-ACE6-BE1E9DF73386}"/>
                    </a:ext>
                  </a:extLst>
                </p:cNvPr>
                <p:cNvSpPr/>
                <p:nvPr/>
              </p:nvSpPr>
              <p:spPr>
                <a:xfrm>
                  <a:off x="4191968" y="1955719"/>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1991" name="Freeform: Shape 1990">
                  <a:extLst>
                    <a:ext uri="{FF2B5EF4-FFF2-40B4-BE49-F238E27FC236}">
                      <a16:creationId xmlns:a16="http://schemas.microsoft.com/office/drawing/2014/main" id="{CB9026E5-9E4A-4617-A416-FED1C5E2BF22}"/>
                    </a:ext>
                  </a:extLst>
                </p:cNvPr>
                <p:cNvSpPr/>
                <p:nvPr/>
              </p:nvSpPr>
              <p:spPr>
                <a:xfrm>
                  <a:off x="3526342" y="2140625"/>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88"/>
                        <a:pt x="31537" y="7135"/>
                        <a:pt x="31537" y="15769"/>
                      </a:cubicBezTo>
                      <a:close/>
                    </a:path>
                  </a:pathLst>
                </a:custGeom>
                <a:grpFill/>
                <a:ln w="8809" cap="flat">
                  <a:noFill/>
                  <a:prstDash val="solid"/>
                  <a:miter/>
                </a:ln>
              </p:spPr>
              <p:txBody>
                <a:bodyPr rtlCol="0" anchor="ctr"/>
                <a:lstStyle/>
                <a:p>
                  <a:endParaRPr lang="en-US" sz="3200"/>
                </a:p>
              </p:txBody>
            </p:sp>
            <p:sp>
              <p:nvSpPr>
                <p:cNvPr id="1992" name="Freeform: Shape 1991">
                  <a:extLst>
                    <a:ext uri="{FF2B5EF4-FFF2-40B4-BE49-F238E27FC236}">
                      <a16:creationId xmlns:a16="http://schemas.microsoft.com/office/drawing/2014/main" id="{18051523-0FCA-4007-B558-58DB1196037E}"/>
                    </a:ext>
                  </a:extLst>
                </p:cNvPr>
                <p:cNvSpPr/>
                <p:nvPr/>
              </p:nvSpPr>
              <p:spPr>
                <a:xfrm>
                  <a:off x="3173355" y="2882716"/>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90" y="31537"/>
                        <a:pt x="15768" y="31537"/>
                      </a:cubicBezTo>
                      <a:cubicBezTo>
                        <a:pt x="7047" y="31537"/>
                        <a:pt x="0" y="24490"/>
                        <a:pt x="0" y="15769"/>
                      </a:cubicBezTo>
                      <a:cubicBezTo>
                        <a:pt x="0" y="7048"/>
                        <a:pt x="7047" y="0"/>
                        <a:pt x="15768" y="0"/>
                      </a:cubicBezTo>
                      <a:cubicBezTo>
                        <a:pt x="24490" y="0"/>
                        <a:pt x="31537" y="7048"/>
                        <a:pt x="31537" y="15769"/>
                      </a:cubicBezTo>
                      <a:close/>
                    </a:path>
                  </a:pathLst>
                </a:custGeom>
                <a:grpFill/>
                <a:ln w="8809" cap="flat">
                  <a:noFill/>
                  <a:prstDash val="solid"/>
                  <a:miter/>
                </a:ln>
              </p:spPr>
              <p:txBody>
                <a:bodyPr rtlCol="0" anchor="ctr"/>
                <a:lstStyle/>
                <a:p>
                  <a:endParaRPr lang="en-US" sz="3200"/>
                </a:p>
              </p:txBody>
            </p:sp>
            <p:sp>
              <p:nvSpPr>
                <p:cNvPr id="1993" name="Freeform: Shape 1992">
                  <a:extLst>
                    <a:ext uri="{FF2B5EF4-FFF2-40B4-BE49-F238E27FC236}">
                      <a16:creationId xmlns:a16="http://schemas.microsoft.com/office/drawing/2014/main" id="{57BD2D66-78EC-4172-8B46-EEE18DB036B6}"/>
                    </a:ext>
                  </a:extLst>
                </p:cNvPr>
                <p:cNvSpPr/>
                <p:nvPr/>
              </p:nvSpPr>
              <p:spPr>
                <a:xfrm>
                  <a:off x="2803719" y="2249771"/>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1994" name="Freeform: Shape 1993">
                  <a:extLst>
                    <a:ext uri="{FF2B5EF4-FFF2-40B4-BE49-F238E27FC236}">
                      <a16:creationId xmlns:a16="http://schemas.microsoft.com/office/drawing/2014/main" id="{48A4F6CA-EAFF-487A-8627-DDB3A0665654}"/>
                    </a:ext>
                  </a:extLst>
                </p:cNvPr>
                <p:cNvSpPr/>
                <p:nvPr/>
              </p:nvSpPr>
              <p:spPr>
                <a:xfrm>
                  <a:off x="2259572" y="3175007"/>
                  <a:ext cx="31536" cy="31536"/>
                </a:xfrm>
                <a:custGeom>
                  <a:avLst/>
                  <a:gdLst>
                    <a:gd name="connsiteX0" fmla="*/ 31537 w 31536"/>
                    <a:gd name="connsiteY0" fmla="*/ 15768 h 31536"/>
                    <a:gd name="connsiteX1" fmla="*/ 15769 w 31536"/>
                    <a:gd name="connsiteY1" fmla="*/ 31537 h 31536"/>
                    <a:gd name="connsiteX2" fmla="*/ 0 w 31536"/>
                    <a:gd name="connsiteY2" fmla="*/ 15768 h 31536"/>
                    <a:gd name="connsiteX3" fmla="*/ 15769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90" y="31537"/>
                        <a:pt x="15769" y="31537"/>
                      </a:cubicBezTo>
                      <a:cubicBezTo>
                        <a:pt x="7047" y="31537"/>
                        <a:pt x="0" y="24490"/>
                        <a:pt x="0" y="15768"/>
                      </a:cubicBezTo>
                      <a:cubicBezTo>
                        <a:pt x="0" y="7047"/>
                        <a:pt x="7047" y="0"/>
                        <a:pt x="15769" y="0"/>
                      </a:cubicBezTo>
                      <a:cubicBezTo>
                        <a:pt x="24490" y="88"/>
                        <a:pt x="31537" y="7135"/>
                        <a:pt x="31537" y="15768"/>
                      </a:cubicBezTo>
                      <a:close/>
                    </a:path>
                  </a:pathLst>
                </a:custGeom>
                <a:grpFill/>
                <a:ln w="8809" cap="flat">
                  <a:noFill/>
                  <a:prstDash val="solid"/>
                  <a:miter/>
                </a:ln>
              </p:spPr>
              <p:txBody>
                <a:bodyPr rtlCol="0" anchor="ctr"/>
                <a:lstStyle/>
                <a:p>
                  <a:endParaRPr lang="en-US" sz="3200"/>
                </a:p>
              </p:txBody>
            </p:sp>
            <p:sp>
              <p:nvSpPr>
                <p:cNvPr id="1995" name="Freeform: Shape 1994">
                  <a:extLst>
                    <a:ext uri="{FF2B5EF4-FFF2-40B4-BE49-F238E27FC236}">
                      <a16:creationId xmlns:a16="http://schemas.microsoft.com/office/drawing/2014/main" id="{BECA8049-8C58-4A71-A77C-43CDFAA0E498}"/>
                    </a:ext>
                  </a:extLst>
                </p:cNvPr>
                <p:cNvSpPr/>
                <p:nvPr/>
              </p:nvSpPr>
              <p:spPr>
                <a:xfrm>
                  <a:off x="2482181" y="2797619"/>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1996" name="Freeform: Shape 1995">
                  <a:extLst>
                    <a:ext uri="{FF2B5EF4-FFF2-40B4-BE49-F238E27FC236}">
                      <a16:creationId xmlns:a16="http://schemas.microsoft.com/office/drawing/2014/main" id="{8EAF61A1-2806-4727-B62D-008F1B0F9457}"/>
                    </a:ext>
                  </a:extLst>
                </p:cNvPr>
                <p:cNvSpPr/>
                <p:nvPr/>
              </p:nvSpPr>
              <p:spPr>
                <a:xfrm>
                  <a:off x="2601635" y="2639845"/>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8" y="31537"/>
                        <a:pt x="0" y="24490"/>
                        <a:pt x="0" y="15768"/>
                      </a:cubicBezTo>
                      <a:cubicBezTo>
                        <a:pt x="0" y="7047"/>
                        <a:pt x="7048" y="0"/>
                        <a:pt x="15769" y="0"/>
                      </a:cubicBezTo>
                      <a:cubicBezTo>
                        <a:pt x="24490" y="88"/>
                        <a:pt x="31537" y="7135"/>
                        <a:pt x="31537" y="15768"/>
                      </a:cubicBezTo>
                      <a:close/>
                    </a:path>
                  </a:pathLst>
                </a:custGeom>
                <a:grpFill/>
                <a:ln w="8809" cap="flat">
                  <a:noFill/>
                  <a:prstDash val="solid"/>
                  <a:miter/>
                </a:ln>
              </p:spPr>
              <p:txBody>
                <a:bodyPr rtlCol="0" anchor="ctr"/>
                <a:lstStyle/>
                <a:p>
                  <a:endParaRPr lang="en-US" sz="3200"/>
                </a:p>
              </p:txBody>
            </p:sp>
            <p:sp>
              <p:nvSpPr>
                <p:cNvPr id="1997" name="Freeform: Shape 1996">
                  <a:extLst>
                    <a:ext uri="{FF2B5EF4-FFF2-40B4-BE49-F238E27FC236}">
                      <a16:creationId xmlns:a16="http://schemas.microsoft.com/office/drawing/2014/main" id="{D34ED771-FB37-47F2-920F-A9C77CF91884}"/>
                    </a:ext>
                  </a:extLst>
                </p:cNvPr>
                <p:cNvSpPr/>
                <p:nvPr/>
              </p:nvSpPr>
              <p:spPr>
                <a:xfrm>
                  <a:off x="3240746" y="2356540"/>
                  <a:ext cx="31536" cy="31536"/>
                </a:xfrm>
                <a:custGeom>
                  <a:avLst/>
                  <a:gdLst>
                    <a:gd name="connsiteX0" fmla="*/ 31537 w 31536"/>
                    <a:gd name="connsiteY0" fmla="*/ 15768 h 31536"/>
                    <a:gd name="connsiteX1" fmla="*/ 15769 w 31536"/>
                    <a:gd name="connsiteY1" fmla="*/ 31537 h 31536"/>
                    <a:gd name="connsiteX2" fmla="*/ 0 w 31536"/>
                    <a:gd name="connsiteY2" fmla="*/ 15768 h 31536"/>
                    <a:gd name="connsiteX3" fmla="*/ 15769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90" y="31537"/>
                        <a:pt x="15769" y="31537"/>
                      </a:cubicBezTo>
                      <a:cubicBezTo>
                        <a:pt x="7047" y="31537"/>
                        <a:pt x="0" y="24490"/>
                        <a:pt x="0" y="15768"/>
                      </a:cubicBezTo>
                      <a:cubicBezTo>
                        <a:pt x="0" y="7047"/>
                        <a:pt x="7047" y="0"/>
                        <a:pt x="15769"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1998" name="Freeform: Shape 1997">
                  <a:extLst>
                    <a:ext uri="{FF2B5EF4-FFF2-40B4-BE49-F238E27FC236}">
                      <a16:creationId xmlns:a16="http://schemas.microsoft.com/office/drawing/2014/main" id="{BCD840A7-D107-4DFD-AD6B-2B534EBA347B}"/>
                    </a:ext>
                  </a:extLst>
                </p:cNvPr>
                <p:cNvSpPr/>
                <p:nvPr/>
              </p:nvSpPr>
              <p:spPr>
                <a:xfrm>
                  <a:off x="3321703" y="1840494"/>
                  <a:ext cx="31536" cy="31537"/>
                </a:xfrm>
                <a:custGeom>
                  <a:avLst/>
                  <a:gdLst>
                    <a:gd name="connsiteX0" fmla="*/ 31537 w 31536"/>
                    <a:gd name="connsiteY0" fmla="*/ 15768 h 31537"/>
                    <a:gd name="connsiteX1" fmla="*/ 15768 w 31536"/>
                    <a:gd name="connsiteY1" fmla="*/ 31537 h 31537"/>
                    <a:gd name="connsiteX2" fmla="*/ 0 w 31536"/>
                    <a:gd name="connsiteY2" fmla="*/ 15768 h 31537"/>
                    <a:gd name="connsiteX3" fmla="*/ 15768 w 31536"/>
                    <a:gd name="connsiteY3" fmla="*/ 0 h 31537"/>
                    <a:gd name="connsiteX4" fmla="*/ 31537 w 31536"/>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8"/>
                      </a:moveTo>
                      <a:cubicBezTo>
                        <a:pt x="31537" y="24490"/>
                        <a:pt x="24490" y="31537"/>
                        <a:pt x="15768" y="31537"/>
                      </a:cubicBezTo>
                      <a:cubicBezTo>
                        <a:pt x="7047" y="31537"/>
                        <a:pt x="0" y="24490"/>
                        <a:pt x="0" y="15768"/>
                      </a:cubicBezTo>
                      <a:cubicBezTo>
                        <a:pt x="0" y="7047"/>
                        <a:pt x="7047" y="0"/>
                        <a:pt x="15768"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1999" name="Freeform: Shape 1998">
                  <a:extLst>
                    <a:ext uri="{FF2B5EF4-FFF2-40B4-BE49-F238E27FC236}">
                      <a16:creationId xmlns:a16="http://schemas.microsoft.com/office/drawing/2014/main" id="{1588D980-3449-4DF1-BF86-90E005344A4E}"/>
                    </a:ext>
                  </a:extLst>
                </p:cNvPr>
                <p:cNvSpPr/>
                <p:nvPr/>
              </p:nvSpPr>
              <p:spPr>
                <a:xfrm>
                  <a:off x="2939469" y="1575776"/>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2000" name="Freeform: Shape 1999">
                  <a:extLst>
                    <a:ext uri="{FF2B5EF4-FFF2-40B4-BE49-F238E27FC236}">
                      <a16:creationId xmlns:a16="http://schemas.microsoft.com/office/drawing/2014/main" id="{67DCDBFD-F0CC-4D61-8F4E-E146AF853404}"/>
                    </a:ext>
                  </a:extLst>
                </p:cNvPr>
                <p:cNvSpPr/>
                <p:nvPr/>
              </p:nvSpPr>
              <p:spPr>
                <a:xfrm>
                  <a:off x="2070701" y="1848070"/>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77"/>
                        <a:pt x="24477" y="31537"/>
                        <a:pt x="15769" y="31537"/>
                      </a:cubicBezTo>
                      <a:cubicBezTo>
                        <a:pt x="7060" y="31537"/>
                        <a:pt x="0" y="24477"/>
                        <a:pt x="0" y="15769"/>
                      </a:cubicBezTo>
                      <a:cubicBezTo>
                        <a:pt x="0" y="7060"/>
                        <a:pt x="7060" y="0"/>
                        <a:pt x="15769" y="0"/>
                      </a:cubicBezTo>
                      <a:cubicBezTo>
                        <a:pt x="24477" y="0"/>
                        <a:pt x="31537" y="7060"/>
                        <a:pt x="31537" y="15769"/>
                      </a:cubicBezTo>
                      <a:close/>
                    </a:path>
                  </a:pathLst>
                </a:custGeom>
                <a:grpFill/>
                <a:ln w="8809" cap="flat">
                  <a:noFill/>
                  <a:prstDash val="solid"/>
                  <a:miter/>
                </a:ln>
              </p:spPr>
              <p:txBody>
                <a:bodyPr rtlCol="0" anchor="ctr"/>
                <a:lstStyle/>
                <a:p>
                  <a:endParaRPr lang="en-US" sz="3200"/>
                </a:p>
              </p:txBody>
            </p:sp>
            <p:sp>
              <p:nvSpPr>
                <p:cNvPr id="2001" name="Freeform: Shape 2000">
                  <a:extLst>
                    <a:ext uri="{FF2B5EF4-FFF2-40B4-BE49-F238E27FC236}">
                      <a16:creationId xmlns:a16="http://schemas.microsoft.com/office/drawing/2014/main" id="{0D1F8C91-DDF4-44CC-A634-74B59F9857A4}"/>
                    </a:ext>
                  </a:extLst>
                </p:cNvPr>
                <p:cNvSpPr/>
                <p:nvPr/>
              </p:nvSpPr>
              <p:spPr>
                <a:xfrm>
                  <a:off x="2115629" y="2356275"/>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2002" name="Freeform: Shape 2001">
                  <a:extLst>
                    <a:ext uri="{FF2B5EF4-FFF2-40B4-BE49-F238E27FC236}">
                      <a16:creationId xmlns:a16="http://schemas.microsoft.com/office/drawing/2014/main" id="{0540C8DC-F44E-407A-8156-A8F02776B83E}"/>
                    </a:ext>
                  </a:extLst>
                </p:cNvPr>
                <p:cNvSpPr/>
                <p:nvPr/>
              </p:nvSpPr>
              <p:spPr>
                <a:xfrm>
                  <a:off x="1697365" y="872181"/>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7" y="31537"/>
                        <a:pt x="0" y="24490"/>
                        <a:pt x="0" y="15769"/>
                      </a:cubicBezTo>
                      <a:cubicBezTo>
                        <a:pt x="0" y="7047"/>
                        <a:pt x="7047" y="0"/>
                        <a:pt x="15769"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2003" name="Freeform: Shape 2002">
                  <a:extLst>
                    <a:ext uri="{FF2B5EF4-FFF2-40B4-BE49-F238E27FC236}">
                      <a16:creationId xmlns:a16="http://schemas.microsoft.com/office/drawing/2014/main" id="{BBB59F46-2CFB-409B-8BF7-B0F738ECB47E}"/>
                    </a:ext>
                  </a:extLst>
                </p:cNvPr>
                <p:cNvSpPr/>
                <p:nvPr/>
              </p:nvSpPr>
              <p:spPr>
                <a:xfrm>
                  <a:off x="3932536" y="2034121"/>
                  <a:ext cx="31536" cy="31537"/>
                </a:xfrm>
                <a:custGeom>
                  <a:avLst/>
                  <a:gdLst>
                    <a:gd name="connsiteX0" fmla="*/ 31537 w 31536"/>
                    <a:gd name="connsiteY0" fmla="*/ 15768 h 31537"/>
                    <a:gd name="connsiteX1" fmla="*/ 15769 w 31536"/>
                    <a:gd name="connsiteY1" fmla="*/ 31537 h 31537"/>
                    <a:gd name="connsiteX2" fmla="*/ 0 w 31536"/>
                    <a:gd name="connsiteY2" fmla="*/ 15768 h 31537"/>
                    <a:gd name="connsiteX3" fmla="*/ 15769 w 31536"/>
                    <a:gd name="connsiteY3" fmla="*/ 0 h 31537"/>
                    <a:gd name="connsiteX4" fmla="*/ 31537 w 31536"/>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8"/>
                      </a:moveTo>
                      <a:cubicBezTo>
                        <a:pt x="31537" y="24490"/>
                        <a:pt x="24490" y="31537"/>
                        <a:pt x="15769" y="31537"/>
                      </a:cubicBezTo>
                      <a:cubicBezTo>
                        <a:pt x="7047" y="31537"/>
                        <a:pt x="0" y="24490"/>
                        <a:pt x="0" y="15768"/>
                      </a:cubicBezTo>
                      <a:cubicBezTo>
                        <a:pt x="0" y="7047"/>
                        <a:pt x="7047" y="0"/>
                        <a:pt x="15769" y="0"/>
                      </a:cubicBezTo>
                      <a:cubicBezTo>
                        <a:pt x="24490" y="88"/>
                        <a:pt x="31537" y="7135"/>
                        <a:pt x="31537" y="15768"/>
                      </a:cubicBezTo>
                      <a:close/>
                    </a:path>
                  </a:pathLst>
                </a:custGeom>
                <a:grpFill/>
                <a:ln w="8809" cap="flat">
                  <a:noFill/>
                  <a:prstDash val="solid"/>
                  <a:miter/>
                </a:ln>
              </p:spPr>
              <p:txBody>
                <a:bodyPr rtlCol="0" anchor="ctr"/>
                <a:lstStyle/>
                <a:p>
                  <a:endParaRPr lang="en-US" sz="3200"/>
                </a:p>
              </p:txBody>
            </p:sp>
            <p:sp>
              <p:nvSpPr>
                <p:cNvPr id="2004" name="Freeform: Shape 2003">
                  <a:extLst>
                    <a:ext uri="{FF2B5EF4-FFF2-40B4-BE49-F238E27FC236}">
                      <a16:creationId xmlns:a16="http://schemas.microsoft.com/office/drawing/2014/main" id="{C4CF3631-AC4E-4874-BD1E-4400F2D368E1}"/>
                    </a:ext>
                  </a:extLst>
                </p:cNvPr>
                <p:cNvSpPr/>
                <p:nvPr/>
              </p:nvSpPr>
              <p:spPr>
                <a:xfrm>
                  <a:off x="3991823" y="1856174"/>
                  <a:ext cx="31536" cy="31537"/>
                </a:xfrm>
                <a:custGeom>
                  <a:avLst/>
                  <a:gdLst>
                    <a:gd name="connsiteX0" fmla="*/ 31537 w 31536"/>
                    <a:gd name="connsiteY0" fmla="*/ 15768 h 31537"/>
                    <a:gd name="connsiteX1" fmla="*/ 15768 w 31536"/>
                    <a:gd name="connsiteY1" fmla="*/ 31537 h 31537"/>
                    <a:gd name="connsiteX2" fmla="*/ 0 w 31536"/>
                    <a:gd name="connsiteY2" fmla="*/ 15768 h 31537"/>
                    <a:gd name="connsiteX3" fmla="*/ 15768 w 31536"/>
                    <a:gd name="connsiteY3" fmla="*/ 0 h 31537"/>
                    <a:gd name="connsiteX4" fmla="*/ 31537 w 31536"/>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8"/>
                      </a:moveTo>
                      <a:cubicBezTo>
                        <a:pt x="31537" y="24490"/>
                        <a:pt x="24490" y="31537"/>
                        <a:pt x="15768" y="31537"/>
                      </a:cubicBezTo>
                      <a:cubicBezTo>
                        <a:pt x="7047" y="31537"/>
                        <a:pt x="0" y="24490"/>
                        <a:pt x="0" y="15768"/>
                      </a:cubicBezTo>
                      <a:cubicBezTo>
                        <a:pt x="0" y="7047"/>
                        <a:pt x="7047" y="0"/>
                        <a:pt x="15768" y="0"/>
                      </a:cubicBezTo>
                      <a:cubicBezTo>
                        <a:pt x="24490" y="88"/>
                        <a:pt x="31537" y="7135"/>
                        <a:pt x="31537" y="15768"/>
                      </a:cubicBezTo>
                      <a:close/>
                    </a:path>
                  </a:pathLst>
                </a:custGeom>
                <a:grpFill/>
                <a:ln w="8809" cap="flat">
                  <a:noFill/>
                  <a:prstDash val="solid"/>
                  <a:miter/>
                </a:ln>
              </p:spPr>
              <p:txBody>
                <a:bodyPr rtlCol="0" anchor="ctr"/>
                <a:lstStyle/>
                <a:p>
                  <a:endParaRPr lang="en-US" sz="3200"/>
                </a:p>
              </p:txBody>
            </p:sp>
            <p:sp>
              <p:nvSpPr>
                <p:cNvPr id="2005" name="Freeform: Shape 2004">
                  <a:extLst>
                    <a:ext uri="{FF2B5EF4-FFF2-40B4-BE49-F238E27FC236}">
                      <a16:creationId xmlns:a16="http://schemas.microsoft.com/office/drawing/2014/main" id="{AFB342D5-505E-4B87-BC2B-E8E4B2FC0BC7}"/>
                    </a:ext>
                  </a:extLst>
                </p:cNvPr>
                <p:cNvSpPr/>
                <p:nvPr/>
              </p:nvSpPr>
              <p:spPr>
                <a:xfrm>
                  <a:off x="4395726" y="2073498"/>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2006" name="Freeform: Shape 2005">
                  <a:extLst>
                    <a:ext uri="{FF2B5EF4-FFF2-40B4-BE49-F238E27FC236}">
                      <a16:creationId xmlns:a16="http://schemas.microsoft.com/office/drawing/2014/main" id="{2F94C6A1-B35A-47BE-9BCF-3E54ECB119E4}"/>
                    </a:ext>
                  </a:extLst>
                </p:cNvPr>
                <p:cNvSpPr/>
                <p:nvPr/>
              </p:nvSpPr>
              <p:spPr>
                <a:xfrm>
                  <a:off x="4598956" y="2100190"/>
                  <a:ext cx="31537" cy="31537"/>
                </a:xfrm>
                <a:custGeom>
                  <a:avLst/>
                  <a:gdLst>
                    <a:gd name="connsiteX0" fmla="*/ 31537 w 31537"/>
                    <a:gd name="connsiteY0" fmla="*/ 15768 h 31537"/>
                    <a:gd name="connsiteX1" fmla="*/ 15768 w 31537"/>
                    <a:gd name="connsiteY1" fmla="*/ 31537 h 31537"/>
                    <a:gd name="connsiteX2" fmla="*/ 0 w 31537"/>
                    <a:gd name="connsiteY2" fmla="*/ 15768 h 31537"/>
                    <a:gd name="connsiteX3" fmla="*/ 15768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8" y="31537"/>
                      </a:cubicBezTo>
                      <a:cubicBezTo>
                        <a:pt x="7047" y="31537"/>
                        <a:pt x="0" y="24490"/>
                        <a:pt x="0" y="15768"/>
                      </a:cubicBezTo>
                      <a:cubicBezTo>
                        <a:pt x="0" y="7047"/>
                        <a:pt x="7047" y="0"/>
                        <a:pt x="15768"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2007" name="Freeform: Shape 2006">
                  <a:extLst>
                    <a:ext uri="{FF2B5EF4-FFF2-40B4-BE49-F238E27FC236}">
                      <a16:creationId xmlns:a16="http://schemas.microsoft.com/office/drawing/2014/main" id="{33AA3534-9821-4788-9F1D-5F488495DFA2}"/>
                    </a:ext>
                  </a:extLst>
                </p:cNvPr>
                <p:cNvSpPr/>
                <p:nvPr/>
              </p:nvSpPr>
              <p:spPr>
                <a:xfrm>
                  <a:off x="4614724" y="2034121"/>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88"/>
                        <a:pt x="31537" y="7135"/>
                        <a:pt x="31537" y="15768"/>
                      </a:cubicBezTo>
                      <a:close/>
                    </a:path>
                  </a:pathLst>
                </a:custGeom>
                <a:grpFill/>
                <a:ln w="8809" cap="flat">
                  <a:noFill/>
                  <a:prstDash val="solid"/>
                  <a:miter/>
                </a:ln>
              </p:spPr>
              <p:txBody>
                <a:bodyPr rtlCol="0" anchor="ctr"/>
                <a:lstStyle/>
                <a:p>
                  <a:endParaRPr lang="en-US" sz="3200"/>
                </a:p>
              </p:txBody>
            </p:sp>
            <p:sp>
              <p:nvSpPr>
                <p:cNvPr id="2008" name="Freeform: Shape 2007">
                  <a:extLst>
                    <a:ext uri="{FF2B5EF4-FFF2-40B4-BE49-F238E27FC236}">
                      <a16:creationId xmlns:a16="http://schemas.microsoft.com/office/drawing/2014/main" id="{60CBF024-AB93-4698-9C15-10FA0925E56B}"/>
                    </a:ext>
                  </a:extLst>
                </p:cNvPr>
                <p:cNvSpPr/>
                <p:nvPr/>
              </p:nvSpPr>
              <p:spPr>
                <a:xfrm>
                  <a:off x="4434839" y="1686772"/>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2009" name="Freeform: Shape 2008">
                  <a:extLst>
                    <a:ext uri="{FF2B5EF4-FFF2-40B4-BE49-F238E27FC236}">
                      <a16:creationId xmlns:a16="http://schemas.microsoft.com/office/drawing/2014/main" id="{FC505E7A-4442-4D92-B46D-89B2316CA5FA}"/>
                    </a:ext>
                  </a:extLst>
                </p:cNvPr>
                <p:cNvSpPr/>
                <p:nvPr/>
              </p:nvSpPr>
              <p:spPr>
                <a:xfrm>
                  <a:off x="4567507" y="1612510"/>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7" y="31537"/>
                        <a:pt x="0" y="24490"/>
                        <a:pt x="0" y="15768"/>
                      </a:cubicBezTo>
                      <a:cubicBezTo>
                        <a:pt x="0" y="7047"/>
                        <a:pt x="7047" y="0"/>
                        <a:pt x="15769"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2010" name="Freeform: Shape 2009">
                  <a:extLst>
                    <a:ext uri="{FF2B5EF4-FFF2-40B4-BE49-F238E27FC236}">
                      <a16:creationId xmlns:a16="http://schemas.microsoft.com/office/drawing/2014/main" id="{21BCC44C-446C-432D-8771-E3411956B987}"/>
                    </a:ext>
                  </a:extLst>
                </p:cNvPr>
                <p:cNvSpPr/>
                <p:nvPr/>
              </p:nvSpPr>
              <p:spPr>
                <a:xfrm>
                  <a:off x="4448318" y="1489181"/>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2011" name="Freeform: Shape 2010">
                  <a:extLst>
                    <a:ext uri="{FF2B5EF4-FFF2-40B4-BE49-F238E27FC236}">
                      <a16:creationId xmlns:a16="http://schemas.microsoft.com/office/drawing/2014/main" id="{95C3A2C2-7A05-4363-8351-841E14E3E772}"/>
                    </a:ext>
                  </a:extLst>
                </p:cNvPr>
                <p:cNvSpPr/>
                <p:nvPr/>
              </p:nvSpPr>
              <p:spPr>
                <a:xfrm>
                  <a:off x="5392757" y="1368582"/>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7" y="31537"/>
                        <a:pt x="0" y="24490"/>
                        <a:pt x="0" y="15769"/>
                      </a:cubicBezTo>
                      <a:cubicBezTo>
                        <a:pt x="0" y="7047"/>
                        <a:pt x="7047" y="0"/>
                        <a:pt x="15769"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2012" name="Freeform: Shape 2011">
                  <a:extLst>
                    <a:ext uri="{FF2B5EF4-FFF2-40B4-BE49-F238E27FC236}">
                      <a16:creationId xmlns:a16="http://schemas.microsoft.com/office/drawing/2014/main" id="{B0706BBE-849C-4806-8CA3-AC028D3C4358}"/>
                    </a:ext>
                  </a:extLst>
                </p:cNvPr>
                <p:cNvSpPr/>
                <p:nvPr/>
              </p:nvSpPr>
              <p:spPr>
                <a:xfrm>
                  <a:off x="5392757" y="1552960"/>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7" y="31537"/>
                        <a:pt x="0" y="24490"/>
                        <a:pt x="0" y="15768"/>
                      </a:cubicBezTo>
                      <a:cubicBezTo>
                        <a:pt x="0" y="7047"/>
                        <a:pt x="7047" y="0"/>
                        <a:pt x="15769"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2013" name="Freeform: Shape 2012">
                  <a:extLst>
                    <a:ext uri="{FF2B5EF4-FFF2-40B4-BE49-F238E27FC236}">
                      <a16:creationId xmlns:a16="http://schemas.microsoft.com/office/drawing/2014/main" id="{0FC5C526-6A17-4AEB-85FA-E4F2A7AE8EC6}"/>
                    </a:ext>
                  </a:extLst>
                </p:cNvPr>
                <p:cNvSpPr/>
                <p:nvPr/>
              </p:nvSpPr>
              <p:spPr>
                <a:xfrm>
                  <a:off x="5253307" y="1619734"/>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3200"/>
                </a:p>
              </p:txBody>
            </p:sp>
            <p:sp>
              <p:nvSpPr>
                <p:cNvPr id="2014" name="Freeform: Shape 2013">
                  <a:extLst>
                    <a:ext uri="{FF2B5EF4-FFF2-40B4-BE49-F238E27FC236}">
                      <a16:creationId xmlns:a16="http://schemas.microsoft.com/office/drawing/2014/main" id="{508DBA7A-2108-49CF-A077-508FFD6AE0E2}"/>
                    </a:ext>
                  </a:extLst>
                </p:cNvPr>
                <p:cNvSpPr/>
                <p:nvPr/>
              </p:nvSpPr>
              <p:spPr>
                <a:xfrm>
                  <a:off x="4944983" y="1663956"/>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3200"/>
                </a:p>
              </p:txBody>
            </p:sp>
            <p:sp>
              <p:nvSpPr>
                <p:cNvPr id="2015" name="Freeform: Shape 2014">
                  <a:extLst>
                    <a:ext uri="{FF2B5EF4-FFF2-40B4-BE49-F238E27FC236}">
                      <a16:creationId xmlns:a16="http://schemas.microsoft.com/office/drawing/2014/main" id="{FB7A6580-7612-45E9-8303-F0BEAA692364}"/>
                    </a:ext>
                  </a:extLst>
                </p:cNvPr>
                <p:cNvSpPr/>
                <p:nvPr/>
              </p:nvSpPr>
              <p:spPr>
                <a:xfrm>
                  <a:off x="5578016" y="1746323"/>
                  <a:ext cx="31537" cy="31537"/>
                </a:xfrm>
                <a:custGeom>
                  <a:avLst/>
                  <a:gdLst>
                    <a:gd name="connsiteX0" fmla="*/ 31537 w 31537"/>
                    <a:gd name="connsiteY0" fmla="*/ 15768 h 31537"/>
                    <a:gd name="connsiteX1" fmla="*/ 15768 w 31537"/>
                    <a:gd name="connsiteY1" fmla="*/ 31537 h 31537"/>
                    <a:gd name="connsiteX2" fmla="*/ 0 w 31537"/>
                    <a:gd name="connsiteY2" fmla="*/ 15768 h 31537"/>
                    <a:gd name="connsiteX3" fmla="*/ 15768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3200"/>
                </a:p>
              </p:txBody>
            </p:sp>
            <p:sp>
              <p:nvSpPr>
                <p:cNvPr id="2016" name="Freeform: Shape 2015">
                  <a:extLst>
                    <a:ext uri="{FF2B5EF4-FFF2-40B4-BE49-F238E27FC236}">
                      <a16:creationId xmlns:a16="http://schemas.microsoft.com/office/drawing/2014/main" id="{B6E63765-8DB4-4D15-8A1D-C26686DE637E}"/>
                    </a:ext>
                  </a:extLst>
                </p:cNvPr>
                <p:cNvSpPr/>
                <p:nvPr/>
              </p:nvSpPr>
              <p:spPr>
                <a:xfrm>
                  <a:off x="5874623" y="1667656"/>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2017" name="Freeform: Shape 2016">
                  <a:extLst>
                    <a:ext uri="{FF2B5EF4-FFF2-40B4-BE49-F238E27FC236}">
                      <a16:creationId xmlns:a16="http://schemas.microsoft.com/office/drawing/2014/main" id="{5EFD599C-CFDB-445D-8969-E064DF07C2C1}"/>
                    </a:ext>
                  </a:extLst>
                </p:cNvPr>
                <p:cNvSpPr/>
                <p:nvPr/>
              </p:nvSpPr>
              <p:spPr>
                <a:xfrm>
                  <a:off x="5647785" y="1484776"/>
                  <a:ext cx="31537" cy="31537"/>
                </a:xfrm>
                <a:custGeom>
                  <a:avLst/>
                  <a:gdLst>
                    <a:gd name="connsiteX0" fmla="*/ 31537 w 31537"/>
                    <a:gd name="connsiteY0" fmla="*/ 15768 h 31537"/>
                    <a:gd name="connsiteX1" fmla="*/ 15768 w 31537"/>
                    <a:gd name="connsiteY1" fmla="*/ 31537 h 31537"/>
                    <a:gd name="connsiteX2" fmla="*/ 0 w 31537"/>
                    <a:gd name="connsiteY2" fmla="*/ 15768 h 31537"/>
                    <a:gd name="connsiteX3" fmla="*/ 15768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8" y="31537"/>
                      </a:cubicBezTo>
                      <a:cubicBezTo>
                        <a:pt x="7047" y="31537"/>
                        <a:pt x="0" y="24490"/>
                        <a:pt x="0" y="15768"/>
                      </a:cubicBezTo>
                      <a:cubicBezTo>
                        <a:pt x="0" y="7047"/>
                        <a:pt x="7047" y="0"/>
                        <a:pt x="15768"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2018" name="Freeform: Shape 2017">
                  <a:extLst>
                    <a:ext uri="{FF2B5EF4-FFF2-40B4-BE49-F238E27FC236}">
                      <a16:creationId xmlns:a16="http://schemas.microsoft.com/office/drawing/2014/main" id="{292850F2-EE70-45B2-9347-601848CF4635}"/>
                    </a:ext>
                  </a:extLst>
                </p:cNvPr>
                <p:cNvSpPr/>
                <p:nvPr/>
              </p:nvSpPr>
              <p:spPr>
                <a:xfrm>
                  <a:off x="6022354" y="2851531"/>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89" y="31537"/>
                        <a:pt x="15768" y="31537"/>
                      </a:cubicBezTo>
                      <a:cubicBezTo>
                        <a:pt x="7047" y="31537"/>
                        <a:pt x="0" y="24490"/>
                        <a:pt x="0" y="15768"/>
                      </a:cubicBezTo>
                      <a:cubicBezTo>
                        <a:pt x="0" y="7047"/>
                        <a:pt x="7047" y="0"/>
                        <a:pt x="15768" y="0"/>
                      </a:cubicBezTo>
                      <a:cubicBezTo>
                        <a:pt x="24489" y="88"/>
                        <a:pt x="31537" y="7135"/>
                        <a:pt x="31537" y="15768"/>
                      </a:cubicBezTo>
                      <a:close/>
                    </a:path>
                  </a:pathLst>
                </a:custGeom>
                <a:grpFill/>
                <a:ln w="8809" cap="flat">
                  <a:noFill/>
                  <a:prstDash val="solid"/>
                  <a:miter/>
                </a:ln>
              </p:spPr>
              <p:txBody>
                <a:bodyPr rtlCol="0" anchor="ctr"/>
                <a:lstStyle/>
                <a:p>
                  <a:endParaRPr lang="en-US" sz="3200"/>
                </a:p>
              </p:txBody>
            </p:sp>
            <p:sp>
              <p:nvSpPr>
                <p:cNvPr id="2019" name="Freeform: Shape 2018">
                  <a:extLst>
                    <a:ext uri="{FF2B5EF4-FFF2-40B4-BE49-F238E27FC236}">
                      <a16:creationId xmlns:a16="http://schemas.microsoft.com/office/drawing/2014/main" id="{9B392467-2C2E-4588-B52F-53A33EC9AF91}"/>
                    </a:ext>
                  </a:extLst>
                </p:cNvPr>
                <p:cNvSpPr/>
                <p:nvPr/>
              </p:nvSpPr>
              <p:spPr>
                <a:xfrm>
                  <a:off x="6968996" y="2958388"/>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2020" name="Freeform: Shape 2019">
                  <a:extLst>
                    <a:ext uri="{FF2B5EF4-FFF2-40B4-BE49-F238E27FC236}">
                      <a16:creationId xmlns:a16="http://schemas.microsoft.com/office/drawing/2014/main" id="{89D40E89-83E5-4F57-A0B0-D481077AFD02}"/>
                    </a:ext>
                  </a:extLst>
                </p:cNvPr>
                <p:cNvSpPr/>
                <p:nvPr/>
              </p:nvSpPr>
              <p:spPr>
                <a:xfrm>
                  <a:off x="6998243" y="3251471"/>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7" y="31537"/>
                        <a:pt x="0" y="24490"/>
                        <a:pt x="0" y="15769"/>
                      </a:cubicBezTo>
                      <a:cubicBezTo>
                        <a:pt x="0" y="7047"/>
                        <a:pt x="7047" y="0"/>
                        <a:pt x="15769" y="0"/>
                      </a:cubicBezTo>
                      <a:cubicBezTo>
                        <a:pt x="24490" y="0"/>
                        <a:pt x="31537" y="7135"/>
                        <a:pt x="31537" y="15769"/>
                      </a:cubicBezTo>
                      <a:close/>
                    </a:path>
                  </a:pathLst>
                </a:custGeom>
                <a:grpFill/>
                <a:ln w="8809" cap="flat">
                  <a:noFill/>
                  <a:prstDash val="solid"/>
                  <a:miter/>
                </a:ln>
              </p:spPr>
              <p:txBody>
                <a:bodyPr rtlCol="0" anchor="ctr"/>
                <a:lstStyle/>
                <a:p>
                  <a:endParaRPr lang="en-US" sz="3200"/>
                </a:p>
              </p:txBody>
            </p:sp>
            <p:sp>
              <p:nvSpPr>
                <p:cNvPr id="2021" name="Freeform: Shape 2020">
                  <a:extLst>
                    <a:ext uri="{FF2B5EF4-FFF2-40B4-BE49-F238E27FC236}">
                      <a16:creationId xmlns:a16="http://schemas.microsoft.com/office/drawing/2014/main" id="{689BA6A8-7A1E-4CD8-8364-CCB8EDB03387}"/>
                    </a:ext>
                  </a:extLst>
                </p:cNvPr>
                <p:cNvSpPr/>
                <p:nvPr/>
              </p:nvSpPr>
              <p:spPr>
                <a:xfrm>
                  <a:off x="7196979" y="3374360"/>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8"/>
                        <a:pt x="7048" y="0"/>
                        <a:pt x="15769" y="0"/>
                      </a:cubicBezTo>
                      <a:cubicBezTo>
                        <a:pt x="24490" y="0"/>
                        <a:pt x="31537" y="7048"/>
                        <a:pt x="31537" y="15769"/>
                      </a:cubicBezTo>
                      <a:close/>
                    </a:path>
                  </a:pathLst>
                </a:custGeom>
                <a:grpFill/>
                <a:ln w="8809" cap="flat">
                  <a:noFill/>
                  <a:prstDash val="solid"/>
                  <a:miter/>
                </a:ln>
              </p:spPr>
              <p:txBody>
                <a:bodyPr rtlCol="0" anchor="ctr"/>
                <a:lstStyle/>
                <a:p>
                  <a:endParaRPr lang="en-US" sz="3200"/>
                </a:p>
              </p:txBody>
            </p:sp>
            <p:sp>
              <p:nvSpPr>
                <p:cNvPr id="2022" name="Freeform: Shape 2021">
                  <a:extLst>
                    <a:ext uri="{FF2B5EF4-FFF2-40B4-BE49-F238E27FC236}">
                      <a16:creationId xmlns:a16="http://schemas.microsoft.com/office/drawing/2014/main" id="{2061E687-2109-43CA-AA53-6B80C627A8BD}"/>
                    </a:ext>
                  </a:extLst>
                </p:cNvPr>
                <p:cNvSpPr/>
                <p:nvPr/>
              </p:nvSpPr>
              <p:spPr>
                <a:xfrm>
                  <a:off x="7053653" y="3091055"/>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3200"/>
                </a:p>
              </p:txBody>
            </p:sp>
            <p:sp>
              <p:nvSpPr>
                <p:cNvPr id="2023" name="Freeform: Shape 2022">
                  <a:extLst>
                    <a:ext uri="{FF2B5EF4-FFF2-40B4-BE49-F238E27FC236}">
                      <a16:creationId xmlns:a16="http://schemas.microsoft.com/office/drawing/2014/main" id="{18A2FC73-542E-4279-A181-D38D7B8ACF6C}"/>
                    </a:ext>
                  </a:extLst>
                </p:cNvPr>
                <p:cNvSpPr/>
                <p:nvPr/>
              </p:nvSpPr>
              <p:spPr>
                <a:xfrm>
                  <a:off x="7133200" y="3330226"/>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7" y="31537"/>
                        <a:pt x="0" y="24490"/>
                        <a:pt x="0" y="15769"/>
                      </a:cubicBezTo>
                      <a:cubicBezTo>
                        <a:pt x="0" y="7047"/>
                        <a:pt x="7047" y="0"/>
                        <a:pt x="15769"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2024" name="Freeform: Shape 2023">
                  <a:extLst>
                    <a:ext uri="{FF2B5EF4-FFF2-40B4-BE49-F238E27FC236}">
                      <a16:creationId xmlns:a16="http://schemas.microsoft.com/office/drawing/2014/main" id="{92D87E09-B2B1-47F0-B959-50BC3AF7C212}"/>
                    </a:ext>
                  </a:extLst>
                </p:cNvPr>
                <p:cNvSpPr/>
                <p:nvPr/>
              </p:nvSpPr>
              <p:spPr>
                <a:xfrm>
                  <a:off x="6140751" y="3537067"/>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8"/>
                        <a:pt x="7047" y="0"/>
                        <a:pt x="15768" y="0"/>
                      </a:cubicBezTo>
                      <a:cubicBezTo>
                        <a:pt x="24489" y="0"/>
                        <a:pt x="31537" y="7048"/>
                        <a:pt x="31537" y="15769"/>
                      </a:cubicBezTo>
                      <a:close/>
                    </a:path>
                  </a:pathLst>
                </a:custGeom>
                <a:grpFill/>
                <a:ln w="8809" cap="flat">
                  <a:noFill/>
                  <a:prstDash val="solid"/>
                  <a:miter/>
                </a:ln>
              </p:spPr>
              <p:txBody>
                <a:bodyPr rtlCol="0" anchor="ctr"/>
                <a:lstStyle/>
                <a:p>
                  <a:endParaRPr lang="en-US" sz="3200"/>
                </a:p>
              </p:txBody>
            </p:sp>
            <p:sp>
              <p:nvSpPr>
                <p:cNvPr id="2025" name="Freeform: Shape 2024">
                  <a:extLst>
                    <a:ext uri="{FF2B5EF4-FFF2-40B4-BE49-F238E27FC236}">
                      <a16:creationId xmlns:a16="http://schemas.microsoft.com/office/drawing/2014/main" id="{DCA2512F-A442-4EA1-B37D-A352AB31C00C}"/>
                    </a:ext>
                  </a:extLst>
                </p:cNvPr>
                <p:cNvSpPr/>
                <p:nvPr/>
              </p:nvSpPr>
              <p:spPr>
                <a:xfrm>
                  <a:off x="5920872" y="3357887"/>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8"/>
                        <a:pt x="7047" y="0"/>
                        <a:pt x="15768" y="0"/>
                      </a:cubicBezTo>
                      <a:cubicBezTo>
                        <a:pt x="24490" y="0"/>
                        <a:pt x="31537" y="7135"/>
                        <a:pt x="31537" y="15769"/>
                      </a:cubicBezTo>
                      <a:close/>
                    </a:path>
                  </a:pathLst>
                </a:custGeom>
                <a:grpFill/>
                <a:ln w="8809" cap="flat">
                  <a:noFill/>
                  <a:prstDash val="solid"/>
                  <a:miter/>
                </a:ln>
              </p:spPr>
              <p:txBody>
                <a:bodyPr rtlCol="0" anchor="ctr"/>
                <a:lstStyle/>
                <a:p>
                  <a:endParaRPr lang="en-US" sz="3200"/>
                </a:p>
              </p:txBody>
            </p:sp>
            <p:sp>
              <p:nvSpPr>
                <p:cNvPr id="2026" name="Freeform: Shape 2025">
                  <a:extLst>
                    <a:ext uri="{FF2B5EF4-FFF2-40B4-BE49-F238E27FC236}">
                      <a16:creationId xmlns:a16="http://schemas.microsoft.com/office/drawing/2014/main" id="{37DEDCC5-445C-40A2-BE04-F42A5655D9A9}"/>
                    </a:ext>
                  </a:extLst>
                </p:cNvPr>
                <p:cNvSpPr/>
                <p:nvPr/>
              </p:nvSpPr>
              <p:spPr>
                <a:xfrm>
                  <a:off x="6058560" y="3658194"/>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2027" name="Freeform: Shape 2026">
                  <a:extLst>
                    <a:ext uri="{FF2B5EF4-FFF2-40B4-BE49-F238E27FC236}">
                      <a16:creationId xmlns:a16="http://schemas.microsoft.com/office/drawing/2014/main" id="{2AC05CC7-4841-4577-AD7C-4B8525B3BC79}"/>
                    </a:ext>
                  </a:extLst>
                </p:cNvPr>
                <p:cNvSpPr/>
                <p:nvPr/>
              </p:nvSpPr>
              <p:spPr>
                <a:xfrm>
                  <a:off x="5949238" y="354693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8"/>
                        <a:pt x="10218" y="0"/>
                        <a:pt x="22816" y="0"/>
                      </a:cubicBezTo>
                      <a:cubicBezTo>
                        <a:pt x="35501" y="0"/>
                        <a:pt x="45632" y="10218"/>
                        <a:pt x="45632" y="22816"/>
                      </a:cubicBezTo>
                      <a:close/>
                    </a:path>
                  </a:pathLst>
                </a:custGeom>
                <a:grpFill/>
                <a:ln w="8809" cap="flat">
                  <a:noFill/>
                  <a:prstDash val="solid"/>
                  <a:miter/>
                </a:ln>
              </p:spPr>
              <p:txBody>
                <a:bodyPr rtlCol="0" anchor="ctr"/>
                <a:lstStyle/>
                <a:p>
                  <a:endParaRPr lang="en-US" sz="3200"/>
                </a:p>
              </p:txBody>
            </p:sp>
            <p:sp>
              <p:nvSpPr>
                <p:cNvPr id="2028" name="Freeform: Shape 2027">
                  <a:extLst>
                    <a:ext uri="{FF2B5EF4-FFF2-40B4-BE49-F238E27FC236}">
                      <a16:creationId xmlns:a16="http://schemas.microsoft.com/office/drawing/2014/main" id="{2DA55DD7-0B9D-4F27-A827-CFFCD84ACD0A}"/>
                    </a:ext>
                  </a:extLst>
                </p:cNvPr>
                <p:cNvSpPr/>
                <p:nvPr/>
              </p:nvSpPr>
              <p:spPr>
                <a:xfrm>
                  <a:off x="6782681" y="339990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2029" name="Freeform: Shape 2028">
                  <a:extLst>
                    <a:ext uri="{FF2B5EF4-FFF2-40B4-BE49-F238E27FC236}">
                      <a16:creationId xmlns:a16="http://schemas.microsoft.com/office/drawing/2014/main" id="{11706BD6-EC94-487E-BC18-CFEB0611CCC0}"/>
                    </a:ext>
                  </a:extLst>
                </p:cNvPr>
                <p:cNvSpPr/>
                <p:nvPr/>
              </p:nvSpPr>
              <p:spPr>
                <a:xfrm>
                  <a:off x="6919576" y="2710671"/>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2030" name="Freeform: Shape 2029">
                  <a:extLst>
                    <a:ext uri="{FF2B5EF4-FFF2-40B4-BE49-F238E27FC236}">
                      <a16:creationId xmlns:a16="http://schemas.microsoft.com/office/drawing/2014/main" id="{CF3BF247-6E2F-4DF1-AD21-86F627D933D6}"/>
                    </a:ext>
                  </a:extLst>
                </p:cNvPr>
                <p:cNvSpPr/>
                <p:nvPr/>
              </p:nvSpPr>
              <p:spPr>
                <a:xfrm>
                  <a:off x="6658470" y="3307410"/>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2031" name="Freeform: Shape 2030">
                  <a:extLst>
                    <a:ext uri="{FF2B5EF4-FFF2-40B4-BE49-F238E27FC236}">
                      <a16:creationId xmlns:a16="http://schemas.microsoft.com/office/drawing/2014/main" id="{7B425721-1E69-4F8D-B0BB-EF8CD22058FA}"/>
                    </a:ext>
                  </a:extLst>
                </p:cNvPr>
                <p:cNvSpPr/>
                <p:nvPr/>
              </p:nvSpPr>
              <p:spPr>
                <a:xfrm>
                  <a:off x="7189932" y="3196413"/>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2" y="0"/>
                        <a:pt x="45632" y="10219"/>
                        <a:pt x="45632" y="22816"/>
                      </a:cubicBezTo>
                      <a:close/>
                    </a:path>
                  </a:pathLst>
                </a:custGeom>
                <a:grpFill/>
                <a:ln w="8809" cap="flat">
                  <a:noFill/>
                  <a:prstDash val="solid"/>
                  <a:miter/>
                </a:ln>
              </p:spPr>
              <p:txBody>
                <a:bodyPr rtlCol="0" anchor="ctr"/>
                <a:lstStyle/>
                <a:p>
                  <a:endParaRPr lang="en-US" sz="3200"/>
                </a:p>
              </p:txBody>
            </p:sp>
            <p:sp>
              <p:nvSpPr>
                <p:cNvPr id="2032" name="Freeform: Shape 2031">
                  <a:extLst>
                    <a:ext uri="{FF2B5EF4-FFF2-40B4-BE49-F238E27FC236}">
                      <a16:creationId xmlns:a16="http://schemas.microsoft.com/office/drawing/2014/main" id="{A57FED2D-0D72-42EF-97B6-634289572789}"/>
                    </a:ext>
                  </a:extLst>
                </p:cNvPr>
                <p:cNvSpPr/>
                <p:nvPr/>
              </p:nvSpPr>
              <p:spPr>
                <a:xfrm>
                  <a:off x="6844257" y="376161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2033" name="Freeform: Shape 2032">
                  <a:extLst>
                    <a:ext uri="{FF2B5EF4-FFF2-40B4-BE49-F238E27FC236}">
                      <a16:creationId xmlns:a16="http://schemas.microsoft.com/office/drawing/2014/main" id="{E2CF9839-42C0-4A5E-B029-F8338188EB81}"/>
                    </a:ext>
                  </a:extLst>
                </p:cNvPr>
                <p:cNvSpPr/>
                <p:nvPr/>
              </p:nvSpPr>
              <p:spPr>
                <a:xfrm>
                  <a:off x="6919576" y="3586223"/>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2034" name="Freeform: Shape 2033">
                  <a:extLst>
                    <a:ext uri="{FF2B5EF4-FFF2-40B4-BE49-F238E27FC236}">
                      <a16:creationId xmlns:a16="http://schemas.microsoft.com/office/drawing/2014/main" id="{0286C8E2-8509-4F6F-BEA7-17654C184F4C}"/>
                    </a:ext>
                  </a:extLst>
                </p:cNvPr>
                <p:cNvSpPr/>
                <p:nvPr/>
              </p:nvSpPr>
              <p:spPr>
                <a:xfrm>
                  <a:off x="5154907" y="180367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2" y="0"/>
                        <a:pt x="45632" y="10219"/>
                        <a:pt x="45632" y="22816"/>
                      </a:cubicBezTo>
                      <a:close/>
                    </a:path>
                  </a:pathLst>
                </a:custGeom>
                <a:grpFill/>
                <a:ln w="8809" cap="flat">
                  <a:noFill/>
                  <a:prstDash val="solid"/>
                  <a:miter/>
                </a:ln>
              </p:spPr>
              <p:txBody>
                <a:bodyPr rtlCol="0" anchor="ctr"/>
                <a:lstStyle/>
                <a:p>
                  <a:endParaRPr lang="en-US" sz="3200"/>
                </a:p>
              </p:txBody>
            </p:sp>
            <p:sp>
              <p:nvSpPr>
                <p:cNvPr id="2035" name="Freeform: Shape 2034">
                  <a:extLst>
                    <a:ext uri="{FF2B5EF4-FFF2-40B4-BE49-F238E27FC236}">
                      <a16:creationId xmlns:a16="http://schemas.microsoft.com/office/drawing/2014/main" id="{25EAF324-93AA-4B30-B1FC-8E5E6FB94CA5}"/>
                    </a:ext>
                  </a:extLst>
                </p:cNvPr>
                <p:cNvSpPr/>
                <p:nvPr/>
              </p:nvSpPr>
              <p:spPr>
                <a:xfrm>
                  <a:off x="4693127" y="162237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2036" name="Freeform: Shape 2035">
                  <a:extLst>
                    <a:ext uri="{FF2B5EF4-FFF2-40B4-BE49-F238E27FC236}">
                      <a16:creationId xmlns:a16="http://schemas.microsoft.com/office/drawing/2014/main" id="{9B58E313-7487-4B7F-BD00-C9B1950B8F46}"/>
                    </a:ext>
                  </a:extLst>
                </p:cNvPr>
                <p:cNvSpPr/>
                <p:nvPr/>
              </p:nvSpPr>
              <p:spPr>
                <a:xfrm>
                  <a:off x="4976432" y="1487419"/>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2037" name="Freeform: Shape 2036">
                  <a:extLst>
                    <a:ext uri="{FF2B5EF4-FFF2-40B4-BE49-F238E27FC236}">
                      <a16:creationId xmlns:a16="http://schemas.microsoft.com/office/drawing/2014/main" id="{4DF358E6-2AF4-4C2E-9BFE-FF3E2410EF54}"/>
                    </a:ext>
                  </a:extLst>
                </p:cNvPr>
                <p:cNvSpPr/>
                <p:nvPr/>
              </p:nvSpPr>
              <p:spPr>
                <a:xfrm>
                  <a:off x="4581425" y="174623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2038" name="Freeform: Shape 2037">
                  <a:extLst>
                    <a:ext uri="{FF2B5EF4-FFF2-40B4-BE49-F238E27FC236}">
                      <a16:creationId xmlns:a16="http://schemas.microsoft.com/office/drawing/2014/main" id="{793433C6-3E60-492C-93B0-B8316E91C8CF}"/>
                    </a:ext>
                  </a:extLst>
                </p:cNvPr>
                <p:cNvSpPr/>
                <p:nvPr/>
              </p:nvSpPr>
              <p:spPr>
                <a:xfrm>
                  <a:off x="4388679" y="184322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1" y="0"/>
                        <a:pt x="45632" y="10219"/>
                        <a:pt x="45632" y="22816"/>
                      </a:cubicBezTo>
                      <a:close/>
                    </a:path>
                  </a:pathLst>
                </a:custGeom>
                <a:grpFill/>
                <a:ln w="8809" cap="flat">
                  <a:noFill/>
                  <a:prstDash val="solid"/>
                  <a:miter/>
                </a:ln>
              </p:spPr>
              <p:txBody>
                <a:bodyPr rtlCol="0" anchor="ctr"/>
                <a:lstStyle/>
                <a:p>
                  <a:endParaRPr lang="en-US" sz="3200"/>
                </a:p>
              </p:txBody>
            </p:sp>
            <p:sp>
              <p:nvSpPr>
                <p:cNvPr id="2039" name="Freeform: Shape 2038">
                  <a:extLst>
                    <a:ext uri="{FF2B5EF4-FFF2-40B4-BE49-F238E27FC236}">
                      <a16:creationId xmlns:a16="http://schemas.microsoft.com/office/drawing/2014/main" id="{CC99C786-3D1C-44DF-9035-CE09075D1024}"/>
                    </a:ext>
                  </a:extLst>
                </p:cNvPr>
                <p:cNvSpPr/>
                <p:nvPr/>
              </p:nvSpPr>
              <p:spPr>
                <a:xfrm>
                  <a:off x="5029816" y="1357042"/>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2040" name="Freeform: Shape 2039">
                  <a:extLst>
                    <a:ext uri="{FF2B5EF4-FFF2-40B4-BE49-F238E27FC236}">
                      <a16:creationId xmlns:a16="http://schemas.microsoft.com/office/drawing/2014/main" id="{F07A20B3-857C-40F9-88C1-134A6F372B94}"/>
                    </a:ext>
                  </a:extLst>
                </p:cNvPr>
                <p:cNvSpPr/>
                <p:nvPr/>
              </p:nvSpPr>
              <p:spPr>
                <a:xfrm>
                  <a:off x="4729069" y="135704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2041" name="Freeform: Shape 2040">
                  <a:extLst>
                    <a:ext uri="{FF2B5EF4-FFF2-40B4-BE49-F238E27FC236}">
                      <a16:creationId xmlns:a16="http://schemas.microsoft.com/office/drawing/2014/main" id="{B6BBFC00-47BC-4E47-89A5-CD3DCAFDA1C6}"/>
                    </a:ext>
                  </a:extLst>
                </p:cNvPr>
                <p:cNvSpPr/>
                <p:nvPr/>
              </p:nvSpPr>
              <p:spPr>
                <a:xfrm>
                  <a:off x="4537731" y="138849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2042" name="Freeform: Shape 2041">
                  <a:extLst>
                    <a:ext uri="{FF2B5EF4-FFF2-40B4-BE49-F238E27FC236}">
                      <a16:creationId xmlns:a16="http://schemas.microsoft.com/office/drawing/2014/main" id="{B674436F-4E97-45A5-8D76-D20ECC17E551}"/>
                    </a:ext>
                  </a:extLst>
                </p:cNvPr>
                <p:cNvSpPr/>
                <p:nvPr/>
              </p:nvSpPr>
              <p:spPr>
                <a:xfrm>
                  <a:off x="4388679" y="159533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1" y="88"/>
                        <a:pt x="45632" y="10307"/>
                        <a:pt x="45632" y="22816"/>
                      </a:cubicBezTo>
                      <a:close/>
                    </a:path>
                  </a:pathLst>
                </a:custGeom>
                <a:grpFill/>
                <a:ln w="8809" cap="flat">
                  <a:noFill/>
                  <a:prstDash val="solid"/>
                  <a:miter/>
                </a:ln>
              </p:spPr>
              <p:txBody>
                <a:bodyPr rtlCol="0" anchor="ctr"/>
                <a:lstStyle/>
                <a:p>
                  <a:endParaRPr lang="en-US" sz="3200"/>
                </a:p>
              </p:txBody>
            </p:sp>
            <p:sp>
              <p:nvSpPr>
                <p:cNvPr id="2043" name="Freeform: Shape 2042">
                  <a:extLst>
                    <a:ext uri="{FF2B5EF4-FFF2-40B4-BE49-F238E27FC236}">
                      <a16:creationId xmlns:a16="http://schemas.microsoft.com/office/drawing/2014/main" id="{8560FBB4-7196-4566-885D-F46A3CBAD926}"/>
                    </a:ext>
                  </a:extLst>
                </p:cNvPr>
                <p:cNvSpPr/>
                <p:nvPr/>
              </p:nvSpPr>
              <p:spPr>
                <a:xfrm>
                  <a:off x="4274335" y="1723419"/>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2044" name="Freeform: Shape 2043">
                  <a:extLst>
                    <a:ext uri="{FF2B5EF4-FFF2-40B4-BE49-F238E27FC236}">
                      <a16:creationId xmlns:a16="http://schemas.microsoft.com/office/drawing/2014/main" id="{F4A624CC-AF38-43BD-B7F5-34FAEE5D5EFF}"/>
                    </a:ext>
                  </a:extLst>
                </p:cNvPr>
                <p:cNvSpPr/>
                <p:nvPr/>
              </p:nvSpPr>
              <p:spPr>
                <a:xfrm>
                  <a:off x="4179548" y="186604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501" y="0"/>
                        <a:pt x="45632" y="10219"/>
                        <a:pt x="45632" y="22816"/>
                      </a:cubicBezTo>
                      <a:close/>
                    </a:path>
                  </a:pathLst>
                </a:custGeom>
                <a:grpFill/>
                <a:ln w="8809" cap="flat">
                  <a:noFill/>
                  <a:prstDash val="solid"/>
                  <a:miter/>
                </a:ln>
              </p:spPr>
              <p:txBody>
                <a:bodyPr rtlCol="0" anchor="ctr"/>
                <a:lstStyle/>
                <a:p>
                  <a:endParaRPr lang="en-US" sz="3200"/>
                </a:p>
              </p:txBody>
            </p:sp>
            <p:sp>
              <p:nvSpPr>
                <p:cNvPr id="2045" name="Freeform: Shape 2044">
                  <a:extLst>
                    <a:ext uri="{FF2B5EF4-FFF2-40B4-BE49-F238E27FC236}">
                      <a16:creationId xmlns:a16="http://schemas.microsoft.com/office/drawing/2014/main" id="{B9541AFD-0FEA-47F0-9B4B-8ED60C2A88D6}"/>
                    </a:ext>
                  </a:extLst>
                </p:cNvPr>
                <p:cNvSpPr/>
                <p:nvPr/>
              </p:nvSpPr>
              <p:spPr>
                <a:xfrm>
                  <a:off x="3249467" y="154591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2046" name="Freeform: Shape 2045">
                  <a:extLst>
                    <a:ext uri="{FF2B5EF4-FFF2-40B4-BE49-F238E27FC236}">
                      <a16:creationId xmlns:a16="http://schemas.microsoft.com/office/drawing/2014/main" id="{18CECB87-1DF9-4B8E-854E-6F011A17F8C4}"/>
                    </a:ext>
                  </a:extLst>
                </p:cNvPr>
                <p:cNvSpPr/>
                <p:nvPr/>
              </p:nvSpPr>
              <p:spPr>
                <a:xfrm>
                  <a:off x="3613729" y="172341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2047" name="Freeform: Shape 2046">
                  <a:extLst>
                    <a:ext uri="{FF2B5EF4-FFF2-40B4-BE49-F238E27FC236}">
                      <a16:creationId xmlns:a16="http://schemas.microsoft.com/office/drawing/2014/main" id="{A00645FF-7C4D-4F8B-9EAC-0D47E7409824}"/>
                    </a:ext>
                  </a:extLst>
                </p:cNvPr>
                <p:cNvSpPr/>
                <p:nvPr/>
              </p:nvSpPr>
              <p:spPr>
                <a:xfrm>
                  <a:off x="2781167" y="1298284"/>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2048" name="Freeform: Shape 2047">
                  <a:extLst>
                    <a:ext uri="{FF2B5EF4-FFF2-40B4-BE49-F238E27FC236}">
                      <a16:creationId xmlns:a16="http://schemas.microsoft.com/office/drawing/2014/main" id="{AF214245-E8B0-4B11-99A5-3B112E1E7A5D}"/>
                    </a:ext>
                  </a:extLst>
                </p:cNvPr>
                <p:cNvSpPr/>
                <p:nvPr/>
              </p:nvSpPr>
              <p:spPr>
                <a:xfrm>
                  <a:off x="1915218" y="137809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2049" name="Freeform: Shape 2048">
                  <a:extLst>
                    <a:ext uri="{FF2B5EF4-FFF2-40B4-BE49-F238E27FC236}">
                      <a16:creationId xmlns:a16="http://schemas.microsoft.com/office/drawing/2014/main" id="{4557FA15-1F0B-4E33-B0A5-2B873AA5F855}"/>
                    </a:ext>
                  </a:extLst>
                </p:cNvPr>
                <p:cNvSpPr/>
                <p:nvPr/>
              </p:nvSpPr>
              <p:spPr>
                <a:xfrm>
                  <a:off x="2457163" y="132101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2050" name="Freeform: Shape 2049">
                  <a:extLst>
                    <a:ext uri="{FF2B5EF4-FFF2-40B4-BE49-F238E27FC236}">
                      <a16:creationId xmlns:a16="http://schemas.microsoft.com/office/drawing/2014/main" id="{B4A2B3F7-7C8D-45E6-AFFF-CB1D776D010C}"/>
                    </a:ext>
                  </a:extLst>
                </p:cNvPr>
                <p:cNvSpPr/>
                <p:nvPr/>
              </p:nvSpPr>
              <p:spPr>
                <a:xfrm>
                  <a:off x="1784753" y="89684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2051" name="Freeform: Shape 2050">
                  <a:extLst>
                    <a:ext uri="{FF2B5EF4-FFF2-40B4-BE49-F238E27FC236}">
                      <a16:creationId xmlns:a16="http://schemas.microsoft.com/office/drawing/2014/main" id="{24125BE7-541F-41BD-9B50-BCE5AABB734A}"/>
                    </a:ext>
                  </a:extLst>
                </p:cNvPr>
                <p:cNvSpPr/>
                <p:nvPr/>
              </p:nvSpPr>
              <p:spPr>
                <a:xfrm>
                  <a:off x="2228563" y="106131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2052" name="Freeform: Shape 2051">
                  <a:extLst>
                    <a:ext uri="{FF2B5EF4-FFF2-40B4-BE49-F238E27FC236}">
                      <a16:creationId xmlns:a16="http://schemas.microsoft.com/office/drawing/2014/main" id="{DC487274-82AB-4E7A-969A-02A313A6613F}"/>
                    </a:ext>
                  </a:extLst>
                </p:cNvPr>
                <p:cNvSpPr/>
                <p:nvPr/>
              </p:nvSpPr>
              <p:spPr>
                <a:xfrm>
                  <a:off x="3044652" y="1424433"/>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307"/>
                        <a:pt x="45632" y="22816"/>
                      </a:cubicBezTo>
                      <a:close/>
                    </a:path>
                  </a:pathLst>
                </a:custGeom>
                <a:grpFill/>
                <a:ln w="8809" cap="flat">
                  <a:noFill/>
                  <a:prstDash val="solid"/>
                  <a:miter/>
                </a:ln>
              </p:spPr>
              <p:txBody>
                <a:bodyPr rtlCol="0" anchor="ctr"/>
                <a:lstStyle/>
                <a:p>
                  <a:endParaRPr lang="en-US" sz="3200"/>
                </a:p>
              </p:txBody>
            </p:sp>
            <p:sp>
              <p:nvSpPr>
                <p:cNvPr id="2053" name="Freeform: Shape 2052">
                  <a:extLst>
                    <a:ext uri="{FF2B5EF4-FFF2-40B4-BE49-F238E27FC236}">
                      <a16:creationId xmlns:a16="http://schemas.microsoft.com/office/drawing/2014/main" id="{724FAD3F-C436-4340-A0D3-CE093E002BF5}"/>
                    </a:ext>
                  </a:extLst>
                </p:cNvPr>
                <p:cNvSpPr/>
                <p:nvPr/>
              </p:nvSpPr>
              <p:spPr>
                <a:xfrm>
                  <a:off x="2696158" y="1871943"/>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2054" name="Freeform: Shape 2053">
                  <a:extLst>
                    <a:ext uri="{FF2B5EF4-FFF2-40B4-BE49-F238E27FC236}">
                      <a16:creationId xmlns:a16="http://schemas.microsoft.com/office/drawing/2014/main" id="{0DC24CBC-48A6-43AA-8CDD-9780F7C0B6D8}"/>
                    </a:ext>
                  </a:extLst>
                </p:cNvPr>
                <p:cNvSpPr/>
                <p:nvPr/>
              </p:nvSpPr>
              <p:spPr>
                <a:xfrm>
                  <a:off x="3901616" y="186295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2055" name="Freeform: Shape 2054">
                  <a:extLst>
                    <a:ext uri="{FF2B5EF4-FFF2-40B4-BE49-F238E27FC236}">
                      <a16:creationId xmlns:a16="http://schemas.microsoft.com/office/drawing/2014/main" id="{95D46579-FB14-42DA-B941-1C281E3CD50C}"/>
                    </a:ext>
                  </a:extLst>
                </p:cNvPr>
                <p:cNvSpPr/>
                <p:nvPr/>
              </p:nvSpPr>
              <p:spPr>
                <a:xfrm>
                  <a:off x="4132330" y="205623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1" y="0"/>
                        <a:pt x="45632" y="10219"/>
                        <a:pt x="45632" y="22816"/>
                      </a:cubicBezTo>
                      <a:close/>
                    </a:path>
                  </a:pathLst>
                </a:custGeom>
                <a:grpFill/>
                <a:ln w="8809" cap="flat">
                  <a:noFill/>
                  <a:prstDash val="solid"/>
                  <a:miter/>
                </a:ln>
              </p:spPr>
              <p:txBody>
                <a:bodyPr rtlCol="0" anchor="ctr"/>
                <a:lstStyle/>
                <a:p>
                  <a:endParaRPr lang="en-US" sz="3200"/>
                </a:p>
              </p:txBody>
            </p:sp>
            <p:sp>
              <p:nvSpPr>
                <p:cNvPr id="2056" name="Freeform: Shape 2055">
                  <a:extLst>
                    <a:ext uri="{FF2B5EF4-FFF2-40B4-BE49-F238E27FC236}">
                      <a16:creationId xmlns:a16="http://schemas.microsoft.com/office/drawing/2014/main" id="{F6D2AB22-3D92-4A03-81D3-DDF1EB5DBA87}"/>
                    </a:ext>
                  </a:extLst>
                </p:cNvPr>
                <p:cNvSpPr/>
                <p:nvPr/>
              </p:nvSpPr>
              <p:spPr>
                <a:xfrm>
                  <a:off x="3946543" y="220105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2057" name="Freeform: Shape 2056">
                  <a:extLst>
                    <a:ext uri="{FF2B5EF4-FFF2-40B4-BE49-F238E27FC236}">
                      <a16:creationId xmlns:a16="http://schemas.microsoft.com/office/drawing/2014/main" id="{6FCFF47E-A6B6-4410-BFA6-BFADA35D0492}"/>
                    </a:ext>
                  </a:extLst>
                </p:cNvPr>
                <p:cNvSpPr/>
                <p:nvPr/>
              </p:nvSpPr>
              <p:spPr>
                <a:xfrm>
                  <a:off x="2571772" y="304938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2058" name="Freeform: Shape 2057">
                  <a:extLst>
                    <a:ext uri="{FF2B5EF4-FFF2-40B4-BE49-F238E27FC236}">
                      <a16:creationId xmlns:a16="http://schemas.microsoft.com/office/drawing/2014/main" id="{AE179E9A-6F29-4B0A-8BD2-44270921DF21}"/>
                    </a:ext>
                  </a:extLst>
                </p:cNvPr>
                <p:cNvSpPr/>
                <p:nvPr/>
              </p:nvSpPr>
              <p:spPr>
                <a:xfrm>
                  <a:off x="3102529" y="302665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3200"/>
                </a:p>
              </p:txBody>
            </p:sp>
            <p:sp>
              <p:nvSpPr>
                <p:cNvPr id="2059" name="Freeform: Shape 2058">
                  <a:extLst>
                    <a:ext uri="{FF2B5EF4-FFF2-40B4-BE49-F238E27FC236}">
                      <a16:creationId xmlns:a16="http://schemas.microsoft.com/office/drawing/2014/main" id="{AB7E6DA0-A6AC-4F2A-8B79-10B670BFD714}"/>
                    </a:ext>
                  </a:extLst>
                </p:cNvPr>
                <p:cNvSpPr/>
                <p:nvPr/>
              </p:nvSpPr>
              <p:spPr>
                <a:xfrm>
                  <a:off x="2859922" y="3576268"/>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2060" name="Freeform: Shape 2059">
                  <a:extLst>
                    <a:ext uri="{FF2B5EF4-FFF2-40B4-BE49-F238E27FC236}">
                      <a16:creationId xmlns:a16="http://schemas.microsoft.com/office/drawing/2014/main" id="{0B88B393-6B6E-4B8A-94B4-B68FFAEFCBBA}"/>
                    </a:ext>
                  </a:extLst>
                </p:cNvPr>
                <p:cNvSpPr/>
                <p:nvPr/>
              </p:nvSpPr>
              <p:spPr>
                <a:xfrm>
                  <a:off x="3210530" y="276775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2061" name="Freeform: Shape 2060">
                  <a:extLst>
                    <a:ext uri="{FF2B5EF4-FFF2-40B4-BE49-F238E27FC236}">
                      <a16:creationId xmlns:a16="http://schemas.microsoft.com/office/drawing/2014/main" id="{D8B37135-2B30-4A34-B188-2972E25B9A38}"/>
                    </a:ext>
                  </a:extLst>
                </p:cNvPr>
                <p:cNvSpPr/>
                <p:nvPr/>
              </p:nvSpPr>
              <p:spPr>
                <a:xfrm>
                  <a:off x="3431642" y="2265452"/>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2062" name="Freeform: Shape 2061">
                  <a:extLst>
                    <a:ext uri="{FF2B5EF4-FFF2-40B4-BE49-F238E27FC236}">
                      <a16:creationId xmlns:a16="http://schemas.microsoft.com/office/drawing/2014/main" id="{36A12D2B-121E-427E-9459-C7AC16B1758D}"/>
                    </a:ext>
                  </a:extLst>
                </p:cNvPr>
                <p:cNvSpPr/>
                <p:nvPr/>
              </p:nvSpPr>
              <p:spPr>
                <a:xfrm>
                  <a:off x="3322848" y="2495638"/>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2063" name="Freeform: Shape 2062">
                  <a:extLst>
                    <a:ext uri="{FF2B5EF4-FFF2-40B4-BE49-F238E27FC236}">
                      <a16:creationId xmlns:a16="http://schemas.microsoft.com/office/drawing/2014/main" id="{46B8B93E-C2E6-4D08-8DED-D9A433EA95AA}"/>
                    </a:ext>
                  </a:extLst>
                </p:cNvPr>
                <p:cNvSpPr/>
                <p:nvPr/>
              </p:nvSpPr>
              <p:spPr>
                <a:xfrm>
                  <a:off x="3682001" y="184912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307"/>
                        <a:pt x="45632" y="22816"/>
                      </a:cubicBezTo>
                      <a:close/>
                    </a:path>
                  </a:pathLst>
                </a:custGeom>
                <a:grpFill/>
                <a:ln w="8809" cap="flat">
                  <a:noFill/>
                  <a:prstDash val="solid"/>
                  <a:miter/>
                </a:ln>
              </p:spPr>
              <p:txBody>
                <a:bodyPr rtlCol="0" anchor="ctr"/>
                <a:lstStyle/>
                <a:p>
                  <a:endParaRPr lang="en-US" sz="3200"/>
                </a:p>
              </p:txBody>
            </p:sp>
            <p:sp>
              <p:nvSpPr>
                <p:cNvPr id="2064" name="Freeform: Shape 2063">
                  <a:extLst>
                    <a:ext uri="{FF2B5EF4-FFF2-40B4-BE49-F238E27FC236}">
                      <a16:creationId xmlns:a16="http://schemas.microsoft.com/office/drawing/2014/main" id="{90F1B1FD-0AFC-47C8-AB69-FBA1238B82D1}"/>
                    </a:ext>
                  </a:extLst>
                </p:cNvPr>
                <p:cNvSpPr/>
                <p:nvPr/>
              </p:nvSpPr>
              <p:spPr>
                <a:xfrm>
                  <a:off x="3106933" y="241415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2065" name="Freeform: Shape 2064">
                  <a:extLst>
                    <a:ext uri="{FF2B5EF4-FFF2-40B4-BE49-F238E27FC236}">
                      <a16:creationId xmlns:a16="http://schemas.microsoft.com/office/drawing/2014/main" id="{FECC4808-18D4-4DB6-8F06-EE6563862B6C}"/>
                    </a:ext>
                  </a:extLst>
                </p:cNvPr>
                <p:cNvSpPr/>
                <p:nvPr/>
              </p:nvSpPr>
              <p:spPr>
                <a:xfrm>
                  <a:off x="2773856" y="2637643"/>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2066" name="Freeform: Shape 2065">
                  <a:extLst>
                    <a:ext uri="{FF2B5EF4-FFF2-40B4-BE49-F238E27FC236}">
                      <a16:creationId xmlns:a16="http://schemas.microsoft.com/office/drawing/2014/main" id="{D5807FC4-B2C1-4941-8270-067B8A336876}"/>
                    </a:ext>
                  </a:extLst>
                </p:cNvPr>
                <p:cNvSpPr/>
                <p:nvPr/>
              </p:nvSpPr>
              <p:spPr>
                <a:xfrm>
                  <a:off x="3021836" y="191202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2067" name="Freeform: Shape 2066">
                  <a:extLst>
                    <a:ext uri="{FF2B5EF4-FFF2-40B4-BE49-F238E27FC236}">
                      <a16:creationId xmlns:a16="http://schemas.microsoft.com/office/drawing/2014/main" id="{541EE782-DF61-41E3-A3B9-3F5C3354F357}"/>
                    </a:ext>
                  </a:extLst>
                </p:cNvPr>
                <p:cNvSpPr/>
                <p:nvPr/>
              </p:nvSpPr>
              <p:spPr>
                <a:xfrm>
                  <a:off x="2916654" y="201588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2068" name="Freeform: Shape 2067">
                  <a:extLst>
                    <a:ext uri="{FF2B5EF4-FFF2-40B4-BE49-F238E27FC236}">
                      <a16:creationId xmlns:a16="http://schemas.microsoft.com/office/drawing/2014/main" id="{F112F660-D13F-407F-A2DE-6387C8C662CC}"/>
                    </a:ext>
                  </a:extLst>
                </p:cNvPr>
                <p:cNvSpPr/>
                <p:nvPr/>
              </p:nvSpPr>
              <p:spPr>
                <a:xfrm>
                  <a:off x="3152125" y="168509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307"/>
                        <a:pt x="45632" y="22816"/>
                      </a:cubicBezTo>
                      <a:close/>
                    </a:path>
                  </a:pathLst>
                </a:custGeom>
                <a:grpFill/>
                <a:ln w="8809" cap="flat">
                  <a:noFill/>
                  <a:prstDash val="solid"/>
                  <a:miter/>
                </a:ln>
              </p:spPr>
              <p:txBody>
                <a:bodyPr rtlCol="0" anchor="ctr"/>
                <a:lstStyle/>
                <a:p>
                  <a:endParaRPr lang="en-US" sz="3200"/>
                </a:p>
              </p:txBody>
            </p:sp>
            <p:sp>
              <p:nvSpPr>
                <p:cNvPr id="2069" name="Freeform: Shape 2068">
                  <a:extLst>
                    <a:ext uri="{FF2B5EF4-FFF2-40B4-BE49-F238E27FC236}">
                      <a16:creationId xmlns:a16="http://schemas.microsoft.com/office/drawing/2014/main" id="{673D7C18-77FA-4149-952E-BEF54189B520}"/>
                    </a:ext>
                  </a:extLst>
                </p:cNvPr>
                <p:cNvSpPr/>
                <p:nvPr/>
              </p:nvSpPr>
              <p:spPr>
                <a:xfrm>
                  <a:off x="3487669" y="206645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1" y="0"/>
                        <a:pt x="45632" y="10219"/>
                        <a:pt x="45632" y="22816"/>
                      </a:cubicBezTo>
                      <a:close/>
                    </a:path>
                  </a:pathLst>
                </a:custGeom>
                <a:grpFill/>
                <a:ln w="8809" cap="flat">
                  <a:noFill/>
                  <a:prstDash val="solid"/>
                  <a:miter/>
                </a:ln>
              </p:spPr>
              <p:txBody>
                <a:bodyPr rtlCol="0" anchor="ctr"/>
                <a:lstStyle/>
                <a:p>
                  <a:endParaRPr lang="en-US" sz="3200"/>
                </a:p>
              </p:txBody>
            </p:sp>
          </p:grpSp>
        </p:grpSp>
        <p:pic>
          <p:nvPicPr>
            <p:cNvPr id="2638" name="Picture 2637">
              <a:extLst>
                <a:ext uri="{FF2B5EF4-FFF2-40B4-BE49-F238E27FC236}">
                  <a16:creationId xmlns:a16="http://schemas.microsoft.com/office/drawing/2014/main" id="{03321607-A241-4BE4-BA0E-30E431E13EAB}"/>
                </a:ext>
              </a:extLst>
            </p:cNvPr>
            <p:cNvPicPr>
              <a:picLocks noChangeAspect="1"/>
            </p:cNvPicPr>
            <p:nvPr userDrawn="1"/>
          </p:nvPicPr>
          <p:blipFill>
            <a:blip r:embed="rId9"/>
            <a:srcRect/>
            <a:stretch/>
          </p:blipFill>
          <p:spPr>
            <a:xfrm>
              <a:off x="219061" y="74939"/>
              <a:ext cx="1281556" cy="1281050"/>
            </a:xfrm>
            <a:prstGeom prst="rect">
              <a:avLst/>
            </a:prstGeom>
          </p:spPr>
        </p:pic>
        <p:grpSp>
          <p:nvGrpSpPr>
            <p:cNvPr id="2685" name="Group 2684">
              <a:extLst>
                <a:ext uri="{FF2B5EF4-FFF2-40B4-BE49-F238E27FC236}">
                  <a16:creationId xmlns:a16="http://schemas.microsoft.com/office/drawing/2014/main" id="{D31F2B9C-C05C-4911-8C15-3423805C1C7A}"/>
                </a:ext>
              </a:extLst>
            </p:cNvPr>
            <p:cNvGrpSpPr/>
            <p:nvPr userDrawn="1"/>
          </p:nvGrpSpPr>
          <p:grpSpPr>
            <a:xfrm>
              <a:off x="-2" y="4709593"/>
              <a:ext cx="9020133" cy="348722"/>
              <a:chOff x="-2" y="4265936"/>
              <a:chExt cx="9275653" cy="358601"/>
            </a:xfrm>
          </p:grpSpPr>
          <p:grpSp>
            <p:nvGrpSpPr>
              <p:cNvPr id="2634" name="Group 2633">
                <a:extLst>
                  <a:ext uri="{FF2B5EF4-FFF2-40B4-BE49-F238E27FC236}">
                    <a16:creationId xmlns:a16="http://schemas.microsoft.com/office/drawing/2014/main" id="{0398FA57-E48B-4D27-9223-14F7E3450C77}"/>
                  </a:ext>
                </a:extLst>
              </p:cNvPr>
              <p:cNvGrpSpPr/>
              <p:nvPr userDrawn="1"/>
            </p:nvGrpSpPr>
            <p:grpSpPr>
              <a:xfrm>
                <a:off x="8338556" y="4265936"/>
                <a:ext cx="937095" cy="358601"/>
                <a:chOff x="5766312" y="6298703"/>
                <a:chExt cx="1243265" cy="475764"/>
              </a:xfrm>
              <a:effectLst/>
            </p:grpSpPr>
            <p:pic>
              <p:nvPicPr>
                <p:cNvPr id="2635" name="Picture 2634">
                  <a:extLst>
                    <a:ext uri="{FF2B5EF4-FFF2-40B4-BE49-F238E27FC236}">
                      <a16:creationId xmlns:a16="http://schemas.microsoft.com/office/drawing/2014/main" id="{A7370797-83A6-4B0D-AB30-8136A098B317}"/>
                    </a:ext>
                  </a:extLst>
                </p:cNvPr>
                <p:cNvPicPr>
                  <a:picLocks noChangeAspect="1"/>
                </p:cNvPicPr>
                <p:nvPr userDrawn="1"/>
              </p:nvPicPr>
              <p:blipFill>
                <a:blip r:embed="rId10"/>
                <a:srcRect/>
                <a:stretch/>
              </p:blipFill>
              <p:spPr>
                <a:xfrm>
                  <a:off x="6243933" y="6366767"/>
                  <a:ext cx="765644" cy="339638"/>
                </a:xfrm>
                <a:prstGeom prst="rect">
                  <a:avLst/>
                </a:prstGeom>
              </p:spPr>
            </p:pic>
            <p:pic>
              <p:nvPicPr>
                <p:cNvPr id="2636" name="Picture 2635">
                  <a:extLst>
                    <a:ext uri="{FF2B5EF4-FFF2-40B4-BE49-F238E27FC236}">
                      <a16:creationId xmlns:a16="http://schemas.microsoft.com/office/drawing/2014/main" id="{4CFD70DF-C763-43D3-B280-46663353E7FB}"/>
                    </a:ext>
                  </a:extLst>
                </p:cNvPr>
                <p:cNvPicPr>
                  <a:picLocks noChangeAspect="1"/>
                </p:cNvPicPr>
                <p:nvPr userDrawn="1"/>
              </p:nvPicPr>
              <p:blipFill>
                <a:blip r:embed="rId11"/>
                <a:srcRect/>
                <a:stretch/>
              </p:blipFill>
              <p:spPr>
                <a:xfrm>
                  <a:off x="5766312" y="6298703"/>
                  <a:ext cx="475764" cy="475764"/>
                </a:xfrm>
                <a:prstGeom prst="rect">
                  <a:avLst/>
                </a:prstGeom>
              </p:spPr>
            </p:pic>
          </p:grpSp>
          <p:sp>
            <p:nvSpPr>
              <p:cNvPr id="2637" name="Freeform: Shape 2636">
                <a:extLst>
                  <a:ext uri="{FF2B5EF4-FFF2-40B4-BE49-F238E27FC236}">
                    <a16:creationId xmlns:a16="http://schemas.microsoft.com/office/drawing/2014/main" id="{ADAFE245-9F62-4A3F-84A5-176DA870CC66}"/>
                  </a:ext>
                </a:extLst>
              </p:cNvPr>
              <p:cNvSpPr/>
              <p:nvPr userDrawn="1"/>
            </p:nvSpPr>
            <p:spPr>
              <a:xfrm>
                <a:off x="-2" y="4292606"/>
                <a:ext cx="8399206" cy="305261"/>
              </a:xfrm>
              <a:custGeom>
                <a:avLst/>
                <a:gdLst>
                  <a:gd name="connsiteX0" fmla="*/ 0 w 8241813"/>
                  <a:gd name="connsiteY0" fmla="*/ 0 h 305261"/>
                  <a:gd name="connsiteX1" fmla="*/ 8237600 w 8241813"/>
                  <a:gd name="connsiteY1" fmla="*/ 0 h 305261"/>
                  <a:gd name="connsiteX2" fmla="*/ 8190641 w 8241813"/>
                  <a:gd name="connsiteY2" fmla="*/ 31660 h 305261"/>
                  <a:gd name="connsiteX3" fmla="*/ 8141122 w 8241813"/>
                  <a:gd name="connsiteY3" fmla="*/ 151210 h 305261"/>
                  <a:gd name="connsiteX4" fmla="*/ 8190641 w 8241813"/>
                  <a:gd name="connsiteY4" fmla="*/ 270760 h 305261"/>
                  <a:gd name="connsiteX5" fmla="*/ 8241813 w 8241813"/>
                  <a:gd name="connsiteY5" fmla="*/ 305261 h 305261"/>
                  <a:gd name="connsiteX6" fmla="*/ 0 w 8241813"/>
                  <a:gd name="connsiteY6" fmla="*/ 305261 h 305261"/>
                  <a:gd name="connsiteX7" fmla="*/ 0 w 8241813"/>
                  <a:gd name="connsiteY7" fmla="*/ 0 h 305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1813" h="305261">
                    <a:moveTo>
                      <a:pt x="0" y="0"/>
                    </a:moveTo>
                    <a:lnTo>
                      <a:pt x="8237600" y="0"/>
                    </a:lnTo>
                    <a:lnTo>
                      <a:pt x="8190641" y="31660"/>
                    </a:lnTo>
                    <a:cubicBezTo>
                      <a:pt x="8160046" y="62256"/>
                      <a:pt x="8141122" y="104523"/>
                      <a:pt x="8141122" y="151210"/>
                    </a:cubicBezTo>
                    <a:cubicBezTo>
                      <a:pt x="8141122" y="197897"/>
                      <a:pt x="8160046" y="240164"/>
                      <a:pt x="8190641" y="270760"/>
                    </a:cubicBezTo>
                    <a:lnTo>
                      <a:pt x="8241813" y="305261"/>
                    </a:lnTo>
                    <a:lnTo>
                      <a:pt x="0" y="305261"/>
                    </a:lnTo>
                    <a:lnTo>
                      <a:pt x="0" y="0"/>
                    </a:lnTo>
                    <a:close/>
                  </a:path>
                </a:pathLst>
              </a:custGeom>
              <a:gradFill>
                <a:gsLst>
                  <a:gs pos="0">
                    <a:srgbClr val="1C5F8B"/>
                  </a:gs>
                  <a:gs pos="100000">
                    <a:srgbClr val="4E0864"/>
                  </a:gs>
                </a:gsLst>
                <a:lin ang="1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3200"/>
              </a:p>
            </p:txBody>
          </p:sp>
          <p:grpSp>
            <p:nvGrpSpPr>
              <p:cNvPr id="2639" name="Graphic 180">
                <a:extLst>
                  <a:ext uri="{FF2B5EF4-FFF2-40B4-BE49-F238E27FC236}">
                    <a16:creationId xmlns:a16="http://schemas.microsoft.com/office/drawing/2014/main" id="{804039C5-8629-42BB-9F0E-0B6B45234D6E}"/>
                  </a:ext>
                </a:extLst>
              </p:cNvPr>
              <p:cNvGrpSpPr/>
              <p:nvPr userDrawn="1"/>
            </p:nvGrpSpPr>
            <p:grpSpPr>
              <a:xfrm>
                <a:off x="184498" y="4380484"/>
                <a:ext cx="7107264" cy="129504"/>
                <a:chOff x="0" y="2228104"/>
                <a:chExt cx="9364103" cy="227732"/>
              </a:xfrm>
              <a:solidFill>
                <a:schemeClr val="bg1"/>
              </a:solidFill>
            </p:grpSpPr>
            <p:sp>
              <p:nvSpPr>
                <p:cNvPr id="2640" name="Freeform: Shape 2639">
                  <a:extLst>
                    <a:ext uri="{FF2B5EF4-FFF2-40B4-BE49-F238E27FC236}">
                      <a16:creationId xmlns:a16="http://schemas.microsoft.com/office/drawing/2014/main" id="{616F3FC4-E2B0-4061-B0C4-D0BC3A2A0097}"/>
                    </a:ext>
                  </a:extLst>
                </p:cNvPr>
                <p:cNvSpPr/>
                <p:nvPr/>
              </p:nvSpPr>
              <p:spPr>
                <a:xfrm>
                  <a:off x="0" y="2228207"/>
                  <a:ext cx="202661" cy="185675"/>
                </a:xfrm>
                <a:custGeom>
                  <a:avLst/>
                  <a:gdLst>
                    <a:gd name="connsiteX0" fmla="*/ 127860 w 202661"/>
                    <a:gd name="connsiteY0" fmla="*/ 158098 h 185675"/>
                    <a:gd name="connsiteX1" fmla="*/ 154414 w 202661"/>
                    <a:gd name="connsiteY1" fmla="*/ 138758 h 185675"/>
                    <a:gd name="connsiteX2" fmla="*/ 156819 w 202661"/>
                    <a:gd name="connsiteY2" fmla="*/ 125250 h 185675"/>
                    <a:gd name="connsiteX3" fmla="*/ 157637 w 202661"/>
                    <a:gd name="connsiteY3" fmla="*/ 117013 h 185675"/>
                    <a:gd name="connsiteX4" fmla="*/ 137479 w 202661"/>
                    <a:gd name="connsiteY4" fmla="*/ 105603 h 185675"/>
                    <a:gd name="connsiteX5" fmla="*/ 53057 w 202661"/>
                    <a:gd name="connsiteY5" fmla="*/ 105603 h 185675"/>
                    <a:gd name="connsiteX6" fmla="*/ 16731 w 202661"/>
                    <a:gd name="connsiteY6" fmla="*/ 76184 h 185675"/>
                    <a:gd name="connsiteX7" fmla="*/ 17805 w 202661"/>
                    <a:gd name="connsiteY7" fmla="*/ 65030 h 185675"/>
                    <a:gd name="connsiteX8" fmla="*/ 22308 w 202661"/>
                    <a:gd name="connsiteY8" fmla="*/ 40624 h 185675"/>
                    <a:gd name="connsiteX9" fmla="*/ 71630 w 202661"/>
                    <a:gd name="connsiteY9" fmla="*/ 0 h 185675"/>
                    <a:gd name="connsiteX10" fmla="*/ 165517 w 202661"/>
                    <a:gd name="connsiteY10" fmla="*/ 0 h 185675"/>
                    <a:gd name="connsiteX11" fmla="*/ 202662 w 202661"/>
                    <a:gd name="connsiteY11" fmla="*/ 28140 h 185675"/>
                    <a:gd name="connsiteX12" fmla="*/ 201332 w 202661"/>
                    <a:gd name="connsiteY12" fmla="*/ 41392 h 185675"/>
                    <a:gd name="connsiteX13" fmla="*/ 200257 w 202661"/>
                    <a:gd name="connsiteY13" fmla="*/ 46969 h 185675"/>
                    <a:gd name="connsiteX14" fmla="*/ 193350 w 202661"/>
                    <a:gd name="connsiteY14" fmla="*/ 52546 h 185675"/>
                    <a:gd name="connsiteX15" fmla="*/ 172373 w 202661"/>
                    <a:gd name="connsiteY15" fmla="*/ 52546 h 185675"/>
                    <a:gd name="connsiteX16" fmla="*/ 167870 w 202661"/>
                    <a:gd name="connsiteY16" fmla="*/ 46969 h 185675"/>
                    <a:gd name="connsiteX17" fmla="*/ 168382 w 202661"/>
                    <a:gd name="connsiteY17" fmla="*/ 43234 h 185675"/>
                    <a:gd name="connsiteX18" fmla="*/ 168893 w 202661"/>
                    <a:gd name="connsiteY18" fmla="*/ 38476 h 185675"/>
                    <a:gd name="connsiteX19" fmla="*/ 154823 w 202661"/>
                    <a:gd name="connsiteY19" fmla="*/ 27578 h 185675"/>
                    <a:gd name="connsiteX20" fmla="*/ 80635 w 202661"/>
                    <a:gd name="connsiteY20" fmla="*/ 27578 h 185675"/>
                    <a:gd name="connsiteX21" fmla="*/ 54081 w 202661"/>
                    <a:gd name="connsiteY21" fmla="*/ 46969 h 185675"/>
                    <a:gd name="connsiteX22" fmla="*/ 52239 w 202661"/>
                    <a:gd name="connsiteY22" fmla="*/ 58378 h 185675"/>
                    <a:gd name="connsiteX23" fmla="*/ 51164 w 202661"/>
                    <a:gd name="connsiteY23" fmla="*/ 66616 h 185675"/>
                    <a:gd name="connsiteX24" fmla="*/ 71579 w 202661"/>
                    <a:gd name="connsiteY24" fmla="*/ 78026 h 185675"/>
                    <a:gd name="connsiteX25" fmla="*/ 155949 w 202661"/>
                    <a:gd name="connsiteY25" fmla="*/ 78026 h 185675"/>
                    <a:gd name="connsiteX26" fmla="*/ 192276 w 202661"/>
                    <a:gd name="connsiteY26" fmla="*/ 107189 h 185675"/>
                    <a:gd name="connsiteX27" fmla="*/ 191201 w 202661"/>
                    <a:gd name="connsiteY27" fmla="*/ 118599 h 185675"/>
                    <a:gd name="connsiteX28" fmla="*/ 186699 w 202661"/>
                    <a:gd name="connsiteY28" fmla="*/ 145102 h 185675"/>
                    <a:gd name="connsiteX29" fmla="*/ 137069 w 202661"/>
                    <a:gd name="connsiteY29" fmla="*/ 185675 h 185675"/>
                    <a:gd name="connsiteX30" fmla="*/ 37401 w 202661"/>
                    <a:gd name="connsiteY30" fmla="*/ 185675 h 185675"/>
                    <a:gd name="connsiteX31" fmla="*/ 0 w 202661"/>
                    <a:gd name="connsiteY31" fmla="*/ 157842 h 185675"/>
                    <a:gd name="connsiteX32" fmla="*/ 1330 w 202661"/>
                    <a:gd name="connsiteY32" fmla="*/ 144335 h 185675"/>
                    <a:gd name="connsiteX33" fmla="*/ 2405 w 202661"/>
                    <a:gd name="connsiteY33" fmla="*/ 138502 h 185675"/>
                    <a:gd name="connsiteX34" fmla="*/ 9056 w 202661"/>
                    <a:gd name="connsiteY34" fmla="*/ 132925 h 185675"/>
                    <a:gd name="connsiteX35" fmla="*/ 30289 w 202661"/>
                    <a:gd name="connsiteY35" fmla="*/ 132925 h 185675"/>
                    <a:gd name="connsiteX36" fmla="*/ 35048 w 202661"/>
                    <a:gd name="connsiteY36" fmla="*/ 138502 h 185675"/>
                    <a:gd name="connsiteX37" fmla="*/ 34229 w 202661"/>
                    <a:gd name="connsiteY37" fmla="*/ 142493 h 185675"/>
                    <a:gd name="connsiteX38" fmla="*/ 33717 w 202661"/>
                    <a:gd name="connsiteY38" fmla="*/ 147251 h 185675"/>
                    <a:gd name="connsiteX39" fmla="*/ 47788 w 202661"/>
                    <a:gd name="connsiteY39" fmla="*/ 158149 h 185675"/>
                    <a:gd name="connsiteX40" fmla="*/ 127860 w 202661"/>
                    <a:gd name="connsiteY40" fmla="*/ 158149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02661" h="185675">
                      <a:moveTo>
                        <a:pt x="127860" y="158098"/>
                      </a:moveTo>
                      <a:cubicBezTo>
                        <a:pt x="147251" y="158098"/>
                        <a:pt x="151753" y="154363"/>
                        <a:pt x="154414" y="138758"/>
                      </a:cubicBezTo>
                      <a:lnTo>
                        <a:pt x="156819" y="125250"/>
                      </a:lnTo>
                      <a:cubicBezTo>
                        <a:pt x="157330" y="122078"/>
                        <a:pt x="157637" y="119418"/>
                        <a:pt x="157637" y="117013"/>
                      </a:cubicBezTo>
                      <a:cubicBezTo>
                        <a:pt x="157637" y="108264"/>
                        <a:pt x="152572" y="105603"/>
                        <a:pt x="137479" y="105603"/>
                      </a:cubicBezTo>
                      <a:lnTo>
                        <a:pt x="53057" y="105603"/>
                      </a:lnTo>
                      <a:cubicBezTo>
                        <a:pt x="28396" y="105603"/>
                        <a:pt x="16731" y="96035"/>
                        <a:pt x="16731" y="76184"/>
                      </a:cubicBezTo>
                      <a:cubicBezTo>
                        <a:pt x="16731" y="72756"/>
                        <a:pt x="16987" y="69021"/>
                        <a:pt x="17805" y="65030"/>
                      </a:cubicBezTo>
                      <a:lnTo>
                        <a:pt x="22308" y="40624"/>
                      </a:lnTo>
                      <a:cubicBezTo>
                        <a:pt x="27066" y="12996"/>
                        <a:pt x="34741" y="0"/>
                        <a:pt x="71630" y="0"/>
                      </a:cubicBezTo>
                      <a:lnTo>
                        <a:pt x="165517" y="0"/>
                      </a:lnTo>
                      <a:cubicBezTo>
                        <a:pt x="191508" y="0"/>
                        <a:pt x="202662" y="7982"/>
                        <a:pt x="202662" y="28140"/>
                      </a:cubicBezTo>
                      <a:cubicBezTo>
                        <a:pt x="202662" y="32131"/>
                        <a:pt x="202150" y="36378"/>
                        <a:pt x="201332" y="41392"/>
                      </a:cubicBezTo>
                      <a:lnTo>
                        <a:pt x="200257" y="46969"/>
                      </a:lnTo>
                      <a:cubicBezTo>
                        <a:pt x="199746" y="50397"/>
                        <a:pt x="197085" y="52546"/>
                        <a:pt x="193350" y="52546"/>
                      </a:cubicBezTo>
                      <a:lnTo>
                        <a:pt x="172373" y="52546"/>
                      </a:lnTo>
                      <a:cubicBezTo>
                        <a:pt x="168638" y="52546"/>
                        <a:pt x="167307" y="50397"/>
                        <a:pt x="167870" y="46969"/>
                      </a:cubicBezTo>
                      <a:lnTo>
                        <a:pt x="168382" y="43234"/>
                      </a:lnTo>
                      <a:cubicBezTo>
                        <a:pt x="168638" y="41392"/>
                        <a:pt x="168893" y="39806"/>
                        <a:pt x="168893" y="38476"/>
                      </a:cubicBezTo>
                      <a:cubicBezTo>
                        <a:pt x="168893" y="31057"/>
                        <a:pt x="164391" y="27578"/>
                        <a:pt x="154823" y="27578"/>
                      </a:cubicBezTo>
                      <a:lnTo>
                        <a:pt x="80635" y="27578"/>
                      </a:lnTo>
                      <a:cubicBezTo>
                        <a:pt x="61807" y="27578"/>
                        <a:pt x="56485" y="31568"/>
                        <a:pt x="54081" y="46969"/>
                      </a:cubicBezTo>
                      <a:lnTo>
                        <a:pt x="52239" y="58378"/>
                      </a:lnTo>
                      <a:cubicBezTo>
                        <a:pt x="51727" y="61551"/>
                        <a:pt x="51164" y="64211"/>
                        <a:pt x="51164" y="66616"/>
                      </a:cubicBezTo>
                      <a:cubicBezTo>
                        <a:pt x="51164" y="75621"/>
                        <a:pt x="56485" y="78026"/>
                        <a:pt x="71579" y="78026"/>
                      </a:cubicBezTo>
                      <a:lnTo>
                        <a:pt x="155949" y="78026"/>
                      </a:lnTo>
                      <a:cubicBezTo>
                        <a:pt x="180610" y="78026"/>
                        <a:pt x="192276" y="87593"/>
                        <a:pt x="192276" y="107189"/>
                      </a:cubicBezTo>
                      <a:cubicBezTo>
                        <a:pt x="192276" y="110617"/>
                        <a:pt x="192020" y="114608"/>
                        <a:pt x="191201" y="118599"/>
                      </a:cubicBezTo>
                      <a:lnTo>
                        <a:pt x="186699" y="145102"/>
                      </a:lnTo>
                      <a:cubicBezTo>
                        <a:pt x="181940" y="172680"/>
                        <a:pt x="173959" y="185675"/>
                        <a:pt x="137069" y="185675"/>
                      </a:cubicBezTo>
                      <a:lnTo>
                        <a:pt x="37401" y="185675"/>
                      </a:lnTo>
                      <a:cubicBezTo>
                        <a:pt x="11410" y="185675"/>
                        <a:pt x="0" y="178001"/>
                        <a:pt x="0" y="157842"/>
                      </a:cubicBezTo>
                      <a:cubicBezTo>
                        <a:pt x="0" y="153851"/>
                        <a:pt x="512" y="149349"/>
                        <a:pt x="1330" y="144335"/>
                      </a:cubicBezTo>
                      <a:lnTo>
                        <a:pt x="2405" y="138502"/>
                      </a:lnTo>
                      <a:cubicBezTo>
                        <a:pt x="3223" y="135074"/>
                        <a:pt x="5577" y="132925"/>
                        <a:pt x="9056" y="132925"/>
                      </a:cubicBezTo>
                      <a:lnTo>
                        <a:pt x="30289" y="132925"/>
                      </a:lnTo>
                      <a:cubicBezTo>
                        <a:pt x="33717" y="132925"/>
                        <a:pt x="35866" y="135023"/>
                        <a:pt x="35048" y="138502"/>
                      </a:cubicBezTo>
                      <a:lnTo>
                        <a:pt x="34229" y="142493"/>
                      </a:lnTo>
                      <a:cubicBezTo>
                        <a:pt x="33973" y="144335"/>
                        <a:pt x="33717" y="145921"/>
                        <a:pt x="33717" y="147251"/>
                      </a:cubicBezTo>
                      <a:cubicBezTo>
                        <a:pt x="33717" y="154670"/>
                        <a:pt x="37964" y="158149"/>
                        <a:pt x="47788" y="158149"/>
                      </a:cubicBezTo>
                      <a:lnTo>
                        <a:pt x="127860" y="158149"/>
                      </a:lnTo>
                      <a:close/>
                    </a:path>
                  </a:pathLst>
                </a:custGeom>
                <a:grpFill/>
                <a:ln w="5116" cap="flat">
                  <a:noFill/>
                  <a:prstDash val="solid"/>
                  <a:miter/>
                </a:ln>
              </p:spPr>
              <p:txBody>
                <a:bodyPr rtlCol="0" anchor="ctr"/>
                <a:lstStyle/>
                <a:p>
                  <a:endParaRPr lang="en-US" sz="3200"/>
                </a:p>
              </p:txBody>
            </p:sp>
            <p:sp>
              <p:nvSpPr>
                <p:cNvPr id="2641" name="Freeform: Shape 2640">
                  <a:extLst>
                    <a:ext uri="{FF2B5EF4-FFF2-40B4-BE49-F238E27FC236}">
                      <a16:creationId xmlns:a16="http://schemas.microsoft.com/office/drawing/2014/main" id="{202DC3CC-66E3-4693-B24D-50DE2AEEB331}"/>
                    </a:ext>
                  </a:extLst>
                </p:cNvPr>
                <p:cNvSpPr/>
                <p:nvPr/>
              </p:nvSpPr>
              <p:spPr>
                <a:xfrm>
                  <a:off x="232196" y="2228207"/>
                  <a:ext cx="183398" cy="185675"/>
                </a:xfrm>
                <a:custGeom>
                  <a:avLst/>
                  <a:gdLst>
                    <a:gd name="connsiteX0" fmla="*/ 72589 w 183398"/>
                    <a:gd name="connsiteY0" fmla="*/ 27578 h 185675"/>
                    <a:gd name="connsiteX1" fmla="*/ 4950 w 183398"/>
                    <a:gd name="connsiteY1" fmla="*/ 27578 h 185675"/>
                    <a:gd name="connsiteX2" fmla="*/ 192 w 183398"/>
                    <a:gd name="connsiteY2" fmla="*/ 22001 h 185675"/>
                    <a:gd name="connsiteX3" fmla="*/ 2852 w 183398"/>
                    <a:gd name="connsiteY3" fmla="*/ 5577 h 185675"/>
                    <a:gd name="connsiteX4" fmla="*/ 9708 w 183398"/>
                    <a:gd name="connsiteY4" fmla="*/ 0 h 185675"/>
                    <a:gd name="connsiteX5" fmla="*/ 178448 w 183398"/>
                    <a:gd name="connsiteY5" fmla="*/ 0 h 185675"/>
                    <a:gd name="connsiteX6" fmla="*/ 183207 w 183398"/>
                    <a:gd name="connsiteY6" fmla="*/ 5577 h 185675"/>
                    <a:gd name="connsiteX7" fmla="*/ 180290 w 183398"/>
                    <a:gd name="connsiteY7" fmla="*/ 22001 h 185675"/>
                    <a:gd name="connsiteX8" fmla="*/ 173639 w 183398"/>
                    <a:gd name="connsiteY8" fmla="*/ 27578 h 185675"/>
                    <a:gd name="connsiteX9" fmla="*/ 106051 w 183398"/>
                    <a:gd name="connsiteY9" fmla="*/ 27578 h 185675"/>
                    <a:gd name="connsiteX10" fmla="*/ 78985 w 183398"/>
                    <a:gd name="connsiteY10" fmla="*/ 180098 h 185675"/>
                    <a:gd name="connsiteX11" fmla="*/ 72334 w 183398"/>
                    <a:gd name="connsiteY11" fmla="*/ 185675 h 185675"/>
                    <a:gd name="connsiteX12" fmla="*/ 50589 w 183398"/>
                    <a:gd name="connsiteY12" fmla="*/ 185675 h 185675"/>
                    <a:gd name="connsiteX13" fmla="*/ 45575 w 183398"/>
                    <a:gd name="connsiteY13" fmla="*/ 180098 h 185675"/>
                    <a:gd name="connsiteX14" fmla="*/ 72589 w 183398"/>
                    <a:gd name="connsiteY14" fmla="*/ 27578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398" h="185675">
                      <a:moveTo>
                        <a:pt x="72589" y="27578"/>
                      </a:moveTo>
                      <a:lnTo>
                        <a:pt x="4950" y="27578"/>
                      </a:lnTo>
                      <a:cubicBezTo>
                        <a:pt x="1215" y="27578"/>
                        <a:pt x="-627" y="25480"/>
                        <a:pt x="192" y="22001"/>
                      </a:cubicBezTo>
                      <a:lnTo>
                        <a:pt x="2852" y="5577"/>
                      </a:lnTo>
                      <a:cubicBezTo>
                        <a:pt x="3620" y="1842"/>
                        <a:pt x="6025" y="0"/>
                        <a:pt x="9708" y="0"/>
                      </a:cubicBezTo>
                      <a:lnTo>
                        <a:pt x="178448" y="0"/>
                      </a:lnTo>
                      <a:cubicBezTo>
                        <a:pt x="182183" y="0"/>
                        <a:pt x="184025" y="1842"/>
                        <a:pt x="183207" y="5577"/>
                      </a:cubicBezTo>
                      <a:lnTo>
                        <a:pt x="180290" y="22001"/>
                      </a:lnTo>
                      <a:cubicBezTo>
                        <a:pt x="179472" y="25429"/>
                        <a:pt x="177374" y="27578"/>
                        <a:pt x="173639" y="27578"/>
                      </a:cubicBezTo>
                      <a:lnTo>
                        <a:pt x="106051" y="27578"/>
                      </a:lnTo>
                      <a:lnTo>
                        <a:pt x="78985" y="180098"/>
                      </a:lnTo>
                      <a:cubicBezTo>
                        <a:pt x="78473" y="183833"/>
                        <a:pt x="76069" y="185675"/>
                        <a:pt x="72334" y="185675"/>
                      </a:cubicBezTo>
                      <a:lnTo>
                        <a:pt x="50589" y="185675"/>
                      </a:lnTo>
                      <a:cubicBezTo>
                        <a:pt x="46854" y="185675"/>
                        <a:pt x="45012" y="183833"/>
                        <a:pt x="45575" y="180098"/>
                      </a:cubicBezTo>
                      <a:lnTo>
                        <a:pt x="72589" y="27578"/>
                      </a:lnTo>
                      <a:close/>
                    </a:path>
                  </a:pathLst>
                </a:custGeom>
                <a:grpFill/>
                <a:ln w="5116" cap="flat">
                  <a:noFill/>
                  <a:prstDash val="solid"/>
                  <a:miter/>
                </a:ln>
              </p:spPr>
              <p:txBody>
                <a:bodyPr rtlCol="0" anchor="ctr"/>
                <a:lstStyle/>
                <a:p>
                  <a:endParaRPr lang="en-US" sz="3200"/>
                </a:p>
              </p:txBody>
            </p:sp>
            <p:sp>
              <p:nvSpPr>
                <p:cNvPr id="2642" name="Freeform: Shape 2641">
                  <a:extLst>
                    <a:ext uri="{FF2B5EF4-FFF2-40B4-BE49-F238E27FC236}">
                      <a16:creationId xmlns:a16="http://schemas.microsoft.com/office/drawing/2014/main" id="{984B298B-D282-4569-9906-C50B7B7F7E15}"/>
                    </a:ext>
                  </a:extLst>
                </p:cNvPr>
                <p:cNvSpPr/>
                <p:nvPr/>
              </p:nvSpPr>
              <p:spPr>
                <a:xfrm>
                  <a:off x="417185" y="2228207"/>
                  <a:ext cx="208298" cy="185675"/>
                </a:xfrm>
                <a:custGeom>
                  <a:avLst/>
                  <a:gdLst>
                    <a:gd name="connsiteX0" fmla="*/ 172227 w 208298"/>
                    <a:gd name="connsiteY0" fmla="*/ 0 h 185675"/>
                    <a:gd name="connsiteX1" fmla="*/ 208298 w 208298"/>
                    <a:gd name="connsiteY1" fmla="*/ 28908 h 185675"/>
                    <a:gd name="connsiteX2" fmla="*/ 207224 w 208298"/>
                    <a:gd name="connsiteY2" fmla="*/ 40573 h 185675"/>
                    <a:gd name="connsiteX3" fmla="*/ 200879 w 208298"/>
                    <a:gd name="connsiteY3" fmla="*/ 76900 h 185675"/>
                    <a:gd name="connsiteX4" fmla="*/ 151250 w 208298"/>
                    <a:gd name="connsiteY4" fmla="*/ 118292 h 185675"/>
                    <a:gd name="connsiteX5" fmla="*/ 137998 w 208298"/>
                    <a:gd name="connsiteY5" fmla="*/ 118292 h 185675"/>
                    <a:gd name="connsiteX6" fmla="*/ 188395 w 208298"/>
                    <a:gd name="connsiteY6" fmla="*/ 180098 h 185675"/>
                    <a:gd name="connsiteX7" fmla="*/ 185735 w 208298"/>
                    <a:gd name="connsiteY7" fmla="*/ 185675 h 185675"/>
                    <a:gd name="connsiteX8" fmla="*/ 158925 w 208298"/>
                    <a:gd name="connsiteY8" fmla="*/ 185675 h 185675"/>
                    <a:gd name="connsiteX9" fmla="*/ 150176 w 208298"/>
                    <a:gd name="connsiteY9" fmla="*/ 181940 h 185675"/>
                    <a:gd name="connsiteX10" fmla="*/ 102439 w 208298"/>
                    <a:gd name="connsiteY10" fmla="*/ 119315 h 185675"/>
                    <a:gd name="connsiteX11" fmla="*/ 43856 w 208298"/>
                    <a:gd name="connsiteY11" fmla="*/ 119315 h 185675"/>
                    <a:gd name="connsiteX12" fmla="*/ 33265 w 208298"/>
                    <a:gd name="connsiteY12" fmla="*/ 180047 h 185675"/>
                    <a:gd name="connsiteX13" fmla="*/ 26614 w 208298"/>
                    <a:gd name="connsiteY13" fmla="*/ 185624 h 185675"/>
                    <a:gd name="connsiteX14" fmla="*/ 4869 w 208298"/>
                    <a:gd name="connsiteY14" fmla="*/ 185624 h 185675"/>
                    <a:gd name="connsiteX15" fmla="*/ 111 w 208298"/>
                    <a:gd name="connsiteY15" fmla="*/ 180047 h 185675"/>
                    <a:gd name="connsiteX16" fmla="*/ 30860 w 208298"/>
                    <a:gd name="connsiteY16" fmla="*/ 5475 h 185675"/>
                    <a:gd name="connsiteX17" fmla="*/ 37461 w 208298"/>
                    <a:gd name="connsiteY17" fmla="*/ 0 h 185675"/>
                    <a:gd name="connsiteX18" fmla="*/ 172227 w 208298"/>
                    <a:gd name="connsiteY18" fmla="*/ 0 h 185675"/>
                    <a:gd name="connsiteX19" fmla="*/ 60280 w 208298"/>
                    <a:gd name="connsiteY19" fmla="*/ 27578 h 185675"/>
                    <a:gd name="connsiteX20" fmla="*/ 48870 w 208298"/>
                    <a:gd name="connsiteY20" fmla="*/ 92045 h 185675"/>
                    <a:gd name="connsiteX21" fmla="*/ 139585 w 208298"/>
                    <a:gd name="connsiteY21" fmla="*/ 92045 h 185675"/>
                    <a:gd name="connsiteX22" fmla="*/ 168748 w 208298"/>
                    <a:gd name="connsiteY22" fmla="*/ 70300 h 185675"/>
                    <a:gd name="connsiteX23" fmla="*/ 172483 w 208298"/>
                    <a:gd name="connsiteY23" fmla="*/ 49322 h 185675"/>
                    <a:gd name="connsiteX24" fmla="*/ 173558 w 208298"/>
                    <a:gd name="connsiteY24" fmla="*/ 40062 h 185675"/>
                    <a:gd name="connsiteX25" fmla="*/ 150994 w 208298"/>
                    <a:gd name="connsiteY25" fmla="*/ 27578 h 185675"/>
                    <a:gd name="connsiteX26" fmla="*/ 60280 w 208298"/>
                    <a:gd name="connsiteY26" fmla="*/ 27578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8298" h="185675">
                      <a:moveTo>
                        <a:pt x="172227" y="0"/>
                      </a:moveTo>
                      <a:cubicBezTo>
                        <a:pt x="196377" y="0"/>
                        <a:pt x="208298" y="9261"/>
                        <a:pt x="208298" y="28908"/>
                      </a:cubicBezTo>
                      <a:cubicBezTo>
                        <a:pt x="208298" y="32643"/>
                        <a:pt x="208042" y="36327"/>
                        <a:pt x="207224" y="40573"/>
                      </a:cubicBezTo>
                      <a:lnTo>
                        <a:pt x="200879" y="76900"/>
                      </a:lnTo>
                      <a:cubicBezTo>
                        <a:pt x="196121" y="104478"/>
                        <a:pt x="188140" y="118292"/>
                        <a:pt x="151250" y="118292"/>
                      </a:cubicBezTo>
                      <a:lnTo>
                        <a:pt x="137998" y="118292"/>
                      </a:lnTo>
                      <a:lnTo>
                        <a:pt x="188395" y="180098"/>
                      </a:lnTo>
                      <a:cubicBezTo>
                        <a:pt x="190544" y="182503"/>
                        <a:pt x="188651" y="185675"/>
                        <a:pt x="185735" y="185675"/>
                      </a:cubicBezTo>
                      <a:lnTo>
                        <a:pt x="158925" y="185675"/>
                      </a:lnTo>
                      <a:cubicBezTo>
                        <a:pt x="154422" y="185675"/>
                        <a:pt x="152273" y="184601"/>
                        <a:pt x="150176" y="181940"/>
                      </a:cubicBezTo>
                      <a:lnTo>
                        <a:pt x="102439" y="119315"/>
                      </a:lnTo>
                      <a:lnTo>
                        <a:pt x="43856" y="119315"/>
                      </a:lnTo>
                      <a:lnTo>
                        <a:pt x="33265" y="180047"/>
                      </a:lnTo>
                      <a:cubicBezTo>
                        <a:pt x="32753" y="183782"/>
                        <a:pt x="30349" y="185624"/>
                        <a:pt x="26614" y="185624"/>
                      </a:cubicBezTo>
                      <a:lnTo>
                        <a:pt x="4869" y="185624"/>
                      </a:lnTo>
                      <a:cubicBezTo>
                        <a:pt x="1134" y="185624"/>
                        <a:pt x="-452" y="183782"/>
                        <a:pt x="111" y="180047"/>
                      </a:cubicBezTo>
                      <a:lnTo>
                        <a:pt x="30860" y="5475"/>
                      </a:lnTo>
                      <a:cubicBezTo>
                        <a:pt x="31628" y="1842"/>
                        <a:pt x="33777" y="0"/>
                        <a:pt x="37461" y="0"/>
                      </a:cubicBezTo>
                      <a:lnTo>
                        <a:pt x="172227" y="0"/>
                      </a:lnTo>
                      <a:close/>
                      <a:moveTo>
                        <a:pt x="60280" y="27578"/>
                      </a:moveTo>
                      <a:lnTo>
                        <a:pt x="48870" y="92045"/>
                      </a:lnTo>
                      <a:lnTo>
                        <a:pt x="139585" y="92045"/>
                      </a:lnTo>
                      <a:cubicBezTo>
                        <a:pt x="161074" y="92045"/>
                        <a:pt x="165576" y="87798"/>
                        <a:pt x="168748" y="70300"/>
                      </a:cubicBezTo>
                      <a:lnTo>
                        <a:pt x="172483" y="49322"/>
                      </a:lnTo>
                      <a:cubicBezTo>
                        <a:pt x="172995" y="45587"/>
                        <a:pt x="173558" y="42415"/>
                        <a:pt x="173558" y="40062"/>
                      </a:cubicBezTo>
                      <a:cubicBezTo>
                        <a:pt x="173558" y="30238"/>
                        <a:pt x="167981" y="27578"/>
                        <a:pt x="150994" y="27578"/>
                      </a:cubicBezTo>
                      <a:lnTo>
                        <a:pt x="60280" y="27578"/>
                      </a:lnTo>
                      <a:close/>
                    </a:path>
                  </a:pathLst>
                </a:custGeom>
                <a:grpFill/>
                <a:ln w="5116" cap="flat">
                  <a:noFill/>
                  <a:prstDash val="solid"/>
                  <a:miter/>
                </a:ln>
              </p:spPr>
              <p:txBody>
                <a:bodyPr rtlCol="0" anchor="ctr"/>
                <a:lstStyle/>
                <a:p>
                  <a:endParaRPr lang="en-US" sz="3200"/>
                </a:p>
              </p:txBody>
            </p:sp>
            <p:sp>
              <p:nvSpPr>
                <p:cNvPr id="2643" name="Freeform: Shape 2642">
                  <a:extLst>
                    <a:ext uri="{FF2B5EF4-FFF2-40B4-BE49-F238E27FC236}">
                      <a16:creationId xmlns:a16="http://schemas.microsoft.com/office/drawing/2014/main" id="{D19A7C56-1E0B-4514-A7D6-03A6A71FAFB2}"/>
                    </a:ext>
                  </a:extLst>
                </p:cNvPr>
                <p:cNvSpPr/>
                <p:nvPr/>
              </p:nvSpPr>
              <p:spPr>
                <a:xfrm>
                  <a:off x="641848" y="2228207"/>
                  <a:ext cx="205878" cy="185726"/>
                </a:xfrm>
                <a:custGeom>
                  <a:avLst/>
                  <a:gdLst>
                    <a:gd name="connsiteX0" fmla="*/ 201186 w 205878"/>
                    <a:gd name="connsiteY0" fmla="*/ 0 h 185726"/>
                    <a:gd name="connsiteX1" fmla="*/ 205689 w 205878"/>
                    <a:gd name="connsiteY1" fmla="*/ 5577 h 185726"/>
                    <a:gd name="connsiteX2" fmla="*/ 203028 w 205878"/>
                    <a:gd name="connsiteY2" fmla="*/ 22001 h 185726"/>
                    <a:gd name="connsiteX3" fmla="*/ 196377 w 205878"/>
                    <a:gd name="connsiteY3" fmla="*/ 27578 h 185726"/>
                    <a:gd name="connsiteX4" fmla="*/ 60280 w 205878"/>
                    <a:gd name="connsiteY4" fmla="*/ 27578 h 185726"/>
                    <a:gd name="connsiteX5" fmla="*/ 51275 w 205878"/>
                    <a:gd name="connsiteY5" fmla="*/ 77974 h 185726"/>
                    <a:gd name="connsiteX6" fmla="*/ 166395 w 205878"/>
                    <a:gd name="connsiteY6" fmla="*/ 77974 h 185726"/>
                    <a:gd name="connsiteX7" fmla="*/ 170897 w 205878"/>
                    <a:gd name="connsiteY7" fmla="*/ 83551 h 185726"/>
                    <a:gd name="connsiteX8" fmla="*/ 168237 w 205878"/>
                    <a:gd name="connsiteY8" fmla="*/ 100282 h 185726"/>
                    <a:gd name="connsiteX9" fmla="*/ 161585 w 205878"/>
                    <a:gd name="connsiteY9" fmla="*/ 105603 h 185726"/>
                    <a:gd name="connsiteX10" fmla="*/ 46465 w 205878"/>
                    <a:gd name="connsiteY10" fmla="*/ 105603 h 185726"/>
                    <a:gd name="connsiteX11" fmla="*/ 36898 w 205878"/>
                    <a:gd name="connsiteY11" fmla="*/ 158149 h 185726"/>
                    <a:gd name="connsiteX12" fmla="*/ 172995 w 205878"/>
                    <a:gd name="connsiteY12" fmla="*/ 158149 h 185726"/>
                    <a:gd name="connsiteX13" fmla="*/ 178009 w 205878"/>
                    <a:gd name="connsiteY13" fmla="*/ 163726 h 185726"/>
                    <a:gd name="connsiteX14" fmla="*/ 174837 w 205878"/>
                    <a:gd name="connsiteY14" fmla="*/ 180150 h 185726"/>
                    <a:gd name="connsiteX15" fmla="*/ 168492 w 205878"/>
                    <a:gd name="connsiteY15" fmla="*/ 185726 h 185726"/>
                    <a:gd name="connsiteX16" fmla="*/ 4869 w 205878"/>
                    <a:gd name="connsiteY16" fmla="*/ 185726 h 185726"/>
                    <a:gd name="connsiteX17" fmla="*/ 111 w 205878"/>
                    <a:gd name="connsiteY17" fmla="*/ 180150 h 185726"/>
                    <a:gd name="connsiteX18" fmla="*/ 30860 w 205878"/>
                    <a:gd name="connsiteY18" fmla="*/ 5577 h 185726"/>
                    <a:gd name="connsiteX19" fmla="*/ 37512 w 205878"/>
                    <a:gd name="connsiteY19" fmla="*/ 0 h 185726"/>
                    <a:gd name="connsiteX20" fmla="*/ 201186 w 205878"/>
                    <a:gd name="connsiteY20" fmla="*/ 0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878" h="185726">
                      <a:moveTo>
                        <a:pt x="201186" y="0"/>
                      </a:moveTo>
                      <a:cubicBezTo>
                        <a:pt x="204614" y="0"/>
                        <a:pt x="206508" y="1842"/>
                        <a:pt x="205689" y="5577"/>
                      </a:cubicBezTo>
                      <a:lnTo>
                        <a:pt x="203028" y="22001"/>
                      </a:lnTo>
                      <a:cubicBezTo>
                        <a:pt x="202210" y="25429"/>
                        <a:pt x="199856" y="27578"/>
                        <a:pt x="196377" y="27578"/>
                      </a:cubicBezTo>
                      <a:lnTo>
                        <a:pt x="60280" y="27578"/>
                      </a:lnTo>
                      <a:lnTo>
                        <a:pt x="51275" y="77974"/>
                      </a:lnTo>
                      <a:lnTo>
                        <a:pt x="166395" y="77974"/>
                      </a:lnTo>
                      <a:cubicBezTo>
                        <a:pt x="169823" y="77974"/>
                        <a:pt x="171716" y="79816"/>
                        <a:pt x="170897" y="83551"/>
                      </a:cubicBezTo>
                      <a:lnTo>
                        <a:pt x="168237" y="100282"/>
                      </a:lnTo>
                      <a:cubicBezTo>
                        <a:pt x="167725" y="103710"/>
                        <a:pt x="165064" y="105603"/>
                        <a:pt x="161585" y="105603"/>
                      </a:cubicBezTo>
                      <a:lnTo>
                        <a:pt x="46465" y="105603"/>
                      </a:lnTo>
                      <a:lnTo>
                        <a:pt x="36898" y="158149"/>
                      </a:lnTo>
                      <a:lnTo>
                        <a:pt x="172995" y="158149"/>
                      </a:lnTo>
                      <a:cubicBezTo>
                        <a:pt x="176730" y="158149"/>
                        <a:pt x="178572" y="160298"/>
                        <a:pt x="178009" y="163726"/>
                      </a:cubicBezTo>
                      <a:lnTo>
                        <a:pt x="174837" y="180150"/>
                      </a:lnTo>
                      <a:cubicBezTo>
                        <a:pt x="174325" y="183885"/>
                        <a:pt x="171920" y="185726"/>
                        <a:pt x="168492" y="185726"/>
                      </a:cubicBezTo>
                      <a:lnTo>
                        <a:pt x="4869" y="185726"/>
                      </a:lnTo>
                      <a:cubicBezTo>
                        <a:pt x="1134" y="185726"/>
                        <a:pt x="-452" y="183885"/>
                        <a:pt x="111" y="180150"/>
                      </a:cubicBezTo>
                      <a:lnTo>
                        <a:pt x="30860" y="5577"/>
                      </a:lnTo>
                      <a:cubicBezTo>
                        <a:pt x="31679" y="1842"/>
                        <a:pt x="33777" y="0"/>
                        <a:pt x="37512" y="0"/>
                      </a:cubicBezTo>
                      <a:lnTo>
                        <a:pt x="201186" y="0"/>
                      </a:lnTo>
                      <a:close/>
                    </a:path>
                  </a:pathLst>
                </a:custGeom>
                <a:grpFill/>
                <a:ln w="5116" cap="flat">
                  <a:noFill/>
                  <a:prstDash val="solid"/>
                  <a:miter/>
                </a:ln>
              </p:spPr>
              <p:txBody>
                <a:bodyPr rtlCol="0" anchor="ctr"/>
                <a:lstStyle/>
                <a:p>
                  <a:endParaRPr lang="en-US" sz="3200"/>
                </a:p>
              </p:txBody>
            </p:sp>
            <p:sp>
              <p:nvSpPr>
                <p:cNvPr id="2644" name="Freeform: Shape 2643">
                  <a:extLst>
                    <a:ext uri="{FF2B5EF4-FFF2-40B4-BE49-F238E27FC236}">
                      <a16:creationId xmlns:a16="http://schemas.microsoft.com/office/drawing/2014/main" id="{6B92ADD7-7741-44EF-98A3-8D405CBBB021}"/>
                    </a:ext>
                  </a:extLst>
                </p:cNvPr>
                <p:cNvSpPr/>
                <p:nvPr/>
              </p:nvSpPr>
              <p:spPr>
                <a:xfrm>
                  <a:off x="858017" y="2228207"/>
                  <a:ext cx="221555" cy="185726"/>
                </a:xfrm>
                <a:custGeom>
                  <a:avLst/>
                  <a:gdLst>
                    <a:gd name="connsiteX0" fmla="*/ 148385 w 221555"/>
                    <a:gd name="connsiteY0" fmla="*/ 185675 h 185726"/>
                    <a:gd name="connsiteX1" fmla="*/ 140966 w 221555"/>
                    <a:gd name="connsiteY1" fmla="*/ 181429 h 185726"/>
                    <a:gd name="connsiteX2" fmla="*/ 58489 w 221555"/>
                    <a:gd name="connsiteY2" fmla="*/ 27322 h 185726"/>
                    <a:gd name="connsiteX3" fmla="*/ 31423 w 221555"/>
                    <a:gd name="connsiteY3" fmla="*/ 180150 h 185726"/>
                    <a:gd name="connsiteX4" fmla="*/ 24772 w 221555"/>
                    <a:gd name="connsiteY4" fmla="*/ 185726 h 185726"/>
                    <a:gd name="connsiteX5" fmla="*/ 4869 w 221555"/>
                    <a:gd name="connsiteY5" fmla="*/ 185726 h 185726"/>
                    <a:gd name="connsiteX6" fmla="*/ 111 w 221555"/>
                    <a:gd name="connsiteY6" fmla="*/ 180150 h 185726"/>
                    <a:gd name="connsiteX7" fmla="*/ 30860 w 221555"/>
                    <a:gd name="connsiteY7" fmla="*/ 5577 h 185726"/>
                    <a:gd name="connsiteX8" fmla="*/ 37512 w 221555"/>
                    <a:gd name="connsiteY8" fmla="*/ 0 h 185726"/>
                    <a:gd name="connsiteX9" fmla="*/ 73327 w 221555"/>
                    <a:gd name="connsiteY9" fmla="*/ 0 h 185726"/>
                    <a:gd name="connsiteX10" fmla="*/ 80490 w 221555"/>
                    <a:gd name="connsiteY10" fmla="*/ 4247 h 185726"/>
                    <a:gd name="connsiteX11" fmla="*/ 163274 w 221555"/>
                    <a:gd name="connsiteY11" fmla="*/ 158661 h 185726"/>
                    <a:gd name="connsiteX12" fmla="*/ 190084 w 221555"/>
                    <a:gd name="connsiteY12" fmla="*/ 5577 h 185726"/>
                    <a:gd name="connsiteX13" fmla="*/ 196940 w 221555"/>
                    <a:gd name="connsiteY13" fmla="*/ 0 h 185726"/>
                    <a:gd name="connsiteX14" fmla="*/ 216843 w 221555"/>
                    <a:gd name="connsiteY14" fmla="*/ 0 h 185726"/>
                    <a:gd name="connsiteX15" fmla="*/ 221345 w 221555"/>
                    <a:gd name="connsiteY15" fmla="*/ 5577 h 185726"/>
                    <a:gd name="connsiteX16" fmla="*/ 190595 w 221555"/>
                    <a:gd name="connsiteY16" fmla="*/ 180150 h 185726"/>
                    <a:gd name="connsiteX17" fmla="*/ 184200 w 221555"/>
                    <a:gd name="connsiteY17" fmla="*/ 185726 h 185726"/>
                    <a:gd name="connsiteX18" fmla="*/ 148385 w 221555"/>
                    <a:gd name="connsiteY18" fmla="*/ 185726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1555" h="185726">
                      <a:moveTo>
                        <a:pt x="148385" y="185675"/>
                      </a:moveTo>
                      <a:cubicBezTo>
                        <a:pt x="144138" y="185675"/>
                        <a:pt x="142552" y="184601"/>
                        <a:pt x="140966" y="181429"/>
                      </a:cubicBezTo>
                      <a:lnTo>
                        <a:pt x="58489" y="27322"/>
                      </a:lnTo>
                      <a:lnTo>
                        <a:pt x="31423" y="180150"/>
                      </a:lnTo>
                      <a:cubicBezTo>
                        <a:pt x="30912" y="183885"/>
                        <a:pt x="28507" y="185726"/>
                        <a:pt x="24772" y="185726"/>
                      </a:cubicBezTo>
                      <a:lnTo>
                        <a:pt x="4869" y="185726"/>
                      </a:lnTo>
                      <a:cubicBezTo>
                        <a:pt x="1134" y="185726"/>
                        <a:pt x="-452" y="183885"/>
                        <a:pt x="111" y="180150"/>
                      </a:cubicBezTo>
                      <a:lnTo>
                        <a:pt x="30860" y="5577"/>
                      </a:lnTo>
                      <a:cubicBezTo>
                        <a:pt x="31679" y="1842"/>
                        <a:pt x="33777" y="0"/>
                        <a:pt x="37512" y="0"/>
                      </a:cubicBezTo>
                      <a:lnTo>
                        <a:pt x="73327" y="0"/>
                      </a:lnTo>
                      <a:cubicBezTo>
                        <a:pt x="77573" y="0"/>
                        <a:pt x="78904" y="1074"/>
                        <a:pt x="80490" y="4247"/>
                      </a:cubicBezTo>
                      <a:lnTo>
                        <a:pt x="163274" y="158661"/>
                      </a:lnTo>
                      <a:lnTo>
                        <a:pt x="190084" y="5577"/>
                      </a:lnTo>
                      <a:cubicBezTo>
                        <a:pt x="190851" y="1842"/>
                        <a:pt x="193256" y="0"/>
                        <a:pt x="196940" y="0"/>
                      </a:cubicBezTo>
                      <a:lnTo>
                        <a:pt x="216843" y="0"/>
                      </a:lnTo>
                      <a:cubicBezTo>
                        <a:pt x="220578" y="0"/>
                        <a:pt x="222164" y="1842"/>
                        <a:pt x="221345" y="5577"/>
                      </a:cubicBezTo>
                      <a:lnTo>
                        <a:pt x="190595" y="180150"/>
                      </a:lnTo>
                      <a:cubicBezTo>
                        <a:pt x="190084" y="183885"/>
                        <a:pt x="187935" y="185726"/>
                        <a:pt x="184200" y="185726"/>
                      </a:cubicBezTo>
                      <a:lnTo>
                        <a:pt x="148385" y="185726"/>
                      </a:lnTo>
                      <a:close/>
                    </a:path>
                  </a:pathLst>
                </a:custGeom>
                <a:grpFill/>
                <a:ln w="5116" cap="flat">
                  <a:noFill/>
                  <a:prstDash val="solid"/>
                  <a:miter/>
                </a:ln>
              </p:spPr>
              <p:txBody>
                <a:bodyPr rtlCol="0" anchor="ctr"/>
                <a:lstStyle/>
                <a:p>
                  <a:endParaRPr lang="en-US" sz="3200"/>
                </a:p>
              </p:txBody>
            </p:sp>
            <p:sp>
              <p:nvSpPr>
                <p:cNvPr id="2645" name="Freeform: Shape 2644">
                  <a:extLst>
                    <a:ext uri="{FF2B5EF4-FFF2-40B4-BE49-F238E27FC236}">
                      <a16:creationId xmlns:a16="http://schemas.microsoft.com/office/drawing/2014/main" id="{D505F778-F2BD-4CFB-BD47-9BC96E2BA0F6}"/>
                    </a:ext>
                  </a:extLst>
                </p:cNvPr>
                <p:cNvSpPr/>
                <p:nvPr/>
              </p:nvSpPr>
              <p:spPr>
                <a:xfrm>
                  <a:off x="1100238" y="2228258"/>
                  <a:ext cx="205834" cy="185675"/>
                </a:xfrm>
                <a:custGeom>
                  <a:avLst/>
                  <a:gdLst>
                    <a:gd name="connsiteX0" fmla="*/ 81249 w 205834"/>
                    <a:gd name="connsiteY0" fmla="*/ 27526 h 185675"/>
                    <a:gd name="connsiteX1" fmla="*/ 50755 w 205834"/>
                    <a:gd name="connsiteY1" fmla="*/ 49834 h 185675"/>
                    <a:gd name="connsiteX2" fmla="*/ 35610 w 205834"/>
                    <a:gd name="connsiteY2" fmla="*/ 135790 h 185675"/>
                    <a:gd name="connsiteX3" fmla="*/ 34536 w 205834"/>
                    <a:gd name="connsiteY3" fmla="*/ 145051 h 185675"/>
                    <a:gd name="connsiteX4" fmla="*/ 58123 w 205834"/>
                    <a:gd name="connsiteY4" fmla="*/ 158047 h 185675"/>
                    <a:gd name="connsiteX5" fmla="*/ 134767 w 205834"/>
                    <a:gd name="connsiteY5" fmla="*/ 158047 h 185675"/>
                    <a:gd name="connsiteX6" fmla="*/ 154158 w 205834"/>
                    <a:gd name="connsiteY6" fmla="*/ 142390 h 185675"/>
                    <a:gd name="connsiteX7" fmla="*/ 159479 w 205834"/>
                    <a:gd name="connsiteY7" fmla="*/ 113227 h 185675"/>
                    <a:gd name="connsiteX8" fmla="*/ 106934 w 205834"/>
                    <a:gd name="connsiteY8" fmla="*/ 113227 h 185675"/>
                    <a:gd name="connsiteX9" fmla="*/ 102175 w 205834"/>
                    <a:gd name="connsiteY9" fmla="*/ 107650 h 185675"/>
                    <a:gd name="connsiteX10" fmla="*/ 105092 w 205834"/>
                    <a:gd name="connsiteY10" fmla="*/ 91226 h 185675"/>
                    <a:gd name="connsiteX11" fmla="*/ 111743 w 205834"/>
                    <a:gd name="connsiteY11" fmla="*/ 85649 h 185675"/>
                    <a:gd name="connsiteX12" fmla="*/ 190792 w 205834"/>
                    <a:gd name="connsiteY12" fmla="*/ 85649 h 185675"/>
                    <a:gd name="connsiteX13" fmla="*/ 195550 w 205834"/>
                    <a:gd name="connsiteY13" fmla="*/ 91226 h 185675"/>
                    <a:gd name="connsiteX14" fmla="*/ 186238 w 205834"/>
                    <a:gd name="connsiteY14" fmla="*/ 144283 h 185675"/>
                    <a:gd name="connsiteX15" fmla="*/ 135841 w 205834"/>
                    <a:gd name="connsiteY15" fmla="*/ 185675 h 185675"/>
                    <a:gd name="connsiteX16" fmla="*/ 38220 w 205834"/>
                    <a:gd name="connsiteY16" fmla="*/ 185675 h 185675"/>
                    <a:gd name="connsiteX17" fmla="*/ 0 w 205834"/>
                    <a:gd name="connsiteY17" fmla="*/ 154926 h 185675"/>
                    <a:gd name="connsiteX18" fmla="*/ 1074 w 205834"/>
                    <a:gd name="connsiteY18" fmla="*/ 143260 h 185675"/>
                    <a:gd name="connsiteX19" fmla="*/ 18829 w 205834"/>
                    <a:gd name="connsiteY19" fmla="*/ 42466 h 185675"/>
                    <a:gd name="connsiteX20" fmla="*/ 70812 w 205834"/>
                    <a:gd name="connsiteY20" fmla="*/ 0 h 185675"/>
                    <a:gd name="connsiteX21" fmla="*/ 168433 w 205834"/>
                    <a:gd name="connsiteY21" fmla="*/ 0 h 185675"/>
                    <a:gd name="connsiteX22" fmla="*/ 205834 w 205834"/>
                    <a:gd name="connsiteY22" fmla="*/ 28140 h 185675"/>
                    <a:gd name="connsiteX23" fmla="*/ 204504 w 205834"/>
                    <a:gd name="connsiteY23" fmla="*/ 41392 h 185675"/>
                    <a:gd name="connsiteX24" fmla="*/ 202355 w 205834"/>
                    <a:gd name="connsiteY24" fmla="*/ 51215 h 185675"/>
                    <a:gd name="connsiteX25" fmla="*/ 195704 w 205834"/>
                    <a:gd name="connsiteY25" fmla="*/ 56537 h 185675"/>
                    <a:gd name="connsiteX26" fmla="*/ 175033 w 205834"/>
                    <a:gd name="connsiteY26" fmla="*/ 56537 h 185675"/>
                    <a:gd name="connsiteX27" fmla="*/ 170275 w 205834"/>
                    <a:gd name="connsiteY27" fmla="*/ 51215 h 185675"/>
                    <a:gd name="connsiteX28" fmla="*/ 171605 w 205834"/>
                    <a:gd name="connsiteY28" fmla="*/ 43234 h 185675"/>
                    <a:gd name="connsiteX29" fmla="*/ 172117 w 205834"/>
                    <a:gd name="connsiteY29" fmla="*/ 38731 h 185675"/>
                    <a:gd name="connsiteX30" fmla="*/ 157791 w 205834"/>
                    <a:gd name="connsiteY30" fmla="*/ 27578 h 185675"/>
                    <a:gd name="connsiteX31" fmla="*/ 81249 w 205834"/>
                    <a:gd name="connsiteY31" fmla="*/ 27578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5834" h="185675">
                      <a:moveTo>
                        <a:pt x="81249" y="27526"/>
                      </a:moveTo>
                      <a:cubicBezTo>
                        <a:pt x="59504" y="27526"/>
                        <a:pt x="54183" y="31517"/>
                        <a:pt x="50755" y="49834"/>
                      </a:cubicBezTo>
                      <a:lnTo>
                        <a:pt x="35610" y="135790"/>
                      </a:lnTo>
                      <a:cubicBezTo>
                        <a:pt x="35099" y="139525"/>
                        <a:pt x="34536" y="142441"/>
                        <a:pt x="34536" y="145051"/>
                      </a:cubicBezTo>
                      <a:cubicBezTo>
                        <a:pt x="34536" y="155642"/>
                        <a:pt x="40625" y="158047"/>
                        <a:pt x="58123" y="158047"/>
                      </a:cubicBezTo>
                      <a:lnTo>
                        <a:pt x="134767" y="158047"/>
                      </a:lnTo>
                      <a:cubicBezTo>
                        <a:pt x="146177" y="158047"/>
                        <a:pt x="152265" y="153032"/>
                        <a:pt x="154158" y="142390"/>
                      </a:cubicBezTo>
                      <a:lnTo>
                        <a:pt x="159479" y="113227"/>
                      </a:lnTo>
                      <a:lnTo>
                        <a:pt x="106934" y="113227"/>
                      </a:lnTo>
                      <a:cubicBezTo>
                        <a:pt x="103199" y="113227"/>
                        <a:pt x="101612" y="111385"/>
                        <a:pt x="102175" y="107650"/>
                      </a:cubicBezTo>
                      <a:lnTo>
                        <a:pt x="105092" y="91226"/>
                      </a:lnTo>
                      <a:cubicBezTo>
                        <a:pt x="105603" y="87798"/>
                        <a:pt x="108008" y="85649"/>
                        <a:pt x="111743" y="85649"/>
                      </a:cubicBezTo>
                      <a:lnTo>
                        <a:pt x="190792" y="85649"/>
                      </a:lnTo>
                      <a:cubicBezTo>
                        <a:pt x="194527" y="85649"/>
                        <a:pt x="196113" y="87798"/>
                        <a:pt x="195550" y="91226"/>
                      </a:cubicBezTo>
                      <a:lnTo>
                        <a:pt x="186238" y="144283"/>
                      </a:lnTo>
                      <a:cubicBezTo>
                        <a:pt x="180917" y="174521"/>
                        <a:pt x="175084" y="185675"/>
                        <a:pt x="135841" y="185675"/>
                      </a:cubicBezTo>
                      <a:lnTo>
                        <a:pt x="38220" y="185675"/>
                      </a:lnTo>
                      <a:cubicBezTo>
                        <a:pt x="12484" y="185675"/>
                        <a:pt x="0" y="175852"/>
                        <a:pt x="0" y="154926"/>
                      </a:cubicBezTo>
                      <a:cubicBezTo>
                        <a:pt x="0" y="151498"/>
                        <a:pt x="256" y="147507"/>
                        <a:pt x="1074" y="143260"/>
                      </a:cubicBezTo>
                      <a:lnTo>
                        <a:pt x="18829" y="42466"/>
                      </a:lnTo>
                      <a:cubicBezTo>
                        <a:pt x="23894" y="13814"/>
                        <a:pt x="32899" y="0"/>
                        <a:pt x="70812" y="0"/>
                      </a:cubicBezTo>
                      <a:lnTo>
                        <a:pt x="168433" y="0"/>
                      </a:lnTo>
                      <a:cubicBezTo>
                        <a:pt x="194680" y="0"/>
                        <a:pt x="205834" y="7982"/>
                        <a:pt x="205834" y="28140"/>
                      </a:cubicBezTo>
                      <a:cubicBezTo>
                        <a:pt x="205834" y="31875"/>
                        <a:pt x="205578" y="36634"/>
                        <a:pt x="204504" y="41392"/>
                      </a:cubicBezTo>
                      <a:lnTo>
                        <a:pt x="202355" y="51215"/>
                      </a:lnTo>
                      <a:cubicBezTo>
                        <a:pt x="201536" y="54643"/>
                        <a:pt x="199439" y="56537"/>
                        <a:pt x="195704" y="56537"/>
                      </a:cubicBezTo>
                      <a:lnTo>
                        <a:pt x="175033" y="56537"/>
                      </a:lnTo>
                      <a:cubicBezTo>
                        <a:pt x="171298" y="56537"/>
                        <a:pt x="169712" y="54695"/>
                        <a:pt x="170275" y="51215"/>
                      </a:cubicBezTo>
                      <a:lnTo>
                        <a:pt x="171605" y="43234"/>
                      </a:lnTo>
                      <a:cubicBezTo>
                        <a:pt x="171861" y="41648"/>
                        <a:pt x="172117" y="40062"/>
                        <a:pt x="172117" y="38731"/>
                      </a:cubicBezTo>
                      <a:cubicBezTo>
                        <a:pt x="172117" y="31313"/>
                        <a:pt x="167614" y="27578"/>
                        <a:pt x="157791" y="27578"/>
                      </a:cubicBezTo>
                      <a:lnTo>
                        <a:pt x="81249" y="27578"/>
                      </a:lnTo>
                      <a:close/>
                    </a:path>
                  </a:pathLst>
                </a:custGeom>
                <a:grpFill/>
                <a:ln w="5116" cap="flat">
                  <a:noFill/>
                  <a:prstDash val="solid"/>
                  <a:miter/>
                </a:ln>
              </p:spPr>
              <p:txBody>
                <a:bodyPr rtlCol="0" anchor="ctr"/>
                <a:lstStyle/>
                <a:p>
                  <a:endParaRPr lang="en-US" sz="3200"/>
                </a:p>
              </p:txBody>
            </p:sp>
            <p:sp>
              <p:nvSpPr>
                <p:cNvPr id="2646" name="Freeform: Shape 2645">
                  <a:extLst>
                    <a:ext uri="{FF2B5EF4-FFF2-40B4-BE49-F238E27FC236}">
                      <a16:creationId xmlns:a16="http://schemas.microsoft.com/office/drawing/2014/main" id="{7D1198CD-45D1-4BB6-B4F2-39850A393B51}"/>
                    </a:ext>
                  </a:extLst>
                </p:cNvPr>
                <p:cNvSpPr/>
                <p:nvPr/>
              </p:nvSpPr>
              <p:spPr>
                <a:xfrm>
                  <a:off x="1337295" y="2228207"/>
                  <a:ext cx="183449" cy="185675"/>
                </a:xfrm>
                <a:custGeom>
                  <a:avLst/>
                  <a:gdLst>
                    <a:gd name="connsiteX0" fmla="*/ 72589 w 183449"/>
                    <a:gd name="connsiteY0" fmla="*/ 27578 h 185675"/>
                    <a:gd name="connsiteX1" fmla="*/ 4950 w 183449"/>
                    <a:gd name="connsiteY1" fmla="*/ 27578 h 185675"/>
                    <a:gd name="connsiteX2" fmla="*/ 192 w 183449"/>
                    <a:gd name="connsiteY2" fmla="*/ 22001 h 185675"/>
                    <a:gd name="connsiteX3" fmla="*/ 2852 w 183449"/>
                    <a:gd name="connsiteY3" fmla="*/ 5577 h 185675"/>
                    <a:gd name="connsiteX4" fmla="*/ 9760 w 183449"/>
                    <a:gd name="connsiteY4" fmla="*/ 0 h 185675"/>
                    <a:gd name="connsiteX5" fmla="*/ 178500 w 183449"/>
                    <a:gd name="connsiteY5" fmla="*/ 0 h 185675"/>
                    <a:gd name="connsiteX6" fmla="*/ 183258 w 183449"/>
                    <a:gd name="connsiteY6" fmla="*/ 5577 h 185675"/>
                    <a:gd name="connsiteX7" fmla="*/ 180341 w 183449"/>
                    <a:gd name="connsiteY7" fmla="*/ 22001 h 185675"/>
                    <a:gd name="connsiteX8" fmla="*/ 173690 w 183449"/>
                    <a:gd name="connsiteY8" fmla="*/ 27578 h 185675"/>
                    <a:gd name="connsiteX9" fmla="*/ 106051 w 183449"/>
                    <a:gd name="connsiteY9" fmla="*/ 27578 h 185675"/>
                    <a:gd name="connsiteX10" fmla="*/ 78985 w 183449"/>
                    <a:gd name="connsiteY10" fmla="*/ 180098 h 185675"/>
                    <a:gd name="connsiteX11" fmla="*/ 72334 w 183449"/>
                    <a:gd name="connsiteY11" fmla="*/ 185675 h 185675"/>
                    <a:gd name="connsiteX12" fmla="*/ 50589 w 183449"/>
                    <a:gd name="connsiteY12" fmla="*/ 185675 h 185675"/>
                    <a:gd name="connsiteX13" fmla="*/ 45575 w 183449"/>
                    <a:gd name="connsiteY13" fmla="*/ 180098 h 185675"/>
                    <a:gd name="connsiteX14" fmla="*/ 72589 w 183449"/>
                    <a:gd name="connsiteY14" fmla="*/ 27578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449" h="185675">
                      <a:moveTo>
                        <a:pt x="72589" y="27578"/>
                      </a:moveTo>
                      <a:lnTo>
                        <a:pt x="4950" y="27578"/>
                      </a:lnTo>
                      <a:cubicBezTo>
                        <a:pt x="1215" y="27578"/>
                        <a:pt x="-627" y="25480"/>
                        <a:pt x="192" y="22001"/>
                      </a:cubicBezTo>
                      <a:lnTo>
                        <a:pt x="2852" y="5577"/>
                      </a:lnTo>
                      <a:cubicBezTo>
                        <a:pt x="3671" y="1842"/>
                        <a:pt x="6024" y="0"/>
                        <a:pt x="9760" y="0"/>
                      </a:cubicBezTo>
                      <a:lnTo>
                        <a:pt x="178500" y="0"/>
                      </a:lnTo>
                      <a:cubicBezTo>
                        <a:pt x="182234" y="0"/>
                        <a:pt x="184076" y="1842"/>
                        <a:pt x="183258" y="5577"/>
                      </a:cubicBezTo>
                      <a:lnTo>
                        <a:pt x="180341" y="22001"/>
                      </a:lnTo>
                      <a:cubicBezTo>
                        <a:pt x="179523" y="25429"/>
                        <a:pt x="177425" y="27578"/>
                        <a:pt x="173690" y="27578"/>
                      </a:cubicBezTo>
                      <a:lnTo>
                        <a:pt x="106051" y="27578"/>
                      </a:lnTo>
                      <a:lnTo>
                        <a:pt x="78985" y="180098"/>
                      </a:lnTo>
                      <a:cubicBezTo>
                        <a:pt x="78473" y="183833"/>
                        <a:pt x="76068" y="185675"/>
                        <a:pt x="72334" y="185675"/>
                      </a:cubicBezTo>
                      <a:lnTo>
                        <a:pt x="50589" y="185675"/>
                      </a:lnTo>
                      <a:cubicBezTo>
                        <a:pt x="46854" y="185675"/>
                        <a:pt x="45012" y="183833"/>
                        <a:pt x="45575" y="180098"/>
                      </a:cubicBezTo>
                      <a:lnTo>
                        <a:pt x="72589" y="27578"/>
                      </a:lnTo>
                      <a:close/>
                    </a:path>
                  </a:pathLst>
                </a:custGeom>
                <a:grpFill/>
                <a:ln w="5116" cap="flat">
                  <a:noFill/>
                  <a:prstDash val="solid"/>
                  <a:miter/>
                </a:ln>
              </p:spPr>
              <p:txBody>
                <a:bodyPr rtlCol="0" anchor="ctr"/>
                <a:lstStyle/>
                <a:p>
                  <a:endParaRPr lang="en-US" sz="3200"/>
                </a:p>
              </p:txBody>
            </p:sp>
            <p:sp>
              <p:nvSpPr>
                <p:cNvPr id="2647" name="Freeform: Shape 2646">
                  <a:extLst>
                    <a:ext uri="{FF2B5EF4-FFF2-40B4-BE49-F238E27FC236}">
                      <a16:creationId xmlns:a16="http://schemas.microsoft.com/office/drawing/2014/main" id="{4F8BDF4C-0FD5-437F-9C03-6A58CE5513D2}"/>
                    </a:ext>
                  </a:extLst>
                </p:cNvPr>
                <p:cNvSpPr/>
                <p:nvPr/>
              </p:nvSpPr>
              <p:spPr>
                <a:xfrm>
                  <a:off x="1522233" y="2228207"/>
                  <a:ext cx="215978" cy="185726"/>
                </a:xfrm>
                <a:custGeom>
                  <a:avLst/>
                  <a:gdLst>
                    <a:gd name="connsiteX0" fmla="*/ 185018 w 215978"/>
                    <a:gd name="connsiteY0" fmla="*/ 180150 h 185726"/>
                    <a:gd name="connsiteX1" fmla="*/ 178674 w 215978"/>
                    <a:gd name="connsiteY1" fmla="*/ 185726 h 185726"/>
                    <a:gd name="connsiteX2" fmla="*/ 156929 w 215978"/>
                    <a:gd name="connsiteY2" fmla="*/ 185726 h 185726"/>
                    <a:gd name="connsiteX3" fmla="*/ 151864 w 215978"/>
                    <a:gd name="connsiteY3" fmla="*/ 180150 h 185726"/>
                    <a:gd name="connsiteX4" fmla="*/ 165116 w 215978"/>
                    <a:gd name="connsiteY4" fmla="*/ 105603 h 185726"/>
                    <a:gd name="connsiteX5" fmla="*/ 46517 w 215978"/>
                    <a:gd name="connsiteY5" fmla="*/ 105603 h 185726"/>
                    <a:gd name="connsiteX6" fmla="*/ 33265 w 215978"/>
                    <a:gd name="connsiteY6" fmla="*/ 180150 h 185726"/>
                    <a:gd name="connsiteX7" fmla="*/ 26614 w 215978"/>
                    <a:gd name="connsiteY7" fmla="*/ 185726 h 185726"/>
                    <a:gd name="connsiteX8" fmla="*/ 4869 w 215978"/>
                    <a:gd name="connsiteY8" fmla="*/ 185726 h 185726"/>
                    <a:gd name="connsiteX9" fmla="*/ 111 w 215978"/>
                    <a:gd name="connsiteY9" fmla="*/ 180150 h 185726"/>
                    <a:gd name="connsiteX10" fmla="*/ 30860 w 215978"/>
                    <a:gd name="connsiteY10" fmla="*/ 5577 h 185726"/>
                    <a:gd name="connsiteX11" fmla="*/ 37512 w 215978"/>
                    <a:gd name="connsiteY11" fmla="*/ 0 h 185726"/>
                    <a:gd name="connsiteX12" fmla="*/ 59257 w 215978"/>
                    <a:gd name="connsiteY12" fmla="*/ 0 h 185726"/>
                    <a:gd name="connsiteX13" fmla="*/ 64015 w 215978"/>
                    <a:gd name="connsiteY13" fmla="*/ 5577 h 185726"/>
                    <a:gd name="connsiteX14" fmla="*/ 51275 w 215978"/>
                    <a:gd name="connsiteY14" fmla="*/ 78281 h 185726"/>
                    <a:gd name="connsiteX15" fmla="*/ 169874 w 215978"/>
                    <a:gd name="connsiteY15" fmla="*/ 78281 h 185726"/>
                    <a:gd name="connsiteX16" fmla="*/ 182614 w 215978"/>
                    <a:gd name="connsiteY16" fmla="*/ 5577 h 185726"/>
                    <a:gd name="connsiteX17" fmla="*/ 189521 w 215978"/>
                    <a:gd name="connsiteY17" fmla="*/ 0 h 185726"/>
                    <a:gd name="connsiteX18" fmla="*/ 211266 w 215978"/>
                    <a:gd name="connsiteY18" fmla="*/ 0 h 185726"/>
                    <a:gd name="connsiteX19" fmla="*/ 215768 w 215978"/>
                    <a:gd name="connsiteY19" fmla="*/ 5577 h 185726"/>
                    <a:gd name="connsiteX20" fmla="*/ 185018 w 215978"/>
                    <a:gd name="connsiteY20" fmla="*/ 180150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978" h="185726">
                      <a:moveTo>
                        <a:pt x="185018" y="180150"/>
                      </a:moveTo>
                      <a:cubicBezTo>
                        <a:pt x="184507" y="183885"/>
                        <a:pt x="182358" y="185726"/>
                        <a:pt x="178674" y="185726"/>
                      </a:cubicBezTo>
                      <a:lnTo>
                        <a:pt x="156929" y="185726"/>
                      </a:lnTo>
                      <a:cubicBezTo>
                        <a:pt x="152938" y="185726"/>
                        <a:pt x="151352" y="183885"/>
                        <a:pt x="151864" y="180150"/>
                      </a:cubicBezTo>
                      <a:lnTo>
                        <a:pt x="165116" y="105603"/>
                      </a:lnTo>
                      <a:lnTo>
                        <a:pt x="46517" y="105603"/>
                      </a:lnTo>
                      <a:lnTo>
                        <a:pt x="33265" y="180150"/>
                      </a:lnTo>
                      <a:cubicBezTo>
                        <a:pt x="32753" y="183885"/>
                        <a:pt x="30349" y="185726"/>
                        <a:pt x="26614" y="185726"/>
                      </a:cubicBezTo>
                      <a:lnTo>
                        <a:pt x="4869" y="185726"/>
                      </a:lnTo>
                      <a:cubicBezTo>
                        <a:pt x="1134" y="185726"/>
                        <a:pt x="-452" y="183885"/>
                        <a:pt x="111" y="180150"/>
                      </a:cubicBezTo>
                      <a:lnTo>
                        <a:pt x="30860" y="5577"/>
                      </a:lnTo>
                      <a:cubicBezTo>
                        <a:pt x="31679" y="1842"/>
                        <a:pt x="33777" y="0"/>
                        <a:pt x="37512" y="0"/>
                      </a:cubicBezTo>
                      <a:lnTo>
                        <a:pt x="59257" y="0"/>
                      </a:lnTo>
                      <a:cubicBezTo>
                        <a:pt x="62991" y="0"/>
                        <a:pt x="64833" y="1842"/>
                        <a:pt x="64015" y="5577"/>
                      </a:cubicBezTo>
                      <a:lnTo>
                        <a:pt x="51275" y="78281"/>
                      </a:lnTo>
                      <a:lnTo>
                        <a:pt x="169874" y="78281"/>
                      </a:lnTo>
                      <a:lnTo>
                        <a:pt x="182614" y="5577"/>
                      </a:lnTo>
                      <a:cubicBezTo>
                        <a:pt x="183432" y="1842"/>
                        <a:pt x="185530" y="0"/>
                        <a:pt x="189521" y="0"/>
                      </a:cubicBezTo>
                      <a:lnTo>
                        <a:pt x="211266" y="0"/>
                      </a:lnTo>
                      <a:cubicBezTo>
                        <a:pt x="215001" y="0"/>
                        <a:pt x="216587" y="1842"/>
                        <a:pt x="215768" y="5577"/>
                      </a:cubicBezTo>
                      <a:lnTo>
                        <a:pt x="185018" y="180150"/>
                      </a:lnTo>
                      <a:close/>
                    </a:path>
                  </a:pathLst>
                </a:custGeom>
                <a:grpFill/>
                <a:ln w="5116" cap="flat">
                  <a:noFill/>
                  <a:prstDash val="solid"/>
                  <a:miter/>
                </a:ln>
              </p:spPr>
              <p:txBody>
                <a:bodyPr rtlCol="0" anchor="ctr"/>
                <a:lstStyle/>
                <a:p>
                  <a:endParaRPr lang="en-US" sz="3200"/>
                </a:p>
              </p:txBody>
            </p:sp>
            <p:sp>
              <p:nvSpPr>
                <p:cNvPr id="2648" name="Freeform: Shape 2647">
                  <a:extLst>
                    <a:ext uri="{FF2B5EF4-FFF2-40B4-BE49-F238E27FC236}">
                      <a16:creationId xmlns:a16="http://schemas.microsoft.com/office/drawing/2014/main" id="{55AB1B0C-957B-4DD4-9EE9-EE83C6E05E21}"/>
                    </a:ext>
                  </a:extLst>
                </p:cNvPr>
                <p:cNvSpPr/>
                <p:nvPr/>
              </p:nvSpPr>
              <p:spPr>
                <a:xfrm>
                  <a:off x="1756668" y="2228207"/>
                  <a:ext cx="205929" cy="185726"/>
                </a:xfrm>
                <a:custGeom>
                  <a:avLst/>
                  <a:gdLst>
                    <a:gd name="connsiteX0" fmla="*/ 201238 w 205929"/>
                    <a:gd name="connsiteY0" fmla="*/ 0 h 185726"/>
                    <a:gd name="connsiteX1" fmla="*/ 205740 w 205929"/>
                    <a:gd name="connsiteY1" fmla="*/ 5577 h 185726"/>
                    <a:gd name="connsiteX2" fmla="*/ 203080 w 205929"/>
                    <a:gd name="connsiteY2" fmla="*/ 22001 h 185726"/>
                    <a:gd name="connsiteX3" fmla="*/ 196428 w 205929"/>
                    <a:gd name="connsiteY3" fmla="*/ 27578 h 185726"/>
                    <a:gd name="connsiteX4" fmla="*/ 60331 w 205929"/>
                    <a:gd name="connsiteY4" fmla="*/ 27578 h 185726"/>
                    <a:gd name="connsiteX5" fmla="*/ 51326 w 205929"/>
                    <a:gd name="connsiteY5" fmla="*/ 77974 h 185726"/>
                    <a:gd name="connsiteX6" fmla="*/ 166446 w 205929"/>
                    <a:gd name="connsiteY6" fmla="*/ 77974 h 185726"/>
                    <a:gd name="connsiteX7" fmla="*/ 170948 w 205929"/>
                    <a:gd name="connsiteY7" fmla="*/ 83551 h 185726"/>
                    <a:gd name="connsiteX8" fmla="*/ 168288 w 205929"/>
                    <a:gd name="connsiteY8" fmla="*/ 100282 h 185726"/>
                    <a:gd name="connsiteX9" fmla="*/ 161636 w 205929"/>
                    <a:gd name="connsiteY9" fmla="*/ 105603 h 185726"/>
                    <a:gd name="connsiteX10" fmla="*/ 46517 w 205929"/>
                    <a:gd name="connsiteY10" fmla="*/ 105603 h 185726"/>
                    <a:gd name="connsiteX11" fmla="*/ 36949 w 205929"/>
                    <a:gd name="connsiteY11" fmla="*/ 158149 h 185726"/>
                    <a:gd name="connsiteX12" fmla="*/ 173046 w 205929"/>
                    <a:gd name="connsiteY12" fmla="*/ 158149 h 185726"/>
                    <a:gd name="connsiteX13" fmla="*/ 178060 w 205929"/>
                    <a:gd name="connsiteY13" fmla="*/ 163726 h 185726"/>
                    <a:gd name="connsiteX14" fmla="*/ 174888 w 205929"/>
                    <a:gd name="connsiteY14" fmla="*/ 180150 h 185726"/>
                    <a:gd name="connsiteX15" fmla="*/ 168544 w 205929"/>
                    <a:gd name="connsiteY15" fmla="*/ 185726 h 185726"/>
                    <a:gd name="connsiteX16" fmla="*/ 4869 w 205929"/>
                    <a:gd name="connsiteY16" fmla="*/ 185726 h 185726"/>
                    <a:gd name="connsiteX17" fmla="*/ 111 w 205929"/>
                    <a:gd name="connsiteY17" fmla="*/ 180150 h 185726"/>
                    <a:gd name="connsiteX18" fmla="*/ 30860 w 205929"/>
                    <a:gd name="connsiteY18" fmla="*/ 5577 h 185726"/>
                    <a:gd name="connsiteX19" fmla="*/ 37512 w 205929"/>
                    <a:gd name="connsiteY19" fmla="*/ 0 h 185726"/>
                    <a:gd name="connsiteX20" fmla="*/ 201238 w 205929"/>
                    <a:gd name="connsiteY20" fmla="*/ 0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929" h="185726">
                      <a:moveTo>
                        <a:pt x="201238" y="0"/>
                      </a:moveTo>
                      <a:cubicBezTo>
                        <a:pt x="204666" y="0"/>
                        <a:pt x="206559" y="1842"/>
                        <a:pt x="205740" y="5577"/>
                      </a:cubicBezTo>
                      <a:lnTo>
                        <a:pt x="203080" y="22001"/>
                      </a:lnTo>
                      <a:cubicBezTo>
                        <a:pt x="202261" y="25429"/>
                        <a:pt x="199907" y="27578"/>
                        <a:pt x="196428" y="27578"/>
                      </a:cubicBezTo>
                      <a:lnTo>
                        <a:pt x="60331" y="27578"/>
                      </a:lnTo>
                      <a:lnTo>
                        <a:pt x="51326" y="77974"/>
                      </a:lnTo>
                      <a:lnTo>
                        <a:pt x="166446" y="77974"/>
                      </a:lnTo>
                      <a:cubicBezTo>
                        <a:pt x="169874" y="77974"/>
                        <a:pt x="171767" y="79816"/>
                        <a:pt x="170948" y="83551"/>
                      </a:cubicBezTo>
                      <a:lnTo>
                        <a:pt x="168288" y="100282"/>
                      </a:lnTo>
                      <a:cubicBezTo>
                        <a:pt x="167776" y="103710"/>
                        <a:pt x="165116" y="105603"/>
                        <a:pt x="161636" y="105603"/>
                      </a:cubicBezTo>
                      <a:lnTo>
                        <a:pt x="46517" y="105603"/>
                      </a:lnTo>
                      <a:lnTo>
                        <a:pt x="36949" y="158149"/>
                      </a:lnTo>
                      <a:lnTo>
                        <a:pt x="173046" y="158149"/>
                      </a:lnTo>
                      <a:cubicBezTo>
                        <a:pt x="176781" y="158149"/>
                        <a:pt x="178623" y="160298"/>
                        <a:pt x="178060" y="163726"/>
                      </a:cubicBezTo>
                      <a:lnTo>
                        <a:pt x="174888" y="180150"/>
                      </a:lnTo>
                      <a:cubicBezTo>
                        <a:pt x="174376" y="183885"/>
                        <a:pt x="171972" y="185726"/>
                        <a:pt x="168544" y="185726"/>
                      </a:cubicBezTo>
                      <a:lnTo>
                        <a:pt x="4869" y="185726"/>
                      </a:lnTo>
                      <a:cubicBezTo>
                        <a:pt x="1134" y="185726"/>
                        <a:pt x="-452" y="183885"/>
                        <a:pt x="111" y="180150"/>
                      </a:cubicBezTo>
                      <a:lnTo>
                        <a:pt x="30860" y="5577"/>
                      </a:lnTo>
                      <a:cubicBezTo>
                        <a:pt x="31679" y="1842"/>
                        <a:pt x="33777" y="0"/>
                        <a:pt x="37512" y="0"/>
                      </a:cubicBezTo>
                      <a:lnTo>
                        <a:pt x="201238" y="0"/>
                      </a:lnTo>
                      <a:close/>
                    </a:path>
                  </a:pathLst>
                </a:custGeom>
                <a:grpFill/>
                <a:ln w="5116" cap="flat">
                  <a:noFill/>
                  <a:prstDash val="solid"/>
                  <a:miter/>
                </a:ln>
              </p:spPr>
              <p:txBody>
                <a:bodyPr rtlCol="0" anchor="ctr"/>
                <a:lstStyle/>
                <a:p>
                  <a:endParaRPr lang="en-US" sz="3200"/>
                </a:p>
              </p:txBody>
            </p:sp>
            <p:sp>
              <p:nvSpPr>
                <p:cNvPr id="2649" name="Freeform: Shape 2648">
                  <a:extLst>
                    <a:ext uri="{FF2B5EF4-FFF2-40B4-BE49-F238E27FC236}">
                      <a16:creationId xmlns:a16="http://schemas.microsoft.com/office/drawing/2014/main" id="{4D6FBBC1-19A3-4442-B53D-69057DC34CCE}"/>
                    </a:ext>
                  </a:extLst>
                </p:cNvPr>
                <p:cNvSpPr/>
                <p:nvPr/>
              </p:nvSpPr>
              <p:spPr>
                <a:xfrm>
                  <a:off x="1972888" y="2228207"/>
                  <a:ext cx="221606" cy="185726"/>
                </a:xfrm>
                <a:custGeom>
                  <a:avLst/>
                  <a:gdLst>
                    <a:gd name="connsiteX0" fmla="*/ 148436 w 221606"/>
                    <a:gd name="connsiteY0" fmla="*/ 185675 h 185726"/>
                    <a:gd name="connsiteX1" fmla="*/ 141017 w 221606"/>
                    <a:gd name="connsiteY1" fmla="*/ 181429 h 185726"/>
                    <a:gd name="connsiteX2" fmla="*/ 58489 w 221606"/>
                    <a:gd name="connsiteY2" fmla="*/ 27322 h 185726"/>
                    <a:gd name="connsiteX3" fmla="*/ 31423 w 221606"/>
                    <a:gd name="connsiteY3" fmla="*/ 180150 h 185726"/>
                    <a:gd name="connsiteX4" fmla="*/ 24772 w 221606"/>
                    <a:gd name="connsiteY4" fmla="*/ 185726 h 185726"/>
                    <a:gd name="connsiteX5" fmla="*/ 4869 w 221606"/>
                    <a:gd name="connsiteY5" fmla="*/ 185726 h 185726"/>
                    <a:gd name="connsiteX6" fmla="*/ 111 w 221606"/>
                    <a:gd name="connsiteY6" fmla="*/ 180150 h 185726"/>
                    <a:gd name="connsiteX7" fmla="*/ 30860 w 221606"/>
                    <a:gd name="connsiteY7" fmla="*/ 5577 h 185726"/>
                    <a:gd name="connsiteX8" fmla="*/ 37512 w 221606"/>
                    <a:gd name="connsiteY8" fmla="*/ 0 h 185726"/>
                    <a:gd name="connsiteX9" fmla="*/ 73327 w 221606"/>
                    <a:gd name="connsiteY9" fmla="*/ 0 h 185726"/>
                    <a:gd name="connsiteX10" fmla="*/ 80490 w 221606"/>
                    <a:gd name="connsiteY10" fmla="*/ 4247 h 185726"/>
                    <a:gd name="connsiteX11" fmla="*/ 163274 w 221606"/>
                    <a:gd name="connsiteY11" fmla="*/ 158661 h 185726"/>
                    <a:gd name="connsiteX12" fmla="*/ 190084 w 221606"/>
                    <a:gd name="connsiteY12" fmla="*/ 5577 h 185726"/>
                    <a:gd name="connsiteX13" fmla="*/ 196991 w 221606"/>
                    <a:gd name="connsiteY13" fmla="*/ 0 h 185726"/>
                    <a:gd name="connsiteX14" fmla="*/ 216894 w 221606"/>
                    <a:gd name="connsiteY14" fmla="*/ 0 h 185726"/>
                    <a:gd name="connsiteX15" fmla="*/ 221396 w 221606"/>
                    <a:gd name="connsiteY15" fmla="*/ 5577 h 185726"/>
                    <a:gd name="connsiteX16" fmla="*/ 190647 w 221606"/>
                    <a:gd name="connsiteY16" fmla="*/ 180150 h 185726"/>
                    <a:gd name="connsiteX17" fmla="*/ 184251 w 221606"/>
                    <a:gd name="connsiteY17" fmla="*/ 185726 h 185726"/>
                    <a:gd name="connsiteX18" fmla="*/ 148436 w 221606"/>
                    <a:gd name="connsiteY18" fmla="*/ 185726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1606" h="185726">
                      <a:moveTo>
                        <a:pt x="148436" y="185675"/>
                      </a:moveTo>
                      <a:cubicBezTo>
                        <a:pt x="144189" y="185675"/>
                        <a:pt x="142603" y="184601"/>
                        <a:pt x="141017" y="181429"/>
                      </a:cubicBezTo>
                      <a:lnTo>
                        <a:pt x="58489" y="27322"/>
                      </a:lnTo>
                      <a:lnTo>
                        <a:pt x="31423" y="180150"/>
                      </a:lnTo>
                      <a:cubicBezTo>
                        <a:pt x="30912" y="183885"/>
                        <a:pt x="28507" y="185726"/>
                        <a:pt x="24772" y="185726"/>
                      </a:cubicBezTo>
                      <a:lnTo>
                        <a:pt x="4869" y="185726"/>
                      </a:lnTo>
                      <a:cubicBezTo>
                        <a:pt x="1134" y="185726"/>
                        <a:pt x="-452" y="183885"/>
                        <a:pt x="111" y="180150"/>
                      </a:cubicBezTo>
                      <a:lnTo>
                        <a:pt x="30860" y="5577"/>
                      </a:lnTo>
                      <a:cubicBezTo>
                        <a:pt x="31679" y="1842"/>
                        <a:pt x="33777" y="0"/>
                        <a:pt x="37512" y="0"/>
                      </a:cubicBezTo>
                      <a:lnTo>
                        <a:pt x="73327" y="0"/>
                      </a:lnTo>
                      <a:cubicBezTo>
                        <a:pt x="77573" y="0"/>
                        <a:pt x="78904" y="1074"/>
                        <a:pt x="80490" y="4247"/>
                      </a:cubicBezTo>
                      <a:lnTo>
                        <a:pt x="163274" y="158661"/>
                      </a:lnTo>
                      <a:lnTo>
                        <a:pt x="190084" y="5577"/>
                      </a:lnTo>
                      <a:cubicBezTo>
                        <a:pt x="190902" y="1842"/>
                        <a:pt x="193256" y="0"/>
                        <a:pt x="196991" y="0"/>
                      </a:cubicBezTo>
                      <a:lnTo>
                        <a:pt x="216894" y="0"/>
                      </a:lnTo>
                      <a:cubicBezTo>
                        <a:pt x="220629" y="0"/>
                        <a:pt x="222215" y="1842"/>
                        <a:pt x="221396" y="5577"/>
                      </a:cubicBezTo>
                      <a:lnTo>
                        <a:pt x="190647" y="180150"/>
                      </a:lnTo>
                      <a:cubicBezTo>
                        <a:pt x="190135" y="183885"/>
                        <a:pt x="187986" y="185726"/>
                        <a:pt x="184251" y="185726"/>
                      </a:cubicBezTo>
                      <a:lnTo>
                        <a:pt x="148436" y="185726"/>
                      </a:lnTo>
                      <a:close/>
                    </a:path>
                  </a:pathLst>
                </a:custGeom>
                <a:grpFill/>
                <a:ln w="5116" cap="flat">
                  <a:noFill/>
                  <a:prstDash val="solid"/>
                  <a:miter/>
                </a:ln>
              </p:spPr>
              <p:txBody>
                <a:bodyPr rtlCol="0" anchor="ctr"/>
                <a:lstStyle/>
                <a:p>
                  <a:endParaRPr lang="en-US" sz="3200"/>
                </a:p>
              </p:txBody>
            </p:sp>
            <p:sp>
              <p:nvSpPr>
                <p:cNvPr id="2650" name="Freeform: Shape 2649">
                  <a:extLst>
                    <a:ext uri="{FF2B5EF4-FFF2-40B4-BE49-F238E27FC236}">
                      <a16:creationId xmlns:a16="http://schemas.microsoft.com/office/drawing/2014/main" id="{81E2AE2A-C9A2-4151-B54A-60BEB91FBC64}"/>
                    </a:ext>
                  </a:extLst>
                </p:cNvPr>
                <p:cNvSpPr/>
                <p:nvPr/>
              </p:nvSpPr>
              <p:spPr>
                <a:xfrm>
                  <a:off x="2212440" y="2228207"/>
                  <a:ext cx="64206" cy="185726"/>
                </a:xfrm>
                <a:custGeom>
                  <a:avLst/>
                  <a:gdLst>
                    <a:gd name="connsiteX0" fmla="*/ 33265 w 64206"/>
                    <a:gd name="connsiteY0" fmla="*/ 180150 h 185726"/>
                    <a:gd name="connsiteX1" fmla="*/ 26614 w 64206"/>
                    <a:gd name="connsiteY1" fmla="*/ 185726 h 185726"/>
                    <a:gd name="connsiteX2" fmla="*/ 4869 w 64206"/>
                    <a:gd name="connsiteY2" fmla="*/ 185726 h 185726"/>
                    <a:gd name="connsiteX3" fmla="*/ 111 w 64206"/>
                    <a:gd name="connsiteY3" fmla="*/ 180150 h 185726"/>
                    <a:gd name="connsiteX4" fmla="*/ 30860 w 64206"/>
                    <a:gd name="connsiteY4" fmla="*/ 5577 h 185726"/>
                    <a:gd name="connsiteX5" fmla="*/ 37512 w 64206"/>
                    <a:gd name="connsiteY5" fmla="*/ 0 h 185726"/>
                    <a:gd name="connsiteX6" fmla="*/ 59257 w 64206"/>
                    <a:gd name="connsiteY6" fmla="*/ 0 h 185726"/>
                    <a:gd name="connsiteX7" fmla="*/ 64015 w 64206"/>
                    <a:gd name="connsiteY7" fmla="*/ 5577 h 185726"/>
                    <a:gd name="connsiteX8" fmla="*/ 33265 w 64206"/>
                    <a:gd name="connsiteY8" fmla="*/ 180150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206" h="185726">
                      <a:moveTo>
                        <a:pt x="33265" y="180150"/>
                      </a:moveTo>
                      <a:cubicBezTo>
                        <a:pt x="32753" y="183885"/>
                        <a:pt x="30349" y="185726"/>
                        <a:pt x="26614" y="185726"/>
                      </a:cubicBezTo>
                      <a:lnTo>
                        <a:pt x="4869" y="185726"/>
                      </a:lnTo>
                      <a:cubicBezTo>
                        <a:pt x="1134" y="185726"/>
                        <a:pt x="-452" y="183885"/>
                        <a:pt x="111" y="180150"/>
                      </a:cubicBezTo>
                      <a:lnTo>
                        <a:pt x="30860" y="5577"/>
                      </a:lnTo>
                      <a:cubicBezTo>
                        <a:pt x="31679" y="1842"/>
                        <a:pt x="33777" y="0"/>
                        <a:pt x="37512" y="0"/>
                      </a:cubicBezTo>
                      <a:lnTo>
                        <a:pt x="59257" y="0"/>
                      </a:lnTo>
                      <a:cubicBezTo>
                        <a:pt x="62992" y="0"/>
                        <a:pt x="64833" y="1842"/>
                        <a:pt x="64015" y="5577"/>
                      </a:cubicBezTo>
                      <a:lnTo>
                        <a:pt x="33265" y="180150"/>
                      </a:lnTo>
                      <a:close/>
                    </a:path>
                  </a:pathLst>
                </a:custGeom>
                <a:grpFill/>
                <a:ln w="5116" cap="flat">
                  <a:noFill/>
                  <a:prstDash val="solid"/>
                  <a:miter/>
                </a:ln>
              </p:spPr>
              <p:txBody>
                <a:bodyPr rtlCol="0" anchor="ctr"/>
                <a:lstStyle/>
                <a:p>
                  <a:endParaRPr lang="en-US" sz="3200"/>
                </a:p>
              </p:txBody>
            </p:sp>
            <p:sp>
              <p:nvSpPr>
                <p:cNvPr id="2651" name="Freeform: Shape 2650">
                  <a:extLst>
                    <a:ext uri="{FF2B5EF4-FFF2-40B4-BE49-F238E27FC236}">
                      <a16:creationId xmlns:a16="http://schemas.microsoft.com/office/drawing/2014/main" id="{F137B3A5-FC18-4162-ACF2-15D9949CA5C0}"/>
                    </a:ext>
                  </a:extLst>
                </p:cNvPr>
                <p:cNvSpPr/>
                <p:nvPr/>
              </p:nvSpPr>
              <p:spPr>
                <a:xfrm>
                  <a:off x="2294405" y="2228207"/>
                  <a:ext cx="221606" cy="185726"/>
                </a:xfrm>
                <a:custGeom>
                  <a:avLst/>
                  <a:gdLst>
                    <a:gd name="connsiteX0" fmla="*/ 148436 w 221606"/>
                    <a:gd name="connsiteY0" fmla="*/ 185675 h 185726"/>
                    <a:gd name="connsiteX1" fmla="*/ 141017 w 221606"/>
                    <a:gd name="connsiteY1" fmla="*/ 181429 h 185726"/>
                    <a:gd name="connsiteX2" fmla="*/ 58489 w 221606"/>
                    <a:gd name="connsiteY2" fmla="*/ 27322 h 185726"/>
                    <a:gd name="connsiteX3" fmla="*/ 31423 w 221606"/>
                    <a:gd name="connsiteY3" fmla="*/ 180150 h 185726"/>
                    <a:gd name="connsiteX4" fmla="*/ 24772 w 221606"/>
                    <a:gd name="connsiteY4" fmla="*/ 185726 h 185726"/>
                    <a:gd name="connsiteX5" fmla="*/ 4869 w 221606"/>
                    <a:gd name="connsiteY5" fmla="*/ 185726 h 185726"/>
                    <a:gd name="connsiteX6" fmla="*/ 111 w 221606"/>
                    <a:gd name="connsiteY6" fmla="*/ 180150 h 185726"/>
                    <a:gd name="connsiteX7" fmla="*/ 30860 w 221606"/>
                    <a:gd name="connsiteY7" fmla="*/ 5577 h 185726"/>
                    <a:gd name="connsiteX8" fmla="*/ 37512 w 221606"/>
                    <a:gd name="connsiteY8" fmla="*/ 0 h 185726"/>
                    <a:gd name="connsiteX9" fmla="*/ 73327 w 221606"/>
                    <a:gd name="connsiteY9" fmla="*/ 0 h 185726"/>
                    <a:gd name="connsiteX10" fmla="*/ 80490 w 221606"/>
                    <a:gd name="connsiteY10" fmla="*/ 4247 h 185726"/>
                    <a:gd name="connsiteX11" fmla="*/ 163274 w 221606"/>
                    <a:gd name="connsiteY11" fmla="*/ 158661 h 185726"/>
                    <a:gd name="connsiteX12" fmla="*/ 190084 w 221606"/>
                    <a:gd name="connsiteY12" fmla="*/ 5577 h 185726"/>
                    <a:gd name="connsiteX13" fmla="*/ 196991 w 221606"/>
                    <a:gd name="connsiteY13" fmla="*/ 0 h 185726"/>
                    <a:gd name="connsiteX14" fmla="*/ 216894 w 221606"/>
                    <a:gd name="connsiteY14" fmla="*/ 0 h 185726"/>
                    <a:gd name="connsiteX15" fmla="*/ 221396 w 221606"/>
                    <a:gd name="connsiteY15" fmla="*/ 5577 h 185726"/>
                    <a:gd name="connsiteX16" fmla="*/ 190647 w 221606"/>
                    <a:gd name="connsiteY16" fmla="*/ 180150 h 185726"/>
                    <a:gd name="connsiteX17" fmla="*/ 184251 w 221606"/>
                    <a:gd name="connsiteY17" fmla="*/ 185726 h 185726"/>
                    <a:gd name="connsiteX18" fmla="*/ 148436 w 221606"/>
                    <a:gd name="connsiteY18" fmla="*/ 185726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1606" h="185726">
                      <a:moveTo>
                        <a:pt x="148436" y="185675"/>
                      </a:moveTo>
                      <a:cubicBezTo>
                        <a:pt x="144189" y="185675"/>
                        <a:pt x="142603" y="184601"/>
                        <a:pt x="141017" y="181429"/>
                      </a:cubicBezTo>
                      <a:lnTo>
                        <a:pt x="58489" y="27322"/>
                      </a:lnTo>
                      <a:lnTo>
                        <a:pt x="31423" y="180150"/>
                      </a:lnTo>
                      <a:cubicBezTo>
                        <a:pt x="30912" y="183885"/>
                        <a:pt x="28507" y="185726"/>
                        <a:pt x="24772" y="185726"/>
                      </a:cubicBezTo>
                      <a:lnTo>
                        <a:pt x="4869" y="185726"/>
                      </a:lnTo>
                      <a:cubicBezTo>
                        <a:pt x="1134" y="185726"/>
                        <a:pt x="-452" y="183885"/>
                        <a:pt x="111" y="180150"/>
                      </a:cubicBezTo>
                      <a:lnTo>
                        <a:pt x="30860" y="5577"/>
                      </a:lnTo>
                      <a:cubicBezTo>
                        <a:pt x="31679" y="1842"/>
                        <a:pt x="33777" y="0"/>
                        <a:pt x="37512" y="0"/>
                      </a:cubicBezTo>
                      <a:lnTo>
                        <a:pt x="73327" y="0"/>
                      </a:lnTo>
                      <a:cubicBezTo>
                        <a:pt x="77573" y="0"/>
                        <a:pt x="78904" y="1074"/>
                        <a:pt x="80490" y="4247"/>
                      </a:cubicBezTo>
                      <a:lnTo>
                        <a:pt x="163274" y="158661"/>
                      </a:lnTo>
                      <a:lnTo>
                        <a:pt x="190084" y="5577"/>
                      </a:lnTo>
                      <a:cubicBezTo>
                        <a:pt x="190902" y="1842"/>
                        <a:pt x="193256" y="0"/>
                        <a:pt x="196991" y="0"/>
                      </a:cubicBezTo>
                      <a:lnTo>
                        <a:pt x="216894" y="0"/>
                      </a:lnTo>
                      <a:cubicBezTo>
                        <a:pt x="220629" y="0"/>
                        <a:pt x="222215" y="1842"/>
                        <a:pt x="221396" y="5577"/>
                      </a:cubicBezTo>
                      <a:lnTo>
                        <a:pt x="190647" y="180150"/>
                      </a:lnTo>
                      <a:cubicBezTo>
                        <a:pt x="190135" y="183885"/>
                        <a:pt x="187986" y="185726"/>
                        <a:pt x="184251" y="185726"/>
                      </a:cubicBezTo>
                      <a:lnTo>
                        <a:pt x="148436" y="185726"/>
                      </a:lnTo>
                      <a:close/>
                    </a:path>
                  </a:pathLst>
                </a:custGeom>
                <a:grpFill/>
                <a:ln w="5116" cap="flat">
                  <a:noFill/>
                  <a:prstDash val="solid"/>
                  <a:miter/>
                </a:ln>
              </p:spPr>
              <p:txBody>
                <a:bodyPr rtlCol="0" anchor="ctr"/>
                <a:lstStyle/>
                <a:p>
                  <a:endParaRPr lang="en-US" sz="3200"/>
                </a:p>
              </p:txBody>
            </p:sp>
            <p:sp>
              <p:nvSpPr>
                <p:cNvPr id="2652" name="Freeform: Shape 2651">
                  <a:extLst>
                    <a:ext uri="{FF2B5EF4-FFF2-40B4-BE49-F238E27FC236}">
                      <a16:creationId xmlns:a16="http://schemas.microsoft.com/office/drawing/2014/main" id="{98539ED5-037D-4D1A-9313-CD3BBA90E99F}"/>
                    </a:ext>
                  </a:extLst>
                </p:cNvPr>
                <p:cNvSpPr/>
                <p:nvPr/>
              </p:nvSpPr>
              <p:spPr>
                <a:xfrm>
                  <a:off x="2536625" y="2228258"/>
                  <a:ext cx="205834" cy="185675"/>
                </a:xfrm>
                <a:custGeom>
                  <a:avLst/>
                  <a:gdLst>
                    <a:gd name="connsiteX0" fmla="*/ 81249 w 205834"/>
                    <a:gd name="connsiteY0" fmla="*/ 27526 h 185675"/>
                    <a:gd name="connsiteX1" fmla="*/ 50755 w 205834"/>
                    <a:gd name="connsiteY1" fmla="*/ 49834 h 185675"/>
                    <a:gd name="connsiteX2" fmla="*/ 35610 w 205834"/>
                    <a:gd name="connsiteY2" fmla="*/ 135790 h 185675"/>
                    <a:gd name="connsiteX3" fmla="*/ 34536 w 205834"/>
                    <a:gd name="connsiteY3" fmla="*/ 145051 h 185675"/>
                    <a:gd name="connsiteX4" fmla="*/ 58123 w 205834"/>
                    <a:gd name="connsiteY4" fmla="*/ 158047 h 185675"/>
                    <a:gd name="connsiteX5" fmla="*/ 134767 w 205834"/>
                    <a:gd name="connsiteY5" fmla="*/ 158047 h 185675"/>
                    <a:gd name="connsiteX6" fmla="*/ 154158 w 205834"/>
                    <a:gd name="connsiteY6" fmla="*/ 142390 h 185675"/>
                    <a:gd name="connsiteX7" fmla="*/ 159479 w 205834"/>
                    <a:gd name="connsiteY7" fmla="*/ 113227 h 185675"/>
                    <a:gd name="connsiteX8" fmla="*/ 106933 w 205834"/>
                    <a:gd name="connsiteY8" fmla="*/ 113227 h 185675"/>
                    <a:gd name="connsiteX9" fmla="*/ 102175 w 205834"/>
                    <a:gd name="connsiteY9" fmla="*/ 107650 h 185675"/>
                    <a:gd name="connsiteX10" fmla="*/ 105092 w 205834"/>
                    <a:gd name="connsiteY10" fmla="*/ 91226 h 185675"/>
                    <a:gd name="connsiteX11" fmla="*/ 111743 w 205834"/>
                    <a:gd name="connsiteY11" fmla="*/ 85649 h 185675"/>
                    <a:gd name="connsiteX12" fmla="*/ 190792 w 205834"/>
                    <a:gd name="connsiteY12" fmla="*/ 85649 h 185675"/>
                    <a:gd name="connsiteX13" fmla="*/ 195550 w 205834"/>
                    <a:gd name="connsiteY13" fmla="*/ 91226 h 185675"/>
                    <a:gd name="connsiteX14" fmla="*/ 186238 w 205834"/>
                    <a:gd name="connsiteY14" fmla="*/ 144283 h 185675"/>
                    <a:gd name="connsiteX15" fmla="*/ 135841 w 205834"/>
                    <a:gd name="connsiteY15" fmla="*/ 185675 h 185675"/>
                    <a:gd name="connsiteX16" fmla="*/ 38220 w 205834"/>
                    <a:gd name="connsiteY16" fmla="*/ 185675 h 185675"/>
                    <a:gd name="connsiteX17" fmla="*/ 0 w 205834"/>
                    <a:gd name="connsiteY17" fmla="*/ 154926 h 185675"/>
                    <a:gd name="connsiteX18" fmla="*/ 1074 w 205834"/>
                    <a:gd name="connsiteY18" fmla="*/ 143260 h 185675"/>
                    <a:gd name="connsiteX19" fmla="*/ 18828 w 205834"/>
                    <a:gd name="connsiteY19" fmla="*/ 42466 h 185675"/>
                    <a:gd name="connsiteX20" fmla="*/ 70811 w 205834"/>
                    <a:gd name="connsiteY20" fmla="*/ 0 h 185675"/>
                    <a:gd name="connsiteX21" fmla="*/ 168433 w 205834"/>
                    <a:gd name="connsiteY21" fmla="*/ 0 h 185675"/>
                    <a:gd name="connsiteX22" fmla="*/ 205834 w 205834"/>
                    <a:gd name="connsiteY22" fmla="*/ 28140 h 185675"/>
                    <a:gd name="connsiteX23" fmla="*/ 204504 w 205834"/>
                    <a:gd name="connsiteY23" fmla="*/ 41392 h 185675"/>
                    <a:gd name="connsiteX24" fmla="*/ 202355 w 205834"/>
                    <a:gd name="connsiteY24" fmla="*/ 51215 h 185675"/>
                    <a:gd name="connsiteX25" fmla="*/ 195704 w 205834"/>
                    <a:gd name="connsiteY25" fmla="*/ 56537 h 185675"/>
                    <a:gd name="connsiteX26" fmla="*/ 175033 w 205834"/>
                    <a:gd name="connsiteY26" fmla="*/ 56537 h 185675"/>
                    <a:gd name="connsiteX27" fmla="*/ 170275 w 205834"/>
                    <a:gd name="connsiteY27" fmla="*/ 51215 h 185675"/>
                    <a:gd name="connsiteX28" fmla="*/ 171605 w 205834"/>
                    <a:gd name="connsiteY28" fmla="*/ 43234 h 185675"/>
                    <a:gd name="connsiteX29" fmla="*/ 172117 w 205834"/>
                    <a:gd name="connsiteY29" fmla="*/ 38731 h 185675"/>
                    <a:gd name="connsiteX30" fmla="*/ 157791 w 205834"/>
                    <a:gd name="connsiteY30" fmla="*/ 27578 h 185675"/>
                    <a:gd name="connsiteX31" fmla="*/ 81249 w 205834"/>
                    <a:gd name="connsiteY31" fmla="*/ 27578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5834" h="185675">
                      <a:moveTo>
                        <a:pt x="81249" y="27526"/>
                      </a:moveTo>
                      <a:cubicBezTo>
                        <a:pt x="59504" y="27526"/>
                        <a:pt x="54183" y="31517"/>
                        <a:pt x="50755" y="49834"/>
                      </a:cubicBezTo>
                      <a:lnTo>
                        <a:pt x="35610" y="135790"/>
                      </a:lnTo>
                      <a:cubicBezTo>
                        <a:pt x="35099" y="139525"/>
                        <a:pt x="34536" y="142441"/>
                        <a:pt x="34536" y="145051"/>
                      </a:cubicBezTo>
                      <a:cubicBezTo>
                        <a:pt x="34536" y="155642"/>
                        <a:pt x="40625" y="158047"/>
                        <a:pt x="58123" y="158047"/>
                      </a:cubicBezTo>
                      <a:lnTo>
                        <a:pt x="134767" y="158047"/>
                      </a:lnTo>
                      <a:cubicBezTo>
                        <a:pt x="146176" y="158047"/>
                        <a:pt x="152265" y="153032"/>
                        <a:pt x="154158" y="142390"/>
                      </a:cubicBezTo>
                      <a:lnTo>
                        <a:pt x="159479" y="113227"/>
                      </a:lnTo>
                      <a:lnTo>
                        <a:pt x="106933" y="113227"/>
                      </a:lnTo>
                      <a:cubicBezTo>
                        <a:pt x="103199" y="113227"/>
                        <a:pt x="101612" y="111385"/>
                        <a:pt x="102175" y="107650"/>
                      </a:cubicBezTo>
                      <a:lnTo>
                        <a:pt x="105092" y="91226"/>
                      </a:lnTo>
                      <a:cubicBezTo>
                        <a:pt x="105603" y="87798"/>
                        <a:pt x="108008" y="85649"/>
                        <a:pt x="111743" y="85649"/>
                      </a:cubicBezTo>
                      <a:lnTo>
                        <a:pt x="190792" y="85649"/>
                      </a:lnTo>
                      <a:cubicBezTo>
                        <a:pt x="194527" y="85649"/>
                        <a:pt x="196113" y="87798"/>
                        <a:pt x="195550" y="91226"/>
                      </a:cubicBezTo>
                      <a:lnTo>
                        <a:pt x="186238" y="144283"/>
                      </a:lnTo>
                      <a:cubicBezTo>
                        <a:pt x="180917" y="174521"/>
                        <a:pt x="175084" y="185675"/>
                        <a:pt x="135841" y="185675"/>
                      </a:cubicBezTo>
                      <a:lnTo>
                        <a:pt x="38220" y="185675"/>
                      </a:lnTo>
                      <a:cubicBezTo>
                        <a:pt x="12484" y="185675"/>
                        <a:pt x="0" y="175852"/>
                        <a:pt x="0" y="154926"/>
                      </a:cubicBezTo>
                      <a:cubicBezTo>
                        <a:pt x="0" y="151498"/>
                        <a:pt x="256" y="147507"/>
                        <a:pt x="1074" y="143260"/>
                      </a:cubicBezTo>
                      <a:lnTo>
                        <a:pt x="18828" y="42466"/>
                      </a:lnTo>
                      <a:cubicBezTo>
                        <a:pt x="23894" y="13814"/>
                        <a:pt x="32899" y="0"/>
                        <a:pt x="70811" y="0"/>
                      </a:cubicBezTo>
                      <a:lnTo>
                        <a:pt x="168433" y="0"/>
                      </a:lnTo>
                      <a:cubicBezTo>
                        <a:pt x="194680" y="0"/>
                        <a:pt x="205834" y="7982"/>
                        <a:pt x="205834" y="28140"/>
                      </a:cubicBezTo>
                      <a:cubicBezTo>
                        <a:pt x="205834" y="31875"/>
                        <a:pt x="205578" y="36634"/>
                        <a:pt x="204504" y="41392"/>
                      </a:cubicBezTo>
                      <a:lnTo>
                        <a:pt x="202355" y="51215"/>
                      </a:lnTo>
                      <a:cubicBezTo>
                        <a:pt x="201536" y="54643"/>
                        <a:pt x="199439" y="56537"/>
                        <a:pt x="195704" y="56537"/>
                      </a:cubicBezTo>
                      <a:lnTo>
                        <a:pt x="175033" y="56537"/>
                      </a:lnTo>
                      <a:cubicBezTo>
                        <a:pt x="171298" y="56537"/>
                        <a:pt x="169712" y="54695"/>
                        <a:pt x="170275" y="51215"/>
                      </a:cubicBezTo>
                      <a:lnTo>
                        <a:pt x="171605" y="43234"/>
                      </a:lnTo>
                      <a:cubicBezTo>
                        <a:pt x="171861" y="41648"/>
                        <a:pt x="172117" y="40062"/>
                        <a:pt x="172117" y="38731"/>
                      </a:cubicBezTo>
                      <a:cubicBezTo>
                        <a:pt x="172117" y="31313"/>
                        <a:pt x="167614" y="27578"/>
                        <a:pt x="157791" y="27578"/>
                      </a:cubicBezTo>
                      <a:lnTo>
                        <a:pt x="81249" y="27578"/>
                      </a:lnTo>
                      <a:close/>
                    </a:path>
                  </a:pathLst>
                </a:custGeom>
                <a:grpFill/>
                <a:ln w="5116" cap="flat">
                  <a:noFill/>
                  <a:prstDash val="solid"/>
                  <a:miter/>
                </a:ln>
              </p:spPr>
              <p:txBody>
                <a:bodyPr rtlCol="0" anchor="ctr"/>
                <a:lstStyle/>
                <a:p>
                  <a:endParaRPr lang="en-US" sz="3200"/>
                </a:p>
              </p:txBody>
            </p:sp>
            <p:sp>
              <p:nvSpPr>
                <p:cNvPr id="2653" name="Freeform: Shape 2652">
                  <a:extLst>
                    <a:ext uri="{FF2B5EF4-FFF2-40B4-BE49-F238E27FC236}">
                      <a16:creationId xmlns:a16="http://schemas.microsoft.com/office/drawing/2014/main" id="{7E6545A7-9B47-4657-B404-9D5D4D461FAB}"/>
                    </a:ext>
                  </a:extLst>
                </p:cNvPr>
                <p:cNvSpPr/>
                <p:nvPr/>
              </p:nvSpPr>
              <p:spPr>
                <a:xfrm>
                  <a:off x="2846366" y="2228155"/>
                  <a:ext cx="207070" cy="185726"/>
                </a:xfrm>
                <a:custGeom>
                  <a:avLst/>
                  <a:gdLst>
                    <a:gd name="connsiteX0" fmla="*/ 170999 w 207070"/>
                    <a:gd name="connsiteY0" fmla="*/ 51 h 185726"/>
                    <a:gd name="connsiteX1" fmla="*/ 207070 w 207070"/>
                    <a:gd name="connsiteY1" fmla="*/ 28959 h 185726"/>
                    <a:gd name="connsiteX2" fmla="*/ 205996 w 207070"/>
                    <a:gd name="connsiteY2" fmla="*/ 40624 h 185726"/>
                    <a:gd name="connsiteX3" fmla="*/ 199089 w 207070"/>
                    <a:gd name="connsiteY3" fmla="*/ 80942 h 185726"/>
                    <a:gd name="connsiteX4" fmla="*/ 149203 w 207070"/>
                    <a:gd name="connsiteY4" fmla="*/ 121515 h 185726"/>
                    <a:gd name="connsiteX5" fmla="*/ 43600 w 207070"/>
                    <a:gd name="connsiteY5" fmla="*/ 121515 h 185726"/>
                    <a:gd name="connsiteX6" fmla="*/ 33265 w 207070"/>
                    <a:gd name="connsiteY6" fmla="*/ 180150 h 185726"/>
                    <a:gd name="connsiteX7" fmla="*/ 26614 w 207070"/>
                    <a:gd name="connsiteY7" fmla="*/ 185726 h 185726"/>
                    <a:gd name="connsiteX8" fmla="*/ 4869 w 207070"/>
                    <a:gd name="connsiteY8" fmla="*/ 185726 h 185726"/>
                    <a:gd name="connsiteX9" fmla="*/ 111 w 207070"/>
                    <a:gd name="connsiteY9" fmla="*/ 180150 h 185726"/>
                    <a:gd name="connsiteX10" fmla="*/ 30860 w 207070"/>
                    <a:gd name="connsiteY10" fmla="*/ 5577 h 185726"/>
                    <a:gd name="connsiteX11" fmla="*/ 37512 w 207070"/>
                    <a:gd name="connsiteY11" fmla="*/ 0 h 185726"/>
                    <a:gd name="connsiteX12" fmla="*/ 170999 w 207070"/>
                    <a:gd name="connsiteY12" fmla="*/ 0 h 185726"/>
                    <a:gd name="connsiteX13" fmla="*/ 60382 w 207070"/>
                    <a:gd name="connsiteY13" fmla="*/ 27629 h 185726"/>
                    <a:gd name="connsiteX14" fmla="*/ 48461 w 207070"/>
                    <a:gd name="connsiteY14" fmla="*/ 94194 h 185726"/>
                    <a:gd name="connsiteX15" fmla="*/ 137845 w 207070"/>
                    <a:gd name="connsiteY15" fmla="*/ 94194 h 185726"/>
                    <a:gd name="connsiteX16" fmla="*/ 167316 w 207070"/>
                    <a:gd name="connsiteY16" fmla="*/ 72449 h 185726"/>
                    <a:gd name="connsiteX17" fmla="*/ 171306 w 207070"/>
                    <a:gd name="connsiteY17" fmla="*/ 49374 h 185726"/>
                    <a:gd name="connsiteX18" fmla="*/ 172381 w 207070"/>
                    <a:gd name="connsiteY18" fmla="*/ 40113 h 185726"/>
                    <a:gd name="connsiteX19" fmla="*/ 149817 w 207070"/>
                    <a:gd name="connsiteY19" fmla="*/ 27629 h 185726"/>
                    <a:gd name="connsiteX20" fmla="*/ 60382 w 207070"/>
                    <a:gd name="connsiteY20" fmla="*/ 27629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7070" h="185726">
                      <a:moveTo>
                        <a:pt x="170999" y="51"/>
                      </a:moveTo>
                      <a:cubicBezTo>
                        <a:pt x="195149" y="51"/>
                        <a:pt x="207070" y="9312"/>
                        <a:pt x="207070" y="28959"/>
                      </a:cubicBezTo>
                      <a:cubicBezTo>
                        <a:pt x="207070" y="32694"/>
                        <a:pt x="206814" y="36378"/>
                        <a:pt x="205996" y="40624"/>
                      </a:cubicBezTo>
                      <a:lnTo>
                        <a:pt x="199089" y="80942"/>
                      </a:lnTo>
                      <a:cubicBezTo>
                        <a:pt x="194330" y="108520"/>
                        <a:pt x="186093" y="121515"/>
                        <a:pt x="149203" y="121515"/>
                      </a:cubicBezTo>
                      <a:lnTo>
                        <a:pt x="43600" y="121515"/>
                      </a:lnTo>
                      <a:lnTo>
                        <a:pt x="33265" y="180150"/>
                      </a:lnTo>
                      <a:cubicBezTo>
                        <a:pt x="32753" y="183885"/>
                        <a:pt x="30349" y="185726"/>
                        <a:pt x="26614" y="185726"/>
                      </a:cubicBezTo>
                      <a:lnTo>
                        <a:pt x="4869" y="185726"/>
                      </a:lnTo>
                      <a:cubicBezTo>
                        <a:pt x="1134" y="185726"/>
                        <a:pt x="-452" y="183885"/>
                        <a:pt x="111" y="180150"/>
                      </a:cubicBezTo>
                      <a:lnTo>
                        <a:pt x="30860" y="5577"/>
                      </a:lnTo>
                      <a:cubicBezTo>
                        <a:pt x="31679" y="1842"/>
                        <a:pt x="33777" y="0"/>
                        <a:pt x="37512" y="0"/>
                      </a:cubicBezTo>
                      <a:lnTo>
                        <a:pt x="170999" y="0"/>
                      </a:lnTo>
                      <a:close/>
                      <a:moveTo>
                        <a:pt x="60382" y="27629"/>
                      </a:moveTo>
                      <a:lnTo>
                        <a:pt x="48461" y="94194"/>
                      </a:lnTo>
                      <a:lnTo>
                        <a:pt x="137845" y="94194"/>
                      </a:lnTo>
                      <a:cubicBezTo>
                        <a:pt x="159334" y="94194"/>
                        <a:pt x="164399" y="89947"/>
                        <a:pt x="167316" y="72449"/>
                      </a:cubicBezTo>
                      <a:lnTo>
                        <a:pt x="171306" y="49374"/>
                      </a:lnTo>
                      <a:cubicBezTo>
                        <a:pt x="171818" y="45639"/>
                        <a:pt x="172381" y="42722"/>
                        <a:pt x="172381" y="40113"/>
                      </a:cubicBezTo>
                      <a:cubicBezTo>
                        <a:pt x="172381" y="30289"/>
                        <a:pt x="166548" y="27629"/>
                        <a:pt x="149817" y="27629"/>
                      </a:cubicBezTo>
                      <a:lnTo>
                        <a:pt x="60382" y="27629"/>
                      </a:lnTo>
                      <a:close/>
                    </a:path>
                  </a:pathLst>
                </a:custGeom>
                <a:grpFill/>
                <a:ln w="5116" cap="flat">
                  <a:noFill/>
                  <a:prstDash val="solid"/>
                  <a:miter/>
                </a:ln>
              </p:spPr>
              <p:txBody>
                <a:bodyPr rtlCol="0" anchor="ctr"/>
                <a:lstStyle/>
                <a:p>
                  <a:endParaRPr lang="en-US" sz="3200"/>
                </a:p>
              </p:txBody>
            </p:sp>
            <p:sp>
              <p:nvSpPr>
                <p:cNvPr id="2654" name="Freeform: Shape 2653">
                  <a:extLst>
                    <a:ext uri="{FF2B5EF4-FFF2-40B4-BE49-F238E27FC236}">
                      <a16:creationId xmlns:a16="http://schemas.microsoft.com/office/drawing/2014/main" id="{F923D1A4-E8DA-44DA-AC90-69880CC9F5DA}"/>
                    </a:ext>
                  </a:extLst>
                </p:cNvPr>
                <p:cNvSpPr/>
                <p:nvPr/>
              </p:nvSpPr>
              <p:spPr>
                <a:xfrm>
                  <a:off x="3033730" y="2228207"/>
                  <a:ext cx="212293" cy="185726"/>
                </a:xfrm>
                <a:custGeom>
                  <a:avLst/>
                  <a:gdLst>
                    <a:gd name="connsiteX0" fmla="*/ 167725 w 212293"/>
                    <a:gd name="connsiteY0" fmla="*/ 146688 h 185726"/>
                    <a:gd name="connsiteX1" fmla="*/ 57620 w 212293"/>
                    <a:gd name="connsiteY1" fmla="*/ 146688 h 185726"/>
                    <a:gd name="connsiteX2" fmla="*/ 36130 w 212293"/>
                    <a:gd name="connsiteY2" fmla="*/ 180661 h 185726"/>
                    <a:gd name="connsiteX3" fmla="*/ 27381 w 212293"/>
                    <a:gd name="connsiteY3" fmla="*/ 185726 h 185726"/>
                    <a:gd name="connsiteX4" fmla="*/ 3232 w 212293"/>
                    <a:gd name="connsiteY4" fmla="*/ 185726 h 185726"/>
                    <a:gd name="connsiteX5" fmla="*/ 1083 w 212293"/>
                    <a:gd name="connsiteY5" fmla="*/ 180150 h 185726"/>
                    <a:gd name="connsiteX6" fmla="*/ 113900 w 212293"/>
                    <a:gd name="connsiteY6" fmla="*/ 5014 h 185726"/>
                    <a:gd name="connsiteX7" fmla="*/ 122649 w 212293"/>
                    <a:gd name="connsiteY7" fmla="*/ 0 h 185726"/>
                    <a:gd name="connsiteX8" fmla="*/ 153962 w 212293"/>
                    <a:gd name="connsiteY8" fmla="*/ 0 h 185726"/>
                    <a:gd name="connsiteX9" fmla="*/ 160869 w 212293"/>
                    <a:gd name="connsiteY9" fmla="*/ 5014 h 185726"/>
                    <a:gd name="connsiteX10" fmla="*/ 212085 w 212293"/>
                    <a:gd name="connsiteY10" fmla="*/ 180098 h 185726"/>
                    <a:gd name="connsiteX11" fmla="*/ 208094 w 212293"/>
                    <a:gd name="connsiteY11" fmla="*/ 185675 h 185726"/>
                    <a:gd name="connsiteX12" fmla="*/ 184507 w 212293"/>
                    <a:gd name="connsiteY12" fmla="*/ 185675 h 185726"/>
                    <a:gd name="connsiteX13" fmla="*/ 177344 w 212293"/>
                    <a:gd name="connsiteY13" fmla="*/ 180610 h 185726"/>
                    <a:gd name="connsiteX14" fmla="*/ 167725 w 212293"/>
                    <a:gd name="connsiteY14" fmla="*/ 146688 h 185726"/>
                    <a:gd name="connsiteX15" fmla="*/ 74913 w 212293"/>
                    <a:gd name="connsiteY15" fmla="*/ 119111 h 185726"/>
                    <a:gd name="connsiteX16" fmla="*/ 160050 w 212293"/>
                    <a:gd name="connsiteY16" fmla="*/ 119111 h 185726"/>
                    <a:gd name="connsiteX17" fmla="*/ 134059 w 212293"/>
                    <a:gd name="connsiteY17" fmla="*/ 25736 h 185726"/>
                    <a:gd name="connsiteX18" fmla="*/ 74913 w 212293"/>
                    <a:gd name="connsiteY18" fmla="*/ 119111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293" h="185726">
                      <a:moveTo>
                        <a:pt x="167725" y="146688"/>
                      </a:moveTo>
                      <a:lnTo>
                        <a:pt x="57620" y="146688"/>
                      </a:lnTo>
                      <a:lnTo>
                        <a:pt x="36130" y="180661"/>
                      </a:lnTo>
                      <a:cubicBezTo>
                        <a:pt x="34033" y="184089"/>
                        <a:pt x="31884" y="185726"/>
                        <a:pt x="27381" y="185726"/>
                      </a:cubicBezTo>
                      <a:lnTo>
                        <a:pt x="3232" y="185726"/>
                      </a:lnTo>
                      <a:cubicBezTo>
                        <a:pt x="60" y="185726"/>
                        <a:pt x="-1015" y="183322"/>
                        <a:pt x="1083" y="180150"/>
                      </a:cubicBezTo>
                      <a:lnTo>
                        <a:pt x="113900" y="5014"/>
                      </a:lnTo>
                      <a:cubicBezTo>
                        <a:pt x="116049" y="1586"/>
                        <a:pt x="118403" y="0"/>
                        <a:pt x="122649" y="0"/>
                      </a:cubicBezTo>
                      <a:lnTo>
                        <a:pt x="153962" y="0"/>
                      </a:lnTo>
                      <a:cubicBezTo>
                        <a:pt x="158209" y="0"/>
                        <a:pt x="160050" y="1586"/>
                        <a:pt x="160869" y="5014"/>
                      </a:cubicBezTo>
                      <a:lnTo>
                        <a:pt x="212085" y="180098"/>
                      </a:lnTo>
                      <a:cubicBezTo>
                        <a:pt x="212903" y="183271"/>
                        <a:pt x="211266" y="185675"/>
                        <a:pt x="208094" y="185675"/>
                      </a:cubicBezTo>
                      <a:lnTo>
                        <a:pt x="184507" y="185675"/>
                      </a:lnTo>
                      <a:cubicBezTo>
                        <a:pt x="179749" y="185675"/>
                        <a:pt x="178163" y="184089"/>
                        <a:pt x="177344" y="180610"/>
                      </a:cubicBezTo>
                      <a:lnTo>
                        <a:pt x="167725" y="146688"/>
                      </a:lnTo>
                      <a:close/>
                      <a:moveTo>
                        <a:pt x="74913" y="119111"/>
                      </a:moveTo>
                      <a:lnTo>
                        <a:pt x="160050" y="119111"/>
                      </a:lnTo>
                      <a:lnTo>
                        <a:pt x="134059" y="25736"/>
                      </a:lnTo>
                      <a:lnTo>
                        <a:pt x="74913" y="119111"/>
                      </a:lnTo>
                      <a:close/>
                    </a:path>
                  </a:pathLst>
                </a:custGeom>
                <a:grpFill/>
                <a:ln w="5116" cap="flat">
                  <a:noFill/>
                  <a:prstDash val="solid"/>
                  <a:miter/>
                </a:ln>
              </p:spPr>
              <p:txBody>
                <a:bodyPr rtlCol="0" anchor="ctr"/>
                <a:lstStyle/>
                <a:p>
                  <a:endParaRPr lang="en-US" sz="3200"/>
                </a:p>
              </p:txBody>
            </p:sp>
            <p:sp>
              <p:nvSpPr>
                <p:cNvPr id="2655" name="Freeform: Shape 2654">
                  <a:extLst>
                    <a:ext uri="{FF2B5EF4-FFF2-40B4-BE49-F238E27FC236}">
                      <a16:creationId xmlns:a16="http://schemas.microsoft.com/office/drawing/2014/main" id="{F2A69233-474D-4BA4-A0B5-50AEE8B68AAC}"/>
                    </a:ext>
                  </a:extLst>
                </p:cNvPr>
                <p:cNvSpPr/>
                <p:nvPr/>
              </p:nvSpPr>
              <p:spPr>
                <a:xfrm>
                  <a:off x="3276709" y="2228104"/>
                  <a:ext cx="208349" cy="185777"/>
                </a:xfrm>
                <a:custGeom>
                  <a:avLst/>
                  <a:gdLst>
                    <a:gd name="connsiteX0" fmla="*/ 172278 w 208349"/>
                    <a:gd name="connsiteY0" fmla="*/ 102 h 185777"/>
                    <a:gd name="connsiteX1" fmla="*/ 208349 w 208349"/>
                    <a:gd name="connsiteY1" fmla="*/ 29010 h 185777"/>
                    <a:gd name="connsiteX2" fmla="*/ 207275 w 208349"/>
                    <a:gd name="connsiteY2" fmla="*/ 40676 h 185777"/>
                    <a:gd name="connsiteX3" fmla="*/ 200931 w 208349"/>
                    <a:gd name="connsiteY3" fmla="*/ 77002 h 185777"/>
                    <a:gd name="connsiteX4" fmla="*/ 151301 w 208349"/>
                    <a:gd name="connsiteY4" fmla="*/ 118394 h 185777"/>
                    <a:gd name="connsiteX5" fmla="*/ 138049 w 208349"/>
                    <a:gd name="connsiteY5" fmla="*/ 118394 h 185777"/>
                    <a:gd name="connsiteX6" fmla="*/ 188446 w 208349"/>
                    <a:gd name="connsiteY6" fmla="*/ 180201 h 185777"/>
                    <a:gd name="connsiteX7" fmla="*/ 185786 w 208349"/>
                    <a:gd name="connsiteY7" fmla="*/ 185778 h 185777"/>
                    <a:gd name="connsiteX8" fmla="*/ 158976 w 208349"/>
                    <a:gd name="connsiteY8" fmla="*/ 185778 h 185777"/>
                    <a:gd name="connsiteX9" fmla="*/ 150227 w 208349"/>
                    <a:gd name="connsiteY9" fmla="*/ 182043 h 185777"/>
                    <a:gd name="connsiteX10" fmla="*/ 102490 w 208349"/>
                    <a:gd name="connsiteY10" fmla="*/ 119418 h 185777"/>
                    <a:gd name="connsiteX11" fmla="*/ 43856 w 208349"/>
                    <a:gd name="connsiteY11" fmla="*/ 119418 h 185777"/>
                    <a:gd name="connsiteX12" fmla="*/ 33265 w 208349"/>
                    <a:gd name="connsiteY12" fmla="*/ 180150 h 185777"/>
                    <a:gd name="connsiteX13" fmla="*/ 26614 w 208349"/>
                    <a:gd name="connsiteY13" fmla="*/ 185726 h 185777"/>
                    <a:gd name="connsiteX14" fmla="*/ 4869 w 208349"/>
                    <a:gd name="connsiteY14" fmla="*/ 185726 h 185777"/>
                    <a:gd name="connsiteX15" fmla="*/ 111 w 208349"/>
                    <a:gd name="connsiteY15" fmla="*/ 180150 h 185777"/>
                    <a:gd name="connsiteX16" fmla="*/ 30860 w 208349"/>
                    <a:gd name="connsiteY16" fmla="*/ 5577 h 185777"/>
                    <a:gd name="connsiteX17" fmla="*/ 37512 w 208349"/>
                    <a:gd name="connsiteY17" fmla="*/ 0 h 185777"/>
                    <a:gd name="connsiteX18" fmla="*/ 172278 w 208349"/>
                    <a:gd name="connsiteY18" fmla="*/ 0 h 185777"/>
                    <a:gd name="connsiteX19" fmla="*/ 60331 w 208349"/>
                    <a:gd name="connsiteY19" fmla="*/ 27680 h 185777"/>
                    <a:gd name="connsiteX20" fmla="*/ 48921 w 208349"/>
                    <a:gd name="connsiteY20" fmla="*/ 92147 h 185777"/>
                    <a:gd name="connsiteX21" fmla="*/ 139635 w 208349"/>
                    <a:gd name="connsiteY21" fmla="*/ 92147 h 185777"/>
                    <a:gd name="connsiteX22" fmla="*/ 168799 w 208349"/>
                    <a:gd name="connsiteY22" fmla="*/ 70402 h 185777"/>
                    <a:gd name="connsiteX23" fmla="*/ 172534 w 208349"/>
                    <a:gd name="connsiteY23" fmla="*/ 49425 h 185777"/>
                    <a:gd name="connsiteX24" fmla="*/ 173609 w 208349"/>
                    <a:gd name="connsiteY24" fmla="*/ 40164 h 185777"/>
                    <a:gd name="connsiteX25" fmla="*/ 151045 w 208349"/>
                    <a:gd name="connsiteY25" fmla="*/ 27680 h 185777"/>
                    <a:gd name="connsiteX26" fmla="*/ 60331 w 208349"/>
                    <a:gd name="connsiteY26" fmla="*/ 27680 h 18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8349" h="185777">
                      <a:moveTo>
                        <a:pt x="172278" y="102"/>
                      </a:moveTo>
                      <a:cubicBezTo>
                        <a:pt x="196428" y="102"/>
                        <a:pt x="208349" y="9363"/>
                        <a:pt x="208349" y="29010"/>
                      </a:cubicBezTo>
                      <a:cubicBezTo>
                        <a:pt x="208349" y="32745"/>
                        <a:pt x="208093" y="36429"/>
                        <a:pt x="207275" y="40676"/>
                      </a:cubicBezTo>
                      <a:lnTo>
                        <a:pt x="200931" y="77002"/>
                      </a:lnTo>
                      <a:cubicBezTo>
                        <a:pt x="196172" y="104580"/>
                        <a:pt x="188191" y="118394"/>
                        <a:pt x="151301" y="118394"/>
                      </a:cubicBezTo>
                      <a:lnTo>
                        <a:pt x="138049" y="118394"/>
                      </a:lnTo>
                      <a:lnTo>
                        <a:pt x="188446" y="180201"/>
                      </a:lnTo>
                      <a:cubicBezTo>
                        <a:pt x="190595" y="182605"/>
                        <a:pt x="188702" y="185778"/>
                        <a:pt x="185786" y="185778"/>
                      </a:cubicBezTo>
                      <a:lnTo>
                        <a:pt x="158976" y="185778"/>
                      </a:lnTo>
                      <a:cubicBezTo>
                        <a:pt x="154473" y="185778"/>
                        <a:pt x="152324" y="184703"/>
                        <a:pt x="150227" y="182043"/>
                      </a:cubicBezTo>
                      <a:lnTo>
                        <a:pt x="102490" y="119418"/>
                      </a:lnTo>
                      <a:lnTo>
                        <a:pt x="43856" y="119418"/>
                      </a:lnTo>
                      <a:lnTo>
                        <a:pt x="33265" y="180150"/>
                      </a:lnTo>
                      <a:cubicBezTo>
                        <a:pt x="32753" y="183885"/>
                        <a:pt x="30349" y="185726"/>
                        <a:pt x="26614" y="185726"/>
                      </a:cubicBezTo>
                      <a:lnTo>
                        <a:pt x="4869" y="185726"/>
                      </a:lnTo>
                      <a:cubicBezTo>
                        <a:pt x="1134" y="185726"/>
                        <a:pt x="-452" y="183885"/>
                        <a:pt x="111" y="180150"/>
                      </a:cubicBezTo>
                      <a:lnTo>
                        <a:pt x="30860" y="5577"/>
                      </a:lnTo>
                      <a:cubicBezTo>
                        <a:pt x="31679" y="1842"/>
                        <a:pt x="33777" y="0"/>
                        <a:pt x="37512" y="0"/>
                      </a:cubicBezTo>
                      <a:lnTo>
                        <a:pt x="172278" y="0"/>
                      </a:lnTo>
                      <a:close/>
                      <a:moveTo>
                        <a:pt x="60331" y="27680"/>
                      </a:moveTo>
                      <a:lnTo>
                        <a:pt x="48921" y="92147"/>
                      </a:lnTo>
                      <a:lnTo>
                        <a:pt x="139635" y="92147"/>
                      </a:lnTo>
                      <a:cubicBezTo>
                        <a:pt x="161125" y="92147"/>
                        <a:pt x="165627" y="87900"/>
                        <a:pt x="168799" y="70402"/>
                      </a:cubicBezTo>
                      <a:lnTo>
                        <a:pt x="172534" y="49425"/>
                      </a:lnTo>
                      <a:cubicBezTo>
                        <a:pt x="173046" y="45690"/>
                        <a:pt x="173609" y="42518"/>
                        <a:pt x="173609" y="40164"/>
                      </a:cubicBezTo>
                      <a:cubicBezTo>
                        <a:pt x="173609" y="30340"/>
                        <a:pt x="168032" y="27680"/>
                        <a:pt x="151045" y="27680"/>
                      </a:cubicBezTo>
                      <a:lnTo>
                        <a:pt x="60331" y="27680"/>
                      </a:lnTo>
                      <a:close/>
                    </a:path>
                  </a:pathLst>
                </a:custGeom>
                <a:grpFill/>
                <a:ln w="5116" cap="flat">
                  <a:noFill/>
                  <a:prstDash val="solid"/>
                  <a:miter/>
                </a:ln>
              </p:spPr>
              <p:txBody>
                <a:bodyPr rtlCol="0" anchor="ctr"/>
                <a:lstStyle/>
                <a:p>
                  <a:endParaRPr lang="en-US" sz="3200"/>
                </a:p>
              </p:txBody>
            </p:sp>
            <p:sp>
              <p:nvSpPr>
                <p:cNvPr id="2656" name="Freeform: Shape 2655">
                  <a:extLst>
                    <a:ext uri="{FF2B5EF4-FFF2-40B4-BE49-F238E27FC236}">
                      <a16:creationId xmlns:a16="http://schemas.microsoft.com/office/drawing/2014/main" id="{960E7D20-0A39-48FD-B25B-FA32FA61488F}"/>
                    </a:ext>
                  </a:extLst>
                </p:cNvPr>
                <p:cNvSpPr/>
                <p:nvPr/>
              </p:nvSpPr>
              <p:spPr>
                <a:xfrm>
                  <a:off x="3512445" y="2228207"/>
                  <a:ext cx="183398" cy="185675"/>
                </a:xfrm>
                <a:custGeom>
                  <a:avLst/>
                  <a:gdLst>
                    <a:gd name="connsiteX0" fmla="*/ 72589 w 183398"/>
                    <a:gd name="connsiteY0" fmla="*/ 27578 h 185675"/>
                    <a:gd name="connsiteX1" fmla="*/ 4950 w 183398"/>
                    <a:gd name="connsiteY1" fmla="*/ 27578 h 185675"/>
                    <a:gd name="connsiteX2" fmla="*/ 192 w 183398"/>
                    <a:gd name="connsiteY2" fmla="*/ 22001 h 185675"/>
                    <a:gd name="connsiteX3" fmla="*/ 2852 w 183398"/>
                    <a:gd name="connsiteY3" fmla="*/ 5577 h 185675"/>
                    <a:gd name="connsiteX4" fmla="*/ 9709 w 183398"/>
                    <a:gd name="connsiteY4" fmla="*/ 0 h 185675"/>
                    <a:gd name="connsiteX5" fmla="*/ 178448 w 183398"/>
                    <a:gd name="connsiteY5" fmla="*/ 0 h 185675"/>
                    <a:gd name="connsiteX6" fmla="*/ 183207 w 183398"/>
                    <a:gd name="connsiteY6" fmla="*/ 5577 h 185675"/>
                    <a:gd name="connsiteX7" fmla="*/ 180290 w 183398"/>
                    <a:gd name="connsiteY7" fmla="*/ 22001 h 185675"/>
                    <a:gd name="connsiteX8" fmla="*/ 173639 w 183398"/>
                    <a:gd name="connsiteY8" fmla="*/ 27578 h 185675"/>
                    <a:gd name="connsiteX9" fmla="*/ 106000 w 183398"/>
                    <a:gd name="connsiteY9" fmla="*/ 27578 h 185675"/>
                    <a:gd name="connsiteX10" fmla="*/ 78934 w 183398"/>
                    <a:gd name="connsiteY10" fmla="*/ 180098 h 185675"/>
                    <a:gd name="connsiteX11" fmla="*/ 72282 w 183398"/>
                    <a:gd name="connsiteY11" fmla="*/ 185675 h 185675"/>
                    <a:gd name="connsiteX12" fmla="*/ 50538 w 183398"/>
                    <a:gd name="connsiteY12" fmla="*/ 185675 h 185675"/>
                    <a:gd name="connsiteX13" fmla="*/ 45524 w 183398"/>
                    <a:gd name="connsiteY13" fmla="*/ 180098 h 185675"/>
                    <a:gd name="connsiteX14" fmla="*/ 72589 w 183398"/>
                    <a:gd name="connsiteY14" fmla="*/ 27578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398" h="185675">
                      <a:moveTo>
                        <a:pt x="72589" y="27578"/>
                      </a:moveTo>
                      <a:lnTo>
                        <a:pt x="4950" y="27578"/>
                      </a:lnTo>
                      <a:cubicBezTo>
                        <a:pt x="1215" y="27578"/>
                        <a:pt x="-627" y="25480"/>
                        <a:pt x="192" y="22001"/>
                      </a:cubicBezTo>
                      <a:lnTo>
                        <a:pt x="2852" y="5577"/>
                      </a:lnTo>
                      <a:cubicBezTo>
                        <a:pt x="3620" y="1842"/>
                        <a:pt x="6025" y="0"/>
                        <a:pt x="9709" y="0"/>
                      </a:cubicBezTo>
                      <a:lnTo>
                        <a:pt x="178448" y="0"/>
                      </a:lnTo>
                      <a:cubicBezTo>
                        <a:pt x="182183" y="0"/>
                        <a:pt x="184025" y="1842"/>
                        <a:pt x="183207" y="5577"/>
                      </a:cubicBezTo>
                      <a:lnTo>
                        <a:pt x="180290" y="22001"/>
                      </a:lnTo>
                      <a:cubicBezTo>
                        <a:pt x="179472" y="25429"/>
                        <a:pt x="177374" y="27578"/>
                        <a:pt x="173639" y="27578"/>
                      </a:cubicBezTo>
                      <a:lnTo>
                        <a:pt x="106000" y="27578"/>
                      </a:lnTo>
                      <a:lnTo>
                        <a:pt x="78934" y="180098"/>
                      </a:lnTo>
                      <a:cubicBezTo>
                        <a:pt x="78422" y="183833"/>
                        <a:pt x="76017" y="185675"/>
                        <a:pt x="72282" y="185675"/>
                      </a:cubicBezTo>
                      <a:lnTo>
                        <a:pt x="50538" y="185675"/>
                      </a:lnTo>
                      <a:cubicBezTo>
                        <a:pt x="46803" y="185675"/>
                        <a:pt x="44961" y="183833"/>
                        <a:pt x="45524" y="180098"/>
                      </a:cubicBezTo>
                      <a:lnTo>
                        <a:pt x="72589" y="27578"/>
                      </a:lnTo>
                      <a:close/>
                    </a:path>
                  </a:pathLst>
                </a:custGeom>
                <a:grpFill/>
                <a:ln w="5116" cap="flat">
                  <a:noFill/>
                  <a:prstDash val="solid"/>
                  <a:miter/>
                </a:ln>
              </p:spPr>
              <p:txBody>
                <a:bodyPr rtlCol="0" anchor="ctr"/>
                <a:lstStyle/>
                <a:p>
                  <a:endParaRPr lang="en-US" sz="3200"/>
                </a:p>
              </p:txBody>
            </p:sp>
            <p:sp>
              <p:nvSpPr>
                <p:cNvPr id="2657" name="Freeform: Shape 2656">
                  <a:extLst>
                    <a:ext uri="{FF2B5EF4-FFF2-40B4-BE49-F238E27FC236}">
                      <a16:creationId xmlns:a16="http://schemas.microsoft.com/office/drawing/2014/main" id="{054117C8-99F8-4300-80B9-9DC0224ACC95}"/>
                    </a:ext>
                  </a:extLst>
                </p:cNvPr>
                <p:cNvSpPr/>
                <p:nvPr/>
              </p:nvSpPr>
              <p:spPr>
                <a:xfrm>
                  <a:off x="3696871" y="2228207"/>
                  <a:ext cx="221606" cy="185726"/>
                </a:xfrm>
                <a:custGeom>
                  <a:avLst/>
                  <a:gdLst>
                    <a:gd name="connsiteX0" fmla="*/ 148385 w 221606"/>
                    <a:gd name="connsiteY0" fmla="*/ 185675 h 185726"/>
                    <a:gd name="connsiteX1" fmla="*/ 140966 w 221606"/>
                    <a:gd name="connsiteY1" fmla="*/ 181429 h 185726"/>
                    <a:gd name="connsiteX2" fmla="*/ 58489 w 221606"/>
                    <a:gd name="connsiteY2" fmla="*/ 27322 h 185726"/>
                    <a:gd name="connsiteX3" fmla="*/ 31423 w 221606"/>
                    <a:gd name="connsiteY3" fmla="*/ 180150 h 185726"/>
                    <a:gd name="connsiteX4" fmla="*/ 24772 w 221606"/>
                    <a:gd name="connsiteY4" fmla="*/ 185726 h 185726"/>
                    <a:gd name="connsiteX5" fmla="*/ 4869 w 221606"/>
                    <a:gd name="connsiteY5" fmla="*/ 185726 h 185726"/>
                    <a:gd name="connsiteX6" fmla="*/ 111 w 221606"/>
                    <a:gd name="connsiteY6" fmla="*/ 180150 h 185726"/>
                    <a:gd name="connsiteX7" fmla="*/ 30860 w 221606"/>
                    <a:gd name="connsiteY7" fmla="*/ 5577 h 185726"/>
                    <a:gd name="connsiteX8" fmla="*/ 37512 w 221606"/>
                    <a:gd name="connsiteY8" fmla="*/ 0 h 185726"/>
                    <a:gd name="connsiteX9" fmla="*/ 73327 w 221606"/>
                    <a:gd name="connsiteY9" fmla="*/ 0 h 185726"/>
                    <a:gd name="connsiteX10" fmla="*/ 80490 w 221606"/>
                    <a:gd name="connsiteY10" fmla="*/ 4247 h 185726"/>
                    <a:gd name="connsiteX11" fmla="*/ 163274 w 221606"/>
                    <a:gd name="connsiteY11" fmla="*/ 158661 h 185726"/>
                    <a:gd name="connsiteX12" fmla="*/ 190084 w 221606"/>
                    <a:gd name="connsiteY12" fmla="*/ 5577 h 185726"/>
                    <a:gd name="connsiteX13" fmla="*/ 196991 w 221606"/>
                    <a:gd name="connsiteY13" fmla="*/ 0 h 185726"/>
                    <a:gd name="connsiteX14" fmla="*/ 216894 w 221606"/>
                    <a:gd name="connsiteY14" fmla="*/ 0 h 185726"/>
                    <a:gd name="connsiteX15" fmla="*/ 221396 w 221606"/>
                    <a:gd name="connsiteY15" fmla="*/ 5577 h 185726"/>
                    <a:gd name="connsiteX16" fmla="*/ 190647 w 221606"/>
                    <a:gd name="connsiteY16" fmla="*/ 180150 h 185726"/>
                    <a:gd name="connsiteX17" fmla="*/ 184251 w 221606"/>
                    <a:gd name="connsiteY17" fmla="*/ 185726 h 185726"/>
                    <a:gd name="connsiteX18" fmla="*/ 148385 w 221606"/>
                    <a:gd name="connsiteY18" fmla="*/ 185726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1606" h="185726">
                      <a:moveTo>
                        <a:pt x="148385" y="185675"/>
                      </a:moveTo>
                      <a:cubicBezTo>
                        <a:pt x="144138" y="185675"/>
                        <a:pt x="142552" y="184601"/>
                        <a:pt x="140966" y="181429"/>
                      </a:cubicBezTo>
                      <a:lnTo>
                        <a:pt x="58489" y="27322"/>
                      </a:lnTo>
                      <a:lnTo>
                        <a:pt x="31423" y="180150"/>
                      </a:lnTo>
                      <a:cubicBezTo>
                        <a:pt x="30912" y="183885"/>
                        <a:pt x="28507" y="185726"/>
                        <a:pt x="24772" y="185726"/>
                      </a:cubicBezTo>
                      <a:lnTo>
                        <a:pt x="4869" y="185726"/>
                      </a:lnTo>
                      <a:cubicBezTo>
                        <a:pt x="1134" y="185726"/>
                        <a:pt x="-452" y="183885"/>
                        <a:pt x="111" y="180150"/>
                      </a:cubicBezTo>
                      <a:lnTo>
                        <a:pt x="30860" y="5577"/>
                      </a:lnTo>
                      <a:cubicBezTo>
                        <a:pt x="31679" y="1842"/>
                        <a:pt x="33777" y="0"/>
                        <a:pt x="37512" y="0"/>
                      </a:cubicBezTo>
                      <a:lnTo>
                        <a:pt x="73327" y="0"/>
                      </a:lnTo>
                      <a:cubicBezTo>
                        <a:pt x="77573" y="0"/>
                        <a:pt x="78903" y="1074"/>
                        <a:pt x="80490" y="4247"/>
                      </a:cubicBezTo>
                      <a:lnTo>
                        <a:pt x="163274" y="158661"/>
                      </a:lnTo>
                      <a:lnTo>
                        <a:pt x="190084" y="5577"/>
                      </a:lnTo>
                      <a:cubicBezTo>
                        <a:pt x="190902" y="1842"/>
                        <a:pt x="193256" y="0"/>
                        <a:pt x="196991" y="0"/>
                      </a:cubicBezTo>
                      <a:lnTo>
                        <a:pt x="216894" y="0"/>
                      </a:lnTo>
                      <a:cubicBezTo>
                        <a:pt x="220629" y="0"/>
                        <a:pt x="222215" y="1842"/>
                        <a:pt x="221396" y="5577"/>
                      </a:cubicBezTo>
                      <a:lnTo>
                        <a:pt x="190647" y="180150"/>
                      </a:lnTo>
                      <a:cubicBezTo>
                        <a:pt x="190135" y="183885"/>
                        <a:pt x="187986" y="185726"/>
                        <a:pt x="184251" y="185726"/>
                      </a:cubicBezTo>
                      <a:lnTo>
                        <a:pt x="148385" y="185726"/>
                      </a:lnTo>
                      <a:close/>
                    </a:path>
                  </a:pathLst>
                </a:custGeom>
                <a:grpFill/>
                <a:ln w="5116" cap="flat">
                  <a:noFill/>
                  <a:prstDash val="solid"/>
                  <a:miter/>
                </a:ln>
              </p:spPr>
              <p:txBody>
                <a:bodyPr rtlCol="0" anchor="ctr"/>
                <a:lstStyle/>
                <a:p>
                  <a:endParaRPr lang="en-US" sz="3200"/>
                </a:p>
              </p:txBody>
            </p:sp>
            <p:sp>
              <p:nvSpPr>
                <p:cNvPr id="2658" name="Freeform: Shape 2657">
                  <a:extLst>
                    <a:ext uri="{FF2B5EF4-FFF2-40B4-BE49-F238E27FC236}">
                      <a16:creationId xmlns:a16="http://schemas.microsoft.com/office/drawing/2014/main" id="{FB1A227C-456B-4A29-B375-E479B3C2BBE1}"/>
                    </a:ext>
                  </a:extLst>
                </p:cNvPr>
                <p:cNvSpPr/>
                <p:nvPr/>
              </p:nvSpPr>
              <p:spPr>
                <a:xfrm>
                  <a:off x="3936371" y="2228207"/>
                  <a:ext cx="205929" cy="185726"/>
                </a:xfrm>
                <a:custGeom>
                  <a:avLst/>
                  <a:gdLst>
                    <a:gd name="connsiteX0" fmla="*/ 201238 w 205929"/>
                    <a:gd name="connsiteY0" fmla="*/ 0 h 185726"/>
                    <a:gd name="connsiteX1" fmla="*/ 205740 w 205929"/>
                    <a:gd name="connsiteY1" fmla="*/ 5577 h 185726"/>
                    <a:gd name="connsiteX2" fmla="*/ 203079 w 205929"/>
                    <a:gd name="connsiteY2" fmla="*/ 22001 h 185726"/>
                    <a:gd name="connsiteX3" fmla="*/ 196428 w 205929"/>
                    <a:gd name="connsiteY3" fmla="*/ 27578 h 185726"/>
                    <a:gd name="connsiteX4" fmla="*/ 60331 w 205929"/>
                    <a:gd name="connsiteY4" fmla="*/ 27578 h 185726"/>
                    <a:gd name="connsiteX5" fmla="*/ 51326 w 205929"/>
                    <a:gd name="connsiteY5" fmla="*/ 77974 h 185726"/>
                    <a:gd name="connsiteX6" fmla="*/ 166446 w 205929"/>
                    <a:gd name="connsiteY6" fmla="*/ 77974 h 185726"/>
                    <a:gd name="connsiteX7" fmla="*/ 170948 w 205929"/>
                    <a:gd name="connsiteY7" fmla="*/ 83551 h 185726"/>
                    <a:gd name="connsiteX8" fmla="*/ 168288 w 205929"/>
                    <a:gd name="connsiteY8" fmla="*/ 100282 h 185726"/>
                    <a:gd name="connsiteX9" fmla="*/ 161636 w 205929"/>
                    <a:gd name="connsiteY9" fmla="*/ 105603 h 185726"/>
                    <a:gd name="connsiteX10" fmla="*/ 46517 w 205929"/>
                    <a:gd name="connsiteY10" fmla="*/ 105603 h 185726"/>
                    <a:gd name="connsiteX11" fmla="*/ 36949 w 205929"/>
                    <a:gd name="connsiteY11" fmla="*/ 158149 h 185726"/>
                    <a:gd name="connsiteX12" fmla="*/ 173046 w 205929"/>
                    <a:gd name="connsiteY12" fmla="*/ 158149 h 185726"/>
                    <a:gd name="connsiteX13" fmla="*/ 178060 w 205929"/>
                    <a:gd name="connsiteY13" fmla="*/ 163726 h 185726"/>
                    <a:gd name="connsiteX14" fmla="*/ 174888 w 205929"/>
                    <a:gd name="connsiteY14" fmla="*/ 180150 h 185726"/>
                    <a:gd name="connsiteX15" fmla="*/ 168543 w 205929"/>
                    <a:gd name="connsiteY15" fmla="*/ 185726 h 185726"/>
                    <a:gd name="connsiteX16" fmla="*/ 4869 w 205929"/>
                    <a:gd name="connsiteY16" fmla="*/ 185726 h 185726"/>
                    <a:gd name="connsiteX17" fmla="*/ 111 w 205929"/>
                    <a:gd name="connsiteY17" fmla="*/ 180150 h 185726"/>
                    <a:gd name="connsiteX18" fmla="*/ 30860 w 205929"/>
                    <a:gd name="connsiteY18" fmla="*/ 5577 h 185726"/>
                    <a:gd name="connsiteX19" fmla="*/ 37512 w 205929"/>
                    <a:gd name="connsiteY19" fmla="*/ 0 h 185726"/>
                    <a:gd name="connsiteX20" fmla="*/ 201238 w 205929"/>
                    <a:gd name="connsiteY20" fmla="*/ 0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929" h="185726">
                      <a:moveTo>
                        <a:pt x="201238" y="0"/>
                      </a:moveTo>
                      <a:cubicBezTo>
                        <a:pt x="204665" y="0"/>
                        <a:pt x="206559" y="1842"/>
                        <a:pt x="205740" y="5577"/>
                      </a:cubicBezTo>
                      <a:lnTo>
                        <a:pt x="203079" y="22001"/>
                      </a:lnTo>
                      <a:cubicBezTo>
                        <a:pt x="202261" y="25429"/>
                        <a:pt x="199907" y="27578"/>
                        <a:pt x="196428" y="27578"/>
                      </a:cubicBezTo>
                      <a:lnTo>
                        <a:pt x="60331" y="27578"/>
                      </a:lnTo>
                      <a:lnTo>
                        <a:pt x="51326" y="77974"/>
                      </a:lnTo>
                      <a:lnTo>
                        <a:pt x="166446" y="77974"/>
                      </a:lnTo>
                      <a:cubicBezTo>
                        <a:pt x="169874" y="77974"/>
                        <a:pt x="171767" y="79816"/>
                        <a:pt x="170948" y="83551"/>
                      </a:cubicBezTo>
                      <a:lnTo>
                        <a:pt x="168288" y="100282"/>
                      </a:lnTo>
                      <a:cubicBezTo>
                        <a:pt x="167776" y="103710"/>
                        <a:pt x="165116" y="105603"/>
                        <a:pt x="161636" y="105603"/>
                      </a:cubicBezTo>
                      <a:lnTo>
                        <a:pt x="46517" y="105603"/>
                      </a:lnTo>
                      <a:lnTo>
                        <a:pt x="36949" y="158149"/>
                      </a:lnTo>
                      <a:lnTo>
                        <a:pt x="173046" y="158149"/>
                      </a:lnTo>
                      <a:cubicBezTo>
                        <a:pt x="176781" y="158149"/>
                        <a:pt x="178623" y="160298"/>
                        <a:pt x="178060" y="163726"/>
                      </a:cubicBezTo>
                      <a:lnTo>
                        <a:pt x="174888" y="180150"/>
                      </a:lnTo>
                      <a:cubicBezTo>
                        <a:pt x="174376" y="183885"/>
                        <a:pt x="171971" y="185726"/>
                        <a:pt x="168543" y="185726"/>
                      </a:cubicBezTo>
                      <a:lnTo>
                        <a:pt x="4869" y="185726"/>
                      </a:lnTo>
                      <a:cubicBezTo>
                        <a:pt x="1134" y="185726"/>
                        <a:pt x="-452" y="183885"/>
                        <a:pt x="111" y="180150"/>
                      </a:cubicBezTo>
                      <a:lnTo>
                        <a:pt x="30860" y="5577"/>
                      </a:lnTo>
                      <a:cubicBezTo>
                        <a:pt x="31679" y="1842"/>
                        <a:pt x="33777" y="0"/>
                        <a:pt x="37512" y="0"/>
                      </a:cubicBezTo>
                      <a:lnTo>
                        <a:pt x="201238" y="0"/>
                      </a:lnTo>
                      <a:close/>
                    </a:path>
                  </a:pathLst>
                </a:custGeom>
                <a:grpFill/>
                <a:ln w="5116" cap="flat">
                  <a:noFill/>
                  <a:prstDash val="solid"/>
                  <a:miter/>
                </a:ln>
              </p:spPr>
              <p:txBody>
                <a:bodyPr rtlCol="0" anchor="ctr"/>
                <a:lstStyle/>
                <a:p>
                  <a:endParaRPr lang="en-US" sz="3200"/>
                </a:p>
              </p:txBody>
            </p:sp>
            <p:sp>
              <p:nvSpPr>
                <p:cNvPr id="2659" name="Freeform: Shape 2658">
                  <a:extLst>
                    <a:ext uri="{FF2B5EF4-FFF2-40B4-BE49-F238E27FC236}">
                      <a16:creationId xmlns:a16="http://schemas.microsoft.com/office/drawing/2014/main" id="{39314152-E610-4A9E-BB2F-58EF428BAD8A}"/>
                    </a:ext>
                  </a:extLst>
                </p:cNvPr>
                <p:cNvSpPr/>
                <p:nvPr/>
              </p:nvSpPr>
              <p:spPr>
                <a:xfrm>
                  <a:off x="4153155" y="2228104"/>
                  <a:ext cx="208298" cy="185777"/>
                </a:xfrm>
                <a:custGeom>
                  <a:avLst/>
                  <a:gdLst>
                    <a:gd name="connsiteX0" fmla="*/ 172227 w 208298"/>
                    <a:gd name="connsiteY0" fmla="*/ 102 h 185777"/>
                    <a:gd name="connsiteX1" fmla="*/ 208298 w 208298"/>
                    <a:gd name="connsiteY1" fmla="*/ 29010 h 185777"/>
                    <a:gd name="connsiteX2" fmla="*/ 207224 w 208298"/>
                    <a:gd name="connsiteY2" fmla="*/ 40676 h 185777"/>
                    <a:gd name="connsiteX3" fmla="*/ 200879 w 208298"/>
                    <a:gd name="connsiteY3" fmla="*/ 77002 h 185777"/>
                    <a:gd name="connsiteX4" fmla="*/ 151250 w 208298"/>
                    <a:gd name="connsiteY4" fmla="*/ 118394 h 185777"/>
                    <a:gd name="connsiteX5" fmla="*/ 137999 w 208298"/>
                    <a:gd name="connsiteY5" fmla="*/ 118394 h 185777"/>
                    <a:gd name="connsiteX6" fmla="*/ 188395 w 208298"/>
                    <a:gd name="connsiteY6" fmla="*/ 180201 h 185777"/>
                    <a:gd name="connsiteX7" fmla="*/ 185735 w 208298"/>
                    <a:gd name="connsiteY7" fmla="*/ 185778 h 185777"/>
                    <a:gd name="connsiteX8" fmla="*/ 158925 w 208298"/>
                    <a:gd name="connsiteY8" fmla="*/ 185778 h 185777"/>
                    <a:gd name="connsiteX9" fmla="*/ 150176 w 208298"/>
                    <a:gd name="connsiteY9" fmla="*/ 182043 h 185777"/>
                    <a:gd name="connsiteX10" fmla="*/ 102439 w 208298"/>
                    <a:gd name="connsiteY10" fmla="*/ 119418 h 185777"/>
                    <a:gd name="connsiteX11" fmla="*/ 43856 w 208298"/>
                    <a:gd name="connsiteY11" fmla="*/ 119418 h 185777"/>
                    <a:gd name="connsiteX12" fmla="*/ 33265 w 208298"/>
                    <a:gd name="connsiteY12" fmla="*/ 180150 h 185777"/>
                    <a:gd name="connsiteX13" fmla="*/ 26614 w 208298"/>
                    <a:gd name="connsiteY13" fmla="*/ 185726 h 185777"/>
                    <a:gd name="connsiteX14" fmla="*/ 4869 w 208298"/>
                    <a:gd name="connsiteY14" fmla="*/ 185726 h 185777"/>
                    <a:gd name="connsiteX15" fmla="*/ 111 w 208298"/>
                    <a:gd name="connsiteY15" fmla="*/ 180150 h 185777"/>
                    <a:gd name="connsiteX16" fmla="*/ 30860 w 208298"/>
                    <a:gd name="connsiteY16" fmla="*/ 5577 h 185777"/>
                    <a:gd name="connsiteX17" fmla="*/ 37512 w 208298"/>
                    <a:gd name="connsiteY17" fmla="*/ 0 h 185777"/>
                    <a:gd name="connsiteX18" fmla="*/ 172227 w 208298"/>
                    <a:gd name="connsiteY18" fmla="*/ 0 h 185777"/>
                    <a:gd name="connsiteX19" fmla="*/ 60280 w 208298"/>
                    <a:gd name="connsiteY19" fmla="*/ 27680 h 185777"/>
                    <a:gd name="connsiteX20" fmla="*/ 48870 w 208298"/>
                    <a:gd name="connsiteY20" fmla="*/ 92147 h 185777"/>
                    <a:gd name="connsiteX21" fmla="*/ 139585 w 208298"/>
                    <a:gd name="connsiteY21" fmla="*/ 92147 h 185777"/>
                    <a:gd name="connsiteX22" fmla="*/ 168748 w 208298"/>
                    <a:gd name="connsiteY22" fmla="*/ 70402 h 185777"/>
                    <a:gd name="connsiteX23" fmla="*/ 172483 w 208298"/>
                    <a:gd name="connsiteY23" fmla="*/ 49425 h 185777"/>
                    <a:gd name="connsiteX24" fmla="*/ 173558 w 208298"/>
                    <a:gd name="connsiteY24" fmla="*/ 40164 h 185777"/>
                    <a:gd name="connsiteX25" fmla="*/ 150994 w 208298"/>
                    <a:gd name="connsiteY25" fmla="*/ 27680 h 185777"/>
                    <a:gd name="connsiteX26" fmla="*/ 60280 w 208298"/>
                    <a:gd name="connsiteY26" fmla="*/ 27680 h 18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8298" h="185777">
                      <a:moveTo>
                        <a:pt x="172227" y="102"/>
                      </a:moveTo>
                      <a:cubicBezTo>
                        <a:pt x="196377" y="102"/>
                        <a:pt x="208298" y="9363"/>
                        <a:pt x="208298" y="29010"/>
                      </a:cubicBezTo>
                      <a:cubicBezTo>
                        <a:pt x="208298" y="32745"/>
                        <a:pt x="208043" y="36429"/>
                        <a:pt x="207224" y="40676"/>
                      </a:cubicBezTo>
                      <a:lnTo>
                        <a:pt x="200879" y="77002"/>
                      </a:lnTo>
                      <a:cubicBezTo>
                        <a:pt x="196121" y="104580"/>
                        <a:pt x="188139" y="118394"/>
                        <a:pt x="151250" y="118394"/>
                      </a:cubicBezTo>
                      <a:lnTo>
                        <a:pt x="137999" y="118394"/>
                      </a:lnTo>
                      <a:lnTo>
                        <a:pt x="188395" y="180201"/>
                      </a:lnTo>
                      <a:cubicBezTo>
                        <a:pt x="190544" y="182605"/>
                        <a:pt x="188651" y="185778"/>
                        <a:pt x="185735" y="185778"/>
                      </a:cubicBezTo>
                      <a:lnTo>
                        <a:pt x="158925" y="185778"/>
                      </a:lnTo>
                      <a:cubicBezTo>
                        <a:pt x="154422" y="185778"/>
                        <a:pt x="152273" y="184703"/>
                        <a:pt x="150176" y="182043"/>
                      </a:cubicBezTo>
                      <a:lnTo>
                        <a:pt x="102439" y="119418"/>
                      </a:lnTo>
                      <a:lnTo>
                        <a:pt x="43856" y="119418"/>
                      </a:lnTo>
                      <a:lnTo>
                        <a:pt x="33265" y="180150"/>
                      </a:lnTo>
                      <a:cubicBezTo>
                        <a:pt x="32753" y="183885"/>
                        <a:pt x="30349" y="185726"/>
                        <a:pt x="26614" y="185726"/>
                      </a:cubicBezTo>
                      <a:lnTo>
                        <a:pt x="4869" y="185726"/>
                      </a:lnTo>
                      <a:cubicBezTo>
                        <a:pt x="1134" y="185726"/>
                        <a:pt x="-452" y="183885"/>
                        <a:pt x="111" y="180150"/>
                      </a:cubicBezTo>
                      <a:lnTo>
                        <a:pt x="30860" y="5577"/>
                      </a:lnTo>
                      <a:cubicBezTo>
                        <a:pt x="31679" y="1842"/>
                        <a:pt x="33777" y="0"/>
                        <a:pt x="37512" y="0"/>
                      </a:cubicBezTo>
                      <a:lnTo>
                        <a:pt x="172227" y="0"/>
                      </a:lnTo>
                      <a:close/>
                      <a:moveTo>
                        <a:pt x="60280" y="27680"/>
                      </a:moveTo>
                      <a:lnTo>
                        <a:pt x="48870" y="92147"/>
                      </a:lnTo>
                      <a:lnTo>
                        <a:pt x="139585" y="92147"/>
                      </a:lnTo>
                      <a:cubicBezTo>
                        <a:pt x="161074" y="92147"/>
                        <a:pt x="165576" y="87900"/>
                        <a:pt x="168748" y="70402"/>
                      </a:cubicBezTo>
                      <a:lnTo>
                        <a:pt x="172483" y="49425"/>
                      </a:lnTo>
                      <a:cubicBezTo>
                        <a:pt x="172995" y="45690"/>
                        <a:pt x="173558" y="42518"/>
                        <a:pt x="173558" y="40164"/>
                      </a:cubicBezTo>
                      <a:cubicBezTo>
                        <a:pt x="173558" y="30340"/>
                        <a:pt x="167981" y="27680"/>
                        <a:pt x="150994" y="27680"/>
                      </a:cubicBezTo>
                      <a:lnTo>
                        <a:pt x="60280" y="27680"/>
                      </a:lnTo>
                      <a:close/>
                    </a:path>
                  </a:pathLst>
                </a:custGeom>
                <a:grpFill/>
                <a:ln w="5116" cap="flat">
                  <a:noFill/>
                  <a:prstDash val="solid"/>
                  <a:miter/>
                </a:ln>
              </p:spPr>
              <p:txBody>
                <a:bodyPr rtlCol="0" anchor="ctr"/>
                <a:lstStyle/>
                <a:p>
                  <a:endParaRPr lang="en-US" sz="3200"/>
                </a:p>
              </p:txBody>
            </p:sp>
            <p:sp>
              <p:nvSpPr>
                <p:cNvPr id="2660" name="Freeform: Shape 2659">
                  <a:extLst>
                    <a:ext uri="{FF2B5EF4-FFF2-40B4-BE49-F238E27FC236}">
                      <a16:creationId xmlns:a16="http://schemas.microsoft.com/office/drawing/2014/main" id="{B17CDF6C-3DEE-438A-A7AE-46F5E4EE00C2}"/>
                    </a:ext>
                  </a:extLst>
                </p:cNvPr>
                <p:cNvSpPr/>
                <p:nvPr/>
              </p:nvSpPr>
              <p:spPr>
                <a:xfrm>
                  <a:off x="4373988" y="2228258"/>
                  <a:ext cx="202866" cy="185675"/>
                </a:xfrm>
                <a:custGeom>
                  <a:avLst/>
                  <a:gdLst>
                    <a:gd name="connsiteX0" fmla="*/ 128064 w 202866"/>
                    <a:gd name="connsiteY0" fmla="*/ 158047 h 185675"/>
                    <a:gd name="connsiteX1" fmla="*/ 154619 w 202866"/>
                    <a:gd name="connsiteY1" fmla="*/ 138706 h 185675"/>
                    <a:gd name="connsiteX2" fmla="*/ 157023 w 202866"/>
                    <a:gd name="connsiteY2" fmla="*/ 125199 h 185675"/>
                    <a:gd name="connsiteX3" fmla="*/ 157842 w 202866"/>
                    <a:gd name="connsiteY3" fmla="*/ 116962 h 185675"/>
                    <a:gd name="connsiteX4" fmla="*/ 137683 w 202866"/>
                    <a:gd name="connsiteY4" fmla="*/ 105552 h 185675"/>
                    <a:gd name="connsiteX5" fmla="*/ 53262 w 202866"/>
                    <a:gd name="connsiteY5" fmla="*/ 105552 h 185675"/>
                    <a:gd name="connsiteX6" fmla="*/ 16935 w 202866"/>
                    <a:gd name="connsiteY6" fmla="*/ 76133 h 185675"/>
                    <a:gd name="connsiteX7" fmla="*/ 18010 w 202866"/>
                    <a:gd name="connsiteY7" fmla="*/ 64979 h 185675"/>
                    <a:gd name="connsiteX8" fmla="*/ 22512 w 202866"/>
                    <a:gd name="connsiteY8" fmla="*/ 40573 h 185675"/>
                    <a:gd name="connsiteX9" fmla="*/ 71835 w 202866"/>
                    <a:gd name="connsiteY9" fmla="*/ 0 h 185675"/>
                    <a:gd name="connsiteX10" fmla="*/ 165721 w 202866"/>
                    <a:gd name="connsiteY10" fmla="*/ 0 h 185675"/>
                    <a:gd name="connsiteX11" fmla="*/ 202866 w 202866"/>
                    <a:gd name="connsiteY11" fmla="*/ 28140 h 185675"/>
                    <a:gd name="connsiteX12" fmla="*/ 201536 w 202866"/>
                    <a:gd name="connsiteY12" fmla="*/ 41392 h 185675"/>
                    <a:gd name="connsiteX13" fmla="*/ 200462 w 202866"/>
                    <a:gd name="connsiteY13" fmla="*/ 46969 h 185675"/>
                    <a:gd name="connsiteX14" fmla="*/ 193554 w 202866"/>
                    <a:gd name="connsiteY14" fmla="*/ 52546 h 185675"/>
                    <a:gd name="connsiteX15" fmla="*/ 172577 w 202866"/>
                    <a:gd name="connsiteY15" fmla="*/ 52546 h 185675"/>
                    <a:gd name="connsiteX16" fmla="*/ 168075 w 202866"/>
                    <a:gd name="connsiteY16" fmla="*/ 46969 h 185675"/>
                    <a:gd name="connsiteX17" fmla="*/ 168587 w 202866"/>
                    <a:gd name="connsiteY17" fmla="*/ 43234 h 185675"/>
                    <a:gd name="connsiteX18" fmla="*/ 169098 w 202866"/>
                    <a:gd name="connsiteY18" fmla="*/ 38476 h 185675"/>
                    <a:gd name="connsiteX19" fmla="*/ 155028 w 202866"/>
                    <a:gd name="connsiteY19" fmla="*/ 27578 h 185675"/>
                    <a:gd name="connsiteX20" fmla="*/ 80737 w 202866"/>
                    <a:gd name="connsiteY20" fmla="*/ 27578 h 185675"/>
                    <a:gd name="connsiteX21" fmla="*/ 54183 w 202866"/>
                    <a:gd name="connsiteY21" fmla="*/ 46969 h 185675"/>
                    <a:gd name="connsiteX22" fmla="*/ 52341 w 202866"/>
                    <a:gd name="connsiteY22" fmla="*/ 58378 h 185675"/>
                    <a:gd name="connsiteX23" fmla="*/ 51266 w 202866"/>
                    <a:gd name="connsiteY23" fmla="*/ 66616 h 185675"/>
                    <a:gd name="connsiteX24" fmla="*/ 71681 w 202866"/>
                    <a:gd name="connsiteY24" fmla="*/ 78026 h 185675"/>
                    <a:gd name="connsiteX25" fmla="*/ 156051 w 202866"/>
                    <a:gd name="connsiteY25" fmla="*/ 78026 h 185675"/>
                    <a:gd name="connsiteX26" fmla="*/ 192378 w 202866"/>
                    <a:gd name="connsiteY26" fmla="*/ 107189 h 185675"/>
                    <a:gd name="connsiteX27" fmla="*/ 191304 w 202866"/>
                    <a:gd name="connsiteY27" fmla="*/ 118599 h 185675"/>
                    <a:gd name="connsiteX28" fmla="*/ 186801 w 202866"/>
                    <a:gd name="connsiteY28" fmla="*/ 145102 h 185675"/>
                    <a:gd name="connsiteX29" fmla="*/ 137172 w 202866"/>
                    <a:gd name="connsiteY29" fmla="*/ 185675 h 185675"/>
                    <a:gd name="connsiteX30" fmla="*/ 37401 w 202866"/>
                    <a:gd name="connsiteY30" fmla="*/ 185675 h 185675"/>
                    <a:gd name="connsiteX31" fmla="*/ 0 w 202866"/>
                    <a:gd name="connsiteY31" fmla="*/ 157842 h 185675"/>
                    <a:gd name="connsiteX32" fmla="*/ 1330 w 202866"/>
                    <a:gd name="connsiteY32" fmla="*/ 144335 h 185675"/>
                    <a:gd name="connsiteX33" fmla="*/ 2405 w 202866"/>
                    <a:gd name="connsiteY33" fmla="*/ 138502 h 185675"/>
                    <a:gd name="connsiteX34" fmla="*/ 9056 w 202866"/>
                    <a:gd name="connsiteY34" fmla="*/ 132925 h 185675"/>
                    <a:gd name="connsiteX35" fmla="*/ 30289 w 202866"/>
                    <a:gd name="connsiteY35" fmla="*/ 132925 h 185675"/>
                    <a:gd name="connsiteX36" fmla="*/ 35047 w 202866"/>
                    <a:gd name="connsiteY36" fmla="*/ 138502 h 185675"/>
                    <a:gd name="connsiteX37" fmla="*/ 34229 w 202866"/>
                    <a:gd name="connsiteY37" fmla="*/ 142493 h 185675"/>
                    <a:gd name="connsiteX38" fmla="*/ 33717 w 202866"/>
                    <a:gd name="connsiteY38" fmla="*/ 147251 h 185675"/>
                    <a:gd name="connsiteX39" fmla="*/ 47787 w 202866"/>
                    <a:gd name="connsiteY39" fmla="*/ 158149 h 185675"/>
                    <a:gd name="connsiteX40" fmla="*/ 128064 w 202866"/>
                    <a:gd name="connsiteY40" fmla="*/ 158149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02866" h="185675">
                      <a:moveTo>
                        <a:pt x="128064" y="158047"/>
                      </a:moveTo>
                      <a:cubicBezTo>
                        <a:pt x="147456" y="158047"/>
                        <a:pt x="151958" y="154312"/>
                        <a:pt x="154619" y="138706"/>
                      </a:cubicBezTo>
                      <a:lnTo>
                        <a:pt x="157023" y="125199"/>
                      </a:lnTo>
                      <a:cubicBezTo>
                        <a:pt x="157535" y="122027"/>
                        <a:pt x="157842" y="119366"/>
                        <a:pt x="157842" y="116962"/>
                      </a:cubicBezTo>
                      <a:cubicBezTo>
                        <a:pt x="157842" y="108213"/>
                        <a:pt x="152777" y="105552"/>
                        <a:pt x="137683" y="105552"/>
                      </a:cubicBezTo>
                      <a:lnTo>
                        <a:pt x="53262" y="105552"/>
                      </a:lnTo>
                      <a:cubicBezTo>
                        <a:pt x="28601" y="105552"/>
                        <a:pt x="16935" y="95984"/>
                        <a:pt x="16935" y="76133"/>
                      </a:cubicBezTo>
                      <a:cubicBezTo>
                        <a:pt x="16935" y="72705"/>
                        <a:pt x="17191" y="68970"/>
                        <a:pt x="18010" y="64979"/>
                      </a:cubicBezTo>
                      <a:lnTo>
                        <a:pt x="22512" y="40573"/>
                      </a:lnTo>
                      <a:cubicBezTo>
                        <a:pt x="27270" y="12996"/>
                        <a:pt x="34996" y="0"/>
                        <a:pt x="71835" y="0"/>
                      </a:cubicBezTo>
                      <a:lnTo>
                        <a:pt x="165721" y="0"/>
                      </a:lnTo>
                      <a:cubicBezTo>
                        <a:pt x="191713" y="0"/>
                        <a:pt x="202866" y="7982"/>
                        <a:pt x="202866" y="28140"/>
                      </a:cubicBezTo>
                      <a:cubicBezTo>
                        <a:pt x="202866" y="32131"/>
                        <a:pt x="202355" y="36378"/>
                        <a:pt x="201536" y="41392"/>
                      </a:cubicBezTo>
                      <a:lnTo>
                        <a:pt x="200462" y="46969"/>
                      </a:lnTo>
                      <a:cubicBezTo>
                        <a:pt x="199950" y="50397"/>
                        <a:pt x="197290" y="52546"/>
                        <a:pt x="193554" y="52546"/>
                      </a:cubicBezTo>
                      <a:lnTo>
                        <a:pt x="172577" y="52546"/>
                      </a:lnTo>
                      <a:cubicBezTo>
                        <a:pt x="168842" y="52546"/>
                        <a:pt x="167512" y="50397"/>
                        <a:pt x="168075" y="46969"/>
                      </a:cubicBezTo>
                      <a:lnTo>
                        <a:pt x="168587" y="43234"/>
                      </a:lnTo>
                      <a:cubicBezTo>
                        <a:pt x="168842" y="41392"/>
                        <a:pt x="169098" y="39806"/>
                        <a:pt x="169098" y="38476"/>
                      </a:cubicBezTo>
                      <a:cubicBezTo>
                        <a:pt x="169098" y="31057"/>
                        <a:pt x="164596" y="27578"/>
                        <a:pt x="155028" y="27578"/>
                      </a:cubicBezTo>
                      <a:lnTo>
                        <a:pt x="80737" y="27578"/>
                      </a:lnTo>
                      <a:cubicBezTo>
                        <a:pt x="61909" y="27578"/>
                        <a:pt x="56588" y="31568"/>
                        <a:pt x="54183" y="46969"/>
                      </a:cubicBezTo>
                      <a:lnTo>
                        <a:pt x="52341" y="58378"/>
                      </a:lnTo>
                      <a:cubicBezTo>
                        <a:pt x="51830" y="61551"/>
                        <a:pt x="51266" y="64211"/>
                        <a:pt x="51266" y="66616"/>
                      </a:cubicBezTo>
                      <a:cubicBezTo>
                        <a:pt x="51266" y="75621"/>
                        <a:pt x="56588" y="78026"/>
                        <a:pt x="71681" y="78026"/>
                      </a:cubicBezTo>
                      <a:lnTo>
                        <a:pt x="156051" y="78026"/>
                      </a:lnTo>
                      <a:cubicBezTo>
                        <a:pt x="180713" y="78026"/>
                        <a:pt x="192378" y="87593"/>
                        <a:pt x="192378" y="107189"/>
                      </a:cubicBezTo>
                      <a:cubicBezTo>
                        <a:pt x="192378" y="110617"/>
                        <a:pt x="192122" y="114608"/>
                        <a:pt x="191304" y="118599"/>
                      </a:cubicBezTo>
                      <a:lnTo>
                        <a:pt x="186801" y="145102"/>
                      </a:lnTo>
                      <a:cubicBezTo>
                        <a:pt x="182043" y="172680"/>
                        <a:pt x="174061" y="185675"/>
                        <a:pt x="137172" y="185675"/>
                      </a:cubicBezTo>
                      <a:lnTo>
                        <a:pt x="37401" y="185675"/>
                      </a:lnTo>
                      <a:cubicBezTo>
                        <a:pt x="11410" y="185675"/>
                        <a:pt x="0" y="178001"/>
                        <a:pt x="0" y="157842"/>
                      </a:cubicBezTo>
                      <a:cubicBezTo>
                        <a:pt x="0" y="153851"/>
                        <a:pt x="512" y="149349"/>
                        <a:pt x="1330" y="144335"/>
                      </a:cubicBezTo>
                      <a:lnTo>
                        <a:pt x="2405" y="138502"/>
                      </a:lnTo>
                      <a:cubicBezTo>
                        <a:pt x="3223" y="135074"/>
                        <a:pt x="5577" y="132925"/>
                        <a:pt x="9056" y="132925"/>
                      </a:cubicBezTo>
                      <a:lnTo>
                        <a:pt x="30289" y="132925"/>
                      </a:lnTo>
                      <a:cubicBezTo>
                        <a:pt x="33717" y="132925"/>
                        <a:pt x="35866" y="135023"/>
                        <a:pt x="35047" y="138502"/>
                      </a:cubicBezTo>
                      <a:lnTo>
                        <a:pt x="34229" y="142493"/>
                      </a:lnTo>
                      <a:cubicBezTo>
                        <a:pt x="33973" y="144335"/>
                        <a:pt x="33717" y="145921"/>
                        <a:pt x="33717" y="147251"/>
                      </a:cubicBezTo>
                      <a:cubicBezTo>
                        <a:pt x="33717" y="154670"/>
                        <a:pt x="37964" y="158149"/>
                        <a:pt x="47787" y="158149"/>
                      </a:cubicBezTo>
                      <a:lnTo>
                        <a:pt x="128064" y="158149"/>
                      </a:lnTo>
                      <a:close/>
                    </a:path>
                  </a:pathLst>
                </a:custGeom>
                <a:grpFill/>
                <a:ln w="5116" cap="flat">
                  <a:noFill/>
                  <a:prstDash val="solid"/>
                  <a:miter/>
                </a:ln>
              </p:spPr>
              <p:txBody>
                <a:bodyPr rtlCol="0" anchor="ctr"/>
                <a:lstStyle/>
                <a:p>
                  <a:endParaRPr lang="en-US" sz="3200"/>
                </a:p>
              </p:txBody>
            </p:sp>
            <p:sp>
              <p:nvSpPr>
                <p:cNvPr id="2661" name="Freeform: Shape 2660">
                  <a:extLst>
                    <a:ext uri="{FF2B5EF4-FFF2-40B4-BE49-F238E27FC236}">
                      <a16:creationId xmlns:a16="http://schemas.microsoft.com/office/drawing/2014/main" id="{EC282E19-1F13-4F75-8E55-9BD944B44B1E}"/>
                    </a:ext>
                  </a:extLst>
                </p:cNvPr>
                <p:cNvSpPr/>
                <p:nvPr/>
              </p:nvSpPr>
              <p:spPr>
                <a:xfrm>
                  <a:off x="4595317" y="2228207"/>
                  <a:ext cx="215978" cy="185726"/>
                </a:xfrm>
                <a:custGeom>
                  <a:avLst/>
                  <a:gdLst>
                    <a:gd name="connsiteX0" fmla="*/ 185019 w 215978"/>
                    <a:gd name="connsiteY0" fmla="*/ 180150 h 185726"/>
                    <a:gd name="connsiteX1" fmla="*/ 178674 w 215978"/>
                    <a:gd name="connsiteY1" fmla="*/ 185726 h 185726"/>
                    <a:gd name="connsiteX2" fmla="*/ 156929 w 215978"/>
                    <a:gd name="connsiteY2" fmla="*/ 185726 h 185726"/>
                    <a:gd name="connsiteX3" fmla="*/ 151864 w 215978"/>
                    <a:gd name="connsiteY3" fmla="*/ 180150 h 185726"/>
                    <a:gd name="connsiteX4" fmla="*/ 165116 w 215978"/>
                    <a:gd name="connsiteY4" fmla="*/ 105603 h 185726"/>
                    <a:gd name="connsiteX5" fmla="*/ 46517 w 215978"/>
                    <a:gd name="connsiteY5" fmla="*/ 105603 h 185726"/>
                    <a:gd name="connsiteX6" fmla="*/ 33265 w 215978"/>
                    <a:gd name="connsiteY6" fmla="*/ 180150 h 185726"/>
                    <a:gd name="connsiteX7" fmla="*/ 26614 w 215978"/>
                    <a:gd name="connsiteY7" fmla="*/ 185726 h 185726"/>
                    <a:gd name="connsiteX8" fmla="*/ 4869 w 215978"/>
                    <a:gd name="connsiteY8" fmla="*/ 185726 h 185726"/>
                    <a:gd name="connsiteX9" fmla="*/ 111 w 215978"/>
                    <a:gd name="connsiteY9" fmla="*/ 180150 h 185726"/>
                    <a:gd name="connsiteX10" fmla="*/ 30860 w 215978"/>
                    <a:gd name="connsiteY10" fmla="*/ 5577 h 185726"/>
                    <a:gd name="connsiteX11" fmla="*/ 37512 w 215978"/>
                    <a:gd name="connsiteY11" fmla="*/ 0 h 185726"/>
                    <a:gd name="connsiteX12" fmla="*/ 59256 w 215978"/>
                    <a:gd name="connsiteY12" fmla="*/ 0 h 185726"/>
                    <a:gd name="connsiteX13" fmla="*/ 64015 w 215978"/>
                    <a:gd name="connsiteY13" fmla="*/ 5577 h 185726"/>
                    <a:gd name="connsiteX14" fmla="*/ 51275 w 215978"/>
                    <a:gd name="connsiteY14" fmla="*/ 78281 h 185726"/>
                    <a:gd name="connsiteX15" fmla="*/ 169874 w 215978"/>
                    <a:gd name="connsiteY15" fmla="*/ 78281 h 185726"/>
                    <a:gd name="connsiteX16" fmla="*/ 182614 w 215978"/>
                    <a:gd name="connsiteY16" fmla="*/ 5577 h 185726"/>
                    <a:gd name="connsiteX17" fmla="*/ 189521 w 215978"/>
                    <a:gd name="connsiteY17" fmla="*/ 0 h 185726"/>
                    <a:gd name="connsiteX18" fmla="*/ 211266 w 215978"/>
                    <a:gd name="connsiteY18" fmla="*/ 0 h 185726"/>
                    <a:gd name="connsiteX19" fmla="*/ 215768 w 215978"/>
                    <a:gd name="connsiteY19" fmla="*/ 5577 h 185726"/>
                    <a:gd name="connsiteX20" fmla="*/ 185019 w 215978"/>
                    <a:gd name="connsiteY20" fmla="*/ 180150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978" h="185726">
                      <a:moveTo>
                        <a:pt x="185019" y="180150"/>
                      </a:moveTo>
                      <a:cubicBezTo>
                        <a:pt x="184507" y="183885"/>
                        <a:pt x="182358" y="185726"/>
                        <a:pt x="178674" y="185726"/>
                      </a:cubicBezTo>
                      <a:lnTo>
                        <a:pt x="156929" y="185726"/>
                      </a:lnTo>
                      <a:cubicBezTo>
                        <a:pt x="152938" y="185726"/>
                        <a:pt x="151352" y="183885"/>
                        <a:pt x="151864" y="180150"/>
                      </a:cubicBezTo>
                      <a:lnTo>
                        <a:pt x="165116" y="105603"/>
                      </a:lnTo>
                      <a:lnTo>
                        <a:pt x="46517" y="105603"/>
                      </a:lnTo>
                      <a:lnTo>
                        <a:pt x="33265" y="180150"/>
                      </a:lnTo>
                      <a:cubicBezTo>
                        <a:pt x="32753" y="183885"/>
                        <a:pt x="30349" y="185726"/>
                        <a:pt x="26614" y="185726"/>
                      </a:cubicBezTo>
                      <a:lnTo>
                        <a:pt x="4869" y="185726"/>
                      </a:lnTo>
                      <a:cubicBezTo>
                        <a:pt x="1134" y="185726"/>
                        <a:pt x="-452" y="183885"/>
                        <a:pt x="111" y="180150"/>
                      </a:cubicBezTo>
                      <a:lnTo>
                        <a:pt x="30860" y="5577"/>
                      </a:lnTo>
                      <a:cubicBezTo>
                        <a:pt x="31679" y="1842"/>
                        <a:pt x="33777" y="0"/>
                        <a:pt x="37512" y="0"/>
                      </a:cubicBezTo>
                      <a:lnTo>
                        <a:pt x="59256" y="0"/>
                      </a:lnTo>
                      <a:cubicBezTo>
                        <a:pt x="62992" y="0"/>
                        <a:pt x="64834" y="1842"/>
                        <a:pt x="64015" y="5577"/>
                      </a:cubicBezTo>
                      <a:lnTo>
                        <a:pt x="51275" y="78281"/>
                      </a:lnTo>
                      <a:lnTo>
                        <a:pt x="169874" y="78281"/>
                      </a:lnTo>
                      <a:lnTo>
                        <a:pt x="182614" y="5577"/>
                      </a:lnTo>
                      <a:cubicBezTo>
                        <a:pt x="183432" y="1842"/>
                        <a:pt x="185530" y="0"/>
                        <a:pt x="189521" y="0"/>
                      </a:cubicBezTo>
                      <a:lnTo>
                        <a:pt x="211266" y="0"/>
                      </a:lnTo>
                      <a:cubicBezTo>
                        <a:pt x="215001" y="0"/>
                        <a:pt x="216587" y="1842"/>
                        <a:pt x="215768" y="5577"/>
                      </a:cubicBezTo>
                      <a:lnTo>
                        <a:pt x="185019" y="180150"/>
                      </a:lnTo>
                      <a:close/>
                    </a:path>
                  </a:pathLst>
                </a:custGeom>
                <a:grpFill/>
                <a:ln w="5116" cap="flat">
                  <a:noFill/>
                  <a:prstDash val="solid"/>
                  <a:miter/>
                </a:ln>
              </p:spPr>
              <p:txBody>
                <a:bodyPr rtlCol="0" anchor="ctr"/>
                <a:lstStyle/>
                <a:p>
                  <a:endParaRPr lang="en-US" sz="3200"/>
                </a:p>
              </p:txBody>
            </p:sp>
            <p:sp>
              <p:nvSpPr>
                <p:cNvPr id="2662" name="Freeform: Shape 2661">
                  <a:extLst>
                    <a:ext uri="{FF2B5EF4-FFF2-40B4-BE49-F238E27FC236}">
                      <a16:creationId xmlns:a16="http://schemas.microsoft.com/office/drawing/2014/main" id="{D7773217-FE8D-4C49-B5CE-50F87F065319}"/>
                    </a:ext>
                  </a:extLst>
                </p:cNvPr>
                <p:cNvSpPr/>
                <p:nvPr/>
              </p:nvSpPr>
              <p:spPr>
                <a:xfrm>
                  <a:off x="4829803" y="2228207"/>
                  <a:ext cx="64206" cy="185726"/>
                </a:xfrm>
                <a:custGeom>
                  <a:avLst/>
                  <a:gdLst>
                    <a:gd name="connsiteX0" fmla="*/ 33265 w 64206"/>
                    <a:gd name="connsiteY0" fmla="*/ 180150 h 185726"/>
                    <a:gd name="connsiteX1" fmla="*/ 26614 w 64206"/>
                    <a:gd name="connsiteY1" fmla="*/ 185726 h 185726"/>
                    <a:gd name="connsiteX2" fmla="*/ 4869 w 64206"/>
                    <a:gd name="connsiteY2" fmla="*/ 185726 h 185726"/>
                    <a:gd name="connsiteX3" fmla="*/ 111 w 64206"/>
                    <a:gd name="connsiteY3" fmla="*/ 180150 h 185726"/>
                    <a:gd name="connsiteX4" fmla="*/ 30860 w 64206"/>
                    <a:gd name="connsiteY4" fmla="*/ 5577 h 185726"/>
                    <a:gd name="connsiteX5" fmla="*/ 37512 w 64206"/>
                    <a:gd name="connsiteY5" fmla="*/ 0 h 185726"/>
                    <a:gd name="connsiteX6" fmla="*/ 59256 w 64206"/>
                    <a:gd name="connsiteY6" fmla="*/ 0 h 185726"/>
                    <a:gd name="connsiteX7" fmla="*/ 64015 w 64206"/>
                    <a:gd name="connsiteY7" fmla="*/ 5577 h 185726"/>
                    <a:gd name="connsiteX8" fmla="*/ 33265 w 64206"/>
                    <a:gd name="connsiteY8" fmla="*/ 180150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206" h="185726">
                      <a:moveTo>
                        <a:pt x="33265" y="180150"/>
                      </a:moveTo>
                      <a:cubicBezTo>
                        <a:pt x="32753" y="183885"/>
                        <a:pt x="30349" y="185726"/>
                        <a:pt x="26614" y="185726"/>
                      </a:cubicBezTo>
                      <a:lnTo>
                        <a:pt x="4869" y="185726"/>
                      </a:lnTo>
                      <a:cubicBezTo>
                        <a:pt x="1134" y="185726"/>
                        <a:pt x="-452" y="183885"/>
                        <a:pt x="111" y="180150"/>
                      </a:cubicBezTo>
                      <a:lnTo>
                        <a:pt x="30860" y="5577"/>
                      </a:lnTo>
                      <a:cubicBezTo>
                        <a:pt x="31679" y="1842"/>
                        <a:pt x="33777" y="0"/>
                        <a:pt x="37512" y="0"/>
                      </a:cubicBezTo>
                      <a:lnTo>
                        <a:pt x="59256" y="0"/>
                      </a:lnTo>
                      <a:cubicBezTo>
                        <a:pt x="62991" y="0"/>
                        <a:pt x="64834" y="1842"/>
                        <a:pt x="64015" y="5577"/>
                      </a:cubicBezTo>
                      <a:lnTo>
                        <a:pt x="33265" y="180150"/>
                      </a:lnTo>
                      <a:close/>
                    </a:path>
                  </a:pathLst>
                </a:custGeom>
                <a:grpFill/>
                <a:ln w="5116" cap="flat">
                  <a:noFill/>
                  <a:prstDash val="solid"/>
                  <a:miter/>
                </a:ln>
              </p:spPr>
              <p:txBody>
                <a:bodyPr rtlCol="0" anchor="ctr"/>
                <a:lstStyle/>
                <a:p>
                  <a:endParaRPr lang="en-US" sz="3200"/>
                </a:p>
              </p:txBody>
            </p:sp>
            <p:sp>
              <p:nvSpPr>
                <p:cNvPr id="2663" name="Freeform: Shape 2662">
                  <a:extLst>
                    <a:ext uri="{FF2B5EF4-FFF2-40B4-BE49-F238E27FC236}">
                      <a16:creationId xmlns:a16="http://schemas.microsoft.com/office/drawing/2014/main" id="{02F170D1-6C01-4935-A3BC-971082557A5E}"/>
                    </a:ext>
                  </a:extLst>
                </p:cNvPr>
                <p:cNvSpPr/>
                <p:nvPr/>
              </p:nvSpPr>
              <p:spPr>
                <a:xfrm>
                  <a:off x="4912280" y="2228155"/>
                  <a:ext cx="207070" cy="185726"/>
                </a:xfrm>
                <a:custGeom>
                  <a:avLst/>
                  <a:gdLst>
                    <a:gd name="connsiteX0" fmla="*/ 171000 w 207070"/>
                    <a:gd name="connsiteY0" fmla="*/ 51 h 185726"/>
                    <a:gd name="connsiteX1" fmla="*/ 207070 w 207070"/>
                    <a:gd name="connsiteY1" fmla="*/ 28959 h 185726"/>
                    <a:gd name="connsiteX2" fmla="*/ 205996 w 207070"/>
                    <a:gd name="connsiteY2" fmla="*/ 40624 h 185726"/>
                    <a:gd name="connsiteX3" fmla="*/ 199089 w 207070"/>
                    <a:gd name="connsiteY3" fmla="*/ 80942 h 185726"/>
                    <a:gd name="connsiteX4" fmla="*/ 149204 w 207070"/>
                    <a:gd name="connsiteY4" fmla="*/ 121515 h 185726"/>
                    <a:gd name="connsiteX5" fmla="*/ 43600 w 207070"/>
                    <a:gd name="connsiteY5" fmla="*/ 121515 h 185726"/>
                    <a:gd name="connsiteX6" fmla="*/ 33265 w 207070"/>
                    <a:gd name="connsiteY6" fmla="*/ 180150 h 185726"/>
                    <a:gd name="connsiteX7" fmla="*/ 26614 w 207070"/>
                    <a:gd name="connsiteY7" fmla="*/ 185726 h 185726"/>
                    <a:gd name="connsiteX8" fmla="*/ 4869 w 207070"/>
                    <a:gd name="connsiteY8" fmla="*/ 185726 h 185726"/>
                    <a:gd name="connsiteX9" fmla="*/ 111 w 207070"/>
                    <a:gd name="connsiteY9" fmla="*/ 180150 h 185726"/>
                    <a:gd name="connsiteX10" fmla="*/ 30860 w 207070"/>
                    <a:gd name="connsiteY10" fmla="*/ 5577 h 185726"/>
                    <a:gd name="connsiteX11" fmla="*/ 37512 w 207070"/>
                    <a:gd name="connsiteY11" fmla="*/ 0 h 185726"/>
                    <a:gd name="connsiteX12" fmla="*/ 171000 w 207070"/>
                    <a:gd name="connsiteY12" fmla="*/ 0 h 185726"/>
                    <a:gd name="connsiteX13" fmla="*/ 60331 w 207070"/>
                    <a:gd name="connsiteY13" fmla="*/ 27629 h 185726"/>
                    <a:gd name="connsiteX14" fmla="*/ 48410 w 207070"/>
                    <a:gd name="connsiteY14" fmla="*/ 94194 h 185726"/>
                    <a:gd name="connsiteX15" fmla="*/ 137794 w 207070"/>
                    <a:gd name="connsiteY15" fmla="*/ 94194 h 185726"/>
                    <a:gd name="connsiteX16" fmla="*/ 167264 w 207070"/>
                    <a:gd name="connsiteY16" fmla="*/ 72449 h 185726"/>
                    <a:gd name="connsiteX17" fmla="*/ 171255 w 207070"/>
                    <a:gd name="connsiteY17" fmla="*/ 49374 h 185726"/>
                    <a:gd name="connsiteX18" fmla="*/ 172330 w 207070"/>
                    <a:gd name="connsiteY18" fmla="*/ 40113 h 185726"/>
                    <a:gd name="connsiteX19" fmla="*/ 149766 w 207070"/>
                    <a:gd name="connsiteY19" fmla="*/ 27629 h 185726"/>
                    <a:gd name="connsiteX20" fmla="*/ 60331 w 207070"/>
                    <a:gd name="connsiteY20" fmla="*/ 27629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7070" h="185726">
                      <a:moveTo>
                        <a:pt x="171000" y="51"/>
                      </a:moveTo>
                      <a:cubicBezTo>
                        <a:pt x="195149" y="51"/>
                        <a:pt x="207070" y="9312"/>
                        <a:pt x="207070" y="28959"/>
                      </a:cubicBezTo>
                      <a:cubicBezTo>
                        <a:pt x="207070" y="32694"/>
                        <a:pt x="206815" y="36378"/>
                        <a:pt x="205996" y="40624"/>
                      </a:cubicBezTo>
                      <a:lnTo>
                        <a:pt x="199089" y="80942"/>
                      </a:lnTo>
                      <a:cubicBezTo>
                        <a:pt x="194330" y="108520"/>
                        <a:pt x="186093" y="121515"/>
                        <a:pt x="149204" y="121515"/>
                      </a:cubicBezTo>
                      <a:lnTo>
                        <a:pt x="43600" y="121515"/>
                      </a:lnTo>
                      <a:lnTo>
                        <a:pt x="33265" y="180150"/>
                      </a:lnTo>
                      <a:cubicBezTo>
                        <a:pt x="32753" y="183885"/>
                        <a:pt x="30349" y="185726"/>
                        <a:pt x="26614" y="185726"/>
                      </a:cubicBezTo>
                      <a:lnTo>
                        <a:pt x="4869" y="185726"/>
                      </a:lnTo>
                      <a:cubicBezTo>
                        <a:pt x="1134" y="185726"/>
                        <a:pt x="-452" y="183885"/>
                        <a:pt x="111" y="180150"/>
                      </a:cubicBezTo>
                      <a:lnTo>
                        <a:pt x="30860" y="5577"/>
                      </a:lnTo>
                      <a:cubicBezTo>
                        <a:pt x="31679" y="1842"/>
                        <a:pt x="33777" y="0"/>
                        <a:pt x="37512" y="0"/>
                      </a:cubicBezTo>
                      <a:lnTo>
                        <a:pt x="171000" y="0"/>
                      </a:lnTo>
                      <a:close/>
                      <a:moveTo>
                        <a:pt x="60331" y="27629"/>
                      </a:moveTo>
                      <a:lnTo>
                        <a:pt x="48410" y="94194"/>
                      </a:lnTo>
                      <a:lnTo>
                        <a:pt x="137794" y="94194"/>
                      </a:lnTo>
                      <a:cubicBezTo>
                        <a:pt x="159283" y="94194"/>
                        <a:pt x="164348" y="89947"/>
                        <a:pt x="167264" y="72449"/>
                      </a:cubicBezTo>
                      <a:lnTo>
                        <a:pt x="171255" y="49374"/>
                      </a:lnTo>
                      <a:cubicBezTo>
                        <a:pt x="171767" y="45639"/>
                        <a:pt x="172330" y="42722"/>
                        <a:pt x="172330" y="40113"/>
                      </a:cubicBezTo>
                      <a:cubicBezTo>
                        <a:pt x="172330" y="30289"/>
                        <a:pt x="166497" y="27629"/>
                        <a:pt x="149766" y="27629"/>
                      </a:cubicBezTo>
                      <a:lnTo>
                        <a:pt x="60331" y="27629"/>
                      </a:lnTo>
                      <a:close/>
                    </a:path>
                  </a:pathLst>
                </a:custGeom>
                <a:grpFill/>
                <a:ln w="5116" cap="flat">
                  <a:noFill/>
                  <a:prstDash val="solid"/>
                  <a:miter/>
                </a:ln>
              </p:spPr>
              <p:txBody>
                <a:bodyPr rtlCol="0" anchor="ctr"/>
                <a:lstStyle/>
                <a:p>
                  <a:endParaRPr lang="en-US" sz="3200"/>
                </a:p>
              </p:txBody>
            </p:sp>
            <p:sp>
              <p:nvSpPr>
                <p:cNvPr id="2664" name="Freeform: Shape 2663">
                  <a:extLst>
                    <a:ext uri="{FF2B5EF4-FFF2-40B4-BE49-F238E27FC236}">
                      <a16:creationId xmlns:a16="http://schemas.microsoft.com/office/drawing/2014/main" id="{1838D4FF-C7E3-41FE-B86F-B4446A255240}"/>
                    </a:ext>
                  </a:extLst>
                </p:cNvPr>
                <p:cNvSpPr/>
                <p:nvPr/>
              </p:nvSpPr>
              <p:spPr>
                <a:xfrm>
                  <a:off x="5126616" y="2228258"/>
                  <a:ext cx="202866" cy="185675"/>
                </a:xfrm>
                <a:custGeom>
                  <a:avLst/>
                  <a:gdLst>
                    <a:gd name="connsiteX0" fmla="*/ 128013 w 202866"/>
                    <a:gd name="connsiteY0" fmla="*/ 158047 h 185675"/>
                    <a:gd name="connsiteX1" fmla="*/ 154567 w 202866"/>
                    <a:gd name="connsiteY1" fmla="*/ 138706 h 185675"/>
                    <a:gd name="connsiteX2" fmla="*/ 156972 w 202866"/>
                    <a:gd name="connsiteY2" fmla="*/ 125199 h 185675"/>
                    <a:gd name="connsiteX3" fmla="*/ 157791 w 202866"/>
                    <a:gd name="connsiteY3" fmla="*/ 116962 h 185675"/>
                    <a:gd name="connsiteX4" fmla="*/ 137632 w 202866"/>
                    <a:gd name="connsiteY4" fmla="*/ 105552 h 185675"/>
                    <a:gd name="connsiteX5" fmla="*/ 53262 w 202866"/>
                    <a:gd name="connsiteY5" fmla="*/ 105552 h 185675"/>
                    <a:gd name="connsiteX6" fmla="*/ 16935 w 202866"/>
                    <a:gd name="connsiteY6" fmla="*/ 76133 h 185675"/>
                    <a:gd name="connsiteX7" fmla="*/ 18010 w 202866"/>
                    <a:gd name="connsiteY7" fmla="*/ 64979 h 185675"/>
                    <a:gd name="connsiteX8" fmla="*/ 22512 w 202866"/>
                    <a:gd name="connsiteY8" fmla="*/ 40573 h 185675"/>
                    <a:gd name="connsiteX9" fmla="*/ 71835 w 202866"/>
                    <a:gd name="connsiteY9" fmla="*/ 0 h 185675"/>
                    <a:gd name="connsiteX10" fmla="*/ 165721 w 202866"/>
                    <a:gd name="connsiteY10" fmla="*/ 0 h 185675"/>
                    <a:gd name="connsiteX11" fmla="*/ 202867 w 202866"/>
                    <a:gd name="connsiteY11" fmla="*/ 28140 h 185675"/>
                    <a:gd name="connsiteX12" fmla="*/ 201536 w 202866"/>
                    <a:gd name="connsiteY12" fmla="*/ 41392 h 185675"/>
                    <a:gd name="connsiteX13" fmla="*/ 200462 w 202866"/>
                    <a:gd name="connsiteY13" fmla="*/ 46969 h 185675"/>
                    <a:gd name="connsiteX14" fmla="*/ 193554 w 202866"/>
                    <a:gd name="connsiteY14" fmla="*/ 52546 h 185675"/>
                    <a:gd name="connsiteX15" fmla="*/ 172577 w 202866"/>
                    <a:gd name="connsiteY15" fmla="*/ 52546 h 185675"/>
                    <a:gd name="connsiteX16" fmla="*/ 168075 w 202866"/>
                    <a:gd name="connsiteY16" fmla="*/ 46969 h 185675"/>
                    <a:gd name="connsiteX17" fmla="*/ 168586 w 202866"/>
                    <a:gd name="connsiteY17" fmla="*/ 43234 h 185675"/>
                    <a:gd name="connsiteX18" fmla="*/ 169098 w 202866"/>
                    <a:gd name="connsiteY18" fmla="*/ 38476 h 185675"/>
                    <a:gd name="connsiteX19" fmla="*/ 155028 w 202866"/>
                    <a:gd name="connsiteY19" fmla="*/ 27578 h 185675"/>
                    <a:gd name="connsiteX20" fmla="*/ 80737 w 202866"/>
                    <a:gd name="connsiteY20" fmla="*/ 27578 h 185675"/>
                    <a:gd name="connsiteX21" fmla="*/ 54183 w 202866"/>
                    <a:gd name="connsiteY21" fmla="*/ 46969 h 185675"/>
                    <a:gd name="connsiteX22" fmla="*/ 52341 w 202866"/>
                    <a:gd name="connsiteY22" fmla="*/ 58378 h 185675"/>
                    <a:gd name="connsiteX23" fmla="*/ 51267 w 202866"/>
                    <a:gd name="connsiteY23" fmla="*/ 66616 h 185675"/>
                    <a:gd name="connsiteX24" fmla="*/ 71681 w 202866"/>
                    <a:gd name="connsiteY24" fmla="*/ 78026 h 185675"/>
                    <a:gd name="connsiteX25" fmla="*/ 156051 w 202866"/>
                    <a:gd name="connsiteY25" fmla="*/ 78026 h 185675"/>
                    <a:gd name="connsiteX26" fmla="*/ 192378 w 202866"/>
                    <a:gd name="connsiteY26" fmla="*/ 107189 h 185675"/>
                    <a:gd name="connsiteX27" fmla="*/ 191304 w 202866"/>
                    <a:gd name="connsiteY27" fmla="*/ 118599 h 185675"/>
                    <a:gd name="connsiteX28" fmla="*/ 186801 w 202866"/>
                    <a:gd name="connsiteY28" fmla="*/ 145102 h 185675"/>
                    <a:gd name="connsiteX29" fmla="*/ 137172 w 202866"/>
                    <a:gd name="connsiteY29" fmla="*/ 185675 h 185675"/>
                    <a:gd name="connsiteX30" fmla="*/ 37401 w 202866"/>
                    <a:gd name="connsiteY30" fmla="*/ 185675 h 185675"/>
                    <a:gd name="connsiteX31" fmla="*/ 0 w 202866"/>
                    <a:gd name="connsiteY31" fmla="*/ 157842 h 185675"/>
                    <a:gd name="connsiteX32" fmla="*/ 1330 w 202866"/>
                    <a:gd name="connsiteY32" fmla="*/ 144335 h 185675"/>
                    <a:gd name="connsiteX33" fmla="*/ 2405 w 202866"/>
                    <a:gd name="connsiteY33" fmla="*/ 138502 h 185675"/>
                    <a:gd name="connsiteX34" fmla="*/ 9056 w 202866"/>
                    <a:gd name="connsiteY34" fmla="*/ 132925 h 185675"/>
                    <a:gd name="connsiteX35" fmla="*/ 30289 w 202866"/>
                    <a:gd name="connsiteY35" fmla="*/ 132925 h 185675"/>
                    <a:gd name="connsiteX36" fmla="*/ 35048 w 202866"/>
                    <a:gd name="connsiteY36" fmla="*/ 138502 h 185675"/>
                    <a:gd name="connsiteX37" fmla="*/ 34229 w 202866"/>
                    <a:gd name="connsiteY37" fmla="*/ 142493 h 185675"/>
                    <a:gd name="connsiteX38" fmla="*/ 33717 w 202866"/>
                    <a:gd name="connsiteY38" fmla="*/ 147251 h 185675"/>
                    <a:gd name="connsiteX39" fmla="*/ 47788 w 202866"/>
                    <a:gd name="connsiteY39" fmla="*/ 158149 h 185675"/>
                    <a:gd name="connsiteX40" fmla="*/ 128013 w 202866"/>
                    <a:gd name="connsiteY40" fmla="*/ 158149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02866" h="185675">
                      <a:moveTo>
                        <a:pt x="128013" y="158047"/>
                      </a:moveTo>
                      <a:cubicBezTo>
                        <a:pt x="147405" y="158047"/>
                        <a:pt x="151907" y="154312"/>
                        <a:pt x="154567" y="138706"/>
                      </a:cubicBezTo>
                      <a:lnTo>
                        <a:pt x="156972" y="125199"/>
                      </a:lnTo>
                      <a:cubicBezTo>
                        <a:pt x="157484" y="122027"/>
                        <a:pt x="157791" y="119366"/>
                        <a:pt x="157791" y="116962"/>
                      </a:cubicBezTo>
                      <a:cubicBezTo>
                        <a:pt x="157791" y="108213"/>
                        <a:pt x="152725" y="105552"/>
                        <a:pt x="137632" y="105552"/>
                      </a:cubicBezTo>
                      <a:lnTo>
                        <a:pt x="53262" y="105552"/>
                      </a:lnTo>
                      <a:cubicBezTo>
                        <a:pt x="28601" y="105552"/>
                        <a:pt x="16935" y="95984"/>
                        <a:pt x="16935" y="76133"/>
                      </a:cubicBezTo>
                      <a:cubicBezTo>
                        <a:pt x="16935" y="72705"/>
                        <a:pt x="17191" y="68970"/>
                        <a:pt x="18010" y="64979"/>
                      </a:cubicBezTo>
                      <a:lnTo>
                        <a:pt x="22512" y="40573"/>
                      </a:lnTo>
                      <a:cubicBezTo>
                        <a:pt x="27271" y="12996"/>
                        <a:pt x="34997" y="0"/>
                        <a:pt x="71835" y="0"/>
                      </a:cubicBezTo>
                      <a:lnTo>
                        <a:pt x="165721" y="0"/>
                      </a:lnTo>
                      <a:cubicBezTo>
                        <a:pt x="191713" y="0"/>
                        <a:pt x="202867" y="7982"/>
                        <a:pt x="202867" y="28140"/>
                      </a:cubicBezTo>
                      <a:cubicBezTo>
                        <a:pt x="202867" y="32131"/>
                        <a:pt x="202355" y="36378"/>
                        <a:pt x="201536" y="41392"/>
                      </a:cubicBezTo>
                      <a:lnTo>
                        <a:pt x="200462" y="46969"/>
                      </a:lnTo>
                      <a:cubicBezTo>
                        <a:pt x="199950" y="50397"/>
                        <a:pt x="197290" y="52546"/>
                        <a:pt x="193554" y="52546"/>
                      </a:cubicBezTo>
                      <a:lnTo>
                        <a:pt x="172577" y="52546"/>
                      </a:lnTo>
                      <a:cubicBezTo>
                        <a:pt x="168842" y="52546"/>
                        <a:pt x="167512" y="50397"/>
                        <a:pt x="168075" y="46969"/>
                      </a:cubicBezTo>
                      <a:lnTo>
                        <a:pt x="168586" y="43234"/>
                      </a:lnTo>
                      <a:cubicBezTo>
                        <a:pt x="168842" y="41392"/>
                        <a:pt x="169098" y="39806"/>
                        <a:pt x="169098" y="38476"/>
                      </a:cubicBezTo>
                      <a:cubicBezTo>
                        <a:pt x="169098" y="31057"/>
                        <a:pt x="164596" y="27578"/>
                        <a:pt x="155028" y="27578"/>
                      </a:cubicBezTo>
                      <a:lnTo>
                        <a:pt x="80737" y="27578"/>
                      </a:lnTo>
                      <a:cubicBezTo>
                        <a:pt x="61909" y="27578"/>
                        <a:pt x="56588" y="31568"/>
                        <a:pt x="54183" y="46969"/>
                      </a:cubicBezTo>
                      <a:lnTo>
                        <a:pt x="52341" y="58378"/>
                      </a:lnTo>
                      <a:cubicBezTo>
                        <a:pt x="51830" y="61551"/>
                        <a:pt x="51267" y="64211"/>
                        <a:pt x="51267" y="66616"/>
                      </a:cubicBezTo>
                      <a:cubicBezTo>
                        <a:pt x="51267" y="75621"/>
                        <a:pt x="56588" y="78026"/>
                        <a:pt x="71681" y="78026"/>
                      </a:cubicBezTo>
                      <a:lnTo>
                        <a:pt x="156051" y="78026"/>
                      </a:lnTo>
                      <a:cubicBezTo>
                        <a:pt x="180713" y="78026"/>
                        <a:pt x="192378" y="87593"/>
                        <a:pt x="192378" y="107189"/>
                      </a:cubicBezTo>
                      <a:cubicBezTo>
                        <a:pt x="192378" y="110617"/>
                        <a:pt x="192122" y="114608"/>
                        <a:pt x="191304" y="118599"/>
                      </a:cubicBezTo>
                      <a:lnTo>
                        <a:pt x="186801" y="145102"/>
                      </a:lnTo>
                      <a:cubicBezTo>
                        <a:pt x="182043" y="172680"/>
                        <a:pt x="174061" y="185675"/>
                        <a:pt x="137172" y="185675"/>
                      </a:cubicBezTo>
                      <a:lnTo>
                        <a:pt x="37401" y="185675"/>
                      </a:lnTo>
                      <a:cubicBezTo>
                        <a:pt x="11410" y="185675"/>
                        <a:pt x="0" y="178001"/>
                        <a:pt x="0" y="157842"/>
                      </a:cubicBezTo>
                      <a:cubicBezTo>
                        <a:pt x="0" y="153851"/>
                        <a:pt x="512" y="149349"/>
                        <a:pt x="1330" y="144335"/>
                      </a:cubicBezTo>
                      <a:lnTo>
                        <a:pt x="2405" y="138502"/>
                      </a:lnTo>
                      <a:cubicBezTo>
                        <a:pt x="3223" y="135074"/>
                        <a:pt x="5577" y="132925"/>
                        <a:pt x="9056" y="132925"/>
                      </a:cubicBezTo>
                      <a:lnTo>
                        <a:pt x="30289" y="132925"/>
                      </a:lnTo>
                      <a:cubicBezTo>
                        <a:pt x="33717" y="132925"/>
                        <a:pt x="35866" y="135023"/>
                        <a:pt x="35048" y="138502"/>
                      </a:cubicBezTo>
                      <a:lnTo>
                        <a:pt x="34229" y="142493"/>
                      </a:lnTo>
                      <a:cubicBezTo>
                        <a:pt x="33973" y="144335"/>
                        <a:pt x="33717" y="145921"/>
                        <a:pt x="33717" y="147251"/>
                      </a:cubicBezTo>
                      <a:cubicBezTo>
                        <a:pt x="33717" y="154670"/>
                        <a:pt x="37964" y="158149"/>
                        <a:pt x="47788" y="158149"/>
                      </a:cubicBezTo>
                      <a:lnTo>
                        <a:pt x="128013" y="158149"/>
                      </a:lnTo>
                      <a:close/>
                    </a:path>
                  </a:pathLst>
                </a:custGeom>
                <a:grpFill/>
                <a:ln w="5116" cap="flat">
                  <a:noFill/>
                  <a:prstDash val="solid"/>
                  <a:miter/>
                </a:ln>
              </p:spPr>
              <p:txBody>
                <a:bodyPr rtlCol="0" anchor="ctr"/>
                <a:lstStyle/>
                <a:p>
                  <a:endParaRPr lang="en-US" sz="3200"/>
                </a:p>
              </p:txBody>
            </p:sp>
            <p:sp>
              <p:nvSpPr>
                <p:cNvPr id="2665" name="Freeform: Shape 2664">
                  <a:extLst>
                    <a:ext uri="{FF2B5EF4-FFF2-40B4-BE49-F238E27FC236}">
                      <a16:creationId xmlns:a16="http://schemas.microsoft.com/office/drawing/2014/main" id="{703E5346-4088-4112-AA13-752405E6A457}"/>
                    </a:ext>
                  </a:extLst>
                </p:cNvPr>
                <p:cNvSpPr/>
                <p:nvPr/>
              </p:nvSpPr>
              <p:spPr>
                <a:xfrm>
                  <a:off x="5337830" y="2382109"/>
                  <a:ext cx="47713" cy="73727"/>
                </a:xfrm>
                <a:custGeom>
                  <a:avLst/>
                  <a:gdLst>
                    <a:gd name="connsiteX0" fmla="*/ 16774 w 47713"/>
                    <a:gd name="connsiteY0" fmla="*/ 69993 h 73727"/>
                    <a:gd name="connsiteX1" fmla="*/ 10685 w 47713"/>
                    <a:gd name="connsiteY1" fmla="*/ 73728 h 73727"/>
                    <a:gd name="connsiteX2" fmla="*/ 2704 w 47713"/>
                    <a:gd name="connsiteY2" fmla="*/ 73728 h 73727"/>
                    <a:gd name="connsiteX3" fmla="*/ 555 w 47713"/>
                    <a:gd name="connsiteY3" fmla="*/ 69481 h 73727"/>
                    <a:gd name="connsiteX4" fmla="*/ 23374 w 47713"/>
                    <a:gd name="connsiteY4" fmla="*/ 31824 h 73727"/>
                    <a:gd name="connsiteX5" fmla="*/ 11197 w 47713"/>
                    <a:gd name="connsiteY5" fmla="*/ 31824 h 73727"/>
                    <a:gd name="connsiteX6" fmla="*/ 6131 w 47713"/>
                    <a:gd name="connsiteY6" fmla="*/ 26247 h 73727"/>
                    <a:gd name="connsiteX7" fmla="*/ 9866 w 47713"/>
                    <a:gd name="connsiteY7" fmla="*/ 5577 h 73727"/>
                    <a:gd name="connsiteX8" fmla="*/ 16774 w 47713"/>
                    <a:gd name="connsiteY8" fmla="*/ 0 h 73727"/>
                    <a:gd name="connsiteX9" fmla="*/ 43021 w 47713"/>
                    <a:gd name="connsiteY9" fmla="*/ 0 h 73727"/>
                    <a:gd name="connsiteX10" fmla="*/ 47524 w 47713"/>
                    <a:gd name="connsiteY10" fmla="*/ 5577 h 73727"/>
                    <a:gd name="connsiteX11" fmla="*/ 43788 w 47713"/>
                    <a:gd name="connsiteY11" fmla="*/ 26247 h 73727"/>
                    <a:gd name="connsiteX12" fmla="*/ 40053 w 47713"/>
                    <a:gd name="connsiteY12" fmla="*/ 35508 h 73727"/>
                    <a:gd name="connsiteX13" fmla="*/ 16774 w 47713"/>
                    <a:gd name="connsiteY13" fmla="*/ 69993 h 7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713" h="73727">
                      <a:moveTo>
                        <a:pt x="16774" y="69993"/>
                      </a:moveTo>
                      <a:cubicBezTo>
                        <a:pt x="15188" y="72398"/>
                        <a:pt x="13346" y="73728"/>
                        <a:pt x="10685" y="73728"/>
                      </a:cubicBezTo>
                      <a:lnTo>
                        <a:pt x="2704" y="73728"/>
                      </a:lnTo>
                      <a:cubicBezTo>
                        <a:pt x="299" y="73728"/>
                        <a:pt x="-725" y="71886"/>
                        <a:pt x="555" y="69481"/>
                      </a:cubicBezTo>
                      <a:lnTo>
                        <a:pt x="23374" y="31824"/>
                      </a:lnTo>
                      <a:lnTo>
                        <a:pt x="11197" y="31824"/>
                      </a:lnTo>
                      <a:cubicBezTo>
                        <a:pt x="7462" y="31824"/>
                        <a:pt x="5620" y="29982"/>
                        <a:pt x="6131" y="26247"/>
                      </a:cubicBezTo>
                      <a:lnTo>
                        <a:pt x="9866" y="5577"/>
                      </a:lnTo>
                      <a:cubicBezTo>
                        <a:pt x="10685" y="2149"/>
                        <a:pt x="13038" y="0"/>
                        <a:pt x="16774" y="0"/>
                      </a:cubicBezTo>
                      <a:lnTo>
                        <a:pt x="43021" y="0"/>
                      </a:lnTo>
                      <a:cubicBezTo>
                        <a:pt x="46449" y="0"/>
                        <a:pt x="48342" y="2098"/>
                        <a:pt x="47524" y="5577"/>
                      </a:cubicBezTo>
                      <a:lnTo>
                        <a:pt x="43788" y="26247"/>
                      </a:lnTo>
                      <a:cubicBezTo>
                        <a:pt x="43277" y="29675"/>
                        <a:pt x="42202" y="32899"/>
                        <a:pt x="40053" y="35508"/>
                      </a:cubicBezTo>
                      <a:lnTo>
                        <a:pt x="16774" y="69993"/>
                      </a:lnTo>
                      <a:close/>
                    </a:path>
                  </a:pathLst>
                </a:custGeom>
                <a:grpFill/>
                <a:ln w="5116" cap="flat">
                  <a:noFill/>
                  <a:prstDash val="solid"/>
                  <a:miter/>
                </a:ln>
              </p:spPr>
              <p:txBody>
                <a:bodyPr rtlCol="0" anchor="ctr"/>
                <a:lstStyle/>
                <a:p>
                  <a:endParaRPr lang="en-US" sz="3200"/>
                </a:p>
              </p:txBody>
            </p:sp>
            <p:sp>
              <p:nvSpPr>
                <p:cNvPr id="2666" name="Freeform: Shape 2665">
                  <a:extLst>
                    <a:ext uri="{FF2B5EF4-FFF2-40B4-BE49-F238E27FC236}">
                      <a16:creationId xmlns:a16="http://schemas.microsoft.com/office/drawing/2014/main" id="{AF9AEBD1-2E68-4FEA-A86D-EFC26AC68E45}"/>
                    </a:ext>
                  </a:extLst>
                </p:cNvPr>
                <p:cNvSpPr/>
                <p:nvPr/>
              </p:nvSpPr>
              <p:spPr>
                <a:xfrm>
                  <a:off x="5491920" y="2228258"/>
                  <a:ext cx="212242" cy="185675"/>
                </a:xfrm>
                <a:custGeom>
                  <a:avLst/>
                  <a:gdLst>
                    <a:gd name="connsiteX0" fmla="*/ 167726 w 212242"/>
                    <a:gd name="connsiteY0" fmla="*/ 146637 h 185675"/>
                    <a:gd name="connsiteX1" fmla="*/ 57620 w 212242"/>
                    <a:gd name="connsiteY1" fmla="*/ 146637 h 185675"/>
                    <a:gd name="connsiteX2" fmla="*/ 36130 w 212242"/>
                    <a:gd name="connsiteY2" fmla="*/ 180610 h 185675"/>
                    <a:gd name="connsiteX3" fmla="*/ 27381 w 212242"/>
                    <a:gd name="connsiteY3" fmla="*/ 185675 h 185675"/>
                    <a:gd name="connsiteX4" fmla="*/ 3232 w 212242"/>
                    <a:gd name="connsiteY4" fmla="*/ 185675 h 185675"/>
                    <a:gd name="connsiteX5" fmla="*/ 1083 w 212242"/>
                    <a:gd name="connsiteY5" fmla="*/ 180098 h 185675"/>
                    <a:gd name="connsiteX6" fmla="*/ 113849 w 212242"/>
                    <a:gd name="connsiteY6" fmla="*/ 5014 h 185675"/>
                    <a:gd name="connsiteX7" fmla="*/ 122598 w 212242"/>
                    <a:gd name="connsiteY7" fmla="*/ 0 h 185675"/>
                    <a:gd name="connsiteX8" fmla="*/ 153911 w 212242"/>
                    <a:gd name="connsiteY8" fmla="*/ 0 h 185675"/>
                    <a:gd name="connsiteX9" fmla="*/ 160818 w 212242"/>
                    <a:gd name="connsiteY9" fmla="*/ 5014 h 185675"/>
                    <a:gd name="connsiteX10" fmla="*/ 212033 w 212242"/>
                    <a:gd name="connsiteY10" fmla="*/ 180098 h 185675"/>
                    <a:gd name="connsiteX11" fmla="*/ 208043 w 212242"/>
                    <a:gd name="connsiteY11" fmla="*/ 185675 h 185675"/>
                    <a:gd name="connsiteX12" fmla="*/ 184456 w 212242"/>
                    <a:gd name="connsiteY12" fmla="*/ 185675 h 185675"/>
                    <a:gd name="connsiteX13" fmla="*/ 177293 w 212242"/>
                    <a:gd name="connsiteY13" fmla="*/ 180610 h 185675"/>
                    <a:gd name="connsiteX14" fmla="*/ 167726 w 212242"/>
                    <a:gd name="connsiteY14" fmla="*/ 146637 h 185675"/>
                    <a:gd name="connsiteX15" fmla="*/ 74913 w 212242"/>
                    <a:gd name="connsiteY15" fmla="*/ 119059 h 185675"/>
                    <a:gd name="connsiteX16" fmla="*/ 160051 w 212242"/>
                    <a:gd name="connsiteY16" fmla="*/ 119059 h 185675"/>
                    <a:gd name="connsiteX17" fmla="*/ 134059 w 212242"/>
                    <a:gd name="connsiteY17" fmla="*/ 25684 h 185675"/>
                    <a:gd name="connsiteX18" fmla="*/ 74913 w 212242"/>
                    <a:gd name="connsiteY18" fmla="*/ 119059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242" h="185675">
                      <a:moveTo>
                        <a:pt x="167726" y="146637"/>
                      </a:moveTo>
                      <a:lnTo>
                        <a:pt x="57620" y="146637"/>
                      </a:lnTo>
                      <a:lnTo>
                        <a:pt x="36130" y="180610"/>
                      </a:lnTo>
                      <a:cubicBezTo>
                        <a:pt x="34033" y="184038"/>
                        <a:pt x="31884" y="185675"/>
                        <a:pt x="27381" y="185675"/>
                      </a:cubicBezTo>
                      <a:lnTo>
                        <a:pt x="3232" y="185675"/>
                      </a:lnTo>
                      <a:cubicBezTo>
                        <a:pt x="60" y="185675"/>
                        <a:pt x="-1015" y="183271"/>
                        <a:pt x="1083" y="180098"/>
                      </a:cubicBezTo>
                      <a:lnTo>
                        <a:pt x="113849" y="5014"/>
                      </a:lnTo>
                      <a:cubicBezTo>
                        <a:pt x="115998" y="1586"/>
                        <a:pt x="118352" y="0"/>
                        <a:pt x="122598" y="0"/>
                      </a:cubicBezTo>
                      <a:lnTo>
                        <a:pt x="153911" y="0"/>
                      </a:lnTo>
                      <a:cubicBezTo>
                        <a:pt x="158158" y="0"/>
                        <a:pt x="160000" y="1586"/>
                        <a:pt x="160818" y="5014"/>
                      </a:cubicBezTo>
                      <a:lnTo>
                        <a:pt x="212033" y="180098"/>
                      </a:lnTo>
                      <a:cubicBezTo>
                        <a:pt x="212852" y="183271"/>
                        <a:pt x="211215" y="185675"/>
                        <a:pt x="208043" y="185675"/>
                      </a:cubicBezTo>
                      <a:lnTo>
                        <a:pt x="184456" y="185675"/>
                      </a:lnTo>
                      <a:cubicBezTo>
                        <a:pt x="179698" y="185675"/>
                        <a:pt x="178111" y="184089"/>
                        <a:pt x="177293" y="180610"/>
                      </a:cubicBezTo>
                      <a:lnTo>
                        <a:pt x="167726" y="146637"/>
                      </a:lnTo>
                      <a:close/>
                      <a:moveTo>
                        <a:pt x="74913" y="119059"/>
                      </a:moveTo>
                      <a:lnTo>
                        <a:pt x="160051" y="119059"/>
                      </a:lnTo>
                      <a:lnTo>
                        <a:pt x="134059" y="25684"/>
                      </a:lnTo>
                      <a:lnTo>
                        <a:pt x="74913" y="119059"/>
                      </a:lnTo>
                      <a:close/>
                    </a:path>
                  </a:pathLst>
                </a:custGeom>
                <a:grpFill/>
                <a:ln w="5116" cap="flat">
                  <a:noFill/>
                  <a:prstDash val="solid"/>
                  <a:miter/>
                </a:ln>
              </p:spPr>
              <p:txBody>
                <a:bodyPr rtlCol="0" anchor="ctr"/>
                <a:lstStyle/>
                <a:p>
                  <a:endParaRPr lang="en-US" sz="3200"/>
                </a:p>
              </p:txBody>
            </p:sp>
            <p:sp>
              <p:nvSpPr>
                <p:cNvPr id="2667" name="Freeform: Shape 2666">
                  <a:extLst>
                    <a:ext uri="{FF2B5EF4-FFF2-40B4-BE49-F238E27FC236}">
                      <a16:creationId xmlns:a16="http://schemas.microsoft.com/office/drawing/2014/main" id="{FAAC1A1E-13D6-4085-BF00-89805395D6FB}"/>
                    </a:ext>
                  </a:extLst>
                </p:cNvPr>
                <p:cNvSpPr/>
                <p:nvPr/>
              </p:nvSpPr>
              <p:spPr>
                <a:xfrm>
                  <a:off x="5734900" y="2228155"/>
                  <a:ext cx="207018" cy="185726"/>
                </a:xfrm>
                <a:custGeom>
                  <a:avLst/>
                  <a:gdLst>
                    <a:gd name="connsiteX0" fmla="*/ 157134 w 207018"/>
                    <a:gd name="connsiteY0" fmla="*/ 51 h 185726"/>
                    <a:gd name="connsiteX1" fmla="*/ 207019 w 207018"/>
                    <a:gd name="connsiteY1" fmla="*/ 44104 h 185726"/>
                    <a:gd name="connsiteX2" fmla="*/ 205945 w 207018"/>
                    <a:gd name="connsiteY2" fmla="*/ 56025 h 185726"/>
                    <a:gd name="connsiteX3" fmla="*/ 192949 w 207018"/>
                    <a:gd name="connsiteY3" fmla="*/ 129753 h 185726"/>
                    <a:gd name="connsiteX4" fmla="*/ 124491 w 207018"/>
                    <a:gd name="connsiteY4" fmla="*/ 185726 h 185726"/>
                    <a:gd name="connsiteX5" fmla="*/ 4868 w 207018"/>
                    <a:gd name="connsiteY5" fmla="*/ 185726 h 185726"/>
                    <a:gd name="connsiteX6" fmla="*/ 111 w 207018"/>
                    <a:gd name="connsiteY6" fmla="*/ 180150 h 185726"/>
                    <a:gd name="connsiteX7" fmla="*/ 30860 w 207018"/>
                    <a:gd name="connsiteY7" fmla="*/ 5577 h 185726"/>
                    <a:gd name="connsiteX8" fmla="*/ 37511 w 207018"/>
                    <a:gd name="connsiteY8" fmla="*/ 0 h 185726"/>
                    <a:gd name="connsiteX9" fmla="*/ 157134 w 207018"/>
                    <a:gd name="connsiteY9" fmla="*/ 0 h 185726"/>
                    <a:gd name="connsiteX10" fmla="*/ 60331 w 207018"/>
                    <a:gd name="connsiteY10" fmla="*/ 27629 h 185726"/>
                    <a:gd name="connsiteX11" fmla="*/ 37000 w 207018"/>
                    <a:gd name="connsiteY11" fmla="*/ 158149 h 185726"/>
                    <a:gd name="connsiteX12" fmla="*/ 114207 w 207018"/>
                    <a:gd name="connsiteY12" fmla="*/ 158149 h 185726"/>
                    <a:gd name="connsiteX13" fmla="*/ 160613 w 207018"/>
                    <a:gd name="connsiteY13" fmla="*/ 124176 h 185726"/>
                    <a:gd name="connsiteX14" fmla="*/ 171767 w 207018"/>
                    <a:gd name="connsiteY14" fmla="*/ 61551 h 185726"/>
                    <a:gd name="connsiteX15" fmla="*/ 172841 w 207018"/>
                    <a:gd name="connsiteY15" fmla="*/ 51471 h 185726"/>
                    <a:gd name="connsiteX16" fmla="*/ 137282 w 207018"/>
                    <a:gd name="connsiteY16" fmla="*/ 27578 h 185726"/>
                    <a:gd name="connsiteX17" fmla="*/ 60331 w 207018"/>
                    <a:gd name="connsiteY17" fmla="*/ 27578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7018" h="185726">
                      <a:moveTo>
                        <a:pt x="157134" y="51"/>
                      </a:moveTo>
                      <a:cubicBezTo>
                        <a:pt x="188702" y="51"/>
                        <a:pt x="207019" y="16782"/>
                        <a:pt x="207019" y="44104"/>
                      </a:cubicBezTo>
                      <a:cubicBezTo>
                        <a:pt x="207019" y="48094"/>
                        <a:pt x="206763" y="51778"/>
                        <a:pt x="205945" y="56025"/>
                      </a:cubicBezTo>
                      <a:lnTo>
                        <a:pt x="192949" y="129753"/>
                      </a:lnTo>
                      <a:cubicBezTo>
                        <a:pt x="186860" y="164493"/>
                        <a:pt x="168288" y="185726"/>
                        <a:pt x="124491" y="185726"/>
                      </a:cubicBezTo>
                      <a:lnTo>
                        <a:pt x="4868" y="185726"/>
                      </a:lnTo>
                      <a:cubicBezTo>
                        <a:pt x="1134" y="185726"/>
                        <a:pt x="-452" y="183885"/>
                        <a:pt x="111" y="180150"/>
                      </a:cubicBezTo>
                      <a:lnTo>
                        <a:pt x="30860" y="5577"/>
                      </a:lnTo>
                      <a:cubicBezTo>
                        <a:pt x="31679" y="1842"/>
                        <a:pt x="33776" y="0"/>
                        <a:pt x="37511" y="0"/>
                      </a:cubicBezTo>
                      <a:lnTo>
                        <a:pt x="157134" y="0"/>
                      </a:lnTo>
                      <a:close/>
                      <a:moveTo>
                        <a:pt x="60331" y="27629"/>
                      </a:moveTo>
                      <a:lnTo>
                        <a:pt x="37000" y="158149"/>
                      </a:lnTo>
                      <a:lnTo>
                        <a:pt x="114207" y="158149"/>
                      </a:lnTo>
                      <a:cubicBezTo>
                        <a:pt x="143626" y="158149"/>
                        <a:pt x="156366" y="148581"/>
                        <a:pt x="160613" y="124176"/>
                      </a:cubicBezTo>
                      <a:lnTo>
                        <a:pt x="171767" y="61551"/>
                      </a:lnTo>
                      <a:cubicBezTo>
                        <a:pt x="172279" y="57816"/>
                        <a:pt x="172841" y="54643"/>
                        <a:pt x="172841" y="51471"/>
                      </a:cubicBezTo>
                      <a:cubicBezTo>
                        <a:pt x="172841" y="34485"/>
                        <a:pt x="162250" y="27578"/>
                        <a:pt x="137282" y="27578"/>
                      </a:cubicBezTo>
                      <a:lnTo>
                        <a:pt x="60331" y="27578"/>
                      </a:lnTo>
                      <a:close/>
                    </a:path>
                  </a:pathLst>
                </a:custGeom>
                <a:grpFill/>
                <a:ln w="5116" cap="flat">
                  <a:noFill/>
                  <a:prstDash val="solid"/>
                  <a:miter/>
                </a:ln>
              </p:spPr>
              <p:txBody>
                <a:bodyPr rtlCol="0" anchor="ctr"/>
                <a:lstStyle/>
                <a:p>
                  <a:endParaRPr lang="en-US" sz="3200"/>
                </a:p>
              </p:txBody>
            </p:sp>
            <p:sp>
              <p:nvSpPr>
                <p:cNvPr id="2668" name="Freeform: Shape 2667">
                  <a:extLst>
                    <a:ext uri="{FF2B5EF4-FFF2-40B4-BE49-F238E27FC236}">
                      <a16:creationId xmlns:a16="http://schemas.microsoft.com/office/drawing/2014/main" id="{DF75F2C0-5D43-4C5D-83E4-3340936B1589}"/>
                    </a:ext>
                  </a:extLst>
                </p:cNvPr>
                <p:cNvSpPr/>
                <p:nvPr/>
              </p:nvSpPr>
              <p:spPr>
                <a:xfrm>
                  <a:off x="5971437" y="2228155"/>
                  <a:ext cx="202561" cy="185726"/>
                </a:xfrm>
                <a:custGeom>
                  <a:avLst/>
                  <a:gdLst>
                    <a:gd name="connsiteX0" fmla="*/ 53522 w 202561"/>
                    <a:gd name="connsiteY0" fmla="*/ 185726 h 185726"/>
                    <a:gd name="connsiteX1" fmla="*/ 46360 w 202561"/>
                    <a:gd name="connsiteY1" fmla="*/ 180661 h 185726"/>
                    <a:gd name="connsiteX2" fmla="*/ 209 w 202561"/>
                    <a:gd name="connsiteY2" fmla="*/ 5577 h 185726"/>
                    <a:gd name="connsiteX3" fmla="*/ 4200 w 202561"/>
                    <a:gd name="connsiteY3" fmla="*/ 0 h 185726"/>
                    <a:gd name="connsiteX4" fmla="*/ 27531 w 202561"/>
                    <a:gd name="connsiteY4" fmla="*/ 0 h 185726"/>
                    <a:gd name="connsiteX5" fmla="*/ 34694 w 202561"/>
                    <a:gd name="connsiteY5" fmla="*/ 5014 h 185726"/>
                    <a:gd name="connsiteX6" fmla="*/ 72914 w 202561"/>
                    <a:gd name="connsiteY6" fmla="*/ 158609 h 185726"/>
                    <a:gd name="connsiteX7" fmla="*/ 165777 w 202561"/>
                    <a:gd name="connsiteY7" fmla="*/ 5014 h 185726"/>
                    <a:gd name="connsiteX8" fmla="*/ 174782 w 202561"/>
                    <a:gd name="connsiteY8" fmla="*/ 0 h 185726"/>
                    <a:gd name="connsiteX9" fmla="*/ 199443 w 202561"/>
                    <a:gd name="connsiteY9" fmla="*/ 0 h 185726"/>
                    <a:gd name="connsiteX10" fmla="*/ 201592 w 202561"/>
                    <a:gd name="connsiteY10" fmla="*/ 5577 h 185726"/>
                    <a:gd name="connsiteX11" fmla="*/ 93379 w 202561"/>
                    <a:gd name="connsiteY11" fmla="*/ 180661 h 185726"/>
                    <a:gd name="connsiteX12" fmla="*/ 84630 w 202561"/>
                    <a:gd name="connsiteY12" fmla="*/ 185726 h 185726"/>
                    <a:gd name="connsiteX13" fmla="*/ 53522 w 202561"/>
                    <a:gd name="connsiteY13" fmla="*/ 185726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2561" h="185726">
                      <a:moveTo>
                        <a:pt x="53522" y="185726"/>
                      </a:moveTo>
                      <a:cubicBezTo>
                        <a:pt x="49020" y="185726"/>
                        <a:pt x="47178" y="184140"/>
                        <a:pt x="46360" y="180661"/>
                      </a:cubicBezTo>
                      <a:lnTo>
                        <a:pt x="209" y="5577"/>
                      </a:lnTo>
                      <a:cubicBezTo>
                        <a:pt x="-610" y="2405"/>
                        <a:pt x="1028" y="0"/>
                        <a:pt x="4200" y="0"/>
                      </a:cubicBezTo>
                      <a:lnTo>
                        <a:pt x="27531" y="0"/>
                      </a:lnTo>
                      <a:cubicBezTo>
                        <a:pt x="32033" y="0"/>
                        <a:pt x="33620" y="1586"/>
                        <a:pt x="34694" y="5014"/>
                      </a:cubicBezTo>
                      <a:lnTo>
                        <a:pt x="72914" y="158609"/>
                      </a:lnTo>
                      <a:lnTo>
                        <a:pt x="165777" y="5014"/>
                      </a:lnTo>
                      <a:cubicBezTo>
                        <a:pt x="167926" y="1586"/>
                        <a:pt x="170279" y="0"/>
                        <a:pt x="174782" y="0"/>
                      </a:cubicBezTo>
                      <a:lnTo>
                        <a:pt x="199443" y="0"/>
                      </a:lnTo>
                      <a:cubicBezTo>
                        <a:pt x="202615" y="0"/>
                        <a:pt x="203434" y="2405"/>
                        <a:pt x="201592" y="5577"/>
                      </a:cubicBezTo>
                      <a:lnTo>
                        <a:pt x="93379" y="180661"/>
                      </a:lnTo>
                      <a:cubicBezTo>
                        <a:pt x="91230" y="184089"/>
                        <a:pt x="89388" y="185726"/>
                        <a:pt x="84630" y="185726"/>
                      </a:cubicBezTo>
                      <a:lnTo>
                        <a:pt x="53522" y="185726"/>
                      </a:lnTo>
                      <a:close/>
                    </a:path>
                  </a:pathLst>
                </a:custGeom>
                <a:grpFill/>
                <a:ln w="5116" cap="flat">
                  <a:noFill/>
                  <a:prstDash val="solid"/>
                  <a:miter/>
                </a:ln>
              </p:spPr>
              <p:txBody>
                <a:bodyPr rtlCol="0" anchor="ctr"/>
                <a:lstStyle/>
                <a:p>
                  <a:endParaRPr lang="en-US" sz="3200"/>
                </a:p>
              </p:txBody>
            </p:sp>
            <p:sp>
              <p:nvSpPr>
                <p:cNvPr id="2669" name="Freeform: Shape 2668">
                  <a:extLst>
                    <a:ext uri="{FF2B5EF4-FFF2-40B4-BE49-F238E27FC236}">
                      <a16:creationId xmlns:a16="http://schemas.microsoft.com/office/drawing/2014/main" id="{16DE3135-B7F6-431E-9E90-F1DF75328821}"/>
                    </a:ext>
                  </a:extLst>
                </p:cNvPr>
                <p:cNvSpPr/>
                <p:nvPr/>
              </p:nvSpPr>
              <p:spPr>
                <a:xfrm>
                  <a:off x="6127279" y="2228258"/>
                  <a:ext cx="212191" cy="185675"/>
                </a:xfrm>
                <a:custGeom>
                  <a:avLst/>
                  <a:gdLst>
                    <a:gd name="connsiteX0" fmla="*/ 167725 w 212191"/>
                    <a:gd name="connsiteY0" fmla="*/ 146637 h 185675"/>
                    <a:gd name="connsiteX1" fmla="*/ 57619 w 212191"/>
                    <a:gd name="connsiteY1" fmla="*/ 146637 h 185675"/>
                    <a:gd name="connsiteX2" fmla="*/ 36131 w 212191"/>
                    <a:gd name="connsiteY2" fmla="*/ 180610 h 185675"/>
                    <a:gd name="connsiteX3" fmla="*/ 27382 w 212191"/>
                    <a:gd name="connsiteY3" fmla="*/ 185675 h 185675"/>
                    <a:gd name="connsiteX4" fmla="*/ 3232 w 212191"/>
                    <a:gd name="connsiteY4" fmla="*/ 185675 h 185675"/>
                    <a:gd name="connsiteX5" fmla="*/ 1083 w 212191"/>
                    <a:gd name="connsiteY5" fmla="*/ 180098 h 185675"/>
                    <a:gd name="connsiteX6" fmla="*/ 113849 w 212191"/>
                    <a:gd name="connsiteY6" fmla="*/ 5014 h 185675"/>
                    <a:gd name="connsiteX7" fmla="*/ 122598 w 212191"/>
                    <a:gd name="connsiteY7" fmla="*/ 0 h 185675"/>
                    <a:gd name="connsiteX8" fmla="*/ 153911 w 212191"/>
                    <a:gd name="connsiteY8" fmla="*/ 0 h 185675"/>
                    <a:gd name="connsiteX9" fmla="*/ 160818 w 212191"/>
                    <a:gd name="connsiteY9" fmla="*/ 5014 h 185675"/>
                    <a:gd name="connsiteX10" fmla="*/ 211982 w 212191"/>
                    <a:gd name="connsiteY10" fmla="*/ 180098 h 185675"/>
                    <a:gd name="connsiteX11" fmla="*/ 207991 w 212191"/>
                    <a:gd name="connsiteY11" fmla="*/ 185675 h 185675"/>
                    <a:gd name="connsiteX12" fmla="*/ 184405 w 212191"/>
                    <a:gd name="connsiteY12" fmla="*/ 185675 h 185675"/>
                    <a:gd name="connsiteX13" fmla="*/ 177242 w 212191"/>
                    <a:gd name="connsiteY13" fmla="*/ 180610 h 185675"/>
                    <a:gd name="connsiteX14" fmla="*/ 167725 w 212191"/>
                    <a:gd name="connsiteY14" fmla="*/ 146637 h 185675"/>
                    <a:gd name="connsiteX15" fmla="*/ 74862 w 212191"/>
                    <a:gd name="connsiteY15" fmla="*/ 119059 h 185675"/>
                    <a:gd name="connsiteX16" fmla="*/ 159999 w 212191"/>
                    <a:gd name="connsiteY16" fmla="*/ 119059 h 185675"/>
                    <a:gd name="connsiteX17" fmla="*/ 134008 w 212191"/>
                    <a:gd name="connsiteY17" fmla="*/ 25684 h 185675"/>
                    <a:gd name="connsiteX18" fmla="*/ 74862 w 212191"/>
                    <a:gd name="connsiteY18" fmla="*/ 119059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191" h="185675">
                      <a:moveTo>
                        <a:pt x="167725" y="146637"/>
                      </a:moveTo>
                      <a:lnTo>
                        <a:pt x="57619" y="146637"/>
                      </a:lnTo>
                      <a:lnTo>
                        <a:pt x="36131" y="180610"/>
                      </a:lnTo>
                      <a:cubicBezTo>
                        <a:pt x="34033" y="184038"/>
                        <a:pt x="31884" y="185675"/>
                        <a:pt x="27382" y="185675"/>
                      </a:cubicBezTo>
                      <a:lnTo>
                        <a:pt x="3232" y="185675"/>
                      </a:lnTo>
                      <a:cubicBezTo>
                        <a:pt x="59" y="185675"/>
                        <a:pt x="-1015" y="183271"/>
                        <a:pt x="1083" y="180098"/>
                      </a:cubicBezTo>
                      <a:lnTo>
                        <a:pt x="113849" y="5014"/>
                      </a:lnTo>
                      <a:cubicBezTo>
                        <a:pt x="115998" y="1586"/>
                        <a:pt x="118351" y="0"/>
                        <a:pt x="122598" y="0"/>
                      </a:cubicBezTo>
                      <a:lnTo>
                        <a:pt x="153911" y="0"/>
                      </a:lnTo>
                      <a:cubicBezTo>
                        <a:pt x="158157" y="0"/>
                        <a:pt x="159999" y="1586"/>
                        <a:pt x="160818" y="5014"/>
                      </a:cubicBezTo>
                      <a:lnTo>
                        <a:pt x="211982" y="180098"/>
                      </a:lnTo>
                      <a:cubicBezTo>
                        <a:pt x="212801" y="183271"/>
                        <a:pt x="211164" y="185675"/>
                        <a:pt x="207991" y="185675"/>
                      </a:cubicBezTo>
                      <a:lnTo>
                        <a:pt x="184405" y="185675"/>
                      </a:lnTo>
                      <a:cubicBezTo>
                        <a:pt x="179647" y="185675"/>
                        <a:pt x="178060" y="184089"/>
                        <a:pt x="177242" y="180610"/>
                      </a:cubicBezTo>
                      <a:lnTo>
                        <a:pt x="167725" y="146637"/>
                      </a:lnTo>
                      <a:close/>
                      <a:moveTo>
                        <a:pt x="74862" y="119059"/>
                      </a:moveTo>
                      <a:lnTo>
                        <a:pt x="159999" y="119059"/>
                      </a:lnTo>
                      <a:lnTo>
                        <a:pt x="134008" y="25684"/>
                      </a:lnTo>
                      <a:lnTo>
                        <a:pt x="74862" y="119059"/>
                      </a:lnTo>
                      <a:close/>
                    </a:path>
                  </a:pathLst>
                </a:custGeom>
                <a:grpFill/>
                <a:ln w="5116" cap="flat">
                  <a:noFill/>
                  <a:prstDash val="solid"/>
                  <a:miter/>
                </a:ln>
              </p:spPr>
              <p:txBody>
                <a:bodyPr rtlCol="0" anchor="ctr"/>
                <a:lstStyle/>
                <a:p>
                  <a:endParaRPr lang="en-US" sz="3200"/>
                </a:p>
              </p:txBody>
            </p:sp>
            <p:sp>
              <p:nvSpPr>
                <p:cNvPr id="2670" name="Freeform: Shape 2669">
                  <a:extLst>
                    <a:ext uri="{FF2B5EF4-FFF2-40B4-BE49-F238E27FC236}">
                      <a16:creationId xmlns:a16="http://schemas.microsoft.com/office/drawing/2014/main" id="{BE9E9563-846F-4B55-9705-6473C226CE4A}"/>
                    </a:ext>
                  </a:extLst>
                </p:cNvPr>
                <p:cNvSpPr/>
                <p:nvPr/>
              </p:nvSpPr>
              <p:spPr>
                <a:xfrm>
                  <a:off x="6369696" y="2228207"/>
                  <a:ext cx="221606" cy="185726"/>
                </a:xfrm>
                <a:custGeom>
                  <a:avLst/>
                  <a:gdLst>
                    <a:gd name="connsiteX0" fmla="*/ 148385 w 221606"/>
                    <a:gd name="connsiteY0" fmla="*/ 185675 h 185726"/>
                    <a:gd name="connsiteX1" fmla="*/ 140966 w 221606"/>
                    <a:gd name="connsiteY1" fmla="*/ 181429 h 185726"/>
                    <a:gd name="connsiteX2" fmla="*/ 58489 w 221606"/>
                    <a:gd name="connsiteY2" fmla="*/ 27322 h 185726"/>
                    <a:gd name="connsiteX3" fmla="*/ 31423 w 221606"/>
                    <a:gd name="connsiteY3" fmla="*/ 180150 h 185726"/>
                    <a:gd name="connsiteX4" fmla="*/ 24772 w 221606"/>
                    <a:gd name="connsiteY4" fmla="*/ 185726 h 185726"/>
                    <a:gd name="connsiteX5" fmla="*/ 4869 w 221606"/>
                    <a:gd name="connsiteY5" fmla="*/ 185726 h 185726"/>
                    <a:gd name="connsiteX6" fmla="*/ 111 w 221606"/>
                    <a:gd name="connsiteY6" fmla="*/ 180150 h 185726"/>
                    <a:gd name="connsiteX7" fmla="*/ 30860 w 221606"/>
                    <a:gd name="connsiteY7" fmla="*/ 5577 h 185726"/>
                    <a:gd name="connsiteX8" fmla="*/ 37512 w 221606"/>
                    <a:gd name="connsiteY8" fmla="*/ 0 h 185726"/>
                    <a:gd name="connsiteX9" fmla="*/ 73327 w 221606"/>
                    <a:gd name="connsiteY9" fmla="*/ 0 h 185726"/>
                    <a:gd name="connsiteX10" fmla="*/ 80490 w 221606"/>
                    <a:gd name="connsiteY10" fmla="*/ 4247 h 185726"/>
                    <a:gd name="connsiteX11" fmla="*/ 163274 w 221606"/>
                    <a:gd name="connsiteY11" fmla="*/ 158661 h 185726"/>
                    <a:gd name="connsiteX12" fmla="*/ 190084 w 221606"/>
                    <a:gd name="connsiteY12" fmla="*/ 5577 h 185726"/>
                    <a:gd name="connsiteX13" fmla="*/ 196991 w 221606"/>
                    <a:gd name="connsiteY13" fmla="*/ 0 h 185726"/>
                    <a:gd name="connsiteX14" fmla="*/ 216894 w 221606"/>
                    <a:gd name="connsiteY14" fmla="*/ 0 h 185726"/>
                    <a:gd name="connsiteX15" fmla="*/ 221396 w 221606"/>
                    <a:gd name="connsiteY15" fmla="*/ 5577 h 185726"/>
                    <a:gd name="connsiteX16" fmla="*/ 190646 w 221606"/>
                    <a:gd name="connsiteY16" fmla="*/ 180150 h 185726"/>
                    <a:gd name="connsiteX17" fmla="*/ 184251 w 221606"/>
                    <a:gd name="connsiteY17" fmla="*/ 185726 h 185726"/>
                    <a:gd name="connsiteX18" fmla="*/ 148385 w 221606"/>
                    <a:gd name="connsiteY18" fmla="*/ 185726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1606" h="185726">
                      <a:moveTo>
                        <a:pt x="148385" y="185675"/>
                      </a:moveTo>
                      <a:cubicBezTo>
                        <a:pt x="144138" y="185675"/>
                        <a:pt x="142553" y="184601"/>
                        <a:pt x="140966" y="181429"/>
                      </a:cubicBezTo>
                      <a:lnTo>
                        <a:pt x="58489" y="27322"/>
                      </a:lnTo>
                      <a:lnTo>
                        <a:pt x="31423" y="180150"/>
                      </a:lnTo>
                      <a:cubicBezTo>
                        <a:pt x="30912" y="183885"/>
                        <a:pt x="28507" y="185726"/>
                        <a:pt x="24772" y="185726"/>
                      </a:cubicBezTo>
                      <a:lnTo>
                        <a:pt x="4869" y="185726"/>
                      </a:lnTo>
                      <a:cubicBezTo>
                        <a:pt x="1134" y="185726"/>
                        <a:pt x="-452" y="183885"/>
                        <a:pt x="111" y="180150"/>
                      </a:cubicBezTo>
                      <a:lnTo>
                        <a:pt x="30860" y="5577"/>
                      </a:lnTo>
                      <a:cubicBezTo>
                        <a:pt x="31679" y="1842"/>
                        <a:pt x="33777" y="0"/>
                        <a:pt x="37512" y="0"/>
                      </a:cubicBezTo>
                      <a:lnTo>
                        <a:pt x="73327" y="0"/>
                      </a:lnTo>
                      <a:cubicBezTo>
                        <a:pt x="77573" y="0"/>
                        <a:pt x="78904" y="1074"/>
                        <a:pt x="80490" y="4247"/>
                      </a:cubicBezTo>
                      <a:lnTo>
                        <a:pt x="163274" y="158661"/>
                      </a:lnTo>
                      <a:lnTo>
                        <a:pt x="190084" y="5577"/>
                      </a:lnTo>
                      <a:cubicBezTo>
                        <a:pt x="190903" y="1842"/>
                        <a:pt x="193256" y="0"/>
                        <a:pt x="196991" y="0"/>
                      </a:cubicBezTo>
                      <a:lnTo>
                        <a:pt x="216894" y="0"/>
                      </a:lnTo>
                      <a:cubicBezTo>
                        <a:pt x="220629" y="0"/>
                        <a:pt x="222215" y="1842"/>
                        <a:pt x="221396" y="5577"/>
                      </a:cubicBezTo>
                      <a:lnTo>
                        <a:pt x="190646" y="180150"/>
                      </a:lnTo>
                      <a:cubicBezTo>
                        <a:pt x="190135" y="183885"/>
                        <a:pt x="187986" y="185726"/>
                        <a:pt x="184251" y="185726"/>
                      </a:cubicBezTo>
                      <a:lnTo>
                        <a:pt x="148385" y="185726"/>
                      </a:lnTo>
                      <a:close/>
                    </a:path>
                  </a:pathLst>
                </a:custGeom>
                <a:grpFill/>
                <a:ln w="5116" cap="flat">
                  <a:noFill/>
                  <a:prstDash val="solid"/>
                  <a:miter/>
                </a:ln>
              </p:spPr>
              <p:txBody>
                <a:bodyPr rtlCol="0" anchor="ctr"/>
                <a:lstStyle/>
                <a:p>
                  <a:endParaRPr lang="en-US" sz="3200"/>
                </a:p>
              </p:txBody>
            </p:sp>
            <p:sp>
              <p:nvSpPr>
                <p:cNvPr id="2671" name="Freeform: Shape 2670">
                  <a:extLst>
                    <a:ext uri="{FF2B5EF4-FFF2-40B4-BE49-F238E27FC236}">
                      <a16:creationId xmlns:a16="http://schemas.microsoft.com/office/drawing/2014/main" id="{7BAAE0C4-94AF-4195-856A-5F1A14946AC5}"/>
                    </a:ext>
                  </a:extLst>
                </p:cNvPr>
                <p:cNvSpPr/>
                <p:nvPr/>
              </p:nvSpPr>
              <p:spPr>
                <a:xfrm>
                  <a:off x="6611763" y="2228207"/>
                  <a:ext cx="200717" cy="185624"/>
                </a:xfrm>
                <a:custGeom>
                  <a:avLst/>
                  <a:gdLst>
                    <a:gd name="connsiteX0" fmla="*/ 19033 w 200717"/>
                    <a:gd name="connsiteY0" fmla="*/ 42466 h 185624"/>
                    <a:gd name="connsiteX1" fmla="*/ 71016 w 200717"/>
                    <a:gd name="connsiteY1" fmla="*/ 0 h 185624"/>
                    <a:gd name="connsiteX2" fmla="*/ 163572 w 200717"/>
                    <a:gd name="connsiteY2" fmla="*/ 0 h 185624"/>
                    <a:gd name="connsiteX3" fmla="*/ 200718 w 200717"/>
                    <a:gd name="connsiteY3" fmla="*/ 27833 h 185624"/>
                    <a:gd name="connsiteX4" fmla="*/ 199387 w 200717"/>
                    <a:gd name="connsiteY4" fmla="*/ 41341 h 185624"/>
                    <a:gd name="connsiteX5" fmla="*/ 197239 w 200717"/>
                    <a:gd name="connsiteY5" fmla="*/ 52750 h 185624"/>
                    <a:gd name="connsiteX6" fmla="*/ 190587 w 200717"/>
                    <a:gd name="connsiteY6" fmla="*/ 58327 h 185624"/>
                    <a:gd name="connsiteX7" fmla="*/ 169610 w 200717"/>
                    <a:gd name="connsiteY7" fmla="*/ 58327 h 185624"/>
                    <a:gd name="connsiteX8" fmla="*/ 165107 w 200717"/>
                    <a:gd name="connsiteY8" fmla="*/ 52750 h 185624"/>
                    <a:gd name="connsiteX9" fmla="*/ 166438 w 200717"/>
                    <a:gd name="connsiteY9" fmla="*/ 43183 h 185624"/>
                    <a:gd name="connsiteX10" fmla="*/ 166949 w 200717"/>
                    <a:gd name="connsiteY10" fmla="*/ 38424 h 185624"/>
                    <a:gd name="connsiteX11" fmla="*/ 152879 w 200717"/>
                    <a:gd name="connsiteY11" fmla="*/ 27526 h 185624"/>
                    <a:gd name="connsiteX12" fmla="*/ 81249 w 200717"/>
                    <a:gd name="connsiteY12" fmla="*/ 27526 h 185624"/>
                    <a:gd name="connsiteX13" fmla="*/ 50755 w 200717"/>
                    <a:gd name="connsiteY13" fmla="*/ 49834 h 185624"/>
                    <a:gd name="connsiteX14" fmla="*/ 35610 w 200717"/>
                    <a:gd name="connsiteY14" fmla="*/ 135790 h 185624"/>
                    <a:gd name="connsiteX15" fmla="*/ 34536 w 200717"/>
                    <a:gd name="connsiteY15" fmla="*/ 145051 h 185624"/>
                    <a:gd name="connsiteX16" fmla="*/ 58123 w 200717"/>
                    <a:gd name="connsiteY16" fmla="*/ 158047 h 185624"/>
                    <a:gd name="connsiteX17" fmla="*/ 129753 w 200717"/>
                    <a:gd name="connsiteY17" fmla="*/ 158047 h 185624"/>
                    <a:gd name="connsiteX18" fmla="*/ 149144 w 200717"/>
                    <a:gd name="connsiteY18" fmla="*/ 142390 h 185624"/>
                    <a:gd name="connsiteX19" fmla="*/ 150730 w 200717"/>
                    <a:gd name="connsiteY19" fmla="*/ 132823 h 185624"/>
                    <a:gd name="connsiteX20" fmla="*/ 157382 w 200717"/>
                    <a:gd name="connsiteY20" fmla="*/ 127246 h 185624"/>
                    <a:gd name="connsiteX21" fmla="*/ 178359 w 200717"/>
                    <a:gd name="connsiteY21" fmla="*/ 127246 h 185624"/>
                    <a:gd name="connsiteX22" fmla="*/ 183117 w 200717"/>
                    <a:gd name="connsiteY22" fmla="*/ 132823 h 185624"/>
                    <a:gd name="connsiteX23" fmla="*/ 180968 w 200717"/>
                    <a:gd name="connsiteY23" fmla="*/ 144232 h 185624"/>
                    <a:gd name="connsiteX24" fmla="*/ 130827 w 200717"/>
                    <a:gd name="connsiteY24" fmla="*/ 185624 h 185624"/>
                    <a:gd name="connsiteX25" fmla="*/ 38220 w 200717"/>
                    <a:gd name="connsiteY25" fmla="*/ 185624 h 185624"/>
                    <a:gd name="connsiteX26" fmla="*/ 0 w 200717"/>
                    <a:gd name="connsiteY26" fmla="*/ 154874 h 185624"/>
                    <a:gd name="connsiteX27" fmla="*/ 1074 w 200717"/>
                    <a:gd name="connsiteY27" fmla="*/ 143209 h 185624"/>
                    <a:gd name="connsiteX28" fmla="*/ 19033 w 200717"/>
                    <a:gd name="connsiteY28" fmla="*/ 42466 h 18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0717" h="185624">
                      <a:moveTo>
                        <a:pt x="19033" y="42466"/>
                      </a:moveTo>
                      <a:cubicBezTo>
                        <a:pt x="24098" y="13814"/>
                        <a:pt x="33103" y="0"/>
                        <a:pt x="71016" y="0"/>
                      </a:cubicBezTo>
                      <a:lnTo>
                        <a:pt x="163572" y="0"/>
                      </a:lnTo>
                      <a:cubicBezTo>
                        <a:pt x="189564" y="0"/>
                        <a:pt x="200718" y="7982"/>
                        <a:pt x="200718" y="27833"/>
                      </a:cubicBezTo>
                      <a:cubicBezTo>
                        <a:pt x="200718" y="31824"/>
                        <a:pt x="200206" y="36327"/>
                        <a:pt x="199387" y="41341"/>
                      </a:cubicBezTo>
                      <a:lnTo>
                        <a:pt x="197239" y="52750"/>
                      </a:lnTo>
                      <a:cubicBezTo>
                        <a:pt x="196420" y="56485"/>
                        <a:pt x="194322" y="58327"/>
                        <a:pt x="190587" y="58327"/>
                      </a:cubicBezTo>
                      <a:lnTo>
                        <a:pt x="169610" y="58327"/>
                      </a:lnTo>
                      <a:cubicBezTo>
                        <a:pt x="165875" y="58327"/>
                        <a:pt x="164289" y="56485"/>
                        <a:pt x="165107" y="52750"/>
                      </a:cubicBezTo>
                      <a:lnTo>
                        <a:pt x="166438" y="43183"/>
                      </a:lnTo>
                      <a:cubicBezTo>
                        <a:pt x="166693" y="41341"/>
                        <a:pt x="166949" y="39755"/>
                        <a:pt x="166949" y="38424"/>
                      </a:cubicBezTo>
                      <a:cubicBezTo>
                        <a:pt x="166949" y="31006"/>
                        <a:pt x="162447" y="27526"/>
                        <a:pt x="152879" y="27526"/>
                      </a:cubicBezTo>
                      <a:lnTo>
                        <a:pt x="81249" y="27526"/>
                      </a:lnTo>
                      <a:cubicBezTo>
                        <a:pt x="59504" y="27526"/>
                        <a:pt x="54183" y="31517"/>
                        <a:pt x="50755" y="49834"/>
                      </a:cubicBezTo>
                      <a:lnTo>
                        <a:pt x="35610" y="135790"/>
                      </a:lnTo>
                      <a:cubicBezTo>
                        <a:pt x="35099" y="139525"/>
                        <a:pt x="34536" y="142441"/>
                        <a:pt x="34536" y="145051"/>
                      </a:cubicBezTo>
                      <a:cubicBezTo>
                        <a:pt x="34536" y="155642"/>
                        <a:pt x="40624" y="158047"/>
                        <a:pt x="58123" y="158047"/>
                      </a:cubicBezTo>
                      <a:lnTo>
                        <a:pt x="129753" y="158047"/>
                      </a:lnTo>
                      <a:cubicBezTo>
                        <a:pt x="141418" y="158047"/>
                        <a:pt x="146995" y="153032"/>
                        <a:pt x="149144" y="142390"/>
                      </a:cubicBezTo>
                      <a:lnTo>
                        <a:pt x="150730" y="132823"/>
                      </a:lnTo>
                      <a:cubicBezTo>
                        <a:pt x="151241" y="129395"/>
                        <a:pt x="153647" y="127246"/>
                        <a:pt x="157382" y="127246"/>
                      </a:cubicBezTo>
                      <a:lnTo>
                        <a:pt x="178359" y="127246"/>
                      </a:lnTo>
                      <a:cubicBezTo>
                        <a:pt x="182094" y="127246"/>
                        <a:pt x="183680" y="129343"/>
                        <a:pt x="183117" y="132823"/>
                      </a:cubicBezTo>
                      <a:lnTo>
                        <a:pt x="180968" y="144232"/>
                      </a:lnTo>
                      <a:cubicBezTo>
                        <a:pt x="175647" y="174470"/>
                        <a:pt x="170121" y="185624"/>
                        <a:pt x="130827" y="185624"/>
                      </a:cubicBezTo>
                      <a:lnTo>
                        <a:pt x="38220" y="185624"/>
                      </a:lnTo>
                      <a:cubicBezTo>
                        <a:pt x="12484" y="185624"/>
                        <a:pt x="0" y="175801"/>
                        <a:pt x="0" y="154874"/>
                      </a:cubicBezTo>
                      <a:cubicBezTo>
                        <a:pt x="0" y="151446"/>
                        <a:pt x="256" y="147456"/>
                        <a:pt x="1074" y="143209"/>
                      </a:cubicBezTo>
                      <a:lnTo>
                        <a:pt x="19033" y="42466"/>
                      </a:lnTo>
                      <a:close/>
                    </a:path>
                  </a:pathLst>
                </a:custGeom>
                <a:grpFill/>
                <a:ln w="5116" cap="flat">
                  <a:noFill/>
                  <a:prstDash val="solid"/>
                  <a:miter/>
                </a:ln>
              </p:spPr>
              <p:txBody>
                <a:bodyPr rtlCol="0" anchor="ctr"/>
                <a:lstStyle/>
                <a:p>
                  <a:endParaRPr lang="en-US" sz="3200"/>
                </a:p>
              </p:txBody>
            </p:sp>
            <p:sp>
              <p:nvSpPr>
                <p:cNvPr id="2672" name="Freeform: Shape 2671">
                  <a:extLst>
                    <a:ext uri="{FF2B5EF4-FFF2-40B4-BE49-F238E27FC236}">
                      <a16:creationId xmlns:a16="http://schemas.microsoft.com/office/drawing/2014/main" id="{8C36E9A1-E14A-4F37-9F65-36B72D717887}"/>
                    </a:ext>
                  </a:extLst>
                </p:cNvPr>
                <p:cNvSpPr/>
                <p:nvPr/>
              </p:nvSpPr>
              <p:spPr>
                <a:xfrm>
                  <a:off x="6828590" y="2228207"/>
                  <a:ext cx="64206" cy="185726"/>
                </a:xfrm>
                <a:custGeom>
                  <a:avLst/>
                  <a:gdLst>
                    <a:gd name="connsiteX0" fmla="*/ 33265 w 64206"/>
                    <a:gd name="connsiteY0" fmla="*/ 180150 h 185726"/>
                    <a:gd name="connsiteX1" fmla="*/ 26613 w 64206"/>
                    <a:gd name="connsiteY1" fmla="*/ 185726 h 185726"/>
                    <a:gd name="connsiteX2" fmla="*/ 4868 w 64206"/>
                    <a:gd name="connsiteY2" fmla="*/ 185726 h 185726"/>
                    <a:gd name="connsiteX3" fmla="*/ 111 w 64206"/>
                    <a:gd name="connsiteY3" fmla="*/ 180150 h 185726"/>
                    <a:gd name="connsiteX4" fmla="*/ 30860 w 64206"/>
                    <a:gd name="connsiteY4" fmla="*/ 5577 h 185726"/>
                    <a:gd name="connsiteX5" fmla="*/ 37511 w 64206"/>
                    <a:gd name="connsiteY5" fmla="*/ 0 h 185726"/>
                    <a:gd name="connsiteX6" fmla="*/ 59256 w 64206"/>
                    <a:gd name="connsiteY6" fmla="*/ 0 h 185726"/>
                    <a:gd name="connsiteX7" fmla="*/ 64015 w 64206"/>
                    <a:gd name="connsiteY7" fmla="*/ 5577 h 185726"/>
                    <a:gd name="connsiteX8" fmla="*/ 33265 w 64206"/>
                    <a:gd name="connsiteY8" fmla="*/ 180150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206" h="185726">
                      <a:moveTo>
                        <a:pt x="33265" y="180150"/>
                      </a:moveTo>
                      <a:cubicBezTo>
                        <a:pt x="32753" y="183885"/>
                        <a:pt x="30348" y="185726"/>
                        <a:pt x="26613" y="185726"/>
                      </a:cubicBezTo>
                      <a:lnTo>
                        <a:pt x="4868" y="185726"/>
                      </a:lnTo>
                      <a:cubicBezTo>
                        <a:pt x="1134" y="185726"/>
                        <a:pt x="-452" y="183885"/>
                        <a:pt x="111" y="180150"/>
                      </a:cubicBezTo>
                      <a:lnTo>
                        <a:pt x="30860" y="5577"/>
                      </a:lnTo>
                      <a:cubicBezTo>
                        <a:pt x="31679" y="1842"/>
                        <a:pt x="33776" y="0"/>
                        <a:pt x="37511" y="0"/>
                      </a:cubicBezTo>
                      <a:lnTo>
                        <a:pt x="59256" y="0"/>
                      </a:lnTo>
                      <a:cubicBezTo>
                        <a:pt x="62991" y="0"/>
                        <a:pt x="64834" y="1842"/>
                        <a:pt x="64015" y="5577"/>
                      </a:cubicBezTo>
                      <a:lnTo>
                        <a:pt x="33265" y="180150"/>
                      </a:lnTo>
                      <a:close/>
                    </a:path>
                  </a:pathLst>
                </a:custGeom>
                <a:grpFill/>
                <a:ln w="5116" cap="flat">
                  <a:noFill/>
                  <a:prstDash val="solid"/>
                  <a:miter/>
                </a:ln>
              </p:spPr>
              <p:txBody>
                <a:bodyPr rtlCol="0" anchor="ctr"/>
                <a:lstStyle/>
                <a:p>
                  <a:endParaRPr lang="en-US" sz="3200"/>
                </a:p>
              </p:txBody>
            </p:sp>
            <p:sp>
              <p:nvSpPr>
                <p:cNvPr id="2673" name="Freeform: Shape 2672">
                  <a:extLst>
                    <a:ext uri="{FF2B5EF4-FFF2-40B4-BE49-F238E27FC236}">
                      <a16:creationId xmlns:a16="http://schemas.microsoft.com/office/drawing/2014/main" id="{E4658B76-42AB-443C-863A-6F49394175AB}"/>
                    </a:ext>
                  </a:extLst>
                </p:cNvPr>
                <p:cNvSpPr/>
                <p:nvPr/>
              </p:nvSpPr>
              <p:spPr>
                <a:xfrm>
                  <a:off x="6910555" y="2228207"/>
                  <a:ext cx="221606" cy="185726"/>
                </a:xfrm>
                <a:custGeom>
                  <a:avLst/>
                  <a:gdLst>
                    <a:gd name="connsiteX0" fmla="*/ 148385 w 221606"/>
                    <a:gd name="connsiteY0" fmla="*/ 185675 h 185726"/>
                    <a:gd name="connsiteX1" fmla="*/ 140966 w 221606"/>
                    <a:gd name="connsiteY1" fmla="*/ 181429 h 185726"/>
                    <a:gd name="connsiteX2" fmla="*/ 58489 w 221606"/>
                    <a:gd name="connsiteY2" fmla="*/ 27322 h 185726"/>
                    <a:gd name="connsiteX3" fmla="*/ 31423 w 221606"/>
                    <a:gd name="connsiteY3" fmla="*/ 180150 h 185726"/>
                    <a:gd name="connsiteX4" fmla="*/ 24772 w 221606"/>
                    <a:gd name="connsiteY4" fmla="*/ 185726 h 185726"/>
                    <a:gd name="connsiteX5" fmla="*/ 4869 w 221606"/>
                    <a:gd name="connsiteY5" fmla="*/ 185726 h 185726"/>
                    <a:gd name="connsiteX6" fmla="*/ 111 w 221606"/>
                    <a:gd name="connsiteY6" fmla="*/ 180150 h 185726"/>
                    <a:gd name="connsiteX7" fmla="*/ 30860 w 221606"/>
                    <a:gd name="connsiteY7" fmla="*/ 5577 h 185726"/>
                    <a:gd name="connsiteX8" fmla="*/ 37512 w 221606"/>
                    <a:gd name="connsiteY8" fmla="*/ 0 h 185726"/>
                    <a:gd name="connsiteX9" fmla="*/ 73327 w 221606"/>
                    <a:gd name="connsiteY9" fmla="*/ 0 h 185726"/>
                    <a:gd name="connsiteX10" fmla="*/ 80490 w 221606"/>
                    <a:gd name="connsiteY10" fmla="*/ 4247 h 185726"/>
                    <a:gd name="connsiteX11" fmla="*/ 163273 w 221606"/>
                    <a:gd name="connsiteY11" fmla="*/ 158661 h 185726"/>
                    <a:gd name="connsiteX12" fmla="*/ 190084 w 221606"/>
                    <a:gd name="connsiteY12" fmla="*/ 5577 h 185726"/>
                    <a:gd name="connsiteX13" fmla="*/ 196991 w 221606"/>
                    <a:gd name="connsiteY13" fmla="*/ 0 h 185726"/>
                    <a:gd name="connsiteX14" fmla="*/ 216894 w 221606"/>
                    <a:gd name="connsiteY14" fmla="*/ 0 h 185726"/>
                    <a:gd name="connsiteX15" fmla="*/ 221397 w 221606"/>
                    <a:gd name="connsiteY15" fmla="*/ 5577 h 185726"/>
                    <a:gd name="connsiteX16" fmla="*/ 190647 w 221606"/>
                    <a:gd name="connsiteY16" fmla="*/ 180150 h 185726"/>
                    <a:gd name="connsiteX17" fmla="*/ 184251 w 221606"/>
                    <a:gd name="connsiteY17" fmla="*/ 185726 h 185726"/>
                    <a:gd name="connsiteX18" fmla="*/ 148385 w 221606"/>
                    <a:gd name="connsiteY18" fmla="*/ 185726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1606" h="185726">
                      <a:moveTo>
                        <a:pt x="148385" y="185675"/>
                      </a:moveTo>
                      <a:cubicBezTo>
                        <a:pt x="144138" y="185675"/>
                        <a:pt x="142552" y="184601"/>
                        <a:pt x="140966" y="181429"/>
                      </a:cubicBezTo>
                      <a:lnTo>
                        <a:pt x="58489" y="27322"/>
                      </a:lnTo>
                      <a:lnTo>
                        <a:pt x="31423" y="180150"/>
                      </a:lnTo>
                      <a:cubicBezTo>
                        <a:pt x="30911" y="183885"/>
                        <a:pt x="28507" y="185726"/>
                        <a:pt x="24772" y="185726"/>
                      </a:cubicBezTo>
                      <a:lnTo>
                        <a:pt x="4869" y="185726"/>
                      </a:lnTo>
                      <a:cubicBezTo>
                        <a:pt x="1134" y="185726"/>
                        <a:pt x="-453" y="183885"/>
                        <a:pt x="111" y="180150"/>
                      </a:cubicBezTo>
                      <a:lnTo>
                        <a:pt x="30860" y="5577"/>
                      </a:lnTo>
                      <a:cubicBezTo>
                        <a:pt x="31679" y="1842"/>
                        <a:pt x="33777" y="0"/>
                        <a:pt x="37512" y="0"/>
                      </a:cubicBezTo>
                      <a:lnTo>
                        <a:pt x="73327" y="0"/>
                      </a:lnTo>
                      <a:cubicBezTo>
                        <a:pt x="77573" y="0"/>
                        <a:pt x="78903" y="1074"/>
                        <a:pt x="80490" y="4247"/>
                      </a:cubicBezTo>
                      <a:lnTo>
                        <a:pt x="163273" y="158661"/>
                      </a:lnTo>
                      <a:lnTo>
                        <a:pt x="190084" y="5577"/>
                      </a:lnTo>
                      <a:cubicBezTo>
                        <a:pt x="190902" y="1842"/>
                        <a:pt x="193256" y="0"/>
                        <a:pt x="196991" y="0"/>
                      </a:cubicBezTo>
                      <a:lnTo>
                        <a:pt x="216894" y="0"/>
                      </a:lnTo>
                      <a:cubicBezTo>
                        <a:pt x="220629" y="0"/>
                        <a:pt x="222215" y="1842"/>
                        <a:pt x="221397" y="5577"/>
                      </a:cubicBezTo>
                      <a:lnTo>
                        <a:pt x="190647" y="180150"/>
                      </a:lnTo>
                      <a:cubicBezTo>
                        <a:pt x="190135" y="183885"/>
                        <a:pt x="187986" y="185726"/>
                        <a:pt x="184251" y="185726"/>
                      </a:cubicBezTo>
                      <a:lnTo>
                        <a:pt x="148385" y="185726"/>
                      </a:lnTo>
                      <a:close/>
                    </a:path>
                  </a:pathLst>
                </a:custGeom>
                <a:grpFill/>
                <a:ln w="5116" cap="flat">
                  <a:noFill/>
                  <a:prstDash val="solid"/>
                  <a:miter/>
                </a:ln>
              </p:spPr>
              <p:txBody>
                <a:bodyPr rtlCol="0" anchor="ctr"/>
                <a:lstStyle/>
                <a:p>
                  <a:endParaRPr lang="en-US" sz="3200"/>
                </a:p>
              </p:txBody>
            </p:sp>
            <p:sp>
              <p:nvSpPr>
                <p:cNvPr id="2674" name="Freeform: Shape 2673">
                  <a:extLst>
                    <a:ext uri="{FF2B5EF4-FFF2-40B4-BE49-F238E27FC236}">
                      <a16:creationId xmlns:a16="http://schemas.microsoft.com/office/drawing/2014/main" id="{DD6BE153-C791-4F48-A486-5893A200DD27}"/>
                    </a:ext>
                  </a:extLst>
                </p:cNvPr>
                <p:cNvSpPr/>
                <p:nvPr/>
              </p:nvSpPr>
              <p:spPr>
                <a:xfrm>
                  <a:off x="7152775" y="2228258"/>
                  <a:ext cx="205834" cy="185675"/>
                </a:xfrm>
                <a:custGeom>
                  <a:avLst/>
                  <a:gdLst>
                    <a:gd name="connsiteX0" fmla="*/ 81249 w 205834"/>
                    <a:gd name="connsiteY0" fmla="*/ 27526 h 185675"/>
                    <a:gd name="connsiteX1" fmla="*/ 50755 w 205834"/>
                    <a:gd name="connsiteY1" fmla="*/ 49834 h 185675"/>
                    <a:gd name="connsiteX2" fmla="*/ 35610 w 205834"/>
                    <a:gd name="connsiteY2" fmla="*/ 135790 h 185675"/>
                    <a:gd name="connsiteX3" fmla="*/ 34536 w 205834"/>
                    <a:gd name="connsiteY3" fmla="*/ 145051 h 185675"/>
                    <a:gd name="connsiteX4" fmla="*/ 58123 w 205834"/>
                    <a:gd name="connsiteY4" fmla="*/ 158047 h 185675"/>
                    <a:gd name="connsiteX5" fmla="*/ 134767 w 205834"/>
                    <a:gd name="connsiteY5" fmla="*/ 158047 h 185675"/>
                    <a:gd name="connsiteX6" fmla="*/ 154158 w 205834"/>
                    <a:gd name="connsiteY6" fmla="*/ 142390 h 185675"/>
                    <a:gd name="connsiteX7" fmla="*/ 159479 w 205834"/>
                    <a:gd name="connsiteY7" fmla="*/ 113227 h 185675"/>
                    <a:gd name="connsiteX8" fmla="*/ 106934 w 205834"/>
                    <a:gd name="connsiteY8" fmla="*/ 113227 h 185675"/>
                    <a:gd name="connsiteX9" fmla="*/ 102175 w 205834"/>
                    <a:gd name="connsiteY9" fmla="*/ 107650 h 185675"/>
                    <a:gd name="connsiteX10" fmla="*/ 105092 w 205834"/>
                    <a:gd name="connsiteY10" fmla="*/ 91226 h 185675"/>
                    <a:gd name="connsiteX11" fmla="*/ 111743 w 205834"/>
                    <a:gd name="connsiteY11" fmla="*/ 85649 h 185675"/>
                    <a:gd name="connsiteX12" fmla="*/ 190792 w 205834"/>
                    <a:gd name="connsiteY12" fmla="*/ 85649 h 185675"/>
                    <a:gd name="connsiteX13" fmla="*/ 195550 w 205834"/>
                    <a:gd name="connsiteY13" fmla="*/ 91226 h 185675"/>
                    <a:gd name="connsiteX14" fmla="*/ 186238 w 205834"/>
                    <a:gd name="connsiteY14" fmla="*/ 144283 h 185675"/>
                    <a:gd name="connsiteX15" fmla="*/ 135842 w 205834"/>
                    <a:gd name="connsiteY15" fmla="*/ 185675 h 185675"/>
                    <a:gd name="connsiteX16" fmla="*/ 38220 w 205834"/>
                    <a:gd name="connsiteY16" fmla="*/ 185675 h 185675"/>
                    <a:gd name="connsiteX17" fmla="*/ 0 w 205834"/>
                    <a:gd name="connsiteY17" fmla="*/ 154926 h 185675"/>
                    <a:gd name="connsiteX18" fmla="*/ 1074 w 205834"/>
                    <a:gd name="connsiteY18" fmla="*/ 143260 h 185675"/>
                    <a:gd name="connsiteX19" fmla="*/ 18829 w 205834"/>
                    <a:gd name="connsiteY19" fmla="*/ 42466 h 185675"/>
                    <a:gd name="connsiteX20" fmla="*/ 70811 w 205834"/>
                    <a:gd name="connsiteY20" fmla="*/ 0 h 185675"/>
                    <a:gd name="connsiteX21" fmla="*/ 168433 w 205834"/>
                    <a:gd name="connsiteY21" fmla="*/ 0 h 185675"/>
                    <a:gd name="connsiteX22" fmla="*/ 205834 w 205834"/>
                    <a:gd name="connsiteY22" fmla="*/ 28140 h 185675"/>
                    <a:gd name="connsiteX23" fmla="*/ 204504 w 205834"/>
                    <a:gd name="connsiteY23" fmla="*/ 41392 h 185675"/>
                    <a:gd name="connsiteX24" fmla="*/ 202355 w 205834"/>
                    <a:gd name="connsiteY24" fmla="*/ 51215 h 185675"/>
                    <a:gd name="connsiteX25" fmla="*/ 195704 w 205834"/>
                    <a:gd name="connsiteY25" fmla="*/ 56537 h 185675"/>
                    <a:gd name="connsiteX26" fmla="*/ 175033 w 205834"/>
                    <a:gd name="connsiteY26" fmla="*/ 56537 h 185675"/>
                    <a:gd name="connsiteX27" fmla="*/ 170275 w 205834"/>
                    <a:gd name="connsiteY27" fmla="*/ 51215 h 185675"/>
                    <a:gd name="connsiteX28" fmla="*/ 171605 w 205834"/>
                    <a:gd name="connsiteY28" fmla="*/ 43234 h 185675"/>
                    <a:gd name="connsiteX29" fmla="*/ 172117 w 205834"/>
                    <a:gd name="connsiteY29" fmla="*/ 38731 h 185675"/>
                    <a:gd name="connsiteX30" fmla="*/ 157791 w 205834"/>
                    <a:gd name="connsiteY30" fmla="*/ 27578 h 185675"/>
                    <a:gd name="connsiteX31" fmla="*/ 81249 w 205834"/>
                    <a:gd name="connsiteY31" fmla="*/ 27578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5834" h="185675">
                      <a:moveTo>
                        <a:pt x="81249" y="27526"/>
                      </a:moveTo>
                      <a:cubicBezTo>
                        <a:pt x="59504" y="27526"/>
                        <a:pt x="54183" y="31517"/>
                        <a:pt x="50755" y="49834"/>
                      </a:cubicBezTo>
                      <a:lnTo>
                        <a:pt x="35610" y="135790"/>
                      </a:lnTo>
                      <a:cubicBezTo>
                        <a:pt x="35099" y="139525"/>
                        <a:pt x="34536" y="142441"/>
                        <a:pt x="34536" y="145051"/>
                      </a:cubicBezTo>
                      <a:cubicBezTo>
                        <a:pt x="34536" y="155642"/>
                        <a:pt x="40624" y="158047"/>
                        <a:pt x="58123" y="158047"/>
                      </a:cubicBezTo>
                      <a:lnTo>
                        <a:pt x="134767" y="158047"/>
                      </a:lnTo>
                      <a:cubicBezTo>
                        <a:pt x="146176" y="158047"/>
                        <a:pt x="152265" y="153032"/>
                        <a:pt x="154158" y="142390"/>
                      </a:cubicBezTo>
                      <a:lnTo>
                        <a:pt x="159479" y="113227"/>
                      </a:lnTo>
                      <a:lnTo>
                        <a:pt x="106934" y="113227"/>
                      </a:lnTo>
                      <a:cubicBezTo>
                        <a:pt x="103199" y="113227"/>
                        <a:pt x="101612" y="111385"/>
                        <a:pt x="102175" y="107650"/>
                      </a:cubicBezTo>
                      <a:lnTo>
                        <a:pt x="105092" y="91226"/>
                      </a:lnTo>
                      <a:cubicBezTo>
                        <a:pt x="105603" y="87798"/>
                        <a:pt x="108008" y="85649"/>
                        <a:pt x="111743" y="85649"/>
                      </a:cubicBezTo>
                      <a:lnTo>
                        <a:pt x="190792" y="85649"/>
                      </a:lnTo>
                      <a:cubicBezTo>
                        <a:pt x="194527" y="85649"/>
                        <a:pt x="196113" y="87798"/>
                        <a:pt x="195550" y="91226"/>
                      </a:cubicBezTo>
                      <a:lnTo>
                        <a:pt x="186238" y="144283"/>
                      </a:lnTo>
                      <a:cubicBezTo>
                        <a:pt x="180917" y="174521"/>
                        <a:pt x="175084" y="185675"/>
                        <a:pt x="135842" y="185675"/>
                      </a:cubicBezTo>
                      <a:lnTo>
                        <a:pt x="38220" y="185675"/>
                      </a:lnTo>
                      <a:cubicBezTo>
                        <a:pt x="12484" y="185675"/>
                        <a:pt x="0" y="175852"/>
                        <a:pt x="0" y="154926"/>
                      </a:cubicBezTo>
                      <a:cubicBezTo>
                        <a:pt x="0" y="151498"/>
                        <a:pt x="256" y="147507"/>
                        <a:pt x="1074" y="143260"/>
                      </a:cubicBezTo>
                      <a:lnTo>
                        <a:pt x="18829" y="42466"/>
                      </a:lnTo>
                      <a:cubicBezTo>
                        <a:pt x="23894" y="13814"/>
                        <a:pt x="32899" y="0"/>
                        <a:pt x="70811" y="0"/>
                      </a:cubicBezTo>
                      <a:lnTo>
                        <a:pt x="168433" y="0"/>
                      </a:lnTo>
                      <a:cubicBezTo>
                        <a:pt x="194681" y="0"/>
                        <a:pt x="205834" y="7982"/>
                        <a:pt x="205834" y="28140"/>
                      </a:cubicBezTo>
                      <a:cubicBezTo>
                        <a:pt x="205834" y="31875"/>
                        <a:pt x="205579" y="36634"/>
                        <a:pt x="204504" y="41392"/>
                      </a:cubicBezTo>
                      <a:lnTo>
                        <a:pt x="202355" y="51215"/>
                      </a:lnTo>
                      <a:cubicBezTo>
                        <a:pt x="201536" y="54643"/>
                        <a:pt x="199439" y="56537"/>
                        <a:pt x="195704" y="56537"/>
                      </a:cubicBezTo>
                      <a:lnTo>
                        <a:pt x="175033" y="56537"/>
                      </a:lnTo>
                      <a:cubicBezTo>
                        <a:pt x="171298" y="56537"/>
                        <a:pt x="169712" y="54695"/>
                        <a:pt x="170275" y="51215"/>
                      </a:cubicBezTo>
                      <a:lnTo>
                        <a:pt x="171605" y="43234"/>
                      </a:lnTo>
                      <a:cubicBezTo>
                        <a:pt x="171861" y="41648"/>
                        <a:pt x="172117" y="40062"/>
                        <a:pt x="172117" y="38731"/>
                      </a:cubicBezTo>
                      <a:cubicBezTo>
                        <a:pt x="172117" y="31313"/>
                        <a:pt x="167614" y="27578"/>
                        <a:pt x="157791" y="27578"/>
                      </a:cubicBezTo>
                      <a:lnTo>
                        <a:pt x="81249" y="27578"/>
                      </a:lnTo>
                      <a:close/>
                    </a:path>
                  </a:pathLst>
                </a:custGeom>
                <a:grpFill/>
                <a:ln w="5116" cap="flat">
                  <a:noFill/>
                  <a:prstDash val="solid"/>
                  <a:miter/>
                </a:ln>
              </p:spPr>
              <p:txBody>
                <a:bodyPr rtlCol="0" anchor="ctr"/>
                <a:lstStyle/>
                <a:p>
                  <a:endParaRPr lang="en-US" sz="3200"/>
                </a:p>
              </p:txBody>
            </p:sp>
            <p:sp>
              <p:nvSpPr>
                <p:cNvPr id="2675" name="Freeform: Shape 2674">
                  <a:extLst>
                    <a:ext uri="{FF2B5EF4-FFF2-40B4-BE49-F238E27FC236}">
                      <a16:creationId xmlns:a16="http://schemas.microsoft.com/office/drawing/2014/main" id="{8ED2F215-6714-4C13-A7A5-D845BBCB5F92}"/>
                    </a:ext>
                  </a:extLst>
                </p:cNvPr>
                <p:cNvSpPr/>
                <p:nvPr/>
              </p:nvSpPr>
              <p:spPr>
                <a:xfrm>
                  <a:off x="7462566" y="2228207"/>
                  <a:ext cx="64206" cy="185726"/>
                </a:xfrm>
                <a:custGeom>
                  <a:avLst/>
                  <a:gdLst>
                    <a:gd name="connsiteX0" fmla="*/ 33266 w 64206"/>
                    <a:gd name="connsiteY0" fmla="*/ 180150 h 185726"/>
                    <a:gd name="connsiteX1" fmla="*/ 26614 w 64206"/>
                    <a:gd name="connsiteY1" fmla="*/ 185726 h 185726"/>
                    <a:gd name="connsiteX2" fmla="*/ 4869 w 64206"/>
                    <a:gd name="connsiteY2" fmla="*/ 185726 h 185726"/>
                    <a:gd name="connsiteX3" fmla="*/ 111 w 64206"/>
                    <a:gd name="connsiteY3" fmla="*/ 180150 h 185726"/>
                    <a:gd name="connsiteX4" fmla="*/ 30860 w 64206"/>
                    <a:gd name="connsiteY4" fmla="*/ 5577 h 185726"/>
                    <a:gd name="connsiteX5" fmla="*/ 37512 w 64206"/>
                    <a:gd name="connsiteY5" fmla="*/ 0 h 185726"/>
                    <a:gd name="connsiteX6" fmla="*/ 59257 w 64206"/>
                    <a:gd name="connsiteY6" fmla="*/ 0 h 185726"/>
                    <a:gd name="connsiteX7" fmla="*/ 64015 w 64206"/>
                    <a:gd name="connsiteY7" fmla="*/ 5577 h 185726"/>
                    <a:gd name="connsiteX8" fmla="*/ 33266 w 64206"/>
                    <a:gd name="connsiteY8" fmla="*/ 180150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206" h="185726">
                      <a:moveTo>
                        <a:pt x="33266" y="180150"/>
                      </a:moveTo>
                      <a:cubicBezTo>
                        <a:pt x="32753" y="183885"/>
                        <a:pt x="30349" y="185726"/>
                        <a:pt x="26614" y="185726"/>
                      </a:cubicBezTo>
                      <a:lnTo>
                        <a:pt x="4869" y="185726"/>
                      </a:lnTo>
                      <a:cubicBezTo>
                        <a:pt x="1134" y="185726"/>
                        <a:pt x="-452" y="183885"/>
                        <a:pt x="111" y="180150"/>
                      </a:cubicBezTo>
                      <a:lnTo>
                        <a:pt x="30860" y="5577"/>
                      </a:lnTo>
                      <a:cubicBezTo>
                        <a:pt x="31679" y="1842"/>
                        <a:pt x="33777" y="0"/>
                        <a:pt x="37512" y="0"/>
                      </a:cubicBezTo>
                      <a:lnTo>
                        <a:pt x="59257" y="0"/>
                      </a:lnTo>
                      <a:cubicBezTo>
                        <a:pt x="62992" y="0"/>
                        <a:pt x="64834" y="1842"/>
                        <a:pt x="64015" y="5577"/>
                      </a:cubicBezTo>
                      <a:lnTo>
                        <a:pt x="33266" y="180150"/>
                      </a:lnTo>
                      <a:close/>
                    </a:path>
                  </a:pathLst>
                </a:custGeom>
                <a:grpFill/>
                <a:ln w="5116" cap="flat">
                  <a:noFill/>
                  <a:prstDash val="solid"/>
                  <a:miter/>
                </a:ln>
              </p:spPr>
              <p:txBody>
                <a:bodyPr rtlCol="0" anchor="ctr"/>
                <a:lstStyle/>
                <a:p>
                  <a:endParaRPr lang="en-US" sz="3200"/>
                </a:p>
              </p:txBody>
            </p:sp>
            <p:sp>
              <p:nvSpPr>
                <p:cNvPr id="2676" name="Freeform: Shape 2675">
                  <a:extLst>
                    <a:ext uri="{FF2B5EF4-FFF2-40B4-BE49-F238E27FC236}">
                      <a16:creationId xmlns:a16="http://schemas.microsoft.com/office/drawing/2014/main" id="{EFD2E7F9-52CA-444A-A211-54644AC395FA}"/>
                    </a:ext>
                  </a:extLst>
                </p:cNvPr>
                <p:cNvSpPr/>
                <p:nvPr/>
              </p:nvSpPr>
              <p:spPr>
                <a:xfrm>
                  <a:off x="7544532" y="2228207"/>
                  <a:ext cx="221606" cy="185726"/>
                </a:xfrm>
                <a:custGeom>
                  <a:avLst/>
                  <a:gdLst>
                    <a:gd name="connsiteX0" fmla="*/ 148385 w 221606"/>
                    <a:gd name="connsiteY0" fmla="*/ 185675 h 185726"/>
                    <a:gd name="connsiteX1" fmla="*/ 140966 w 221606"/>
                    <a:gd name="connsiteY1" fmla="*/ 181429 h 185726"/>
                    <a:gd name="connsiteX2" fmla="*/ 58489 w 221606"/>
                    <a:gd name="connsiteY2" fmla="*/ 27322 h 185726"/>
                    <a:gd name="connsiteX3" fmla="*/ 31423 w 221606"/>
                    <a:gd name="connsiteY3" fmla="*/ 180150 h 185726"/>
                    <a:gd name="connsiteX4" fmla="*/ 24772 w 221606"/>
                    <a:gd name="connsiteY4" fmla="*/ 185726 h 185726"/>
                    <a:gd name="connsiteX5" fmla="*/ 4869 w 221606"/>
                    <a:gd name="connsiteY5" fmla="*/ 185726 h 185726"/>
                    <a:gd name="connsiteX6" fmla="*/ 111 w 221606"/>
                    <a:gd name="connsiteY6" fmla="*/ 180150 h 185726"/>
                    <a:gd name="connsiteX7" fmla="*/ 30860 w 221606"/>
                    <a:gd name="connsiteY7" fmla="*/ 5577 h 185726"/>
                    <a:gd name="connsiteX8" fmla="*/ 37512 w 221606"/>
                    <a:gd name="connsiteY8" fmla="*/ 0 h 185726"/>
                    <a:gd name="connsiteX9" fmla="*/ 73327 w 221606"/>
                    <a:gd name="connsiteY9" fmla="*/ 0 h 185726"/>
                    <a:gd name="connsiteX10" fmla="*/ 80490 w 221606"/>
                    <a:gd name="connsiteY10" fmla="*/ 4247 h 185726"/>
                    <a:gd name="connsiteX11" fmla="*/ 163274 w 221606"/>
                    <a:gd name="connsiteY11" fmla="*/ 158661 h 185726"/>
                    <a:gd name="connsiteX12" fmla="*/ 190084 w 221606"/>
                    <a:gd name="connsiteY12" fmla="*/ 5577 h 185726"/>
                    <a:gd name="connsiteX13" fmla="*/ 196991 w 221606"/>
                    <a:gd name="connsiteY13" fmla="*/ 0 h 185726"/>
                    <a:gd name="connsiteX14" fmla="*/ 216894 w 221606"/>
                    <a:gd name="connsiteY14" fmla="*/ 0 h 185726"/>
                    <a:gd name="connsiteX15" fmla="*/ 221396 w 221606"/>
                    <a:gd name="connsiteY15" fmla="*/ 5577 h 185726"/>
                    <a:gd name="connsiteX16" fmla="*/ 190646 w 221606"/>
                    <a:gd name="connsiteY16" fmla="*/ 180150 h 185726"/>
                    <a:gd name="connsiteX17" fmla="*/ 184251 w 221606"/>
                    <a:gd name="connsiteY17" fmla="*/ 185726 h 185726"/>
                    <a:gd name="connsiteX18" fmla="*/ 148385 w 221606"/>
                    <a:gd name="connsiteY18" fmla="*/ 185726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1606" h="185726">
                      <a:moveTo>
                        <a:pt x="148385" y="185675"/>
                      </a:moveTo>
                      <a:cubicBezTo>
                        <a:pt x="144138" y="185675"/>
                        <a:pt x="142553" y="184601"/>
                        <a:pt x="140966" y="181429"/>
                      </a:cubicBezTo>
                      <a:lnTo>
                        <a:pt x="58489" y="27322"/>
                      </a:lnTo>
                      <a:lnTo>
                        <a:pt x="31423" y="180150"/>
                      </a:lnTo>
                      <a:cubicBezTo>
                        <a:pt x="30912" y="183885"/>
                        <a:pt x="28507" y="185726"/>
                        <a:pt x="24772" y="185726"/>
                      </a:cubicBezTo>
                      <a:lnTo>
                        <a:pt x="4869" y="185726"/>
                      </a:lnTo>
                      <a:cubicBezTo>
                        <a:pt x="1134" y="185726"/>
                        <a:pt x="-452" y="183885"/>
                        <a:pt x="111" y="180150"/>
                      </a:cubicBezTo>
                      <a:lnTo>
                        <a:pt x="30860" y="5577"/>
                      </a:lnTo>
                      <a:cubicBezTo>
                        <a:pt x="31679" y="1842"/>
                        <a:pt x="33777" y="0"/>
                        <a:pt x="37512" y="0"/>
                      </a:cubicBezTo>
                      <a:lnTo>
                        <a:pt x="73327" y="0"/>
                      </a:lnTo>
                      <a:cubicBezTo>
                        <a:pt x="77573" y="0"/>
                        <a:pt x="78904" y="1074"/>
                        <a:pt x="80490" y="4247"/>
                      </a:cubicBezTo>
                      <a:lnTo>
                        <a:pt x="163274" y="158661"/>
                      </a:lnTo>
                      <a:lnTo>
                        <a:pt x="190084" y="5577"/>
                      </a:lnTo>
                      <a:cubicBezTo>
                        <a:pt x="190903" y="1842"/>
                        <a:pt x="193256" y="0"/>
                        <a:pt x="196991" y="0"/>
                      </a:cubicBezTo>
                      <a:lnTo>
                        <a:pt x="216894" y="0"/>
                      </a:lnTo>
                      <a:cubicBezTo>
                        <a:pt x="220629" y="0"/>
                        <a:pt x="222215" y="1842"/>
                        <a:pt x="221396" y="5577"/>
                      </a:cubicBezTo>
                      <a:lnTo>
                        <a:pt x="190646" y="180150"/>
                      </a:lnTo>
                      <a:cubicBezTo>
                        <a:pt x="190135" y="183885"/>
                        <a:pt x="187986" y="185726"/>
                        <a:pt x="184251" y="185726"/>
                      </a:cubicBezTo>
                      <a:lnTo>
                        <a:pt x="148385" y="185726"/>
                      </a:lnTo>
                      <a:close/>
                    </a:path>
                  </a:pathLst>
                </a:custGeom>
                <a:grpFill/>
                <a:ln w="5116" cap="flat">
                  <a:noFill/>
                  <a:prstDash val="solid"/>
                  <a:miter/>
                </a:ln>
              </p:spPr>
              <p:txBody>
                <a:bodyPr rtlCol="0" anchor="ctr"/>
                <a:lstStyle/>
                <a:p>
                  <a:endParaRPr lang="en-US" sz="3200"/>
                </a:p>
              </p:txBody>
            </p:sp>
            <p:sp>
              <p:nvSpPr>
                <p:cNvPr id="2677" name="Freeform: Shape 2676">
                  <a:extLst>
                    <a:ext uri="{FF2B5EF4-FFF2-40B4-BE49-F238E27FC236}">
                      <a16:creationId xmlns:a16="http://schemas.microsoft.com/office/drawing/2014/main" id="{A06EB2E5-260D-4D15-A7D7-96BA3D5B846E}"/>
                    </a:ext>
                  </a:extLst>
                </p:cNvPr>
                <p:cNvSpPr/>
                <p:nvPr/>
              </p:nvSpPr>
              <p:spPr>
                <a:xfrm>
                  <a:off x="7783521" y="2228207"/>
                  <a:ext cx="221606" cy="185726"/>
                </a:xfrm>
                <a:custGeom>
                  <a:avLst/>
                  <a:gdLst>
                    <a:gd name="connsiteX0" fmla="*/ 148385 w 221606"/>
                    <a:gd name="connsiteY0" fmla="*/ 185675 h 185726"/>
                    <a:gd name="connsiteX1" fmla="*/ 140966 w 221606"/>
                    <a:gd name="connsiteY1" fmla="*/ 181429 h 185726"/>
                    <a:gd name="connsiteX2" fmla="*/ 58489 w 221606"/>
                    <a:gd name="connsiteY2" fmla="*/ 27322 h 185726"/>
                    <a:gd name="connsiteX3" fmla="*/ 31423 w 221606"/>
                    <a:gd name="connsiteY3" fmla="*/ 180150 h 185726"/>
                    <a:gd name="connsiteX4" fmla="*/ 24772 w 221606"/>
                    <a:gd name="connsiteY4" fmla="*/ 185726 h 185726"/>
                    <a:gd name="connsiteX5" fmla="*/ 4869 w 221606"/>
                    <a:gd name="connsiteY5" fmla="*/ 185726 h 185726"/>
                    <a:gd name="connsiteX6" fmla="*/ 111 w 221606"/>
                    <a:gd name="connsiteY6" fmla="*/ 180150 h 185726"/>
                    <a:gd name="connsiteX7" fmla="*/ 30861 w 221606"/>
                    <a:gd name="connsiteY7" fmla="*/ 5577 h 185726"/>
                    <a:gd name="connsiteX8" fmla="*/ 37512 w 221606"/>
                    <a:gd name="connsiteY8" fmla="*/ 0 h 185726"/>
                    <a:gd name="connsiteX9" fmla="*/ 73327 w 221606"/>
                    <a:gd name="connsiteY9" fmla="*/ 0 h 185726"/>
                    <a:gd name="connsiteX10" fmla="*/ 80490 w 221606"/>
                    <a:gd name="connsiteY10" fmla="*/ 4247 h 185726"/>
                    <a:gd name="connsiteX11" fmla="*/ 163273 w 221606"/>
                    <a:gd name="connsiteY11" fmla="*/ 158661 h 185726"/>
                    <a:gd name="connsiteX12" fmla="*/ 190084 w 221606"/>
                    <a:gd name="connsiteY12" fmla="*/ 5577 h 185726"/>
                    <a:gd name="connsiteX13" fmla="*/ 196991 w 221606"/>
                    <a:gd name="connsiteY13" fmla="*/ 0 h 185726"/>
                    <a:gd name="connsiteX14" fmla="*/ 216894 w 221606"/>
                    <a:gd name="connsiteY14" fmla="*/ 0 h 185726"/>
                    <a:gd name="connsiteX15" fmla="*/ 221397 w 221606"/>
                    <a:gd name="connsiteY15" fmla="*/ 5577 h 185726"/>
                    <a:gd name="connsiteX16" fmla="*/ 190647 w 221606"/>
                    <a:gd name="connsiteY16" fmla="*/ 180150 h 185726"/>
                    <a:gd name="connsiteX17" fmla="*/ 184251 w 221606"/>
                    <a:gd name="connsiteY17" fmla="*/ 185726 h 185726"/>
                    <a:gd name="connsiteX18" fmla="*/ 148385 w 221606"/>
                    <a:gd name="connsiteY18" fmla="*/ 185726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1606" h="185726">
                      <a:moveTo>
                        <a:pt x="148385" y="185675"/>
                      </a:moveTo>
                      <a:cubicBezTo>
                        <a:pt x="144138" y="185675"/>
                        <a:pt x="142552" y="184601"/>
                        <a:pt x="140966" y="181429"/>
                      </a:cubicBezTo>
                      <a:lnTo>
                        <a:pt x="58489" y="27322"/>
                      </a:lnTo>
                      <a:lnTo>
                        <a:pt x="31423" y="180150"/>
                      </a:lnTo>
                      <a:cubicBezTo>
                        <a:pt x="30911" y="183885"/>
                        <a:pt x="28507" y="185726"/>
                        <a:pt x="24772" y="185726"/>
                      </a:cubicBezTo>
                      <a:lnTo>
                        <a:pt x="4869" y="185726"/>
                      </a:lnTo>
                      <a:cubicBezTo>
                        <a:pt x="1134" y="185726"/>
                        <a:pt x="-453" y="183885"/>
                        <a:pt x="111" y="180150"/>
                      </a:cubicBezTo>
                      <a:lnTo>
                        <a:pt x="30861" y="5577"/>
                      </a:lnTo>
                      <a:cubicBezTo>
                        <a:pt x="31679" y="1842"/>
                        <a:pt x="33777" y="0"/>
                        <a:pt x="37512" y="0"/>
                      </a:cubicBezTo>
                      <a:lnTo>
                        <a:pt x="73327" y="0"/>
                      </a:lnTo>
                      <a:cubicBezTo>
                        <a:pt x="77573" y="0"/>
                        <a:pt x="78903" y="1074"/>
                        <a:pt x="80490" y="4247"/>
                      </a:cubicBezTo>
                      <a:lnTo>
                        <a:pt x="163273" y="158661"/>
                      </a:lnTo>
                      <a:lnTo>
                        <a:pt x="190084" y="5577"/>
                      </a:lnTo>
                      <a:cubicBezTo>
                        <a:pt x="190902" y="1842"/>
                        <a:pt x="193256" y="0"/>
                        <a:pt x="196991" y="0"/>
                      </a:cubicBezTo>
                      <a:lnTo>
                        <a:pt x="216894" y="0"/>
                      </a:lnTo>
                      <a:cubicBezTo>
                        <a:pt x="220629" y="0"/>
                        <a:pt x="222215" y="1842"/>
                        <a:pt x="221397" y="5577"/>
                      </a:cubicBezTo>
                      <a:lnTo>
                        <a:pt x="190647" y="180150"/>
                      </a:lnTo>
                      <a:cubicBezTo>
                        <a:pt x="190135" y="183885"/>
                        <a:pt x="187986" y="185726"/>
                        <a:pt x="184251" y="185726"/>
                      </a:cubicBezTo>
                      <a:lnTo>
                        <a:pt x="148385" y="185726"/>
                      </a:lnTo>
                      <a:close/>
                    </a:path>
                  </a:pathLst>
                </a:custGeom>
                <a:grpFill/>
                <a:ln w="5116" cap="flat">
                  <a:noFill/>
                  <a:prstDash val="solid"/>
                  <a:miter/>
                </a:ln>
              </p:spPr>
              <p:txBody>
                <a:bodyPr rtlCol="0" anchor="ctr"/>
                <a:lstStyle/>
                <a:p>
                  <a:endParaRPr lang="en-US" sz="3200"/>
                </a:p>
              </p:txBody>
            </p:sp>
            <p:sp>
              <p:nvSpPr>
                <p:cNvPr id="2678" name="Freeform: Shape 2677">
                  <a:extLst>
                    <a:ext uri="{FF2B5EF4-FFF2-40B4-BE49-F238E27FC236}">
                      <a16:creationId xmlns:a16="http://schemas.microsoft.com/office/drawing/2014/main" id="{77D53CC7-31FA-4DB2-9264-CC2B463D05E4}"/>
                    </a:ext>
                  </a:extLst>
                </p:cNvPr>
                <p:cNvSpPr/>
                <p:nvPr/>
              </p:nvSpPr>
              <p:spPr>
                <a:xfrm>
                  <a:off x="8025792" y="2228258"/>
                  <a:ext cx="209262" cy="185675"/>
                </a:xfrm>
                <a:custGeom>
                  <a:avLst/>
                  <a:gdLst>
                    <a:gd name="connsiteX0" fmla="*/ 190485 w 209262"/>
                    <a:gd name="connsiteY0" fmla="*/ 143209 h 185675"/>
                    <a:gd name="connsiteX1" fmla="*/ 138758 w 209262"/>
                    <a:gd name="connsiteY1" fmla="*/ 185675 h 185675"/>
                    <a:gd name="connsiteX2" fmla="*/ 38220 w 209262"/>
                    <a:gd name="connsiteY2" fmla="*/ 185675 h 185675"/>
                    <a:gd name="connsiteX3" fmla="*/ 0 w 209262"/>
                    <a:gd name="connsiteY3" fmla="*/ 154926 h 185675"/>
                    <a:gd name="connsiteX4" fmla="*/ 1074 w 209262"/>
                    <a:gd name="connsiteY4" fmla="*/ 143260 h 185675"/>
                    <a:gd name="connsiteX5" fmla="*/ 18829 w 209262"/>
                    <a:gd name="connsiteY5" fmla="*/ 42466 h 185675"/>
                    <a:gd name="connsiteX6" fmla="*/ 70811 w 209262"/>
                    <a:gd name="connsiteY6" fmla="*/ 0 h 185675"/>
                    <a:gd name="connsiteX7" fmla="*/ 171349 w 209262"/>
                    <a:gd name="connsiteY7" fmla="*/ 0 h 185675"/>
                    <a:gd name="connsiteX8" fmla="*/ 209262 w 209262"/>
                    <a:gd name="connsiteY8" fmla="*/ 30494 h 185675"/>
                    <a:gd name="connsiteX9" fmla="*/ 208187 w 209262"/>
                    <a:gd name="connsiteY9" fmla="*/ 42415 h 185675"/>
                    <a:gd name="connsiteX10" fmla="*/ 190485 w 209262"/>
                    <a:gd name="connsiteY10" fmla="*/ 143209 h 185675"/>
                    <a:gd name="connsiteX11" fmla="*/ 81198 w 209262"/>
                    <a:gd name="connsiteY11" fmla="*/ 27526 h 185675"/>
                    <a:gd name="connsiteX12" fmla="*/ 50704 w 209262"/>
                    <a:gd name="connsiteY12" fmla="*/ 49834 h 185675"/>
                    <a:gd name="connsiteX13" fmla="*/ 35559 w 209262"/>
                    <a:gd name="connsiteY13" fmla="*/ 135790 h 185675"/>
                    <a:gd name="connsiteX14" fmla="*/ 34485 w 209262"/>
                    <a:gd name="connsiteY14" fmla="*/ 145051 h 185675"/>
                    <a:gd name="connsiteX15" fmla="*/ 58071 w 209262"/>
                    <a:gd name="connsiteY15" fmla="*/ 158047 h 185675"/>
                    <a:gd name="connsiteX16" fmla="*/ 127860 w 209262"/>
                    <a:gd name="connsiteY16" fmla="*/ 158047 h 185675"/>
                    <a:gd name="connsiteX17" fmla="*/ 158353 w 209262"/>
                    <a:gd name="connsiteY17" fmla="*/ 135790 h 185675"/>
                    <a:gd name="connsiteX18" fmla="*/ 173498 w 209262"/>
                    <a:gd name="connsiteY18" fmla="*/ 49834 h 185675"/>
                    <a:gd name="connsiteX19" fmla="*/ 174573 w 209262"/>
                    <a:gd name="connsiteY19" fmla="*/ 40266 h 185675"/>
                    <a:gd name="connsiteX20" fmla="*/ 150986 w 209262"/>
                    <a:gd name="connsiteY20" fmla="*/ 27526 h 185675"/>
                    <a:gd name="connsiteX21" fmla="*/ 81198 w 209262"/>
                    <a:gd name="connsiteY21" fmla="*/ 27526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9262" h="185675">
                      <a:moveTo>
                        <a:pt x="190485" y="143209"/>
                      </a:moveTo>
                      <a:cubicBezTo>
                        <a:pt x="185420" y="172117"/>
                        <a:pt x="176977" y="185675"/>
                        <a:pt x="138758" y="185675"/>
                      </a:cubicBezTo>
                      <a:lnTo>
                        <a:pt x="38220" y="185675"/>
                      </a:lnTo>
                      <a:cubicBezTo>
                        <a:pt x="12484" y="185675"/>
                        <a:pt x="0" y="175852"/>
                        <a:pt x="0" y="154926"/>
                      </a:cubicBezTo>
                      <a:cubicBezTo>
                        <a:pt x="0" y="151498"/>
                        <a:pt x="256" y="147507"/>
                        <a:pt x="1074" y="143260"/>
                      </a:cubicBezTo>
                      <a:lnTo>
                        <a:pt x="18829" y="42466"/>
                      </a:lnTo>
                      <a:cubicBezTo>
                        <a:pt x="23894" y="13814"/>
                        <a:pt x="32899" y="0"/>
                        <a:pt x="70811" y="0"/>
                      </a:cubicBezTo>
                      <a:lnTo>
                        <a:pt x="171349" y="0"/>
                      </a:lnTo>
                      <a:cubicBezTo>
                        <a:pt x="197085" y="0"/>
                        <a:pt x="209262" y="10079"/>
                        <a:pt x="209262" y="30494"/>
                      </a:cubicBezTo>
                      <a:cubicBezTo>
                        <a:pt x="209262" y="34229"/>
                        <a:pt x="209006" y="38169"/>
                        <a:pt x="208187" y="42415"/>
                      </a:cubicBezTo>
                      <a:lnTo>
                        <a:pt x="190485" y="143209"/>
                      </a:lnTo>
                      <a:close/>
                      <a:moveTo>
                        <a:pt x="81198" y="27526"/>
                      </a:moveTo>
                      <a:cubicBezTo>
                        <a:pt x="59453" y="27526"/>
                        <a:pt x="54132" y="31517"/>
                        <a:pt x="50704" y="49834"/>
                      </a:cubicBezTo>
                      <a:lnTo>
                        <a:pt x="35559" y="135790"/>
                      </a:lnTo>
                      <a:cubicBezTo>
                        <a:pt x="35047" y="139525"/>
                        <a:pt x="34485" y="142441"/>
                        <a:pt x="34485" y="145051"/>
                      </a:cubicBezTo>
                      <a:cubicBezTo>
                        <a:pt x="34485" y="155642"/>
                        <a:pt x="40574" y="158047"/>
                        <a:pt x="58071" y="158047"/>
                      </a:cubicBezTo>
                      <a:lnTo>
                        <a:pt x="127860" y="158047"/>
                      </a:lnTo>
                      <a:cubicBezTo>
                        <a:pt x="149861" y="158047"/>
                        <a:pt x="155181" y="154056"/>
                        <a:pt x="158353" y="135790"/>
                      </a:cubicBezTo>
                      <a:lnTo>
                        <a:pt x="173498" y="49834"/>
                      </a:lnTo>
                      <a:cubicBezTo>
                        <a:pt x="174010" y="46099"/>
                        <a:pt x="174573" y="42927"/>
                        <a:pt x="174573" y="40266"/>
                      </a:cubicBezTo>
                      <a:cubicBezTo>
                        <a:pt x="174573" y="30187"/>
                        <a:pt x="168484" y="27526"/>
                        <a:pt x="150986" y="27526"/>
                      </a:cubicBezTo>
                      <a:lnTo>
                        <a:pt x="81198" y="27526"/>
                      </a:lnTo>
                      <a:close/>
                    </a:path>
                  </a:pathLst>
                </a:custGeom>
                <a:grpFill/>
                <a:ln w="5116" cap="flat">
                  <a:noFill/>
                  <a:prstDash val="solid"/>
                  <a:miter/>
                </a:ln>
              </p:spPr>
              <p:txBody>
                <a:bodyPr rtlCol="0" anchor="ctr"/>
                <a:lstStyle/>
                <a:p>
                  <a:endParaRPr lang="en-US" sz="3200"/>
                </a:p>
              </p:txBody>
            </p:sp>
            <p:sp>
              <p:nvSpPr>
                <p:cNvPr id="2679" name="Freeform: Shape 2678">
                  <a:extLst>
                    <a:ext uri="{FF2B5EF4-FFF2-40B4-BE49-F238E27FC236}">
                      <a16:creationId xmlns:a16="http://schemas.microsoft.com/office/drawing/2014/main" id="{7F397A0A-AA25-4FC1-BAC8-D5134F3E09F5}"/>
                    </a:ext>
                  </a:extLst>
                </p:cNvPr>
                <p:cNvSpPr/>
                <p:nvPr/>
              </p:nvSpPr>
              <p:spPr>
                <a:xfrm>
                  <a:off x="8264623" y="2228155"/>
                  <a:ext cx="202561" cy="185726"/>
                </a:xfrm>
                <a:custGeom>
                  <a:avLst/>
                  <a:gdLst>
                    <a:gd name="connsiteX0" fmla="*/ 53523 w 202561"/>
                    <a:gd name="connsiteY0" fmla="*/ 185726 h 185726"/>
                    <a:gd name="connsiteX1" fmla="*/ 46360 w 202561"/>
                    <a:gd name="connsiteY1" fmla="*/ 180661 h 185726"/>
                    <a:gd name="connsiteX2" fmla="*/ 209 w 202561"/>
                    <a:gd name="connsiteY2" fmla="*/ 5577 h 185726"/>
                    <a:gd name="connsiteX3" fmla="*/ 4200 w 202561"/>
                    <a:gd name="connsiteY3" fmla="*/ 0 h 185726"/>
                    <a:gd name="connsiteX4" fmla="*/ 27531 w 202561"/>
                    <a:gd name="connsiteY4" fmla="*/ 0 h 185726"/>
                    <a:gd name="connsiteX5" fmla="*/ 34694 w 202561"/>
                    <a:gd name="connsiteY5" fmla="*/ 5014 h 185726"/>
                    <a:gd name="connsiteX6" fmla="*/ 72914 w 202561"/>
                    <a:gd name="connsiteY6" fmla="*/ 158609 h 185726"/>
                    <a:gd name="connsiteX7" fmla="*/ 165777 w 202561"/>
                    <a:gd name="connsiteY7" fmla="*/ 5014 h 185726"/>
                    <a:gd name="connsiteX8" fmla="*/ 174782 w 202561"/>
                    <a:gd name="connsiteY8" fmla="*/ 0 h 185726"/>
                    <a:gd name="connsiteX9" fmla="*/ 199443 w 202561"/>
                    <a:gd name="connsiteY9" fmla="*/ 0 h 185726"/>
                    <a:gd name="connsiteX10" fmla="*/ 201592 w 202561"/>
                    <a:gd name="connsiteY10" fmla="*/ 5577 h 185726"/>
                    <a:gd name="connsiteX11" fmla="*/ 93380 w 202561"/>
                    <a:gd name="connsiteY11" fmla="*/ 180661 h 185726"/>
                    <a:gd name="connsiteX12" fmla="*/ 84630 w 202561"/>
                    <a:gd name="connsiteY12" fmla="*/ 185726 h 185726"/>
                    <a:gd name="connsiteX13" fmla="*/ 53523 w 202561"/>
                    <a:gd name="connsiteY13" fmla="*/ 185726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2561" h="185726">
                      <a:moveTo>
                        <a:pt x="53523" y="185726"/>
                      </a:moveTo>
                      <a:cubicBezTo>
                        <a:pt x="49020" y="185726"/>
                        <a:pt x="47178" y="184140"/>
                        <a:pt x="46360" y="180661"/>
                      </a:cubicBezTo>
                      <a:lnTo>
                        <a:pt x="209" y="5577"/>
                      </a:lnTo>
                      <a:cubicBezTo>
                        <a:pt x="-610" y="2405"/>
                        <a:pt x="1028" y="0"/>
                        <a:pt x="4200" y="0"/>
                      </a:cubicBezTo>
                      <a:lnTo>
                        <a:pt x="27531" y="0"/>
                      </a:lnTo>
                      <a:cubicBezTo>
                        <a:pt x="32033" y="0"/>
                        <a:pt x="33620" y="1586"/>
                        <a:pt x="34694" y="5014"/>
                      </a:cubicBezTo>
                      <a:lnTo>
                        <a:pt x="72914" y="158609"/>
                      </a:lnTo>
                      <a:lnTo>
                        <a:pt x="165777" y="5014"/>
                      </a:lnTo>
                      <a:cubicBezTo>
                        <a:pt x="167926" y="1586"/>
                        <a:pt x="170279" y="0"/>
                        <a:pt x="174782" y="0"/>
                      </a:cubicBezTo>
                      <a:lnTo>
                        <a:pt x="199443" y="0"/>
                      </a:lnTo>
                      <a:cubicBezTo>
                        <a:pt x="202616" y="0"/>
                        <a:pt x="203434" y="2405"/>
                        <a:pt x="201592" y="5577"/>
                      </a:cubicBezTo>
                      <a:lnTo>
                        <a:pt x="93380" y="180661"/>
                      </a:lnTo>
                      <a:cubicBezTo>
                        <a:pt x="91231" y="184089"/>
                        <a:pt x="89389" y="185726"/>
                        <a:pt x="84630" y="185726"/>
                      </a:cubicBezTo>
                      <a:lnTo>
                        <a:pt x="53523" y="185726"/>
                      </a:lnTo>
                      <a:close/>
                    </a:path>
                  </a:pathLst>
                </a:custGeom>
                <a:grpFill/>
                <a:ln w="5116" cap="flat">
                  <a:noFill/>
                  <a:prstDash val="solid"/>
                  <a:miter/>
                </a:ln>
              </p:spPr>
              <p:txBody>
                <a:bodyPr rtlCol="0" anchor="ctr"/>
                <a:lstStyle/>
                <a:p>
                  <a:endParaRPr lang="en-US" sz="3200"/>
                </a:p>
              </p:txBody>
            </p:sp>
            <p:sp>
              <p:nvSpPr>
                <p:cNvPr id="2680" name="Freeform: Shape 2679">
                  <a:extLst>
                    <a:ext uri="{FF2B5EF4-FFF2-40B4-BE49-F238E27FC236}">
                      <a16:creationId xmlns:a16="http://schemas.microsoft.com/office/drawing/2014/main" id="{CB227BC3-64CB-44F9-AF05-9160CA539B35}"/>
                    </a:ext>
                  </a:extLst>
                </p:cNvPr>
                <p:cNvSpPr/>
                <p:nvPr/>
              </p:nvSpPr>
              <p:spPr>
                <a:xfrm>
                  <a:off x="8420465" y="2228258"/>
                  <a:ext cx="212242" cy="185675"/>
                </a:xfrm>
                <a:custGeom>
                  <a:avLst/>
                  <a:gdLst>
                    <a:gd name="connsiteX0" fmla="*/ 167726 w 212242"/>
                    <a:gd name="connsiteY0" fmla="*/ 146637 h 185675"/>
                    <a:gd name="connsiteX1" fmla="*/ 57620 w 212242"/>
                    <a:gd name="connsiteY1" fmla="*/ 146637 h 185675"/>
                    <a:gd name="connsiteX2" fmla="*/ 36130 w 212242"/>
                    <a:gd name="connsiteY2" fmla="*/ 180610 h 185675"/>
                    <a:gd name="connsiteX3" fmla="*/ 27381 w 212242"/>
                    <a:gd name="connsiteY3" fmla="*/ 185675 h 185675"/>
                    <a:gd name="connsiteX4" fmla="*/ 3232 w 212242"/>
                    <a:gd name="connsiteY4" fmla="*/ 185675 h 185675"/>
                    <a:gd name="connsiteX5" fmla="*/ 1083 w 212242"/>
                    <a:gd name="connsiteY5" fmla="*/ 180098 h 185675"/>
                    <a:gd name="connsiteX6" fmla="*/ 113849 w 212242"/>
                    <a:gd name="connsiteY6" fmla="*/ 5014 h 185675"/>
                    <a:gd name="connsiteX7" fmla="*/ 122598 w 212242"/>
                    <a:gd name="connsiteY7" fmla="*/ 0 h 185675"/>
                    <a:gd name="connsiteX8" fmla="*/ 153911 w 212242"/>
                    <a:gd name="connsiteY8" fmla="*/ 0 h 185675"/>
                    <a:gd name="connsiteX9" fmla="*/ 160818 w 212242"/>
                    <a:gd name="connsiteY9" fmla="*/ 5014 h 185675"/>
                    <a:gd name="connsiteX10" fmla="*/ 212033 w 212242"/>
                    <a:gd name="connsiteY10" fmla="*/ 180098 h 185675"/>
                    <a:gd name="connsiteX11" fmla="*/ 208043 w 212242"/>
                    <a:gd name="connsiteY11" fmla="*/ 185675 h 185675"/>
                    <a:gd name="connsiteX12" fmla="*/ 184456 w 212242"/>
                    <a:gd name="connsiteY12" fmla="*/ 185675 h 185675"/>
                    <a:gd name="connsiteX13" fmla="*/ 177293 w 212242"/>
                    <a:gd name="connsiteY13" fmla="*/ 180610 h 185675"/>
                    <a:gd name="connsiteX14" fmla="*/ 167726 w 212242"/>
                    <a:gd name="connsiteY14" fmla="*/ 146637 h 185675"/>
                    <a:gd name="connsiteX15" fmla="*/ 74862 w 212242"/>
                    <a:gd name="connsiteY15" fmla="*/ 119059 h 185675"/>
                    <a:gd name="connsiteX16" fmla="*/ 160000 w 212242"/>
                    <a:gd name="connsiteY16" fmla="*/ 119059 h 185675"/>
                    <a:gd name="connsiteX17" fmla="*/ 134008 w 212242"/>
                    <a:gd name="connsiteY17" fmla="*/ 25684 h 185675"/>
                    <a:gd name="connsiteX18" fmla="*/ 74862 w 212242"/>
                    <a:gd name="connsiteY18" fmla="*/ 119059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242" h="185675">
                      <a:moveTo>
                        <a:pt x="167726" y="146637"/>
                      </a:moveTo>
                      <a:lnTo>
                        <a:pt x="57620" y="146637"/>
                      </a:lnTo>
                      <a:lnTo>
                        <a:pt x="36130" y="180610"/>
                      </a:lnTo>
                      <a:cubicBezTo>
                        <a:pt x="34033" y="184038"/>
                        <a:pt x="31884" y="185675"/>
                        <a:pt x="27381" y="185675"/>
                      </a:cubicBezTo>
                      <a:lnTo>
                        <a:pt x="3232" y="185675"/>
                      </a:lnTo>
                      <a:cubicBezTo>
                        <a:pt x="60" y="185675"/>
                        <a:pt x="-1015" y="183271"/>
                        <a:pt x="1083" y="180098"/>
                      </a:cubicBezTo>
                      <a:lnTo>
                        <a:pt x="113849" y="5014"/>
                      </a:lnTo>
                      <a:cubicBezTo>
                        <a:pt x="115998" y="1586"/>
                        <a:pt x="118352" y="0"/>
                        <a:pt x="122598" y="0"/>
                      </a:cubicBezTo>
                      <a:lnTo>
                        <a:pt x="153911" y="0"/>
                      </a:lnTo>
                      <a:cubicBezTo>
                        <a:pt x="158158" y="0"/>
                        <a:pt x="160000" y="1586"/>
                        <a:pt x="160818" y="5014"/>
                      </a:cubicBezTo>
                      <a:lnTo>
                        <a:pt x="212033" y="180098"/>
                      </a:lnTo>
                      <a:cubicBezTo>
                        <a:pt x="212852" y="183271"/>
                        <a:pt x="211215" y="185675"/>
                        <a:pt x="208043" y="185675"/>
                      </a:cubicBezTo>
                      <a:lnTo>
                        <a:pt x="184456" y="185675"/>
                      </a:lnTo>
                      <a:cubicBezTo>
                        <a:pt x="179698" y="185675"/>
                        <a:pt x="178111" y="184089"/>
                        <a:pt x="177293" y="180610"/>
                      </a:cubicBezTo>
                      <a:lnTo>
                        <a:pt x="167726" y="146637"/>
                      </a:lnTo>
                      <a:close/>
                      <a:moveTo>
                        <a:pt x="74862" y="119059"/>
                      </a:moveTo>
                      <a:lnTo>
                        <a:pt x="160000" y="119059"/>
                      </a:lnTo>
                      <a:lnTo>
                        <a:pt x="134008" y="25684"/>
                      </a:lnTo>
                      <a:lnTo>
                        <a:pt x="74862" y="119059"/>
                      </a:lnTo>
                      <a:close/>
                    </a:path>
                  </a:pathLst>
                </a:custGeom>
                <a:grpFill/>
                <a:ln w="5116" cap="flat">
                  <a:noFill/>
                  <a:prstDash val="solid"/>
                  <a:miter/>
                </a:ln>
              </p:spPr>
              <p:txBody>
                <a:bodyPr rtlCol="0" anchor="ctr"/>
                <a:lstStyle/>
                <a:p>
                  <a:endParaRPr lang="en-US" sz="3200"/>
                </a:p>
              </p:txBody>
            </p:sp>
            <p:sp>
              <p:nvSpPr>
                <p:cNvPr id="2681" name="Freeform: Shape 2680">
                  <a:extLst>
                    <a:ext uri="{FF2B5EF4-FFF2-40B4-BE49-F238E27FC236}">
                      <a16:creationId xmlns:a16="http://schemas.microsoft.com/office/drawing/2014/main" id="{6240BCD1-7D59-4B91-80B3-77110EEF367D}"/>
                    </a:ext>
                  </a:extLst>
                </p:cNvPr>
                <p:cNvSpPr/>
                <p:nvPr/>
              </p:nvSpPr>
              <p:spPr>
                <a:xfrm>
                  <a:off x="8642387" y="2228207"/>
                  <a:ext cx="183449" cy="185675"/>
                </a:xfrm>
                <a:custGeom>
                  <a:avLst/>
                  <a:gdLst>
                    <a:gd name="connsiteX0" fmla="*/ 72589 w 183449"/>
                    <a:gd name="connsiteY0" fmla="*/ 27578 h 185675"/>
                    <a:gd name="connsiteX1" fmla="*/ 4950 w 183449"/>
                    <a:gd name="connsiteY1" fmla="*/ 27578 h 185675"/>
                    <a:gd name="connsiteX2" fmla="*/ 192 w 183449"/>
                    <a:gd name="connsiteY2" fmla="*/ 22001 h 185675"/>
                    <a:gd name="connsiteX3" fmla="*/ 2852 w 183449"/>
                    <a:gd name="connsiteY3" fmla="*/ 5577 h 185675"/>
                    <a:gd name="connsiteX4" fmla="*/ 9760 w 183449"/>
                    <a:gd name="connsiteY4" fmla="*/ 0 h 185675"/>
                    <a:gd name="connsiteX5" fmla="*/ 178500 w 183449"/>
                    <a:gd name="connsiteY5" fmla="*/ 0 h 185675"/>
                    <a:gd name="connsiteX6" fmla="*/ 183257 w 183449"/>
                    <a:gd name="connsiteY6" fmla="*/ 5577 h 185675"/>
                    <a:gd name="connsiteX7" fmla="*/ 180341 w 183449"/>
                    <a:gd name="connsiteY7" fmla="*/ 22001 h 185675"/>
                    <a:gd name="connsiteX8" fmla="*/ 173690 w 183449"/>
                    <a:gd name="connsiteY8" fmla="*/ 27578 h 185675"/>
                    <a:gd name="connsiteX9" fmla="*/ 106051 w 183449"/>
                    <a:gd name="connsiteY9" fmla="*/ 27578 h 185675"/>
                    <a:gd name="connsiteX10" fmla="*/ 78984 w 183449"/>
                    <a:gd name="connsiteY10" fmla="*/ 180098 h 185675"/>
                    <a:gd name="connsiteX11" fmla="*/ 72333 w 183449"/>
                    <a:gd name="connsiteY11" fmla="*/ 185675 h 185675"/>
                    <a:gd name="connsiteX12" fmla="*/ 50589 w 183449"/>
                    <a:gd name="connsiteY12" fmla="*/ 185675 h 185675"/>
                    <a:gd name="connsiteX13" fmla="*/ 45575 w 183449"/>
                    <a:gd name="connsiteY13" fmla="*/ 180098 h 185675"/>
                    <a:gd name="connsiteX14" fmla="*/ 72589 w 183449"/>
                    <a:gd name="connsiteY14" fmla="*/ 27578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449" h="185675">
                      <a:moveTo>
                        <a:pt x="72589" y="27578"/>
                      </a:moveTo>
                      <a:lnTo>
                        <a:pt x="4950" y="27578"/>
                      </a:lnTo>
                      <a:cubicBezTo>
                        <a:pt x="1215" y="27578"/>
                        <a:pt x="-627" y="25480"/>
                        <a:pt x="192" y="22001"/>
                      </a:cubicBezTo>
                      <a:lnTo>
                        <a:pt x="2852" y="5577"/>
                      </a:lnTo>
                      <a:cubicBezTo>
                        <a:pt x="3671" y="1842"/>
                        <a:pt x="6024" y="0"/>
                        <a:pt x="9760" y="0"/>
                      </a:cubicBezTo>
                      <a:lnTo>
                        <a:pt x="178500" y="0"/>
                      </a:lnTo>
                      <a:cubicBezTo>
                        <a:pt x="182234" y="0"/>
                        <a:pt x="184076" y="1842"/>
                        <a:pt x="183257" y="5577"/>
                      </a:cubicBezTo>
                      <a:lnTo>
                        <a:pt x="180341" y="22001"/>
                      </a:lnTo>
                      <a:cubicBezTo>
                        <a:pt x="179523" y="25429"/>
                        <a:pt x="177425" y="27578"/>
                        <a:pt x="173690" y="27578"/>
                      </a:cubicBezTo>
                      <a:lnTo>
                        <a:pt x="106051" y="27578"/>
                      </a:lnTo>
                      <a:lnTo>
                        <a:pt x="78984" y="180098"/>
                      </a:lnTo>
                      <a:cubicBezTo>
                        <a:pt x="78473" y="183833"/>
                        <a:pt x="76068" y="185675"/>
                        <a:pt x="72333" y="185675"/>
                      </a:cubicBezTo>
                      <a:lnTo>
                        <a:pt x="50589" y="185675"/>
                      </a:lnTo>
                      <a:cubicBezTo>
                        <a:pt x="46854" y="185675"/>
                        <a:pt x="45011" y="183833"/>
                        <a:pt x="45575" y="180098"/>
                      </a:cubicBezTo>
                      <a:lnTo>
                        <a:pt x="72589" y="27578"/>
                      </a:lnTo>
                      <a:close/>
                    </a:path>
                  </a:pathLst>
                </a:custGeom>
                <a:grpFill/>
                <a:ln w="5116" cap="flat">
                  <a:noFill/>
                  <a:prstDash val="solid"/>
                  <a:miter/>
                </a:ln>
              </p:spPr>
              <p:txBody>
                <a:bodyPr rtlCol="0" anchor="ctr"/>
                <a:lstStyle/>
                <a:p>
                  <a:endParaRPr lang="en-US" sz="3200"/>
                </a:p>
              </p:txBody>
            </p:sp>
            <p:sp>
              <p:nvSpPr>
                <p:cNvPr id="2682" name="Freeform: Shape 2681">
                  <a:extLst>
                    <a:ext uri="{FF2B5EF4-FFF2-40B4-BE49-F238E27FC236}">
                      <a16:creationId xmlns:a16="http://schemas.microsoft.com/office/drawing/2014/main" id="{73331A6C-CB1B-445F-B0FE-AFE2808FD4AD}"/>
                    </a:ext>
                  </a:extLst>
                </p:cNvPr>
                <p:cNvSpPr/>
                <p:nvPr/>
              </p:nvSpPr>
              <p:spPr>
                <a:xfrm>
                  <a:off x="8827325" y="2228207"/>
                  <a:ext cx="64206" cy="185726"/>
                </a:xfrm>
                <a:custGeom>
                  <a:avLst/>
                  <a:gdLst>
                    <a:gd name="connsiteX0" fmla="*/ 33265 w 64206"/>
                    <a:gd name="connsiteY0" fmla="*/ 180150 h 185726"/>
                    <a:gd name="connsiteX1" fmla="*/ 26614 w 64206"/>
                    <a:gd name="connsiteY1" fmla="*/ 185726 h 185726"/>
                    <a:gd name="connsiteX2" fmla="*/ 4869 w 64206"/>
                    <a:gd name="connsiteY2" fmla="*/ 185726 h 185726"/>
                    <a:gd name="connsiteX3" fmla="*/ 111 w 64206"/>
                    <a:gd name="connsiteY3" fmla="*/ 180150 h 185726"/>
                    <a:gd name="connsiteX4" fmla="*/ 30860 w 64206"/>
                    <a:gd name="connsiteY4" fmla="*/ 5577 h 185726"/>
                    <a:gd name="connsiteX5" fmla="*/ 37512 w 64206"/>
                    <a:gd name="connsiteY5" fmla="*/ 0 h 185726"/>
                    <a:gd name="connsiteX6" fmla="*/ 59256 w 64206"/>
                    <a:gd name="connsiteY6" fmla="*/ 0 h 185726"/>
                    <a:gd name="connsiteX7" fmla="*/ 64015 w 64206"/>
                    <a:gd name="connsiteY7" fmla="*/ 5577 h 185726"/>
                    <a:gd name="connsiteX8" fmla="*/ 33265 w 64206"/>
                    <a:gd name="connsiteY8" fmla="*/ 180150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206" h="185726">
                      <a:moveTo>
                        <a:pt x="33265" y="180150"/>
                      </a:moveTo>
                      <a:cubicBezTo>
                        <a:pt x="32753" y="183885"/>
                        <a:pt x="30348" y="185726"/>
                        <a:pt x="26614" y="185726"/>
                      </a:cubicBezTo>
                      <a:lnTo>
                        <a:pt x="4869" y="185726"/>
                      </a:lnTo>
                      <a:cubicBezTo>
                        <a:pt x="1134" y="185726"/>
                        <a:pt x="-453" y="183885"/>
                        <a:pt x="111" y="180150"/>
                      </a:cubicBezTo>
                      <a:lnTo>
                        <a:pt x="30860" y="5577"/>
                      </a:lnTo>
                      <a:cubicBezTo>
                        <a:pt x="31679" y="1842"/>
                        <a:pt x="33777" y="0"/>
                        <a:pt x="37512" y="0"/>
                      </a:cubicBezTo>
                      <a:lnTo>
                        <a:pt x="59256" y="0"/>
                      </a:lnTo>
                      <a:cubicBezTo>
                        <a:pt x="62991" y="0"/>
                        <a:pt x="64833" y="1842"/>
                        <a:pt x="64015" y="5577"/>
                      </a:cubicBezTo>
                      <a:lnTo>
                        <a:pt x="33265" y="180150"/>
                      </a:lnTo>
                      <a:close/>
                    </a:path>
                  </a:pathLst>
                </a:custGeom>
                <a:grpFill/>
                <a:ln w="5116" cap="flat">
                  <a:noFill/>
                  <a:prstDash val="solid"/>
                  <a:miter/>
                </a:ln>
              </p:spPr>
              <p:txBody>
                <a:bodyPr rtlCol="0" anchor="ctr"/>
                <a:lstStyle/>
                <a:p>
                  <a:endParaRPr lang="en-US" sz="3200"/>
                </a:p>
              </p:txBody>
            </p:sp>
            <p:sp>
              <p:nvSpPr>
                <p:cNvPr id="2683" name="Freeform: Shape 2682">
                  <a:extLst>
                    <a:ext uri="{FF2B5EF4-FFF2-40B4-BE49-F238E27FC236}">
                      <a16:creationId xmlns:a16="http://schemas.microsoft.com/office/drawing/2014/main" id="{B7100FD5-3081-4742-942B-D8AB726460CB}"/>
                    </a:ext>
                  </a:extLst>
                </p:cNvPr>
                <p:cNvSpPr/>
                <p:nvPr/>
              </p:nvSpPr>
              <p:spPr>
                <a:xfrm>
                  <a:off x="8912572" y="2228258"/>
                  <a:ext cx="209262" cy="185675"/>
                </a:xfrm>
                <a:custGeom>
                  <a:avLst/>
                  <a:gdLst>
                    <a:gd name="connsiteX0" fmla="*/ 190485 w 209262"/>
                    <a:gd name="connsiteY0" fmla="*/ 143209 h 185675"/>
                    <a:gd name="connsiteX1" fmla="*/ 138758 w 209262"/>
                    <a:gd name="connsiteY1" fmla="*/ 185675 h 185675"/>
                    <a:gd name="connsiteX2" fmla="*/ 38220 w 209262"/>
                    <a:gd name="connsiteY2" fmla="*/ 185675 h 185675"/>
                    <a:gd name="connsiteX3" fmla="*/ 0 w 209262"/>
                    <a:gd name="connsiteY3" fmla="*/ 154926 h 185675"/>
                    <a:gd name="connsiteX4" fmla="*/ 1075 w 209262"/>
                    <a:gd name="connsiteY4" fmla="*/ 143260 h 185675"/>
                    <a:gd name="connsiteX5" fmla="*/ 18829 w 209262"/>
                    <a:gd name="connsiteY5" fmla="*/ 42466 h 185675"/>
                    <a:gd name="connsiteX6" fmla="*/ 70812 w 209262"/>
                    <a:gd name="connsiteY6" fmla="*/ 0 h 185675"/>
                    <a:gd name="connsiteX7" fmla="*/ 171349 w 209262"/>
                    <a:gd name="connsiteY7" fmla="*/ 0 h 185675"/>
                    <a:gd name="connsiteX8" fmla="*/ 209262 w 209262"/>
                    <a:gd name="connsiteY8" fmla="*/ 30494 h 185675"/>
                    <a:gd name="connsiteX9" fmla="*/ 208188 w 209262"/>
                    <a:gd name="connsiteY9" fmla="*/ 42415 h 185675"/>
                    <a:gd name="connsiteX10" fmla="*/ 190485 w 209262"/>
                    <a:gd name="connsiteY10" fmla="*/ 143209 h 185675"/>
                    <a:gd name="connsiteX11" fmla="*/ 81198 w 209262"/>
                    <a:gd name="connsiteY11" fmla="*/ 27526 h 185675"/>
                    <a:gd name="connsiteX12" fmla="*/ 50704 w 209262"/>
                    <a:gd name="connsiteY12" fmla="*/ 49834 h 185675"/>
                    <a:gd name="connsiteX13" fmla="*/ 35560 w 209262"/>
                    <a:gd name="connsiteY13" fmla="*/ 135790 h 185675"/>
                    <a:gd name="connsiteX14" fmla="*/ 34485 w 209262"/>
                    <a:gd name="connsiteY14" fmla="*/ 145051 h 185675"/>
                    <a:gd name="connsiteX15" fmla="*/ 58072 w 209262"/>
                    <a:gd name="connsiteY15" fmla="*/ 158047 h 185675"/>
                    <a:gd name="connsiteX16" fmla="*/ 127860 w 209262"/>
                    <a:gd name="connsiteY16" fmla="*/ 158047 h 185675"/>
                    <a:gd name="connsiteX17" fmla="*/ 158354 w 209262"/>
                    <a:gd name="connsiteY17" fmla="*/ 135790 h 185675"/>
                    <a:gd name="connsiteX18" fmla="*/ 173498 w 209262"/>
                    <a:gd name="connsiteY18" fmla="*/ 49834 h 185675"/>
                    <a:gd name="connsiteX19" fmla="*/ 174573 w 209262"/>
                    <a:gd name="connsiteY19" fmla="*/ 40266 h 185675"/>
                    <a:gd name="connsiteX20" fmla="*/ 150986 w 209262"/>
                    <a:gd name="connsiteY20" fmla="*/ 27526 h 185675"/>
                    <a:gd name="connsiteX21" fmla="*/ 81198 w 209262"/>
                    <a:gd name="connsiteY21" fmla="*/ 27526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9262" h="185675">
                      <a:moveTo>
                        <a:pt x="190485" y="143209"/>
                      </a:moveTo>
                      <a:cubicBezTo>
                        <a:pt x="185420" y="172117"/>
                        <a:pt x="176978" y="185675"/>
                        <a:pt x="138758" y="185675"/>
                      </a:cubicBezTo>
                      <a:lnTo>
                        <a:pt x="38220" y="185675"/>
                      </a:lnTo>
                      <a:cubicBezTo>
                        <a:pt x="12484" y="185675"/>
                        <a:pt x="0" y="175852"/>
                        <a:pt x="0" y="154926"/>
                      </a:cubicBezTo>
                      <a:cubicBezTo>
                        <a:pt x="0" y="151498"/>
                        <a:pt x="256" y="147507"/>
                        <a:pt x="1075" y="143260"/>
                      </a:cubicBezTo>
                      <a:lnTo>
                        <a:pt x="18829" y="42466"/>
                      </a:lnTo>
                      <a:cubicBezTo>
                        <a:pt x="23894" y="13814"/>
                        <a:pt x="32899" y="0"/>
                        <a:pt x="70812" y="0"/>
                      </a:cubicBezTo>
                      <a:lnTo>
                        <a:pt x="171349" y="0"/>
                      </a:lnTo>
                      <a:cubicBezTo>
                        <a:pt x="197085" y="0"/>
                        <a:pt x="209262" y="10079"/>
                        <a:pt x="209262" y="30494"/>
                      </a:cubicBezTo>
                      <a:cubicBezTo>
                        <a:pt x="209262" y="34229"/>
                        <a:pt x="209007" y="38169"/>
                        <a:pt x="208188" y="42415"/>
                      </a:cubicBezTo>
                      <a:lnTo>
                        <a:pt x="190485" y="143209"/>
                      </a:lnTo>
                      <a:close/>
                      <a:moveTo>
                        <a:pt x="81198" y="27526"/>
                      </a:moveTo>
                      <a:cubicBezTo>
                        <a:pt x="59453" y="27526"/>
                        <a:pt x="54132" y="31517"/>
                        <a:pt x="50704" y="49834"/>
                      </a:cubicBezTo>
                      <a:lnTo>
                        <a:pt x="35560" y="135790"/>
                      </a:lnTo>
                      <a:cubicBezTo>
                        <a:pt x="35048" y="139525"/>
                        <a:pt x="34485" y="142441"/>
                        <a:pt x="34485" y="145051"/>
                      </a:cubicBezTo>
                      <a:cubicBezTo>
                        <a:pt x="34485" y="155642"/>
                        <a:pt x="40574" y="158047"/>
                        <a:pt x="58072" y="158047"/>
                      </a:cubicBezTo>
                      <a:lnTo>
                        <a:pt x="127860" y="158047"/>
                      </a:lnTo>
                      <a:cubicBezTo>
                        <a:pt x="149861" y="158047"/>
                        <a:pt x="155182" y="154056"/>
                        <a:pt x="158354" y="135790"/>
                      </a:cubicBezTo>
                      <a:lnTo>
                        <a:pt x="173498" y="49834"/>
                      </a:lnTo>
                      <a:cubicBezTo>
                        <a:pt x="174010" y="46099"/>
                        <a:pt x="174573" y="42927"/>
                        <a:pt x="174573" y="40266"/>
                      </a:cubicBezTo>
                      <a:cubicBezTo>
                        <a:pt x="174573" y="30187"/>
                        <a:pt x="168484" y="27526"/>
                        <a:pt x="150986" y="27526"/>
                      </a:cubicBezTo>
                      <a:lnTo>
                        <a:pt x="81198" y="27526"/>
                      </a:lnTo>
                      <a:close/>
                    </a:path>
                  </a:pathLst>
                </a:custGeom>
                <a:grpFill/>
                <a:ln w="5116" cap="flat">
                  <a:noFill/>
                  <a:prstDash val="solid"/>
                  <a:miter/>
                </a:ln>
              </p:spPr>
              <p:txBody>
                <a:bodyPr rtlCol="0" anchor="ctr"/>
                <a:lstStyle/>
                <a:p>
                  <a:endParaRPr lang="en-US" sz="3200"/>
                </a:p>
              </p:txBody>
            </p:sp>
            <p:sp>
              <p:nvSpPr>
                <p:cNvPr id="2684" name="Freeform: Shape 2683">
                  <a:extLst>
                    <a:ext uri="{FF2B5EF4-FFF2-40B4-BE49-F238E27FC236}">
                      <a16:creationId xmlns:a16="http://schemas.microsoft.com/office/drawing/2014/main" id="{7D474951-5F34-42FF-90CB-BF3C0F05718D}"/>
                    </a:ext>
                  </a:extLst>
                </p:cNvPr>
                <p:cNvSpPr/>
                <p:nvPr/>
              </p:nvSpPr>
              <p:spPr>
                <a:xfrm>
                  <a:off x="9142497" y="2228207"/>
                  <a:ext cx="221606" cy="185726"/>
                </a:xfrm>
                <a:custGeom>
                  <a:avLst/>
                  <a:gdLst>
                    <a:gd name="connsiteX0" fmla="*/ 148385 w 221606"/>
                    <a:gd name="connsiteY0" fmla="*/ 185675 h 185726"/>
                    <a:gd name="connsiteX1" fmla="*/ 140966 w 221606"/>
                    <a:gd name="connsiteY1" fmla="*/ 181429 h 185726"/>
                    <a:gd name="connsiteX2" fmla="*/ 58489 w 221606"/>
                    <a:gd name="connsiteY2" fmla="*/ 27322 h 185726"/>
                    <a:gd name="connsiteX3" fmla="*/ 31423 w 221606"/>
                    <a:gd name="connsiteY3" fmla="*/ 180150 h 185726"/>
                    <a:gd name="connsiteX4" fmla="*/ 24771 w 221606"/>
                    <a:gd name="connsiteY4" fmla="*/ 185726 h 185726"/>
                    <a:gd name="connsiteX5" fmla="*/ 4868 w 221606"/>
                    <a:gd name="connsiteY5" fmla="*/ 185726 h 185726"/>
                    <a:gd name="connsiteX6" fmla="*/ 111 w 221606"/>
                    <a:gd name="connsiteY6" fmla="*/ 180150 h 185726"/>
                    <a:gd name="connsiteX7" fmla="*/ 30860 w 221606"/>
                    <a:gd name="connsiteY7" fmla="*/ 5577 h 185726"/>
                    <a:gd name="connsiteX8" fmla="*/ 37511 w 221606"/>
                    <a:gd name="connsiteY8" fmla="*/ 0 h 185726"/>
                    <a:gd name="connsiteX9" fmla="*/ 73326 w 221606"/>
                    <a:gd name="connsiteY9" fmla="*/ 0 h 185726"/>
                    <a:gd name="connsiteX10" fmla="*/ 80490 w 221606"/>
                    <a:gd name="connsiteY10" fmla="*/ 4247 h 185726"/>
                    <a:gd name="connsiteX11" fmla="*/ 163274 w 221606"/>
                    <a:gd name="connsiteY11" fmla="*/ 158661 h 185726"/>
                    <a:gd name="connsiteX12" fmla="*/ 190084 w 221606"/>
                    <a:gd name="connsiteY12" fmla="*/ 5577 h 185726"/>
                    <a:gd name="connsiteX13" fmla="*/ 196991 w 221606"/>
                    <a:gd name="connsiteY13" fmla="*/ 0 h 185726"/>
                    <a:gd name="connsiteX14" fmla="*/ 216894 w 221606"/>
                    <a:gd name="connsiteY14" fmla="*/ 0 h 185726"/>
                    <a:gd name="connsiteX15" fmla="*/ 221396 w 221606"/>
                    <a:gd name="connsiteY15" fmla="*/ 5577 h 185726"/>
                    <a:gd name="connsiteX16" fmla="*/ 190647 w 221606"/>
                    <a:gd name="connsiteY16" fmla="*/ 180150 h 185726"/>
                    <a:gd name="connsiteX17" fmla="*/ 184251 w 221606"/>
                    <a:gd name="connsiteY17" fmla="*/ 185726 h 185726"/>
                    <a:gd name="connsiteX18" fmla="*/ 148385 w 221606"/>
                    <a:gd name="connsiteY18" fmla="*/ 185726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1606" h="185726">
                      <a:moveTo>
                        <a:pt x="148385" y="185675"/>
                      </a:moveTo>
                      <a:cubicBezTo>
                        <a:pt x="144138" y="185675"/>
                        <a:pt x="142552" y="184601"/>
                        <a:pt x="140966" y="181429"/>
                      </a:cubicBezTo>
                      <a:lnTo>
                        <a:pt x="58489" y="27322"/>
                      </a:lnTo>
                      <a:lnTo>
                        <a:pt x="31423" y="180150"/>
                      </a:lnTo>
                      <a:cubicBezTo>
                        <a:pt x="30912" y="183885"/>
                        <a:pt x="28506" y="185726"/>
                        <a:pt x="24771" y="185726"/>
                      </a:cubicBezTo>
                      <a:lnTo>
                        <a:pt x="4868" y="185726"/>
                      </a:lnTo>
                      <a:cubicBezTo>
                        <a:pt x="1134" y="185726"/>
                        <a:pt x="-452" y="183885"/>
                        <a:pt x="111" y="180150"/>
                      </a:cubicBezTo>
                      <a:lnTo>
                        <a:pt x="30860" y="5577"/>
                      </a:lnTo>
                      <a:cubicBezTo>
                        <a:pt x="31679" y="1842"/>
                        <a:pt x="33776" y="0"/>
                        <a:pt x="37511" y="0"/>
                      </a:cubicBezTo>
                      <a:lnTo>
                        <a:pt x="73326" y="0"/>
                      </a:lnTo>
                      <a:cubicBezTo>
                        <a:pt x="77573" y="0"/>
                        <a:pt x="78904" y="1074"/>
                        <a:pt x="80490" y="4247"/>
                      </a:cubicBezTo>
                      <a:lnTo>
                        <a:pt x="163274" y="158661"/>
                      </a:lnTo>
                      <a:lnTo>
                        <a:pt x="190084" y="5577"/>
                      </a:lnTo>
                      <a:cubicBezTo>
                        <a:pt x="190902" y="1842"/>
                        <a:pt x="193256" y="0"/>
                        <a:pt x="196991" y="0"/>
                      </a:cubicBezTo>
                      <a:lnTo>
                        <a:pt x="216894" y="0"/>
                      </a:lnTo>
                      <a:cubicBezTo>
                        <a:pt x="220629" y="0"/>
                        <a:pt x="222215" y="1842"/>
                        <a:pt x="221396" y="5577"/>
                      </a:cubicBezTo>
                      <a:lnTo>
                        <a:pt x="190647" y="180150"/>
                      </a:lnTo>
                      <a:cubicBezTo>
                        <a:pt x="190135" y="183885"/>
                        <a:pt x="187986" y="185726"/>
                        <a:pt x="184251" y="185726"/>
                      </a:cubicBezTo>
                      <a:lnTo>
                        <a:pt x="148385" y="185726"/>
                      </a:lnTo>
                      <a:close/>
                    </a:path>
                  </a:pathLst>
                </a:custGeom>
                <a:grpFill/>
                <a:ln w="5116" cap="flat">
                  <a:noFill/>
                  <a:prstDash val="solid"/>
                  <a:miter/>
                </a:ln>
              </p:spPr>
              <p:txBody>
                <a:bodyPr rtlCol="0" anchor="ctr"/>
                <a:lstStyle/>
                <a:p>
                  <a:endParaRPr lang="en-US" sz="3200"/>
                </a:p>
              </p:txBody>
            </p:sp>
          </p:grpSp>
        </p:grpSp>
      </p:grpSp>
      <p:sp>
        <p:nvSpPr>
          <p:cNvPr id="2686" name="Text Placeholder 21">
            <a:extLst>
              <a:ext uri="{FF2B5EF4-FFF2-40B4-BE49-F238E27FC236}">
                <a16:creationId xmlns:a16="http://schemas.microsoft.com/office/drawing/2014/main" id="{4337B623-50F6-44D1-B69D-E70F35104587}"/>
              </a:ext>
            </a:extLst>
          </p:cNvPr>
          <p:cNvSpPr>
            <a:spLocks noGrp="1"/>
          </p:cNvSpPr>
          <p:nvPr>
            <p:ph type="body" sz="quarter" idx="10" hasCustomPrompt="1"/>
          </p:nvPr>
        </p:nvSpPr>
        <p:spPr>
          <a:xfrm>
            <a:off x="410167" y="2138383"/>
            <a:ext cx="11371667" cy="4041448"/>
          </a:xfrm>
        </p:spPr>
        <p:txBody>
          <a:bodyPr anchor="t">
            <a:normAutofit/>
          </a:bodyPr>
          <a:lstStyle>
            <a:lvl1pPr marL="0" indent="0" algn="l">
              <a:buNone/>
              <a:defRPr sz="3733" b="1">
                <a:solidFill>
                  <a:srgbClr val="1B0333"/>
                </a:solidFill>
              </a:defRPr>
            </a:lvl1pPr>
          </a:lstStyle>
          <a:p>
            <a:pPr lvl="0"/>
            <a:r>
              <a:rPr lang="en-US"/>
              <a:t>Text Here</a:t>
            </a:r>
          </a:p>
        </p:txBody>
      </p:sp>
    </p:spTree>
    <p:extLst>
      <p:ext uri="{BB962C8B-B14F-4D97-AF65-F5344CB8AC3E}">
        <p14:creationId xmlns:p14="http://schemas.microsoft.com/office/powerpoint/2010/main" val="367708661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a:xfrm>
            <a:off x="1847273" y="6297258"/>
            <a:ext cx="9033164" cy="342900"/>
          </a:xfrm>
          <a:prstGeom prst="rect">
            <a:avLst/>
          </a:prstGeom>
        </p:spPr>
        <p:txBody>
          <a:bodyPr lIns="0" tIns="0" rIns="0" bIns="0"/>
          <a:lstStyle>
            <a:lvl1pPr algn="ctr">
              <a:defRPr>
                <a:solidFill>
                  <a:schemeClr val="tx1">
                    <a:tint val="75000"/>
                  </a:schemeClr>
                </a:solidFill>
              </a:defRPr>
            </a:lvl1pPr>
          </a:lstStyle>
          <a:p>
            <a:endParaRPr>
              <a:solidFill>
                <a:prstClr val="black">
                  <a:tint val="75000"/>
                </a:prstClr>
              </a:solidFill>
            </a:endParaRPr>
          </a:p>
        </p:txBody>
      </p:sp>
      <p:sp>
        <p:nvSpPr>
          <p:cNvPr id="5" name="Holder 2"/>
          <p:cNvSpPr>
            <a:spLocks noGrp="1"/>
          </p:cNvSpPr>
          <p:nvPr>
            <p:ph type="title"/>
          </p:nvPr>
        </p:nvSpPr>
        <p:spPr>
          <a:xfrm>
            <a:off x="3546766" y="651902"/>
            <a:ext cx="7758545" cy="661720"/>
          </a:xfrm>
          <a:prstGeom prst="rect">
            <a:avLst/>
          </a:prstGeom>
        </p:spPr>
        <p:txBody>
          <a:bodyPr wrap="square" lIns="0" tIns="0" rIns="0" bIns="0">
            <a:spAutoFit/>
          </a:bodyPr>
          <a:lstStyle>
            <a:lvl1pPr>
              <a:defRPr sz="4300" b="1" i="0">
                <a:solidFill>
                  <a:srgbClr val="F3F3F3"/>
                </a:solidFill>
                <a:latin typeface="Rift Bold"/>
                <a:cs typeface="Rift Bold"/>
              </a:defRPr>
            </a:lvl1pPr>
          </a:lstStyle>
          <a:p>
            <a:endParaRPr/>
          </a:p>
        </p:txBody>
      </p:sp>
    </p:spTree>
    <p:extLst>
      <p:ext uri="{BB962C8B-B14F-4D97-AF65-F5344CB8AC3E}">
        <p14:creationId xmlns:p14="http://schemas.microsoft.com/office/powerpoint/2010/main" val="152876977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609601"/>
            <a:ext cx="10363200" cy="4267200"/>
          </a:xfrm>
        </p:spPr>
        <p:txBody>
          <a:bodyPr anchor="b">
            <a:noAutofit/>
          </a:bodyPr>
          <a:lstStyle>
            <a:lvl1pPr>
              <a:lnSpc>
                <a:spcPct val="100000"/>
              </a:lnSpc>
              <a:defRPr sz="4800" cap="all" baseline="0"/>
            </a:lvl1pPr>
          </a:lstStyle>
          <a:p>
            <a:r>
              <a:rPr lang="en-US"/>
              <a:t>Click to edit Master title style</a:t>
            </a:r>
          </a:p>
        </p:txBody>
      </p:sp>
      <p:sp>
        <p:nvSpPr>
          <p:cNvPr id="3" name="Subtitle 2"/>
          <p:cNvSpPr>
            <a:spLocks noGrp="1"/>
          </p:cNvSpPr>
          <p:nvPr>
            <p:ph type="subTitle" idx="1"/>
          </p:nvPr>
        </p:nvSpPr>
        <p:spPr>
          <a:xfrm>
            <a:off x="1828800" y="4953000"/>
            <a:ext cx="8534400" cy="1219200"/>
          </a:xfrm>
        </p:spPr>
        <p:txBody>
          <a:bodyPr>
            <a:normAutofit/>
          </a:bodyPr>
          <a:lstStyle>
            <a:lvl1pPr marL="0" indent="0" algn="ctr">
              <a:buNone/>
              <a:defRPr sz="2400">
                <a:solidFill>
                  <a:srgbClr val="5C5C5C"/>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26201772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cxnSp>
        <p:nvCxnSpPr>
          <p:cNvPr id="3" name="Straight Connector 10"/>
          <p:cNvCxnSpPr>
            <a:cxnSpLocks noChangeShapeType="1"/>
          </p:cNvCxnSpPr>
          <p:nvPr userDrawn="1"/>
        </p:nvCxnSpPr>
        <p:spPr bwMode="auto">
          <a:xfrm>
            <a:off x="3414184" y="4999039"/>
            <a:ext cx="7272867" cy="14128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lgn="ctr">
                <a:solidFill>
                  <a:srgbClr val="000000"/>
                </a:solidFill>
                <a:round/>
                <a:headEnd/>
                <a:tailEnd/>
              </a14:hiddenLine>
            </a:ext>
          </a:extLst>
        </p:spPr>
      </p:cxnSp>
      <p:sp>
        <p:nvSpPr>
          <p:cNvPr id="18" name="Text Placeholder 17"/>
          <p:cNvSpPr>
            <a:spLocks noGrp="1"/>
          </p:cNvSpPr>
          <p:nvPr>
            <p:ph type="body" sz="quarter" idx="11"/>
          </p:nvPr>
        </p:nvSpPr>
        <p:spPr>
          <a:xfrm>
            <a:off x="609600" y="1390650"/>
            <a:ext cx="11057467" cy="138499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2"/>
          </p:nvPr>
        </p:nvSpPr>
        <p:spPr>
          <a:xfrm>
            <a:off x="5892801" y="6356351"/>
            <a:ext cx="749300" cy="365125"/>
          </a:xfrm>
          <a:prstGeom prst="rect">
            <a:avLst/>
          </a:prstGeom>
        </p:spPr>
        <p:txBody>
          <a:bodyPr/>
          <a:lstStyle>
            <a:lvl1pPr>
              <a:defRPr sz="900">
                <a:latin typeface="+mn-lt"/>
              </a:defRPr>
            </a:lvl1pPr>
          </a:lstStyle>
          <a:p>
            <a:pPr>
              <a:defRPr/>
            </a:pPr>
            <a:fld id="{5FD52B48-C5E5-4853-A8C4-667DC0763357}" type="slidenum">
              <a:rPr lang="en-US">
                <a:solidFill>
                  <a:prstClr val="black">
                    <a:lumMod val="65000"/>
                    <a:lumOff val="35000"/>
                  </a:prstClr>
                </a:solidFill>
              </a:rPr>
              <a:pPr>
                <a:defRPr/>
              </a:pPr>
              <a:t>‹#›</a:t>
            </a:fld>
            <a:endParaRPr lang="en-US">
              <a:solidFill>
                <a:prstClr val="black">
                  <a:lumMod val="65000"/>
                  <a:lumOff val="35000"/>
                </a:prstClr>
              </a:solidFill>
            </a:endParaRPr>
          </a:p>
        </p:txBody>
      </p:sp>
      <p:sp>
        <p:nvSpPr>
          <p:cNvPr id="5" name="Footer Placeholder 4"/>
          <p:cNvSpPr>
            <a:spLocks noGrp="1"/>
          </p:cNvSpPr>
          <p:nvPr>
            <p:ph type="ftr" sz="quarter" idx="3"/>
          </p:nvPr>
        </p:nvSpPr>
        <p:spPr>
          <a:xfrm>
            <a:off x="1485901" y="6356351"/>
            <a:ext cx="3797300" cy="365125"/>
          </a:xfrm>
          <a:prstGeom prst="rect">
            <a:avLst/>
          </a:prstGeom>
        </p:spPr>
        <p:txBody>
          <a:bodyPr vert="horz" lIns="45720" tIns="45720" rIns="91440" bIns="45720" rtlCol="0" anchor="ctr"/>
          <a:lstStyle>
            <a:lvl1pPr algn="l">
              <a:defRPr sz="1200">
                <a:solidFill>
                  <a:schemeClr val="tx1">
                    <a:lumMod val="65000"/>
                    <a:lumOff val="35000"/>
                  </a:schemeClr>
                </a:solidFill>
                <a:latin typeface="Century Gothic" pitchFamily="34" charset="0"/>
              </a:defRPr>
            </a:lvl1pPr>
          </a:lstStyle>
          <a:p>
            <a:r>
              <a:rPr lang="en-US">
                <a:solidFill>
                  <a:prstClr val="black">
                    <a:lumMod val="65000"/>
                    <a:lumOff val="35000"/>
                  </a:prstClr>
                </a:solidFill>
              </a:rPr>
              <a:t>For Official Use Only</a:t>
            </a:r>
          </a:p>
        </p:txBody>
      </p:sp>
    </p:spTree>
    <p:extLst>
      <p:ext uri="{BB962C8B-B14F-4D97-AF65-F5344CB8AC3E}">
        <p14:creationId xmlns:p14="http://schemas.microsoft.com/office/powerpoint/2010/main" val="306203289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cSld name="1_Blank">
    <p:spTree>
      <p:nvGrpSpPr>
        <p:cNvPr id="1" name=""/>
        <p:cNvGrpSpPr/>
        <p:nvPr/>
      </p:nvGrpSpPr>
      <p:grpSpPr>
        <a:xfrm>
          <a:off x="0" y="0"/>
          <a:ext cx="0" cy="0"/>
          <a:chOff x="0" y="0"/>
          <a:chExt cx="0" cy="0"/>
        </a:xfrm>
      </p:grpSpPr>
      <p:sp>
        <p:nvSpPr>
          <p:cNvPr id="2" name="Holder 2"/>
          <p:cNvSpPr>
            <a:spLocks noGrp="1"/>
          </p:cNvSpPr>
          <p:nvPr>
            <p:ph type="ftr" sz="quarter" idx="5"/>
          </p:nvPr>
        </p:nvSpPr>
        <p:spPr>
          <a:xfrm>
            <a:off x="4145280" y="6377941"/>
            <a:ext cx="3901440" cy="342900"/>
          </a:xfrm>
          <a:prstGeom prst="rect">
            <a:avLst/>
          </a:prstGeom>
        </p:spPr>
        <p:txBody>
          <a:bodyPr lIns="0" tIns="0" rIns="0" bIns="0"/>
          <a:lstStyle>
            <a:lvl1pPr algn="ctr">
              <a:defRPr>
                <a:solidFill>
                  <a:schemeClr val="tx1">
                    <a:tint val="75000"/>
                  </a:schemeClr>
                </a:solidFill>
              </a:defRPr>
            </a:lvl1pPr>
          </a:lstStyle>
          <a:p>
            <a:r>
              <a:rPr lang="en-US"/>
              <a:t>‹#›‹#›‹#›</a:t>
            </a:r>
            <a:endParaRPr/>
          </a:p>
        </p:txBody>
      </p:sp>
      <p:sp>
        <p:nvSpPr>
          <p:cNvPr id="3" name="Holder 3"/>
          <p:cNvSpPr>
            <a:spLocks noGrp="1"/>
          </p:cNvSpPr>
          <p:nvPr>
            <p:ph type="dt" sz="half" idx="6"/>
          </p:nvPr>
        </p:nvSpPr>
        <p:spPr>
          <a:xfrm>
            <a:off x="609600" y="6377941"/>
            <a:ext cx="2804160" cy="342900"/>
          </a:xfrm>
          <a:prstGeom prst="rect">
            <a:avLst/>
          </a:prstGeom>
        </p:spPr>
        <p:txBody>
          <a:bodyPr lIns="0" tIns="0" rIns="0" bIns="0"/>
          <a:lstStyle>
            <a:lvl1pPr algn="l">
              <a:defRPr>
                <a:solidFill>
                  <a:schemeClr val="tx1">
                    <a:tint val="75000"/>
                  </a:schemeClr>
                </a:solidFill>
              </a:defRPr>
            </a:lvl1pPr>
          </a:lstStyle>
          <a:p>
            <a:fld id="{14228705-E9C0-456E-8DA0-EA0726A73634}" type="datetime1">
              <a:rPr lang="en-US" smtClean="0"/>
              <a:t>6/28/2022</a:t>
            </a:fld>
            <a:endParaRPr lang="en-US"/>
          </a:p>
        </p:txBody>
      </p:sp>
      <p:sp>
        <p:nvSpPr>
          <p:cNvPr id="5" name="Holder 6"/>
          <p:cNvSpPr>
            <a:spLocks noGrp="1"/>
          </p:cNvSpPr>
          <p:nvPr>
            <p:ph type="sldNum" sz="quarter" idx="7"/>
          </p:nvPr>
        </p:nvSpPr>
        <p:spPr>
          <a:xfrm>
            <a:off x="11582400" y="6629400"/>
            <a:ext cx="508000" cy="342900"/>
          </a:xfrm>
          <a:prstGeom prst="rect">
            <a:avLst/>
          </a:prstGeom>
        </p:spPr>
        <p:txBody>
          <a:bodyPr lIns="0" tIns="0" rIns="0" bIns="0"/>
          <a:lstStyle>
            <a:lvl1pPr algn="r">
              <a:defRPr>
                <a:solidFill>
                  <a:schemeClr val="tx1"/>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263287165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userDrawn="1">
            <p:ph type="ctrTitle" hasCustomPrompt="1"/>
          </p:nvPr>
        </p:nvSpPr>
        <p:spPr>
          <a:xfrm>
            <a:off x="914400" y="2483722"/>
            <a:ext cx="10363200" cy="1470025"/>
          </a:xfrm>
        </p:spPr>
        <p:txBody>
          <a:bodyPr>
            <a:normAutofit/>
          </a:bodyPr>
          <a:lstStyle>
            <a:lvl1pPr>
              <a:defRPr sz="4267" b="1">
                <a:solidFill>
                  <a:srgbClr val="1B0333"/>
                </a:solidFill>
              </a:defRPr>
            </a:lvl1pPr>
          </a:lstStyle>
          <a:p>
            <a:r>
              <a:rPr lang="en-US"/>
              <a:t>Title, Arial Bold, 32 </a:t>
            </a:r>
            <a:r>
              <a:rPr lang="en-US" err="1"/>
              <a:t>pt</a:t>
            </a:r>
            <a:endParaRPr lang="en-US"/>
          </a:p>
        </p:txBody>
      </p:sp>
      <p:sp>
        <p:nvSpPr>
          <p:cNvPr id="3" name="Subtitle 2"/>
          <p:cNvSpPr>
            <a:spLocks noGrp="1"/>
          </p:cNvSpPr>
          <p:nvPr userDrawn="1">
            <p:ph type="subTitle" idx="1" hasCustomPrompt="1"/>
          </p:nvPr>
        </p:nvSpPr>
        <p:spPr>
          <a:xfrm>
            <a:off x="1828800" y="4165345"/>
            <a:ext cx="8534400" cy="1536700"/>
          </a:xfrm>
        </p:spPr>
        <p:txBody>
          <a:bodyPr>
            <a:normAutofit/>
          </a:bodyPr>
          <a:lstStyle>
            <a:lvl1pPr marL="0" marR="0" indent="0" algn="ctr" defTabSz="1219170" rtl="0" eaLnBrk="1" fontAlgn="auto" latinLnBrk="0" hangingPunct="1">
              <a:lnSpc>
                <a:spcPct val="100000"/>
              </a:lnSpc>
              <a:spcBef>
                <a:spcPts val="0"/>
              </a:spcBef>
              <a:spcAft>
                <a:spcPts val="0"/>
              </a:spcAft>
              <a:buClrTx/>
              <a:buSzTx/>
              <a:buFontTx/>
              <a:buNone/>
              <a:tabLst/>
              <a:defRPr sz="3200" b="1" baseline="0">
                <a:solidFill>
                  <a:srgbClr val="1C5F8B"/>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Presenter Name</a:t>
            </a:r>
            <a:br>
              <a:rPr lang="en-US"/>
            </a:br>
            <a:r>
              <a:rPr lang="en-US"/>
              <a:t>Title</a:t>
            </a:r>
            <a:br>
              <a:rPr lang="en-US"/>
            </a:br>
            <a:endParaRPr lang="en-US"/>
          </a:p>
        </p:txBody>
      </p:sp>
      <p:grpSp>
        <p:nvGrpSpPr>
          <p:cNvPr id="4" name="Group 3">
            <a:extLst>
              <a:ext uri="{FF2B5EF4-FFF2-40B4-BE49-F238E27FC236}">
                <a16:creationId xmlns:a16="http://schemas.microsoft.com/office/drawing/2014/main" id="{230BE289-6FAB-40FE-880A-0C6F4D6AB164}"/>
              </a:ext>
              <a:ext uri="{C183D7F6-B498-43B3-948B-1728B52AA6E4}">
                <adec:decorative xmlns:adec="http://schemas.microsoft.com/office/drawing/2017/decorative" val="1"/>
              </a:ext>
            </a:extLst>
          </p:cNvPr>
          <p:cNvGrpSpPr/>
          <p:nvPr userDrawn="1"/>
        </p:nvGrpSpPr>
        <p:grpSpPr>
          <a:xfrm>
            <a:off x="-1" y="-24179"/>
            <a:ext cx="12192001" cy="2031764"/>
            <a:chOff x="-1" y="-18135"/>
            <a:chExt cx="9144001" cy="1523823"/>
          </a:xfrm>
        </p:grpSpPr>
        <p:pic>
          <p:nvPicPr>
            <p:cNvPr id="2922" name="Picture 2921">
              <a:extLst>
                <a:ext uri="{FF2B5EF4-FFF2-40B4-BE49-F238E27FC236}">
                  <a16:creationId xmlns:a16="http://schemas.microsoft.com/office/drawing/2014/main" id="{6E4E5687-F5AA-450D-8AE9-B6590BEE1F46}"/>
                </a:ext>
              </a:extLst>
            </p:cNvPr>
            <p:cNvPicPr>
              <a:picLocks noChangeAspect="1"/>
            </p:cNvPicPr>
            <p:nvPr userDrawn="1"/>
          </p:nvPicPr>
          <p:blipFill>
            <a:blip r:embed="rId2">
              <a:alphaModFix amt="50000"/>
              <a:extLst>
                <a:ext uri="{28A0092B-C50C-407E-A947-70E740481C1C}">
                  <a14:useLocalDpi xmlns:a14="http://schemas.microsoft.com/office/drawing/2010/main" val="0"/>
                </a:ext>
              </a:extLst>
            </a:blip>
            <a:srcRect/>
            <a:stretch/>
          </p:blipFill>
          <p:spPr>
            <a:xfrm>
              <a:off x="5714" y="-18135"/>
              <a:ext cx="9138286" cy="1468156"/>
            </a:xfrm>
            <a:prstGeom prst="rect">
              <a:avLst/>
            </a:prstGeom>
          </p:spPr>
        </p:pic>
        <p:grpSp>
          <p:nvGrpSpPr>
            <p:cNvPr id="7" name="Graphic 5">
              <a:extLst>
                <a:ext uri="{FF2B5EF4-FFF2-40B4-BE49-F238E27FC236}">
                  <a16:creationId xmlns:a16="http://schemas.microsoft.com/office/drawing/2014/main" id="{3E9798F1-58A7-46EC-8FCD-45434D41679C}"/>
                </a:ext>
              </a:extLst>
            </p:cNvPr>
            <p:cNvGrpSpPr/>
            <p:nvPr userDrawn="1"/>
          </p:nvGrpSpPr>
          <p:grpSpPr>
            <a:xfrm>
              <a:off x="5125512" y="-18134"/>
              <a:ext cx="1768435" cy="1486154"/>
              <a:chOff x="5275353" y="-18134"/>
              <a:chExt cx="1897698" cy="1486154"/>
            </a:xfrm>
          </p:grpSpPr>
          <p:sp>
            <p:nvSpPr>
              <p:cNvPr id="10" name="Freeform: Shape 9">
                <a:extLst>
                  <a:ext uri="{FF2B5EF4-FFF2-40B4-BE49-F238E27FC236}">
                    <a16:creationId xmlns:a16="http://schemas.microsoft.com/office/drawing/2014/main" id="{D373718D-B528-479A-AC5C-AC341A176146}"/>
                  </a:ext>
                </a:extLst>
              </p:cNvPr>
              <p:cNvSpPr/>
              <p:nvPr/>
            </p:nvSpPr>
            <p:spPr>
              <a:xfrm>
                <a:off x="5275353" y="-18134"/>
                <a:ext cx="1693083" cy="999472"/>
              </a:xfrm>
              <a:custGeom>
                <a:avLst/>
                <a:gdLst>
                  <a:gd name="connsiteX0" fmla="*/ 279815 w 1067178"/>
                  <a:gd name="connsiteY0" fmla="*/ 47 h 594695"/>
                  <a:gd name="connsiteX1" fmla="*/ 290157 w 1067178"/>
                  <a:gd name="connsiteY1" fmla="*/ 9012 h 594695"/>
                  <a:gd name="connsiteX2" fmla="*/ 1050742 w 1067178"/>
                  <a:gd name="connsiteY2" fmla="*/ 578776 h 594695"/>
                  <a:gd name="connsiteX3" fmla="*/ 1067179 w 1067178"/>
                  <a:gd name="connsiteY3" fmla="*/ 591421 h 594695"/>
                  <a:gd name="connsiteX4" fmla="*/ 1040727 w 1067178"/>
                  <a:gd name="connsiteY4" fmla="*/ 592978 h 594695"/>
                  <a:gd name="connsiteX5" fmla="*/ 818876 w 1067178"/>
                  <a:gd name="connsiteY5" fmla="*/ 594677 h 594695"/>
                  <a:gd name="connsiteX6" fmla="*/ 776204 w 1067178"/>
                  <a:gd name="connsiteY6" fmla="*/ 584249 h 594695"/>
                  <a:gd name="connsiteX7" fmla="*/ 44901 w 1067178"/>
                  <a:gd name="connsiteY7" fmla="*/ 35905 h 594695"/>
                  <a:gd name="connsiteX8" fmla="*/ 4516 w 1067178"/>
                  <a:gd name="connsiteY8" fmla="*/ 5567 h 594695"/>
                  <a:gd name="connsiteX9" fmla="*/ 2992 w 1067178"/>
                  <a:gd name="connsiteY9" fmla="*/ 0 h 594695"/>
                  <a:gd name="connsiteX10" fmla="*/ 279815 w 1067178"/>
                  <a:gd name="connsiteY10" fmla="*/ 47 h 59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7178" h="594695">
                    <a:moveTo>
                      <a:pt x="279815" y="47"/>
                    </a:moveTo>
                    <a:cubicBezTo>
                      <a:pt x="280904" y="3539"/>
                      <a:pt x="286347" y="6134"/>
                      <a:pt x="290157" y="9012"/>
                    </a:cubicBezTo>
                    <a:cubicBezTo>
                      <a:pt x="543576" y="198965"/>
                      <a:pt x="797213" y="388871"/>
                      <a:pt x="1050742" y="578776"/>
                    </a:cubicBezTo>
                    <a:cubicBezTo>
                      <a:pt x="1056293" y="582976"/>
                      <a:pt x="1061736" y="587175"/>
                      <a:pt x="1067179" y="591421"/>
                    </a:cubicBezTo>
                    <a:cubicBezTo>
                      <a:pt x="1058144" y="593922"/>
                      <a:pt x="1049218" y="592931"/>
                      <a:pt x="1040727" y="592978"/>
                    </a:cubicBezTo>
                    <a:cubicBezTo>
                      <a:pt x="966813" y="593544"/>
                      <a:pt x="892790" y="593639"/>
                      <a:pt x="818876" y="594677"/>
                    </a:cubicBezTo>
                    <a:cubicBezTo>
                      <a:pt x="797975" y="594960"/>
                      <a:pt x="786654" y="592082"/>
                      <a:pt x="776204" y="584249"/>
                    </a:cubicBezTo>
                    <a:cubicBezTo>
                      <a:pt x="532908" y="401421"/>
                      <a:pt x="288850" y="218687"/>
                      <a:pt x="44901" y="35905"/>
                    </a:cubicBezTo>
                    <a:cubicBezTo>
                      <a:pt x="31403" y="25808"/>
                      <a:pt x="17687" y="15759"/>
                      <a:pt x="4516" y="5567"/>
                    </a:cubicBezTo>
                    <a:cubicBezTo>
                      <a:pt x="2556" y="4010"/>
                      <a:pt x="-3649" y="2218"/>
                      <a:pt x="2992" y="0"/>
                    </a:cubicBezTo>
                    <a:cubicBezTo>
                      <a:pt x="95302" y="47"/>
                      <a:pt x="187504" y="47"/>
                      <a:pt x="279815" y="47"/>
                    </a:cubicBezTo>
                    <a:close/>
                  </a:path>
                </a:pathLst>
              </a:custGeom>
              <a:solidFill>
                <a:srgbClr val="4E0864"/>
              </a:solidFill>
              <a:ln w="10886" cap="flat">
                <a:noFill/>
                <a:prstDash val="solid"/>
                <a:miter/>
              </a:ln>
            </p:spPr>
            <p:txBody>
              <a:bodyPr rtlCol="0" anchor="ctr"/>
              <a:lstStyle/>
              <a:p>
                <a:endParaRPr lang="en-US" sz="2400"/>
              </a:p>
            </p:txBody>
          </p:sp>
          <p:sp>
            <p:nvSpPr>
              <p:cNvPr id="20" name="Freeform: Shape 19">
                <a:extLst>
                  <a:ext uri="{FF2B5EF4-FFF2-40B4-BE49-F238E27FC236}">
                    <a16:creationId xmlns:a16="http://schemas.microsoft.com/office/drawing/2014/main" id="{0213AE3A-A468-4BF8-90F4-F414A82487F6}"/>
                  </a:ext>
                </a:extLst>
              </p:cNvPr>
              <p:cNvSpPr/>
              <p:nvPr userDrawn="1"/>
            </p:nvSpPr>
            <p:spPr>
              <a:xfrm>
                <a:off x="5686486" y="667960"/>
                <a:ext cx="1486565" cy="800060"/>
              </a:xfrm>
              <a:custGeom>
                <a:avLst/>
                <a:gdLst>
                  <a:gd name="connsiteX0" fmla="*/ 30 w 856626"/>
                  <a:gd name="connsiteY0" fmla="*/ 1418 h 444692"/>
                  <a:gd name="connsiteX1" fmla="*/ 15706 w 856626"/>
                  <a:gd name="connsiteY1" fmla="*/ 239 h 444692"/>
                  <a:gd name="connsiteX2" fmla="*/ 250619 w 856626"/>
                  <a:gd name="connsiteY2" fmla="*/ 3 h 444692"/>
                  <a:gd name="connsiteX3" fmla="*/ 280882 w 856626"/>
                  <a:gd name="connsiteY3" fmla="*/ 7741 h 444692"/>
                  <a:gd name="connsiteX4" fmla="*/ 848463 w 856626"/>
                  <a:gd name="connsiteY4" fmla="*/ 435347 h 444692"/>
                  <a:gd name="connsiteX5" fmla="*/ 856627 w 856626"/>
                  <a:gd name="connsiteY5" fmla="*/ 443321 h 444692"/>
                  <a:gd name="connsiteX6" fmla="*/ 835727 w 856626"/>
                  <a:gd name="connsiteY6" fmla="*/ 444453 h 444692"/>
                  <a:gd name="connsiteX7" fmla="*/ 608651 w 856626"/>
                  <a:gd name="connsiteY7" fmla="*/ 444689 h 444692"/>
                  <a:gd name="connsiteX8" fmla="*/ 575667 w 856626"/>
                  <a:gd name="connsiteY8" fmla="*/ 436763 h 444692"/>
                  <a:gd name="connsiteX9" fmla="*/ 6779 w 856626"/>
                  <a:gd name="connsiteY9" fmla="*/ 8165 h 444692"/>
                  <a:gd name="connsiteX10" fmla="*/ 30 w 856626"/>
                  <a:gd name="connsiteY10" fmla="*/ 1418 h 44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6626" h="444692">
                    <a:moveTo>
                      <a:pt x="30" y="1418"/>
                    </a:moveTo>
                    <a:cubicBezTo>
                      <a:pt x="5473" y="-563"/>
                      <a:pt x="10807" y="239"/>
                      <a:pt x="15706" y="239"/>
                    </a:cubicBezTo>
                    <a:cubicBezTo>
                      <a:pt x="93974" y="191"/>
                      <a:pt x="172351" y="380"/>
                      <a:pt x="250619" y="3"/>
                    </a:cubicBezTo>
                    <a:cubicBezTo>
                      <a:pt x="265860" y="-92"/>
                      <a:pt x="273588" y="2220"/>
                      <a:pt x="280882" y="7741"/>
                    </a:cubicBezTo>
                    <a:cubicBezTo>
                      <a:pt x="469858" y="150323"/>
                      <a:pt x="659161" y="292859"/>
                      <a:pt x="848463" y="435347"/>
                    </a:cubicBezTo>
                    <a:cubicBezTo>
                      <a:pt x="851729" y="437848"/>
                      <a:pt x="856301" y="440160"/>
                      <a:pt x="856627" y="443321"/>
                    </a:cubicBezTo>
                    <a:cubicBezTo>
                      <a:pt x="849334" y="445397"/>
                      <a:pt x="842258" y="444453"/>
                      <a:pt x="835727" y="444453"/>
                    </a:cubicBezTo>
                    <a:cubicBezTo>
                      <a:pt x="759962" y="444548"/>
                      <a:pt x="684307" y="444312"/>
                      <a:pt x="608651" y="444689"/>
                    </a:cubicBezTo>
                    <a:cubicBezTo>
                      <a:pt x="592866" y="444783"/>
                      <a:pt x="583723" y="442849"/>
                      <a:pt x="575667" y="436763"/>
                    </a:cubicBezTo>
                    <a:cubicBezTo>
                      <a:pt x="386256" y="293850"/>
                      <a:pt x="196409" y="151031"/>
                      <a:pt x="6779" y="8165"/>
                    </a:cubicBezTo>
                    <a:cubicBezTo>
                      <a:pt x="3949" y="6042"/>
                      <a:pt x="-405" y="3966"/>
                      <a:pt x="30" y="1418"/>
                    </a:cubicBezTo>
                    <a:close/>
                  </a:path>
                </a:pathLst>
              </a:custGeom>
              <a:solidFill>
                <a:srgbClr val="1C5F8B"/>
              </a:solidFill>
              <a:ln w="10886" cap="flat">
                <a:noFill/>
                <a:prstDash val="solid"/>
                <a:miter/>
              </a:ln>
            </p:spPr>
            <p:txBody>
              <a:bodyPr rtlCol="0" anchor="ctr"/>
              <a:lstStyle/>
              <a:p>
                <a:endParaRPr lang="en-US" sz="2400"/>
              </a:p>
            </p:txBody>
          </p:sp>
        </p:grpSp>
        <p:grpSp>
          <p:nvGrpSpPr>
            <p:cNvPr id="208" name="Graphic 39">
              <a:extLst>
                <a:ext uri="{FF2B5EF4-FFF2-40B4-BE49-F238E27FC236}">
                  <a16:creationId xmlns:a16="http://schemas.microsoft.com/office/drawing/2014/main" id="{BA5D450B-9C6B-4FF6-9B17-2CA431F10F04}"/>
                </a:ext>
              </a:extLst>
            </p:cNvPr>
            <p:cNvGrpSpPr/>
            <p:nvPr userDrawn="1"/>
          </p:nvGrpSpPr>
          <p:grpSpPr>
            <a:xfrm>
              <a:off x="1612749" y="176233"/>
              <a:ext cx="3765034" cy="829533"/>
              <a:chOff x="1338262" y="1966912"/>
              <a:chExt cx="6467475" cy="1209675"/>
            </a:xfrm>
          </p:grpSpPr>
          <p:grpSp>
            <p:nvGrpSpPr>
              <p:cNvPr id="209" name="Graphic 39">
                <a:extLst>
                  <a:ext uri="{FF2B5EF4-FFF2-40B4-BE49-F238E27FC236}">
                    <a16:creationId xmlns:a16="http://schemas.microsoft.com/office/drawing/2014/main" id="{8F7D3A0C-0D24-423D-8478-401523270AF5}"/>
                  </a:ext>
                </a:extLst>
              </p:cNvPr>
              <p:cNvGrpSpPr/>
              <p:nvPr/>
            </p:nvGrpSpPr>
            <p:grpSpPr>
              <a:xfrm>
                <a:off x="1363217" y="1966912"/>
                <a:ext cx="2276570" cy="762000"/>
                <a:chOff x="1363217" y="1966912"/>
                <a:chExt cx="2276570" cy="762000"/>
              </a:xfrm>
              <a:solidFill>
                <a:srgbClr val="13214A"/>
              </a:solidFill>
            </p:grpSpPr>
            <p:sp>
              <p:nvSpPr>
                <p:cNvPr id="232" name="Freeform: Shape 231">
                  <a:extLst>
                    <a:ext uri="{FF2B5EF4-FFF2-40B4-BE49-F238E27FC236}">
                      <a16:creationId xmlns:a16="http://schemas.microsoft.com/office/drawing/2014/main" id="{0124253A-DAF5-44BE-A4FC-DA50F4050629}"/>
                    </a:ext>
                  </a:extLst>
                </p:cNvPr>
                <p:cNvSpPr/>
                <p:nvPr/>
              </p:nvSpPr>
              <p:spPr>
                <a:xfrm>
                  <a:off x="1363217" y="1966912"/>
                  <a:ext cx="881538" cy="762000"/>
                </a:xfrm>
                <a:custGeom>
                  <a:avLst/>
                  <a:gdLst>
                    <a:gd name="connsiteX0" fmla="*/ 744855 w 881538"/>
                    <a:gd name="connsiteY0" fmla="*/ 376619 h 762000"/>
                    <a:gd name="connsiteX1" fmla="*/ 881539 w 881538"/>
                    <a:gd name="connsiteY1" fmla="*/ 542068 h 762000"/>
                    <a:gd name="connsiteX2" fmla="*/ 881539 w 881538"/>
                    <a:gd name="connsiteY2" fmla="*/ 592169 h 762000"/>
                    <a:gd name="connsiteX3" fmla="*/ 680847 w 881538"/>
                    <a:gd name="connsiteY3" fmla="*/ 762000 h 762000"/>
                    <a:gd name="connsiteX4" fmla="*/ 27051 w 881538"/>
                    <a:gd name="connsiteY4" fmla="*/ 762000 h 762000"/>
                    <a:gd name="connsiteX5" fmla="*/ 0 w 881538"/>
                    <a:gd name="connsiteY5" fmla="*/ 739140 h 762000"/>
                    <a:gd name="connsiteX6" fmla="*/ 0 w 881538"/>
                    <a:gd name="connsiteY6" fmla="*/ 22860 h 762000"/>
                    <a:gd name="connsiteX7" fmla="*/ 27051 w 881538"/>
                    <a:gd name="connsiteY7" fmla="*/ 0 h 762000"/>
                    <a:gd name="connsiteX8" fmla="*/ 667322 w 881538"/>
                    <a:gd name="connsiteY8" fmla="*/ 0 h 762000"/>
                    <a:gd name="connsiteX9" fmla="*/ 869252 w 881538"/>
                    <a:gd name="connsiteY9" fmla="*/ 169831 h 762000"/>
                    <a:gd name="connsiteX10" fmla="*/ 869252 w 881538"/>
                    <a:gd name="connsiteY10" fmla="*/ 213360 h 762000"/>
                    <a:gd name="connsiteX11" fmla="*/ 744855 w 881538"/>
                    <a:gd name="connsiteY11" fmla="*/ 376619 h 762000"/>
                    <a:gd name="connsiteX12" fmla="*/ 199454 w 881538"/>
                    <a:gd name="connsiteY12" fmla="*/ 308039 h 762000"/>
                    <a:gd name="connsiteX13" fmla="*/ 579882 w 881538"/>
                    <a:gd name="connsiteY13" fmla="*/ 308039 h 762000"/>
                    <a:gd name="connsiteX14" fmla="*/ 669798 w 881538"/>
                    <a:gd name="connsiteY14" fmla="*/ 238411 h 762000"/>
                    <a:gd name="connsiteX15" fmla="*/ 669798 w 881538"/>
                    <a:gd name="connsiteY15" fmla="*/ 212312 h 762000"/>
                    <a:gd name="connsiteX16" fmla="*/ 579882 w 881538"/>
                    <a:gd name="connsiteY16" fmla="*/ 142685 h 762000"/>
                    <a:gd name="connsiteX17" fmla="*/ 199454 w 881538"/>
                    <a:gd name="connsiteY17" fmla="*/ 142685 h 762000"/>
                    <a:gd name="connsiteX18" fmla="*/ 199454 w 881538"/>
                    <a:gd name="connsiteY18" fmla="*/ 308039 h 762000"/>
                    <a:gd name="connsiteX19" fmla="*/ 199454 w 881538"/>
                    <a:gd name="connsiteY19" fmla="*/ 447389 h 762000"/>
                    <a:gd name="connsiteX20" fmla="*/ 199454 w 881538"/>
                    <a:gd name="connsiteY20" fmla="*/ 619315 h 762000"/>
                    <a:gd name="connsiteX21" fmla="*/ 592169 w 881538"/>
                    <a:gd name="connsiteY21" fmla="*/ 619315 h 762000"/>
                    <a:gd name="connsiteX22" fmla="*/ 682085 w 881538"/>
                    <a:gd name="connsiteY22" fmla="*/ 549688 h 762000"/>
                    <a:gd name="connsiteX23" fmla="*/ 682085 w 881538"/>
                    <a:gd name="connsiteY23" fmla="*/ 517017 h 762000"/>
                    <a:gd name="connsiteX24" fmla="*/ 592169 w 881538"/>
                    <a:gd name="connsiteY24" fmla="*/ 447389 h 762000"/>
                    <a:gd name="connsiteX25" fmla="*/ 199454 w 881538"/>
                    <a:gd name="connsiteY25" fmla="*/ 447389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81538" h="762000">
                      <a:moveTo>
                        <a:pt x="744855" y="376619"/>
                      </a:moveTo>
                      <a:cubicBezTo>
                        <a:pt x="840867" y="391859"/>
                        <a:pt x="881539" y="443008"/>
                        <a:pt x="881539" y="542068"/>
                      </a:cubicBezTo>
                      <a:lnTo>
                        <a:pt x="881539" y="592169"/>
                      </a:lnTo>
                      <a:cubicBezTo>
                        <a:pt x="881539" y="708660"/>
                        <a:pt x="820007" y="762000"/>
                        <a:pt x="680847" y="762000"/>
                      </a:cubicBezTo>
                      <a:lnTo>
                        <a:pt x="27051" y="762000"/>
                      </a:lnTo>
                      <a:cubicBezTo>
                        <a:pt x="8573" y="762000"/>
                        <a:pt x="0" y="753332"/>
                        <a:pt x="0" y="739140"/>
                      </a:cubicBezTo>
                      <a:lnTo>
                        <a:pt x="0" y="22860"/>
                      </a:lnTo>
                      <a:cubicBezTo>
                        <a:pt x="0" y="8668"/>
                        <a:pt x="8573" y="0"/>
                        <a:pt x="27051" y="0"/>
                      </a:cubicBezTo>
                      <a:lnTo>
                        <a:pt x="667322" y="0"/>
                      </a:lnTo>
                      <a:cubicBezTo>
                        <a:pt x="806482" y="0"/>
                        <a:pt x="869252" y="53340"/>
                        <a:pt x="869252" y="169831"/>
                      </a:cubicBezTo>
                      <a:lnTo>
                        <a:pt x="869252" y="213360"/>
                      </a:lnTo>
                      <a:cubicBezTo>
                        <a:pt x="869252" y="308039"/>
                        <a:pt x="831056" y="359188"/>
                        <a:pt x="744855" y="376619"/>
                      </a:cubicBezTo>
                      <a:close/>
                      <a:moveTo>
                        <a:pt x="199454" y="308039"/>
                      </a:moveTo>
                      <a:lnTo>
                        <a:pt x="579882" y="308039"/>
                      </a:lnTo>
                      <a:cubicBezTo>
                        <a:pt x="650081" y="308039"/>
                        <a:pt x="669798" y="291751"/>
                        <a:pt x="669798" y="238411"/>
                      </a:cubicBezTo>
                      <a:lnTo>
                        <a:pt x="669798" y="212312"/>
                      </a:lnTo>
                      <a:cubicBezTo>
                        <a:pt x="669798" y="157925"/>
                        <a:pt x="650081" y="142685"/>
                        <a:pt x="579882" y="142685"/>
                      </a:cubicBezTo>
                      <a:lnTo>
                        <a:pt x="199454" y="142685"/>
                      </a:lnTo>
                      <a:lnTo>
                        <a:pt x="199454" y="308039"/>
                      </a:lnTo>
                      <a:close/>
                      <a:moveTo>
                        <a:pt x="199454" y="447389"/>
                      </a:moveTo>
                      <a:lnTo>
                        <a:pt x="199454" y="619315"/>
                      </a:lnTo>
                      <a:lnTo>
                        <a:pt x="592169" y="619315"/>
                      </a:lnTo>
                      <a:cubicBezTo>
                        <a:pt x="663607" y="619315"/>
                        <a:pt x="682085" y="604076"/>
                        <a:pt x="682085" y="549688"/>
                      </a:cubicBezTo>
                      <a:lnTo>
                        <a:pt x="682085" y="517017"/>
                      </a:lnTo>
                      <a:cubicBezTo>
                        <a:pt x="682085" y="462629"/>
                        <a:pt x="663607" y="447389"/>
                        <a:pt x="592169" y="447389"/>
                      </a:cubicBezTo>
                      <a:lnTo>
                        <a:pt x="199454" y="447389"/>
                      </a:lnTo>
                      <a:close/>
                    </a:path>
                  </a:pathLst>
                </a:custGeom>
                <a:solidFill>
                  <a:srgbClr val="4E0864"/>
                </a:solidFill>
                <a:ln w="9525" cap="flat">
                  <a:noFill/>
                  <a:prstDash val="solid"/>
                  <a:miter/>
                </a:ln>
              </p:spPr>
              <p:txBody>
                <a:bodyPr rtlCol="0" anchor="ctr"/>
                <a:lstStyle/>
                <a:p>
                  <a:endParaRPr lang="en-US" sz="2400"/>
                </a:p>
              </p:txBody>
            </p:sp>
            <p:sp>
              <p:nvSpPr>
                <p:cNvPr id="233" name="Freeform: Shape 232">
                  <a:extLst>
                    <a:ext uri="{FF2B5EF4-FFF2-40B4-BE49-F238E27FC236}">
                      <a16:creationId xmlns:a16="http://schemas.microsoft.com/office/drawing/2014/main" id="{53182F7C-6110-4569-8F9B-5101A11B0716}"/>
                    </a:ext>
                  </a:extLst>
                </p:cNvPr>
                <p:cNvSpPr/>
                <p:nvPr/>
              </p:nvSpPr>
              <p:spPr>
                <a:xfrm>
                  <a:off x="2381535" y="1966912"/>
                  <a:ext cx="199358" cy="761904"/>
                </a:xfrm>
                <a:custGeom>
                  <a:avLst/>
                  <a:gdLst>
                    <a:gd name="connsiteX0" fmla="*/ 199358 w 199358"/>
                    <a:gd name="connsiteY0" fmla="*/ 739045 h 761904"/>
                    <a:gd name="connsiteX1" fmla="*/ 171069 w 199358"/>
                    <a:gd name="connsiteY1" fmla="*/ 761905 h 761904"/>
                    <a:gd name="connsiteX2" fmla="*/ 27051 w 199358"/>
                    <a:gd name="connsiteY2" fmla="*/ 761905 h 761904"/>
                    <a:gd name="connsiteX3" fmla="*/ 0 w 199358"/>
                    <a:gd name="connsiteY3" fmla="*/ 739045 h 761904"/>
                    <a:gd name="connsiteX4" fmla="*/ 0 w 199358"/>
                    <a:gd name="connsiteY4" fmla="*/ 22860 h 761904"/>
                    <a:gd name="connsiteX5" fmla="*/ 27051 w 199358"/>
                    <a:gd name="connsiteY5" fmla="*/ 0 h 761904"/>
                    <a:gd name="connsiteX6" fmla="*/ 171069 w 199358"/>
                    <a:gd name="connsiteY6" fmla="*/ 0 h 761904"/>
                    <a:gd name="connsiteX7" fmla="*/ 199358 w 199358"/>
                    <a:gd name="connsiteY7" fmla="*/ 22860 h 761904"/>
                    <a:gd name="connsiteX8" fmla="*/ 199358 w 199358"/>
                    <a:gd name="connsiteY8" fmla="*/ 739045 h 76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358" h="761904">
                      <a:moveTo>
                        <a:pt x="199358" y="739045"/>
                      </a:moveTo>
                      <a:cubicBezTo>
                        <a:pt x="199358" y="753142"/>
                        <a:pt x="188309" y="761905"/>
                        <a:pt x="171069" y="761905"/>
                      </a:cubicBezTo>
                      <a:lnTo>
                        <a:pt x="27051" y="761905"/>
                      </a:lnTo>
                      <a:cubicBezTo>
                        <a:pt x="8573" y="761905"/>
                        <a:pt x="0" y="753237"/>
                        <a:pt x="0" y="739045"/>
                      </a:cubicBezTo>
                      <a:lnTo>
                        <a:pt x="0" y="22860"/>
                      </a:lnTo>
                      <a:cubicBezTo>
                        <a:pt x="0" y="8668"/>
                        <a:pt x="8668" y="0"/>
                        <a:pt x="27051" y="0"/>
                      </a:cubicBezTo>
                      <a:lnTo>
                        <a:pt x="171069" y="0"/>
                      </a:lnTo>
                      <a:cubicBezTo>
                        <a:pt x="188309" y="0"/>
                        <a:pt x="199358" y="8668"/>
                        <a:pt x="199358" y="22860"/>
                      </a:cubicBezTo>
                      <a:lnTo>
                        <a:pt x="199358" y="739045"/>
                      </a:lnTo>
                      <a:close/>
                    </a:path>
                  </a:pathLst>
                </a:custGeom>
                <a:solidFill>
                  <a:srgbClr val="4E0864"/>
                </a:solidFill>
                <a:ln w="9525" cap="flat">
                  <a:noFill/>
                  <a:prstDash val="solid"/>
                  <a:miter/>
                </a:ln>
              </p:spPr>
              <p:txBody>
                <a:bodyPr rtlCol="0" anchor="ctr"/>
                <a:lstStyle/>
                <a:p>
                  <a:endParaRPr lang="en-US" sz="2400"/>
                </a:p>
              </p:txBody>
            </p:sp>
            <p:sp>
              <p:nvSpPr>
                <p:cNvPr id="234" name="Freeform: Shape 233">
                  <a:extLst>
                    <a:ext uri="{FF2B5EF4-FFF2-40B4-BE49-F238E27FC236}">
                      <a16:creationId xmlns:a16="http://schemas.microsoft.com/office/drawing/2014/main" id="{55A4D8E1-574A-4683-AC7B-FB791B0625B6}"/>
                    </a:ext>
                  </a:extLst>
                </p:cNvPr>
                <p:cNvSpPr/>
                <p:nvPr/>
              </p:nvSpPr>
              <p:spPr>
                <a:xfrm>
                  <a:off x="2759487" y="1966912"/>
                  <a:ext cx="880300" cy="761904"/>
                </a:xfrm>
                <a:custGeom>
                  <a:avLst/>
                  <a:gdLst>
                    <a:gd name="connsiteX0" fmla="*/ 608171 w 880300"/>
                    <a:gd name="connsiteY0" fmla="*/ 0 h 761904"/>
                    <a:gd name="connsiteX1" fmla="*/ 880301 w 880300"/>
                    <a:gd name="connsiteY1" fmla="*/ 229648 h 761904"/>
                    <a:gd name="connsiteX2" fmla="*/ 880301 w 880300"/>
                    <a:gd name="connsiteY2" fmla="*/ 532257 h 761904"/>
                    <a:gd name="connsiteX3" fmla="*/ 608171 w 880300"/>
                    <a:gd name="connsiteY3" fmla="*/ 761905 h 761904"/>
                    <a:gd name="connsiteX4" fmla="*/ 27051 w 880300"/>
                    <a:gd name="connsiteY4" fmla="*/ 761905 h 761904"/>
                    <a:gd name="connsiteX5" fmla="*/ 0 w 880300"/>
                    <a:gd name="connsiteY5" fmla="*/ 739045 h 761904"/>
                    <a:gd name="connsiteX6" fmla="*/ 0 w 880300"/>
                    <a:gd name="connsiteY6" fmla="*/ 22860 h 761904"/>
                    <a:gd name="connsiteX7" fmla="*/ 27051 w 880300"/>
                    <a:gd name="connsiteY7" fmla="*/ 0 h 761904"/>
                    <a:gd name="connsiteX8" fmla="*/ 608171 w 880300"/>
                    <a:gd name="connsiteY8" fmla="*/ 0 h 761904"/>
                    <a:gd name="connsiteX9" fmla="*/ 199358 w 880300"/>
                    <a:gd name="connsiteY9" fmla="*/ 619315 h 761904"/>
                    <a:gd name="connsiteX10" fmla="*/ 529304 w 880300"/>
                    <a:gd name="connsiteY10" fmla="*/ 619315 h 761904"/>
                    <a:gd name="connsiteX11" fmla="*/ 681990 w 880300"/>
                    <a:gd name="connsiteY11" fmla="*/ 506159 h 761904"/>
                    <a:gd name="connsiteX12" fmla="*/ 681990 w 880300"/>
                    <a:gd name="connsiteY12" fmla="*/ 255746 h 761904"/>
                    <a:gd name="connsiteX13" fmla="*/ 529304 w 880300"/>
                    <a:gd name="connsiteY13" fmla="*/ 142494 h 761904"/>
                    <a:gd name="connsiteX14" fmla="*/ 199358 w 880300"/>
                    <a:gd name="connsiteY14" fmla="*/ 142494 h 761904"/>
                    <a:gd name="connsiteX15" fmla="*/ 199358 w 880300"/>
                    <a:gd name="connsiteY15" fmla="*/ 619315 h 76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0300" h="761904">
                      <a:moveTo>
                        <a:pt x="608171" y="0"/>
                      </a:moveTo>
                      <a:cubicBezTo>
                        <a:pt x="776859" y="0"/>
                        <a:pt x="880301" y="86011"/>
                        <a:pt x="880301" y="229648"/>
                      </a:cubicBezTo>
                      <a:lnTo>
                        <a:pt x="880301" y="532257"/>
                      </a:lnTo>
                      <a:cubicBezTo>
                        <a:pt x="880301" y="675894"/>
                        <a:pt x="776859" y="761905"/>
                        <a:pt x="608171" y="761905"/>
                      </a:cubicBezTo>
                      <a:lnTo>
                        <a:pt x="27051" y="761905"/>
                      </a:lnTo>
                      <a:cubicBezTo>
                        <a:pt x="8572" y="761905"/>
                        <a:pt x="0" y="753237"/>
                        <a:pt x="0" y="739045"/>
                      </a:cubicBezTo>
                      <a:lnTo>
                        <a:pt x="0" y="22860"/>
                      </a:lnTo>
                      <a:cubicBezTo>
                        <a:pt x="0" y="8668"/>
                        <a:pt x="8572" y="0"/>
                        <a:pt x="27051" y="0"/>
                      </a:cubicBezTo>
                      <a:lnTo>
                        <a:pt x="608171" y="0"/>
                      </a:lnTo>
                      <a:close/>
                      <a:moveTo>
                        <a:pt x="199358" y="619315"/>
                      </a:moveTo>
                      <a:lnTo>
                        <a:pt x="529304" y="619315"/>
                      </a:lnTo>
                      <a:cubicBezTo>
                        <a:pt x="640080" y="619315"/>
                        <a:pt x="681990" y="588836"/>
                        <a:pt x="681990" y="506159"/>
                      </a:cubicBezTo>
                      <a:lnTo>
                        <a:pt x="681990" y="255746"/>
                      </a:lnTo>
                      <a:cubicBezTo>
                        <a:pt x="681990" y="174117"/>
                        <a:pt x="640175" y="142494"/>
                        <a:pt x="529304" y="142494"/>
                      </a:cubicBezTo>
                      <a:lnTo>
                        <a:pt x="199358" y="142494"/>
                      </a:lnTo>
                      <a:lnTo>
                        <a:pt x="199358" y="619315"/>
                      </a:lnTo>
                      <a:close/>
                    </a:path>
                  </a:pathLst>
                </a:custGeom>
                <a:solidFill>
                  <a:srgbClr val="4E0864"/>
                </a:solidFill>
                <a:ln w="9525" cap="flat">
                  <a:noFill/>
                  <a:prstDash val="solid"/>
                  <a:miter/>
                </a:ln>
              </p:spPr>
              <p:txBody>
                <a:bodyPr rtlCol="0" anchor="ctr"/>
                <a:lstStyle/>
                <a:p>
                  <a:endParaRPr lang="en-US" sz="2400"/>
                </a:p>
              </p:txBody>
            </p:sp>
          </p:grpSp>
          <p:grpSp>
            <p:nvGrpSpPr>
              <p:cNvPr id="210" name="Graphic 39">
                <a:extLst>
                  <a:ext uri="{FF2B5EF4-FFF2-40B4-BE49-F238E27FC236}">
                    <a16:creationId xmlns:a16="http://schemas.microsoft.com/office/drawing/2014/main" id="{7F59D4B3-87A3-4B87-857C-D5336592C32D}"/>
                  </a:ext>
                </a:extLst>
              </p:cNvPr>
              <p:cNvGrpSpPr/>
              <p:nvPr/>
            </p:nvGrpSpPr>
            <p:grpSpPr>
              <a:xfrm>
                <a:off x="1338262" y="2856261"/>
                <a:ext cx="6466998" cy="316801"/>
                <a:chOff x="1338262" y="2856261"/>
                <a:chExt cx="6466998" cy="316801"/>
              </a:xfrm>
              <a:solidFill>
                <a:srgbClr val="000000"/>
              </a:solidFill>
            </p:grpSpPr>
            <p:sp>
              <p:nvSpPr>
                <p:cNvPr id="216" name="Freeform: Shape 215">
                  <a:extLst>
                    <a:ext uri="{FF2B5EF4-FFF2-40B4-BE49-F238E27FC236}">
                      <a16:creationId xmlns:a16="http://schemas.microsoft.com/office/drawing/2014/main" id="{D5C8B0D8-19A6-4EAC-9E4C-98017EAAA129}"/>
                    </a:ext>
                  </a:extLst>
                </p:cNvPr>
                <p:cNvSpPr/>
                <p:nvPr/>
              </p:nvSpPr>
              <p:spPr>
                <a:xfrm>
                  <a:off x="1338262" y="2856356"/>
                  <a:ext cx="304895" cy="316611"/>
                </a:xfrm>
                <a:custGeom>
                  <a:avLst/>
                  <a:gdLst>
                    <a:gd name="connsiteX0" fmla="*/ 262795 w 304895"/>
                    <a:gd name="connsiteY0" fmla="*/ 156496 h 316611"/>
                    <a:gd name="connsiteX1" fmla="*/ 304895 w 304895"/>
                    <a:gd name="connsiteY1" fmla="*/ 221171 h 316611"/>
                    <a:gd name="connsiteX2" fmla="*/ 304895 w 304895"/>
                    <a:gd name="connsiteY2" fmla="*/ 248793 h 316611"/>
                    <a:gd name="connsiteX3" fmla="*/ 234315 w 304895"/>
                    <a:gd name="connsiteY3" fmla="*/ 316611 h 316611"/>
                    <a:gd name="connsiteX4" fmla="*/ 9525 w 304895"/>
                    <a:gd name="connsiteY4" fmla="*/ 316611 h 316611"/>
                    <a:gd name="connsiteX5" fmla="*/ 0 w 304895"/>
                    <a:gd name="connsiteY5" fmla="*/ 307562 h 316611"/>
                    <a:gd name="connsiteX6" fmla="*/ 0 w 304895"/>
                    <a:gd name="connsiteY6" fmla="*/ 9049 h 316611"/>
                    <a:gd name="connsiteX7" fmla="*/ 9525 w 304895"/>
                    <a:gd name="connsiteY7" fmla="*/ 0 h 316611"/>
                    <a:gd name="connsiteX8" fmla="*/ 229362 w 304895"/>
                    <a:gd name="connsiteY8" fmla="*/ 0 h 316611"/>
                    <a:gd name="connsiteX9" fmla="*/ 300419 w 304895"/>
                    <a:gd name="connsiteY9" fmla="*/ 67818 h 316611"/>
                    <a:gd name="connsiteX10" fmla="*/ 300419 w 304895"/>
                    <a:gd name="connsiteY10" fmla="*/ 92678 h 316611"/>
                    <a:gd name="connsiteX11" fmla="*/ 262795 w 304895"/>
                    <a:gd name="connsiteY11" fmla="*/ 156496 h 316611"/>
                    <a:gd name="connsiteX12" fmla="*/ 41624 w 304895"/>
                    <a:gd name="connsiteY12" fmla="*/ 138875 h 316611"/>
                    <a:gd name="connsiteX13" fmla="*/ 210788 w 304895"/>
                    <a:gd name="connsiteY13" fmla="*/ 138875 h 316611"/>
                    <a:gd name="connsiteX14" fmla="*/ 258318 w 304895"/>
                    <a:gd name="connsiteY14" fmla="*/ 98203 h 316611"/>
                    <a:gd name="connsiteX15" fmla="*/ 258318 w 304895"/>
                    <a:gd name="connsiteY15" fmla="*/ 76486 h 316611"/>
                    <a:gd name="connsiteX16" fmla="*/ 210788 w 304895"/>
                    <a:gd name="connsiteY16" fmla="*/ 35814 h 316611"/>
                    <a:gd name="connsiteX17" fmla="*/ 41624 w 304895"/>
                    <a:gd name="connsiteY17" fmla="*/ 35814 h 316611"/>
                    <a:gd name="connsiteX18" fmla="*/ 41624 w 304895"/>
                    <a:gd name="connsiteY18" fmla="*/ 138875 h 316611"/>
                    <a:gd name="connsiteX19" fmla="*/ 41624 w 304895"/>
                    <a:gd name="connsiteY19" fmla="*/ 174593 h 316611"/>
                    <a:gd name="connsiteX20" fmla="*/ 41624 w 304895"/>
                    <a:gd name="connsiteY20" fmla="*/ 280892 h 316611"/>
                    <a:gd name="connsiteX21" fmla="*/ 215741 w 304895"/>
                    <a:gd name="connsiteY21" fmla="*/ 280892 h 316611"/>
                    <a:gd name="connsiteX22" fmla="*/ 263271 w 304895"/>
                    <a:gd name="connsiteY22" fmla="*/ 240221 h 316611"/>
                    <a:gd name="connsiteX23" fmla="*/ 263271 w 304895"/>
                    <a:gd name="connsiteY23" fmla="*/ 215360 h 316611"/>
                    <a:gd name="connsiteX24" fmla="*/ 215741 w 304895"/>
                    <a:gd name="connsiteY24" fmla="*/ 174689 h 316611"/>
                    <a:gd name="connsiteX25" fmla="*/ 41624 w 304895"/>
                    <a:gd name="connsiteY25" fmla="*/ 174689 h 31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4895" h="316611">
                      <a:moveTo>
                        <a:pt x="262795" y="156496"/>
                      </a:moveTo>
                      <a:cubicBezTo>
                        <a:pt x="292227" y="163735"/>
                        <a:pt x="304895" y="184118"/>
                        <a:pt x="304895" y="221171"/>
                      </a:cubicBezTo>
                      <a:lnTo>
                        <a:pt x="304895" y="248793"/>
                      </a:lnTo>
                      <a:cubicBezTo>
                        <a:pt x="304895" y="294037"/>
                        <a:pt x="281845" y="316611"/>
                        <a:pt x="234315" y="316611"/>
                      </a:cubicBezTo>
                      <a:lnTo>
                        <a:pt x="9525" y="316611"/>
                      </a:lnTo>
                      <a:cubicBezTo>
                        <a:pt x="3143" y="316611"/>
                        <a:pt x="0" y="313468"/>
                        <a:pt x="0" y="307562"/>
                      </a:cubicBezTo>
                      <a:lnTo>
                        <a:pt x="0" y="9049"/>
                      </a:lnTo>
                      <a:cubicBezTo>
                        <a:pt x="0" y="3143"/>
                        <a:pt x="3143" y="0"/>
                        <a:pt x="9525" y="0"/>
                      </a:cubicBezTo>
                      <a:lnTo>
                        <a:pt x="229362" y="0"/>
                      </a:lnTo>
                      <a:cubicBezTo>
                        <a:pt x="276892" y="0"/>
                        <a:pt x="300419" y="22670"/>
                        <a:pt x="300419" y="67818"/>
                      </a:cubicBezTo>
                      <a:lnTo>
                        <a:pt x="300419" y="92678"/>
                      </a:lnTo>
                      <a:cubicBezTo>
                        <a:pt x="300323" y="128016"/>
                        <a:pt x="288608" y="148400"/>
                        <a:pt x="262795" y="156496"/>
                      </a:cubicBezTo>
                      <a:close/>
                      <a:moveTo>
                        <a:pt x="41624" y="138875"/>
                      </a:moveTo>
                      <a:lnTo>
                        <a:pt x="210788" y="138875"/>
                      </a:lnTo>
                      <a:cubicBezTo>
                        <a:pt x="250603" y="138875"/>
                        <a:pt x="258318" y="131159"/>
                        <a:pt x="258318" y="98203"/>
                      </a:cubicBezTo>
                      <a:lnTo>
                        <a:pt x="258318" y="76486"/>
                      </a:lnTo>
                      <a:cubicBezTo>
                        <a:pt x="258318" y="43434"/>
                        <a:pt x="250603" y="35814"/>
                        <a:pt x="210788" y="35814"/>
                      </a:cubicBezTo>
                      <a:lnTo>
                        <a:pt x="41624" y="35814"/>
                      </a:lnTo>
                      <a:lnTo>
                        <a:pt x="41624" y="138875"/>
                      </a:lnTo>
                      <a:close/>
                      <a:moveTo>
                        <a:pt x="41624" y="174593"/>
                      </a:moveTo>
                      <a:lnTo>
                        <a:pt x="41624" y="280892"/>
                      </a:lnTo>
                      <a:lnTo>
                        <a:pt x="215741" y="280892"/>
                      </a:lnTo>
                      <a:cubicBezTo>
                        <a:pt x="255556" y="280892"/>
                        <a:pt x="263271" y="273177"/>
                        <a:pt x="263271" y="240221"/>
                      </a:cubicBezTo>
                      <a:lnTo>
                        <a:pt x="263271" y="215360"/>
                      </a:lnTo>
                      <a:cubicBezTo>
                        <a:pt x="263271" y="182309"/>
                        <a:pt x="255556" y="174689"/>
                        <a:pt x="215741" y="174689"/>
                      </a:cubicBezTo>
                      <a:lnTo>
                        <a:pt x="41624" y="174689"/>
                      </a:lnTo>
                      <a:close/>
                    </a:path>
                  </a:pathLst>
                </a:custGeom>
                <a:solidFill>
                  <a:srgbClr val="000000"/>
                </a:solidFill>
                <a:ln w="9525" cap="flat">
                  <a:noFill/>
                  <a:prstDash val="solid"/>
                  <a:miter/>
                </a:ln>
              </p:spPr>
              <p:txBody>
                <a:bodyPr rtlCol="0" anchor="ctr"/>
                <a:lstStyle/>
                <a:p>
                  <a:endParaRPr lang="en-US" sz="2400"/>
                </a:p>
              </p:txBody>
            </p:sp>
            <p:sp>
              <p:nvSpPr>
                <p:cNvPr id="217" name="Freeform: Shape 216">
                  <a:extLst>
                    <a:ext uri="{FF2B5EF4-FFF2-40B4-BE49-F238E27FC236}">
                      <a16:creationId xmlns:a16="http://schemas.microsoft.com/office/drawing/2014/main" id="{4FDB68D4-0F51-4988-A8FC-51F532345072}"/>
                    </a:ext>
                  </a:extLst>
                </p:cNvPr>
                <p:cNvSpPr/>
                <p:nvPr/>
              </p:nvSpPr>
              <p:spPr>
                <a:xfrm>
                  <a:off x="1716046" y="2856261"/>
                  <a:ext cx="352542" cy="316706"/>
                </a:xfrm>
                <a:custGeom>
                  <a:avLst/>
                  <a:gdLst>
                    <a:gd name="connsiteX0" fmla="*/ 275821 w 352542"/>
                    <a:gd name="connsiteY0" fmla="*/ 243935 h 316706"/>
                    <a:gd name="connsiteX1" fmla="*/ 74558 w 352542"/>
                    <a:gd name="connsiteY1" fmla="*/ 243935 h 316706"/>
                    <a:gd name="connsiteX2" fmla="*/ 43792 w 352542"/>
                    <a:gd name="connsiteY2" fmla="*/ 308610 h 316706"/>
                    <a:gd name="connsiteX3" fmla="*/ 30648 w 352542"/>
                    <a:gd name="connsiteY3" fmla="*/ 316706 h 316706"/>
                    <a:gd name="connsiteX4" fmla="*/ 5787 w 352542"/>
                    <a:gd name="connsiteY4" fmla="*/ 316706 h 316706"/>
                    <a:gd name="connsiteX5" fmla="*/ 1215 w 352542"/>
                    <a:gd name="connsiteY5" fmla="*/ 307657 h 316706"/>
                    <a:gd name="connsiteX6" fmla="*/ 147329 w 352542"/>
                    <a:gd name="connsiteY6" fmla="*/ 8192 h 316706"/>
                    <a:gd name="connsiteX7" fmla="*/ 160473 w 352542"/>
                    <a:gd name="connsiteY7" fmla="*/ 0 h 316706"/>
                    <a:gd name="connsiteX8" fmla="*/ 192096 w 352542"/>
                    <a:gd name="connsiteY8" fmla="*/ 0 h 316706"/>
                    <a:gd name="connsiteX9" fmla="*/ 205241 w 352542"/>
                    <a:gd name="connsiteY9" fmla="*/ 8192 h 316706"/>
                    <a:gd name="connsiteX10" fmla="*/ 351354 w 352542"/>
                    <a:gd name="connsiteY10" fmla="*/ 307657 h 316706"/>
                    <a:gd name="connsiteX11" fmla="*/ 346878 w 352542"/>
                    <a:gd name="connsiteY11" fmla="*/ 316706 h 316706"/>
                    <a:gd name="connsiteX12" fmla="*/ 320208 w 352542"/>
                    <a:gd name="connsiteY12" fmla="*/ 316706 h 316706"/>
                    <a:gd name="connsiteX13" fmla="*/ 307063 w 352542"/>
                    <a:gd name="connsiteY13" fmla="*/ 308610 h 316706"/>
                    <a:gd name="connsiteX14" fmla="*/ 275821 w 352542"/>
                    <a:gd name="connsiteY14" fmla="*/ 243935 h 316706"/>
                    <a:gd name="connsiteX15" fmla="*/ 91322 w 352542"/>
                    <a:gd name="connsiteY15" fmla="*/ 209074 h 316706"/>
                    <a:gd name="connsiteX16" fmla="*/ 259152 w 352542"/>
                    <a:gd name="connsiteY16" fmla="*/ 209074 h 316706"/>
                    <a:gd name="connsiteX17" fmla="*/ 175428 w 352542"/>
                    <a:gd name="connsiteY17" fmla="*/ 34004 h 316706"/>
                    <a:gd name="connsiteX18" fmla="*/ 91322 w 352542"/>
                    <a:gd name="connsiteY18" fmla="*/ 209074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542" h="316706">
                      <a:moveTo>
                        <a:pt x="275821" y="243935"/>
                      </a:moveTo>
                      <a:lnTo>
                        <a:pt x="74558" y="243935"/>
                      </a:lnTo>
                      <a:lnTo>
                        <a:pt x="43792" y="308610"/>
                      </a:lnTo>
                      <a:cubicBezTo>
                        <a:pt x="41030" y="314515"/>
                        <a:pt x="37887" y="316706"/>
                        <a:pt x="30648" y="316706"/>
                      </a:cubicBezTo>
                      <a:lnTo>
                        <a:pt x="5787" y="316706"/>
                      </a:lnTo>
                      <a:cubicBezTo>
                        <a:pt x="358" y="316706"/>
                        <a:pt x="-1452" y="312611"/>
                        <a:pt x="1215" y="307657"/>
                      </a:cubicBezTo>
                      <a:lnTo>
                        <a:pt x="147329" y="8192"/>
                      </a:lnTo>
                      <a:cubicBezTo>
                        <a:pt x="150091" y="2286"/>
                        <a:pt x="153234" y="0"/>
                        <a:pt x="160473" y="0"/>
                      </a:cubicBezTo>
                      <a:lnTo>
                        <a:pt x="192096" y="0"/>
                      </a:lnTo>
                      <a:cubicBezTo>
                        <a:pt x="199335" y="0"/>
                        <a:pt x="202479" y="2286"/>
                        <a:pt x="205241" y="8192"/>
                      </a:cubicBezTo>
                      <a:lnTo>
                        <a:pt x="351354" y="307657"/>
                      </a:lnTo>
                      <a:cubicBezTo>
                        <a:pt x="354117" y="312611"/>
                        <a:pt x="351831" y="316706"/>
                        <a:pt x="346878" y="316706"/>
                      </a:cubicBezTo>
                      <a:lnTo>
                        <a:pt x="320208" y="316706"/>
                      </a:lnTo>
                      <a:cubicBezTo>
                        <a:pt x="312492" y="316706"/>
                        <a:pt x="309825" y="314420"/>
                        <a:pt x="307063" y="308610"/>
                      </a:cubicBezTo>
                      <a:lnTo>
                        <a:pt x="275821" y="243935"/>
                      </a:lnTo>
                      <a:close/>
                      <a:moveTo>
                        <a:pt x="91322" y="209074"/>
                      </a:moveTo>
                      <a:lnTo>
                        <a:pt x="259152" y="209074"/>
                      </a:lnTo>
                      <a:lnTo>
                        <a:pt x="175428" y="34004"/>
                      </a:lnTo>
                      <a:lnTo>
                        <a:pt x="91322" y="209074"/>
                      </a:lnTo>
                      <a:close/>
                    </a:path>
                  </a:pathLst>
                </a:custGeom>
                <a:solidFill>
                  <a:srgbClr val="000000"/>
                </a:solidFill>
                <a:ln w="9525" cap="flat">
                  <a:noFill/>
                  <a:prstDash val="solid"/>
                  <a:miter/>
                </a:ln>
              </p:spPr>
              <p:txBody>
                <a:bodyPr rtlCol="0" anchor="ctr"/>
                <a:lstStyle/>
                <a:p>
                  <a:endParaRPr lang="en-US" sz="2400"/>
                </a:p>
              </p:txBody>
            </p:sp>
            <p:sp>
              <p:nvSpPr>
                <p:cNvPr id="218" name="Freeform: Shape 217">
                  <a:extLst>
                    <a:ext uri="{FF2B5EF4-FFF2-40B4-BE49-F238E27FC236}">
                      <a16:creationId xmlns:a16="http://schemas.microsoft.com/office/drawing/2014/main" id="{9D52D5A0-46E9-47B8-901A-B93AA74A0148}"/>
                    </a:ext>
                  </a:extLst>
                </p:cNvPr>
                <p:cNvSpPr/>
                <p:nvPr/>
              </p:nvSpPr>
              <p:spPr>
                <a:xfrm>
                  <a:off x="2159221" y="2856356"/>
                  <a:ext cx="314301" cy="316706"/>
                </a:xfrm>
                <a:custGeom>
                  <a:avLst/>
                  <a:gdLst>
                    <a:gd name="connsiteX0" fmla="*/ 302609 w 314301"/>
                    <a:gd name="connsiteY0" fmla="*/ 67913 h 316706"/>
                    <a:gd name="connsiteX1" fmla="*/ 302609 w 314301"/>
                    <a:gd name="connsiteY1" fmla="*/ 129445 h 316706"/>
                    <a:gd name="connsiteX2" fmla="*/ 231553 w 314301"/>
                    <a:gd name="connsiteY2" fmla="*/ 197263 h 316706"/>
                    <a:gd name="connsiteX3" fmla="*/ 200311 w 314301"/>
                    <a:gd name="connsiteY3" fmla="*/ 197263 h 316706"/>
                    <a:gd name="connsiteX4" fmla="*/ 312039 w 314301"/>
                    <a:gd name="connsiteY4" fmla="*/ 307658 h 316706"/>
                    <a:gd name="connsiteX5" fmla="*/ 309372 w 314301"/>
                    <a:gd name="connsiteY5" fmla="*/ 316706 h 316706"/>
                    <a:gd name="connsiteX6" fmla="*/ 276796 w 314301"/>
                    <a:gd name="connsiteY6" fmla="*/ 316706 h 316706"/>
                    <a:gd name="connsiteX7" fmla="*/ 261461 w 314301"/>
                    <a:gd name="connsiteY7" fmla="*/ 310801 h 316706"/>
                    <a:gd name="connsiteX8" fmla="*/ 151543 w 314301"/>
                    <a:gd name="connsiteY8" fmla="*/ 198215 h 316706"/>
                    <a:gd name="connsiteX9" fmla="*/ 41624 w 314301"/>
                    <a:gd name="connsiteY9" fmla="*/ 198215 h 316706"/>
                    <a:gd name="connsiteX10" fmla="*/ 41624 w 314301"/>
                    <a:gd name="connsiteY10" fmla="*/ 307658 h 316706"/>
                    <a:gd name="connsiteX11" fmla="*/ 32099 w 314301"/>
                    <a:gd name="connsiteY11" fmla="*/ 316706 h 316706"/>
                    <a:gd name="connsiteX12" fmla="*/ 9525 w 314301"/>
                    <a:gd name="connsiteY12" fmla="*/ 316706 h 316706"/>
                    <a:gd name="connsiteX13" fmla="*/ 0 w 314301"/>
                    <a:gd name="connsiteY13" fmla="*/ 307658 h 316706"/>
                    <a:gd name="connsiteX14" fmla="*/ 0 w 314301"/>
                    <a:gd name="connsiteY14" fmla="*/ 9049 h 316706"/>
                    <a:gd name="connsiteX15" fmla="*/ 9525 w 314301"/>
                    <a:gd name="connsiteY15" fmla="*/ 0 h 316706"/>
                    <a:gd name="connsiteX16" fmla="*/ 231648 w 314301"/>
                    <a:gd name="connsiteY16" fmla="*/ 0 h 316706"/>
                    <a:gd name="connsiteX17" fmla="*/ 302609 w 314301"/>
                    <a:gd name="connsiteY17" fmla="*/ 67913 h 316706"/>
                    <a:gd name="connsiteX18" fmla="*/ 41624 w 314301"/>
                    <a:gd name="connsiteY18" fmla="*/ 162401 h 316706"/>
                    <a:gd name="connsiteX19" fmla="*/ 211646 w 314301"/>
                    <a:gd name="connsiteY19" fmla="*/ 162401 h 316706"/>
                    <a:gd name="connsiteX20" fmla="*/ 260509 w 314301"/>
                    <a:gd name="connsiteY20" fmla="*/ 120301 h 316706"/>
                    <a:gd name="connsiteX21" fmla="*/ 260509 w 314301"/>
                    <a:gd name="connsiteY21" fmla="*/ 77819 h 316706"/>
                    <a:gd name="connsiteX22" fmla="*/ 211646 w 314301"/>
                    <a:gd name="connsiteY22" fmla="*/ 35719 h 316706"/>
                    <a:gd name="connsiteX23" fmla="*/ 41624 w 314301"/>
                    <a:gd name="connsiteY23" fmla="*/ 35719 h 316706"/>
                    <a:gd name="connsiteX24" fmla="*/ 41624 w 314301"/>
                    <a:gd name="connsiteY24" fmla="*/ 162401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4301" h="316706">
                      <a:moveTo>
                        <a:pt x="302609" y="67913"/>
                      </a:moveTo>
                      <a:lnTo>
                        <a:pt x="302609" y="129445"/>
                      </a:lnTo>
                      <a:cubicBezTo>
                        <a:pt x="302609" y="174689"/>
                        <a:pt x="279082" y="197263"/>
                        <a:pt x="231553" y="197263"/>
                      </a:cubicBezTo>
                      <a:lnTo>
                        <a:pt x="200311" y="197263"/>
                      </a:lnTo>
                      <a:lnTo>
                        <a:pt x="312039" y="307658"/>
                      </a:lnTo>
                      <a:cubicBezTo>
                        <a:pt x="316135" y="311277"/>
                        <a:pt x="314325" y="316706"/>
                        <a:pt x="309372" y="316706"/>
                      </a:cubicBezTo>
                      <a:lnTo>
                        <a:pt x="276796" y="316706"/>
                      </a:lnTo>
                      <a:cubicBezTo>
                        <a:pt x="269081" y="316706"/>
                        <a:pt x="265462" y="314897"/>
                        <a:pt x="261461" y="310801"/>
                      </a:cubicBezTo>
                      <a:lnTo>
                        <a:pt x="151543" y="198215"/>
                      </a:lnTo>
                      <a:lnTo>
                        <a:pt x="41624" y="198215"/>
                      </a:lnTo>
                      <a:lnTo>
                        <a:pt x="41624" y="307658"/>
                      </a:lnTo>
                      <a:cubicBezTo>
                        <a:pt x="41624" y="313563"/>
                        <a:pt x="38481" y="316706"/>
                        <a:pt x="32099" y="316706"/>
                      </a:cubicBezTo>
                      <a:lnTo>
                        <a:pt x="9525" y="316706"/>
                      </a:lnTo>
                      <a:cubicBezTo>
                        <a:pt x="3143" y="316706"/>
                        <a:pt x="0" y="313563"/>
                        <a:pt x="0" y="307658"/>
                      </a:cubicBezTo>
                      <a:lnTo>
                        <a:pt x="0" y="9049"/>
                      </a:lnTo>
                      <a:cubicBezTo>
                        <a:pt x="0" y="3143"/>
                        <a:pt x="3143" y="0"/>
                        <a:pt x="9525" y="0"/>
                      </a:cubicBezTo>
                      <a:lnTo>
                        <a:pt x="231648" y="0"/>
                      </a:lnTo>
                      <a:cubicBezTo>
                        <a:pt x="279082" y="0"/>
                        <a:pt x="302609" y="22670"/>
                        <a:pt x="302609" y="67913"/>
                      </a:cubicBezTo>
                      <a:close/>
                      <a:moveTo>
                        <a:pt x="41624" y="162401"/>
                      </a:moveTo>
                      <a:lnTo>
                        <a:pt x="211646" y="162401"/>
                      </a:lnTo>
                      <a:cubicBezTo>
                        <a:pt x="252794" y="162401"/>
                        <a:pt x="260509" y="154305"/>
                        <a:pt x="260509" y="120301"/>
                      </a:cubicBezTo>
                      <a:lnTo>
                        <a:pt x="260509" y="77819"/>
                      </a:lnTo>
                      <a:cubicBezTo>
                        <a:pt x="260509" y="43910"/>
                        <a:pt x="252794" y="35719"/>
                        <a:pt x="211646" y="35719"/>
                      </a:cubicBezTo>
                      <a:lnTo>
                        <a:pt x="41624" y="35719"/>
                      </a:lnTo>
                      <a:lnTo>
                        <a:pt x="41624" y="162401"/>
                      </a:lnTo>
                      <a:close/>
                    </a:path>
                  </a:pathLst>
                </a:custGeom>
                <a:solidFill>
                  <a:srgbClr val="000000"/>
                </a:solidFill>
                <a:ln w="9525" cap="flat">
                  <a:noFill/>
                  <a:prstDash val="solid"/>
                  <a:miter/>
                </a:ln>
              </p:spPr>
              <p:txBody>
                <a:bodyPr rtlCol="0" anchor="ctr"/>
                <a:lstStyle/>
                <a:p>
                  <a:endParaRPr lang="en-US" sz="2400"/>
                </a:p>
              </p:txBody>
            </p:sp>
            <p:sp>
              <p:nvSpPr>
                <p:cNvPr id="219" name="Freeform: Shape 218">
                  <a:extLst>
                    <a:ext uri="{FF2B5EF4-FFF2-40B4-BE49-F238E27FC236}">
                      <a16:creationId xmlns:a16="http://schemas.microsoft.com/office/drawing/2014/main" id="{37324755-9B6C-4077-AB7A-A82C4876427F}"/>
                    </a:ext>
                  </a:extLst>
                </p:cNvPr>
                <p:cNvSpPr/>
                <p:nvPr/>
              </p:nvSpPr>
              <p:spPr>
                <a:xfrm>
                  <a:off x="2572130" y="2856356"/>
                  <a:ext cx="304514" cy="316611"/>
                </a:xfrm>
                <a:custGeom>
                  <a:avLst/>
                  <a:gdLst>
                    <a:gd name="connsiteX0" fmla="*/ 204502 w 304514"/>
                    <a:gd name="connsiteY0" fmla="*/ 0 h 316611"/>
                    <a:gd name="connsiteX1" fmla="*/ 304514 w 304514"/>
                    <a:gd name="connsiteY1" fmla="*/ 95441 h 316611"/>
                    <a:gd name="connsiteX2" fmla="*/ 304514 w 304514"/>
                    <a:gd name="connsiteY2" fmla="*/ 221171 h 316611"/>
                    <a:gd name="connsiteX3" fmla="*/ 204502 w 304514"/>
                    <a:gd name="connsiteY3" fmla="*/ 316611 h 316611"/>
                    <a:gd name="connsiteX4" fmla="*/ 9525 w 304514"/>
                    <a:gd name="connsiteY4" fmla="*/ 316611 h 316611"/>
                    <a:gd name="connsiteX5" fmla="*/ 0 w 304514"/>
                    <a:gd name="connsiteY5" fmla="*/ 307562 h 316611"/>
                    <a:gd name="connsiteX6" fmla="*/ 0 w 304514"/>
                    <a:gd name="connsiteY6" fmla="*/ 9049 h 316611"/>
                    <a:gd name="connsiteX7" fmla="*/ 9525 w 304514"/>
                    <a:gd name="connsiteY7" fmla="*/ 0 h 316611"/>
                    <a:gd name="connsiteX8" fmla="*/ 204502 w 304514"/>
                    <a:gd name="connsiteY8" fmla="*/ 0 h 316611"/>
                    <a:gd name="connsiteX9" fmla="*/ 41720 w 304514"/>
                    <a:gd name="connsiteY9" fmla="*/ 280892 h 316611"/>
                    <a:gd name="connsiteX10" fmla="*/ 182404 w 304514"/>
                    <a:gd name="connsiteY10" fmla="*/ 280892 h 316611"/>
                    <a:gd name="connsiteX11" fmla="*/ 262890 w 304514"/>
                    <a:gd name="connsiteY11" fmla="*/ 212598 h 316611"/>
                    <a:gd name="connsiteX12" fmla="*/ 262890 w 304514"/>
                    <a:gd name="connsiteY12" fmla="*/ 104013 h 316611"/>
                    <a:gd name="connsiteX13" fmla="*/ 182404 w 304514"/>
                    <a:gd name="connsiteY13" fmla="*/ 35719 h 316611"/>
                    <a:gd name="connsiteX14" fmla="*/ 41720 w 304514"/>
                    <a:gd name="connsiteY14" fmla="*/ 35719 h 316611"/>
                    <a:gd name="connsiteX15" fmla="*/ 41720 w 304514"/>
                    <a:gd name="connsiteY15" fmla="*/ 280892 h 31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514" h="316611">
                      <a:moveTo>
                        <a:pt x="204502" y="0"/>
                      </a:moveTo>
                      <a:cubicBezTo>
                        <a:pt x="265081" y="0"/>
                        <a:pt x="304514" y="37052"/>
                        <a:pt x="304514" y="95441"/>
                      </a:cubicBezTo>
                      <a:lnTo>
                        <a:pt x="304514" y="221171"/>
                      </a:lnTo>
                      <a:cubicBezTo>
                        <a:pt x="304514" y="279559"/>
                        <a:pt x="265176" y="316611"/>
                        <a:pt x="204502" y="316611"/>
                      </a:cubicBezTo>
                      <a:lnTo>
                        <a:pt x="9525" y="316611"/>
                      </a:lnTo>
                      <a:cubicBezTo>
                        <a:pt x="3143" y="316611"/>
                        <a:pt x="0" y="313468"/>
                        <a:pt x="0" y="307562"/>
                      </a:cubicBezTo>
                      <a:lnTo>
                        <a:pt x="0" y="9049"/>
                      </a:lnTo>
                      <a:cubicBezTo>
                        <a:pt x="0" y="3143"/>
                        <a:pt x="3143" y="0"/>
                        <a:pt x="9525" y="0"/>
                      </a:cubicBezTo>
                      <a:lnTo>
                        <a:pt x="204502" y="0"/>
                      </a:lnTo>
                      <a:close/>
                      <a:moveTo>
                        <a:pt x="41720" y="280892"/>
                      </a:moveTo>
                      <a:lnTo>
                        <a:pt x="182404" y="280892"/>
                      </a:lnTo>
                      <a:cubicBezTo>
                        <a:pt x="240697" y="280892"/>
                        <a:pt x="262890" y="261461"/>
                        <a:pt x="262890" y="212598"/>
                      </a:cubicBezTo>
                      <a:lnTo>
                        <a:pt x="262890" y="104013"/>
                      </a:lnTo>
                      <a:cubicBezTo>
                        <a:pt x="262890" y="55150"/>
                        <a:pt x="240697" y="35719"/>
                        <a:pt x="182404" y="35719"/>
                      </a:cubicBezTo>
                      <a:lnTo>
                        <a:pt x="41720" y="35719"/>
                      </a:lnTo>
                      <a:lnTo>
                        <a:pt x="41720" y="280892"/>
                      </a:lnTo>
                      <a:close/>
                    </a:path>
                  </a:pathLst>
                </a:custGeom>
                <a:solidFill>
                  <a:srgbClr val="000000"/>
                </a:solidFill>
                <a:ln w="9525" cap="flat">
                  <a:noFill/>
                  <a:prstDash val="solid"/>
                  <a:miter/>
                </a:ln>
              </p:spPr>
              <p:txBody>
                <a:bodyPr rtlCol="0" anchor="ctr"/>
                <a:lstStyle/>
                <a:p>
                  <a:endParaRPr lang="en-US" sz="2400"/>
                </a:p>
              </p:txBody>
            </p:sp>
            <p:sp>
              <p:nvSpPr>
                <p:cNvPr id="220" name="Freeform: Shape 219">
                  <a:extLst>
                    <a:ext uri="{FF2B5EF4-FFF2-40B4-BE49-F238E27FC236}">
                      <a16:creationId xmlns:a16="http://schemas.microsoft.com/office/drawing/2014/main" id="{0A61ED98-304F-4A3C-92CA-4F984DC12BE1}"/>
                    </a:ext>
                  </a:extLst>
                </p:cNvPr>
                <p:cNvSpPr/>
                <p:nvPr/>
              </p:nvSpPr>
              <p:spPr>
                <a:xfrm>
                  <a:off x="2950867" y="2856261"/>
                  <a:ext cx="352542" cy="316706"/>
                </a:xfrm>
                <a:custGeom>
                  <a:avLst/>
                  <a:gdLst>
                    <a:gd name="connsiteX0" fmla="*/ 275821 w 352542"/>
                    <a:gd name="connsiteY0" fmla="*/ 243935 h 316706"/>
                    <a:gd name="connsiteX1" fmla="*/ 74558 w 352542"/>
                    <a:gd name="connsiteY1" fmla="*/ 243935 h 316706"/>
                    <a:gd name="connsiteX2" fmla="*/ 43792 w 352542"/>
                    <a:gd name="connsiteY2" fmla="*/ 308610 h 316706"/>
                    <a:gd name="connsiteX3" fmla="*/ 30648 w 352542"/>
                    <a:gd name="connsiteY3" fmla="*/ 316706 h 316706"/>
                    <a:gd name="connsiteX4" fmla="*/ 5787 w 352542"/>
                    <a:gd name="connsiteY4" fmla="*/ 316706 h 316706"/>
                    <a:gd name="connsiteX5" fmla="*/ 1215 w 352542"/>
                    <a:gd name="connsiteY5" fmla="*/ 307657 h 316706"/>
                    <a:gd name="connsiteX6" fmla="*/ 147329 w 352542"/>
                    <a:gd name="connsiteY6" fmla="*/ 8192 h 316706"/>
                    <a:gd name="connsiteX7" fmla="*/ 160473 w 352542"/>
                    <a:gd name="connsiteY7" fmla="*/ 0 h 316706"/>
                    <a:gd name="connsiteX8" fmla="*/ 192096 w 352542"/>
                    <a:gd name="connsiteY8" fmla="*/ 0 h 316706"/>
                    <a:gd name="connsiteX9" fmla="*/ 205241 w 352542"/>
                    <a:gd name="connsiteY9" fmla="*/ 8192 h 316706"/>
                    <a:gd name="connsiteX10" fmla="*/ 351354 w 352542"/>
                    <a:gd name="connsiteY10" fmla="*/ 307657 h 316706"/>
                    <a:gd name="connsiteX11" fmla="*/ 346878 w 352542"/>
                    <a:gd name="connsiteY11" fmla="*/ 316706 h 316706"/>
                    <a:gd name="connsiteX12" fmla="*/ 320208 w 352542"/>
                    <a:gd name="connsiteY12" fmla="*/ 316706 h 316706"/>
                    <a:gd name="connsiteX13" fmla="*/ 307063 w 352542"/>
                    <a:gd name="connsiteY13" fmla="*/ 308610 h 316706"/>
                    <a:gd name="connsiteX14" fmla="*/ 275821 w 352542"/>
                    <a:gd name="connsiteY14" fmla="*/ 243935 h 316706"/>
                    <a:gd name="connsiteX15" fmla="*/ 91322 w 352542"/>
                    <a:gd name="connsiteY15" fmla="*/ 209074 h 316706"/>
                    <a:gd name="connsiteX16" fmla="*/ 259152 w 352542"/>
                    <a:gd name="connsiteY16" fmla="*/ 209074 h 316706"/>
                    <a:gd name="connsiteX17" fmla="*/ 175428 w 352542"/>
                    <a:gd name="connsiteY17" fmla="*/ 34004 h 316706"/>
                    <a:gd name="connsiteX18" fmla="*/ 91322 w 352542"/>
                    <a:gd name="connsiteY18" fmla="*/ 209074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542" h="316706">
                      <a:moveTo>
                        <a:pt x="275821" y="243935"/>
                      </a:moveTo>
                      <a:lnTo>
                        <a:pt x="74558" y="243935"/>
                      </a:lnTo>
                      <a:lnTo>
                        <a:pt x="43792" y="308610"/>
                      </a:lnTo>
                      <a:cubicBezTo>
                        <a:pt x="41030" y="314515"/>
                        <a:pt x="37887" y="316706"/>
                        <a:pt x="30648" y="316706"/>
                      </a:cubicBezTo>
                      <a:lnTo>
                        <a:pt x="5787" y="316706"/>
                      </a:lnTo>
                      <a:cubicBezTo>
                        <a:pt x="358" y="316706"/>
                        <a:pt x="-1452" y="312611"/>
                        <a:pt x="1215" y="307657"/>
                      </a:cubicBezTo>
                      <a:lnTo>
                        <a:pt x="147329" y="8192"/>
                      </a:lnTo>
                      <a:cubicBezTo>
                        <a:pt x="150091" y="2286"/>
                        <a:pt x="153234" y="0"/>
                        <a:pt x="160473" y="0"/>
                      </a:cubicBezTo>
                      <a:lnTo>
                        <a:pt x="192096" y="0"/>
                      </a:lnTo>
                      <a:cubicBezTo>
                        <a:pt x="199335" y="0"/>
                        <a:pt x="202479" y="2286"/>
                        <a:pt x="205241" y="8192"/>
                      </a:cubicBezTo>
                      <a:lnTo>
                        <a:pt x="351354" y="307657"/>
                      </a:lnTo>
                      <a:cubicBezTo>
                        <a:pt x="354117" y="312611"/>
                        <a:pt x="351831" y="316706"/>
                        <a:pt x="346878" y="316706"/>
                      </a:cubicBezTo>
                      <a:lnTo>
                        <a:pt x="320208" y="316706"/>
                      </a:lnTo>
                      <a:cubicBezTo>
                        <a:pt x="312492" y="316706"/>
                        <a:pt x="309825" y="314420"/>
                        <a:pt x="307063" y="308610"/>
                      </a:cubicBezTo>
                      <a:lnTo>
                        <a:pt x="275821" y="243935"/>
                      </a:lnTo>
                      <a:close/>
                      <a:moveTo>
                        <a:pt x="91322" y="209074"/>
                      </a:moveTo>
                      <a:lnTo>
                        <a:pt x="259152" y="209074"/>
                      </a:lnTo>
                      <a:lnTo>
                        <a:pt x="175428" y="34004"/>
                      </a:lnTo>
                      <a:lnTo>
                        <a:pt x="91322" y="209074"/>
                      </a:lnTo>
                      <a:close/>
                    </a:path>
                  </a:pathLst>
                </a:custGeom>
                <a:solidFill>
                  <a:srgbClr val="000000"/>
                </a:solidFill>
                <a:ln w="9525" cap="flat">
                  <a:noFill/>
                  <a:prstDash val="solid"/>
                  <a:miter/>
                </a:ln>
              </p:spPr>
              <p:txBody>
                <a:bodyPr rtlCol="0" anchor="ctr"/>
                <a:lstStyle/>
                <a:p>
                  <a:endParaRPr lang="en-US" sz="2400"/>
                </a:p>
              </p:txBody>
            </p:sp>
            <p:sp>
              <p:nvSpPr>
                <p:cNvPr id="221" name="Freeform: Shape 220">
                  <a:extLst>
                    <a:ext uri="{FF2B5EF4-FFF2-40B4-BE49-F238E27FC236}">
                      <a16:creationId xmlns:a16="http://schemas.microsoft.com/office/drawing/2014/main" id="{C56465B5-D15C-451C-AD58-AA440FEFA643}"/>
                    </a:ext>
                  </a:extLst>
                </p:cNvPr>
                <p:cNvSpPr/>
                <p:nvPr/>
              </p:nvSpPr>
              <p:spPr>
                <a:xfrm>
                  <a:off x="3570445" y="2856356"/>
                  <a:ext cx="41624" cy="316611"/>
                </a:xfrm>
                <a:custGeom>
                  <a:avLst/>
                  <a:gdLst>
                    <a:gd name="connsiteX0" fmla="*/ 41624 w 41624"/>
                    <a:gd name="connsiteY0" fmla="*/ 307562 h 316611"/>
                    <a:gd name="connsiteX1" fmla="*/ 32099 w 41624"/>
                    <a:gd name="connsiteY1" fmla="*/ 316611 h 316611"/>
                    <a:gd name="connsiteX2" fmla="*/ 9525 w 41624"/>
                    <a:gd name="connsiteY2" fmla="*/ 316611 h 316611"/>
                    <a:gd name="connsiteX3" fmla="*/ 0 w 41624"/>
                    <a:gd name="connsiteY3" fmla="*/ 307562 h 316611"/>
                    <a:gd name="connsiteX4" fmla="*/ 0 w 41624"/>
                    <a:gd name="connsiteY4" fmla="*/ 9049 h 316611"/>
                    <a:gd name="connsiteX5" fmla="*/ 9525 w 41624"/>
                    <a:gd name="connsiteY5" fmla="*/ 0 h 316611"/>
                    <a:gd name="connsiteX6" fmla="*/ 32099 w 41624"/>
                    <a:gd name="connsiteY6" fmla="*/ 0 h 316611"/>
                    <a:gd name="connsiteX7" fmla="*/ 41624 w 41624"/>
                    <a:gd name="connsiteY7" fmla="*/ 9049 h 316611"/>
                    <a:gd name="connsiteX8" fmla="*/ 41624 w 41624"/>
                    <a:gd name="connsiteY8" fmla="*/ 307562 h 31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624" h="316611">
                      <a:moveTo>
                        <a:pt x="41624" y="307562"/>
                      </a:moveTo>
                      <a:cubicBezTo>
                        <a:pt x="41624" y="313468"/>
                        <a:pt x="38481" y="316611"/>
                        <a:pt x="32099" y="316611"/>
                      </a:cubicBezTo>
                      <a:lnTo>
                        <a:pt x="9525" y="316611"/>
                      </a:lnTo>
                      <a:cubicBezTo>
                        <a:pt x="3143" y="316611"/>
                        <a:pt x="0" y="313468"/>
                        <a:pt x="0" y="307562"/>
                      </a:cubicBezTo>
                      <a:lnTo>
                        <a:pt x="0" y="9049"/>
                      </a:lnTo>
                      <a:cubicBezTo>
                        <a:pt x="0" y="3143"/>
                        <a:pt x="3143" y="0"/>
                        <a:pt x="9525" y="0"/>
                      </a:cubicBezTo>
                      <a:lnTo>
                        <a:pt x="32099" y="0"/>
                      </a:lnTo>
                      <a:cubicBezTo>
                        <a:pt x="38481" y="0"/>
                        <a:pt x="41624" y="3143"/>
                        <a:pt x="41624" y="9049"/>
                      </a:cubicBezTo>
                      <a:lnTo>
                        <a:pt x="41624" y="307562"/>
                      </a:lnTo>
                      <a:close/>
                    </a:path>
                  </a:pathLst>
                </a:custGeom>
                <a:solidFill>
                  <a:srgbClr val="000000"/>
                </a:solidFill>
                <a:ln w="9525" cap="flat">
                  <a:noFill/>
                  <a:prstDash val="solid"/>
                  <a:miter/>
                </a:ln>
              </p:spPr>
              <p:txBody>
                <a:bodyPr rtlCol="0" anchor="ctr"/>
                <a:lstStyle/>
                <a:p>
                  <a:endParaRPr lang="en-US" sz="2400"/>
                </a:p>
              </p:txBody>
            </p:sp>
            <p:sp>
              <p:nvSpPr>
                <p:cNvPr id="222" name="Freeform: Shape 221">
                  <a:extLst>
                    <a:ext uri="{FF2B5EF4-FFF2-40B4-BE49-F238E27FC236}">
                      <a16:creationId xmlns:a16="http://schemas.microsoft.com/office/drawing/2014/main" id="{38E78FCD-1E70-4E77-A41E-667FC3D8F06D}"/>
                    </a:ext>
                  </a:extLst>
                </p:cNvPr>
                <p:cNvSpPr/>
                <p:nvPr/>
              </p:nvSpPr>
              <p:spPr>
                <a:xfrm>
                  <a:off x="3736085" y="2856356"/>
                  <a:ext cx="315848" cy="316706"/>
                </a:xfrm>
                <a:custGeom>
                  <a:avLst/>
                  <a:gdLst>
                    <a:gd name="connsiteX0" fmla="*/ 262318 w 315848"/>
                    <a:gd name="connsiteY0" fmla="*/ 316611 h 316706"/>
                    <a:gd name="connsiteX1" fmla="*/ 248793 w 315848"/>
                    <a:gd name="connsiteY1" fmla="*/ 309848 h 316706"/>
                    <a:gd name="connsiteX2" fmla="*/ 40291 w 315848"/>
                    <a:gd name="connsiteY2" fmla="*/ 35338 h 316706"/>
                    <a:gd name="connsiteX3" fmla="*/ 40291 w 315848"/>
                    <a:gd name="connsiteY3" fmla="*/ 307658 h 316706"/>
                    <a:gd name="connsiteX4" fmla="*/ 30766 w 315848"/>
                    <a:gd name="connsiteY4" fmla="*/ 316706 h 316706"/>
                    <a:gd name="connsiteX5" fmla="*/ 9525 w 315848"/>
                    <a:gd name="connsiteY5" fmla="*/ 316706 h 316706"/>
                    <a:gd name="connsiteX6" fmla="*/ 0 w 315848"/>
                    <a:gd name="connsiteY6" fmla="*/ 307658 h 316706"/>
                    <a:gd name="connsiteX7" fmla="*/ 0 w 315848"/>
                    <a:gd name="connsiteY7" fmla="*/ 9049 h 316706"/>
                    <a:gd name="connsiteX8" fmla="*/ 9525 w 315848"/>
                    <a:gd name="connsiteY8" fmla="*/ 0 h 316706"/>
                    <a:gd name="connsiteX9" fmla="*/ 53435 w 315848"/>
                    <a:gd name="connsiteY9" fmla="*/ 0 h 316706"/>
                    <a:gd name="connsiteX10" fmla="*/ 66580 w 315848"/>
                    <a:gd name="connsiteY10" fmla="*/ 6763 h 316706"/>
                    <a:gd name="connsiteX11" fmla="*/ 275558 w 315848"/>
                    <a:gd name="connsiteY11" fmla="*/ 281750 h 316706"/>
                    <a:gd name="connsiteX12" fmla="*/ 275558 w 315848"/>
                    <a:gd name="connsiteY12" fmla="*/ 9049 h 316706"/>
                    <a:gd name="connsiteX13" fmla="*/ 285083 w 315848"/>
                    <a:gd name="connsiteY13" fmla="*/ 0 h 316706"/>
                    <a:gd name="connsiteX14" fmla="*/ 306324 w 315848"/>
                    <a:gd name="connsiteY14" fmla="*/ 0 h 316706"/>
                    <a:gd name="connsiteX15" fmla="*/ 315849 w 315848"/>
                    <a:gd name="connsiteY15" fmla="*/ 9049 h 316706"/>
                    <a:gd name="connsiteX16" fmla="*/ 315849 w 315848"/>
                    <a:gd name="connsiteY16" fmla="*/ 307562 h 316706"/>
                    <a:gd name="connsiteX17" fmla="*/ 306324 w 315848"/>
                    <a:gd name="connsiteY17" fmla="*/ 316611 h 316706"/>
                    <a:gd name="connsiteX18" fmla="*/ 262318 w 315848"/>
                    <a:gd name="connsiteY18" fmla="*/ 316611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5848" h="316706">
                      <a:moveTo>
                        <a:pt x="262318" y="316611"/>
                      </a:moveTo>
                      <a:cubicBezTo>
                        <a:pt x="255079" y="316611"/>
                        <a:pt x="252793" y="315278"/>
                        <a:pt x="248793" y="309848"/>
                      </a:cubicBezTo>
                      <a:lnTo>
                        <a:pt x="40291" y="35338"/>
                      </a:lnTo>
                      <a:lnTo>
                        <a:pt x="40291" y="307658"/>
                      </a:lnTo>
                      <a:cubicBezTo>
                        <a:pt x="40291" y="313563"/>
                        <a:pt x="37147" y="316706"/>
                        <a:pt x="30766" y="316706"/>
                      </a:cubicBezTo>
                      <a:lnTo>
                        <a:pt x="9525" y="316706"/>
                      </a:lnTo>
                      <a:cubicBezTo>
                        <a:pt x="3143" y="316706"/>
                        <a:pt x="0" y="313563"/>
                        <a:pt x="0" y="307658"/>
                      </a:cubicBezTo>
                      <a:lnTo>
                        <a:pt x="0" y="9049"/>
                      </a:lnTo>
                      <a:cubicBezTo>
                        <a:pt x="0" y="3143"/>
                        <a:pt x="3143" y="0"/>
                        <a:pt x="9525" y="0"/>
                      </a:cubicBezTo>
                      <a:lnTo>
                        <a:pt x="53435" y="0"/>
                      </a:lnTo>
                      <a:cubicBezTo>
                        <a:pt x="60198" y="0"/>
                        <a:pt x="62484" y="1810"/>
                        <a:pt x="66580" y="6763"/>
                      </a:cubicBezTo>
                      <a:lnTo>
                        <a:pt x="275558" y="281750"/>
                      </a:lnTo>
                      <a:lnTo>
                        <a:pt x="275558" y="9049"/>
                      </a:lnTo>
                      <a:cubicBezTo>
                        <a:pt x="275558" y="3143"/>
                        <a:pt x="278701" y="0"/>
                        <a:pt x="285083" y="0"/>
                      </a:cubicBezTo>
                      <a:lnTo>
                        <a:pt x="306324" y="0"/>
                      </a:lnTo>
                      <a:cubicBezTo>
                        <a:pt x="312706" y="0"/>
                        <a:pt x="315849" y="3143"/>
                        <a:pt x="315849" y="9049"/>
                      </a:cubicBezTo>
                      <a:lnTo>
                        <a:pt x="315849" y="307562"/>
                      </a:lnTo>
                      <a:cubicBezTo>
                        <a:pt x="315849" y="313468"/>
                        <a:pt x="312706" y="316611"/>
                        <a:pt x="306324" y="316611"/>
                      </a:cubicBezTo>
                      <a:lnTo>
                        <a:pt x="262318" y="316611"/>
                      </a:lnTo>
                      <a:close/>
                    </a:path>
                  </a:pathLst>
                </a:custGeom>
                <a:solidFill>
                  <a:srgbClr val="000000"/>
                </a:solidFill>
                <a:ln w="9525" cap="flat">
                  <a:noFill/>
                  <a:prstDash val="solid"/>
                  <a:miter/>
                </a:ln>
              </p:spPr>
              <p:txBody>
                <a:bodyPr rtlCol="0" anchor="ctr"/>
                <a:lstStyle/>
                <a:p>
                  <a:endParaRPr lang="en-US" sz="2400"/>
                </a:p>
              </p:txBody>
            </p:sp>
            <p:sp>
              <p:nvSpPr>
                <p:cNvPr id="223" name="Freeform: Shape 222">
                  <a:extLst>
                    <a:ext uri="{FF2B5EF4-FFF2-40B4-BE49-F238E27FC236}">
                      <a16:creationId xmlns:a16="http://schemas.microsoft.com/office/drawing/2014/main" id="{A8F7FBF0-FCCF-4D8F-BBE8-F1F5845A58CD}"/>
                    </a:ext>
                  </a:extLst>
                </p:cNvPr>
                <p:cNvSpPr/>
                <p:nvPr/>
              </p:nvSpPr>
              <p:spPr>
                <a:xfrm>
                  <a:off x="4175664" y="2856356"/>
                  <a:ext cx="304418" cy="316611"/>
                </a:xfrm>
                <a:custGeom>
                  <a:avLst/>
                  <a:gdLst>
                    <a:gd name="connsiteX0" fmla="*/ 204501 w 304418"/>
                    <a:gd name="connsiteY0" fmla="*/ 0 h 316611"/>
                    <a:gd name="connsiteX1" fmla="*/ 304419 w 304418"/>
                    <a:gd name="connsiteY1" fmla="*/ 95441 h 316611"/>
                    <a:gd name="connsiteX2" fmla="*/ 304419 w 304418"/>
                    <a:gd name="connsiteY2" fmla="*/ 221171 h 316611"/>
                    <a:gd name="connsiteX3" fmla="*/ 204501 w 304418"/>
                    <a:gd name="connsiteY3" fmla="*/ 316611 h 316611"/>
                    <a:gd name="connsiteX4" fmla="*/ 9525 w 304418"/>
                    <a:gd name="connsiteY4" fmla="*/ 316611 h 316611"/>
                    <a:gd name="connsiteX5" fmla="*/ 0 w 304418"/>
                    <a:gd name="connsiteY5" fmla="*/ 307562 h 316611"/>
                    <a:gd name="connsiteX6" fmla="*/ 0 w 304418"/>
                    <a:gd name="connsiteY6" fmla="*/ 9049 h 316611"/>
                    <a:gd name="connsiteX7" fmla="*/ 9525 w 304418"/>
                    <a:gd name="connsiteY7" fmla="*/ 0 h 316611"/>
                    <a:gd name="connsiteX8" fmla="*/ 204501 w 304418"/>
                    <a:gd name="connsiteY8" fmla="*/ 0 h 316611"/>
                    <a:gd name="connsiteX9" fmla="*/ 41624 w 304418"/>
                    <a:gd name="connsiteY9" fmla="*/ 280892 h 316611"/>
                    <a:gd name="connsiteX10" fmla="*/ 182308 w 304418"/>
                    <a:gd name="connsiteY10" fmla="*/ 280892 h 316611"/>
                    <a:gd name="connsiteX11" fmla="*/ 262795 w 304418"/>
                    <a:gd name="connsiteY11" fmla="*/ 212598 h 316611"/>
                    <a:gd name="connsiteX12" fmla="*/ 262795 w 304418"/>
                    <a:gd name="connsiteY12" fmla="*/ 104013 h 316611"/>
                    <a:gd name="connsiteX13" fmla="*/ 182308 w 304418"/>
                    <a:gd name="connsiteY13" fmla="*/ 35719 h 316611"/>
                    <a:gd name="connsiteX14" fmla="*/ 41624 w 304418"/>
                    <a:gd name="connsiteY14" fmla="*/ 35719 h 316611"/>
                    <a:gd name="connsiteX15" fmla="*/ 41624 w 304418"/>
                    <a:gd name="connsiteY15" fmla="*/ 280892 h 31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418" h="316611">
                      <a:moveTo>
                        <a:pt x="204501" y="0"/>
                      </a:moveTo>
                      <a:cubicBezTo>
                        <a:pt x="265081" y="0"/>
                        <a:pt x="304419" y="37052"/>
                        <a:pt x="304419" y="95441"/>
                      </a:cubicBezTo>
                      <a:lnTo>
                        <a:pt x="304419" y="221171"/>
                      </a:lnTo>
                      <a:cubicBezTo>
                        <a:pt x="304419" y="279559"/>
                        <a:pt x="265081" y="316611"/>
                        <a:pt x="204501" y="316611"/>
                      </a:cubicBezTo>
                      <a:lnTo>
                        <a:pt x="9525" y="316611"/>
                      </a:lnTo>
                      <a:cubicBezTo>
                        <a:pt x="3143" y="316611"/>
                        <a:pt x="0" y="313468"/>
                        <a:pt x="0" y="307562"/>
                      </a:cubicBezTo>
                      <a:lnTo>
                        <a:pt x="0" y="9049"/>
                      </a:lnTo>
                      <a:cubicBezTo>
                        <a:pt x="0" y="3143"/>
                        <a:pt x="3143" y="0"/>
                        <a:pt x="9525" y="0"/>
                      </a:cubicBezTo>
                      <a:lnTo>
                        <a:pt x="204501" y="0"/>
                      </a:lnTo>
                      <a:close/>
                      <a:moveTo>
                        <a:pt x="41624" y="280892"/>
                      </a:moveTo>
                      <a:lnTo>
                        <a:pt x="182308" y="280892"/>
                      </a:lnTo>
                      <a:cubicBezTo>
                        <a:pt x="240697" y="280892"/>
                        <a:pt x="262795" y="261461"/>
                        <a:pt x="262795" y="212598"/>
                      </a:cubicBezTo>
                      <a:lnTo>
                        <a:pt x="262795" y="104013"/>
                      </a:lnTo>
                      <a:cubicBezTo>
                        <a:pt x="262795" y="55150"/>
                        <a:pt x="240601" y="35719"/>
                        <a:pt x="182308" y="35719"/>
                      </a:cubicBezTo>
                      <a:lnTo>
                        <a:pt x="41624" y="35719"/>
                      </a:lnTo>
                      <a:lnTo>
                        <a:pt x="41624" y="280892"/>
                      </a:lnTo>
                      <a:close/>
                    </a:path>
                  </a:pathLst>
                </a:custGeom>
                <a:solidFill>
                  <a:srgbClr val="000000"/>
                </a:solidFill>
                <a:ln w="9525" cap="flat">
                  <a:noFill/>
                  <a:prstDash val="solid"/>
                  <a:miter/>
                </a:ln>
              </p:spPr>
              <p:txBody>
                <a:bodyPr rtlCol="0" anchor="ctr"/>
                <a:lstStyle/>
                <a:p>
                  <a:endParaRPr lang="en-US" sz="2400"/>
                </a:p>
              </p:txBody>
            </p:sp>
            <p:sp>
              <p:nvSpPr>
                <p:cNvPr id="224" name="Freeform: Shape 223">
                  <a:extLst>
                    <a:ext uri="{FF2B5EF4-FFF2-40B4-BE49-F238E27FC236}">
                      <a16:creationId xmlns:a16="http://schemas.microsoft.com/office/drawing/2014/main" id="{BEDB40B1-28EC-44A8-88D4-F0CD5B3C987B}"/>
                    </a:ext>
                  </a:extLst>
                </p:cNvPr>
                <p:cNvSpPr/>
                <p:nvPr/>
              </p:nvSpPr>
              <p:spPr>
                <a:xfrm>
                  <a:off x="4593145" y="2856356"/>
                  <a:ext cx="302609" cy="316611"/>
                </a:xfrm>
                <a:custGeom>
                  <a:avLst/>
                  <a:gdLst>
                    <a:gd name="connsiteX0" fmla="*/ 41624 w 302609"/>
                    <a:gd name="connsiteY0" fmla="*/ 238792 h 316611"/>
                    <a:gd name="connsiteX1" fmla="*/ 91345 w 302609"/>
                    <a:gd name="connsiteY1" fmla="*/ 280892 h 316611"/>
                    <a:gd name="connsiteX2" fmla="*/ 210788 w 302609"/>
                    <a:gd name="connsiteY2" fmla="*/ 280892 h 316611"/>
                    <a:gd name="connsiteX3" fmla="*/ 260509 w 302609"/>
                    <a:gd name="connsiteY3" fmla="*/ 238792 h 316611"/>
                    <a:gd name="connsiteX4" fmla="*/ 260509 w 302609"/>
                    <a:gd name="connsiteY4" fmla="*/ 9049 h 316611"/>
                    <a:gd name="connsiteX5" fmla="*/ 270034 w 302609"/>
                    <a:gd name="connsiteY5" fmla="*/ 0 h 316611"/>
                    <a:gd name="connsiteX6" fmla="*/ 293084 w 302609"/>
                    <a:gd name="connsiteY6" fmla="*/ 0 h 316611"/>
                    <a:gd name="connsiteX7" fmla="*/ 302609 w 302609"/>
                    <a:gd name="connsiteY7" fmla="*/ 9049 h 316611"/>
                    <a:gd name="connsiteX8" fmla="*/ 302609 w 302609"/>
                    <a:gd name="connsiteY8" fmla="*/ 244221 h 316611"/>
                    <a:gd name="connsiteX9" fmla="*/ 227076 w 302609"/>
                    <a:gd name="connsiteY9" fmla="*/ 316611 h 316611"/>
                    <a:gd name="connsiteX10" fmla="*/ 76010 w 302609"/>
                    <a:gd name="connsiteY10" fmla="*/ 316611 h 316611"/>
                    <a:gd name="connsiteX11" fmla="*/ 0 w 302609"/>
                    <a:gd name="connsiteY11" fmla="*/ 244221 h 316611"/>
                    <a:gd name="connsiteX12" fmla="*/ 0 w 302609"/>
                    <a:gd name="connsiteY12" fmla="*/ 9049 h 316611"/>
                    <a:gd name="connsiteX13" fmla="*/ 9525 w 302609"/>
                    <a:gd name="connsiteY13" fmla="*/ 0 h 316611"/>
                    <a:gd name="connsiteX14" fmla="*/ 32099 w 302609"/>
                    <a:gd name="connsiteY14" fmla="*/ 0 h 316611"/>
                    <a:gd name="connsiteX15" fmla="*/ 41624 w 302609"/>
                    <a:gd name="connsiteY15" fmla="*/ 9049 h 316611"/>
                    <a:gd name="connsiteX16" fmla="*/ 41624 w 302609"/>
                    <a:gd name="connsiteY16" fmla="*/ 238792 h 31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2609" h="316611">
                      <a:moveTo>
                        <a:pt x="41624" y="238792"/>
                      </a:moveTo>
                      <a:cubicBezTo>
                        <a:pt x="41624" y="272701"/>
                        <a:pt x="50673" y="280892"/>
                        <a:pt x="91345" y="280892"/>
                      </a:cubicBezTo>
                      <a:lnTo>
                        <a:pt x="210788" y="280892"/>
                      </a:lnTo>
                      <a:cubicBezTo>
                        <a:pt x="251460" y="280892"/>
                        <a:pt x="260509" y="272701"/>
                        <a:pt x="260509" y="238792"/>
                      </a:cubicBezTo>
                      <a:lnTo>
                        <a:pt x="260509" y="9049"/>
                      </a:lnTo>
                      <a:cubicBezTo>
                        <a:pt x="260509" y="3143"/>
                        <a:pt x="264128" y="0"/>
                        <a:pt x="270034" y="0"/>
                      </a:cubicBezTo>
                      <a:lnTo>
                        <a:pt x="293084" y="0"/>
                      </a:lnTo>
                      <a:cubicBezTo>
                        <a:pt x="298990" y="0"/>
                        <a:pt x="302609" y="3143"/>
                        <a:pt x="302609" y="9049"/>
                      </a:cubicBezTo>
                      <a:lnTo>
                        <a:pt x="302609" y="244221"/>
                      </a:lnTo>
                      <a:cubicBezTo>
                        <a:pt x="302609" y="292608"/>
                        <a:pt x="277749" y="316611"/>
                        <a:pt x="227076" y="316611"/>
                      </a:cubicBezTo>
                      <a:lnTo>
                        <a:pt x="76010" y="316611"/>
                      </a:lnTo>
                      <a:cubicBezTo>
                        <a:pt x="25337" y="316611"/>
                        <a:pt x="0" y="292608"/>
                        <a:pt x="0" y="244221"/>
                      </a:cubicBezTo>
                      <a:lnTo>
                        <a:pt x="0" y="9049"/>
                      </a:lnTo>
                      <a:cubicBezTo>
                        <a:pt x="0" y="3143"/>
                        <a:pt x="3143" y="0"/>
                        <a:pt x="9525" y="0"/>
                      </a:cubicBezTo>
                      <a:lnTo>
                        <a:pt x="32099" y="0"/>
                      </a:lnTo>
                      <a:cubicBezTo>
                        <a:pt x="38481" y="0"/>
                        <a:pt x="41624" y="3143"/>
                        <a:pt x="41624" y="9049"/>
                      </a:cubicBezTo>
                      <a:lnTo>
                        <a:pt x="41624" y="238792"/>
                      </a:lnTo>
                      <a:close/>
                    </a:path>
                  </a:pathLst>
                </a:custGeom>
                <a:solidFill>
                  <a:srgbClr val="000000"/>
                </a:solidFill>
                <a:ln w="9525" cap="flat">
                  <a:noFill/>
                  <a:prstDash val="solid"/>
                  <a:miter/>
                </a:ln>
              </p:spPr>
              <p:txBody>
                <a:bodyPr rtlCol="0" anchor="ctr"/>
                <a:lstStyle/>
                <a:p>
                  <a:endParaRPr lang="en-US" sz="2400"/>
                </a:p>
              </p:txBody>
            </p:sp>
            <p:sp>
              <p:nvSpPr>
                <p:cNvPr id="225" name="Freeform: Shape 224">
                  <a:extLst>
                    <a:ext uri="{FF2B5EF4-FFF2-40B4-BE49-F238E27FC236}">
                      <a16:creationId xmlns:a16="http://schemas.microsoft.com/office/drawing/2014/main" id="{AE3B22CF-38F0-4850-9B56-07E3963679C8}"/>
                    </a:ext>
                  </a:extLst>
                </p:cNvPr>
                <p:cNvSpPr/>
                <p:nvPr/>
              </p:nvSpPr>
              <p:spPr>
                <a:xfrm>
                  <a:off x="5002624" y="2856547"/>
                  <a:ext cx="306990" cy="316515"/>
                </a:xfrm>
                <a:custGeom>
                  <a:avLst/>
                  <a:gdLst>
                    <a:gd name="connsiteX0" fmla="*/ 31623 w 306990"/>
                    <a:gd name="connsiteY0" fmla="*/ 230029 h 316515"/>
                    <a:gd name="connsiteX1" fmla="*/ 41148 w 306990"/>
                    <a:gd name="connsiteY1" fmla="*/ 239077 h 316515"/>
                    <a:gd name="connsiteX2" fmla="*/ 41148 w 306990"/>
                    <a:gd name="connsiteY2" fmla="*/ 248126 h 316515"/>
                    <a:gd name="connsiteX3" fmla="*/ 74581 w 306990"/>
                    <a:gd name="connsiteY3" fmla="*/ 280702 h 316515"/>
                    <a:gd name="connsiteX4" fmla="*/ 217456 w 306990"/>
                    <a:gd name="connsiteY4" fmla="*/ 280702 h 316515"/>
                    <a:gd name="connsiteX5" fmla="*/ 264986 w 306990"/>
                    <a:gd name="connsiteY5" fmla="*/ 240030 h 316515"/>
                    <a:gd name="connsiteX6" fmla="*/ 264986 w 306990"/>
                    <a:gd name="connsiteY6" fmla="*/ 215170 h 316515"/>
                    <a:gd name="connsiteX7" fmla="*/ 217456 w 306990"/>
                    <a:gd name="connsiteY7" fmla="*/ 174498 h 316515"/>
                    <a:gd name="connsiteX8" fmla="*/ 74962 w 306990"/>
                    <a:gd name="connsiteY8" fmla="*/ 174498 h 316515"/>
                    <a:gd name="connsiteX9" fmla="*/ 4382 w 306990"/>
                    <a:gd name="connsiteY9" fmla="*/ 106680 h 316515"/>
                    <a:gd name="connsiteX10" fmla="*/ 4382 w 306990"/>
                    <a:gd name="connsiteY10" fmla="*/ 67818 h 316515"/>
                    <a:gd name="connsiteX11" fmla="*/ 74962 w 306990"/>
                    <a:gd name="connsiteY11" fmla="*/ 0 h 316515"/>
                    <a:gd name="connsiteX12" fmla="*/ 227362 w 306990"/>
                    <a:gd name="connsiteY12" fmla="*/ 0 h 316515"/>
                    <a:gd name="connsiteX13" fmla="*/ 300609 w 306990"/>
                    <a:gd name="connsiteY13" fmla="*/ 70104 h 316515"/>
                    <a:gd name="connsiteX14" fmla="*/ 300609 w 306990"/>
                    <a:gd name="connsiteY14" fmla="*/ 77343 h 316515"/>
                    <a:gd name="connsiteX15" fmla="*/ 291084 w 306990"/>
                    <a:gd name="connsiteY15" fmla="*/ 86392 h 316515"/>
                    <a:gd name="connsiteX16" fmla="*/ 269367 w 306990"/>
                    <a:gd name="connsiteY16" fmla="*/ 86392 h 316515"/>
                    <a:gd name="connsiteX17" fmla="*/ 259842 w 306990"/>
                    <a:gd name="connsiteY17" fmla="*/ 77343 h 316515"/>
                    <a:gd name="connsiteX18" fmla="*/ 259842 w 306990"/>
                    <a:gd name="connsiteY18" fmla="*/ 68294 h 316515"/>
                    <a:gd name="connsiteX19" fmla="*/ 225933 w 306990"/>
                    <a:gd name="connsiteY19" fmla="*/ 35719 h 316515"/>
                    <a:gd name="connsiteX20" fmla="*/ 93440 w 306990"/>
                    <a:gd name="connsiteY20" fmla="*/ 35719 h 316515"/>
                    <a:gd name="connsiteX21" fmla="*/ 45911 w 306990"/>
                    <a:gd name="connsiteY21" fmla="*/ 76390 h 316515"/>
                    <a:gd name="connsiteX22" fmla="*/ 45911 w 306990"/>
                    <a:gd name="connsiteY22" fmla="*/ 98107 h 316515"/>
                    <a:gd name="connsiteX23" fmla="*/ 93440 w 306990"/>
                    <a:gd name="connsiteY23" fmla="*/ 138779 h 316515"/>
                    <a:gd name="connsiteX24" fmla="*/ 235934 w 306990"/>
                    <a:gd name="connsiteY24" fmla="*/ 138779 h 316515"/>
                    <a:gd name="connsiteX25" fmla="*/ 306991 w 306990"/>
                    <a:gd name="connsiteY25" fmla="*/ 206597 h 316515"/>
                    <a:gd name="connsiteX26" fmla="*/ 306991 w 306990"/>
                    <a:gd name="connsiteY26" fmla="*/ 248698 h 316515"/>
                    <a:gd name="connsiteX27" fmla="*/ 235934 w 306990"/>
                    <a:gd name="connsiteY27" fmla="*/ 316516 h 316515"/>
                    <a:gd name="connsiteX28" fmla="*/ 73247 w 306990"/>
                    <a:gd name="connsiteY28" fmla="*/ 316516 h 316515"/>
                    <a:gd name="connsiteX29" fmla="*/ 0 w 306990"/>
                    <a:gd name="connsiteY29" fmla="*/ 246412 h 316515"/>
                    <a:gd name="connsiteX30" fmla="*/ 0 w 306990"/>
                    <a:gd name="connsiteY30" fmla="*/ 239173 h 316515"/>
                    <a:gd name="connsiteX31" fmla="*/ 9525 w 306990"/>
                    <a:gd name="connsiteY31" fmla="*/ 230124 h 316515"/>
                    <a:gd name="connsiteX32" fmla="*/ 31623 w 306990"/>
                    <a:gd name="connsiteY32" fmla="*/ 230124 h 31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06990" h="316515">
                      <a:moveTo>
                        <a:pt x="31623" y="230029"/>
                      </a:moveTo>
                      <a:cubicBezTo>
                        <a:pt x="37529" y="230029"/>
                        <a:pt x="41148" y="233172"/>
                        <a:pt x="41148" y="239077"/>
                      </a:cubicBezTo>
                      <a:lnTo>
                        <a:pt x="41148" y="248126"/>
                      </a:lnTo>
                      <a:cubicBezTo>
                        <a:pt x="41148" y="270319"/>
                        <a:pt x="51054" y="280702"/>
                        <a:pt x="74581" y="280702"/>
                      </a:cubicBezTo>
                      <a:lnTo>
                        <a:pt x="217456" y="280702"/>
                      </a:lnTo>
                      <a:cubicBezTo>
                        <a:pt x="257746" y="280702"/>
                        <a:pt x="264986" y="272986"/>
                        <a:pt x="264986" y="240030"/>
                      </a:cubicBezTo>
                      <a:lnTo>
                        <a:pt x="264986" y="215170"/>
                      </a:lnTo>
                      <a:cubicBezTo>
                        <a:pt x="264986" y="182118"/>
                        <a:pt x="257746" y="174498"/>
                        <a:pt x="217456" y="174498"/>
                      </a:cubicBezTo>
                      <a:lnTo>
                        <a:pt x="74962" y="174498"/>
                      </a:lnTo>
                      <a:cubicBezTo>
                        <a:pt x="27432" y="174498"/>
                        <a:pt x="4382" y="151828"/>
                        <a:pt x="4382" y="106680"/>
                      </a:cubicBezTo>
                      <a:lnTo>
                        <a:pt x="4382" y="67818"/>
                      </a:lnTo>
                      <a:cubicBezTo>
                        <a:pt x="4382" y="22574"/>
                        <a:pt x="27432" y="0"/>
                        <a:pt x="74962" y="0"/>
                      </a:cubicBezTo>
                      <a:lnTo>
                        <a:pt x="227362" y="0"/>
                      </a:lnTo>
                      <a:cubicBezTo>
                        <a:pt x="279845" y="0"/>
                        <a:pt x="300609" y="19907"/>
                        <a:pt x="300609" y="70104"/>
                      </a:cubicBezTo>
                      <a:lnTo>
                        <a:pt x="300609" y="77343"/>
                      </a:lnTo>
                      <a:cubicBezTo>
                        <a:pt x="300609" y="83248"/>
                        <a:pt x="297466" y="86392"/>
                        <a:pt x="291084" y="86392"/>
                      </a:cubicBezTo>
                      <a:lnTo>
                        <a:pt x="269367" y="86392"/>
                      </a:lnTo>
                      <a:cubicBezTo>
                        <a:pt x="263080" y="86392"/>
                        <a:pt x="259842" y="83248"/>
                        <a:pt x="259842" y="77343"/>
                      </a:cubicBezTo>
                      <a:lnTo>
                        <a:pt x="259842" y="68294"/>
                      </a:lnTo>
                      <a:cubicBezTo>
                        <a:pt x="259842" y="46101"/>
                        <a:pt x="249936" y="35719"/>
                        <a:pt x="225933" y="35719"/>
                      </a:cubicBezTo>
                      <a:lnTo>
                        <a:pt x="93440" y="35719"/>
                      </a:lnTo>
                      <a:cubicBezTo>
                        <a:pt x="53626" y="35719"/>
                        <a:pt x="45911" y="43434"/>
                        <a:pt x="45911" y="76390"/>
                      </a:cubicBezTo>
                      <a:lnTo>
                        <a:pt x="45911" y="98107"/>
                      </a:lnTo>
                      <a:cubicBezTo>
                        <a:pt x="45911" y="131159"/>
                        <a:pt x="53626" y="138779"/>
                        <a:pt x="93440" y="138779"/>
                      </a:cubicBezTo>
                      <a:lnTo>
                        <a:pt x="235934" y="138779"/>
                      </a:lnTo>
                      <a:cubicBezTo>
                        <a:pt x="283464" y="138779"/>
                        <a:pt x="306991" y="161449"/>
                        <a:pt x="306991" y="206597"/>
                      </a:cubicBezTo>
                      <a:lnTo>
                        <a:pt x="306991" y="248698"/>
                      </a:lnTo>
                      <a:cubicBezTo>
                        <a:pt x="306991" y="293942"/>
                        <a:pt x="283464" y="316516"/>
                        <a:pt x="235934" y="316516"/>
                      </a:cubicBezTo>
                      <a:lnTo>
                        <a:pt x="73247" y="316516"/>
                      </a:lnTo>
                      <a:cubicBezTo>
                        <a:pt x="21241" y="316516"/>
                        <a:pt x="0" y="296609"/>
                        <a:pt x="0" y="246412"/>
                      </a:cubicBezTo>
                      <a:lnTo>
                        <a:pt x="0" y="239173"/>
                      </a:lnTo>
                      <a:cubicBezTo>
                        <a:pt x="0" y="233267"/>
                        <a:pt x="3620" y="230124"/>
                        <a:pt x="9525" y="230124"/>
                      </a:cubicBezTo>
                      <a:lnTo>
                        <a:pt x="31623" y="230124"/>
                      </a:lnTo>
                      <a:close/>
                    </a:path>
                  </a:pathLst>
                </a:custGeom>
                <a:solidFill>
                  <a:srgbClr val="000000"/>
                </a:solidFill>
                <a:ln w="9525" cap="flat">
                  <a:noFill/>
                  <a:prstDash val="solid"/>
                  <a:miter/>
                </a:ln>
              </p:spPr>
              <p:txBody>
                <a:bodyPr rtlCol="0" anchor="ctr"/>
                <a:lstStyle/>
                <a:p>
                  <a:endParaRPr lang="en-US" sz="2400"/>
                </a:p>
              </p:txBody>
            </p:sp>
            <p:sp>
              <p:nvSpPr>
                <p:cNvPr id="226" name="Freeform: Shape 225">
                  <a:extLst>
                    <a:ext uri="{FF2B5EF4-FFF2-40B4-BE49-F238E27FC236}">
                      <a16:creationId xmlns:a16="http://schemas.microsoft.com/office/drawing/2014/main" id="{7CAC99BA-00B5-4BCE-8E45-533E3FA0A234}"/>
                    </a:ext>
                  </a:extLst>
                </p:cNvPr>
                <p:cNvSpPr/>
                <p:nvPr/>
              </p:nvSpPr>
              <p:spPr>
                <a:xfrm>
                  <a:off x="5387911" y="2856356"/>
                  <a:ext cx="298132" cy="316611"/>
                </a:xfrm>
                <a:custGeom>
                  <a:avLst/>
                  <a:gdLst>
                    <a:gd name="connsiteX0" fmla="*/ 128016 w 298132"/>
                    <a:gd name="connsiteY0" fmla="*/ 35719 h 316611"/>
                    <a:gd name="connsiteX1" fmla="*/ 9525 w 298132"/>
                    <a:gd name="connsiteY1" fmla="*/ 35719 h 316611"/>
                    <a:gd name="connsiteX2" fmla="*/ 0 w 298132"/>
                    <a:gd name="connsiteY2" fmla="*/ 26670 h 316611"/>
                    <a:gd name="connsiteX3" fmla="*/ 0 w 298132"/>
                    <a:gd name="connsiteY3" fmla="*/ 9049 h 316611"/>
                    <a:gd name="connsiteX4" fmla="*/ 9525 w 298132"/>
                    <a:gd name="connsiteY4" fmla="*/ 0 h 316611"/>
                    <a:gd name="connsiteX5" fmla="*/ 288607 w 298132"/>
                    <a:gd name="connsiteY5" fmla="*/ 0 h 316611"/>
                    <a:gd name="connsiteX6" fmla="*/ 298132 w 298132"/>
                    <a:gd name="connsiteY6" fmla="*/ 9049 h 316611"/>
                    <a:gd name="connsiteX7" fmla="*/ 298132 w 298132"/>
                    <a:gd name="connsiteY7" fmla="*/ 26670 h 316611"/>
                    <a:gd name="connsiteX8" fmla="*/ 288607 w 298132"/>
                    <a:gd name="connsiteY8" fmla="*/ 35719 h 316611"/>
                    <a:gd name="connsiteX9" fmla="*/ 170116 w 298132"/>
                    <a:gd name="connsiteY9" fmla="*/ 35719 h 316611"/>
                    <a:gd name="connsiteX10" fmla="*/ 170116 w 298132"/>
                    <a:gd name="connsiteY10" fmla="*/ 307562 h 316611"/>
                    <a:gd name="connsiteX11" fmla="*/ 160591 w 298132"/>
                    <a:gd name="connsiteY11" fmla="*/ 316611 h 316611"/>
                    <a:gd name="connsiteX12" fmla="*/ 137541 w 298132"/>
                    <a:gd name="connsiteY12" fmla="*/ 316611 h 316611"/>
                    <a:gd name="connsiteX13" fmla="*/ 128016 w 298132"/>
                    <a:gd name="connsiteY13" fmla="*/ 307562 h 316611"/>
                    <a:gd name="connsiteX14" fmla="*/ 128016 w 298132"/>
                    <a:gd name="connsiteY14" fmla="*/ 35719 h 31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8132" h="316611">
                      <a:moveTo>
                        <a:pt x="128016" y="35719"/>
                      </a:moveTo>
                      <a:lnTo>
                        <a:pt x="9525" y="35719"/>
                      </a:lnTo>
                      <a:cubicBezTo>
                        <a:pt x="3143" y="35719"/>
                        <a:pt x="0" y="32576"/>
                        <a:pt x="0" y="26670"/>
                      </a:cubicBezTo>
                      <a:lnTo>
                        <a:pt x="0" y="9049"/>
                      </a:lnTo>
                      <a:cubicBezTo>
                        <a:pt x="0" y="3143"/>
                        <a:pt x="3143" y="0"/>
                        <a:pt x="9525" y="0"/>
                      </a:cubicBezTo>
                      <a:lnTo>
                        <a:pt x="288607" y="0"/>
                      </a:lnTo>
                      <a:cubicBezTo>
                        <a:pt x="294894" y="0"/>
                        <a:pt x="298132" y="3143"/>
                        <a:pt x="298132" y="9049"/>
                      </a:cubicBezTo>
                      <a:lnTo>
                        <a:pt x="298132" y="26670"/>
                      </a:lnTo>
                      <a:cubicBezTo>
                        <a:pt x="298132" y="32576"/>
                        <a:pt x="294989" y="35719"/>
                        <a:pt x="288607" y="35719"/>
                      </a:cubicBezTo>
                      <a:lnTo>
                        <a:pt x="170116" y="35719"/>
                      </a:lnTo>
                      <a:lnTo>
                        <a:pt x="170116" y="307562"/>
                      </a:lnTo>
                      <a:cubicBezTo>
                        <a:pt x="170116" y="313468"/>
                        <a:pt x="166497" y="316611"/>
                        <a:pt x="160591" y="316611"/>
                      </a:cubicBezTo>
                      <a:lnTo>
                        <a:pt x="137541" y="316611"/>
                      </a:lnTo>
                      <a:cubicBezTo>
                        <a:pt x="131636" y="316611"/>
                        <a:pt x="128016" y="313468"/>
                        <a:pt x="128016" y="307562"/>
                      </a:cubicBezTo>
                      <a:lnTo>
                        <a:pt x="128016" y="35719"/>
                      </a:lnTo>
                      <a:close/>
                    </a:path>
                  </a:pathLst>
                </a:custGeom>
                <a:solidFill>
                  <a:srgbClr val="000000"/>
                </a:solidFill>
                <a:ln w="9525" cap="flat">
                  <a:noFill/>
                  <a:prstDash val="solid"/>
                  <a:miter/>
                </a:ln>
              </p:spPr>
              <p:txBody>
                <a:bodyPr rtlCol="0" anchor="ctr"/>
                <a:lstStyle/>
                <a:p>
                  <a:endParaRPr lang="en-US" sz="2400"/>
                </a:p>
              </p:txBody>
            </p:sp>
            <p:sp>
              <p:nvSpPr>
                <p:cNvPr id="227" name="Freeform: Shape 226">
                  <a:extLst>
                    <a:ext uri="{FF2B5EF4-FFF2-40B4-BE49-F238E27FC236}">
                      <a16:creationId xmlns:a16="http://schemas.microsoft.com/office/drawing/2014/main" id="{CC2D2314-26A6-4D68-AAFA-6F886E993F8E}"/>
                    </a:ext>
                  </a:extLst>
                </p:cNvPr>
                <p:cNvSpPr/>
                <p:nvPr/>
              </p:nvSpPr>
              <p:spPr>
                <a:xfrm>
                  <a:off x="5779483" y="2856356"/>
                  <a:ext cx="314486" cy="316706"/>
                </a:xfrm>
                <a:custGeom>
                  <a:avLst/>
                  <a:gdLst>
                    <a:gd name="connsiteX0" fmla="*/ 302800 w 314486"/>
                    <a:gd name="connsiteY0" fmla="*/ 67913 h 316706"/>
                    <a:gd name="connsiteX1" fmla="*/ 302800 w 314486"/>
                    <a:gd name="connsiteY1" fmla="*/ 129445 h 316706"/>
                    <a:gd name="connsiteX2" fmla="*/ 231743 w 314486"/>
                    <a:gd name="connsiteY2" fmla="*/ 197263 h 316706"/>
                    <a:gd name="connsiteX3" fmla="*/ 200501 w 314486"/>
                    <a:gd name="connsiteY3" fmla="*/ 197263 h 316706"/>
                    <a:gd name="connsiteX4" fmla="*/ 312230 w 314486"/>
                    <a:gd name="connsiteY4" fmla="*/ 307658 h 316706"/>
                    <a:gd name="connsiteX5" fmla="*/ 309467 w 314486"/>
                    <a:gd name="connsiteY5" fmla="*/ 316706 h 316706"/>
                    <a:gd name="connsiteX6" fmla="*/ 276892 w 314486"/>
                    <a:gd name="connsiteY6" fmla="*/ 316706 h 316706"/>
                    <a:gd name="connsiteX7" fmla="*/ 261461 w 314486"/>
                    <a:gd name="connsiteY7" fmla="*/ 310801 h 316706"/>
                    <a:gd name="connsiteX8" fmla="*/ 151543 w 314486"/>
                    <a:gd name="connsiteY8" fmla="*/ 198215 h 316706"/>
                    <a:gd name="connsiteX9" fmla="*/ 41624 w 314486"/>
                    <a:gd name="connsiteY9" fmla="*/ 198215 h 316706"/>
                    <a:gd name="connsiteX10" fmla="*/ 41624 w 314486"/>
                    <a:gd name="connsiteY10" fmla="*/ 307658 h 316706"/>
                    <a:gd name="connsiteX11" fmla="*/ 32099 w 314486"/>
                    <a:gd name="connsiteY11" fmla="*/ 316706 h 316706"/>
                    <a:gd name="connsiteX12" fmla="*/ 9525 w 314486"/>
                    <a:gd name="connsiteY12" fmla="*/ 316706 h 316706"/>
                    <a:gd name="connsiteX13" fmla="*/ 0 w 314486"/>
                    <a:gd name="connsiteY13" fmla="*/ 307658 h 316706"/>
                    <a:gd name="connsiteX14" fmla="*/ 0 w 314486"/>
                    <a:gd name="connsiteY14" fmla="*/ 9049 h 316706"/>
                    <a:gd name="connsiteX15" fmla="*/ 9525 w 314486"/>
                    <a:gd name="connsiteY15" fmla="*/ 0 h 316706"/>
                    <a:gd name="connsiteX16" fmla="*/ 231648 w 314486"/>
                    <a:gd name="connsiteY16" fmla="*/ 0 h 316706"/>
                    <a:gd name="connsiteX17" fmla="*/ 302800 w 314486"/>
                    <a:gd name="connsiteY17" fmla="*/ 67913 h 316706"/>
                    <a:gd name="connsiteX18" fmla="*/ 41815 w 314486"/>
                    <a:gd name="connsiteY18" fmla="*/ 162401 h 316706"/>
                    <a:gd name="connsiteX19" fmla="*/ 211931 w 314486"/>
                    <a:gd name="connsiteY19" fmla="*/ 162401 h 316706"/>
                    <a:gd name="connsiteX20" fmla="*/ 260795 w 314486"/>
                    <a:gd name="connsiteY20" fmla="*/ 120301 h 316706"/>
                    <a:gd name="connsiteX21" fmla="*/ 260795 w 314486"/>
                    <a:gd name="connsiteY21" fmla="*/ 77819 h 316706"/>
                    <a:gd name="connsiteX22" fmla="*/ 211931 w 314486"/>
                    <a:gd name="connsiteY22" fmla="*/ 35719 h 316706"/>
                    <a:gd name="connsiteX23" fmla="*/ 41815 w 314486"/>
                    <a:gd name="connsiteY23" fmla="*/ 35719 h 316706"/>
                    <a:gd name="connsiteX24" fmla="*/ 41815 w 314486"/>
                    <a:gd name="connsiteY24" fmla="*/ 162401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4486" h="316706">
                      <a:moveTo>
                        <a:pt x="302800" y="67913"/>
                      </a:moveTo>
                      <a:lnTo>
                        <a:pt x="302800" y="129445"/>
                      </a:lnTo>
                      <a:cubicBezTo>
                        <a:pt x="302800" y="174689"/>
                        <a:pt x="279273" y="197263"/>
                        <a:pt x="231743" y="197263"/>
                      </a:cubicBezTo>
                      <a:lnTo>
                        <a:pt x="200501" y="197263"/>
                      </a:lnTo>
                      <a:lnTo>
                        <a:pt x="312230" y="307658"/>
                      </a:lnTo>
                      <a:cubicBezTo>
                        <a:pt x="316325" y="311277"/>
                        <a:pt x="314516" y="316706"/>
                        <a:pt x="309467" y="316706"/>
                      </a:cubicBezTo>
                      <a:lnTo>
                        <a:pt x="276892" y="316706"/>
                      </a:lnTo>
                      <a:cubicBezTo>
                        <a:pt x="269177" y="316706"/>
                        <a:pt x="265557" y="314897"/>
                        <a:pt x="261461" y="310801"/>
                      </a:cubicBezTo>
                      <a:lnTo>
                        <a:pt x="151543" y="198215"/>
                      </a:lnTo>
                      <a:lnTo>
                        <a:pt x="41624" y="198215"/>
                      </a:lnTo>
                      <a:lnTo>
                        <a:pt x="41624" y="307658"/>
                      </a:lnTo>
                      <a:cubicBezTo>
                        <a:pt x="41624" y="313563"/>
                        <a:pt x="38481" y="316706"/>
                        <a:pt x="32099" y="316706"/>
                      </a:cubicBezTo>
                      <a:lnTo>
                        <a:pt x="9525" y="316706"/>
                      </a:lnTo>
                      <a:cubicBezTo>
                        <a:pt x="3143" y="316706"/>
                        <a:pt x="0" y="313563"/>
                        <a:pt x="0" y="307658"/>
                      </a:cubicBezTo>
                      <a:lnTo>
                        <a:pt x="0" y="9049"/>
                      </a:lnTo>
                      <a:cubicBezTo>
                        <a:pt x="0" y="3143"/>
                        <a:pt x="3143" y="0"/>
                        <a:pt x="9525" y="0"/>
                      </a:cubicBezTo>
                      <a:lnTo>
                        <a:pt x="231648" y="0"/>
                      </a:lnTo>
                      <a:cubicBezTo>
                        <a:pt x="279273" y="0"/>
                        <a:pt x="302800" y="22670"/>
                        <a:pt x="302800" y="67913"/>
                      </a:cubicBezTo>
                      <a:close/>
                      <a:moveTo>
                        <a:pt x="41815" y="162401"/>
                      </a:moveTo>
                      <a:lnTo>
                        <a:pt x="211931" y="162401"/>
                      </a:lnTo>
                      <a:cubicBezTo>
                        <a:pt x="253079" y="162401"/>
                        <a:pt x="260795" y="154305"/>
                        <a:pt x="260795" y="120301"/>
                      </a:cubicBezTo>
                      <a:lnTo>
                        <a:pt x="260795" y="77819"/>
                      </a:lnTo>
                      <a:cubicBezTo>
                        <a:pt x="260795" y="43910"/>
                        <a:pt x="253079" y="35719"/>
                        <a:pt x="211931" y="35719"/>
                      </a:cubicBezTo>
                      <a:lnTo>
                        <a:pt x="41815" y="35719"/>
                      </a:lnTo>
                      <a:lnTo>
                        <a:pt x="41815" y="162401"/>
                      </a:lnTo>
                      <a:close/>
                    </a:path>
                  </a:pathLst>
                </a:custGeom>
                <a:solidFill>
                  <a:srgbClr val="000000"/>
                </a:solidFill>
                <a:ln w="9525" cap="flat">
                  <a:noFill/>
                  <a:prstDash val="solid"/>
                  <a:miter/>
                </a:ln>
              </p:spPr>
              <p:txBody>
                <a:bodyPr rtlCol="0" anchor="ctr"/>
                <a:lstStyle/>
                <a:p>
                  <a:endParaRPr lang="en-US" sz="2400"/>
                </a:p>
              </p:txBody>
            </p:sp>
            <p:sp>
              <p:nvSpPr>
                <p:cNvPr id="228" name="Freeform: Shape 227">
                  <a:extLst>
                    <a:ext uri="{FF2B5EF4-FFF2-40B4-BE49-F238E27FC236}">
                      <a16:creationId xmlns:a16="http://schemas.microsoft.com/office/drawing/2014/main" id="{3D6A2DF5-F3F3-46C5-AB98-1164ED19DDC3}"/>
                    </a:ext>
                  </a:extLst>
                </p:cNvPr>
                <p:cNvSpPr/>
                <p:nvPr/>
              </p:nvSpPr>
              <p:spPr>
                <a:xfrm>
                  <a:off x="6153266" y="2856356"/>
                  <a:ext cx="333448" cy="316611"/>
                </a:xfrm>
                <a:custGeom>
                  <a:avLst/>
                  <a:gdLst>
                    <a:gd name="connsiteX0" fmla="*/ 145711 w 333448"/>
                    <a:gd name="connsiteY0" fmla="*/ 195453 h 316611"/>
                    <a:gd name="connsiteX1" fmla="*/ 1883 w 333448"/>
                    <a:gd name="connsiteY1" fmla="*/ 9144 h 316611"/>
                    <a:gd name="connsiteX2" fmla="*/ 5503 w 333448"/>
                    <a:gd name="connsiteY2" fmla="*/ 95 h 316611"/>
                    <a:gd name="connsiteX3" fmla="*/ 34935 w 333448"/>
                    <a:gd name="connsiteY3" fmla="*/ 95 h 316611"/>
                    <a:gd name="connsiteX4" fmla="*/ 49889 w 333448"/>
                    <a:gd name="connsiteY4" fmla="*/ 6001 h 316611"/>
                    <a:gd name="connsiteX5" fmla="*/ 167523 w 333448"/>
                    <a:gd name="connsiteY5" fmla="*/ 164783 h 316611"/>
                    <a:gd name="connsiteX6" fmla="*/ 285442 w 333448"/>
                    <a:gd name="connsiteY6" fmla="*/ 5906 h 316611"/>
                    <a:gd name="connsiteX7" fmla="*/ 300778 w 333448"/>
                    <a:gd name="connsiteY7" fmla="*/ 0 h 316611"/>
                    <a:gd name="connsiteX8" fmla="*/ 328400 w 333448"/>
                    <a:gd name="connsiteY8" fmla="*/ 0 h 316611"/>
                    <a:gd name="connsiteX9" fmla="*/ 331544 w 333448"/>
                    <a:gd name="connsiteY9" fmla="*/ 9049 h 316611"/>
                    <a:gd name="connsiteX10" fmla="*/ 187716 w 333448"/>
                    <a:gd name="connsiteY10" fmla="*/ 194977 h 316611"/>
                    <a:gd name="connsiteX11" fmla="*/ 187716 w 333448"/>
                    <a:gd name="connsiteY11" fmla="*/ 307562 h 316611"/>
                    <a:gd name="connsiteX12" fmla="*/ 178191 w 333448"/>
                    <a:gd name="connsiteY12" fmla="*/ 316611 h 316611"/>
                    <a:gd name="connsiteX13" fmla="*/ 155140 w 333448"/>
                    <a:gd name="connsiteY13" fmla="*/ 316611 h 316611"/>
                    <a:gd name="connsiteX14" fmla="*/ 145615 w 333448"/>
                    <a:gd name="connsiteY14" fmla="*/ 307562 h 316611"/>
                    <a:gd name="connsiteX15" fmla="*/ 145615 w 333448"/>
                    <a:gd name="connsiteY15" fmla="*/ 195453 h 31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448" h="316611">
                      <a:moveTo>
                        <a:pt x="145711" y="195453"/>
                      </a:moveTo>
                      <a:lnTo>
                        <a:pt x="1883" y="9144"/>
                      </a:lnTo>
                      <a:cubicBezTo>
                        <a:pt x="-1736" y="4667"/>
                        <a:pt x="73" y="95"/>
                        <a:pt x="5503" y="95"/>
                      </a:cubicBezTo>
                      <a:lnTo>
                        <a:pt x="34935" y="95"/>
                      </a:lnTo>
                      <a:cubicBezTo>
                        <a:pt x="42650" y="95"/>
                        <a:pt x="46270" y="1429"/>
                        <a:pt x="49889" y="6001"/>
                      </a:cubicBezTo>
                      <a:lnTo>
                        <a:pt x="167523" y="164783"/>
                      </a:lnTo>
                      <a:lnTo>
                        <a:pt x="285442" y="5906"/>
                      </a:lnTo>
                      <a:cubicBezTo>
                        <a:pt x="289062" y="953"/>
                        <a:pt x="293157" y="0"/>
                        <a:pt x="300778" y="0"/>
                      </a:cubicBezTo>
                      <a:lnTo>
                        <a:pt x="328400" y="0"/>
                      </a:lnTo>
                      <a:cubicBezTo>
                        <a:pt x="333353" y="0"/>
                        <a:pt x="335163" y="4572"/>
                        <a:pt x="331544" y="9049"/>
                      </a:cubicBezTo>
                      <a:lnTo>
                        <a:pt x="187716" y="194977"/>
                      </a:lnTo>
                      <a:lnTo>
                        <a:pt x="187716" y="307562"/>
                      </a:lnTo>
                      <a:cubicBezTo>
                        <a:pt x="187716" y="313468"/>
                        <a:pt x="184573" y="316611"/>
                        <a:pt x="178191" y="316611"/>
                      </a:cubicBezTo>
                      <a:lnTo>
                        <a:pt x="155140" y="316611"/>
                      </a:lnTo>
                      <a:cubicBezTo>
                        <a:pt x="149235" y="316611"/>
                        <a:pt x="145615" y="313468"/>
                        <a:pt x="145615" y="307562"/>
                      </a:cubicBezTo>
                      <a:lnTo>
                        <a:pt x="145615" y="195453"/>
                      </a:lnTo>
                      <a:close/>
                    </a:path>
                  </a:pathLst>
                </a:custGeom>
                <a:solidFill>
                  <a:srgbClr val="000000"/>
                </a:solidFill>
                <a:ln w="9525" cap="flat">
                  <a:noFill/>
                  <a:prstDash val="solid"/>
                  <a:miter/>
                </a:ln>
              </p:spPr>
              <p:txBody>
                <a:bodyPr rtlCol="0" anchor="ctr"/>
                <a:lstStyle/>
                <a:p>
                  <a:endParaRPr lang="en-US" sz="2400"/>
                </a:p>
              </p:txBody>
            </p:sp>
            <p:sp>
              <p:nvSpPr>
                <p:cNvPr id="229" name="Freeform: Shape 228">
                  <a:extLst>
                    <a:ext uri="{FF2B5EF4-FFF2-40B4-BE49-F238E27FC236}">
                      <a16:creationId xmlns:a16="http://schemas.microsoft.com/office/drawing/2014/main" id="{CCB687C6-E2BA-4260-A161-774ADDF7525D}"/>
                    </a:ext>
                  </a:extLst>
                </p:cNvPr>
                <p:cNvSpPr/>
                <p:nvPr/>
              </p:nvSpPr>
              <p:spPr>
                <a:xfrm>
                  <a:off x="6750747" y="2856356"/>
                  <a:ext cx="304514" cy="316611"/>
                </a:xfrm>
                <a:custGeom>
                  <a:avLst/>
                  <a:gdLst>
                    <a:gd name="connsiteX0" fmla="*/ 204502 w 304514"/>
                    <a:gd name="connsiteY0" fmla="*/ 0 h 316611"/>
                    <a:gd name="connsiteX1" fmla="*/ 304515 w 304514"/>
                    <a:gd name="connsiteY1" fmla="*/ 95441 h 316611"/>
                    <a:gd name="connsiteX2" fmla="*/ 304515 w 304514"/>
                    <a:gd name="connsiteY2" fmla="*/ 221171 h 316611"/>
                    <a:gd name="connsiteX3" fmla="*/ 204502 w 304514"/>
                    <a:gd name="connsiteY3" fmla="*/ 316611 h 316611"/>
                    <a:gd name="connsiteX4" fmla="*/ 9525 w 304514"/>
                    <a:gd name="connsiteY4" fmla="*/ 316611 h 316611"/>
                    <a:gd name="connsiteX5" fmla="*/ 0 w 304514"/>
                    <a:gd name="connsiteY5" fmla="*/ 307562 h 316611"/>
                    <a:gd name="connsiteX6" fmla="*/ 0 w 304514"/>
                    <a:gd name="connsiteY6" fmla="*/ 9049 h 316611"/>
                    <a:gd name="connsiteX7" fmla="*/ 9525 w 304514"/>
                    <a:gd name="connsiteY7" fmla="*/ 0 h 316611"/>
                    <a:gd name="connsiteX8" fmla="*/ 204502 w 304514"/>
                    <a:gd name="connsiteY8" fmla="*/ 0 h 316611"/>
                    <a:gd name="connsiteX9" fmla="*/ 41720 w 304514"/>
                    <a:gd name="connsiteY9" fmla="*/ 280892 h 316611"/>
                    <a:gd name="connsiteX10" fmla="*/ 182404 w 304514"/>
                    <a:gd name="connsiteY10" fmla="*/ 280892 h 316611"/>
                    <a:gd name="connsiteX11" fmla="*/ 262890 w 304514"/>
                    <a:gd name="connsiteY11" fmla="*/ 212598 h 316611"/>
                    <a:gd name="connsiteX12" fmla="*/ 262890 w 304514"/>
                    <a:gd name="connsiteY12" fmla="*/ 104013 h 316611"/>
                    <a:gd name="connsiteX13" fmla="*/ 182404 w 304514"/>
                    <a:gd name="connsiteY13" fmla="*/ 35719 h 316611"/>
                    <a:gd name="connsiteX14" fmla="*/ 41720 w 304514"/>
                    <a:gd name="connsiteY14" fmla="*/ 35719 h 316611"/>
                    <a:gd name="connsiteX15" fmla="*/ 41720 w 304514"/>
                    <a:gd name="connsiteY15" fmla="*/ 280892 h 31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514" h="316611">
                      <a:moveTo>
                        <a:pt x="204502" y="0"/>
                      </a:moveTo>
                      <a:cubicBezTo>
                        <a:pt x="265081" y="0"/>
                        <a:pt x="304515" y="37052"/>
                        <a:pt x="304515" y="95441"/>
                      </a:cubicBezTo>
                      <a:lnTo>
                        <a:pt x="304515" y="221171"/>
                      </a:lnTo>
                      <a:cubicBezTo>
                        <a:pt x="304515" y="279559"/>
                        <a:pt x="265176" y="316611"/>
                        <a:pt x="204502" y="316611"/>
                      </a:cubicBezTo>
                      <a:lnTo>
                        <a:pt x="9525" y="316611"/>
                      </a:lnTo>
                      <a:cubicBezTo>
                        <a:pt x="3143" y="316611"/>
                        <a:pt x="0" y="313468"/>
                        <a:pt x="0" y="307562"/>
                      </a:cubicBezTo>
                      <a:lnTo>
                        <a:pt x="0" y="9049"/>
                      </a:lnTo>
                      <a:cubicBezTo>
                        <a:pt x="0" y="3143"/>
                        <a:pt x="3143" y="0"/>
                        <a:pt x="9525" y="0"/>
                      </a:cubicBezTo>
                      <a:lnTo>
                        <a:pt x="204502" y="0"/>
                      </a:lnTo>
                      <a:close/>
                      <a:moveTo>
                        <a:pt x="41720" y="280892"/>
                      </a:moveTo>
                      <a:lnTo>
                        <a:pt x="182404" y="280892"/>
                      </a:lnTo>
                      <a:cubicBezTo>
                        <a:pt x="240697" y="280892"/>
                        <a:pt x="262890" y="261461"/>
                        <a:pt x="262890" y="212598"/>
                      </a:cubicBezTo>
                      <a:lnTo>
                        <a:pt x="262890" y="104013"/>
                      </a:lnTo>
                      <a:cubicBezTo>
                        <a:pt x="262890" y="55150"/>
                        <a:pt x="240697" y="35719"/>
                        <a:pt x="182404" y="35719"/>
                      </a:cubicBezTo>
                      <a:lnTo>
                        <a:pt x="41720" y="35719"/>
                      </a:lnTo>
                      <a:lnTo>
                        <a:pt x="41720" y="280892"/>
                      </a:lnTo>
                      <a:close/>
                    </a:path>
                  </a:pathLst>
                </a:custGeom>
                <a:solidFill>
                  <a:srgbClr val="000000"/>
                </a:solidFill>
                <a:ln w="9525" cap="flat">
                  <a:noFill/>
                  <a:prstDash val="solid"/>
                  <a:miter/>
                </a:ln>
              </p:spPr>
              <p:txBody>
                <a:bodyPr rtlCol="0" anchor="ctr"/>
                <a:lstStyle/>
                <a:p>
                  <a:endParaRPr lang="en-US" sz="2400"/>
                </a:p>
              </p:txBody>
            </p:sp>
            <p:sp>
              <p:nvSpPr>
                <p:cNvPr id="230" name="Freeform: Shape 229">
                  <a:extLst>
                    <a:ext uri="{FF2B5EF4-FFF2-40B4-BE49-F238E27FC236}">
                      <a16:creationId xmlns:a16="http://schemas.microsoft.com/office/drawing/2014/main" id="{AA4EDCDB-FF1E-4973-A247-A8E8123D07E7}"/>
                    </a:ext>
                  </a:extLst>
                </p:cNvPr>
                <p:cNvSpPr/>
                <p:nvPr/>
              </p:nvSpPr>
              <p:spPr>
                <a:xfrm>
                  <a:off x="7129484" y="2856261"/>
                  <a:ext cx="352542" cy="316706"/>
                </a:xfrm>
                <a:custGeom>
                  <a:avLst/>
                  <a:gdLst>
                    <a:gd name="connsiteX0" fmla="*/ 275821 w 352542"/>
                    <a:gd name="connsiteY0" fmla="*/ 243935 h 316706"/>
                    <a:gd name="connsiteX1" fmla="*/ 74558 w 352542"/>
                    <a:gd name="connsiteY1" fmla="*/ 243935 h 316706"/>
                    <a:gd name="connsiteX2" fmla="*/ 43792 w 352542"/>
                    <a:gd name="connsiteY2" fmla="*/ 308610 h 316706"/>
                    <a:gd name="connsiteX3" fmla="*/ 30647 w 352542"/>
                    <a:gd name="connsiteY3" fmla="*/ 316706 h 316706"/>
                    <a:gd name="connsiteX4" fmla="*/ 5787 w 352542"/>
                    <a:gd name="connsiteY4" fmla="*/ 316706 h 316706"/>
                    <a:gd name="connsiteX5" fmla="*/ 1216 w 352542"/>
                    <a:gd name="connsiteY5" fmla="*/ 307657 h 316706"/>
                    <a:gd name="connsiteX6" fmla="*/ 147329 w 352542"/>
                    <a:gd name="connsiteY6" fmla="*/ 8192 h 316706"/>
                    <a:gd name="connsiteX7" fmla="*/ 160473 w 352542"/>
                    <a:gd name="connsiteY7" fmla="*/ 0 h 316706"/>
                    <a:gd name="connsiteX8" fmla="*/ 192096 w 352542"/>
                    <a:gd name="connsiteY8" fmla="*/ 0 h 316706"/>
                    <a:gd name="connsiteX9" fmla="*/ 205241 w 352542"/>
                    <a:gd name="connsiteY9" fmla="*/ 8192 h 316706"/>
                    <a:gd name="connsiteX10" fmla="*/ 351355 w 352542"/>
                    <a:gd name="connsiteY10" fmla="*/ 307657 h 316706"/>
                    <a:gd name="connsiteX11" fmla="*/ 346878 w 352542"/>
                    <a:gd name="connsiteY11" fmla="*/ 316706 h 316706"/>
                    <a:gd name="connsiteX12" fmla="*/ 320208 w 352542"/>
                    <a:gd name="connsiteY12" fmla="*/ 316706 h 316706"/>
                    <a:gd name="connsiteX13" fmla="*/ 307063 w 352542"/>
                    <a:gd name="connsiteY13" fmla="*/ 308610 h 316706"/>
                    <a:gd name="connsiteX14" fmla="*/ 275821 w 352542"/>
                    <a:gd name="connsiteY14" fmla="*/ 243935 h 316706"/>
                    <a:gd name="connsiteX15" fmla="*/ 91322 w 352542"/>
                    <a:gd name="connsiteY15" fmla="*/ 209074 h 316706"/>
                    <a:gd name="connsiteX16" fmla="*/ 259153 w 352542"/>
                    <a:gd name="connsiteY16" fmla="*/ 209074 h 316706"/>
                    <a:gd name="connsiteX17" fmla="*/ 175428 w 352542"/>
                    <a:gd name="connsiteY17" fmla="*/ 34004 h 316706"/>
                    <a:gd name="connsiteX18" fmla="*/ 91322 w 352542"/>
                    <a:gd name="connsiteY18" fmla="*/ 209074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542" h="316706">
                      <a:moveTo>
                        <a:pt x="275821" y="243935"/>
                      </a:moveTo>
                      <a:lnTo>
                        <a:pt x="74558" y="243935"/>
                      </a:lnTo>
                      <a:lnTo>
                        <a:pt x="43792" y="308610"/>
                      </a:lnTo>
                      <a:cubicBezTo>
                        <a:pt x="41030" y="314515"/>
                        <a:pt x="37887" y="316706"/>
                        <a:pt x="30647" y="316706"/>
                      </a:cubicBezTo>
                      <a:lnTo>
                        <a:pt x="5787" y="316706"/>
                      </a:lnTo>
                      <a:cubicBezTo>
                        <a:pt x="358" y="316706"/>
                        <a:pt x="-1452" y="312611"/>
                        <a:pt x="1216" y="307657"/>
                      </a:cubicBezTo>
                      <a:lnTo>
                        <a:pt x="147329" y="8192"/>
                      </a:lnTo>
                      <a:cubicBezTo>
                        <a:pt x="150091" y="2286"/>
                        <a:pt x="153235" y="0"/>
                        <a:pt x="160473" y="0"/>
                      </a:cubicBezTo>
                      <a:lnTo>
                        <a:pt x="192096" y="0"/>
                      </a:lnTo>
                      <a:cubicBezTo>
                        <a:pt x="199335" y="0"/>
                        <a:pt x="202479" y="2286"/>
                        <a:pt x="205241" y="8192"/>
                      </a:cubicBezTo>
                      <a:lnTo>
                        <a:pt x="351355" y="307657"/>
                      </a:lnTo>
                      <a:cubicBezTo>
                        <a:pt x="354117" y="312611"/>
                        <a:pt x="351831" y="316706"/>
                        <a:pt x="346878" y="316706"/>
                      </a:cubicBezTo>
                      <a:lnTo>
                        <a:pt x="320208" y="316706"/>
                      </a:lnTo>
                      <a:cubicBezTo>
                        <a:pt x="312492" y="316706"/>
                        <a:pt x="309826" y="314420"/>
                        <a:pt x="307063" y="308610"/>
                      </a:cubicBezTo>
                      <a:lnTo>
                        <a:pt x="275821" y="243935"/>
                      </a:lnTo>
                      <a:close/>
                      <a:moveTo>
                        <a:pt x="91322" y="209074"/>
                      </a:moveTo>
                      <a:lnTo>
                        <a:pt x="259153" y="209074"/>
                      </a:lnTo>
                      <a:lnTo>
                        <a:pt x="175428" y="34004"/>
                      </a:lnTo>
                      <a:lnTo>
                        <a:pt x="91322" y="209074"/>
                      </a:lnTo>
                      <a:close/>
                    </a:path>
                  </a:pathLst>
                </a:custGeom>
                <a:solidFill>
                  <a:srgbClr val="000000"/>
                </a:solidFill>
                <a:ln w="9525" cap="flat">
                  <a:noFill/>
                  <a:prstDash val="solid"/>
                  <a:miter/>
                </a:ln>
              </p:spPr>
              <p:txBody>
                <a:bodyPr rtlCol="0" anchor="ctr"/>
                <a:lstStyle/>
                <a:p>
                  <a:endParaRPr lang="en-US" sz="2400"/>
                </a:p>
              </p:txBody>
            </p:sp>
            <p:sp>
              <p:nvSpPr>
                <p:cNvPr id="231" name="Freeform: Shape 230">
                  <a:extLst>
                    <a:ext uri="{FF2B5EF4-FFF2-40B4-BE49-F238E27FC236}">
                      <a16:creationId xmlns:a16="http://schemas.microsoft.com/office/drawing/2014/main" id="{2CAD0928-3F52-4497-B4BE-656E8F903463}"/>
                    </a:ext>
                  </a:extLst>
                </p:cNvPr>
                <p:cNvSpPr/>
                <p:nvPr/>
              </p:nvSpPr>
              <p:spPr>
                <a:xfrm>
                  <a:off x="7471812" y="2856356"/>
                  <a:ext cx="333448" cy="316611"/>
                </a:xfrm>
                <a:custGeom>
                  <a:avLst/>
                  <a:gdLst>
                    <a:gd name="connsiteX0" fmla="*/ 145710 w 333448"/>
                    <a:gd name="connsiteY0" fmla="*/ 195453 h 316611"/>
                    <a:gd name="connsiteX1" fmla="*/ 1883 w 333448"/>
                    <a:gd name="connsiteY1" fmla="*/ 9144 h 316611"/>
                    <a:gd name="connsiteX2" fmla="*/ 5503 w 333448"/>
                    <a:gd name="connsiteY2" fmla="*/ 95 h 316611"/>
                    <a:gd name="connsiteX3" fmla="*/ 34935 w 333448"/>
                    <a:gd name="connsiteY3" fmla="*/ 95 h 316611"/>
                    <a:gd name="connsiteX4" fmla="*/ 49889 w 333448"/>
                    <a:gd name="connsiteY4" fmla="*/ 6001 h 316611"/>
                    <a:gd name="connsiteX5" fmla="*/ 167523 w 333448"/>
                    <a:gd name="connsiteY5" fmla="*/ 164783 h 316611"/>
                    <a:gd name="connsiteX6" fmla="*/ 285442 w 333448"/>
                    <a:gd name="connsiteY6" fmla="*/ 5906 h 316611"/>
                    <a:gd name="connsiteX7" fmla="*/ 300778 w 333448"/>
                    <a:gd name="connsiteY7" fmla="*/ 0 h 316611"/>
                    <a:gd name="connsiteX8" fmla="*/ 328400 w 333448"/>
                    <a:gd name="connsiteY8" fmla="*/ 0 h 316611"/>
                    <a:gd name="connsiteX9" fmla="*/ 331543 w 333448"/>
                    <a:gd name="connsiteY9" fmla="*/ 9049 h 316611"/>
                    <a:gd name="connsiteX10" fmla="*/ 187716 w 333448"/>
                    <a:gd name="connsiteY10" fmla="*/ 194977 h 316611"/>
                    <a:gd name="connsiteX11" fmla="*/ 187716 w 333448"/>
                    <a:gd name="connsiteY11" fmla="*/ 307562 h 316611"/>
                    <a:gd name="connsiteX12" fmla="*/ 178191 w 333448"/>
                    <a:gd name="connsiteY12" fmla="*/ 316611 h 316611"/>
                    <a:gd name="connsiteX13" fmla="*/ 155140 w 333448"/>
                    <a:gd name="connsiteY13" fmla="*/ 316611 h 316611"/>
                    <a:gd name="connsiteX14" fmla="*/ 145615 w 333448"/>
                    <a:gd name="connsiteY14" fmla="*/ 307562 h 316611"/>
                    <a:gd name="connsiteX15" fmla="*/ 145615 w 333448"/>
                    <a:gd name="connsiteY15" fmla="*/ 195453 h 31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448" h="316611">
                      <a:moveTo>
                        <a:pt x="145710" y="195453"/>
                      </a:moveTo>
                      <a:lnTo>
                        <a:pt x="1883" y="9144"/>
                      </a:lnTo>
                      <a:cubicBezTo>
                        <a:pt x="-1736" y="4667"/>
                        <a:pt x="73" y="95"/>
                        <a:pt x="5503" y="95"/>
                      </a:cubicBezTo>
                      <a:lnTo>
                        <a:pt x="34935" y="95"/>
                      </a:lnTo>
                      <a:cubicBezTo>
                        <a:pt x="42650" y="95"/>
                        <a:pt x="46269" y="1429"/>
                        <a:pt x="49889" y="6001"/>
                      </a:cubicBezTo>
                      <a:lnTo>
                        <a:pt x="167523" y="164783"/>
                      </a:lnTo>
                      <a:lnTo>
                        <a:pt x="285442" y="5906"/>
                      </a:lnTo>
                      <a:cubicBezTo>
                        <a:pt x="289062" y="953"/>
                        <a:pt x="293157" y="0"/>
                        <a:pt x="300778" y="0"/>
                      </a:cubicBezTo>
                      <a:lnTo>
                        <a:pt x="328400" y="0"/>
                      </a:lnTo>
                      <a:cubicBezTo>
                        <a:pt x="333353" y="0"/>
                        <a:pt x="335163" y="4572"/>
                        <a:pt x="331543" y="9049"/>
                      </a:cubicBezTo>
                      <a:lnTo>
                        <a:pt x="187716" y="194977"/>
                      </a:lnTo>
                      <a:lnTo>
                        <a:pt x="187716" y="307562"/>
                      </a:lnTo>
                      <a:cubicBezTo>
                        <a:pt x="187716" y="313468"/>
                        <a:pt x="184573" y="316611"/>
                        <a:pt x="178191" y="316611"/>
                      </a:cubicBezTo>
                      <a:lnTo>
                        <a:pt x="155140" y="316611"/>
                      </a:lnTo>
                      <a:cubicBezTo>
                        <a:pt x="149235" y="316611"/>
                        <a:pt x="145615" y="313468"/>
                        <a:pt x="145615" y="307562"/>
                      </a:cubicBezTo>
                      <a:lnTo>
                        <a:pt x="145615" y="195453"/>
                      </a:lnTo>
                      <a:close/>
                    </a:path>
                  </a:pathLst>
                </a:custGeom>
                <a:solidFill>
                  <a:srgbClr val="000000"/>
                </a:solidFill>
                <a:ln w="9525" cap="flat">
                  <a:noFill/>
                  <a:prstDash val="solid"/>
                  <a:miter/>
                </a:ln>
              </p:spPr>
              <p:txBody>
                <a:bodyPr rtlCol="0" anchor="ctr"/>
                <a:lstStyle/>
                <a:p>
                  <a:endParaRPr lang="en-US" sz="2400"/>
                </a:p>
              </p:txBody>
            </p:sp>
          </p:grpSp>
          <p:grpSp>
            <p:nvGrpSpPr>
              <p:cNvPr id="211" name="Graphic 39">
                <a:extLst>
                  <a:ext uri="{FF2B5EF4-FFF2-40B4-BE49-F238E27FC236}">
                    <a16:creationId xmlns:a16="http://schemas.microsoft.com/office/drawing/2014/main" id="{BC8307B1-BED2-4889-A57C-080720996593}"/>
                  </a:ext>
                </a:extLst>
              </p:cNvPr>
              <p:cNvGrpSpPr/>
              <p:nvPr/>
            </p:nvGrpSpPr>
            <p:grpSpPr>
              <a:xfrm>
                <a:off x="3777709" y="1966912"/>
                <a:ext cx="3997642" cy="762000"/>
                <a:chOff x="3777709" y="1966912"/>
                <a:chExt cx="3997642" cy="762000"/>
              </a:xfrm>
              <a:solidFill>
                <a:srgbClr val="00FF42"/>
              </a:solidFill>
            </p:grpSpPr>
            <p:sp>
              <p:nvSpPr>
                <p:cNvPr id="212" name="Freeform: Shape 211">
                  <a:extLst>
                    <a:ext uri="{FF2B5EF4-FFF2-40B4-BE49-F238E27FC236}">
                      <a16:creationId xmlns:a16="http://schemas.microsoft.com/office/drawing/2014/main" id="{2926D84F-9973-4E14-B301-633B0B4F54C7}"/>
                    </a:ext>
                  </a:extLst>
                </p:cNvPr>
                <p:cNvSpPr/>
                <p:nvPr/>
              </p:nvSpPr>
              <p:spPr>
                <a:xfrm>
                  <a:off x="3777709" y="1966912"/>
                  <a:ext cx="902398" cy="762000"/>
                </a:xfrm>
                <a:custGeom>
                  <a:avLst/>
                  <a:gdLst>
                    <a:gd name="connsiteX0" fmla="*/ 902399 w 902398"/>
                    <a:gd name="connsiteY0" fmla="*/ 740188 h 762000"/>
                    <a:gd name="connsiteX1" fmla="*/ 876586 w 902398"/>
                    <a:gd name="connsiteY1" fmla="*/ 762000 h 762000"/>
                    <a:gd name="connsiteX2" fmla="*/ 25813 w 902398"/>
                    <a:gd name="connsiteY2" fmla="*/ 762000 h 762000"/>
                    <a:gd name="connsiteX3" fmla="*/ 0 w 902398"/>
                    <a:gd name="connsiteY3" fmla="*/ 740188 h 762000"/>
                    <a:gd name="connsiteX4" fmla="*/ 0 w 902398"/>
                    <a:gd name="connsiteY4" fmla="*/ 514826 h 762000"/>
                    <a:gd name="connsiteX5" fmla="*/ 211741 w 902398"/>
                    <a:gd name="connsiteY5" fmla="*/ 336328 h 762000"/>
                    <a:gd name="connsiteX6" fmla="*/ 634079 w 902398"/>
                    <a:gd name="connsiteY6" fmla="*/ 336328 h 762000"/>
                    <a:gd name="connsiteX7" fmla="*/ 716566 w 902398"/>
                    <a:gd name="connsiteY7" fmla="*/ 274320 h 762000"/>
                    <a:gd name="connsiteX8" fmla="*/ 716566 w 902398"/>
                    <a:gd name="connsiteY8" fmla="*/ 195929 h 762000"/>
                    <a:gd name="connsiteX9" fmla="*/ 634079 w 902398"/>
                    <a:gd name="connsiteY9" fmla="*/ 133922 h 762000"/>
                    <a:gd name="connsiteX10" fmla="*/ 257366 w 902398"/>
                    <a:gd name="connsiteY10" fmla="*/ 133922 h 762000"/>
                    <a:gd name="connsiteX11" fmla="*/ 195834 w 902398"/>
                    <a:gd name="connsiteY11" fmla="*/ 185071 h 762000"/>
                    <a:gd name="connsiteX12" fmla="*/ 195834 w 902398"/>
                    <a:gd name="connsiteY12" fmla="*/ 224219 h 762000"/>
                    <a:gd name="connsiteX13" fmla="*/ 170021 w 902398"/>
                    <a:gd name="connsiteY13" fmla="*/ 246031 h 762000"/>
                    <a:gd name="connsiteX14" fmla="*/ 43244 w 902398"/>
                    <a:gd name="connsiteY14" fmla="*/ 246031 h 762000"/>
                    <a:gd name="connsiteX15" fmla="*/ 17431 w 902398"/>
                    <a:gd name="connsiteY15" fmla="*/ 224219 h 762000"/>
                    <a:gd name="connsiteX16" fmla="*/ 17431 w 902398"/>
                    <a:gd name="connsiteY16" fmla="*/ 169831 h 762000"/>
                    <a:gd name="connsiteX17" fmla="*/ 216599 w 902398"/>
                    <a:gd name="connsiteY17" fmla="*/ 0 h 762000"/>
                    <a:gd name="connsiteX18" fmla="*/ 701707 w 902398"/>
                    <a:gd name="connsiteY18" fmla="*/ 0 h 762000"/>
                    <a:gd name="connsiteX19" fmla="*/ 902399 w 902398"/>
                    <a:gd name="connsiteY19" fmla="*/ 169831 h 762000"/>
                    <a:gd name="connsiteX20" fmla="*/ 902399 w 902398"/>
                    <a:gd name="connsiteY20" fmla="*/ 296132 h 762000"/>
                    <a:gd name="connsiteX21" fmla="*/ 701707 w 902398"/>
                    <a:gd name="connsiteY21" fmla="*/ 467011 h 762000"/>
                    <a:gd name="connsiteX22" fmla="*/ 268319 w 902398"/>
                    <a:gd name="connsiteY22" fmla="*/ 467011 h 762000"/>
                    <a:gd name="connsiteX23" fmla="*/ 184595 w 902398"/>
                    <a:gd name="connsiteY23" fmla="*/ 529019 h 762000"/>
                    <a:gd name="connsiteX24" fmla="*/ 184595 w 902398"/>
                    <a:gd name="connsiteY24" fmla="*/ 628079 h 762000"/>
                    <a:gd name="connsiteX25" fmla="*/ 876586 w 902398"/>
                    <a:gd name="connsiteY25" fmla="*/ 628079 h 762000"/>
                    <a:gd name="connsiteX26" fmla="*/ 902399 w 902398"/>
                    <a:gd name="connsiteY26" fmla="*/ 650938 h 762000"/>
                    <a:gd name="connsiteX27" fmla="*/ 902399 w 902398"/>
                    <a:gd name="connsiteY27" fmla="*/ 740188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02398" h="762000">
                      <a:moveTo>
                        <a:pt x="902399" y="740188"/>
                      </a:moveTo>
                      <a:cubicBezTo>
                        <a:pt x="902399" y="754380"/>
                        <a:pt x="893731" y="762000"/>
                        <a:pt x="876586" y="762000"/>
                      </a:cubicBezTo>
                      <a:lnTo>
                        <a:pt x="25813" y="762000"/>
                      </a:lnTo>
                      <a:cubicBezTo>
                        <a:pt x="9811" y="762000"/>
                        <a:pt x="0" y="754380"/>
                        <a:pt x="0" y="740188"/>
                      </a:cubicBezTo>
                      <a:lnTo>
                        <a:pt x="0" y="514826"/>
                      </a:lnTo>
                      <a:cubicBezTo>
                        <a:pt x="0" y="396145"/>
                        <a:pt x="70199" y="336328"/>
                        <a:pt x="211741" y="336328"/>
                      </a:cubicBezTo>
                      <a:lnTo>
                        <a:pt x="634079" y="336328"/>
                      </a:lnTo>
                      <a:cubicBezTo>
                        <a:pt x="700564" y="336328"/>
                        <a:pt x="716566" y="322136"/>
                        <a:pt x="716566" y="274320"/>
                      </a:cubicBezTo>
                      <a:lnTo>
                        <a:pt x="716566" y="195929"/>
                      </a:lnTo>
                      <a:cubicBezTo>
                        <a:pt x="716566" y="148019"/>
                        <a:pt x="700564" y="133922"/>
                        <a:pt x="634079" y="133922"/>
                      </a:cubicBezTo>
                      <a:lnTo>
                        <a:pt x="257366" y="133922"/>
                      </a:lnTo>
                      <a:cubicBezTo>
                        <a:pt x="214313" y="133922"/>
                        <a:pt x="195834" y="150209"/>
                        <a:pt x="195834" y="185071"/>
                      </a:cubicBezTo>
                      <a:lnTo>
                        <a:pt x="195834" y="224219"/>
                      </a:lnTo>
                      <a:cubicBezTo>
                        <a:pt x="195834" y="238411"/>
                        <a:pt x="187262" y="246031"/>
                        <a:pt x="170021" y="246031"/>
                      </a:cubicBezTo>
                      <a:lnTo>
                        <a:pt x="43244" y="246031"/>
                      </a:lnTo>
                      <a:cubicBezTo>
                        <a:pt x="26003" y="246031"/>
                        <a:pt x="17431" y="238411"/>
                        <a:pt x="17431" y="224219"/>
                      </a:cubicBezTo>
                      <a:lnTo>
                        <a:pt x="17431" y="169831"/>
                      </a:lnTo>
                      <a:cubicBezTo>
                        <a:pt x="17145" y="44577"/>
                        <a:pt x="68866" y="0"/>
                        <a:pt x="216599" y="0"/>
                      </a:cubicBezTo>
                      <a:lnTo>
                        <a:pt x="701707" y="0"/>
                      </a:lnTo>
                      <a:cubicBezTo>
                        <a:pt x="843249" y="0"/>
                        <a:pt x="902399" y="51149"/>
                        <a:pt x="902399" y="169831"/>
                      </a:cubicBezTo>
                      <a:lnTo>
                        <a:pt x="902399" y="296132"/>
                      </a:lnTo>
                      <a:cubicBezTo>
                        <a:pt x="902399" y="415862"/>
                        <a:pt x="843249" y="467011"/>
                        <a:pt x="701707" y="467011"/>
                      </a:cubicBezTo>
                      <a:lnTo>
                        <a:pt x="268319" y="467011"/>
                      </a:lnTo>
                      <a:cubicBezTo>
                        <a:pt x="203073" y="467011"/>
                        <a:pt x="184595" y="481203"/>
                        <a:pt x="184595" y="529019"/>
                      </a:cubicBezTo>
                      <a:lnTo>
                        <a:pt x="184595" y="628079"/>
                      </a:lnTo>
                      <a:lnTo>
                        <a:pt x="876586" y="628079"/>
                      </a:lnTo>
                      <a:cubicBezTo>
                        <a:pt x="893826" y="628079"/>
                        <a:pt x="902399" y="636746"/>
                        <a:pt x="902399" y="650938"/>
                      </a:cubicBezTo>
                      <a:lnTo>
                        <a:pt x="902399" y="740188"/>
                      </a:lnTo>
                      <a:close/>
                    </a:path>
                  </a:pathLst>
                </a:custGeom>
                <a:solidFill>
                  <a:srgbClr val="1C5F8B"/>
                </a:solidFill>
                <a:ln w="9525" cap="flat">
                  <a:noFill/>
                  <a:prstDash val="solid"/>
                  <a:miter/>
                </a:ln>
              </p:spPr>
              <p:txBody>
                <a:bodyPr rtlCol="0" anchor="ctr"/>
                <a:lstStyle/>
                <a:p>
                  <a:endParaRPr lang="en-US" sz="2400"/>
                </a:p>
              </p:txBody>
            </p:sp>
            <p:sp>
              <p:nvSpPr>
                <p:cNvPr id="213" name="Freeform: Shape 212">
                  <a:extLst>
                    <a:ext uri="{FF2B5EF4-FFF2-40B4-BE49-F238E27FC236}">
                      <a16:creationId xmlns:a16="http://schemas.microsoft.com/office/drawing/2014/main" id="{468202FF-AB02-45B0-8938-7254BFEE79DA}"/>
                    </a:ext>
                  </a:extLst>
                </p:cNvPr>
                <p:cNvSpPr/>
                <p:nvPr/>
              </p:nvSpPr>
              <p:spPr>
                <a:xfrm>
                  <a:off x="4821554" y="1966912"/>
                  <a:ext cx="900112" cy="761904"/>
                </a:xfrm>
                <a:custGeom>
                  <a:avLst/>
                  <a:gdLst>
                    <a:gd name="connsiteX0" fmla="*/ 900113 w 900112"/>
                    <a:gd name="connsiteY0" fmla="*/ 587788 h 761904"/>
                    <a:gd name="connsiteX1" fmla="*/ 694468 w 900112"/>
                    <a:gd name="connsiteY1" fmla="*/ 761905 h 761904"/>
                    <a:gd name="connsiteX2" fmla="*/ 206883 w 900112"/>
                    <a:gd name="connsiteY2" fmla="*/ 761905 h 761904"/>
                    <a:gd name="connsiteX3" fmla="*/ 0 w 900112"/>
                    <a:gd name="connsiteY3" fmla="*/ 587788 h 761904"/>
                    <a:gd name="connsiteX4" fmla="*/ 0 w 900112"/>
                    <a:gd name="connsiteY4" fmla="*/ 174117 h 761904"/>
                    <a:gd name="connsiteX5" fmla="*/ 206883 w 900112"/>
                    <a:gd name="connsiteY5" fmla="*/ 0 h 761904"/>
                    <a:gd name="connsiteX6" fmla="*/ 694468 w 900112"/>
                    <a:gd name="connsiteY6" fmla="*/ 0 h 761904"/>
                    <a:gd name="connsiteX7" fmla="*/ 900113 w 900112"/>
                    <a:gd name="connsiteY7" fmla="*/ 174117 h 761904"/>
                    <a:gd name="connsiteX8" fmla="*/ 900113 w 900112"/>
                    <a:gd name="connsiteY8" fmla="*/ 587788 h 761904"/>
                    <a:gd name="connsiteX9" fmla="*/ 714184 w 900112"/>
                    <a:gd name="connsiteY9" fmla="*/ 214408 h 761904"/>
                    <a:gd name="connsiteX10" fmla="*/ 608266 w 900112"/>
                    <a:gd name="connsiteY10" fmla="*/ 133826 h 761904"/>
                    <a:gd name="connsiteX11" fmla="*/ 293084 w 900112"/>
                    <a:gd name="connsiteY11" fmla="*/ 133826 h 761904"/>
                    <a:gd name="connsiteX12" fmla="*/ 187166 w 900112"/>
                    <a:gd name="connsiteY12" fmla="*/ 214408 h 761904"/>
                    <a:gd name="connsiteX13" fmla="*/ 187166 w 900112"/>
                    <a:gd name="connsiteY13" fmla="*/ 547497 h 761904"/>
                    <a:gd name="connsiteX14" fmla="*/ 293084 w 900112"/>
                    <a:gd name="connsiteY14" fmla="*/ 628079 h 761904"/>
                    <a:gd name="connsiteX15" fmla="*/ 608266 w 900112"/>
                    <a:gd name="connsiteY15" fmla="*/ 628079 h 761904"/>
                    <a:gd name="connsiteX16" fmla="*/ 714184 w 900112"/>
                    <a:gd name="connsiteY16" fmla="*/ 547497 h 761904"/>
                    <a:gd name="connsiteX17" fmla="*/ 714184 w 900112"/>
                    <a:gd name="connsiteY17" fmla="*/ 214408 h 76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0112" h="761904">
                      <a:moveTo>
                        <a:pt x="900113" y="587788"/>
                      </a:moveTo>
                      <a:cubicBezTo>
                        <a:pt x="900113" y="709708"/>
                        <a:pt x="839819" y="761905"/>
                        <a:pt x="694468" y="761905"/>
                      </a:cubicBezTo>
                      <a:lnTo>
                        <a:pt x="206883" y="761905"/>
                      </a:lnTo>
                      <a:cubicBezTo>
                        <a:pt x="64103" y="761905"/>
                        <a:pt x="0" y="709708"/>
                        <a:pt x="0" y="587788"/>
                      </a:cubicBezTo>
                      <a:lnTo>
                        <a:pt x="0" y="174117"/>
                      </a:lnTo>
                      <a:cubicBezTo>
                        <a:pt x="0" y="52197"/>
                        <a:pt x="64008" y="0"/>
                        <a:pt x="206883" y="0"/>
                      </a:cubicBezTo>
                      <a:lnTo>
                        <a:pt x="694468" y="0"/>
                      </a:lnTo>
                      <a:cubicBezTo>
                        <a:pt x="839724" y="0"/>
                        <a:pt x="900113" y="52197"/>
                        <a:pt x="900113" y="174117"/>
                      </a:cubicBezTo>
                      <a:lnTo>
                        <a:pt x="900113" y="587788"/>
                      </a:lnTo>
                      <a:close/>
                      <a:moveTo>
                        <a:pt x="714184" y="214408"/>
                      </a:moveTo>
                      <a:cubicBezTo>
                        <a:pt x="714184" y="148019"/>
                        <a:pt x="696944" y="133826"/>
                        <a:pt x="608266" y="133826"/>
                      </a:cubicBezTo>
                      <a:lnTo>
                        <a:pt x="293084" y="133826"/>
                      </a:lnTo>
                      <a:cubicBezTo>
                        <a:pt x="204406" y="133826"/>
                        <a:pt x="187166" y="147923"/>
                        <a:pt x="187166" y="214408"/>
                      </a:cubicBezTo>
                      <a:lnTo>
                        <a:pt x="187166" y="547497"/>
                      </a:lnTo>
                      <a:cubicBezTo>
                        <a:pt x="187166" y="613886"/>
                        <a:pt x="204406" y="628079"/>
                        <a:pt x="293084" y="628079"/>
                      </a:cubicBezTo>
                      <a:lnTo>
                        <a:pt x="608266" y="628079"/>
                      </a:lnTo>
                      <a:cubicBezTo>
                        <a:pt x="696944" y="628079"/>
                        <a:pt x="714184" y="613886"/>
                        <a:pt x="714184" y="547497"/>
                      </a:cubicBezTo>
                      <a:lnTo>
                        <a:pt x="714184" y="214408"/>
                      </a:lnTo>
                      <a:close/>
                    </a:path>
                  </a:pathLst>
                </a:custGeom>
                <a:solidFill>
                  <a:srgbClr val="1C5F8B"/>
                </a:solidFill>
                <a:ln w="9525" cap="flat">
                  <a:noFill/>
                  <a:prstDash val="solid"/>
                  <a:miter/>
                </a:ln>
              </p:spPr>
              <p:txBody>
                <a:bodyPr rtlCol="0" anchor="ctr"/>
                <a:lstStyle/>
                <a:p>
                  <a:endParaRPr lang="en-US" sz="2400"/>
                </a:p>
              </p:txBody>
            </p:sp>
            <p:sp>
              <p:nvSpPr>
                <p:cNvPr id="214" name="Freeform: Shape 213">
                  <a:extLst>
                    <a:ext uri="{FF2B5EF4-FFF2-40B4-BE49-F238E27FC236}">
                      <a16:creationId xmlns:a16="http://schemas.microsoft.com/office/drawing/2014/main" id="{BCB2B49C-0C07-4407-9C3E-422D3CC2ED13}"/>
                    </a:ext>
                  </a:extLst>
                </p:cNvPr>
                <p:cNvSpPr/>
                <p:nvPr/>
              </p:nvSpPr>
              <p:spPr>
                <a:xfrm>
                  <a:off x="5865780" y="1966912"/>
                  <a:ext cx="902398" cy="762000"/>
                </a:xfrm>
                <a:custGeom>
                  <a:avLst/>
                  <a:gdLst>
                    <a:gd name="connsiteX0" fmla="*/ 902399 w 902398"/>
                    <a:gd name="connsiteY0" fmla="*/ 740188 h 762000"/>
                    <a:gd name="connsiteX1" fmla="*/ 876586 w 902398"/>
                    <a:gd name="connsiteY1" fmla="*/ 762000 h 762000"/>
                    <a:gd name="connsiteX2" fmla="*/ 25813 w 902398"/>
                    <a:gd name="connsiteY2" fmla="*/ 762000 h 762000"/>
                    <a:gd name="connsiteX3" fmla="*/ 0 w 902398"/>
                    <a:gd name="connsiteY3" fmla="*/ 740188 h 762000"/>
                    <a:gd name="connsiteX4" fmla="*/ 0 w 902398"/>
                    <a:gd name="connsiteY4" fmla="*/ 514826 h 762000"/>
                    <a:gd name="connsiteX5" fmla="*/ 211741 w 902398"/>
                    <a:gd name="connsiteY5" fmla="*/ 336328 h 762000"/>
                    <a:gd name="connsiteX6" fmla="*/ 634080 w 902398"/>
                    <a:gd name="connsiteY6" fmla="*/ 336328 h 762000"/>
                    <a:gd name="connsiteX7" fmla="*/ 716566 w 902398"/>
                    <a:gd name="connsiteY7" fmla="*/ 274320 h 762000"/>
                    <a:gd name="connsiteX8" fmla="*/ 716566 w 902398"/>
                    <a:gd name="connsiteY8" fmla="*/ 195929 h 762000"/>
                    <a:gd name="connsiteX9" fmla="*/ 634080 w 902398"/>
                    <a:gd name="connsiteY9" fmla="*/ 133922 h 762000"/>
                    <a:gd name="connsiteX10" fmla="*/ 257366 w 902398"/>
                    <a:gd name="connsiteY10" fmla="*/ 133922 h 762000"/>
                    <a:gd name="connsiteX11" fmla="*/ 195834 w 902398"/>
                    <a:gd name="connsiteY11" fmla="*/ 185071 h 762000"/>
                    <a:gd name="connsiteX12" fmla="*/ 195834 w 902398"/>
                    <a:gd name="connsiteY12" fmla="*/ 224219 h 762000"/>
                    <a:gd name="connsiteX13" fmla="*/ 170021 w 902398"/>
                    <a:gd name="connsiteY13" fmla="*/ 246031 h 762000"/>
                    <a:gd name="connsiteX14" fmla="*/ 43244 w 902398"/>
                    <a:gd name="connsiteY14" fmla="*/ 246031 h 762000"/>
                    <a:gd name="connsiteX15" fmla="*/ 17431 w 902398"/>
                    <a:gd name="connsiteY15" fmla="*/ 224219 h 762000"/>
                    <a:gd name="connsiteX16" fmla="*/ 17431 w 902398"/>
                    <a:gd name="connsiteY16" fmla="*/ 169831 h 762000"/>
                    <a:gd name="connsiteX17" fmla="*/ 216599 w 902398"/>
                    <a:gd name="connsiteY17" fmla="*/ 0 h 762000"/>
                    <a:gd name="connsiteX18" fmla="*/ 701707 w 902398"/>
                    <a:gd name="connsiteY18" fmla="*/ 0 h 762000"/>
                    <a:gd name="connsiteX19" fmla="*/ 902399 w 902398"/>
                    <a:gd name="connsiteY19" fmla="*/ 169831 h 762000"/>
                    <a:gd name="connsiteX20" fmla="*/ 902399 w 902398"/>
                    <a:gd name="connsiteY20" fmla="*/ 296132 h 762000"/>
                    <a:gd name="connsiteX21" fmla="*/ 701707 w 902398"/>
                    <a:gd name="connsiteY21" fmla="*/ 467011 h 762000"/>
                    <a:gd name="connsiteX22" fmla="*/ 268319 w 902398"/>
                    <a:gd name="connsiteY22" fmla="*/ 467011 h 762000"/>
                    <a:gd name="connsiteX23" fmla="*/ 184595 w 902398"/>
                    <a:gd name="connsiteY23" fmla="*/ 529019 h 762000"/>
                    <a:gd name="connsiteX24" fmla="*/ 184595 w 902398"/>
                    <a:gd name="connsiteY24" fmla="*/ 628079 h 762000"/>
                    <a:gd name="connsiteX25" fmla="*/ 876586 w 902398"/>
                    <a:gd name="connsiteY25" fmla="*/ 628079 h 762000"/>
                    <a:gd name="connsiteX26" fmla="*/ 902399 w 902398"/>
                    <a:gd name="connsiteY26" fmla="*/ 650938 h 762000"/>
                    <a:gd name="connsiteX27" fmla="*/ 902399 w 902398"/>
                    <a:gd name="connsiteY27" fmla="*/ 740188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02398" h="762000">
                      <a:moveTo>
                        <a:pt x="902399" y="740188"/>
                      </a:moveTo>
                      <a:cubicBezTo>
                        <a:pt x="902399" y="754380"/>
                        <a:pt x="893731" y="762000"/>
                        <a:pt x="876586" y="762000"/>
                      </a:cubicBezTo>
                      <a:lnTo>
                        <a:pt x="25813" y="762000"/>
                      </a:lnTo>
                      <a:cubicBezTo>
                        <a:pt x="9811" y="762000"/>
                        <a:pt x="0" y="754380"/>
                        <a:pt x="0" y="740188"/>
                      </a:cubicBezTo>
                      <a:lnTo>
                        <a:pt x="0" y="514826"/>
                      </a:lnTo>
                      <a:cubicBezTo>
                        <a:pt x="0" y="396145"/>
                        <a:pt x="70199" y="336328"/>
                        <a:pt x="211741" y="336328"/>
                      </a:cubicBezTo>
                      <a:lnTo>
                        <a:pt x="634080" y="336328"/>
                      </a:lnTo>
                      <a:cubicBezTo>
                        <a:pt x="700564" y="336328"/>
                        <a:pt x="716566" y="322136"/>
                        <a:pt x="716566" y="274320"/>
                      </a:cubicBezTo>
                      <a:lnTo>
                        <a:pt x="716566" y="195929"/>
                      </a:lnTo>
                      <a:cubicBezTo>
                        <a:pt x="716566" y="148019"/>
                        <a:pt x="700564" y="133922"/>
                        <a:pt x="634080" y="133922"/>
                      </a:cubicBezTo>
                      <a:lnTo>
                        <a:pt x="257366" y="133922"/>
                      </a:lnTo>
                      <a:cubicBezTo>
                        <a:pt x="214313" y="133922"/>
                        <a:pt x="195834" y="150209"/>
                        <a:pt x="195834" y="185071"/>
                      </a:cubicBezTo>
                      <a:lnTo>
                        <a:pt x="195834" y="224219"/>
                      </a:lnTo>
                      <a:cubicBezTo>
                        <a:pt x="195834" y="238411"/>
                        <a:pt x="187262" y="246031"/>
                        <a:pt x="170021" y="246031"/>
                      </a:cubicBezTo>
                      <a:lnTo>
                        <a:pt x="43244" y="246031"/>
                      </a:lnTo>
                      <a:cubicBezTo>
                        <a:pt x="26003" y="246031"/>
                        <a:pt x="17431" y="238411"/>
                        <a:pt x="17431" y="224219"/>
                      </a:cubicBezTo>
                      <a:lnTo>
                        <a:pt x="17431" y="169831"/>
                      </a:lnTo>
                      <a:cubicBezTo>
                        <a:pt x="17145" y="44577"/>
                        <a:pt x="68866" y="0"/>
                        <a:pt x="216599" y="0"/>
                      </a:cubicBezTo>
                      <a:lnTo>
                        <a:pt x="701707" y="0"/>
                      </a:lnTo>
                      <a:cubicBezTo>
                        <a:pt x="843248" y="0"/>
                        <a:pt x="902399" y="51149"/>
                        <a:pt x="902399" y="169831"/>
                      </a:cubicBezTo>
                      <a:lnTo>
                        <a:pt x="902399" y="296132"/>
                      </a:lnTo>
                      <a:cubicBezTo>
                        <a:pt x="902399" y="415862"/>
                        <a:pt x="843248" y="467011"/>
                        <a:pt x="701707" y="467011"/>
                      </a:cubicBezTo>
                      <a:lnTo>
                        <a:pt x="268319" y="467011"/>
                      </a:lnTo>
                      <a:cubicBezTo>
                        <a:pt x="203073" y="467011"/>
                        <a:pt x="184595" y="481203"/>
                        <a:pt x="184595" y="529019"/>
                      </a:cubicBezTo>
                      <a:lnTo>
                        <a:pt x="184595" y="628079"/>
                      </a:lnTo>
                      <a:lnTo>
                        <a:pt x="876586" y="628079"/>
                      </a:lnTo>
                      <a:cubicBezTo>
                        <a:pt x="893826" y="628079"/>
                        <a:pt x="902399" y="636746"/>
                        <a:pt x="902399" y="650938"/>
                      </a:cubicBezTo>
                      <a:lnTo>
                        <a:pt x="902399" y="740188"/>
                      </a:lnTo>
                      <a:close/>
                    </a:path>
                  </a:pathLst>
                </a:custGeom>
                <a:solidFill>
                  <a:srgbClr val="1C5F8B"/>
                </a:solidFill>
                <a:ln w="9525" cap="flat">
                  <a:noFill/>
                  <a:prstDash val="solid"/>
                  <a:miter/>
                </a:ln>
              </p:spPr>
              <p:txBody>
                <a:bodyPr rtlCol="0" anchor="ctr"/>
                <a:lstStyle/>
                <a:p>
                  <a:endParaRPr lang="en-US" sz="2400"/>
                </a:p>
              </p:txBody>
            </p:sp>
            <p:sp>
              <p:nvSpPr>
                <p:cNvPr id="215" name="Freeform: Shape 214">
                  <a:extLst>
                    <a:ext uri="{FF2B5EF4-FFF2-40B4-BE49-F238E27FC236}">
                      <a16:creationId xmlns:a16="http://schemas.microsoft.com/office/drawing/2014/main" id="{15C82FA1-4010-4CB5-8AAB-F8018336F8E0}"/>
                    </a:ext>
                  </a:extLst>
                </p:cNvPr>
                <p:cNvSpPr/>
                <p:nvPr/>
              </p:nvSpPr>
              <p:spPr>
                <a:xfrm>
                  <a:off x="7103077" y="1966912"/>
                  <a:ext cx="672274" cy="761904"/>
                </a:xfrm>
                <a:custGeom>
                  <a:avLst/>
                  <a:gdLst>
                    <a:gd name="connsiteX0" fmla="*/ 0 w 672274"/>
                    <a:gd name="connsiteY0" fmla="*/ 650938 h 761904"/>
                    <a:gd name="connsiteX1" fmla="*/ 25813 w 672274"/>
                    <a:gd name="connsiteY1" fmla="*/ 628079 h 761904"/>
                    <a:gd name="connsiteX2" fmla="*/ 244983 w 672274"/>
                    <a:gd name="connsiteY2" fmla="*/ 628079 h 761904"/>
                    <a:gd name="connsiteX3" fmla="*/ 244983 w 672274"/>
                    <a:gd name="connsiteY3" fmla="*/ 140399 h 761904"/>
                    <a:gd name="connsiteX4" fmla="*/ 25813 w 672274"/>
                    <a:gd name="connsiteY4" fmla="*/ 140399 h 761904"/>
                    <a:gd name="connsiteX5" fmla="*/ 0 w 672274"/>
                    <a:gd name="connsiteY5" fmla="*/ 117539 h 761904"/>
                    <a:gd name="connsiteX6" fmla="*/ 0 w 672274"/>
                    <a:gd name="connsiteY6" fmla="*/ 50102 h 761904"/>
                    <a:gd name="connsiteX7" fmla="*/ 25813 w 672274"/>
                    <a:gd name="connsiteY7" fmla="*/ 25051 h 761904"/>
                    <a:gd name="connsiteX8" fmla="*/ 237554 w 672274"/>
                    <a:gd name="connsiteY8" fmla="*/ 3239 h 761904"/>
                    <a:gd name="connsiteX9" fmla="*/ 279559 w 672274"/>
                    <a:gd name="connsiteY9" fmla="*/ 0 h 761904"/>
                    <a:gd name="connsiteX10" fmla="*/ 405099 w 672274"/>
                    <a:gd name="connsiteY10" fmla="*/ 0 h 761904"/>
                    <a:gd name="connsiteX11" fmla="*/ 431006 w 672274"/>
                    <a:gd name="connsiteY11" fmla="*/ 21717 h 761904"/>
                    <a:gd name="connsiteX12" fmla="*/ 431006 w 672274"/>
                    <a:gd name="connsiteY12" fmla="*/ 627983 h 761904"/>
                    <a:gd name="connsiteX13" fmla="*/ 645223 w 672274"/>
                    <a:gd name="connsiteY13" fmla="*/ 627983 h 761904"/>
                    <a:gd name="connsiteX14" fmla="*/ 672275 w 672274"/>
                    <a:gd name="connsiteY14" fmla="*/ 650843 h 761904"/>
                    <a:gd name="connsiteX15" fmla="*/ 672275 w 672274"/>
                    <a:gd name="connsiteY15" fmla="*/ 740093 h 761904"/>
                    <a:gd name="connsiteX16" fmla="*/ 645223 w 672274"/>
                    <a:gd name="connsiteY16" fmla="*/ 761905 h 761904"/>
                    <a:gd name="connsiteX17" fmla="*/ 25908 w 672274"/>
                    <a:gd name="connsiteY17" fmla="*/ 761905 h 761904"/>
                    <a:gd name="connsiteX18" fmla="*/ 95 w 672274"/>
                    <a:gd name="connsiteY18" fmla="*/ 740093 h 761904"/>
                    <a:gd name="connsiteX19" fmla="*/ 95 w 672274"/>
                    <a:gd name="connsiteY19" fmla="*/ 650938 h 76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2274" h="761904">
                      <a:moveTo>
                        <a:pt x="0" y="650938"/>
                      </a:moveTo>
                      <a:cubicBezTo>
                        <a:pt x="0" y="636746"/>
                        <a:pt x="8573" y="628079"/>
                        <a:pt x="25813" y="628079"/>
                      </a:cubicBezTo>
                      <a:lnTo>
                        <a:pt x="244983" y="628079"/>
                      </a:lnTo>
                      <a:lnTo>
                        <a:pt x="244983" y="140399"/>
                      </a:lnTo>
                      <a:lnTo>
                        <a:pt x="25813" y="140399"/>
                      </a:lnTo>
                      <a:cubicBezTo>
                        <a:pt x="8573" y="140399"/>
                        <a:pt x="0" y="131731"/>
                        <a:pt x="0" y="117539"/>
                      </a:cubicBezTo>
                      <a:lnTo>
                        <a:pt x="0" y="50102"/>
                      </a:lnTo>
                      <a:cubicBezTo>
                        <a:pt x="0" y="34862"/>
                        <a:pt x="7430" y="27241"/>
                        <a:pt x="25813" y="25051"/>
                      </a:cubicBezTo>
                      <a:lnTo>
                        <a:pt x="237554" y="3239"/>
                      </a:lnTo>
                      <a:cubicBezTo>
                        <a:pt x="251174" y="1048"/>
                        <a:pt x="265938" y="0"/>
                        <a:pt x="279559" y="0"/>
                      </a:cubicBezTo>
                      <a:lnTo>
                        <a:pt x="405099" y="0"/>
                      </a:lnTo>
                      <a:cubicBezTo>
                        <a:pt x="422339" y="0"/>
                        <a:pt x="431006" y="7620"/>
                        <a:pt x="431006" y="21717"/>
                      </a:cubicBezTo>
                      <a:lnTo>
                        <a:pt x="431006" y="627983"/>
                      </a:lnTo>
                      <a:lnTo>
                        <a:pt x="645223" y="627983"/>
                      </a:lnTo>
                      <a:cubicBezTo>
                        <a:pt x="662464" y="627983"/>
                        <a:pt x="672275" y="636651"/>
                        <a:pt x="672275" y="650843"/>
                      </a:cubicBezTo>
                      <a:lnTo>
                        <a:pt x="672275" y="740093"/>
                      </a:lnTo>
                      <a:cubicBezTo>
                        <a:pt x="672275" y="754285"/>
                        <a:pt x="662464" y="761905"/>
                        <a:pt x="645223" y="761905"/>
                      </a:cubicBezTo>
                      <a:lnTo>
                        <a:pt x="25908" y="761905"/>
                      </a:lnTo>
                      <a:cubicBezTo>
                        <a:pt x="8668" y="761905"/>
                        <a:pt x="95" y="754285"/>
                        <a:pt x="95" y="740093"/>
                      </a:cubicBezTo>
                      <a:lnTo>
                        <a:pt x="95" y="650938"/>
                      </a:lnTo>
                      <a:close/>
                    </a:path>
                  </a:pathLst>
                </a:custGeom>
                <a:solidFill>
                  <a:srgbClr val="1C5F8B"/>
                </a:solidFill>
                <a:ln w="9525" cap="flat">
                  <a:noFill/>
                  <a:prstDash val="solid"/>
                  <a:miter/>
                </a:ln>
              </p:spPr>
              <p:txBody>
                <a:bodyPr rtlCol="0" anchor="ctr"/>
                <a:lstStyle/>
                <a:p>
                  <a:endParaRPr lang="en-US" sz="2400"/>
                </a:p>
              </p:txBody>
            </p:sp>
          </p:grpSp>
        </p:grpSp>
        <p:sp>
          <p:nvSpPr>
            <p:cNvPr id="335" name="Freeform: Shape 334">
              <a:extLst>
                <a:ext uri="{FF2B5EF4-FFF2-40B4-BE49-F238E27FC236}">
                  <a16:creationId xmlns:a16="http://schemas.microsoft.com/office/drawing/2014/main" id="{98EDF630-9139-45FF-A269-7AB58200661F}"/>
                </a:ext>
              </a:extLst>
            </p:cNvPr>
            <p:cNvSpPr/>
            <p:nvPr userDrawn="1"/>
          </p:nvSpPr>
          <p:spPr>
            <a:xfrm>
              <a:off x="1612462" y="1093438"/>
              <a:ext cx="3747632" cy="217180"/>
            </a:xfrm>
            <a:custGeom>
              <a:avLst/>
              <a:gdLst>
                <a:gd name="connsiteX0" fmla="*/ 0 w 3997737"/>
                <a:gd name="connsiteY0" fmla="*/ 0 h 579596"/>
                <a:gd name="connsiteX1" fmla="*/ 3997738 w 3997737"/>
                <a:gd name="connsiteY1" fmla="*/ 0 h 579596"/>
                <a:gd name="connsiteX2" fmla="*/ 3997738 w 3997737"/>
                <a:gd name="connsiteY2" fmla="*/ 579596 h 579596"/>
                <a:gd name="connsiteX3" fmla="*/ 0 w 3997737"/>
                <a:gd name="connsiteY3" fmla="*/ 579596 h 579596"/>
              </a:gdLst>
              <a:ahLst/>
              <a:cxnLst>
                <a:cxn ang="0">
                  <a:pos x="connsiteX0" y="connsiteY0"/>
                </a:cxn>
                <a:cxn ang="0">
                  <a:pos x="connsiteX1" y="connsiteY1"/>
                </a:cxn>
                <a:cxn ang="0">
                  <a:pos x="connsiteX2" y="connsiteY2"/>
                </a:cxn>
                <a:cxn ang="0">
                  <a:pos x="connsiteX3" y="connsiteY3"/>
                </a:cxn>
              </a:cxnLst>
              <a:rect l="l" t="t" r="r" b="b"/>
              <a:pathLst>
                <a:path w="3997737" h="579596">
                  <a:moveTo>
                    <a:pt x="0" y="0"/>
                  </a:moveTo>
                  <a:lnTo>
                    <a:pt x="3997738" y="0"/>
                  </a:lnTo>
                  <a:lnTo>
                    <a:pt x="3997738" y="579596"/>
                  </a:lnTo>
                  <a:lnTo>
                    <a:pt x="0" y="579596"/>
                  </a:lnTo>
                  <a:close/>
                </a:path>
              </a:pathLst>
            </a:custGeom>
            <a:solidFill>
              <a:srgbClr val="4E0864"/>
            </a:solidFill>
            <a:ln w="9525" cap="flat">
              <a:noFill/>
              <a:prstDash val="solid"/>
              <a:miter/>
            </a:ln>
          </p:spPr>
          <p:txBody>
            <a:bodyPr rtlCol="0" anchor="ctr"/>
            <a:lstStyle/>
            <a:p>
              <a:endParaRPr lang="en-US" sz="2400"/>
            </a:p>
          </p:txBody>
        </p:sp>
        <p:grpSp>
          <p:nvGrpSpPr>
            <p:cNvPr id="195" name="Graphic 193">
              <a:extLst>
                <a:ext uri="{FF2B5EF4-FFF2-40B4-BE49-F238E27FC236}">
                  <a16:creationId xmlns:a16="http://schemas.microsoft.com/office/drawing/2014/main" id="{CD355AA2-D321-4B25-8678-AE71FDD46302}"/>
                </a:ext>
              </a:extLst>
            </p:cNvPr>
            <p:cNvGrpSpPr>
              <a:grpSpLocks noChangeAspect="1"/>
            </p:cNvGrpSpPr>
            <p:nvPr userDrawn="1"/>
          </p:nvGrpSpPr>
          <p:grpSpPr>
            <a:xfrm>
              <a:off x="1667533" y="1139182"/>
              <a:ext cx="3637491" cy="125692"/>
              <a:chOff x="0" y="2461722"/>
              <a:chExt cx="9145004" cy="222404"/>
            </a:xfrm>
            <a:solidFill>
              <a:schemeClr val="bg1"/>
            </a:solidFill>
          </p:grpSpPr>
          <p:sp>
            <p:nvSpPr>
              <p:cNvPr id="196" name="Freeform: Shape 195">
                <a:extLst>
                  <a:ext uri="{FF2B5EF4-FFF2-40B4-BE49-F238E27FC236}">
                    <a16:creationId xmlns:a16="http://schemas.microsoft.com/office/drawing/2014/main" id="{02306D41-0FEC-4083-865F-9DC943230BD5}"/>
                  </a:ext>
                </a:extLst>
              </p:cNvPr>
              <p:cNvSpPr/>
              <p:nvPr/>
            </p:nvSpPr>
            <p:spPr>
              <a:xfrm>
                <a:off x="0" y="2461822"/>
                <a:ext cx="197920" cy="181331"/>
              </a:xfrm>
              <a:custGeom>
                <a:avLst/>
                <a:gdLst>
                  <a:gd name="connsiteX0" fmla="*/ 124868 w 197920"/>
                  <a:gd name="connsiteY0" fmla="*/ 154399 h 181331"/>
                  <a:gd name="connsiteX1" fmla="*/ 150801 w 197920"/>
                  <a:gd name="connsiteY1" fmla="*/ 135511 h 181331"/>
                  <a:gd name="connsiteX2" fmla="*/ 153150 w 197920"/>
                  <a:gd name="connsiteY2" fmla="*/ 122320 h 181331"/>
                  <a:gd name="connsiteX3" fmla="*/ 153949 w 197920"/>
                  <a:gd name="connsiteY3" fmla="*/ 114275 h 181331"/>
                  <a:gd name="connsiteX4" fmla="*/ 134262 w 197920"/>
                  <a:gd name="connsiteY4" fmla="*/ 103132 h 181331"/>
                  <a:gd name="connsiteX5" fmla="*/ 51816 w 197920"/>
                  <a:gd name="connsiteY5" fmla="*/ 103132 h 181331"/>
                  <a:gd name="connsiteX6" fmla="*/ 16339 w 197920"/>
                  <a:gd name="connsiteY6" fmla="*/ 74401 h 181331"/>
                  <a:gd name="connsiteX7" fmla="*/ 17389 w 197920"/>
                  <a:gd name="connsiteY7" fmla="*/ 63508 h 181331"/>
                  <a:gd name="connsiteX8" fmla="*/ 21786 w 197920"/>
                  <a:gd name="connsiteY8" fmla="*/ 39674 h 181331"/>
                  <a:gd name="connsiteX9" fmla="*/ 69954 w 197920"/>
                  <a:gd name="connsiteY9" fmla="*/ 0 h 181331"/>
                  <a:gd name="connsiteX10" fmla="*/ 161644 w 197920"/>
                  <a:gd name="connsiteY10" fmla="*/ 0 h 181331"/>
                  <a:gd name="connsiteX11" fmla="*/ 197920 w 197920"/>
                  <a:gd name="connsiteY11" fmla="*/ 27482 h 181331"/>
                  <a:gd name="connsiteX12" fmla="*/ 196621 w 197920"/>
                  <a:gd name="connsiteY12" fmla="*/ 40424 h 181331"/>
                  <a:gd name="connsiteX13" fmla="*/ 195572 w 197920"/>
                  <a:gd name="connsiteY13" fmla="*/ 45870 h 181331"/>
                  <a:gd name="connsiteX14" fmla="*/ 188826 w 197920"/>
                  <a:gd name="connsiteY14" fmla="*/ 51316 h 181331"/>
                  <a:gd name="connsiteX15" fmla="*/ 168340 w 197920"/>
                  <a:gd name="connsiteY15" fmla="*/ 51316 h 181331"/>
                  <a:gd name="connsiteX16" fmla="*/ 163942 w 197920"/>
                  <a:gd name="connsiteY16" fmla="*/ 45870 h 181331"/>
                  <a:gd name="connsiteX17" fmla="*/ 164442 w 197920"/>
                  <a:gd name="connsiteY17" fmla="*/ 42222 h 181331"/>
                  <a:gd name="connsiteX18" fmla="*/ 164942 w 197920"/>
                  <a:gd name="connsiteY18" fmla="*/ 37575 h 181331"/>
                  <a:gd name="connsiteX19" fmla="*/ 151201 w 197920"/>
                  <a:gd name="connsiteY19" fmla="*/ 26932 h 181331"/>
                  <a:gd name="connsiteX20" fmla="*/ 78748 w 197920"/>
                  <a:gd name="connsiteY20" fmla="*/ 26932 h 181331"/>
                  <a:gd name="connsiteX21" fmla="*/ 52815 w 197920"/>
                  <a:gd name="connsiteY21" fmla="*/ 45870 h 181331"/>
                  <a:gd name="connsiteX22" fmla="*/ 51017 w 197920"/>
                  <a:gd name="connsiteY22" fmla="*/ 57013 h 181331"/>
                  <a:gd name="connsiteX23" fmla="*/ 49967 w 197920"/>
                  <a:gd name="connsiteY23" fmla="*/ 65057 h 181331"/>
                  <a:gd name="connsiteX24" fmla="*/ 69904 w 197920"/>
                  <a:gd name="connsiteY24" fmla="*/ 76200 h 181331"/>
                  <a:gd name="connsiteX25" fmla="*/ 152300 w 197920"/>
                  <a:gd name="connsiteY25" fmla="*/ 76200 h 181331"/>
                  <a:gd name="connsiteX26" fmla="*/ 187777 w 197920"/>
                  <a:gd name="connsiteY26" fmla="*/ 104681 h 181331"/>
                  <a:gd name="connsiteX27" fmla="*/ 186727 w 197920"/>
                  <a:gd name="connsiteY27" fmla="*/ 115824 h 181331"/>
                  <a:gd name="connsiteX28" fmla="*/ 182330 w 197920"/>
                  <a:gd name="connsiteY28" fmla="*/ 141707 h 181331"/>
                  <a:gd name="connsiteX29" fmla="*/ 133862 w 197920"/>
                  <a:gd name="connsiteY29" fmla="*/ 181331 h 181331"/>
                  <a:gd name="connsiteX30" fmla="*/ 36526 w 197920"/>
                  <a:gd name="connsiteY30" fmla="*/ 181331 h 181331"/>
                  <a:gd name="connsiteX31" fmla="*/ 0 w 197920"/>
                  <a:gd name="connsiteY31" fmla="*/ 154149 h 181331"/>
                  <a:gd name="connsiteX32" fmla="*/ 1299 w 197920"/>
                  <a:gd name="connsiteY32" fmla="*/ 140958 h 181331"/>
                  <a:gd name="connsiteX33" fmla="*/ 2348 w 197920"/>
                  <a:gd name="connsiteY33" fmla="*/ 135261 h 181331"/>
                  <a:gd name="connsiteX34" fmla="*/ 8844 w 197920"/>
                  <a:gd name="connsiteY34" fmla="*/ 129815 h 181331"/>
                  <a:gd name="connsiteX35" fmla="*/ 29581 w 197920"/>
                  <a:gd name="connsiteY35" fmla="*/ 129815 h 181331"/>
                  <a:gd name="connsiteX36" fmla="*/ 34228 w 197920"/>
                  <a:gd name="connsiteY36" fmla="*/ 135261 h 181331"/>
                  <a:gd name="connsiteX37" fmla="*/ 33428 w 197920"/>
                  <a:gd name="connsiteY37" fmla="*/ 139159 h 181331"/>
                  <a:gd name="connsiteX38" fmla="*/ 32928 w 197920"/>
                  <a:gd name="connsiteY38" fmla="*/ 143806 h 181331"/>
                  <a:gd name="connsiteX39" fmla="*/ 46669 w 197920"/>
                  <a:gd name="connsiteY39" fmla="*/ 154449 h 181331"/>
                  <a:gd name="connsiteX40" fmla="*/ 124868 w 197920"/>
                  <a:gd name="connsiteY40" fmla="*/ 154449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97920" h="181331">
                    <a:moveTo>
                      <a:pt x="124868" y="154399"/>
                    </a:moveTo>
                    <a:cubicBezTo>
                      <a:pt x="143806" y="154399"/>
                      <a:pt x="148203" y="150751"/>
                      <a:pt x="150801" y="135511"/>
                    </a:cubicBezTo>
                    <a:lnTo>
                      <a:pt x="153150" y="122320"/>
                    </a:lnTo>
                    <a:cubicBezTo>
                      <a:pt x="153649" y="119222"/>
                      <a:pt x="153949" y="116624"/>
                      <a:pt x="153949" y="114275"/>
                    </a:cubicBezTo>
                    <a:cubicBezTo>
                      <a:pt x="153949" y="105731"/>
                      <a:pt x="149002" y="103132"/>
                      <a:pt x="134262" y="103132"/>
                    </a:cubicBezTo>
                    <a:lnTo>
                      <a:pt x="51816" y="103132"/>
                    </a:lnTo>
                    <a:cubicBezTo>
                      <a:pt x="27732" y="103132"/>
                      <a:pt x="16339" y="93789"/>
                      <a:pt x="16339" y="74401"/>
                    </a:cubicBezTo>
                    <a:cubicBezTo>
                      <a:pt x="16339" y="71053"/>
                      <a:pt x="16589" y="67406"/>
                      <a:pt x="17389" y="63508"/>
                    </a:cubicBezTo>
                    <a:lnTo>
                      <a:pt x="21786" y="39674"/>
                    </a:lnTo>
                    <a:cubicBezTo>
                      <a:pt x="26433" y="12692"/>
                      <a:pt x="33928" y="0"/>
                      <a:pt x="69954" y="0"/>
                    </a:cubicBezTo>
                    <a:lnTo>
                      <a:pt x="161644" y="0"/>
                    </a:lnTo>
                    <a:cubicBezTo>
                      <a:pt x="187027" y="0"/>
                      <a:pt x="197920" y="7795"/>
                      <a:pt x="197920" y="27482"/>
                    </a:cubicBezTo>
                    <a:cubicBezTo>
                      <a:pt x="197920" y="31379"/>
                      <a:pt x="197420" y="35527"/>
                      <a:pt x="196621" y="40424"/>
                    </a:cubicBezTo>
                    <a:lnTo>
                      <a:pt x="195572" y="45870"/>
                    </a:lnTo>
                    <a:cubicBezTo>
                      <a:pt x="195072" y="49218"/>
                      <a:pt x="192474" y="51316"/>
                      <a:pt x="188826" y="51316"/>
                    </a:cubicBezTo>
                    <a:lnTo>
                      <a:pt x="168340" y="51316"/>
                    </a:lnTo>
                    <a:cubicBezTo>
                      <a:pt x="164692" y="51316"/>
                      <a:pt x="163393" y="49218"/>
                      <a:pt x="163942" y="45870"/>
                    </a:cubicBezTo>
                    <a:lnTo>
                      <a:pt x="164442" y="42222"/>
                    </a:lnTo>
                    <a:cubicBezTo>
                      <a:pt x="164692" y="40424"/>
                      <a:pt x="164942" y="38875"/>
                      <a:pt x="164942" y="37575"/>
                    </a:cubicBezTo>
                    <a:cubicBezTo>
                      <a:pt x="164942" y="30330"/>
                      <a:pt x="160545" y="26932"/>
                      <a:pt x="151201" y="26932"/>
                    </a:cubicBezTo>
                    <a:lnTo>
                      <a:pt x="78748" y="26932"/>
                    </a:lnTo>
                    <a:cubicBezTo>
                      <a:pt x="60360" y="26932"/>
                      <a:pt x="55164" y="30830"/>
                      <a:pt x="52815" y="45870"/>
                    </a:cubicBezTo>
                    <a:lnTo>
                      <a:pt x="51017" y="57013"/>
                    </a:lnTo>
                    <a:cubicBezTo>
                      <a:pt x="50517" y="60111"/>
                      <a:pt x="49967" y="62709"/>
                      <a:pt x="49967" y="65057"/>
                    </a:cubicBezTo>
                    <a:cubicBezTo>
                      <a:pt x="49967" y="73852"/>
                      <a:pt x="55164" y="76200"/>
                      <a:pt x="69904" y="76200"/>
                    </a:cubicBezTo>
                    <a:lnTo>
                      <a:pt x="152300" y="76200"/>
                    </a:lnTo>
                    <a:cubicBezTo>
                      <a:pt x="176384" y="76200"/>
                      <a:pt x="187777" y="85544"/>
                      <a:pt x="187777" y="104681"/>
                    </a:cubicBezTo>
                    <a:cubicBezTo>
                      <a:pt x="187777" y="108029"/>
                      <a:pt x="187527" y="111927"/>
                      <a:pt x="186727" y="115824"/>
                    </a:cubicBezTo>
                    <a:lnTo>
                      <a:pt x="182330" y="141707"/>
                    </a:lnTo>
                    <a:cubicBezTo>
                      <a:pt x="177683" y="168640"/>
                      <a:pt x="169889" y="181331"/>
                      <a:pt x="133862" y="181331"/>
                    </a:cubicBezTo>
                    <a:lnTo>
                      <a:pt x="36526" y="181331"/>
                    </a:lnTo>
                    <a:cubicBezTo>
                      <a:pt x="11143" y="181331"/>
                      <a:pt x="0" y="173836"/>
                      <a:pt x="0" y="154149"/>
                    </a:cubicBezTo>
                    <a:cubicBezTo>
                      <a:pt x="0" y="150252"/>
                      <a:pt x="500" y="145854"/>
                      <a:pt x="1299" y="140958"/>
                    </a:cubicBezTo>
                    <a:lnTo>
                      <a:pt x="2348" y="135261"/>
                    </a:lnTo>
                    <a:cubicBezTo>
                      <a:pt x="3148" y="131914"/>
                      <a:pt x="5446" y="129815"/>
                      <a:pt x="8844" y="129815"/>
                    </a:cubicBezTo>
                    <a:lnTo>
                      <a:pt x="29581" y="129815"/>
                    </a:lnTo>
                    <a:cubicBezTo>
                      <a:pt x="32928" y="129815"/>
                      <a:pt x="35027" y="131864"/>
                      <a:pt x="34228" y="135261"/>
                    </a:cubicBezTo>
                    <a:lnTo>
                      <a:pt x="33428" y="139159"/>
                    </a:lnTo>
                    <a:cubicBezTo>
                      <a:pt x="33178" y="140958"/>
                      <a:pt x="32928" y="142507"/>
                      <a:pt x="32928" y="143806"/>
                    </a:cubicBezTo>
                    <a:cubicBezTo>
                      <a:pt x="32928" y="151051"/>
                      <a:pt x="37076" y="154449"/>
                      <a:pt x="46669" y="154449"/>
                    </a:cubicBezTo>
                    <a:lnTo>
                      <a:pt x="124868" y="154449"/>
                    </a:lnTo>
                    <a:close/>
                  </a:path>
                </a:pathLst>
              </a:custGeom>
              <a:grpFill/>
              <a:ln w="4997" cap="flat">
                <a:noFill/>
                <a:prstDash val="solid"/>
                <a:miter/>
              </a:ln>
            </p:spPr>
            <p:txBody>
              <a:bodyPr rtlCol="0" anchor="ctr"/>
              <a:lstStyle/>
              <a:p>
                <a:endParaRPr lang="en-US" sz="2400"/>
              </a:p>
            </p:txBody>
          </p:sp>
          <p:sp>
            <p:nvSpPr>
              <p:cNvPr id="197" name="Freeform: Shape 196">
                <a:extLst>
                  <a:ext uri="{FF2B5EF4-FFF2-40B4-BE49-F238E27FC236}">
                    <a16:creationId xmlns:a16="http://schemas.microsoft.com/office/drawing/2014/main" id="{C80B7818-F15F-4509-B8D9-1996CDC3E1F1}"/>
                  </a:ext>
                </a:extLst>
              </p:cNvPr>
              <p:cNvSpPr/>
              <p:nvPr/>
            </p:nvSpPr>
            <p:spPr>
              <a:xfrm>
                <a:off x="226763" y="2461822"/>
                <a:ext cx="179107" cy="181331"/>
              </a:xfrm>
              <a:custGeom>
                <a:avLst/>
                <a:gdLst>
                  <a:gd name="connsiteX0" fmla="*/ 70891 w 179107"/>
                  <a:gd name="connsiteY0" fmla="*/ 26932 h 181331"/>
                  <a:gd name="connsiteX1" fmla="*/ 4834 w 179107"/>
                  <a:gd name="connsiteY1" fmla="*/ 26932 h 181331"/>
                  <a:gd name="connsiteX2" fmla="*/ 187 w 179107"/>
                  <a:gd name="connsiteY2" fmla="*/ 21486 h 181331"/>
                  <a:gd name="connsiteX3" fmla="*/ 2786 w 179107"/>
                  <a:gd name="connsiteY3" fmla="*/ 5446 h 181331"/>
                  <a:gd name="connsiteX4" fmla="*/ 9481 w 179107"/>
                  <a:gd name="connsiteY4" fmla="*/ 0 h 181331"/>
                  <a:gd name="connsiteX5" fmla="*/ 174273 w 179107"/>
                  <a:gd name="connsiteY5" fmla="*/ 0 h 181331"/>
                  <a:gd name="connsiteX6" fmla="*/ 178920 w 179107"/>
                  <a:gd name="connsiteY6" fmla="*/ 5446 h 181331"/>
                  <a:gd name="connsiteX7" fmla="*/ 176072 w 179107"/>
                  <a:gd name="connsiteY7" fmla="*/ 21486 h 181331"/>
                  <a:gd name="connsiteX8" fmla="*/ 169576 w 179107"/>
                  <a:gd name="connsiteY8" fmla="*/ 26932 h 181331"/>
                  <a:gd name="connsiteX9" fmla="*/ 103569 w 179107"/>
                  <a:gd name="connsiteY9" fmla="*/ 26932 h 181331"/>
                  <a:gd name="connsiteX10" fmla="*/ 77137 w 179107"/>
                  <a:gd name="connsiteY10" fmla="*/ 175885 h 181331"/>
                  <a:gd name="connsiteX11" fmla="*/ 70641 w 179107"/>
                  <a:gd name="connsiteY11" fmla="*/ 181331 h 181331"/>
                  <a:gd name="connsiteX12" fmla="*/ 49405 w 179107"/>
                  <a:gd name="connsiteY12" fmla="*/ 181331 h 181331"/>
                  <a:gd name="connsiteX13" fmla="*/ 44508 w 179107"/>
                  <a:gd name="connsiteY13" fmla="*/ 175885 h 181331"/>
                  <a:gd name="connsiteX14" fmla="*/ 70891 w 179107"/>
                  <a:gd name="connsiteY14" fmla="*/ 26932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9107" h="181331">
                    <a:moveTo>
                      <a:pt x="70891" y="26932"/>
                    </a:moveTo>
                    <a:lnTo>
                      <a:pt x="4834" y="26932"/>
                    </a:lnTo>
                    <a:cubicBezTo>
                      <a:pt x="1187" y="26932"/>
                      <a:pt x="-612" y="24884"/>
                      <a:pt x="187" y="21486"/>
                    </a:cubicBezTo>
                    <a:lnTo>
                      <a:pt x="2786" y="5446"/>
                    </a:lnTo>
                    <a:cubicBezTo>
                      <a:pt x="3535" y="1799"/>
                      <a:pt x="5884" y="0"/>
                      <a:pt x="9481" y="0"/>
                    </a:cubicBezTo>
                    <a:lnTo>
                      <a:pt x="174273" y="0"/>
                    </a:lnTo>
                    <a:cubicBezTo>
                      <a:pt x="177921" y="0"/>
                      <a:pt x="179720" y="1799"/>
                      <a:pt x="178920" y="5446"/>
                    </a:cubicBezTo>
                    <a:lnTo>
                      <a:pt x="176072" y="21486"/>
                    </a:lnTo>
                    <a:cubicBezTo>
                      <a:pt x="175272" y="24834"/>
                      <a:pt x="173224" y="26932"/>
                      <a:pt x="169576" y="26932"/>
                    </a:cubicBezTo>
                    <a:lnTo>
                      <a:pt x="103569" y="26932"/>
                    </a:lnTo>
                    <a:lnTo>
                      <a:pt x="77137" y="175885"/>
                    </a:lnTo>
                    <a:cubicBezTo>
                      <a:pt x="76637" y="179532"/>
                      <a:pt x="74289" y="181331"/>
                      <a:pt x="70641" y="181331"/>
                    </a:cubicBezTo>
                    <a:lnTo>
                      <a:pt x="49405" y="181331"/>
                    </a:lnTo>
                    <a:cubicBezTo>
                      <a:pt x="45757" y="181331"/>
                      <a:pt x="43959" y="179532"/>
                      <a:pt x="44508" y="175885"/>
                    </a:cubicBezTo>
                    <a:lnTo>
                      <a:pt x="70891" y="26932"/>
                    </a:lnTo>
                    <a:close/>
                  </a:path>
                </a:pathLst>
              </a:custGeom>
              <a:grpFill/>
              <a:ln w="4997" cap="flat">
                <a:noFill/>
                <a:prstDash val="solid"/>
                <a:miter/>
              </a:ln>
            </p:spPr>
            <p:txBody>
              <a:bodyPr rtlCol="0" anchor="ctr"/>
              <a:lstStyle/>
              <a:p>
                <a:endParaRPr lang="en-US" sz="2400"/>
              </a:p>
            </p:txBody>
          </p:sp>
          <p:sp>
            <p:nvSpPr>
              <p:cNvPr id="198" name="Freeform: Shape 197">
                <a:extLst>
                  <a:ext uri="{FF2B5EF4-FFF2-40B4-BE49-F238E27FC236}">
                    <a16:creationId xmlns:a16="http://schemas.microsoft.com/office/drawing/2014/main" id="{5D67A32C-D473-4D9E-B481-B163F19E9AAE}"/>
                  </a:ext>
                </a:extLst>
              </p:cNvPr>
              <p:cNvSpPr/>
              <p:nvPr/>
            </p:nvSpPr>
            <p:spPr>
              <a:xfrm>
                <a:off x="407424" y="2461822"/>
                <a:ext cx="203424" cy="181331"/>
              </a:xfrm>
              <a:custGeom>
                <a:avLst/>
                <a:gdLst>
                  <a:gd name="connsiteX0" fmla="*/ 168198 w 203424"/>
                  <a:gd name="connsiteY0" fmla="*/ 0 h 181331"/>
                  <a:gd name="connsiteX1" fmla="*/ 203425 w 203424"/>
                  <a:gd name="connsiteY1" fmla="*/ 28232 h 181331"/>
                  <a:gd name="connsiteX2" fmla="*/ 202375 w 203424"/>
                  <a:gd name="connsiteY2" fmla="*/ 39624 h 181331"/>
                  <a:gd name="connsiteX3" fmla="*/ 196179 w 203424"/>
                  <a:gd name="connsiteY3" fmla="*/ 75101 h 181331"/>
                  <a:gd name="connsiteX4" fmla="*/ 147711 w 203424"/>
                  <a:gd name="connsiteY4" fmla="*/ 115524 h 181331"/>
                  <a:gd name="connsiteX5" fmla="*/ 134770 w 203424"/>
                  <a:gd name="connsiteY5" fmla="*/ 115524 h 181331"/>
                  <a:gd name="connsiteX6" fmla="*/ 183987 w 203424"/>
                  <a:gd name="connsiteY6" fmla="*/ 175885 h 181331"/>
                  <a:gd name="connsiteX7" fmla="*/ 181389 w 203424"/>
                  <a:gd name="connsiteY7" fmla="*/ 181331 h 181331"/>
                  <a:gd name="connsiteX8" fmla="*/ 155206 w 203424"/>
                  <a:gd name="connsiteY8" fmla="*/ 181331 h 181331"/>
                  <a:gd name="connsiteX9" fmla="*/ 146662 w 203424"/>
                  <a:gd name="connsiteY9" fmla="*/ 177684 h 181331"/>
                  <a:gd name="connsiteX10" fmla="*/ 100042 w 203424"/>
                  <a:gd name="connsiteY10" fmla="*/ 116524 h 181331"/>
                  <a:gd name="connsiteX11" fmla="*/ 42830 w 203424"/>
                  <a:gd name="connsiteY11" fmla="*/ 116524 h 181331"/>
                  <a:gd name="connsiteX12" fmla="*/ 32487 w 203424"/>
                  <a:gd name="connsiteY12" fmla="*/ 175835 h 181331"/>
                  <a:gd name="connsiteX13" fmla="*/ 25991 w 203424"/>
                  <a:gd name="connsiteY13" fmla="*/ 181281 h 181331"/>
                  <a:gd name="connsiteX14" fmla="*/ 4755 w 203424"/>
                  <a:gd name="connsiteY14" fmla="*/ 181281 h 181331"/>
                  <a:gd name="connsiteX15" fmla="*/ 108 w 203424"/>
                  <a:gd name="connsiteY15" fmla="*/ 175835 h 181331"/>
                  <a:gd name="connsiteX16" fmla="*/ 30138 w 203424"/>
                  <a:gd name="connsiteY16" fmla="*/ 5346 h 181331"/>
                  <a:gd name="connsiteX17" fmla="*/ 36584 w 203424"/>
                  <a:gd name="connsiteY17" fmla="*/ 0 h 181331"/>
                  <a:gd name="connsiteX18" fmla="*/ 168198 w 203424"/>
                  <a:gd name="connsiteY18" fmla="*/ 0 h 181331"/>
                  <a:gd name="connsiteX19" fmla="*/ 58869 w 203424"/>
                  <a:gd name="connsiteY19" fmla="*/ 26932 h 181331"/>
                  <a:gd name="connsiteX20" fmla="*/ 47727 w 203424"/>
                  <a:gd name="connsiteY20" fmla="*/ 89891 h 181331"/>
                  <a:gd name="connsiteX21" fmla="*/ 136319 w 203424"/>
                  <a:gd name="connsiteY21" fmla="*/ 89891 h 181331"/>
                  <a:gd name="connsiteX22" fmla="*/ 164800 w 203424"/>
                  <a:gd name="connsiteY22" fmla="*/ 68655 h 181331"/>
                  <a:gd name="connsiteX23" fmla="*/ 168448 w 203424"/>
                  <a:gd name="connsiteY23" fmla="*/ 48168 h 181331"/>
                  <a:gd name="connsiteX24" fmla="*/ 169497 w 203424"/>
                  <a:gd name="connsiteY24" fmla="*/ 39124 h 181331"/>
                  <a:gd name="connsiteX25" fmla="*/ 147461 w 203424"/>
                  <a:gd name="connsiteY25" fmla="*/ 26932 h 181331"/>
                  <a:gd name="connsiteX26" fmla="*/ 58869 w 203424"/>
                  <a:gd name="connsiteY26" fmla="*/ 26932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3424" h="181331">
                    <a:moveTo>
                      <a:pt x="168198" y="0"/>
                    </a:moveTo>
                    <a:cubicBezTo>
                      <a:pt x="191782" y="0"/>
                      <a:pt x="203425" y="9044"/>
                      <a:pt x="203425" y="28232"/>
                    </a:cubicBezTo>
                    <a:cubicBezTo>
                      <a:pt x="203425" y="31879"/>
                      <a:pt x="203175" y="35477"/>
                      <a:pt x="202375" y="39624"/>
                    </a:cubicBezTo>
                    <a:lnTo>
                      <a:pt x="196179" y="75101"/>
                    </a:lnTo>
                    <a:cubicBezTo>
                      <a:pt x="191532" y="102033"/>
                      <a:pt x="183737" y="115524"/>
                      <a:pt x="147711" y="115524"/>
                    </a:cubicBezTo>
                    <a:lnTo>
                      <a:pt x="134770" y="115524"/>
                    </a:lnTo>
                    <a:lnTo>
                      <a:pt x="183987" y="175885"/>
                    </a:lnTo>
                    <a:cubicBezTo>
                      <a:pt x="186086" y="178233"/>
                      <a:pt x="184237" y="181331"/>
                      <a:pt x="181389" y="181331"/>
                    </a:cubicBezTo>
                    <a:lnTo>
                      <a:pt x="155206" y="181331"/>
                    </a:lnTo>
                    <a:cubicBezTo>
                      <a:pt x="150809" y="181331"/>
                      <a:pt x="148710" y="180282"/>
                      <a:pt x="146662" y="177684"/>
                    </a:cubicBezTo>
                    <a:lnTo>
                      <a:pt x="100042" y="116524"/>
                    </a:lnTo>
                    <a:lnTo>
                      <a:pt x="42830" y="116524"/>
                    </a:lnTo>
                    <a:lnTo>
                      <a:pt x="32487" y="175835"/>
                    </a:lnTo>
                    <a:cubicBezTo>
                      <a:pt x="31987" y="179482"/>
                      <a:pt x="29639" y="181281"/>
                      <a:pt x="25991" y="181281"/>
                    </a:cubicBezTo>
                    <a:lnTo>
                      <a:pt x="4755" y="181281"/>
                    </a:lnTo>
                    <a:cubicBezTo>
                      <a:pt x="1107" y="181281"/>
                      <a:pt x="-442" y="179482"/>
                      <a:pt x="108" y="175835"/>
                    </a:cubicBezTo>
                    <a:lnTo>
                      <a:pt x="30138" y="5346"/>
                    </a:lnTo>
                    <a:cubicBezTo>
                      <a:pt x="30888" y="1799"/>
                      <a:pt x="32986" y="0"/>
                      <a:pt x="36584" y="0"/>
                    </a:cubicBezTo>
                    <a:lnTo>
                      <a:pt x="168198" y="0"/>
                    </a:lnTo>
                    <a:close/>
                    <a:moveTo>
                      <a:pt x="58869" y="26932"/>
                    </a:moveTo>
                    <a:lnTo>
                      <a:pt x="47727" y="89891"/>
                    </a:lnTo>
                    <a:lnTo>
                      <a:pt x="136319" y="89891"/>
                    </a:lnTo>
                    <a:cubicBezTo>
                      <a:pt x="157305" y="89891"/>
                      <a:pt x="161702" y="85744"/>
                      <a:pt x="164800" y="68655"/>
                    </a:cubicBezTo>
                    <a:lnTo>
                      <a:pt x="168448" y="48168"/>
                    </a:lnTo>
                    <a:cubicBezTo>
                      <a:pt x="168947" y="44521"/>
                      <a:pt x="169497" y="41423"/>
                      <a:pt x="169497" y="39124"/>
                    </a:cubicBezTo>
                    <a:cubicBezTo>
                      <a:pt x="169497" y="29531"/>
                      <a:pt x="164050" y="26932"/>
                      <a:pt x="147461" y="26932"/>
                    </a:cubicBezTo>
                    <a:lnTo>
                      <a:pt x="58869" y="26932"/>
                    </a:lnTo>
                    <a:close/>
                  </a:path>
                </a:pathLst>
              </a:custGeom>
              <a:grpFill/>
              <a:ln w="4997" cap="flat">
                <a:noFill/>
                <a:prstDash val="solid"/>
                <a:miter/>
              </a:ln>
            </p:spPr>
            <p:txBody>
              <a:bodyPr rtlCol="0" anchor="ctr"/>
              <a:lstStyle/>
              <a:p>
                <a:endParaRPr lang="en-US" sz="2400"/>
              </a:p>
            </p:txBody>
          </p:sp>
          <p:sp>
            <p:nvSpPr>
              <p:cNvPr id="199" name="Freeform: Shape 198">
                <a:extLst>
                  <a:ext uri="{FF2B5EF4-FFF2-40B4-BE49-F238E27FC236}">
                    <a16:creationId xmlns:a16="http://schemas.microsoft.com/office/drawing/2014/main" id="{B67F1FE2-B8CF-499C-8BF8-DD79B1FE931E}"/>
                  </a:ext>
                </a:extLst>
              </p:cNvPr>
              <p:cNvSpPr/>
              <p:nvPr/>
            </p:nvSpPr>
            <p:spPr>
              <a:xfrm>
                <a:off x="626830" y="2461822"/>
                <a:ext cx="201061" cy="181381"/>
              </a:xfrm>
              <a:custGeom>
                <a:avLst/>
                <a:gdLst>
                  <a:gd name="connsiteX0" fmla="*/ 196479 w 201061"/>
                  <a:gd name="connsiteY0" fmla="*/ 0 h 181381"/>
                  <a:gd name="connsiteX1" fmla="*/ 200876 w 201061"/>
                  <a:gd name="connsiteY1" fmla="*/ 5446 h 181381"/>
                  <a:gd name="connsiteX2" fmla="*/ 198278 w 201061"/>
                  <a:gd name="connsiteY2" fmla="*/ 21486 h 181381"/>
                  <a:gd name="connsiteX3" fmla="*/ 191782 w 201061"/>
                  <a:gd name="connsiteY3" fmla="*/ 26932 h 181381"/>
                  <a:gd name="connsiteX4" fmla="*/ 58869 w 201061"/>
                  <a:gd name="connsiteY4" fmla="*/ 26932 h 181381"/>
                  <a:gd name="connsiteX5" fmla="*/ 50075 w 201061"/>
                  <a:gd name="connsiteY5" fmla="*/ 76150 h 181381"/>
                  <a:gd name="connsiteX6" fmla="*/ 162501 w 201061"/>
                  <a:gd name="connsiteY6" fmla="*/ 76150 h 181381"/>
                  <a:gd name="connsiteX7" fmla="*/ 166899 w 201061"/>
                  <a:gd name="connsiteY7" fmla="*/ 81597 h 181381"/>
                  <a:gd name="connsiteX8" fmla="*/ 164300 w 201061"/>
                  <a:gd name="connsiteY8" fmla="*/ 97936 h 181381"/>
                  <a:gd name="connsiteX9" fmla="*/ 157804 w 201061"/>
                  <a:gd name="connsiteY9" fmla="*/ 103132 h 181381"/>
                  <a:gd name="connsiteX10" fmla="*/ 45378 w 201061"/>
                  <a:gd name="connsiteY10" fmla="*/ 103132 h 181381"/>
                  <a:gd name="connsiteX11" fmla="*/ 36034 w 201061"/>
                  <a:gd name="connsiteY11" fmla="*/ 154449 h 181381"/>
                  <a:gd name="connsiteX12" fmla="*/ 168947 w 201061"/>
                  <a:gd name="connsiteY12" fmla="*/ 154449 h 181381"/>
                  <a:gd name="connsiteX13" fmla="*/ 173844 w 201061"/>
                  <a:gd name="connsiteY13" fmla="*/ 159895 h 181381"/>
                  <a:gd name="connsiteX14" fmla="*/ 170746 w 201061"/>
                  <a:gd name="connsiteY14" fmla="*/ 175935 h 181381"/>
                  <a:gd name="connsiteX15" fmla="*/ 164550 w 201061"/>
                  <a:gd name="connsiteY15" fmla="*/ 181381 h 181381"/>
                  <a:gd name="connsiteX16" fmla="*/ 4755 w 201061"/>
                  <a:gd name="connsiteY16" fmla="*/ 181381 h 181381"/>
                  <a:gd name="connsiteX17" fmla="*/ 108 w 201061"/>
                  <a:gd name="connsiteY17" fmla="*/ 175935 h 181381"/>
                  <a:gd name="connsiteX18" fmla="*/ 30138 w 201061"/>
                  <a:gd name="connsiteY18" fmla="*/ 5446 h 181381"/>
                  <a:gd name="connsiteX19" fmla="*/ 36634 w 201061"/>
                  <a:gd name="connsiteY19" fmla="*/ 0 h 181381"/>
                  <a:gd name="connsiteX20" fmla="*/ 196479 w 201061"/>
                  <a:gd name="connsiteY20" fmla="*/ 0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1061" h="181381">
                    <a:moveTo>
                      <a:pt x="196479" y="0"/>
                    </a:moveTo>
                    <a:cubicBezTo>
                      <a:pt x="199827" y="0"/>
                      <a:pt x="201676" y="1799"/>
                      <a:pt x="200876" y="5446"/>
                    </a:cubicBezTo>
                    <a:lnTo>
                      <a:pt x="198278" y="21486"/>
                    </a:lnTo>
                    <a:cubicBezTo>
                      <a:pt x="197478" y="24834"/>
                      <a:pt x="195180" y="26932"/>
                      <a:pt x="191782" y="26932"/>
                    </a:cubicBezTo>
                    <a:lnTo>
                      <a:pt x="58869" y="26932"/>
                    </a:lnTo>
                    <a:lnTo>
                      <a:pt x="50075" y="76150"/>
                    </a:lnTo>
                    <a:lnTo>
                      <a:pt x="162501" y="76150"/>
                    </a:lnTo>
                    <a:cubicBezTo>
                      <a:pt x="165849" y="76150"/>
                      <a:pt x="167698" y="77949"/>
                      <a:pt x="166899" y="81597"/>
                    </a:cubicBezTo>
                    <a:lnTo>
                      <a:pt x="164300" y="97936"/>
                    </a:lnTo>
                    <a:cubicBezTo>
                      <a:pt x="163801" y="101284"/>
                      <a:pt x="161202" y="103132"/>
                      <a:pt x="157804" y="103132"/>
                    </a:cubicBezTo>
                    <a:lnTo>
                      <a:pt x="45378" y="103132"/>
                    </a:lnTo>
                    <a:lnTo>
                      <a:pt x="36034" y="154449"/>
                    </a:lnTo>
                    <a:lnTo>
                      <a:pt x="168947" y="154449"/>
                    </a:lnTo>
                    <a:cubicBezTo>
                      <a:pt x="172595" y="154449"/>
                      <a:pt x="174394" y="156547"/>
                      <a:pt x="173844" y="159895"/>
                    </a:cubicBezTo>
                    <a:lnTo>
                      <a:pt x="170746" y="175935"/>
                    </a:lnTo>
                    <a:cubicBezTo>
                      <a:pt x="170246" y="179582"/>
                      <a:pt x="167898" y="181381"/>
                      <a:pt x="164550" y="181381"/>
                    </a:cubicBezTo>
                    <a:lnTo>
                      <a:pt x="4755" y="181381"/>
                    </a:lnTo>
                    <a:cubicBezTo>
                      <a:pt x="1107" y="181381"/>
                      <a:pt x="-442" y="179582"/>
                      <a:pt x="108" y="175935"/>
                    </a:cubicBezTo>
                    <a:lnTo>
                      <a:pt x="30138" y="5446"/>
                    </a:lnTo>
                    <a:cubicBezTo>
                      <a:pt x="30938" y="1799"/>
                      <a:pt x="32986" y="0"/>
                      <a:pt x="36634" y="0"/>
                    </a:cubicBezTo>
                    <a:lnTo>
                      <a:pt x="196479" y="0"/>
                    </a:lnTo>
                    <a:close/>
                  </a:path>
                </a:pathLst>
              </a:custGeom>
              <a:grpFill/>
              <a:ln w="4997" cap="flat">
                <a:noFill/>
                <a:prstDash val="solid"/>
                <a:miter/>
              </a:ln>
            </p:spPr>
            <p:txBody>
              <a:bodyPr rtlCol="0" anchor="ctr"/>
              <a:lstStyle/>
              <a:p>
                <a:endParaRPr lang="en-US" sz="2400"/>
              </a:p>
            </p:txBody>
          </p:sp>
          <p:sp>
            <p:nvSpPr>
              <p:cNvPr id="200" name="Freeform: Shape 199">
                <a:extLst>
                  <a:ext uri="{FF2B5EF4-FFF2-40B4-BE49-F238E27FC236}">
                    <a16:creationId xmlns:a16="http://schemas.microsoft.com/office/drawing/2014/main" id="{9FB00FD6-B8C8-4113-97D9-E5703166E203}"/>
                  </a:ext>
                </a:extLst>
              </p:cNvPr>
              <p:cNvSpPr/>
              <p:nvPr/>
            </p:nvSpPr>
            <p:spPr>
              <a:xfrm>
                <a:off x="837942" y="2461822"/>
                <a:ext cx="216371" cy="181381"/>
              </a:xfrm>
              <a:custGeom>
                <a:avLst/>
                <a:gdLst>
                  <a:gd name="connsiteX0" fmla="*/ 144913 w 216371"/>
                  <a:gd name="connsiteY0" fmla="*/ 181331 h 181381"/>
                  <a:gd name="connsiteX1" fmla="*/ 137668 w 216371"/>
                  <a:gd name="connsiteY1" fmla="*/ 177184 h 181381"/>
                  <a:gd name="connsiteX2" fmla="*/ 57121 w 216371"/>
                  <a:gd name="connsiteY2" fmla="*/ 26683 h 181381"/>
                  <a:gd name="connsiteX3" fmla="*/ 30688 w 216371"/>
                  <a:gd name="connsiteY3" fmla="*/ 175935 h 181381"/>
                  <a:gd name="connsiteX4" fmla="*/ 24192 w 216371"/>
                  <a:gd name="connsiteY4" fmla="*/ 181381 h 181381"/>
                  <a:gd name="connsiteX5" fmla="*/ 4755 w 216371"/>
                  <a:gd name="connsiteY5" fmla="*/ 181381 h 181381"/>
                  <a:gd name="connsiteX6" fmla="*/ 108 w 216371"/>
                  <a:gd name="connsiteY6" fmla="*/ 175935 h 181381"/>
                  <a:gd name="connsiteX7" fmla="*/ 30138 w 216371"/>
                  <a:gd name="connsiteY7" fmla="*/ 5446 h 181381"/>
                  <a:gd name="connsiteX8" fmla="*/ 36634 w 216371"/>
                  <a:gd name="connsiteY8" fmla="*/ 0 h 181381"/>
                  <a:gd name="connsiteX9" fmla="*/ 71611 w 216371"/>
                  <a:gd name="connsiteY9" fmla="*/ 0 h 181381"/>
                  <a:gd name="connsiteX10" fmla="*/ 78606 w 216371"/>
                  <a:gd name="connsiteY10" fmla="*/ 4147 h 181381"/>
                  <a:gd name="connsiteX11" fmla="*/ 159453 w 216371"/>
                  <a:gd name="connsiteY11" fmla="*/ 154949 h 181381"/>
                  <a:gd name="connsiteX12" fmla="*/ 185636 w 216371"/>
                  <a:gd name="connsiteY12" fmla="*/ 5446 h 181381"/>
                  <a:gd name="connsiteX13" fmla="*/ 192332 w 216371"/>
                  <a:gd name="connsiteY13" fmla="*/ 0 h 181381"/>
                  <a:gd name="connsiteX14" fmla="*/ 211769 w 216371"/>
                  <a:gd name="connsiteY14" fmla="*/ 0 h 181381"/>
                  <a:gd name="connsiteX15" fmla="*/ 216166 w 216371"/>
                  <a:gd name="connsiteY15" fmla="*/ 5446 h 181381"/>
                  <a:gd name="connsiteX16" fmla="*/ 186136 w 216371"/>
                  <a:gd name="connsiteY16" fmla="*/ 175935 h 181381"/>
                  <a:gd name="connsiteX17" fmla="*/ 179890 w 216371"/>
                  <a:gd name="connsiteY17" fmla="*/ 181381 h 181381"/>
                  <a:gd name="connsiteX18" fmla="*/ 144913 w 216371"/>
                  <a:gd name="connsiteY18" fmla="*/ 181381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6371" h="181381">
                    <a:moveTo>
                      <a:pt x="144913" y="181331"/>
                    </a:moveTo>
                    <a:cubicBezTo>
                      <a:pt x="140766" y="181331"/>
                      <a:pt x="139217" y="180282"/>
                      <a:pt x="137668" y="177184"/>
                    </a:cubicBezTo>
                    <a:lnTo>
                      <a:pt x="57121" y="26683"/>
                    </a:lnTo>
                    <a:lnTo>
                      <a:pt x="30688" y="175935"/>
                    </a:lnTo>
                    <a:cubicBezTo>
                      <a:pt x="30188" y="179582"/>
                      <a:pt x="27840" y="181381"/>
                      <a:pt x="24192" y="181381"/>
                    </a:cubicBezTo>
                    <a:lnTo>
                      <a:pt x="4755" y="181381"/>
                    </a:lnTo>
                    <a:cubicBezTo>
                      <a:pt x="1107" y="181381"/>
                      <a:pt x="-442" y="179582"/>
                      <a:pt x="108" y="175935"/>
                    </a:cubicBezTo>
                    <a:lnTo>
                      <a:pt x="30138" y="5446"/>
                    </a:lnTo>
                    <a:cubicBezTo>
                      <a:pt x="30938" y="1799"/>
                      <a:pt x="32986" y="0"/>
                      <a:pt x="36634" y="0"/>
                    </a:cubicBezTo>
                    <a:lnTo>
                      <a:pt x="71611" y="0"/>
                    </a:lnTo>
                    <a:cubicBezTo>
                      <a:pt x="75758" y="0"/>
                      <a:pt x="77057" y="1049"/>
                      <a:pt x="78606" y="4147"/>
                    </a:cubicBezTo>
                    <a:lnTo>
                      <a:pt x="159453" y="154949"/>
                    </a:lnTo>
                    <a:lnTo>
                      <a:pt x="185636" y="5446"/>
                    </a:lnTo>
                    <a:cubicBezTo>
                      <a:pt x="186386" y="1799"/>
                      <a:pt x="188734" y="0"/>
                      <a:pt x="192332" y="0"/>
                    </a:cubicBezTo>
                    <a:lnTo>
                      <a:pt x="211769" y="0"/>
                    </a:lnTo>
                    <a:cubicBezTo>
                      <a:pt x="215417" y="0"/>
                      <a:pt x="216966" y="1799"/>
                      <a:pt x="216166" y="5446"/>
                    </a:cubicBezTo>
                    <a:lnTo>
                      <a:pt x="186136" y="175935"/>
                    </a:lnTo>
                    <a:cubicBezTo>
                      <a:pt x="185636" y="179582"/>
                      <a:pt x="183538" y="181381"/>
                      <a:pt x="179890" y="181381"/>
                    </a:cubicBezTo>
                    <a:lnTo>
                      <a:pt x="144913" y="181381"/>
                    </a:lnTo>
                    <a:close/>
                  </a:path>
                </a:pathLst>
              </a:custGeom>
              <a:grpFill/>
              <a:ln w="4997" cap="flat">
                <a:noFill/>
                <a:prstDash val="solid"/>
                <a:miter/>
              </a:ln>
            </p:spPr>
            <p:txBody>
              <a:bodyPr rtlCol="0" anchor="ctr"/>
              <a:lstStyle/>
              <a:p>
                <a:endParaRPr lang="en-US" sz="2400"/>
              </a:p>
            </p:txBody>
          </p:sp>
          <p:sp>
            <p:nvSpPr>
              <p:cNvPr id="201" name="Freeform: Shape 200">
                <a:extLst>
                  <a:ext uri="{FF2B5EF4-FFF2-40B4-BE49-F238E27FC236}">
                    <a16:creationId xmlns:a16="http://schemas.microsoft.com/office/drawing/2014/main" id="{0CC561FD-C275-46CC-B04D-6EA5B1FF803D}"/>
                  </a:ext>
                </a:extLst>
              </p:cNvPr>
              <p:cNvSpPr/>
              <p:nvPr/>
            </p:nvSpPr>
            <p:spPr>
              <a:xfrm>
                <a:off x="1074494" y="2461871"/>
                <a:ext cx="201018" cy="181331"/>
              </a:xfrm>
              <a:custGeom>
                <a:avLst/>
                <a:gdLst>
                  <a:gd name="connsiteX0" fmla="*/ 79348 w 201018"/>
                  <a:gd name="connsiteY0" fmla="*/ 26882 h 181331"/>
                  <a:gd name="connsiteX1" fmla="*/ 49568 w 201018"/>
                  <a:gd name="connsiteY1" fmla="*/ 48668 h 181331"/>
                  <a:gd name="connsiteX2" fmla="*/ 34777 w 201018"/>
                  <a:gd name="connsiteY2" fmla="*/ 132613 h 181331"/>
                  <a:gd name="connsiteX3" fmla="*/ 33728 w 201018"/>
                  <a:gd name="connsiteY3" fmla="*/ 141657 h 181331"/>
                  <a:gd name="connsiteX4" fmla="*/ 56763 w 201018"/>
                  <a:gd name="connsiteY4" fmla="*/ 154349 h 181331"/>
                  <a:gd name="connsiteX5" fmla="*/ 131614 w 201018"/>
                  <a:gd name="connsiteY5" fmla="*/ 154349 h 181331"/>
                  <a:gd name="connsiteX6" fmla="*/ 150551 w 201018"/>
                  <a:gd name="connsiteY6" fmla="*/ 139059 h 181331"/>
                  <a:gd name="connsiteX7" fmla="*/ 155748 w 201018"/>
                  <a:gd name="connsiteY7" fmla="*/ 110578 h 181331"/>
                  <a:gd name="connsiteX8" fmla="*/ 104432 w 201018"/>
                  <a:gd name="connsiteY8" fmla="*/ 110578 h 181331"/>
                  <a:gd name="connsiteX9" fmla="*/ 99785 w 201018"/>
                  <a:gd name="connsiteY9" fmla="*/ 105131 h 181331"/>
                  <a:gd name="connsiteX10" fmla="*/ 102633 w 201018"/>
                  <a:gd name="connsiteY10" fmla="*/ 89092 h 181331"/>
                  <a:gd name="connsiteX11" fmla="*/ 109128 w 201018"/>
                  <a:gd name="connsiteY11" fmla="*/ 83645 h 181331"/>
                  <a:gd name="connsiteX12" fmla="*/ 186328 w 201018"/>
                  <a:gd name="connsiteY12" fmla="*/ 83645 h 181331"/>
                  <a:gd name="connsiteX13" fmla="*/ 190975 w 201018"/>
                  <a:gd name="connsiteY13" fmla="*/ 89092 h 181331"/>
                  <a:gd name="connsiteX14" fmla="*/ 181881 w 201018"/>
                  <a:gd name="connsiteY14" fmla="*/ 140908 h 181331"/>
                  <a:gd name="connsiteX15" fmla="*/ 132663 w 201018"/>
                  <a:gd name="connsiteY15" fmla="*/ 181331 h 181331"/>
                  <a:gd name="connsiteX16" fmla="*/ 37326 w 201018"/>
                  <a:gd name="connsiteY16" fmla="*/ 181331 h 181331"/>
                  <a:gd name="connsiteX17" fmla="*/ 0 w 201018"/>
                  <a:gd name="connsiteY17" fmla="*/ 151301 h 181331"/>
                  <a:gd name="connsiteX18" fmla="*/ 1049 w 201018"/>
                  <a:gd name="connsiteY18" fmla="*/ 139908 h 181331"/>
                  <a:gd name="connsiteX19" fmla="*/ 18388 w 201018"/>
                  <a:gd name="connsiteY19" fmla="*/ 41473 h 181331"/>
                  <a:gd name="connsiteX20" fmla="*/ 69155 w 201018"/>
                  <a:gd name="connsiteY20" fmla="*/ 0 h 181331"/>
                  <a:gd name="connsiteX21" fmla="*/ 164492 w 201018"/>
                  <a:gd name="connsiteY21" fmla="*/ 0 h 181331"/>
                  <a:gd name="connsiteX22" fmla="*/ 201018 w 201018"/>
                  <a:gd name="connsiteY22" fmla="*/ 27482 h 181331"/>
                  <a:gd name="connsiteX23" fmla="*/ 199719 w 201018"/>
                  <a:gd name="connsiteY23" fmla="*/ 40424 h 181331"/>
                  <a:gd name="connsiteX24" fmla="*/ 197620 w 201018"/>
                  <a:gd name="connsiteY24" fmla="*/ 50017 h 181331"/>
                  <a:gd name="connsiteX25" fmla="*/ 191125 w 201018"/>
                  <a:gd name="connsiteY25" fmla="*/ 55214 h 181331"/>
                  <a:gd name="connsiteX26" fmla="*/ 170938 w 201018"/>
                  <a:gd name="connsiteY26" fmla="*/ 55214 h 181331"/>
                  <a:gd name="connsiteX27" fmla="*/ 166291 w 201018"/>
                  <a:gd name="connsiteY27" fmla="*/ 50017 h 181331"/>
                  <a:gd name="connsiteX28" fmla="*/ 167590 w 201018"/>
                  <a:gd name="connsiteY28" fmla="*/ 42222 h 181331"/>
                  <a:gd name="connsiteX29" fmla="*/ 168090 w 201018"/>
                  <a:gd name="connsiteY29" fmla="*/ 37825 h 181331"/>
                  <a:gd name="connsiteX30" fmla="*/ 154099 w 201018"/>
                  <a:gd name="connsiteY30" fmla="*/ 26932 h 181331"/>
                  <a:gd name="connsiteX31" fmla="*/ 79348 w 201018"/>
                  <a:gd name="connsiteY31" fmla="*/ 26932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1018" h="181331">
                    <a:moveTo>
                      <a:pt x="79348" y="26882"/>
                    </a:moveTo>
                    <a:cubicBezTo>
                      <a:pt x="58112" y="26882"/>
                      <a:pt x="52915" y="30780"/>
                      <a:pt x="49568" y="48668"/>
                    </a:cubicBezTo>
                    <a:lnTo>
                      <a:pt x="34777" y="132613"/>
                    </a:lnTo>
                    <a:cubicBezTo>
                      <a:pt x="34278" y="136261"/>
                      <a:pt x="33728" y="139109"/>
                      <a:pt x="33728" y="141657"/>
                    </a:cubicBezTo>
                    <a:cubicBezTo>
                      <a:pt x="33728" y="152000"/>
                      <a:pt x="39674" y="154349"/>
                      <a:pt x="56763" y="154349"/>
                    </a:cubicBezTo>
                    <a:lnTo>
                      <a:pt x="131614" y="154349"/>
                    </a:lnTo>
                    <a:cubicBezTo>
                      <a:pt x="142756" y="154349"/>
                      <a:pt x="148702" y="149452"/>
                      <a:pt x="150551" y="139059"/>
                    </a:cubicBezTo>
                    <a:lnTo>
                      <a:pt x="155748" y="110578"/>
                    </a:lnTo>
                    <a:lnTo>
                      <a:pt x="104432" y="110578"/>
                    </a:lnTo>
                    <a:cubicBezTo>
                      <a:pt x="100784" y="110578"/>
                      <a:pt x="99235" y="108779"/>
                      <a:pt x="99785" y="105131"/>
                    </a:cubicBezTo>
                    <a:lnTo>
                      <a:pt x="102633" y="89092"/>
                    </a:lnTo>
                    <a:cubicBezTo>
                      <a:pt x="103132" y="85744"/>
                      <a:pt x="105481" y="83645"/>
                      <a:pt x="109128" y="83645"/>
                    </a:cubicBezTo>
                    <a:lnTo>
                      <a:pt x="186328" y="83645"/>
                    </a:lnTo>
                    <a:cubicBezTo>
                      <a:pt x="189975" y="83645"/>
                      <a:pt x="191524" y="85744"/>
                      <a:pt x="190975" y="89092"/>
                    </a:cubicBezTo>
                    <a:lnTo>
                      <a:pt x="181881" y="140908"/>
                    </a:lnTo>
                    <a:cubicBezTo>
                      <a:pt x="176684" y="170438"/>
                      <a:pt x="170988" y="181331"/>
                      <a:pt x="132663" y="181331"/>
                    </a:cubicBezTo>
                    <a:lnTo>
                      <a:pt x="37326" y="181331"/>
                    </a:lnTo>
                    <a:cubicBezTo>
                      <a:pt x="12192" y="181331"/>
                      <a:pt x="0" y="171738"/>
                      <a:pt x="0" y="151301"/>
                    </a:cubicBezTo>
                    <a:cubicBezTo>
                      <a:pt x="0" y="147953"/>
                      <a:pt x="250" y="144056"/>
                      <a:pt x="1049" y="139908"/>
                    </a:cubicBezTo>
                    <a:lnTo>
                      <a:pt x="18388" y="41473"/>
                    </a:lnTo>
                    <a:cubicBezTo>
                      <a:pt x="23335" y="13491"/>
                      <a:pt x="32129" y="0"/>
                      <a:pt x="69155" y="0"/>
                    </a:cubicBezTo>
                    <a:lnTo>
                      <a:pt x="164492" y="0"/>
                    </a:lnTo>
                    <a:cubicBezTo>
                      <a:pt x="190125" y="0"/>
                      <a:pt x="201018" y="7795"/>
                      <a:pt x="201018" y="27482"/>
                    </a:cubicBezTo>
                    <a:cubicBezTo>
                      <a:pt x="201018" y="31130"/>
                      <a:pt x="200768" y="35777"/>
                      <a:pt x="199719" y="40424"/>
                    </a:cubicBezTo>
                    <a:lnTo>
                      <a:pt x="197620" y="50017"/>
                    </a:lnTo>
                    <a:cubicBezTo>
                      <a:pt x="196821" y="53365"/>
                      <a:pt x="194772" y="55214"/>
                      <a:pt x="191125" y="55214"/>
                    </a:cubicBezTo>
                    <a:lnTo>
                      <a:pt x="170938" y="55214"/>
                    </a:lnTo>
                    <a:cubicBezTo>
                      <a:pt x="167290" y="55214"/>
                      <a:pt x="165741" y="53415"/>
                      <a:pt x="166291" y="50017"/>
                    </a:cubicBezTo>
                    <a:lnTo>
                      <a:pt x="167590" y="42222"/>
                    </a:lnTo>
                    <a:cubicBezTo>
                      <a:pt x="167840" y="40673"/>
                      <a:pt x="168090" y="39124"/>
                      <a:pt x="168090" y="37825"/>
                    </a:cubicBezTo>
                    <a:cubicBezTo>
                      <a:pt x="168090" y="30580"/>
                      <a:pt x="163693" y="26932"/>
                      <a:pt x="154099" y="26932"/>
                    </a:cubicBezTo>
                    <a:lnTo>
                      <a:pt x="79348" y="26932"/>
                    </a:lnTo>
                    <a:close/>
                  </a:path>
                </a:pathLst>
              </a:custGeom>
              <a:grpFill/>
              <a:ln w="4997" cap="flat">
                <a:noFill/>
                <a:prstDash val="solid"/>
                <a:miter/>
              </a:ln>
            </p:spPr>
            <p:txBody>
              <a:bodyPr rtlCol="0" anchor="ctr"/>
              <a:lstStyle/>
              <a:p>
                <a:endParaRPr lang="en-US" sz="2400"/>
              </a:p>
            </p:txBody>
          </p:sp>
          <p:sp>
            <p:nvSpPr>
              <p:cNvPr id="202" name="Freeform: Shape 201">
                <a:extLst>
                  <a:ext uri="{FF2B5EF4-FFF2-40B4-BE49-F238E27FC236}">
                    <a16:creationId xmlns:a16="http://schemas.microsoft.com/office/drawing/2014/main" id="{ABA1C590-D92B-47D9-8C9E-BEC37B3B0653}"/>
                  </a:ext>
                </a:extLst>
              </p:cNvPr>
              <p:cNvSpPr/>
              <p:nvPr/>
            </p:nvSpPr>
            <p:spPr>
              <a:xfrm>
                <a:off x="1306005" y="2461822"/>
                <a:ext cx="179157" cy="181331"/>
              </a:xfrm>
              <a:custGeom>
                <a:avLst/>
                <a:gdLst>
                  <a:gd name="connsiteX0" fmla="*/ 70891 w 179157"/>
                  <a:gd name="connsiteY0" fmla="*/ 26932 h 181331"/>
                  <a:gd name="connsiteX1" fmla="*/ 4834 w 179157"/>
                  <a:gd name="connsiteY1" fmla="*/ 26932 h 181331"/>
                  <a:gd name="connsiteX2" fmla="*/ 187 w 179157"/>
                  <a:gd name="connsiteY2" fmla="*/ 21486 h 181331"/>
                  <a:gd name="connsiteX3" fmla="*/ 2786 w 179157"/>
                  <a:gd name="connsiteY3" fmla="*/ 5446 h 181331"/>
                  <a:gd name="connsiteX4" fmla="*/ 9531 w 179157"/>
                  <a:gd name="connsiteY4" fmla="*/ 0 h 181331"/>
                  <a:gd name="connsiteX5" fmla="*/ 174323 w 179157"/>
                  <a:gd name="connsiteY5" fmla="*/ 0 h 181331"/>
                  <a:gd name="connsiteX6" fmla="*/ 178970 w 179157"/>
                  <a:gd name="connsiteY6" fmla="*/ 5446 h 181331"/>
                  <a:gd name="connsiteX7" fmla="*/ 176122 w 179157"/>
                  <a:gd name="connsiteY7" fmla="*/ 21486 h 181331"/>
                  <a:gd name="connsiteX8" fmla="*/ 169626 w 179157"/>
                  <a:gd name="connsiteY8" fmla="*/ 26932 h 181331"/>
                  <a:gd name="connsiteX9" fmla="*/ 103570 w 179157"/>
                  <a:gd name="connsiteY9" fmla="*/ 26932 h 181331"/>
                  <a:gd name="connsiteX10" fmla="*/ 77137 w 179157"/>
                  <a:gd name="connsiteY10" fmla="*/ 175885 h 181331"/>
                  <a:gd name="connsiteX11" fmla="*/ 70641 w 179157"/>
                  <a:gd name="connsiteY11" fmla="*/ 181331 h 181331"/>
                  <a:gd name="connsiteX12" fmla="*/ 49405 w 179157"/>
                  <a:gd name="connsiteY12" fmla="*/ 181331 h 181331"/>
                  <a:gd name="connsiteX13" fmla="*/ 44508 w 179157"/>
                  <a:gd name="connsiteY13" fmla="*/ 175885 h 181331"/>
                  <a:gd name="connsiteX14" fmla="*/ 70891 w 179157"/>
                  <a:gd name="connsiteY14" fmla="*/ 26932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9157" h="181331">
                    <a:moveTo>
                      <a:pt x="70891" y="26932"/>
                    </a:moveTo>
                    <a:lnTo>
                      <a:pt x="4834" y="26932"/>
                    </a:lnTo>
                    <a:cubicBezTo>
                      <a:pt x="1187" y="26932"/>
                      <a:pt x="-612" y="24884"/>
                      <a:pt x="187" y="21486"/>
                    </a:cubicBezTo>
                    <a:lnTo>
                      <a:pt x="2786" y="5446"/>
                    </a:lnTo>
                    <a:cubicBezTo>
                      <a:pt x="3585" y="1799"/>
                      <a:pt x="5884" y="0"/>
                      <a:pt x="9531" y="0"/>
                    </a:cubicBezTo>
                    <a:lnTo>
                      <a:pt x="174323" y="0"/>
                    </a:lnTo>
                    <a:cubicBezTo>
                      <a:pt x="177971" y="0"/>
                      <a:pt x="179770" y="1799"/>
                      <a:pt x="178970" y="5446"/>
                    </a:cubicBezTo>
                    <a:lnTo>
                      <a:pt x="176122" y="21486"/>
                    </a:lnTo>
                    <a:cubicBezTo>
                      <a:pt x="175322" y="24834"/>
                      <a:pt x="173274" y="26932"/>
                      <a:pt x="169626" y="26932"/>
                    </a:cubicBezTo>
                    <a:lnTo>
                      <a:pt x="103570" y="26932"/>
                    </a:lnTo>
                    <a:lnTo>
                      <a:pt x="77137" y="175885"/>
                    </a:lnTo>
                    <a:cubicBezTo>
                      <a:pt x="76637" y="179532"/>
                      <a:pt x="74289" y="181331"/>
                      <a:pt x="70641" y="181331"/>
                    </a:cubicBezTo>
                    <a:lnTo>
                      <a:pt x="49405" y="181331"/>
                    </a:lnTo>
                    <a:cubicBezTo>
                      <a:pt x="45757" y="181331"/>
                      <a:pt x="43959" y="179532"/>
                      <a:pt x="44508" y="175885"/>
                    </a:cubicBezTo>
                    <a:lnTo>
                      <a:pt x="70891" y="26932"/>
                    </a:lnTo>
                    <a:close/>
                  </a:path>
                </a:pathLst>
              </a:custGeom>
              <a:grpFill/>
              <a:ln w="4997" cap="flat">
                <a:noFill/>
                <a:prstDash val="solid"/>
                <a:miter/>
              </a:ln>
            </p:spPr>
            <p:txBody>
              <a:bodyPr rtlCol="0" anchor="ctr"/>
              <a:lstStyle/>
              <a:p>
                <a:endParaRPr lang="en-US" sz="2400"/>
              </a:p>
            </p:txBody>
          </p:sp>
          <p:sp>
            <p:nvSpPr>
              <p:cNvPr id="203" name="Freeform: Shape 202">
                <a:extLst>
                  <a:ext uri="{FF2B5EF4-FFF2-40B4-BE49-F238E27FC236}">
                    <a16:creationId xmlns:a16="http://schemas.microsoft.com/office/drawing/2014/main" id="{F86925C9-FB7F-4925-9264-05EA1223EB3E}"/>
                  </a:ext>
                </a:extLst>
              </p:cNvPr>
              <p:cNvSpPr/>
              <p:nvPr/>
            </p:nvSpPr>
            <p:spPr>
              <a:xfrm>
                <a:off x="1486616" y="2461822"/>
                <a:ext cx="210925" cy="181381"/>
              </a:xfrm>
              <a:custGeom>
                <a:avLst/>
                <a:gdLst>
                  <a:gd name="connsiteX0" fmla="*/ 180689 w 210925"/>
                  <a:gd name="connsiteY0" fmla="*/ 175935 h 181381"/>
                  <a:gd name="connsiteX1" fmla="*/ 174494 w 210925"/>
                  <a:gd name="connsiteY1" fmla="*/ 181381 h 181381"/>
                  <a:gd name="connsiteX2" fmla="*/ 153257 w 210925"/>
                  <a:gd name="connsiteY2" fmla="*/ 181381 h 181381"/>
                  <a:gd name="connsiteX3" fmla="*/ 148311 w 210925"/>
                  <a:gd name="connsiteY3" fmla="*/ 175935 h 181381"/>
                  <a:gd name="connsiteX4" fmla="*/ 161252 w 210925"/>
                  <a:gd name="connsiteY4" fmla="*/ 103132 h 181381"/>
                  <a:gd name="connsiteX5" fmla="*/ 45428 w 210925"/>
                  <a:gd name="connsiteY5" fmla="*/ 103132 h 181381"/>
                  <a:gd name="connsiteX6" fmla="*/ 32487 w 210925"/>
                  <a:gd name="connsiteY6" fmla="*/ 175935 h 181381"/>
                  <a:gd name="connsiteX7" fmla="*/ 25991 w 210925"/>
                  <a:gd name="connsiteY7" fmla="*/ 181381 h 181381"/>
                  <a:gd name="connsiteX8" fmla="*/ 4755 w 210925"/>
                  <a:gd name="connsiteY8" fmla="*/ 181381 h 181381"/>
                  <a:gd name="connsiteX9" fmla="*/ 108 w 210925"/>
                  <a:gd name="connsiteY9" fmla="*/ 175935 h 181381"/>
                  <a:gd name="connsiteX10" fmla="*/ 30138 w 210925"/>
                  <a:gd name="connsiteY10" fmla="*/ 5446 h 181381"/>
                  <a:gd name="connsiteX11" fmla="*/ 36634 w 210925"/>
                  <a:gd name="connsiteY11" fmla="*/ 0 h 181381"/>
                  <a:gd name="connsiteX12" fmla="*/ 57870 w 210925"/>
                  <a:gd name="connsiteY12" fmla="*/ 0 h 181381"/>
                  <a:gd name="connsiteX13" fmla="*/ 62517 w 210925"/>
                  <a:gd name="connsiteY13" fmla="*/ 5446 h 181381"/>
                  <a:gd name="connsiteX14" fmla="*/ 50075 w 210925"/>
                  <a:gd name="connsiteY14" fmla="*/ 76450 h 181381"/>
                  <a:gd name="connsiteX15" fmla="*/ 165899 w 210925"/>
                  <a:gd name="connsiteY15" fmla="*/ 76450 h 181381"/>
                  <a:gd name="connsiteX16" fmla="*/ 178341 w 210925"/>
                  <a:gd name="connsiteY16" fmla="*/ 5446 h 181381"/>
                  <a:gd name="connsiteX17" fmla="*/ 185087 w 210925"/>
                  <a:gd name="connsiteY17" fmla="*/ 0 h 181381"/>
                  <a:gd name="connsiteX18" fmla="*/ 206323 w 210925"/>
                  <a:gd name="connsiteY18" fmla="*/ 0 h 181381"/>
                  <a:gd name="connsiteX19" fmla="*/ 210720 w 210925"/>
                  <a:gd name="connsiteY19" fmla="*/ 5446 h 181381"/>
                  <a:gd name="connsiteX20" fmla="*/ 180689 w 210925"/>
                  <a:gd name="connsiteY20" fmla="*/ 175935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0925" h="181381">
                    <a:moveTo>
                      <a:pt x="180689" y="175935"/>
                    </a:moveTo>
                    <a:cubicBezTo>
                      <a:pt x="180190" y="179582"/>
                      <a:pt x="178091" y="181381"/>
                      <a:pt x="174494" y="181381"/>
                    </a:cubicBezTo>
                    <a:lnTo>
                      <a:pt x="153257" y="181381"/>
                    </a:lnTo>
                    <a:cubicBezTo>
                      <a:pt x="149360" y="181381"/>
                      <a:pt x="147811" y="179582"/>
                      <a:pt x="148311" y="175935"/>
                    </a:cubicBezTo>
                    <a:lnTo>
                      <a:pt x="161252" y="103132"/>
                    </a:lnTo>
                    <a:lnTo>
                      <a:pt x="45428" y="103132"/>
                    </a:lnTo>
                    <a:lnTo>
                      <a:pt x="32487" y="175935"/>
                    </a:lnTo>
                    <a:cubicBezTo>
                      <a:pt x="31987" y="179582"/>
                      <a:pt x="29639" y="181381"/>
                      <a:pt x="25991" y="181381"/>
                    </a:cubicBezTo>
                    <a:lnTo>
                      <a:pt x="4755" y="181381"/>
                    </a:lnTo>
                    <a:cubicBezTo>
                      <a:pt x="1107" y="181381"/>
                      <a:pt x="-442" y="179582"/>
                      <a:pt x="108" y="175935"/>
                    </a:cubicBezTo>
                    <a:lnTo>
                      <a:pt x="30138" y="5446"/>
                    </a:lnTo>
                    <a:cubicBezTo>
                      <a:pt x="30938" y="1799"/>
                      <a:pt x="32986" y="0"/>
                      <a:pt x="36634" y="0"/>
                    </a:cubicBezTo>
                    <a:lnTo>
                      <a:pt x="57870" y="0"/>
                    </a:lnTo>
                    <a:cubicBezTo>
                      <a:pt x="61518" y="0"/>
                      <a:pt x="63316" y="1799"/>
                      <a:pt x="62517" y="5446"/>
                    </a:cubicBezTo>
                    <a:lnTo>
                      <a:pt x="50075" y="76450"/>
                    </a:lnTo>
                    <a:lnTo>
                      <a:pt x="165899" y="76450"/>
                    </a:lnTo>
                    <a:lnTo>
                      <a:pt x="178341" y="5446"/>
                    </a:lnTo>
                    <a:cubicBezTo>
                      <a:pt x="179140" y="1799"/>
                      <a:pt x="181189" y="0"/>
                      <a:pt x="185087" y="0"/>
                    </a:cubicBezTo>
                    <a:lnTo>
                      <a:pt x="206323" y="0"/>
                    </a:lnTo>
                    <a:cubicBezTo>
                      <a:pt x="209970" y="0"/>
                      <a:pt x="211519" y="1799"/>
                      <a:pt x="210720" y="5446"/>
                    </a:cubicBezTo>
                    <a:lnTo>
                      <a:pt x="180689" y="175935"/>
                    </a:lnTo>
                    <a:close/>
                  </a:path>
                </a:pathLst>
              </a:custGeom>
              <a:grpFill/>
              <a:ln w="4997" cap="flat">
                <a:noFill/>
                <a:prstDash val="solid"/>
                <a:miter/>
              </a:ln>
            </p:spPr>
            <p:txBody>
              <a:bodyPr rtlCol="0" anchor="ctr"/>
              <a:lstStyle/>
              <a:p>
                <a:endParaRPr lang="en-US" sz="2400"/>
              </a:p>
            </p:txBody>
          </p:sp>
          <p:sp>
            <p:nvSpPr>
              <p:cNvPr id="204" name="Freeform: Shape 203">
                <a:extLst>
                  <a:ext uri="{FF2B5EF4-FFF2-40B4-BE49-F238E27FC236}">
                    <a16:creationId xmlns:a16="http://schemas.microsoft.com/office/drawing/2014/main" id="{617874CB-39A7-4BC6-84C5-86F964693D47}"/>
                  </a:ext>
                </a:extLst>
              </p:cNvPr>
              <p:cNvSpPr/>
              <p:nvPr/>
            </p:nvSpPr>
            <p:spPr>
              <a:xfrm>
                <a:off x="1715566" y="2461822"/>
                <a:ext cx="201111" cy="181381"/>
              </a:xfrm>
              <a:custGeom>
                <a:avLst/>
                <a:gdLst>
                  <a:gd name="connsiteX0" fmla="*/ 196529 w 201111"/>
                  <a:gd name="connsiteY0" fmla="*/ 0 h 181381"/>
                  <a:gd name="connsiteX1" fmla="*/ 200926 w 201111"/>
                  <a:gd name="connsiteY1" fmla="*/ 5446 h 181381"/>
                  <a:gd name="connsiteX2" fmla="*/ 198328 w 201111"/>
                  <a:gd name="connsiteY2" fmla="*/ 21486 h 181381"/>
                  <a:gd name="connsiteX3" fmla="*/ 191832 w 201111"/>
                  <a:gd name="connsiteY3" fmla="*/ 26932 h 181381"/>
                  <a:gd name="connsiteX4" fmla="*/ 58919 w 201111"/>
                  <a:gd name="connsiteY4" fmla="*/ 26932 h 181381"/>
                  <a:gd name="connsiteX5" fmla="*/ 50125 w 201111"/>
                  <a:gd name="connsiteY5" fmla="*/ 76150 h 181381"/>
                  <a:gd name="connsiteX6" fmla="*/ 162551 w 201111"/>
                  <a:gd name="connsiteY6" fmla="*/ 76150 h 181381"/>
                  <a:gd name="connsiteX7" fmla="*/ 166949 w 201111"/>
                  <a:gd name="connsiteY7" fmla="*/ 81597 h 181381"/>
                  <a:gd name="connsiteX8" fmla="*/ 164350 w 201111"/>
                  <a:gd name="connsiteY8" fmla="*/ 97936 h 181381"/>
                  <a:gd name="connsiteX9" fmla="*/ 157854 w 201111"/>
                  <a:gd name="connsiteY9" fmla="*/ 103132 h 181381"/>
                  <a:gd name="connsiteX10" fmla="*/ 45428 w 201111"/>
                  <a:gd name="connsiteY10" fmla="*/ 103132 h 181381"/>
                  <a:gd name="connsiteX11" fmla="*/ 36084 w 201111"/>
                  <a:gd name="connsiteY11" fmla="*/ 154449 h 181381"/>
                  <a:gd name="connsiteX12" fmla="*/ 168997 w 201111"/>
                  <a:gd name="connsiteY12" fmla="*/ 154449 h 181381"/>
                  <a:gd name="connsiteX13" fmla="*/ 173894 w 201111"/>
                  <a:gd name="connsiteY13" fmla="*/ 159895 h 181381"/>
                  <a:gd name="connsiteX14" fmla="*/ 170796 w 201111"/>
                  <a:gd name="connsiteY14" fmla="*/ 175935 h 181381"/>
                  <a:gd name="connsiteX15" fmla="*/ 164600 w 201111"/>
                  <a:gd name="connsiteY15" fmla="*/ 181381 h 181381"/>
                  <a:gd name="connsiteX16" fmla="*/ 4755 w 201111"/>
                  <a:gd name="connsiteY16" fmla="*/ 181381 h 181381"/>
                  <a:gd name="connsiteX17" fmla="*/ 108 w 201111"/>
                  <a:gd name="connsiteY17" fmla="*/ 175935 h 181381"/>
                  <a:gd name="connsiteX18" fmla="*/ 30138 w 201111"/>
                  <a:gd name="connsiteY18" fmla="*/ 5446 h 181381"/>
                  <a:gd name="connsiteX19" fmla="*/ 36634 w 201111"/>
                  <a:gd name="connsiteY19" fmla="*/ 0 h 181381"/>
                  <a:gd name="connsiteX20" fmla="*/ 196529 w 201111"/>
                  <a:gd name="connsiteY20" fmla="*/ 0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1111" h="181381">
                    <a:moveTo>
                      <a:pt x="196529" y="0"/>
                    </a:moveTo>
                    <a:cubicBezTo>
                      <a:pt x="199877" y="0"/>
                      <a:pt x="201726" y="1799"/>
                      <a:pt x="200926" y="5446"/>
                    </a:cubicBezTo>
                    <a:lnTo>
                      <a:pt x="198328" y="21486"/>
                    </a:lnTo>
                    <a:cubicBezTo>
                      <a:pt x="197528" y="24834"/>
                      <a:pt x="195230" y="26932"/>
                      <a:pt x="191832" y="26932"/>
                    </a:cubicBezTo>
                    <a:lnTo>
                      <a:pt x="58919" y="26932"/>
                    </a:lnTo>
                    <a:lnTo>
                      <a:pt x="50125" y="76150"/>
                    </a:lnTo>
                    <a:lnTo>
                      <a:pt x="162551" y="76150"/>
                    </a:lnTo>
                    <a:cubicBezTo>
                      <a:pt x="165899" y="76150"/>
                      <a:pt x="167748" y="77949"/>
                      <a:pt x="166949" y="81597"/>
                    </a:cubicBezTo>
                    <a:lnTo>
                      <a:pt x="164350" y="97936"/>
                    </a:lnTo>
                    <a:cubicBezTo>
                      <a:pt x="163851" y="101284"/>
                      <a:pt x="161252" y="103132"/>
                      <a:pt x="157854" y="103132"/>
                    </a:cubicBezTo>
                    <a:lnTo>
                      <a:pt x="45428" y="103132"/>
                    </a:lnTo>
                    <a:lnTo>
                      <a:pt x="36084" y="154449"/>
                    </a:lnTo>
                    <a:lnTo>
                      <a:pt x="168997" y="154449"/>
                    </a:lnTo>
                    <a:cubicBezTo>
                      <a:pt x="172645" y="154449"/>
                      <a:pt x="174444" y="156547"/>
                      <a:pt x="173894" y="159895"/>
                    </a:cubicBezTo>
                    <a:lnTo>
                      <a:pt x="170796" y="175935"/>
                    </a:lnTo>
                    <a:cubicBezTo>
                      <a:pt x="170296" y="179582"/>
                      <a:pt x="167948" y="181381"/>
                      <a:pt x="164600" y="181381"/>
                    </a:cubicBezTo>
                    <a:lnTo>
                      <a:pt x="4755" y="181381"/>
                    </a:lnTo>
                    <a:cubicBezTo>
                      <a:pt x="1107" y="181381"/>
                      <a:pt x="-442" y="179582"/>
                      <a:pt x="108" y="175935"/>
                    </a:cubicBezTo>
                    <a:lnTo>
                      <a:pt x="30138" y="5446"/>
                    </a:lnTo>
                    <a:cubicBezTo>
                      <a:pt x="30938" y="1799"/>
                      <a:pt x="32986" y="0"/>
                      <a:pt x="36634" y="0"/>
                    </a:cubicBezTo>
                    <a:lnTo>
                      <a:pt x="196529" y="0"/>
                    </a:lnTo>
                    <a:close/>
                  </a:path>
                </a:pathLst>
              </a:custGeom>
              <a:grpFill/>
              <a:ln w="4997" cap="flat">
                <a:noFill/>
                <a:prstDash val="solid"/>
                <a:miter/>
              </a:ln>
            </p:spPr>
            <p:txBody>
              <a:bodyPr rtlCol="0" anchor="ctr"/>
              <a:lstStyle/>
              <a:p>
                <a:endParaRPr lang="en-US" sz="2400"/>
              </a:p>
            </p:txBody>
          </p:sp>
          <p:sp>
            <p:nvSpPr>
              <p:cNvPr id="205" name="Freeform: Shape 204">
                <a:extLst>
                  <a:ext uri="{FF2B5EF4-FFF2-40B4-BE49-F238E27FC236}">
                    <a16:creationId xmlns:a16="http://schemas.microsoft.com/office/drawing/2014/main" id="{21B3C357-AF57-4C52-B6E0-2F3D47B4CF6B}"/>
                  </a:ext>
                </a:extLst>
              </p:cNvPr>
              <p:cNvSpPr/>
              <p:nvPr/>
            </p:nvSpPr>
            <p:spPr>
              <a:xfrm>
                <a:off x="1926727" y="2461822"/>
                <a:ext cx="216421" cy="181381"/>
              </a:xfrm>
              <a:custGeom>
                <a:avLst/>
                <a:gdLst>
                  <a:gd name="connsiteX0" fmla="*/ 144963 w 216421"/>
                  <a:gd name="connsiteY0" fmla="*/ 181331 h 181381"/>
                  <a:gd name="connsiteX1" fmla="*/ 137718 w 216421"/>
                  <a:gd name="connsiteY1" fmla="*/ 177184 h 181381"/>
                  <a:gd name="connsiteX2" fmla="*/ 57121 w 216421"/>
                  <a:gd name="connsiteY2" fmla="*/ 26683 h 181381"/>
                  <a:gd name="connsiteX3" fmla="*/ 30688 w 216421"/>
                  <a:gd name="connsiteY3" fmla="*/ 175935 h 181381"/>
                  <a:gd name="connsiteX4" fmla="*/ 24192 w 216421"/>
                  <a:gd name="connsiteY4" fmla="*/ 181381 h 181381"/>
                  <a:gd name="connsiteX5" fmla="*/ 4755 w 216421"/>
                  <a:gd name="connsiteY5" fmla="*/ 181381 h 181381"/>
                  <a:gd name="connsiteX6" fmla="*/ 108 w 216421"/>
                  <a:gd name="connsiteY6" fmla="*/ 175935 h 181381"/>
                  <a:gd name="connsiteX7" fmla="*/ 30138 w 216421"/>
                  <a:gd name="connsiteY7" fmla="*/ 5446 h 181381"/>
                  <a:gd name="connsiteX8" fmla="*/ 36634 w 216421"/>
                  <a:gd name="connsiteY8" fmla="*/ 0 h 181381"/>
                  <a:gd name="connsiteX9" fmla="*/ 71611 w 216421"/>
                  <a:gd name="connsiteY9" fmla="*/ 0 h 181381"/>
                  <a:gd name="connsiteX10" fmla="*/ 78606 w 216421"/>
                  <a:gd name="connsiteY10" fmla="*/ 4147 h 181381"/>
                  <a:gd name="connsiteX11" fmla="*/ 159453 w 216421"/>
                  <a:gd name="connsiteY11" fmla="*/ 154949 h 181381"/>
                  <a:gd name="connsiteX12" fmla="*/ 185636 w 216421"/>
                  <a:gd name="connsiteY12" fmla="*/ 5446 h 181381"/>
                  <a:gd name="connsiteX13" fmla="*/ 192382 w 216421"/>
                  <a:gd name="connsiteY13" fmla="*/ 0 h 181381"/>
                  <a:gd name="connsiteX14" fmla="*/ 211819 w 216421"/>
                  <a:gd name="connsiteY14" fmla="*/ 0 h 181381"/>
                  <a:gd name="connsiteX15" fmla="*/ 216216 w 216421"/>
                  <a:gd name="connsiteY15" fmla="*/ 5446 h 181381"/>
                  <a:gd name="connsiteX16" fmla="*/ 186186 w 216421"/>
                  <a:gd name="connsiteY16" fmla="*/ 175935 h 181381"/>
                  <a:gd name="connsiteX17" fmla="*/ 179940 w 216421"/>
                  <a:gd name="connsiteY17" fmla="*/ 181381 h 181381"/>
                  <a:gd name="connsiteX18" fmla="*/ 144963 w 216421"/>
                  <a:gd name="connsiteY18" fmla="*/ 181381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6421" h="181381">
                    <a:moveTo>
                      <a:pt x="144963" y="181331"/>
                    </a:moveTo>
                    <a:cubicBezTo>
                      <a:pt x="140816" y="181331"/>
                      <a:pt x="139267" y="180282"/>
                      <a:pt x="137718" y="177184"/>
                    </a:cubicBezTo>
                    <a:lnTo>
                      <a:pt x="57121" y="26683"/>
                    </a:lnTo>
                    <a:lnTo>
                      <a:pt x="30688" y="175935"/>
                    </a:lnTo>
                    <a:cubicBezTo>
                      <a:pt x="30188" y="179582"/>
                      <a:pt x="27840" y="181381"/>
                      <a:pt x="24192" y="181381"/>
                    </a:cubicBezTo>
                    <a:lnTo>
                      <a:pt x="4755" y="181381"/>
                    </a:lnTo>
                    <a:cubicBezTo>
                      <a:pt x="1107" y="181381"/>
                      <a:pt x="-442" y="179582"/>
                      <a:pt x="108" y="175935"/>
                    </a:cubicBezTo>
                    <a:lnTo>
                      <a:pt x="30138" y="5446"/>
                    </a:lnTo>
                    <a:cubicBezTo>
                      <a:pt x="30938" y="1799"/>
                      <a:pt x="32986" y="0"/>
                      <a:pt x="36634" y="0"/>
                    </a:cubicBezTo>
                    <a:lnTo>
                      <a:pt x="71611" y="0"/>
                    </a:lnTo>
                    <a:cubicBezTo>
                      <a:pt x="75758" y="0"/>
                      <a:pt x="77057" y="1049"/>
                      <a:pt x="78606" y="4147"/>
                    </a:cubicBezTo>
                    <a:lnTo>
                      <a:pt x="159453" y="154949"/>
                    </a:lnTo>
                    <a:lnTo>
                      <a:pt x="185636" y="5446"/>
                    </a:lnTo>
                    <a:cubicBezTo>
                      <a:pt x="186436" y="1799"/>
                      <a:pt x="188734" y="0"/>
                      <a:pt x="192382" y="0"/>
                    </a:cubicBezTo>
                    <a:lnTo>
                      <a:pt x="211819" y="0"/>
                    </a:lnTo>
                    <a:cubicBezTo>
                      <a:pt x="215467" y="0"/>
                      <a:pt x="217016" y="1799"/>
                      <a:pt x="216216" y="5446"/>
                    </a:cubicBezTo>
                    <a:lnTo>
                      <a:pt x="186186" y="175935"/>
                    </a:lnTo>
                    <a:cubicBezTo>
                      <a:pt x="185686" y="179582"/>
                      <a:pt x="183588" y="181381"/>
                      <a:pt x="179940" y="181381"/>
                    </a:cubicBezTo>
                    <a:lnTo>
                      <a:pt x="144963" y="181381"/>
                    </a:lnTo>
                    <a:close/>
                  </a:path>
                </a:pathLst>
              </a:custGeom>
              <a:grpFill/>
              <a:ln w="4997" cap="flat">
                <a:noFill/>
                <a:prstDash val="solid"/>
                <a:miter/>
              </a:ln>
            </p:spPr>
            <p:txBody>
              <a:bodyPr rtlCol="0" anchor="ctr"/>
              <a:lstStyle/>
              <a:p>
                <a:endParaRPr lang="en-US" sz="2400"/>
              </a:p>
            </p:txBody>
          </p:sp>
          <p:sp>
            <p:nvSpPr>
              <p:cNvPr id="206" name="Freeform: Shape 205">
                <a:extLst>
                  <a:ext uri="{FF2B5EF4-FFF2-40B4-BE49-F238E27FC236}">
                    <a16:creationId xmlns:a16="http://schemas.microsoft.com/office/drawing/2014/main" id="{0694114D-BDA6-443D-A38D-392B8FA1B25E}"/>
                  </a:ext>
                </a:extLst>
              </p:cNvPr>
              <p:cNvSpPr/>
              <p:nvPr/>
            </p:nvSpPr>
            <p:spPr>
              <a:xfrm>
                <a:off x="2160674" y="2461822"/>
                <a:ext cx="62704" cy="181381"/>
              </a:xfrm>
              <a:custGeom>
                <a:avLst/>
                <a:gdLst>
                  <a:gd name="connsiteX0" fmla="*/ 32487 w 62704"/>
                  <a:gd name="connsiteY0" fmla="*/ 175935 h 181381"/>
                  <a:gd name="connsiteX1" fmla="*/ 25991 w 62704"/>
                  <a:gd name="connsiteY1" fmla="*/ 181381 h 181381"/>
                  <a:gd name="connsiteX2" fmla="*/ 4755 w 62704"/>
                  <a:gd name="connsiteY2" fmla="*/ 181381 h 181381"/>
                  <a:gd name="connsiteX3" fmla="*/ 108 w 62704"/>
                  <a:gd name="connsiteY3" fmla="*/ 175935 h 181381"/>
                  <a:gd name="connsiteX4" fmla="*/ 30138 w 62704"/>
                  <a:gd name="connsiteY4" fmla="*/ 5446 h 181381"/>
                  <a:gd name="connsiteX5" fmla="*/ 36634 w 62704"/>
                  <a:gd name="connsiteY5" fmla="*/ 0 h 181381"/>
                  <a:gd name="connsiteX6" fmla="*/ 57870 w 62704"/>
                  <a:gd name="connsiteY6" fmla="*/ 0 h 181381"/>
                  <a:gd name="connsiteX7" fmla="*/ 62517 w 62704"/>
                  <a:gd name="connsiteY7" fmla="*/ 5446 h 181381"/>
                  <a:gd name="connsiteX8" fmla="*/ 32487 w 62704"/>
                  <a:gd name="connsiteY8" fmla="*/ 175935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04" h="181381">
                    <a:moveTo>
                      <a:pt x="32487" y="175935"/>
                    </a:moveTo>
                    <a:cubicBezTo>
                      <a:pt x="31987" y="179582"/>
                      <a:pt x="29639" y="181381"/>
                      <a:pt x="25991" y="181381"/>
                    </a:cubicBezTo>
                    <a:lnTo>
                      <a:pt x="4755" y="181381"/>
                    </a:lnTo>
                    <a:cubicBezTo>
                      <a:pt x="1107" y="181381"/>
                      <a:pt x="-442" y="179582"/>
                      <a:pt x="108" y="175935"/>
                    </a:cubicBezTo>
                    <a:lnTo>
                      <a:pt x="30138" y="5446"/>
                    </a:lnTo>
                    <a:cubicBezTo>
                      <a:pt x="30938" y="1799"/>
                      <a:pt x="32986" y="0"/>
                      <a:pt x="36634" y="0"/>
                    </a:cubicBezTo>
                    <a:lnTo>
                      <a:pt x="57870" y="0"/>
                    </a:lnTo>
                    <a:cubicBezTo>
                      <a:pt x="61518" y="0"/>
                      <a:pt x="63316" y="1799"/>
                      <a:pt x="62517" y="5446"/>
                    </a:cubicBezTo>
                    <a:lnTo>
                      <a:pt x="32487" y="175935"/>
                    </a:lnTo>
                    <a:close/>
                  </a:path>
                </a:pathLst>
              </a:custGeom>
              <a:grpFill/>
              <a:ln w="4997" cap="flat">
                <a:noFill/>
                <a:prstDash val="solid"/>
                <a:miter/>
              </a:ln>
            </p:spPr>
            <p:txBody>
              <a:bodyPr rtlCol="0" anchor="ctr"/>
              <a:lstStyle/>
              <a:p>
                <a:endParaRPr lang="en-US" sz="2400"/>
              </a:p>
            </p:txBody>
          </p:sp>
          <p:sp>
            <p:nvSpPr>
              <p:cNvPr id="207" name="Freeform: Shape 206">
                <a:extLst>
                  <a:ext uri="{FF2B5EF4-FFF2-40B4-BE49-F238E27FC236}">
                    <a16:creationId xmlns:a16="http://schemas.microsoft.com/office/drawing/2014/main" id="{E26FA293-0F53-4C2D-91FE-B6376C97E347}"/>
                  </a:ext>
                </a:extLst>
              </p:cNvPr>
              <p:cNvSpPr/>
              <p:nvPr/>
            </p:nvSpPr>
            <p:spPr>
              <a:xfrm>
                <a:off x="2240721" y="2461822"/>
                <a:ext cx="216421" cy="181381"/>
              </a:xfrm>
              <a:custGeom>
                <a:avLst/>
                <a:gdLst>
                  <a:gd name="connsiteX0" fmla="*/ 144963 w 216421"/>
                  <a:gd name="connsiteY0" fmla="*/ 181331 h 181381"/>
                  <a:gd name="connsiteX1" fmla="*/ 137718 w 216421"/>
                  <a:gd name="connsiteY1" fmla="*/ 177184 h 181381"/>
                  <a:gd name="connsiteX2" fmla="*/ 57121 w 216421"/>
                  <a:gd name="connsiteY2" fmla="*/ 26683 h 181381"/>
                  <a:gd name="connsiteX3" fmla="*/ 30688 w 216421"/>
                  <a:gd name="connsiteY3" fmla="*/ 175935 h 181381"/>
                  <a:gd name="connsiteX4" fmla="*/ 24192 w 216421"/>
                  <a:gd name="connsiteY4" fmla="*/ 181381 h 181381"/>
                  <a:gd name="connsiteX5" fmla="*/ 4755 w 216421"/>
                  <a:gd name="connsiteY5" fmla="*/ 181381 h 181381"/>
                  <a:gd name="connsiteX6" fmla="*/ 108 w 216421"/>
                  <a:gd name="connsiteY6" fmla="*/ 175935 h 181381"/>
                  <a:gd name="connsiteX7" fmla="*/ 30138 w 216421"/>
                  <a:gd name="connsiteY7" fmla="*/ 5446 h 181381"/>
                  <a:gd name="connsiteX8" fmla="*/ 36634 w 216421"/>
                  <a:gd name="connsiteY8" fmla="*/ 0 h 181381"/>
                  <a:gd name="connsiteX9" fmla="*/ 71611 w 216421"/>
                  <a:gd name="connsiteY9" fmla="*/ 0 h 181381"/>
                  <a:gd name="connsiteX10" fmla="*/ 78607 w 216421"/>
                  <a:gd name="connsiteY10" fmla="*/ 4147 h 181381"/>
                  <a:gd name="connsiteX11" fmla="*/ 159453 w 216421"/>
                  <a:gd name="connsiteY11" fmla="*/ 154949 h 181381"/>
                  <a:gd name="connsiteX12" fmla="*/ 185636 w 216421"/>
                  <a:gd name="connsiteY12" fmla="*/ 5446 h 181381"/>
                  <a:gd name="connsiteX13" fmla="*/ 192382 w 216421"/>
                  <a:gd name="connsiteY13" fmla="*/ 0 h 181381"/>
                  <a:gd name="connsiteX14" fmla="*/ 211819 w 216421"/>
                  <a:gd name="connsiteY14" fmla="*/ 0 h 181381"/>
                  <a:gd name="connsiteX15" fmla="*/ 216216 w 216421"/>
                  <a:gd name="connsiteY15" fmla="*/ 5446 h 181381"/>
                  <a:gd name="connsiteX16" fmla="*/ 186186 w 216421"/>
                  <a:gd name="connsiteY16" fmla="*/ 175935 h 181381"/>
                  <a:gd name="connsiteX17" fmla="*/ 179940 w 216421"/>
                  <a:gd name="connsiteY17" fmla="*/ 181381 h 181381"/>
                  <a:gd name="connsiteX18" fmla="*/ 144963 w 216421"/>
                  <a:gd name="connsiteY18" fmla="*/ 181381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6421" h="181381">
                    <a:moveTo>
                      <a:pt x="144963" y="181331"/>
                    </a:moveTo>
                    <a:cubicBezTo>
                      <a:pt x="140816" y="181331"/>
                      <a:pt x="139267" y="180282"/>
                      <a:pt x="137718" y="177184"/>
                    </a:cubicBezTo>
                    <a:lnTo>
                      <a:pt x="57121" y="26683"/>
                    </a:lnTo>
                    <a:lnTo>
                      <a:pt x="30688" y="175935"/>
                    </a:lnTo>
                    <a:cubicBezTo>
                      <a:pt x="30188" y="179582"/>
                      <a:pt x="27840" y="181381"/>
                      <a:pt x="24192" y="181381"/>
                    </a:cubicBezTo>
                    <a:lnTo>
                      <a:pt x="4755" y="181381"/>
                    </a:lnTo>
                    <a:cubicBezTo>
                      <a:pt x="1107" y="181381"/>
                      <a:pt x="-442" y="179582"/>
                      <a:pt x="108" y="175935"/>
                    </a:cubicBezTo>
                    <a:lnTo>
                      <a:pt x="30138" y="5446"/>
                    </a:lnTo>
                    <a:cubicBezTo>
                      <a:pt x="30938" y="1799"/>
                      <a:pt x="32986" y="0"/>
                      <a:pt x="36634" y="0"/>
                    </a:cubicBezTo>
                    <a:lnTo>
                      <a:pt x="71611" y="0"/>
                    </a:lnTo>
                    <a:cubicBezTo>
                      <a:pt x="75758" y="0"/>
                      <a:pt x="77057" y="1049"/>
                      <a:pt x="78607" y="4147"/>
                    </a:cubicBezTo>
                    <a:lnTo>
                      <a:pt x="159453" y="154949"/>
                    </a:lnTo>
                    <a:lnTo>
                      <a:pt x="185636" y="5446"/>
                    </a:lnTo>
                    <a:cubicBezTo>
                      <a:pt x="186436" y="1799"/>
                      <a:pt x="188734" y="0"/>
                      <a:pt x="192382" y="0"/>
                    </a:cubicBezTo>
                    <a:lnTo>
                      <a:pt x="211819" y="0"/>
                    </a:lnTo>
                    <a:cubicBezTo>
                      <a:pt x="215467" y="0"/>
                      <a:pt x="217016" y="1799"/>
                      <a:pt x="216216" y="5446"/>
                    </a:cubicBezTo>
                    <a:lnTo>
                      <a:pt x="186186" y="175935"/>
                    </a:lnTo>
                    <a:cubicBezTo>
                      <a:pt x="185686" y="179582"/>
                      <a:pt x="183588" y="181381"/>
                      <a:pt x="179940" y="181381"/>
                    </a:cubicBezTo>
                    <a:lnTo>
                      <a:pt x="144963" y="181381"/>
                    </a:lnTo>
                    <a:close/>
                  </a:path>
                </a:pathLst>
              </a:custGeom>
              <a:grpFill/>
              <a:ln w="4997" cap="flat">
                <a:noFill/>
                <a:prstDash val="solid"/>
                <a:miter/>
              </a:ln>
            </p:spPr>
            <p:txBody>
              <a:bodyPr rtlCol="0" anchor="ctr"/>
              <a:lstStyle/>
              <a:p>
                <a:endParaRPr lang="en-US" sz="2400"/>
              </a:p>
            </p:txBody>
          </p:sp>
          <p:sp>
            <p:nvSpPr>
              <p:cNvPr id="236" name="Freeform: Shape 235">
                <a:extLst>
                  <a:ext uri="{FF2B5EF4-FFF2-40B4-BE49-F238E27FC236}">
                    <a16:creationId xmlns:a16="http://schemas.microsoft.com/office/drawing/2014/main" id="{5CF43BC9-7DA3-49BF-9429-C06B2CE12FF9}"/>
                  </a:ext>
                </a:extLst>
              </p:cNvPr>
              <p:cNvSpPr/>
              <p:nvPr/>
            </p:nvSpPr>
            <p:spPr>
              <a:xfrm>
                <a:off x="2477274" y="2461871"/>
                <a:ext cx="201018" cy="181331"/>
              </a:xfrm>
              <a:custGeom>
                <a:avLst/>
                <a:gdLst>
                  <a:gd name="connsiteX0" fmla="*/ 79348 w 201018"/>
                  <a:gd name="connsiteY0" fmla="*/ 26882 h 181331"/>
                  <a:gd name="connsiteX1" fmla="*/ 49568 w 201018"/>
                  <a:gd name="connsiteY1" fmla="*/ 48668 h 181331"/>
                  <a:gd name="connsiteX2" fmla="*/ 34777 w 201018"/>
                  <a:gd name="connsiteY2" fmla="*/ 132613 h 181331"/>
                  <a:gd name="connsiteX3" fmla="*/ 33728 w 201018"/>
                  <a:gd name="connsiteY3" fmla="*/ 141657 h 181331"/>
                  <a:gd name="connsiteX4" fmla="*/ 56763 w 201018"/>
                  <a:gd name="connsiteY4" fmla="*/ 154349 h 181331"/>
                  <a:gd name="connsiteX5" fmla="*/ 131614 w 201018"/>
                  <a:gd name="connsiteY5" fmla="*/ 154349 h 181331"/>
                  <a:gd name="connsiteX6" fmla="*/ 150551 w 201018"/>
                  <a:gd name="connsiteY6" fmla="*/ 139059 h 181331"/>
                  <a:gd name="connsiteX7" fmla="*/ 155748 w 201018"/>
                  <a:gd name="connsiteY7" fmla="*/ 110578 h 181331"/>
                  <a:gd name="connsiteX8" fmla="*/ 104431 w 201018"/>
                  <a:gd name="connsiteY8" fmla="*/ 110578 h 181331"/>
                  <a:gd name="connsiteX9" fmla="*/ 99785 w 201018"/>
                  <a:gd name="connsiteY9" fmla="*/ 105131 h 181331"/>
                  <a:gd name="connsiteX10" fmla="*/ 102633 w 201018"/>
                  <a:gd name="connsiteY10" fmla="*/ 89092 h 181331"/>
                  <a:gd name="connsiteX11" fmla="*/ 109128 w 201018"/>
                  <a:gd name="connsiteY11" fmla="*/ 83645 h 181331"/>
                  <a:gd name="connsiteX12" fmla="*/ 186328 w 201018"/>
                  <a:gd name="connsiteY12" fmla="*/ 83645 h 181331"/>
                  <a:gd name="connsiteX13" fmla="*/ 190975 w 201018"/>
                  <a:gd name="connsiteY13" fmla="*/ 89092 h 181331"/>
                  <a:gd name="connsiteX14" fmla="*/ 181881 w 201018"/>
                  <a:gd name="connsiteY14" fmla="*/ 140908 h 181331"/>
                  <a:gd name="connsiteX15" fmla="*/ 132663 w 201018"/>
                  <a:gd name="connsiteY15" fmla="*/ 181331 h 181331"/>
                  <a:gd name="connsiteX16" fmla="*/ 37326 w 201018"/>
                  <a:gd name="connsiteY16" fmla="*/ 181331 h 181331"/>
                  <a:gd name="connsiteX17" fmla="*/ 0 w 201018"/>
                  <a:gd name="connsiteY17" fmla="*/ 151301 h 181331"/>
                  <a:gd name="connsiteX18" fmla="*/ 1049 w 201018"/>
                  <a:gd name="connsiteY18" fmla="*/ 139908 h 181331"/>
                  <a:gd name="connsiteX19" fmla="*/ 18388 w 201018"/>
                  <a:gd name="connsiteY19" fmla="*/ 41473 h 181331"/>
                  <a:gd name="connsiteX20" fmla="*/ 69155 w 201018"/>
                  <a:gd name="connsiteY20" fmla="*/ 0 h 181331"/>
                  <a:gd name="connsiteX21" fmla="*/ 164492 w 201018"/>
                  <a:gd name="connsiteY21" fmla="*/ 0 h 181331"/>
                  <a:gd name="connsiteX22" fmla="*/ 201018 w 201018"/>
                  <a:gd name="connsiteY22" fmla="*/ 27482 h 181331"/>
                  <a:gd name="connsiteX23" fmla="*/ 199719 w 201018"/>
                  <a:gd name="connsiteY23" fmla="*/ 40424 h 181331"/>
                  <a:gd name="connsiteX24" fmla="*/ 197620 w 201018"/>
                  <a:gd name="connsiteY24" fmla="*/ 50017 h 181331"/>
                  <a:gd name="connsiteX25" fmla="*/ 191125 w 201018"/>
                  <a:gd name="connsiteY25" fmla="*/ 55214 h 181331"/>
                  <a:gd name="connsiteX26" fmla="*/ 170938 w 201018"/>
                  <a:gd name="connsiteY26" fmla="*/ 55214 h 181331"/>
                  <a:gd name="connsiteX27" fmla="*/ 166291 w 201018"/>
                  <a:gd name="connsiteY27" fmla="*/ 50017 h 181331"/>
                  <a:gd name="connsiteX28" fmla="*/ 167590 w 201018"/>
                  <a:gd name="connsiteY28" fmla="*/ 42222 h 181331"/>
                  <a:gd name="connsiteX29" fmla="*/ 168090 w 201018"/>
                  <a:gd name="connsiteY29" fmla="*/ 37825 h 181331"/>
                  <a:gd name="connsiteX30" fmla="*/ 154099 w 201018"/>
                  <a:gd name="connsiteY30" fmla="*/ 26932 h 181331"/>
                  <a:gd name="connsiteX31" fmla="*/ 79348 w 201018"/>
                  <a:gd name="connsiteY31" fmla="*/ 26932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1018" h="181331">
                    <a:moveTo>
                      <a:pt x="79348" y="26882"/>
                    </a:moveTo>
                    <a:cubicBezTo>
                      <a:pt x="58112" y="26882"/>
                      <a:pt x="52915" y="30780"/>
                      <a:pt x="49568" y="48668"/>
                    </a:cubicBezTo>
                    <a:lnTo>
                      <a:pt x="34777" y="132613"/>
                    </a:lnTo>
                    <a:cubicBezTo>
                      <a:pt x="34278" y="136261"/>
                      <a:pt x="33728" y="139109"/>
                      <a:pt x="33728" y="141657"/>
                    </a:cubicBezTo>
                    <a:cubicBezTo>
                      <a:pt x="33728" y="152000"/>
                      <a:pt x="39674" y="154349"/>
                      <a:pt x="56763" y="154349"/>
                    </a:cubicBezTo>
                    <a:lnTo>
                      <a:pt x="131614" y="154349"/>
                    </a:lnTo>
                    <a:cubicBezTo>
                      <a:pt x="142756" y="154349"/>
                      <a:pt x="148702" y="149452"/>
                      <a:pt x="150551" y="139059"/>
                    </a:cubicBezTo>
                    <a:lnTo>
                      <a:pt x="155748" y="110578"/>
                    </a:lnTo>
                    <a:lnTo>
                      <a:pt x="104431" y="110578"/>
                    </a:lnTo>
                    <a:cubicBezTo>
                      <a:pt x="100784" y="110578"/>
                      <a:pt x="99235" y="108779"/>
                      <a:pt x="99785" y="105131"/>
                    </a:cubicBezTo>
                    <a:lnTo>
                      <a:pt x="102633" y="89092"/>
                    </a:lnTo>
                    <a:cubicBezTo>
                      <a:pt x="103132" y="85744"/>
                      <a:pt x="105481" y="83645"/>
                      <a:pt x="109128" y="83645"/>
                    </a:cubicBezTo>
                    <a:lnTo>
                      <a:pt x="186328" y="83645"/>
                    </a:lnTo>
                    <a:cubicBezTo>
                      <a:pt x="189975" y="83645"/>
                      <a:pt x="191524" y="85744"/>
                      <a:pt x="190975" y="89092"/>
                    </a:cubicBezTo>
                    <a:lnTo>
                      <a:pt x="181881" y="140908"/>
                    </a:lnTo>
                    <a:cubicBezTo>
                      <a:pt x="176684" y="170438"/>
                      <a:pt x="170988" y="181331"/>
                      <a:pt x="132663" y="181331"/>
                    </a:cubicBezTo>
                    <a:lnTo>
                      <a:pt x="37326" y="181331"/>
                    </a:lnTo>
                    <a:cubicBezTo>
                      <a:pt x="12192" y="181331"/>
                      <a:pt x="0" y="171738"/>
                      <a:pt x="0" y="151301"/>
                    </a:cubicBezTo>
                    <a:cubicBezTo>
                      <a:pt x="0" y="147953"/>
                      <a:pt x="250" y="144056"/>
                      <a:pt x="1049" y="139908"/>
                    </a:cubicBezTo>
                    <a:lnTo>
                      <a:pt x="18388" y="41473"/>
                    </a:lnTo>
                    <a:cubicBezTo>
                      <a:pt x="23335" y="13491"/>
                      <a:pt x="32129" y="0"/>
                      <a:pt x="69155" y="0"/>
                    </a:cubicBezTo>
                    <a:lnTo>
                      <a:pt x="164492" y="0"/>
                    </a:lnTo>
                    <a:cubicBezTo>
                      <a:pt x="190125" y="0"/>
                      <a:pt x="201018" y="7795"/>
                      <a:pt x="201018" y="27482"/>
                    </a:cubicBezTo>
                    <a:cubicBezTo>
                      <a:pt x="201018" y="31130"/>
                      <a:pt x="200768" y="35777"/>
                      <a:pt x="199719" y="40424"/>
                    </a:cubicBezTo>
                    <a:lnTo>
                      <a:pt x="197620" y="50017"/>
                    </a:lnTo>
                    <a:cubicBezTo>
                      <a:pt x="196821" y="53365"/>
                      <a:pt x="194772" y="55214"/>
                      <a:pt x="191125" y="55214"/>
                    </a:cubicBezTo>
                    <a:lnTo>
                      <a:pt x="170938" y="55214"/>
                    </a:lnTo>
                    <a:cubicBezTo>
                      <a:pt x="167290" y="55214"/>
                      <a:pt x="165741" y="53415"/>
                      <a:pt x="166291" y="50017"/>
                    </a:cubicBezTo>
                    <a:lnTo>
                      <a:pt x="167590" y="42222"/>
                    </a:lnTo>
                    <a:cubicBezTo>
                      <a:pt x="167840" y="40673"/>
                      <a:pt x="168090" y="39124"/>
                      <a:pt x="168090" y="37825"/>
                    </a:cubicBezTo>
                    <a:cubicBezTo>
                      <a:pt x="168090" y="30580"/>
                      <a:pt x="163692" y="26932"/>
                      <a:pt x="154099" y="26932"/>
                    </a:cubicBezTo>
                    <a:lnTo>
                      <a:pt x="79348" y="26932"/>
                    </a:lnTo>
                    <a:close/>
                  </a:path>
                </a:pathLst>
              </a:custGeom>
              <a:grpFill/>
              <a:ln w="4997" cap="flat">
                <a:noFill/>
                <a:prstDash val="solid"/>
                <a:miter/>
              </a:ln>
            </p:spPr>
            <p:txBody>
              <a:bodyPr rtlCol="0" anchor="ctr"/>
              <a:lstStyle/>
              <a:p>
                <a:endParaRPr lang="en-US" sz="2400"/>
              </a:p>
            </p:txBody>
          </p:sp>
          <p:sp>
            <p:nvSpPr>
              <p:cNvPr id="237" name="Freeform: Shape 236">
                <a:extLst>
                  <a:ext uri="{FF2B5EF4-FFF2-40B4-BE49-F238E27FC236}">
                    <a16:creationId xmlns:a16="http://schemas.microsoft.com/office/drawing/2014/main" id="{F4845DA4-0DBC-4B37-950D-852D3A40F6A5}"/>
                  </a:ext>
                </a:extLst>
              </p:cNvPr>
              <p:cNvSpPr/>
              <p:nvPr/>
            </p:nvSpPr>
            <p:spPr>
              <a:xfrm>
                <a:off x="2779768" y="2461772"/>
                <a:ext cx="202225" cy="181381"/>
              </a:xfrm>
              <a:custGeom>
                <a:avLst/>
                <a:gdLst>
                  <a:gd name="connsiteX0" fmla="*/ 166998 w 202225"/>
                  <a:gd name="connsiteY0" fmla="*/ 50 h 181381"/>
                  <a:gd name="connsiteX1" fmla="*/ 202225 w 202225"/>
                  <a:gd name="connsiteY1" fmla="*/ 28281 h 181381"/>
                  <a:gd name="connsiteX2" fmla="*/ 201176 w 202225"/>
                  <a:gd name="connsiteY2" fmla="*/ 39674 h 181381"/>
                  <a:gd name="connsiteX3" fmla="*/ 194430 w 202225"/>
                  <a:gd name="connsiteY3" fmla="*/ 79048 h 181381"/>
                  <a:gd name="connsiteX4" fmla="*/ 145712 w 202225"/>
                  <a:gd name="connsiteY4" fmla="*/ 118672 h 181381"/>
                  <a:gd name="connsiteX5" fmla="*/ 42580 w 202225"/>
                  <a:gd name="connsiteY5" fmla="*/ 118672 h 181381"/>
                  <a:gd name="connsiteX6" fmla="*/ 32487 w 202225"/>
                  <a:gd name="connsiteY6" fmla="*/ 175935 h 181381"/>
                  <a:gd name="connsiteX7" fmla="*/ 25991 w 202225"/>
                  <a:gd name="connsiteY7" fmla="*/ 181381 h 181381"/>
                  <a:gd name="connsiteX8" fmla="*/ 4755 w 202225"/>
                  <a:gd name="connsiteY8" fmla="*/ 181381 h 181381"/>
                  <a:gd name="connsiteX9" fmla="*/ 108 w 202225"/>
                  <a:gd name="connsiteY9" fmla="*/ 175935 h 181381"/>
                  <a:gd name="connsiteX10" fmla="*/ 30138 w 202225"/>
                  <a:gd name="connsiteY10" fmla="*/ 5446 h 181381"/>
                  <a:gd name="connsiteX11" fmla="*/ 36634 w 202225"/>
                  <a:gd name="connsiteY11" fmla="*/ 0 h 181381"/>
                  <a:gd name="connsiteX12" fmla="*/ 166998 w 202225"/>
                  <a:gd name="connsiteY12" fmla="*/ 0 h 181381"/>
                  <a:gd name="connsiteX13" fmla="*/ 58969 w 202225"/>
                  <a:gd name="connsiteY13" fmla="*/ 26982 h 181381"/>
                  <a:gd name="connsiteX14" fmla="*/ 47327 w 202225"/>
                  <a:gd name="connsiteY14" fmla="*/ 91990 h 181381"/>
                  <a:gd name="connsiteX15" fmla="*/ 134620 w 202225"/>
                  <a:gd name="connsiteY15" fmla="*/ 91990 h 181381"/>
                  <a:gd name="connsiteX16" fmla="*/ 163401 w 202225"/>
                  <a:gd name="connsiteY16" fmla="*/ 70754 h 181381"/>
                  <a:gd name="connsiteX17" fmla="*/ 167298 w 202225"/>
                  <a:gd name="connsiteY17" fmla="*/ 48218 h 181381"/>
                  <a:gd name="connsiteX18" fmla="*/ 168348 w 202225"/>
                  <a:gd name="connsiteY18" fmla="*/ 39174 h 181381"/>
                  <a:gd name="connsiteX19" fmla="*/ 146312 w 202225"/>
                  <a:gd name="connsiteY19" fmla="*/ 26982 h 181381"/>
                  <a:gd name="connsiteX20" fmla="*/ 58969 w 202225"/>
                  <a:gd name="connsiteY20" fmla="*/ 26982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2225" h="181381">
                    <a:moveTo>
                      <a:pt x="166998" y="50"/>
                    </a:moveTo>
                    <a:cubicBezTo>
                      <a:pt x="190583" y="50"/>
                      <a:pt x="202225" y="9094"/>
                      <a:pt x="202225" y="28281"/>
                    </a:cubicBezTo>
                    <a:cubicBezTo>
                      <a:pt x="202225" y="31929"/>
                      <a:pt x="201975" y="35527"/>
                      <a:pt x="201176" y="39674"/>
                    </a:cubicBezTo>
                    <a:lnTo>
                      <a:pt x="194430" y="79048"/>
                    </a:lnTo>
                    <a:cubicBezTo>
                      <a:pt x="189783" y="105981"/>
                      <a:pt x="181739" y="118672"/>
                      <a:pt x="145712" y="118672"/>
                    </a:cubicBezTo>
                    <a:lnTo>
                      <a:pt x="42580" y="118672"/>
                    </a:lnTo>
                    <a:lnTo>
                      <a:pt x="32487" y="175935"/>
                    </a:lnTo>
                    <a:cubicBezTo>
                      <a:pt x="31987" y="179582"/>
                      <a:pt x="29639" y="181381"/>
                      <a:pt x="25991" y="181381"/>
                    </a:cubicBezTo>
                    <a:lnTo>
                      <a:pt x="4755" y="181381"/>
                    </a:lnTo>
                    <a:cubicBezTo>
                      <a:pt x="1107" y="181381"/>
                      <a:pt x="-442" y="179582"/>
                      <a:pt x="108" y="175935"/>
                    </a:cubicBezTo>
                    <a:lnTo>
                      <a:pt x="30138" y="5446"/>
                    </a:lnTo>
                    <a:cubicBezTo>
                      <a:pt x="30938" y="1799"/>
                      <a:pt x="32986" y="0"/>
                      <a:pt x="36634" y="0"/>
                    </a:cubicBezTo>
                    <a:lnTo>
                      <a:pt x="166998" y="0"/>
                    </a:lnTo>
                    <a:close/>
                    <a:moveTo>
                      <a:pt x="58969" y="26982"/>
                    </a:moveTo>
                    <a:lnTo>
                      <a:pt x="47327" y="91990"/>
                    </a:lnTo>
                    <a:lnTo>
                      <a:pt x="134620" y="91990"/>
                    </a:lnTo>
                    <a:cubicBezTo>
                      <a:pt x="155606" y="91990"/>
                      <a:pt x="160553" y="87842"/>
                      <a:pt x="163401" y="70754"/>
                    </a:cubicBezTo>
                    <a:lnTo>
                      <a:pt x="167298" y="48218"/>
                    </a:lnTo>
                    <a:cubicBezTo>
                      <a:pt x="167798" y="44571"/>
                      <a:pt x="168348" y="41723"/>
                      <a:pt x="168348" y="39174"/>
                    </a:cubicBezTo>
                    <a:cubicBezTo>
                      <a:pt x="168348" y="29581"/>
                      <a:pt x="162651" y="26982"/>
                      <a:pt x="146312" y="26982"/>
                    </a:cubicBezTo>
                    <a:lnTo>
                      <a:pt x="58969" y="26982"/>
                    </a:lnTo>
                    <a:close/>
                  </a:path>
                </a:pathLst>
              </a:custGeom>
              <a:grpFill/>
              <a:ln w="4997" cap="flat">
                <a:noFill/>
                <a:prstDash val="solid"/>
                <a:miter/>
              </a:ln>
            </p:spPr>
            <p:txBody>
              <a:bodyPr rtlCol="0" anchor="ctr"/>
              <a:lstStyle/>
              <a:p>
                <a:endParaRPr lang="en-US" sz="2400"/>
              </a:p>
            </p:txBody>
          </p:sp>
          <p:sp>
            <p:nvSpPr>
              <p:cNvPr id="238" name="Freeform: Shape 237">
                <a:extLst>
                  <a:ext uri="{FF2B5EF4-FFF2-40B4-BE49-F238E27FC236}">
                    <a16:creationId xmlns:a16="http://schemas.microsoft.com/office/drawing/2014/main" id="{F9AF0E87-4FA0-436B-91D4-8DF9535E86B3}"/>
                  </a:ext>
                </a:extLst>
              </p:cNvPr>
              <p:cNvSpPr/>
              <p:nvPr/>
            </p:nvSpPr>
            <p:spPr>
              <a:xfrm>
                <a:off x="2962747" y="2461822"/>
                <a:ext cx="207326" cy="181381"/>
              </a:xfrm>
              <a:custGeom>
                <a:avLst/>
                <a:gdLst>
                  <a:gd name="connsiteX0" fmla="*/ 163801 w 207326"/>
                  <a:gd name="connsiteY0" fmla="*/ 143256 h 181381"/>
                  <a:gd name="connsiteX1" fmla="*/ 56271 w 207326"/>
                  <a:gd name="connsiteY1" fmla="*/ 143256 h 181381"/>
                  <a:gd name="connsiteX2" fmla="*/ 35285 w 207326"/>
                  <a:gd name="connsiteY2" fmla="*/ 176434 h 181381"/>
                  <a:gd name="connsiteX3" fmla="*/ 26741 w 207326"/>
                  <a:gd name="connsiteY3" fmla="*/ 181381 h 181381"/>
                  <a:gd name="connsiteX4" fmla="*/ 3156 w 207326"/>
                  <a:gd name="connsiteY4" fmla="*/ 181381 h 181381"/>
                  <a:gd name="connsiteX5" fmla="*/ 1058 w 207326"/>
                  <a:gd name="connsiteY5" fmla="*/ 175935 h 181381"/>
                  <a:gd name="connsiteX6" fmla="*/ 111235 w 207326"/>
                  <a:gd name="connsiteY6" fmla="*/ 4897 h 181381"/>
                  <a:gd name="connsiteX7" fmla="*/ 119780 w 207326"/>
                  <a:gd name="connsiteY7" fmla="*/ 0 h 181381"/>
                  <a:gd name="connsiteX8" fmla="*/ 150360 w 207326"/>
                  <a:gd name="connsiteY8" fmla="*/ 0 h 181381"/>
                  <a:gd name="connsiteX9" fmla="*/ 157105 w 207326"/>
                  <a:gd name="connsiteY9" fmla="*/ 4897 h 181381"/>
                  <a:gd name="connsiteX10" fmla="*/ 207122 w 207326"/>
                  <a:gd name="connsiteY10" fmla="*/ 175885 h 181381"/>
                  <a:gd name="connsiteX11" fmla="*/ 203225 w 207326"/>
                  <a:gd name="connsiteY11" fmla="*/ 181331 h 181381"/>
                  <a:gd name="connsiteX12" fmla="*/ 180190 w 207326"/>
                  <a:gd name="connsiteY12" fmla="*/ 181331 h 181381"/>
                  <a:gd name="connsiteX13" fmla="*/ 173195 w 207326"/>
                  <a:gd name="connsiteY13" fmla="*/ 176384 h 181381"/>
                  <a:gd name="connsiteX14" fmla="*/ 163801 w 207326"/>
                  <a:gd name="connsiteY14" fmla="*/ 143256 h 181381"/>
                  <a:gd name="connsiteX15" fmla="*/ 73160 w 207326"/>
                  <a:gd name="connsiteY15" fmla="*/ 116324 h 181381"/>
                  <a:gd name="connsiteX16" fmla="*/ 156306 w 207326"/>
                  <a:gd name="connsiteY16" fmla="*/ 116324 h 181381"/>
                  <a:gd name="connsiteX17" fmla="*/ 130922 w 207326"/>
                  <a:gd name="connsiteY17" fmla="*/ 25134 h 181381"/>
                  <a:gd name="connsiteX18" fmla="*/ 73160 w 207326"/>
                  <a:gd name="connsiteY18" fmla="*/ 116324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7326" h="181381">
                    <a:moveTo>
                      <a:pt x="163801" y="143256"/>
                    </a:moveTo>
                    <a:lnTo>
                      <a:pt x="56271" y="143256"/>
                    </a:lnTo>
                    <a:lnTo>
                      <a:pt x="35285" y="176434"/>
                    </a:lnTo>
                    <a:cubicBezTo>
                      <a:pt x="33237" y="179782"/>
                      <a:pt x="31138" y="181381"/>
                      <a:pt x="26741" y="181381"/>
                    </a:cubicBezTo>
                    <a:lnTo>
                      <a:pt x="3156" y="181381"/>
                    </a:lnTo>
                    <a:cubicBezTo>
                      <a:pt x="58" y="181381"/>
                      <a:pt x="-991" y="179033"/>
                      <a:pt x="1058" y="175935"/>
                    </a:cubicBezTo>
                    <a:lnTo>
                      <a:pt x="111235" y="4897"/>
                    </a:lnTo>
                    <a:cubicBezTo>
                      <a:pt x="113334" y="1549"/>
                      <a:pt x="115632" y="0"/>
                      <a:pt x="119780" y="0"/>
                    </a:cubicBezTo>
                    <a:lnTo>
                      <a:pt x="150360" y="0"/>
                    </a:lnTo>
                    <a:cubicBezTo>
                      <a:pt x="154507" y="0"/>
                      <a:pt x="156306" y="1549"/>
                      <a:pt x="157105" y="4897"/>
                    </a:cubicBezTo>
                    <a:lnTo>
                      <a:pt x="207122" y="175885"/>
                    </a:lnTo>
                    <a:cubicBezTo>
                      <a:pt x="207922" y="178983"/>
                      <a:pt x="206323" y="181331"/>
                      <a:pt x="203225" y="181331"/>
                    </a:cubicBezTo>
                    <a:lnTo>
                      <a:pt x="180190" y="181331"/>
                    </a:lnTo>
                    <a:cubicBezTo>
                      <a:pt x="175543" y="181331"/>
                      <a:pt x="173994" y="179782"/>
                      <a:pt x="173195" y="176384"/>
                    </a:cubicBezTo>
                    <a:lnTo>
                      <a:pt x="163801" y="143256"/>
                    </a:lnTo>
                    <a:close/>
                    <a:moveTo>
                      <a:pt x="73160" y="116324"/>
                    </a:moveTo>
                    <a:lnTo>
                      <a:pt x="156306" y="116324"/>
                    </a:lnTo>
                    <a:lnTo>
                      <a:pt x="130922" y="25134"/>
                    </a:lnTo>
                    <a:lnTo>
                      <a:pt x="73160" y="116324"/>
                    </a:lnTo>
                    <a:close/>
                  </a:path>
                </a:pathLst>
              </a:custGeom>
              <a:grpFill/>
              <a:ln w="4997" cap="flat">
                <a:noFill/>
                <a:prstDash val="solid"/>
                <a:miter/>
              </a:ln>
            </p:spPr>
            <p:txBody>
              <a:bodyPr rtlCol="0" anchor="ctr"/>
              <a:lstStyle/>
              <a:p>
                <a:endParaRPr lang="en-US" sz="2400"/>
              </a:p>
            </p:txBody>
          </p:sp>
          <p:sp>
            <p:nvSpPr>
              <p:cNvPr id="239" name="Freeform: Shape 238">
                <a:extLst>
                  <a:ext uri="{FF2B5EF4-FFF2-40B4-BE49-F238E27FC236}">
                    <a16:creationId xmlns:a16="http://schemas.microsoft.com/office/drawing/2014/main" id="{DCB8975D-B383-4BCF-981B-CE7CC2E3302B}"/>
                  </a:ext>
                </a:extLst>
              </p:cNvPr>
              <p:cNvSpPr/>
              <p:nvPr/>
            </p:nvSpPr>
            <p:spPr>
              <a:xfrm>
                <a:off x="3200042" y="2461722"/>
                <a:ext cx="203474" cy="181431"/>
              </a:xfrm>
              <a:custGeom>
                <a:avLst/>
                <a:gdLst>
                  <a:gd name="connsiteX0" fmla="*/ 168247 w 203474"/>
                  <a:gd name="connsiteY0" fmla="*/ 100 h 181431"/>
                  <a:gd name="connsiteX1" fmla="*/ 203475 w 203474"/>
                  <a:gd name="connsiteY1" fmla="*/ 28331 h 181431"/>
                  <a:gd name="connsiteX2" fmla="*/ 202425 w 203474"/>
                  <a:gd name="connsiteY2" fmla="*/ 39724 h 181431"/>
                  <a:gd name="connsiteX3" fmla="*/ 196229 w 203474"/>
                  <a:gd name="connsiteY3" fmla="*/ 75201 h 181431"/>
                  <a:gd name="connsiteX4" fmla="*/ 147761 w 203474"/>
                  <a:gd name="connsiteY4" fmla="*/ 115624 h 181431"/>
                  <a:gd name="connsiteX5" fmla="*/ 134819 w 203474"/>
                  <a:gd name="connsiteY5" fmla="*/ 115624 h 181431"/>
                  <a:gd name="connsiteX6" fmla="*/ 184037 w 203474"/>
                  <a:gd name="connsiteY6" fmla="*/ 175985 h 181431"/>
                  <a:gd name="connsiteX7" fmla="*/ 181439 w 203474"/>
                  <a:gd name="connsiteY7" fmla="*/ 181431 h 181431"/>
                  <a:gd name="connsiteX8" fmla="*/ 155256 w 203474"/>
                  <a:gd name="connsiteY8" fmla="*/ 181431 h 181431"/>
                  <a:gd name="connsiteX9" fmla="*/ 146712 w 203474"/>
                  <a:gd name="connsiteY9" fmla="*/ 177784 h 181431"/>
                  <a:gd name="connsiteX10" fmla="*/ 100092 w 203474"/>
                  <a:gd name="connsiteY10" fmla="*/ 116624 h 181431"/>
                  <a:gd name="connsiteX11" fmla="*/ 42830 w 203474"/>
                  <a:gd name="connsiteY11" fmla="*/ 116624 h 181431"/>
                  <a:gd name="connsiteX12" fmla="*/ 32487 w 203474"/>
                  <a:gd name="connsiteY12" fmla="*/ 175935 h 181431"/>
                  <a:gd name="connsiteX13" fmla="*/ 25991 w 203474"/>
                  <a:gd name="connsiteY13" fmla="*/ 181381 h 181431"/>
                  <a:gd name="connsiteX14" fmla="*/ 4755 w 203474"/>
                  <a:gd name="connsiteY14" fmla="*/ 181381 h 181431"/>
                  <a:gd name="connsiteX15" fmla="*/ 108 w 203474"/>
                  <a:gd name="connsiteY15" fmla="*/ 175935 h 181431"/>
                  <a:gd name="connsiteX16" fmla="*/ 30138 w 203474"/>
                  <a:gd name="connsiteY16" fmla="*/ 5446 h 181431"/>
                  <a:gd name="connsiteX17" fmla="*/ 36634 w 203474"/>
                  <a:gd name="connsiteY17" fmla="*/ 0 h 181431"/>
                  <a:gd name="connsiteX18" fmla="*/ 168247 w 203474"/>
                  <a:gd name="connsiteY18" fmla="*/ 0 h 181431"/>
                  <a:gd name="connsiteX19" fmla="*/ 58919 w 203474"/>
                  <a:gd name="connsiteY19" fmla="*/ 27032 h 181431"/>
                  <a:gd name="connsiteX20" fmla="*/ 47777 w 203474"/>
                  <a:gd name="connsiteY20" fmla="*/ 89991 h 181431"/>
                  <a:gd name="connsiteX21" fmla="*/ 136368 w 203474"/>
                  <a:gd name="connsiteY21" fmla="*/ 89991 h 181431"/>
                  <a:gd name="connsiteX22" fmla="*/ 164850 w 203474"/>
                  <a:gd name="connsiteY22" fmla="*/ 68755 h 181431"/>
                  <a:gd name="connsiteX23" fmla="*/ 168498 w 203474"/>
                  <a:gd name="connsiteY23" fmla="*/ 48268 h 181431"/>
                  <a:gd name="connsiteX24" fmla="*/ 169547 w 203474"/>
                  <a:gd name="connsiteY24" fmla="*/ 39224 h 181431"/>
                  <a:gd name="connsiteX25" fmla="*/ 147511 w 203474"/>
                  <a:gd name="connsiteY25" fmla="*/ 27032 h 181431"/>
                  <a:gd name="connsiteX26" fmla="*/ 58919 w 203474"/>
                  <a:gd name="connsiteY26" fmla="*/ 27032 h 18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3474" h="181431">
                    <a:moveTo>
                      <a:pt x="168247" y="100"/>
                    </a:moveTo>
                    <a:cubicBezTo>
                      <a:pt x="191832" y="100"/>
                      <a:pt x="203475" y="9144"/>
                      <a:pt x="203475" y="28331"/>
                    </a:cubicBezTo>
                    <a:cubicBezTo>
                      <a:pt x="203475" y="31979"/>
                      <a:pt x="203224" y="35577"/>
                      <a:pt x="202425" y="39724"/>
                    </a:cubicBezTo>
                    <a:lnTo>
                      <a:pt x="196229" y="75201"/>
                    </a:lnTo>
                    <a:cubicBezTo>
                      <a:pt x="191582" y="102133"/>
                      <a:pt x="183787" y="115624"/>
                      <a:pt x="147761" y="115624"/>
                    </a:cubicBezTo>
                    <a:lnTo>
                      <a:pt x="134819" y="115624"/>
                    </a:lnTo>
                    <a:lnTo>
                      <a:pt x="184037" y="175985"/>
                    </a:lnTo>
                    <a:cubicBezTo>
                      <a:pt x="186136" y="178333"/>
                      <a:pt x="184287" y="181431"/>
                      <a:pt x="181439" y="181431"/>
                    </a:cubicBezTo>
                    <a:lnTo>
                      <a:pt x="155256" y="181431"/>
                    </a:lnTo>
                    <a:cubicBezTo>
                      <a:pt x="150859" y="181431"/>
                      <a:pt x="148760" y="180382"/>
                      <a:pt x="146712" y="177784"/>
                    </a:cubicBezTo>
                    <a:lnTo>
                      <a:pt x="100092" y="116624"/>
                    </a:lnTo>
                    <a:lnTo>
                      <a:pt x="42830" y="116624"/>
                    </a:lnTo>
                    <a:lnTo>
                      <a:pt x="32487" y="175935"/>
                    </a:lnTo>
                    <a:cubicBezTo>
                      <a:pt x="31987" y="179582"/>
                      <a:pt x="29638" y="181381"/>
                      <a:pt x="25991" y="181381"/>
                    </a:cubicBezTo>
                    <a:lnTo>
                      <a:pt x="4755" y="181381"/>
                    </a:lnTo>
                    <a:cubicBezTo>
                      <a:pt x="1107" y="181381"/>
                      <a:pt x="-442" y="179582"/>
                      <a:pt x="108" y="175935"/>
                    </a:cubicBezTo>
                    <a:lnTo>
                      <a:pt x="30138" y="5446"/>
                    </a:lnTo>
                    <a:cubicBezTo>
                      <a:pt x="30938" y="1799"/>
                      <a:pt x="32986" y="0"/>
                      <a:pt x="36634" y="0"/>
                    </a:cubicBezTo>
                    <a:lnTo>
                      <a:pt x="168247" y="0"/>
                    </a:lnTo>
                    <a:close/>
                    <a:moveTo>
                      <a:pt x="58919" y="27032"/>
                    </a:moveTo>
                    <a:lnTo>
                      <a:pt x="47777" y="89991"/>
                    </a:lnTo>
                    <a:lnTo>
                      <a:pt x="136368" y="89991"/>
                    </a:lnTo>
                    <a:cubicBezTo>
                      <a:pt x="157355" y="89991"/>
                      <a:pt x="161752" y="85844"/>
                      <a:pt x="164850" y="68755"/>
                    </a:cubicBezTo>
                    <a:lnTo>
                      <a:pt x="168498" y="48268"/>
                    </a:lnTo>
                    <a:cubicBezTo>
                      <a:pt x="168997" y="44621"/>
                      <a:pt x="169547" y="41523"/>
                      <a:pt x="169547" y="39224"/>
                    </a:cubicBezTo>
                    <a:cubicBezTo>
                      <a:pt x="169547" y="29631"/>
                      <a:pt x="164100" y="27032"/>
                      <a:pt x="147511" y="27032"/>
                    </a:cubicBezTo>
                    <a:lnTo>
                      <a:pt x="58919" y="27032"/>
                    </a:lnTo>
                    <a:close/>
                  </a:path>
                </a:pathLst>
              </a:custGeom>
              <a:grpFill/>
              <a:ln w="4997" cap="flat">
                <a:noFill/>
                <a:prstDash val="solid"/>
                <a:miter/>
              </a:ln>
            </p:spPr>
            <p:txBody>
              <a:bodyPr rtlCol="0" anchor="ctr"/>
              <a:lstStyle/>
              <a:p>
                <a:endParaRPr lang="en-US" sz="2400"/>
              </a:p>
            </p:txBody>
          </p:sp>
          <p:sp>
            <p:nvSpPr>
              <p:cNvPr id="240" name="Freeform: Shape 239">
                <a:extLst>
                  <a:ext uri="{FF2B5EF4-FFF2-40B4-BE49-F238E27FC236}">
                    <a16:creationId xmlns:a16="http://schemas.microsoft.com/office/drawing/2014/main" id="{B2AD50F0-380B-486B-AA69-20A17E4A2F79}"/>
                  </a:ext>
                </a:extLst>
              </p:cNvPr>
              <p:cNvSpPr/>
              <p:nvPr/>
            </p:nvSpPr>
            <p:spPr>
              <a:xfrm>
                <a:off x="3430261" y="2461822"/>
                <a:ext cx="179107" cy="181331"/>
              </a:xfrm>
              <a:custGeom>
                <a:avLst/>
                <a:gdLst>
                  <a:gd name="connsiteX0" fmla="*/ 70891 w 179107"/>
                  <a:gd name="connsiteY0" fmla="*/ 26932 h 181331"/>
                  <a:gd name="connsiteX1" fmla="*/ 4834 w 179107"/>
                  <a:gd name="connsiteY1" fmla="*/ 26932 h 181331"/>
                  <a:gd name="connsiteX2" fmla="*/ 187 w 179107"/>
                  <a:gd name="connsiteY2" fmla="*/ 21486 h 181331"/>
                  <a:gd name="connsiteX3" fmla="*/ 2786 w 179107"/>
                  <a:gd name="connsiteY3" fmla="*/ 5446 h 181331"/>
                  <a:gd name="connsiteX4" fmla="*/ 9481 w 179107"/>
                  <a:gd name="connsiteY4" fmla="*/ 0 h 181331"/>
                  <a:gd name="connsiteX5" fmla="*/ 174273 w 179107"/>
                  <a:gd name="connsiteY5" fmla="*/ 0 h 181331"/>
                  <a:gd name="connsiteX6" fmla="*/ 178920 w 179107"/>
                  <a:gd name="connsiteY6" fmla="*/ 5446 h 181331"/>
                  <a:gd name="connsiteX7" fmla="*/ 176072 w 179107"/>
                  <a:gd name="connsiteY7" fmla="*/ 21486 h 181331"/>
                  <a:gd name="connsiteX8" fmla="*/ 169576 w 179107"/>
                  <a:gd name="connsiteY8" fmla="*/ 26932 h 181331"/>
                  <a:gd name="connsiteX9" fmla="*/ 103519 w 179107"/>
                  <a:gd name="connsiteY9" fmla="*/ 26932 h 181331"/>
                  <a:gd name="connsiteX10" fmla="*/ 77087 w 179107"/>
                  <a:gd name="connsiteY10" fmla="*/ 175885 h 181331"/>
                  <a:gd name="connsiteX11" fmla="*/ 70591 w 179107"/>
                  <a:gd name="connsiteY11" fmla="*/ 181331 h 181331"/>
                  <a:gd name="connsiteX12" fmla="*/ 49355 w 179107"/>
                  <a:gd name="connsiteY12" fmla="*/ 181331 h 181331"/>
                  <a:gd name="connsiteX13" fmla="*/ 44458 w 179107"/>
                  <a:gd name="connsiteY13" fmla="*/ 175885 h 181331"/>
                  <a:gd name="connsiteX14" fmla="*/ 70891 w 179107"/>
                  <a:gd name="connsiteY14" fmla="*/ 26932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9107" h="181331">
                    <a:moveTo>
                      <a:pt x="70891" y="26932"/>
                    </a:moveTo>
                    <a:lnTo>
                      <a:pt x="4834" y="26932"/>
                    </a:lnTo>
                    <a:cubicBezTo>
                      <a:pt x="1187" y="26932"/>
                      <a:pt x="-612" y="24884"/>
                      <a:pt x="187" y="21486"/>
                    </a:cubicBezTo>
                    <a:lnTo>
                      <a:pt x="2786" y="5446"/>
                    </a:lnTo>
                    <a:cubicBezTo>
                      <a:pt x="3535" y="1799"/>
                      <a:pt x="5884" y="0"/>
                      <a:pt x="9481" y="0"/>
                    </a:cubicBezTo>
                    <a:lnTo>
                      <a:pt x="174273" y="0"/>
                    </a:lnTo>
                    <a:cubicBezTo>
                      <a:pt x="177921" y="0"/>
                      <a:pt x="179719" y="1799"/>
                      <a:pt x="178920" y="5446"/>
                    </a:cubicBezTo>
                    <a:lnTo>
                      <a:pt x="176072" y="21486"/>
                    </a:lnTo>
                    <a:cubicBezTo>
                      <a:pt x="175273" y="24834"/>
                      <a:pt x="173224" y="26932"/>
                      <a:pt x="169576" y="26932"/>
                    </a:cubicBezTo>
                    <a:lnTo>
                      <a:pt x="103519" y="26932"/>
                    </a:lnTo>
                    <a:lnTo>
                      <a:pt x="77087" y="175885"/>
                    </a:lnTo>
                    <a:cubicBezTo>
                      <a:pt x="76587" y="179532"/>
                      <a:pt x="74239" y="181331"/>
                      <a:pt x="70591" y="181331"/>
                    </a:cubicBezTo>
                    <a:lnTo>
                      <a:pt x="49355" y="181331"/>
                    </a:lnTo>
                    <a:cubicBezTo>
                      <a:pt x="45708" y="181331"/>
                      <a:pt x="43909" y="179532"/>
                      <a:pt x="44458" y="175885"/>
                    </a:cubicBezTo>
                    <a:lnTo>
                      <a:pt x="70891" y="26932"/>
                    </a:lnTo>
                    <a:close/>
                  </a:path>
                </a:pathLst>
              </a:custGeom>
              <a:grpFill/>
              <a:ln w="4997" cap="flat">
                <a:noFill/>
                <a:prstDash val="solid"/>
                <a:miter/>
              </a:ln>
            </p:spPr>
            <p:txBody>
              <a:bodyPr rtlCol="0" anchor="ctr"/>
              <a:lstStyle/>
              <a:p>
                <a:endParaRPr lang="en-US" sz="2400"/>
              </a:p>
            </p:txBody>
          </p:sp>
          <p:sp>
            <p:nvSpPr>
              <p:cNvPr id="241" name="Freeform: Shape 240">
                <a:extLst>
                  <a:ext uri="{FF2B5EF4-FFF2-40B4-BE49-F238E27FC236}">
                    <a16:creationId xmlns:a16="http://schemas.microsoft.com/office/drawing/2014/main" id="{91C8191A-9134-4875-8714-8FD75BFC5752}"/>
                  </a:ext>
                </a:extLst>
              </p:cNvPr>
              <p:cNvSpPr/>
              <p:nvPr/>
            </p:nvSpPr>
            <p:spPr>
              <a:xfrm>
                <a:off x="3610373" y="2461822"/>
                <a:ext cx="216421" cy="181381"/>
              </a:xfrm>
              <a:custGeom>
                <a:avLst/>
                <a:gdLst>
                  <a:gd name="connsiteX0" fmla="*/ 144913 w 216421"/>
                  <a:gd name="connsiteY0" fmla="*/ 181331 h 181381"/>
                  <a:gd name="connsiteX1" fmla="*/ 137668 w 216421"/>
                  <a:gd name="connsiteY1" fmla="*/ 177184 h 181381"/>
                  <a:gd name="connsiteX2" fmla="*/ 57120 w 216421"/>
                  <a:gd name="connsiteY2" fmla="*/ 26683 h 181381"/>
                  <a:gd name="connsiteX3" fmla="*/ 30688 w 216421"/>
                  <a:gd name="connsiteY3" fmla="*/ 175935 h 181381"/>
                  <a:gd name="connsiteX4" fmla="*/ 24192 w 216421"/>
                  <a:gd name="connsiteY4" fmla="*/ 181381 h 181381"/>
                  <a:gd name="connsiteX5" fmla="*/ 4755 w 216421"/>
                  <a:gd name="connsiteY5" fmla="*/ 181381 h 181381"/>
                  <a:gd name="connsiteX6" fmla="*/ 108 w 216421"/>
                  <a:gd name="connsiteY6" fmla="*/ 175935 h 181381"/>
                  <a:gd name="connsiteX7" fmla="*/ 30138 w 216421"/>
                  <a:gd name="connsiteY7" fmla="*/ 5446 h 181381"/>
                  <a:gd name="connsiteX8" fmla="*/ 36634 w 216421"/>
                  <a:gd name="connsiteY8" fmla="*/ 0 h 181381"/>
                  <a:gd name="connsiteX9" fmla="*/ 71611 w 216421"/>
                  <a:gd name="connsiteY9" fmla="*/ 0 h 181381"/>
                  <a:gd name="connsiteX10" fmla="*/ 78607 w 216421"/>
                  <a:gd name="connsiteY10" fmla="*/ 4147 h 181381"/>
                  <a:gd name="connsiteX11" fmla="*/ 159453 w 216421"/>
                  <a:gd name="connsiteY11" fmla="*/ 154949 h 181381"/>
                  <a:gd name="connsiteX12" fmla="*/ 185636 w 216421"/>
                  <a:gd name="connsiteY12" fmla="*/ 5446 h 181381"/>
                  <a:gd name="connsiteX13" fmla="*/ 192382 w 216421"/>
                  <a:gd name="connsiteY13" fmla="*/ 0 h 181381"/>
                  <a:gd name="connsiteX14" fmla="*/ 211819 w 216421"/>
                  <a:gd name="connsiteY14" fmla="*/ 0 h 181381"/>
                  <a:gd name="connsiteX15" fmla="*/ 216216 w 216421"/>
                  <a:gd name="connsiteY15" fmla="*/ 5446 h 181381"/>
                  <a:gd name="connsiteX16" fmla="*/ 186186 w 216421"/>
                  <a:gd name="connsiteY16" fmla="*/ 175935 h 181381"/>
                  <a:gd name="connsiteX17" fmla="*/ 179940 w 216421"/>
                  <a:gd name="connsiteY17" fmla="*/ 181381 h 181381"/>
                  <a:gd name="connsiteX18" fmla="*/ 144913 w 216421"/>
                  <a:gd name="connsiteY18" fmla="*/ 181381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6421" h="181381">
                    <a:moveTo>
                      <a:pt x="144913" y="181331"/>
                    </a:moveTo>
                    <a:cubicBezTo>
                      <a:pt x="140765" y="181331"/>
                      <a:pt x="139216" y="180282"/>
                      <a:pt x="137668" y="177184"/>
                    </a:cubicBezTo>
                    <a:lnTo>
                      <a:pt x="57120" y="26683"/>
                    </a:lnTo>
                    <a:lnTo>
                      <a:pt x="30688" y="175935"/>
                    </a:lnTo>
                    <a:cubicBezTo>
                      <a:pt x="30188" y="179582"/>
                      <a:pt x="27840" y="181381"/>
                      <a:pt x="24192" y="181381"/>
                    </a:cubicBezTo>
                    <a:lnTo>
                      <a:pt x="4755" y="181381"/>
                    </a:lnTo>
                    <a:cubicBezTo>
                      <a:pt x="1107" y="181381"/>
                      <a:pt x="-442" y="179582"/>
                      <a:pt x="108" y="175935"/>
                    </a:cubicBezTo>
                    <a:lnTo>
                      <a:pt x="30138" y="5446"/>
                    </a:lnTo>
                    <a:cubicBezTo>
                      <a:pt x="30938" y="1799"/>
                      <a:pt x="32986" y="0"/>
                      <a:pt x="36634" y="0"/>
                    </a:cubicBezTo>
                    <a:lnTo>
                      <a:pt x="71611" y="0"/>
                    </a:lnTo>
                    <a:cubicBezTo>
                      <a:pt x="75758" y="0"/>
                      <a:pt x="77057" y="1049"/>
                      <a:pt x="78607" y="4147"/>
                    </a:cubicBezTo>
                    <a:lnTo>
                      <a:pt x="159453" y="154949"/>
                    </a:lnTo>
                    <a:lnTo>
                      <a:pt x="185636" y="5446"/>
                    </a:lnTo>
                    <a:cubicBezTo>
                      <a:pt x="186436" y="1799"/>
                      <a:pt x="188734" y="0"/>
                      <a:pt x="192382" y="0"/>
                    </a:cubicBezTo>
                    <a:lnTo>
                      <a:pt x="211819" y="0"/>
                    </a:lnTo>
                    <a:cubicBezTo>
                      <a:pt x="215467" y="0"/>
                      <a:pt x="217015" y="1799"/>
                      <a:pt x="216216" y="5446"/>
                    </a:cubicBezTo>
                    <a:lnTo>
                      <a:pt x="186186" y="175935"/>
                    </a:lnTo>
                    <a:cubicBezTo>
                      <a:pt x="185686" y="179582"/>
                      <a:pt x="183587" y="181381"/>
                      <a:pt x="179940" y="181381"/>
                    </a:cubicBezTo>
                    <a:lnTo>
                      <a:pt x="144913" y="181381"/>
                    </a:lnTo>
                    <a:close/>
                  </a:path>
                </a:pathLst>
              </a:custGeom>
              <a:grpFill/>
              <a:ln w="4997" cap="flat">
                <a:noFill/>
                <a:prstDash val="solid"/>
                <a:miter/>
              </a:ln>
            </p:spPr>
            <p:txBody>
              <a:bodyPr rtlCol="0" anchor="ctr"/>
              <a:lstStyle/>
              <a:p>
                <a:endParaRPr lang="en-US" sz="2400"/>
              </a:p>
            </p:txBody>
          </p:sp>
          <p:sp>
            <p:nvSpPr>
              <p:cNvPr id="242" name="Freeform: Shape 241">
                <a:extLst>
                  <a:ext uri="{FF2B5EF4-FFF2-40B4-BE49-F238E27FC236}">
                    <a16:creationId xmlns:a16="http://schemas.microsoft.com/office/drawing/2014/main" id="{3431D164-D010-47CC-A003-13EA117CD0FB}"/>
                  </a:ext>
                </a:extLst>
              </p:cNvPr>
              <p:cNvSpPr/>
              <p:nvPr/>
            </p:nvSpPr>
            <p:spPr>
              <a:xfrm>
                <a:off x="3844269" y="2461822"/>
                <a:ext cx="201111" cy="181381"/>
              </a:xfrm>
              <a:custGeom>
                <a:avLst/>
                <a:gdLst>
                  <a:gd name="connsiteX0" fmla="*/ 196529 w 201111"/>
                  <a:gd name="connsiteY0" fmla="*/ 0 h 181381"/>
                  <a:gd name="connsiteX1" fmla="*/ 200926 w 201111"/>
                  <a:gd name="connsiteY1" fmla="*/ 5446 h 181381"/>
                  <a:gd name="connsiteX2" fmla="*/ 198328 w 201111"/>
                  <a:gd name="connsiteY2" fmla="*/ 21486 h 181381"/>
                  <a:gd name="connsiteX3" fmla="*/ 191832 w 201111"/>
                  <a:gd name="connsiteY3" fmla="*/ 26932 h 181381"/>
                  <a:gd name="connsiteX4" fmla="*/ 58919 w 201111"/>
                  <a:gd name="connsiteY4" fmla="*/ 26932 h 181381"/>
                  <a:gd name="connsiteX5" fmla="*/ 50125 w 201111"/>
                  <a:gd name="connsiteY5" fmla="*/ 76150 h 181381"/>
                  <a:gd name="connsiteX6" fmla="*/ 162551 w 201111"/>
                  <a:gd name="connsiteY6" fmla="*/ 76150 h 181381"/>
                  <a:gd name="connsiteX7" fmla="*/ 166949 w 201111"/>
                  <a:gd name="connsiteY7" fmla="*/ 81597 h 181381"/>
                  <a:gd name="connsiteX8" fmla="*/ 164350 w 201111"/>
                  <a:gd name="connsiteY8" fmla="*/ 97936 h 181381"/>
                  <a:gd name="connsiteX9" fmla="*/ 157854 w 201111"/>
                  <a:gd name="connsiteY9" fmla="*/ 103132 h 181381"/>
                  <a:gd name="connsiteX10" fmla="*/ 45428 w 201111"/>
                  <a:gd name="connsiteY10" fmla="*/ 103132 h 181381"/>
                  <a:gd name="connsiteX11" fmla="*/ 36084 w 201111"/>
                  <a:gd name="connsiteY11" fmla="*/ 154449 h 181381"/>
                  <a:gd name="connsiteX12" fmla="*/ 168997 w 201111"/>
                  <a:gd name="connsiteY12" fmla="*/ 154449 h 181381"/>
                  <a:gd name="connsiteX13" fmla="*/ 173894 w 201111"/>
                  <a:gd name="connsiteY13" fmla="*/ 159895 h 181381"/>
                  <a:gd name="connsiteX14" fmla="*/ 170796 w 201111"/>
                  <a:gd name="connsiteY14" fmla="*/ 175935 h 181381"/>
                  <a:gd name="connsiteX15" fmla="*/ 164600 w 201111"/>
                  <a:gd name="connsiteY15" fmla="*/ 181381 h 181381"/>
                  <a:gd name="connsiteX16" fmla="*/ 4755 w 201111"/>
                  <a:gd name="connsiteY16" fmla="*/ 181381 h 181381"/>
                  <a:gd name="connsiteX17" fmla="*/ 108 w 201111"/>
                  <a:gd name="connsiteY17" fmla="*/ 175935 h 181381"/>
                  <a:gd name="connsiteX18" fmla="*/ 30138 w 201111"/>
                  <a:gd name="connsiteY18" fmla="*/ 5446 h 181381"/>
                  <a:gd name="connsiteX19" fmla="*/ 36634 w 201111"/>
                  <a:gd name="connsiteY19" fmla="*/ 0 h 181381"/>
                  <a:gd name="connsiteX20" fmla="*/ 196529 w 201111"/>
                  <a:gd name="connsiteY20" fmla="*/ 0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1111" h="181381">
                    <a:moveTo>
                      <a:pt x="196529" y="0"/>
                    </a:moveTo>
                    <a:cubicBezTo>
                      <a:pt x="199877" y="0"/>
                      <a:pt x="201726" y="1799"/>
                      <a:pt x="200926" y="5446"/>
                    </a:cubicBezTo>
                    <a:lnTo>
                      <a:pt x="198328" y="21486"/>
                    </a:lnTo>
                    <a:cubicBezTo>
                      <a:pt x="197528" y="24834"/>
                      <a:pt x="195230" y="26932"/>
                      <a:pt x="191832" y="26932"/>
                    </a:cubicBezTo>
                    <a:lnTo>
                      <a:pt x="58919" y="26932"/>
                    </a:lnTo>
                    <a:lnTo>
                      <a:pt x="50125" y="76150"/>
                    </a:lnTo>
                    <a:lnTo>
                      <a:pt x="162551" y="76150"/>
                    </a:lnTo>
                    <a:cubicBezTo>
                      <a:pt x="165899" y="76150"/>
                      <a:pt x="167748" y="77949"/>
                      <a:pt x="166949" y="81597"/>
                    </a:cubicBezTo>
                    <a:lnTo>
                      <a:pt x="164350" y="97936"/>
                    </a:lnTo>
                    <a:cubicBezTo>
                      <a:pt x="163851" y="101284"/>
                      <a:pt x="161252" y="103132"/>
                      <a:pt x="157854" y="103132"/>
                    </a:cubicBezTo>
                    <a:lnTo>
                      <a:pt x="45428" y="103132"/>
                    </a:lnTo>
                    <a:lnTo>
                      <a:pt x="36084" y="154449"/>
                    </a:lnTo>
                    <a:lnTo>
                      <a:pt x="168997" y="154449"/>
                    </a:lnTo>
                    <a:cubicBezTo>
                      <a:pt x="172645" y="154449"/>
                      <a:pt x="174444" y="156547"/>
                      <a:pt x="173894" y="159895"/>
                    </a:cubicBezTo>
                    <a:lnTo>
                      <a:pt x="170796" y="175935"/>
                    </a:lnTo>
                    <a:cubicBezTo>
                      <a:pt x="170296" y="179582"/>
                      <a:pt x="167948" y="181381"/>
                      <a:pt x="164600" y="181381"/>
                    </a:cubicBezTo>
                    <a:lnTo>
                      <a:pt x="4755" y="181381"/>
                    </a:lnTo>
                    <a:cubicBezTo>
                      <a:pt x="1107" y="181381"/>
                      <a:pt x="-442" y="179582"/>
                      <a:pt x="108" y="175935"/>
                    </a:cubicBezTo>
                    <a:lnTo>
                      <a:pt x="30138" y="5446"/>
                    </a:lnTo>
                    <a:cubicBezTo>
                      <a:pt x="30938" y="1799"/>
                      <a:pt x="32986" y="0"/>
                      <a:pt x="36634" y="0"/>
                    </a:cubicBezTo>
                    <a:lnTo>
                      <a:pt x="196529" y="0"/>
                    </a:lnTo>
                    <a:close/>
                  </a:path>
                </a:pathLst>
              </a:custGeom>
              <a:grpFill/>
              <a:ln w="4997" cap="flat">
                <a:noFill/>
                <a:prstDash val="solid"/>
                <a:miter/>
              </a:ln>
            </p:spPr>
            <p:txBody>
              <a:bodyPr rtlCol="0" anchor="ctr"/>
              <a:lstStyle/>
              <a:p>
                <a:endParaRPr lang="en-US" sz="2400"/>
              </a:p>
            </p:txBody>
          </p:sp>
          <p:sp>
            <p:nvSpPr>
              <p:cNvPr id="243" name="Freeform: Shape 242">
                <a:extLst>
                  <a:ext uri="{FF2B5EF4-FFF2-40B4-BE49-F238E27FC236}">
                    <a16:creationId xmlns:a16="http://schemas.microsoft.com/office/drawing/2014/main" id="{1EE2C7EC-34F2-42C0-AC86-8B7A8EA2E385}"/>
                  </a:ext>
                </a:extLst>
              </p:cNvPr>
              <p:cNvSpPr/>
              <p:nvPr/>
            </p:nvSpPr>
            <p:spPr>
              <a:xfrm>
                <a:off x="4055980" y="2461722"/>
                <a:ext cx="203424" cy="181431"/>
              </a:xfrm>
              <a:custGeom>
                <a:avLst/>
                <a:gdLst>
                  <a:gd name="connsiteX0" fmla="*/ 168198 w 203424"/>
                  <a:gd name="connsiteY0" fmla="*/ 100 h 181431"/>
                  <a:gd name="connsiteX1" fmla="*/ 203425 w 203424"/>
                  <a:gd name="connsiteY1" fmla="*/ 28331 h 181431"/>
                  <a:gd name="connsiteX2" fmla="*/ 202375 w 203424"/>
                  <a:gd name="connsiteY2" fmla="*/ 39724 h 181431"/>
                  <a:gd name="connsiteX3" fmla="*/ 196179 w 203424"/>
                  <a:gd name="connsiteY3" fmla="*/ 75201 h 181431"/>
                  <a:gd name="connsiteX4" fmla="*/ 147711 w 203424"/>
                  <a:gd name="connsiteY4" fmla="*/ 115624 h 181431"/>
                  <a:gd name="connsiteX5" fmla="*/ 134770 w 203424"/>
                  <a:gd name="connsiteY5" fmla="*/ 115624 h 181431"/>
                  <a:gd name="connsiteX6" fmla="*/ 183987 w 203424"/>
                  <a:gd name="connsiteY6" fmla="*/ 175985 h 181431"/>
                  <a:gd name="connsiteX7" fmla="*/ 181389 w 203424"/>
                  <a:gd name="connsiteY7" fmla="*/ 181431 h 181431"/>
                  <a:gd name="connsiteX8" fmla="*/ 155206 w 203424"/>
                  <a:gd name="connsiteY8" fmla="*/ 181431 h 181431"/>
                  <a:gd name="connsiteX9" fmla="*/ 146662 w 203424"/>
                  <a:gd name="connsiteY9" fmla="*/ 177784 h 181431"/>
                  <a:gd name="connsiteX10" fmla="*/ 100042 w 203424"/>
                  <a:gd name="connsiteY10" fmla="*/ 116624 h 181431"/>
                  <a:gd name="connsiteX11" fmla="*/ 42830 w 203424"/>
                  <a:gd name="connsiteY11" fmla="*/ 116624 h 181431"/>
                  <a:gd name="connsiteX12" fmla="*/ 32487 w 203424"/>
                  <a:gd name="connsiteY12" fmla="*/ 175935 h 181431"/>
                  <a:gd name="connsiteX13" fmla="*/ 25991 w 203424"/>
                  <a:gd name="connsiteY13" fmla="*/ 181381 h 181431"/>
                  <a:gd name="connsiteX14" fmla="*/ 4755 w 203424"/>
                  <a:gd name="connsiteY14" fmla="*/ 181381 h 181431"/>
                  <a:gd name="connsiteX15" fmla="*/ 108 w 203424"/>
                  <a:gd name="connsiteY15" fmla="*/ 175935 h 181431"/>
                  <a:gd name="connsiteX16" fmla="*/ 30138 w 203424"/>
                  <a:gd name="connsiteY16" fmla="*/ 5446 h 181431"/>
                  <a:gd name="connsiteX17" fmla="*/ 36634 w 203424"/>
                  <a:gd name="connsiteY17" fmla="*/ 0 h 181431"/>
                  <a:gd name="connsiteX18" fmla="*/ 168198 w 203424"/>
                  <a:gd name="connsiteY18" fmla="*/ 0 h 181431"/>
                  <a:gd name="connsiteX19" fmla="*/ 58869 w 203424"/>
                  <a:gd name="connsiteY19" fmla="*/ 27032 h 181431"/>
                  <a:gd name="connsiteX20" fmla="*/ 47727 w 203424"/>
                  <a:gd name="connsiteY20" fmla="*/ 89991 h 181431"/>
                  <a:gd name="connsiteX21" fmla="*/ 136319 w 203424"/>
                  <a:gd name="connsiteY21" fmla="*/ 89991 h 181431"/>
                  <a:gd name="connsiteX22" fmla="*/ 164800 w 203424"/>
                  <a:gd name="connsiteY22" fmla="*/ 68755 h 181431"/>
                  <a:gd name="connsiteX23" fmla="*/ 168448 w 203424"/>
                  <a:gd name="connsiteY23" fmla="*/ 48268 h 181431"/>
                  <a:gd name="connsiteX24" fmla="*/ 169497 w 203424"/>
                  <a:gd name="connsiteY24" fmla="*/ 39224 h 181431"/>
                  <a:gd name="connsiteX25" fmla="*/ 147461 w 203424"/>
                  <a:gd name="connsiteY25" fmla="*/ 27032 h 181431"/>
                  <a:gd name="connsiteX26" fmla="*/ 58869 w 203424"/>
                  <a:gd name="connsiteY26" fmla="*/ 27032 h 18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3424" h="181431">
                    <a:moveTo>
                      <a:pt x="168198" y="100"/>
                    </a:moveTo>
                    <a:cubicBezTo>
                      <a:pt x="191782" y="100"/>
                      <a:pt x="203425" y="9144"/>
                      <a:pt x="203425" y="28331"/>
                    </a:cubicBezTo>
                    <a:cubicBezTo>
                      <a:pt x="203425" y="31979"/>
                      <a:pt x="203175" y="35577"/>
                      <a:pt x="202375" y="39724"/>
                    </a:cubicBezTo>
                    <a:lnTo>
                      <a:pt x="196179" y="75201"/>
                    </a:lnTo>
                    <a:cubicBezTo>
                      <a:pt x="191532" y="102133"/>
                      <a:pt x="183737" y="115624"/>
                      <a:pt x="147711" y="115624"/>
                    </a:cubicBezTo>
                    <a:lnTo>
                      <a:pt x="134770" y="115624"/>
                    </a:lnTo>
                    <a:lnTo>
                      <a:pt x="183987" y="175985"/>
                    </a:lnTo>
                    <a:cubicBezTo>
                      <a:pt x="186086" y="178333"/>
                      <a:pt x="184237" y="181431"/>
                      <a:pt x="181389" y="181431"/>
                    </a:cubicBezTo>
                    <a:lnTo>
                      <a:pt x="155206" y="181431"/>
                    </a:lnTo>
                    <a:cubicBezTo>
                      <a:pt x="150809" y="181431"/>
                      <a:pt x="148710" y="180382"/>
                      <a:pt x="146662" y="177784"/>
                    </a:cubicBezTo>
                    <a:lnTo>
                      <a:pt x="100042" y="116624"/>
                    </a:lnTo>
                    <a:lnTo>
                      <a:pt x="42830" y="116624"/>
                    </a:lnTo>
                    <a:lnTo>
                      <a:pt x="32487" y="175935"/>
                    </a:lnTo>
                    <a:cubicBezTo>
                      <a:pt x="31987" y="179582"/>
                      <a:pt x="29638" y="181381"/>
                      <a:pt x="25991" y="181381"/>
                    </a:cubicBezTo>
                    <a:lnTo>
                      <a:pt x="4755" y="181381"/>
                    </a:lnTo>
                    <a:cubicBezTo>
                      <a:pt x="1107" y="181381"/>
                      <a:pt x="-442" y="179582"/>
                      <a:pt x="108" y="175935"/>
                    </a:cubicBezTo>
                    <a:lnTo>
                      <a:pt x="30138" y="5446"/>
                    </a:lnTo>
                    <a:cubicBezTo>
                      <a:pt x="30938" y="1799"/>
                      <a:pt x="32986" y="0"/>
                      <a:pt x="36634" y="0"/>
                    </a:cubicBezTo>
                    <a:lnTo>
                      <a:pt x="168198" y="0"/>
                    </a:lnTo>
                    <a:close/>
                    <a:moveTo>
                      <a:pt x="58869" y="27032"/>
                    </a:moveTo>
                    <a:lnTo>
                      <a:pt x="47727" y="89991"/>
                    </a:lnTo>
                    <a:lnTo>
                      <a:pt x="136319" y="89991"/>
                    </a:lnTo>
                    <a:cubicBezTo>
                      <a:pt x="157305" y="89991"/>
                      <a:pt x="161702" y="85844"/>
                      <a:pt x="164800" y="68755"/>
                    </a:cubicBezTo>
                    <a:lnTo>
                      <a:pt x="168448" y="48268"/>
                    </a:lnTo>
                    <a:cubicBezTo>
                      <a:pt x="168947" y="44621"/>
                      <a:pt x="169497" y="41523"/>
                      <a:pt x="169497" y="39224"/>
                    </a:cubicBezTo>
                    <a:cubicBezTo>
                      <a:pt x="169497" y="29631"/>
                      <a:pt x="164050" y="27032"/>
                      <a:pt x="147461" y="27032"/>
                    </a:cubicBezTo>
                    <a:lnTo>
                      <a:pt x="58869" y="27032"/>
                    </a:lnTo>
                    <a:close/>
                  </a:path>
                </a:pathLst>
              </a:custGeom>
              <a:grpFill/>
              <a:ln w="4997" cap="flat">
                <a:noFill/>
                <a:prstDash val="solid"/>
                <a:miter/>
              </a:ln>
            </p:spPr>
            <p:txBody>
              <a:bodyPr rtlCol="0" anchor="ctr"/>
              <a:lstStyle/>
              <a:p>
                <a:endParaRPr lang="en-US" sz="2400"/>
              </a:p>
            </p:txBody>
          </p:sp>
          <p:sp>
            <p:nvSpPr>
              <p:cNvPr id="244" name="Freeform: Shape 243">
                <a:extLst>
                  <a:ext uri="{FF2B5EF4-FFF2-40B4-BE49-F238E27FC236}">
                    <a16:creationId xmlns:a16="http://schemas.microsoft.com/office/drawing/2014/main" id="{94146094-DE54-49ED-AC2D-1569F8409340}"/>
                  </a:ext>
                </a:extLst>
              </p:cNvPr>
              <p:cNvSpPr/>
              <p:nvPr/>
            </p:nvSpPr>
            <p:spPr>
              <a:xfrm>
                <a:off x="4271647" y="2461871"/>
                <a:ext cx="198119" cy="181331"/>
              </a:xfrm>
              <a:custGeom>
                <a:avLst/>
                <a:gdLst>
                  <a:gd name="connsiteX0" fmla="*/ 125068 w 198119"/>
                  <a:gd name="connsiteY0" fmla="*/ 154349 h 181331"/>
                  <a:gd name="connsiteX1" fmla="*/ 151001 w 198119"/>
                  <a:gd name="connsiteY1" fmla="*/ 135461 h 181331"/>
                  <a:gd name="connsiteX2" fmla="*/ 153349 w 198119"/>
                  <a:gd name="connsiteY2" fmla="*/ 122270 h 181331"/>
                  <a:gd name="connsiteX3" fmla="*/ 154149 w 198119"/>
                  <a:gd name="connsiteY3" fmla="*/ 114225 h 181331"/>
                  <a:gd name="connsiteX4" fmla="*/ 134462 w 198119"/>
                  <a:gd name="connsiteY4" fmla="*/ 103082 h 181331"/>
                  <a:gd name="connsiteX5" fmla="*/ 52016 w 198119"/>
                  <a:gd name="connsiteY5" fmla="*/ 103082 h 181331"/>
                  <a:gd name="connsiteX6" fmla="*/ 16539 w 198119"/>
                  <a:gd name="connsiteY6" fmla="*/ 74351 h 181331"/>
                  <a:gd name="connsiteX7" fmla="*/ 17588 w 198119"/>
                  <a:gd name="connsiteY7" fmla="*/ 63458 h 181331"/>
                  <a:gd name="connsiteX8" fmla="*/ 21985 w 198119"/>
                  <a:gd name="connsiteY8" fmla="*/ 39624 h 181331"/>
                  <a:gd name="connsiteX9" fmla="*/ 70154 w 198119"/>
                  <a:gd name="connsiteY9" fmla="*/ 0 h 181331"/>
                  <a:gd name="connsiteX10" fmla="*/ 161844 w 198119"/>
                  <a:gd name="connsiteY10" fmla="*/ 0 h 181331"/>
                  <a:gd name="connsiteX11" fmla="*/ 198120 w 198119"/>
                  <a:gd name="connsiteY11" fmla="*/ 27482 h 181331"/>
                  <a:gd name="connsiteX12" fmla="*/ 196821 w 198119"/>
                  <a:gd name="connsiteY12" fmla="*/ 40424 h 181331"/>
                  <a:gd name="connsiteX13" fmla="*/ 195772 w 198119"/>
                  <a:gd name="connsiteY13" fmla="*/ 45870 h 181331"/>
                  <a:gd name="connsiteX14" fmla="*/ 189026 w 198119"/>
                  <a:gd name="connsiteY14" fmla="*/ 51316 h 181331"/>
                  <a:gd name="connsiteX15" fmla="*/ 168539 w 198119"/>
                  <a:gd name="connsiteY15" fmla="*/ 51316 h 181331"/>
                  <a:gd name="connsiteX16" fmla="*/ 164142 w 198119"/>
                  <a:gd name="connsiteY16" fmla="*/ 45870 h 181331"/>
                  <a:gd name="connsiteX17" fmla="*/ 164642 w 198119"/>
                  <a:gd name="connsiteY17" fmla="*/ 42222 h 181331"/>
                  <a:gd name="connsiteX18" fmla="*/ 165142 w 198119"/>
                  <a:gd name="connsiteY18" fmla="*/ 37575 h 181331"/>
                  <a:gd name="connsiteX19" fmla="*/ 151401 w 198119"/>
                  <a:gd name="connsiteY19" fmla="*/ 26932 h 181331"/>
                  <a:gd name="connsiteX20" fmla="*/ 78848 w 198119"/>
                  <a:gd name="connsiteY20" fmla="*/ 26932 h 181331"/>
                  <a:gd name="connsiteX21" fmla="*/ 52915 w 198119"/>
                  <a:gd name="connsiteY21" fmla="*/ 45870 h 181331"/>
                  <a:gd name="connsiteX22" fmla="*/ 51116 w 198119"/>
                  <a:gd name="connsiteY22" fmla="*/ 57013 h 181331"/>
                  <a:gd name="connsiteX23" fmla="*/ 50067 w 198119"/>
                  <a:gd name="connsiteY23" fmla="*/ 65057 h 181331"/>
                  <a:gd name="connsiteX24" fmla="*/ 70004 w 198119"/>
                  <a:gd name="connsiteY24" fmla="*/ 76200 h 181331"/>
                  <a:gd name="connsiteX25" fmla="*/ 152400 w 198119"/>
                  <a:gd name="connsiteY25" fmla="*/ 76200 h 181331"/>
                  <a:gd name="connsiteX26" fmla="*/ 187877 w 198119"/>
                  <a:gd name="connsiteY26" fmla="*/ 104681 h 181331"/>
                  <a:gd name="connsiteX27" fmla="*/ 186827 w 198119"/>
                  <a:gd name="connsiteY27" fmla="*/ 115824 h 181331"/>
                  <a:gd name="connsiteX28" fmla="*/ 182430 w 198119"/>
                  <a:gd name="connsiteY28" fmla="*/ 141707 h 181331"/>
                  <a:gd name="connsiteX29" fmla="*/ 133962 w 198119"/>
                  <a:gd name="connsiteY29" fmla="*/ 181331 h 181331"/>
                  <a:gd name="connsiteX30" fmla="*/ 36526 w 198119"/>
                  <a:gd name="connsiteY30" fmla="*/ 181331 h 181331"/>
                  <a:gd name="connsiteX31" fmla="*/ 0 w 198119"/>
                  <a:gd name="connsiteY31" fmla="*/ 154149 h 181331"/>
                  <a:gd name="connsiteX32" fmla="*/ 1299 w 198119"/>
                  <a:gd name="connsiteY32" fmla="*/ 140958 h 181331"/>
                  <a:gd name="connsiteX33" fmla="*/ 2348 w 198119"/>
                  <a:gd name="connsiteY33" fmla="*/ 135261 h 181331"/>
                  <a:gd name="connsiteX34" fmla="*/ 8844 w 198119"/>
                  <a:gd name="connsiteY34" fmla="*/ 129815 h 181331"/>
                  <a:gd name="connsiteX35" fmla="*/ 29581 w 198119"/>
                  <a:gd name="connsiteY35" fmla="*/ 129815 h 181331"/>
                  <a:gd name="connsiteX36" fmla="*/ 34227 w 198119"/>
                  <a:gd name="connsiteY36" fmla="*/ 135261 h 181331"/>
                  <a:gd name="connsiteX37" fmla="*/ 33428 w 198119"/>
                  <a:gd name="connsiteY37" fmla="*/ 139159 h 181331"/>
                  <a:gd name="connsiteX38" fmla="*/ 32928 w 198119"/>
                  <a:gd name="connsiteY38" fmla="*/ 143806 h 181331"/>
                  <a:gd name="connsiteX39" fmla="*/ 46669 w 198119"/>
                  <a:gd name="connsiteY39" fmla="*/ 154449 h 181331"/>
                  <a:gd name="connsiteX40" fmla="*/ 125068 w 198119"/>
                  <a:gd name="connsiteY40" fmla="*/ 154449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98119" h="181331">
                    <a:moveTo>
                      <a:pt x="125068" y="154349"/>
                    </a:moveTo>
                    <a:cubicBezTo>
                      <a:pt x="144006" y="154349"/>
                      <a:pt x="148403" y="150701"/>
                      <a:pt x="151001" y="135461"/>
                    </a:cubicBezTo>
                    <a:lnTo>
                      <a:pt x="153349" y="122270"/>
                    </a:lnTo>
                    <a:cubicBezTo>
                      <a:pt x="153849" y="119172"/>
                      <a:pt x="154149" y="116574"/>
                      <a:pt x="154149" y="114225"/>
                    </a:cubicBezTo>
                    <a:cubicBezTo>
                      <a:pt x="154149" y="105681"/>
                      <a:pt x="149202" y="103082"/>
                      <a:pt x="134462" y="103082"/>
                    </a:cubicBezTo>
                    <a:lnTo>
                      <a:pt x="52016" y="103082"/>
                    </a:lnTo>
                    <a:cubicBezTo>
                      <a:pt x="27932" y="103082"/>
                      <a:pt x="16539" y="93739"/>
                      <a:pt x="16539" y="74351"/>
                    </a:cubicBezTo>
                    <a:cubicBezTo>
                      <a:pt x="16539" y="71003"/>
                      <a:pt x="16789" y="67356"/>
                      <a:pt x="17588" y="63458"/>
                    </a:cubicBezTo>
                    <a:lnTo>
                      <a:pt x="21985" y="39624"/>
                    </a:lnTo>
                    <a:cubicBezTo>
                      <a:pt x="26632" y="12692"/>
                      <a:pt x="34177" y="0"/>
                      <a:pt x="70154" y="0"/>
                    </a:cubicBezTo>
                    <a:lnTo>
                      <a:pt x="161844" y="0"/>
                    </a:lnTo>
                    <a:cubicBezTo>
                      <a:pt x="187227" y="0"/>
                      <a:pt x="198120" y="7795"/>
                      <a:pt x="198120" y="27482"/>
                    </a:cubicBezTo>
                    <a:cubicBezTo>
                      <a:pt x="198120" y="31379"/>
                      <a:pt x="197620" y="35527"/>
                      <a:pt x="196821" y="40424"/>
                    </a:cubicBezTo>
                    <a:lnTo>
                      <a:pt x="195772" y="45870"/>
                    </a:lnTo>
                    <a:cubicBezTo>
                      <a:pt x="195272" y="49218"/>
                      <a:pt x="192674" y="51316"/>
                      <a:pt x="189026" y="51316"/>
                    </a:cubicBezTo>
                    <a:lnTo>
                      <a:pt x="168539" y="51316"/>
                    </a:lnTo>
                    <a:cubicBezTo>
                      <a:pt x="164892" y="51316"/>
                      <a:pt x="163593" y="49218"/>
                      <a:pt x="164142" y="45870"/>
                    </a:cubicBezTo>
                    <a:lnTo>
                      <a:pt x="164642" y="42222"/>
                    </a:lnTo>
                    <a:cubicBezTo>
                      <a:pt x="164892" y="40424"/>
                      <a:pt x="165142" y="38875"/>
                      <a:pt x="165142" y="37575"/>
                    </a:cubicBezTo>
                    <a:cubicBezTo>
                      <a:pt x="165142" y="30330"/>
                      <a:pt x="160744" y="26932"/>
                      <a:pt x="151401" y="26932"/>
                    </a:cubicBezTo>
                    <a:lnTo>
                      <a:pt x="78848" y="26932"/>
                    </a:lnTo>
                    <a:cubicBezTo>
                      <a:pt x="60460" y="26932"/>
                      <a:pt x="55264" y="30830"/>
                      <a:pt x="52915" y="45870"/>
                    </a:cubicBezTo>
                    <a:lnTo>
                      <a:pt x="51116" y="57013"/>
                    </a:lnTo>
                    <a:cubicBezTo>
                      <a:pt x="50617" y="60111"/>
                      <a:pt x="50067" y="62709"/>
                      <a:pt x="50067" y="65057"/>
                    </a:cubicBezTo>
                    <a:cubicBezTo>
                      <a:pt x="50067" y="73852"/>
                      <a:pt x="55264" y="76200"/>
                      <a:pt x="70004" y="76200"/>
                    </a:cubicBezTo>
                    <a:lnTo>
                      <a:pt x="152400" y="76200"/>
                    </a:lnTo>
                    <a:cubicBezTo>
                      <a:pt x="176484" y="76200"/>
                      <a:pt x="187877" y="85544"/>
                      <a:pt x="187877" y="104681"/>
                    </a:cubicBezTo>
                    <a:cubicBezTo>
                      <a:pt x="187877" y="108029"/>
                      <a:pt x="187627" y="111927"/>
                      <a:pt x="186827" y="115824"/>
                    </a:cubicBezTo>
                    <a:lnTo>
                      <a:pt x="182430" y="141707"/>
                    </a:lnTo>
                    <a:cubicBezTo>
                      <a:pt x="177783" y="168640"/>
                      <a:pt x="169988" y="181331"/>
                      <a:pt x="133962" y="181331"/>
                    </a:cubicBezTo>
                    <a:lnTo>
                      <a:pt x="36526" y="181331"/>
                    </a:lnTo>
                    <a:cubicBezTo>
                      <a:pt x="11143" y="181331"/>
                      <a:pt x="0" y="173836"/>
                      <a:pt x="0" y="154149"/>
                    </a:cubicBezTo>
                    <a:cubicBezTo>
                      <a:pt x="0" y="150252"/>
                      <a:pt x="500" y="145854"/>
                      <a:pt x="1299" y="140958"/>
                    </a:cubicBezTo>
                    <a:lnTo>
                      <a:pt x="2348" y="135261"/>
                    </a:lnTo>
                    <a:cubicBezTo>
                      <a:pt x="3148" y="131914"/>
                      <a:pt x="5446" y="129815"/>
                      <a:pt x="8844" y="129815"/>
                    </a:cubicBezTo>
                    <a:lnTo>
                      <a:pt x="29581" y="129815"/>
                    </a:lnTo>
                    <a:cubicBezTo>
                      <a:pt x="32928" y="129815"/>
                      <a:pt x="35027" y="131864"/>
                      <a:pt x="34227" y="135261"/>
                    </a:cubicBezTo>
                    <a:lnTo>
                      <a:pt x="33428" y="139159"/>
                    </a:lnTo>
                    <a:cubicBezTo>
                      <a:pt x="33178" y="140958"/>
                      <a:pt x="32928" y="142507"/>
                      <a:pt x="32928" y="143806"/>
                    </a:cubicBezTo>
                    <a:cubicBezTo>
                      <a:pt x="32928" y="151051"/>
                      <a:pt x="37076" y="154449"/>
                      <a:pt x="46669" y="154449"/>
                    </a:cubicBezTo>
                    <a:lnTo>
                      <a:pt x="125068" y="154449"/>
                    </a:lnTo>
                    <a:close/>
                  </a:path>
                </a:pathLst>
              </a:custGeom>
              <a:grpFill/>
              <a:ln w="4997" cap="flat">
                <a:noFill/>
                <a:prstDash val="solid"/>
                <a:miter/>
              </a:ln>
            </p:spPr>
            <p:txBody>
              <a:bodyPr rtlCol="0" anchor="ctr"/>
              <a:lstStyle/>
              <a:p>
                <a:endParaRPr lang="en-US" sz="2400"/>
              </a:p>
            </p:txBody>
          </p:sp>
          <p:sp>
            <p:nvSpPr>
              <p:cNvPr id="245" name="Freeform: Shape 244">
                <a:extLst>
                  <a:ext uri="{FF2B5EF4-FFF2-40B4-BE49-F238E27FC236}">
                    <a16:creationId xmlns:a16="http://schemas.microsoft.com/office/drawing/2014/main" id="{583F8D01-A38E-48D4-996B-8AFE365D78E5}"/>
                  </a:ext>
                </a:extLst>
              </p:cNvPr>
              <p:cNvSpPr/>
              <p:nvPr/>
            </p:nvSpPr>
            <p:spPr>
              <a:xfrm>
                <a:off x="4487797" y="2461822"/>
                <a:ext cx="210925" cy="181381"/>
              </a:xfrm>
              <a:custGeom>
                <a:avLst/>
                <a:gdLst>
                  <a:gd name="connsiteX0" fmla="*/ 180690 w 210925"/>
                  <a:gd name="connsiteY0" fmla="*/ 175935 h 181381"/>
                  <a:gd name="connsiteX1" fmla="*/ 174494 w 210925"/>
                  <a:gd name="connsiteY1" fmla="*/ 181381 h 181381"/>
                  <a:gd name="connsiteX2" fmla="*/ 153258 w 210925"/>
                  <a:gd name="connsiteY2" fmla="*/ 181381 h 181381"/>
                  <a:gd name="connsiteX3" fmla="*/ 148311 w 210925"/>
                  <a:gd name="connsiteY3" fmla="*/ 175935 h 181381"/>
                  <a:gd name="connsiteX4" fmla="*/ 161252 w 210925"/>
                  <a:gd name="connsiteY4" fmla="*/ 103132 h 181381"/>
                  <a:gd name="connsiteX5" fmla="*/ 45428 w 210925"/>
                  <a:gd name="connsiteY5" fmla="*/ 103132 h 181381"/>
                  <a:gd name="connsiteX6" fmla="*/ 32487 w 210925"/>
                  <a:gd name="connsiteY6" fmla="*/ 175935 h 181381"/>
                  <a:gd name="connsiteX7" fmla="*/ 25991 w 210925"/>
                  <a:gd name="connsiteY7" fmla="*/ 181381 h 181381"/>
                  <a:gd name="connsiteX8" fmla="*/ 4755 w 210925"/>
                  <a:gd name="connsiteY8" fmla="*/ 181381 h 181381"/>
                  <a:gd name="connsiteX9" fmla="*/ 108 w 210925"/>
                  <a:gd name="connsiteY9" fmla="*/ 175935 h 181381"/>
                  <a:gd name="connsiteX10" fmla="*/ 30138 w 210925"/>
                  <a:gd name="connsiteY10" fmla="*/ 5446 h 181381"/>
                  <a:gd name="connsiteX11" fmla="*/ 36634 w 210925"/>
                  <a:gd name="connsiteY11" fmla="*/ 0 h 181381"/>
                  <a:gd name="connsiteX12" fmla="*/ 57870 w 210925"/>
                  <a:gd name="connsiteY12" fmla="*/ 0 h 181381"/>
                  <a:gd name="connsiteX13" fmla="*/ 62517 w 210925"/>
                  <a:gd name="connsiteY13" fmla="*/ 5446 h 181381"/>
                  <a:gd name="connsiteX14" fmla="*/ 50075 w 210925"/>
                  <a:gd name="connsiteY14" fmla="*/ 76450 h 181381"/>
                  <a:gd name="connsiteX15" fmla="*/ 165899 w 210925"/>
                  <a:gd name="connsiteY15" fmla="*/ 76450 h 181381"/>
                  <a:gd name="connsiteX16" fmla="*/ 178341 w 210925"/>
                  <a:gd name="connsiteY16" fmla="*/ 5446 h 181381"/>
                  <a:gd name="connsiteX17" fmla="*/ 185087 w 210925"/>
                  <a:gd name="connsiteY17" fmla="*/ 0 h 181381"/>
                  <a:gd name="connsiteX18" fmla="*/ 206323 w 210925"/>
                  <a:gd name="connsiteY18" fmla="*/ 0 h 181381"/>
                  <a:gd name="connsiteX19" fmla="*/ 210720 w 210925"/>
                  <a:gd name="connsiteY19" fmla="*/ 5446 h 181381"/>
                  <a:gd name="connsiteX20" fmla="*/ 180690 w 210925"/>
                  <a:gd name="connsiteY20" fmla="*/ 175935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0925" h="181381">
                    <a:moveTo>
                      <a:pt x="180690" y="175935"/>
                    </a:moveTo>
                    <a:cubicBezTo>
                      <a:pt x="180190" y="179582"/>
                      <a:pt x="178091" y="181381"/>
                      <a:pt x="174494" y="181381"/>
                    </a:cubicBezTo>
                    <a:lnTo>
                      <a:pt x="153258" y="181381"/>
                    </a:lnTo>
                    <a:cubicBezTo>
                      <a:pt x="149360" y="181381"/>
                      <a:pt x="147811" y="179582"/>
                      <a:pt x="148311" y="175935"/>
                    </a:cubicBezTo>
                    <a:lnTo>
                      <a:pt x="161252" y="103132"/>
                    </a:lnTo>
                    <a:lnTo>
                      <a:pt x="45428" y="103132"/>
                    </a:lnTo>
                    <a:lnTo>
                      <a:pt x="32487" y="175935"/>
                    </a:lnTo>
                    <a:cubicBezTo>
                      <a:pt x="31987" y="179582"/>
                      <a:pt x="29639" y="181381"/>
                      <a:pt x="25991" y="181381"/>
                    </a:cubicBezTo>
                    <a:lnTo>
                      <a:pt x="4755" y="181381"/>
                    </a:lnTo>
                    <a:cubicBezTo>
                      <a:pt x="1107" y="181381"/>
                      <a:pt x="-442" y="179582"/>
                      <a:pt x="108" y="175935"/>
                    </a:cubicBezTo>
                    <a:lnTo>
                      <a:pt x="30138" y="5446"/>
                    </a:lnTo>
                    <a:cubicBezTo>
                      <a:pt x="30938" y="1799"/>
                      <a:pt x="32986" y="0"/>
                      <a:pt x="36634" y="0"/>
                    </a:cubicBezTo>
                    <a:lnTo>
                      <a:pt x="57870" y="0"/>
                    </a:lnTo>
                    <a:cubicBezTo>
                      <a:pt x="61518" y="0"/>
                      <a:pt x="63317" y="1799"/>
                      <a:pt x="62517" y="5446"/>
                    </a:cubicBezTo>
                    <a:lnTo>
                      <a:pt x="50075" y="76450"/>
                    </a:lnTo>
                    <a:lnTo>
                      <a:pt x="165899" y="76450"/>
                    </a:lnTo>
                    <a:lnTo>
                      <a:pt x="178341" y="5446"/>
                    </a:lnTo>
                    <a:cubicBezTo>
                      <a:pt x="179141" y="1799"/>
                      <a:pt x="181189" y="0"/>
                      <a:pt x="185087" y="0"/>
                    </a:cubicBezTo>
                    <a:lnTo>
                      <a:pt x="206323" y="0"/>
                    </a:lnTo>
                    <a:cubicBezTo>
                      <a:pt x="209970" y="0"/>
                      <a:pt x="211519" y="1799"/>
                      <a:pt x="210720" y="5446"/>
                    </a:cubicBezTo>
                    <a:lnTo>
                      <a:pt x="180690" y="175935"/>
                    </a:lnTo>
                    <a:close/>
                  </a:path>
                </a:pathLst>
              </a:custGeom>
              <a:grpFill/>
              <a:ln w="4997" cap="flat">
                <a:noFill/>
                <a:prstDash val="solid"/>
                <a:miter/>
              </a:ln>
            </p:spPr>
            <p:txBody>
              <a:bodyPr rtlCol="0" anchor="ctr"/>
              <a:lstStyle/>
              <a:p>
                <a:endParaRPr lang="en-US" sz="2400"/>
              </a:p>
            </p:txBody>
          </p:sp>
          <p:sp>
            <p:nvSpPr>
              <p:cNvPr id="246" name="Freeform: Shape 245">
                <a:extLst>
                  <a:ext uri="{FF2B5EF4-FFF2-40B4-BE49-F238E27FC236}">
                    <a16:creationId xmlns:a16="http://schemas.microsoft.com/office/drawing/2014/main" id="{6BFA44A5-3682-4E0E-85BC-F12F91DFDD1B}"/>
                  </a:ext>
                </a:extLst>
              </p:cNvPr>
              <p:cNvSpPr/>
              <p:nvPr/>
            </p:nvSpPr>
            <p:spPr>
              <a:xfrm>
                <a:off x="4716796" y="2461822"/>
                <a:ext cx="62704" cy="181381"/>
              </a:xfrm>
              <a:custGeom>
                <a:avLst/>
                <a:gdLst>
                  <a:gd name="connsiteX0" fmla="*/ 32487 w 62704"/>
                  <a:gd name="connsiteY0" fmla="*/ 175935 h 181381"/>
                  <a:gd name="connsiteX1" fmla="*/ 25991 w 62704"/>
                  <a:gd name="connsiteY1" fmla="*/ 181381 h 181381"/>
                  <a:gd name="connsiteX2" fmla="*/ 4755 w 62704"/>
                  <a:gd name="connsiteY2" fmla="*/ 181381 h 181381"/>
                  <a:gd name="connsiteX3" fmla="*/ 108 w 62704"/>
                  <a:gd name="connsiteY3" fmla="*/ 175935 h 181381"/>
                  <a:gd name="connsiteX4" fmla="*/ 30138 w 62704"/>
                  <a:gd name="connsiteY4" fmla="*/ 5446 h 181381"/>
                  <a:gd name="connsiteX5" fmla="*/ 36634 w 62704"/>
                  <a:gd name="connsiteY5" fmla="*/ 0 h 181381"/>
                  <a:gd name="connsiteX6" fmla="*/ 57870 w 62704"/>
                  <a:gd name="connsiteY6" fmla="*/ 0 h 181381"/>
                  <a:gd name="connsiteX7" fmla="*/ 62517 w 62704"/>
                  <a:gd name="connsiteY7" fmla="*/ 5446 h 181381"/>
                  <a:gd name="connsiteX8" fmla="*/ 32487 w 62704"/>
                  <a:gd name="connsiteY8" fmla="*/ 175935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04" h="181381">
                    <a:moveTo>
                      <a:pt x="32487" y="175935"/>
                    </a:moveTo>
                    <a:cubicBezTo>
                      <a:pt x="31987" y="179582"/>
                      <a:pt x="29638" y="181381"/>
                      <a:pt x="25991" y="181381"/>
                    </a:cubicBezTo>
                    <a:lnTo>
                      <a:pt x="4755" y="181381"/>
                    </a:lnTo>
                    <a:cubicBezTo>
                      <a:pt x="1107" y="181381"/>
                      <a:pt x="-442" y="179582"/>
                      <a:pt x="108" y="175935"/>
                    </a:cubicBezTo>
                    <a:lnTo>
                      <a:pt x="30138" y="5446"/>
                    </a:lnTo>
                    <a:cubicBezTo>
                      <a:pt x="30938" y="1799"/>
                      <a:pt x="32986" y="0"/>
                      <a:pt x="36634" y="0"/>
                    </a:cubicBezTo>
                    <a:lnTo>
                      <a:pt x="57870" y="0"/>
                    </a:lnTo>
                    <a:cubicBezTo>
                      <a:pt x="61518" y="0"/>
                      <a:pt x="63317" y="1799"/>
                      <a:pt x="62517" y="5446"/>
                    </a:cubicBezTo>
                    <a:lnTo>
                      <a:pt x="32487" y="175935"/>
                    </a:lnTo>
                    <a:close/>
                  </a:path>
                </a:pathLst>
              </a:custGeom>
              <a:grpFill/>
              <a:ln w="4997" cap="flat">
                <a:noFill/>
                <a:prstDash val="solid"/>
                <a:miter/>
              </a:ln>
            </p:spPr>
            <p:txBody>
              <a:bodyPr rtlCol="0" anchor="ctr"/>
              <a:lstStyle/>
              <a:p>
                <a:endParaRPr lang="en-US" sz="2400"/>
              </a:p>
            </p:txBody>
          </p:sp>
          <p:sp>
            <p:nvSpPr>
              <p:cNvPr id="247" name="Freeform: Shape 246">
                <a:extLst>
                  <a:ext uri="{FF2B5EF4-FFF2-40B4-BE49-F238E27FC236}">
                    <a16:creationId xmlns:a16="http://schemas.microsoft.com/office/drawing/2014/main" id="{F0D6EA66-1407-432C-83AB-A339110456D4}"/>
                  </a:ext>
                </a:extLst>
              </p:cNvPr>
              <p:cNvSpPr/>
              <p:nvPr/>
            </p:nvSpPr>
            <p:spPr>
              <a:xfrm>
                <a:off x="4797344" y="2461772"/>
                <a:ext cx="202225" cy="181381"/>
              </a:xfrm>
              <a:custGeom>
                <a:avLst/>
                <a:gdLst>
                  <a:gd name="connsiteX0" fmla="*/ 166999 w 202225"/>
                  <a:gd name="connsiteY0" fmla="*/ 50 h 181381"/>
                  <a:gd name="connsiteX1" fmla="*/ 202225 w 202225"/>
                  <a:gd name="connsiteY1" fmla="*/ 28281 h 181381"/>
                  <a:gd name="connsiteX2" fmla="*/ 201176 w 202225"/>
                  <a:gd name="connsiteY2" fmla="*/ 39674 h 181381"/>
                  <a:gd name="connsiteX3" fmla="*/ 194431 w 202225"/>
                  <a:gd name="connsiteY3" fmla="*/ 79048 h 181381"/>
                  <a:gd name="connsiteX4" fmla="*/ 145712 w 202225"/>
                  <a:gd name="connsiteY4" fmla="*/ 118672 h 181381"/>
                  <a:gd name="connsiteX5" fmla="*/ 42580 w 202225"/>
                  <a:gd name="connsiteY5" fmla="*/ 118672 h 181381"/>
                  <a:gd name="connsiteX6" fmla="*/ 32487 w 202225"/>
                  <a:gd name="connsiteY6" fmla="*/ 175935 h 181381"/>
                  <a:gd name="connsiteX7" fmla="*/ 25991 w 202225"/>
                  <a:gd name="connsiteY7" fmla="*/ 181381 h 181381"/>
                  <a:gd name="connsiteX8" fmla="*/ 4755 w 202225"/>
                  <a:gd name="connsiteY8" fmla="*/ 181381 h 181381"/>
                  <a:gd name="connsiteX9" fmla="*/ 108 w 202225"/>
                  <a:gd name="connsiteY9" fmla="*/ 175935 h 181381"/>
                  <a:gd name="connsiteX10" fmla="*/ 30138 w 202225"/>
                  <a:gd name="connsiteY10" fmla="*/ 5446 h 181381"/>
                  <a:gd name="connsiteX11" fmla="*/ 36634 w 202225"/>
                  <a:gd name="connsiteY11" fmla="*/ 0 h 181381"/>
                  <a:gd name="connsiteX12" fmla="*/ 166999 w 202225"/>
                  <a:gd name="connsiteY12" fmla="*/ 0 h 181381"/>
                  <a:gd name="connsiteX13" fmla="*/ 58919 w 202225"/>
                  <a:gd name="connsiteY13" fmla="*/ 26982 h 181381"/>
                  <a:gd name="connsiteX14" fmla="*/ 47277 w 202225"/>
                  <a:gd name="connsiteY14" fmla="*/ 91990 h 181381"/>
                  <a:gd name="connsiteX15" fmla="*/ 134570 w 202225"/>
                  <a:gd name="connsiteY15" fmla="*/ 91990 h 181381"/>
                  <a:gd name="connsiteX16" fmla="*/ 163351 w 202225"/>
                  <a:gd name="connsiteY16" fmla="*/ 70754 h 181381"/>
                  <a:gd name="connsiteX17" fmla="*/ 167248 w 202225"/>
                  <a:gd name="connsiteY17" fmla="*/ 48218 h 181381"/>
                  <a:gd name="connsiteX18" fmla="*/ 168298 w 202225"/>
                  <a:gd name="connsiteY18" fmla="*/ 39174 h 181381"/>
                  <a:gd name="connsiteX19" fmla="*/ 146262 w 202225"/>
                  <a:gd name="connsiteY19" fmla="*/ 26982 h 181381"/>
                  <a:gd name="connsiteX20" fmla="*/ 58919 w 202225"/>
                  <a:gd name="connsiteY20" fmla="*/ 26982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2225" h="181381">
                    <a:moveTo>
                      <a:pt x="166999" y="50"/>
                    </a:moveTo>
                    <a:cubicBezTo>
                      <a:pt x="190583" y="50"/>
                      <a:pt x="202225" y="9094"/>
                      <a:pt x="202225" y="28281"/>
                    </a:cubicBezTo>
                    <a:cubicBezTo>
                      <a:pt x="202225" y="31929"/>
                      <a:pt x="201976" y="35527"/>
                      <a:pt x="201176" y="39674"/>
                    </a:cubicBezTo>
                    <a:lnTo>
                      <a:pt x="194431" y="79048"/>
                    </a:lnTo>
                    <a:cubicBezTo>
                      <a:pt x="189784" y="105981"/>
                      <a:pt x="181739" y="118672"/>
                      <a:pt x="145712" y="118672"/>
                    </a:cubicBezTo>
                    <a:lnTo>
                      <a:pt x="42580" y="118672"/>
                    </a:lnTo>
                    <a:lnTo>
                      <a:pt x="32487" y="175935"/>
                    </a:lnTo>
                    <a:cubicBezTo>
                      <a:pt x="31987" y="179582"/>
                      <a:pt x="29639" y="181381"/>
                      <a:pt x="25991" y="181381"/>
                    </a:cubicBezTo>
                    <a:lnTo>
                      <a:pt x="4755" y="181381"/>
                    </a:lnTo>
                    <a:cubicBezTo>
                      <a:pt x="1107" y="181381"/>
                      <a:pt x="-442" y="179582"/>
                      <a:pt x="108" y="175935"/>
                    </a:cubicBezTo>
                    <a:lnTo>
                      <a:pt x="30138" y="5446"/>
                    </a:lnTo>
                    <a:cubicBezTo>
                      <a:pt x="30938" y="1799"/>
                      <a:pt x="32986" y="0"/>
                      <a:pt x="36634" y="0"/>
                    </a:cubicBezTo>
                    <a:lnTo>
                      <a:pt x="166999" y="0"/>
                    </a:lnTo>
                    <a:close/>
                    <a:moveTo>
                      <a:pt x="58919" y="26982"/>
                    </a:moveTo>
                    <a:lnTo>
                      <a:pt x="47277" y="91990"/>
                    </a:lnTo>
                    <a:lnTo>
                      <a:pt x="134570" y="91990"/>
                    </a:lnTo>
                    <a:cubicBezTo>
                      <a:pt x="155556" y="91990"/>
                      <a:pt x="160503" y="87842"/>
                      <a:pt x="163351" y="70754"/>
                    </a:cubicBezTo>
                    <a:lnTo>
                      <a:pt x="167248" y="48218"/>
                    </a:lnTo>
                    <a:cubicBezTo>
                      <a:pt x="167748" y="44571"/>
                      <a:pt x="168298" y="41723"/>
                      <a:pt x="168298" y="39174"/>
                    </a:cubicBezTo>
                    <a:cubicBezTo>
                      <a:pt x="168298" y="29581"/>
                      <a:pt x="162601" y="26982"/>
                      <a:pt x="146262" y="26982"/>
                    </a:cubicBezTo>
                    <a:lnTo>
                      <a:pt x="58919" y="26982"/>
                    </a:lnTo>
                    <a:close/>
                  </a:path>
                </a:pathLst>
              </a:custGeom>
              <a:grpFill/>
              <a:ln w="4997" cap="flat">
                <a:noFill/>
                <a:prstDash val="solid"/>
                <a:miter/>
              </a:ln>
            </p:spPr>
            <p:txBody>
              <a:bodyPr rtlCol="0" anchor="ctr"/>
              <a:lstStyle/>
              <a:p>
                <a:endParaRPr lang="en-US" sz="2400"/>
              </a:p>
            </p:txBody>
          </p:sp>
          <p:sp>
            <p:nvSpPr>
              <p:cNvPr id="248" name="Freeform: Shape 247">
                <a:extLst>
                  <a:ext uri="{FF2B5EF4-FFF2-40B4-BE49-F238E27FC236}">
                    <a16:creationId xmlns:a16="http://schemas.microsoft.com/office/drawing/2014/main" id="{E6DDC87E-93FC-4576-ACE3-3AEC67B50D6F}"/>
                  </a:ext>
                </a:extLst>
              </p:cNvPr>
              <p:cNvSpPr/>
              <p:nvPr/>
            </p:nvSpPr>
            <p:spPr>
              <a:xfrm>
                <a:off x="5006664" y="2461871"/>
                <a:ext cx="198120" cy="181331"/>
              </a:xfrm>
              <a:custGeom>
                <a:avLst/>
                <a:gdLst>
                  <a:gd name="connsiteX0" fmla="*/ 125018 w 198120"/>
                  <a:gd name="connsiteY0" fmla="*/ 154349 h 181331"/>
                  <a:gd name="connsiteX1" fmla="*/ 150951 w 198120"/>
                  <a:gd name="connsiteY1" fmla="*/ 135461 h 181331"/>
                  <a:gd name="connsiteX2" fmla="*/ 153300 w 198120"/>
                  <a:gd name="connsiteY2" fmla="*/ 122270 h 181331"/>
                  <a:gd name="connsiteX3" fmla="*/ 154099 w 198120"/>
                  <a:gd name="connsiteY3" fmla="*/ 114225 h 181331"/>
                  <a:gd name="connsiteX4" fmla="*/ 134412 w 198120"/>
                  <a:gd name="connsiteY4" fmla="*/ 103082 h 181331"/>
                  <a:gd name="connsiteX5" fmla="*/ 52016 w 198120"/>
                  <a:gd name="connsiteY5" fmla="*/ 103082 h 181331"/>
                  <a:gd name="connsiteX6" fmla="*/ 16539 w 198120"/>
                  <a:gd name="connsiteY6" fmla="*/ 74351 h 181331"/>
                  <a:gd name="connsiteX7" fmla="*/ 17589 w 198120"/>
                  <a:gd name="connsiteY7" fmla="*/ 63458 h 181331"/>
                  <a:gd name="connsiteX8" fmla="*/ 21986 w 198120"/>
                  <a:gd name="connsiteY8" fmla="*/ 39624 h 181331"/>
                  <a:gd name="connsiteX9" fmla="*/ 70154 w 198120"/>
                  <a:gd name="connsiteY9" fmla="*/ 0 h 181331"/>
                  <a:gd name="connsiteX10" fmla="*/ 161844 w 198120"/>
                  <a:gd name="connsiteY10" fmla="*/ 0 h 181331"/>
                  <a:gd name="connsiteX11" fmla="*/ 198120 w 198120"/>
                  <a:gd name="connsiteY11" fmla="*/ 27482 h 181331"/>
                  <a:gd name="connsiteX12" fmla="*/ 196821 w 198120"/>
                  <a:gd name="connsiteY12" fmla="*/ 40424 h 181331"/>
                  <a:gd name="connsiteX13" fmla="*/ 195772 w 198120"/>
                  <a:gd name="connsiteY13" fmla="*/ 45870 h 181331"/>
                  <a:gd name="connsiteX14" fmla="*/ 189026 w 198120"/>
                  <a:gd name="connsiteY14" fmla="*/ 51316 h 181331"/>
                  <a:gd name="connsiteX15" fmla="*/ 168539 w 198120"/>
                  <a:gd name="connsiteY15" fmla="*/ 51316 h 181331"/>
                  <a:gd name="connsiteX16" fmla="*/ 164142 w 198120"/>
                  <a:gd name="connsiteY16" fmla="*/ 45870 h 181331"/>
                  <a:gd name="connsiteX17" fmla="*/ 164642 w 198120"/>
                  <a:gd name="connsiteY17" fmla="*/ 42222 h 181331"/>
                  <a:gd name="connsiteX18" fmla="*/ 165142 w 198120"/>
                  <a:gd name="connsiteY18" fmla="*/ 37575 h 181331"/>
                  <a:gd name="connsiteX19" fmla="*/ 151401 w 198120"/>
                  <a:gd name="connsiteY19" fmla="*/ 26932 h 181331"/>
                  <a:gd name="connsiteX20" fmla="*/ 78848 w 198120"/>
                  <a:gd name="connsiteY20" fmla="*/ 26932 h 181331"/>
                  <a:gd name="connsiteX21" fmla="*/ 52915 w 198120"/>
                  <a:gd name="connsiteY21" fmla="*/ 45870 h 181331"/>
                  <a:gd name="connsiteX22" fmla="*/ 51116 w 198120"/>
                  <a:gd name="connsiteY22" fmla="*/ 57013 h 181331"/>
                  <a:gd name="connsiteX23" fmla="*/ 50067 w 198120"/>
                  <a:gd name="connsiteY23" fmla="*/ 65057 h 181331"/>
                  <a:gd name="connsiteX24" fmla="*/ 70004 w 198120"/>
                  <a:gd name="connsiteY24" fmla="*/ 76200 h 181331"/>
                  <a:gd name="connsiteX25" fmla="*/ 152400 w 198120"/>
                  <a:gd name="connsiteY25" fmla="*/ 76200 h 181331"/>
                  <a:gd name="connsiteX26" fmla="*/ 187877 w 198120"/>
                  <a:gd name="connsiteY26" fmla="*/ 104681 h 181331"/>
                  <a:gd name="connsiteX27" fmla="*/ 186827 w 198120"/>
                  <a:gd name="connsiteY27" fmla="*/ 115824 h 181331"/>
                  <a:gd name="connsiteX28" fmla="*/ 182430 w 198120"/>
                  <a:gd name="connsiteY28" fmla="*/ 141707 h 181331"/>
                  <a:gd name="connsiteX29" fmla="*/ 133962 w 198120"/>
                  <a:gd name="connsiteY29" fmla="*/ 181331 h 181331"/>
                  <a:gd name="connsiteX30" fmla="*/ 36526 w 198120"/>
                  <a:gd name="connsiteY30" fmla="*/ 181331 h 181331"/>
                  <a:gd name="connsiteX31" fmla="*/ 0 w 198120"/>
                  <a:gd name="connsiteY31" fmla="*/ 154149 h 181331"/>
                  <a:gd name="connsiteX32" fmla="*/ 1299 w 198120"/>
                  <a:gd name="connsiteY32" fmla="*/ 140958 h 181331"/>
                  <a:gd name="connsiteX33" fmla="*/ 2349 w 198120"/>
                  <a:gd name="connsiteY33" fmla="*/ 135261 h 181331"/>
                  <a:gd name="connsiteX34" fmla="*/ 8844 w 198120"/>
                  <a:gd name="connsiteY34" fmla="*/ 129815 h 181331"/>
                  <a:gd name="connsiteX35" fmla="*/ 29581 w 198120"/>
                  <a:gd name="connsiteY35" fmla="*/ 129815 h 181331"/>
                  <a:gd name="connsiteX36" fmla="*/ 34228 w 198120"/>
                  <a:gd name="connsiteY36" fmla="*/ 135261 h 181331"/>
                  <a:gd name="connsiteX37" fmla="*/ 33428 w 198120"/>
                  <a:gd name="connsiteY37" fmla="*/ 139159 h 181331"/>
                  <a:gd name="connsiteX38" fmla="*/ 32929 w 198120"/>
                  <a:gd name="connsiteY38" fmla="*/ 143806 h 181331"/>
                  <a:gd name="connsiteX39" fmla="*/ 46670 w 198120"/>
                  <a:gd name="connsiteY39" fmla="*/ 154449 h 181331"/>
                  <a:gd name="connsiteX40" fmla="*/ 125018 w 198120"/>
                  <a:gd name="connsiteY40" fmla="*/ 154449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98120" h="181331">
                    <a:moveTo>
                      <a:pt x="125018" y="154349"/>
                    </a:moveTo>
                    <a:cubicBezTo>
                      <a:pt x="143956" y="154349"/>
                      <a:pt x="148353" y="150701"/>
                      <a:pt x="150951" y="135461"/>
                    </a:cubicBezTo>
                    <a:lnTo>
                      <a:pt x="153300" y="122270"/>
                    </a:lnTo>
                    <a:cubicBezTo>
                      <a:pt x="153799" y="119172"/>
                      <a:pt x="154099" y="116574"/>
                      <a:pt x="154099" y="114225"/>
                    </a:cubicBezTo>
                    <a:cubicBezTo>
                      <a:pt x="154099" y="105681"/>
                      <a:pt x="149152" y="103082"/>
                      <a:pt x="134412" y="103082"/>
                    </a:cubicBezTo>
                    <a:lnTo>
                      <a:pt x="52016" y="103082"/>
                    </a:lnTo>
                    <a:cubicBezTo>
                      <a:pt x="27932" y="103082"/>
                      <a:pt x="16539" y="93739"/>
                      <a:pt x="16539" y="74351"/>
                    </a:cubicBezTo>
                    <a:cubicBezTo>
                      <a:pt x="16539" y="71003"/>
                      <a:pt x="16789" y="67356"/>
                      <a:pt x="17589" y="63458"/>
                    </a:cubicBezTo>
                    <a:lnTo>
                      <a:pt x="21986" y="39624"/>
                    </a:lnTo>
                    <a:cubicBezTo>
                      <a:pt x="26633" y="12692"/>
                      <a:pt x="34178" y="0"/>
                      <a:pt x="70154" y="0"/>
                    </a:cubicBezTo>
                    <a:lnTo>
                      <a:pt x="161844" y="0"/>
                    </a:lnTo>
                    <a:cubicBezTo>
                      <a:pt x="187227" y="0"/>
                      <a:pt x="198120" y="7795"/>
                      <a:pt x="198120" y="27482"/>
                    </a:cubicBezTo>
                    <a:cubicBezTo>
                      <a:pt x="198120" y="31379"/>
                      <a:pt x="197621" y="35527"/>
                      <a:pt x="196821" y="40424"/>
                    </a:cubicBezTo>
                    <a:lnTo>
                      <a:pt x="195772" y="45870"/>
                    </a:lnTo>
                    <a:cubicBezTo>
                      <a:pt x="195272" y="49218"/>
                      <a:pt x="192674" y="51316"/>
                      <a:pt x="189026" y="51316"/>
                    </a:cubicBezTo>
                    <a:lnTo>
                      <a:pt x="168539" y="51316"/>
                    </a:lnTo>
                    <a:cubicBezTo>
                      <a:pt x="164892" y="51316"/>
                      <a:pt x="163593" y="49218"/>
                      <a:pt x="164142" y="45870"/>
                    </a:cubicBezTo>
                    <a:lnTo>
                      <a:pt x="164642" y="42222"/>
                    </a:lnTo>
                    <a:cubicBezTo>
                      <a:pt x="164892" y="40424"/>
                      <a:pt x="165142" y="38875"/>
                      <a:pt x="165142" y="37575"/>
                    </a:cubicBezTo>
                    <a:cubicBezTo>
                      <a:pt x="165142" y="30330"/>
                      <a:pt x="160745" y="26932"/>
                      <a:pt x="151401" y="26932"/>
                    </a:cubicBezTo>
                    <a:lnTo>
                      <a:pt x="78848" y="26932"/>
                    </a:lnTo>
                    <a:cubicBezTo>
                      <a:pt x="60461" y="26932"/>
                      <a:pt x="55264" y="30830"/>
                      <a:pt x="52915" y="45870"/>
                    </a:cubicBezTo>
                    <a:lnTo>
                      <a:pt x="51116" y="57013"/>
                    </a:lnTo>
                    <a:cubicBezTo>
                      <a:pt x="50617" y="60111"/>
                      <a:pt x="50067" y="62709"/>
                      <a:pt x="50067" y="65057"/>
                    </a:cubicBezTo>
                    <a:cubicBezTo>
                      <a:pt x="50067" y="73852"/>
                      <a:pt x="55264" y="76200"/>
                      <a:pt x="70004" y="76200"/>
                    </a:cubicBezTo>
                    <a:lnTo>
                      <a:pt x="152400" y="76200"/>
                    </a:lnTo>
                    <a:cubicBezTo>
                      <a:pt x="176485" y="76200"/>
                      <a:pt x="187877" y="85544"/>
                      <a:pt x="187877" y="104681"/>
                    </a:cubicBezTo>
                    <a:cubicBezTo>
                      <a:pt x="187877" y="108029"/>
                      <a:pt x="187627" y="111927"/>
                      <a:pt x="186827" y="115824"/>
                    </a:cubicBezTo>
                    <a:lnTo>
                      <a:pt x="182430" y="141707"/>
                    </a:lnTo>
                    <a:cubicBezTo>
                      <a:pt x="177783" y="168640"/>
                      <a:pt x="169989" y="181331"/>
                      <a:pt x="133962" y="181331"/>
                    </a:cubicBezTo>
                    <a:lnTo>
                      <a:pt x="36526" y="181331"/>
                    </a:lnTo>
                    <a:cubicBezTo>
                      <a:pt x="11143" y="181331"/>
                      <a:pt x="0" y="173836"/>
                      <a:pt x="0" y="154149"/>
                    </a:cubicBezTo>
                    <a:cubicBezTo>
                      <a:pt x="0" y="150252"/>
                      <a:pt x="500" y="145854"/>
                      <a:pt x="1299" y="140958"/>
                    </a:cubicBezTo>
                    <a:lnTo>
                      <a:pt x="2349" y="135261"/>
                    </a:lnTo>
                    <a:cubicBezTo>
                      <a:pt x="3148" y="131914"/>
                      <a:pt x="5447" y="129815"/>
                      <a:pt x="8844" y="129815"/>
                    </a:cubicBezTo>
                    <a:lnTo>
                      <a:pt x="29581" y="129815"/>
                    </a:lnTo>
                    <a:cubicBezTo>
                      <a:pt x="32929" y="129815"/>
                      <a:pt x="35027" y="131864"/>
                      <a:pt x="34228" y="135261"/>
                    </a:cubicBezTo>
                    <a:lnTo>
                      <a:pt x="33428" y="139159"/>
                    </a:lnTo>
                    <a:cubicBezTo>
                      <a:pt x="33178" y="140958"/>
                      <a:pt x="32929" y="142507"/>
                      <a:pt x="32929" y="143806"/>
                    </a:cubicBezTo>
                    <a:cubicBezTo>
                      <a:pt x="32929" y="151051"/>
                      <a:pt x="37076" y="154449"/>
                      <a:pt x="46670" y="154449"/>
                    </a:cubicBezTo>
                    <a:lnTo>
                      <a:pt x="125018" y="154449"/>
                    </a:lnTo>
                    <a:close/>
                  </a:path>
                </a:pathLst>
              </a:custGeom>
              <a:grpFill/>
              <a:ln w="4997" cap="flat">
                <a:noFill/>
                <a:prstDash val="solid"/>
                <a:miter/>
              </a:ln>
            </p:spPr>
            <p:txBody>
              <a:bodyPr rtlCol="0" anchor="ctr"/>
              <a:lstStyle/>
              <a:p>
                <a:endParaRPr lang="en-US" sz="2400"/>
              </a:p>
            </p:txBody>
          </p:sp>
          <p:sp>
            <p:nvSpPr>
              <p:cNvPr id="249" name="Freeform: Shape 248">
                <a:extLst>
                  <a:ext uri="{FF2B5EF4-FFF2-40B4-BE49-F238E27FC236}">
                    <a16:creationId xmlns:a16="http://schemas.microsoft.com/office/drawing/2014/main" id="{A2F23576-1C36-4E6F-A708-755149062257}"/>
                  </a:ext>
                </a:extLst>
              </p:cNvPr>
              <p:cNvSpPr/>
              <p:nvPr/>
            </p:nvSpPr>
            <p:spPr>
              <a:xfrm>
                <a:off x="5212937" y="2612123"/>
                <a:ext cx="46596" cy="72002"/>
              </a:xfrm>
              <a:custGeom>
                <a:avLst/>
                <a:gdLst>
                  <a:gd name="connsiteX0" fmla="*/ 16381 w 46596"/>
                  <a:gd name="connsiteY0" fmla="*/ 68355 h 72002"/>
                  <a:gd name="connsiteX1" fmla="*/ 10435 w 46596"/>
                  <a:gd name="connsiteY1" fmla="*/ 72003 h 72002"/>
                  <a:gd name="connsiteX2" fmla="*/ 2640 w 46596"/>
                  <a:gd name="connsiteY2" fmla="*/ 72003 h 72002"/>
                  <a:gd name="connsiteX3" fmla="*/ 542 w 46596"/>
                  <a:gd name="connsiteY3" fmla="*/ 67856 h 72002"/>
                  <a:gd name="connsiteX4" fmla="*/ 22827 w 46596"/>
                  <a:gd name="connsiteY4" fmla="*/ 31080 h 72002"/>
                  <a:gd name="connsiteX5" fmla="*/ 10935 w 46596"/>
                  <a:gd name="connsiteY5" fmla="*/ 31080 h 72002"/>
                  <a:gd name="connsiteX6" fmla="*/ 5988 w 46596"/>
                  <a:gd name="connsiteY6" fmla="*/ 25633 h 72002"/>
                  <a:gd name="connsiteX7" fmla="*/ 9635 w 46596"/>
                  <a:gd name="connsiteY7" fmla="*/ 5446 h 72002"/>
                  <a:gd name="connsiteX8" fmla="*/ 16381 w 46596"/>
                  <a:gd name="connsiteY8" fmla="*/ 0 h 72002"/>
                  <a:gd name="connsiteX9" fmla="*/ 42015 w 46596"/>
                  <a:gd name="connsiteY9" fmla="*/ 0 h 72002"/>
                  <a:gd name="connsiteX10" fmla="*/ 46412 w 46596"/>
                  <a:gd name="connsiteY10" fmla="*/ 5446 h 72002"/>
                  <a:gd name="connsiteX11" fmla="*/ 42764 w 46596"/>
                  <a:gd name="connsiteY11" fmla="*/ 25633 h 72002"/>
                  <a:gd name="connsiteX12" fmla="*/ 39116 w 46596"/>
                  <a:gd name="connsiteY12" fmla="*/ 34677 h 72002"/>
                  <a:gd name="connsiteX13" fmla="*/ 16381 w 46596"/>
                  <a:gd name="connsiteY13" fmla="*/ 68355 h 7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596" h="72002">
                    <a:moveTo>
                      <a:pt x="16381" y="68355"/>
                    </a:moveTo>
                    <a:cubicBezTo>
                      <a:pt x="14832" y="70704"/>
                      <a:pt x="13033" y="72003"/>
                      <a:pt x="10435" y="72003"/>
                    </a:cubicBezTo>
                    <a:lnTo>
                      <a:pt x="2640" y="72003"/>
                    </a:lnTo>
                    <a:cubicBezTo>
                      <a:pt x="292" y="72003"/>
                      <a:pt x="-708" y="70204"/>
                      <a:pt x="542" y="67856"/>
                    </a:cubicBezTo>
                    <a:lnTo>
                      <a:pt x="22827" y="31080"/>
                    </a:lnTo>
                    <a:lnTo>
                      <a:pt x="10935" y="31080"/>
                    </a:lnTo>
                    <a:cubicBezTo>
                      <a:pt x="7287" y="31080"/>
                      <a:pt x="5488" y="29281"/>
                      <a:pt x="5988" y="25633"/>
                    </a:cubicBezTo>
                    <a:lnTo>
                      <a:pt x="9635" y="5446"/>
                    </a:lnTo>
                    <a:cubicBezTo>
                      <a:pt x="10435" y="2099"/>
                      <a:pt x="12733" y="0"/>
                      <a:pt x="16381" y="0"/>
                    </a:cubicBezTo>
                    <a:lnTo>
                      <a:pt x="42015" y="0"/>
                    </a:lnTo>
                    <a:cubicBezTo>
                      <a:pt x="45362" y="0"/>
                      <a:pt x="47211" y="2049"/>
                      <a:pt x="46412" y="5446"/>
                    </a:cubicBezTo>
                    <a:lnTo>
                      <a:pt x="42764" y="25633"/>
                    </a:lnTo>
                    <a:cubicBezTo>
                      <a:pt x="42264" y="28981"/>
                      <a:pt x="41215" y="32129"/>
                      <a:pt x="39116" y="34677"/>
                    </a:cubicBezTo>
                    <a:lnTo>
                      <a:pt x="16381" y="68355"/>
                    </a:lnTo>
                    <a:close/>
                  </a:path>
                </a:pathLst>
              </a:custGeom>
              <a:grpFill/>
              <a:ln w="4997" cap="flat">
                <a:noFill/>
                <a:prstDash val="solid"/>
                <a:miter/>
              </a:ln>
            </p:spPr>
            <p:txBody>
              <a:bodyPr rtlCol="0" anchor="ctr"/>
              <a:lstStyle/>
              <a:p>
                <a:endParaRPr lang="en-US" sz="2400"/>
              </a:p>
            </p:txBody>
          </p:sp>
          <p:sp>
            <p:nvSpPr>
              <p:cNvPr id="250" name="Freeform: Shape 249">
                <a:extLst>
                  <a:ext uri="{FF2B5EF4-FFF2-40B4-BE49-F238E27FC236}">
                    <a16:creationId xmlns:a16="http://schemas.microsoft.com/office/drawing/2014/main" id="{9ABCB693-B397-4320-8765-B43E43190706}"/>
                  </a:ext>
                </a:extLst>
              </p:cNvPr>
              <p:cNvSpPr/>
              <p:nvPr/>
            </p:nvSpPr>
            <p:spPr>
              <a:xfrm>
                <a:off x="5363422" y="2461871"/>
                <a:ext cx="207276" cy="181331"/>
              </a:xfrm>
              <a:custGeom>
                <a:avLst/>
                <a:gdLst>
                  <a:gd name="connsiteX0" fmla="*/ 163801 w 207276"/>
                  <a:gd name="connsiteY0" fmla="*/ 143206 h 181331"/>
                  <a:gd name="connsiteX1" fmla="*/ 56272 w 207276"/>
                  <a:gd name="connsiteY1" fmla="*/ 143206 h 181331"/>
                  <a:gd name="connsiteX2" fmla="*/ 35285 w 207276"/>
                  <a:gd name="connsiteY2" fmla="*/ 176384 h 181331"/>
                  <a:gd name="connsiteX3" fmla="*/ 26741 w 207276"/>
                  <a:gd name="connsiteY3" fmla="*/ 181331 h 181331"/>
                  <a:gd name="connsiteX4" fmla="*/ 3156 w 207276"/>
                  <a:gd name="connsiteY4" fmla="*/ 181331 h 181331"/>
                  <a:gd name="connsiteX5" fmla="*/ 1058 w 207276"/>
                  <a:gd name="connsiteY5" fmla="*/ 175885 h 181331"/>
                  <a:gd name="connsiteX6" fmla="*/ 111186 w 207276"/>
                  <a:gd name="connsiteY6" fmla="*/ 4897 h 181331"/>
                  <a:gd name="connsiteX7" fmla="*/ 119730 w 207276"/>
                  <a:gd name="connsiteY7" fmla="*/ 0 h 181331"/>
                  <a:gd name="connsiteX8" fmla="*/ 150310 w 207276"/>
                  <a:gd name="connsiteY8" fmla="*/ 0 h 181331"/>
                  <a:gd name="connsiteX9" fmla="*/ 157055 w 207276"/>
                  <a:gd name="connsiteY9" fmla="*/ 4897 h 181331"/>
                  <a:gd name="connsiteX10" fmla="*/ 207072 w 207276"/>
                  <a:gd name="connsiteY10" fmla="*/ 175885 h 181331"/>
                  <a:gd name="connsiteX11" fmla="*/ 203175 w 207276"/>
                  <a:gd name="connsiteY11" fmla="*/ 181331 h 181331"/>
                  <a:gd name="connsiteX12" fmla="*/ 180140 w 207276"/>
                  <a:gd name="connsiteY12" fmla="*/ 181331 h 181331"/>
                  <a:gd name="connsiteX13" fmla="*/ 173145 w 207276"/>
                  <a:gd name="connsiteY13" fmla="*/ 176384 h 181331"/>
                  <a:gd name="connsiteX14" fmla="*/ 163801 w 207276"/>
                  <a:gd name="connsiteY14" fmla="*/ 143206 h 181331"/>
                  <a:gd name="connsiteX15" fmla="*/ 73161 w 207276"/>
                  <a:gd name="connsiteY15" fmla="*/ 116274 h 181331"/>
                  <a:gd name="connsiteX16" fmla="*/ 156306 w 207276"/>
                  <a:gd name="connsiteY16" fmla="*/ 116274 h 181331"/>
                  <a:gd name="connsiteX17" fmla="*/ 130922 w 207276"/>
                  <a:gd name="connsiteY17" fmla="*/ 25084 h 181331"/>
                  <a:gd name="connsiteX18" fmla="*/ 73161 w 207276"/>
                  <a:gd name="connsiteY18" fmla="*/ 116274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7276" h="181331">
                    <a:moveTo>
                      <a:pt x="163801" y="143206"/>
                    </a:moveTo>
                    <a:lnTo>
                      <a:pt x="56272" y="143206"/>
                    </a:lnTo>
                    <a:lnTo>
                      <a:pt x="35285" y="176384"/>
                    </a:lnTo>
                    <a:cubicBezTo>
                      <a:pt x="33237" y="179732"/>
                      <a:pt x="31138" y="181331"/>
                      <a:pt x="26741" y="181331"/>
                    </a:cubicBezTo>
                    <a:lnTo>
                      <a:pt x="3156" y="181331"/>
                    </a:lnTo>
                    <a:cubicBezTo>
                      <a:pt x="59" y="181331"/>
                      <a:pt x="-991" y="178983"/>
                      <a:pt x="1058" y="175885"/>
                    </a:cubicBezTo>
                    <a:lnTo>
                      <a:pt x="111186" y="4897"/>
                    </a:lnTo>
                    <a:cubicBezTo>
                      <a:pt x="113284" y="1549"/>
                      <a:pt x="115583" y="0"/>
                      <a:pt x="119730" y="0"/>
                    </a:cubicBezTo>
                    <a:lnTo>
                      <a:pt x="150310" y="0"/>
                    </a:lnTo>
                    <a:cubicBezTo>
                      <a:pt x="154457" y="0"/>
                      <a:pt x="156256" y="1549"/>
                      <a:pt x="157055" y="4897"/>
                    </a:cubicBezTo>
                    <a:lnTo>
                      <a:pt x="207072" y="175885"/>
                    </a:lnTo>
                    <a:cubicBezTo>
                      <a:pt x="207872" y="178983"/>
                      <a:pt x="206273" y="181331"/>
                      <a:pt x="203175" y="181331"/>
                    </a:cubicBezTo>
                    <a:lnTo>
                      <a:pt x="180140" y="181331"/>
                    </a:lnTo>
                    <a:cubicBezTo>
                      <a:pt x="175493" y="181331"/>
                      <a:pt x="173944" y="179782"/>
                      <a:pt x="173145" y="176384"/>
                    </a:cubicBezTo>
                    <a:lnTo>
                      <a:pt x="163801" y="143206"/>
                    </a:lnTo>
                    <a:close/>
                    <a:moveTo>
                      <a:pt x="73161" y="116274"/>
                    </a:moveTo>
                    <a:lnTo>
                      <a:pt x="156306" y="116274"/>
                    </a:lnTo>
                    <a:lnTo>
                      <a:pt x="130922" y="25084"/>
                    </a:lnTo>
                    <a:lnTo>
                      <a:pt x="73161" y="116274"/>
                    </a:lnTo>
                    <a:close/>
                  </a:path>
                </a:pathLst>
              </a:custGeom>
              <a:grpFill/>
              <a:ln w="4997" cap="flat">
                <a:noFill/>
                <a:prstDash val="solid"/>
                <a:miter/>
              </a:ln>
            </p:spPr>
            <p:txBody>
              <a:bodyPr rtlCol="0" anchor="ctr"/>
              <a:lstStyle/>
              <a:p>
                <a:endParaRPr lang="en-US" sz="2400"/>
              </a:p>
            </p:txBody>
          </p:sp>
          <p:sp>
            <p:nvSpPr>
              <p:cNvPr id="251" name="Freeform: Shape 250">
                <a:extLst>
                  <a:ext uri="{FF2B5EF4-FFF2-40B4-BE49-F238E27FC236}">
                    <a16:creationId xmlns:a16="http://schemas.microsoft.com/office/drawing/2014/main" id="{F940B1ED-90BE-4990-8E18-C04BA9ABD666}"/>
                  </a:ext>
                </a:extLst>
              </p:cNvPr>
              <p:cNvSpPr/>
              <p:nvPr/>
            </p:nvSpPr>
            <p:spPr>
              <a:xfrm>
                <a:off x="5600717" y="2461772"/>
                <a:ext cx="202175" cy="181381"/>
              </a:xfrm>
              <a:custGeom>
                <a:avLst/>
                <a:gdLst>
                  <a:gd name="connsiteX0" fmla="*/ 153457 w 202175"/>
                  <a:gd name="connsiteY0" fmla="*/ 50 h 181381"/>
                  <a:gd name="connsiteX1" fmla="*/ 202175 w 202175"/>
                  <a:gd name="connsiteY1" fmla="*/ 43072 h 181381"/>
                  <a:gd name="connsiteX2" fmla="*/ 201126 w 202175"/>
                  <a:gd name="connsiteY2" fmla="*/ 54714 h 181381"/>
                  <a:gd name="connsiteX3" fmla="*/ 188434 w 202175"/>
                  <a:gd name="connsiteY3" fmla="*/ 126717 h 181381"/>
                  <a:gd name="connsiteX4" fmla="*/ 121578 w 202175"/>
                  <a:gd name="connsiteY4" fmla="*/ 181381 h 181381"/>
                  <a:gd name="connsiteX5" fmla="*/ 4755 w 202175"/>
                  <a:gd name="connsiteY5" fmla="*/ 181381 h 181381"/>
                  <a:gd name="connsiteX6" fmla="*/ 108 w 202175"/>
                  <a:gd name="connsiteY6" fmla="*/ 175935 h 181381"/>
                  <a:gd name="connsiteX7" fmla="*/ 30138 w 202175"/>
                  <a:gd name="connsiteY7" fmla="*/ 5446 h 181381"/>
                  <a:gd name="connsiteX8" fmla="*/ 36634 w 202175"/>
                  <a:gd name="connsiteY8" fmla="*/ 0 h 181381"/>
                  <a:gd name="connsiteX9" fmla="*/ 153457 w 202175"/>
                  <a:gd name="connsiteY9" fmla="*/ 0 h 181381"/>
                  <a:gd name="connsiteX10" fmla="*/ 58919 w 202175"/>
                  <a:gd name="connsiteY10" fmla="*/ 26982 h 181381"/>
                  <a:gd name="connsiteX11" fmla="*/ 36134 w 202175"/>
                  <a:gd name="connsiteY11" fmla="*/ 154449 h 181381"/>
                  <a:gd name="connsiteX12" fmla="*/ 111534 w 202175"/>
                  <a:gd name="connsiteY12" fmla="*/ 154449 h 181381"/>
                  <a:gd name="connsiteX13" fmla="*/ 156855 w 202175"/>
                  <a:gd name="connsiteY13" fmla="*/ 121271 h 181381"/>
                  <a:gd name="connsiteX14" fmla="*/ 167748 w 202175"/>
                  <a:gd name="connsiteY14" fmla="*/ 60111 h 181381"/>
                  <a:gd name="connsiteX15" fmla="*/ 168797 w 202175"/>
                  <a:gd name="connsiteY15" fmla="*/ 50267 h 181381"/>
                  <a:gd name="connsiteX16" fmla="*/ 134070 w 202175"/>
                  <a:gd name="connsiteY16" fmla="*/ 26932 h 181381"/>
                  <a:gd name="connsiteX17" fmla="*/ 58919 w 202175"/>
                  <a:gd name="connsiteY17" fmla="*/ 26932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2175" h="181381">
                    <a:moveTo>
                      <a:pt x="153457" y="50"/>
                    </a:moveTo>
                    <a:cubicBezTo>
                      <a:pt x="184287" y="50"/>
                      <a:pt x="202175" y="16389"/>
                      <a:pt x="202175" y="43072"/>
                    </a:cubicBezTo>
                    <a:cubicBezTo>
                      <a:pt x="202175" y="46969"/>
                      <a:pt x="201926" y="50567"/>
                      <a:pt x="201126" y="54714"/>
                    </a:cubicBezTo>
                    <a:lnTo>
                      <a:pt x="188434" y="126717"/>
                    </a:lnTo>
                    <a:cubicBezTo>
                      <a:pt x="182488" y="160645"/>
                      <a:pt x="164350" y="181381"/>
                      <a:pt x="121578" y="181381"/>
                    </a:cubicBezTo>
                    <a:lnTo>
                      <a:pt x="4755" y="181381"/>
                    </a:lnTo>
                    <a:cubicBezTo>
                      <a:pt x="1107" y="181381"/>
                      <a:pt x="-442" y="179582"/>
                      <a:pt x="108" y="175935"/>
                    </a:cubicBezTo>
                    <a:lnTo>
                      <a:pt x="30138" y="5446"/>
                    </a:lnTo>
                    <a:cubicBezTo>
                      <a:pt x="30937" y="1799"/>
                      <a:pt x="32986" y="0"/>
                      <a:pt x="36634" y="0"/>
                    </a:cubicBezTo>
                    <a:lnTo>
                      <a:pt x="153457" y="0"/>
                    </a:lnTo>
                    <a:close/>
                    <a:moveTo>
                      <a:pt x="58919" y="26982"/>
                    </a:moveTo>
                    <a:lnTo>
                      <a:pt x="36134" y="154449"/>
                    </a:lnTo>
                    <a:lnTo>
                      <a:pt x="111534" y="154449"/>
                    </a:lnTo>
                    <a:cubicBezTo>
                      <a:pt x="140266" y="154449"/>
                      <a:pt x="152707" y="145105"/>
                      <a:pt x="156855" y="121271"/>
                    </a:cubicBezTo>
                    <a:lnTo>
                      <a:pt x="167748" y="60111"/>
                    </a:lnTo>
                    <a:cubicBezTo>
                      <a:pt x="168248" y="56463"/>
                      <a:pt x="168797" y="53365"/>
                      <a:pt x="168797" y="50267"/>
                    </a:cubicBezTo>
                    <a:cubicBezTo>
                      <a:pt x="168797" y="33678"/>
                      <a:pt x="158454" y="26932"/>
                      <a:pt x="134070" y="26932"/>
                    </a:cubicBezTo>
                    <a:lnTo>
                      <a:pt x="58919" y="26932"/>
                    </a:lnTo>
                    <a:close/>
                  </a:path>
                </a:pathLst>
              </a:custGeom>
              <a:grpFill/>
              <a:ln w="4997" cap="flat">
                <a:noFill/>
                <a:prstDash val="solid"/>
                <a:miter/>
              </a:ln>
            </p:spPr>
            <p:txBody>
              <a:bodyPr rtlCol="0" anchor="ctr"/>
              <a:lstStyle/>
              <a:p>
                <a:endParaRPr lang="en-US" sz="2400"/>
              </a:p>
            </p:txBody>
          </p:sp>
          <p:sp>
            <p:nvSpPr>
              <p:cNvPr id="252" name="Freeform: Shape 251">
                <a:extLst>
                  <a:ext uri="{FF2B5EF4-FFF2-40B4-BE49-F238E27FC236}">
                    <a16:creationId xmlns:a16="http://schemas.microsoft.com/office/drawing/2014/main" id="{9C7C8734-F6DC-432F-8C3F-4F644800A69E}"/>
                  </a:ext>
                </a:extLst>
              </p:cNvPr>
              <p:cNvSpPr/>
              <p:nvPr/>
            </p:nvSpPr>
            <p:spPr>
              <a:xfrm>
                <a:off x="5831719" y="2461772"/>
                <a:ext cx="197821" cy="181381"/>
              </a:xfrm>
              <a:custGeom>
                <a:avLst/>
                <a:gdLst>
                  <a:gd name="connsiteX0" fmla="*/ 52270 w 197821"/>
                  <a:gd name="connsiteY0" fmla="*/ 181381 h 181381"/>
                  <a:gd name="connsiteX1" fmla="*/ 45275 w 197821"/>
                  <a:gd name="connsiteY1" fmla="*/ 176434 h 181381"/>
                  <a:gd name="connsiteX2" fmla="*/ 204 w 197821"/>
                  <a:gd name="connsiteY2" fmla="*/ 5446 h 181381"/>
                  <a:gd name="connsiteX3" fmla="*/ 4102 w 197821"/>
                  <a:gd name="connsiteY3" fmla="*/ 0 h 181381"/>
                  <a:gd name="connsiteX4" fmla="*/ 26887 w 197821"/>
                  <a:gd name="connsiteY4" fmla="*/ 0 h 181381"/>
                  <a:gd name="connsiteX5" fmla="*/ 33882 w 197821"/>
                  <a:gd name="connsiteY5" fmla="*/ 4897 h 181381"/>
                  <a:gd name="connsiteX6" fmla="*/ 71208 w 197821"/>
                  <a:gd name="connsiteY6" fmla="*/ 154899 h 181381"/>
                  <a:gd name="connsiteX7" fmla="*/ 161898 w 197821"/>
                  <a:gd name="connsiteY7" fmla="*/ 4897 h 181381"/>
                  <a:gd name="connsiteX8" fmla="*/ 170692 w 197821"/>
                  <a:gd name="connsiteY8" fmla="*/ 0 h 181381"/>
                  <a:gd name="connsiteX9" fmla="*/ 194776 w 197821"/>
                  <a:gd name="connsiteY9" fmla="*/ 0 h 181381"/>
                  <a:gd name="connsiteX10" fmla="*/ 196875 w 197821"/>
                  <a:gd name="connsiteY10" fmla="*/ 5446 h 181381"/>
                  <a:gd name="connsiteX11" fmla="*/ 91194 w 197821"/>
                  <a:gd name="connsiteY11" fmla="*/ 176434 h 181381"/>
                  <a:gd name="connsiteX12" fmla="*/ 82650 w 197821"/>
                  <a:gd name="connsiteY12" fmla="*/ 181381 h 181381"/>
                  <a:gd name="connsiteX13" fmla="*/ 52270 w 197821"/>
                  <a:gd name="connsiteY13" fmla="*/ 181381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7821" h="181381">
                    <a:moveTo>
                      <a:pt x="52270" y="181381"/>
                    </a:moveTo>
                    <a:cubicBezTo>
                      <a:pt x="47873" y="181381"/>
                      <a:pt x="46074" y="179832"/>
                      <a:pt x="45275" y="176434"/>
                    </a:cubicBezTo>
                    <a:lnTo>
                      <a:pt x="204" y="5446"/>
                    </a:lnTo>
                    <a:cubicBezTo>
                      <a:pt x="-595" y="2348"/>
                      <a:pt x="1004" y="0"/>
                      <a:pt x="4102" y="0"/>
                    </a:cubicBezTo>
                    <a:lnTo>
                      <a:pt x="26887" y="0"/>
                    </a:lnTo>
                    <a:cubicBezTo>
                      <a:pt x="31284" y="0"/>
                      <a:pt x="32833" y="1549"/>
                      <a:pt x="33882" y="4897"/>
                    </a:cubicBezTo>
                    <a:lnTo>
                      <a:pt x="71208" y="154899"/>
                    </a:lnTo>
                    <a:lnTo>
                      <a:pt x="161898" y="4897"/>
                    </a:lnTo>
                    <a:cubicBezTo>
                      <a:pt x="163997" y="1549"/>
                      <a:pt x="166295" y="0"/>
                      <a:pt x="170692" y="0"/>
                    </a:cubicBezTo>
                    <a:lnTo>
                      <a:pt x="194776" y="0"/>
                    </a:lnTo>
                    <a:cubicBezTo>
                      <a:pt x="197874" y="0"/>
                      <a:pt x="198674" y="2348"/>
                      <a:pt x="196875" y="5446"/>
                    </a:cubicBezTo>
                    <a:lnTo>
                      <a:pt x="91194" y="176434"/>
                    </a:lnTo>
                    <a:cubicBezTo>
                      <a:pt x="89096" y="179782"/>
                      <a:pt x="87297" y="181381"/>
                      <a:pt x="82650" y="181381"/>
                    </a:cubicBezTo>
                    <a:lnTo>
                      <a:pt x="52270" y="181381"/>
                    </a:lnTo>
                    <a:close/>
                  </a:path>
                </a:pathLst>
              </a:custGeom>
              <a:grpFill/>
              <a:ln w="4997" cap="flat">
                <a:noFill/>
                <a:prstDash val="solid"/>
                <a:miter/>
              </a:ln>
            </p:spPr>
            <p:txBody>
              <a:bodyPr rtlCol="0" anchor="ctr"/>
              <a:lstStyle/>
              <a:p>
                <a:endParaRPr lang="en-US" sz="2400"/>
              </a:p>
            </p:txBody>
          </p:sp>
          <p:sp>
            <p:nvSpPr>
              <p:cNvPr id="253" name="Freeform: Shape 252">
                <a:extLst>
                  <a:ext uri="{FF2B5EF4-FFF2-40B4-BE49-F238E27FC236}">
                    <a16:creationId xmlns:a16="http://schemas.microsoft.com/office/drawing/2014/main" id="{CCFFFB0B-72E6-4457-8AC0-707F3BEB91E4}"/>
                  </a:ext>
                </a:extLst>
              </p:cNvPr>
              <p:cNvSpPr/>
              <p:nvPr/>
            </p:nvSpPr>
            <p:spPr>
              <a:xfrm>
                <a:off x="5983915" y="2461871"/>
                <a:ext cx="207226" cy="181331"/>
              </a:xfrm>
              <a:custGeom>
                <a:avLst/>
                <a:gdLst>
                  <a:gd name="connsiteX0" fmla="*/ 163801 w 207226"/>
                  <a:gd name="connsiteY0" fmla="*/ 143206 h 181331"/>
                  <a:gd name="connsiteX1" fmla="*/ 56271 w 207226"/>
                  <a:gd name="connsiteY1" fmla="*/ 143206 h 181331"/>
                  <a:gd name="connsiteX2" fmla="*/ 35285 w 207226"/>
                  <a:gd name="connsiteY2" fmla="*/ 176384 h 181331"/>
                  <a:gd name="connsiteX3" fmla="*/ 26741 w 207226"/>
                  <a:gd name="connsiteY3" fmla="*/ 181331 h 181331"/>
                  <a:gd name="connsiteX4" fmla="*/ 3156 w 207226"/>
                  <a:gd name="connsiteY4" fmla="*/ 181331 h 181331"/>
                  <a:gd name="connsiteX5" fmla="*/ 1058 w 207226"/>
                  <a:gd name="connsiteY5" fmla="*/ 175885 h 181331"/>
                  <a:gd name="connsiteX6" fmla="*/ 111185 w 207226"/>
                  <a:gd name="connsiteY6" fmla="*/ 4897 h 181331"/>
                  <a:gd name="connsiteX7" fmla="*/ 119730 w 207226"/>
                  <a:gd name="connsiteY7" fmla="*/ 0 h 181331"/>
                  <a:gd name="connsiteX8" fmla="*/ 150310 w 207226"/>
                  <a:gd name="connsiteY8" fmla="*/ 0 h 181331"/>
                  <a:gd name="connsiteX9" fmla="*/ 157055 w 207226"/>
                  <a:gd name="connsiteY9" fmla="*/ 4897 h 181331"/>
                  <a:gd name="connsiteX10" fmla="*/ 207022 w 207226"/>
                  <a:gd name="connsiteY10" fmla="*/ 175885 h 181331"/>
                  <a:gd name="connsiteX11" fmla="*/ 203125 w 207226"/>
                  <a:gd name="connsiteY11" fmla="*/ 181331 h 181331"/>
                  <a:gd name="connsiteX12" fmla="*/ 180090 w 207226"/>
                  <a:gd name="connsiteY12" fmla="*/ 181331 h 181331"/>
                  <a:gd name="connsiteX13" fmla="*/ 173095 w 207226"/>
                  <a:gd name="connsiteY13" fmla="*/ 176384 h 181331"/>
                  <a:gd name="connsiteX14" fmla="*/ 163801 w 207226"/>
                  <a:gd name="connsiteY14" fmla="*/ 143206 h 181331"/>
                  <a:gd name="connsiteX15" fmla="*/ 73110 w 207226"/>
                  <a:gd name="connsiteY15" fmla="*/ 116274 h 181331"/>
                  <a:gd name="connsiteX16" fmla="*/ 156256 w 207226"/>
                  <a:gd name="connsiteY16" fmla="*/ 116274 h 181331"/>
                  <a:gd name="connsiteX17" fmla="*/ 130873 w 207226"/>
                  <a:gd name="connsiteY17" fmla="*/ 25084 h 181331"/>
                  <a:gd name="connsiteX18" fmla="*/ 73110 w 207226"/>
                  <a:gd name="connsiteY18" fmla="*/ 116274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7226" h="181331">
                    <a:moveTo>
                      <a:pt x="163801" y="143206"/>
                    </a:moveTo>
                    <a:lnTo>
                      <a:pt x="56271" y="143206"/>
                    </a:lnTo>
                    <a:lnTo>
                      <a:pt x="35285" y="176384"/>
                    </a:lnTo>
                    <a:cubicBezTo>
                      <a:pt x="33236" y="179732"/>
                      <a:pt x="31138" y="181331"/>
                      <a:pt x="26741" y="181331"/>
                    </a:cubicBezTo>
                    <a:lnTo>
                      <a:pt x="3156" y="181331"/>
                    </a:lnTo>
                    <a:cubicBezTo>
                      <a:pt x="58" y="181331"/>
                      <a:pt x="-991" y="178983"/>
                      <a:pt x="1058" y="175885"/>
                    </a:cubicBezTo>
                    <a:lnTo>
                      <a:pt x="111185" y="4897"/>
                    </a:lnTo>
                    <a:cubicBezTo>
                      <a:pt x="113284" y="1549"/>
                      <a:pt x="115582" y="0"/>
                      <a:pt x="119730" y="0"/>
                    </a:cubicBezTo>
                    <a:lnTo>
                      <a:pt x="150310" y="0"/>
                    </a:lnTo>
                    <a:cubicBezTo>
                      <a:pt x="154457" y="0"/>
                      <a:pt x="156256" y="1549"/>
                      <a:pt x="157055" y="4897"/>
                    </a:cubicBezTo>
                    <a:lnTo>
                      <a:pt x="207022" y="175885"/>
                    </a:lnTo>
                    <a:cubicBezTo>
                      <a:pt x="207822" y="178983"/>
                      <a:pt x="206223" y="181331"/>
                      <a:pt x="203125" y="181331"/>
                    </a:cubicBezTo>
                    <a:lnTo>
                      <a:pt x="180090" y="181331"/>
                    </a:lnTo>
                    <a:cubicBezTo>
                      <a:pt x="175443" y="181331"/>
                      <a:pt x="173894" y="179782"/>
                      <a:pt x="173095" y="176384"/>
                    </a:cubicBezTo>
                    <a:lnTo>
                      <a:pt x="163801" y="143206"/>
                    </a:lnTo>
                    <a:close/>
                    <a:moveTo>
                      <a:pt x="73110" y="116274"/>
                    </a:moveTo>
                    <a:lnTo>
                      <a:pt x="156256" y="116274"/>
                    </a:lnTo>
                    <a:lnTo>
                      <a:pt x="130873" y="25084"/>
                    </a:lnTo>
                    <a:lnTo>
                      <a:pt x="73110" y="116274"/>
                    </a:lnTo>
                    <a:close/>
                  </a:path>
                </a:pathLst>
              </a:custGeom>
              <a:grpFill/>
              <a:ln w="4997" cap="flat">
                <a:noFill/>
                <a:prstDash val="solid"/>
                <a:miter/>
              </a:ln>
            </p:spPr>
            <p:txBody>
              <a:bodyPr rtlCol="0" anchor="ctr"/>
              <a:lstStyle/>
              <a:p>
                <a:endParaRPr lang="en-US" sz="2400"/>
              </a:p>
            </p:txBody>
          </p:sp>
          <p:sp>
            <p:nvSpPr>
              <p:cNvPr id="254" name="Freeform: Shape 253">
                <a:extLst>
                  <a:ext uri="{FF2B5EF4-FFF2-40B4-BE49-F238E27FC236}">
                    <a16:creationId xmlns:a16="http://schemas.microsoft.com/office/drawing/2014/main" id="{D4D47477-D920-4C41-A566-957E447CDB72}"/>
                  </a:ext>
                </a:extLst>
              </p:cNvPr>
              <p:cNvSpPr/>
              <p:nvPr/>
            </p:nvSpPr>
            <p:spPr>
              <a:xfrm>
                <a:off x="6220660" y="2461822"/>
                <a:ext cx="216421" cy="181381"/>
              </a:xfrm>
              <a:custGeom>
                <a:avLst/>
                <a:gdLst>
                  <a:gd name="connsiteX0" fmla="*/ 144913 w 216421"/>
                  <a:gd name="connsiteY0" fmla="*/ 181331 h 181381"/>
                  <a:gd name="connsiteX1" fmla="*/ 137668 w 216421"/>
                  <a:gd name="connsiteY1" fmla="*/ 177184 h 181381"/>
                  <a:gd name="connsiteX2" fmla="*/ 57121 w 216421"/>
                  <a:gd name="connsiteY2" fmla="*/ 26683 h 181381"/>
                  <a:gd name="connsiteX3" fmla="*/ 30688 w 216421"/>
                  <a:gd name="connsiteY3" fmla="*/ 175935 h 181381"/>
                  <a:gd name="connsiteX4" fmla="*/ 24192 w 216421"/>
                  <a:gd name="connsiteY4" fmla="*/ 181381 h 181381"/>
                  <a:gd name="connsiteX5" fmla="*/ 4755 w 216421"/>
                  <a:gd name="connsiteY5" fmla="*/ 181381 h 181381"/>
                  <a:gd name="connsiteX6" fmla="*/ 108 w 216421"/>
                  <a:gd name="connsiteY6" fmla="*/ 175935 h 181381"/>
                  <a:gd name="connsiteX7" fmla="*/ 30138 w 216421"/>
                  <a:gd name="connsiteY7" fmla="*/ 5446 h 181381"/>
                  <a:gd name="connsiteX8" fmla="*/ 36634 w 216421"/>
                  <a:gd name="connsiteY8" fmla="*/ 0 h 181381"/>
                  <a:gd name="connsiteX9" fmla="*/ 71611 w 216421"/>
                  <a:gd name="connsiteY9" fmla="*/ 0 h 181381"/>
                  <a:gd name="connsiteX10" fmla="*/ 78607 w 216421"/>
                  <a:gd name="connsiteY10" fmla="*/ 4147 h 181381"/>
                  <a:gd name="connsiteX11" fmla="*/ 159453 w 216421"/>
                  <a:gd name="connsiteY11" fmla="*/ 154949 h 181381"/>
                  <a:gd name="connsiteX12" fmla="*/ 185636 w 216421"/>
                  <a:gd name="connsiteY12" fmla="*/ 5446 h 181381"/>
                  <a:gd name="connsiteX13" fmla="*/ 192382 w 216421"/>
                  <a:gd name="connsiteY13" fmla="*/ 0 h 181381"/>
                  <a:gd name="connsiteX14" fmla="*/ 211819 w 216421"/>
                  <a:gd name="connsiteY14" fmla="*/ 0 h 181381"/>
                  <a:gd name="connsiteX15" fmla="*/ 216216 w 216421"/>
                  <a:gd name="connsiteY15" fmla="*/ 5446 h 181381"/>
                  <a:gd name="connsiteX16" fmla="*/ 186186 w 216421"/>
                  <a:gd name="connsiteY16" fmla="*/ 175935 h 181381"/>
                  <a:gd name="connsiteX17" fmla="*/ 179940 w 216421"/>
                  <a:gd name="connsiteY17" fmla="*/ 181381 h 181381"/>
                  <a:gd name="connsiteX18" fmla="*/ 144913 w 216421"/>
                  <a:gd name="connsiteY18" fmla="*/ 181381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6421" h="181381">
                    <a:moveTo>
                      <a:pt x="144913" y="181331"/>
                    </a:moveTo>
                    <a:cubicBezTo>
                      <a:pt x="140766" y="181331"/>
                      <a:pt x="139217" y="180282"/>
                      <a:pt x="137668" y="177184"/>
                    </a:cubicBezTo>
                    <a:lnTo>
                      <a:pt x="57121" y="26683"/>
                    </a:lnTo>
                    <a:lnTo>
                      <a:pt x="30688" y="175935"/>
                    </a:lnTo>
                    <a:cubicBezTo>
                      <a:pt x="30188" y="179582"/>
                      <a:pt x="27840" y="181381"/>
                      <a:pt x="24192" y="181381"/>
                    </a:cubicBezTo>
                    <a:lnTo>
                      <a:pt x="4755" y="181381"/>
                    </a:lnTo>
                    <a:cubicBezTo>
                      <a:pt x="1108" y="181381"/>
                      <a:pt x="-442" y="179582"/>
                      <a:pt x="108" y="175935"/>
                    </a:cubicBezTo>
                    <a:lnTo>
                      <a:pt x="30138" y="5446"/>
                    </a:lnTo>
                    <a:cubicBezTo>
                      <a:pt x="30938" y="1799"/>
                      <a:pt x="32987" y="0"/>
                      <a:pt x="36634" y="0"/>
                    </a:cubicBezTo>
                    <a:lnTo>
                      <a:pt x="71611" y="0"/>
                    </a:lnTo>
                    <a:cubicBezTo>
                      <a:pt x="75758" y="0"/>
                      <a:pt x="77058" y="1049"/>
                      <a:pt x="78607" y="4147"/>
                    </a:cubicBezTo>
                    <a:lnTo>
                      <a:pt x="159453" y="154949"/>
                    </a:lnTo>
                    <a:lnTo>
                      <a:pt x="185636" y="5446"/>
                    </a:lnTo>
                    <a:cubicBezTo>
                      <a:pt x="186436" y="1799"/>
                      <a:pt x="188734" y="0"/>
                      <a:pt x="192382" y="0"/>
                    </a:cubicBezTo>
                    <a:lnTo>
                      <a:pt x="211819" y="0"/>
                    </a:lnTo>
                    <a:cubicBezTo>
                      <a:pt x="215467" y="0"/>
                      <a:pt x="217016" y="1799"/>
                      <a:pt x="216216" y="5446"/>
                    </a:cubicBezTo>
                    <a:lnTo>
                      <a:pt x="186186" y="175935"/>
                    </a:lnTo>
                    <a:cubicBezTo>
                      <a:pt x="185686" y="179582"/>
                      <a:pt x="183587" y="181381"/>
                      <a:pt x="179940" y="181381"/>
                    </a:cubicBezTo>
                    <a:lnTo>
                      <a:pt x="144913" y="181381"/>
                    </a:lnTo>
                    <a:close/>
                  </a:path>
                </a:pathLst>
              </a:custGeom>
              <a:grpFill/>
              <a:ln w="4997" cap="flat">
                <a:noFill/>
                <a:prstDash val="solid"/>
                <a:miter/>
              </a:ln>
            </p:spPr>
            <p:txBody>
              <a:bodyPr rtlCol="0" anchor="ctr"/>
              <a:lstStyle/>
              <a:p>
                <a:endParaRPr lang="en-US" sz="2400"/>
              </a:p>
            </p:txBody>
          </p:sp>
          <p:sp>
            <p:nvSpPr>
              <p:cNvPr id="255" name="Freeform: Shape 254">
                <a:extLst>
                  <a:ext uri="{FF2B5EF4-FFF2-40B4-BE49-F238E27FC236}">
                    <a16:creationId xmlns:a16="http://schemas.microsoft.com/office/drawing/2014/main" id="{14B3A3F5-79D3-4540-AAE3-9428AC008801}"/>
                  </a:ext>
                </a:extLst>
              </p:cNvPr>
              <p:cNvSpPr/>
              <p:nvPr/>
            </p:nvSpPr>
            <p:spPr>
              <a:xfrm>
                <a:off x="6457063" y="2461822"/>
                <a:ext cx="196021" cy="181281"/>
              </a:xfrm>
              <a:custGeom>
                <a:avLst/>
                <a:gdLst>
                  <a:gd name="connsiteX0" fmla="*/ 18588 w 196021"/>
                  <a:gd name="connsiteY0" fmla="*/ 41473 h 181281"/>
                  <a:gd name="connsiteX1" fmla="*/ 69355 w 196021"/>
                  <a:gd name="connsiteY1" fmla="*/ 0 h 181281"/>
                  <a:gd name="connsiteX2" fmla="*/ 159745 w 196021"/>
                  <a:gd name="connsiteY2" fmla="*/ 0 h 181281"/>
                  <a:gd name="connsiteX3" fmla="*/ 196021 w 196021"/>
                  <a:gd name="connsiteY3" fmla="*/ 27182 h 181281"/>
                  <a:gd name="connsiteX4" fmla="*/ 194722 w 196021"/>
                  <a:gd name="connsiteY4" fmla="*/ 40374 h 181281"/>
                  <a:gd name="connsiteX5" fmla="*/ 192624 w 196021"/>
                  <a:gd name="connsiteY5" fmla="*/ 51516 h 181281"/>
                  <a:gd name="connsiteX6" fmla="*/ 186128 w 196021"/>
                  <a:gd name="connsiteY6" fmla="*/ 56963 h 181281"/>
                  <a:gd name="connsiteX7" fmla="*/ 165641 w 196021"/>
                  <a:gd name="connsiteY7" fmla="*/ 56963 h 181281"/>
                  <a:gd name="connsiteX8" fmla="*/ 161244 w 196021"/>
                  <a:gd name="connsiteY8" fmla="*/ 51516 h 181281"/>
                  <a:gd name="connsiteX9" fmla="*/ 162543 w 196021"/>
                  <a:gd name="connsiteY9" fmla="*/ 42172 h 181281"/>
                  <a:gd name="connsiteX10" fmla="*/ 163043 w 196021"/>
                  <a:gd name="connsiteY10" fmla="*/ 37525 h 181281"/>
                  <a:gd name="connsiteX11" fmla="*/ 149302 w 196021"/>
                  <a:gd name="connsiteY11" fmla="*/ 26882 h 181281"/>
                  <a:gd name="connsiteX12" fmla="*/ 79348 w 196021"/>
                  <a:gd name="connsiteY12" fmla="*/ 26882 h 181281"/>
                  <a:gd name="connsiteX13" fmla="*/ 49568 w 196021"/>
                  <a:gd name="connsiteY13" fmla="*/ 48668 h 181281"/>
                  <a:gd name="connsiteX14" fmla="*/ 34777 w 196021"/>
                  <a:gd name="connsiteY14" fmla="*/ 132613 h 181281"/>
                  <a:gd name="connsiteX15" fmla="*/ 33728 w 196021"/>
                  <a:gd name="connsiteY15" fmla="*/ 141657 h 181281"/>
                  <a:gd name="connsiteX16" fmla="*/ 56763 w 196021"/>
                  <a:gd name="connsiteY16" fmla="*/ 154349 h 181281"/>
                  <a:gd name="connsiteX17" fmla="*/ 126717 w 196021"/>
                  <a:gd name="connsiteY17" fmla="*/ 154349 h 181281"/>
                  <a:gd name="connsiteX18" fmla="*/ 145655 w 196021"/>
                  <a:gd name="connsiteY18" fmla="*/ 139059 h 181281"/>
                  <a:gd name="connsiteX19" fmla="*/ 147203 w 196021"/>
                  <a:gd name="connsiteY19" fmla="*/ 129715 h 181281"/>
                  <a:gd name="connsiteX20" fmla="*/ 153699 w 196021"/>
                  <a:gd name="connsiteY20" fmla="*/ 124269 h 181281"/>
                  <a:gd name="connsiteX21" fmla="*/ 174186 w 196021"/>
                  <a:gd name="connsiteY21" fmla="*/ 124269 h 181281"/>
                  <a:gd name="connsiteX22" fmla="*/ 178833 w 196021"/>
                  <a:gd name="connsiteY22" fmla="*/ 129715 h 181281"/>
                  <a:gd name="connsiteX23" fmla="*/ 176734 w 196021"/>
                  <a:gd name="connsiteY23" fmla="*/ 140858 h 181281"/>
                  <a:gd name="connsiteX24" fmla="*/ 127766 w 196021"/>
                  <a:gd name="connsiteY24" fmla="*/ 181281 h 181281"/>
                  <a:gd name="connsiteX25" fmla="*/ 37325 w 196021"/>
                  <a:gd name="connsiteY25" fmla="*/ 181281 h 181281"/>
                  <a:gd name="connsiteX26" fmla="*/ 0 w 196021"/>
                  <a:gd name="connsiteY26" fmla="*/ 151251 h 181281"/>
                  <a:gd name="connsiteX27" fmla="*/ 1049 w 196021"/>
                  <a:gd name="connsiteY27" fmla="*/ 139858 h 181281"/>
                  <a:gd name="connsiteX28" fmla="*/ 18588 w 196021"/>
                  <a:gd name="connsiteY28" fmla="*/ 41473 h 1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6021" h="181281">
                    <a:moveTo>
                      <a:pt x="18588" y="41473"/>
                    </a:moveTo>
                    <a:cubicBezTo>
                      <a:pt x="23534" y="13491"/>
                      <a:pt x="32329" y="0"/>
                      <a:pt x="69355" y="0"/>
                    </a:cubicBezTo>
                    <a:lnTo>
                      <a:pt x="159745" y="0"/>
                    </a:lnTo>
                    <a:cubicBezTo>
                      <a:pt x="185129" y="0"/>
                      <a:pt x="196021" y="7795"/>
                      <a:pt x="196021" y="27182"/>
                    </a:cubicBezTo>
                    <a:cubicBezTo>
                      <a:pt x="196021" y="31080"/>
                      <a:pt x="195522" y="35477"/>
                      <a:pt x="194722" y="40374"/>
                    </a:cubicBezTo>
                    <a:lnTo>
                      <a:pt x="192624" y="51516"/>
                    </a:lnTo>
                    <a:cubicBezTo>
                      <a:pt x="191824" y="55164"/>
                      <a:pt x="189775" y="56963"/>
                      <a:pt x="186128" y="56963"/>
                    </a:cubicBezTo>
                    <a:lnTo>
                      <a:pt x="165641" y="56963"/>
                    </a:lnTo>
                    <a:cubicBezTo>
                      <a:pt x="161994" y="56963"/>
                      <a:pt x="160445" y="55164"/>
                      <a:pt x="161244" y="51516"/>
                    </a:cubicBezTo>
                    <a:lnTo>
                      <a:pt x="162543" y="42172"/>
                    </a:lnTo>
                    <a:cubicBezTo>
                      <a:pt x="162793" y="40374"/>
                      <a:pt x="163043" y="38825"/>
                      <a:pt x="163043" y="37525"/>
                    </a:cubicBezTo>
                    <a:cubicBezTo>
                      <a:pt x="163043" y="30280"/>
                      <a:pt x="158646" y="26882"/>
                      <a:pt x="149302" y="26882"/>
                    </a:cubicBezTo>
                    <a:lnTo>
                      <a:pt x="79348" y="26882"/>
                    </a:lnTo>
                    <a:cubicBezTo>
                      <a:pt x="58112" y="26882"/>
                      <a:pt x="52915" y="30780"/>
                      <a:pt x="49568" y="48668"/>
                    </a:cubicBezTo>
                    <a:lnTo>
                      <a:pt x="34777" y="132613"/>
                    </a:lnTo>
                    <a:cubicBezTo>
                      <a:pt x="34277" y="136261"/>
                      <a:pt x="33728" y="139109"/>
                      <a:pt x="33728" y="141657"/>
                    </a:cubicBezTo>
                    <a:cubicBezTo>
                      <a:pt x="33728" y="152000"/>
                      <a:pt x="39674" y="154349"/>
                      <a:pt x="56763" y="154349"/>
                    </a:cubicBezTo>
                    <a:lnTo>
                      <a:pt x="126717" y="154349"/>
                    </a:lnTo>
                    <a:cubicBezTo>
                      <a:pt x="138109" y="154349"/>
                      <a:pt x="143556" y="149452"/>
                      <a:pt x="145655" y="139059"/>
                    </a:cubicBezTo>
                    <a:lnTo>
                      <a:pt x="147203" y="129715"/>
                    </a:lnTo>
                    <a:cubicBezTo>
                      <a:pt x="147703" y="126367"/>
                      <a:pt x="150052" y="124269"/>
                      <a:pt x="153699" y="124269"/>
                    </a:cubicBezTo>
                    <a:lnTo>
                      <a:pt x="174186" y="124269"/>
                    </a:lnTo>
                    <a:cubicBezTo>
                      <a:pt x="177833" y="124269"/>
                      <a:pt x="179382" y="126317"/>
                      <a:pt x="178833" y="129715"/>
                    </a:cubicBezTo>
                    <a:lnTo>
                      <a:pt x="176734" y="140858"/>
                    </a:lnTo>
                    <a:cubicBezTo>
                      <a:pt x="171537" y="170388"/>
                      <a:pt x="166141" y="181281"/>
                      <a:pt x="127766" y="181281"/>
                    </a:cubicBezTo>
                    <a:lnTo>
                      <a:pt x="37325" y="181281"/>
                    </a:lnTo>
                    <a:cubicBezTo>
                      <a:pt x="12192" y="181281"/>
                      <a:pt x="0" y="171688"/>
                      <a:pt x="0" y="151251"/>
                    </a:cubicBezTo>
                    <a:cubicBezTo>
                      <a:pt x="0" y="147903"/>
                      <a:pt x="250" y="144006"/>
                      <a:pt x="1049" y="139858"/>
                    </a:cubicBezTo>
                    <a:lnTo>
                      <a:pt x="18588" y="41473"/>
                    </a:lnTo>
                    <a:close/>
                  </a:path>
                </a:pathLst>
              </a:custGeom>
              <a:grpFill/>
              <a:ln w="4997" cap="flat">
                <a:noFill/>
                <a:prstDash val="solid"/>
                <a:miter/>
              </a:ln>
            </p:spPr>
            <p:txBody>
              <a:bodyPr rtlCol="0" anchor="ctr"/>
              <a:lstStyle/>
              <a:p>
                <a:endParaRPr lang="en-US" sz="2400"/>
              </a:p>
            </p:txBody>
          </p:sp>
          <p:sp>
            <p:nvSpPr>
              <p:cNvPr id="1216" name="Freeform: Shape 1215">
                <a:extLst>
                  <a:ext uri="{FF2B5EF4-FFF2-40B4-BE49-F238E27FC236}">
                    <a16:creationId xmlns:a16="http://schemas.microsoft.com/office/drawing/2014/main" id="{DEFED26B-F3F7-4601-AEEC-0283E182623A}"/>
                  </a:ext>
                </a:extLst>
              </p:cNvPr>
              <p:cNvSpPr/>
              <p:nvPr/>
            </p:nvSpPr>
            <p:spPr>
              <a:xfrm>
                <a:off x="6668816" y="2461822"/>
                <a:ext cx="62704" cy="181381"/>
              </a:xfrm>
              <a:custGeom>
                <a:avLst/>
                <a:gdLst>
                  <a:gd name="connsiteX0" fmla="*/ 32487 w 62704"/>
                  <a:gd name="connsiteY0" fmla="*/ 175935 h 181381"/>
                  <a:gd name="connsiteX1" fmla="*/ 25991 w 62704"/>
                  <a:gd name="connsiteY1" fmla="*/ 181381 h 181381"/>
                  <a:gd name="connsiteX2" fmla="*/ 4755 w 62704"/>
                  <a:gd name="connsiteY2" fmla="*/ 181381 h 181381"/>
                  <a:gd name="connsiteX3" fmla="*/ 108 w 62704"/>
                  <a:gd name="connsiteY3" fmla="*/ 175935 h 181381"/>
                  <a:gd name="connsiteX4" fmla="*/ 30138 w 62704"/>
                  <a:gd name="connsiteY4" fmla="*/ 5446 h 181381"/>
                  <a:gd name="connsiteX5" fmla="*/ 36634 w 62704"/>
                  <a:gd name="connsiteY5" fmla="*/ 0 h 181381"/>
                  <a:gd name="connsiteX6" fmla="*/ 57870 w 62704"/>
                  <a:gd name="connsiteY6" fmla="*/ 0 h 181381"/>
                  <a:gd name="connsiteX7" fmla="*/ 62517 w 62704"/>
                  <a:gd name="connsiteY7" fmla="*/ 5446 h 181381"/>
                  <a:gd name="connsiteX8" fmla="*/ 32487 w 62704"/>
                  <a:gd name="connsiteY8" fmla="*/ 175935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04" h="181381">
                    <a:moveTo>
                      <a:pt x="32487" y="175935"/>
                    </a:moveTo>
                    <a:cubicBezTo>
                      <a:pt x="31987" y="179582"/>
                      <a:pt x="29638" y="181381"/>
                      <a:pt x="25991" y="181381"/>
                    </a:cubicBezTo>
                    <a:lnTo>
                      <a:pt x="4755" y="181381"/>
                    </a:lnTo>
                    <a:cubicBezTo>
                      <a:pt x="1107" y="181381"/>
                      <a:pt x="-442" y="179582"/>
                      <a:pt x="108" y="175935"/>
                    </a:cubicBezTo>
                    <a:lnTo>
                      <a:pt x="30138" y="5446"/>
                    </a:lnTo>
                    <a:cubicBezTo>
                      <a:pt x="30937" y="1799"/>
                      <a:pt x="32986" y="0"/>
                      <a:pt x="36634" y="0"/>
                    </a:cubicBezTo>
                    <a:lnTo>
                      <a:pt x="57870" y="0"/>
                    </a:lnTo>
                    <a:cubicBezTo>
                      <a:pt x="61517" y="0"/>
                      <a:pt x="63317" y="1799"/>
                      <a:pt x="62517" y="5446"/>
                    </a:cubicBezTo>
                    <a:lnTo>
                      <a:pt x="32487" y="175935"/>
                    </a:lnTo>
                    <a:close/>
                  </a:path>
                </a:pathLst>
              </a:custGeom>
              <a:grpFill/>
              <a:ln w="4997" cap="flat">
                <a:noFill/>
                <a:prstDash val="solid"/>
                <a:miter/>
              </a:ln>
            </p:spPr>
            <p:txBody>
              <a:bodyPr rtlCol="0" anchor="ctr"/>
              <a:lstStyle/>
              <a:p>
                <a:endParaRPr lang="en-US" sz="2400"/>
              </a:p>
            </p:txBody>
          </p:sp>
          <p:sp>
            <p:nvSpPr>
              <p:cNvPr id="1217" name="Freeform: Shape 1216">
                <a:extLst>
                  <a:ext uri="{FF2B5EF4-FFF2-40B4-BE49-F238E27FC236}">
                    <a16:creationId xmlns:a16="http://schemas.microsoft.com/office/drawing/2014/main" id="{B84A3C1A-E923-4DF1-B756-099779BE05DF}"/>
                  </a:ext>
                </a:extLst>
              </p:cNvPr>
              <p:cNvSpPr/>
              <p:nvPr/>
            </p:nvSpPr>
            <p:spPr>
              <a:xfrm>
                <a:off x="6748863" y="2461822"/>
                <a:ext cx="216421" cy="181381"/>
              </a:xfrm>
              <a:custGeom>
                <a:avLst/>
                <a:gdLst>
                  <a:gd name="connsiteX0" fmla="*/ 144913 w 216421"/>
                  <a:gd name="connsiteY0" fmla="*/ 181331 h 181381"/>
                  <a:gd name="connsiteX1" fmla="*/ 137667 w 216421"/>
                  <a:gd name="connsiteY1" fmla="*/ 177184 h 181381"/>
                  <a:gd name="connsiteX2" fmla="*/ 57120 w 216421"/>
                  <a:gd name="connsiteY2" fmla="*/ 26683 h 181381"/>
                  <a:gd name="connsiteX3" fmla="*/ 30688 w 216421"/>
                  <a:gd name="connsiteY3" fmla="*/ 175935 h 181381"/>
                  <a:gd name="connsiteX4" fmla="*/ 24192 w 216421"/>
                  <a:gd name="connsiteY4" fmla="*/ 181381 h 181381"/>
                  <a:gd name="connsiteX5" fmla="*/ 4755 w 216421"/>
                  <a:gd name="connsiteY5" fmla="*/ 181381 h 181381"/>
                  <a:gd name="connsiteX6" fmla="*/ 108 w 216421"/>
                  <a:gd name="connsiteY6" fmla="*/ 175935 h 181381"/>
                  <a:gd name="connsiteX7" fmla="*/ 30138 w 216421"/>
                  <a:gd name="connsiteY7" fmla="*/ 5446 h 181381"/>
                  <a:gd name="connsiteX8" fmla="*/ 36634 w 216421"/>
                  <a:gd name="connsiteY8" fmla="*/ 0 h 181381"/>
                  <a:gd name="connsiteX9" fmla="*/ 71611 w 216421"/>
                  <a:gd name="connsiteY9" fmla="*/ 0 h 181381"/>
                  <a:gd name="connsiteX10" fmla="*/ 78606 w 216421"/>
                  <a:gd name="connsiteY10" fmla="*/ 4147 h 181381"/>
                  <a:gd name="connsiteX11" fmla="*/ 159453 w 216421"/>
                  <a:gd name="connsiteY11" fmla="*/ 154949 h 181381"/>
                  <a:gd name="connsiteX12" fmla="*/ 185636 w 216421"/>
                  <a:gd name="connsiteY12" fmla="*/ 5446 h 181381"/>
                  <a:gd name="connsiteX13" fmla="*/ 192382 w 216421"/>
                  <a:gd name="connsiteY13" fmla="*/ 0 h 181381"/>
                  <a:gd name="connsiteX14" fmla="*/ 211819 w 216421"/>
                  <a:gd name="connsiteY14" fmla="*/ 0 h 181381"/>
                  <a:gd name="connsiteX15" fmla="*/ 216216 w 216421"/>
                  <a:gd name="connsiteY15" fmla="*/ 5446 h 181381"/>
                  <a:gd name="connsiteX16" fmla="*/ 186186 w 216421"/>
                  <a:gd name="connsiteY16" fmla="*/ 175935 h 181381"/>
                  <a:gd name="connsiteX17" fmla="*/ 179940 w 216421"/>
                  <a:gd name="connsiteY17" fmla="*/ 181381 h 181381"/>
                  <a:gd name="connsiteX18" fmla="*/ 144913 w 216421"/>
                  <a:gd name="connsiteY18" fmla="*/ 181381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6421" h="181381">
                    <a:moveTo>
                      <a:pt x="144913" y="181331"/>
                    </a:moveTo>
                    <a:cubicBezTo>
                      <a:pt x="140765" y="181331"/>
                      <a:pt x="139217" y="180282"/>
                      <a:pt x="137667" y="177184"/>
                    </a:cubicBezTo>
                    <a:lnTo>
                      <a:pt x="57120" y="26683"/>
                    </a:lnTo>
                    <a:lnTo>
                      <a:pt x="30688" y="175935"/>
                    </a:lnTo>
                    <a:cubicBezTo>
                      <a:pt x="30188" y="179582"/>
                      <a:pt x="27840" y="181381"/>
                      <a:pt x="24192" y="181381"/>
                    </a:cubicBezTo>
                    <a:lnTo>
                      <a:pt x="4755" y="181381"/>
                    </a:lnTo>
                    <a:cubicBezTo>
                      <a:pt x="1107" y="181381"/>
                      <a:pt x="-442" y="179582"/>
                      <a:pt x="108" y="175935"/>
                    </a:cubicBezTo>
                    <a:lnTo>
                      <a:pt x="30138" y="5446"/>
                    </a:lnTo>
                    <a:cubicBezTo>
                      <a:pt x="30938" y="1799"/>
                      <a:pt x="32986" y="0"/>
                      <a:pt x="36634" y="0"/>
                    </a:cubicBezTo>
                    <a:lnTo>
                      <a:pt x="71611" y="0"/>
                    </a:lnTo>
                    <a:cubicBezTo>
                      <a:pt x="75758" y="0"/>
                      <a:pt x="77057" y="1049"/>
                      <a:pt x="78606" y="4147"/>
                    </a:cubicBezTo>
                    <a:lnTo>
                      <a:pt x="159453" y="154949"/>
                    </a:lnTo>
                    <a:lnTo>
                      <a:pt x="185636" y="5446"/>
                    </a:lnTo>
                    <a:cubicBezTo>
                      <a:pt x="186435" y="1799"/>
                      <a:pt x="188734" y="0"/>
                      <a:pt x="192382" y="0"/>
                    </a:cubicBezTo>
                    <a:lnTo>
                      <a:pt x="211819" y="0"/>
                    </a:lnTo>
                    <a:cubicBezTo>
                      <a:pt x="215467" y="0"/>
                      <a:pt x="217015" y="1799"/>
                      <a:pt x="216216" y="5446"/>
                    </a:cubicBezTo>
                    <a:lnTo>
                      <a:pt x="186186" y="175935"/>
                    </a:lnTo>
                    <a:cubicBezTo>
                      <a:pt x="185686" y="179582"/>
                      <a:pt x="183588" y="181381"/>
                      <a:pt x="179940" y="181381"/>
                    </a:cubicBezTo>
                    <a:lnTo>
                      <a:pt x="144913" y="181381"/>
                    </a:lnTo>
                    <a:close/>
                  </a:path>
                </a:pathLst>
              </a:custGeom>
              <a:grpFill/>
              <a:ln w="4997" cap="flat">
                <a:noFill/>
                <a:prstDash val="solid"/>
                <a:miter/>
              </a:ln>
            </p:spPr>
            <p:txBody>
              <a:bodyPr rtlCol="0" anchor="ctr"/>
              <a:lstStyle/>
              <a:p>
                <a:endParaRPr lang="en-US" sz="2400"/>
              </a:p>
            </p:txBody>
          </p:sp>
          <p:sp>
            <p:nvSpPr>
              <p:cNvPr id="1218" name="Freeform: Shape 1217">
                <a:extLst>
                  <a:ext uri="{FF2B5EF4-FFF2-40B4-BE49-F238E27FC236}">
                    <a16:creationId xmlns:a16="http://schemas.microsoft.com/office/drawing/2014/main" id="{120985D3-FF0A-4350-B1F7-CBD979AAACFE}"/>
                  </a:ext>
                </a:extLst>
              </p:cNvPr>
              <p:cNvSpPr/>
              <p:nvPr/>
            </p:nvSpPr>
            <p:spPr>
              <a:xfrm>
                <a:off x="6985416" y="2461871"/>
                <a:ext cx="201018" cy="181331"/>
              </a:xfrm>
              <a:custGeom>
                <a:avLst/>
                <a:gdLst>
                  <a:gd name="connsiteX0" fmla="*/ 79348 w 201018"/>
                  <a:gd name="connsiteY0" fmla="*/ 26882 h 181331"/>
                  <a:gd name="connsiteX1" fmla="*/ 49568 w 201018"/>
                  <a:gd name="connsiteY1" fmla="*/ 48668 h 181331"/>
                  <a:gd name="connsiteX2" fmla="*/ 34777 w 201018"/>
                  <a:gd name="connsiteY2" fmla="*/ 132613 h 181331"/>
                  <a:gd name="connsiteX3" fmla="*/ 33728 w 201018"/>
                  <a:gd name="connsiteY3" fmla="*/ 141657 h 181331"/>
                  <a:gd name="connsiteX4" fmla="*/ 56763 w 201018"/>
                  <a:gd name="connsiteY4" fmla="*/ 154349 h 181331"/>
                  <a:gd name="connsiteX5" fmla="*/ 131613 w 201018"/>
                  <a:gd name="connsiteY5" fmla="*/ 154349 h 181331"/>
                  <a:gd name="connsiteX6" fmla="*/ 150551 w 201018"/>
                  <a:gd name="connsiteY6" fmla="*/ 139059 h 181331"/>
                  <a:gd name="connsiteX7" fmla="*/ 155748 w 201018"/>
                  <a:gd name="connsiteY7" fmla="*/ 110578 h 181331"/>
                  <a:gd name="connsiteX8" fmla="*/ 104432 w 201018"/>
                  <a:gd name="connsiteY8" fmla="*/ 110578 h 181331"/>
                  <a:gd name="connsiteX9" fmla="*/ 99784 w 201018"/>
                  <a:gd name="connsiteY9" fmla="*/ 105131 h 181331"/>
                  <a:gd name="connsiteX10" fmla="*/ 102633 w 201018"/>
                  <a:gd name="connsiteY10" fmla="*/ 89092 h 181331"/>
                  <a:gd name="connsiteX11" fmla="*/ 109128 w 201018"/>
                  <a:gd name="connsiteY11" fmla="*/ 83645 h 181331"/>
                  <a:gd name="connsiteX12" fmla="*/ 186328 w 201018"/>
                  <a:gd name="connsiteY12" fmla="*/ 83645 h 181331"/>
                  <a:gd name="connsiteX13" fmla="*/ 190975 w 201018"/>
                  <a:gd name="connsiteY13" fmla="*/ 89092 h 181331"/>
                  <a:gd name="connsiteX14" fmla="*/ 181881 w 201018"/>
                  <a:gd name="connsiteY14" fmla="*/ 140908 h 181331"/>
                  <a:gd name="connsiteX15" fmla="*/ 132663 w 201018"/>
                  <a:gd name="connsiteY15" fmla="*/ 181331 h 181331"/>
                  <a:gd name="connsiteX16" fmla="*/ 37325 w 201018"/>
                  <a:gd name="connsiteY16" fmla="*/ 181331 h 181331"/>
                  <a:gd name="connsiteX17" fmla="*/ 0 w 201018"/>
                  <a:gd name="connsiteY17" fmla="*/ 151301 h 181331"/>
                  <a:gd name="connsiteX18" fmla="*/ 1049 w 201018"/>
                  <a:gd name="connsiteY18" fmla="*/ 139908 h 181331"/>
                  <a:gd name="connsiteX19" fmla="*/ 18388 w 201018"/>
                  <a:gd name="connsiteY19" fmla="*/ 41473 h 181331"/>
                  <a:gd name="connsiteX20" fmla="*/ 69154 w 201018"/>
                  <a:gd name="connsiteY20" fmla="*/ 0 h 181331"/>
                  <a:gd name="connsiteX21" fmla="*/ 164492 w 201018"/>
                  <a:gd name="connsiteY21" fmla="*/ 0 h 181331"/>
                  <a:gd name="connsiteX22" fmla="*/ 201018 w 201018"/>
                  <a:gd name="connsiteY22" fmla="*/ 27482 h 181331"/>
                  <a:gd name="connsiteX23" fmla="*/ 199719 w 201018"/>
                  <a:gd name="connsiteY23" fmla="*/ 40424 h 181331"/>
                  <a:gd name="connsiteX24" fmla="*/ 197621 w 201018"/>
                  <a:gd name="connsiteY24" fmla="*/ 50017 h 181331"/>
                  <a:gd name="connsiteX25" fmla="*/ 191125 w 201018"/>
                  <a:gd name="connsiteY25" fmla="*/ 55214 h 181331"/>
                  <a:gd name="connsiteX26" fmla="*/ 170938 w 201018"/>
                  <a:gd name="connsiteY26" fmla="*/ 55214 h 181331"/>
                  <a:gd name="connsiteX27" fmla="*/ 166291 w 201018"/>
                  <a:gd name="connsiteY27" fmla="*/ 50017 h 181331"/>
                  <a:gd name="connsiteX28" fmla="*/ 167590 w 201018"/>
                  <a:gd name="connsiteY28" fmla="*/ 42222 h 181331"/>
                  <a:gd name="connsiteX29" fmla="*/ 168090 w 201018"/>
                  <a:gd name="connsiteY29" fmla="*/ 37825 h 181331"/>
                  <a:gd name="connsiteX30" fmla="*/ 154099 w 201018"/>
                  <a:gd name="connsiteY30" fmla="*/ 26932 h 181331"/>
                  <a:gd name="connsiteX31" fmla="*/ 79348 w 201018"/>
                  <a:gd name="connsiteY31" fmla="*/ 26932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1018" h="181331">
                    <a:moveTo>
                      <a:pt x="79348" y="26882"/>
                    </a:moveTo>
                    <a:cubicBezTo>
                      <a:pt x="58112" y="26882"/>
                      <a:pt x="52915" y="30780"/>
                      <a:pt x="49568" y="48668"/>
                    </a:cubicBezTo>
                    <a:lnTo>
                      <a:pt x="34777" y="132613"/>
                    </a:lnTo>
                    <a:cubicBezTo>
                      <a:pt x="34277" y="136261"/>
                      <a:pt x="33728" y="139109"/>
                      <a:pt x="33728" y="141657"/>
                    </a:cubicBezTo>
                    <a:cubicBezTo>
                      <a:pt x="33728" y="152000"/>
                      <a:pt x="39674" y="154349"/>
                      <a:pt x="56763" y="154349"/>
                    </a:cubicBezTo>
                    <a:lnTo>
                      <a:pt x="131613" y="154349"/>
                    </a:lnTo>
                    <a:cubicBezTo>
                      <a:pt x="142756" y="154349"/>
                      <a:pt x="148702" y="149452"/>
                      <a:pt x="150551" y="139059"/>
                    </a:cubicBezTo>
                    <a:lnTo>
                      <a:pt x="155748" y="110578"/>
                    </a:lnTo>
                    <a:lnTo>
                      <a:pt x="104432" y="110578"/>
                    </a:lnTo>
                    <a:cubicBezTo>
                      <a:pt x="100784" y="110578"/>
                      <a:pt x="99235" y="108779"/>
                      <a:pt x="99784" y="105131"/>
                    </a:cubicBezTo>
                    <a:lnTo>
                      <a:pt x="102633" y="89092"/>
                    </a:lnTo>
                    <a:cubicBezTo>
                      <a:pt x="103132" y="85744"/>
                      <a:pt x="105481" y="83645"/>
                      <a:pt x="109128" y="83645"/>
                    </a:cubicBezTo>
                    <a:lnTo>
                      <a:pt x="186328" y="83645"/>
                    </a:lnTo>
                    <a:cubicBezTo>
                      <a:pt x="189975" y="83645"/>
                      <a:pt x="191524" y="85744"/>
                      <a:pt x="190975" y="89092"/>
                    </a:cubicBezTo>
                    <a:lnTo>
                      <a:pt x="181881" y="140908"/>
                    </a:lnTo>
                    <a:cubicBezTo>
                      <a:pt x="176684" y="170438"/>
                      <a:pt x="170988" y="181331"/>
                      <a:pt x="132663" y="181331"/>
                    </a:cubicBezTo>
                    <a:lnTo>
                      <a:pt x="37325" y="181331"/>
                    </a:lnTo>
                    <a:cubicBezTo>
                      <a:pt x="12192" y="181331"/>
                      <a:pt x="0" y="171738"/>
                      <a:pt x="0" y="151301"/>
                    </a:cubicBezTo>
                    <a:cubicBezTo>
                      <a:pt x="0" y="147953"/>
                      <a:pt x="250" y="144056"/>
                      <a:pt x="1049" y="139908"/>
                    </a:cubicBezTo>
                    <a:lnTo>
                      <a:pt x="18388" y="41473"/>
                    </a:lnTo>
                    <a:cubicBezTo>
                      <a:pt x="23335" y="13491"/>
                      <a:pt x="32129" y="0"/>
                      <a:pt x="69154" y="0"/>
                    </a:cubicBezTo>
                    <a:lnTo>
                      <a:pt x="164492" y="0"/>
                    </a:lnTo>
                    <a:cubicBezTo>
                      <a:pt x="190125" y="0"/>
                      <a:pt x="201018" y="7795"/>
                      <a:pt x="201018" y="27482"/>
                    </a:cubicBezTo>
                    <a:cubicBezTo>
                      <a:pt x="201018" y="31130"/>
                      <a:pt x="200769" y="35777"/>
                      <a:pt x="199719" y="40424"/>
                    </a:cubicBezTo>
                    <a:lnTo>
                      <a:pt x="197621" y="50017"/>
                    </a:lnTo>
                    <a:cubicBezTo>
                      <a:pt x="196821" y="53365"/>
                      <a:pt x="194772" y="55214"/>
                      <a:pt x="191125" y="55214"/>
                    </a:cubicBezTo>
                    <a:lnTo>
                      <a:pt x="170938" y="55214"/>
                    </a:lnTo>
                    <a:cubicBezTo>
                      <a:pt x="167290" y="55214"/>
                      <a:pt x="165741" y="53415"/>
                      <a:pt x="166291" y="50017"/>
                    </a:cubicBezTo>
                    <a:lnTo>
                      <a:pt x="167590" y="42222"/>
                    </a:lnTo>
                    <a:cubicBezTo>
                      <a:pt x="167840" y="40673"/>
                      <a:pt x="168090" y="39124"/>
                      <a:pt x="168090" y="37825"/>
                    </a:cubicBezTo>
                    <a:cubicBezTo>
                      <a:pt x="168090" y="30580"/>
                      <a:pt x="163693" y="26932"/>
                      <a:pt x="154099" y="26932"/>
                    </a:cubicBezTo>
                    <a:lnTo>
                      <a:pt x="79348" y="26932"/>
                    </a:lnTo>
                    <a:close/>
                  </a:path>
                </a:pathLst>
              </a:custGeom>
              <a:grpFill/>
              <a:ln w="4997" cap="flat">
                <a:noFill/>
                <a:prstDash val="solid"/>
                <a:miter/>
              </a:ln>
            </p:spPr>
            <p:txBody>
              <a:bodyPr rtlCol="0" anchor="ctr"/>
              <a:lstStyle/>
              <a:p>
                <a:endParaRPr lang="en-US" sz="2400"/>
              </a:p>
            </p:txBody>
          </p:sp>
          <p:sp>
            <p:nvSpPr>
              <p:cNvPr id="1219" name="Freeform: Shape 1218">
                <a:extLst>
                  <a:ext uri="{FF2B5EF4-FFF2-40B4-BE49-F238E27FC236}">
                    <a16:creationId xmlns:a16="http://schemas.microsoft.com/office/drawing/2014/main" id="{F92138B2-64BF-403E-84E8-E2AA87A79B81}"/>
                  </a:ext>
                </a:extLst>
              </p:cNvPr>
              <p:cNvSpPr/>
              <p:nvPr/>
            </p:nvSpPr>
            <p:spPr>
              <a:xfrm>
                <a:off x="7287959" y="2461822"/>
                <a:ext cx="62704" cy="181381"/>
              </a:xfrm>
              <a:custGeom>
                <a:avLst/>
                <a:gdLst>
                  <a:gd name="connsiteX0" fmla="*/ 32487 w 62704"/>
                  <a:gd name="connsiteY0" fmla="*/ 175935 h 181381"/>
                  <a:gd name="connsiteX1" fmla="*/ 25991 w 62704"/>
                  <a:gd name="connsiteY1" fmla="*/ 181381 h 181381"/>
                  <a:gd name="connsiteX2" fmla="*/ 4755 w 62704"/>
                  <a:gd name="connsiteY2" fmla="*/ 181381 h 181381"/>
                  <a:gd name="connsiteX3" fmla="*/ 108 w 62704"/>
                  <a:gd name="connsiteY3" fmla="*/ 175935 h 181381"/>
                  <a:gd name="connsiteX4" fmla="*/ 30138 w 62704"/>
                  <a:gd name="connsiteY4" fmla="*/ 5446 h 181381"/>
                  <a:gd name="connsiteX5" fmla="*/ 36634 w 62704"/>
                  <a:gd name="connsiteY5" fmla="*/ 0 h 181381"/>
                  <a:gd name="connsiteX6" fmla="*/ 57870 w 62704"/>
                  <a:gd name="connsiteY6" fmla="*/ 0 h 181381"/>
                  <a:gd name="connsiteX7" fmla="*/ 62518 w 62704"/>
                  <a:gd name="connsiteY7" fmla="*/ 5446 h 181381"/>
                  <a:gd name="connsiteX8" fmla="*/ 32487 w 62704"/>
                  <a:gd name="connsiteY8" fmla="*/ 175935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04" h="181381">
                    <a:moveTo>
                      <a:pt x="32487" y="175935"/>
                    </a:moveTo>
                    <a:cubicBezTo>
                      <a:pt x="31987" y="179582"/>
                      <a:pt x="29639" y="181381"/>
                      <a:pt x="25991" y="181381"/>
                    </a:cubicBezTo>
                    <a:lnTo>
                      <a:pt x="4755" y="181381"/>
                    </a:lnTo>
                    <a:cubicBezTo>
                      <a:pt x="1108" y="181381"/>
                      <a:pt x="-442" y="179582"/>
                      <a:pt x="108" y="175935"/>
                    </a:cubicBezTo>
                    <a:lnTo>
                      <a:pt x="30138" y="5446"/>
                    </a:lnTo>
                    <a:cubicBezTo>
                      <a:pt x="30938" y="1799"/>
                      <a:pt x="32987" y="0"/>
                      <a:pt x="36634" y="0"/>
                    </a:cubicBezTo>
                    <a:lnTo>
                      <a:pt x="57870" y="0"/>
                    </a:lnTo>
                    <a:cubicBezTo>
                      <a:pt x="61518" y="0"/>
                      <a:pt x="63317" y="1799"/>
                      <a:pt x="62518" y="5446"/>
                    </a:cubicBezTo>
                    <a:lnTo>
                      <a:pt x="32487" y="175935"/>
                    </a:lnTo>
                    <a:close/>
                  </a:path>
                </a:pathLst>
              </a:custGeom>
              <a:grpFill/>
              <a:ln w="4997" cap="flat">
                <a:noFill/>
                <a:prstDash val="solid"/>
                <a:miter/>
              </a:ln>
            </p:spPr>
            <p:txBody>
              <a:bodyPr rtlCol="0" anchor="ctr"/>
              <a:lstStyle/>
              <a:p>
                <a:endParaRPr lang="en-US" sz="2400"/>
              </a:p>
            </p:txBody>
          </p:sp>
          <p:sp>
            <p:nvSpPr>
              <p:cNvPr id="1220" name="Freeform: Shape 1219">
                <a:extLst>
                  <a:ext uri="{FF2B5EF4-FFF2-40B4-BE49-F238E27FC236}">
                    <a16:creationId xmlns:a16="http://schemas.microsoft.com/office/drawing/2014/main" id="{A064DF0C-5136-4056-8DC7-D3CC1A2B1B8E}"/>
                  </a:ext>
                </a:extLst>
              </p:cNvPr>
              <p:cNvSpPr/>
              <p:nvPr/>
            </p:nvSpPr>
            <p:spPr>
              <a:xfrm>
                <a:off x="7368007" y="2461822"/>
                <a:ext cx="216421" cy="181381"/>
              </a:xfrm>
              <a:custGeom>
                <a:avLst/>
                <a:gdLst>
                  <a:gd name="connsiteX0" fmla="*/ 144913 w 216421"/>
                  <a:gd name="connsiteY0" fmla="*/ 181331 h 181381"/>
                  <a:gd name="connsiteX1" fmla="*/ 137668 w 216421"/>
                  <a:gd name="connsiteY1" fmla="*/ 177184 h 181381"/>
                  <a:gd name="connsiteX2" fmla="*/ 57121 w 216421"/>
                  <a:gd name="connsiteY2" fmla="*/ 26683 h 181381"/>
                  <a:gd name="connsiteX3" fmla="*/ 30688 w 216421"/>
                  <a:gd name="connsiteY3" fmla="*/ 175935 h 181381"/>
                  <a:gd name="connsiteX4" fmla="*/ 24192 w 216421"/>
                  <a:gd name="connsiteY4" fmla="*/ 181381 h 181381"/>
                  <a:gd name="connsiteX5" fmla="*/ 4755 w 216421"/>
                  <a:gd name="connsiteY5" fmla="*/ 181381 h 181381"/>
                  <a:gd name="connsiteX6" fmla="*/ 108 w 216421"/>
                  <a:gd name="connsiteY6" fmla="*/ 175935 h 181381"/>
                  <a:gd name="connsiteX7" fmla="*/ 30138 w 216421"/>
                  <a:gd name="connsiteY7" fmla="*/ 5446 h 181381"/>
                  <a:gd name="connsiteX8" fmla="*/ 36634 w 216421"/>
                  <a:gd name="connsiteY8" fmla="*/ 0 h 181381"/>
                  <a:gd name="connsiteX9" fmla="*/ 71611 w 216421"/>
                  <a:gd name="connsiteY9" fmla="*/ 0 h 181381"/>
                  <a:gd name="connsiteX10" fmla="*/ 78607 w 216421"/>
                  <a:gd name="connsiteY10" fmla="*/ 4147 h 181381"/>
                  <a:gd name="connsiteX11" fmla="*/ 159453 w 216421"/>
                  <a:gd name="connsiteY11" fmla="*/ 154949 h 181381"/>
                  <a:gd name="connsiteX12" fmla="*/ 185636 w 216421"/>
                  <a:gd name="connsiteY12" fmla="*/ 5446 h 181381"/>
                  <a:gd name="connsiteX13" fmla="*/ 192382 w 216421"/>
                  <a:gd name="connsiteY13" fmla="*/ 0 h 181381"/>
                  <a:gd name="connsiteX14" fmla="*/ 211819 w 216421"/>
                  <a:gd name="connsiteY14" fmla="*/ 0 h 181381"/>
                  <a:gd name="connsiteX15" fmla="*/ 216216 w 216421"/>
                  <a:gd name="connsiteY15" fmla="*/ 5446 h 181381"/>
                  <a:gd name="connsiteX16" fmla="*/ 186186 w 216421"/>
                  <a:gd name="connsiteY16" fmla="*/ 175935 h 181381"/>
                  <a:gd name="connsiteX17" fmla="*/ 179940 w 216421"/>
                  <a:gd name="connsiteY17" fmla="*/ 181381 h 181381"/>
                  <a:gd name="connsiteX18" fmla="*/ 144913 w 216421"/>
                  <a:gd name="connsiteY18" fmla="*/ 181381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6421" h="181381">
                    <a:moveTo>
                      <a:pt x="144913" y="181331"/>
                    </a:moveTo>
                    <a:cubicBezTo>
                      <a:pt x="140766" y="181331"/>
                      <a:pt x="139217" y="180282"/>
                      <a:pt x="137668" y="177184"/>
                    </a:cubicBezTo>
                    <a:lnTo>
                      <a:pt x="57121" y="26683"/>
                    </a:lnTo>
                    <a:lnTo>
                      <a:pt x="30688" y="175935"/>
                    </a:lnTo>
                    <a:cubicBezTo>
                      <a:pt x="30188" y="179582"/>
                      <a:pt x="27840" y="181381"/>
                      <a:pt x="24192" y="181381"/>
                    </a:cubicBezTo>
                    <a:lnTo>
                      <a:pt x="4755" y="181381"/>
                    </a:lnTo>
                    <a:cubicBezTo>
                      <a:pt x="1108" y="181381"/>
                      <a:pt x="-442" y="179582"/>
                      <a:pt x="108" y="175935"/>
                    </a:cubicBezTo>
                    <a:lnTo>
                      <a:pt x="30138" y="5446"/>
                    </a:lnTo>
                    <a:cubicBezTo>
                      <a:pt x="30938" y="1799"/>
                      <a:pt x="32987" y="0"/>
                      <a:pt x="36634" y="0"/>
                    </a:cubicBezTo>
                    <a:lnTo>
                      <a:pt x="71611" y="0"/>
                    </a:lnTo>
                    <a:cubicBezTo>
                      <a:pt x="75758" y="0"/>
                      <a:pt x="77058" y="1049"/>
                      <a:pt x="78607" y="4147"/>
                    </a:cubicBezTo>
                    <a:lnTo>
                      <a:pt x="159453" y="154949"/>
                    </a:lnTo>
                    <a:lnTo>
                      <a:pt x="185636" y="5446"/>
                    </a:lnTo>
                    <a:cubicBezTo>
                      <a:pt x="186436" y="1799"/>
                      <a:pt x="188734" y="0"/>
                      <a:pt x="192382" y="0"/>
                    </a:cubicBezTo>
                    <a:lnTo>
                      <a:pt x="211819" y="0"/>
                    </a:lnTo>
                    <a:cubicBezTo>
                      <a:pt x="215467" y="0"/>
                      <a:pt x="217016" y="1799"/>
                      <a:pt x="216216" y="5446"/>
                    </a:cubicBezTo>
                    <a:lnTo>
                      <a:pt x="186186" y="175935"/>
                    </a:lnTo>
                    <a:cubicBezTo>
                      <a:pt x="185686" y="179582"/>
                      <a:pt x="183588" y="181381"/>
                      <a:pt x="179940" y="181381"/>
                    </a:cubicBezTo>
                    <a:lnTo>
                      <a:pt x="144913" y="181381"/>
                    </a:lnTo>
                    <a:close/>
                  </a:path>
                </a:pathLst>
              </a:custGeom>
              <a:grpFill/>
              <a:ln w="4997" cap="flat">
                <a:noFill/>
                <a:prstDash val="solid"/>
                <a:miter/>
              </a:ln>
            </p:spPr>
            <p:txBody>
              <a:bodyPr rtlCol="0" anchor="ctr"/>
              <a:lstStyle/>
              <a:p>
                <a:endParaRPr lang="en-US" sz="2400"/>
              </a:p>
            </p:txBody>
          </p:sp>
          <p:sp>
            <p:nvSpPr>
              <p:cNvPr id="1221" name="Freeform: Shape 1220">
                <a:extLst>
                  <a:ext uri="{FF2B5EF4-FFF2-40B4-BE49-F238E27FC236}">
                    <a16:creationId xmlns:a16="http://schemas.microsoft.com/office/drawing/2014/main" id="{E1CED3D8-5EB2-40A2-87BF-1A6AE92E234E}"/>
                  </a:ext>
                </a:extLst>
              </p:cNvPr>
              <p:cNvSpPr/>
              <p:nvPr/>
            </p:nvSpPr>
            <p:spPr>
              <a:xfrm>
                <a:off x="7601404" y="2461822"/>
                <a:ext cx="216421" cy="181381"/>
              </a:xfrm>
              <a:custGeom>
                <a:avLst/>
                <a:gdLst>
                  <a:gd name="connsiteX0" fmla="*/ 144913 w 216421"/>
                  <a:gd name="connsiteY0" fmla="*/ 181331 h 181381"/>
                  <a:gd name="connsiteX1" fmla="*/ 137667 w 216421"/>
                  <a:gd name="connsiteY1" fmla="*/ 177184 h 181381"/>
                  <a:gd name="connsiteX2" fmla="*/ 57120 w 216421"/>
                  <a:gd name="connsiteY2" fmla="*/ 26683 h 181381"/>
                  <a:gd name="connsiteX3" fmla="*/ 30688 w 216421"/>
                  <a:gd name="connsiteY3" fmla="*/ 175935 h 181381"/>
                  <a:gd name="connsiteX4" fmla="*/ 24192 w 216421"/>
                  <a:gd name="connsiteY4" fmla="*/ 181381 h 181381"/>
                  <a:gd name="connsiteX5" fmla="*/ 4755 w 216421"/>
                  <a:gd name="connsiteY5" fmla="*/ 181381 h 181381"/>
                  <a:gd name="connsiteX6" fmla="*/ 108 w 216421"/>
                  <a:gd name="connsiteY6" fmla="*/ 175935 h 181381"/>
                  <a:gd name="connsiteX7" fmla="*/ 30138 w 216421"/>
                  <a:gd name="connsiteY7" fmla="*/ 5446 h 181381"/>
                  <a:gd name="connsiteX8" fmla="*/ 36634 w 216421"/>
                  <a:gd name="connsiteY8" fmla="*/ 0 h 181381"/>
                  <a:gd name="connsiteX9" fmla="*/ 71611 w 216421"/>
                  <a:gd name="connsiteY9" fmla="*/ 0 h 181381"/>
                  <a:gd name="connsiteX10" fmla="*/ 78606 w 216421"/>
                  <a:gd name="connsiteY10" fmla="*/ 4147 h 181381"/>
                  <a:gd name="connsiteX11" fmla="*/ 159453 w 216421"/>
                  <a:gd name="connsiteY11" fmla="*/ 154949 h 181381"/>
                  <a:gd name="connsiteX12" fmla="*/ 185636 w 216421"/>
                  <a:gd name="connsiteY12" fmla="*/ 5446 h 181381"/>
                  <a:gd name="connsiteX13" fmla="*/ 192382 w 216421"/>
                  <a:gd name="connsiteY13" fmla="*/ 0 h 181381"/>
                  <a:gd name="connsiteX14" fmla="*/ 211819 w 216421"/>
                  <a:gd name="connsiteY14" fmla="*/ 0 h 181381"/>
                  <a:gd name="connsiteX15" fmla="*/ 216216 w 216421"/>
                  <a:gd name="connsiteY15" fmla="*/ 5446 h 181381"/>
                  <a:gd name="connsiteX16" fmla="*/ 186186 w 216421"/>
                  <a:gd name="connsiteY16" fmla="*/ 175935 h 181381"/>
                  <a:gd name="connsiteX17" fmla="*/ 179940 w 216421"/>
                  <a:gd name="connsiteY17" fmla="*/ 181381 h 181381"/>
                  <a:gd name="connsiteX18" fmla="*/ 144913 w 216421"/>
                  <a:gd name="connsiteY18" fmla="*/ 181381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6421" h="181381">
                    <a:moveTo>
                      <a:pt x="144913" y="181331"/>
                    </a:moveTo>
                    <a:cubicBezTo>
                      <a:pt x="140765" y="181331"/>
                      <a:pt x="139217" y="180282"/>
                      <a:pt x="137667" y="177184"/>
                    </a:cubicBezTo>
                    <a:lnTo>
                      <a:pt x="57120" y="26683"/>
                    </a:lnTo>
                    <a:lnTo>
                      <a:pt x="30688" y="175935"/>
                    </a:lnTo>
                    <a:cubicBezTo>
                      <a:pt x="30188" y="179582"/>
                      <a:pt x="27840" y="181381"/>
                      <a:pt x="24192" y="181381"/>
                    </a:cubicBezTo>
                    <a:lnTo>
                      <a:pt x="4755" y="181381"/>
                    </a:lnTo>
                    <a:cubicBezTo>
                      <a:pt x="1107" y="181381"/>
                      <a:pt x="-442" y="179582"/>
                      <a:pt x="108" y="175935"/>
                    </a:cubicBezTo>
                    <a:lnTo>
                      <a:pt x="30138" y="5446"/>
                    </a:lnTo>
                    <a:cubicBezTo>
                      <a:pt x="30938" y="1799"/>
                      <a:pt x="32986" y="0"/>
                      <a:pt x="36634" y="0"/>
                    </a:cubicBezTo>
                    <a:lnTo>
                      <a:pt x="71611" y="0"/>
                    </a:lnTo>
                    <a:cubicBezTo>
                      <a:pt x="75758" y="0"/>
                      <a:pt x="77057" y="1049"/>
                      <a:pt x="78606" y="4147"/>
                    </a:cubicBezTo>
                    <a:lnTo>
                      <a:pt x="159453" y="154949"/>
                    </a:lnTo>
                    <a:lnTo>
                      <a:pt x="185636" y="5446"/>
                    </a:lnTo>
                    <a:cubicBezTo>
                      <a:pt x="186435" y="1799"/>
                      <a:pt x="188734" y="0"/>
                      <a:pt x="192382" y="0"/>
                    </a:cubicBezTo>
                    <a:lnTo>
                      <a:pt x="211819" y="0"/>
                    </a:lnTo>
                    <a:cubicBezTo>
                      <a:pt x="215467" y="0"/>
                      <a:pt x="217015" y="1799"/>
                      <a:pt x="216216" y="5446"/>
                    </a:cubicBezTo>
                    <a:lnTo>
                      <a:pt x="186186" y="175935"/>
                    </a:lnTo>
                    <a:cubicBezTo>
                      <a:pt x="185686" y="179582"/>
                      <a:pt x="183588" y="181381"/>
                      <a:pt x="179940" y="181381"/>
                    </a:cubicBezTo>
                    <a:lnTo>
                      <a:pt x="144913" y="181381"/>
                    </a:lnTo>
                    <a:close/>
                  </a:path>
                </a:pathLst>
              </a:custGeom>
              <a:grpFill/>
              <a:ln w="4997" cap="flat">
                <a:noFill/>
                <a:prstDash val="solid"/>
                <a:miter/>
              </a:ln>
            </p:spPr>
            <p:txBody>
              <a:bodyPr rtlCol="0" anchor="ctr"/>
              <a:lstStyle/>
              <a:p>
                <a:endParaRPr lang="en-US" sz="2400"/>
              </a:p>
            </p:txBody>
          </p:sp>
          <p:sp>
            <p:nvSpPr>
              <p:cNvPr id="1222" name="Freeform: Shape 1221">
                <a:extLst>
                  <a:ext uri="{FF2B5EF4-FFF2-40B4-BE49-F238E27FC236}">
                    <a16:creationId xmlns:a16="http://schemas.microsoft.com/office/drawing/2014/main" id="{5D16CBC9-066A-49EA-960F-0E9099DE39B7}"/>
                  </a:ext>
                </a:extLst>
              </p:cNvPr>
              <p:cNvSpPr/>
              <p:nvPr/>
            </p:nvSpPr>
            <p:spPr>
              <a:xfrm>
                <a:off x="7838006" y="2461871"/>
                <a:ext cx="204366" cy="181331"/>
              </a:xfrm>
              <a:custGeom>
                <a:avLst/>
                <a:gdLst>
                  <a:gd name="connsiteX0" fmla="*/ 186028 w 204366"/>
                  <a:gd name="connsiteY0" fmla="*/ 139858 h 181331"/>
                  <a:gd name="connsiteX1" fmla="*/ 135511 w 204366"/>
                  <a:gd name="connsiteY1" fmla="*/ 181331 h 181331"/>
                  <a:gd name="connsiteX2" fmla="*/ 37325 w 204366"/>
                  <a:gd name="connsiteY2" fmla="*/ 181331 h 181331"/>
                  <a:gd name="connsiteX3" fmla="*/ 0 w 204366"/>
                  <a:gd name="connsiteY3" fmla="*/ 151301 h 181331"/>
                  <a:gd name="connsiteX4" fmla="*/ 1049 w 204366"/>
                  <a:gd name="connsiteY4" fmla="*/ 139908 h 181331"/>
                  <a:gd name="connsiteX5" fmla="*/ 18388 w 204366"/>
                  <a:gd name="connsiteY5" fmla="*/ 41473 h 181331"/>
                  <a:gd name="connsiteX6" fmla="*/ 69154 w 204366"/>
                  <a:gd name="connsiteY6" fmla="*/ 0 h 181331"/>
                  <a:gd name="connsiteX7" fmla="*/ 167340 w 204366"/>
                  <a:gd name="connsiteY7" fmla="*/ 0 h 181331"/>
                  <a:gd name="connsiteX8" fmla="*/ 204366 w 204366"/>
                  <a:gd name="connsiteY8" fmla="*/ 29780 h 181331"/>
                  <a:gd name="connsiteX9" fmla="*/ 203316 w 204366"/>
                  <a:gd name="connsiteY9" fmla="*/ 41423 h 181331"/>
                  <a:gd name="connsiteX10" fmla="*/ 186028 w 204366"/>
                  <a:gd name="connsiteY10" fmla="*/ 139858 h 181331"/>
                  <a:gd name="connsiteX11" fmla="*/ 79298 w 204366"/>
                  <a:gd name="connsiteY11" fmla="*/ 26882 h 181331"/>
                  <a:gd name="connsiteX12" fmla="*/ 49518 w 204366"/>
                  <a:gd name="connsiteY12" fmla="*/ 48668 h 181331"/>
                  <a:gd name="connsiteX13" fmla="*/ 34727 w 204366"/>
                  <a:gd name="connsiteY13" fmla="*/ 132613 h 181331"/>
                  <a:gd name="connsiteX14" fmla="*/ 33678 w 204366"/>
                  <a:gd name="connsiteY14" fmla="*/ 141657 h 181331"/>
                  <a:gd name="connsiteX15" fmla="*/ 56713 w 204366"/>
                  <a:gd name="connsiteY15" fmla="*/ 154349 h 181331"/>
                  <a:gd name="connsiteX16" fmla="*/ 124868 w 204366"/>
                  <a:gd name="connsiteY16" fmla="*/ 154349 h 181331"/>
                  <a:gd name="connsiteX17" fmla="*/ 154648 w 204366"/>
                  <a:gd name="connsiteY17" fmla="*/ 132613 h 181331"/>
                  <a:gd name="connsiteX18" fmla="*/ 169439 w 204366"/>
                  <a:gd name="connsiteY18" fmla="*/ 48668 h 181331"/>
                  <a:gd name="connsiteX19" fmla="*/ 170488 w 204366"/>
                  <a:gd name="connsiteY19" fmla="*/ 39324 h 181331"/>
                  <a:gd name="connsiteX20" fmla="*/ 147453 w 204366"/>
                  <a:gd name="connsiteY20" fmla="*/ 26882 h 181331"/>
                  <a:gd name="connsiteX21" fmla="*/ 79298 w 204366"/>
                  <a:gd name="connsiteY21" fmla="*/ 26882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366" h="181331">
                    <a:moveTo>
                      <a:pt x="186028" y="139858"/>
                    </a:moveTo>
                    <a:cubicBezTo>
                      <a:pt x="181081" y="168090"/>
                      <a:pt x="172836" y="181331"/>
                      <a:pt x="135511" y="181331"/>
                    </a:cubicBezTo>
                    <a:lnTo>
                      <a:pt x="37325" y="181331"/>
                    </a:lnTo>
                    <a:cubicBezTo>
                      <a:pt x="12192" y="181331"/>
                      <a:pt x="0" y="171738"/>
                      <a:pt x="0" y="151301"/>
                    </a:cubicBezTo>
                    <a:cubicBezTo>
                      <a:pt x="0" y="147953"/>
                      <a:pt x="250" y="144056"/>
                      <a:pt x="1049" y="139908"/>
                    </a:cubicBezTo>
                    <a:lnTo>
                      <a:pt x="18388" y="41473"/>
                    </a:lnTo>
                    <a:cubicBezTo>
                      <a:pt x="23335" y="13491"/>
                      <a:pt x="32129" y="0"/>
                      <a:pt x="69154" y="0"/>
                    </a:cubicBezTo>
                    <a:lnTo>
                      <a:pt x="167340" y="0"/>
                    </a:lnTo>
                    <a:cubicBezTo>
                      <a:pt x="192474" y="0"/>
                      <a:pt x="204366" y="9844"/>
                      <a:pt x="204366" y="29780"/>
                    </a:cubicBezTo>
                    <a:cubicBezTo>
                      <a:pt x="204366" y="33428"/>
                      <a:pt x="204116" y="37276"/>
                      <a:pt x="203316" y="41423"/>
                    </a:cubicBezTo>
                    <a:lnTo>
                      <a:pt x="186028" y="139858"/>
                    </a:lnTo>
                    <a:close/>
                    <a:moveTo>
                      <a:pt x="79298" y="26882"/>
                    </a:moveTo>
                    <a:cubicBezTo>
                      <a:pt x="58062" y="26882"/>
                      <a:pt x="52865" y="30780"/>
                      <a:pt x="49518" y="48668"/>
                    </a:cubicBezTo>
                    <a:lnTo>
                      <a:pt x="34727" y="132613"/>
                    </a:lnTo>
                    <a:cubicBezTo>
                      <a:pt x="34227" y="136261"/>
                      <a:pt x="33678" y="139109"/>
                      <a:pt x="33678" y="141657"/>
                    </a:cubicBezTo>
                    <a:cubicBezTo>
                      <a:pt x="33678" y="152000"/>
                      <a:pt x="39624" y="154349"/>
                      <a:pt x="56713" y="154349"/>
                    </a:cubicBezTo>
                    <a:lnTo>
                      <a:pt x="124868" y="154349"/>
                    </a:lnTo>
                    <a:cubicBezTo>
                      <a:pt x="146354" y="154349"/>
                      <a:pt x="151550" y="150451"/>
                      <a:pt x="154648" y="132613"/>
                    </a:cubicBezTo>
                    <a:lnTo>
                      <a:pt x="169439" y="48668"/>
                    </a:lnTo>
                    <a:cubicBezTo>
                      <a:pt x="169939" y="45021"/>
                      <a:pt x="170488" y="41923"/>
                      <a:pt x="170488" y="39324"/>
                    </a:cubicBezTo>
                    <a:cubicBezTo>
                      <a:pt x="170488" y="29481"/>
                      <a:pt x="164542" y="26882"/>
                      <a:pt x="147453" y="26882"/>
                    </a:cubicBezTo>
                    <a:lnTo>
                      <a:pt x="79298" y="26882"/>
                    </a:lnTo>
                    <a:close/>
                  </a:path>
                </a:pathLst>
              </a:custGeom>
              <a:grpFill/>
              <a:ln w="4997" cap="flat">
                <a:noFill/>
                <a:prstDash val="solid"/>
                <a:miter/>
              </a:ln>
            </p:spPr>
            <p:txBody>
              <a:bodyPr rtlCol="0" anchor="ctr"/>
              <a:lstStyle/>
              <a:p>
                <a:endParaRPr lang="en-US" sz="2400"/>
              </a:p>
            </p:txBody>
          </p:sp>
          <p:sp>
            <p:nvSpPr>
              <p:cNvPr id="1223" name="Freeform: Shape 1222">
                <a:extLst>
                  <a:ext uri="{FF2B5EF4-FFF2-40B4-BE49-F238E27FC236}">
                    <a16:creationId xmlns:a16="http://schemas.microsoft.com/office/drawing/2014/main" id="{AF90018C-BE89-45F5-BBBD-2241C3CFA46A}"/>
                  </a:ext>
                </a:extLst>
              </p:cNvPr>
              <p:cNvSpPr/>
              <p:nvPr/>
            </p:nvSpPr>
            <p:spPr>
              <a:xfrm>
                <a:off x="8071249" y="2461772"/>
                <a:ext cx="197822" cy="181381"/>
              </a:xfrm>
              <a:custGeom>
                <a:avLst/>
                <a:gdLst>
                  <a:gd name="connsiteX0" fmla="*/ 52270 w 197822"/>
                  <a:gd name="connsiteY0" fmla="*/ 181381 h 181381"/>
                  <a:gd name="connsiteX1" fmla="*/ 45275 w 197822"/>
                  <a:gd name="connsiteY1" fmla="*/ 176434 h 181381"/>
                  <a:gd name="connsiteX2" fmla="*/ 204 w 197822"/>
                  <a:gd name="connsiteY2" fmla="*/ 5446 h 181381"/>
                  <a:gd name="connsiteX3" fmla="*/ 4102 w 197822"/>
                  <a:gd name="connsiteY3" fmla="*/ 0 h 181381"/>
                  <a:gd name="connsiteX4" fmla="*/ 26887 w 197822"/>
                  <a:gd name="connsiteY4" fmla="*/ 0 h 181381"/>
                  <a:gd name="connsiteX5" fmla="*/ 33882 w 197822"/>
                  <a:gd name="connsiteY5" fmla="*/ 4897 h 181381"/>
                  <a:gd name="connsiteX6" fmla="*/ 71208 w 197822"/>
                  <a:gd name="connsiteY6" fmla="*/ 154899 h 181381"/>
                  <a:gd name="connsiteX7" fmla="*/ 161898 w 197822"/>
                  <a:gd name="connsiteY7" fmla="*/ 4897 h 181381"/>
                  <a:gd name="connsiteX8" fmla="*/ 170692 w 197822"/>
                  <a:gd name="connsiteY8" fmla="*/ 0 h 181381"/>
                  <a:gd name="connsiteX9" fmla="*/ 194777 w 197822"/>
                  <a:gd name="connsiteY9" fmla="*/ 0 h 181381"/>
                  <a:gd name="connsiteX10" fmla="*/ 196875 w 197822"/>
                  <a:gd name="connsiteY10" fmla="*/ 5446 h 181381"/>
                  <a:gd name="connsiteX11" fmla="*/ 91195 w 197822"/>
                  <a:gd name="connsiteY11" fmla="*/ 176434 h 181381"/>
                  <a:gd name="connsiteX12" fmla="*/ 82650 w 197822"/>
                  <a:gd name="connsiteY12" fmla="*/ 181381 h 181381"/>
                  <a:gd name="connsiteX13" fmla="*/ 52270 w 197822"/>
                  <a:gd name="connsiteY13" fmla="*/ 181381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7822" h="181381">
                    <a:moveTo>
                      <a:pt x="52270" y="181381"/>
                    </a:moveTo>
                    <a:cubicBezTo>
                      <a:pt x="47873" y="181381"/>
                      <a:pt x="46074" y="179832"/>
                      <a:pt x="45275" y="176434"/>
                    </a:cubicBezTo>
                    <a:lnTo>
                      <a:pt x="204" y="5446"/>
                    </a:lnTo>
                    <a:cubicBezTo>
                      <a:pt x="-595" y="2348"/>
                      <a:pt x="1004" y="0"/>
                      <a:pt x="4102" y="0"/>
                    </a:cubicBezTo>
                    <a:lnTo>
                      <a:pt x="26887" y="0"/>
                    </a:lnTo>
                    <a:cubicBezTo>
                      <a:pt x="31284" y="0"/>
                      <a:pt x="32833" y="1549"/>
                      <a:pt x="33882" y="4897"/>
                    </a:cubicBezTo>
                    <a:lnTo>
                      <a:pt x="71208" y="154899"/>
                    </a:lnTo>
                    <a:lnTo>
                      <a:pt x="161898" y="4897"/>
                    </a:lnTo>
                    <a:cubicBezTo>
                      <a:pt x="163997" y="1549"/>
                      <a:pt x="166295" y="0"/>
                      <a:pt x="170692" y="0"/>
                    </a:cubicBezTo>
                    <a:lnTo>
                      <a:pt x="194777" y="0"/>
                    </a:lnTo>
                    <a:cubicBezTo>
                      <a:pt x="197875" y="0"/>
                      <a:pt x="198674" y="2348"/>
                      <a:pt x="196875" y="5446"/>
                    </a:cubicBezTo>
                    <a:lnTo>
                      <a:pt x="91195" y="176434"/>
                    </a:lnTo>
                    <a:cubicBezTo>
                      <a:pt x="89096" y="179782"/>
                      <a:pt x="87297" y="181381"/>
                      <a:pt x="82650" y="181381"/>
                    </a:cubicBezTo>
                    <a:lnTo>
                      <a:pt x="52270" y="181381"/>
                    </a:lnTo>
                    <a:close/>
                  </a:path>
                </a:pathLst>
              </a:custGeom>
              <a:grpFill/>
              <a:ln w="4997" cap="flat">
                <a:noFill/>
                <a:prstDash val="solid"/>
                <a:miter/>
              </a:ln>
            </p:spPr>
            <p:txBody>
              <a:bodyPr rtlCol="0" anchor="ctr"/>
              <a:lstStyle/>
              <a:p>
                <a:endParaRPr lang="en-US" sz="2400"/>
              </a:p>
            </p:txBody>
          </p:sp>
          <p:sp>
            <p:nvSpPr>
              <p:cNvPr id="1224" name="Freeform: Shape 1223">
                <a:extLst>
                  <a:ext uri="{FF2B5EF4-FFF2-40B4-BE49-F238E27FC236}">
                    <a16:creationId xmlns:a16="http://schemas.microsoft.com/office/drawing/2014/main" id="{2D5147DD-DB50-4291-8F45-F93C80C67D2A}"/>
                  </a:ext>
                </a:extLst>
              </p:cNvPr>
              <p:cNvSpPr/>
              <p:nvPr/>
            </p:nvSpPr>
            <p:spPr>
              <a:xfrm>
                <a:off x="8223445" y="2461871"/>
                <a:ext cx="207276" cy="181331"/>
              </a:xfrm>
              <a:custGeom>
                <a:avLst/>
                <a:gdLst>
                  <a:gd name="connsiteX0" fmla="*/ 163801 w 207276"/>
                  <a:gd name="connsiteY0" fmla="*/ 143206 h 181331"/>
                  <a:gd name="connsiteX1" fmla="*/ 56272 w 207276"/>
                  <a:gd name="connsiteY1" fmla="*/ 143206 h 181331"/>
                  <a:gd name="connsiteX2" fmla="*/ 35285 w 207276"/>
                  <a:gd name="connsiteY2" fmla="*/ 176384 h 181331"/>
                  <a:gd name="connsiteX3" fmla="*/ 26741 w 207276"/>
                  <a:gd name="connsiteY3" fmla="*/ 181331 h 181331"/>
                  <a:gd name="connsiteX4" fmla="*/ 3156 w 207276"/>
                  <a:gd name="connsiteY4" fmla="*/ 181331 h 181331"/>
                  <a:gd name="connsiteX5" fmla="*/ 1058 w 207276"/>
                  <a:gd name="connsiteY5" fmla="*/ 175885 h 181331"/>
                  <a:gd name="connsiteX6" fmla="*/ 111186 w 207276"/>
                  <a:gd name="connsiteY6" fmla="*/ 4897 h 181331"/>
                  <a:gd name="connsiteX7" fmla="*/ 119730 w 207276"/>
                  <a:gd name="connsiteY7" fmla="*/ 0 h 181331"/>
                  <a:gd name="connsiteX8" fmla="*/ 150310 w 207276"/>
                  <a:gd name="connsiteY8" fmla="*/ 0 h 181331"/>
                  <a:gd name="connsiteX9" fmla="*/ 157055 w 207276"/>
                  <a:gd name="connsiteY9" fmla="*/ 4897 h 181331"/>
                  <a:gd name="connsiteX10" fmla="*/ 207072 w 207276"/>
                  <a:gd name="connsiteY10" fmla="*/ 175885 h 181331"/>
                  <a:gd name="connsiteX11" fmla="*/ 203175 w 207276"/>
                  <a:gd name="connsiteY11" fmla="*/ 181331 h 181331"/>
                  <a:gd name="connsiteX12" fmla="*/ 180140 w 207276"/>
                  <a:gd name="connsiteY12" fmla="*/ 181331 h 181331"/>
                  <a:gd name="connsiteX13" fmla="*/ 173145 w 207276"/>
                  <a:gd name="connsiteY13" fmla="*/ 176384 h 181331"/>
                  <a:gd name="connsiteX14" fmla="*/ 163801 w 207276"/>
                  <a:gd name="connsiteY14" fmla="*/ 143206 h 181331"/>
                  <a:gd name="connsiteX15" fmla="*/ 73111 w 207276"/>
                  <a:gd name="connsiteY15" fmla="*/ 116274 h 181331"/>
                  <a:gd name="connsiteX16" fmla="*/ 156256 w 207276"/>
                  <a:gd name="connsiteY16" fmla="*/ 116274 h 181331"/>
                  <a:gd name="connsiteX17" fmla="*/ 130872 w 207276"/>
                  <a:gd name="connsiteY17" fmla="*/ 25084 h 181331"/>
                  <a:gd name="connsiteX18" fmla="*/ 73111 w 207276"/>
                  <a:gd name="connsiteY18" fmla="*/ 116274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7276" h="181331">
                    <a:moveTo>
                      <a:pt x="163801" y="143206"/>
                    </a:moveTo>
                    <a:lnTo>
                      <a:pt x="56272" y="143206"/>
                    </a:lnTo>
                    <a:lnTo>
                      <a:pt x="35285" y="176384"/>
                    </a:lnTo>
                    <a:cubicBezTo>
                      <a:pt x="33237" y="179732"/>
                      <a:pt x="31138" y="181331"/>
                      <a:pt x="26741" y="181331"/>
                    </a:cubicBezTo>
                    <a:lnTo>
                      <a:pt x="3156" y="181331"/>
                    </a:lnTo>
                    <a:cubicBezTo>
                      <a:pt x="59" y="181331"/>
                      <a:pt x="-991" y="178983"/>
                      <a:pt x="1058" y="175885"/>
                    </a:cubicBezTo>
                    <a:lnTo>
                      <a:pt x="111186" y="4897"/>
                    </a:lnTo>
                    <a:cubicBezTo>
                      <a:pt x="113284" y="1549"/>
                      <a:pt x="115583" y="0"/>
                      <a:pt x="119730" y="0"/>
                    </a:cubicBezTo>
                    <a:lnTo>
                      <a:pt x="150310" y="0"/>
                    </a:lnTo>
                    <a:cubicBezTo>
                      <a:pt x="154457" y="0"/>
                      <a:pt x="156256" y="1549"/>
                      <a:pt x="157055" y="4897"/>
                    </a:cubicBezTo>
                    <a:lnTo>
                      <a:pt x="207072" y="175885"/>
                    </a:lnTo>
                    <a:cubicBezTo>
                      <a:pt x="207872" y="178983"/>
                      <a:pt x="206273" y="181331"/>
                      <a:pt x="203175" y="181331"/>
                    </a:cubicBezTo>
                    <a:lnTo>
                      <a:pt x="180140" y="181331"/>
                    </a:lnTo>
                    <a:cubicBezTo>
                      <a:pt x="175493" y="181331"/>
                      <a:pt x="173944" y="179782"/>
                      <a:pt x="173145" y="176384"/>
                    </a:cubicBezTo>
                    <a:lnTo>
                      <a:pt x="163801" y="143206"/>
                    </a:lnTo>
                    <a:close/>
                    <a:moveTo>
                      <a:pt x="73111" y="116274"/>
                    </a:moveTo>
                    <a:lnTo>
                      <a:pt x="156256" y="116274"/>
                    </a:lnTo>
                    <a:lnTo>
                      <a:pt x="130872" y="25084"/>
                    </a:lnTo>
                    <a:lnTo>
                      <a:pt x="73111" y="116274"/>
                    </a:lnTo>
                    <a:close/>
                  </a:path>
                </a:pathLst>
              </a:custGeom>
              <a:grpFill/>
              <a:ln w="4997" cap="flat">
                <a:noFill/>
                <a:prstDash val="solid"/>
                <a:miter/>
              </a:ln>
            </p:spPr>
            <p:txBody>
              <a:bodyPr rtlCol="0" anchor="ctr"/>
              <a:lstStyle/>
              <a:p>
                <a:endParaRPr lang="en-US" sz="2400"/>
              </a:p>
            </p:txBody>
          </p:sp>
          <p:sp>
            <p:nvSpPr>
              <p:cNvPr id="1225" name="Freeform: Shape 1224">
                <a:extLst>
                  <a:ext uri="{FF2B5EF4-FFF2-40B4-BE49-F238E27FC236}">
                    <a16:creationId xmlns:a16="http://schemas.microsoft.com/office/drawing/2014/main" id="{98690FCD-5C18-45AC-A873-DB4FF2402725}"/>
                  </a:ext>
                </a:extLst>
              </p:cNvPr>
              <p:cNvSpPr/>
              <p:nvPr/>
            </p:nvSpPr>
            <p:spPr>
              <a:xfrm>
                <a:off x="8440174" y="2461822"/>
                <a:ext cx="179157" cy="181331"/>
              </a:xfrm>
              <a:custGeom>
                <a:avLst/>
                <a:gdLst>
                  <a:gd name="connsiteX0" fmla="*/ 70891 w 179157"/>
                  <a:gd name="connsiteY0" fmla="*/ 26932 h 181331"/>
                  <a:gd name="connsiteX1" fmla="*/ 4834 w 179157"/>
                  <a:gd name="connsiteY1" fmla="*/ 26932 h 181331"/>
                  <a:gd name="connsiteX2" fmla="*/ 187 w 179157"/>
                  <a:gd name="connsiteY2" fmla="*/ 21486 h 181331"/>
                  <a:gd name="connsiteX3" fmla="*/ 2785 w 179157"/>
                  <a:gd name="connsiteY3" fmla="*/ 5446 h 181331"/>
                  <a:gd name="connsiteX4" fmla="*/ 9531 w 179157"/>
                  <a:gd name="connsiteY4" fmla="*/ 0 h 181331"/>
                  <a:gd name="connsiteX5" fmla="*/ 174323 w 179157"/>
                  <a:gd name="connsiteY5" fmla="*/ 0 h 181331"/>
                  <a:gd name="connsiteX6" fmla="*/ 178970 w 179157"/>
                  <a:gd name="connsiteY6" fmla="*/ 5446 h 181331"/>
                  <a:gd name="connsiteX7" fmla="*/ 176122 w 179157"/>
                  <a:gd name="connsiteY7" fmla="*/ 21486 h 181331"/>
                  <a:gd name="connsiteX8" fmla="*/ 169626 w 179157"/>
                  <a:gd name="connsiteY8" fmla="*/ 26932 h 181331"/>
                  <a:gd name="connsiteX9" fmla="*/ 103569 w 179157"/>
                  <a:gd name="connsiteY9" fmla="*/ 26932 h 181331"/>
                  <a:gd name="connsiteX10" fmla="*/ 77136 w 179157"/>
                  <a:gd name="connsiteY10" fmla="*/ 175885 h 181331"/>
                  <a:gd name="connsiteX11" fmla="*/ 70641 w 179157"/>
                  <a:gd name="connsiteY11" fmla="*/ 181331 h 181331"/>
                  <a:gd name="connsiteX12" fmla="*/ 49405 w 179157"/>
                  <a:gd name="connsiteY12" fmla="*/ 181331 h 181331"/>
                  <a:gd name="connsiteX13" fmla="*/ 44508 w 179157"/>
                  <a:gd name="connsiteY13" fmla="*/ 175885 h 181331"/>
                  <a:gd name="connsiteX14" fmla="*/ 70891 w 179157"/>
                  <a:gd name="connsiteY14" fmla="*/ 26932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9157" h="181331">
                    <a:moveTo>
                      <a:pt x="70891" y="26932"/>
                    </a:moveTo>
                    <a:lnTo>
                      <a:pt x="4834" y="26932"/>
                    </a:lnTo>
                    <a:cubicBezTo>
                      <a:pt x="1186" y="26932"/>
                      <a:pt x="-612" y="24884"/>
                      <a:pt x="187" y="21486"/>
                    </a:cubicBezTo>
                    <a:lnTo>
                      <a:pt x="2785" y="5446"/>
                    </a:lnTo>
                    <a:cubicBezTo>
                      <a:pt x="3585" y="1799"/>
                      <a:pt x="5883" y="0"/>
                      <a:pt x="9531" y="0"/>
                    </a:cubicBezTo>
                    <a:lnTo>
                      <a:pt x="174323" y="0"/>
                    </a:lnTo>
                    <a:cubicBezTo>
                      <a:pt x="177971" y="0"/>
                      <a:pt x="179769" y="1799"/>
                      <a:pt x="178970" y="5446"/>
                    </a:cubicBezTo>
                    <a:lnTo>
                      <a:pt x="176122" y="21486"/>
                    </a:lnTo>
                    <a:cubicBezTo>
                      <a:pt x="175322" y="24834"/>
                      <a:pt x="173273" y="26932"/>
                      <a:pt x="169626" y="26932"/>
                    </a:cubicBezTo>
                    <a:lnTo>
                      <a:pt x="103569" y="26932"/>
                    </a:lnTo>
                    <a:lnTo>
                      <a:pt x="77136" y="175885"/>
                    </a:lnTo>
                    <a:cubicBezTo>
                      <a:pt x="76637" y="179532"/>
                      <a:pt x="74289" y="181331"/>
                      <a:pt x="70641" y="181331"/>
                    </a:cubicBezTo>
                    <a:lnTo>
                      <a:pt x="49405" y="181331"/>
                    </a:lnTo>
                    <a:cubicBezTo>
                      <a:pt x="45757" y="181331"/>
                      <a:pt x="43958" y="179532"/>
                      <a:pt x="44508" y="175885"/>
                    </a:cubicBezTo>
                    <a:lnTo>
                      <a:pt x="70891" y="26932"/>
                    </a:lnTo>
                    <a:close/>
                  </a:path>
                </a:pathLst>
              </a:custGeom>
              <a:grpFill/>
              <a:ln w="4997" cap="flat">
                <a:noFill/>
                <a:prstDash val="solid"/>
                <a:miter/>
              </a:ln>
            </p:spPr>
            <p:txBody>
              <a:bodyPr rtlCol="0" anchor="ctr"/>
              <a:lstStyle/>
              <a:p>
                <a:endParaRPr lang="en-US" sz="2400"/>
              </a:p>
            </p:txBody>
          </p:sp>
          <p:sp>
            <p:nvSpPr>
              <p:cNvPr id="1226" name="Freeform: Shape 1225">
                <a:extLst>
                  <a:ext uri="{FF2B5EF4-FFF2-40B4-BE49-F238E27FC236}">
                    <a16:creationId xmlns:a16="http://schemas.microsoft.com/office/drawing/2014/main" id="{5CC14CD9-D39C-40CB-A4B1-A312B920A12D}"/>
                  </a:ext>
                </a:extLst>
              </p:cNvPr>
              <p:cNvSpPr/>
              <p:nvPr/>
            </p:nvSpPr>
            <p:spPr>
              <a:xfrm>
                <a:off x="8620785" y="2461822"/>
                <a:ext cx="62704" cy="181381"/>
              </a:xfrm>
              <a:custGeom>
                <a:avLst/>
                <a:gdLst>
                  <a:gd name="connsiteX0" fmla="*/ 32487 w 62704"/>
                  <a:gd name="connsiteY0" fmla="*/ 175935 h 181381"/>
                  <a:gd name="connsiteX1" fmla="*/ 25991 w 62704"/>
                  <a:gd name="connsiteY1" fmla="*/ 181381 h 181381"/>
                  <a:gd name="connsiteX2" fmla="*/ 4755 w 62704"/>
                  <a:gd name="connsiteY2" fmla="*/ 181381 h 181381"/>
                  <a:gd name="connsiteX3" fmla="*/ 108 w 62704"/>
                  <a:gd name="connsiteY3" fmla="*/ 175935 h 181381"/>
                  <a:gd name="connsiteX4" fmla="*/ 30138 w 62704"/>
                  <a:gd name="connsiteY4" fmla="*/ 5446 h 181381"/>
                  <a:gd name="connsiteX5" fmla="*/ 36634 w 62704"/>
                  <a:gd name="connsiteY5" fmla="*/ 0 h 181381"/>
                  <a:gd name="connsiteX6" fmla="*/ 57870 w 62704"/>
                  <a:gd name="connsiteY6" fmla="*/ 0 h 181381"/>
                  <a:gd name="connsiteX7" fmla="*/ 62517 w 62704"/>
                  <a:gd name="connsiteY7" fmla="*/ 5446 h 181381"/>
                  <a:gd name="connsiteX8" fmla="*/ 32487 w 62704"/>
                  <a:gd name="connsiteY8" fmla="*/ 175935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04" h="181381">
                    <a:moveTo>
                      <a:pt x="32487" y="175935"/>
                    </a:moveTo>
                    <a:cubicBezTo>
                      <a:pt x="31987" y="179582"/>
                      <a:pt x="29638" y="181381"/>
                      <a:pt x="25991" y="181381"/>
                    </a:cubicBezTo>
                    <a:lnTo>
                      <a:pt x="4755" y="181381"/>
                    </a:lnTo>
                    <a:cubicBezTo>
                      <a:pt x="1107" y="181381"/>
                      <a:pt x="-442" y="179582"/>
                      <a:pt x="108" y="175935"/>
                    </a:cubicBezTo>
                    <a:lnTo>
                      <a:pt x="30138" y="5446"/>
                    </a:lnTo>
                    <a:cubicBezTo>
                      <a:pt x="30938" y="1799"/>
                      <a:pt x="32986" y="0"/>
                      <a:pt x="36634" y="0"/>
                    </a:cubicBezTo>
                    <a:lnTo>
                      <a:pt x="57870" y="0"/>
                    </a:lnTo>
                    <a:cubicBezTo>
                      <a:pt x="61517" y="0"/>
                      <a:pt x="63316" y="1799"/>
                      <a:pt x="62517" y="5446"/>
                    </a:cubicBezTo>
                    <a:lnTo>
                      <a:pt x="32487" y="175935"/>
                    </a:lnTo>
                    <a:close/>
                  </a:path>
                </a:pathLst>
              </a:custGeom>
              <a:grpFill/>
              <a:ln w="4997" cap="flat">
                <a:noFill/>
                <a:prstDash val="solid"/>
                <a:miter/>
              </a:ln>
            </p:spPr>
            <p:txBody>
              <a:bodyPr rtlCol="0" anchor="ctr"/>
              <a:lstStyle/>
              <a:p>
                <a:endParaRPr lang="en-US" sz="2400"/>
              </a:p>
            </p:txBody>
          </p:sp>
          <p:sp>
            <p:nvSpPr>
              <p:cNvPr id="1227" name="Freeform: Shape 1226">
                <a:extLst>
                  <a:ext uri="{FF2B5EF4-FFF2-40B4-BE49-F238E27FC236}">
                    <a16:creationId xmlns:a16="http://schemas.microsoft.com/office/drawing/2014/main" id="{9F7FAE66-60E2-4E3D-BBEA-9E722993F015}"/>
                  </a:ext>
                </a:extLst>
              </p:cNvPr>
              <p:cNvSpPr/>
              <p:nvPr/>
            </p:nvSpPr>
            <p:spPr>
              <a:xfrm>
                <a:off x="8704038" y="2461871"/>
                <a:ext cx="204366" cy="181331"/>
              </a:xfrm>
              <a:custGeom>
                <a:avLst/>
                <a:gdLst>
                  <a:gd name="connsiteX0" fmla="*/ 186028 w 204366"/>
                  <a:gd name="connsiteY0" fmla="*/ 139858 h 181331"/>
                  <a:gd name="connsiteX1" fmla="*/ 135511 w 204366"/>
                  <a:gd name="connsiteY1" fmla="*/ 181331 h 181331"/>
                  <a:gd name="connsiteX2" fmla="*/ 37326 w 204366"/>
                  <a:gd name="connsiteY2" fmla="*/ 181331 h 181331"/>
                  <a:gd name="connsiteX3" fmla="*/ 0 w 204366"/>
                  <a:gd name="connsiteY3" fmla="*/ 151301 h 181331"/>
                  <a:gd name="connsiteX4" fmla="*/ 1050 w 204366"/>
                  <a:gd name="connsiteY4" fmla="*/ 139908 h 181331"/>
                  <a:gd name="connsiteX5" fmla="*/ 18388 w 204366"/>
                  <a:gd name="connsiteY5" fmla="*/ 41473 h 181331"/>
                  <a:gd name="connsiteX6" fmla="*/ 69155 w 204366"/>
                  <a:gd name="connsiteY6" fmla="*/ 0 h 181331"/>
                  <a:gd name="connsiteX7" fmla="*/ 167340 w 204366"/>
                  <a:gd name="connsiteY7" fmla="*/ 0 h 181331"/>
                  <a:gd name="connsiteX8" fmla="*/ 204366 w 204366"/>
                  <a:gd name="connsiteY8" fmla="*/ 29780 h 181331"/>
                  <a:gd name="connsiteX9" fmla="*/ 203317 w 204366"/>
                  <a:gd name="connsiteY9" fmla="*/ 41423 h 181331"/>
                  <a:gd name="connsiteX10" fmla="*/ 186028 w 204366"/>
                  <a:gd name="connsiteY10" fmla="*/ 139858 h 181331"/>
                  <a:gd name="connsiteX11" fmla="*/ 79298 w 204366"/>
                  <a:gd name="connsiteY11" fmla="*/ 26882 h 181331"/>
                  <a:gd name="connsiteX12" fmla="*/ 49518 w 204366"/>
                  <a:gd name="connsiteY12" fmla="*/ 48668 h 181331"/>
                  <a:gd name="connsiteX13" fmla="*/ 34728 w 204366"/>
                  <a:gd name="connsiteY13" fmla="*/ 132613 h 181331"/>
                  <a:gd name="connsiteX14" fmla="*/ 33678 w 204366"/>
                  <a:gd name="connsiteY14" fmla="*/ 141657 h 181331"/>
                  <a:gd name="connsiteX15" fmla="*/ 56713 w 204366"/>
                  <a:gd name="connsiteY15" fmla="*/ 154349 h 181331"/>
                  <a:gd name="connsiteX16" fmla="*/ 124868 w 204366"/>
                  <a:gd name="connsiteY16" fmla="*/ 154349 h 181331"/>
                  <a:gd name="connsiteX17" fmla="*/ 154649 w 204366"/>
                  <a:gd name="connsiteY17" fmla="*/ 132613 h 181331"/>
                  <a:gd name="connsiteX18" fmla="*/ 169439 w 204366"/>
                  <a:gd name="connsiteY18" fmla="*/ 48668 h 181331"/>
                  <a:gd name="connsiteX19" fmla="*/ 170488 w 204366"/>
                  <a:gd name="connsiteY19" fmla="*/ 39324 h 181331"/>
                  <a:gd name="connsiteX20" fmla="*/ 147453 w 204366"/>
                  <a:gd name="connsiteY20" fmla="*/ 26882 h 181331"/>
                  <a:gd name="connsiteX21" fmla="*/ 79298 w 204366"/>
                  <a:gd name="connsiteY21" fmla="*/ 26882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366" h="181331">
                    <a:moveTo>
                      <a:pt x="186028" y="139858"/>
                    </a:moveTo>
                    <a:cubicBezTo>
                      <a:pt x="181081" y="168090"/>
                      <a:pt x="172837" y="181331"/>
                      <a:pt x="135511" y="181331"/>
                    </a:cubicBezTo>
                    <a:lnTo>
                      <a:pt x="37326" y="181331"/>
                    </a:lnTo>
                    <a:cubicBezTo>
                      <a:pt x="12192" y="181331"/>
                      <a:pt x="0" y="171738"/>
                      <a:pt x="0" y="151301"/>
                    </a:cubicBezTo>
                    <a:cubicBezTo>
                      <a:pt x="0" y="147953"/>
                      <a:pt x="250" y="144056"/>
                      <a:pt x="1050" y="139908"/>
                    </a:cubicBezTo>
                    <a:lnTo>
                      <a:pt x="18388" y="41473"/>
                    </a:lnTo>
                    <a:cubicBezTo>
                      <a:pt x="23335" y="13491"/>
                      <a:pt x="32129" y="0"/>
                      <a:pt x="69155" y="0"/>
                    </a:cubicBezTo>
                    <a:lnTo>
                      <a:pt x="167340" y="0"/>
                    </a:lnTo>
                    <a:cubicBezTo>
                      <a:pt x="192474" y="0"/>
                      <a:pt x="204366" y="9844"/>
                      <a:pt x="204366" y="29780"/>
                    </a:cubicBezTo>
                    <a:cubicBezTo>
                      <a:pt x="204366" y="33428"/>
                      <a:pt x="204117" y="37276"/>
                      <a:pt x="203317" y="41423"/>
                    </a:cubicBezTo>
                    <a:lnTo>
                      <a:pt x="186028" y="139858"/>
                    </a:lnTo>
                    <a:close/>
                    <a:moveTo>
                      <a:pt x="79298" y="26882"/>
                    </a:moveTo>
                    <a:cubicBezTo>
                      <a:pt x="58062" y="26882"/>
                      <a:pt x="52866" y="30780"/>
                      <a:pt x="49518" y="48668"/>
                    </a:cubicBezTo>
                    <a:lnTo>
                      <a:pt x="34728" y="132613"/>
                    </a:lnTo>
                    <a:cubicBezTo>
                      <a:pt x="34228" y="136261"/>
                      <a:pt x="33678" y="139109"/>
                      <a:pt x="33678" y="141657"/>
                    </a:cubicBezTo>
                    <a:cubicBezTo>
                      <a:pt x="33678" y="152000"/>
                      <a:pt x="39624" y="154349"/>
                      <a:pt x="56713" y="154349"/>
                    </a:cubicBezTo>
                    <a:lnTo>
                      <a:pt x="124868" y="154349"/>
                    </a:lnTo>
                    <a:cubicBezTo>
                      <a:pt x="146354" y="154349"/>
                      <a:pt x="151551" y="150451"/>
                      <a:pt x="154649" y="132613"/>
                    </a:cubicBezTo>
                    <a:lnTo>
                      <a:pt x="169439" y="48668"/>
                    </a:lnTo>
                    <a:cubicBezTo>
                      <a:pt x="169939" y="45021"/>
                      <a:pt x="170488" y="41923"/>
                      <a:pt x="170488" y="39324"/>
                    </a:cubicBezTo>
                    <a:cubicBezTo>
                      <a:pt x="170488" y="29481"/>
                      <a:pt x="164542" y="26882"/>
                      <a:pt x="147453" y="26882"/>
                    </a:cubicBezTo>
                    <a:lnTo>
                      <a:pt x="79298" y="26882"/>
                    </a:lnTo>
                    <a:close/>
                  </a:path>
                </a:pathLst>
              </a:custGeom>
              <a:grpFill/>
              <a:ln w="4997" cap="flat">
                <a:noFill/>
                <a:prstDash val="solid"/>
                <a:miter/>
              </a:ln>
            </p:spPr>
            <p:txBody>
              <a:bodyPr rtlCol="0" anchor="ctr"/>
              <a:lstStyle/>
              <a:p>
                <a:endParaRPr lang="en-US" sz="2400"/>
              </a:p>
            </p:txBody>
          </p:sp>
          <p:sp>
            <p:nvSpPr>
              <p:cNvPr id="1228" name="Freeform: Shape 1227">
                <a:extLst>
                  <a:ext uri="{FF2B5EF4-FFF2-40B4-BE49-F238E27FC236}">
                    <a16:creationId xmlns:a16="http://schemas.microsoft.com/office/drawing/2014/main" id="{1B203888-2B7A-40EE-9A5F-70BE71718EA4}"/>
                  </a:ext>
                </a:extLst>
              </p:cNvPr>
              <p:cNvSpPr/>
              <p:nvPr/>
            </p:nvSpPr>
            <p:spPr>
              <a:xfrm>
                <a:off x="8928583" y="2461822"/>
                <a:ext cx="216421" cy="181381"/>
              </a:xfrm>
              <a:custGeom>
                <a:avLst/>
                <a:gdLst>
                  <a:gd name="connsiteX0" fmla="*/ 144913 w 216421"/>
                  <a:gd name="connsiteY0" fmla="*/ 181331 h 181381"/>
                  <a:gd name="connsiteX1" fmla="*/ 137667 w 216421"/>
                  <a:gd name="connsiteY1" fmla="*/ 177184 h 181381"/>
                  <a:gd name="connsiteX2" fmla="*/ 57120 w 216421"/>
                  <a:gd name="connsiteY2" fmla="*/ 26683 h 181381"/>
                  <a:gd name="connsiteX3" fmla="*/ 30688 w 216421"/>
                  <a:gd name="connsiteY3" fmla="*/ 175935 h 181381"/>
                  <a:gd name="connsiteX4" fmla="*/ 24192 w 216421"/>
                  <a:gd name="connsiteY4" fmla="*/ 181381 h 181381"/>
                  <a:gd name="connsiteX5" fmla="*/ 4755 w 216421"/>
                  <a:gd name="connsiteY5" fmla="*/ 181381 h 181381"/>
                  <a:gd name="connsiteX6" fmla="*/ 108 w 216421"/>
                  <a:gd name="connsiteY6" fmla="*/ 175935 h 181381"/>
                  <a:gd name="connsiteX7" fmla="*/ 30138 w 216421"/>
                  <a:gd name="connsiteY7" fmla="*/ 5446 h 181381"/>
                  <a:gd name="connsiteX8" fmla="*/ 36634 w 216421"/>
                  <a:gd name="connsiteY8" fmla="*/ 0 h 181381"/>
                  <a:gd name="connsiteX9" fmla="*/ 71611 w 216421"/>
                  <a:gd name="connsiteY9" fmla="*/ 0 h 181381"/>
                  <a:gd name="connsiteX10" fmla="*/ 78606 w 216421"/>
                  <a:gd name="connsiteY10" fmla="*/ 4147 h 181381"/>
                  <a:gd name="connsiteX11" fmla="*/ 159453 w 216421"/>
                  <a:gd name="connsiteY11" fmla="*/ 154949 h 181381"/>
                  <a:gd name="connsiteX12" fmla="*/ 185636 w 216421"/>
                  <a:gd name="connsiteY12" fmla="*/ 5446 h 181381"/>
                  <a:gd name="connsiteX13" fmla="*/ 192382 w 216421"/>
                  <a:gd name="connsiteY13" fmla="*/ 0 h 181381"/>
                  <a:gd name="connsiteX14" fmla="*/ 211819 w 216421"/>
                  <a:gd name="connsiteY14" fmla="*/ 0 h 181381"/>
                  <a:gd name="connsiteX15" fmla="*/ 216216 w 216421"/>
                  <a:gd name="connsiteY15" fmla="*/ 5446 h 181381"/>
                  <a:gd name="connsiteX16" fmla="*/ 186186 w 216421"/>
                  <a:gd name="connsiteY16" fmla="*/ 175935 h 181381"/>
                  <a:gd name="connsiteX17" fmla="*/ 179940 w 216421"/>
                  <a:gd name="connsiteY17" fmla="*/ 181381 h 181381"/>
                  <a:gd name="connsiteX18" fmla="*/ 144913 w 216421"/>
                  <a:gd name="connsiteY18" fmla="*/ 181381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6421" h="181381">
                    <a:moveTo>
                      <a:pt x="144913" y="181331"/>
                    </a:moveTo>
                    <a:cubicBezTo>
                      <a:pt x="140766" y="181331"/>
                      <a:pt x="139217" y="180282"/>
                      <a:pt x="137667" y="177184"/>
                    </a:cubicBezTo>
                    <a:lnTo>
                      <a:pt x="57120" y="26683"/>
                    </a:lnTo>
                    <a:lnTo>
                      <a:pt x="30688" y="175935"/>
                    </a:lnTo>
                    <a:cubicBezTo>
                      <a:pt x="30188" y="179582"/>
                      <a:pt x="27839" y="181381"/>
                      <a:pt x="24192" y="181381"/>
                    </a:cubicBezTo>
                    <a:lnTo>
                      <a:pt x="4755" y="181381"/>
                    </a:lnTo>
                    <a:cubicBezTo>
                      <a:pt x="1107" y="181381"/>
                      <a:pt x="-442" y="179582"/>
                      <a:pt x="108" y="175935"/>
                    </a:cubicBezTo>
                    <a:lnTo>
                      <a:pt x="30138" y="5446"/>
                    </a:lnTo>
                    <a:cubicBezTo>
                      <a:pt x="30937" y="1799"/>
                      <a:pt x="32986" y="0"/>
                      <a:pt x="36634" y="0"/>
                    </a:cubicBezTo>
                    <a:lnTo>
                      <a:pt x="71611" y="0"/>
                    </a:lnTo>
                    <a:cubicBezTo>
                      <a:pt x="75758" y="0"/>
                      <a:pt x="77058" y="1049"/>
                      <a:pt x="78606" y="4147"/>
                    </a:cubicBezTo>
                    <a:lnTo>
                      <a:pt x="159453" y="154949"/>
                    </a:lnTo>
                    <a:lnTo>
                      <a:pt x="185636" y="5446"/>
                    </a:lnTo>
                    <a:cubicBezTo>
                      <a:pt x="186435" y="1799"/>
                      <a:pt x="188734" y="0"/>
                      <a:pt x="192382" y="0"/>
                    </a:cubicBezTo>
                    <a:lnTo>
                      <a:pt x="211819" y="0"/>
                    </a:lnTo>
                    <a:cubicBezTo>
                      <a:pt x="215467" y="0"/>
                      <a:pt x="217015" y="1799"/>
                      <a:pt x="216216" y="5446"/>
                    </a:cubicBezTo>
                    <a:lnTo>
                      <a:pt x="186186" y="175935"/>
                    </a:lnTo>
                    <a:cubicBezTo>
                      <a:pt x="185686" y="179582"/>
                      <a:pt x="183587" y="181381"/>
                      <a:pt x="179940" y="181381"/>
                    </a:cubicBezTo>
                    <a:lnTo>
                      <a:pt x="144913" y="181381"/>
                    </a:lnTo>
                    <a:close/>
                  </a:path>
                </a:pathLst>
              </a:custGeom>
              <a:grpFill/>
              <a:ln w="4997" cap="flat">
                <a:noFill/>
                <a:prstDash val="solid"/>
                <a:miter/>
              </a:ln>
            </p:spPr>
            <p:txBody>
              <a:bodyPr rtlCol="0" anchor="ctr"/>
              <a:lstStyle/>
              <a:p>
                <a:endParaRPr lang="en-US" sz="2400"/>
              </a:p>
            </p:txBody>
          </p:sp>
        </p:grpSp>
        <p:pic>
          <p:nvPicPr>
            <p:cNvPr id="334" name="Picture 333">
              <a:extLst>
                <a:ext uri="{FF2B5EF4-FFF2-40B4-BE49-F238E27FC236}">
                  <a16:creationId xmlns:a16="http://schemas.microsoft.com/office/drawing/2014/main" id="{283474CF-A34B-41F3-8795-BE4AE8E83EEC}"/>
                </a:ext>
              </a:extLst>
            </p:cNvPr>
            <p:cNvPicPr>
              <a:picLocks noChangeAspect="1"/>
            </p:cNvPicPr>
            <p:nvPr userDrawn="1"/>
          </p:nvPicPr>
          <p:blipFill>
            <a:blip r:embed="rId3"/>
            <a:srcRect/>
            <a:stretch/>
          </p:blipFill>
          <p:spPr>
            <a:xfrm>
              <a:off x="39163" y="57150"/>
              <a:ext cx="1303728" cy="1303213"/>
            </a:xfrm>
            <a:prstGeom prst="rect">
              <a:avLst/>
            </a:prstGeom>
          </p:spPr>
        </p:pic>
        <p:sp>
          <p:nvSpPr>
            <p:cNvPr id="12" name="Rectangle 11">
              <a:extLst>
                <a:ext uri="{FF2B5EF4-FFF2-40B4-BE49-F238E27FC236}">
                  <a16:creationId xmlns:a16="http://schemas.microsoft.com/office/drawing/2014/main" id="{0112C214-10DB-4E78-A163-9D27275DE735}"/>
                </a:ext>
              </a:extLst>
            </p:cNvPr>
            <p:cNvSpPr/>
            <p:nvPr userDrawn="1"/>
          </p:nvSpPr>
          <p:spPr>
            <a:xfrm>
              <a:off x="-1" y="1444729"/>
              <a:ext cx="9143999" cy="60959"/>
            </a:xfrm>
            <a:prstGeom prst="rect">
              <a:avLst/>
            </a:prstGeom>
            <a:gradFill>
              <a:gsLst>
                <a:gs pos="0">
                  <a:srgbClr val="1C5F8B"/>
                </a:gs>
                <a:gs pos="100000">
                  <a:srgbClr val="4E0864"/>
                </a:gs>
              </a:gsLst>
              <a:lin ang="1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400"/>
            </a:p>
          </p:txBody>
        </p:sp>
        <p:sp>
          <p:nvSpPr>
            <p:cNvPr id="2947" name="Freeform: Shape 2946">
              <a:extLst>
                <a:ext uri="{FF2B5EF4-FFF2-40B4-BE49-F238E27FC236}">
                  <a16:creationId xmlns:a16="http://schemas.microsoft.com/office/drawing/2014/main" id="{F857E51C-8394-4067-AA2B-DE2E3138F0DD}"/>
                </a:ext>
              </a:extLst>
            </p:cNvPr>
            <p:cNvSpPr/>
            <p:nvPr userDrawn="1"/>
          </p:nvSpPr>
          <p:spPr>
            <a:xfrm>
              <a:off x="7581564" y="199541"/>
              <a:ext cx="1019834" cy="1019834"/>
            </a:xfrm>
            <a:custGeom>
              <a:avLst/>
              <a:gdLst>
                <a:gd name="connsiteX0" fmla="*/ 0 w 1563433"/>
                <a:gd name="connsiteY0" fmla="*/ 781717 h 1563433"/>
                <a:gd name="connsiteX1" fmla="*/ 781717 w 1563433"/>
                <a:gd name="connsiteY1" fmla="*/ 1563434 h 1563433"/>
                <a:gd name="connsiteX2" fmla="*/ 1563434 w 1563433"/>
                <a:gd name="connsiteY2" fmla="*/ 781717 h 1563433"/>
                <a:gd name="connsiteX3" fmla="*/ 781717 w 1563433"/>
                <a:gd name="connsiteY3" fmla="*/ 0 h 1563433"/>
                <a:gd name="connsiteX4" fmla="*/ 0 w 1563433"/>
                <a:gd name="connsiteY4" fmla="*/ 781717 h 156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3433" h="1563433">
                  <a:moveTo>
                    <a:pt x="0" y="781717"/>
                  </a:moveTo>
                  <a:cubicBezTo>
                    <a:pt x="0" y="1213390"/>
                    <a:pt x="349949" y="1563434"/>
                    <a:pt x="781717" y="1563434"/>
                  </a:cubicBezTo>
                  <a:cubicBezTo>
                    <a:pt x="1213390" y="1563434"/>
                    <a:pt x="1563434" y="1213485"/>
                    <a:pt x="1563434" y="781717"/>
                  </a:cubicBezTo>
                  <a:cubicBezTo>
                    <a:pt x="1563434" y="350044"/>
                    <a:pt x="1213485" y="0"/>
                    <a:pt x="781717" y="0"/>
                  </a:cubicBezTo>
                  <a:cubicBezTo>
                    <a:pt x="349949" y="0"/>
                    <a:pt x="0" y="350044"/>
                    <a:pt x="0" y="781717"/>
                  </a:cubicBezTo>
                  <a:close/>
                </a:path>
              </a:pathLst>
            </a:custGeom>
            <a:blipFill>
              <a:blip r:embed="rId4"/>
              <a:stretch>
                <a:fillRect/>
              </a:stretch>
            </a:blipFill>
            <a:ln w="9525" cap="flat">
              <a:noFill/>
              <a:prstDash val="solid"/>
              <a:miter/>
            </a:ln>
          </p:spPr>
          <p:txBody>
            <a:bodyPr rtlCol="0" anchor="ctr"/>
            <a:lstStyle/>
            <a:p>
              <a:endParaRPr lang="en-US" sz="2400"/>
            </a:p>
          </p:txBody>
        </p:sp>
        <p:sp>
          <p:nvSpPr>
            <p:cNvPr id="2948" name="Freeform: Shape 2947">
              <a:extLst>
                <a:ext uri="{FF2B5EF4-FFF2-40B4-BE49-F238E27FC236}">
                  <a16:creationId xmlns:a16="http://schemas.microsoft.com/office/drawing/2014/main" id="{5E738061-653D-4DEC-A0CB-63A4B33D0EA4}"/>
                </a:ext>
              </a:extLst>
            </p:cNvPr>
            <p:cNvSpPr/>
            <p:nvPr userDrawn="1"/>
          </p:nvSpPr>
          <p:spPr>
            <a:xfrm>
              <a:off x="8654522" y="977061"/>
              <a:ext cx="409076" cy="409077"/>
            </a:xfrm>
            <a:custGeom>
              <a:avLst/>
              <a:gdLst>
                <a:gd name="connsiteX0" fmla="*/ 0 w 627125"/>
                <a:gd name="connsiteY0" fmla="*/ 313563 h 627126"/>
                <a:gd name="connsiteX1" fmla="*/ 313563 w 627125"/>
                <a:gd name="connsiteY1" fmla="*/ 627126 h 627126"/>
                <a:gd name="connsiteX2" fmla="*/ 627126 w 627125"/>
                <a:gd name="connsiteY2" fmla="*/ 313563 h 627126"/>
                <a:gd name="connsiteX3" fmla="*/ 313563 w 627125"/>
                <a:gd name="connsiteY3" fmla="*/ 0 h 627126"/>
                <a:gd name="connsiteX4" fmla="*/ 0 w 627125"/>
                <a:gd name="connsiteY4" fmla="*/ 313563 h 627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125" h="627126">
                  <a:moveTo>
                    <a:pt x="0" y="313563"/>
                  </a:moveTo>
                  <a:cubicBezTo>
                    <a:pt x="0" y="486728"/>
                    <a:pt x="140398" y="627126"/>
                    <a:pt x="313563" y="627126"/>
                  </a:cubicBezTo>
                  <a:cubicBezTo>
                    <a:pt x="486728" y="627126"/>
                    <a:pt x="627126" y="486728"/>
                    <a:pt x="627126" y="313563"/>
                  </a:cubicBezTo>
                  <a:cubicBezTo>
                    <a:pt x="627126" y="140399"/>
                    <a:pt x="486728" y="0"/>
                    <a:pt x="313563" y="0"/>
                  </a:cubicBezTo>
                  <a:cubicBezTo>
                    <a:pt x="140303" y="0"/>
                    <a:pt x="0" y="140399"/>
                    <a:pt x="0" y="313563"/>
                  </a:cubicBezTo>
                  <a:close/>
                </a:path>
              </a:pathLst>
            </a:custGeom>
            <a:blipFill>
              <a:blip r:embed="rId5"/>
              <a:stretch>
                <a:fillRect/>
              </a:stretch>
            </a:blipFill>
            <a:ln w="9525" cap="flat">
              <a:noFill/>
              <a:prstDash val="solid"/>
              <a:miter/>
            </a:ln>
          </p:spPr>
          <p:txBody>
            <a:bodyPr rtlCol="0" anchor="ctr"/>
            <a:lstStyle/>
            <a:p>
              <a:endParaRPr lang="en-US" sz="2400"/>
            </a:p>
          </p:txBody>
        </p:sp>
        <p:sp>
          <p:nvSpPr>
            <p:cNvPr id="2949" name="Freeform: Shape 2948">
              <a:extLst>
                <a:ext uri="{FF2B5EF4-FFF2-40B4-BE49-F238E27FC236}">
                  <a16:creationId xmlns:a16="http://schemas.microsoft.com/office/drawing/2014/main" id="{E2F050D7-33B6-497E-8F1F-62D92F296CB1}"/>
                </a:ext>
              </a:extLst>
            </p:cNvPr>
            <p:cNvSpPr/>
            <p:nvPr userDrawn="1"/>
          </p:nvSpPr>
          <p:spPr>
            <a:xfrm>
              <a:off x="8608979" y="25758"/>
              <a:ext cx="331163" cy="331163"/>
            </a:xfrm>
            <a:custGeom>
              <a:avLst/>
              <a:gdLst>
                <a:gd name="connsiteX0" fmla="*/ 0 w 507682"/>
                <a:gd name="connsiteY0" fmla="*/ 253841 h 507682"/>
                <a:gd name="connsiteX1" fmla="*/ 253841 w 507682"/>
                <a:gd name="connsiteY1" fmla="*/ 507682 h 507682"/>
                <a:gd name="connsiteX2" fmla="*/ 507682 w 507682"/>
                <a:gd name="connsiteY2" fmla="*/ 253841 h 507682"/>
                <a:gd name="connsiteX3" fmla="*/ 253841 w 507682"/>
                <a:gd name="connsiteY3" fmla="*/ 0 h 507682"/>
                <a:gd name="connsiteX4" fmla="*/ 0 w 507682"/>
                <a:gd name="connsiteY4" fmla="*/ 253841 h 50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682" h="507682">
                  <a:moveTo>
                    <a:pt x="0" y="253841"/>
                  </a:moveTo>
                  <a:cubicBezTo>
                    <a:pt x="0" y="394049"/>
                    <a:pt x="113633" y="507682"/>
                    <a:pt x="253841" y="507682"/>
                  </a:cubicBezTo>
                  <a:cubicBezTo>
                    <a:pt x="394049" y="507682"/>
                    <a:pt x="507682" y="394049"/>
                    <a:pt x="507682" y="253841"/>
                  </a:cubicBezTo>
                  <a:cubicBezTo>
                    <a:pt x="507682" y="113633"/>
                    <a:pt x="394049" y="0"/>
                    <a:pt x="253841" y="0"/>
                  </a:cubicBezTo>
                  <a:cubicBezTo>
                    <a:pt x="113633" y="0"/>
                    <a:pt x="0" y="113633"/>
                    <a:pt x="0" y="253841"/>
                  </a:cubicBezTo>
                  <a:close/>
                </a:path>
              </a:pathLst>
            </a:custGeom>
            <a:blipFill>
              <a:blip r:embed="rId6"/>
              <a:stretch>
                <a:fillRect/>
              </a:stretch>
            </a:blipFill>
            <a:ln w="9525" cap="flat">
              <a:noFill/>
              <a:prstDash val="solid"/>
              <a:miter/>
            </a:ln>
          </p:spPr>
          <p:txBody>
            <a:bodyPr rtlCol="0" anchor="ctr"/>
            <a:lstStyle/>
            <a:p>
              <a:endParaRPr lang="en-US" sz="2400"/>
            </a:p>
          </p:txBody>
        </p:sp>
        <p:sp>
          <p:nvSpPr>
            <p:cNvPr id="2950" name="Freeform: Shape 2949">
              <a:extLst>
                <a:ext uri="{FF2B5EF4-FFF2-40B4-BE49-F238E27FC236}">
                  <a16:creationId xmlns:a16="http://schemas.microsoft.com/office/drawing/2014/main" id="{BFD404AB-8E9D-4050-A55B-E025ADD8BB24}"/>
                </a:ext>
              </a:extLst>
            </p:cNvPr>
            <p:cNvSpPr/>
            <p:nvPr userDrawn="1"/>
          </p:nvSpPr>
          <p:spPr>
            <a:xfrm>
              <a:off x="6897491" y="548785"/>
              <a:ext cx="426101" cy="426101"/>
            </a:xfrm>
            <a:custGeom>
              <a:avLst/>
              <a:gdLst>
                <a:gd name="connsiteX0" fmla="*/ 0 w 653224"/>
                <a:gd name="connsiteY0" fmla="*/ 326612 h 653224"/>
                <a:gd name="connsiteX1" fmla="*/ 326612 w 653224"/>
                <a:gd name="connsiteY1" fmla="*/ 653225 h 653224"/>
                <a:gd name="connsiteX2" fmla="*/ 653225 w 653224"/>
                <a:gd name="connsiteY2" fmla="*/ 326612 h 653224"/>
                <a:gd name="connsiteX3" fmla="*/ 326612 w 653224"/>
                <a:gd name="connsiteY3" fmla="*/ 0 h 653224"/>
                <a:gd name="connsiteX4" fmla="*/ 0 w 653224"/>
                <a:gd name="connsiteY4" fmla="*/ 326612 h 65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224" h="653224">
                  <a:moveTo>
                    <a:pt x="0" y="326612"/>
                  </a:moveTo>
                  <a:cubicBezTo>
                    <a:pt x="0" y="507016"/>
                    <a:pt x="146209" y="653225"/>
                    <a:pt x="326612" y="653225"/>
                  </a:cubicBezTo>
                  <a:cubicBezTo>
                    <a:pt x="507016" y="653225"/>
                    <a:pt x="653225" y="507016"/>
                    <a:pt x="653225" y="326612"/>
                  </a:cubicBezTo>
                  <a:cubicBezTo>
                    <a:pt x="653225" y="146209"/>
                    <a:pt x="507016" y="0"/>
                    <a:pt x="326612" y="0"/>
                  </a:cubicBezTo>
                  <a:cubicBezTo>
                    <a:pt x="146304" y="0"/>
                    <a:pt x="0" y="146209"/>
                    <a:pt x="0" y="326612"/>
                  </a:cubicBezTo>
                  <a:close/>
                </a:path>
              </a:pathLst>
            </a:custGeom>
            <a:blipFill>
              <a:blip r:embed="rId7"/>
              <a:stretch>
                <a:fillRect/>
              </a:stretch>
            </a:blipFill>
            <a:ln w="9525" cap="flat">
              <a:noFill/>
              <a:prstDash val="solid"/>
              <a:miter/>
            </a:ln>
          </p:spPr>
          <p:txBody>
            <a:bodyPr rtlCol="0" anchor="ctr"/>
            <a:lstStyle/>
            <a:p>
              <a:endParaRPr lang="en-US" sz="2400"/>
            </a:p>
          </p:txBody>
        </p:sp>
        <p:sp>
          <p:nvSpPr>
            <p:cNvPr id="2951" name="Freeform: Shape 2950">
              <a:extLst>
                <a:ext uri="{FF2B5EF4-FFF2-40B4-BE49-F238E27FC236}">
                  <a16:creationId xmlns:a16="http://schemas.microsoft.com/office/drawing/2014/main" id="{FF9C4B05-ECC1-46F4-8E0F-722677A3B710}"/>
                </a:ext>
              </a:extLst>
            </p:cNvPr>
            <p:cNvSpPr/>
            <p:nvPr userDrawn="1"/>
          </p:nvSpPr>
          <p:spPr>
            <a:xfrm>
              <a:off x="7250152" y="1187626"/>
              <a:ext cx="221935" cy="221935"/>
            </a:xfrm>
            <a:custGeom>
              <a:avLst/>
              <a:gdLst>
                <a:gd name="connsiteX0" fmla="*/ 0 w 340233"/>
                <a:gd name="connsiteY0" fmla="*/ 170117 h 340233"/>
                <a:gd name="connsiteX1" fmla="*/ 170117 w 340233"/>
                <a:gd name="connsiteY1" fmla="*/ 340233 h 340233"/>
                <a:gd name="connsiteX2" fmla="*/ 340233 w 340233"/>
                <a:gd name="connsiteY2" fmla="*/ 170117 h 340233"/>
                <a:gd name="connsiteX3" fmla="*/ 170117 w 340233"/>
                <a:gd name="connsiteY3" fmla="*/ 0 h 340233"/>
                <a:gd name="connsiteX4" fmla="*/ 0 w 340233"/>
                <a:gd name="connsiteY4" fmla="*/ 170117 h 340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233" h="340233">
                  <a:moveTo>
                    <a:pt x="0" y="170117"/>
                  </a:moveTo>
                  <a:cubicBezTo>
                    <a:pt x="0" y="264033"/>
                    <a:pt x="76200" y="340233"/>
                    <a:pt x="170117" y="340233"/>
                  </a:cubicBezTo>
                  <a:cubicBezTo>
                    <a:pt x="264033" y="340233"/>
                    <a:pt x="340233" y="264033"/>
                    <a:pt x="340233" y="170117"/>
                  </a:cubicBezTo>
                  <a:cubicBezTo>
                    <a:pt x="340233" y="76200"/>
                    <a:pt x="264033" y="0"/>
                    <a:pt x="170117" y="0"/>
                  </a:cubicBezTo>
                  <a:cubicBezTo>
                    <a:pt x="76105" y="95"/>
                    <a:pt x="0" y="76200"/>
                    <a:pt x="0" y="170117"/>
                  </a:cubicBezTo>
                  <a:close/>
                </a:path>
              </a:pathLst>
            </a:custGeom>
            <a:blipFill>
              <a:blip r:embed="rId8"/>
              <a:stretch>
                <a:fillRect/>
              </a:stretch>
            </a:blipFill>
            <a:ln w="9525" cap="flat">
              <a:noFill/>
              <a:prstDash val="solid"/>
              <a:miter/>
            </a:ln>
          </p:spPr>
          <p:txBody>
            <a:bodyPr rtlCol="0" anchor="ctr"/>
            <a:lstStyle/>
            <a:p>
              <a:endParaRPr lang="en-US" sz="2400"/>
            </a:p>
          </p:txBody>
        </p:sp>
        <p:sp>
          <p:nvSpPr>
            <p:cNvPr id="2952" name="Freeform: Shape 2951">
              <a:extLst>
                <a:ext uri="{FF2B5EF4-FFF2-40B4-BE49-F238E27FC236}">
                  <a16:creationId xmlns:a16="http://schemas.microsoft.com/office/drawing/2014/main" id="{43128F46-18DC-40D3-8AD3-705051A83D38}"/>
                </a:ext>
              </a:extLst>
            </p:cNvPr>
            <p:cNvSpPr/>
            <p:nvPr userDrawn="1"/>
          </p:nvSpPr>
          <p:spPr>
            <a:xfrm>
              <a:off x="6273748" y="73165"/>
              <a:ext cx="527128" cy="527127"/>
            </a:xfrm>
            <a:custGeom>
              <a:avLst/>
              <a:gdLst>
                <a:gd name="connsiteX0" fmla="*/ 0 w 808101"/>
                <a:gd name="connsiteY0" fmla="*/ 404050 h 808100"/>
                <a:gd name="connsiteX1" fmla="*/ 404051 w 808101"/>
                <a:gd name="connsiteY1" fmla="*/ 808101 h 808100"/>
                <a:gd name="connsiteX2" fmla="*/ 808101 w 808101"/>
                <a:gd name="connsiteY2" fmla="*/ 404050 h 808100"/>
                <a:gd name="connsiteX3" fmla="*/ 404051 w 808101"/>
                <a:gd name="connsiteY3" fmla="*/ 0 h 808100"/>
                <a:gd name="connsiteX4" fmla="*/ 0 w 808101"/>
                <a:gd name="connsiteY4" fmla="*/ 404050 h 80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101" h="808100">
                  <a:moveTo>
                    <a:pt x="0" y="404050"/>
                  </a:moveTo>
                  <a:cubicBezTo>
                    <a:pt x="0" y="627221"/>
                    <a:pt x="180880" y="808101"/>
                    <a:pt x="404051" y="808101"/>
                  </a:cubicBezTo>
                  <a:cubicBezTo>
                    <a:pt x="627221" y="808101"/>
                    <a:pt x="808101" y="627221"/>
                    <a:pt x="808101" y="404050"/>
                  </a:cubicBezTo>
                  <a:cubicBezTo>
                    <a:pt x="808101" y="180880"/>
                    <a:pt x="627221" y="0"/>
                    <a:pt x="404051" y="0"/>
                  </a:cubicBezTo>
                  <a:cubicBezTo>
                    <a:pt x="180880" y="0"/>
                    <a:pt x="0" y="180975"/>
                    <a:pt x="0" y="404050"/>
                  </a:cubicBezTo>
                  <a:close/>
                </a:path>
              </a:pathLst>
            </a:custGeom>
            <a:blipFill>
              <a:blip r:embed="rId9"/>
              <a:stretch>
                <a:fillRect/>
              </a:stretch>
            </a:blipFill>
            <a:ln w="9525" cap="flat">
              <a:noFill/>
              <a:prstDash val="solid"/>
              <a:miter/>
            </a:ln>
          </p:spPr>
          <p:txBody>
            <a:bodyPr rtlCol="0" anchor="ctr"/>
            <a:lstStyle/>
            <a:p>
              <a:endParaRPr lang="en-US" sz="2400"/>
            </a:p>
          </p:txBody>
        </p:sp>
        <p:grpSp>
          <p:nvGrpSpPr>
            <p:cNvPr id="2953" name="Graphic 2944">
              <a:extLst>
                <a:ext uri="{FF2B5EF4-FFF2-40B4-BE49-F238E27FC236}">
                  <a16:creationId xmlns:a16="http://schemas.microsoft.com/office/drawing/2014/main" id="{C574C91F-ECF6-48A6-AEC8-C79AB4BA2EBA}"/>
                </a:ext>
              </a:extLst>
            </p:cNvPr>
            <p:cNvGrpSpPr/>
            <p:nvPr userDrawn="1"/>
          </p:nvGrpSpPr>
          <p:grpSpPr>
            <a:xfrm>
              <a:off x="6226342" y="-9114"/>
              <a:ext cx="2888067" cy="1453904"/>
              <a:chOff x="5233756" y="-234622"/>
              <a:chExt cx="4427485" cy="2228874"/>
            </a:xfrm>
            <a:solidFill>
              <a:srgbClr val="441162"/>
            </a:solidFill>
            <a:effectLst>
              <a:outerShdw blurRad="63500" sx="102000" sy="102000" algn="ctr" rotWithShape="0">
                <a:prstClr val="black">
                  <a:alpha val="40000"/>
                </a:prstClr>
              </a:outerShdw>
            </a:effectLst>
          </p:grpSpPr>
          <p:sp>
            <p:nvSpPr>
              <p:cNvPr id="2954" name="Freeform: Shape 2953">
                <a:extLst>
                  <a:ext uri="{FF2B5EF4-FFF2-40B4-BE49-F238E27FC236}">
                    <a16:creationId xmlns:a16="http://schemas.microsoft.com/office/drawing/2014/main" id="{39DF8CEB-5685-4372-82A2-45114CF15B49}"/>
                  </a:ext>
                </a:extLst>
              </p:cNvPr>
              <p:cNvSpPr/>
              <p:nvPr/>
            </p:nvSpPr>
            <p:spPr>
              <a:xfrm>
                <a:off x="8846611" y="1171017"/>
                <a:ext cx="814630" cy="814734"/>
              </a:xfrm>
              <a:custGeom>
                <a:avLst/>
                <a:gdLst>
                  <a:gd name="connsiteX0" fmla="*/ 18360 w 814630"/>
                  <a:gd name="connsiteY0" fmla="*/ 105335 h 814734"/>
                  <a:gd name="connsiteX1" fmla="*/ 63413 w 814630"/>
                  <a:gd name="connsiteY1" fmla="*/ 139339 h 814734"/>
                  <a:gd name="connsiteX2" fmla="*/ 111134 w 814630"/>
                  <a:gd name="connsiteY2" fmla="*/ 120289 h 814734"/>
                  <a:gd name="connsiteX3" fmla="*/ 141423 w 814630"/>
                  <a:gd name="connsiteY3" fmla="*/ 131529 h 814734"/>
                  <a:gd name="connsiteX4" fmla="*/ 157330 w 814630"/>
                  <a:gd name="connsiteY4" fmla="*/ 116956 h 814734"/>
                  <a:gd name="connsiteX5" fmla="*/ 406980 w 814630"/>
                  <a:gd name="connsiteY5" fmla="*/ 24182 h 814734"/>
                  <a:gd name="connsiteX6" fmla="*/ 437746 w 814630"/>
                  <a:gd name="connsiteY6" fmla="*/ 84 h 814734"/>
                  <a:gd name="connsiteX7" fmla="*/ 464606 w 814630"/>
                  <a:gd name="connsiteY7" fmla="*/ 31231 h 814734"/>
                  <a:gd name="connsiteX8" fmla="*/ 433460 w 814630"/>
                  <a:gd name="connsiteY8" fmla="*/ 58091 h 814734"/>
                  <a:gd name="connsiteX9" fmla="*/ 406694 w 814630"/>
                  <a:gd name="connsiteY9" fmla="*/ 32088 h 814734"/>
                  <a:gd name="connsiteX10" fmla="*/ 162473 w 814630"/>
                  <a:gd name="connsiteY10" fmla="*/ 122956 h 814734"/>
                  <a:gd name="connsiteX11" fmla="*/ 147424 w 814630"/>
                  <a:gd name="connsiteY11" fmla="*/ 136672 h 814734"/>
                  <a:gd name="connsiteX12" fmla="*/ 165045 w 814630"/>
                  <a:gd name="connsiteY12" fmla="*/ 183059 h 814734"/>
                  <a:gd name="connsiteX13" fmla="*/ 102275 w 814630"/>
                  <a:gd name="connsiteY13" fmla="*/ 237161 h 814734"/>
                  <a:gd name="connsiteX14" fmla="*/ 76939 w 814630"/>
                  <a:gd name="connsiteY14" fmla="*/ 229160 h 814734"/>
                  <a:gd name="connsiteX15" fmla="*/ 36362 w 814630"/>
                  <a:gd name="connsiteY15" fmla="*/ 351080 h 814734"/>
                  <a:gd name="connsiteX16" fmla="*/ 58079 w 814630"/>
                  <a:gd name="connsiteY16" fmla="*/ 381370 h 814734"/>
                  <a:gd name="connsiteX17" fmla="*/ 31981 w 814630"/>
                  <a:gd name="connsiteY17" fmla="*/ 408135 h 814734"/>
                  <a:gd name="connsiteX18" fmla="*/ 350973 w 814630"/>
                  <a:gd name="connsiteY18" fmla="*/ 778467 h 814734"/>
                  <a:gd name="connsiteX19" fmla="*/ 381263 w 814630"/>
                  <a:gd name="connsiteY19" fmla="*/ 756655 h 814734"/>
                  <a:gd name="connsiteX20" fmla="*/ 408028 w 814630"/>
                  <a:gd name="connsiteY20" fmla="*/ 782753 h 814734"/>
                  <a:gd name="connsiteX21" fmla="*/ 778360 w 814630"/>
                  <a:gd name="connsiteY21" fmla="*/ 463761 h 814734"/>
                  <a:gd name="connsiteX22" fmla="*/ 756548 w 814630"/>
                  <a:gd name="connsiteY22" fmla="*/ 433471 h 814734"/>
                  <a:gd name="connsiteX23" fmla="*/ 787694 w 814630"/>
                  <a:gd name="connsiteY23" fmla="*/ 406611 h 814734"/>
                  <a:gd name="connsiteX24" fmla="*/ 814555 w 814630"/>
                  <a:gd name="connsiteY24" fmla="*/ 437758 h 814734"/>
                  <a:gd name="connsiteX25" fmla="*/ 786266 w 814630"/>
                  <a:gd name="connsiteY25" fmla="*/ 464618 h 814734"/>
                  <a:gd name="connsiteX26" fmla="*/ 407742 w 814630"/>
                  <a:gd name="connsiteY26" fmla="*/ 790659 h 814734"/>
                  <a:gd name="connsiteX27" fmla="*/ 376976 w 814630"/>
                  <a:gd name="connsiteY27" fmla="*/ 814662 h 814734"/>
                  <a:gd name="connsiteX28" fmla="*/ 350116 w 814630"/>
                  <a:gd name="connsiteY28" fmla="*/ 786373 h 814734"/>
                  <a:gd name="connsiteX29" fmla="*/ 24075 w 814630"/>
                  <a:gd name="connsiteY29" fmla="*/ 407849 h 814734"/>
                  <a:gd name="connsiteX30" fmla="*/ 72 w 814630"/>
                  <a:gd name="connsiteY30" fmla="*/ 377083 h 814734"/>
                  <a:gd name="connsiteX31" fmla="*/ 28361 w 814630"/>
                  <a:gd name="connsiteY31" fmla="*/ 350223 h 814734"/>
                  <a:gd name="connsiteX32" fmla="*/ 70271 w 814630"/>
                  <a:gd name="connsiteY32" fmla="*/ 224779 h 814734"/>
                  <a:gd name="connsiteX33" fmla="*/ 48173 w 814630"/>
                  <a:gd name="connsiteY33" fmla="*/ 174391 h 814734"/>
                  <a:gd name="connsiteX34" fmla="*/ 53888 w 814630"/>
                  <a:gd name="connsiteY34" fmla="*/ 153246 h 814734"/>
                  <a:gd name="connsiteX35" fmla="*/ 8835 w 814630"/>
                  <a:gd name="connsiteY35" fmla="*/ 119242 h 814734"/>
                  <a:gd name="connsiteX36" fmla="*/ 18360 w 814630"/>
                  <a:gd name="connsiteY36" fmla="*/ 105335 h 81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14630" h="814734">
                    <a:moveTo>
                      <a:pt x="18360" y="105335"/>
                    </a:moveTo>
                    <a:lnTo>
                      <a:pt x="63413" y="139339"/>
                    </a:lnTo>
                    <a:cubicBezTo>
                      <a:pt x="75129" y="126481"/>
                      <a:pt x="92369" y="118861"/>
                      <a:pt x="111134" y="120289"/>
                    </a:cubicBezTo>
                    <a:cubicBezTo>
                      <a:pt x="122564" y="121147"/>
                      <a:pt x="132851" y="125242"/>
                      <a:pt x="141423" y="131529"/>
                    </a:cubicBezTo>
                    <a:cubicBezTo>
                      <a:pt x="146567" y="126576"/>
                      <a:pt x="151901" y="121623"/>
                      <a:pt x="157330" y="116956"/>
                    </a:cubicBezTo>
                    <a:cubicBezTo>
                      <a:pt x="227529" y="56472"/>
                      <a:pt x="315254" y="24182"/>
                      <a:pt x="406980" y="24182"/>
                    </a:cubicBezTo>
                    <a:cubicBezTo>
                      <a:pt x="409457" y="9609"/>
                      <a:pt x="422696" y="-1059"/>
                      <a:pt x="437746" y="84"/>
                    </a:cubicBezTo>
                    <a:cubicBezTo>
                      <a:pt x="453748" y="1322"/>
                      <a:pt x="465750" y="15229"/>
                      <a:pt x="464606" y="31231"/>
                    </a:cubicBezTo>
                    <a:cubicBezTo>
                      <a:pt x="463368" y="47233"/>
                      <a:pt x="449462" y="59234"/>
                      <a:pt x="433460" y="58091"/>
                    </a:cubicBezTo>
                    <a:cubicBezTo>
                      <a:pt x="419172" y="57043"/>
                      <a:pt x="408123" y="45804"/>
                      <a:pt x="406694" y="32088"/>
                    </a:cubicBezTo>
                    <a:cubicBezTo>
                      <a:pt x="316969" y="32088"/>
                      <a:pt x="231149" y="63806"/>
                      <a:pt x="162473" y="122956"/>
                    </a:cubicBezTo>
                    <a:cubicBezTo>
                      <a:pt x="157330" y="127433"/>
                      <a:pt x="152377" y="132005"/>
                      <a:pt x="147424" y="136672"/>
                    </a:cubicBezTo>
                    <a:cubicBezTo>
                      <a:pt x="159425" y="148388"/>
                      <a:pt x="166379" y="165057"/>
                      <a:pt x="165045" y="183059"/>
                    </a:cubicBezTo>
                    <a:cubicBezTo>
                      <a:pt x="162664" y="215349"/>
                      <a:pt x="134565" y="239542"/>
                      <a:pt x="102275" y="237161"/>
                    </a:cubicBezTo>
                    <a:cubicBezTo>
                      <a:pt x="93036" y="236494"/>
                      <a:pt x="84464" y="233637"/>
                      <a:pt x="76939" y="229160"/>
                    </a:cubicBezTo>
                    <a:cubicBezTo>
                      <a:pt x="56651" y="266784"/>
                      <a:pt x="42839" y="307932"/>
                      <a:pt x="36362" y="351080"/>
                    </a:cubicBezTo>
                    <a:cubicBezTo>
                      <a:pt x="49793" y="354509"/>
                      <a:pt x="59127" y="367082"/>
                      <a:pt x="58079" y="381370"/>
                    </a:cubicBezTo>
                    <a:cubicBezTo>
                      <a:pt x="57032" y="395657"/>
                      <a:pt x="45792" y="406706"/>
                      <a:pt x="31981" y="408135"/>
                    </a:cubicBezTo>
                    <a:cubicBezTo>
                      <a:pt x="32171" y="592825"/>
                      <a:pt x="168379" y="750844"/>
                      <a:pt x="350973" y="778467"/>
                    </a:cubicBezTo>
                    <a:cubicBezTo>
                      <a:pt x="354402" y="765037"/>
                      <a:pt x="366975" y="755607"/>
                      <a:pt x="381263" y="756655"/>
                    </a:cubicBezTo>
                    <a:cubicBezTo>
                      <a:pt x="395550" y="757702"/>
                      <a:pt x="406599" y="768942"/>
                      <a:pt x="408028" y="782753"/>
                    </a:cubicBezTo>
                    <a:cubicBezTo>
                      <a:pt x="592718" y="782563"/>
                      <a:pt x="750737" y="646355"/>
                      <a:pt x="778360" y="463761"/>
                    </a:cubicBezTo>
                    <a:cubicBezTo>
                      <a:pt x="764930" y="460332"/>
                      <a:pt x="755500" y="447759"/>
                      <a:pt x="756548" y="433471"/>
                    </a:cubicBezTo>
                    <a:cubicBezTo>
                      <a:pt x="757786" y="417469"/>
                      <a:pt x="771693" y="405468"/>
                      <a:pt x="787694" y="406611"/>
                    </a:cubicBezTo>
                    <a:cubicBezTo>
                      <a:pt x="803696" y="407849"/>
                      <a:pt x="815698" y="421756"/>
                      <a:pt x="814555" y="437758"/>
                    </a:cubicBezTo>
                    <a:cubicBezTo>
                      <a:pt x="813412" y="452807"/>
                      <a:pt x="801029" y="464332"/>
                      <a:pt x="786266" y="464618"/>
                    </a:cubicBezTo>
                    <a:cubicBezTo>
                      <a:pt x="758167" y="651403"/>
                      <a:pt x="596623" y="790564"/>
                      <a:pt x="407742" y="790659"/>
                    </a:cubicBezTo>
                    <a:cubicBezTo>
                      <a:pt x="405170" y="805232"/>
                      <a:pt x="392026" y="815710"/>
                      <a:pt x="376976" y="814662"/>
                    </a:cubicBezTo>
                    <a:cubicBezTo>
                      <a:pt x="361927" y="813519"/>
                      <a:pt x="350402" y="801136"/>
                      <a:pt x="350116" y="786373"/>
                    </a:cubicBezTo>
                    <a:cubicBezTo>
                      <a:pt x="163331" y="758274"/>
                      <a:pt x="24170" y="596730"/>
                      <a:pt x="24075" y="407849"/>
                    </a:cubicBezTo>
                    <a:cubicBezTo>
                      <a:pt x="9502" y="405277"/>
                      <a:pt x="-975" y="392133"/>
                      <a:pt x="72" y="377083"/>
                    </a:cubicBezTo>
                    <a:cubicBezTo>
                      <a:pt x="1215" y="362034"/>
                      <a:pt x="13598" y="350509"/>
                      <a:pt x="28361" y="350223"/>
                    </a:cubicBezTo>
                    <a:cubicBezTo>
                      <a:pt x="35029" y="305836"/>
                      <a:pt x="49221" y="263545"/>
                      <a:pt x="70271" y="224779"/>
                    </a:cubicBezTo>
                    <a:cubicBezTo>
                      <a:pt x="55508" y="213158"/>
                      <a:pt x="46650" y="194584"/>
                      <a:pt x="48173" y="174391"/>
                    </a:cubicBezTo>
                    <a:cubicBezTo>
                      <a:pt x="48745" y="166771"/>
                      <a:pt x="50745" y="159628"/>
                      <a:pt x="53888" y="153246"/>
                    </a:cubicBezTo>
                    <a:lnTo>
                      <a:pt x="8835" y="119242"/>
                    </a:lnTo>
                    <a:lnTo>
                      <a:pt x="18360" y="105335"/>
                    </a:lnTo>
                    <a:close/>
                  </a:path>
                </a:pathLst>
              </a:custGeom>
              <a:solidFill>
                <a:srgbClr val="441162"/>
              </a:solidFill>
              <a:ln w="9525" cap="flat">
                <a:noFill/>
                <a:prstDash val="solid"/>
                <a:miter/>
              </a:ln>
            </p:spPr>
            <p:txBody>
              <a:bodyPr rtlCol="0" anchor="ctr"/>
              <a:lstStyle/>
              <a:p>
                <a:endParaRPr lang="en-US" sz="2400"/>
              </a:p>
            </p:txBody>
          </p:sp>
          <p:sp>
            <p:nvSpPr>
              <p:cNvPr id="2955" name="Freeform: Shape 2954">
                <a:extLst>
                  <a:ext uri="{FF2B5EF4-FFF2-40B4-BE49-F238E27FC236}">
                    <a16:creationId xmlns:a16="http://schemas.microsoft.com/office/drawing/2014/main" id="{9979F536-B7CB-46EF-B79F-66E6897883F4}"/>
                  </a:ext>
                </a:extLst>
              </p:cNvPr>
              <p:cNvSpPr/>
              <p:nvPr/>
            </p:nvSpPr>
            <p:spPr>
              <a:xfrm>
                <a:off x="8790486" y="-234622"/>
                <a:ext cx="652758" cy="645734"/>
              </a:xfrm>
              <a:custGeom>
                <a:avLst/>
                <a:gdLst>
                  <a:gd name="connsiteX0" fmla="*/ 0 w 652758"/>
                  <a:gd name="connsiteY0" fmla="*/ 569048 h 645734"/>
                  <a:gd name="connsiteX1" fmla="*/ 37433 w 652758"/>
                  <a:gd name="connsiteY1" fmla="*/ 540283 h 645734"/>
                  <a:gd name="connsiteX2" fmla="*/ 32671 w 652758"/>
                  <a:gd name="connsiteY2" fmla="*/ 497611 h 645734"/>
                  <a:gd name="connsiteX3" fmla="*/ 48482 w 652758"/>
                  <a:gd name="connsiteY3" fmla="*/ 475703 h 645734"/>
                  <a:gd name="connsiteX4" fmla="*/ 40291 w 652758"/>
                  <a:gd name="connsiteY4" fmla="*/ 459606 h 645734"/>
                  <a:gd name="connsiteX5" fmla="*/ 21050 w 652758"/>
                  <a:gd name="connsiteY5" fmla="*/ 237769 h 645734"/>
                  <a:gd name="connsiteX6" fmla="*/ 8477 w 652758"/>
                  <a:gd name="connsiteY6" fmla="*/ 207575 h 645734"/>
                  <a:gd name="connsiteX7" fmla="*/ 39529 w 652758"/>
                  <a:gd name="connsiteY7" fmla="*/ 192906 h 645734"/>
                  <a:gd name="connsiteX8" fmla="*/ 54197 w 652758"/>
                  <a:gd name="connsiteY8" fmla="*/ 223958 h 645734"/>
                  <a:gd name="connsiteX9" fmla="*/ 27337 w 652758"/>
                  <a:gd name="connsiteY9" fmla="*/ 239769 h 645734"/>
                  <a:gd name="connsiteX10" fmla="*/ 46196 w 652758"/>
                  <a:gd name="connsiteY10" fmla="*/ 456749 h 645734"/>
                  <a:gd name="connsiteX11" fmla="*/ 53912 w 652758"/>
                  <a:gd name="connsiteY11" fmla="*/ 471893 h 645734"/>
                  <a:gd name="connsiteX12" fmla="*/ 95250 w 652758"/>
                  <a:gd name="connsiteY12" fmla="*/ 467988 h 645734"/>
                  <a:gd name="connsiteX13" fmla="*/ 124873 w 652758"/>
                  <a:gd name="connsiteY13" fmla="*/ 530567 h 645734"/>
                  <a:gd name="connsiteX14" fmla="*/ 112776 w 652758"/>
                  <a:gd name="connsiteY14" fmla="*/ 549236 h 645734"/>
                  <a:gd name="connsiteX15" fmla="*/ 201930 w 652758"/>
                  <a:gd name="connsiteY15" fmla="*/ 609053 h 645734"/>
                  <a:gd name="connsiteX16" fmla="*/ 231172 w 652758"/>
                  <a:gd name="connsiteY16" fmla="*/ 598290 h 645734"/>
                  <a:gd name="connsiteX17" fmla="*/ 246888 w 652758"/>
                  <a:gd name="connsiteY17" fmla="*/ 625246 h 645734"/>
                  <a:gd name="connsiteX18" fmla="*/ 616267 w 652758"/>
                  <a:gd name="connsiteY18" fmla="*/ 450653 h 645734"/>
                  <a:gd name="connsiteX19" fmla="*/ 605409 w 652758"/>
                  <a:gd name="connsiteY19" fmla="*/ 421411 h 645734"/>
                  <a:gd name="connsiteX20" fmla="*/ 632365 w 652758"/>
                  <a:gd name="connsiteY20" fmla="*/ 405695 h 645734"/>
                  <a:gd name="connsiteX21" fmla="*/ 457771 w 652758"/>
                  <a:gd name="connsiteY21" fmla="*/ 36315 h 645734"/>
                  <a:gd name="connsiteX22" fmla="*/ 428530 w 652758"/>
                  <a:gd name="connsiteY22" fmla="*/ 47174 h 645734"/>
                  <a:gd name="connsiteX23" fmla="*/ 413861 w 652758"/>
                  <a:gd name="connsiteY23" fmla="*/ 16122 h 645734"/>
                  <a:gd name="connsiteX24" fmla="*/ 444913 w 652758"/>
                  <a:gd name="connsiteY24" fmla="*/ 1454 h 645734"/>
                  <a:gd name="connsiteX25" fmla="*/ 460343 w 652758"/>
                  <a:gd name="connsiteY25" fmla="*/ 30219 h 645734"/>
                  <a:gd name="connsiteX26" fmla="*/ 638842 w 652758"/>
                  <a:gd name="connsiteY26" fmla="*/ 407695 h 645734"/>
                  <a:gd name="connsiteX27" fmla="*/ 651320 w 652758"/>
                  <a:gd name="connsiteY27" fmla="*/ 437889 h 645734"/>
                  <a:gd name="connsiteX28" fmla="*/ 622554 w 652758"/>
                  <a:gd name="connsiteY28" fmla="*/ 453320 h 645734"/>
                  <a:gd name="connsiteX29" fmla="*/ 245078 w 652758"/>
                  <a:gd name="connsiteY29" fmla="*/ 631818 h 645734"/>
                  <a:gd name="connsiteX30" fmla="*/ 214884 w 652758"/>
                  <a:gd name="connsiteY30" fmla="*/ 644296 h 645734"/>
                  <a:gd name="connsiteX31" fmla="*/ 199454 w 652758"/>
                  <a:gd name="connsiteY31" fmla="*/ 615530 h 645734"/>
                  <a:gd name="connsiteX32" fmla="*/ 107728 w 652758"/>
                  <a:gd name="connsiteY32" fmla="*/ 553904 h 645734"/>
                  <a:gd name="connsiteX33" fmla="*/ 62198 w 652758"/>
                  <a:gd name="connsiteY33" fmla="*/ 560571 h 645734"/>
                  <a:gd name="connsiteX34" fmla="*/ 46387 w 652758"/>
                  <a:gd name="connsiteY34" fmla="*/ 551237 h 645734"/>
                  <a:gd name="connsiteX35" fmla="*/ 8954 w 652758"/>
                  <a:gd name="connsiteY35" fmla="*/ 580002 h 645734"/>
                  <a:gd name="connsiteX36" fmla="*/ 0 w 652758"/>
                  <a:gd name="connsiteY36" fmla="*/ 569048 h 64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52758" h="645734">
                    <a:moveTo>
                      <a:pt x="0" y="569048"/>
                    </a:moveTo>
                    <a:lnTo>
                      <a:pt x="37433" y="540283"/>
                    </a:lnTo>
                    <a:cubicBezTo>
                      <a:pt x="29623" y="527996"/>
                      <a:pt x="27432" y="512375"/>
                      <a:pt x="32671" y="497611"/>
                    </a:cubicBezTo>
                    <a:cubicBezTo>
                      <a:pt x="35909" y="488657"/>
                      <a:pt x="41529" y="481133"/>
                      <a:pt x="48482" y="475703"/>
                    </a:cubicBezTo>
                    <a:cubicBezTo>
                      <a:pt x="45625" y="470465"/>
                      <a:pt x="42863" y="465131"/>
                      <a:pt x="40291" y="459606"/>
                    </a:cubicBezTo>
                    <a:cubicBezTo>
                      <a:pt x="7144" y="389597"/>
                      <a:pt x="667" y="311683"/>
                      <a:pt x="21050" y="237769"/>
                    </a:cubicBezTo>
                    <a:cubicBezTo>
                      <a:pt x="9811" y="232530"/>
                      <a:pt x="4191" y="219481"/>
                      <a:pt x="8477" y="207575"/>
                    </a:cubicBezTo>
                    <a:cubicBezTo>
                      <a:pt x="13049" y="194906"/>
                      <a:pt x="26956" y="188334"/>
                      <a:pt x="39529" y="192906"/>
                    </a:cubicBezTo>
                    <a:cubicBezTo>
                      <a:pt x="52197" y="197383"/>
                      <a:pt x="58769" y="211385"/>
                      <a:pt x="54197" y="223958"/>
                    </a:cubicBezTo>
                    <a:cubicBezTo>
                      <a:pt x="50197" y="235197"/>
                      <a:pt x="38671" y="241674"/>
                      <a:pt x="27337" y="239769"/>
                    </a:cubicBezTo>
                    <a:cubicBezTo>
                      <a:pt x="7429" y="312064"/>
                      <a:pt x="13811" y="388264"/>
                      <a:pt x="46196" y="456749"/>
                    </a:cubicBezTo>
                    <a:cubicBezTo>
                      <a:pt x="48673" y="461892"/>
                      <a:pt x="51245" y="466940"/>
                      <a:pt x="53912" y="471893"/>
                    </a:cubicBezTo>
                    <a:cubicBezTo>
                      <a:pt x="66008" y="464845"/>
                      <a:pt x="80963" y="462940"/>
                      <a:pt x="95250" y="467988"/>
                    </a:cubicBezTo>
                    <a:cubicBezTo>
                      <a:pt x="120682" y="477132"/>
                      <a:pt x="134017" y="505136"/>
                      <a:pt x="124873" y="530567"/>
                    </a:cubicBezTo>
                    <a:cubicBezTo>
                      <a:pt x="122206" y="537902"/>
                      <a:pt x="118015" y="544188"/>
                      <a:pt x="112776" y="549236"/>
                    </a:cubicBezTo>
                    <a:cubicBezTo>
                      <a:pt x="138589" y="574001"/>
                      <a:pt x="168688" y="594194"/>
                      <a:pt x="201930" y="609053"/>
                    </a:cubicBezTo>
                    <a:cubicBezTo>
                      <a:pt x="207645" y="599052"/>
                      <a:pt x="219932" y="594290"/>
                      <a:pt x="231172" y="598290"/>
                    </a:cubicBezTo>
                    <a:cubicBezTo>
                      <a:pt x="242411" y="602291"/>
                      <a:pt x="248888" y="613816"/>
                      <a:pt x="246888" y="625246"/>
                    </a:cubicBezTo>
                    <a:cubicBezTo>
                      <a:pt x="395764" y="666203"/>
                      <a:pt x="553403" y="591623"/>
                      <a:pt x="616267" y="450653"/>
                    </a:cubicBezTo>
                    <a:cubicBezTo>
                      <a:pt x="606171" y="444938"/>
                      <a:pt x="601408" y="432650"/>
                      <a:pt x="605409" y="421411"/>
                    </a:cubicBezTo>
                    <a:cubicBezTo>
                      <a:pt x="609410" y="410171"/>
                      <a:pt x="620935" y="403694"/>
                      <a:pt x="632365" y="405695"/>
                    </a:cubicBezTo>
                    <a:cubicBezTo>
                      <a:pt x="673322" y="256819"/>
                      <a:pt x="598741" y="99180"/>
                      <a:pt x="457771" y="36315"/>
                    </a:cubicBezTo>
                    <a:cubicBezTo>
                      <a:pt x="452056" y="46412"/>
                      <a:pt x="439769" y="51174"/>
                      <a:pt x="428530" y="47174"/>
                    </a:cubicBezTo>
                    <a:cubicBezTo>
                      <a:pt x="415862" y="42697"/>
                      <a:pt x="409289" y="28695"/>
                      <a:pt x="413861" y="16122"/>
                    </a:cubicBezTo>
                    <a:cubicBezTo>
                      <a:pt x="418338" y="3454"/>
                      <a:pt x="432340" y="-3118"/>
                      <a:pt x="444913" y="1454"/>
                    </a:cubicBezTo>
                    <a:cubicBezTo>
                      <a:pt x="456819" y="5740"/>
                      <a:pt x="463296" y="18218"/>
                      <a:pt x="460343" y="30219"/>
                    </a:cubicBezTo>
                    <a:cubicBezTo>
                      <a:pt x="604552" y="94418"/>
                      <a:pt x="680752" y="255581"/>
                      <a:pt x="638842" y="407695"/>
                    </a:cubicBezTo>
                    <a:cubicBezTo>
                      <a:pt x="649986" y="412934"/>
                      <a:pt x="655606" y="425983"/>
                      <a:pt x="651320" y="437889"/>
                    </a:cubicBezTo>
                    <a:cubicBezTo>
                      <a:pt x="647033" y="449795"/>
                      <a:pt x="634555" y="456272"/>
                      <a:pt x="622554" y="453320"/>
                    </a:cubicBezTo>
                    <a:cubicBezTo>
                      <a:pt x="558355" y="597528"/>
                      <a:pt x="397192" y="673728"/>
                      <a:pt x="245078" y="631818"/>
                    </a:cubicBezTo>
                    <a:cubicBezTo>
                      <a:pt x="239839" y="642962"/>
                      <a:pt x="226790" y="648582"/>
                      <a:pt x="214884" y="644296"/>
                    </a:cubicBezTo>
                    <a:cubicBezTo>
                      <a:pt x="202978" y="640010"/>
                      <a:pt x="196501" y="627532"/>
                      <a:pt x="199454" y="615530"/>
                    </a:cubicBezTo>
                    <a:cubicBezTo>
                      <a:pt x="165163" y="600290"/>
                      <a:pt x="134207" y="579431"/>
                      <a:pt x="107728" y="553904"/>
                    </a:cubicBezTo>
                    <a:cubicBezTo>
                      <a:pt x="95060" y="563143"/>
                      <a:pt x="78105" y="566191"/>
                      <a:pt x="62198" y="560571"/>
                    </a:cubicBezTo>
                    <a:cubicBezTo>
                      <a:pt x="56197" y="558380"/>
                      <a:pt x="50863" y="555237"/>
                      <a:pt x="46387" y="551237"/>
                    </a:cubicBezTo>
                    <a:lnTo>
                      <a:pt x="8954" y="580002"/>
                    </a:lnTo>
                    <a:lnTo>
                      <a:pt x="0" y="569048"/>
                    </a:lnTo>
                    <a:close/>
                  </a:path>
                </a:pathLst>
              </a:custGeom>
              <a:solidFill>
                <a:srgbClr val="441162"/>
              </a:solidFill>
              <a:ln w="9525" cap="flat">
                <a:noFill/>
                <a:prstDash val="solid"/>
                <a:miter/>
              </a:ln>
            </p:spPr>
            <p:txBody>
              <a:bodyPr rtlCol="0" anchor="ctr"/>
              <a:lstStyle/>
              <a:p>
                <a:endParaRPr lang="en-US" sz="2400"/>
              </a:p>
            </p:txBody>
          </p:sp>
          <p:sp>
            <p:nvSpPr>
              <p:cNvPr id="2956" name="Freeform: Shape 2955">
                <a:extLst>
                  <a:ext uri="{FF2B5EF4-FFF2-40B4-BE49-F238E27FC236}">
                    <a16:creationId xmlns:a16="http://schemas.microsoft.com/office/drawing/2014/main" id="{5F0CEB43-A592-4F73-9A87-41AF60999EC2}"/>
                  </a:ext>
                </a:extLst>
              </p:cNvPr>
              <p:cNvSpPr/>
              <p:nvPr/>
            </p:nvSpPr>
            <p:spPr>
              <a:xfrm>
                <a:off x="7212479" y="-13617"/>
                <a:ext cx="1761172" cy="1761172"/>
              </a:xfrm>
              <a:custGeom>
                <a:avLst/>
                <a:gdLst>
                  <a:gd name="connsiteX0" fmla="*/ 880586 w 1761172"/>
                  <a:gd name="connsiteY0" fmla="*/ 1761173 h 1761172"/>
                  <a:gd name="connsiteX1" fmla="*/ 0 w 1761172"/>
                  <a:gd name="connsiteY1" fmla="*/ 880586 h 1761172"/>
                  <a:gd name="connsiteX2" fmla="*/ 880586 w 1761172"/>
                  <a:gd name="connsiteY2" fmla="*/ 0 h 1761172"/>
                  <a:gd name="connsiteX3" fmla="*/ 1761173 w 1761172"/>
                  <a:gd name="connsiteY3" fmla="*/ 880586 h 1761172"/>
                  <a:gd name="connsiteX4" fmla="*/ 880586 w 1761172"/>
                  <a:gd name="connsiteY4" fmla="*/ 1761173 h 1761172"/>
                  <a:gd name="connsiteX5" fmla="*/ 880586 w 1761172"/>
                  <a:gd name="connsiteY5" fmla="*/ 16669 h 1761172"/>
                  <a:gd name="connsiteX6" fmla="*/ 16669 w 1761172"/>
                  <a:gd name="connsiteY6" fmla="*/ 880586 h 1761172"/>
                  <a:gd name="connsiteX7" fmla="*/ 880586 w 1761172"/>
                  <a:gd name="connsiteY7" fmla="*/ 1744504 h 1761172"/>
                  <a:gd name="connsiteX8" fmla="*/ 1744504 w 1761172"/>
                  <a:gd name="connsiteY8" fmla="*/ 880586 h 1761172"/>
                  <a:gd name="connsiteX9" fmla="*/ 880586 w 1761172"/>
                  <a:gd name="connsiteY9" fmla="*/ 16669 h 1761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1172" h="1761172">
                    <a:moveTo>
                      <a:pt x="880586" y="1761173"/>
                    </a:moveTo>
                    <a:cubicBezTo>
                      <a:pt x="395002" y="1761173"/>
                      <a:pt x="0" y="1366171"/>
                      <a:pt x="0" y="880586"/>
                    </a:cubicBezTo>
                    <a:cubicBezTo>
                      <a:pt x="0" y="395002"/>
                      <a:pt x="395002" y="0"/>
                      <a:pt x="880586" y="0"/>
                    </a:cubicBezTo>
                    <a:cubicBezTo>
                      <a:pt x="1366171" y="0"/>
                      <a:pt x="1761173" y="395002"/>
                      <a:pt x="1761173" y="880586"/>
                    </a:cubicBezTo>
                    <a:cubicBezTo>
                      <a:pt x="1761173" y="1366171"/>
                      <a:pt x="1366171" y="1761173"/>
                      <a:pt x="880586" y="1761173"/>
                    </a:cubicBezTo>
                    <a:close/>
                    <a:moveTo>
                      <a:pt x="880586" y="16669"/>
                    </a:moveTo>
                    <a:cubicBezTo>
                      <a:pt x="404241" y="16669"/>
                      <a:pt x="16669" y="404241"/>
                      <a:pt x="16669" y="880586"/>
                    </a:cubicBezTo>
                    <a:cubicBezTo>
                      <a:pt x="16669" y="1356932"/>
                      <a:pt x="404241" y="1744504"/>
                      <a:pt x="880586" y="1744504"/>
                    </a:cubicBezTo>
                    <a:cubicBezTo>
                      <a:pt x="1356932" y="1744504"/>
                      <a:pt x="1744504" y="1356932"/>
                      <a:pt x="1744504" y="880586"/>
                    </a:cubicBezTo>
                    <a:cubicBezTo>
                      <a:pt x="1744504" y="404241"/>
                      <a:pt x="1356932" y="16669"/>
                      <a:pt x="880586" y="16669"/>
                    </a:cubicBezTo>
                    <a:close/>
                  </a:path>
                </a:pathLst>
              </a:custGeom>
              <a:solidFill>
                <a:srgbClr val="441162"/>
              </a:solidFill>
              <a:ln w="9525" cap="flat">
                <a:noFill/>
                <a:prstDash val="solid"/>
                <a:miter/>
              </a:ln>
            </p:spPr>
            <p:txBody>
              <a:bodyPr rtlCol="0" anchor="ctr"/>
              <a:lstStyle/>
              <a:p>
                <a:endParaRPr lang="en-US" sz="2400"/>
              </a:p>
            </p:txBody>
          </p:sp>
          <p:sp>
            <p:nvSpPr>
              <p:cNvPr id="2957" name="Freeform: Shape 2956">
                <a:extLst>
                  <a:ext uri="{FF2B5EF4-FFF2-40B4-BE49-F238E27FC236}">
                    <a16:creationId xmlns:a16="http://schemas.microsoft.com/office/drawing/2014/main" id="{790B4D2A-FDBA-4E87-81A2-4FBA3AEBA709}"/>
                  </a:ext>
                </a:extLst>
              </p:cNvPr>
              <p:cNvSpPr/>
              <p:nvPr/>
            </p:nvSpPr>
            <p:spPr>
              <a:xfrm>
                <a:off x="6906250" y="690470"/>
                <a:ext cx="88963" cy="88963"/>
              </a:xfrm>
              <a:custGeom>
                <a:avLst/>
                <a:gdLst>
                  <a:gd name="connsiteX0" fmla="*/ 88963 w 88963"/>
                  <a:gd name="connsiteY0" fmla="*/ 44482 h 88963"/>
                  <a:gd name="connsiteX1" fmla="*/ 44482 w 88963"/>
                  <a:gd name="connsiteY1" fmla="*/ 88964 h 88963"/>
                  <a:gd name="connsiteX2" fmla="*/ 0 w 88963"/>
                  <a:gd name="connsiteY2" fmla="*/ 44482 h 88963"/>
                  <a:gd name="connsiteX3" fmla="*/ 44482 w 88963"/>
                  <a:gd name="connsiteY3" fmla="*/ 0 h 88963"/>
                  <a:gd name="connsiteX4" fmla="*/ 88963 w 88963"/>
                  <a:gd name="connsiteY4" fmla="*/ 44482 h 88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63" h="88963">
                    <a:moveTo>
                      <a:pt x="88963" y="44482"/>
                    </a:moveTo>
                    <a:cubicBezTo>
                      <a:pt x="88963" y="69048"/>
                      <a:pt x="69048" y="88964"/>
                      <a:pt x="44482" y="88964"/>
                    </a:cubicBezTo>
                    <a:cubicBezTo>
                      <a:pt x="19915" y="88964"/>
                      <a:pt x="0" y="69048"/>
                      <a:pt x="0" y="44482"/>
                    </a:cubicBezTo>
                    <a:cubicBezTo>
                      <a:pt x="0" y="19915"/>
                      <a:pt x="19915" y="0"/>
                      <a:pt x="44482" y="0"/>
                    </a:cubicBezTo>
                    <a:cubicBezTo>
                      <a:pt x="69048" y="0"/>
                      <a:pt x="88963" y="19915"/>
                      <a:pt x="88963" y="44482"/>
                    </a:cubicBezTo>
                    <a:close/>
                  </a:path>
                </a:pathLst>
              </a:custGeom>
              <a:solidFill>
                <a:srgbClr val="441162"/>
              </a:solidFill>
              <a:ln w="9525" cap="flat">
                <a:noFill/>
                <a:prstDash val="solid"/>
                <a:miter/>
              </a:ln>
            </p:spPr>
            <p:txBody>
              <a:bodyPr rtlCol="0" anchor="ctr"/>
              <a:lstStyle/>
              <a:p>
                <a:endParaRPr lang="en-US" sz="2400"/>
              </a:p>
            </p:txBody>
          </p:sp>
          <p:grpSp>
            <p:nvGrpSpPr>
              <p:cNvPr id="2958" name="Graphic 2944">
                <a:extLst>
                  <a:ext uri="{FF2B5EF4-FFF2-40B4-BE49-F238E27FC236}">
                    <a16:creationId xmlns:a16="http://schemas.microsoft.com/office/drawing/2014/main" id="{C574C91F-ECF6-48A6-AEC8-C79AB4BA2EBA}"/>
                  </a:ext>
                </a:extLst>
              </p:cNvPr>
              <p:cNvGrpSpPr/>
              <p:nvPr/>
            </p:nvGrpSpPr>
            <p:grpSpPr>
              <a:xfrm>
                <a:off x="5233756" y="-203930"/>
                <a:ext cx="973839" cy="998989"/>
                <a:chOff x="5233756" y="-203930"/>
                <a:chExt cx="973839" cy="998989"/>
              </a:xfrm>
              <a:solidFill>
                <a:srgbClr val="441162"/>
              </a:solidFill>
            </p:grpSpPr>
            <p:sp>
              <p:nvSpPr>
                <p:cNvPr id="2959" name="Freeform: Shape 2958">
                  <a:extLst>
                    <a:ext uri="{FF2B5EF4-FFF2-40B4-BE49-F238E27FC236}">
                      <a16:creationId xmlns:a16="http://schemas.microsoft.com/office/drawing/2014/main" id="{51FA4811-0108-4175-B4F4-1944646AAC75}"/>
                    </a:ext>
                  </a:extLst>
                </p:cNvPr>
                <p:cNvSpPr/>
                <p:nvPr/>
              </p:nvSpPr>
              <p:spPr>
                <a:xfrm>
                  <a:off x="5274427" y="-6759"/>
                  <a:ext cx="50863" cy="50863"/>
                </a:xfrm>
                <a:custGeom>
                  <a:avLst/>
                  <a:gdLst>
                    <a:gd name="connsiteX0" fmla="*/ 50863 w 50863"/>
                    <a:gd name="connsiteY0" fmla="*/ 25432 h 50863"/>
                    <a:gd name="connsiteX1" fmla="*/ 25432 w 50863"/>
                    <a:gd name="connsiteY1" fmla="*/ 50864 h 50863"/>
                    <a:gd name="connsiteX2" fmla="*/ 0 w 50863"/>
                    <a:gd name="connsiteY2" fmla="*/ 25432 h 50863"/>
                    <a:gd name="connsiteX3" fmla="*/ 25432 w 50863"/>
                    <a:gd name="connsiteY3" fmla="*/ 0 h 50863"/>
                    <a:gd name="connsiteX4" fmla="*/ 50863 w 50863"/>
                    <a:gd name="connsiteY4" fmla="*/ 25432 h 50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63" h="50863">
                      <a:moveTo>
                        <a:pt x="50863" y="25432"/>
                      </a:moveTo>
                      <a:cubicBezTo>
                        <a:pt x="50863" y="39477"/>
                        <a:pt x="39477" y="50864"/>
                        <a:pt x="25432" y="50864"/>
                      </a:cubicBezTo>
                      <a:cubicBezTo>
                        <a:pt x="11386" y="50864"/>
                        <a:pt x="0" y="39477"/>
                        <a:pt x="0" y="25432"/>
                      </a:cubicBezTo>
                      <a:cubicBezTo>
                        <a:pt x="0" y="11386"/>
                        <a:pt x="11386" y="0"/>
                        <a:pt x="25432" y="0"/>
                      </a:cubicBezTo>
                      <a:cubicBezTo>
                        <a:pt x="39477" y="0"/>
                        <a:pt x="50863" y="11386"/>
                        <a:pt x="50863" y="25432"/>
                      </a:cubicBezTo>
                      <a:close/>
                    </a:path>
                  </a:pathLst>
                </a:custGeom>
                <a:solidFill>
                  <a:srgbClr val="441162"/>
                </a:solidFill>
                <a:ln w="9525" cap="flat">
                  <a:noFill/>
                  <a:prstDash val="solid"/>
                  <a:miter/>
                </a:ln>
              </p:spPr>
              <p:txBody>
                <a:bodyPr rtlCol="0" anchor="ctr"/>
                <a:lstStyle/>
                <a:p>
                  <a:endParaRPr lang="en-US" sz="2400"/>
                </a:p>
              </p:txBody>
            </p:sp>
            <p:sp>
              <p:nvSpPr>
                <p:cNvPr id="2960" name="Freeform: Shape 2959">
                  <a:extLst>
                    <a:ext uri="{FF2B5EF4-FFF2-40B4-BE49-F238E27FC236}">
                      <a16:creationId xmlns:a16="http://schemas.microsoft.com/office/drawing/2014/main" id="{A67F2826-5722-4327-A3D9-803BEC543382}"/>
                    </a:ext>
                  </a:extLst>
                </p:cNvPr>
                <p:cNvSpPr/>
                <p:nvPr/>
              </p:nvSpPr>
              <p:spPr>
                <a:xfrm>
                  <a:off x="5233756" y="457012"/>
                  <a:ext cx="50863" cy="50863"/>
                </a:xfrm>
                <a:custGeom>
                  <a:avLst/>
                  <a:gdLst>
                    <a:gd name="connsiteX0" fmla="*/ 50864 w 50863"/>
                    <a:gd name="connsiteY0" fmla="*/ 25432 h 50863"/>
                    <a:gd name="connsiteX1" fmla="*/ 25432 w 50863"/>
                    <a:gd name="connsiteY1" fmla="*/ 50863 h 50863"/>
                    <a:gd name="connsiteX2" fmla="*/ 0 w 50863"/>
                    <a:gd name="connsiteY2" fmla="*/ 25432 h 50863"/>
                    <a:gd name="connsiteX3" fmla="*/ 25432 w 50863"/>
                    <a:gd name="connsiteY3" fmla="*/ 0 h 50863"/>
                    <a:gd name="connsiteX4" fmla="*/ 50864 w 50863"/>
                    <a:gd name="connsiteY4" fmla="*/ 25432 h 50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63" h="50863">
                      <a:moveTo>
                        <a:pt x="50864" y="25432"/>
                      </a:moveTo>
                      <a:cubicBezTo>
                        <a:pt x="50864" y="39477"/>
                        <a:pt x="39477" y="50863"/>
                        <a:pt x="25432" y="50863"/>
                      </a:cubicBezTo>
                      <a:cubicBezTo>
                        <a:pt x="11386" y="50863"/>
                        <a:pt x="0" y="39477"/>
                        <a:pt x="0" y="25432"/>
                      </a:cubicBezTo>
                      <a:cubicBezTo>
                        <a:pt x="0" y="11386"/>
                        <a:pt x="11386" y="0"/>
                        <a:pt x="25432" y="0"/>
                      </a:cubicBezTo>
                      <a:cubicBezTo>
                        <a:pt x="39477" y="0"/>
                        <a:pt x="50864" y="11386"/>
                        <a:pt x="50864" y="25432"/>
                      </a:cubicBezTo>
                      <a:close/>
                    </a:path>
                  </a:pathLst>
                </a:custGeom>
                <a:solidFill>
                  <a:srgbClr val="441162"/>
                </a:solidFill>
                <a:ln w="9525" cap="flat">
                  <a:noFill/>
                  <a:prstDash val="solid"/>
                  <a:miter/>
                </a:ln>
              </p:spPr>
              <p:txBody>
                <a:bodyPr rtlCol="0" anchor="ctr"/>
                <a:lstStyle/>
                <a:p>
                  <a:endParaRPr lang="en-US" sz="2400"/>
                </a:p>
              </p:txBody>
            </p:sp>
            <p:sp>
              <p:nvSpPr>
                <p:cNvPr id="2961" name="Freeform: Shape 2960">
                  <a:extLst>
                    <a:ext uri="{FF2B5EF4-FFF2-40B4-BE49-F238E27FC236}">
                      <a16:creationId xmlns:a16="http://schemas.microsoft.com/office/drawing/2014/main" id="{C2A5AA12-F60D-46C7-8812-CF3EC49D8A42}"/>
                    </a:ext>
                  </a:extLst>
                </p:cNvPr>
                <p:cNvSpPr/>
                <p:nvPr/>
              </p:nvSpPr>
              <p:spPr>
                <a:xfrm>
                  <a:off x="5248138" y="-203930"/>
                  <a:ext cx="959456" cy="998989"/>
                </a:xfrm>
                <a:custGeom>
                  <a:avLst/>
                  <a:gdLst>
                    <a:gd name="connsiteX0" fmla="*/ 915829 w 959456"/>
                    <a:gd name="connsiteY0" fmla="*/ 295279 h 998989"/>
                    <a:gd name="connsiteX1" fmla="*/ 255746 w 959456"/>
                    <a:gd name="connsiteY1" fmla="*/ 43628 h 998989"/>
                    <a:gd name="connsiteX2" fmla="*/ 45720 w 959456"/>
                    <a:gd name="connsiteY2" fmla="*/ 220698 h 998989"/>
                    <a:gd name="connsiteX3" fmla="*/ 53721 w 959456"/>
                    <a:gd name="connsiteY3" fmla="*/ 225651 h 998989"/>
                    <a:gd name="connsiteX4" fmla="*/ 259556 w 959456"/>
                    <a:gd name="connsiteY4" fmla="*/ 52201 h 998989"/>
                    <a:gd name="connsiteX5" fmla="*/ 907161 w 959456"/>
                    <a:gd name="connsiteY5" fmla="*/ 299089 h 998989"/>
                    <a:gd name="connsiteX6" fmla="*/ 660273 w 959456"/>
                    <a:gd name="connsiteY6" fmla="*/ 946693 h 998989"/>
                    <a:gd name="connsiteX7" fmla="*/ 12668 w 959456"/>
                    <a:gd name="connsiteY7" fmla="*/ 699805 h 998989"/>
                    <a:gd name="connsiteX8" fmla="*/ 8763 w 959456"/>
                    <a:gd name="connsiteY8" fmla="*/ 690471 h 998989"/>
                    <a:gd name="connsiteX9" fmla="*/ 0 w 959456"/>
                    <a:gd name="connsiteY9" fmla="*/ 693900 h 998989"/>
                    <a:gd name="connsiteX10" fmla="*/ 4096 w 959456"/>
                    <a:gd name="connsiteY10" fmla="*/ 703711 h 998989"/>
                    <a:gd name="connsiteX11" fmla="*/ 664178 w 959456"/>
                    <a:gd name="connsiteY11" fmla="*/ 955361 h 998989"/>
                    <a:gd name="connsiteX12" fmla="*/ 915829 w 959456"/>
                    <a:gd name="connsiteY12" fmla="*/ 295279 h 99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9456" h="998989">
                      <a:moveTo>
                        <a:pt x="915829" y="295279"/>
                      </a:moveTo>
                      <a:cubicBezTo>
                        <a:pt x="803243" y="43914"/>
                        <a:pt x="507111" y="-68957"/>
                        <a:pt x="255746" y="43628"/>
                      </a:cubicBezTo>
                      <a:cubicBezTo>
                        <a:pt x="167259" y="83252"/>
                        <a:pt x="96107" y="145641"/>
                        <a:pt x="45720" y="220698"/>
                      </a:cubicBezTo>
                      <a:lnTo>
                        <a:pt x="53721" y="225651"/>
                      </a:lnTo>
                      <a:cubicBezTo>
                        <a:pt x="103156" y="152118"/>
                        <a:pt x="172879" y="91063"/>
                        <a:pt x="259556" y="52201"/>
                      </a:cubicBezTo>
                      <a:cubicBezTo>
                        <a:pt x="506159" y="-58289"/>
                        <a:pt x="796671" y="52486"/>
                        <a:pt x="907161" y="299089"/>
                      </a:cubicBezTo>
                      <a:cubicBezTo>
                        <a:pt x="1017651" y="545691"/>
                        <a:pt x="906875" y="836203"/>
                        <a:pt x="660273" y="946693"/>
                      </a:cubicBezTo>
                      <a:cubicBezTo>
                        <a:pt x="413671" y="1057183"/>
                        <a:pt x="123158" y="946408"/>
                        <a:pt x="12668" y="699805"/>
                      </a:cubicBezTo>
                      <a:cubicBezTo>
                        <a:pt x="11240" y="696662"/>
                        <a:pt x="10096" y="693519"/>
                        <a:pt x="8763" y="690471"/>
                      </a:cubicBezTo>
                      <a:lnTo>
                        <a:pt x="0" y="693900"/>
                      </a:lnTo>
                      <a:cubicBezTo>
                        <a:pt x="1333" y="697138"/>
                        <a:pt x="2667" y="700472"/>
                        <a:pt x="4096" y="703711"/>
                      </a:cubicBezTo>
                      <a:cubicBezTo>
                        <a:pt x="116681" y="955075"/>
                        <a:pt x="412814" y="1067947"/>
                        <a:pt x="664178" y="955361"/>
                      </a:cubicBezTo>
                      <a:cubicBezTo>
                        <a:pt x="915543" y="842776"/>
                        <a:pt x="1028414" y="546643"/>
                        <a:pt x="915829" y="295279"/>
                      </a:cubicBezTo>
                      <a:close/>
                    </a:path>
                  </a:pathLst>
                </a:custGeom>
                <a:solidFill>
                  <a:srgbClr val="441162"/>
                </a:solidFill>
                <a:ln w="9525" cap="flat">
                  <a:noFill/>
                  <a:prstDash val="solid"/>
                  <a:miter/>
                </a:ln>
              </p:spPr>
              <p:txBody>
                <a:bodyPr rtlCol="0" anchor="ctr"/>
                <a:lstStyle/>
                <a:p>
                  <a:endParaRPr lang="en-US" sz="2400"/>
                </a:p>
              </p:txBody>
            </p:sp>
          </p:grpSp>
          <p:grpSp>
            <p:nvGrpSpPr>
              <p:cNvPr id="2962" name="Graphic 2944">
                <a:extLst>
                  <a:ext uri="{FF2B5EF4-FFF2-40B4-BE49-F238E27FC236}">
                    <a16:creationId xmlns:a16="http://schemas.microsoft.com/office/drawing/2014/main" id="{C574C91F-ECF6-48A6-AEC8-C79AB4BA2EBA}"/>
                  </a:ext>
                </a:extLst>
              </p:cNvPr>
              <p:cNvGrpSpPr/>
              <p:nvPr/>
            </p:nvGrpSpPr>
            <p:grpSpPr>
              <a:xfrm>
                <a:off x="6154728" y="526777"/>
                <a:ext cx="852985" cy="840973"/>
                <a:chOff x="6154728" y="526777"/>
                <a:chExt cx="852985" cy="840973"/>
              </a:xfrm>
              <a:solidFill>
                <a:srgbClr val="441162"/>
              </a:solidFill>
            </p:grpSpPr>
            <p:sp>
              <p:nvSpPr>
                <p:cNvPr id="2963" name="Freeform: Shape 2962">
                  <a:extLst>
                    <a:ext uri="{FF2B5EF4-FFF2-40B4-BE49-F238E27FC236}">
                      <a16:creationId xmlns:a16="http://schemas.microsoft.com/office/drawing/2014/main" id="{17B89891-5BE6-4136-A881-91C4EB7E3141}"/>
                    </a:ext>
                  </a:extLst>
                </p:cNvPr>
                <p:cNvSpPr/>
                <p:nvPr/>
              </p:nvSpPr>
              <p:spPr>
                <a:xfrm>
                  <a:off x="6154728" y="866968"/>
                  <a:ext cx="42862" cy="42862"/>
                </a:xfrm>
                <a:custGeom>
                  <a:avLst/>
                  <a:gdLst>
                    <a:gd name="connsiteX0" fmla="*/ 42863 w 42862"/>
                    <a:gd name="connsiteY0" fmla="*/ 21431 h 42862"/>
                    <a:gd name="connsiteX1" fmla="*/ 21431 w 42862"/>
                    <a:gd name="connsiteY1" fmla="*/ 42863 h 42862"/>
                    <a:gd name="connsiteX2" fmla="*/ 0 w 42862"/>
                    <a:gd name="connsiteY2" fmla="*/ 21431 h 42862"/>
                    <a:gd name="connsiteX3" fmla="*/ 21431 w 42862"/>
                    <a:gd name="connsiteY3" fmla="*/ 0 h 42862"/>
                    <a:gd name="connsiteX4" fmla="*/ 42863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3" y="21431"/>
                      </a:moveTo>
                      <a:cubicBezTo>
                        <a:pt x="42863" y="33267"/>
                        <a:pt x="33267" y="42863"/>
                        <a:pt x="21431" y="42863"/>
                      </a:cubicBezTo>
                      <a:cubicBezTo>
                        <a:pt x="9595" y="42863"/>
                        <a:pt x="0" y="33267"/>
                        <a:pt x="0" y="21431"/>
                      </a:cubicBezTo>
                      <a:cubicBezTo>
                        <a:pt x="0" y="9595"/>
                        <a:pt x="9595" y="0"/>
                        <a:pt x="21431" y="0"/>
                      </a:cubicBezTo>
                      <a:cubicBezTo>
                        <a:pt x="33267" y="0"/>
                        <a:pt x="42863" y="9595"/>
                        <a:pt x="42863" y="21431"/>
                      </a:cubicBezTo>
                      <a:close/>
                    </a:path>
                  </a:pathLst>
                </a:custGeom>
                <a:solidFill>
                  <a:srgbClr val="441162"/>
                </a:solidFill>
                <a:ln w="9525" cap="flat">
                  <a:noFill/>
                  <a:prstDash val="solid"/>
                  <a:miter/>
                </a:ln>
              </p:spPr>
              <p:txBody>
                <a:bodyPr rtlCol="0" anchor="ctr"/>
                <a:lstStyle/>
                <a:p>
                  <a:endParaRPr lang="en-US" sz="2400"/>
                </a:p>
              </p:txBody>
            </p:sp>
            <p:sp>
              <p:nvSpPr>
                <p:cNvPr id="2964" name="Freeform: Shape 2963">
                  <a:extLst>
                    <a:ext uri="{FF2B5EF4-FFF2-40B4-BE49-F238E27FC236}">
                      <a16:creationId xmlns:a16="http://schemas.microsoft.com/office/drawing/2014/main" id="{87AE9623-0FC0-497C-9C47-4DFCEB8AFDE5}"/>
                    </a:ext>
                  </a:extLst>
                </p:cNvPr>
                <p:cNvSpPr/>
                <p:nvPr/>
              </p:nvSpPr>
              <p:spPr>
                <a:xfrm>
                  <a:off x="6295126" y="1232919"/>
                  <a:ext cx="42862" cy="42862"/>
                </a:xfrm>
                <a:custGeom>
                  <a:avLst/>
                  <a:gdLst>
                    <a:gd name="connsiteX0" fmla="*/ 42863 w 42862"/>
                    <a:gd name="connsiteY0" fmla="*/ 21431 h 42862"/>
                    <a:gd name="connsiteX1" fmla="*/ 21431 w 42862"/>
                    <a:gd name="connsiteY1" fmla="*/ 42863 h 42862"/>
                    <a:gd name="connsiteX2" fmla="*/ 0 w 42862"/>
                    <a:gd name="connsiteY2" fmla="*/ 21431 h 42862"/>
                    <a:gd name="connsiteX3" fmla="*/ 21431 w 42862"/>
                    <a:gd name="connsiteY3" fmla="*/ 0 h 42862"/>
                    <a:gd name="connsiteX4" fmla="*/ 42863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3" y="21431"/>
                      </a:moveTo>
                      <a:cubicBezTo>
                        <a:pt x="42863" y="33267"/>
                        <a:pt x="33267" y="42863"/>
                        <a:pt x="21431" y="42863"/>
                      </a:cubicBezTo>
                      <a:cubicBezTo>
                        <a:pt x="9595" y="42863"/>
                        <a:pt x="0" y="33267"/>
                        <a:pt x="0" y="21431"/>
                      </a:cubicBezTo>
                      <a:cubicBezTo>
                        <a:pt x="0" y="9595"/>
                        <a:pt x="9595" y="0"/>
                        <a:pt x="21431" y="0"/>
                      </a:cubicBezTo>
                      <a:cubicBezTo>
                        <a:pt x="33267" y="0"/>
                        <a:pt x="42863" y="9595"/>
                        <a:pt x="42863" y="21431"/>
                      </a:cubicBezTo>
                      <a:close/>
                    </a:path>
                  </a:pathLst>
                </a:custGeom>
                <a:solidFill>
                  <a:srgbClr val="441162"/>
                </a:solidFill>
                <a:ln w="9525" cap="flat">
                  <a:noFill/>
                  <a:prstDash val="solid"/>
                  <a:miter/>
                </a:ln>
              </p:spPr>
              <p:txBody>
                <a:bodyPr rtlCol="0" anchor="ctr"/>
                <a:lstStyle/>
                <a:p>
                  <a:endParaRPr lang="en-US" sz="2400"/>
                </a:p>
              </p:txBody>
            </p:sp>
            <p:sp>
              <p:nvSpPr>
                <p:cNvPr id="2965" name="Freeform: Shape 2964">
                  <a:extLst>
                    <a:ext uri="{FF2B5EF4-FFF2-40B4-BE49-F238E27FC236}">
                      <a16:creationId xmlns:a16="http://schemas.microsoft.com/office/drawing/2014/main" id="{DBD7BA5B-0948-4E8A-BD69-FC1179E36882}"/>
                    </a:ext>
                  </a:extLst>
                </p:cNvPr>
                <p:cNvSpPr/>
                <p:nvPr/>
              </p:nvSpPr>
              <p:spPr>
                <a:xfrm>
                  <a:off x="6170920" y="526777"/>
                  <a:ext cx="836793" cy="840973"/>
                </a:xfrm>
                <a:custGeom>
                  <a:avLst/>
                  <a:gdLst>
                    <a:gd name="connsiteX0" fmla="*/ 685991 w 836793"/>
                    <a:gd name="connsiteY0" fmla="*/ 97589 h 840973"/>
                    <a:gd name="connsiteX1" fmla="*/ 93536 w 836793"/>
                    <a:gd name="connsiteY1" fmla="*/ 150929 h 840973"/>
                    <a:gd name="connsiteX2" fmla="*/ 0 w 836793"/>
                    <a:gd name="connsiteY2" fmla="*/ 362479 h 840973"/>
                    <a:gd name="connsiteX3" fmla="*/ 7906 w 836793"/>
                    <a:gd name="connsiteY3" fmla="*/ 363241 h 840973"/>
                    <a:gd name="connsiteX4" fmla="*/ 99631 w 836793"/>
                    <a:gd name="connsiteY4" fmla="*/ 155977 h 840973"/>
                    <a:gd name="connsiteX5" fmla="*/ 680942 w 836793"/>
                    <a:gd name="connsiteY5" fmla="*/ 103685 h 840973"/>
                    <a:gd name="connsiteX6" fmla="*/ 733234 w 836793"/>
                    <a:gd name="connsiteY6" fmla="*/ 684996 h 840973"/>
                    <a:gd name="connsiteX7" fmla="*/ 151924 w 836793"/>
                    <a:gd name="connsiteY7" fmla="*/ 737288 h 840973"/>
                    <a:gd name="connsiteX8" fmla="*/ 145542 w 836793"/>
                    <a:gd name="connsiteY8" fmla="*/ 731668 h 840973"/>
                    <a:gd name="connsiteX9" fmla="*/ 140113 w 836793"/>
                    <a:gd name="connsiteY9" fmla="*/ 737479 h 840973"/>
                    <a:gd name="connsiteX10" fmla="*/ 146780 w 836793"/>
                    <a:gd name="connsiteY10" fmla="*/ 743384 h 840973"/>
                    <a:gd name="connsiteX11" fmla="*/ 739235 w 836793"/>
                    <a:gd name="connsiteY11" fmla="*/ 690044 h 840973"/>
                    <a:gd name="connsiteX12" fmla="*/ 685991 w 836793"/>
                    <a:gd name="connsiteY12" fmla="*/ 97589 h 840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36793" h="840973">
                      <a:moveTo>
                        <a:pt x="685991" y="97589"/>
                      </a:moveTo>
                      <a:cubicBezTo>
                        <a:pt x="507968" y="-51096"/>
                        <a:pt x="242125" y="-27188"/>
                        <a:pt x="93536" y="150929"/>
                      </a:cubicBezTo>
                      <a:cubicBezTo>
                        <a:pt x="41243" y="213604"/>
                        <a:pt x="10382" y="287041"/>
                        <a:pt x="0" y="362479"/>
                      </a:cubicBezTo>
                      <a:lnTo>
                        <a:pt x="7906" y="363241"/>
                      </a:lnTo>
                      <a:cubicBezTo>
                        <a:pt x="18098" y="289327"/>
                        <a:pt x="48387" y="217318"/>
                        <a:pt x="99631" y="155977"/>
                      </a:cubicBezTo>
                      <a:cubicBezTo>
                        <a:pt x="245459" y="-18711"/>
                        <a:pt x="506254" y="-42143"/>
                        <a:pt x="680942" y="103685"/>
                      </a:cubicBezTo>
                      <a:cubicBezTo>
                        <a:pt x="855631" y="249513"/>
                        <a:pt x="879062" y="510307"/>
                        <a:pt x="733234" y="684996"/>
                      </a:cubicBezTo>
                      <a:cubicBezTo>
                        <a:pt x="587407" y="859684"/>
                        <a:pt x="326612" y="883116"/>
                        <a:pt x="151924" y="737288"/>
                      </a:cubicBezTo>
                      <a:cubicBezTo>
                        <a:pt x="149733" y="735478"/>
                        <a:pt x="147638" y="733478"/>
                        <a:pt x="145542" y="731668"/>
                      </a:cubicBezTo>
                      <a:lnTo>
                        <a:pt x="140113" y="737479"/>
                      </a:lnTo>
                      <a:cubicBezTo>
                        <a:pt x="142399" y="739479"/>
                        <a:pt x="144494" y="741479"/>
                        <a:pt x="146780" y="743384"/>
                      </a:cubicBezTo>
                      <a:cubicBezTo>
                        <a:pt x="324803" y="892069"/>
                        <a:pt x="590645" y="868162"/>
                        <a:pt x="739235" y="690044"/>
                      </a:cubicBezTo>
                      <a:cubicBezTo>
                        <a:pt x="887825" y="511927"/>
                        <a:pt x="864013" y="246274"/>
                        <a:pt x="685991" y="97589"/>
                      </a:cubicBezTo>
                      <a:close/>
                    </a:path>
                  </a:pathLst>
                </a:custGeom>
                <a:solidFill>
                  <a:srgbClr val="441162"/>
                </a:solidFill>
                <a:ln w="9525" cap="flat">
                  <a:noFill/>
                  <a:prstDash val="solid"/>
                  <a:miter/>
                </a:ln>
              </p:spPr>
              <p:txBody>
                <a:bodyPr rtlCol="0" anchor="ctr"/>
                <a:lstStyle/>
                <a:p>
                  <a:endParaRPr lang="en-US" sz="2400"/>
                </a:p>
              </p:txBody>
            </p:sp>
          </p:grpSp>
          <p:grpSp>
            <p:nvGrpSpPr>
              <p:cNvPr id="2966" name="Graphic 2944">
                <a:extLst>
                  <a:ext uri="{FF2B5EF4-FFF2-40B4-BE49-F238E27FC236}">
                    <a16:creationId xmlns:a16="http://schemas.microsoft.com/office/drawing/2014/main" id="{C574C91F-ECF6-48A6-AEC8-C79AB4BA2EBA}"/>
                  </a:ext>
                </a:extLst>
              </p:cNvPr>
              <p:cNvGrpSpPr/>
              <p:nvPr/>
            </p:nvGrpSpPr>
            <p:grpSpPr>
              <a:xfrm>
                <a:off x="6759102" y="1554400"/>
                <a:ext cx="431552" cy="439851"/>
                <a:chOff x="6759102" y="1554400"/>
                <a:chExt cx="431552" cy="439851"/>
              </a:xfrm>
              <a:solidFill>
                <a:srgbClr val="441162"/>
              </a:solidFill>
            </p:grpSpPr>
            <p:sp>
              <p:nvSpPr>
                <p:cNvPr id="2967" name="Freeform: Shape 2966">
                  <a:extLst>
                    <a:ext uri="{FF2B5EF4-FFF2-40B4-BE49-F238E27FC236}">
                      <a16:creationId xmlns:a16="http://schemas.microsoft.com/office/drawing/2014/main" id="{D9ECBBEC-42BF-49D3-AD07-79D31A6FC28C}"/>
                    </a:ext>
                  </a:extLst>
                </p:cNvPr>
                <p:cNvSpPr/>
                <p:nvPr/>
              </p:nvSpPr>
              <p:spPr>
                <a:xfrm>
                  <a:off x="6962448" y="1972344"/>
                  <a:ext cx="21907" cy="21907"/>
                </a:xfrm>
                <a:custGeom>
                  <a:avLst/>
                  <a:gdLst>
                    <a:gd name="connsiteX0" fmla="*/ 21907 w 21907"/>
                    <a:gd name="connsiteY0" fmla="*/ 10954 h 21907"/>
                    <a:gd name="connsiteX1" fmla="*/ 10954 w 21907"/>
                    <a:gd name="connsiteY1" fmla="*/ 21907 h 21907"/>
                    <a:gd name="connsiteX2" fmla="*/ 0 w 21907"/>
                    <a:gd name="connsiteY2" fmla="*/ 10954 h 21907"/>
                    <a:gd name="connsiteX3" fmla="*/ 10954 w 21907"/>
                    <a:gd name="connsiteY3" fmla="*/ 0 h 21907"/>
                    <a:gd name="connsiteX4" fmla="*/ 21907 w 21907"/>
                    <a:gd name="connsiteY4" fmla="*/ 10954 h 21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7" h="21907">
                      <a:moveTo>
                        <a:pt x="21907" y="10954"/>
                      </a:moveTo>
                      <a:cubicBezTo>
                        <a:pt x="21907" y="17003"/>
                        <a:pt x="17003" y="21907"/>
                        <a:pt x="10954" y="21907"/>
                      </a:cubicBezTo>
                      <a:cubicBezTo>
                        <a:pt x="4904" y="21907"/>
                        <a:pt x="0" y="17003"/>
                        <a:pt x="0" y="10954"/>
                      </a:cubicBezTo>
                      <a:cubicBezTo>
                        <a:pt x="0" y="4904"/>
                        <a:pt x="4904" y="0"/>
                        <a:pt x="10954" y="0"/>
                      </a:cubicBezTo>
                      <a:cubicBezTo>
                        <a:pt x="17003" y="0"/>
                        <a:pt x="21907" y="4904"/>
                        <a:pt x="21907" y="10954"/>
                      </a:cubicBezTo>
                      <a:close/>
                    </a:path>
                  </a:pathLst>
                </a:custGeom>
                <a:solidFill>
                  <a:srgbClr val="441162"/>
                </a:solidFill>
                <a:ln w="9525" cap="flat">
                  <a:noFill/>
                  <a:prstDash val="solid"/>
                  <a:miter/>
                </a:ln>
              </p:spPr>
              <p:txBody>
                <a:bodyPr rtlCol="0" anchor="ctr"/>
                <a:lstStyle/>
                <a:p>
                  <a:endParaRPr lang="en-US" sz="2400"/>
                </a:p>
              </p:txBody>
            </p:sp>
            <p:sp>
              <p:nvSpPr>
                <p:cNvPr id="2968" name="Freeform: Shape 2967">
                  <a:extLst>
                    <a:ext uri="{FF2B5EF4-FFF2-40B4-BE49-F238E27FC236}">
                      <a16:creationId xmlns:a16="http://schemas.microsoft.com/office/drawing/2014/main" id="{132B7942-0345-44DD-8F7E-6036F2019915}"/>
                    </a:ext>
                  </a:extLst>
                </p:cNvPr>
                <p:cNvSpPr/>
                <p:nvPr/>
              </p:nvSpPr>
              <p:spPr>
                <a:xfrm>
                  <a:off x="7138756" y="1875570"/>
                  <a:ext cx="21907" cy="21907"/>
                </a:xfrm>
                <a:custGeom>
                  <a:avLst/>
                  <a:gdLst>
                    <a:gd name="connsiteX0" fmla="*/ 21908 w 21907"/>
                    <a:gd name="connsiteY0" fmla="*/ 10954 h 21907"/>
                    <a:gd name="connsiteX1" fmla="*/ 10954 w 21907"/>
                    <a:gd name="connsiteY1" fmla="*/ 21907 h 21907"/>
                    <a:gd name="connsiteX2" fmla="*/ 0 w 21907"/>
                    <a:gd name="connsiteY2" fmla="*/ 10954 h 21907"/>
                    <a:gd name="connsiteX3" fmla="*/ 10954 w 21907"/>
                    <a:gd name="connsiteY3" fmla="*/ 0 h 21907"/>
                    <a:gd name="connsiteX4" fmla="*/ 21908 w 21907"/>
                    <a:gd name="connsiteY4" fmla="*/ 10954 h 21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7" h="21907">
                      <a:moveTo>
                        <a:pt x="21908" y="10954"/>
                      </a:moveTo>
                      <a:cubicBezTo>
                        <a:pt x="21908" y="17003"/>
                        <a:pt x="17003" y="21907"/>
                        <a:pt x="10954" y="21907"/>
                      </a:cubicBezTo>
                      <a:cubicBezTo>
                        <a:pt x="4904" y="21907"/>
                        <a:pt x="0" y="17003"/>
                        <a:pt x="0" y="10954"/>
                      </a:cubicBezTo>
                      <a:cubicBezTo>
                        <a:pt x="0" y="4904"/>
                        <a:pt x="4904" y="0"/>
                        <a:pt x="10954" y="0"/>
                      </a:cubicBezTo>
                      <a:cubicBezTo>
                        <a:pt x="17003" y="0"/>
                        <a:pt x="21908" y="4904"/>
                        <a:pt x="21908" y="10954"/>
                      </a:cubicBezTo>
                      <a:close/>
                    </a:path>
                  </a:pathLst>
                </a:custGeom>
                <a:solidFill>
                  <a:srgbClr val="441162"/>
                </a:solidFill>
                <a:ln w="9525" cap="flat">
                  <a:noFill/>
                  <a:prstDash val="solid"/>
                  <a:miter/>
                </a:ln>
              </p:spPr>
              <p:txBody>
                <a:bodyPr rtlCol="0" anchor="ctr"/>
                <a:lstStyle/>
                <a:p>
                  <a:endParaRPr lang="en-US" sz="2400"/>
                </a:p>
              </p:txBody>
            </p:sp>
            <p:sp>
              <p:nvSpPr>
                <p:cNvPr id="2969" name="Freeform: Shape 2968">
                  <a:extLst>
                    <a:ext uri="{FF2B5EF4-FFF2-40B4-BE49-F238E27FC236}">
                      <a16:creationId xmlns:a16="http://schemas.microsoft.com/office/drawing/2014/main" id="{DF08A0A6-C2E5-47FE-96E6-8E84B883E4A0}"/>
                    </a:ext>
                  </a:extLst>
                </p:cNvPr>
                <p:cNvSpPr/>
                <p:nvPr/>
              </p:nvSpPr>
              <p:spPr>
                <a:xfrm>
                  <a:off x="6759102" y="1554400"/>
                  <a:ext cx="431552" cy="431469"/>
                </a:xfrm>
                <a:custGeom>
                  <a:avLst/>
                  <a:gdLst>
                    <a:gd name="connsiteX0" fmla="*/ 32944 w 431552"/>
                    <a:gd name="connsiteY0" fmla="*/ 101047 h 431469"/>
                    <a:gd name="connsiteX1" fmla="*/ 101047 w 431552"/>
                    <a:gd name="connsiteY1" fmla="*/ 398513 h 431469"/>
                    <a:gd name="connsiteX2" fmla="*/ 215062 w 431552"/>
                    <a:gd name="connsiteY2" fmla="*/ 431470 h 431469"/>
                    <a:gd name="connsiteX3" fmla="*/ 214966 w 431552"/>
                    <a:gd name="connsiteY3" fmla="*/ 427374 h 431469"/>
                    <a:gd name="connsiteX4" fmla="*/ 103238 w 431552"/>
                    <a:gd name="connsiteY4" fmla="*/ 395084 h 431469"/>
                    <a:gd name="connsiteX5" fmla="*/ 36468 w 431552"/>
                    <a:gd name="connsiteY5" fmla="*/ 103238 h 431469"/>
                    <a:gd name="connsiteX6" fmla="*/ 328314 w 431552"/>
                    <a:gd name="connsiteY6" fmla="*/ 36468 h 431469"/>
                    <a:gd name="connsiteX7" fmla="*/ 395084 w 431552"/>
                    <a:gd name="connsiteY7" fmla="*/ 328314 h 431469"/>
                    <a:gd name="connsiteX8" fmla="*/ 392703 w 431552"/>
                    <a:gd name="connsiteY8" fmla="*/ 331933 h 431469"/>
                    <a:gd name="connsiteX9" fmla="*/ 396037 w 431552"/>
                    <a:gd name="connsiteY9" fmla="*/ 334219 h 431469"/>
                    <a:gd name="connsiteX10" fmla="*/ 398608 w 431552"/>
                    <a:gd name="connsiteY10" fmla="*/ 330410 h 431469"/>
                    <a:gd name="connsiteX11" fmla="*/ 330505 w 431552"/>
                    <a:gd name="connsiteY11" fmla="*/ 32944 h 431469"/>
                    <a:gd name="connsiteX12" fmla="*/ 32944 w 431552"/>
                    <a:gd name="connsiteY12" fmla="*/ 101047 h 43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552" h="431469">
                      <a:moveTo>
                        <a:pt x="32944" y="101047"/>
                      </a:moveTo>
                      <a:cubicBezTo>
                        <a:pt x="-30302" y="201822"/>
                        <a:pt x="273" y="335267"/>
                        <a:pt x="101047" y="398513"/>
                      </a:cubicBezTo>
                      <a:cubicBezTo>
                        <a:pt x="136480" y="420802"/>
                        <a:pt x="176009" y="431374"/>
                        <a:pt x="215062" y="431470"/>
                      </a:cubicBezTo>
                      <a:lnTo>
                        <a:pt x="214966" y="427374"/>
                      </a:lnTo>
                      <a:cubicBezTo>
                        <a:pt x="176676" y="427279"/>
                        <a:pt x="138004" y="416897"/>
                        <a:pt x="103238" y="395084"/>
                      </a:cubicBezTo>
                      <a:cubicBezTo>
                        <a:pt x="4369" y="332981"/>
                        <a:pt x="-25635" y="202108"/>
                        <a:pt x="36468" y="103238"/>
                      </a:cubicBezTo>
                      <a:cubicBezTo>
                        <a:pt x="98571" y="4369"/>
                        <a:pt x="229444" y="-25635"/>
                        <a:pt x="328314" y="36468"/>
                      </a:cubicBezTo>
                      <a:cubicBezTo>
                        <a:pt x="427183" y="98571"/>
                        <a:pt x="457187" y="229444"/>
                        <a:pt x="395084" y="328314"/>
                      </a:cubicBezTo>
                      <a:cubicBezTo>
                        <a:pt x="394322" y="329552"/>
                        <a:pt x="393465" y="330695"/>
                        <a:pt x="392703" y="331933"/>
                      </a:cubicBezTo>
                      <a:lnTo>
                        <a:pt x="396037" y="334219"/>
                      </a:lnTo>
                      <a:cubicBezTo>
                        <a:pt x="396894" y="332981"/>
                        <a:pt x="397751" y="331743"/>
                        <a:pt x="398608" y="330410"/>
                      </a:cubicBezTo>
                      <a:cubicBezTo>
                        <a:pt x="461854" y="229635"/>
                        <a:pt x="431279" y="96190"/>
                        <a:pt x="330505" y="32944"/>
                      </a:cubicBezTo>
                      <a:cubicBezTo>
                        <a:pt x="229730" y="-30302"/>
                        <a:pt x="96190" y="273"/>
                        <a:pt x="32944" y="101047"/>
                      </a:cubicBezTo>
                      <a:close/>
                    </a:path>
                  </a:pathLst>
                </a:custGeom>
                <a:solidFill>
                  <a:srgbClr val="441162"/>
                </a:solidFill>
                <a:ln w="9525" cap="flat">
                  <a:noFill/>
                  <a:prstDash val="solid"/>
                  <a:miter/>
                </a:ln>
              </p:spPr>
              <p:txBody>
                <a:bodyPr rtlCol="0" anchor="ctr"/>
                <a:lstStyle/>
                <a:p>
                  <a:endParaRPr lang="en-US" sz="2400"/>
                </a:p>
              </p:txBody>
            </p:sp>
          </p:grpSp>
          <p:sp>
            <p:nvSpPr>
              <p:cNvPr id="2970" name="Freeform: Shape 2969">
                <a:extLst>
                  <a:ext uri="{FF2B5EF4-FFF2-40B4-BE49-F238E27FC236}">
                    <a16:creationId xmlns:a16="http://schemas.microsoft.com/office/drawing/2014/main" id="{7E1E7E08-4AB5-460B-BD86-9383CFFE6A9D}"/>
                  </a:ext>
                </a:extLst>
              </p:cNvPr>
              <p:cNvSpPr/>
              <p:nvPr/>
            </p:nvSpPr>
            <p:spPr>
              <a:xfrm>
                <a:off x="6944160" y="304517"/>
                <a:ext cx="430815" cy="430339"/>
              </a:xfrm>
              <a:custGeom>
                <a:avLst/>
                <a:gdLst>
                  <a:gd name="connsiteX0" fmla="*/ 6286 w 430815"/>
                  <a:gd name="connsiteY0" fmla="*/ 430340 h 430339"/>
                  <a:gd name="connsiteX1" fmla="*/ 0 w 430815"/>
                  <a:gd name="connsiteY1" fmla="*/ 411861 h 430339"/>
                  <a:gd name="connsiteX2" fmla="*/ 424529 w 430815"/>
                  <a:gd name="connsiteY2" fmla="*/ 0 h 430339"/>
                  <a:gd name="connsiteX3" fmla="*/ 430816 w 430815"/>
                  <a:gd name="connsiteY3" fmla="*/ 18574 h 430339"/>
                </a:gdLst>
                <a:ahLst/>
                <a:cxnLst>
                  <a:cxn ang="0">
                    <a:pos x="connsiteX0" y="connsiteY0"/>
                  </a:cxn>
                  <a:cxn ang="0">
                    <a:pos x="connsiteX1" y="connsiteY1"/>
                  </a:cxn>
                  <a:cxn ang="0">
                    <a:pos x="connsiteX2" y="connsiteY2"/>
                  </a:cxn>
                  <a:cxn ang="0">
                    <a:pos x="connsiteX3" y="connsiteY3"/>
                  </a:cxn>
                </a:cxnLst>
                <a:rect l="l" t="t" r="r" b="b"/>
                <a:pathLst>
                  <a:path w="430815" h="430339">
                    <a:moveTo>
                      <a:pt x="6286" y="430340"/>
                    </a:moveTo>
                    <a:lnTo>
                      <a:pt x="0" y="411861"/>
                    </a:lnTo>
                    <a:lnTo>
                      <a:pt x="424529" y="0"/>
                    </a:lnTo>
                    <a:lnTo>
                      <a:pt x="430816" y="18574"/>
                    </a:lnTo>
                    <a:close/>
                  </a:path>
                </a:pathLst>
              </a:custGeom>
              <a:solidFill>
                <a:srgbClr val="441162"/>
              </a:solidFill>
              <a:ln w="9525" cap="flat">
                <a:noFill/>
                <a:prstDash val="solid"/>
                <a:miter/>
              </a:ln>
            </p:spPr>
            <p:txBody>
              <a:bodyPr rtlCol="0" anchor="ctr"/>
              <a:lstStyle/>
              <a:p>
                <a:endParaRPr lang="en-US" sz="2400"/>
              </a:p>
            </p:txBody>
          </p:sp>
          <p:sp>
            <p:nvSpPr>
              <p:cNvPr id="2971" name="Freeform: Shape 2970">
                <a:extLst>
                  <a:ext uri="{FF2B5EF4-FFF2-40B4-BE49-F238E27FC236}">
                    <a16:creationId xmlns:a16="http://schemas.microsoft.com/office/drawing/2014/main" id="{025D30DE-C54B-41F8-8DBD-3503A8A27271}"/>
                  </a:ext>
                </a:extLst>
              </p:cNvPr>
              <p:cNvSpPr/>
              <p:nvPr/>
            </p:nvSpPr>
            <p:spPr>
              <a:xfrm>
                <a:off x="6774043" y="1307690"/>
                <a:ext cx="130492" cy="272796"/>
              </a:xfrm>
              <a:custGeom>
                <a:avLst/>
                <a:gdLst>
                  <a:gd name="connsiteX0" fmla="*/ 130492 w 130492"/>
                  <a:gd name="connsiteY0" fmla="*/ 257842 h 272796"/>
                  <a:gd name="connsiteX1" fmla="*/ 118681 w 130492"/>
                  <a:gd name="connsiteY1" fmla="*/ 272796 h 272796"/>
                  <a:gd name="connsiteX2" fmla="*/ 0 w 130492"/>
                  <a:gd name="connsiteY2" fmla="*/ 14097 h 272796"/>
                  <a:gd name="connsiteX3" fmla="*/ 11144 w 130492"/>
                  <a:gd name="connsiteY3" fmla="*/ 0 h 272796"/>
                </a:gdLst>
                <a:ahLst/>
                <a:cxnLst>
                  <a:cxn ang="0">
                    <a:pos x="connsiteX0" y="connsiteY0"/>
                  </a:cxn>
                  <a:cxn ang="0">
                    <a:pos x="connsiteX1" y="connsiteY1"/>
                  </a:cxn>
                  <a:cxn ang="0">
                    <a:pos x="connsiteX2" y="connsiteY2"/>
                  </a:cxn>
                  <a:cxn ang="0">
                    <a:pos x="connsiteX3" y="connsiteY3"/>
                  </a:cxn>
                </a:cxnLst>
                <a:rect l="l" t="t" r="r" b="b"/>
                <a:pathLst>
                  <a:path w="130492" h="272796">
                    <a:moveTo>
                      <a:pt x="130492" y="257842"/>
                    </a:moveTo>
                    <a:lnTo>
                      <a:pt x="118681" y="272796"/>
                    </a:lnTo>
                    <a:lnTo>
                      <a:pt x="0" y="14097"/>
                    </a:lnTo>
                    <a:lnTo>
                      <a:pt x="11144" y="0"/>
                    </a:lnTo>
                    <a:close/>
                  </a:path>
                </a:pathLst>
              </a:custGeom>
              <a:solidFill>
                <a:srgbClr val="441162"/>
              </a:solidFill>
              <a:ln w="9525" cap="flat">
                <a:noFill/>
                <a:prstDash val="solid"/>
                <a:miter/>
              </a:ln>
            </p:spPr>
            <p:txBody>
              <a:bodyPr rtlCol="0" anchor="ctr"/>
              <a:lstStyle/>
              <a:p>
                <a:endParaRPr lang="en-US" sz="2400"/>
              </a:p>
            </p:txBody>
          </p:sp>
          <p:sp>
            <p:nvSpPr>
              <p:cNvPr id="2972" name="Freeform: Shape 2971">
                <a:extLst>
                  <a:ext uri="{FF2B5EF4-FFF2-40B4-BE49-F238E27FC236}">
                    <a16:creationId xmlns:a16="http://schemas.microsoft.com/office/drawing/2014/main" id="{4EDA4E82-0C64-4CA4-A4BA-642D9EBF7954}"/>
                  </a:ext>
                </a:extLst>
              </p:cNvPr>
              <p:cNvSpPr/>
              <p:nvPr/>
            </p:nvSpPr>
            <p:spPr>
              <a:xfrm>
                <a:off x="7322969" y="224888"/>
                <a:ext cx="141350" cy="141351"/>
              </a:xfrm>
              <a:custGeom>
                <a:avLst/>
                <a:gdLst>
                  <a:gd name="connsiteX0" fmla="*/ 141351 w 141350"/>
                  <a:gd name="connsiteY0" fmla="*/ 70675 h 141351"/>
                  <a:gd name="connsiteX1" fmla="*/ 70675 w 141350"/>
                  <a:gd name="connsiteY1" fmla="*/ 141351 h 141351"/>
                  <a:gd name="connsiteX2" fmla="*/ 0 w 141350"/>
                  <a:gd name="connsiteY2" fmla="*/ 70675 h 141351"/>
                  <a:gd name="connsiteX3" fmla="*/ 70675 w 141350"/>
                  <a:gd name="connsiteY3" fmla="*/ 0 h 141351"/>
                  <a:gd name="connsiteX4" fmla="*/ 141351 w 141350"/>
                  <a:gd name="connsiteY4" fmla="*/ 70675 h 141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50" h="141351">
                    <a:moveTo>
                      <a:pt x="141351" y="70675"/>
                    </a:moveTo>
                    <a:cubicBezTo>
                      <a:pt x="141351" y="109708"/>
                      <a:pt x="109708" y="141351"/>
                      <a:pt x="70675" y="141351"/>
                    </a:cubicBezTo>
                    <a:cubicBezTo>
                      <a:pt x="31643" y="141351"/>
                      <a:pt x="0" y="109708"/>
                      <a:pt x="0" y="70675"/>
                    </a:cubicBezTo>
                    <a:cubicBezTo>
                      <a:pt x="0" y="31642"/>
                      <a:pt x="31643" y="0"/>
                      <a:pt x="70675" y="0"/>
                    </a:cubicBezTo>
                    <a:cubicBezTo>
                      <a:pt x="109708" y="0"/>
                      <a:pt x="141351" y="31643"/>
                      <a:pt x="141351" y="70675"/>
                    </a:cubicBezTo>
                    <a:close/>
                  </a:path>
                </a:pathLst>
              </a:custGeom>
              <a:solidFill>
                <a:srgbClr val="441162"/>
              </a:solidFill>
              <a:ln w="9525" cap="flat">
                <a:noFill/>
                <a:prstDash val="solid"/>
                <a:miter/>
              </a:ln>
            </p:spPr>
            <p:txBody>
              <a:bodyPr rtlCol="0" anchor="ctr"/>
              <a:lstStyle/>
              <a:p>
                <a:endParaRPr lang="en-US" sz="2400"/>
              </a:p>
            </p:txBody>
          </p:sp>
          <p:sp>
            <p:nvSpPr>
              <p:cNvPr id="2973" name="Freeform: Shape 2972">
                <a:extLst>
                  <a:ext uri="{FF2B5EF4-FFF2-40B4-BE49-F238E27FC236}">
                    <a16:creationId xmlns:a16="http://schemas.microsoft.com/office/drawing/2014/main" id="{1C833938-3B1A-477E-B869-F6936C7C2F25}"/>
                  </a:ext>
                </a:extLst>
              </p:cNvPr>
              <p:cNvSpPr/>
              <p:nvPr/>
            </p:nvSpPr>
            <p:spPr>
              <a:xfrm>
                <a:off x="6163110" y="251082"/>
                <a:ext cx="88963" cy="88963"/>
              </a:xfrm>
              <a:custGeom>
                <a:avLst/>
                <a:gdLst>
                  <a:gd name="connsiteX0" fmla="*/ 88964 w 88963"/>
                  <a:gd name="connsiteY0" fmla="*/ 44482 h 88963"/>
                  <a:gd name="connsiteX1" fmla="*/ 44482 w 88963"/>
                  <a:gd name="connsiteY1" fmla="*/ 88963 h 88963"/>
                  <a:gd name="connsiteX2" fmla="*/ 0 w 88963"/>
                  <a:gd name="connsiteY2" fmla="*/ 44482 h 88963"/>
                  <a:gd name="connsiteX3" fmla="*/ 44482 w 88963"/>
                  <a:gd name="connsiteY3" fmla="*/ 0 h 88963"/>
                  <a:gd name="connsiteX4" fmla="*/ 88964 w 88963"/>
                  <a:gd name="connsiteY4" fmla="*/ 44482 h 88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63" h="88963">
                    <a:moveTo>
                      <a:pt x="88964" y="44482"/>
                    </a:moveTo>
                    <a:cubicBezTo>
                      <a:pt x="88964" y="69048"/>
                      <a:pt x="69048" y="88963"/>
                      <a:pt x="44482" y="88963"/>
                    </a:cubicBezTo>
                    <a:cubicBezTo>
                      <a:pt x="19915" y="88963"/>
                      <a:pt x="0" y="69048"/>
                      <a:pt x="0" y="44482"/>
                    </a:cubicBezTo>
                    <a:cubicBezTo>
                      <a:pt x="0" y="19915"/>
                      <a:pt x="19915" y="0"/>
                      <a:pt x="44482" y="0"/>
                    </a:cubicBezTo>
                    <a:cubicBezTo>
                      <a:pt x="69048" y="0"/>
                      <a:pt x="88964" y="19915"/>
                      <a:pt x="88964" y="44482"/>
                    </a:cubicBezTo>
                    <a:close/>
                  </a:path>
                </a:pathLst>
              </a:custGeom>
              <a:solidFill>
                <a:srgbClr val="441162"/>
              </a:solidFill>
              <a:ln w="9525" cap="flat">
                <a:noFill/>
                <a:prstDash val="solid"/>
                <a:miter/>
              </a:ln>
            </p:spPr>
            <p:txBody>
              <a:bodyPr rtlCol="0" anchor="ctr"/>
              <a:lstStyle/>
              <a:p>
                <a:endParaRPr lang="en-US" sz="2400"/>
              </a:p>
            </p:txBody>
          </p:sp>
          <p:sp>
            <p:nvSpPr>
              <p:cNvPr id="2974" name="Freeform: Shape 2973">
                <a:extLst>
                  <a:ext uri="{FF2B5EF4-FFF2-40B4-BE49-F238E27FC236}">
                    <a16:creationId xmlns:a16="http://schemas.microsoft.com/office/drawing/2014/main" id="{F6BBEDF6-36D6-4F78-803B-407A7C94E5BF}"/>
                  </a:ext>
                </a:extLst>
              </p:cNvPr>
              <p:cNvSpPr/>
              <p:nvPr/>
            </p:nvSpPr>
            <p:spPr>
              <a:xfrm>
                <a:off x="6228737" y="284419"/>
                <a:ext cx="1164907" cy="22383"/>
              </a:xfrm>
              <a:custGeom>
                <a:avLst/>
                <a:gdLst>
                  <a:gd name="connsiteX0" fmla="*/ 0 w 1164907"/>
                  <a:gd name="connsiteY0" fmla="*/ 19050 h 22383"/>
                  <a:gd name="connsiteX1" fmla="*/ 286 w 1164907"/>
                  <a:gd name="connsiteY1" fmla="*/ 0 h 22383"/>
                  <a:gd name="connsiteX2" fmla="*/ 1164908 w 1164907"/>
                  <a:gd name="connsiteY2" fmla="*/ 3334 h 22383"/>
                  <a:gd name="connsiteX3" fmla="*/ 1164622 w 1164907"/>
                  <a:gd name="connsiteY3" fmla="*/ 22384 h 22383"/>
                </a:gdLst>
                <a:ahLst/>
                <a:cxnLst>
                  <a:cxn ang="0">
                    <a:pos x="connsiteX0" y="connsiteY0"/>
                  </a:cxn>
                  <a:cxn ang="0">
                    <a:pos x="connsiteX1" y="connsiteY1"/>
                  </a:cxn>
                  <a:cxn ang="0">
                    <a:pos x="connsiteX2" y="connsiteY2"/>
                  </a:cxn>
                  <a:cxn ang="0">
                    <a:pos x="connsiteX3" y="connsiteY3"/>
                  </a:cxn>
                </a:cxnLst>
                <a:rect l="l" t="t" r="r" b="b"/>
                <a:pathLst>
                  <a:path w="1164907" h="22383">
                    <a:moveTo>
                      <a:pt x="0" y="19050"/>
                    </a:moveTo>
                    <a:lnTo>
                      <a:pt x="286" y="0"/>
                    </a:lnTo>
                    <a:lnTo>
                      <a:pt x="1164908" y="3334"/>
                    </a:lnTo>
                    <a:lnTo>
                      <a:pt x="1164622" y="22384"/>
                    </a:lnTo>
                    <a:close/>
                  </a:path>
                </a:pathLst>
              </a:custGeom>
              <a:solidFill>
                <a:srgbClr val="441162"/>
              </a:solidFill>
              <a:ln w="9525" cap="flat">
                <a:noFill/>
                <a:prstDash val="solid"/>
                <a:miter/>
              </a:ln>
            </p:spPr>
            <p:txBody>
              <a:bodyPr rtlCol="0" anchor="ctr"/>
              <a:lstStyle/>
              <a:p>
                <a:endParaRPr lang="en-US" sz="2400"/>
              </a:p>
            </p:txBody>
          </p:sp>
          <p:grpSp>
            <p:nvGrpSpPr>
              <p:cNvPr id="2975" name="Graphic 2944">
                <a:extLst>
                  <a:ext uri="{FF2B5EF4-FFF2-40B4-BE49-F238E27FC236}">
                    <a16:creationId xmlns:a16="http://schemas.microsoft.com/office/drawing/2014/main" id="{C574C91F-ECF6-48A6-AEC8-C79AB4BA2EBA}"/>
                  </a:ext>
                </a:extLst>
              </p:cNvPr>
              <p:cNvGrpSpPr/>
              <p:nvPr/>
            </p:nvGrpSpPr>
            <p:grpSpPr>
              <a:xfrm>
                <a:off x="5706386" y="-221548"/>
                <a:ext cx="42862" cy="1034129"/>
                <a:chOff x="5706386" y="-221548"/>
                <a:chExt cx="42862" cy="1034129"/>
              </a:xfrm>
              <a:solidFill>
                <a:srgbClr val="441162"/>
              </a:solidFill>
            </p:grpSpPr>
            <p:sp>
              <p:nvSpPr>
                <p:cNvPr id="2976" name="Freeform: Shape 2975">
                  <a:extLst>
                    <a:ext uri="{FF2B5EF4-FFF2-40B4-BE49-F238E27FC236}">
                      <a16:creationId xmlns:a16="http://schemas.microsoft.com/office/drawing/2014/main" id="{5161D2D7-D34B-469B-A4FA-8C8757965659}"/>
                    </a:ext>
                  </a:extLst>
                </p:cNvPr>
                <p:cNvSpPr/>
                <p:nvPr/>
              </p:nvSpPr>
              <p:spPr>
                <a:xfrm>
                  <a:off x="5706386" y="769718"/>
                  <a:ext cx="42862" cy="42862"/>
                </a:xfrm>
                <a:custGeom>
                  <a:avLst/>
                  <a:gdLst>
                    <a:gd name="connsiteX0" fmla="*/ 42862 w 42862"/>
                    <a:gd name="connsiteY0" fmla="*/ 21431 h 42862"/>
                    <a:gd name="connsiteX1" fmla="*/ 21431 w 42862"/>
                    <a:gd name="connsiteY1" fmla="*/ 42862 h 42862"/>
                    <a:gd name="connsiteX2" fmla="*/ 0 w 42862"/>
                    <a:gd name="connsiteY2" fmla="*/ 21431 h 42862"/>
                    <a:gd name="connsiteX3" fmla="*/ 21431 w 42862"/>
                    <a:gd name="connsiteY3" fmla="*/ 0 h 42862"/>
                    <a:gd name="connsiteX4" fmla="*/ 42862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2" y="21431"/>
                      </a:moveTo>
                      <a:cubicBezTo>
                        <a:pt x="42862" y="33267"/>
                        <a:pt x="33267" y="42862"/>
                        <a:pt x="21431" y="42862"/>
                      </a:cubicBezTo>
                      <a:cubicBezTo>
                        <a:pt x="9595" y="42862"/>
                        <a:pt x="0" y="33267"/>
                        <a:pt x="0" y="21431"/>
                      </a:cubicBezTo>
                      <a:cubicBezTo>
                        <a:pt x="0" y="9595"/>
                        <a:pt x="9595" y="0"/>
                        <a:pt x="21431" y="0"/>
                      </a:cubicBezTo>
                      <a:cubicBezTo>
                        <a:pt x="33267" y="0"/>
                        <a:pt x="42862" y="9595"/>
                        <a:pt x="42862" y="21431"/>
                      </a:cubicBezTo>
                      <a:close/>
                    </a:path>
                  </a:pathLst>
                </a:custGeom>
                <a:solidFill>
                  <a:srgbClr val="441162"/>
                </a:solidFill>
                <a:ln w="9525" cap="flat">
                  <a:noFill/>
                  <a:prstDash val="solid"/>
                  <a:miter/>
                </a:ln>
              </p:spPr>
              <p:txBody>
                <a:bodyPr rtlCol="0" anchor="ctr"/>
                <a:lstStyle/>
                <a:p>
                  <a:endParaRPr lang="en-US" sz="2400"/>
                </a:p>
              </p:txBody>
            </p:sp>
            <p:sp>
              <p:nvSpPr>
                <p:cNvPr id="2977" name="Freeform: Shape 2976">
                  <a:extLst>
                    <a:ext uri="{FF2B5EF4-FFF2-40B4-BE49-F238E27FC236}">
                      <a16:creationId xmlns:a16="http://schemas.microsoft.com/office/drawing/2014/main" id="{15A828D9-3EB8-4638-B5A6-BCC80E23C6A6}"/>
                    </a:ext>
                  </a:extLst>
                </p:cNvPr>
                <p:cNvSpPr/>
                <p:nvPr/>
              </p:nvSpPr>
              <p:spPr>
                <a:xfrm>
                  <a:off x="5706386" y="-221548"/>
                  <a:ext cx="42862" cy="42862"/>
                </a:xfrm>
                <a:custGeom>
                  <a:avLst/>
                  <a:gdLst>
                    <a:gd name="connsiteX0" fmla="*/ 42862 w 42862"/>
                    <a:gd name="connsiteY0" fmla="*/ 21431 h 42862"/>
                    <a:gd name="connsiteX1" fmla="*/ 21431 w 42862"/>
                    <a:gd name="connsiteY1" fmla="*/ 42863 h 42862"/>
                    <a:gd name="connsiteX2" fmla="*/ 0 w 42862"/>
                    <a:gd name="connsiteY2" fmla="*/ 21431 h 42862"/>
                    <a:gd name="connsiteX3" fmla="*/ 21431 w 42862"/>
                    <a:gd name="connsiteY3" fmla="*/ 0 h 42862"/>
                    <a:gd name="connsiteX4" fmla="*/ 42862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2" y="21431"/>
                      </a:moveTo>
                      <a:cubicBezTo>
                        <a:pt x="42862" y="33267"/>
                        <a:pt x="33267" y="42863"/>
                        <a:pt x="21431" y="42863"/>
                      </a:cubicBezTo>
                      <a:cubicBezTo>
                        <a:pt x="9595" y="42863"/>
                        <a:pt x="0" y="33267"/>
                        <a:pt x="0" y="21431"/>
                      </a:cubicBezTo>
                      <a:cubicBezTo>
                        <a:pt x="0" y="9595"/>
                        <a:pt x="9595" y="0"/>
                        <a:pt x="21431" y="0"/>
                      </a:cubicBezTo>
                      <a:cubicBezTo>
                        <a:pt x="33267" y="0"/>
                        <a:pt x="42862" y="9595"/>
                        <a:pt x="42862" y="21431"/>
                      </a:cubicBezTo>
                      <a:close/>
                    </a:path>
                  </a:pathLst>
                </a:custGeom>
                <a:solidFill>
                  <a:srgbClr val="441162"/>
                </a:solidFill>
                <a:ln w="9525" cap="flat">
                  <a:noFill/>
                  <a:prstDash val="solid"/>
                  <a:miter/>
                </a:ln>
              </p:spPr>
              <p:txBody>
                <a:bodyPr rtlCol="0" anchor="ctr"/>
                <a:lstStyle/>
                <a:p>
                  <a:endParaRPr lang="en-US" sz="2400"/>
                </a:p>
              </p:txBody>
            </p:sp>
          </p:grpSp>
          <p:grpSp>
            <p:nvGrpSpPr>
              <p:cNvPr id="2978" name="Graphic 2944">
                <a:extLst>
                  <a:ext uri="{FF2B5EF4-FFF2-40B4-BE49-F238E27FC236}">
                    <a16:creationId xmlns:a16="http://schemas.microsoft.com/office/drawing/2014/main" id="{C574C91F-ECF6-48A6-AEC8-C79AB4BA2EBA}"/>
                  </a:ext>
                </a:extLst>
              </p:cNvPr>
              <p:cNvGrpSpPr/>
              <p:nvPr/>
            </p:nvGrpSpPr>
            <p:grpSpPr>
              <a:xfrm>
                <a:off x="6393996" y="542261"/>
                <a:ext cx="407098" cy="793908"/>
                <a:chOff x="6393996" y="542261"/>
                <a:chExt cx="407098" cy="793908"/>
              </a:xfrm>
              <a:solidFill>
                <a:srgbClr val="441162"/>
              </a:solidFill>
            </p:grpSpPr>
            <p:sp>
              <p:nvSpPr>
                <p:cNvPr id="2979" name="Freeform: Shape 2978">
                  <a:extLst>
                    <a:ext uri="{FF2B5EF4-FFF2-40B4-BE49-F238E27FC236}">
                      <a16:creationId xmlns:a16="http://schemas.microsoft.com/office/drawing/2014/main" id="{CDC6F5D4-E4B2-48BE-AFD4-F6AE65F40D0E}"/>
                    </a:ext>
                  </a:extLst>
                </p:cNvPr>
                <p:cNvSpPr/>
                <p:nvPr/>
              </p:nvSpPr>
              <p:spPr>
                <a:xfrm>
                  <a:off x="6758232" y="1293307"/>
                  <a:ext cx="42862" cy="42862"/>
                </a:xfrm>
                <a:custGeom>
                  <a:avLst/>
                  <a:gdLst>
                    <a:gd name="connsiteX0" fmla="*/ 42863 w 42862"/>
                    <a:gd name="connsiteY0" fmla="*/ 21431 h 42862"/>
                    <a:gd name="connsiteX1" fmla="*/ 21431 w 42862"/>
                    <a:gd name="connsiteY1" fmla="*/ 42862 h 42862"/>
                    <a:gd name="connsiteX2" fmla="*/ 0 w 42862"/>
                    <a:gd name="connsiteY2" fmla="*/ 21431 h 42862"/>
                    <a:gd name="connsiteX3" fmla="*/ 21431 w 42862"/>
                    <a:gd name="connsiteY3" fmla="*/ 0 h 42862"/>
                    <a:gd name="connsiteX4" fmla="*/ 42863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3" y="21431"/>
                      </a:moveTo>
                      <a:cubicBezTo>
                        <a:pt x="42863" y="33267"/>
                        <a:pt x="33267" y="42862"/>
                        <a:pt x="21431" y="42862"/>
                      </a:cubicBezTo>
                      <a:cubicBezTo>
                        <a:pt x="9595" y="42862"/>
                        <a:pt x="0" y="33267"/>
                        <a:pt x="0" y="21431"/>
                      </a:cubicBezTo>
                      <a:cubicBezTo>
                        <a:pt x="0" y="9595"/>
                        <a:pt x="9595" y="0"/>
                        <a:pt x="21431" y="0"/>
                      </a:cubicBezTo>
                      <a:cubicBezTo>
                        <a:pt x="33267" y="0"/>
                        <a:pt x="42863" y="9595"/>
                        <a:pt x="42863" y="21431"/>
                      </a:cubicBezTo>
                      <a:close/>
                    </a:path>
                  </a:pathLst>
                </a:custGeom>
                <a:solidFill>
                  <a:srgbClr val="441162"/>
                </a:solidFill>
                <a:ln w="9525" cap="flat">
                  <a:noFill/>
                  <a:prstDash val="solid"/>
                  <a:miter/>
                </a:ln>
              </p:spPr>
              <p:txBody>
                <a:bodyPr rtlCol="0" anchor="ctr"/>
                <a:lstStyle/>
                <a:p>
                  <a:endParaRPr lang="en-US" sz="2400"/>
                </a:p>
              </p:txBody>
            </p:sp>
            <p:sp>
              <p:nvSpPr>
                <p:cNvPr id="2980" name="Freeform: Shape 2979">
                  <a:extLst>
                    <a:ext uri="{FF2B5EF4-FFF2-40B4-BE49-F238E27FC236}">
                      <a16:creationId xmlns:a16="http://schemas.microsoft.com/office/drawing/2014/main" id="{7C095094-A5E3-420C-AC49-C6976F1E4758}"/>
                    </a:ext>
                  </a:extLst>
                </p:cNvPr>
                <p:cNvSpPr/>
                <p:nvPr/>
              </p:nvSpPr>
              <p:spPr>
                <a:xfrm>
                  <a:off x="6393996" y="542261"/>
                  <a:ext cx="42862" cy="42862"/>
                </a:xfrm>
                <a:custGeom>
                  <a:avLst/>
                  <a:gdLst>
                    <a:gd name="connsiteX0" fmla="*/ 42862 w 42862"/>
                    <a:gd name="connsiteY0" fmla="*/ 21431 h 42862"/>
                    <a:gd name="connsiteX1" fmla="*/ 21431 w 42862"/>
                    <a:gd name="connsiteY1" fmla="*/ 42862 h 42862"/>
                    <a:gd name="connsiteX2" fmla="*/ 0 w 42862"/>
                    <a:gd name="connsiteY2" fmla="*/ 21431 h 42862"/>
                    <a:gd name="connsiteX3" fmla="*/ 21431 w 42862"/>
                    <a:gd name="connsiteY3" fmla="*/ 0 h 42862"/>
                    <a:gd name="connsiteX4" fmla="*/ 42862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2" y="21431"/>
                      </a:moveTo>
                      <a:cubicBezTo>
                        <a:pt x="42862" y="33267"/>
                        <a:pt x="33267" y="42862"/>
                        <a:pt x="21431" y="42862"/>
                      </a:cubicBezTo>
                      <a:cubicBezTo>
                        <a:pt x="9595" y="42862"/>
                        <a:pt x="0" y="33267"/>
                        <a:pt x="0" y="21431"/>
                      </a:cubicBezTo>
                      <a:cubicBezTo>
                        <a:pt x="0" y="9595"/>
                        <a:pt x="9595" y="0"/>
                        <a:pt x="21431" y="0"/>
                      </a:cubicBezTo>
                      <a:cubicBezTo>
                        <a:pt x="33267" y="0"/>
                        <a:pt x="42862" y="9595"/>
                        <a:pt x="42862" y="21431"/>
                      </a:cubicBezTo>
                      <a:close/>
                    </a:path>
                  </a:pathLst>
                </a:custGeom>
                <a:solidFill>
                  <a:srgbClr val="441162"/>
                </a:solidFill>
                <a:ln w="9525" cap="flat">
                  <a:noFill/>
                  <a:prstDash val="solid"/>
                  <a:miter/>
                </a:ln>
              </p:spPr>
              <p:txBody>
                <a:bodyPr rtlCol="0" anchor="ctr"/>
                <a:lstStyle/>
                <a:p>
                  <a:endParaRPr lang="en-US" sz="2400"/>
                </a:p>
              </p:txBody>
            </p:sp>
          </p:grpSp>
          <p:sp>
            <p:nvSpPr>
              <p:cNvPr id="2981" name="Freeform: Shape 2980">
                <a:extLst>
                  <a:ext uri="{FF2B5EF4-FFF2-40B4-BE49-F238E27FC236}">
                    <a16:creationId xmlns:a16="http://schemas.microsoft.com/office/drawing/2014/main" id="{1720154E-DE5F-47EA-B12E-8D081BD62CA0}"/>
                  </a:ext>
                </a:extLst>
              </p:cNvPr>
              <p:cNvSpPr/>
              <p:nvPr/>
            </p:nvSpPr>
            <p:spPr>
              <a:xfrm>
                <a:off x="6874532" y="1549244"/>
                <a:ext cx="42862" cy="42862"/>
              </a:xfrm>
              <a:custGeom>
                <a:avLst/>
                <a:gdLst>
                  <a:gd name="connsiteX0" fmla="*/ 42862 w 42862"/>
                  <a:gd name="connsiteY0" fmla="*/ 21431 h 42862"/>
                  <a:gd name="connsiteX1" fmla="*/ 21431 w 42862"/>
                  <a:gd name="connsiteY1" fmla="*/ 42862 h 42862"/>
                  <a:gd name="connsiteX2" fmla="*/ 0 w 42862"/>
                  <a:gd name="connsiteY2" fmla="*/ 21431 h 42862"/>
                  <a:gd name="connsiteX3" fmla="*/ 21431 w 42862"/>
                  <a:gd name="connsiteY3" fmla="*/ 0 h 42862"/>
                  <a:gd name="connsiteX4" fmla="*/ 42862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2" y="21431"/>
                    </a:moveTo>
                    <a:cubicBezTo>
                      <a:pt x="42862" y="33267"/>
                      <a:pt x="33267" y="42862"/>
                      <a:pt x="21431" y="42862"/>
                    </a:cubicBezTo>
                    <a:cubicBezTo>
                      <a:pt x="9595" y="42862"/>
                      <a:pt x="0" y="33267"/>
                      <a:pt x="0" y="21431"/>
                    </a:cubicBezTo>
                    <a:cubicBezTo>
                      <a:pt x="0" y="9595"/>
                      <a:pt x="9595" y="0"/>
                      <a:pt x="21431" y="0"/>
                    </a:cubicBezTo>
                    <a:cubicBezTo>
                      <a:pt x="33267" y="0"/>
                      <a:pt x="42862" y="9595"/>
                      <a:pt x="42862" y="21431"/>
                    </a:cubicBezTo>
                    <a:close/>
                  </a:path>
                </a:pathLst>
              </a:custGeom>
              <a:solidFill>
                <a:srgbClr val="441162"/>
              </a:solidFill>
              <a:ln w="9525" cap="flat">
                <a:noFill/>
                <a:prstDash val="solid"/>
                <a:miter/>
              </a:ln>
            </p:spPr>
            <p:txBody>
              <a:bodyPr rtlCol="0" anchor="ctr"/>
              <a:lstStyle/>
              <a:p>
                <a:endParaRPr lang="en-US" sz="2400"/>
              </a:p>
            </p:txBody>
          </p:sp>
        </p:grpSp>
        <p:grpSp>
          <p:nvGrpSpPr>
            <p:cNvPr id="4231" name="Graphic 4229">
              <a:extLst>
                <a:ext uri="{FF2B5EF4-FFF2-40B4-BE49-F238E27FC236}">
                  <a16:creationId xmlns:a16="http://schemas.microsoft.com/office/drawing/2014/main" id="{78B44860-C74F-4724-A5FC-669C318DC020}"/>
                </a:ext>
              </a:extLst>
            </p:cNvPr>
            <p:cNvGrpSpPr/>
            <p:nvPr userDrawn="1"/>
          </p:nvGrpSpPr>
          <p:grpSpPr>
            <a:xfrm>
              <a:off x="7661386" y="258942"/>
              <a:ext cx="860191" cy="428439"/>
              <a:chOff x="0" y="294559"/>
              <a:chExt cx="9144000" cy="4554382"/>
            </a:xfrm>
            <a:solidFill>
              <a:schemeClr val="bg1">
                <a:alpha val="52000"/>
              </a:schemeClr>
            </a:solidFill>
          </p:grpSpPr>
          <p:sp>
            <p:nvSpPr>
              <p:cNvPr id="4232" name="Freeform: Shape 4231">
                <a:extLst>
                  <a:ext uri="{FF2B5EF4-FFF2-40B4-BE49-F238E27FC236}">
                    <a16:creationId xmlns:a16="http://schemas.microsoft.com/office/drawing/2014/main" id="{60E357E1-549D-40AC-970B-C8612CE4FAE6}"/>
                  </a:ext>
                </a:extLst>
              </p:cNvPr>
              <p:cNvSpPr/>
              <p:nvPr/>
            </p:nvSpPr>
            <p:spPr>
              <a:xfrm>
                <a:off x="5336554" y="1870005"/>
                <a:ext cx="332813" cy="359857"/>
              </a:xfrm>
              <a:custGeom>
                <a:avLst/>
                <a:gdLst>
                  <a:gd name="connsiteX0" fmla="*/ 27044 w 332813"/>
                  <a:gd name="connsiteY0" fmla="*/ 0 h 359857"/>
                  <a:gd name="connsiteX1" fmla="*/ 332814 w 332813"/>
                  <a:gd name="connsiteY1" fmla="*/ 85450 h 359857"/>
                  <a:gd name="connsiteX2" fmla="*/ 0 w 332813"/>
                  <a:gd name="connsiteY2" fmla="*/ 359858 h 359857"/>
                </a:gdLst>
                <a:ahLst/>
                <a:cxnLst>
                  <a:cxn ang="0">
                    <a:pos x="connsiteX0" y="connsiteY0"/>
                  </a:cxn>
                  <a:cxn ang="0">
                    <a:pos x="connsiteX1" y="connsiteY1"/>
                  </a:cxn>
                  <a:cxn ang="0">
                    <a:pos x="connsiteX2" y="connsiteY2"/>
                  </a:cxn>
                </a:cxnLst>
                <a:rect l="l" t="t" r="r" b="b"/>
                <a:pathLst>
                  <a:path w="332813" h="359857">
                    <a:moveTo>
                      <a:pt x="27044" y="0"/>
                    </a:moveTo>
                    <a:lnTo>
                      <a:pt x="332814" y="85450"/>
                    </a:lnTo>
                    <a:lnTo>
                      <a:pt x="0" y="359858"/>
                    </a:lnTo>
                    <a:close/>
                  </a:path>
                </a:pathLst>
              </a:custGeom>
              <a:grpFill/>
              <a:ln w="8809" cap="flat">
                <a:noFill/>
                <a:prstDash val="solid"/>
                <a:miter/>
              </a:ln>
            </p:spPr>
            <p:txBody>
              <a:bodyPr rtlCol="0" anchor="ctr"/>
              <a:lstStyle/>
              <a:p>
                <a:endParaRPr lang="en-US" sz="2400"/>
              </a:p>
            </p:txBody>
          </p:sp>
          <p:sp>
            <p:nvSpPr>
              <p:cNvPr id="4233" name="Freeform: Shape 4232">
                <a:extLst>
                  <a:ext uri="{FF2B5EF4-FFF2-40B4-BE49-F238E27FC236}">
                    <a16:creationId xmlns:a16="http://schemas.microsoft.com/office/drawing/2014/main" id="{8897E024-3A4E-4420-B598-F5D31FAFFA6A}"/>
                  </a:ext>
                </a:extLst>
              </p:cNvPr>
              <p:cNvSpPr/>
              <p:nvPr/>
            </p:nvSpPr>
            <p:spPr>
              <a:xfrm>
                <a:off x="5592903" y="1955454"/>
                <a:ext cx="292378" cy="251856"/>
              </a:xfrm>
              <a:custGeom>
                <a:avLst/>
                <a:gdLst>
                  <a:gd name="connsiteX0" fmla="*/ 292379 w 292378"/>
                  <a:gd name="connsiteY0" fmla="*/ 76464 h 251856"/>
                  <a:gd name="connsiteX1" fmla="*/ 76464 w 292378"/>
                  <a:gd name="connsiteY1" fmla="*/ 0 h 251856"/>
                  <a:gd name="connsiteX2" fmla="*/ 0 w 292378"/>
                  <a:gd name="connsiteY2" fmla="*/ 251857 h 251856"/>
                </a:gdLst>
                <a:ahLst/>
                <a:cxnLst>
                  <a:cxn ang="0">
                    <a:pos x="connsiteX0" y="connsiteY0"/>
                  </a:cxn>
                  <a:cxn ang="0">
                    <a:pos x="connsiteX1" y="connsiteY1"/>
                  </a:cxn>
                  <a:cxn ang="0">
                    <a:pos x="connsiteX2" y="connsiteY2"/>
                  </a:cxn>
                </a:cxnLst>
                <a:rect l="l" t="t" r="r" b="b"/>
                <a:pathLst>
                  <a:path w="292378" h="251856">
                    <a:moveTo>
                      <a:pt x="292379" y="76464"/>
                    </a:moveTo>
                    <a:lnTo>
                      <a:pt x="76464" y="0"/>
                    </a:lnTo>
                    <a:lnTo>
                      <a:pt x="0" y="251857"/>
                    </a:lnTo>
                    <a:close/>
                  </a:path>
                </a:pathLst>
              </a:custGeom>
              <a:grpFill/>
              <a:ln w="8809" cap="flat">
                <a:noFill/>
                <a:prstDash val="solid"/>
                <a:miter/>
              </a:ln>
            </p:spPr>
            <p:txBody>
              <a:bodyPr rtlCol="0" anchor="ctr"/>
              <a:lstStyle/>
              <a:p>
                <a:endParaRPr lang="en-US" sz="2400"/>
              </a:p>
            </p:txBody>
          </p:sp>
          <p:sp>
            <p:nvSpPr>
              <p:cNvPr id="4234" name="Freeform: Shape 4233">
                <a:extLst>
                  <a:ext uri="{FF2B5EF4-FFF2-40B4-BE49-F238E27FC236}">
                    <a16:creationId xmlns:a16="http://schemas.microsoft.com/office/drawing/2014/main" id="{52F64F7E-5179-4090-8493-42F602783769}"/>
                  </a:ext>
                </a:extLst>
              </p:cNvPr>
              <p:cNvSpPr/>
              <p:nvPr/>
            </p:nvSpPr>
            <p:spPr>
              <a:xfrm>
                <a:off x="5876209" y="2027426"/>
                <a:ext cx="242871" cy="242782"/>
              </a:xfrm>
              <a:custGeom>
                <a:avLst/>
                <a:gdLst>
                  <a:gd name="connsiteX0" fmla="*/ 0 w 242871"/>
                  <a:gd name="connsiteY0" fmla="*/ 0 h 242782"/>
                  <a:gd name="connsiteX1" fmla="*/ 242871 w 242871"/>
                  <a:gd name="connsiteY1" fmla="*/ 125884 h 242782"/>
                  <a:gd name="connsiteX2" fmla="*/ 125972 w 242871"/>
                  <a:gd name="connsiteY2" fmla="*/ 242783 h 242782"/>
                  <a:gd name="connsiteX3" fmla="*/ 0 w 242871"/>
                  <a:gd name="connsiteY3" fmla="*/ 0 h 242782"/>
                </a:gdLst>
                <a:ahLst/>
                <a:cxnLst>
                  <a:cxn ang="0">
                    <a:pos x="connsiteX0" y="connsiteY0"/>
                  </a:cxn>
                  <a:cxn ang="0">
                    <a:pos x="connsiteX1" y="connsiteY1"/>
                  </a:cxn>
                  <a:cxn ang="0">
                    <a:pos x="connsiteX2" y="connsiteY2"/>
                  </a:cxn>
                  <a:cxn ang="0">
                    <a:pos x="connsiteX3" y="connsiteY3"/>
                  </a:cxn>
                </a:cxnLst>
                <a:rect l="l" t="t" r="r" b="b"/>
                <a:pathLst>
                  <a:path w="242871" h="242782">
                    <a:moveTo>
                      <a:pt x="0" y="0"/>
                    </a:moveTo>
                    <a:cubicBezTo>
                      <a:pt x="80957" y="41932"/>
                      <a:pt x="161914" y="83952"/>
                      <a:pt x="242871" y="125884"/>
                    </a:cubicBezTo>
                    <a:lnTo>
                      <a:pt x="125972" y="242783"/>
                    </a:lnTo>
                    <a:cubicBezTo>
                      <a:pt x="83952" y="161914"/>
                      <a:pt x="42020" y="80957"/>
                      <a:pt x="0" y="0"/>
                    </a:cubicBezTo>
                    <a:close/>
                  </a:path>
                </a:pathLst>
              </a:custGeom>
              <a:grpFill/>
              <a:ln w="8809" cap="flat">
                <a:noFill/>
                <a:prstDash val="solid"/>
                <a:miter/>
              </a:ln>
            </p:spPr>
            <p:txBody>
              <a:bodyPr rtlCol="0" anchor="ctr"/>
              <a:lstStyle/>
              <a:p>
                <a:endParaRPr lang="en-US" sz="2400"/>
              </a:p>
            </p:txBody>
          </p:sp>
          <p:sp>
            <p:nvSpPr>
              <p:cNvPr id="4235" name="Freeform: Shape 4234">
                <a:extLst>
                  <a:ext uri="{FF2B5EF4-FFF2-40B4-BE49-F238E27FC236}">
                    <a16:creationId xmlns:a16="http://schemas.microsoft.com/office/drawing/2014/main" id="{235C1AB8-643C-4A1A-BDA5-CAD1B326DBEC}"/>
                  </a:ext>
                </a:extLst>
              </p:cNvPr>
              <p:cNvSpPr/>
              <p:nvPr/>
            </p:nvSpPr>
            <p:spPr>
              <a:xfrm>
                <a:off x="6002181" y="2160093"/>
                <a:ext cx="287798" cy="110203"/>
              </a:xfrm>
              <a:custGeom>
                <a:avLst/>
                <a:gdLst>
                  <a:gd name="connsiteX0" fmla="*/ 161914 w 287798"/>
                  <a:gd name="connsiteY0" fmla="*/ 0 h 110203"/>
                  <a:gd name="connsiteX1" fmla="*/ 287799 w 287798"/>
                  <a:gd name="connsiteY1" fmla="*/ 110204 h 110203"/>
                  <a:gd name="connsiteX2" fmla="*/ 0 w 287798"/>
                  <a:gd name="connsiteY2" fmla="*/ 110204 h 110203"/>
                </a:gdLst>
                <a:ahLst/>
                <a:cxnLst>
                  <a:cxn ang="0">
                    <a:pos x="connsiteX0" y="connsiteY0"/>
                  </a:cxn>
                  <a:cxn ang="0">
                    <a:pos x="connsiteX1" y="connsiteY1"/>
                  </a:cxn>
                  <a:cxn ang="0">
                    <a:pos x="connsiteX2" y="connsiteY2"/>
                  </a:cxn>
                </a:cxnLst>
                <a:rect l="l" t="t" r="r" b="b"/>
                <a:pathLst>
                  <a:path w="287798" h="110203">
                    <a:moveTo>
                      <a:pt x="161914" y="0"/>
                    </a:moveTo>
                    <a:lnTo>
                      <a:pt x="287799" y="110204"/>
                    </a:lnTo>
                    <a:lnTo>
                      <a:pt x="0" y="110204"/>
                    </a:lnTo>
                    <a:close/>
                  </a:path>
                </a:pathLst>
              </a:custGeom>
              <a:grpFill/>
              <a:ln w="8809" cap="flat">
                <a:noFill/>
                <a:prstDash val="solid"/>
                <a:miter/>
              </a:ln>
            </p:spPr>
            <p:txBody>
              <a:bodyPr rtlCol="0" anchor="ctr"/>
              <a:lstStyle/>
              <a:p>
                <a:endParaRPr lang="en-US" sz="2400"/>
              </a:p>
            </p:txBody>
          </p:sp>
          <p:sp>
            <p:nvSpPr>
              <p:cNvPr id="4236" name="Freeform: Shape 4235">
                <a:extLst>
                  <a:ext uri="{FF2B5EF4-FFF2-40B4-BE49-F238E27FC236}">
                    <a16:creationId xmlns:a16="http://schemas.microsoft.com/office/drawing/2014/main" id="{5984F5E5-E015-46B5-845E-E4AF41732F6E}"/>
                  </a:ext>
                </a:extLst>
              </p:cNvPr>
              <p:cNvSpPr/>
              <p:nvPr/>
            </p:nvSpPr>
            <p:spPr>
              <a:xfrm>
                <a:off x="6352965" y="2310731"/>
                <a:ext cx="134957" cy="238378"/>
              </a:xfrm>
              <a:custGeom>
                <a:avLst/>
                <a:gdLst>
                  <a:gd name="connsiteX0" fmla="*/ 0 w 134957"/>
                  <a:gd name="connsiteY0" fmla="*/ 0 h 238378"/>
                  <a:gd name="connsiteX1" fmla="*/ 134958 w 134957"/>
                  <a:gd name="connsiteY1" fmla="*/ 85450 h 238378"/>
                  <a:gd name="connsiteX2" fmla="*/ 0 w 134957"/>
                  <a:gd name="connsiteY2" fmla="*/ 238378 h 238378"/>
                </a:gdLst>
                <a:ahLst/>
                <a:cxnLst>
                  <a:cxn ang="0">
                    <a:pos x="connsiteX0" y="connsiteY0"/>
                  </a:cxn>
                  <a:cxn ang="0">
                    <a:pos x="connsiteX1" y="connsiteY1"/>
                  </a:cxn>
                  <a:cxn ang="0">
                    <a:pos x="connsiteX2" y="connsiteY2"/>
                  </a:cxn>
                </a:cxnLst>
                <a:rect l="l" t="t" r="r" b="b"/>
                <a:pathLst>
                  <a:path w="134957" h="238378">
                    <a:moveTo>
                      <a:pt x="0" y="0"/>
                    </a:moveTo>
                    <a:lnTo>
                      <a:pt x="134958" y="85450"/>
                    </a:lnTo>
                    <a:lnTo>
                      <a:pt x="0" y="238378"/>
                    </a:lnTo>
                    <a:close/>
                  </a:path>
                </a:pathLst>
              </a:custGeom>
              <a:grpFill/>
              <a:ln w="8809" cap="flat">
                <a:noFill/>
                <a:prstDash val="solid"/>
                <a:miter/>
              </a:ln>
            </p:spPr>
            <p:txBody>
              <a:bodyPr rtlCol="0" anchor="ctr"/>
              <a:lstStyle/>
              <a:p>
                <a:endParaRPr lang="en-US" sz="2400"/>
              </a:p>
            </p:txBody>
          </p:sp>
          <p:sp>
            <p:nvSpPr>
              <p:cNvPr id="4237" name="Freeform: Shape 4236">
                <a:extLst>
                  <a:ext uri="{FF2B5EF4-FFF2-40B4-BE49-F238E27FC236}">
                    <a16:creationId xmlns:a16="http://schemas.microsoft.com/office/drawing/2014/main" id="{7877224B-B87F-4FAD-B645-F3541C9F1532}"/>
                  </a:ext>
                </a:extLst>
              </p:cNvPr>
              <p:cNvSpPr/>
              <p:nvPr/>
            </p:nvSpPr>
            <p:spPr>
              <a:xfrm>
                <a:off x="6487923" y="2396181"/>
                <a:ext cx="116898" cy="377828"/>
              </a:xfrm>
              <a:custGeom>
                <a:avLst/>
                <a:gdLst>
                  <a:gd name="connsiteX0" fmla="*/ 116899 w 116898"/>
                  <a:gd name="connsiteY0" fmla="*/ 85450 h 377828"/>
                  <a:gd name="connsiteX1" fmla="*/ 0 w 116898"/>
                  <a:gd name="connsiteY1" fmla="*/ 0 h 377828"/>
                  <a:gd name="connsiteX2" fmla="*/ 31449 w 116898"/>
                  <a:gd name="connsiteY2" fmla="*/ 377829 h 377828"/>
                </a:gdLst>
                <a:ahLst/>
                <a:cxnLst>
                  <a:cxn ang="0">
                    <a:pos x="connsiteX0" y="connsiteY0"/>
                  </a:cxn>
                  <a:cxn ang="0">
                    <a:pos x="connsiteX1" y="connsiteY1"/>
                  </a:cxn>
                  <a:cxn ang="0">
                    <a:pos x="connsiteX2" y="connsiteY2"/>
                  </a:cxn>
                </a:cxnLst>
                <a:rect l="l" t="t" r="r" b="b"/>
                <a:pathLst>
                  <a:path w="116898" h="377828">
                    <a:moveTo>
                      <a:pt x="116899" y="85450"/>
                    </a:moveTo>
                    <a:lnTo>
                      <a:pt x="0" y="0"/>
                    </a:lnTo>
                    <a:lnTo>
                      <a:pt x="31449" y="377829"/>
                    </a:lnTo>
                    <a:close/>
                  </a:path>
                </a:pathLst>
              </a:custGeom>
              <a:grpFill/>
              <a:ln w="8809" cap="flat">
                <a:noFill/>
                <a:prstDash val="solid"/>
                <a:miter/>
              </a:ln>
            </p:spPr>
            <p:txBody>
              <a:bodyPr rtlCol="0" anchor="ctr"/>
              <a:lstStyle/>
              <a:p>
                <a:endParaRPr lang="en-US" sz="2400"/>
              </a:p>
            </p:txBody>
          </p:sp>
          <p:sp>
            <p:nvSpPr>
              <p:cNvPr id="4238" name="Freeform: Shape 4237">
                <a:extLst>
                  <a:ext uri="{FF2B5EF4-FFF2-40B4-BE49-F238E27FC236}">
                    <a16:creationId xmlns:a16="http://schemas.microsoft.com/office/drawing/2014/main" id="{4EA71E41-F6AF-443B-BC12-B7614EB20279}"/>
                  </a:ext>
                </a:extLst>
              </p:cNvPr>
              <p:cNvSpPr/>
              <p:nvPr/>
            </p:nvSpPr>
            <p:spPr>
              <a:xfrm>
                <a:off x="6519372" y="2504183"/>
                <a:ext cx="278812" cy="269827"/>
              </a:xfrm>
              <a:custGeom>
                <a:avLst/>
                <a:gdLst>
                  <a:gd name="connsiteX0" fmla="*/ 116899 w 278812"/>
                  <a:gd name="connsiteY0" fmla="*/ 0 h 269827"/>
                  <a:gd name="connsiteX1" fmla="*/ 278813 w 278812"/>
                  <a:gd name="connsiteY1" fmla="*/ 121391 h 269827"/>
                  <a:gd name="connsiteX2" fmla="*/ 0 w 278812"/>
                  <a:gd name="connsiteY2" fmla="*/ 269827 h 269827"/>
                </a:gdLst>
                <a:ahLst/>
                <a:cxnLst>
                  <a:cxn ang="0">
                    <a:pos x="connsiteX0" y="connsiteY0"/>
                  </a:cxn>
                  <a:cxn ang="0">
                    <a:pos x="connsiteX1" y="connsiteY1"/>
                  </a:cxn>
                  <a:cxn ang="0">
                    <a:pos x="connsiteX2" y="connsiteY2"/>
                  </a:cxn>
                </a:cxnLst>
                <a:rect l="l" t="t" r="r" b="b"/>
                <a:pathLst>
                  <a:path w="278812" h="269827">
                    <a:moveTo>
                      <a:pt x="116899" y="0"/>
                    </a:moveTo>
                    <a:lnTo>
                      <a:pt x="278813" y="121391"/>
                    </a:lnTo>
                    <a:lnTo>
                      <a:pt x="0" y="269827"/>
                    </a:lnTo>
                    <a:close/>
                  </a:path>
                </a:pathLst>
              </a:custGeom>
              <a:grpFill/>
              <a:ln w="8809" cap="flat">
                <a:noFill/>
                <a:prstDash val="solid"/>
                <a:miter/>
              </a:ln>
            </p:spPr>
            <p:txBody>
              <a:bodyPr rtlCol="0" anchor="ctr"/>
              <a:lstStyle/>
              <a:p>
                <a:endParaRPr lang="en-US" sz="2400"/>
              </a:p>
            </p:txBody>
          </p:sp>
          <p:sp>
            <p:nvSpPr>
              <p:cNvPr id="4239" name="Freeform: Shape 4238">
                <a:extLst>
                  <a:ext uri="{FF2B5EF4-FFF2-40B4-BE49-F238E27FC236}">
                    <a16:creationId xmlns:a16="http://schemas.microsoft.com/office/drawing/2014/main" id="{383BF175-852A-44D9-AD1D-489CA0E2FE85}"/>
                  </a:ext>
                </a:extLst>
              </p:cNvPr>
              <p:cNvSpPr/>
              <p:nvPr/>
            </p:nvSpPr>
            <p:spPr>
              <a:xfrm>
                <a:off x="6145340" y="2207311"/>
                <a:ext cx="275016" cy="341873"/>
              </a:xfrm>
              <a:custGeom>
                <a:avLst/>
                <a:gdLst>
                  <a:gd name="connsiteX0" fmla="*/ 72668 w 275016"/>
                  <a:gd name="connsiteY0" fmla="*/ 0 h 341873"/>
                  <a:gd name="connsiteX1" fmla="*/ 275016 w 275016"/>
                  <a:gd name="connsiteY1" fmla="*/ 146145 h 341873"/>
                  <a:gd name="connsiteX2" fmla="*/ 696 w 275016"/>
                  <a:gd name="connsiteY2" fmla="*/ 341799 h 341873"/>
                  <a:gd name="connsiteX3" fmla="*/ 72668 w 275016"/>
                  <a:gd name="connsiteY3" fmla="*/ 0 h 341873"/>
                </a:gdLst>
                <a:ahLst/>
                <a:cxnLst>
                  <a:cxn ang="0">
                    <a:pos x="connsiteX0" y="connsiteY0"/>
                  </a:cxn>
                  <a:cxn ang="0">
                    <a:pos x="connsiteX1" y="connsiteY1"/>
                  </a:cxn>
                  <a:cxn ang="0">
                    <a:pos x="connsiteX2" y="connsiteY2"/>
                  </a:cxn>
                  <a:cxn ang="0">
                    <a:pos x="connsiteX3" y="connsiteY3"/>
                  </a:cxn>
                </a:cxnLst>
                <a:rect l="l" t="t" r="r" b="b"/>
                <a:pathLst>
                  <a:path w="275016" h="341873">
                    <a:moveTo>
                      <a:pt x="72668" y="0"/>
                    </a:moveTo>
                    <a:lnTo>
                      <a:pt x="275016" y="146145"/>
                    </a:lnTo>
                    <a:cubicBezTo>
                      <a:pt x="275016" y="146145"/>
                      <a:pt x="9682" y="346292"/>
                      <a:pt x="696" y="341799"/>
                    </a:cubicBezTo>
                    <a:cubicBezTo>
                      <a:pt x="-8289" y="337306"/>
                      <a:pt x="72668" y="0"/>
                      <a:pt x="72668" y="0"/>
                    </a:cubicBezTo>
                    <a:close/>
                  </a:path>
                </a:pathLst>
              </a:custGeom>
              <a:grpFill/>
              <a:ln w="8809" cap="flat">
                <a:noFill/>
                <a:prstDash val="solid"/>
                <a:miter/>
              </a:ln>
            </p:spPr>
            <p:txBody>
              <a:bodyPr rtlCol="0" anchor="ctr"/>
              <a:lstStyle/>
              <a:p>
                <a:endParaRPr lang="en-US" sz="2400"/>
              </a:p>
            </p:txBody>
          </p:sp>
          <p:sp>
            <p:nvSpPr>
              <p:cNvPr id="4240" name="Freeform: Shape 4239">
                <a:extLst>
                  <a:ext uri="{FF2B5EF4-FFF2-40B4-BE49-F238E27FC236}">
                    <a16:creationId xmlns:a16="http://schemas.microsoft.com/office/drawing/2014/main" id="{3097B962-4CE5-4279-B085-E62BEFA2BADD}"/>
                  </a:ext>
                </a:extLst>
              </p:cNvPr>
              <p:cNvSpPr/>
              <p:nvPr/>
            </p:nvSpPr>
            <p:spPr>
              <a:xfrm>
                <a:off x="6762243" y="2625574"/>
                <a:ext cx="143855" cy="148435"/>
              </a:xfrm>
              <a:custGeom>
                <a:avLst/>
                <a:gdLst>
                  <a:gd name="connsiteX0" fmla="*/ 143855 w 143855"/>
                  <a:gd name="connsiteY0" fmla="*/ 85450 h 148435"/>
                  <a:gd name="connsiteX1" fmla="*/ 35942 w 143855"/>
                  <a:gd name="connsiteY1" fmla="*/ 0 h 148435"/>
                  <a:gd name="connsiteX2" fmla="*/ 0 w 143855"/>
                  <a:gd name="connsiteY2" fmla="*/ 148436 h 148435"/>
                </a:gdLst>
                <a:ahLst/>
                <a:cxnLst>
                  <a:cxn ang="0">
                    <a:pos x="connsiteX0" y="connsiteY0"/>
                  </a:cxn>
                  <a:cxn ang="0">
                    <a:pos x="connsiteX1" y="connsiteY1"/>
                  </a:cxn>
                  <a:cxn ang="0">
                    <a:pos x="connsiteX2" y="connsiteY2"/>
                  </a:cxn>
                </a:cxnLst>
                <a:rect l="l" t="t" r="r" b="b"/>
                <a:pathLst>
                  <a:path w="143855" h="148435">
                    <a:moveTo>
                      <a:pt x="143855" y="85450"/>
                    </a:moveTo>
                    <a:lnTo>
                      <a:pt x="35942" y="0"/>
                    </a:lnTo>
                    <a:lnTo>
                      <a:pt x="0" y="148436"/>
                    </a:lnTo>
                    <a:close/>
                  </a:path>
                </a:pathLst>
              </a:custGeom>
              <a:grpFill/>
              <a:ln w="8809" cap="flat">
                <a:noFill/>
                <a:prstDash val="solid"/>
                <a:miter/>
              </a:ln>
            </p:spPr>
            <p:txBody>
              <a:bodyPr rtlCol="0" anchor="ctr"/>
              <a:lstStyle/>
              <a:p>
                <a:endParaRPr lang="en-US" sz="2400"/>
              </a:p>
            </p:txBody>
          </p:sp>
          <p:sp>
            <p:nvSpPr>
              <p:cNvPr id="4241" name="Freeform: Shape 4240">
                <a:extLst>
                  <a:ext uri="{FF2B5EF4-FFF2-40B4-BE49-F238E27FC236}">
                    <a16:creationId xmlns:a16="http://schemas.microsoft.com/office/drawing/2014/main" id="{FA4652E0-F67B-4F94-8E50-C33134B12A98}"/>
                  </a:ext>
                </a:extLst>
              </p:cNvPr>
              <p:cNvSpPr/>
              <p:nvPr/>
            </p:nvSpPr>
            <p:spPr>
              <a:xfrm>
                <a:off x="6946621" y="2733487"/>
                <a:ext cx="76464" cy="229392"/>
              </a:xfrm>
              <a:custGeom>
                <a:avLst/>
                <a:gdLst>
                  <a:gd name="connsiteX0" fmla="*/ 0 w 76464"/>
                  <a:gd name="connsiteY0" fmla="*/ 0 h 229392"/>
                  <a:gd name="connsiteX1" fmla="*/ 76464 w 76464"/>
                  <a:gd name="connsiteY1" fmla="*/ 67479 h 229392"/>
                  <a:gd name="connsiteX2" fmla="*/ 38232 w 76464"/>
                  <a:gd name="connsiteY2" fmla="*/ 229393 h 229392"/>
                </a:gdLst>
                <a:ahLst/>
                <a:cxnLst>
                  <a:cxn ang="0">
                    <a:pos x="connsiteX0" y="connsiteY0"/>
                  </a:cxn>
                  <a:cxn ang="0">
                    <a:pos x="connsiteX1" y="connsiteY1"/>
                  </a:cxn>
                  <a:cxn ang="0">
                    <a:pos x="connsiteX2" y="connsiteY2"/>
                  </a:cxn>
                </a:cxnLst>
                <a:rect l="l" t="t" r="r" b="b"/>
                <a:pathLst>
                  <a:path w="76464" h="229392">
                    <a:moveTo>
                      <a:pt x="0" y="0"/>
                    </a:moveTo>
                    <a:lnTo>
                      <a:pt x="76464" y="67479"/>
                    </a:lnTo>
                    <a:lnTo>
                      <a:pt x="38232" y="229393"/>
                    </a:lnTo>
                    <a:close/>
                  </a:path>
                </a:pathLst>
              </a:custGeom>
              <a:grpFill/>
              <a:ln w="8809" cap="flat">
                <a:noFill/>
                <a:prstDash val="solid"/>
                <a:miter/>
              </a:ln>
            </p:spPr>
            <p:txBody>
              <a:bodyPr rtlCol="0" anchor="ctr"/>
              <a:lstStyle/>
              <a:p>
                <a:endParaRPr lang="en-US" sz="2400"/>
              </a:p>
            </p:txBody>
          </p:sp>
          <p:sp>
            <p:nvSpPr>
              <p:cNvPr id="4242" name="Freeform: Shape 4241">
                <a:extLst>
                  <a:ext uri="{FF2B5EF4-FFF2-40B4-BE49-F238E27FC236}">
                    <a16:creationId xmlns:a16="http://schemas.microsoft.com/office/drawing/2014/main" id="{4CAC4FBC-344D-4049-A15A-EEA5ABA4E5DD}"/>
                  </a:ext>
                </a:extLst>
              </p:cNvPr>
              <p:cNvSpPr/>
              <p:nvPr/>
            </p:nvSpPr>
            <p:spPr>
              <a:xfrm>
                <a:off x="6984853" y="2848184"/>
                <a:ext cx="164116" cy="114696"/>
              </a:xfrm>
              <a:custGeom>
                <a:avLst/>
                <a:gdLst>
                  <a:gd name="connsiteX0" fmla="*/ 69681 w 164116"/>
                  <a:gd name="connsiteY0" fmla="*/ 0 h 114696"/>
                  <a:gd name="connsiteX1" fmla="*/ 164116 w 164116"/>
                  <a:gd name="connsiteY1" fmla="*/ 114696 h 114696"/>
                  <a:gd name="connsiteX2" fmla="*/ 0 w 164116"/>
                  <a:gd name="connsiteY2" fmla="*/ 114696 h 114696"/>
                </a:gdLst>
                <a:ahLst/>
                <a:cxnLst>
                  <a:cxn ang="0">
                    <a:pos x="connsiteX0" y="connsiteY0"/>
                  </a:cxn>
                  <a:cxn ang="0">
                    <a:pos x="connsiteX1" y="connsiteY1"/>
                  </a:cxn>
                  <a:cxn ang="0">
                    <a:pos x="connsiteX2" y="connsiteY2"/>
                  </a:cxn>
                </a:cxnLst>
                <a:rect l="l" t="t" r="r" b="b"/>
                <a:pathLst>
                  <a:path w="164116" h="114696">
                    <a:moveTo>
                      <a:pt x="69681" y="0"/>
                    </a:moveTo>
                    <a:lnTo>
                      <a:pt x="164116" y="114696"/>
                    </a:lnTo>
                    <a:lnTo>
                      <a:pt x="0" y="114696"/>
                    </a:lnTo>
                    <a:close/>
                  </a:path>
                </a:pathLst>
              </a:custGeom>
              <a:grpFill/>
              <a:ln w="8809" cap="flat">
                <a:noFill/>
                <a:prstDash val="solid"/>
                <a:miter/>
              </a:ln>
            </p:spPr>
            <p:txBody>
              <a:bodyPr rtlCol="0" anchor="ctr"/>
              <a:lstStyle/>
              <a:p>
                <a:endParaRPr lang="en-US" sz="2400"/>
              </a:p>
            </p:txBody>
          </p:sp>
          <p:sp>
            <p:nvSpPr>
              <p:cNvPr id="4243" name="Freeform: Shape 4242">
                <a:extLst>
                  <a:ext uri="{FF2B5EF4-FFF2-40B4-BE49-F238E27FC236}">
                    <a16:creationId xmlns:a16="http://schemas.microsoft.com/office/drawing/2014/main" id="{5C77DF0F-9B43-491A-B48E-B6A494943088}"/>
                  </a:ext>
                </a:extLst>
              </p:cNvPr>
              <p:cNvSpPr/>
              <p:nvPr/>
            </p:nvSpPr>
            <p:spPr>
              <a:xfrm>
                <a:off x="5174640" y="1825078"/>
                <a:ext cx="188958" cy="206841"/>
              </a:xfrm>
              <a:custGeom>
                <a:avLst/>
                <a:gdLst>
                  <a:gd name="connsiteX0" fmla="*/ 0 w 188958"/>
                  <a:gd name="connsiteY0" fmla="*/ 0 h 206841"/>
                  <a:gd name="connsiteX1" fmla="*/ 188958 w 188958"/>
                  <a:gd name="connsiteY1" fmla="*/ 44927 h 206841"/>
                  <a:gd name="connsiteX2" fmla="*/ 94435 w 188958"/>
                  <a:gd name="connsiteY2" fmla="*/ 206841 h 206841"/>
                </a:gdLst>
                <a:ahLst/>
                <a:cxnLst>
                  <a:cxn ang="0">
                    <a:pos x="connsiteX0" y="connsiteY0"/>
                  </a:cxn>
                  <a:cxn ang="0">
                    <a:pos x="connsiteX1" y="connsiteY1"/>
                  </a:cxn>
                  <a:cxn ang="0">
                    <a:pos x="connsiteX2" y="connsiteY2"/>
                  </a:cxn>
                </a:cxnLst>
                <a:rect l="l" t="t" r="r" b="b"/>
                <a:pathLst>
                  <a:path w="188958" h="206841">
                    <a:moveTo>
                      <a:pt x="0" y="0"/>
                    </a:moveTo>
                    <a:lnTo>
                      <a:pt x="188958" y="44927"/>
                    </a:lnTo>
                    <a:lnTo>
                      <a:pt x="94435" y="206841"/>
                    </a:lnTo>
                    <a:close/>
                  </a:path>
                </a:pathLst>
              </a:custGeom>
              <a:grpFill/>
              <a:ln w="8809" cap="flat">
                <a:noFill/>
                <a:prstDash val="solid"/>
                <a:miter/>
              </a:ln>
            </p:spPr>
            <p:txBody>
              <a:bodyPr rtlCol="0" anchor="ctr"/>
              <a:lstStyle/>
              <a:p>
                <a:endParaRPr lang="en-US" sz="2400"/>
              </a:p>
            </p:txBody>
          </p:sp>
          <p:sp>
            <p:nvSpPr>
              <p:cNvPr id="4244" name="Freeform: Shape 4243">
                <a:extLst>
                  <a:ext uri="{FF2B5EF4-FFF2-40B4-BE49-F238E27FC236}">
                    <a16:creationId xmlns:a16="http://schemas.microsoft.com/office/drawing/2014/main" id="{4CFFA9DE-2E65-4B5F-822B-152AE17D3A1F}"/>
                  </a:ext>
                </a:extLst>
              </p:cNvPr>
              <p:cNvSpPr/>
              <p:nvPr/>
            </p:nvSpPr>
            <p:spPr>
              <a:xfrm>
                <a:off x="5336554" y="1909030"/>
                <a:ext cx="430860" cy="320832"/>
              </a:xfrm>
              <a:custGeom>
                <a:avLst/>
                <a:gdLst>
                  <a:gd name="connsiteX0" fmla="*/ 166407 w 430860"/>
                  <a:gd name="connsiteY0" fmla="*/ 0 h 320832"/>
                  <a:gd name="connsiteX1" fmla="*/ 430861 w 430860"/>
                  <a:gd name="connsiteY1" fmla="*/ 81221 h 320832"/>
                  <a:gd name="connsiteX2" fmla="*/ 0 w 430860"/>
                  <a:gd name="connsiteY2" fmla="*/ 320833 h 320832"/>
                </a:gdLst>
                <a:ahLst/>
                <a:cxnLst>
                  <a:cxn ang="0">
                    <a:pos x="connsiteX0" y="connsiteY0"/>
                  </a:cxn>
                  <a:cxn ang="0">
                    <a:pos x="connsiteX1" y="connsiteY1"/>
                  </a:cxn>
                  <a:cxn ang="0">
                    <a:pos x="connsiteX2" y="connsiteY2"/>
                  </a:cxn>
                </a:cxnLst>
                <a:rect l="l" t="t" r="r" b="b"/>
                <a:pathLst>
                  <a:path w="430860" h="320832">
                    <a:moveTo>
                      <a:pt x="166407" y="0"/>
                    </a:moveTo>
                    <a:lnTo>
                      <a:pt x="430861" y="81221"/>
                    </a:lnTo>
                    <a:lnTo>
                      <a:pt x="0" y="320833"/>
                    </a:lnTo>
                    <a:close/>
                  </a:path>
                </a:pathLst>
              </a:custGeom>
              <a:grpFill/>
              <a:ln w="8809" cap="flat">
                <a:noFill/>
                <a:prstDash val="solid"/>
                <a:miter/>
              </a:ln>
            </p:spPr>
            <p:txBody>
              <a:bodyPr rtlCol="0" anchor="ctr"/>
              <a:lstStyle/>
              <a:p>
                <a:endParaRPr lang="en-US" sz="2400"/>
              </a:p>
            </p:txBody>
          </p:sp>
          <p:sp>
            <p:nvSpPr>
              <p:cNvPr id="4245" name="Freeform: Shape 4244">
                <a:extLst>
                  <a:ext uri="{FF2B5EF4-FFF2-40B4-BE49-F238E27FC236}">
                    <a16:creationId xmlns:a16="http://schemas.microsoft.com/office/drawing/2014/main" id="{087ED8AD-F48A-4212-B050-6CD0CFC46258}"/>
                  </a:ext>
                </a:extLst>
              </p:cNvPr>
              <p:cNvSpPr/>
              <p:nvPr/>
            </p:nvSpPr>
            <p:spPr>
              <a:xfrm>
                <a:off x="7066955" y="2962880"/>
                <a:ext cx="127029" cy="143943"/>
              </a:xfrm>
              <a:custGeom>
                <a:avLst/>
                <a:gdLst>
                  <a:gd name="connsiteX0" fmla="*/ 82015 w 127029"/>
                  <a:gd name="connsiteY0" fmla="*/ 0 h 143943"/>
                  <a:gd name="connsiteX1" fmla="*/ 127030 w 127029"/>
                  <a:gd name="connsiteY1" fmla="*/ 107913 h 143943"/>
                  <a:gd name="connsiteX2" fmla="*/ 0 w 127029"/>
                  <a:gd name="connsiteY2" fmla="*/ 143943 h 143943"/>
                </a:gdLst>
                <a:ahLst/>
                <a:cxnLst>
                  <a:cxn ang="0">
                    <a:pos x="connsiteX0" y="connsiteY0"/>
                  </a:cxn>
                  <a:cxn ang="0">
                    <a:pos x="connsiteX1" y="connsiteY1"/>
                  </a:cxn>
                  <a:cxn ang="0">
                    <a:pos x="connsiteX2" y="connsiteY2"/>
                  </a:cxn>
                </a:cxnLst>
                <a:rect l="l" t="t" r="r" b="b"/>
                <a:pathLst>
                  <a:path w="127029" h="143943">
                    <a:moveTo>
                      <a:pt x="82015" y="0"/>
                    </a:moveTo>
                    <a:lnTo>
                      <a:pt x="127030" y="107913"/>
                    </a:lnTo>
                    <a:lnTo>
                      <a:pt x="0" y="143943"/>
                    </a:lnTo>
                    <a:close/>
                  </a:path>
                </a:pathLst>
              </a:custGeom>
              <a:grpFill/>
              <a:ln w="8809" cap="flat">
                <a:noFill/>
                <a:prstDash val="solid"/>
                <a:miter/>
              </a:ln>
            </p:spPr>
            <p:txBody>
              <a:bodyPr rtlCol="0" anchor="ctr"/>
              <a:lstStyle/>
              <a:p>
                <a:endParaRPr lang="en-US" sz="2400"/>
              </a:p>
            </p:txBody>
          </p:sp>
          <p:sp>
            <p:nvSpPr>
              <p:cNvPr id="4246" name="Freeform: Shape 4245">
                <a:extLst>
                  <a:ext uri="{FF2B5EF4-FFF2-40B4-BE49-F238E27FC236}">
                    <a16:creationId xmlns:a16="http://schemas.microsoft.com/office/drawing/2014/main" id="{36375BA4-375C-4858-AFD5-0E9B1757938C}"/>
                  </a:ext>
                </a:extLst>
              </p:cNvPr>
              <p:cNvSpPr/>
              <p:nvPr/>
            </p:nvSpPr>
            <p:spPr>
              <a:xfrm>
                <a:off x="7023085" y="3070793"/>
                <a:ext cx="193363" cy="188870"/>
              </a:xfrm>
              <a:custGeom>
                <a:avLst/>
                <a:gdLst>
                  <a:gd name="connsiteX0" fmla="*/ 193363 w 193363"/>
                  <a:gd name="connsiteY0" fmla="*/ 148436 h 188870"/>
                  <a:gd name="connsiteX1" fmla="*/ 170900 w 193363"/>
                  <a:gd name="connsiteY1" fmla="*/ 0 h 188870"/>
                  <a:gd name="connsiteX2" fmla="*/ 0 w 193363"/>
                  <a:gd name="connsiteY2" fmla="*/ 188870 h 188870"/>
                </a:gdLst>
                <a:ahLst/>
                <a:cxnLst>
                  <a:cxn ang="0">
                    <a:pos x="connsiteX0" y="connsiteY0"/>
                  </a:cxn>
                  <a:cxn ang="0">
                    <a:pos x="connsiteX1" y="connsiteY1"/>
                  </a:cxn>
                  <a:cxn ang="0">
                    <a:pos x="connsiteX2" y="connsiteY2"/>
                  </a:cxn>
                </a:cxnLst>
                <a:rect l="l" t="t" r="r" b="b"/>
                <a:pathLst>
                  <a:path w="193363" h="188870">
                    <a:moveTo>
                      <a:pt x="193363" y="148436"/>
                    </a:moveTo>
                    <a:lnTo>
                      <a:pt x="170900" y="0"/>
                    </a:lnTo>
                    <a:lnTo>
                      <a:pt x="0" y="188870"/>
                    </a:lnTo>
                    <a:close/>
                  </a:path>
                </a:pathLst>
              </a:custGeom>
              <a:grpFill/>
              <a:ln w="8809" cap="flat">
                <a:noFill/>
                <a:prstDash val="solid"/>
                <a:miter/>
              </a:ln>
            </p:spPr>
            <p:txBody>
              <a:bodyPr rtlCol="0" anchor="ctr"/>
              <a:lstStyle/>
              <a:p>
                <a:endParaRPr lang="en-US" sz="2400"/>
              </a:p>
            </p:txBody>
          </p:sp>
          <p:sp>
            <p:nvSpPr>
              <p:cNvPr id="4247" name="Freeform: Shape 4246">
                <a:extLst>
                  <a:ext uri="{FF2B5EF4-FFF2-40B4-BE49-F238E27FC236}">
                    <a16:creationId xmlns:a16="http://schemas.microsoft.com/office/drawing/2014/main" id="{9E133882-579E-436A-BA14-3CE61C05368B}"/>
                  </a:ext>
                </a:extLst>
              </p:cNvPr>
              <p:cNvSpPr/>
              <p:nvPr/>
            </p:nvSpPr>
            <p:spPr>
              <a:xfrm>
                <a:off x="7148969" y="3219229"/>
                <a:ext cx="67478" cy="170899"/>
              </a:xfrm>
              <a:custGeom>
                <a:avLst/>
                <a:gdLst>
                  <a:gd name="connsiteX0" fmla="*/ 67479 w 67478"/>
                  <a:gd name="connsiteY0" fmla="*/ 170899 h 170899"/>
                  <a:gd name="connsiteX1" fmla="*/ 67479 w 67478"/>
                  <a:gd name="connsiteY1" fmla="*/ 0 h 170899"/>
                  <a:gd name="connsiteX2" fmla="*/ 0 w 67478"/>
                  <a:gd name="connsiteY2" fmla="*/ 125884 h 170899"/>
                </a:gdLst>
                <a:ahLst/>
                <a:cxnLst>
                  <a:cxn ang="0">
                    <a:pos x="connsiteX0" y="connsiteY0"/>
                  </a:cxn>
                  <a:cxn ang="0">
                    <a:pos x="connsiteX1" y="connsiteY1"/>
                  </a:cxn>
                  <a:cxn ang="0">
                    <a:pos x="connsiteX2" y="connsiteY2"/>
                  </a:cxn>
                </a:cxnLst>
                <a:rect l="l" t="t" r="r" b="b"/>
                <a:pathLst>
                  <a:path w="67478" h="170899">
                    <a:moveTo>
                      <a:pt x="67479" y="170899"/>
                    </a:moveTo>
                    <a:lnTo>
                      <a:pt x="67479" y="0"/>
                    </a:lnTo>
                    <a:lnTo>
                      <a:pt x="0" y="125884"/>
                    </a:lnTo>
                    <a:close/>
                  </a:path>
                </a:pathLst>
              </a:custGeom>
              <a:grpFill/>
              <a:ln w="8809" cap="flat">
                <a:noFill/>
                <a:prstDash val="solid"/>
                <a:miter/>
              </a:ln>
            </p:spPr>
            <p:txBody>
              <a:bodyPr rtlCol="0" anchor="ctr"/>
              <a:lstStyle/>
              <a:p>
                <a:endParaRPr lang="en-US" sz="2400"/>
              </a:p>
            </p:txBody>
          </p:sp>
          <p:sp>
            <p:nvSpPr>
              <p:cNvPr id="4248" name="Freeform: Shape 4247">
                <a:extLst>
                  <a:ext uri="{FF2B5EF4-FFF2-40B4-BE49-F238E27FC236}">
                    <a16:creationId xmlns:a16="http://schemas.microsoft.com/office/drawing/2014/main" id="{B4BF3E3E-41CF-4E19-BC08-7AD05EA11B44}"/>
                  </a:ext>
                </a:extLst>
              </p:cNvPr>
              <p:cNvSpPr/>
              <p:nvPr/>
            </p:nvSpPr>
            <p:spPr>
              <a:xfrm>
                <a:off x="6038123" y="2675082"/>
                <a:ext cx="134957" cy="193451"/>
              </a:xfrm>
              <a:custGeom>
                <a:avLst/>
                <a:gdLst>
                  <a:gd name="connsiteX0" fmla="*/ 80957 w 134957"/>
                  <a:gd name="connsiteY0" fmla="*/ 0 h 193451"/>
                  <a:gd name="connsiteX1" fmla="*/ 134958 w 134957"/>
                  <a:gd name="connsiteY1" fmla="*/ 139450 h 193451"/>
                  <a:gd name="connsiteX2" fmla="*/ 0 w 134957"/>
                  <a:gd name="connsiteY2" fmla="*/ 193451 h 193451"/>
                  <a:gd name="connsiteX3" fmla="*/ 80957 w 134957"/>
                  <a:gd name="connsiteY3" fmla="*/ 0 h 193451"/>
                </a:gdLst>
                <a:ahLst/>
                <a:cxnLst>
                  <a:cxn ang="0">
                    <a:pos x="connsiteX0" y="connsiteY0"/>
                  </a:cxn>
                  <a:cxn ang="0">
                    <a:pos x="connsiteX1" y="connsiteY1"/>
                  </a:cxn>
                  <a:cxn ang="0">
                    <a:pos x="connsiteX2" y="connsiteY2"/>
                  </a:cxn>
                  <a:cxn ang="0">
                    <a:pos x="connsiteX3" y="connsiteY3"/>
                  </a:cxn>
                </a:cxnLst>
                <a:rect l="l" t="t" r="r" b="b"/>
                <a:pathLst>
                  <a:path w="134957" h="193451">
                    <a:moveTo>
                      <a:pt x="80957" y="0"/>
                    </a:moveTo>
                    <a:lnTo>
                      <a:pt x="134958" y="139450"/>
                    </a:lnTo>
                    <a:cubicBezTo>
                      <a:pt x="89943" y="157421"/>
                      <a:pt x="45015" y="175392"/>
                      <a:pt x="0" y="193451"/>
                    </a:cubicBezTo>
                    <a:cubicBezTo>
                      <a:pt x="27044" y="128879"/>
                      <a:pt x="54001" y="64396"/>
                      <a:pt x="80957" y="0"/>
                    </a:cubicBezTo>
                    <a:close/>
                  </a:path>
                </a:pathLst>
              </a:custGeom>
              <a:grpFill/>
              <a:ln w="8809" cap="flat">
                <a:noFill/>
                <a:prstDash val="solid"/>
                <a:miter/>
              </a:ln>
            </p:spPr>
            <p:txBody>
              <a:bodyPr rtlCol="0" anchor="ctr"/>
              <a:lstStyle/>
              <a:p>
                <a:endParaRPr lang="en-US" sz="2400"/>
              </a:p>
            </p:txBody>
          </p:sp>
          <p:sp>
            <p:nvSpPr>
              <p:cNvPr id="4249" name="Freeform: Shape 4248">
                <a:extLst>
                  <a:ext uri="{FF2B5EF4-FFF2-40B4-BE49-F238E27FC236}">
                    <a16:creationId xmlns:a16="http://schemas.microsoft.com/office/drawing/2014/main" id="{A87B8A7D-04B4-45CD-9EA5-A8F659790825}"/>
                  </a:ext>
                </a:extLst>
              </p:cNvPr>
              <p:cNvSpPr/>
              <p:nvPr/>
            </p:nvSpPr>
            <p:spPr>
              <a:xfrm>
                <a:off x="6102254" y="2868445"/>
                <a:ext cx="180677" cy="220319"/>
              </a:xfrm>
              <a:custGeom>
                <a:avLst/>
                <a:gdLst>
                  <a:gd name="connsiteX0" fmla="*/ 97782 w 180677"/>
                  <a:gd name="connsiteY0" fmla="*/ 0 h 220319"/>
                  <a:gd name="connsiteX1" fmla="*/ 180677 w 180677"/>
                  <a:gd name="connsiteY1" fmla="*/ 121391 h 220319"/>
                  <a:gd name="connsiteX2" fmla="*/ 0 w 180677"/>
                  <a:gd name="connsiteY2" fmla="*/ 220319 h 220319"/>
                </a:gdLst>
                <a:ahLst/>
                <a:cxnLst>
                  <a:cxn ang="0">
                    <a:pos x="connsiteX0" y="connsiteY0"/>
                  </a:cxn>
                  <a:cxn ang="0">
                    <a:pos x="connsiteX1" y="connsiteY1"/>
                  </a:cxn>
                  <a:cxn ang="0">
                    <a:pos x="connsiteX2" y="connsiteY2"/>
                  </a:cxn>
                </a:cxnLst>
                <a:rect l="l" t="t" r="r" b="b"/>
                <a:pathLst>
                  <a:path w="180677" h="220319">
                    <a:moveTo>
                      <a:pt x="97782" y="0"/>
                    </a:moveTo>
                    <a:lnTo>
                      <a:pt x="180677" y="121391"/>
                    </a:lnTo>
                    <a:lnTo>
                      <a:pt x="0" y="220319"/>
                    </a:lnTo>
                    <a:close/>
                  </a:path>
                </a:pathLst>
              </a:custGeom>
              <a:grpFill/>
              <a:ln w="8809" cap="flat">
                <a:noFill/>
                <a:prstDash val="solid"/>
                <a:miter/>
              </a:ln>
            </p:spPr>
            <p:txBody>
              <a:bodyPr rtlCol="0" anchor="ctr"/>
              <a:lstStyle/>
              <a:p>
                <a:endParaRPr lang="en-US" sz="2400"/>
              </a:p>
            </p:txBody>
          </p:sp>
          <p:sp>
            <p:nvSpPr>
              <p:cNvPr id="4250" name="Freeform: Shape 4249">
                <a:extLst>
                  <a:ext uri="{FF2B5EF4-FFF2-40B4-BE49-F238E27FC236}">
                    <a16:creationId xmlns:a16="http://schemas.microsoft.com/office/drawing/2014/main" id="{3FF615EB-EEAD-424B-B243-8CF160F6F6E1}"/>
                  </a:ext>
                </a:extLst>
              </p:cNvPr>
              <p:cNvSpPr/>
              <p:nvPr/>
            </p:nvSpPr>
            <p:spPr>
              <a:xfrm>
                <a:off x="6282931" y="2989836"/>
                <a:ext cx="137512" cy="193451"/>
              </a:xfrm>
              <a:custGeom>
                <a:avLst/>
                <a:gdLst>
                  <a:gd name="connsiteX0" fmla="*/ 137513 w 137512"/>
                  <a:gd name="connsiteY0" fmla="*/ 116987 h 193451"/>
                  <a:gd name="connsiteX1" fmla="*/ 0 w 137512"/>
                  <a:gd name="connsiteY1" fmla="*/ 0 h 193451"/>
                  <a:gd name="connsiteX2" fmla="*/ 7048 w 137512"/>
                  <a:gd name="connsiteY2" fmla="*/ 193451 h 193451"/>
                </a:gdLst>
                <a:ahLst/>
                <a:cxnLst>
                  <a:cxn ang="0">
                    <a:pos x="connsiteX0" y="connsiteY0"/>
                  </a:cxn>
                  <a:cxn ang="0">
                    <a:pos x="connsiteX1" y="connsiteY1"/>
                  </a:cxn>
                  <a:cxn ang="0">
                    <a:pos x="connsiteX2" y="connsiteY2"/>
                  </a:cxn>
                </a:cxnLst>
                <a:rect l="l" t="t" r="r" b="b"/>
                <a:pathLst>
                  <a:path w="137512" h="193451">
                    <a:moveTo>
                      <a:pt x="137513" y="116987"/>
                    </a:moveTo>
                    <a:lnTo>
                      <a:pt x="0" y="0"/>
                    </a:lnTo>
                    <a:lnTo>
                      <a:pt x="7048" y="193451"/>
                    </a:lnTo>
                    <a:close/>
                  </a:path>
                </a:pathLst>
              </a:custGeom>
              <a:grpFill/>
              <a:ln w="8809" cap="flat">
                <a:noFill/>
                <a:prstDash val="solid"/>
                <a:miter/>
              </a:ln>
            </p:spPr>
            <p:txBody>
              <a:bodyPr rtlCol="0" anchor="ctr"/>
              <a:lstStyle/>
              <a:p>
                <a:endParaRPr lang="en-US" sz="2400"/>
              </a:p>
            </p:txBody>
          </p:sp>
          <p:sp>
            <p:nvSpPr>
              <p:cNvPr id="4251" name="Freeform: Shape 4250">
                <a:extLst>
                  <a:ext uri="{FF2B5EF4-FFF2-40B4-BE49-F238E27FC236}">
                    <a16:creationId xmlns:a16="http://schemas.microsoft.com/office/drawing/2014/main" id="{D029723A-BFC5-48D0-AFD5-F5D9B39D22C2}"/>
                  </a:ext>
                </a:extLst>
              </p:cNvPr>
              <p:cNvSpPr/>
              <p:nvPr/>
            </p:nvSpPr>
            <p:spPr>
              <a:xfrm>
                <a:off x="6352965" y="3049475"/>
                <a:ext cx="166406" cy="340653"/>
              </a:xfrm>
              <a:custGeom>
                <a:avLst/>
                <a:gdLst>
                  <a:gd name="connsiteX0" fmla="*/ 166407 w 166406"/>
                  <a:gd name="connsiteY0" fmla="*/ 133813 h 340653"/>
                  <a:gd name="connsiteX1" fmla="*/ 0 w 166406"/>
                  <a:gd name="connsiteY1" fmla="*/ 0 h 340653"/>
                  <a:gd name="connsiteX2" fmla="*/ 83159 w 166406"/>
                  <a:gd name="connsiteY2" fmla="*/ 340654 h 340653"/>
                </a:gdLst>
                <a:ahLst/>
                <a:cxnLst>
                  <a:cxn ang="0">
                    <a:pos x="connsiteX0" y="connsiteY0"/>
                  </a:cxn>
                  <a:cxn ang="0">
                    <a:pos x="connsiteX1" y="connsiteY1"/>
                  </a:cxn>
                  <a:cxn ang="0">
                    <a:pos x="connsiteX2" y="connsiteY2"/>
                  </a:cxn>
                </a:cxnLst>
                <a:rect l="l" t="t" r="r" b="b"/>
                <a:pathLst>
                  <a:path w="166406" h="340653">
                    <a:moveTo>
                      <a:pt x="166407" y="133813"/>
                    </a:moveTo>
                    <a:lnTo>
                      <a:pt x="0" y="0"/>
                    </a:lnTo>
                    <a:lnTo>
                      <a:pt x="83159" y="340654"/>
                    </a:lnTo>
                    <a:close/>
                  </a:path>
                </a:pathLst>
              </a:custGeom>
              <a:grpFill/>
              <a:ln w="8809" cap="flat">
                <a:noFill/>
                <a:prstDash val="solid"/>
                <a:miter/>
              </a:ln>
            </p:spPr>
            <p:txBody>
              <a:bodyPr rtlCol="0" anchor="ctr"/>
              <a:lstStyle/>
              <a:p>
                <a:endParaRPr lang="en-US" sz="2400"/>
              </a:p>
            </p:txBody>
          </p:sp>
          <p:sp>
            <p:nvSpPr>
              <p:cNvPr id="4252" name="Freeform: Shape 4251">
                <a:extLst>
                  <a:ext uri="{FF2B5EF4-FFF2-40B4-BE49-F238E27FC236}">
                    <a16:creationId xmlns:a16="http://schemas.microsoft.com/office/drawing/2014/main" id="{DFA788CA-1B46-4B00-896C-41E106984846}"/>
                  </a:ext>
                </a:extLst>
              </p:cNvPr>
              <p:cNvSpPr/>
              <p:nvPr/>
            </p:nvSpPr>
            <p:spPr>
              <a:xfrm>
                <a:off x="6436124" y="3219758"/>
                <a:ext cx="245161" cy="170370"/>
              </a:xfrm>
              <a:custGeom>
                <a:avLst/>
                <a:gdLst>
                  <a:gd name="connsiteX0" fmla="*/ 110204 w 245161"/>
                  <a:gd name="connsiteY0" fmla="*/ 0 h 170370"/>
                  <a:gd name="connsiteX1" fmla="*/ 245162 w 245161"/>
                  <a:gd name="connsiteY1" fmla="*/ 111878 h 170370"/>
                  <a:gd name="connsiteX2" fmla="*/ 0 w 245161"/>
                  <a:gd name="connsiteY2" fmla="*/ 170371 h 170370"/>
                </a:gdLst>
                <a:ahLst/>
                <a:cxnLst>
                  <a:cxn ang="0">
                    <a:pos x="connsiteX0" y="connsiteY0"/>
                  </a:cxn>
                  <a:cxn ang="0">
                    <a:pos x="connsiteX1" y="connsiteY1"/>
                  </a:cxn>
                  <a:cxn ang="0">
                    <a:pos x="connsiteX2" y="connsiteY2"/>
                  </a:cxn>
                </a:cxnLst>
                <a:rect l="l" t="t" r="r" b="b"/>
                <a:pathLst>
                  <a:path w="245161" h="170370">
                    <a:moveTo>
                      <a:pt x="110204" y="0"/>
                    </a:moveTo>
                    <a:lnTo>
                      <a:pt x="245162" y="111878"/>
                    </a:lnTo>
                    <a:lnTo>
                      <a:pt x="0" y="170371"/>
                    </a:lnTo>
                    <a:close/>
                  </a:path>
                </a:pathLst>
              </a:custGeom>
              <a:grpFill/>
              <a:ln w="8809" cap="flat">
                <a:noFill/>
                <a:prstDash val="solid"/>
                <a:miter/>
              </a:ln>
            </p:spPr>
            <p:txBody>
              <a:bodyPr rtlCol="0" anchor="ctr"/>
              <a:lstStyle/>
              <a:p>
                <a:endParaRPr lang="en-US" sz="2400"/>
              </a:p>
            </p:txBody>
          </p:sp>
          <p:sp>
            <p:nvSpPr>
              <p:cNvPr id="4253" name="Freeform: Shape 4252">
                <a:extLst>
                  <a:ext uri="{FF2B5EF4-FFF2-40B4-BE49-F238E27FC236}">
                    <a16:creationId xmlns:a16="http://schemas.microsoft.com/office/drawing/2014/main" id="{D1AACCD2-A40D-4F7E-A690-BD35C7E78B39}"/>
                  </a:ext>
                </a:extLst>
              </p:cNvPr>
              <p:cNvSpPr/>
              <p:nvPr/>
            </p:nvSpPr>
            <p:spPr>
              <a:xfrm>
                <a:off x="6640764" y="3331635"/>
                <a:ext cx="121479" cy="184377"/>
              </a:xfrm>
              <a:custGeom>
                <a:avLst/>
                <a:gdLst>
                  <a:gd name="connsiteX0" fmla="*/ 121479 w 121479"/>
                  <a:gd name="connsiteY0" fmla="*/ 58493 h 184377"/>
                  <a:gd name="connsiteX1" fmla="*/ 40522 w 121479"/>
                  <a:gd name="connsiteY1" fmla="*/ 0 h 184377"/>
                  <a:gd name="connsiteX2" fmla="*/ 0 w 121479"/>
                  <a:gd name="connsiteY2" fmla="*/ 184378 h 184377"/>
                </a:gdLst>
                <a:ahLst/>
                <a:cxnLst>
                  <a:cxn ang="0">
                    <a:pos x="connsiteX0" y="connsiteY0"/>
                  </a:cxn>
                  <a:cxn ang="0">
                    <a:pos x="connsiteX1" y="connsiteY1"/>
                  </a:cxn>
                  <a:cxn ang="0">
                    <a:pos x="connsiteX2" y="connsiteY2"/>
                  </a:cxn>
                </a:cxnLst>
                <a:rect l="l" t="t" r="r" b="b"/>
                <a:pathLst>
                  <a:path w="121479" h="184377">
                    <a:moveTo>
                      <a:pt x="121479" y="58493"/>
                    </a:moveTo>
                    <a:lnTo>
                      <a:pt x="40522" y="0"/>
                    </a:lnTo>
                    <a:lnTo>
                      <a:pt x="0" y="184378"/>
                    </a:lnTo>
                    <a:close/>
                  </a:path>
                </a:pathLst>
              </a:custGeom>
              <a:grpFill/>
              <a:ln w="8809" cap="flat">
                <a:noFill/>
                <a:prstDash val="solid"/>
                <a:miter/>
              </a:ln>
            </p:spPr>
            <p:txBody>
              <a:bodyPr rtlCol="0" anchor="ctr"/>
              <a:lstStyle/>
              <a:p>
                <a:endParaRPr lang="en-US" sz="2400"/>
              </a:p>
            </p:txBody>
          </p:sp>
          <p:sp>
            <p:nvSpPr>
              <p:cNvPr id="4254" name="Freeform: Shape 4253">
                <a:extLst>
                  <a:ext uri="{FF2B5EF4-FFF2-40B4-BE49-F238E27FC236}">
                    <a16:creationId xmlns:a16="http://schemas.microsoft.com/office/drawing/2014/main" id="{E20578B3-C6E2-431A-B0A5-EA8F36374462}"/>
                  </a:ext>
                </a:extLst>
              </p:cNvPr>
              <p:cNvSpPr/>
              <p:nvPr/>
            </p:nvSpPr>
            <p:spPr>
              <a:xfrm>
                <a:off x="6640764" y="3423868"/>
                <a:ext cx="224899" cy="92144"/>
              </a:xfrm>
              <a:custGeom>
                <a:avLst/>
                <a:gdLst>
                  <a:gd name="connsiteX0" fmla="*/ 157421 w 224899"/>
                  <a:gd name="connsiteY0" fmla="*/ 0 h 92144"/>
                  <a:gd name="connsiteX1" fmla="*/ 224900 w 224899"/>
                  <a:gd name="connsiteY1" fmla="*/ 92145 h 92144"/>
                  <a:gd name="connsiteX2" fmla="*/ 0 w 224899"/>
                  <a:gd name="connsiteY2" fmla="*/ 92145 h 92144"/>
                </a:gdLst>
                <a:ahLst/>
                <a:cxnLst>
                  <a:cxn ang="0">
                    <a:pos x="connsiteX0" y="connsiteY0"/>
                  </a:cxn>
                  <a:cxn ang="0">
                    <a:pos x="connsiteX1" y="connsiteY1"/>
                  </a:cxn>
                  <a:cxn ang="0">
                    <a:pos x="connsiteX2" y="connsiteY2"/>
                  </a:cxn>
                </a:cxnLst>
                <a:rect l="l" t="t" r="r" b="b"/>
                <a:pathLst>
                  <a:path w="224899" h="92144">
                    <a:moveTo>
                      <a:pt x="157421" y="0"/>
                    </a:moveTo>
                    <a:lnTo>
                      <a:pt x="224900" y="92145"/>
                    </a:lnTo>
                    <a:lnTo>
                      <a:pt x="0" y="92145"/>
                    </a:lnTo>
                    <a:close/>
                  </a:path>
                </a:pathLst>
              </a:custGeom>
              <a:grpFill/>
              <a:ln w="8809" cap="flat">
                <a:noFill/>
                <a:prstDash val="solid"/>
                <a:miter/>
              </a:ln>
            </p:spPr>
            <p:txBody>
              <a:bodyPr rtlCol="0" anchor="ctr"/>
              <a:lstStyle/>
              <a:p>
                <a:endParaRPr lang="en-US" sz="2400"/>
              </a:p>
            </p:txBody>
          </p:sp>
          <p:sp>
            <p:nvSpPr>
              <p:cNvPr id="4255" name="Freeform: Shape 4254">
                <a:extLst>
                  <a:ext uri="{FF2B5EF4-FFF2-40B4-BE49-F238E27FC236}">
                    <a16:creationId xmlns:a16="http://schemas.microsoft.com/office/drawing/2014/main" id="{CE694059-0C48-4B4F-A4E3-FF353F91D0B4}"/>
                  </a:ext>
                </a:extLst>
              </p:cNvPr>
              <p:cNvSpPr/>
              <p:nvPr/>
            </p:nvSpPr>
            <p:spPr>
              <a:xfrm>
                <a:off x="6721721" y="3516013"/>
                <a:ext cx="224899" cy="99015"/>
              </a:xfrm>
              <a:custGeom>
                <a:avLst/>
                <a:gdLst>
                  <a:gd name="connsiteX0" fmla="*/ 224900 w 224899"/>
                  <a:gd name="connsiteY0" fmla="*/ 99016 h 99015"/>
                  <a:gd name="connsiteX1" fmla="*/ 143943 w 224899"/>
                  <a:gd name="connsiteY1" fmla="*/ 0 h 99015"/>
                  <a:gd name="connsiteX2" fmla="*/ 0 w 224899"/>
                  <a:gd name="connsiteY2" fmla="*/ 76464 h 99015"/>
                </a:gdLst>
                <a:ahLst/>
                <a:cxnLst>
                  <a:cxn ang="0">
                    <a:pos x="connsiteX0" y="connsiteY0"/>
                  </a:cxn>
                  <a:cxn ang="0">
                    <a:pos x="connsiteX1" y="connsiteY1"/>
                  </a:cxn>
                  <a:cxn ang="0">
                    <a:pos x="connsiteX2" y="connsiteY2"/>
                  </a:cxn>
                </a:cxnLst>
                <a:rect l="l" t="t" r="r" b="b"/>
                <a:pathLst>
                  <a:path w="224899" h="99015">
                    <a:moveTo>
                      <a:pt x="224900" y="99016"/>
                    </a:moveTo>
                    <a:lnTo>
                      <a:pt x="143943" y="0"/>
                    </a:lnTo>
                    <a:lnTo>
                      <a:pt x="0" y="76464"/>
                    </a:lnTo>
                    <a:close/>
                  </a:path>
                </a:pathLst>
              </a:custGeom>
              <a:grpFill/>
              <a:ln w="8809" cap="flat">
                <a:noFill/>
                <a:prstDash val="solid"/>
                <a:miter/>
              </a:ln>
            </p:spPr>
            <p:txBody>
              <a:bodyPr rtlCol="0" anchor="ctr"/>
              <a:lstStyle/>
              <a:p>
                <a:endParaRPr lang="en-US" sz="2400"/>
              </a:p>
            </p:txBody>
          </p:sp>
          <p:sp>
            <p:nvSpPr>
              <p:cNvPr id="4256" name="Freeform: Shape 4255">
                <a:extLst>
                  <a:ext uri="{FF2B5EF4-FFF2-40B4-BE49-F238E27FC236}">
                    <a16:creationId xmlns:a16="http://schemas.microsoft.com/office/drawing/2014/main" id="{32832465-E62C-4355-842D-E7A9ACC2FC66}"/>
                  </a:ext>
                </a:extLst>
              </p:cNvPr>
              <p:cNvSpPr/>
              <p:nvPr/>
            </p:nvSpPr>
            <p:spPr>
              <a:xfrm>
                <a:off x="6721721" y="3592477"/>
                <a:ext cx="202436" cy="188958"/>
              </a:xfrm>
              <a:custGeom>
                <a:avLst/>
                <a:gdLst>
                  <a:gd name="connsiteX0" fmla="*/ 143943 w 202436"/>
                  <a:gd name="connsiteY0" fmla="*/ 188959 h 188958"/>
                  <a:gd name="connsiteX1" fmla="*/ 202436 w 202436"/>
                  <a:gd name="connsiteY1" fmla="*/ 62986 h 188958"/>
                  <a:gd name="connsiteX2" fmla="*/ 0 w 202436"/>
                  <a:gd name="connsiteY2" fmla="*/ 0 h 188958"/>
                </a:gdLst>
                <a:ahLst/>
                <a:cxnLst>
                  <a:cxn ang="0">
                    <a:pos x="connsiteX0" y="connsiteY0"/>
                  </a:cxn>
                  <a:cxn ang="0">
                    <a:pos x="connsiteX1" y="connsiteY1"/>
                  </a:cxn>
                  <a:cxn ang="0">
                    <a:pos x="connsiteX2" y="connsiteY2"/>
                  </a:cxn>
                </a:cxnLst>
                <a:rect l="l" t="t" r="r" b="b"/>
                <a:pathLst>
                  <a:path w="202436" h="188958">
                    <a:moveTo>
                      <a:pt x="143943" y="188959"/>
                    </a:moveTo>
                    <a:lnTo>
                      <a:pt x="202436" y="62986"/>
                    </a:lnTo>
                    <a:lnTo>
                      <a:pt x="0" y="0"/>
                    </a:lnTo>
                    <a:close/>
                  </a:path>
                </a:pathLst>
              </a:custGeom>
              <a:grpFill/>
              <a:ln w="8809" cap="flat">
                <a:noFill/>
                <a:prstDash val="solid"/>
                <a:miter/>
              </a:ln>
            </p:spPr>
            <p:txBody>
              <a:bodyPr rtlCol="0" anchor="ctr"/>
              <a:lstStyle/>
              <a:p>
                <a:endParaRPr lang="en-US" sz="2400"/>
              </a:p>
            </p:txBody>
          </p:sp>
          <p:sp>
            <p:nvSpPr>
              <p:cNvPr id="4257" name="Freeform: Shape 4256">
                <a:extLst>
                  <a:ext uri="{FF2B5EF4-FFF2-40B4-BE49-F238E27FC236}">
                    <a16:creationId xmlns:a16="http://schemas.microsoft.com/office/drawing/2014/main" id="{C2BE4C28-B711-4634-9E9C-A8708151C283}"/>
                  </a:ext>
                </a:extLst>
              </p:cNvPr>
              <p:cNvSpPr/>
              <p:nvPr/>
            </p:nvSpPr>
            <p:spPr>
              <a:xfrm>
                <a:off x="6701547" y="3781436"/>
                <a:ext cx="164116" cy="157333"/>
              </a:xfrm>
              <a:custGeom>
                <a:avLst/>
                <a:gdLst>
                  <a:gd name="connsiteX0" fmla="*/ 96638 w 164116"/>
                  <a:gd name="connsiteY0" fmla="*/ 157333 h 157333"/>
                  <a:gd name="connsiteX1" fmla="*/ 164116 w 164116"/>
                  <a:gd name="connsiteY1" fmla="*/ 0 h 157333"/>
                  <a:gd name="connsiteX2" fmla="*/ 0 w 164116"/>
                  <a:gd name="connsiteY2" fmla="*/ 0 h 157333"/>
                </a:gdLst>
                <a:ahLst/>
                <a:cxnLst>
                  <a:cxn ang="0">
                    <a:pos x="connsiteX0" y="connsiteY0"/>
                  </a:cxn>
                  <a:cxn ang="0">
                    <a:pos x="connsiteX1" y="connsiteY1"/>
                  </a:cxn>
                  <a:cxn ang="0">
                    <a:pos x="connsiteX2" y="connsiteY2"/>
                  </a:cxn>
                </a:cxnLst>
                <a:rect l="l" t="t" r="r" b="b"/>
                <a:pathLst>
                  <a:path w="164116" h="157333">
                    <a:moveTo>
                      <a:pt x="96638" y="157333"/>
                    </a:moveTo>
                    <a:lnTo>
                      <a:pt x="164116" y="0"/>
                    </a:lnTo>
                    <a:lnTo>
                      <a:pt x="0" y="0"/>
                    </a:lnTo>
                    <a:close/>
                  </a:path>
                </a:pathLst>
              </a:custGeom>
              <a:grpFill/>
              <a:ln w="8809" cap="flat">
                <a:noFill/>
                <a:prstDash val="solid"/>
                <a:miter/>
              </a:ln>
            </p:spPr>
            <p:txBody>
              <a:bodyPr rtlCol="0" anchor="ctr"/>
              <a:lstStyle/>
              <a:p>
                <a:endParaRPr lang="en-US" sz="2400"/>
              </a:p>
            </p:txBody>
          </p:sp>
          <p:sp>
            <p:nvSpPr>
              <p:cNvPr id="4258" name="Freeform: Shape 4257">
                <a:extLst>
                  <a:ext uri="{FF2B5EF4-FFF2-40B4-BE49-F238E27FC236}">
                    <a16:creationId xmlns:a16="http://schemas.microsoft.com/office/drawing/2014/main" id="{F810267F-FA60-4CA3-BA6D-4FC0E5DC20FC}"/>
                  </a:ext>
                </a:extLst>
              </p:cNvPr>
              <p:cNvSpPr/>
              <p:nvPr/>
            </p:nvSpPr>
            <p:spPr>
              <a:xfrm>
                <a:off x="5804325" y="3367665"/>
                <a:ext cx="170899" cy="224811"/>
              </a:xfrm>
              <a:custGeom>
                <a:avLst/>
                <a:gdLst>
                  <a:gd name="connsiteX0" fmla="*/ 139362 w 170899"/>
                  <a:gd name="connsiteY0" fmla="*/ 0 h 224811"/>
                  <a:gd name="connsiteX1" fmla="*/ 170899 w 170899"/>
                  <a:gd name="connsiteY1" fmla="*/ 197856 h 224811"/>
                  <a:gd name="connsiteX2" fmla="*/ 0 w 170899"/>
                  <a:gd name="connsiteY2" fmla="*/ 224812 h 224811"/>
                </a:gdLst>
                <a:ahLst/>
                <a:cxnLst>
                  <a:cxn ang="0">
                    <a:pos x="connsiteX0" y="connsiteY0"/>
                  </a:cxn>
                  <a:cxn ang="0">
                    <a:pos x="connsiteX1" y="connsiteY1"/>
                  </a:cxn>
                  <a:cxn ang="0">
                    <a:pos x="connsiteX2" y="connsiteY2"/>
                  </a:cxn>
                </a:cxnLst>
                <a:rect l="l" t="t" r="r" b="b"/>
                <a:pathLst>
                  <a:path w="170899" h="224811">
                    <a:moveTo>
                      <a:pt x="139362" y="0"/>
                    </a:moveTo>
                    <a:lnTo>
                      <a:pt x="170899" y="197856"/>
                    </a:lnTo>
                    <a:lnTo>
                      <a:pt x="0" y="224812"/>
                    </a:lnTo>
                    <a:close/>
                  </a:path>
                </a:pathLst>
              </a:custGeom>
              <a:grpFill/>
              <a:ln w="8809" cap="flat">
                <a:noFill/>
                <a:prstDash val="solid"/>
                <a:miter/>
              </a:ln>
            </p:spPr>
            <p:txBody>
              <a:bodyPr rtlCol="0" anchor="ctr"/>
              <a:lstStyle/>
              <a:p>
                <a:endParaRPr lang="en-US" sz="2400"/>
              </a:p>
            </p:txBody>
          </p:sp>
          <p:sp>
            <p:nvSpPr>
              <p:cNvPr id="4259" name="Freeform: Shape 4258">
                <a:extLst>
                  <a:ext uri="{FF2B5EF4-FFF2-40B4-BE49-F238E27FC236}">
                    <a16:creationId xmlns:a16="http://schemas.microsoft.com/office/drawing/2014/main" id="{42B7B697-B56C-474D-BC95-0097F3F20060}"/>
                  </a:ext>
                </a:extLst>
              </p:cNvPr>
              <p:cNvSpPr/>
              <p:nvPr/>
            </p:nvSpPr>
            <p:spPr>
              <a:xfrm>
                <a:off x="5885282" y="3565521"/>
                <a:ext cx="184377" cy="242871"/>
              </a:xfrm>
              <a:custGeom>
                <a:avLst/>
                <a:gdLst>
                  <a:gd name="connsiteX0" fmla="*/ 184378 w 184377"/>
                  <a:gd name="connsiteY0" fmla="*/ 121391 h 242871"/>
                  <a:gd name="connsiteX1" fmla="*/ 89942 w 184377"/>
                  <a:gd name="connsiteY1" fmla="*/ 0 h 242871"/>
                  <a:gd name="connsiteX2" fmla="*/ 0 w 184377"/>
                  <a:gd name="connsiteY2" fmla="*/ 242871 h 242871"/>
                </a:gdLst>
                <a:ahLst/>
                <a:cxnLst>
                  <a:cxn ang="0">
                    <a:pos x="connsiteX0" y="connsiteY0"/>
                  </a:cxn>
                  <a:cxn ang="0">
                    <a:pos x="connsiteX1" y="connsiteY1"/>
                  </a:cxn>
                  <a:cxn ang="0">
                    <a:pos x="connsiteX2" y="connsiteY2"/>
                  </a:cxn>
                </a:cxnLst>
                <a:rect l="l" t="t" r="r" b="b"/>
                <a:pathLst>
                  <a:path w="184377" h="242871">
                    <a:moveTo>
                      <a:pt x="184378" y="121391"/>
                    </a:moveTo>
                    <a:lnTo>
                      <a:pt x="89942" y="0"/>
                    </a:lnTo>
                    <a:lnTo>
                      <a:pt x="0" y="242871"/>
                    </a:lnTo>
                    <a:close/>
                  </a:path>
                </a:pathLst>
              </a:custGeom>
              <a:grpFill/>
              <a:ln w="8809" cap="flat">
                <a:noFill/>
                <a:prstDash val="solid"/>
                <a:miter/>
              </a:ln>
            </p:spPr>
            <p:txBody>
              <a:bodyPr rtlCol="0" anchor="ctr"/>
              <a:lstStyle/>
              <a:p>
                <a:endParaRPr lang="en-US" sz="2400"/>
              </a:p>
            </p:txBody>
          </p:sp>
          <p:sp>
            <p:nvSpPr>
              <p:cNvPr id="4260" name="Freeform: Shape 4259">
                <a:extLst>
                  <a:ext uri="{FF2B5EF4-FFF2-40B4-BE49-F238E27FC236}">
                    <a16:creationId xmlns:a16="http://schemas.microsoft.com/office/drawing/2014/main" id="{84B09832-235F-4DE3-A428-1FE280B2DA3E}"/>
                  </a:ext>
                </a:extLst>
              </p:cNvPr>
              <p:cNvSpPr/>
              <p:nvPr/>
            </p:nvSpPr>
            <p:spPr>
              <a:xfrm>
                <a:off x="6002181" y="3637757"/>
                <a:ext cx="190368" cy="301011"/>
              </a:xfrm>
              <a:custGeom>
                <a:avLst/>
                <a:gdLst>
                  <a:gd name="connsiteX0" fmla="*/ 190368 w 190368"/>
                  <a:gd name="connsiteY0" fmla="*/ 143679 h 301011"/>
                  <a:gd name="connsiteX1" fmla="*/ 29247 w 190368"/>
                  <a:gd name="connsiteY1" fmla="*/ 0 h 301011"/>
                  <a:gd name="connsiteX2" fmla="*/ 0 w 190368"/>
                  <a:gd name="connsiteY2" fmla="*/ 301012 h 301011"/>
                </a:gdLst>
                <a:ahLst/>
                <a:cxnLst>
                  <a:cxn ang="0">
                    <a:pos x="connsiteX0" y="connsiteY0"/>
                  </a:cxn>
                  <a:cxn ang="0">
                    <a:pos x="connsiteX1" y="connsiteY1"/>
                  </a:cxn>
                  <a:cxn ang="0">
                    <a:pos x="connsiteX2" y="connsiteY2"/>
                  </a:cxn>
                </a:cxnLst>
                <a:rect l="l" t="t" r="r" b="b"/>
                <a:pathLst>
                  <a:path w="190368" h="301011">
                    <a:moveTo>
                      <a:pt x="190368" y="143679"/>
                    </a:moveTo>
                    <a:lnTo>
                      <a:pt x="29247" y="0"/>
                    </a:lnTo>
                    <a:lnTo>
                      <a:pt x="0" y="301012"/>
                    </a:lnTo>
                    <a:close/>
                  </a:path>
                </a:pathLst>
              </a:custGeom>
              <a:grpFill/>
              <a:ln w="8809" cap="flat">
                <a:noFill/>
                <a:prstDash val="solid"/>
                <a:miter/>
              </a:ln>
            </p:spPr>
            <p:txBody>
              <a:bodyPr rtlCol="0" anchor="ctr"/>
              <a:lstStyle/>
              <a:p>
                <a:endParaRPr lang="en-US" sz="2400"/>
              </a:p>
            </p:txBody>
          </p:sp>
          <p:sp>
            <p:nvSpPr>
              <p:cNvPr id="4261" name="Freeform: Shape 4260">
                <a:extLst>
                  <a:ext uri="{FF2B5EF4-FFF2-40B4-BE49-F238E27FC236}">
                    <a16:creationId xmlns:a16="http://schemas.microsoft.com/office/drawing/2014/main" id="{2279C233-CDB4-4FC2-8D67-DB0EA285CBD0}"/>
                  </a:ext>
                </a:extLst>
              </p:cNvPr>
              <p:cNvSpPr/>
              <p:nvPr/>
            </p:nvSpPr>
            <p:spPr>
              <a:xfrm>
                <a:off x="6173080" y="3819139"/>
                <a:ext cx="229392" cy="164644"/>
              </a:xfrm>
              <a:custGeom>
                <a:avLst/>
                <a:gdLst>
                  <a:gd name="connsiteX0" fmla="*/ 229393 w 229392"/>
                  <a:gd name="connsiteY0" fmla="*/ 164645 h 164644"/>
                  <a:gd name="connsiteX1" fmla="*/ 58494 w 229392"/>
                  <a:gd name="connsiteY1" fmla="*/ 0 h 164644"/>
                  <a:gd name="connsiteX2" fmla="*/ 0 w 229392"/>
                  <a:gd name="connsiteY2" fmla="*/ 164645 h 164644"/>
                </a:gdLst>
                <a:ahLst/>
                <a:cxnLst>
                  <a:cxn ang="0">
                    <a:pos x="connsiteX0" y="connsiteY0"/>
                  </a:cxn>
                  <a:cxn ang="0">
                    <a:pos x="connsiteX1" y="connsiteY1"/>
                  </a:cxn>
                  <a:cxn ang="0">
                    <a:pos x="connsiteX2" y="connsiteY2"/>
                  </a:cxn>
                </a:cxnLst>
                <a:rect l="l" t="t" r="r" b="b"/>
                <a:pathLst>
                  <a:path w="229392" h="164644">
                    <a:moveTo>
                      <a:pt x="229393" y="164645"/>
                    </a:moveTo>
                    <a:lnTo>
                      <a:pt x="58494" y="0"/>
                    </a:lnTo>
                    <a:lnTo>
                      <a:pt x="0" y="164645"/>
                    </a:lnTo>
                    <a:close/>
                  </a:path>
                </a:pathLst>
              </a:custGeom>
              <a:grpFill/>
              <a:ln w="8809" cap="flat">
                <a:noFill/>
                <a:prstDash val="solid"/>
                <a:miter/>
              </a:ln>
            </p:spPr>
            <p:txBody>
              <a:bodyPr rtlCol="0" anchor="ctr"/>
              <a:lstStyle/>
              <a:p>
                <a:endParaRPr lang="en-US" sz="2400"/>
              </a:p>
            </p:txBody>
          </p:sp>
          <p:sp>
            <p:nvSpPr>
              <p:cNvPr id="4262" name="Freeform: Shape 4261">
                <a:extLst>
                  <a:ext uri="{FF2B5EF4-FFF2-40B4-BE49-F238E27FC236}">
                    <a16:creationId xmlns:a16="http://schemas.microsoft.com/office/drawing/2014/main" id="{7B6D0CA6-302F-4CC1-AD5B-4A8C1C180546}"/>
                  </a:ext>
                </a:extLst>
              </p:cNvPr>
              <p:cNvSpPr/>
              <p:nvPr/>
            </p:nvSpPr>
            <p:spPr>
              <a:xfrm>
                <a:off x="6231574" y="4001755"/>
                <a:ext cx="233797" cy="143943"/>
              </a:xfrm>
              <a:custGeom>
                <a:avLst/>
                <a:gdLst>
                  <a:gd name="connsiteX0" fmla="*/ 233797 w 233797"/>
                  <a:gd name="connsiteY0" fmla="*/ 143943 h 143943"/>
                  <a:gd name="connsiteX1" fmla="*/ 204551 w 233797"/>
                  <a:gd name="connsiteY1" fmla="*/ 0 h 143943"/>
                  <a:gd name="connsiteX2" fmla="*/ 0 w 233797"/>
                  <a:gd name="connsiteY2" fmla="*/ 94435 h 143943"/>
                </a:gdLst>
                <a:ahLst/>
                <a:cxnLst>
                  <a:cxn ang="0">
                    <a:pos x="connsiteX0" y="connsiteY0"/>
                  </a:cxn>
                  <a:cxn ang="0">
                    <a:pos x="connsiteX1" y="connsiteY1"/>
                  </a:cxn>
                  <a:cxn ang="0">
                    <a:pos x="connsiteX2" y="connsiteY2"/>
                  </a:cxn>
                </a:cxnLst>
                <a:rect l="l" t="t" r="r" b="b"/>
                <a:pathLst>
                  <a:path w="233797" h="143943">
                    <a:moveTo>
                      <a:pt x="233797" y="143943"/>
                    </a:moveTo>
                    <a:lnTo>
                      <a:pt x="204551" y="0"/>
                    </a:lnTo>
                    <a:lnTo>
                      <a:pt x="0" y="94435"/>
                    </a:lnTo>
                    <a:close/>
                  </a:path>
                </a:pathLst>
              </a:custGeom>
              <a:grpFill/>
              <a:ln w="8809" cap="flat">
                <a:noFill/>
                <a:prstDash val="solid"/>
                <a:miter/>
              </a:ln>
            </p:spPr>
            <p:txBody>
              <a:bodyPr rtlCol="0" anchor="ctr"/>
              <a:lstStyle/>
              <a:p>
                <a:endParaRPr lang="en-US" sz="2400"/>
              </a:p>
            </p:txBody>
          </p:sp>
          <p:sp>
            <p:nvSpPr>
              <p:cNvPr id="4263" name="Freeform: Shape 4262">
                <a:extLst>
                  <a:ext uri="{FF2B5EF4-FFF2-40B4-BE49-F238E27FC236}">
                    <a16:creationId xmlns:a16="http://schemas.microsoft.com/office/drawing/2014/main" id="{48BF175A-D2D9-41A5-A280-2A7231836DEE}"/>
                  </a:ext>
                </a:extLst>
              </p:cNvPr>
              <p:cNvSpPr/>
              <p:nvPr/>
            </p:nvSpPr>
            <p:spPr>
              <a:xfrm>
                <a:off x="6289979" y="4145698"/>
                <a:ext cx="175391" cy="143854"/>
              </a:xfrm>
              <a:custGeom>
                <a:avLst/>
                <a:gdLst>
                  <a:gd name="connsiteX0" fmla="*/ 89942 w 175391"/>
                  <a:gd name="connsiteY0" fmla="*/ 143855 h 143854"/>
                  <a:gd name="connsiteX1" fmla="*/ 175392 w 175391"/>
                  <a:gd name="connsiteY1" fmla="*/ 0 h 143854"/>
                  <a:gd name="connsiteX2" fmla="*/ 0 w 175391"/>
                  <a:gd name="connsiteY2" fmla="*/ 22463 h 143854"/>
                </a:gdLst>
                <a:ahLst/>
                <a:cxnLst>
                  <a:cxn ang="0">
                    <a:pos x="connsiteX0" y="connsiteY0"/>
                  </a:cxn>
                  <a:cxn ang="0">
                    <a:pos x="connsiteX1" y="connsiteY1"/>
                  </a:cxn>
                  <a:cxn ang="0">
                    <a:pos x="connsiteX2" y="connsiteY2"/>
                  </a:cxn>
                </a:cxnLst>
                <a:rect l="l" t="t" r="r" b="b"/>
                <a:pathLst>
                  <a:path w="175391" h="143854">
                    <a:moveTo>
                      <a:pt x="89942" y="143855"/>
                    </a:moveTo>
                    <a:lnTo>
                      <a:pt x="175392" y="0"/>
                    </a:lnTo>
                    <a:lnTo>
                      <a:pt x="0" y="22463"/>
                    </a:lnTo>
                    <a:close/>
                  </a:path>
                </a:pathLst>
              </a:custGeom>
              <a:grpFill/>
              <a:ln w="8809" cap="flat">
                <a:noFill/>
                <a:prstDash val="solid"/>
                <a:miter/>
              </a:ln>
            </p:spPr>
            <p:txBody>
              <a:bodyPr rtlCol="0" anchor="ctr"/>
              <a:lstStyle/>
              <a:p>
                <a:endParaRPr lang="en-US" sz="2400"/>
              </a:p>
            </p:txBody>
          </p:sp>
          <p:sp>
            <p:nvSpPr>
              <p:cNvPr id="4264" name="Freeform: Shape 4263">
                <a:extLst>
                  <a:ext uri="{FF2B5EF4-FFF2-40B4-BE49-F238E27FC236}">
                    <a16:creationId xmlns:a16="http://schemas.microsoft.com/office/drawing/2014/main" id="{4CB7DEA7-54B4-458D-9C60-8E39D39C5702}"/>
                  </a:ext>
                </a:extLst>
              </p:cNvPr>
              <p:cNvSpPr/>
              <p:nvPr/>
            </p:nvSpPr>
            <p:spPr>
              <a:xfrm>
                <a:off x="5592903" y="4001755"/>
                <a:ext cx="116986" cy="143943"/>
              </a:xfrm>
              <a:custGeom>
                <a:avLst/>
                <a:gdLst>
                  <a:gd name="connsiteX0" fmla="*/ 76464 w 116986"/>
                  <a:gd name="connsiteY0" fmla="*/ 0 h 143943"/>
                  <a:gd name="connsiteX1" fmla="*/ 116987 w 116986"/>
                  <a:gd name="connsiteY1" fmla="*/ 143943 h 143943"/>
                  <a:gd name="connsiteX2" fmla="*/ 0 w 116986"/>
                  <a:gd name="connsiteY2" fmla="*/ 143943 h 143943"/>
                </a:gdLst>
                <a:ahLst/>
                <a:cxnLst>
                  <a:cxn ang="0">
                    <a:pos x="connsiteX0" y="connsiteY0"/>
                  </a:cxn>
                  <a:cxn ang="0">
                    <a:pos x="connsiteX1" y="connsiteY1"/>
                  </a:cxn>
                  <a:cxn ang="0">
                    <a:pos x="connsiteX2" y="connsiteY2"/>
                  </a:cxn>
                </a:cxnLst>
                <a:rect l="l" t="t" r="r" b="b"/>
                <a:pathLst>
                  <a:path w="116986" h="143943">
                    <a:moveTo>
                      <a:pt x="76464" y="0"/>
                    </a:moveTo>
                    <a:lnTo>
                      <a:pt x="116987" y="143943"/>
                    </a:lnTo>
                    <a:lnTo>
                      <a:pt x="0" y="143943"/>
                    </a:lnTo>
                    <a:close/>
                  </a:path>
                </a:pathLst>
              </a:custGeom>
              <a:grpFill/>
              <a:ln w="8809" cap="flat">
                <a:noFill/>
                <a:prstDash val="solid"/>
                <a:miter/>
              </a:ln>
            </p:spPr>
            <p:txBody>
              <a:bodyPr rtlCol="0" anchor="ctr"/>
              <a:lstStyle/>
              <a:p>
                <a:endParaRPr lang="en-US" sz="2400"/>
              </a:p>
            </p:txBody>
          </p:sp>
          <p:sp>
            <p:nvSpPr>
              <p:cNvPr id="4265" name="Freeform: Shape 4264">
                <a:extLst>
                  <a:ext uri="{FF2B5EF4-FFF2-40B4-BE49-F238E27FC236}">
                    <a16:creationId xmlns:a16="http://schemas.microsoft.com/office/drawing/2014/main" id="{6EB877B4-A79F-4C93-A65F-A77AF86D4195}"/>
                  </a:ext>
                </a:extLst>
              </p:cNvPr>
              <p:cNvSpPr/>
              <p:nvPr/>
            </p:nvSpPr>
            <p:spPr>
              <a:xfrm>
                <a:off x="5592903" y="4145698"/>
                <a:ext cx="229392" cy="175391"/>
              </a:xfrm>
              <a:custGeom>
                <a:avLst/>
                <a:gdLst>
                  <a:gd name="connsiteX0" fmla="*/ 229393 w 229392"/>
                  <a:gd name="connsiteY0" fmla="*/ 71971 h 175391"/>
                  <a:gd name="connsiteX1" fmla="*/ 116987 w 229392"/>
                  <a:gd name="connsiteY1" fmla="*/ 0 h 175391"/>
                  <a:gd name="connsiteX2" fmla="*/ 0 w 229392"/>
                  <a:gd name="connsiteY2" fmla="*/ 175392 h 175391"/>
                </a:gdLst>
                <a:ahLst/>
                <a:cxnLst>
                  <a:cxn ang="0">
                    <a:pos x="connsiteX0" y="connsiteY0"/>
                  </a:cxn>
                  <a:cxn ang="0">
                    <a:pos x="connsiteX1" y="connsiteY1"/>
                  </a:cxn>
                  <a:cxn ang="0">
                    <a:pos x="connsiteX2" y="connsiteY2"/>
                  </a:cxn>
                </a:cxnLst>
                <a:rect l="l" t="t" r="r" b="b"/>
                <a:pathLst>
                  <a:path w="229392" h="175391">
                    <a:moveTo>
                      <a:pt x="229393" y="71971"/>
                    </a:moveTo>
                    <a:lnTo>
                      <a:pt x="116987" y="0"/>
                    </a:lnTo>
                    <a:lnTo>
                      <a:pt x="0" y="175392"/>
                    </a:lnTo>
                    <a:close/>
                  </a:path>
                </a:pathLst>
              </a:custGeom>
              <a:grpFill/>
              <a:ln w="8809" cap="flat">
                <a:noFill/>
                <a:prstDash val="solid"/>
                <a:miter/>
              </a:ln>
            </p:spPr>
            <p:txBody>
              <a:bodyPr rtlCol="0" anchor="ctr"/>
              <a:lstStyle/>
              <a:p>
                <a:endParaRPr lang="en-US" sz="2400"/>
              </a:p>
            </p:txBody>
          </p:sp>
          <p:sp>
            <p:nvSpPr>
              <p:cNvPr id="4266" name="Freeform: Shape 4265">
                <a:extLst>
                  <a:ext uri="{FF2B5EF4-FFF2-40B4-BE49-F238E27FC236}">
                    <a16:creationId xmlns:a16="http://schemas.microsoft.com/office/drawing/2014/main" id="{F2640A24-43A4-4B01-9D58-B1D7B1E7F08A}"/>
                  </a:ext>
                </a:extLst>
              </p:cNvPr>
              <p:cNvSpPr/>
              <p:nvPr/>
            </p:nvSpPr>
            <p:spPr>
              <a:xfrm>
                <a:off x="5739049" y="4164374"/>
                <a:ext cx="150726" cy="242166"/>
              </a:xfrm>
              <a:custGeom>
                <a:avLst/>
                <a:gdLst>
                  <a:gd name="connsiteX0" fmla="*/ 150727 w 150726"/>
                  <a:gd name="connsiteY0" fmla="*/ 100514 h 242166"/>
                  <a:gd name="connsiteX1" fmla="*/ 0 w 150726"/>
                  <a:gd name="connsiteY1" fmla="*/ 0 h 242166"/>
                  <a:gd name="connsiteX2" fmla="*/ 28366 w 150726"/>
                  <a:gd name="connsiteY2" fmla="*/ 242166 h 242166"/>
                </a:gdLst>
                <a:ahLst/>
                <a:cxnLst>
                  <a:cxn ang="0">
                    <a:pos x="connsiteX0" y="connsiteY0"/>
                  </a:cxn>
                  <a:cxn ang="0">
                    <a:pos x="connsiteX1" y="connsiteY1"/>
                  </a:cxn>
                  <a:cxn ang="0">
                    <a:pos x="connsiteX2" y="connsiteY2"/>
                  </a:cxn>
                </a:cxnLst>
                <a:rect l="l" t="t" r="r" b="b"/>
                <a:pathLst>
                  <a:path w="150726" h="242166">
                    <a:moveTo>
                      <a:pt x="150727" y="100514"/>
                    </a:moveTo>
                    <a:lnTo>
                      <a:pt x="0" y="0"/>
                    </a:lnTo>
                    <a:lnTo>
                      <a:pt x="28366" y="242166"/>
                    </a:lnTo>
                    <a:close/>
                  </a:path>
                </a:pathLst>
              </a:custGeom>
              <a:grpFill/>
              <a:ln w="8809" cap="flat">
                <a:noFill/>
                <a:prstDash val="solid"/>
                <a:miter/>
              </a:ln>
            </p:spPr>
            <p:txBody>
              <a:bodyPr rtlCol="0" anchor="ctr"/>
              <a:lstStyle/>
              <a:p>
                <a:endParaRPr lang="en-US" sz="2400"/>
              </a:p>
            </p:txBody>
          </p:sp>
          <p:sp>
            <p:nvSpPr>
              <p:cNvPr id="4267" name="Freeform: Shape 4266">
                <a:extLst>
                  <a:ext uri="{FF2B5EF4-FFF2-40B4-BE49-F238E27FC236}">
                    <a16:creationId xmlns:a16="http://schemas.microsoft.com/office/drawing/2014/main" id="{E5BF4741-CFF4-400A-9A07-CBBF95964AB0}"/>
                  </a:ext>
                </a:extLst>
              </p:cNvPr>
              <p:cNvSpPr/>
              <p:nvPr/>
            </p:nvSpPr>
            <p:spPr>
              <a:xfrm>
                <a:off x="5767415" y="4289553"/>
                <a:ext cx="264012" cy="116986"/>
              </a:xfrm>
              <a:custGeom>
                <a:avLst/>
                <a:gdLst>
                  <a:gd name="connsiteX0" fmla="*/ 264013 w 264012"/>
                  <a:gd name="connsiteY0" fmla="*/ 58494 h 116986"/>
                  <a:gd name="connsiteX1" fmla="*/ 176273 w 264012"/>
                  <a:gd name="connsiteY1" fmla="*/ 0 h 116986"/>
                  <a:gd name="connsiteX2" fmla="*/ 0 w 264012"/>
                  <a:gd name="connsiteY2" fmla="*/ 116987 h 116986"/>
                </a:gdLst>
                <a:ahLst/>
                <a:cxnLst>
                  <a:cxn ang="0">
                    <a:pos x="connsiteX0" y="connsiteY0"/>
                  </a:cxn>
                  <a:cxn ang="0">
                    <a:pos x="connsiteX1" y="connsiteY1"/>
                  </a:cxn>
                  <a:cxn ang="0">
                    <a:pos x="connsiteX2" y="connsiteY2"/>
                  </a:cxn>
                </a:cxnLst>
                <a:rect l="l" t="t" r="r" b="b"/>
                <a:pathLst>
                  <a:path w="264012" h="116986">
                    <a:moveTo>
                      <a:pt x="264013" y="58494"/>
                    </a:moveTo>
                    <a:lnTo>
                      <a:pt x="176273" y="0"/>
                    </a:lnTo>
                    <a:lnTo>
                      <a:pt x="0" y="116987"/>
                    </a:lnTo>
                    <a:close/>
                  </a:path>
                </a:pathLst>
              </a:custGeom>
              <a:grpFill/>
              <a:ln w="8809" cap="flat">
                <a:noFill/>
                <a:prstDash val="solid"/>
                <a:miter/>
              </a:ln>
            </p:spPr>
            <p:txBody>
              <a:bodyPr rtlCol="0" anchor="ctr"/>
              <a:lstStyle/>
              <a:p>
                <a:endParaRPr lang="en-US" sz="2400"/>
              </a:p>
            </p:txBody>
          </p:sp>
          <p:sp>
            <p:nvSpPr>
              <p:cNvPr id="4268" name="Freeform: Shape 4267">
                <a:extLst>
                  <a:ext uri="{FF2B5EF4-FFF2-40B4-BE49-F238E27FC236}">
                    <a16:creationId xmlns:a16="http://schemas.microsoft.com/office/drawing/2014/main" id="{FE68B3B0-2C95-4814-95C3-6DA4DA9B0C40}"/>
                  </a:ext>
                </a:extLst>
              </p:cNvPr>
              <p:cNvSpPr/>
              <p:nvPr/>
            </p:nvSpPr>
            <p:spPr>
              <a:xfrm>
                <a:off x="5885282" y="4348047"/>
                <a:ext cx="184377" cy="166406"/>
              </a:xfrm>
              <a:custGeom>
                <a:avLst/>
                <a:gdLst>
                  <a:gd name="connsiteX0" fmla="*/ 184378 w 184377"/>
                  <a:gd name="connsiteY0" fmla="*/ 166407 h 166406"/>
                  <a:gd name="connsiteX1" fmla="*/ 146145 w 184377"/>
                  <a:gd name="connsiteY1" fmla="*/ 0 h 166406"/>
                  <a:gd name="connsiteX2" fmla="*/ 0 w 184377"/>
                  <a:gd name="connsiteY2" fmla="*/ 112406 h 166406"/>
                </a:gdLst>
                <a:ahLst/>
                <a:cxnLst>
                  <a:cxn ang="0">
                    <a:pos x="connsiteX0" y="connsiteY0"/>
                  </a:cxn>
                  <a:cxn ang="0">
                    <a:pos x="connsiteX1" y="connsiteY1"/>
                  </a:cxn>
                  <a:cxn ang="0">
                    <a:pos x="connsiteX2" y="connsiteY2"/>
                  </a:cxn>
                </a:cxnLst>
                <a:rect l="l" t="t" r="r" b="b"/>
                <a:pathLst>
                  <a:path w="184377" h="166406">
                    <a:moveTo>
                      <a:pt x="184378" y="166407"/>
                    </a:moveTo>
                    <a:lnTo>
                      <a:pt x="146145" y="0"/>
                    </a:lnTo>
                    <a:lnTo>
                      <a:pt x="0" y="112406"/>
                    </a:lnTo>
                    <a:close/>
                  </a:path>
                </a:pathLst>
              </a:custGeom>
              <a:grpFill/>
              <a:ln w="8809" cap="flat">
                <a:noFill/>
                <a:prstDash val="solid"/>
                <a:miter/>
              </a:ln>
            </p:spPr>
            <p:txBody>
              <a:bodyPr rtlCol="0" anchor="ctr"/>
              <a:lstStyle/>
              <a:p>
                <a:endParaRPr lang="en-US" sz="2400"/>
              </a:p>
            </p:txBody>
          </p:sp>
          <p:sp>
            <p:nvSpPr>
              <p:cNvPr id="4269" name="Freeform: Shape 4268">
                <a:extLst>
                  <a:ext uri="{FF2B5EF4-FFF2-40B4-BE49-F238E27FC236}">
                    <a16:creationId xmlns:a16="http://schemas.microsoft.com/office/drawing/2014/main" id="{1CB3FB97-6F8E-4FF7-B94C-0B5F86943534}"/>
                  </a:ext>
                </a:extLst>
              </p:cNvPr>
              <p:cNvSpPr/>
              <p:nvPr/>
            </p:nvSpPr>
            <p:spPr>
              <a:xfrm>
                <a:off x="5862731" y="4514453"/>
                <a:ext cx="206929" cy="130376"/>
              </a:xfrm>
              <a:custGeom>
                <a:avLst/>
                <a:gdLst>
                  <a:gd name="connsiteX0" fmla="*/ 80957 w 206929"/>
                  <a:gd name="connsiteY0" fmla="*/ 130377 h 130376"/>
                  <a:gd name="connsiteX1" fmla="*/ 206929 w 206929"/>
                  <a:gd name="connsiteY1" fmla="*/ 0 h 130376"/>
                  <a:gd name="connsiteX2" fmla="*/ 0 w 206929"/>
                  <a:gd name="connsiteY2" fmla="*/ 0 h 130376"/>
                </a:gdLst>
                <a:ahLst/>
                <a:cxnLst>
                  <a:cxn ang="0">
                    <a:pos x="connsiteX0" y="connsiteY0"/>
                  </a:cxn>
                  <a:cxn ang="0">
                    <a:pos x="connsiteX1" y="connsiteY1"/>
                  </a:cxn>
                  <a:cxn ang="0">
                    <a:pos x="connsiteX2" y="connsiteY2"/>
                  </a:cxn>
                </a:cxnLst>
                <a:rect l="l" t="t" r="r" b="b"/>
                <a:pathLst>
                  <a:path w="206929" h="130376">
                    <a:moveTo>
                      <a:pt x="80957" y="130377"/>
                    </a:moveTo>
                    <a:lnTo>
                      <a:pt x="206929" y="0"/>
                    </a:lnTo>
                    <a:lnTo>
                      <a:pt x="0" y="0"/>
                    </a:lnTo>
                    <a:close/>
                  </a:path>
                </a:pathLst>
              </a:custGeom>
              <a:grpFill/>
              <a:ln w="8809" cap="flat">
                <a:noFill/>
                <a:prstDash val="solid"/>
                <a:miter/>
              </a:ln>
            </p:spPr>
            <p:txBody>
              <a:bodyPr rtlCol="0" anchor="ctr"/>
              <a:lstStyle/>
              <a:p>
                <a:endParaRPr lang="en-US" sz="2400"/>
              </a:p>
            </p:txBody>
          </p:sp>
          <p:sp>
            <p:nvSpPr>
              <p:cNvPr id="4270" name="Freeform: Shape 4269">
                <a:extLst>
                  <a:ext uri="{FF2B5EF4-FFF2-40B4-BE49-F238E27FC236}">
                    <a16:creationId xmlns:a16="http://schemas.microsoft.com/office/drawing/2014/main" id="{C581C2C4-BF0A-4301-A3EB-D24F857454CE}"/>
                  </a:ext>
                </a:extLst>
              </p:cNvPr>
              <p:cNvSpPr/>
              <p:nvPr/>
            </p:nvSpPr>
            <p:spPr>
              <a:xfrm>
                <a:off x="3542110" y="1847541"/>
                <a:ext cx="305857" cy="305769"/>
              </a:xfrm>
              <a:custGeom>
                <a:avLst/>
                <a:gdLst>
                  <a:gd name="connsiteX0" fmla="*/ 62986 w 305857"/>
                  <a:gd name="connsiteY0" fmla="*/ 0 h 305769"/>
                  <a:gd name="connsiteX1" fmla="*/ 305857 w 305857"/>
                  <a:gd name="connsiteY1" fmla="*/ 61400 h 305769"/>
                  <a:gd name="connsiteX2" fmla="*/ 0 w 305857"/>
                  <a:gd name="connsiteY2" fmla="*/ 305769 h 305769"/>
                  <a:gd name="connsiteX3" fmla="*/ 62986 w 305857"/>
                  <a:gd name="connsiteY3" fmla="*/ 0 h 305769"/>
                </a:gdLst>
                <a:ahLst/>
                <a:cxnLst>
                  <a:cxn ang="0">
                    <a:pos x="connsiteX0" y="connsiteY0"/>
                  </a:cxn>
                  <a:cxn ang="0">
                    <a:pos x="connsiteX1" y="connsiteY1"/>
                  </a:cxn>
                  <a:cxn ang="0">
                    <a:pos x="connsiteX2" y="connsiteY2"/>
                  </a:cxn>
                  <a:cxn ang="0">
                    <a:pos x="connsiteX3" y="connsiteY3"/>
                  </a:cxn>
                </a:cxnLst>
                <a:rect l="l" t="t" r="r" b="b"/>
                <a:pathLst>
                  <a:path w="305857" h="305769">
                    <a:moveTo>
                      <a:pt x="62986" y="0"/>
                    </a:moveTo>
                    <a:lnTo>
                      <a:pt x="305857" y="61400"/>
                    </a:lnTo>
                    <a:cubicBezTo>
                      <a:pt x="203934" y="142886"/>
                      <a:pt x="102011" y="224284"/>
                      <a:pt x="0" y="305769"/>
                    </a:cubicBezTo>
                    <a:cubicBezTo>
                      <a:pt x="21054" y="203846"/>
                      <a:pt x="42020" y="101923"/>
                      <a:pt x="62986" y="0"/>
                    </a:cubicBezTo>
                    <a:close/>
                  </a:path>
                </a:pathLst>
              </a:custGeom>
              <a:grpFill/>
              <a:ln w="8809" cap="flat">
                <a:noFill/>
                <a:prstDash val="solid"/>
                <a:miter/>
              </a:ln>
            </p:spPr>
            <p:txBody>
              <a:bodyPr rtlCol="0" anchor="ctr"/>
              <a:lstStyle/>
              <a:p>
                <a:endParaRPr lang="en-US" sz="2400"/>
              </a:p>
            </p:txBody>
          </p:sp>
          <p:sp>
            <p:nvSpPr>
              <p:cNvPr id="4271" name="Freeform: Shape 4270">
                <a:extLst>
                  <a:ext uri="{FF2B5EF4-FFF2-40B4-BE49-F238E27FC236}">
                    <a16:creationId xmlns:a16="http://schemas.microsoft.com/office/drawing/2014/main" id="{D4B78AD5-13C6-4FCF-964C-456693899D45}"/>
                  </a:ext>
                </a:extLst>
              </p:cNvPr>
              <p:cNvSpPr/>
              <p:nvPr/>
            </p:nvSpPr>
            <p:spPr>
              <a:xfrm>
                <a:off x="3847967" y="1870005"/>
                <a:ext cx="152928" cy="179884"/>
              </a:xfrm>
              <a:custGeom>
                <a:avLst/>
                <a:gdLst>
                  <a:gd name="connsiteX0" fmla="*/ 152929 w 152928"/>
                  <a:gd name="connsiteY0" fmla="*/ 0 h 179884"/>
                  <a:gd name="connsiteX1" fmla="*/ 0 w 152928"/>
                  <a:gd name="connsiteY1" fmla="*/ 39025 h 179884"/>
                  <a:gd name="connsiteX2" fmla="*/ 103420 w 152928"/>
                  <a:gd name="connsiteY2" fmla="*/ 179885 h 179884"/>
                </a:gdLst>
                <a:ahLst/>
                <a:cxnLst>
                  <a:cxn ang="0">
                    <a:pos x="connsiteX0" y="connsiteY0"/>
                  </a:cxn>
                  <a:cxn ang="0">
                    <a:pos x="connsiteX1" y="connsiteY1"/>
                  </a:cxn>
                  <a:cxn ang="0">
                    <a:pos x="connsiteX2" y="connsiteY2"/>
                  </a:cxn>
                </a:cxnLst>
                <a:rect l="l" t="t" r="r" b="b"/>
                <a:pathLst>
                  <a:path w="152928" h="179884">
                    <a:moveTo>
                      <a:pt x="152929" y="0"/>
                    </a:moveTo>
                    <a:lnTo>
                      <a:pt x="0" y="39025"/>
                    </a:lnTo>
                    <a:lnTo>
                      <a:pt x="103420" y="179885"/>
                    </a:lnTo>
                    <a:close/>
                  </a:path>
                </a:pathLst>
              </a:custGeom>
              <a:grpFill/>
              <a:ln w="8809" cap="flat">
                <a:noFill/>
                <a:prstDash val="solid"/>
                <a:miter/>
              </a:ln>
            </p:spPr>
            <p:txBody>
              <a:bodyPr rtlCol="0" anchor="ctr"/>
              <a:lstStyle/>
              <a:p>
                <a:endParaRPr lang="en-US" sz="2400"/>
              </a:p>
            </p:txBody>
          </p:sp>
          <p:sp>
            <p:nvSpPr>
              <p:cNvPr id="4272" name="Freeform: Shape 4271">
                <a:extLst>
                  <a:ext uri="{FF2B5EF4-FFF2-40B4-BE49-F238E27FC236}">
                    <a16:creationId xmlns:a16="http://schemas.microsoft.com/office/drawing/2014/main" id="{24B3F77D-1398-4796-9F4E-6020CABB1E0E}"/>
                  </a:ext>
                </a:extLst>
              </p:cNvPr>
              <p:cNvSpPr/>
              <p:nvPr/>
            </p:nvSpPr>
            <p:spPr>
              <a:xfrm>
                <a:off x="4207737" y="1708091"/>
                <a:ext cx="310349" cy="220407"/>
              </a:xfrm>
              <a:custGeom>
                <a:avLst/>
                <a:gdLst>
                  <a:gd name="connsiteX0" fmla="*/ 0 w 310349"/>
                  <a:gd name="connsiteY0" fmla="*/ 220407 h 220407"/>
                  <a:gd name="connsiteX1" fmla="*/ 0 w 310349"/>
                  <a:gd name="connsiteY1" fmla="*/ 161914 h 220407"/>
                  <a:gd name="connsiteX2" fmla="*/ 310350 w 310349"/>
                  <a:gd name="connsiteY2" fmla="*/ 0 h 220407"/>
                </a:gdLst>
                <a:ahLst/>
                <a:cxnLst>
                  <a:cxn ang="0">
                    <a:pos x="connsiteX0" y="connsiteY0"/>
                  </a:cxn>
                  <a:cxn ang="0">
                    <a:pos x="connsiteX1" y="connsiteY1"/>
                  </a:cxn>
                  <a:cxn ang="0">
                    <a:pos x="connsiteX2" y="connsiteY2"/>
                  </a:cxn>
                </a:cxnLst>
                <a:rect l="l" t="t" r="r" b="b"/>
                <a:pathLst>
                  <a:path w="310349" h="220407">
                    <a:moveTo>
                      <a:pt x="0" y="220407"/>
                    </a:moveTo>
                    <a:lnTo>
                      <a:pt x="0" y="161914"/>
                    </a:lnTo>
                    <a:lnTo>
                      <a:pt x="310350" y="0"/>
                    </a:lnTo>
                    <a:close/>
                  </a:path>
                </a:pathLst>
              </a:custGeom>
              <a:grpFill/>
              <a:ln w="8809" cap="flat">
                <a:noFill/>
                <a:prstDash val="solid"/>
                <a:miter/>
              </a:ln>
            </p:spPr>
            <p:txBody>
              <a:bodyPr rtlCol="0" anchor="ctr"/>
              <a:lstStyle/>
              <a:p>
                <a:endParaRPr lang="en-US" sz="2400"/>
              </a:p>
            </p:txBody>
          </p:sp>
          <p:sp>
            <p:nvSpPr>
              <p:cNvPr id="4273" name="Freeform: Shape 4272">
                <a:extLst>
                  <a:ext uri="{FF2B5EF4-FFF2-40B4-BE49-F238E27FC236}">
                    <a16:creationId xmlns:a16="http://schemas.microsoft.com/office/drawing/2014/main" id="{3006F82F-E892-452B-BF45-0C6CA26674BF}"/>
                  </a:ext>
                </a:extLst>
              </p:cNvPr>
              <p:cNvSpPr/>
              <p:nvPr/>
            </p:nvSpPr>
            <p:spPr>
              <a:xfrm>
                <a:off x="4207737" y="1708091"/>
                <a:ext cx="242871" cy="161913"/>
              </a:xfrm>
              <a:custGeom>
                <a:avLst/>
                <a:gdLst>
                  <a:gd name="connsiteX0" fmla="*/ 89942 w 242871"/>
                  <a:gd name="connsiteY0" fmla="*/ 31537 h 161913"/>
                  <a:gd name="connsiteX1" fmla="*/ 0 w 242871"/>
                  <a:gd name="connsiteY1" fmla="*/ 161914 h 161913"/>
                  <a:gd name="connsiteX2" fmla="*/ 242871 w 242871"/>
                  <a:gd name="connsiteY2" fmla="*/ 0 h 161913"/>
                </a:gdLst>
                <a:ahLst/>
                <a:cxnLst>
                  <a:cxn ang="0">
                    <a:pos x="connsiteX0" y="connsiteY0"/>
                  </a:cxn>
                  <a:cxn ang="0">
                    <a:pos x="connsiteX1" y="connsiteY1"/>
                  </a:cxn>
                  <a:cxn ang="0">
                    <a:pos x="connsiteX2" y="connsiteY2"/>
                  </a:cxn>
                </a:cxnLst>
                <a:rect l="l" t="t" r="r" b="b"/>
                <a:pathLst>
                  <a:path w="242871" h="161913">
                    <a:moveTo>
                      <a:pt x="89942" y="31537"/>
                    </a:moveTo>
                    <a:lnTo>
                      <a:pt x="0" y="161914"/>
                    </a:lnTo>
                    <a:lnTo>
                      <a:pt x="242871" y="0"/>
                    </a:lnTo>
                    <a:close/>
                  </a:path>
                </a:pathLst>
              </a:custGeom>
              <a:grpFill/>
              <a:ln w="8809" cap="flat">
                <a:noFill/>
                <a:prstDash val="solid"/>
                <a:miter/>
              </a:ln>
            </p:spPr>
            <p:txBody>
              <a:bodyPr rtlCol="0" anchor="ctr"/>
              <a:lstStyle/>
              <a:p>
                <a:endParaRPr lang="en-US" sz="2400"/>
              </a:p>
            </p:txBody>
          </p:sp>
          <p:sp>
            <p:nvSpPr>
              <p:cNvPr id="4274" name="Freeform: Shape 4273">
                <a:extLst>
                  <a:ext uri="{FF2B5EF4-FFF2-40B4-BE49-F238E27FC236}">
                    <a16:creationId xmlns:a16="http://schemas.microsoft.com/office/drawing/2014/main" id="{C4306761-8EDC-415C-9A1B-D65DB8BDA02D}"/>
                  </a:ext>
                </a:extLst>
              </p:cNvPr>
              <p:cNvSpPr/>
              <p:nvPr/>
            </p:nvSpPr>
            <p:spPr>
              <a:xfrm>
                <a:off x="4297679" y="1627222"/>
                <a:ext cx="292378" cy="112405"/>
              </a:xfrm>
              <a:custGeom>
                <a:avLst/>
                <a:gdLst>
                  <a:gd name="connsiteX0" fmla="*/ 130465 w 292378"/>
                  <a:gd name="connsiteY0" fmla="*/ 0 h 112405"/>
                  <a:gd name="connsiteX1" fmla="*/ 0 w 292378"/>
                  <a:gd name="connsiteY1" fmla="*/ 112406 h 112405"/>
                  <a:gd name="connsiteX2" fmla="*/ 292379 w 292378"/>
                  <a:gd name="connsiteY2" fmla="*/ 0 h 112405"/>
                </a:gdLst>
                <a:ahLst/>
                <a:cxnLst>
                  <a:cxn ang="0">
                    <a:pos x="connsiteX0" y="connsiteY0"/>
                  </a:cxn>
                  <a:cxn ang="0">
                    <a:pos x="connsiteX1" y="connsiteY1"/>
                  </a:cxn>
                  <a:cxn ang="0">
                    <a:pos x="connsiteX2" y="connsiteY2"/>
                  </a:cxn>
                </a:cxnLst>
                <a:rect l="l" t="t" r="r" b="b"/>
                <a:pathLst>
                  <a:path w="292378" h="112405">
                    <a:moveTo>
                      <a:pt x="130465" y="0"/>
                    </a:moveTo>
                    <a:lnTo>
                      <a:pt x="0" y="112406"/>
                    </a:lnTo>
                    <a:lnTo>
                      <a:pt x="292379" y="0"/>
                    </a:lnTo>
                    <a:close/>
                  </a:path>
                </a:pathLst>
              </a:custGeom>
              <a:grpFill/>
              <a:ln w="8809" cap="flat">
                <a:noFill/>
                <a:prstDash val="solid"/>
                <a:miter/>
              </a:ln>
            </p:spPr>
            <p:txBody>
              <a:bodyPr rtlCol="0" anchor="ctr"/>
              <a:lstStyle/>
              <a:p>
                <a:endParaRPr lang="en-US" sz="2400"/>
              </a:p>
            </p:txBody>
          </p:sp>
          <p:sp>
            <p:nvSpPr>
              <p:cNvPr id="4275" name="Freeform: Shape 4274">
                <a:extLst>
                  <a:ext uri="{FF2B5EF4-FFF2-40B4-BE49-F238E27FC236}">
                    <a16:creationId xmlns:a16="http://schemas.microsoft.com/office/drawing/2014/main" id="{6F46A6B6-2DE3-4597-ACD5-AEA34CB414B4}"/>
                  </a:ext>
                </a:extLst>
              </p:cNvPr>
              <p:cNvSpPr/>
              <p:nvPr/>
            </p:nvSpPr>
            <p:spPr>
              <a:xfrm>
                <a:off x="4405593" y="1501249"/>
                <a:ext cx="247363" cy="116898"/>
              </a:xfrm>
              <a:custGeom>
                <a:avLst/>
                <a:gdLst>
                  <a:gd name="connsiteX0" fmla="*/ 58494 w 247363"/>
                  <a:gd name="connsiteY0" fmla="*/ 0 h 116898"/>
                  <a:gd name="connsiteX1" fmla="*/ 0 w 247363"/>
                  <a:gd name="connsiteY1" fmla="*/ 116899 h 116898"/>
                  <a:gd name="connsiteX2" fmla="*/ 247364 w 247363"/>
                  <a:gd name="connsiteY2" fmla="*/ 67391 h 116898"/>
                  <a:gd name="connsiteX3" fmla="*/ 58494 w 247363"/>
                  <a:gd name="connsiteY3" fmla="*/ 0 h 116898"/>
                </a:gdLst>
                <a:ahLst/>
                <a:cxnLst>
                  <a:cxn ang="0">
                    <a:pos x="connsiteX0" y="connsiteY0"/>
                  </a:cxn>
                  <a:cxn ang="0">
                    <a:pos x="connsiteX1" y="connsiteY1"/>
                  </a:cxn>
                  <a:cxn ang="0">
                    <a:pos x="connsiteX2" y="connsiteY2"/>
                  </a:cxn>
                  <a:cxn ang="0">
                    <a:pos x="connsiteX3" y="connsiteY3"/>
                  </a:cxn>
                </a:cxnLst>
                <a:rect l="l" t="t" r="r" b="b"/>
                <a:pathLst>
                  <a:path w="247363" h="116898">
                    <a:moveTo>
                      <a:pt x="58494" y="0"/>
                    </a:moveTo>
                    <a:cubicBezTo>
                      <a:pt x="39025" y="38937"/>
                      <a:pt x="19557" y="77962"/>
                      <a:pt x="0" y="116899"/>
                    </a:cubicBezTo>
                    <a:cubicBezTo>
                      <a:pt x="82455" y="100426"/>
                      <a:pt x="164909" y="83952"/>
                      <a:pt x="247364" y="67391"/>
                    </a:cubicBezTo>
                    <a:cubicBezTo>
                      <a:pt x="184466" y="45015"/>
                      <a:pt x="121480" y="22464"/>
                      <a:pt x="58494" y="0"/>
                    </a:cubicBezTo>
                    <a:close/>
                  </a:path>
                </a:pathLst>
              </a:custGeom>
              <a:grpFill/>
              <a:ln w="8809" cap="flat">
                <a:noFill/>
                <a:prstDash val="solid"/>
                <a:miter/>
              </a:ln>
            </p:spPr>
            <p:txBody>
              <a:bodyPr rtlCol="0" anchor="ctr"/>
              <a:lstStyle/>
              <a:p>
                <a:endParaRPr lang="en-US" sz="2400"/>
              </a:p>
            </p:txBody>
          </p:sp>
          <p:sp>
            <p:nvSpPr>
              <p:cNvPr id="4276" name="Freeform: Shape 4275">
                <a:extLst>
                  <a:ext uri="{FF2B5EF4-FFF2-40B4-BE49-F238E27FC236}">
                    <a16:creationId xmlns:a16="http://schemas.microsoft.com/office/drawing/2014/main" id="{AD3F21A7-3BB1-408F-872D-F13A1527910D}"/>
                  </a:ext>
                </a:extLst>
              </p:cNvPr>
              <p:cNvSpPr/>
              <p:nvPr/>
            </p:nvSpPr>
            <p:spPr>
              <a:xfrm>
                <a:off x="4464086" y="1411307"/>
                <a:ext cx="166406" cy="98927"/>
              </a:xfrm>
              <a:custGeom>
                <a:avLst/>
                <a:gdLst>
                  <a:gd name="connsiteX0" fmla="*/ 94435 w 166406"/>
                  <a:gd name="connsiteY0" fmla="*/ 0 h 98927"/>
                  <a:gd name="connsiteX1" fmla="*/ 0 w 166406"/>
                  <a:gd name="connsiteY1" fmla="*/ 89942 h 98927"/>
                  <a:gd name="connsiteX2" fmla="*/ 166407 w 166406"/>
                  <a:gd name="connsiteY2" fmla="*/ 98928 h 98927"/>
                  <a:gd name="connsiteX3" fmla="*/ 94435 w 166406"/>
                  <a:gd name="connsiteY3" fmla="*/ 0 h 98927"/>
                </a:gdLst>
                <a:ahLst/>
                <a:cxnLst>
                  <a:cxn ang="0">
                    <a:pos x="connsiteX0" y="connsiteY0"/>
                  </a:cxn>
                  <a:cxn ang="0">
                    <a:pos x="connsiteX1" y="connsiteY1"/>
                  </a:cxn>
                  <a:cxn ang="0">
                    <a:pos x="connsiteX2" y="connsiteY2"/>
                  </a:cxn>
                  <a:cxn ang="0">
                    <a:pos x="connsiteX3" y="connsiteY3"/>
                  </a:cxn>
                </a:cxnLst>
                <a:rect l="l" t="t" r="r" b="b"/>
                <a:pathLst>
                  <a:path w="166406" h="98927">
                    <a:moveTo>
                      <a:pt x="94435" y="0"/>
                    </a:moveTo>
                    <a:cubicBezTo>
                      <a:pt x="62986" y="29951"/>
                      <a:pt x="31449" y="59991"/>
                      <a:pt x="0" y="89942"/>
                    </a:cubicBezTo>
                    <a:cubicBezTo>
                      <a:pt x="55498" y="92938"/>
                      <a:pt x="110909" y="95933"/>
                      <a:pt x="166407" y="98928"/>
                    </a:cubicBezTo>
                    <a:cubicBezTo>
                      <a:pt x="142445" y="65981"/>
                      <a:pt x="118485" y="32947"/>
                      <a:pt x="94435" y="0"/>
                    </a:cubicBezTo>
                    <a:close/>
                  </a:path>
                </a:pathLst>
              </a:custGeom>
              <a:grpFill/>
              <a:ln w="8809" cap="flat">
                <a:noFill/>
                <a:prstDash val="solid"/>
                <a:miter/>
              </a:ln>
            </p:spPr>
            <p:txBody>
              <a:bodyPr rtlCol="0" anchor="ctr"/>
              <a:lstStyle/>
              <a:p>
                <a:endParaRPr lang="en-US" sz="2400"/>
              </a:p>
            </p:txBody>
          </p:sp>
          <p:sp>
            <p:nvSpPr>
              <p:cNvPr id="4277" name="Freeform: Shape 4276">
                <a:extLst>
                  <a:ext uri="{FF2B5EF4-FFF2-40B4-BE49-F238E27FC236}">
                    <a16:creationId xmlns:a16="http://schemas.microsoft.com/office/drawing/2014/main" id="{F2F11109-4F0C-4382-A4A0-584F102BB0BA}"/>
                  </a:ext>
                </a:extLst>
              </p:cNvPr>
              <p:cNvSpPr/>
              <p:nvPr/>
            </p:nvSpPr>
            <p:spPr>
              <a:xfrm>
                <a:off x="4572000" y="1384351"/>
                <a:ext cx="179884" cy="125884"/>
              </a:xfrm>
              <a:custGeom>
                <a:avLst/>
                <a:gdLst>
                  <a:gd name="connsiteX0" fmla="*/ 0 w 179884"/>
                  <a:gd name="connsiteY0" fmla="*/ 22464 h 125884"/>
                  <a:gd name="connsiteX1" fmla="*/ 179885 w 179884"/>
                  <a:gd name="connsiteY1" fmla="*/ 0 h 125884"/>
                  <a:gd name="connsiteX2" fmla="*/ 58494 w 179884"/>
                  <a:gd name="connsiteY2" fmla="*/ 125884 h 125884"/>
                  <a:gd name="connsiteX3" fmla="*/ 0 w 179884"/>
                  <a:gd name="connsiteY3" fmla="*/ 22464 h 125884"/>
                </a:gdLst>
                <a:ahLst/>
                <a:cxnLst>
                  <a:cxn ang="0">
                    <a:pos x="connsiteX0" y="connsiteY0"/>
                  </a:cxn>
                  <a:cxn ang="0">
                    <a:pos x="connsiteX1" y="connsiteY1"/>
                  </a:cxn>
                  <a:cxn ang="0">
                    <a:pos x="connsiteX2" y="connsiteY2"/>
                  </a:cxn>
                  <a:cxn ang="0">
                    <a:pos x="connsiteX3" y="connsiteY3"/>
                  </a:cxn>
                </a:cxnLst>
                <a:rect l="l" t="t" r="r" b="b"/>
                <a:pathLst>
                  <a:path w="179884" h="125884">
                    <a:moveTo>
                      <a:pt x="0" y="22464"/>
                    </a:moveTo>
                    <a:cubicBezTo>
                      <a:pt x="59991" y="14976"/>
                      <a:pt x="119894" y="7488"/>
                      <a:pt x="179885" y="0"/>
                    </a:cubicBezTo>
                    <a:lnTo>
                      <a:pt x="58494" y="125884"/>
                    </a:lnTo>
                    <a:cubicBezTo>
                      <a:pt x="39025" y="91440"/>
                      <a:pt x="19556" y="56908"/>
                      <a:pt x="0" y="22464"/>
                    </a:cubicBezTo>
                    <a:close/>
                  </a:path>
                </a:pathLst>
              </a:custGeom>
              <a:grpFill/>
              <a:ln w="8809" cap="flat">
                <a:noFill/>
                <a:prstDash val="solid"/>
                <a:miter/>
              </a:ln>
            </p:spPr>
            <p:txBody>
              <a:bodyPr rtlCol="0" anchor="ctr"/>
              <a:lstStyle/>
              <a:p>
                <a:endParaRPr lang="en-US" sz="2400"/>
              </a:p>
            </p:txBody>
          </p:sp>
          <p:sp>
            <p:nvSpPr>
              <p:cNvPr id="4278" name="Freeform: Shape 4277">
                <a:extLst>
                  <a:ext uri="{FF2B5EF4-FFF2-40B4-BE49-F238E27FC236}">
                    <a16:creationId xmlns:a16="http://schemas.microsoft.com/office/drawing/2014/main" id="{6C3BB59F-4A5F-4043-8C26-506E41BAFB6F}"/>
                  </a:ext>
                </a:extLst>
              </p:cNvPr>
              <p:cNvSpPr/>
              <p:nvPr/>
            </p:nvSpPr>
            <p:spPr>
              <a:xfrm>
                <a:off x="4720435" y="1384351"/>
                <a:ext cx="193363" cy="184377"/>
              </a:xfrm>
              <a:custGeom>
                <a:avLst/>
                <a:gdLst>
                  <a:gd name="connsiteX0" fmla="*/ 193363 w 193363"/>
                  <a:gd name="connsiteY0" fmla="*/ 0 h 184377"/>
                  <a:gd name="connsiteX1" fmla="*/ 31449 w 193363"/>
                  <a:gd name="connsiteY1" fmla="*/ 0 h 184377"/>
                  <a:gd name="connsiteX2" fmla="*/ 0 w 193363"/>
                  <a:gd name="connsiteY2" fmla="*/ 184378 h 184377"/>
                </a:gdLst>
                <a:ahLst/>
                <a:cxnLst>
                  <a:cxn ang="0">
                    <a:pos x="connsiteX0" y="connsiteY0"/>
                  </a:cxn>
                  <a:cxn ang="0">
                    <a:pos x="connsiteX1" y="connsiteY1"/>
                  </a:cxn>
                  <a:cxn ang="0">
                    <a:pos x="connsiteX2" y="connsiteY2"/>
                  </a:cxn>
                </a:cxnLst>
                <a:rect l="l" t="t" r="r" b="b"/>
                <a:pathLst>
                  <a:path w="193363" h="184377">
                    <a:moveTo>
                      <a:pt x="193363" y="0"/>
                    </a:moveTo>
                    <a:lnTo>
                      <a:pt x="31449" y="0"/>
                    </a:lnTo>
                    <a:lnTo>
                      <a:pt x="0" y="184378"/>
                    </a:lnTo>
                    <a:close/>
                  </a:path>
                </a:pathLst>
              </a:custGeom>
              <a:grpFill/>
              <a:ln w="8809" cap="flat">
                <a:noFill/>
                <a:prstDash val="solid"/>
                <a:miter/>
              </a:ln>
            </p:spPr>
            <p:txBody>
              <a:bodyPr rtlCol="0" anchor="ctr"/>
              <a:lstStyle/>
              <a:p>
                <a:endParaRPr lang="en-US" sz="2400"/>
              </a:p>
            </p:txBody>
          </p:sp>
          <p:sp>
            <p:nvSpPr>
              <p:cNvPr id="4279" name="Freeform: Shape 4278">
                <a:extLst>
                  <a:ext uri="{FF2B5EF4-FFF2-40B4-BE49-F238E27FC236}">
                    <a16:creationId xmlns:a16="http://schemas.microsoft.com/office/drawing/2014/main" id="{CD59CBA5-C8E0-4950-B1D1-C80E532383C9}"/>
                  </a:ext>
                </a:extLst>
              </p:cNvPr>
              <p:cNvSpPr/>
              <p:nvPr/>
            </p:nvSpPr>
            <p:spPr>
              <a:xfrm>
                <a:off x="4817161" y="1379858"/>
                <a:ext cx="236087" cy="130376"/>
              </a:xfrm>
              <a:custGeom>
                <a:avLst/>
                <a:gdLst>
                  <a:gd name="connsiteX0" fmla="*/ 236088 w 236087"/>
                  <a:gd name="connsiteY0" fmla="*/ 0 h 130376"/>
                  <a:gd name="connsiteX1" fmla="*/ 0 w 236087"/>
                  <a:gd name="connsiteY1" fmla="*/ 4493 h 130376"/>
                  <a:gd name="connsiteX2" fmla="*/ 182087 w 236087"/>
                  <a:gd name="connsiteY2" fmla="*/ 130377 h 130376"/>
                  <a:gd name="connsiteX3" fmla="*/ 236088 w 236087"/>
                  <a:gd name="connsiteY3" fmla="*/ 0 h 130376"/>
                </a:gdLst>
                <a:ahLst/>
                <a:cxnLst>
                  <a:cxn ang="0">
                    <a:pos x="connsiteX0" y="connsiteY0"/>
                  </a:cxn>
                  <a:cxn ang="0">
                    <a:pos x="connsiteX1" y="connsiteY1"/>
                  </a:cxn>
                  <a:cxn ang="0">
                    <a:pos x="connsiteX2" y="connsiteY2"/>
                  </a:cxn>
                  <a:cxn ang="0">
                    <a:pos x="connsiteX3" y="connsiteY3"/>
                  </a:cxn>
                </a:cxnLst>
                <a:rect l="l" t="t" r="r" b="b"/>
                <a:pathLst>
                  <a:path w="236087" h="130376">
                    <a:moveTo>
                      <a:pt x="236088" y="0"/>
                    </a:moveTo>
                    <a:cubicBezTo>
                      <a:pt x="157421" y="1498"/>
                      <a:pt x="78667" y="2995"/>
                      <a:pt x="0" y="4493"/>
                    </a:cubicBezTo>
                    <a:lnTo>
                      <a:pt x="182087" y="130377"/>
                    </a:lnTo>
                    <a:cubicBezTo>
                      <a:pt x="200146" y="86947"/>
                      <a:pt x="218117" y="43430"/>
                      <a:pt x="236088" y="0"/>
                    </a:cubicBezTo>
                    <a:close/>
                  </a:path>
                </a:pathLst>
              </a:custGeom>
              <a:grpFill/>
              <a:ln w="8809" cap="flat">
                <a:noFill/>
                <a:prstDash val="solid"/>
                <a:miter/>
              </a:ln>
            </p:spPr>
            <p:txBody>
              <a:bodyPr rtlCol="0" anchor="ctr"/>
              <a:lstStyle/>
              <a:p>
                <a:endParaRPr lang="en-US" sz="2400"/>
              </a:p>
            </p:txBody>
          </p:sp>
          <p:sp>
            <p:nvSpPr>
              <p:cNvPr id="4280" name="Freeform: Shape 4279">
                <a:extLst>
                  <a:ext uri="{FF2B5EF4-FFF2-40B4-BE49-F238E27FC236}">
                    <a16:creationId xmlns:a16="http://schemas.microsoft.com/office/drawing/2014/main" id="{D179CC05-D18B-4F6C-ACDC-68FFF6B43BE7}"/>
                  </a:ext>
                </a:extLst>
              </p:cNvPr>
              <p:cNvSpPr/>
              <p:nvPr/>
            </p:nvSpPr>
            <p:spPr>
              <a:xfrm>
                <a:off x="4999248" y="1384351"/>
                <a:ext cx="211421" cy="125884"/>
              </a:xfrm>
              <a:custGeom>
                <a:avLst/>
                <a:gdLst>
                  <a:gd name="connsiteX0" fmla="*/ 211422 w 211421"/>
                  <a:gd name="connsiteY0" fmla="*/ 0 h 125884"/>
                  <a:gd name="connsiteX1" fmla="*/ 85450 w 211421"/>
                  <a:gd name="connsiteY1" fmla="*/ 0 h 125884"/>
                  <a:gd name="connsiteX2" fmla="*/ 0 w 211421"/>
                  <a:gd name="connsiteY2" fmla="*/ 125884 h 125884"/>
                </a:gdLst>
                <a:ahLst/>
                <a:cxnLst>
                  <a:cxn ang="0">
                    <a:pos x="connsiteX0" y="connsiteY0"/>
                  </a:cxn>
                  <a:cxn ang="0">
                    <a:pos x="connsiteX1" y="connsiteY1"/>
                  </a:cxn>
                  <a:cxn ang="0">
                    <a:pos x="connsiteX2" y="connsiteY2"/>
                  </a:cxn>
                </a:cxnLst>
                <a:rect l="l" t="t" r="r" b="b"/>
                <a:pathLst>
                  <a:path w="211421" h="125884">
                    <a:moveTo>
                      <a:pt x="211422" y="0"/>
                    </a:moveTo>
                    <a:lnTo>
                      <a:pt x="85450" y="0"/>
                    </a:lnTo>
                    <a:lnTo>
                      <a:pt x="0" y="125884"/>
                    </a:lnTo>
                    <a:close/>
                  </a:path>
                </a:pathLst>
              </a:custGeom>
              <a:grpFill/>
              <a:ln w="8809" cap="flat">
                <a:noFill/>
                <a:prstDash val="solid"/>
                <a:miter/>
              </a:ln>
            </p:spPr>
            <p:txBody>
              <a:bodyPr rtlCol="0" anchor="ctr"/>
              <a:lstStyle/>
              <a:p>
                <a:endParaRPr lang="en-US" sz="2400"/>
              </a:p>
            </p:txBody>
          </p:sp>
          <p:sp>
            <p:nvSpPr>
              <p:cNvPr id="4281" name="Freeform: Shape 4280">
                <a:extLst>
                  <a:ext uri="{FF2B5EF4-FFF2-40B4-BE49-F238E27FC236}">
                    <a16:creationId xmlns:a16="http://schemas.microsoft.com/office/drawing/2014/main" id="{F4BFECCC-B1F1-466F-BC04-7BDC141B5457}"/>
                  </a:ext>
                </a:extLst>
              </p:cNvPr>
              <p:cNvSpPr/>
              <p:nvPr/>
            </p:nvSpPr>
            <p:spPr>
              <a:xfrm>
                <a:off x="5269075" y="1384351"/>
                <a:ext cx="139450" cy="242871"/>
              </a:xfrm>
              <a:custGeom>
                <a:avLst/>
                <a:gdLst>
                  <a:gd name="connsiteX0" fmla="*/ 0 w 139450"/>
                  <a:gd name="connsiteY0" fmla="*/ 0 h 242871"/>
                  <a:gd name="connsiteX1" fmla="*/ 139451 w 139450"/>
                  <a:gd name="connsiteY1" fmla="*/ 0 h 242871"/>
                  <a:gd name="connsiteX2" fmla="*/ 0 w 139450"/>
                  <a:gd name="connsiteY2" fmla="*/ 242871 h 242871"/>
                </a:gdLst>
                <a:ahLst/>
                <a:cxnLst>
                  <a:cxn ang="0">
                    <a:pos x="connsiteX0" y="connsiteY0"/>
                  </a:cxn>
                  <a:cxn ang="0">
                    <a:pos x="connsiteX1" y="connsiteY1"/>
                  </a:cxn>
                  <a:cxn ang="0">
                    <a:pos x="connsiteX2" y="connsiteY2"/>
                  </a:cxn>
                </a:cxnLst>
                <a:rect l="l" t="t" r="r" b="b"/>
                <a:pathLst>
                  <a:path w="139450" h="242871">
                    <a:moveTo>
                      <a:pt x="0" y="0"/>
                    </a:moveTo>
                    <a:lnTo>
                      <a:pt x="139451" y="0"/>
                    </a:lnTo>
                    <a:lnTo>
                      <a:pt x="0" y="242871"/>
                    </a:lnTo>
                    <a:close/>
                  </a:path>
                </a:pathLst>
              </a:custGeom>
              <a:grpFill/>
              <a:ln w="8809" cap="flat">
                <a:noFill/>
                <a:prstDash val="solid"/>
                <a:miter/>
              </a:ln>
            </p:spPr>
            <p:txBody>
              <a:bodyPr rtlCol="0" anchor="ctr"/>
              <a:lstStyle/>
              <a:p>
                <a:endParaRPr lang="en-US" sz="2400"/>
              </a:p>
            </p:txBody>
          </p:sp>
          <p:sp>
            <p:nvSpPr>
              <p:cNvPr id="4282" name="Freeform: Shape 4281">
                <a:extLst>
                  <a:ext uri="{FF2B5EF4-FFF2-40B4-BE49-F238E27FC236}">
                    <a16:creationId xmlns:a16="http://schemas.microsoft.com/office/drawing/2014/main" id="{8C4F7D5A-F0DA-4935-AD99-755BB5B588F1}"/>
                  </a:ext>
                </a:extLst>
              </p:cNvPr>
              <p:cNvSpPr/>
              <p:nvPr/>
            </p:nvSpPr>
            <p:spPr>
              <a:xfrm>
                <a:off x="5408526" y="1384351"/>
                <a:ext cx="94434" cy="184377"/>
              </a:xfrm>
              <a:custGeom>
                <a:avLst/>
                <a:gdLst>
                  <a:gd name="connsiteX0" fmla="*/ 94435 w 94434"/>
                  <a:gd name="connsiteY0" fmla="*/ 26956 h 184377"/>
                  <a:gd name="connsiteX1" fmla="*/ 0 w 94434"/>
                  <a:gd name="connsiteY1" fmla="*/ 0 h 184377"/>
                  <a:gd name="connsiteX2" fmla="*/ 0 w 94434"/>
                  <a:gd name="connsiteY2" fmla="*/ 184378 h 184377"/>
                </a:gdLst>
                <a:ahLst/>
                <a:cxnLst>
                  <a:cxn ang="0">
                    <a:pos x="connsiteX0" y="connsiteY0"/>
                  </a:cxn>
                  <a:cxn ang="0">
                    <a:pos x="connsiteX1" y="connsiteY1"/>
                  </a:cxn>
                  <a:cxn ang="0">
                    <a:pos x="connsiteX2" y="connsiteY2"/>
                  </a:cxn>
                </a:cxnLst>
                <a:rect l="l" t="t" r="r" b="b"/>
                <a:pathLst>
                  <a:path w="94434" h="184377">
                    <a:moveTo>
                      <a:pt x="94435" y="26956"/>
                    </a:moveTo>
                    <a:lnTo>
                      <a:pt x="0" y="0"/>
                    </a:lnTo>
                    <a:lnTo>
                      <a:pt x="0" y="184378"/>
                    </a:lnTo>
                    <a:close/>
                  </a:path>
                </a:pathLst>
              </a:custGeom>
              <a:grpFill/>
              <a:ln w="8809" cap="flat">
                <a:noFill/>
                <a:prstDash val="solid"/>
                <a:miter/>
              </a:ln>
            </p:spPr>
            <p:txBody>
              <a:bodyPr rtlCol="0" anchor="ctr"/>
              <a:lstStyle/>
              <a:p>
                <a:endParaRPr lang="en-US" sz="2400"/>
              </a:p>
            </p:txBody>
          </p:sp>
          <p:sp>
            <p:nvSpPr>
              <p:cNvPr id="4283" name="Freeform: Shape 4282">
                <a:extLst>
                  <a:ext uri="{FF2B5EF4-FFF2-40B4-BE49-F238E27FC236}">
                    <a16:creationId xmlns:a16="http://schemas.microsoft.com/office/drawing/2014/main" id="{04097B91-ECF8-4FC5-B3EC-83B4398EFD95}"/>
                  </a:ext>
                </a:extLst>
              </p:cNvPr>
              <p:cNvSpPr/>
              <p:nvPr/>
            </p:nvSpPr>
            <p:spPr>
              <a:xfrm>
                <a:off x="5408526" y="1411307"/>
                <a:ext cx="247363" cy="157421"/>
              </a:xfrm>
              <a:custGeom>
                <a:avLst/>
                <a:gdLst>
                  <a:gd name="connsiteX0" fmla="*/ 247363 w 247363"/>
                  <a:gd name="connsiteY0" fmla="*/ 85450 h 157421"/>
                  <a:gd name="connsiteX1" fmla="*/ 116898 w 247363"/>
                  <a:gd name="connsiteY1" fmla="*/ 0 h 157421"/>
                  <a:gd name="connsiteX2" fmla="*/ 0 w 247363"/>
                  <a:gd name="connsiteY2" fmla="*/ 157421 h 157421"/>
                  <a:gd name="connsiteX3" fmla="*/ 247363 w 247363"/>
                  <a:gd name="connsiteY3" fmla="*/ 85450 h 157421"/>
                </a:gdLst>
                <a:ahLst/>
                <a:cxnLst>
                  <a:cxn ang="0">
                    <a:pos x="connsiteX0" y="connsiteY0"/>
                  </a:cxn>
                  <a:cxn ang="0">
                    <a:pos x="connsiteX1" y="connsiteY1"/>
                  </a:cxn>
                  <a:cxn ang="0">
                    <a:pos x="connsiteX2" y="connsiteY2"/>
                  </a:cxn>
                  <a:cxn ang="0">
                    <a:pos x="connsiteX3" y="connsiteY3"/>
                  </a:cxn>
                </a:cxnLst>
                <a:rect l="l" t="t" r="r" b="b"/>
                <a:pathLst>
                  <a:path w="247363" h="157421">
                    <a:moveTo>
                      <a:pt x="247363" y="85450"/>
                    </a:moveTo>
                    <a:cubicBezTo>
                      <a:pt x="203934" y="56996"/>
                      <a:pt x="160416" y="28454"/>
                      <a:pt x="116898" y="0"/>
                    </a:cubicBezTo>
                    <a:lnTo>
                      <a:pt x="0" y="157421"/>
                    </a:lnTo>
                    <a:cubicBezTo>
                      <a:pt x="82454" y="133460"/>
                      <a:pt x="164909" y="109411"/>
                      <a:pt x="247363" y="85450"/>
                    </a:cubicBezTo>
                    <a:close/>
                  </a:path>
                </a:pathLst>
              </a:custGeom>
              <a:grpFill/>
              <a:ln w="8809" cap="flat">
                <a:noFill/>
                <a:prstDash val="solid"/>
                <a:miter/>
              </a:ln>
            </p:spPr>
            <p:txBody>
              <a:bodyPr rtlCol="0" anchor="ctr"/>
              <a:lstStyle/>
              <a:p>
                <a:endParaRPr lang="en-US" sz="2400"/>
              </a:p>
            </p:txBody>
          </p:sp>
          <p:sp>
            <p:nvSpPr>
              <p:cNvPr id="4284" name="Freeform: Shape 4283">
                <a:extLst>
                  <a:ext uri="{FF2B5EF4-FFF2-40B4-BE49-F238E27FC236}">
                    <a16:creationId xmlns:a16="http://schemas.microsoft.com/office/drawing/2014/main" id="{30C2B96F-0258-429D-A5F7-887910D76292}"/>
                  </a:ext>
                </a:extLst>
              </p:cNvPr>
              <p:cNvSpPr/>
              <p:nvPr/>
            </p:nvSpPr>
            <p:spPr>
              <a:xfrm>
                <a:off x="5592903" y="1505742"/>
                <a:ext cx="174511" cy="256349"/>
              </a:xfrm>
              <a:custGeom>
                <a:avLst/>
                <a:gdLst>
                  <a:gd name="connsiteX0" fmla="*/ 67479 w 174511"/>
                  <a:gd name="connsiteY0" fmla="*/ 0 h 256349"/>
                  <a:gd name="connsiteX1" fmla="*/ 174511 w 174511"/>
                  <a:gd name="connsiteY1" fmla="*/ 98928 h 256349"/>
                  <a:gd name="connsiteX2" fmla="*/ 0 w 174511"/>
                  <a:gd name="connsiteY2" fmla="*/ 256349 h 256349"/>
                  <a:gd name="connsiteX3" fmla="*/ 67479 w 174511"/>
                  <a:gd name="connsiteY3" fmla="*/ 0 h 256349"/>
                </a:gdLst>
                <a:ahLst/>
                <a:cxnLst>
                  <a:cxn ang="0">
                    <a:pos x="connsiteX0" y="connsiteY0"/>
                  </a:cxn>
                  <a:cxn ang="0">
                    <a:pos x="connsiteX1" y="connsiteY1"/>
                  </a:cxn>
                  <a:cxn ang="0">
                    <a:pos x="connsiteX2" y="connsiteY2"/>
                  </a:cxn>
                  <a:cxn ang="0">
                    <a:pos x="connsiteX3" y="connsiteY3"/>
                  </a:cxn>
                </a:cxnLst>
                <a:rect l="l" t="t" r="r" b="b"/>
                <a:pathLst>
                  <a:path w="174511" h="256349">
                    <a:moveTo>
                      <a:pt x="67479" y="0"/>
                    </a:moveTo>
                    <a:cubicBezTo>
                      <a:pt x="103156" y="32947"/>
                      <a:pt x="138834" y="65981"/>
                      <a:pt x="174511" y="98928"/>
                    </a:cubicBezTo>
                    <a:lnTo>
                      <a:pt x="0" y="256349"/>
                    </a:lnTo>
                    <a:cubicBezTo>
                      <a:pt x="22463" y="170899"/>
                      <a:pt x="45015" y="85450"/>
                      <a:pt x="67479" y="0"/>
                    </a:cubicBezTo>
                    <a:close/>
                  </a:path>
                </a:pathLst>
              </a:custGeom>
              <a:grpFill/>
              <a:ln w="8809" cap="flat">
                <a:noFill/>
                <a:prstDash val="solid"/>
                <a:miter/>
              </a:ln>
            </p:spPr>
            <p:txBody>
              <a:bodyPr rtlCol="0" anchor="ctr"/>
              <a:lstStyle/>
              <a:p>
                <a:endParaRPr lang="en-US" sz="2400"/>
              </a:p>
            </p:txBody>
          </p:sp>
          <p:sp>
            <p:nvSpPr>
              <p:cNvPr id="4285" name="Freeform: Shape 4284">
                <a:extLst>
                  <a:ext uri="{FF2B5EF4-FFF2-40B4-BE49-F238E27FC236}">
                    <a16:creationId xmlns:a16="http://schemas.microsoft.com/office/drawing/2014/main" id="{034D5ED4-7C87-46A7-AE4A-930F63D1A3F6}"/>
                  </a:ext>
                </a:extLst>
              </p:cNvPr>
              <p:cNvSpPr/>
              <p:nvPr/>
            </p:nvSpPr>
            <p:spPr>
              <a:xfrm>
                <a:off x="5767415" y="1604670"/>
                <a:ext cx="117867" cy="157421"/>
              </a:xfrm>
              <a:custGeom>
                <a:avLst/>
                <a:gdLst>
                  <a:gd name="connsiteX0" fmla="*/ 117868 w 117867"/>
                  <a:gd name="connsiteY0" fmla="*/ 78755 h 157421"/>
                  <a:gd name="connsiteX1" fmla="*/ 0 w 117867"/>
                  <a:gd name="connsiteY1" fmla="*/ 0 h 157421"/>
                  <a:gd name="connsiteX2" fmla="*/ 18852 w 117867"/>
                  <a:gd name="connsiteY2" fmla="*/ 157421 h 157421"/>
                </a:gdLst>
                <a:ahLst/>
                <a:cxnLst>
                  <a:cxn ang="0">
                    <a:pos x="connsiteX0" y="connsiteY0"/>
                  </a:cxn>
                  <a:cxn ang="0">
                    <a:pos x="connsiteX1" y="connsiteY1"/>
                  </a:cxn>
                  <a:cxn ang="0">
                    <a:pos x="connsiteX2" y="connsiteY2"/>
                  </a:cxn>
                </a:cxnLst>
                <a:rect l="l" t="t" r="r" b="b"/>
                <a:pathLst>
                  <a:path w="117867" h="157421">
                    <a:moveTo>
                      <a:pt x="117868" y="78755"/>
                    </a:moveTo>
                    <a:lnTo>
                      <a:pt x="0" y="0"/>
                    </a:lnTo>
                    <a:lnTo>
                      <a:pt x="18852" y="157421"/>
                    </a:lnTo>
                    <a:close/>
                  </a:path>
                </a:pathLst>
              </a:custGeom>
              <a:grpFill/>
              <a:ln w="8809" cap="flat">
                <a:noFill/>
                <a:prstDash val="solid"/>
                <a:miter/>
              </a:ln>
            </p:spPr>
            <p:txBody>
              <a:bodyPr rtlCol="0" anchor="ctr"/>
              <a:lstStyle/>
              <a:p>
                <a:endParaRPr lang="en-US" sz="2400"/>
              </a:p>
            </p:txBody>
          </p:sp>
          <p:sp>
            <p:nvSpPr>
              <p:cNvPr id="4286" name="Freeform: Shape 4285">
                <a:extLst>
                  <a:ext uri="{FF2B5EF4-FFF2-40B4-BE49-F238E27FC236}">
                    <a16:creationId xmlns:a16="http://schemas.microsoft.com/office/drawing/2014/main" id="{28B68C6F-B212-4361-AB5A-09475B1D4FD9}"/>
                  </a:ext>
                </a:extLst>
              </p:cNvPr>
              <p:cNvSpPr/>
              <p:nvPr/>
            </p:nvSpPr>
            <p:spPr>
              <a:xfrm>
                <a:off x="5828022" y="1645193"/>
                <a:ext cx="318101" cy="314754"/>
              </a:xfrm>
              <a:custGeom>
                <a:avLst/>
                <a:gdLst>
                  <a:gd name="connsiteX0" fmla="*/ 0 w 318101"/>
                  <a:gd name="connsiteY0" fmla="*/ 0 h 314754"/>
                  <a:gd name="connsiteX1" fmla="*/ 318102 w 318101"/>
                  <a:gd name="connsiteY1" fmla="*/ 173102 h 314754"/>
                  <a:gd name="connsiteX2" fmla="*/ 159007 w 318101"/>
                  <a:gd name="connsiteY2" fmla="*/ 314754 h 314754"/>
                </a:gdLst>
                <a:ahLst/>
                <a:cxnLst>
                  <a:cxn ang="0">
                    <a:pos x="connsiteX0" y="connsiteY0"/>
                  </a:cxn>
                  <a:cxn ang="0">
                    <a:pos x="connsiteX1" y="connsiteY1"/>
                  </a:cxn>
                  <a:cxn ang="0">
                    <a:pos x="connsiteX2" y="connsiteY2"/>
                  </a:cxn>
                </a:cxnLst>
                <a:rect l="l" t="t" r="r" b="b"/>
                <a:pathLst>
                  <a:path w="318101" h="314754">
                    <a:moveTo>
                      <a:pt x="0" y="0"/>
                    </a:moveTo>
                    <a:lnTo>
                      <a:pt x="318102" y="173102"/>
                    </a:lnTo>
                    <a:lnTo>
                      <a:pt x="159007" y="314754"/>
                    </a:lnTo>
                    <a:close/>
                  </a:path>
                </a:pathLst>
              </a:custGeom>
              <a:grpFill/>
              <a:ln w="8809" cap="flat">
                <a:noFill/>
                <a:prstDash val="solid"/>
                <a:miter/>
              </a:ln>
            </p:spPr>
            <p:txBody>
              <a:bodyPr rtlCol="0" anchor="ctr"/>
              <a:lstStyle/>
              <a:p>
                <a:endParaRPr lang="en-US" sz="2400"/>
              </a:p>
            </p:txBody>
          </p:sp>
          <p:sp>
            <p:nvSpPr>
              <p:cNvPr id="4287" name="Freeform: Shape 4286">
                <a:extLst>
                  <a:ext uri="{FF2B5EF4-FFF2-40B4-BE49-F238E27FC236}">
                    <a16:creationId xmlns:a16="http://schemas.microsoft.com/office/drawing/2014/main" id="{60B4F733-3417-441B-AF73-58224C71A454}"/>
                  </a:ext>
                </a:extLst>
              </p:cNvPr>
              <p:cNvSpPr/>
              <p:nvPr/>
            </p:nvSpPr>
            <p:spPr>
              <a:xfrm>
                <a:off x="6069660" y="1818294"/>
                <a:ext cx="218117" cy="220407"/>
              </a:xfrm>
              <a:custGeom>
                <a:avLst/>
                <a:gdLst>
                  <a:gd name="connsiteX0" fmla="*/ 218117 w 218117"/>
                  <a:gd name="connsiteY0" fmla="*/ 90735 h 220407"/>
                  <a:gd name="connsiteX1" fmla="*/ 76464 w 218117"/>
                  <a:gd name="connsiteY1" fmla="*/ 0 h 220407"/>
                  <a:gd name="connsiteX2" fmla="*/ 0 w 218117"/>
                  <a:gd name="connsiteY2" fmla="*/ 220407 h 220407"/>
                </a:gdLst>
                <a:ahLst/>
                <a:cxnLst>
                  <a:cxn ang="0">
                    <a:pos x="connsiteX0" y="connsiteY0"/>
                  </a:cxn>
                  <a:cxn ang="0">
                    <a:pos x="connsiteX1" y="connsiteY1"/>
                  </a:cxn>
                  <a:cxn ang="0">
                    <a:pos x="connsiteX2" y="connsiteY2"/>
                  </a:cxn>
                </a:cxnLst>
                <a:rect l="l" t="t" r="r" b="b"/>
                <a:pathLst>
                  <a:path w="218117" h="220407">
                    <a:moveTo>
                      <a:pt x="218117" y="90735"/>
                    </a:moveTo>
                    <a:lnTo>
                      <a:pt x="76464" y="0"/>
                    </a:lnTo>
                    <a:lnTo>
                      <a:pt x="0" y="220407"/>
                    </a:lnTo>
                    <a:close/>
                  </a:path>
                </a:pathLst>
              </a:custGeom>
              <a:grpFill/>
              <a:ln w="8809" cap="flat">
                <a:noFill/>
                <a:prstDash val="solid"/>
                <a:miter/>
              </a:ln>
            </p:spPr>
            <p:txBody>
              <a:bodyPr rtlCol="0" anchor="ctr"/>
              <a:lstStyle/>
              <a:p>
                <a:endParaRPr lang="en-US" sz="2400"/>
              </a:p>
            </p:txBody>
          </p:sp>
          <p:sp>
            <p:nvSpPr>
              <p:cNvPr id="4288" name="Freeform: Shape 4287">
                <a:extLst>
                  <a:ext uri="{FF2B5EF4-FFF2-40B4-BE49-F238E27FC236}">
                    <a16:creationId xmlns:a16="http://schemas.microsoft.com/office/drawing/2014/main" id="{E41A00C0-35E8-4AE7-A8A1-512E67EEEC10}"/>
                  </a:ext>
                </a:extLst>
              </p:cNvPr>
              <p:cNvSpPr/>
              <p:nvPr/>
            </p:nvSpPr>
            <p:spPr>
              <a:xfrm>
                <a:off x="6231486" y="1914139"/>
                <a:ext cx="215650" cy="245954"/>
              </a:xfrm>
              <a:custGeom>
                <a:avLst/>
                <a:gdLst>
                  <a:gd name="connsiteX0" fmla="*/ 55410 w 215650"/>
                  <a:gd name="connsiteY0" fmla="*/ 0 h 245954"/>
                  <a:gd name="connsiteX1" fmla="*/ 215650 w 215650"/>
                  <a:gd name="connsiteY1" fmla="*/ 138305 h 245954"/>
                  <a:gd name="connsiteX2" fmla="*/ 0 w 215650"/>
                  <a:gd name="connsiteY2" fmla="*/ 245954 h 245954"/>
                  <a:gd name="connsiteX3" fmla="*/ 55410 w 215650"/>
                  <a:gd name="connsiteY3" fmla="*/ 0 h 245954"/>
                </a:gdLst>
                <a:ahLst/>
                <a:cxnLst>
                  <a:cxn ang="0">
                    <a:pos x="connsiteX0" y="connsiteY0"/>
                  </a:cxn>
                  <a:cxn ang="0">
                    <a:pos x="connsiteX1" y="connsiteY1"/>
                  </a:cxn>
                  <a:cxn ang="0">
                    <a:pos x="connsiteX2" y="connsiteY2"/>
                  </a:cxn>
                  <a:cxn ang="0">
                    <a:pos x="connsiteX3" y="connsiteY3"/>
                  </a:cxn>
                </a:cxnLst>
                <a:rect l="l" t="t" r="r" b="b"/>
                <a:pathLst>
                  <a:path w="215650" h="245954">
                    <a:moveTo>
                      <a:pt x="55410" y="0"/>
                    </a:moveTo>
                    <a:cubicBezTo>
                      <a:pt x="108794" y="46072"/>
                      <a:pt x="162178" y="92233"/>
                      <a:pt x="215650" y="138305"/>
                    </a:cubicBezTo>
                    <a:cubicBezTo>
                      <a:pt x="143767" y="174159"/>
                      <a:pt x="71883" y="210101"/>
                      <a:pt x="0" y="245954"/>
                    </a:cubicBezTo>
                    <a:cubicBezTo>
                      <a:pt x="18499" y="164028"/>
                      <a:pt x="36999" y="82014"/>
                      <a:pt x="55410" y="0"/>
                    </a:cubicBezTo>
                    <a:close/>
                  </a:path>
                </a:pathLst>
              </a:custGeom>
              <a:grpFill/>
              <a:ln w="8809" cap="flat">
                <a:noFill/>
                <a:prstDash val="solid"/>
                <a:miter/>
              </a:ln>
            </p:spPr>
            <p:txBody>
              <a:bodyPr rtlCol="0" anchor="ctr"/>
              <a:lstStyle/>
              <a:p>
                <a:endParaRPr lang="en-US" sz="2400"/>
              </a:p>
            </p:txBody>
          </p:sp>
          <p:sp>
            <p:nvSpPr>
              <p:cNvPr id="4289" name="Freeform: Shape 4288">
                <a:extLst>
                  <a:ext uri="{FF2B5EF4-FFF2-40B4-BE49-F238E27FC236}">
                    <a16:creationId xmlns:a16="http://schemas.microsoft.com/office/drawing/2014/main" id="{9D7C5BFB-45A2-438E-AC75-EB4690FCE7C2}"/>
                  </a:ext>
                </a:extLst>
              </p:cNvPr>
              <p:cNvSpPr/>
              <p:nvPr/>
            </p:nvSpPr>
            <p:spPr>
              <a:xfrm>
                <a:off x="6403883" y="2048480"/>
                <a:ext cx="159623" cy="175392"/>
              </a:xfrm>
              <a:custGeom>
                <a:avLst/>
                <a:gdLst>
                  <a:gd name="connsiteX0" fmla="*/ 159624 w 159623"/>
                  <a:gd name="connsiteY0" fmla="*/ 128174 h 175392"/>
                  <a:gd name="connsiteX1" fmla="*/ 44927 w 159623"/>
                  <a:gd name="connsiteY1" fmla="*/ 0 h 175392"/>
                  <a:gd name="connsiteX2" fmla="*/ 0 w 159623"/>
                  <a:gd name="connsiteY2" fmla="*/ 175392 h 175392"/>
                </a:gdLst>
                <a:ahLst/>
                <a:cxnLst>
                  <a:cxn ang="0">
                    <a:pos x="connsiteX0" y="connsiteY0"/>
                  </a:cxn>
                  <a:cxn ang="0">
                    <a:pos x="connsiteX1" y="connsiteY1"/>
                  </a:cxn>
                  <a:cxn ang="0">
                    <a:pos x="connsiteX2" y="connsiteY2"/>
                  </a:cxn>
                </a:cxnLst>
                <a:rect l="l" t="t" r="r" b="b"/>
                <a:pathLst>
                  <a:path w="159623" h="175392">
                    <a:moveTo>
                      <a:pt x="159624" y="128174"/>
                    </a:moveTo>
                    <a:lnTo>
                      <a:pt x="44927" y="0"/>
                    </a:lnTo>
                    <a:lnTo>
                      <a:pt x="0" y="175392"/>
                    </a:lnTo>
                    <a:close/>
                  </a:path>
                </a:pathLst>
              </a:custGeom>
              <a:grpFill/>
              <a:ln w="8809" cap="flat">
                <a:noFill/>
                <a:prstDash val="solid"/>
                <a:miter/>
              </a:ln>
            </p:spPr>
            <p:txBody>
              <a:bodyPr rtlCol="0" anchor="ctr"/>
              <a:lstStyle/>
              <a:p>
                <a:endParaRPr lang="en-US" sz="2400"/>
              </a:p>
            </p:txBody>
          </p:sp>
          <p:sp>
            <p:nvSpPr>
              <p:cNvPr id="4290" name="Freeform: Shape 4289">
                <a:extLst>
                  <a:ext uri="{FF2B5EF4-FFF2-40B4-BE49-F238E27FC236}">
                    <a16:creationId xmlns:a16="http://schemas.microsoft.com/office/drawing/2014/main" id="{DE9582C8-A2B9-40C3-9BA6-8FA682BA25B0}"/>
                  </a:ext>
                </a:extLst>
              </p:cNvPr>
              <p:cNvSpPr/>
              <p:nvPr/>
            </p:nvSpPr>
            <p:spPr>
              <a:xfrm>
                <a:off x="4930712" y="1825078"/>
                <a:ext cx="243928" cy="404784"/>
              </a:xfrm>
              <a:custGeom>
                <a:avLst/>
                <a:gdLst>
                  <a:gd name="connsiteX0" fmla="*/ 0 w 243928"/>
                  <a:gd name="connsiteY0" fmla="*/ 44927 h 404784"/>
                  <a:gd name="connsiteX1" fmla="*/ 243928 w 243928"/>
                  <a:gd name="connsiteY1" fmla="*/ 0 h 404784"/>
                  <a:gd name="connsiteX2" fmla="*/ 243928 w 243928"/>
                  <a:gd name="connsiteY2" fmla="*/ 404785 h 404784"/>
                </a:gdLst>
                <a:ahLst/>
                <a:cxnLst>
                  <a:cxn ang="0">
                    <a:pos x="connsiteX0" y="connsiteY0"/>
                  </a:cxn>
                  <a:cxn ang="0">
                    <a:pos x="connsiteX1" y="connsiteY1"/>
                  </a:cxn>
                  <a:cxn ang="0">
                    <a:pos x="connsiteX2" y="connsiteY2"/>
                  </a:cxn>
                </a:cxnLst>
                <a:rect l="l" t="t" r="r" b="b"/>
                <a:pathLst>
                  <a:path w="243928" h="404784">
                    <a:moveTo>
                      <a:pt x="0" y="44927"/>
                    </a:moveTo>
                    <a:lnTo>
                      <a:pt x="243928" y="0"/>
                    </a:lnTo>
                    <a:lnTo>
                      <a:pt x="243928" y="404785"/>
                    </a:lnTo>
                    <a:close/>
                  </a:path>
                </a:pathLst>
              </a:custGeom>
              <a:grpFill/>
              <a:ln w="8809" cap="flat">
                <a:noFill/>
                <a:prstDash val="solid"/>
                <a:miter/>
              </a:ln>
            </p:spPr>
            <p:txBody>
              <a:bodyPr rtlCol="0" anchor="ctr"/>
              <a:lstStyle/>
              <a:p>
                <a:endParaRPr lang="en-US" sz="2400"/>
              </a:p>
            </p:txBody>
          </p:sp>
          <p:sp>
            <p:nvSpPr>
              <p:cNvPr id="4291" name="Freeform: Shape 4290">
                <a:extLst>
                  <a:ext uri="{FF2B5EF4-FFF2-40B4-BE49-F238E27FC236}">
                    <a16:creationId xmlns:a16="http://schemas.microsoft.com/office/drawing/2014/main" id="{E76D0101-5E5D-4B1F-BD5E-993D5149C0B8}"/>
                  </a:ext>
                </a:extLst>
              </p:cNvPr>
              <p:cNvSpPr/>
              <p:nvPr/>
            </p:nvSpPr>
            <p:spPr>
              <a:xfrm>
                <a:off x="3693982" y="1870005"/>
                <a:ext cx="275465" cy="359769"/>
              </a:xfrm>
              <a:custGeom>
                <a:avLst/>
                <a:gdLst>
                  <a:gd name="connsiteX0" fmla="*/ 0 w 275465"/>
                  <a:gd name="connsiteY0" fmla="*/ 0 h 359769"/>
                  <a:gd name="connsiteX1" fmla="*/ 230450 w 275465"/>
                  <a:gd name="connsiteY1" fmla="*/ 15769 h 359769"/>
                  <a:gd name="connsiteX2" fmla="*/ 275465 w 275465"/>
                  <a:gd name="connsiteY2" fmla="*/ 359770 h 359769"/>
                  <a:gd name="connsiteX3" fmla="*/ 0 w 275465"/>
                  <a:gd name="connsiteY3" fmla="*/ 0 h 359769"/>
                </a:gdLst>
                <a:ahLst/>
                <a:cxnLst>
                  <a:cxn ang="0">
                    <a:pos x="connsiteX0" y="connsiteY0"/>
                  </a:cxn>
                  <a:cxn ang="0">
                    <a:pos x="connsiteX1" y="connsiteY1"/>
                  </a:cxn>
                  <a:cxn ang="0">
                    <a:pos x="connsiteX2" y="connsiteY2"/>
                  </a:cxn>
                  <a:cxn ang="0">
                    <a:pos x="connsiteX3" y="connsiteY3"/>
                  </a:cxn>
                </a:cxnLst>
                <a:rect l="l" t="t" r="r" b="b"/>
                <a:pathLst>
                  <a:path w="275465" h="359769">
                    <a:moveTo>
                      <a:pt x="0" y="0"/>
                    </a:moveTo>
                    <a:lnTo>
                      <a:pt x="230450" y="15769"/>
                    </a:lnTo>
                    <a:cubicBezTo>
                      <a:pt x="245426" y="130465"/>
                      <a:pt x="260402" y="245161"/>
                      <a:pt x="275465" y="359770"/>
                    </a:cubicBezTo>
                    <a:cubicBezTo>
                      <a:pt x="183585" y="239876"/>
                      <a:pt x="91792" y="119982"/>
                      <a:pt x="0" y="0"/>
                    </a:cubicBezTo>
                    <a:close/>
                  </a:path>
                </a:pathLst>
              </a:custGeom>
              <a:grpFill/>
              <a:ln w="8809" cap="flat">
                <a:noFill/>
                <a:prstDash val="solid"/>
                <a:miter/>
              </a:ln>
            </p:spPr>
            <p:txBody>
              <a:bodyPr rtlCol="0" anchor="ctr"/>
              <a:lstStyle/>
              <a:p>
                <a:endParaRPr lang="en-US" sz="2400"/>
              </a:p>
            </p:txBody>
          </p:sp>
          <p:sp>
            <p:nvSpPr>
              <p:cNvPr id="4292" name="Freeform: Shape 4291">
                <a:extLst>
                  <a:ext uri="{FF2B5EF4-FFF2-40B4-BE49-F238E27FC236}">
                    <a16:creationId xmlns:a16="http://schemas.microsoft.com/office/drawing/2014/main" id="{7105E3AF-05B6-41C7-938D-F8E1555C456B}"/>
                  </a:ext>
                </a:extLst>
              </p:cNvPr>
              <p:cNvSpPr/>
              <p:nvPr/>
            </p:nvSpPr>
            <p:spPr>
              <a:xfrm>
                <a:off x="3272283" y="1604670"/>
                <a:ext cx="364350" cy="683597"/>
              </a:xfrm>
              <a:custGeom>
                <a:avLst/>
                <a:gdLst>
                  <a:gd name="connsiteX0" fmla="*/ 0 w 364350"/>
                  <a:gd name="connsiteY0" fmla="*/ 0 h 683597"/>
                  <a:gd name="connsiteX1" fmla="*/ 364351 w 364350"/>
                  <a:gd name="connsiteY1" fmla="*/ 134958 h 683597"/>
                  <a:gd name="connsiteX2" fmla="*/ 254852 w 364350"/>
                  <a:gd name="connsiteY2" fmla="*/ 464776 h 683597"/>
                  <a:gd name="connsiteX3" fmla="*/ 182175 w 364350"/>
                  <a:gd name="connsiteY3" fmla="*/ 683598 h 683597"/>
                </a:gdLst>
                <a:ahLst/>
                <a:cxnLst>
                  <a:cxn ang="0">
                    <a:pos x="connsiteX0" y="connsiteY0"/>
                  </a:cxn>
                  <a:cxn ang="0">
                    <a:pos x="connsiteX1" y="connsiteY1"/>
                  </a:cxn>
                  <a:cxn ang="0">
                    <a:pos x="connsiteX2" y="connsiteY2"/>
                  </a:cxn>
                  <a:cxn ang="0">
                    <a:pos x="connsiteX3" y="connsiteY3"/>
                  </a:cxn>
                </a:cxnLst>
                <a:rect l="l" t="t" r="r" b="b"/>
                <a:pathLst>
                  <a:path w="364350" h="683597">
                    <a:moveTo>
                      <a:pt x="0" y="0"/>
                    </a:moveTo>
                    <a:lnTo>
                      <a:pt x="364351" y="134958"/>
                    </a:lnTo>
                    <a:lnTo>
                      <a:pt x="254852" y="464776"/>
                    </a:lnTo>
                    <a:lnTo>
                      <a:pt x="182175" y="683598"/>
                    </a:lnTo>
                    <a:close/>
                  </a:path>
                </a:pathLst>
              </a:custGeom>
              <a:grpFill/>
              <a:ln w="8809" cap="flat">
                <a:noFill/>
                <a:prstDash val="solid"/>
                <a:miter/>
              </a:ln>
            </p:spPr>
            <p:txBody>
              <a:bodyPr rtlCol="0" anchor="ctr"/>
              <a:lstStyle/>
              <a:p>
                <a:endParaRPr lang="en-US" sz="2400"/>
              </a:p>
            </p:txBody>
          </p:sp>
          <p:sp>
            <p:nvSpPr>
              <p:cNvPr id="4293" name="Freeform: Shape 4292">
                <a:extLst>
                  <a:ext uri="{FF2B5EF4-FFF2-40B4-BE49-F238E27FC236}">
                    <a16:creationId xmlns:a16="http://schemas.microsoft.com/office/drawing/2014/main" id="{8C2B81C2-F51D-4C07-A97C-B3304549C4EC}"/>
                  </a:ext>
                </a:extLst>
              </p:cNvPr>
              <p:cNvSpPr/>
              <p:nvPr/>
            </p:nvSpPr>
            <p:spPr>
              <a:xfrm>
                <a:off x="3119442" y="2288268"/>
                <a:ext cx="335015" cy="485741"/>
              </a:xfrm>
              <a:custGeom>
                <a:avLst/>
                <a:gdLst>
                  <a:gd name="connsiteX0" fmla="*/ 121392 w 335015"/>
                  <a:gd name="connsiteY0" fmla="*/ 485742 h 485741"/>
                  <a:gd name="connsiteX1" fmla="*/ 335016 w 335015"/>
                  <a:gd name="connsiteY1" fmla="*/ 0 h 485741"/>
                  <a:gd name="connsiteX2" fmla="*/ 0 w 335015"/>
                  <a:gd name="connsiteY2" fmla="*/ 141653 h 485741"/>
                </a:gdLst>
                <a:ahLst/>
                <a:cxnLst>
                  <a:cxn ang="0">
                    <a:pos x="connsiteX0" y="connsiteY0"/>
                  </a:cxn>
                  <a:cxn ang="0">
                    <a:pos x="connsiteX1" y="connsiteY1"/>
                  </a:cxn>
                  <a:cxn ang="0">
                    <a:pos x="connsiteX2" y="connsiteY2"/>
                  </a:cxn>
                </a:cxnLst>
                <a:rect l="l" t="t" r="r" b="b"/>
                <a:pathLst>
                  <a:path w="335015" h="485741">
                    <a:moveTo>
                      <a:pt x="121392" y="485742"/>
                    </a:moveTo>
                    <a:lnTo>
                      <a:pt x="335016" y="0"/>
                    </a:lnTo>
                    <a:lnTo>
                      <a:pt x="0" y="141653"/>
                    </a:lnTo>
                    <a:close/>
                  </a:path>
                </a:pathLst>
              </a:custGeom>
              <a:grpFill/>
              <a:ln w="8809" cap="flat">
                <a:noFill/>
                <a:prstDash val="solid"/>
                <a:miter/>
              </a:ln>
            </p:spPr>
            <p:txBody>
              <a:bodyPr rtlCol="0" anchor="ctr"/>
              <a:lstStyle/>
              <a:p>
                <a:endParaRPr lang="en-US" sz="2400"/>
              </a:p>
            </p:txBody>
          </p:sp>
          <p:sp>
            <p:nvSpPr>
              <p:cNvPr id="4294" name="Freeform: Shape 4293">
                <a:extLst>
                  <a:ext uri="{FF2B5EF4-FFF2-40B4-BE49-F238E27FC236}">
                    <a16:creationId xmlns:a16="http://schemas.microsoft.com/office/drawing/2014/main" id="{91B678DC-4D45-4232-A267-CCAA3C3523D1}"/>
                  </a:ext>
                </a:extLst>
              </p:cNvPr>
              <p:cNvSpPr/>
              <p:nvPr/>
            </p:nvSpPr>
            <p:spPr>
              <a:xfrm>
                <a:off x="3021924" y="1945059"/>
                <a:ext cx="488649" cy="575684"/>
              </a:xfrm>
              <a:custGeom>
                <a:avLst/>
                <a:gdLst>
                  <a:gd name="connsiteX0" fmla="*/ 488649 w 488649"/>
                  <a:gd name="connsiteY0" fmla="*/ 140948 h 575684"/>
                  <a:gd name="connsiteX1" fmla="*/ 321009 w 488649"/>
                  <a:gd name="connsiteY1" fmla="*/ 575685 h 575684"/>
                  <a:gd name="connsiteX2" fmla="*/ 0 w 488649"/>
                  <a:gd name="connsiteY2" fmla="*/ 0 h 575684"/>
                </a:gdLst>
                <a:ahLst/>
                <a:cxnLst>
                  <a:cxn ang="0">
                    <a:pos x="connsiteX0" y="connsiteY0"/>
                  </a:cxn>
                  <a:cxn ang="0">
                    <a:pos x="connsiteX1" y="connsiteY1"/>
                  </a:cxn>
                  <a:cxn ang="0">
                    <a:pos x="connsiteX2" y="connsiteY2"/>
                  </a:cxn>
                </a:cxnLst>
                <a:rect l="l" t="t" r="r" b="b"/>
                <a:pathLst>
                  <a:path w="488649" h="575684">
                    <a:moveTo>
                      <a:pt x="488649" y="140948"/>
                    </a:moveTo>
                    <a:lnTo>
                      <a:pt x="321009" y="575685"/>
                    </a:lnTo>
                    <a:lnTo>
                      <a:pt x="0" y="0"/>
                    </a:lnTo>
                    <a:close/>
                  </a:path>
                </a:pathLst>
              </a:custGeom>
              <a:grpFill/>
              <a:ln w="8809" cap="flat">
                <a:noFill/>
                <a:prstDash val="solid"/>
                <a:miter/>
              </a:ln>
            </p:spPr>
            <p:txBody>
              <a:bodyPr rtlCol="0" anchor="ctr"/>
              <a:lstStyle/>
              <a:p>
                <a:endParaRPr lang="en-US" sz="2400"/>
              </a:p>
            </p:txBody>
          </p:sp>
          <p:sp>
            <p:nvSpPr>
              <p:cNvPr id="4295" name="Freeform: Shape 4294">
                <a:extLst>
                  <a:ext uri="{FF2B5EF4-FFF2-40B4-BE49-F238E27FC236}">
                    <a16:creationId xmlns:a16="http://schemas.microsoft.com/office/drawing/2014/main" id="{AA9294FB-8F52-4379-9BF5-E1EA8F37968D}"/>
                  </a:ext>
                </a:extLst>
              </p:cNvPr>
              <p:cNvSpPr/>
              <p:nvPr/>
            </p:nvSpPr>
            <p:spPr>
              <a:xfrm>
                <a:off x="2617139" y="2655613"/>
                <a:ext cx="607133" cy="395799"/>
              </a:xfrm>
              <a:custGeom>
                <a:avLst/>
                <a:gdLst>
                  <a:gd name="connsiteX0" fmla="*/ 607134 w 607133"/>
                  <a:gd name="connsiteY0" fmla="*/ 134958 h 395799"/>
                  <a:gd name="connsiteX1" fmla="*/ 0 w 607133"/>
                  <a:gd name="connsiteY1" fmla="*/ 0 h 395799"/>
                  <a:gd name="connsiteX2" fmla="*/ 508206 w 607133"/>
                  <a:gd name="connsiteY2" fmla="*/ 395800 h 395799"/>
                </a:gdLst>
                <a:ahLst/>
                <a:cxnLst>
                  <a:cxn ang="0">
                    <a:pos x="connsiteX0" y="connsiteY0"/>
                  </a:cxn>
                  <a:cxn ang="0">
                    <a:pos x="connsiteX1" y="connsiteY1"/>
                  </a:cxn>
                  <a:cxn ang="0">
                    <a:pos x="connsiteX2" y="connsiteY2"/>
                  </a:cxn>
                </a:cxnLst>
                <a:rect l="l" t="t" r="r" b="b"/>
                <a:pathLst>
                  <a:path w="607133" h="395799">
                    <a:moveTo>
                      <a:pt x="607134" y="134958"/>
                    </a:moveTo>
                    <a:lnTo>
                      <a:pt x="0" y="0"/>
                    </a:lnTo>
                    <a:lnTo>
                      <a:pt x="508206" y="395800"/>
                    </a:lnTo>
                    <a:close/>
                  </a:path>
                </a:pathLst>
              </a:custGeom>
              <a:grpFill/>
              <a:ln w="8809" cap="flat">
                <a:noFill/>
                <a:prstDash val="solid"/>
                <a:miter/>
              </a:ln>
            </p:spPr>
            <p:txBody>
              <a:bodyPr rtlCol="0" anchor="ctr"/>
              <a:lstStyle/>
              <a:p>
                <a:endParaRPr lang="en-US" sz="2400"/>
              </a:p>
            </p:txBody>
          </p:sp>
          <p:sp>
            <p:nvSpPr>
              <p:cNvPr id="4296" name="Freeform: Shape 4295">
                <a:extLst>
                  <a:ext uri="{FF2B5EF4-FFF2-40B4-BE49-F238E27FC236}">
                    <a16:creationId xmlns:a16="http://schemas.microsoft.com/office/drawing/2014/main" id="{635A38F2-E1B0-4F3D-9BD0-029FD1093E31}"/>
                  </a:ext>
                </a:extLst>
              </p:cNvPr>
              <p:cNvSpPr/>
              <p:nvPr/>
            </p:nvSpPr>
            <p:spPr>
              <a:xfrm>
                <a:off x="2795615" y="2504183"/>
                <a:ext cx="563879" cy="401349"/>
              </a:xfrm>
              <a:custGeom>
                <a:avLst/>
                <a:gdLst>
                  <a:gd name="connsiteX0" fmla="*/ 563880 w 563879"/>
                  <a:gd name="connsiteY0" fmla="*/ 0 h 401349"/>
                  <a:gd name="connsiteX1" fmla="*/ 0 w 563879"/>
                  <a:gd name="connsiteY1" fmla="*/ 170900 h 401349"/>
                  <a:gd name="connsiteX2" fmla="*/ 395359 w 563879"/>
                  <a:gd name="connsiteY2" fmla="*/ 401350 h 401349"/>
                </a:gdLst>
                <a:ahLst/>
                <a:cxnLst>
                  <a:cxn ang="0">
                    <a:pos x="connsiteX0" y="connsiteY0"/>
                  </a:cxn>
                  <a:cxn ang="0">
                    <a:pos x="connsiteX1" y="connsiteY1"/>
                  </a:cxn>
                  <a:cxn ang="0">
                    <a:pos x="connsiteX2" y="connsiteY2"/>
                  </a:cxn>
                </a:cxnLst>
                <a:rect l="l" t="t" r="r" b="b"/>
                <a:pathLst>
                  <a:path w="563879" h="401349">
                    <a:moveTo>
                      <a:pt x="563880" y="0"/>
                    </a:moveTo>
                    <a:lnTo>
                      <a:pt x="0" y="170900"/>
                    </a:lnTo>
                    <a:lnTo>
                      <a:pt x="395359" y="401350"/>
                    </a:lnTo>
                    <a:close/>
                  </a:path>
                </a:pathLst>
              </a:custGeom>
              <a:grpFill/>
              <a:ln w="8809" cap="flat">
                <a:noFill/>
                <a:prstDash val="solid"/>
                <a:miter/>
              </a:ln>
            </p:spPr>
            <p:txBody>
              <a:bodyPr rtlCol="0" anchor="ctr"/>
              <a:lstStyle/>
              <a:p>
                <a:endParaRPr lang="en-US" sz="2400"/>
              </a:p>
            </p:txBody>
          </p:sp>
          <p:sp>
            <p:nvSpPr>
              <p:cNvPr id="4297" name="Freeform: Shape 4296">
                <a:extLst>
                  <a:ext uri="{FF2B5EF4-FFF2-40B4-BE49-F238E27FC236}">
                    <a16:creationId xmlns:a16="http://schemas.microsoft.com/office/drawing/2014/main" id="{4432A01B-3312-4E04-A242-B5B8F5E4FBC1}"/>
                  </a:ext>
                </a:extLst>
              </p:cNvPr>
              <p:cNvSpPr/>
              <p:nvPr/>
            </p:nvSpPr>
            <p:spPr>
              <a:xfrm>
                <a:off x="3038283" y="1789048"/>
                <a:ext cx="566812" cy="197327"/>
              </a:xfrm>
              <a:custGeom>
                <a:avLst/>
                <a:gdLst>
                  <a:gd name="connsiteX0" fmla="*/ 566813 w 566812"/>
                  <a:gd name="connsiteY0" fmla="*/ 0 h 197327"/>
                  <a:gd name="connsiteX1" fmla="*/ 114 w 566812"/>
                  <a:gd name="connsiteY1" fmla="*/ 139450 h 197327"/>
                  <a:gd name="connsiteX2" fmla="*/ 516336 w 566812"/>
                  <a:gd name="connsiteY2" fmla="*/ 197327 h 197327"/>
                  <a:gd name="connsiteX3" fmla="*/ 566813 w 566812"/>
                  <a:gd name="connsiteY3" fmla="*/ 0 h 197327"/>
                </a:gdLst>
                <a:ahLst/>
                <a:cxnLst>
                  <a:cxn ang="0">
                    <a:pos x="connsiteX0" y="connsiteY0"/>
                  </a:cxn>
                  <a:cxn ang="0">
                    <a:pos x="connsiteX1" y="connsiteY1"/>
                  </a:cxn>
                  <a:cxn ang="0">
                    <a:pos x="connsiteX2" y="connsiteY2"/>
                  </a:cxn>
                  <a:cxn ang="0">
                    <a:pos x="connsiteX3" y="connsiteY3"/>
                  </a:cxn>
                </a:cxnLst>
                <a:rect l="l" t="t" r="r" b="b"/>
                <a:pathLst>
                  <a:path w="566812" h="197327">
                    <a:moveTo>
                      <a:pt x="566813" y="0"/>
                    </a:moveTo>
                    <a:cubicBezTo>
                      <a:pt x="566813" y="0"/>
                      <a:pt x="9188" y="161914"/>
                      <a:pt x="114" y="139450"/>
                    </a:cubicBezTo>
                    <a:cubicBezTo>
                      <a:pt x="-8871" y="116987"/>
                      <a:pt x="516336" y="197327"/>
                      <a:pt x="516336" y="197327"/>
                    </a:cubicBezTo>
                    <a:lnTo>
                      <a:pt x="566813" y="0"/>
                    </a:lnTo>
                    <a:close/>
                  </a:path>
                </a:pathLst>
              </a:custGeom>
              <a:grpFill/>
              <a:ln w="8809" cap="flat">
                <a:noFill/>
                <a:prstDash val="solid"/>
                <a:miter/>
              </a:ln>
            </p:spPr>
            <p:txBody>
              <a:bodyPr rtlCol="0" anchor="ctr"/>
              <a:lstStyle/>
              <a:p>
                <a:endParaRPr lang="en-US" sz="2400"/>
              </a:p>
            </p:txBody>
          </p:sp>
          <p:sp>
            <p:nvSpPr>
              <p:cNvPr id="4298" name="Freeform: Shape 4297">
                <a:extLst>
                  <a:ext uri="{FF2B5EF4-FFF2-40B4-BE49-F238E27FC236}">
                    <a16:creationId xmlns:a16="http://schemas.microsoft.com/office/drawing/2014/main" id="{DC73F0C2-8867-40E8-B262-92DF42145C5A}"/>
                  </a:ext>
                </a:extLst>
              </p:cNvPr>
              <p:cNvSpPr/>
              <p:nvPr/>
            </p:nvSpPr>
            <p:spPr>
              <a:xfrm>
                <a:off x="2795615" y="1316872"/>
                <a:ext cx="491291" cy="530404"/>
              </a:xfrm>
              <a:custGeom>
                <a:avLst/>
                <a:gdLst>
                  <a:gd name="connsiteX0" fmla="*/ 491292 w 491291"/>
                  <a:gd name="connsiteY0" fmla="*/ 250711 h 530404"/>
                  <a:gd name="connsiteX1" fmla="*/ 281984 w 491291"/>
                  <a:gd name="connsiteY1" fmla="*/ 530405 h 530404"/>
                  <a:gd name="connsiteX2" fmla="*/ 0 w 491291"/>
                  <a:gd name="connsiteY2" fmla="*/ 0 h 530404"/>
                </a:gdLst>
                <a:ahLst/>
                <a:cxnLst>
                  <a:cxn ang="0">
                    <a:pos x="connsiteX0" y="connsiteY0"/>
                  </a:cxn>
                  <a:cxn ang="0">
                    <a:pos x="connsiteX1" y="connsiteY1"/>
                  </a:cxn>
                  <a:cxn ang="0">
                    <a:pos x="connsiteX2" y="connsiteY2"/>
                  </a:cxn>
                </a:cxnLst>
                <a:rect l="l" t="t" r="r" b="b"/>
                <a:pathLst>
                  <a:path w="491291" h="530404">
                    <a:moveTo>
                      <a:pt x="491292" y="250711"/>
                    </a:moveTo>
                    <a:lnTo>
                      <a:pt x="281984" y="530405"/>
                    </a:lnTo>
                    <a:lnTo>
                      <a:pt x="0" y="0"/>
                    </a:lnTo>
                    <a:close/>
                  </a:path>
                </a:pathLst>
              </a:custGeom>
              <a:grpFill/>
              <a:ln w="8809" cap="flat">
                <a:noFill/>
                <a:prstDash val="solid"/>
                <a:miter/>
              </a:ln>
            </p:spPr>
            <p:txBody>
              <a:bodyPr rtlCol="0" anchor="ctr"/>
              <a:lstStyle/>
              <a:p>
                <a:endParaRPr lang="en-US" sz="2400"/>
              </a:p>
            </p:txBody>
          </p:sp>
          <p:sp>
            <p:nvSpPr>
              <p:cNvPr id="4299" name="Freeform: Shape 4298">
                <a:extLst>
                  <a:ext uri="{FF2B5EF4-FFF2-40B4-BE49-F238E27FC236}">
                    <a16:creationId xmlns:a16="http://schemas.microsoft.com/office/drawing/2014/main" id="{F7CE6631-FEF8-480A-BFFE-B11F6691EF80}"/>
                  </a:ext>
                </a:extLst>
              </p:cNvPr>
              <p:cNvSpPr/>
              <p:nvPr/>
            </p:nvSpPr>
            <p:spPr>
              <a:xfrm>
                <a:off x="2630617" y="1902335"/>
                <a:ext cx="188870" cy="663424"/>
              </a:xfrm>
              <a:custGeom>
                <a:avLst/>
                <a:gdLst>
                  <a:gd name="connsiteX0" fmla="*/ 0 w 188870"/>
                  <a:gd name="connsiteY0" fmla="*/ 663425 h 663424"/>
                  <a:gd name="connsiteX1" fmla="*/ 188870 w 188870"/>
                  <a:gd name="connsiteY1" fmla="*/ 366553 h 663424"/>
                  <a:gd name="connsiteX2" fmla="*/ 76464 w 188870"/>
                  <a:gd name="connsiteY2" fmla="*/ 0 h 663424"/>
                </a:gdLst>
                <a:ahLst/>
                <a:cxnLst>
                  <a:cxn ang="0">
                    <a:pos x="connsiteX0" y="connsiteY0"/>
                  </a:cxn>
                  <a:cxn ang="0">
                    <a:pos x="connsiteX1" y="connsiteY1"/>
                  </a:cxn>
                  <a:cxn ang="0">
                    <a:pos x="connsiteX2" y="connsiteY2"/>
                  </a:cxn>
                </a:cxnLst>
                <a:rect l="l" t="t" r="r" b="b"/>
                <a:pathLst>
                  <a:path w="188870" h="663424">
                    <a:moveTo>
                      <a:pt x="0" y="663425"/>
                    </a:moveTo>
                    <a:lnTo>
                      <a:pt x="188870" y="366553"/>
                    </a:lnTo>
                    <a:lnTo>
                      <a:pt x="76464" y="0"/>
                    </a:lnTo>
                    <a:close/>
                  </a:path>
                </a:pathLst>
              </a:custGeom>
              <a:grpFill/>
              <a:ln w="8809" cap="flat">
                <a:noFill/>
                <a:prstDash val="solid"/>
                <a:miter/>
              </a:ln>
            </p:spPr>
            <p:txBody>
              <a:bodyPr rtlCol="0" anchor="ctr"/>
              <a:lstStyle/>
              <a:p>
                <a:endParaRPr lang="en-US" sz="2400"/>
              </a:p>
            </p:txBody>
          </p:sp>
          <p:sp>
            <p:nvSpPr>
              <p:cNvPr id="4300" name="Freeform: Shape 4299">
                <a:extLst>
                  <a:ext uri="{FF2B5EF4-FFF2-40B4-BE49-F238E27FC236}">
                    <a16:creationId xmlns:a16="http://schemas.microsoft.com/office/drawing/2014/main" id="{CF14A77B-7D63-4748-A118-9D0F37346B88}"/>
                  </a:ext>
                </a:extLst>
              </p:cNvPr>
              <p:cNvSpPr/>
              <p:nvPr/>
            </p:nvSpPr>
            <p:spPr>
              <a:xfrm>
                <a:off x="2489757" y="1343828"/>
                <a:ext cx="691966" cy="694873"/>
              </a:xfrm>
              <a:custGeom>
                <a:avLst/>
                <a:gdLst>
                  <a:gd name="connsiteX0" fmla="*/ 691966 w 691966"/>
                  <a:gd name="connsiteY0" fmla="*/ 364263 h 694873"/>
                  <a:gd name="connsiteX1" fmla="*/ 0 w 691966"/>
                  <a:gd name="connsiteY1" fmla="*/ 0 h 694873"/>
                  <a:gd name="connsiteX2" fmla="*/ 447510 w 691966"/>
                  <a:gd name="connsiteY2" fmla="*/ 694874 h 694873"/>
                </a:gdLst>
                <a:ahLst/>
                <a:cxnLst>
                  <a:cxn ang="0">
                    <a:pos x="connsiteX0" y="connsiteY0"/>
                  </a:cxn>
                  <a:cxn ang="0">
                    <a:pos x="connsiteX1" y="connsiteY1"/>
                  </a:cxn>
                  <a:cxn ang="0">
                    <a:pos x="connsiteX2" y="connsiteY2"/>
                  </a:cxn>
                </a:cxnLst>
                <a:rect l="l" t="t" r="r" b="b"/>
                <a:pathLst>
                  <a:path w="691966" h="694873">
                    <a:moveTo>
                      <a:pt x="691966" y="364263"/>
                    </a:moveTo>
                    <a:lnTo>
                      <a:pt x="0" y="0"/>
                    </a:lnTo>
                    <a:lnTo>
                      <a:pt x="447510" y="694874"/>
                    </a:lnTo>
                    <a:close/>
                  </a:path>
                </a:pathLst>
              </a:custGeom>
              <a:grpFill/>
              <a:ln w="8809" cap="flat">
                <a:noFill/>
                <a:prstDash val="solid"/>
                <a:miter/>
              </a:ln>
            </p:spPr>
            <p:txBody>
              <a:bodyPr rtlCol="0" anchor="ctr"/>
              <a:lstStyle/>
              <a:p>
                <a:endParaRPr lang="en-US" sz="2400"/>
              </a:p>
            </p:txBody>
          </p:sp>
          <p:sp>
            <p:nvSpPr>
              <p:cNvPr id="4301" name="Freeform: Shape 4300">
                <a:extLst>
                  <a:ext uri="{FF2B5EF4-FFF2-40B4-BE49-F238E27FC236}">
                    <a16:creationId xmlns:a16="http://schemas.microsoft.com/office/drawing/2014/main" id="{E56723C1-5865-4A52-A636-D8826135E8A3}"/>
                  </a:ext>
                </a:extLst>
              </p:cNvPr>
              <p:cNvSpPr/>
              <p:nvPr/>
            </p:nvSpPr>
            <p:spPr>
              <a:xfrm>
                <a:off x="6377719" y="1627134"/>
                <a:ext cx="420465" cy="671441"/>
              </a:xfrm>
              <a:custGeom>
                <a:avLst/>
                <a:gdLst>
                  <a:gd name="connsiteX0" fmla="*/ 0 w 420465"/>
                  <a:gd name="connsiteY0" fmla="*/ 319335 h 671441"/>
                  <a:gd name="connsiteX1" fmla="*/ 420466 w 420465"/>
                  <a:gd name="connsiteY1" fmla="*/ 0 h 671441"/>
                  <a:gd name="connsiteX2" fmla="*/ 359505 w 420465"/>
                  <a:gd name="connsiteY2" fmla="*/ 671441 h 671441"/>
                  <a:gd name="connsiteX3" fmla="*/ 0 w 420465"/>
                  <a:gd name="connsiteY3" fmla="*/ 319335 h 671441"/>
                </a:gdLst>
                <a:ahLst/>
                <a:cxnLst>
                  <a:cxn ang="0">
                    <a:pos x="connsiteX0" y="connsiteY0"/>
                  </a:cxn>
                  <a:cxn ang="0">
                    <a:pos x="connsiteX1" y="connsiteY1"/>
                  </a:cxn>
                  <a:cxn ang="0">
                    <a:pos x="connsiteX2" y="connsiteY2"/>
                  </a:cxn>
                  <a:cxn ang="0">
                    <a:pos x="connsiteX3" y="connsiteY3"/>
                  </a:cxn>
                </a:cxnLst>
                <a:rect l="l" t="t" r="r" b="b"/>
                <a:pathLst>
                  <a:path w="420465" h="671441">
                    <a:moveTo>
                      <a:pt x="0" y="319335"/>
                    </a:moveTo>
                    <a:lnTo>
                      <a:pt x="420466" y="0"/>
                    </a:lnTo>
                    <a:cubicBezTo>
                      <a:pt x="400116" y="223843"/>
                      <a:pt x="379855" y="447686"/>
                      <a:pt x="359505" y="671441"/>
                    </a:cubicBezTo>
                    <a:cubicBezTo>
                      <a:pt x="239700" y="554102"/>
                      <a:pt x="119806" y="436763"/>
                      <a:pt x="0" y="319335"/>
                    </a:cubicBezTo>
                    <a:close/>
                  </a:path>
                </a:pathLst>
              </a:custGeom>
              <a:grpFill/>
              <a:ln w="8809" cap="flat">
                <a:noFill/>
                <a:prstDash val="solid"/>
                <a:miter/>
              </a:ln>
            </p:spPr>
            <p:txBody>
              <a:bodyPr rtlCol="0" anchor="ctr"/>
              <a:lstStyle/>
              <a:p>
                <a:endParaRPr lang="en-US" sz="2400"/>
              </a:p>
            </p:txBody>
          </p:sp>
          <p:sp>
            <p:nvSpPr>
              <p:cNvPr id="4302" name="Freeform: Shape 4301">
                <a:extLst>
                  <a:ext uri="{FF2B5EF4-FFF2-40B4-BE49-F238E27FC236}">
                    <a16:creationId xmlns:a16="http://schemas.microsoft.com/office/drawing/2014/main" id="{90DCE868-D0B1-482C-A1F5-7628C1345D22}"/>
                  </a:ext>
                </a:extLst>
              </p:cNvPr>
              <p:cNvSpPr/>
              <p:nvPr/>
            </p:nvSpPr>
            <p:spPr>
              <a:xfrm>
                <a:off x="6604734" y="2099398"/>
                <a:ext cx="476492" cy="622549"/>
              </a:xfrm>
              <a:custGeom>
                <a:avLst/>
                <a:gdLst>
                  <a:gd name="connsiteX0" fmla="*/ 476493 w 476492"/>
                  <a:gd name="connsiteY0" fmla="*/ 622550 h 622549"/>
                  <a:gd name="connsiteX1" fmla="*/ 0 w 476492"/>
                  <a:gd name="connsiteY1" fmla="*/ 60696 h 622549"/>
                  <a:gd name="connsiteX2" fmla="*/ 260842 w 476492"/>
                  <a:gd name="connsiteY2" fmla="*/ 0 h 622549"/>
                  <a:gd name="connsiteX3" fmla="*/ 476493 w 476492"/>
                  <a:gd name="connsiteY3" fmla="*/ 622550 h 622549"/>
                </a:gdLst>
                <a:ahLst/>
                <a:cxnLst>
                  <a:cxn ang="0">
                    <a:pos x="connsiteX0" y="connsiteY0"/>
                  </a:cxn>
                  <a:cxn ang="0">
                    <a:pos x="connsiteX1" y="connsiteY1"/>
                  </a:cxn>
                  <a:cxn ang="0">
                    <a:pos x="connsiteX2" y="connsiteY2"/>
                  </a:cxn>
                  <a:cxn ang="0">
                    <a:pos x="connsiteX3" y="connsiteY3"/>
                  </a:cxn>
                </a:cxnLst>
                <a:rect l="l" t="t" r="r" b="b"/>
                <a:pathLst>
                  <a:path w="476492" h="622549">
                    <a:moveTo>
                      <a:pt x="476493" y="622550"/>
                    </a:moveTo>
                    <a:cubicBezTo>
                      <a:pt x="317661" y="435265"/>
                      <a:pt x="158831" y="247980"/>
                      <a:pt x="0" y="60696"/>
                    </a:cubicBezTo>
                    <a:lnTo>
                      <a:pt x="260842" y="0"/>
                    </a:lnTo>
                    <a:cubicBezTo>
                      <a:pt x="332814" y="207546"/>
                      <a:pt x="404697" y="415092"/>
                      <a:pt x="476493" y="622550"/>
                    </a:cubicBezTo>
                    <a:close/>
                  </a:path>
                </a:pathLst>
              </a:custGeom>
              <a:grpFill/>
              <a:ln w="8809" cap="flat">
                <a:noFill/>
                <a:prstDash val="solid"/>
                <a:miter/>
              </a:ln>
            </p:spPr>
            <p:txBody>
              <a:bodyPr rtlCol="0" anchor="ctr"/>
              <a:lstStyle/>
              <a:p>
                <a:endParaRPr lang="en-US" sz="2400"/>
              </a:p>
            </p:txBody>
          </p:sp>
          <p:sp>
            <p:nvSpPr>
              <p:cNvPr id="4303" name="Freeform: Shape 4302">
                <a:extLst>
                  <a:ext uri="{FF2B5EF4-FFF2-40B4-BE49-F238E27FC236}">
                    <a16:creationId xmlns:a16="http://schemas.microsoft.com/office/drawing/2014/main" id="{F12B780D-9DA4-4A00-97EA-9E7D460D0870}"/>
                  </a:ext>
                </a:extLst>
              </p:cNvPr>
              <p:cNvSpPr/>
              <p:nvPr/>
            </p:nvSpPr>
            <p:spPr>
              <a:xfrm>
                <a:off x="6798185" y="1343828"/>
                <a:ext cx="454204" cy="755569"/>
              </a:xfrm>
              <a:custGeom>
                <a:avLst/>
                <a:gdLst>
                  <a:gd name="connsiteX0" fmla="*/ 0 w 454204"/>
                  <a:gd name="connsiteY0" fmla="*/ 283394 h 755569"/>
                  <a:gd name="connsiteX1" fmla="*/ 67479 w 454204"/>
                  <a:gd name="connsiteY1" fmla="*/ 755569 h 755569"/>
                  <a:gd name="connsiteX2" fmla="*/ 454205 w 454204"/>
                  <a:gd name="connsiteY2" fmla="*/ 0 h 755569"/>
                </a:gdLst>
                <a:ahLst/>
                <a:cxnLst>
                  <a:cxn ang="0">
                    <a:pos x="connsiteX0" y="connsiteY0"/>
                  </a:cxn>
                  <a:cxn ang="0">
                    <a:pos x="connsiteX1" y="connsiteY1"/>
                  </a:cxn>
                  <a:cxn ang="0">
                    <a:pos x="connsiteX2" y="connsiteY2"/>
                  </a:cxn>
                </a:cxnLst>
                <a:rect l="l" t="t" r="r" b="b"/>
                <a:pathLst>
                  <a:path w="454204" h="755569">
                    <a:moveTo>
                      <a:pt x="0" y="283394"/>
                    </a:moveTo>
                    <a:lnTo>
                      <a:pt x="67479" y="755569"/>
                    </a:lnTo>
                    <a:lnTo>
                      <a:pt x="454205" y="0"/>
                    </a:lnTo>
                    <a:close/>
                  </a:path>
                </a:pathLst>
              </a:custGeom>
              <a:grpFill/>
              <a:ln w="8809" cap="flat">
                <a:noFill/>
                <a:prstDash val="solid"/>
                <a:miter/>
              </a:ln>
            </p:spPr>
            <p:txBody>
              <a:bodyPr rtlCol="0" anchor="ctr"/>
              <a:lstStyle/>
              <a:p>
                <a:endParaRPr lang="en-US" sz="2400"/>
              </a:p>
            </p:txBody>
          </p:sp>
          <p:sp>
            <p:nvSpPr>
              <p:cNvPr id="4304" name="Freeform: Shape 4303">
                <a:extLst>
                  <a:ext uri="{FF2B5EF4-FFF2-40B4-BE49-F238E27FC236}">
                    <a16:creationId xmlns:a16="http://schemas.microsoft.com/office/drawing/2014/main" id="{5F3E68A1-5584-4703-8A60-5C0DE9FFB38A}"/>
                  </a:ext>
                </a:extLst>
              </p:cNvPr>
              <p:cNvSpPr/>
              <p:nvPr/>
            </p:nvSpPr>
            <p:spPr>
              <a:xfrm>
                <a:off x="6984853" y="1219530"/>
                <a:ext cx="460370" cy="463895"/>
              </a:xfrm>
              <a:custGeom>
                <a:avLst/>
                <a:gdLst>
                  <a:gd name="connsiteX0" fmla="*/ 0 w 460370"/>
                  <a:gd name="connsiteY0" fmla="*/ 290705 h 463895"/>
                  <a:gd name="connsiteX1" fmla="*/ 460371 w 460370"/>
                  <a:gd name="connsiteY1" fmla="*/ 0 h 463895"/>
                  <a:gd name="connsiteX2" fmla="*/ 293700 w 460370"/>
                  <a:gd name="connsiteY2" fmla="*/ 463895 h 463895"/>
                </a:gdLst>
                <a:ahLst/>
                <a:cxnLst>
                  <a:cxn ang="0">
                    <a:pos x="connsiteX0" y="connsiteY0"/>
                  </a:cxn>
                  <a:cxn ang="0">
                    <a:pos x="connsiteX1" y="connsiteY1"/>
                  </a:cxn>
                  <a:cxn ang="0">
                    <a:pos x="connsiteX2" y="connsiteY2"/>
                  </a:cxn>
                </a:cxnLst>
                <a:rect l="l" t="t" r="r" b="b"/>
                <a:pathLst>
                  <a:path w="460370" h="463895">
                    <a:moveTo>
                      <a:pt x="0" y="290705"/>
                    </a:moveTo>
                    <a:lnTo>
                      <a:pt x="460371" y="0"/>
                    </a:lnTo>
                    <a:lnTo>
                      <a:pt x="293700" y="463895"/>
                    </a:lnTo>
                    <a:close/>
                  </a:path>
                </a:pathLst>
              </a:custGeom>
              <a:grpFill/>
              <a:ln w="8809" cap="flat">
                <a:noFill/>
                <a:prstDash val="solid"/>
                <a:miter/>
              </a:ln>
            </p:spPr>
            <p:txBody>
              <a:bodyPr rtlCol="0" anchor="ctr"/>
              <a:lstStyle/>
              <a:p>
                <a:endParaRPr lang="en-US" sz="2400"/>
              </a:p>
            </p:txBody>
          </p:sp>
          <p:sp>
            <p:nvSpPr>
              <p:cNvPr id="4305" name="Freeform: Shape 4304">
                <a:extLst>
                  <a:ext uri="{FF2B5EF4-FFF2-40B4-BE49-F238E27FC236}">
                    <a16:creationId xmlns:a16="http://schemas.microsoft.com/office/drawing/2014/main" id="{C197EAA5-09C0-495E-AD5F-04EA6A74DBB0}"/>
                  </a:ext>
                </a:extLst>
              </p:cNvPr>
              <p:cNvSpPr/>
              <p:nvPr/>
            </p:nvSpPr>
            <p:spPr>
              <a:xfrm>
                <a:off x="7526357" y="980887"/>
                <a:ext cx="614003" cy="512528"/>
              </a:xfrm>
              <a:custGeom>
                <a:avLst/>
                <a:gdLst>
                  <a:gd name="connsiteX0" fmla="*/ 310438 w 614003"/>
                  <a:gd name="connsiteY0" fmla="*/ 0 h 512528"/>
                  <a:gd name="connsiteX1" fmla="*/ 0 w 614003"/>
                  <a:gd name="connsiteY1" fmla="*/ 192218 h 512528"/>
                  <a:gd name="connsiteX2" fmla="*/ 613828 w 614003"/>
                  <a:gd name="connsiteY2" fmla="*/ 512170 h 512528"/>
                  <a:gd name="connsiteX3" fmla="*/ 310438 w 614003"/>
                  <a:gd name="connsiteY3" fmla="*/ 0 h 512528"/>
                </a:gdLst>
                <a:ahLst/>
                <a:cxnLst>
                  <a:cxn ang="0">
                    <a:pos x="connsiteX0" y="connsiteY0"/>
                  </a:cxn>
                  <a:cxn ang="0">
                    <a:pos x="connsiteX1" y="connsiteY1"/>
                  </a:cxn>
                  <a:cxn ang="0">
                    <a:pos x="connsiteX2" y="connsiteY2"/>
                  </a:cxn>
                  <a:cxn ang="0">
                    <a:pos x="connsiteX3" y="connsiteY3"/>
                  </a:cxn>
                </a:cxnLst>
                <a:rect l="l" t="t" r="r" b="b"/>
                <a:pathLst>
                  <a:path w="614003" h="512528">
                    <a:moveTo>
                      <a:pt x="310438" y="0"/>
                    </a:moveTo>
                    <a:lnTo>
                      <a:pt x="0" y="192218"/>
                    </a:lnTo>
                    <a:cubicBezTo>
                      <a:pt x="0" y="192218"/>
                      <a:pt x="625985" y="524943"/>
                      <a:pt x="613828" y="512170"/>
                    </a:cubicBezTo>
                    <a:cubicBezTo>
                      <a:pt x="601583" y="499396"/>
                      <a:pt x="310438" y="0"/>
                      <a:pt x="310438" y="0"/>
                    </a:cubicBezTo>
                    <a:close/>
                  </a:path>
                </a:pathLst>
              </a:custGeom>
              <a:grpFill/>
              <a:ln w="8809" cap="flat">
                <a:noFill/>
                <a:prstDash val="solid"/>
                <a:miter/>
              </a:ln>
            </p:spPr>
            <p:txBody>
              <a:bodyPr rtlCol="0" anchor="ctr"/>
              <a:lstStyle/>
              <a:p>
                <a:endParaRPr lang="en-US" sz="2400"/>
              </a:p>
            </p:txBody>
          </p:sp>
          <p:sp>
            <p:nvSpPr>
              <p:cNvPr id="4306" name="Freeform: Shape 4305">
                <a:extLst>
                  <a:ext uri="{FF2B5EF4-FFF2-40B4-BE49-F238E27FC236}">
                    <a16:creationId xmlns:a16="http://schemas.microsoft.com/office/drawing/2014/main" id="{D5F7CF6F-14B5-4B4B-BB03-C3EA35EA9344}"/>
                  </a:ext>
                </a:extLst>
              </p:cNvPr>
              <p:cNvSpPr/>
              <p:nvPr/>
            </p:nvSpPr>
            <p:spPr>
              <a:xfrm>
                <a:off x="6865664" y="2099398"/>
                <a:ext cx="579560" cy="567315"/>
              </a:xfrm>
              <a:custGeom>
                <a:avLst/>
                <a:gdLst>
                  <a:gd name="connsiteX0" fmla="*/ 201291 w 579560"/>
                  <a:gd name="connsiteY0" fmla="*/ 567316 h 567315"/>
                  <a:gd name="connsiteX1" fmla="*/ 0 w 579560"/>
                  <a:gd name="connsiteY1" fmla="*/ 0 h 567315"/>
                  <a:gd name="connsiteX2" fmla="*/ 579560 w 579560"/>
                  <a:gd name="connsiteY2" fmla="*/ 229393 h 567315"/>
                </a:gdLst>
                <a:ahLst/>
                <a:cxnLst>
                  <a:cxn ang="0">
                    <a:pos x="connsiteX0" y="connsiteY0"/>
                  </a:cxn>
                  <a:cxn ang="0">
                    <a:pos x="connsiteX1" y="connsiteY1"/>
                  </a:cxn>
                  <a:cxn ang="0">
                    <a:pos x="connsiteX2" y="connsiteY2"/>
                  </a:cxn>
                </a:cxnLst>
                <a:rect l="l" t="t" r="r" b="b"/>
                <a:pathLst>
                  <a:path w="579560" h="567315">
                    <a:moveTo>
                      <a:pt x="201291" y="567316"/>
                    </a:moveTo>
                    <a:lnTo>
                      <a:pt x="0" y="0"/>
                    </a:lnTo>
                    <a:lnTo>
                      <a:pt x="579560" y="229393"/>
                    </a:lnTo>
                    <a:close/>
                  </a:path>
                </a:pathLst>
              </a:custGeom>
              <a:grpFill/>
              <a:ln w="8809" cap="flat">
                <a:noFill/>
                <a:prstDash val="solid"/>
                <a:miter/>
              </a:ln>
            </p:spPr>
            <p:txBody>
              <a:bodyPr rtlCol="0" anchor="ctr"/>
              <a:lstStyle/>
              <a:p>
                <a:endParaRPr lang="en-US" sz="2400"/>
              </a:p>
            </p:txBody>
          </p:sp>
          <p:sp>
            <p:nvSpPr>
              <p:cNvPr id="4307" name="Freeform: Shape 4306">
                <a:extLst>
                  <a:ext uri="{FF2B5EF4-FFF2-40B4-BE49-F238E27FC236}">
                    <a16:creationId xmlns:a16="http://schemas.microsoft.com/office/drawing/2014/main" id="{4BC1E909-738B-40F4-A468-BD6459FCCE89}"/>
                  </a:ext>
                </a:extLst>
              </p:cNvPr>
              <p:cNvSpPr/>
              <p:nvPr/>
            </p:nvSpPr>
            <p:spPr>
              <a:xfrm>
                <a:off x="2131397" y="2378298"/>
                <a:ext cx="366552" cy="812477"/>
              </a:xfrm>
              <a:custGeom>
                <a:avLst/>
                <a:gdLst>
                  <a:gd name="connsiteX0" fmla="*/ 366553 w 366552"/>
                  <a:gd name="connsiteY0" fmla="*/ 430244 h 812477"/>
                  <a:gd name="connsiteX1" fmla="*/ 0 w 366552"/>
                  <a:gd name="connsiteY1" fmla="*/ 0 h 812477"/>
                  <a:gd name="connsiteX2" fmla="*/ 143943 w 366552"/>
                  <a:gd name="connsiteY2" fmla="*/ 812477 h 812477"/>
                </a:gdLst>
                <a:ahLst/>
                <a:cxnLst>
                  <a:cxn ang="0">
                    <a:pos x="connsiteX0" y="connsiteY0"/>
                  </a:cxn>
                  <a:cxn ang="0">
                    <a:pos x="connsiteX1" y="connsiteY1"/>
                  </a:cxn>
                  <a:cxn ang="0">
                    <a:pos x="connsiteX2" y="connsiteY2"/>
                  </a:cxn>
                </a:cxnLst>
                <a:rect l="l" t="t" r="r" b="b"/>
                <a:pathLst>
                  <a:path w="366552" h="812477">
                    <a:moveTo>
                      <a:pt x="366553" y="430244"/>
                    </a:moveTo>
                    <a:lnTo>
                      <a:pt x="0" y="0"/>
                    </a:lnTo>
                    <a:lnTo>
                      <a:pt x="143943" y="812477"/>
                    </a:lnTo>
                    <a:close/>
                  </a:path>
                </a:pathLst>
              </a:custGeom>
              <a:grpFill/>
              <a:ln w="8809" cap="flat">
                <a:noFill/>
                <a:prstDash val="solid"/>
                <a:miter/>
              </a:ln>
            </p:spPr>
            <p:txBody>
              <a:bodyPr rtlCol="0" anchor="ctr"/>
              <a:lstStyle/>
              <a:p>
                <a:endParaRPr lang="en-US" sz="2400"/>
              </a:p>
            </p:txBody>
          </p:sp>
          <p:sp>
            <p:nvSpPr>
              <p:cNvPr id="4308" name="Freeform: Shape 4307">
                <a:extLst>
                  <a:ext uri="{FF2B5EF4-FFF2-40B4-BE49-F238E27FC236}">
                    <a16:creationId xmlns:a16="http://schemas.microsoft.com/office/drawing/2014/main" id="{F0A3456C-CB2B-4280-B851-7E235D950CE1}"/>
                  </a:ext>
                </a:extLst>
              </p:cNvPr>
              <p:cNvSpPr/>
              <p:nvPr/>
            </p:nvSpPr>
            <p:spPr>
              <a:xfrm>
                <a:off x="2251467" y="1074001"/>
                <a:ext cx="544147" cy="269827"/>
              </a:xfrm>
              <a:custGeom>
                <a:avLst/>
                <a:gdLst>
                  <a:gd name="connsiteX0" fmla="*/ 544147 w 544147"/>
                  <a:gd name="connsiteY0" fmla="*/ 242871 h 269827"/>
                  <a:gd name="connsiteX1" fmla="*/ 0 w 544147"/>
                  <a:gd name="connsiteY1" fmla="*/ 0 h 269827"/>
                  <a:gd name="connsiteX2" fmla="*/ 238290 w 544147"/>
                  <a:gd name="connsiteY2" fmla="*/ 269827 h 269827"/>
                </a:gdLst>
                <a:ahLst/>
                <a:cxnLst>
                  <a:cxn ang="0">
                    <a:pos x="connsiteX0" y="connsiteY0"/>
                  </a:cxn>
                  <a:cxn ang="0">
                    <a:pos x="connsiteX1" y="connsiteY1"/>
                  </a:cxn>
                  <a:cxn ang="0">
                    <a:pos x="connsiteX2" y="connsiteY2"/>
                  </a:cxn>
                </a:cxnLst>
                <a:rect l="l" t="t" r="r" b="b"/>
                <a:pathLst>
                  <a:path w="544147" h="269827">
                    <a:moveTo>
                      <a:pt x="544147" y="242871"/>
                    </a:moveTo>
                    <a:lnTo>
                      <a:pt x="0" y="0"/>
                    </a:lnTo>
                    <a:lnTo>
                      <a:pt x="238290" y="269827"/>
                    </a:lnTo>
                    <a:close/>
                  </a:path>
                </a:pathLst>
              </a:custGeom>
              <a:grpFill/>
              <a:ln w="8809" cap="flat">
                <a:noFill/>
                <a:prstDash val="solid"/>
                <a:miter/>
              </a:ln>
            </p:spPr>
            <p:txBody>
              <a:bodyPr rtlCol="0" anchor="ctr"/>
              <a:lstStyle/>
              <a:p>
                <a:endParaRPr lang="en-US" sz="2400"/>
              </a:p>
            </p:txBody>
          </p:sp>
          <p:sp>
            <p:nvSpPr>
              <p:cNvPr id="4309" name="Freeform: Shape 4308">
                <a:extLst>
                  <a:ext uri="{FF2B5EF4-FFF2-40B4-BE49-F238E27FC236}">
                    <a16:creationId xmlns:a16="http://schemas.microsoft.com/office/drawing/2014/main" id="{F8C1CA53-5EE3-41CF-AC17-7AE66E614C1E}"/>
                  </a:ext>
                </a:extLst>
              </p:cNvPr>
              <p:cNvSpPr/>
              <p:nvPr/>
            </p:nvSpPr>
            <p:spPr>
              <a:xfrm>
                <a:off x="1807657" y="919663"/>
                <a:ext cx="427248" cy="481249"/>
              </a:xfrm>
              <a:custGeom>
                <a:avLst/>
                <a:gdLst>
                  <a:gd name="connsiteX0" fmla="*/ 0 w 427248"/>
                  <a:gd name="connsiteY0" fmla="*/ 0 h 481249"/>
                  <a:gd name="connsiteX1" fmla="*/ 427249 w 427248"/>
                  <a:gd name="connsiteY1" fmla="*/ 170899 h 481249"/>
                  <a:gd name="connsiteX2" fmla="*/ 130377 w 427248"/>
                  <a:gd name="connsiteY2" fmla="*/ 481249 h 481249"/>
                </a:gdLst>
                <a:ahLst/>
                <a:cxnLst>
                  <a:cxn ang="0">
                    <a:pos x="connsiteX0" y="connsiteY0"/>
                  </a:cxn>
                  <a:cxn ang="0">
                    <a:pos x="connsiteX1" y="connsiteY1"/>
                  </a:cxn>
                  <a:cxn ang="0">
                    <a:pos x="connsiteX2" y="connsiteY2"/>
                  </a:cxn>
                </a:cxnLst>
                <a:rect l="l" t="t" r="r" b="b"/>
                <a:pathLst>
                  <a:path w="427248" h="481249">
                    <a:moveTo>
                      <a:pt x="0" y="0"/>
                    </a:moveTo>
                    <a:lnTo>
                      <a:pt x="427249" y="170899"/>
                    </a:lnTo>
                    <a:lnTo>
                      <a:pt x="130377" y="481249"/>
                    </a:lnTo>
                    <a:close/>
                  </a:path>
                </a:pathLst>
              </a:custGeom>
              <a:grpFill/>
              <a:ln w="8809" cap="flat">
                <a:noFill/>
                <a:prstDash val="solid"/>
                <a:miter/>
              </a:ln>
            </p:spPr>
            <p:txBody>
              <a:bodyPr rtlCol="0" anchor="ctr"/>
              <a:lstStyle/>
              <a:p>
                <a:endParaRPr lang="en-US" sz="2400"/>
              </a:p>
            </p:txBody>
          </p:sp>
          <p:sp>
            <p:nvSpPr>
              <p:cNvPr id="4310" name="Freeform: Shape 4309">
                <a:extLst>
                  <a:ext uri="{FF2B5EF4-FFF2-40B4-BE49-F238E27FC236}">
                    <a16:creationId xmlns:a16="http://schemas.microsoft.com/office/drawing/2014/main" id="{7DC541F1-B15D-48A3-B037-00BC1A7689C5}"/>
                  </a:ext>
                </a:extLst>
              </p:cNvPr>
              <p:cNvSpPr/>
              <p:nvPr/>
            </p:nvSpPr>
            <p:spPr>
              <a:xfrm>
                <a:off x="2457251" y="1165881"/>
                <a:ext cx="620347" cy="719891"/>
              </a:xfrm>
              <a:custGeom>
                <a:avLst/>
                <a:gdLst>
                  <a:gd name="connsiteX0" fmla="*/ 0 w 620347"/>
                  <a:gd name="connsiteY0" fmla="*/ 0 h 719891"/>
                  <a:gd name="connsiteX1" fmla="*/ 620347 w 620347"/>
                  <a:gd name="connsiteY1" fmla="*/ 281367 h 719891"/>
                  <a:gd name="connsiteX2" fmla="*/ 266392 w 620347"/>
                  <a:gd name="connsiteY2" fmla="*/ 719892 h 719891"/>
                </a:gdLst>
                <a:ahLst/>
                <a:cxnLst>
                  <a:cxn ang="0">
                    <a:pos x="connsiteX0" y="connsiteY0"/>
                  </a:cxn>
                  <a:cxn ang="0">
                    <a:pos x="connsiteX1" y="connsiteY1"/>
                  </a:cxn>
                  <a:cxn ang="0">
                    <a:pos x="connsiteX2" y="connsiteY2"/>
                  </a:cxn>
                </a:cxnLst>
                <a:rect l="l" t="t" r="r" b="b"/>
                <a:pathLst>
                  <a:path w="620347" h="719891">
                    <a:moveTo>
                      <a:pt x="0" y="0"/>
                    </a:moveTo>
                    <a:lnTo>
                      <a:pt x="620347" y="281367"/>
                    </a:lnTo>
                    <a:lnTo>
                      <a:pt x="266392" y="719892"/>
                    </a:lnTo>
                    <a:close/>
                  </a:path>
                </a:pathLst>
              </a:custGeom>
              <a:grpFill/>
              <a:ln w="8809" cap="flat">
                <a:noFill/>
                <a:prstDash val="solid"/>
                <a:miter/>
              </a:ln>
            </p:spPr>
            <p:txBody>
              <a:bodyPr rtlCol="0" anchor="ctr"/>
              <a:lstStyle/>
              <a:p>
                <a:endParaRPr lang="en-US" sz="2400"/>
              </a:p>
            </p:txBody>
          </p:sp>
          <p:sp>
            <p:nvSpPr>
              <p:cNvPr id="4311" name="Freeform: Shape 4310">
                <a:extLst>
                  <a:ext uri="{FF2B5EF4-FFF2-40B4-BE49-F238E27FC236}">
                    <a16:creationId xmlns:a16="http://schemas.microsoft.com/office/drawing/2014/main" id="{52BB1F1B-0720-43D3-9029-FF21A2303C01}"/>
                  </a:ext>
                </a:extLst>
              </p:cNvPr>
              <p:cNvSpPr/>
              <p:nvPr/>
            </p:nvSpPr>
            <p:spPr>
              <a:xfrm>
                <a:off x="2594676" y="3066036"/>
                <a:ext cx="466273" cy="533047"/>
              </a:xfrm>
              <a:custGeom>
                <a:avLst/>
                <a:gdLst>
                  <a:gd name="connsiteX0" fmla="*/ 466273 w 466273"/>
                  <a:gd name="connsiteY0" fmla="*/ 124739 h 533047"/>
                  <a:gd name="connsiteX1" fmla="*/ 0 w 466273"/>
                  <a:gd name="connsiteY1" fmla="*/ 0 h 533047"/>
                  <a:gd name="connsiteX2" fmla="*/ 289384 w 466273"/>
                  <a:gd name="connsiteY2" fmla="*/ 533048 h 533047"/>
                </a:gdLst>
                <a:ahLst/>
                <a:cxnLst>
                  <a:cxn ang="0">
                    <a:pos x="connsiteX0" y="connsiteY0"/>
                  </a:cxn>
                  <a:cxn ang="0">
                    <a:pos x="connsiteX1" y="connsiteY1"/>
                  </a:cxn>
                  <a:cxn ang="0">
                    <a:pos x="connsiteX2" y="connsiteY2"/>
                  </a:cxn>
                </a:cxnLst>
                <a:rect l="l" t="t" r="r" b="b"/>
                <a:pathLst>
                  <a:path w="466273" h="533047">
                    <a:moveTo>
                      <a:pt x="466273" y="124739"/>
                    </a:moveTo>
                    <a:lnTo>
                      <a:pt x="0" y="0"/>
                    </a:lnTo>
                    <a:lnTo>
                      <a:pt x="289384" y="533048"/>
                    </a:lnTo>
                    <a:close/>
                  </a:path>
                </a:pathLst>
              </a:custGeom>
              <a:grpFill/>
              <a:ln w="8809" cap="flat">
                <a:noFill/>
                <a:prstDash val="solid"/>
                <a:miter/>
              </a:ln>
            </p:spPr>
            <p:txBody>
              <a:bodyPr rtlCol="0" anchor="ctr"/>
              <a:lstStyle/>
              <a:p>
                <a:endParaRPr lang="en-US" sz="2400"/>
              </a:p>
            </p:txBody>
          </p:sp>
          <p:sp>
            <p:nvSpPr>
              <p:cNvPr id="4312" name="Freeform: Shape 4311">
                <a:extLst>
                  <a:ext uri="{FF2B5EF4-FFF2-40B4-BE49-F238E27FC236}">
                    <a16:creationId xmlns:a16="http://schemas.microsoft.com/office/drawing/2014/main" id="{F32E82A3-7FE3-4548-932F-8A233876CE72}"/>
                  </a:ext>
                </a:extLst>
              </p:cNvPr>
              <p:cNvSpPr/>
              <p:nvPr/>
            </p:nvSpPr>
            <p:spPr>
              <a:xfrm>
                <a:off x="3982044" y="3712459"/>
                <a:ext cx="209131" cy="305857"/>
              </a:xfrm>
              <a:custGeom>
                <a:avLst/>
                <a:gdLst>
                  <a:gd name="connsiteX0" fmla="*/ 0 w 209131"/>
                  <a:gd name="connsiteY0" fmla="*/ 305857 h 305857"/>
                  <a:gd name="connsiteX1" fmla="*/ 177683 w 209131"/>
                  <a:gd name="connsiteY1" fmla="*/ 0 h 305857"/>
                  <a:gd name="connsiteX2" fmla="*/ 209131 w 209131"/>
                  <a:gd name="connsiteY2" fmla="*/ 287798 h 305857"/>
                  <a:gd name="connsiteX3" fmla="*/ 0 w 209131"/>
                  <a:gd name="connsiteY3" fmla="*/ 305857 h 305857"/>
                </a:gdLst>
                <a:ahLst/>
                <a:cxnLst>
                  <a:cxn ang="0">
                    <a:pos x="connsiteX0" y="connsiteY0"/>
                  </a:cxn>
                  <a:cxn ang="0">
                    <a:pos x="connsiteX1" y="connsiteY1"/>
                  </a:cxn>
                  <a:cxn ang="0">
                    <a:pos x="connsiteX2" y="connsiteY2"/>
                  </a:cxn>
                  <a:cxn ang="0">
                    <a:pos x="connsiteX3" y="connsiteY3"/>
                  </a:cxn>
                </a:cxnLst>
                <a:rect l="l" t="t" r="r" b="b"/>
                <a:pathLst>
                  <a:path w="209131" h="305857">
                    <a:moveTo>
                      <a:pt x="0" y="305857"/>
                    </a:moveTo>
                    <a:cubicBezTo>
                      <a:pt x="59198" y="203934"/>
                      <a:pt x="118396" y="102011"/>
                      <a:pt x="177683" y="0"/>
                    </a:cubicBezTo>
                    <a:cubicBezTo>
                      <a:pt x="188166" y="95933"/>
                      <a:pt x="198648" y="191865"/>
                      <a:pt x="209131" y="287798"/>
                    </a:cubicBezTo>
                    <a:lnTo>
                      <a:pt x="0" y="305857"/>
                    </a:lnTo>
                    <a:close/>
                  </a:path>
                </a:pathLst>
              </a:custGeom>
              <a:grpFill/>
              <a:ln w="8809" cap="flat">
                <a:noFill/>
                <a:prstDash val="solid"/>
                <a:miter/>
              </a:ln>
            </p:spPr>
            <p:txBody>
              <a:bodyPr rtlCol="0" anchor="ctr"/>
              <a:lstStyle/>
              <a:p>
                <a:endParaRPr lang="en-US" sz="2400"/>
              </a:p>
            </p:txBody>
          </p:sp>
          <p:sp>
            <p:nvSpPr>
              <p:cNvPr id="4313" name="Freeform: Shape 4312">
                <a:extLst>
                  <a:ext uri="{FF2B5EF4-FFF2-40B4-BE49-F238E27FC236}">
                    <a16:creationId xmlns:a16="http://schemas.microsoft.com/office/drawing/2014/main" id="{5B888C9C-5C45-407D-A161-A3A9055E9F8D}"/>
                  </a:ext>
                </a:extLst>
              </p:cNvPr>
              <p:cNvSpPr/>
              <p:nvPr/>
            </p:nvSpPr>
            <p:spPr>
              <a:xfrm>
                <a:off x="4191176" y="3582082"/>
                <a:ext cx="121479" cy="98927"/>
              </a:xfrm>
              <a:custGeom>
                <a:avLst/>
                <a:gdLst>
                  <a:gd name="connsiteX0" fmla="*/ 0 w 121479"/>
                  <a:gd name="connsiteY0" fmla="*/ 98928 h 98927"/>
                  <a:gd name="connsiteX1" fmla="*/ 89943 w 121479"/>
                  <a:gd name="connsiteY1" fmla="*/ 0 h 98927"/>
                  <a:gd name="connsiteX2" fmla="*/ 121480 w 121479"/>
                  <a:gd name="connsiteY2" fmla="*/ 49508 h 98927"/>
                </a:gdLst>
                <a:ahLst/>
                <a:cxnLst>
                  <a:cxn ang="0">
                    <a:pos x="connsiteX0" y="connsiteY0"/>
                  </a:cxn>
                  <a:cxn ang="0">
                    <a:pos x="connsiteX1" y="connsiteY1"/>
                  </a:cxn>
                  <a:cxn ang="0">
                    <a:pos x="connsiteX2" y="connsiteY2"/>
                  </a:cxn>
                </a:cxnLst>
                <a:rect l="l" t="t" r="r" b="b"/>
                <a:pathLst>
                  <a:path w="121479" h="98927">
                    <a:moveTo>
                      <a:pt x="0" y="98928"/>
                    </a:moveTo>
                    <a:lnTo>
                      <a:pt x="89943" y="0"/>
                    </a:lnTo>
                    <a:lnTo>
                      <a:pt x="121480" y="49508"/>
                    </a:lnTo>
                    <a:close/>
                  </a:path>
                </a:pathLst>
              </a:custGeom>
              <a:grpFill/>
              <a:ln w="8809" cap="flat">
                <a:noFill/>
                <a:prstDash val="solid"/>
                <a:miter/>
              </a:ln>
            </p:spPr>
            <p:txBody>
              <a:bodyPr rtlCol="0" anchor="ctr"/>
              <a:lstStyle/>
              <a:p>
                <a:endParaRPr lang="en-US" sz="2400"/>
              </a:p>
            </p:txBody>
          </p:sp>
          <p:sp>
            <p:nvSpPr>
              <p:cNvPr id="4314" name="Freeform: Shape 4313">
                <a:extLst>
                  <a:ext uri="{FF2B5EF4-FFF2-40B4-BE49-F238E27FC236}">
                    <a16:creationId xmlns:a16="http://schemas.microsoft.com/office/drawing/2014/main" id="{D91D6229-FAA4-4902-98EB-1772359BA79A}"/>
                  </a:ext>
                </a:extLst>
              </p:cNvPr>
              <p:cNvSpPr/>
              <p:nvPr/>
            </p:nvSpPr>
            <p:spPr>
              <a:xfrm>
                <a:off x="4312655" y="3555126"/>
                <a:ext cx="114608" cy="76464"/>
              </a:xfrm>
              <a:custGeom>
                <a:avLst/>
                <a:gdLst>
                  <a:gd name="connsiteX0" fmla="*/ 0 w 114608"/>
                  <a:gd name="connsiteY0" fmla="*/ 17971 h 76464"/>
                  <a:gd name="connsiteX1" fmla="*/ 114608 w 114608"/>
                  <a:gd name="connsiteY1" fmla="*/ 0 h 76464"/>
                  <a:gd name="connsiteX2" fmla="*/ 0 w 114608"/>
                  <a:gd name="connsiteY2" fmla="*/ 76464 h 76464"/>
                </a:gdLst>
                <a:ahLst/>
                <a:cxnLst>
                  <a:cxn ang="0">
                    <a:pos x="connsiteX0" y="connsiteY0"/>
                  </a:cxn>
                  <a:cxn ang="0">
                    <a:pos x="connsiteX1" y="connsiteY1"/>
                  </a:cxn>
                  <a:cxn ang="0">
                    <a:pos x="connsiteX2" y="connsiteY2"/>
                  </a:cxn>
                </a:cxnLst>
                <a:rect l="l" t="t" r="r" b="b"/>
                <a:pathLst>
                  <a:path w="114608" h="76464">
                    <a:moveTo>
                      <a:pt x="0" y="17971"/>
                    </a:moveTo>
                    <a:lnTo>
                      <a:pt x="114608" y="0"/>
                    </a:lnTo>
                    <a:lnTo>
                      <a:pt x="0" y="76464"/>
                    </a:lnTo>
                    <a:close/>
                  </a:path>
                </a:pathLst>
              </a:custGeom>
              <a:grpFill/>
              <a:ln w="8809" cap="flat">
                <a:noFill/>
                <a:prstDash val="solid"/>
                <a:miter/>
              </a:ln>
            </p:spPr>
            <p:txBody>
              <a:bodyPr rtlCol="0" anchor="ctr"/>
              <a:lstStyle/>
              <a:p>
                <a:endParaRPr lang="en-US" sz="2400"/>
              </a:p>
            </p:txBody>
          </p:sp>
          <p:sp>
            <p:nvSpPr>
              <p:cNvPr id="4315" name="Freeform: Shape 4314">
                <a:extLst>
                  <a:ext uri="{FF2B5EF4-FFF2-40B4-BE49-F238E27FC236}">
                    <a16:creationId xmlns:a16="http://schemas.microsoft.com/office/drawing/2014/main" id="{80C2B823-3CAC-4289-8F11-B916028CDC5C}"/>
                  </a:ext>
                </a:extLst>
              </p:cNvPr>
              <p:cNvSpPr/>
              <p:nvPr/>
            </p:nvSpPr>
            <p:spPr>
              <a:xfrm>
                <a:off x="4427264" y="3555126"/>
                <a:ext cx="137160" cy="99192"/>
              </a:xfrm>
              <a:custGeom>
                <a:avLst/>
                <a:gdLst>
                  <a:gd name="connsiteX0" fmla="*/ 137160 w 137160"/>
                  <a:gd name="connsiteY0" fmla="*/ 53913 h 99192"/>
                  <a:gd name="connsiteX1" fmla="*/ 0 w 137160"/>
                  <a:gd name="connsiteY1" fmla="*/ 0 h 99192"/>
                  <a:gd name="connsiteX2" fmla="*/ 6783 w 137160"/>
                  <a:gd name="connsiteY2" fmla="*/ 99192 h 99192"/>
                </a:gdLst>
                <a:ahLst/>
                <a:cxnLst>
                  <a:cxn ang="0">
                    <a:pos x="connsiteX0" y="connsiteY0"/>
                  </a:cxn>
                  <a:cxn ang="0">
                    <a:pos x="connsiteX1" y="connsiteY1"/>
                  </a:cxn>
                  <a:cxn ang="0">
                    <a:pos x="connsiteX2" y="connsiteY2"/>
                  </a:cxn>
                </a:cxnLst>
                <a:rect l="l" t="t" r="r" b="b"/>
                <a:pathLst>
                  <a:path w="137160" h="99192">
                    <a:moveTo>
                      <a:pt x="137160" y="53913"/>
                    </a:moveTo>
                    <a:lnTo>
                      <a:pt x="0" y="0"/>
                    </a:lnTo>
                    <a:lnTo>
                      <a:pt x="6783" y="99192"/>
                    </a:lnTo>
                    <a:close/>
                  </a:path>
                </a:pathLst>
              </a:custGeom>
              <a:grpFill/>
              <a:ln w="8809" cap="flat">
                <a:noFill/>
                <a:prstDash val="solid"/>
                <a:miter/>
              </a:ln>
            </p:spPr>
            <p:txBody>
              <a:bodyPr rtlCol="0" anchor="ctr"/>
              <a:lstStyle/>
              <a:p>
                <a:endParaRPr lang="en-US" sz="2400"/>
              </a:p>
            </p:txBody>
          </p:sp>
          <p:sp>
            <p:nvSpPr>
              <p:cNvPr id="4316" name="Freeform: Shape 4315">
                <a:extLst>
                  <a:ext uri="{FF2B5EF4-FFF2-40B4-BE49-F238E27FC236}">
                    <a16:creationId xmlns:a16="http://schemas.microsoft.com/office/drawing/2014/main" id="{AF8004AD-92E8-4FF8-B635-634D03BFE545}"/>
                  </a:ext>
                </a:extLst>
              </p:cNvPr>
              <p:cNvSpPr/>
              <p:nvPr/>
            </p:nvSpPr>
            <p:spPr>
              <a:xfrm>
                <a:off x="4523989" y="3654318"/>
                <a:ext cx="116898" cy="121127"/>
              </a:xfrm>
              <a:custGeom>
                <a:avLst/>
                <a:gdLst>
                  <a:gd name="connsiteX0" fmla="*/ 89943 w 116898"/>
                  <a:gd name="connsiteY0" fmla="*/ 0 h 121127"/>
                  <a:gd name="connsiteX1" fmla="*/ 116899 w 116898"/>
                  <a:gd name="connsiteY1" fmla="*/ 121127 h 121127"/>
                  <a:gd name="connsiteX2" fmla="*/ 0 w 116898"/>
                  <a:gd name="connsiteY2" fmla="*/ 71707 h 121127"/>
                </a:gdLst>
                <a:ahLst/>
                <a:cxnLst>
                  <a:cxn ang="0">
                    <a:pos x="connsiteX0" y="connsiteY0"/>
                  </a:cxn>
                  <a:cxn ang="0">
                    <a:pos x="connsiteX1" y="connsiteY1"/>
                  </a:cxn>
                  <a:cxn ang="0">
                    <a:pos x="connsiteX2" y="connsiteY2"/>
                  </a:cxn>
                </a:cxnLst>
                <a:rect l="l" t="t" r="r" b="b"/>
                <a:pathLst>
                  <a:path w="116898" h="121127">
                    <a:moveTo>
                      <a:pt x="89943" y="0"/>
                    </a:moveTo>
                    <a:lnTo>
                      <a:pt x="116899" y="121127"/>
                    </a:lnTo>
                    <a:lnTo>
                      <a:pt x="0" y="71707"/>
                    </a:lnTo>
                    <a:close/>
                  </a:path>
                </a:pathLst>
              </a:custGeom>
              <a:grpFill/>
              <a:ln w="8809" cap="flat">
                <a:noFill/>
                <a:prstDash val="solid"/>
                <a:miter/>
              </a:ln>
            </p:spPr>
            <p:txBody>
              <a:bodyPr rtlCol="0" anchor="ctr"/>
              <a:lstStyle/>
              <a:p>
                <a:endParaRPr lang="en-US" sz="2400"/>
              </a:p>
            </p:txBody>
          </p:sp>
          <p:sp>
            <p:nvSpPr>
              <p:cNvPr id="4317" name="Freeform: Shape 4316">
                <a:extLst>
                  <a:ext uri="{FF2B5EF4-FFF2-40B4-BE49-F238E27FC236}">
                    <a16:creationId xmlns:a16="http://schemas.microsoft.com/office/drawing/2014/main" id="{13E514CC-779B-4B85-8FE6-C3D3C6FF4F4B}"/>
                  </a:ext>
                </a:extLst>
              </p:cNvPr>
              <p:cNvSpPr/>
              <p:nvPr/>
            </p:nvSpPr>
            <p:spPr>
              <a:xfrm>
                <a:off x="4665642" y="3582082"/>
                <a:ext cx="175391" cy="253618"/>
              </a:xfrm>
              <a:custGeom>
                <a:avLst/>
                <a:gdLst>
                  <a:gd name="connsiteX0" fmla="*/ 0 w 175391"/>
                  <a:gd name="connsiteY0" fmla="*/ 215915 h 253618"/>
                  <a:gd name="connsiteX1" fmla="*/ 175392 w 175391"/>
                  <a:gd name="connsiteY1" fmla="*/ 0 h 253618"/>
                  <a:gd name="connsiteX2" fmla="*/ 92233 w 175391"/>
                  <a:gd name="connsiteY2" fmla="*/ 253618 h 253618"/>
                </a:gdLst>
                <a:ahLst/>
                <a:cxnLst>
                  <a:cxn ang="0">
                    <a:pos x="connsiteX0" y="connsiteY0"/>
                  </a:cxn>
                  <a:cxn ang="0">
                    <a:pos x="connsiteX1" y="connsiteY1"/>
                  </a:cxn>
                  <a:cxn ang="0">
                    <a:pos x="connsiteX2" y="connsiteY2"/>
                  </a:cxn>
                </a:cxnLst>
                <a:rect l="l" t="t" r="r" b="b"/>
                <a:pathLst>
                  <a:path w="175391" h="253618">
                    <a:moveTo>
                      <a:pt x="0" y="215915"/>
                    </a:moveTo>
                    <a:lnTo>
                      <a:pt x="175392" y="0"/>
                    </a:lnTo>
                    <a:lnTo>
                      <a:pt x="92233" y="253618"/>
                    </a:lnTo>
                    <a:close/>
                  </a:path>
                </a:pathLst>
              </a:custGeom>
              <a:grpFill/>
              <a:ln w="8809" cap="flat">
                <a:noFill/>
                <a:prstDash val="solid"/>
                <a:miter/>
              </a:ln>
            </p:spPr>
            <p:txBody>
              <a:bodyPr rtlCol="0" anchor="ctr"/>
              <a:lstStyle/>
              <a:p>
                <a:endParaRPr lang="en-US" sz="2400"/>
              </a:p>
            </p:txBody>
          </p:sp>
          <p:sp>
            <p:nvSpPr>
              <p:cNvPr id="4318" name="Freeform: Shape 4317">
                <a:extLst>
                  <a:ext uri="{FF2B5EF4-FFF2-40B4-BE49-F238E27FC236}">
                    <a16:creationId xmlns:a16="http://schemas.microsoft.com/office/drawing/2014/main" id="{29D962D3-2E07-4DB8-9E3F-7AACFC5FCBA4}"/>
                  </a:ext>
                </a:extLst>
              </p:cNvPr>
              <p:cNvSpPr/>
              <p:nvPr/>
            </p:nvSpPr>
            <p:spPr>
              <a:xfrm>
                <a:off x="4613932" y="3797997"/>
                <a:ext cx="143942" cy="220319"/>
              </a:xfrm>
              <a:custGeom>
                <a:avLst/>
                <a:gdLst>
                  <a:gd name="connsiteX0" fmla="*/ 0 w 143942"/>
                  <a:gd name="connsiteY0" fmla="*/ 220319 h 220319"/>
                  <a:gd name="connsiteX1" fmla="*/ 51710 w 143942"/>
                  <a:gd name="connsiteY1" fmla="*/ 0 h 220319"/>
                  <a:gd name="connsiteX2" fmla="*/ 143943 w 143942"/>
                  <a:gd name="connsiteY2" fmla="*/ 220319 h 220319"/>
                </a:gdLst>
                <a:ahLst/>
                <a:cxnLst>
                  <a:cxn ang="0">
                    <a:pos x="connsiteX0" y="connsiteY0"/>
                  </a:cxn>
                  <a:cxn ang="0">
                    <a:pos x="connsiteX1" y="connsiteY1"/>
                  </a:cxn>
                  <a:cxn ang="0">
                    <a:pos x="connsiteX2" y="connsiteY2"/>
                  </a:cxn>
                </a:cxnLst>
                <a:rect l="l" t="t" r="r" b="b"/>
                <a:pathLst>
                  <a:path w="143942" h="220319">
                    <a:moveTo>
                      <a:pt x="0" y="220319"/>
                    </a:moveTo>
                    <a:lnTo>
                      <a:pt x="51710" y="0"/>
                    </a:lnTo>
                    <a:lnTo>
                      <a:pt x="143943" y="220319"/>
                    </a:lnTo>
                    <a:close/>
                  </a:path>
                </a:pathLst>
              </a:custGeom>
              <a:grpFill/>
              <a:ln w="8809" cap="flat">
                <a:noFill/>
                <a:prstDash val="solid"/>
                <a:miter/>
              </a:ln>
            </p:spPr>
            <p:txBody>
              <a:bodyPr rtlCol="0" anchor="ctr"/>
              <a:lstStyle/>
              <a:p>
                <a:endParaRPr lang="en-US" sz="2400"/>
              </a:p>
            </p:txBody>
          </p:sp>
          <p:sp>
            <p:nvSpPr>
              <p:cNvPr id="4319" name="Freeform: Shape 4318">
                <a:extLst>
                  <a:ext uri="{FF2B5EF4-FFF2-40B4-BE49-F238E27FC236}">
                    <a16:creationId xmlns:a16="http://schemas.microsoft.com/office/drawing/2014/main" id="{25FB1BEE-AC6D-40B9-ACBE-150A5629FE72}"/>
                  </a:ext>
                </a:extLst>
              </p:cNvPr>
              <p:cNvSpPr/>
              <p:nvPr/>
            </p:nvSpPr>
            <p:spPr>
              <a:xfrm>
                <a:off x="4054985" y="3681010"/>
                <a:ext cx="136190" cy="211421"/>
              </a:xfrm>
              <a:custGeom>
                <a:avLst/>
                <a:gdLst>
                  <a:gd name="connsiteX0" fmla="*/ 0 w 136190"/>
                  <a:gd name="connsiteY0" fmla="*/ 195653 h 211421"/>
                  <a:gd name="connsiteX1" fmla="*/ 136191 w 136190"/>
                  <a:gd name="connsiteY1" fmla="*/ 0 h 211421"/>
                  <a:gd name="connsiteX2" fmla="*/ 115665 w 136190"/>
                  <a:gd name="connsiteY2" fmla="*/ 211422 h 211421"/>
                </a:gdLst>
                <a:ahLst/>
                <a:cxnLst>
                  <a:cxn ang="0">
                    <a:pos x="connsiteX0" y="connsiteY0"/>
                  </a:cxn>
                  <a:cxn ang="0">
                    <a:pos x="connsiteX1" y="connsiteY1"/>
                  </a:cxn>
                  <a:cxn ang="0">
                    <a:pos x="connsiteX2" y="connsiteY2"/>
                  </a:cxn>
                </a:cxnLst>
                <a:rect l="l" t="t" r="r" b="b"/>
                <a:pathLst>
                  <a:path w="136190" h="211421">
                    <a:moveTo>
                      <a:pt x="0" y="195653"/>
                    </a:moveTo>
                    <a:lnTo>
                      <a:pt x="136191" y="0"/>
                    </a:lnTo>
                    <a:lnTo>
                      <a:pt x="115665" y="211422"/>
                    </a:lnTo>
                    <a:close/>
                  </a:path>
                </a:pathLst>
              </a:custGeom>
              <a:grpFill/>
              <a:ln w="8809" cap="flat">
                <a:noFill/>
                <a:prstDash val="solid"/>
                <a:miter/>
              </a:ln>
            </p:spPr>
            <p:txBody>
              <a:bodyPr rtlCol="0" anchor="ctr"/>
              <a:lstStyle/>
              <a:p>
                <a:endParaRPr lang="en-US" sz="2400"/>
              </a:p>
            </p:txBody>
          </p:sp>
          <p:sp>
            <p:nvSpPr>
              <p:cNvPr id="4320" name="Freeform: Shape 4319">
                <a:extLst>
                  <a:ext uri="{FF2B5EF4-FFF2-40B4-BE49-F238E27FC236}">
                    <a16:creationId xmlns:a16="http://schemas.microsoft.com/office/drawing/2014/main" id="{B05DD485-A2E4-44E6-B538-E67619B73286}"/>
                  </a:ext>
                </a:extLst>
              </p:cNvPr>
              <p:cNvSpPr/>
              <p:nvPr/>
            </p:nvSpPr>
            <p:spPr>
              <a:xfrm>
                <a:off x="4841034" y="3501125"/>
                <a:ext cx="164204" cy="80957"/>
              </a:xfrm>
              <a:custGeom>
                <a:avLst/>
                <a:gdLst>
                  <a:gd name="connsiteX0" fmla="*/ 0 w 164204"/>
                  <a:gd name="connsiteY0" fmla="*/ 80957 h 80957"/>
                  <a:gd name="connsiteX1" fmla="*/ 110204 w 164204"/>
                  <a:gd name="connsiteY1" fmla="*/ 0 h 80957"/>
                  <a:gd name="connsiteX2" fmla="*/ 164205 w 164204"/>
                  <a:gd name="connsiteY2" fmla="*/ 80957 h 80957"/>
                </a:gdLst>
                <a:ahLst/>
                <a:cxnLst>
                  <a:cxn ang="0">
                    <a:pos x="connsiteX0" y="connsiteY0"/>
                  </a:cxn>
                  <a:cxn ang="0">
                    <a:pos x="connsiteX1" y="connsiteY1"/>
                  </a:cxn>
                  <a:cxn ang="0">
                    <a:pos x="connsiteX2" y="connsiteY2"/>
                  </a:cxn>
                </a:cxnLst>
                <a:rect l="l" t="t" r="r" b="b"/>
                <a:pathLst>
                  <a:path w="164204" h="80957">
                    <a:moveTo>
                      <a:pt x="0" y="80957"/>
                    </a:moveTo>
                    <a:lnTo>
                      <a:pt x="110204" y="0"/>
                    </a:lnTo>
                    <a:lnTo>
                      <a:pt x="164205" y="80957"/>
                    </a:lnTo>
                    <a:close/>
                  </a:path>
                </a:pathLst>
              </a:custGeom>
              <a:grpFill/>
              <a:ln w="8809" cap="flat">
                <a:noFill/>
                <a:prstDash val="solid"/>
                <a:miter/>
              </a:ln>
            </p:spPr>
            <p:txBody>
              <a:bodyPr rtlCol="0" anchor="ctr"/>
              <a:lstStyle/>
              <a:p>
                <a:endParaRPr lang="en-US" sz="2400"/>
              </a:p>
            </p:txBody>
          </p:sp>
          <p:sp>
            <p:nvSpPr>
              <p:cNvPr id="4321" name="Freeform: Shape 4320">
                <a:extLst>
                  <a:ext uri="{FF2B5EF4-FFF2-40B4-BE49-F238E27FC236}">
                    <a16:creationId xmlns:a16="http://schemas.microsoft.com/office/drawing/2014/main" id="{C5B46EB0-0B86-4EA6-91D9-61D77B585BF7}"/>
                  </a:ext>
                </a:extLst>
              </p:cNvPr>
              <p:cNvSpPr/>
              <p:nvPr/>
            </p:nvSpPr>
            <p:spPr>
              <a:xfrm>
                <a:off x="5005238" y="3501125"/>
                <a:ext cx="130376" cy="107913"/>
              </a:xfrm>
              <a:custGeom>
                <a:avLst/>
                <a:gdLst>
                  <a:gd name="connsiteX0" fmla="*/ 0 w 130376"/>
                  <a:gd name="connsiteY0" fmla="*/ 0 h 107913"/>
                  <a:gd name="connsiteX1" fmla="*/ 130377 w 130376"/>
                  <a:gd name="connsiteY1" fmla="*/ 54001 h 107913"/>
                  <a:gd name="connsiteX2" fmla="*/ 83159 w 130376"/>
                  <a:gd name="connsiteY2" fmla="*/ 107913 h 107913"/>
                </a:gdLst>
                <a:ahLst/>
                <a:cxnLst>
                  <a:cxn ang="0">
                    <a:pos x="connsiteX0" y="connsiteY0"/>
                  </a:cxn>
                  <a:cxn ang="0">
                    <a:pos x="connsiteX1" y="connsiteY1"/>
                  </a:cxn>
                  <a:cxn ang="0">
                    <a:pos x="connsiteX2" y="connsiteY2"/>
                  </a:cxn>
                </a:cxnLst>
                <a:rect l="l" t="t" r="r" b="b"/>
                <a:pathLst>
                  <a:path w="130376" h="107913">
                    <a:moveTo>
                      <a:pt x="0" y="0"/>
                    </a:moveTo>
                    <a:lnTo>
                      <a:pt x="130377" y="54001"/>
                    </a:lnTo>
                    <a:lnTo>
                      <a:pt x="83159" y="107913"/>
                    </a:lnTo>
                    <a:close/>
                  </a:path>
                </a:pathLst>
              </a:custGeom>
              <a:grpFill/>
              <a:ln w="8809" cap="flat">
                <a:noFill/>
                <a:prstDash val="solid"/>
                <a:miter/>
              </a:ln>
            </p:spPr>
            <p:txBody>
              <a:bodyPr rtlCol="0" anchor="ctr"/>
              <a:lstStyle/>
              <a:p>
                <a:endParaRPr lang="en-US" sz="2400"/>
              </a:p>
            </p:txBody>
          </p:sp>
          <p:sp>
            <p:nvSpPr>
              <p:cNvPr id="4322" name="Freeform: Shape 4321">
                <a:extLst>
                  <a:ext uri="{FF2B5EF4-FFF2-40B4-BE49-F238E27FC236}">
                    <a16:creationId xmlns:a16="http://schemas.microsoft.com/office/drawing/2014/main" id="{4C124744-5B48-4971-8CAF-C82E14ED114B}"/>
                  </a:ext>
                </a:extLst>
              </p:cNvPr>
              <p:cNvSpPr/>
              <p:nvPr/>
            </p:nvSpPr>
            <p:spPr>
              <a:xfrm>
                <a:off x="5117644" y="3555126"/>
                <a:ext cx="76464" cy="99192"/>
              </a:xfrm>
              <a:custGeom>
                <a:avLst/>
                <a:gdLst>
                  <a:gd name="connsiteX0" fmla="*/ 76464 w 76464"/>
                  <a:gd name="connsiteY0" fmla="*/ 99192 h 99192"/>
                  <a:gd name="connsiteX1" fmla="*/ 17971 w 76464"/>
                  <a:gd name="connsiteY1" fmla="*/ 0 h 99192"/>
                  <a:gd name="connsiteX2" fmla="*/ 0 w 76464"/>
                  <a:gd name="connsiteY2" fmla="*/ 76464 h 99192"/>
                </a:gdLst>
                <a:ahLst/>
                <a:cxnLst>
                  <a:cxn ang="0">
                    <a:pos x="connsiteX0" y="connsiteY0"/>
                  </a:cxn>
                  <a:cxn ang="0">
                    <a:pos x="connsiteX1" y="connsiteY1"/>
                  </a:cxn>
                  <a:cxn ang="0">
                    <a:pos x="connsiteX2" y="connsiteY2"/>
                  </a:cxn>
                </a:cxnLst>
                <a:rect l="l" t="t" r="r" b="b"/>
                <a:pathLst>
                  <a:path w="76464" h="99192">
                    <a:moveTo>
                      <a:pt x="76464" y="99192"/>
                    </a:moveTo>
                    <a:lnTo>
                      <a:pt x="17971" y="0"/>
                    </a:lnTo>
                    <a:lnTo>
                      <a:pt x="0" y="76464"/>
                    </a:lnTo>
                    <a:close/>
                  </a:path>
                </a:pathLst>
              </a:custGeom>
              <a:grpFill/>
              <a:ln w="8809" cap="flat">
                <a:noFill/>
                <a:prstDash val="solid"/>
                <a:miter/>
              </a:ln>
            </p:spPr>
            <p:txBody>
              <a:bodyPr rtlCol="0" anchor="ctr"/>
              <a:lstStyle/>
              <a:p>
                <a:endParaRPr lang="en-US" sz="2400"/>
              </a:p>
            </p:txBody>
          </p:sp>
          <p:sp>
            <p:nvSpPr>
              <p:cNvPr id="4323" name="Freeform: Shape 4322">
                <a:extLst>
                  <a:ext uri="{FF2B5EF4-FFF2-40B4-BE49-F238E27FC236}">
                    <a16:creationId xmlns:a16="http://schemas.microsoft.com/office/drawing/2014/main" id="{B2785941-C15F-4B74-9166-6D7A1C6A911D}"/>
                  </a:ext>
                </a:extLst>
              </p:cNvPr>
              <p:cNvSpPr/>
              <p:nvPr/>
            </p:nvSpPr>
            <p:spPr>
              <a:xfrm>
                <a:off x="5155877" y="3703474"/>
                <a:ext cx="69680" cy="125972"/>
              </a:xfrm>
              <a:custGeom>
                <a:avLst/>
                <a:gdLst>
                  <a:gd name="connsiteX0" fmla="*/ 69681 w 69680"/>
                  <a:gd name="connsiteY0" fmla="*/ 0 h 125972"/>
                  <a:gd name="connsiteX1" fmla="*/ 38232 w 69680"/>
                  <a:gd name="connsiteY1" fmla="*/ 125972 h 125972"/>
                  <a:gd name="connsiteX2" fmla="*/ 0 w 69680"/>
                  <a:gd name="connsiteY2" fmla="*/ 0 h 125972"/>
                </a:gdLst>
                <a:ahLst/>
                <a:cxnLst>
                  <a:cxn ang="0">
                    <a:pos x="connsiteX0" y="connsiteY0"/>
                  </a:cxn>
                  <a:cxn ang="0">
                    <a:pos x="connsiteX1" y="connsiteY1"/>
                  </a:cxn>
                  <a:cxn ang="0">
                    <a:pos x="connsiteX2" y="connsiteY2"/>
                  </a:cxn>
                </a:cxnLst>
                <a:rect l="l" t="t" r="r" b="b"/>
                <a:pathLst>
                  <a:path w="69680" h="125972">
                    <a:moveTo>
                      <a:pt x="69681" y="0"/>
                    </a:moveTo>
                    <a:lnTo>
                      <a:pt x="38232" y="125972"/>
                    </a:lnTo>
                    <a:lnTo>
                      <a:pt x="0" y="0"/>
                    </a:lnTo>
                    <a:close/>
                  </a:path>
                </a:pathLst>
              </a:custGeom>
              <a:grpFill/>
              <a:ln w="8809" cap="flat">
                <a:noFill/>
                <a:prstDash val="solid"/>
                <a:miter/>
              </a:ln>
            </p:spPr>
            <p:txBody>
              <a:bodyPr rtlCol="0" anchor="ctr"/>
              <a:lstStyle/>
              <a:p>
                <a:endParaRPr lang="en-US" sz="2400"/>
              </a:p>
            </p:txBody>
          </p:sp>
          <p:sp>
            <p:nvSpPr>
              <p:cNvPr id="4324" name="Freeform: Shape 4323">
                <a:extLst>
                  <a:ext uri="{FF2B5EF4-FFF2-40B4-BE49-F238E27FC236}">
                    <a16:creationId xmlns:a16="http://schemas.microsoft.com/office/drawing/2014/main" id="{40469838-9CAA-4A3E-8C4A-66CE92BE74AF}"/>
                  </a:ext>
                </a:extLst>
              </p:cNvPr>
              <p:cNvSpPr/>
              <p:nvPr/>
            </p:nvSpPr>
            <p:spPr>
              <a:xfrm>
                <a:off x="5225558" y="3908113"/>
                <a:ext cx="121479" cy="78754"/>
              </a:xfrm>
              <a:custGeom>
                <a:avLst/>
                <a:gdLst>
                  <a:gd name="connsiteX0" fmla="*/ 0 w 121479"/>
                  <a:gd name="connsiteY0" fmla="*/ 36030 h 78754"/>
                  <a:gd name="connsiteX1" fmla="*/ 121479 w 121479"/>
                  <a:gd name="connsiteY1" fmla="*/ 0 h 78754"/>
                  <a:gd name="connsiteX2" fmla="*/ 94435 w 121479"/>
                  <a:gd name="connsiteY2" fmla="*/ 78755 h 78754"/>
                </a:gdLst>
                <a:ahLst/>
                <a:cxnLst>
                  <a:cxn ang="0">
                    <a:pos x="connsiteX0" y="connsiteY0"/>
                  </a:cxn>
                  <a:cxn ang="0">
                    <a:pos x="connsiteX1" y="connsiteY1"/>
                  </a:cxn>
                  <a:cxn ang="0">
                    <a:pos x="connsiteX2" y="connsiteY2"/>
                  </a:cxn>
                </a:cxnLst>
                <a:rect l="l" t="t" r="r" b="b"/>
                <a:pathLst>
                  <a:path w="121479" h="78754">
                    <a:moveTo>
                      <a:pt x="0" y="36030"/>
                    </a:moveTo>
                    <a:lnTo>
                      <a:pt x="121479" y="0"/>
                    </a:lnTo>
                    <a:lnTo>
                      <a:pt x="94435" y="78755"/>
                    </a:lnTo>
                    <a:close/>
                  </a:path>
                </a:pathLst>
              </a:custGeom>
              <a:grpFill/>
              <a:ln w="8809" cap="flat">
                <a:noFill/>
                <a:prstDash val="solid"/>
                <a:miter/>
              </a:ln>
            </p:spPr>
            <p:txBody>
              <a:bodyPr rtlCol="0" anchor="ctr"/>
              <a:lstStyle/>
              <a:p>
                <a:endParaRPr lang="en-US" sz="2400"/>
              </a:p>
            </p:txBody>
          </p:sp>
          <p:sp>
            <p:nvSpPr>
              <p:cNvPr id="4325" name="Freeform: Shape 4324">
                <a:extLst>
                  <a:ext uri="{FF2B5EF4-FFF2-40B4-BE49-F238E27FC236}">
                    <a16:creationId xmlns:a16="http://schemas.microsoft.com/office/drawing/2014/main" id="{FFEF7F94-C3AD-4699-AED1-16B89B872932}"/>
                  </a:ext>
                </a:extLst>
              </p:cNvPr>
              <p:cNvSpPr/>
              <p:nvPr/>
            </p:nvSpPr>
            <p:spPr>
              <a:xfrm>
                <a:off x="5347037" y="3908113"/>
                <a:ext cx="92144" cy="78754"/>
              </a:xfrm>
              <a:custGeom>
                <a:avLst/>
                <a:gdLst>
                  <a:gd name="connsiteX0" fmla="*/ 92145 w 92144"/>
                  <a:gd name="connsiteY0" fmla="*/ 39377 h 78754"/>
                  <a:gd name="connsiteX1" fmla="*/ 0 w 92144"/>
                  <a:gd name="connsiteY1" fmla="*/ 0 h 78754"/>
                  <a:gd name="connsiteX2" fmla="*/ 17971 w 92144"/>
                  <a:gd name="connsiteY2" fmla="*/ 78755 h 78754"/>
                </a:gdLst>
                <a:ahLst/>
                <a:cxnLst>
                  <a:cxn ang="0">
                    <a:pos x="connsiteX0" y="connsiteY0"/>
                  </a:cxn>
                  <a:cxn ang="0">
                    <a:pos x="connsiteX1" y="connsiteY1"/>
                  </a:cxn>
                  <a:cxn ang="0">
                    <a:pos x="connsiteX2" y="connsiteY2"/>
                  </a:cxn>
                </a:cxnLst>
                <a:rect l="l" t="t" r="r" b="b"/>
                <a:pathLst>
                  <a:path w="92144" h="78754">
                    <a:moveTo>
                      <a:pt x="92145" y="39377"/>
                    </a:moveTo>
                    <a:lnTo>
                      <a:pt x="0" y="0"/>
                    </a:lnTo>
                    <a:lnTo>
                      <a:pt x="17971" y="78755"/>
                    </a:lnTo>
                    <a:close/>
                  </a:path>
                </a:pathLst>
              </a:custGeom>
              <a:grpFill/>
              <a:ln w="8809" cap="flat">
                <a:noFill/>
                <a:prstDash val="solid"/>
                <a:miter/>
              </a:ln>
            </p:spPr>
            <p:txBody>
              <a:bodyPr rtlCol="0" anchor="ctr"/>
              <a:lstStyle/>
              <a:p>
                <a:endParaRPr lang="en-US" sz="2400"/>
              </a:p>
            </p:txBody>
          </p:sp>
          <p:sp>
            <p:nvSpPr>
              <p:cNvPr id="4326" name="Freeform: Shape 4325">
                <a:extLst>
                  <a:ext uri="{FF2B5EF4-FFF2-40B4-BE49-F238E27FC236}">
                    <a16:creationId xmlns:a16="http://schemas.microsoft.com/office/drawing/2014/main" id="{8759101B-CB1C-4C97-BB3F-4776C95DA5AC}"/>
                  </a:ext>
                </a:extLst>
              </p:cNvPr>
              <p:cNvSpPr/>
              <p:nvPr/>
            </p:nvSpPr>
            <p:spPr>
              <a:xfrm>
                <a:off x="5439182" y="3947490"/>
                <a:ext cx="96285" cy="97782"/>
              </a:xfrm>
              <a:custGeom>
                <a:avLst/>
                <a:gdLst>
                  <a:gd name="connsiteX0" fmla="*/ 96285 w 96285"/>
                  <a:gd name="connsiteY0" fmla="*/ 97782 h 97782"/>
                  <a:gd name="connsiteX1" fmla="*/ 0 w 96285"/>
                  <a:gd name="connsiteY1" fmla="*/ 0 h 97782"/>
                  <a:gd name="connsiteX2" fmla="*/ 0 w 96285"/>
                  <a:gd name="connsiteY2" fmla="*/ 70826 h 97782"/>
                </a:gdLst>
                <a:ahLst/>
                <a:cxnLst>
                  <a:cxn ang="0">
                    <a:pos x="connsiteX0" y="connsiteY0"/>
                  </a:cxn>
                  <a:cxn ang="0">
                    <a:pos x="connsiteX1" y="connsiteY1"/>
                  </a:cxn>
                  <a:cxn ang="0">
                    <a:pos x="connsiteX2" y="connsiteY2"/>
                  </a:cxn>
                </a:cxnLst>
                <a:rect l="l" t="t" r="r" b="b"/>
                <a:pathLst>
                  <a:path w="96285" h="97782">
                    <a:moveTo>
                      <a:pt x="96285" y="97782"/>
                    </a:moveTo>
                    <a:lnTo>
                      <a:pt x="0" y="0"/>
                    </a:lnTo>
                    <a:lnTo>
                      <a:pt x="0" y="70826"/>
                    </a:lnTo>
                    <a:close/>
                  </a:path>
                </a:pathLst>
              </a:custGeom>
              <a:grpFill/>
              <a:ln w="8809" cap="flat">
                <a:noFill/>
                <a:prstDash val="solid"/>
                <a:miter/>
              </a:ln>
            </p:spPr>
            <p:txBody>
              <a:bodyPr rtlCol="0" anchor="ctr"/>
              <a:lstStyle/>
              <a:p>
                <a:endParaRPr lang="en-US" sz="2400"/>
              </a:p>
            </p:txBody>
          </p:sp>
          <p:sp>
            <p:nvSpPr>
              <p:cNvPr id="4327" name="Freeform: Shape 4326">
                <a:extLst>
                  <a:ext uri="{FF2B5EF4-FFF2-40B4-BE49-F238E27FC236}">
                    <a16:creationId xmlns:a16="http://schemas.microsoft.com/office/drawing/2014/main" id="{05B16EC7-57AE-4F34-B5D7-491655D81348}"/>
                  </a:ext>
                </a:extLst>
              </p:cNvPr>
              <p:cNvSpPr/>
              <p:nvPr/>
            </p:nvSpPr>
            <p:spPr>
              <a:xfrm>
                <a:off x="5135615" y="3944143"/>
                <a:ext cx="89942" cy="146145"/>
              </a:xfrm>
              <a:custGeom>
                <a:avLst/>
                <a:gdLst>
                  <a:gd name="connsiteX0" fmla="*/ 0 w 89942"/>
                  <a:gd name="connsiteY0" fmla="*/ 101130 h 146145"/>
                  <a:gd name="connsiteX1" fmla="*/ 89943 w 89942"/>
                  <a:gd name="connsiteY1" fmla="*/ 0 h 146145"/>
                  <a:gd name="connsiteX2" fmla="*/ 58494 w 89942"/>
                  <a:gd name="connsiteY2" fmla="*/ 146145 h 146145"/>
                </a:gdLst>
                <a:ahLst/>
                <a:cxnLst>
                  <a:cxn ang="0">
                    <a:pos x="connsiteX0" y="connsiteY0"/>
                  </a:cxn>
                  <a:cxn ang="0">
                    <a:pos x="connsiteX1" y="connsiteY1"/>
                  </a:cxn>
                  <a:cxn ang="0">
                    <a:pos x="connsiteX2" y="connsiteY2"/>
                  </a:cxn>
                </a:cxnLst>
                <a:rect l="l" t="t" r="r" b="b"/>
                <a:pathLst>
                  <a:path w="89942" h="146145">
                    <a:moveTo>
                      <a:pt x="0" y="101130"/>
                    </a:moveTo>
                    <a:lnTo>
                      <a:pt x="89943" y="0"/>
                    </a:lnTo>
                    <a:lnTo>
                      <a:pt x="58494" y="146145"/>
                    </a:lnTo>
                    <a:close/>
                  </a:path>
                </a:pathLst>
              </a:custGeom>
              <a:grpFill/>
              <a:ln w="8809" cap="flat">
                <a:noFill/>
                <a:prstDash val="solid"/>
                <a:miter/>
              </a:ln>
            </p:spPr>
            <p:txBody>
              <a:bodyPr rtlCol="0" anchor="ctr"/>
              <a:lstStyle/>
              <a:p>
                <a:endParaRPr lang="en-US" sz="2400"/>
              </a:p>
            </p:txBody>
          </p:sp>
          <p:sp>
            <p:nvSpPr>
              <p:cNvPr id="4328" name="Freeform: Shape 4327">
                <a:extLst>
                  <a:ext uri="{FF2B5EF4-FFF2-40B4-BE49-F238E27FC236}">
                    <a16:creationId xmlns:a16="http://schemas.microsoft.com/office/drawing/2014/main" id="{AE566B1E-911A-4D27-BC94-3D6DA9F80853}"/>
                  </a:ext>
                </a:extLst>
              </p:cNvPr>
              <p:cNvSpPr/>
              <p:nvPr/>
            </p:nvSpPr>
            <p:spPr>
              <a:xfrm>
                <a:off x="5053513" y="4045273"/>
                <a:ext cx="140595" cy="218117"/>
              </a:xfrm>
              <a:custGeom>
                <a:avLst/>
                <a:gdLst>
                  <a:gd name="connsiteX0" fmla="*/ 0 w 140595"/>
                  <a:gd name="connsiteY0" fmla="*/ 188959 h 218117"/>
                  <a:gd name="connsiteX1" fmla="*/ 82102 w 140595"/>
                  <a:gd name="connsiteY1" fmla="*/ 0 h 218117"/>
                  <a:gd name="connsiteX2" fmla="*/ 140596 w 140595"/>
                  <a:gd name="connsiteY2" fmla="*/ 218117 h 218117"/>
                </a:gdLst>
                <a:ahLst/>
                <a:cxnLst>
                  <a:cxn ang="0">
                    <a:pos x="connsiteX0" y="connsiteY0"/>
                  </a:cxn>
                  <a:cxn ang="0">
                    <a:pos x="connsiteX1" y="connsiteY1"/>
                  </a:cxn>
                  <a:cxn ang="0">
                    <a:pos x="connsiteX2" y="connsiteY2"/>
                  </a:cxn>
                </a:cxnLst>
                <a:rect l="l" t="t" r="r" b="b"/>
                <a:pathLst>
                  <a:path w="140595" h="218117">
                    <a:moveTo>
                      <a:pt x="0" y="188959"/>
                    </a:moveTo>
                    <a:lnTo>
                      <a:pt x="82102" y="0"/>
                    </a:lnTo>
                    <a:lnTo>
                      <a:pt x="140596" y="218117"/>
                    </a:lnTo>
                    <a:close/>
                  </a:path>
                </a:pathLst>
              </a:custGeom>
              <a:grpFill/>
              <a:ln w="8809" cap="flat">
                <a:noFill/>
                <a:prstDash val="solid"/>
                <a:miter/>
              </a:ln>
            </p:spPr>
            <p:txBody>
              <a:bodyPr rtlCol="0" anchor="ctr"/>
              <a:lstStyle/>
              <a:p>
                <a:endParaRPr lang="en-US" sz="2400"/>
              </a:p>
            </p:txBody>
          </p:sp>
          <p:sp>
            <p:nvSpPr>
              <p:cNvPr id="4329" name="Freeform: Shape 4328">
                <a:extLst>
                  <a:ext uri="{FF2B5EF4-FFF2-40B4-BE49-F238E27FC236}">
                    <a16:creationId xmlns:a16="http://schemas.microsoft.com/office/drawing/2014/main" id="{839F2BED-33C3-45DF-8065-279F8BFC3736}"/>
                  </a:ext>
                </a:extLst>
              </p:cNvPr>
              <p:cNvSpPr/>
              <p:nvPr/>
            </p:nvSpPr>
            <p:spPr>
              <a:xfrm>
                <a:off x="3588535" y="3908113"/>
                <a:ext cx="160592" cy="148435"/>
              </a:xfrm>
              <a:custGeom>
                <a:avLst/>
                <a:gdLst>
                  <a:gd name="connsiteX0" fmla="*/ 160593 w 160592"/>
                  <a:gd name="connsiteY0" fmla="*/ 62722 h 148435"/>
                  <a:gd name="connsiteX1" fmla="*/ 160593 w 160592"/>
                  <a:gd name="connsiteY1" fmla="*/ 148436 h 148435"/>
                  <a:gd name="connsiteX2" fmla="*/ 0 w 160592"/>
                  <a:gd name="connsiteY2" fmla="*/ 0 h 148435"/>
                </a:gdLst>
                <a:ahLst/>
                <a:cxnLst>
                  <a:cxn ang="0">
                    <a:pos x="connsiteX0" y="connsiteY0"/>
                  </a:cxn>
                  <a:cxn ang="0">
                    <a:pos x="connsiteX1" y="connsiteY1"/>
                  </a:cxn>
                  <a:cxn ang="0">
                    <a:pos x="connsiteX2" y="connsiteY2"/>
                  </a:cxn>
                </a:cxnLst>
                <a:rect l="l" t="t" r="r" b="b"/>
                <a:pathLst>
                  <a:path w="160592" h="148435">
                    <a:moveTo>
                      <a:pt x="160593" y="62722"/>
                    </a:moveTo>
                    <a:lnTo>
                      <a:pt x="160593" y="148436"/>
                    </a:lnTo>
                    <a:lnTo>
                      <a:pt x="0" y="0"/>
                    </a:lnTo>
                    <a:close/>
                  </a:path>
                </a:pathLst>
              </a:custGeom>
              <a:grpFill/>
              <a:ln w="8809" cap="flat">
                <a:noFill/>
                <a:prstDash val="solid"/>
                <a:miter/>
              </a:ln>
            </p:spPr>
            <p:txBody>
              <a:bodyPr rtlCol="0" anchor="ctr"/>
              <a:lstStyle/>
              <a:p>
                <a:endParaRPr lang="en-US" sz="2400"/>
              </a:p>
            </p:txBody>
          </p:sp>
          <p:sp>
            <p:nvSpPr>
              <p:cNvPr id="4330" name="Freeform: Shape 4329">
                <a:extLst>
                  <a:ext uri="{FF2B5EF4-FFF2-40B4-BE49-F238E27FC236}">
                    <a16:creationId xmlns:a16="http://schemas.microsoft.com/office/drawing/2014/main" id="{CDBA558F-CF37-402D-928F-D98375F2BE5B}"/>
                  </a:ext>
                </a:extLst>
              </p:cNvPr>
              <p:cNvSpPr/>
              <p:nvPr/>
            </p:nvSpPr>
            <p:spPr>
              <a:xfrm>
                <a:off x="3567833" y="3947490"/>
                <a:ext cx="181294" cy="178739"/>
              </a:xfrm>
              <a:custGeom>
                <a:avLst/>
                <a:gdLst>
                  <a:gd name="connsiteX0" fmla="*/ 155659 w 181294"/>
                  <a:gd name="connsiteY0" fmla="*/ 178739 h 178739"/>
                  <a:gd name="connsiteX1" fmla="*/ 181294 w 181294"/>
                  <a:gd name="connsiteY1" fmla="*/ 109058 h 178739"/>
                  <a:gd name="connsiteX2" fmla="*/ 0 w 181294"/>
                  <a:gd name="connsiteY2" fmla="*/ 0 h 178739"/>
                </a:gdLst>
                <a:ahLst/>
                <a:cxnLst>
                  <a:cxn ang="0">
                    <a:pos x="connsiteX0" y="connsiteY0"/>
                  </a:cxn>
                  <a:cxn ang="0">
                    <a:pos x="connsiteX1" y="connsiteY1"/>
                  </a:cxn>
                  <a:cxn ang="0">
                    <a:pos x="connsiteX2" y="connsiteY2"/>
                  </a:cxn>
                </a:cxnLst>
                <a:rect l="l" t="t" r="r" b="b"/>
                <a:pathLst>
                  <a:path w="181294" h="178739">
                    <a:moveTo>
                      <a:pt x="155659" y="178739"/>
                    </a:moveTo>
                    <a:lnTo>
                      <a:pt x="181294" y="109058"/>
                    </a:lnTo>
                    <a:lnTo>
                      <a:pt x="0" y="0"/>
                    </a:lnTo>
                    <a:close/>
                  </a:path>
                </a:pathLst>
              </a:custGeom>
              <a:grpFill/>
              <a:ln w="8809" cap="flat">
                <a:noFill/>
                <a:prstDash val="solid"/>
                <a:miter/>
              </a:ln>
            </p:spPr>
            <p:txBody>
              <a:bodyPr rtlCol="0" anchor="ctr"/>
              <a:lstStyle/>
              <a:p>
                <a:endParaRPr lang="en-US" sz="2400"/>
              </a:p>
            </p:txBody>
          </p:sp>
          <p:sp>
            <p:nvSpPr>
              <p:cNvPr id="4331" name="Freeform: Shape 4330">
                <a:extLst>
                  <a:ext uri="{FF2B5EF4-FFF2-40B4-BE49-F238E27FC236}">
                    <a16:creationId xmlns:a16="http://schemas.microsoft.com/office/drawing/2014/main" id="{39C79AE8-6394-4995-A93A-717F7BB34CA6}"/>
                  </a:ext>
                </a:extLst>
              </p:cNvPr>
              <p:cNvSpPr/>
              <p:nvPr/>
            </p:nvSpPr>
            <p:spPr>
              <a:xfrm>
                <a:off x="3316505" y="3786721"/>
                <a:ext cx="251327" cy="160768"/>
              </a:xfrm>
              <a:custGeom>
                <a:avLst/>
                <a:gdLst>
                  <a:gd name="connsiteX0" fmla="*/ 0 w 251327"/>
                  <a:gd name="connsiteY0" fmla="*/ 0 h 160768"/>
                  <a:gd name="connsiteX1" fmla="*/ 194068 w 251327"/>
                  <a:gd name="connsiteY1" fmla="*/ 22463 h 160768"/>
                  <a:gd name="connsiteX2" fmla="*/ 251328 w 251327"/>
                  <a:gd name="connsiteY2" fmla="*/ 160769 h 160768"/>
                </a:gdLst>
                <a:ahLst/>
                <a:cxnLst>
                  <a:cxn ang="0">
                    <a:pos x="connsiteX0" y="connsiteY0"/>
                  </a:cxn>
                  <a:cxn ang="0">
                    <a:pos x="connsiteX1" y="connsiteY1"/>
                  </a:cxn>
                  <a:cxn ang="0">
                    <a:pos x="connsiteX2" y="connsiteY2"/>
                  </a:cxn>
                </a:cxnLst>
                <a:rect l="l" t="t" r="r" b="b"/>
                <a:pathLst>
                  <a:path w="251327" h="160768">
                    <a:moveTo>
                      <a:pt x="0" y="0"/>
                    </a:moveTo>
                    <a:lnTo>
                      <a:pt x="194068" y="22463"/>
                    </a:lnTo>
                    <a:lnTo>
                      <a:pt x="251328" y="160769"/>
                    </a:lnTo>
                    <a:close/>
                  </a:path>
                </a:pathLst>
              </a:custGeom>
              <a:grpFill/>
              <a:ln w="8809" cap="flat">
                <a:noFill/>
                <a:prstDash val="solid"/>
                <a:miter/>
              </a:ln>
            </p:spPr>
            <p:txBody>
              <a:bodyPr rtlCol="0" anchor="ctr"/>
              <a:lstStyle/>
              <a:p>
                <a:endParaRPr lang="en-US" sz="2400"/>
              </a:p>
            </p:txBody>
          </p:sp>
          <p:sp>
            <p:nvSpPr>
              <p:cNvPr id="4332" name="Freeform: Shape 4331">
                <a:extLst>
                  <a:ext uri="{FF2B5EF4-FFF2-40B4-BE49-F238E27FC236}">
                    <a16:creationId xmlns:a16="http://schemas.microsoft.com/office/drawing/2014/main" id="{1A48C69D-C388-40E0-A2AF-D6DE70B8B4F8}"/>
                  </a:ext>
                </a:extLst>
              </p:cNvPr>
              <p:cNvSpPr/>
              <p:nvPr/>
            </p:nvSpPr>
            <p:spPr>
              <a:xfrm>
                <a:off x="4392203" y="1645193"/>
                <a:ext cx="323740" cy="112405"/>
              </a:xfrm>
              <a:custGeom>
                <a:avLst/>
                <a:gdLst>
                  <a:gd name="connsiteX0" fmla="*/ 323740 w 323740"/>
                  <a:gd name="connsiteY0" fmla="*/ 0 h 112405"/>
                  <a:gd name="connsiteX1" fmla="*/ 206841 w 323740"/>
                  <a:gd name="connsiteY1" fmla="*/ 112406 h 112405"/>
                  <a:gd name="connsiteX2" fmla="*/ 0 w 323740"/>
                  <a:gd name="connsiteY2" fmla="*/ 17971 h 112405"/>
                  <a:gd name="connsiteX3" fmla="*/ 323740 w 323740"/>
                  <a:gd name="connsiteY3" fmla="*/ 0 h 112405"/>
                </a:gdLst>
                <a:ahLst/>
                <a:cxnLst>
                  <a:cxn ang="0">
                    <a:pos x="connsiteX0" y="connsiteY0"/>
                  </a:cxn>
                  <a:cxn ang="0">
                    <a:pos x="connsiteX1" y="connsiteY1"/>
                  </a:cxn>
                  <a:cxn ang="0">
                    <a:pos x="connsiteX2" y="connsiteY2"/>
                  </a:cxn>
                  <a:cxn ang="0">
                    <a:pos x="connsiteX3" y="connsiteY3"/>
                  </a:cxn>
                </a:cxnLst>
                <a:rect l="l" t="t" r="r" b="b"/>
                <a:pathLst>
                  <a:path w="323740" h="112405">
                    <a:moveTo>
                      <a:pt x="323740" y="0"/>
                    </a:moveTo>
                    <a:cubicBezTo>
                      <a:pt x="284803" y="37439"/>
                      <a:pt x="245778" y="74967"/>
                      <a:pt x="206841" y="112406"/>
                    </a:cubicBezTo>
                    <a:cubicBezTo>
                      <a:pt x="137865" y="80957"/>
                      <a:pt x="68888" y="49420"/>
                      <a:pt x="0" y="17971"/>
                    </a:cubicBezTo>
                    <a:cubicBezTo>
                      <a:pt x="107913" y="11980"/>
                      <a:pt x="215827" y="5990"/>
                      <a:pt x="323740" y="0"/>
                    </a:cubicBezTo>
                    <a:close/>
                  </a:path>
                </a:pathLst>
              </a:custGeom>
              <a:grpFill/>
              <a:ln w="8809" cap="flat">
                <a:noFill/>
                <a:prstDash val="solid"/>
                <a:miter/>
              </a:ln>
            </p:spPr>
            <p:txBody>
              <a:bodyPr rtlCol="0" anchor="ctr"/>
              <a:lstStyle/>
              <a:p>
                <a:endParaRPr lang="en-US" sz="2400"/>
              </a:p>
            </p:txBody>
          </p:sp>
          <p:sp>
            <p:nvSpPr>
              <p:cNvPr id="4333" name="Freeform: Shape 4332">
                <a:extLst>
                  <a:ext uri="{FF2B5EF4-FFF2-40B4-BE49-F238E27FC236}">
                    <a16:creationId xmlns:a16="http://schemas.microsoft.com/office/drawing/2014/main" id="{31BE5F54-7F9B-4B06-80B6-96EB072A6389}"/>
                  </a:ext>
                </a:extLst>
              </p:cNvPr>
              <p:cNvSpPr/>
              <p:nvPr/>
            </p:nvSpPr>
            <p:spPr>
              <a:xfrm>
                <a:off x="4352737" y="1568728"/>
                <a:ext cx="349727" cy="114696"/>
              </a:xfrm>
              <a:custGeom>
                <a:avLst/>
                <a:gdLst>
                  <a:gd name="connsiteX0" fmla="*/ 0 w 349727"/>
                  <a:gd name="connsiteY0" fmla="*/ 114696 h 114696"/>
                  <a:gd name="connsiteX1" fmla="*/ 91088 w 349727"/>
                  <a:gd name="connsiteY1" fmla="*/ 0 h 114696"/>
                  <a:gd name="connsiteX2" fmla="*/ 349727 w 349727"/>
                  <a:gd name="connsiteY2" fmla="*/ 76464 h 114696"/>
                </a:gdLst>
                <a:ahLst/>
                <a:cxnLst>
                  <a:cxn ang="0">
                    <a:pos x="connsiteX0" y="connsiteY0"/>
                  </a:cxn>
                  <a:cxn ang="0">
                    <a:pos x="connsiteX1" y="connsiteY1"/>
                  </a:cxn>
                  <a:cxn ang="0">
                    <a:pos x="connsiteX2" y="connsiteY2"/>
                  </a:cxn>
                </a:cxnLst>
                <a:rect l="l" t="t" r="r" b="b"/>
                <a:pathLst>
                  <a:path w="349727" h="114696">
                    <a:moveTo>
                      <a:pt x="0" y="114696"/>
                    </a:moveTo>
                    <a:lnTo>
                      <a:pt x="91088" y="0"/>
                    </a:lnTo>
                    <a:lnTo>
                      <a:pt x="349727" y="76464"/>
                    </a:lnTo>
                    <a:close/>
                  </a:path>
                </a:pathLst>
              </a:custGeom>
              <a:grpFill/>
              <a:ln w="8809" cap="flat">
                <a:noFill/>
                <a:prstDash val="solid"/>
                <a:miter/>
              </a:ln>
            </p:spPr>
            <p:txBody>
              <a:bodyPr rtlCol="0" anchor="ctr"/>
              <a:lstStyle/>
              <a:p>
                <a:endParaRPr lang="en-US" sz="2400"/>
              </a:p>
            </p:txBody>
          </p:sp>
          <p:sp>
            <p:nvSpPr>
              <p:cNvPr id="4334" name="Freeform: Shape 4333">
                <a:extLst>
                  <a:ext uri="{FF2B5EF4-FFF2-40B4-BE49-F238E27FC236}">
                    <a16:creationId xmlns:a16="http://schemas.microsoft.com/office/drawing/2014/main" id="{B3838281-9198-41B7-8553-355E28E582C9}"/>
                  </a:ext>
                </a:extLst>
              </p:cNvPr>
              <p:cNvSpPr/>
              <p:nvPr/>
            </p:nvSpPr>
            <p:spPr>
              <a:xfrm>
                <a:off x="4394934" y="1708091"/>
                <a:ext cx="195124" cy="54000"/>
              </a:xfrm>
              <a:custGeom>
                <a:avLst/>
                <a:gdLst>
                  <a:gd name="connsiteX0" fmla="*/ 0 w 195124"/>
                  <a:gd name="connsiteY0" fmla="*/ 54001 h 54000"/>
                  <a:gd name="connsiteX1" fmla="*/ 195125 w 195124"/>
                  <a:gd name="connsiteY1" fmla="*/ 54001 h 54000"/>
                  <a:gd name="connsiteX2" fmla="*/ 55675 w 195124"/>
                  <a:gd name="connsiteY2" fmla="*/ 0 h 54000"/>
                </a:gdLst>
                <a:ahLst/>
                <a:cxnLst>
                  <a:cxn ang="0">
                    <a:pos x="connsiteX0" y="connsiteY0"/>
                  </a:cxn>
                  <a:cxn ang="0">
                    <a:pos x="connsiteX1" y="connsiteY1"/>
                  </a:cxn>
                  <a:cxn ang="0">
                    <a:pos x="connsiteX2" y="connsiteY2"/>
                  </a:cxn>
                </a:cxnLst>
                <a:rect l="l" t="t" r="r" b="b"/>
                <a:pathLst>
                  <a:path w="195124" h="54000">
                    <a:moveTo>
                      <a:pt x="0" y="54001"/>
                    </a:moveTo>
                    <a:lnTo>
                      <a:pt x="195125" y="54001"/>
                    </a:lnTo>
                    <a:lnTo>
                      <a:pt x="55675" y="0"/>
                    </a:lnTo>
                    <a:close/>
                  </a:path>
                </a:pathLst>
              </a:custGeom>
              <a:grpFill/>
              <a:ln w="8809" cap="flat">
                <a:noFill/>
                <a:prstDash val="solid"/>
                <a:miter/>
              </a:ln>
            </p:spPr>
            <p:txBody>
              <a:bodyPr rtlCol="0" anchor="ctr"/>
              <a:lstStyle/>
              <a:p>
                <a:endParaRPr lang="en-US" sz="2400"/>
              </a:p>
            </p:txBody>
          </p:sp>
          <p:sp>
            <p:nvSpPr>
              <p:cNvPr id="4335" name="Freeform: Shape 4334">
                <a:extLst>
                  <a:ext uri="{FF2B5EF4-FFF2-40B4-BE49-F238E27FC236}">
                    <a16:creationId xmlns:a16="http://schemas.microsoft.com/office/drawing/2014/main" id="{63525A9E-72A0-4526-9CDD-F67947DF4CBC}"/>
                  </a:ext>
                </a:extLst>
              </p:cNvPr>
              <p:cNvSpPr/>
              <p:nvPr/>
            </p:nvSpPr>
            <p:spPr>
              <a:xfrm>
                <a:off x="4191176" y="1945059"/>
                <a:ext cx="155131" cy="115841"/>
              </a:xfrm>
              <a:custGeom>
                <a:avLst/>
                <a:gdLst>
                  <a:gd name="connsiteX0" fmla="*/ 0 w 155131"/>
                  <a:gd name="connsiteY0" fmla="*/ 31449 h 115841"/>
                  <a:gd name="connsiteX1" fmla="*/ 89943 w 155131"/>
                  <a:gd name="connsiteY1" fmla="*/ 115842 h 115841"/>
                  <a:gd name="connsiteX2" fmla="*/ 155131 w 155131"/>
                  <a:gd name="connsiteY2" fmla="*/ 0 h 115841"/>
                </a:gdLst>
                <a:ahLst/>
                <a:cxnLst>
                  <a:cxn ang="0">
                    <a:pos x="connsiteX0" y="connsiteY0"/>
                  </a:cxn>
                  <a:cxn ang="0">
                    <a:pos x="connsiteX1" y="connsiteY1"/>
                  </a:cxn>
                  <a:cxn ang="0">
                    <a:pos x="connsiteX2" y="connsiteY2"/>
                  </a:cxn>
                </a:cxnLst>
                <a:rect l="l" t="t" r="r" b="b"/>
                <a:pathLst>
                  <a:path w="155131" h="115841">
                    <a:moveTo>
                      <a:pt x="0" y="31449"/>
                    </a:moveTo>
                    <a:lnTo>
                      <a:pt x="89943" y="115842"/>
                    </a:lnTo>
                    <a:lnTo>
                      <a:pt x="155131" y="0"/>
                    </a:lnTo>
                    <a:close/>
                  </a:path>
                </a:pathLst>
              </a:custGeom>
              <a:grpFill/>
              <a:ln w="8809" cap="flat">
                <a:noFill/>
                <a:prstDash val="solid"/>
                <a:miter/>
              </a:ln>
            </p:spPr>
            <p:txBody>
              <a:bodyPr rtlCol="0" anchor="ctr"/>
              <a:lstStyle/>
              <a:p>
                <a:endParaRPr lang="en-US" sz="2400"/>
              </a:p>
            </p:txBody>
          </p:sp>
          <p:sp>
            <p:nvSpPr>
              <p:cNvPr id="4336" name="Freeform: Shape 4335">
                <a:extLst>
                  <a:ext uri="{FF2B5EF4-FFF2-40B4-BE49-F238E27FC236}">
                    <a16:creationId xmlns:a16="http://schemas.microsoft.com/office/drawing/2014/main" id="{C0E05A88-6291-4BDC-A8DB-57A09E8CC6B7}"/>
                  </a:ext>
                </a:extLst>
              </p:cNvPr>
              <p:cNvSpPr/>
              <p:nvPr/>
            </p:nvSpPr>
            <p:spPr>
              <a:xfrm>
                <a:off x="4281118" y="1864102"/>
                <a:ext cx="130464" cy="233885"/>
              </a:xfrm>
              <a:custGeom>
                <a:avLst/>
                <a:gdLst>
                  <a:gd name="connsiteX0" fmla="*/ 130465 w 130464"/>
                  <a:gd name="connsiteY0" fmla="*/ 233886 h 233885"/>
                  <a:gd name="connsiteX1" fmla="*/ 0 w 130464"/>
                  <a:gd name="connsiteY1" fmla="*/ 196799 h 233885"/>
                  <a:gd name="connsiteX2" fmla="*/ 130465 w 130464"/>
                  <a:gd name="connsiteY2" fmla="*/ 0 h 233885"/>
                </a:gdLst>
                <a:ahLst/>
                <a:cxnLst>
                  <a:cxn ang="0">
                    <a:pos x="connsiteX0" y="connsiteY0"/>
                  </a:cxn>
                  <a:cxn ang="0">
                    <a:pos x="connsiteX1" y="connsiteY1"/>
                  </a:cxn>
                  <a:cxn ang="0">
                    <a:pos x="connsiteX2" y="connsiteY2"/>
                  </a:cxn>
                </a:cxnLst>
                <a:rect l="l" t="t" r="r" b="b"/>
                <a:pathLst>
                  <a:path w="130464" h="233885">
                    <a:moveTo>
                      <a:pt x="130465" y="233886"/>
                    </a:moveTo>
                    <a:lnTo>
                      <a:pt x="0" y="196799"/>
                    </a:lnTo>
                    <a:lnTo>
                      <a:pt x="130465" y="0"/>
                    </a:lnTo>
                    <a:close/>
                  </a:path>
                </a:pathLst>
              </a:custGeom>
              <a:grpFill/>
              <a:ln w="8809" cap="flat">
                <a:noFill/>
                <a:prstDash val="solid"/>
                <a:miter/>
              </a:ln>
            </p:spPr>
            <p:txBody>
              <a:bodyPr rtlCol="0" anchor="ctr"/>
              <a:lstStyle/>
              <a:p>
                <a:endParaRPr lang="en-US" sz="2400"/>
              </a:p>
            </p:txBody>
          </p:sp>
          <p:sp>
            <p:nvSpPr>
              <p:cNvPr id="4337" name="Freeform: Shape 4336">
                <a:extLst>
                  <a:ext uri="{FF2B5EF4-FFF2-40B4-BE49-F238E27FC236}">
                    <a16:creationId xmlns:a16="http://schemas.microsoft.com/office/drawing/2014/main" id="{4D82111F-C1BD-4F75-9E2E-F1F559DAB481}"/>
                  </a:ext>
                </a:extLst>
              </p:cNvPr>
              <p:cNvSpPr/>
              <p:nvPr/>
            </p:nvSpPr>
            <p:spPr>
              <a:xfrm>
                <a:off x="4411495" y="1945059"/>
                <a:ext cx="229392" cy="152928"/>
              </a:xfrm>
              <a:custGeom>
                <a:avLst/>
                <a:gdLst>
                  <a:gd name="connsiteX0" fmla="*/ 229393 w 229392"/>
                  <a:gd name="connsiteY0" fmla="*/ 107913 h 152928"/>
                  <a:gd name="connsiteX1" fmla="*/ 0 w 229392"/>
                  <a:gd name="connsiteY1" fmla="*/ 152929 h 152928"/>
                  <a:gd name="connsiteX2" fmla="*/ 71972 w 229392"/>
                  <a:gd name="connsiteY2" fmla="*/ 0 h 152928"/>
                  <a:gd name="connsiteX3" fmla="*/ 229393 w 229392"/>
                  <a:gd name="connsiteY3" fmla="*/ 107913 h 152928"/>
                </a:gdLst>
                <a:ahLst/>
                <a:cxnLst>
                  <a:cxn ang="0">
                    <a:pos x="connsiteX0" y="connsiteY0"/>
                  </a:cxn>
                  <a:cxn ang="0">
                    <a:pos x="connsiteX1" y="connsiteY1"/>
                  </a:cxn>
                  <a:cxn ang="0">
                    <a:pos x="connsiteX2" y="connsiteY2"/>
                  </a:cxn>
                  <a:cxn ang="0">
                    <a:pos x="connsiteX3" y="connsiteY3"/>
                  </a:cxn>
                </a:cxnLst>
                <a:rect l="l" t="t" r="r" b="b"/>
                <a:pathLst>
                  <a:path w="229392" h="152928">
                    <a:moveTo>
                      <a:pt x="229393" y="107913"/>
                    </a:moveTo>
                    <a:cubicBezTo>
                      <a:pt x="152929" y="122889"/>
                      <a:pt x="76464" y="137865"/>
                      <a:pt x="0" y="152929"/>
                    </a:cubicBezTo>
                    <a:lnTo>
                      <a:pt x="71972" y="0"/>
                    </a:lnTo>
                    <a:cubicBezTo>
                      <a:pt x="124474" y="35942"/>
                      <a:pt x="176978" y="71972"/>
                      <a:pt x="229393" y="107913"/>
                    </a:cubicBezTo>
                    <a:close/>
                  </a:path>
                </a:pathLst>
              </a:custGeom>
              <a:grpFill/>
              <a:ln w="8809" cap="flat">
                <a:noFill/>
                <a:prstDash val="solid"/>
                <a:miter/>
              </a:ln>
            </p:spPr>
            <p:txBody>
              <a:bodyPr rtlCol="0" anchor="ctr"/>
              <a:lstStyle/>
              <a:p>
                <a:endParaRPr lang="en-US" sz="2400"/>
              </a:p>
            </p:txBody>
          </p:sp>
          <p:sp>
            <p:nvSpPr>
              <p:cNvPr id="4338" name="Freeform: Shape 4337">
                <a:extLst>
                  <a:ext uri="{FF2B5EF4-FFF2-40B4-BE49-F238E27FC236}">
                    <a16:creationId xmlns:a16="http://schemas.microsoft.com/office/drawing/2014/main" id="{8E23A1BD-B1C9-436E-B35D-4E6F6A694E7D}"/>
                  </a:ext>
                </a:extLst>
              </p:cNvPr>
              <p:cNvSpPr/>
              <p:nvPr/>
            </p:nvSpPr>
            <p:spPr>
              <a:xfrm>
                <a:off x="4757874" y="1724740"/>
                <a:ext cx="107913" cy="278195"/>
              </a:xfrm>
              <a:custGeom>
                <a:avLst/>
                <a:gdLst>
                  <a:gd name="connsiteX0" fmla="*/ 0 w 107913"/>
                  <a:gd name="connsiteY0" fmla="*/ 278196 h 278195"/>
                  <a:gd name="connsiteX1" fmla="*/ 107913 w 107913"/>
                  <a:gd name="connsiteY1" fmla="*/ 161826 h 278195"/>
                  <a:gd name="connsiteX2" fmla="*/ 0 w 107913"/>
                  <a:gd name="connsiteY2" fmla="*/ 0 h 278195"/>
                </a:gdLst>
                <a:ahLst/>
                <a:cxnLst>
                  <a:cxn ang="0">
                    <a:pos x="connsiteX0" y="connsiteY0"/>
                  </a:cxn>
                  <a:cxn ang="0">
                    <a:pos x="connsiteX1" y="connsiteY1"/>
                  </a:cxn>
                  <a:cxn ang="0">
                    <a:pos x="connsiteX2" y="connsiteY2"/>
                  </a:cxn>
                </a:cxnLst>
                <a:rect l="l" t="t" r="r" b="b"/>
                <a:pathLst>
                  <a:path w="107913" h="278195">
                    <a:moveTo>
                      <a:pt x="0" y="278196"/>
                    </a:moveTo>
                    <a:lnTo>
                      <a:pt x="107913" y="161826"/>
                    </a:lnTo>
                    <a:lnTo>
                      <a:pt x="0" y="0"/>
                    </a:lnTo>
                    <a:close/>
                  </a:path>
                </a:pathLst>
              </a:custGeom>
              <a:grpFill/>
              <a:ln w="8809" cap="flat">
                <a:noFill/>
                <a:prstDash val="solid"/>
                <a:miter/>
              </a:ln>
            </p:spPr>
            <p:txBody>
              <a:bodyPr rtlCol="0" anchor="ctr"/>
              <a:lstStyle/>
              <a:p>
                <a:endParaRPr lang="en-US" sz="2400"/>
              </a:p>
            </p:txBody>
          </p:sp>
          <p:sp>
            <p:nvSpPr>
              <p:cNvPr id="4339" name="Freeform: Shape 4338">
                <a:extLst>
                  <a:ext uri="{FF2B5EF4-FFF2-40B4-BE49-F238E27FC236}">
                    <a16:creationId xmlns:a16="http://schemas.microsoft.com/office/drawing/2014/main" id="{C57CEE04-DB0D-46C5-A30B-E529E83B887C}"/>
                  </a:ext>
                </a:extLst>
              </p:cNvPr>
              <p:cNvSpPr/>
              <p:nvPr/>
            </p:nvSpPr>
            <p:spPr>
              <a:xfrm>
                <a:off x="4573497" y="1834856"/>
                <a:ext cx="184377" cy="240668"/>
              </a:xfrm>
              <a:custGeom>
                <a:avLst/>
                <a:gdLst>
                  <a:gd name="connsiteX0" fmla="*/ 0 w 184377"/>
                  <a:gd name="connsiteY0" fmla="*/ 240669 h 240668"/>
                  <a:gd name="connsiteX1" fmla="*/ 184378 w 184377"/>
                  <a:gd name="connsiteY1" fmla="*/ 168080 h 240668"/>
                  <a:gd name="connsiteX2" fmla="*/ 0 w 184377"/>
                  <a:gd name="connsiteY2" fmla="*/ 0 h 240668"/>
                </a:gdLst>
                <a:ahLst/>
                <a:cxnLst>
                  <a:cxn ang="0">
                    <a:pos x="connsiteX0" y="connsiteY0"/>
                  </a:cxn>
                  <a:cxn ang="0">
                    <a:pos x="connsiteX1" y="connsiteY1"/>
                  </a:cxn>
                  <a:cxn ang="0">
                    <a:pos x="connsiteX2" y="connsiteY2"/>
                  </a:cxn>
                </a:cxnLst>
                <a:rect l="l" t="t" r="r" b="b"/>
                <a:pathLst>
                  <a:path w="184377" h="240668">
                    <a:moveTo>
                      <a:pt x="0" y="240669"/>
                    </a:moveTo>
                    <a:lnTo>
                      <a:pt x="184378" y="168080"/>
                    </a:lnTo>
                    <a:lnTo>
                      <a:pt x="0" y="0"/>
                    </a:lnTo>
                    <a:close/>
                  </a:path>
                </a:pathLst>
              </a:custGeom>
              <a:grpFill/>
              <a:ln w="8809" cap="flat">
                <a:noFill/>
                <a:prstDash val="solid"/>
                <a:miter/>
              </a:ln>
            </p:spPr>
            <p:txBody>
              <a:bodyPr rtlCol="0" anchor="ctr"/>
              <a:lstStyle/>
              <a:p>
                <a:endParaRPr lang="en-US" sz="2400"/>
              </a:p>
            </p:txBody>
          </p:sp>
          <p:sp>
            <p:nvSpPr>
              <p:cNvPr id="4340" name="Freeform: Shape 4339">
                <a:extLst>
                  <a:ext uri="{FF2B5EF4-FFF2-40B4-BE49-F238E27FC236}">
                    <a16:creationId xmlns:a16="http://schemas.microsoft.com/office/drawing/2014/main" id="{7D80F3AC-96D1-4542-9B1F-E56D20764F0A}"/>
                  </a:ext>
                </a:extLst>
              </p:cNvPr>
              <p:cNvSpPr/>
              <p:nvPr/>
            </p:nvSpPr>
            <p:spPr>
              <a:xfrm>
                <a:off x="4572000" y="1384351"/>
                <a:ext cx="420817" cy="502215"/>
              </a:xfrm>
              <a:custGeom>
                <a:avLst/>
                <a:gdLst>
                  <a:gd name="connsiteX0" fmla="*/ 0 w 420817"/>
                  <a:gd name="connsiteY0" fmla="*/ 22464 h 502215"/>
                  <a:gd name="connsiteX1" fmla="*/ 245602 w 420817"/>
                  <a:gd name="connsiteY1" fmla="*/ 9338 h 502215"/>
                  <a:gd name="connsiteX2" fmla="*/ 420818 w 420817"/>
                  <a:gd name="connsiteY2" fmla="*/ 0 h 502215"/>
                  <a:gd name="connsiteX3" fmla="*/ 293788 w 420817"/>
                  <a:gd name="connsiteY3" fmla="*/ 502215 h 502215"/>
                </a:gdLst>
                <a:ahLst/>
                <a:cxnLst>
                  <a:cxn ang="0">
                    <a:pos x="connsiteX0" y="connsiteY0"/>
                  </a:cxn>
                  <a:cxn ang="0">
                    <a:pos x="connsiteX1" y="connsiteY1"/>
                  </a:cxn>
                  <a:cxn ang="0">
                    <a:pos x="connsiteX2" y="connsiteY2"/>
                  </a:cxn>
                  <a:cxn ang="0">
                    <a:pos x="connsiteX3" y="connsiteY3"/>
                  </a:cxn>
                </a:cxnLst>
                <a:rect l="l" t="t" r="r" b="b"/>
                <a:pathLst>
                  <a:path w="420817" h="502215">
                    <a:moveTo>
                      <a:pt x="0" y="22464"/>
                    </a:moveTo>
                    <a:lnTo>
                      <a:pt x="245602" y="9338"/>
                    </a:lnTo>
                    <a:lnTo>
                      <a:pt x="420818" y="0"/>
                    </a:lnTo>
                    <a:lnTo>
                      <a:pt x="293788" y="502215"/>
                    </a:lnTo>
                    <a:close/>
                  </a:path>
                </a:pathLst>
              </a:custGeom>
              <a:grpFill/>
              <a:ln w="8809" cap="flat">
                <a:noFill/>
                <a:prstDash val="solid"/>
                <a:miter/>
              </a:ln>
            </p:spPr>
            <p:txBody>
              <a:bodyPr rtlCol="0" anchor="ctr"/>
              <a:lstStyle/>
              <a:p>
                <a:endParaRPr lang="en-US" sz="2400"/>
              </a:p>
            </p:txBody>
          </p:sp>
          <p:sp>
            <p:nvSpPr>
              <p:cNvPr id="4341" name="Freeform: Shape 4340">
                <a:extLst>
                  <a:ext uri="{FF2B5EF4-FFF2-40B4-BE49-F238E27FC236}">
                    <a16:creationId xmlns:a16="http://schemas.microsoft.com/office/drawing/2014/main" id="{824D6DF0-D83F-4293-83BB-030741079567}"/>
                  </a:ext>
                </a:extLst>
              </p:cNvPr>
              <p:cNvSpPr/>
              <p:nvPr/>
            </p:nvSpPr>
            <p:spPr>
              <a:xfrm>
                <a:off x="4913798" y="1384351"/>
                <a:ext cx="494727" cy="200939"/>
              </a:xfrm>
              <a:custGeom>
                <a:avLst/>
                <a:gdLst>
                  <a:gd name="connsiteX0" fmla="*/ 494728 w 494727"/>
                  <a:gd name="connsiteY0" fmla="*/ 0 h 200939"/>
                  <a:gd name="connsiteX1" fmla="*/ 0 w 494727"/>
                  <a:gd name="connsiteY1" fmla="*/ 0 h 200939"/>
                  <a:gd name="connsiteX2" fmla="*/ 174599 w 494727"/>
                  <a:gd name="connsiteY2" fmla="*/ 200939 h 200939"/>
                </a:gdLst>
                <a:ahLst/>
                <a:cxnLst>
                  <a:cxn ang="0">
                    <a:pos x="connsiteX0" y="connsiteY0"/>
                  </a:cxn>
                  <a:cxn ang="0">
                    <a:pos x="connsiteX1" y="connsiteY1"/>
                  </a:cxn>
                  <a:cxn ang="0">
                    <a:pos x="connsiteX2" y="connsiteY2"/>
                  </a:cxn>
                </a:cxnLst>
                <a:rect l="l" t="t" r="r" b="b"/>
                <a:pathLst>
                  <a:path w="494727" h="200939">
                    <a:moveTo>
                      <a:pt x="494728" y="0"/>
                    </a:moveTo>
                    <a:lnTo>
                      <a:pt x="0" y="0"/>
                    </a:lnTo>
                    <a:lnTo>
                      <a:pt x="174599" y="200939"/>
                    </a:lnTo>
                    <a:close/>
                  </a:path>
                </a:pathLst>
              </a:custGeom>
              <a:grpFill/>
              <a:ln w="8809" cap="flat">
                <a:noFill/>
                <a:prstDash val="solid"/>
                <a:miter/>
              </a:ln>
            </p:spPr>
            <p:txBody>
              <a:bodyPr rtlCol="0" anchor="ctr"/>
              <a:lstStyle/>
              <a:p>
                <a:endParaRPr lang="en-US" sz="2400"/>
              </a:p>
            </p:txBody>
          </p:sp>
          <p:sp>
            <p:nvSpPr>
              <p:cNvPr id="4342" name="Freeform: Shape 4341">
                <a:extLst>
                  <a:ext uri="{FF2B5EF4-FFF2-40B4-BE49-F238E27FC236}">
                    <a16:creationId xmlns:a16="http://schemas.microsoft.com/office/drawing/2014/main" id="{817C9AF2-4763-424B-A631-96824BF8ACEC}"/>
                  </a:ext>
                </a:extLst>
              </p:cNvPr>
              <p:cNvSpPr/>
              <p:nvPr/>
            </p:nvSpPr>
            <p:spPr>
              <a:xfrm>
                <a:off x="4392115" y="1445047"/>
                <a:ext cx="660605" cy="218116"/>
              </a:xfrm>
              <a:custGeom>
                <a:avLst/>
                <a:gdLst>
                  <a:gd name="connsiteX0" fmla="*/ 0 w 660605"/>
                  <a:gd name="connsiteY0" fmla="*/ 218117 h 218116"/>
                  <a:gd name="connsiteX1" fmla="*/ 181382 w 660605"/>
                  <a:gd name="connsiteY1" fmla="*/ 0 h 218116"/>
                  <a:gd name="connsiteX2" fmla="*/ 660606 w 660605"/>
                  <a:gd name="connsiteY2" fmla="*/ 200146 h 218116"/>
                </a:gdLst>
                <a:ahLst/>
                <a:cxnLst>
                  <a:cxn ang="0">
                    <a:pos x="connsiteX0" y="connsiteY0"/>
                  </a:cxn>
                  <a:cxn ang="0">
                    <a:pos x="connsiteX1" y="connsiteY1"/>
                  </a:cxn>
                  <a:cxn ang="0">
                    <a:pos x="connsiteX2" y="connsiteY2"/>
                  </a:cxn>
                </a:cxnLst>
                <a:rect l="l" t="t" r="r" b="b"/>
                <a:pathLst>
                  <a:path w="660605" h="218116">
                    <a:moveTo>
                      <a:pt x="0" y="218117"/>
                    </a:moveTo>
                    <a:lnTo>
                      <a:pt x="181382" y="0"/>
                    </a:lnTo>
                    <a:lnTo>
                      <a:pt x="660606" y="200146"/>
                    </a:lnTo>
                    <a:close/>
                  </a:path>
                </a:pathLst>
              </a:custGeom>
              <a:grpFill/>
              <a:ln w="8809" cap="flat">
                <a:noFill/>
                <a:prstDash val="solid"/>
                <a:miter/>
              </a:ln>
            </p:spPr>
            <p:txBody>
              <a:bodyPr rtlCol="0" anchor="ctr"/>
              <a:lstStyle/>
              <a:p>
                <a:endParaRPr lang="en-US" sz="2400"/>
              </a:p>
            </p:txBody>
          </p:sp>
          <p:sp>
            <p:nvSpPr>
              <p:cNvPr id="4343" name="Freeform: Shape 4342">
                <a:extLst>
                  <a:ext uri="{FF2B5EF4-FFF2-40B4-BE49-F238E27FC236}">
                    <a16:creationId xmlns:a16="http://schemas.microsoft.com/office/drawing/2014/main" id="{DE2269ED-9874-49D2-882F-49A74EB52ACD}"/>
                  </a:ext>
                </a:extLst>
              </p:cNvPr>
              <p:cNvSpPr/>
              <p:nvPr/>
            </p:nvSpPr>
            <p:spPr>
              <a:xfrm>
                <a:off x="4191176" y="1802614"/>
                <a:ext cx="398882" cy="218909"/>
              </a:xfrm>
              <a:custGeom>
                <a:avLst/>
                <a:gdLst>
                  <a:gd name="connsiteX0" fmla="*/ 48099 w 398882"/>
                  <a:gd name="connsiteY0" fmla="*/ 0 h 218909"/>
                  <a:gd name="connsiteX1" fmla="*/ 0 w 398882"/>
                  <a:gd name="connsiteY1" fmla="*/ 173895 h 218909"/>
                  <a:gd name="connsiteX2" fmla="*/ 398883 w 398882"/>
                  <a:gd name="connsiteY2" fmla="*/ 218910 h 218909"/>
                </a:gdLst>
                <a:ahLst/>
                <a:cxnLst>
                  <a:cxn ang="0">
                    <a:pos x="connsiteX0" y="connsiteY0"/>
                  </a:cxn>
                  <a:cxn ang="0">
                    <a:pos x="connsiteX1" y="connsiteY1"/>
                  </a:cxn>
                  <a:cxn ang="0">
                    <a:pos x="connsiteX2" y="connsiteY2"/>
                  </a:cxn>
                </a:cxnLst>
                <a:rect l="l" t="t" r="r" b="b"/>
                <a:pathLst>
                  <a:path w="398882" h="218909">
                    <a:moveTo>
                      <a:pt x="48099" y="0"/>
                    </a:moveTo>
                    <a:lnTo>
                      <a:pt x="0" y="173895"/>
                    </a:lnTo>
                    <a:lnTo>
                      <a:pt x="398883" y="218910"/>
                    </a:lnTo>
                    <a:close/>
                  </a:path>
                </a:pathLst>
              </a:custGeom>
              <a:grpFill/>
              <a:ln w="8809" cap="flat">
                <a:noFill/>
                <a:prstDash val="solid"/>
                <a:miter/>
              </a:ln>
            </p:spPr>
            <p:txBody>
              <a:bodyPr rtlCol="0" anchor="ctr"/>
              <a:lstStyle/>
              <a:p>
                <a:endParaRPr lang="en-US" sz="2400"/>
              </a:p>
            </p:txBody>
          </p:sp>
          <p:sp>
            <p:nvSpPr>
              <p:cNvPr id="4344" name="Freeform: Shape 4343">
                <a:extLst>
                  <a:ext uri="{FF2B5EF4-FFF2-40B4-BE49-F238E27FC236}">
                    <a16:creationId xmlns:a16="http://schemas.microsoft.com/office/drawing/2014/main" id="{D381F82D-FA12-4CC9-AB3C-BE22AECD706F}"/>
                  </a:ext>
                </a:extLst>
              </p:cNvPr>
              <p:cNvSpPr/>
              <p:nvPr/>
            </p:nvSpPr>
            <p:spPr>
              <a:xfrm>
                <a:off x="4239274" y="1618148"/>
                <a:ext cx="374657" cy="236968"/>
              </a:xfrm>
              <a:custGeom>
                <a:avLst/>
                <a:gdLst>
                  <a:gd name="connsiteX0" fmla="*/ 166318 w 374657"/>
                  <a:gd name="connsiteY0" fmla="*/ 0 h 236968"/>
                  <a:gd name="connsiteX1" fmla="*/ 0 w 374657"/>
                  <a:gd name="connsiteY1" fmla="*/ 184466 h 236968"/>
                  <a:gd name="connsiteX2" fmla="*/ 374657 w 374657"/>
                  <a:gd name="connsiteY2" fmla="*/ 236969 h 236968"/>
                </a:gdLst>
                <a:ahLst/>
                <a:cxnLst>
                  <a:cxn ang="0">
                    <a:pos x="connsiteX0" y="connsiteY0"/>
                  </a:cxn>
                  <a:cxn ang="0">
                    <a:pos x="connsiteX1" y="connsiteY1"/>
                  </a:cxn>
                  <a:cxn ang="0">
                    <a:pos x="connsiteX2" y="connsiteY2"/>
                  </a:cxn>
                </a:cxnLst>
                <a:rect l="l" t="t" r="r" b="b"/>
                <a:pathLst>
                  <a:path w="374657" h="236968">
                    <a:moveTo>
                      <a:pt x="166318" y="0"/>
                    </a:moveTo>
                    <a:lnTo>
                      <a:pt x="0" y="184466"/>
                    </a:lnTo>
                    <a:lnTo>
                      <a:pt x="374657" y="236969"/>
                    </a:lnTo>
                    <a:close/>
                  </a:path>
                </a:pathLst>
              </a:custGeom>
              <a:grpFill/>
              <a:ln w="8809" cap="flat">
                <a:noFill/>
                <a:prstDash val="solid"/>
                <a:miter/>
              </a:ln>
            </p:spPr>
            <p:txBody>
              <a:bodyPr rtlCol="0" anchor="ctr"/>
              <a:lstStyle/>
              <a:p>
                <a:endParaRPr lang="en-US" sz="2400"/>
              </a:p>
            </p:txBody>
          </p:sp>
          <p:sp>
            <p:nvSpPr>
              <p:cNvPr id="4345" name="Freeform: Shape 4344">
                <a:extLst>
                  <a:ext uri="{FF2B5EF4-FFF2-40B4-BE49-F238E27FC236}">
                    <a16:creationId xmlns:a16="http://schemas.microsoft.com/office/drawing/2014/main" id="{61BC4554-EAE6-47E3-9F0C-1E2CA6694E12}"/>
                  </a:ext>
                </a:extLst>
              </p:cNvPr>
              <p:cNvSpPr/>
              <p:nvPr/>
            </p:nvSpPr>
            <p:spPr>
              <a:xfrm>
                <a:off x="4865788" y="1384351"/>
                <a:ext cx="550930" cy="377740"/>
              </a:xfrm>
              <a:custGeom>
                <a:avLst/>
                <a:gdLst>
                  <a:gd name="connsiteX0" fmla="*/ 0 w 550930"/>
                  <a:gd name="connsiteY0" fmla="*/ 6783 h 377740"/>
                  <a:gd name="connsiteX1" fmla="*/ 550931 w 550930"/>
                  <a:gd name="connsiteY1" fmla="*/ 377741 h 377740"/>
                  <a:gd name="connsiteX2" fmla="*/ 542738 w 550930"/>
                  <a:gd name="connsiteY2" fmla="*/ 0 h 377740"/>
                </a:gdLst>
                <a:ahLst/>
                <a:cxnLst>
                  <a:cxn ang="0">
                    <a:pos x="connsiteX0" y="connsiteY0"/>
                  </a:cxn>
                  <a:cxn ang="0">
                    <a:pos x="connsiteX1" y="connsiteY1"/>
                  </a:cxn>
                  <a:cxn ang="0">
                    <a:pos x="connsiteX2" y="connsiteY2"/>
                  </a:cxn>
                </a:cxnLst>
                <a:rect l="l" t="t" r="r" b="b"/>
                <a:pathLst>
                  <a:path w="550930" h="377740">
                    <a:moveTo>
                      <a:pt x="0" y="6783"/>
                    </a:moveTo>
                    <a:lnTo>
                      <a:pt x="550931" y="377741"/>
                    </a:lnTo>
                    <a:lnTo>
                      <a:pt x="542738" y="0"/>
                    </a:lnTo>
                    <a:close/>
                  </a:path>
                </a:pathLst>
              </a:custGeom>
              <a:grpFill/>
              <a:ln w="8809" cap="flat">
                <a:noFill/>
                <a:prstDash val="solid"/>
                <a:miter/>
              </a:ln>
            </p:spPr>
            <p:txBody>
              <a:bodyPr rtlCol="0" anchor="ctr"/>
              <a:lstStyle/>
              <a:p>
                <a:endParaRPr lang="en-US" sz="2400"/>
              </a:p>
            </p:txBody>
          </p:sp>
          <p:sp>
            <p:nvSpPr>
              <p:cNvPr id="4346" name="Freeform: Shape 4345">
                <a:extLst>
                  <a:ext uri="{FF2B5EF4-FFF2-40B4-BE49-F238E27FC236}">
                    <a16:creationId xmlns:a16="http://schemas.microsoft.com/office/drawing/2014/main" id="{B2E475A2-EA9A-4D13-B34D-3DFAC37FC22E}"/>
                  </a:ext>
                </a:extLst>
              </p:cNvPr>
              <p:cNvSpPr/>
              <p:nvPr/>
            </p:nvSpPr>
            <p:spPr>
              <a:xfrm>
                <a:off x="5490892" y="1909030"/>
                <a:ext cx="799087" cy="377828"/>
              </a:xfrm>
              <a:custGeom>
                <a:avLst/>
                <a:gdLst>
                  <a:gd name="connsiteX0" fmla="*/ 12069 w 799087"/>
                  <a:gd name="connsiteY0" fmla="*/ 0 h 377828"/>
                  <a:gd name="connsiteX1" fmla="*/ 0 w 799087"/>
                  <a:gd name="connsiteY1" fmla="*/ 377829 h 377828"/>
                  <a:gd name="connsiteX2" fmla="*/ 799087 w 799087"/>
                  <a:gd name="connsiteY2" fmla="*/ 361267 h 377828"/>
                  <a:gd name="connsiteX3" fmla="*/ 12069 w 799087"/>
                  <a:gd name="connsiteY3" fmla="*/ 0 h 377828"/>
                </a:gdLst>
                <a:ahLst/>
                <a:cxnLst>
                  <a:cxn ang="0">
                    <a:pos x="connsiteX0" y="connsiteY0"/>
                  </a:cxn>
                  <a:cxn ang="0">
                    <a:pos x="connsiteX1" y="connsiteY1"/>
                  </a:cxn>
                  <a:cxn ang="0">
                    <a:pos x="connsiteX2" y="connsiteY2"/>
                  </a:cxn>
                  <a:cxn ang="0">
                    <a:pos x="connsiteX3" y="connsiteY3"/>
                  </a:cxn>
                </a:cxnLst>
                <a:rect l="l" t="t" r="r" b="b"/>
                <a:pathLst>
                  <a:path w="799087" h="377828">
                    <a:moveTo>
                      <a:pt x="12069" y="0"/>
                    </a:moveTo>
                    <a:cubicBezTo>
                      <a:pt x="8016" y="125972"/>
                      <a:pt x="4052" y="251944"/>
                      <a:pt x="0" y="377829"/>
                    </a:cubicBezTo>
                    <a:cubicBezTo>
                      <a:pt x="266392" y="372279"/>
                      <a:pt x="532696" y="366817"/>
                      <a:pt x="799087" y="361267"/>
                    </a:cubicBezTo>
                    <a:lnTo>
                      <a:pt x="12069" y="0"/>
                    </a:lnTo>
                    <a:close/>
                  </a:path>
                </a:pathLst>
              </a:custGeom>
              <a:grpFill/>
              <a:ln w="8809" cap="flat">
                <a:noFill/>
                <a:prstDash val="solid"/>
                <a:miter/>
              </a:ln>
            </p:spPr>
            <p:txBody>
              <a:bodyPr rtlCol="0" anchor="ctr"/>
              <a:lstStyle/>
              <a:p>
                <a:endParaRPr lang="en-US" sz="2400"/>
              </a:p>
            </p:txBody>
          </p:sp>
          <p:sp>
            <p:nvSpPr>
              <p:cNvPr id="4347" name="Freeform: Shape 4346">
                <a:extLst>
                  <a:ext uri="{FF2B5EF4-FFF2-40B4-BE49-F238E27FC236}">
                    <a16:creationId xmlns:a16="http://schemas.microsoft.com/office/drawing/2014/main" id="{DAF11DB6-B822-4D78-9FFE-9EC74DA4F216}"/>
                  </a:ext>
                </a:extLst>
              </p:cNvPr>
              <p:cNvSpPr/>
              <p:nvPr/>
            </p:nvSpPr>
            <p:spPr>
              <a:xfrm>
                <a:off x="4913798" y="1848334"/>
                <a:ext cx="806486" cy="358976"/>
              </a:xfrm>
              <a:custGeom>
                <a:avLst/>
                <a:gdLst>
                  <a:gd name="connsiteX0" fmla="*/ 0 w 806486"/>
                  <a:gd name="connsiteY0" fmla="*/ 358977 h 358976"/>
                  <a:gd name="connsiteX1" fmla="*/ 806487 w 806486"/>
                  <a:gd name="connsiteY1" fmla="*/ 148436 h 358976"/>
                  <a:gd name="connsiteX2" fmla="*/ 347790 w 806486"/>
                  <a:gd name="connsiteY2" fmla="*/ 0 h 358976"/>
                  <a:gd name="connsiteX3" fmla="*/ 0 w 806486"/>
                  <a:gd name="connsiteY3" fmla="*/ 358977 h 358976"/>
                </a:gdLst>
                <a:ahLst/>
                <a:cxnLst>
                  <a:cxn ang="0">
                    <a:pos x="connsiteX0" y="connsiteY0"/>
                  </a:cxn>
                  <a:cxn ang="0">
                    <a:pos x="connsiteX1" y="connsiteY1"/>
                  </a:cxn>
                  <a:cxn ang="0">
                    <a:pos x="connsiteX2" y="connsiteY2"/>
                  </a:cxn>
                  <a:cxn ang="0">
                    <a:pos x="connsiteX3" y="connsiteY3"/>
                  </a:cxn>
                </a:cxnLst>
                <a:rect l="l" t="t" r="r" b="b"/>
                <a:pathLst>
                  <a:path w="806486" h="358976">
                    <a:moveTo>
                      <a:pt x="0" y="358977"/>
                    </a:moveTo>
                    <a:cubicBezTo>
                      <a:pt x="268858" y="288767"/>
                      <a:pt x="537629" y="218646"/>
                      <a:pt x="806487" y="148436"/>
                    </a:cubicBezTo>
                    <a:cubicBezTo>
                      <a:pt x="653558" y="98928"/>
                      <a:pt x="500630" y="49508"/>
                      <a:pt x="347790" y="0"/>
                    </a:cubicBezTo>
                    <a:cubicBezTo>
                      <a:pt x="231859" y="119718"/>
                      <a:pt x="115930" y="239347"/>
                      <a:pt x="0" y="358977"/>
                    </a:cubicBezTo>
                    <a:close/>
                  </a:path>
                </a:pathLst>
              </a:custGeom>
              <a:grpFill/>
              <a:ln w="8809" cap="flat">
                <a:noFill/>
                <a:prstDash val="solid"/>
                <a:miter/>
              </a:ln>
            </p:spPr>
            <p:txBody>
              <a:bodyPr rtlCol="0" anchor="ctr"/>
              <a:lstStyle/>
              <a:p>
                <a:endParaRPr lang="en-US" sz="2400"/>
              </a:p>
            </p:txBody>
          </p:sp>
          <p:sp>
            <p:nvSpPr>
              <p:cNvPr id="4348" name="Freeform: Shape 4347">
                <a:extLst>
                  <a:ext uri="{FF2B5EF4-FFF2-40B4-BE49-F238E27FC236}">
                    <a16:creationId xmlns:a16="http://schemas.microsoft.com/office/drawing/2014/main" id="{7DE799AD-81F4-444C-B848-0FF0C8FA8DE9}"/>
                  </a:ext>
                </a:extLst>
              </p:cNvPr>
              <p:cNvSpPr/>
              <p:nvPr/>
            </p:nvSpPr>
            <p:spPr>
              <a:xfrm>
                <a:off x="6377719" y="1596125"/>
                <a:ext cx="970074" cy="842516"/>
              </a:xfrm>
              <a:custGeom>
                <a:avLst/>
                <a:gdLst>
                  <a:gd name="connsiteX0" fmla="*/ 0 w 970074"/>
                  <a:gd name="connsiteY0" fmla="*/ 350344 h 842516"/>
                  <a:gd name="connsiteX1" fmla="*/ 970074 w 970074"/>
                  <a:gd name="connsiteY1" fmla="*/ 842517 h 842516"/>
                  <a:gd name="connsiteX2" fmla="*/ 752750 w 970074"/>
                  <a:gd name="connsiteY2" fmla="*/ 0 h 842516"/>
                  <a:gd name="connsiteX3" fmla="*/ 0 w 970074"/>
                  <a:gd name="connsiteY3" fmla="*/ 350344 h 842516"/>
                </a:gdLst>
                <a:ahLst/>
                <a:cxnLst>
                  <a:cxn ang="0">
                    <a:pos x="connsiteX0" y="connsiteY0"/>
                  </a:cxn>
                  <a:cxn ang="0">
                    <a:pos x="connsiteX1" y="connsiteY1"/>
                  </a:cxn>
                  <a:cxn ang="0">
                    <a:pos x="connsiteX2" y="connsiteY2"/>
                  </a:cxn>
                  <a:cxn ang="0">
                    <a:pos x="connsiteX3" y="connsiteY3"/>
                  </a:cxn>
                </a:cxnLst>
                <a:rect l="l" t="t" r="r" b="b"/>
                <a:pathLst>
                  <a:path w="970074" h="842516">
                    <a:moveTo>
                      <a:pt x="0" y="350344"/>
                    </a:moveTo>
                    <a:cubicBezTo>
                      <a:pt x="323388" y="514372"/>
                      <a:pt x="646687" y="678400"/>
                      <a:pt x="970074" y="842517"/>
                    </a:cubicBezTo>
                    <a:cubicBezTo>
                      <a:pt x="897663" y="561678"/>
                      <a:pt x="825250" y="280839"/>
                      <a:pt x="752750" y="0"/>
                    </a:cubicBezTo>
                    <a:lnTo>
                      <a:pt x="0" y="350344"/>
                    </a:lnTo>
                    <a:close/>
                  </a:path>
                </a:pathLst>
              </a:custGeom>
              <a:grpFill/>
              <a:ln w="8809" cap="flat">
                <a:noFill/>
                <a:prstDash val="solid"/>
                <a:miter/>
              </a:ln>
            </p:spPr>
            <p:txBody>
              <a:bodyPr rtlCol="0" anchor="ctr"/>
              <a:lstStyle/>
              <a:p>
                <a:endParaRPr lang="en-US" sz="2400"/>
              </a:p>
            </p:txBody>
          </p:sp>
          <p:sp>
            <p:nvSpPr>
              <p:cNvPr id="4349" name="Freeform: Shape 4348">
                <a:extLst>
                  <a:ext uri="{FF2B5EF4-FFF2-40B4-BE49-F238E27FC236}">
                    <a16:creationId xmlns:a16="http://schemas.microsoft.com/office/drawing/2014/main" id="{6DED384E-86CA-4D6F-A8B5-EEA6C42FDC81}"/>
                  </a:ext>
                </a:extLst>
              </p:cNvPr>
              <p:cNvSpPr/>
              <p:nvPr/>
            </p:nvSpPr>
            <p:spPr>
              <a:xfrm>
                <a:off x="6352965" y="2450975"/>
                <a:ext cx="636996" cy="320744"/>
              </a:xfrm>
              <a:custGeom>
                <a:avLst/>
                <a:gdLst>
                  <a:gd name="connsiteX0" fmla="*/ 193363 w 636996"/>
                  <a:gd name="connsiteY0" fmla="*/ 0 h 320744"/>
                  <a:gd name="connsiteX1" fmla="*/ 636997 w 636996"/>
                  <a:gd name="connsiteY1" fmla="*/ 320745 h 320744"/>
                  <a:gd name="connsiteX2" fmla="*/ 0 w 636996"/>
                  <a:gd name="connsiteY2" fmla="*/ 98135 h 320744"/>
                </a:gdLst>
                <a:ahLst/>
                <a:cxnLst>
                  <a:cxn ang="0">
                    <a:pos x="connsiteX0" y="connsiteY0"/>
                  </a:cxn>
                  <a:cxn ang="0">
                    <a:pos x="connsiteX1" y="connsiteY1"/>
                  </a:cxn>
                  <a:cxn ang="0">
                    <a:pos x="connsiteX2" y="connsiteY2"/>
                  </a:cxn>
                </a:cxnLst>
                <a:rect l="l" t="t" r="r" b="b"/>
                <a:pathLst>
                  <a:path w="636996" h="320744">
                    <a:moveTo>
                      <a:pt x="193363" y="0"/>
                    </a:moveTo>
                    <a:lnTo>
                      <a:pt x="636997" y="320745"/>
                    </a:lnTo>
                    <a:lnTo>
                      <a:pt x="0" y="98135"/>
                    </a:lnTo>
                    <a:close/>
                  </a:path>
                </a:pathLst>
              </a:custGeom>
              <a:grpFill/>
              <a:ln w="8809" cap="flat">
                <a:noFill/>
                <a:prstDash val="solid"/>
                <a:miter/>
              </a:ln>
            </p:spPr>
            <p:txBody>
              <a:bodyPr rtlCol="0" anchor="ctr"/>
              <a:lstStyle/>
              <a:p>
                <a:endParaRPr lang="en-US" sz="2400"/>
              </a:p>
            </p:txBody>
          </p:sp>
          <p:sp>
            <p:nvSpPr>
              <p:cNvPr id="4350" name="Freeform: Shape 4349">
                <a:extLst>
                  <a:ext uri="{FF2B5EF4-FFF2-40B4-BE49-F238E27FC236}">
                    <a16:creationId xmlns:a16="http://schemas.microsoft.com/office/drawing/2014/main" id="{A3246341-1D95-47CA-B158-537AAD39FE1B}"/>
                  </a:ext>
                </a:extLst>
              </p:cNvPr>
              <p:cNvSpPr/>
              <p:nvPr/>
            </p:nvSpPr>
            <p:spPr>
              <a:xfrm>
                <a:off x="2192181" y="1411307"/>
                <a:ext cx="653646" cy="704651"/>
              </a:xfrm>
              <a:custGeom>
                <a:avLst/>
                <a:gdLst>
                  <a:gd name="connsiteX0" fmla="*/ 0 w 653646"/>
                  <a:gd name="connsiteY0" fmla="*/ 40170 h 704651"/>
                  <a:gd name="connsiteX1" fmla="*/ 653646 w 653646"/>
                  <a:gd name="connsiteY1" fmla="*/ 0 h 704651"/>
                  <a:gd name="connsiteX2" fmla="*/ 206841 w 653646"/>
                  <a:gd name="connsiteY2" fmla="*/ 704652 h 704651"/>
                </a:gdLst>
                <a:ahLst/>
                <a:cxnLst>
                  <a:cxn ang="0">
                    <a:pos x="connsiteX0" y="connsiteY0"/>
                  </a:cxn>
                  <a:cxn ang="0">
                    <a:pos x="connsiteX1" y="connsiteY1"/>
                  </a:cxn>
                  <a:cxn ang="0">
                    <a:pos x="connsiteX2" y="connsiteY2"/>
                  </a:cxn>
                </a:cxnLst>
                <a:rect l="l" t="t" r="r" b="b"/>
                <a:pathLst>
                  <a:path w="653646" h="704651">
                    <a:moveTo>
                      <a:pt x="0" y="40170"/>
                    </a:moveTo>
                    <a:lnTo>
                      <a:pt x="653646" y="0"/>
                    </a:lnTo>
                    <a:lnTo>
                      <a:pt x="206841" y="704652"/>
                    </a:lnTo>
                    <a:close/>
                  </a:path>
                </a:pathLst>
              </a:custGeom>
              <a:grpFill/>
              <a:ln w="8809" cap="flat">
                <a:noFill/>
                <a:prstDash val="solid"/>
                <a:miter/>
              </a:ln>
            </p:spPr>
            <p:txBody>
              <a:bodyPr rtlCol="0" anchor="ctr"/>
              <a:lstStyle/>
              <a:p>
                <a:endParaRPr lang="en-US" sz="2400"/>
              </a:p>
            </p:txBody>
          </p:sp>
          <p:sp>
            <p:nvSpPr>
              <p:cNvPr id="4351" name="Freeform: Shape 4350">
                <a:extLst>
                  <a:ext uri="{FF2B5EF4-FFF2-40B4-BE49-F238E27FC236}">
                    <a16:creationId xmlns:a16="http://schemas.microsoft.com/office/drawing/2014/main" id="{CF2E4A6D-E68E-4DEB-9BE6-624606CBE440}"/>
                  </a:ext>
                </a:extLst>
              </p:cNvPr>
              <p:cNvSpPr/>
              <p:nvPr/>
            </p:nvSpPr>
            <p:spPr>
              <a:xfrm>
                <a:off x="4854512" y="3501125"/>
                <a:ext cx="336160" cy="572601"/>
              </a:xfrm>
              <a:custGeom>
                <a:avLst/>
                <a:gdLst>
                  <a:gd name="connsiteX0" fmla="*/ 96725 w 336160"/>
                  <a:gd name="connsiteY0" fmla="*/ 0 h 572601"/>
                  <a:gd name="connsiteX1" fmla="*/ 336161 w 336160"/>
                  <a:gd name="connsiteY1" fmla="*/ 113904 h 572601"/>
                  <a:gd name="connsiteX2" fmla="*/ 0 w 336160"/>
                  <a:gd name="connsiteY2" fmla="*/ 572601 h 572601"/>
                </a:gdLst>
                <a:ahLst/>
                <a:cxnLst>
                  <a:cxn ang="0">
                    <a:pos x="connsiteX0" y="connsiteY0"/>
                  </a:cxn>
                  <a:cxn ang="0">
                    <a:pos x="connsiteX1" y="connsiteY1"/>
                  </a:cxn>
                  <a:cxn ang="0">
                    <a:pos x="connsiteX2" y="connsiteY2"/>
                  </a:cxn>
                </a:cxnLst>
                <a:rect l="l" t="t" r="r" b="b"/>
                <a:pathLst>
                  <a:path w="336160" h="572601">
                    <a:moveTo>
                      <a:pt x="96725" y="0"/>
                    </a:moveTo>
                    <a:lnTo>
                      <a:pt x="336161" y="113904"/>
                    </a:lnTo>
                    <a:lnTo>
                      <a:pt x="0" y="572601"/>
                    </a:lnTo>
                    <a:close/>
                  </a:path>
                </a:pathLst>
              </a:custGeom>
              <a:grpFill/>
              <a:ln w="8809" cap="flat">
                <a:noFill/>
                <a:prstDash val="solid"/>
                <a:miter/>
              </a:ln>
            </p:spPr>
            <p:txBody>
              <a:bodyPr rtlCol="0" anchor="ctr"/>
              <a:lstStyle/>
              <a:p>
                <a:endParaRPr lang="en-US" sz="2400"/>
              </a:p>
            </p:txBody>
          </p:sp>
          <p:sp>
            <p:nvSpPr>
              <p:cNvPr id="4352" name="Freeform: Shape 4351">
                <a:extLst>
                  <a:ext uri="{FF2B5EF4-FFF2-40B4-BE49-F238E27FC236}">
                    <a16:creationId xmlns:a16="http://schemas.microsoft.com/office/drawing/2014/main" id="{F62B1164-7D0B-4B23-98B0-1A606A464264}"/>
                  </a:ext>
                </a:extLst>
              </p:cNvPr>
              <p:cNvSpPr/>
              <p:nvPr/>
            </p:nvSpPr>
            <p:spPr>
              <a:xfrm>
                <a:off x="4757874" y="3555126"/>
                <a:ext cx="377740" cy="352986"/>
              </a:xfrm>
              <a:custGeom>
                <a:avLst/>
                <a:gdLst>
                  <a:gd name="connsiteX0" fmla="*/ 0 w 377740"/>
                  <a:gd name="connsiteY0" fmla="*/ 125884 h 352986"/>
                  <a:gd name="connsiteX1" fmla="*/ 377741 w 377740"/>
                  <a:gd name="connsiteY1" fmla="*/ 0 h 352986"/>
                  <a:gd name="connsiteX2" fmla="*/ 38409 w 377740"/>
                  <a:gd name="connsiteY2" fmla="*/ 352987 h 352986"/>
                </a:gdLst>
                <a:ahLst/>
                <a:cxnLst>
                  <a:cxn ang="0">
                    <a:pos x="connsiteX0" y="connsiteY0"/>
                  </a:cxn>
                  <a:cxn ang="0">
                    <a:pos x="connsiteX1" y="connsiteY1"/>
                  </a:cxn>
                  <a:cxn ang="0">
                    <a:pos x="connsiteX2" y="connsiteY2"/>
                  </a:cxn>
                </a:cxnLst>
                <a:rect l="l" t="t" r="r" b="b"/>
                <a:pathLst>
                  <a:path w="377740" h="352986">
                    <a:moveTo>
                      <a:pt x="0" y="125884"/>
                    </a:moveTo>
                    <a:lnTo>
                      <a:pt x="377741" y="0"/>
                    </a:lnTo>
                    <a:lnTo>
                      <a:pt x="38409" y="352987"/>
                    </a:lnTo>
                    <a:close/>
                  </a:path>
                </a:pathLst>
              </a:custGeom>
              <a:grpFill/>
              <a:ln w="8809" cap="flat">
                <a:noFill/>
                <a:prstDash val="solid"/>
                <a:miter/>
              </a:ln>
            </p:spPr>
            <p:txBody>
              <a:bodyPr rtlCol="0" anchor="ctr"/>
              <a:lstStyle/>
              <a:p>
                <a:endParaRPr lang="en-US" sz="2400"/>
              </a:p>
            </p:txBody>
          </p:sp>
          <p:sp>
            <p:nvSpPr>
              <p:cNvPr id="4353" name="Freeform: Shape 4352">
                <a:extLst>
                  <a:ext uri="{FF2B5EF4-FFF2-40B4-BE49-F238E27FC236}">
                    <a16:creationId xmlns:a16="http://schemas.microsoft.com/office/drawing/2014/main" id="{F227D026-DBF9-4C77-AE1C-9C0F55B45740}"/>
                  </a:ext>
                </a:extLst>
              </p:cNvPr>
              <p:cNvSpPr/>
              <p:nvPr/>
            </p:nvSpPr>
            <p:spPr>
              <a:xfrm>
                <a:off x="4281118" y="3582082"/>
                <a:ext cx="253001" cy="397649"/>
              </a:xfrm>
              <a:custGeom>
                <a:avLst/>
                <a:gdLst>
                  <a:gd name="connsiteX0" fmla="*/ 0 w 253001"/>
                  <a:gd name="connsiteY0" fmla="*/ 0 h 397649"/>
                  <a:gd name="connsiteX1" fmla="*/ 253002 w 253001"/>
                  <a:gd name="connsiteY1" fmla="*/ 10395 h 397649"/>
                  <a:gd name="connsiteX2" fmla="*/ 48098 w 253001"/>
                  <a:gd name="connsiteY2" fmla="*/ 397649 h 397649"/>
                </a:gdLst>
                <a:ahLst/>
                <a:cxnLst>
                  <a:cxn ang="0">
                    <a:pos x="connsiteX0" y="connsiteY0"/>
                  </a:cxn>
                  <a:cxn ang="0">
                    <a:pos x="connsiteX1" y="connsiteY1"/>
                  </a:cxn>
                  <a:cxn ang="0">
                    <a:pos x="connsiteX2" y="connsiteY2"/>
                  </a:cxn>
                </a:cxnLst>
                <a:rect l="l" t="t" r="r" b="b"/>
                <a:pathLst>
                  <a:path w="253001" h="397649">
                    <a:moveTo>
                      <a:pt x="0" y="0"/>
                    </a:moveTo>
                    <a:lnTo>
                      <a:pt x="253002" y="10395"/>
                    </a:lnTo>
                    <a:lnTo>
                      <a:pt x="48098" y="397649"/>
                    </a:lnTo>
                    <a:close/>
                  </a:path>
                </a:pathLst>
              </a:custGeom>
              <a:grpFill/>
              <a:ln w="8809" cap="flat">
                <a:noFill/>
                <a:prstDash val="solid"/>
                <a:miter/>
              </a:ln>
            </p:spPr>
            <p:txBody>
              <a:bodyPr rtlCol="0" anchor="ctr"/>
              <a:lstStyle/>
              <a:p>
                <a:endParaRPr lang="en-US" sz="2400"/>
              </a:p>
            </p:txBody>
          </p:sp>
          <p:sp>
            <p:nvSpPr>
              <p:cNvPr id="4354" name="Freeform: Shape 4353">
                <a:extLst>
                  <a:ext uri="{FF2B5EF4-FFF2-40B4-BE49-F238E27FC236}">
                    <a16:creationId xmlns:a16="http://schemas.microsoft.com/office/drawing/2014/main" id="{96C211B4-71F6-49C7-B56F-25C3EF7085FF}"/>
                  </a:ext>
                </a:extLst>
              </p:cNvPr>
              <p:cNvSpPr/>
              <p:nvPr/>
            </p:nvSpPr>
            <p:spPr>
              <a:xfrm>
                <a:off x="4191176" y="3555126"/>
                <a:ext cx="306826" cy="242871"/>
              </a:xfrm>
              <a:custGeom>
                <a:avLst/>
                <a:gdLst>
                  <a:gd name="connsiteX0" fmla="*/ 0 w 306826"/>
                  <a:gd name="connsiteY0" fmla="*/ 125884 h 242871"/>
                  <a:gd name="connsiteX1" fmla="*/ 236088 w 306826"/>
                  <a:gd name="connsiteY1" fmla="*/ 0 h 242871"/>
                  <a:gd name="connsiteX2" fmla="*/ 306826 w 306826"/>
                  <a:gd name="connsiteY2" fmla="*/ 242871 h 242871"/>
                </a:gdLst>
                <a:ahLst/>
                <a:cxnLst>
                  <a:cxn ang="0">
                    <a:pos x="connsiteX0" y="connsiteY0"/>
                  </a:cxn>
                  <a:cxn ang="0">
                    <a:pos x="connsiteX1" y="connsiteY1"/>
                  </a:cxn>
                  <a:cxn ang="0">
                    <a:pos x="connsiteX2" y="connsiteY2"/>
                  </a:cxn>
                </a:cxnLst>
                <a:rect l="l" t="t" r="r" b="b"/>
                <a:pathLst>
                  <a:path w="306826" h="242871">
                    <a:moveTo>
                      <a:pt x="0" y="125884"/>
                    </a:moveTo>
                    <a:lnTo>
                      <a:pt x="236088" y="0"/>
                    </a:lnTo>
                    <a:lnTo>
                      <a:pt x="306826" y="242871"/>
                    </a:lnTo>
                    <a:close/>
                  </a:path>
                </a:pathLst>
              </a:custGeom>
              <a:grpFill/>
              <a:ln w="8809" cap="flat">
                <a:noFill/>
                <a:prstDash val="solid"/>
                <a:miter/>
              </a:ln>
            </p:spPr>
            <p:txBody>
              <a:bodyPr rtlCol="0" anchor="ctr"/>
              <a:lstStyle/>
              <a:p>
                <a:endParaRPr lang="en-US" sz="2400"/>
              </a:p>
            </p:txBody>
          </p:sp>
          <p:sp>
            <p:nvSpPr>
              <p:cNvPr id="4355" name="Freeform: Shape 4354">
                <a:extLst>
                  <a:ext uri="{FF2B5EF4-FFF2-40B4-BE49-F238E27FC236}">
                    <a16:creationId xmlns:a16="http://schemas.microsoft.com/office/drawing/2014/main" id="{9DD57CB2-3C6C-4CDB-81F0-7C83EF89C5DF}"/>
                  </a:ext>
                </a:extLst>
              </p:cNvPr>
              <p:cNvSpPr/>
              <p:nvPr/>
            </p:nvSpPr>
            <p:spPr>
              <a:xfrm>
                <a:off x="4405593" y="3592477"/>
                <a:ext cx="235295" cy="272910"/>
              </a:xfrm>
              <a:custGeom>
                <a:avLst/>
                <a:gdLst>
                  <a:gd name="connsiteX0" fmla="*/ 128527 w 235295"/>
                  <a:gd name="connsiteY0" fmla="*/ 0 h 272910"/>
                  <a:gd name="connsiteX1" fmla="*/ 235295 w 235295"/>
                  <a:gd name="connsiteY1" fmla="*/ 182968 h 272910"/>
                  <a:gd name="connsiteX2" fmla="*/ 0 w 235295"/>
                  <a:gd name="connsiteY2" fmla="*/ 272911 h 272910"/>
                </a:gdLst>
                <a:ahLst/>
                <a:cxnLst>
                  <a:cxn ang="0">
                    <a:pos x="connsiteX0" y="connsiteY0"/>
                  </a:cxn>
                  <a:cxn ang="0">
                    <a:pos x="connsiteX1" y="connsiteY1"/>
                  </a:cxn>
                  <a:cxn ang="0">
                    <a:pos x="connsiteX2" y="connsiteY2"/>
                  </a:cxn>
                </a:cxnLst>
                <a:rect l="l" t="t" r="r" b="b"/>
                <a:pathLst>
                  <a:path w="235295" h="272910">
                    <a:moveTo>
                      <a:pt x="128527" y="0"/>
                    </a:moveTo>
                    <a:lnTo>
                      <a:pt x="235295" y="182968"/>
                    </a:lnTo>
                    <a:lnTo>
                      <a:pt x="0" y="272911"/>
                    </a:lnTo>
                    <a:close/>
                  </a:path>
                </a:pathLst>
              </a:custGeom>
              <a:grpFill/>
              <a:ln w="8809" cap="flat">
                <a:noFill/>
                <a:prstDash val="solid"/>
                <a:miter/>
              </a:ln>
            </p:spPr>
            <p:txBody>
              <a:bodyPr rtlCol="0" anchor="ctr"/>
              <a:lstStyle/>
              <a:p>
                <a:endParaRPr lang="en-US" sz="2400"/>
              </a:p>
            </p:txBody>
          </p:sp>
          <p:sp>
            <p:nvSpPr>
              <p:cNvPr id="4356" name="Freeform: Shape 4355">
                <a:extLst>
                  <a:ext uri="{FF2B5EF4-FFF2-40B4-BE49-F238E27FC236}">
                    <a16:creationId xmlns:a16="http://schemas.microsoft.com/office/drawing/2014/main" id="{85696C36-7214-4DDB-B6F3-63F724B4BA23}"/>
                  </a:ext>
                </a:extLst>
              </p:cNvPr>
              <p:cNvSpPr/>
              <p:nvPr/>
            </p:nvSpPr>
            <p:spPr>
              <a:xfrm>
                <a:off x="4999248" y="3555126"/>
                <a:ext cx="228600" cy="337306"/>
              </a:xfrm>
              <a:custGeom>
                <a:avLst/>
                <a:gdLst>
                  <a:gd name="connsiteX0" fmla="*/ 98752 w 228600"/>
                  <a:gd name="connsiteY0" fmla="*/ 0 h 337306"/>
                  <a:gd name="connsiteX1" fmla="*/ 228600 w 228600"/>
                  <a:gd name="connsiteY1" fmla="*/ 249742 h 337306"/>
                  <a:gd name="connsiteX2" fmla="*/ 0 w 228600"/>
                  <a:gd name="connsiteY2" fmla="*/ 337306 h 337306"/>
                </a:gdLst>
                <a:ahLst/>
                <a:cxnLst>
                  <a:cxn ang="0">
                    <a:pos x="connsiteX0" y="connsiteY0"/>
                  </a:cxn>
                  <a:cxn ang="0">
                    <a:pos x="connsiteX1" y="connsiteY1"/>
                  </a:cxn>
                  <a:cxn ang="0">
                    <a:pos x="connsiteX2" y="connsiteY2"/>
                  </a:cxn>
                </a:cxnLst>
                <a:rect l="l" t="t" r="r" b="b"/>
                <a:pathLst>
                  <a:path w="228600" h="337306">
                    <a:moveTo>
                      <a:pt x="98752" y="0"/>
                    </a:moveTo>
                    <a:lnTo>
                      <a:pt x="228600" y="249742"/>
                    </a:lnTo>
                    <a:lnTo>
                      <a:pt x="0" y="337306"/>
                    </a:lnTo>
                    <a:close/>
                  </a:path>
                </a:pathLst>
              </a:custGeom>
              <a:grpFill/>
              <a:ln w="8809" cap="flat">
                <a:noFill/>
                <a:prstDash val="solid"/>
                <a:miter/>
              </a:ln>
            </p:spPr>
            <p:txBody>
              <a:bodyPr rtlCol="0" anchor="ctr"/>
              <a:lstStyle/>
              <a:p>
                <a:endParaRPr lang="en-US" sz="2400"/>
              </a:p>
            </p:txBody>
          </p:sp>
          <p:sp>
            <p:nvSpPr>
              <p:cNvPr id="4357" name="Freeform: Shape 4356">
                <a:extLst>
                  <a:ext uri="{FF2B5EF4-FFF2-40B4-BE49-F238E27FC236}">
                    <a16:creationId xmlns:a16="http://schemas.microsoft.com/office/drawing/2014/main" id="{5724C7FE-BE91-4E39-8523-47534557DC5F}"/>
                  </a:ext>
                </a:extLst>
              </p:cNvPr>
              <p:cNvSpPr/>
              <p:nvPr/>
            </p:nvSpPr>
            <p:spPr>
              <a:xfrm>
                <a:off x="5336554" y="3908113"/>
                <a:ext cx="198912" cy="283393"/>
              </a:xfrm>
              <a:custGeom>
                <a:avLst/>
                <a:gdLst>
                  <a:gd name="connsiteX0" fmla="*/ 10483 w 198912"/>
                  <a:gd name="connsiteY0" fmla="*/ 0 h 283393"/>
                  <a:gd name="connsiteX1" fmla="*/ 198913 w 198912"/>
                  <a:gd name="connsiteY1" fmla="*/ 137160 h 283393"/>
                  <a:gd name="connsiteX2" fmla="*/ 0 w 198912"/>
                  <a:gd name="connsiteY2" fmla="*/ 283393 h 283393"/>
                </a:gdLst>
                <a:ahLst/>
                <a:cxnLst>
                  <a:cxn ang="0">
                    <a:pos x="connsiteX0" y="connsiteY0"/>
                  </a:cxn>
                  <a:cxn ang="0">
                    <a:pos x="connsiteX1" y="connsiteY1"/>
                  </a:cxn>
                  <a:cxn ang="0">
                    <a:pos x="connsiteX2" y="connsiteY2"/>
                  </a:cxn>
                </a:cxnLst>
                <a:rect l="l" t="t" r="r" b="b"/>
                <a:pathLst>
                  <a:path w="198912" h="283393">
                    <a:moveTo>
                      <a:pt x="10483" y="0"/>
                    </a:moveTo>
                    <a:lnTo>
                      <a:pt x="198913" y="137160"/>
                    </a:lnTo>
                    <a:lnTo>
                      <a:pt x="0" y="283393"/>
                    </a:lnTo>
                    <a:close/>
                  </a:path>
                </a:pathLst>
              </a:custGeom>
              <a:grpFill/>
              <a:ln w="8809" cap="flat">
                <a:noFill/>
                <a:prstDash val="solid"/>
                <a:miter/>
              </a:ln>
            </p:spPr>
            <p:txBody>
              <a:bodyPr rtlCol="0" anchor="ctr"/>
              <a:lstStyle/>
              <a:p>
                <a:endParaRPr lang="en-US" sz="2400"/>
              </a:p>
            </p:txBody>
          </p:sp>
          <p:sp>
            <p:nvSpPr>
              <p:cNvPr id="4358" name="Freeform: Shape 4357">
                <a:extLst>
                  <a:ext uri="{FF2B5EF4-FFF2-40B4-BE49-F238E27FC236}">
                    <a16:creationId xmlns:a16="http://schemas.microsoft.com/office/drawing/2014/main" id="{F8312458-FE96-4EE9-9C20-0361C45C8389}"/>
                  </a:ext>
                </a:extLst>
              </p:cNvPr>
              <p:cNvSpPr/>
              <p:nvPr/>
            </p:nvSpPr>
            <p:spPr>
              <a:xfrm>
                <a:off x="5180631" y="3947490"/>
                <a:ext cx="287797" cy="304711"/>
              </a:xfrm>
              <a:custGeom>
                <a:avLst/>
                <a:gdLst>
                  <a:gd name="connsiteX0" fmla="*/ 0 w 287797"/>
                  <a:gd name="connsiteY0" fmla="*/ 62458 h 304711"/>
                  <a:gd name="connsiteX1" fmla="*/ 258551 w 287797"/>
                  <a:gd name="connsiteY1" fmla="*/ 0 h 304711"/>
                  <a:gd name="connsiteX2" fmla="*/ 287798 w 287797"/>
                  <a:gd name="connsiteY2" fmla="*/ 304712 h 304711"/>
                </a:gdLst>
                <a:ahLst/>
                <a:cxnLst>
                  <a:cxn ang="0">
                    <a:pos x="connsiteX0" y="connsiteY0"/>
                  </a:cxn>
                  <a:cxn ang="0">
                    <a:pos x="connsiteX1" y="connsiteY1"/>
                  </a:cxn>
                  <a:cxn ang="0">
                    <a:pos x="connsiteX2" y="connsiteY2"/>
                  </a:cxn>
                </a:cxnLst>
                <a:rect l="l" t="t" r="r" b="b"/>
                <a:pathLst>
                  <a:path w="287797" h="304711">
                    <a:moveTo>
                      <a:pt x="0" y="62458"/>
                    </a:moveTo>
                    <a:lnTo>
                      <a:pt x="258551" y="0"/>
                    </a:lnTo>
                    <a:lnTo>
                      <a:pt x="287798" y="304712"/>
                    </a:lnTo>
                    <a:close/>
                  </a:path>
                </a:pathLst>
              </a:custGeom>
              <a:grpFill/>
              <a:ln w="8809" cap="flat">
                <a:noFill/>
                <a:prstDash val="solid"/>
                <a:miter/>
              </a:ln>
            </p:spPr>
            <p:txBody>
              <a:bodyPr rtlCol="0" anchor="ctr"/>
              <a:lstStyle/>
              <a:p>
                <a:endParaRPr lang="en-US" sz="2400"/>
              </a:p>
            </p:txBody>
          </p:sp>
          <p:sp>
            <p:nvSpPr>
              <p:cNvPr id="4359" name="Freeform: Shape 4358">
                <a:extLst>
                  <a:ext uri="{FF2B5EF4-FFF2-40B4-BE49-F238E27FC236}">
                    <a16:creationId xmlns:a16="http://schemas.microsoft.com/office/drawing/2014/main" id="{9152AF11-9BF2-423D-9522-CBEAF3940E92}"/>
                  </a:ext>
                </a:extLst>
              </p:cNvPr>
              <p:cNvSpPr/>
              <p:nvPr/>
            </p:nvSpPr>
            <p:spPr>
              <a:xfrm>
                <a:off x="5205297" y="4045273"/>
                <a:ext cx="330170" cy="244280"/>
              </a:xfrm>
              <a:custGeom>
                <a:avLst/>
                <a:gdLst>
                  <a:gd name="connsiteX0" fmla="*/ 330170 w 330170"/>
                  <a:gd name="connsiteY0" fmla="*/ 0 h 244280"/>
                  <a:gd name="connsiteX1" fmla="*/ 326911 w 330170"/>
                  <a:gd name="connsiteY1" fmla="*/ 244281 h 244280"/>
                  <a:gd name="connsiteX2" fmla="*/ 0 w 330170"/>
                  <a:gd name="connsiteY2" fmla="*/ 146234 h 244280"/>
                </a:gdLst>
                <a:ahLst/>
                <a:cxnLst>
                  <a:cxn ang="0">
                    <a:pos x="connsiteX0" y="connsiteY0"/>
                  </a:cxn>
                  <a:cxn ang="0">
                    <a:pos x="connsiteX1" y="connsiteY1"/>
                  </a:cxn>
                  <a:cxn ang="0">
                    <a:pos x="connsiteX2" y="connsiteY2"/>
                  </a:cxn>
                </a:cxnLst>
                <a:rect l="l" t="t" r="r" b="b"/>
                <a:pathLst>
                  <a:path w="330170" h="244280">
                    <a:moveTo>
                      <a:pt x="330170" y="0"/>
                    </a:moveTo>
                    <a:lnTo>
                      <a:pt x="326911" y="244281"/>
                    </a:lnTo>
                    <a:lnTo>
                      <a:pt x="0" y="146234"/>
                    </a:lnTo>
                    <a:close/>
                  </a:path>
                </a:pathLst>
              </a:custGeom>
              <a:grpFill/>
              <a:ln w="8809" cap="flat">
                <a:noFill/>
                <a:prstDash val="solid"/>
                <a:miter/>
              </a:ln>
            </p:spPr>
            <p:txBody>
              <a:bodyPr rtlCol="0" anchor="ctr"/>
              <a:lstStyle/>
              <a:p>
                <a:endParaRPr lang="en-US" sz="2400"/>
              </a:p>
            </p:txBody>
          </p:sp>
          <p:sp>
            <p:nvSpPr>
              <p:cNvPr id="4360" name="Freeform: Shape 4359">
                <a:extLst>
                  <a:ext uri="{FF2B5EF4-FFF2-40B4-BE49-F238E27FC236}">
                    <a16:creationId xmlns:a16="http://schemas.microsoft.com/office/drawing/2014/main" id="{4E81884B-06D9-40C4-BEC9-020CEB8D3DEF}"/>
                  </a:ext>
                </a:extLst>
              </p:cNvPr>
              <p:cNvSpPr/>
              <p:nvPr/>
            </p:nvSpPr>
            <p:spPr>
              <a:xfrm>
                <a:off x="6697231" y="2549815"/>
                <a:ext cx="451738" cy="501598"/>
              </a:xfrm>
              <a:custGeom>
                <a:avLst/>
                <a:gdLst>
                  <a:gd name="connsiteX0" fmla="*/ 0 w 451738"/>
                  <a:gd name="connsiteY0" fmla="*/ 0 h 501598"/>
                  <a:gd name="connsiteX1" fmla="*/ 186403 w 451738"/>
                  <a:gd name="connsiteY1" fmla="*/ 501599 h 501598"/>
                  <a:gd name="connsiteX2" fmla="*/ 451739 w 451738"/>
                  <a:gd name="connsiteY2" fmla="*/ 413066 h 501598"/>
                </a:gdLst>
                <a:ahLst/>
                <a:cxnLst>
                  <a:cxn ang="0">
                    <a:pos x="connsiteX0" y="connsiteY0"/>
                  </a:cxn>
                  <a:cxn ang="0">
                    <a:pos x="connsiteX1" y="connsiteY1"/>
                  </a:cxn>
                  <a:cxn ang="0">
                    <a:pos x="connsiteX2" y="connsiteY2"/>
                  </a:cxn>
                </a:cxnLst>
                <a:rect l="l" t="t" r="r" b="b"/>
                <a:pathLst>
                  <a:path w="451738" h="501598">
                    <a:moveTo>
                      <a:pt x="0" y="0"/>
                    </a:moveTo>
                    <a:lnTo>
                      <a:pt x="186403" y="501599"/>
                    </a:lnTo>
                    <a:lnTo>
                      <a:pt x="451739" y="413066"/>
                    </a:lnTo>
                    <a:close/>
                  </a:path>
                </a:pathLst>
              </a:custGeom>
              <a:grpFill/>
              <a:ln w="8809" cap="flat">
                <a:noFill/>
                <a:prstDash val="solid"/>
                <a:miter/>
              </a:ln>
            </p:spPr>
            <p:txBody>
              <a:bodyPr rtlCol="0" anchor="ctr"/>
              <a:lstStyle/>
              <a:p>
                <a:endParaRPr lang="en-US" sz="2400"/>
              </a:p>
            </p:txBody>
          </p:sp>
          <p:sp>
            <p:nvSpPr>
              <p:cNvPr id="4361" name="Freeform: Shape 4360">
                <a:extLst>
                  <a:ext uri="{FF2B5EF4-FFF2-40B4-BE49-F238E27FC236}">
                    <a16:creationId xmlns:a16="http://schemas.microsoft.com/office/drawing/2014/main" id="{EF15069A-9E3C-45CD-B7B7-28C52F529A18}"/>
                  </a:ext>
                </a:extLst>
              </p:cNvPr>
              <p:cNvSpPr/>
              <p:nvPr/>
            </p:nvSpPr>
            <p:spPr>
              <a:xfrm>
                <a:off x="6385912" y="3105326"/>
                <a:ext cx="448302" cy="395799"/>
              </a:xfrm>
              <a:custGeom>
                <a:avLst/>
                <a:gdLst>
                  <a:gd name="connsiteX0" fmla="*/ 0 w 448302"/>
                  <a:gd name="connsiteY0" fmla="*/ 0 h 395799"/>
                  <a:gd name="connsiteX1" fmla="*/ 448303 w 448302"/>
                  <a:gd name="connsiteY1" fmla="*/ 395800 h 395799"/>
                  <a:gd name="connsiteX2" fmla="*/ 97783 w 448302"/>
                  <a:gd name="connsiteY2" fmla="*/ 335104 h 395799"/>
                </a:gdLst>
                <a:ahLst/>
                <a:cxnLst>
                  <a:cxn ang="0">
                    <a:pos x="connsiteX0" y="connsiteY0"/>
                  </a:cxn>
                  <a:cxn ang="0">
                    <a:pos x="connsiteX1" y="connsiteY1"/>
                  </a:cxn>
                  <a:cxn ang="0">
                    <a:pos x="connsiteX2" y="connsiteY2"/>
                  </a:cxn>
                </a:cxnLst>
                <a:rect l="l" t="t" r="r" b="b"/>
                <a:pathLst>
                  <a:path w="448302" h="395799">
                    <a:moveTo>
                      <a:pt x="0" y="0"/>
                    </a:moveTo>
                    <a:lnTo>
                      <a:pt x="448303" y="395800"/>
                    </a:lnTo>
                    <a:lnTo>
                      <a:pt x="97783" y="335104"/>
                    </a:lnTo>
                    <a:close/>
                  </a:path>
                </a:pathLst>
              </a:custGeom>
              <a:grpFill/>
              <a:ln w="8809" cap="flat">
                <a:noFill/>
                <a:prstDash val="solid"/>
                <a:miter/>
              </a:ln>
            </p:spPr>
            <p:txBody>
              <a:bodyPr rtlCol="0" anchor="ctr"/>
              <a:lstStyle/>
              <a:p>
                <a:endParaRPr lang="en-US" sz="2400"/>
              </a:p>
            </p:txBody>
          </p:sp>
          <p:sp>
            <p:nvSpPr>
              <p:cNvPr id="4362" name="Freeform: Shape 4361">
                <a:extLst>
                  <a:ext uri="{FF2B5EF4-FFF2-40B4-BE49-F238E27FC236}">
                    <a16:creationId xmlns:a16="http://schemas.microsoft.com/office/drawing/2014/main" id="{ADE4E9DF-1477-4D08-B36A-29E83DC45810}"/>
                  </a:ext>
                </a:extLst>
              </p:cNvPr>
              <p:cNvSpPr/>
              <p:nvPr/>
            </p:nvSpPr>
            <p:spPr>
              <a:xfrm>
                <a:off x="4910715" y="1841639"/>
                <a:ext cx="650827" cy="445219"/>
              </a:xfrm>
              <a:custGeom>
                <a:avLst/>
                <a:gdLst>
                  <a:gd name="connsiteX0" fmla="*/ 0 w 650827"/>
                  <a:gd name="connsiteY0" fmla="*/ 47218 h 445219"/>
                  <a:gd name="connsiteX1" fmla="*/ 276610 w 650827"/>
                  <a:gd name="connsiteY1" fmla="*/ 0 h 445219"/>
                  <a:gd name="connsiteX2" fmla="*/ 650827 w 650827"/>
                  <a:gd name="connsiteY2" fmla="*/ 445220 h 445219"/>
                  <a:gd name="connsiteX3" fmla="*/ 0 w 650827"/>
                  <a:gd name="connsiteY3" fmla="*/ 47218 h 445219"/>
                </a:gdLst>
                <a:ahLst/>
                <a:cxnLst>
                  <a:cxn ang="0">
                    <a:pos x="connsiteX0" y="connsiteY0"/>
                  </a:cxn>
                  <a:cxn ang="0">
                    <a:pos x="connsiteX1" y="connsiteY1"/>
                  </a:cxn>
                  <a:cxn ang="0">
                    <a:pos x="connsiteX2" y="connsiteY2"/>
                  </a:cxn>
                  <a:cxn ang="0">
                    <a:pos x="connsiteX3" y="connsiteY3"/>
                  </a:cxn>
                </a:cxnLst>
                <a:rect l="l" t="t" r="r" b="b"/>
                <a:pathLst>
                  <a:path w="650827" h="445219">
                    <a:moveTo>
                      <a:pt x="0" y="47218"/>
                    </a:moveTo>
                    <a:cubicBezTo>
                      <a:pt x="92233" y="31449"/>
                      <a:pt x="184378" y="15769"/>
                      <a:pt x="276610" y="0"/>
                    </a:cubicBezTo>
                    <a:cubicBezTo>
                      <a:pt x="401349" y="148436"/>
                      <a:pt x="526088" y="296784"/>
                      <a:pt x="650827" y="445220"/>
                    </a:cubicBezTo>
                    <a:cubicBezTo>
                      <a:pt x="433856" y="312552"/>
                      <a:pt x="216972" y="179885"/>
                      <a:pt x="0" y="47218"/>
                    </a:cubicBezTo>
                    <a:close/>
                  </a:path>
                </a:pathLst>
              </a:custGeom>
              <a:grpFill/>
              <a:ln w="8809" cap="flat">
                <a:noFill/>
                <a:prstDash val="solid"/>
                <a:miter/>
              </a:ln>
            </p:spPr>
            <p:txBody>
              <a:bodyPr rtlCol="0" anchor="ctr"/>
              <a:lstStyle/>
              <a:p>
                <a:endParaRPr lang="en-US" sz="2400"/>
              </a:p>
            </p:txBody>
          </p:sp>
          <p:grpSp>
            <p:nvGrpSpPr>
              <p:cNvPr id="4363" name="Graphic 4229">
                <a:extLst>
                  <a:ext uri="{FF2B5EF4-FFF2-40B4-BE49-F238E27FC236}">
                    <a16:creationId xmlns:a16="http://schemas.microsoft.com/office/drawing/2014/main" id="{78B44860-C74F-4724-A5FC-669C318DC020}"/>
                  </a:ext>
                </a:extLst>
              </p:cNvPr>
              <p:cNvGrpSpPr/>
              <p:nvPr/>
            </p:nvGrpSpPr>
            <p:grpSpPr>
              <a:xfrm>
                <a:off x="5329507" y="1860579"/>
                <a:ext cx="354660" cy="380559"/>
                <a:chOff x="5329507" y="1860579"/>
                <a:chExt cx="354660" cy="380559"/>
              </a:xfrm>
              <a:grpFill/>
            </p:grpSpPr>
            <p:sp>
              <p:nvSpPr>
                <p:cNvPr id="4364" name="Freeform: Shape 4363">
                  <a:extLst>
                    <a:ext uri="{FF2B5EF4-FFF2-40B4-BE49-F238E27FC236}">
                      <a16:creationId xmlns:a16="http://schemas.microsoft.com/office/drawing/2014/main" id="{633FC1E8-6430-4E0B-816B-351C78D79EC1}"/>
                    </a:ext>
                  </a:extLst>
                </p:cNvPr>
                <p:cNvSpPr/>
                <p:nvPr/>
              </p:nvSpPr>
              <p:spPr>
                <a:xfrm>
                  <a:off x="5334616" y="1864895"/>
                  <a:ext cx="342415" cy="368755"/>
                </a:xfrm>
                <a:custGeom>
                  <a:avLst/>
                  <a:gdLst>
                    <a:gd name="connsiteX0" fmla="*/ 29335 w 342415"/>
                    <a:gd name="connsiteY0" fmla="*/ 0 h 368755"/>
                    <a:gd name="connsiteX1" fmla="*/ 30304 w 342415"/>
                    <a:gd name="connsiteY1" fmla="*/ 264 h 368755"/>
                    <a:gd name="connsiteX2" fmla="*/ 335720 w 342415"/>
                    <a:gd name="connsiteY2" fmla="*/ 87123 h 368755"/>
                    <a:gd name="connsiteX3" fmla="*/ 342415 w 342415"/>
                    <a:gd name="connsiteY3" fmla="*/ 89062 h 368755"/>
                    <a:gd name="connsiteX4" fmla="*/ 337042 w 342415"/>
                    <a:gd name="connsiteY4" fmla="*/ 93466 h 368755"/>
                    <a:gd name="connsiteX5" fmla="*/ 2995 w 342415"/>
                    <a:gd name="connsiteY5" fmla="*/ 366289 h 368755"/>
                    <a:gd name="connsiteX6" fmla="*/ 0 w 342415"/>
                    <a:gd name="connsiteY6" fmla="*/ 368755 h 368755"/>
                    <a:gd name="connsiteX7" fmla="*/ 264 w 342415"/>
                    <a:gd name="connsiteY7" fmla="*/ 364879 h 368755"/>
                    <a:gd name="connsiteX8" fmla="*/ 28894 w 342415"/>
                    <a:gd name="connsiteY8" fmla="*/ 5198 h 368755"/>
                    <a:gd name="connsiteX9" fmla="*/ 29335 w 342415"/>
                    <a:gd name="connsiteY9" fmla="*/ 0 h 368755"/>
                    <a:gd name="connsiteX10" fmla="*/ 28542 w 342415"/>
                    <a:gd name="connsiteY10" fmla="*/ 10307 h 368755"/>
                    <a:gd name="connsiteX11" fmla="*/ 3523 w 342415"/>
                    <a:gd name="connsiteY11" fmla="*/ 365055 h 368755"/>
                    <a:gd name="connsiteX12" fmla="*/ 881 w 342415"/>
                    <a:gd name="connsiteY12" fmla="*/ 363646 h 368755"/>
                    <a:gd name="connsiteX13" fmla="*/ 332461 w 342415"/>
                    <a:gd name="connsiteY13" fmla="*/ 87828 h 368755"/>
                    <a:gd name="connsiteX14" fmla="*/ 333783 w 342415"/>
                    <a:gd name="connsiteY14" fmla="*/ 94083 h 368755"/>
                    <a:gd name="connsiteX15" fmla="*/ 28542 w 342415"/>
                    <a:gd name="connsiteY15" fmla="*/ 10307 h 368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2415" h="368755">
                      <a:moveTo>
                        <a:pt x="29335" y="0"/>
                      </a:moveTo>
                      <a:lnTo>
                        <a:pt x="30304" y="264"/>
                      </a:lnTo>
                      <a:lnTo>
                        <a:pt x="335720" y="87123"/>
                      </a:lnTo>
                      <a:lnTo>
                        <a:pt x="342415" y="89062"/>
                      </a:lnTo>
                      <a:lnTo>
                        <a:pt x="337042" y="93466"/>
                      </a:lnTo>
                      <a:lnTo>
                        <a:pt x="2995" y="366289"/>
                      </a:lnTo>
                      <a:lnTo>
                        <a:pt x="0" y="368755"/>
                      </a:lnTo>
                      <a:lnTo>
                        <a:pt x="264" y="364879"/>
                      </a:lnTo>
                      <a:lnTo>
                        <a:pt x="28894" y="5198"/>
                      </a:lnTo>
                      <a:lnTo>
                        <a:pt x="29335" y="0"/>
                      </a:lnTo>
                      <a:close/>
                      <a:moveTo>
                        <a:pt x="28542" y="10307"/>
                      </a:moveTo>
                      <a:lnTo>
                        <a:pt x="3523" y="365055"/>
                      </a:lnTo>
                      <a:lnTo>
                        <a:pt x="881" y="363646"/>
                      </a:lnTo>
                      <a:lnTo>
                        <a:pt x="332461" y="87828"/>
                      </a:lnTo>
                      <a:lnTo>
                        <a:pt x="333783" y="94083"/>
                      </a:lnTo>
                      <a:lnTo>
                        <a:pt x="28542" y="10307"/>
                      </a:lnTo>
                      <a:close/>
                    </a:path>
                  </a:pathLst>
                </a:custGeom>
                <a:grpFill/>
                <a:ln w="8809" cap="flat">
                  <a:noFill/>
                  <a:prstDash val="solid"/>
                  <a:miter/>
                </a:ln>
              </p:spPr>
              <p:txBody>
                <a:bodyPr rtlCol="0" anchor="ctr"/>
                <a:lstStyle/>
                <a:p>
                  <a:endParaRPr lang="en-US" sz="2400"/>
                </a:p>
              </p:txBody>
            </p:sp>
            <p:sp>
              <p:nvSpPr>
                <p:cNvPr id="4365" name="Freeform: Shape 4364">
                  <a:extLst>
                    <a:ext uri="{FF2B5EF4-FFF2-40B4-BE49-F238E27FC236}">
                      <a16:creationId xmlns:a16="http://schemas.microsoft.com/office/drawing/2014/main" id="{1D18ACA5-30F5-4A97-AAFD-77848AD0EA9E}"/>
                    </a:ext>
                  </a:extLst>
                </p:cNvPr>
                <p:cNvSpPr/>
                <p:nvPr/>
              </p:nvSpPr>
              <p:spPr>
                <a:xfrm>
                  <a:off x="5329507" y="1860579"/>
                  <a:ext cx="354660" cy="380559"/>
                </a:xfrm>
                <a:custGeom>
                  <a:avLst/>
                  <a:gdLst>
                    <a:gd name="connsiteX0" fmla="*/ 1145 w 354660"/>
                    <a:gd name="connsiteY0" fmla="*/ 380560 h 380559"/>
                    <a:gd name="connsiteX1" fmla="*/ 2026 w 354660"/>
                    <a:gd name="connsiteY1" fmla="*/ 369636 h 380559"/>
                    <a:gd name="connsiteX2" fmla="*/ 0 w 354660"/>
                    <a:gd name="connsiteY2" fmla="*/ 368579 h 380559"/>
                    <a:gd name="connsiteX3" fmla="*/ 2290 w 354660"/>
                    <a:gd name="connsiteY3" fmla="*/ 366729 h 380559"/>
                    <a:gd name="connsiteX4" fmla="*/ 31449 w 354660"/>
                    <a:gd name="connsiteY4" fmla="*/ 0 h 380559"/>
                    <a:gd name="connsiteX5" fmla="*/ 36382 w 354660"/>
                    <a:gd name="connsiteY5" fmla="*/ 1409 h 380559"/>
                    <a:gd name="connsiteX6" fmla="*/ 338275 w 354660"/>
                    <a:gd name="connsiteY6" fmla="*/ 87212 h 380559"/>
                    <a:gd name="connsiteX7" fmla="*/ 339773 w 354660"/>
                    <a:gd name="connsiteY7" fmla="*/ 85978 h 380559"/>
                    <a:gd name="connsiteX8" fmla="*/ 340125 w 354660"/>
                    <a:gd name="connsiteY8" fmla="*/ 87740 h 380559"/>
                    <a:gd name="connsiteX9" fmla="*/ 354660 w 354660"/>
                    <a:gd name="connsiteY9" fmla="*/ 91880 h 380559"/>
                    <a:gd name="connsiteX10" fmla="*/ 343032 w 354660"/>
                    <a:gd name="connsiteY10" fmla="*/ 101394 h 380559"/>
                    <a:gd name="connsiteX11" fmla="*/ 343384 w 354660"/>
                    <a:gd name="connsiteY11" fmla="*/ 103068 h 380559"/>
                    <a:gd name="connsiteX12" fmla="*/ 341535 w 354660"/>
                    <a:gd name="connsiteY12" fmla="*/ 102540 h 380559"/>
                    <a:gd name="connsiteX13" fmla="*/ 11980 w 354660"/>
                    <a:gd name="connsiteY13" fmla="*/ 371662 h 380559"/>
                    <a:gd name="connsiteX14" fmla="*/ 11805 w 354660"/>
                    <a:gd name="connsiteY14" fmla="*/ 374657 h 380559"/>
                    <a:gd name="connsiteX15" fmla="*/ 9690 w 354660"/>
                    <a:gd name="connsiteY15" fmla="*/ 373600 h 380559"/>
                    <a:gd name="connsiteX16" fmla="*/ 1145 w 354660"/>
                    <a:gd name="connsiteY16" fmla="*/ 380560 h 380559"/>
                    <a:gd name="connsiteX17" fmla="*/ 36734 w 354660"/>
                    <a:gd name="connsiteY17" fmla="*/ 18940 h 380559"/>
                    <a:gd name="connsiteX18" fmla="*/ 12862 w 354660"/>
                    <a:gd name="connsiteY18" fmla="*/ 357832 h 380559"/>
                    <a:gd name="connsiteX19" fmla="*/ 325062 w 354660"/>
                    <a:gd name="connsiteY19" fmla="*/ 98047 h 380559"/>
                    <a:gd name="connsiteX20" fmla="*/ 36734 w 354660"/>
                    <a:gd name="connsiteY20" fmla="*/ 18940 h 380559"/>
                    <a:gd name="connsiteX21" fmla="*/ 333078 w 354660"/>
                    <a:gd name="connsiteY21" fmla="*/ 100249 h 380559"/>
                    <a:gd name="connsiteX22" fmla="*/ 299955 w 354660"/>
                    <a:gd name="connsiteY22" fmla="*/ 127822 h 380559"/>
                    <a:gd name="connsiteX23" fmla="*/ 333606 w 354660"/>
                    <a:gd name="connsiteY23" fmla="*/ 100337 h 380559"/>
                    <a:gd name="connsiteX24" fmla="*/ 333078 w 354660"/>
                    <a:gd name="connsiteY24" fmla="*/ 100249 h 380559"/>
                    <a:gd name="connsiteX25" fmla="*/ 37263 w 354660"/>
                    <a:gd name="connsiteY25" fmla="*/ 12069 h 380559"/>
                    <a:gd name="connsiteX26" fmla="*/ 331492 w 354660"/>
                    <a:gd name="connsiteY26" fmla="*/ 92849 h 380559"/>
                    <a:gd name="connsiteX27" fmla="*/ 332021 w 354660"/>
                    <a:gd name="connsiteY27" fmla="*/ 92409 h 380559"/>
                    <a:gd name="connsiteX28" fmla="*/ 37527 w 354660"/>
                    <a:gd name="connsiteY28" fmla="*/ 8721 h 380559"/>
                    <a:gd name="connsiteX29" fmla="*/ 37263 w 354660"/>
                    <a:gd name="connsiteY29" fmla="*/ 12069 h 380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54660" h="380559">
                      <a:moveTo>
                        <a:pt x="1145" y="380560"/>
                      </a:moveTo>
                      <a:lnTo>
                        <a:pt x="2026" y="369636"/>
                      </a:lnTo>
                      <a:lnTo>
                        <a:pt x="0" y="368579"/>
                      </a:lnTo>
                      <a:lnTo>
                        <a:pt x="2290" y="366729"/>
                      </a:lnTo>
                      <a:lnTo>
                        <a:pt x="31449" y="0"/>
                      </a:lnTo>
                      <a:lnTo>
                        <a:pt x="36382" y="1409"/>
                      </a:lnTo>
                      <a:lnTo>
                        <a:pt x="338275" y="87212"/>
                      </a:lnTo>
                      <a:lnTo>
                        <a:pt x="339773" y="85978"/>
                      </a:lnTo>
                      <a:lnTo>
                        <a:pt x="340125" y="87740"/>
                      </a:lnTo>
                      <a:lnTo>
                        <a:pt x="354660" y="91880"/>
                      </a:lnTo>
                      <a:lnTo>
                        <a:pt x="343032" y="101394"/>
                      </a:lnTo>
                      <a:lnTo>
                        <a:pt x="343384" y="103068"/>
                      </a:lnTo>
                      <a:lnTo>
                        <a:pt x="341535" y="102540"/>
                      </a:lnTo>
                      <a:lnTo>
                        <a:pt x="11980" y="371662"/>
                      </a:lnTo>
                      <a:lnTo>
                        <a:pt x="11805" y="374657"/>
                      </a:lnTo>
                      <a:lnTo>
                        <a:pt x="9690" y="373600"/>
                      </a:lnTo>
                      <a:lnTo>
                        <a:pt x="1145" y="380560"/>
                      </a:lnTo>
                      <a:close/>
                      <a:moveTo>
                        <a:pt x="36734" y="18940"/>
                      </a:moveTo>
                      <a:lnTo>
                        <a:pt x="12862" y="357832"/>
                      </a:lnTo>
                      <a:lnTo>
                        <a:pt x="325062" y="98047"/>
                      </a:lnTo>
                      <a:lnTo>
                        <a:pt x="36734" y="18940"/>
                      </a:lnTo>
                      <a:close/>
                      <a:moveTo>
                        <a:pt x="333078" y="100249"/>
                      </a:moveTo>
                      <a:lnTo>
                        <a:pt x="299955" y="127822"/>
                      </a:lnTo>
                      <a:lnTo>
                        <a:pt x="333606" y="100337"/>
                      </a:lnTo>
                      <a:lnTo>
                        <a:pt x="333078" y="100249"/>
                      </a:lnTo>
                      <a:close/>
                      <a:moveTo>
                        <a:pt x="37263" y="12069"/>
                      </a:moveTo>
                      <a:lnTo>
                        <a:pt x="331492" y="92849"/>
                      </a:lnTo>
                      <a:lnTo>
                        <a:pt x="332021" y="92409"/>
                      </a:lnTo>
                      <a:lnTo>
                        <a:pt x="37527" y="8721"/>
                      </a:lnTo>
                      <a:lnTo>
                        <a:pt x="37263" y="12069"/>
                      </a:lnTo>
                      <a:close/>
                    </a:path>
                  </a:pathLst>
                </a:custGeom>
                <a:grpFill/>
                <a:ln w="8809" cap="flat">
                  <a:noFill/>
                  <a:prstDash val="solid"/>
                  <a:miter/>
                </a:ln>
              </p:spPr>
              <p:txBody>
                <a:bodyPr rtlCol="0" anchor="ctr"/>
                <a:lstStyle/>
                <a:p>
                  <a:endParaRPr lang="en-US" sz="2400"/>
                </a:p>
              </p:txBody>
            </p:sp>
          </p:grpSp>
          <p:grpSp>
            <p:nvGrpSpPr>
              <p:cNvPr id="4366" name="Graphic 4229">
                <a:extLst>
                  <a:ext uri="{FF2B5EF4-FFF2-40B4-BE49-F238E27FC236}">
                    <a16:creationId xmlns:a16="http://schemas.microsoft.com/office/drawing/2014/main" id="{78B44860-C74F-4724-A5FC-669C318DC020}"/>
                  </a:ext>
                </a:extLst>
              </p:cNvPr>
              <p:cNvGrpSpPr/>
              <p:nvPr/>
            </p:nvGrpSpPr>
            <p:grpSpPr>
              <a:xfrm>
                <a:off x="5583654" y="1946469"/>
                <a:ext cx="314930" cy="272822"/>
                <a:chOff x="5583654" y="1946469"/>
                <a:chExt cx="314930" cy="272822"/>
              </a:xfrm>
              <a:grpFill/>
            </p:grpSpPr>
            <p:sp>
              <p:nvSpPr>
                <p:cNvPr id="4367" name="Freeform: Shape 4366">
                  <a:extLst>
                    <a:ext uri="{FF2B5EF4-FFF2-40B4-BE49-F238E27FC236}">
                      <a16:creationId xmlns:a16="http://schemas.microsoft.com/office/drawing/2014/main" id="{8DE140FF-7EFA-486E-9C5C-1707996D3FEA}"/>
                    </a:ext>
                  </a:extLst>
                </p:cNvPr>
                <p:cNvSpPr/>
                <p:nvPr/>
              </p:nvSpPr>
              <p:spPr>
                <a:xfrm>
                  <a:off x="5589380" y="1950785"/>
                  <a:ext cx="301452" cy="261194"/>
                </a:xfrm>
                <a:custGeom>
                  <a:avLst/>
                  <a:gdLst>
                    <a:gd name="connsiteX0" fmla="*/ 290177 w 301452"/>
                    <a:gd name="connsiteY0" fmla="*/ 84481 h 261194"/>
                    <a:gd name="connsiteX1" fmla="*/ 78755 w 301452"/>
                    <a:gd name="connsiteY1" fmla="*/ 8104 h 261194"/>
                    <a:gd name="connsiteX2" fmla="*/ 83512 w 301452"/>
                    <a:gd name="connsiteY2" fmla="*/ 5726 h 261194"/>
                    <a:gd name="connsiteX3" fmla="*/ 5550 w 301452"/>
                    <a:gd name="connsiteY3" fmla="*/ 257142 h 261194"/>
                    <a:gd name="connsiteX4" fmla="*/ 2467 w 301452"/>
                    <a:gd name="connsiteY4" fmla="*/ 254763 h 261194"/>
                    <a:gd name="connsiteX5" fmla="*/ 290177 w 301452"/>
                    <a:gd name="connsiteY5" fmla="*/ 84481 h 261194"/>
                    <a:gd name="connsiteX6" fmla="*/ 301453 w 301452"/>
                    <a:gd name="connsiteY6" fmla="*/ 77786 h 261194"/>
                    <a:gd name="connsiteX7" fmla="*/ 4581 w 301452"/>
                    <a:gd name="connsiteY7" fmla="*/ 258375 h 261194"/>
                    <a:gd name="connsiteX8" fmla="*/ 0 w 301452"/>
                    <a:gd name="connsiteY8" fmla="*/ 261194 h 261194"/>
                    <a:gd name="connsiteX9" fmla="*/ 1497 w 301452"/>
                    <a:gd name="connsiteY9" fmla="*/ 255997 h 261194"/>
                    <a:gd name="connsiteX10" fmla="*/ 76464 w 301452"/>
                    <a:gd name="connsiteY10" fmla="*/ 3700 h 261194"/>
                    <a:gd name="connsiteX11" fmla="*/ 77521 w 301452"/>
                    <a:gd name="connsiteY11" fmla="*/ 0 h 261194"/>
                    <a:gd name="connsiteX12" fmla="*/ 81133 w 301452"/>
                    <a:gd name="connsiteY12" fmla="*/ 1233 h 261194"/>
                    <a:gd name="connsiteX13" fmla="*/ 301453 w 301452"/>
                    <a:gd name="connsiteY13" fmla="*/ 77786 h 261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1452" h="261194">
                      <a:moveTo>
                        <a:pt x="290177" y="84481"/>
                      </a:moveTo>
                      <a:lnTo>
                        <a:pt x="78755" y="8104"/>
                      </a:lnTo>
                      <a:lnTo>
                        <a:pt x="83512" y="5726"/>
                      </a:lnTo>
                      <a:lnTo>
                        <a:pt x="5550" y="257142"/>
                      </a:lnTo>
                      <a:lnTo>
                        <a:pt x="2467" y="254763"/>
                      </a:lnTo>
                      <a:lnTo>
                        <a:pt x="290177" y="84481"/>
                      </a:lnTo>
                      <a:close/>
                      <a:moveTo>
                        <a:pt x="301453" y="77786"/>
                      </a:moveTo>
                      <a:lnTo>
                        <a:pt x="4581" y="258375"/>
                      </a:lnTo>
                      <a:lnTo>
                        <a:pt x="0" y="261194"/>
                      </a:lnTo>
                      <a:lnTo>
                        <a:pt x="1497" y="255997"/>
                      </a:lnTo>
                      <a:lnTo>
                        <a:pt x="76464" y="3700"/>
                      </a:lnTo>
                      <a:lnTo>
                        <a:pt x="77521" y="0"/>
                      </a:lnTo>
                      <a:lnTo>
                        <a:pt x="81133" y="1233"/>
                      </a:lnTo>
                      <a:lnTo>
                        <a:pt x="301453" y="77786"/>
                      </a:lnTo>
                      <a:close/>
                    </a:path>
                  </a:pathLst>
                </a:custGeom>
                <a:grpFill/>
                <a:ln w="8809" cap="flat">
                  <a:noFill/>
                  <a:prstDash val="solid"/>
                  <a:miter/>
                </a:ln>
              </p:spPr>
              <p:txBody>
                <a:bodyPr rtlCol="0" anchor="ctr"/>
                <a:lstStyle/>
                <a:p>
                  <a:endParaRPr lang="en-US" sz="2400"/>
                </a:p>
              </p:txBody>
            </p:sp>
            <p:sp>
              <p:nvSpPr>
                <p:cNvPr id="4368" name="Freeform: Shape 4367">
                  <a:extLst>
                    <a:ext uri="{FF2B5EF4-FFF2-40B4-BE49-F238E27FC236}">
                      <a16:creationId xmlns:a16="http://schemas.microsoft.com/office/drawing/2014/main" id="{D0A65D80-6E72-401B-91C4-4CDB9DAFD8E8}"/>
                    </a:ext>
                  </a:extLst>
                </p:cNvPr>
                <p:cNvSpPr/>
                <p:nvPr/>
              </p:nvSpPr>
              <p:spPr>
                <a:xfrm>
                  <a:off x="5583654" y="1946469"/>
                  <a:ext cx="314930" cy="272822"/>
                </a:xfrm>
                <a:custGeom>
                  <a:avLst/>
                  <a:gdLst>
                    <a:gd name="connsiteX0" fmla="*/ 0 w 314930"/>
                    <a:gd name="connsiteY0" fmla="*/ 272822 h 272822"/>
                    <a:gd name="connsiteX1" fmla="*/ 3788 w 314930"/>
                    <a:gd name="connsiteY1" fmla="*/ 259961 h 272822"/>
                    <a:gd name="connsiteX2" fmla="*/ 2202 w 314930"/>
                    <a:gd name="connsiteY2" fmla="*/ 258728 h 272822"/>
                    <a:gd name="connsiteX3" fmla="*/ 4580 w 314930"/>
                    <a:gd name="connsiteY3" fmla="*/ 257318 h 272822"/>
                    <a:gd name="connsiteX4" fmla="*/ 76993 w 314930"/>
                    <a:gd name="connsiteY4" fmla="*/ 13390 h 272822"/>
                    <a:gd name="connsiteX5" fmla="*/ 75936 w 314930"/>
                    <a:gd name="connsiteY5" fmla="*/ 13038 h 272822"/>
                    <a:gd name="connsiteX6" fmla="*/ 77345 w 314930"/>
                    <a:gd name="connsiteY6" fmla="*/ 12333 h 272822"/>
                    <a:gd name="connsiteX7" fmla="*/ 80957 w 314930"/>
                    <a:gd name="connsiteY7" fmla="*/ 0 h 272822"/>
                    <a:gd name="connsiteX8" fmla="*/ 93290 w 314930"/>
                    <a:gd name="connsiteY8" fmla="*/ 4316 h 272822"/>
                    <a:gd name="connsiteX9" fmla="*/ 94699 w 314930"/>
                    <a:gd name="connsiteY9" fmla="*/ 3612 h 272822"/>
                    <a:gd name="connsiteX10" fmla="*/ 94347 w 314930"/>
                    <a:gd name="connsiteY10" fmla="*/ 4757 h 272822"/>
                    <a:gd name="connsiteX11" fmla="*/ 314931 w 314930"/>
                    <a:gd name="connsiteY11" fmla="*/ 81397 h 272822"/>
                    <a:gd name="connsiteX12" fmla="*/ 303655 w 314930"/>
                    <a:gd name="connsiteY12" fmla="*/ 88269 h 272822"/>
                    <a:gd name="connsiteX13" fmla="*/ 303655 w 314930"/>
                    <a:gd name="connsiteY13" fmla="*/ 88269 h 272822"/>
                    <a:gd name="connsiteX14" fmla="*/ 302597 w 314930"/>
                    <a:gd name="connsiteY14" fmla="*/ 88885 h 272822"/>
                    <a:gd name="connsiteX15" fmla="*/ 13654 w 314930"/>
                    <a:gd name="connsiteY15" fmla="*/ 264630 h 272822"/>
                    <a:gd name="connsiteX16" fmla="*/ 12861 w 314930"/>
                    <a:gd name="connsiteY16" fmla="*/ 267361 h 272822"/>
                    <a:gd name="connsiteX17" fmla="*/ 11276 w 314930"/>
                    <a:gd name="connsiteY17" fmla="*/ 266127 h 272822"/>
                    <a:gd name="connsiteX18" fmla="*/ 0 w 314930"/>
                    <a:gd name="connsiteY18" fmla="*/ 272822 h 272822"/>
                    <a:gd name="connsiteX19" fmla="*/ 90295 w 314930"/>
                    <a:gd name="connsiteY19" fmla="*/ 18147 h 272822"/>
                    <a:gd name="connsiteX20" fmla="*/ 18676 w 314930"/>
                    <a:gd name="connsiteY20" fmla="*/ 249037 h 272822"/>
                    <a:gd name="connsiteX21" fmla="*/ 288062 w 314930"/>
                    <a:gd name="connsiteY21" fmla="*/ 89590 h 272822"/>
                    <a:gd name="connsiteX22" fmla="*/ 90295 w 314930"/>
                    <a:gd name="connsiteY22" fmla="*/ 18147 h 272822"/>
                    <a:gd name="connsiteX23" fmla="*/ 92233 w 314930"/>
                    <a:gd name="connsiteY23" fmla="*/ 11716 h 272822"/>
                    <a:gd name="connsiteX24" fmla="*/ 295638 w 314930"/>
                    <a:gd name="connsiteY24" fmla="*/ 85185 h 272822"/>
                    <a:gd name="connsiteX25" fmla="*/ 299338 w 314930"/>
                    <a:gd name="connsiteY25" fmla="*/ 82983 h 272822"/>
                    <a:gd name="connsiteX26" fmla="*/ 92497 w 314930"/>
                    <a:gd name="connsiteY26" fmla="*/ 11100 h 272822"/>
                    <a:gd name="connsiteX27" fmla="*/ 92233 w 314930"/>
                    <a:gd name="connsiteY27" fmla="*/ 11716 h 272822"/>
                    <a:gd name="connsiteX28" fmla="*/ 83423 w 314930"/>
                    <a:gd name="connsiteY28" fmla="*/ 15680 h 272822"/>
                    <a:gd name="connsiteX29" fmla="*/ 71795 w 314930"/>
                    <a:gd name="connsiteY29" fmla="*/ 54882 h 272822"/>
                    <a:gd name="connsiteX30" fmla="*/ 83864 w 314930"/>
                    <a:gd name="connsiteY30" fmla="*/ 15857 h 272822"/>
                    <a:gd name="connsiteX31" fmla="*/ 83423 w 314930"/>
                    <a:gd name="connsiteY31" fmla="*/ 15680 h 272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4930" h="272822">
                      <a:moveTo>
                        <a:pt x="0" y="272822"/>
                      </a:moveTo>
                      <a:lnTo>
                        <a:pt x="3788" y="259961"/>
                      </a:lnTo>
                      <a:lnTo>
                        <a:pt x="2202" y="258728"/>
                      </a:lnTo>
                      <a:lnTo>
                        <a:pt x="4580" y="257318"/>
                      </a:lnTo>
                      <a:lnTo>
                        <a:pt x="76993" y="13390"/>
                      </a:lnTo>
                      <a:lnTo>
                        <a:pt x="75936" y="13038"/>
                      </a:lnTo>
                      <a:lnTo>
                        <a:pt x="77345" y="12333"/>
                      </a:lnTo>
                      <a:lnTo>
                        <a:pt x="80957" y="0"/>
                      </a:lnTo>
                      <a:lnTo>
                        <a:pt x="93290" y="4316"/>
                      </a:lnTo>
                      <a:lnTo>
                        <a:pt x="94699" y="3612"/>
                      </a:lnTo>
                      <a:lnTo>
                        <a:pt x="94347" y="4757"/>
                      </a:lnTo>
                      <a:lnTo>
                        <a:pt x="314931" y="81397"/>
                      </a:lnTo>
                      <a:lnTo>
                        <a:pt x="303655" y="88269"/>
                      </a:lnTo>
                      <a:lnTo>
                        <a:pt x="303655" y="88269"/>
                      </a:lnTo>
                      <a:lnTo>
                        <a:pt x="302597" y="88885"/>
                      </a:lnTo>
                      <a:lnTo>
                        <a:pt x="13654" y="264630"/>
                      </a:lnTo>
                      <a:lnTo>
                        <a:pt x="12861" y="267361"/>
                      </a:lnTo>
                      <a:lnTo>
                        <a:pt x="11276" y="266127"/>
                      </a:lnTo>
                      <a:lnTo>
                        <a:pt x="0" y="272822"/>
                      </a:lnTo>
                      <a:close/>
                      <a:moveTo>
                        <a:pt x="90295" y="18147"/>
                      </a:moveTo>
                      <a:lnTo>
                        <a:pt x="18676" y="249037"/>
                      </a:lnTo>
                      <a:lnTo>
                        <a:pt x="288062" y="89590"/>
                      </a:lnTo>
                      <a:lnTo>
                        <a:pt x="90295" y="18147"/>
                      </a:lnTo>
                      <a:close/>
                      <a:moveTo>
                        <a:pt x="92233" y="11716"/>
                      </a:moveTo>
                      <a:lnTo>
                        <a:pt x="295638" y="85185"/>
                      </a:lnTo>
                      <a:lnTo>
                        <a:pt x="299338" y="82983"/>
                      </a:lnTo>
                      <a:lnTo>
                        <a:pt x="92497" y="11100"/>
                      </a:lnTo>
                      <a:lnTo>
                        <a:pt x="92233" y="11716"/>
                      </a:lnTo>
                      <a:close/>
                      <a:moveTo>
                        <a:pt x="83423" y="15680"/>
                      </a:moveTo>
                      <a:lnTo>
                        <a:pt x="71795" y="54882"/>
                      </a:lnTo>
                      <a:lnTo>
                        <a:pt x="83864" y="15857"/>
                      </a:lnTo>
                      <a:lnTo>
                        <a:pt x="83423" y="15680"/>
                      </a:lnTo>
                      <a:close/>
                    </a:path>
                  </a:pathLst>
                </a:custGeom>
                <a:grpFill/>
                <a:ln w="8809" cap="flat">
                  <a:noFill/>
                  <a:prstDash val="solid"/>
                  <a:miter/>
                </a:ln>
              </p:spPr>
              <p:txBody>
                <a:bodyPr rtlCol="0" anchor="ctr"/>
                <a:lstStyle/>
                <a:p>
                  <a:endParaRPr lang="en-US" sz="2400"/>
                </a:p>
              </p:txBody>
            </p:sp>
          </p:grpSp>
          <p:grpSp>
            <p:nvGrpSpPr>
              <p:cNvPr id="4369" name="Graphic 4229">
                <a:extLst>
                  <a:ext uri="{FF2B5EF4-FFF2-40B4-BE49-F238E27FC236}">
                    <a16:creationId xmlns:a16="http://schemas.microsoft.com/office/drawing/2014/main" id="{78B44860-C74F-4724-A5FC-669C318DC020}"/>
                  </a:ext>
                </a:extLst>
              </p:cNvPr>
              <p:cNvGrpSpPr/>
              <p:nvPr/>
            </p:nvGrpSpPr>
            <p:grpSpPr>
              <a:xfrm>
                <a:off x="5864405" y="2011657"/>
                <a:ext cx="265510" cy="267536"/>
                <a:chOff x="5864405" y="2011657"/>
                <a:chExt cx="265510" cy="267536"/>
              </a:xfrm>
              <a:grpFill/>
            </p:grpSpPr>
            <p:sp>
              <p:nvSpPr>
                <p:cNvPr id="4370" name="Freeform: Shape 4369">
                  <a:extLst>
                    <a:ext uri="{FF2B5EF4-FFF2-40B4-BE49-F238E27FC236}">
                      <a16:creationId xmlns:a16="http://schemas.microsoft.com/office/drawing/2014/main" id="{5874674A-1143-477D-B767-82A9B67CDD2B}"/>
                    </a:ext>
                  </a:extLst>
                </p:cNvPr>
                <p:cNvSpPr/>
                <p:nvPr/>
              </p:nvSpPr>
              <p:spPr>
                <a:xfrm>
                  <a:off x="5872244" y="2019586"/>
                  <a:ext cx="252120" cy="253970"/>
                </a:xfrm>
                <a:custGeom>
                  <a:avLst/>
                  <a:gdLst>
                    <a:gd name="connsiteX0" fmla="*/ 0 w 252120"/>
                    <a:gd name="connsiteY0" fmla="*/ 0 h 253970"/>
                    <a:gd name="connsiteX1" fmla="*/ 6343 w 252120"/>
                    <a:gd name="connsiteY1" fmla="*/ 3347 h 253970"/>
                    <a:gd name="connsiteX2" fmla="*/ 248333 w 252120"/>
                    <a:gd name="connsiteY2" fmla="*/ 130994 h 253970"/>
                    <a:gd name="connsiteX3" fmla="*/ 252121 w 252120"/>
                    <a:gd name="connsiteY3" fmla="*/ 133020 h 253970"/>
                    <a:gd name="connsiteX4" fmla="*/ 249126 w 252120"/>
                    <a:gd name="connsiteY4" fmla="*/ 136015 h 253970"/>
                    <a:gd name="connsiteX5" fmla="*/ 131346 w 252120"/>
                    <a:gd name="connsiteY5" fmla="*/ 252121 h 253970"/>
                    <a:gd name="connsiteX6" fmla="*/ 129408 w 252120"/>
                    <a:gd name="connsiteY6" fmla="*/ 253971 h 253970"/>
                    <a:gd name="connsiteX7" fmla="*/ 128175 w 252120"/>
                    <a:gd name="connsiteY7" fmla="*/ 251592 h 253970"/>
                    <a:gd name="connsiteX8" fmla="*/ 3964 w 252120"/>
                    <a:gd name="connsiteY8" fmla="*/ 7840 h 253970"/>
                    <a:gd name="connsiteX9" fmla="*/ 0 w 252120"/>
                    <a:gd name="connsiteY9" fmla="*/ 0 h 253970"/>
                    <a:gd name="connsiteX10" fmla="*/ 8105 w 252120"/>
                    <a:gd name="connsiteY10" fmla="*/ 15592 h 253970"/>
                    <a:gd name="connsiteX11" fmla="*/ 131698 w 252120"/>
                    <a:gd name="connsiteY11" fmla="*/ 249742 h 253970"/>
                    <a:gd name="connsiteX12" fmla="*/ 128615 w 252120"/>
                    <a:gd name="connsiteY12" fmla="*/ 249302 h 253970"/>
                    <a:gd name="connsiteX13" fmla="*/ 244721 w 252120"/>
                    <a:gd name="connsiteY13" fmla="*/ 131522 h 253970"/>
                    <a:gd name="connsiteX14" fmla="*/ 245514 w 252120"/>
                    <a:gd name="connsiteY14" fmla="*/ 136455 h 253970"/>
                    <a:gd name="connsiteX15" fmla="*/ 8105 w 252120"/>
                    <a:gd name="connsiteY15" fmla="*/ 15592 h 25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120" h="253970">
                      <a:moveTo>
                        <a:pt x="0" y="0"/>
                      </a:moveTo>
                      <a:lnTo>
                        <a:pt x="6343" y="3347"/>
                      </a:lnTo>
                      <a:lnTo>
                        <a:pt x="248333" y="130994"/>
                      </a:lnTo>
                      <a:lnTo>
                        <a:pt x="252121" y="133020"/>
                      </a:lnTo>
                      <a:lnTo>
                        <a:pt x="249126" y="136015"/>
                      </a:lnTo>
                      <a:lnTo>
                        <a:pt x="131346" y="252121"/>
                      </a:lnTo>
                      <a:lnTo>
                        <a:pt x="129408" y="253971"/>
                      </a:lnTo>
                      <a:lnTo>
                        <a:pt x="128175" y="251592"/>
                      </a:lnTo>
                      <a:lnTo>
                        <a:pt x="3964" y="7840"/>
                      </a:lnTo>
                      <a:lnTo>
                        <a:pt x="0" y="0"/>
                      </a:lnTo>
                      <a:close/>
                      <a:moveTo>
                        <a:pt x="8105" y="15592"/>
                      </a:moveTo>
                      <a:lnTo>
                        <a:pt x="131698" y="249742"/>
                      </a:lnTo>
                      <a:lnTo>
                        <a:pt x="128615" y="249302"/>
                      </a:lnTo>
                      <a:lnTo>
                        <a:pt x="244721" y="131522"/>
                      </a:lnTo>
                      <a:lnTo>
                        <a:pt x="245514" y="136455"/>
                      </a:lnTo>
                      <a:lnTo>
                        <a:pt x="8105" y="15592"/>
                      </a:lnTo>
                      <a:close/>
                    </a:path>
                  </a:pathLst>
                </a:custGeom>
                <a:grpFill/>
                <a:ln w="8809" cap="flat">
                  <a:noFill/>
                  <a:prstDash val="solid"/>
                  <a:miter/>
                </a:ln>
              </p:spPr>
              <p:txBody>
                <a:bodyPr rtlCol="0" anchor="ctr"/>
                <a:lstStyle/>
                <a:p>
                  <a:endParaRPr lang="en-US" sz="2400"/>
                </a:p>
              </p:txBody>
            </p:sp>
            <p:sp>
              <p:nvSpPr>
                <p:cNvPr id="4371" name="Freeform: Shape 4370">
                  <a:extLst>
                    <a:ext uri="{FF2B5EF4-FFF2-40B4-BE49-F238E27FC236}">
                      <a16:creationId xmlns:a16="http://schemas.microsoft.com/office/drawing/2014/main" id="{69473F1E-A1FE-44A9-AAB2-8B80153D28D4}"/>
                    </a:ext>
                  </a:extLst>
                </p:cNvPr>
                <p:cNvSpPr/>
                <p:nvPr/>
              </p:nvSpPr>
              <p:spPr>
                <a:xfrm>
                  <a:off x="5864405" y="2011657"/>
                  <a:ext cx="265510" cy="267536"/>
                </a:xfrm>
                <a:custGeom>
                  <a:avLst/>
                  <a:gdLst>
                    <a:gd name="connsiteX0" fmla="*/ 136367 w 265510"/>
                    <a:gd name="connsiteY0" fmla="*/ 267537 h 267536"/>
                    <a:gd name="connsiteX1" fmla="*/ 132579 w 265510"/>
                    <a:gd name="connsiteY1" fmla="*/ 260049 h 267536"/>
                    <a:gd name="connsiteX2" fmla="*/ 129408 w 265510"/>
                    <a:gd name="connsiteY2" fmla="*/ 259521 h 267536"/>
                    <a:gd name="connsiteX3" fmla="*/ 131346 w 265510"/>
                    <a:gd name="connsiteY3" fmla="*/ 257583 h 267536"/>
                    <a:gd name="connsiteX4" fmla="*/ 8016 w 265510"/>
                    <a:gd name="connsiteY4" fmla="*/ 15680 h 267536"/>
                    <a:gd name="connsiteX5" fmla="*/ 8016 w 265510"/>
                    <a:gd name="connsiteY5" fmla="*/ 15680 h 267536"/>
                    <a:gd name="connsiteX6" fmla="*/ 0 w 265510"/>
                    <a:gd name="connsiteY6" fmla="*/ 0 h 267536"/>
                    <a:gd name="connsiteX7" fmla="*/ 253442 w 265510"/>
                    <a:gd name="connsiteY7" fmla="*/ 133724 h 267536"/>
                    <a:gd name="connsiteX8" fmla="*/ 254763 w 265510"/>
                    <a:gd name="connsiteY8" fmla="*/ 132403 h 267536"/>
                    <a:gd name="connsiteX9" fmla="*/ 255116 w 265510"/>
                    <a:gd name="connsiteY9" fmla="*/ 134694 h 267536"/>
                    <a:gd name="connsiteX10" fmla="*/ 265510 w 265510"/>
                    <a:gd name="connsiteY10" fmla="*/ 140155 h 267536"/>
                    <a:gd name="connsiteX11" fmla="*/ 257230 w 265510"/>
                    <a:gd name="connsiteY11" fmla="*/ 148348 h 267536"/>
                    <a:gd name="connsiteX12" fmla="*/ 257582 w 265510"/>
                    <a:gd name="connsiteY12" fmla="*/ 150550 h 267536"/>
                    <a:gd name="connsiteX13" fmla="*/ 255909 w 265510"/>
                    <a:gd name="connsiteY13" fmla="*/ 149669 h 267536"/>
                    <a:gd name="connsiteX14" fmla="*/ 144296 w 265510"/>
                    <a:gd name="connsiteY14" fmla="*/ 259697 h 267536"/>
                    <a:gd name="connsiteX15" fmla="*/ 145617 w 265510"/>
                    <a:gd name="connsiteY15" fmla="*/ 262163 h 267536"/>
                    <a:gd name="connsiteX16" fmla="*/ 142357 w 265510"/>
                    <a:gd name="connsiteY16" fmla="*/ 261635 h 267536"/>
                    <a:gd name="connsiteX17" fmla="*/ 136367 w 265510"/>
                    <a:gd name="connsiteY17" fmla="*/ 267537 h 267536"/>
                    <a:gd name="connsiteX18" fmla="*/ 23873 w 265510"/>
                    <a:gd name="connsiteY18" fmla="*/ 31361 h 267536"/>
                    <a:gd name="connsiteX19" fmla="*/ 139098 w 265510"/>
                    <a:gd name="connsiteY19" fmla="*/ 249742 h 267536"/>
                    <a:gd name="connsiteX20" fmla="*/ 243840 w 265510"/>
                    <a:gd name="connsiteY20" fmla="*/ 143503 h 267536"/>
                    <a:gd name="connsiteX21" fmla="*/ 23873 w 265510"/>
                    <a:gd name="connsiteY21" fmla="*/ 31361 h 267536"/>
                    <a:gd name="connsiteX22" fmla="*/ 18235 w 265510"/>
                    <a:gd name="connsiteY22" fmla="*/ 20966 h 267536"/>
                    <a:gd name="connsiteX23" fmla="*/ 222786 w 265510"/>
                    <a:gd name="connsiteY23" fmla="*/ 125179 h 267536"/>
                    <a:gd name="connsiteX24" fmla="*/ 15680 w 265510"/>
                    <a:gd name="connsiteY24" fmla="*/ 15945 h 267536"/>
                    <a:gd name="connsiteX25" fmla="*/ 18235 w 265510"/>
                    <a:gd name="connsiteY25" fmla="*/ 20966 h 26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5510" h="267536">
                      <a:moveTo>
                        <a:pt x="136367" y="267537"/>
                      </a:moveTo>
                      <a:lnTo>
                        <a:pt x="132579" y="260049"/>
                      </a:lnTo>
                      <a:lnTo>
                        <a:pt x="129408" y="259521"/>
                      </a:lnTo>
                      <a:lnTo>
                        <a:pt x="131346" y="257583"/>
                      </a:lnTo>
                      <a:lnTo>
                        <a:pt x="8016" y="15680"/>
                      </a:lnTo>
                      <a:lnTo>
                        <a:pt x="8016" y="15680"/>
                      </a:lnTo>
                      <a:lnTo>
                        <a:pt x="0" y="0"/>
                      </a:lnTo>
                      <a:lnTo>
                        <a:pt x="253442" y="133724"/>
                      </a:lnTo>
                      <a:lnTo>
                        <a:pt x="254763" y="132403"/>
                      </a:lnTo>
                      <a:lnTo>
                        <a:pt x="255116" y="134694"/>
                      </a:lnTo>
                      <a:lnTo>
                        <a:pt x="265510" y="140155"/>
                      </a:lnTo>
                      <a:lnTo>
                        <a:pt x="257230" y="148348"/>
                      </a:lnTo>
                      <a:lnTo>
                        <a:pt x="257582" y="150550"/>
                      </a:lnTo>
                      <a:lnTo>
                        <a:pt x="255909" y="149669"/>
                      </a:lnTo>
                      <a:lnTo>
                        <a:pt x="144296" y="259697"/>
                      </a:lnTo>
                      <a:lnTo>
                        <a:pt x="145617" y="262163"/>
                      </a:lnTo>
                      <a:lnTo>
                        <a:pt x="142357" y="261635"/>
                      </a:lnTo>
                      <a:lnTo>
                        <a:pt x="136367" y="267537"/>
                      </a:lnTo>
                      <a:close/>
                      <a:moveTo>
                        <a:pt x="23873" y="31361"/>
                      </a:moveTo>
                      <a:lnTo>
                        <a:pt x="139098" y="249742"/>
                      </a:lnTo>
                      <a:lnTo>
                        <a:pt x="243840" y="143503"/>
                      </a:lnTo>
                      <a:lnTo>
                        <a:pt x="23873" y="31361"/>
                      </a:lnTo>
                      <a:close/>
                      <a:moveTo>
                        <a:pt x="18235" y="20966"/>
                      </a:moveTo>
                      <a:lnTo>
                        <a:pt x="222786" y="125179"/>
                      </a:lnTo>
                      <a:lnTo>
                        <a:pt x="15680" y="15945"/>
                      </a:lnTo>
                      <a:lnTo>
                        <a:pt x="18235" y="20966"/>
                      </a:lnTo>
                      <a:close/>
                    </a:path>
                  </a:pathLst>
                </a:custGeom>
                <a:grpFill/>
                <a:ln w="8809" cap="flat">
                  <a:noFill/>
                  <a:prstDash val="solid"/>
                  <a:miter/>
                </a:ln>
              </p:spPr>
              <p:txBody>
                <a:bodyPr rtlCol="0" anchor="ctr"/>
                <a:lstStyle/>
                <a:p>
                  <a:endParaRPr lang="en-US" sz="2400"/>
                </a:p>
              </p:txBody>
            </p:sp>
          </p:grpSp>
          <p:grpSp>
            <p:nvGrpSpPr>
              <p:cNvPr id="4372" name="Graphic 4229">
                <a:extLst>
                  <a:ext uri="{FF2B5EF4-FFF2-40B4-BE49-F238E27FC236}">
                    <a16:creationId xmlns:a16="http://schemas.microsoft.com/office/drawing/2014/main" id="{78B44860-C74F-4724-A5FC-669C318DC020}"/>
                  </a:ext>
                </a:extLst>
              </p:cNvPr>
              <p:cNvGrpSpPr/>
              <p:nvPr/>
            </p:nvGrpSpPr>
            <p:grpSpPr>
              <a:xfrm>
                <a:off x="5986236" y="2153046"/>
                <a:ext cx="322770" cy="125796"/>
                <a:chOff x="5986236" y="2153046"/>
                <a:chExt cx="322770" cy="125796"/>
              </a:xfrm>
              <a:grpFill/>
            </p:grpSpPr>
            <p:sp>
              <p:nvSpPr>
                <p:cNvPr id="4373" name="Freeform: Shape 4372">
                  <a:extLst>
                    <a:ext uri="{FF2B5EF4-FFF2-40B4-BE49-F238E27FC236}">
                      <a16:creationId xmlns:a16="http://schemas.microsoft.com/office/drawing/2014/main" id="{D2D68D47-463C-4FF7-AFF7-B345AB52B065}"/>
                    </a:ext>
                  </a:extLst>
                </p:cNvPr>
                <p:cNvSpPr/>
                <p:nvPr/>
              </p:nvSpPr>
              <p:spPr>
                <a:xfrm>
                  <a:off x="5997248" y="2157186"/>
                  <a:ext cx="302686" cy="116986"/>
                </a:xfrm>
                <a:custGeom>
                  <a:avLst/>
                  <a:gdLst>
                    <a:gd name="connsiteX0" fmla="*/ 171164 w 302686"/>
                    <a:gd name="connsiteY0" fmla="*/ 0 h 116986"/>
                    <a:gd name="connsiteX1" fmla="*/ 295198 w 302686"/>
                    <a:gd name="connsiteY1" fmla="*/ 110292 h 116986"/>
                    <a:gd name="connsiteX2" fmla="*/ 302686 w 302686"/>
                    <a:gd name="connsiteY2" fmla="*/ 116987 h 116986"/>
                    <a:gd name="connsiteX3" fmla="*/ 292732 w 302686"/>
                    <a:gd name="connsiteY3" fmla="*/ 116899 h 116986"/>
                    <a:gd name="connsiteX4" fmla="*/ 4933 w 302686"/>
                    <a:gd name="connsiteY4" fmla="*/ 114696 h 116986"/>
                    <a:gd name="connsiteX5" fmla="*/ 0 w 302686"/>
                    <a:gd name="connsiteY5" fmla="*/ 114696 h 116986"/>
                    <a:gd name="connsiteX6" fmla="*/ 4141 w 302686"/>
                    <a:gd name="connsiteY6" fmla="*/ 111965 h 116986"/>
                    <a:gd name="connsiteX7" fmla="*/ 166935 w 302686"/>
                    <a:gd name="connsiteY7" fmla="*/ 2995 h 116986"/>
                    <a:gd name="connsiteX8" fmla="*/ 171164 w 302686"/>
                    <a:gd name="connsiteY8" fmla="*/ 0 h 116986"/>
                    <a:gd name="connsiteX9" fmla="*/ 162531 w 302686"/>
                    <a:gd name="connsiteY9" fmla="*/ 5902 h 116986"/>
                    <a:gd name="connsiteX10" fmla="*/ 5814 w 302686"/>
                    <a:gd name="connsiteY10" fmla="*/ 114344 h 116986"/>
                    <a:gd name="connsiteX11" fmla="*/ 4933 w 302686"/>
                    <a:gd name="connsiteY11" fmla="*/ 111525 h 116986"/>
                    <a:gd name="connsiteX12" fmla="*/ 292732 w 302686"/>
                    <a:gd name="connsiteY12" fmla="*/ 109323 h 116986"/>
                    <a:gd name="connsiteX13" fmla="*/ 290265 w 302686"/>
                    <a:gd name="connsiteY13" fmla="*/ 115930 h 116986"/>
                    <a:gd name="connsiteX14" fmla="*/ 163500 w 302686"/>
                    <a:gd name="connsiteY14" fmla="*/ 6695 h 116986"/>
                    <a:gd name="connsiteX15" fmla="*/ 162531 w 302686"/>
                    <a:gd name="connsiteY15" fmla="*/ 5902 h 11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2686" h="116986">
                      <a:moveTo>
                        <a:pt x="171164" y="0"/>
                      </a:moveTo>
                      <a:lnTo>
                        <a:pt x="295198" y="110292"/>
                      </a:lnTo>
                      <a:lnTo>
                        <a:pt x="302686" y="116987"/>
                      </a:lnTo>
                      <a:lnTo>
                        <a:pt x="292732" y="116899"/>
                      </a:lnTo>
                      <a:lnTo>
                        <a:pt x="4933" y="114696"/>
                      </a:lnTo>
                      <a:lnTo>
                        <a:pt x="0" y="114696"/>
                      </a:lnTo>
                      <a:lnTo>
                        <a:pt x="4141" y="111965"/>
                      </a:lnTo>
                      <a:lnTo>
                        <a:pt x="166935" y="2995"/>
                      </a:lnTo>
                      <a:lnTo>
                        <a:pt x="171164" y="0"/>
                      </a:lnTo>
                      <a:close/>
                      <a:moveTo>
                        <a:pt x="162531" y="5902"/>
                      </a:moveTo>
                      <a:lnTo>
                        <a:pt x="5814" y="114344"/>
                      </a:lnTo>
                      <a:lnTo>
                        <a:pt x="4933" y="111525"/>
                      </a:lnTo>
                      <a:lnTo>
                        <a:pt x="292732" y="109323"/>
                      </a:lnTo>
                      <a:lnTo>
                        <a:pt x="290265" y="115930"/>
                      </a:lnTo>
                      <a:lnTo>
                        <a:pt x="163500" y="6695"/>
                      </a:lnTo>
                      <a:lnTo>
                        <a:pt x="162531" y="5902"/>
                      </a:lnTo>
                      <a:close/>
                    </a:path>
                  </a:pathLst>
                </a:custGeom>
                <a:grpFill/>
                <a:ln w="8809" cap="flat">
                  <a:noFill/>
                  <a:prstDash val="solid"/>
                  <a:miter/>
                </a:ln>
              </p:spPr>
              <p:txBody>
                <a:bodyPr rtlCol="0" anchor="ctr"/>
                <a:lstStyle/>
                <a:p>
                  <a:endParaRPr lang="en-US" sz="2400"/>
                </a:p>
              </p:txBody>
            </p:sp>
            <p:sp>
              <p:nvSpPr>
                <p:cNvPr id="4374" name="Freeform: Shape 4373">
                  <a:extLst>
                    <a:ext uri="{FF2B5EF4-FFF2-40B4-BE49-F238E27FC236}">
                      <a16:creationId xmlns:a16="http://schemas.microsoft.com/office/drawing/2014/main" id="{B830B8A4-E9E2-4247-8B55-5C2C54B1A24E}"/>
                    </a:ext>
                  </a:extLst>
                </p:cNvPr>
                <p:cNvSpPr/>
                <p:nvPr/>
              </p:nvSpPr>
              <p:spPr>
                <a:xfrm>
                  <a:off x="5986236" y="2153046"/>
                  <a:ext cx="322770" cy="125796"/>
                </a:xfrm>
                <a:custGeom>
                  <a:avLst/>
                  <a:gdLst>
                    <a:gd name="connsiteX0" fmla="*/ 302774 w 322770"/>
                    <a:gd name="connsiteY0" fmla="*/ 125796 h 125796"/>
                    <a:gd name="connsiteX1" fmla="*/ 301100 w 322770"/>
                    <a:gd name="connsiteY1" fmla="*/ 124387 h 125796"/>
                    <a:gd name="connsiteX2" fmla="*/ 17443 w 322770"/>
                    <a:gd name="connsiteY2" fmla="*/ 122184 h 125796"/>
                    <a:gd name="connsiteX3" fmla="*/ 14888 w 322770"/>
                    <a:gd name="connsiteY3" fmla="*/ 123946 h 125796"/>
                    <a:gd name="connsiteX4" fmla="*/ 14359 w 322770"/>
                    <a:gd name="connsiteY4" fmla="*/ 122184 h 125796"/>
                    <a:gd name="connsiteX5" fmla="*/ 0 w 322770"/>
                    <a:gd name="connsiteY5" fmla="*/ 122096 h 125796"/>
                    <a:gd name="connsiteX6" fmla="*/ 11893 w 322770"/>
                    <a:gd name="connsiteY6" fmla="*/ 114168 h 125796"/>
                    <a:gd name="connsiteX7" fmla="*/ 11364 w 322770"/>
                    <a:gd name="connsiteY7" fmla="*/ 112494 h 125796"/>
                    <a:gd name="connsiteX8" fmla="*/ 14447 w 322770"/>
                    <a:gd name="connsiteY8" fmla="*/ 112494 h 125796"/>
                    <a:gd name="connsiteX9" fmla="*/ 182440 w 322770"/>
                    <a:gd name="connsiteY9" fmla="*/ 0 h 125796"/>
                    <a:gd name="connsiteX10" fmla="*/ 306474 w 322770"/>
                    <a:gd name="connsiteY10" fmla="*/ 110204 h 125796"/>
                    <a:gd name="connsiteX11" fmla="*/ 308676 w 322770"/>
                    <a:gd name="connsiteY11" fmla="*/ 110204 h 125796"/>
                    <a:gd name="connsiteX12" fmla="*/ 308148 w 322770"/>
                    <a:gd name="connsiteY12" fmla="*/ 111701 h 125796"/>
                    <a:gd name="connsiteX13" fmla="*/ 322771 w 322770"/>
                    <a:gd name="connsiteY13" fmla="*/ 124651 h 125796"/>
                    <a:gd name="connsiteX14" fmla="*/ 303391 w 322770"/>
                    <a:gd name="connsiteY14" fmla="*/ 124475 h 125796"/>
                    <a:gd name="connsiteX15" fmla="*/ 302774 w 322770"/>
                    <a:gd name="connsiteY15" fmla="*/ 125796 h 125796"/>
                    <a:gd name="connsiteX16" fmla="*/ 254147 w 322770"/>
                    <a:gd name="connsiteY16" fmla="*/ 117251 h 125796"/>
                    <a:gd name="connsiteX17" fmla="*/ 293172 w 322770"/>
                    <a:gd name="connsiteY17" fmla="*/ 117515 h 125796"/>
                    <a:gd name="connsiteX18" fmla="*/ 292467 w 322770"/>
                    <a:gd name="connsiteY18" fmla="*/ 116899 h 125796"/>
                    <a:gd name="connsiteX19" fmla="*/ 254147 w 322770"/>
                    <a:gd name="connsiteY19" fmla="*/ 117251 h 125796"/>
                    <a:gd name="connsiteX20" fmla="*/ 173278 w 322770"/>
                    <a:gd name="connsiteY20" fmla="*/ 14271 h 125796"/>
                    <a:gd name="connsiteX21" fmla="*/ 31714 w 322770"/>
                    <a:gd name="connsiteY21" fmla="*/ 112230 h 125796"/>
                    <a:gd name="connsiteX22" fmla="*/ 284627 w 322770"/>
                    <a:gd name="connsiteY22" fmla="*/ 110292 h 125796"/>
                    <a:gd name="connsiteX23" fmla="*/ 173278 w 322770"/>
                    <a:gd name="connsiteY23" fmla="*/ 14271 h 125796"/>
                    <a:gd name="connsiteX24" fmla="*/ 179004 w 322770"/>
                    <a:gd name="connsiteY24" fmla="*/ 10307 h 125796"/>
                    <a:gd name="connsiteX25" fmla="*/ 294934 w 322770"/>
                    <a:gd name="connsiteY25" fmla="*/ 110204 h 125796"/>
                    <a:gd name="connsiteX26" fmla="*/ 296343 w 322770"/>
                    <a:gd name="connsiteY26" fmla="*/ 110204 h 125796"/>
                    <a:gd name="connsiteX27" fmla="*/ 181823 w 322770"/>
                    <a:gd name="connsiteY27" fmla="*/ 8457 h 125796"/>
                    <a:gd name="connsiteX28" fmla="*/ 179004 w 322770"/>
                    <a:gd name="connsiteY28" fmla="*/ 10307 h 12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22770" h="125796">
                      <a:moveTo>
                        <a:pt x="302774" y="125796"/>
                      </a:moveTo>
                      <a:lnTo>
                        <a:pt x="301100" y="124387"/>
                      </a:lnTo>
                      <a:lnTo>
                        <a:pt x="17443" y="122184"/>
                      </a:lnTo>
                      <a:lnTo>
                        <a:pt x="14888" y="123946"/>
                      </a:lnTo>
                      <a:lnTo>
                        <a:pt x="14359" y="122184"/>
                      </a:lnTo>
                      <a:lnTo>
                        <a:pt x="0" y="122096"/>
                      </a:lnTo>
                      <a:lnTo>
                        <a:pt x="11893" y="114168"/>
                      </a:lnTo>
                      <a:lnTo>
                        <a:pt x="11364" y="112494"/>
                      </a:lnTo>
                      <a:lnTo>
                        <a:pt x="14447" y="112494"/>
                      </a:lnTo>
                      <a:lnTo>
                        <a:pt x="182440" y="0"/>
                      </a:lnTo>
                      <a:lnTo>
                        <a:pt x="306474" y="110204"/>
                      </a:lnTo>
                      <a:lnTo>
                        <a:pt x="308676" y="110204"/>
                      </a:lnTo>
                      <a:lnTo>
                        <a:pt x="308148" y="111701"/>
                      </a:lnTo>
                      <a:lnTo>
                        <a:pt x="322771" y="124651"/>
                      </a:lnTo>
                      <a:lnTo>
                        <a:pt x="303391" y="124475"/>
                      </a:lnTo>
                      <a:lnTo>
                        <a:pt x="302774" y="125796"/>
                      </a:lnTo>
                      <a:close/>
                      <a:moveTo>
                        <a:pt x="254147" y="117251"/>
                      </a:moveTo>
                      <a:lnTo>
                        <a:pt x="293172" y="117515"/>
                      </a:lnTo>
                      <a:lnTo>
                        <a:pt x="292467" y="116899"/>
                      </a:lnTo>
                      <a:lnTo>
                        <a:pt x="254147" y="117251"/>
                      </a:lnTo>
                      <a:close/>
                      <a:moveTo>
                        <a:pt x="173278" y="14271"/>
                      </a:moveTo>
                      <a:lnTo>
                        <a:pt x="31714" y="112230"/>
                      </a:lnTo>
                      <a:lnTo>
                        <a:pt x="284627" y="110292"/>
                      </a:lnTo>
                      <a:lnTo>
                        <a:pt x="173278" y="14271"/>
                      </a:lnTo>
                      <a:close/>
                      <a:moveTo>
                        <a:pt x="179004" y="10307"/>
                      </a:moveTo>
                      <a:lnTo>
                        <a:pt x="294934" y="110204"/>
                      </a:lnTo>
                      <a:lnTo>
                        <a:pt x="296343" y="110204"/>
                      </a:lnTo>
                      <a:lnTo>
                        <a:pt x="181823" y="8457"/>
                      </a:lnTo>
                      <a:lnTo>
                        <a:pt x="179004" y="10307"/>
                      </a:lnTo>
                      <a:close/>
                    </a:path>
                  </a:pathLst>
                </a:custGeom>
                <a:grpFill/>
                <a:ln w="8809" cap="flat">
                  <a:noFill/>
                  <a:prstDash val="solid"/>
                  <a:miter/>
                </a:ln>
              </p:spPr>
              <p:txBody>
                <a:bodyPr rtlCol="0" anchor="ctr"/>
                <a:lstStyle/>
                <a:p>
                  <a:endParaRPr lang="en-US" sz="2400"/>
                </a:p>
              </p:txBody>
            </p:sp>
          </p:grpSp>
          <p:grpSp>
            <p:nvGrpSpPr>
              <p:cNvPr id="4375" name="Graphic 4229">
                <a:extLst>
                  <a:ext uri="{FF2B5EF4-FFF2-40B4-BE49-F238E27FC236}">
                    <a16:creationId xmlns:a16="http://schemas.microsoft.com/office/drawing/2014/main" id="{78B44860-C74F-4724-A5FC-669C318DC020}"/>
                  </a:ext>
                </a:extLst>
              </p:cNvPr>
              <p:cNvGrpSpPr/>
              <p:nvPr/>
            </p:nvGrpSpPr>
            <p:grpSpPr>
              <a:xfrm>
                <a:off x="6345654" y="2298575"/>
                <a:ext cx="153016" cy="264717"/>
                <a:chOff x="6345654" y="2298575"/>
                <a:chExt cx="153016" cy="264717"/>
              </a:xfrm>
              <a:grpFill/>
            </p:grpSpPr>
            <p:sp>
              <p:nvSpPr>
                <p:cNvPr id="4376" name="Freeform: Shape 4375">
                  <a:extLst>
                    <a:ext uri="{FF2B5EF4-FFF2-40B4-BE49-F238E27FC236}">
                      <a16:creationId xmlns:a16="http://schemas.microsoft.com/office/drawing/2014/main" id="{E34D4B8F-D350-4372-B8B3-39E877720845}"/>
                    </a:ext>
                  </a:extLst>
                </p:cNvPr>
                <p:cNvSpPr/>
                <p:nvPr/>
              </p:nvSpPr>
              <p:spPr>
                <a:xfrm>
                  <a:off x="6350939" y="2304829"/>
                  <a:ext cx="142621" cy="249654"/>
                </a:xfrm>
                <a:custGeom>
                  <a:avLst/>
                  <a:gdLst>
                    <a:gd name="connsiteX0" fmla="*/ 2114 w 142621"/>
                    <a:gd name="connsiteY0" fmla="*/ 0 h 249654"/>
                    <a:gd name="connsiteX1" fmla="*/ 4757 w 142621"/>
                    <a:gd name="connsiteY1" fmla="*/ 1674 h 249654"/>
                    <a:gd name="connsiteX2" fmla="*/ 138922 w 142621"/>
                    <a:gd name="connsiteY2" fmla="*/ 88269 h 249654"/>
                    <a:gd name="connsiteX3" fmla="*/ 142622 w 142621"/>
                    <a:gd name="connsiteY3" fmla="*/ 90647 h 249654"/>
                    <a:gd name="connsiteX4" fmla="*/ 139715 w 142621"/>
                    <a:gd name="connsiteY4" fmla="*/ 93907 h 249654"/>
                    <a:gd name="connsiteX5" fmla="*/ 3524 w 142621"/>
                    <a:gd name="connsiteY5" fmla="*/ 245690 h 249654"/>
                    <a:gd name="connsiteX6" fmla="*/ 0 w 142621"/>
                    <a:gd name="connsiteY6" fmla="*/ 249654 h 249654"/>
                    <a:gd name="connsiteX7" fmla="*/ 88 w 142621"/>
                    <a:gd name="connsiteY7" fmla="*/ 244369 h 249654"/>
                    <a:gd name="connsiteX8" fmla="*/ 2114 w 142621"/>
                    <a:gd name="connsiteY8" fmla="*/ 5990 h 249654"/>
                    <a:gd name="connsiteX9" fmla="*/ 2114 w 142621"/>
                    <a:gd name="connsiteY9" fmla="*/ 0 h 249654"/>
                    <a:gd name="connsiteX10" fmla="*/ 2114 w 142621"/>
                    <a:gd name="connsiteY10" fmla="*/ 11893 h 249654"/>
                    <a:gd name="connsiteX11" fmla="*/ 4052 w 142621"/>
                    <a:gd name="connsiteY11" fmla="*/ 244280 h 249654"/>
                    <a:gd name="connsiteX12" fmla="*/ 529 w 142621"/>
                    <a:gd name="connsiteY12" fmla="*/ 242959 h 249654"/>
                    <a:gd name="connsiteX13" fmla="*/ 134165 w 142621"/>
                    <a:gd name="connsiteY13" fmla="*/ 88885 h 249654"/>
                    <a:gd name="connsiteX14" fmla="*/ 134958 w 142621"/>
                    <a:gd name="connsiteY14" fmla="*/ 94523 h 249654"/>
                    <a:gd name="connsiteX15" fmla="*/ 2114 w 142621"/>
                    <a:gd name="connsiteY15" fmla="*/ 11893 h 24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2621" h="249654">
                      <a:moveTo>
                        <a:pt x="2114" y="0"/>
                      </a:moveTo>
                      <a:lnTo>
                        <a:pt x="4757" y="1674"/>
                      </a:lnTo>
                      <a:lnTo>
                        <a:pt x="138922" y="88269"/>
                      </a:lnTo>
                      <a:lnTo>
                        <a:pt x="142622" y="90647"/>
                      </a:lnTo>
                      <a:lnTo>
                        <a:pt x="139715" y="93907"/>
                      </a:lnTo>
                      <a:lnTo>
                        <a:pt x="3524" y="245690"/>
                      </a:lnTo>
                      <a:lnTo>
                        <a:pt x="0" y="249654"/>
                      </a:lnTo>
                      <a:lnTo>
                        <a:pt x="88" y="244369"/>
                      </a:lnTo>
                      <a:lnTo>
                        <a:pt x="2114" y="5990"/>
                      </a:lnTo>
                      <a:lnTo>
                        <a:pt x="2114" y="0"/>
                      </a:lnTo>
                      <a:close/>
                      <a:moveTo>
                        <a:pt x="2114" y="11893"/>
                      </a:moveTo>
                      <a:lnTo>
                        <a:pt x="4052" y="244280"/>
                      </a:lnTo>
                      <a:lnTo>
                        <a:pt x="529" y="242959"/>
                      </a:lnTo>
                      <a:lnTo>
                        <a:pt x="134165" y="88885"/>
                      </a:lnTo>
                      <a:lnTo>
                        <a:pt x="134958" y="94523"/>
                      </a:lnTo>
                      <a:lnTo>
                        <a:pt x="2114" y="11893"/>
                      </a:lnTo>
                      <a:close/>
                    </a:path>
                  </a:pathLst>
                </a:custGeom>
                <a:grpFill/>
                <a:ln w="8809" cap="flat">
                  <a:noFill/>
                  <a:prstDash val="solid"/>
                  <a:miter/>
                </a:ln>
              </p:spPr>
              <p:txBody>
                <a:bodyPr rtlCol="0" anchor="ctr"/>
                <a:lstStyle/>
                <a:p>
                  <a:endParaRPr lang="en-US" sz="2400"/>
                </a:p>
              </p:txBody>
            </p:sp>
            <p:sp>
              <p:nvSpPr>
                <p:cNvPr id="4377" name="Freeform: Shape 4376">
                  <a:extLst>
                    <a:ext uri="{FF2B5EF4-FFF2-40B4-BE49-F238E27FC236}">
                      <a16:creationId xmlns:a16="http://schemas.microsoft.com/office/drawing/2014/main" id="{30876166-EDF2-445D-BC99-8B783C99FB49}"/>
                    </a:ext>
                  </a:extLst>
                </p:cNvPr>
                <p:cNvSpPr/>
                <p:nvPr/>
              </p:nvSpPr>
              <p:spPr>
                <a:xfrm>
                  <a:off x="6345654" y="2298575"/>
                  <a:ext cx="153016" cy="264717"/>
                </a:xfrm>
                <a:custGeom>
                  <a:avLst/>
                  <a:gdLst>
                    <a:gd name="connsiteX0" fmla="*/ 1761 w 153016"/>
                    <a:gd name="connsiteY0" fmla="*/ 264718 h 264717"/>
                    <a:gd name="connsiteX1" fmla="*/ 1850 w 153016"/>
                    <a:gd name="connsiteY1" fmla="*/ 251328 h 264717"/>
                    <a:gd name="connsiteX2" fmla="*/ 0 w 153016"/>
                    <a:gd name="connsiteY2" fmla="*/ 250623 h 264717"/>
                    <a:gd name="connsiteX3" fmla="*/ 1850 w 153016"/>
                    <a:gd name="connsiteY3" fmla="*/ 248509 h 264717"/>
                    <a:gd name="connsiteX4" fmla="*/ 3876 w 153016"/>
                    <a:gd name="connsiteY4" fmla="*/ 12861 h 264717"/>
                    <a:gd name="connsiteX5" fmla="*/ 3876 w 153016"/>
                    <a:gd name="connsiteY5" fmla="*/ 12069 h 264717"/>
                    <a:gd name="connsiteX6" fmla="*/ 3876 w 153016"/>
                    <a:gd name="connsiteY6" fmla="*/ 12069 h 264717"/>
                    <a:gd name="connsiteX7" fmla="*/ 3964 w 153016"/>
                    <a:gd name="connsiteY7" fmla="*/ 0 h 264717"/>
                    <a:gd name="connsiteX8" fmla="*/ 140860 w 153016"/>
                    <a:gd name="connsiteY8" fmla="*/ 88269 h 264717"/>
                    <a:gd name="connsiteX9" fmla="*/ 141652 w 153016"/>
                    <a:gd name="connsiteY9" fmla="*/ 87300 h 264717"/>
                    <a:gd name="connsiteX10" fmla="*/ 141917 w 153016"/>
                    <a:gd name="connsiteY10" fmla="*/ 88973 h 264717"/>
                    <a:gd name="connsiteX11" fmla="*/ 153017 w 153016"/>
                    <a:gd name="connsiteY11" fmla="*/ 96109 h 264717"/>
                    <a:gd name="connsiteX12" fmla="*/ 144295 w 153016"/>
                    <a:gd name="connsiteY12" fmla="*/ 105799 h 264717"/>
                    <a:gd name="connsiteX13" fmla="*/ 144560 w 153016"/>
                    <a:gd name="connsiteY13" fmla="*/ 107385 h 264717"/>
                    <a:gd name="connsiteX14" fmla="*/ 143502 w 153016"/>
                    <a:gd name="connsiteY14" fmla="*/ 106680 h 264717"/>
                    <a:gd name="connsiteX15" fmla="*/ 12685 w 153016"/>
                    <a:gd name="connsiteY15" fmla="*/ 252473 h 264717"/>
                    <a:gd name="connsiteX16" fmla="*/ 12685 w 153016"/>
                    <a:gd name="connsiteY16" fmla="*/ 255292 h 264717"/>
                    <a:gd name="connsiteX17" fmla="*/ 10747 w 153016"/>
                    <a:gd name="connsiteY17" fmla="*/ 254587 h 264717"/>
                    <a:gd name="connsiteX18" fmla="*/ 1761 w 153016"/>
                    <a:gd name="connsiteY18" fmla="*/ 264718 h 264717"/>
                    <a:gd name="connsiteX19" fmla="*/ 10747 w 153016"/>
                    <a:gd name="connsiteY19" fmla="*/ 24313 h 264717"/>
                    <a:gd name="connsiteX20" fmla="*/ 12509 w 153016"/>
                    <a:gd name="connsiteY20" fmla="*/ 236352 h 264717"/>
                    <a:gd name="connsiteX21" fmla="*/ 131346 w 153016"/>
                    <a:gd name="connsiteY21" fmla="*/ 99368 h 264717"/>
                    <a:gd name="connsiteX22" fmla="*/ 10747 w 153016"/>
                    <a:gd name="connsiteY22" fmla="*/ 24313 h 264717"/>
                    <a:gd name="connsiteX23" fmla="*/ 137248 w 153016"/>
                    <a:gd name="connsiteY23" fmla="*/ 102892 h 264717"/>
                    <a:gd name="connsiteX24" fmla="*/ 115313 w 153016"/>
                    <a:gd name="connsiteY24" fmla="*/ 128174 h 264717"/>
                    <a:gd name="connsiteX25" fmla="*/ 137776 w 153016"/>
                    <a:gd name="connsiteY25" fmla="*/ 103156 h 264717"/>
                    <a:gd name="connsiteX26" fmla="*/ 137248 w 153016"/>
                    <a:gd name="connsiteY26" fmla="*/ 102892 h 264717"/>
                    <a:gd name="connsiteX27" fmla="*/ 10659 w 153016"/>
                    <a:gd name="connsiteY27" fmla="*/ 16297 h 264717"/>
                    <a:gd name="connsiteX28" fmla="*/ 135927 w 153016"/>
                    <a:gd name="connsiteY28" fmla="*/ 94171 h 264717"/>
                    <a:gd name="connsiteX29" fmla="*/ 136455 w 153016"/>
                    <a:gd name="connsiteY29" fmla="*/ 93554 h 264717"/>
                    <a:gd name="connsiteX30" fmla="*/ 10747 w 153016"/>
                    <a:gd name="connsiteY30" fmla="*/ 12421 h 264717"/>
                    <a:gd name="connsiteX31" fmla="*/ 10659 w 153016"/>
                    <a:gd name="connsiteY31" fmla="*/ 16297 h 26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3016" h="264717">
                      <a:moveTo>
                        <a:pt x="1761" y="264718"/>
                      </a:moveTo>
                      <a:lnTo>
                        <a:pt x="1850" y="251328"/>
                      </a:lnTo>
                      <a:lnTo>
                        <a:pt x="0" y="250623"/>
                      </a:lnTo>
                      <a:lnTo>
                        <a:pt x="1850" y="248509"/>
                      </a:lnTo>
                      <a:lnTo>
                        <a:pt x="3876" y="12861"/>
                      </a:lnTo>
                      <a:lnTo>
                        <a:pt x="3876" y="12069"/>
                      </a:lnTo>
                      <a:lnTo>
                        <a:pt x="3876" y="12069"/>
                      </a:lnTo>
                      <a:lnTo>
                        <a:pt x="3964" y="0"/>
                      </a:lnTo>
                      <a:lnTo>
                        <a:pt x="140860" y="88269"/>
                      </a:lnTo>
                      <a:lnTo>
                        <a:pt x="141652" y="87300"/>
                      </a:lnTo>
                      <a:lnTo>
                        <a:pt x="141917" y="88973"/>
                      </a:lnTo>
                      <a:lnTo>
                        <a:pt x="153017" y="96109"/>
                      </a:lnTo>
                      <a:lnTo>
                        <a:pt x="144295" y="105799"/>
                      </a:lnTo>
                      <a:lnTo>
                        <a:pt x="144560" y="107385"/>
                      </a:lnTo>
                      <a:lnTo>
                        <a:pt x="143502" y="106680"/>
                      </a:lnTo>
                      <a:lnTo>
                        <a:pt x="12685" y="252473"/>
                      </a:lnTo>
                      <a:lnTo>
                        <a:pt x="12685" y="255292"/>
                      </a:lnTo>
                      <a:lnTo>
                        <a:pt x="10747" y="254587"/>
                      </a:lnTo>
                      <a:lnTo>
                        <a:pt x="1761" y="264718"/>
                      </a:lnTo>
                      <a:close/>
                      <a:moveTo>
                        <a:pt x="10747" y="24313"/>
                      </a:moveTo>
                      <a:lnTo>
                        <a:pt x="12509" y="236352"/>
                      </a:lnTo>
                      <a:lnTo>
                        <a:pt x="131346" y="99368"/>
                      </a:lnTo>
                      <a:lnTo>
                        <a:pt x="10747" y="24313"/>
                      </a:lnTo>
                      <a:close/>
                      <a:moveTo>
                        <a:pt x="137248" y="102892"/>
                      </a:moveTo>
                      <a:lnTo>
                        <a:pt x="115313" y="128174"/>
                      </a:lnTo>
                      <a:lnTo>
                        <a:pt x="137776" y="103156"/>
                      </a:lnTo>
                      <a:lnTo>
                        <a:pt x="137248" y="102892"/>
                      </a:lnTo>
                      <a:close/>
                      <a:moveTo>
                        <a:pt x="10659" y="16297"/>
                      </a:moveTo>
                      <a:lnTo>
                        <a:pt x="135927" y="94171"/>
                      </a:lnTo>
                      <a:lnTo>
                        <a:pt x="136455" y="93554"/>
                      </a:lnTo>
                      <a:lnTo>
                        <a:pt x="10747" y="12421"/>
                      </a:lnTo>
                      <a:lnTo>
                        <a:pt x="10659" y="16297"/>
                      </a:lnTo>
                      <a:close/>
                    </a:path>
                  </a:pathLst>
                </a:custGeom>
                <a:grpFill/>
                <a:ln w="8809" cap="flat">
                  <a:noFill/>
                  <a:prstDash val="solid"/>
                  <a:miter/>
                </a:ln>
              </p:spPr>
              <p:txBody>
                <a:bodyPr rtlCol="0" anchor="ctr"/>
                <a:lstStyle/>
                <a:p>
                  <a:endParaRPr lang="en-US" sz="2400"/>
                </a:p>
              </p:txBody>
            </p:sp>
          </p:grpSp>
          <p:grpSp>
            <p:nvGrpSpPr>
              <p:cNvPr id="4378" name="Graphic 4229">
                <a:extLst>
                  <a:ext uri="{FF2B5EF4-FFF2-40B4-BE49-F238E27FC236}">
                    <a16:creationId xmlns:a16="http://schemas.microsoft.com/office/drawing/2014/main" id="{78B44860-C74F-4724-A5FC-669C318DC020}"/>
                  </a:ext>
                </a:extLst>
              </p:cNvPr>
              <p:cNvGrpSpPr/>
              <p:nvPr/>
            </p:nvGrpSpPr>
            <p:grpSpPr>
              <a:xfrm>
                <a:off x="6479025" y="2380501"/>
                <a:ext cx="131346" cy="421963"/>
                <a:chOff x="6479025" y="2380501"/>
                <a:chExt cx="131346" cy="421963"/>
              </a:xfrm>
              <a:grpFill/>
            </p:grpSpPr>
            <p:sp>
              <p:nvSpPr>
                <p:cNvPr id="4379" name="Freeform: Shape 4378">
                  <a:extLst>
                    <a:ext uri="{FF2B5EF4-FFF2-40B4-BE49-F238E27FC236}">
                      <a16:creationId xmlns:a16="http://schemas.microsoft.com/office/drawing/2014/main" id="{7CDC51CF-0C24-464C-8408-A0D1AD463AB4}"/>
                    </a:ext>
                  </a:extLst>
                </p:cNvPr>
                <p:cNvSpPr/>
                <p:nvPr/>
              </p:nvSpPr>
              <p:spPr>
                <a:xfrm>
                  <a:off x="6482902" y="2387548"/>
                  <a:ext cx="123417" cy="396592"/>
                </a:xfrm>
                <a:custGeom>
                  <a:avLst/>
                  <a:gdLst>
                    <a:gd name="connsiteX0" fmla="*/ 120335 w 123417"/>
                    <a:gd name="connsiteY0" fmla="*/ 99280 h 396592"/>
                    <a:gd name="connsiteX1" fmla="*/ 118925 w 123417"/>
                    <a:gd name="connsiteY1" fmla="*/ 98223 h 396592"/>
                    <a:gd name="connsiteX2" fmla="*/ 2555 w 123417"/>
                    <a:gd name="connsiteY2" fmla="*/ 12069 h 396592"/>
                    <a:gd name="connsiteX3" fmla="*/ 9162 w 123417"/>
                    <a:gd name="connsiteY3" fmla="*/ 8369 h 396592"/>
                    <a:gd name="connsiteX4" fmla="*/ 38321 w 123417"/>
                    <a:gd name="connsiteY4" fmla="*/ 386374 h 396592"/>
                    <a:gd name="connsiteX5" fmla="*/ 34708 w 123417"/>
                    <a:gd name="connsiteY5" fmla="*/ 386021 h 396592"/>
                    <a:gd name="connsiteX6" fmla="*/ 120335 w 123417"/>
                    <a:gd name="connsiteY6" fmla="*/ 99280 h 396592"/>
                    <a:gd name="connsiteX7" fmla="*/ 123418 w 123417"/>
                    <a:gd name="connsiteY7" fmla="*/ 88973 h 396592"/>
                    <a:gd name="connsiteX8" fmla="*/ 121920 w 123417"/>
                    <a:gd name="connsiteY8" fmla="*/ 94171 h 396592"/>
                    <a:gd name="connsiteX9" fmla="*/ 38232 w 123417"/>
                    <a:gd name="connsiteY9" fmla="*/ 386990 h 396592"/>
                    <a:gd name="connsiteX10" fmla="*/ 35502 w 123417"/>
                    <a:gd name="connsiteY10" fmla="*/ 396592 h 396592"/>
                    <a:gd name="connsiteX11" fmla="*/ 34620 w 123417"/>
                    <a:gd name="connsiteY11" fmla="*/ 386638 h 396592"/>
                    <a:gd name="connsiteX12" fmla="*/ 793 w 123417"/>
                    <a:gd name="connsiteY12" fmla="*/ 9074 h 396592"/>
                    <a:gd name="connsiteX13" fmla="*/ 0 w 123417"/>
                    <a:gd name="connsiteY13" fmla="*/ 0 h 396592"/>
                    <a:gd name="connsiteX14" fmla="*/ 7400 w 123417"/>
                    <a:gd name="connsiteY14" fmla="*/ 5374 h 396592"/>
                    <a:gd name="connsiteX15" fmla="*/ 123418 w 123417"/>
                    <a:gd name="connsiteY15" fmla="*/ 88973 h 39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417" h="396592">
                      <a:moveTo>
                        <a:pt x="120335" y="99280"/>
                      </a:moveTo>
                      <a:lnTo>
                        <a:pt x="118925" y="98223"/>
                      </a:lnTo>
                      <a:lnTo>
                        <a:pt x="2555" y="12069"/>
                      </a:lnTo>
                      <a:lnTo>
                        <a:pt x="9162" y="8369"/>
                      </a:lnTo>
                      <a:lnTo>
                        <a:pt x="38321" y="386374"/>
                      </a:lnTo>
                      <a:lnTo>
                        <a:pt x="34708" y="386021"/>
                      </a:lnTo>
                      <a:lnTo>
                        <a:pt x="120335" y="99280"/>
                      </a:lnTo>
                      <a:close/>
                      <a:moveTo>
                        <a:pt x="123418" y="88973"/>
                      </a:moveTo>
                      <a:lnTo>
                        <a:pt x="121920" y="94171"/>
                      </a:lnTo>
                      <a:lnTo>
                        <a:pt x="38232" y="386990"/>
                      </a:lnTo>
                      <a:lnTo>
                        <a:pt x="35502" y="396592"/>
                      </a:lnTo>
                      <a:lnTo>
                        <a:pt x="34620" y="386638"/>
                      </a:lnTo>
                      <a:lnTo>
                        <a:pt x="793" y="9074"/>
                      </a:lnTo>
                      <a:lnTo>
                        <a:pt x="0" y="0"/>
                      </a:lnTo>
                      <a:lnTo>
                        <a:pt x="7400" y="5374"/>
                      </a:lnTo>
                      <a:lnTo>
                        <a:pt x="123418" y="88973"/>
                      </a:lnTo>
                      <a:close/>
                    </a:path>
                  </a:pathLst>
                </a:custGeom>
                <a:grpFill/>
                <a:ln w="8809" cap="flat">
                  <a:noFill/>
                  <a:prstDash val="solid"/>
                  <a:miter/>
                </a:ln>
              </p:spPr>
              <p:txBody>
                <a:bodyPr rtlCol="0" anchor="ctr"/>
                <a:lstStyle/>
                <a:p>
                  <a:endParaRPr lang="en-US" sz="2400"/>
                </a:p>
              </p:txBody>
            </p:sp>
            <p:sp>
              <p:nvSpPr>
                <p:cNvPr id="4380" name="Freeform: Shape 4379">
                  <a:extLst>
                    <a:ext uri="{FF2B5EF4-FFF2-40B4-BE49-F238E27FC236}">
                      <a16:creationId xmlns:a16="http://schemas.microsoft.com/office/drawing/2014/main" id="{C9B69C65-3BD3-402F-8AE4-ED40D6F724B9}"/>
                    </a:ext>
                  </a:extLst>
                </p:cNvPr>
                <p:cNvSpPr/>
                <p:nvPr/>
              </p:nvSpPr>
              <p:spPr>
                <a:xfrm>
                  <a:off x="6479025" y="2380501"/>
                  <a:ext cx="131346" cy="421963"/>
                </a:xfrm>
                <a:custGeom>
                  <a:avLst/>
                  <a:gdLst>
                    <a:gd name="connsiteX0" fmla="*/ 37616 w 131346"/>
                    <a:gd name="connsiteY0" fmla="*/ 421963 h 421963"/>
                    <a:gd name="connsiteX1" fmla="*/ 35325 w 131346"/>
                    <a:gd name="connsiteY1" fmla="*/ 396064 h 421963"/>
                    <a:gd name="connsiteX2" fmla="*/ 34180 w 131346"/>
                    <a:gd name="connsiteY2" fmla="*/ 395976 h 421963"/>
                    <a:gd name="connsiteX3" fmla="*/ 35061 w 131346"/>
                    <a:gd name="connsiteY3" fmla="*/ 392981 h 421963"/>
                    <a:gd name="connsiteX4" fmla="*/ 1674 w 131346"/>
                    <a:gd name="connsiteY4" fmla="*/ 19821 h 421963"/>
                    <a:gd name="connsiteX5" fmla="*/ 265 w 131346"/>
                    <a:gd name="connsiteY5" fmla="*/ 18764 h 421963"/>
                    <a:gd name="connsiteX6" fmla="*/ 1586 w 131346"/>
                    <a:gd name="connsiteY6" fmla="*/ 18059 h 421963"/>
                    <a:gd name="connsiteX7" fmla="*/ 0 w 131346"/>
                    <a:gd name="connsiteY7" fmla="*/ 0 h 421963"/>
                    <a:gd name="connsiteX8" fmla="*/ 14799 w 131346"/>
                    <a:gd name="connsiteY8" fmla="*/ 10659 h 421963"/>
                    <a:gd name="connsiteX9" fmla="*/ 16121 w 131346"/>
                    <a:gd name="connsiteY9" fmla="*/ 9954 h 421963"/>
                    <a:gd name="connsiteX10" fmla="*/ 16297 w 131346"/>
                    <a:gd name="connsiteY10" fmla="*/ 11716 h 421963"/>
                    <a:gd name="connsiteX11" fmla="*/ 131346 w 131346"/>
                    <a:gd name="connsiteY11" fmla="*/ 94699 h 421963"/>
                    <a:gd name="connsiteX12" fmla="*/ 129232 w 131346"/>
                    <a:gd name="connsiteY12" fmla="*/ 102187 h 421963"/>
                    <a:gd name="connsiteX13" fmla="*/ 45808 w 131346"/>
                    <a:gd name="connsiteY13" fmla="*/ 394126 h 421963"/>
                    <a:gd name="connsiteX14" fmla="*/ 46073 w 131346"/>
                    <a:gd name="connsiteY14" fmla="*/ 397209 h 421963"/>
                    <a:gd name="connsiteX15" fmla="*/ 45016 w 131346"/>
                    <a:gd name="connsiteY15" fmla="*/ 397121 h 421963"/>
                    <a:gd name="connsiteX16" fmla="*/ 37616 w 131346"/>
                    <a:gd name="connsiteY16" fmla="*/ 421963 h 421963"/>
                    <a:gd name="connsiteX17" fmla="*/ 17618 w 131346"/>
                    <a:gd name="connsiteY17" fmla="*/ 31625 h 421963"/>
                    <a:gd name="connsiteX18" fmla="*/ 43342 w 131346"/>
                    <a:gd name="connsiteY18" fmla="*/ 364967 h 421963"/>
                    <a:gd name="connsiteX19" fmla="*/ 120246 w 131346"/>
                    <a:gd name="connsiteY19" fmla="*/ 107561 h 421963"/>
                    <a:gd name="connsiteX20" fmla="*/ 17618 w 131346"/>
                    <a:gd name="connsiteY20" fmla="*/ 31625 h 421963"/>
                    <a:gd name="connsiteX21" fmla="*/ 8897 w 131346"/>
                    <a:gd name="connsiteY21" fmla="*/ 25106 h 421963"/>
                    <a:gd name="connsiteX22" fmla="*/ 19733 w 131346"/>
                    <a:gd name="connsiteY22" fmla="*/ 146410 h 421963"/>
                    <a:gd name="connsiteX23" fmla="*/ 10483 w 131346"/>
                    <a:gd name="connsiteY23" fmla="*/ 26252 h 421963"/>
                    <a:gd name="connsiteX24" fmla="*/ 8897 w 131346"/>
                    <a:gd name="connsiteY24" fmla="*/ 25106 h 421963"/>
                    <a:gd name="connsiteX25" fmla="*/ 17002 w 131346"/>
                    <a:gd name="connsiteY25" fmla="*/ 22728 h 421963"/>
                    <a:gd name="connsiteX26" fmla="*/ 122449 w 131346"/>
                    <a:gd name="connsiteY26" fmla="*/ 100778 h 421963"/>
                    <a:gd name="connsiteX27" fmla="*/ 123418 w 131346"/>
                    <a:gd name="connsiteY27" fmla="*/ 97342 h 421963"/>
                    <a:gd name="connsiteX28" fmla="*/ 16826 w 131346"/>
                    <a:gd name="connsiteY28" fmla="*/ 20438 h 421963"/>
                    <a:gd name="connsiteX29" fmla="*/ 17002 w 131346"/>
                    <a:gd name="connsiteY29" fmla="*/ 22728 h 421963"/>
                    <a:gd name="connsiteX30" fmla="*/ 7929 w 131346"/>
                    <a:gd name="connsiteY30" fmla="*/ 14007 h 421963"/>
                    <a:gd name="connsiteX31" fmla="*/ 7929 w 131346"/>
                    <a:gd name="connsiteY31" fmla="*/ 14359 h 421963"/>
                    <a:gd name="connsiteX32" fmla="*/ 8193 w 131346"/>
                    <a:gd name="connsiteY32" fmla="*/ 14271 h 421963"/>
                    <a:gd name="connsiteX33" fmla="*/ 7929 w 131346"/>
                    <a:gd name="connsiteY33" fmla="*/ 14007 h 4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346" h="421963">
                      <a:moveTo>
                        <a:pt x="37616" y="421963"/>
                      </a:moveTo>
                      <a:lnTo>
                        <a:pt x="35325" y="396064"/>
                      </a:lnTo>
                      <a:lnTo>
                        <a:pt x="34180" y="395976"/>
                      </a:lnTo>
                      <a:lnTo>
                        <a:pt x="35061" y="392981"/>
                      </a:lnTo>
                      <a:lnTo>
                        <a:pt x="1674" y="19821"/>
                      </a:lnTo>
                      <a:lnTo>
                        <a:pt x="265" y="18764"/>
                      </a:lnTo>
                      <a:lnTo>
                        <a:pt x="1586" y="18059"/>
                      </a:lnTo>
                      <a:lnTo>
                        <a:pt x="0" y="0"/>
                      </a:lnTo>
                      <a:lnTo>
                        <a:pt x="14799" y="10659"/>
                      </a:lnTo>
                      <a:lnTo>
                        <a:pt x="16121" y="9954"/>
                      </a:lnTo>
                      <a:lnTo>
                        <a:pt x="16297" y="11716"/>
                      </a:lnTo>
                      <a:lnTo>
                        <a:pt x="131346" y="94699"/>
                      </a:lnTo>
                      <a:lnTo>
                        <a:pt x="129232" y="102187"/>
                      </a:lnTo>
                      <a:lnTo>
                        <a:pt x="45808" y="394126"/>
                      </a:lnTo>
                      <a:lnTo>
                        <a:pt x="46073" y="397209"/>
                      </a:lnTo>
                      <a:lnTo>
                        <a:pt x="45016" y="397121"/>
                      </a:lnTo>
                      <a:lnTo>
                        <a:pt x="37616" y="421963"/>
                      </a:lnTo>
                      <a:close/>
                      <a:moveTo>
                        <a:pt x="17618" y="31625"/>
                      </a:moveTo>
                      <a:lnTo>
                        <a:pt x="43342" y="364967"/>
                      </a:lnTo>
                      <a:lnTo>
                        <a:pt x="120246" y="107561"/>
                      </a:lnTo>
                      <a:lnTo>
                        <a:pt x="17618" y="31625"/>
                      </a:lnTo>
                      <a:close/>
                      <a:moveTo>
                        <a:pt x="8897" y="25106"/>
                      </a:moveTo>
                      <a:lnTo>
                        <a:pt x="19733" y="146410"/>
                      </a:lnTo>
                      <a:lnTo>
                        <a:pt x="10483" y="26252"/>
                      </a:lnTo>
                      <a:lnTo>
                        <a:pt x="8897" y="25106"/>
                      </a:lnTo>
                      <a:close/>
                      <a:moveTo>
                        <a:pt x="17002" y="22728"/>
                      </a:moveTo>
                      <a:lnTo>
                        <a:pt x="122449" y="100778"/>
                      </a:lnTo>
                      <a:lnTo>
                        <a:pt x="123418" y="97342"/>
                      </a:lnTo>
                      <a:lnTo>
                        <a:pt x="16826" y="20438"/>
                      </a:lnTo>
                      <a:lnTo>
                        <a:pt x="17002" y="22728"/>
                      </a:lnTo>
                      <a:close/>
                      <a:moveTo>
                        <a:pt x="7929" y="14007"/>
                      </a:moveTo>
                      <a:lnTo>
                        <a:pt x="7929" y="14359"/>
                      </a:lnTo>
                      <a:lnTo>
                        <a:pt x="8193" y="14271"/>
                      </a:lnTo>
                      <a:lnTo>
                        <a:pt x="7929" y="14007"/>
                      </a:lnTo>
                      <a:close/>
                    </a:path>
                  </a:pathLst>
                </a:custGeom>
                <a:grpFill/>
                <a:ln w="8809" cap="flat">
                  <a:noFill/>
                  <a:prstDash val="solid"/>
                  <a:miter/>
                </a:ln>
              </p:spPr>
              <p:txBody>
                <a:bodyPr rtlCol="0" anchor="ctr"/>
                <a:lstStyle/>
                <a:p>
                  <a:endParaRPr lang="en-US" sz="2400"/>
                </a:p>
              </p:txBody>
            </p:sp>
          </p:grpSp>
          <p:grpSp>
            <p:nvGrpSpPr>
              <p:cNvPr id="4381" name="Graphic 4229">
                <a:extLst>
                  <a:ext uri="{FF2B5EF4-FFF2-40B4-BE49-F238E27FC236}">
                    <a16:creationId xmlns:a16="http://schemas.microsoft.com/office/drawing/2014/main" id="{78B44860-C74F-4724-A5FC-669C318DC020}"/>
                  </a:ext>
                </a:extLst>
              </p:cNvPr>
              <p:cNvGrpSpPr/>
              <p:nvPr/>
            </p:nvGrpSpPr>
            <p:grpSpPr>
              <a:xfrm>
                <a:off x="6508625" y="2494052"/>
                <a:ext cx="302861" cy="291498"/>
                <a:chOff x="6508625" y="2494052"/>
                <a:chExt cx="302861" cy="291498"/>
              </a:xfrm>
              <a:grpFill/>
            </p:grpSpPr>
            <p:sp>
              <p:nvSpPr>
                <p:cNvPr id="4382" name="Freeform: Shape 4381">
                  <a:extLst>
                    <a:ext uri="{FF2B5EF4-FFF2-40B4-BE49-F238E27FC236}">
                      <a16:creationId xmlns:a16="http://schemas.microsoft.com/office/drawing/2014/main" id="{AA488FBA-F1CA-47FC-9DE3-ED128B8E339D}"/>
                    </a:ext>
                  </a:extLst>
                </p:cNvPr>
                <p:cNvSpPr/>
                <p:nvPr/>
              </p:nvSpPr>
              <p:spPr>
                <a:xfrm>
                  <a:off x="6515496" y="2499426"/>
                  <a:ext cx="289736" cy="278636"/>
                </a:xfrm>
                <a:custGeom>
                  <a:avLst/>
                  <a:gdLst>
                    <a:gd name="connsiteX0" fmla="*/ 122889 w 289736"/>
                    <a:gd name="connsiteY0" fmla="*/ 0 h 278636"/>
                    <a:gd name="connsiteX1" fmla="*/ 123858 w 289736"/>
                    <a:gd name="connsiteY1" fmla="*/ 705 h 278636"/>
                    <a:gd name="connsiteX2" fmla="*/ 284979 w 289736"/>
                    <a:gd name="connsiteY2" fmla="*/ 123153 h 278636"/>
                    <a:gd name="connsiteX3" fmla="*/ 289736 w 289736"/>
                    <a:gd name="connsiteY3" fmla="*/ 126765 h 278636"/>
                    <a:gd name="connsiteX4" fmla="*/ 284450 w 289736"/>
                    <a:gd name="connsiteY4" fmla="*/ 129496 h 278636"/>
                    <a:gd name="connsiteX5" fmla="*/ 4669 w 289736"/>
                    <a:gd name="connsiteY5" fmla="*/ 276170 h 278636"/>
                    <a:gd name="connsiteX6" fmla="*/ 0 w 289736"/>
                    <a:gd name="connsiteY6" fmla="*/ 278637 h 278636"/>
                    <a:gd name="connsiteX7" fmla="*/ 2114 w 289736"/>
                    <a:gd name="connsiteY7" fmla="*/ 273880 h 278636"/>
                    <a:gd name="connsiteX8" fmla="*/ 120687 w 289736"/>
                    <a:gd name="connsiteY8" fmla="*/ 4757 h 278636"/>
                    <a:gd name="connsiteX9" fmla="*/ 122889 w 289736"/>
                    <a:gd name="connsiteY9" fmla="*/ 0 h 278636"/>
                    <a:gd name="connsiteX10" fmla="*/ 118749 w 289736"/>
                    <a:gd name="connsiteY10" fmla="*/ 9514 h 278636"/>
                    <a:gd name="connsiteX11" fmla="*/ 5550 w 289736"/>
                    <a:gd name="connsiteY11" fmla="*/ 275289 h 278636"/>
                    <a:gd name="connsiteX12" fmla="*/ 2995 w 289736"/>
                    <a:gd name="connsiteY12" fmla="*/ 272911 h 278636"/>
                    <a:gd name="connsiteX13" fmla="*/ 280927 w 289736"/>
                    <a:gd name="connsiteY13" fmla="*/ 122801 h 278636"/>
                    <a:gd name="connsiteX14" fmla="*/ 280399 w 289736"/>
                    <a:gd name="connsiteY14" fmla="*/ 129232 h 278636"/>
                    <a:gd name="connsiteX15" fmla="*/ 118749 w 289736"/>
                    <a:gd name="connsiteY15" fmla="*/ 9514 h 2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736" h="278636">
                      <a:moveTo>
                        <a:pt x="122889" y="0"/>
                      </a:moveTo>
                      <a:lnTo>
                        <a:pt x="123858" y="705"/>
                      </a:lnTo>
                      <a:lnTo>
                        <a:pt x="284979" y="123153"/>
                      </a:lnTo>
                      <a:lnTo>
                        <a:pt x="289736" y="126765"/>
                      </a:lnTo>
                      <a:lnTo>
                        <a:pt x="284450" y="129496"/>
                      </a:lnTo>
                      <a:lnTo>
                        <a:pt x="4669" y="276170"/>
                      </a:lnTo>
                      <a:lnTo>
                        <a:pt x="0" y="278637"/>
                      </a:lnTo>
                      <a:lnTo>
                        <a:pt x="2114" y="273880"/>
                      </a:lnTo>
                      <a:lnTo>
                        <a:pt x="120687" y="4757"/>
                      </a:lnTo>
                      <a:lnTo>
                        <a:pt x="122889" y="0"/>
                      </a:lnTo>
                      <a:close/>
                      <a:moveTo>
                        <a:pt x="118749" y="9514"/>
                      </a:moveTo>
                      <a:lnTo>
                        <a:pt x="5550" y="275289"/>
                      </a:lnTo>
                      <a:lnTo>
                        <a:pt x="2995" y="272911"/>
                      </a:lnTo>
                      <a:lnTo>
                        <a:pt x="280927" y="122801"/>
                      </a:lnTo>
                      <a:lnTo>
                        <a:pt x="280399" y="129232"/>
                      </a:lnTo>
                      <a:lnTo>
                        <a:pt x="118749" y="9514"/>
                      </a:lnTo>
                      <a:close/>
                    </a:path>
                  </a:pathLst>
                </a:custGeom>
                <a:grpFill/>
                <a:ln w="8809" cap="flat">
                  <a:noFill/>
                  <a:prstDash val="solid"/>
                  <a:miter/>
                </a:ln>
              </p:spPr>
              <p:txBody>
                <a:bodyPr rtlCol="0" anchor="ctr"/>
                <a:lstStyle/>
                <a:p>
                  <a:endParaRPr lang="en-US" sz="2400"/>
                </a:p>
              </p:txBody>
            </p:sp>
            <p:sp>
              <p:nvSpPr>
                <p:cNvPr id="4383" name="Freeform: Shape 4382">
                  <a:extLst>
                    <a:ext uri="{FF2B5EF4-FFF2-40B4-BE49-F238E27FC236}">
                      <a16:creationId xmlns:a16="http://schemas.microsoft.com/office/drawing/2014/main" id="{67412FF7-BC5B-43AD-AD12-8F16861FC4C5}"/>
                    </a:ext>
                  </a:extLst>
                </p:cNvPr>
                <p:cNvSpPr/>
                <p:nvPr/>
              </p:nvSpPr>
              <p:spPr>
                <a:xfrm>
                  <a:off x="6508625" y="2494052"/>
                  <a:ext cx="302861" cy="291498"/>
                </a:xfrm>
                <a:custGeom>
                  <a:avLst/>
                  <a:gdLst>
                    <a:gd name="connsiteX0" fmla="*/ 0 w 302861"/>
                    <a:gd name="connsiteY0" fmla="*/ 291498 h 291498"/>
                    <a:gd name="connsiteX1" fmla="*/ 5549 w 302861"/>
                    <a:gd name="connsiteY1" fmla="*/ 278901 h 291498"/>
                    <a:gd name="connsiteX2" fmla="*/ 4140 w 302861"/>
                    <a:gd name="connsiteY2" fmla="*/ 277580 h 291498"/>
                    <a:gd name="connsiteX3" fmla="*/ 6695 w 302861"/>
                    <a:gd name="connsiteY3" fmla="*/ 276170 h 291498"/>
                    <a:gd name="connsiteX4" fmla="*/ 128438 w 302861"/>
                    <a:gd name="connsiteY4" fmla="*/ 0 h 291498"/>
                    <a:gd name="connsiteX5" fmla="*/ 290264 w 302861"/>
                    <a:gd name="connsiteY5" fmla="*/ 122977 h 291498"/>
                    <a:gd name="connsiteX6" fmla="*/ 291674 w 302861"/>
                    <a:gd name="connsiteY6" fmla="*/ 122272 h 291498"/>
                    <a:gd name="connsiteX7" fmla="*/ 291498 w 302861"/>
                    <a:gd name="connsiteY7" fmla="*/ 123946 h 291498"/>
                    <a:gd name="connsiteX8" fmla="*/ 302861 w 302861"/>
                    <a:gd name="connsiteY8" fmla="*/ 132579 h 291498"/>
                    <a:gd name="connsiteX9" fmla="*/ 290264 w 302861"/>
                    <a:gd name="connsiteY9" fmla="*/ 139186 h 291498"/>
                    <a:gd name="connsiteX10" fmla="*/ 290177 w 302861"/>
                    <a:gd name="connsiteY10" fmla="*/ 140860 h 291498"/>
                    <a:gd name="connsiteX11" fmla="*/ 288855 w 302861"/>
                    <a:gd name="connsiteY11" fmla="*/ 139891 h 291498"/>
                    <a:gd name="connsiteX12" fmla="*/ 14711 w 302861"/>
                    <a:gd name="connsiteY12" fmla="*/ 283570 h 291498"/>
                    <a:gd name="connsiteX13" fmla="*/ 13566 w 302861"/>
                    <a:gd name="connsiteY13" fmla="*/ 286301 h 291498"/>
                    <a:gd name="connsiteX14" fmla="*/ 12156 w 302861"/>
                    <a:gd name="connsiteY14" fmla="*/ 284979 h 291498"/>
                    <a:gd name="connsiteX15" fmla="*/ 0 w 302861"/>
                    <a:gd name="connsiteY15" fmla="*/ 291498 h 291498"/>
                    <a:gd name="connsiteX16" fmla="*/ 127029 w 302861"/>
                    <a:gd name="connsiteY16" fmla="*/ 20173 h 291498"/>
                    <a:gd name="connsiteX17" fmla="*/ 21318 w 302861"/>
                    <a:gd name="connsiteY17" fmla="*/ 268330 h 291498"/>
                    <a:gd name="connsiteX18" fmla="*/ 276170 w 302861"/>
                    <a:gd name="connsiteY18" fmla="*/ 130641 h 291498"/>
                    <a:gd name="connsiteX19" fmla="*/ 127029 w 302861"/>
                    <a:gd name="connsiteY19" fmla="*/ 20173 h 291498"/>
                    <a:gd name="connsiteX20" fmla="*/ 282248 w 302861"/>
                    <a:gd name="connsiteY20" fmla="*/ 135046 h 291498"/>
                    <a:gd name="connsiteX21" fmla="*/ 229304 w 302861"/>
                    <a:gd name="connsiteY21" fmla="*/ 163676 h 291498"/>
                    <a:gd name="connsiteX22" fmla="*/ 282953 w 302861"/>
                    <a:gd name="connsiteY22" fmla="*/ 135574 h 291498"/>
                    <a:gd name="connsiteX23" fmla="*/ 282248 w 302861"/>
                    <a:gd name="connsiteY23" fmla="*/ 135046 h 291498"/>
                    <a:gd name="connsiteX24" fmla="*/ 129760 w 302861"/>
                    <a:gd name="connsiteY24" fmla="*/ 13743 h 291498"/>
                    <a:gd name="connsiteX25" fmla="*/ 282777 w 302861"/>
                    <a:gd name="connsiteY25" fmla="*/ 127030 h 291498"/>
                    <a:gd name="connsiteX26" fmla="*/ 283657 w 302861"/>
                    <a:gd name="connsiteY26" fmla="*/ 126501 h 291498"/>
                    <a:gd name="connsiteX27" fmla="*/ 131081 w 302861"/>
                    <a:gd name="connsiteY27" fmla="*/ 10571 h 291498"/>
                    <a:gd name="connsiteX28" fmla="*/ 129760 w 302861"/>
                    <a:gd name="connsiteY28" fmla="*/ 13743 h 291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2861" h="291498">
                      <a:moveTo>
                        <a:pt x="0" y="291498"/>
                      </a:moveTo>
                      <a:lnTo>
                        <a:pt x="5549" y="278901"/>
                      </a:lnTo>
                      <a:lnTo>
                        <a:pt x="4140" y="277580"/>
                      </a:lnTo>
                      <a:lnTo>
                        <a:pt x="6695" y="276170"/>
                      </a:lnTo>
                      <a:lnTo>
                        <a:pt x="128438" y="0"/>
                      </a:lnTo>
                      <a:lnTo>
                        <a:pt x="290264" y="122977"/>
                      </a:lnTo>
                      <a:lnTo>
                        <a:pt x="291674" y="122272"/>
                      </a:lnTo>
                      <a:lnTo>
                        <a:pt x="291498" y="123946"/>
                      </a:lnTo>
                      <a:lnTo>
                        <a:pt x="302861" y="132579"/>
                      </a:lnTo>
                      <a:lnTo>
                        <a:pt x="290264" y="139186"/>
                      </a:lnTo>
                      <a:lnTo>
                        <a:pt x="290177" y="140860"/>
                      </a:lnTo>
                      <a:lnTo>
                        <a:pt x="288855" y="139891"/>
                      </a:lnTo>
                      <a:lnTo>
                        <a:pt x="14711" y="283570"/>
                      </a:lnTo>
                      <a:lnTo>
                        <a:pt x="13566" y="286301"/>
                      </a:lnTo>
                      <a:lnTo>
                        <a:pt x="12156" y="284979"/>
                      </a:lnTo>
                      <a:lnTo>
                        <a:pt x="0" y="291498"/>
                      </a:lnTo>
                      <a:close/>
                      <a:moveTo>
                        <a:pt x="127029" y="20173"/>
                      </a:moveTo>
                      <a:lnTo>
                        <a:pt x="21318" y="268330"/>
                      </a:lnTo>
                      <a:lnTo>
                        <a:pt x="276170" y="130641"/>
                      </a:lnTo>
                      <a:lnTo>
                        <a:pt x="127029" y="20173"/>
                      </a:lnTo>
                      <a:close/>
                      <a:moveTo>
                        <a:pt x="282248" y="135046"/>
                      </a:moveTo>
                      <a:lnTo>
                        <a:pt x="229304" y="163676"/>
                      </a:lnTo>
                      <a:lnTo>
                        <a:pt x="282953" y="135574"/>
                      </a:lnTo>
                      <a:lnTo>
                        <a:pt x="282248" y="135046"/>
                      </a:lnTo>
                      <a:close/>
                      <a:moveTo>
                        <a:pt x="129760" y="13743"/>
                      </a:moveTo>
                      <a:lnTo>
                        <a:pt x="282777" y="127030"/>
                      </a:lnTo>
                      <a:lnTo>
                        <a:pt x="283657" y="126501"/>
                      </a:lnTo>
                      <a:lnTo>
                        <a:pt x="131081" y="10571"/>
                      </a:lnTo>
                      <a:lnTo>
                        <a:pt x="129760" y="13743"/>
                      </a:lnTo>
                      <a:close/>
                    </a:path>
                  </a:pathLst>
                </a:custGeom>
                <a:grpFill/>
                <a:ln w="8809" cap="flat">
                  <a:noFill/>
                  <a:prstDash val="solid"/>
                  <a:miter/>
                </a:ln>
              </p:spPr>
              <p:txBody>
                <a:bodyPr rtlCol="0" anchor="ctr"/>
                <a:lstStyle/>
                <a:p>
                  <a:endParaRPr lang="en-US" sz="2400"/>
                </a:p>
              </p:txBody>
            </p:sp>
          </p:grpSp>
          <p:grpSp>
            <p:nvGrpSpPr>
              <p:cNvPr id="4384" name="Graphic 4229">
                <a:extLst>
                  <a:ext uri="{FF2B5EF4-FFF2-40B4-BE49-F238E27FC236}">
                    <a16:creationId xmlns:a16="http://schemas.microsoft.com/office/drawing/2014/main" id="{78B44860-C74F-4724-A5FC-669C318DC020}"/>
                  </a:ext>
                </a:extLst>
              </p:cNvPr>
              <p:cNvGrpSpPr/>
              <p:nvPr/>
            </p:nvGrpSpPr>
            <p:grpSpPr>
              <a:xfrm>
                <a:off x="6135024" y="2196475"/>
                <a:ext cx="297312" cy="357837"/>
                <a:chOff x="6135024" y="2196475"/>
                <a:chExt cx="297312" cy="357837"/>
              </a:xfrm>
              <a:grpFill/>
            </p:grpSpPr>
            <p:sp>
              <p:nvSpPr>
                <p:cNvPr id="4385" name="Freeform: Shape 4384">
                  <a:extLst>
                    <a:ext uri="{FF2B5EF4-FFF2-40B4-BE49-F238E27FC236}">
                      <a16:creationId xmlns:a16="http://schemas.microsoft.com/office/drawing/2014/main" id="{CF901F46-044E-48C9-8568-13F05552B63A}"/>
                    </a:ext>
                  </a:extLst>
                </p:cNvPr>
                <p:cNvSpPr/>
                <p:nvPr/>
              </p:nvSpPr>
              <p:spPr>
                <a:xfrm>
                  <a:off x="6143338" y="2202025"/>
                  <a:ext cx="283273" cy="348934"/>
                </a:xfrm>
                <a:custGeom>
                  <a:avLst/>
                  <a:gdLst>
                    <a:gd name="connsiteX0" fmla="*/ 75991 w 283273"/>
                    <a:gd name="connsiteY0" fmla="*/ 0 h 348934"/>
                    <a:gd name="connsiteX1" fmla="*/ 77665 w 283273"/>
                    <a:gd name="connsiteY1" fmla="*/ 1233 h 348934"/>
                    <a:gd name="connsiteX2" fmla="*/ 279221 w 283273"/>
                    <a:gd name="connsiteY2" fmla="*/ 148524 h 348934"/>
                    <a:gd name="connsiteX3" fmla="*/ 283273 w 283273"/>
                    <a:gd name="connsiteY3" fmla="*/ 151519 h 348934"/>
                    <a:gd name="connsiteX4" fmla="*/ 279221 w 283273"/>
                    <a:gd name="connsiteY4" fmla="*/ 154514 h 348934"/>
                    <a:gd name="connsiteX5" fmla="*/ 140739 w 283273"/>
                    <a:gd name="connsiteY5" fmla="*/ 256261 h 348934"/>
                    <a:gd name="connsiteX6" fmla="*/ 70794 w 283273"/>
                    <a:gd name="connsiteY6" fmla="*/ 306209 h 348934"/>
                    <a:gd name="connsiteX7" fmla="*/ 35381 w 283273"/>
                    <a:gd name="connsiteY7" fmla="*/ 330523 h 348934"/>
                    <a:gd name="connsiteX8" fmla="*/ 17234 w 283273"/>
                    <a:gd name="connsiteY8" fmla="*/ 342151 h 348934"/>
                    <a:gd name="connsiteX9" fmla="*/ 7720 w 283273"/>
                    <a:gd name="connsiteY9" fmla="*/ 347525 h 348934"/>
                    <a:gd name="connsiteX10" fmla="*/ 4989 w 283273"/>
                    <a:gd name="connsiteY10" fmla="*/ 348670 h 348934"/>
                    <a:gd name="connsiteX11" fmla="*/ 2610 w 283273"/>
                    <a:gd name="connsiteY11" fmla="*/ 348935 h 348934"/>
                    <a:gd name="connsiteX12" fmla="*/ 1993 w 283273"/>
                    <a:gd name="connsiteY12" fmla="*/ 348846 h 348934"/>
                    <a:gd name="connsiteX13" fmla="*/ 1201 w 283273"/>
                    <a:gd name="connsiteY13" fmla="*/ 348406 h 348934"/>
                    <a:gd name="connsiteX14" fmla="*/ 1113 w 283273"/>
                    <a:gd name="connsiteY14" fmla="*/ 348318 h 348934"/>
                    <a:gd name="connsiteX15" fmla="*/ 584 w 283273"/>
                    <a:gd name="connsiteY15" fmla="*/ 347437 h 348934"/>
                    <a:gd name="connsiteX16" fmla="*/ 144 w 283273"/>
                    <a:gd name="connsiteY16" fmla="*/ 341006 h 348934"/>
                    <a:gd name="connsiteX17" fmla="*/ 7103 w 283273"/>
                    <a:gd name="connsiteY17" fmla="*/ 298457 h 348934"/>
                    <a:gd name="connsiteX18" fmla="*/ 15824 w 283273"/>
                    <a:gd name="connsiteY18" fmla="*/ 256349 h 348934"/>
                    <a:gd name="connsiteX19" fmla="*/ 34676 w 283273"/>
                    <a:gd name="connsiteY19" fmla="*/ 172485 h 348934"/>
                    <a:gd name="connsiteX20" fmla="*/ 74494 w 283273"/>
                    <a:gd name="connsiteY20" fmla="*/ 5374 h 348934"/>
                    <a:gd name="connsiteX21" fmla="*/ 75991 w 283273"/>
                    <a:gd name="connsiteY21" fmla="*/ 0 h 348934"/>
                    <a:gd name="connsiteX22" fmla="*/ 73525 w 283273"/>
                    <a:gd name="connsiteY22" fmla="*/ 10659 h 348934"/>
                    <a:gd name="connsiteX23" fmla="*/ 36702 w 283273"/>
                    <a:gd name="connsiteY23" fmla="*/ 172837 h 348934"/>
                    <a:gd name="connsiteX24" fmla="*/ 18819 w 283273"/>
                    <a:gd name="connsiteY24" fmla="*/ 256790 h 348934"/>
                    <a:gd name="connsiteX25" fmla="*/ 10539 w 283273"/>
                    <a:gd name="connsiteY25" fmla="*/ 298898 h 348934"/>
                    <a:gd name="connsiteX26" fmla="*/ 4108 w 283273"/>
                    <a:gd name="connsiteY26" fmla="*/ 341094 h 348934"/>
                    <a:gd name="connsiteX27" fmla="*/ 4020 w 283273"/>
                    <a:gd name="connsiteY27" fmla="*/ 345323 h 348934"/>
                    <a:gd name="connsiteX28" fmla="*/ 4108 w 283273"/>
                    <a:gd name="connsiteY28" fmla="*/ 345587 h 348934"/>
                    <a:gd name="connsiteX29" fmla="*/ 4196 w 283273"/>
                    <a:gd name="connsiteY29" fmla="*/ 345675 h 348934"/>
                    <a:gd name="connsiteX30" fmla="*/ 3755 w 283273"/>
                    <a:gd name="connsiteY30" fmla="*/ 345235 h 348934"/>
                    <a:gd name="connsiteX31" fmla="*/ 3844 w 283273"/>
                    <a:gd name="connsiteY31" fmla="*/ 345058 h 348934"/>
                    <a:gd name="connsiteX32" fmla="*/ 4108 w 283273"/>
                    <a:gd name="connsiteY32" fmla="*/ 344882 h 348934"/>
                    <a:gd name="connsiteX33" fmla="*/ 6310 w 283273"/>
                    <a:gd name="connsiteY33" fmla="*/ 343913 h 348934"/>
                    <a:gd name="connsiteX34" fmla="*/ 15472 w 283273"/>
                    <a:gd name="connsiteY34" fmla="*/ 338628 h 348934"/>
                    <a:gd name="connsiteX35" fmla="*/ 33354 w 283273"/>
                    <a:gd name="connsiteY35" fmla="*/ 326823 h 348934"/>
                    <a:gd name="connsiteX36" fmla="*/ 68416 w 283273"/>
                    <a:gd name="connsiteY36" fmla="*/ 302157 h 348934"/>
                    <a:gd name="connsiteX37" fmla="*/ 137744 w 283273"/>
                    <a:gd name="connsiteY37" fmla="*/ 251504 h 348934"/>
                    <a:gd name="connsiteX38" fmla="*/ 274993 w 283273"/>
                    <a:gd name="connsiteY38" fmla="*/ 148260 h 348934"/>
                    <a:gd name="connsiteX39" fmla="*/ 275080 w 283273"/>
                    <a:gd name="connsiteY39" fmla="*/ 154250 h 348934"/>
                    <a:gd name="connsiteX40" fmla="*/ 73525 w 283273"/>
                    <a:gd name="connsiteY40" fmla="*/ 10659 h 34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83273" h="348934">
                      <a:moveTo>
                        <a:pt x="75991" y="0"/>
                      </a:moveTo>
                      <a:lnTo>
                        <a:pt x="77665" y="1233"/>
                      </a:lnTo>
                      <a:lnTo>
                        <a:pt x="279221" y="148524"/>
                      </a:lnTo>
                      <a:lnTo>
                        <a:pt x="283273" y="151519"/>
                      </a:lnTo>
                      <a:lnTo>
                        <a:pt x="279221" y="154514"/>
                      </a:lnTo>
                      <a:cubicBezTo>
                        <a:pt x="233236" y="188694"/>
                        <a:pt x="187164" y="222698"/>
                        <a:pt x="140739" y="256261"/>
                      </a:cubicBezTo>
                      <a:lnTo>
                        <a:pt x="70794" y="306209"/>
                      </a:lnTo>
                      <a:cubicBezTo>
                        <a:pt x="59078" y="314402"/>
                        <a:pt x="47273" y="322595"/>
                        <a:pt x="35381" y="330523"/>
                      </a:cubicBezTo>
                      <a:cubicBezTo>
                        <a:pt x="29391" y="334487"/>
                        <a:pt x="23400" y="338451"/>
                        <a:pt x="17234" y="342151"/>
                      </a:cubicBezTo>
                      <a:cubicBezTo>
                        <a:pt x="14150" y="344001"/>
                        <a:pt x="11067" y="345851"/>
                        <a:pt x="7720" y="347525"/>
                      </a:cubicBezTo>
                      <a:lnTo>
                        <a:pt x="4989" y="348670"/>
                      </a:lnTo>
                      <a:cubicBezTo>
                        <a:pt x="4549" y="348846"/>
                        <a:pt x="3403" y="348935"/>
                        <a:pt x="2610" y="348935"/>
                      </a:cubicBezTo>
                      <a:lnTo>
                        <a:pt x="1993" y="348846"/>
                      </a:lnTo>
                      <a:cubicBezTo>
                        <a:pt x="1641" y="348670"/>
                        <a:pt x="2258" y="349199"/>
                        <a:pt x="1201" y="348406"/>
                      </a:cubicBezTo>
                      <a:lnTo>
                        <a:pt x="1113" y="348318"/>
                      </a:lnTo>
                      <a:cubicBezTo>
                        <a:pt x="1025" y="348141"/>
                        <a:pt x="848" y="347965"/>
                        <a:pt x="584" y="347437"/>
                      </a:cubicBezTo>
                      <a:cubicBezTo>
                        <a:pt x="-385" y="344089"/>
                        <a:pt x="144" y="343032"/>
                        <a:pt x="144" y="341006"/>
                      </a:cubicBezTo>
                      <a:cubicBezTo>
                        <a:pt x="1553" y="326471"/>
                        <a:pt x="4460" y="312552"/>
                        <a:pt x="7103" y="298457"/>
                      </a:cubicBezTo>
                      <a:lnTo>
                        <a:pt x="15824" y="256349"/>
                      </a:lnTo>
                      <a:lnTo>
                        <a:pt x="34676" y="172485"/>
                      </a:lnTo>
                      <a:cubicBezTo>
                        <a:pt x="47626" y="116723"/>
                        <a:pt x="60927" y="60960"/>
                        <a:pt x="74494" y="5374"/>
                      </a:cubicBezTo>
                      <a:lnTo>
                        <a:pt x="75991" y="0"/>
                      </a:lnTo>
                      <a:close/>
                      <a:moveTo>
                        <a:pt x="73525" y="10659"/>
                      </a:moveTo>
                      <a:cubicBezTo>
                        <a:pt x="60927" y="64660"/>
                        <a:pt x="48595" y="118661"/>
                        <a:pt x="36702" y="172837"/>
                      </a:cubicBezTo>
                      <a:lnTo>
                        <a:pt x="18819" y="256790"/>
                      </a:lnTo>
                      <a:lnTo>
                        <a:pt x="10539" y="298898"/>
                      </a:lnTo>
                      <a:cubicBezTo>
                        <a:pt x="7984" y="312905"/>
                        <a:pt x="5253" y="327087"/>
                        <a:pt x="4108" y="341094"/>
                      </a:cubicBezTo>
                      <a:cubicBezTo>
                        <a:pt x="3932" y="342592"/>
                        <a:pt x="4196" y="345146"/>
                        <a:pt x="4020" y="345323"/>
                      </a:cubicBezTo>
                      <a:cubicBezTo>
                        <a:pt x="3844" y="345235"/>
                        <a:pt x="3932" y="345411"/>
                        <a:pt x="4108" y="345587"/>
                      </a:cubicBezTo>
                      <a:lnTo>
                        <a:pt x="4196" y="345675"/>
                      </a:lnTo>
                      <a:cubicBezTo>
                        <a:pt x="3139" y="344970"/>
                        <a:pt x="3932" y="345411"/>
                        <a:pt x="3755" y="345235"/>
                      </a:cubicBezTo>
                      <a:lnTo>
                        <a:pt x="3844" y="345058"/>
                      </a:lnTo>
                      <a:cubicBezTo>
                        <a:pt x="3932" y="344882"/>
                        <a:pt x="3667" y="345058"/>
                        <a:pt x="4108" y="344882"/>
                      </a:cubicBezTo>
                      <a:lnTo>
                        <a:pt x="6310" y="343913"/>
                      </a:lnTo>
                      <a:cubicBezTo>
                        <a:pt x="9393" y="342327"/>
                        <a:pt x="12389" y="340477"/>
                        <a:pt x="15472" y="338628"/>
                      </a:cubicBezTo>
                      <a:cubicBezTo>
                        <a:pt x="21462" y="334840"/>
                        <a:pt x="27452" y="330875"/>
                        <a:pt x="33354" y="326823"/>
                      </a:cubicBezTo>
                      <a:cubicBezTo>
                        <a:pt x="45159" y="318807"/>
                        <a:pt x="56787" y="310526"/>
                        <a:pt x="68416" y="302157"/>
                      </a:cubicBezTo>
                      <a:lnTo>
                        <a:pt x="137744" y="251504"/>
                      </a:lnTo>
                      <a:cubicBezTo>
                        <a:pt x="183728" y="217412"/>
                        <a:pt x="229448" y="182968"/>
                        <a:pt x="274993" y="148260"/>
                      </a:cubicBezTo>
                      <a:lnTo>
                        <a:pt x="275080" y="154250"/>
                      </a:lnTo>
                      <a:lnTo>
                        <a:pt x="73525" y="10659"/>
                      </a:lnTo>
                      <a:close/>
                    </a:path>
                  </a:pathLst>
                </a:custGeom>
                <a:grpFill/>
                <a:ln w="8809" cap="flat">
                  <a:noFill/>
                  <a:prstDash val="solid"/>
                  <a:miter/>
                </a:ln>
              </p:spPr>
              <p:txBody>
                <a:bodyPr rtlCol="0" anchor="ctr"/>
                <a:lstStyle/>
                <a:p>
                  <a:endParaRPr lang="en-US" sz="2400"/>
                </a:p>
              </p:txBody>
            </p:sp>
            <p:sp>
              <p:nvSpPr>
                <p:cNvPr id="4386" name="Freeform: Shape 4385">
                  <a:extLst>
                    <a:ext uri="{FF2B5EF4-FFF2-40B4-BE49-F238E27FC236}">
                      <a16:creationId xmlns:a16="http://schemas.microsoft.com/office/drawing/2014/main" id="{4D38E590-956D-4FA9-B7C7-302C16DC5490}"/>
                    </a:ext>
                  </a:extLst>
                </p:cNvPr>
                <p:cNvSpPr/>
                <p:nvPr/>
              </p:nvSpPr>
              <p:spPr>
                <a:xfrm>
                  <a:off x="6135024" y="2196475"/>
                  <a:ext cx="297312" cy="357837"/>
                </a:xfrm>
                <a:custGeom>
                  <a:avLst/>
                  <a:gdLst>
                    <a:gd name="connsiteX0" fmla="*/ 11716 w 297312"/>
                    <a:gd name="connsiteY0" fmla="*/ 357832 h 357837"/>
                    <a:gd name="connsiteX1" fmla="*/ 10835 w 297312"/>
                    <a:gd name="connsiteY1" fmla="*/ 357832 h 357837"/>
                    <a:gd name="connsiteX2" fmla="*/ 10483 w 297312"/>
                    <a:gd name="connsiteY2" fmla="*/ 357832 h 357837"/>
                    <a:gd name="connsiteX3" fmla="*/ 7664 w 297312"/>
                    <a:gd name="connsiteY3" fmla="*/ 356687 h 357837"/>
                    <a:gd name="connsiteX4" fmla="*/ 6959 w 297312"/>
                    <a:gd name="connsiteY4" fmla="*/ 355982 h 357837"/>
                    <a:gd name="connsiteX5" fmla="*/ 5990 w 297312"/>
                    <a:gd name="connsiteY5" fmla="*/ 354396 h 357837"/>
                    <a:gd name="connsiteX6" fmla="*/ 5198 w 297312"/>
                    <a:gd name="connsiteY6" fmla="*/ 347877 h 357837"/>
                    <a:gd name="connsiteX7" fmla="*/ 5286 w 297312"/>
                    <a:gd name="connsiteY7" fmla="*/ 346644 h 357837"/>
                    <a:gd name="connsiteX8" fmla="*/ 0 w 297312"/>
                    <a:gd name="connsiteY8" fmla="*/ 338540 h 357837"/>
                    <a:gd name="connsiteX9" fmla="*/ 5726 w 297312"/>
                    <a:gd name="connsiteY9" fmla="*/ 342416 h 357837"/>
                    <a:gd name="connsiteX10" fmla="*/ 11188 w 297312"/>
                    <a:gd name="connsiteY10" fmla="*/ 309293 h 357837"/>
                    <a:gd name="connsiteX11" fmla="*/ 12333 w 297312"/>
                    <a:gd name="connsiteY11" fmla="*/ 303391 h 357837"/>
                    <a:gd name="connsiteX12" fmla="*/ 21142 w 297312"/>
                    <a:gd name="connsiteY12" fmla="*/ 261282 h 357837"/>
                    <a:gd name="connsiteX13" fmla="*/ 39994 w 297312"/>
                    <a:gd name="connsiteY13" fmla="*/ 177418 h 357837"/>
                    <a:gd name="connsiteX14" fmla="*/ 79812 w 297312"/>
                    <a:gd name="connsiteY14" fmla="*/ 10219 h 357837"/>
                    <a:gd name="connsiteX15" fmla="*/ 82279 w 297312"/>
                    <a:gd name="connsiteY15" fmla="*/ 0 h 357837"/>
                    <a:gd name="connsiteX16" fmla="*/ 285332 w 297312"/>
                    <a:gd name="connsiteY16" fmla="*/ 148348 h 357837"/>
                    <a:gd name="connsiteX17" fmla="*/ 286477 w 297312"/>
                    <a:gd name="connsiteY17" fmla="*/ 147467 h 357837"/>
                    <a:gd name="connsiteX18" fmla="*/ 286477 w 297312"/>
                    <a:gd name="connsiteY18" fmla="*/ 149229 h 357837"/>
                    <a:gd name="connsiteX19" fmla="*/ 297312 w 297312"/>
                    <a:gd name="connsiteY19" fmla="*/ 157157 h 357837"/>
                    <a:gd name="connsiteX20" fmla="*/ 289648 w 297312"/>
                    <a:gd name="connsiteY20" fmla="*/ 162883 h 357837"/>
                    <a:gd name="connsiteX21" fmla="*/ 286653 w 297312"/>
                    <a:gd name="connsiteY21" fmla="*/ 165085 h 357837"/>
                    <a:gd name="connsiteX22" fmla="*/ 286653 w 297312"/>
                    <a:gd name="connsiteY22" fmla="*/ 166847 h 357837"/>
                    <a:gd name="connsiteX23" fmla="*/ 285420 w 297312"/>
                    <a:gd name="connsiteY23" fmla="*/ 165966 h 357837"/>
                    <a:gd name="connsiteX24" fmla="*/ 151079 w 297312"/>
                    <a:gd name="connsiteY24" fmla="*/ 264630 h 357837"/>
                    <a:gd name="connsiteX25" fmla="*/ 81133 w 297312"/>
                    <a:gd name="connsiteY25" fmla="*/ 314578 h 357837"/>
                    <a:gd name="connsiteX26" fmla="*/ 45544 w 297312"/>
                    <a:gd name="connsiteY26" fmla="*/ 338980 h 357837"/>
                    <a:gd name="connsiteX27" fmla="*/ 27309 w 297312"/>
                    <a:gd name="connsiteY27" fmla="*/ 350696 h 357837"/>
                    <a:gd name="connsiteX28" fmla="*/ 17530 w 297312"/>
                    <a:gd name="connsiteY28" fmla="*/ 356246 h 357837"/>
                    <a:gd name="connsiteX29" fmla="*/ 14624 w 297312"/>
                    <a:gd name="connsiteY29" fmla="*/ 357480 h 357837"/>
                    <a:gd name="connsiteX30" fmla="*/ 11716 w 297312"/>
                    <a:gd name="connsiteY30" fmla="*/ 357832 h 357837"/>
                    <a:gd name="connsiteX31" fmla="*/ 83952 w 297312"/>
                    <a:gd name="connsiteY31" fmla="*/ 21847 h 357837"/>
                    <a:gd name="connsiteX32" fmla="*/ 48275 w 297312"/>
                    <a:gd name="connsiteY32" fmla="*/ 179092 h 357837"/>
                    <a:gd name="connsiteX33" fmla="*/ 30392 w 297312"/>
                    <a:gd name="connsiteY33" fmla="*/ 263044 h 357837"/>
                    <a:gd name="connsiteX34" fmla="*/ 21142 w 297312"/>
                    <a:gd name="connsiteY34" fmla="*/ 310350 h 357837"/>
                    <a:gd name="connsiteX35" fmla="*/ 15857 w 297312"/>
                    <a:gd name="connsiteY35" fmla="*/ 344970 h 357837"/>
                    <a:gd name="connsiteX36" fmla="*/ 21847 w 297312"/>
                    <a:gd name="connsiteY36" fmla="*/ 341358 h 357837"/>
                    <a:gd name="connsiteX37" fmla="*/ 39553 w 297312"/>
                    <a:gd name="connsiteY37" fmla="*/ 329642 h 357837"/>
                    <a:gd name="connsiteX38" fmla="*/ 74615 w 297312"/>
                    <a:gd name="connsiteY38" fmla="*/ 305064 h 357837"/>
                    <a:gd name="connsiteX39" fmla="*/ 143943 w 297312"/>
                    <a:gd name="connsiteY39" fmla="*/ 254411 h 357837"/>
                    <a:gd name="connsiteX40" fmla="*/ 273527 w 297312"/>
                    <a:gd name="connsiteY40" fmla="*/ 157069 h 357837"/>
                    <a:gd name="connsiteX41" fmla="*/ 83952 w 297312"/>
                    <a:gd name="connsiteY41" fmla="*/ 21847 h 357837"/>
                    <a:gd name="connsiteX42" fmla="*/ 279253 w 297312"/>
                    <a:gd name="connsiteY42" fmla="*/ 161297 h 357837"/>
                    <a:gd name="connsiteX43" fmla="*/ 235383 w 297312"/>
                    <a:gd name="connsiteY43" fmla="*/ 194508 h 357837"/>
                    <a:gd name="connsiteX44" fmla="*/ 279782 w 297312"/>
                    <a:gd name="connsiteY44" fmla="*/ 161650 h 357837"/>
                    <a:gd name="connsiteX45" fmla="*/ 279253 w 297312"/>
                    <a:gd name="connsiteY45" fmla="*/ 161297 h 357837"/>
                    <a:gd name="connsiteX46" fmla="*/ 85538 w 297312"/>
                    <a:gd name="connsiteY46" fmla="*/ 14712 h 357837"/>
                    <a:gd name="connsiteX47" fmla="*/ 279077 w 297312"/>
                    <a:gd name="connsiteY47" fmla="*/ 152929 h 357837"/>
                    <a:gd name="connsiteX48" fmla="*/ 279694 w 297312"/>
                    <a:gd name="connsiteY48" fmla="*/ 152488 h 357837"/>
                    <a:gd name="connsiteX49" fmla="*/ 86419 w 297312"/>
                    <a:gd name="connsiteY49" fmla="*/ 11276 h 357837"/>
                    <a:gd name="connsiteX50" fmla="*/ 86331 w 297312"/>
                    <a:gd name="connsiteY50" fmla="*/ 11716 h 357837"/>
                    <a:gd name="connsiteX51" fmla="*/ 85538 w 297312"/>
                    <a:gd name="connsiteY51" fmla="*/ 14712 h 357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97312" h="357837">
                      <a:moveTo>
                        <a:pt x="11716" y="357832"/>
                      </a:moveTo>
                      <a:cubicBezTo>
                        <a:pt x="11276" y="357832"/>
                        <a:pt x="10923" y="357832"/>
                        <a:pt x="10835" y="357832"/>
                      </a:cubicBezTo>
                      <a:lnTo>
                        <a:pt x="10483" y="357832"/>
                      </a:lnTo>
                      <a:cubicBezTo>
                        <a:pt x="9426" y="357920"/>
                        <a:pt x="8193" y="357039"/>
                        <a:pt x="7664" y="356687"/>
                      </a:cubicBezTo>
                      <a:lnTo>
                        <a:pt x="6959" y="355982"/>
                      </a:lnTo>
                      <a:cubicBezTo>
                        <a:pt x="6695" y="355629"/>
                        <a:pt x="6343" y="355189"/>
                        <a:pt x="5990" y="354396"/>
                      </a:cubicBezTo>
                      <a:cubicBezTo>
                        <a:pt x="4933" y="350961"/>
                        <a:pt x="5110" y="349287"/>
                        <a:pt x="5198" y="347877"/>
                      </a:cubicBezTo>
                      <a:cubicBezTo>
                        <a:pt x="5198" y="347525"/>
                        <a:pt x="5286" y="347085"/>
                        <a:pt x="5286" y="346644"/>
                      </a:cubicBezTo>
                      <a:lnTo>
                        <a:pt x="0" y="338540"/>
                      </a:lnTo>
                      <a:lnTo>
                        <a:pt x="5726" y="342416"/>
                      </a:lnTo>
                      <a:cubicBezTo>
                        <a:pt x="7047" y="330964"/>
                        <a:pt x="9161" y="319952"/>
                        <a:pt x="11188" y="309293"/>
                      </a:cubicBezTo>
                      <a:lnTo>
                        <a:pt x="12333" y="303391"/>
                      </a:lnTo>
                      <a:lnTo>
                        <a:pt x="21142" y="261282"/>
                      </a:lnTo>
                      <a:lnTo>
                        <a:pt x="39994" y="177418"/>
                      </a:lnTo>
                      <a:cubicBezTo>
                        <a:pt x="52327" y="124210"/>
                        <a:pt x="65717" y="68007"/>
                        <a:pt x="79812" y="10219"/>
                      </a:cubicBezTo>
                      <a:lnTo>
                        <a:pt x="82279" y="0"/>
                      </a:lnTo>
                      <a:lnTo>
                        <a:pt x="285332" y="148348"/>
                      </a:lnTo>
                      <a:lnTo>
                        <a:pt x="286477" y="147467"/>
                      </a:lnTo>
                      <a:lnTo>
                        <a:pt x="286477" y="149229"/>
                      </a:lnTo>
                      <a:lnTo>
                        <a:pt x="297312" y="157157"/>
                      </a:lnTo>
                      <a:lnTo>
                        <a:pt x="289648" y="162883"/>
                      </a:lnTo>
                      <a:cubicBezTo>
                        <a:pt x="288679" y="163588"/>
                        <a:pt x="287622" y="164381"/>
                        <a:pt x="286653" y="165085"/>
                      </a:cubicBezTo>
                      <a:lnTo>
                        <a:pt x="286653" y="166847"/>
                      </a:lnTo>
                      <a:lnTo>
                        <a:pt x="285420" y="165966"/>
                      </a:lnTo>
                      <a:cubicBezTo>
                        <a:pt x="237673" y="201468"/>
                        <a:pt x="193715" y="233798"/>
                        <a:pt x="151079" y="264630"/>
                      </a:cubicBezTo>
                      <a:lnTo>
                        <a:pt x="81133" y="314578"/>
                      </a:lnTo>
                      <a:cubicBezTo>
                        <a:pt x="69329" y="322859"/>
                        <a:pt x="57525" y="330964"/>
                        <a:pt x="45544" y="338980"/>
                      </a:cubicBezTo>
                      <a:cubicBezTo>
                        <a:pt x="39553" y="342944"/>
                        <a:pt x="33475" y="346908"/>
                        <a:pt x="27309" y="350696"/>
                      </a:cubicBezTo>
                      <a:cubicBezTo>
                        <a:pt x="24137" y="352634"/>
                        <a:pt x="20966" y="354484"/>
                        <a:pt x="17530" y="356246"/>
                      </a:cubicBezTo>
                      <a:lnTo>
                        <a:pt x="14624" y="357480"/>
                      </a:lnTo>
                      <a:cubicBezTo>
                        <a:pt x="13919" y="357744"/>
                        <a:pt x="12597" y="357832"/>
                        <a:pt x="11716" y="357832"/>
                      </a:cubicBezTo>
                      <a:close/>
                      <a:moveTo>
                        <a:pt x="83952" y="21847"/>
                      </a:moveTo>
                      <a:cubicBezTo>
                        <a:pt x="70474" y="79812"/>
                        <a:pt x="58846" y="131258"/>
                        <a:pt x="48275" y="179092"/>
                      </a:cubicBezTo>
                      <a:lnTo>
                        <a:pt x="30392" y="263044"/>
                      </a:lnTo>
                      <a:lnTo>
                        <a:pt x="21142" y="310350"/>
                      </a:lnTo>
                      <a:cubicBezTo>
                        <a:pt x="19116" y="321714"/>
                        <a:pt x="16914" y="333518"/>
                        <a:pt x="15857" y="344970"/>
                      </a:cubicBezTo>
                      <a:cubicBezTo>
                        <a:pt x="17795" y="343825"/>
                        <a:pt x="19821" y="342680"/>
                        <a:pt x="21847" y="341358"/>
                      </a:cubicBezTo>
                      <a:cubicBezTo>
                        <a:pt x="27838" y="337571"/>
                        <a:pt x="33740" y="333694"/>
                        <a:pt x="39553" y="329642"/>
                      </a:cubicBezTo>
                      <a:cubicBezTo>
                        <a:pt x="51358" y="321626"/>
                        <a:pt x="62986" y="313345"/>
                        <a:pt x="74615" y="305064"/>
                      </a:cubicBezTo>
                      <a:lnTo>
                        <a:pt x="143943" y="254411"/>
                      </a:lnTo>
                      <a:cubicBezTo>
                        <a:pt x="184994" y="223931"/>
                        <a:pt x="227543" y="192042"/>
                        <a:pt x="273527" y="157069"/>
                      </a:cubicBezTo>
                      <a:lnTo>
                        <a:pt x="83952" y="21847"/>
                      </a:lnTo>
                      <a:close/>
                      <a:moveTo>
                        <a:pt x="279253" y="161297"/>
                      </a:moveTo>
                      <a:cubicBezTo>
                        <a:pt x="264277" y="172661"/>
                        <a:pt x="249654" y="183761"/>
                        <a:pt x="235383" y="194508"/>
                      </a:cubicBezTo>
                      <a:cubicBezTo>
                        <a:pt x="249830" y="183849"/>
                        <a:pt x="264630" y="172926"/>
                        <a:pt x="279782" y="161650"/>
                      </a:cubicBezTo>
                      <a:lnTo>
                        <a:pt x="279253" y="161297"/>
                      </a:lnTo>
                      <a:close/>
                      <a:moveTo>
                        <a:pt x="85538" y="14712"/>
                      </a:moveTo>
                      <a:lnTo>
                        <a:pt x="279077" y="152929"/>
                      </a:lnTo>
                      <a:cubicBezTo>
                        <a:pt x="279253" y="152752"/>
                        <a:pt x="279517" y="152576"/>
                        <a:pt x="279694" y="152488"/>
                      </a:cubicBezTo>
                      <a:lnTo>
                        <a:pt x="86419" y="11276"/>
                      </a:lnTo>
                      <a:lnTo>
                        <a:pt x="86331" y="11716"/>
                      </a:lnTo>
                      <a:cubicBezTo>
                        <a:pt x="86067" y="12685"/>
                        <a:pt x="85802" y="13743"/>
                        <a:pt x="85538" y="14712"/>
                      </a:cubicBezTo>
                      <a:close/>
                    </a:path>
                  </a:pathLst>
                </a:custGeom>
                <a:grpFill/>
                <a:ln w="8809" cap="flat">
                  <a:noFill/>
                  <a:prstDash val="solid"/>
                  <a:miter/>
                </a:ln>
              </p:spPr>
              <p:txBody>
                <a:bodyPr rtlCol="0" anchor="ctr"/>
                <a:lstStyle/>
                <a:p>
                  <a:endParaRPr lang="en-US" sz="2400"/>
                </a:p>
              </p:txBody>
            </p:sp>
          </p:grpSp>
          <p:grpSp>
            <p:nvGrpSpPr>
              <p:cNvPr id="4387" name="Graphic 4229">
                <a:extLst>
                  <a:ext uri="{FF2B5EF4-FFF2-40B4-BE49-F238E27FC236}">
                    <a16:creationId xmlns:a16="http://schemas.microsoft.com/office/drawing/2014/main" id="{78B44860-C74F-4724-A5FC-669C318DC020}"/>
                  </a:ext>
                </a:extLst>
              </p:cNvPr>
              <p:cNvGrpSpPr/>
              <p:nvPr/>
            </p:nvGrpSpPr>
            <p:grpSpPr>
              <a:xfrm>
                <a:off x="6754843" y="2613593"/>
                <a:ext cx="163059" cy="169401"/>
                <a:chOff x="6754843" y="2613593"/>
                <a:chExt cx="163059" cy="169401"/>
              </a:xfrm>
              <a:grpFill/>
            </p:grpSpPr>
            <p:sp>
              <p:nvSpPr>
                <p:cNvPr id="4388" name="Freeform: Shape 4387">
                  <a:extLst>
                    <a:ext uri="{FF2B5EF4-FFF2-40B4-BE49-F238E27FC236}">
                      <a16:creationId xmlns:a16="http://schemas.microsoft.com/office/drawing/2014/main" id="{9EB8F5D9-58F5-47CC-BAB1-224951F9D464}"/>
                    </a:ext>
                  </a:extLst>
                </p:cNvPr>
                <p:cNvSpPr/>
                <p:nvPr/>
              </p:nvSpPr>
              <p:spPr>
                <a:xfrm>
                  <a:off x="6759689" y="2619496"/>
                  <a:ext cx="151695" cy="157597"/>
                </a:xfrm>
                <a:custGeom>
                  <a:avLst/>
                  <a:gdLst>
                    <a:gd name="connsiteX0" fmla="*/ 141212 w 151695"/>
                    <a:gd name="connsiteY0" fmla="*/ 93818 h 157597"/>
                    <a:gd name="connsiteX1" fmla="*/ 36382 w 151695"/>
                    <a:gd name="connsiteY1" fmla="*/ 8897 h 157597"/>
                    <a:gd name="connsiteX2" fmla="*/ 41932 w 151695"/>
                    <a:gd name="connsiteY2" fmla="*/ 6959 h 157597"/>
                    <a:gd name="connsiteX3" fmla="*/ 4316 w 151695"/>
                    <a:gd name="connsiteY3" fmla="*/ 154955 h 157597"/>
                    <a:gd name="connsiteX4" fmla="*/ 1850 w 151695"/>
                    <a:gd name="connsiteY4" fmla="*/ 152928 h 157597"/>
                    <a:gd name="connsiteX5" fmla="*/ 141212 w 151695"/>
                    <a:gd name="connsiteY5" fmla="*/ 93818 h 157597"/>
                    <a:gd name="connsiteX6" fmla="*/ 151695 w 151695"/>
                    <a:gd name="connsiteY6" fmla="*/ 89150 h 157597"/>
                    <a:gd name="connsiteX7" fmla="*/ 3259 w 151695"/>
                    <a:gd name="connsiteY7" fmla="*/ 156100 h 157597"/>
                    <a:gd name="connsiteX8" fmla="*/ 0 w 151695"/>
                    <a:gd name="connsiteY8" fmla="*/ 157597 h 157597"/>
                    <a:gd name="connsiteX9" fmla="*/ 793 w 151695"/>
                    <a:gd name="connsiteY9" fmla="*/ 154074 h 157597"/>
                    <a:gd name="connsiteX10" fmla="*/ 35061 w 151695"/>
                    <a:gd name="connsiteY10" fmla="*/ 5285 h 157597"/>
                    <a:gd name="connsiteX11" fmla="*/ 36294 w 151695"/>
                    <a:gd name="connsiteY11" fmla="*/ 0 h 157597"/>
                    <a:gd name="connsiteX12" fmla="*/ 40611 w 151695"/>
                    <a:gd name="connsiteY12" fmla="*/ 3347 h 157597"/>
                    <a:gd name="connsiteX13" fmla="*/ 151695 w 151695"/>
                    <a:gd name="connsiteY13" fmla="*/ 89150 h 15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695" h="157597">
                      <a:moveTo>
                        <a:pt x="141212" y="93818"/>
                      </a:moveTo>
                      <a:lnTo>
                        <a:pt x="36382" y="8897"/>
                      </a:lnTo>
                      <a:lnTo>
                        <a:pt x="41932" y="6959"/>
                      </a:lnTo>
                      <a:lnTo>
                        <a:pt x="4316" y="154955"/>
                      </a:lnTo>
                      <a:lnTo>
                        <a:pt x="1850" y="152928"/>
                      </a:lnTo>
                      <a:lnTo>
                        <a:pt x="141212" y="93818"/>
                      </a:lnTo>
                      <a:close/>
                      <a:moveTo>
                        <a:pt x="151695" y="89150"/>
                      </a:moveTo>
                      <a:lnTo>
                        <a:pt x="3259" y="156100"/>
                      </a:lnTo>
                      <a:lnTo>
                        <a:pt x="0" y="157597"/>
                      </a:lnTo>
                      <a:lnTo>
                        <a:pt x="793" y="154074"/>
                      </a:lnTo>
                      <a:lnTo>
                        <a:pt x="35061" y="5285"/>
                      </a:lnTo>
                      <a:lnTo>
                        <a:pt x="36294" y="0"/>
                      </a:lnTo>
                      <a:lnTo>
                        <a:pt x="40611" y="3347"/>
                      </a:lnTo>
                      <a:lnTo>
                        <a:pt x="151695" y="89150"/>
                      </a:lnTo>
                      <a:close/>
                    </a:path>
                  </a:pathLst>
                </a:custGeom>
                <a:grpFill/>
                <a:ln w="8809" cap="flat">
                  <a:noFill/>
                  <a:prstDash val="solid"/>
                  <a:miter/>
                </a:ln>
              </p:spPr>
              <p:txBody>
                <a:bodyPr rtlCol="0" anchor="ctr"/>
                <a:lstStyle/>
                <a:p>
                  <a:endParaRPr lang="en-US" sz="2400"/>
                </a:p>
              </p:txBody>
            </p:sp>
            <p:sp>
              <p:nvSpPr>
                <p:cNvPr id="4389" name="Freeform: Shape 4388">
                  <a:extLst>
                    <a:ext uri="{FF2B5EF4-FFF2-40B4-BE49-F238E27FC236}">
                      <a16:creationId xmlns:a16="http://schemas.microsoft.com/office/drawing/2014/main" id="{3DD742D6-EEF4-403D-93C7-7CD9DEB48CAD}"/>
                    </a:ext>
                  </a:extLst>
                </p:cNvPr>
                <p:cNvSpPr/>
                <p:nvPr/>
              </p:nvSpPr>
              <p:spPr>
                <a:xfrm>
                  <a:off x="6754843" y="2613593"/>
                  <a:ext cx="163059" cy="169401"/>
                </a:xfrm>
                <a:custGeom>
                  <a:avLst/>
                  <a:gdLst>
                    <a:gd name="connsiteX0" fmla="*/ 0 w 163059"/>
                    <a:gd name="connsiteY0" fmla="*/ 169402 h 169401"/>
                    <a:gd name="connsiteX1" fmla="*/ 2290 w 163059"/>
                    <a:gd name="connsiteY1" fmla="*/ 159535 h 169401"/>
                    <a:gd name="connsiteX2" fmla="*/ 265 w 163059"/>
                    <a:gd name="connsiteY2" fmla="*/ 157862 h 169401"/>
                    <a:gd name="connsiteX3" fmla="*/ 2907 w 163059"/>
                    <a:gd name="connsiteY3" fmla="*/ 156717 h 169401"/>
                    <a:gd name="connsiteX4" fmla="*/ 35678 w 163059"/>
                    <a:gd name="connsiteY4" fmla="*/ 14623 h 169401"/>
                    <a:gd name="connsiteX5" fmla="*/ 34356 w 163059"/>
                    <a:gd name="connsiteY5" fmla="*/ 13566 h 169401"/>
                    <a:gd name="connsiteX6" fmla="*/ 36118 w 163059"/>
                    <a:gd name="connsiteY6" fmla="*/ 12950 h 169401"/>
                    <a:gd name="connsiteX7" fmla="*/ 39113 w 163059"/>
                    <a:gd name="connsiteY7" fmla="*/ 0 h 169401"/>
                    <a:gd name="connsiteX8" fmla="*/ 49772 w 163059"/>
                    <a:gd name="connsiteY8" fmla="*/ 8281 h 169401"/>
                    <a:gd name="connsiteX9" fmla="*/ 51623 w 163059"/>
                    <a:gd name="connsiteY9" fmla="*/ 7664 h 169401"/>
                    <a:gd name="connsiteX10" fmla="*/ 51182 w 163059"/>
                    <a:gd name="connsiteY10" fmla="*/ 9426 h 169401"/>
                    <a:gd name="connsiteX11" fmla="*/ 163059 w 163059"/>
                    <a:gd name="connsiteY11" fmla="*/ 95933 h 169401"/>
                    <a:gd name="connsiteX12" fmla="*/ 11805 w 163059"/>
                    <a:gd name="connsiteY12" fmla="*/ 164205 h 169401"/>
                    <a:gd name="connsiteX13" fmla="*/ 11100 w 163059"/>
                    <a:gd name="connsiteY13" fmla="*/ 166935 h 169401"/>
                    <a:gd name="connsiteX14" fmla="*/ 9162 w 163059"/>
                    <a:gd name="connsiteY14" fmla="*/ 165350 h 169401"/>
                    <a:gd name="connsiteX15" fmla="*/ 0 w 163059"/>
                    <a:gd name="connsiteY15" fmla="*/ 169402 h 169401"/>
                    <a:gd name="connsiteX16" fmla="*/ 47394 w 163059"/>
                    <a:gd name="connsiteY16" fmla="*/ 24137 h 169401"/>
                    <a:gd name="connsiteX17" fmla="*/ 14976 w 163059"/>
                    <a:gd name="connsiteY17" fmla="*/ 151695 h 169401"/>
                    <a:gd name="connsiteX18" fmla="*/ 139539 w 163059"/>
                    <a:gd name="connsiteY18" fmla="*/ 98840 h 169401"/>
                    <a:gd name="connsiteX19" fmla="*/ 47394 w 163059"/>
                    <a:gd name="connsiteY19" fmla="*/ 24137 h 169401"/>
                    <a:gd name="connsiteX20" fmla="*/ 49156 w 163059"/>
                    <a:gd name="connsiteY20" fmla="*/ 16914 h 169401"/>
                    <a:gd name="connsiteX21" fmla="*/ 146586 w 163059"/>
                    <a:gd name="connsiteY21" fmla="*/ 95845 h 169401"/>
                    <a:gd name="connsiteX22" fmla="*/ 149934 w 163059"/>
                    <a:gd name="connsiteY22" fmla="*/ 94347 h 169401"/>
                    <a:gd name="connsiteX23" fmla="*/ 49244 w 163059"/>
                    <a:gd name="connsiteY23" fmla="*/ 16473 h 169401"/>
                    <a:gd name="connsiteX24" fmla="*/ 49156 w 163059"/>
                    <a:gd name="connsiteY24" fmla="*/ 16914 h 169401"/>
                    <a:gd name="connsiteX25" fmla="*/ 41492 w 163059"/>
                    <a:gd name="connsiteY25" fmla="*/ 19380 h 169401"/>
                    <a:gd name="connsiteX26" fmla="*/ 40611 w 163059"/>
                    <a:gd name="connsiteY26" fmla="*/ 23257 h 169401"/>
                    <a:gd name="connsiteX27" fmla="*/ 41492 w 163059"/>
                    <a:gd name="connsiteY27" fmla="*/ 19380 h 169401"/>
                    <a:gd name="connsiteX28" fmla="*/ 41492 w 163059"/>
                    <a:gd name="connsiteY28" fmla="*/ 19380 h 169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3059" h="169401">
                      <a:moveTo>
                        <a:pt x="0" y="169402"/>
                      </a:moveTo>
                      <a:lnTo>
                        <a:pt x="2290" y="159535"/>
                      </a:lnTo>
                      <a:lnTo>
                        <a:pt x="265" y="157862"/>
                      </a:lnTo>
                      <a:lnTo>
                        <a:pt x="2907" y="156717"/>
                      </a:lnTo>
                      <a:lnTo>
                        <a:pt x="35678" y="14623"/>
                      </a:lnTo>
                      <a:lnTo>
                        <a:pt x="34356" y="13566"/>
                      </a:lnTo>
                      <a:lnTo>
                        <a:pt x="36118" y="12950"/>
                      </a:lnTo>
                      <a:lnTo>
                        <a:pt x="39113" y="0"/>
                      </a:lnTo>
                      <a:lnTo>
                        <a:pt x="49772" y="8281"/>
                      </a:lnTo>
                      <a:lnTo>
                        <a:pt x="51623" y="7664"/>
                      </a:lnTo>
                      <a:lnTo>
                        <a:pt x="51182" y="9426"/>
                      </a:lnTo>
                      <a:lnTo>
                        <a:pt x="163059" y="95933"/>
                      </a:lnTo>
                      <a:lnTo>
                        <a:pt x="11805" y="164205"/>
                      </a:lnTo>
                      <a:lnTo>
                        <a:pt x="11100" y="166935"/>
                      </a:lnTo>
                      <a:lnTo>
                        <a:pt x="9162" y="165350"/>
                      </a:lnTo>
                      <a:lnTo>
                        <a:pt x="0" y="169402"/>
                      </a:lnTo>
                      <a:close/>
                      <a:moveTo>
                        <a:pt x="47394" y="24137"/>
                      </a:moveTo>
                      <a:lnTo>
                        <a:pt x="14976" y="151695"/>
                      </a:lnTo>
                      <a:lnTo>
                        <a:pt x="139539" y="98840"/>
                      </a:lnTo>
                      <a:lnTo>
                        <a:pt x="47394" y="24137"/>
                      </a:lnTo>
                      <a:close/>
                      <a:moveTo>
                        <a:pt x="49156" y="16914"/>
                      </a:moveTo>
                      <a:lnTo>
                        <a:pt x="146586" y="95845"/>
                      </a:lnTo>
                      <a:lnTo>
                        <a:pt x="149934" y="94347"/>
                      </a:lnTo>
                      <a:lnTo>
                        <a:pt x="49244" y="16473"/>
                      </a:lnTo>
                      <a:lnTo>
                        <a:pt x="49156" y="16914"/>
                      </a:lnTo>
                      <a:close/>
                      <a:moveTo>
                        <a:pt x="41492" y="19380"/>
                      </a:moveTo>
                      <a:lnTo>
                        <a:pt x="40611" y="23257"/>
                      </a:lnTo>
                      <a:lnTo>
                        <a:pt x="41492" y="19380"/>
                      </a:lnTo>
                      <a:lnTo>
                        <a:pt x="41492" y="19380"/>
                      </a:lnTo>
                      <a:close/>
                    </a:path>
                  </a:pathLst>
                </a:custGeom>
                <a:grpFill/>
                <a:ln w="8809" cap="flat">
                  <a:noFill/>
                  <a:prstDash val="solid"/>
                  <a:miter/>
                </a:ln>
              </p:spPr>
              <p:txBody>
                <a:bodyPr rtlCol="0" anchor="ctr"/>
                <a:lstStyle/>
                <a:p>
                  <a:endParaRPr lang="en-US" sz="2400"/>
                </a:p>
              </p:txBody>
            </p:sp>
          </p:grpSp>
          <p:grpSp>
            <p:nvGrpSpPr>
              <p:cNvPr id="4390" name="Graphic 4229">
                <a:extLst>
                  <a:ext uri="{FF2B5EF4-FFF2-40B4-BE49-F238E27FC236}">
                    <a16:creationId xmlns:a16="http://schemas.microsoft.com/office/drawing/2014/main" id="{78B44860-C74F-4724-A5FC-669C318DC020}"/>
                  </a:ext>
                </a:extLst>
              </p:cNvPr>
              <p:cNvGrpSpPr/>
              <p:nvPr/>
            </p:nvGrpSpPr>
            <p:grpSpPr>
              <a:xfrm>
                <a:off x="6940542" y="2716750"/>
                <a:ext cx="90735" cy="275112"/>
                <a:chOff x="6940542" y="2716750"/>
                <a:chExt cx="90735" cy="275112"/>
              </a:xfrm>
              <a:grpFill/>
            </p:grpSpPr>
            <p:sp>
              <p:nvSpPr>
                <p:cNvPr id="4391" name="Freeform: Shape 4390">
                  <a:extLst>
                    <a:ext uri="{FF2B5EF4-FFF2-40B4-BE49-F238E27FC236}">
                      <a16:creationId xmlns:a16="http://schemas.microsoft.com/office/drawing/2014/main" id="{9530A945-8619-4B89-B121-6E5E2276F86D}"/>
                    </a:ext>
                  </a:extLst>
                </p:cNvPr>
                <p:cNvSpPr/>
                <p:nvPr/>
              </p:nvSpPr>
              <p:spPr>
                <a:xfrm>
                  <a:off x="6945387" y="2725559"/>
                  <a:ext cx="82190" cy="249213"/>
                </a:xfrm>
                <a:custGeom>
                  <a:avLst/>
                  <a:gdLst>
                    <a:gd name="connsiteX0" fmla="*/ 0 w 82190"/>
                    <a:gd name="connsiteY0" fmla="*/ 0 h 249213"/>
                    <a:gd name="connsiteX1" fmla="*/ 4581 w 82190"/>
                    <a:gd name="connsiteY1" fmla="*/ 4140 h 249213"/>
                    <a:gd name="connsiteX2" fmla="*/ 80340 w 82190"/>
                    <a:gd name="connsiteY2" fmla="*/ 72412 h 249213"/>
                    <a:gd name="connsiteX3" fmla="*/ 82190 w 82190"/>
                    <a:gd name="connsiteY3" fmla="*/ 74086 h 249213"/>
                    <a:gd name="connsiteX4" fmla="*/ 81662 w 82190"/>
                    <a:gd name="connsiteY4" fmla="*/ 76376 h 249213"/>
                    <a:gd name="connsiteX5" fmla="*/ 41756 w 82190"/>
                    <a:gd name="connsiteY5" fmla="*/ 237850 h 249213"/>
                    <a:gd name="connsiteX6" fmla="*/ 38937 w 82190"/>
                    <a:gd name="connsiteY6" fmla="*/ 249214 h 249213"/>
                    <a:gd name="connsiteX7" fmla="*/ 37175 w 82190"/>
                    <a:gd name="connsiteY7" fmla="*/ 237674 h 249213"/>
                    <a:gd name="connsiteX8" fmla="*/ 1233 w 82190"/>
                    <a:gd name="connsiteY8" fmla="*/ 7928 h 249213"/>
                    <a:gd name="connsiteX9" fmla="*/ 0 w 82190"/>
                    <a:gd name="connsiteY9" fmla="*/ 0 h 249213"/>
                    <a:gd name="connsiteX10" fmla="*/ 2643 w 82190"/>
                    <a:gd name="connsiteY10" fmla="*/ 15857 h 249213"/>
                    <a:gd name="connsiteX11" fmla="*/ 41756 w 82190"/>
                    <a:gd name="connsiteY11" fmla="*/ 236969 h 249213"/>
                    <a:gd name="connsiteX12" fmla="*/ 37175 w 82190"/>
                    <a:gd name="connsiteY12" fmla="*/ 236793 h 249213"/>
                    <a:gd name="connsiteX13" fmla="*/ 73733 w 82190"/>
                    <a:gd name="connsiteY13" fmla="*/ 74526 h 249213"/>
                    <a:gd name="connsiteX14" fmla="*/ 74967 w 82190"/>
                    <a:gd name="connsiteY14" fmla="*/ 78490 h 249213"/>
                    <a:gd name="connsiteX15" fmla="*/ 2643 w 82190"/>
                    <a:gd name="connsiteY15" fmla="*/ 15857 h 24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190" h="249213">
                      <a:moveTo>
                        <a:pt x="0" y="0"/>
                      </a:moveTo>
                      <a:lnTo>
                        <a:pt x="4581" y="4140"/>
                      </a:lnTo>
                      <a:lnTo>
                        <a:pt x="80340" y="72412"/>
                      </a:lnTo>
                      <a:lnTo>
                        <a:pt x="82190" y="74086"/>
                      </a:lnTo>
                      <a:lnTo>
                        <a:pt x="81662" y="76376"/>
                      </a:lnTo>
                      <a:lnTo>
                        <a:pt x="41756" y="237850"/>
                      </a:lnTo>
                      <a:lnTo>
                        <a:pt x="38937" y="249214"/>
                      </a:lnTo>
                      <a:lnTo>
                        <a:pt x="37175" y="237674"/>
                      </a:lnTo>
                      <a:lnTo>
                        <a:pt x="1233" y="7928"/>
                      </a:lnTo>
                      <a:lnTo>
                        <a:pt x="0" y="0"/>
                      </a:lnTo>
                      <a:close/>
                      <a:moveTo>
                        <a:pt x="2643" y="15857"/>
                      </a:moveTo>
                      <a:lnTo>
                        <a:pt x="41756" y="236969"/>
                      </a:lnTo>
                      <a:lnTo>
                        <a:pt x="37175" y="236793"/>
                      </a:lnTo>
                      <a:lnTo>
                        <a:pt x="73733" y="74526"/>
                      </a:lnTo>
                      <a:lnTo>
                        <a:pt x="74967" y="78490"/>
                      </a:lnTo>
                      <a:lnTo>
                        <a:pt x="2643" y="15857"/>
                      </a:lnTo>
                      <a:close/>
                    </a:path>
                  </a:pathLst>
                </a:custGeom>
                <a:grpFill/>
                <a:ln w="8809" cap="flat">
                  <a:noFill/>
                  <a:prstDash val="solid"/>
                  <a:miter/>
                </a:ln>
              </p:spPr>
              <p:txBody>
                <a:bodyPr rtlCol="0" anchor="ctr"/>
                <a:lstStyle/>
                <a:p>
                  <a:endParaRPr lang="en-US" sz="2400"/>
                </a:p>
              </p:txBody>
            </p:sp>
            <p:sp>
              <p:nvSpPr>
                <p:cNvPr id="4392" name="Freeform: Shape 4391">
                  <a:extLst>
                    <a:ext uri="{FF2B5EF4-FFF2-40B4-BE49-F238E27FC236}">
                      <a16:creationId xmlns:a16="http://schemas.microsoft.com/office/drawing/2014/main" id="{1456BED7-E09F-447B-A129-978DCA7400D0}"/>
                    </a:ext>
                  </a:extLst>
                </p:cNvPr>
                <p:cNvSpPr/>
                <p:nvPr/>
              </p:nvSpPr>
              <p:spPr>
                <a:xfrm>
                  <a:off x="6940542" y="2716750"/>
                  <a:ext cx="90735" cy="275112"/>
                </a:xfrm>
                <a:custGeom>
                  <a:avLst/>
                  <a:gdLst>
                    <a:gd name="connsiteX0" fmla="*/ 43077 w 90735"/>
                    <a:gd name="connsiteY0" fmla="*/ 275113 h 275112"/>
                    <a:gd name="connsiteX1" fmla="*/ 38937 w 90735"/>
                    <a:gd name="connsiteY1" fmla="*/ 248861 h 275112"/>
                    <a:gd name="connsiteX2" fmla="*/ 37791 w 90735"/>
                    <a:gd name="connsiteY2" fmla="*/ 248861 h 275112"/>
                    <a:gd name="connsiteX3" fmla="*/ 38408 w 90735"/>
                    <a:gd name="connsiteY3" fmla="*/ 245954 h 275112"/>
                    <a:gd name="connsiteX4" fmla="*/ 2467 w 90735"/>
                    <a:gd name="connsiteY4" fmla="*/ 15945 h 275112"/>
                    <a:gd name="connsiteX5" fmla="*/ 2467 w 90735"/>
                    <a:gd name="connsiteY5" fmla="*/ 15945 h 275112"/>
                    <a:gd name="connsiteX6" fmla="*/ 0 w 90735"/>
                    <a:gd name="connsiteY6" fmla="*/ 0 h 275112"/>
                    <a:gd name="connsiteX7" fmla="*/ 90735 w 90735"/>
                    <a:gd name="connsiteY7" fmla="*/ 81750 h 275112"/>
                    <a:gd name="connsiteX8" fmla="*/ 89678 w 90735"/>
                    <a:gd name="connsiteY8" fmla="*/ 85978 h 275112"/>
                    <a:gd name="connsiteX9" fmla="*/ 50125 w 90735"/>
                    <a:gd name="connsiteY9" fmla="*/ 246395 h 275112"/>
                    <a:gd name="connsiteX10" fmla="*/ 50653 w 90735"/>
                    <a:gd name="connsiteY10" fmla="*/ 249302 h 275112"/>
                    <a:gd name="connsiteX11" fmla="*/ 49420 w 90735"/>
                    <a:gd name="connsiteY11" fmla="*/ 249214 h 275112"/>
                    <a:gd name="connsiteX12" fmla="*/ 43077 w 90735"/>
                    <a:gd name="connsiteY12" fmla="*/ 275113 h 275112"/>
                    <a:gd name="connsiteX13" fmla="*/ 12421 w 90735"/>
                    <a:gd name="connsiteY13" fmla="*/ 33387 h 275112"/>
                    <a:gd name="connsiteX14" fmla="*/ 44927 w 90735"/>
                    <a:gd name="connsiteY14" fmla="*/ 217060 h 275112"/>
                    <a:gd name="connsiteX15" fmla="*/ 74262 w 90735"/>
                    <a:gd name="connsiteY15" fmla="*/ 86859 h 275112"/>
                    <a:gd name="connsiteX16" fmla="*/ 12421 w 90735"/>
                    <a:gd name="connsiteY16" fmla="*/ 33387 h 275112"/>
                    <a:gd name="connsiteX17" fmla="*/ 80076 w 90735"/>
                    <a:gd name="connsiteY17" fmla="*/ 91969 h 275112"/>
                    <a:gd name="connsiteX18" fmla="*/ 67479 w 90735"/>
                    <a:gd name="connsiteY18" fmla="*/ 147643 h 275112"/>
                    <a:gd name="connsiteX19" fmla="*/ 81045 w 90735"/>
                    <a:gd name="connsiteY19" fmla="*/ 92850 h 275112"/>
                    <a:gd name="connsiteX20" fmla="*/ 80076 w 90735"/>
                    <a:gd name="connsiteY20" fmla="*/ 91969 h 275112"/>
                    <a:gd name="connsiteX21" fmla="*/ 82014 w 90735"/>
                    <a:gd name="connsiteY21" fmla="*/ 82895 h 275112"/>
                    <a:gd name="connsiteX22" fmla="*/ 82895 w 90735"/>
                    <a:gd name="connsiteY22" fmla="*/ 85626 h 275112"/>
                    <a:gd name="connsiteX23" fmla="*/ 83248 w 90735"/>
                    <a:gd name="connsiteY23" fmla="*/ 84040 h 275112"/>
                    <a:gd name="connsiteX24" fmla="*/ 82014 w 90735"/>
                    <a:gd name="connsiteY24" fmla="*/ 82895 h 275112"/>
                    <a:gd name="connsiteX25" fmla="*/ 10395 w 90735"/>
                    <a:gd name="connsiteY25" fmla="*/ 22728 h 275112"/>
                    <a:gd name="connsiteX26" fmla="*/ 76024 w 90735"/>
                    <a:gd name="connsiteY26" fmla="*/ 79460 h 275112"/>
                    <a:gd name="connsiteX27" fmla="*/ 76376 w 90735"/>
                    <a:gd name="connsiteY27" fmla="*/ 77786 h 275112"/>
                    <a:gd name="connsiteX28" fmla="*/ 9602 w 90735"/>
                    <a:gd name="connsiteY28" fmla="*/ 17707 h 275112"/>
                    <a:gd name="connsiteX29" fmla="*/ 10395 w 90735"/>
                    <a:gd name="connsiteY29" fmla="*/ 22728 h 27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735" h="275112">
                      <a:moveTo>
                        <a:pt x="43077" y="275113"/>
                      </a:moveTo>
                      <a:lnTo>
                        <a:pt x="38937" y="248861"/>
                      </a:lnTo>
                      <a:lnTo>
                        <a:pt x="37791" y="248861"/>
                      </a:lnTo>
                      <a:lnTo>
                        <a:pt x="38408" y="245954"/>
                      </a:lnTo>
                      <a:lnTo>
                        <a:pt x="2467" y="15945"/>
                      </a:lnTo>
                      <a:lnTo>
                        <a:pt x="2467" y="15945"/>
                      </a:lnTo>
                      <a:lnTo>
                        <a:pt x="0" y="0"/>
                      </a:lnTo>
                      <a:lnTo>
                        <a:pt x="90735" y="81750"/>
                      </a:lnTo>
                      <a:lnTo>
                        <a:pt x="89678" y="85978"/>
                      </a:lnTo>
                      <a:lnTo>
                        <a:pt x="50125" y="246395"/>
                      </a:lnTo>
                      <a:lnTo>
                        <a:pt x="50653" y="249302"/>
                      </a:lnTo>
                      <a:lnTo>
                        <a:pt x="49420" y="249214"/>
                      </a:lnTo>
                      <a:lnTo>
                        <a:pt x="43077" y="275113"/>
                      </a:lnTo>
                      <a:close/>
                      <a:moveTo>
                        <a:pt x="12421" y="33387"/>
                      </a:moveTo>
                      <a:lnTo>
                        <a:pt x="44927" y="217060"/>
                      </a:lnTo>
                      <a:lnTo>
                        <a:pt x="74262" y="86859"/>
                      </a:lnTo>
                      <a:lnTo>
                        <a:pt x="12421" y="33387"/>
                      </a:lnTo>
                      <a:close/>
                      <a:moveTo>
                        <a:pt x="80076" y="91969"/>
                      </a:moveTo>
                      <a:lnTo>
                        <a:pt x="67479" y="147643"/>
                      </a:lnTo>
                      <a:lnTo>
                        <a:pt x="81045" y="92850"/>
                      </a:lnTo>
                      <a:lnTo>
                        <a:pt x="80076" y="91969"/>
                      </a:lnTo>
                      <a:close/>
                      <a:moveTo>
                        <a:pt x="82014" y="82895"/>
                      </a:moveTo>
                      <a:lnTo>
                        <a:pt x="82895" y="85626"/>
                      </a:lnTo>
                      <a:lnTo>
                        <a:pt x="83248" y="84040"/>
                      </a:lnTo>
                      <a:lnTo>
                        <a:pt x="82014" y="82895"/>
                      </a:lnTo>
                      <a:close/>
                      <a:moveTo>
                        <a:pt x="10395" y="22728"/>
                      </a:moveTo>
                      <a:lnTo>
                        <a:pt x="76024" y="79460"/>
                      </a:lnTo>
                      <a:lnTo>
                        <a:pt x="76376" y="77786"/>
                      </a:lnTo>
                      <a:lnTo>
                        <a:pt x="9602" y="17707"/>
                      </a:lnTo>
                      <a:lnTo>
                        <a:pt x="10395" y="22728"/>
                      </a:lnTo>
                      <a:close/>
                    </a:path>
                  </a:pathLst>
                </a:custGeom>
                <a:grpFill/>
                <a:ln w="8809" cap="flat">
                  <a:noFill/>
                  <a:prstDash val="solid"/>
                  <a:miter/>
                </a:ln>
              </p:spPr>
              <p:txBody>
                <a:bodyPr rtlCol="0" anchor="ctr"/>
                <a:lstStyle/>
                <a:p>
                  <a:endParaRPr lang="en-US" sz="2400"/>
                </a:p>
              </p:txBody>
            </p:sp>
          </p:grpSp>
          <p:grpSp>
            <p:nvGrpSpPr>
              <p:cNvPr id="4393" name="Graphic 4229">
                <a:extLst>
                  <a:ext uri="{FF2B5EF4-FFF2-40B4-BE49-F238E27FC236}">
                    <a16:creationId xmlns:a16="http://schemas.microsoft.com/office/drawing/2014/main" id="{78B44860-C74F-4724-A5FC-669C318DC020}"/>
                  </a:ext>
                </a:extLst>
              </p:cNvPr>
              <p:cNvGrpSpPr/>
              <p:nvPr/>
            </p:nvGrpSpPr>
            <p:grpSpPr>
              <a:xfrm>
                <a:off x="6976219" y="2838053"/>
                <a:ext cx="187108" cy="133195"/>
                <a:chOff x="6976219" y="2838053"/>
                <a:chExt cx="187108" cy="133195"/>
              </a:xfrm>
              <a:grpFill/>
            </p:grpSpPr>
            <p:sp>
              <p:nvSpPr>
                <p:cNvPr id="4394" name="Freeform: Shape 4393">
                  <a:extLst>
                    <a:ext uri="{FF2B5EF4-FFF2-40B4-BE49-F238E27FC236}">
                      <a16:creationId xmlns:a16="http://schemas.microsoft.com/office/drawing/2014/main" id="{1F547A3A-93E6-4D74-9053-D3EEA298C583}"/>
                    </a:ext>
                  </a:extLst>
                </p:cNvPr>
                <p:cNvSpPr/>
                <p:nvPr/>
              </p:nvSpPr>
              <p:spPr>
                <a:xfrm>
                  <a:off x="6982034" y="2843691"/>
                  <a:ext cx="173982" cy="122712"/>
                </a:xfrm>
                <a:custGeom>
                  <a:avLst/>
                  <a:gdLst>
                    <a:gd name="connsiteX0" fmla="*/ 75319 w 173982"/>
                    <a:gd name="connsiteY0" fmla="*/ 0 h 122712"/>
                    <a:gd name="connsiteX1" fmla="*/ 76376 w 173982"/>
                    <a:gd name="connsiteY1" fmla="*/ 1321 h 122712"/>
                    <a:gd name="connsiteX2" fmla="*/ 169490 w 173982"/>
                    <a:gd name="connsiteY2" fmla="*/ 117075 h 122712"/>
                    <a:gd name="connsiteX3" fmla="*/ 173983 w 173982"/>
                    <a:gd name="connsiteY3" fmla="*/ 122713 h 122712"/>
                    <a:gd name="connsiteX4" fmla="*/ 166847 w 173982"/>
                    <a:gd name="connsiteY4" fmla="*/ 122625 h 122712"/>
                    <a:gd name="connsiteX5" fmla="*/ 2731 w 173982"/>
                    <a:gd name="connsiteY5" fmla="*/ 120775 h 122712"/>
                    <a:gd name="connsiteX6" fmla="*/ 0 w 173982"/>
                    <a:gd name="connsiteY6" fmla="*/ 120775 h 122712"/>
                    <a:gd name="connsiteX7" fmla="*/ 1409 w 173982"/>
                    <a:gd name="connsiteY7" fmla="*/ 118485 h 122712"/>
                    <a:gd name="connsiteX8" fmla="*/ 72412 w 173982"/>
                    <a:gd name="connsiteY8" fmla="*/ 4581 h 122712"/>
                    <a:gd name="connsiteX9" fmla="*/ 75319 w 173982"/>
                    <a:gd name="connsiteY9" fmla="*/ 0 h 122712"/>
                    <a:gd name="connsiteX10" fmla="*/ 69769 w 173982"/>
                    <a:gd name="connsiteY10" fmla="*/ 9162 h 122712"/>
                    <a:gd name="connsiteX11" fmla="*/ 4052 w 173982"/>
                    <a:gd name="connsiteY11" fmla="*/ 119982 h 122712"/>
                    <a:gd name="connsiteX12" fmla="*/ 2731 w 173982"/>
                    <a:gd name="connsiteY12" fmla="*/ 117692 h 122712"/>
                    <a:gd name="connsiteX13" fmla="*/ 166847 w 173982"/>
                    <a:gd name="connsiteY13" fmla="*/ 115842 h 122712"/>
                    <a:gd name="connsiteX14" fmla="*/ 164204 w 173982"/>
                    <a:gd name="connsiteY14" fmla="*/ 121391 h 122712"/>
                    <a:gd name="connsiteX15" fmla="*/ 69769 w 173982"/>
                    <a:gd name="connsiteY15" fmla="*/ 9162 h 12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82" h="122712">
                      <a:moveTo>
                        <a:pt x="75319" y="0"/>
                      </a:moveTo>
                      <a:lnTo>
                        <a:pt x="76376" y="1321"/>
                      </a:lnTo>
                      <a:lnTo>
                        <a:pt x="169490" y="117075"/>
                      </a:lnTo>
                      <a:lnTo>
                        <a:pt x="173983" y="122713"/>
                      </a:lnTo>
                      <a:lnTo>
                        <a:pt x="166847" y="122625"/>
                      </a:lnTo>
                      <a:lnTo>
                        <a:pt x="2731" y="120775"/>
                      </a:lnTo>
                      <a:lnTo>
                        <a:pt x="0" y="120775"/>
                      </a:lnTo>
                      <a:lnTo>
                        <a:pt x="1409" y="118485"/>
                      </a:lnTo>
                      <a:lnTo>
                        <a:pt x="72412" y="4581"/>
                      </a:lnTo>
                      <a:lnTo>
                        <a:pt x="75319" y="0"/>
                      </a:lnTo>
                      <a:close/>
                      <a:moveTo>
                        <a:pt x="69769" y="9162"/>
                      </a:moveTo>
                      <a:lnTo>
                        <a:pt x="4052" y="119982"/>
                      </a:lnTo>
                      <a:lnTo>
                        <a:pt x="2731" y="117692"/>
                      </a:lnTo>
                      <a:lnTo>
                        <a:pt x="166847" y="115842"/>
                      </a:lnTo>
                      <a:lnTo>
                        <a:pt x="164204" y="121391"/>
                      </a:lnTo>
                      <a:lnTo>
                        <a:pt x="69769" y="9162"/>
                      </a:lnTo>
                      <a:close/>
                    </a:path>
                  </a:pathLst>
                </a:custGeom>
                <a:grpFill/>
                <a:ln w="8809" cap="flat">
                  <a:noFill/>
                  <a:prstDash val="solid"/>
                  <a:miter/>
                </a:ln>
              </p:spPr>
              <p:txBody>
                <a:bodyPr rtlCol="0" anchor="ctr"/>
                <a:lstStyle/>
                <a:p>
                  <a:endParaRPr lang="en-US" sz="2400"/>
                </a:p>
              </p:txBody>
            </p:sp>
            <p:sp>
              <p:nvSpPr>
                <p:cNvPr id="4395" name="Freeform: Shape 4394">
                  <a:extLst>
                    <a:ext uri="{FF2B5EF4-FFF2-40B4-BE49-F238E27FC236}">
                      <a16:creationId xmlns:a16="http://schemas.microsoft.com/office/drawing/2014/main" id="{16FCD18A-64AF-4DC0-80B1-EE429DE306E3}"/>
                    </a:ext>
                  </a:extLst>
                </p:cNvPr>
                <p:cNvSpPr/>
                <p:nvPr/>
              </p:nvSpPr>
              <p:spPr>
                <a:xfrm>
                  <a:off x="6976219" y="2838053"/>
                  <a:ext cx="187108" cy="133195"/>
                </a:xfrm>
                <a:custGeom>
                  <a:avLst/>
                  <a:gdLst>
                    <a:gd name="connsiteX0" fmla="*/ 170988 w 187108"/>
                    <a:gd name="connsiteY0" fmla="*/ 133196 h 133195"/>
                    <a:gd name="connsiteX1" fmla="*/ 169666 w 187108"/>
                    <a:gd name="connsiteY1" fmla="*/ 131610 h 133195"/>
                    <a:gd name="connsiteX2" fmla="*/ 11452 w 187108"/>
                    <a:gd name="connsiteY2" fmla="*/ 129848 h 133195"/>
                    <a:gd name="connsiteX3" fmla="*/ 9954 w 187108"/>
                    <a:gd name="connsiteY3" fmla="*/ 132403 h 133195"/>
                    <a:gd name="connsiteX4" fmla="*/ 8457 w 187108"/>
                    <a:gd name="connsiteY4" fmla="*/ 129760 h 133195"/>
                    <a:gd name="connsiteX5" fmla="*/ 0 w 187108"/>
                    <a:gd name="connsiteY5" fmla="*/ 129672 h 133195"/>
                    <a:gd name="connsiteX6" fmla="*/ 4405 w 187108"/>
                    <a:gd name="connsiteY6" fmla="*/ 122625 h 133195"/>
                    <a:gd name="connsiteX7" fmla="*/ 2995 w 187108"/>
                    <a:gd name="connsiteY7" fmla="*/ 120158 h 133195"/>
                    <a:gd name="connsiteX8" fmla="*/ 5990 w 187108"/>
                    <a:gd name="connsiteY8" fmla="*/ 120158 h 133195"/>
                    <a:gd name="connsiteX9" fmla="*/ 80957 w 187108"/>
                    <a:gd name="connsiteY9" fmla="*/ 0 h 133195"/>
                    <a:gd name="connsiteX10" fmla="*/ 176097 w 187108"/>
                    <a:gd name="connsiteY10" fmla="*/ 118220 h 133195"/>
                    <a:gd name="connsiteX11" fmla="*/ 178211 w 187108"/>
                    <a:gd name="connsiteY11" fmla="*/ 118220 h 133195"/>
                    <a:gd name="connsiteX12" fmla="*/ 177418 w 187108"/>
                    <a:gd name="connsiteY12" fmla="*/ 119894 h 133195"/>
                    <a:gd name="connsiteX13" fmla="*/ 187108 w 187108"/>
                    <a:gd name="connsiteY13" fmla="*/ 131874 h 133195"/>
                    <a:gd name="connsiteX14" fmla="*/ 171869 w 187108"/>
                    <a:gd name="connsiteY14" fmla="*/ 131698 h 133195"/>
                    <a:gd name="connsiteX15" fmla="*/ 170988 w 187108"/>
                    <a:gd name="connsiteY15" fmla="*/ 133196 h 133195"/>
                    <a:gd name="connsiteX16" fmla="*/ 76112 w 187108"/>
                    <a:gd name="connsiteY16" fmla="*/ 20525 h 133195"/>
                    <a:gd name="connsiteX17" fmla="*/ 17266 w 187108"/>
                    <a:gd name="connsiteY17" fmla="*/ 119806 h 133195"/>
                    <a:gd name="connsiteX18" fmla="*/ 158391 w 187108"/>
                    <a:gd name="connsiteY18" fmla="*/ 118220 h 133195"/>
                    <a:gd name="connsiteX19" fmla="*/ 76112 w 187108"/>
                    <a:gd name="connsiteY19" fmla="*/ 20525 h 133195"/>
                    <a:gd name="connsiteX20" fmla="*/ 79636 w 187108"/>
                    <a:gd name="connsiteY20" fmla="*/ 14359 h 133195"/>
                    <a:gd name="connsiteX21" fmla="*/ 167376 w 187108"/>
                    <a:gd name="connsiteY21" fmla="*/ 118132 h 133195"/>
                    <a:gd name="connsiteX22" fmla="*/ 81486 w 187108"/>
                    <a:gd name="connsiteY22" fmla="*/ 11452 h 133195"/>
                    <a:gd name="connsiteX23" fmla="*/ 79636 w 187108"/>
                    <a:gd name="connsiteY23" fmla="*/ 14359 h 13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7108" h="133195">
                      <a:moveTo>
                        <a:pt x="170988" y="133196"/>
                      </a:moveTo>
                      <a:lnTo>
                        <a:pt x="169666" y="131610"/>
                      </a:lnTo>
                      <a:lnTo>
                        <a:pt x="11452" y="129848"/>
                      </a:lnTo>
                      <a:lnTo>
                        <a:pt x="9954" y="132403"/>
                      </a:lnTo>
                      <a:lnTo>
                        <a:pt x="8457" y="129760"/>
                      </a:lnTo>
                      <a:lnTo>
                        <a:pt x="0" y="129672"/>
                      </a:lnTo>
                      <a:lnTo>
                        <a:pt x="4405" y="122625"/>
                      </a:lnTo>
                      <a:lnTo>
                        <a:pt x="2995" y="120158"/>
                      </a:lnTo>
                      <a:lnTo>
                        <a:pt x="5990" y="120158"/>
                      </a:lnTo>
                      <a:lnTo>
                        <a:pt x="80957" y="0"/>
                      </a:lnTo>
                      <a:lnTo>
                        <a:pt x="176097" y="118220"/>
                      </a:lnTo>
                      <a:lnTo>
                        <a:pt x="178211" y="118220"/>
                      </a:lnTo>
                      <a:lnTo>
                        <a:pt x="177418" y="119894"/>
                      </a:lnTo>
                      <a:lnTo>
                        <a:pt x="187108" y="131874"/>
                      </a:lnTo>
                      <a:lnTo>
                        <a:pt x="171869" y="131698"/>
                      </a:lnTo>
                      <a:lnTo>
                        <a:pt x="170988" y="133196"/>
                      </a:lnTo>
                      <a:close/>
                      <a:moveTo>
                        <a:pt x="76112" y="20525"/>
                      </a:moveTo>
                      <a:lnTo>
                        <a:pt x="17266" y="119806"/>
                      </a:lnTo>
                      <a:lnTo>
                        <a:pt x="158391" y="118220"/>
                      </a:lnTo>
                      <a:lnTo>
                        <a:pt x="76112" y="20525"/>
                      </a:lnTo>
                      <a:close/>
                      <a:moveTo>
                        <a:pt x="79636" y="14359"/>
                      </a:moveTo>
                      <a:lnTo>
                        <a:pt x="167376" y="118132"/>
                      </a:lnTo>
                      <a:lnTo>
                        <a:pt x="81486" y="11452"/>
                      </a:lnTo>
                      <a:lnTo>
                        <a:pt x="79636" y="14359"/>
                      </a:lnTo>
                      <a:close/>
                    </a:path>
                  </a:pathLst>
                </a:custGeom>
                <a:grpFill/>
                <a:ln w="8809" cap="flat">
                  <a:noFill/>
                  <a:prstDash val="solid"/>
                  <a:miter/>
                </a:ln>
              </p:spPr>
              <p:txBody>
                <a:bodyPr rtlCol="0" anchor="ctr"/>
                <a:lstStyle/>
                <a:p>
                  <a:endParaRPr lang="en-US" sz="2400"/>
                </a:p>
              </p:txBody>
            </p:sp>
          </p:grpSp>
          <p:grpSp>
            <p:nvGrpSpPr>
              <p:cNvPr id="4396" name="Graphic 4229">
                <a:extLst>
                  <a:ext uri="{FF2B5EF4-FFF2-40B4-BE49-F238E27FC236}">
                    <a16:creationId xmlns:a16="http://schemas.microsoft.com/office/drawing/2014/main" id="{78B44860-C74F-4724-A5FC-669C318DC020}"/>
                  </a:ext>
                </a:extLst>
              </p:cNvPr>
              <p:cNvGrpSpPr/>
              <p:nvPr/>
            </p:nvGrpSpPr>
            <p:grpSpPr>
              <a:xfrm>
                <a:off x="5166183" y="1814242"/>
                <a:ext cx="207986" cy="229128"/>
                <a:chOff x="5166183" y="1814242"/>
                <a:chExt cx="207986" cy="229128"/>
              </a:xfrm>
              <a:grpFill/>
            </p:grpSpPr>
            <p:sp>
              <p:nvSpPr>
                <p:cNvPr id="4397" name="Freeform: Shape 4396">
                  <a:extLst>
                    <a:ext uri="{FF2B5EF4-FFF2-40B4-BE49-F238E27FC236}">
                      <a16:creationId xmlns:a16="http://schemas.microsoft.com/office/drawing/2014/main" id="{E633EEB5-B9B6-46E5-AE2F-F6D767CD787B}"/>
                    </a:ext>
                  </a:extLst>
                </p:cNvPr>
                <p:cNvSpPr/>
                <p:nvPr/>
              </p:nvSpPr>
              <p:spPr>
                <a:xfrm>
                  <a:off x="5172085" y="1819175"/>
                  <a:ext cx="196886" cy="216883"/>
                </a:xfrm>
                <a:custGeom>
                  <a:avLst/>
                  <a:gdLst>
                    <a:gd name="connsiteX0" fmla="*/ 0 w 196886"/>
                    <a:gd name="connsiteY0" fmla="*/ 0 h 216883"/>
                    <a:gd name="connsiteX1" fmla="*/ 3788 w 196886"/>
                    <a:gd name="connsiteY1" fmla="*/ 969 h 216883"/>
                    <a:gd name="connsiteX2" fmla="*/ 192306 w 196886"/>
                    <a:gd name="connsiteY2" fmla="*/ 47482 h 216883"/>
                    <a:gd name="connsiteX3" fmla="*/ 196886 w 196886"/>
                    <a:gd name="connsiteY3" fmla="*/ 48627 h 216883"/>
                    <a:gd name="connsiteX4" fmla="*/ 194508 w 196886"/>
                    <a:gd name="connsiteY4" fmla="*/ 52591 h 216883"/>
                    <a:gd name="connsiteX5" fmla="*/ 98752 w 196886"/>
                    <a:gd name="connsiteY5" fmla="*/ 213712 h 216883"/>
                    <a:gd name="connsiteX6" fmla="*/ 96902 w 196886"/>
                    <a:gd name="connsiteY6" fmla="*/ 216884 h 216883"/>
                    <a:gd name="connsiteX7" fmla="*/ 95404 w 196886"/>
                    <a:gd name="connsiteY7" fmla="*/ 213536 h 216883"/>
                    <a:gd name="connsiteX8" fmla="*/ 2643 w 196886"/>
                    <a:gd name="connsiteY8" fmla="*/ 5902 h 216883"/>
                    <a:gd name="connsiteX9" fmla="*/ 0 w 196886"/>
                    <a:gd name="connsiteY9" fmla="*/ 0 h 216883"/>
                    <a:gd name="connsiteX10" fmla="*/ 5285 w 196886"/>
                    <a:gd name="connsiteY10" fmla="*/ 11716 h 216883"/>
                    <a:gd name="connsiteX11" fmla="*/ 98752 w 196886"/>
                    <a:gd name="connsiteY11" fmla="*/ 212039 h 216883"/>
                    <a:gd name="connsiteX12" fmla="*/ 95404 w 196886"/>
                    <a:gd name="connsiteY12" fmla="*/ 211862 h 216883"/>
                    <a:gd name="connsiteX13" fmla="*/ 188518 w 196886"/>
                    <a:gd name="connsiteY13" fmla="*/ 49155 h 216883"/>
                    <a:gd name="connsiteX14" fmla="*/ 190720 w 196886"/>
                    <a:gd name="connsiteY14" fmla="*/ 54265 h 216883"/>
                    <a:gd name="connsiteX15" fmla="*/ 5285 w 196886"/>
                    <a:gd name="connsiteY15" fmla="*/ 11716 h 21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6886" h="216883">
                      <a:moveTo>
                        <a:pt x="0" y="0"/>
                      </a:moveTo>
                      <a:lnTo>
                        <a:pt x="3788" y="969"/>
                      </a:lnTo>
                      <a:lnTo>
                        <a:pt x="192306" y="47482"/>
                      </a:lnTo>
                      <a:lnTo>
                        <a:pt x="196886" y="48627"/>
                      </a:lnTo>
                      <a:lnTo>
                        <a:pt x="194508" y="52591"/>
                      </a:lnTo>
                      <a:lnTo>
                        <a:pt x="98752" y="213712"/>
                      </a:lnTo>
                      <a:lnTo>
                        <a:pt x="96902" y="216884"/>
                      </a:lnTo>
                      <a:lnTo>
                        <a:pt x="95404" y="213536"/>
                      </a:lnTo>
                      <a:lnTo>
                        <a:pt x="2643" y="5902"/>
                      </a:lnTo>
                      <a:lnTo>
                        <a:pt x="0" y="0"/>
                      </a:lnTo>
                      <a:close/>
                      <a:moveTo>
                        <a:pt x="5285" y="11716"/>
                      </a:moveTo>
                      <a:lnTo>
                        <a:pt x="98752" y="212039"/>
                      </a:lnTo>
                      <a:lnTo>
                        <a:pt x="95404" y="211862"/>
                      </a:lnTo>
                      <a:lnTo>
                        <a:pt x="188518" y="49155"/>
                      </a:lnTo>
                      <a:lnTo>
                        <a:pt x="190720" y="54265"/>
                      </a:lnTo>
                      <a:lnTo>
                        <a:pt x="5285" y="11716"/>
                      </a:lnTo>
                      <a:close/>
                    </a:path>
                  </a:pathLst>
                </a:custGeom>
                <a:grpFill/>
                <a:ln w="8809" cap="flat">
                  <a:noFill/>
                  <a:prstDash val="solid"/>
                  <a:miter/>
                </a:ln>
              </p:spPr>
              <p:txBody>
                <a:bodyPr rtlCol="0" anchor="ctr"/>
                <a:lstStyle/>
                <a:p>
                  <a:endParaRPr lang="en-US" sz="2400"/>
                </a:p>
              </p:txBody>
            </p:sp>
            <p:sp>
              <p:nvSpPr>
                <p:cNvPr id="4398" name="Freeform: Shape 4397">
                  <a:extLst>
                    <a:ext uri="{FF2B5EF4-FFF2-40B4-BE49-F238E27FC236}">
                      <a16:creationId xmlns:a16="http://schemas.microsoft.com/office/drawing/2014/main" id="{D8B779B8-4AC7-4E15-8C4D-A1BECC126CDD}"/>
                    </a:ext>
                  </a:extLst>
                </p:cNvPr>
                <p:cNvSpPr/>
                <p:nvPr/>
              </p:nvSpPr>
              <p:spPr>
                <a:xfrm>
                  <a:off x="5166183" y="1814242"/>
                  <a:ext cx="207986" cy="229128"/>
                </a:xfrm>
                <a:custGeom>
                  <a:avLst/>
                  <a:gdLst>
                    <a:gd name="connsiteX0" fmla="*/ 102275 w 207986"/>
                    <a:gd name="connsiteY0" fmla="*/ 229129 h 229128"/>
                    <a:gd name="connsiteX1" fmla="*/ 98223 w 207986"/>
                    <a:gd name="connsiteY1" fmla="*/ 219967 h 229128"/>
                    <a:gd name="connsiteX2" fmla="*/ 95668 w 207986"/>
                    <a:gd name="connsiteY2" fmla="*/ 219879 h 229128"/>
                    <a:gd name="connsiteX3" fmla="*/ 97078 w 207986"/>
                    <a:gd name="connsiteY3" fmla="*/ 217412 h 229128"/>
                    <a:gd name="connsiteX4" fmla="*/ 5285 w 207986"/>
                    <a:gd name="connsiteY4" fmla="*/ 11804 h 229128"/>
                    <a:gd name="connsiteX5" fmla="*/ 5285 w 207986"/>
                    <a:gd name="connsiteY5" fmla="*/ 11804 h 229128"/>
                    <a:gd name="connsiteX6" fmla="*/ 0 w 207986"/>
                    <a:gd name="connsiteY6" fmla="*/ 0 h 229128"/>
                    <a:gd name="connsiteX7" fmla="*/ 194067 w 207986"/>
                    <a:gd name="connsiteY7" fmla="*/ 47922 h 229128"/>
                    <a:gd name="connsiteX8" fmla="*/ 194861 w 207986"/>
                    <a:gd name="connsiteY8" fmla="*/ 46513 h 229128"/>
                    <a:gd name="connsiteX9" fmla="*/ 195653 w 207986"/>
                    <a:gd name="connsiteY9" fmla="*/ 48363 h 229128"/>
                    <a:gd name="connsiteX10" fmla="*/ 207986 w 207986"/>
                    <a:gd name="connsiteY10" fmla="*/ 51446 h 229128"/>
                    <a:gd name="connsiteX11" fmla="*/ 201556 w 207986"/>
                    <a:gd name="connsiteY11" fmla="*/ 62193 h 229128"/>
                    <a:gd name="connsiteX12" fmla="*/ 202348 w 207986"/>
                    <a:gd name="connsiteY12" fmla="*/ 63955 h 229128"/>
                    <a:gd name="connsiteX13" fmla="*/ 200763 w 207986"/>
                    <a:gd name="connsiteY13" fmla="*/ 63603 h 229128"/>
                    <a:gd name="connsiteX14" fmla="*/ 108970 w 207986"/>
                    <a:gd name="connsiteY14" fmla="*/ 218029 h 229128"/>
                    <a:gd name="connsiteX15" fmla="*/ 110204 w 207986"/>
                    <a:gd name="connsiteY15" fmla="*/ 220584 h 229128"/>
                    <a:gd name="connsiteX16" fmla="*/ 107561 w 207986"/>
                    <a:gd name="connsiteY16" fmla="*/ 220496 h 229128"/>
                    <a:gd name="connsiteX17" fmla="*/ 102275 w 207986"/>
                    <a:gd name="connsiteY17" fmla="*/ 229129 h 229128"/>
                    <a:gd name="connsiteX18" fmla="*/ 17178 w 207986"/>
                    <a:gd name="connsiteY18" fmla="*/ 21495 h 229128"/>
                    <a:gd name="connsiteX19" fmla="*/ 103420 w 207986"/>
                    <a:gd name="connsiteY19" fmla="*/ 206313 h 229128"/>
                    <a:gd name="connsiteX20" fmla="*/ 186932 w 207986"/>
                    <a:gd name="connsiteY20" fmla="*/ 60431 h 229128"/>
                    <a:gd name="connsiteX21" fmla="*/ 17178 w 207986"/>
                    <a:gd name="connsiteY21" fmla="*/ 21495 h 229128"/>
                    <a:gd name="connsiteX22" fmla="*/ 193803 w 207986"/>
                    <a:gd name="connsiteY22" fmla="*/ 61929 h 229128"/>
                    <a:gd name="connsiteX23" fmla="*/ 192922 w 207986"/>
                    <a:gd name="connsiteY23" fmla="*/ 63427 h 229128"/>
                    <a:gd name="connsiteX24" fmla="*/ 193803 w 207986"/>
                    <a:gd name="connsiteY24" fmla="*/ 61929 h 229128"/>
                    <a:gd name="connsiteX25" fmla="*/ 193803 w 207986"/>
                    <a:gd name="connsiteY25" fmla="*/ 61929 h 229128"/>
                    <a:gd name="connsiteX26" fmla="*/ 13478 w 207986"/>
                    <a:gd name="connsiteY26" fmla="*/ 13654 h 229128"/>
                    <a:gd name="connsiteX27" fmla="*/ 190368 w 207986"/>
                    <a:gd name="connsiteY27" fmla="*/ 54265 h 229128"/>
                    <a:gd name="connsiteX28" fmla="*/ 190544 w 207986"/>
                    <a:gd name="connsiteY28" fmla="*/ 54001 h 229128"/>
                    <a:gd name="connsiteX29" fmla="*/ 11804 w 207986"/>
                    <a:gd name="connsiteY29" fmla="*/ 9866 h 229128"/>
                    <a:gd name="connsiteX30" fmla="*/ 13478 w 207986"/>
                    <a:gd name="connsiteY30" fmla="*/ 13654 h 229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07986" h="229128">
                      <a:moveTo>
                        <a:pt x="102275" y="229129"/>
                      </a:moveTo>
                      <a:lnTo>
                        <a:pt x="98223" y="219967"/>
                      </a:lnTo>
                      <a:lnTo>
                        <a:pt x="95668" y="219879"/>
                      </a:lnTo>
                      <a:lnTo>
                        <a:pt x="97078" y="217412"/>
                      </a:lnTo>
                      <a:lnTo>
                        <a:pt x="5285" y="11804"/>
                      </a:lnTo>
                      <a:lnTo>
                        <a:pt x="5285" y="11804"/>
                      </a:lnTo>
                      <a:lnTo>
                        <a:pt x="0" y="0"/>
                      </a:lnTo>
                      <a:lnTo>
                        <a:pt x="194067" y="47922"/>
                      </a:lnTo>
                      <a:lnTo>
                        <a:pt x="194861" y="46513"/>
                      </a:lnTo>
                      <a:lnTo>
                        <a:pt x="195653" y="48363"/>
                      </a:lnTo>
                      <a:lnTo>
                        <a:pt x="207986" y="51446"/>
                      </a:lnTo>
                      <a:lnTo>
                        <a:pt x="201556" y="62193"/>
                      </a:lnTo>
                      <a:lnTo>
                        <a:pt x="202348" y="63955"/>
                      </a:lnTo>
                      <a:lnTo>
                        <a:pt x="200763" y="63603"/>
                      </a:lnTo>
                      <a:lnTo>
                        <a:pt x="108970" y="218029"/>
                      </a:lnTo>
                      <a:lnTo>
                        <a:pt x="110204" y="220584"/>
                      </a:lnTo>
                      <a:lnTo>
                        <a:pt x="107561" y="220496"/>
                      </a:lnTo>
                      <a:lnTo>
                        <a:pt x="102275" y="229129"/>
                      </a:lnTo>
                      <a:close/>
                      <a:moveTo>
                        <a:pt x="17178" y="21495"/>
                      </a:moveTo>
                      <a:lnTo>
                        <a:pt x="103420" y="206313"/>
                      </a:lnTo>
                      <a:lnTo>
                        <a:pt x="186932" y="60431"/>
                      </a:lnTo>
                      <a:lnTo>
                        <a:pt x="17178" y="21495"/>
                      </a:lnTo>
                      <a:close/>
                      <a:moveTo>
                        <a:pt x="193803" y="61929"/>
                      </a:moveTo>
                      <a:lnTo>
                        <a:pt x="192922" y="63427"/>
                      </a:lnTo>
                      <a:lnTo>
                        <a:pt x="193803" y="61929"/>
                      </a:lnTo>
                      <a:lnTo>
                        <a:pt x="193803" y="61929"/>
                      </a:lnTo>
                      <a:close/>
                      <a:moveTo>
                        <a:pt x="13478" y="13654"/>
                      </a:moveTo>
                      <a:lnTo>
                        <a:pt x="190368" y="54265"/>
                      </a:lnTo>
                      <a:lnTo>
                        <a:pt x="190544" y="54001"/>
                      </a:lnTo>
                      <a:lnTo>
                        <a:pt x="11804" y="9866"/>
                      </a:lnTo>
                      <a:lnTo>
                        <a:pt x="13478" y="13654"/>
                      </a:lnTo>
                      <a:close/>
                    </a:path>
                  </a:pathLst>
                </a:custGeom>
                <a:grpFill/>
                <a:ln w="8809" cap="flat">
                  <a:noFill/>
                  <a:prstDash val="solid"/>
                  <a:miter/>
                </a:ln>
              </p:spPr>
              <p:txBody>
                <a:bodyPr rtlCol="0" anchor="ctr"/>
                <a:lstStyle/>
                <a:p>
                  <a:endParaRPr lang="en-US" sz="2400"/>
                </a:p>
              </p:txBody>
            </p:sp>
          </p:grpSp>
          <p:grpSp>
            <p:nvGrpSpPr>
              <p:cNvPr id="4399" name="Graphic 4229">
                <a:extLst>
                  <a:ext uri="{FF2B5EF4-FFF2-40B4-BE49-F238E27FC236}">
                    <a16:creationId xmlns:a16="http://schemas.microsoft.com/office/drawing/2014/main" id="{78B44860-C74F-4724-A5FC-669C318DC020}"/>
                  </a:ext>
                </a:extLst>
              </p:cNvPr>
              <p:cNvGrpSpPr/>
              <p:nvPr/>
            </p:nvGrpSpPr>
            <p:grpSpPr>
              <a:xfrm>
                <a:off x="5324485" y="1900308"/>
                <a:ext cx="461252" cy="341886"/>
                <a:chOff x="5324485" y="1900308"/>
                <a:chExt cx="461252" cy="341886"/>
              </a:xfrm>
              <a:grpFill/>
            </p:grpSpPr>
            <p:sp>
              <p:nvSpPr>
                <p:cNvPr id="4400" name="Freeform: Shape 4399">
                  <a:extLst>
                    <a:ext uri="{FF2B5EF4-FFF2-40B4-BE49-F238E27FC236}">
                      <a16:creationId xmlns:a16="http://schemas.microsoft.com/office/drawing/2014/main" id="{0A934AA3-73AF-4119-8BEB-34CA70C0AE55}"/>
                    </a:ext>
                  </a:extLst>
                </p:cNvPr>
                <p:cNvSpPr/>
                <p:nvPr/>
              </p:nvSpPr>
              <p:spPr>
                <a:xfrm>
                  <a:off x="5332590" y="1904449"/>
                  <a:ext cx="444514" cy="329289"/>
                </a:xfrm>
                <a:custGeom>
                  <a:avLst/>
                  <a:gdLst>
                    <a:gd name="connsiteX0" fmla="*/ 172749 w 444514"/>
                    <a:gd name="connsiteY0" fmla="*/ 0 h 329289"/>
                    <a:gd name="connsiteX1" fmla="*/ 435970 w 444514"/>
                    <a:gd name="connsiteY1" fmla="*/ 82102 h 329289"/>
                    <a:gd name="connsiteX2" fmla="*/ 444514 w 444514"/>
                    <a:gd name="connsiteY2" fmla="*/ 84745 h 329289"/>
                    <a:gd name="connsiteX3" fmla="*/ 436674 w 444514"/>
                    <a:gd name="connsiteY3" fmla="*/ 89062 h 329289"/>
                    <a:gd name="connsiteX4" fmla="*/ 4757 w 444514"/>
                    <a:gd name="connsiteY4" fmla="*/ 326735 h 329289"/>
                    <a:gd name="connsiteX5" fmla="*/ 0 w 444514"/>
                    <a:gd name="connsiteY5" fmla="*/ 329290 h 329289"/>
                    <a:gd name="connsiteX6" fmla="*/ 2466 w 444514"/>
                    <a:gd name="connsiteY6" fmla="*/ 324533 h 329289"/>
                    <a:gd name="connsiteX7" fmla="*/ 170282 w 444514"/>
                    <a:gd name="connsiteY7" fmla="*/ 4493 h 329289"/>
                    <a:gd name="connsiteX8" fmla="*/ 172749 w 444514"/>
                    <a:gd name="connsiteY8" fmla="*/ 0 h 329289"/>
                    <a:gd name="connsiteX9" fmla="*/ 168080 w 444514"/>
                    <a:gd name="connsiteY9" fmla="*/ 9162 h 329289"/>
                    <a:gd name="connsiteX10" fmla="*/ 5462 w 444514"/>
                    <a:gd name="connsiteY10" fmla="*/ 326118 h 329289"/>
                    <a:gd name="connsiteX11" fmla="*/ 3259 w 444514"/>
                    <a:gd name="connsiteY11" fmla="*/ 324004 h 329289"/>
                    <a:gd name="connsiteX12" fmla="*/ 433062 w 444514"/>
                    <a:gd name="connsiteY12" fmla="*/ 82455 h 329289"/>
                    <a:gd name="connsiteX13" fmla="*/ 433767 w 444514"/>
                    <a:gd name="connsiteY13" fmla="*/ 89414 h 329289"/>
                    <a:gd name="connsiteX14" fmla="*/ 168961 w 444514"/>
                    <a:gd name="connsiteY14" fmla="*/ 9338 h 329289"/>
                    <a:gd name="connsiteX15" fmla="*/ 168080 w 444514"/>
                    <a:gd name="connsiteY15" fmla="*/ 9162 h 329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4514" h="329289">
                      <a:moveTo>
                        <a:pt x="172749" y="0"/>
                      </a:moveTo>
                      <a:lnTo>
                        <a:pt x="435970" y="82102"/>
                      </a:lnTo>
                      <a:lnTo>
                        <a:pt x="444514" y="84745"/>
                      </a:lnTo>
                      <a:lnTo>
                        <a:pt x="436674" y="89062"/>
                      </a:lnTo>
                      <a:lnTo>
                        <a:pt x="4757" y="326735"/>
                      </a:lnTo>
                      <a:lnTo>
                        <a:pt x="0" y="329290"/>
                      </a:lnTo>
                      <a:lnTo>
                        <a:pt x="2466" y="324533"/>
                      </a:lnTo>
                      <a:lnTo>
                        <a:pt x="170282" y="4493"/>
                      </a:lnTo>
                      <a:lnTo>
                        <a:pt x="172749" y="0"/>
                      </a:lnTo>
                      <a:close/>
                      <a:moveTo>
                        <a:pt x="168080" y="9162"/>
                      </a:moveTo>
                      <a:lnTo>
                        <a:pt x="5462" y="326118"/>
                      </a:lnTo>
                      <a:lnTo>
                        <a:pt x="3259" y="324004"/>
                      </a:lnTo>
                      <a:lnTo>
                        <a:pt x="433062" y="82455"/>
                      </a:lnTo>
                      <a:lnTo>
                        <a:pt x="433767" y="89414"/>
                      </a:lnTo>
                      <a:lnTo>
                        <a:pt x="168961" y="9338"/>
                      </a:lnTo>
                      <a:lnTo>
                        <a:pt x="168080" y="9162"/>
                      </a:lnTo>
                      <a:close/>
                    </a:path>
                  </a:pathLst>
                </a:custGeom>
                <a:grpFill/>
                <a:ln w="8809" cap="flat">
                  <a:noFill/>
                  <a:prstDash val="solid"/>
                  <a:miter/>
                </a:ln>
              </p:spPr>
              <p:txBody>
                <a:bodyPr rtlCol="0" anchor="ctr"/>
                <a:lstStyle/>
                <a:p>
                  <a:endParaRPr lang="en-US" sz="2400"/>
                </a:p>
              </p:txBody>
            </p:sp>
            <p:sp>
              <p:nvSpPr>
                <p:cNvPr id="4401" name="Freeform: Shape 4400">
                  <a:extLst>
                    <a:ext uri="{FF2B5EF4-FFF2-40B4-BE49-F238E27FC236}">
                      <a16:creationId xmlns:a16="http://schemas.microsoft.com/office/drawing/2014/main" id="{2F838157-AF6E-41A0-B68F-C094BC2B677E}"/>
                    </a:ext>
                  </a:extLst>
                </p:cNvPr>
                <p:cNvSpPr/>
                <p:nvPr/>
              </p:nvSpPr>
              <p:spPr>
                <a:xfrm>
                  <a:off x="5324485" y="1900308"/>
                  <a:ext cx="461252" cy="341886"/>
                </a:xfrm>
                <a:custGeom>
                  <a:avLst/>
                  <a:gdLst>
                    <a:gd name="connsiteX0" fmla="*/ 0 w 461252"/>
                    <a:gd name="connsiteY0" fmla="*/ 341887 h 341886"/>
                    <a:gd name="connsiteX1" fmla="*/ 6960 w 461252"/>
                    <a:gd name="connsiteY1" fmla="*/ 328585 h 341886"/>
                    <a:gd name="connsiteX2" fmla="*/ 5726 w 461252"/>
                    <a:gd name="connsiteY2" fmla="*/ 327352 h 341886"/>
                    <a:gd name="connsiteX3" fmla="*/ 8369 w 461252"/>
                    <a:gd name="connsiteY3" fmla="*/ 325854 h 341886"/>
                    <a:gd name="connsiteX4" fmla="*/ 179180 w 461252"/>
                    <a:gd name="connsiteY4" fmla="*/ 0 h 341886"/>
                    <a:gd name="connsiteX5" fmla="*/ 442136 w 461252"/>
                    <a:gd name="connsiteY5" fmla="*/ 82014 h 341886"/>
                    <a:gd name="connsiteX6" fmla="*/ 443898 w 461252"/>
                    <a:gd name="connsiteY6" fmla="*/ 81045 h 341886"/>
                    <a:gd name="connsiteX7" fmla="*/ 444075 w 461252"/>
                    <a:gd name="connsiteY7" fmla="*/ 82631 h 341886"/>
                    <a:gd name="connsiteX8" fmla="*/ 461253 w 461252"/>
                    <a:gd name="connsiteY8" fmla="*/ 88004 h 341886"/>
                    <a:gd name="connsiteX9" fmla="*/ 445572 w 461252"/>
                    <a:gd name="connsiteY9" fmla="*/ 96637 h 341886"/>
                    <a:gd name="connsiteX10" fmla="*/ 445748 w 461252"/>
                    <a:gd name="connsiteY10" fmla="*/ 98223 h 341886"/>
                    <a:gd name="connsiteX11" fmla="*/ 443810 w 461252"/>
                    <a:gd name="connsiteY11" fmla="*/ 97607 h 341886"/>
                    <a:gd name="connsiteX12" fmla="*/ 15857 w 461252"/>
                    <a:gd name="connsiteY12" fmla="*/ 333078 h 341886"/>
                    <a:gd name="connsiteX13" fmla="*/ 14447 w 461252"/>
                    <a:gd name="connsiteY13" fmla="*/ 335809 h 341886"/>
                    <a:gd name="connsiteX14" fmla="*/ 13214 w 461252"/>
                    <a:gd name="connsiteY14" fmla="*/ 334575 h 341886"/>
                    <a:gd name="connsiteX15" fmla="*/ 0 w 461252"/>
                    <a:gd name="connsiteY15" fmla="*/ 341887 h 341886"/>
                    <a:gd name="connsiteX16" fmla="*/ 177859 w 461252"/>
                    <a:gd name="connsiteY16" fmla="*/ 17266 h 341886"/>
                    <a:gd name="connsiteX17" fmla="*/ 24137 w 461252"/>
                    <a:gd name="connsiteY17" fmla="*/ 317045 h 341886"/>
                    <a:gd name="connsiteX18" fmla="*/ 424782 w 461252"/>
                    <a:gd name="connsiteY18" fmla="*/ 91881 h 341886"/>
                    <a:gd name="connsiteX19" fmla="*/ 177859 w 461252"/>
                    <a:gd name="connsiteY19" fmla="*/ 17266 h 341886"/>
                    <a:gd name="connsiteX20" fmla="*/ 433680 w 461252"/>
                    <a:gd name="connsiteY20" fmla="*/ 94611 h 341886"/>
                    <a:gd name="connsiteX21" fmla="*/ 355189 w 461252"/>
                    <a:gd name="connsiteY21" fmla="*/ 138746 h 341886"/>
                    <a:gd name="connsiteX22" fmla="*/ 434825 w 461252"/>
                    <a:gd name="connsiteY22" fmla="*/ 94964 h 341886"/>
                    <a:gd name="connsiteX23" fmla="*/ 433680 w 461252"/>
                    <a:gd name="connsiteY23" fmla="*/ 94611 h 341886"/>
                    <a:gd name="connsiteX24" fmla="*/ 180942 w 461252"/>
                    <a:gd name="connsiteY24" fmla="*/ 11188 h 341886"/>
                    <a:gd name="connsiteX25" fmla="*/ 432798 w 461252"/>
                    <a:gd name="connsiteY25" fmla="*/ 87300 h 341886"/>
                    <a:gd name="connsiteX26" fmla="*/ 433944 w 461252"/>
                    <a:gd name="connsiteY26" fmla="*/ 86595 h 341886"/>
                    <a:gd name="connsiteX27" fmla="*/ 182440 w 461252"/>
                    <a:gd name="connsiteY27" fmla="*/ 8104 h 341886"/>
                    <a:gd name="connsiteX28" fmla="*/ 180942 w 461252"/>
                    <a:gd name="connsiteY28" fmla="*/ 11188 h 34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61252" h="341886">
                      <a:moveTo>
                        <a:pt x="0" y="341887"/>
                      </a:moveTo>
                      <a:lnTo>
                        <a:pt x="6960" y="328585"/>
                      </a:lnTo>
                      <a:lnTo>
                        <a:pt x="5726" y="327352"/>
                      </a:lnTo>
                      <a:lnTo>
                        <a:pt x="8369" y="325854"/>
                      </a:lnTo>
                      <a:lnTo>
                        <a:pt x="179180" y="0"/>
                      </a:lnTo>
                      <a:lnTo>
                        <a:pt x="442136" y="82014"/>
                      </a:lnTo>
                      <a:lnTo>
                        <a:pt x="443898" y="81045"/>
                      </a:lnTo>
                      <a:lnTo>
                        <a:pt x="444075" y="82631"/>
                      </a:lnTo>
                      <a:lnTo>
                        <a:pt x="461253" y="88004"/>
                      </a:lnTo>
                      <a:lnTo>
                        <a:pt x="445572" y="96637"/>
                      </a:lnTo>
                      <a:lnTo>
                        <a:pt x="445748" y="98223"/>
                      </a:lnTo>
                      <a:lnTo>
                        <a:pt x="443810" y="97607"/>
                      </a:lnTo>
                      <a:lnTo>
                        <a:pt x="15857" y="333078"/>
                      </a:lnTo>
                      <a:lnTo>
                        <a:pt x="14447" y="335809"/>
                      </a:lnTo>
                      <a:lnTo>
                        <a:pt x="13214" y="334575"/>
                      </a:lnTo>
                      <a:lnTo>
                        <a:pt x="0" y="341887"/>
                      </a:lnTo>
                      <a:close/>
                      <a:moveTo>
                        <a:pt x="177859" y="17266"/>
                      </a:moveTo>
                      <a:lnTo>
                        <a:pt x="24137" y="317045"/>
                      </a:lnTo>
                      <a:lnTo>
                        <a:pt x="424782" y="91881"/>
                      </a:lnTo>
                      <a:lnTo>
                        <a:pt x="177859" y="17266"/>
                      </a:lnTo>
                      <a:close/>
                      <a:moveTo>
                        <a:pt x="433680" y="94611"/>
                      </a:moveTo>
                      <a:lnTo>
                        <a:pt x="355189" y="138746"/>
                      </a:lnTo>
                      <a:lnTo>
                        <a:pt x="434825" y="94964"/>
                      </a:lnTo>
                      <a:lnTo>
                        <a:pt x="433680" y="94611"/>
                      </a:lnTo>
                      <a:close/>
                      <a:moveTo>
                        <a:pt x="180942" y="11188"/>
                      </a:moveTo>
                      <a:lnTo>
                        <a:pt x="432798" y="87300"/>
                      </a:lnTo>
                      <a:lnTo>
                        <a:pt x="433944" y="86595"/>
                      </a:lnTo>
                      <a:lnTo>
                        <a:pt x="182440" y="8104"/>
                      </a:lnTo>
                      <a:lnTo>
                        <a:pt x="180942" y="11188"/>
                      </a:lnTo>
                      <a:close/>
                    </a:path>
                  </a:pathLst>
                </a:custGeom>
                <a:grpFill/>
                <a:ln w="8809" cap="flat">
                  <a:noFill/>
                  <a:prstDash val="solid"/>
                  <a:miter/>
                </a:ln>
              </p:spPr>
              <p:txBody>
                <a:bodyPr rtlCol="0" anchor="ctr"/>
                <a:lstStyle/>
                <a:p>
                  <a:endParaRPr lang="en-US" sz="2400"/>
                </a:p>
              </p:txBody>
            </p:sp>
          </p:grpSp>
          <p:grpSp>
            <p:nvGrpSpPr>
              <p:cNvPr id="4402" name="Graphic 4229">
                <a:extLst>
                  <a:ext uri="{FF2B5EF4-FFF2-40B4-BE49-F238E27FC236}">
                    <a16:creationId xmlns:a16="http://schemas.microsoft.com/office/drawing/2014/main" id="{78B44860-C74F-4724-A5FC-669C318DC020}"/>
                  </a:ext>
                </a:extLst>
              </p:cNvPr>
              <p:cNvGrpSpPr/>
              <p:nvPr/>
            </p:nvGrpSpPr>
            <p:grpSpPr>
              <a:xfrm>
                <a:off x="7055591" y="2949754"/>
                <a:ext cx="147819" cy="165701"/>
                <a:chOff x="7055591" y="2949754"/>
                <a:chExt cx="147819" cy="165701"/>
              </a:xfrm>
              <a:grpFill/>
            </p:grpSpPr>
            <p:sp>
              <p:nvSpPr>
                <p:cNvPr id="4403" name="Freeform: Shape 4402">
                  <a:extLst>
                    <a:ext uri="{FF2B5EF4-FFF2-40B4-BE49-F238E27FC236}">
                      <a16:creationId xmlns:a16="http://schemas.microsoft.com/office/drawing/2014/main" id="{31968C84-9F93-4A11-88D0-21AA98254808}"/>
                    </a:ext>
                  </a:extLst>
                </p:cNvPr>
                <p:cNvSpPr/>
                <p:nvPr/>
              </p:nvSpPr>
              <p:spPr>
                <a:xfrm>
                  <a:off x="7062815" y="2957330"/>
                  <a:ext cx="136102" cy="152752"/>
                </a:xfrm>
                <a:custGeom>
                  <a:avLst/>
                  <a:gdLst>
                    <a:gd name="connsiteX0" fmla="*/ 89414 w 136102"/>
                    <a:gd name="connsiteY0" fmla="*/ 0 h 152752"/>
                    <a:gd name="connsiteX1" fmla="*/ 90823 w 136102"/>
                    <a:gd name="connsiteY1" fmla="*/ 3612 h 152752"/>
                    <a:gd name="connsiteX2" fmla="*/ 134517 w 136102"/>
                    <a:gd name="connsiteY2" fmla="*/ 112054 h 152752"/>
                    <a:gd name="connsiteX3" fmla="*/ 136103 w 136102"/>
                    <a:gd name="connsiteY3" fmla="*/ 115930 h 152752"/>
                    <a:gd name="connsiteX4" fmla="*/ 132227 w 136102"/>
                    <a:gd name="connsiteY4" fmla="*/ 116987 h 152752"/>
                    <a:gd name="connsiteX5" fmla="*/ 4757 w 136102"/>
                    <a:gd name="connsiteY5" fmla="*/ 151431 h 152752"/>
                    <a:gd name="connsiteX6" fmla="*/ 0 w 136102"/>
                    <a:gd name="connsiteY6" fmla="*/ 152752 h 152752"/>
                    <a:gd name="connsiteX7" fmla="*/ 2467 w 136102"/>
                    <a:gd name="connsiteY7" fmla="*/ 148524 h 152752"/>
                    <a:gd name="connsiteX8" fmla="*/ 86331 w 136102"/>
                    <a:gd name="connsiteY8" fmla="*/ 5638 h 152752"/>
                    <a:gd name="connsiteX9" fmla="*/ 89414 w 136102"/>
                    <a:gd name="connsiteY9" fmla="*/ 0 h 152752"/>
                    <a:gd name="connsiteX10" fmla="*/ 83071 w 136102"/>
                    <a:gd name="connsiteY10" fmla="*/ 11100 h 152752"/>
                    <a:gd name="connsiteX11" fmla="*/ 5814 w 136102"/>
                    <a:gd name="connsiteY11" fmla="*/ 150462 h 152752"/>
                    <a:gd name="connsiteX12" fmla="*/ 3524 w 136102"/>
                    <a:gd name="connsiteY12" fmla="*/ 147555 h 152752"/>
                    <a:gd name="connsiteX13" fmla="*/ 130113 w 136102"/>
                    <a:gd name="connsiteY13" fmla="*/ 110028 h 152752"/>
                    <a:gd name="connsiteX14" fmla="*/ 127734 w 136102"/>
                    <a:gd name="connsiteY14" fmla="*/ 114961 h 152752"/>
                    <a:gd name="connsiteX15" fmla="*/ 83071 w 136102"/>
                    <a:gd name="connsiteY15" fmla="*/ 11100 h 152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6102" h="152752">
                      <a:moveTo>
                        <a:pt x="89414" y="0"/>
                      </a:moveTo>
                      <a:lnTo>
                        <a:pt x="90823" y="3612"/>
                      </a:lnTo>
                      <a:lnTo>
                        <a:pt x="134517" y="112054"/>
                      </a:lnTo>
                      <a:lnTo>
                        <a:pt x="136103" y="115930"/>
                      </a:lnTo>
                      <a:lnTo>
                        <a:pt x="132227" y="116987"/>
                      </a:lnTo>
                      <a:lnTo>
                        <a:pt x="4757" y="151431"/>
                      </a:lnTo>
                      <a:lnTo>
                        <a:pt x="0" y="152752"/>
                      </a:lnTo>
                      <a:lnTo>
                        <a:pt x="2467" y="148524"/>
                      </a:lnTo>
                      <a:lnTo>
                        <a:pt x="86331" y="5638"/>
                      </a:lnTo>
                      <a:lnTo>
                        <a:pt x="89414" y="0"/>
                      </a:lnTo>
                      <a:close/>
                      <a:moveTo>
                        <a:pt x="83071" y="11100"/>
                      </a:moveTo>
                      <a:lnTo>
                        <a:pt x="5814" y="150462"/>
                      </a:lnTo>
                      <a:lnTo>
                        <a:pt x="3524" y="147555"/>
                      </a:lnTo>
                      <a:lnTo>
                        <a:pt x="130113" y="110028"/>
                      </a:lnTo>
                      <a:lnTo>
                        <a:pt x="127734" y="114961"/>
                      </a:lnTo>
                      <a:lnTo>
                        <a:pt x="83071" y="11100"/>
                      </a:lnTo>
                      <a:close/>
                    </a:path>
                  </a:pathLst>
                </a:custGeom>
                <a:grpFill/>
                <a:ln w="8809" cap="flat">
                  <a:noFill/>
                  <a:prstDash val="solid"/>
                  <a:miter/>
                </a:ln>
              </p:spPr>
              <p:txBody>
                <a:bodyPr rtlCol="0" anchor="ctr"/>
                <a:lstStyle/>
                <a:p>
                  <a:endParaRPr lang="en-US" sz="2400"/>
                </a:p>
              </p:txBody>
            </p:sp>
            <p:sp>
              <p:nvSpPr>
                <p:cNvPr id="4404" name="Freeform: Shape 4403">
                  <a:extLst>
                    <a:ext uri="{FF2B5EF4-FFF2-40B4-BE49-F238E27FC236}">
                      <a16:creationId xmlns:a16="http://schemas.microsoft.com/office/drawing/2014/main" id="{88451886-7E5D-47AB-A715-42870748D9F1}"/>
                    </a:ext>
                  </a:extLst>
                </p:cNvPr>
                <p:cNvSpPr/>
                <p:nvPr/>
              </p:nvSpPr>
              <p:spPr>
                <a:xfrm>
                  <a:off x="7055591" y="2949754"/>
                  <a:ext cx="147819" cy="165701"/>
                </a:xfrm>
                <a:custGeom>
                  <a:avLst/>
                  <a:gdLst>
                    <a:gd name="connsiteX0" fmla="*/ 0 w 147819"/>
                    <a:gd name="connsiteY0" fmla="*/ 165702 h 165701"/>
                    <a:gd name="connsiteX1" fmla="*/ 6343 w 147819"/>
                    <a:gd name="connsiteY1" fmla="*/ 154866 h 165701"/>
                    <a:gd name="connsiteX2" fmla="*/ 5110 w 147819"/>
                    <a:gd name="connsiteY2" fmla="*/ 153281 h 165701"/>
                    <a:gd name="connsiteX3" fmla="*/ 7752 w 147819"/>
                    <a:gd name="connsiteY3" fmla="*/ 152488 h 165701"/>
                    <a:gd name="connsiteX4" fmla="*/ 90647 w 147819"/>
                    <a:gd name="connsiteY4" fmla="*/ 11100 h 165701"/>
                    <a:gd name="connsiteX5" fmla="*/ 90647 w 147819"/>
                    <a:gd name="connsiteY5" fmla="*/ 11100 h 165701"/>
                    <a:gd name="connsiteX6" fmla="*/ 97166 w 147819"/>
                    <a:gd name="connsiteY6" fmla="*/ 0 h 165701"/>
                    <a:gd name="connsiteX7" fmla="*/ 142445 w 147819"/>
                    <a:gd name="connsiteY7" fmla="*/ 112582 h 165701"/>
                    <a:gd name="connsiteX8" fmla="*/ 143767 w 147819"/>
                    <a:gd name="connsiteY8" fmla="*/ 112230 h 165701"/>
                    <a:gd name="connsiteX9" fmla="*/ 142974 w 147819"/>
                    <a:gd name="connsiteY9" fmla="*/ 113815 h 165701"/>
                    <a:gd name="connsiteX10" fmla="*/ 147819 w 147819"/>
                    <a:gd name="connsiteY10" fmla="*/ 125796 h 165701"/>
                    <a:gd name="connsiteX11" fmla="*/ 135486 w 147819"/>
                    <a:gd name="connsiteY11" fmla="*/ 129144 h 165701"/>
                    <a:gd name="connsiteX12" fmla="*/ 134781 w 147819"/>
                    <a:gd name="connsiteY12" fmla="*/ 130641 h 165701"/>
                    <a:gd name="connsiteX13" fmla="*/ 134253 w 147819"/>
                    <a:gd name="connsiteY13" fmla="*/ 129496 h 165701"/>
                    <a:gd name="connsiteX14" fmla="*/ 14888 w 147819"/>
                    <a:gd name="connsiteY14" fmla="*/ 161738 h 165701"/>
                    <a:gd name="connsiteX15" fmla="*/ 13478 w 147819"/>
                    <a:gd name="connsiteY15" fmla="*/ 164204 h 165701"/>
                    <a:gd name="connsiteX16" fmla="*/ 12157 w 147819"/>
                    <a:gd name="connsiteY16" fmla="*/ 162443 h 165701"/>
                    <a:gd name="connsiteX17" fmla="*/ 0 w 147819"/>
                    <a:gd name="connsiteY17" fmla="*/ 165702 h 165701"/>
                    <a:gd name="connsiteX18" fmla="*/ 89943 w 147819"/>
                    <a:gd name="connsiteY18" fmla="*/ 26340 h 165701"/>
                    <a:gd name="connsiteX19" fmla="*/ 22463 w 147819"/>
                    <a:gd name="connsiteY19" fmla="*/ 148083 h 165701"/>
                    <a:gd name="connsiteX20" fmla="*/ 128791 w 147819"/>
                    <a:gd name="connsiteY20" fmla="*/ 116546 h 165701"/>
                    <a:gd name="connsiteX21" fmla="*/ 89943 w 147819"/>
                    <a:gd name="connsiteY21" fmla="*/ 26340 h 165701"/>
                    <a:gd name="connsiteX22" fmla="*/ 131522 w 147819"/>
                    <a:gd name="connsiteY22" fmla="*/ 122801 h 165701"/>
                    <a:gd name="connsiteX23" fmla="*/ 117780 w 147819"/>
                    <a:gd name="connsiteY23" fmla="*/ 126941 h 165701"/>
                    <a:gd name="connsiteX24" fmla="*/ 131698 w 147819"/>
                    <a:gd name="connsiteY24" fmla="*/ 123153 h 165701"/>
                    <a:gd name="connsiteX25" fmla="*/ 131522 w 147819"/>
                    <a:gd name="connsiteY25" fmla="*/ 122801 h 165701"/>
                    <a:gd name="connsiteX26" fmla="*/ 93995 w 147819"/>
                    <a:gd name="connsiteY26" fmla="*/ 18764 h 165701"/>
                    <a:gd name="connsiteX27" fmla="*/ 135310 w 147819"/>
                    <a:gd name="connsiteY27" fmla="*/ 114608 h 165701"/>
                    <a:gd name="connsiteX28" fmla="*/ 135927 w 147819"/>
                    <a:gd name="connsiteY28" fmla="*/ 114432 h 165701"/>
                    <a:gd name="connsiteX29" fmla="*/ 96021 w 147819"/>
                    <a:gd name="connsiteY29" fmla="*/ 15240 h 165701"/>
                    <a:gd name="connsiteX30" fmla="*/ 93995 w 147819"/>
                    <a:gd name="connsiteY30" fmla="*/ 18764 h 16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7819" h="165701">
                      <a:moveTo>
                        <a:pt x="0" y="165702"/>
                      </a:moveTo>
                      <a:lnTo>
                        <a:pt x="6343" y="154866"/>
                      </a:lnTo>
                      <a:lnTo>
                        <a:pt x="5110" y="153281"/>
                      </a:lnTo>
                      <a:lnTo>
                        <a:pt x="7752" y="152488"/>
                      </a:lnTo>
                      <a:lnTo>
                        <a:pt x="90647" y="11100"/>
                      </a:lnTo>
                      <a:lnTo>
                        <a:pt x="90647" y="11100"/>
                      </a:lnTo>
                      <a:lnTo>
                        <a:pt x="97166" y="0"/>
                      </a:lnTo>
                      <a:lnTo>
                        <a:pt x="142445" y="112582"/>
                      </a:lnTo>
                      <a:lnTo>
                        <a:pt x="143767" y="112230"/>
                      </a:lnTo>
                      <a:lnTo>
                        <a:pt x="142974" y="113815"/>
                      </a:lnTo>
                      <a:lnTo>
                        <a:pt x="147819" y="125796"/>
                      </a:lnTo>
                      <a:lnTo>
                        <a:pt x="135486" y="129144"/>
                      </a:lnTo>
                      <a:lnTo>
                        <a:pt x="134781" y="130641"/>
                      </a:lnTo>
                      <a:lnTo>
                        <a:pt x="134253" y="129496"/>
                      </a:lnTo>
                      <a:lnTo>
                        <a:pt x="14888" y="161738"/>
                      </a:lnTo>
                      <a:lnTo>
                        <a:pt x="13478" y="164204"/>
                      </a:lnTo>
                      <a:lnTo>
                        <a:pt x="12157" y="162443"/>
                      </a:lnTo>
                      <a:lnTo>
                        <a:pt x="0" y="165702"/>
                      </a:lnTo>
                      <a:close/>
                      <a:moveTo>
                        <a:pt x="89943" y="26340"/>
                      </a:moveTo>
                      <a:lnTo>
                        <a:pt x="22463" y="148083"/>
                      </a:lnTo>
                      <a:lnTo>
                        <a:pt x="128791" y="116546"/>
                      </a:lnTo>
                      <a:lnTo>
                        <a:pt x="89943" y="26340"/>
                      </a:lnTo>
                      <a:close/>
                      <a:moveTo>
                        <a:pt x="131522" y="122801"/>
                      </a:moveTo>
                      <a:lnTo>
                        <a:pt x="117780" y="126941"/>
                      </a:lnTo>
                      <a:lnTo>
                        <a:pt x="131698" y="123153"/>
                      </a:lnTo>
                      <a:lnTo>
                        <a:pt x="131522" y="122801"/>
                      </a:lnTo>
                      <a:close/>
                      <a:moveTo>
                        <a:pt x="93995" y="18764"/>
                      </a:moveTo>
                      <a:lnTo>
                        <a:pt x="135310" y="114608"/>
                      </a:lnTo>
                      <a:lnTo>
                        <a:pt x="135927" y="114432"/>
                      </a:lnTo>
                      <a:lnTo>
                        <a:pt x="96021" y="15240"/>
                      </a:lnTo>
                      <a:lnTo>
                        <a:pt x="93995" y="18764"/>
                      </a:lnTo>
                      <a:close/>
                    </a:path>
                  </a:pathLst>
                </a:custGeom>
                <a:grpFill/>
                <a:ln w="8809" cap="flat">
                  <a:noFill/>
                  <a:prstDash val="solid"/>
                  <a:miter/>
                </a:ln>
              </p:spPr>
              <p:txBody>
                <a:bodyPr rtlCol="0" anchor="ctr"/>
                <a:lstStyle/>
                <a:p>
                  <a:endParaRPr lang="en-US" sz="2400"/>
                </a:p>
              </p:txBody>
            </p:sp>
          </p:grpSp>
          <p:grpSp>
            <p:nvGrpSpPr>
              <p:cNvPr id="4405" name="Graphic 4229">
                <a:extLst>
                  <a:ext uri="{FF2B5EF4-FFF2-40B4-BE49-F238E27FC236}">
                    <a16:creationId xmlns:a16="http://schemas.microsoft.com/office/drawing/2014/main" id="{78B44860-C74F-4724-A5FC-669C318DC020}"/>
                  </a:ext>
                </a:extLst>
              </p:cNvPr>
              <p:cNvGrpSpPr/>
              <p:nvPr/>
            </p:nvGrpSpPr>
            <p:grpSpPr>
              <a:xfrm>
                <a:off x="7008990" y="3054673"/>
                <a:ext cx="216178" cy="213271"/>
                <a:chOff x="7008990" y="3054673"/>
                <a:chExt cx="216178" cy="213271"/>
              </a:xfrm>
              <a:grpFill/>
            </p:grpSpPr>
            <p:sp>
              <p:nvSpPr>
                <p:cNvPr id="4406" name="Freeform: Shape 4405">
                  <a:extLst>
                    <a:ext uri="{FF2B5EF4-FFF2-40B4-BE49-F238E27FC236}">
                      <a16:creationId xmlns:a16="http://schemas.microsoft.com/office/drawing/2014/main" id="{22695221-644C-4C2A-94FD-F9988E65001C}"/>
                    </a:ext>
                  </a:extLst>
                </p:cNvPr>
                <p:cNvSpPr/>
                <p:nvPr/>
              </p:nvSpPr>
              <p:spPr>
                <a:xfrm>
                  <a:off x="7018504" y="3062337"/>
                  <a:ext cx="202877" cy="200057"/>
                </a:xfrm>
                <a:custGeom>
                  <a:avLst/>
                  <a:gdLst>
                    <a:gd name="connsiteX0" fmla="*/ 193011 w 202877"/>
                    <a:gd name="connsiteY0" fmla="*/ 157862 h 200057"/>
                    <a:gd name="connsiteX1" fmla="*/ 193011 w 202877"/>
                    <a:gd name="connsiteY1" fmla="*/ 157597 h 200057"/>
                    <a:gd name="connsiteX2" fmla="*/ 171780 w 202877"/>
                    <a:gd name="connsiteY2" fmla="*/ 8985 h 200057"/>
                    <a:gd name="connsiteX3" fmla="*/ 178387 w 202877"/>
                    <a:gd name="connsiteY3" fmla="*/ 10923 h 200057"/>
                    <a:gd name="connsiteX4" fmla="*/ 5903 w 202877"/>
                    <a:gd name="connsiteY4" fmla="*/ 198384 h 200057"/>
                    <a:gd name="connsiteX5" fmla="*/ 4317 w 202877"/>
                    <a:gd name="connsiteY5" fmla="*/ 195653 h 200057"/>
                    <a:gd name="connsiteX6" fmla="*/ 193011 w 202877"/>
                    <a:gd name="connsiteY6" fmla="*/ 157862 h 200057"/>
                    <a:gd name="connsiteX7" fmla="*/ 202877 w 202877"/>
                    <a:gd name="connsiteY7" fmla="*/ 155836 h 200057"/>
                    <a:gd name="connsiteX8" fmla="*/ 197944 w 202877"/>
                    <a:gd name="connsiteY8" fmla="*/ 156893 h 200057"/>
                    <a:gd name="connsiteX9" fmla="*/ 4934 w 202877"/>
                    <a:gd name="connsiteY9" fmla="*/ 199001 h 200057"/>
                    <a:gd name="connsiteX10" fmla="*/ 0 w 202877"/>
                    <a:gd name="connsiteY10" fmla="*/ 200058 h 200057"/>
                    <a:gd name="connsiteX11" fmla="*/ 3436 w 202877"/>
                    <a:gd name="connsiteY11" fmla="*/ 196270 h 200057"/>
                    <a:gd name="connsiteX12" fmla="*/ 172750 w 202877"/>
                    <a:gd name="connsiteY12" fmla="*/ 5990 h 200057"/>
                    <a:gd name="connsiteX13" fmla="*/ 178035 w 202877"/>
                    <a:gd name="connsiteY13" fmla="*/ 0 h 200057"/>
                    <a:gd name="connsiteX14" fmla="*/ 179269 w 202877"/>
                    <a:gd name="connsiteY14" fmla="*/ 7928 h 200057"/>
                    <a:gd name="connsiteX15" fmla="*/ 202877 w 202877"/>
                    <a:gd name="connsiteY15" fmla="*/ 155836 h 20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2877" h="200057">
                      <a:moveTo>
                        <a:pt x="193011" y="157862"/>
                      </a:moveTo>
                      <a:lnTo>
                        <a:pt x="193011" y="157597"/>
                      </a:lnTo>
                      <a:lnTo>
                        <a:pt x="171780" y="8985"/>
                      </a:lnTo>
                      <a:lnTo>
                        <a:pt x="178387" y="10923"/>
                      </a:lnTo>
                      <a:lnTo>
                        <a:pt x="5903" y="198384"/>
                      </a:lnTo>
                      <a:lnTo>
                        <a:pt x="4317" y="195653"/>
                      </a:lnTo>
                      <a:lnTo>
                        <a:pt x="193011" y="157862"/>
                      </a:lnTo>
                      <a:close/>
                      <a:moveTo>
                        <a:pt x="202877" y="155836"/>
                      </a:moveTo>
                      <a:lnTo>
                        <a:pt x="197944" y="156893"/>
                      </a:lnTo>
                      <a:lnTo>
                        <a:pt x="4934" y="199001"/>
                      </a:lnTo>
                      <a:lnTo>
                        <a:pt x="0" y="200058"/>
                      </a:lnTo>
                      <a:lnTo>
                        <a:pt x="3436" y="196270"/>
                      </a:lnTo>
                      <a:lnTo>
                        <a:pt x="172750" y="5990"/>
                      </a:lnTo>
                      <a:lnTo>
                        <a:pt x="178035" y="0"/>
                      </a:lnTo>
                      <a:lnTo>
                        <a:pt x="179269" y="7928"/>
                      </a:lnTo>
                      <a:lnTo>
                        <a:pt x="202877" y="155836"/>
                      </a:lnTo>
                      <a:close/>
                    </a:path>
                  </a:pathLst>
                </a:custGeom>
                <a:grpFill/>
                <a:ln w="8809" cap="flat">
                  <a:noFill/>
                  <a:prstDash val="solid"/>
                  <a:miter/>
                </a:ln>
              </p:spPr>
              <p:txBody>
                <a:bodyPr rtlCol="0" anchor="ctr"/>
                <a:lstStyle/>
                <a:p>
                  <a:endParaRPr lang="en-US" sz="2400"/>
                </a:p>
              </p:txBody>
            </p:sp>
            <p:sp>
              <p:nvSpPr>
                <p:cNvPr id="4407" name="Freeform: Shape 4406">
                  <a:extLst>
                    <a:ext uri="{FF2B5EF4-FFF2-40B4-BE49-F238E27FC236}">
                      <a16:creationId xmlns:a16="http://schemas.microsoft.com/office/drawing/2014/main" id="{9F74B4CE-4A6C-436A-BB06-2E5EBD7D9FC7}"/>
                    </a:ext>
                  </a:extLst>
                </p:cNvPr>
                <p:cNvSpPr/>
                <p:nvPr/>
              </p:nvSpPr>
              <p:spPr>
                <a:xfrm>
                  <a:off x="7008990" y="3054673"/>
                  <a:ext cx="216178" cy="213271"/>
                </a:xfrm>
                <a:custGeom>
                  <a:avLst/>
                  <a:gdLst>
                    <a:gd name="connsiteX0" fmla="*/ 0 w 216178"/>
                    <a:gd name="connsiteY0" fmla="*/ 213272 h 213271"/>
                    <a:gd name="connsiteX1" fmla="*/ 9426 w 216178"/>
                    <a:gd name="connsiteY1" fmla="*/ 202701 h 213271"/>
                    <a:gd name="connsiteX2" fmla="*/ 8457 w 216178"/>
                    <a:gd name="connsiteY2" fmla="*/ 201027 h 213271"/>
                    <a:gd name="connsiteX3" fmla="*/ 11452 w 216178"/>
                    <a:gd name="connsiteY3" fmla="*/ 200410 h 213271"/>
                    <a:gd name="connsiteX4" fmla="*/ 177418 w 216178"/>
                    <a:gd name="connsiteY4" fmla="*/ 13831 h 213271"/>
                    <a:gd name="connsiteX5" fmla="*/ 177154 w 216178"/>
                    <a:gd name="connsiteY5" fmla="*/ 11893 h 213271"/>
                    <a:gd name="connsiteX6" fmla="*/ 178651 w 216178"/>
                    <a:gd name="connsiteY6" fmla="*/ 12333 h 213271"/>
                    <a:gd name="connsiteX7" fmla="*/ 189663 w 216178"/>
                    <a:gd name="connsiteY7" fmla="*/ 0 h 213271"/>
                    <a:gd name="connsiteX8" fmla="*/ 192306 w 216178"/>
                    <a:gd name="connsiteY8" fmla="*/ 16473 h 213271"/>
                    <a:gd name="connsiteX9" fmla="*/ 193892 w 216178"/>
                    <a:gd name="connsiteY9" fmla="*/ 17002 h 213271"/>
                    <a:gd name="connsiteX10" fmla="*/ 192570 w 216178"/>
                    <a:gd name="connsiteY10" fmla="*/ 18411 h 213271"/>
                    <a:gd name="connsiteX11" fmla="*/ 216179 w 216178"/>
                    <a:gd name="connsiteY11" fmla="*/ 166054 h 213271"/>
                    <a:gd name="connsiteX12" fmla="*/ 16650 w 216178"/>
                    <a:gd name="connsiteY12" fmla="*/ 209572 h 213271"/>
                    <a:gd name="connsiteX13" fmla="*/ 14623 w 216178"/>
                    <a:gd name="connsiteY13" fmla="*/ 211774 h 213271"/>
                    <a:gd name="connsiteX14" fmla="*/ 13742 w 216178"/>
                    <a:gd name="connsiteY14" fmla="*/ 210189 h 213271"/>
                    <a:gd name="connsiteX15" fmla="*/ 0 w 216178"/>
                    <a:gd name="connsiteY15" fmla="*/ 213272 h 213271"/>
                    <a:gd name="connsiteX16" fmla="*/ 179973 w 216178"/>
                    <a:gd name="connsiteY16" fmla="*/ 32154 h 213271"/>
                    <a:gd name="connsiteX17" fmla="*/ 28190 w 216178"/>
                    <a:gd name="connsiteY17" fmla="*/ 197063 h 213271"/>
                    <a:gd name="connsiteX18" fmla="*/ 198648 w 216178"/>
                    <a:gd name="connsiteY18" fmla="*/ 162883 h 213271"/>
                    <a:gd name="connsiteX19" fmla="*/ 179973 w 216178"/>
                    <a:gd name="connsiteY19" fmla="*/ 32154 h 213271"/>
                    <a:gd name="connsiteX20" fmla="*/ 185875 w 216178"/>
                    <a:gd name="connsiteY20" fmla="*/ 25723 h 213271"/>
                    <a:gd name="connsiteX21" fmla="*/ 205255 w 216178"/>
                    <a:gd name="connsiteY21" fmla="*/ 161562 h 213271"/>
                    <a:gd name="connsiteX22" fmla="*/ 208515 w 216178"/>
                    <a:gd name="connsiteY22" fmla="*/ 160857 h 213271"/>
                    <a:gd name="connsiteX23" fmla="*/ 186756 w 216178"/>
                    <a:gd name="connsiteY23" fmla="*/ 24754 h 213271"/>
                    <a:gd name="connsiteX24" fmla="*/ 185875 w 216178"/>
                    <a:gd name="connsiteY24" fmla="*/ 25723 h 213271"/>
                    <a:gd name="connsiteX25" fmla="*/ 178651 w 216178"/>
                    <a:gd name="connsiteY25" fmla="*/ 22640 h 213271"/>
                    <a:gd name="connsiteX26" fmla="*/ 150814 w 216178"/>
                    <a:gd name="connsiteY26" fmla="*/ 54001 h 213271"/>
                    <a:gd name="connsiteX27" fmla="*/ 178828 w 216178"/>
                    <a:gd name="connsiteY27" fmla="*/ 23609 h 213271"/>
                    <a:gd name="connsiteX28" fmla="*/ 178651 w 216178"/>
                    <a:gd name="connsiteY28" fmla="*/ 22640 h 213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6178" h="213271">
                      <a:moveTo>
                        <a:pt x="0" y="213272"/>
                      </a:moveTo>
                      <a:lnTo>
                        <a:pt x="9426" y="202701"/>
                      </a:lnTo>
                      <a:lnTo>
                        <a:pt x="8457" y="201027"/>
                      </a:lnTo>
                      <a:lnTo>
                        <a:pt x="11452" y="200410"/>
                      </a:lnTo>
                      <a:lnTo>
                        <a:pt x="177418" y="13831"/>
                      </a:lnTo>
                      <a:lnTo>
                        <a:pt x="177154" y="11893"/>
                      </a:lnTo>
                      <a:lnTo>
                        <a:pt x="178651" y="12333"/>
                      </a:lnTo>
                      <a:lnTo>
                        <a:pt x="189663" y="0"/>
                      </a:lnTo>
                      <a:lnTo>
                        <a:pt x="192306" y="16473"/>
                      </a:lnTo>
                      <a:lnTo>
                        <a:pt x="193892" y="17002"/>
                      </a:lnTo>
                      <a:lnTo>
                        <a:pt x="192570" y="18411"/>
                      </a:lnTo>
                      <a:lnTo>
                        <a:pt x="216179" y="166054"/>
                      </a:lnTo>
                      <a:lnTo>
                        <a:pt x="16650" y="209572"/>
                      </a:lnTo>
                      <a:lnTo>
                        <a:pt x="14623" y="211774"/>
                      </a:lnTo>
                      <a:lnTo>
                        <a:pt x="13742" y="210189"/>
                      </a:lnTo>
                      <a:lnTo>
                        <a:pt x="0" y="213272"/>
                      </a:lnTo>
                      <a:close/>
                      <a:moveTo>
                        <a:pt x="179973" y="32154"/>
                      </a:moveTo>
                      <a:lnTo>
                        <a:pt x="28190" y="197063"/>
                      </a:lnTo>
                      <a:lnTo>
                        <a:pt x="198648" y="162883"/>
                      </a:lnTo>
                      <a:lnTo>
                        <a:pt x="179973" y="32154"/>
                      </a:lnTo>
                      <a:close/>
                      <a:moveTo>
                        <a:pt x="185875" y="25723"/>
                      </a:moveTo>
                      <a:lnTo>
                        <a:pt x="205255" y="161562"/>
                      </a:lnTo>
                      <a:lnTo>
                        <a:pt x="208515" y="160857"/>
                      </a:lnTo>
                      <a:lnTo>
                        <a:pt x="186756" y="24754"/>
                      </a:lnTo>
                      <a:lnTo>
                        <a:pt x="185875" y="25723"/>
                      </a:lnTo>
                      <a:close/>
                      <a:moveTo>
                        <a:pt x="178651" y="22640"/>
                      </a:moveTo>
                      <a:lnTo>
                        <a:pt x="150814" y="54001"/>
                      </a:lnTo>
                      <a:lnTo>
                        <a:pt x="178828" y="23609"/>
                      </a:lnTo>
                      <a:lnTo>
                        <a:pt x="178651" y="22640"/>
                      </a:lnTo>
                      <a:close/>
                    </a:path>
                  </a:pathLst>
                </a:custGeom>
                <a:grpFill/>
                <a:ln w="8809" cap="flat">
                  <a:noFill/>
                  <a:prstDash val="solid"/>
                  <a:miter/>
                </a:ln>
              </p:spPr>
              <p:txBody>
                <a:bodyPr rtlCol="0" anchor="ctr"/>
                <a:lstStyle/>
                <a:p>
                  <a:endParaRPr lang="en-US" sz="2400"/>
                </a:p>
              </p:txBody>
            </p:sp>
          </p:grpSp>
          <p:grpSp>
            <p:nvGrpSpPr>
              <p:cNvPr id="4408" name="Graphic 4229">
                <a:extLst>
                  <a:ext uri="{FF2B5EF4-FFF2-40B4-BE49-F238E27FC236}">
                    <a16:creationId xmlns:a16="http://schemas.microsoft.com/office/drawing/2014/main" id="{78B44860-C74F-4724-A5FC-669C318DC020}"/>
                  </a:ext>
                </a:extLst>
              </p:cNvPr>
              <p:cNvGrpSpPr/>
              <p:nvPr/>
            </p:nvGrpSpPr>
            <p:grpSpPr>
              <a:xfrm>
                <a:off x="7143067" y="3194299"/>
                <a:ext cx="81925" cy="205431"/>
                <a:chOff x="7143067" y="3194299"/>
                <a:chExt cx="81925" cy="205431"/>
              </a:xfrm>
              <a:grpFill/>
            </p:grpSpPr>
            <p:sp>
              <p:nvSpPr>
                <p:cNvPr id="4409" name="Freeform: Shape 4408">
                  <a:extLst>
                    <a:ext uri="{FF2B5EF4-FFF2-40B4-BE49-F238E27FC236}">
                      <a16:creationId xmlns:a16="http://schemas.microsoft.com/office/drawing/2014/main" id="{D9427443-0A22-421B-86C9-30C87195CB28}"/>
                    </a:ext>
                  </a:extLst>
                </p:cNvPr>
                <p:cNvSpPr/>
                <p:nvPr/>
              </p:nvSpPr>
              <p:spPr>
                <a:xfrm>
                  <a:off x="7147648" y="3207777"/>
                  <a:ext cx="73909" cy="185698"/>
                </a:xfrm>
                <a:custGeom>
                  <a:avLst/>
                  <a:gdLst>
                    <a:gd name="connsiteX0" fmla="*/ 63779 w 73909"/>
                    <a:gd name="connsiteY0" fmla="*/ 178916 h 185698"/>
                    <a:gd name="connsiteX1" fmla="*/ 65893 w 73909"/>
                    <a:gd name="connsiteY1" fmla="*/ 11452 h 185698"/>
                    <a:gd name="connsiteX2" fmla="*/ 71267 w 73909"/>
                    <a:gd name="connsiteY2" fmla="*/ 12773 h 185698"/>
                    <a:gd name="connsiteX3" fmla="*/ 2202 w 73909"/>
                    <a:gd name="connsiteY3" fmla="*/ 137865 h 185698"/>
                    <a:gd name="connsiteX4" fmla="*/ 1850 w 73909"/>
                    <a:gd name="connsiteY4" fmla="*/ 136543 h 185698"/>
                    <a:gd name="connsiteX5" fmla="*/ 63779 w 73909"/>
                    <a:gd name="connsiteY5" fmla="*/ 178916 h 185698"/>
                    <a:gd name="connsiteX6" fmla="*/ 73910 w 73909"/>
                    <a:gd name="connsiteY6" fmla="*/ 185699 h 185698"/>
                    <a:gd name="connsiteX7" fmla="*/ 793 w 73909"/>
                    <a:gd name="connsiteY7" fmla="*/ 138305 h 185698"/>
                    <a:gd name="connsiteX8" fmla="*/ 0 w 73909"/>
                    <a:gd name="connsiteY8" fmla="*/ 137777 h 185698"/>
                    <a:gd name="connsiteX9" fmla="*/ 440 w 73909"/>
                    <a:gd name="connsiteY9" fmla="*/ 136896 h 185698"/>
                    <a:gd name="connsiteX10" fmla="*/ 66246 w 73909"/>
                    <a:gd name="connsiteY10" fmla="*/ 10131 h 185698"/>
                    <a:gd name="connsiteX11" fmla="*/ 71531 w 73909"/>
                    <a:gd name="connsiteY11" fmla="*/ 0 h 185698"/>
                    <a:gd name="connsiteX12" fmla="*/ 71707 w 73909"/>
                    <a:gd name="connsiteY12" fmla="*/ 11452 h 185698"/>
                    <a:gd name="connsiteX13" fmla="*/ 73910 w 73909"/>
                    <a:gd name="connsiteY13" fmla="*/ 185699 h 18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909" h="185698">
                      <a:moveTo>
                        <a:pt x="63779" y="178916"/>
                      </a:moveTo>
                      <a:lnTo>
                        <a:pt x="65893" y="11452"/>
                      </a:lnTo>
                      <a:lnTo>
                        <a:pt x="71267" y="12773"/>
                      </a:lnTo>
                      <a:lnTo>
                        <a:pt x="2202" y="137865"/>
                      </a:lnTo>
                      <a:lnTo>
                        <a:pt x="1850" y="136543"/>
                      </a:lnTo>
                      <a:lnTo>
                        <a:pt x="63779" y="178916"/>
                      </a:lnTo>
                      <a:close/>
                      <a:moveTo>
                        <a:pt x="73910" y="185699"/>
                      </a:moveTo>
                      <a:lnTo>
                        <a:pt x="793" y="138305"/>
                      </a:lnTo>
                      <a:lnTo>
                        <a:pt x="0" y="137777"/>
                      </a:lnTo>
                      <a:lnTo>
                        <a:pt x="440" y="136896"/>
                      </a:lnTo>
                      <a:lnTo>
                        <a:pt x="66246" y="10131"/>
                      </a:lnTo>
                      <a:lnTo>
                        <a:pt x="71531" y="0"/>
                      </a:lnTo>
                      <a:lnTo>
                        <a:pt x="71707" y="11452"/>
                      </a:lnTo>
                      <a:lnTo>
                        <a:pt x="73910" y="185699"/>
                      </a:lnTo>
                      <a:close/>
                    </a:path>
                  </a:pathLst>
                </a:custGeom>
                <a:grpFill/>
                <a:ln w="8809" cap="flat">
                  <a:noFill/>
                  <a:prstDash val="solid"/>
                  <a:miter/>
                </a:ln>
              </p:spPr>
              <p:txBody>
                <a:bodyPr rtlCol="0" anchor="ctr"/>
                <a:lstStyle/>
                <a:p>
                  <a:endParaRPr lang="en-US" sz="2400"/>
                </a:p>
              </p:txBody>
            </p:sp>
            <p:sp>
              <p:nvSpPr>
                <p:cNvPr id="4410" name="Freeform: Shape 4409">
                  <a:extLst>
                    <a:ext uri="{FF2B5EF4-FFF2-40B4-BE49-F238E27FC236}">
                      <a16:creationId xmlns:a16="http://schemas.microsoft.com/office/drawing/2014/main" id="{A1ABD8F6-95C4-4F2B-B670-A18098A2529A}"/>
                    </a:ext>
                  </a:extLst>
                </p:cNvPr>
                <p:cNvSpPr/>
                <p:nvPr/>
              </p:nvSpPr>
              <p:spPr>
                <a:xfrm>
                  <a:off x="7143067" y="3194299"/>
                  <a:ext cx="81925" cy="205431"/>
                </a:xfrm>
                <a:custGeom>
                  <a:avLst/>
                  <a:gdLst>
                    <a:gd name="connsiteX0" fmla="*/ 81926 w 81925"/>
                    <a:gd name="connsiteY0" fmla="*/ 205432 h 205431"/>
                    <a:gd name="connsiteX1" fmla="*/ 71619 w 81925"/>
                    <a:gd name="connsiteY1" fmla="*/ 198737 h 205431"/>
                    <a:gd name="connsiteX2" fmla="*/ 71619 w 81925"/>
                    <a:gd name="connsiteY2" fmla="*/ 198737 h 205431"/>
                    <a:gd name="connsiteX3" fmla="*/ 71443 w 81925"/>
                    <a:gd name="connsiteY3" fmla="*/ 198648 h 205431"/>
                    <a:gd name="connsiteX4" fmla="*/ 7400 w 81925"/>
                    <a:gd name="connsiteY4" fmla="*/ 157157 h 205431"/>
                    <a:gd name="connsiteX5" fmla="*/ 5550 w 81925"/>
                    <a:gd name="connsiteY5" fmla="*/ 160505 h 205431"/>
                    <a:gd name="connsiteX6" fmla="*/ 4141 w 81925"/>
                    <a:gd name="connsiteY6" fmla="*/ 155131 h 205431"/>
                    <a:gd name="connsiteX7" fmla="*/ 0 w 81925"/>
                    <a:gd name="connsiteY7" fmla="*/ 152488 h 205431"/>
                    <a:gd name="connsiteX8" fmla="*/ 2290 w 81925"/>
                    <a:gd name="connsiteY8" fmla="*/ 147995 h 205431"/>
                    <a:gd name="connsiteX9" fmla="*/ 881 w 81925"/>
                    <a:gd name="connsiteY9" fmla="*/ 142269 h 205431"/>
                    <a:gd name="connsiteX10" fmla="*/ 4141 w 81925"/>
                    <a:gd name="connsiteY10" fmla="*/ 144472 h 205431"/>
                    <a:gd name="connsiteX11" fmla="*/ 66951 w 81925"/>
                    <a:gd name="connsiteY11" fmla="*/ 23432 h 205431"/>
                    <a:gd name="connsiteX12" fmla="*/ 66951 w 81925"/>
                    <a:gd name="connsiteY12" fmla="*/ 20702 h 205431"/>
                    <a:gd name="connsiteX13" fmla="*/ 68184 w 81925"/>
                    <a:gd name="connsiteY13" fmla="*/ 20966 h 205431"/>
                    <a:gd name="connsiteX14" fmla="*/ 79019 w 81925"/>
                    <a:gd name="connsiteY14" fmla="*/ 0 h 205431"/>
                    <a:gd name="connsiteX15" fmla="*/ 79283 w 81925"/>
                    <a:gd name="connsiteY15" fmla="*/ 23785 h 205431"/>
                    <a:gd name="connsiteX16" fmla="*/ 80693 w 81925"/>
                    <a:gd name="connsiteY16" fmla="*/ 24137 h 205431"/>
                    <a:gd name="connsiteX17" fmla="*/ 79371 w 81925"/>
                    <a:gd name="connsiteY17" fmla="*/ 26604 h 205431"/>
                    <a:gd name="connsiteX18" fmla="*/ 81926 w 81925"/>
                    <a:gd name="connsiteY18" fmla="*/ 205432 h 205431"/>
                    <a:gd name="connsiteX19" fmla="*/ 71796 w 81925"/>
                    <a:gd name="connsiteY19" fmla="*/ 190720 h 205431"/>
                    <a:gd name="connsiteX20" fmla="*/ 75055 w 81925"/>
                    <a:gd name="connsiteY20" fmla="*/ 192834 h 205431"/>
                    <a:gd name="connsiteX21" fmla="*/ 73381 w 81925"/>
                    <a:gd name="connsiteY21" fmla="*/ 64396 h 205431"/>
                    <a:gd name="connsiteX22" fmla="*/ 71796 w 81925"/>
                    <a:gd name="connsiteY22" fmla="*/ 190720 h 205431"/>
                    <a:gd name="connsiteX23" fmla="*/ 11716 w 81925"/>
                    <a:gd name="connsiteY23" fmla="*/ 149493 h 205431"/>
                    <a:gd name="connsiteX24" fmla="*/ 65100 w 81925"/>
                    <a:gd name="connsiteY24" fmla="*/ 186051 h 205431"/>
                    <a:gd name="connsiteX25" fmla="*/ 66862 w 81925"/>
                    <a:gd name="connsiteY25" fmla="*/ 49772 h 205431"/>
                    <a:gd name="connsiteX26" fmla="*/ 11716 w 81925"/>
                    <a:gd name="connsiteY26" fmla="*/ 149493 h 20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925" h="205431">
                      <a:moveTo>
                        <a:pt x="81926" y="205432"/>
                      </a:moveTo>
                      <a:lnTo>
                        <a:pt x="71619" y="198737"/>
                      </a:lnTo>
                      <a:lnTo>
                        <a:pt x="71619" y="198737"/>
                      </a:lnTo>
                      <a:lnTo>
                        <a:pt x="71443" y="198648"/>
                      </a:lnTo>
                      <a:lnTo>
                        <a:pt x="7400" y="157157"/>
                      </a:lnTo>
                      <a:lnTo>
                        <a:pt x="5550" y="160505"/>
                      </a:lnTo>
                      <a:lnTo>
                        <a:pt x="4141" y="155131"/>
                      </a:lnTo>
                      <a:lnTo>
                        <a:pt x="0" y="152488"/>
                      </a:lnTo>
                      <a:lnTo>
                        <a:pt x="2290" y="147995"/>
                      </a:lnTo>
                      <a:lnTo>
                        <a:pt x="881" y="142269"/>
                      </a:lnTo>
                      <a:lnTo>
                        <a:pt x="4141" y="144472"/>
                      </a:lnTo>
                      <a:lnTo>
                        <a:pt x="66951" y="23432"/>
                      </a:lnTo>
                      <a:lnTo>
                        <a:pt x="66951" y="20702"/>
                      </a:lnTo>
                      <a:lnTo>
                        <a:pt x="68184" y="20966"/>
                      </a:lnTo>
                      <a:lnTo>
                        <a:pt x="79019" y="0"/>
                      </a:lnTo>
                      <a:lnTo>
                        <a:pt x="79283" y="23785"/>
                      </a:lnTo>
                      <a:lnTo>
                        <a:pt x="80693" y="24137"/>
                      </a:lnTo>
                      <a:lnTo>
                        <a:pt x="79371" y="26604"/>
                      </a:lnTo>
                      <a:lnTo>
                        <a:pt x="81926" y="205432"/>
                      </a:lnTo>
                      <a:close/>
                      <a:moveTo>
                        <a:pt x="71796" y="190720"/>
                      </a:moveTo>
                      <a:lnTo>
                        <a:pt x="75055" y="192834"/>
                      </a:lnTo>
                      <a:lnTo>
                        <a:pt x="73381" y="64396"/>
                      </a:lnTo>
                      <a:lnTo>
                        <a:pt x="71796" y="190720"/>
                      </a:lnTo>
                      <a:close/>
                      <a:moveTo>
                        <a:pt x="11716" y="149493"/>
                      </a:moveTo>
                      <a:lnTo>
                        <a:pt x="65100" y="186051"/>
                      </a:lnTo>
                      <a:lnTo>
                        <a:pt x="66862" y="49772"/>
                      </a:lnTo>
                      <a:lnTo>
                        <a:pt x="11716" y="149493"/>
                      </a:lnTo>
                      <a:close/>
                    </a:path>
                  </a:pathLst>
                </a:custGeom>
                <a:grpFill/>
                <a:ln w="8809" cap="flat">
                  <a:noFill/>
                  <a:prstDash val="solid"/>
                  <a:miter/>
                </a:ln>
              </p:spPr>
              <p:txBody>
                <a:bodyPr rtlCol="0" anchor="ctr"/>
                <a:lstStyle/>
                <a:p>
                  <a:endParaRPr lang="en-US" sz="2400"/>
                </a:p>
              </p:txBody>
            </p:sp>
          </p:grpSp>
          <p:grpSp>
            <p:nvGrpSpPr>
              <p:cNvPr id="4411" name="Graphic 4229">
                <a:extLst>
                  <a:ext uri="{FF2B5EF4-FFF2-40B4-BE49-F238E27FC236}">
                    <a16:creationId xmlns:a16="http://schemas.microsoft.com/office/drawing/2014/main" id="{78B44860-C74F-4724-A5FC-669C318DC020}"/>
                  </a:ext>
                </a:extLst>
              </p:cNvPr>
              <p:cNvGrpSpPr/>
              <p:nvPr/>
            </p:nvGrpSpPr>
            <p:grpSpPr>
              <a:xfrm>
                <a:off x="6988905" y="3253497"/>
                <a:ext cx="221464" cy="290440"/>
                <a:chOff x="6988905" y="3253497"/>
                <a:chExt cx="221464" cy="290440"/>
              </a:xfrm>
              <a:grpFill/>
            </p:grpSpPr>
            <p:sp>
              <p:nvSpPr>
                <p:cNvPr id="4412" name="Freeform: Shape 4411">
                  <a:extLst>
                    <a:ext uri="{FF2B5EF4-FFF2-40B4-BE49-F238E27FC236}">
                      <a16:creationId xmlns:a16="http://schemas.microsoft.com/office/drawing/2014/main" id="{28B099D6-6903-4845-9CDC-9C4B4C5864AB}"/>
                    </a:ext>
                  </a:extLst>
                </p:cNvPr>
                <p:cNvSpPr/>
                <p:nvPr/>
              </p:nvSpPr>
              <p:spPr>
                <a:xfrm>
                  <a:off x="6999476" y="3267152"/>
                  <a:ext cx="206136" cy="270444"/>
                </a:xfrm>
                <a:custGeom>
                  <a:avLst/>
                  <a:gdLst>
                    <a:gd name="connsiteX0" fmla="*/ 130553 w 206136"/>
                    <a:gd name="connsiteY0" fmla="*/ 260401 h 270444"/>
                    <a:gd name="connsiteX1" fmla="*/ 197151 w 206136"/>
                    <a:gd name="connsiteY1" fmla="*/ 177418 h 270444"/>
                    <a:gd name="connsiteX2" fmla="*/ 197680 w 206136"/>
                    <a:gd name="connsiteY2" fmla="*/ 183144 h 270444"/>
                    <a:gd name="connsiteX3" fmla="*/ 5638 w 206136"/>
                    <a:gd name="connsiteY3" fmla="*/ 10747 h 270444"/>
                    <a:gd name="connsiteX4" fmla="*/ 9074 w 206136"/>
                    <a:gd name="connsiteY4" fmla="*/ 8104 h 270444"/>
                    <a:gd name="connsiteX5" fmla="*/ 130553 w 206136"/>
                    <a:gd name="connsiteY5" fmla="*/ 260401 h 270444"/>
                    <a:gd name="connsiteX6" fmla="*/ 135486 w 206136"/>
                    <a:gd name="connsiteY6" fmla="*/ 270444 h 270444"/>
                    <a:gd name="connsiteX7" fmla="*/ 5021 w 206136"/>
                    <a:gd name="connsiteY7" fmla="*/ 10042 h 270444"/>
                    <a:gd name="connsiteX8" fmla="*/ 0 w 206136"/>
                    <a:gd name="connsiteY8" fmla="*/ 0 h 270444"/>
                    <a:gd name="connsiteX9" fmla="*/ 8457 w 206136"/>
                    <a:gd name="connsiteY9" fmla="*/ 7400 h 270444"/>
                    <a:gd name="connsiteX10" fmla="*/ 203141 w 206136"/>
                    <a:gd name="connsiteY10" fmla="*/ 176802 h 270444"/>
                    <a:gd name="connsiteX11" fmla="*/ 206137 w 206136"/>
                    <a:gd name="connsiteY11" fmla="*/ 179356 h 270444"/>
                    <a:gd name="connsiteX12" fmla="*/ 203670 w 206136"/>
                    <a:gd name="connsiteY12" fmla="*/ 182528 h 270444"/>
                    <a:gd name="connsiteX13" fmla="*/ 135486 w 206136"/>
                    <a:gd name="connsiteY13" fmla="*/ 270444 h 27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136" h="270444">
                      <a:moveTo>
                        <a:pt x="130553" y="260401"/>
                      </a:moveTo>
                      <a:lnTo>
                        <a:pt x="197151" y="177418"/>
                      </a:lnTo>
                      <a:lnTo>
                        <a:pt x="197680" y="183144"/>
                      </a:lnTo>
                      <a:lnTo>
                        <a:pt x="5638" y="10747"/>
                      </a:lnTo>
                      <a:lnTo>
                        <a:pt x="9074" y="8104"/>
                      </a:lnTo>
                      <a:lnTo>
                        <a:pt x="130553" y="260401"/>
                      </a:lnTo>
                      <a:close/>
                      <a:moveTo>
                        <a:pt x="135486" y="270444"/>
                      </a:moveTo>
                      <a:lnTo>
                        <a:pt x="5021" y="10042"/>
                      </a:lnTo>
                      <a:lnTo>
                        <a:pt x="0" y="0"/>
                      </a:lnTo>
                      <a:lnTo>
                        <a:pt x="8457" y="7400"/>
                      </a:lnTo>
                      <a:lnTo>
                        <a:pt x="203141" y="176802"/>
                      </a:lnTo>
                      <a:lnTo>
                        <a:pt x="206137" y="179356"/>
                      </a:lnTo>
                      <a:lnTo>
                        <a:pt x="203670" y="182528"/>
                      </a:lnTo>
                      <a:lnTo>
                        <a:pt x="135486" y="270444"/>
                      </a:lnTo>
                      <a:close/>
                    </a:path>
                  </a:pathLst>
                </a:custGeom>
                <a:grpFill/>
                <a:ln w="8809" cap="flat">
                  <a:noFill/>
                  <a:prstDash val="solid"/>
                  <a:miter/>
                </a:ln>
              </p:spPr>
              <p:txBody>
                <a:bodyPr rtlCol="0" anchor="ctr"/>
                <a:lstStyle/>
                <a:p>
                  <a:endParaRPr lang="en-US" sz="2400"/>
                </a:p>
              </p:txBody>
            </p:sp>
            <p:sp>
              <p:nvSpPr>
                <p:cNvPr id="4413" name="Freeform: Shape 4412">
                  <a:extLst>
                    <a:ext uri="{FF2B5EF4-FFF2-40B4-BE49-F238E27FC236}">
                      <a16:creationId xmlns:a16="http://schemas.microsoft.com/office/drawing/2014/main" id="{CDF59335-93E8-4EA8-AB0A-E8AB7E89C1E4}"/>
                    </a:ext>
                  </a:extLst>
                </p:cNvPr>
                <p:cNvSpPr/>
                <p:nvPr/>
              </p:nvSpPr>
              <p:spPr>
                <a:xfrm>
                  <a:off x="6988905" y="3253497"/>
                  <a:ext cx="221464" cy="290440"/>
                </a:xfrm>
                <a:custGeom>
                  <a:avLst/>
                  <a:gdLst>
                    <a:gd name="connsiteX0" fmla="*/ 145441 w 221464"/>
                    <a:gd name="connsiteY0" fmla="*/ 290441 h 290440"/>
                    <a:gd name="connsiteX1" fmla="*/ 13126 w 221464"/>
                    <a:gd name="connsiteY1" fmla="*/ 26251 h 290440"/>
                    <a:gd name="connsiteX2" fmla="*/ 10923 w 221464"/>
                    <a:gd name="connsiteY2" fmla="*/ 24225 h 290440"/>
                    <a:gd name="connsiteX3" fmla="*/ 11805 w 221464"/>
                    <a:gd name="connsiteY3" fmla="*/ 23521 h 290440"/>
                    <a:gd name="connsiteX4" fmla="*/ 0 w 221464"/>
                    <a:gd name="connsiteY4" fmla="*/ 0 h 290440"/>
                    <a:gd name="connsiteX5" fmla="*/ 19909 w 221464"/>
                    <a:gd name="connsiteY5" fmla="*/ 17266 h 290440"/>
                    <a:gd name="connsiteX6" fmla="*/ 20878 w 221464"/>
                    <a:gd name="connsiteY6" fmla="*/ 16561 h 290440"/>
                    <a:gd name="connsiteX7" fmla="*/ 22199 w 221464"/>
                    <a:gd name="connsiteY7" fmla="*/ 19292 h 290440"/>
                    <a:gd name="connsiteX8" fmla="*/ 210101 w 221464"/>
                    <a:gd name="connsiteY8" fmla="*/ 182792 h 290440"/>
                    <a:gd name="connsiteX9" fmla="*/ 210365 w 221464"/>
                    <a:gd name="connsiteY9" fmla="*/ 182439 h 290440"/>
                    <a:gd name="connsiteX10" fmla="*/ 210453 w 221464"/>
                    <a:gd name="connsiteY10" fmla="*/ 183056 h 290440"/>
                    <a:gd name="connsiteX11" fmla="*/ 221465 w 221464"/>
                    <a:gd name="connsiteY11" fmla="*/ 192658 h 290440"/>
                    <a:gd name="connsiteX12" fmla="*/ 212303 w 221464"/>
                    <a:gd name="connsiteY12" fmla="*/ 204463 h 290440"/>
                    <a:gd name="connsiteX13" fmla="*/ 212391 w 221464"/>
                    <a:gd name="connsiteY13" fmla="*/ 205079 h 290440"/>
                    <a:gd name="connsiteX14" fmla="*/ 212039 w 221464"/>
                    <a:gd name="connsiteY14" fmla="*/ 204815 h 290440"/>
                    <a:gd name="connsiteX15" fmla="*/ 145441 w 221464"/>
                    <a:gd name="connsiteY15" fmla="*/ 290441 h 290440"/>
                    <a:gd name="connsiteX16" fmla="*/ 145000 w 221464"/>
                    <a:gd name="connsiteY16" fmla="*/ 274584 h 290440"/>
                    <a:gd name="connsiteX17" fmla="*/ 146674 w 221464"/>
                    <a:gd name="connsiteY17" fmla="*/ 277844 h 290440"/>
                    <a:gd name="connsiteX18" fmla="*/ 206929 w 221464"/>
                    <a:gd name="connsiteY18" fmla="*/ 200234 h 290440"/>
                    <a:gd name="connsiteX19" fmla="*/ 205608 w 221464"/>
                    <a:gd name="connsiteY19" fmla="*/ 199001 h 290440"/>
                    <a:gd name="connsiteX20" fmla="*/ 145000 w 221464"/>
                    <a:gd name="connsiteY20" fmla="*/ 274584 h 290440"/>
                    <a:gd name="connsiteX21" fmla="*/ 34885 w 221464"/>
                    <a:gd name="connsiteY21" fmla="*/ 45808 h 290440"/>
                    <a:gd name="connsiteX22" fmla="*/ 141829 w 221464"/>
                    <a:gd name="connsiteY22" fmla="*/ 267801 h 290440"/>
                    <a:gd name="connsiteX23" fmla="*/ 200587 w 221464"/>
                    <a:gd name="connsiteY23" fmla="*/ 194508 h 290440"/>
                    <a:gd name="connsiteX24" fmla="*/ 34885 w 221464"/>
                    <a:gd name="connsiteY24" fmla="*/ 45808 h 290440"/>
                    <a:gd name="connsiteX25" fmla="*/ 211246 w 221464"/>
                    <a:gd name="connsiteY25" fmla="*/ 192746 h 290440"/>
                    <a:gd name="connsiteX26" fmla="*/ 211422 w 221464"/>
                    <a:gd name="connsiteY26" fmla="*/ 194508 h 290440"/>
                    <a:gd name="connsiteX27" fmla="*/ 212215 w 221464"/>
                    <a:gd name="connsiteY27" fmla="*/ 193539 h 290440"/>
                    <a:gd name="connsiteX28" fmla="*/ 211246 w 221464"/>
                    <a:gd name="connsiteY28" fmla="*/ 192746 h 290440"/>
                    <a:gd name="connsiteX29" fmla="*/ 129496 w 221464"/>
                    <a:gd name="connsiteY29" fmla="*/ 121656 h 290440"/>
                    <a:gd name="connsiteX30" fmla="*/ 204815 w 221464"/>
                    <a:gd name="connsiteY30" fmla="*/ 189223 h 290440"/>
                    <a:gd name="connsiteX31" fmla="*/ 205784 w 221464"/>
                    <a:gd name="connsiteY31" fmla="*/ 187989 h 290440"/>
                    <a:gd name="connsiteX32" fmla="*/ 129496 w 221464"/>
                    <a:gd name="connsiteY32" fmla="*/ 121656 h 29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1464" h="290440">
                      <a:moveTo>
                        <a:pt x="145441" y="290441"/>
                      </a:moveTo>
                      <a:lnTo>
                        <a:pt x="13126" y="26251"/>
                      </a:lnTo>
                      <a:lnTo>
                        <a:pt x="10923" y="24225"/>
                      </a:lnTo>
                      <a:lnTo>
                        <a:pt x="11805" y="23521"/>
                      </a:lnTo>
                      <a:lnTo>
                        <a:pt x="0" y="0"/>
                      </a:lnTo>
                      <a:lnTo>
                        <a:pt x="19909" y="17266"/>
                      </a:lnTo>
                      <a:lnTo>
                        <a:pt x="20878" y="16561"/>
                      </a:lnTo>
                      <a:lnTo>
                        <a:pt x="22199" y="19292"/>
                      </a:lnTo>
                      <a:lnTo>
                        <a:pt x="210101" y="182792"/>
                      </a:lnTo>
                      <a:lnTo>
                        <a:pt x="210365" y="182439"/>
                      </a:lnTo>
                      <a:lnTo>
                        <a:pt x="210453" y="183056"/>
                      </a:lnTo>
                      <a:lnTo>
                        <a:pt x="221465" y="192658"/>
                      </a:lnTo>
                      <a:lnTo>
                        <a:pt x="212303" y="204463"/>
                      </a:lnTo>
                      <a:lnTo>
                        <a:pt x="212391" y="205079"/>
                      </a:lnTo>
                      <a:lnTo>
                        <a:pt x="212039" y="204815"/>
                      </a:lnTo>
                      <a:lnTo>
                        <a:pt x="145441" y="290441"/>
                      </a:lnTo>
                      <a:close/>
                      <a:moveTo>
                        <a:pt x="145000" y="274584"/>
                      </a:moveTo>
                      <a:lnTo>
                        <a:pt x="146674" y="277844"/>
                      </a:lnTo>
                      <a:lnTo>
                        <a:pt x="206929" y="200234"/>
                      </a:lnTo>
                      <a:lnTo>
                        <a:pt x="205608" y="199001"/>
                      </a:lnTo>
                      <a:lnTo>
                        <a:pt x="145000" y="274584"/>
                      </a:lnTo>
                      <a:close/>
                      <a:moveTo>
                        <a:pt x="34885" y="45808"/>
                      </a:moveTo>
                      <a:lnTo>
                        <a:pt x="141829" y="267801"/>
                      </a:lnTo>
                      <a:lnTo>
                        <a:pt x="200587" y="194508"/>
                      </a:lnTo>
                      <a:lnTo>
                        <a:pt x="34885" y="45808"/>
                      </a:lnTo>
                      <a:close/>
                      <a:moveTo>
                        <a:pt x="211246" y="192746"/>
                      </a:moveTo>
                      <a:lnTo>
                        <a:pt x="211422" y="194508"/>
                      </a:lnTo>
                      <a:lnTo>
                        <a:pt x="212215" y="193539"/>
                      </a:lnTo>
                      <a:lnTo>
                        <a:pt x="211246" y="192746"/>
                      </a:lnTo>
                      <a:close/>
                      <a:moveTo>
                        <a:pt x="129496" y="121656"/>
                      </a:moveTo>
                      <a:lnTo>
                        <a:pt x="204815" y="189223"/>
                      </a:lnTo>
                      <a:lnTo>
                        <a:pt x="205784" y="187989"/>
                      </a:lnTo>
                      <a:lnTo>
                        <a:pt x="129496" y="121656"/>
                      </a:lnTo>
                      <a:close/>
                    </a:path>
                  </a:pathLst>
                </a:custGeom>
                <a:grpFill/>
                <a:ln w="8809" cap="flat">
                  <a:noFill/>
                  <a:prstDash val="solid"/>
                  <a:miter/>
                </a:ln>
              </p:spPr>
              <p:txBody>
                <a:bodyPr rtlCol="0" anchor="ctr"/>
                <a:lstStyle/>
                <a:p>
                  <a:endParaRPr lang="en-US" sz="2400"/>
                </a:p>
              </p:txBody>
            </p:sp>
          </p:grpSp>
          <p:grpSp>
            <p:nvGrpSpPr>
              <p:cNvPr id="4414" name="Graphic 4229">
                <a:extLst>
                  <a:ext uri="{FF2B5EF4-FFF2-40B4-BE49-F238E27FC236}">
                    <a16:creationId xmlns:a16="http://schemas.microsoft.com/office/drawing/2014/main" id="{78B44860-C74F-4724-A5FC-669C318DC020}"/>
                  </a:ext>
                </a:extLst>
              </p:cNvPr>
              <p:cNvGrpSpPr/>
              <p:nvPr/>
            </p:nvGrpSpPr>
            <p:grpSpPr>
              <a:xfrm>
                <a:off x="7001678" y="3494871"/>
                <a:ext cx="141564" cy="123153"/>
                <a:chOff x="7001678" y="3494871"/>
                <a:chExt cx="141564" cy="123153"/>
              </a:xfrm>
              <a:grpFill/>
            </p:grpSpPr>
            <p:sp>
              <p:nvSpPr>
                <p:cNvPr id="4415" name="Freeform: Shape 4414">
                  <a:extLst>
                    <a:ext uri="{FF2B5EF4-FFF2-40B4-BE49-F238E27FC236}">
                      <a16:creationId xmlns:a16="http://schemas.microsoft.com/office/drawing/2014/main" id="{4CBD37FE-D472-4235-8C78-7EA8D1778B3A}"/>
                    </a:ext>
                  </a:extLst>
                </p:cNvPr>
                <p:cNvSpPr/>
                <p:nvPr/>
              </p:nvSpPr>
              <p:spPr>
                <a:xfrm>
                  <a:off x="7006171" y="3500509"/>
                  <a:ext cx="128791" cy="110732"/>
                </a:xfrm>
                <a:custGeom>
                  <a:avLst/>
                  <a:gdLst>
                    <a:gd name="connsiteX0" fmla="*/ 705 w 128791"/>
                    <a:gd name="connsiteY0" fmla="*/ 106328 h 110732"/>
                    <a:gd name="connsiteX1" fmla="*/ 125708 w 128791"/>
                    <a:gd name="connsiteY1" fmla="*/ 31185 h 110732"/>
                    <a:gd name="connsiteX2" fmla="*/ 125972 w 128791"/>
                    <a:gd name="connsiteY2" fmla="*/ 33035 h 110732"/>
                    <a:gd name="connsiteX3" fmla="*/ 18147 w 128791"/>
                    <a:gd name="connsiteY3" fmla="*/ 1057 h 110732"/>
                    <a:gd name="connsiteX4" fmla="*/ 18764 w 128791"/>
                    <a:gd name="connsiteY4" fmla="*/ 617 h 110732"/>
                    <a:gd name="connsiteX5" fmla="*/ 705 w 128791"/>
                    <a:gd name="connsiteY5" fmla="*/ 106328 h 110732"/>
                    <a:gd name="connsiteX6" fmla="*/ 0 w 128791"/>
                    <a:gd name="connsiteY6" fmla="*/ 110732 h 110732"/>
                    <a:gd name="connsiteX7" fmla="*/ 17882 w 128791"/>
                    <a:gd name="connsiteY7" fmla="*/ 529 h 110732"/>
                    <a:gd name="connsiteX8" fmla="*/ 17971 w 128791"/>
                    <a:gd name="connsiteY8" fmla="*/ 0 h 110732"/>
                    <a:gd name="connsiteX9" fmla="*/ 18499 w 128791"/>
                    <a:gd name="connsiteY9" fmla="*/ 176 h 110732"/>
                    <a:gd name="connsiteX10" fmla="*/ 126589 w 128791"/>
                    <a:gd name="connsiteY10" fmla="*/ 31185 h 110732"/>
                    <a:gd name="connsiteX11" fmla="*/ 128791 w 128791"/>
                    <a:gd name="connsiteY11" fmla="*/ 31802 h 110732"/>
                    <a:gd name="connsiteX12" fmla="*/ 126853 w 128791"/>
                    <a:gd name="connsiteY12" fmla="*/ 33035 h 110732"/>
                    <a:gd name="connsiteX13" fmla="*/ 0 w 128791"/>
                    <a:gd name="connsiteY13" fmla="*/ 110732 h 11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791" h="110732">
                      <a:moveTo>
                        <a:pt x="705" y="106328"/>
                      </a:moveTo>
                      <a:lnTo>
                        <a:pt x="125708" y="31185"/>
                      </a:lnTo>
                      <a:lnTo>
                        <a:pt x="125972" y="33035"/>
                      </a:lnTo>
                      <a:lnTo>
                        <a:pt x="18147" y="1057"/>
                      </a:lnTo>
                      <a:lnTo>
                        <a:pt x="18764" y="617"/>
                      </a:lnTo>
                      <a:lnTo>
                        <a:pt x="705" y="106328"/>
                      </a:lnTo>
                      <a:close/>
                      <a:moveTo>
                        <a:pt x="0" y="110732"/>
                      </a:moveTo>
                      <a:lnTo>
                        <a:pt x="17882" y="529"/>
                      </a:lnTo>
                      <a:lnTo>
                        <a:pt x="17971" y="0"/>
                      </a:lnTo>
                      <a:lnTo>
                        <a:pt x="18499" y="176"/>
                      </a:lnTo>
                      <a:lnTo>
                        <a:pt x="126589" y="31185"/>
                      </a:lnTo>
                      <a:lnTo>
                        <a:pt x="128791" y="31802"/>
                      </a:lnTo>
                      <a:lnTo>
                        <a:pt x="126853" y="33035"/>
                      </a:lnTo>
                      <a:lnTo>
                        <a:pt x="0" y="110732"/>
                      </a:lnTo>
                      <a:close/>
                    </a:path>
                  </a:pathLst>
                </a:custGeom>
                <a:grpFill/>
                <a:ln w="8809" cap="flat">
                  <a:noFill/>
                  <a:prstDash val="solid"/>
                  <a:miter/>
                </a:ln>
              </p:spPr>
              <p:txBody>
                <a:bodyPr rtlCol="0" anchor="ctr"/>
                <a:lstStyle/>
                <a:p>
                  <a:endParaRPr lang="en-US" sz="2400"/>
                </a:p>
              </p:txBody>
            </p:sp>
            <p:sp>
              <p:nvSpPr>
                <p:cNvPr id="4416" name="Freeform: Shape 4415">
                  <a:extLst>
                    <a:ext uri="{FF2B5EF4-FFF2-40B4-BE49-F238E27FC236}">
                      <a16:creationId xmlns:a16="http://schemas.microsoft.com/office/drawing/2014/main" id="{58C4FCA6-EA3D-454E-BE21-1DFCC7288734}"/>
                    </a:ext>
                  </a:extLst>
                </p:cNvPr>
                <p:cNvSpPr/>
                <p:nvPr/>
              </p:nvSpPr>
              <p:spPr>
                <a:xfrm>
                  <a:off x="7001678" y="3494871"/>
                  <a:ext cx="141564" cy="123153"/>
                </a:xfrm>
                <a:custGeom>
                  <a:avLst/>
                  <a:gdLst>
                    <a:gd name="connsiteX0" fmla="*/ 0 w 141564"/>
                    <a:gd name="connsiteY0" fmla="*/ 123153 h 123153"/>
                    <a:gd name="connsiteX1" fmla="*/ 705 w 141564"/>
                    <a:gd name="connsiteY1" fmla="*/ 118661 h 123153"/>
                    <a:gd name="connsiteX2" fmla="*/ 617 w 141564"/>
                    <a:gd name="connsiteY2" fmla="*/ 118661 h 123153"/>
                    <a:gd name="connsiteX3" fmla="*/ 1409 w 141564"/>
                    <a:gd name="connsiteY3" fmla="*/ 114080 h 123153"/>
                    <a:gd name="connsiteX4" fmla="*/ 18412 w 141564"/>
                    <a:gd name="connsiteY4" fmla="*/ 8985 h 123153"/>
                    <a:gd name="connsiteX5" fmla="*/ 14535 w 141564"/>
                    <a:gd name="connsiteY5" fmla="*/ 7840 h 123153"/>
                    <a:gd name="connsiteX6" fmla="*/ 19116 w 141564"/>
                    <a:gd name="connsiteY6" fmla="*/ 5021 h 123153"/>
                    <a:gd name="connsiteX7" fmla="*/ 19644 w 141564"/>
                    <a:gd name="connsiteY7" fmla="*/ 1938 h 123153"/>
                    <a:gd name="connsiteX8" fmla="*/ 23345 w 141564"/>
                    <a:gd name="connsiteY8" fmla="*/ 2467 h 123153"/>
                    <a:gd name="connsiteX9" fmla="*/ 27308 w 141564"/>
                    <a:gd name="connsiteY9" fmla="*/ 0 h 123153"/>
                    <a:gd name="connsiteX10" fmla="*/ 26956 w 141564"/>
                    <a:gd name="connsiteY10" fmla="*/ 3524 h 123153"/>
                    <a:gd name="connsiteX11" fmla="*/ 130113 w 141564"/>
                    <a:gd name="connsiteY11" fmla="*/ 33123 h 123153"/>
                    <a:gd name="connsiteX12" fmla="*/ 132932 w 141564"/>
                    <a:gd name="connsiteY12" fmla="*/ 31449 h 123153"/>
                    <a:gd name="connsiteX13" fmla="*/ 133284 w 141564"/>
                    <a:gd name="connsiteY13" fmla="*/ 34004 h 123153"/>
                    <a:gd name="connsiteX14" fmla="*/ 141565 w 141564"/>
                    <a:gd name="connsiteY14" fmla="*/ 36382 h 123153"/>
                    <a:gd name="connsiteX15" fmla="*/ 134165 w 141564"/>
                    <a:gd name="connsiteY15" fmla="*/ 40875 h 123153"/>
                    <a:gd name="connsiteX16" fmla="*/ 134517 w 141564"/>
                    <a:gd name="connsiteY16" fmla="*/ 43430 h 123153"/>
                    <a:gd name="connsiteX17" fmla="*/ 131434 w 141564"/>
                    <a:gd name="connsiteY17" fmla="*/ 42549 h 123153"/>
                    <a:gd name="connsiteX18" fmla="*/ 0 w 141564"/>
                    <a:gd name="connsiteY18" fmla="*/ 123153 h 123153"/>
                    <a:gd name="connsiteX19" fmla="*/ 25899 w 141564"/>
                    <a:gd name="connsiteY19" fmla="*/ 11188 h 123153"/>
                    <a:gd name="connsiteX20" fmla="*/ 9778 w 141564"/>
                    <a:gd name="connsiteY20" fmla="*/ 105270 h 123153"/>
                    <a:gd name="connsiteX21" fmla="*/ 119982 w 141564"/>
                    <a:gd name="connsiteY21" fmla="*/ 39113 h 123153"/>
                    <a:gd name="connsiteX22" fmla="*/ 25899 w 141564"/>
                    <a:gd name="connsiteY22" fmla="*/ 11188 h 123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1564" h="123153">
                      <a:moveTo>
                        <a:pt x="0" y="123153"/>
                      </a:moveTo>
                      <a:lnTo>
                        <a:pt x="705" y="118661"/>
                      </a:lnTo>
                      <a:lnTo>
                        <a:pt x="617" y="118661"/>
                      </a:lnTo>
                      <a:lnTo>
                        <a:pt x="1409" y="114080"/>
                      </a:lnTo>
                      <a:lnTo>
                        <a:pt x="18412" y="8985"/>
                      </a:lnTo>
                      <a:lnTo>
                        <a:pt x="14535" y="7840"/>
                      </a:lnTo>
                      <a:lnTo>
                        <a:pt x="19116" y="5021"/>
                      </a:lnTo>
                      <a:lnTo>
                        <a:pt x="19644" y="1938"/>
                      </a:lnTo>
                      <a:lnTo>
                        <a:pt x="23345" y="2467"/>
                      </a:lnTo>
                      <a:lnTo>
                        <a:pt x="27308" y="0"/>
                      </a:lnTo>
                      <a:lnTo>
                        <a:pt x="26956" y="3524"/>
                      </a:lnTo>
                      <a:lnTo>
                        <a:pt x="130113" y="33123"/>
                      </a:lnTo>
                      <a:lnTo>
                        <a:pt x="132932" y="31449"/>
                      </a:lnTo>
                      <a:lnTo>
                        <a:pt x="133284" y="34004"/>
                      </a:lnTo>
                      <a:lnTo>
                        <a:pt x="141565" y="36382"/>
                      </a:lnTo>
                      <a:lnTo>
                        <a:pt x="134165" y="40875"/>
                      </a:lnTo>
                      <a:lnTo>
                        <a:pt x="134517" y="43430"/>
                      </a:lnTo>
                      <a:lnTo>
                        <a:pt x="131434" y="42549"/>
                      </a:lnTo>
                      <a:lnTo>
                        <a:pt x="0" y="123153"/>
                      </a:lnTo>
                      <a:close/>
                      <a:moveTo>
                        <a:pt x="25899" y="11188"/>
                      </a:moveTo>
                      <a:lnTo>
                        <a:pt x="9778" y="105270"/>
                      </a:lnTo>
                      <a:lnTo>
                        <a:pt x="119982" y="39113"/>
                      </a:lnTo>
                      <a:lnTo>
                        <a:pt x="25899" y="11188"/>
                      </a:lnTo>
                      <a:close/>
                    </a:path>
                  </a:pathLst>
                </a:custGeom>
                <a:grpFill/>
                <a:ln w="8809" cap="flat">
                  <a:noFill/>
                  <a:prstDash val="solid"/>
                  <a:miter/>
                </a:ln>
              </p:spPr>
              <p:txBody>
                <a:bodyPr rtlCol="0" anchor="ctr"/>
                <a:lstStyle/>
                <a:p>
                  <a:endParaRPr lang="en-US" sz="2400"/>
                </a:p>
              </p:txBody>
            </p:sp>
          </p:grpSp>
          <p:grpSp>
            <p:nvGrpSpPr>
              <p:cNvPr id="4417" name="Graphic 4229">
                <a:extLst>
                  <a:ext uri="{FF2B5EF4-FFF2-40B4-BE49-F238E27FC236}">
                    <a16:creationId xmlns:a16="http://schemas.microsoft.com/office/drawing/2014/main" id="{78B44860-C74F-4724-A5FC-669C318DC020}"/>
                  </a:ext>
                </a:extLst>
              </p:cNvPr>
              <p:cNvGrpSpPr/>
              <p:nvPr/>
            </p:nvGrpSpPr>
            <p:grpSpPr>
              <a:xfrm>
                <a:off x="6027992" y="2659313"/>
                <a:ext cx="153985" cy="218997"/>
                <a:chOff x="6027992" y="2659313"/>
                <a:chExt cx="153985" cy="218997"/>
              </a:xfrm>
              <a:grpFill/>
            </p:grpSpPr>
            <p:sp>
              <p:nvSpPr>
                <p:cNvPr id="4418" name="Freeform: Shape 4417">
                  <a:extLst>
                    <a:ext uri="{FF2B5EF4-FFF2-40B4-BE49-F238E27FC236}">
                      <a16:creationId xmlns:a16="http://schemas.microsoft.com/office/drawing/2014/main" id="{B58B8A9F-07D0-47EB-80B8-DD659A6776CB}"/>
                    </a:ext>
                  </a:extLst>
                </p:cNvPr>
                <p:cNvSpPr/>
                <p:nvPr/>
              </p:nvSpPr>
              <p:spPr>
                <a:xfrm>
                  <a:off x="6034247" y="2668387"/>
                  <a:ext cx="143414" cy="203845"/>
                </a:xfrm>
                <a:custGeom>
                  <a:avLst/>
                  <a:gdLst>
                    <a:gd name="connsiteX0" fmla="*/ 87740 w 143414"/>
                    <a:gd name="connsiteY0" fmla="*/ 0 h 203845"/>
                    <a:gd name="connsiteX1" fmla="*/ 89590 w 143414"/>
                    <a:gd name="connsiteY1" fmla="*/ 4845 h 203845"/>
                    <a:gd name="connsiteX2" fmla="*/ 142181 w 143414"/>
                    <a:gd name="connsiteY2" fmla="*/ 144824 h 203845"/>
                    <a:gd name="connsiteX3" fmla="*/ 143415 w 143414"/>
                    <a:gd name="connsiteY3" fmla="*/ 148172 h 203845"/>
                    <a:gd name="connsiteX4" fmla="*/ 140155 w 143414"/>
                    <a:gd name="connsiteY4" fmla="*/ 149405 h 203845"/>
                    <a:gd name="connsiteX5" fmla="*/ 4669 w 143414"/>
                    <a:gd name="connsiteY5" fmla="*/ 201996 h 203845"/>
                    <a:gd name="connsiteX6" fmla="*/ 0 w 143414"/>
                    <a:gd name="connsiteY6" fmla="*/ 203846 h 203845"/>
                    <a:gd name="connsiteX7" fmla="*/ 1938 w 143414"/>
                    <a:gd name="connsiteY7" fmla="*/ 199265 h 203845"/>
                    <a:gd name="connsiteX8" fmla="*/ 84833 w 143414"/>
                    <a:gd name="connsiteY8" fmla="*/ 6695 h 203845"/>
                    <a:gd name="connsiteX9" fmla="*/ 87740 w 143414"/>
                    <a:gd name="connsiteY9" fmla="*/ 0 h 203845"/>
                    <a:gd name="connsiteX10" fmla="*/ 82102 w 143414"/>
                    <a:gd name="connsiteY10" fmla="*/ 13390 h 203845"/>
                    <a:gd name="connsiteX11" fmla="*/ 5814 w 143414"/>
                    <a:gd name="connsiteY11" fmla="*/ 200851 h 203845"/>
                    <a:gd name="connsiteX12" fmla="*/ 3084 w 143414"/>
                    <a:gd name="connsiteY12" fmla="*/ 198120 h 203845"/>
                    <a:gd name="connsiteX13" fmla="*/ 137425 w 143414"/>
                    <a:gd name="connsiteY13" fmla="*/ 142798 h 203845"/>
                    <a:gd name="connsiteX14" fmla="*/ 135398 w 143414"/>
                    <a:gd name="connsiteY14" fmla="*/ 147379 h 203845"/>
                    <a:gd name="connsiteX15" fmla="*/ 82102 w 143414"/>
                    <a:gd name="connsiteY15" fmla="*/ 13390 h 203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414" h="203845">
                      <a:moveTo>
                        <a:pt x="87740" y="0"/>
                      </a:moveTo>
                      <a:lnTo>
                        <a:pt x="89590" y="4845"/>
                      </a:lnTo>
                      <a:lnTo>
                        <a:pt x="142181" y="144824"/>
                      </a:lnTo>
                      <a:lnTo>
                        <a:pt x="143415" y="148172"/>
                      </a:lnTo>
                      <a:lnTo>
                        <a:pt x="140155" y="149405"/>
                      </a:lnTo>
                      <a:lnTo>
                        <a:pt x="4669" y="201996"/>
                      </a:lnTo>
                      <a:lnTo>
                        <a:pt x="0" y="203846"/>
                      </a:lnTo>
                      <a:lnTo>
                        <a:pt x="1938" y="199265"/>
                      </a:lnTo>
                      <a:lnTo>
                        <a:pt x="84833" y="6695"/>
                      </a:lnTo>
                      <a:lnTo>
                        <a:pt x="87740" y="0"/>
                      </a:lnTo>
                      <a:close/>
                      <a:moveTo>
                        <a:pt x="82102" y="13390"/>
                      </a:moveTo>
                      <a:lnTo>
                        <a:pt x="5814" y="200851"/>
                      </a:lnTo>
                      <a:lnTo>
                        <a:pt x="3084" y="198120"/>
                      </a:lnTo>
                      <a:lnTo>
                        <a:pt x="137425" y="142798"/>
                      </a:lnTo>
                      <a:lnTo>
                        <a:pt x="135398" y="147379"/>
                      </a:lnTo>
                      <a:lnTo>
                        <a:pt x="82102" y="13390"/>
                      </a:lnTo>
                      <a:close/>
                    </a:path>
                  </a:pathLst>
                </a:custGeom>
                <a:grpFill/>
                <a:ln w="8809" cap="flat">
                  <a:noFill/>
                  <a:prstDash val="solid"/>
                  <a:miter/>
                </a:ln>
              </p:spPr>
              <p:txBody>
                <a:bodyPr rtlCol="0" anchor="ctr"/>
                <a:lstStyle/>
                <a:p>
                  <a:endParaRPr lang="en-US" sz="2400"/>
                </a:p>
              </p:txBody>
            </p:sp>
            <p:sp>
              <p:nvSpPr>
                <p:cNvPr id="4419" name="Freeform: Shape 4418">
                  <a:extLst>
                    <a:ext uri="{FF2B5EF4-FFF2-40B4-BE49-F238E27FC236}">
                      <a16:creationId xmlns:a16="http://schemas.microsoft.com/office/drawing/2014/main" id="{1984405C-55BA-436E-8070-E47007F391C0}"/>
                    </a:ext>
                  </a:extLst>
                </p:cNvPr>
                <p:cNvSpPr/>
                <p:nvPr/>
              </p:nvSpPr>
              <p:spPr>
                <a:xfrm>
                  <a:off x="6027992" y="2659313"/>
                  <a:ext cx="153985" cy="218997"/>
                </a:xfrm>
                <a:custGeom>
                  <a:avLst/>
                  <a:gdLst>
                    <a:gd name="connsiteX0" fmla="*/ 0 w 153985"/>
                    <a:gd name="connsiteY0" fmla="*/ 218998 h 218997"/>
                    <a:gd name="connsiteX1" fmla="*/ 4933 w 153985"/>
                    <a:gd name="connsiteY1" fmla="*/ 207458 h 218997"/>
                    <a:gd name="connsiteX2" fmla="*/ 3435 w 153985"/>
                    <a:gd name="connsiteY2" fmla="*/ 205960 h 218997"/>
                    <a:gd name="connsiteX3" fmla="*/ 5990 w 153985"/>
                    <a:gd name="connsiteY3" fmla="*/ 204903 h 218997"/>
                    <a:gd name="connsiteX4" fmla="*/ 88356 w 153985"/>
                    <a:gd name="connsiteY4" fmla="*/ 13478 h 218997"/>
                    <a:gd name="connsiteX5" fmla="*/ 88356 w 153985"/>
                    <a:gd name="connsiteY5" fmla="*/ 13478 h 218997"/>
                    <a:gd name="connsiteX6" fmla="*/ 94170 w 153985"/>
                    <a:gd name="connsiteY6" fmla="*/ 0 h 218997"/>
                    <a:gd name="connsiteX7" fmla="*/ 149052 w 153985"/>
                    <a:gd name="connsiteY7" fmla="*/ 146057 h 218997"/>
                    <a:gd name="connsiteX8" fmla="*/ 150198 w 153985"/>
                    <a:gd name="connsiteY8" fmla="*/ 145617 h 218997"/>
                    <a:gd name="connsiteX9" fmla="*/ 149493 w 153985"/>
                    <a:gd name="connsiteY9" fmla="*/ 147202 h 218997"/>
                    <a:gd name="connsiteX10" fmla="*/ 153986 w 153985"/>
                    <a:gd name="connsiteY10" fmla="*/ 159183 h 218997"/>
                    <a:gd name="connsiteX11" fmla="*/ 142269 w 153985"/>
                    <a:gd name="connsiteY11" fmla="*/ 163764 h 218997"/>
                    <a:gd name="connsiteX12" fmla="*/ 141564 w 153985"/>
                    <a:gd name="connsiteY12" fmla="*/ 165262 h 218997"/>
                    <a:gd name="connsiteX13" fmla="*/ 141124 w 153985"/>
                    <a:gd name="connsiteY13" fmla="*/ 164204 h 218997"/>
                    <a:gd name="connsiteX14" fmla="*/ 14271 w 153985"/>
                    <a:gd name="connsiteY14" fmla="*/ 213448 h 218997"/>
                    <a:gd name="connsiteX15" fmla="*/ 13214 w 153985"/>
                    <a:gd name="connsiteY15" fmla="*/ 216003 h 218997"/>
                    <a:gd name="connsiteX16" fmla="*/ 11628 w 153985"/>
                    <a:gd name="connsiteY16" fmla="*/ 214417 h 218997"/>
                    <a:gd name="connsiteX17" fmla="*/ 0 w 153985"/>
                    <a:gd name="connsiteY17" fmla="*/ 218998 h 218997"/>
                    <a:gd name="connsiteX18" fmla="*/ 88356 w 153985"/>
                    <a:gd name="connsiteY18" fmla="*/ 31537 h 218997"/>
                    <a:gd name="connsiteX19" fmla="*/ 20173 w 153985"/>
                    <a:gd name="connsiteY19" fmla="*/ 199089 h 218997"/>
                    <a:gd name="connsiteX20" fmla="*/ 136102 w 153985"/>
                    <a:gd name="connsiteY20" fmla="*/ 151343 h 218997"/>
                    <a:gd name="connsiteX21" fmla="*/ 88356 w 153985"/>
                    <a:gd name="connsiteY21" fmla="*/ 31537 h 218997"/>
                    <a:gd name="connsiteX22" fmla="*/ 138569 w 153985"/>
                    <a:gd name="connsiteY22" fmla="*/ 157597 h 218997"/>
                    <a:gd name="connsiteX23" fmla="*/ 127822 w 153985"/>
                    <a:gd name="connsiteY23" fmla="*/ 162002 h 218997"/>
                    <a:gd name="connsiteX24" fmla="*/ 138657 w 153985"/>
                    <a:gd name="connsiteY24" fmla="*/ 157774 h 218997"/>
                    <a:gd name="connsiteX25" fmla="*/ 138569 w 153985"/>
                    <a:gd name="connsiteY25" fmla="*/ 157597 h 218997"/>
                    <a:gd name="connsiteX26" fmla="*/ 91968 w 153985"/>
                    <a:gd name="connsiteY26" fmla="*/ 22376 h 218997"/>
                    <a:gd name="connsiteX27" fmla="*/ 142357 w 153985"/>
                    <a:gd name="connsiteY27" fmla="*/ 148788 h 218997"/>
                    <a:gd name="connsiteX28" fmla="*/ 142798 w 153985"/>
                    <a:gd name="connsiteY28" fmla="*/ 148612 h 218997"/>
                    <a:gd name="connsiteX29" fmla="*/ 93730 w 153985"/>
                    <a:gd name="connsiteY29" fmla="*/ 18059 h 218997"/>
                    <a:gd name="connsiteX30" fmla="*/ 91968 w 153985"/>
                    <a:gd name="connsiteY30" fmla="*/ 22376 h 218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3985" h="218997">
                      <a:moveTo>
                        <a:pt x="0" y="218998"/>
                      </a:moveTo>
                      <a:lnTo>
                        <a:pt x="4933" y="207458"/>
                      </a:lnTo>
                      <a:lnTo>
                        <a:pt x="3435" y="205960"/>
                      </a:lnTo>
                      <a:lnTo>
                        <a:pt x="5990" y="204903"/>
                      </a:lnTo>
                      <a:lnTo>
                        <a:pt x="88356" y="13478"/>
                      </a:lnTo>
                      <a:lnTo>
                        <a:pt x="88356" y="13478"/>
                      </a:lnTo>
                      <a:lnTo>
                        <a:pt x="94170" y="0"/>
                      </a:lnTo>
                      <a:lnTo>
                        <a:pt x="149052" y="146057"/>
                      </a:lnTo>
                      <a:lnTo>
                        <a:pt x="150198" y="145617"/>
                      </a:lnTo>
                      <a:lnTo>
                        <a:pt x="149493" y="147202"/>
                      </a:lnTo>
                      <a:lnTo>
                        <a:pt x="153986" y="159183"/>
                      </a:lnTo>
                      <a:lnTo>
                        <a:pt x="142269" y="163764"/>
                      </a:lnTo>
                      <a:lnTo>
                        <a:pt x="141564" y="165262"/>
                      </a:lnTo>
                      <a:lnTo>
                        <a:pt x="141124" y="164204"/>
                      </a:lnTo>
                      <a:lnTo>
                        <a:pt x="14271" y="213448"/>
                      </a:lnTo>
                      <a:lnTo>
                        <a:pt x="13214" y="216003"/>
                      </a:lnTo>
                      <a:lnTo>
                        <a:pt x="11628" y="214417"/>
                      </a:lnTo>
                      <a:lnTo>
                        <a:pt x="0" y="218998"/>
                      </a:lnTo>
                      <a:close/>
                      <a:moveTo>
                        <a:pt x="88356" y="31537"/>
                      </a:moveTo>
                      <a:lnTo>
                        <a:pt x="20173" y="199089"/>
                      </a:lnTo>
                      <a:lnTo>
                        <a:pt x="136102" y="151343"/>
                      </a:lnTo>
                      <a:lnTo>
                        <a:pt x="88356" y="31537"/>
                      </a:lnTo>
                      <a:close/>
                      <a:moveTo>
                        <a:pt x="138569" y="157597"/>
                      </a:moveTo>
                      <a:lnTo>
                        <a:pt x="127822" y="162002"/>
                      </a:lnTo>
                      <a:lnTo>
                        <a:pt x="138657" y="157774"/>
                      </a:lnTo>
                      <a:lnTo>
                        <a:pt x="138569" y="157597"/>
                      </a:lnTo>
                      <a:close/>
                      <a:moveTo>
                        <a:pt x="91968" y="22376"/>
                      </a:moveTo>
                      <a:lnTo>
                        <a:pt x="142357" y="148788"/>
                      </a:lnTo>
                      <a:lnTo>
                        <a:pt x="142798" y="148612"/>
                      </a:lnTo>
                      <a:lnTo>
                        <a:pt x="93730" y="18059"/>
                      </a:lnTo>
                      <a:lnTo>
                        <a:pt x="91968" y="22376"/>
                      </a:lnTo>
                      <a:close/>
                    </a:path>
                  </a:pathLst>
                </a:custGeom>
                <a:grpFill/>
                <a:ln w="8809" cap="flat">
                  <a:noFill/>
                  <a:prstDash val="solid"/>
                  <a:miter/>
                </a:ln>
              </p:spPr>
              <p:txBody>
                <a:bodyPr rtlCol="0" anchor="ctr"/>
                <a:lstStyle/>
                <a:p>
                  <a:endParaRPr lang="en-US" sz="2400"/>
                </a:p>
              </p:txBody>
            </p:sp>
          </p:grpSp>
          <p:grpSp>
            <p:nvGrpSpPr>
              <p:cNvPr id="4420" name="Graphic 4229">
                <a:extLst>
                  <a:ext uri="{FF2B5EF4-FFF2-40B4-BE49-F238E27FC236}">
                    <a16:creationId xmlns:a16="http://schemas.microsoft.com/office/drawing/2014/main" id="{78B44860-C74F-4724-A5FC-669C318DC020}"/>
                  </a:ext>
                </a:extLst>
              </p:cNvPr>
              <p:cNvGrpSpPr/>
              <p:nvPr/>
            </p:nvGrpSpPr>
            <p:grpSpPr>
              <a:xfrm>
                <a:off x="6090626" y="2856024"/>
                <a:ext cx="202612" cy="245161"/>
                <a:chOff x="6090626" y="2856024"/>
                <a:chExt cx="202612" cy="245161"/>
              </a:xfrm>
              <a:grpFill/>
            </p:grpSpPr>
            <p:sp>
              <p:nvSpPr>
                <p:cNvPr id="4421" name="Freeform: Shape 4420">
                  <a:extLst>
                    <a:ext uri="{FF2B5EF4-FFF2-40B4-BE49-F238E27FC236}">
                      <a16:creationId xmlns:a16="http://schemas.microsoft.com/office/drawing/2014/main" id="{98D945AE-41CB-4089-8EFA-E96560EC5356}"/>
                    </a:ext>
                  </a:extLst>
                </p:cNvPr>
                <p:cNvSpPr/>
                <p:nvPr/>
              </p:nvSpPr>
              <p:spPr>
                <a:xfrm>
                  <a:off x="6097937" y="2862983"/>
                  <a:ext cx="190544" cy="230449"/>
                </a:xfrm>
                <a:custGeom>
                  <a:avLst/>
                  <a:gdLst>
                    <a:gd name="connsiteX0" fmla="*/ 104566 w 190544"/>
                    <a:gd name="connsiteY0" fmla="*/ 0 h 230449"/>
                    <a:gd name="connsiteX1" fmla="*/ 106328 w 190544"/>
                    <a:gd name="connsiteY1" fmla="*/ 2555 h 230449"/>
                    <a:gd name="connsiteX2" fmla="*/ 188166 w 190544"/>
                    <a:gd name="connsiteY2" fmla="*/ 124651 h 230449"/>
                    <a:gd name="connsiteX3" fmla="*/ 190544 w 190544"/>
                    <a:gd name="connsiteY3" fmla="*/ 128174 h 230449"/>
                    <a:gd name="connsiteX4" fmla="*/ 186844 w 190544"/>
                    <a:gd name="connsiteY4" fmla="*/ 130113 h 230449"/>
                    <a:gd name="connsiteX5" fmla="*/ 5374 w 190544"/>
                    <a:gd name="connsiteY5" fmla="*/ 227543 h 230449"/>
                    <a:gd name="connsiteX6" fmla="*/ 0 w 190544"/>
                    <a:gd name="connsiteY6" fmla="*/ 230450 h 230449"/>
                    <a:gd name="connsiteX7" fmla="*/ 2467 w 190544"/>
                    <a:gd name="connsiteY7" fmla="*/ 224900 h 230449"/>
                    <a:gd name="connsiteX8" fmla="*/ 102188 w 190544"/>
                    <a:gd name="connsiteY8" fmla="*/ 5374 h 230449"/>
                    <a:gd name="connsiteX9" fmla="*/ 104566 w 190544"/>
                    <a:gd name="connsiteY9" fmla="*/ 0 h 230449"/>
                    <a:gd name="connsiteX10" fmla="*/ 99721 w 190544"/>
                    <a:gd name="connsiteY10" fmla="*/ 10923 h 230449"/>
                    <a:gd name="connsiteX11" fmla="*/ 6167 w 190544"/>
                    <a:gd name="connsiteY11" fmla="*/ 226662 h 230449"/>
                    <a:gd name="connsiteX12" fmla="*/ 3348 w 190544"/>
                    <a:gd name="connsiteY12" fmla="*/ 224019 h 230449"/>
                    <a:gd name="connsiteX13" fmla="*/ 183145 w 190544"/>
                    <a:gd name="connsiteY13" fmla="*/ 123506 h 230449"/>
                    <a:gd name="connsiteX14" fmla="*/ 181823 w 190544"/>
                    <a:gd name="connsiteY14" fmla="*/ 128968 h 230449"/>
                    <a:gd name="connsiteX15" fmla="*/ 99721 w 190544"/>
                    <a:gd name="connsiteY15" fmla="*/ 10923 h 23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0544" h="230449">
                      <a:moveTo>
                        <a:pt x="104566" y="0"/>
                      </a:moveTo>
                      <a:lnTo>
                        <a:pt x="106328" y="2555"/>
                      </a:lnTo>
                      <a:lnTo>
                        <a:pt x="188166" y="124651"/>
                      </a:lnTo>
                      <a:lnTo>
                        <a:pt x="190544" y="128174"/>
                      </a:lnTo>
                      <a:lnTo>
                        <a:pt x="186844" y="130113"/>
                      </a:lnTo>
                      <a:lnTo>
                        <a:pt x="5374" y="227543"/>
                      </a:lnTo>
                      <a:lnTo>
                        <a:pt x="0" y="230450"/>
                      </a:lnTo>
                      <a:lnTo>
                        <a:pt x="2467" y="224900"/>
                      </a:lnTo>
                      <a:lnTo>
                        <a:pt x="102188" y="5374"/>
                      </a:lnTo>
                      <a:lnTo>
                        <a:pt x="104566" y="0"/>
                      </a:lnTo>
                      <a:close/>
                      <a:moveTo>
                        <a:pt x="99721" y="10923"/>
                      </a:moveTo>
                      <a:lnTo>
                        <a:pt x="6167" y="226662"/>
                      </a:lnTo>
                      <a:lnTo>
                        <a:pt x="3348" y="224019"/>
                      </a:lnTo>
                      <a:lnTo>
                        <a:pt x="183145" y="123506"/>
                      </a:lnTo>
                      <a:lnTo>
                        <a:pt x="181823" y="128968"/>
                      </a:lnTo>
                      <a:lnTo>
                        <a:pt x="99721" y="10923"/>
                      </a:lnTo>
                      <a:close/>
                    </a:path>
                  </a:pathLst>
                </a:custGeom>
                <a:grpFill/>
                <a:ln w="8809" cap="flat">
                  <a:noFill/>
                  <a:prstDash val="solid"/>
                  <a:miter/>
                </a:ln>
              </p:spPr>
              <p:txBody>
                <a:bodyPr rtlCol="0" anchor="ctr"/>
                <a:lstStyle/>
                <a:p>
                  <a:endParaRPr lang="en-US" sz="2400"/>
                </a:p>
              </p:txBody>
            </p:sp>
            <p:sp>
              <p:nvSpPr>
                <p:cNvPr id="4422" name="Freeform: Shape 4421">
                  <a:extLst>
                    <a:ext uri="{FF2B5EF4-FFF2-40B4-BE49-F238E27FC236}">
                      <a16:creationId xmlns:a16="http://schemas.microsoft.com/office/drawing/2014/main" id="{27621CC9-5C8A-4F53-9BDB-9C9039AEE18E}"/>
                    </a:ext>
                  </a:extLst>
                </p:cNvPr>
                <p:cNvSpPr/>
                <p:nvPr/>
              </p:nvSpPr>
              <p:spPr>
                <a:xfrm>
                  <a:off x="6090626" y="2856024"/>
                  <a:ext cx="202612" cy="245161"/>
                </a:xfrm>
                <a:custGeom>
                  <a:avLst/>
                  <a:gdLst>
                    <a:gd name="connsiteX0" fmla="*/ 0 w 202612"/>
                    <a:gd name="connsiteY0" fmla="*/ 245162 h 245161"/>
                    <a:gd name="connsiteX1" fmla="*/ 6167 w 202612"/>
                    <a:gd name="connsiteY1" fmla="*/ 231507 h 245161"/>
                    <a:gd name="connsiteX2" fmla="*/ 4845 w 202612"/>
                    <a:gd name="connsiteY2" fmla="*/ 230274 h 245161"/>
                    <a:gd name="connsiteX3" fmla="*/ 7311 w 202612"/>
                    <a:gd name="connsiteY3" fmla="*/ 228864 h 245161"/>
                    <a:gd name="connsiteX4" fmla="*/ 111261 w 202612"/>
                    <a:gd name="connsiteY4" fmla="*/ 0 h 245161"/>
                    <a:gd name="connsiteX5" fmla="*/ 116370 w 202612"/>
                    <a:gd name="connsiteY5" fmla="*/ 7664 h 245161"/>
                    <a:gd name="connsiteX6" fmla="*/ 194508 w 202612"/>
                    <a:gd name="connsiteY6" fmla="*/ 124299 h 245161"/>
                    <a:gd name="connsiteX7" fmla="*/ 195477 w 202612"/>
                    <a:gd name="connsiteY7" fmla="*/ 123770 h 245161"/>
                    <a:gd name="connsiteX8" fmla="*/ 195125 w 202612"/>
                    <a:gd name="connsiteY8" fmla="*/ 125268 h 245161"/>
                    <a:gd name="connsiteX9" fmla="*/ 202613 w 202612"/>
                    <a:gd name="connsiteY9" fmla="*/ 136455 h 245161"/>
                    <a:gd name="connsiteX10" fmla="*/ 190984 w 202612"/>
                    <a:gd name="connsiteY10" fmla="*/ 142710 h 245161"/>
                    <a:gd name="connsiteX11" fmla="*/ 190632 w 202612"/>
                    <a:gd name="connsiteY11" fmla="*/ 144119 h 245161"/>
                    <a:gd name="connsiteX12" fmla="*/ 190016 w 202612"/>
                    <a:gd name="connsiteY12" fmla="*/ 143238 h 245161"/>
                    <a:gd name="connsiteX13" fmla="*/ 15857 w 202612"/>
                    <a:gd name="connsiteY13" fmla="*/ 236705 h 245161"/>
                    <a:gd name="connsiteX14" fmla="*/ 14711 w 202612"/>
                    <a:gd name="connsiteY14" fmla="*/ 239347 h 245161"/>
                    <a:gd name="connsiteX15" fmla="*/ 13302 w 202612"/>
                    <a:gd name="connsiteY15" fmla="*/ 238026 h 245161"/>
                    <a:gd name="connsiteX16" fmla="*/ 0 w 202612"/>
                    <a:gd name="connsiteY16" fmla="*/ 245162 h 245161"/>
                    <a:gd name="connsiteX17" fmla="*/ 107737 w 202612"/>
                    <a:gd name="connsiteY17" fmla="*/ 24754 h 245161"/>
                    <a:gd name="connsiteX18" fmla="*/ 22992 w 202612"/>
                    <a:gd name="connsiteY18" fmla="*/ 220231 h 245161"/>
                    <a:gd name="connsiteX19" fmla="*/ 181911 w 202612"/>
                    <a:gd name="connsiteY19" fmla="*/ 131434 h 245161"/>
                    <a:gd name="connsiteX20" fmla="*/ 107737 w 202612"/>
                    <a:gd name="connsiteY20" fmla="*/ 24754 h 245161"/>
                    <a:gd name="connsiteX21" fmla="*/ 185699 w 202612"/>
                    <a:gd name="connsiteY21" fmla="*/ 136984 h 245161"/>
                    <a:gd name="connsiteX22" fmla="*/ 147731 w 202612"/>
                    <a:gd name="connsiteY22" fmla="*/ 158214 h 245161"/>
                    <a:gd name="connsiteX23" fmla="*/ 186139 w 202612"/>
                    <a:gd name="connsiteY23" fmla="*/ 137601 h 245161"/>
                    <a:gd name="connsiteX24" fmla="*/ 185699 w 202612"/>
                    <a:gd name="connsiteY24" fmla="*/ 136984 h 245161"/>
                    <a:gd name="connsiteX25" fmla="*/ 110820 w 202612"/>
                    <a:gd name="connsiteY25" fmla="*/ 17442 h 245161"/>
                    <a:gd name="connsiteX26" fmla="*/ 187725 w 202612"/>
                    <a:gd name="connsiteY26" fmla="*/ 128175 h 245161"/>
                    <a:gd name="connsiteX27" fmla="*/ 188606 w 202612"/>
                    <a:gd name="connsiteY27" fmla="*/ 127646 h 245161"/>
                    <a:gd name="connsiteX28" fmla="*/ 112406 w 202612"/>
                    <a:gd name="connsiteY28" fmla="*/ 13919 h 245161"/>
                    <a:gd name="connsiteX29" fmla="*/ 110820 w 202612"/>
                    <a:gd name="connsiteY29" fmla="*/ 17442 h 24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2612" h="245161">
                      <a:moveTo>
                        <a:pt x="0" y="245162"/>
                      </a:moveTo>
                      <a:lnTo>
                        <a:pt x="6167" y="231507"/>
                      </a:lnTo>
                      <a:lnTo>
                        <a:pt x="4845" y="230274"/>
                      </a:lnTo>
                      <a:lnTo>
                        <a:pt x="7311" y="228864"/>
                      </a:lnTo>
                      <a:lnTo>
                        <a:pt x="111261" y="0"/>
                      </a:lnTo>
                      <a:lnTo>
                        <a:pt x="116370" y="7664"/>
                      </a:lnTo>
                      <a:lnTo>
                        <a:pt x="194508" y="124299"/>
                      </a:lnTo>
                      <a:lnTo>
                        <a:pt x="195477" y="123770"/>
                      </a:lnTo>
                      <a:lnTo>
                        <a:pt x="195125" y="125268"/>
                      </a:lnTo>
                      <a:lnTo>
                        <a:pt x="202613" y="136455"/>
                      </a:lnTo>
                      <a:lnTo>
                        <a:pt x="190984" y="142710"/>
                      </a:lnTo>
                      <a:lnTo>
                        <a:pt x="190632" y="144119"/>
                      </a:lnTo>
                      <a:lnTo>
                        <a:pt x="190016" y="143238"/>
                      </a:lnTo>
                      <a:lnTo>
                        <a:pt x="15857" y="236705"/>
                      </a:lnTo>
                      <a:lnTo>
                        <a:pt x="14711" y="239347"/>
                      </a:lnTo>
                      <a:lnTo>
                        <a:pt x="13302" y="238026"/>
                      </a:lnTo>
                      <a:lnTo>
                        <a:pt x="0" y="245162"/>
                      </a:lnTo>
                      <a:close/>
                      <a:moveTo>
                        <a:pt x="107737" y="24754"/>
                      </a:moveTo>
                      <a:lnTo>
                        <a:pt x="22992" y="220231"/>
                      </a:lnTo>
                      <a:lnTo>
                        <a:pt x="181911" y="131434"/>
                      </a:lnTo>
                      <a:lnTo>
                        <a:pt x="107737" y="24754"/>
                      </a:lnTo>
                      <a:close/>
                      <a:moveTo>
                        <a:pt x="185699" y="136984"/>
                      </a:moveTo>
                      <a:lnTo>
                        <a:pt x="147731" y="158214"/>
                      </a:lnTo>
                      <a:lnTo>
                        <a:pt x="186139" y="137601"/>
                      </a:lnTo>
                      <a:lnTo>
                        <a:pt x="185699" y="136984"/>
                      </a:lnTo>
                      <a:close/>
                      <a:moveTo>
                        <a:pt x="110820" y="17442"/>
                      </a:moveTo>
                      <a:lnTo>
                        <a:pt x="187725" y="128175"/>
                      </a:lnTo>
                      <a:lnTo>
                        <a:pt x="188606" y="127646"/>
                      </a:lnTo>
                      <a:lnTo>
                        <a:pt x="112406" y="13919"/>
                      </a:lnTo>
                      <a:lnTo>
                        <a:pt x="110820" y="17442"/>
                      </a:lnTo>
                      <a:close/>
                    </a:path>
                  </a:pathLst>
                </a:custGeom>
                <a:grpFill/>
                <a:ln w="8809" cap="flat">
                  <a:noFill/>
                  <a:prstDash val="solid"/>
                  <a:miter/>
                </a:ln>
              </p:spPr>
              <p:txBody>
                <a:bodyPr rtlCol="0" anchor="ctr"/>
                <a:lstStyle/>
                <a:p>
                  <a:endParaRPr lang="en-US" sz="2400"/>
                </a:p>
              </p:txBody>
            </p:sp>
          </p:grpSp>
          <p:grpSp>
            <p:nvGrpSpPr>
              <p:cNvPr id="4423" name="Graphic 4229">
                <a:extLst>
                  <a:ext uri="{FF2B5EF4-FFF2-40B4-BE49-F238E27FC236}">
                    <a16:creationId xmlns:a16="http://schemas.microsoft.com/office/drawing/2014/main" id="{78B44860-C74F-4724-A5FC-669C318DC020}"/>
                  </a:ext>
                </a:extLst>
              </p:cNvPr>
              <p:cNvGrpSpPr/>
              <p:nvPr/>
            </p:nvGrpSpPr>
            <p:grpSpPr>
              <a:xfrm>
                <a:off x="6274651" y="2974949"/>
                <a:ext cx="156187" cy="216619"/>
                <a:chOff x="6274651" y="2974949"/>
                <a:chExt cx="156187" cy="216619"/>
              </a:xfrm>
              <a:grpFill/>
            </p:grpSpPr>
            <p:sp>
              <p:nvSpPr>
                <p:cNvPr id="4424" name="Freeform: Shape 4423">
                  <a:extLst>
                    <a:ext uri="{FF2B5EF4-FFF2-40B4-BE49-F238E27FC236}">
                      <a16:creationId xmlns:a16="http://schemas.microsoft.com/office/drawing/2014/main" id="{7BF0E86D-8BD4-479D-AF60-7FA5FBDAE375}"/>
                    </a:ext>
                  </a:extLst>
                </p:cNvPr>
                <p:cNvSpPr/>
                <p:nvPr/>
              </p:nvSpPr>
              <p:spPr>
                <a:xfrm>
                  <a:off x="6279232" y="2982437"/>
                  <a:ext cx="145792" cy="203229"/>
                </a:xfrm>
                <a:custGeom>
                  <a:avLst/>
                  <a:gdLst>
                    <a:gd name="connsiteX0" fmla="*/ 136543 w 145792"/>
                    <a:gd name="connsiteY0" fmla="*/ 127030 h 203229"/>
                    <a:gd name="connsiteX1" fmla="*/ 1497 w 145792"/>
                    <a:gd name="connsiteY1" fmla="*/ 9954 h 203229"/>
                    <a:gd name="connsiteX2" fmla="*/ 6960 w 145792"/>
                    <a:gd name="connsiteY2" fmla="*/ 7312 h 203229"/>
                    <a:gd name="connsiteX3" fmla="*/ 12157 w 145792"/>
                    <a:gd name="connsiteY3" fmla="*/ 200763 h 203229"/>
                    <a:gd name="connsiteX4" fmla="*/ 9954 w 145792"/>
                    <a:gd name="connsiteY4" fmla="*/ 199529 h 203229"/>
                    <a:gd name="connsiteX5" fmla="*/ 136543 w 145792"/>
                    <a:gd name="connsiteY5" fmla="*/ 127030 h 203229"/>
                    <a:gd name="connsiteX6" fmla="*/ 145793 w 145792"/>
                    <a:gd name="connsiteY6" fmla="*/ 121568 h 203229"/>
                    <a:gd name="connsiteX7" fmla="*/ 11540 w 145792"/>
                    <a:gd name="connsiteY7" fmla="*/ 201996 h 203229"/>
                    <a:gd name="connsiteX8" fmla="*/ 9426 w 145792"/>
                    <a:gd name="connsiteY8" fmla="*/ 203229 h 203229"/>
                    <a:gd name="connsiteX9" fmla="*/ 9338 w 145792"/>
                    <a:gd name="connsiteY9" fmla="*/ 200763 h 203229"/>
                    <a:gd name="connsiteX10" fmla="*/ 353 w 145792"/>
                    <a:gd name="connsiteY10" fmla="*/ 7488 h 203229"/>
                    <a:gd name="connsiteX11" fmla="*/ 0 w 145792"/>
                    <a:gd name="connsiteY11" fmla="*/ 0 h 203229"/>
                    <a:gd name="connsiteX12" fmla="*/ 5814 w 145792"/>
                    <a:gd name="connsiteY12" fmla="*/ 4845 h 203229"/>
                    <a:gd name="connsiteX13" fmla="*/ 145793 w 145792"/>
                    <a:gd name="connsiteY13" fmla="*/ 121568 h 203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5792" h="203229">
                      <a:moveTo>
                        <a:pt x="136543" y="127030"/>
                      </a:moveTo>
                      <a:lnTo>
                        <a:pt x="1497" y="9954"/>
                      </a:lnTo>
                      <a:lnTo>
                        <a:pt x="6960" y="7312"/>
                      </a:lnTo>
                      <a:lnTo>
                        <a:pt x="12157" y="200763"/>
                      </a:lnTo>
                      <a:lnTo>
                        <a:pt x="9954" y="199529"/>
                      </a:lnTo>
                      <a:lnTo>
                        <a:pt x="136543" y="127030"/>
                      </a:lnTo>
                      <a:close/>
                      <a:moveTo>
                        <a:pt x="145793" y="121568"/>
                      </a:moveTo>
                      <a:lnTo>
                        <a:pt x="11540" y="201996"/>
                      </a:lnTo>
                      <a:lnTo>
                        <a:pt x="9426" y="203229"/>
                      </a:lnTo>
                      <a:lnTo>
                        <a:pt x="9338" y="200763"/>
                      </a:lnTo>
                      <a:lnTo>
                        <a:pt x="353" y="7488"/>
                      </a:lnTo>
                      <a:lnTo>
                        <a:pt x="0" y="0"/>
                      </a:lnTo>
                      <a:lnTo>
                        <a:pt x="5814" y="4845"/>
                      </a:lnTo>
                      <a:lnTo>
                        <a:pt x="145793" y="121568"/>
                      </a:lnTo>
                      <a:close/>
                    </a:path>
                  </a:pathLst>
                </a:custGeom>
                <a:grpFill/>
                <a:ln w="8809" cap="flat">
                  <a:noFill/>
                  <a:prstDash val="solid"/>
                  <a:miter/>
                </a:ln>
              </p:spPr>
              <p:txBody>
                <a:bodyPr rtlCol="0" anchor="ctr"/>
                <a:lstStyle/>
                <a:p>
                  <a:endParaRPr lang="en-US" sz="2400"/>
                </a:p>
              </p:txBody>
            </p:sp>
            <p:sp>
              <p:nvSpPr>
                <p:cNvPr id="4425" name="Freeform: Shape 4424">
                  <a:extLst>
                    <a:ext uri="{FF2B5EF4-FFF2-40B4-BE49-F238E27FC236}">
                      <a16:creationId xmlns:a16="http://schemas.microsoft.com/office/drawing/2014/main" id="{A3BC2828-D318-40A9-98E3-A6FE9DF5D8E6}"/>
                    </a:ext>
                  </a:extLst>
                </p:cNvPr>
                <p:cNvSpPr/>
                <p:nvPr/>
              </p:nvSpPr>
              <p:spPr>
                <a:xfrm>
                  <a:off x="6274651" y="2974949"/>
                  <a:ext cx="156187" cy="216619"/>
                </a:xfrm>
                <a:custGeom>
                  <a:avLst/>
                  <a:gdLst>
                    <a:gd name="connsiteX0" fmla="*/ 10923 w 156187"/>
                    <a:gd name="connsiteY0" fmla="*/ 216619 h 216619"/>
                    <a:gd name="connsiteX1" fmla="*/ 10571 w 156187"/>
                    <a:gd name="connsiteY1" fmla="*/ 208603 h 216619"/>
                    <a:gd name="connsiteX2" fmla="*/ 7752 w 156187"/>
                    <a:gd name="connsiteY2" fmla="*/ 207106 h 216619"/>
                    <a:gd name="connsiteX3" fmla="*/ 10395 w 156187"/>
                    <a:gd name="connsiteY3" fmla="*/ 205608 h 216619"/>
                    <a:gd name="connsiteX4" fmla="*/ 1673 w 156187"/>
                    <a:gd name="connsiteY4" fmla="*/ 18147 h 216619"/>
                    <a:gd name="connsiteX5" fmla="*/ 0 w 156187"/>
                    <a:gd name="connsiteY5" fmla="*/ 16650 h 216619"/>
                    <a:gd name="connsiteX6" fmla="*/ 1586 w 156187"/>
                    <a:gd name="connsiteY6" fmla="*/ 15857 h 216619"/>
                    <a:gd name="connsiteX7" fmla="*/ 793 w 156187"/>
                    <a:gd name="connsiteY7" fmla="*/ 0 h 216619"/>
                    <a:gd name="connsiteX8" fmla="*/ 13126 w 156187"/>
                    <a:gd name="connsiteY8" fmla="*/ 10219 h 216619"/>
                    <a:gd name="connsiteX9" fmla="*/ 14799 w 156187"/>
                    <a:gd name="connsiteY9" fmla="*/ 9426 h 216619"/>
                    <a:gd name="connsiteX10" fmla="*/ 14887 w 156187"/>
                    <a:gd name="connsiteY10" fmla="*/ 11628 h 216619"/>
                    <a:gd name="connsiteX11" fmla="*/ 156188 w 156187"/>
                    <a:gd name="connsiteY11" fmla="*/ 129496 h 216619"/>
                    <a:gd name="connsiteX12" fmla="*/ 20261 w 156187"/>
                    <a:gd name="connsiteY12" fmla="*/ 210982 h 216619"/>
                    <a:gd name="connsiteX13" fmla="*/ 20349 w 156187"/>
                    <a:gd name="connsiteY13" fmla="*/ 214065 h 216619"/>
                    <a:gd name="connsiteX14" fmla="*/ 17618 w 156187"/>
                    <a:gd name="connsiteY14" fmla="*/ 212567 h 216619"/>
                    <a:gd name="connsiteX15" fmla="*/ 10923 w 156187"/>
                    <a:gd name="connsiteY15" fmla="*/ 216619 h 216619"/>
                    <a:gd name="connsiteX16" fmla="*/ 15328 w 156187"/>
                    <a:gd name="connsiteY16" fmla="*/ 29952 h 216619"/>
                    <a:gd name="connsiteX17" fmla="*/ 19908 w 156187"/>
                    <a:gd name="connsiteY17" fmla="*/ 200146 h 216619"/>
                    <a:gd name="connsiteX18" fmla="*/ 135310 w 156187"/>
                    <a:gd name="connsiteY18" fmla="*/ 133989 h 216619"/>
                    <a:gd name="connsiteX19" fmla="*/ 15328 w 156187"/>
                    <a:gd name="connsiteY19" fmla="*/ 29952 h 216619"/>
                    <a:gd name="connsiteX20" fmla="*/ 15063 w 156187"/>
                    <a:gd name="connsiteY20" fmla="*/ 20790 h 216619"/>
                    <a:gd name="connsiteX21" fmla="*/ 141564 w 156187"/>
                    <a:gd name="connsiteY21" fmla="*/ 130465 h 216619"/>
                    <a:gd name="connsiteX22" fmla="*/ 144560 w 156187"/>
                    <a:gd name="connsiteY22" fmla="*/ 128703 h 216619"/>
                    <a:gd name="connsiteX23" fmla="*/ 15063 w 156187"/>
                    <a:gd name="connsiteY23" fmla="*/ 20702 h 216619"/>
                    <a:gd name="connsiteX24" fmla="*/ 15063 w 156187"/>
                    <a:gd name="connsiteY24" fmla="*/ 20790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187" h="216619">
                      <a:moveTo>
                        <a:pt x="10923" y="216619"/>
                      </a:moveTo>
                      <a:lnTo>
                        <a:pt x="10571" y="208603"/>
                      </a:lnTo>
                      <a:lnTo>
                        <a:pt x="7752" y="207106"/>
                      </a:lnTo>
                      <a:lnTo>
                        <a:pt x="10395" y="205608"/>
                      </a:lnTo>
                      <a:lnTo>
                        <a:pt x="1673" y="18147"/>
                      </a:lnTo>
                      <a:lnTo>
                        <a:pt x="0" y="16650"/>
                      </a:lnTo>
                      <a:lnTo>
                        <a:pt x="1586" y="15857"/>
                      </a:lnTo>
                      <a:lnTo>
                        <a:pt x="793" y="0"/>
                      </a:lnTo>
                      <a:lnTo>
                        <a:pt x="13126" y="10219"/>
                      </a:lnTo>
                      <a:lnTo>
                        <a:pt x="14799" y="9426"/>
                      </a:lnTo>
                      <a:lnTo>
                        <a:pt x="14887" y="11628"/>
                      </a:lnTo>
                      <a:lnTo>
                        <a:pt x="156188" y="129496"/>
                      </a:lnTo>
                      <a:lnTo>
                        <a:pt x="20261" y="210982"/>
                      </a:lnTo>
                      <a:lnTo>
                        <a:pt x="20349" y="214065"/>
                      </a:lnTo>
                      <a:lnTo>
                        <a:pt x="17618" y="212567"/>
                      </a:lnTo>
                      <a:lnTo>
                        <a:pt x="10923" y="216619"/>
                      </a:lnTo>
                      <a:close/>
                      <a:moveTo>
                        <a:pt x="15328" y="29952"/>
                      </a:moveTo>
                      <a:lnTo>
                        <a:pt x="19908" y="200146"/>
                      </a:lnTo>
                      <a:lnTo>
                        <a:pt x="135310" y="133989"/>
                      </a:lnTo>
                      <a:lnTo>
                        <a:pt x="15328" y="29952"/>
                      </a:lnTo>
                      <a:close/>
                      <a:moveTo>
                        <a:pt x="15063" y="20790"/>
                      </a:moveTo>
                      <a:lnTo>
                        <a:pt x="141564" y="130465"/>
                      </a:lnTo>
                      <a:lnTo>
                        <a:pt x="144560" y="128703"/>
                      </a:lnTo>
                      <a:lnTo>
                        <a:pt x="15063" y="20702"/>
                      </a:lnTo>
                      <a:lnTo>
                        <a:pt x="15063" y="20790"/>
                      </a:lnTo>
                      <a:close/>
                    </a:path>
                  </a:pathLst>
                </a:custGeom>
                <a:grpFill/>
                <a:ln w="8809" cap="flat">
                  <a:noFill/>
                  <a:prstDash val="solid"/>
                  <a:miter/>
                </a:ln>
              </p:spPr>
              <p:txBody>
                <a:bodyPr rtlCol="0" anchor="ctr"/>
                <a:lstStyle/>
                <a:p>
                  <a:endParaRPr lang="en-US" sz="2400"/>
                </a:p>
              </p:txBody>
            </p:sp>
          </p:grpSp>
          <p:grpSp>
            <p:nvGrpSpPr>
              <p:cNvPr id="4426" name="Graphic 4229">
                <a:extLst>
                  <a:ext uri="{FF2B5EF4-FFF2-40B4-BE49-F238E27FC236}">
                    <a16:creationId xmlns:a16="http://schemas.microsoft.com/office/drawing/2014/main" id="{78B44860-C74F-4724-A5FC-669C318DC020}"/>
                  </a:ext>
                </a:extLst>
              </p:cNvPr>
              <p:cNvGrpSpPr/>
              <p:nvPr/>
            </p:nvGrpSpPr>
            <p:grpSpPr>
              <a:xfrm>
                <a:off x="6341073" y="3030799"/>
                <a:ext cx="184289" cy="375009"/>
                <a:chOff x="6341073" y="3030799"/>
                <a:chExt cx="184289" cy="375009"/>
              </a:xfrm>
              <a:grpFill/>
            </p:grpSpPr>
            <p:sp>
              <p:nvSpPr>
                <p:cNvPr id="4427" name="Freeform: Shape 4426">
                  <a:extLst>
                    <a:ext uri="{FF2B5EF4-FFF2-40B4-BE49-F238E27FC236}">
                      <a16:creationId xmlns:a16="http://schemas.microsoft.com/office/drawing/2014/main" id="{AA620718-324E-4495-821C-9C2DBC7EAE13}"/>
                    </a:ext>
                  </a:extLst>
                </p:cNvPr>
                <p:cNvSpPr/>
                <p:nvPr/>
              </p:nvSpPr>
              <p:spPr>
                <a:xfrm>
                  <a:off x="6346799" y="3039873"/>
                  <a:ext cx="174511" cy="354924"/>
                </a:xfrm>
                <a:custGeom>
                  <a:avLst/>
                  <a:gdLst>
                    <a:gd name="connsiteX0" fmla="*/ 170547 w 174511"/>
                    <a:gd name="connsiteY0" fmla="*/ 148260 h 354924"/>
                    <a:gd name="connsiteX1" fmla="*/ 169402 w 174511"/>
                    <a:gd name="connsiteY1" fmla="*/ 147290 h 354924"/>
                    <a:gd name="connsiteX2" fmla="*/ 3876 w 174511"/>
                    <a:gd name="connsiteY2" fmla="*/ 12421 h 354924"/>
                    <a:gd name="connsiteX3" fmla="*/ 9779 w 174511"/>
                    <a:gd name="connsiteY3" fmla="*/ 8633 h 354924"/>
                    <a:gd name="connsiteX4" fmla="*/ 90824 w 174511"/>
                    <a:gd name="connsiteY4" fmla="*/ 349815 h 354924"/>
                    <a:gd name="connsiteX5" fmla="*/ 88092 w 174511"/>
                    <a:gd name="connsiteY5" fmla="*/ 349639 h 354924"/>
                    <a:gd name="connsiteX6" fmla="*/ 170547 w 174511"/>
                    <a:gd name="connsiteY6" fmla="*/ 148260 h 354924"/>
                    <a:gd name="connsiteX7" fmla="*/ 174512 w 174511"/>
                    <a:gd name="connsiteY7" fmla="*/ 138481 h 354924"/>
                    <a:gd name="connsiteX8" fmla="*/ 172573 w 174511"/>
                    <a:gd name="connsiteY8" fmla="*/ 143415 h 354924"/>
                    <a:gd name="connsiteX9" fmla="*/ 90736 w 174511"/>
                    <a:gd name="connsiteY9" fmla="*/ 350784 h 354924"/>
                    <a:gd name="connsiteX10" fmla="*/ 89062 w 174511"/>
                    <a:gd name="connsiteY10" fmla="*/ 354924 h 354924"/>
                    <a:gd name="connsiteX11" fmla="*/ 88005 w 174511"/>
                    <a:gd name="connsiteY11" fmla="*/ 350608 h 354924"/>
                    <a:gd name="connsiteX12" fmla="*/ 2643 w 174511"/>
                    <a:gd name="connsiteY12" fmla="*/ 10483 h 354924"/>
                    <a:gd name="connsiteX13" fmla="*/ 0 w 174511"/>
                    <a:gd name="connsiteY13" fmla="*/ 0 h 354924"/>
                    <a:gd name="connsiteX14" fmla="*/ 8545 w 174511"/>
                    <a:gd name="connsiteY14" fmla="*/ 6783 h 354924"/>
                    <a:gd name="connsiteX15" fmla="*/ 174512 w 174511"/>
                    <a:gd name="connsiteY15" fmla="*/ 138481 h 35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511" h="354924">
                      <a:moveTo>
                        <a:pt x="170547" y="148260"/>
                      </a:moveTo>
                      <a:lnTo>
                        <a:pt x="169402" y="147290"/>
                      </a:lnTo>
                      <a:lnTo>
                        <a:pt x="3876" y="12421"/>
                      </a:lnTo>
                      <a:lnTo>
                        <a:pt x="9779" y="8633"/>
                      </a:lnTo>
                      <a:lnTo>
                        <a:pt x="90824" y="349815"/>
                      </a:lnTo>
                      <a:lnTo>
                        <a:pt x="88092" y="349639"/>
                      </a:lnTo>
                      <a:lnTo>
                        <a:pt x="170547" y="148260"/>
                      </a:lnTo>
                      <a:close/>
                      <a:moveTo>
                        <a:pt x="174512" y="138481"/>
                      </a:moveTo>
                      <a:lnTo>
                        <a:pt x="172573" y="143415"/>
                      </a:lnTo>
                      <a:lnTo>
                        <a:pt x="90736" y="350784"/>
                      </a:lnTo>
                      <a:lnTo>
                        <a:pt x="89062" y="354924"/>
                      </a:lnTo>
                      <a:lnTo>
                        <a:pt x="88005" y="350608"/>
                      </a:lnTo>
                      <a:lnTo>
                        <a:pt x="2643" y="10483"/>
                      </a:lnTo>
                      <a:lnTo>
                        <a:pt x="0" y="0"/>
                      </a:lnTo>
                      <a:lnTo>
                        <a:pt x="8545" y="6783"/>
                      </a:lnTo>
                      <a:lnTo>
                        <a:pt x="174512" y="138481"/>
                      </a:lnTo>
                      <a:close/>
                    </a:path>
                  </a:pathLst>
                </a:custGeom>
                <a:grpFill/>
                <a:ln w="8809" cap="flat">
                  <a:noFill/>
                  <a:prstDash val="solid"/>
                  <a:miter/>
                </a:ln>
              </p:spPr>
              <p:txBody>
                <a:bodyPr rtlCol="0" anchor="ctr"/>
                <a:lstStyle/>
                <a:p>
                  <a:endParaRPr lang="en-US" sz="2400"/>
                </a:p>
              </p:txBody>
            </p:sp>
            <p:sp>
              <p:nvSpPr>
                <p:cNvPr id="4428" name="Freeform: Shape 4427">
                  <a:extLst>
                    <a:ext uri="{FF2B5EF4-FFF2-40B4-BE49-F238E27FC236}">
                      <a16:creationId xmlns:a16="http://schemas.microsoft.com/office/drawing/2014/main" id="{70EDF402-F086-4B9C-BDCB-26DC9B22FDA4}"/>
                    </a:ext>
                  </a:extLst>
                </p:cNvPr>
                <p:cNvSpPr/>
                <p:nvPr/>
              </p:nvSpPr>
              <p:spPr>
                <a:xfrm>
                  <a:off x="6341073" y="3030799"/>
                  <a:ext cx="184289" cy="375009"/>
                </a:xfrm>
                <a:custGeom>
                  <a:avLst/>
                  <a:gdLst>
                    <a:gd name="connsiteX0" fmla="*/ 94083 w 184289"/>
                    <a:gd name="connsiteY0" fmla="*/ 375010 h 375009"/>
                    <a:gd name="connsiteX1" fmla="*/ 90823 w 184289"/>
                    <a:gd name="connsiteY1" fmla="*/ 361884 h 375009"/>
                    <a:gd name="connsiteX2" fmla="*/ 88885 w 184289"/>
                    <a:gd name="connsiteY2" fmla="*/ 361796 h 375009"/>
                    <a:gd name="connsiteX3" fmla="*/ 90030 w 184289"/>
                    <a:gd name="connsiteY3" fmla="*/ 358889 h 375009"/>
                    <a:gd name="connsiteX4" fmla="*/ 5638 w 184289"/>
                    <a:gd name="connsiteY4" fmla="*/ 22552 h 375009"/>
                    <a:gd name="connsiteX5" fmla="*/ 3876 w 184289"/>
                    <a:gd name="connsiteY5" fmla="*/ 21054 h 375009"/>
                    <a:gd name="connsiteX6" fmla="*/ 5110 w 184289"/>
                    <a:gd name="connsiteY6" fmla="*/ 20261 h 375009"/>
                    <a:gd name="connsiteX7" fmla="*/ 5110 w 184289"/>
                    <a:gd name="connsiteY7" fmla="*/ 20173 h 375009"/>
                    <a:gd name="connsiteX8" fmla="*/ 0 w 184289"/>
                    <a:gd name="connsiteY8" fmla="*/ 0 h 375009"/>
                    <a:gd name="connsiteX9" fmla="*/ 16385 w 184289"/>
                    <a:gd name="connsiteY9" fmla="*/ 13038 h 375009"/>
                    <a:gd name="connsiteX10" fmla="*/ 17707 w 184289"/>
                    <a:gd name="connsiteY10" fmla="*/ 12245 h 375009"/>
                    <a:gd name="connsiteX11" fmla="*/ 18235 w 184289"/>
                    <a:gd name="connsiteY11" fmla="*/ 14535 h 375009"/>
                    <a:gd name="connsiteX12" fmla="*/ 184289 w 184289"/>
                    <a:gd name="connsiteY12" fmla="*/ 146322 h 375009"/>
                    <a:gd name="connsiteX13" fmla="*/ 100161 w 184289"/>
                    <a:gd name="connsiteY13" fmla="*/ 359594 h 375009"/>
                    <a:gd name="connsiteX14" fmla="*/ 100866 w 184289"/>
                    <a:gd name="connsiteY14" fmla="*/ 362589 h 375009"/>
                    <a:gd name="connsiteX15" fmla="*/ 99016 w 184289"/>
                    <a:gd name="connsiteY15" fmla="*/ 362413 h 375009"/>
                    <a:gd name="connsiteX16" fmla="*/ 94083 w 184289"/>
                    <a:gd name="connsiteY16" fmla="*/ 375010 h 375009"/>
                    <a:gd name="connsiteX17" fmla="*/ 23609 w 184289"/>
                    <a:gd name="connsiteY17" fmla="*/ 37263 h 375009"/>
                    <a:gd name="connsiteX18" fmla="*/ 96373 w 184289"/>
                    <a:gd name="connsiteY18" fmla="*/ 343649 h 375009"/>
                    <a:gd name="connsiteX19" fmla="*/ 172309 w 184289"/>
                    <a:gd name="connsiteY19" fmla="*/ 158390 h 375009"/>
                    <a:gd name="connsiteX20" fmla="*/ 23609 w 184289"/>
                    <a:gd name="connsiteY20" fmla="*/ 37263 h 375009"/>
                    <a:gd name="connsiteX21" fmla="*/ 21054 w 184289"/>
                    <a:gd name="connsiteY21" fmla="*/ 26516 h 375009"/>
                    <a:gd name="connsiteX22" fmla="*/ 174952 w 184289"/>
                    <a:gd name="connsiteY22" fmla="*/ 151872 h 375009"/>
                    <a:gd name="connsiteX23" fmla="*/ 176273 w 184289"/>
                    <a:gd name="connsiteY23" fmla="*/ 148612 h 375009"/>
                    <a:gd name="connsiteX24" fmla="*/ 20790 w 184289"/>
                    <a:gd name="connsiteY24" fmla="*/ 25195 h 375009"/>
                    <a:gd name="connsiteX25" fmla="*/ 21054 w 184289"/>
                    <a:gd name="connsiteY25" fmla="*/ 26516 h 375009"/>
                    <a:gd name="connsiteX26" fmla="*/ 14359 w 184289"/>
                    <a:gd name="connsiteY26" fmla="*/ 29775 h 375009"/>
                    <a:gd name="connsiteX27" fmla="*/ 23521 w 184289"/>
                    <a:gd name="connsiteY27" fmla="*/ 66334 h 375009"/>
                    <a:gd name="connsiteX28" fmla="*/ 14976 w 184289"/>
                    <a:gd name="connsiteY28" fmla="*/ 30216 h 375009"/>
                    <a:gd name="connsiteX29" fmla="*/ 14359 w 184289"/>
                    <a:gd name="connsiteY29" fmla="*/ 29775 h 37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4289" h="375009">
                      <a:moveTo>
                        <a:pt x="94083" y="375010"/>
                      </a:moveTo>
                      <a:lnTo>
                        <a:pt x="90823" y="361884"/>
                      </a:lnTo>
                      <a:lnTo>
                        <a:pt x="88885" y="361796"/>
                      </a:lnTo>
                      <a:lnTo>
                        <a:pt x="90030" y="358889"/>
                      </a:lnTo>
                      <a:lnTo>
                        <a:pt x="5638" y="22552"/>
                      </a:lnTo>
                      <a:lnTo>
                        <a:pt x="3876" y="21054"/>
                      </a:lnTo>
                      <a:lnTo>
                        <a:pt x="5110" y="20261"/>
                      </a:lnTo>
                      <a:lnTo>
                        <a:pt x="5110" y="20173"/>
                      </a:lnTo>
                      <a:lnTo>
                        <a:pt x="0" y="0"/>
                      </a:lnTo>
                      <a:lnTo>
                        <a:pt x="16385" y="13038"/>
                      </a:lnTo>
                      <a:lnTo>
                        <a:pt x="17707" y="12245"/>
                      </a:lnTo>
                      <a:lnTo>
                        <a:pt x="18235" y="14535"/>
                      </a:lnTo>
                      <a:lnTo>
                        <a:pt x="184289" y="146322"/>
                      </a:lnTo>
                      <a:lnTo>
                        <a:pt x="100161" y="359594"/>
                      </a:lnTo>
                      <a:lnTo>
                        <a:pt x="100866" y="362589"/>
                      </a:lnTo>
                      <a:lnTo>
                        <a:pt x="99016" y="362413"/>
                      </a:lnTo>
                      <a:lnTo>
                        <a:pt x="94083" y="375010"/>
                      </a:lnTo>
                      <a:close/>
                      <a:moveTo>
                        <a:pt x="23609" y="37263"/>
                      </a:moveTo>
                      <a:lnTo>
                        <a:pt x="96373" y="343649"/>
                      </a:lnTo>
                      <a:lnTo>
                        <a:pt x="172309" y="158390"/>
                      </a:lnTo>
                      <a:lnTo>
                        <a:pt x="23609" y="37263"/>
                      </a:lnTo>
                      <a:close/>
                      <a:moveTo>
                        <a:pt x="21054" y="26516"/>
                      </a:moveTo>
                      <a:lnTo>
                        <a:pt x="174952" y="151872"/>
                      </a:lnTo>
                      <a:lnTo>
                        <a:pt x="176273" y="148612"/>
                      </a:lnTo>
                      <a:lnTo>
                        <a:pt x="20790" y="25195"/>
                      </a:lnTo>
                      <a:lnTo>
                        <a:pt x="21054" y="26516"/>
                      </a:lnTo>
                      <a:close/>
                      <a:moveTo>
                        <a:pt x="14359" y="29775"/>
                      </a:moveTo>
                      <a:lnTo>
                        <a:pt x="23521" y="66334"/>
                      </a:lnTo>
                      <a:lnTo>
                        <a:pt x="14976" y="30216"/>
                      </a:lnTo>
                      <a:lnTo>
                        <a:pt x="14359" y="29775"/>
                      </a:lnTo>
                      <a:close/>
                    </a:path>
                  </a:pathLst>
                </a:custGeom>
                <a:grpFill/>
                <a:ln w="8809" cap="flat">
                  <a:noFill/>
                  <a:prstDash val="solid"/>
                  <a:miter/>
                </a:ln>
              </p:spPr>
              <p:txBody>
                <a:bodyPr rtlCol="0" anchor="ctr"/>
                <a:lstStyle/>
                <a:p>
                  <a:endParaRPr lang="en-US" sz="2400"/>
                </a:p>
              </p:txBody>
            </p:sp>
          </p:grpSp>
          <p:grpSp>
            <p:nvGrpSpPr>
              <p:cNvPr id="4429" name="Graphic 4229">
                <a:extLst>
                  <a:ext uri="{FF2B5EF4-FFF2-40B4-BE49-F238E27FC236}">
                    <a16:creationId xmlns:a16="http://schemas.microsoft.com/office/drawing/2014/main" id="{78B44860-C74F-4724-A5FC-669C318DC020}"/>
                  </a:ext>
                </a:extLst>
              </p:cNvPr>
              <p:cNvGrpSpPr/>
              <p:nvPr/>
            </p:nvGrpSpPr>
            <p:grpSpPr>
              <a:xfrm>
                <a:off x="6425113" y="3210420"/>
                <a:ext cx="271501" cy="187372"/>
                <a:chOff x="6425113" y="3210420"/>
                <a:chExt cx="271501" cy="187372"/>
              </a:xfrm>
              <a:grpFill/>
            </p:grpSpPr>
            <p:sp>
              <p:nvSpPr>
                <p:cNvPr id="4430" name="Freeform: Shape 4429">
                  <a:extLst>
                    <a:ext uri="{FF2B5EF4-FFF2-40B4-BE49-F238E27FC236}">
                      <a16:creationId xmlns:a16="http://schemas.microsoft.com/office/drawing/2014/main" id="{76AD625E-3ABC-4F33-A0EF-527F8F30D22D}"/>
                    </a:ext>
                  </a:extLst>
                </p:cNvPr>
                <p:cNvSpPr/>
                <p:nvPr/>
              </p:nvSpPr>
              <p:spPr>
                <a:xfrm>
                  <a:off x="6432513" y="3215529"/>
                  <a:ext cx="256701" cy="177065"/>
                </a:xfrm>
                <a:custGeom>
                  <a:avLst/>
                  <a:gdLst>
                    <a:gd name="connsiteX0" fmla="*/ 116634 w 256701"/>
                    <a:gd name="connsiteY0" fmla="*/ 0 h 177065"/>
                    <a:gd name="connsiteX1" fmla="*/ 117075 w 256701"/>
                    <a:gd name="connsiteY1" fmla="*/ 352 h 177065"/>
                    <a:gd name="connsiteX2" fmla="*/ 251064 w 256701"/>
                    <a:gd name="connsiteY2" fmla="*/ 113287 h 177065"/>
                    <a:gd name="connsiteX3" fmla="*/ 256702 w 256701"/>
                    <a:gd name="connsiteY3" fmla="*/ 118044 h 177065"/>
                    <a:gd name="connsiteX4" fmla="*/ 249566 w 256701"/>
                    <a:gd name="connsiteY4" fmla="*/ 119718 h 177065"/>
                    <a:gd name="connsiteX5" fmla="*/ 3964 w 256701"/>
                    <a:gd name="connsiteY5" fmla="*/ 176185 h 177065"/>
                    <a:gd name="connsiteX6" fmla="*/ 0 w 256701"/>
                    <a:gd name="connsiteY6" fmla="*/ 177066 h 177065"/>
                    <a:gd name="connsiteX7" fmla="*/ 2202 w 256701"/>
                    <a:gd name="connsiteY7" fmla="*/ 173718 h 177065"/>
                    <a:gd name="connsiteX8" fmla="*/ 113727 w 256701"/>
                    <a:gd name="connsiteY8" fmla="*/ 4229 h 177065"/>
                    <a:gd name="connsiteX9" fmla="*/ 116634 w 256701"/>
                    <a:gd name="connsiteY9" fmla="*/ 0 h 177065"/>
                    <a:gd name="connsiteX10" fmla="*/ 111084 w 256701"/>
                    <a:gd name="connsiteY10" fmla="*/ 8545 h 177065"/>
                    <a:gd name="connsiteX11" fmla="*/ 5021 w 256701"/>
                    <a:gd name="connsiteY11" fmla="*/ 175480 h 177065"/>
                    <a:gd name="connsiteX12" fmla="*/ 3259 w 256701"/>
                    <a:gd name="connsiteY12" fmla="*/ 173014 h 177065"/>
                    <a:gd name="connsiteX13" fmla="*/ 247892 w 256701"/>
                    <a:gd name="connsiteY13" fmla="*/ 112582 h 177065"/>
                    <a:gd name="connsiteX14" fmla="*/ 246394 w 256701"/>
                    <a:gd name="connsiteY14" fmla="*/ 118925 h 177065"/>
                    <a:gd name="connsiteX15" fmla="*/ 111084 w 256701"/>
                    <a:gd name="connsiteY15" fmla="*/ 8545 h 177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701" h="177065">
                      <a:moveTo>
                        <a:pt x="116634" y="0"/>
                      </a:moveTo>
                      <a:lnTo>
                        <a:pt x="117075" y="352"/>
                      </a:lnTo>
                      <a:lnTo>
                        <a:pt x="251064" y="113287"/>
                      </a:lnTo>
                      <a:lnTo>
                        <a:pt x="256702" y="118044"/>
                      </a:lnTo>
                      <a:lnTo>
                        <a:pt x="249566" y="119718"/>
                      </a:lnTo>
                      <a:lnTo>
                        <a:pt x="3964" y="176185"/>
                      </a:lnTo>
                      <a:lnTo>
                        <a:pt x="0" y="177066"/>
                      </a:lnTo>
                      <a:lnTo>
                        <a:pt x="2202" y="173718"/>
                      </a:lnTo>
                      <a:lnTo>
                        <a:pt x="113727" y="4229"/>
                      </a:lnTo>
                      <a:lnTo>
                        <a:pt x="116634" y="0"/>
                      </a:lnTo>
                      <a:close/>
                      <a:moveTo>
                        <a:pt x="111084" y="8545"/>
                      </a:moveTo>
                      <a:lnTo>
                        <a:pt x="5021" y="175480"/>
                      </a:lnTo>
                      <a:lnTo>
                        <a:pt x="3259" y="173014"/>
                      </a:lnTo>
                      <a:lnTo>
                        <a:pt x="247892" y="112582"/>
                      </a:lnTo>
                      <a:lnTo>
                        <a:pt x="246394" y="118925"/>
                      </a:lnTo>
                      <a:lnTo>
                        <a:pt x="111084" y="8545"/>
                      </a:lnTo>
                      <a:close/>
                    </a:path>
                  </a:pathLst>
                </a:custGeom>
                <a:grpFill/>
                <a:ln w="8809" cap="flat">
                  <a:noFill/>
                  <a:prstDash val="solid"/>
                  <a:miter/>
                </a:ln>
              </p:spPr>
              <p:txBody>
                <a:bodyPr rtlCol="0" anchor="ctr"/>
                <a:lstStyle/>
                <a:p>
                  <a:endParaRPr lang="en-US" sz="2400"/>
                </a:p>
              </p:txBody>
            </p:sp>
            <p:sp>
              <p:nvSpPr>
                <p:cNvPr id="4431" name="Freeform: Shape 4430">
                  <a:extLst>
                    <a:ext uri="{FF2B5EF4-FFF2-40B4-BE49-F238E27FC236}">
                      <a16:creationId xmlns:a16="http://schemas.microsoft.com/office/drawing/2014/main" id="{D1626CF0-5C25-40C2-A3ED-0C3263348E80}"/>
                    </a:ext>
                  </a:extLst>
                </p:cNvPr>
                <p:cNvSpPr/>
                <p:nvPr/>
              </p:nvSpPr>
              <p:spPr>
                <a:xfrm>
                  <a:off x="6425113" y="3210420"/>
                  <a:ext cx="271501" cy="187372"/>
                </a:xfrm>
                <a:custGeom>
                  <a:avLst/>
                  <a:gdLst>
                    <a:gd name="connsiteX0" fmla="*/ 0 w 271501"/>
                    <a:gd name="connsiteY0" fmla="*/ 187373 h 187372"/>
                    <a:gd name="connsiteX1" fmla="*/ 6343 w 271501"/>
                    <a:gd name="connsiteY1" fmla="*/ 177771 h 187372"/>
                    <a:gd name="connsiteX2" fmla="*/ 5110 w 271501"/>
                    <a:gd name="connsiteY2" fmla="*/ 176009 h 187372"/>
                    <a:gd name="connsiteX3" fmla="*/ 8017 w 271501"/>
                    <a:gd name="connsiteY3" fmla="*/ 175304 h 187372"/>
                    <a:gd name="connsiteX4" fmla="*/ 123418 w 271501"/>
                    <a:gd name="connsiteY4" fmla="*/ 0 h 187372"/>
                    <a:gd name="connsiteX5" fmla="*/ 126765 w 271501"/>
                    <a:gd name="connsiteY5" fmla="*/ 2907 h 187372"/>
                    <a:gd name="connsiteX6" fmla="*/ 258023 w 271501"/>
                    <a:gd name="connsiteY6" fmla="*/ 113551 h 187372"/>
                    <a:gd name="connsiteX7" fmla="*/ 259961 w 271501"/>
                    <a:gd name="connsiteY7" fmla="*/ 113111 h 187372"/>
                    <a:gd name="connsiteX8" fmla="*/ 259521 w 271501"/>
                    <a:gd name="connsiteY8" fmla="*/ 114873 h 187372"/>
                    <a:gd name="connsiteX9" fmla="*/ 271501 w 271501"/>
                    <a:gd name="connsiteY9" fmla="*/ 125003 h 187372"/>
                    <a:gd name="connsiteX10" fmla="*/ 256349 w 271501"/>
                    <a:gd name="connsiteY10" fmla="*/ 128439 h 187372"/>
                    <a:gd name="connsiteX11" fmla="*/ 255997 w 271501"/>
                    <a:gd name="connsiteY11" fmla="*/ 130113 h 187372"/>
                    <a:gd name="connsiteX12" fmla="*/ 254499 w 271501"/>
                    <a:gd name="connsiteY12" fmla="*/ 128879 h 187372"/>
                    <a:gd name="connsiteX13" fmla="*/ 14271 w 271501"/>
                    <a:gd name="connsiteY13" fmla="*/ 184113 h 187372"/>
                    <a:gd name="connsiteX14" fmla="*/ 12685 w 271501"/>
                    <a:gd name="connsiteY14" fmla="*/ 186668 h 187372"/>
                    <a:gd name="connsiteX15" fmla="*/ 11364 w 271501"/>
                    <a:gd name="connsiteY15" fmla="*/ 184818 h 187372"/>
                    <a:gd name="connsiteX16" fmla="*/ 0 w 271501"/>
                    <a:gd name="connsiteY16" fmla="*/ 187373 h 187372"/>
                    <a:gd name="connsiteX17" fmla="*/ 119278 w 271501"/>
                    <a:gd name="connsiteY17" fmla="*/ 18676 h 187372"/>
                    <a:gd name="connsiteX18" fmla="*/ 21935 w 271501"/>
                    <a:gd name="connsiteY18" fmla="*/ 171869 h 187372"/>
                    <a:gd name="connsiteX19" fmla="*/ 240757 w 271501"/>
                    <a:gd name="connsiteY19" fmla="*/ 117780 h 187372"/>
                    <a:gd name="connsiteX20" fmla="*/ 119278 w 271501"/>
                    <a:gd name="connsiteY20" fmla="*/ 18676 h 187372"/>
                    <a:gd name="connsiteX21" fmla="*/ 247364 w 271501"/>
                    <a:gd name="connsiteY21" fmla="*/ 123153 h 187372"/>
                    <a:gd name="connsiteX22" fmla="*/ 222698 w 271501"/>
                    <a:gd name="connsiteY22" fmla="*/ 129232 h 187372"/>
                    <a:gd name="connsiteX23" fmla="*/ 247804 w 271501"/>
                    <a:gd name="connsiteY23" fmla="*/ 123418 h 187372"/>
                    <a:gd name="connsiteX24" fmla="*/ 247364 w 271501"/>
                    <a:gd name="connsiteY24" fmla="*/ 123153 h 187372"/>
                    <a:gd name="connsiteX25" fmla="*/ 122977 w 271501"/>
                    <a:gd name="connsiteY25" fmla="*/ 12950 h 187372"/>
                    <a:gd name="connsiteX26" fmla="*/ 249038 w 271501"/>
                    <a:gd name="connsiteY26" fmla="*/ 115842 h 187372"/>
                    <a:gd name="connsiteX27" fmla="*/ 249918 w 271501"/>
                    <a:gd name="connsiteY27" fmla="*/ 115665 h 187372"/>
                    <a:gd name="connsiteX28" fmla="*/ 124827 w 271501"/>
                    <a:gd name="connsiteY28" fmla="*/ 10219 h 187372"/>
                    <a:gd name="connsiteX29" fmla="*/ 122977 w 271501"/>
                    <a:gd name="connsiteY29" fmla="*/ 12950 h 18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1501" h="187372">
                      <a:moveTo>
                        <a:pt x="0" y="187373"/>
                      </a:moveTo>
                      <a:lnTo>
                        <a:pt x="6343" y="177771"/>
                      </a:lnTo>
                      <a:lnTo>
                        <a:pt x="5110" y="176009"/>
                      </a:lnTo>
                      <a:lnTo>
                        <a:pt x="8017" y="175304"/>
                      </a:lnTo>
                      <a:lnTo>
                        <a:pt x="123418" y="0"/>
                      </a:lnTo>
                      <a:lnTo>
                        <a:pt x="126765" y="2907"/>
                      </a:lnTo>
                      <a:lnTo>
                        <a:pt x="258023" y="113551"/>
                      </a:lnTo>
                      <a:lnTo>
                        <a:pt x="259961" y="113111"/>
                      </a:lnTo>
                      <a:lnTo>
                        <a:pt x="259521" y="114873"/>
                      </a:lnTo>
                      <a:lnTo>
                        <a:pt x="271501" y="125003"/>
                      </a:lnTo>
                      <a:lnTo>
                        <a:pt x="256349" y="128439"/>
                      </a:lnTo>
                      <a:lnTo>
                        <a:pt x="255997" y="130113"/>
                      </a:lnTo>
                      <a:lnTo>
                        <a:pt x="254499" y="128879"/>
                      </a:lnTo>
                      <a:lnTo>
                        <a:pt x="14271" y="184113"/>
                      </a:lnTo>
                      <a:lnTo>
                        <a:pt x="12685" y="186668"/>
                      </a:lnTo>
                      <a:lnTo>
                        <a:pt x="11364" y="184818"/>
                      </a:lnTo>
                      <a:lnTo>
                        <a:pt x="0" y="187373"/>
                      </a:lnTo>
                      <a:close/>
                      <a:moveTo>
                        <a:pt x="119278" y="18676"/>
                      </a:moveTo>
                      <a:lnTo>
                        <a:pt x="21935" y="171869"/>
                      </a:lnTo>
                      <a:lnTo>
                        <a:pt x="240757" y="117780"/>
                      </a:lnTo>
                      <a:lnTo>
                        <a:pt x="119278" y="18676"/>
                      </a:lnTo>
                      <a:close/>
                      <a:moveTo>
                        <a:pt x="247364" y="123153"/>
                      </a:moveTo>
                      <a:lnTo>
                        <a:pt x="222698" y="129232"/>
                      </a:lnTo>
                      <a:lnTo>
                        <a:pt x="247804" y="123418"/>
                      </a:lnTo>
                      <a:lnTo>
                        <a:pt x="247364" y="123153"/>
                      </a:lnTo>
                      <a:close/>
                      <a:moveTo>
                        <a:pt x="122977" y="12950"/>
                      </a:moveTo>
                      <a:lnTo>
                        <a:pt x="249038" y="115842"/>
                      </a:lnTo>
                      <a:lnTo>
                        <a:pt x="249918" y="115665"/>
                      </a:lnTo>
                      <a:lnTo>
                        <a:pt x="124827" y="10219"/>
                      </a:lnTo>
                      <a:lnTo>
                        <a:pt x="122977" y="12950"/>
                      </a:lnTo>
                      <a:close/>
                    </a:path>
                  </a:pathLst>
                </a:custGeom>
                <a:grpFill/>
                <a:ln w="8809" cap="flat">
                  <a:noFill/>
                  <a:prstDash val="solid"/>
                  <a:miter/>
                </a:ln>
              </p:spPr>
              <p:txBody>
                <a:bodyPr rtlCol="0" anchor="ctr"/>
                <a:lstStyle/>
                <a:p>
                  <a:endParaRPr lang="en-US" sz="2400"/>
                </a:p>
              </p:txBody>
            </p:sp>
          </p:grpSp>
          <p:grpSp>
            <p:nvGrpSpPr>
              <p:cNvPr id="4432" name="Graphic 4229">
                <a:extLst>
                  <a:ext uri="{FF2B5EF4-FFF2-40B4-BE49-F238E27FC236}">
                    <a16:creationId xmlns:a16="http://schemas.microsoft.com/office/drawing/2014/main" id="{78B44860-C74F-4724-A5FC-669C318DC020}"/>
                  </a:ext>
                </a:extLst>
              </p:cNvPr>
              <p:cNvGrpSpPr/>
              <p:nvPr/>
            </p:nvGrpSpPr>
            <p:grpSpPr>
              <a:xfrm>
                <a:off x="6631866" y="3319214"/>
                <a:ext cx="139009" cy="214064"/>
                <a:chOff x="6631866" y="3319214"/>
                <a:chExt cx="139009" cy="214064"/>
              </a:xfrm>
              <a:grpFill/>
            </p:grpSpPr>
            <p:sp>
              <p:nvSpPr>
                <p:cNvPr id="4433" name="Freeform: Shape 4432">
                  <a:extLst>
                    <a:ext uri="{FF2B5EF4-FFF2-40B4-BE49-F238E27FC236}">
                      <a16:creationId xmlns:a16="http://schemas.microsoft.com/office/drawing/2014/main" id="{0B1DB73C-B66C-42A4-927C-DA1F47828070}"/>
                    </a:ext>
                  </a:extLst>
                </p:cNvPr>
                <p:cNvSpPr/>
                <p:nvPr/>
              </p:nvSpPr>
              <p:spPr>
                <a:xfrm>
                  <a:off x="6637592" y="3324940"/>
                  <a:ext cx="128174" cy="197327"/>
                </a:xfrm>
                <a:custGeom>
                  <a:avLst/>
                  <a:gdLst>
                    <a:gd name="connsiteX0" fmla="*/ 121039 w 128174"/>
                    <a:gd name="connsiteY0" fmla="*/ 68800 h 197327"/>
                    <a:gd name="connsiteX1" fmla="*/ 41315 w 128174"/>
                    <a:gd name="connsiteY1" fmla="*/ 9954 h 197327"/>
                    <a:gd name="connsiteX2" fmla="*/ 47482 w 128174"/>
                    <a:gd name="connsiteY2" fmla="*/ 7576 h 197327"/>
                    <a:gd name="connsiteX3" fmla="*/ 5021 w 128174"/>
                    <a:gd name="connsiteY3" fmla="*/ 191513 h 197327"/>
                    <a:gd name="connsiteX4" fmla="*/ 1762 w 128174"/>
                    <a:gd name="connsiteY4" fmla="*/ 189751 h 197327"/>
                    <a:gd name="connsiteX5" fmla="*/ 121039 w 128174"/>
                    <a:gd name="connsiteY5" fmla="*/ 68800 h 197327"/>
                    <a:gd name="connsiteX6" fmla="*/ 128175 w 128174"/>
                    <a:gd name="connsiteY6" fmla="*/ 61489 h 197327"/>
                    <a:gd name="connsiteX7" fmla="*/ 4581 w 128174"/>
                    <a:gd name="connsiteY7" fmla="*/ 192394 h 197327"/>
                    <a:gd name="connsiteX8" fmla="*/ 0 w 128174"/>
                    <a:gd name="connsiteY8" fmla="*/ 197327 h 197327"/>
                    <a:gd name="connsiteX9" fmla="*/ 1410 w 128174"/>
                    <a:gd name="connsiteY9" fmla="*/ 190720 h 197327"/>
                    <a:gd name="connsiteX10" fmla="*/ 39906 w 128174"/>
                    <a:gd name="connsiteY10" fmla="*/ 5902 h 197327"/>
                    <a:gd name="connsiteX11" fmla="*/ 41140 w 128174"/>
                    <a:gd name="connsiteY11" fmla="*/ 0 h 197327"/>
                    <a:gd name="connsiteX12" fmla="*/ 46160 w 128174"/>
                    <a:gd name="connsiteY12" fmla="*/ 3524 h 197327"/>
                    <a:gd name="connsiteX13" fmla="*/ 128175 w 128174"/>
                    <a:gd name="connsiteY13" fmla="*/ 61489 h 19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174" h="197327">
                      <a:moveTo>
                        <a:pt x="121039" y="68800"/>
                      </a:moveTo>
                      <a:lnTo>
                        <a:pt x="41315" y="9954"/>
                      </a:lnTo>
                      <a:lnTo>
                        <a:pt x="47482" y="7576"/>
                      </a:lnTo>
                      <a:lnTo>
                        <a:pt x="5021" y="191513"/>
                      </a:lnTo>
                      <a:lnTo>
                        <a:pt x="1762" y="189751"/>
                      </a:lnTo>
                      <a:lnTo>
                        <a:pt x="121039" y="68800"/>
                      </a:lnTo>
                      <a:close/>
                      <a:moveTo>
                        <a:pt x="128175" y="61489"/>
                      </a:moveTo>
                      <a:lnTo>
                        <a:pt x="4581" y="192394"/>
                      </a:lnTo>
                      <a:lnTo>
                        <a:pt x="0" y="197327"/>
                      </a:lnTo>
                      <a:lnTo>
                        <a:pt x="1410" y="190720"/>
                      </a:lnTo>
                      <a:lnTo>
                        <a:pt x="39906" y="5902"/>
                      </a:lnTo>
                      <a:lnTo>
                        <a:pt x="41140" y="0"/>
                      </a:lnTo>
                      <a:lnTo>
                        <a:pt x="46160" y="3524"/>
                      </a:lnTo>
                      <a:lnTo>
                        <a:pt x="128175" y="61489"/>
                      </a:lnTo>
                      <a:close/>
                    </a:path>
                  </a:pathLst>
                </a:custGeom>
                <a:grpFill/>
                <a:ln w="8809" cap="flat">
                  <a:noFill/>
                  <a:prstDash val="solid"/>
                  <a:miter/>
                </a:ln>
              </p:spPr>
              <p:txBody>
                <a:bodyPr rtlCol="0" anchor="ctr"/>
                <a:lstStyle/>
                <a:p>
                  <a:endParaRPr lang="en-US" sz="2400"/>
                </a:p>
              </p:txBody>
            </p:sp>
            <p:sp>
              <p:nvSpPr>
                <p:cNvPr id="4434" name="Freeform: Shape 4433">
                  <a:extLst>
                    <a:ext uri="{FF2B5EF4-FFF2-40B4-BE49-F238E27FC236}">
                      <a16:creationId xmlns:a16="http://schemas.microsoft.com/office/drawing/2014/main" id="{3774F79C-1B37-403F-BA7E-3DB9D648246B}"/>
                    </a:ext>
                  </a:extLst>
                </p:cNvPr>
                <p:cNvSpPr/>
                <p:nvPr/>
              </p:nvSpPr>
              <p:spPr>
                <a:xfrm>
                  <a:off x="6631866" y="3319214"/>
                  <a:ext cx="139009" cy="214064"/>
                </a:xfrm>
                <a:custGeom>
                  <a:avLst/>
                  <a:gdLst>
                    <a:gd name="connsiteX0" fmla="*/ 0 w 139009"/>
                    <a:gd name="connsiteY0" fmla="*/ 214065 h 214064"/>
                    <a:gd name="connsiteX1" fmla="*/ 3523 w 139009"/>
                    <a:gd name="connsiteY1" fmla="*/ 197151 h 214064"/>
                    <a:gd name="connsiteX2" fmla="*/ 2026 w 139009"/>
                    <a:gd name="connsiteY2" fmla="*/ 196358 h 214064"/>
                    <a:gd name="connsiteX3" fmla="*/ 4140 w 139009"/>
                    <a:gd name="connsiteY3" fmla="*/ 194244 h 214064"/>
                    <a:gd name="connsiteX4" fmla="*/ 41315 w 139009"/>
                    <a:gd name="connsiteY4" fmla="*/ 15592 h 214064"/>
                    <a:gd name="connsiteX5" fmla="*/ 40170 w 139009"/>
                    <a:gd name="connsiteY5" fmla="*/ 14711 h 214064"/>
                    <a:gd name="connsiteX6" fmla="*/ 41579 w 139009"/>
                    <a:gd name="connsiteY6" fmla="*/ 14183 h 214064"/>
                    <a:gd name="connsiteX7" fmla="*/ 44575 w 139009"/>
                    <a:gd name="connsiteY7" fmla="*/ 0 h 214064"/>
                    <a:gd name="connsiteX8" fmla="*/ 56555 w 139009"/>
                    <a:gd name="connsiteY8" fmla="*/ 8457 h 214064"/>
                    <a:gd name="connsiteX9" fmla="*/ 58053 w 139009"/>
                    <a:gd name="connsiteY9" fmla="*/ 7840 h 214064"/>
                    <a:gd name="connsiteX10" fmla="*/ 57700 w 139009"/>
                    <a:gd name="connsiteY10" fmla="*/ 9250 h 214064"/>
                    <a:gd name="connsiteX11" fmla="*/ 139010 w 139009"/>
                    <a:gd name="connsiteY11" fmla="*/ 66598 h 214064"/>
                    <a:gd name="connsiteX12" fmla="*/ 13831 w 139009"/>
                    <a:gd name="connsiteY12" fmla="*/ 199353 h 214064"/>
                    <a:gd name="connsiteX13" fmla="*/ 13126 w 139009"/>
                    <a:gd name="connsiteY13" fmla="*/ 202260 h 214064"/>
                    <a:gd name="connsiteX14" fmla="*/ 11804 w 139009"/>
                    <a:gd name="connsiteY14" fmla="*/ 201556 h 214064"/>
                    <a:gd name="connsiteX15" fmla="*/ 0 w 139009"/>
                    <a:gd name="connsiteY15" fmla="*/ 214065 h 214064"/>
                    <a:gd name="connsiteX16" fmla="*/ 54001 w 139009"/>
                    <a:gd name="connsiteY16" fmla="*/ 25018 h 214064"/>
                    <a:gd name="connsiteX17" fmla="*/ 18235 w 139009"/>
                    <a:gd name="connsiteY17" fmla="*/ 179885 h 214064"/>
                    <a:gd name="connsiteX18" fmla="*/ 121568 w 139009"/>
                    <a:gd name="connsiteY18" fmla="*/ 75055 h 214064"/>
                    <a:gd name="connsiteX19" fmla="*/ 54001 w 139009"/>
                    <a:gd name="connsiteY19" fmla="*/ 25018 h 214064"/>
                    <a:gd name="connsiteX20" fmla="*/ 55675 w 139009"/>
                    <a:gd name="connsiteY20" fmla="*/ 17795 h 214064"/>
                    <a:gd name="connsiteX21" fmla="*/ 126413 w 139009"/>
                    <a:gd name="connsiteY21" fmla="*/ 70122 h 214064"/>
                    <a:gd name="connsiteX22" fmla="*/ 128703 w 139009"/>
                    <a:gd name="connsiteY22" fmla="*/ 67743 h 214064"/>
                    <a:gd name="connsiteX23" fmla="*/ 56027 w 139009"/>
                    <a:gd name="connsiteY23" fmla="*/ 16473 h 214064"/>
                    <a:gd name="connsiteX24" fmla="*/ 55675 w 139009"/>
                    <a:gd name="connsiteY24" fmla="*/ 17795 h 214064"/>
                    <a:gd name="connsiteX25" fmla="*/ 47217 w 139009"/>
                    <a:gd name="connsiteY25" fmla="*/ 19997 h 214064"/>
                    <a:gd name="connsiteX26" fmla="*/ 37703 w 139009"/>
                    <a:gd name="connsiteY26" fmla="*/ 65717 h 214064"/>
                    <a:gd name="connsiteX27" fmla="*/ 48098 w 139009"/>
                    <a:gd name="connsiteY27" fmla="*/ 20614 h 214064"/>
                    <a:gd name="connsiteX28" fmla="*/ 47217 w 139009"/>
                    <a:gd name="connsiteY28" fmla="*/ 19997 h 2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9009" h="214064">
                      <a:moveTo>
                        <a:pt x="0" y="214065"/>
                      </a:moveTo>
                      <a:lnTo>
                        <a:pt x="3523" y="197151"/>
                      </a:lnTo>
                      <a:lnTo>
                        <a:pt x="2026" y="196358"/>
                      </a:lnTo>
                      <a:lnTo>
                        <a:pt x="4140" y="194244"/>
                      </a:lnTo>
                      <a:lnTo>
                        <a:pt x="41315" y="15592"/>
                      </a:lnTo>
                      <a:lnTo>
                        <a:pt x="40170" y="14711"/>
                      </a:lnTo>
                      <a:lnTo>
                        <a:pt x="41579" y="14183"/>
                      </a:lnTo>
                      <a:lnTo>
                        <a:pt x="44575" y="0"/>
                      </a:lnTo>
                      <a:lnTo>
                        <a:pt x="56555" y="8457"/>
                      </a:lnTo>
                      <a:lnTo>
                        <a:pt x="58053" y="7840"/>
                      </a:lnTo>
                      <a:lnTo>
                        <a:pt x="57700" y="9250"/>
                      </a:lnTo>
                      <a:lnTo>
                        <a:pt x="139010" y="66598"/>
                      </a:lnTo>
                      <a:lnTo>
                        <a:pt x="13831" y="199353"/>
                      </a:lnTo>
                      <a:lnTo>
                        <a:pt x="13126" y="202260"/>
                      </a:lnTo>
                      <a:lnTo>
                        <a:pt x="11804" y="201556"/>
                      </a:lnTo>
                      <a:lnTo>
                        <a:pt x="0" y="214065"/>
                      </a:lnTo>
                      <a:close/>
                      <a:moveTo>
                        <a:pt x="54001" y="25018"/>
                      </a:moveTo>
                      <a:lnTo>
                        <a:pt x="18235" y="179885"/>
                      </a:lnTo>
                      <a:lnTo>
                        <a:pt x="121568" y="75055"/>
                      </a:lnTo>
                      <a:lnTo>
                        <a:pt x="54001" y="25018"/>
                      </a:lnTo>
                      <a:close/>
                      <a:moveTo>
                        <a:pt x="55675" y="17795"/>
                      </a:moveTo>
                      <a:lnTo>
                        <a:pt x="126413" y="70122"/>
                      </a:lnTo>
                      <a:lnTo>
                        <a:pt x="128703" y="67743"/>
                      </a:lnTo>
                      <a:lnTo>
                        <a:pt x="56027" y="16473"/>
                      </a:lnTo>
                      <a:lnTo>
                        <a:pt x="55675" y="17795"/>
                      </a:lnTo>
                      <a:close/>
                      <a:moveTo>
                        <a:pt x="47217" y="19997"/>
                      </a:moveTo>
                      <a:lnTo>
                        <a:pt x="37703" y="65717"/>
                      </a:lnTo>
                      <a:lnTo>
                        <a:pt x="48098" y="20614"/>
                      </a:lnTo>
                      <a:lnTo>
                        <a:pt x="47217" y="19997"/>
                      </a:lnTo>
                      <a:close/>
                    </a:path>
                  </a:pathLst>
                </a:custGeom>
                <a:grpFill/>
                <a:ln w="8809" cap="flat">
                  <a:noFill/>
                  <a:prstDash val="solid"/>
                  <a:miter/>
                </a:ln>
              </p:spPr>
              <p:txBody>
                <a:bodyPr rtlCol="0" anchor="ctr"/>
                <a:lstStyle/>
                <a:p>
                  <a:endParaRPr lang="en-US" sz="2400"/>
                </a:p>
              </p:txBody>
            </p:sp>
          </p:grpSp>
          <p:grpSp>
            <p:nvGrpSpPr>
              <p:cNvPr id="4435" name="Graphic 4229">
                <a:extLst>
                  <a:ext uri="{FF2B5EF4-FFF2-40B4-BE49-F238E27FC236}">
                    <a16:creationId xmlns:a16="http://schemas.microsoft.com/office/drawing/2014/main" id="{78B44860-C74F-4724-A5FC-669C318DC020}"/>
                  </a:ext>
                </a:extLst>
              </p:cNvPr>
              <p:cNvGrpSpPr/>
              <p:nvPr/>
            </p:nvGrpSpPr>
            <p:grpSpPr>
              <a:xfrm>
                <a:off x="6621824" y="3416909"/>
                <a:ext cx="258287" cy="107825"/>
                <a:chOff x="6621824" y="3416909"/>
                <a:chExt cx="258287" cy="107825"/>
              </a:xfrm>
              <a:grpFill/>
            </p:grpSpPr>
            <p:sp>
              <p:nvSpPr>
                <p:cNvPr id="4436" name="Freeform: Shape 4435">
                  <a:extLst>
                    <a:ext uri="{FF2B5EF4-FFF2-40B4-BE49-F238E27FC236}">
                      <a16:creationId xmlns:a16="http://schemas.microsoft.com/office/drawing/2014/main" id="{E5850EE4-0121-4D4F-8320-A9BDE1794ABA}"/>
                    </a:ext>
                  </a:extLst>
                </p:cNvPr>
                <p:cNvSpPr/>
                <p:nvPr/>
              </p:nvSpPr>
              <p:spPr>
                <a:xfrm>
                  <a:off x="6634244" y="3421314"/>
                  <a:ext cx="239171" cy="98751"/>
                </a:xfrm>
                <a:custGeom>
                  <a:avLst/>
                  <a:gdLst>
                    <a:gd name="connsiteX0" fmla="*/ 168345 w 239171"/>
                    <a:gd name="connsiteY0" fmla="*/ 0 h 98751"/>
                    <a:gd name="connsiteX1" fmla="*/ 234590 w 239171"/>
                    <a:gd name="connsiteY1" fmla="*/ 92409 h 98751"/>
                    <a:gd name="connsiteX2" fmla="*/ 239171 w 239171"/>
                    <a:gd name="connsiteY2" fmla="*/ 98752 h 98751"/>
                    <a:gd name="connsiteX3" fmla="*/ 231419 w 239171"/>
                    <a:gd name="connsiteY3" fmla="*/ 98664 h 98751"/>
                    <a:gd name="connsiteX4" fmla="*/ 6519 w 239171"/>
                    <a:gd name="connsiteY4" fmla="*/ 96461 h 98751"/>
                    <a:gd name="connsiteX5" fmla="*/ 0 w 239171"/>
                    <a:gd name="connsiteY5" fmla="*/ 96373 h 98751"/>
                    <a:gd name="connsiteX6" fmla="*/ 5638 w 239171"/>
                    <a:gd name="connsiteY6" fmla="*/ 93114 h 98751"/>
                    <a:gd name="connsiteX7" fmla="*/ 163941 w 239171"/>
                    <a:gd name="connsiteY7" fmla="*/ 2467 h 98751"/>
                    <a:gd name="connsiteX8" fmla="*/ 168345 w 239171"/>
                    <a:gd name="connsiteY8" fmla="*/ 0 h 98751"/>
                    <a:gd name="connsiteX9" fmla="*/ 159624 w 239171"/>
                    <a:gd name="connsiteY9" fmla="*/ 5197 h 98751"/>
                    <a:gd name="connsiteX10" fmla="*/ 7488 w 239171"/>
                    <a:gd name="connsiteY10" fmla="*/ 96285 h 98751"/>
                    <a:gd name="connsiteX11" fmla="*/ 6607 w 239171"/>
                    <a:gd name="connsiteY11" fmla="*/ 93026 h 98751"/>
                    <a:gd name="connsiteX12" fmla="*/ 231507 w 239171"/>
                    <a:gd name="connsiteY12" fmla="*/ 90823 h 98751"/>
                    <a:gd name="connsiteX13" fmla="*/ 228336 w 239171"/>
                    <a:gd name="connsiteY13" fmla="*/ 97078 h 98751"/>
                    <a:gd name="connsiteX14" fmla="*/ 159976 w 239171"/>
                    <a:gd name="connsiteY14" fmla="*/ 5550 h 98751"/>
                    <a:gd name="connsiteX15" fmla="*/ 159624 w 239171"/>
                    <a:gd name="connsiteY15" fmla="*/ 5197 h 98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9171" h="98751">
                      <a:moveTo>
                        <a:pt x="168345" y="0"/>
                      </a:moveTo>
                      <a:lnTo>
                        <a:pt x="234590" y="92409"/>
                      </a:lnTo>
                      <a:lnTo>
                        <a:pt x="239171" y="98752"/>
                      </a:lnTo>
                      <a:lnTo>
                        <a:pt x="231419" y="98664"/>
                      </a:lnTo>
                      <a:lnTo>
                        <a:pt x="6519" y="96461"/>
                      </a:lnTo>
                      <a:lnTo>
                        <a:pt x="0" y="96373"/>
                      </a:lnTo>
                      <a:lnTo>
                        <a:pt x="5638" y="93114"/>
                      </a:lnTo>
                      <a:lnTo>
                        <a:pt x="163941" y="2467"/>
                      </a:lnTo>
                      <a:lnTo>
                        <a:pt x="168345" y="0"/>
                      </a:lnTo>
                      <a:close/>
                      <a:moveTo>
                        <a:pt x="159624" y="5197"/>
                      </a:moveTo>
                      <a:lnTo>
                        <a:pt x="7488" y="96285"/>
                      </a:lnTo>
                      <a:lnTo>
                        <a:pt x="6607" y="93026"/>
                      </a:lnTo>
                      <a:lnTo>
                        <a:pt x="231507" y="90823"/>
                      </a:lnTo>
                      <a:lnTo>
                        <a:pt x="228336" y="97078"/>
                      </a:lnTo>
                      <a:lnTo>
                        <a:pt x="159976" y="5550"/>
                      </a:lnTo>
                      <a:lnTo>
                        <a:pt x="159624" y="5197"/>
                      </a:lnTo>
                      <a:close/>
                    </a:path>
                  </a:pathLst>
                </a:custGeom>
                <a:grpFill/>
                <a:ln w="8809" cap="flat">
                  <a:noFill/>
                  <a:prstDash val="solid"/>
                  <a:miter/>
                </a:ln>
              </p:spPr>
              <p:txBody>
                <a:bodyPr rtlCol="0" anchor="ctr"/>
                <a:lstStyle/>
                <a:p>
                  <a:endParaRPr lang="en-US" sz="2400"/>
                </a:p>
              </p:txBody>
            </p:sp>
            <p:sp>
              <p:nvSpPr>
                <p:cNvPr id="4437" name="Freeform: Shape 4436">
                  <a:extLst>
                    <a:ext uri="{FF2B5EF4-FFF2-40B4-BE49-F238E27FC236}">
                      <a16:creationId xmlns:a16="http://schemas.microsoft.com/office/drawing/2014/main" id="{B94D276E-696D-42B7-83D0-3353ED9C09D2}"/>
                    </a:ext>
                  </a:extLst>
                </p:cNvPr>
                <p:cNvSpPr/>
                <p:nvPr/>
              </p:nvSpPr>
              <p:spPr>
                <a:xfrm>
                  <a:off x="6621824" y="3416909"/>
                  <a:ext cx="258287" cy="107825"/>
                </a:xfrm>
                <a:custGeom>
                  <a:avLst/>
                  <a:gdLst>
                    <a:gd name="connsiteX0" fmla="*/ 241197 w 258287"/>
                    <a:gd name="connsiteY0" fmla="*/ 107825 h 107825"/>
                    <a:gd name="connsiteX1" fmla="*/ 240140 w 258287"/>
                    <a:gd name="connsiteY1" fmla="*/ 106416 h 107825"/>
                    <a:gd name="connsiteX2" fmla="*/ 20349 w 258287"/>
                    <a:gd name="connsiteY2" fmla="*/ 104301 h 107825"/>
                    <a:gd name="connsiteX3" fmla="*/ 17795 w 258287"/>
                    <a:gd name="connsiteY3" fmla="*/ 105887 h 107825"/>
                    <a:gd name="connsiteX4" fmla="*/ 17354 w 258287"/>
                    <a:gd name="connsiteY4" fmla="*/ 104301 h 107825"/>
                    <a:gd name="connsiteX5" fmla="*/ 0 w 258287"/>
                    <a:gd name="connsiteY5" fmla="*/ 104125 h 107825"/>
                    <a:gd name="connsiteX6" fmla="*/ 14976 w 258287"/>
                    <a:gd name="connsiteY6" fmla="*/ 95492 h 107825"/>
                    <a:gd name="connsiteX7" fmla="*/ 14623 w 258287"/>
                    <a:gd name="connsiteY7" fmla="*/ 93995 h 107825"/>
                    <a:gd name="connsiteX8" fmla="*/ 17618 w 258287"/>
                    <a:gd name="connsiteY8" fmla="*/ 93995 h 107825"/>
                    <a:gd name="connsiteX9" fmla="*/ 181823 w 258287"/>
                    <a:gd name="connsiteY9" fmla="*/ 0 h 107825"/>
                    <a:gd name="connsiteX10" fmla="*/ 247628 w 258287"/>
                    <a:gd name="connsiteY10" fmla="*/ 91792 h 107825"/>
                    <a:gd name="connsiteX11" fmla="*/ 249390 w 258287"/>
                    <a:gd name="connsiteY11" fmla="*/ 91792 h 107825"/>
                    <a:gd name="connsiteX12" fmla="*/ 248685 w 258287"/>
                    <a:gd name="connsiteY12" fmla="*/ 93290 h 107825"/>
                    <a:gd name="connsiteX13" fmla="*/ 258287 w 258287"/>
                    <a:gd name="connsiteY13" fmla="*/ 106680 h 107825"/>
                    <a:gd name="connsiteX14" fmla="*/ 241990 w 258287"/>
                    <a:gd name="connsiteY14" fmla="*/ 106504 h 107825"/>
                    <a:gd name="connsiteX15" fmla="*/ 241197 w 258287"/>
                    <a:gd name="connsiteY15" fmla="*/ 107825 h 107825"/>
                    <a:gd name="connsiteX16" fmla="*/ 184554 w 258287"/>
                    <a:gd name="connsiteY16" fmla="*/ 99104 h 107825"/>
                    <a:gd name="connsiteX17" fmla="*/ 235031 w 258287"/>
                    <a:gd name="connsiteY17" fmla="*/ 99633 h 107825"/>
                    <a:gd name="connsiteX18" fmla="*/ 234326 w 258287"/>
                    <a:gd name="connsiteY18" fmla="*/ 98664 h 107825"/>
                    <a:gd name="connsiteX19" fmla="*/ 184554 w 258287"/>
                    <a:gd name="connsiteY19" fmla="*/ 99104 h 107825"/>
                    <a:gd name="connsiteX20" fmla="*/ 171164 w 258287"/>
                    <a:gd name="connsiteY20" fmla="*/ 14007 h 107825"/>
                    <a:gd name="connsiteX21" fmla="*/ 37880 w 258287"/>
                    <a:gd name="connsiteY21" fmla="*/ 93818 h 107825"/>
                    <a:gd name="connsiteX22" fmla="*/ 229393 w 258287"/>
                    <a:gd name="connsiteY22" fmla="*/ 91969 h 107825"/>
                    <a:gd name="connsiteX23" fmla="*/ 171164 w 258287"/>
                    <a:gd name="connsiteY23" fmla="*/ 14007 h 107825"/>
                    <a:gd name="connsiteX24" fmla="*/ 176890 w 258287"/>
                    <a:gd name="connsiteY24" fmla="*/ 10483 h 107825"/>
                    <a:gd name="connsiteX25" fmla="*/ 237673 w 258287"/>
                    <a:gd name="connsiteY25" fmla="*/ 91880 h 107825"/>
                    <a:gd name="connsiteX26" fmla="*/ 239347 w 258287"/>
                    <a:gd name="connsiteY26" fmla="*/ 91880 h 107825"/>
                    <a:gd name="connsiteX27" fmla="*/ 179885 w 258287"/>
                    <a:gd name="connsiteY27" fmla="*/ 8897 h 107825"/>
                    <a:gd name="connsiteX28" fmla="*/ 176890 w 258287"/>
                    <a:gd name="connsiteY28" fmla="*/ 10483 h 10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8287" h="107825">
                      <a:moveTo>
                        <a:pt x="241197" y="107825"/>
                      </a:moveTo>
                      <a:lnTo>
                        <a:pt x="240140" y="106416"/>
                      </a:lnTo>
                      <a:lnTo>
                        <a:pt x="20349" y="104301"/>
                      </a:lnTo>
                      <a:lnTo>
                        <a:pt x="17795" y="105887"/>
                      </a:lnTo>
                      <a:lnTo>
                        <a:pt x="17354" y="104301"/>
                      </a:lnTo>
                      <a:lnTo>
                        <a:pt x="0" y="104125"/>
                      </a:lnTo>
                      <a:lnTo>
                        <a:pt x="14976" y="95492"/>
                      </a:lnTo>
                      <a:lnTo>
                        <a:pt x="14623" y="93995"/>
                      </a:lnTo>
                      <a:lnTo>
                        <a:pt x="17618" y="93995"/>
                      </a:lnTo>
                      <a:lnTo>
                        <a:pt x="181823" y="0"/>
                      </a:lnTo>
                      <a:lnTo>
                        <a:pt x="247628" y="91792"/>
                      </a:lnTo>
                      <a:lnTo>
                        <a:pt x="249390" y="91792"/>
                      </a:lnTo>
                      <a:lnTo>
                        <a:pt x="248685" y="93290"/>
                      </a:lnTo>
                      <a:lnTo>
                        <a:pt x="258287" y="106680"/>
                      </a:lnTo>
                      <a:lnTo>
                        <a:pt x="241990" y="106504"/>
                      </a:lnTo>
                      <a:lnTo>
                        <a:pt x="241197" y="107825"/>
                      </a:lnTo>
                      <a:close/>
                      <a:moveTo>
                        <a:pt x="184554" y="99104"/>
                      </a:moveTo>
                      <a:lnTo>
                        <a:pt x="235031" y="99633"/>
                      </a:lnTo>
                      <a:lnTo>
                        <a:pt x="234326" y="98664"/>
                      </a:lnTo>
                      <a:lnTo>
                        <a:pt x="184554" y="99104"/>
                      </a:lnTo>
                      <a:close/>
                      <a:moveTo>
                        <a:pt x="171164" y="14007"/>
                      </a:moveTo>
                      <a:lnTo>
                        <a:pt x="37880" y="93818"/>
                      </a:lnTo>
                      <a:lnTo>
                        <a:pt x="229393" y="91969"/>
                      </a:lnTo>
                      <a:lnTo>
                        <a:pt x="171164" y="14007"/>
                      </a:lnTo>
                      <a:close/>
                      <a:moveTo>
                        <a:pt x="176890" y="10483"/>
                      </a:moveTo>
                      <a:lnTo>
                        <a:pt x="237673" y="91880"/>
                      </a:lnTo>
                      <a:lnTo>
                        <a:pt x="239347" y="91880"/>
                      </a:lnTo>
                      <a:lnTo>
                        <a:pt x="179885" y="8897"/>
                      </a:lnTo>
                      <a:lnTo>
                        <a:pt x="176890" y="10483"/>
                      </a:lnTo>
                      <a:close/>
                    </a:path>
                  </a:pathLst>
                </a:custGeom>
                <a:grpFill/>
                <a:ln w="8809" cap="flat">
                  <a:noFill/>
                  <a:prstDash val="solid"/>
                  <a:miter/>
                </a:ln>
              </p:spPr>
              <p:txBody>
                <a:bodyPr rtlCol="0" anchor="ctr"/>
                <a:lstStyle/>
                <a:p>
                  <a:endParaRPr lang="en-US" sz="2400"/>
                </a:p>
              </p:txBody>
            </p:sp>
          </p:grpSp>
          <p:grpSp>
            <p:nvGrpSpPr>
              <p:cNvPr id="4438" name="Graphic 4229">
                <a:extLst>
                  <a:ext uri="{FF2B5EF4-FFF2-40B4-BE49-F238E27FC236}">
                    <a16:creationId xmlns:a16="http://schemas.microsoft.com/office/drawing/2014/main" id="{78B44860-C74F-4724-A5FC-669C318DC020}"/>
                  </a:ext>
                </a:extLst>
              </p:cNvPr>
              <p:cNvGrpSpPr/>
              <p:nvPr/>
            </p:nvGrpSpPr>
            <p:grpSpPr>
              <a:xfrm>
                <a:off x="6702781" y="3506763"/>
                <a:ext cx="258815" cy="112934"/>
                <a:chOff x="6702781" y="3506763"/>
                <a:chExt cx="258815" cy="112934"/>
              </a:xfrm>
              <a:grpFill/>
            </p:grpSpPr>
            <p:sp>
              <p:nvSpPr>
                <p:cNvPr id="4439" name="Freeform: Shape 4438">
                  <a:extLst>
                    <a:ext uri="{FF2B5EF4-FFF2-40B4-BE49-F238E27FC236}">
                      <a16:creationId xmlns:a16="http://schemas.microsoft.com/office/drawing/2014/main" id="{2E65DBE0-B93C-40FF-ACFB-027E53B4886F}"/>
                    </a:ext>
                  </a:extLst>
                </p:cNvPr>
                <p:cNvSpPr/>
                <p:nvPr/>
              </p:nvSpPr>
              <p:spPr>
                <a:xfrm>
                  <a:off x="6714321" y="3511168"/>
                  <a:ext cx="239435" cy="104477"/>
                </a:xfrm>
                <a:custGeom>
                  <a:avLst/>
                  <a:gdLst>
                    <a:gd name="connsiteX0" fmla="*/ 225164 w 239435"/>
                    <a:gd name="connsiteY0" fmla="*/ 103068 h 104477"/>
                    <a:gd name="connsiteX1" fmla="*/ 148348 w 239435"/>
                    <a:gd name="connsiteY1" fmla="*/ 7312 h 104477"/>
                    <a:gd name="connsiteX2" fmla="*/ 153105 w 239435"/>
                    <a:gd name="connsiteY2" fmla="*/ 8280 h 104477"/>
                    <a:gd name="connsiteX3" fmla="*/ 8457 w 239435"/>
                    <a:gd name="connsiteY3" fmla="*/ 83335 h 104477"/>
                    <a:gd name="connsiteX4" fmla="*/ 7664 w 239435"/>
                    <a:gd name="connsiteY4" fmla="*/ 79195 h 104477"/>
                    <a:gd name="connsiteX5" fmla="*/ 225164 w 239435"/>
                    <a:gd name="connsiteY5" fmla="*/ 103068 h 104477"/>
                    <a:gd name="connsiteX6" fmla="*/ 239435 w 239435"/>
                    <a:gd name="connsiteY6" fmla="*/ 104478 h 104477"/>
                    <a:gd name="connsiteX7" fmla="*/ 7224 w 239435"/>
                    <a:gd name="connsiteY7" fmla="*/ 83512 h 104477"/>
                    <a:gd name="connsiteX8" fmla="*/ 0 w 239435"/>
                    <a:gd name="connsiteY8" fmla="*/ 82895 h 104477"/>
                    <a:gd name="connsiteX9" fmla="*/ 6431 w 239435"/>
                    <a:gd name="connsiteY9" fmla="*/ 79371 h 104477"/>
                    <a:gd name="connsiteX10" fmla="*/ 149581 w 239435"/>
                    <a:gd name="connsiteY10" fmla="*/ 1497 h 104477"/>
                    <a:gd name="connsiteX11" fmla="*/ 152312 w 239435"/>
                    <a:gd name="connsiteY11" fmla="*/ 0 h 104477"/>
                    <a:gd name="connsiteX12" fmla="*/ 154338 w 239435"/>
                    <a:gd name="connsiteY12" fmla="*/ 2467 h 104477"/>
                    <a:gd name="connsiteX13" fmla="*/ 239435 w 239435"/>
                    <a:gd name="connsiteY13" fmla="*/ 104478 h 10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9435" h="104477">
                      <a:moveTo>
                        <a:pt x="225164" y="103068"/>
                      </a:moveTo>
                      <a:lnTo>
                        <a:pt x="148348" y="7312"/>
                      </a:lnTo>
                      <a:lnTo>
                        <a:pt x="153105" y="8280"/>
                      </a:lnTo>
                      <a:lnTo>
                        <a:pt x="8457" y="83335"/>
                      </a:lnTo>
                      <a:lnTo>
                        <a:pt x="7664" y="79195"/>
                      </a:lnTo>
                      <a:lnTo>
                        <a:pt x="225164" y="103068"/>
                      </a:lnTo>
                      <a:close/>
                      <a:moveTo>
                        <a:pt x="239435" y="104478"/>
                      </a:moveTo>
                      <a:lnTo>
                        <a:pt x="7224" y="83512"/>
                      </a:lnTo>
                      <a:lnTo>
                        <a:pt x="0" y="82895"/>
                      </a:lnTo>
                      <a:lnTo>
                        <a:pt x="6431" y="79371"/>
                      </a:lnTo>
                      <a:lnTo>
                        <a:pt x="149581" y="1497"/>
                      </a:lnTo>
                      <a:lnTo>
                        <a:pt x="152312" y="0"/>
                      </a:lnTo>
                      <a:lnTo>
                        <a:pt x="154338" y="2467"/>
                      </a:lnTo>
                      <a:lnTo>
                        <a:pt x="239435" y="104478"/>
                      </a:lnTo>
                      <a:close/>
                    </a:path>
                  </a:pathLst>
                </a:custGeom>
                <a:grpFill/>
                <a:ln w="8809" cap="flat">
                  <a:noFill/>
                  <a:prstDash val="solid"/>
                  <a:miter/>
                </a:ln>
              </p:spPr>
              <p:txBody>
                <a:bodyPr rtlCol="0" anchor="ctr"/>
                <a:lstStyle/>
                <a:p>
                  <a:endParaRPr lang="en-US" sz="2400"/>
                </a:p>
              </p:txBody>
            </p:sp>
            <p:sp>
              <p:nvSpPr>
                <p:cNvPr id="4440" name="Freeform: Shape 4439">
                  <a:extLst>
                    <a:ext uri="{FF2B5EF4-FFF2-40B4-BE49-F238E27FC236}">
                      <a16:creationId xmlns:a16="http://schemas.microsoft.com/office/drawing/2014/main" id="{DCF95052-EAB1-4862-B247-08EE1D4A3E56}"/>
                    </a:ext>
                  </a:extLst>
                </p:cNvPr>
                <p:cNvSpPr/>
                <p:nvPr/>
              </p:nvSpPr>
              <p:spPr>
                <a:xfrm>
                  <a:off x="6702781" y="3506763"/>
                  <a:ext cx="258815" cy="112934"/>
                </a:xfrm>
                <a:custGeom>
                  <a:avLst/>
                  <a:gdLst>
                    <a:gd name="connsiteX0" fmla="*/ 258816 w 258815"/>
                    <a:gd name="connsiteY0" fmla="*/ 112934 h 112934"/>
                    <a:gd name="connsiteX1" fmla="*/ 244457 w 258815"/>
                    <a:gd name="connsiteY1" fmla="*/ 111613 h 112934"/>
                    <a:gd name="connsiteX2" fmla="*/ 244457 w 258815"/>
                    <a:gd name="connsiteY2" fmla="*/ 111613 h 112934"/>
                    <a:gd name="connsiteX3" fmla="*/ 243488 w 258815"/>
                    <a:gd name="connsiteY3" fmla="*/ 111525 h 112934"/>
                    <a:gd name="connsiteX4" fmla="*/ 20085 w 258815"/>
                    <a:gd name="connsiteY4" fmla="*/ 91352 h 112934"/>
                    <a:gd name="connsiteX5" fmla="*/ 17530 w 258815"/>
                    <a:gd name="connsiteY5" fmla="*/ 92673 h 112934"/>
                    <a:gd name="connsiteX6" fmla="*/ 17178 w 258815"/>
                    <a:gd name="connsiteY6" fmla="*/ 91088 h 112934"/>
                    <a:gd name="connsiteX7" fmla="*/ 0 w 258815"/>
                    <a:gd name="connsiteY7" fmla="*/ 89502 h 112934"/>
                    <a:gd name="connsiteX8" fmla="*/ 15240 w 258815"/>
                    <a:gd name="connsiteY8" fmla="*/ 81221 h 112934"/>
                    <a:gd name="connsiteX9" fmla="*/ 14888 w 258815"/>
                    <a:gd name="connsiteY9" fmla="*/ 79548 h 112934"/>
                    <a:gd name="connsiteX10" fmla="*/ 17707 w 258815"/>
                    <a:gd name="connsiteY10" fmla="*/ 79900 h 112934"/>
                    <a:gd name="connsiteX11" fmla="*/ 151783 w 258815"/>
                    <a:gd name="connsiteY11" fmla="*/ 6959 h 112934"/>
                    <a:gd name="connsiteX12" fmla="*/ 151343 w 258815"/>
                    <a:gd name="connsiteY12" fmla="*/ 6431 h 112934"/>
                    <a:gd name="connsiteX13" fmla="*/ 152400 w 258815"/>
                    <a:gd name="connsiteY13" fmla="*/ 6607 h 112934"/>
                    <a:gd name="connsiteX14" fmla="*/ 164469 w 258815"/>
                    <a:gd name="connsiteY14" fmla="*/ 0 h 112934"/>
                    <a:gd name="connsiteX15" fmla="*/ 173542 w 258815"/>
                    <a:gd name="connsiteY15" fmla="*/ 10923 h 112934"/>
                    <a:gd name="connsiteX16" fmla="*/ 174511 w 258815"/>
                    <a:gd name="connsiteY16" fmla="*/ 11099 h 112934"/>
                    <a:gd name="connsiteX17" fmla="*/ 173983 w 258815"/>
                    <a:gd name="connsiteY17" fmla="*/ 11364 h 112934"/>
                    <a:gd name="connsiteX18" fmla="*/ 258816 w 258815"/>
                    <a:gd name="connsiteY18" fmla="*/ 112934 h 112934"/>
                    <a:gd name="connsiteX19" fmla="*/ 238555 w 258815"/>
                    <a:gd name="connsiteY19" fmla="*/ 104389 h 112934"/>
                    <a:gd name="connsiteX20" fmla="*/ 243135 w 258815"/>
                    <a:gd name="connsiteY20" fmla="*/ 104830 h 112934"/>
                    <a:gd name="connsiteX21" fmla="*/ 167992 w 258815"/>
                    <a:gd name="connsiteY21" fmla="*/ 14799 h 112934"/>
                    <a:gd name="connsiteX22" fmla="*/ 167111 w 258815"/>
                    <a:gd name="connsiteY22" fmla="*/ 15328 h 112934"/>
                    <a:gd name="connsiteX23" fmla="*/ 238555 w 258815"/>
                    <a:gd name="connsiteY23" fmla="*/ 104389 h 112934"/>
                    <a:gd name="connsiteX24" fmla="*/ 37880 w 258815"/>
                    <a:gd name="connsiteY24" fmla="*/ 82190 h 112934"/>
                    <a:gd name="connsiteX25" fmla="*/ 228952 w 258815"/>
                    <a:gd name="connsiteY25" fmla="*/ 103156 h 112934"/>
                    <a:gd name="connsiteX26" fmla="*/ 160945 w 258815"/>
                    <a:gd name="connsiteY26" fmla="*/ 18323 h 112934"/>
                    <a:gd name="connsiteX27" fmla="*/ 37880 w 258815"/>
                    <a:gd name="connsiteY27" fmla="*/ 82190 h 112934"/>
                    <a:gd name="connsiteX28" fmla="*/ 156188 w 258815"/>
                    <a:gd name="connsiteY28" fmla="*/ 12421 h 112934"/>
                    <a:gd name="connsiteX29" fmla="*/ 123506 w 258815"/>
                    <a:gd name="connsiteY29" fmla="*/ 30216 h 112934"/>
                    <a:gd name="connsiteX30" fmla="*/ 156628 w 258815"/>
                    <a:gd name="connsiteY30" fmla="*/ 13038 h 112934"/>
                    <a:gd name="connsiteX31" fmla="*/ 156188 w 258815"/>
                    <a:gd name="connsiteY31" fmla="*/ 12421 h 112934"/>
                    <a:gd name="connsiteX32" fmla="*/ 162795 w 258815"/>
                    <a:gd name="connsiteY32" fmla="*/ 8809 h 112934"/>
                    <a:gd name="connsiteX33" fmla="*/ 163147 w 258815"/>
                    <a:gd name="connsiteY33" fmla="*/ 8897 h 112934"/>
                    <a:gd name="connsiteX34" fmla="*/ 162971 w 258815"/>
                    <a:gd name="connsiteY34" fmla="*/ 8721 h 112934"/>
                    <a:gd name="connsiteX35" fmla="*/ 162795 w 258815"/>
                    <a:gd name="connsiteY35" fmla="*/ 8809 h 11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8815" h="112934">
                      <a:moveTo>
                        <a:pt x="258816" y="112934"/>
                      </a:moveTo>
                      <a:lnTo>
                        <a:pt x="244457" y="111613"/>
                      </a:lnTo>
                      <a:lnTo>
                        <a:pt x="244457" y="111613"/>
                      </a:lnTo>
                      <a:lnTo>
                        <a:pt x="243488" y="111525"/>
                      </a:lnTo>
                      <a:lnTo>
                        <a:pt x="20085" y="91352"/>
                      </a:lnTo>
                      <a:lnTo>
                        <a:pt x="17530" y="92673"/>
                      </a:lnTo>
                      <a:lnTo>
                        <a:pt x="17178" y="91088"/>
                      </a:lnTo>
                      <a:lnTo>
                        <a:pt x="0" y="89502"/>
                      </a:lnTo>
                      <a:lnTo>
                        <a:pt x="15240" y="81221"/>
                      </a:lnTo>
                      <a:lnTo>
                        <a:pt x="14888" y="79548"/>
                      </a:lnTo>
                      <a:lnTo>
                        <a:pt x="17707" y="79900"/>
                      </a:lnTo>
                      <a:lnTo>
                        <a:pt x="151783" y="6959"/>
                      </a:lnTo>
                      <a:lnTo>
                        <a:pt x="151343" y="6431"/>
                      </a:lnTo>
                      <a:lnTo>
                        <a:pt x="152400" y="6607"/>
                      </a:lnTo>
                      <a:lnTo>
                        <a:pt x="164469" y="0"/>
                      </a:lnTo>
                      <a:lnTo>
                        <a:pt x="173542" y="10923"/>
                      </a:lnTo>
                      <a:lnTo>
                        <a:pt x="174511" y="11099"/>
                      </a:lnTo>
                      <a:lnTo>
                        <a:pt x="173983" y="11364"/>
                      </a:lnTo>
                      <a:lnTo>
                        <a:pt x="258816" y="112934"/>
                      </a:lnTo>
                      <a:close/>
                      <a:moveTo>
                        <a:pt x="238555" y="104389"/>
                      </a:moveTo>
                      <a:lnTo>
                        <a:pt x="243135" y="104830"/>
                      </a:lnTo>
                      <a:lnTo>
                        <a:pt x="167992" y="14799"/>
                      </a:lnTo>
                      <a:lnTo>
                        <a:pt x="167111" y="15328"/>
                      </a:lnTo>
                      <a:lnTo>
                        <a:pt x="238555" y="104389"/>
                      </a:lnTo>
                      <a:close/>
                      <a:moveTo>
                        <a:pt x="37880" y="82190"/>
                      </a:moveTo>
                      <a:lnTo>
                        <a:pt x="228952" y="103156"/>
                      </a:lnTo>
                      <a:lnTo>
                        <a:pt x="160945" y="18323"/>
                      </a:lnTo>
                      <a:lnTo>
                        <a:pt x="37880" y="82190"/>
                      </a:lnTo>
                      <a:close/>
                      <a:moveTo>
                        <a:pt x="156188" y="12421"/>
                      </a:moveTo>
                      <a:lnTo>
                        <a:pt x="123506" y="30216"/>
                      </a:lnTo>
                      <a:lnTo>
                        <a:pt x="156628" y="13038"/>
                      </a:lnTo>
                      <a:lnTo>
                        <a:pt x="156188" y="12421"/>
                      </a:lnTo>
                      <a:close/>
                      <a:moveTo>
                        <a:pt x="162795" y="8809"/>
                      </a:moveTo>
                      <a:lnTo>
                        <a:pt x="163147" y="8897"/>
                      </a:lnTo>
                      <a:lnTo>
                        <a:pt x="162971" y="8721"/>
                      </a:lnTo>
                      <a:lnTo>
                        <a:pt x="162795" y="8809"/>
                      </a:lnTo>
                      <a:close/>
                    </a:path>
                  </a:pathLst>
                </a:custGeom>
                <a:grpFill/>
                <a:ln w="8809" cap="flat">
                  <a:noFill/>
                  <a:prstDash val="solid"/>
                  <a:miter/>
                </a:ln>
              </p:spPr>
              <p:txBody>
                <a:bodyPr rtlCol="0" anchor="ctr"/>
                <a:lstStyle/>
                <a:p>
                  <a:endParaRPr lang="en-US" sz="2400"/>
                </a:p>
              </p:txBody>
            </p:sp>
          </p:grpSp>
          <p:grpSp>
            <p:nvGrpSpPr>
              <p:cNvPr id="4441" name="Graphic 4229">
                <a:extLst>
                  <a:ext uri="{FF2B5EF4-FFF2-40B4-BE49-F238E27FC236}">
                    <a16:creationId xmlns:a16="http://schemas.microsoft.com/office/drawing/2014/main" id="{78B44860-C74F-4724-A5FC-669C318DC020}"/>
                  </a:ext>
                </a:extLst>
              </p:cNvPr>
              <p:cNvGrpSpPr/>
              <p:nvPr/>
            </p:nvGrpSpPr>
            <p:grpSpPr>
              <a:xfrm>
                <a:off x="6707009" y="3582347"/>
                <a:ext cx="227102" cy="210012"/>
                <a:chOff x="6707009" y="3582347"/>
                <a:chExt cx="227102" cy="210012"/>
              </a:xfrm>
              <a:grpFill/>
            </p:grpSpPr>
            <p:sp>
              <p:nvSpPr>
                <p:cNvPr id="4442" name="Freeform: Shape 4441">
                  <a:extLst>
                    <a:ext uri="{FF2B5EF4-FFF2-40B4-BE49-F238E27FC236}">
                      <a16:creationId xmlns:a16="http://schemas.microsoft.com/office/drawing/2014/main" id="{46420F3D-BBE9-4218-A64D-984B77D7FAB4}"/>
                    </a:ext>
                  </a:extLst>
                </p:cNvPr>
                <p:cNvSpPr/>
                <p:nvPr/>
              </p:nvSpPr>
              <p:spPr>
                <a:xfrm>
                  <a:off x="6716258" y="3588777"/>
                  <a:ext cx="213272" cy="197150"/>
                </a:xfrm>
                <a:custGeom>
                  <a:avLst/>
                  <a:gdLst>
                    <a:gd name="connsiteX0" fmla="*/ 145969 w 213272"/>
                    <a:gd name="connsiteY0" fmla="*/ 188077 h 197150"/>
                    <a:gd name="connsiteX1" fmla="*/ 204375 w 213272"/>
                    <a:gd name="connsiteY1" fmla="*/ 65100 h 197150"/>
                    <a:gd name="connsiteX2" fmla="*/ 206753 w 213272"/>
                    <a:gd name="connsiteY2" fmla="*/ 70386 h 197150"/>
                    <a:gd name="connsiteX3" fmla="*/ 4933 w 213272"/>
                    <a:gd name="connsiteY3" fmla="*/ 5726 h 197150"/>
                    <a:gd name="connsiteX4" fmla="*/ 7135 w 213272"/>
                    <a:gd name="connsiteY4" fmla="*/ 2554 h 197150"/>
                    <a:gd name="connsiteX5" fmla="*/ 145969 w 213272"/>
                    <a:gd name="connsiteY5" fmla="*/ 188077 h 197150"/>
                    <a:gd name="connsiteX6" fmla="*/ 152929 w 213272"/>
                    <a:gd name="connsiteY6" fmla="*/ 197151 h 197150"/>
                    <a:gd name="connsiteX7" fmla="*/ 3876 w 213272"/>
                    <a:gd name="connsiteY7" fmla="*/ 5021 h 197150"/>
                    <a:gd name="connsiteX8" fmla="*/ 0 w 213272"/>
                    <a:gd name="connsiteY8" fmla="*/ 0 h 197150"/>
                    <a:gd name="connsiteX9" fmla="*/ 6167 w 213272"/>
                    <a:gd name="connsiteY9" fmla="*/ 1850 h 197150"/>
                    <a:gd name="connsiteX10" fmla="*/ 209044 w 213272"/>
                    <a:gd name="connsiteY10" fmla="*/ 63074 h 197150"/>
                    <a:gd name="connsiteX11" fmla="*/ 213272 w 213272"/>
                    <a:gd name="connsiteY11" fmla="*/ 64307 h 197150"/>
                    <a:gd name="connsiteX12" fmla="*/ 211422 w 213272"/>
                    <a:gd name="connsiteY12" fmla="*/ 68360 h 197150"/>
                    <a:gd name="connsiteX13" fmla="*/ 152929 w 213272"/>
                    <a:gd name="connsiteY13" fmla="*/ 197151 h 19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3272" h="197150">
                      <a:moveTo>
                        <a:pt x="145969" y="188077"/>
                      </a:moveTo>
                      <a:lnTo>
                        <a:pt x="204375" y="65100"/>
                      </a:lnTo>
                      <a:lnTo>
                        <a:pt x="206753" y="70386"/>
                      </a:lnTo>
                      <a:lnTo>
                        <a:pt x="4933" y="5726"/>
                      </a:lnTo>
                      <a:lnTo>
                        <a:pt x="7135" y="2554"/>
                      </a:lnTo>
                      <a:lnTo>
                        <a:pt x="145969" y="188077"/>
                      </a:lnTo>
                      <a:close/>
                      <a:moveTo>
                        <a:pt x="152929" y="197151"/>
                      </a:moveTo>
                      <a:lnTo>
                        <a:pt x="3876" y="5021"/>
                      </a:lnTo>
                      <a:lnTo>
                        <a:pt x="0" y="0"/>
                      </a:lnTo>
                      <a:lnTo>
                        <a:pt x="6167" y="1850"/>
                      </a:lnTo>
                      <a:lnTo>
                        <a:pt x="209044" y="63074"/>
                      </a:lnTo>
                      <a:lnTo>
                        <a:pt x="213272" y="64307"/>
                      </a:lnTo>
                      <a:lnTo>
                        <a:pt x="211422" y="68360"/>
                      </a:lnTo>
                      <a:lnTo>
                        <a:pt x="152929" y="197151"/>
                      </a:lnTo>
                      <a:close/>
                    </a:path>
                  </a:pathLst>
                </a:custGeom>
                <a:grpFill/>
                <a:ln w="8809" cap="flat">
                  <a:noFill/>
                  <a:prstDash val="solid"/>
                  <a:miter/>
                </a:ln>
              </p:spPr>
              <p:txBody>
                <a:bodyPr rtlCol="0" anchor="ctr"/>
                <a:lstStyle/>
                <a:p>
                  <a:endParaRPr lang="en-US" sz="2400"/>
                </a:p>
              </p:txBody>
            </p:sp>
            <p:sp>
              <p:nvSpPr>
                <p:cNvPr id="4443" name="Freeform: Shape 4442">
                  <a:extLst>
                    <a:ext uri="{FF2B5EF4-FFF2-40B4-BE49-F238E27FC236}">
                      <a16:creationId xmlns:a16="http://schemas.microsoft.com/office/drawing/2014/main" id="{48738FE1-D318-4D44-A213-71DF0818DA8C}"/>
                    </a:ext>
                  </a:extLst>
                </p:cNvPr>
                <p:cNvSpPr/>
                <p:nvPr/>
              </p:nvSpPr>
              <p:spPr>
                <a:xfrm>
                  <a:off x="6707009" y="3582347"/>
                  <a:ext cx="227102" cy="210012"/>
                </a:xfrm>
                <a:custGeom>
                  <a:avLst/>
                  <a:gdLst>
                    <a:gd name="connsiteX0" fmla="*/ 162883 w 227102"/>
                    <a:gd name="connsiteY0" fmla="*/ 210012 h 210012"/>
                    <a:gd name="connsiteX1" fmla="*/ 11452 w 227102"/>
                    <a:gd name="connsiteY1" fmla="*/ 14799 h 210012"/>
                    <a:gd name="connsiteX2" fmla="*/ 8721 w 227102"/>
                    <a:gd name="connsiteY2" fmla="*/ 13918 h 210012"/>
                    <a:gd name="connsiteX3" fmla="*/ 9690 w 227102"/>
                    <a:gd name="connsiteY3" fmla="*/ 12509 h 210012"/>
                    <a:gd name="connsiteX4" fmla="*/ 0 w 227102"/>
                    <a:gd name="connsiteY4" fmla="*/ 0 h 210012"/>
                    <a:gd name="connsiteX5" fmla="*/ 15152 w 227102"/>
                    <a:gd name="connsiteY5" fmla="*/ 4581 h 210012"/>
                    <a:gd name="connsiteX6" fmla="*/ 16209 w 227102"/>
                    <a:gd name="connsiteY6" fmla="*/ 3083 h 210012"/>
                    <a:gd name="connsiteX7" fmla="*/ 17971 w 227102"/>
                    <a:gd name="connsiteY7" fmla="*/ 5374 h 210012"/>
                    <a:gd name="connsiteX8" fmla="*/ 213184 w 227102"/>
                    <a:gd name="connsiteY8" fmla="*/ 64307 h 210012"/>
                    <a:gd name="connsiteX9" fmla="*/ 213624 w 227102"/>
                    <a:gd name="connsiteY9" fmla="*/ 63339 h 210012"/>
                    <a:gd name="connsiteX10" fmla="*/ 214241 w 227102"/>
                    <a:gd name="connsiteY10" fmla="*/ 64660 h 210012"/>
                    <a:gd name="connsiteX11" fmla="*/ 227103 w 227102"/>
                    <a:gd name="connsiteY11" fmla="*/ 68536 h 210012"/>
                    <a:gd name="connsiteX12" fmla="*/ 221465 w 227102"/>
                    <a:gd name="connsiteY12" fmla="*/ 80957 h 210012"/>
                    <a:gd name="connsiteX13" fmla="*/ 222081 w 227102"/>
                    <a:gd name="connsiteY13" fmla="*/ 82278 h 210012"/>
                    <a:gd name="connsiteX14" fmla="*/ 221024 w 227102"/>
                    <a:gd name="connsiteY14" fmla="*/ 81926 h 210012"/>
                    <a:gd name="connsiteX15" fmla="*/ 162883 w 227102"/>
                    <a:gd name="connsiteY15" fmla="*/ 210012 h 210012"/>
                    <a:gd name="connsiteX16" fmla="*/ 159095 w 227102"/>
                    <a:gd name="connsiteY16" fmla="*/ 194156 h 210012"/>
                    <a:gd name="connsiteX17" fmla="*/ 161386 w 227102"/>
                    <a:gd name="connsiteY17" fmla="*/ 197063 h 210012"/>
                    <a:gd name="connsiteX18" fmla="*/ 214593 w 227102"/>
                    <a:gd name="connsiteY18" fmla="*/ 79900 h 210012"/>
                    <a:gd name="connsiteX19" fmla="*/ 213536 w 227102"/>
                    <a:gd name="connsiteY19" fmla="*/ 79548 h 210012"/>
                    <a:gd name="connsiteX20" fmla="*/ 159095 w 227102"/>
                    <a:gd name="connsiteY20" fmla="*/ 194156 h 210012"/>
                    <a:gd name="connsiteX21" fmla="*/ 29247 w 227102"/>
                    <a:gd name="connsiteY21" fmla="*/ 20525 h 210012"/>
                    <a:gd name="connsiteX22" fmla="*/ 154602 w 227102"/>
                    <a:gd name="connsiteY22" fmla="*/ 187989 h 210012"/>
                    <a:gd name="connsiteX23" fmla="*/ 207017 w 227102"/>
                    <a:gd name="connsiteY23" fmla="*/ 77521 h 210012"/>
                    <a:gd name="connsiteX24" fmla="*/ 29247 w 227102"/>
                    <a:gd name="connsiteY24" fmla="*/ 20525 h 210012"/>
                    <a:gd name="connsiteX25" fmla="*/ 162619 w 227102"/>
                    <a:gd name="connsiteY25" fmla="*/ 56203 h 210012"/>
                    <a:gd name="connsiteX26" fmla="*/ 209925 w 227102"/>
                    <a:gd name="connsiteY26" fmla="*/ 71355 h 210012"/>
                    <a:gd name="connsiteX27" fmla="*/ 210277 w 227102"/>
                    <a:gd name="connsiteY27" fmla="*/ 70562 h 210012"/>
                    <a:gd name="connsiteX28" fmla="*/ 162619 w 227102"/>
                    <a:gd name="connsiteY28" fmla="*/ 56203 h 21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7102" h="210012">
                      <a:moveTo>
                        <a:pt x="162883" y="210012"/>
                      </a:moveTo>
                      <a:lnTo>
                        <a:pt x="11452" y="14799"/>
                      </a:lnTo>
                      <a:lnTo>
                        <a:pt x="8721" y="13918"/>
                      </a:lnTo>
                      <a:lnTo>
                        <a:pt x="9690" y="12509"/>
                      </a:lnTo>
                      <a:lnTo>
                        <a:pt x="0" y="0"/>
                      </a:lnTo>
                      <a:lnTo>
                        <a:pt x="15152" y="4581"/>
                      </a:lnTo>
                      <a:lnTo>
                        <a:pt x="16209" y="3083"/>
                      </a:lnTo>
                      <a:lnTo>
                        <a:pt x="17971" y="5374"/>
                      </a:lnTo>
                      <a:lnTo>
                        <a:pt x="213184" y="64307"/>
                      </a:lnTo>
                      <a:lnTo>
                        <a:pt x="213624" y="63339"/>
                      </a:lnTo>
                      <a:lnTo>
                        <a:pt x="214241" y="64660"/>
                      </a:lnTo>
                      <a:lnTo>
                        <a:pt x="227103" y="68536"/>
                      </a:lnTo>
                      <a:lnTo>
                        <a:pt x="221465" y="80957"/>
                      </a:lnTo>
                      <a:lnTo>
                        <a:pt x="222081" y="82278"/>
                      </a:lnTo>
                      <a:lnTo>
                        <a:pt x="221024" y="81926"/>
                      </a:lnTo>
                      <a:lnTo>
                        <a:pt x="162883" y="210012"/>
                      </a:lnTo>
                      <a:close/>
                      <a:moveTo>
                        <a:pt x="159095" y="194156"/>
                      </a:moveTo>
                      <a:lnTo>
                        <a:pt x="161386" y="197063"/>
                      </a:lnTo>
                      <a:lnTo>
                        <a:pt x="214593" y="79900"/>
                      </a:lnTo>
                      <a:lnTo>
                        <a:pt x="213536" y="79548"/>
                      </a:lnTo>
                      <a:lnTo>
                        <a:pt x="159095" y="194156"/>
                      </a:lnTo>
                      <a:close/>
                      <a:moveTo>
                        <a:pt x="29247" y="20525"/>
                      </a:moveTo>
                      <a:lnTo>
                        <a:pt x="154602" y="187989"/>
                      </a:lnTo>
                      <a:lnTo>
                        <a:pt x="207017" y="77521"/>
                      </a:lnTo>
                      <a:lnTo>
                        <a:pt x="29247" y="20525"/>
                      </a:lnTo>
                      <a:close/>
                      <a:moveTo>
                        <a:pt x="162619" y="56203"/>
                      </a:moveTo>
                      <a:lnTo>
                        <a:pt x="209925" y="71355"/>
                      </a:lnTo>
                      <a:lnTo>
                        <a:pt x="210277" y="70562"/>
                      </a:lnTo>
                      <a:lnTo>
                        <a:pt x="162619" y="56203"/>
                      </a:lnTo>
                      <a:close/>
                    </a:path>
                  </a:pathLst>
                </a:custGeom>
                <a:grpFill/>
                <a:ln w="8809" cap="flat">
                  <a:noFill/>
                  <a:prstDash val="solid"/>
                  <a:miter/>
                </a:ln>
              </p:spPr>
              <p:txBody>
                <a:bodyPr rtlCol="0" anchor="ctr"/>
                <a:lstStyle/>
                <a:p>
                  <a:endParaRPr lang="en-US" sz="2400"/>
                </a:p>
              </p:txBody>
            </p:sp>
          </p:grpSp>
          <p:grpSp>
            <p:nvGrpSpPr>
              <p:cNvPr id="4444" name="Graphic 4229">
                <a:extLst>
                  <a:ext uri="{FF2B5EF4-FFF2-40B4-BE49-F238E27FC236}">
                    <a16:creationId xmlns:a16="http://schemas.microsoft.com/office/drawing/2014/main" id="{78B44860-C74F-4724-A5FC-669C318DC020}"/>
                  </a:ext>
                </a:extLst>
              </p:cNvPr>
              <p:cNvGrpSpPr/>
              <p:nvPr/>
            </p:nvGrpSpPr>
            <p:grpSpPr>
              <a:xfrm>
                <a:off x="6692121" y="3773067"/>
                <a:ext cx="183673" cy="178299"/>
                <a:chOff x="6692121" y="3773067"/>
                <a:chExt cx="183673" cy="178299"/>
              </a:xfrm>
              <a:grpFill/>
            </p:grpSpPr>
            <p:sp>
              <p:nvSpPr>
                <p:cNvPr id="4445" name="Freeform: Shape 4444">
                  <a:extLst>
                    <a:ext uri="{FF2B5EF4-FFF2-40B4-BE49-F238E27FC236}">
                      <a16:creationId xmlns:a16="http://schemas.microsoft.com/office/drawing/2014/main" id="{F5312EF7-858B-4581-AEB9-6963E7E2A021}"/>
                    </a:ext>
                  </a:extLst>
                </p:cNvPr>
                <p:cNvSpPr/>
                <p:nvPr/>
              </p:nvSpPr>
              <p:spPr>
                <a:xfrm>
                  <a:off x="6698376" y="3777912"/>
                  <a:ext cx="172485" cy="166142"/>
                </a:xfrm>
                <a:custGeom>
                  <a:avLst/>
                  <a:gdLst>
                    <a:gd name="connsiteX0" fmla="*/ 96637 w 172485"/>
                    <a:gd name="connsiteY0" fmla="*/ 155571 h 166142"/>
                    <a:gd name="connsiteX1" fmla="*/ 164205 w 172485"/>
                    <a:gd name="connsiteY1" fmla="*/ 2114 h 166142"/>
                    <a:gd name="connsiteX2" fmla="*/ 167288 w 172485"/>
                    <a:gd name="connsiteY2" fmla="*/ 6871 h 166142"/>
                    <a:gd name="connsiteX3" fmla="*/ 3171 w 172485"/>
                    <a:gd name="connsiteY3" fmla="*/ 5285 h 166142"/>
                    <a:gd name="connsiteX4" fmla="*/ 4669 w 172485"/>
                    <a:gd name="connsiteY4" fmla="*/ 2554 h 166142"/>
                    <a:gd name="connsiteX5" fmla="*/ 96637 w 172485"/>
                    <a:gd name="connsiteY5" fmla="*/ 155571 h 166142"/>
                    <a:gd name="connsiteX6" fmla="*/ 103156 w 172485"/>
                    <a:gd name="connsiteY6" fmla="*/ 166142 h 166142"/>
                    <a:gd name="connsiteX7" fmla="*/ 1674 w 172485"/>
                    <a:gd name="connsiteY7" fmla="*/ 4405 h 166142"/>
                    <a:gd name="connsiteX8" fmla="*/ 0 w 172485"/>
                    <a:gd name="connsiteY8" fmla="*/ 1674 h 166142"/>
                    <a:gd name="connsiteX9" fmla="*/ 3259 w 172485"/>
                    <a:gd name="connsiteY9" fmla="*/ 1674 h 166142"/>
                    <a:gd name="connsiteX10" fmla="*/ 167376 w 172485"/>
                    <a:gd name="connsiteY10" fmla="*/ 88 h 166142"/>
                    <a:gd name="connsiteX11" fmla="*/ 172485 w 172485"/>
                    <a:gd name="connsiteY11" fmla="*/ 0 h 166142"/>
                    <a:gd name="connsiteX12" fmla="*/ 170459 w 172485"/>
                    <a:gd name="connsiteY12" fmla="*/ 4757 h 166142"/>
                    <a:gd name="connsiteX13" fmla="*/ 103156 w 172485"/>
                    <a:gd name="connsiteY13" fmla="*/ 166142 h 16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2485" h="166142">
                      <a:moveTo>
                        <a:pt x="96637" y="155571"/>
                      </a:moveTo>
                      <a:lnTo>
                        <a:pt x="164205" y="2114"/>
                      </a:lnTo>
                      <a:lnTo>
                        <a:pt x="167288" y="6871"/>
                      </a:lnTo>
                      <a:lnTo>
                        <a:pt x="3171" y="5285"/>
                      </a:lnTo>
                      <a:lnTo>
                        <a:pt x="4669" y="2554"/>
                      </a:lnTo>
                      <a:lnTo>
                        <a:pt x="96637" y="155571"/>
                      </a:lnTo>
                      <a:close/>
                      <a:moveTo>
                        <a:pt x="103156" y="166142"/>
                      </a:moveTo>
                      <a:lnTo>
                        <a:pt x="1674" y="4405"/>
                      </a:lnTo>
                      <a:lnTo>
                        <a:pt x="0" y="1674"/>
                      </a:lnTo>
                      <a:lnTo>
                        <a:pt x="3259" y="1674"/>
                      </a:lnTo>
                      <a:lnTo>
                        <a:pt x="167376" y="88"/>
                      </a:lnTo>
                      <a:lnTo>
                        <a:pt x="172485" y="0"/>
                      </a:lnTo>
                      <a:lnTo>
                        <a:pt x="170459" y="4757"/>
                      </a:lnTo>
                      <a:lnTo>
                        <a:pt x="103156" y="166142"/>
                      </a:lnTo>
                      <a:close/>
                    </a:path>
                  </a:pathLst>
                </a:custGeom>
                <a:grpFill/>
                <a:ln w="8809" cap="flat">
                  <a:noFill/>
                  <a:prstDash val="solid"/>
                  <a:miter/>
                </a:ln>
              </p:spPr>
              <p:txBody>
                <a:bodyPr rtlCol="0" anchor="ctr"/>
                <a:lstStyle/>
                <a:p>
                  <a:endParaRPr lang="en-US" sz="2400"/>
                </a:p>
              </p:txBody>
            </p:sp>
            <p:sp>
              <p:nvSpPr>
                <p:cNvPr id="4446" name="Freeform: Shape 4445">
                  <a:extLst>
                    <a:ext uri="{FF2B5EF4-FFF2-40B4-BE49-F238E27FC236}">
                      <a16:creationId xmlns:a16="http://schemas.microsoft.com/office/drawing/2014/main" id="{CBF54E4A-FBC4-4F21-A2F9-8634E4773F90}"/>
                    </a:ext>
                  </a:extLst>
                </p:cNvPr>
                <p:cNvSpPr/>
                <p:nvPr/>
              </p:nvSpPr>
              <p:spPr>
                <a:xfrm>
                  <a:off x="6692121" y="3773067"/>
                  <a:ext cx="183673" cy="178299"/>
                </a:xfrm>
                <a:custGeom>
                  <a:avLst/>
                  <a:gdLst>
                    <a:gd name="connsiteX0" fmla="*/ 109940 w 183673"/>
                    <a:gd name="connsiteY0" fmla="*/ 178299 h 178299"/>
                    <a:gd name="connsiteX1" fmla="*/ 103333 w 183673"/>
                    <a:gd name="connsiteY1" fmla="*/ 167728 h 178299"/>
                    <a:gd name="connsiteX2" fmla="*/ 103333 w 183673"/>
                    <a:gd name="connsiteY2" fmla="*/ 167728 h 178299"/>
                    <a:gd name="connsiteX3" fmla="*/ 102892 w 183673"/>
                    <a:gd name="connsiteY3" fmla="*/ 167023 h 178299"/>
                    <a:gd name="connsiteX4" fmla="*/ 6431 w 183673"/>
                    <a:gd name="connsiteY4" fmla="*/ 13478 h 178299"/>
                    <a:gd name="connsiteX5" fmla="*/ 3612 w 183673"/>
                    <a:gd name="connsiteY5" fmla="*/ 13478 h 178299"/>
                    <a:gd name="connsiteX6" fmla="*/ 4933 w 183673"/>
                    <a:gd name="connsiteY6" fmla="*/ 11100 h 178299"/>
                    <a:gd name="connsiteX7" fmla="*/ 0 w 183673"/>
                    <a:gd name="connsiteY7" fmla="*/ 3259 h 178299"/>
                    <a:gd name="connsiteX8" fmla="*/ 9338 w 183673"/>
                    <a:gd name="connsiteY8" fmla="*/ 3171 h 178299"/>
                    <a:gd name="connsiteX9" fmla="*/ 10748 w 183673"/>
                    <a:gd name="connsiteY9" fmla="*/ 705 h 178299"/>
                    <a:gd name="connsiteX10" fmla="*/ 12245 w 183673"/>
                    <a:gd name="connsiteY10" fmla="*/ 3171 h 178299"/>
                    <a:gd name="connsiteX11" fmla="*/ 169050 w 183673"/>
                    <a:gd name="connsiteY11" fmla="*/ 1674 h 178299"/>
                    <a:gd name="connsiteX12" fmla="*/ 169754 w 183673"/>
                    <a:gd name="connsiteY12" fmla="*/ 0 h 178299"/>
                    <a:gd name="connsiteX13" fmla="*/ 170811 w 183673"/>
                    <a:gd name="connsiteY13" fmla="*/ 1586 h 178299"/>
                    <a:gd name="connsiteX14" fmla="*/ 183673 w 183673"/>
                    <a:gd name="connsiteY14" fmla="*/ 1498 h 178299"/>
                    <a:gd name="connsiteX15" fmla="*/ 178652 w 183673"/>
                    <a:gd name="connsiteY15" fmla="*/ 13478 h 178299"/>
                    <a:gd name="connsiteX16" fmla="*/ 179797 w 183673"/>
                    <a:gd name="connsiteY16" fmla="*/ 15152 h 178299"/>
                    <a:gd name="connsiteX17" fmla="*/ 177947 w 183673"/>
                    <a:gd name="connsiteY17" fmla="*/ 15152 h 178299"/>
                    <a:gd name="connsiteX18" fmla="*/ 109940 w 183673"/>
                    <a:gd name="connsiteY18" fmla="*/ 178299 h 178299"/>
                    <a:gd name="connsiteX19" fmla="*/ 106592 w 183673"/>
                    <a:gd name="connsiteY19" fmla="*/ 160240 h 178299"/>
                    <a:gd name="connsiteX20" fmla="*/ 108706 w 183673"/>
                    <a:gd name="connsiteY20" fmla="*/ 163676 h 178299"/>
                    <a:gd name="connsiteX21" fmla="*/ 170723 w 183673"/>
                    <a:gd name="connsiteY21" fmla="*/ 15064 h 178299"/>
                    <a:gd name="connsiteX22" fmla="*/ 170547 w 183673"/>
                    <a:gd name="connsiteY22" fmla="*/ 15064 h 178299"/>
                    <a:gd name="connsiteX23" fmla="*/ 106592 w 183673"/>
                    <a:gd name="connsiteY23" fmla="*/ 160240 h 178299"/>
                    <a:gd name="connsiteX24" fmla="*/ 18588 w 183673"/>
                    <a:gd name="connsiteY24" fmla="*/ 13566 h 178299"/>
                    <a:gd name="connsiteX25" fmla="*/ 102452 w 183673"/>
                    <a:gd name="connsiteY25" fmla="*/ 153105 h 178299"/>
                    <a:gd name="connsiteX26" fmla="*/ 163236 w 183673"/>
                    <a:gd name="connsiteY26" fmla="*/ 14976 h 178299"/>
                    <a:gd name="connsiteX27" fmla="*/ 18588 w 183673"/>
                    <a:gd name="connsiteY27" fmla="*/ 13566 h 17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3673" h="178299">
                      <a:moveTo>
                        <a:pt x="109940" y="178299"/>
                      </a:moveTo>
                      <a:lnTo>
                        <a:pt x="103333" y="167728"/>
                      </a:lnTo>
                      <a:lnTo>
                        <a:pt x="103333" y="167728"/>
                      </a:lnTo>
                      <a:lnTo>
                        <a:pt x="102892" y="167023"/>
                      </a:lnTo>
                      <a:lnTo>
                        <a:pt x="6431" y="13478"/>
                      </a:lnTo>
                      <a:lnTo>
                        <a:pt x="3612" y="13478"/>
                      </a:lnTo>
                      <a:lnTo>
                        <a:pt x="4933" y="11100"/>
                      </a:lnTo>
                      <a:lnTo>
                        <a:pt x="0" y="3259"/>
                      </a:lnTo>
                      <a:lnTo>
                        <a:pt x="9338" y="3171"/>
                      </a:lnTo>
                      <a:lnTo>
                        <a:pt x="10748" y="705"/>
                      </a:lnTo>
                      <a:lnTo>
                        <a:pt x="12245" y="3171"/>
                      </a:lnTo>
                      <a:lnTo>
                        <a:pt x="169050" y="1674"/>
                      </a:lnTo>
                      <a:lnTo>
                        <a:pt x="169754" y="0"/>
                      </a:lnTo>
                      <a:lnTo>
                        <a:pt x="170811" y="1586"/>
                      </a:lnTo>
                      <a:lnTo>
                        <a:pt x="183673" y="1498"/>
                      </a:lnTo>
                      <a:lnTo>
                        <a:pt x="178652" y="13478"/>
                      </a:lnTo>
                      <a:lnTo>
                        <a:pt x="179797" y="15152"/>
                      </a:lnTo>
                      <a:lnTo>
                        <a:pt x="177947" y="15152"/>
                      </a:lnTo>
                      <a:lnTo>
                        <a:pt x="109940" y="178299"/>
                      </a:lnTo>
                      <a:close/>
                      <a:moveTo>
                        <a:pt x="106592" y="160240"/>
                      </a:moveTo>
                      <a:lnTo>
                        <a:pt x="108706" y="163676"/>
                      </a:lnTo>
                      <a:lnTo>
                        <a:pt x="170723" y="15064"/>
                      </a:lnTo>
                      <a:lnTo>
                        <a:pt x="170547" y="15064"/>
                      </a:lnTo>
                      <a:lnTo>
                        <a:pt x="106592" y="160240"/>
                      </a:lnTo>
                      <a:close/>
                      <a:moveTo>
                        <a:pt x="18588" y="13566"/>
                      </a:moveTo>
                      <a:lnTo>
                        <a:pt x="102452" y="153105"/>
                      </a:lnTo>
                      <a:lnTo>
                        <a:pt x="163236" y="14976"/>
                      </a:lnTo>
                      <a:lnTo>
                        <a:pt x="18588" y="13566"/>
                      </a:lnTo>
                      <a:close/>
                    </a:path>
                  </a:pathLst>
                </a:custGeom>
                <a:grpFill/>
                <a:ln w="8809" cap="flat">
                  <a:noFill/>
                  <a:prstDash val="solid"/>
                  <a:miter/>
                </a:ln>
              </p:spPr>
              <p:txBody>
                <a:bodyPr rtlCol="0" anchor="ctr"/>
                <a:lstStyle/>
                <a:p>
                  <a:endParaRPr lang="en-US" sz="2400"/>
                </a:p>
              </p:txBody>
            </p:sp>
          </p:grpSp>
          <p:grpSp>
            <p:nvGrpSpPr>
              <p:cNvPr id="4447" name="Graphic 4229">
                <a:extLst>
                  <a:ext uri="{FF2B5EF4-FFF2-40B4-BE49-F238E27FC236}">
                    <a16:creationId xmlns:a16="http://schemas.microsoft.com/office/drawing/2014/main" id="{78B44860-C74F-4724-A5FC-669C318DC020}"/>
                  </a:ext>
                </a:extLst>
              </p:cNvPr>
              <p:cNvGrpSpPr/>
              <p:nvPr/>
            </p:nvGrpSpPr>
            <p:grpSpPr>
              <a:xfrm>
                <a:off x="6493561" y="3727347"/>
                <a:ext cx="296519" cy="324356"/>
                <a:chOff x="6493561" y="3727347"/>
                <a:chExt cx="296519" cy="324356"/>
              </a:xfrm>
              <a:grpFill/>
            </p:grpSpPr>
            <p:sp>
              <p:nvSpPr>
                <p:cNvPr id="4448" name="Freeform: Shape 4447">
                  <a:extLst>
                    <a:ext uri="{FF2B5EF4-FFF2-40B4-BE49-F238E27FC236}">
                      <a16:creationId xmlns:a16="http://schemas.microsoft.com/office/drawing/2014/main" id="{96614B20-A240-4D3B-915A-BB66E51E6B4F}"/>
                    </a:ext>
                  </a:extLst>
                </p:cNvPr>
                <p:cNvSpPr/>
                <p:nvPr/>
              </p:nvSpPr>
              <p:spPr>
                <a:xfrm>
                  <a:off x="6501313" y="3737477"/>
                  <a:ext cx="282688" cy="309381"/>
                </a:xfrm>
                <a:custGeom>
                  <a:avLst/>
                  <a:gdLst>
                    <a:gd name="connsiteX0" fmla="*/ 122272 w 282688"/>
                    <a:gd name="connsiteY0" fmla="*/ 306210 h 309381"/>
                    <a:gd name="connsiteX1" fmla="*/ 279605 w 282688"/>
                    <a:gd name="connsiteY1" fmla="*/ 216708 h 309381"/>
                    <a:gd name="connsiteX2" fmla="*/ 279429 w 282688"/>
                    <a:gd name="connsiteY2" fmla="*/ 218910 h 309381"/>
                    <a:gd name="connsiteX3" fmla="*/ 1057 w 282688"/>
                    <a:gd name="connsiteY3" fmla="*/ 2467 h 309381"/>
                    <a:gd name="connsiteX4" fmla="*/ 2026 w 282688"/>
                    <a:gd name="connsiteY4" fmla="*/ 1762 h 309381"/>
                    <a:gd name="connsiteX5" fmla="*/ 122272 w 282688"/>
                    <a:gd name="connsiteY5" fmla="*/ 306210 h 309381"/>
                    <a:gd name="connsiteX6" fmla="*/ 123506 w 282688"/>
                    <a:gd name="connsiteY6" fmla="*/ 309381 h 309381"/>
                    <a:gd name="connsiteX7" fmla="*/ 881 w 282688"/>
                    <a:gd name="connsiteY7" fmla="*/ 2202 h 309381"/>
                    <a:gd name="connsiteX8" fmla="*/ 0 w 282688"/>
                    <a:gd name="connsiteY8" fmla="*/ 0 h 309381"/>
                    <a:gd name="connsiteX9" fmla="*/ 1850 w 282688"/>
                    <a:gd name="connsiteY9" fmla="*/ 1410 h 309381"/>
                    <a:gd name="connsiteX10" fmla="*/ 281103 w 282688"/>
                    <a:gd name="connsiteY10" fmla="*/ 216708 h 309381"/>
                    <a:gd name="connsiteX11" fmla="*/ 282689 w 282688"/>
                    <a:gd name="connsiteY11" fmla="*/ 217941 h 309381"/>
                    <a:gd name="connsiteX12" fmla="*/ 280927 w 282688"/>
                    <a:gd name="connsiteY12" fmla="*/ 218910 h 309381"/>
                    <a:gd name="connsiteX13" fmla="*/ 123506 w 282688"/>
                    <a:gd name="connsiteY13" fmla="*/ 309381 h 30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688" h="309381">
                      <a:moveTo>
                        <a:pt x="122272" y="306210"/>
                      </a:moveTo>
                      <a:lnTo>
                        <a:pt x="279605" y="216708"/>
                      </a:lnTo>
                      <a:lnTo>
                        <a:pt x="279429" y="218910"/>
                      </a:lnTo>
                      <a:lnTo>
                        <a:pt x="1057" y="2467"/>
                      </a:lnTo>
                      <a:lnTo>
                        <a:pt x="2026" y="1762"/>
                      </a:lnTo>
                      <a:lnTo>
                        <a:pt x="122272" y="306210"/>
                      </a:lnTo>
                      <a:close/>
                      <a:moveTo>
                        <a:pt x="123506" y="309381"/>
                      </a:moveTo>
                      <a:lnTo>
                        <a:pt x="881" y="2202"/>
                      </a:lnTo>
                      <a:lnTo>
                        <a:pt x="0" y="0"/>
                      </a:lnTo>
                      <a:lnTo>
                        <a:pt x="1850" y="1410"/>
                      </a:lnTo>
                      <a:lnTo>
                        <a:pt x="281103" y="216708"/>
                      </a:lnTo>
                      <a:lnTo>
                        <a:pt x="282689" y="217941"/>
                      </a:lnTo>
                      <a:lnTo>
                        <a:pt x="280927" y="218910"/>
                      </a:lnTo>
                      <a:lnTo>
                        <a:pt x="123506" y="309381"/>
                      </a:lnTo>
                      <a:close/>
                    </a:path>
                  </a:pathLst>
                </a:custGeom>
                <a:grpFill/>
                <a:ln w="8809" cap="flat">
                  <a:noFill/>
                  <a:prstDash val="solid"/>
                  <a:miter/>
                </a:ln>
              </p:spPr>
              <p:txBody>
                <a:bodyPr rtlCol="0" anchor="ctr"/>
                <a:lstStyle/>
                <a:p>
                  <a:endParaRPr lang="en-US" sz="2400"/>
                </a:p>
              </p:txBody>
            </p:sp>
            <p:sp>
              <p:nvSpPr>
                <p:cNvPr id="4449" name="Freeform: Shape 4448">
                  <a:extLst>
                    <a:ext uri="{FF2B5EF4-FFF2-40B4-BE49-F238E27FC236}">
                      <a16:creationId xmlns:a16="http://schemas.microsoft.com/office/drawing/2014/main" id="{FF953FA6-0523-47C1-B282-AF75692C79B1}"/>
                    </a:ext>
                  </a:extLst>
                </p:cNvPr>
                <p:cNvSpPr/>
                <p:nvPr/>
              </p:nvSpPr>
              <p:spPr>
                <a:xfrm>
                  <a:off x="6493561" y="3727347"/>
                  <a:ext cx="296519" cy="324356"/>
                </a:xfrm>
                <a:custGeom>
                  <a:avLst/>
                  <a:gdLst>
                    <a:gd name="connsiteX0" fmla="*/ 129584 w 296519"/>
                    <a:gd name="connsiteY0" fmla="*/ 324357 h 324356"/>
                    <a:gd name="connsiteX1" fmla="*/ 126677 w 296519"/>
                    <a:gd name="connsiteY1" fmla="*/ 317133 h 324356"/>
                    <a:gd name="connsiteX2" fmla="*/ 5902 w 296519"/>
                    <a:gd name="connsiteY2" fmla="*/ 14623 h 324356"/>
                    <a:gd name="connsiteX3" fmla="*/ 3259 w 296519"/>
                    <a:gd name="connsiteY3" fmla="*/ 12597 h 324356"/>
                    <a:gd name="connsiteX4" fmla="*/ 4669 w 296519"/>
                    <a:gd name="connsiteY4" fmla="*/ 11540 h 324356"/>
                    <a:gd name="connsiteX5" fmla="*/ 4669 w 296519"/>
                    <a:gd name="connsiteY5" fmla="*/ 11452 h 324356"/>
                    <a:gd name="connsiteX6" fmla="*/ 0 w 296519"/>
                    <a:gd name="connsiteY6" fmla="*/ 0 h 324356"/>
                    <a:gd name="connsiteX7" fmla="*/ 9954 w 296519"/>
                    <a:gd name="connsiteY7" fmla="*/ 7664 h 324356"/>
                    <a:gd name="connsiteX8" fmla="*/ 11364 w 296519"/>
                    <a:gd name="connsiteY8" fmla="*/ 6607 h 324356"/>
                    <a:gd name="connsiteX9" fmla="*/ 12597 w 296519"/>
                    <a:gd name="connsiteY9" fmla="*/ 9690 h 324356"/>
                    <a:gd name="connsiteX10" fmla="*/ 288503 w 296519"/>
                    <a:gd name="connsiteY10" fmla="*/ 222434 h 324356"/>
                    <a:gd name="connsiteX11" fmla="*/ 291234 w 296519"/>
                    <a:gd name="connsiteY11" fmla="*/ 220848 h 324356"/>
                    <a:gd name="connsiteX12" fmla="*/ 290969 w 296519"/>
                    <a:gd name="connsiteY12" fmla="*/ 224284 h 324356"/>
                    <a:gd name="connsiteX13" fmla="*/ 296519 w 296519"/>
                    <a:gd name="connsiteY13" fmla="*/ 228600 h 324356"/>
                    <a:gd name="connsiteX14" fmla="*/ 290441 w 296519"/>
                    <a:gd name="connsiteY14" fmla="*/ 232124 h 324356"/>
                    <a:gd name="connsiteX15" fmla="*/ 290177 w 296519"/>
                    <a:gd name="connsiteY15" fmla="*/ 235647 h 324356"/>
                    <a:gd name="connsiteX16" fmla="*/ 287622 w 296519"/>
                    <a:gd name="connsiteY16" fmla="*/ 233709 h 324356"/>
                    <a:gd name="connsiteX17" fmla="*/ 129584 w 296519"/>
                    <a:gd name="connsiteY17" fmla="*/ 324357 h 324356"/>
                    <a:gd name="connsiteX18" fmla="*/ 18323 w 296519"/>
                    <a:gd name="connsiteY18" fmla="*/ 24314 h 324356"/>
                    <a:gd name="connsiteX19" fmla="*/ 131698 w 296519"/>
                    <a:gd name="connsiteY19" fmla="*/ 311495 h 324356"/>
                    <a:gd name="connsiteX20" fmla="*/ 279605 w 296519"/>
                    <a:gd name="connsiteY20" fmla="*/ 227367 h 324356"/>
                    <a:gd name="connsiteX21" fmla="*/ 18323 w 296519"/>
                    <a:gd name="connsiteY21" fmla="*/ 24314 h 32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6519" h="324356">
                      <a:moveTo>
                        <a:pt x="129584" y="324357"/>
                      </a:moveTo>
                      <a:lnTo>
                        <a:pt x="126677" y="317133"/>
                      </a:lnTo>
                      <a:lnTo>
                        <a:pt x="5902" y="14623"/>
                      </a:lnTo>
                      <a:lnTo>
                        <a:pt x="3259" y="12597"/>
                      </a:lnTo>
                      <a:lnTo>
                        <a:pt x="4669" y="11540"/>
                      </a:lnTo>
                      <a:lnTo>
                        <a:pt x="4669" y="11452"/>
                      </a:lnTo>
                      <a:lnTo>
                        <a:pt x="0" y="0"/>
                      </a:lnTo>
                      <a:lnTo>
                        <a:pt x="9954" y="7664"/>
                      </a:lnTo>
                      <a:lnTo>
                        <a:pt x="11364" y="6607"/>
                      </a:lnTo>
                      <a:lnTo>
                        <a:pt x="12597" y="9690"/>
                      </a:lnTo>
                      <a:lnTo>
                        <a:pt x="288503" y="222434"/>
                      </a:lnTo>
                      <a:lnTo>
                        <a:pt x="291234" y="220848"/>
                      </a:lnTo>
                      <a:lnTo>
                        <a:pt x="290969" y="224284"/>
                      </a:lnTo>
                      <a:lnTo>
                        <a:pt x="296519" y="228600"/>
                      </a:lnTo>
                      <a:lnTo>
                        <a:pt x="290441" y="232124"/>
                      </a:lnTo>
                      <a:lnTo>
                        <a:pt x="290177" y="235647"/>
                      </a:lnTo>
                      <a:lnTo>
                        <a:pt x="287622" y="233709"/>
                      </a:lnTo>
                      <a:lnTo>
                        <a:pt x="129584" y="324357"/>
                      </a:lnTo>
                      <a:close/>
                      <a:moveTo>
                        <a:pt x="18323" y="24314"/>
                      </a:moveTo>
                      <a:lnTo>
                        <a:pt x="131698" y="311495"/>
                      </a:lnTo>
                      <a:lnTo>
                        <a:pt x="279605" y="227367"/>
                      </a:lnTo>
                      <a:lnTo>
                        <a:pt x="18323" y="24314"/>
                      </a:lnTo>
                      <a:close/>
                    </a:path>
                  </a:pathLst>
                </a:custGeom>
                <a:grpFill/>
                <a:ln w="8809" cap="flat">
                  <a:noFill/>
                  <a:prstDash val="solid"/>
                  <a:miter/>
                </a:ln>
              </p:spPr>
              <p:txBody>
                <a:bodyPr rtlCol="0" anchor="ctr"/>
                <a:lstStyle/>
                <a:p>
                  <a:endParaRPr lang="en-US" sz="2400"/>
                </a:p>
              </p:txBody>
            </p:sp>
          </p:grpSp>
          <p:grpSp>
            <p:nvGrpSpPr>
              <p:cNvPr id="4450" name="Graphic 4229">
                <a:extLst>
                  <a:ext uri="{FF2B5EF4-FFF2-40B4-BE49-F238E27FC236}">
                    <a16:creationId xmlns:a16="http://schemas.microsoft.com/office/drawing/2014/main" id="{78B44860-C74F-4724-A5FC-669C318DC020}"/>
                  </a:ext>
                </a:extLst>
              </p:cNvPr>
              <p:cNvGrpSpPr/>
              <p:nvPr/>
            </p:nvGrpSpPr>
            <p:grpSpPr>
              <a:xfrm>
                <a:off x="293524" y="1633388"/>
                <a:ext cx="296519" cy="324356"/>
                <a:chOff x="293524" y="1633388"/>
                <a:chExt cx="296519" cy="324356"/>
              </a:xfrm>
              <a:grpFill/>
            </p:grpSpPr>
            <p:sp>
              <p:nvSpPr>
                <p:cNvPr id="4451" name="Freeform: Shape 4450">
                  <a:extLst>
                    <a:ext uri="{FF2B5EF4-FFF2-40B4-BE49-F238E27FC236}">
                      <a16:creationId xmlns:a16="http://schemas.microsoft.com/office/drawing/2014/main" id="{2AFEC54D-9B05-47FD-AA9D-CCE8BFADA542}"/>
                    </a:ext>
                  </a:extLst>
                </p:cNvPr>
                <p:cNvSpPr/>
                <p:nvPr/>
              </p:nvSpPr>
              <p:spPr>
                <a:xfrm>
                  <a:off x="301276" y="1643519"/>
                  <a:ext cx="282688" cy="309380"/>
                </a:xfrm>
                <a:custGeom>
                  <a:avLst/>
                  <a:gdLst>
                    <a:gd name="connsiteX0" fmla="*/ 122272 w 282688"/>
                    <a:gd name="connsiteY0" fmla="*/ 306209 h 309380"/>
                    <a:gd name="connsiteX1" fmla="*/ 279606 w 282688"/>
                    <a:gd name="connsiteY1" fmla="*/ 216707 h 309380"/>
                    <a:gd name="connsiteX2" fmla="*/ 279429 w 282688"/>
                    <a:gd name="connsiteY2" fmla="*/ 218910 h 309380"/>
                    <a:gd name="connsiteX3" fmla="*/ 1057 w 282688"/>
                    <a:gd name="connsiteY3" fmla="*/ 2467 h 309380"/>
                    <a:gd name="connsiteX4" fmla="*/ 2026 w 282688"/>
                    <a:gd name="connsiteY4" fmla="*/ 1762 h 309380"/>
                    <a:gd name="connsiteX5" fmla="*/ 122272 w 282688"/>
                    <a:gd name="connsiteY5" fmla="*/ 306209 h 309380"/>
                    <a:gd name="connsiteX6" fmla="*/ 123506 w 282688"/>
                    <a:gd name="connsiteY6" fmla="*/ 309381 h 309380"/>
                    <a:gd name="connsiteX7" fmla="*/ 881 w 282688"/>
                    <a:gd name="connsiteY7" fmla="*/ 2202 h 309380"/>
                    <a:gd name="connsiteX8" fmla="*/ 0 w 282688"/>
                    <a:gd name="connsiteY8" fmla="*/ 0 h 309380"/>
                    <a:gd name="connsiteX9" fmla="*/ 1850 w 282688"/>
                    <a:gd name="connsiteY9" fmla="*/ 1409 h 309380"/>
                    <a:gd name="connsiteX10" fmla="*/ 281103 w 282688"/>
                    <a:gd name="connsiteY10" fmla="*/ 216707 h 309380"/>
                    <a:gd name="connsiteX11" fmla="*/ 282689 w 282688"/>
                    <a:gd name="connsiteY11" fmla="*/ 217941 h 309380"/>
                    <a:gd name="connsiteX12" fmla="*/ 280927 w 282688"/>
                    <a:gd name="connsiteY12" fmla="*/ 218910 h 309380"/>
                    <a:gd name="connsiteX13" fmla="*/ 123506 w 282688"/>
                    <a:gd name="connsiteY13" fmla="*/ 309381 h 30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688" h="309380">
                      <a:moveTo>
                        <a:pt x="122272" y="306209"/>
                      </a:moveTo>
                      <a:lnTo>
                        <a:pt x="279606" y="216707"/>
                      </a:lnTo>
                      <a:lnTo>
                        <a:pt x="279429" y="218910"/>
                      </a:lnTo>
                      <a:lnTo>
                        <a:pt x="1057" y="2467"/>
                      </a:lnTo>
                      <a:lnTo>
                        <a:pt x="2026" y="1762"/>
                      </a:lnTo>
                      <a:lnTo>
                        <a:pt x="122272" y="306209"/>
                      </a:lnTo>
                      <a:close/>
                      <a:moveTo>
                        <a:pt x="123506" y="309381"/>
                      </a:moveTo>
                      <a:lnTo>
                        <a:pt x="881" y="2202"/>
                      </a:lnTo>
                      <a:lnTo>
                        <a:pt x="0" y="0"/>
                      </a:lnTo>
                      <a:lnTo>
                        <a:pt x="1850" y="1409"/>
                      </a:lnTo>
                      <a:lnTo>
                        <a:pt x="281103" y="216707"/>
                      </a:lnTo>
                      <a:lnTo>
                        <a:pt x="282689" y="217941"/>
                      </a:lnTo>
                      <a:lnTo>
                        <a:pt x="280927" y="218910"/>
                      </a:lnTo>
                      <a:lnTo>
                        <a:pt x="123506" y="309381"/>
                      </a:lnTo>
                      <a:close/>
                    </a:path>
                  </a:pathLst>
                </a:custGeom>
                <a:grpFill/>
                <a:ln w="8809" cap="flat">
                  <a:noFill/>
                  <a:prstDash val="solid"/>
                  <a:miter/>
                </a:ln>
              </p:spPr>
              <p:txBody>
                <a:bodyPr rtlCol="0" anchor="ctr"/>
                <a:lstStyle/>
                <a:p>
                  <a:endParaRPr lang="en-US" sz="2400"/>
                </a:p>
              </p:txBody>
            </p:sp>
            <p:sp>
              <p:nvSpPr>
                <p:cNvPr id="4452" name="Freeform: Shape 4451">
                  <a:extLst>
                    <a:ext uri="{FF2B5EF4-FFF2-40B4-BE49-F238E27FC236}">
                      <a16:creationId xmlns:a16="http://schemas.microsoft.com/office/drawing/2014/main" id="{46F6CDD6-D3BA-4009-89B2-1CD53B16D208}"/>
                    </a:ext>
                  </a:extLst>
                </p:cNvPr>
                <p:cNvSpPr/>
                <p:nvPr/>
              </p:nvSpPr>
              <p:spPr>
                <a:xfrm>
                  <a:off x="293524" y="1633388"/>
                  <a:ext cx="296519" cy="324356"/>
                </a:xfrm>
                <a:custGeom>
                  <a:avLst/>
                  <a:gdLst>
                    <a:gd name="connsiteX0" fmla="*/ 129584 w 296519"/>
                    <a:gd name="connsiteY0" fmla="*/ 324357 h 324356"/>
                    <a:gd name="connsiteX1" fmla="*/ 126677 w 296519"/>
                    <a:gd name="connsiteY1" fmla="*/ 317133 h 324356"/>
                    <a:gd name="connsiteX2" fmla="*/ 5902 w 296519"/>
                    <a:gd name="connsiteY2" fmla="*/ 14623 h 324356"/>
                    <a:gd name="connsiteX3" fmla="*/ 3259 w 296519"/>
                    <a:gd name="connsiteY3" fmla="*/ 12597 h 324356"/>
                    <a:gd name="connsiteX4" fmla="*/ 4669 w 296519"/>
                    <a:gd name="connsiteY4" fmla="*/ 11540 h 324356"/>
                    <a:gd name="connsiteX5" fmla="*/ 4669 w 296519"/>
                    <a:gd name="connsiteY5" fmla="*/ 11452 h 324356"/>
                    <a:gd name="connsiteX6" fmla="*/ 0 w 296519"/>
                    <a:gd name="connsiteY6" fmla="*/ 0 h 324356"/>
                    <a:gd name="connsiteX7" fmla="*/ 9954 w 296519"/>
                    <a:gd name="connsiteY7" fmla="*/ 7664 h 324356"/>
                    <a:gd name="connsiteX8" fmla="*/ 11364 w 296519"/>
                    <a:gd name="connsiteY8" fmla="*/ 6607 h 324356"/>
                    <a:gd name="connsiteX9" fmla="*/ 12597 w 296519"/>
                    <a:gd name="connsiteY9" fmla="*/ 9690 h 324356"/>
                    <a:gd name="connsiteX10" fmla="*/ 288503 w 296519"/>
                    <a:gd name="connsiteY10" fmla="*/ 222434 h 324356"/>
                    <a:gd name="connsiteX11" fmla="*/ 291234 w 296519"/>
                    <a:gd name="connsiteY11" fmla="*/ 220848 h 324356"/>
                    <a:gd name="connsiteX12" fmla="*/ 290969 w 296519"/>
                    <a:gd name="connsiteY12" fmla="*/ 224284 h 324356"/>
                    <a:gd name="connsiteX13" fmla="*/ 296519 w 296519"/>
                    <a:gd name="connsiteY13" fmla="*/ 228600 h 324356"/>
                    <a:gd name="connsiteX14" fmla="*/ 290441 w 296519"/>
                    <a:gd name="connsiteY14" fmla="*/ 232124 h 324356"/>
                    <a:gd name="connsiteX15" fmla="*/ 290177 w 296519"/>
                    <a:gd name="connsiteY15" fmla="*/ 235647 h 324356"/>
                    <a:gd name="connsiteX16" fmla="*/ 287622 w 296519"/>
                    <a:gd name="connsiteY16" fmla="*/ 233709 h 324356"/>
                    <a:gd name="connsiteX17" fmla="*/ 129584 w 296519"/>
                    <a:gd name="connsiteY17" fmla="*/ 324357 h 324356"/>
                    <a:gd name="connsiteX18" fmla="*/ 18323 w 296519"/>
                    <a:gd name="connsiteY18" fmla="*/ 24225 h 324356"/>
                    <a:gd name="connsiteX19" fmla="*/ 131698 w 296519"/>
                    <a:gd name="connsiteY19" fmla="*/ 311407 h 324356"/>
                    <a:gd name="connsiteX20" fmla="*/ 279606 w 296519"/>
                    <a:gd name="connsiteY20" fmla="*/ 227279 h 324356"/>
                    <a:gd name="connsiteX21" fmla="*/ 18323 w 296519"/>
                    <a:gd name="connsiteY21" fmla="*/ 24225 h 32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6519" h="324356">
                      <a:moveTo>
                        <a:pt x="129584" y="324357"/>
                      </a:moveTo>
                      <a:lnTo>
                        <a:pt x="126677" y="317133"/>
                      </a:lnTo>
                      <a:lnTo>
                        <a:pt x="5902" y="14623"/>
                      </a:lnTo>
                      <a:lnTo>
                        <a:pt x="3259" y="12597"/>
                      </a:lnTo>
                      <a:lnTo>
                        <a:pt x="4669" y="11540"/>
                      </a:lnTo>
                      <a:lnTo>
                        <a:pt x="4669" y="11452"/>
                      </a:lnTo>
                      <a:lnTo>
                        <a:pt x="0" y="0"/>
                      </a:lnTo>
                      <a:lnTo>
                        <a:pt x="9954" y="7664"/>
                      </a:lnTo>
                      <a:lnTo>
                        <a:pt x="11364" y="6607"/>
                      </a:lnTo>
                      <a:lnTo>
                        <a:pt x="12597" y="9690"/>
                      </a:lnTo>
                      <a:lnTo>
                        <a:pt x="288503" y="222434"/>
                      </a:lnTo>
                      <a:lnTo>
                        <a:pt x="291234" y="220848"/>
                      </a:lnTo>
                      <a:lnTo>
                        <a:pt x="290969" y="224284"/>
                      </a:lnTo>
                      <a:lnTo>
                        <a:pt x="296519" y="228600"/>
                      </a:lnTo>
                      <a:lnTo>
                        <a:pt x="290441" y="232124"/>
                      </a:lnTo>
                      <a:lnTo>
                        <a:pt x="290177" y="235647"/>
                      </a:lnTo>
                      <a:lnTo>
                        <a:pt x="287622" y="233709"/>
                      </a:lnTo>
                      <a:lnTo>
                        <a:pt x="129584" y="324357"/>
                      </a:lnTo>
                      <a:close/>
                      <a:moveTo>
                        <a:pt x="18323" y="24225"/>
                      </a:moveTo>
                      <a:lnTo>
                        <a:pt x="131698" y="311407"/>
                      </a:lnTo>
                      <a:lnTo>
                        <a:pt x="279606" y="227279"/>
                      </a:lnTo>
                      <a:lnTo>
                        <a:pt x="18323" y="24225"/>
                      </a:lnTo>
                      <a:close/>
                    </a:path>
                  </a:pathLst>
                </a:custGeom>
                <a:grpFill/>
                <a:ln w="8809" cap="flat">
                  <a:noFill/>
                  <a:prstDash val="solid"/>
                  <a:miter/>
                </a:ln>
              </p:spPr>
              <p:txBody>
                <a:bodyPr rtlCol="0" anchor="ctr"/>
                <a:lstStyle/>
                <a:p>
                  <a:endParaRPr lang="en-US" sz="2400"/>
                </a:p>
              </p:txBody>
            </p:sp>
          </p:grpSp>
          <p:grpSp>
            <p:nvGrpSpPr>
              <p:cNvPr id="4453" name="Graphic 4229">
                <a:extLst>
                  <a:ext uri="{FF2B5EF4-FFF2-40B4-BE49-F238E27FC236}">
                    <a16:creationId xmlns:a16="http://schemas.microsoft.com/office/drawing/2014/main" id="{78B44860-C74F-4724-A5FC-669C318DC020}"/>
                  </a:ext>
                </a:extLst>
              </p:cNvPr>
              <p:cNvGrpSpPr/>
              <p:nvPr/>
            </p:nvGrpSpPr>
            <p:grpSpPr>
              <a:xfrm>
                <a:off x="6496115" y="3947842"/>
                <a:ext cx="141741" cy="103861"/>
                <a:chOff x="6496115" y="3947842"/>
                <a:chExt cx="141741" cy="103861"/>
              </a:xfrm>
              <a:grpFill/>
            </p:grpSpPr>
            <p:sp>
              <p:nvSpPr>
                <p:cNvPr id="4454" name="Freeform: Shape 4453">
                  <a:extLst>
                    <a:ext uri="{FF2B5EF4-FFF2-40B4-BE49-F238E27FC236}">
                      <a16:creationId xmlns:a16="http://schemas.microsoft.com/office/drawing/2014/main" id="{D068CF23-0593-4676-A3D5-FB7F5E208DA7}"/>
                    </a:ext>
                  </a:extLst>
                </p:cNvPr>
                <p:cNvSpPr/>
                <p:nvPr/>
              </p:nvSpPr>
              <p:spPr>
                <a:xfrm>
                  <a:off x="6502370" y="3954626"/>
                  <a:ext cx="125267" cy="92408"/>
                </a:xfrm>
                <a:custGeom>
                  <a:avLst/>
                  <a:gdLst>
                    <a:gd name="connsiteX0" fmla="*/ 440 w 125267"/>
                    <a:gd name="connsiteY0" fmla="*/ 88973 h 92408"/>
                    <a:gd name="connsiteX1" fmla="*/ 121832 w 125267"/>
                    <a:gd name="connsiteY1" fmla="*/ 89502 h 92408"/>
                    <a:gd name="connsiteX2" fmla="*/ 121127 w 125267"/>
                    <a:gd name="connsiteY2" fmla="*/ 91528 h 92408"/>
                    <a:gd name="connsiteX3" fmla="*/ 88 w 125267"/>
                    <a:gd name="connsiteY3" fmla="*/ 1057 h 92408"/>
                    <a:gd name="connsiteX4" fmla="*/ 793 w 125267"/>
                    <a:gd name="connsiteY4" fmla="*/ 705 h 92408"/>
                    <a:gd name="connsiteX5" fmla="*/ 440 w 125267"/>
                    <a:gd name="connsiteY5" fmla="*/ 88973 h 92408"/>
                    <a:gd name="connsiteX6" fmla="*/ 440 w 125267"/>
                    <a:gd name="connsiteY6" fmla="*/ 92409 h 92408"/>
                    <a:gd name="connsiteX7" fmla="*/ 440 w 125267"/>
                    <a:gd name="connsiteY7" fmla="*/ 90735 h 92408"/>
                    <a:gd name="connsiteX8" fmla="*/ 0 w 125267"/>
                    <a:gd name="connsiteY8" fmla="*/ 793 h 92408"/>
                    <a:gd name="connsiteX9" fmla="*/ 0 w 125267"/>
                    <a:gd name="connsiteY9" fmla="*/ 0 h 92408"/>
                    <a:gd name="connsiteX10" fmla="*/ 705 w 125267"/>
                    <a:gd name="connsiteY10" fmla="*/ 529 h 92408"/>
                    <a:gd name="connsiteX11" fmla="*/ 122536 w 125267"/>
                    <a:gd name="connsiteY11" fmla="*/ 89942 h 92408"/>
                    <a:gd name="connsiteX12" fmla="*/ 125267 w 125267"/>
                    <a:gd name="connsiteY12" fmla="*/ 91969 h 92408"/>
                    <a:gd name="connsiteX13" fmla="*/ 121832 w 125267"/>
                    <a:gd name="connsiteY13" fmla="*/ 91969 h 92408"/>
                    <a:gd name="connsiteX14" fmla="*/ 440 w 125267"/>
                    <a:gd name="connsiteY14" fmla="*/ 92409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267" h="92408">
                      <a:moveTo>
                        <a:pt x="440" y="88973"/>
                      </a:moveTo>
                      <a:lnTo>
                        <a:pt x="121832" y="89502"/>
                      </a:lnTo>
                      <a:lnTo>
                        <a:pt x="121127" y="91528"/>
                      </a:lnTo>
                      <a:lnTo>
                        <a:pt x="88" y="1057"/>
                      </a:lnTo>
                      <a:lnTo>
                        <a:pt x="793" y="705"/>
                      </a:lnTo>
                      <a:lnTo>
                        <a:pt x="440" y="88973"/>
                      </a:lnTo>
                      <a:close/>
                      <a:moveTo>
                        <a:pt x="440" y="92409"/>
                      </a:moveTo>
                      <a:lnTo>
                        <a:pt x="440" y="90735"/>
                      </a:lnTo>
                      <a:lnTo>
                        <a:pt x="0" y="793"/>
                      </a:lnTo>
                      <a:lnTo>
                        <a:pt x="0" y="0"/>
                      </a:lnTo>
                      <a:lnTo>
                        <a:pt x="705" y="529"/>
                      </a:lnTo>
                      <a:lnTo>
                        <a:pt x="122536" y="89942"/>
                      </a:lnTo>
                      <a:lnTo>
                        <a:pt x="125267" y="91969"/>
                      </a:lnTo>
                      <a:lnTo>
                        <a:pt x="121832" y="91969"/>
                      </a:lnTo>
                      <a:lnTo>
                        <a:pt x="440" y="92409"/>
                      </a:lnTo>
                      <a:close/>
                    </a:path>
                  </a:pathLst>
                </a:custGeom>
                <a:grpFill/>
                <a:ln w="8809" cap="flat">
                  <a:noFill/>
                  <a:prstDash val="solid"/>
                  <a:miter/>
                </a:ln>
              </p:spPr>
              <p:txBody>
                <a:bodyPr rtlCol="0" anchor="ctr"/>
                <a:lstStyle/>
                <a:p>
                  <a:endParaRPr lang="en-US" sz="2400"/>
                </a:p>
              </p:txBody>
            </p:sp>
            <p:sp>
              <p:nvSpPr>
                <p:cNvPr id="4455" name="Freeform: Shape 4454">
                  <a:extLst>
                    <a:ext uri="{FF2B5EF4-FFF2-40B4-BE49-F238E27FC236}">
                      <a16:creationId xmlns:a16="http://schemas.microsoft.com/office/drawing/2014/main" id="{D82DD99D-F52D-4854-AD2F-9AFE77C8A081}"/>
                    </a:ext>
                  </a:extLst>
                </p:cNvPr>
                <p:cNvSpPr/>
                <p:nvPr/>
              </p:nvSpPr>
              <p:spPr>
                <a:xfrm>
                  <a:off x="6496115" y="3947842"/>
                  <a:ext cx="141741" cy="103861"/>
                </a:xfrm>
                <a:custGeom>
                  <a:avLst/>
                  <a:gdLst>
                    <a:gd name="connsiteX0" fmla="*/ 129144 w 141741"/>
                    <a:gd name="connsiteY0" fmla="*/ 103861 h 103861"/>
                    <a:gd name="connsiteX1" fmla="*/ 126589 w 141741"/>
                    <a:gd name="connsiteY1" fmla="*/ 101923 h 103861"/>
                    <a:gd name="connsiteX2" fmla="*/ 3348 w 141741"/>
                    <a:gd name="connsiteY2" fmla="*/ 102452 h 103861"/>
                    <a:gd name="connsiteX3" fmla="*/ 2907 w 141741"/>
                    <a:gd name="connsiteY3" fmla="*/ 9338 h 103861"/>
                    <a:gd name="connsiteX4" fmla="*/ 0 w 141741"/>
                    <a:gd name="connsiteY4" fmla="*/ 7135 h 103861"/>
                    <a:gd name="connsiteX5" fmla="*/ 2907 w 141741"/>
                    <a:gd name="connsiteY5" fmla="*/ 5726 h 103861"/>
                    <a:gd name="connsiteX6" fmla="*/ 2907 w 141741"/>
                    <a:gd name="connsiteY6" fmla="*/ 0 h 103861"/>
                    <a:gd name="connsiteX7" fmla="*/ 7664 w 141741"/>
                    <a:gd name="connsiteY7" fmla="*/ 3436 h 103861"/>
                    <a:gd name="connsiteX8" fmla="*/ 9866 w 141741"/>
                    <a:gd name="connsiteY8" fmla="*/ 2379 h 103861"/>
                    <a:gd name="connsiteX9" fmla="*/ 10219 w 141741"/>
                    <a:gd name="connsiteY9" fmla="*/ 5374 h 103861"/>
                    <a:gd name="connsiteX10" fmla="*/ 129584 w 141741"/>
                    <a:gd name="connsiteY10" fmla="*/ 92938 h 103861"/>
                    <a:gd name="connsiteX11" fmla="*/ 132755 w 141741"/>
                    <a:gd name="connsiteY11" fmla="*/ 92938 h 103861"/>
                    <a:gd name="connsiteX12" fmla="*/ 132139 w 141741"/>
                    <a:gd name="connsiteY12" fmla="*/ 94788 h 103861"/>
                    <a:gd name="connsiteX13" fmla="*/ 141741 w 141741"/>
                    <a:gd name="connsiteY13" fmla="*/ 101835 h 103861"/>
                    <a:gd name="connsiteX14" fmla="*/ 129761 w 141741"/>
                    <a:gd name="connsiteY14" fmla="*/ 101923 h 103861"/>
                    <a:gd name="connsiteX15" fmla="*/ 129144 w 141741"/>
                    <a:gd name="connsiteY15" fmla="*/ 103861 h 103861"/>
                    <a:gd name="connsiteX16" fmla="*/ 10131 w 141741"/>
                    <a:gd name="connsiteY16" fmla="*/ 92409 h 103861"/>
                    <a:gd name="connsiteX17" fmla="*/ 114520 w 141741"/>
                    <a:gd name="connsiteY17" fmla="*/ 92938 h 103861"/>
                    <a:gd name="connsiteX18" fmla="*/ 10483 w 141741"/>
                    <a:gd name="connsiteY18" fmla="*/ 15064 h 103861"/>
                    <a:gd name="connsiteX19" fmla="*/ 10131 w 141741"/>
                    <a:gd name="connsiteY19" fmla="*/ 92409 h 10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1741" h="103861">
                      <a:moveTo>
                        <a:pt x="129144" y="103861"/>
                      </a:moveTo>
                      <a:lnTo>
                        <a:pt x="126589" y="101923"/>
                      </a:lnTo>
                      <a:lnTo>
                        <a:pt x="3348" y="102452"/>
                      </a:lnTo>
                      <a:lnTo>
                        <a:pt x="2907" y="9338"/>
                      </a:lnTo>
                      <a:lnTo>
                        <a:pt x="0" y="7135"/>
                      </a:lnTo>
                      <a:lnTo>
                        <a:pt x="2907" y="5726"/>
                      </a:lnTo>
                      <a:lnTo>
                        <a:pt x="2907" y="0"/>
                      </a:lnTo>
                      <a:lnTo>
                        <a:pt x="7664" y="3436"/>
                      </a:lnTo>
                      <a:lnTo>
                        <a:pt x="9866" y="2379"/>
                      </a:lnTo>
                      <a:lnTo>
                        <a:pt x="10219" y="5374"/>
                      </a:lnTo>
                      <a:lnTo>
                        <a:pt x="129584" y="92938"/>
                      </a:lnTo>
                      <a:lnTo>
                        <a:pt x="132755" y="92938"/>
                      </a:lnTo>
                      <a:lnTo>
                        <a:pt x="132139" y="94788"/>
                      </a:lnTo>
                      <a:lnTo>
                        <a:pt x="141741" y="101835"/>
                      </a:lnTo>
                      <a:lnTo>
                        <a:pt x="129761" y="101923"/>
                      </a:lnTo>
                      <a:lnTo>
                        <a:pt x="129144" y="103861"/>
                      </a:lnTo>
                      <a:close/>
                      <a:moveTo>
                        <a:pt x="10131" y="92409"/>
                      </a:moveTo>
                      <a:lnTo>
                        <a:pt x="114520" y="92938"/>
                      </a:lnTo>
                      <a:lnTo>
                        <a:pt x="10483" y="15064"/>
                      </a:lnTo>
                      <a:lnTo>
                        <a:pt x="10131" y="92409"/>
                      </a:lnTo>
                      <a:close/>
                    </a:path>
                  </a:pathLst>
                </a:custGeom>
                <a:grpFill/>
                <a:ln w="8809" cap="flat">
                  <a:noFill/>
                  <a:prstDash val="solid"/>
                  <a:miter/>
                </a:ln>
              </p:spPr>
              <p:txBody>
                <a:bodyPr rtlCol="0" anchor="ctr"/>
                <a:lstStyle/>
                <a:p>
                  <a:endParaRPr lang="en-US" sz="2400"/>
                </a:p>
              </p:txBody>
            </p:sp>
          </p:grpSp>
          <p:grpSp>
            <p:nvGrpSpPr>
              <p:cNvPr id="4456" name="Graphic 4229">
                <a:extLst>
                  <a:ext uri="{FF2B5EF4-FFF2-40B4-BE49-F238E27FC236}">
                    <a16:creationId xmlns:a16="http://schemas.microsoft.com/office/drawing/2014/main" id="{78B44860-C74F-4724-A5FC-669C318DC020}"/>
                  </a:ext>
                </a:extLst>
              </p:cNvPr>
              <p:cNvGrpSpPr/>
              <p:nvPr/>
            </p:nvGrpSpPr>
            <p:grpSpPr>
              <a:xfrm>
                <a:off x="5793226" y="3351632"/>
                <a:ext cx="189751" cy="248244"/>
                <a:chOff x="5793226" y="3351632"/>
                <a:chExt cx="189751" cy="248244"/>
              </a:xfrm>
              <a:grpFill/>
            </p:grpSpPr>
            <p:sp>
              <p:nvSpPr>
                <p:cNvPr id="4457" name="Freeform: Shape 4456">
                  <a:extLst>
                    <a:ext uri="{FF2B5EF4-FFF2-40B4-BE49-F238E27FC236}">
                      <a16:creationId xmlns:a16="http://schemas.microsoft.com/office/drawing/2014/main" id="{BE65D5D4-851C-490D-8AEE-1D829C84DAE8}"/>
                    </a:ext>
                  </a:extLst>
                </p:cNvPr>
                <p:cNvSpPr/>
                <p:nvPr/>
              </p:nvSpPr>
              <p:spPr>
                <a:xfrm>
                  <a:off x="5800097" y="3361058"/>
                  <a:ext cx="179092" cy="234149"/>
                </a:xfrm>
                <a:custGeom>
                  <a:avLst/>
                  <a:gdLst>
                    <a:gd name="connsiteX0" fmla="*/ 147731 w 179092"/>
                    <a:gd name="connsiteY0" fmla="*/ 0 h 234149"/>
                    <a:gd name="connsiteX1" fmla="*/ 148613 w 179092"/>
                    <a:gd name="connsiteY1" fmla="*/ 5726 h 234149"/>
                    <a:gd name="connsiteX2" fmla="*/ 178564 w 179092"/>
                    <a:gd name="connsiteY2" fmla="*/ 203846 h 234149"/>
                    <a:gd name="connsiteX3" fmla="*/ 179092 w 179092"/>
                    <a:gd name="connsiteY3" fmla="*/ 207282 h 234149"/>
                    <a:gd name="connsiteX4" fmla="*/ 175656 w 179092"/>
                    <a:gd name="connsiteY4" fmla="*/ 207810 h 234149"/>
                    <a:gd name="connsiteX5" fmla="*/ 4581 w 179092"/>
                    <a:gd name="connsiteY5" fmla="*/ 233445 h 234149"/>
                    <a:gd name="connsiteX6" fmla="*/ 0 w 179092"/>
                    <a:gd name="connsiteY6" fmla="*/ 234150 h 234149"/>
                    <a:gd name="connsiteX7" fmla="*/ 2467 w 179092"/>
                    <a:gd name="connsiteY7" fmla="*/ 230274 h 234149"/>
                    <a:gd name="connsiteX8" fmla="*/ 143679 w 179092"/>
                    <a:gd name="connsiteY8" fmla="*/ 6519 h 234149"/>
                    <a:gd name="connsiteX9" fmla="*/ 147731 w 179092"/>
                    <a:gd name="connsiteY9" fmla="*/ 0 h 234149"/>
                    <a:gd name="connsiteX10" fmla="*/ 139627 w 179092"/>
                    <a:gd name="connsiteY10" fmla="*/ 13214 h 234149"/>
                    <a:gd name="connsiteX11" fmla="*/ 5991 w 179092"/>
                    <a:gd name="connsiteY11" fmla="*/ 232564 h 234149"/>
                    <a:gd name="connsiteX12" fmla="*/ 3876 w 179092"/>
                    <a:gd name="connsiteY12" fmla="*/ 229393 h 234149"/>
                    <a:gd name="connsiteX13" fmla="*/ 174599 w 179092"/>
                    <a:gd name="connsiteY13" fmla="*/ 201027 h 234149"/>
                    <a:gd name="connsiteX14" fmla="*/ 171693 w 179092"/>
                    <a:gd name="connsiteY14" fmla="*/ 204991 h 234149"/>
                    <a:gd name="connsiteX15" fmla="*/ 139627 w 179092"/>
                    <a:gd name="connsiteY15" fmla="*/ 13214 h 2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9092" h="234149">
                      <a:moveTo>
                        <a:pt x="147731" y="0"/>
                      </a:moveTo>
                      <a:lnTo>
                        <a:pt x="148613" y="5726"/>
                      </a:lnTo>
                      <a:lnTo>
                        <a:pt x="178564" y="203846"/>
                      </a:lnTo>
                      <a:lnTo>
                        <a:pt x="179092" y="207282"/>
                      </a:lnTo>
                      <a:lnTo>
                        <a:pt x="175656" y="207810"/>
                      </a:lnTo>
                      <a:lnTo>
                        <a:pt x="4581" y="233445"/>
                      </a:lnTo>
                      <a:lnTo>
                        <a:pt x="0" y="234150"/>
                      </a:lnTo>
                      <a:lnTo>
                        <a:pt x="2467" y="230274"/>
                      </a:lnTo>
                      <a:lnTo>
                        <a:pt x="143679" y="6519"/>
                      </a:lnTo>
                      <a:lnTo>
                        <a:pt x="147731" y="0"/>
                      </a:lnTo>
                      <a:close/>
                      <a:moveTo>
                        <a:pt x="139627" y="13214"/>
                      </a:moveTo>
                      <a:lnTo>
                        <a:pt x="5991" y="232564"/>
                      </a:lnTo>
                      <a:lnTo>
                        <a:pt x="3876" y="229393"/>
                      </a:lnTo>
                      <a:lnTo>
                        <a:pt x="174599" y="201027"/>
                      </a:lnTo>
                      <a:lnTo>
                        <a:pt x="171693" y="204991"/>
                      </a:lnTo>
                      <a:lnTo>
                        <a:pt x="139627" y="13214"/>
                      </a:lnTo>
                      <a:close/>
                    </a:path>
                  </a:pathLst>
                </a:custGeom>
                <a:grpFill/>
                <a:ln w="8809" cap="flat">
                  <a:noFill/>
                  <a:prstDash val="solid"/>
                  <a:miter/>
                </a:ln>
              </p:spPr>
              <p:txBody>
                <a:bodyPr rtlCol="0" anchor="ctr"/>
                <a:lstStyle/>
                <a:p>
                  <a:endParaRPr lang="en-US" sz="2400"/>
                </a:p>
              </p:txBody>
            </p:sp>
            <p:sp>
              <p:nvSpPr>
                <p:cNvPr id="4458" name="Freeform: Shape 4457">
                  <a:extLst>
                    <a:ext uri="{FF2B5EF4-FFF2-40B4-BE49-F238E27FC236}">
                      <a16:creationId xmlns:a16="http://schemas.microsoft.com/office/drawing/2014/main" id="{55803C48-2BAF-4E25-9651-27CC90D19C08}"/>
                    </a:ext>
                  </a:extLst>
                </p:cNvPr>
                <p:cNvSpPr/>
                <p:nvPr/>
              </p:nvSpPr>
              <p:spPr>
                <a:xfrm>
                  <a:off x="5793226" y="3351632"/>
                  <a:ext cx="189751" cy="248244"/>
                </a:xfrm>
                <a:custGeom>
                  <a:avLst/>
                  <a:gdLst>
                    <a:gd name="connsiteX0" fmla="*/ 12949 w 189751"/>
                    <a:gd name="connsiteY0" fmla="*/ 248245 h 248244"/>
                    <a:gd name="connsiteX1" fmla="*/ 11628 w 189751"/>
                    <a:gd name="connsiteY1" fmla="*/ 246307 h 248244"/>
                    <a:gd name="connsiteX2" fmla="*/ 0 w 189751"/>
                    <a:gd name="connsiteY2" fmla="*/ 248069 h 248244"/>
                    <a:gd name="connsiteX3" fmla="*/ 6255 w 189751"/>
                    <a:gd name="connsiteY3" fmla="*/ 238202 h 248244"/>
                    <a:gd name="connsiteX4" fmla="*/ 5021 w 189751"/>
                    <a:gd name="connsiteY4" fmla="*/ 236352 h 248244"/>
                    <a:gd name="connsiteX5" fmla="*/ 7752 w 189751"/>
                    <a:gd name="connsiteY5" fmla="*/ 235912 h 248244"/>
                    <a:gd name="connsiteX6" fmla="*/ 148260 w 189751"/>
                    <a:gd name="connsiteY6" fmla="*/ 13126 h 248244"/>
                    <a:gd name="connsiteX7" fmla="*/ 148260 w 189751"/>
                    <a:gd name="connsiteY7" fmla="*/ 13126 h 248244"/>
                    <a:gd name="connsiteX8" fmla="*/ 156541 w 189751"/>
                    <a:gd name="connsiteY8" fmla="*/ 0 h 248244"/>
                    <a:gd name="connsiteX9" fmla="*/ 187637 w 189751"/>
                    <a:gd name="connsiteY9" fmla="*/ 205960 h 248244"/>
                    <a:gd name="connsiteX10" fmla="*/ 188958 w 189751"/>
                    <a:gd name="connsiteY10" fmla="*/ 205784 h 248244"/>
                    <a:gd name="connsiteX11" fmla="*/ 187901 w 189751"/>
                    <a:gd name="connsiteY11" fmla="*/ 207282 h 248244"/>
                    <a:gd name="connsiteX12" fmla="*/ 189751 w 189751"/>
                    <a:gd name="connsiteY12" fmla="*/ 219615 h 248244"/>
                    <a:gd name="connsiteX13" fmla="*/ 177594 w 189751"/>
                    <a:gd name="connsiteY13" fmla="*/ 221465 h 248244"/>
                    <a:gd name="connsiteX14" fmla="*/ 176537 w 189751"/>
                    <a:gd name="connsiteY14" fmla="*/ 222874 h 248244"/>
                    <a:gd name="connsiteX15" fmla="*/ 176361 w 189751"/>
                    <a:gd name="connsiteY15" fmla="*/ 221641 h 248244"/>
                    <a:gd name="connsiteX16" fmla="*/ 14447 w 189751"/>
                    <a:gd name="connsiteY16" fmla="*/ 245866 h 248244"/>
                    <a:gd name="connsiteX17" fmla="*/ 12949 w 189751"/>
                    <a:gd name="connsiteY17" fmla="*/ 248245 h 248244"/>
                    <a:gd name="connsiteX18" fmla="*/ 144648 w 189751"/>
                    <a:gd name="connsiteY18" fmla="*/ 32066 h 248244"/>
                    <a:gd name="connsiteX19" fmla="*/ 21935 w 189751"/>
                    <a:gd name="connsiteY19" fmla="*/ 233445 h 248244"/>
                    <a:gd name="connsiteX20" fmla="*/ 174071 w 189751"/>
                    <a:gd name="connsiteY20" fmla="*/ 208163 h 248244"/>
                    <a:gd name="connsiteX21" fmla="*/ 144648 w 189751"/>
                    <a:gd name="connsiteY21" fmla="*/ 32066 h 248244"/>
                    <a:gd name="connsiteX22" fmla="*/ 175216 w 189751"/>
                    <a:gd name="connsiteY22" fmla="*/ 214946 h 248244"/>
                    <a:gd name="connsiteX23" fmla="*/ 170018 w 189751"/>
                    <a:gd name="connsiteY23" fmla="*/ 215827 h 248244"/>
                    <a:gd name="connsiteX24" fmla="*/ 175216 w 189751"/>
                    <a:gd name="connsiteY24" fmla="*/ 214946 h 248244"/>
                    <a:gd name="connsiteX25" fmla="*/ 175216 w 189751"/>
                    <a:gd name="connsiteY25" fmla="*/ 214946 h 248244"/>
                    <a:gd name="connsiteX26" fmla="*/ 149934 w 189751"/>
                    <a:gd name="connsiteY26" fmla="*/ 23168 h 248244"/>
                    <a:gd name="connsiteX27" fmla="*/ 180678 w 189751"/>
                    <a:gd name="connsiteY27" fmla="*/ 207193 h 248244"/>
                    <a:gd name="connsiteX28" fmla="*/ 181030 w 189751"/>
                    <a:gd name="connsiteY28" fmla="*/ 207106 h 248244"/>
                    <a:gd name="connsiteX29" fmla="*/ 152576 w 189751"/>
                    <a:gd name="connsiteY29" fmla="*/ 18940 h 248244"/>
                    <a:gd name="connsiteX30" fmla="*/ 149934 w 189751"/>
                    <a:gd name="connsiteY30" fmla="*/ 23168 h 248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9751" h="248244">
                      <a:moveTo>
                        <a:pt x="12949" y="248245"/>
                      </a:moveTo>
                      <a:lnTo>
                        <a:pt x="11628" y="246307"/>
                      </a:lnTo>
                      <a:lnTo>
                        <a:pt x="0" y="248069"/>
                      </a:lnTo>
                      <a:lnTo>
                        <a:pt x="6255" y="238202"/>
                      </a:lnTo>
                      <a:lnTo>
                        <a:pt x="5021" y="236352"/>
                      </a:lnTo>
                      <a:lnTo>
                        <a:pt x="7752" y="235912"/>
                      </a:lnTo>
                      <a:lnTo>
                        <a:pt x="148260" y="13126"/>
                      </a:lnTo>
                      <a:lnTo>
                        <a:pt x="148260" y="13126"/>
                      </a:lnTo>
                      <a:lnTo>
                        <a:pt x="156541" y="0"/>
                      </a:lnTo>
                      <a:lnTo>
                        <a:pt x="187637" y="205960"/>
                      </a:lnTo>
                      <a:lnTo>
                        <a:pt x="188958" y="205784"/>
                      </a:lnTo>
                      <a:lnTo>
                        <a:pt x="187901" y="207282"/>
                      </a:lnTo>
                      <a:lnTo>
                        <a:pt x="189751" y="219615"/>
                      </a:lnTo>
                      <a:lnTo>
                        <a:pt x="177594" y="221465"/>
                      </a:lnTo>
                      <a:lnTo>
                        <a:pt x="176537" y="222874"/>
                      </a:lnTo>
                      <a:lnTo>
                        <a:pt x="176361" y="221641"/>
                      </a:lnTo>
                      <a:lnTo>
                        <a:pt x="14447" y="245866"/>
                      </a:lnTo>
                      <a:lnTo>
                        <a:pt x="12949" y="248245"/>
                      </a:lnTo>
                      <a:close/>
                      <a:moveTo>
                        <a:pt x="144648" y="32066"/>
                      </a:moveTo>
                      <a:lnTo>
                        <a:pt x="21935" y="233445"/>
                      </a:lnTo>
                      <a:lnTo>
                        <a:pt x="174071" y="208163"/>
                      </a:lnTo>
                      <a:lnTo>
                        <a:pt x="144648" y="32066"/>
                      </a:lnTo>
                      <a:close/>
                      <a:moveTo>
                        <a:pt x="175216" y="214946"/>
                      </a:moveTo>
                      <a:lnTo>
                        <a:pt x="170018" y="215827"/>
                      </a:lnTo>
                      <a:lnTo>
                        <a:pt x="175216" y="214946"/>
                      </a:lnTo>
                      <a:lnTo>
                        <a:pt x="175216" y="214946"/>
                      </a:lnTo>
                      <a:close/>
                      <a:moveTo>
                        <a:pt x="149934" y="23168"/>
                      </a:moveTo>
                      <a:lnTo>
                        <a:pt x="180678" y="207193"/>
                      </a:lnTo>
                      <a:lnTo>
                        <a:pt x="181030" y="207106"/>
                      </a:lnTo>
                      <a:lnTo>
                        <a:pt x="152576" y="18940"/>
                      </a:lnTo>
                      <a:lnTo>
                        <a:pt x="149934" y="23168"/>
                      </a:lnTo>
                      <a:close/>
                    </a:path>
                  </a:pathLst>
                </a:custGeom>
                <a:grpFill/>
                <a:ln w="8809" cap="flat">
                  <a:noFill/>
                  <a:prstDash val="solid"/>
                  <a:miter/>
                </a:ln>
              </p:spPr>
              <p:txBody>
                <a:bodyPr rtlCol="0" anchor="ctr"/>
                <a:lstStyle/>
                <a:p>
                  <a:endParaRPr lang="en-US" sz="2400"/>
                </a:p>
              </p:txBody>
            </p:sp>
          </p:grpSp>
          <p:grpSp>
            <p:nvGrpSpPr>
              <p:cNvPr id="4459" name="Graphic 4229">
                <a:extLst>
                  <a:ext uri="{FF2B5EF4-FFF2-40B4-BE49-F238E27FC236}">
                    <a16:creationId xmlns:a16="http://schemas.microsoft.com/office/drawing/2014/main" id="{78B44860-C74F-4724-A5FC-669C318DC020}"/>
                  </a:ext>
                </a:extLst>
              </p:cNvPr>
              <p:cNvGrpSpPr/>
              <p:nvPr/>
            </p:nvGrpSpPr>
            <p:grpSpPr>
              <a:xfrm>
                <a:off x="5875063" y="3550810"/>
                <a:ext cx="203669" cy="270531"/>
                <a:chOff x="5875063" y="3550810"/>
                <a:chExt cx="203669" cy="270531"/>
              </a:xfrm>
              <a:grpFill/>
            </p:grpSpPr>
            <p:sp>
              <p:nvSpPr>
                <p:cNvPr id="4460" name="Freeform: Shape 4459">
                  <a:extLst>
                    <a:ext uri="{FF2B5EF4-FFF2-40B4-BE49-F238E27FC236}">
                      <a16:creationId xmlns:a16="http://schemas.microsoft.com/office/drawing/2014/main" id="{E787F26E-AF7D-4515-987E-12CF5F8D6F6A}"/>
                    </a:ext>
                  </a:extLst>
                </p:cNvPr>
                <p:cNvSpPr/>
                <p:nvPr/>
              </p:nvSpPr>
              <p:spPr>
                <a:xfrm>
                  <a:off x="5881759" y="3557681"/>
                  <a:ext cx="192129" cy="255115"/>
                </a:xfrm>
                <a:custGeom>
                  <a:avLst/>
                  <a:gdLst>
                    <a:gd name="connsiteX0" fmla="*/ 183585 w 192129"/>
                    <a:gd name="connsiteY0" fmla="*/ 132051 h 255115"/>
                    <a:gd name="connsiteX1" fmla="*/ 90383 w 192129"/>
                    <a:gd name="connsiteY1" fmla="*/ 10218 h 255115"/>
                    <a:gd name="connsiteX2" fmla="*/ 96990 w 192129"/>
                    <a:gd name="connsiteY2" fmla="*/ 9161 h 255115"/>
                    <a:gd name="connsiteX3" fmla="*/ 5110 w 192129"/>
                    <a:gd name="connsiteY3" fmla="*/ 251328 h 255115"/>
                    <a:gd name="connsiteX4" fmla="*/ 2467 w 192129"/>
                    <a:gd name="connsiteY4" fmla="*/ 249213 h 255115"/>
                    <a:gd name="connsiteX5" fmla="*/ 183585 w 192129"/>
                    <a:gd name="connsiteY5" fmla="*/ 132051 h 255115"/>
                    <a:gd name="connsiteX6" fmla="*/ 192130 w 192129"/>
                    <a:gd name="connsiteY6" fmla="*/ 126413 h 255115"/>
                    <a:gd name="connsiteX7" fmla="*/ 4493 w 192129"/>
                    <a:gd name="connsiteY7" fmla="*/ 252121 h 255115"/>
                    <a:gd name="connsiteX8" fmla="*/ 0 w 192129"/>
                    <a:gd name="connsiteY8" fmla="*/ 255116 h 255115"/>
                    <a:gd name="connsiteX9" fmla="*/ 1850 w 192129"/>
                    <a:gd name="connsiteY9" fmla="*/ 250006 h 255115"/>
                    <a:gd name="connsiteX10" fmla="*/ 89854 w 192129"/>
                    <a:gd name="connsiteY10" fmla="*/ 6431 h 255115"/>
                    <a:gd name="connsiteX11" fmla="*/ 92145 w 192129"/>
                    <a:gd name="connsiteY11" fmla="*/ 0 h 255115"/>
                    <a:gd name="connsiteX12" fmla="*/ 96461 w 192129"/>
                    <a:gd name="connsiteY12" fmla="*/ 5462 h 255115"/>
                    <a:gd name="connsiteX13" fmla="*/ 192130 w 192129"/>
                    <a:gd name="connsiteY13" fmla="*/ 126413 h 25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129" h="255115">
                      <a:moveTo>
                        <a:pt x="183585" y="132051"/>
                      </a:moveTo>
                      <a:lnTo>
                        <a:pt x="90383" y="10218"/>
                      </a:lnTo>
                      <a:lnTo>
                        <a:pt x="96990" y="9161"/>
                      </a:lnTo>
                      <a:lnTo>
                        <a:pt x="5110" y="251328"/>
                      </a:lnTo>
                      <a:lnTo>
                        <a:pt x="2467" y="249213"/>
                      </a:lnTo>
                      <a:lnTo>
                        <a:pt x="183585" y="132051"/>
                      </a:lnTo>
                      <a:close/>
                      <a:moveTo>
                        <a:pt x="192130" y="126413"/>
                      </a:moveTo>
                      <a:lnTo>
                        <a:pt x="4493" y="252121"/>
                      </a:lnTo>
                      <a:lnTo>
                        <a:pt x="0" y="255116"/>
                      </a:lnTo>
                      <a:lnTo>
                        <a:pt x="1850" y="250006"/>
                      </a:lnTo>
                      <a:lnTo>
                        <a:pt x="89854" y="6431"/>
                      </a:lnTo>
                      <a:lnTo>
                        <a:pt x="92145" y="0"/>
                      </a:lnTo>
                      <a:lnTo>
                        <a:pt x="96461" y="5462"/>
                      </a:lnTo>
                      <a:lnTo>
                        <a:pt x="192130" y="126413"/>
                      </a:lnTo>
                      <a:close/>
                    </a:path>
                  </a:pathLst>
                </a:custGeom>
                <a:grpFill/>
                <a:ln w="8809" cap="flat">
                  <a:noFill/>
                  <a:prstDash val="solid"/>
                  <a:miter/>
                </a:ln>
              </p:spPr>
              <p:txBody>
                <a:bodyPr rtlCol="0" anchor="ctr"/>
                <a:lstStyle/>
                <a:p>
                  <a:endParaRPr lang="en-US" sz="2400"/>
                </a:p>
              </p:txBody>
            </p:sp>
            <p:sp>
              <p:nvSpPr>
                <p:cNvPr id="4461" name="Freeform: Shape 4460">
                  <a:extLst>
                    <a:ext uri="{FF2B5EF4-FFF2-40B4-BE49-F238E27FC236}">
                      <a16:creationId xmlns:a16="http://schemas.microsoft.com/office/drawing/2014/main" id="{31CE5730-703D-4A43-BA5A-6BA8A0320FEA}"/>
                    </a:ext>
                  </a:extLst>
                </p:cNvPr>
                <p:cNvSpPr/>
                <p:nvPr/>
              </p:nvSpPr>
              <p:spPr>
                <a:xfrm>
                  <a:off x="5875063" y="3550810"/>
                  <a:ext cx="203669" cy="270531"/>
                </a:xfrm>
                <a:custGeom>
                  <a:avLst/>
                  <a:gdLst>
                    <a:gd name="connsiteX0" fmla="*/ 0 w 203669"/>
                    <a:gd name="connsiteY0" fmla="*/ 270532 h 270531"/>
                    <a:gd name="connsiteX1" fmla="*/ 4933 w 203669"/>
                    <a:gd name="connsiteY1" fmla="*/ 256966 h 270531"/>
                    <a:gd name="connsiteX2" fmla="*/ 3436 w 203669"/>
                    <a:gd name="connsiteY2" fmla="*/ 255820 h 270531"/>
                    <a:gd name="connsiteX3" fmla="*/ 5990 w 203669"/>
                    <a:gd name="connsiteY3" fmla="*/ 254147 h 270531"/>
                    <a:gd name="connsiteX4" fmla="*/ 92057 w 203669"/>
                    <a:gd name="connsiteY4" fmla="*/ 15945 h 270531"/>
                    <a:gd name="connsiteX5" fmla="*/ 91000 w 203669"/>
                    <a:gd name="connsiteY5" fmla="*/ 14535 h 270531"/>
                    <a:gd name="connsiteX6" fmla="*/ 92585 w 203669"/>
                    <a:gd name="connsiteY6" fmla="*/ 14271 h 270531"/>
                    <a:gd name="connsiteX7" fmla="*/ 97783 w 203669"/>
                    <a:gd name="connsiteY7" fmla="*/ 0 h 270531"/>
                    <a:gd name="connsiteX8" fmla="*/ 107209 w 203669"/>
                    <a:gd name="connsiteY8" fmla="*/ 11980 h 270531"/>
                    <a:gd name="connsiteX9" fmla="*/ 108883 w 203669"/>
                    <a:gd name="connsiteY9" fmla="*/ 11716 h 270531"/>
                    <a:gd name="connsiteX10" fmla="*/ 108266 w 203669"/>
                    <a:gd name="connsiteY10" fmla="*/ 13390 h 270531"/>
                    <a:gd name="connsiteX11" fmla="*/ 203670 w 203669"/>
                    <a:gd name="connsiteY11" fmla="*/ 133989 h 270531"/>
                    <a:gd name="connsiteX12" fmla="*/ 14359 w 203669"/>
                    <a:gd name="connsiteY12" fmla="*/ 260842 h 270531"/>
                    <a:gd name="connsiteX13" fmla="*/ 13302 w 203669"/>
                    <a:gd name="connsiteY13" fmla="*/ 263573 h 270531"/>
                    <a:gd name="connsiteX14" fmla="*/ 11893 w 203669"/>
                    <a:gd name="connsiteY14" fmla="*/ 262427 h 270531"/>
                    <a:gd name="connsiteX15" fmla="*/ 0 w 203669"/>
                    <a:gd name="connsiteY15" fmla="*/ 270532 h 270531"/>
                    <a:gd name="connsiteX16" fmla="*/ 102276 w 203669"/>
                    <a:gd name="connsiteY16" fmla="*/ 29335 h 270531"/>
                    <a:gd name="connsiteX17" fmla="*/ 20526 w 203669"/>
                    <a:gd name="connsiteY17" fmla="*/ 244721 h 270531"/>
                    <a:gd name="connsiteX18" fmla="*/ 185435 w 203669"/>
                    <a:gd name="connsiteY18" fmla="*/ 138041 h 270531"/>
                    <a:gd name="connsiteX19" fmla="*/ 102276 w 203669"/>
                    <a:gd name="connsiteY19" fmla="*/ 29335 h 270531"/>
                    <a:gd name="connsiteX20" fmla="*/ 105094 w 203669"/>
                    <a:gd name="connsiteY20" fmla="*/ 21935 h 270531"/>
                    <a:gd name="connsiteX21" fmla="*/ 191161 w 203669"/>
                    <a:gd name="connsiteY21" fmla="*/ 134429 h 270531"/>
                    <a:gd name="connsiteX22" fmla="*/ 193892 w 203669"/>
                    <a:gd name="connsiteY22" fmla="*/ 132579 h 270531"/>
                    <a:gd name="connsiteX23" fmla="*/ 105535 w 203669"/>
                    <a:gd name="connsiteY23" fmla="*/ 20790 h 270531"/>
                    <a:gd name="connsiteX24" fmla="*/ 105094 w 203669"/>
                    <a:gd name="connsiteY24" fmla="*/ 21935 h 270531"/>
                    <a:gd name="connsiteX25" fmla="*/ 96902 w 203669"/>
                    <a:gd name="connsiteY25" fmla="*/ 22375 h 270531"/>
                    <a:gd name="connsiteX26" fmla="*/ 80340 w 203669"/>
                    <a:gd name="connsiteY26" fmla="*/ 68184 h 270531"/>
                    <a:gd name="connsiteX27" fmla="*/ 97430 w 203669"/>
                    <a:gd name="connsiteY27" fmla="*/ 23080 h 270531"/>
                    <a:gd name="connsiteX28" fmla="*/ 96902 w 203669"/>
                    <a:gd name="connsiteY28" fmla="*/ 22375 h 270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3669" h="270531">
                      <a:moveTo>
                        <a:pt x="0" y="270532"/>
                      </a:moveTo>
                      <a:lnTo>
                        <a:pt x="4933" y="256966"/>
                      </a:lnTo>
                      <a:lnTo>
                        <a:pt x="3436" y="255820"/>
                      </a:lnTo>
                      <a:lnTo>
                        <a:pt x="5990" y="254147"/>
                      </a:lnTo>
                      <a:lnTo>
                        <a:pt x="92057" y="15945"/>
                      </a:lnTo>
                      <a:lnTo>
                        <a:pt x="91000" y="14535"/>
                      </a:lnTo>
                      <a:lnTo>
                        <a:pt x="92585" y="14271"/>
                      </a:lnTo>
                      <a:lnTo>
                        <a:pt x="97783" y="0"/>
                      </a:lnTo>
                      <a:lnTo>
                        <a:pt x="107209" y="11980"/>
                      </a:lnTo>
                      <a:lnTo>
                        <a:pt x="108883" y="11716"/>
                      </a:lnTo>
                      <a:lnTo>
                        <a:pt x="108266" y="13390"/>
                      </a:lnTo>
                      <a:lnTo>
                        <a:pt x="203670" y="133989"/>
                      </a:lnTo>
                      <a:lnTo>
                        <a:pt x="14359" y="260842"/>
                      </a:lnTo>
                      <a:lnTo>
                        <a:pt x="13302" y="263573"/>
                      </a:lnTo>
                      <a:lnTo>
                        <a:pt x="11893" y="262427"/>
                      </a:lnTo>
                      <a:lnTo>
                        <a:pt x="0" y="270532"/>
                      </a:lnTo>
                      <a:close/>
                      <a:moveTo>
                        <a:pt x="102276" y="29335"/>
                      </a:moveTo>
                      <a:lnTo>
                        <a:pt x="20526" y="244721"/>
                      </a:lnTo>
                      <a:lnTo>
                        <a:pt x="185435" y="138041"/>
                      </a:lnTo>
                      <a:lnTo>
                        <a:pt x="102276" y="29335"/>
                      </a:lnTo>
                      <a:close/>
                      <a:moveTo>
                        <a:pt x="105094" y="21935"/>
                      </a:moveTo>
                      <a:lnTo>
                        <a:pt x="191161" y="134429"/>
                      </a:lnTo>
                      <a:lnTo>
                        <a:pt x="193892" y="132579"/>
                      </a:lnTo>
                      <a:lnTo>
                        <a:pt x="105535" y="20790"/>
                      </a:lnTo>
                      <a:lnTo>
                        <a:pt x="105094" y="21935"/>
                      </a:lnTo>
                      <a:close/>
                      <a:moveTo>
                        <a:pt x="96902" y="22375"/>
                      </a:moveTo>
                      <a:lnTo>
                        <a:pt x="80340" y="68184"/>
                      </a:lnTo>
                      <a:lnTo>
                        <a:pt x="97430" y="23080"/>
                      </a:lnTo>
                      <a:lnTo>
                        <a:pt x="96902" y="22375"/>
                      </a:lnTo>
                      <a:close/>
                    </a:path>
                  </a:pathLst>
                </a:custGeom>
                <a:grpFill/>
                <a:ln w="8809" cap="flat">
                  <a:noFill/>
                  <a:prstDash val="solid"/>
                  <a:miter/>
                </a:ln>
              </p:spPr>
              <p:txBody>
                <a:bodyPr rtlCol="0" anchor="ctr"/>
                <a:lstStyle/>
                <a:p>
                  <a:endParaRPr lang="en-US" sz="2400"/>
                </a:p>
              </p:txBody>
            </p:sp>
          </p:grpSp>
          <p:grpSp>
            <p:nvGrpSpPr>
              <p:cNvPr id="4462" name="Graphic 4229">
                <a:extLst>
                  <a:ext uri="{FF2B5EF4-FFF2-40B4-BE49-F238E27FC236}">
                    <a16:creationId xmlns:a16="http://schemas.microsoft.com/office/drawing/2014/main" id="{78B44860-C74F-4724-A5FC-669C318DC020}"/>
                  </a:ext>
                </a:extLst>
              </p:cNvPr>
              <p:cNvGrpSpPr/>
              <p:nvPr/>
            </p:nvGrpSpPr>
            <p:grpSpPr>
              <a:xfrm>
                <a:off x="5995133" y="3623398"/>
                <a:ext cx="206576" cy="326999"/>
                <a:chOff x="5995133" y="3623398"/>
                <a:chExt cx="206576" cy="326999"/>
              </a:xfrm>
              <a:grpFill/>
            </p:grpSpPr>
            <p:sp>
              <p:nvSpPr>
                <p:cNvPr id="4463" name="Freeform: Shape 4462">
                  <a:extLst>
                    <a:ext uri="{FF2B5EF4-FFF2-40B4-BE49-F238E27FC236}">
                      <a16:creationId xmlns:a16="http://schemas.microsoft.com/office/drawing/2014/main" id="{7F49A132-3D9A-4F80-9518-E282E5E34172}"/>
                    </a:ext>
                  </a:extLst>
                </p:cNvPr>
                <p:cNvSpPr/>
                <p:nvPr/>
              </p:nvSpPr>
              <p:spPr>
                <a:xfrm>
                  <a:off x="6000243" y="3630269"/>
                  <a:ext cx="196269" cy="312287"/>
                </a:xfrm>
                <a:custGeom>
                  <a:avLst/>
                  <a:gdLst>
                    <a:gd name="connsiteX0" fmla="*/ 188342 w 196269"/>
                    <a:gd name="connsiteY0" fmla="*/ 154338 h 312287"/>
                    <a:gd name="connsiteX1" fmla="*/ 28718 w 196269"/>
                    <a:gd name="connsiteY1" fmla="*/ 10219 h 312287"/>
                    <a:gd name="connsiteX2" fmla="*/ 34708 w 196269"/>
                    <a:gd name="connsiteY2" fmla="*/ 7840 h 312287"/>
                    <a:gd name="connsiteX3" fmla="*/ 3524 w 196269"/>
                    <a:gd name="connsiteY3" fmla="*/ 308676 h 312287"/>
                    <a:gd name="connsiteX4" fmla="*/ 881 w 196269"/>
                    <a:gd name="connsiteY4" fmla="*/ 307267 h 312287"/>
                    <a:gd name="connsiteX5" fmla="*/ 188342 w 196269"/>
                    <a:gd name="connsiteY5" fmla="*/ 154338 h 312287"/>
                    <a:gd name="connsiteX6" fmla="*/ 196270 w 196269"/>
                    <a:gd name="connsiteY6" fmla="*/ 147819 h 312287"/>
                    <a:gd name="connsiteX7" fmla="*/ 2995 w 196269"/>
                    <a:gd name="connsiteY7" fmla="*/ 309733 h 312287"/>
                    <a:gd name="connsiteX8" fmla="*/ 0 w 196269"/>
                    <a:gd name="connsiteY8" fmla="*/ 312288 h 312287"/>
                    <a:gd name="connsiteX9" fmla="*/ 352 w 196269"/>
                    <a:gd name="connsiteY9" fmla="*/ 308324 h 312287"/>
                    <a:gd name="connsiteX10" fmla="*/ 27573 w 196269"/>
                    <a:gd name="connsiteY10" fmla="*/ 7135 h 312287"/>
                    <a:gd name="connsiteX11" fmla="*/ 28190 w 196269"/>
                    <a:gd name="connsiteY11" fmla="*/ 0 h 312287"/>
                    <a:gd name="connsiteX12" fmla="*/ 33563 w 196269"/>
                    <a:gd name="connsiteY12" fmla="*/ 4757 h 312287"/>
                    <a:gd name="connsiteX13" fmla="*/ 196270 w 196269"/>
                    <a:gd name="connsiteY13" fmla="*/ 147819 h 312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269" h="312287">
                      <a:moveTo>
                        <a:pt x="188342" y="154338"/>
                      </a:moveTo>
                      <a:lnTo>
                        <a:pt x="28718" y="10219"/>
                      </a:lnTo>
                      <a:lnTo>
                        <a:pt x="34708" y="7840"/>
                      </a:lnTo>
                      <a:lnTo>
                        <a:pt x="3524" y="308676"/>
                      </a:lnTo>
                      <a:lnTo>
                        <a:pt x="881" y="307267"/>
                      </a:lnTo>
                      <a:lnTo>
                        <a:pt x="188342" y="154338"/>
                      </a:lnTo>
                      <a:close/>
                      <a:moveTo>
                        <a:pt x="196270" y="147819"/>
                      </a:moveTo>
                      <a:lnTo>
                        <a:pt x="2995" y="309733"/>
                      </a:lnTo>
                      <a:lnTo>
                        <a:pt x="0" y="312288"/>
                      </a:lnTo>
                      <a:lnTo>
                        <a:pt x="352" y="308324"/>
                      </a:lnTo>
                      <a:lnTo>
                        <a:pt x="27573" y="7135"/>
                      </a:lnTo>
                      <a:lnTo>
                        <a:pt x="28190" y="0"/>
                      </a:lnTo>
                      <a:lnTo>
                        <a:pt x="33563" y="4757"/>
                      </a:lnTo>
                      <a:lnTo>
                        <a:pt x="196270" y="147819"/>
                      </a:lnTo>
                      <a:close/>
                    </a:path>
                  </a:pathLst>
                </a:custGeom>
                <a:grpFill/>
                <a:ln w="8809" cap="flat">
                  <a:noFill/>
                  <a:prstDash val="solid"/>
                  <a:miter/>
                </a:ln>
              </p:spPr>
              <p:txBody>
                <a:bodyPr rtlCol="0" anchor="ctr"/>
                <a:lstStyle/>
                <a:p>
                  <a:endParaRPr lang="en-US" sz="2400"/>
                </a:p>
              </p:txBody>
            </p:sp>
            <p:sp>
              <p:nvSpPr>
                <p:cNvPr id="4464" name="Freeform: Shape 4463">
                  <a:extLst>
                    <a:ext uri="{FF2B5EF4-FFF2-40B4-BE49-F238E27FC236}">
                      <a16:creationId xmlns:a16="http://schemas.microsoft.com/office/drawing/2014/main" id="{C4FF6D3E-6E2C-42C1-B0B5-9F074FE98FED}"/>
                    </a:ext>
                  </a:extLst>
                </p:cNvPr>
                <p:cNvSpPr/>
                <p:nvPr/>
              </p:nvSpPr>
              <p:spPr>
                <a:xfrm>
                  <a:off x="5995133" y="3623398"/>
                  <a:ext cx="206576" cy="326999"/>
                </a:xfrm>
                <a:custGeom>
                  <a:avLst/>
                  <a:gdLst>
                    <a:gd name="connsiteX0" fmla="*/ 969 w 206576"/>
                    <a:gd name="connsiteY0" fmla="*/ 326999 h 326999"/>
                    <a:gd name="connsiteX1" fmla="*/ 2026 w 206576"/>
                    <a:gd name="connsiteY1" fmla="*/ 315812 h 326999"/>
                    <a:gd name="connsiteX2" fmla="*/ 0 w 206576"/>
                    <a:gd name="connsiteY2" fmla="*/ 314754 h 326999"/>
                    <a:gd name="connsiteX3" fmla="*/ 2290 w 206576"/>
                    <a:gd name="connsiteY3" fmla="*/ 312904 h 326999"/>
                    <a:gd name="connsiteX4" fmla="*/ 29070 w 206576"/>
                    <a:gd name="connsiteY4" fmla="*/ 17266 h 326999"/>
                    <a:gd name="connsiteX5" fmla="*/ 27661 w 206576"/>
                    <a:gd name="connsiteY5" fmla="*/ 15945 h 326999"/>
                    <a:gd name="connsiteX6" fmla="*/ 29247 w 206576"/>
                    <a:gd name="connsiteY6" fmla="*/ 15328 h 326999"/>
                    <a:gd name="connsiteX7" fmla="*/ 30657 w 206576"/>
                    <a:gd name="connsiteY7" fmla="*/ 0 h 326999"/>
                    <a:gd name="connsiteX8" fmla="*/ 42284 w 206576"/>
                    <a:gd name="connsiteY8" fmla="*/ 10219 h 326999"/>
                    <a:gd name="connsiteX9" fmla="*/ 43958 w 206576"/>
                    <a:gd name="connsiteY9" fmla="*/ 9602 h 326999"/>
                    <a:gd name="connsiteX10" fmla="*/ 43782 w 206576"/>
                    <a:gd name="connsiteY10" fmla="*/ 11540 h 326999"/>
                    <a:gd name="connsiteX11" fmla="*/ 206577 w 206576"/>
                    <a:gd name="connsiteY11" fmla="*/ 154779 h 326999"/>
                    <a:gd name="connsiteX12" fmla="*/ 203582 w 206576"/>
                    <a:gd name="connsiteY12" fmla="*/ 157333 h 326999"/>
                    <a:gd name="connsiteX13" fmla="*/ 11893 w 206576"/>
                    <a:gd name="connsiteY13" fmla="*/ 318014 h 326999"/>
                    <a:gd name="connsiteX14" fmla="*/ 11540 w 206576"/>
                    <a:gd name="connsiteY14" fmla="*/ 321009 h 326999"/>
                    <a:gd name="connsiteX15" fmla="*/ 9602 w 206576"/>
                    <a:gd name="connsiteY15" fmla="*/ 319952 h 326999"/>
                    <a:gd name="connsiteX16" fmla="*/ 969 w 206576"/>
                    <a:gd name="connsiteY16" fmla="*/ 326999 h 326999"/>
                    <a:gd name="connsiteX17" fmla="*/ 41844 w 206576"/>
                    <a:gd name="connsiteY17" fmla="*/ 28894 h 326999"/>
                    <a:gd name="connsiteX18" fmla="*/ 13302 w 206576"/>
                    <a:gd name="connsiteY18" fmla="*/ 303919 h 326999"/>
                    <a:gd name="connsiteX19" fmla="*/ 188342 w 206576"/>
                    <a:gd name="connsiteY19" fmla="*/ 161121 h 326999"/>
                    <a:gd name="connsiteX20" fmla="*/ 41844 w 206576"/>
                    <a:gd name="connsiteY20" fmla="*/ 28894 h 326999"/>
                    <a:gd name="connsiteX21" fmla="*/ 42725 w 206576"/>
                    <a:gd name="connsiteY21" fmla="*/ 20525 h 326999"/>
                    <a:gd name="connsiteX22" fmla="*/ 193628 w 206576"/>
                    <a:gd name="connsiteY22" fmla="*/ 156805 h 326999"/>
                    <a:gd name="connsiteX23" fmla="*/ 196182 w 206576"/>
                    <a:gd name="connsiteY23" fmla="*/ 154602 h 326999"/>
                    <a:gd name="connsiteX24" fmla="*/ 42725 w 206576"/>
                    <a:gd name="connsiteY24" fmla="*/ 19733 h 326999"/>
                    <a:gd name="connsiteX25" fmla="*/ 42725 w 206576"/>
                    <a:gd name="connsiteY25" fmla="*/ 20525 h 326999"/>
                    <a:gd name="connsiteX26" fmla="*/ 35237 w 206576"/>
                    <a:gd name="connsiteY26" fmla="*/ 22904 h 326999"/>
                    <a:gd name="connsiteX27" fmla="*/ 32418 w 206576"/>
                    <a:gd name="connsiteY27" fmla="*/ 53648 h 326999"/>
                    <a:gd name="connsiteX28" fmla="*/ 35590 w 206576"/>
                    <a:gd name="connsiteY28" fmla="*/ 23256 h 326999"/>
                    <a:gd name="connsiteX29" fmla="*/ 35237 w 206576"/>
                    <a:gd name="connsiteY29" fmla="*/ 22904 h 32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6576" h="326999">
                      <a:moveTo>
                        <a:pt x="969" y="326999"/>
                      </a:moveTo>
                      <a:lnTo>
                        <a:pt x="2026" y="315812"/>
                      </a:lnTo>
                      <a:lnTo>
                        <a:pt x="0" y="314754"/>
                      </a:lnTo>
                      <a:lnTo>
                        <a:pt x="2290" y="312904"/>
                      </a:lnTo>
                      <a:lnTo>
                        <a:pt x="29070" y="17266"/>
                      </a:lnTo>
                      <a:lnTo>
                        <a:pt x="27661" y="15945"/>
                      </a:lnTo>
                      <a:lnTo>
                        <a:pt x="29247" y="15328"/>
                      </a:lnTo>
                      <a:lnTo>
                        <a:pt x="30657" y="0"/>
                      </a:lnTo>
                      <a:lnTo>
                        <a:pt x="42284" y="10219"/>
                      </a:lnTo>
                      <a:lnTo>
                        <a:pt x="43958" y="9602"/>
                      </a:lnTo>
                      <a:lnTo>
                        <a:pt x="43782" y="11540"/>
                      </a:lnTo>
                      <a:lnTo>
                        <a:pt x="206577" y="154779"/>
                      </a:lnTo>
                      <a:lnTo>
                        <a:pt x="203582" y="157333"/>
                      </a:lnTo>
                      <a:lnTo>
                        <a:pt x="11893" y="318014"/>
                      </a:lnTo>
                      <a:lnTo>
                        <a:pt x="11540" y="321009"/>
                      </a:lnTo>
                      <a:lnTo>
                        <a:pt x="9602" y="319952"/>
                      </a:lnTo>
                      <a:lnTo>
                        <a:pt x="969" y="326999"/>
                      </a:lnTo>
                      <a:close/>
                      <a:moveTo>
                        <a:pt x="41844" y="28894"/>
                      </a:moveTo>
                      <a:lnTo>
                        <a:pt x="13302" y="303919"/>
                      </a:lnTo>
                      <a:lnTo>
                        <a:pt x="188342" y="161121"/>
                      </a:lnTo>
                      <a:lnTo>
                        <a:pt x="41844" y="28894"/>
                      </a:lnTo>
                      <a:close/>
                      <a:moveTo>
                        <a:pt x="42725" y="20525"/>
                      </a:moveTo>
                      <a:lnTo>
                        <a:pt x="193628" y="156805"/>
                      </a:lnTo>
                      <a:lnTo>
                        <a:pt x="196182" y="154602"/>
                      </a:lnTo>
                      <a:lnTo>
                        <a:pt x="42725" y="19733"/>
                      </a:lnTo>
                      <a:lnTo>
                        <a:pt x="42725" y="20525"/>
                      </a:lnTo>
                      <a:close/>
                      <a:moveTo>
                        <a:pt x="35237" y="22904"/>
                      </a:moveTo>
                      <a:lnTo>
                        <a:pt x="32418" y="53648"/>
                      </a:lnTo>
                      <a:lnTo>
                        <a:pt x="35590" y="23256"/>
                      </a:lnTo>
                      <a:lnTo>
                        <a:pt x="35237" y="22904"/>
                      </a:lnTo>
                      <a:close/>
                    </a:path>
                  </a:pathLst>
                </a:custGeom>
                <a:grpFill/>
                <a:ln w="8809" cap="flat">
                  <a:noFill/>
                  <a:prstDash val="solid"/>
                  <a:miter/>
                </a:ln>
              </p:spPr>
              <p:txBody>
                <a:bodyPr rtlCol="0" anchor="ctr"/>
                <a:lstStyle/>
                <a:p>
                  <a:endParaRPr lang="en-US" sz="2400"/>
                </a:p>
              </p:txBody>
            </p:sp>
          </p:grpSp>
          <p:grpSp>
            <p:nvGrpSpPr>
              <p:cNvPr id="4465" name="Graphic 4229">
                <a:extLst>
                  <a:ext uri="{FF2B5EF4-FFF2-40B4-BE49-F238E27FC236}">
                    <a16:creationId xmlns:a16="http://schemas.microsoft.com/office/drawing/2014/main" id="{78B44860-C74F-4724-A5FC-669C318DC020}"/>
                  </a:ext>
                </a:extLst>
              </p:cNvPr>
              <p:cNvGrpSpPr/>
              <p:nvPr/>
            </p:nvGrpSpPr>
            <p:grpSpPr>
              <a:xfrm>
                <a:off x="1016146" y="811221"/>
                <a:ext cx="206664" cy="326999"/>
                <a:chOff x="1016146" y="811221"/>
                <a:chExt cx="206664" cy="326999"/>
              </a:xfrm>
              <a:grpFill/>
            </p:grpSpPr>
            <p:sp>
              <p:nvSpPr>
                <p:cNvPr id="4466" name="Freeform: Shape 4465">
                  <a:extLst>
                    <a:ext uri="{FF2B5EF4-FFF2-40B4-BE49-F238E27FC236}">
                      <a16:creationId xmlns:a16="http://schemas.microsoft.com/office/drawing/2014/main" id="{3F497C45-7157-4EB1-AA28-5D8B41D74457}"/>
                    </a:ext>
                  </a:extLst>
                </p:cNvPr>
                <p:cNvSpPr/>
                <p:nvPr/>
              </p:nvSpPr>
              <p:spPr>
                <a:xfrm>
                  <a:off x="1021256" y="818180"/>
                  <a:ext cx="196270" cy="312287"/>
                </a:xfrm>
                <a:custGeom>
                  <a:avLst/>
                  <a:gdLst>
                    <a:gd name="connsiteX0" fmla="*/ 188342 w 196270"/>
                    <a:gd name="connsiteY0" fmla="*/ 154250 h 312287"/>
                    <a:gd name="connsiteX1" fmla="*/ 28718 w 196270"/>
                    <a:gd name="connsiteY1" fmla="*/ 10131 h 312287"/>
                    <a:gd name="connsiteX2" fmla="*/ 34708 w 196270"/>
                    <a:gd name="connsiteY2" fmla="*/ 7752 h 312287"/>
                    <a:gd name="connsiteX3" fmla="*/ 3524 w 196270"/>
                    <a:gd name="connsiteY3" fmla="*/ 308588 h 312287"/>
                    <a:gd name="connsiteX4" fmla="*/ 881 w 196270"/>
                    <a:gd name="connsiteY4" fmla="*/ 307179 h 312287"/>
                    <a:gd name="connsiteX5" fmla="*/ 188342 w 196270"/>
                    <a:gd name="connsiteY5" fmla="*/ 154250 h 312287"/>
                    <a:gd name="connsiteX6" fmla="*/ 196270 w 196270"/>
                    <a:gd name="connsiteY6" fmla="*/ 147731 h 312287"/>
                    <a:gd name="connsiteX7" fmla="*/ 2995 w 196270"/>
                    <a:gd name="connsiteY7" fmla="*/ 309733 h 312287"/>
                    <a:gd name="connsiteX8" fmla="*/ 0 w 196270"/>
                    <a:gd name="connsiteY8" fmla="*/ 312288 h 312287"/>
                    <a:gd name="connsiteX9" fmla="*/ 352 w 196270"/>
                    <a:gd name="connsiteY9" fmla="*/ 308324 h 312287"/>
                    <a:gd name="connsiteX10" fmla="*/ 27573 w 196270"/>
                    <a:gd name="connsiteY10" fmla="*/ 7136 h 312287"/>
                    <a:gd name="connsiteX11" fmla="*/ 28190 w 196270"/>
                    <a:gd name="connsiteY11" fmla="*/ 0 h 312287"/>
                    <a:gd name="connsiteX12" fmla="*/ 33563 w 196270"/>
                    <a:gd name="connsiteY12" fmla="*/ 4757 h 312287"/>
                    <a:gd name="connsiteX13" fmla="*/ 196270 w 196270"/>
                    <a:gd name="connsiteY13" fmla="*/ 147731 h 312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270" h="312287">
                      <a:moveTo>
                        <a:pt x="188342" y="154250"/>
                      </a:moveTo>
                      <a:lnTo>
                        <a:pt x="28718" y="10131"/>
                      </a:lnTo>
                      <a:lnTo>
                        <a:pt x="34708" y="7752"/>
                      </a:lnTo>
                      <a:lnTo>
                        <a:pt x="3524" y="308588"/>
                      </a:lnTo>
                      <a:lnTo>
                        <a:pt x="881" y="307179"/>
                      </a:lnTo>
                      <a:lnTo>
                        <a:pt x="188342" y="154250"/>
                      </a:lnTo>
                      <a:close/>
                      <a:moveTo>
                        <a:pt x="196270" y="147731"/>
                      </a:moveTo>
                      <a:lnTo>
                        <a:pt x="2995" y="309733"/>
                      </a:lnTo>
                      <a:lnTo>
                        <a:pt x="0" y="312288"/>
                      </a:lnTo>
                      <a:lnTo>
                        <a:pt x="352" y="308324"/>
                      </a:lnTo>
                      <a:lnTo>
                        <a:pt x="27573" y="7136"/>
                      </a:lnTo>
                      <a:lnTo>
                        <a:pt x="28190" y="0"/>
                      </a:lnTo>
                      <a:lnTo>
                        <a:pt x="33563" y="4757"/>
                      </a:lnTo>
                      <a:lnTo>
                        <a:pt x="196270" y="147731"/>
                      </a:lnTo>
                      <a:close/>
                    </a:path>
                  </a:pathLst>
                </a:custGeom>
                <a:grpFill/>
                <a:ln w="8809" cap="flat">
                  <a:noFill/>
                  <a:prstDash val="solid"/>
                  <a:miter/>
                </a:ln>
              </p:spPr>
              <p:txBody>
                <a:bodyPr rtlCol="0" anchor="ctr"/>
                <a:lstStyle/>
                <a:p>
                  <a:endParaRPr lang="en-US" sz="2400"/>
                </a:p>
              </p:txBody>
            </p:sp>
            <p:sp>
              <p:nvSpPr>
                <p:cNvPr id="4467" name="Freeform: Shape 4466">
                  <a:extLst>
                    <a:ext uri="{FF2B5EF4-FFF2-40B4-BE49-F238E27FC236}">
                      <a16:creationId xmlns:a16="http://schemas.microsoft.com/office/drawing/2014/main" id="{29B00D57-906A-48F2-A0EC-D5CDBF5663FE}"/>
                    </a:ext>
                  </a:extLst>
                </p:cNvPr>
                <p:cNvSpPr/>
                <p:nvPr/>
              </p:nvSpPr>
              <p:spPr>
                <a:xfrm>
                  <a:off x="1016146" y="811221"/>
                  <a:ext cx="206664" cy="326999"/>
                </a:xfrm>
                <a:custGeom>
                  <a:avLst/>
                  <a:gdLst>
                    <a:gd name="connsiteX0" fmla="*/ 969 w 206664"/>
                    <a:gd name="connsiteY0" fmla="*/ 326999 h 326999"/>
                    <a:gd name="connsiteX1" fmla="*/ 2026 w 206664"/>
                    <a:gd name="connsiteY1" fmla="*/ 315812 h 326999"/>
                    <a:gd name="connsiteX2" fmla="*/ 0 w 206664"/>
                    <a:gd name="connsiteY2" fmla="*/ 314754 h 326999"/>
                    <a:gd name="connsiteX3" fmla="*/ 2290 w 206664"/>
                    <a:gd name="connsiteY3" fmla="*/ 312905 h 326999"/>
                    <a:gd name="connsiteX4" fmla="*/ 29071 w 206664"/>
                    <a:gd name="connsiteY4" fmla="*/ 17266 h 326999"/>
                    <a:gd name="connsiteX5" fmla="*/ 27661 w 206664"/>
                    <a:gd name="connsiteY5" fmla="*/ 15945 h 326999"/>
                    <a:gd name="connsiteX6" fmla="*/ 29247 w 206664"/>
                    <a:gd name="connsiteY6" fmla="*/ 15328 h 326999"/>
                    <a:gd name="connsiteX7" fmla="*/ 30656 w 206664"/>
                    <a:gd name="connsiteY7" fmla="*/ 0 h 326999"/>
                    <a:gd name="connsiteX8" fmla="*/ 42284 w 206664"/>
                    <a:gd name="connsiteY8" fmla="*/ 10219 h 326999"/>
                    <a:gd name="connsiteX9" fmla="*/ 43958 w 206664"/>
                    <a:gd name="connsiteY9" fmla="*/ 9602 h 326999"/>
                    <a:gd name="connsiteX10" fmla="*/ 43782 w 206664"/>
                    <a:gd name="connsiteY10" fmla="*/ 11540 h 326999"/>
                    <a:gd name="connsiteX11" fmla="*/ 206665 w 206664"/>
                    <a:gd name="connsiteY11" fmla="*/ 154779 h 326999"/>
                    <a:gd name="connsiteX12" fmla="*/ 203670 w 206664"/>
                    <a:gd name="connsiteY12" fmla="*/ 157333 h 326999"/>
                    <a:gd name="connsiteX13" fmla="*/ 11981 w 206664"/>
                    <a:gd name="connsiteY13" fmla="*/ 318014 h 326999"/>
                    <a:gd name="connsiteX14" fmla="*/ 11628 w 206664"/>
                    <a:gd name="connsiteY14" fmla="*/ 321009 h 326999"/>
                    <a:gd name="connsiteX15" fmla="*/ 9690 w 206664"/>
                    <a:gd name="connsiteY15" fmla="*/ 319952 h 326999"/>
                    <a:gd name="connsiteX16" fmla="*/ 969 w 206664"/>
                    <a:gd name="connsiteY16" fmla="*/ 326999 h 326999"/>
                    <a:gd name="connsiteX17" fmla="*/ 41844 w 206664"/>
                    <a:gd name="connsiteY17" fmla="*/ 28894 h 326999"/>
                    <a:gd name="connsiteX18" fmla="*/ 13302 w 206664"/>
                    <a:gd name="connsiteY18" fmla="*/ 303919 h 326999"/>
                    <a:gd name="connsiteX19" fmla="*/ 188342 w 206664"/>
                    <a:gd name="connsiteY19" fmla="*/ 161121 h 326999"/>
                    <a:gd name="connsiteX20" fmla="*/ 41844 w 206664"/>
                    <a:gd name="connsiteY20" fmla="*/ 28894 h 326999"/>
                    <a:gd name="connsiteX21" fmla="*/ 42725 w 206664"/>
                    <a:gd name="connsiteY21" fmla="*/ 20526 h 326999"/>
                    <a:gd name="connsiteX22" fmla="*/ 193627 w 206664"/>
                    <a:gd name="connsiteY22" fmla="*/ 156805 h 326999"/>
                    <a:gd name="connsiteX23" fmla="*/ 196182 w 206664"/>
                    <a:gd name="connsiteY23" fmla="*/ 154602 h 326999"/>
                    <a:gd name="connsiteX24" fmla="*/ 42725 w 206664"/>
                    <a:gd name="connsiteY24" fmla="*/ 19733 h 326999"/>
                    <a:gd name="connsiteX25" fmla="*/ 42725 w 206664"/>
                    <a:gd name="connsiteY25" fmla="*/ 20526 h 326999"/>
                    <a:gd name="connsiteX26" fmla="*/ 35237 w 206664"/>
                    <a:gd name="connsiteY26" fmla="*/ 22904 h 326999"/>
                    <a:gd name="connsiteX27" fmla="*/ 32418 w 206664"/>
                    <a:gd name="connsiteY27" fmla="*/ 53648 h 326999"/>
                    <a:gd name="connsiteX28" fmla="*/ 35589 w 206664"/>
                    <a:gd name="connsiteY28" fmla="*/ 23256 h 326999"/>
                    <a:gd name="connsiteX29" fmla="*/ 35237 w 206664"/>
                    <a:gd name="connsiteY29" fmla="*/ 22904 h 32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6664" h="326999">
                      <a:moveTo>
                        <a:pt x="969" y="326999"/>
                      </a:moveTo>
                      <a:lnTo>
                        <a:pt x="2026" y="315812"/>
                      </a:lnTo>
                      <a:lnTo>
                        <a:pt x="0" y="314754"/>
                      </a:lnTo>
                      <a:lnTo>
                        <a:pt x="2290" y="312905"/>
                      </a:lnTo>
                      <a:lnTo>
                        <a:pt x="29071" y="17266"/>
                      </a:lnTo>
                      <a:lnTo>
                        <a:pt x="27661" y="15945"/>
                      </a:lnTo>
                      <a:lnTo>
                        <a:pt x="29247" y="15328"/>
                      </a:lnTo>
                      <a:lnTo>
                        <a:pt x="30656" y="0"/>
                      </a:lnTo>
                      <a:lnTo>
                        <a:pt x="42284" y="10219"/>
                      </a:lnTo>
                      <a:lnTo>
                        <a:pt x="43958" y="9602"/>
                      </a:lnTo>
                      <a:lnTo>
                        <a:pt x="43782" y="11540"/>
                      </a:lnTo>
                      <a:lnTo>
                        <a:pt x="206665" y="154779"/>
                      </a:lnTo>
                      <a:lnTo>
                        <a:pt x="203670" y="157333"/>
                      </a:lnTo>
                      <a:lnTo>
                        <a:pt x="11981" y="318014"/>
                      </a:lnTo>
                      <a:lnTo>
                        <a:pt x="11628" y="321009"/>
                      </a:lnTo>
                      <a:lnTo>
                        <a:pt x="9690" y="319952"/>
                      </a:lnTo>
                      <a:lnTo>
                        <a:pt x="969" y="326999"/>
                      </a:lnTo>
                      <a:close/>
                      <a:moveTo>
                        <a:pt x="41844" y="28894"/>
                      </a:moveTo>
                      <a:lnTo>
                        <a:pt x="13302" y="303919"/>
                      </a:lnTo>
                      <a:lnTo>
                        <a:pt x="188342" y="161121"/>
                      </a:lnTo>
                      <a:lnTo>
                        <a:pt x="41844" y="28894"/>
                      </a:lnTo>
                      <a:close/>
                      <a:moveTo>
                        <a:pt x="42725" y="20526"/>
                      </a:moveTo>
                      <a:lnTo>
                        <a:pt x="193627" y="156805"/>
                      </a:lnTo>
                      <a:lnTo>
                        <a:pt x="196182" y="154602"/>
                      </a:lnTo>
                      <a:lnTo>
                        <a:pt x="42725" y="19733"/>
                      </a:lnTo>
                      <a:lnTo>
                        <a:pt x="42725" y="20526"/>
                      </a:lnTo>
                      <a:close/>
                      <a:moveTo>
                        <a:pt x="35237" y="22904"/>
                      </a:moveTo>
                      <a:lnTo>
                        <a:pt x="32418" y="53648"/>
                      </a:lnTo>
                      <a:lnTo>
                        <a:pt x="35589" y="23256"/>
                      </a:lnTo>
                      <a:lnTo>
                        <a:pt x="35237" y="22904"/>
                      </a:lnTo>
                      <a:close/>
                    </a:path>
                  </a:pathLst>
                </a:custGeom>
                <a:grpFill/>
                <a:ln w="8809" cap="flat">
                  <a:noFill/>
                  <a:prstDash val="solid"/>
                  <a:miter/>
                </a:ln>
              </p:spPr>
              <p:txBody>
                <a:bodyPr rtlCol="0" anchor="ctr"/>
                <a:lstStyle/>
                <a:p>
                  <a:endParaRPr lang="en-US" sz="2400"/>
                </a:p>
              </p:txBody>
            </p:sp>
          </p:grpSp>
          <p:grpSp>
            <p:nvGrpSpPr>
              <p:cNvPr id="4468" name="Graphic 4229">
                <a:extLst>
                  <a:ext uri="{FF2B5EF4-FFF2-40B4-BE49-F238E27FC236}">
                    <a16:creationId xmlns:a16="http://schemas.microsoft.com/office/drawing/2014/main" id="{78B44860-C74F-4724-A5FC-669C318DC020}"/>
                  </a:ext>
                </a:extLst>
              </p:cNvPr>
              <p:cNvGrpSpPr/>
              <p:nvPr/>
            </p:nvGrpSpPr>
            <p:grpSpPr>
              <a:xfrm>
                <a:off x="6149472" y="3782669"/>
                <a:ext cx="132667" cy="230273"/>
                <a:chOff x="6149472" y="3782669"/>
                <a:chExt cx="132667" cy="230273"/>
              </a:xfrm>
              <a:grpFill/>
            </p:grpSpPr>
            <p:sp>
              <p:nvSpPr>
                <p:cNvPr id="4469" name="Freeform: Shape 4468">
                  <a:extLst>
                    <a:ext uri="{FF2B5EF4-FFF2-40B4-BE49-F238E27FC236}">
                      <a16:creationId xmlns:a16="http://schemas.microsoft.com/office/drawing/2014/main" id="{E2EB9D60-FDA0-454F-8F84-CB56A0E17EAA}"/>
                    </a:ext>
                  </a:extLst>
                </p:cNvPr>
                <p:cNvSpPr/>
                <p:nvPr/>
              </p:nvSpPr>
              <p:spPr>
                <a:xfrm>
                  <a:off x="6154493" y="3789981"/>
                  <a:ext cx="122624" cy="214417"/>
                </a:xfrm>
                <a:custGeom>
                  <a:avLst/>
                  <a:gdLst>
                    <a:gd name="connsiteX0" fmla="*/ 115225 w 122624"/>
                    <a:gd name="connsiteY0" fmla="*/ 105799 h 214417"/>
                    <a:gd name="connsiteX1" fmla="*/ 18940 w 122624"/>
                    <a:gd name="connsiteY1" fmla="*/ 10659 h 214417"/>
                    <a:gd name="connsiteX2" fmla="*/ 25194 w 122624"/>
                    <a:gd name="connsiteY2" fmla="*/ 8369 h 214417"/>
                    <a:gd name="connsiteX3" fmla="*/ 3612 w 122624"/>
                    <a:gd name="connsiteY3" fmla="*/ 210541 h 214417"/>
                    <a:gd name="connsiteX4" fmla="*/ 881 w 122624"/>
                    <a:gd name="connsiteY4" fmla="*/ 209220 h 214417"/>
                    <a:gd name="connsiteX5" fmla="*/ 115225 w 122624"/>
                    <a:gd name="connsiteY5" fmla="*/ 105799 h 214417"/>
                    <a:gd name="connsiteX6" fmla="*/ 122625 w 122624"/>
                    <a:gd name="connsiteY6" fmla="*/ 98928 h 214417"/>
                    <a:gd name="connsiteX7" fmla="*/ 3083 w 122624"/>
                    <a:gd name="connsiteY7" fmla="*/ 211510 h 214417"/>
                    <a:gd name="connsiteX8" fmla="*/ 0 w 122624"/>
                    <a:gd name="connsiteY8" fmla="*/ 214417 h 214417"/>
                    <a:gd name="connsiteX9" fmla="*/ 352 w 122624"/>
                    <a:gd name="connsiteY9" fmla="*/ 210189 h 214417"/>
                    <a:gd name="connsiteX10" fmla="*/ 17794 w 122624"/>
                    <a:gd name="connsiteY10" fmla="*/ 7576 h 214417"/>
                    <a:gd name="connsiteX11" fmla="*/ 18411 w 122624"/>
                    <a:gd name="connsiteY11" fmla="*/ 0 h 214417"/>
                    <a:gd name="connsiteX12" fmla="*/ 23961 w 122624"/>
                    <a:gd name="connsiteY12" fmla="*/ 5286 h 214417"/>
                    <a:gd name="connsiteX13" fmla="*/ 122625 w 122624"/>
                    <a:gd name="connsiteY13" fmla="*/ 98928 h 214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624" h="214417">
                      <a:moveTo>
                        <a:pt x="115225" y="105799"/>
                      </a:moveTo>
                      <a:lnTo>
                        <a:pt x="18940" y="10659"/>
                      </a:lnTo>
                      <a:lnTo>
                        <a:pt x="25194" y="8369"/>
                      </a:lnTo>
                      <a:lnTo>
                        <a:pt x="3612" y="210541"/>
                      </a:lnTo>
                      <a:lnTo>
                        <a:pt x="881" y="209220"/>
                      </a:lnTo>
                      <a:lnTo>
                        <a:pt x="115225" y="105799"/>
                      </a:lnTo>
                      <a:close/>
                      <a:moveTo>
                        <a:pt x="122625" y="98928"/>
                      </a:moveTo>
                      <a:lnTo>
                        <a:pt x="3083" y="211510"/>
                      </a:lnTo>
                      <a:lnTo>
                        <a:pt x="0" y="214417"/>
                      </a:lnTo>
                      <a:lnTo>
                        <a:pt x="352" y="210189"/>
                      </a:lnTo>
                      <a:lnTo>
                        <a:pt x="17794" y="7576"/>
                      </a:lnTo>
                      <a:lnTo>
                        <a:pt x="18411" y="0"/>
                      </a:lnTo>
                      <a:lnTo>
                        <a:pt x="23961" y="5286"/>
                      </a:lnTo>
                      <a:lnTo>
                        <a:pt x="122625" y="98928"/>
                      </a:lnTo>
                      <a:close/>
                    </a:path>
                  </a:pathLst>
                </a:custGeom>
                <a:grpFill/>
                <a:ln w="8809" cap="flat">
                  <a:noFill/>
                  <a:prstDash val="solid"/>
                  <a:miter/>
                </a:ln>
              </p:spPr>
              <p:txBody>
                <a:bodyPr rtlCol="0" anchor="ctr"/>
                <a:lstStyle/>
                <a:p>
                  <a:endParaRPr lang="en-US" sz="2400"/>
                </a:p>
              </p:txBody>
            </p:sp>
            <p:sp>
              <p:nvSpPr>
                <p:cNvPr id="4470" name="Freeform: Shape 4469">
                  <a:extLst>
                    <a:ext uri="{FF2B5EF4-FFF2-40B4-BE49-F238E27FC236}">
                      <a16:creationId xmlns:a16="http://schemas.microsoft.com/office/drawing/2014/main" id="{68C93FB3-38C7-4197-8A3C-D22491DED1C1}"/>
                    </a:ext>
                  </a:extLst>
                </p:cNvPr>
                <p:cNvSpPr/>
                <p:nvPr/>
              </p:nvSpPr>
              <p:spPr>
                <a:xfrm>
                  <a:off x="6149472" y="3782669"/>
                  <a:ext cx="132667" cy="230273"/>
                </a:xfrm>
                <a:custGeom>
                  <a:avLst/>
                  <a:gdLst>
                    <a:gd name="connsiteX0" fmla="*/ 969 w 132667"/>
                    <a:gd name="connsiteY0" fmla="*/ 230274 h 230273"/>
                    <a:gd name="connsiteX1" fmla="*/ 1938 w 132667"/>
                    <a:gd name="connsiteY1" fmla="*/ 218293 h 230273"/>
                    <a:gd name="connsiteX2" fmla="*/ 0 w 132667"/>
                    <a:gd name="connsiteY2" fmla="*/ 217324 h 230273"/>
                    <a:gd name="connsiteX3" fmla="*/ 2202 w 132667"/>
                    <a:gd name="connsiteY3" fmla="*/ 215298 h 230273"/>
                    <a:gd name="connsiteX4" fmla="*/ 19204 w 132667"/>
                    <a:gd name="connsiteY4" fmla="*/ 17971 h 230273"/>
                    <a:gd name="connsiteX5" fmla="*/ 17795 w 132667"/>
                    <a:gd name="connsiteY5" fmla="*/ 16561 h 230273"/>
                    <a:gd name="connsiteX6" fmla="*/ 19380 w 132667"/>
                    <a:gd name="connsiteY6" fmla="*/ 15945 h 230273"/>
                    <a:gd name="connsiteX7" fmla="*/ 20790 w 132667"/>
                    <a:gd name="connsiteY7" fmla="*/ 0 h 230273"/>
                    <a:gd name="connsiteX8" fmla="*/ 32506 w 132667"/>
                    <a:gd name="connsiteY8" fmla="*/ 11100 h 230273"/>
                    <a:gd name="connsiteX9" fmla="*/ 34180 w 132667"/>
                    <a:gd name="connsiteY9" fmla="*/ 10483 h 230273"/>
                    <a:gd name="connsiteX10" fmla="*/ 34004 w 132667"/>
                    <a:gd name="connsiteY10" fmla="*/ 12421 h 230273"/>
                    <a:gd name="connsiteX11" fmla="*/ 132667 w 132667"/>
                    <a:gd name="connsiteY11" fmla="*/ 106152 h 230273"/>
                    <a:gd name="connsiteX12" fmla="*/ 11892 w 132667"/>
                    <a:gd name="connsiteY12" fmla="*/ 219967 h 230273"/>
                    <a:gd name="connsiteX13" fmla="*/ 11540 w 132667"/>
                    <a:gd name="connsiteY13" fmla="*/ 222962 h 230273"/>
                    <a:gd name="connsiteX14" fmla="*/ 9690 w 132667"/>
                    <a:gd name="connsiteY14" fmla="*/ 222081 h 230273"/>
                    <a:gd name="connsiteX15" fmla="*/ 969 w 132667"/>
                    <a:gd name="connsiteY15" fmla="*/ 230274 h 230273"/>
                    <a:gd name="connsiteX16" fmla="*/ 31978 w 132667"/>
                    <a:gd name="connsiteY16" fmla="*/ 30568 h 230273"/>
                    <a:gd name="connsiteX17" fmla="*/ 13390 w 132667"/>
                    <a:gd name="connsiteY17" fmla="*/ 205168 h 230273"/>
                    <a:gd name="connsiteX18" fmla="*/ 115313 w 132667"/>
                    <a:gd name="connsiteY18" fmla="*/ 113023 h 230273"/>
                    <a:gd name="connsiteX19" fmla="*/ 31978 w 132667"/>
                    <a:gd name="connsiteY19" fmla="*/ 30568 h 230273"/>
                    <a:gd name="connsiteX20" fmla="*/ 32947 w 132667"/>
                    <a:gd name="connsiteY20" fmla="*/ 22023 h 230273"/>
                    <a:gd name="connsiteX21" fmla="*/ 120422 w 132667"/>
                    <a:gd name="connsiteY21" fmla="*/ 108530 h 230273"/>
                    <a:gd name="connsiteX22" fmla="*/ 122801 w 132667"/>
                    <a:gd name="connsiteY22" fmla="*/ 106240 h 230273"/>
                    <a:gd name="connsiteX23" fmla="*/ 33035 w 132667"/>
                    <a:gd name="connsiteY23" fmla="*/ 21054 h 230273"/>
                    <a:gd name="connsiteX24" fmla="*/ 32947 w 132667"/>
                    <a:gd name="connsiteY24" fmla="*/ 22023 h 230273"/>
                    <a:gd name="connsiteX25" fmla="*/ 25459 w 132667"/>
                    <a:gd name="connsiteY25" fmla="*/ 24138 h 230273"/>
                    <a:gd name="connsiteX26" fmla="*/ 23609 w 132667"/>
                    <a:gd name="connsiteY26" fmla="*/ 45368 h 230273"/>
                    <a:gd name="connsiteX27" fmla="*/ 25811 w 132667"/>
                    <a:gd name="connsiteY27" fmla="*/ 24578 h 230273"/>
                    <a:gd name="connsiteX28" fmla="*/ 25459 w 132667"/>
                    <a:gd name="connsiteY28" fmla="*/ 24138 h 2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2667" h="230273">
                      <a:moveTo>
                        <a:pt x="969" y="230274"/>
                      </a:moveTo>
                      <a:lnTo>
                        <a:pt x="1938" y="218293"/>
                      </a:lnTo>
                      <a:lnTo>
                        <a:pt x="0" y="217324"/>
                      </a:lnTo>
                      <a:lnTo>
                        <a:pt x="2202" y="215298"/>
                      </a:lnTo>
                      <a:lnTo>
                        <a:pt x="19204" y="17971"/>
                      </a:lnTo>
                      <a:lnTo>
                        <a:pt x="17795" y="16561"/>
                      </a:lnTo>
                      <a:lnTo>
                        <a:pt x="19380" y="15945"/>
                      </a:lnTo>
                      <a:lnTo>
                        <a:pt x="20790" y="0"/>
                      </a:lnTo>
                      <a:lnTo>
                        <a:pt x="32506" y="11100"/>
                      </a:lnTo>
                      <a:lnTo>
                        <a:pt x="34180" y="10483"/>
                      </a:lnTo>
                      <a:lnTo>
                        <a:pt x="34004" y="12421"/>
                      </a:lnTo>
                      <a:lnTo>
                        <a:pt x="132667" y="106152"/>
                      </a:lnTo>
                      <a:lnTo>
                        <a:pt x="11892" y="219967"/>
                      </a:lnTo>
                      <a:lnTo>
                        <a:pt x="11540" y="222962"/>
                      </a:lnTo>
                      <a:lnTo>
                        <a:pt x="9690" y="222081"/>
                      </a:lnTo>
                      <a:lnTo>
                        <a:pt x="969" y="230274"/>
                      </a:lnTo>
                      <a:close/>
                      <a:moveTo>
                        <a:pt x="31978" y="30568"/>
                      </a:moveTo>
                      <a:lnTo>
                        <a:pt x="13390" y="205168"/>
                      </a:lnTo>
                      <a:lnTo>
                        <a:pt x="115313" y="113023"/>
                      </a:lnTo>
                      <a:lnTo>
                        <a:pt x="31978" y="30568"/>
                      </a:lnTo>
                      <a:close/>
                      <a:moveTo>
                        <a:pt x="32947" y="22023"/>
                      </a:moveTo>
                      <a:lnTo>
                        <a:pt x="120422" y="108530"/>
                      </a:lnTo>
                      <a:lnTo>
                        <a:pt x="122801" y="106240"/>
                      </a:lnTo>
                      <a:lnTo>
                        <a:pt x="33035" y="21054"/>
                      </a:lnTo>
                      <a:lnTo>
                        <a:pt x="32947" y="22023"/>
                      </a:lnTo>
                      <a:close/>
                      <a:moveTo>
                        <a:pt x="25459" y="24138"/>
                      </a:moveTo>
                      <a:lnTo>
                        <a:pt x="23609" y="45368"/>
                      </a:lnTo>
                      <a:lnTo>
                        <a:pt x="25811" y="24578"/>
                      </a:lnTo>
                      <a:lnTo>
                        <a:pt x="25459" y="24138"/>
                      </a:lnTo>
                      <a:close/>
                    </a:path>
                  </a:pathLst>
                </a:custGeom>
                <a:grpFill/>
                <a:ln w="8809" cap="flat">
                  <a:noFill/>
                  <a:prstDash val="solid"/>
                  <a:miter/>
                </a:ln>
              </p:spPr>
              <p:txBody>
                <a:bodyPr rtlCol="0" anchor="ctr"/>
                <a:lstStyle/>
                <a:p>
                  <a:endParaRPr lang="en-US" sz="2400"/>
                </a:p>
              </p:txBody>
            </p:sp>
          </p:grpSp>
          <p:grpSp>
            <p:nvGrpSpPr>
              <p:cNvPr id="4471" name="Graphic 4229">
                <a:extLst>
                  <a:ext uri="{FF2B5EF4-FFF2-40B4-BE49-F238E27FC236}">
                    <a16:creationId xmlns:a16="http://schemas.microsoft.com/office/drawing/2014/main" id="{78B44860-C74F-4724-A5FC-669C318DC020}"/>
                  </a:ext>
                </a:extLst>
              </p:cNvPr>
              <p:cNvGrpSpPr/>
              <p:nvPr/>
            </p:nvGrpSpPr>
            <p:grpSpPr>
              <a:xfrm>
                <a:off x="6165769" y="3807335"/>
                <a:ext cx="252297" cy="184201"/>
                <a:chOff x="6165769" y="3807335"/>
                <a:chExt cx="252297" cy="184201"/>
              </a:xfrm>
              <a:grpFill/>
            </p:grpSpPr>
            <p:sp>
              <p:nvSpPr>
                <p:cNvPr id="4472" name="Freeform: Shape 4471">
                  <a:extLst>
                    <a:ext uri="{FF2B5EF4-FFF2-40B4-BE49-F238E27FC236}">
                      <a16:creationId xmlns:a16="http://schemas.microsoft.com/office/drawing/2014/main" id="{62C234B2-557D-4F07-837F-F47382083AC1}"/>
                    </a:ext>
                  </a:extLst>
                </p:cNvPr>
                <p:cNvSpPr/>
                <p:nvPr/>
              </p:nvSpPr>
              <p:spPr>
                <a:xfrm>
                  <a:off x="6170526" y="3813325"/>
                  <a:ext cx="239170" cy="172220"/>
                </a:xfrm>
                <a:custGeom>
                  <a:avLst/>
                  <a:gdLst>
                    <a:gd name="connsiteX0" fmla="*/ 224636 w 239170"/>
                    <a:gd name="connsiteY0" fmla="*/ 170371 h 172220"/>
                    <a:gd name="connsiteX1" fmla="*/ 58846 w 239170"/>
                    <a:gd name="connsiteY1" fmla="*/ 8104 h 172220"/>
                    <a:gd name="connsiteX2" fmla="*/ 64043 w 239170"/>
                    <a:gd name="connsiteY2" fmla="*/ 6871 h 172220"/>
                    <a:gd name="connsiteX3" fmla="*/ 4316 w 239170"/>
                    <a:gd name="connsiteY3" fmla="*/ 170988 h 172220"/>
                    <a:gd name="connsiteX4" fmla="*/ 2643 w 239170"/>
                    <a:gd name="connsiteY4" fmla="*/ 168609 h 172220"/>
                    <a:gd name="connsiteX5" fmla="*/ 224636 w 239170"/>
                    <a:gd name="connsiteY5" fmla="*/ 170371 h 172220"/>
                    <a:gd name="connsiteX6" fmla="*/ 239171 w 239170"/>
                    <a:gd name="connsiteY6" fmla="*/ 170371 h 172220"/>
                    <a:gd name="connsiteX7" fmla="*/ 2554 w 239170"/>
                    <a:gd name="connsiteY7" fmla="*/ 172221 h 172220"/>
                    <a:gd name="connsiteX8" fmla="*/ 0 w 239170"/>
                    <a:gd name="connsiteY8" fmla="*/ 172221 h 172220"/>
                    <a:gd name="connsiteX9" fmla="*/ 881 w 239170"/>
                    <a:gd name="connsiteY9" fmla="*/ 169754 h 172220"/>
                    <a:gd name="connsiteX10" fmla="*/ 58053 w 239170"/>
                    <a:gd name="connsiteY10" fmla="*/ 4669 h 172220"/>
                    <a:gd name="connsiteX11" fmla="*/ 59638 w 239170"/>
                    <a:gd name="connsiteY11" fmla="*/ 0 h 172220"/>
                    <a:gd name="connsiteX12" fmla="*/ 63250 w 239170"/>
                    <a:gd name="connsiteY12" fmla="*/ 3435 h 172220"/>
                    <a:gd name="connsiteX13" fmla="*/ 239171 w 239170"/>
                    <a:gd name="connsiteY13" fmla="*/ 170371 h 1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9170" h="172220">
                      <a:moveTo>
                        <a:pt x="224636" y="170371"/>
                      </a:moveTo>
                      <a:lnTo>
                        <a:pt x="58846" y="8104"/>
                      </a:lnTo>
                      <a:lnTo>
                        <a:pt x="64043" y="6871"/>
                      </a:lnTo>
                      <a:lnTo>
                        <a:pt x="4316" y="170988"/>
                      </a:lnTo>
                      <a:lnTo>
                        <a:pt x="2643" y="168609"/>
                      </a:lnTo>
                      <a:lnTo>
                        <a:pt x="224636" y="170371"/>
                      </a:lnTo>
                      <a:close/>
                      <a:moveTo>
                        <a:pt x="239171" y="170371"/>
                      </a:moveTo>
                      <a:lnTo>
                        <a:pt x="2554" y="172221"/>
                      </a:lnTo>
                      <a:lnTo>
                        <a:pt x="0" y="172221"/>
                      </a:lnTo>
                      <a:lnTo>
                        <a:pt x="881" y="169754"/>
                      </a:lnTo>
                      <a:lnTo>
                        <a:pt x="58053" y="4669"/>
                      </a:lnTo>
                      <a:lnTo>
                        <a:pt x="59638" y="0"/>
                      </a:lnTo>
                      <a:lnTo>
                        <a:pt x="63250" y="3435"/>
                      </a:lnTo>
                      <a:lnTo>
                        <a:pt x="239171" y="170371"/>
                      </a:lnTo>
                      <a:close/>
                    </a:path>
                  </a:pathLst>
                </a:custGeom>
                <a:grpFill/>
                <a:ln w="8809" cap="flat">
                  <a:noFill/>
                  <a:prstDash val="solid"/>
                  <a:miter/>
                </a:ln>
              </p:spPr>
              <p:txBody>
                <a:bodyPr rtlCol="0" anchor="ctr"/>
                <a:lstStyle/>
                <a:p>
                  <a:endParaRPr lang="en-US" sz="2400"/>
                </a:p>
              </p:txBody>
            </p:sp>
            <p:sp>
              <p:nvSpPr>
                <p:cNvPr id="4473" name="Freeform: Shape 4472">
                  <a:extLst>
                    <a:ext uri="{FF2B5EF4-FFF2-40B4-BE49-F238E27FC236}">
                      <a16:creationId xmlns:a16="http://schemas.microsoft.com/office/drawing/2014/main" id="{D9A2287A-5065-404C-A301-614BAB841E26}"/>
                    </a:ext>
                  </a:extLst>
                </p:cNvPr>
                <p:cNvSpPr/>
                <p:nvPr/>
              </p:nvSpPr>
              <p:spPr>
                <a:xfrm>
                  <a:off x="6165769" y="3807335"/>
                  <a:ext cx="252297" cy="184201"/>
                </a:xfrm>
                <a:custGeom>
                  <a:avLst/>
                  <a:gdLst>
                    <a:gd name="connsiteX0" fmla="*/ 9954 w 252297"/>
                    <a:gd name="connsiteY0" fmla="*/ 184201 h 184201"/>
                    <a:gd name="connsiteX1" fmla="*/ 8105 w 252297"/>
                    <a:gd name="connsiteY1" fmla="*/ 181559 h 184201"/>
                    <a:gd name="connsiteX2" fmla="*/ 0 w 252297"/>
                    <a:gd name="connsiteY2" fmla="*/ 181647 h 184201"/>
                    <a:gd name="connsiteX3" fmla="*/ 2643 w 252297"/>
                    <a:gd name="connsiteY3" fmla="*/ 173895 h 184201"/>
                    <a:gd name="connsiteX4" fmla="*/ 705 w 252297"/>
                    <a:gd name="connsiteY4" fmla="*/ 171164 h 184201"/>
                    <a:gd name="connsiteX5" fmla="*/ 3612 w 252297"/>
                    <a:gd name="connsiteY5" fmla="*/ 171164 h 184201"/>
                    <a:gd name="connsiteX6" fmla="*/ 58230 w 252297"/>
                    <a:gd name="connsiteY6" fmla="*/ 13566 h 184201"/>
                    <a:gd name="connsiteX7" fmla="*/ 56820 w 252297"/>
                    <a:gd name="connsiteY7" fmla="*/ 12157 h 184201"/>
                    <a:gd name="connsiteX8" fmla="*/ 58846 w 252297"/>
                    <a:gd name="connsiteY8" fmla="*/ 11716 h 184201"/>
                    <a:gd name="connsiteX9" fmla="*/ 62898 w 252297"/>
                    <a:gd name="connsiteY9" fmla="*/ 0 h 184201"/>
                    <a:gd name="connsiteX10" fmla="*/ 71972 w 252297"/>
                    <a:gd name="connsiteY10" fmla="*/ 8633 h 184201"/>
                    <a:gd name="connsiteX11" fmla="*/ 74086 w 252297"/>
                    <a:gd name="connsiteY11" fmla="*/ 8104 h 184201"/>
                    <a:gd name="connsiteX12" fmla="*/ 73381 w 252297"/>
                    <a:gd name="connsiteY12" fmla="*/ 9954 h 184201"/>
                    <a:gd name="connsiteX13" fmla="*/ 252297 w 252297"/>
                    <a:gd name="connsiteY13" fmla="*/ 179620 h 184201"/>
                    <a:gd name="connsiteX14" fmla="*/ 237674 w 252297"/>
                    <a:gd name="connsiteY14" fmla="*/ 179709 h 184201"/>
                    <a:gd name="connsiteX15" fmla="*/ 237674 w 252297"/>
                    <a:gd name="connsiteY15" fmla="*/ 179709 h 184201"/>
                    <a:gd name="connsiteX16" fmla="*/ 236617 w 252297"/>
                    <a:gd name="connsiteY16" fmla="*/ 179709 h 184201"/>
                    <a:gd name="connsiteX17" fmla="*/ 10923 w 252297"/>
                    <a:gd name="connsiteY17" fmla="*/ 181470 h 184201"/>
                    <a:gd name="connsiteX18" fmla="*/ 9954 w 252297"/>
                    <a:gd name="connsiteY18" fmla="*/ 184201 h 184201"/>
                    <a:gd name="connsiteX19" fmla="*/ 82367 w 252297"/>
                    <a:gd name="connsiteY19" fmla="*/ 27837 h 184201"/>
                    <a:gd name="connsiteX20" fmla="*/ 230802 w 252297"/>
                    <a:gd name="connsiteY20" fmla="*/ 173102 h 184201"/>
                    <a:gd name="connsiteX21" fmla="*/ 235559 w 252297"/>
                    <a:gd name="connsiteY21" fmla="*/ 173102 h 184201"/>
                    <a:gd name="connsiteX22" fmla="*/ 82367 w 252297"/>
                    <a:gd name="connsiteY22" fmla="*/ 27837 h 184201"/>
                    <a:gd name="connsiteX23" fmla="*/ 14712 w 252297"/>
                    <a:gd name="connsiteY23" fmla="*/ 171340 h 184201"/>
                    <a:gd name="connsiteX24" fmla="*/ 221024 w 252297"/>
                    <a:gd name="connsiteY24" fmla="*/ 173014 h 184201"/>
                    <a:gd name="connsiteX25" fmla="*/ 68448 w 252297"/>
                    <a:gd name="connsiteY25" fmla="*/ 23697 h 184201"/>
                    <a:gd name="connsiteX26" fmla="*/ 14712 w 252297"/>
                    <a:gd name="connsiteY26" fmla="*/ 171340 h 18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2297" h="184201">
                      <a:moveTo>
                        <a:pt x="9954" y="184201"/>
                      </a:moveTo>
                      <a:lnTo>
                        <a:pt x="8105" y="181559"/>
                      </a:lnTo>
                      <a:lnTo>
                        <a:pt x="0" y="181647"/>
                      </a:lnTo>
                      <a:lnTo>
                        <a:pt x="2643" y="173895"/>
                      </a:lnTo>
                      <a:lnTo>
                        <a:pt x="705" y="171164"/>
                      </a:lnTo>
                      <a:lnTo>
                        <a:pt x="3612" y="171164"/>
                      </a:lnTo>
                      <a:lnTo>
                        <a:pt x="58230" y="13566"/>
                      </a:lnTo>
                      <a:lnTo>
                        <a:pt x="56820" y="12157"/>
                      </a:lnTo>
                      <a:lnTo>
                        <a:pt x="58846" y="11716"/>
                      </a:lnTo>
                      <a:lnTo>
                        <a:pt x="62898" y="0"/>
                      </a:lnTo>
                      <a:lnTo>
                        <a:pt x="71972" y="8633"/>
                      </a:lnTo>
                      <a:lnTo>
                        <a:pt x="74086" y="8104"/>
                      </a:lnTo>
                      <a:lnTo>
                        <a:pt x="73381" y="9954"/>
                      </a:lnTo>
                      <a:lnTo>
                        <a:pt x="252297" y="179620"/>
                      </a:lnTo>
                      <a:lnTo>
                        <a:pt x="237674" y="179709"/>
                      </a:lnTo>
                      <a:lnTo>
                        <a:pt x="237674" y="179709"/>
                      </a:lnTo>
                      <a:lnTo>
                        <a:pt x="236617" y="179709"/>
                      </a:lnTo>
                      <a:lnTo>
                        <a:pt x="10923" y="181470"/>
                      </a:lnTo>
                      <a:lnTo>
                        <a:pt x="9954" y="184201"/>
                      </a:lnTo>
                      <a:close/>
                      <a:moveTo>
                        <a:pt x="82367" y="27837"/>
                      </a:moveTo>
                      <a:lnTo>
                        <a:pt x="230802" y="173102"/>
                      </a:lnTo>
                      <a:lnTo>
                        <a:pt x="235559" y="173102"/>
                      </a:lnTo>
                      <a:lnTo>
                        <a:pt x="82367" y="27837"/>
                      </a:lnTo>
                      <a:close/>
                      <a:moveTo>
                        <a:pt x="14712" y="171340"/>
                      </a:moveTo>
                      <a:lnTo>
                        <a:pt x="221024" y="173014"/>
                      </a:lnTo>
                      <a:lnTo>
                        <a:pt x="68448" y="23697"/>
                      </a:lnTo>
                      <a:lnTo>
                        <a:pt x="14712" y="171340"/>
                      </a:lnTo>
                      <a:close/>
                    </a:path>
                  </a:pathLst>
                </a:custGeom>
                <a:grpFill/>
                <a:ln w="8809" cap="flat">
                  <a:noFill/>
                  <a:prstDash val="solid"/>
                  <a:miter/>
                </a:ln>
              </p:spPr>
              <p:txBody>
                <a:bodyPr rtlCol="0" anchor="ctr"/>
                <a:lstStyle/>
                <a:p>
                  <a:endParaRPr lang="en-US" sz="2400"/>
                </a:p>
              </p:txBody>
            </p:sp>
          </p:grpSp>
          <p:grpSp>
            <p:nvGrpSpPr>
              <p:cNvPr id="4474" name="Graphic 4229">
                <a:extLst>
                  <a:ext uri="{FF2B5EF4-FFF2-40B4-BE49-F238E27FC236}">
                    <a16:creationId xmlns:a16="http://schemas.microsoft.com/office/drawing/2014/main" id="{78B44860-C74F-4724-A5FC-669C318DC020}"/>
                  </a:ext>
                </a:extLst>
              </p:cNvPr>
              <p:cNvGrpSpPr/>
              <p:nvPr/>
            </p:nvGrpSpPr>
            <p:grpSpPr>
              <a:xfrm>
                <a:off x="6214660" y="3991272"/>
                <a:ext cx="260489" cy="159799"/>
                <a:chOff x="6214660" y="3991272"/>
                <a:chExt cx="260489" cy="159799"/>
              </a:xfrm>
              <a:grpFill/>
            </p:grpSpPr>
            <p:sp>
              <p:nvSpPr>
                <p:cNvPr id="4475" name="Freeform: Shape 4474">
                  <a:extLst>
                    <a:ext uri="{FF2B5EF4-FFF2-40B4-BE49-F238E27FC236}">
                      <a16:creationId xmlns:a16="http://schemas.microsoft.com/office/drawing/2014/main" id="{60962C95-BDC6-49B0-9E16-E6158DFFE91E}"/>
                    </a:ext>
                  </a:extLst>
                </p:cNvPr>
                <p:cNvSpPr/>
                <p:nvPr/>
              </p:nvSpPr>
              <p:spPr>
                <a:xfrm>
                  <a:off x="6225319" y="3996293"/>
                  <a:ext cx="245513" cy="150462"/>
                </a:xfrm>
                <a:custGeom>
                  <a:avLst/>
                  <a:gdLst>
                    <a:gd name="connsiteX0" fmla="*/ 234679 w 245513"/>
                    <a:gd name="connsiteY0" fmla="*/ 148172 h 150462"/>
                    <a:gd name="connsiteX1" fmla="*/ 207106 w 245513"/>
                    <a:gd name="connsiteY1" fmla="*/ 6167 h 150462"/>
                    <a:gd name="connsiteX2" fmla="*/ 212479 w 245513"/>
                    <a:gd name="connsiteY2" fmla="*/ 8897 h 150462"/>
                    <a:gd name="connsiteX3" fmla="*/ 7047 w 245513"/>
                    <a:gd name="connsiteY3" fmla="*/ 101659 h 150462"/>
                    <a:gd name="connsiteX4" fmla="*/ 6607 w 245513"/>
                    <a:gd name="connsiteY4" fmla="*/ 97959 h 150462"/>
                    <a:gd name="connsiteX5" fmla="*/ 234679 w 245513"/>
                    <a:gd name="connsiteY5" fmla="*/ 148172 h 150462"/>
                    <a:gd name="connsiteX6" fmla="*/ 245514 w 245513"/>
                    <a:gd name="connsiteY6" fmla="*/ 150462 h 150462"/>
                    <a:gd name="connsiteX7" fmla="*/ 5814 w 245513"/>
                    <a:gd name="connsiteY7" fmla="*/ 101835 h 150462"/>
                    <a:gd name="connsiteX8" fmla="*/ 0 w 245513"/>
                    <a:gd name="connsiteY8" fmla="*/ 100690 h 150462"/>
                    <a:gd name="connsiteX9" fmla="*/ 5374 w 245513"/>
                    <a:gd name="connsiteY9" fmla="*/ 98135 h 150462"/>
                    <a:gd name="connsiteX10" fmla="*/ 209220 w 245513"/>
                    <a:gd name="connsiteY10" fmla="*/ 2026 h 150462"/>
                    <a:gd name="connsiteX11" fmla="*/ 213624 w 245513"/>
                    <a:gd name="connsiteY11" fmla="*/ 0 h 150462"/>
                    <a:gd name="connsiteX12" fmla="*/ 214593 w 245513"/>
                    <a:gd name="connsiteY12" fmla="*/ 4757 h 150462"/>
                    <a:gd name="connsiteX13" fmla="*/ 245514 w 245513"/>
                    <a:gd name="connsiteY13" fmla="*/ 150462 h 15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513" h="150462">
                      <a:moveTo>
                        <a:pt x="234679" y="148172"/>
                      </a:moveTo>
                      <a:lnTo>
                        <a:pt x="207106" y="6167"/>
                      </a:lnTo>
                      <a:lnTo>
                        <a:pt x="212479" y="8897"/>
                      </a:lnTo>
                      <a:lnTo>
                        <a:pt x="7047" y="101659"/>
                      </a:lnTo>
                      <a:lnTo>
                        <a:pt x="6607" y="97959"/>
                      </a:lnTo>
                      <a:lnTo>
                        <a:pt x="234679" y="148172"/>
                      </a:lnTo>
                      <a:close/>
                      <a:moveTo>
                        <a:pt x="245514" y="150462"/>
                      </a:moveTo>
                      <a:lnTo>
                        <a:pt x="5814" y="101835"/>
                      </a:lnTo>
                      <a:lnTo>
                        <a:pt x="0" y="100690"/>
                      </a:lnTo>
                      <a:lnTo>
                        <a:pt x="5374" y="98135"/>
                      </a:lnTo>
                      <a:lnTo>
                        <a:pt x="209220" y="2026"/>
                      </a:lnTo>
                      <a:lnTo>
                        <a:pt x="213624" y="0"/>
                      </a:lnTo>
                      <a:lnTo>
                        <a:pt x="214593" y="4757"/>
                      </a:lnTo>
                      <a:lnTo>
                        <a:pt x="245514" y="150462"/>
                      </a:lnTo>
                      <a:close/>
                    </a:path>
                  </a:pathLst>
                </a:custGeom>
                <a:grpFill/>
                <a:ln w="8809" cap="flat">
                  <a:noFill/>
                  <a:prstDash val="solid"/>
                  <a:miter/>
                </a:ln>
              </p:spPr>
              <p:txBody>
                <a:bodyPr rtlCol="0" anchor="ctr"/>
                <a:lstStyle/>
                <a:p>
                  <a:endParaRPr lang="en-US" sz="2400"/>
                </a:p>
              </p:txBody>
            </p:sp>
            <p:sp>
              <p:nvSpPr>
                <p:cNvPr id="4476" name="Freeform: Shape 4475">
                  <a:extLst>
                    <a:ext uri="{FF2B5EF4-FFF2-40B4-BE49-F238E27FC236}">
                      <a16:creationId xmlns:a16="http://schemas.microsoft.com/office/drawing/2014/main" id="{140E322C-AEAB-4AE6-A504-4ABC80BC791C}"/>
                    </a:ext>
                  </a:extLst>
                </p:cNvPr>
                <p:cNvSpPr/>
                <p:nvPr/>
              </p:nvSpPr>
              <p:spPr>
                <a:xfrm>
                  <a:off x="6214660" y="3991272"/>
                  <a:ext cx="260489" cy="159799"/>
                </a:xfrm>
                <a:custGeom>
                  <a:avLst/>
                  <a:gdLst>
                    <a:gd name="connsiteX0" fmla="*/ 260490 w 260489"/>
                    <a:gd name="connsiteY0" fmla="*/ 159800 h 159799"/>
                    <a:gd name="connsiteX1" fmla="*/ 17531 w 260489"/>
                    <a:gd name="connsiteY1" fmla="*/ 110468 h 159799"/>
                    <a:gd name="connsiteX2" fmla="*/ 14888 w 260489"/>
                    <a:gd name="connsiteY2" fmla="*/ 111701 h 159799"/>
                    <a:gd name="connsiteX3" fmla="*/ 14712 w 260489"/>
                    <a:gd name="connsiteY3" fmla="*/ 109939 h 159799"/>
                    <a:gd name="connsiteX4" fmla="*/ 0 w 260489"/>
                    <a:gd name="connsiteY4" fmla="*/ 106944 h 159799"/>
                    <a:gd name="connsiteX5" fmla="*/ 13655 w 260489"/>
                    <a:gd name="connsiteY5" fmla="*/ 100513 h 159799"/>
                    <a:gd name="connsiteX6" fmla="*/ 13478 w 260489"/>
                    <a:gd name="connsiteY6" fmla="*/ 98663 h 159799"/>
                    <a:gd name="connsiteX7" fmla="*/ 16297 w 260489"/>
                    <a:gd name="connsiteY7" fmla="*/ 99280 h 159799"/>
                    <a:gd name="connsiteX8" fmla="*/ 213360 w 260489"/>
                    <a:gd name="connsiteY8" fmla="*/ 6342 h 159799"/>
                    <a:gd name="connsiteX9" fmla="*/ 213096 w 260489"/>
                    <a:gd name="connsiteY9" fmla="*/ 5109 h 159799"/>
                    <a:gd name="connsiteX10" fmla="*/ 214417 w 260489"/>
                    <a:gd name="connsiteY10" fmla="*/ 5814 h 159799"/>
                    <a:gd name="connsiteX11" fmla="*/ 226662 w 260489"/>
                    <a:gd name="connsiteY11" fmla="*/ 0 h 159799"/>
                    <a:gd name="connsiteX12" fmla="*/ 229481 w 260489"/>
                    <a:gd name="connsiteY12" fmla="*/ 13390 h 159799"/>
                    <a:gd name="connsiteX13" fmla="*/ 230891 w 260489"/>
                    <a:gd name="connsiteY13" fmla="*/ 14095 h 159799"/>
                    <a:gd name="connsiteX14" fmla="*/ 229745 w 260489"/>
                    <a:gd name="connsiteY14" fmla="*/ 14623 h 159799"/>
                    <a:gd name="connsiteX15" fmla="*/ 260490 w 260489"/>
                    <a:gd name="connsiteY15" fmla="*/ 159800 h 159799"/>
                    <a:gd name="connsiteX16" fmla="*/ 248245 w 260489"/>
                    <a:gd name="connsiteY16" fmla="*/ 150462 h 159799"/>
                    <a:gd name="connsiteX17" fmla="*/ 251768 w 260489"/>
                    <a:gd name="connsiteY17" fmla="*/ 151166 h 159799"/>
                    <a:gd name="connsiteX18" fmla="*/ 223491 w 260489"/>
                    <a:gd name="connsiteY18" fmla="*/ 17530 h 159799"/>
                    <a:gd name="connsiteX19" fmla="*/ 222522 w 260489"/>
                    <a:gd name="connsiteY19" fmla="*/ 17971 h 159799"/>
                    <a:gd name="connsiteX20" fmla="*/ 248245 w 260489"/>
                    <a:gd name="connsiteY20" fmla="*/ 150462 h 159799"/>
                    <a:gd name="connsiteX21" fmla="*/ 33828 w 260489"/>
                    <a:gd name="connsiteY21" fmla="*/ 103156 h 159799"/>
                    <a:gd name="connsiteX22" fmla="*/ 241110 w 260489"/>
                    <a:gd name="connsiteY22" fmla="*/ 148788 h 159799"/>
                    <a:gd name="connsiteX23" fmla="*/ 216179 w 260489"/>
                    <a:gd name="connsiteY23" fmla="*/ 20790 h 159799"/>
                    <a:gd name="connsiteX24" fmla="*/ 33828 w 260489"/>
                    <a:gd name="connsiteY24" fmla="*/ 103156 h 159799"/>
                    <a:gd name="connsiteX25" fmla="*/ 214682 w 260489"/>
                    <a:gd name="connsiteY25" fmla="*/ 13214 h 159799"/>
                    <a:gd name="connsiteX26" fmla="*/ 170283 w 260489"/>
                    <a:gd name="connsiteY26" fmla="*/ 34180 h 159799"/>
                    <a:gd name="connsiteX27" fmla="*/ 214858 w 260489"/>
                    <a:gd name="connsiteY27" fmla="*/ 14095 h 159799"/>
                    <a:gd name="connsiteX28" fmla="*/ 214682 w 260489"/>
                    <a:gd name="connsiteY28" fmla="*/ 13214 h 15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0489" h="159799">
                      <a:moveTo>
                        <a:pt x="260490" y="159800"/>
                      </a:moveTo>
                      <a:lnTo>
                        <a:pt x="17531" y="110468"/>
                      </a:lnTo>
                      <a:lnTo>
                        <a:pt x="14888" y="111701"/>
                      </a:lnTo>
                      <a:lnTo>
                        <a:pt x="14712" y="109939"/>
                      </a:lnTo>
                      <a:lnTo>
                        <a:pt x="0" y="106944"/>
                      </a:lnTo>
                      <a:lnTo>
                        <a:pt x="13655" y="100513"/>
                      </a:lnTo>
                      <a:lnTo>
                        <a:pt x="13478" y="98663"/>
                      </a:lnTo>
                      <a:lnTo>
                        <a:pt x="16297" y="99280"/>
                      </a:lnTo>
                      <a:lnTo>
                        <a:pt x="213360" y="6342"/>
                      </a:lnTo>
                      <a:lnTo>
                        <a:pt x="213096" y="5109"/>
                      </a:lnTo>
                      <a:lnTo>
                        <a:pt x="214417" y="5814"/>
                      </a:lnTo>
                      <a:lnTo>
                        <a:pt x="226662" y="0"/>
                      </a:lnTo>
                      <a:lnTo>
                        <a:pt x="229481" y="13390"/>
                      </a:lnTo>
                      <a:lnTo>
                        <a:pt x="230891" y="14095"/>
                      </a:lnTo>
                      <a:lnTo>
                        <a:pt x="229745" y="14623"/>
                      </a:lnTo>
                      <a:lnTo>
                        <a:pt x="260490" y="159800"/>
                      </a:lnTo>
                      <a:close/>
                      <a:moveTo>
                        <a:pt x="248245" y="150462"/>
                      </a:moveTo>
                      <a:lnTo>
                        <a:pt x="251768" y="151166"/>
                      </a:lnTo>
                      <a:lnTo>
                        <a:pt x="223491" y="17530"/>
                      </a:lnTo>
                      <a:lnTo>
                        <a:pt x="222522" y="17971"/>
                      </a:lnTo>
                      <a:lnTo>
                        <a:pt x="248245" y="150462"/>
                      </a:lnTo>
                      <a:close/>
                      <a:moveTo>
                        <a:pt x="33828" y="103156"/>
                      </a:moveTo>
                      <a:lnTo>
                        <a:pt x="241110" y="148788"/>
                      </a:lnTo>
                      <a:lnTo>
                        <a:pt x="216179" y="20790"/>
                      </a:lnTo>
                      <a:lnTo>
                        <a:pt x="33828" y="103156"/>
                      </a:lnTo>
                      <a:close/>
                      <a:moveTo>
                        <a:pt x="214682" y="13214"/>
                      </a:moveTo>
                      <a:lnTo>
                        <a:pt x="170283" y="34180"/>
                      </a:lnTo>
                      <a:lnTo>
                        <a:pt x="214858" y="14095"/>
                      </a:lnTo>
                      <a:lnTo>
                        <a:pt x="214682" y="13214"/>
                      </a:lnTo>
                      <a:close/>
                    </a:path>
                  </a:pathLst>
                </a:custGeom>
                <a:grpFill/>
                <a:ln w="8809" cap="flat">
                  <a:noFill/>
                  <a:prstDash val="solid"/>
                  <a:miter/>
                </a:ln>
              </p:spPr>
              <p:txBody>
                <a:bodyPr rtlCol="0" anchor="ctr"/>
                <a:lstStyle/>
                <a:p>
                  <a:endParaRPr lang="en-US" sz="2400"/>
                </a:p>
              </p:txBody>
            </p:sp>
          </p:grpSp>
          <p:grpSp>
            <p:nvGrpSpPr>
              <p:cNvPr id="4477" name="Graphic 4229">
                <a:extLst>
                  <a:ext uri="{FF2B5EF4-FFF2-40B4-BE49-F238E27FC236}">
                    <a16:creationId xmlns:a16="http://schemas.microsoft.com/office/drawing/2014/main" id="{78B44860-C74F-4724-A5FC-669C318DC020}"/>
                  </a:ext>
                </a:extLst>
              </p:cNvPr>
              <p:cNvGrpSpPr/>
              <p:nvPr/>
            </p:nvGrpSpPr>
            <p:grpSpPr>
              <a:xfrm>
                <a:off x="6280994" y="4137153"/>
                <a:ext cx="197151" cy="162882"/>
                <a:chOff x="6280994" y="4137153"/>
                <a:chExt cx="197151" cy="162882"/>
              </a:xfrm>
              <a:grpFill/>
            </p:grpSpPr>
            <p:sp>
              <p:nvSpPr>
                <p:cNvPr id="4478" name="Freeform: Shape 4477">
                  <a:extLst>
                    <a:ext uri="{FF2B5EF4-FFF2-40B4-BE49-F238E27FC236}">
                      <a16:creationId xmlns:a16="http://schemas.microsoft.com/office/drawing/2014/main" id="{F22604CA-9E0A-42D0-8A00-51C50E2B7496}"/>
                    </a:ext>
                  </a:extLst>
                </p:cNvPr>
                <p:cNvSpPr/>
                <p:nvPr/>
              </p:nvSpPr>
              <p:spPr>
                <a:xfrm>
                  <a:off x="6287160" y="4141294"/>
                  <a:ext cx="184553" cy="152664"/>
                </a:xfrm>
                <a:custGeom>
                  <a:avLst/>
                  <a:gdLst>
                    <a:gd name="connsiteX0" fmla="*/ 89590 w 184553"/>
                    <a:gd name="connsiteY0" fmla="*/ 143855 h 152664"/>
                    <a:gd name="connsiteX1" fmla="*/ 175392 w 184553"/>
                    <a:gd name="connsiteY1" fmla="*/ 2643 h 152664"/>
                    <a:gd name="connsiteX2" fmla="*/ 178739 w 184553"/>
                    <a:gd name="connsiteY2" fmla="*/ 7664 h 152664"/>
                    <a:gd name="connsiteX3" fmla="*/ 3083 w 184553"/>
                    <a:gd name="connsiteY3" fmla="*/ 28366 h 152664"/>
                    <a:gd name="connsiteX4" fmla="*/ 4140 w 184553"/>
                    <a:gd name="connsiteY4" fmla="*/ 25899 h 152664"/>
                    <a:gd name="connsiteX5" fmla="*/ 89590 w 184553"/>
                    <a:gd name="connsiteY5" fmla="*/ 143855 h 152664"/>
                    <a:gd name="connsiteX6" fmla="*/ 96109 w 184553"/>
                    <a:gd name="connsiteY6" fmla="*/ 152664 h 152664"/>
                    <a:gd name="connsiteX7" fmla="*/ 1586 w 184553"/>
                    <a:gd name="connsiteY7" fmla="*/ 27749 h 152664"/>
                    <a:gd name="connsiteX8" fmla="*/ 0 w 184553"/>
                    <a:gd name="connsiteY8" fmla="*/ 25635 h 152664"/>
                    <a:gd name="connsiteX9" fmla="*/ 2643 w 184553"/>
                    <a:gd name="connsiteY9" fmla="*/ 25283 h 152664"/>
                    <a:gd name="connsiteX10" fmla="*/ 177771 w 184553"/>
                    <a:gd name="connsiteY10" fmla="*/ 969 h 152664"/>
                    <a:gd name="connsiteX11" fmla="*/ 184554 w 184553"/>
                    <a:gd name="connsiteY11" fmla="*/ 0 h 152664"/>
                    <a:gd name="connsiteX12" fmla="*/ 181118 w 184553"/>
                    <a:gd name="connsiteY12" fmla="*/ 5990 h 152664"/>
                    <a:gd name="connsiteX13" fmla="*/ 96109 w 184553"/>
                    <a:gd name="connsiteY13" fmla="*/ 152664 h 152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553" h="152664">
                      <a:moveTo>
                        <a:pt x="89590" y="143855"/>
                      </a:moveTo>
                      <a:lnTo>
                        <a:pt x="175392" y="2643"/>
                      </a:lnTo>
                      <a:lnTo>
                        <a:pt x="178739" y="7664"/>
                      </a:lnTo>
                      <a:lnTo>
                        <a:pt x="3083" y="28366"/>
                      </a:lnTo>
                      <a:lnTo>
                        <a:pt x="4140" y="25899"/>
                      </a:lnTo>
                      <a:lnTo>
                        <a:pt x="89590" y="143855"/>
                      </a:lnTo>
                      <a:close/>
                      <a:moveTo>
                        <a:pt x="96109" y="152664"/>
                      </a:moveTo>
                      <a:lnTo>
                        <a:pt x="1586" y="27749"/>
                      </a:lnTo>
                      <a:lnTo>
                        <a:pt x="0" y="25635"/>
                      </a:lnTo>
                      <a:lnTo>
                        <a:pt x="2643" y="25283"/>
                      </a:lnTo>
                      <a:lnTo>
                        <a:pt x="177771" y="969"/>
                      </a:lnTo>
                      <a:lnTo>
                        <a:pt x="184554" y="0"/>
                      </a:lnTo>
                      <a:lnTo>
                        <a:pt x="181118" y="5990"/>
                      </a:lnTo>
                      <a:lnTo>
                        <a:pt x="96109" y="152664"/>
                      </a:lnTo>
                      <a:close/>
                    </a:path>
                  </a:pathLst>
                </a:custGeom>
                <a:grpFill/>
                <a:ln w="8809" cap="flat">
                  <a:noFill/>
                  <a:prstDash val="solid"/>
                  <a:miter/>
                </a:ln>
              </p:spPr>
              <p:txBody>
                <a:bodyPr rtlCol="0" anchor="ctr"/>
                <a:lstStyle/>
                <a:p>
                  <a:endParaRPr lang="en-US" sz="2400"/>
                </a:p>
              </p:txBody>
            </p:sp>
            <p:sp>
              <p:nvSpPr>
                <p:cNvPr id="4479" name="Freeform: Shape 4478">
                  <a:extLst>
                    <a:ext uri="{FF2B5EF4-FFF2-40B4-BE49-F238E27FC236}">
                      <a16:creationId xmlns:a16="http://schemas.microsoft.com/office/drawing/2014/main" id="{99C163CC-E2C1-4A70-8B7B-AF29AD8DDED1}"/>
                    </a:ext>
                  </a:extLst>
                </p:cNvPr>
                <p:cNvSpPr/>
                <p:nvPr/>
              </p:nvSpPr>
              <p:spPr>
                <a:xfrm>
                  <a:off x="6280994" y="4137153"/>
                  <a:ext cx="197151" cy="162882"/>
                </a:xfrm>
                <a:custGeom>
                  <a:avLst/>
                  <a:gdLst>
                    <a:gd name="connsiteX0" fmla="*/ 102628 w 197151"/>
                    <a:gd name="connsiteY0" fmla="*/ 162883 h 162882"/>
                    <a:gd name="connsiteX1" fmla="*/ 6783 w 197151"/>
                    <a:gd name="connsiteY1" fmla="*/ 36206 h 162882"/>
                    <a:gd name="connsiteX2" fmla="*/ 3788 w 197151"/>
                    <a:gd name="connsiteY2" fmla="*/ 36558 h 162882"/>
                    <a:gd name="connsiteX3" fmla="*/ 4933 w 197151"/>
                    <a:gd name="connsiteY3" fmla="*/ 33827 h 162882"/>
                    <a:gd name="connsiteX4" fmla="*/ 0 w 197151"/>
                    <a:gd name="connsiteY4" fmla="*/ 27308 h 162882"/>
                    <a:gd name="connsiteX5" fmla="*/ 8281 w 197151"/>
                    <a:gd name="connsiteY5" fmla="*/ 26163 h 162882"/>
                    <a:gd name="connsiteX6" fmla="*/ 9514 w 197151"/>
                    <a:gd name="connsiteY6" fmla="*/ 23256 h 162882"/>
                    <a:gd name="connsiteX7" fmla="*/ 11276 w 197151"/>
                    <a:gd name="connsiteY7" fmla="*/ 25723 h 162882"/>
                    <a:gd name="connsiteX8" fmla="*/ 180325 w 197151"/>
                    <a:gd name="connsiteY8" fmla="*/ 2290 h 162882"/>
                    <a:gd name="connsiteX9" fmla="*/ 181470 w 197151"/>
                    <a:gd name="connsiteY9" fmla="*/ 529 h 162882"/>
                    <a:gd name="connsiteX10" fmla="*/ 182440 w 197151"/>
                    <a:gd name="connsiteY10" fmla="*/ 2026 h 162882"/>
                    <a:gd name="connsiteX11" fmla="*/ 197151 w 197151"/>
                    <a:gd name="connsiteY11" fmla="*/ 0 h 162882"/>
                    <a:gd name="connsiteX12" fmla="*/ 189575 w 197151"/>
                    <a:gd name="connsiteY12" fmla="*/ 12950 h 162882"/>
                    <a:gd name="connsiteX13" fmla="*/ 190632 w 197151"/>
                    <a:gd name="connsiteY13" fmla="*/ 14535 h 162882"/>
                    <a:gd name="connsiteX14" fmla="*/ 188518 w 197151"/>
                    <a:gd name="connsiteY14" fmla="*/ 14799 h 162882"/>
                    <a:gd name="connsiteX15" fmla="*/ 102628 w 197151"/>
                    <a:gd name="connsiteY15" fmla="*/ 162883 h 162882"/>
                    <a:gd name="connsiteX16" fmla="*/ 99721 w 197151"/>
                    <a:gd name="connsiteY16" fmla="*/ 147907 h 162882"/>
                    <a:gd name="connsiteX17" fmla="*/ 101835 w 197151"/>
                    <a:gd name="connsiteY17" fmla="*/ 150726 h 162882"/>
                    <a:gd name="connsiteX18" fmla="*/ 180061 w 197151"/>
                    <a:gd name="connsiteY18" fmla="*/ 15768 h 162882"/>
                    <a:gd name="connsiteX19" fmla="*/ 179885 w 197151"/>
                    <a:gd name="connsiteY19" fmla="*/ 15768 h 162882"/>
                    <a:gd name="connsiteX20" fmla="*/ 99721 w 197151"/>
                    <a:gd name="connsiteY20" fmla="*/ 147907 h 162882"/>
                    <a:gd name="connsiteX21" fmla="*/ 17883 w 197151"/>
                    <a:gd name="connsiteY21" fmla="*/ 34885 h 162882"/>
                    <a:gd name="connsiteX22" fmla="*/ 95492 w 197151"/>
                    <a:gd name="connsiteY22" fmla="*/ 141917 h 162882"/>
                    <a:gd name="connsiteX23" fmla="*/ 171516 w 197151"/>
                    <a:gd name="connsiteY23" fmla="*/ 16825 h 162882"/>
                    <a:gd name="connsiteX24" fmla="*/ 17883 w 197151"/>
                    <a:gd name="connsiteY24" fmla="*/ 34885 h 16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151" h="162882">
                      <a:moveTo>
                        <a:pt x="102628" y="162883"/>
                      </a:moveTo>
                      <a:lnTo>
                        <a:pt x="6783" y="36206"/>
                      </a:lnTo>
                      <a:lnTo>
                        <a:pt x="3788" y="36558"/>
                      </a:lnTo>
                      <a:lnTo>
                        <a:pt x="4933" y="33827"/>
                      </a:lnTo>
                      <a:lnTo>
                        <a:pt x="0" y="27308"/>
                      </a:lnTo>
                      <a:lnTo>
                        <a:pt x="8281" y="26163"/>
                      </a:lnTo>
                      <a:lnTo>
                        <a:pt x="9514" y="23256"/>
                      </a:lnTo>
                      <a:lnTo>
                        <a:pt x="11276" y="25723"/>
                      </a:lnTo>
                      <a:lnTo>
                        <a:pt x="180325" y="2290"/>
                      </a:lnTo>
                      <a:lnTo>
                        <a:pt x="181470" y="529"/>
                      </a:lnTo>
                      <a:lnTo>
                        <a:pt x="182440" y="2026"/>
                      </a:lnTo>
                      <a:lnTo>
                        <a:pt x="197151" y="0"/>
                      </a:lnTo>
                      <a:lnTo>
                        <a:pt x="189575" y="12950"/>
                      </a:lnTo>
                      <a:lnTo>
                        <a:pt x="190632" y="14535"/>
                      </a:lnTo>
                      <a:lnTo>
                        <a:pt x="188518" y="14799"/>
                      </a:lnTo>
                      <a:lnTo>
                        <a:pt x="102628" y="162883"/>
                      </a:lnTo>
                      <a:close/>
                      <a:moveTo>
                        <a:pt x="99721" y="147907"/>
                      </a:moveTo>
                      <a:lnTo>
                        <a:pt x="101835" y="150726"/>
                      </a:lnTo>
                      <a:lnTo>
                        <a:pt x="180061" y="15768"/>
                      </a:lnTo>
                      <a:lnTo>
                        <a:pt x="179885" y="15768"/>
                      </a:lnTo>
                      <a:lnTo>
                        <a:pt x="99721" y="147907"/>
                      </a:lnTo>
                      <a:close/>
                      <a:moveTo>
                        <a:pt x="17883" y="34885"/>
                      </a:moveTo>
                      <a:lnTo>
                        <a:pt x="95492" y="141917"/>
                      </a:lnTo>
                      <a:lnTo>
                        <a:pt x="171516" y="16825"/>
                      </a:lnTo>
                      <a:lnTo>
                        <a:pt x="17883" y="34885"/>
                      </a:lnTo>
                      <a:close/>
                    </a:path>
                  </a:pathLst>
                </a:custGeom>
                <a:grpFill/>
                <a:ln w="8809" cap="flat">
                  <a:noFill/>
                  <a:prstDash val="solid"/>
                  <a:miter/>
                </a:ln>
              </p:spPr>
              <p:txBody>
                <a:bodyPr rtlCol="0" anchor="ctr"/>
                <a:lstStyle/>
                <a:p>
                  <a:endParaRPr lang="en-US" sz="2400"/>
                </a:p>
              </p:txBody>
            </p:sp>
          </p:grpSp>
          <p:grpSp>
            <p:nvGrpSpPr>
              <p:cNvPr id="4480" name="Graphic 4229">
                <a:extLst>
                  <a:ext uri="{FF2B5EF4-FFF2-40B4-BE49-F238E27FC236}">
                    <a16:creationId xmlns:a16="http://schemas.microsoft.com/office/drawing/2014/main" id="{78B44860-C74F-4724-A5FC-669C318DC020}"/>
                  </a:ext>
                </a:extLst>
              </p:cNvPr>
              <p:cNvGrpSpPr/>
              <p:nvPr/>
            </p:nvGrpSpPr>
            <p:grpSpPr>
              <a:xfrm>
                <a:off x="6145684" y="4151512"/>
                <a:ext cx="251944" cy="260137"/>
                <a:chOff x="6145684" y="4151512"/>
                <a:chExt cx="251944" cy="260137"/>
              </a:xfrm>
              <a:grpFill/>
            </p:grpSpPr>
            <p:sp>
              <p:nvSpPr>
                <p:cNvPr id="4481" name="Freeform: Shape 4480">
                  <a:extLst>
                    <a:ext uri="{FF2B5EF4-FFF2-40B4-BE49-F238E27FC236}">
                      <a16:creationId xmlns:a16="http://schemas.microsoft.com/office/drawing/2014/main" id="{D4B31448-6BA6-4BAD-A82B-1FC17592B761}"/>
                    </a:ext>
                  </a:extLst>
                </p:cNvPr>
                <p:cNvSpPr/>
                <p:nvPr/>
              </p:nvSpPr>
              <p:spPr>
                <a:xfrm>
                  <a:off x="6152555" y="4158383"/>
                  <a:ext cx="239523" cy="247187"/>
                </a:xfrm>
                <a:custGeom>
                  <a:avLst/>
                  <a:gdLst>
                    <a:gd name="connsiteX0" fmla="*/ 111525 w 239523"/>
                    <a:gd name="connsiteY0" fmla="*/ 237233 h 247187"/>
                    <a:gd name="connsiteX1" fmla="*/ 230538 w 239523"/>
                    <a:gd name="connsiteY1" fmla="*/ 107385 h 247187"/>
                    <a:gd name="connsiteX2" fmla="*/ 231771 w 239523"/>
                    <a:gd name="connsiteY2" fmla="*/ 113287 h 247187"/>
                    <a:gd name="connsiteX3" fmla="*/ 3172 w 239523"/>
                    <a:gd name="connsiteY3" fmla="*/ 5550 h 247187"/>
                    <a:gd name="connsiteX4" fmla="*/ 5726 w 239523"/>
                    <a:gd name="connsiteY4" fmla="*/ 2995 h 247187"/>
                    <a:gd name="connsiteX5" fmla="*/ 111525 w 239523"/>
                    <a:gd name="connsiteY5" fmla="*/ 237233 h 247187"/>
                    <a:gd name="connsiteX6" fmla="*/ 116106 w 239523"/>
                    <a:gd name="connsiteY6" fmla="*/ 247188 h 247187"/>
                    <a:gd name="connsiteX7" fmla="*/ 2202 w 239523"/>
                    <a:gd name="connsiteY7" fmla="*/ 4669 h 247187"/>
                    <a:gd name="connsiteX8" fmla="*/ 0 w 239523"/>
                    <a:gd name="connsiteY8" fmla="*/ 0 h 247187"/>
                    <a:gd name="connsiteX9" fmla="*/ 4757 w 239523"/>
                    <a:gd name="connsiteY9" fmla="*/ 2114 h 247187"/>
                    <a:gd name="connsiteX10" fmla="*/ 234855 w 239523"/>
                    <a:gd name="connsiteY10" fmla="*/ 106504 h 247187"/>
                    <a:gd name="connsiteX11" fmla="*/ 239523 w 239523"/>
                    <a:gd name="connsiteY11" fmla="*/ 108618 h 247187"/>
                    <a:gd name="connsiteX12" fmla="*/ 236088 w 239523"/>
                    <a:gd name="connsiteY12" fmla="*/ 112494 h 247187"/>
                    <a:gd name="connsiteX13" fmla="*/ 116106 w 239523"/>
                    <a:gd name="connsiteY13" fmla="*/ 247188 h 24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9523" h="247187">
                      <a:moveTo>
                        <a:pt x="111525" y="237233"/>
                      </a:moveTo>
                      <a:lnTo>
                        <a:pt x="230538" y="107385"/>
                      </a:lnTo>
                      <a:lnTo>
                        <a:pt x="231771" y="113287"/>
                      </a:lnTo>
                      <a:lnTo>
                        <a:pt x="3172" y="5550"/>
                      </a:lnTo>
                      <a:lnTo>
                        <a:pt x="5726" y="2995"/>
                      </a:lnTo>
                      <a:lnTo>
                        <a:pt x="111525" y="237233"/>
                      </a:lnTo>
                      <a:close/>
                      <a:moveTo>
                        <a:pt x="116106" y="247188"/>
                      </a:moveTo>
                      <a:lnTo>
                        <a:pt x="2202" y="4669"/>
                      </a:lnTo>
                      <a:lnTo>
                        <a:pt x="0" y="0"/>
                      </a:lnTo>
                      <a:lnTo>
                        <a:pt x="4757" y="2114"/>
                      </a:lnTo>
                      <a:lnTo>
                        <a:pt x="234855" y="106504"/>
                      </a:lnTo>
                      <a:lnTo>
                        <a:pt x="239523" y="108618"/>
                      </a:lnTo>
                      <a:lnTo>
                        <a:pt x="236088" y="112494"/>
                      </a:lnTo>
                      <a:lnTo>
                        <a:pt x="116106" y="247188"/>
                      </a:lnTo>
                      <a:close/>
                    </a:path>
                  </a:pathLst>
                </a:custGeom>
                <a:grpFill/>
                <a:ln w="8809" cap="flat">
                  <a:noFill/>
                  <a:prstDash val="solid"/>
                  <a:miter/>
                </a:ln>
              </p:spPr>
              <p:txBody>
                <a:bodyPr rtlCol="0" anchor="ctr"/>
                <a:lstStyle/>
                <a:p>
                  <a:endParaRPr lang="en-US" sz="2400"/>
                </a:p>
              </p:txBody>
            </p:sp>
            <p:sp>
              <p:nvSpPr>
                <p:cNvPr id="4482" name="Freeform: Shape 4481">
                  <a:extLst>
                    <a:ext uri="{FF2B5EF4-FFF2-40B4-BE49-F238E27FC236}">
                      <a16:creationId xmlns:a16="http://schemas.microsoft.com/office/drawing/2014/main" id="{57E7DEC6-D6C0-41D4-AD9F-85DDFEA6316B}"/>
                    </a:ext>
                  </a:extLst>
                </p:cNvPr>
                <p:cNvSpPr/>
                <p:nvPr/>
              </p:nvSpPr>
              <p:spPr>
                <a:xfrm>
                  <a:off x="6145684" y="4151512"/>
                  <a:ext cx="251944" cy="260137"/>
                </a:xfrm>
                <a:custGeom>
                  <a:avLst/>
                  <a:gdLst>
                    <a:gd name="connsiteX0" fmla="*/ 122096 w 251944"/>
                    <a:gd name="connsiteY0" fmla="*/ 260137 h 260137"/>
                    <a:gd name="connsiteX1" fmla="*/ 6783 w 251944"/>
                    <a:gd name="connsiteY1" fmla="*/ 14712 h 260137"/>
                    <a:gd name="connsiteX2" fmla="*/ 4228 w 251944"/>
                    <a:gd name="connsiteY2" fmla="*/ 13478 h 260137"/>
                    <a:gd name="connsiteX3" fmla="*/ 5638 w 251944"/>
                    <a:gd name="connsiteY3" fmla="*/ 12069 h 260137"/>
                    <a:gd name="connsiteX4" fmla="*/ 0 w 251944"/>
                    <a:gd name="connsiteY4" fmla="*/ 0 h 260137"/>
                    <a:gd name="connsiteX5" fmla="*/ 12245 w 251944"/>
                    <a:gd name="connsiteY5" fmla="*/ 5550 h 260137"/>
                    <a:gd name="connsiteX6" fmla="*/ 13654 w 251944"/>
                    <a:gd name="connsiteY6" fmla="*/ 4140 h 260137"/>
                    <a:gd name="connsiteX7" fmla="*/ 14799 w 251944"/>
                    <a:gd name="connsiteY7" fmla="*/ 6783 h 260137"/>
                    <a:gd name="connsiteX8" fmla="*/ 238378 w 251944"/>
                    <a:gd name="connsiteY8" fmla="*/ 108178 h 260137"/>
                    <a:gd name="connsiteX9" fmla="*/ 239347 w 251944"/>
                    <a:gd name="connsiteY9" fmla="*/ 107121 h 260137"/>
                    <a:gd name="connsiteX10" fmla="*/ 239699 w 251944"/>
                    <a:gd name="connsiteY10" fmla="*/ 108794 h 260137"/>
                    <a:gd name="connsiteX11" fmla="*/ 251944 w 251944"/>
                    <a:gd name="connsiteY11" fmla="*/ 114344 h 260137"/>
                    <a:gd name="connsiteX12" fmla="*/ 242871 w 251944"/>
                    <a:gd name="connsiteY12" fmla="*/ 124563 h 260137"/>
                    <a:gd name="connsiteX13" fmla="*/ 243223 w 251944"/>
                    <a:gd name="connsiteY13" fmla="*/ 126237 h 260137"/>
                    <a:gd name="connsiteX14" fmla="*/ 241990 w 251944"/>
                    <a:gd name="connsiteY14" fmla="*/ 125620 h 260137"/>
                    <a:gd name="connsiteX15" fmla="*/ 122096 w 251944"/>
                    <a:gd name="connsiteY15" fmla="*/ 260137 h 260137"/>
                    <a:gd name="connsiteX16" fmla="*/ 122361 w 251944"/>
                    <a:gd name="connsiteY16" fmla="*/ 244721 h 260137"/>
                    <a:gd name="connsiteX17" fmla="*/ 123858 w 251944"/>
                    <a:gd name="connsiteY17" fmla="*/ 247981 h 260137"/>
                    <a:gd name="connsiteX18" fmla="*/ 235559 w 251944"/>
                    <a:gd name="connsiteY18" fmla="*/ 122449 h 260137"/>
                    <a:gd name="connsiteX19" fmla="*/ 234766 w 251944"/>
                    <a:gd name="connsiteY19" fmla="*/ 122096 h 260137"/>
                    <a:gd name="connsiteX20" fmla="*/ 122361 w 251944"/>
                    <a:gd name="connsiteY20" fmla="*/ 244721 h 260137"/>
                    <a:gd name="connsiteX21" fmla="*/ 21583 w 251944"/>
                    <a:gd name="connsiteY21" fmla="*/ 21671 h 260137"/>
                    <a:gd name="connsiteX22" fmla="*/ 119365 w 251944"/>
                    <a:gd name="connsiteY22" fmla="*/ 238026 h 260137"/>
                    <a:gd name="connsiteX23" fmla="*/ 228424 w 251944"/>
                    <a:gd name="connsiteY23" fmla="*/ 119101 h 260137"/>
                    <a:gd name="connsiteX24" fmla="*/ 21583 w 251944"/>
                    <a:gd name="connsiteY24" fmla="*/ 21671 h 260137"/>
                    <a:gd name="connsiteX25" fmla="*/ 191953 w 251944"/>
                    <a:gd name="connsiteY25" fmla="*/ 94435 h 260137"/>
                    <a:gd name="connsiteX26" fmla="*/ 233181 w 251944"/>
                    <a:gd name="connsiteY26" fmla="*/ 113816 h 260137"/>
                    <a:gd name="connsiteX27" fmla="*/ 233621 w 251944"/>
                    <a:gd name="connsiteY27" fmla="*/ 113287 h 260137"/>
                    <a:gd name="connsiteX28" fmla="*/ 191953 w 251944"/>
                    <a:gd name="connsiteY28" fmla="*/ 94435 h 26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1944" h="260137">
                      <a:moveTo>
                        <a:pt x="122096" y="260137"/>
                      </a:moveTo>
                      <a:lnTo>
                        <a:pt x="6783" y="14712"/>
                      </a:lnTo>
                      <a:lnTo>
                        <a:pt x="4228" y="13478"/>
                      </a:lnTo>
                      <a:lnTo>
                        <a:pt x="5638" y="12069"/>
                      </a:lnTo>
                      <a:lnTo>
                        <a:pt x="0" y="0"/>
                      </a:lnTo>
                      <a:lnTo>
                        <a:pt x="12245" y="5550"/>
                      </a:lnTo>
                      <a:lnTo>
                        <a:pt x="13654" y="4140"/>
                      </a:lnTo>
                      <a:lnTo>
                        <a:pt x="14799" y="6783"/>
                      </a:lnTo>
                      <a:lnTo>
                        <a:pt x="238378" y="108178"/>
                      </a:lnTo>
                      <a:lnTo>
                        <a:pt x="239347" y="107121"/>
                      </a:lnTo>
                      <a:lnTo>
                        <a:pt x="239699" y="108794"/>
                      </a:lnTo>
                      <a:lnTo>
                        <a:pt x="251944" y="114344"/>
                      </a:lnTo>
                      <a:lnTo>
                        <a:pt x="242871" y="124563"/>
                      </a:lnTo>
                      <a:lnTo>
                        <a:pt x="243223" y="126237"/>
                      </a:lnTo>
                      <a:lnTo>
                        <a:pt x="241990" y="125620"/>
                      </a:lnTo>
                      <a:lnTo>
                        <a:pt x="122096" y="260137"/>
                      </a:lnTo>
                      <a:close/>
                      <a:moveTo>
                        <a:pt x="122361" y="244721"/>
                      </a:moveTo>
                      <a:lnTo>
                        <a:pt x="123858" y="247981"/>
                      </a:lnTo>
                      <a:lnTo>
                        <a:pt x="235559" y="122449"/>
                      </a:lnTo>
                      <a:lnTo>
                        <a:pt x="234766" y="122096"/>
                      </a:lnTo>
                      <a:lnTo>
                        <a:pt x="122361" y="244721"/>
                      </a:lnTo>
                      <a:close/>
                      <a:moveTo>
                        <a:pt x="21583" y="21671"/>
                      </a:moveTo>
                      <a:lnTo>
                        <a:pt x="119365" y="238026"/>
                      </a:lnTo>
                      <a:lnTo>
                        <a:pt x="228424" y="119101"/>
                      </a:lnTo>
                      <a:lnTo>
                        <a:pt x="21583" y="21671"/>
                      </a:lnTo>
                      <a:close/>
                      <a:moveTo>
                        <a:pt x="191953" y="94435"/>
                      </a:moveTo>
                      <a:lnTo>
                        <a:pt x="233181" y="113816"/>
                      </a:lnTo>
                      <a:lnTo>
                        <a:pt x="233621" y="113287"/>
                      </a:lnTo>
                      <a:lnTo>
                        <a:pt x="191953" y="94435"/>
                      </a:lnTo>
                      <a:close/>
                    </a:path>
                  </a:pathLst>
                </a:custGeom>
                <a:grpFill/>
                <a:ln w="8809" cap="flat">
                  <a:noFill/>
                  <a:prstDash val="solid"/>
                  <a:miter/>
                </a:ln>
              </p:spPr>
              <p:txBody>
                <a:bodyPr rtlCol="0" anchor="ctr"/>
                <a:lstStyle/>
                <a:p>
                  <a:endParaRPr lang="en-US" sz="2400"/>
                </a:p>
              </p:txBody>
            </p:sp>
          </p:grpSp>
          <p:grpSp>
            <p:nvGrpSpPr>
              <p:cNvPr id="4483" name="Graphic 4229">
                <a:extLst>
                  <a:ext uri="{FF2B5EF4-FFF2-40B4-BE49-F238E27FC236}">
                    <a16:creationId xmlns:a16="http://schemas.microsoft.com/office/drawing/2014/main" id="{78B44860-C74F-4724-A5FC-669C318DC020}"/>
                  </a:ext>
                </a:extLst>
              </p:cNvPr>
              <p:cNvGrpSpPr/>
              <p:nvPr/>
            </p:nvGrpSpPr>
            <p:grpSpPr>
              <a:xfrm>
                <a:off x="6097761" y="4300389"/>
                <a:ext cx="180589" cy="128438"/>
                <a:chOff x="6097761" y="4300389"/>
                <a:chExt cx="180589" cy="128438"/>
              </a:xfrm>
              <a:grpFill/>
            </p:grpSpPr>
            <p:sp>
              <p:nvSpPr>
                <p:cNvPr id="4484" name="Freeform: Shape 4483">
                  <a:extLst>
                    <a:ext uri="{FF2B5EF4-FFF2-40B4-BE49-F238E27FC236}">
                      <a16:creationId xmlns:a16="http://schemas.microsoft.com/office/drawing/2014/main" id="{BC8D1E24-1D23-4F76-9AFF-3D48BBD466BC}"/>
                    </a:ext>
                  </a:extLst>
                </p:cNvPr>
                <p:cNvSpPr/>
                <p:nvPr/>
              </p:nvSpPr>
              <p:spPr>
                <a:xfrm>
                  <a:off x="6102166" y="4305498"/>
                  <a:ext cx="167111" cy="119365"/>
                </a:xfrm>
                <a:custGeom>
                  <a:avLst/>
                  <a:gdLst>
                    <a:gd name="connsiteX0" fmla="*/ 793 w 167111"/>
                    <a:gd name="connsiteY0" fmla="*/ 115842 h 119365"/>
                    <a:gd name="connsiteX1" fmla="*/ 164028 w 167111"/>
                    <a:gd name="connsiteY1" fmla="*/ 94083 h 119365"/>
                    <a:gd name="connsiteX2" fmla="*/ 163588 w 167111"/>
                    <a:gd name="connsiteY2" fmla="*/ 96021 h 119365"/>
                    <a:gd name="connsiteX3" fmla="*/ 27133 w 167111"/>
                    <a:gd name="connsiteY3" fmla="*/ 1057 h 119365"/>
                    <a:gd name="connsiteX4" fmla="*/ 27837 w 167111"/>
                    <a:gd name="connsiteY4" fmla="*/ 793 h 119365"/>
                    <a:gd name="connsiteX5" fmla="*/ 793 w 167111"/>
                    <a:gd name="connsiteY5" fmla="*/ 115842 h 119365"/>
                    <a:gd name="connsiteX6" fmla="*/ 0 w 167111"/>
                    <a:gd name="connsiteY6" fmla="*/ 119365 h 119365"/>
                    <a:gd name="connsiteX7" fmla="*/ 26956 w 167111"/>
                    <a:gd name="connsiteY7" fmla="*/ 617 h 119365"/>
                    <a:gd name="connsiteX8" fmla="*/ 27133 w 167111"/>
                    <a:gd name="connsiteY8" fmla="*/ 0 h 119365"/>
                    <a:gd name="connsiteX9" fmla="*/ 27661 w 167111"/>
                    <a:gd name="connsiteY9" fmla="*/ 352 h 119365"/>
                    <a:gd name="connsiteX10" fmla="*/ 164821 w 167111"/>
                    <a:gd name="connsiteY10" fmla="*/ 94171 h 119365"/>
                    <a:gd name="connsiteX11" fmla="*/ 167111 w 167111"/>
                    <a:gd name="connsiteY11" fmla="*/ 95757 h 119365"/>
                    <a:gd name="connsiteX12" fmla="*/ 164380 w 167111"/>
                    <a:gd name="connsiteY12" fmla="*/ 96109 h 119365"/>
                    <a:gd name="connsiteX13" fmla="*/ 0 w 167111"/>
                    <a:gd name="connsiteY13" fmla="*/ 119365 h 119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111" h="119365">
                      <a:moveTo>
                        <a:pt x="793" y="115842"/>
                      </a:moveTo>
                      <a:lnTo>
                        <a:pt x="164028" y="94083"/>
                      </a:lnTo>
                      <a:lnTo>
                        <a:pt x="163588" y="96021"/>
                      </a:lnTo>
                      <a:lnTo>
                        <a:pt x="27133" y="1057"/>
                      </a:lnTo>
                      <a:lnTo>
                        <a:pt x="27837" y="793"/>
                      </a:lnTo>
                      <a:lnTo>
                        <a:pt x="793" y="115842"/>
                      </a:lnTo>
                      <a:close/>
                      <a:moveTo>
                        <a:pt x="0" y="119365"/>
                      </a:moveTo>
                      <a:lnTo>
                        <a:pt x="26956" y="617"/>
                      </a:lnTo>
                      <a:lnTo>
                        <a:pt x="27133" y="0"/>
                      </a:lnTo>
                      <a:lnTo>
                        <a:pt x="27661" y="352"/>
                      </a:lnTo>
                      <a:lnTo>
                        <a:pt x="164821" y="94171"/>
                      </a:lnTo>
                      <a:lnTo>
                        <a:pt x="167111" y="95757"/>
                      </a:lnTo>
                      <a:lnTo>
                        <a:pt x="164380" y="96109"/>
                      </a:lnTo>
                      <a:lnTo>
                        <a:pt x="0" y="119365"/>
                      </a:lnTo>
                      <a:close/>
                    </a:path>
                  </a:pathLst>
                </a:custGeom>
                <a:grpFill/>
                <a:ln w="8809" cap="flat">
                  <a:noFill/>
                  <a:prstDash val="solid"/>
                  <a:miter/>
                </a:ln>
              </p:spPr>
              <p:txBody>
                <a:bodyPr rtlCol="0" anchor="ctr"/>
                <a:lstStyle/>
                <a:p>
                  <a:endParaRPr lang="en-US" sz="2400"/>
                </a:p>
              </p:txBody>
            </p:sp>
            <p:sp>
              <p:nvSpPr>
                <p:cNvPr id="4485" name="Freeform: Shape 4484">
                  <a:extLst>
                    <a:ext uri="{FF2B5EF4-FFF2-40B4-BE49-F238E27FC236}">
                      <a16:creationId xmlns:a16="http://schemas.microsoft.com/office/drawing/2014/main" id="{67B9221F-F18B-4324-BE88-2115F14521D3}"/>
                    </a:ext>
                  </a:extLst>
                </p:cNvPr>
                <p:cNvSpPr/>
                <p:nvPr/>
              </p:nvSpPr>
              <p:spPr>
                <a:xfrm>
                  <a:off x="6097761" y="4300389"/>
                  <a:ext cx="180589" cy="128438"/>
                </a:xfrm>
                <a:custGeom>
                  <a:avLst/>
                  <a:gdLst>
                    <a:gd name="connsiteX0" fmla="*/ 0 w 180589"/>
                    <a:gd name="connsiteY0" fmla="*/ 128439 h 128438"/>
                    <a:gd name="connsiteX1" fmla="*/ 793 w 180589"/>
                    <a:gd name="connsiteY1" fmla="*/ 124915 h 128438"/>
                    <a:gd name="connsiteX2" fmla="*/ 793 w 180589"/>
                    <a:gd name="connsiteY2" fmla="*/ 124915 h 128438"/>
                    <a:gd name="connsiteX3" fmla="*/ 1321 w 180589"/>
                    <a:gd name="connsiteY3" fmla="*/ 122625 h 128438"/>
                    <a:gd name="connsiteX4" fmla="*/ 27485 w 180589"/>
                    <a:gd name="connsiteY4" fmla="*/ 7400 h 128438"/>
                    <a:gd name="connsiteX5" fmla="*/ 24489 w 180589"/>
                    <a:gd name="connsiteY5" fmla="*/ 5285 h 128438"/>
                    <a:gd name="connsiteX6" fmla="*/ 28366 w 180589"/>
                    <a:gd name="connsiteY6" fmla="*/ 3788 h 128438"/>
                    <a:gd name="connsiteX7" fmla="*/ 29247 w 180589"/>
                    <a:gd name="connsiteY7" fmla="*/ 0 h 128438"/>
                    <a:gd name="connsiteX8" fmla="*/ 32947 w 180589"/>
                    <a:gd name="connsiteY8" fmla="*/ 1938 h 128438"/>
                    <a:gd name="connsiteX9" fmla="*/ 36382 w 180589"/>
                    <a:gd name="connsiteY9" fmla="*/ 529 h 128438"/>
                    <a:gd name="connsiteX10" fmla="*/ 35942 w 180589"/>
                    <a:gd name="connsiteY10" fmla="*/ 3876 h 128438"/>
                    <a:gd name="connsiteX11" fmla="*/ 169754 w 180589"/>
                    <a:gd name="connsiteY11" fmla="*/ 95492 h 128438"/>
                    <a:gd name="connsiteX12" fmla="*/ 172926 w 180589"/>
                    <a:gd name="connsiteY12" fmla="*/ 95052 h 128438"/>
                    <a:gd name="connsiteX13" fmla="*/ 172397 w 180589"/>
                    <a:gd name="connsiteY13" fmla="*/ 97254 h 128438"/>
                    <a:gd name="connsiteX14" fmla="*/ 180590 w 180589"/>
                    <a:gd name="connsiteY14" fmla="*/ 102892 h 128438"/>
                    <a:gd name="connsiteX15" fmla="*/ 170723 w 180589"/>
                    <a:gd name="connsiteY15" fmla="*/ 104301 h 128438"/>
                    <a:gd name="connsiteX16" fmla="*/ 170195 w 180589"/>
                    <a:gd name="connsiteY16" fmla="*/ 106592 h 128438"/>
                    <a:gd name="connsiteX17" fmla="*/ 167552 w 180589"/>
                    <a:gd name="connsiteY17" fmla="*/ 104742 h 128438"/>
                    <a:gd name="connsiteX18" fmla="*/ 0 w 180589"/>
                    <a:gd name="connsiteY18" fmla="*/ 128439 h 128438"/>
                    <a:gd name="connsiteX19" fmla="*/ 34180 w 180589"/>
                    <a:gd name="connsiteY19" fmla="*/ 12157 h 128438"/>
                    <a:gd name="connsiteX20" fmla="*/ 9602 w 180589"/>
                    <a:gd name="connsiteY20" fmla="*/ 116987 h 128438"/>
                    <a:gd name="connsiteX21" fmla="*/ 156628 w 180589"/>
                    <a:gd name="connsiteY21" fmla="*/ 97342 h 128438"/>
                    <a:gd name="connsiteX22" fmla="*/ 34180 w 180589"/>
                    <a:gd name="connsiteY22" fmla="*/ 12157 h 12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0589" h="128438">
                      <a:moveTo>
                        <a:pt x="0" y="128439"/>
                      </a:moveTo>
                      <a:lnTo>
                        <a:pt x="793" y="124915"/>
                      </a:lnTo>
                      <a:lnTo>
                        <a:pt x="793" y="124915"/>
                      </a:lnTo>
                      <a:lnTo>
                        <a:pt x="1321" y="122625"/>
                      </a:lnTo>
                      <a:lnTo>
                        <a:pt x="27485" y="7400"/>
                      </a:lnTo>
                      <a:lnTo>
                        <a:pt x="24489" y="5285"/>
                      </a:lnTo>
                      <a:lnTo>
                        <a:pt x="28366" y="3788"/>
                      </a:lnTo>
                      <a:lnTo>
                        <a:pt x="29247" y="0"/>
                      </a:lnTo>
                      <a:lnTo>
                        <a:pt x="32947" y="1938"/>
                      </a:lnTo>
                      <a:lnTo>
                        <a:pt x="36382" y="529"/>
                      </a:lnTo>
                      <a:lnTo>
                        <a:pt x="35942" y="3876"/>
                      </a:lnTo>
                      <a:lnTo>
                        <a:pt x="169754" y="95492"/>
                      </a:lnTo>
                      <a:lnTo>
                        <a:pt x="172926" y="95052"/>
                      </a:lnTo>
                      <a:lnTo>
                        <a:pt x="172397" y="97254"/>
                      </a:lnTo>
                      <a:lnTo>
                        <a:pt x="180590" y="102892"/>
                      </a:lnTo>
                      <a:lnTo>
                        <a:pt x="170723" y="104301"/>
                      </a:lnTo>
                      <a:lnTo>
                        <a:pt x="170195" y="106592"/>
                      </a:lnTo>
                      <a:lnTo>
                        <a:pt x="167552" y="104742"/>
                      </a:lnTo>
                      <a:lnTo>
                        <a:pt x="0" y="128439"/>
                      </a:lnTo>
                      <a:close/>
                      <a:moveTo>
                        <a:pt x="34180" y="12157"/>
                      </a:moveTo>
                      <a:lnTo>
                        <a:pt x="9602" y="116987"/>
                      </a:lnTo>
                      <a:lnTo>
                        <a:pt x="156628" y="97342"/>
                      </a:lnTo>
                      <a:lnTo>
                        <a:pt x="34180" y="12157"/>
                      </a:lnTo>
                      <a:close/>
                    </a:path>
                  </a:pathLst>
                </a:custGeom>
                <a:grpFill/>
                <a:ln w="8809" cap="flat">
                  <a:noFill/>
                  <a:prstDash val="solid"/>
                  <a:miter/>
                </a:ln>
              </p:spPr>
              <p:txBody>
                <a:bodyPr rtlCol="0" anchor="ctr"/>
                <a:lstStyle/>
                <a:p>
                  <a:endParaRPr lang="en-US" sz="2400"/>
                </a:p>
              </p:txBody>
            </p:sp>
          </p:grpSp>
          <p:grpSp>
            <p:nvGrpSpPr>
              <p:cNvPr id="4486" name="Graphic 4229">
                <a:extLst>
                  <a:ext uri="{FF2B5EF4-FFF2-40B4-BE49-F238E27FC236}">
                    <a16:creationId xmlns:a16="http://schemas.microsoft.com/office/drawing/2014/main" id="{78B44860-C74F-4724-A5FC-669C318DC020}"/>
                  </a:ext>
                </a:extLst>
              </p:cNvPr>
              <p:cNvGrpSpPr/>
              <p:nvPr/>
            </p:nvGrpSpPr>
            <p:grpSpPr>
              <a:xfrm>
                <a:off x="5584006" y="3986163"/>
                <a:ext cx="134517" cy="167728"/>
                <a:chOff x="5584006" y="3986163"/>
                <a:chExt cx="134517" cy="167728"/>
              </a:xfrm>
              <a:grpFill/>
            </p:grpSpPr>
            <p:sp>
              <p:nvSpPr>
                <p:cNvPr id="4487" name="Freeform: Shape 4486">
                  <a:extLst>
                    <a:ext uri="{FF2B5EF4-FFF2-40B4-BE49-F238E27FC236}">
                      <a16:creationId xmlns:a16="http://schemas.microsoft.com/office/drawing/2014/main" id="{FFC37A0A-FEA8-439D-ADDA-9427E0AD02A9}"/>
                    </a:ext>
                  </a:extLst>
                </p:cNvPr>
                <p:cNvSpPr/>
                <p:nvPr/>
              </p:nvSpPr>
              <p:spPr>
                <a:xfrm>
                  <a:off x="5589644" y="3995324"/>
                  <a:ext cx="124474" cy="153633"/>
                </a:xfrm>
                <a:custGeom>
                  <a:avLst/>
                  <a:gdLst>
                    <a:gd name="connsiteX0" fmla="*/ 83247 w 124474"/>
                    <a:gd name="connsiteY0" fmla="*/ 0 h 153633"/>
                    <a:gd name="connsiteX1" fmla="*/ 84569 w 124474"/>
                    <a:gd name="connsiteY1" fmla="*/ 5021 h 153633"/>
                    <a:gd name="connsiteX2" fmla="*/ 123329 w 124474"/>
                    <a:gd name="connsiteY2" fmla="*/ 149405 h 153633"/>
                    <a:gd name="connsiteX3" fmla="*/ 124475 w 124474"/>
                    <a:gd name="connsiteY3" fmla="*/ 153633 h 153633"/>
                    <a:gd name="connsiteX4" fmla="*/ 120158 w 124474"/>
                    <a:gd name="connsiteY4" fmla="*/ 153545 h 153633"/>
                    <a:gd name="connsiteX5" fmla="*/ 3259 w 124474"/>
                    <a:gd name="connsiteY5" fmla="*/ 152136 h 153633"/>
                    <a:gd name="connsiteX6" fmla="*/ 0 w 124474"/>
                    <a:gd name="connsiteY6" fmla="*/ 152136 h 153633"/>
                    <a:gd name="connsiteX7" fmla="*/ 1497 w 124474"/>
                    <a:gd name="connsiteY7" fmla="*/ 149317 h 153633"/>
                    <a:gd name="connsiteX8" fmla="*/ 79635 w 124474"/>
                    <a:gd name="connsiteY8" fmla="*/ 6343 h 153633"/>
                    <a:gd name="connsiteX9" fmla="*/ 83247 w 124474"/>
                    <a:gd name="connsiteY9" fmla="*/ 0 h 153633"/>
                    <a:gd name="connsiteX10" fmla="*/ 76376 w 124474"/>
                    <a:gd name="connsiteY10" fmla="*/ 12950 h 153633"/>
                    <a:gd name="connsiteX11" fmla="*/ 5021 w 124474"/>
                    <a:gd name="connsiteY11" fmla="*/ 151255 h 153633"/>
                    <a:gd name="connsiteX12" fmla="*/ 3348 w 124474"/>
                    <a:gd name="connsiteY12" fmla="*/ 148436 h 153633"/>
                    <a:gd name="connsiteX13" fmla="*/ 120246 w 124474"/>
                    <a:gd name="connsiteY13" fmla="*/ 147026 h 153633"/>
                    <a:gd name="connsiteX14" fmla="*/ 117075 w 124474"/>
                    <a:gd name="connsiteY14" fmla="*/ 151255 h 153633"/>
                    <a:gd name="connsiteX15" fmla="*/ 76376 w 124474"/>
                    <a:gd name="connsiteY15" fmla="*/ 12950 h 153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474" h="153633">
                      <a:moveTo>
                        <a:pt x="83247" y="0"/>
                      </a:moveTo>
                      <a:lnTo>
                        <a:pt x="84569" y="5021"/>
                      </a:lnTo>
                      <a:lnTo>
                        <a:pt x="123329" y="149405"/>
                      </a:lnTo>
                      <a:lnTo>
                        <a:pt x="124475" y="153633"/>
                      </a:lnTo>
                      <a:lnTo>
                        <a:pt x="120158" y="153545"/>
                      </a:lnTo>
                      <a:lnTo>
                        <a:pt x="3259" y="152136"/>
                      </a:lnTo>
                      <a:lnTo>
                        <a:pt x="0" y="152136"/>
                      </a:lnTo>
                      <a:lnTo>
                        <a:pt x="1497" y="149317"/>
                      </a:lnTo>
                      <a:lnTo>
                        <a:pt x="79635" y="6343"/>
                      </a:lnTo>
                      <a:lnTo>
                        <a:pt x="83247" y="0"/>
                      </a:lnTo>
                      <a:close/>
                      <a:moveTo>
                        <a:pt x="76376" y="12950"/>
                      </a:moveTo>
                      <a:lnTo>
                        <a:pt x="5021" y="151255"/>
                      </a:lnTo>
                      <a:lnTo>
                        <a:pt x="3348" y="148436"/>
                      </a:lnTo>
                      <a:lnTo>
                        <a:pt x="120246" y="147026"/>
                      </a:lnTo>
                      <a:lnTo>
                        <a:pt x="117075" y="151255"/>
                      </a:lnTo>
                      <a:lnTo>
                        <a:pt x="76376" y="12950"/>
                      </a:lnTo>
                      <a:close/>
                    </a:path>
                  </a:pathLst>
                </a:custGeom>
                <a:grpFill/>
                <a:ln w="8809" cap="flat">
                  <a:noFill/>
                  <a:prstDash val="solid"/>
                  <a:miter/>
                </a:ln>
              </p:spPr>
              <p:txBody>
                <a:bodyPr rtlCol="0" anchor="ctr"/>
                <a:lstStyle/>
                <a:p>
                  <a:endParaRPr lang="en-US" sz="2400"/>
                </a:p>
              </p:txBody>
            </p:sp>
            <p:sp>
              <p:nvSpPr>
                <p:cNvPr id="4488" name="Freeform: Shape 4487">
                  <a:extLst>
                    <a:ext uri="{FF2B5EF4-FFF2-40B4-BE49-F238E27FC236}">
                      <a16:creationId xmlns:a16="http://schemas.microsoft.com/office/drawing/2014/main" id="{68211C55-B50D-45C7-B4B7-3486CAD9AA10}"/>
                    </a:ext>
                  </a:extLst>
                </p:cNvPr>
                <p:cNvSpPr/>
                <p:nvPr/>
              </p:nvSpPr>
              <p:spPr>
                <a:xfrm>
                  <a:off x="5584006" y="3986163"/>
                  <a:ext cx="134517" cy="167728"/>
                </a:xfrm>
                <a:custGeom>
                  <a:avLst/>
                  <a:gdLst>
                    <a:gd name="connsiteX0" fmla="*/ 121304 w 134517"/>
                    <a:gd name="connsiteY0" fmla="*/ 167728 h 167728"/>
                    <a:gd name="connsiteX1" fmla="*/ 120775 w 134517"/>
                    <a:gd name="connsiteY1" fmla="*/ 166054 h 167728"/>
                    <a:gd name="connsiteX2" fmla="*/ 12069 w 134517"/>
                    <a:gd name="connsiteY2" fmla="*/ 164733 h 167728"/>
                    <a:gd name="connsiteX3" fmla="*/ 10747 w 134517"/>
                    <a:gd name="connsiteY3" fmla="*/ 167200 h 167728"/>
                    <a:gd name="connsiteX4" fmla="*/ 8809 w 134517"/>
                    <a:gd name="connsiteY4" fmla="*/ 164645 h 167728"/>
                    <a:gd name="connsiteX5" fmla="*/ 0 w 134517"/>
                    <a:gd name="connsiteY5" fmla="*/ 164557 h 167728"/>
                    <a:gd name="connsiteX6" fmla="*/ 4405 w 134517"/>
                    <a:gd name="connsiteY6" fmla="*/ 156540 h 167728"/>
                    <a:gd name="connsiteX7" fmla="*/ 2995 w 134517"/>
                    <a:gd name="connsiteY7" fmla="*/ 154162 h 167728"/>
                    <a:gd name="connsiteX8" fmla="*/ 5814 w 134517"/>
                    <a:gd name="connsiteY8" fmla="*/ 154162 h 167728"/>
                    <a:gd name="connsiteX9" fmla="*/ 82895 w 134517"/>
                    <a:gd name="connsiteY9" fmla="*/ 12950 h 167728"/>
                    <a:gd name="connsiteX10" fmla="*/ 82895 w 134517"/>
                    <a:gd name="connsiteY10" fmla="*/ 12950 h 167728"/>
                    <a:gd name="connsiteX11" fmla="*/ 89943 w 134517"/>
                    <a:gd name="connsiteY11" fmla="*/ 0 h 167728"/>
                    <a:gd name="connsiteX12" fmla="*/ 130905 w 134517"/>
                    <a:gd name="connsiteY12" fmla="*/ 152576 h 167728"/>
                    <a:gd name="connsiteX13" fmla="*/ 132667 w 134517"/>
                    <a:gd name="connsiteY13" fmla="*/ 152576 h 167728"/>
                    <a:gd name="connsiteX14" fmla="*/ 131346 w 134517"/>
                    <a:gd name="connsiteY14" fmla="*/ 154250 h 167728"/>
                    <a:gd name="connsiteX15" fmla="*/ 134517 w 134517"/>
                    <a:gd name="connsiteY15" fmla="*/ 166054 h 167728"/>
                    <a:gd name="connsiteX16" fmla="*/ 122536 w 134517"/>
                    <a:gd name="connsiteY16" fmla="*/ 165878 h 167728"/>
                    <a:gd name="connsiteX17" fmla="*/ 121304 w 134517"/>
                    <a:gd name="connsiteY17" fmla="*/ 167728 h 167728"/>
                    <a:gd name="connsiteX18" fmla="*/ 81133 w 134517"/>
                    <a:gd name="connsiteY18" fmla="*/ 31097 h 167728"/>
                    <a:gd name="connsiteX19" fmla="*/ 17618 w 134517"/>
                    <a:gd name="connsiteY19" fmla="*/ 154074 h 167728"/>
                    <a:gd name="connsiteX20" fmla="*/ 116899 w 134517"/>
                    <a:gd name="connsiteY20" fmla="*/ 152929 h 167728"/>
                    <a:gd name="connsiteX21" fmla="*/ 81133 w 134517"/>
                    <a:gd name="connsiteY21" fmla="*/ 31097 h 167728"/>
                    <a:gd name="connsiteX22" fmla="*/ 85538 w 134517"/>
                    <a:gd name="connsiteY22" fmla="*/ 22287 h 167728"/>
                    <a:gd name="connsiteX23" fmla="*/ 123946 w 134517"/>
                    <a:gd name="connsiteY23" fmla="*/ 152929 h 167728"/>
                    <a:gd name="connsiteX24" fmla="*/ 87740 w 134517"/>
                    <a:gd name="connsiteY24" fmla="*/ 18235 h 167728"/>
                    <a:gd name="connsiteX25" fmla="*/ 85538 w 134517"/>
                    <a:gd name="connsiteY25" fmla="*/ 22287 h 167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4517" h="167728">
                      <a:moveTo>
                        <a:pt x="121304" y="167728"/>
                      </a:moveTo>
                      <a:lnTo>
                        <a:pt x="120775" y="166054"/>
                      </a:lnTo>
                      <a:lnTo>
                        <a:pt x="12069" y="164733"/>
                      </a:lnTo>
                      <a:lnTo>
                        <a:pt x="10747" y="167200"/>
                      </a:lnTo>
                      <a:lnTo>
                        <a:pt x="8809" y="164645"/>
                      </a:lnTo>
                      <a:lnTo>
                        <a:pt x="0" y="164557"/>
                      </a:lnTo>
                      <a:lnTo>
                        <a:pt x="4405" y="156540"/>
                      </a:lnTo>
                      <a:lnTo>
                        <a:pt x="2995" y="154162"/>
                      </a:lnTo>
                      <a:lnTo>
                        <a:pt x="5814" y="154162"/>
                      </a:lnTo>
                      <a:lnTo>
                        <a:pt x="82895" y="12950"/>
                      </a:lnTo>
                      <a:lnTo>
                        <a:pt x="82895" y="12950"/>
                      </a:lnTo>
                      <a:lnTo>
                        <a:pt x="89943" y="0"/>
                      </a:lnTo>
                      <a:lnTo>
                        <a:pt x="130905" y="152576"/>
                      </a:lnTo>
                      <a:lnTo>
                        <a:pt x="132667" y="152576"/>
                      </a:lnTo>
                      <a:lnTo>
                        <a:pt x="131346" y="154250"/>
                      </a:lnTo>
                      <a:lnTo>
                        <a:pt x="134517" y="166054"/>
                      </a:lnTo>
                      <a:lnTo>
                        <a:pt x="122536" y="165878"/>
                      </a:lnTo>
                      <a:lnTo>
                        <a:pt x="121304" y="167728"/>
                      </a:lnTo>
                      <a:close/>
                      <a:moveTo>
                        <a:pt x="81133" y="31097"/>
                      </a:moveTo>
                      <a:lnTo>
                        <a:pt x="17618" y="154074"/>
                      </a:lnTo>
                      <a:lnTo>
                        <a:pt x="116899" y="152929"/>
                      </a:lnTo>
                      <a:lnTo>
                        <a:pt x="81133" y="31097"/>
                      </a:lnTo>
                      <a:close/>
                      <a:moveTo>
                        <a:pt x="85538" y="22287"/>
                      </a:moveTo>
                      <a:lnTo>
                        <a:pt x="123946" y="152929"/>
                      </a:lnTo>
                      <a:lnTo>
                        <a:pt x="87740" y="18235"/>
                      </a:lnTo>
                      <a:lnTo>
                        <a:pt x="85538" y="22287"/>
                      </a:lnTo>
                      <a:close/>
                    </a:path>
                  </a:pathLst>
                </a:custGeom>
                <a:grpFill/>
                <a:ln w="8809" cap="flat">
                  <a:noFill/>
                  <a:prstDash val="solid"/>
                  <a:miter/>
                </a:ln>
              </p:spPr>
              <p:txBody>
                <a:bodyPr rtlCol="0" anchor="ctr"/>
                <a:lstStyle/>
                <a:p>
                  <a:endParaRPr lang="en-US" sz="2400"/>
                </a:p>
              </p:txBody>
            </p:sp>
          </p:grpSp>
          <p:grpSp>
            <p:nvGrpSpPr>
              <p:cNvPr id="4489" name="Graphic 4229">
                <a:extLst>
                  <a:ext uri="{FF2B5EF4-FFF2-40B4-BE49-F238E27FC236}">
                    <a16:creationId xmlns:a16="http://schemas.microsoft.com/office/drawing/2014/main" id="{78B44860-C74F-4724-A5FC-669C318DC020}"/>
                  </a:ext>
                </a:extLst>
              </p:cNvPr>
              <p:cNvGrpSpPr/>
              <p:nvPr/>
            </p:nvGrpSpPr>
            <p:grpSpPr>
              <a:xfrm>
                <a:off x="5577839" y="4135744"/>
                <a:ext cx="257053" cy="198384"/>
                <a:chOff x="5577839" y="4135744"/>
                <a:chExt cx="257053" cy="198384"/>
              </a:xfrm>
              <a:grpFill/>
            </p:grpSpPr>
            <p:sp>
              <p:nvSpPr>
                <p:cNvPr id="4490" name="Freeform: Shape 4489">
                  <a:extLst>
                    <a:ext uri="{FF2B5EF4-FFF2-40B4-BE49-F238E27FC236}">
                      <a16:creationId xmlns:a16="http://schemas.microsoft.com/office/drawing/2014/main" id="{45010ADF-7C57-4782-9730-215AE731E46B}"/>
                    </a:ext>
                  </a:extLst>
                </p:cNvPr>
                <p:cNvSpPr/>
                <p:nvPr/>
              </p:nvSpPr>
              <p:spPr>
                <a:xfrm>
                  <a:off x="5587001" y="4140324"/>
                  <a:ext cx="240756" cy="185787"/>
                </a:xfrm>
                <a:custGeom>
                  <a:avLst/>
                  <a:gdLst>
                    <a:gd name="connsiteX0" fmla="*/ 229745 w 240756"/>
                    <a:gd name="connsiteY0" fmla="*/ 79724 h 185787"/>
                    <a:gd name="connsiteX1" fmla="*/ 120687 w 240756"/>
                    <a:gd name="connsiteY1" fmla="*/ 8633 h 185787"/>
                    <a:gd name="connsiteX2" fmla="*/ 126061 w 240756"/>
                    <a:gd name="connsiteY2" fmla="*/ 7488 h 185787"/>
                    <a:gd name="connsiteX3" fmla="*/ 7665 w 240756"/>
                    <a:gd name="connsiteY3" fmla="*/ 181911 h 185787"/>
                    <a:gd name="connsiteX4" fmla="*/ 5021 w 240756"/>
                    <a:gd name="connsiteY4" fmla="*/ 178740 h 185787"/>
                    <a:gd name="connsiteX5" fmla="*/ 229745 w 240756"/>
                    <a:gd name="connsiteY5" fmla="*/ 79724 h 185787"/>
                    <a:gd name="connsiteX6" fmla="*/ 240757 w 240756"/>
                    <a:gd name="connsiteY6" fmla="*/ 74790 h 185787"/>
                    <a:gd name="connsiteX7" fmla="*/ 6783 w 240756"/>
                    <a:gd name="connsiteY7" fmla="*/ 182704 h 185787"/>
                    <a:gd name="connsiteX8" fmla="*/ 0 w 240756"/>
                    <a:gd name="connsiteY8" fmla="*/ 185787 h 185787"/>
                    <a:gd name="connsiteX9" fmla="*/ 4052 w 240756"/>
                    <a:gd name="connsiteY9" fmla="*/ 179533 h 185787"/>
                    <a:gd name="connsiteX10" fmla="*/ 119454 w 240756"/>
                    <a:gd name="connsiteY10" fmla="*/ 3171 h 185787"/>
                    <a:gd name="connsiteX11" fmla="*/ 121568 w 240756"/>
                    <a:gd name="connsiteY11" fmla="*/ 0 h 185787"/>
                    <a:gd name="connsiteX12" fmla="*/ 124827 w 240756"/>
                    <a:gd name="connsiteY12" fmla="*/ 2026 h 185787"/>
                    <a:gd name="connsiteX13" fmla="*/ 240757 w 240756"/>
                    <a:gd name="connsiteY13" fmla="*/ 74790 h 18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0756" h="185787">
                      <a:moveTo>
                        <a:pt x="229745" y="79724"/>
                      </a:moveTo>
                      <a:lnTo>
                        <a:pt x="120687" y="8633"/>
                      </a:lnTo>
                      <a:lnTo>
                        <a:pt x="126061" y="7488"/>
                      </a:lnTo>
                      <a:lnTo>
                        <a:pt x="7665" y="181911"/>
                      </a:lnTo>
                      <a:lnTo>
                        <a:pt x="5021" y="178740"/>
                      </a:lnTo>
                      <a:lnTo>
                        <a:pt x="229745" y="79724"/>
                      </a:lnTo>
                      <a:close/>
                      <a:moveTo>
                        <a:pt x="240757" y="74790"/>
                      </a:moveTo>
                      <a:lnTo>
                        <a:pt x="6783" y="182704"/>
                      </a:lnTo>
                      <a:lnTo>
                        <a:pt x="0" y="185787"/>
                      </a:lnTo>
                      <a:lnTo>
                        <a:pt x="4052" y="179533"/>
                      </a:lnTo>
                      <a:lnTo>
                        <a:pt x="119454" y="3171"/>
                      </a:lnTo>
                      <a:lnTo>
                        <a:pt x="121568" y="0"/>
                      </a:lnTo>
                      <a:lnTo>
                        <a:pt x="124827" y="2026"/>
                      </a:lnTo>
                      <a:lnTo>
                        <a:pt x="240757" y="74790"/>
                      </a:lnTo>
                      <a:close/>
                    </a:path>
                  </a:pathLst>
                </a:custGeom>
                <a:grpFill/>
                <a:ln w="8809" cap="flat">
                  <a:noFill/>
                  <a:prstDash val="solid"/>
                  <a:miter/>
                </a:ln>
              </p:spPr>
              <p:txBody>
                <a:bodyPr rtlCol="0" anchor="ctr"/>
                <a:lstStyle/>
                <a:p>
                  <a:endParaRPr lang="en-US" sz="2400"/>
                </a:p>
              </p:txBody>
            </p:sp>
            <p:sp>
              <p:nvSpPr>
                <p:cNvPr id="4491" name="Freeform: Shape 4490">
                  <a:extLst>
                    <a:ext uri="{FF2B5EF4-FFF2-40B4-BE49-F238E27FC236}">
                      <a16:creationId xmlns:a16="http://schemas.microsoft.com/office/drawing/2014/main" id="{6D1CDD44-4C25-4F3C-8A53-6F72BBD3B93D}"/>
                    </a:ext>
                  </a:extLst>
                </p:cNvPr>
                <p:cNvSpPr/>
                <p:nvPr/>
              </p:nvSpPr>
              <p:spPr>
                <a:xfrm>
                  <a:off x="5577839" y="4135744"/>
                  <a:ext cx="257053" cy="198384"/>
                </a:xfrm>
                <a:custGeom>
                  <a:avLst/>
                  <a:gdLst>
                    <a:gd name="connsiteX0" fmla="*/ 0 w 257053"/>
                    <a:gd name="connsiteY0" fmla="*/ 198384 h 198384"/>
                    <a:gd name="connsiteX1" fmla="*/ 9778 w 257053"/>
                    <a:gd name="connsiteY1" fmla="*/ 183408 h 198384"/>
                    <a:gd name="connsiteX2" fmla="*/ 8721 w 257053"/>
                    <a:gd name="connsiteY2" fmla="*/ 182175 h 198384"/>
                    <a:gd name="connsiteX3" fmla="*/ 11364 w 257053"/>
                    <a:gd name="connsiteY3" fmla="*/ 181030 h 198384"/>
                    <a:gd name="connsiteX4" fmla="*/ 121920 w 257053"/>
                    <a:gd name="connsiteY4" fmla="*/ 12157 h 198384"/>
                    <a:gd name="connsiteX5" fmla="*/ 121215 w 257053"/>
                    <a:gd name="connsiteY5" fmla="*/ 11716 h 198384"/>
                    <a:gd name="connsiteX6" fmla="*/ 122361 w 257053"/>
                    <a:gd name="connsiteY6" fmla="*/ 11452 h 198384"/>
                    <a:gd name="connsiteX7" fmla="*/ 129848 w 257053"/>
                    <a:gd name="connsiteY7" fmla="*/ 0 h 198384"/>
                    <a:gd name="connsiteX8" fmla="*/ 141653 w 257053"/>
                    <a:gd name="connsiteY8" fmla="*/ 7400 h 198384"/>
                    <a:gd name="connsiteX9" fmla="*/ 142798 w 257053"/>
                    <a:gd name="connsiteY9" fmla="*/ 7135 h 198384"/>
                    <a:gd name="connsiteX10" fmla="*/ 142358 w 257053"/>
                    <a:gd name="connsiteY10" fmla="*/ 7840 h 198384"/>
                    <a:gd name="connsiteX11" fmla="*/ 257054 w 257053"/>
                    <a:gd name="connsiteY11" fmla="*/ 79900 h 198384"/>
                    <a:gd name="connsiteX12" fmla="*/ 246042 w 257053"/>
                    <a:gd name="connsiteY12" fmla="*/ 85009 h 198384"/>
                    <a:gd name="connsiteX13" fmla="*/ 246042 w 257053"/>
                    <a:gd name="connsiteY13" fmla="*/ 85009 h 198384"/>
                    <a:gd name="connsiteX14" fmla="*/ 245954 w 257053"/>
                    <a:gd name="connsiteY14" fmla="*/ 85097 h 198384"/>
                    <a:gd name="connsiteX15" fmla="*/ 18852 w 257053"/>
                    <a:gd name="connsiteY15" fmla="*/ 189839 h 198384"/>
                    <a:gd name="connsiteX16" fmla="*/ 17178 w 257053"/>
                    <a:gd name="connsiteY16" fmla="*/ 192218 h 198384"/>
                    <a:gd name="connsiteX17" fmla="*/ 16209 w 257053"/>
                    <a:gd name="connsiteY17" fmla="*/ 191073 h 198384"/>
                    <a:gd name="connsiteX18" fmla="*/ 0 w 257053"/>
                    <a:gd name="connsiteY18" fmla="*/ 198384 h 198384"/>
                    <a:gd name="connsiteX19" fmla="*/ 133989 w 257053"/>
                    <a:gd name="connsiteY19" fmla="*/ 19997 h 198384"/>
                    <a:gd name="connsiteX20" fmla="*/ 30392 w 257053"/>
                    <a:gd name="connsiteY20" fmla="*/ 172573 h 198384"/>
                    <a:gd name="connsiteX21" fmla="*/ 231859 w 257053"/>
                    <a:gd name="connsiteY21" fmla="*/ 83776 h 198384"/>
                    <a:gd name="connsiteX22" fmla="*/ 133989 w 257053"/>
                    <a:gd name="connsiteY22" fmla="*/ 19997 h 198384"/>
                    <a:gd name="connsiteX23" fmla="*/ 137777 w 257053"/>
                    <a:gd name="connsiteY23" fmla="*/ 14359 h 198384"/>
                    <a:gd name="connsiteX24" fmla="*/ 239259 w 257053"/>
                    <a:gd name="connsiteY24" fmla="*/ 80516 h 198384"/>
                    <a:gd name="connsiteX25" fmla="*/ 242871 w 257053"/>
                    <a:gd name="connsiteY25" fmla="*/ 78843 h 198384"/>
                    <a:gd name="connsiteX26" fmla="*/ 138482 w 257053"/>
                    <a:gd name="connsiteY26" fmla="*/ 13302 h 198384"/>
                    <a:gd name="connsiteX27" fmla="*/ 137777 w 257053"/>
                    <a:gd name="connsiteY27" fmla="*/ 14359 h 198384"/>
                    <a:gd name="connsiteX28" fmla="*/ 127558 w 257053"/>
                    <a:gd name="connsiteY28" fmla="*/ 15768 h 198384"/>
                    <a:gd name="connsiteX29" fmla="*/ 95933 w 257053"/>
                    <a:gd name="connsiteY29" fmla="*/ 64131 h 198384"/>
                    <a:gd name="connsiteX30" fmla="*/ 128351 w 257053"/>
                    <a:gd name="connsiteY30" fmla="*/ 16297 h 198384"/>
                    <a:gd name="connsiteX31" fmla="*/ 127558 w 257053"/>
                    <a:gd name="connsiteY31" fmla="*/ 15768 h 198384"/>
                    <a:gd name="connsiteX32" fmla="*/ 131875 w 257053"/>
                    <a:gd name="connsiteY32" fmla="*/ 9161 h 198384"/>
                    <a:gd name="connsiteX33" fmla="*/ 131698 w 257053"/>
                    <a:gd name="connsiteY33" fmla="*/ 9426 h 198384"/>
                    <a:gd name="connsiteX34" fmla="*/ 132051 w 257053"/>
                    <a:gd name="connsiteY34" fmla="*/ 9338 h 198384"/>
                    <a:gd name="connsiteX35" fmla="*/ 131875 w 257053"/>
                    <a:gd name="connsiteY35" fmla="*/ 9161 h 19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7053" h="198384">
                      <a:moveTo>
                        <a:pt x="0" y="198384"/>
                      </a:moveTo>
                      <a:lnTo>
                        <a:pt x="9778" y="183408"/>
                      </a:lnTo>
                      <a:lnTo>
                        <a:pt x="8721" y="182175"/>
                      </a:lnTo>
                      <a:lnTo>
                        <a:pt x="11364" y="181030"/>
                      </a:lnTo>
                      <a:lnTo>
                        <a:pt x="121920" y="12157"/>
                      </a:lnTo>
                      <a:lnTo>
                        <a:pt x="121215" y="11716"/>
                      </a:lnTo>
                      <a:lnTo>
                        <a:pt x="122361" y="11452"/>
                      </a:lnTo>
                      <a:lnTo>
                        <a:pt x="129848" y="0"/>
                      </a:lnTo>
                      <a:lnTo>
                        <a:pt x="141653" y="7400"/>
                      </a:lnTo>
                      <a:lnTo>
                        <a:pt x="142798" y="7135"/>
                      </a:lnTo>
                      <a:lnTo>
                        <a:pt x="142358" y="7840"/>
                      </a:lnTo>
                      <a:lnTo>
                        <a:pt x="257054" y="79900"/>
                      </a:lnTo>
                      <a:lnTo>
                        <a:pt x="246042" y="85009"/>
                      </a:lnTo>
                      <a:lnTo>
                        <a:pt x="246042" y="85009"/>
                      </a:lnTo>
                      <a:lnTo>
                        <a:pt x="245954" y="85097"/>
                      </a:lnTo>
                      <a:lnTo>
                        <a:pt x="18852" y="189839"/>
                      </a:lnTo>
                      <a:lnTo>
                        <a:pt x="17178" y="192218"/>
                      </a:lnTo>
                      <a:lnTo>
                        <a:pt x="16209" y="191073"/>
                      </a:lnTo>
                      <a:lnTo>
                        <a:pt x="0" y="198384"/>
                      </a:lnTo>
                      <a:close/>
                      <a:moveTo>
                        <a:pt x="133989" y="19997"/>
                      </a:moveTo>
                      <a:lnTo>
                        <a:pt x="30392" y="172573"/>
                      </a:lnTo>
                      <a:lnTo>
                        <a:pt x="231859" y="83776"/>
                      </a:lnTo>
                      <a:lnTo>
                        <a:pt x="133989" y="19997"/>
                      </a:lnTo>
                      <a:close/>
                      <a:moveTo>
                        <a:pt x="137777" y="14359"/>
                      </a:moveTo>
                      <a:lnTo>
                        <a:pt x="239259" y="80516"/>
                      </a:lnTo>
                      <a:lnTo>
                        <a:pt x="242871" y="78843"/>
                      </a:lnTo>
                      <a:lnTo>
                        <a:pt x="138482" y="13302"/>
                      </a:lnTo>
                      <a:lnTo>
                        <a:pt x="137777" y="14359"/>
                      </a:lnTo>
                      <a:close/>
                      <a:moveTo>
                        <a:pt x="127558" y="15768"/>
                      </a:moveTo>
                      <a:lnTo>
                        <a:pt x="95933" y="64131"/>
                      </a:lnTo>
                      <a:lnTo>
                        <a:pt x="128351" y="16297"/>
                      </a:lnTo>
                      <a:lnTo>
                        <a:pt x="127558" y="15768"/>
                      </a:lnTo>
                      <a:close/>
                      <a:moveTo>
                        <a:pt x="131875" y="9161"/>
                      </a:moveTo>
                      <a:lnTo>
                        <a:pt x="131698" y="9426"/>
                      </a:lnTo>
                      <a:lnTo>
                        <a:pt x="132051" y="9338"/>
                      </a:lnTo>
                      <a:lnTo>
                        <a:pt x="131875" y="9161"/>
                      </a:lnTo>
                      <a:close/>
                    </a:path>
                  </a:pathLst>
                </a:custGeom>
                <a:grpFill/>
                <a:ln w="8809" cap="flat">
                  <a:noFill/>
                  <a:prstDash val="solid"/>
                  <a:miter/>
                </a:ln>
              </p:spPr>
              <p:txBody>
                <a:bodyPr rtlCol="0" anchor="ctr"/>
                <a:lstStyle/>
                <a:p>
                  <a:endParaRPr lang="en-US" sz="2400"/>
                </a:p>
              </p:txBody>
            </p:sp>
          </p:grpSp>
          <p:grpSp>
            <p:nvGrpSpPr>
              <p:cNvPr id="4492" name="Graphic 4229">
                <a:extLst>
                  <a:ext uri="{FF2B5EF4-FFF2-40B4-BE49-F238E27FC236}">
                    <a16:creationId xmlns:a16="http://schemas.microsoft.com/office/drawing/2014/main" id="{78B44860-C74F-4724-A5FC-669C318DC020}"/>
                  </a:ext>
                </a:extLst>
              </p:cNvPr>
              <p:cNvGrpSpPr/>
              <p:nvPr/>
            </p:nvGrpSpPr>
            <p:grpSpPr>
              <a:xfrm>
                <a:off x="5730416" y="4150367"/>
                <a:ext cx="167816" cy="267889"/>
                <a:chOff x="5730416" y="4150367"/>
                <a:chExt cx="167816" cy="267889"/>
              </a:xfrm>
              <a:grpFill/>
            </p:grpSpPr>
            <p:sp>
              <p:nvSpPr>
                <p:cNvPr id="4493" name="Freeform: Shape 4492">
                  <a:extLst>
                    <a:ext uri="{FF2B5EF4-FFF2-40B4-BE49-F238E27FC236}">
                      <a16:creationId xmlns:a16="http://schemas.microsoft.com/office/drawing/2014/main" id="{DD9857EE-6DB8-4E96-BFFB-0246360F8843}"/>
                    </a:ext>
                  </a:extLst>
                </p:cNvPr>
                <p:cNvSpPr/>
                <p:nvPr/>
              </p:nvSpPr>
              <p:spPr>
                <a:xfrm>
                  <a:off x="5734556" y="4157150"/>
                  <a:ext cx="158478" cy="253001"/>
                </a:xfrm>
                <a:custGeom>
                  <a:avLst/>
                  <a:gdLst>
                    <a:gd name="connsiteX0" fmla="*/ 151784 w 158478"/>
                    <a:gd name="connsiteY0" fmla="*/ 111525 h 253001"/>
                    <a:gd name="connsiteX1" fmla="*/ 2555 w 158478"/>
                    <a:gd name="connsiteY1" fmla="*/ 10219 h 253001"/>
                    <a:gd name="connsiteX2" fmla="*/ 8105 w 158478"/>
                    <a:gd name="connsiteY2" fmla="*/ 6871 h 253001"/>
                    <a:gd name="connsiteX3" fmla="*/ 34444 w 158478"/>
                    <a:gd name="connsiteY3" fmla="*/ 249214 h 253001"/>
                    <a:gd name="connsiteX4" fmla="*/ 31714 w 158478"/>
                    <a:gd name="connsiteY4" fmla="*/ 248421 h 253001"/>
                    <a:gd name="connsiteX5" fmla="*/ 151784 w 158478"/>
                    <a:gd name="connsiteY5" fmla="*/ 111525 h 253001"/>
                    <a:gd name="connsiteX6" fmla="*/ 158479 w 158478"/>
                    <a:gd name="connsiteY6" fmla="*/ 103773 h 253001"/>
                    <a:gd name="connsiteX7" fmla="*/ 34092 w 158478"/>
                    <a:gd name="connsiteY7" fmla="*/ 250359 h 253001"/>
                    <a:gd name="connsiteX8" fmla="*/ 31802 w 158478"/>
                    <a:gd name="connsiteY8" fmla="*/ 253002 h 253001"/>
                    <a:gd name="connsiteX9" fmla="*/ 31361 w 158478"/>
                    <a:gd name="connsiteY9" fmla="*/ 249478 h 253001"/>
                    <a:gd name="connsiteX10" fmla="*/ 969 w 158478"/>
                    <a:gd name="connsiteY10" fmla="*/ 7576 h 253001"/>
                    <a:gd name="connsiteX11" fmla="*/ 0 w 158478"/>
                    <a:gd name="connsiteY11" fmla="*/ 0 h 253001"/>
                    <a:gd name="connsiteX12" fmla="*/ 6431 w 158478"/>
                    <a:gd name="connsiteY12" fmla="*/ 4229 h 253001"/>
                    <a:gd name="connsiteX13" fmla="*/ 158479 w 158478"/>
                    <a:gd name="connsiteY13" fmla="*/ 103773 h 253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478" h="253001">
                      <a:moveTo>
                        <a:pt x="151784" y="111525"/>
                      </a:moveTo>
                      <a:lnTo>
                        <a:pt x="2555" y="10219"/>
                      </a:lnTo>
                      <a:lnTo>
                        <a:pt x="8105" y="6871"/>
                      </a:lnTo>
                      <a:lnTo>
                        <a:pt x="34444" y="249214"/>
                      </a:lnTo>
                      <a:lnTo>
                        <a:pt x="31714" y="248421"/>
                      </a:lnTo>
                      <a:lnTo>
                        <a:pt x="151784" y="111525"/>
                      </a:lnTo>
                      <a:close/>
                      <a:moveTo>
                        <a:pt x="158479" y="103773"/>
                      </a:moveTo>
                      <a:lnTo>
                        <a:pt x="34092" y="250359"/>
                      </a:lnTo>
                      <a:lnTo>
                        <a:pt x="31802" y="253002"/>
                      </a:lnTo>
                      <a:lnTo>
                        <a:pt x="31361" y="249478"/>
                      </a:lnTo>
                      <a:lnTo>
                        <a:pt x="969" y="7576"/>
                      </a:lnTo>
                      <a:lnTo>
                        <a:pt x="0" y="0"/>
                      </a:lnTo>
                      <a:lnTo>
                        <a:pt x="6431" y="4229"/>
                      </a:lnTo>
                      <a:lnTo>
                        <a:pt x="158479" y="103773"/>
                      </a:lnTo>
                      <a:close/>
                    </a:path>
                  </a:pathLst>
                </a:custGeom>
                <a:grpFill/>
                <a:ln w="8809" cap="flat">
                  <a:noFill/>
                  <a:prstDash val="solid"/>
                  <a:miter/>
                </a:ln>
              </p:spPr>
              <p:txBody>
                <a:bodyPr rtlCol="0" anchor="ctr"/>
                <a:lstStyle/>
                <a:p>
                  <a:endParaRPr lang="en-US" sz="2400"/>
                </a:p>
              </p:txBody>
            </p:sp>
            <p:sp>
              <p:nvSpPr>
                <p:cNvPr id="4494" name="Freeform: Shape 4493">
                  <a:extLst>
                    <a:ext uri="{FF2B5EF4-FFF2-40B4-BE49-F238E27FC236}">
                      <a16:creationId xmlns:a16="http://schemas.microsoft.com/office/drawing/2014/main" id="{C9FD18ED-DB40-47C8-A895-3CEAC7AFC72E}"/>
                    </a:ext>
                  </a:extLst>
                </p:cNvPr>
                <p:cNvSpPr/>
                <p:nvPr/>
              </p:nvSpPr>
              <p:spPr>
                <a:xfrm>
                  <a:off x="5730416" y="4150367"/>
                  <a:ext cx="167816" cy="267889"/>
                </a:xfrm>
                <a:custGeom>
                  <a:avLst/>
                  <a:gdLst>
                    <a:gd name="connsiteX0" fmla="*/ 33563 w 167816"/>
                    <a:gd name="connsiteY0" fmla="*/ 267889 h 267889"/>
                    <a:gd name="connsiteX1" fmla="*/ 32242 w 167816"/>
                    <a:gd name="connsiteY1" fmla="*/ 257582 h 267889"/>
                    <a:gd name="connsiteX2" fmla="*/ 29863 w 167816"/>
                    <a:gd name="connsiteY2" fmla="*/ 256877 h 267889"/>
                    <a:gd name="connsiteX3" fmla="*/ 31889 w 167816"/>
                    <a:gd name="connsiteY3" fmla="*/ 254587 h 267889"/>
                    <a:gd name="connsiteX4" fmla="*/ 2202 w 167816"/>
                    <a:gd name="connsiteY4" fmla="*/ 17971 h 267889"/>
                    <a:gd name="connsiteX5" fmla="*/ 529 w 167816"/>
                    <a:gd name="connsiteY5" fmla="*/ 16825 h 267889"/>
                    <a:gd name="connsiteX6" fmla="*/ 1938 w 167816"/>
                    <a:gd name="connsiteY6" fmla="*/ 15945 h 267889"/>
                    <a:gd name="connsiteX7" fmla="*/ 0 w 167816"/>
                    <a:gd name="connsiteY7" fmla="*/ 0 h 267889"/>
                    <a:gd name="connsiteX8" fmla="*/ 13566 w 167816"/>
                    <a:gd name="connsiteY8" fmla="*/ 8897 h 267889"/>
                    <a:gd name="connsiteX9" fmla="*/ 15064 w 167816"/>
                    <a:gd name="connsiteY9" fmla="*/ 8016 h 267889"/>
                    <a:gd name="connsiteX10" fmla="*/ 15328 w 167816"/>
                    <a:gd name="connsiteY10" fmla="*/ 10042 h 267889"/>
                    <a:gd name="connsiteX11" fmla="*/ 167816 w 167816"/>
                    <a:gd name="connsiteY11" fmla="*/ 109939 h 267889"/>
                    <a:gd name="connsiteX12" fmla="*/ 42284 w 167816"/>
                    <a:gd name="connsiteY12" fmla="*/ 257758 h 267889"/>
                    <a:gd name="connsiteX13" fmla="*/ 42637 w 167816"/>
                    <a:gd name="connsiteY13" fmla="*/ 260754 h 267889"/>
                    <a:gd name="connsiteX14" fmla="*/ 40347 w 167816"/>
                    <a:gd name="connsiteY14" fmla="*/ 260049 h 267889"/>
                    <a:gd name="connsiteX15" fmla="*/ 33563 w 167816"/>
                    <a:gd name="connsiteY15" fmla="*/ 267889 h 267889"/>
                    <a:gd name="connsiteX16" fmla="*/ 17178 w 167816"/>
                    <a:gd name="connsiteY16" fmla="*/ 28189 h 267889"/>
                    <a:gd name="connsiteX17" fmla="*/ 40699 w 167816"/>
                    <a:gd name="connsiteY17" fmla="*/ 244545 h 267889"/>
                    <a:gd name="connsiteX18" fmla="*/ 150902 w 167816"/>
                    <a:gd name="connsiteY18" fmla="*/ 119013 h 267889"/>
                    <a:gd name="connsiteX19" fmla="*/ 17178 w 167816"/>
                    <a:gd name="connsiteY19" fmla="*/ 28189 h 267889"/>
                    <a:gd name="connsiteX20" fmla="*/ 16209 w 167816"/>
                    <a:gd name="connsiteY20" fmla="*/ 19380 h 267889"/>
                    <a:gd name="connsiteX21" fmla="*/ 155395 w 167816"/>
                    <a:gd name="connsiteY21" fmla="*/ 113904 h 267889"/>
                    <a:gd name="connsiteX22" fmla="*/ 157598 w 167816"/>
                    <a:gd name="connsiteY22" fmla="*/ 111349 h 267889"/>
                    <a:gd name="connsiteX23" fmla="*/ 16121 w 167816"/>
                    <a:gd name="connsiteY23" fmla="*/ 18676 h 267889"/>
                    <a:gd name="connsiteX24" fmla="*/ 16209 w 167816"/>
                    <a:gd name="connsiteY24" fmla="*/ 19380 h 267889"/>
                    <a:gd name="connsiteX25" fmla="*/ 9602 w 167816"/>
                    <a:gd name="connsiteY25" fmla="*/ 22992 h 267889"/>
                    <a:gd name="connsiteX26" fmla="*/ 11276 w 167816"/>
                    <a:gd name="connsiteY26" fmla="*/ 36646 h 267889"/>
                    <a:gd name="connsiteX27" fmla="*/ 9602 w 167816"/>
                    <a:gd name="connsiteY27" fmla="*/ 22992 h 267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7816" h="267889">
                      <a:moveTo>
                        <a:pt x="33563" y="267889"/>
                      </a:moveTo>
                      <a:lnTo>
                        <a:pt x="32242" y="257582"/>
                      </a:lnTo>
                      <a:lnTo>
                        <a:pt x="29863" y="256877"/>
                      </a:lnTo>
                      <a:lnTo>
                        <a:pt x="31889" y="254587"/>
                      </a:lnTo>
                      <a:lnTo>
                        <a:pt x="2202" y="17971"/>
                      </a:lnTo>
                      <a:lnTo>
                        <a:pt x="529" y="16825"/>
                      </a:lnTo>
                      <a:lnTo>
                        <a:pt x="1938" y="15945"/>
                      </a:lnTo>
                      <a:lnTo>
                        <a:pt x="0" y="0"/>
                      </a:lnTo>
                      <a:lnTo>
                        <a:pt x="13566" y="8897"/>
                      </a:lnTo>
                      <a:lnTo>
                        <a:pt x="15064" y="8016"/>
                      </a:lnTo>
                      <a:lnTo>
                        <a:pt x="15328" y="10042"/>
                      </a:lnTo>
                      <a:lnTo>
                        <a:pt x="167816" y="109939"/>
                      </a:lnTo>
                      <a:lnTo>
                        <a:pt x="42284" y="257758"/>
                      </a:lnTo>
                      <a:lnTo>
                        <a:pt x="42637" y="260754"/>
                      </a:lnTo>
                      <a:lnTo>
                        <a:pt x="40347" y="260049"/>
                      </a:lnTo>
                      <a:lnTo>
                        <a:pt x="33563" y="267889"/>
                      </a:lnTo>
                      <a:close/>
                      <a:moveTo>
                        <a:pt x="17178" y="28189"/>
                      </a:moveTo>
                      <a:lnTo>
                        <a:pt x="40699" y="244545"/>
                      </a:lnTo>
                      <a:lnTo>
                        <a:pt x="150902" y="119013"/>
                      </a:lnTo>
                      <a:lnTo>
                        <a:pt x="17178" y="28189"/>
                      </a:lnTo>
                      <a:close/>
                      <a:moveTo>
                        <a:pt x="16209" y="19380"/>
                      </a:moveTo>
                      <a:lnTo>
                        <a:pt x="155395" y="113904"/>
                      </a:lnTo>
                      <a:lnTo>
                        <a:pt x="157598" y="111349"/>
                      </a:lnTo>
                      <a:lnTo>
                        <a:pt x="16121" y="18676"/>
                      </a:lnTo>
                      <a:lnTo>
                        <a:pt x="16209" y="19380"/>
                      </a:lnTo>
                      <a:close/>
                      <a:moveTo>
                        <a:pt x="9602" y="22992"/>
                      </a:moveTo>
                      <a:lnTo>
                        <a:pt x="11276" y="36646"/>
                      </a:lnTo>
                      <a:lnTo>
                        <a:pt x="9602" y="22992"/>
                      </a:lnTo>
                      <a:close/>
                    </a:path>
                  </a:pathLst>
                </a:custGeom>
                <a:grpFill/>
                <a:ln w="8809" cap="flat">
                  <a:noFill/>
                  <a:prstDash val="solid"/>
                  <a:miter/>
                </a:ln>
              </p:spPr>
              <p:txBody>
                <a:bodyPr rtlCol="0" anchor="ctr"/>
                <a:lstStyle/>
                <a:p>
                  <a:endParaRPr lang="en-US" sz="2400"/>
                </a:p>
              </p:txBody>
            </p:sp>
          </p:grpSp>
          <p:grpSp>
            <p:nvGrpSpPr>
              <p:cNvPr id="4495" name="Graphic 4229">
                <a:extLst>
                  <a:ext uri="{FF2B5EF4-FFF2-40B4-BE49-F238E27FC236}">
                    <a16:creationId xmlns:a16="http://schemas.microsoft.com/office/drawing/2014/main" id="{78B44860-C74F-4724-A5FC-669C318DC020}"/>
                  </a:ext>
                </a:extLst>
              </p:cNvPr>
              <p:cNvGrpSpPr/>
              <p:nvPr/>
            </p:nvGrpSpPr>
            <p:grpSpPr>
              <a:xfrm>
                <a:off x="5738873" y="4280568"/>
                <a:ext cx="307882" cy="138393"/>
                <a:chOff x="5738873" y="4280568"/>
                <a:chExt cx="307882" cy="138393"/>
              </a:xfrm>
              <a:grpFill/>
            </p:grpSpPr>
            <p:sp>
              <p:nvSpPr>
                <p:cNvPr id="4496" name="Freeform: Shape 4495">
                  <a:extLst>
                    <a:ext uri="{FF2B5EF4-FFF2-40B4-BE49-F238E27FC236}">
                      <a16:creationId xmlns:a16="http://schemas.microsoft.com/office/drawing/2014/main" id="{3C0B7B88-FC98-4F11-BBF3-33726534E3E5}"/>
                    </a:ext>
                  </a:extLst>
                </p:cNvPr>
                <p:cNvSpPr/>
                <p:nvPr/>
              </p:nvSpPr>
              <p:spPr>
                <a:xfrm>
                  <a:off x="5755786" y="4284532"/>
                  <a:ext cx="282424" cy="127029"/>
                </a:xfrm>
                <a:custGeom>
                  <a:avLst/>
                  <a:gdLst>
                    <a:gd name="connsiteX0" fmla="*/ 268770 w 282424"/>
                    <a:gd name="connsiteY0" fmla="*/ 65012 h 127029"/>
                    <a:gd name="connsiteX1" fmla="*/ 185611 w 282424"/>
                    <a:gd name="connsiteY1" fmla="*/ 8545 h 127029"/>
                    <a:gd name="connsiteX2" fmla="*/ 190191 w 282424"/>
                    <a:gd name="connsiteY2" fmla="*/ 8545 h 127029"/>
                    <a:gd name="connsiteX3" fmla="*/ 12949 w 282424"/>
                    <a:gd name="connsiteY3" fmla="*/ 123946 h 127029"/>
                    <a:gd name="connsiteX4" fmla="*/ 11188 w 282424"/>
                    <a:gd name="connsiteY4" fmla="*/ 119718 h 127029"/>
                    <a:gd name="connsiteX5" fmla="*/ 268770 w 282424"/>
                    <a:gd name="connsiteY5" fmla="*/ 65012 h 127029"/>
                    <a:gd name="connsiteX6" fmla="*/ 282425 w 282424"/>
                    <a:gd name="connsiteY6" fmla="*/ 61929 h 127029"/>
                    <a:gd name="connsiteX7" fmla="*/ 12157 w 282424"/>
                    <a:gd name="connsiteY7" fmla="*/ 124210 h 127029"/>
                    <a:gd name="connsiteX8" fmla="*/ 0 w 282424"/>
                    <a:gd name="connsiteY8" fmla="*/ 127030 h 127029"/>
                    <a:gd name="connsiteX9" fmla="*/ 10395 w 282424"/>
                    <a:gd name="connsiteY9" fmla="*/ 119982 h 127029"/>
                    <a:gd name="connsiteX10" fmla="*/ 185611 w 282424"/>
                    <a:gd name="connsiteY10" fmla="*/ 1498 h 127029"/>
                    <a:gd name="connsiteX11" fmla="*/ 187901 w 282424"/>
                    <a:gd name="connsiteY11" fmla="*/ 0 h 127029"/>
                    <a:gd name="connsiteX12" fmla="*/ 190280 w 282424"/>
                    <a:gd name="connsiteY12" fmla="*/ 1498 h 127029"/>
                    <a:gd name="connsiteX13" fmla="*/ 282425 w 282424"/>
                    <a:gd name="connsiteY13" fmla="*/ 61929 h 12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424" h="127029">
                      <a:moveTo>
                        <a:pt x="268770" y="65012"/>
                      </a:moveTo>
                      <a:lnTo>
                        <a:pt x="185611" y="8545"/>
                      </a:lnTo>
                      <a:lnTo>
                        <a:pt x="190191" y="8545"/>
                      </a:lnTo>
                      <a:lnTo>
                        <a:pt x="12949" y="123946"/>
                      </a:lnTo>
                      <a:lnTo>
                        <a:pt x="11188" y="119718"/>
                      </a:lnTo>
                      <a:lnTo>
                        <a:pt x="268770" y="65012"/>
                      </a:lnTo>
                      <a:close/>
                      <a:moveTo>
                        <a:pt x="282425" y="61929"/>
                      </a:moveTo>
                      <a:lnTo>
                        <a:pt x="12157" y="124210"/>
                      </a:lnTo>
                      <a:lnTo>
                        <a:pt x="0" y="127030"/>
                      </a:lnTo>
                      <a:lnTo>
                        <a:pt x="10395" y="119982"/>
                      </a:lnTo>
                      <a:lnTo>
                        <a:pt x="185611" y="1498"/>
                      </a:lnTo>
                      <a:lnTo>
                        <a:pt x="187901" y="0"/>
                      </a:lnTo>
                      <a:lnTo>
                        <a:pt x="190280" y="1498"/>
                      </a:lnTo>
                      <a:lnTo>
                        <a:pt x="282425" y="61929"/>
                      </a:lnTo>
                      <a:close/>
                    </a:path>
                  </a:pathLst>
                </a:custGeom>
                <a:grpFill/>
                <a:ln w="8809" cap="flat">
                  <a:noFill/>
                  <a:prstDash val="solid"/>
                  <a:miter/>
                </a:ln>
              </p:spPr>
              <p:txBody>
                <a:bodyPr rtlCol="0" anchor="ctr"/>
                <a:lstStyle/>
                <a:p>
                  <a:endParaRPr lang="en-US" sz="2400"/>
                </a:p>
              </p:txBody>
            </p:sp>
            <p:sp>
              <p:nvSpPr>
                <p:cNvPr id="4497" name="Freeform: Shape 4496">
                  <a:extLst>
                    <a:ext uri="{FF2B5EF4-FFF2-40B4-BE49-F238E27FC236}">
                      <a16:creationId xmlns:a16="http://schemas.microsoft.com/office/drawing/2014/main" id="{1270E769-C31A-4B4A-8FAE-9B731F91AACC}"/>
                    </a:ext>
                  </a:extLst>
                </p:cNvPr>
                <p:cNvSpPr/>
                <p:nvPr/>
              </p:nvSpPr>
              <p:spPr>
                <a:xfrm>
                  <a:off x="5738873" y="4280568"/>
                  <a:ext cx="307882" cy="138393"/>
                </a:xfrm>
                <a:custGeom>
                  <a:avLst/>
                  <a:gdLst>
                    <a:gd name="connsiteX0" fmla="*/ 0 w 307882"/>
                    <a:gd name="connsiteY0" fmla="*/ 138393 h 138393"/>
                    <a:gd name="connsiteX1" fmla="*/ 23873 w 307882"/>
                    <a:gd name="connsiteY1" fmla="*/ 122272 h 138393"/>
                    <a:gd name="connsiteX2" fmla="*/ 23432 w 307882"/>
                    <a:gd name="connsiteY2" fmla="*/ 121215 h 138393"/>
                    <a:gd name="connsiteX3" fmla="*/ 26340 w 307882"/>
                    <a:gd name="connsiteY3" fmla="*/ 120599 h 138393"/>
                    <a:gd name="connsiteX4" fmla="*/ 204815 w 307882"/>
                    <a:gd name="connsiteY4" fmla="*/ 0 h 138393"/>
                    <a:gd name="connsiteX5" fmla="*/ 307883 w 307882"/>
                    <a:gd name="connsiteY5" fmla="*/ 67479 h 138393"/>
                    <a:gd name="connsiteX6" fmla="*/ 294140 w 307882"/>
                    <a:gd name="connsiteY6" fmla="*/ 70650 h 138393"/>
                    <a:gd name="connsiteX7" fmla="*/ 294140 w 307882"/>
                    <a:gd name="connsiteY7" fmla="*/ 70650 h 138393"/>
                    <a:gd name="connsiteX8" fmla="*/ 292643 w 307882"/>
                    <a:gd name="connsiteY8" fmla="*/ 71003 h 138393"/>
                    <a:gd name="connsiteX9" fmla="*/ 30832 w 307882"/>
                    <a:gd name="connsiteY9" fmla="*/ 131346 h 138393"/>
                    <a:gd name="connsiteX10" fmla="*/ 28277 w 307882"/>
                    <a:gd name="connsiteY10" fmla="*/ 133019 h 138393"/>
                    <a:gd name="connsiteX11" fmla="*/ 27837 w 307882"/>
                    <a:gd name="connsiteY11" fmla="*/ 132051 h 138393"/>
                    <a:gd name="connsiteX12" fmla="*/ 0 w 307882"/>
                    <a:gd name="connsiteY12" fmla="*/ 138393 h 138393"/>
                    <a:gd name="connsiteX13" fmla="*/ 204727 w 307882"/>
                    <a:gd name="connsiteY13" fmla="*/ 18059 h 138393"/>
                    <a:gd name="connsiteX14" fmla="*/ 57348 w 307882"/>
                    <a:gd name="connsiteY14" fmla="*/ 113992 h 138393"/>
                    <a:gd name="connsiteX15" fmla="*/ 277227 w 307882"/>
                    <a:gd name="connsiteY15" fmla="*/ 67303 h 138393"/>
                    <a:gd name="connsiteX16" fmla="*/ 204727 w 307882"/>
                    <a:gd name="connsiteY16" fmla="*/ 18059 h 138393"/>
                    <a:gd name="connsiteX17" fmla="*/ 210893 w 307882"/>
                    <a:gd name="connsiteY17" fmla="*/ 14095 h 138393"/>
                    <a:gd name="connsiteX18" fmla="*/ 286476 w 307882"/>
                    <a:gd name="connsiteY18" fmla="*/ 65453 h 138393"/>
                    <a:gd name="connsiteX19" fmla="*/ 290881 w 307882"/>
                    <a:gd name="connsiteY19" fmla="*/ 64396 h 138393"/>
                    <a:gd name="connsiteX20" fmla="*/ 212391 w 307882"/>
                    <a:gd name="connsiteY20" fmla="*/ 13038 h 138393"/>
                    <a:gd name="connsiteX21" fmla="*/ 210893 w 307882"/>
                    <a:gd name="connsiteY21" fmla="*/ 14095 h 138393"/>
                    <a:gd name="connsiteX22" fmla="*/ 197415 w 307882"/>
                    <a:gd name="connsiteY22" fmla="*/ 13038 h 138393"/>
                    <a:gd name="connsiteX23" fmla="*/ 129584 w 307882"/>
                    <a:gd name="connsiteY23" fmla="*/ 58846 h 138393"/>
                    <a:gd name="connsiteX24" fmla="*/ 198648 w 307882"/>
                    <a:gd name="connsiteY24" fmla="*/ 13918 h 138393"/>
                    <a:gd name="connsiteX25" fmla="*/ 197415 w 307882"/>
                    <a:gd name="connsiteY25" fmla="*/ 13038 h 138393"/>
                    <a:gd name="connsiteX26" fmla="*/ 203317 w 307882"/>
                    <a:gd name="connsiteY26" fmla="*/ 9074 h 138393"/>
                    <a:gd name="connsiteX27" fmla="*/ 206401 w 307882"/>
                    <a:gd name="connsiteY27" fmla="*/ 9074 h 138393"/>
                    <a:gd name="connsiteX28" fmla="*/ 204815 w 307882"/>
                    <a:gd name="connsiteY28" fmla="*/ 8016 h 138393"/>
                    <a:gd name="connsiteX29" fmla="*/ 203317 w 307882"/>
                    <a:gd name="connsiteY29" fmla="*/ 9074 h 13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07882" h="138393">
                      <a:moveTo>
                        <a:pt x="0" y="138393"/>
                      </a:moveTo>
                      <a:lnTo>
                        <a:pt x="23873" y="122272"/>
                      </a:lnTo>
                      <a:lnTo>
                        <a:pt x="23432" y="121215"/>
                      </a:lnTo>
                      <a:lnTo>
                        <a:pt x="26340" y="120599"/>
                      </a:lnTo>
                      <a:lnTo>
                        <a:pt x="204815" y="0"/>
                      </a:lnTo>
                      <a:lnTo>
                        <a:pt x="307883" y="67479"/>
                      </a:lnTo>
                      <a:lnTo>
                        <a:pt x="294140" y="70650"/>
                      </a:lnTo>
                      <a:lnTo>
                        <a:pt x="294140" y="70650"/>
                      </a:lnTo>
                      <a:lnTo>
                        <a:pt x="292643" y="71003"/>
                      </a:lnTo>
                      <a:lnTo>
                        <a:pt x="30832" y="131346"/>
                      </a:lnTo>
                      <a:lnTo>
                        <a:pt x="28277" y="133019"/>
                      </a:lnTo>
                      <a:lnTo>
                        <a:pt x="27837" y="132051"/>
                      </a:lnTo>
                      <a:lnTo>
                        <a:pt x="0" y="138393"/>
                      </a:lnTo>
                      <a:close/>
                      <a:moveTo>
                        <a:pt x="204727" y="18059"/>
                      </a:moveTo>
                      <a:lnTo>
                        <a:pt x="57348" y="113992"/>
                      </a:lnTo>
                      <a:lnTo>
                        <a:pt x="277227" y="67303"/>
                      </a:lnTo>
                      <a:lnTo>
                        <a:pt x="204727" y="18059"/>
                      </a:lnTo>
                      <a:close/>
                      <a:moveTo>
                        <a:pt x="210893" y="14095"/>
                      </a:moveTo>
                      <a:lnTo>
                        <a:pt x="286476" y="65453"/>
                      </a:lnTo>
                      <a:lnTo>
                        <a:pt x="290881" y="64396"/>
                      </a:lnTo>
                      <a:lnTo>
                        <a:pt x="212391" y="13038"/>
                      </a:lnTo>
                      <a:lnTo>
                        <a:pt x="210893" y="14095"/>
                      </a:lnTo>
                      <a:close/>
                      <a:moveTo>
                        <a:pt x="197415" y="13038"/>
                      </a:moveTo>
                      <a:lnTo>
                        <a:pt x="129584" y="58846"/>
                      </a:lnTo>
                      <a:lnTo>
                        <a:pt x="198648" y="13918"/>
                      </a:lnTo>
                      <a:lnTo>
                        <a:pt x="197415" y="13038"/>
                      </a:lnTo>
                      <a:close/>
                      <a:moveTo>
                        <a:pt x="203317" y="9074"/>
                      </a:moveTo>
                      <a:lnTo>
                        <a:pt x="206401" y="9074"/>
                      </a:lnTo>
                      <a:lnTo>
                        <a:pt x="204815" y="8016"/>
                      </a:lnTo>
                      <a:lnTo>
                        <a:pt x="203317" y="9074"/>
                      </a:lnTo>
                      <a:close/>
                    </a:path>
                  </a:pathLst>
                </a:custGeom>
                <a:grpFill/>
                <a:ln w="8809" cap="flat">
                  <a:noFill/>
                  <a:prstDash val="solid"/>
                  <a:miter/>
                </a:ln>
              </p:spPr>
              <p:txBody>
                <a:bodyPr rtlCol="0" anchor="ctr"/>
                <a:lstStyle/>
                <a:p>
                  <a:endParaRPr lang="en-US" sz="2400"/>
                </a:p>
              </p:txBody>
            </p:sp>
          </p:grpSp>
          <p:grpSp>
            <p:nvGrpSpPr>
              <p:cNvPr id="4498" name="Graphic 4229">
                <a:extLst>
                  <a:ext uri="{FF2B5EF4-FFF2-40B4-BE49-F238E27FC236}">
                    <a16:creationId xmlns:a16="http://schemas.microsoft.com/office/drawing/2014/main" id="{78B44860-C74F-4724-A5FC-669C318DC020}"/>
                  </a:ext>
                </a:extLst>
              </p:cNvPr>
              <p:cNvGrpSpPr/>
              <p:nvPr/>
            </p:nvGrpSpPr>
            <p:grpSpPr>
              <a:xfrm>
                <a:off x="5874271" y="4335890"/>
                <a:ext cx="205607" cy="184906"/>
                <a:chOff x="5874271" y="4335890"/>
                <a:chExt cx="205607" cy="184906"/>
              </a:xfrm>
              <a:grpFill/>
            </p:grpSpPr>
            <p:sp>
              <p:nvSpPr>
                <p:cNvPr id="4499" name="Freeform: Shape 4498">
                  <a:extLst>
                    <a:ext uri="{FF2B5EF4-FFF2-40B4-BE49-F238E27FC236}">
                      <a16:creationId xmlns:a16="http://schemas.microsoft.com/office/drawing/2014/main" id="{57290D98-7D34-4D08-9631-F13B64FA27BB}"/>
                    </a:ext>
                  </a:extLst>
                </p:cNvPr>
                <p:cNvSpPr/>
                <p:nvPr/>
              </p:nvSpPr>
              <p:spPr>
                <a:xfrm>
                  <a:off x="5881406" y="4341880"/>
                  <a:ext cx="193803" cy="174158"/>
                </a:xfrm>
                <a:custGeom>
                  <a:avLst/>
                  <a:gdLst>
                    <a:gd name="connsiteX0" fmla="*/ 182704 w 193803"/>
                    <a:gd name="connsiteY0" fmla="*/ 170899 h 174158"/>
                    <a:gd name="connsiteX1" fmla="*/ 146674 w 193803"/>
                    <a:gd name="connsiteY1" fmla="*/ 6959 h 174158"/>
                    <a:gd name="connsiteX2" fmla="*/ 152224 w 193803"/>
                    <a:gd name="connsiteY2" fmla="*/ 8897 h 174158"/>
                    <a:gd name="connsiteX3" fmla="*/ 5021 w 193803"/>
                    <a:gd name="connsiteY3" fmla="*/ 119982 h 174158"/>
                    <a:gd name="connsiteX4" fmla="*/ 4405 w 193803"/>
                    <a:gd name="connsiteY4" fmla="*/ 116899 h 174158"/>
                    <a:gd name="connsiteX5" fmla="*/ 182704 w 193803"/>
                    <a:gd name="connsiteY5" fmla="*/ 170899 h 174158"/>
                    <a:gd name="connsiteX6" fmla="*/ 193803 w 193803"/>
                    <a:gd name="connsiteY6" fmla="*/ 174159 h 174158"/>
                    <a:gd name="connsiteX7" fmla="*/ 3348 w 193803"/>
                    <a:gd name="connsiteY7" fmla="*/ 120334 h 174158"/>
                    <a:gd name="connsiteX8" fmla="*/ 0 w 193803"/>
                    <a:gd name="connsiteY8" fmla="*/ 119365 h 174158"/>
                    <a:gd name="connsiteX9" fmla="*/ 2731 w 193803"/>
                    <a:gd name="connsiteY9" fmla="*/ 117163 h 174158"/>
                    <a:gd name="connsiteX10" fmla="*/ 147819 w 193803"/>
                    <a:gd name="connsiteY10" fmla="*/ 3348 h 174158"/>
                    <a:gd name="connsiteX11" fmla="*/ 152048 w 193803"/>
                    <a:gd name="connsiteY11" fmla="*/ 0 h 174158"/>
                    <a:gd name="connsiteX12" fmla="*/ 153281 w 193803"/>
                    <a:gd name="connsiteY12" fmla="*/ 5286 h 174158"/>
                    <a:gd name="connsiteX13" fmla="*/ 193803 w 193803"/>
                    <a:gd name="connsiteY13" fmla="*/ 174159 h 17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03" h="174158">
                      <a:moveTo>
                        <a:pt x="182704" y="170899"/>
                      </a:moveTo>
                      <a:lnTo>
                        <a:pt x="146674" y="6959"/>
                      </a:lnTo>
                      <a:lnTo>
                        <a:pt x="152224" y="8897"/>
                      </a:lnTo>
                      <a:lnTo>
                        <a:pt x="5021" y="119982"/>
                      </a:lnTo>
                      <a:lnTo>
                        <a:pt x="4405" y="116899"/>
                      </a:lnTo>
                      <a:lnTo>
                        <a:pt x="182704" y="170899"/>
                      </a:lnTo>
                      <a:close/>
                      <a:moveTo>
                        <a:pt x="193803" y="174159"/>
                      </a:moveTo>
                      <a:lnTo>
                        <a:pt x="3348" y="120334"/>
                      </a:lnTo>
                      <a:lnTo>
                        <a:pt x="0" y="119365"/>
                      </a:lnTo>
                      <a:lnTo>
                        <a:pt x="2731" y="117163"/>
                      </a:lnTo>
                      <a:lnTo>
                        <a:pt x="147819" y="3348"/>
                      </a:lnTo>
                      <a:lnTo>
                        <a:pt x="152048" y="0"/>
                      </a:lnTo>
                      <a:lnTo>
                        <a:pt x="153281" y="5286"/>
                      </a:lnTo>
                      <a:lnTo>
                        <a:pt x="193803" y="174159"/>
                      </a:lnTo>
                      <a:close/>
                    </a:path>
                  </a:pathLst>
                </a:custGeom>
                <a:grpFill/>
                <a:ln w="8809" cap="flat">
                  <a:noFill/>
                  <a:prstDash val="solid"/>
                  <a:miter/>
                </a:ln>
              </p:spPr>
              <p:txBody>
                <a:bodyPr rtlCol="0" anchor="ctr"/>
                <a:lstStyle/>
                <a:p>
                  <a:endParaRPr lang="en-US" sz="2400"/>
                </a:p>
              </p:txBody>
            </p:sp>
            <p:sp>
              <p:nvSpPr>
                <p:cNvPr id="4500" name="Freeform: Shape 4499">
                  <a:extLst>
                    <a:ext uri="{FF2B5EF4-FFF2-40B4-BE49-F238E27FC236}">
                      <a16:creationId xmlns:a16="http://schemas.microsoft.com/office/drawing/2014/main" id="{D5C189BC-EAFA-4769-862B-019E8A1C250C}"/>
                    </a:ext>
                  </a:extLst>
                </p:cNvPr>
                <p:cNvSpPr/>
                <p:nvPr/>
              </p:nvSpPr>
              <p:spPr>
                <a:xfrm>
                  <a:off x="5874271" y="4335890"/>
                  <a:ext cx="205607" cy="184906"/>
                </a:xfrm>
                <a:custGeom>
                  <a:avLst/>
                  <a:gdLst>
                    <a:gd name="connsiteX0" fmla="*/ 205608 w 205607"/>
                    <a:gd name="connsiteY0" fmla="*/ 184906 h 184906"/>
                    <a:gd name="connsiteX1" fmla="*/ 194420 w 205607"/>
                    <a:gd name="connsiteY1" fmla="*/ 181735 h 184906"/>
                    <a:gd name="connsiteX2" fmla="*/ 194420 w 205607"/>
                    <a:gd name="connsiteY2" fmla="*/ 181735 h 184906"/>
                    <a:gd name="connsiteX3" fmla="*/ 194332 w 205607"/>
                    <a:gd name="connsiteY3" fmla="*/ 181735 h 184906"/>
                    <a:gd name="connsiteX4" fmla="*/ 12157 w 205607"/>
                    <a:gd name="connsiteY4" fmla="*/ 130201 h 184906"/>
                    <a:gd name="connsiteX5" fmla="*/ 9866 w 205607"/>
                    <a:gd name="connsiteY5" fmla="*/ 131962 h 184906"/>
                    <a:gd name="connsiteX6" fmla="*/ 9426 w 205607"/>
                    <a:gd name="connsiteY6" fmla="*/ 129496 h 184906"/>
                    <a:gd name="connsiteX7" fmla="*/ 0 w 205607"/>
                    <a:gd name="connsiteY7" fmla="*/ 126853 h 184906"/>
                    <a:gd name="connsiteX8" fmla="*/ 7752 w 205607"/>
                    <a:gd name="connsiteY8" fmla="*/ 120687 h 184906"/>
                    <a:gd name="connsiteX9" fmla="*/ 7224 w 205607"/>
                    <a:gd name="connsiteY9" fmla="*/ 118044 h 184906"/>
                    <a:gd name="connsiteX10" fmla="*/ 9954 w 205607"/>
                    <a:gd name="connsiteY10" fmla="*/ 118837 h 184906"/>
                    <a:gd name="connsiteX11" fmla="*/ 149581 w 205607"/>
                    <a:gd name="connsiteY11" fmla="*/ 9338 h 184906"/>
                    <a:gd name="connsiteX12" fmla="*/ 149229 w 205607"/>
                    <a:gd name="connsiteY12" fmla="*/ 7576 h 184906"/>
                    <a:gd name="connsiteX13" fmla="*/ 150990 w 205607"/>
                    <a:gd name="connsiteY13" fmla="*/ 8193 h 184906"/>
                    <a:gd name="connsiteX14" fmla="*/ 161386 w 205607"/>
                    <a:gd name="connsiteY14" fmla="*/ 0 h 184906"/>
                    <a:gd name="connsiteX15" fmla="*/ 164557 w 205607"/>
                    <a:gd name="connsiteY15" fmla="*/ 13038 h 184906"/>
                    <a:gd name="connsiteX16" fmla="*/ 166319 w 205607"/>
                    <a:gd name="connsiteY16" fmla="*/ 13654 h 184906"/>
                    <a:gd name="connsiteX17" fmla="*/ 164909 w 205607"/>
                    <a:gd name="connsiteY17" fmla="*/ 14711 h 184906"/>
                    <a:gd name="connsiteX18" fmla="*/ 205608 w 205607"/>
                    <a:gd name="connsiteY18" fmla="*/ 184906 h 184906"/>
                    <a:gd name="connsiteX19" fmla="*/ 192658 w 205607"/>
                    <a:gd name="connsiteY19" fmla="*/ 174335 h 184906"/>
                    <a:gd name="connsiteX20" fmla="*/ 196270 w 205607"/>
                    <a:gd name="connsiteY20" fmla="*/ 175392 h 184906"/>
                    <a:gd name="connsiteX21" fmla="*/ 158919 w 205607"/>
                    <a:gd name="connsiteY21" fmla="*/ 19468 h 184906"/>
                    <a:gd name="connsiteX22" fmla="*/ 158566 w 205607"/>
                    <a:gd name="connsiteY22" fmla="*/ 19733 h 184906"/>
                    <a:gd name="connsiteX23" fmla="*/ 192658 w 205607"/>
                    <a:gd name="connsiteY23" fmla="*/ 174335 h 184906"/>
                    <a:gd name="connsiteX24" fmla="*/ 22199 w 205607"/>
                    <a:gd name="connsiteY24" fmla="*/ 122625 h 184906"/>
                    <a:gd name="connsiteX25" fmla="*/ 185346 w 205607"/>
                    <a:gd name="connsiteY25" fmla="*/ 172045 h 184906"/>
                    <a:gd name="connsiteX26" fmla="*/ 152840 w 205607"/>
                    <a:gd name="connsiteY26" fmla="*/ 24137 h 184906"/>
                    <a:gd name="connsiteX27" fmla="*/ 22199 w 205607"/>
                    <a:gd name="connsiteY27" fmla="*/ 122625 h 184906"/>
                    <a:gd name="connsiteX28" fmla="*/ 151166 w 205607"/>
                    <a:gd name="connsiteY28" fmla="*/ 16738 h 184906"/>
                    <a:gd name="connsiteX29" fmla="*/ 147907 w 205607"/>
                    <a:gd name="connsiteY29" fmla="*/ 19292 h 184906"/>
                    <a:gd name="connsiteX30" fmla="*/ 151166 w 205607"/>
                    <a:gd name="connsiteY30" fmla="*/ 16826 h 184906"/>
                    <a:gd name="connsiteX31" fmla="*/ 151166 w 205607"/>
                    <a:gd name="connsiteY31" fmla="*/ 16738 h 184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5607" h="184906">
                      <a:moveTo>
                        <a:pt x="205608" y="184906"/>
                      </a:moveTo>
                      <a:lnTo>
                        <a:pt x="194420" y="181735"/>
                      </a:lnTo>
                      <a:lnTo>
                        <a:pt x="194420" y="181735"/>
                      </a:lnTo>
                      <a:lnTo>
                        <a:pt x="194332" y="181735"/>
                      </a:lnTo>
                      <a:lnTo>
                        <a:pt x="12157" y="130201"/>
                      </a:lnTo>
                      <a:lnTo>
                        <a:pt x="9866" y="131962"/>
                      </a:lnTo>
                      <a:lnTo>
                        <a:pt x="9426" y="129496"/>
                      </a:lnTo>
                      <a:lnTo>
                        <a:pt x="0" y="126853"/>
                      </a:lnTo>
                      <a:lnTo>
                        <a:pt x="7752" y="120687"/>
                      </a:lnTo>
                      <a:lnTo>
                        <a:pt x="7224" y="118044"/>
                      </a:lnTo>
                      <a:lnTo>
                        <a:pt x="9954" y="118837"/>
                      </a:lnTo>
                      <a:lnTo>
                        <a:pt x="149581" y="9338"/>
                      </a:lnTo>
                      <a:lnTo>
                        <a:pt x="149229" y="7576"/>
                      </a:lnTo>
                      <a:lnTo>
                        <a:pt x="150990" y="8193"/>
                      </a:lnTo>
                      <a:lnTo>
                        <a:pt x="161386" y="0"/>
                      </a:lnTo>
                      <a:lnTo>
                        <a:pt x="164557" y="13038"/>
                      </a:lnTo>
                      <a:lnTo>
                        <a:pt x="166319" y="13654"/>
                      </a:lnTo>
                      <a:lnTo>
                        <a:pt x="164909" y="14711"/>
                      </a:lnTo>
                      <a:lnTo>
                        <a:pt x="205608" y="184906"/>
                      </a:lnTo>
                      <a:close/>
                      <a:moveTo>
                        <a:pt x="192658" y="174335"/>
                      </a:moveTo>
                      <a:lnTo>
                        <a:pt x="196270" y="175392"/>
                      </a:lnTo>
                      <a:lnTo>
                        <a:pt x="158919" y="19468"/>
                      </a:lnTo>
                      <a:lnTo>
                        <a:pt x="158566" y="19733"/>
                      </a:lnTo>
                      <a:lnTo>
                        <a:pt x="192658" y="174335"/>
                      </a:lnTo>
                      <a:close/>
                      <a:moveTo>
                        <a:pt x="22199" y="122625"/>
                      </a:moveTo>
                      <a:lnTo>
                        <a:pt x="185346" y="172045"/>
                      </a:lnTo>
                      <a:lnTo>
                        <a:pt x="152840" y="24137"/>
                      </a:lnTo>
                      <a:lnTo>
                        <a:pt x="22199" y="122625"/>
                      </a:lnTo>
                      <a:close/>
                      <a:moveTo>
                        <a:pt x="151166" y="16738"/>
                      </a:moveTo>
                      <a:lnTo>
                        <a:pt x="147907" y="19292"/>
                      </a:lnTo>
                      <a:lnTo>
                        <a:pt x="151166" y="16826"/>
                      </a:lnTo>
                      <a:lnTo>
                        <a:pt x="151166" y="16738"/>
                      </a:lnTo>
                      <a:close/>
                    </a:path>
                  </a:pathLst>
                </a:custGeom>
                <a:grpFill/>
                <a:ln w="8809" cap="flat">
                  <a:noFill/>
                  <a:prstDash val="solid"/>
                  <a:miter/>
                </a:ln>
              </p:spPr>
              <p:txBody>
                <a:bodyPr rtlCol="0" anchor="ctr"/>
                <a:lstStyle/>
                <a:p>
                  <a:endParaRPr lang="en-US" sz="2400"/>
                </a:p>
              </p:txBody>
            </p:sp>
          </p:grpSp>
          <p:grpSp>
            <p:nvGrpSpPr>
              <p:cNvPr id="4501" name="Graphic 4229">
                <a:extLst>
                  <a:ext uri="{FF2B5EF4-FFF2-40B4-BE49-F238E27FC236}">
                    <a16:creationId xmlns:a16="http://schemas.microsoft.com/office/drawing/2014/main" id="{78B44860-C74F-4724-A5FC-669C318DC020}"/>
                  </a:ext>
                </a:extLst>
              </p:cNvPr>
              <p:cNvGrpSpPr/>
              <p:nvPr/>
            </p:nvGrpSpPr>
            <p:grpSpPr>
              <a:xfrm>
                <a:off x="5854010" y="4506261"/>
                <a:ext cx="231418" cy="148523"/>
                <a:chOff x="5854010" y="4506261"/>
                <a:chExt cx="231418" cy="148523"/>
              </a:xfrm>
              <a:grpFill/>
            </p:grpSpPr>
            <p:sp>
              <p:nvSpPr>
                <p:cNvPr id="4502" name="Freeform: Shape 4501">
                  <a:extLst>
                    <a:ext uri="{FF2B5EF4-FFF2-40B4-BE49-F238E27FC236}">
                      <a16:creationId xmlns:a16="http://schemas.microsoft.com/office/drawing/2014/main" id="{9DB3FAB0-632A-4357-8354-2DC6F2280A46}"/>
                    </a:ext>
                  </a:extLst>
                </p:cNvPr>
                <p:cNvSpPr/>
                <p:nvPr/>
              </p:nvSpPr>
              <p:spPr>
                <a:xfrm>
                  <a:off x="5860176" y="4511018"/>
                  <a:ext cx="217324" cy="138305"/>
                </a:xfrm>
                <a:custGeom>
                  <a:avLst/>
                  <a:gdLst>
                    <a:gd name="connsiteX0" fmla="*/ 80781 w 217324"/>
                    <a:gd name="connsiteY0" fmla="*/ 129408 h 138305"/>
                    <a:gd name="connsiteX1" fmla="*/ 207017 w 217324"/>
                    <a:gd name="connsiteY1" fmla="*/ 1145 h 138305"/>
                    <a:gd name="connsiteX2" fmla="*/ 209396 w 217324"/>
                    <a:gd name="connsiteY2" fmla="*/ 6871 h 138305"/>
                    <a:gd name="connsiteX3" fmla="*/ 2555 w 217324"/>
                    <a:gd name="connsiteY3" fmla="*/ 4933 h 138305"/>
                    <a:gd name="connsiteX4" fmla="*/ 3788 w 217324"/>
                    <a:gd name="connsiteY4" fmla="*/ 2731 h 138305"/>
                    <a:gd name="connsiteX5" fmla="*/ 80781 w 217324"/>
                    <a:gd name="connsiteY5" fmla="*/ 129408 h 138305"/>
                    <a:gd name="connsiteX6" fmla="*/ 86331 w 217324"/>
                    <a:gd name="connsiteY6" fmla="*/ 138305 h 138305"/>
                    <a:gd name="connsiteX7" fmla="*/ 1410 w 217324"/>
                    <a:gd name="connsiteY7" fmla="*/ 4228 h 138305"/>
                    <a:gd name="connsiteX8" fmla="*/ 0 w 217324"/>
                    <a:gd name="connsiteY8" fmla="*/ 2026 h 138305"/>
                    <a:gd name="connsiteX9" fmla="*/ 2555 w 217324"/>
                    <a:gd name="connsiteY9" fmla="*/ 2026 h 138305"/>
                    <a:gd name="connsiteX10" fmla="*/ 209396 w 217324"/>
                    <a:gd name="connsiteY10" fmla="*/ 88 h 138305"/>
                    <a:gd name="connsiteX11" fmla="*/ 217325 w 217324"/>
                    <a:gd name="connsiteY11" fmla="*/ 0 h 138305"/>
                    <a:gd name="connsiteX12" fmla="*/ 211863 w 217324"/>
                    <a:gd name="connsiteY12" fmla="*/ 5814 h 138305"/>
                    <a:gd name="connsiteX13" fmla="*/ 86331 w 217324"/>
                    <a:gd name="connsiteY13" fmla="*/ 138305 h 13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324" h="138305">
                      <a:moveTo>
                        <a:pt x="80781" y="129408"/>
                      </a:moveTo>
                      <a:lnTo>
                        <a:pt x="207017" y="1145"/>
                      </a:lnTo>
                      <a:lnTo>
                        <a:pt x="209396" y="6871"/>
                      </a:lnTo>
                      <a:lnTo>
                        <a:pt x="2555" y="4933"/>
                      </a:lnTo>
                      <a:lnTo>
                        <a:pt x="3788" y="2731"/>
                      </a:lnTo>
                      <a:lnTo>
                        <a:pt x="80781" y="129408"/>
                      </a:lnTo>
                      <a:close/>
                      <a:moveTo>
                        <a:pt x="86331" y="138305"/>
                      </a:moveTo>
                      <a:lnTo>
                        <a:pt x="1410" y="4228"/>
                      </a:lnTo>
                      <a:lnTo>
                        <a:pt x="0" y="2026"/>
                      </a:lnTo>
                      <a:lnTo>
                        <a:pt x="2555" y="2026"/>
                      </a:lnTo>
                      <a:lnTo>
                        <a:pt x="209396" y="88"/>
                      </a:lnTo>
                      <a:lnTo>
                        <a:pt x="217325" y="0"/>
                      </a:lnTo>
                      <a:lnTo>
                        <a:pt x="211863" y="5814"/>
                      </a:lnTo>
                      <a:lnTo>
                        <a:pt x="86331" y="138305"/>
                      </a:lnTo>
                      <a:close/>
                    </a:path>
                  </a:pathLst>
                </a:custGeom>
                <a:grpFill/>
                <a:ln w="8809" cap="flat">
                  <a:noFill/>
                  <a:prstDash val="solid"/>
                  <a:miter/>
                </a:ln>
              </p:spPr>
              <p:txBody>
                <a:bodyPr rtlCol="0" anchor="ctr"/>
                <a:lstStyle/>
                <a:p>
                  <a:endParaRPr lang="en-US" sz="2400"/>
                </a:p>
              </p:txBody>
            </p:sp>
            <p:sp>
              <p:nvSpPr>
                <p:cNvPr id="4503" name="Freeform: Shape 4502">
                  <a:extLst>
                    <a:ext uri="{FF2B5EF4-FFF2-40B4-BE49-F238E27FC236}">
                      <a16:creationId xmlns:a16="http://schemas.microsoft.com/office/drawing/2014/main" id="{1AE072B3-412D-4284-9C8B-AA4531219E6C}"/>
                    </a:ext>
                  </a:extLst>
                </p:cNvPr>
                <p:cNvSpPr/>
                <p:nvPr/>
              </p:nvSpPr>
              <p:spPr>
                <a:xfrm>
                  <a:off x="5854010" y="4506261"/>
                  <a:ext cx="231418" cy="148523"/>
                </a:xfrm>
                <a:custGeom>
                  <a:avLst/>
                  <a:gdLst>
                    <a:gd name="connsiteX0" fmla="*/ 91968 w 231418"/>
                    <a:gd name="connsiteY0" fmla="*/ 148524 h 148523"/>
                    <a:gd name="connsiteX1" fmla="*/ 6078 w 231418"/>
                    <a:gd name="connsiteY1" fmla="*/ 13038 h 148523"/>
                    <a:gd name="connsiteX2" fmla="*/ 2995 w 231418"/>
                    <a:gd name="connsiteY2" fmla="*/ 13038 h 148523"/>
                    <a:gd name="connsiteX3" fmla="*/ 4405 w 231418"/>
                    <a:gd name="connsiteY3" fmla="*/ 10483 h 148523"/>
                    <a:gd name="connsiteX4" fmla="*/ 0 w 231418"/>
                    <a:gd name="connsiteY4" fmla="*/ 3524 h 148523"/>
                    <a:gd name="connsiteX5" fmla="*/ 8280 w 231418"/>
                    <a:gd name="connsiteY5" fmla="*/ 3435 h 148523"/>
                    <a:gd name="connsiteX6" fmla="*/ 9778 w 231418"/>
                    <a:gd name="connsiteY6" fmla="*/ 793 h 148523"/>
                    <a:gd name="connsiteX7" fmla="*/ 11364 w 231418"/>
                    <a:gd name="connsiteY7" fmla="*/ 3435 h 148523"/>
                    <a:gd name="connsiteX8" fmla="*/ 212743 w 231418"/>
                    <a:gd name="connsiteY8" fmla="*/ 1586 h 148523"/>
                    <a:gd name="connsiteX9" fmla="*/ 214329 w 231418"/>
                    <a:gd name="connsiteY9" fmla="*/ 0 h 148523"/>
                    <a:gd name="connsiteX10" fmla="*/ 214945 w 231418"/>
                    <a:gd name="connsiteY10" fmla="*/ 1586 h 148523"/>
                    <a:gd name="connsiteX11" fmla="*/ 231419 w 231418"/>
                    <a:gd name="connsiteY11" fmla="*/ 1410 h 148523"/>
                    <a:gd name="connsiteX12" fmla="*/ 220055 w 231418"/>
                    <a:gd name="connsiteY12" fmla="*/ 13478 h 148523"/>
                    <a:gd name="connsiteX13" fmla="*/ 220760 w 231418"/>
                    <a:gd name="connsiteY13" fmla="*/ 15152 h 148523"/>
                    <a:gd name="connsiteX14" fmla="*/ 218469 w 231418"/>
                    <a:gd name="connsiteY14" fmla="*/ 15152 h 148523"/>
                    <a:gd name="connsiteX15" fmla="*/ 91968 w 231418"/>
                    <a:gd name="connsiteY15" fmla="*/ 148524 h 148523"/>
                    <a:gd name="connsiteX16" fmla="*/ 91176 w 231418"/>
                    <a:gd name="connsiteY16" fmla="*/ 134694 h 148523"/>
                    <a:gd name="connsiteX17" fmla="*/ 93026 w 231418"/>
                    <a:gd name="connsiteY17" fmla="*/ 137600 h 148523"/>
                    <a:gd name="connsiteX18" fmla="*/ 209307 w 231418"/>
                    <a:gd name="connsiteY18" fmla="*/ 14888 h 148523"/>
                    <a:gd name="connsiteX19" fmla="*/ 209131 w 231418"/>
                    <a:gd name="connsiteY19" fmla="*/ 14888 h 148523"/>
                    <a:gd name="connsiteX20" fmla="*/ 91176 w 231418"/>
                    <a:gd name="connsiteY20" fmla="*/ 134694 h 148523"/>
                    <a:gd name="connsiteX21" fmla="*/ 17354 w 231418"/>
                    <a:gd name="connsiteY21" fmla="*/ 13038 h 148523"/>
                    <a:gd name="connsiteX22" fmla="*/ 87652 w 231418"/>
                    <a:gd name="connsiteY22" fmla="*/ 128703 h 148523"/>
                    <a:gd name="connsiteX23" fmla="*/ 199706 w 231418"/>
                    <a:gd name="connsiteY23" fmla="*/ 14799 h 148523"/>
                    <a:gd name="connsiteX24" fmla="*/ 17354 w 231418"/>
                    <a:gd name="connsiteY24" fmla="*/ 13038 h 148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1418" h="148523">
                      <a:moveTo>
                        <a:pt x="91968" y="148524"/>
                      </a:moveTo>
                      <a:lnTo>
                        <a:pt x="6078" y="13038"/>
                      </a:lnTo>
                      <a:lnTo>
                        <a:pt x="2995" y="13038"/>
                      </a:lnTo>
                      <a:lnTo>
                        <a:pt x="4405" y="10483"/>
                      </a:lnTo>
                      <a:lnTo>
                        <a:pt x="0" y="3524"/>
                      </a:lnTo>
                      <a:lnTo>
                        <a:pt x="8280" y="3435"/>
                      </a:lnTo>
                      <a:lnTo>
                        <a:pt x="9778" y="793"/>
                      </a:lnTo>
                      <a:lnTo>
                        <a:pt x="11364" y="3435"/>
                      </a:lnTo>
                      <a:lnTo>
                        <a:pt x="212743" y="1586"/>
                      </a:lnTo>
                      <a:lnTo>
                        <a:pt x="214329" y="0"/>
                      </a:lnTo>
                      <a:lnTo>
                        <a:pt x="214945" y="1586"/>
                      </a:lnTo>
                      <a:lnTo>
                        <a:pt x="231419" y="1410"/>
                      </a:lnTo>
                      <a:lnTo>
                        <a:pt x="220055" y="13478"/>
                      </a:lnTo>
                      <a:lnTo>
                        <a:pt x="220760" y="15152"/>
                      </a:lnTo>
                      <a:lnTo>
                        <a:pt x="218469" y="15152"/>
                      </a:lnTo>
                      <a:lnTo>
                        <a:pt x="91968" y="148524"/>
                      </a:lnTo>
                      <a:close/>
                      <a:moveTo>
                        <a:pt x="91176" y="134694"/>
                      </a:moveTo>
                      <a:lnTo>
                        <a:pt x="93026" y="137600"/>
                      </a:lnTo>
                      <a:lnTo>
                        <a:pt x="209307" y="14888"/>
                      </a:lnTo>
                      <a:lnTo>
                        <a:pt x="209131" y="14888"/>
                      </a:lnTo>
                      <a:lnTo>
                        <a:pt x="91176" y="134694"/>
                      </a:lnTo>
                      <a:close/>
                      <a:moveTo>
                        <a:pt x="17354" y="13038"/>
                      </a:moveTo>
                      <a:lnTo>
                        <a:pt x="87652" y="128703"/>
                      </a:lnTo>
                      <a:lnTo>
                        <a:pt x="199706" y="14799"/>
                      </a:lnTo>
                      <a:lnTo>
                        <a:pt x="17354" y="13038"/>
                      </a:lnTo>
                      <a:close/>
                    </a:path>
                  </a:pathLst>
                </a:custGeom>
                <a:grpFill/>
                <a:ln w="8809" cap="flat">
                  <a:noFill/>
                  <a:prstDash val="solid"/>
                  <a:miter/>
                </a:ln>
              </p:spPr>
              <p:txBody>
                <a:bodyPr rtlCol="0" anchor="ctr"/>
                <a:lstStyle/>
                <a:p>
                  <a:endParaRPr lang="en-US" sz="2400"/>
                </a:p>
              </p:txBody>
            </p:sp>
          </p:grpSp>
          <p:grpSp>
            <p:nvGrpSpPr>
              <p:cNvPr id="4504" name="Graphic 4229">
                <a:extLst>
                  <a:ext uri="{FF2B5EF4-FFF2-40B4-BE49-F238E27FC236}">
                    <a16:creationId xmlns:a16="http://schemas.microsoft.com/office/drawing/2014/main" id="{78B44860-C74F-4724-A5FC-669C318DC020}"/>
                  </a:ext>
                </a:extLst>
              </p:cNvPr>
              <p:cNvGrpSpPr/>
              <p:nvPr/>
            </p:nvGrpSpPr>
            <p:grpSpPr>
              <a:xfrm>
                <a:off x="5744598" y="4519739"/>
                <a:ext cx="145617" cy="202965"/>
                <a:chOff x="5744598" y="4519739"/>
                <a:chExt cx="145617" cy="202965"/>
              </a:xfrm>
              <a:grpFill/>
            </p:grpSpPr>
            <p:sp>
              <p:nvSpPr>
                <p:cNvPr id="4505" name="Freeform: Shape 4504">
                  <a:extLst>
                    <a:ext uri="{FF2B5EF4-FFF2-40B4-BE49-F238E27FC236}">
                      <a16:creationId xmlns:a16="http://schemas.microsoft.com/office/drawing/2014/main" id="{805D4D8E-7E12-4753-985A-A35E10844D3E}"/>
                    </a:ext>
                  </a:extLst>
                </p:cNvPr>
                <p:cNvSpPr/>
                <p:nvPr/>
              </p:nvSpPr>
              <p:spPr>
                <a:xfrm>
                  <a:off x="5749972" y="4529253"/>
                  <a:ext cx="134429" cy="187637"/>
                </a:xfrm>
                <a:custGeom>
                  <a:avLst/>
                  <a:gdLst>
                    <a:gd name="connsiteX0" fmla="*/ 1850 w 134429"/>
                    <a:gd name="connsiteY0" fmla="*/ 166583 h 187637"/>
                    <a:gd name="connsiteX1" fmla="*/ 133108 w 134429"/>
                    <a:gd name="connsiteY1" fmla="*/ 184906 h 187637"/>
                    <a:gd name="connsiteX2" fmla="*/ 131698 w 134429"/>
                    <a:gd name="connsiteY2" fmla="*/ 186404 h 187637"/>
                    <a:gd name="connsiteX3" fmla="*/ 95669 w 134429"/>
                    <a:gd name="connsiteY3" fmla="*/ 1938 h 187637"/>
                    <a:gd name="connsiteX4" fmla="*/ 96814 w 134429"/>
                    <a:gd name="connsiteY4" fmla="*/ 2114 h 187637"/>
                    <a:gd name="connsiteX5" fmla="*/ 1850 w 134429"/>
                    <a:gd name="connsiteY5" fmla="*/ 166583 h 187637"/>
                    <a:gd name="connsiteX6" fmla="*/ 0 w 134429"/>
                    <a:gd name="connsiteY6" fmla="*/ 169754 h 187637"/>
                    <a:gd name="connsiteX7" fmla="*/ 95669 w 134429"/>
                    <a:gd name="connsiteY7" fmla="*/ 1498 h 187637"/>
                    <a:gd name="connsiteX8" fmla="*/ 96461 w 134429"/>
                    <a:gd name="connsiteY8" fmla="*/ 0 h 187637"/>
                    <a:gd name="connsiteX9" fmla="*/ 96814 w 134429"/>
                    <a:gd name="connsiteY9" fmla="*/ 1674 h 187637"/>
                    <a:gd name="connsiteX10" fmla="*/ 134077 w 134429"/>
                    <a:gd name="connsiteY10" fmla="*/ 185963 h 187637"/>
                    <a:gd name="connsiteX11" fmla="*/ 134429 w 134429"/>
                    <a:gd name="connsiteY11" fmla="*/ 187637 h 187637"/>
                    <a:gd name="connsiteX12" fmla="*/ 132668 w 134429"/>
                    <a:gd name="connsiteY12" fmla="*/ 187373 h 187637"/>
                    <a:gd name="connsiteX13" fmla="*/ 0 w 134429"/>
                    <a:gd name="connsiteY13" fmla="*/ 169754 h 18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429" h="187637">
                      <a:moveTo>
                        <a:pt x="1850" y="166583"/>
                      </a:moveTo>
                      <a:lnTo>
                        <a:pt x="133108" y="184906"/>
                      </a:lnTo>
                      <a:lnTo>
                        <a:pt x="131698" y="186404"/>
                      </a:lnTo>
                      <a:lnTo>
                        <a:pt x="95669" y="1938"/>
                      </a:lnTo>
                      <a:lnTo>
                        <a:pt x="96814" y="2114"/>
                      </a:lnTo>
                      <a:lnTo>
                        <a:pt x="1850" y="166583"/>
                      </a:lnTo>
                      <a:close/>
                      <a:moveTo>
                        <a:pt x="0" y="169754"/>
                      </a:moveTo>
                      <a:lnTo>
                        <a:pt x="95669" y="1498"/>
                      </a:lnTo>
                      <a:lnTo>
                        <a:pt x="96461" y="0"/>
                      </a:lnTo>
                      <a:lnTo>
                        <a:pt x="96814" y="1674"/>
                      </a:lnTo>
                      <a:lnTo>
                        <a:pt x="134077" y="185963"/>
                      </a:lnTo>
                      <a:lnTo>
                        <a:pt x="134429" y="187637"/>
                      </a:lnTo>
                      <a:lnTo>
                        <a:pt x="132668" y="187373"/>
                      </a:lnTo>
                      <a:lnTo>
                        <a:pt x="0" y="169754"/>
                      </a:lnTo>
                      <a:close/>
                    </a:path>
                  </a:pathLst>
                </a:custGeom>
                <a:grpFill/>
                <a:ln w="8809" cap="flat">
                  <a:noFill/>
                  <a:prstDash val="solid"/>
                  <a:miter/>
                </a:ln>
              </p:spPr>
              <p:txBody>
                <a:bodyPr rtlCol="0" anchor="ctr"/>
                <a:lstStyle/>
                <a:p>
                  <a:endParaRPr lang="en-US" sz="2400"/>
                </a:p>
              </p:txBody>
            </p:sp>
            <p:sp>
              <p:nvSpPr>
                <p:cNvPr id="4506" name="Freeform: Shape 4505">
                  <a:extLst>
                    <a:ext uri="{FF2B5EF4-FFF2-40B4-BE49-F238E27FC236}">
                      <a16:creationId xmlns:a16="http://schemas.microsoft.com/office/drawing/2014/main" id="{145C924A-78F8-4D30-A554-65CD91E16586}"/>
                    </a:ext>
                  </a:extLst>
                </p:cNvPr>
                <p:cNvSpPr/>
                <p:nvPr/>
              </p:nvSpPr>
              <p:spPr>
                <a:xfrm>
                  <a:off x="5744598" y="4519739"/>
                  <a:ext cx="145617" cy="202965"/>
                </a:xfrm>
                <a:custGeom>
                  <a:avLst/>
                  <a:gdLst>
                    <a:gd name="connsiteX0" fmla="*/ 134958 w 145617"/>
                    <a:gd name="connsiteY0" fmla="*/ 202965 h 202965"/>
                    <a:gd name="connsiteX1" fmla="*/ 134341 w 145617"/>
                    <a:gd name="connsiteY1" fmla="*/ 199794 h 202965"/>
                    <a:gd name="connsiteX2" fmla="*/ 0 w 145617"/>
                    <a:gd name="connsiteY2" fmla="*/ 181911 h 202965"/>
                    <a:gd name="connsiteX3" fmla="*/ 1850 w 145617"/>
                    <a:gd name="connsiteY3" fmla="*/ 178740 h 202965"/>
                    <a:gd name="connsiteX4" fmla="*/ 1850 w 145617"/>
                    <a:gd name="connsiteY4" fmla="*/ 178740 h 202965"/>
                    <a:gd name="connsiteX5" fmla="*/ 3876 w 145617"/>
                    <a:gd name="connsiteY5" fmla="*/ 175304 h 202965"/>
                    <a:gd name="connsiteX6" fmla="*/ 97518 w 145617"/>
                    <a:gd name="connsiteY6" fmla="*/ 10659 h 202965"/>
                    <a:gd name="connsiteX7" fmla="*/ 96902 w 145617"/>
                    <a:gd name="connsiteY7" fmla="*/ 7400 h 202965"/>
                    <a:gd name="connsiteX8" fmla="*/ 99192 w 145617"/>
                    <a:gd name="connsiteY8" fmla="*/ 7752 h 202965"/>
                    <a:gd name="connsiteX9" fmla="*/ 103597 w 145617"/>
                    <a:gd name="connsiteY9" fmla="*/ 0 h 202965"/>
                    <a:gd name="connsiteX10" fmla="*/ 105359 w 145617"/>
                    <a:gd name="connsiteY10" fmla="*/ 8721 h 202965"/>
                    <a:gd name="connsiteX11" fmla="*/ 107737 w 145617"/>
                    <a:gd name="connsiteY11" fmla="*/ 9074 h 202965"/>
                    <a:gd name="connsiteX12" fmla="*/ 106064 w 145617"/>
                    <a:gd name="connsiteY12" fmla="*/ 12069 h 202965"/>
                    <a:gd name="connsiteX13" fmla="*/ 142358 w 145617"/>
                    <a:gd name="connsiteY13" fmla="*/ 191601 h 202965"/>
                    <a:gd name="connsiteX14" fmla="*/ 145617 w 145617"/>
                    <a:gd name="connsiteY14" fmla="*/ 192042 h 202965"/>
                    <a:gd name="connsiteX15" fmla="*/ 143062 w 145617"/>
                    <a:gd name="connsiteY15" fmla="*/ 194772 h 202965"/>
                    <a:gd name="connsiteX16" fmla="*/ 144384 w 145617"/>
                    <a:gd name="connsiteY16" fmla="*/ 201115 h 202965"/>
                    <a:gd name="connsiteX17" fmla="*/ 137865 w 145617"/>
                    <a:gd name="connsiteY17" fmla="*/ 200322 h 202965"/>
                    <a:gd name="connsiteX18" fmla="*/ 134958 w 145617"/>
                    <a:gd name="connsiteY18" fmla="*/ 202965 h 202965"/>
                    <a:gd name="connsiteX19" fmla="*/ 12597 w 145617"/>
                    <a:gd name="connsiteY19" fmla="*/ 173454 h 202965"/>
                    <a:gd name="connsiteX20" fmla="*/ 132491 w 145617"/>
                    <a:gd name="connsiteY20" fmla="*/ 190192 h 202965"/>
                    <a:gd name="connsiteX21" fmla="*/ 99721 w 145617"/>
                    <a:gd name="connsiteY21" fmla="*/ 22552 h 202965"/>
                    <a:gd name="connsiteX22" fmla="*/ 12597 w 145617"/>
                    <a:gd name="connsiteY22" fmla="*/ 173454 h 20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617" h="202965">
                      <a:moveTo>
                        <a:pt x="134958" y="202965"/>
                      </a:moveTo>
                      <a:lnTo>
                        <a:pt x="134341" y="199794"/>
                      </a:lnTo>
                      <a:lnTo>
                        <a:pt x="0" y="181911"/>
                      </a:lnTo>
                      <a:lnTo>
                        <a:pt x="1850" y="178740"/>
                      </a:lnTo>
                      <a:lnTo>
                        <a:pt x="1850" y="178740"/>
                      </a:lnTo>
                      <a:lnTo>
                        <a:pt x="3876" y="175304"/>
                      </a:lnTo>
                      <a:lnTo>
                        <a:pt x="97518" y="10659"/>
                      </a:lnTo>
                      <a:lnTo>
                        <a:pt x="96902" y="7400"/>
                      </a:lnTo>
                      <a:lnTo>
                        <a:pt x="99192" y="7752"/>
                      </a:lnTo>
                      <a:lnTo>
                        <a:pt x="103597" y="0"/>
                      </a:lnTo>
                      <a:lnTo>
                        <a:pt x="105359" y="8721"/>
                      </a:lnTo>
                      <a:lnTo>
                        <a:pt x="107737" y="9074"/>
                      </a:lnTo>
                      <a:lnTo>
                        <a:pt x="106064" y="12069"/>
                      </a:lnTo>
                      <a:lnTo>
                        <a:pt x="142358" y="191601"/>
                      </a:lnTo>
                      <a:lnTo>
                        <a:pt x="145617" y="192042"/>
                      </a:lnTo>
                      <a:lnTo>
                        <a:pt x="143062" y="194772"/>
                      </a:lnTo>
                      <a:lnTo>
                        <a:pt x="144384" y="201115"/>
                      </a:lnTo>
                      <a:lnTo>
                        <a:pt x="137865" y="200322"/>
                      </a:lnTo>
                      <a:lnTo>
                        <a:pt x="134958" y="202965"/>
                      </a:lnTo>
                      <a:close/>
                      <a:moveTo>
                        <a:pt x="12597" y="173454"/>
                      </a:moveTo>
                      <a:lnTo>
                        <a:pt x="132491" y="190192"/>
                      </a:lnTo>
                      <a:lnTo>
                        <a:pt x="99721" y="22552"/>
                      </a:lnTo>
                      <a:lnTo>
                        <a:pt x="12597" y="173454"/>
                      </a:lnTo>
                      <a:close/>
                    </a:path>
                  </a:pathLst>
                </a:custGeom>
                <a:grpFill/>
                <a:ln w="8809" cap="flat">
                  <a:noFill/>
                  <a:prstDash val="solid"/>
                  <a:miter/>
                </a:ln>
              </p:spPr>
              <p:txBody>
                <a:bodyPr rtlCol="0" anchor="ctr"/>
                <a:lstStyle/>
                <a:p>
                  <a:endParaRPr lang="en-US" sz="2400"/>
                </a:p>
              </p:txBody>
            </p:sp>
          </p:grpSp>
          <p:grpSp>
            <p:nvGrpSpPr>
              <p:cNvPr id="4507" name="Graphic 4229">
                <a:extLst>
                  <a:ext uri="{FF2B5EF4-FFF2-40B4-BE49-F238E27FC236}">
                    <a16:creationId xmlns:a16="http://schemas.microsoft.com/office/drawing/2014/main" id="{78B44860-C74F-4724-A5FC-669C318DC020}"/>
                  </a:ext>
                </a:extLst>
              </p:cNvPr>
              <p:cNvGrpSpPr/>
              <p:nvPr/>
            </p:nvGrpSpPr>
            <p:grpSpPr>
              <a:xfrm>
                <a:off x="5527627" y="4414028"/>
                <a:ext cx="230802" cy="290000"/>
                <a:chOff x="5527627" y="4414028"/>
                <a:chExt cx="230802" cy="290000"/>
              </a:xfrm>
              <a:grpFill/>
            </p:grpSpPr>
            <p:sp>
              <p:nvSpPr>
                <p:cNvPr id="4508" name="Freeform: Shape 4507">
                  <a:extLst>
                    <a:ext uri="{FF2B5EF4-FFF2-40B4-BE49-F238E27FC236}">
                      <a16:creationId xmlns:a16="http://schemas.microsoft.com/office/drawing/2014/main" id="{20F3F7A3-2729-4F2B-AB14-C3B699FCCABA}"/>
                    </a:ext>
                  </a:extLst>
                </p:cNvPr>
                <p:cNvSpPr/>
                <p:nvPr/>
              </p:nvSpPr>
              <p:spPr>
                <a:xfrm>
                  <a:off x="5534058" y="4421604"/>
                  <a:ext cx="218116" cy="277403"/>
                </a:xfrm>
                <a:custGeom>
                  <a:avLst/>
                  <a:gdLst>
                    <a:gd name="connsiteX0" fmla="*/ 2819 w 218116"/>
                    <a:gd name="connsiteY0" fmla="*/ 200323 h 277403"/>
                    <a:gd name="connsiteX1" fmla="*/ 217236 w 218116"/>
                    <a:gd name="connsiteY1" fmla="*/ 274673 h 277403"/>
                    <a:gd name="connsiteX2" fmla="*/ 215650 w 218116"/>
                    <a:gd name="connsiteY2" fmla="*/ 275818 h 277403"/>
                    <a:gd name="connsiteX3" fmla="*/ 216267 w 218116"/>
                    <a:gd name="connsiteY3" fmla="*/ 1498 h 277403"/>
                    <a:gd name="connsiteX4" fmla="*/ 217324 w 218116"/>
                    <a:gd name="connsiteY4" fmla="*/ 1938 h 277403"/>
                    <a:gd name="connsiteX5" fmla="*/ 2819 w 218116"/>
                    <a:gd name="connsiteY5" fmla="*/ 200323 h 277403"/>
                    <a:gd name="connsiteX6" fmla="*/ 0 w 218116"/>
                    <a:gd name="connsiteY6" fmla="*/ 202877 h 277403"/>
                    <a:gd name="connsiteX7" fmla="*/ 216443 w 218116"/>
                    <a:gd name="connsiteY7" fmla="*/ 969 h 277403"/>
                    <a:gd name="connsiteX8" fmla="*/ 217500 w 218116"/>
                    <a:gd name="connsiteY8" fmla="*/ 0 h 277403"/>
                    <a:gd name="connsiteX9" fmla="*/ 217500 w 218116"/>
                    <a:gd name="connsiteY9" fmla="*/ 1410 h 277403"/>
                    <a:gd name="connsiteX10" fmla="*/ 218117 w 218116"/>
                    <a:gd name="connsiteY10" fmla="*/ 275730 h 277403"/>
                    <a:gd name="connsiteX11" fmla="*/ 218117 w 218116"/>
                    <a:gd name="connsiteY11" fmla="*/ 277403 h 277403"/>
                    <a:gd name="connsiteX12" fmla="*/ 216531 w 218116"/>
                    <a:gd name="connsiteY12" fmla="*/ 276875 h 277403"/>
                    <a:gd name="connsiteX13" fmla="*/ 0 w 218116"/>
                    <a:gd name="connsiteY13" fmla="*/ 202877 h 27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116" h="277403">
                      <a:moveTo>
                        <a:pt x="2819" y="200323"/>
                      </a:moveTo>
                      <a:lnTo>
                        <a:pt x="217236" y="274673"/>
                      </a:lnTo>
                      <a:lnTo>
                        <a:pt x="215650" y="275818"/>
                      </a:lnTo>
                      <a:lnTo>
                        <a:pt x="216267" y="1498"/>
                      </a:lnTo>
                      <a:lnTo>
                        <a:pt x="217324" y="1938"/>
                      </a:lnTo>
                      <a:lnTo>
                        <a:pt x="2819" y="200323"/>
                      </a:lnTo>
                      <a:close/>
                      <a:moveTo>
                        <a:pt x="0" y="202877"/>
                      </a:moveTo>
                      <a:lnTo>
                        <a:pt x="216443" y="969"/>
                      </a:lnTo>
                      <a:lnTo>
                        <a:pt x="217500" y="0"/>
                      </a:lnTo>
                      <a:lnTo>
                        <a:pt x="217500" y="1410"/>
                      </a:lnTo>
                      <a:lnTo>
                        <a:pt x="218117" y="275730"/>
                      </a:lnTo>
                      <a:lnTo>
                        <a:pt x="218117" y="277403"/>
                      </a:lnTo>
                      <a:lnTo>
                        <a:pt x="216531" y="276875"/>
                      </a:lnTo>
                      <a:lnTo>
                        <a:pt x="0" y="202877"/>
                      </a:lnTo>
                      <a:close/>
                    </a:path>
                  </a:pathLst>
                </a:custGeom>
                <a:grpFill/>
                <a:ln w="8809" cap="flat">
                  <a:noFill/>
                  <a:prstDash val="solid"/>
                  <a:miter/>
                </a:ln>
              </p:spPr>
              <p:txBody>
                <a:bodyPr rtlCol="0" anchor="ctr"/>
                <a:lstStyle/>
                <a:p>
                  <a:endParaRPr lang="en-US" sz="2400"/>
                </a:p>
              </p:txBody>
            </p:sp>
            <p:sp>
              <p:nvSpPr>
                <p:cNvPr id="4509" name="Freeform: Shape 4508">
                  <a:extLst>
                    <a:ext uri="{FF2B5EF4-FFF2-40B4-BE49-F238E27FC236}">
                      <a16:creationId xmlns:a16="http://schemas.microsoft.com/office/drawing/2014/main" id="{A310786D-DAC5-438C-8E02-9C5D1161D4E8}"/>
                    </a:ext>
                  </a:extLst>
                </p:cNvPr>
                <p:cNvSpPr/>
                <p:nvPr/>
              </p:nvSpPr>
              <p:spPr>
                <a:xfrm>
                  <a:off x="5527627" y="4414028"/>
                  <a:ext cx="230802" cy="290000"/>
                </a:xfrm>
                <a:custGeom>
                  <a:avLst/>
                  <a:gdLst>
                    <a:gd name="connsiteX0" fmla="*/ 218646 w 230802"/>
                    <a:gd name="connsiteY0" fmla="*/ 290000 h 290000"/>
                    <a:gd name="connsiteX1" fmla="*/ 218646 w 230802"/>
                    <a:gd name="connsiteY1" fmla="*/ 286653 h 290000"/>
                    <a:gd name="connsiteX2" fmla="*/ 0 w 230802"/>
                    <a:gd name="connsiteY2" fmla="*/ 211862 h 290000"/>
                    <a:gd name="connsiteX3" fmla="*/ 2819 w 230802"/>
                    <a:gd name="connsiteY3" fmla="*/ 209220 h 290000"/>
                    <a:gd name="connsiteX4" fmla="*/ 2819 w 230802"/>
                    <a:gd name="connsiteY4" fmla="*/ 209220 h 290000"/>
                    <a:gd name="connsiteX5" fmla="*/ 5726 w 230802"/>
                    <a:gd name="connsiteY5" fmla="*/ 206489 h 290000"/>
                    <a:gd name="connsiteX6" fmla="*/ 219262 w 230802"/>
                    <a:gd name="connsiteY6" fmla="*/ 7312 h 290000"/>
                    <a:gd name="connsiteX7" fmla="*/ 219262 w 230802"/>
                    <a:gd name="connsiteY7" fmla="*/ 3876 h 290000"/>
                    <a:gd name="connsiteX8" fmla="*/ 221729 w 230802"/>
                    <a:gd name="connsiteY8" fmla="*/ 5021 h 290000"/>
                    <a:gd name="connsiteX9" fmla="*/ 227103 w 230802"/>
                    <a:gd name="connsiteY9" fmla="*/ 0 h 290000"/>
                    <a:gd name="connsiteX10" fmla="*/ 227191 w 230802"/>
                    <a:gd name="connsiteY10" fmla="*/ 7488 h 290000"/>
                    <a:gd name="connsiteX11" fmla="*/ 229657 w 230802"/>
                    <a:gd name="connsiteY11" fmla="*/ 8633 h 290000"/>
                    <a:gd name="connsiteX12" fmla="*/ 227191 w 230802"/>
                    <a:gd name="connsiteY12" fmla="*/ 10923 h 290000"/>
                    <a:gd name="connsiteX13" fmla="*/ 227719 w 230802"/>
                    <a:gd name="connsiteY13" fmla="*/ 280222 h 290000"/>
                    <a:gd name="connsiteX14" fmla="*/ 230802 w 230802"/>
                    <a:gd name="connsiteY14" fmla="*/ 281279 h 290000"/>
                    <a:gd name="connsiteX15" fmla="*/ 227719 w 230802"/>
                    <a:gd name="connsiteY15" fmla="*/ 283482 h 290000"/>
                    <a:gd name="connsiteX16" fmla="*/ 227719 w 230802"/>
                    <a:gd name="connsiteY16" fmla="*/ 289912 h 290000"/>
                    <a:gd name="connsiteX17" fmla="*/ 221729 w 230802"/>
                    <a:gd name="connsiteY17" fmla="*/ 287798 h 290000"/>
                    <a:gd name="connsiteX18" fmla="*/ 218646 w 230802"/>
                    <a:gd name="connsiteY18" fmla="*/ 290000 h 290000"/>
                    <a:gd name="connsiteX19" fmla="*/ 15681 w 230802"/>
                    <a:gd name="connsiteY19" fmla="*/ 206577 h 290000"/>
                    <a:gd name="connsiteX20" fmla="*/ 218734 w 230802"/>
                    <a:gd name="connsiteY20" fmla="*/ 276963 h 290000"/>
                    <a:gd name="connsiteX21" fmla="*/ 219262 w 230802"/>
                    <a:gd name="connsiteY21" fmla="*/ 18235 h 290000"/>
                    <a:gd name="connsiteX22" fmla="*/ 15681 w 230802"/>
                    <a:gd name="connsiteY22" fmla="*/ 206577 h 29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0802" h="290000">
                      <a:moveTo>
                        <a:pt x="218646" y="290000"/>
                      </a:moveTo>
                      <a:lnTo>
                        <a:pt x="218646" y="286653"/>
                      </a:lnTo>
                      <a:lnTo>
                        <a:pt x="0" y="211862"/>
                      </a:lnTo>
                      <a:lnTo>
                        <a:pt x="2819" y="209220"/>
                      </a:lnTo>
                      <a:lnTo>
                        <a:pt x="2819" y="209220"/>
                      </a:lnTo>
                      <a:lnTo>
                        <a:pt x="5726" y="206489"/>
                      </a:lnTo>
                      <a:lnTo>
                        <a:pt x="219262" y="7312"/>
                      </a:lnTo>
                      <a:lnTo>
                        <a:pt x="219262" y="3876"/>
                      </a:lnTo>
                      <a:lnTo>
                        <a:pt x="221729" y="5021"/>
                      </a:lnTo>
                      <a:lnTo>
                        <a:pt x="227103" y="0"/>
                      </a:lnTo>
                      <a:lnTo>
                        <a:pt x="227191" y="7488"/>
                      </a:lnTo>
                      <a:lnTo>
                        <a:pt x="229657" y="8633"/>
                      </a:lnTo>
                      <a:lnTo>
                        <a:pt x="227191" y="10923"/>
                      </a:lnTo>
                      <a:lnTo>
                        <a:pt x="227719" y="280222"/>
                      </a:lnTo>
                      <a:lnTo>
                        <a:pt x="230802" y="281279"/>
                      </a:lnTo>
                      <a:lnTo>
                        <a:pt x="227719" y="283482"/>
                      </a:lnTo>
                      <a:lnTo>
                        <a:pt x="227719" y="289912"/>
                      </a:lnTo>
                      <a:lnTo>
                        <a:pt x="221729" y="287798"/>
                      </a:lnTo>
                      <a:lnTo>
                        <a:pt x="218646" y="290000"/>
                      </a:lnTo>
                      <a:close/>
                      <a:moveTo>
                        <a:pt x="15681" y="206577"/>
                      </a:moveTo>
                      <a:lnTo>
                        <a:pt x="218734" y="276963"/>
                      </a:lnTo>
                      <a:lnTo>
                        <a:pt x="219262" y="18235"/>
                      </a:lnTo>
                      <a:lnTo>
                        <a:pt x="15681" y="206577"/>
                      </a:lnTo>
                      <a:close/>
                    </a:path>
                  </a:pathLst>
                </a:custGeom>
                <a:grpFill/>
                <a:ln w="8809" cap="flat">
                  <a:noFill/>
                  <a:prstDash val="solid"/>
                  <a:miter/>
                </a:ln>
              </p:spPr>
              <p:txBody>
                <a:bodyPr rtlCol="0" anchor="ctr"/>
                <a:lstStyle/>
                <a:p>
                  <a:endParaRPr lang="en-US" sz="2400"/>
                </a:p>
              </p:txBody>
            </p:sp>
          </p:grpSp>
          <p:grpSp>
            <p:nvGrpSpPr>
              <p:cNvPr id="4510" name="Graphic 4229">
                <a:extLst>
                  <a:ext uri="{FF2B5EF4-FFF2-40B4-BE49-F238E27FC236}">
                    <a16:creationId xmlns:a16="http://schemas.microsoft.com/office/drawing/2014/main" id="{78B44860-C74F-4724-A5FC-669C318DC020}"/>
                  </a:ext>
                </a:extLst>
              </p:cNvPr>
              <p:cNvGrpSpPr/>
              <p:nvPr/>
            </p:nvGrpSpPr>
            <p:grpSpPr>
              <a:xfrm>
                <a:off x="0" y="1167467"/>
                <a:ext cx="230802" cy="289912"/>
                <a:chOff x="0" y="1167467"/>
                <a:chExt cx="230802" cy="289912"/>
              </a:xfrm>
              <a:grpFill/>
            </p:grpSpPr>
            <p:sp>
              <p:nvSpPr>
                <p:cNvPr id="4511" name="Freeform: Shape 4510">
                  <a:extLst>
                    <a:ext uri="{FF2B5EF4-FFF2-40B4-BE49-F238E27FC236}">
                      <a16:creationId xmlns:a16="http://schemas.microsoft.com/office/drawing/2014/main" id="{D8ACE752-C8EF-4F39-BDEB-4075C430235F}"/>
                    </a:ext>
                  </a:extLst>
                </p:cNvPr>
                <p:cNvSpPr/>
                <p:nvPr/>
              </p:nvSpPr>
              <p:spPr>
                <a:xfrm>
                  <a:off x="6430" y="1175043"/>
                  <a:ext cx="218116" cy="277403"/>
                </a:xfrm>
                <a:custGeom>
                  <a:avLst/>
                  <a:gdLst>
                    <a:gd name="connsiteX0" fmla="*/ 2819 w 218116"/>
                    <a:gd name="connsiteY0" fmla="*/ 200234 h 277403"/>
                    <a:gd name="connsiteX1" fmla="*/ 217236 w 218116"/>
                    <a:gd name="connsiteY1" fmla="*/ 274584 h 277403"/>
                    <a:gd name="connsiteX2" fmla="*/ 215650 w 218116"/>
                    <a:gd name="connsiteY2" fmla="*/ 275730 h 277403"/>
                    <a:gd name="connsiteX3" fmla="*/ 216267 w 218116"/>
                    <a:gd name="connsiteY3" fmla="*/ 1410 h 277403"/>
                    <a:gd name="connsiteX4" fmla="*/ 217324 w 218116"/>
                    <a:gd name="connsiteY4" fmla="*/ 1850 h 277403"/>
                    <a:gd name="connsiteX5" fmla="*/ 2819 w 218116"/>
                    <a:gd name="connsiteY5" fmla="*/ 200234 h 277403"/>
                    <a:gd name="connsiteX6" fmla="*/ 0 w 218116"/>
                    <a:gd name="connsiteY6" fmla="*/ 202877 h 277403"/>
                    <a:gd name="connsiteX7" fmla="*/ 216443 w 218116"/>
                    <a:gd name="connsiteY7" fmla="*/ 969 h 277403"/>
                    <a:gd name="connsiteX8" fmla="*/ 217500 w 218116"/>
                    <a:gd name="connsiteY8" fmla="*/ 0 h 277403"/>
                    <a:gd name="connsiteX9" fmla="*/ 217500 w 218116"/>
                    <a:gd name="connsiteY9" fmla="*/ 1410 h 277403"/>
                    <a:gd name="connsiteX10" fmla="*/ 218117 w 218116"/>
                    <a:gd name="connsiteY10" fmla="*/ 275730 h 277403"/>
                    <a:gd name="connsiteX11" fmla="*/ 218117 w 218116"/>
                    <a:gd name="connsiteY11" fmla="*/ 277403 h 277403"/>
                    <a:gd name="connsiteX12" fmla="*/ 216531 w 218116"/>
                    <a:gd name="connsiteY12" fmla="*/ 276875 h 277403"/>
                    <a:gd name="connsiteX13" fmla="*/ 0 w 218116"/>
                    <a:gd name="connsiteY13" fmla="*/ 202877 h 27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116" h="277403">
                      <a:moveTo>
                        <a:pt x="2819" y="200234"/>
                      </a:moveTo>
                      <a:lnTo>
                        <a:pt x="217236" y="274584"/>
                      </a:lnTo>
                      <a:lnTo>
                        <a:pt x="215650" y="275730"/>
                      </a:lnTo>
                      <a:lnTo>
                        <a:pt x="216267" y="1410"/>
                      </a:lnTo>
                      <a:lnTo>
                        <a:pt x="217324" y="1850"/>
                      </a:lnTo>
                      <a:lnTo>
                        <a:pt x="2819" y="200234"/>
                      </a:lnTo>
                      <a:close/>
                      <a:moveTo>
                        <a:pt x="0" y="202877"/>
                      </a:moveTo>
                      <a:lnTo>
                        <a:pt x="216443" y="969"/>
                      </a:lnTo>
                      <a:lnTo>
                        <a:pt x="217500" y="0"/>
                      </a:lnTo>
                      <a:lnTo>
                        <a:pt x="217500" y="1410"/>
                      </a:lnTo>
                      <a:lnTo>
                        <a:pt x="218117" y="275730"/>
                      </a:lnTo>
                      <a:lnTo>
                        <a:pt x="218117" y="277403"/>
                      </a:lnTo>
                      <a:lnTo>
                        <a:pt x="216531" y="276875"/>
                      </a:lnTo>
                      <a:lnTo>
                        <a:pt x="0" y="202877"/>
                      </a:lnTo>
                      <a:close/>
                    </a:path>
                  </a:pathLst>
                </a:custGeom>
                <a:grpFill/>
                <a:ln w="8809" cap="flat">
                  <a:noFill/>
                  <a:prstDash val="solid"/>
                  <a:miter/>
                </a:ln>
              </p:spPr>
              <p:txBody>
                <a:bodyPr rtlCol="0" anchor="ctr"/>
                <a:lstStyle/>
                <a:p>
                  <a:endParaRPr lang="en-US" sz="2400"/>
                </a:p>
              </p:txBody>
            </p:sp>
            <p:sp>
              <p:nvSpPr>
                <p:cNvPr id="4512" name="Freeform: Shape 4511">
                  <a:extLst>
                    <a:ext uri="{FF2B5EF4-FFF2-40B4-BE49-F238E27FC236}">
                      <a16:creationId xmlns:a16="http://schemas.microsoft.com/office/drawing/2014/main" id="{0D857B43-4089-4F82-B690-44609FE6CBEF}"/>
                    </a:ext>
                  </a:extLst>
                </p:cNvPr>
                <p:cNvSpPr/>
                <p:nvPr/>
              </p:nvSpPr>
              <p:spPr>
                <a:xfrm>
                  <a:off x="0" y="1167467"/>
                  <a:ext cx="230802" cy="289912"/>
                </a:xfrm>
                <a:custGeom>
                  <a:avLst/>
                  <a:gdLst>
                    <a:gd name="connsiteX0" fmla="*/ 218646 w 230802"/>
                    <a:gd name="connsiteY0" fmla="*/ 289912 h 289912"/>
                    <a:gd name="connsiteX1" fmla="*/ 218646 w 230802"/>
                    <a:gd name="connsiteY1" fmla="*/ 286565 h 289912"/>
                    <a:gd name="connsiteX2" fmla="*/ 0 w 230802"/>
                    <a:gd name="connsiteY2" fmla="*/ 211862 h 289912"/>
                    <a:gd name="connsiteX3" fmla="*/ 2819 w 230802"/>
                    <a:gd name="connsiteY3" fmla="*/ 209220 h 289912"/>
                    <a:gd name="connsiteX4" fmla="*/ 2819 w 230802"/>
                    <a:gd name="connsiteY4" fmla="*/ 209220 h 289912"/>
                    <a:gd name="connsiteX5" fmla="*/ 5726 w 230802"/>
                    <a:gd name="connsiteY5" fmla="*/ 206489 h 289912"/>
                    <a:gd name="connsiteX6" fmla="*/ 219262 w 230802"/>
                    <a:gd name="connsiteY6" fmla="*/ 7312 h 289912"/>
                    <a:gd name="connsiteX7" fmla="*/ 219262 w 230802"/>
                    <a:gd name="connsiteY7" fmla="*/ 3876 h 289912"/>
                    <a:gd name="connsiteX8" fmla="*/ 221729 w 230802"/>
                    <a:gd name="connsiteY8" fmla="*/ 5021 h 289912"/>
                    <a:gd name="connsiteX9" fmla="*/ 227102 w 230802"/>
                    <a:gd name="connsiteY9" fmla="*/ 0 h 289912"/>
                    <a:gd name="connsiteX10" fmla="*/ 227191 w 230802"/>
                    <a:gd name="connsiteY10" fmla="*/ 7488 h 289912"/>
                    <a:gd name="connsiteX11" fmla="*/ 229657 w 230802"/>
                    <a:gd name="connsiteY11" fmla="*/ 8633 h 289912"/>
                    <a:gd name="connsiteX12" fmla="*/ 227191 w 230802"/>
                    <a:gd name="connsiteY12" fmla="*/ 10924 h 289912"/>
                    <a:gd name="connsiteX13" fmla="*/ 227719 w 230802"/>
                    <a:gd name="connsiteY13" fmla="*/ 280222 h 289912"/>
                    <a:gd name="connsiteX14" fmla="*/ 230802 w 230802"/>
                    <a:gd name="connsiteY14" fmla="*/ 281279 h 289912"/>
                    <a:gd name="connsiteX15" fmla="*/ 227719 w 230802"/>
                    <a:gd name="connsiteY15" fmla="*/ 283482 h 289912"/>
                    <a:gd name="connsiteX16" fmla="*/ 227719 w 230802"/>
                    <a:gd name="connsiteY16" fmla="*/ 289912 h 289912"/>
                    <a:gd name="connsiteX17" fmla="*/ 221641 w 230802"/>
                    <a:gd name="connsiteY17" fmla="*/ 287798 h 289912"/>
                    <a:gd name="connsiteX18" fmla="*/ 218646 w 230802"/>
                    <a:gd name="connsiteY18" fmla="*/ 289912 h 289912"/>
                    <a:gd name="connsiteX19" fmla="*/ 15680 w 230802"/>
                    <a:gd name="connsiteY19" fmla="*/ 206489 h 289912"/>
                    <a:gd name="connsiteX20" fmla="*/ 218734 w 230802"/>
                    <a:gd name="connsiteY20" fmla="*/ 276875 h 289912"/>
                    <a:gd name="connsiteX21" fmla="*/ 219262 w 230802"/>
                    <a:gd name="connsiteY21" fmla="*/ 18147 h 289912"/>
                    <a:gd name="connsiteX22" fmla="*/ 15680 w 230802"/>
                    <a:gd name="connsiteY22" fmla="*/ 206489 h 28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0802" h="289912">
                      <a:moveTo>
                        <a:pt x="218646" y="289912"/>
                      </a:moveTo>
                      <a:lnTo>
                        <a:pt x="218646" y="286565"/>
                      </a:lnTo>
                      <a:lnTo>
                        <a:pt x="0" y="211862"/>
                      </a:lnTo>
                      <a:lnTo>
                        <a:pt x="2819" y="209220"/>
                      </a:lnTo>
                      <a:lnTo>
                        <a:pt x="2819" y="209220"/>
                      </a:lnTo>
                      <a:lnTo>
                        <a:pt x="5726" y="206489"/>
                      </a:lnTo>
                      <a:lnTo>
                        <a:pt x="219262" y="7312"/>
                      </a:lnTo>
                      <a:lnTo>
                        <a:pt x="219262" y="3876"/>
                      </a:lnTo>
                      <a:lnTo>
                        <a:pt x="221729" y="5021"/>
                      </a:lnTo>
                      <a:lnTo>
                        <a:pt x="227102" y="0"/>
                      </a:lnTo>
                      <a:lnTo>
                        <a:pt x="227191" y="7488"/>
                      </a:lnTo>
                      <a:lnTo>
                        <a:pt x="229657" y="8633"/>
                      </a:lnTo>
                      <a:lnTo>
                        <a:pt x="227191" y="10924"/>
                      </a:lnTo>
                      <a:lnTo>
                        <a:pt x="227719" y="280222"/>
                      </a:lnTo>
                      <a:lnTo>
                        <a:pt x="230802" y="281279"/>
                      </a:lnTo>
                      <a:lnTo>
                        <a:pt x="227719" y="283482"/>
                      </a:lnTo>
                      <a:lnTo>
                        <a:pt x="227719" y="289912"/>
                      </a:lnTo>
                      <a:lnTo>
                        <a:pt x="221641" y="287798"/>
                      </a:lnTo>
                      <a:lnTo>
                        <a:pt x="218646" y="289912"/>
                      </a:lnTo>
                      <a:close/>
                      <a:moveTo>
                        <a:pt x="15680" y="206489"/>
                      </a:moveTo>
                      <a:lnTo>
                        <a:pt x="218734" y="276875"/>
                      </a:lnTo>
                      <a:lnTo>
                        <a:pt x="219262" y="18147"/>
                      </a:lnTo>
                      <a:lnTo>
                        <a:pt x="15680" y="206489"/>
                      </a:lnTo>
                      <a:close/>
                    </a:path>
                  </a:pathLst>
                </a:custGeom>
                <a:grpFill/>
                <a:ln w="8809" cap="flat">
                  <a:noFill/>
                  <a:prstDash val="solid"/>
                  <a:miter/>
                </a:ln>
              </p:spPr>
              <p:txBody>
                <a:bodyPr rtlCol="0" anchor="ctr"/>
                <a:lstStyle/>
                <a:p>
                  <a:endParaRPr lang="en-US" sz="2400"/>
                </a:p>
              </p:txBody>
            </p:sp>
          </p:grpSp>
          <p:grpSp>
            <p:nvGrpSpPr>
              <p:cNvPr id="4513" name="Graphic 4229">
                <a:extLst>
                  <a:ext uri="{FF2B5EF4-FFF2-40B4-BE49-F238E27FC236}">
                    <a16:creationId xmlns:a16="http://schemas.microsoft.com/office/drawing/2014/main" id="{78B44860-C74F-4724-A5FC-669C318DC020}"/>
                  </a:ext>
                </a:extLst>
              </p:cNvPr>
              <p:cNvGrpSpPr/>
              <p:nvPr/>
            </p:nvGrpSpPr>
            <p:grpSpPr>
              <a:xfrm>
                <a:off x="3534358" y="1838379"/>
                <a:ext cx="329289" cy="327527"/>
                <a:chOff x="3534358" y="1838379"/>
                <a:chExt cx="329289" cy="327527"/>
              </a:xfrm>
              <a:grpFill/>
            </p:grpSpPr>
            <p:sp>
              <p:nvSpPr>
                <p:cNvPr id="4514" name="Freeform: Shape 4513">
                  <a:extLst>
                    <a:ext uri="{FF2B5EF4-FFF2-40B4-BE49-F238E27FC236}">
                      <a16:creationId xmlns:a16="http://schemas.microsoft.com/office/drawing/2014/main" id="{2C63A8E1-8E4E-45D9-B567-CA851C8F0E90}"/>
                    </a:ext>
                  </a:extLst>
                </p:cNvPr>
                <p:cNvSpPr/>
                <p:nvPr/>
              </p:nvSpPr>
              <p:spPr>
                <a:xfrm>
                  <a:off x="3539555" y="1842608"/>
                  <a:ext cx="316604" cy="314930"/>
                </a:xfrm>
                <a:custGeom>
                  <a:avLst/>
                  <a:gdLst>
                    <a:gd name="connsiteX0" fmla="*/ 66598 w 316604"/>
                    <a:gd name="connsiteY0" fmla="*/ 0 h 314930"/>
                    <a:gd name="connsiteX1" fmla="*/ 66774 w 316604"/>
                    <a:gd name="connsiteY1" fmla="*/ 88 h 314930"/>
                    <a:gd name="connsiteX2" fmla="*/ 309293 w 316604"/>
                    <a:gd name="connsiteY2" fmla="*/ 62810 h 314930"/>
                    <a:gd name="connsiteX3" fmla="*/ 316604 w 316604"/>
                    <a:gd name="connsiteY3" fmla="*/ 64660 h 314930"/>
                    <a:gd name="connsiteX4" fmla="*/ 310702 w 316604"/>
                    <a:gd name="connsiteY4" fmla="*/ 69329 h 314930"/>
                    <a:gd name="connsiteX5" fmla="*/ 3612 w 316604"/>
                    <a:gd name="connsiteY5" fmla="*/ 312112 h 314930"/>
                    <a:gd name="connsiteX6" fmla="*/ 0 w 316604"/>
                    <a:gd name="connsiteY6" fmla="*/ 314931 h 314930"/>
                    <a:gd name="connsiteX7" fmla="*/ 969 w 316604"/>
                    <a:gd name="connsiteY7" fmla="*/ 310438 h 314930"/>
                    <a:gd name="connsiteX8" fmla="*/ 65541 w 316604"/>
                    <a:gd name="connsiteY8" fmla="*/ 4933 h 314930"/>
                    <a:gd name="connsiteX9" fmla="*/ 66598 w 316604"/>
                    <a:gd name="connsiteY9" fmla="*/ 0 h 314930"/>
                    <a:gd name="connsiteX10" fmla="*/ 64572 w 316604"/>
                    <a:gd name="connsiteY10" fmla="*/ 9866 h 314930"/>
                    <a:gd name="connsiteX11" fmla="*/ 4229 w 316604"/>
                    <a:gd name="connsiteY11" fmla="*/ 311055 h 314930"/>
                    <a:gd name="connsiteX12" fmla="*/ 1586 w 316604"/>
                    <a:gd name="connsiteY12" fmla="*/ 309469 h 314930"/>
                    <a:gd name="connsiteX13" fmla="*/ 306121 w 316604"/>
                    <a:gd name="connsiteY13" fmla="*/ 63515 h 314930"/>
                    <a:gd name="connsiteX14" fmla="*/ 307531 w 316604"/>
                    <a:gd name="connsiteY14" fmla="*/ 70034 h 314930"/>
                    <a:gd name="connsiteX15" fmla="*/ 64572 w 316604"/>
                    <a:gd name="connsiteY15" fmla="*/ 9866 h 314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6604" h="314930">
                      <a:moveTo>
                        <a:pt x="66598" y="0"/>
                      </a:moveTo>
                      <a:lnTo>
                        <a:pt x="66774" y="88"/>
                      </a:lnTo>
                      <a:lnTo>
                        <a:pt x="309293" y="62810"/>
                      </a:lnTo>
                      <a:lnTo>
                        <a:pt x="316604" y="64660"/>
                      </a:lnTo>
                      <a:lnTo>
                        <a:pt x="310702" y="69329"/>
                      </a:lnTo>
                      <a:lnTo>
                        <a:pt x="3612" y="312112"/>
                      </a:lnTo>
                      <a:lnTo>
                        <a:pt x="0" y="314931"/>
                      </a:lnTo>
                      <a:lnTo>
                        <a:pt x="969" y="310438"/>
                      </a:lnTo>
                      <a:lnTo>
                        <a:pt x="65541" y="4933"/>
                      </a:lnTo>
                      <a:lnTo>
                        <a:pt x="66598" y="0"/>
                      </a:lnTo>
                      <a:close/>
                      <a:moveTo>
                        <a:pt x="64572" y="9866"/>
                      </a:moveTo>
                      <a:lnTo>
                        <a:pt x="4229" y="311055"/>
                      </a:lnTo>
                      <a:lnTo>
                        <a:pt x="1586" y="309469"/>
                      </a:lnTo>
                      <a:lnTo>
                        <a:pt x="306121" y="63515"/>
                      </a:lnTo>
                      <a:lnTo>
                        <a:pt x="307531" y="70034"/>
                      </a:lnTo>
                      <a:lnTo>
                        <a:pt x="64572" y="9866"/>
                      </a:lnTo>
                      <a:close/>
                    </a:path>
                  </a:pathLst>
                </a:custGeom>
                <a:grpFill/>
                <a:ln w="8809" cap="flat">
                  <a:noFill/>
                  <a:prstDash val="solid"/>
                  <a:miter/>
                </a:ln>
              </p:spPr>
              <p:txBody>
                <a:bodyPr rtlCol="0" anchor="ctr"/>
                <a:lstStyle/>
                <a:p>
                  <a:endParaRPr lang="en-US" sz="2400"/>
                </a:p>
              </p:txBody>
            </p:sp>
            <p:sp>
              <p:nvSpPr>
                <p:cNvPr id="4515" name="Freeform: Shape 4514">
                  <a:extLst>
                    <a:ext uri="{FF2B5EF4-FFF2-40B4-BE49-F238E27FC236}">
                      <a16:creationId xmlns:a16="http://schemas.microsoft.com/office/drawing/2014/main" id="{2DE5227F-F59C-4B7D-8740-D499C15EF0E8}"/>
                    </a:ext>
                  </a:extLst>
                </p:cNvPr>
                <p:cNvSpPr/>
                <p:nvPr/>
              </p:nvSpPr>
              <p:spPr>
                <a:xfrm>
                  <a:off x="3534358" y="1838379"/>
                  <a:ext cx="329289" cy="327527"/>
                </a:xfrm>
                <a:custGeom>
                  <a:avLst/>
                  <a:gdLst>
                    <a:gd name="connsiteX0" fmla="*/ 0 w 329289"/>
                    <a:gd name="connsiteY0" fmla="*/ 327528 h 327527"/>
                    <a:gd name="connsiteX1" fmla="*/ 2643 w 329289"/>
                    <a:gd name="connsiteY1" fmla="*/ 315107 h 327527"/>
                    <a:gd name="connsiteX2" fmla="*/ 969 w 329289"/>
                    <a:gd name="connsiteY2" fmla="*/ 314050 h 327527"/>
                    <a:gd name="connsiteX3" fmla="*/ 3259 w 329289"/>
                    <a:gd name="connsiteY3" fmla="*/ 312200 h 327527"/>
                    <a:gd name="connsiteX4" fmla="*/ 69241 w 329289"/>
                    <a:gd name="connsiteY4" fmla="*/ 0 h 327527"/>
                    <a:gd name="connsiteX5" fmla="*/ 72853 w 329289"/>
                    <a:gd name="connsiteY5" fmla="*/ 969 h 327527"/>
                    <a:gd name="connsiteX6" fmla="*/ 311936 w 329289"/>
                    <a:gd name="connsiteY6" fmla="*/ 62810 h 327527"/>
                    <a:gd name="connsiteX7" fmla="*/ 313433 w 329289"/>
                    <a:gd name="connsiteY7" fmla="*/ 61577 h 327527"/>
                    <a:gd name="connsiteX8" fmla="*/ 313785 w 329289"/>
                    <a:gd name="connsiteY8" fmla="*/ 63250 h 327527"/>
                    <a:gd name="connsiteX9" fmla="*/ 329290 w 329289"/>
                    <a:gd name="connsiteY9" fmla="*/ 67215 h 327527"/>
                    <a:gd name="connsiteX10" fmla="*/ 316869 w 329289"/>
                    <a:gd name="connsiteY10" fmla="*/ 77081 h 327527"/>
                    <a:gd name="connsiteX11" fmla="*/ 317221 w 329289"/>
                    <a:gd name="connsiteY11" fmla="*/ 78755 h 327527"/>
                    <a:gd name="connsiteX12" fmla="*/ 315371 w 329289"/>
                    <a:gd name="connsiteY12" fmla="*/ 78314 h 327527"/>
                    <a:gd name="connsiteX13" fmla="*/ 12421 w 329289"/>
                    <a:gd name="connsiteY13" fmla="*/ 317750 h 327527"/>
                    <a:gd name="connsiteX14" fmla="*/ 11804 w 329289"/>
                    <a:gd name="connsiteY14" fmla="*/ 320657 h 327527"/>
                    <a:gd name="connsiteX15" fmla="*/ 10043 w 329289"/>
                    <a:gd name="connsiteY15" fmla="*/ 319600 h 327527"/>
                    <a:gd name="connsiteX16" fmla="*/ 0 w 329289"/>
                    <a:gd name="connsiteY16" fmla="*/ 327528 h 327527"/>
                    <a:gd name="connsiteX17" fmla="*/ 72412 w 329289"/>
                    <a:gd name="connsiteY17" fmla="*/ 18235 h 327527"/>
                    <a:gd name="connsiteX18" fmla="*/ 15504 w 329289"/>
                    <a:gd name="connsiteY18" fmla="*/ 302334 h 327527"/>
                    <a:gd name="connsiteX19" fmla="*/ 298105 w 329289"/>
                    <a:gd name="connsiteY19" fmla="*/ 74086 h 327527"/>
                    <a:gd name="connsiteX20" fmla="*/ 72412 w 329289"/>
                    <a:gd name="connsiteY20" fmla="*/ 18235 h 327527"/>
                    <a:gd name="connsiteX21" fmla="*/ 306210 w 329289"/>
                    <a:gd name="connsiteY21" fmla="*/ 76112 h 327527"/>
                    <a:gd name="connsiteX22" fmla="*/ 261106 w 329289"/>
                    <a:gd name="connsiteY22" fmla="*/ 112582 h 327527"/>
                    <a:gd name="connsiteX23" fmla="*/ 307002 w 329289"/>
                    <a:gd name="connsiteY23" fmla="*/ 76288 h 327527"/>
                    <a:gd name="connsiteX24" fmla="*/ 306210 w 329289"/>
                    <a:gd name="connsiteY24" fmla="*/ 76112 h 327527"/>
                    <a:gd name="connsiteX25" fmla="*/ 73645 w 329289"/>
                    <a:gd name="connsiteY25" fmla="*/ 11628 h 327527"/>
                    <a:gd name="connsiteX26" fmla="*/ 304536 w 329289"/>
                    <a:gd name="connsiteY26" fmla="*/ 68712 h 327527"/>
                    <a:gd name="connsiteX27" fmla="*/ 305329 w 329289"/>
                    <a:gd name="connsiteY27" fmla="*/ 68095 h 327527"/>
                    <a:gd name="connsiteX28" fmla="*/ 74262 w 329289"/>
                    <a:gd name="connsiteY28" fmla="*/ 8369 h 327527"/>
                    <a:gd name="connsiteX29" fmla="*/ 73645 w 329289"/>
                    <a:gd name="connsiteY29" fmla="*/ 11628 h 32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29289" h="327527">
                      <a:moveTo>
                        <a:pt x="0" y="327528"/>
                      </a:moveTo>
                      <a:lnTo>
                        <a:pt x="2643" y="315107"/>
                      </a:lnTo>
                      <a:lnTo>
                        <a:pt x="969" y="314050"/>
                      </a:lnTo>
                      <a:lnTo>
                        <a:pt x="3259" y="312200"/>
                      </a:lnTo>
                      <a:lnTo>
                        <a:pt x="69241" y="0"/>
                      </a:lnTo>
                      <a:lnTo>
                        <a:pt x="72853" y="969"/>
                      </a:lnTo>
                      <a:lnTo>
                        <a:pt x="311936" y="62810"/>
                      </a:lnTo>
                      <a:lnTo>
                        <a:pt x="313433" y="61577"/>
                      </a:lnTo>
                      <a:lnTo>
                        <a:pt x="313785" y="63250"/>
                      </a:lnTo>
                      <a:lnTo>
                        <a:pt x="329290" y="67215"/>
                      </a:lnTo>
                      <a:lnTo>
                        <a:pt x="316869" y="77081"/>
                      </a:lnTo>
                      <a:lnTo>
                        <a:pt x="317221" y="78755"/>
                      </a:lnTo>
                      <a:lnTo>
                        <a:pt x="315371" y="78314"/>
                      </a:lnTo>
                      <a:lnTo>
                        <a:pt x="12421" y="317750"/>
                      </a:lnTo>
                      <a:lnTo>
                        <a:pt x="11804" y="320657"/>
                      </a:lnTo>
                      <a:lnTo>
                        <a:pt x="10043" y="319600"/>
                      </a:lnTo>
                      <a:lnTo>
                        <a:pt x="0" y="327528"/>
                      </a:lnTo>
                      <a:close/>
                      <a:moveTo>
                        <a:pt x="72412" y="18235"/>
                      </a:moveTo>
                      <a:lnTo>
                        <a:pt x="15504" y="302334"/>
                      </a:lnTo>
                      <a:lnTo>
                        <a:pt x="298105" y="74086"/>
                      </a:lnTo>
                      <a:lnTo>
                        <a:pt x="72412" y="18235"/>
                      </a:lnTo>
                      <a:close/>
                      <a:moveTo>
                        <a:pt x="306210" y="76112"/>
                      </a:moveTo>
                      <a:lnTo>
                        <a:pt x="261106" y="112582"/>
                      </a:lnTo>
                      <a:lnTo>
                        <a:pt x="307002" y="76288"/>
                      </a:lnTo>
                      <a:lnTo>
                        <a:pt x="306210" y="76112"/>
                      </a:lnTo>
                      <a:close/>
                      <a:moveTo>
                        <a:pt x="73645" y="11628"/>
                      </a:moveTo>
                      <a:lnTo>
                        <a:pt x="304536" y="68712"/>
                      </a:lnTo>
                      <a:lnTo>
                        <a:pt x="305329" y="68095"/>
                      </a:lnTo>
                      <a:lnTo>
                        <a:pt x="74262" y="8369"/>
                      </a:lnTo>
                      <a:lnTo>
                        <a:pt x="73645" y="11628"/>
                      </a:lnTo>
                      <a:close/>
                    </a:path>
                  </a:pathLst>
                </a:custGeom>
                <a:grpFill/>
                <a:ln w="8809" cap="flat">
                  <a:noFill/>
                  <a:prstDash val="solid"/>
                  <a:miter/>
                </a:ln>
              </p:spPr>
              <p:txBody>
                <a:bodyPr rtlCol="0" anchor="ctr"/>
                <a:lstStyle/>
                <a:p>
                  <a:endParaRPr lang="en-US" sz="2400"/>
                </a:p>
              </p:txBody>
            </p:sp>
          </p:grpSp>
          <p:grpSp>
            <p:nvGrpSpPr>
              <p:cNvPr id="4516" name="Graphic 4229">
                <a:extLst>
                  <a:ext uri="{FF2B5EF4-FFF2-40B4-BE49-F238E27FC236}">
                    <a16:creationId xmlns:a16="http://schemas.microsoft.com/office/drawing/2014/main" id="{78B44860-C74F-4724-A5FC-669C318DC020}"/>
                  </a:ext>
                </a:extLst>
              </p:cNvPr>
              <p:cNvGrpSpPr/>
              <p:nvPr/>
            </p:nvGrpSpPr>
            <p:grpSpPr>
              <a:xfrm>
                <a:off x="3836251" y="1859522"/>
                <a:ext cx="170723" cy="202084"/>
                <a:chOff x="3836251" y="1859522"/>
                <a:chExt cx="170723" cy="202084"/>
              </a:xfrm>
              <a:grpFill/>
            </p:grpSpPr>
            <p:sp>
              <p:nvSpPr>
                <p:cNvPr id="4517" name="Freeform: Shape 4516">
                  <a:extLst>
                    <a:ext uri="{FF2B5EF4-FFF2-40B4-BE49-F238E27FC236}">
                      <a16:creationId xmlns:a16="http://schemas.microsoft.com/office/drawing/2014/main" id="{6CC451D9-884F-458A-8AE3-87E19933088A}"/>
                    </a:ext>
                  </a:extLst>
                </p:cNvPr>
                <p:cNvSpPr/>
                <p:nvPr/>
              </p:nvSpPr>
              <p:spPr>
                <a:xfrm>
                  <a:off x="3841977" y="1864367"/>
                  <a:ext cx="160416" cy="189575"/>
                </a:xfrm>
                <a:custGeom>
                  <a:avLst/>
                  <a:gdLst>
                    <a:gd name="connsiteX0" fmla="*/ 157333 w 160416"/>
                    <a:gd name="connsiteY0" fmla="*/ 11276 h 189575"/>
                    <a:gd name="connsiteX1" fmla="*/ 6871 w 160416"/>
                    <a:gd name="connsiteY1" fmla="*/ 48010 h 189575"/>
                    <a:gd name="connsiteX2" fmla="*/ 8809 w 160416"/>
                    <a:gd name="connsiteY2" fmla="*/ 42549 h 189575"/>
                    <a:gd name="connsiteX3" fmla="*/ 110908 w 160416"/>
                    <a:gd name="connsiteY3" fmla="*/ 184466 h 189575"/>
                    <a:gd name="connsiteX4" fmla="*/ 107649 w 160416"/>
                    <a:gd name="connsiteY4" fmla="*/ 185082 h 189575"/>
                    <a:gd name="connsiteX5" fmla="*/ 157333 w 160416"/>
                    <a:gd name="connsiteY5" fmla="*/ 11276 h 189575"/>
                    <a:gd name="connsiteX6" fmla="*/ 160416 w 160416"/>
                    <a:gd name="connsiteY6" fmla="*/ 0 h 189575"/>
                    <a:gd name="connsiteX7" fmla="*/ 111173 w 160416"/>
                    <a:gd name="connsiteY7" fmla="*/ 185963 h 189575"/>
                    <a:gd name="connsiteX8" fmla="*/ 110204 w 160416"/>
                    <a:gd name="connsiteY8" fmla="*/ 189575 h 189575"/>
                    <a:gd name="connsiteX9" fmla="*/ 107913 w 160416"/>
                    <a:gd name="connsiteY9" fmla="*/ 186580 h 189575"/>
                    <a:gd name="connsiteX10" fmla="*/ 3083 w 160416"/>
                    <a:gd name="connsiteY10" fmla="*/ 46689 h 189575"/>
                    <a:gd name="connsiteX11" fmla="*/ 0 w 160416"/>
                    <a:gd name="connsiteY11" fmla="*/ 42549 h 189575"/>
                    <a:gd name="connsiteX12" fmla="*/ 5109 w 160416"/>
                    <a:gd name="connsiteY12" fmla="*/ 41227 h 189575"/>
                    <a:gd name="connsiteX13" fmla="*/ 160416 w 160416"/>
                    <a:gd name="connsiteY13" fmla="*/ 0 h 18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0416" h="189575">
                      <a:moveTo>
                        <a:pt x="157333" y="11276"/>
                      </a:moveTo>
                      <a:lnTo>
                        <a:pt x="6871" y="48010"/>
                      </a:lnTo>
                      <a:lnTo>
                        <a:pt x="8809" y="42549"/>
                      </a:lnTo>
                      <a:lnTo>
                        <a:pt x="110908" y="184466"/>
                      </a:lnTo>
                      <a:lnTo>
                        <a:pt x="107649" y="185082"/>
                      </a:lnTo>
                      <a:lnTo>
                        <a:pt x="157333" y="11276"/>
                      </a:lnTo>
                      <a:close/>
                      <a:moveTo>
                        <a:pt x="160416" y="0"/>
                      </a:moveTo>
                      <a:lnTo>
                        <a:pt x="111173" y="185963"/>
                      </a:lnTo>
                      <a:lnTo>
                        <a:pt x="110204" y="189575"/>
                      </a:lnTo>
                      <a:lnTo>
                        <a:pt x="107913" y="186580"/>
                      </a:lnTo>
                      <a:lnTo>
                        <a:pt x="3083" y="46689"/>
                      </a:lnTo>
                      <a:lnTo>
                        <a:pt x="0" y="42549"/>
                      </a:lnTo>
                      <a:lnTo>
                        <a:pt x="5109" y="41227"/>
                      </a:lnTo>
                      <a:lnTo>
                        <a:pt x="160416" y="0"/>
                      </a:lnTo>
                      <a:close/>
                    </a:path>
                  </a:pathLst>
                </a:custGeom>
                <a:grpFill/>
                <a:ln w="8809" cap="flat">
                  <a:noFill/>
                  <a:prstDash val="solid"/>
                  <a:miter/>
                </a:ln>
              </p:spPr>
              <p:txBody>
                <a:bodyPr rtlCol="0" anchor="ctr"/>
                <a:lstStyle/>
                <a:p>
                  <a:endParaRPr lang="en-US" sz="2400"/>
                </a:p>
              </p:txBody>
            </p:sp>
            <p:sp>
              <p:nvSpPr>
                <p:cNvPr id="4518" name="Freeform: Shape 4517">
                  <a:extLst>
                    <a:ext uri="{FF2B5EF4-FFF2-40B4-BE49-F238E27FC236}">
                      <a16:creationId xmlns:a16="http://schemas.microsoft.com/office/drawing/2014/main" id="{77B04BB1-C185-4025-BF89-87C23D0F16CE}"/>
                    </a:ext>
                  </a:extLst>
                </p:cNvPr>
                <p:cNvSpPr/>
                <p:nvPr/>
              </p:nvSpPr>
              <p:spPr>
                <a:xfrm>
                  <a:off x="3836251" y="1859522"/>
                  <a:ext cx="170723" cy="202084"/>
                </a:xfrm>
                <a:custGeom>
                  <a:avLst/>
                  <a:gdLst>
                    <a:gd name="connsiteX0" fmla="*/ 117427 w 170723"/>
                    <a:gd name="connsiteY0" fmla="*/ 202084 h 202084"/>
                    <a:gd name="connsiteX1" fmla="*/ 111173 w 170723"/>
                    <a:gd name="connsiteY1" fmla="*/ 193715 h 202084"/>
                    <a:gd name="connsiteX2" fmla="*/ 108618 w 170723"/>
                    <a:gd name="connsiteY2" fmla="*/ 194156 h 202084"/>
                    <a:gd name="connsiteX3" fmla="*/ 109411 w 170723"/>
                    <a:gd name="connsiteY3" fmla="*/ 191425 h 202084"/>
                    <a:gd name="connsiteX4" fmla="*/ 8897 w 170723"/>
                    <a:gd name="connsiteY4" fmla="*/ 57260 h 202084"/>
                    <a:gd name="connsiteX5" fmla="*/ 7223 w 170723"/>
                    <a:gd name="connsiteY5" fmla="*/ 57613 h 202084"/>
                    <a:gd name="connsiteX6" fmla="*/ 7840 w 170723"/>
                    <a:gd name="connsiteY6" fmla="*/ 55851 h 202084"/>
                    <a:gd name="connsiteX7" fmla="*/ 0 w 170723"/>
                    <a:gd name="connsiteY7" fmla="*/ 45368 h 202084"/>
                    <a:gd name="connsiteX8" fmla="*/ 12861 w 170723"/>
                    <a:gd name="connsiteY8" fmla="*/ 41932 h 202084"/>
                    <a:gd name="connsiteX9" fmla="*/ 13478 w 170723"/>
                    <a:gd name="connsiteY9" fmla="*/ 40082 h 202084"/>
                    <a:gd name="connsiteX10" fmla="*/ 14447 w 170723"/>
                    <a:gd name="connsiteY10" fmla="*/ 41492 h 202084"/>
                    <a:gd name="connsiteX11" fmla="*/ 170723 w 170723"/>
                    <a:gd name="connsiteY11" fmla="*/ 0 h 202084"/>
                    <a:gd name="connsiteX12" fmla="*/ 120687 w 170723"/>
                    <a:gd name="connsiteY12" fmla="*/ 189223 h 202084"/>
                    <a:gd name="connsiteX13" fmla="*/ 122360 w 170723"/>
                    <a:gd name="connsiteY13" fmla="*/ 191513 h 202084"/>
                    <a:gd name="connsiteX14" fmla="*/ 119982 w 170723"/>
                    <a:gd name="connsiteY14" fmla="*/ 191954 h 202084"/>
                    <a:gd name="connsiteX15" fmla="*/ 117427 w 170723"/>
                    <a:gd name="connsiteY15" fmla="*/ 202084 h 202084"/>
                    <a:gd name="connsiteX16" fmla="*/ 23256 w 170723"/>
                    <a:gd name="connsiteY16" fmla="*/ 53736 h 202084"/>
                    <a:gd name="connsiteX17" fmla="*/ 113111 w 170723"/>
                    <a:gd name="connsiteY17" fmla="*/ 178652 h 202084"/>
                    <a:gd name="connsiteX18" fmla="*/ 158214 w 170723"/>
                    <a:gd name="connsiteY18" fmla="*/ 20790 h 202084"/>
                    <a:gd name="connsiteX19" fmla="*/ 23256 w 170723"/>
                    <a:gd name="connsiteY19" fmla="*/ 53736 h 202084"/>
                    <a:gd name="connsiteX20" fmla="*/ 16033 w 170723"/>
                    <a:gd name="connsiteY20" fmla="*/ 55498 h 202084"/>
                    <a:gd name="connsiteX21" fmla="*/ 20702 w 170723"/>
                    <a:gd name="connsiteY21" fmla="*/ 61665 h 202084"/>
                    <a:gd name="connsiteX22" fmla="*/ 16209 w 170723"/>
                    <a:gd name="connsiteY22" fmla="*/ 55410 h 202084"/>
                    <a:gd name="connsiteX23" fmla="*/ 16033 w 170723"/>
                    <a:gd name="connsiteY23" fmla="*/ 55498 h 202084"/>
                    <a:gd name="connsiteX24" fmla="*/ 18763 w 170723"/>
                    <a:gd name="connsiteY24" fmla="*/ 47482 h 202084"/>
                    <a:gd name="connsiteX25" fmla="*/ 19028 w 170723"/>
                    <a:gd name="connsiteY25" fmla="*/ 47834 h 202084"/>
                    <a:gd name="connsiteX26" fmla="*/ 160416 w 170723"/>
                    <a:gd name="connsiteY26" fmla="*/ 13302 h 202084"/>
                    <a:gd name="connsiteX27" fmla="*/ 161385 w 170723"/>
                    <a:gd name="connsiteY27" fmla="*/ 9690 h 202084"/>
                    <a:gd name="connsiteX28" fmla="*/ 18763 w 170723"/>
                    <a:gd name="connsiteY28" fmla="*/ 47482 h 20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0723" h="202084">
                      <a:moveTo>
                        <a:pt x="117427" y="202084"/>
                      </a:moveTo>
                      <a:lnTo>
                        <a:pt x="111173" y="193715"/>
                      </a:lnTo>
                      <a:lnTo>
                        <a:pt x="108618" y="194156"/>
                      </a:lnTo>
                      <a:lnTo>
                        <a:pt x="109411" y="191425"/>
                      </a:lnTo>
                      <a:lnTo>
                        <a:pt x="8897" y="57260"/>
                      </a:lnTo>
                      <a:lnTo>
                        <a:pt x="7223" y="57613"/>
                      </a:lnTo>
                      <a:lnTo>
                        <a:pt x="7840" y="55851"/>
                      </a:lnTo>
                      <a:lnTo>
                        <a:pt x="0" y="45368"/>
                      </a:lnTo>
                      <a:lnTo>
                        <a:pt x="12861" y="41932"/>
                      </a:lnTo>
                      <a:lnTo>
                        <a:pt x="13478" y="40082"/>
                      </a:lnTo>
                      <a:lnTo>
                        <a:pt x="14447" y="41492"/>
                      </a:lnTo>
                      <a:lnTo>
                        <a:pt x="170723" y="0"/>
                      </a:lnTo>
                      <a:lnTo>
                        <a:pt x="120687" y="189223"/>
                      </a:lnTo>
                      <a:lnTo>
                        <a:pt x="122360" y="191513"/>
                      </a:lnTo>
                      <a:lnTo>
                        <a:pt x="119982" y="191954"/>
                      </a:lnTo>
                      <a:lnTo>
                        <a:pt x="117427" y="202084"/>
                      </a:lnTo>
                      <a:close/>
                      <a:moveTo>
                        <a:pt x="23256" y="53736"/>
                      </a:moveTo>
                      <a:lnTo>
                        <a:pt x="113111" y="178652"/>
                      </a:lnTo>
                      <a:lnTo>
                        <a:pt x="158214" y="20790"/>
                      </a:lnTo>
                      <a:lnTo>
                        <a:pt x="23256" y="53736"/>
                      </a:lnTo>
                      <a:close/>
                      <a:moveTo>
                        <a:pt x="16033" y="55498"/>
                      </a:moveTo>
                      <a:lnTo>
                        <a:pt x="20702" y="61665"/>
                      </a:lnTo>
                      <a:lnTo>
                        <a:pt x="16209" y="55410"/>
                      </a:lnTo>
                      <a:lnTo>
                        <a:pt x="16033" y="55498"/>
                      </a:lnTo>
                      <a:close/>
                      <a:moveTo>
                        <a:pt x="18763" y="47482"/>
                      </a:moveTo>
                      <a:lnTo>
                        <a:pt x="19028" y="47834"/>
                      </a:lnTo>
                      <a:lnTo>
                        <a:pt x="160416" y="13302"/>
                      </a:lnTo>
                      <a:lnTo>
                        <a:pt x="161385" y="9690"/>
                      </a:lnTo>
                      <a:lnTo>
                        <a:pt x="18763" y="47482"/>
                      </a:lnTo>
                      <a:close/>
                    </a:path>
                  </a:pathLst>
                </a:custGeom>
                <a:grpFill/>
                <a:ln w="8809" cap="flat">
                  <a:noFill/>
                  <a:prstDash val="solid"/>
                  <a:miter/>
                </a:ln>
              </p:spPr>
              <p:txBody>
                <a:bodyPr rtlCol="0" anchor="ctr"/>
                <a:lstStyle/>
                <a:p>
                  <a:endParaRPr lang="en-US" sz="2400"/>
                </a:p>
              </p:txBody>
            </p:sp>
          </p:grpSp>
          <p:grpSp>
            <p:nvGrpSpPr>
              <p:cNvPr id="4519" name="Graphic 4229">
                <a:extLst>
                  <a:ext uri="{FF2B5EF4-FFF2-40B4-BE49-F238E27FC236}">
                    <a16:creationId xmlns:a16="http://schemas.microsoft.com/office/drawing/2014/main" id="{78B44860-C74F-4724-A5FC-669C318DC020}"/>
                  </a:ext>
                </a:extLst>
              </p:cNvPr>
              <p:cNvGrpSpPr/>
              <p:nvPr/>
            </p:nvGrpSpPr>
            <p:grpSpPr>
              <a:xfrm>
                <a:off x="3990325" y="1726326"/>
                <a:ext cx="255468" cy="344001"/>
                <a:chOff x="3990325" y="1726326"/>
                <a:chExt cx="255468" cy="344001"/>
              </a:xfrm>
              <a:grpFill/>
            </p:grpSpPr>
            <p:sp>
              <p:nvSpPr>
                <p:cNvPr id="4520" name="Freeform: Shape 4519">
                  <a:extLst>
                    <a:ext uri="{FF2B5EF4-FFF2-40B4-BE49-F238E27FC236}">
                      <a16:creationId xmlns:a16="http://schemas.microsoft.com/office/drawing/2014/main" id="{0FD850D9-28FB-4500-8561-64DA17646C57}"/>
                    </a:ext>
                  </a:extLst>
                </p:cNvPr>
                <p:cNvSpPr/>
                <p:nvPr/>
              </p:nvSpPr>
              <p:spPr>
                <a:xfrm>
                  <a:off x="3995434" y="1732933"/>
                  <a:ext cx="245337" cy="330082"/>
                </a:xfrm>
                <a:custGeom>
                  <a:avLst/>
                  <a:gdLst>
                    <a:gd name="connsiteX0" fmla="*/ 242166 w 245337"/>
                    <a:gd name="connsiteY0" fmla="*/ 13302 h 330082"/>
                    <a:gd name="connsiteX1" fmla="*/ 7048 w 245337"/>
                    <a:gd name="connsiteY1" fmla="*/ 140155 h 330082"/>
                    <a:gd name="connsiteX2" fmla="*/ 8016 w 245337"/>
                    <a:gd name="connsiteY2" fmla="*/ 134870 h 330082"/>
                    <a:gd name="connsiteX3" fmla="*/ 168785 w 245337"/>
                    <a:gd name="connsiteY3" fmla="*/ 324709 h 330082"/>
                    <a:gd name="connsiteX4" fmla="*/ 165438 w 245337"/>
                    <a:gd name="connsiteY4" fmla="*/ 325502 h 330082"/>
                    <a:gd name="connsiteX5" fmla="*/ 242166 w 245337"/>
                    <a:gd name="connsiteY5" fmla="*/ 13302 h 330082"/>
                    <a:gd name="connsiteX6" fmla="*/ 245338 w 245337"/>
                    <a:gd name="connsiteY6" fmla="*/ 0 h 330082"/>
                    <a:gd name="connsiteX7" fmla="*/ 169226 w 245337"/>
                    <a:gd name="connsiteY7" fmla="*/ 326383 h 330082"/>
                    <a:gd name="connsiteX8" fmla="*/ 168345 w 245337"/>
                    <a:gd name="connsiteY8" fmla="*/ 330083 h 330082"/>
                    <a:gd name="connsiteX9" fmla="*/ 165790 w 245337"/>
                    <a:gd name="connsiteY9" fmla="*/ 327176 h 330082"/>
                    <a:gd name="connsiteX10" fmla="*/ 2731 w 245337"/>
                    <a:gd name="connsiteY10" fmla="*/ 139274 h 330082"/>
                    <a:gd name="connsiteX11" fmla="*/ 0 w 245337"/>
                    <a:gd name="connsiteY11" fmla="*/ 136103 h 330082"/>
                    <a:gd name="connsiteX12" fmla="*/ 3700 w 245337"/>
                    <a:gd name="connsiteY12" fmla="*/ 134077 h 330082"/>
                    <a:gd name="connsiteX13" fmla="*/ 245338 w 245337"/>
                    <a:gd name="connsiteY13" fmla="*/ 0 h 33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337" h="330082">
                      <a:moveTo>
                        <a:pt x="242166" y="13302"/>
                      </a:moveTo>
                      <a:lnTo>
                        <a:pt x="7048" y="140155"/>
                      </a:lnTo>
                      <a:lnTo>
                        <a:pt x="8016" y="134870"/>
                      </a:lnTo>
                      <a:lnTo>
                        <a:pt x="168785" y="324709"/>
                      </a:lnTo>
                      <a:lnTo>
                        <a:pt x="165438" y="325502"/>
                      </a:lnTo>
                      <a:lnTo>
                        <a:pt x="242166" y="13302"/>
                      </a:lnTo>
                      <a:close/>
                      <a:moveTo>
                        <a:pt x="245338" y="0"/>
                      </a:moveTo>
                      <a:lnTo>
                        <a:pt x="169226" y="326383"/>
                      </a:lnTo>
                      <a:lnTo>
                        <a:pt x="168345" y="330083"/>
                      </a:lnTo>
                      <a:lnTo>
                        <a:pt x="165790" y="327176"/>
                      </a:lnTo>
                      <a:lnTo>
                        <a:pt x="2731" y="139274"/>
                      </a:lnTo>
                      <a:lnTo>
                        <a:pt x="0" y="136103"/>
                      </a:lnTo>
                      <a:lnTo>
                        <a:pt x="3700" y="134077"/>
                      </a:lnTo>
                      <a:lnTo>
                        <a:pt x="245338" y="0"/>
                      </a:lnTo>
                      <a:close/>
                    </a:path>
                  </a:pathLst>
                </a:custGeom>
                <a:grpFill/>
                <a:ln w="8809" cap="flat">
                  <a:noFill/>
                  <a:prstDash val="solid"/>
                  <a:miter/>
                </a:ln>
              </p:spPr>
              <p:txBody>
                <a:bodyPr rtlCol="0" anchor="ctr"/>
                <a:lstStyle/>
                <a:p>
                  <a:endParaRPr lang="en-US" sz="2400"/>
                </a:p>
              </p:txBody>
            </p:sp>
            <p:sp>
              <p:nvSpPr>
                <p:cNvPr id="4521" name="Freeform: Shape 4520">
                  <a:extLst>
                    <a:ext uri="{FF2B5EF4-FFF2-40B4-BE49-F238E27FC236}">
                      <a16:creationId xmlns:a16="http://schemas.microsoft.com/office/drawing/2014/main" id="{30C12D50-6DBB-4CA0-91F7-B370C9EE1AA4}"/>
                    </a:ext>
                  </a:extLst>
                </p:cNvPr>
                <p:cNvSpPr/>
                <p:nvPr/>
              </p:nvSpPr>
              <p:spPr>
                <a:xfrm>
                  <a:off x="3990325" y="1726326"/>
                  <a:ext cx="255468" cy="344001"/>
                </a:xfrm>
                <a:custGeom>
                  <a:avLst/>
                  <a:gdLst>
                    <a:gd name="connsiteX0" fmla="*/ 175304 w 255468"/>
                    <a:gd name="connsiteY0" fmla="*/ 344001 h 344001"/>
                    <a:gd name="connsiteX1" fmla="*/ 168433 w 255468"/>
                    <a:gd name="connsiteY1" fmla="*/ 336161 h 344001"/>
                    <a:gd name="connsiteX2" fmla="*/ 165966 w 255468"/>
                    <a:gd name="connsiteY2" fmla="*/ 336778 h 344001"/>
                    <a:gd name="connsiteX3" fmla="*/ 166671 w 255468"/>
                    <a:gd name="connsiteY3" fmla="*/ 334047 h 344001"/>
                    <a:gd name="connsiteX4" fmla="*/ 9074 w 255468"/>
                    <a:gd name="connsiteY4" fmla="*/ 152312 h 344001"/>
                    <a:gd name="connsiteX5" fmla="*/ 7752 w 255468"/>
                    <a:gd name="connsiteY5" fmla="*/ 153017 h 344001"/>
                    <a:gd name="connsiteX6" fmla="*/ 8105 w 255468"/>
                    <a:gd name="connsiteY6" fmla="*/ 151079 h 344001"/>
                    <a:gd name="connsiteX7" fmla="*/ 0 w 255468"/>
                    <a:gd name="connsiteY7" fmla="*/ 141741 h 344001"/>
                    <a:gd name="connsiteX8" fmla="*/ 10835 w 255468"/>
                    <a:gd name="connsiteY8" fmla="*/ 135751 h 344001"/>
                    <a:gd name="connsiteX9" fmla="*/ 11188 w 255468"/>
                    <a:gd name="connsiteY9" fmla="*/ 133813 h 344001"/>
                    <a:gd name="connsiteX10" fmla="*/ 12157 w 255468"/>
                    <a:gd name="connsiteY10" fmla="*/ 135046 h 344001"/>
                    <a:gd name="connsiteX11" fmla="*/ 255468 w 255468"/>
                    <a:gd name="connsiteY11" fmla="*/ 0 h 344001"/>
                    <a:gd name="connsiteX12" fmla="*/ 252385 w 255468"/>
                    <a:gd name="connsiteY12" fmla="*/ 13390 h 344001"/>
                    <a:gd name="connsiteX13" fmla="*/ 252385 w 255468"/>
                    <a:gd name="connsiteY13" fmla="*/ 13390 h 344001"/>
                    <a:gd name="connsiteX14" fmla="*/ 252121 w 255468"/>
                    <a:gd name="connsiteY14" fmla="*/ 14359 h 344001"/>
                    <a:gd name="connsiteX15" fmla="*/ 178211 w 255468"/>
                    <a:gd name="connsiteY15" fmla="*/ 331228 h 344001"/>
                    <a:gd name="connsiteX16" fmla="*/ 179973 w 255468"/>
                    <a:gd name="connsiteY16" fmla="*/ 333342 h 344001"/>
                    <a:gd name="connsiteX17" fmla="*/ 177506 w 255468"/>
                    <a:gd name="connsiteY17" fmla="*/ 333959 h 344001"/>
                    <a:gd name="connsiteX18" fmla="*/ 175304 w 255468"/>
                    <a:gd name="connsiteY18" fmla="*/ 344001 h 344001"/>
                    <a:gd name="connsiteX19" fmla="*/ 21142 w 255468"/>
                    <a:gd name="connsiteY19" fmla="*/ 145705 h 344001"/>
                    <a:gd name="connsiteX20" fmla="*/ 169754 w 255468"/>
                    <a:gd name="connsiteY20" fmla="*/ 321185 h 344001"/>
                    <a:gd name="connsiteX21" fmla="*/ 242166 w 255468"/>
                    <a:gd name="connsiteY21" fmla="*/ 26516 h 344001"/>
                    <a:gd name="connsiteX22" fmla="*/ 21142 w 255468"/>
                    <a:gd name="connsiteY22" fmla="*/ 145705 h 344001"/>
                    <a:gd name="connsiteX23" fmla="*/ 15064 w 255468"/>
                    <a:gd name="connsiteY23" fmla="*/ 149052 h 344001"/>
                    <a:gd name="connsiteX24" fmla="*/ 17971 w 255468"/>
                    <a:gd name="connsiteY24" fmla="*/ 152400 h 344001"/>
                    <a:gd name="connsiteX25" fmla="*/ 15064 w 255468"/>
                    <a:gd name="connsiteY25" fmla="*/ 149052 h 344001"/>
                    <a:gd name="connsiteX26" fmla="*/ 15064 w 255468"/>
                    <a:gd name="connsiteY26" fmla="*/ 149052 h 344001"/>
                    <a:gd name="connsiteX27" fmla="*/ 16561 w 255468"/>
                    <a:gd name="connsiteY27" fmla="*/ 140331 h 344001"/>
                    <a:gd name="connsiteX28" fmla="*/ 16738 w 255468"/>
                    <a:gd name="connsiteY28" fmla="*/ 140508 h 344001"/>
                    <a:gd name="connsiteX29" fmla="*/ 244457 w 255468"/>
                    <a:gd name="connsiteY29" fmla="*/ 17707 h 344001"/>
                    <a:gd name="connsiteX30" fmla="*/ 245426 w 255468"/>
                    <a:gd name="connsiteY30" fmla="*/ 13390 h 344001"/>
                    <a:gd name="connsiteX31" fmla="*/ 16561 w 255468"/>
                    <a:gd name="connsiteY31" fmla="*/ 140331 h 34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5468" h="344001">
                      <a:moveTo>
                        <a:pt x="175304" y="344001"/>
                      </a:moveTo>
                      <a:lnTo>
                        <a:pt x="168433" y="336161"/>
                      </a:lnTo>
                      <a:lnTo>
                        <a:pt x="165966" y="336778"/>
                      </a:lnTo>
                      <a:lnTo>
                        <a:pt x="166671" y="334047"/>
                      </a:lnTo>
                      <a:lnTo>
                        <a:pt x="9074" y="152312"/>
                      </a:lnTo>
                      <a:lnTo>
                        <a:pt x="7752" y="153017"/>
                      </a:lnTo>
                      <a:lnTo>
                        <a:pt x="8105" y="151079"/>
                      </a:lnTo>
                      <a:lnTo>
                        <a:pt x="0" y="141741"/>
                      </a:lnTo>
                      <a:lnTo>
                        <a:pt x="10835" y="135751"/>
                      </a:lnTo>
                      <a:lnTo>
                        <a:pt x="11188" y="133813"/>
                      </a:lnTo>
                      <a:lnTo>
                        <a:pt x="12157" y="135046"/>
                      </a:lnTo>
                      <a:lnTo>
                        <a:pt x="255468" y="0"/>
                      </a:lnTo>
                      <a:lnTo>
                        <a:pt x="252385" y="13390"/>
                      </a:lnTo>
                      <a:lnTo>
                        <a:pt x="252385" y="13390"/>
                      </a:lnTo>
                      <a:lnTo>
                        <a:pt x="252121" y="14359"/>
                      </a:lnTo>
                      <a:lnTo>
                        <a:pt x="178211" y="331228"/>
                      </a:lnTo>
                      <a:lnTo>
                        <a:pt x="179973" y="333342"/>
                      </a:lnTo>
                      <a:lnTo>
                        <a:pt x="177506" y="333959"/>
                      </a:lnTo>
                      <a:lnTo>
                        <a:pt x="175304" y="344001"/>
                      </a:lnTo>
                      <a:close/>
                      <a:moveTo>
                        <a:pt x="21142" y="145705"/>
                      </a:moveTo>
                      <a:lnTo>
                        <a:pt x="169754" y="321185"/>
                      </a:lnTo>
                      <a:lnTo>
                        <a:pt x="242166" y="26516"/>
                      </a:lnTo>
                      <a:lnTo>
                        <a:pt x="21142" y="145705"/>
                      </a:lnTo>
                      <a:close/>
                      <a:moveTo>
                        <a:pt x="15064" y="149052"/>
                      </a:moveTo>
                      <a:lnTo>
                        <a:pt x="17971" y="152400"/>
                      </a:lnTo>
                      <a:lnTo>
                        <a:pt x="15064" y="149052"/>
                      </a:lnTo>
                      <a:lnTo>
                        <a:pt x="15064" y="149052"/>
                      </a:lnTo>
                      <a:close/>
                      <a:moveTo>
                        <a:pt x="16561" y="140331"/>
                      </a:moveTo>
                      <a:lnTo>
                        <a:pt x="16738" y="140508"/>
                      </a:lnTo>
                      <a:lnTo>
                        <a:pt x="244457" y="17707"/>
                      </a:lnTo>
                      <a:lnTo>
                        <a:pt x="245426" y="13390"/>
                      </a:lnTo>
                      <a:lnTo>
                        <a:pt x="16561" y="140331"/>
                      </a:lnTo>
                      <a:close/>
                    </a:path>
                  </a:pathLst>
                </a:custGeom>
                <a:grpFill/>
                <a:ln w="8809" cap="flat">
                  <a:noFill/>
                  <a:prstDash val="solid"/>
                  <a:miter/>
                </a:ln>
              </p:spPr>
              <p:txBody>
                <a:bodyPr rtlCol="0" anchor="ctr"/>
                <a:lstStyle/>
                <a:p>
                  <a:endParaRPr lang="en-US" sz="2400"/>
                </a:p>
              </p:txBody>
            </p:sp>
          </p:grpSp>
          <p:grpSp>
            <p:nvGrpSpPr>
              <p:cNvPr id="4522" name="Graphic 4229">
                <a:extLst>
                  <a:ext uri="{FF2B5EF4-FFF2-40B4-BE49-F238E27FC236}">
                    <a16:creationId xmlns:a16="http://schemas.microsoft.com/office/drawing/2014/main" id="{78B44860-C74F-4724-A5FC-669C318DC020}"/>
                  </a:ext>
                </a:extLst>
              </p:cNvPr>
              <p:cNvGrpSpPr/>
              <p:nvPr/>
            </p:nvGrpSpPr>
            <p:grpSpPr>
              <a:xfrm>
                <a:off x="4174262" y="1753723"/>
                <a:ext cx="490851" cy="143414"/>
                <a:chOff x="4174262" y="1753723"/>
                <a:chExt cx="490851" cy="143414"/>
              </a:xfrm>
              <a:grpFill/>
            </p:grpSpPr>
            <p:sp>
              <p:nvSpPr>
                <p:cNvPr id="4523" name="Freeform: Shape 4522">
                  <a:extLst>
                    <a:ext uri="{FF2B5EF4-FFF2-40B4-BE49-F238E27FC236}">
                      <a16:creationId xmlns:a16="http://schemas.microsoft.com/office/drawing/2014/main" id="{E0085580-D7EB-4DB6-91E3-BF2069CBD67D}"/>
                    </a:ext>
                  </a:extLst>
                </p:cNvPr>
                <p:cNvSpPr/>
                <p:nvPr/>
              </p:nvSpPr>
              <p:spPr>
                <a:xfrm>
                  <a:off x="4182719" y="1759625"/>
                  <a:ext cx="449800" cy="131522"/>
                </a:xfrm>
                <a:custGeom>
                  <a:avLst/>
                  <a:gdLst>
                    <a:gd name="connsiteX0" fmla="*/ 0 w 449800"/>
                    <a:gd name="connsiteY0" fmla="*/ 131522 h 131522"/>
                    <a:gd name="connsiteX1" fmla="*/ 3788 w 449800"/>
                    <a:gd name="connsiteY1" fmla="*/ 126237 h 131522"/>
                    <a:gd name="connsiteX2" fmla="*/ 71795 w 449800"/>
                    <a:gd name="connsiteY2" fmla="*/ 32154 h 131522"/>
                    <a:gd name="connsiteX3" fmla="*/ 73029 w 449800"/>
                    <a:gd name="connsiteY3" fmla="*/ 30480 h 131522"/>
                    <a:gd name="connsiteX4" fmla="*/ 75055 w 449800"/>
                    <a:gd name="connsiteY4" fmla="*/ 30304 h 131522"/>
                    <a:gd name="connsiteX5" fmla="*/ 426015 w 449800"/>
                    <a:gd name="connsiteY5" fmla="*/ 1938 h 131522"/>
                    <a:gd name="connsiteX6" fmla="*/ 449800 w 449800"/>
                    <a:gd name="connsiteY6" fmla="*/ 0 h 131522"/>
                    <a:gd name="connsiteX7" fmla="*/ 426896 w 449800"/>
                    <a:gd name="connsiteY7" fmla="*/ 6695 h 131522"/>
                    <a:gd name="connsiteX8" fmla="*/ 7928 w 449800"/>
                    <a:gd name="connsiteY8" fmla="*/ 129144 h 131522"/>
                    <a:gd name="connsiteX9" fmla="*/ 0 w 449800"/>
                    <a:gd name="connsiteY9" fmla="*/ 131522 h 131522"/>
                    <a:gd name="connsiteX10" fmla="*/ 15769 w 449800"/>
                    <a:gd name="connsiteY10" fmla="*/ 126853 h 131522"/>
                    <a:gd name="connsiteX11" fmla="*/ 425398 w 449800"/>
                    <a:gd name="connsiteY11" fmla="*/ 2114 h 131522"/>
                    <a:gd name="connsiteX12" fmla="*/ 426280 w 449800"/>
                    <a:gd name="connsiteY12" fmla="*/ 6871 h 131522"/>
                    <a:gd name="connsiteX13" fmla="*/ 75671 w 449800"/>
                    <a:gd name="connsiteY13" fmla="*/ 39201 h 131522"/>
                    <a:gd name="connsiteX14" fmla="*/ 78843 w 449800"/>
                    <a:gd name="connsiteY14" fmla="*/ 37351 h 131522"/>
                    <a:gd name="connsiteX15" fmla="*/ 15769 w 449800"/>
                    <a:gd name="connsiteY15" fmla="*/ 126853 h 131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9800" h="131522">
                      <a:moveTo>
                        <a:pt x="0" y="131522"/>
                      </a:moveTo>
                      <a:lnTo>
                        <a:pt x="3788" y="126237"/>
                      </a:lnTo>
                      <a:lnTo>
                        <a:pt x="71795" y="32154"/>
                      </a:lnTo>
                      <a:lnTo>
                        <a:pt x="73029" y="30480"/>
                      </a:lnTo>
                      <a:lnTo>
                        <a:pt x="75055" y="30304"/>
                      </a:lnTo>
                      <a:lnTo>
                        <a:pt x="426015" y="1938"/>
                      </a:lnTo>
                      <a:lnTo>
                        <a:pt x="449800" y="0"/>
                      </a:lnTo>
                      <a:lnTo>
                        <a:pt x="426896" y="6695"/>
                      </a:lnTo>
                      <a:lnTo>
                        <a:pt x="7928" y="129144"/>
                      </a:lnTo>
                      <a:lnTo>
                        <a:pt x="0" y="131522"/>
                      </a:lnTo>
                      <a:close/>
                      <a:moveTo>
                        <a:pt x="15769" y="126853"/>
                      </a:moveTo>
                      <a:lnTo>
                        <a:pt x="425398" y="2114"/>
                      </a:lnTo>
                      <a:lnTo>
                        <a:pt x="426280" y="6871"/>
                      </a:lnTo>
                      <a:lnTo>
                        <a:pt x="75671" y="39201"/>
                      </a:lnTo>
                      <a:lnTo>
                        <a:pt x="78843" y="37351"/>
                      </a:lnTo>
                      <a:lnTo>
                        <a:pt x="15769" y="126853"/>
                      </a:lnTo>
                      <a:close/>
                    </a:path>
                  </a:pathLst>
                </a:custGeom>
                <a:grpFill/>
                <a:ln w="8809" cap="flat">
                  <a:noFill/>
                  <a:prstDash val="solid"/>
                  <a:miter/>
                </a:ln>
              </p:spPr>
              <p:txBody>
                <a:bodyPr rtlCol="0" anchor="ctr"/>
                <a:lstStyle/>
                <a:p>
                  <a:endParaRPr lang="en-US" sz="2400"/>
                </a:p>
              </p:txBody>
            </p:sp>
            <p:sp>
              <p:nvSpPr>
                <p:cNvPr id="4524" name="Freeform: Shape 4523">
                  <a:extLst>
                    <a:ext uri="{FF2B5EF4-FFF2-40B4-BE49-F238E27FC236}">
                      <a16:creationId xmlns:a16="http://schemas.microsoft.com/office/drawing/2014/main" id="{D1E1D3F3-13D6-4F3E-9B16-43804310BF50}"/>
                    </a:ext>
                  </a:extLst>
                </p:cNvPr>
                <p:cNvSpPr/>
                <p:nvPr/>
              </p:nvSpPr>
              <p:spPr>
                <a:xfrm>
                  <a:off x="4174262" y="1753723"/>
                  <a:ext cx="490851" cy="143414"/>
                </a:xfrm>
                <a:custGeom>
                  <a:avLst/>
                  <a:gdLst>
                    <a:gd name="connsiteX0" fmla="*/ 0 w 490851"/>
                    <a:gd name="connsiteY0" fmla="*/ 143415 h 143414"/>
                    <a:gd name="connsiteX1" fmla="*/ 79636 w 490851"/>
                    <a:gd name="connsiteY1" fmla="*/ 33211 h 143414"/>
                    <a:gd name="connsiteX2" fmla="*/ 433503 w 490851"/>
                    <a:gd name="connsiteY2" fmla="*/ 4581 h 143414"/>
                    <a:gd name="connsiteX3" fmla="*/ 436498 w 490851"/>
                    <a:gd name="connsiteY3" fmla="*/ 3700 h 143414"/>
                    <a:gd name="connsiteX4" fmla="*/ 436586 w 490851"/>
                    <a:gd name="connsiteY4" fmla="*/ 4405 h 143414"/>
                    <a:gd name="connsiteX5" fmla="*/ 490851 w 490851"/>
                    <a:gd name="connsiteY5" fmla="*/ 0 h 143414"/>
                    <a:gd name="connsiteX6" fmla="*/ 438701 w 490851"/>
                    <a:gd name="connsiteY6" fmla="*/ 15240 h 143414"/>
                    <a:gd name="connsiteX7" fmla="*/ 438788 w 490851"/>
                    <a:gd name="connsiteY7" fmla="*/ 15857 h 143414"/>
                    <a:gd name="connsiteX8" fmla="*/ 435617 w 490851"/>
                    <a:gd name="connsiteY8" fmla="*/ 16121 h 143414"/>
                    <a:gd name="connsiteX9" fmla="*/ 15769 w 490851"/>
                    <a:gd name="connsiteY9" fmla="*/ 138834 h 143414"/>
                    <a:gd name="connsiteX10" fmla="*/ 15769 w 490851"/>
                    <a:gd name="connsiteY10" fmla="*/ 138834 h 143414"/>
                    <a:gd name="connsiteX11" fmla="*/ 0 w 490851"/>
                    <a:gd name="connsiteY11" fmla="*/ 143415 h 143414"/>
                    <a:gd name="connsiteX12" fmla="*/ 76376 w 490851"/>
                    <a:gd name="connsiteY12" fmla="*/ 49156 h 143414"/>
                    <a:gd name="connsiteX13" fmla="*/ 16914 w 490851"/>
                    <a:gd name="connsiteY13" fmla="*/ 131434 h 143414"/>
                    <a:gd name="connsiteX14" fmla="*/ 22023 w 490851"/>
                    <a:gd name="connsiteY14" fmla="*/ 129936 h 143414"/>
                    <a:gd name="connsiteX15" fmla="*/ 79195 w 490851"/>
                    <a:gd name="connsiteY15" fmla="*/ 48891 h 143414"/>
                    <a:gd name="connsiteX16" fmla="*/ 76376 w 490851"/>
                    <a:gd name="connsiteY16" fmla="*/ 49156 h 143414"/>
                    <a:gd name="connsiteX17" fmla="*/ 88092 w 490851"/>
                    <a:gd name="connsiteY17" fmla="*/ 48099 h 143414"/>
                    <a:gd name="connsiteX18" fmla="*/ 32682 w 490851"/>
                    <a:gd name="connsiteY18" fmla="*/ 126589 h 143414"/>
                    <a:gd name="connsiteX19" fmla="*/ 378533 w 490851"/>
                    <a:gd name="connsiteY19" fmla="*/ 21318 h 143414"/>
                    <a:gd name="connsiteX20" fmla="*/ 88092 w 490851"/>
                    <a:gd name="connsiteY20" fmla="*/ 48099 h 143414"/>
                    <a:gd name="connsiteX21" fmla="*/ 83247 w 490851"/>
                    <a:gd name="connsiteY21" fmla="*/ 39730 h 143414"/>
                    <a:gd name="connsiteX22" fmla="*/ 80693 w 490851"/>
                    <a:gd name="connsiteY22" fmla="*/ 43165 h 143414"/>
                    <a:gd name="connsiteX23" fmla="*/ 87388 w 490851"/>
                    <a:gd name="connsiteY23" fmla="*/ 39377 h 143414"/>
                    <a:gd name="connsiteX24" fmla="*/ 83247 w 490851"/>
                    <a:gd name="connsiteY24" fmla="*/ 39730 h 143414"/>
                    <a:gd name="connsiteX25" fmla="*/ 94699 w 490851"/>
                    <a:gd name="connsiteY25" fmla="*/ 38761 h 143414"/>
                    <a:gd name="connsiteX26" fmla="*/ 93202 w 490851"/>
                    <a:gd name="connsiteY26" fmla="*/ 40875 h 143414"/>
                    <a:gd name="connsiteX27" fmla="*/ 268506 w 490851"/>
                    <a:gd name="connsiteY27" fmla="*/ 24754 h 143414"/>
                    <a:gd name="connsiteX28" fmla="*/ 94699 w 490851"/>
                    <a:gd name="connsiteY28" fmla="*/ 38761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90851" h="143414">
                      <a:moveTo>
                        <a:pt x="0" y="143415"/>
                      </a:moveTo>
                      <a:lnTo>
                        <a:pt x="79636" y="33211"/>
                      </a:lnTo>
                      <a:lnTo>
                        <a:pt x="433503" y="4581"/>
                      </a:lnTo>
                      <a:lnTo>
                        <a:pt x="436498" y="3700"/>
                      </a:lnTo>
                      <a:lnTo>
                        <a:pt x="436586" y="4405"/>
                      </a:lnTo>
                      <a:lnTo>
                        <a:pt x="490851" y="0"/>
                      </a:lnTo>
                      <a:lnTo>
                        <a:pt x="438701" y="15240"/>
                      </a:lnTo>
                      <a:lnTo>
                        <a:pt x="438788" y="15857"/>
                      </a:lnTo>
                      <a:lnTo>
                        <a:pt x="435617" y="16121"/>
                      </a:lnTo>
                      <a:lnTo>
                        <a:pt x="15769" y="138834"/>
                      </a:lnTo>
                      <a:lnTo>
                        <a:pt x="15769" y="138834"/>
                      </a:lnTo>
                      <a:lnTo>
                        <a:pt x="0" y="143415"/>
                      </a:lnTo>
                      <a:close/>
                      <a:moveTo>
                        <a:pt x="76376" y="49156"/>
                      </a:moveTo>
                      <a:lnTo>
                        <a:pt x="16914" y="131434"/>
                      </a:lnTo>
                      <a:lnTo>
                        <a:pt x="22023" y="129936"/>
                      </a:lnTo>
                      <a:lnTo>
                        <a:pt x="79195" y="48891"/>
                      </a:lnTo>
                      <a:lnTo>
                        <a:pt x="76376" y="49156"/>
                      </a:lnTo>
                      <a:close/>
                      <a:moveTo>
                        <a:pt x="88092" y="48099"/>
                      </a:moveTo>
                      <a:lnTo>
                        <a:pt x="32682" y="126589"/>
                      </a:lnTo>
                      <a:lnTo>
                        <a:pt x="378533" y="21318"/>
                      </a:lnTo>
                      <a:lnTo>
                        <a:pt x="88092" y="48099"/>
                      </a:lnTo>
                      <a:close/>
                      <a:moveTo>
                        <a:pt x="83247" y="39730"/>
                      </a:moveTo>
                      <a:lnTo>
                        <a:pt x="80693" y="43165"/>
                      </a:lnTo>
                      <a:lnTo>
                        <a:pt x="87388" y="39377"/>
                      </a:lnTo>
                      <a:lnTo>
                        <a:pt x="83247" y="39730"/>
                      </a:lnTo>
                      <a:close/>
                      <a:moveTo>
                        <a:pt x="94699" y="38761"/>
                      </a:moveTo>
                      <a:lnTo>
                        <a:pt x="93202" y="40875"/>
                      </a:lnTo>
                      <a:lnTo>
                        <a:pt x="268506" y="24754"/>
                      </a:lnTo>
                      <a:lnTo>
                        <a:pt x="94699" y="38761"/>
                      </a:lnTo>
                      <a:close/>
                    </a:path>
                  </a:pathLst>
                </a:custGeom>
                <a:grpFill/>
                <a:ln w="8809" cap="flat">
                  <a:noFill/>
                  <a:prstDash val="solid"/>
                  <a:miter/>
                </a:ln>
              </p:spPr>
              <p:txBody>
                <a:bodyPr rtlCol="0" anchor="ctr"/>
                <a:lstStyle/>
                <a:p>
                  <a:endParaRPr lang="en-US" sz="2400"/>
                </a:p>
              </p:txBody>
            </p:sp>
          </p:grpSp>
          <p:grpSp>
            <p:nvGrpSpPr>
              <p:cNvPr id="4525" name="Graphic 4229">
                <a:extLst>
                  <a:ext uri="{FF2B5EF4-FFF2-40B4-BE49-F238E27FC236}">
                    <a16:creationId xmlns:a16="http://schemas.microsoft.com/office/drawing/2014/main" id="{78B44860-C74F-4724-A5FC-669C318DC020}"/>
                  </a:ext>
                </a:extLst>
              </p:cNvPr>
              <p:cNvGrpSpPr/>
              <p:nvPr/>
            </p:nvGrpSpPr>
            <p:grpSpPr>
              <a:xfrm>
                <a:off x="4181045" y="1698401"/>
                <a:ext cx="292114" cy="198296"/>
                <a:chOff x="4181045" y="1698401"/>
                <a:chExt cx="292114" cy="198296"/>
              </a:xfrm>
              <a:grpFill/>
            </p:grpSpPr>
            <p:sp>
              <p:nvSpPr>
                <p:cNvPr id="4526" name="Freeform: Shape 4525">
                  <a:extLst>
                    <a:ext uri="{FF2B5EF4-FFF2-40B4-BE49-F238E27FC236}">
                      <a16:creationId xmlns:a16="http://schemas.microsoft.com/office/drawing/2014/main" id="{10502205-0A59-4181-A712-B523B489E4CA}"/>
                    </a:ext>
                  </a:extLst>
                </p:cNvPr>
                <p:cNvSpPr/>
                <p:nvPr/>
              </p:nvSpPr>
              <p:spPr>
                <a:xfrm>
                  <a:off x="4193730" y="1705448"/>
                  <a:ext cx="263132" cy="178651"/>
                </a:xfrm>
                <a:custGeom>
                  <a:avLst/>
                  <a:gdLst>
                    <a:gd name="connsiteX0" fmla="*/ 111173 w 263132"/>
                    <a:gd name="connsiteY0" fmla="*/ 32770 h 178651"/>
                    <a:gd name="connsiteX1" fmla="*/ 108178 w 263132"/>
                    <a:gd name="connsiteY1" fmla="*/ 37087 h 178651"/>
                    <a:gd name="connsiteX2" fmla="*/ 17090 w 263132"/>
                    <a:gd name="connsiteY2" fmla="*/ 166671 h 178651"/>
                    <a:gd name="connsiteX3" fmla="*/ 11981 w 263132"/>
                    <a:gd name="connsiteY3" fmla="*/ 161474 h 178651"/>
                    <a:gd name="connsiteX4" fmla="*/ 256173 w 263132"/>
                    <a:gd name="connsiteY4" fmla="*/ 1586 h 178651"/>
                    <a:gd name="connsiteX5" fmla="*/ 257142 w 263132"/>
                    <a:gd name="connsiteY5" fmla="*/ 3964 h 178651"/>
                    <a:gd name="connsiteX6" fmla="*/ 111173 w 263132"/>
                    <a:gd name="connsiteY6" fmla="*/ 32770 h 178651"/>
                    <a:gd name="connsiteX7" fmla="*/ 96814 w 263132"/>
                    <a:gd name="connsiteY7" fmla="*/ 35677 h 178651"/>
                    <a:gd name="connsiteX8" fmla="*/ 103949 w 263132"/>
                    <a:gd name="connsiteY8" fmla="*/ 34180 h 178651"/>
                    <a:gd name="connsiteX9" fmla="*/ 256613 w 263132"/>
                    <a:gd name="connsiteY9" fmla="*/ 1410 h 178651"/>
                    <a:gd name="connsiteX10" fmla="*/ 263132 w 263132"/>
                    <a:gd name="connsiteY10" fmla="*/ 0 h 178651"/>
                    <a:gd name="connsiteX11" fmla="*/ 257582 w 263132"/>
                    <a:gd name="connsiteY11" fmla="*/ 3788 h 178651"/>
                    <a:gd name="connsiteX12" fmla="*/ 16121 w 263132"/>
                    <a:gd name="connsiteY12" fmla="*/ 167728 h 178651"/>
                    <a:gd name="connsiteX13" fmla="*/ 0 w 263132"/>
                    <a:gd name="connsiteY13" fmla="*/ 178652 h 178651"/>
                    <a:gd name="connsiteX14" fmla="*/ 10923 w 263132"/>
                    <a:gd name="connsiteY14" fmla="*/ 162531 h 178651"/>
                    <a:gd name="connsiteX15" fmla="*/ 96814 w 263132"/>
                    <a:gd name="connsiteY15" fmla="*/ 35677 h 17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3132" h="178651">
                      <a:moveTo>
                        <a:pt x="111173" y="32770"/>
                      </a:moveTo>
                      <a:lnTo>
                        <a:pt x="108178" y="37087"/>
                      </a:lnTo>
                      <a:lnTo>
                        <a:pt x="17090" y="166671"/>
                      </a:lnTo>
                      <a:lnTo>
                        <a:pt x="11981" y="161474"/>
                      </a:lnTo>
                      <a:lnTo>
                        <a:pt x="256173" y="1586"/>
                      </a:lnTo>
                      <a:lnTo>
                        <a:pt x="257142" y="3964"/>
                      </a:lnTo>
                      <a:lnTo>
                        <a:pt x="111173" y="32770"/>
                      </a:lnTo>
                      <a:close/>
                      <a:moveTo>
                        <a:pt x="96814" y="35677"/>
                      </a:moveTo>
                      <a:lnTo>
                        <a:pt x="103949" y="34180"/>
                      </a:lnTo>
                      <a:lnTo>
                        <a:pt x="256613" y="1410"/>
                      </a:lnTo>
                      <a:lnTo>
                        <a:pt x="263132" y="0"/>
                      </a:lnTo>
                      <a:lnTo>
                        <a:pt x="257582" y="3788"/>
                      </a:lnTo>
                      <a:lnTo>
                        <a:pt x="16121" y="167728"/>
                      </a:lnTo>
                      <a:lnTo>
                        <a:pt x="0" y="178652"/>
                      </a:lnTo>
                      <a:lnTo>
                        <a:pt x="10923" y="162531"/>
                      </a:lnTo>
                      <a:lnTo>
                        <a:pt x="96814" y="35677"/>
                      </a:lnTo>
                      <a:close/>
                    </a:path>
                  </a:pathLst>
                </a:custGeom>
                <a:grpFill/>
                <a:ln w="8809" cap="flat">
                  <a:noFill/>
                  <a:prstDash val="solid"/>
                  <a:miter/>
                </a:ln>
              </p:spPr>
              <p:txBody>
                <a:bodyPr rtlCol="0" anchor="ctr"/>
                <a:lstStyle/>
                <a:p>
                  <a:endParaRPr lang="en-US" sz="2400"/>
                </a:p>
              </p:txBody>
            </p:sp>
            <p:sp>
              <p:nvSpPr>
                <p:cNvPr id="4527" name="Freeform: Shape 4526">
                  <a:extLst>
                    <a:ext uri="{FF2B5EF4-FFF2-40B4-BE49-F238E27FC236}">
                      <a16:creationId xmlns:a16="http://schemas.microsoft.com/office/drawing/2014/main" id="{7ED6441B-3F5B-41F8-949D-7C4015A46625}"/>
                    </a:ext>
                  </a:extLst>
                </p:cNvPr>
                <p:cNvSpPr/>
                <p:nvPr/>
              </p:nvSpPr>
              <p:spPr>
                <a:xfrm>
                  <a:off x="4181045" y="1698401"/>
                  <a:ext cx="292114" cy="198296"/>
                </a:xfrm>
                <a:custGeom>
                  <a:avLst/>
                  <a:gdLst>
                    <a:gd name="connsiteX0" fmla="*/ 0 w 292114"/>
                    <a:gd name="connsiteY0" fmla="*/ 198296 h 198296"/>
                    <a:gd name="connsiteX1" fmla="*/ 20085 w 292114"/>
                    <a:gd name="connsiteY1" fmla="*/ 168697 h 198296"/>
                    <a:gd name="connsiteX2" fmla="*/ 19380 w 292114"/>
                    <a:gd name="connsiteY2" fmla="*/ 167904 h 198296"/>
                    <a:gd name="connsiteX3" fmla="*/ 21671 w 292114"/>
                    <a:gd name="connsiteY3" fmla="*/ 166407 h 198296"/>
                    <a:gd name="connsiteX4" fmla="*/ 107561 w 292114"/>
                    <a:gd name="connsiteY4" fmla="*/ 39642 h 198296"/>
                    <a:gd name="connsiteX5" fmla="*/ 116018 w 292114"/>
                    <a:gd name="connsiteY5" fmla="*/ 37792 h 198296"/>
                    <a:gd name="connsiteX6" fmla="*/ 267801 w 292114"/>
                    <a:gd name="connsiteY6" fmla="*/ 5197 h 198296"/>
                    <a:gd name="connsiteX7" fmla="*/ 270444 w 292114"/>
                    <a:gd name="connsiteY7" fmla="*/ 3436 h 198296"/>
                    <a:gd name="connsiteX8" fmla="*/ 270884 w 292114"/>
                    <a:gd name="connsiteY8" fmla="*/ 4493 h 198296"/>
                    <a:gd name="connsiteX9" fmla="*/ 292115 w 292114"/>
                    <a:gd name="connsiteY9" fmla="*/ 0 h 198296"/>
                    <a:gd name="connsiteX10" fmla="*/ 274144 w 292114"/>
                    <a:gd name="connsiteY10" fmla="*/ 12245 h 198296"/>
                    <a:gd name="connsiteX11" fmla="*/ 274672 w 292114"/>
                    <a:gd name="connsiteY11" fmla="*/ 13390 h 198296"/>
                    <a:gd name="connsiteX12" fmla="*/ 271589 w 292114"/>
                    <a:gd name="connsiteY12" fmla="*/ 14007 h 198296"/>
                    <a:gd name="connsiteX13" fmla="*/ 31978 w 292114"/>
                    <a:gd name="connsiteY13" fmla="*/ 176625 h 198296"/>
                    <a:gd name="connsiteX14" fmla="*/ 30392 w 292114"/>
                    <a:gd name="connsiteY14" fmla="*/ 178828 h 198296"/>
                    <a:gd name="connsiteX15" fmla="*/ 29687 w 292114"/>
                    <a:gd name="connsiteY15" fmla="*/ 178123 h 198296"/>
                    <a:gd name="connsiteX16" fmla="*/ 0 w 292114"/>
                    <a:gd name="connsiteY16" fmla="*/ 198296 h 198296"/>
                    <a:gd name="connsiteX17" fmla="*/ 43342 w 292114"/>
                    <a:gd name="connsiteY17" fmla="*/ 160328 h 198296"/>
                    <a:gd name="connsiteX18" fmla="*/ 42725 w 292114"/>
                    <a:gd name="connsiteY18" fmla="*/ 161209 h 198296"/>
                    <a:gd name="connsiteX19" fmla="*/ 62986 w 292114"/>
                    <a:gd name="connsiteY19" fmla="*/ 147467 h 198296"/>
                    <a:gd name="connsiteX20" fmla="*/ 43342 w 292114"/>
                    <a:gd name="connsiteY20" fmla="*/ 160328 h 198296"/>
                    <a:gd name="connsiteX21" fmla="*/ 111525 w 292114"/>
                    <a:gd name="connsiteY21" fmla="*/ 45720 h 198296"/>
                    <a:gd name="connsiteX22" fmla="*/ 36206 w 292114"/>
                    <a:gd name="connsiteY22" fmla="*/ 156893 h 198296"/>
                    <a:gd name="connsiteX23" fmla="*/ 38585 w 292114"/>
                    <a:gd name="connsiteY23" fmla="*/ 155395 h 198296"/>
                    <a:gd name="connsiteX24" fmla="*/ 116282 w 292114"/>
                    <a:gd name="connsiteY24" fmla="*/ 44751 h 198296"/>
                    <a:gd name="connsiteX25" fmla="*/ 111525 w 292114"/>
                    <a:gd name="connsiteY25" fmla="*/ 45720 h 198296"/>
                    <a:gd name="connsiteX26" fmla="*/ 125796 w 292114"/>
                    <a:gd name="connsiteY26" fmla="*/ 42813 h 198296"/>
                    <a:gd name="connsiteX27" fmla="*/ 53825 w 292114"/>
                    <a:gd name="connsiteY27" fmla="*/ 145353 h 198296"/>
                    <a:gd name="connsiteX28" fmla="*/ 246923 w 292114"/>
                    <a:gd name="connsiteY28" fmla="*/ 18940 h 198296"/>
                    <a:gd name="connsiteX29" fmla="*/ 125796 w 292114"/>
                    <a:gd name="connsiteY29" fmla="*/ 42813 h 19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92114" h="198296">
                      <a:moveTo>
                        <a:pt x="0" y="198296"/>
                      </a:moveTo>
                      <a:lnTo>
                        <a:pt x="20085" y="168697"/>
                      </a:lnTo>
                      <a:lnTo>
                        <a:pt x="19380" y="167904"/>
                      </a:lnTo>
                      <a:lnTo>
                        <a:pt x="21671" y="166407"/>
                      </a:lnTo>
                      <a:lnTo>
                        <a:pt x="107561" y="39642"/>
                      </a:lnTo>
                      <a:lnTo>
                        <a:pt x="116018" y="37792"/>
                      </a:lnTo>
                      <a:lnTo>
                        <a:pt x="267801" y="5197"/>
                      </a:lnTo>
                      <a:lnTo>
                        <a:pt x="270444" y="3436"/>
                      </a:lnTo>
                      <a:lnTo>
                        <a:pt x="270884" y="4493"/>
                      </a:lnTo>
                      <a:lnTo>
                        <a:pt x="292115" y="0"/>
                      </a:lnTo>
                      <a:lnTo>
                        <a:pt x="274144" y="12245"/>
                      </a:lnTo>
                      <a:lnTo>
                        <a:pt x="274672" y="13390"/>
                      </a:lnTo>
                      <a:lnTo>
                        <a:pt x="271589" y="14007"/>
                      </a:lnTo>
                      <a:lnTo>
                        <a:pt x="31978" y="176625"/>
                      </a:lnTo>
                      <a:lnTo>
                        <a:pt x="30392" y="178828"/>
                      </a:lnTo>
                      <a:lnTo>
                        <a:pt x="29687" y="178123"/>
                      </a:lnTo>
                      <a:lnTo>
                        <a:pt x="0" y="198296"/>
                      </a:lnTo>
                      <a:close/>
                      <a:moveTo>
                        <a:pt x="43342" y="160328"/>
                      </a:moveTo>
                      <a:lnTo>
                        <a:pt x="42725" y="161209"/>
                      </a:lnTo>
                      <a:lnTo>
                        <a:pt x="62986" y="147467"/>
                      </a:lnTo>
                      <a:lnTo>
                        <a:pt x="43342" y="160328"/>
                      </a:lnTo>
                      <a:close/>
                      <a:moveTo>
                        <a:pt x="111525" y="45720"/>
                      </a:moveTo>
                      <a:lnTo>
                        <a:pt x="36206" y="156893"/>
                      </a:lnTo>
                      <a:lnTo>
                        <a:pt x="38585" y="155395"/>
                      </a:lnTo>
                      <a:lnTo>
                        <a:pt x="116282" y="44751"/>
                      </a:lnTo>
                      <a:lnTo>
                        <a:pt x="111525" y="45720"/>
                      </a:lnTo>
                      <a:close/>
                      <a:moveTo>
                        <a:pt x="125796" y="42813"/>
                      </a:moveTo>
                      <a:lnTo>
                        <a:pt x="53825" y="145353"/>
                      </a:lnTo>
                      <a:lnTo>
                        <a:pt x="246923" y="18940"/>
                      </a:lnTo>
                      <a:lnTo>
                        <a:pt x="125796" y="42813"/>
                      </a:lnTo>
                      <a:close/>
                    </a:path>
                  </a:pathLst>
                </a:custGeom>
                <a:grpFill/>
                <a:ln w="8809" cap="flat">
                  <a:noFill/>
                  <a:prstDash val="solid"/>
                  <a:miter/>
                </a:ln>
              </p:spPr>
              <p:txBody>
                <a:bodyPr rtlCol="0" anchor="ctr"/>
                <a:lstStyle/>
                <a:p>
                  <a:endParaRPr lang="en-US" sz="2400"/>
                </a:p>
              </p:txBody>
            </p:sp>
          </p:grpSp>
          <p:grpSp>
            <p:nvGrpSpPr>
              <p:cNvPr id="4528" name="Graphic 4229">
                <a:extLst>
                  <a:ext uri="{FF2B5EF4-FFF2-40B4-BE49-F238E27FC236}">
                    <a16:creationId xmlns:a16="http://schemas.microsoft.com/office/drawing/2014/main" id="{78B44860-C74F-4724-A5FC-669C318DC020}"/>
                  </a:ext>
                </a:extLst>
              </p:cNvPr>
              <p:cNvGrpSpPr/>
              <p:nvPr/>
            </p:nvGrpSpPr>
            <p:grpSpPr>
              <a:xfrm>
                <a:off x="4262354" y="1621320"/>
                <a:ext cx="352546" cy="139802"/>
                <a:chOff x="4262354" y="1621320"/>
                <a:chExt cx="352546" cy="139802"/>
              </a:xfrm>
              <a:grpFill/>
            </p:grpSpPr>
            <p:sp>
              <p:nvSpPr>
                <p:cNvPr id="4529" name="Freeform: Shape 4528">
                  <a:extLst>
                    <a:ext uri="{FF2B5EF4-FFF2-40B4-BE49-F238E27FC236}">
                      <a16:creationId xmlns:a16="http://schemas.microsoft.com/office/drawing/2014/main" id="{9470E38B-3AAC-4BA0-9526-94B68FA5C639}"/>
                    </a:ext>
                  </a:extLst>
                </p:cNvPr>
                <p:cNvSpPr/>
                <p:nvPr/>
              </p:nvSpPr>
              <p:spPr>
                <a:xfrm>
                  <a:off x="4279268" y="1625812"/>
                  <a:ext cx="317573" cy="125003"/>
                </a:xfrm>
                <a:custGeom>
                  <a:avLst/>
                  <a:gdLst>
                    <a:gd name="connsiteX0" fmla="*/ 156628 w 317573"/>
                    <a:gd name="connsiteY0" fmla="*/ 1410 h 125003"/>
                    <a:gd name="connsiteX1" fmla="*/ 152224 w 317573"/>
                    <a:gd name="connsiteY1" fmla="*/ 5198 h 125003"/>
                    <a:gd name="connsiteX2" fmla="*/ 20966 w 317573"/>
                    <a:gd name="connsiteY2" fmla="*/ 116635 h 125003"/>
                    <a:gd name="connsiteX3" fmla="*/ 17178 w 317573"/>
                    <a:gd name="connsiteY3" fmla="*/ 110380 h 125003"/>
                    <a:gd name="connsiteX4" fmla="*/ 310350 w 317573"/>
                    <a:gd name="connsiteY4" fmla="*/ 264 h 125003"/>
                    <a:gd name="connsiteX5" fmla="*/ 310790 w 317573"/>
                    <a:gd name="connsiteY5" fmla="*/ 2731 h 125003"/>
                    <a:gd name="connsiteX6" fmla="*/ 156628 w 317573"/>
                    <a:gd name="connsiteY6" fmla="*/ 1410 h 125003"/>
                    <a:gd name="connsiteX7" fmla="*/ 141124 w 317573"/>
                    <a:gd name="connsiteY7" fmla="*/ 1410 h 125003"/>
                    <a:gd name="connsiteX8" fmla="*/ 148877 w 317573"/>
                    <a:gd name="connsiteY8" fmla="*/ 1321 h 125003"/>
                    <a:gd name="connsiteX9" fmla="*/ 310790 w 317573"/>
                    <a:gd name="connsiteY9" fmla="*/ 88 h 125003"/>
                    <a:gd name="connsiteX10" fmla="*/ 317574 w 317573"/>
                    <a:gd name="connsiteY10" fmla="*/ 0 h 125003"/>
                    <a:gd name="connsiteX11" fmla="*/ 311231 w 317573"/>
                    <a:gd name="connsiteY11" fmla="*/ 2467 h 125003"/>
                    <a:gd name="connsiteX12" fmla="*/ 19821 w 317573"/>
                    <a:gd name="connsiteY12" fmla="*/ 117163 h 125003"/>
                    <a:gd name="connsiteX13" fmla="*/ 0 w 317573"/>
                    <a:gd name="connsiteY13" fmla="*/ 125003 h 125003"/>
                    <a:gd name="connsiteX14" fmla="*/ 16121 w 317573"/>
                    <a:gd name="connsiteY14" fmla="*/ 110909 h 125003"/>
                    <a:gd name="connsiteX15" fmla="*/ 141124 w 317573"/>
                    <a:gd name="connsiteY15" fmla="*/ 1410 h 12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573" h="125003">
                      <a:moveTo>
                        <a:pt x="156628" y="1410"/>
                      </a:moveTo>
                      <a:lnTo>
                        <a:pt x="152224" y="5198"/>
                      </a:lnTo>
                      <a:lnTo>
                        <a:pt x="20966" y="116635"/>
                      </a:lnTo>
                      <a:lnTo>
                        <a:pt x="17178" y="110380"/>
                      </a:lnTo>
                      <a:lnTo>
                        <a:pt x="310350" y="264"/>
                      </a:lnTo>
                      <a:lnTo>
                        <a:pt x="310790" y="2731"/>
                      </a:lnTo>
                      <a:lnTo>
                        <a:pt x="156628" y="1410"/>
                      </a:lnTo>
                      <a:close/>
                      <a:moveTo>
                        <a:pt x="141124" y="1410"/>
                      </a:moveTo>
                      <a:lnTo>
                        <a:pt x="148877" y="1321"/>
                      </a:lnTo>
                      <a:lnTo>
                        <a:pt x="310790" y="88"/>
                      </a:lnTo>
                      <a:lnTo>
                        <a:pt x="317574" y="0"/>
                      </a:lnTo>
                      <a:lnTo>
                        <a:pt x="311231" y="2467"/>
                      </a:lnTo>
                      <a:lnTo>
                        <a:pt x="19821" y="117163"/>
                      </a:lnTo>
                      <a:lnTo>
                        <a:pt x="0" y="125003"/>
                      </a:lnTo>
                      <a:lnTo>
                        <a:pt x="16121" y="110909"/>
                      </a:lnTo>
                      <a:lnTo>
                        <a:pt x="141124" y="1410"/>
                      </a:lnTo>
                      <a:close/>
                    </a:path>
                  </a:pathLst>
                </a:custGeom>
                <a:grpFill/>
                <a:ln w="8809" cap="flat">
                  <a:noFill/>
                  <a:prstDash val="solid"/>
                  <a:miter/>
                </a:ln>
              </p:spPr>
              <p:txBody>
                <a:bodyPr rtlCol="0" anchor="ctr"/>
                <a:lstStyle/>
                <a:p>
                  <a:endParaRPr lang="en-US" sz="2400"/>
                </a:p>
              </p:txBody>
            </p:sp>
            <p:sp>
              <p:nvSpPr>
                <p:cNvPr id="4530" name="Freeform: Shape 4529">
                  <a:extLst>
                    <a:ext uri="{FF2B5EF4-FFF2-40B4-BE49-F238E27FC236}">
                      <a16:creationId xmlns:a16="http://schemas.microsoft.com/office/drawing/2014/main" id="{1BE40726-F1A5-49C6-AB8C-49FCE7DB3C5E}"/>
                    </a:ext>
                  </a:extLst>
                </p:cNvPr>
                <p:cNvSpPr/>
                <p:nvPr/>
              </p:nvSpPr>
              <p:spPr>
                <a:xfrm>
                  <a:off x="4262354" y="1621320"/>
                  <a:ext cx="352546" cy="139802"/>
                </a:xfrm>
                <a:custGeom>
                  <a:avLst/>
                  <a:gdLst>
                    <a:gd name="connsiteX0" fmla="*/ 0 w 352546"/>
                    <a:gd name="connsiteY0" fmla="*/ 139803 h 139802"/>
                    <a:gd name="connsiteX1" fmla="*/ 29511 w 352546"/>
                    <a:gd name="connsiteY1" fmla="*/ 113904 h 139802"/>
                    <a:gd name="connsiteX2" fmla="*/ 28983 w 352546"/>
                    <a:gd name="connsiteY2" fmla="*/ 113023 h 139802"/>
                    <a:gd name="connsiteX3" fmla="*/ 31625 w 352546"/>
                    <a:gd name="connsiteY3" fmla="*/ 112054 h 139802"/>
                    <a:gd name="connsiteX4" fmla="*/ 156717 w 352546"/>
                    <a:gd name="connsiteY4" fmla="*/ 2467 h 139802"/>
                    <a:gd name="connsiteX5" fmla="*/ 326735 w 352546"/>
                    <a:gd name="connsiteY5" fmla="*/ 1145 h 139802"/>
                    <a:gd name="connsiteX6" fmla="*/ 329730 w 352546"/>
                    <a:gd name="connsiteY6" fmla="*/ 0 h 139802"/>
                    <a:gd name="connsiteX7" fmla="*/ 329906 w 352546"/>
                    <a:gd name="connsiteY7" fmla="*/ 1057 h 139802"/>
                    <a:gd name="connsiteX8" fmla="*/ 352546 w 352546"/>
                    <a:gd name="connsiteY8" fmla="*/ 881 h 139802"/>
                    <a:gd name="connsiteX9" fmla="*/ 331404 w 352546"/>
                    <a:gd name="connsiteY9" fmla="*/ 9162 h 139802"/>
                    <a:gd name="connsiteX10" fmla="*/ 331668 w 352546"/>
                    <a:gd name="connsiteY10" fmla="*/ 10395 h 139802"/>
                    <a:gd name="connsiteX11" fmla="*/ 328497 w 352546"/>
                    <a:gd name="connsiteY11" fmla="*/ 10395 h 139802"/>
                    <a:gd name="connsiteX12" fmla="*/ 39025 w 352546"/>
                    <a:gd name="connsiteY12" fmla="*/ 124299 h 139802"/>
                    <a:gd name="connsiteX13" fmla="*/ 36911 w 352546"/>
                    <a:gd name="connsiteY13" fmla="*/ 126060 h 139802"/>
                    <a:gd name="connsiteX14" fmla="*/ 36470 w 352546"/>
                    <a:gd name="connsiteY14" fmla="*/ 125268 h 139802"/>
                    <a:gd name="connsiteX15" fmla="*/ 0 w 352546"/>
                    <a:gd name="connsiteY15" fmla="*/ 139803 h 139802"/>
                    <a:gd name="connsiteX16" fmla="*/ 55762 w 352546"/>
                    <a:gd name="connsiteY16" fmla="*/ 110292 h 139802"/>
                    <a:gd name="connsiteX17" fmla="*/ 54970 w 352546"/>
                    <a:gd name="connsiteY17" fmla="*/ 110997 h 139802"/>
                    <a:gd name="connsiteX18" fmla="*/ 75936 w 352546"/>
                    <a:gd name="connsiteY18" fmla="*/ 102716 h 139802"/>
                    <a:gd name="connsiteX19" fmla="*/ 55762 w 352546"/>
                    <a:gd name="connsiteY19" fmla="*/ 110292 h 139802"/>
                    <a:gd name="connsiteX20" fmla="*/ 159271 w 352546"/>
                    <a:gd name="connsiteY20" fmla="*/ 9250 h 139802"/>
                    <a:gd name="connsiteX21" fmla="*/ 49596 w 352546"/>
                    <a:gd name="connsiteY21" fmla="*/ 105359 h 139802"/>
                    <a:gd name="connsiteX22" fmla="*/ 52327 w 352546"/>
                    <a:gd name="connsiteY22" fmla="*/ 104301 h 139802"/>
                    <a:gd name="connsiteX23" fmla="*/ 164381 w 352546"/>
                    <a:gd name="connsiteY23" fmla="*/ 9162 h 139802"/>
                    <a:gd name="connsiteX24" fmla="*/ 159271 w 352546"/>
                    <a:gd name="connsiteY24" fmla="*/ 9250 h 139802"/>
                    <a:gd name="connsiteX25" fmla="*/ 174775 w 352546"/>
                    <a:gd name="connsiteY25" fmla="*/ 9338 h 139802"/>
                    <a:gd name="connsiteX26" fmla="*/ 71003 w 352546"/>
                    <a:gd name="connsiteY26" fmla="*/ 97342 h 139802"/>
                    <a:gd name="connsiteX27" fmla="*/ 302598 w 352546"/>
                    <a:gd name="connsiteY27" fmla="*/ 10307 h 139802"/>
                    <a:gd name="connsiteX28" fmla="*/ 174775 w 352546"/>
                    <a:gd name="connsiteY28" fmla="*/ 9338 h 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2546" h="139802">
                      <a:moveTo>
                        <a:pt x="0" y="139803"/>
                      </a:moveTo>
                      <a:lnTo>
                        <a:pt x="29511" y="113904"/>
                      </a:lnTo>
                      <a:lnTo>
                        <a:pt x="28983" y="113023"/>
                      </a:lnTo>
                      <a:lnTo>
                        <a:pt x="31625" y="112054"/>
                      </a:lnTo>
                      <a:lnTo>
                        <a:pt x="156717" y="2467"/>
                      </a:lnTo>
                      <a:lnTo>
                        <a:pt x="326735" y="1145"/>
                      </a:lnTo>
                      <a:lnTo>
                        <a:pt x="329730" y="0"/>
                      </a:lnTo>
                      <a:lnTo>
                        <a:pt x="329906" y="1057"/>
                      </a:lnTo>
                      <a:lnTo>
                        <a:pt x="352546" y="881"/>
                      </a:lnTo>
                      <a:lnTo>
                        <a:pt x="331404" y="9162"/>
                      </a:lnTo>
                      <a:lnTo>
                        <a:pt x="331668" y="10395"/>
                      </a:lnTo>
                      <a:lnTo>
                        <a:pt x="328497" y="10395"/>
                      </a:lnTo>
                      <a:lnTo>
                        <a:pt x="39025" y="124299"/>
                      </a:lnTo>
                      <a:lnTo>
                        <a:pt x="36911" y="126060"/>
                      </a:lnTo>
                      <a:lnTo>
                        <a:pt x="36470" y="125268"/>
                      </a:lnTo>
                      <a:lnTo>
                        <a:pt x="0" y="139803"/>
                      </a:lnTo>
                      <a:close/>
                      <a:moveTo>
                        <a:pt x="55762" y="110292"/>
                      </a:moveTo>
                      <a:lnTo>
                        <a:pt x="54970" y="110997"/>
                      </a:lnTo>
                      <a:lnTo>
                        <a:pt x="75936" y="102716"/>
                      </a:lnTo>
                      <a:lnTo>
                        <a:pt x="55762" y="110292"/>
                      </a:lnTo>
                      <a:close/>
                      <a:moveTo>
                        <a:pt x="159271" y="9250"/>
                      </a:moveTo>
                      <a:lnTo>
                        <a:pt x="49596" y="105359"/>
                      </a:lnTo>
                      <a:lnTo>
                        <a:pt x="52327" y="104301"/>
                      </a:lnTo>
                      <a:lnTo>
                        <a:pt x="164381" y="9162"/>
                      </a:lnTo>
                      <a:lnTo>
                        <a:pt x="159271" y="9250"/>
                      </a:lnTo>
                      <a:close/>
                      <a:moveTo>
                        <a:pt x="174775" y="9338"/>
                      </a:moveTo>
                      <a:lnTo>
                        <a:pt x="71003" y="97342"/>
                      </a:lnTo>
                      <a:lnTo>
                        <a:pt x="302598" y="10307"/>
                      </a:lnTo>
                      <a:lnTo>
                        <a:pt x="174775" y="9338"/>
                      </a:lnTo>
                      <a:close/>
                    </a:path>
                  </a:pathLst>
                </a:custGeom>
                <a:grpFill/>
                <a:ln w="8809" cap="flat">
                  <a:noFill/>
                  <a:prstDash val="solid"/>
                  <a:miter/>
                </a:ln>
              </p:spPr>
              <p:txBody>
                <a:bodyPr rtlCol="0" anchor="ctr"/>
                <a:lstStyle/>
                <a:p>
                  <a:endParaRPr lang="en-US" sz="2400"/>
                </a:p>
              </p:txBody>
            </p:sp>
          </p:grpSp>
          <p:grpSp>
            <p:nvGrpSpPr>
              <p:cNvPr id="4531" name="Graphic 4229">
                <a:extLst>
                  <a:ext uri="{FF2B5EF4-FFF2-40B4-BE49-F238E27FC236}">
                    <a16:creationId xmlns:a16="http://schemas.microsoft.com/office/drawing/2014/main" id="{78B44860-C74F-4724-A5FC-669C318DC020}"/>
                  </a:ext>
                </a:extLst>
              </p:cNvPr>
              <p:cNvGrpSpPr/>
              <p:nvPr/>
            </p:nvGrpSpPr>
            <p:grpSpPr>
              <a:xfrm>
                <a:off x="4392555" y="1495347"/>
                <a:ext cx="279693" cy="133019"/>
                <a:chOff x="4392555" y="1495347"/>
                <a:chExt cx="279693" cy="133019"/>
              </a:xfrm>
              <a:grpFill/>
            </p:grpSpPr>
            <p:sp>
              <p:nvSpPr>
                <p:cNvPr id="4532" name="Freeform: Shape 4531">
                  <a:extLst>
                    <a:ext uri="{FF2B5EF4-FFF2-40B4-BE49-F238E27FC236}">
                      <a16:creationId xmlns:a16="http://schemas.microsoft.com/office/drawing/2014/main" id="{B47348F0-847D-4033-9AED-971A44A339D7}"/>
                    </a:ext>
                  </a:extLst>
                </p:cNvPr>
                <p:cNvSpPr/>
                <p:nvPr/>
              </p:nvSpPr>
              <p:spPr>
                <a:xfrm>
                  <a:off x="4398545" y="1499576"/>
                  <a:ext cx="260929" cy="124122"/>
                </a:xfrm>
                <a:custGeom>
                  <a:avLst/>
                  <a:gdLst>
                    <a:gd name="connsiteX0" fmla="*/ 70298 w 260929"/>
                    <a:gd name="connsiteY0" fmla="*/ 3436 h 124122"/>
                    <a:gd name="connsiteX1" fmla="*/ 70034 w 260929"/>
                    <a:gd name="connsiteY1" fmla="*/ 3964 h 124122"/>
                    <a:gd name="connsiteX2" fmla="*/ 10571 w 260929"/>
                    <a:gd name="connsiteY2" fmla="*/ 120423 h 124122"/>
                    <a:gd name="connsiteX3" fmla="*/ 6254 w 260929"/>
                    <a:gd name="connsiteY3" fmla="*/ 114785 h 124122"/>
                    <a:gd name="connsiteX4" fmla="*/ 254059 w 260929"/>
                    <a:gd name="connsiteY4" fmla="*/ 67479 h 124122"/>
                    <a:gd name="connsiteX5" fmla="*/ 253794 w 260929"/>
                    <a:gd name="connsiteY5" fmla="*/ 70826 h 124122"/>
                    <a:gd name="connsiteX6" fmla="*/ 70298 w 260929"/>
                    <a:gd name="connsiteY6" fmla="*/ 3436 h 124122"/>
                    <a:gd name="connsiteX7" fmla="*/ 60696 w 260929"/>
                    <a:gd name="connsiteY7" fmla="*/ 0 h 124122"/>
                    <a:gd name="connsiteX8" fmla="*/ 65541 w 260929"/>
                    <a:gd name="connsiteY8" fmla="*/ 1674 h 124122"/>
                    <a:gd name="connsiteX9" fmla="*/ 255028 w 260929"/>
                    <a:gd name="connsiteY9" fmla="*/ 67479 h 124122"/>
                    <a:gd name="connsiteX10" fmla="*/ 260930 w 260929"/>
                    <a:gd name="connsiteY10" fmla="*/ 69505 h 124122"/>
                    <a:gd name="connsiteX11" fmla="*/ 254763 w 260929"/>
                    <a:gd name="connsiteY11" fmla="*/ 70826 h 124122"/>
                    <a:gd name="connsiteX12" fmla="*/ 7840 w 260929"/>
                    <a:gd name="connsiteY12" fmla="*/ 122449 h 124122"/>
                    <a:gd name="connsiteX13" fmla="*/ 0 w 260929"/>
                    <a:gd name="connsiteY13" fmla="*/ 124122 h 124122"/>
                    <a:gd name="connsiteX14" fmla="*/ 3524 w 260929"/>
                    <a:gd name="connsiteY14" fmla="*/ 116899 h 124122"/>
                    <a:gd name="connsiteX15" fmla="*/ 60696 w 260929"/>
                    <a:gd name="connsiteY15" fmla="*/ 0 h 124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0929" h="124122">
                      <a:moveTo>
                        <a:pt x="70298" y="3436"/>
                      </a:moveTo>
                      <a:lnTo>
                        <a:pt x="70034" y="3964"/>
                      </a:lnTo>
                      <a:lnTo>
                        <a:pt x="10571" y="120423"/>
                      </a:lnTo>
                      <a:lnTo>
                        <a:pt x="6254" y="114785"/>
                      </a:lnTo>
                      <a:lnTo>
                        <a:pt x="254059" y="67479"/>
                      </a:lnTo>
                      <a:lnTo>
                        <a:pt x="253794" y="70826"/>
                      </a:lnTo>
                      <a:lnTo>
                        <a:pt x="70298" y="3436"/>
                      </a:lnTo>
                      <a:close/>
                      <a:moveTo>
                        <a:pt x="60696" y="0"/>
                      </a:moveTo>
                      <a:lnTo>
                        <a:pt x="65541" y="1674"/>
                      </a:lnTo>
                      <a:lnTo>
                        <a:pt x="255028" y="67479"/>
                      </a:lnTo>
                      <a:lnTo>
                        <a:pt x="260930" y="69505"/>
                      </a:lnTo>
                      <a:lnTo>
                        <a:pt x="254763" y="70826"/>
                      </a:lnTo>
                      <a:lnTo>
                        <a:pt x="7840" y="122449"/>
                      </a:lnTo>
                      <a:lnTo>
                        <a:pt x="0" y="124122"/>
                      </a:lnTo>
                      <a:lnTo>
                        <a:pt x="3524" y="116899"/>
                      </a:lnTo>
                      <a:lnTo>
                        <a:pt x="60696" y="0"/>
                      </a:lnTo>
                      <a:close/>
                    </a:path>
                  </a:pathLst>
                </a:custGeom>
                <a:grpFill/>
                <a:ln w="8809" cap="flat">
                  <a:noFill/>
                  <a:prstDash val="solid"/>
                  <a:miter/>
                </a:ln>
              </p:spPr>
              <p:txBody>
                <a:bodyPr rtlCol="0" anchor="ctr"/>
                <a:lstStyle/>
                <a:p>
                  <a:endParaRPr lang="en-US" sz="2400"/>
                </a:p>
              </p:txBody>
            </p:sp>
            <p:sp>
              <p:nvSpPr>
                <p:cNvPr id="4533" name="Freeform: Shape 4532">
                  <a:extLst>
                    <a:ext uri="{FF2B5EF4-FFF2-40B4-BE49-F238E27FC236}">
                      <a16:creationId xmlns:a16="http://schemas.microsoft.com/office/drawing/2014/main" id="{EF53B75B-38A5-489E-99A8-B65579938151}"/>
                    </a:ext>
                  </a:extLst>
                </p:cNvPr>
                <p:cNvSpPr/>
                <p:nvPr/>
              </p:nvSpPr>
              <p:spPr>
                <a:xfrm>
                  <a:off x="4392555" y="1495347"/>
                  <a:ext cx="279693" cy="133019"/>
                </a:xfrm>
                <a:custGeom>
                  <a:avLst/>
                  <a:gdLst>
                    <a:gd name="connsiteX0" fmla="*/ 0 w 279693"/>
                    <a:gd name="connsiteY0" fmla="*/ 133020 h 133019"/>
                    <a:gd name="connsiteX1" fmla="*/ 7312 w 279693"/>
                    <a:gd name="connsiteY1" fmla="*/ 117956 h 133019"/>
                    <a:gd name="connsiteX2" fmla="*/ 6343 w 279693"/>
                    <a:gd name="connsiteY2" fmla="*/ 116635 h 133019"/>
                    <a:gd name="connsiteX3" fmla="*/ 8193 w 279693"/>
                    <a:gd name="connsiteY3" fmla="*/ 116282 h 133019"/>
                    <a:gd name="connsiteX4" fmla="*/ 65100 w 279693"/>
                    <a:gd name="connsiteY4" fmla="*/ 0 h 133019"/>
                    <a:gd name="connsiteX5" fmla="*/ 260930 w 279693"/>
                    <a:gd name="connsiteY5" fmla="*/ 68007 h 133019"/>
                    <a:gd name="connsiteX6" fmla="*/ 263925 w 279693"/>
                    <a:gd name="connsiteY6" fmla="*/ 67479 h 133019"/>
                    <a:gd name="connsiteX7" fmla="*/ 263837 w 279693"/>
                    <a:gd name="connsiteY7" fmla="*/ 69064 h 133019"/>
                    <a:gd name="connsiteX8" fmla="*/ 279694 w 279693"/>
                    <a:gd name="connsiteY8" fmla="*/ 74614 h 133019"/>
                    <a:gd name="connsiteX9" fmla="*/ 263132 w 279693"/>
                    <a:gd name="connsiteY9" fmla="*/ 78050 h 133019"/>
                    <a:gd name="connsiteX10" fmla="*/ 263044 w 279693"/>
                    <a:gd name="connsiteY10" fmla="*/ 79724 h 133019"/>
                    <a:gd name="connsiteX11" fmla="*/ 260225 w 279693"/>
                    <a:gd name="connsiteY11" fmla="*/ 78667 h 133019"/>
                    <a:gd name="connsiteX12" fmla="*/ 18147 w 279693"/>
                    <a:gd name="connsiteY12" fmla="*/ 129232 h 133019"/>
                    <a:gd name="connsiteX13" fmla="*/ 17354 w 279693"/>
                    <a:gd name="connsiteY13" fmla="*/ 130817 h 133019"/>
                    <a:gd name="connsiteX14" fmla="*/ 16385 w 279693"/>
                    <a:gd name="connsiteY14" fmla="*/ 129584 h 133019"/>
                    <a:gd name="connsiteX15" fmla="*/ 0 w 279693"/>
                    <a:gd name="connsiteY15" fmla="*/ 133020 h 133019"/>
                    <a:gd name="connsiteX16" fmla="*/ 22463 w 279693"/>
                    <a:gd name="connsiteY16" fmla="*/ 120511 h 133019"/>
                    <a:gd name="connsiteX17" fmla="*/ 21935 w 279693"/>
                    <a:gd name="connsiteY17" fmla="*/ 121568 h 133019"/>
                    <a:gd name="connsiteX18" fmla="*/ 75760 w 279693"/>
                    <a:gd name="connsiteY18" fmla="*/ 110292 h 133019"/>
                    <a:gd name="connsiteX19" fmla="*/ 22463 w 279693"/>
                    <a:gd name="connsiteY19" fmla="*/ 120511 h 133019"/>
                    <a:gd name="connsiteX20" fmla="*/ 68448 w 279693"/>
                    <a:gd name="connsiteY20" fmla="*/ 8369 h 133019"/>
                    <a:gd name="connsiteX21" fmla="*/ 16385 w 279693"/>
                    <a:gd name="connsiteY21" fmla="*/ 114696 h 133019"/>
                    <a:gd name="connsiteX22" fmla="*/ 17971 w 279693"/>
                    <a:gd name="connsiteY22" fmla="*/ 114432 h 133019"/>
                    <a:gd name="connsiteX23" fmla="*/ 71619 w 279693"/>
                    <a:gd name="connsiteY23" fmla="*/ 9426 h 133019"/>
                    <a:gd name="connsiteX24" fmla="*/ 68448 w 279693"/>
                    <a:gd name="connsiteY24" fmla="*/ 8369 h 133019"/>
                    <a:gd name="connsiteX25" fmla="*/ 77962 w 279693"/>
                    <a:gd name="connsiteY25" fmla="*/ 11893 h 133019"/>
                    <a:gd name="connsiteX26" fmla="*/ 26340 w 279693"/>
                    <a:gd name="connsiteY26" fmla="*/ 112935 h 133019"/>
                    <a:gd name="connsiteX27" fmla="*/ 241285 w 279693"/>
                    <a:gd name="connsiteY27" fmla="*/ 71884 h 133019"/>
                    <a:gd name="connsiteX28" fmla="*/ 77962 w 279693"/>
                    <a:gd name="connsiteY28" fmla="*/ 11893 h 13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9693" h="133019">
                      <a:moveTo>
                        <a:pt x="0" y="133020"/>
                      </a:moveTo>
                      <a:lnTo>
                        <a:pt x="7312" y="117956"/>
                      </a:lnTo>
                      <a:lnTo>
                        <a:pt x="6343" y="116635"/>
                      </a:lnTo>
                      <a:lnTo>
                        <a:pt x="8193" y="116282"/>
                      </a:lnTo>
                      <a:lnTo>
                        <a:pt x="65100" y="0"/>
                      </a:lnTo>
                      <a:lnTo>
                        <a:pt x="260930" y="68007"/>
                      </a:lnTo>
                      <a:lnTo>
                        <a:pt x="263925" y="67479"/>
                      </a:lnTo>
                      <a:lnTo>
                        <a:pt x="263837" y="69064"/>
                      </a:lnTo>
                      <a:lnTo>
                        <a:pt x="279694" y="74614"/>
                      </a:lnTo>
                      <a:lnTo>
                        <a:pt x="263132" y="78050"/>
                      </a:lnTo>
                      <a:lnTo>
                        <a:pt x="263044" y="79724"/>
                      </a:lnTo>
                      <a:lnTo>
                        <a:pt x="260225" y="78667"/>
                      </a:lnTo>
                      <a:lnTo>
                        <a:pt x="18147" y="129232"/>
                      </a:lnTo>
                      <a:lnTo>
                        <a:pt x="17354" y="130817"/>
                      </a:lnTo>
                      <a:lnTo>
                        <a:pt x="16385" y="129584"/>
                      </a:lnTo>
                      <a:lnTo>
                        <a:pt x="0" y="133020"/>
                      </a:lnTo>
                      <a:close/>
                      <a:moveTo>
                        <a:pt x="22463" y="120511"/>
                      </a:moveTo>
                      <a:lnTo>
                        <a:pt x="21935" y="121568"/>
                      </a:lnTo>
                      <a:lnTo>
                        <a:pt x="75760" y="110292"/>
                      </a:lnTo>
                      <a:lnTo>
                        <a:pt x="22463" y="120511"/>
                      </a:lnTo>
                      <a:close/>
                      <a:moveTo>
                        <a:pt x="68448" y="8369"/>
                      </a:moveTo>
                      <a:lnTo>
                        <a:pt x="16385" y="114696"/>
                      </a:lnTo>
                      <a:lnTo>
                        <a:pt x="17971" y="114432"/>
                      </a:lnTo>
                      <a:lnTo>
                        <a:pt x="71619" y="9426"/>
                      </a:lnTo>
                      <a:lnTo>
                        <a:pt x="68448" y="8369"/>
                      </a:lnTo>
                      <a:close/>
                      <a:moveTo>
                        <a:pt x="77962" y="11893"/>
                      </a:moveTo>
                      <a:lnTo>
                        <a:pt x="26340" y="112935"/>
                      </a:lnTo>
                      <a:lnTo>
                        <a:pt x="241285" y="71884"/>
                      </a:lnTo>
                      <a:lnTo>
                        <a:pt x="77962" y="11893"/>
                      </a:lnTo>
                      <a:close/>
                    </a:path>
                  </a:pathLst>
                </a:custGeom>
                <a:grpFill/>
                <a:ln w="8809" cap="flat">
                  <a:noFill/>
                  <a:prstDash val="solid"/>
                  <a:miter/>
                </a:ln>
              </p:spPr>
              <p:txBody>
                <a:bodyPr rtlCol="0" anchor="ctr"/>
                <a:lstStyle/>
                <a:p>
                  <a:endParaRPr lang="en-US" sz="2400"/>
                </a:p>
              </p:txBody>
            </p:sp>
          </p:grpSp>
          <p:grpSp>
            <p:nvGrpSpPr>
              <p:cNvPr id="4534" name="Graphic 4229">
                <a:extLst>
                  <a:ext uri="{FF2B5EF4-FFF2-40B4-BE49-F238E27FC236}">
                    <a16:creationId xmlns:a16="http://schemas.microsoft.com/office/drawing/2014/main" id="{78B44860-C74F-4724-A5FC-669C318DC020}"/>
                  </a:ext>
                </a:extLst>
              </p:cNvPr>
              <p:cNvGrpSpPr/>
              <p:nvPr/>
            </p:nvGrpSpPr>
            <p:grpSpPr>
              <a:xfrm>
                <a:off x="4447965" y="1402145"/>
                <a:ext cx="192570" cy="115313"/>
                <a:chOff x="4447965" y="1402145"/>
                <a:chExt cx="192570" cy="115313"/>
              </a:xfrm>
              <a:grpFill/>
            </p:grpSpPr>
            <p:sp>
              <p:nvSpPr>
                <p:cNvPr id="4535" name="Freeform: Shape 4534">
                  <a:extLst>
                    <a:ext uri="{FF2B5EF4-FFF2-40B4-BE49-F238E27FC236}">
                      <a16:creationId xmlns:a16="http://schemas.microsoft.com/office/drawing/2014/main" id="{74E86D0C-B7ED-4B70-9BC3-C84A6429BAB8}"/>
                    </a:ext>
                  </a:extLst>
                </p:cNvPr>
                <p:cNvSpPr/>
                <p:nvPr/>
              </p:nvSpPr>
              <p:spPr>
                <a:xfrm>
                  <a:off x="4455982" y="1407255"/>
                  <a:ext cx="177594" cy="104653"/>
                </a:xfrm>
                <a:custGeom>
                  <a:avLst/>
                  <a:gdLst>
                    <a:gd name="connsiteX0" fmla="*/ 105535 w 177594"/>
                    <a:gd name="connsiteY0" fmla="*/ 8193 h 104653"/>
                    <a:gd name="connsiteX1" fmla="*/ 10571 w 177594"/>
                    <a:gd name="connsiteY1" fmla="*/ 96461 h 104653"/>
                    <a:gd name="connsiteX2" fmla="*/ 8369 w 177594"/>
                    <a:gd name="connsiteY2" fmla="*/ 90471 h 104653"/>
                    <a:gd name="connsiteX3" fmla="*/ 174687 w 177594"/>
                    <a:gd name="connsiteY3" fmla="*/ 101483 h 104653"/>
                    <a:gd name="connsiteX4" fmla="*/ 173454 w 177594"/>
                    <a:gd name="connsiteY4" fmla="*/ 103861 h 104653"/>
                    <a:gd name="connsiteX5" fmla="*/ 105535 w 177594"/>
                    <a:gd name="connsiteY5" fmla="*/ 8193 h 104653"/>
                    <a:gd name="connsiteX6" fmla="*/ 99545 w 177594"/>
                    <a:gd name="connsiteY6" fmla="*/ 0 h 104653"/>
                    <a:gd name="connsiteX7" fmla="*/ 175745 w 177594"/>
                    <a:gd name="connsiteY7" fmla="*/ 102187 h 104653"/>
                    <a:gd name="connsiteX8" fmla="*/ 177594 w 177594"/>
                    <a:gd name="connsiteY8" fmla="*/ 104654 h 104653"/>
                    <a:gd name="connsiteX9" fmla="*/ 174511 w 177594"/>
                    <a:gd name="connsiteY9" fmla="*/ 104566 h 104653"/>
                    <a:gd name="connsiteX10" fmla="*/ 8016 w 177594"/>
                    <a:gd name="connsiteY10" fmla="*/ 97607 h 104653"/>
                    <a:gd name="connsiteX11" fmla="*/ 0 w 177594"/>
                    <a:gd name="connsiteY11" fmla="*/ 97254 h 104653"/>
                    <a:gd name="connsiteX12" fmla="*/ 5814 w 177594"/>
                    <a:gd name="connsiteY12" fmla="*/ 91616 h 104653"/>
                    <a:gd name="connsiteX13" fmla="*/ 99545 w 177594"/>
                    <a:gd name="connsiteY13" fmla="*/ 0 h 104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594" h="104653">
                      <a:moveTo>
                        <a:pt x="105535" y="8193"/>
                      </a:moveTo>
                      <a:lnTo>
                        <a:pt x="10571" y="96461"/>
                      </a:lnTo>
                      <a:lnTo>
                        <a:pt x="8369" y="90471"/>
                      </a:lnTo>
                      <a:lnTo>
                        <a:pt x="174687" y="101483"/>
                      </a:lnTo>
                      <a:lnTo>
                        <a:pt x="173454" y="103861"/>
                      </a:lnTo>
                      <a:lnTo>
                        <a:pt x="105535" y="8193"/>
                      </a:lnTo>
                      <a:close/>
                      <a:moveTo>
                        <a:pt x="99545" y="0"/>
                      </a:moveTo>
                      <a:lnTo>
                        <a:pt x="175745" y="102187"/>
                      </a:lnTo>
                      <a:lnTo>
                        <a:pt x="177594" y="104654"/>
                      </a:lnTo>
                      <a:lnTo>
                        <a:pt x="174511" y="104566"/>
                      </a:lnTo>
                      <a:lnTo>
                        <a:pt x="8016" y="97607"/>
                      </a:lnTo>
                      <a:lnTo>
                        <a:pt x="0" y="97254"/>
                      </a:lnTo>
                      <a:lnTo>
                        <a:pt x="5814" y="91616"/>
                      </a:lnTo>
                      <a:lnTo>
                        <a:pt x="99545" y="0"/>
                      </a:lnTo>
                      <a:close/>
                    </a:path>
                  </a:pathLst>
                </a:custGeom>
                <a:grpFill/>
                <a:ln w="8809" cap="flat">
                  <a:noFill/>
                  <a:prstDash val="solid"/>
                  <a:miter/>
                </a:ln>
              </p:spPr>
              <p:txBody>
                <a:bodyPr rtlCol="0" anchor="ctr"/>
                <a:lstStyle/>
                <a:p>
                  <a:endParaRPr lang="en-US" sz="2400"/>
                </a:p>
              </p:txBody>
            </p:sp>
            <p:sp>
              <p:nvSpPr>
                <p:cNvPr id="4536" name="Freeform: Shape 4535">
                  <a:extLst>
                    <a:ext uri="{FF2B5EF4-FFF2-40B4-BE49-F238E27FC236}">
                      <a16:creationId xmlns:a16="http://schemas.microsoft.com/office/drawing/2014/main" id="{8C51D2CD-9BAA-44F2-82E5-90B148F19DC6}"/>
                    </a:ext>
                  </a:extLst>
                </p:cNvPr>
                <p:cNvSpPr/>
                <p:nvPr/>
              </p:nvSpPr>
              <p:spPr>
                <a:xfrm>
                  <a:off x="4447965" y="1402145"/>
                  <a:ext cx="192570" cy="115313"/>
                </a:xfrm>
                <a:custGeom>
                  <a:avLst/>
                  <a:gdLst>
                    <a:gd name="connsiteX0" fmla="*/ 181735 w 192570"/>
                    <a:gd name="connsiteY0" fmla="*/ 115313 h 115313"/>
                    <a:gd name="connsiteX1" fmla="*/ 179973 w 192570"/>
                    <a:gd name="connsiteY1" fmla="*/ 112846 h 115313"/>
                    <a:gd name="connsiteX2" fmla="*/ 18763 w 192570"/>
                    <a:gd name="connsiteY2" fmla="*/ 106063 h 115313"/>
                    <a:gd name="connsiteX3" fmla="*/ 17178 w 192570"/>
                    <a:gd name="connsiteY3" fmla="*/ 107561 h 115313"/>
                    <a:gd name="connsiteX4" fmla="*/ 16561 w 192570"/>
                    <a:gd name="connsiteY4" fmla="*/ 105975 h 115313"/>
                    <a:gd name="connsiteX5" fmla="*/ 0 w 192570"/>
                    <a:gd name="connsiteY5" fmla="*/ 105270 h 115313"/>
                    <a:gd name="connsiteX6" fmla="*/ 11980 w 192570"/>
                    <a:gd name="connsiteY6" fmla="*/ 93554 h 115313"/>
                    <a:gd name="connsiteX7" fmla="*/ 11364 w 192570"/>
                    <a:gd name="connsiteY7" fmla="*/ 91880 h 115313"/>
                    <a:gd name="connsiteX8" fmla="*/ 13566 w 192570"/>
                    <a:gd name="connsiteY8" fmla="*/ 92057 h 115313"/>
                    <a:gd name="connsiteX9" fmla="*/ 108001 w 192570"/>
                    <a:gd name="connsiteY9" fmla="*/ 0 h 115313"/>
                    <a:gd name="connsiteX10" fmla="*/ 185170 w 192570"/>
                    <a:gd name="connsiteY10" fmla="*/ 103421 h 115313"/>
                    <a:gd name="connsiteX11" fmla="*/ 188166 w 192570"/>
                    <a:gd name="connsiteY11" fmla="*/ 103597 h 115313"/>
                    <a:gd name="connsiteX12" fmla="*/ 186932 w 192570"/>
                    <a:gd name="connsiteY12" fmla="*/ 105799 h 115313"/>
                    <a:gd name="connsiteX13" fmla="*/ 192570 w 192570"/>
                    <a:gd name="connsiteY13" fmla="*/ 113375 h 115313"/>
                    <a:gd name="connsiteX14" fmla="*/ 183056 w 192570"/>
                    <a:gd name="connsiteY14" fmla="*/ 112935 h 115313"/>
                    <a:gd name="connsiteX15" fmla="*/ 181735 w 192570"/>
                    <a:gd name="connsiteY15" fmla="*/ 115313 h 115313"/>
                    <a:gd name="connsiteX16" fmla="*/ 32418 w 192570"/>
                    <a:gd name="connsiteY16" fmla="*/ 93290 h 115313"/>
                    <a:gd name="connsiteX17" fmla="*/ 172661 w 192570"/>
                    <a:gd name="connsiteY17" fmla="*/ 102540 h 115313"/>
                    <a:gd name="connsiteX18" fmla="*/ 112934 w 192570"/>
                    <a:gd name="connsiteY18" fmla="*/ 18323 h 115313"/>
                    <a:gd name="connsiteX19" fmla="*/ 32418 w 192570"/>
                    <a:gd name="connsiteY19" fmla="*/ 93290 h 115313"/>
                    <a:gd name="connsiteX20" fmla="*/ 22552 w 192570"/>
                    <a:gd name="connsiteY20" fmla="*/ 92673 h 115313"/>
                    <a:gd name="connsiteX21" fmla="*/ 23168 w 192570"/>
                    <a:gd name="connsiteY21" fmla="*/ 92673 h 115313"/>
                    <a:gd name="connsiteX22" fmla="*/ 109058 w 192570"/>
                    <a:gd name="connsiteY22" fmla="*/ 12773 h 115313"/>
                    <a:gd name="connsiteX23" fmla="*/ 107032 w 192570"/>
                    <a:gd name="connsiteY23" fmla="*/ 10131 h 115313"/>
                    <a:gd name="connsiteX24" fmla="*/ 22552 w 192570"/>
                    <a:gd name="connsiteY24" fmla="*/ 92673 h 115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2570" h="115313">
                      <a:moveTo>
                        <a:pt x="181735" y="115313"/>
                      </a:moveTo>
                      <a:lnTo>
                        <a:pt x="179973" y="112846"/>
                      </a:lnTo>
                      <a:lnTo>
                        <a:pt x="18763" y="106063"/>
                      </a:lnTo>
                      <a:lnTo>
                        <a:pt x="17178" y="107561"/>
                      </a:lnTo>
                      <a:lnTo>
                        <a:pt x="16561" y="105975"/>
                      </a:lnTo>
                      <a:lnTo>
                        <a:pt x="0" y="105270"/>
                      </a:lnTo>
                      <a:lnTo>
                        <a:pt x="11980" y="93554"/>
                      </a:lnTo>
                      <a:lnTo>
                        <a:pt x="11364" y="91880"/>
                      </a:lnTo>
                      <a:lnTo>
                        <a:pt x="13566" y="92057"/>
                      </a:lnTo>
                      <a:lnTo>
                        <a:pt x="108001" y="0"/>
                      </a:lnTo>
                      <a:lnTo>
                        <a:pt x="185170" y="103421"/>
                      </a:lnTo>
                      <a:lnTo>
                        <a:pt x="188166" y="103597"/>
                      </a:lnTo>
                      <a:lnTo>
                        <a:pt x="186932" y="105799"/>
                      </a:lnTo>
                      <a:lnTo>
                        <a:pt x="192570" y="113375"/>
                      </a:lnTo>
                      <a:lnTo>
                        <a:pt x="183056" y="112935"/>
                      </a:lnTo>
                      <a:lnTo>
                        <a:pt x="181735" y="115313"/>
                      </a:lnTo>
                      <a:close/>
                      <a:moveTo>
                        <a:pt x="32418" y="93290"/>
                      </a:moveTo>
                      <a:lnTo>
                        <a:pt x="172661" y="102540"/>
                      </a:lnTo>
                      <a:lnTo>
                        <a:pt x="112934" y="18323"/>
                      </a:lnTo>
                      <a:lnTo>
                        <a:pt x="32418" y="93290"/>
                      </a:lnTo>
                      <a:close/>
                      <a:moveTo>
                        <a:pt x="22552" y="92673"/>
                      </a:moveTo>
                      <a:lnTo>
                        <a:pt x="23168" y="92673"/>
                      </a:lnTo>
                      <a:lnTo>
                        <a:pt x="109058" y="12773"/>
                      </a:lnTo>
                      <a:lnTo>
                        <a:pt x="107032" y="10131"/>
                      </a:lnTo>
                      <a:lnTo>
                        <a:pt x="22552" y="92673"/>
                      </a:lnTo>
                      <a:close/>
                    </a:path>
                  </a:pathLst>
                </a:custGeom>
                <a:grpFill/>
                <a:ln w="8809" cap="flat">
                  <a:noFill/>
                  <a:prstDash val="solid"/>
                  <a:miter/>
                </a:ln>
              </p:spPr>
              <p:txBody>
                <a:bodyPr rtlCol="0" anchor="ctr"/>
                <a:lstStyle/>
                <a:p>
                  <a:endParaRPr lang="en-US" sz="2400"/>
                </a:p>
              </p:txBody>
            </p:sp>
          </p:grpSp>
          <p:grpSp>
            <p:nvGrpSpPr>
              <p:cNvPr id="4537" name="Graphic 4229">
                <a:extLst>
                  <a:ext uri="{FF2B5EF4-FFF2-40B4-BE49-F238E27FC236}">
                    <a16:creationId xmlns:a16="http://schemas.microsoft.com/office/drawing/2014/main" id="{78B44860-C74F-4724-A5FC-669C318DC020}"/>
                  </a:ext>
                </a:extLst>
              </p:cNvPr>
              <p:cNvGrpSpPr/>
              <p:nvPr/>
            </p:nvGrpSpPr>
            <p:grpSpPr>
              <a:xfrm>
                <a:off x="4563983" y="1375718"/>
                <a:ext cx="205431" cy="142269"/>
                <a:chOff x="4563983" y="1375718"/>
                <a:chExt cx="205431" cy="142269"/>
              </a:xfrm>
              <a:grpFill/>
            </p:grpSpPr>
            <p:sp>
              <p:nvSpPr>
                <p:cNvPr id="4538" name="Freeform: Shape 4537">
                  <a:extLst>
                    <a:ext uri="{FF2B5EF4-FFF2-40B4-BE49-F238E27FC236}">
                      <a16:creationId xmlns:a16="http://schemas.microsoft.com/office/drawing/2014/main" id="{70C7CF2C-A21C-4807-B98F-7872282B4F66}"/>
                    </a:ext>
                  </a:extLst>
                </p:cNvPr>
                <p:cNvSpPr/>
                <p:nvPr/>
              </p:nvSpPr>
              <p:spPr>
                <a:xfrm>
                  <a:off x="4569357" y="1380210"/>
                  <a:ext cx="190984" cy="132138"/>
                </a:xfrm>
                <a:custGeom>
                  <a:avLst/>
                  <a:gdLst>
                    <a:gd name="connsiteX0" fmla="*/ 0 w 190984"/>
                    <a:gd name="connsiteY0" fmla="*/ 21847 h 132138"/>
                    <a:gd name="connsiteX1" fmla="*/ 2026 w 190984"/>
                    <a:gd name="connsiteY1" fmla="*/ 21583 h 132138"/>
                    <a:gd name="connsiteX2" fmla="*/ 182175 w 190984"/>
                    <a:gd name="connsiteY2" fmla="*/ 969 h 132138"/>
                    <a:gd name="connsiteX3" fmla="*/ 190984 w 190984"/>
                    <a:gd name="connsiteY3" fmla="*/ 0 h 132138"/>
                    <a:gd name="connsiteX4" fmla="*/ 184818 w 190984"/>
                    <a:gd name="connsiteY4" fmla="*/ 6255 h 132138"/>
                    <a:gd name="connsiteX5" fmla="*/ 62017 w 190984"/>
                    <a:gd name="connsiteY5" fmla="*/ 130906 h 132138"/>
                    <a:gd name="connsiteX6" fmla="*/ 60783 w 190984"/>
                    <a:gd name="connsiteY6" fmla="*/ 132139 h 132138"/>
                    <a:gd name="connsiteX7" fmla="*/ 59991 w 190984"/>
                    <a:gd name="connsiteY7" fmla="*/ 130641 h 132138"/>
                    <a:gd name="connsiteX8" fmla="*/ 2643 w 190984"/>
                    <a:gd name="connsiteY8" fmla="*/ 26604 h 132138"/>
                    <a:gd name="connsiteX9" fmla="*/ 0 w 190984"/>
                    <a:gd name="connsiteY9" fmla="*/ 21847 h 132138"/>
                    <a:gd name="connsiteX10" fmla="*/ 5462 w 190984"/>
                    <a:gd name="connsiteY10" fmla="*/ 31361 h 132138"/>
                    <a:gd name="connsiteX11" fmla="*/ 62281 w 190984"/>
                    <a:gd name="connsiteY11" fmla="*/ 129408 h 132138"/>
                    <a:gd name="connsiteX12" fmla="*/ 60255 w 190984"/>
                    <a:gd name="connsiteY12" fmla="*/ 129144 h 132138"/>
                    <a:gd name="connsiteX13" fmla="*/ 180325 w 190984"/>
                    <a:gd name="connsiteY13" fmla="*/ 1938 h 132138"/>
                    <a:gd name="connsiteX14" fmla="*/ 182968 w 190984"/>
                    <a:gd name="connsiteY14" fmla="*/ 7224 h 132138"/>
                    <a:gd name="connsiteX15" fmla="*/ 5462 w 190984"/>
                    <a:gd name="connsiteY15" fmla="*/ 31361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0984" h="132138">
                      <a:moveTo>
                        <a:pt x="0" y="21847"/>
                      </a:moveTo>
                      <a:lnTo>
                        <a:pt x="2026" y="21583"/>
                      </a:lnTo>
                      <a:lnTo>
                        <a:pt x="182175" y="969"/>
                      </a:lnTo>
                      <a:lnTo>
                        <a:pt x="190984" y="0"/>
                      </a:lnTo>
                      <a:lnTo>
                        <a:pt x="184818" y="6255"/>
                      </a:lnTo>
                      <a:lnTo>
                        <a:pt x="62017" y="130906"/>
                      </a:lnTo>
                      <a:lnTo>
                        <a:pt x="60783" y="132139"/>
                      </a:lnTo>
                      <a:lnTo>
                        <a:pt x="59991" y="130641"/>
                      </a:lnTo>
                      <a:lnTo>
                        <a:pt x="2643" y="26604"/>
                      </a:lnTo>
                      <a:lnTo>
                        <a:pt x="0" y="21847"/>
                      </a:lnTo>
                      <a:close/>
                      <a:moveTo>
                        <a:pt x="5462" y="31361"/>
                      </a:moveTo>
                      <a:lnTo>
                        <a:pt x="62281" y="129408"/>
                      </a:lnTo>
                      <a:lnTo>
                        <a:pt x="60255" y="129144"/>
                      </a:lnTo>
                      <a:lnTo>
                        <a:pt x="180325" y="1938"/>
                      </a:lnTo>
                      <a:lnTo>
                        <a:pt x="182968" y="7224"/>
                      </a:lnTo>
                      <a:lnTo>
                        <a:pt x="5462" y="31361"/>
                      </a:lnTo>
                      <a:close/>
                    </a:path>
                  </a:pathLst>
                </a:custGeom>
                <a:grpFill/>
                <a:ln w="8809" cap="flat">
                  <a:noFill/>
                  <a:prstDash val="solid"/>
                  <a:miter/>
                </a:ln>
              </p:spPr>
              <p:txBody>
                <a:bodyPr rtlCol="0" anchor="ctr"/>
                <a:lstStyle/>
                <a:p>
                  <a:endParaRPr lang="en-US" sz="2400"/>
                </a:p>
              </p:txBody>
            </p:sp>
            <p:sp>
              <p:nvSpPr>
                <p:cNvPr id="4539" name="Freeform: Shape 4538">
                  <a:extLst>
                    <a:ext uri="{FF2B5EF4-FFF2-40B4-BE49-F238E27FC236}">
                      <a16:creationId xmlns:a16="http://schemas.microsoft.com/office/drawing/2014/main" id="{13E449A5-15DD-4B42-92FE-67EA69F9FD72}"/>
                    </a:ext>
                  </a:extLst>
                </p:cNvPr>
                <p:cNvSpPr/>
                <p:nvPr/>
              </p:nvSpPr>
              <p:spPr>
                <a:xfrm>
                  <a:off x="4563983" y="1375718"/>
                  <a:ext cx="205431" cy="142269"/>
                </a:xfrm>
                <a:custGeom>
                  <a:avLst/>
                  <a:gdLst>
                    <a:gd name="connsiteX0" fmla="*/ 65453 w 205431"/>
                    <a:gd name="connsiteY0" fmla="*/ 142269 h 142269"/>
                    <a:gd name="connsiteX1" fmla="*/ 62369 w 205431"/>
                    <a:gd name="connsiteY1" fmla="*/ 136720 h 142269"/>
                    <a:gd name="connsiteX2" fmla="*/ 58581 w 205431"/>
                    <a:gd name="connsiteY2" fmla="*/ 136191 h 142269"/>
                    <a:gd name="connsiteX3" fmla="*/ 60783 w 205431"/>
                    <a:gd name="connsiteY3" fmla="*/ 133812 h 142269"/>
                    <a:gd name="connsiteX4" fmla="*/ 0 w 205431"/>
                    <a:gd name="connsiteY4" fmla="*/ 23521 h 142269"/>
                    <a:gd name="connsiteX5" fmla="*/ 184818 w 205431"/>
                    <a:gd name="connsiteY5" fmla="*/ 2378 h 142269"/>
                    <a:gd name="connsiteX6" fmla="*/ 186492 w 205431"/>
                    <a:gd name="connsiteY6" fmla="*/ 617 h 142269"/>
                    <a:gd name="connsiteX7" fmla="*/ 187284 w 205431"/>
                    <a:gd name="connsiteY7" fmla="*/ 2114 h 142269"/>
                    <a:gd name="connsiteX8" fmla="*/ 205431 w 205431"/>
                    <a:gd name="connsiteY8" fmla="*/ 0 h 142269"/>
                    <a:gd name="connsiteX9" fmla="*/ 192658 w 205431"/>
                    <a:gd name="connsiteY9" fmla="*/ 12950 h 142269"/>
                    <a:gd name="connsiteX10" fmla="*/ 193363 w 205431"/>
                    <a:gd name="connsiteY10" fmla="*/ 14359 h 142269"/>
                    <a:gd name="connsiteX11" fmla="*/ 190896 w 205431"/>
                    <a:gd name="connsiteY11" fmla="*/ 14711 h 142269"/>
                    <a:gd name="connsiteX12" fmla="*/ 72148 w 205431"/>
                    <a:gd name="connsiteY12" fmla="*/ 135222 h 142269"/>
                    <a:gd name="connsiteX13" fmla="*/ 73821 w 205431"/>
                    <a:gd name="connsiteY13" fmla="*/ 138041 h 142269"/>
                    <a:gd name="connsiteX14" fmla="*/ 69857 w 205431"/>
                    <a:gd name="connsiteY14" fmla="*/ 137512 h 142269"/>
                    <a:gd name="connsiteX15" fmla="*/ 65453 w 205431"/>
                    <a:gd name="connsiteY15" fmla="*/ 142269 h 142269"/>
                    <a:gd name="connsiteX16" fmla="*/ 16209 w 205431"/>
                    <a:gd name="connsiteY16" fmla="*/ 38496 h 142269"/>
                    <a:gd name="connsiteX17" fmla="*/ 67390 w 205431"/>
                    <a:gd name="connsiteY17" fmla="*/ 126853 h 142269"/>
                    <a:gd name="connsiteX18" fmla="*/ 170547 w 205431"/>
                    <a:gd name="connsiteY18" fmla="*/ 17530 h 142269"/>
                    <a:gd name="connsiteX19" fmla="*/ 16209 w 205431"/>
                    <a:gd name="connsiteY19" fmla="*/ 38496 h 142269"/>
                    <a:gd name="connsiteX20" fmla="*/ 10835 w 205431"/>
                    <a:gd name="connsiteY20" fmla="*/ 29070 h 142269"/>
                    <a:gd name="connsiteX21" fmla="*/ 12509 w 205431"/>
                    <a:gd name="connsiteY21" fmla="*/ 32154 h 142269"/>
                    <a:gd name="connsiteX22" fmla="*/ 165349 w 205431"/>
                    <a:gd name="connsiteY22" fmla="*/ 11364 h 142269"/>
                    <a:gd name="connsiteX23" fmla="*/ 10835 w 205431"/>
                    <a:gd name="connsiteY23" fmla="*/ 29070 h 142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5431" h="142269">
                      <a:moveTo>
                        <a:pt x="65453" y="142269"/>
                      </a:moveTo>
                      <a:lnTo>
                        <a:pt x="62369" y="136720"/>
                      </a:lnTo>
                      <a:lnTo>
                        <a:pt x="58581" y="136191"/>
                      </a:lnTo>
                      <a:lnTo>
                        <a:pt x="60783" y="133812"/>
                      </a:lnTo>
                      <a:lnTo>
                        <a:pt x="0" y="23521"/>
                      </a:lnTo>
                      <a:lnTo>
                        <a:pt x="184818" y="2378"/>
                      </a:lnTo>
                      <a:lnTo>
                        <a:pt x="186492" y="617"/>
                      </a:lnTo>
                      <a:lnTo>
                        <a:pt x="187284" y="2114"/>
                      </a:lnTo>
                      <a:lnTo>
                        <a:pt x="205431" y="0"/>
                      </a:lnTo>
                      <a:lnTo>
                        <a:pt x="192658" y="12950"/>
                      </a:lnTo>
                      <a:lnTo>
                        <a:pt x="193363" y="14359"/>
                      </a:lnTo>
                      <a:lnTo>
                        <a:pt x="190896" y="14711"/>
                      </a:lnTo>
                      <a:lnTo>
                        <a:pt x="72148" y="135222"/>
                      </a:lnTo>
                      <a:lnTo>
                        <a:pt x="73821" y="138041"/>
                      </a:lnTo>
                      <a:lnTo>
                        <a:pt x="69857" y="137512"/>
                      </a:lnTo>
                      <a:lnTo>
                        <a:pt x="65453" y="142269"/>
                      </a:lnTo>
                      <a:close/>
                      <a:moveTo>
                        <a:pt x="16209" y="38496"/>
                      </a:moveTo>
                      <a:lnTo>
                        <a:pt x="67390" y="126853"/>
                      </a:lnTo>
                      <a:lnTo>
                        <a:pt x="170547" y="17530"/>
                      </a:lnTo>
                      <a:lnTo>
                        <a:pt x="16209" y="38496"/>
                      </a:lnTo>
                      <a:close/>
                      <a:moveTo>
                        <a:pt x="10835" y="29070"/>
                      </a:moveTo>
                      <a:lnTo>
                        <a:pt x="12509" y="32154"/>
                      </a:lnTo>
                      <a:lnTo>
                        <a:pt x="165349" y="11364"/>
                      </a:lnTo>
                      <a:lnTo>
                        <a:pt x="10835" y="29070"/>
                      </a:lnTo>
                      <a:close/>
                    </a:path>
                  </a:pathLst>
                </a:custGeom>
                <a:grpFill/>
                <a:ln w="8809" cap="flat">
                  <a:noFill/>
                  <a:prstDash val="solid"/>
                  <a:miter/>
                </a:ln>
              </p:spPr>
              <p:txBody>
                <a:bodyPr rtlCol="0" anchor="ctr"/>
                <a:lstStyle/>
                <a:p>
                  <a:endParaRPr lang="en-US" sz="2400"/>
                </a:p>
              </p:txBody>
            </p:sp>
          </p:grpSp>
          <p:grpSp>
            <p:nvGrpSpPr>
              <p:cNvPr id="4540" name="Graphic 4229">
                <a:extLst>
                  <a:ext uri="{FF2B5EF4-FFF2-40B4-BE49-F238E27FC236}">
                    <a16:creationId xmlns:a16="http://schemas.microsoft.com/office/drawing/2014/main" id="{78B44860-C74F-4724-A5FC-669C318DC020}"/>
                  </a:ext>
                </a:extLst>
              </p:cNvPr>
              <p:cNvGrpSpPr/>
              <p:nvPr/>
            </p:nvGrpSpPr>
            <p:grpSpPr>
              <a:xfrm>
                <a:off x="4712243" y="1375806"/>
                <a:ext cx="215386" cy="208603"/>
                <a:chOff x="4712243" y="1375806"/>
                <a:chExt cx="215386" cy="208603"/>
              </a:xfrm>
              <a:grpFill/>
            </p:grpSpPr>
            <p:sp>
              <p:nvSpPr>
                <p:cNvPr id="4541" name="Freeform: Shape 4540">
                  <a:extLst>
                    <a:ext uri="{FF2B5EF4-FFF2-40B4-BE49-F238E27FC236}">
                      <a16:creationId xmlns:a16="http://schemas.microsoft.com/office/drawing/2014/main" id="{5CFE568D-DE7E-4187-9F84-B8DBD16E3E2E}"/>
                    </a:ext>
                  </a:extLst>
                </p:cNvPr>
                <p:cNvSpPr/>
                <p:nvPr/>
              </p:nvSpPr>
              <p:spPr>
                <a:xfrm>
                  <a:off x="4717176" y="1379241"/>
                  <a:ext cx="201908" cy="195653"/>
                </a:xfrm>
                <a:custGeom>
                  <a:avLst/>
                  <a:gdLst>
                    <a:gd name="connsiteX0" fmla="*/ 191337 w 201908"/>
                    <a:gd name="connsiteY0" fmla="*/ 10131 h 195653"/>
                    <a:gd name="connsiteX1" fmla="*/ 34797 w 201908"/>
                    <a:gd name="connsiteY1" fmla="*/ 8809 h 195653"/>
                    <a:gd name="connsiteX2" fmla="*/ 38496 w 201908"/>
                    <a:gd name="connsiteY2" fmla="*/ 5726 h 195653"/>
                    <a:gd name="connsiteX3" fmla="*/ 5462 w 201908"/>
                    <a:gd name="connsiteY3" fmla="*/ 189839 h 195653"/>
                    <a:gd name="connsiteX4" fmla="*/ 1762 w 201908"/>
                    <a:gd name="connsiteY4" fmla="*/ 187901 h 195653"/>
                    <a:gd name="connsiteX5" fmla="*/ 191337 w 201908"/>
                    <a:gd name="connsiteY5" fmla="*/ 10131 h 195653"/>
                    <a:gd name="connsiteX6" fmla="*/ 201908 w 201908"/>
                    <a:gd name="connsiteY6" fmla="*/ 0 h 195653"/>
                    <a:gd name="connsiteX7" fmla="*/ 4757 w 201908"/>
                    <a:gd name="connsiteY7" fmla="*/ 191073 h 195653"/>
                    <a:gd name="connsiteX8" fmla="*/ 0 w 201908"/>
                    <a:gd name="connsiteY8" fmla="*/ 195653 h 195653"/>
                    <a:gd name="connsiteX9" fmla="*/ 1057 w 201908"/>
                    <a:gd name="connsiteY9" fmla="*/ 189135 h 195653"/>
                    <a:gd name="connsiteX10" fmla="*/ 31009 w 201908"/>
                    <a:gd name="connsiteY10" fmla="*/ 4493 h 195653"/>
                    <a:gd name="connsiteX11" fmla="*/ 31537 w 201908"/>
                    <a:gd name="connsiteY11" fmla="*/ 1410 h 195653"/>
                    <a:gd name="connsiteX12" fmla="*/ 34708 w 201908"/>
                    <a:gd name="connsiteY12" fmla="*/ 1410 h 195653"/>
                    <a:gd name="connsiteX13" fmla="*/ 201908 w 201908"/>
                    <a:gd name="connsiteY13" fmla="*/ 0 h 19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908" h="195653">
                      <a:moveTo>
                        <a:pt x="191337" y="10131"/>
                      </a:moveTo>
                      <a:lnTo>
                        <a:pt x="34797" y="8809"/>
                      </a:lnTo>
                      <a:lnTo>
                        <a:pt x="38496" y="5726"/>
                      </a:lnTo>
                      <a:lnTo>
                        <a:pt x="5462" y="189839"/>
                      </a:lnTo>
                      <a:lnTo>
                        <a:pt x="1762" y="187901"/>
                      </a:lnTo>
                      <a:lnTo>
                        <a:pt x="191337" y="10131"/>
                      </a:lnTo>
                      <a:close/>
                      <a:moveTo>
                        <a:pt x="201908" y="0"/>
                      </a:moveTo>
                      <a:lnTo>
                        <a:pt x="4757" y="191073"/>
                      </a:lnTo>
                      <a:lnTo>
                        <a:pt x="0" y="195653"/>
                      </a:lnTo>
                      <a:lnTo>
                        <a:pt x="1057" y="189135"/>
                      </a:lnTo>
                      <a:lnTo>
                        <a:pt x="31009" y="4493"/>
                      </a:lnTo>
                      <a:lnTo>
                        <a:pt x="31537" y="1410"/>
                      </a:lnTo>
                      <a:lnTo>
                        <a:pt x="34708" y="1410"/>
                      </a:lnTo>
                      <a:lnTo>
                        <a:pt x="201908" y="0"/>
                      </a:lnTo>
                      <a:close/>
                    </a:path>
                  </a:pathLst>
                </a:custGeom>
                <a:grpFill/>
                <a:ln w="8809" cap="flat">
                  <a:noFill/>
                  <a:prstDash val="solid"/>
                  <a:miter/>
                </a:ln>
              </p:spPr>
              <p:txBody>
                <a:bodyPr rtlCol="0" anchor="ctr"/>
                <a:lstStyle/>
                <a:p>
                  <a:endParaRPr lang="en-US" sz="2400"/>
                </a:p>
              </p:txBody>
            </p:sp>
            <p:sp>
              <p:nvSpPr>
                <p:cNvPr id="4542" name="Freeform: Shape 4541">
                  <a:extLst>
                    <a:ext uri="{FF2B5EF4-FFF2-40B4-BE49-F238E27FC236}">
                      <a16:creationId xmlns:a16="http://schemas.microsoft.com/office/drawing/2014/main" id="{55CD4186-38BB-4E9C-9F2F-5DD378FA2179}"/>
                    </a:ext>
                  </a:extLst>
                </p:cNvPr>
                <p:cNvSpPr/>
                <p:nvPr/>
              </p:nvSpPr>
              <p:spPr>
                <a:xfrm>
                  <a:off x="4712243" y="1375806"/>
                  <a:ext cx="215386" cy="208603"/>
                </a:xfrm>
                <a:custGeom>
                  <a:avLst/>
                  <a:gdLst>
                    <a:gd name="connsiteX0" fmla="*/ 0 w 215386"/>
                    <a:gd name="connsiteY0" fmla="*/ 208603 h 208603"/>
                    <a:gd name="connsiteX1" fmla="*/ 2555 w 215386"/>
                    <a:gd name="connsiteY1" fmla="*/ 192923 h 208603"/>
                    <a:gd name="connsiteX2" fmla="*/ 969 w 215386"/>
                    <a:gd name="connsiteY2" fmla="*/ 192042 h 208603"/>
                    <a:gd name="connsiteX3" fmla="*/ 2995 w 215386"/>
                    <a:gd name="connsiteY3" fmla="*/ 190104 h 208603"/>
                    <a:gd name="connsiteX4" fmla="*/ 31361 w 215386"/>
                    <a:gd name="connsiteY4" fmla="*/ 15504 h 208603"/>
                    <a:gd name="connsiteX5" fmla="*/ 30568 w 215386"/>
                    <a:gd name="connsiteY5" fmla="*/ 15504 h 208603"/>
                    <a:gd name="connsiteX6" fmla="*/ 31537 w 215386"/>
                    <a:gd name="connsiteY6" fmla="*/ 14711 h 208603"/>
                    <a:gd name="connsiteX7" fmla="*/ 33740 w 215386"/>
                    <a:gd name="connsiteY7" fmla="*/ 1410 h 208603"/>
                    <a:gd name="connsiteX8" fmla="*/ 47482 w 215386"/>
                    <a:gd name="connsiteY8" fmla="*/ 1321 h 208603"/>
                    <a:gd name="connsiteX9" fmla="*/ 48451 w 215386"/>
                    <a:gd name="connsiteY9" fmla="*/ 529 h 208603"/>
                    <a:gd name="connsiteX10" fmla="*/ 48275 w 215386"/>
                    <a:gd name="connsiteY10" fmla="*/ 1321 h 208603"/>
                    <a:gd name="connsiteX11" fmla="*/ 215386 w 215386"/>
                    <a:gd name="connsiteY11" fmla="*/ 0 h 208603"/>
                    <a:gd name="connsiteX12" fmla="*/ 204815 w 215386"/>
                    <a:gd name="connsiteY12" fmla="*/ 10219 h 208603"/>
                    <a:gd name="connsiteX13" fmla="*/ 204815 w 215386"/>
                    <a:gd name="connsiteY13" fmla="*/ 10219 h 208603"/>
                    <a:gd name="connsiteX14" fmla="*/ 204023 w 215386"/>
                    <a:gd name="connsiteY14" fmla="*/ 10924 h 208603"/>
                    <a:gd name="connsiteX15" fmla="*/ 13478 w 215386"/>
                    <a:gd name="connsiteY15" fmla="*/ 195653 h 208603"/>
                    <a:gd name="connsiteX16" fmla="*/ 12950 w 215386"/>
                    <a:gd name="connsiteY16" fmla="*/ 198384 h 208603"/>
                    <a:gd name="connsiteX17" fmla="*/ 11452 w 215386"/>
                    <a:gd name="connsiteY17" fmla="*/ 197591 h 208603"/>
                    <a:gd name="connsiteX18" fmla="*/ 0 w 215386"/>
                    <a:gd name="connsiteY18" fmla="*/ 208603 h 208603"/>
                    <a:gd name="connsiteX19" fmla="*/ 45632 w 215386"/>
                    <a:gd name="connsiteY19" fmla="*/ 15680 h 208603"/>
                    <a:gd name="connsiteX20" fmla="*/ 16650 w 215386"/>
                    <a:gd name="connsiteY20" fmla="*/ 177330 h 208603"/>
                    <a:gd name="connsiteX21" fmla="*/ 187813 w 215386"/>
                    <a:gd name="connsiteY21" fmla="*/ 16826 h 208603"/>
                    <a:gd name="connsiteX22" fmla="*/ 45632 w 215386"/>
                    <a:gd name="connsiteY22" fmla="*/ 15680 h 208603"/>
                    <a:gd name="connsiteX23" fmla="*/ 38144 w 215386"/>
                    <a:gd name="connsiteY23" fmla="*/ 15592 h 208603"/>
                    <a:gd name="connsiteX24" fmla="*/ 32330 w 215386"/>
                    <a:gd name="connsiteY24" fmla="*/ 51270 h 208603"/>
                    <a:gd name="connsiteX25" fmla="*/ 38761 w 215386"/>
                    <a:gd name="connsiteY25" fmla="*/ 15592 h 208603"/>
                    <a:gd name="connsiteX26" fmla="*/ 38144 w 215386"/>
                    <a:gd name="connsiteY26" fmla="*/ 15592 h 208603"/>
                    <a:gd name="connsiteX27" fmla="*/ 46865 w 215386"/>
                    <a:gd name="connsiteY27" fmla="*/ 8897 h 208603"/>
                    <a:gd name="connsiteX28" fmla="*/ 195125 w 215386"/>
                    <a:gd name="connsiteY28" fmla="*/ 10131 h 208603"/>
                    <a:gd name="connsiteX29" fmla="*/ 198561 w 215386"/>
                    <a:gd name="connsiteY29" fmla="*/ 6871 h 208603"/>
                    <a:gd name="connsiteX30" fmla="*/ 47130 w 215386"/>
                    <a:gd name="connsiteY30" fmla="*/ 8105 h 208603"/>
                    <a:gd name="connsiteX31" fmla="*/ 46865 w 215386"/>
                    <a:gd name="connsiteY31" fmla="*/ 8897 h 2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5386" h="208603">
                      <a:moveTo>
                        <a:pt x="0" y="208603"/>
                      </a:moveTo>
                      <a:lnTo>
                        <a:pt x="2555" y="192923"/>
                      </a:lnTo>
                      <a:lnTo>
                        <a:pt x="969" y="192042"/>
                      </a:lnTo>
                      <a:lnTo>
                        <a:pt x="2995" y="190104"/>
                      </a:lnTo>
                      <a:lnTo>
                        <a:pt x="31361" y="15504"/>
                      </a:lnTo>
                      <a:lnTo>
                        <a:pt x="30568" y="15504"/>
                      </a:lnTo>
                      <a:lnTo>
                        <a:pt x="31537" y="14711"/>
                      </a:lnTo>
                      <a:lnTo>
                        <a:pt x="33740" y="1410"/>
                      </a:lnTo>
                      <a:lnTo>
                        <a:pt x="47482" y="1321"/>
                      </a:lnTo>
                      <a:lnTo>
                        <a:pt x="48451" y="529"/>
                      </a:lnTo>
                      <a:lnTo>
                        <a:pt x="48275" y="1321"/>
                      </a:lnTo>
                      <a:lnTo>
                        <a:pt x="215386" y="0"/>
                      </a:lnTo>
                      <a:lnTo>
                        <a:pt x="204815" y="10219"/>
                      </a:lnTo>
                      <a:lnTo>
                        <a:pt x="204815" y="10219"/>
                      </a:lnTo>
                      <a:lnTo>
                        <a:pt x="204023" y="10924"/>
                      </a:lnTo>
                      <a:lnTo>
                        <a:pt x="13478" y="195653"/>
                      </a:lnTo>
                      <a:lnTo>
                        <a:pt x="12950" y="198384"/>
                      </a:lnTo>
                      <a:lnTo>
                        <a:pt x="11452" y="197591"/>
                      </a:lnTo>
                      <a:lnTo>
                        <a:pt x="0" y="208603"/>
                      </a:lnTo>
                      <a:close/>
                      <a:moveTo>
                        <a:pt x="45632" y="15680"/>
                      </a:moveTo>
                      <a:lnTo>
                        <a:pt x="16650" y="177330"/>
                      </a:lnTo>
                      <a:lnTo>
                        <a:pt x="187813" y="16826"/>
                      </a:lnTo>
                      <a:lnTo>
                        <a:pt x="45632" y="15680"/>
                      </a:lnTo>
                      <a:close/>
                      <a:moveTo>
                        <a:pt x="38144" y="15592"/>
                      </a:moveTo>
                      <a:lnTo>
                        <a:pt x="32330" y="51270"/>
                      </a:lnTo>
                      <a:lnTo>
                        <a:pt x="38761" y="15592"/>
                      </a:lnTo>
                      <a:lnTo>
                        <a:pt x="38144" y="15592"/>
                      </a:lnTo>
                      <a:close/>
                      <a:moveTo>
                        <a:pt x="46865" y="8897"/>
                      </a:moveTo>
                      <a:lnTo>
                        <a:pt x="195125" y="10131"/>
                      </a:lnTo>
                      <a:lnTo>
                        <a:pt x="198561" y="6871"/>
                      </a:lnTo>
                      <a:lnTo>
                        <a:pt x="47130" y="8105"/>
                      </a:lnTo>
                      <a:lnTo>
                        <a:pt x="46865" y="8897"/>
                      </a:lnTo>
                      <a:close/>
                    </a:path>
                  </a:pathLst>
                </a:custGeom>
                <a:grpFill/>
                <a:ln w="8809" cap="flat">
                  <a:noFill/>
                  <a:prstDash val="solid"/>
                  <a:miter/>
                </a:ln>
              </p:spPr>
              <p:txBody>
                <a:bodyPr rtlCol="0" anchor="ctr"/>
                <a:lstStyle/>
                <a:p>
                  <a:endParaRPr lang="en-US" sz="2400"/>
                </a:p>
              </p:txBody>
            </p:sp>
          </p:grpSp>
          <p:grpSp>
            <p:nvGrpSpPr>
              <p:cNvPr id="4543" name="Graphic 4229">
                <a:extLst>
                  <a:ext uri="{FF2B5EF4-FFF2-40B4-BE49-F238E27FC236}">
                    <a16:creationId xmlns:a16="http://schemas.microsoft.com/office/drawing/2014/main" id="{78B44860-C74F-4724-A5FC-669C318DC020}"/>
                  </a:ext>
                </a:extLst>
              </p:cNvPr>
              <p:cNvGrpSpPr/>
              <p:nvPr/>
            </p:nvGrpSpPr>
            <p:grpSpPr>
              <a:xfrm>
                <a:off x="4796988" y="1371137"/>
                <a:ext cx="263396" cy="146057"/>
                <a:chOff x="4796988" y="1371137"/>
                <a:chExt cx="263396" cy="146057"/>
              </a:xfrm>
              <a:grpFill/>
            </p:grpSpPr>
            <p:sp>
              <p:nvSpPr>
                <p:cNvPr id="4544" name="Freeform: Shape 4543">
                  <a:extLst>
                    <a:ext uri="{FF2B5EF4-FFF2-40B4-BE49-F238E27FC236}">
                      <a16:creationId xmlns:a16="http://schemas.microsoft.com/office/drawing/2014/main" id="{9688838B-612D-4492-81E7-80C67B25FFF2}"/>
                    </a:ext>
                  </a:extLst>
                </p:cNvPr>
                <p:cNvSpPr/>
                <p:nvPr/>
              </p:nvSpPr>
              <p:spPr>
                <a:xfrm>
                  <a:off x="4807471" y="1374749"/>
                  <a:ext cx="247804" cy="137336"/>
                </a:xfrm>
                <a:custGeom>
                  <a:avLst/>
                  <a:gdLst>
                    <a:gd name="connsiteX0" fmla="*/ 243664 w 247804"/>
                    <a:gd name="connsiteY0" fmla="*/ 10131 h 137336"/>
                    <a:gd name="connsiteX1" fmla="*/ 9779 w 247804"/>
                    <a:gd name="connsiteY1" fmla="*/ 12597 h 137336"/>
                    <a:gd name="connsiteX2" fmla="*/ 11452 w 247804"/>
                    <a:gd name="connsiteY2" fmla="*/ 7047 h 137336"/>
                    <a:gd name="connsiteX3" fmla="*/ 192571 w 247804"/>
                    <a:gd name="connsiteY3" fmla="*/ 134517 h 137336"/>
                    <a:gd name="connsiteX4" fmla="*/ 190809 w 247804"/>
                    <a:gd name="connsiteY4" fmla="*/ 135046 h 137336"/>
                    <a:gd name="connsiteX5" fmla="*/ 243664 w 247804"/>
                    <a:gd name="connsiteY5" fmla="*/ 10131 h 137336"/>
                    <a:gd name="connsiteX6" fmla="*/ 247804 w 247804"/>
                    <a:gd name="connsiteY6" fmla="*/ 0 h 137336"/>
                    <a:gd name="connsiteX7" fmla="*/ 192835 w 247804"/>
                    <a:gd name="connsiteY7" fmla="*/ 136015 h 137336"/>
                    <a:gd name="connsiteX8" fmla="*/ 192306 w 247804"/>
                    <a:gd name="connsiteY8" fmla="*/ 137336 h 137336"/>
                    <a:gd name="connsiteX9" fmla="*/ 191073 w 247804"/>
                    <a:gd name="connsiteY9" fmla="*/ 136455 h 137336"/>
                    <a:gd name="connsiteX10" fmla="*/ 7840 w 247804"/>
                    <a:gd name="connsiteY10" fmla="*/ 12069 h 137336"/>
                    <a:gd name="connsiteX11" fmla="*/ 0 w 247804"/>
                    <a:gd name="connsiteY11" fmla="*/ 6783 h 137336"/>
                    <a:gd name="connsiteX12" fmla="*/ 9514 w 247804"/>
                    <a:gd name="connsiteY12" fmla="*/ 6519 h 137336"/>
                    <a:gd name="connsiteX13" fmla="*/ 247804 w 247804"/>
                    <a:gd name="connsiteY13" fmla="*/ 0 h 13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804" h="137336">
                      <a:moveTo>
                        <a:pt x="243664" y="10131"/>
                      </a:moveTo>
                      <a:lnTo>
                        <a:pt x="9779" y="12597"/>
                      </a:lnTo>
                      <a:lnTo>
                        <a:pt x="11452" y="7047"/>
                      </a:lnTo>
                      <a:lnTo>
                        <a:pt x="192571" y="134517"/>
                      </a:lnTo>
                      <a:lnTo>
                        <a:pt x="190809" y="135046"/>
                      </a:lnTo>
                      <a:lnTo>
                        <a:pt x="243664" y="10131"/>
                      </a:lnTo>
                      <a:close/>
                      <a:moveTo>
                        <a:pt x="247804" y="0"/>
                      </a:moveTo>
                      <a:lnTo>
                        <a:pt x="192835" y="136015"/>
                      </a:lnTo>
                      <a:lnTo>
                        <a:pt x="192306" y="137336"/>
                      </a:lnTo>
                      <a:lnTo>
                        <a:pt x="191073" y="136455"/>
                      </a:lnTo>
                      <a:lnTo>
                        <a:pt x="7840" y="12069"/>
                      </a:lnTo>
                      <a:lnTo>
                        <a:pt x="0" y="6783"/>
                      </a:lnTo>
                      <a:lnTo>
                        <a:pt x="9514" y="6519"/>
                      </a:lnTo>
                      <a:lnTo>
                        <a:pt x="247804" y="0"/>
                      </a:lnTo>
                      <a:close/>
                    </a:path>
                  </a:pathLst>
                </a:custGeom>
                <a:grpFill/>
                <a:ln w="8809" cap="flat">
                  <a:noFill/>
                  <a:prstDash val="solid"/>
                  <a:miter/>
                </a:ln>
              </p:spPr>
              <p:txBody>
                <a:bodyPr rtlCol="0" anchor="ctr"/>
                <a:lstStyle/>
                <a:p>
                  <a:endParaRPr lang="en-US" sz="2400"/>
                </a:p>
              </p:txBody>
            </p:sp>
            <p:sp>
              <p:nvSpPr>
                <p:cNvPr id="4545" name="Freeform: Shape 4544">
                  <a:extLst>
                    <a:ext uri="{FF2B5EF4-FFF2-40B4-BE49-F238E27FC236}">
                      <a16:creationId xmlns:a16="http://schemas.microsoft.com/office/drawing/2014/main" id="{D93A2025-0C9A-4B72-A52C-810D3D9E3600}"/>
                    </a:ext>
                  </a:extLst>
                </p:cNvPr>
                <p:cNvSpPr/>
                <p:nvPr/>
              </p:nvSpPr>
              <p:spPr>
                <a:xfrm>
                  <a:off x="4796988" y="1371137"/>
                  <a:ext cx="263396" cy="146057"/>
                </a:xfrm>
                <a:custGeom>
                  <a:avLst/>
                  <a:gdLst>
                    <a:gd name="connsiteX0" fmla="*/ 204375 w 263396"/>
                    <a:gd name="connsiteY0" fmla="*/ 146057 h 146057"/>
                    <a:gd name="connsiteX1" fmla="*/ 199442 w 263396"/>
                    <a:gd name="connsiteY1" fmla="*/ 142710 h 146057"/>
                    <a:gd name="connsiteX2" fmla="*/ 195301 w 263396"/>
                    <a:gd name="connsiteY2" fmla="*/ 143943 h 146057"/>
                    <a:gd name="connsiteX3" fmla="*/ 196623 w 263396"/>
                    <a:gd name="connsiteY3" fmla="*/ 140772 h 146057"/>
                    <a:gd name="connsiteX4" fmla="*/ 18235 w 263396"/>
                    <a:gd name="connsiteY4" fmla="*/ 19645 h 146057"/>
                    <a:gd name="connsiteX5" fmla="*/ 15681 w 263396"/>
                    <a:gd name="connsiteY5" fmla="*/ 19645 h 146057"/>
                    <a:gd name="connsiteX6" fmla="*/ 16121 w 263396"/>
                    <a:gd name="connsiteY6" fmla="*/ 18147 h 146057"/>
                    <a:gd name="connsiteX7" fmla="*/ 0 w 263396"/>
                    <a:gd name="connsiteY7" fmla="*/ 7224 h 146057"/>
                    <a:gd name="connsiteX8" fmla="*/ 19557 w 263396"/>
                    <a:gd name="connsiteY8" fmla="*/ 6695 h 146057"/>
                    <a:gd name="connsiteX9" fmla="*/ 19997 w 263396"/>
                    <a:gd name="connsiteY9" fmla="*/ 5109 h 146057"/>
                    <a:gd name="connsiteX10" fmla="*/ 22111 w 263396"/>
                    <a:gd name="connsiteY10" fmla="*/ 6607 h 146057"/>
                    <a:gd name="connsiteX11" fmla="*/ 263397 w 263396"/>
                    <a:gd name="connsiteY11" fmla="*/ 0 h 146057"/>
                    <a:gd name="connsiteX12" fmla="*/ 207899 w 263396"/>
                    <a:gd name="connsiteY12" fmla="*/ 137424 h 146057"/>
                    <a:gd name="connsiteX13" fmla="*/ 210629 w 263396"/>
                    <a:gd name="connsiteY13" fmla="*/ 139362 h 146057"/>
                    <a:gd name="connsiteX14" fmla="*/ 206489 w 263396"/>
                    <a:gd name="connsiteY14" fmla="*/ 140772 h 146057"/>
                    <a:gd name="connsiteX15" fmla="*/ 204375 w 263396"/>
                    <a:gd name="connsiteY15" fmla="*/ 146057 h 146057"/>
                    <a:gd name="connsiteX16" fmla="*/ 40170 w 263396"/>
                    <a:gd name="connsiteY16" fmla="*/ 19380 h 146057"/>
                    <a:gd name="connsiteX17" fmla="*/ 200323 w 263396"/>
                    <a:gd name="connsiteY17" fmla="*/ 132051 h 146057"/>
                    <a:gd name="connsiteX18" fmla="*/ 249038 w 263396"/>
                    <a:gd name="connsiteY18" fmla="*/ 17090 h 146057"/>
                    <a:gd name="connsiteX19" fmla="*/ 40170 w 263396"/>
                    <a:gd name="connsiteY19" fmla="*/ 19380 h 146057"/>
                    <a:gd name="connsiteX20" fmla="*/ 253266 w 263396"/>
                    <a:gd name="connsiteY20" fmla="*/ 7047 h 146057"/>
                    <a:gd name="connsiteX21" fmla="*/ 56732 w 263396"/>
                    <a:gd name="connsiteY21" fmla="*/ 12421 h 146057"/>
                    <a:gd name="connsiteX22" fmla="*/ 251945 w 263396"/>
                    <a:gd name="connsiteY22" fmla="*/ 10395 h 146057"/>
                    <a:gd name="connsiteX23" fmla="*/ 253266 w 263396"/>
                    <a:gd name="connsiteY23" fmla="*/ 7047 h 146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3396" h="146057">
                      <a:moveTo>
                        <a:pt x="204375" y="146057"/>
                      </a:moveTo>
                      <a:lnTo>
                        <a:pt x="199442" y="142710"/>
                      </a:lnTo>
                      <a:lnTo>
                        <a:pt x="195301" y="143943"/>
                      </a:lnTo>
                      <a:lnTo>
                        <a:pt x="196623" y="140772"/>
                      </a:lnTo>
                      <a:lnTo>
                        <a:pt x="18235" y="19645"/>
                      </a:lnTo>
                      <a:lnTo>
                        <a:pt x="15681" y="19645"/>
                      </a:lnTo>
                      <a:lnTo>
                        <a:pt x="16121" y="18147"/>
                      </a:lnTo>
                      <a:lnTo>
                        <a:pt x="0" y="7224"/>
                      </a:lnTo>
                      <a:lnTo>
                        <a:pt x="19557" y="6695"/>
                      </a:lnTo>
                      <a:lnTo>
                        <a:pt x="19997" y="5109"/>
                      </a:lnTo>
                      <a:lnTo>
                        <a:pt x="22111" y="6607"/>
                      </a:lnTo>
                      <a:lnTo>
                        <a:pt x="263397" y="0"/>
                      </a:lnTo>
                      <a:lnTo>
                        <a:pt x="207899" y="137424"/>
                      </a:lnTo>
                      <a:lnTo>
                        <a:pt x="210629" y="139362"/>
                      </a:lnTo>
                      <a:lnTo>
                        <a:pt x="206489" y="140772"/>
                      </a:lnTo>
                      <a:lnTo>
                        <a:pt x="204375" y="146057"/>
                      </a:lnTo>
                      <a:close/>
                      <a:moveTo>
                        <a:pt x="40170" y="19380"/>
                      </a:moveTo>
                      <a:lnTo>
                        <a:pt x="200323" y="132051"/>
                      </a:lnTo>
                      <a:lnTo>
                        <a:pt x="249038" y="17090"/>
                      </a:lnTo>
                      <a:lnTo>
                        <a:pt x="40170" y="19380"/>
                      </a:lnTo>
                      <a:close/>
                      <a:moveTo>
                        <a:pt x="253266" y="7047"/>
                      </a:moveTo>
                      <a:lnTo>
                        <a:pt x="56732" y="12421"/>
                      </a:lnTo>
                      <a:lnTo>
                        <a:pt x="251945" y="10395"/>
                      </a:lnTo>
                      <a:lnTo>
                        <a:pt x="253266" y="7047"/>
                      </a:lnTo>
                      <a:close/>
                    </a:path>
                  </a:pathLst>
                </a:custGeom>
                <a:grpFill/>
                <a:ln w="8809" cap="flat">
                  <a:noFill/>
                  <a:prstDash val="solid"/>
                  <a:miter/>
                </a:ln>
              </p:spPr>
              <p:txBody>
                <a:bodyPr rtlCol="0" anchor="ctr"/>
                <a:lstStyle/>
                <a:p>
                  <a:endParaRPr lang="en-US" sz="2400"/>
                </a:p>
              </p:txBody>
            </p:sp>
          </p:grpSp>
          <p:grpSp>
            <p:nvGrpSpPr>
              <p:cNvPr id="4546" name="Graphic 4229">
                <a:extLst>
                  <a:ext uri="{FF2B5EF4-FFF2-40B4-BE49-F238E27FC236}">
                    <a16:creationId xmlns:a16="http://schemas.microsoft.com/office/drawing/2014/main" id="{78B44860-C74F-4724-A5FC-669C318DC020}"/>
                  </a:ext>
                </a:extLst>
              </p:cNvPr>
              <p:cNvGrpSpPr/>
              <p:nvPr/>
            </p:nvGrpSpPr>
            <p:grpSpPr>
              <a:xfrm>
                <a:off x="4980132" y="1375718"/>
                <a:ext cx="251151" cy="152928"/>
                <a:chOff x="4980132" y="1375718"/>
                <a:chExt cx="251151" cy="152928"/>
              </a:xfrm>
              <a:grpFill/>
            </p:grpSpPr>
            <p:sp>
              <p:nvSpPr>
                <p:cNvPr id="4547" name="Freeform: Shape 4546">
                  <a:extLst>
                    <a:ext uri="{FF2B5EF4-FFF2-40B4-BE49-F238E27FC236}">
                      <a16:creationId xmlns:a16="http://schemas.microsoft.com/office/drawing/2014/main" id="{4BD1B94D-2AA1-4D8D-A9BF-4AF5C309D809}"/>
                    </a:ext>
                  </a:extLst>
                </p:cNvPr>
                <p:cNvSpPr/>
                <p:nvPr/>
              </p:nvSpPr>
              <p:spPr>
                <a:xfrm>
                  <a:off x="4991496" y="1379153"/>
                  <a:ext cx="227631" cy="138657"/>
                </a:xfrm>
                <a:custGeom>
                  <a:avLst/>
                  <a:gdLst>
                    <a:gd name="connsiteX0" fmla="*/ 210629 w 227631"/>
                    <a:gd name="connsiteY0" fmla="*/ 10131 h 138657"/>
                    <a:gd name="connsiteX1" fmla="*/ 93290 w 227631"/>
                    <a:gd name="connsiteY1" fmla="*/ 8985 h 138657"/>
                    <a:gd name="connsiteX2" fmla="*/ 96461 w 227631"/>
                    <a:gd name="connsiteY2" fmla="*/ 7312 h 138657"/>
                    <a:gd name="connsiteX3" fmla="*/ 9778 w 227631"/>
                    <a:gd name="connsiteY3" fmla="*/ 132403 h 138657"/>
                    <a:gd name="connsiteX4" fmla="*/ 6607 w 227631"/>
                    <a:gd name="connsiteY4" fmla="*/ 129056 h 138657"/>
                    <a:gd name="connsiteX5" fmla="*/ 210629 w 227631"/>
                    <a:gd name="connsiteY5" fmla="*/ 10131 h 138657"/>
                    <a:gd name="connsiteX6" fmla="*/ 227631 w 227631"/>
                    <a:gd name="connsiteY6" fmla="*/ 0 h 138657"/>
                    <a:gd name="connsiteX7" fmla="*/ 9074 w 227631"/>
                    <a:gd name="connsiteY7" fmla="*/ 133108 h 138657"/>
                    <a:gd name="connsiteX8" fmla="*/ 0 w 227631"/>
                    <a:gd name="connsiteY8" fmla="*/ 138658 h 138657"/>
                    <a:gd name="connsiteX9" fmla="*/ 5902 w 227631"/>
                    <a:gd name="connsiteY9" fmla="*/ 129760 h 138657"/>
                    <a:gd name="connsiteX10" fmla="*/ 90118 w 227631"/>
                    <a:gd name="connsiteY10" fmla="*/ 2995 h 138657"/>
                    <a:gd name="connsiteX11" fmla="*/ 91264 w 227631"/>
                    <a:gd name="connsiteY11" fmla="*/ 1321 h 138657"/>
                    <a:gd name="connsiteX12" fmla="*/ 93378 w 227631"/>
                    <a:gd name="connsiteY12" fmla="*/ 1321 h 138657"/>
                    <a:gd name="connsiteX13" fmla="*/ 227631 w 227631"/>
                    <a:gd name="connsiteY13" fmla="*/ 0 h 138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7631" h="138657">
                      <a:moveTo>
                        <a:pt x="210629" y="10131"/>
                      </a:moveTo>
                      <a:lnTo>
                        <a:pt x="93290" y="8985"/>
                      </a:lnTo>
                      <a:lnTo>
                        <a:pt x="96461" y="7312"/>
                      </a:lnTo>
                      <a:lnTo>
                        <a:pt x="9778" y="132403"/>
                      </a:lnTo>
                      <a:lnTo>
                        <a:pt x="6607" y="129056"/>
                      </a:lnTo>
                      <a:lnTo>
                        <a:pt x="210629" y="10131"/>
                      </a:lnTo>
                      <a:close/>
                      <a:moveTo>
                        <a:pt x="227631" y="0"/>
                      </a:moveTo>
                      <a:lnTo>
                        <a:pt x="9074" y="133108"/>
                      </a:lnTo>
                      <a:lnTo>
                        <a:pt x="0" y="138658"/>
                      </a:lnTo>
                      <a:lnTo>
                        <a:pt x="5902" y="129760"/>
                      </a:lnTo>
                      <a:lnTo>
                        <a:pt x="90118" y="2995"/>
                      </a:lnTo>
                      <a:lnTo>
                        <a:pt x="91264" y="1321"/>
                      </a:lnTo>
                      <a:lnTo>
                        <a:pt x="93378" y="1321"/>
                      </a:lnTo>
                      <a:lnTo>
                        <a:pt x="227631" y="0"/>
                      </a:lnTo>
                      <a:close/>
                    </a:path>
                  </a:pathLst>
                </a:custGeom>
                <a:grpFill/>
                <a:ln w="8809" cap="flat">
                  <a:noFill/>
                  <a:prstDash val="solid"/>
                  <a:miter/>
                </a:ln>
              </p:spPr>
              <p:txBody>
                <a:bodyPr rtlCol="0" anchor="ctr"/>
                <a:lstStyle/>
                <a:p>
                  <a:endParaRPr lang="en-US" sz="2400"/>
                </a:p>
              </p:txBody>
            </p:sp>
            <p:sp>
              <p:nvSpPr>
                <p:cNvPr id="4548" name="Freeform: Shape 4547">
                  <a:extLst>
                    <a:ext uri="{FF2B5EF4-FFF2-40B4-BE49-F238E27FC236}">
                      <a16:creationId xmlns:a16="http://schemas.microsoft.com/office/drawing/2014/main" id="{A1C17C0A-C2BC-47C6-8D09-8EAF17A11A28}"/>
                    </a:ext>
                  </a:extLst>
                </p:cNvPr>
                <p:cNvSpPr/>
                <p:nvPr/>
              </p:nvSpPr>
              <p:spPr>
                <a:xfrm>
                  <a:off x="4980132" y="1375718"/>
                  <a:ext cx="251151" cy="152928"/>
                </a:xfrm>
                <a:custGeom>
                  <a:avLst/>
                  <a:gdLst>
                    <a:gd name="connsiteX0" fmla="*/ 0 w 251151"/>
                    <a:gd name="connsiteY0" fmla="*/ 152929 h 152928"/>
                    <a:gd name="connsiteX1" fmla="*/ 13390 w 251151"/>
                    <a:gd name="connsiteY1" fmla="*/ 132755 h 152928"/>
                    <a:gd name="connsiteX2" fmla="*/ 12509 w 251151"/>
                    <a:gd name="connsiteY2" fmla="*/ 131786 h 152928"/>
                    <a:gd name="connsiteX3" fmla="*/ 15063 w 251151"/>
                    <a:gd name="connsiteY3" fmla="*/ 130289 h 152928"/>
                    <a:gd name="connsiteX4" fmla="*/ 100690 w 251151"/>
                    <a:gd name="connsiteY4" fmla="*/ 1498 h 152928"/>
                    <a:gd name="connsiteX5" fmla="*/ 251152 w 251151"/>
                    <a:gd name="connsiteY5" fmla="*/ 0 h 152928"/>
                    <a:gd name="connsiteX6" fmla="*/ 234149 w 251151"/>
                    <a:gd name="connsiteY6" fmla="*/ 10395 h 152928"/>
                    <a:gd name="connsiteX7" fmla="*/ 234238 w 251151"/>
                    <a:gd name="connsiteY7" fmla="*/ 10395 h 152928"/>
                    <a:gd name="connsiteX8" fmla="*/ 232212 w 251151"/>
                    <a:gd name="connsiteY8" fmla="*/ 11628 h 152928"/>
                    <a:gd name="connsiteX9" fmla="*/ 23168 w 251151"/>
                    <a:gd name="connsiteY9" fmla="*/ 138922 h 152928"/>
                    <a:gd name="connsiteX10" fmla="*/ 21495 w 251151"/>
                    <a:gd name="connsiteY10" fmla="*/ 141300 h 152928"/>
                    <a:gd name="connsiteX11" fmla="*/ 20613 w 251151"/>
                    <a:gd name="connsiteY11" fmla="*/ 140419 h 152928"/>
                    <a:gd name="connsiteX12" fmla="*/ 0 w 251151"/>
                    <a:gd name="connsiteY12" fmla="*/ 152929 h 152928"/>
                    <a:gd name="connsiteX13" fmla="*/ 108354 w 251151"/>
                    <a:gd name="connsiteY13" fmla="*/ 15857 h 152928"/>
                    <a:gd name="connsiteX14" fmla="*/ 38585 w 251151"/>
                    <a:gd name="connsiteY14" fmla="*/ 116546 h 152928"/>
                    <a:gd name="connsiteX15" fmla="*/ 209660 w 251151"/>
                    <a:gd name="connsiteY15" fmla="*/ 16826 h 152928"/>
                    <a:gd name="connsiteX16" fmla="*/ 108354 w 251151"/>
                    <a:gd name="connsiteY16" fmla="*/ 15857 h 152928"/>
                    <a:gd name="connsiteX17" fmla="*/ 99280 w 251151"/>
                    <a:gd name="connsiteY17" fmla="*/ 15768 h 152928"/>
                    <a:gd name="connsiteX18" fmla="*/ 77081 w 251151"/>
                    <a:gd name="connsiteY18" fmla="*/ 49244 h 152928"/>
                    <a:gd name="connsiteX19" fmla="*/ 100249 w 251151"/>
                    <a:gd name="connsiteY19" fmla="*/ 15768 h 152928"/>
                    <a:gd name="connsiteX20" fmla="*/ 99280 w 251151"/>
                    <a:gd name="connsiteY20" fmla="*/ 15768 h 152928"/>
                    <a:gd name="connsiteX21" fmla="*/ 113022 w 251151"/>
                    <a:gd name="connsiteY21" fmla="*/ 9162 h 152928"/>
                    <a:gd name="connsiteX22" fmla="*/ 221464 w 251151"/>
                    <a:gd name="connsiteY22" fmla="*/ 10219 h 152928"/>
                    <a:gd name="connsiteX23" fmla="*/ 226838 w 251151"/>
                    <a:gd name="connsiteY23" fmla="*/ 6959 h 152928"/>
                    <a:gd name="connsiteX24" fmla="*/ 113815 w 251151"/>
                    <a:gd name="connsiteY24" fmla="*/ 8016 h 152928"/>
                    <a:gd name="connsiteX25" fmla="*/ 113022 w 251151"/>
                    <a:gd name="connsiteY25" fmla="*/ 9162 h 152928"/>
                    <a:gd name="connsiteX26" fmla="*/ 104301 w 251151"/>
                    <a:gd name="connsiteY26" fmla="*/ 8104 h 152928"/>
                    <a:gd name="connsiteX27" fmla="*/ 103684 w 251151"/>
                    <a:gd name="connsiteY27" fmla="*/ 9074 h 152928"/>
                    <a:gd name="connsiteX28" fmla="*/ 105535 w 251151"/>
                    <a:gd name="connsiteY28" fmla="*/ 8104 h 152928"/>
                    <a:gd name="connsiteX29" fmla="*/ 104301 w 251151"/>
                    <a:gd name="connsiteY29" fmla="*/ 8104 h 152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1151" h="152928">
                      <a:moveTo>
                        <a:pt x="0" y="152929"/>
                      </a:moveTo>
                      <a:lnTo>
                        <a:pt x="13390" y="132755"/>
                      </a:lnTo>
                      <a:lnTo>
                        <a:pt x="12509" y="131786"/>
                      </a:lnTo>
                      <a:lnTo>
                        <a:pt x="15063" y="130289"/>
                      </a:lnTo>
                      <a:lnTo>
                        <a:pt x="100690" y="1498"/>
                      </a:lnTo>
                      <a:lnTo>
                        <a:pt x="251152" y="0"/>
                      </a:lnTo>
                      <a:lnTo>
                        <a:pt x="234149" y="10395"/>
                      </a:lnTo>
                      <a:lnTo>
                        <a:pt x="234238" y="10395"/>
                      </a:lnTo>
                      <a:lnTo>
                        <a:pt x="232212" y="11628"/>
                      </a:lnTo>
                      <a:lnTo>
                        <a:pt x="23168" y="138922"/>
                      </a:lnTo>
                      <a:lnTo>
                        <a:pt x="21495" y="141300"/>
                      </a:lnTo>
                      <a:lnTo>
                        <a:pt x="20613" y="140419"/>
                      </a:lnTo>
                      <a:lnTo>
                        <a:pt x="0" y="152929"/>
                      </a:lnTo>
                      <a:close/>
                      <a:moveTo>
                        <a:pt x="108354" y="15857"/>
                      </a:moveTo>
                      <a:lnTo>
                        <a:pt x="38585" y="116546"/>
                      </a:lnTo>
                      <a:lnTo>
                        <a:pt x="209660" y="16826"/>
                      </a:lnTo>
                      <a:lnTo>
                        <a:pt x="108354" y="15857"/>
                      </a:lnTo>
                      <a:close/>
                      <a:moveTo>
                        <a:pt x="99280" y="15768"/>
                      </a:moveTo>
                      <a:lnTo>
                        <a:pt x="77081" y="49244"/>
                      </a:lnTo>
                      <a:lnTo>
                        <a:pt x="100249" y="15768"/>
                      </a:lnTo>
                      <a:lnTo>
                        <a:pt x="99280" y="15768"/>
                      </a:lnTo>
                      <a:close/>
                      <a:moveTo>
                        <a:pt x="113022" y="9162"/>
                      </a:moveTo>
                      <a:lnTo>
                        <a:pt x="221464" y="10219"/>
                      </a:lnTo>
                      <a:lnTo>
                        <a:pt x="226838" y="6959"/>
                      </a:lnTo>
                      <a:lnTo>
                        <a:pt x="113815" y="8016"/>
                      </a:lnTo>
                      <a:lnTo>
                        <a:pt x="113022" y="9162"/>
                      </a:lnTo>
                      <a:close/>
                      <a:moveTo>
                        <a:pt x="104301" y="8104"/>
                      </a:moveTo>
                      <a:lnTo>
                        <a:pt x="103684" y="9074"/>
                      </a:lnTo>
                      <a:lnTo>
                        <a:pt x="105535" y="8104"/>
                      </a:lnTo>
                      <a:lnTo>
                        <a:pt x="104301" y="8104"/>
                      </a:lnTo>
                      <a:close/>
                    </a:path>
                  </a:pathLst>
                </a:custGeom>
                <a:grpFill/>
                <a:ln w="8809" cap="flat">
                  <a:noFill/>
                  <a:prstDash val="solid"/>
                  <a:miter/>
                </a:ln>
              </p:spPr>
              <p:txBody>
                <a:bodyPr rtlCol="0" anchor="ctr"/>
                <a:lstStyle/>
                <a:p>
                  <a:endParaRPr lang="en-US" sz="2400"/>
                </a:p>
              </p:txBody>
            </p:sp>
          </p:grpSp>
          <p:grpSp>
            <p:nvGrpSpPr>
              <p:cNvPr id="4549" name="Graphic 4229">
                <a:extLst>
                  <a:ext uri="{FF2B5EF4-FFF2-40B4-BE49-F238E27FC236}">
                    <a16:creationId xmlns:a16="http://schemas.microsoft.com/office/drawing/2014/main" id="{78B44860-C74F-4724-A5FC-669C318DC020}"/>
                  </a:ext>
                </a:extLst>
              </p:cNvPr>
              <p:cNvGrpSpPr/>
              <p:nvPr/>
            </p:nvGrpSpPr>
            <p:grpSpPr>
              <a:xfrm>
                <a:off x="5262380" y="1375542"/>
                <a:ext cx="158918" cy="271236"/>
                <a:chOff x="5262380" y="1375542"/>
                <a:chExt cx="158918" cy="271236"/>
              </a:xfrm>
              <a:grpFill/>
            </p:grpSpPr>
            <p:sp>
              <p:nvSpPr>
                <p:cNvPr id="4550" name="Freeform: Shape 4549">
                  <a:extLst>
                    <a:ext uri="{FF2B5EF4-FFF2-40B4-BE49-F238E27FC236}">
                      <a16:creationId xmlns:a16="http://schemas.microsoft.com/office/drawing/2014/main" id="{AA0B358A-D551-428E-923F-1D545CF391AB}"/>
                    </a:ext>
                  </a:extLst>
                </p:cNvPr>
                <p:cNvSpPr/>
                <p:nvPr/>
              </p:nvSpPr>
              <p:spPr>
                <a:xfrm>
                  <a:off x="5267225" y="1379241"/>
                  <a:ext cx="148259" cy="254851"/>
                </a:xfrm>
                <a:custGeom>
                  <a:avLst/>
                  <a:gdLst>
                    <a:gd name="connsiteX0" fmla="*/ 1938 w 148259"/>
                    <a:gd name="connsiteY0" fmla="*/ 0 h 254851"/>
                    <a:gd name="connsiteX1" fmla="*/ 141301 w 148259"/>
                    <a:gd name="connsiteY1" fmla="*/ 1057 h 254851"/>
                    <a:gd name="connsiteX2" fmla="*/ 148260 w 148259"/>
                    <a:gd name="connsiteY2" fmla="*/ 1145 h 254851"/>
                    <a:gd name="connsiteX3" fmla="*/ 144824 w 148259"/>
                    <a:gd name="connsiteY3" fmla="*/ 7047 h 254851"/>
                    <a:gd name="connsiteX4" fmla="*/ 3524 w 148259"/>
                    <a:gd name="connsiteY4" fmla="*/ 248861 h 254851"/>
                    <a:gd name="connsiteX5" fmla="*/ 0 w 148259"/>
                    <a:gd name="connsiteY5" fmla="*/ 254852 h 254851"/>
                    <a:gd name="connsiteX6" fmla="*/ 88 w 148259"/>
                    <a:gd name="connsiteY6" fmla="*/ 247892 h 254851"/>
                    <a:gd name="connsiteX7" fmla="*/ 1938 w 148259"/>
                    <a:gd name="connsiteY7" fmla="*/ 5021 h 254851"/>
                    <a:gd name="connsiteX8" fmla="*/ 1938 w 148259"/>
                    <a:gd name="connsiteY8" fmla="*/ 0 h 254851"/>
                    <a:gd name="connsiteX9" fmla="*/ 1938 w 148259"/>
                    <a:gd name="connsiteY9" fmla="*/ 10131 h 254851"/>
                    <a:gd name="connsiteX10" fmla="*/ 3788 w 148259"/>
                    <a:gd name="connsiteY10" fmla="*/ 247892 h 254851"/>
                    <a:gd name="connsiteX11" fmla="*/ 353 w 148259"/>
                    <a:gd name="connsiteY11" fmla="*/ 247011 h 254851"/>
                    <a:gd name="connsiteX12" fmla="*/ 137953 w 148259"/>
                    <a:gd name="connsiteY12" fmla="*/ 3083 h 254851"/>
                    <a:gd name="connsiteX13" fmla="*/ 141388 w 148259"/>
                    <a:gd name="connsiteY13" fmla="*/ 9074 h 254851"/>
                    <a:gd name="connsiteX14" fmla="*/ 1938 w 148259"/>
                    <a:gd name="connsiteY14" fmla="*/ 10131 h 25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8259" h="254851">
                      <a:moveTo>
                        <a:pt x="1938" y="0"/>
                      </a:moveTo>
                      <a:lnTo>
                        <a:pt x="141301" y="1057"/>
                      </a:lnTo>
                      <a:lnTo>
                        <a:pt x="148260" y="1145"/>
                      </a:lnTo>
                      <a:lnTo>
                        <a:pt x="144824" y="7047"/>
                      </a:lnTo>
                      <a:lnTo>
                        <a:pt x="3524" y="248861"/>
                      </a:lnTo>
                      <a:lnTo>
                        <a:pt x="0" y="254852"/>
                      </a:lnTo>
                      <a:lnTo>
                        <a:pt x="88" y="247892"/>
                      </a:lnTo>
                      <a:lnTo>
                        <a:pt x="1938" y="5021"/>
                      </a:lnTo>
                      <a:lnTo>
                        <a:pt x="1938" y="0"/>
                      </a:lnTo>
                      <a:close/>
                      <a:moveTo>
                        <a:pt x="1938" y="10131"/>
                      </a:moveTo>
                      <a:lnTo>
                        <a:pt x="3788" y="247892"/>
                      </a:lnTo>
                      <a:lnTo>
                        <a:pt x="353" y="247011"/>
                      </a:lnTo>
                      <a:lnTo>
                        <a:pt x="137953" y="3083"/>
                      </a:lnTo>
                      <a:lnTo>
                        <a:pt x="141388" y="9074"/>
                      </a:lnTo>
                      <a:lnTo>
                        <a:pt x="1938" y="10131"/>
                      </a:lnTo>
                      <a:close/>
                    </a:path>
                  </a:pathLst>
                </a:custGeom>
                <a:grpFill/>
                <a:ln w="8809" cap="flat">
                  <a:noFill/>
                  <a:prstDash val="solid"/>
                  <a:miter/>
                </a:ln>
              </p:spPr>
              <p:txBody>
                <a:bodyPr rtlCol="0" anchor="ctr"/>
                <a:lstStyle/>
                <a:p>
                  <a:endParaRPr lang="en-US" sz="2400"/>
                </a:p>
              </p:txBody>
            </p:sp>
            <p:sp>
              <p:nvSpPr>
                <p:cNvPr id="4551" name="Freeform: Shape 4550">
                  <a:extLst>
                    <a:ext uri="{FF2B5EF4-FFF2-40B4-BE49-F238E27FC236}">
                      <a16:creationId xmlns:a16="http://schemas.microsoft.com/office/drawing/2014/main" id="{4C5459F1-F968-44A1-A5A4-DB1210C3C9B8}"/>
                    </a:ext>
                  </a:extLst>
                </p:cNvPr>
                <p:cNvSpPr/>
                <p:nvPr/>
              </p:nvSpPr>
              <p:spPr>
                <a:xfrm>
                  <a:off x="5262380" y="1375542"/>
                  <a:ext cx="158918" cy="271236"/>
                </a:xfrm>
                <a:custGeom>
                  <a:avLst/>
                  <a:gdLst>
                    <a:gd name="connsiteX0" fmla="*/ 1322 w 158918"/>
                    <a:gd name="connsiteY0" fmla="*/ 271237 h 271236"/>
                    <a:gd name="connsiteX1" fmla="*/ 1410 w 158918"/>
                    <a:gd name="connsiteY1" fmla="*/ 253266 h 271236"/>
                    <a:gd name="connsiteX2" fmla="*/ 0 w 158918"/>
                    <a:gd name="connsiteY2" fmla="*/ 252914 h 271236"/>
                    <a:gd name="connsiteX3" fmla="*/ 1497 w 158918"/>
                    <a:gd name="connsiteY3" fmla="*/ 250271 h 271236"/>
                    <a:gd name="connsiteX4" fmla="*/ 3436 w 158918"/>
                    <a:gd name="connsiteY4" fmla="*/ 352 h 271236"/>
                    <a:gd name="connsiteX5" fmla="*/ 141917 w 158918"/>
                    <a:gd name="connsiteY5" fmla="*/ 1410 h 271236"/>
                    <a:gd name="connsiteX6" fmla="*/ 142710 w 158918"/>
                    <a:gd name="connsiteY6" fmla="*/ 0 h 271236"/>
                    <a:gd name="connsiteX7" fmla="*/ 143502 w 158918"/>
                    <a:gd name="connsiteY7" fmla="*/ 1410 h 271236"/>
                    <a:gd name="connsiteX8" fmla="*/ 158919 w 158918"/>
                    <a:gd name="connsiteY8" fmla="*/ 1498 h 271236"/>
                    <a:gd name="connsiteX9" fmla="*/ 151255 w 158918"/>
                    <a:gd name="connsiteY9" fmla="*/ 14711 h 271236"/>
                    <a:gd name="connsiteX10" fmla="*/ 152048 w 158918"/>
                    <a:gd name="connsiteY10" fmla="*/ 16033 h 271236"/>
                    <a:gd name="connsiteX11" fmla="*/ 150462 w 158918"/>
                    <a:gd name="connsiteY11" fmla="*/ 16033 h 271236"/>
                    <a:gd name="connsiteX12" fmla="*/ 12069 w 158918"/>
                    <a:gd name="connsiteY12" fmla="*/ 252914 h 271236"/>
                    <a:gd name="connsiteX13" fmla="*/ 12069 w 158918"/>
                    <a:gd name="connsiteY13" fmla="*/ 255909 h 271236"/>
                    <a:gd name="connsiteX14" fmla="*/ 10571 w 158918"/>
                    <a:gd name="connsiteY14" fmla="*/ 255468 h 271236"/>
                    <a:gd name="connsiteX15" fmla="*/ 1322 w 158918"/>
                    <a:gd name="connsiteY15" fmla="*/ 271237 h 271236"/>
                    <a:gd name="connsiteX16" fmla="*/ 10131 w 158918"/>
                    <a:gd name="connsiteY16" fmla="*/ 17178 h 271236"/>
                    <a:gd name="connsiteX17" fmla="*/ 11805 w 158918"/>
                    <a:gd name="connsiteY17" fmla="*/ 231947 h 271236"/>
                    <a:gd name="connsiteX18" fmla="*/ 133460 w 158918"/>
                    <a:gd name="connsiteY18" fmla="*/ 16209 h 271236"/>
                    <a:gd name="connsiteX19" fmla="*/ 10131 w 158918"/>
                    <a:gd name="connsiteY19" fmla="*/ 17178 h 271236"/>
                    <a:gd name="connsiteX20" fmla="*/ 141300 w 158918"/>
                    <a:gd name="connsiteY20" fmla="*/ 16209 h 271236"/>
                    <a:gd name="connsiteX21" fmla="*/ 105623 w 158918"/>
                    <a:gd name="connsiteY21" fmla="*/ 79459 h 271236"/>
                    <a:gd name="connsiteX22" fmla="*/ 142622 w 158918"/>
                    <a:gd name="connsiteY22" fmla="*/ 16209 h 271236"/>
                    <a:gd name="connsiteX23" fmla="*/ 141300 w 158918"/>
                    <a:gd name="connsiteY23" fmla="*/ 16209 h 271236"/>
                    <a:gd name="connsiteX24" fmla="*/ 10131 w 158918"/>
                    <a:gd name="connsiteY24" fmla="*/ 7135 h 271236"/>
                    <a:gd name="connsiteX25" fmla="*/ 10131 w 158918"/>
                    <a:gd name="connsiteY25" fmla="*/ 10483 h 271236"/>
                    <a:gd name="connsiteX26" fmla="*/ 137336 w 158918"/>
                    <a:gd name="connsiteY26" fmla="*/ 9514 h 271236"/>
                    <a:gd name="connsiteX27" fmla="*/ 138129 w 158918"/>
                    <a:gd name="connsiteY27" fmla="*/ 8104 h 271236"/>
                    <a:gd name="connsiteX28" fmla="*/ 10131 w 158918"/>
                    <a:gd name="connsiteY28" fmla="*/ 7135 h 27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8918" h="271236">
                      <a:moveTo>
                        <a:pt x="1322" y="271237"/>
                      </a:moveTo>
                      <a:lnTo>
                        <a:pt x="1410" y="253266"/>
                      </a:lnTo>
                      <a:lnTo>
                        <a:pt x="0" y="252914"/>
                      </a:lnTo>
                      <a:lnTo>
                        <a:pt x="1497" y="250271"/>
                      </a:lnTo>
                      <a:lnTo>
                        <a:pt x="3436" y="352"/>
                      </a:lnTo>
                      <a:lnTo>
                        <a:pt x="141917" y="1410"/>
                      </a:lnTo>
                      <a:lnTo>
                        <a:pt x="142710" y="0"/>
                      </a:lnTo>
                      <a:lnTo>
                        <a:pt x="143502" y="1410"/>
                      </a:lnTo>
                      <a:lnTo>
                        <a:pt x="158919" y="1498"/>
                      </a:lnTo>
                      <a:lnTo>
                        <a:pt x="151255" y="14711"/>
                      </a:lnTo>
                      <a:lnTo>
                        <a:pt x="152048" y="16033"/>
                      </a:lnTo>
                      <a:lnTo>
                        <a:pt x="150462" y="16033"/>
                      </a:lnTo>
                      <a:lnTo>
                        <a:pt x="12069" y="252914"/>
                      </a:lnTo>
                      <a:lnTo>
                        <a:pt x="12069" y="255909"/>
                      </a:lnTo>
                      <a:lnTo>
                        <a:pt x="10571" y="255468"/>
                      </a:lnTo>
                      <a:lnTo>
                        <a:pt x="1322" y="271237"/>
                      </a:lnTo>
                      <a:close/>
                      <a:moveTo>
                        <a:pt x="10131" y="17178"/>
                      </a:moveTo>
                      <a:lnTo>
                        <a:pt x="11805" y="231947"/>
                      </a:lnTo>
                      <a:lnTo>
                        <a:pt x="133460" y="16209"/>
                      </a:lnTo>
                      <a:lnTo>
                        <a:pt x="10131" y="17178"/>
                      </a:lnTo>
                      <a:close/>
                      <a:moveTo>
                        <a:pt x="141300" y="16209"/>
                      </a:moveTo>
                      <a:lnTo>
                        <a:pt x="105623" y="79459"/>
                      </a:lnTo>
                      <a:lnTo>
                        <a:pt x="142622" y="16209"/>
                      </a:lnTo>
                      <a:lnTo>
                        <a:pt x="141300" y="16209"/>
                      </a:lnTo>
                      <a:close/>
                      <a:moveTo>
                        <a:pt x="10131" y="7135"/>
                      </a:moveTo>
                      <a:lnTo>
                        <a:pt x="10131" y="10483"/>
                      </a:lnTo>
                      <a:lnTo>
                        <a:pt x="137336" y="9514"/>
                      </a:lnTo>
                      <a:lnTo>
                        <a:pt x="138129" y="8104"/>
                      </a:lnTo>
                      <a:lnTo>
                        <a:pt x="10131" y="7135"/>
                      </a:lnTo>
                      <a:close/>
                    </a:path>
                  </a:pathLst>
                </a:custGeom>
                <a:grpFill/>
                <a:ln w="8809" cap="flat">
                  <a:noFill/>
                  <a:prstDash val="solid"/>
                  <a:miter/>
                </a:ln>
              </p:spPr>
              <p:txBody>
                <a:bodyPr rtlCol="0" anchor="ctr"/>
                <a:lstStyle/>
                <a:p>
                  <a:endParaRPr lang="en-US" sz="2400"/>
                </a:p>
              </p:txBody>
            </p:sp>
          </p:grpSp>
          <p:grpSp>
            <p:nvGrpSpPr>
              <p:cNvPr id="4552" name="Graphic 4229">
                <a:extLst>
                  <a:ext uri="{FF2B5EF4-FFF2-40B4-BE49-F238E27FC236}">
                    <a16:creationId xmlns:a16="http://schemas.microsoft.com/office/drawing/2014/main" id="{78B44860-C74F-4724-A5FC-669C318DC020}"/>
                  </a:ext>
                </a:extLst>
              </p:cNvPr>
              <p:cNvGrpSpPr/>
              <p:nvPr/>
            </p:nvGrpSpPr>
            <p:grpSpPr>
              <a:xfrm>
                <a:off x="5399981" y="1374572"/>
                <a:ext cx="110732" cy="213536"/>
                <a:chOff x="5399981" y="1374572"/>
                <a:chExt cx="110732" cy="213536"/>
              </a:xfrm>
              <a:grpFill/>
            </p:grpSpPr>
            <p:sp>
              <p:nvSpPr>
                <p:cNvPr id="4553" name="Freeform: Shape 4552">
                  <a:extLst>
                    <a:ext uri="{FF2B5EF4-FFF2-40B4-BE49-F238E27FC236}">
                      <a16:creationId xmlns:a16="http://schemas.microsoft.com/office/drawing/2014/main" id="{334742AC-2A27-40E2-A45E-DC643158B000}"/>
                    </a:ext>
                  </a:extLst>
                </p:cNvPr>
                <p:cNvSpPr/>
                <p:nvPr/>
              </p:nvSpPr>
              <p:spPr>
                <a:xfrm>
                  <a:off x="5404385" y="1379065"/>
                  <a:ext cx="101218" cy="196886"/>
                </a:xfrm>
                <a:custGeom>
                  <a:avLst/>
                  <a:gdLst>
                    <a:gd name="connsiteX0" fmla="*/ 95845 w 101218"/>
                    <a:gd name="connsiteY0" fmla="*/ 36735 h 196886"/>
                    <a:gd name="connsiteX1" fmla="*/ 3084 w 101218"/>
                    <a:gd name="connsiteY1" fmla="*/ 9162 h 196886"/>
                    <a:gd name="connsiteX2" fmla="*/ 8193 w 101218"/>
                    <a:gd name="connsiteY2" fmla="*/ 5286 h 196886"/>
                    <a:gd name="connsiteX3" fmla="*/ 6167 w 101218"/>
                    <a:gd name="connsiteY3" fmla="*/ 189663 h 196886"/>
                    <a:gd name="connsiteX4" fmla="*/ 2467 w 101218"/>
                    <a:gd name="connsiteY4" fmla="*/ 188606 h 196886"/>
                    <a:gd name="connsiteX5" fmla="*/ 95845 w 101218"/>
                    <a:gd name="connsiteY5" fmla="*/ 36735 h 196886"/>
                    <a:gd name="connsiteX6" fmla="*/ 101218 w 101218"/>
                    <a:gd name="connsiteY6" fmla="*/ 27749 h 196886"/>
                    <a:gd name="connsiteX7" fmla="*/ 5814 w 101218"/>
                    <a:gd name="connsiteY7" fmla="*/ 190720 h 196886"/>
                    <a:gd name="connsiteX8" fmla="*/ 2202 w 101218"/>
                    <a:gd name="connsiteY8" fmla="*/ 196887 h 196886"/>
                    <a:gd name="connsiteX9" fmla="*/ 2114 w 101218"/>
                    <a:gd name="connsiteY9" fmla="*/ 189663 h 196886"/>
                    <a:gd name="connsiteX10" fmla="*/ 88 w 101218"/>
                    <a:gd name="connsiteY10" fmla="*/ 5286 h 196886"/>
                    <a:gd name="connsiteX11" fmla="*/ 0 w 101218"/>
                    <a:gd name="connsiteY11" fmla="*/ 0 h 196886"/>
                    <a:gd name="connsiteX12" fmla="*/ 5110 w 101218"/>
                    <a:gd name="connsiteY12" fmla="*/ 1409 h 196886"/>
                    <a:gd name="connsiteX13" fmla="*/ 101218 w 101218"/>
                    <a:gd name="connsiteY13" fmla="*/ 27749 h 196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218" h="196886">
                      <a:moveTo>
                        <a:pt x="95845" y="36735"/>
                      </a:moveTo>
                      <a:lnTo>
                        <a:pt x="3084" y="9162"/>
                      </a:lnTo>
                      <a:lnTo>
                        <a:pt x="8193" y="5286"/>
                      </a:lnTo>
                      <a:lnTo>
                        <a:pt x="6167" y="189663"/>
                      </a:lnTo>
                      <a:lnTo>
                        <a:pt x="2467" y="188606"/>
                      </a:lnTo>
                      <a:lnTo>
                        <a:pt x="95845" y="36735"/>
                      </a:lnTo>
                      <a:close/>
                      <a:moveTo>
                        <a:pt x="101218" y="27749"/>
                      </a:moveTo>
                      <a:lnTo>
                        <a:pt x="5814" y="190720"/>
                      </a:lnTo>
                      <a:lnTo>
                        <a:pt x="2202" y="196887"/>
                      </a:lnTo>
                      <a:lnTo>
                        <a:pt x="2114" y="189663"/>
                      </a:lnTo>
                      <a:lnTo>
                        <a:pt x="88" y="5286"/>
                      </a:lnTo>
                      <a:lnTo>
                        <a:pt x="0" y="0"/>
                      </a:lnTo>
                      <a:lnTo>
                        <a:pt x="5110" y="1409"/>
                      </a:lnTo>
                      <a:lnTo>
                        <a:pt x="101218" y="27749"/>
                      </a:lnTo>
                      <a:close/>
                    </a:path>
                  </a:pathLst>
                </a:custGeom>
                <a:grpFill/>
                <a:ln w="8809" cap="flat">
                  <a:noFill/>
                  <a:prstDash val="solid"/>
                  <a:miter/>
                </a:ln>
              </p:spPr>
              <p:txBody>
                <a:bodyPr rtlCol="0" anchor="ctr"/>
                <a:lstStyle/>
                <a:p>
                  <a:endParaRPr lang="en-US" sz="2400"/>
                </a:p>
              </p:txBody>
            </p:sp>
            <p:sp>
              <p:nvSpPr>
                <p:cNvPr id="4554" name="Freeform: Shape 4553">
                  <a:extLst>
                    <a:ext uri="{FF2B5EF4-FFF2-40B4-BE49-F238E27FC236}">
                      <a16:creationId xmlns:a16="http://schemas.microsoft.com/office/drawing/2014/main" id="{7608A086-445E-4015-BAD8-1303A010AAA9}"/>
                    </a:ext>
                  </a:extLst>
                </p:cNvPr>
                <p:cNvSpPr/>
                <p:nvPr/>
              </p:nvSpPr>
              <p:spPr>
                <a:xfrm>
                  <a:off x="5399981" y="1374572"/>
                  <a:ext cx="110732" cy="213536"/>
                </a:xfrm>
                <a:custGeom>
                  <a:avLst/>
                  <a:gdLst>
                    <a:gd name="connsiteX0" fmla="*/ 3348 w 110732"/>
                    <a:gd name="connsiteY0" fmla="*/ 213536 h 213536"/>
                    <a:gd name="connsiteX1" fmla="*/ 3171 w 110732"/>
                    <a:gd name="connsiteY1" fmla="*/ 195565 h 213536"/>
                    <a:gd name="connsiteX2" fmla="*/ 1586 w 110732"/>
                    <a:gd name="connsiteY2" fmla="*/ 195125 h 213536"/>
                    <a:gd name="connsiteX3" fmla="*/ 3084 w 110732"/>
                    <a:gd name="connsiteY3" fmla="*/ 192658 h 213536"/>
                    <a:gd name="connsiteX4" fmla="*/ 1145 w 110732"/>
                    <a:gd name="connsiteY4" fmla="*/ 15240 h 213536"/>
                    <a:gd name="connsiteX5" fmla="*/ 0 w 110732"/>
                    <a:gd name="connsiteY5" fmla="*/ 14888 h 213536"/>
                    <a:gd name="connsiteX6" fmla="*/ 1145 w 110732"/>
                    <a:gd name="connsiteY6" fmla="*/ 14007 h 213536"/>
                    <a:gd name="connsiteX7" fmla="*/ 969 w 110732"/>
                    <a:gd name="connsiteY7" fmla="*/ 0 h 213536"/>
                    <a:gd name="connsiteX8" fmla="*/ 14711 w 110732"/>
                    <a:gd name="connsiteY8" fmla="*/ 3788 h 213536"/>
                    <a:gd name="connsiteX9" fmla="*/ 15945 w 110732"/>
                    <a:gd name="connsiteY9" fmla="*/ 2907 h 213536"/>
                    <a:gd name="connsiteX10" fmla="*/ 15945 w 110732"/>
                    <a:gd name="connsiteY10" fmla="*/ 4140 h 213536"/>
                    <a:gd name="connsiteX11" fmla="*/ 110732 w 110732"/>
                    <a:gd name="connsiteY11" fmla="*/ 30128 h 213536"/>
                    <a:gd name="connsiteX12" fmla="*/ 13831 w 110732"/>
                    <a:gd name="connsiteY12" fmla="*/ 195653 h 213536"/>
                    <a:gd name="connsiteX13" fmla="*/ 13831 w 110732"/>
                    <a:gd name="connsiteY13" fmla="*/ 198560 h 213536"/>
                    <a:gd name="connsiteX14" fmla="*/ 12421 w 110732"/>
                    <a:gd name="connsiteY14" fmla="*/ 198120 h 213536"/>
                    <a:gd name="connsiteX15" fmla="*/ 3348 w 110732"/>
                    <a:gd name="connsiteY15" fmla="*/ 213536 h 213536"/>
                    <a:gd name="connsiteX16" fmla="*/ 15857 w 110732"/>
                    <a:gd name="connsiteY16" fmla="*/ 19645 h 213536"/>
                    <a:gd name="connsiteX17" fmla="*/ 14183 w 110732"/>
                    <a:gd name="connsiteY17" fmla="*/ 174864 h 213536"/>
                    <a:gd name="connsiteX18" fmla="*/ 95140 w 110732"/>
                    <a:gd name="connsiteY18" fmla="*/ 43253 h 213536"/>
                    <a:gd name="connsiteX19" fmla="*/ 15857 w 110732"/>
                    <a:gd name="connsiteY19" fmla="*/ 19645 h 213536"/>
                    <a:gd name="connsiteX20" fmla="*/ 8017 w 110732"/>
                    <a:gd name="connsiteY20" fmla="*/ 17266 h 213536"/>
                    <a:gd name="connsiteX21" fmla="*/ 8545 w 110732"/>
                    <a:gd name="connsiteY21" fmla="*/ 66950 h 213536"/>
                    <a:gd name="connsiteX22" fmla="*/ 9074 w 110732"/>
                    <a:gd name="connsiteY22" fmla="*/ 17619 h 213536"/>
                    <a:gd name="connsiteX23" fmla="*/ 8017 w 110732"/>
                    <a:gd name="connsiteY23" fmla="*/ 17266 h 213536"/>
                    <a:gd name="connsiteX24" fmla="*/ 15857 w 110732"/>
                    <a:gd name="connsiteY24" fmla="*/ 12597 h 213536"/>
                    <a:gd name="connsiteX25" fmla="*/ 98752 w 110732"/>
                    <a:gd name="connsiteY25" fmla="*/ 37263 h 213536"/>
                    <a:gd name="connsiteX26" fmla="*/ 100426 w 110732"/>
                    <a:gd name="connsiteY26" fmla="*/ 34356 h 213536"/>
                    <a:gd name="connsiteX27" fmla="*/ 15857 w 110732"/>
                    <a:gd name="connsiteY27" fmla="*/ 11188 h 213536"/>
                    <a:gd name="connsiteX28" fmla="*/ 15857 w 110732"/>
                    <a:gd name="connsiteY28" fmla="*/ 12597 h 213536"/>
                    <a:gd name="connsiteX29" fmla="*/ 7929 w 110732"/>
                    <a:gd name="connsiteY29" fmla="*/ 8985 h 213536"/>
                    <a:gd name="connsiteX30" fmla="*/ 7929 w 110732"/>
                    <a:gd name="connsiteY30" fmla="*/ 8985 h 213536"/>
                    <a:gd name="connsiteX31" fmla="*/ 7929 w 110732"/>
                    <a:gd name="connsiteY31" fmla="*/ 8985 h 213536"/>
                    <a:gd name="connsiteX32" fmla="*/ 7929 w 110732"/>
                    <a:gd name="connsiteY32" fmla="*/ 8985 h 213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0732" h="213536">
                      <a:moveTo>
                        <a:pt x="3348" y="213536"/>
                      </a:moveTo>
                      <a:lnTo>
                        <a:pt x="3171" y="195565"/>
                      </a:lnTo>
                      <a:lnTo>
                        <a:pt x="1586" y="195125"/>
                      </a:lnTo>
                      <a:lnTo>
                        <a:pt x="3084" y="192658"/>
                      </a:lnTo>
                      <a:lnTo>
                        <a:pt x="1145" y="15240"/>
                      </a:lnTo>
                      <a:lnTo>
                        <a:pt x="0" y="14888"/>
                      </a:lnTo>
                      <a:lnTo>
                        <a:pt x="1145" y="14007"/>
                      </a:lnTo>
                      <a:lnTo>
                        <a:pt x="969" y="0"/>
                      </a:lnTo>
                      <a:lnTo>
                        <a:pt x="14711" y="3788"/>
                      </a:lnTo>
                      <a:lnTo>
                        <a:pt x="15945" y="2907"/>
                      </a:lnTo>
                      <a:lnTo>
                        <a:pt x="15945" y="4140"/>
                      </a:lnTo>
                      <a:lnTo>
                        <a:pt x="110732" y="30128"/>
                      </a:lnTo>
                      <a:lnTo>
                        <a:pt x="13831" y="195653"/>
                      </a:lnTo>
                      <a:lnTo>
                        <a:pt x="13831" y="198560"/>
                      </a:lnTo>
                      <a:lnTo>
                        <a:pt x="12421" y="198120"/>
                      </a:lnTo>
                      <a:lnTo>
                        <a:pt x="3348" y="213536"/>
                      </a:lnTo>
                      <a:close/>
                      <a:moveTo>
                        <a:pt x="15857" y="19645"/>
                      </a:moveTo>
                      <a:lnTo>
                        <a:pt x="14183" y="174864"/>
                      </a:lnTo>
                      <a:lnTo>
                        <a:pt x="95140" y="43253"/>
                      </a:lnTo>
                      <a:lnTo>
                        <a:pt x="15857" y="19645"/>
                      </a:lnTo>
                      <a:close/>
                      <a:moveTo>
                        <a:pt x="8017" y="17266"/>
                      </a:moveTo>
                      <a:lnTo>
                        <a:pt x="8545" y="66950"/>
                      </a:lnTo>
                      <a:lnTo>
                        <a:pt x="9074" y="17619"/>
                      </a:lnTo>
                      <a:lnTo>
                        <a:pt x="8017" y="17266"/>
                      </a:lnTo>
                      <a:close/>
                      <a:moveTo>
                        <a:pt x="15857" y="12597"/>
                      </a:moveTo>
                      <a:lnTo>
                        <a:pt x="98752" y="37263"/>
                      </a:lnTo>
                      <a:lnTo>
                        <a:pt x="100426" y="34356"/>
                      </a:lnTo>
                      <a:lnTo>
                        <a:pt x="15857" y="11188"/>
                      </a:lnTo>
                      <a:lnTo>
                        <a:pt x="15857" y="12597"/>
                      </a:lnTo>
                      <a:close/>
                      <a:moveTo>
                        <a:pt x="7929" y="8985"/>
                      </a:moveTo>
                      <a:lnTo>
                        <a:pt x="7929" y="8985"/>
                      </a:lnTo>
                      <a:lnTo>
                        <a:pt x="7929" y="8985"/>
                      </a:lnTo>
                      <a:lnTo>
                        <a:pt x="7929" y="8985"/>
                      </a:lnTo>
                      <a:close/>
                    </a:path>
                  </a:pathLst>
                </a:custGeom>
                <a:grpFill/>
                <a:ln w="8809" cap="flat">
                  <a:noFill/>
                  <a:prstDash val="solid"/>
                  <a:miter/>
                </a:ln>
              </p:spPr>
              <p:txBody>
                <a:bodyPr rtlCol="0" anchor="ctr"/>
                <a:lstStyle/>
                <a:p>
                  <a:endParaRPr lang="en-US" sz="2400"/>
                </a:p>
              </p:txBody>
            </p:sp>
          </p:grpSp>
          <p:grpSp>
            <p:nvGrpSpPr>
              <p:cNvPr id="4555" name="Graphic 4229">
                <a:extLst>
                  <a:ext uri="{FF2B5EF4-FFF2-40B4-BE49-F238E27FC236}">
                    <a16:creationId xmlns:a16="http://schemas.microsoft.com/office/drawing/2014/main" id="{78B44860-C74F-4724-A5FC-669C318DC020}"/>
                  </a:ext>
                </a:extLst>
              </p:cNvPr>
              <p:cNvGrpSpPr/>
              <p:nvPr/>
            </p:nvGrpSpPr>
            <p:grpSpPr>
              <a:xfrm>
                <a:off x="5394431" y="1401617"/>
                <a:ext cx="275817" cy="177065"/>
                <a:chOff x="5394431" y="1401617"/>
                <a:chExt cx="275817" cy="177065"/>
              </a:xfrm>
              <a:grpFill/>
            </p:grpSpPr>
            <p:sp>
              <p:nvSpPr>
                <p:cNvPr id="4556" name="Freeform: Shape 4555">
                  <a:extLst>
                    <a:ext uri="{FF2B5EF4-FFF2-40B4-BE49-F238E27FC236}">
                      <a16:creationId xmlns:a16="http://schemas.microsoft.com/office/drawing/2014/main" id="{A90F5F30-C625-4E42-AE90-52D4444F0CBD}"/>
                    </a:ext>
                  </a:extLst>
                </p:cNvPr>
                <p:cNvSpPr/>
                <p:nvPr/>
              </p:nvSpPr>
              <p:spPr>
                <a:xfrm>
                  <a:off x="5403064" y="1406286"/>
                  <a:ext cx="259167" cy="166318"/>
                </a:xfrm>
                <a:custGeom>
                  <a:avLst/>
                  <a:gdLst>
                    <a:gd name="connsiteX0" fmla="*/ 246394 w 259167"/>
                    <a:gd name="connsiteY0" fmla="*/ 92321 h 166318"/>
                    <a:gd name="connsiteX1" fmla="*/ 120334 w 259167"/>
                    <a:gd name="connsiteY1" fmla="*/ 8193 h 166318"/>
                    <a:gd name="connsiteX2" fmla="*/ 125444 w 259167"/>
                    <a:gd name="connsiteY2" fmla="*/ 7312 h 166318"/>
                    <a:gd name="connsiteX3" fmla="*/ 7223 w 259167"/>
                    <a:gd name="connsiteY3" fmla="*/ 163764 h 166318"/>
                    <a:gd name="connsiteX4" fmla="*/ 4933 w 259167"/>
                    <a:gd name="connsiteY4" fmla="*/ 160417 h 166318"/>
                    <a:gd name="connsiteX5" fmla="*/ 246394 w 259167"/>
                    <a:gd name="connsiteY5" fmla="*/ 92321 h 166318"/>
                    <a:gd name="connsiteX6" fmla="*/ 259168 w 259167"/>
                    <a:gd name="connsiteY6" fmla="*/ 88533 h 166318"/>
                    <a:gd name="connsiteX7" fmla="*/ 6078 w 259167"/>
                    <a:gd name="connsiteY7" fmla="*/ 164469 h 166318"/>
                    <a:gd name="connsiteX8" fmla="*/ 0 w 259167"/>
                    <a:gd name="connsiteY8" fmla="*/ 166319 h 166318"/>
                    <a:gd name="connsiteX9" fmla="*/ 3788 w 259167"/>
                    <a:gd name="connsiteY9" fmla="*/ 161209 h 166318"/>
                    <a:gd name="connsiteX10" fmla="*/ 119453 w 259167"/>
                    <a:gd name="connsiteY10" fmla="*/ 2819 h 166318"/>
                    <a:gd name="connsiteX11" fmla="*/ 121568 w 259167"/>
                    <a:gd name="connsiteY11" fmla="*/ 0 h 166318"/>
                    <a:gd name="connsiteX12" fmla="*/ 124562 w 259167"/>
                    <a:gd name="connsiteY12" fmla="*/ 1938 h 166318"/>
                    <a:gd name="connsiteX13" fmla="*/ 259168 w 259167"/>
                    <a:gd name="connsiteY13" fmla="*/ 88533 h 16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9167" h="166318">
                      <a:moveTo>
                        <a:pt x="246394" y="92321"/>
                      </a:moveTo>
                      <a:lnTo>
                        <a:pt x="120334" y="8193"/>
                      </a:lnTo>
                      <a:lnTo>
                        <a:pt x="125444" y="7312"/>
                      </a:lnTo>
                      <a:lnTo>
                        <a:pt x="7223" y="163764"/>
                      </a:lnTo>
                      <a:lnTo>
                        <a:pt x="4933" y="160417"/>
                      </a:lnTo>
                      <a:lnTo>
                        <a:pt x="246394" y="92321"/>
                      </a:lnTo>
                      <a:close/>
                      <a:moveTo>
                        <a:pt x="259168" y="88533"/>
                      </a:moveTo>
                      <a:lnTo>
                        <a:pt x="6078" y="164469"/>
                      </a:lnTo>
                      <a:lnTo>
                        <a:pt x="0" y="166319"/>
                      </a:lnTo>
                      <a:lnTo>
                        <a:pt x="3788" y="161209"/>
                      </a:lnTo>
                      <a:lnTo>
                        <a:pt x="119453" y="2819"/>
                      </a:lnTo>
                      <a:lnTo>
                        <a:pt x="121568" y="0"/>
                      </a:lnTo>
                      <a:lnTo>
                        <a:pt x="124562" y="1938"/>
                      </a:lnTo>
                      <a:lnTo>
                        <a:pt x="259168" y="88533"/>
                      </a:lnTo>
                      <a:close/>
                    </a:path>
                  </a:pathLst>
                </a:custGeom>
                <a:grpFill/>
                <a:ln w="8809" cap="flat">
                  <a:noFill/>
                  <a:prstDash val="solid"/>
                  <a:miter/>
                </a:ln>
              </p:spPr>
              <p:txBody>
                <a:bodyPr rtlCol="0" anchor="ctr"/>
                <a:lstStyle/>
                <a:p>
                  <a:endParaRPr lang="en-US" sz="2400"/>
                </a:p>
              </p:txBody>
            </p:sp>
            <p:sp>
              <p:nvSpPr>
                <p:cNvPr id="4557" name="Freeform: Shape 4556">
                  <a:extLst>
                    <a:ext uri="{FF2B5EF4-FFF2-40B4-BE49-F238E27FC236}">
                      <a16:creationId xmlns:a16="http://schemas.microsoft.com/office/drawing/2014/main" id="{FBAB0C60-BA40-4D33-894E-BAC19CC48DA3}"/>
                    </a:ext>
                  </a:extLst>
                </p:cNvPr>
                <p:cNvSpPr/>
                <p:nvPr/>
              </p:nvSpPr>
              <p:spPr>
                <a:xfrm>
                  <a:off x="5394431" y="1401617"/>
                  <a:ext cx="275817" cy="177065"/>
                </a:xfrm>
                <a:custGeom>
                  <a:avLst/>
                  <a:gdLst>
                    <a:gd name="connsiteX0" fmla="*/ 0 w 275817"/>
                    <a:gd name="connsiteY0" fmla="*/ 177066 h 177065"/>
                    <a:gd name="connsiteX1" fmla="*/ 9074 w 275817"/>
                    <a:gd name="connsiteY1" fmla="*/ 164645 h 177065"/>
                    <a:gd name="connsiteX2" fmla="*/ 8017 w 275817"/>
                    <a:gd name="connsiteY2" fmla="*/ 163147 h 177065"/>
                    <a:gd name="connsiteX3" fmla="*/ 10748 w 275817"/>
                    <a:gd name="connsiteY3" fmla="*/ 162355 h 177065"/>
                    <a:gd name="connsiteX4" fmla="*/ 120863 w 275817"/>
                    <a:gd name="connsiteY4" fmla="*/ 11540 h 177065"/>
                    <a:gd name="connsiteX5" fmla="*/ 120070 w 275817"/>
                    <a:gd name="connsiteY5" fmla="*/ 11012 h 177065"/>
                    <a:gd name="connsiteX6" fmla="*/ 121392 w 275817"/>
                    <a:gd name="connsiteY6" fmla="*/ 10747 h 177065"/>
                    <a:gd name="connsiteX7" fmla="*/ 129232 w 275817"/>
                    <a:gd name="connsiteY7" fmla="*/ 0 h 177065"/>
                    <a:gd name="connsiteX8" fmla="*/ 140596 w 275817"/>
                    <a:gd name="connsiteY8" fmla="*/ 7312 h 177065"/>
                    <a:gd name="connsiteX9" fmla="*/ 141917 w 275817"/>
                    <a:gd name="connsiteY9" fmla="*/ 7047 h 177065"/>
                    <a:gd name="connsiteX10" fmla="*/ 141388 w 275817"/>
                    <a:gd name="connsiteY10" fmla="*/ 7752 h 177065"/>
                    <a:gd name="connsiteX11" fmla="*/ 275818 w 275817"/>
                    <a:gd name="connsiteY11" fmla="*/ 94259 h 177065"/>
                    <a:gd name="connsiteX12" fmla="*/ 262956 w 275817"/>
                    <a:gd name="connsiteY12" fmla="*/ 98135 h 177065"/>
                    <a:gd name="connsiteX13" fmla="*/ 262956 w 275817"/>
                    <a:gd name="connsiteY13" fmla="*/ 98135 h 177065"/>
                    <a:gd name="connsiteX14" fmla="*/ 262075 w 275817"/>
                    <a:gd name="connsiteY14" fmla="*/ 98399 h 177065"/>
                    <a:gd name="connsiteX15" fmla="*/ 17355 w 275817"/>
                    <a:gd name="connsiteY15" fmla="*/ 171780 h 177065"/>
                    <a:gd name="connsiteX16" fmla="*/ 15681 w 275817"/>
                    <a:gd name="connsiteY16" fmla="*/ 174071 h 177065"/>
                    <a:gd name="connsiteX17" fmla="*/ 14712 w 275817"/>
                    <a:gd name="connsiteY17" fmla="*/ 172661 h 177065"/>
                    <a:gd name="connsiteX18" fmla="*/ 0 w 275817"/>
                    <a:gd name="connsiteY18" fmla="*/ 177066 h 177065"/>
                    <a:gd name="connsiteX19" fmla="*/ 132667 w 275817"/>
                    <a:gd name="connsiteY19" fmla="*/ 19380 h 177065"/>
                    <a:gd name="connsiteX20" fmla="*/ 28366 w 275817"/>
                    <a:gd name="connsiteY20" fmla="*/ 157333 h 177065"/>
                    <a:gd name="connsiteX21" fmla="*/ 247099 w 275817"/>
                    <a:gd name="connsiteY21" fmla="*/ 95668 h 177065"/>
                    <a:gd name="connsiteX22" fmla="*/ 132667 w 275817"/>
                    <a:gd name="connsiteY22" fmla="*/ 19380 h 177065"/>
                    <a:gd name="connsiteX23" fmla="*/ 136720 w 275817"/>
                    <a:gd name="connsiteY23" fmla="*/ 14007 h 177065"/>
                    <a:gd name="connsiteX24" fmla="*/ 255733 w 275817"/>
                    <a:gd name="connsiteY24" fmla="*/ 93378 h 177065"/>
                    <a:gd name="connsiteX25" fmla="*/ 259873 w 275817"/>
                    <a:gd name="connsiteY25" fmla="*/ 92145 h 177065"/>
                    <a:gd name="connsiteX26" fmla="*/ 137336 w 275817"/>
                    <a:gd name="connsiteY26" fmla="*/ 13302 h 177065"/>
                    <a:gd name="connsiteX27" fmla="*/ 136720 w 275817"/>
                    <a:gd name="connsiteY27" fmla="*/ 14007 h 177065"/>
                    <a:gd name="connsiteX28" fmla="*/ 126501 w 275817"/>
                    <a:gd name="connsiteY28" fmla="*/ 15240 h 177065"/>
                    <a:gd name="connsiteX29" fmla="*/ 102716 w 275817"/>
                    <a:gd name="connsiteY29" fmla="*/ 47834 h 177065"/>
                    <a:gd name="connsiteX30" fmla="*/ 127030 w 275817"/>
                    <a:gd name="connsiteY30" fmla="*/ 15680 h 177065"/>
                    <a:gd name="connsiteX31" fmla="*/ 126501 w 275817"/>
                    <a:gd name="connsiteY31" fmla="*/ 15240 h 177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817" h="177065">
                      <a:moveTo>
                        <a:pt x="0" y="177066"/>
                      </a:moveTo>
                      <a:lnTo>
                        <a:pt x="9074" y="164645"/>
                      </a:lnTo>
                      <a:lnTo>
                        <a:pt x="8017" y="163147"/>
                      </a:lnTo>
                      <a:lnTo>
                        <a:pt x="10748" y="162355"/>
                      </a:lnTo>
                      <a:lnTo>
                        <a:pt x="120863" y="11540"/>
                      </a:lnTo>
                      <a:lnTo>
                        <a:pt x="120070" y="11012"/>
                      </a:lnTo>
                      <a:lnTo>
                        <a:pt x="121392" y="10747"/>
                      </a:lnTo>
                      <a:lnTo>
                        <a:pt x="129232" y="0"/>
                      </a:lnTo>
                      <a:lnTo>
                        <a:pt x="140596" y="7312"/>
                      </a:lnTo>
                      <a:lnTo>
                        <a:pt x="141917" y="7047"/>
                      </a:lnTo>
                      <a:lnTo>
                        <a:pt x="141388" y="7752"/>
                      </a:lnTo>
                      <a:lnTo>
                        <a:pt x="275818" y="94259"/>
                      </a:lnTo>
                      <a:lnTo>
                        <a:pt x="262956" y="98135"/>
                      </a:lnTo>
                      <a:lnTo>
                        <a:pt x="262956" y="98135"/>
                      </a:lnTo>
                      <a:lnTo>
                        <a:pt x="262075" y="98399"/>
                      </a:lnTo>
                      <a:lnTo>
                        <a:pt x="17355" y="171780"/>
                      </a:lnTo>
                      <a:lnTo>
                        <a:pt x="15681" y="174071"/>
                      </a:lnTo>
                      <a:lnTo>
                        <a:pt x="14712" y="172661"/>
                      </a:lnTo>
                      <a:lnTo>
                        <a:pt x="0" y="177066"/>
                      </a:lnTo>
                      <a:close/>
                      <a:moveTo>
                        <a:pt x="132667" y="19380"/>
                      </a:moveTo>
                      <a:lnTo>
                        <a:pt x="28366" y="157333"/>
                      </a:lnTo>
                      <a:lnTo>
                        <a:pt x="247099" y="95668"/>
                      </a:lnTo>
                      <a:lnTo>
                        <a:pt x="132667" y="19380"/>
                      </a:lnTo>
                      <a:close/>
                      <a:moveTo>
                        <a:pt x="136720" y="14007"/>
                      </a:moveTo>
                      <a:lnTo>
                        <a:pt x="255733" y="93378"/>
                      </a:lnTo>
                      <a:lnTo>
                        <a:pt x="259873" y="92145"/>
                      </a:lnTo>
                      <a:lnTo>
                        <a:pt x="137336" y="13302"/>
                      </a:lnTo>
                      <a:lnTo>
                        <a:pt x="136720" y="14007"/>
                      </a:lnTo>
                      <a:close/>
                      <a:moveTo>
                        <a:pt x="126501" y="15240"/>
                      </a:moveTo>
                      <a:lnTo>
                        <a:pt x="102716" y="47834"/>
                      </a:lnTo>
                      <a:lnTo>
                        <a:pt x="127030" y="15680"/>
                      </a:lnTo>
                      <a:lnTo>
                        <a:pt x="126501" y="15240"/>
                      </a:lnTo>
                      <a:close/>
                    </a:path>
                  </a:pathLst>
                </a:custGeom>
                <a:grpFill/>
                <a:ln w="8809" cap="flat">
                  <a:noFill/>
                  <a:prstDash val="solid"/>
                  <a:miter/>
                </a:ln>
              </p:spPr>
              <p:txBody>
                <a:bodyPr rtlCol="0" anchor="ctr"/>
                <a:lstStyle/>
                <a:p>
                  <a:endParaRPr lang="en-US" sz="2400"/>
                </a:p>
              </p:txBody>
            </p:sp>
          </p:grpSp>
          <p:grpSp>
            <p:nvGrpSpPr>
              <p:cNvPr id="4558" name="Graphic 4229">
                <a:extLst>
                  <a:ext uri="{FF2B5EF4-FFF2-40B4-BE49-F238E27FC236}">
                    <a16:creationId xmlns:a16="http://schemas.microsoft.com/office/drawing/2014/main" id="{78B44860-C74F-4724-A5FC-669C318DC020}"/>
                  </a:ext>
                </a:extLst>
              </p:cNvPr>
              <p:cNvGrpSpPr/>
              <p:nvPr/>
            </p:nvGrpSpPr>
            <p:grpSpPr>
              <a:xfrm>
                <a:off x="5582861" y="1493938"/>
                <a:ext cx="195300" cy="284362"/>
                <a:chOff x="5582861" y="1493938"/>
                <a:chExt cx="195300" cy="284362"/>
              </a:xfrm>
              <a:grpFill/>
            </p:grpSpPr>
            <p:sp>
              <p:nvSpPr>
                <p:cNvPr id="4559" name="Freeform: Shape 4558">
                  <a:extLst>
                    <a:ext uri="{FF2B5EF4-FFF2-40B4-BE49-F238E27FC236}">
                      <a16:creationId xmlns:a16="http://schemas.microsoft.com/office/drawing/2014/main" id="{D69312A4-5CA0-42BC-81F2-CCFBC676BD7A}"/>
                    </a:ext>
                  </a:extLst>
                </p:cNvPr>
                <p:cNvSpPr/>
                <p:nvPr/>
              </p:nvSpPr>
              <p:spPr>
                <a:xfrm>
                  <a:off x="5589203" y="1500192"/>
                  <a:ext cx="184113" cy="268153"/>
                </a:xfrm>
                <a:custGeom>
                  <a:avLst/>
                  <a:gdLst>
                    <a:gd name="connsiteX0" fmla="*/ 72676 w 184113"/>
                    <a:gd name="connsiteY0" fmla="*/ 0 h 268153"/>
                    <a:gd name="connsiteX1" fmla="*/ 74615 w 184113"/>
                    <a:gd name="connsiteY1" fmla="*/ 1850 h 268153"/>
                    <a:gd name="connsiteX2" fmla="*/ 180942 w 184113"/>
                    <a:gd name="connsiteY2" fmla="*/ 101659 h 268153"/>
                    <a:gd name="connsiteX3" fmla="*/ 184114 w 184113"/>
                    <a:gd name="connsiteY3" fmla="*/ 104654 h 268153"/>
                    <a:gd name="connsiteX4" fmla="*/ 180942 w 184113"/>
                    <a:gd name="connsiteY4" fmla="*/ 107473 h 268153"/>
                    <a:gd name="connsiteX5" fmla="*/ 5198 w 184113"/>
                    <a:gd name="connsiteY5" fmla="*/ 263485 h 268153"/>
                    <a:gd name="connsiteX6" fmla="*/ 0 w 184113"/>
                    <a:gd name="connsiteY6" fmla="*/ 268154 h 268153"/>
                    <a:gd name="connsiteX7" fmla="*/ 1850 w 184113"/>
                    <a:gd name="connsiteY7" fmla="*/ 261458 h 268153"/>
                    <a:gd name="connsiteX8" fmla="*/ 71355 w 184113"/>
                    <a:gd name="connsiteY8" fmla="*/ 5638 h 268153"/>
                    <a:gd name="connsiteX9" fmla="*/ 72676 w 184113"/>
                    <a:gd name="connsiteY9" fmla="*/ 0 h 268153"/>
                    <a:gd name="connsiteX10" fmla="*/ 69770 w 184113"/>
                    <a:gd name="connsiteY10" fmla="*/ 11100 h 268153"/>
                    <a:gd name="connsiteX11" fmla="*/ 5726 w 184113"/>
                    <a:gd name="connsiteY11" fmla="*/ 262427 h 268153"/>
                    <a:gd name="connsiteX12" fmla="*/ 2290 w 184113"/>
                    <a:gd name="connsiteY12" fmla="*/ 260313 h 268153"/>
                    <a:gd name="connsiteX13" fmla="*/ 175569 w 184113"/>
                    <a:gd name="connsiteY13" fmla="*/ 101571 h 268153"/>
                    <a:gd name="connsiteX14" fmla="*/ 175569 w 184113"/>
                    <a:gd name="connsiteY14" fmla="*/ 107385 h 268153"/>
                    <a:gd name="connsiteX15" fmla="*/ 69770 w 184113"/>
                    <a:gd name="connsiteY15" fmla="*/ 11100 h 268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113" h="268153">
                      <a:moveTo>
                        <a:pt x="72676" y="0"/>
                      </a:moveTo>
                      <a:lnTo>
                        <a:pt x="74615" y="1850"/>
                      </a:lnTo>
                      <a:lnTo>
                        <a:pt x="180942" y="101659"/>
                      </a:lnTo>
                      <a:lnTo>
                        <a:pt x="184114" y="104654"/>
                      </a:lnTo>
                      <a:lnTo>
                        <a:pt x="180942" y="107473"/>
                      </a:lnTo>
                      <a:lnTo>
                        <a:pt x="5198" y="263485"/>
                      </a:lnTo>
                      <a:lnTo>
                        <a:pt x="0" y="268154"/>
                      </a:lnTo>
                      <a:lnTo>
                        <a:pt x="1850" y="261458"/>
                      </a:lnTo>
                      <a:lnTo>
                        <a:pt x="71355" y="5638"/>
                      </a:lnTo>
                      <a:lnTo>
                        <a:pt x="72676" y="0"/>
                      </a:lnTo>
                      <a:close/>
                      <a:moveTo>
                        <a:pt x="69770" y="11100"/>
                      </a:moveTo>
                      <a:lnTo>
                        <a:pt x="5726" y="262427"/>
                      </a:lnTo>
                      <a:lnTo>
                        <a:pt x="2290" y="260313"/>
                      </a:lnTo>
                      <a:lnTo>
                        <a:pt x="175569" y="101571"/>
                      </a:lnTo>
                      <a:lnTo>
                        <a:pt x="175569" y="107385"/>
                      </a:lnTo>
                      <a:lnTo>
                        <a:pt x="69770" y="11100"/>
                      </a:lnTo>
                      <a:close/>
                    </a:path>
                  </a:pathLst>
                </a:custGeom>
                <a:grpFill/>
                <a:ln w="8809" cap="flat">
                  <a:noFill/>
                  <a:prstDash val="solid"/>
                  <a:miter/>
                </a:ln>
              </p:spPr>
              <p:txBody>
                <a:bodyPr rtlCol="0" anchor="ctr"/>
                <a:lstStyle/>
                <a:p>
                  <a:endParaRPr lang="en-US" sz="2400"/>
                </a:p>
              </p:txBody>
            </p:sp>
            <p:sp>
              <p:nvSpPr>
                <p:cNvPr id="4560" name="Freeform: Shape 4559">
                  <a:extLst>
                    <a:ext uri="{FF2B5EF4-FFF2-40B4-BE49-F238E27FC236}">
                      <a16:creationId xmlns:a16="http://schemas.microsoft.com/office/drawing/2014/main" id="{3F15F8DB-AEF6-408B-9746-75FE3B3EA0A0}"/>
                    </a:ext>
                  </a:extLst>
                </p:cNvPr>
                <p:cNvSpPr/>
                <p:nvPr/>
              </p:nvSpPr>
              <p:spPr>
                <a:xfrm>
                  <a:off x="5582861" y="1493938"/>
                  <a:ext cx="195300" cy="284362"/>
                </a:xfrm>
                <a:custGeom>
                  <a:avLst/>
                  <a:gdLst>
                    <a:gd name="connsiteX0" fmla="*/ 0 w 195300"/>
                    <a:gd name="connsiteY0" fmla="*/ 284363 h 284362"/>
                    <a:gd name="connsiteX1" fmla="*/ 4405 w 195300"/>
                    <a:gd name="connsiteY1" fmla="*/ 267978 h 284362"/>
                    <a:gd name="connsiteX2" fmla="*/ 2995 w 195300"/>
                    <a:gd name="connsiteY2" fmla="*/ 267185 h 284362"/>
                    <a:gd name="connsiteX3" fmla="*/ 5110 w 195300"/>
                    <a:gd name="connsiteY3" fmla="*/ 265247 h 284362"/>
                    <a:gd name="connsiteX4" fmla="*/ 77169 w 195300"/>
                    <a:gd name="connsiteY4" fmla="*/ 0 h 284362"/>
                    <a:gd name="connsiteX5" fmla="*/ 184554 w 195300"/>
                    <a:gd name="connsiteY5" fmla="*/ 100866 h 284362"/>
                    <a:gd name="connsiteX6" fmla="*/ 185259 w 195300"/>
                    <a:gd name="connsiteY6" fmla="*/ 100161 h 284362"/>
                    <a:gd name="connsiteX7" fmla="*/ 185259 w 195300"/>
                    <a:gd name="connsiteY7" fmla="*/ 101483 h 284362"/>
                    <a:gd name="connsiteX8" fmla="*/ 195301 w 195300"/>
                    <a:gd name="connsiteY8" fmla="*/ 110909 h 284362"/>
                    <a:gd name="connsiteX9" fmla="*/ 185171 w 195300"/>
                    <a:gd name="connsiteY9" fmla="*/ 119894 h 284362"/>
                    <a:gd name="connsiteX10" fmla="*/ 185171 w 195300"/>
                    <a:gd name="connsiteY10" fmla="*/ 121215 h 284362"/>
                    <a:gd name="connsiteX11" fmla="*/ 184466 w 195300"/>
                    <a:gd name="connsiteY11" fmla="*/ 120599 h 284362"/>
                    <a:gd name="connsiteX12" fmla="*/ 14888 w 195300"/>
                    <a:gd name="connsiteY12" fmla="*/ 271149 h 284362"/>
                    <a:gd name="connsiteX13" fmla="*/ 14183 w 195300"/>
                    <a:gd name="connsiteY13" fmla="*/ 273968 h 284362"/>
                    <a:gd name="connsiteX14" fmla="*/ 12685 w 195300"/>
                    <a:gd name="connsiteY14" fmla="*/ 273087 h 284362"/>
                    <a:gd name="connsiteX15" fmla="*/ 0 w 195300"/>
                    <a:gd name="connsiteY15" fmla="*/ 284363 h 284362"/>
                    <a:gd name="connsiteX16" fmla="*/ 77962 w 195300"/>
                    <a:gd name="connsiteY16" fmla="*/ 23609 h 284362"/>
                    <a:gd name="connsiteX17" fmla="*/ 19821 w 195300"/>
                    <a:gd name="connsiteY17" fmla="*/ 251768 h 284362"/>
                    <a:gd name="connsiteX18" fmla="*/ 173718 w 195300"/>
                    <a:gd name="connsiteY18" fmla="*/ 110732 h 284362"/>
                    <a:gd name="connsiteX19" fmla="*/ 77962 w 195300"/>
                    <a:gd name="connsiteY19" fmla="*/ 23609 h 284362"/>
                    <a:gd name="connsiteX20" fmla="*/ 178828 w 195300"/>
                    <a:gd name="connsiteY20" fmla="*/ 115313 h 284362"/>
                    <a:gd name="connsiteX21" fmla="*/ 133108 w 195300"/>
                    <a:gd name="connsiteY21" fmla="*/ 157157 h 284362"/>
                    <a:gd name="connsiteX22" fmla="*/ 179533 w 195300"/>
                    <a:gd name="connsiteY22" fmla="*/ 115930 h 284362"/>
                    <a:gd name="connsiteX23" fmla="*/ 178828 w 195300"/>
                    <a:gd name="connsiteY23" fmla="*/ 115313 h 284362"/>
                    <a:gd name="connsiteX24" fmla="*/ 185346 w 195300"/>
                    <a:gd name="connsiteY24" fmla="*/ 110732 h 284362"/>
                    <a:gd name="connsiteX25" fmla="*/ 185346 w 195300"/>
                    <a:gd name="connsiteY25" fmla="*/ 110909 h 284362"/>
                    <a:gd name="connsiteX26" fmla="*/ 185346 w 195300"/>
                    <a:gd name="connsiteY26" fmla="*/ 110732 h 284362"/>
                    <a:gd name="connsiteX27" fmla="*/ 185346 w 195300"/>
                    <a:gd name="connsiteY27" fmla="*/ 110732 h 284362"/>
                    <a:gd name="connsiteX28" fmla="*/ 79812 w 195300"/>
                    <a:gd name="connsiteY28" fmla="*/ 16209 h 284362"/>
                    <a:gd name="connsiteX29" fmla="*/ 178739 w 195300"/>
                    <a:gd name="connsiteY29" fmla="*/ 106240 h 284362"/>
                    <a:gd name="connsiteX30" fmla="*/ 179621 w 195300"/>
                    <a:gd name="connsiteY30" fmla="*/ 105447 h 284362"/>
                    <a:gd name="connsiteX31" fmla="*/ 80781 w 195300"/>
                    <a:gd name="connsiteY31" fmla="*/ 12685 h 284362"/>
                    <a:gd name="connsiteX32" fmla="*/ 79812 w 195300"/>
                    <a:gd name="connsiteY32" fmla="*/ 16209 h 28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5300" h="284362">
                      <a:moveTo>
                        <a:pt x="0" y="284363"/>
                      </a:moveTo>
                      <a:lnTo>
                        <a:pt x="4405" y="267978"/>
                      </a:lnTo>
                      <a:lnTo>
                        <a:pt x="2995" y="267185"/>
                      </a:lnTo>
                      <a:lnTo>
                        <a:pt x="5110" y="265247"/>
                      </a:lnTo>
                      <a:lnTo>
                        <a:pt x="77169" y="0"/>
                      </a:lnTo>
                      <a:lnTo>
                        <a:pt x="184554" y="100866"/>
                      </a:lnTo>
                      <a:lnTo>
                        <a:pt x="185259" y="100161"/>
                      </a:lnTo>
                      <a:lnTo>
                        <a:pt x="185259" y="101483"/>
                      </a:lnTo>
                      <a:lnTo>
                        <a:pt x="195301" y="110909"/>
                      </a:lnTo>
                      <a:lnTo>
                        <a:pt x="185171" y="119894"/>
                      </a:lnTo>
                      <a:lnTo>
                        <a:pt x="185171" y="121215"/>
                      </a:lnTo>
                      <a:lnTo>
                        <a:pt x="184466" y="120599"/>
                      </a:lnTo>
                      <a:lnTo>
                        <a:pt x="14888" y="271149"/>
                      </a:lnTo>
                      <a:lnTo>
                        <a:pt x="14183" y="273968"/>
                      </a:lnTo>
                      <a:lnTo>
                        <a:pt x="12685" y="273087"/>
                      </a:lnTo>
                      <a:lnTo>
                        <a:pt x="0" y="284363"/>
                      </a:lnTo>
                      <a:close/>
                      <a:moveTo>
                        <a:pt x="77962" y="23609"/>
                      </a:moveTo>
                      <a:lnTo>
                        <a:pt x="19821" y="251768"/>
                      </a:lnTo>
                      <a:lnTo>
                        <a:pt x="173718" y="110732"/>
                      </a:lnTo>
                      <a:lnTo>
                        <a:pt x="77962" y="23609"/>
                      </a:lnTo>
                      <a:close/>
                      <a:moveTo>
                        <a:pt x="178828" y="115313"/>
                      </a:moveTo>
                      <a:lnTo>
                        <a:pt x="133108" y="157157"/>
                      </a:lnTo>
                      <a:lnTo>
                        <a:pt x="179533" y="115930"/>
                      </a:lnTo>
                      <a:lnTo>
                        <a:pt x="178828" y="115313"/>
                      </a:lnTo>
                      <a:close/>
                      <a:moveTo>
                        <a:pt x="185346" y="110732"/>
                      </a:moveTo>
                      <a:lnTo>
                        <a:pt x="185346" y="110909"/>
                      </a:lnTo>
                      <a:lnTo>
                        <a:pt x="185346" y="110732"/>
                      </a:lnTo>
                      <a:lnTo>
                        <a:pt x="185346" y="110732"/>
                      </a:lnTo>
                      <a:close/>
                      <a:moveTo>
                        <a:pt x="79812" y="16209"/>
                      </a:moveTo>
                      <a:lnTo>
                        <a:pt x="178739" y="106240"/>
                      </a:lnTo>
                      <a:lnTo>
                        <a:pt x="179621" y="105447"/>
                      </a:lnTo>
                      <a:lnTo>
                        <a:pt x="80781" y="12685"/>
                      </a:lnTo>
                      <a:lnTo>
                        <a:pt x="79812" y="16209"/>
                      </a:lnTo>
                      <a:close/>
                    </a:path>
                  </a:pathLst>
                </a:custGeom>
                <a:grpFill/>
                <a:ln w="8809" cap="flat">
                  <a:noFill/>
                  <a:prstDash val="solid"/>
                  <a:miter/>
                </a:ln>
              </p:spPr>
              <p:txBody>
                <a:bodyPr rtlCol="0" anchor="ctr"/>
                <a:lstStyle/>
                <a:p>
                  <a:endParaRPr lang="en-US" sz="2400"/>
                </a:p>
              </p:txBody>
            </p:sp>
          </p:grpSp>
          <p:grpSp>
            <p:nvGrpSpPr>
              <p:cNvPr id="4561" name="Graphic 4229">
                <a:extLst>
                  <a:ext uri="{FF2B5EF4-FFF2-40B4-BE49-F238E27FC236}">
                    <a16:creationId xmlns:a16="http://schemas.microsoft.com/office/drawing/2014/main" id="{78B44860-C74F-4724-A5FC-669C318DC020}"/>
                  </a:ext>
                </a:extLst>
              </p:cNvPr>
              <p:cNvGrpSpPr/>
              <p:nvPr/>
            </p:nvGrpSpPr>
            <p:grpSpPr>
              <a:xfrm>
                <a:off x="5758869" y="1591104"/>
                <a:ext cx="136279" cy="180325"/>
                <a:chOff x="5758869" y="1591104"/>
                <a:chExt cx="136279" cy="180325"/>
              </a:xfrm>
              <a:grpFill/>
            </p:grpSpPr>
            <p:sp>
              <p:nvSpPr>
                <p:cNvPr id="4562" name="Freeform: Shape 4561">
                  <a:extLst>
                    <a:ext uri="{FF2B5EF4-FFF2-40B4-BE49-F238E27FC236}">
                      <a16:creationId xmlns:a16="http://schemas.microsoft.com/office/drawing/2014/main" id="{7D7CB4AC-51B4-45FA-877A-27873683FBA2}"/>
                    </a:ext>
                  </a:extLst>
                </p:cNvPr>
                <p:cNvSpPr/>
                <p:nvPr/>
              </p:nvSpPr>
              <p:spPr>
                <a:xfrm>
                  <a:off x="5763186" y="1597975"/>
                  <a:ext cx="126148" cy="167023"/>
                </a:xfrm>
                <a:custGeom>
                  <a:avLst/>
                  <a:gdLst>
                    <a:gd name="connsiteX0" fmla="*/ 117868 w 126148"/>
                    <a:gd name="connsiteY0" fmla="*/ 88709 h 167023"/>
                    <a:gd name="connsiteX1" fmla="*/ 2379 w 126148"/>
                    <a:gd name="connsiteY1" fmla="*/ 9602 h 167023"/>
                    <a:gd name="connsiteX2" fmla="*/ 7576 w 126148"/>
                    <a:gd name="connsiteY2" fmla="*/ 6431 h 167023"/>
                    <a:gd name="connsiteX3" fmla="*/ 24578 w 126148"/>
                    <a:gd name="connsiteY3" fmla="*/ 164028 h 167023"/>
                    <a:gd name="connsiteX4" fmla="*/ 22199 w 126148"/>
                    <a:gd name="connsiteY4" fmla="*/ 163059 h 167023"/>
                    <a:gd name="connsiteX5" fmla="*/ 117868 w 126148"/>
                    <a:gd name="connsiteY5" fmla="*/ 88709 h 167023"/>
                    <a:gd name="connsiteX6" fmla="*/ 126149 w 126148"/>
                    <a:gd name="connsiteY6" fmla="*/ 82102 h 167023"/>
                    <a:gd name="connsiteX7" fmla="*/ 24050 w 126148"/>
                    <a:gd name="connsiteY7" fmla="*/ 165350 h 167023"/>
                    <a:gd name="connsiteX8" fmla="*/ 22023 w 126148"/>
                    <a:gd name="connsiteY8" fmla="*/ 167023 h 167023"/>
                    <a:gd name="connsiteX9" fmla="*/ 21671 w 126148"/>
                    <a:gd name="connsiteY9" fmla="*/ 164381 h 167023"/>
                    <a:gd name="connsiteX10" fmla="*/ 969 w 126148"/>
                    <a:gd name="connsiteY10" fmla="*/ 7224 h 167023"/>
                    <a:gd name="connsiteX11" fmla="*/ 0 w 126148"/>
                    <a:gd name="connsiteY11" fmla="*/ 0 h 167023"/>
                    <a:gd name="connsiteX12" fmla="*/ 6167 w 126148"/>
                    <a:gd name="connsiteY12" fmla="*/ 4052 h 167023"/>
                    <a:gd name="connsiteX13" fmla="*/ 126149 w 126148"/>
                    <a:gd name="connsiteY13" fmla="*/ 82102 h 16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148" h="167023">
                      <a:moveTo>
                        <a:pt x="117868" y="88709"/>
                      </a:moveTo>
                      <a:lnTo>
                        <a:pt x="2379" y="9602"/>
                      </a:lnTo>
                      <a:lnTo>
                        <a:pt x="7576" y="6431"/>
                      </a:lnTo>
                      <a:lnTo>
                        <a:pt x="24578" y="164028"/>
                      </a:lnTo>
                      <a:lnTo>
                        <a:pt x="22199" y="163059"/>
                      </a:lnTo>
                      <a:lnTo>
                        <a:pt x="117868" y="88709"/>
                      </a:lnTo>
                      <a:close/>
                      <a:moveTo>
                        <a:pt x="126149" y="82102"/>
                      </a:moveTo>
                      <a:lnTo>
                        <a:pt x="24050" y="165350"/>
                      </a:lnTo>
                      <a:lnTo>
                        <a:pt x="22023" y="167023"/>
                      </a:lnTo>
                      <a:lnTo>
                        <a:pt x="21671" y="164381"/>
                      </a:lnTo>
                      <a:lnTo>
                        <a:pt x="969" y="7224"/>
                      </a:lnTo>
                      <a:lnTo>
                        <a:pt x="0" y="0"/>
                      </a:lnTo>
                      <a:lnTo>
                        <a:pt x="6167" y="4052"/>
                      </a:lnTo>
                      <a:lnTo>
                        <a:pt x="126149" y="82102"/>
                      </a:lnTo>
                      <a:close/>
                    </a:path>
                  </a:pathLst>
                </a:custGeom>
                <a:grpFill/>
                <a:ln w="8809" cap="flat">
                  <a:noFill/>
                  <a:prstDash val="solid"/>
                  <a:miter/>
                </a:ln>
              </p:spPr>
              <p:txBody>
                <a:bodyPr rtlCol="0" anchor="ctr"/>
                <a:lstStyle/>
                <a:p>
                  <a:endParaRPr lang="en-US" sz="2400"/>
                </a:p>
              </p:txBody>
            </p:sp>
            <p:sp>
              <p:nvSpPr>
                <p:cNvPr id="4563" name="Freeform: Shape 4562">
                  <a:extLst>
                    <a:ext uri="{FF2B5EF4-FFF2-40B4-BE49-F238E27FC236}">
                      <a16:creationId xmlns:a16="http://schemas.microsoft.com/office/drawing/2014/main" id="{626B2BF5-E248-4A65-A558-BD411D788CED}"/>
                    </a:ext>
                  </a:extLst>
                </p:cNvPr>
                <p:cNvSpPr/>
                <p:nvPr/>
              </p:nvSpPr>
              <p:spPr>
                <a:xfrm>
                  <a:off x="5758869" y="1591104"/>
                  <a:ext cx="136279" cy="180325"/>
                </a:xfrm>
                <a:custGeom>
                  <a:avLst/>
                  <a:gdLst>
                    <a:gd name="connsiteX0" fmla="*/ 23785 w 136279"/>
                    <a:gd name="connsiteY0" fmla="*/ 180325 h 180325"/>
                    <a:gd name="connsiteX1" fmla="*/ 22640 w 136279"/>
                    <a:gd name="connsiteY1" fmla="*/ 171957 h 180325"/>
                    <a:gd name="connsiteX2" fmla="*/ 19821 w 136279"/>
                    <a:gd name="connsiteY2" fmla="*/ 170811 h 180325"/>
                    <a:gd name="connsiteX3" fmla="*/ 22288 w 136279"/>
                    <a:gd name="connsiteY3" fmla="*/ 168961 h 180325"/>
                    <a:gd name="connsiteX4" fmla="*/ 2290 w 136279"/>
                    <a:gd name="connsiteY4" fmla="*/ 17530 h 180325"/>
                    <a:gd name="connsiteX5" fmla="*/ 529 w 136279"/>
                    <a:gd name="connsiteY5" fmla="*/ 16297 h 180325"/>
                    <a:gd name="connsiteX6" fmla="*/ 2026 w 136279"/>
                    <a:gd name="connsiteY6" fmla="*/ 15416 h 180325"/>
                    <a:gd name="connsiteX7" fmla="*/ 0 w 136279"/>
                    <a:gd name="connsiteY7" fmla="*/ 0 h 180325"/>
                    <a:gd name="connsiteX8" fmla="*/ 13214 w 136279"/>
                    <a:gd name="connsiteY8" fmla="*/ 8545 h 180325"/>
                    <a:gd name="connsiteX9" fmla="*/ 14799 w 136279"/>
                    <a:gd name="connsiteY9" fmla="*/ 7576 h 180325"/>
                    <a:gd name="connsiteX10" fmla="*/ 15064 w 136279"/>
                    <a:gd name="connsiteY10" fmla="*/ 9778 h 180325"/>
                    <a:gd name="connsiteX11" fmla="*/ 136279 w 136279"/>
                    <a:gd name="connsiteY11" fmla="*/ 88709 h 180325"/>
                    <a:gd name="connsiteX12" fmla="*/ 32683 w 136279"/>
                    <a:gd name="connsiteY12" fmla="*/ 173190 h 180325"/>
                    <a:gd name="connsiteX13" fmla="*/ 33035 w 136279"/>
                    <a:gd name="connsiteY13" fmla="*/ 176185 h 180325"/>
                    <a:gd name="connsiteX14" fmla="*/ 30392 w 136279"/>
                    <a:gd name="connsiteY14" fmla="*/ 175128 h 180325"/>
                    <a:gd name="connsiteX15" fmla="*/ 23785 w 136279"/>
                    <a:gd name="connsiteY15" fmla="*/ 180325 h 180325"/>
                    <a:gd name="connsiteX16" fmla="*/ 16826 w 136279"/>
                    <a:gd name="connsiteY16" fmla="*/ 27485 h 180325"/>
                    <a:gd name="connsiteX17" fmla="*/ 31361 w 136279"/>
                    <a:gd name="connsiteY17" fmla="*/ 161826 h 180325"/>
                    <a:gd name="connsiteX18" fmla="*/ 116459 w 136279"/>
                    <a:gd name="connsiteY18" fmla="*/ 95757 h 180325"/>
                    <a:gd name="connsiteX19" fmla="*/ 16826 w 136279"/>
                    <a:gd name="connsiteY19" fmla="*/ 27485 h 180325"/>
                    <a:gd name="connsiteX20" fmla="*/ 15945 w 136279"/>
                    <a:gd name="connsiteY20" fmla="*/ 18588 h 180325"/>
                    <a:gd name="connsiteX21" fmla="*/ 122184 w 136279"/>
                    <a:gd name="connsiteY21" fmla="*/ 91352 h 180325"/>
                    <a:gd name="connsiteX22" fmla="*/ 124827 w 136279"/>
                    <a:gd name="connsiteY22" fmla="*/ 89150 h 180325"/>
                    <a:gd name="connsiteX23" fmla="*/ 15945 w 136279"/>
                    <a:gd name="connsiteY23" fmla="*/ 18235 h 180325"/>
                    <a:gd name="connsiteX24" fmla="*/ 15945 w 136279"/>
                    <a:gd name="connsiteY24" fmla="*/ 18588 h 18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6279" h="180325">
                      <a:moveTo>
                        <a:pt x="23785" y="180325"/>
                      </a:moveTo>
                      <a:lnTo>
                        <a:pt x="22640" y="171957"/>
                      </a:lnTo>
                      <a:lnTo>
                        <a:pt x="19821" y="170811"/>
                      </a:lnTo>
                      <a:lnTo>
                        <a:pt x="22288" y="168961"/>
                      </a:lnTo>
                      <a:lnTo>
                        <a:pt x="2290" y="17530"/>
                      </a:lnTo>
                      <a:lnTo>
                        <a:pt x="529" y="16297"/>
                      </a:lnTo>
                      <a:lnTo>
                        <a:pt x="2026" y="15416"/>
                      </a:lnTo>
                      <a:lnTo>
                        <a:pt x="0" y="0"/>
                      </a:lnTo>
                      <a:lnTo>
                        <a:pt x="13214" y="8545"/>
                      </a:lnTo>
                      <a:lnTo>
                        <a:pt x="14799" y="7576"/>
                      </a:lnTo>
                      <a:lnTo>
                        <a:pt x="15064" y="9778"/>
                      </a:lnTo>
                      <a:lnTo>
                        <a:pt x="136279" y="88709"/>
                      </a:lnTo>
                      <a:lnTo>
                        <a:pt x="32683" y="173190"/>
                      </a:lnTo>
                      <a:lnTo>
                        <a:pt x="33035" y="176185"/>
                      </a:lnTo>
                      <a:lnTo>
                        <a:pt x="30392" y="175128"/>
                      </a:lnTo>
                      <a:lnTo>
                        <a:pt x="23785" y="180325"/>
                      </a:lnTo>
                      <a:close/>
                      <a:moveTo>
                        <a:pt x="16826" y="27485"/>
                      </a:moveTo>
                      <a:lnTo>
                        <a:pt x="31361" y="161826"/>
                      </a:lnTo>
                      <a:lnTo>
                        <a:pt x="116459" y="95757"/>
                      </a:lnTo>
                      <a:lnTo>
                        <a:pt x="16826" y="27485"/>
                      </a:lnTo>
                      <a:close/>
                      <a:moveTo>
                        <a:pt x="15945" y="18588"/>
                      </a:moveTo>
                      <a:lnTo>
                        <a:pt x="122184" y="91352"/>
                      </a:lnTo>
                      <a:lnTo>
                        <a:pt x="124827" y="89150"/>
                      </a:lnTo>
                      <a:lnTo>
                        <a:pt x="15945" y="18235"/>
                      </a:lnTo>
                      <a:lnTo>
                        <a:pt x="15945" y="18588"/>
                      </a:lnTo>
                      <a:close/>
                    </a:path>
                  </a:pathLst>
                </a:custGeom>
                <a:grpFill/>
                <a:ln w="8809" cap="flat">
                  <a:noFill/>
                  <a:prstDash val="solid"/>
                  <a:miter/>
                </a:ln>
              </p:spPr>
              <p:txBody>
                <a:bodyPr rtlCol="0" anchor="ctr"/>
                <a:lstStyle/>
                <a:p>
                  <a:endParaRPr lang="en-US" sz="2400"/>
                </a:p>
              </p:txBody>
            </p:sp>
          </p:grpSp>
          <p:grpSp>
            <p:nvGrpSpPr>
              <p:cNvPr id="4564" name="Graphic 4229">
                <a:extLst>
                  <a:ext uri="{FF2B5EF4-FFF2-40B4-BE49-F238E27FC236}">
                    <a16:creationId xmlns:a16="http://schemas.microsoft.com/office/drawing/2014/main" id="{78B44860-C74F-4724-A5FC-669C318DC020}"/>
                  </a:ext>
                </a:extLst>
              </p:cNvPr>
              <p:cNvGrpSpPr/>
              <p:nvPr/>
            </p:nvGrpSpPr>
            <p:grpSpPr>
              <a:xfrm>
                <a:off x="5816218" y="1629072"/>
                <a:ext cx="341006" cy="339420"/>
                <a:chOff x="5816218" y="1629072"/>
                <a:chExt cx="341006" cy="339420"/>
              </a:xfrm>
              <a:grpFill/>
            </p:grpSpPr>
            <p:sp>
              <p:nvSpPr>
                <p:cNvPr id="4565" name="Freeform: Shape 4564">
                  <a:extLst>
                    <a:ext uri="{FF2B5EF4-FFF2-40B4-BE49-F238E27FC236}">
                      <a16:creationId xmlns:a16="http://schemas.microsoft.com/office/drawing/2014/main" id="{5B656806-17CB-4AF9-95C6-0D420679FB07}"/>
                    </a:ext>
                  </a:extLst>
                </p:cNvPr>
                <p:cNvSpPr/>
                <p:nvPr/>
              </p:nvSpPr>
              <p:spPr>
                <a:xfrm>
                  <a:off x="5824058" y="1637176"/>
                  <a:ext cx="327439" cy="325854"/>
                </a:xfrm>
                <a:custGeom>
                  <a:avLst/>
                  <a:gdLst>
                    <a:gd name="connsiteX0" fmla="*/ 0 w 327439"/>
                    <a:gd name="connsiteY0" fmla="*/ 0 h 325854"/>
                    <a:gd name="connsiteX1" fmla="*/ 6431 w 327439"/>
                    <a:gd name="connsiteY1" fmla="*/ 3524 h 325854"/>
                    <a:gd name="connsiteX2" fmla="*/ 323564 w 327439"/>
                    <a:gd name="connsiteY2" fmla="*/ 178387 h 325854"/>
                    <a:gd name="connsiteX3" fmla="*/ 327440 w 327439"/>
                    <a:gd name="connsiteY3" fmla="*/ 180501 h 325854"/>
                    <a:gd name="connsiteX4" fmla="*/ 324180 w 327439"/>
                    <a:gd name="connsiteY4" fmla="*/ 183409 h 325854"/>
                    <a:gd name="connsiteX5" fmla="*/ 164380 w 327439"/>
                    <a:gd name="connsiteY5" fmla="*/ 324180 h 325854"/>
                    <a:gd name="connsiteX6" fmla="*/ 162531 w 327439"/>
                    <a:gd name="connsiteY6" fmla="*/ 325854 h 325854"/>
                    <a:gd name="connsiteX7" fmla="*/ 161386 w 327439"/>
                    <a:gd name="connsiteY7" fmla="*/ 323652 h 325854"/>
                    <a:gd name="connsiteX8" fmla="*/ 4052 w 327439"/>
                    <a:gd name="connsiteY8" fmla="*/ 8016 h 325854"/>
                    <a:gd name="connsiteX9" fmla="*/ 0 w 327439"/>
                    <a:gd name="connsiteY9" fmla="*/ 0 h 325854"/>
                    <a:gd name="connsiteX10" fmla="*/ 8016 w 327439"/>
                    <a:gd name="connsiteY10" fmla="*/ 15945 h 325854"/>
                    <a:gd name="connsiteX11" fmla="*/ 164733 w 327439"/>
                    <a:gd name="connsiteY11" fmla="*/ 321978 h 325854"/>
                    <a:gd name="connsiteX12" fmla="*/ 161738 w 327439"/>
                    <a:gd name="connsiteY12" fmla="*/ 321449 h 325854"/>
                    <a:gd name="connsiteX13" fmla="*/ 319952 w 327439"/>
                    <a:gd name="connsiteY13" fmla="*/ 178916 h 325854"/>
                    <a:gd name="connsiteX14" fmla="*/ 320569 w 327439"/>
                    <a:gd name="connsiteY14" fmla="*/ 183937 h 325854"/>
                    <a:gd name="connsiteX15" fmla="*/ 8016 w 327439"/>
                    <a:gd name="connsiteY15" fmla="*/ 15945 h 32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7439" h="325854">
                      <a:moveTo>
                        <a:pt x="0" y="0"/>
                      </a:moveTo>
                      <a:lnTo>
                        <a:pt x="6431" y="3524"/>
                      </a:lnTo>
                      <a:lnTo>
                        <a:pt x="323564" y="178387"/>
                      </a:lnTo>
                      <a:lnTo>
                        <a:pt x="327440" y="180501"/>
                      </a:lnTo>
                      <a:lnTo>
                        <a:pt x="324180" y="183409"/>
                      </a:lnTo>
                      <a:lnTo>
                        <a:pt x="164380" y="324180"/>
                      </a:lnTo>
                      <a:lnTo>
                        <a:pt x="162531" y="325854"/>
                      </a:lnTo>
                      <a:lnTo>
                        <a:pt x="161386" y="323652"/>
                      </a:lnTo>
                      <a:lnTo>
                        <a:pt x="4052" y="8016"/>
                      </a:lnTo>
                      <a:lnTo>
                        <a:pt x="0" y="0"/>
                      </a:lnTo>
                      <a:close/>
                      <a:moveTo>
                        <a:pt x="8016" y="15945"/>
                      </a:moveTo>
                      <a:lnTo>
                        <a:pt x="164733" y="321978"/>
                      </a:lnTo>
                      <a:lnTo>
                        <a:pt x="161738" y="321449"/>
                      </a:lnTo>
                      <a:lnTo>
                        <a:pt x="319952" y="178916"/>
                      </a:lnTo>
                      <a:lnTo>
                        <a:pt x="320569" y="183937"/>
                      </a:lnTo>
                      <a:lnTo>
                        <a:pt x="8016" y="15945"/>
                      </a:lnTo>
                      <a:close/>
                    </a:path>
                  </a:pathLst>
                </a:custGeom>
                <a:grpFill/>
                <a:ln w="8809" cap="flat">
                  <a:noFill/>
                  <a:prstDash val="solid"/>
                  <a:miter/>
                </a:ln>
              </p:spPr>
              <p:txBody>
                <a:bodyPr rtlCol="0" anchor="ctr"/>
                <a:lstStyle/>
                <a:p>
                  <a:endParaRPr lang="en-US" sz="2400"/>
                </a:p>
              </p:txBody>
            </p:sp>
            <p:sp>
              <p:nvSpPr>
                <p:cNvPr id="4566" name="Freeform: Shape 4565">
                  <a:extLst>
                    <a:ext uri="{FF2B5EF4-FFF2-40B4-BE49-F238E27FC236}">
                      <a16:creationId xmlns:a16="http://schemas.microsoft.com/office/drawing/2014/main" id="{17700BDE-CE1F-4B25-A5AC-E0D5131F655D}"/>
                    </a:ext>
                  </a:extLst>
                </p:cNvPr>
                <p:cNvSpPr/>
                <p:nvPr/>
              </p:nvSpPr>
              <p:spPr>
                <a:xfrm>
                  <a:off x="5816218" y="1629072"/>
                  <a:ext cx="341006" cy="339420"/>
                </a:xfrm>
                <a:custGeom>
                  <a:avLst/>
                  <a:gdLst>
                    <a:gd name="connsiteX0" fmla="*/ 169138 w 341006"/>
                    <a:gd name="connsiteY0" fmla="*/ 339420 h 339420"/>
                    <a:gd name="connsiteX1" fmla="*/ 165526 w 341006"/>
                    <a:gd name="connsiteY1" fmla="*/ 332109 h 339420"/>
                    <a:gd name="connsiteX2" fmla="*/ 162266 w 341006"/>
                    <a:gd name="connsiteY2" fmla="*/ 331492 h 339420"/>
                    <a:gd name="connsiteX3" fmla="*/ 164293 w 341006"/>
                    <a:gd name="connsiteY3" fmla="*/ 329642 h 339420"/>
                    <a:gd name="connsiteX4" fmla="*/ 7929 w 341006"/>
                    <a:gd name="connsiteY4" fmla="*/ 15945 h 339420"/>
                    <a:gd name="connsiteX5" fmla="*/ 7929 w 341006"/>
                    <a:gd name="connsiteY5" fmla="*/ 15945 h 339420"/>
                    <a:gd name="connsiteX6" fmla="*/ 0 w 341006"/>
                    <a:gd name="connsiteY6" fmla="*/ 0 h 339420"/>
                    <a:gd name="connsiteX7" fmla="*/ 328938 w 341006"/>
                    <a:gd name="connsiteY7" fmla="*/ 181382 h 339420"/>
                    <a:gd name="connsiteX8" fmla="*/ 330347 w 341006"/>
                    <a:gd name="connsiteY8" fmla="*/ 180061 h 339420"/>
                    <a:gd name="connsiteX9" fmla="*/ 330611 w 341006"/>
                    <a:gd name="connsiteY9" fmla="*/ 182351 h 339420"/>
                    <a:gd name="connsiteX10" fmla="*/ 341006 w 341006"/>
                    <a:gd name="connsiteY10" fmla="*/ 188077 h 339420"/>
                    <a:gd name="connsiteX11" fmla="*/ 332197 w 341006"/>
                    <a:gd name="connsiteY11" fmla="*/ 195830 h 339420"/>
                    <a:gd name="connsiteX12" fmla="*/ 332461 w 341006"/>
                    <a:gd name="connsiteY12" fmla="*/ 198032 h 339420"/>
                    <a:gd name="connsiteX13" fmla="*/ 330787 w 341006"/>
                    <a:gd name="connsiteY13" fmla="*/ 197151 h 339420"/>
                    <a:gd name="connsiteX14" fmla="*/ 177418 w 341006"/>
                    <a:gd name="connsiteY14" fmla="*/ 332285 h 339420"/>
                    <a:gd name="connsiteX15" fmla="*/ 178652 w 341006"/>
                    <a:gd name="connsiteY15" fmla="*/ 334751 h 339420"/>
                    <a:gd name="connsiteX16" fmla="*/ 175304 w 341006"/>
                    <a:gd name="connsiteY16" fmla="*/ 334135 h 339420"/>
                    <a:gd name="connsiteX17" fmla="*/ 169138 w 341006"/>
                    <a:gd name="connsiteY17" fmla="*/ 339420 h 339420"/>
                    <a:gd name="connsiteX18" fmla="*/ 23785 w 341006"/>
                    <a:gd name="connsiteY18" fmla="*/ 32154 h 339420"/>
                    <a:gd name="connsiteX19" fmla="*/ 172397 w 341006"/>
                    <a:gd name="connsiteY19" fmla="*/ 322418 h 339420"/>
                    <a:gd name="connsiteX20" fmla="*/ 318719 w 341006"/>
                    <a:gd name="connsiteY20" fmla="*/ 190632 h 339420"/>
                    <a:gd name="connsiteX21" fmla="*/ 23785 w 341006"/>
                    <a:gd name="connsiteY21" fmla="*/ 32154 h 339420"/>
                    <a:gd name="connsiteX22" fmla="*/ 18235 w 341006"/>
                    <a:gd name="connsiteY22" fmla="*/ 21494 h 339420"/>
                    <a:gd name="connsiteX23" fmla="*/ 283218 w 341006"/>
                    <a:gd name="connsiteY23" fmla="*/ 163940 h 339420"/>
                    <a:gd name="connsiteX24" fmla="*/ 15593 w 341006"/>
                    <a:gd name="connsiteY24" fmla="*/ 16385 h 339420"/>
                    <a:gd name="connsiteX25" fmla="*/ 18235 w 341006"/>
                    <a:gd name="connsiteY25" fmla="*/ 21494 h 33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41006" h="339420">
                      <a:moveTo>
                        <a:pt x="169138" y="339420"/>
                      </a:moveTo>
                      <a:lnTo>
                        <a:pt x="165526" y="332109"/>
                      </a:lnTo>
                      <a:lnTo>
                        <a:pt x="162266" y="331492"/>
                      </a:lnTo>
                      <a:lnTo>
                        <a:pt x="164293" y="329642"/>
                      </a:lnTo>
                      <a:lnTo>
                        <a:pt x="7929" y="15945"/>
                      </a:lnTo>
                      <a:lnTo>
                        <a:pt x="7929" y="15945"/>
                      </a:lnTo>
                      <a:lnTo>
                        <a:pt x="0" y="0"/>
                      </a:lnTo>
                      <a:lnTo>
                        <a:pt x="328938" y="181382"/>
                      </a:lnTo>
                      <a:lnTo>
                        <a:pt x="330347" y="180061"/>
                      </a:lnTo>
                      <a:lnTo>
                        <a:pt x="330611" y="182351"/>
                      </a:lnTo>
                      <a:lnTo>
                        <a:pt x="341006" y="188077"/>
                      </a:lnTo>
                      <a:lnTo>
                        <a:pt x="332197" y="195830"/>
                      </a:lnTo>
                      <a:lnTo>
                        <a:pt x="332461" y="198032"/>
                      </a:lnTo>
                      <a:lnTo>
                        <a:pt x="330787" y="197151"/>
                      </a:lnTo>
                      <a:lnTo>
                        <a:pt x="177418" y="332285"/>
                      </a:lnTo>
                      <a:lnTo>
                        <a:pt x="178652" y="334751"/>
                      </a:lnTo>
                      <a:lnTo>
                        <a:pt x="175304" y="334135"/>
                      </a:lnTo>
                      <a:lnTo>
                        <a:pt x="169138" y="339420"/>
                      </a:lnTo>
                      <a:close/>
                      <a:moveTo>
                        <a:pt x="23785" y="32154"/>
                      </a:moveTo>
                      <a:lnTo>
                        <a:pt x="172397" y="322418"/>
                      </a:lnTo>
                      <a:lnTo>
                        <a:pt x="318719" y="190632"/>
                      </a:lnTo>
                      <a:lnTo>
                        <a:pt x="23785" y="32154"/>
                      </a:lnTo>
                      <a:close/>
                      <a:moveTo>
                        <a:pt x="18235" y="21494"/>
                      </a:moveTo>
                      <a:lnTo>
                        <a:pt x="283218" y="163940"/>
                      </a:lnTo>
                      <a:lnTo>
                        <a:pt x="15593" y="16385"/>
                      </a:lnTo>
                      <a:lnTo>
                        <a:pt x="18235" y="21494"/>
                      </a:lnTo>
                      <a:close/>
                    </a:path>
                  </a:pathLst>
                </a:custGeom>
                <a:grpFill/>
                <a:ln w="8809" cap="flat">
                  <a:noFill/>
                  <a:prstDash val="solid"/>
                  <a:miter/>
                </a:ln>
              </p:spPr>
              <p:txBody>
                <a:bodyPr rtlCol="0" anchor="ctr"/>
                <a:lstStyle/>
                <a:p>
                  <a:endParaRPr lang="en-US" sz="2400"/>
                </a:p>
              </p:txBody>
            </p:sp>
          </p:grpSp>
          <p:grpSp>
            <p:nvGrpSpPr>
              <p:cNvPr id="4567" name="Graphic 4229">
                <a:extLst>
                  <a:ext uri="{FF2B5EF4-FFF2-40B4-BE49-F238E27FC236}">
                    <a16:creationId xmlns:a16="http://schemas.microsoft.com/office/drawing/2014/main" id="{78B44860-C74F-4724-A5FC-669C318DC020}"/>
                  </a:ext>
                </a:extLst>
              </p:cNvPr>
              <p:cNvGrpSpPr/>
              <p:nvPr/>
            </p:nvGrpSpPr>
            <p:grpSpPr>
              <a:xfrm>
                <a:off x="690468" y="294559"/>
                <a:ext cx="341006" cy="339508"/>
                <a:chOff x="690468" y="294559"/>
                <a:chExt cx="341006" cy="339508"/>
              </a:xfrm>
              <a:grpFill/>
            </p:grpSpPr>
            <p:sp>
              <p:nvSpPr>
                <p:cNvPr id="4568" name="Freeform: Shape 4567">
                  <a:extLst>
                    <a:ext uri="{FF2B5EF4-FFF2-40B4-BE49-F238E27FC236}">
                      <a16:creationId xmlns:a16="http://schemas.microsoft.com/office/drawing/2014/main" id="{31AD9857-1229-4D8A-AFE4-2627781E1BF2}"/>
                    </a:ext>
                  </a:extLst>
                </p:cNvPr>
                <p:cNvSpPr/>
                <p:nvPr/>
              </p:nvSpPr>
              <p:spPr>
                <a:xfrm>
                  <a:off x="698309" y="302751"/>
                  <a:ext cx="327439" cy="325854"/>
                </a:xfrm>
                <a:custGeom>
                  <a:avLst/>
                  <a:gdLst>
                    <a:gd name="connsiteX0" fmla="*/ 0 w 327439"/>
                    <a:gd name="connsiteY0" fmla="*/ 0 h 325854"/>
                    <a:gd name="connsiteX1" fmla="*/ 6431 w 327439"/>
                    <a:gd name="connsiteY1" fmla="*/ 3524 h 325854"/>
                    <a:gd name="connsiteX2" fmla="*/ 323564 w 327439"/>
                    <a:gd name="connsiteY2" fmla="*/ 178387 h 325854"/>
                    <a:gd name="connsiteX3" fmla="*/ 327440 w 327439"/>
                    <a:gd name="connsiteY3" fmla="*/ 180502 h 325854"/>
                    <a:gd name="connsiteX4" fmla="*/ 324180 w 327439"/>
                    <a:gd name="connsiteY4" fmla="*/ 183409 h 325854"/>
                    <a:gd name="connsiteX5" fmla="*/ 164293 w 327439"/>
                    <a:gd name="connsiteY5" fmla="*/ 324180 h 325854"/>
                    <a:gd name="connsiteX6" fmla="*/ 162443 w 327439"/>
                    <a:gd name="connsiteY6" fmla="*/ 325854 h 325854"/>
                    <a:gd name="connsiteX7" fmla="*/ 161297 w 327439"/>
                    <a:gd name="connsiteY7" fmla="*/ 323652 h 325854"/>
                    <a:gd name="connsiteX8" fmla="*/ 3964 w 327439"/>
                    <a:gd name="connsiteY8" fmla="*/ 7928 h 325854"/>
                    <a:gd name="connsiteX9" fmla="*/ 0 w 327439"/>
                    <a:gd name="connsiteY9" fmla="*/ 0 h 325854"/>
                    <a:gd name="connsiteX10" fmla="*/ 8016 w 327439"/>
                    <a:gd name="connsiteY10" fmla="*/ 15857 h 325854"/>
                    <a:gd name="connsiteX11" fmla="*/ 164733 w 327439"/>
                    <a:gd name="connsiteY11" fmla="*/ 321890 h 325854"/>
                    <a:gd name="connsiteX12" fmla="*/ 161738 w 327439"/>
                    <a:gd name="connsiteY12" fmla="*/ 321361 h 325854"/>
                    <a:gd name="connsiteX13" fmla="*/ 319952 w 327439"/>
                    <a:gd name="connsiteY13" fmla="*/ 178828 h 325854"/>
                    <a:gd name="connsiteX14" fmla="*/ 320569 w 327439"/>
                    <a:gd name="connsiteY14" fmla="*/ 183849 h 325854"/>
                    <a:gd name="connsiteX15" fmla="*/ 8016 w 327439"/>
                    <a:gd name="connsiteY15" fmla="*/ 15857 h 32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7439" h="325854">
                      <a:moveTo>
                        <a:pt x="0" y="0"/>
                      </a:moveTo>
                      <a:lnTo>
                        <a:pt x="6431" y="3524"/>
                      </a:lnTo>
                      <a:lnTo>
                        <a:pt x="323564" y="178387"/>
                      </a:lnTo>
                      <a:lnTo>
                        <a:pt x="327440" y="180502"/>
                      </a:lnTo>
                      <a:lnTo>
                        <a:pt x="324180" y="183409"/>
                      </a:lnTo>
                      <a:lnTo>
                        <a:pt x="164293" y="324180"/>
                      </a:lnTo>
                      <a:lnTo>
                        <a:pt x="162443" y="325854"/>
                      </a:lnTo>
                      <a:lnTo>
                        <a:pt x="161297" y="323652"/>
                      </a:lnTo>
                      <a:lnTo>
                        <a:pt x="3964" y="7928"/>
                      </a:lnTo>
                      <a:lnTo>
                        <a:pt x="0" y="0"/>
                      </a:lnTo>
                      <a:close/>
                      <a:moveTo>
                        <a:pt x="8016" y="15857"/>
                      </a:moveTo>
                      <a:lnTo>
                        <a:pt x="164733" y="321890"/>
                      </a:lnTo>
                      <a:lnTo>
                        <a:pt x="161738" y="321361"/>
                      </a:lnTo>
                      <a:lnTo>
                        <a:pt x="319952" y="178828"/>
                      </a:lnTo>
                      <a:lnTo>
                        <a:pt x="320569" y="183849"/>
                      </a:lnTo>
                      <a:lnTo>
                        <a:pt x="8016" y="15857"/>
                      </a:lnTo>
                      <a:close/>
                    </a:path>
                  </a:pathLst>
                </a:custGeom>
                <a:grpFill/>
                <a:ln w="8809" cap="flat">
                  <a:noFill/>
                  <a:prstDash val="solid"/>
                  <a:miter/>
                </a:ln>
              </p:spPr>
              <p:txBody>
                <a:bodyPr rtlCol="0" anchor="ctr"/>
                <a:lstStyle/>
                <a:p>
                  <a:endParaRPr lang="en-US" sz="2400"/>
                </a:p>
              </p:txBody>
            </p:sp>
            <p:sp>
              <p:nvSpPr>
                <p:cNvPr id="4569" name="Freeform: Shape 4568">
                  <a:extLst>
                    <a:ext uri="{FF2B5EF4-FFF2-40B4-BE49-F238E27FC236}">
                      <a16:creationId xmlns:a16="http://schemas.microsoft.com/office/drawing/2014/main" id="{E77CA249-42B5-43FF-AFDA-F03C97F1A688}"/>
                    </a:ext>
                  </a:extLst>
                </p:cNvPr>
                <p:cNvSpPr/>
                <p:nvPr/>
              </p:nvSpPr>
              <p:spPr>
                <a:xfrm>
                  <a:off x="690468" y="294559"/>
                  <a:ext cx="341006" cy="339508"/>
                </a:xfrm>
                <a:custGeom>
                  <a:avLst/>
                  <a:gdLst>
                    <a:gd name="connsiteX0" fmla="*/ 169138 w 341006"/>
                    <a:gd name="connsiteY0" fmla="*/ 339509 h 339508"/>
                    <a:gd name="connsiteX1" fmla="*/ 165526 w 341006"/>
                    <a:gd name="connsiteY1" fmla="*/ 332197 h 339508"/>
                    <a:gd name="connsiteX2" fmla="*/ 162266 w 341006"/>
                    <a:gd name="connsiteY2" fmla="*/ 331580 h 339508"/>
                    <a:gd name="connsiteX3" fmla="*/ 164293 w 341006"/>
                    <a:gd name="connsiteY3" fmla="*/ 329730 h 339508"/>
                    <a:gd name="connsiteX4" fmla="*/ 7928 w 341006"/>
                    <a:gd name="connsiteY4" fmla="*/ 15945 h 339508"/>
                    <a:gd name="connsiteX5" fmla="*/ 7928 w 341006"/>
                    <a:gd name="connsiteY5" fmla="*/ 15945 h 339508"/>
                    <a:gd name="connsiteX6" fmla="*/ 0 w 341006"/>
                    <a:gd name="connsiteY6" fmla="*/ 0 h 339508"/>
                    <a:gd name="connsiteX7" fmla="*/ 328937 w 341006"/>
                    <a:gd name="connsiteY7" fmla="*/ 181382 h 339508"/>
                    <a:gd name="connsiteX8" fmla="*/ 330347 w 341006"/>
                    <a:gd name="connsiteY8" fmla="*/ 180061 h 339508"/>
                    <a:gd name="connsiteX9" fmla="*/ 330611 w 341006"/>
                    <a:gd name="connsiteY9" fmla="*/ 182351 h 339508"/>
                    <a:gd name="connsiteX10" fmla="*/ 341006 w 341006"/>
                    <a:gd name="connsiteY10" fmla="*/ 188077 h 339508"/>
                    <a:gd name="connsiteX11" fmla="*/ 332197 w 341006"/>
                    <a:gd name="connsiteY11" fmla="*/ 195830 h 339508"/>
                    <a:gd name="connsiteX12" fmla="*/ 332461 w 341006"/>
                    <a:gd name="connsiteY12" fmla="*/ 198032 h 339508"/>
                    <a:gd name="connsiteX13" fmla="*/ 330787 w 341006"/>
                    <a:gd name="connsiteY13" fmla="*/ 197151 h 339508"/>
                    <a:gd name="connsiteX14" fmla="*/ 177418 w 341006"/>
                    <a:gd name="connsiteY14" fmla="*/ 332197 h 339508"/>
                    <a:gd name="connsiteX15" fmla="*/ 178652 w 341006"/>
                    <a:gd name="connsiteY15" fmla="*/ 334663 h 339508"/>
                    <a:gd name="connsiteX16" fmla="*/ 175304 w 341006"/>
                    <a:gd name="connsiteY16" fmla="*/ 334047 h 339508"/>
                    <a:gd name="connsiteX17" fmla="*/ 169138 w 341006"/>
                    <a:gd name="connsiteY17" fmla="*/ 339509 h 339508"/>
                    <a:gd name="connsiteX18" fmla="*/ 23785 w 341006"/>
                    <a:gd name="connsiteY18" fmla="*/ 32154 h 339508"/>
                    <a:gd name="connsiteX19" fmla="*/ 172397 w 341006"/>
                    <a:gd name="connsiteY19" fmla="*/ 322419 h 339508"/>
                    <a:gd name="connsiteX20" fmla="*/ 318719 w 341006"/>
                    <a:gd name="connsiteY20" fmla="*/ 190632 h 339508"/>
                    <a:gd name="connsiteX21" fmla="*/ 23785 w 341006"/>
                    <a:gd name="connsiteY21" fmla="*/ 32154 h 339508"/>
                    <a:gd name="connsiteX22" fmla="*/ 18235 w 341006"/>
                    <a:gd name="connsiteY22" fmla="*/ 21495 h 339508"/>
                    <a:gd name="connsiteX23" fmla="*/ 283217 w 341006"/>
                    <a:gd name="connsiteY23" fmla="*/ 163940 h 339508"/>
                    <a:gd name="connsiteX24" fmla="*/ 15681 w 341006"/>
                    <a:gd name="connsiteY24" fmla="*/ 16385 h 339508"/>
                    <a:gd name="connsiteX25" fmla="*/ 18235 w 341006"/>
                    <a:gd name="connsiteY25" fmla="*/ 21495 h 33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41006" h="339508">
                      <a:moveTo>
                        <a:pt x="169138" y="339509"/>
                      </a:moveTo>
                      <a:lnTo>
                        <a:pt x="165526" y="332197"/>
                      </a:lnTo>
                      <a:lnTo>
                        <a:pt x="162266" y="331580"/>
                      </a:lnTo>
                      <a:lnTo>
                        <a:pt x="164293" y="329730"/>
                      </a:lnTo>
                      <a:lnTo>
                        <a:pt x="7928" y="15945"/>
                      </a:lnTo>
                      <a:lnTo>
                        <a:pt x="7928" y="15945"/>
                      </a:lnTo>
                      <a:lnTo>
                        <a:pt x="0" y="0"/>
                      </a:lnTo>
                      <a:lnTo>
                        <a:pt x="328937" y="181382"/>
                      </a:lnTo>
                      <a:lnTo>
                        <a:pt x="330347" y="180061"/>
                      </a:lnTo>
                      <a:lnTo>
                        <a:pt x="330611" y="182351"/>
                      </a:lnTo>
                      <a:lnTo>
                        <a:pt x="341006" y="188077"/>
                      </a:lnTo>
                      <a:lnTo>
                        <a:pt x="332197" y="195830"/>
                      </a:lnTo>
                      <a:lnTo>
                        <a:pt x="332461" y="198032"/>
                      </a:lnTo>
                      <a:lnTo>
                        <a:pt x="330787" y="197151"/>
                      </a:lnTo>
                      <a:lnTo>
                        <a:pt x="177418" y="332197"/>
                      </a:lnTo>
                      <a:lnTo>
                        <a:pt x="178652" y="334663"/>
                      </a:lnTo>
                      <a:lnTo>
                        <a:pt x="175304" y="334047"/>
                      </a:lnTo>
                      <a:lnTo>
                        <a:pt x="169138" y="339509"/>
                      </a:lnTo>
                      <a:close/>
                      <a:moveTo>
                        <a:pt x="23785" y="32154"/>
                      </a:moveTo>
                      <a:lnTo>
                        <a:pt x="172397" y="322419"/>
                      </a:lnTo>
                      <a:lnTo>
                        <a:pt x="318719" y="190632"/>
                      </a:lnTo>
                      <a:lnTo>
                        <a:pt x="23785" y="32154"/>
                      </a:lnTo>
                      <a:close/>
                      <a:moveTo>
                        <a:pt x="18235" y="21495"/>
                      </a:moveTo>
                      <a:lnTo>
                        <a:pt x="283217" y="163940"/>
                      </a:lnTo>
                      <a:lnTo>
                        <a:pt x="15681" y="16385"/>
                      </a:lnTo>
                      <a:lnTo>
                        <a:pt x="18235" y="21495"/>
                      </a:lnTo>
                      <a:close/>
                    </a:path>
                  </a:pathLst>
                </a:custGeom>
                <a:grpFill/>
                <a:ln w="8809" cap="flat">
                  <a:noFill/>
                  <a:prstDash val="solid"/>
                  <a:miter/>
                </a:ln>
              </p:spPr>
              <p:txBody>
                <a:bodyPr rtlCol="0" anchor="ctr"/>
                <a:lstStyle/>
                <a:p>
                  <a:endParaRPr lang="en-US" sz="2400"/>
                </a:p>
              </p:txBody>
            </p:sp>
          </p:grpSp>
          <p:grpSp>
            <p:nvGrpSpPr>
              <p:cNvPr id="4570" name="Graphic 4229">
                <a:extLst>
                  <a:ext uri="{FF2B5EF4-FFF2-40B4-BE49-F238E27FC236}">
                    <a16:creationId xmlns:a16="http://schemas.microsoft.com/office/drawing/2014/main" id="{78B44860-C74F-4724-A5FC-669C318DC020}"/>
                  </a:ext>
                </a:extLst>
              </p:cNvPr>
              <p:cNvGrpSpPr/>
              <p:nvPr/>
            </p:nvGrpSpPr>
            <p:grpSpPr>
              <a:xfrm>
                <a:off x="6059882" y="1807459"/>
                <a:ext cx="239082" cy="243311"/>
                <a:chOff x="6059882" y="1807459"/>
                <a:chExt cx="239082" cy="243311"/>
              </a:xfrm>
              <a:grpFill/>
            </p:grpSpPr>
            <p:sp>
              <p:nvSpPr>
                <p:cNvPr id="4571" name="Freeform: Shape 4570">
                  <a:extLst>
                    <a:ext uri="{FF2B5EF4-FFF2-40B4-BE49-F238E27FC236}">
                      <a16:creationId xmlns:a16="http://schemas.microsoft.com/office/drawing/2014/main" id="{A59583ED-4531-43E3-A935-6B962DFD626B}"/>
                    </a:ext>
                  </a:extLst>
                </p:cNvPr>
                <p:cNvSpPr/>
                <p:nvPr/>
              </p:nvSpPr>
              <p:spPr>
                <a:xfrm>
                  <a:off x="6066048" y="1812568"/>
                  <a:ext cx="226574" cy="230538"/>
                </a:xfrm>
                <a:custGeom>
                  <a:avLst/>
                  <a:gdLst>
                    <a:gd name="connsiteX0" fmla="*/ 216796 w 226574"/>
                    <a:gd name="connsiteY0" fmla="*/ 99280 h 230538"/>
                    <a:gd name="connsiteX1" fmla="*/ 77962 w 226574"/>
                    <a:gd name="connsiteY1" fmla="*/ 8897 h 230538"/>
                    <a:gd name="connsiteX2" fmla="*/ 83512 w 226574"/>
                    <a:gd name="connsiteY2" fmla="*/ 6959 h 230538"/>
                    <a:gd name="connsiteX3" fmla="*/ 5374 w 226574"/>
                    <a:gd name="connsiteY3" fmla="*/ 226750 h 230538"/>
                    <a:gd name="connsiteX4" fmla="*/ 2555 w 226574"/>
                    <a:gd name="connsiteY4" fmla="*/ 224460 h 230538"/>
                    <a:gd name="connsiteX5" fmla="*/ 216796 w 226574"/>
                    <a:gd name="connsiteY5" fmla="*/ 99280 h 230538"/>
                    <a:gd name="connsiteX6" fmla="*/ 226574 w 226574"/>
                    <a:gd name="connsiteY6" fmla="*/ 93466 h 230538"/>
                    <a:gd name="connsiteX7" fmla="*/ 4581 w 226574"/>
                    <a:gd name="connsiteY7" fmla="*/ 227807 h 230538"/>
                    <a:gd name="connsiteX8" fmla="*/ 0 w 226574"/>
                    <a:gd name="connsiteY8" fmla="*/ 230538 h 230538"/>
                    <a:gd name="connsiteX9" fmla="*/ 1762 w 226574"/>
                    <a:gd name="connsiteY9" fmla="*/ 225429 h 230538"/>
                    <a:gd name="connsiteX10" fmla="*/ 76552 w 226574"/>
                    <a:gd name="connsiteY10" fmla="*/ 4493 h 230538"/>
                    <a:gd name="connsiteX11" fmla="*/ 78050 w 226574"/>
                    <a:gd name="connsiteY11" fmla="*/ 0 h 230538"/>
                    <a:gd name="connsiteX12" fmla="*/ 82102 w 226574"/>
                    <a:gd name="connsiteY12" fmla="*/ 2555 h 230538"/>
                    <a:gd name="connsiteX13" fmla="*/ 226574 w 226574"/>
                    <a:gd name="connsiteY13" fmla="*/ 93466 h 2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6574" h="230538">
                      <a:moveTo>
                        <a:pt x="216796" y="99280"/>
                      </a:moveTo>
                      <a:lnTo>
                        <a:pt x="77962" y="8897"/>
                      </a:lnTo>
                      <a:lnTo>
                        <a:pt x="83512" y="6959"/>
                      </a:lnTo>
                      <a:lnTo>
                        <a:pt x="5374" y="226750"/>
                      </a:lnTo>
                      <a:lnTo>
                        <a:pt x="2555" y="224460"/>
                      </a:lnTo>
                      <a:lnTo>
                        <a:pt x="216796" y="99280"/>
                      </a:lnTo>
                      <a:close/>
                      <a:moveTo>
                        <a:pt x="226574" y="93466"/>
                      </a:moveTo>
                      <a:lnTo>
                        <a:pt x="4581" y="227807"/>
                      </a:lnTo>
                      <a:lnTo>
                        <a:pt x="0" y="230538"/>
                      </a:lnTo>
                      <a:lnTo>
                        <a:pt x="1762" y="225429"/>
                      </a:lnTo>
                      <a:lnTo>
                        <a:pt x="76552" y="4493"/>
                      </a:lnTo>
                      <a:lnTo>
                        <a:pt x="78050" y="0"/>
                      </a:lnTo>
                      <a:lnTo>
                        <a:pt x="82102" y="2555"/>
                      </a:lnTo>
                      <a:lnTo>
                        <a:pt x="226574" y="93466"/>
                      </a:lnTo>
                      <a:close/>
                    </a:path>
                  </a:pathLst>
                </a:custGeom>
                <a:grpFill/>
                <a:ln w="8809" cap="flat">
                  <a:noFill/>
                  <a:prstDash val="solid"/>
                  <a:miter/>
                </a:ln>
              </p:spPr>
              <p:txBody>
                <a:bodyPr rtlCol="0" anchor="ctr"/>
                <a:lstStyle/>
                <a:p>
                  <a:endParaRPr lang="en-US" sz="2400"/>
                </a:p>
              </p:txBody>
            </p:sp>
            <p:sp>
              <p:nvSpPr>
                <p:cNvPr id="4572" name="Freeform: Shape 4571">
                  <a:extLst>
                    <a:ext uri="{FF2B5EF4-FFF2-40B4-BE49-F238E27FC236}">
                      <a16:creationId xmlns:a16="http://schemas.microsoft.com/office/drawing/2014/main" id="{BEA0568A-4404-42C1-B03E-C625DE10174D}"/>
                    </a:ext>
                  </a:extLst>
                </p:cNvPr>
                <p:cNvSpPr/>
                <p:nvPr/>
              </p:nvSpPr>
              <p:spPr>
                <a:xfrm>
                  <a:off x="6059882" y="1807459"/>
                  <a:ext cx="239082" cy="243311"/>
                </a:xfrm>
                <a:custGeom>
                  <a:avLst/>
                  <a:gdLst>
                    <a:gd name="connsiteX0" fmla="*/ 0 w 239082"/>
                    <a:gd name="connsiteY0" fmla="*/ 243311 h 243311"/>
                    <a:gd name="connsiteX1" fmla="*/ 4405 w 239082"/>
                    <a:gd name="connsiteY1" fmla="*/ 230274 h 243311"/>
                    <a:gd name="connsiteX2" fmla="*/ 2818 w 239082"/>
                    <a:gd name="connsiteY2" fmla="*/ 229040 h 243311"/>
                    <a:gd name="connsiteX3" fmla="*/ 5285 w 239082"/>
                    <a:gd name="connsiteY3" fmla="*/ 227631 h 243311"/>
                    <a:gd name="connsiteX4" fmla="*/ 77609 w 239082"/>
                    <a:gd name="connsiteY4" fmla="*/ 13830 h 243311"/>
                    <a:gd name="connsiteX5" fmla="*/ 76552 w 239082"/>
                    <a:gd name="connsiteY5" fmla="*/ 13126 h 243311"/>
                    <a:gd name="connsiteX6" fmla="*/ 78050 w 239082"/>
                    <a:gd name="connsiteY6" fmla="*/ 12597 h 243311"/>
                    <a:gd name="connsiteX7" fmla="*/ 82278 w 239082"/>
                    <a:gd name="connsiteY7" fmla="*/ 0 h 243311"/>
                    <a:gd name="connsiteX8" fmla="*/ 93642 w 239082"/>
                    <a:gd name="connsiteY8" fmla="*/ 7135 h 243311"/>
                    <a:gd name="connsiteX9" fmla="*/ 95228 w 239082"/>
                    <a:gd name="connsiteY9" fmla="*/ 6607 h 243311"/>
                    <a:gd name="connsiteX10" fmla="*/ 94787 w 239082"/>
                    <a:gd name="connsiteY10" fmla="*/ 7840 h 243311"/>
                    <a:gd name="connsiteX11" fmla="*/ 239083 w 239082"/>
                    <a:gd name="connsiteY11" fmla="*/ 98664 h 243311"/>
                    <a:gd name="connsiteX12" fmla="*/ 14095 w 239082"/>
                    <a:gd name="connsiteY12" fmla="*/ 234766 h 243311"/>
                    <a:gd name="connsiteX13" fmla="*/ 13126 w 239082"/>
                    <a:gd name="connsiteY13" fmla="*/ 237497 h 243311"/>
                    <a:gd name="connsiteX14" fmla="*/ 11628 w 239082"/>
                    <a:gd name="connsiteY14" fmla="*/ 236264 h 243311"/>
                    <a:gd name="connsiteX15" fmla="*/ 0 w 239082"/>
                    <a:gd name="connsiteY15" fmla="*/ 243311 h 243311"/>
                    <a:gd name="connsiteX16" fmla="*/ 89854 w 239082"/>
                    <a:gd name="connsiteY16" fmla="*/ 21759 h 243311"/>
                    <a:gd name="connsiteX17" fmla="*/ 19644 w 239082"/>
                    <a:gd name="connsiteY17" fmla="*/ 219262 h 243311"/>
                    <a:gd name="connsiteX18" fmla="*/ 216531 w 239082"/>
                    <a:gd name="connsiteY18" fmla="*/ 104213 h 243311"/>
                    <a:gd name="connsiteX19" fmla="*/ 89854 w 239082"/>
                    <a:gd name="connsiteY19" fmla="*/ 21759 h 243311"/>
                    <a:gd name="connsiteX20" fmla="*/ 92233 w 239082"/>
                    <a:gd name="connsiteY20" fmla="*/ 15240 h 243311"/>
                    <a:gd name="connsiteX21" fmla="*/ 223138 w 239082"/>
                    <a:gd name="connsiteY21" fmla="*/ 100425 h 243311"/>
                    <a:gd name="connsiteX22" fmla="*/ 226310 w 239082"/>
                    <a:gd name="connsiteY22" fmla="*/ 98487 h 243311"/>
                    <a:gd name="connsiteX23" fmla="*/ 92497 w 239082"/>
                    <a:gd name="connsiteY23" fmla="*/ 14359 h 243311"/>
                    <a:gd name="connsiteX24" fmla="*/ 92233 w 239082"/>
                    <a:gd name="connsiteY24" fmla="*/ 15240 h 243311"/>
                    <a:gd name="connsiteX25" fmla="*/ 83512 w 239082"/>
                    <a:gd name="connsiteY25" fmla="*/ 17619 h 243311"/>
                    <a:gd name="connsiteX26" fmla="*/ 69857 w 239082"/>
                    <a:gd name="connsiteY26" fmla="*/ 58053 h 243311"/>
                    <a:gd name="connsiteX27" fmla="*/ 84128 w 239082"/>
                    <a:gd name="connsiteY27" fmla="*/ 17971 h 243311"/>
                    <a:gd name="connsiteX28" fmla="*/ 83512 w 239082"/>
                    <a:gd name="connsiteY28" fmla="*/ 17619 h 24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9082" h="243311">
                      <a:moveTo>
                        <a:pt x="0" y="243311"/>
                      </a:moveTo>
                      <a:lnTo>
                        <a:pt x="4405" y="230274"/>
                      </a:lnTo>
                      <a:lnTo>
                        <a:pt x="2818" y="229040"/>
                      </a:lnTo>
                      <a:lnTo>
                        <a:pt x="5285" y="227631"/>
                      </a:lnTo>
                      <a:lnTo>
                        <a:pt x="77609" y="13830"/>
                      </a:lnTo>
                      <a:lnTo>
                        <a:pt x="76552" y="13126"/>
                      </a:lnTo>
                      <a:lnTo>
                        <a:pt x="78050" y="12597"/>
                      </a:lnTo>
                      <a:lnTo>
                        <a:pt x="82278" y="0"/>
                      </a:lnTo>
                      <a:lnTo>
                        <a:pt x="93642" y="7135"/>
                      </a:lnTo>
                      <a:lnTo>
                        <a:pt x="95228" y="6607"/>
                      </a:lnTo>
                      <a:lnTo>
                        <a:pt x="94787" y="7840"/>
                      </a:lnTo>
                      <a:lnTo>
                        <a:pt x="239083" y="98664"/>
                      </a:lnTo>
                      <a:lnTo>
                        <a:pt x="14095" y="234766"/>
                      </a:lnTo>
                      <a:lnTo>
                        <a:pt x="13126" y="237497"/>
                      </a:lnTo>
                      <a:lnTo>
                        <a:pt x="11628" y="236264"/>
                      </a:lnTo>
                      <a:lnTo>
                        <a:pt x="0" y="243311"/>
                      </a:lnTo>
                      <a:close/>
                      <a:moveTo>
                        <a:pt x="89854" y="21759"/>
                      </a:moveTo>
                      <a:lnTo>
                        <a:pt x="19644" y="219262"/>
                      </a:lnTo>
                      <a:lnTo>
                        <a:pt x="216531" y="104213"/>
                      </a:lnTo>
                      <a:lnTo>
                        <a:pt x="89854" y="21759"/>
                      </a:lnTo>
                      <a:close/>
                      <a:moveTo>
                        <a:pt x="92233" y="15240"/>
                      </a:moveTo>
                      <a:lnTo>
                        <a:pt x="223138" y="100425"/>
                      </a:lnTo>
                      <a:lnTo>
                        <a:pt x="226310" y="98487"/>
                      </a:lnTo>
                      <a:lnTo>
                        <a:pt x="92497" y="14359"/>
                      </a:lnTo>
                      <a:lnTo>
                        <a:pt x="92233" y="15240"/>
                      </a:lnTo>
                      <a:close/>
                      <a:moveTo>
                        <a:pt x="83512" y="17619"/>
                      </a:moveTo>
                      <a:lnTo>
                        <a:pt x="69857" y="58053"/>
                      </a:lnTo>
                      <a:lnTo>
                        <a:pt x="84128" y="17971"/>
                      </a:lnTo>
                      <a:lnTo>
                        <a:pt x="83512" y="17619"/>
                      </a:lnTo>
                      <a:close/>
                    </a:path>
                  </a:pathLst>
                </a:custGeom>
                <a:grpFill/>
                <a:ln w="8809" cap="flat">
                  <a:noFill/>
                  <a:prstDash val="solid"/>
                  <a:miter/>
                </a:ln>
              </p:spPr>
              <p:txBody>
                <a:bodyPr rtlCol="0" anchor="ctr"/>
                <a:lstStyle/>
                <a:p>
                  <a:endParaRPr lang="en-US" sz="2400"/>
                </a:p>
              </p:txBody>
            </p:sp>
          </p:grpSp>
          <p:grpSp>
            <p:nvGrpSpPr>
              <p:cNvPr id="4573" name="Graphic 4229">
                <a:extLst>
                  <a:ext uri="{FF2B5EF4-FFF2-40B4-BE49-F238E27FC236}">
                    <a16:creationId xmlns:a16="http://schemas.microsoft.com/office/drawing/2014/main" id="{78B44860-C74F-4724-A5FC-669C318DC020}"/>
                  </a:ext>
                </a:extLst>
              </p:cNvPr>
              <p:cNvGrpSpPr/>
              <p:nvPr/>
            </p:nvGrpSpPr>
            <p:grpSpPr>
              <a:xfrm>
                <a:off x="6223822" y="1902511"/>
                <a:ext cx="240844" cy="267096"/>
                <a:chOff x="6223822" y="1902511"/>
                <a:chExt cx="240844" cy="267096"/>
              </a:xfrm>
              <a:grpFill/>
            </p:grpSpPr>
            <p:sp>
              <p:nvSpPr>
                <p:cNvPr id="4574" name="Freeform: Shape 4573">
                  <a:extLst>
                    <a:ext uri="{FF2B5EF4-FFF2-40B4-BE49-F238E27FC236}">
                      <a16:creationId xmlns:a16="http://schemas.microsoft.com/office/drawing/2014/main" id="{F99D59A9-96E4-4AC7-8DA7-AB9E3FBB4666}"/>
                    </a:ext>
                  </a:extLst>
                </p:cNvPr>
                <p:cNvSpPr/>
                <p:nvPr/>
              </p:nvSpPr>
              <p:spPr>
                <a:xfrm>
                  <a:off x="6228931" y="1908677"/>
                  <a:ext cx="229744" cy="254851"/>
                </a:xfrm>
                <a:custGeom>
                  <a:avLst/>
                  <a:gdLst>
                    <a:gd name="connsiteX0" fmla="*/ 62722 w 229744"/>
                    <a:gd name="connsiteY0" fmla="*/ 0 h 254851"/>
                    <a:gd name="connsiteX1" fmla="*/ 64660 w 229744"/>
                    <a:gd name="connsiteY1" fmla="*/ 1674 h 254851"/>
                    <a:gd name="connsiteX2" fmla="*/ 225605 w 229744"/>
                    <a:gd name="connsiteY2" fmla="*/ 139450 h 254851"/>
                    <a:gd name="connsiteX3" fmla="*/ 229745 w 229744"/>
                    <a:gd name="connsiteY3" fmla="*/ 142974 h 254851"/>
                    <a:gd name="connsiteX4" fmla="*/ 224900 w 229744"/>
                    <a:gd name="connsiteY4" fmla="*/ 145353 h 254851"/>
                    <a:gd name="connsiteX5" fmla="*/ 3435 w 229744"/>
                    <a:gd name="connsiteY5" fmla="*/ 253178 h 254851"/>
                    <a:gd name="connsiteX6" fmla="*/ 0 w 229744"/>
                    <a:gd name="connsiteY6" fmla="*/ 254852 h 254851"/>
                    <a:gd name="connsiteX7" fmla="*/ 881 w 229744"/>
                    <a:gd name="connsiteY7" fmla="*/ 251152 h 254851"/>
                    <a:gd name="connsiteX8" fmla="*/ 61400 w 229744"/>
                    <a:gd name="connsiteY8" fmla="*/ 5638 h 254851"/>
                    <a:gd name="connsiteX9" fmla="*/ 62722 w 229744"/>
                    <a:gd name="connsiteY9" fmla="*/ 0 h 254851"/>
                    <a:gd name="connsiteX10" fmla="*/ 60079 w 229744"/>
                    <a:gd name="connsiteY10" fmla="*/ 11012 h 254851"/>
                    <a:gd name="connsiteX11" fmla="*/ 4316 w 229744"/>
                    <a:gd name="connsiteY11" fmla="*/ 251857 h 254851"/>
                    <a:gd name="connsiteX12" fmla="*/ 1761 w 229744"/>
                    <a:gd name="connsiteY12" fmla="*/ 249830 h 254851"/>
                    <a:gd name="connsiteX13" fmla="*/ 221729 w 229744"/>
                    <a:gd name="connsiteY13" fmla="*/ 138922 h 254851"/>
                    <a:gd name="connsiteX14" fmla="*/ 221024 w 229744"/>
                    <a:gd name="connsiteY14" fmla="*/ 144824 h 254851"/>
                    <a:gd name="connsiteX15" fmla="*/ 60079 w 229744"/>
                    <a:gd name="connsiteY15" fmla="*/ 11012 h 25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9744" h="254851">
                      <a:moveTo>
                        <a:pt x="62722" y="0"/>
                      </a:moveTo>
                      <a:lnTo>
                        <a:pt x="64660" y="1674"/>
                      </a:lnTo>
                      <a:lnTo>
                        <a:pt x="225605" y="139450"/>
                      </a:lnTo>
                      <a:lnTo>
                        <a:pt x="229745" y="142974"/>
                      </a:lnTo>
                      <a:lnTo>
                        <a:pt x="224900" y="145353"/>
                      </a:lnTo>
                      <a:lnTo>
                        <a:pt x="3435" y="253178"/>
                      </a:lnTo>
                      <a:lnTo>
                        <a:pt x="0" y="254852"/>
                      </a:lnTo>
                      <a:lnTo>
                        <a:pt x="881" y="251152"/>
                      </a:lnTo>
                      <a:lnTo>
                        <a:pt x="61400" y="5638"/>
                      </a:lnTo>
                      <a:lnTo>
                        <a:pt x="62722" y="0"/>
                      </a:lnTo>
                      <a:close/>
                      <a:moveTo>
                        <a:pt x="60079" y="11012"/>
                      </a:moveTo>
                      <a:lnTo>
                        <a:pt x="4316" y="251857"/>
                      </a:lnTo>
                      <a:lnTo>
                        <a:pt x="1761" y="249830"/>
                      </a:lnTo>
                      <a:lnTo>
                        <a:pt x="221729" y="138922"/>
                      </a:lnTo>
                      <a:lnTo>
                        <a:pt x="221024" y="144824"/>
                      </a:lnTo>
                      <a:lnTo>
                        <a:pt x="60079" y="11012"/>
                      </a:lnTo>
                      <a:close/>
                    </a:path>
                  </a:pathLst>
                </a:custGeom>
                <a:grpFill/>
                <a:ln w="8809" cap="flat">
                  <a:noFill/>
                  <a:prstDash val="solid"/>
                  <a:miter/>
                </a:ln>
              </p:spPr>
              <p:txBody>
                <a:bodyPr rtlCol="0" anchor="ctr"/>
                <a:lstStyle/>
                <a:p>
                  <a:endParaRPr lang="en-US" sz="2400"/>
                </a:p>
              </p:txBody>
            </p:sp>
            <p:sp>
              <p:nvSpPr>
                <p:cNvPr id="4575" name="Freeform: Shape 4574">
                  <a:extLst>
                    <a:ext uri="{FF2B5EF4-FFF2-40B4-BE49-F238E27FC236}">
                      <a16:creationId xmlns:a16="http://schemas.microsoft.com/office/drawing/2014/main" id="{DAE0A8AB-B580-4D71-BD3A-C7451B4D9466}"/>
                    </a:ext>
                  </a:extLst>
                </p:cNvPr>
                <p:cNvSpPr/>
                <p:nvPr/>
              </p:nvSpPr>
              <p:spPr>
                <a:xfrm>
                  <a:off x="6223822" y="1902511"/>
                  <a:ext cx="240844" cy="267096"/>
                </a:xfrm>
                <a:custGeom>
                  <a:avLst/>
                  <a:gdLst>
                    <a:gd name="connsiteX0" fmla="*/ 0 w 240844"/>
                    <a:gd name="connsiteY0" fmla="*/ 267097 h 267096"/>
                    <a:gd name="connsiteX1" fmla="*/ 2554 w 240844"/>
                    <a:gd name="connsiteY1" fmla="*/ 256878 h 267096"/>
                    <a:gd name="connsiteX2" fmla="*/ 705 w 240844"/>
                    <a:gd name="connsiteY2" fmla="*/ 255380 h 267096"/>
                    <a:gd name="connsiteX3" fmla="*/ 3259 w 240844"/>
                    <a:gd name="connsiteY3" fmla="*/ 254059 h 267096"/>
                    <a:gd name="connsiteX4" fmla="*/ 65893 w 240844"/>
                    <a:gd name="connsiteY4" fmla="*/ 0 h 267096"/>
                    <a:gd name="connsiteX5" fmla="*/ 229393 w 240844"/>
                    <a:gd name="connsiteY5" fmla="*/ 139979 h 267096"/>
                    <a:gd name="connsiteX6" fmla="*/ 230890 w 240844"/>
                    <a:gd name="connsiteY6" fmla="*/ 139186 h 267096"/>
                    <a:gd name="connsiteX7" fmla="*/ 230626 w 240844"/>
                    <a:gd name="connsiteY7" fmla="*/ 141036 h 267096"/>
                    <a:gd name="connsiteX8" fmla="*/ 240845 w 240844"/>
                    <a:gd name="connsiteY8" fmla="*/ 149757 h 267096"/>
                    <a:gd name="connsiteX9" fmla="*/ 228864 w 240844"/>
                    <a:gd name="connsiteY9" fmla="*/ 155571 h 267096"/>
                    <a:gd name="connsiteX10" fmla="*/ 228600 w 240844"/>
                    <a:gd name="connsiteY10" fmla="*/ 157421 h 267096"/>
                    <a:gd name="connsiteX11" fmla="*/ 227279 w 240844"/>
                    <a:gd name="connsiteY11" fmla="*/ 156364 h 267096"/>
                    <a:gd name="connsiteX12" fmla="*/ 12069 w 240844"/>
                    <a:gd name="connsiteY12" fmla="*/ 261106 h 267096"/>
                    <a:gd name="connsiteX13" fmla="*/ 11452 w 240844"/>
                    <a:gd name="connsiteY13" fmla="*/ 263925 h 267096"/>
                    <a:gd name="connsiteX14" fmla="*/ 9514 w 240844"/>
                    <a:gd name="connsiteY14" fmla="*/ 262339 h 267096"/>
                    <a:gd name="connsiteX15" fmla="*/ 0 w 240844"/>
                    <a:gd name="connsiteY15" fmla="*/ 267097 h 267096"/>
                    <a:gd name="connsiteX16" fmla="*/ 67303 w 240844"/>
                    <a:gd name="connsiteY16" fmla="*/ 23256 h 267096"/>
                    <a:gd name="connsiteX17" fmla="*/ 15328 w 240844"/>
                    <a:gd name="connsiteY17" fmla="*/ 247980 h 267096"/>
                    <a:gd name="connsiteX18" fmla="*/ 215915 w 240844"/>
                    <a:gd name="connsiteY18" fmla="*/ 146762 h 267096"/>
                    <a:gd name="connsiteX19" fmla="*/ 67303 w 240844"/>
                    <a:gd name="connsiteY19" fmla="*/ 23256 h 267096"/>
                    <a:gd name="connsiteX20" fmla="*/ 221465 w 240844"/>
                    <a:gd name="connsiteY20" fmla="*/ 151519 h 267096"/>
                    <a:gd name="connsiteX21" fmla="*/ 205696 w 240844"/>
                    <a:gd name="connsiteY21" fmla="*/ 159447 h 267096"/>
                    <a:gd name="connsiteX22" fmla="*/ 221640 w 240844"/>
                    <a:gd name="connsiteY22" fmla="*/ 151695 h 267096"/>
                    <a:gd name="connsiteX23" fmla="*/ 221465 w 240844"/>
                    <a:gd name="connsiteY23" fmla="*/ 151519 h 267096"/>
                    <a:gd name="connsiteX24" fmla="*/ 68888 w 240844"/>
                    <a:gd name="connsiteY24" fmla="*/ 15857 h 267096"/>
                    <a:gd name="connsiteX25" fmla="*/ 222345 w 240844"/>
                    <a:gd name="connsiteY25" fmla="*/ 143503 h 267096"/>
                    <a:gd name="connsiteX26" fmla="*/ 222786 w 240844"/>
                    <a:gd name="connsiteY26" fmla="*/ 143238 h 267096"/>
                    <a:gd name="connsiteX27" fmla="*/ 69769 w 240844"/>
                    <a:gd name="connsiteY27" fmla="*/ 12245 h 267096"/>
                    <a:gd name="connsiteX28" fmla="*/ 68888 w 240844"/>
                    <a:gd name="connsiteY28" fmla="*/ 15857 h 26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0844" h="267096">
                      <a:moveTo>
                        <a:pt x="0" y="267097"/>
                      </a:moveTo>
                      <a:lnTo>
                        <a:pt x="2554" y="256878"/>
                      </a:lnTo>
                      <a:lnTo>
                        <a:pt x="705" y="255380"/>
                      </a:lnTo>
                      <a:lnTo>
                        <a:pt x="3259" y="254059"/>
                      </a:lnTo>
                      <a:lnTo>
                        <a:pt x="65893" y="0"/>
                      </a:lnTo>
                      <a:lnTo>
                        <a:pt x="229393" y="139979"/>
                      </a:lnTo>
                      <a:lnTo>
                        <a:pt x="230890" y="139186"/>
                      </a:lnTo>
                      <a:lnTo>
                        <a:pt x="230626" y="141036"/>
                      </a:lnTo>
                      <a:lnTo>
                        <a:pt x="240845" y="149757"/>
                      </a:lnTo>
                      <a:lnTo>
                        <a:pt x="228864" y="155571"/>
                      </a:lnTo>
                      <a:lnTo>
                        <a:pt x="228600" y="157421"/>
                      </a:lnTo>
                      <a:lnTo>
                        <a:pt x="227279" y="156364"/>
                      </a:lnTo>
                      <a:lnTo>
                        <a:pt x="12069" y="261106"/>
                      </a:lnTo>
                      <a:lnTo>
                        <a:pt x="11452" y="263925"/>
                      </a:lnTo>
                      <a:lnTo>
                        <a:pt x="9514" y="262339"/>
                      </a:lnTo>
                      <a:lnTo>
                        <a:pt x="0" y="267097"/>
                      </a:lnTo>
                      <a:close/>
                      <a:moveTo>
                        <a:pt x="67303" y="23256"/>
                      </a:moveTo>
                      <a:lnTo>
                        <a:pt x="15328" y="247980"/>
                      </a:lnTo>
                      <a:lnTo>
                        <a:pt x="215915" y="146762"/>
                      </a:lnTo>
                      <a:lnTo>
                        <a:pt x="67303" y="23256"/>
                      </a:lnTo>
                      <a:close/>
                      <a:moveTo>
                        <a:pt x="221465" y="151519"/>
                      </a:moveTo>
                      <a:lnTo>
                        <a:pt x="205696" y="159447"/>
                      </a:lnTo>
                      <a:lnTo>
                        <a:pt x="221640" y="151695"/>
                      </a:lnTo>
                      <a:lnTo>
                        <a:pt x="221465" y="151519"/>
                      </a:lnTo>
                      <a:close/>
                      <a:moveTo>
                        <a:pt x="68888" y="15857"/>
                      </a:moveTo>
                      <a:lnTo>
                        <a:pt x="222345" y="143503"/>
                      </a:lnTo>
                      <a:lnTo>
                        <a:pt x="222786" y="143238"/>
                      </a:lnTo>
                      <a:lnTo>
                        <a:pt x="69769" y="12245"/>
                      </a:lnTo>
                      <a:lnTo>
                        <a:pt x="68888" y="15857"/>
                      </a:lnTo>
                      <a:close/>
                    </a:path>
                  </a:pathLst>
                </a:custGeom>
                <a:grpFill/>
                <a:ln w="8809" cap="flat">
                  <a:noFill/>
                  <a:prstDash val="solid"/>
                  <a:miter/>
                </a:ln>
              </p:spPr>
              <p:txBody>
                <a:bodyPr rtlCol="0" anchor="ctr"/>
                <a:lstStyle/>
                <a:p>
                  <a:endParaRPr lang="en-US" sz="2400"/>
                </a:p>
              </p:txBody>
            </p:sp>
          </p:grpSp>
          <p:grpSp>
            <p:nvGrpSpPr>
              <p:cNvPr id="4576" name="Graphic 4229">
                <a:extLst>
                  <a:ext uri="{FF2B5EF4-FFF2-40B4-BE49-F238E27FC236}">
                    <a16:creationId xmlns:a16="http://schemas.microsoft.com/office/drawing/2014/main" id="{78B44860-C74F-4724-A5FC-669C318DC020}"/>
                  </a:ext>
                </a:extLst>
              </p:cNvPr>
              <p:cNvGrpSpPr/>
              <p:nvPr/>
            </p:nvGrpSpPr>
            <p:grpSpPr>
              <a:xfrm>
                <a:off x="6396923" y="2034738"/>
                <a:ext cx="178123" cy="196534"/>
                <a:chOff x="6396923" y="2034738"/>
                <a:chExt cx="178123" cy="196534"/>
              </a:xfrm>
              <a:grpFill/>
            </p:grpSpPr>
            <p:sp>
              <p:nvSpPr>
                <p:cNvPr id="4577" name="Freeform: Shape 4576">
                  <a:extLst>
                    <a:ext uri="{FF2B5EF4-FFF2-40B4-BE49-F238E27FC236}">
                      <a16:creationId xmlns:a16="http://schemas.microsoft.com/office/drawing/2014/main" id="{990BEE71-2005-4DD0-856A-D552A8D917AD}"/>
                    </a:ext>
                  </a:extLst>
                </p:cNvPr>
                <p:cNvSpPr/>
                <p:nvPr/>
              </p:nvSpPr>
              <p:spPr>
                <a:xfrm>
                  <a:off x="6401592" y="2041433"/>
                  <a:ext cx="167287" cy="184818"/>
                </a:xfrm>
                <a:custGeom>
                  <a:avLst/>
                  <a:gdLst>
                    <a:gd name="connsiteX0" fmla="*/ 156541 w 167287"/>
                    <a:gd name="connsiteY0" fmla="*/ 136808 h 184818"/>
                    <a:gd name="connsiteX1" fmla="*/ 44751 w 167287"/>
                    <a:gd name="connsiteY1" fmla="*/ 9338 h 184818"/>
                    <a:gd name="connsiteX2" fmla="*/ 50565 w 167287"/>
                    <a:gd name="connsiteY2" fmla="*/ 7928 h 184818"/>
                    <a:gd name="connsiteX3" fmla="*/ 3876 w 167287"/>
                    <a:gd name="connsiteY3" fmla="*/ 182880 h 184818"/>
                    <a:gd name="connsiteX4" fmla="*/ 1850 w 167287"/>
                    <a:gd name="connsiteY4" fmla="*/ 180942 h 184818"/>
                    <a:gd name="connsiteX5" fmla="*/ 156541 w 167287"/>
                    <a:gd name="connsiteY5" fmla="*/ 136808 h 184818"/>
                    <a:gd name="connsiteX6" fmla="*/ 167288 w 167287"/>
                    <a:gd name="connsiteY6" fmla="*/ 133636 h 184818"/>
                    <a:gd name="connsiteX7" fmla="*/ 2731 w 167287"/>
                    <a:gd name="connsiteY7" fmla="*/ 184025 h 184818"/>
                    <a:gd name="connsiteX8" fmla="*/ 0 w 167287"/>
                    <a:gd name="connsiteY8" fmla="*/ 184818 h 184818"/>
                    <a:gd name="connsiteX9" fmla="*/ 705 w 167287"/>
                    <a:gd name="connsiteY9" fmla="*/ 181999 h 184818"/>
                    <a:gd name="connsiteX10" fmla="*/ 43958 w 167287"/>
                    <a:gd name="connsiteY10" fmla="*/ 6166 h 184818"/>
                    <a:gd name="connsiteX11" fmla="*/ 45455 w 167287"/>
                    <a:gd name="connsiteY11" fmla="*/ 0 h 184818"/>
                    <a:gd name="connsiteX12" fmla="*/ 49772 w 167287"/>
                    <a:gd name="connsiteY12" fmla="*/ 4669 h 184818"/>
                    <a:gd name="connsiteX13" fmla="*/ 167288 w 167287"/>
                    <a:gd name="connsiteY13" fmla="*/ 133636 h 184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287" h="184818">
                      <a:moveTo>
                        <a:pt x="156541" y="136808"/>
                      </a:moveTo>
                      <a:lnTo>
                        <a:pt x="44751" y="9338"/>
                      </a:lnTo>
                      <a:lnTo>
                        <a:pt x="50565" y="7928"/>
                      </a:lnTo>
                      <a:lnTo>
                        <a:pt x="3876" y="182880"/>
                      </a:lnTo>
                      <a:lnTo>
                        <a:pt x="1850" y="180942"/>
                      </a:lnTo>
                      <a:lnTo>
                        <a:pt x="156541" y="136808"/>
                      </a:lnTo>
                      <a:close/>
                      <a:moveTo>
                        <a:pt x="167288" y="133636"/>
                      </a:moveTo>
                      <a:lnTo>
                        <a:pt x="2731" y="184025"/>
                      </a:lnTo>
                      <a:lnTo>
                        <a:pt x="0" y="184818"/>
                      </a:lnTo>
                      <a:lnTo>
                        <a:pt x="705" y="181999"/>
                      </a:lnTo>
                      <a:lnTo>
                        <a:pt x="43958" y="6166"/>
                      </a:lnTo>
                      <a:lnTo>
                        <a:pt x="45455" y="0"/>
                      </a:lnTo>
                      <a:lnTo>
                        <a:pt x="49772" y="4669"/>
                      </a:lnTo>
                      <a:lnTo>
                        <a:pt x="167288" y="133636"/>
                      </a:lnTo>
                      <a:close/>
                    </a:path>
                  </a:pathLst>
                </a:custGeom>
                <a:grpFill/>
                <a:ln w="8809" cap="flat">
                  <a:noFill/>
                  <a:prstDash val="solid"/>
                  <a:miter/>
                </a:ln>
              </p:spPr>
              <p:txBody>
                <a:bodyPr rtlCol="0" anchor="ctr"/>
                <a:lstStyle/>
                <a:p>
                  <a:endParaRPr lang="en-US" sz="2400"/>
                </a:p>
              </p:txBody>
            </p:sp>
            <p:sp>
              <p:nvSpPr>
                <p:cNvPr id="4578" name="Freeform: Shape 4577">
                  <a:extLst>
                    <a:ext uri="{FF2B5EF4-FFF2-40B4-BE49-F238E27FC236}">
                      <a16:creationId xmlns:a16="http://schemas.microsoft.com/office/drawing/2014/main" id="{2050BAA0-911C-42AA-A82A-8079FFCE903C}"/>
                    </a:ext>
                  </a:extLst>
                </p:cNvPr>
                <p:cNvSpPr/>
                <p:nvPr/>
              </p:nvSpPr>
              <p:spPr>
                <a:xfrm>
                  <a:off x="6396923" y="2034738"/>
                  <a:ext cx="178123" cy="196534"/>
                </a:xfrm>
                <a:custGeom>
                  <a:avLst/>
                  <a:gdLst>
                    <a:gd name="connsiteX0" fmla="*/ 0 w 178123"/>
                    <a:gd name="connsiteY0" fmla="*/ 196534 h 196534"/>
                    <a:gd name="connsiteX1" fmla="*/ 2115 w 178123"/>
                    <a:gd name="connsiteY1" fmla="*/ 188078 h 196534"/>
                    <a:gd name="connsiteX2" fmla="*/ 0 w 178123"/>
                    <a:gd name="connsiteY2" fmla="*/ 186051 h 196534"/>
                    <a:gd name="connsiteX3" fmla="*/ 2819 w 178123"/>
                    <a:gd name="connsiteY3" fmla="*/ 185259 h 196534"/>
                    <a:gd name="connsiteX4" fmla="*/ 44575 w 178123"/>
                    <a:gd name="connsiteY4" fmla="*/ 15681 h 196534"/>
                    <a:gd name="connsiteX5" fmla="*/ 43254 w 178123"/>
                    <a:gd name="connsiteY5" fmla="*/ 14183 h 196534"/>
                    <a:gd name="connsiteX6" fmla="*/ 45016 w 178123"/>
                    <a:gd name="connsiteY6" fmla="*/ 13743 h 196534"/>
                    <a:gd name="connsiteX7" fmla="*/ 48451 w 178123"/>
                    <a:gd name="connsiteY7" fmla="*/ 0 h 196534"/>
                    <a:gd name="connsiteX8" fmla="*/ 58053 w 178123"/>
                    <a:gd name="connsiteY8" fmla="*/ 10571 h 196534"/>
                    <a:gd name="connsiteX9" fmla="*/ 59991 w 178123"/>
                    <a:gd name="connsiteY9" fmla="*/ 10131 h 196534"/>
                    <a:gd name="connsiteX10" fmla="*/ 59462 w 178123"/>
                    <a:gd name="connsiteY10" fmla="*/ 12069 h 196534"/>
                    <a:gd name="connsiteX11" fmla="*/ 178123 w 178123"/>
                    <a:gd name="connsiteY11" fmla="*/ 142093 h 196534"/>
                    <a:gd name="connsiteX12" fmla="*/ 11188 w 178123"/>
                    <a:gd name="connsiteY12" fmla="*/ 193275 h 196534"/>
                    <a:gd name="connsiteX13" fmla="*/ 10395 w 178123"/>
                    <a:gd name="connsiteY13" fmla="*/ 196094 h 196534"/>
                    <a:gd name="connsiteX14" fmla="*/ 8369 w 178123"/>
                    <a:gd name="connsiteY14" fmla="*/ 194156 h 196534"/>
                    <a:gd name="connsiteX15" fmla="*/ 0 w 178123"/>
                    <a:gd name="connsiteY15" fmla="*/ 196534 h 196534"/>
                    <a:gd name="connsiteX16" fmla="*/ 55146 w 178123"/>
                    <a:gd name="connsiteY16" fmla="*/ 27749 h 196534"/>
                    <a:gd name="connsiteX17" fmla="*/ 14007 w 178123"/>
                    <a:gd name="connsiteY17" fmla="*/ 181999 h 196534"/>
                    <a:gd name="connsiteX18" fmla="*/ 155131 w 178123"/>
                    <a:gd name="connsiteY18" fmla="*/ 141741 h 196534"/>
                    <a:gd name="connsiteX19" fmla="*/ 55146 w 178123"/>
                    <a:gd name="connsiteY19" fmla="*/ 27749 h 196534"/>
                    <a:gd name="connsiteX20" fmla="*/ 57260 w 178123"/>
                    <a:gd name="connsiteY20" fmla="*/ 19909 h 196534"/>
                    <a:gd name="connsiteX21" fmla="*/ 162355 w 178123"/>
                    <a:gd name="connsiteY21" fmla="*/ 139715 h 196534"/>
                    <a:gd name="connsiteX22" fmla="*/ 165790 w 178123"/>
                    <a:gd name="connsiteY22" fmla="*/ 138658 h 196534"/>
                    <a:gd name="connsiteX23" fmla="*/ 57260 w 178123"/>
                    <a:gd name="connsiteY23" fmla="*/ 19733 h 196534"/>
                    <a:gd name="connsiteX24" fmla="*/ 57260 w 178123"/>
                    <a:gd name="connsiteY24" fmla="*/ 19909 h 19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8123" h="196534">
                      <a:moveTo>
                        <a:pt x="0" y="196534"/>
                      </a:moveTo>
                      <a:lnTo>
                        <a:pt x="2115" y="188078"/>
                      </a:lnTo>
                      <a:lnTo>
                        <a:pt x="0" y="186051"/>
                      </a:lnTo>
                      <a:lnTo>
                        <a:pt x="2819" y="185259"/>
                      </a:lnTo>
                      <a:lnTo>
                        <a:pt x="44575" y="15681"/>
                      </a:lnTo>
                      <a:lnTo>
                        <a:pt x="43254" y="14183"/>
                      </a:lnTo>
                      <a:lnTo>
                        <a:pt x="45016" y="13743"/>
                      </a:lnTo>
                      <a:lnTo>
                        <a:pt x="48451" y="0"/>
                      </a:lnTo>
                      <a:lnTo>
                        <a:pt x="58053" y="10571"/>
                      </a:lnTo>
                      <a:lnTo>
                        <a:pt x="59991" y="10131"/>
                      </a:lnTo>
                      <a:lnTo>
                        <a:pt x="59462" y="12069"/>
                      </a:lnTo>
                      <a:lnTo>
                        <a:pt x="178123" y="142093"/>
                      </a:lnTo>
                      <a:lnTo>
                        <a:pt x="11188" y="193275"/>
                      </a:lnTo>
                      <a:lnTo>
                        <a:pt x="10395" y="196094"/>
                      </a:lnTo>
                      <a:lnTo>
                        <a:pt x="8369" y="194156"/>
                      </a:lnTo>
                      <a:lnTo>
                        <a:pt x="0" y="196534"/>
                      </a:lnTo>
                      <a:close/>
                      <a:moveTo>
                        <a:pt x="55146" y="27749"/>
                      </a:moveTo>
                      <a:lnTo>
                        <a:pt x="14007" y="181999"/>
                      </a:lnTo>
                      <a:lnTo>
                        <a:pt x="155131" y="141741"/>
                      </a:lnTo>
                      <a:lnTo>
                        <a:pt x="55146" y="27749"/>
                      </a:lnTo>
                      <a:close/>
                      <a:moveTo>
                        <a:pt x="57260" y="19909"/>
                      </a:moveTo>
                      <a:lnTo>
                        <a:pt x="162355" y="139715"/>
                      </a:lnTo>
                      <a:lnTo>
                        <a:pt x="165790" y="138658"/>
                      </a:lnTo>
                      <a:lnTo>
                        <a:pt x="57260" y="19733"/>
                      </a:lnTo>
                      <a:lnTo>
                        <a:pt x="57260" y="19909"/>
                      </a:lnTo>
                      <a:close/>
                    </a:path>
                  </a:pathLst>
                </a:custGeom>
                <a:grpFill/>
                <a:ln w="8809" cap="flat">
                  <a:noFill/>
                  <a:prstDash val="solid"/>
                  <a:miter/>
                </a:ln>
              </p:spPr>
              <p:txBody>
                <a:bodyPr rtlCol="0" anchor="ctr"/>
                <a:lstStyle/>
                <a:p>
                  <a:endParaRPr lang="en-US" sz="2400"/>
                </a:p>
              </p:txBody>
            </p:sp>
          </p:grpSp>
          <p:grpSp>
            <p:nvGrpSpPr>
              <p:cNvPr id="4579" name="Graphic 4229">
                <a:extLst>
                  <a:ext uri="{FF2B5EF4-FFF2-40B4-BE49-F238E27FC236}">
                    <a16:creationId xmlns:a16="http://schemas.microsoft.com/office/drawing/2014/main" id="{78B44860-C74F-4724-A5FC-669C318DC020}"/>
                  </a:ext>
                </a:extLst>
              </p:cNvPr>
              <p:cNvGrpSpPr/>
              <p:nvPr/>
            </p:nvGrpSpPr>
            <p:grpSpPr>
              <a:xfrm>
                <a:off x="6556811" y="2163176"/>
                <a:ext cx="153633" cy="318190"/>
                <a:chOff x="6556811" y="2163176"/>
                <a:chExt cx="153633" cy="318190"/>
              </a:xfrm>
              <a:grpFill/>
            </p:grpSpPr>
            <p:sp>
              <p:nvSpPr>
                <p:cNvPr id="4580" name="Freeform: Shape 4579">
                  <a:extLst>
                    <a:ext uri="{FF2B5EF4-FFF2-40B4-BE49-F238E27FC236}">
                      <a16:creationId xmlns:a16="http://schemas.microsoft.com/office/drawing/2014/main" id="{841EAF87-BE1D-49D0-991F-0CB43A03A9C6}"/>
                    </a:ext>
                  </a:extLst>
                </p:cNvPr>
                <p:cNvSpPr/>
                <p:nvPr/>
              </p:nvSpPr>
              <p:spPr>
                <a:xfrm>
                  <a:off x="6561833" y="2173043"/>
                  <a:ext cx="144295" cy="299250"/>
                </a:xfrm>
                <a:custGeom>
                  <a:avLst/>
                  <a:gdLst>
                    <a:gd name="connsiteX0" fmla="*/ 142357 w 144295"/>
                    <a:gd name="connsiteY0" fmla="*/ 155747 h 299250"/>
                    <a:gd name="connsiteX1" fmla="*/ 142093 w 144295"/>
                    <a:gd name="connsiteY1" fmla="*/ 155483 h 299250"/>
                    <a:gd name="connsiteX2" fmla="*/ 793 w 144295"/>
                    <a:gd name="connsiteY2" fmla="*/ 4493 h 299250"/>
                    <a:gd name="connsiteX3" fmla="*/ 2819 w 144295"/>
                    <a:gd name="connsiteY3" fmla="*/ 3524 h 299250"/>
                    <a:gd name="connsiteX4" fmla="*/ 44839 w 144295"/>
                    <a:gd name="connsiteY4" fmla="*/ 298193 h 299250"/>
                    <a:gd name="connsiteX5" fmla="*/ 44046 w 144295"/>
                    <a:gd name="connsiteY5" fmla="*/ 298017 h 299250"/>
                    <a:gd name="connsiteX6" fmla="*/ 142357 w 144295"/>
                    <a:gd name="connsiteY6" fmla="*/ 155747 h 299250"/>
                    <a:gd name="connsiteX7" fmla="*/ 144296 w 144295"/>
                    <a:gd name="connsiteY7" fmla="*/ 152840 h 299250"/>
                    <a:gd name="connsiteX8" fmla="*/ 143327 w 144295"/>
                    <a:gd name="connsiteY8" fmla="*/ 154250 h 299250"/>
                    <a:gd name="connsiteX9" fmla="*/ 44751 w 144295"/>
                    <a:gd name="connsiteY9" fmla="*/ 298369 h 299250"/>
                    <a:gd name="connsiteX10" fmla="*/ 44134 w 144295"/>
                    <a:gd name="connsiteY10" fmla="*/ 299250 h 299250"/>
                    <a:gd name="connsiteX11" fmla="*/ 43958 w 144295"/>
                    <a:gd name="connsiteY11" fmla="*/ 298193 h 299250"/>
                    <a:gd name="connsiteX12" fmla="*/ 529 w 144295"/>
                    <a:gd name="connsiteY12" fmla="*/ 3700 h 299250"/>
                    <a:gd name="connsiteX13" fmla="*/ 0 w 144295"/>
                    <a:gd name="connsiteY13" fmla="*/ 0 h 299250"/>
                    <a:gd name="connsiteX14" fmla="*/ 2554 w 144295"/>
                    <a:gd name="connsiteY14" fmla="*/ 2731 h 299250"/>
                    <a:gd name="connsiteX15" fmla="*/ 144296 w 144295"/>
                    <a:gd name="connsiteY15" fmla="*/ 152840 h 29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4295" h="299250">
                      <a:moveTo>
                        <a:pt x="142357" y="155747"/>
                      </a:moveTo>
                      <a:lnTo>
                        <a:pt x="142093" y="155483"/>
                      </a:lnTo>
                      <a:lnTo>
                        <a:pt x="793" y="4493"/>
                      </a:lnTo>
                      <a:lnTo>
                        <a:pt x="2819" y="3524"/>
                      </a:lnTo>
                      <a:lnTo>
                        <a:pt x="44839" y="298193"/>
                      </a:lnTo>
                      <a:lnTo>
                        <a:pt x="44046" y="298017"/>
                      </a:lnTo>
                      <a:lnTo>
                        <a:pt x="142357" y="155747"/>
                      </a:lnTo>
                      <a:close/>
                      <a:moveTo>
                        <a:pt x="144296" y="152840"/>
                      </a:moveTo>
                      <a:lnTo>
                        <a:pt x="143327" y="154250"/>
                      </a:lnTo>
                      <a:lnTo>
                        <a:pt x="44751" y="298369"/>
                      </a:lnTo>
                      <a:lnTo>
                        <a:pt x="44134" y="299250"/>
                      </a:lnTo>
                      <a:lnTo>
                        <a:pt x="43958" y="298193"/>
                      </a:lnTo>
                      <a:lnTo>
                        <a:pt x="529" y="3700"/>
                      </a:lnTo>
                      <a:lnTo>
                        <a:pt x="0" y="0"/>
                      </a:lnTo>
                      <a:lnTo>
                        <a:pt x="2554" y="2731"/>
                      </a:lnTo>
                      <a:lnTo>
                        <a:pt x="144296" y="152840"/>
                      </a:lnTo>
                      <a:close/>
                    </a:path>
                  </a:pathLst>
                </a:custGeom>
                <a:grpFill/>
                <a:ln w="8809" cap="flat">
                  <a:noFill/>
                  <a:prstDash val="solid"/>
                  <a:miter/>
                </a:ln>
              </p:spPr>
              <p:txBody>
                <a:bodyPr rtlCol="0" anchor="ctr"/>
                <a:lstStyle/>
                <a:p>
                  <a:endParaRPr lang="en-US" sz="2400"/>
                </a:p>
              </p:txBody>
            </p:sp>
            <p:sp>
              <p:nvSpPr>
                <p:cNvPr id="4581" name="Freeform: Shape 4580">
                  <a:extLst>
                    <a:ext uri="{FF2B5EF4-FFF2-40B4-BE49-F238E27FC236}">
                      <a16:creationId xmlns:a16="http://schemas.microsoft.com/office/drawing/2014/main" id="{0FB45657-AA73-4CFA-922F-F50D184AAC21}"/>
                    </a:ext>
                  </a:extLst>
                </p:cNvPr>
                <p:cNvSpPr/>
                <p:nvPr/>
              </p:nvSpPr>
              <p:spPr>
                <a:xfrm>
                  <a:off x="6556811" y="2163176"/>
                  <a:ext cx="153633" cy="318190"/>
                </a:xfrm>
                <a:custGeom>
                  <a:avLst/>
                  <a:gdLst>
                    <a:gd name="connsiteX0" fmla="*/ 47042 w 153633"/>
                    <a:gd name="connsiteY0" fmla="*/ 318190 h 318190"/>
                    <a:gd name="connsiteX1" fmla="*/ 45896 w 153633"/>
                    <a:gd name="connsiteY1" fmla="*/ 310526 h 318190"/>
                    <a:gd name="connsiteX2" fmla="*/ 44223 w 153633"/>
                    <a:gd name="connsiteY2" fmla="*/ 310174 h 318190"/>
                    <a:gd name="connsiteX3" fmla="*/ 45455 w 153633"/>
                    <a:gd name="connsiteY3" fmla="*/ 307619 h 318190"/>
                    <a:gd name="connsiteX4" fmla="*/ 2379 w 153633"/>
                    <a:gd name="connsiteY4" fmla="*/ 15592 h 318190"/>
                    <a:gd name="connsiteX5" fmla="*/ 176 w 153633"/>
                    <a:gd name="connsiteY5" fmla="*/ 13302 h 318190"/>
                    <a:gd name="connsiteX6" fmla="*/ 1850 w 153633"/>
                    <a:gd name="connsiteY6" fmla="*/ 12509 h 318190"/>
                    <a:gd name="connsiteX7" fmla="*/ 0 w 153633"/>
                    <a:gd name="connsiteY7" fmla="*/ 0 h 318190"/>
                    <a:gd name="connsiteX8" fmla="*/ 8721 w 153633"/>
                    <a:gd name="connsiteY8" fmla="*/ 9250 h 318190"/>
                    <a:gd name="connsiteX9" fmla="*/ 10483 w 153633"/>
                    <a:gd name="connsiteY9" fmla="*/ 8457 h 318190"/>
                    <a:gd name="connsiteX10" fmla="*/ 10923 w 153633"/>
                    <a:gd name="connsiteY10" fmla="*/ 11628 h 318190"/>
                    <a:gd name="connsiteX11" fmla="*/ 153633 w 153633"/>
                    <a:gd name="connsiteY11" fmla="*/ 162619 h 318190"/>
                    <a:gd name="connsiteX12" fmla="*/ 151079 w 153633"/>
                    <a:gd name="connsiteY12" fmla="*/ 166319 h 318190"/>
                    <a:gd name="connsiteX13" fmla="*/ 53296 w 153633"/>
                    <a:gd name="connsiteY13" fmla="*/ 309293 h 318190"/>
                    <a:gd name="connsiteX14" fmla="*/ 53824 w 153633"/>
                    <a:gd name="connsiteY14" fmla="*/ 312728 h 318190"/>
                    <a:gd name="connsiteX15" fmla="*/ 51358 w 153633"/>
                    <a:gd name="connsiteY15" fmla="*/ 312112 h 318190"/>
                    <a:gd name="connsiteX16" fmla="*/ 47042 w 153633"/>
                    <a:gd name="connsiteY16" fmla="*/ 318190 h 318190"/>
                    <a:gd name="connsiteX17" fmla="*/ 13214 w 153633"/>
                    <a:gd name="connsiteY17" fmla="*/ 27133 h 318190"/>
                    <a:gd name="connsiteX18" fmla="*/ 51798 w 153633"/>
                    <a:gd name="connsiteY18" fmla="*/ 297929 h 318190"/>
                    <a:gd name="connsiteX19" fmla="*/ 143062 w 153633"/>
                    <a:gd name="connsiteY19" fmla="*/ 165878 h 318190"/>
                    <a:gd name="connsiteX20" fmla="*/ 13214 w 153633"/>
                    <a:gd name="connsiteY20" fmla="*/ 27133 h 318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3633" h="318190">
                      <a:moveTo>
                        <a:pt x="47042" y="318190"/>
                      </a:moveTo>
                      <a:lnTo>
                        <a:pt x="45896" y="310526"/>
                      </a:lnTo>
                      <a:lnTo>
                        <a:pt x="44223" y="310174"/>
                      </a:lnTo>
                      <a:lnTo>
                        <a:pt x="45455" y="307619"/>
                      </a:lnTo>
                      <a:lnTo>
                        <a:pt x="2379" y="15592"/>
                      </a:lnTo>
                      <a:lnTo>
                        <a:pt x="176" y="13302"/>
                      </a:lnTo>
                      <a:lnTo>
                        <a:pt x="1850" y="12509"/>
                      </a:lnTo>
                      <a:lnTo>
                        <a:pt x="0" y="0"/>
                      </a:lnTo>
                      <a:lnTo>
                        <a:pt x="8721" y="9250"/>
                      </a:lnTo>
                      <a:lnTo>
                        <a:pt x="10483" y="8457"/>
                      </a:lnTo>
                      <a:lnTo>
                        <a:pt x="10923" y="11628"/>
                      </a:lnTo>
                      <a:lnTo>
                        <a:pt x="153633" y="162619"/>
                      </a:lnTo>
                      <a:lnTo>
                        <a:pt x="151079" y="166319"/>
                      </a:lnTo>
                      <a:lnTo>
                        <a:pt x="53296" y="309293"/>
                      </a:lnTo>
                      <a:lnTo>
                        <a:pt x="53824" y="312728"/>
                      </a:lnTo>
                      <a:lnTo>
                        <a:pt x="51358" y="312112"/>
                      </a:lnTo>
                      <a:lnTo>
                        <a:pt x="47042" y="318190"/>
                      </a:lnTo>
                      <a:close/>
                      <a:moveTo>
                        <a:pt x="13214" y="27133"/>
                      </a:moveTo>
                      <a:lnTo>
                        <a:pt x="51798" y="297929"/>
                      </a:lnTo>
                      <a:lnTo>
                        <a:pt x="143062" y="165878"/>
                      </a:lnTo>
                      <a:lnTo>
                        <a:pt x="13214" y="27133"/>
                      </a:lnTo>
                      <a:close/>
                    </a:path>
                  </a:pathLst>
                </a:custGeom>
                <a:grpFill/>
                <a:ln w="8809" cap="flat">
                  <a:noFill/>
                  <a:prstDash val="solid"/>
                  <a:miter/>
                </a:ln>
              </p:spPr>
              <p:txBody>
                <a:bodyPr rtlCol="0" anchor="ctr"/>
                <a:lstStyle/>
                <a:p>
                  <a:endParaRPr lang="en-US" sz="2400"/>
                </a:p>
              </p:txBody>
            </p:sp>
          </p:grpSp>
          <p:grpSp>
            <p:nvGrpSpPr>
              <p:cNvPr id="4582" name="Graphic 4229">
                <a:extLst>
                  <a:ext uri="{FF2B5EF4-FFF2-40B4-BE49-F238E27FC236}">
                    <a16:creationId xmlns:a16="http://schemas.microsoft.com/office/drawing/2014/main" id="{78B44860-C74F-4724-A5FC-669C318DC020}"/>
                  </a:ext>
                </a:extLst>
              </p:cNvPr>
              <p:cNvGrpSpPr/>
              <p:nvPr/>
            </p:nvGrpSpPr>
            <p:grpSpPr>
              <a:xfrm>
                <a:off x="4921903" y="1816533"/>
                <a:ext cx="261106" cy="430860"/>
                <a:chOff x="4921903" y="1816533"/>
                <a:chExt cx="261106" cy="430860"/>
              </a:xfrm>
              <a:grpFill/>
            </p:grpSpPr>
            <p:sp>
              <p:nvSpPr>
                <p:cNvPr id="4583" name="Freeform: Shape 4582">
                  <a:extLst>
                    <a:ext uri="{FF2B5EF4-FFF2-40B4-BE49-F238E27FC236}">
                      <a16:creationId xmlns:a16="http://schemas.microsoft.com/office/drawing/2014/main" id="{DE079D44-9EC6-4629-9142-3F501CA16AD3}"/>
                    </a:ext>
                  </a:extLst>
                </p:cNvPr>
                <p:cNvSpPr/>
                <p:nvPr/>
              </p:nvSpPr>
              <p:spPr>
                <a:xfrm>
                  <a:off x="4927629" y="1820409"/>
                  <a:ext cx="251063" cy="416060"/>
                </a:xfrm>
                <a:custGeom>
                  <a:avLst/>
                  <a:gdLst>
                    <a:gd name="connsiteX0" fmla="*/ 0 w 251063"/>
                    <a:gd name="connsiteY0" fmla="*/ 45015 h 416060"/>
                    <a:gd name="connsiteX1" fmla="*/ 2202 w 251063"/>
                    <a:gd name="connsiteY1" fmla="*/ 44663 h 416060"/>
                    <a:gd name="connsiteX2" fmla="*/ 246395 w 251063"/>
                    <a:gd name="connsiteY2" fmla="*/ 793 h 416060"/>
                    <a:gd name="connsiteX3" fmla="*/ 251064 w 251063"/>
                    <a:gd name="connsiteY3" fmla="*/ 0 h 416060"/>
                    <a:gd name="connsiteX4" fmla="*/ 251064 w 251063"/>
                    <a:gd name="connsiteY4" fmla="*/ 4669 h 416060"/>
                    <a:gd name="connsiteX5" fmla="*/ 249213 w 251063"/>
                    <a:gd name="connsiteY5" fmla="*/ 409454 h 416060"/>
                    <a:gd name="connsiteX6" fmla="*/ 249213 w 251063"/>
                    <a:gd name="connsiteY6" fmla="*/ 416061 h 416060"/>
                    <a:gd name="connsiteX7" fmla="*/ 245514 w 251063"/>
                    <a:gd name="connsiteY7" fmla="*/ 410599 h 416060"/>
                    <a:gd name="connsiteX8" fmla="*/ 3171 w 251063"/>
                    <a:gd name="connsiteY8" fmla="*/ 49684 h 416060"/>
                    <a:gd name="connsiteX9" fmla="*/ 0 w 251063"/>
                    <a:gd name="connsiteY9" fmla="*/ 45015 h 416060"/>
                    <a:gd name="connsiteX10" fmla="*/ 6167 w 251063"/>
                    <a:gd name="connsiteY10" fmla="*/ 54177 h 416060"/>
                    <a:gd name="connsiteX11" fmla="*/ 248685 w 251063"/>
                    <a:gd name="connsiteY11" fmla="*/ 408309 h 416060"/>
                    <a:gd name="connsiteX12" fmla="*/ 244985 w 251063"/>
                    <a:gd name="connsiteY12" fmla="*/ 409454 h 416060"/>
                    <a:gd name="connsiteX13" fmla="*/ 243135 w 251063"/>
                    <a:gd name="connsiteY13" fmla="*/ 4669 h 416060"/>
                    <a:gd name="connsiteX14" fmla="*/ 247716 w 251063"/>
                    <a:gd name="connsiteY14" fmla="*/ 8545 h 416060"/>
                    <a:gd name="connsiteX15" fmla="*/ 6167 w 251063"/>
                    <a:gd name="connsiteY15" fmla="*/ 54177 h 41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1063" h="416060">
                      <a:moveTo>
                        <a:pt x="0" y="45015"/>
                      </a:moveTo>
                      <a:lnTo>
                        <a:pt x="2202" y="44663"/>
                      </a:lnTo>
                      <a:lnTo>
                        <a:pt x="246395" y="793"/>
                      </a:lnTo>
                      <a:lnTo>
                        <a:pt x="251064" y="0"/>
                      </a:lnTo>
                      <a:lnTo>
                        <a:pt x="251064" y="4669"/>
                      </a:lnTo>
                      <a:lnTo>
                        <a:pt x="249213" y="409454"/>
                      </a:lnTo>
                      <a:lnTo>
                        <a:pt x="249213" y="416061"/>
                      </a:lnTo>
                      <a:lnTo>
                        <a:pt x="245514" y="410599"/>
                      </a:lnTo>
                      <a:lnTo>
                        <a:pt x="3171" y="49684"/>
                      </a:lnTo>
                      <a:lnTo>
                        <a:pt x="0" y="45015"/>
                      </a:lnTo>
                      <a:close/>
                      <a:moveTo>
                        <a:pt x="6167" y="54177"/>
                      </a:moveTo>
                      <a:lnTo>
                        <a:pt x="248685" y="408309"/>
                      </a:lnTo>
                      <a:lnTo>
                        <a:pt x="244985" y="409454"/>
                      </a:lnTo>
                      <a:lnTo>
                        <a:pt x="243135" y="4669"/>
                      </a:lnTo>
                      <a:lnTo>
                        <a:pt x="247716" y="8545"/>
                      </a:lnTo>
                      <a:lnTo>
                        <a:pt x="6167" y="54177"/>
                      </a:lnTo>
                      <a:close/>
                    </a:path>
                  </a:pathLst>
                </a:custGeom>
                <a:grpFill/>
                <a:ln w="8809" cap="flat">
                  <a:noFill/>
                  <a:prstDash val="solid"/>
                  <a:miter/>
                </a:ln>
              </p:spPr>
              <p:txBody>
                <a:bodyPr rtlCol="0" anchor="ctr"/>
                <a:lstStyle/>
                <a:p>
                  <a:endParaRPr lang="en-US" sz="2400"/>
                </a:p>
              </p:txBody>
            </p:sp>
            <p:sp>
              <p:nvSpPr>
                <p:cNvPr id="4584" name="Freeform: Shape 4583">
                  <a:extLst>
                    <a:ext uri="{FF2B5EF4-FFF2-40B4-BE49-F238E27FC236}">
                      <a16:creationId xmlns:a16="http://schemas.microsoft.com/office/drawing/2014/main" id="{EBFE6A66-23AC-4A0C-B925-097A41CE839E}"/>
                    </a:ext>
                  </a:extLst>
                </p:cNvPr>
                <p:cNvSpPr/>
                <p:nvPr/>
              </p:nvSpPr>
              <p:spPr>
                <a:xfrm>
                  <a:off x="4921903" y="1816533"/>
                  <a:ext cx="261106" cy="430860"/>
                </a:xfrm>
                <a:custGeom>
                  <a:avLst/>
                  <a:gdLst>
                    <a:gd name="connsiteX0" fmla="*/ 258023 w 261106"/>
                    <a:gd name="connsiteY0" fmla="*/ 430860 h 430860"/>
                    <a:gd name="connsiteX1" fmla="*/ 248949 w 261106"/>
                    <a:gd name="connsiteY1" fmla="*/ 417382 h 430860"/>
                    <a:gd name="connsiteX2" fmla="*/ 247364 w 261106"/>
                    <a:gd name="connsiteY2" fmla="*/ 417911 h 430860"/>
                    <a:gd name="connsiteX3" fmla="*/ 247364 w 261106"/>
                    <a:gd name="connsiteY3" fmla="*/ 415004 h 430860"/>
                    <a:gd name="connsiteX4" fmla="*/ 0 w 261106"/>
                    <a:gd name="connsiteY4" fmla="*/ 46601 h 430860"/>
                    <a:gd name="connsiteX5" fmla="*/ 245426 w 261106"/>
                    <a:gd name="connsiteY5" fmla="*/ 2555 h 430860"/>
                    <a:gd name="connsiteX6" fmla="*/ 245426 w 261106"/>
                    <a:gd name="connsiteY6" fmla="*/ 1409 h 430860"/>
                    <a:gd name="connsiteX7" fmla="*/ 246571 w 261106"/>
                    <a:gd name="connsiteY7" fmla="*/ 2378 h 430860"/>
                    <a:gd name="connsiteX8" fmla="*/ 260049 w 261106"/>
                    <a:gd name="connsiteY8" fmla="*/ 0 h 430860"/>
                    <a:gd name="connsiteX9" fmla="*/ 259961 w 261106"/>
                    <a:gd name="connsiteY9" fmla="*/ 13566 h 430860"/>
                    <a:gd name="connsiteX10" fmla="*/ 261106 w 261106"/>
                    <a:gd name="connsiteY10" fmla="*/ 14447 h 430860"/>
                    <a:gd name="connsiteX11" fmla="*/ 259961 w 261106"/>
                    <a:gd name="connsiteY11" fmla="*/ 14623 h 430860"/>
                    <a:gd name="connsiteX12" fmla="*/ 258111 w 261106"/>
                    <a:gd name="connsiteY12" fmla="*/ 411656 h 430860"/>
                    <a:gd name="connsiteX13" fmla="*/ 259785 w 261106"/>
                    <a:gd name="connsiteY13" fmla="*/ 414035 h 430860"/>
                    <a:gd name="connsiteX14" fmla="*/ 258111 w 261106"/>
                    <a:gd name="connsiteY14" fmla="*/ 414563 h 430860"/>
                    <a:gd name="connsiteX15" fmla="*/ 258023 w 261106"/>
                    <a:gd name="connsiteY15" fmla="*/ 430860 h 430860"/>
                    <a:gd name="connsiteX16" fmla="*/ 17618 w 261106"/>
                    <a:gd name="connsiteY16" fmla="*/ 60431 h 430860"/>
                    <a:gd name="connsiteX17" fmla="*/ 247276 w 261106"/>
                    <a:gd name="connsiteY17" fmla="*/ 395800 h 430860"/>
                    <a:gd name="connsiteX18" fmla="*/ 245514 w 261106"/>
                    <a:gd name="connsiteY18" fmla="*/ 17354 h 430860"/>
                    <a:gd name="connsiteX19" fmla="*/ 17618 w 261106"/>
                    <a:gd name="connsiteY19" fmla="*/ 60431 h 430860"/>
                    <a:gd name="connsiteX20" fmla="*/ 252297 w 261106"/>
                    <a:gd name="connsiteY20" fmla="*/ 16033 h 430860"/>
                    <a:gd name="connsiteX21" fmla="*/ 252826 w 261106"/>
                    <a:gd name="connsiteY21" fmla="*/ 123153 h 430860"/>
                    <a:gd name="connsiteX22" fmla="*/ 253354 w 261106"/>
                    <a:gd name="connsiteY22" fmla="*/ 15857 h 430860"/>
                    <a:gd name="connsiteX23" fmla="*/ 252297 w 261106"/>
                    <a:gd name="connsiteY23" fmla="*/ 16033 h 430860"/>
                    <a:gd name="connsiteX24" fmla="*/ 11364 w 261106"/>
                    <a:gd name="connsiteY24" fmla="*/ 51358 h 430860"/>
                    <a:gd name="connsiteX25" fmla="*/ 13390 w 261106"/>
                    <a:gd name="connsiteY25" fmla="*/ 54353 h 430860"/>
                    <a:gd name="connsiteX26" fmla="*/ 245514 w 261106"/>
                    <a:gd name="connsiteY26" fmla="*/ 10483 h 430860"/>
                    <a:gd name="connsiteX27" fmla="*/ 245514 w 261106"/>
                    <a:gd name="connsiteY27" fmla="*/ 9338 h 430860"/>
                    <a:gd name="connsiteX28" fmla="*/ 11364 w 261106"/>
                    <a:gd name="connsiteY28" fmla="*/ 51358 h 43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1106" h="430860">
                      <a:moveTo>
                        <a:pt x="258023" y="430860"/>
                      </a:moveTo>
                      <a:lnTo>
                        <a:pt x="248949" y="417382"/>
                      </a:lnTo>
                      <a:lnTo>
                        <a:pt x="247364" y="417911"/>
                      </a:lnTo>
                      <a:lnTo>
                        <a:pt x="247364" y="415004"/>
                      </a:lnTo>
                      <a:lnTo>
                        <a:pt x="0" y="46601"/>
                      </a:lnTo>
                      <a:lnTo>
                        <a:pt x="245426" y="2555"/>
                      </a:lnTo>
                      <a:lnTo>
                        <a:pt x="245426" y="1409"/>
                      </a:lnTo>
                      <a:lnTo>
                        <a:pt x="246571" y="2378"/>
                      </a:lnTo>
                      <a:lnTo>
                        <a:pt x="260049" y="0"/>
                      </a:lnTo>
                      <a:lnTo>
                        <a:pt x="259961" y="13566"/>
                      </a:lnTo>
                      <a:lnTo>
                        <a:pt x="261106" y="14447"/>
                      </a:lnTo>
                      <a:lnTo>
                        <a:pt x="259961" y="14623"/>
                      </a:lnTo>
                      <a:lnTo>
                        <a:pt x="258111" y="411656"/>
                      </a:lnTo>
                      <a:lnTo>
                        <a:pt x="259785" y="414035"/>
                      </a:lnTo>
                      <a:lnTo>
                        <a:pt x="258111" y="414563"/>
                      </a:lnTo>
                      <a:lnTo>
                        <a:pt x="258023" y="430860"/>
                      </a:lnTo>
                      <a:close/>
                      <a:moveTo>
                        <a:pt x="17618" y="60431"/>
                      </a:moveTo>
                      <a:lnTo>
                        <a:pt x="247276" y="395800"/>
                      </a:lnTo>
                      <a:lnTo>
                        <a:pt x="245514" y="17354"/>
                      </a:lnTo>
                      <a:lnTo>
                        <a:pt x="17618" y="60431"/>
                      </a:lnTo>
                      <a:close/>
                      <a:moveTo>
                        <a:pt x="252297" y="16033"/>
                      </a:moveTo>
                      <a:lnTo>
                        <a:pt x="252826" y="123153"/>
                      </a:lnTo>
                      <a:lnTo>
                        <a:pt x="253354" y="15857"/>
                      </a:lnTo>
                      <a:lnTo>
                        <a:pt x="252297" y="16033"/>
                      </a:lnTo>
                      <a:close/>
                      <a:moveTo>
                        <a:pt x="11364" y="51358"/>
                      </a:moveTo>
                      <a:lnTo>
                        <a:pt x="13390" y="54353"/>
                      </a:lnTo>
                      <a:lnTo>
                        <a:pt x="245514" y="10483"/>
                      </a:lnTo>
                      <a:lnTo>
                        <a:pt x="245514" y="9338"/>
                      </a:lnTo>
                      <a:lnTo>
                        <a:pt x="11364" y="51358"/>
                      </a:lnTo>
                      <a:close/>
                    </a:path>
                  </a:pathLst>
                </a:custGeom>
                <a:grpFill/>
                <a:ln w="8809" cap="flat">
                  <a:noFill/>
                  <a:prstDash val="solid"/>
                  <a:miter/>
                </a:ln>
              </p:spPr>
              <p:txBody>
                <a:bodyPr rtlCol="0" anchor="ctr"/>
                <a:lstStyle/>
                <a:p>
                  <a:endParaRPr lang="en-US" sz="2400"/>
                </a:p>
              </p:txBody>
            </p:sp>
          </p:grpSp>
          <p:grpSp>
            <p:nvGrpSpPr>
              <p:cNvPr id="4585" name="Graphic 4229">
                <a:extLst>
                  <a:ext uri="{FF2B5EF4-FFF2-40B4-BE49-F238E27FC236}">
                    <a16:creationId xmlns:a16="http://schemas.microsoft.com/office/drawing/2014/main" id="{78B44860-C74F-4724-A5FC-669C318DC020}"/>
                  </a:ext>
                </a:extLst>
              </p:cNvPr>
              <p:cNvGrpSpPr/>
              <p:nvPr/>
            </p:nvGrpSpPr>
            <p:grpSpPr>
              <a:xfrm>
                <a:off x="4839008" y="1857055"/>
                <a:ext cx="173365" cy="450240"/>
                <a:chOff x="4839008" y="1857055"/>
                <a:chExt cx="173365" cy="450240"/>
              </a:xfrm>
              <a:grpFill/>
            </p:grpSpPr>
            <p:sp>
              <p:nvSpPr>
                <p:cNvPr id="4586" name="Freeform: Shape 4585">
                  <a:extLst>
                    <a:ext uri="{FF2B5EF4-FFF2-40B4-BE49-F238E27FC236}">
                      <a16:creationId xmlns:a16="http://schemas.microsoft.com/office/drawing/2014/main" id="{F12490FD-B784-45E5-84EF-CF185F7358AE}"/>
                    </a:ext>
                  </a:extLst>
                </p:cNvPr>
                <p:cNvSpPr/>
                <p:nvPr/>
              </p:nvSpPr>
              <p:spPr>
                <a:xfrm>
                  <a:off x="4842972" y="1862164"/>
                  <a:ext cx="164028" cy="427953"/>
                </a:xfrm>
                <a:custGeom>
                  <a:avLst/>
                  <a:gdLst>
                    <a:gd name="connsiteX0" fmla="*/ 0 w 164028"/>
                    <a:gd name="connsiteY0" fmla="*/ 38497 h 427953"/>
                    <a:gd name="connsiteX1" fmla="*/ 161914 w 164028"/>
                    <a:gd name="connsiteY1" fmla="*/ 529 h 427953"/>
                    <a:gd name="connsiteX2" fmla="*/ 164028 w 164028"/>
                    <a:gd name="connsiteY2" fmla="*/ 0 h 427953"/>
                    <a:gd name="connsiteX3" fmla="*/ 163588 w 164028"/>
                    <a:gd name="connsiteY3" fmla="*/ 2114 h 427953"/>
                    <a:gd name="connsiteX4" fmla="*/ 81926 w 164028"/>
                    <a:gd name="connsiteY4" fmla="*/ 424694 h 427953"/>
                    <a:gd name="connsiteX5" fmla="*/ 81309 w 164028"/>
                    <a:gd name="connsiteY5" fmla="*/ 427953 h 427953"/>
                    <a:gd name="connsiteX6" fmla="*/ 80604 w 164028"/>
                    <a:gd name="connsiteY6" fmla="*/ 424694 h 427953"/>
                    <a:gd name="connsiteX7" fmla="*/ 352 w 164028"/>
                    <a:gd name="connsiteY7" fmla="*/ 40082 h 427953"/>
                    <a:gd name="connsiteX8" fmla="*/ 0 w 164028"/>
                    <a:gd name="connsiteY8" fmla="*/ 38497 h 427953"/>
                    <a:gd name="connsiteX9" fmla="*/ 705 w 164028"/>
                    <a:gd name="connsiteY9" fmla="*/ 41844 h 427953"/>
                    <a:gd name="connsiteX10" fmla="*/ 81926 w 164028"/>
                    <a:gd name="connsiteY10" fmla="*/ 424606 h 427953"/>
                    <a:gd name="connsiteX11" fmla="*/ 80604 w 164028"/>
                    <a:gd name="connsiteY11" fmla="*/ 424606 h 427953"/>
                    <a:gd name="connsiteX12" fmla="*/ 160857 w 164028"/>
                    <a:gd name="connsiteY12" fmla="*/ 1762 h 427953"/>
                    <a:gd name="connsiteX13" fmla="*/ 162531 w 164028"/>
                    <a:gd name="connsiteY13" fmla="*/ 3348 h 427953"/>
                    <a:gd name="connsiteX14" fmla="*/ 705 w 164028"/>
                    <a:gd name="connsiteY14" fmla="*/ 41844 h 427953"/>
                    <a:gd name="connsiteX15" fmla="*/ 705 w 164028"/>
                    <a:gd name="connsiteY15" fmla="*/ 41844 h 427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4028" h="427953">
                      <a:moveTo>
                        <a:pt x="0" y="38497"/>
                      </a:moveTo>
                      <a:lnTo>
                        <a:pt x="161914" y="529"/>
                      </a:lnTo>
                      <a:lnTo>
                        <a:pt x="164028" y="0"/>
                      </a:lnTo>
                      <a:lnTo>
                        <a:pt x="163588" y="2114"/>
                      </a:lnTo>
                      <a:lnTo>
                        <a:pt x="81926" y="424694"/>
                      </a:lnTo>
                      <a:lnTo>
                        <a:pt x="81309" y="427953"/>
                      </a:lnTo>
                      <a:lnTo>
                        <a:pt x="80604" y="424694"/>
                      </a:lnTo>
                      <a:lnTo>
                        <a:pt x="352" y="40082"/>
                      </a:lnTo>
                      <a:lnTo>
                        <a:pt x="0" y="38497"/>
                      </a:lnTo>
                      <a:close/>
                      <a:moveTo>
                        <a:pt x="705" y="41844"/>
                      </a:moveTo>
                      <a:lnTo>
                        <a:pt x="81926" y="424606"/>
                      </a:lnTo>
                      <a:lnTo>
                        <a:pt x="80604" y="424606"/>
                      </a:lnTo>
                      <a:lnTo>
                        <a:pt x="160857" y="1762"/>
                      </a:lnTo>
                      <a:lnTo>
                        <a:pt x="162531" y="3348"/>
                      </a:lnTo>
                      <a:lnTo>
                        <a:pt x="705" y="41844"/>
                      </a:lnTo>
                      <a:lnTo>
                        <a:pt x="705" y="41844"/>
                      </a:lnTo>
                      <a:close/>
                    </a:path>
                  </a:pathLst>
                </a:custGeom>
                <a:grpFill/>
                <a:ln w="8809" cap="flat">
                  <a:noFill/>
                  <a:prstDash val="solid"/>
                  <a:miter/>
                </a:ln>
              </p:spPr>
              <p:txBody>
                <a:bodyPr rtlCol="0" anchor="ctr"/>
                <a:lstStyle/>
                <a:p>
                  <a:endParaRPr lang="en-US" sz="2400"/>
                </a:p>
              </p:txBody>
            </p:sp>
            <p:sp>
              <p:nvSpPr>
                <p:cNvPr id="4587" name="Freeform: Shape 4586">
                  <a:extLst>
                    <a:ext uri="{FF2B5EF4-FFF2-40B4-BE49-F238E27FC236}">
                      <a16:creationId xmlns:a16="http://schemas.microsoft.com/office/drawing/2014/main" id="{C0A8279F-453E-4A10-B10F-950D3ADBA5C9}"/>
                    </a:ext>
                  </a:extLst>
                </p:cNvPr>
                <p:cNvSpPr/>
                <p:nvPr/>
              </p:nvSpPr>
              <p:spPr>
                <a:xfrm>
                  <a:off x="4839008" y="1857055"/>
                  <a:ext cx="173365" cy="450240"/>
                </a:xfrm>
                <a:custGeom>
                  <a:avLst/>
                  <a:gdLst>
                    <a:gd name="connsiteX0" fmla="*/ 85450 w 173365"/>
                    <a:gd name="connsiteY0" fmla="*/ 450241 h 450240"/>
                    <a:gd name="connsiteX1" fmla="*/ 81838 w 173365"/>
                    <a:gd name="connsiteY1" fmla="*/ 433063 h 450240"/>
                    <a:gd name="connsiteX2" fmla="*/ 80517 w 173365"/>
                    <a:gd name="connsiteY2" fmla="*/ 433063 h 450240"/>
                    <a:gd name="connsiteX3" fmla="*/ 81133 w 173365"/>
                    <a:gd name="connsiteY3" fmla="*/ 429803 h 450240"/>
                    <a:gd name="connsiteX4" fmla="*/ 617 w 173365"/>
                    <a:gd name="connsiteY4" fmla="*/ 44134 h 450240"/>
                    <a:gd name="connsiteX5" fmla="*/ 617 w 173365"/>
                    <a:gd name="connsiteY5" fmla="*/ 44134 h 450240"/>
                    <a:gd name="connsiteX6" fmla="*/ 0 w 173365"/>
                    <a:gd name="connsiteY6" fmla="*/ 41051 h 450240"/>
                    <a:gd name="connsiteX7" fmla="*/ 162090 w 173365"/>
                    <a:gd name="connsiteY7" fmla="*/ 3083 h 450240"/>
                    <a:gd name="connsiteX8" fmla="*/ 162707 w 173365"/>
                    <a:gd name="connsiteY8" fmla="*/ 0 h 450240"/>
                    <a:gd name="connsiteX9" fmla="*/ 165173 w 173365"/>
                    <a:gd name="connsiteY9" fmla="*/ 2379 h 450240"/>
                    <a:gd name="connsiteX10" fmla="*/ 172309 w 173365"/>
                    <a:gd name="connsiteY10" fmla="*/ 705 h 450240"/>
                    <a:gd name="connsiteX11" fmla="*/ 170900 w 173365"/>
                    <a:gd name="connsiteY11" fmla="*/ 7928 h 450240"/>
                    <a:gd name="connsiteX12" fmla="*/ 173366 w 173365"/>
                    <a:gd name="connsiteY12" fmla="*/ 10219 h 450240"/>
                    <a:gd name="connsiteX13" fmla="*/ 170371 w 173365"/>
                    <a:gd name="connsiteY13" fmla="*/ 10924 h 450240"/>
                    <a:gd name="connsiteX14" fmla="*/ 89414 w 173365"/>
                    <a:gd name="connsiteY14" fmla="*/ 429715 h 450240"/>
                    <a:gd name="connsiteX15" fmla="*/ 90118 w 173365"/>
                    <a:gd name="connsiteY15" fmla="*/ 432975 h 450240"/>
                    <a:gd name="connsiteX16" fmla="*/ 88797 w 173365"/>
                    <a:gd name="connsiteY16" fmla="*/ 432975 h 450240"/>
                    <a:gd name="connsiteX17" fmla="*/ 85450 w 173365"/>
                    <a:gd name="connsiteY17" fmla="*/ 450241 h 450240"/>
                    <a:gd name="connsiteX18" fmla="*/ 8633 w 173365"/>
                    <a:gd name="connsiteY18" fmla="*/ 49420 h 450240"/>
                    <a:gd name="connsiteX19" fmla="*/ 85009 w 173365"/>
                    <a:gd name="connsiteY19" fmla="*/ 409278 h 450240"/>
                    <a:gd name="connsiteX20" fmla="*/ 160152 w 173365"/>
                    <a:gd name="connsiteY20" fmla="*/ 13390 h 450240"/>
                    <a:gd name="connsiteX21" fmla="*/ 8633 w 173365"/>
                    <a:gd name="connsiteY21" fmla="*/ 49420 h 45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365" h="450240">
                      <a:moveTo>
                        <a:pt x="85450" y="450241"/>
                      </a:moveTo>
                      <a:lnTo>
                        <a:pt x="81838" y="433063"/>
                      </a:lnTo>
                      <a:lnTo>
                        <a:pt x="80517" y="433063"/>
                      </a:lnTo>
                      <a:lnTo>
                        <a:pt x="81133" y="429803"/>
                      </a:lnTo>
                      <a:lnTo>
                        <a:pt x="617" y="44134"/>
                      </a:lnTo>
                      <a:lnTo>
                        <a:pt x="617" y="44134"/>
                      </a:lnTo>
                      <a:lnTo>
                        <a:pt x="0" y="41051"/>
                      </a:lnTo>
                      <a:lnTo>
                        <a:pt x="162090" y="3083"/>
                      </a:lnTo>
                      <a:lnTo>
                        <a:pt x="162707" y="0"/>
                      </a:lnTo>
                      <a:lnTo>
                        <a:pt x="165173" y="2379"/>
                      </a:lnTo>
                      <a:lnTo>
                        <a:pt x="172309" y="705"/>
                      </a:lnTo>
                      <a:lnTo>
                        <a:pt x="170900" y="7928"/>
                      </a:lnTo>
                      <a:lnTo>
                        <a:pt x="173366" y="10219"/>
                      </a:lnTo>
                      <a:lnTo>
                        <a:pt x="170371" y="10924"/>
                      </a:lnTo>
                      <a:lnTo>
                        <a:pt x="89414" y="429715"/>
                      </a:lnTo>
                      <a:lnTo>
                        <a:pt x="90118" y="432975"/>
                      </a:lnTo>
                      <a:lnTo>
                        <a:pt x="88797" y="432975"/>
                      </a:lnTo>
                      <a:lnTo>
                        <a:pt x="85450" y="450241"/>
                      </a:lnTo>
                      <a:close/>
                      <a:moveTo>
                        <a:pt x="8633" y="49420"/>
                      </a:moveTo>
                      <a:lnTo>
                        <a:pt x="85009" y="409278"/>
                      </a:lnTo>
                      <a:lnTo>
                        <a:pt x="160152" y="13390"/>
                      </a:lnTo>
                      <a:lnTo>
                        <a:pt x="8633" y="49420"/>
                      </a:lnTo>
                      <a:close/>
                    </a:path>
                  </a:pathLst>
                </a:custGeom>
                <a:grpFill/>
                <a:ln w="8809" cap="flat">
                  <a:noFill/>
                  <a:prstDash val="solid"/>
                  <a:miter/>
                </a:ln>
              </p:spPr>
              <p:txBody>
                <a:bodyPr rtlCol="0" anchor="ctr"/>
                <a:lstStyle/>
                <a:p>
                  <a:endParaRPr lang="en-US" sz="2400"/>
                </a:p>
              </p:txBody>
            </p:sp>
          </p:grpSp>
          <p:grpSp>
            <p:nvGrpSpPr>
              <p:cNvPr id="4588" name="Graphic 4229">
                <a:extLst>
                  <a:ext uri="{FF2B5EF4-FFF2-40B4-BE49-F238E27FC236}">
                    <a16:creationId xmlns:a16="http://schemas.microsoft.com/office/drawing/2014/main" id="{78B44860-C74F-4724-A5FC-669C318DC020}"/>
                  </a:ext>
                </a:extLst>
              </p:cNvPr>
              <p:cNvGrpSpPr/>
              <p:nvPr/>
            </p:nvGrpSpPr>
            <p:grpSpPr>
              <a:xfrm>
                <a:off x="6678467" y="2316017"/>
                <a:ext cx="146233" cy="211157"/>
                <a:chOff x="6678467" y="2316017"/>
                <a:chExt cx="146233" cy="211157"/>
              </a:xfrm>
              <a:grpFill/>
            </p:grpSpPr>
            <p:sp>
              <p:nvSpPr>
                <p:cNvPr id="4589" name="Freeform: Shape 4588">
                  <a:extLst>
                    <a:ext uri="{FF2B5EF4-FFF2-40B4-BE49-F238E27FC236}">
                      <a16:creationId xmlns:a16="http://schemas.microsoft.com/office/drawing/2014/main" id="{7A7B9357-BA96-4A1B-A196-F4749AC92F4E}"/>
                    </a:ext>
                  </a:extLst>
                </p:cNvPr>
                <p:cNvSpPr/>
                <p:nvPr/>
              </p:nvSpPr>
              <p:spPr>
                <a:xfrm>
                  <a:off x="6684369" y="2324562"/>
                  <a:ext cx="134869" cy="196886"/>
                </a:xfrm>
                <a:custGeom>
                  <a:avLst/>
                  <a:gdLst>
                    <a:gd name="connsiteX0" fmla="*/ 131610 w 134869"/>
                    <a:gd name="connsiteY0" fmla="*/ 147291 h 196886"/>
                    <a:gd name="connsiteX1" fmla="*/ 19997 w 134869"/>
                    <a:gd name="connsiteY1" fmla="*/ 3436 h 196886"/>
                    <a:gd name="connsiteX2" fmla="*/ 21935 w 134869"/>
                    <a:gd name="connsiteY2" fmla="*/ 2907 h 196886"/>
                    <a:gd name="connsiteX3" fmla="*/ 1057 w 134869"/>
                    <a:gd name="connsiteY3" fmla="*/ 196182 h 196886"/>
                    <a:gd name="connsiteX4" fmla="*/ 441 w 134869"/>
                    <a:gd name="connsiteY4" fmla="*/ 195742 h 196886"/>
                    <a:gd name="connsiteX5" fmla="*/ 131610 w 134869"/>
                    <a:gd name="connsiteY5" fmla="*/ 147291 h 196886"/>
                    <a:gd name="connsiteX6" fmla="*/ 134870 w 134869"/>
                    <a:gd name="connsiteY6" fmla="*/ 146057 h 196886"/>
                    <a:gd name="connsiteX7" fmla="*/ 705 w 134869"/>
                    <a:gd name="connsiteY7" fmla="*/ 196622 h 196886"/>
                    <a:gd name="connsiteX8" fmla="*/ 0 w 134869"/>
                    <a:gd name="connsiteY8" fmla="*/ 196887 h 196886"/>
                    <a:gd name="connsiteX9" fmla="*/ 88 w 134869"/>
                    <a:gd name="connsiteY9" fmla="*/ 196182 h 196886"/>
                    <a:gd name="connsiteX10" fmla="*/ 19733 w 134869"/>
                    <a:gd name="connsiteY10" fmla="*/ 2731 h 196886"/>
                    <a:gd name="connsiteX11" fmla="*/ 19997 w 134869"/>
                    <a:gd name="connsiteY11" fmla="*/ 0 h 196886"/>
                    <a:gd name="connsiteX12" fmla="*/ 21671 w 134869"/>
                    <a:gd name="connsiteY12" fmla="*/ 2114 h 196886"/>
                    <a:gd name="connsiteX13" fmla="*/ 134870 w 134869"/>
                    <a:gd name="connsiteY13" fmla="*/ 146057 h 196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869" h="196886">
                      <a:moveTo>
                        <a:pt x="131610" y="147291"/>
                      </a:moveTo>
                      <a:lnTo>
                        <a:pt x="19997" y="3436"/>
                      </a:lnTo>
                      <a:lnTo>
                        <a:pt x="21935" y="2907"/>
                      </a:lnTo>
                      <a:lnTo>
                        <a:pt x="1057" y="196182"/>
                      </a:lnTo>
                      <a:lnTo>
                        <a:pt x="441" y="195742"/>
                      </a:lnTo>
                      <a:lnTo>
                        <a:pt x="131610" y="147291"/>
                      </a:lnTo>
                      <a:close/>
                      <a:moveTo>
                        <a:pt x="134870" y="146057"/>
                      </a:moveTo>
                      <a:lnTo>
                        <a:pt x="705" y="196622"/>
                      </a:lnTo>
                      <a:lnTo>
                        <a:pt x="0" y="196887"/>
                      </a:lnTo>
                      <a:lnTo>
                        <a:pt x="88" y="196182"/>
                      </a:lnTo>
                      <a:lnTo>
                        <a:pt x="19733" y="2731"/>
                      </a:lnTo>
                      <a:lnTo>
                        <a:pt x="19997" y="0"/>
                      </a:lnTo>
                      <a:lnTo>
                        <a:pt x="21671" y="2114"/>
                      </a:lnTo>
                      <a:lnTo>
                        <a:pt x="134870" y="146057"/>
                      </a:lnTo>
                      <a:close/>
                    </a:path>
                  </a:pathLst>
                </a:custGeom>
                <a:grpFill/>
                <a:ln w="8809" cap="flat">
                  <a:noFill/>
                  <a:prstDash val="solid"/>
                  <a:miter/>
                </a:ln>
              </p:spPr>
              <p:txBody>
                <a:bodyPr rtlCol="0" anchor="ctr"/>
                <a:lstStyle/>
                <a:p>
                  <a:endParaRPr lang="en-US" sz="2400"/>
                </a:p>
              </p:txBody>
            </p:sp>
            <p:sp>
              <p:nvSpPr>
                <p:cNvPr id="4590" name="Freeform: Shape 4589">
                  <a:extLst>
                    <a:ext uri="{FF2B5EF4-FFF2-40B4-BE49-F238E27FC236}">
                      <a16:creationId xmlns:a16="http://schemas.microsoft.com/office/drawing/2014/main" id="{4FA39E0E-6530-42CB-A6BF-7CCB984276ED}"/>
                    </a:ext>
                  </a:extLst>
                </p:cNvPr>
                <p:cNvSpPr/>
                <p:nvPr/>
              </p:nvSpPr>
              <p:spPr>
                <a:xfrm>
                  <a:off x="6678467" y="2316017"/>
                  <a:ext cx="146233" cy="211157"/>
                </a:xfrm>
                <a:custGeom>
                  <a:avLst/>
                  <a:gdLst>
                    <a:gd name="connsiteX0" fmla="*/ 9602 w 146233"/>
                    <a:gd name="connsiteY0" fmla="*/ 211158 h 211157"/>
                    <a:gd name="connsiteX1" fmla="*/ 6519 w 146233"/>
                    <a:gd name="connsiteY1" fmla="*/ 208779 h 211157"/>
                    <a:gd name="connsiteX2" fmla="*/ 2731 w 146233"/>
                    <a:gd name="connsiteY2" fmla="*/ 210189 h 211157"/>
                    <a:gd name="connsiteX3" fmla="*/ 2554 w 146233"/>
                    <a:gd name="connsiteY3" fmla="*/ 205696 h 211157"/>
                    <a:gd name="connsiteX4" fmla="*/ 0 w 146233"/>
                    <a:gd name="connsiteY4" fmla="*/ 203758 h 211157"/>
                    <a:gd name="connsiteX5" fmla="*/ 2819 w 146233"/>
                    <a:gd name="connsiteY5" fmla="*/ 202348 h 211157"/>
                    <a:gd name="connsiteX6" fmla="*/ 22023 w 146233"/>
                    <a:gd name="connsiteY6" fmla="*/ 12685 h 211157"/>
                    <a:gd name="connsiteX7" fmla="*/ 20085 w 146233"/>
                    <a:gd name="connsiteY7" fmla="*/ 10219 h 211157"/>
                    <a:gd name="connsiteX8" fmla="*/ 22375 w 146233"/>
                    <a:gd name="connsiteY8" fmla="*/ 9602 h 211157"/>
                    <a:gd name="connsiteX9" fmla="*/ 23345 w 146233"/>
                    <a:gd name="connsiteY9" fmla="*/ 0 h 211157"/>
                    <a:gd name="connsiteX10" fmla="*/ 29335 w 146233"/>
                    <a:gd name="connsiteY10" fmla="*/ 7576 h 211157"/>
                    <a:gd name="connsiteX11" fmla="*/ 31625 w 146233"/>
                    <a:gd name="connsiteY11" fmla="*/ 6871 h 211157"/>
                    <a:gd name="connsiteX12" fmla="*/ 31273 w 146233"/>
                    <a:gd name="connsiteY12" fmla="*/ 10043 h 211157"/>
                    <a:gd name="connsiteX13" fmla="*/ 146233 w 146233"/>
                    <a:gd name="connsiteY13" fmla="*/ 156188 h 211157"/>
                    <a:gd name="connsiteX14" fmla="*/ 9954 w 146233"/>
                    <a:gd name="connsiteY14" fmla="*/ 207458 h 211157"/>
                    <a:gd name="connsiteX15" fmla="*/ 9602 w 146233"/>
                    <a:gd name="connsiteY15" fmla="*/ 211158 h 211157"/>
                    <a:gd name="connsiteX16" fmla="*/ 29952 w 146233"/>
                    <a:gd name="connsiteY16" fmla="*/ 22816 h 211157"/>
                    <a:gd name="connsiteX17" fmla="*/ 10923 w 146233"/>
                    <a:gd name="connsiteY17" fmla="*/ 199001 h 211157"/>
                    <a:gd name="connsiteX18" fmla="*/ 131962 w 146233"/>
                    <a:gd name="connsiteY18" fmla="*/ 154338 h 211157"/>
                    <a:gd name="connsiteX19" fmla="*/ 29952 w 146233"/>
                    <a:gd name="connsiteY19" fmla="*/ 22816 h 21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233" h="211157">
                      <a:moveTo>
                        <a:pt x="9602" y="211158"/>
                      </a:moveTo>
                      <a:lnTo>
                        <a:pt x="6519" y="208779"/>
                      </a:lnTo>
                      <a:lnTo>
                        <a:pt x="2731" y="210189"/>
                      </a:lnTo>
                      <a:lnTo>
                        <a:pt x="2554" y="205696"/>
                      </a:lnTo>
                      <a:lnTo>
                        <a:pt x="0" y="203758"/>
                      </a:lnTo>
                      <a:lnTo>
                        <a:pt x="2819" y="202348"/>
                      </a:lnTo>
                      <a:lnTo>
                        <a:pt x="22023" y="12685"/>
                      </a:lnTo>
                      <a:lnTo>
                        <a:pt x="20085" y="10219"/>
                      </a:lnTo>
                      <a:lnTo>
                        <a:pt x="22375" y="9602"/>
                      </a:lnTo>
                      <a:lnTo>
                        <a:pt x="23345" y="0"/>
                      </a:lnTo>
                      <a:lnTo>
                        <a:pt x="29335" y="7576"/>
                      </a:lnTo>
                      <a:lnTo>
                        <a:pt x="31625" y="6871"/>
                      </a:lnTo>
                      <a:lnTo>
                        <a:pt x="31273" y="10043"/>
                      </a:lnTo>
                      <a:lnTo>
                        <a:pt x="146233" y="156188"/>
                      </a:lnTo>
                      <a:lnTo>
                        <a:pt x="9954" y="207458"/>
                      </a:lnTo>
                      <a:lnTo>
                        <a:pt x="9602" y="211158"/>
                      </a:lnTo>
                      <a:close/>
                      <a:moveTo>
                        <a:pt x="29952" y="22816"/>
                      </a:moveTo>
                      <a:lnTo>
                        <a:pt x="10923" y="199001"/>
                      </a:lnTo>
                      <a:lnTo>
                        <a:pt x="131962" y="154338"/>
                      </a:lnTo>
                      <a:lnTo>
                        <a:pt x="29952" y="22816"/>
                      </a:lnTo>
                      <a:close/>
                    </a:path>
                  </a:pathLst>
                </a:custGeom>
                <a:grpFill/>
                <a:ln w="8809" cap="flat">
                  <a:noFill/>
                  <a:prstDash val="solid"/>
                  <a:miter/>
                </a:ln>
              </p:spPr>
              <p:txBody>
                <a:bodyPr rtlCol="0" anchor="ctr"/>
                <a:lstStyle/>
                <a:p>
                  <a:endParaRPr lang="en-US" sz="2400"/>
                </a:p>
              </p:txBody>
            </p:sp>
          </p:grpSp>
          <p:grpSp>
            <p:nvGrpSpPr>
              <p:cNvPr id="4591" name="Graphic 4229">
                <a:extLst>
                  <a:ext uri="{FF2B5EF4-FFF2-40B4-BE49-F238E27FC236}">
                    <a16:creationId xmlns:a16="http://schemas.microsoft.com/office/drawing/2014/main" id="{78B44860-C74F-4724-A5FC-669C318DC020}"/>
                  </a:ext>
                </a:extLst>
              </p:cNvPr>
              <p:cNvGrpSpPr/>
              <p:nvPr/>
            </p:nvGrpSpPr>
            <p:grpSpPr>
              <a:xfrm>
                <a:off x="3682794" y="1860843"/>
                <a:ext cx="294757" cy="389016"/>
                <a:chOff x="3682794" y="1860843"/>
                <a:chExt cx="294757" cy="389016"/>
              </a:xfrm>
              <a:grpFill/>
            </p:grpSpPr>
            <p:sp>
              <p:nvSpPr>
                <p:cNvPr id="4592" name="Freeform: Shape 4591">
                  <a:extLst>
                    <a:ext uri="{FF2B5EF4-FFF2-40B4-BE49-F238E27FC236}">
                      <a16:creationId xmlns:a16="http://schemas.microsoft.com/office/drawing/2014/main" id="{1EE98389-ABCD-41C6-A211-A9073C9D777E}"/>
                    </a:ext>
                  </a:extLst>
                </p:cNvPr>
                <p:cNvSpPr/>
                <p:nvPr/>
              </p:nvSpPr>
              <p:spPr>
                <a:xfrm>
                  <a:off x="3689929" y="1864631"/>
                  <a:ext cx="282776" cy="373247"/>
                </a:xfrm>
                <a:custGeom>
                  <a:avLst/>
                  <a:gdLst>
                    <a:gd name="connsiteX0" fmla="*/ 0 w 282776"/>
                    <a:gd name="connsiteY0" fmla="*/ 0 h 373247"/>
                    <a:gd name="connsiteX1" fmla="*/ 4405 w 282776"/>
                    <a:gd name="connsiteY1" fmla="*/ 352 h 373247"/>
                    <a:gd name="connsiteX2" fmla="*/ 234766 w 282776"/>
                    <a:gd name="connsiteY2" fmla="*/ 17266 h 373247"/>
                    <a:gd name="connsiteX3" fmla="*/ 238026 w 282776"/>
                    <a:gd name="connsiteY3" fmla="*/ 17530 h 373247"/>
                    <a:gd name="connsiteX4" fmla="*/ 238466 w 282776"/>
                    <a:gd name="connsiteY4" fmla="*/ 20702 h 373247"/>
                    <a:gd name="connsiteX5" fmla="*/ 281720 w 282776"/>
                    <a:gd name="connsiteY5" fmla="*/ 364967 h 373247"/>
                    <a:gd name="connsiteX6" fmla="*/ 282777 w 282776"/>
                    <a:gd name="connsiteY6" fmla="*/ 373248 h 373247"/>
                    <a:gd name="connsiteX7" fmla="*/ 277756 w 282776"/>
                    <a:gd name="connsiteY7" fmla="*/ 366641 h 373247"/>
                    <a:gd name="connsiteX8" fmla="*/ 4140 w 282776"/>
                    <a:gd name="connsiteY8" fmla="*/ 5462 h 373247"/>
                    <a:gd name="connsiteX9" fmla="*/ 0 w 282776"/>
                    <a:gd name="connsiteY9" fmla="*/ 0 h 373247"/>
                    <a:gd name="connsiteX10" fmla="*/ 8193 w 282776"/>
                    <a:gd name="connsiteY10" fmla="*/ 10747 h 373247"/>
                    <a:gd name="connsiteX11" fmla="*/ 281191 w 282776"/>
                    <a:gd name="connsiteY11" fmla="*/ 363822 h 373247"/>
                    <a:gd name="connsiteX12" fmla="*/ 277227 w 282776"/>
                    <a:gd name="connsiteY12" fmla="*/ 365496 h 373247"/>
                    <a:gd name="connsiteX13" fmla="*/ 230538 w 282776"/>
                    <a:gd name="connsiteY13" fmla="*/ 21671 h 373247"/>
                    <a:gd name="connsiteX14" fmla="*/ 234150 w 282776"/>
                    <a:gd name="connsiteY14" fmla="*/ 25106 h 373247"/>
                    <a:gd name="connsiteX15" fmla="*/ 8193 w 282776"/>
                    <a:gd name="connsiteY15" fmla="*/ 10747 h 3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2776" h="373247">
                      <a:moveTo>
                        <a:pt x="0" y="0"/>
                      </a:moveTo>
                      <a:lnTo>
                        <a:pt x="4405" y="352"/>
                      </a:lnTo>
                      <a:lnTo>
                        <a:pt x="234766" y="17266"/>
                      </a:lnTo>
                      <a:lnTo>
                        <a:pt x="238026" y="17530"/>
                      </a:lnTo>
                      <a:lnTo>
                        <a:pt x="238466" y="20702"/>
                      </a:lnTo>
                      <a:lnTo>
                        <a:pt x="281720" y="364967"/>
                      </a:lnTo>
                      <a:lnTo>
                        <a:pt x="282777" y="373248"/>
                      </a:lnTo>
                      <a:lnTo>
                        <a:pt x="277756" y="366641"/>
                      </a:lnTo>
                      <a:lnTo>
                        <a:pt x="4140" y="5462"/>
                      </a:lnTo>
                      <a:lnTo>
                        <a:pt x="0" y="0"/>
                      </a:lnTo>
                      <a:close/>
                      <a:moveTo>
                        <a:pt x="8193" y="10747"/>
                      </a:moveTo>
                      <a:lnTo>
                        <a:pt x="281191" y="363822"/>
                      </a:lnTo>
                      <a:lnTo>
                        <a:pt x="277227" y="365496"/>
                      </a:lnTo>
                      <a:lnTo>
                        <a:pt x="230538" y="21671"/>
                      </a:lnTo>
                      <a:lnTo>
                        <a:pt x="234150" y="25106"/>
                      </a:lnTo>
                      <a:lnTo>
                        <a:pt x="8193" y="10747"/>
                      </a:lnTo>
                      <a:close/>
                    </a:path>
                  </a:pathLst>
                </a:custGeom>
                <a:grpFill/>
                <a:ln w="8809" cap="flat">
                  <a:noFill/>
                  <a:prstDash val="solid"/>
                  <a:miter/>
                </a:ln>
              </p:spPr>
              <p:txBody>
                <a:bodyPr rtlCol="0" anchor="ctr"/>
                <a:lstStyle/>
                <a:p>
                  <a:endParaRPr lang="en-US" sz="2400"/>
                </a:p>
              </p:txBody>
            </p:sp>
            <p:sp>
              <p:nvSpPr>
                <p:cNvPr id="4593" name="Freeform: Shape 4592">
                  <a:extLst>
                    <a:ext uri="{FF2B5EF4-FFF2-40B4-BE49-F238E27FC236}">
                      <a16:creationId xmlns:a16="http://schemas.microsoft.com/office/drawing/2014/main" id="{078F6B16-F048-4D88-A1D9-E0669B6D6C4C}"/>
                    </a:ext>
                  </a:extLst>
                </p:cNvPr>
                <p:cNvSpPr/>
                <p:nvPr/>
              </p:nvSpPr>
              <p:spPr>
                <a:xfrm>
                  <a:off x="3682794" y="1860843"/>
                  <a:ext cx="294757" cy="389016"/>
                </a:xfrm>
                <a:custGeom>
                  <a:avLst/>
                  <a:gdLst>
                    <a:gd name="connsiteX0" fmla="*/ 294757 w 294757"/>
                    <a:gd name="connsiteY0" fmla="*/ 389017 h 389016"/>
                    <a:gd name="connsiteX1" fmla="*/ 283041 w 294757"/>
                    <a:gd name="connsiteY1" fmla="*/ 373512 h 389016"/>
                    <a:gd name="connsiteX2" fmla="*/ 281720 w 294757"/>
                    <a:gd name="connsiteY2" fmla="*/ 374041 h 389016"/>
                    <a:gd name="connsiteX3" fmla="*/ 281367 w 294757"/>
                    <a:gd name="connsiteY3" fmla="*/ 371222 h 389016"/>
                    <a:gd name="connsiteX4" fmla="*/ 8193 w 294757"/>
                    <a:gd name="connsiteY4" fmla="*/ 10747 h 389016"/>
                    <a:gd name="connsiteX5" fmla="*/ 8193 w 294757"/>
                    <a:gd name="connsiteY5" fmla="*/ 10747 h 389016"/>
                    <a:gd name="connsiteX6" fmla="*/ 0 w 294757"/>
                    <a:gd name="connsiteY6" fmla="*/ 0 h 389016"/>
                    <a:gd name="connsiteX7" fmla="*/ 233269 w 294757"/>
                    <a:gd name="connsiteY7" fmla="*/ 17090 h 389016"/>
                    <a:gd name="connsiteX8" fmla="*/ 233181 w 294757"/>
                    <a:gd name="connsiteY8" fmla="*/ 16561 h 389016"/>
                    <a:gd name="connsiteX9" fmla="*/ 233798 w 294757"/>
                    <a:gd name="connsiteY9" fmla="*/ 17178 h 389016"/>
                    <a:gd name="connsiteX10" fmla="*/ 248245 w 294757"/>
                    <a:gd name="connsiteY10" fmla="*/ 18235 h 389016"/>
                    <a:gd name="connsiteX11" fmla="*/ 250007 w 294757"/>
                    <a:gd name="connsiteY11" fmla="*/ 32418 h 389016"/>
                    <a:gd name="connsiteX12" fmla="*/ 250623 w 294757"/>
                    <a:gd name="connsiteY12" fmla="*/ 32947 h 389016"/>
                    <a:gd name="connsiteX13" fmla="*/ 250095 w 294757"/>
                    <a:gd name="connsiteY13" fmla="*/ 32947 h 389016"/>
                    <a:gd name="connsiteX14" fmla="*/ 292115 w 294757"/>
                    <a:gd name="connsiteY14" fmla="*/ 366905 h 389016"/>
                    <a:gd name="connsiteX15" fmla="*/ 293877 w 294757"/>
                    <a:gd name="connsiteY15" fmla="*/ 369196 h 389016"/>
                    <a:gd name="connsiteX16" fmla="*/ 292467 w 294757"/>
                    <a:gd name="connsiteY16" fmla="*/ 369812 h 389016"/>
                    <a:gd name="connsiteX17" fmla="*/ 294757 w 294757"/>
                    <a:gd name="connsiteY17" fmla="*/ 389017 h 389016"/>
                    <a:gd name="connsiteX18" fmla="*/ 22552 w 294757"/>
                    <a:gd name="connsiteY18" fmla="*/ 18323 h 389016"/>
                    <a:gd name="connsiteX19" fmla="*/ 278196 w 294757"/>
                    <a:gd name="connsiteY19" fmla="*/ 349022 h 389016"/>
                    <a:gd name="connsiteX20" fmla="*/ 235119 w 294757"/>
                    <a:gd name="connsiteY20" fmla="*/ 31801 h 389016"/>
                    <a:gd name="connsiteX21" fmla="*/ 22552 w 294757"/>
                    <a:gd name="connsiteY21" fmla="*/ 18323 h 389016"/>
                    <a:gd name="connsiteX22" fmla="*/ 242078 w 294757"/>
                    <a:gd name="connsiteY22" fmla="*/ 32242 h 389016"/>
                    <a:gd name="connsiteX23" fmla="*/ 256261 w 294757"/>
                    <a:gd name="connsiteY23" fmla="*/ 136808 h 389016"/>
                    <a:gd name="connsiteX24" fmla="*/ 243135 w 294757"/>
                    <a:gd name="connsiteY24" fmla="*/ 32330 h 389016"/>
                    <a:gd name="connsiteX25" fmla="*/ 242078 w 294757"/>
                    <a:gd name="connsiteY25" fmla="*/ 32242 h 389016"/>
                    <a:gd name="connsiteX26" fmla="*/ 17002 w 294757"/>
                    <a:gd name="connsiteY26" fmla="*/ 11276 h 389016"/>
                    <a:gd name="connsiteX27" fmla="*/ 234326 w 294757"/>
                    <a:gd name="connsiteY27" fmla="*/ 25018 h 389016"/>
                    <a:gd name="connsiteX28" fmla="*/ 234150 w 294757"/>
                    <a:gd name="connsiteY28" fmla="*/ 23785 h 389016"/>
                    <a:gd name="connsiteX29" fmla="*/ 14359 w 294757"/>
                    <a:gd name="connsiteY29" fmla="*/ 7664 h 389016"/>
                    <a:gd name="connsiteX30" fmla="*/ 17002 w 294757"/>
                    <a:gd name="connsiteY30" fmla="*/ 11276 h 389016"/>
                    <a:gd name="connsiteX31" fmla="*/ 241550 w 294757"/>
                    <a:gd name="connsiteY31" fmla="*/ 24402 h 389016"/>
                    <a:gd name="connsiteX32" fmla="*/ 242254 w 294757"/>
                    <a:gd name="connsiteY32" fmla="*/ 25018 h 389016"/>
                    <a:gd name="connsiteX33" fmla="*/ 242166 w 294757"/>
                    <a:gd name="connsiteY33" fmla="*/ 24402 h 389016"/>
                    <a:gd name="connsiteX34" fmla="*/ 241550 w 294757"/>
                    <a:gd name="connsiteY34" fmla="*/ 24402 h 389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94757" h="389016">
                      <a:moveTo>
                        <a:pt x="294757" y="389017"/>
                      </a:moveTo>
                      <a:lnTo>
                        <a:pt x="283041" y="373512"/>
                      </a:lnTo>
                      <a:lnTo>
                        <a:pt x="281720" y="374041"/>
                      </a:lnTo>
                      <a:lnTo>
                        <a:pt x="281367" y="371222"/>
                      </a:lnTo>
                      <a:lnTo>
                        <a:pt x="8193" y="10747"/>
                      </a:lnTo>
                      <a:lnTo>
                        <a:pt x="8193" y="10747"/>
                      </a:lnTo>
                      <a:lnTo>
                        <a:pt x="0" y="0"/>
                      </a:lnTo>
                      <a:lnTo>
                        <a:pt x="233269" y="17090"/>
                      </a:lnTo>
                      <a:lnTo>
                        <a:pt x="233181" y="16561"/>
                      </a:lnTo>
                      <a:lnTo>
                        <a:pt x="233798" y="17178"/>
                      </a:lnTo>
                      <a:lnTo>
                        <a:pt x="248245" y="18235"/>
                      </a:lnTo>
                      <a:lnTo>
                        <a:pt x="250007" y="32418"/>
                      </a:lnTo>
                      <a:lnTo>
                        <a:pt x="250623" y="32947"/>
                      </a:lnTo>
                      <a:lnTo>
                        <a:pt x="250095" y="32947"/>
                      </a:lnTo>
                      <a:lnTo>
                        <a:pt x="292115" y="366905"/>
                      </a:lnTo>
                      <a:lnTo>
                        <a:pt x="293877" y="369196"/>
                      </a:lnTo>
                      <a:lnTo>
                        <a:pt x="292467" y="369812"/>
                      </a:lnTo>
                      <a:lnTo>
                        <a:pt x="294757" y="389017"/>
                      </a:lnTo>
                      <a:close/>
                      <a:moveTo>
                        <a:pt x="22552" y="18323"/>
                      </a:moveTo>
                      <a:lnTo>
                        <a:pt x="278196" y="349022"/>
                      </a:lnTo>
                      <a:lnTo>
                        <a:pt x="235119" y="31801"/>
                      </a:lnTo>
                      <a:lnTo>
                        <a:pt x="22552" y="18323"/>
                      </a:lnTo>
                      <a:close/>
                      <a:moveTo>
                        <a:pt x="242078" y="32242"/>
                      </a:moveTo>
                      <a:lnTo>
                        <a:pt x="256261" y="136808"/>
                      </a:lnTo>
                      <a:lnTo>
                        <a:pt x="243135" y="32330"/>
                      </a:lnTo>
                      <a:lnTo>
                        <a:pt x="242078" y="32242"/>
                      </a:lnTo>
                      <a:close/>
                      <a:moveTo>
                        <a:pt x="17002" y="11276"/>
                      </a:moveTo>
                      <a:lnTo>
                        <a:pt x="234326" y="25018"/>
                      </a:lnTo>
                      <a:lnTo>
                        <a:pt x="234150" y="23785"/>
                      </a:lnTo>
                      <a:lnTo>
                        <a:pt x="14359" y="7664"/>
                      </a:lnTo>
                      <a:lnTo>
                        <a:pt x="17002" y="11276"/>
                      </a:lnTo>
                      <a:close/>
                      <a:moveTo>
                        <a:pt x="241550" y="24402"/>
                      </a:moveTo>
                      <a:lnTo>
                        <a:pt x="242254" y="25018"/>
                      </a:lnTo>
                      <a:lnTo>
                        <a:pt x="242166" y="24402"/>
                      </a:lnTo>
                      <a:lnTo>
                        <a:pt x="241550" y="24402"/>
                      </a:lnTo>
                      <a:close/>
                    </a:path>
                  </a:pathLst>
                </a:custGeom>
                <a:grpFill/>
                <a:ln w="8809" cap="flat">
                  <a:noFill/>
                  <a:prstDash val="solid"/>
                  <a:miter/>
                </a:ln>
              </p:spPr>
              <p:txBody>
                <a:bodyPr rtlCol="0" anchor="ctr"/>
                <a:lstStyle/>
                <a:p>
                  <a:endParaRPr lang="en-US" sz="2400"/>
                </a:p>
              </p:txBody>
            </p:sp>
          </p:grpSp>
          <p:grpSp>
            <p:nvGrpSpPr>
              <p:cNvPr id="4594" name="Graphic 4229">
                <a:extLst>
                  <a:ext uri="{FF2B5EF4-FFF2-40B4-BE49-F238E27FC236}">
                    <a16:creationId xmlns:a16="http://schemas.microsoft.com/office/drawing/2014/main" id="{78B44860-C74F-4724-A5FC-669C318DC020}"/>
                  </a:ext>
                </a:extLst>
              </p:cNvPr>
              <p:cNvGrpSpPr/>
              <p:nvPr/>
            </p:nvGrpSpPr>
            <p:grpSpPr>
              <a:xfrm>
                <a:off x="4185185" y="1865688"/>
                <a:ext cx="247187" cy="113022"/>
                <a:chOff x="4185185" y="1865688"/>
                <a:chExt cx="247187" cy="113022"/>
              </a:xfrm>
              <a:grpFill/>
            </p:grpSpPr>
            <p:sp>
              <p:nvSpPr>
                <p:cNvPr id="4595" name="Freeform: Shape 4594">
                  <a:extLst>
                    <a:ext uri="{FF2B5EF4-FFF2-40B4-BE49-F238E27FC236}">
                      <a16:creationId xmlns:a16="http://schemas.microsoft.com/office/drawing/2014/main" id="{3FA183BD-ED28-44EB-8669-A526E71AB31A}"/>
                    </a:ext>
                  </a:extLst>
                </p:cNvPr>
                <p:cNvSpPr/>
                <p:nvPr/>
              </p:nvSpPr>
              <p:spPr>
                <a:xfrm>
                  <a:off x="4188973" y="1870974"/>
                  <a:ext cx="224812" cy="102715"/>
                </a:xfrm>
                <a:custGeom>
                  <a:avLst/>
                  <a:gdLst>
                    <a:gd name="connsiteX0" fmla="*/ 3348 w 224812"/>
                    <a:gd name="connsiteY0" fmla="*/ 21142 h 102715"/>
                    <a:gd name="connsiteX1" fmla="*/ 11540 w 224812"/>
                    <a:gd name="connsiteY1" fmla="*/ 100426 h 102715"/>
                    <a:gd name="connsiteX2" fmla="*/ 9514 w 224812"/>
                    <a:gd name="connsiteY2" fmla="*/ 99280 h 102715"/>
                    <a:gd name="connsiteX3" fmla="*/ 220672 w 224812"/>
                    <a:gd name="connsiteY3" fmla="*/ 440 h 102715"/>
                    <a:gd name="connsiteX4" fmla="*/ 221024 w 224812"/>
                    <a:gd name="connsiteY4" fmla="*/ 1762 h 102715"/>
                    <a:gd name="connsiteX5" fmla="*/ 3348 w 224812"/>
                    <a:gd name="connsiteY5" fmla="*/ 21142 h 102715"/>
                    <a:gd name="connsiteX6" fmla="*/ 0 w 224812"/>
                    <a:gd name="connsiteY6" fmla="*/ 21407 h 102715"/>
                    <a:gd name="connsiteX7" fmla="*/ 220848 w 224812"/>
                    <a:gd name="connsiteY7" fmla="*/ 352 h 102715"/>
                    <a:gd name="connsiteX8" fmla="*/ 224812 w 224812"/>
                    <a:gd name="connsiteY8" fmla="*/ 0 h 102715"/>
                    <a:gd name="connsiteX9" fmla="*/ 221200 w 224812"/>
                    <a:gd name="connsiteY9" fmla="*/ 1674 h 102715"/>
                    <a:gd name="connsiteX10" fmla="*/ 10747 w 224812"/>
                    <a:gd name="connsiteY10" fmla="*/ 101835 h 102715"/>
                    <a:gd name="connsiteX11" fmla="*/ 8897 w 224812"/>
                    <a:gd name="connsiteY11" fmla="*/ 102716 h 102715"/>
                    <a:gd name="connsiteX12" fmla="*/ 8633 w 224812"/>
                    <a:gd name="connsiteY12" fmla="*/ 100690 h 102715"/>
                    <a:gd name="connsiteX13" fmla="*/ 0 w 224812"/>
                    <a:gd name="connsiteY13" fmla="*/ 21407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812" h="102715">
                      <a:moveTo>
                        <a:pt x="3348" y="21142"/>
                      </a:moveTo>
                      <a:lnTo>
                        <a:pt x="11540" y="100426"/>
                      </a:lnTo>
                      <a:lnTo>
                        <a:pt x="9514" y="99280"/>
                      </a:lnTo>
                      <a:lnTo>
                        <a:pt x="220672" y="440"/>
                      </a:lnTo>
                      <a:lnTo>
                        <a:pt x="221024" y="1762"/>
                      </a:lnTo>
                      <a:lnTo>
                        <a:pt x="3348" y="21142"/>
                      </a:lnTo>
                      <a:close/>
                      <a:moveTo>
                        <a:pt x="0" y="21407"/>
                      </a:moveTo>
                      <a:lnTo>
                        <a:pt x="220848" y="352"/>
                      </a:lnTo>
                      <a:lnTo>
                        <a:pt x="224812" y="0"/>
                      </a:lnTo>
                      <a:lnTo>
                        <a:pt x="221200" y="1674"/>
                      </a:lnTo>
                      <a:lnTo>
                        <a:pt x="10747" y="101835"/>
                      </a:lnTo>
                      <a:lnTo>
                        <a:pt x="8897" y="102716"/>
                      </a:lnTo>
                      <a:lnTo>
                        <a:pt x="8633" y="100690"/>
                      </a:lnTo>
                      <a:lnTo>
                        <a:pt x="0" y="21407"/>
                      </a:lnTo>
                      <a:close/>
                    </a:path>
                  </a:pathLst>
                </a:custGeom>
                <a:grpFill/>
                <a:ln w="8809" cap="flat">
                  <a:noFill/>
                  <a:prstDash val="solid"/>
                  <a:miter/>
                </a:ln>
              </p:spPr>
              <p:txBody>
                <a:bodyPr rtlCol="0" anchor="ctr"/>
                <a:lstStyle/>
                <a:p>
                  <a:endParaRPr lang="en-US" sz="2400"/>
                </a:p>
              </p:txBody>
            </p:sp>
            <p:sp>
              <p:nvSpPr>
                <p:cNvPr id="4596" name="Freeform: Shape 4595">
                  <a:extLst>
                    <a:ext uri="{FF2B5EF4-FFF2-40B4-BE49-F238E27FC236}">
                      <a16:creationId xmlns:a16="http://schemas.microsoft.com/office/drawing/2014/main" id="{0F819968-8811-4889-A298-2C4EF34DD9CE}"/>
                    </a:ext>
                  </a:extLst>
                </p:cNvPr>
                <p:cNvSpPr/>
                <p:nvPr/>
              </p:nvSpPr>
              <p:spPr>
                <a:xfrm>
                  <a:off x="4185185" y="1865688"/>
                  <a:ext cx="247187" cy="113022"/>
                </a:xfrm>
                <a:custGeom>
                  <a:avLst/>
                  <a:gdLst>
                    <a:gd name="connsiteX0" fmla="*/ 9866 w 247187"/>
                    <a:gd name="connsiteY0" fmla="*/ 113023 h 113022"/>
                    <a:gd name="connsiteX1" fmla="*/ 9074 w 247187"/>
                    <a:gd name="connsiteY1" fmla="*/ 105975 h 113022"/>
                    <a:gd name="connsiteX2" fmla="*/ 5902 w 247187"/>
                    <a:gd name="connsiteY2" fmla="*/ 104213 h 113022"/>
                    <a:gd name="connsiteX3" fmla="*/ 8721 w 247187"/>
                    <a:gd name="connsiteY3" fmla="*/ 102892 h 113022"/>
                    <a:gd name="connsiteX4" fmla="*/ 0 w 247187"/>
                    <a:gd name="connsiteY4" fmla="*/ 23697 h 113022"/>
                    <a:gd name="connsiteX5" fmla="*/ 3348 w 247187"/>
                    <a:gd name="connsiteY5" fmla="*/ 23344 h 113022"/>
                    <a:gd name="connsiteX6" fmla="*/ 3348 w 247187"/>
                    <a:gd name="connsiteY6" fmla="*/ 23344 h 113022"/>
                    <a:gd name="connsiteX7" fmla="*/ 5021 w 247187"/>
                    <a:gd name="connsiteY7" fmla="*/ 23168 h 113022"/>
                    <a:gd name="connsiteX8" fmla="*/ 223579 w 247187"/>
                    <a:gd name="connsiteY8" fmla="*/ 2290 h 113022"/>
                    <a:gd name="connsiteX9" fmla="*/ 226574 w 247187"/>
                    <a:gd name="connsiteY9" fmla="*/ 881 h 113022"/>
                    <a:gd name="connsiteX10" fmla="*/ 226838 w 247187"/>
                    <a:gd name="connsiteY10" fmla="*/ 1938 h 113022"/>
                    <a:gd name="connsiteX11" fmla="*/ 247188 w 247187"/>
                    <a:gd name="connsiteY11" fmla="*/ 0 h 113022"/>
                    <a:gd name="connsiteX12" fmla="*/ 228688 w 247187"/>
                    <a:gd name="connsiteY12" fmla="*/ 8809 h 113022"/>
                    <a:gd name="connsiteX13" fmla="*/ 228952 w 247187"/>
                    <a:gd name="connsiteY13" fmla="*/ 9954 h 113022"/>
                    <a:gd name="connsiteX14" fmla="*/ 225693 w 247187"/>
                    <a:gd name="connsiteY14" fmla="*/ 10219 h 113022"/>
                    <a:gd name="connsiteX15" fmla="*/ 18940 w 247187"/>
                    <a:gd name="connsiteY15" fmla="*/ 108618 h 113022"/>
                    <a:gd name="connsiteX16" fmla="*/ 19292 w 247187"/>
                    <a:gd name="connsiteY16" fmla="*/ 111701 h 113022"/>
                    <a:gd name="connsiteX17" fmla="*/ 16121 w 247187"/>
                    <a:gd name="connsiteY17" fmla="*/ 109939 h 113022"/>
                    <a:gd name="connsiteX18" fmla="*/ 9866 w 247187"/>
                    <a:gd name="connsiteY18" fmla="*/ 113023 h 113022"/>
                    <a:gd name="connsiteX19" fmla="*/ 10835 w 247187"/>
                    <a:gd name="connsiteY19" fmla="*/ 29423 h 113022"/>
                    <a:gd name="connsiteX20" fmla="*/ 17971 w 247187"/>
                    <a:gd name="connsiteY20" fmla="*/ 98575 h 113022"/>
                    <a:gd name="connsiteX21" fmla="*/ 202084 w 247187"/>
                    <a:gd name="connsiteY21" fmla="*/ 12421 h 113022"/>
                    <a:gd name="connsiteX22" fmla="*/ 10835 w 247187"/>
                    <a:gd name="connsiteY22" fmla="*/ 29423 h 113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7187" h="113022">
                      <a:moveTo>
                        <a:pt x="9866" y="113023"/>
                      </a:moveTo>
                      <a:lnTo>
                        <a:pt x="9074" y="105975"/>
                      </a:lnTo>
                      <a:lnTo>
                        <a:pt x="5902" y="104213"/>
                      </a:lnTo>
                      <a:lnTo>
                        <a:pt x="8721" y="102892"/>
                      </a:lnTo>
                      <a:lnTo>
                        <a:pt x="0" y="23697"/>
                      </a:lnTo>
                      <a:lnTo>
                        <a:pt x="3348" y="23344"/>
                      </a:lnTo>
                      <a:lnTo>
                        <a:pt x="3348" y="23344"/>
                      </a:lnTo>
                      <a:lnTo>
                        <a:pt x="5021" y="23168"/>
                      </a:lnTo>
                      <a:lnTo>
                        <a:pt x="223579" y="2290"/>
                      </a:lnTo>
                      <a:lnTo>
                        <a:pt x="226574" y="881"/>
                      </a:lnTo>
                      <a:lnTo>
                        <a:pt x="226838" y="1938"/>
                      </a:lnTo>
                      <a:lnTo>
                        <a:pt x="247188" y="0"/>
                      </a:lnTo>
                      <a:lnTo>
                        <a:pt x="228688" y="8809"/>
                      </a:lnTo>
                      <a:lnTo>
                        <a:pt x="228952" y="9954"/>
                      </a:lnTo>
                      <a:lnTo>
                        <a:pt x="225693" y="10219"/>
                      </a:lnTo>
                      <a:lnTo>
                        <a:pt x="18940" y="108618"/>
                      </a:lnTo>
                      <a:lnTo>
                        <a:pt x="19292" y="111701"/>
                      </a:lnTo>
                      <a:lnTo>
                        <a:pt x="16121" y="109939"/>
                      </a:lnTo>
                      <a:lnTo>
                        <a:pt x="9866" y="113023"/>
                      </a:lnTo>
                      <a:close/>
                      <a:moveTo>
                        <a:pt x="10835" y="29423"/>
                      </a:moveTo>
                      <a:lnTo>
                        <a:pt x="17971" y="98575"/>
                      </a:lnTo>
                      <a:lnTo>
                        <a:pt x="202084" y="12421"/>
                      </a:lnTo>
                      <a:lnTo>
                        <a:pt x="10835" y="29423"/>
                      </a:lnTo>
                      <a:close/>
                    </a:path>
                  </a:pathLst>
                </a:custGeom>
                <a:grpFill/>
                <a:ln w="8809" cap="flat">
                  <a:noFill/>
                  <a:prstDash val="solid"/>
                  <a:miter/>
                </a:ln>
              </p:spPr>
              <p:txBody>
                <a:bodyPr rtlCol="0" anchor="ctr"/>
                <a:lstStyle/>
                <a:p>
                  <a:endParaRPr lang="en-US" sz="2400"/>
                </a:p>
              </p:txBody>
            </p:sp>
          </p:grpSp>
          <p:grpSp>
            <p:nvGrpSpPr>
              <p:cNvPr id="4597" name="Graphic 4229">
                <a:extLst>
                  <a:ext uri="{FF2B5EF4-FFF2-40B4-BE49-F238E27FC236}">
                    <a16:creationId xmlns:a16="http://schemas.microsoft.com/office/drawing/2014/main" id="{78B44860-C74F-4724-A5FC-669C318DC020}"/>
                  </a:ext>
                </a:extLst>
              </p:cNvPr>
              <p:cNvGrpSpPr/>
              <p:nvPr/>
            </p:nvGrpSpPr>
            <p:grpSpPr>
              <a:xfrm>
                <a:off x="4193378" y="1940038"/>
                <a:ext cx="312111" cy="126853"/>
                <a:chOff x="4193378" y="1940038"/>
                <a:chExt cx="312111" cy="126853"/>
              </a:xfrm>
              <a:grpFill/>
            </p:grpSpPr>
            <p:sp>
              <p:nvSpPr>
                <p:cNvPr id="4598" name="Freeform: Shape 4597">
                  <a:extLst>
                    <a:ext uri="{FF2B5EF4-FFF2-40B4-BE49-F238E27FC236}">
                      <a16:creationId xmlns:a16="http://schemas.microsoft.com/office/drawing/2014/main" id="{3C5511A8-1179-4992-9C24-4093FA2B301B}"/>
                    </a:ext>
                  </a:extLst>
                </p:cNvPr>
                <p:cNvSpPr/>
                <p:nvPr/>
              </p:nvSpPr>
              <p:spPr>
                <a:xfrm>
                  <a:off x="4200337" y="1944971"/>
                  <a:ext cx="289031" cy="117603"/>
                </a:xfrm>
                <a:custGeom>
                  <a:avLst/>
                  <a:gdLst>
                    <a:gd name="connsiteX0" fmla="*/ 4140 w 289031"/>
                    <a:gd name="connsiteY0" fmla="*/ 31361 h 117603"/>
                    <a:gd name="connsiteX1" fmla="*/ 80605 w 289031"/>
                    <a:gd name="connsiteY1" fmla="*/ 114961 h 117603"/>
                    <a:gd name="connsiteX2" fmla="*/ 78931 w 289031"/>
                    <a:gd name="connsiteY2" fmla="*/ 114696 h 117603"/>
                    <a:gd name="connsiteX3" fmla="*/ 284979 w 289031"/>
                    <a:gd name="connsiteY3" fmla="*/ 529 h 117603"/>
                    <a:gd name="connsiteX4" fmla="*/ 285420 w 289031"/>
                    <a:gd name="connsiteY4" fmla="*/ 1938 h 117603"/>
                    <a:gd name="connsiteX5" fmla="*/ 4140 w 289031"/>
                    <a:gd name="connsiteY5" fmla="*/ 31361 h 117603"/>
                    <a:gd name="connsiteX6" fmla="*/ 0 w 289031"/>
                    <a:gd name="connsiteY6" fmla="*/ 31801 h 117603"/>
                    <a:gd name="connsiteX7" fmla="*/ 285332 w 289031"/>
                    <a:gd name="connsiteY7" fmla="*/ 440 h 117603"/>
                    <a:gd name="connsiteX8" fmla="*/ 289031 w 289031"/>
                    <a:gd name="connsiteY8" fmla="*/ 0 h 117603"/>
                    <a:gd name="connsiteX9" fmla="*/ 285772 w 289031"/>
                    <a:gd name="connsiteY9" fmla="*/ 1850 h 117603"/>
                    <a:gd name="connsiteX10" fmla="*/ 80340 w 289031"/>
                    <a:gd name="connsiteY10" fmla="*/ 117075 h 117603"/>
                    <a:gd name="connsiteX11" fmla="*/ 79371 w 289031"/>
                    <a:gd name="connsiteY11" fmla="*/ 117603 h 117603"/>
                    <a:gd name="connsiteX12" fmla="*/ 78667 w 289031"/>
                    <a:gd name="connsiteY12" fmla="*/ 116811 h 117603"/>
                    <a:gd name="connsiteX13" fmla="*/ 0 w 289031"/>
                    <a:gd name="connsiteY13" fmla="*/ 31801 h 117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031" h="117603">
                      <a:moveTo>
                        <a:pt x="4140" y="31361"/>
                      </a:moveTo>
                      <a:lnTo>
                        <a:pt x="80605" y="114961"/>
                      </a:lnTo>
                      <a:lnTo>
                        <a:pt x="78931" y="114696"/>
                      </a:lnTo>
                      <a:lnTo>
                        <a:pt x="284979" y="529"/>
                      </a:lnTo>
                      <a:lnTo>
                        <a:pt x="285420" y="1938"/>
                      </a:lnTo>
                      <a:lnTo>
                        <a:pt x="4140" y="31361"/>
                      </a:lnTo>
                      <a:close/>
                      <a:moveTo>
                        <a:pt x="0" y="31801"/>
                      </a:moveTo>
                      <a:lnTo>
                        <a:pt x="285332" y="440"/>
                      </a:lnTo>
                      <a:lnTo>
                        <a:pt x="289031" y="0"/>
                      </a:lnTo>
                      <a:lnTo>
                        <a:pt x="285772" y="1850"/>
                      </a:lnTo>
                      <a:lnTo>
                        <a:pt x="80340" y="117075"/>
                      </a:lnTo>
                      <a:lnTo>
                        <a:pt x="79371" y="117603"/>
                      </a:lnTo>
                      <a:lnTo>
                        <a:pt x="78667" y="116811"/>
                      </a:lnTo>
                      <a:lnTo>
                        <a:pt x="0" y="31801"/>
                      </a:lnTo>
                      <a:close/>
                    </a:path>
                  </a:pathLst>
                </a:custGeom>
                <a:grpFill/>
                <a:ln w="8809" cap="flat">
                  <a:noFill/>
                  <a:prstDash val="solid"/>
                  <a:miter/>
                </a:ln>
              </p:spPr>
              <p:txBody>
                <a:bodyPr rtlCol="0" anchor="ctr"/>
                <a:lstStyle/>
                <a:p>
                  <a:endParaRPr lang="en-US" sz="2400"/>
                </a:p>
              </p:txBody>
            </p:sp>
            <p:sp>
              <p:nvSpPr>
                <p:cNvPr id="4599" name="Freeform: Shape 4598">
                  <a:extLst>
                    <a:ext uri="{FF2B5EF4-FFF2-40B4-BE49-F238E27FC236}">
                      <a16:creationId xmlns:a16="http://schemas.microsoft.com/office/drawing/2014/main" id="{4CC580D2-DAEA-482C-ACC8-74426A1A818A}"/>
                    </a:ext>
                  </a:extLst>
                </p:cNvPr>
                <p:cNvSpPr/>
                <p:nvPr/>
              </p:nvSpPr>
              <p:spPr>
                <a:xfrm>
                  <a:off x="4193378" y="1940038"/>
                  <a:ext cx="312111" cy="126853"/>
                </a:xfrm>
                <a:custGeom>
                  <a:avLst/>
                  <a:gdLst>
                    <a:gd name="connsiteX0" fmla="*/ 85714 w 312111"/>
                    <a:gd name="connsiteY0" fmla="*/ 126853 h 126853"/>
                    <a:gd name="connsiteX1" fmla="*/ 81574 w 312111"/>
                    <a:gd name="connsiteY1" fmla="*/ 122360 h 126853"/>
                    <a:gd name="connsiteX2" fmla="*/ 75848 w 312111"/>
                    <a:gd name="connsiteY2" fmla="*/ 121480 h 126853"/>
                    <a:gd name="connsiteX3" fmla="*/ 79107 w 312111"/>
                    <a:gd name="connsiteY3" fmla="*/ 119718 h 126853"/>
                    <a:gd name="connsiteX4" fmla="*/ 0 w 312111"/>
                    <a:gd name="connsiteY4" fmla="*/ 34180 h 126853"/>
                    <a:gd name="connsiteX5" fmla="*/ 4229 w 312111"/>
                    <a:gd name="connsiteY5" fmla="*/ 33739 h 126853"/>
                    <a:gd name="connsiteX6" fmla="*/ 4229 w 312111"/>
                    <a:gd name="connsiteY6" fmla="*/ 33739 h 126853"/>
                    <a:gd name="connsiteX7" fmla="*/ 8809 w 312111"/>
                    <a:gd name="connsiteY7" fmla="*/ 33299 h 126853"/>
                    <a:gd name="connsiteX8" fmla="*/ 291146 w 312111"/>
                    <a:gd name="connsiteY8" fmla="*/ 2290 h 126853"/>
                    <a:gd name="connsiteX9" fmla="*/ 294053 w 312111"/>
                    <a:gd name="connsiteY9" fmla="*/ 705 h 126853"/>
                    <a:gd name="connsiteX10" fmla="*/ 294405 w 312111"/>
                    <a:gd name="connsiteY10" fmla="*/ 1938 h 126853"/>
                    <a:gd name="connsiteX11" fmla="*/ 312112 w 312111"/>
                    <a:gd name="connsiteY11" fmla="*/ 0 h 126853"/>
                    <a:gd name="connsiteX12" fmla="*/ 296519 w 312111"/>
                    <a:gd name="connsiteY12" fmla="*/ 8721 h 126853"/>
                    <a:gd name="connsiteX13" fmla="*/ 296960 w 312111"/>
                    <a:gd name="connsiteY13" fmla="*/ 9954 h 126853"/>
                    <a:gd name="connsiteX14" fmla="*/ 293700 w 312111"/>
                    <a:gd name="connsiteY14" fmla="*/ 10307 h 126853"/>
                    <a:gd name="connsiteX15" fmla="*/ 94259 w 312111"/>
                    <a:gd name="connsiteY15" fmla="*/ 122184 h 126853"/>
                    <a:gd name="connsiteX16" fmla="*/ 96726 w 312111"/>
                    <a:gd name="connsiteY16" fmla="*/ 124915 h 126853"/>
                    <a:gd name="connsiteX17" fmla="*/ 91000 w 312111"/>
                    <a:gd name="connsiteY17" fmla="*/ 124034 h 126853"/>
                    <a:gd name="connsiteX18" fmla="*/ 85714 w 312111"/>
                    <a:gd name="connsiteY18" fmla="*/ 126853 h 126853"/>
                    <a:gd name="connsiteX19" fmla="*/ 18147 w 312111"/>
                    <a:gd name="connsiteY19" fmla="*/ 38937 h 126853"/>
                    <a:gd name="connsiteX20" fmla="*/ 87652 w 312111"/>
                    <a:gd name="connsiteY20" fmla="*/ 114873 h 126853"/>
                    <a:gd name="connsiteX21" fmla="*/ 272735 w 312111"/>
                    <a:gd name="connsiteY21" fmla="*/ 12421 h 126853"/>
                    <a:gd name="connsiteX22" fmla="*/ 18147 w 312111"/>
                    <a:gd name="connsiteY22" fmla="*/ 38937 h 12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2111" h="126853">
                      <a:moveTo>
                        <a:pt x="85714" y="126853"/>
                      </a:moveTo>
                      <a:lnTo>
                        <a:pt x="81574" y="122360"/>
                      </a:lnTo>
                      <a:lnTo>
                        <a:pt x="75848" y="121480"/>
                      </a:lnTo>
                      <a:lnTo>
                        <a:pt x="79107" y="119718"/>
                      </a:lnTo>
                      <a:lnTo>
                        <a:pt x="0" y="34180"/>
                      </a:lnTo>
                      <a:lnTo>
                        <a:pt x="4229" y="33739"/>
                      </a:lnTo>
                      <a:lnTo>
                        <a:pt x="4229" y="33739"/>
                      </a:lnTo>
                      <a:lnTo>
                        <a:pt x="8809" y="33299"/>
                      </a:lnTo>
                      <a:lnTo>
                        <a:pt x="291146" y="2290"/>
                      </a:lnTo>
                      <a:lnTo>
                        <a:pt x="294053" y="705"/>
                      </a:lnTo>
                      <a:lnTo>
                        <a:pt x="294405" y="1938"/>
                      </a:lnTo>
                      <a:lnTo>
                        <a:pt x="312112" y="0"/>
                      </a:lnTo>
                      <a:lnTo>
                        <a:pt x="296519" y="8721"/>
                      </a:lnTo>
                      <a:lnTo>
                        <a:pt x="296960" y="9954"/>
                      </a:lnTo>
                      <a:lnTo>
                        <a:pt x="293700" y="10307"/>
                      </a:lnTo>
                      <a:lnTo>
                        <a:pt x="94259" y="122184"/>
                      </a:lnTo>
                      <a:lnTo>
                        <a:pt x="96726" y="124915"/>
                      </a:lnTo>
                      <a:lnTo>
                        <a:pt x="91000" y="124034"/>
                      </a:lnTo>
                      <a:lnTo>
                        <a:pt x="85714" y="126853"/>
                      </a:lnTo>
                      <a:close/>
                      <a:moveTo>
                        <a:pt x="18147" y="38937"/>
                      </a:moveTo>
                      <a:lnTo>
                        <a:pt x="87652" y="114873"/>
                      </a:lnTo>
                      <a:lnTo>
                        <a:pt x="272735" y="12421"/>
                      </a:lnTo>
                      <a:lnTo>
                        <a:pt x="18147" y="38937"/>
                      </a:lnTo>
                      <a:close/>
                    </a:path>
                  </a:pathLst>
                </a:custGeom>
                <a:grpFill/>
                <a:ln w="8809" cap="flat">
                  <a:noFill/>
                  <a:prstDash val="solid"/>
                  <a:miter/>
                </a:ln>
              </p:spPr>
              <p:txBody>
                <a:bodyPr rtlCol="0" anchor="ctr"/>
                <a:lstStyle/>
                <a:p>
                  <a:endParaRPr lang="en-US" sz="2400"/>
                </a:p>
              </p:txBody>
            </p:sp>
          </p:grpSp>
          <p:grpSp>
            <p:nvGrpSpPr>
              <p:cNvPr id="4600" name="Graphic 4229">
                <a:extLst>
                  <a:ext uri="{FF2B5EF4-FFF2-40B4-BE49-F238E27FC236}">
                    <a16:creationId xmlns:a16="http://schemas.microsoft.com/office/drawing/2014/main" id="{78B44860-C74F-4724-A5FC-669C318DC020}"/>
                  </a:ext>
                </a:extLst>
              </p:cNvPr>
              <p:cNvGrpSpPr/>
              <p:nvPr/>
            </p:nvGrpSpPr>
            <p:grpSpPr>
              <a:xfrm>
                <a:off x="4273718" y="1850889"/>
                <a:ext cx="143766" cy="253353"/>
                <a:chOff x="4273718" y="1850889"/>
                <a:chExt cx="143766" cy="253353"/>
              </a:xfrm>
              <a:grpFill/>
            </p:grpSpPr>
            <p:sp>
              <p:nvSpPr>
                <p:cNvPr id="4601" name="Freeform: Shape 4600">
                  <a:extLst>
                    <a:ext uri="{FF2B5EF4-FFF2-40B4-BE49-F238E27FC236}">
                      <a16:creationId xmlns:a16="http://schemas.microsoft.com/office/drawing/2014/main" id="{FA828DBF-F7A3-43E7-9E11-87F011EE0A62}"/>
                    </a:ext>
                  </a:extLst>
                </p:cNvPr>
                <p:cNvSpPr/>
                <p:nvPr/>
              </p:nvSpPr>
              <p:spPr>
                <a:xfrm>
                  <a:off x="4279092" y="1862076"/>
                  <a:ext cx="133195" cy="237673"/>
                </a:xfrm>
                <a:custGeom>
                  <a:avLst/>
                  <a:gdLst>
                    <a:gd name="connsiteX0" fmla="*/ 132491 w 133195"/>
                    <a:gd name="connsiteY0" fmla="*/ 237674 h 237673"/>
                    <a:gd name="connsiteX1" fmla="*/ 132051 w 133195"/>
                    <a:gd name="connsiteY1" fmla="*/ 237585 h 237673"/>
                    <a:gd name="connsiteX2" fmla="*/ 1762 w 133195"/>
                    <a:gd name="connsiteY2" fmla="*/ 200146 h 237673"/>
                    <a:gd name="connsiteX3" fmla="*/ 0 w 133195"/>
                    <a:gd name="connsiteY3" fmla="*/ 199618 h 237673"/>
                    <a:gd name="connsiteX4" fmla="*/ 969 w 133195"/>
                    <a:gd name="connsiteY4" fmla="*/ 198120 h 237673"/>
                    <a:gd name="connsiteX5" fmla="*/ 131963 w 133195"/>
                    <a:gd name="connsiteY5" fmla="*/ 1762 h 237673"/>
                    <a:gd name="connsiteX6" fmla="*/ 133196 w 133195"/>
                    <a:gd name="connsiteY6" fmla="*/ 0 h 237673"/>
                    <a:gd name="connsiteX7" fmla="*/ 133196 w 133195"/>
                    <a:gd name="connsiteY7" fmla="*/ 2202 h 237673"/>
                    <a:gd name="connsiteX8" fmla="*/ 132579 w 133195"/>
                    <a:gd name="connsiteY8" fmla="*/ 236088 h 237673"/>
                    <a:gd name="connsiteX9" fmla="*/ 132491 w 133195"/>
                    <a:gd name="connsiteY9" fmla="*/ 237674 h 237673"/>
                    <a:gd name="connsiteX10" fmla="*/ 132491 w 133195"/>
                    <a:gd name="connsiteY10" fmla="*/ 234150 h 237673"/>
                    <a:gd name="connsiteX11" fmla="*/ 131874 w 133195"/>
                    <a:gd name="connsiteY11" fmla="*/ 2026 h 237673"/>
                    <a:gd name="connsiteX12" fmla="*/ 133108 w 133195"/>
                    <a:gd name="connsiteY12" fmla="*/ 2379 h 237673"/>
                    <a:gd name="connsiteX13" fmla="*/ 3259 w 133195"/>
                    <a:gd name="connsiteY13" fmla="*/ 199529 h 237673"/>
                    <a:gd name="connsiteX14" fmla="*/ 2555 w 133195"/>
                    <a:gd name="connsiteY14" fmla="*/ 197591 h 237673"/>
                    <a:gd name="connsiteX15" fmla="*/ 132491 w 133195"/>
                    <a:gd name="connsiteY15" fmla="*/ 234150 h 237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3195" h="237673">
                      <a:moveTo>
                        <a:pt x="132491" y="237674"/>
                      </a:moveTo>
                      <a:lnTo>
                        <a:pt x="132051" y="237585"/>
                      </a:lnTo>
                      <a:lnTo>
                        <a:pt x="1762" y="200146"/>
                      </a:lnTo>
                      <a:lnTo>
                        <a:pt x="0" y="199618"/>
                      </a:lnTo>
                      <a:lnTo>
                        <a:pt x="969" y="198120"/>
                      </a:lnTo>
                      <a:lnTo>
                        <a:pt x="131963" y="1762"/>
                      </a:lnTo>
                      <a:lnTo>
                        <a:pt x="133196" y="0"/>
                      </a:lnTo>
                      <a:lnTo>
                        <a:pt x="133196" y="2202"/>
                      </a:lnTo>
                      <a:lnTo>
                        <a:pt x="132579" y="236088"/>
                      </a:lnTo>
                      <a:lnTo>
                        <a:pt x="132491" y="237674"/>
                      </a:lnTo>
                      <a:close/>
                      <a:moveTo>
                        <a:pt x="132491" y="234150"/>
                      </a:moveTo>
                      <a:lnTo>
                        <a:pt x="131874" y="2026"/>
                      </a:lnTo>
                      <a:lnTo>
                        <a:pt x="133108" y="2379"/>
                      </a:lnTo>
                      <a:lnTo>
                        <a:pt x="3259" y="199529"/>
                      </a:lnTo>
                      <a:lnTo>
                        <a:pt x="2555" y="197591"/>
                      </a:lnTo>
                      <a:lnTo>
                        <a:pt x="132491" y="234150"/>
                      </a:lnTo>
                      <a:close/>
                    </a:path>
                  </a:pathLst>
                </a:custGeom>
                <a:grpFill/>
                <a:ln w="8809" cap="flat">
                  <a:noFill/>
                  <a:prstDash val="solid"/>
                  <a:miter/>
                </a:ln>
              </p:spPr>
              <p:txBody>
                <a:bodyPr rtlCol="0" anchor="ctr"/>
                <a:lstStyle/>
                <a:p>
                  <a:endParaRPr lang="en-US" sz="2400"/>
                </a:p>
              </p:txBody>
            </p:sp>
            <p:sp>
              <p:nvSpPr>
                <p:cNvPr id="4602" name="Freeform: Shape 4601">
                  <a:extLst>
                    <a:ext uri="{FF2B5EF4-FFF2-40B4-BE49-F238E27FC236}">
                      <a16:creationId xmlns:a16="http://schemas.microsoft.com/office/drawing/2014/main" id="{4870DED7-7BA1-4143-A9F3-3C34707A4899}"/>
                    </a:ext>
                  </a:extLst>
                </p:cNvPr>
                <p:cNvSpPr/>
                <p:nvPr/>
              </p:nvSpPr>
              <p:spPr>
                <a:xfrm>
                  <a:off x="4273718" y="1850889"/>
                  <a:ext cx="143766" cy="253353"/>
                </a:xfrm>
                <a:custGeom>
                  <a:avLst/>
                  <a:gdLst>
                    <a:gd name="connsiteX0" fmla="*/ 141212 w 143766"/>
                    <a:gd name="connsiteY0" fmla="*/ 253354 h 253353"/>
                    <a:gd name="connsiteX1" fmla="*/ 9426 w 143766"/>
                    <a:gd name="connsiteY1" fmla="*/ 215474 h 253353"/>
                    <a:gd name="connsiteX2" fmla="*/ 7664 w 143766"/>
                    <a:gd name="connsiteY2" fmla="*/ 218205 h 253353"/>
                    <a:gd name="connsiteX3" fmla="*/ 6166 w 143766"/>
                    <a:gd name="connsiteY3" fmla="*/ 214593 h 253353"/>
                    <a:gd name="connsiteX4" fmla="*/ 0 w 143766"/>
                    <a:gd name="connsiteY4" fmla="*/ 212832 h 253353"/>
                    <a:gd name="connsiteX5" fmla="*/ 3612 w 143766"/>
                    <a:gd name="connsiteY5" fmla="*/ 207370 h 253353"/>
                    <a:gd name="connsiteX6" fmla="*/ 2290 w 143766"/>
                    <a:gd name="connsiteY6" fmla="*/ 203846 h 253353"/>
                    <a:gd name="connsiteX7" fmla="*/ 5374 w 143766"/>
                    <a:gd name="connsiteY7" fmla="*/ 204727 h 253353"/>
                    <a:gd name="connsiteX8" fmla="*/ 133812 w 143766"/>
                    <a:gd name="connsiteY8" fmla="*/ 12157 h 253353"/>
                    <a:gd name="connsiteX9" fmla="*/ 133812 w 143766"/>
                    <a:gd name="connsiteY9" fmla="*/ 8809 h 253353"/>
                    <a:gd name="connsiteX10" fmla="*/ 135662 w 143766"/>
                    <a:gd name="connsiteY10" fmla="*/ 9338 h 253353"/>
                    <a:gd name="connsiteX11" fmla="*/ 135750 w 143766"/>
                    <a:gd name="connsiteY11" fmla="*/ 9250 h 253353"/>
                    <a:gd name="connsiteX12" fmla="*/ 141917 w 143766"/>
                    <a:gd name="connsiteY12" fmla="*/ 0 h 253353"/>
                    <a:gd name="connsiteX13" fmla="*/ 141917 w 143766"/>
                    <a:gd name="connsiteY13" fmla="*/ 11188 h 253353"/>
                    <a:gd name="connsiteX14" fmla="*/ 143767 w 143766"/>
                    <a:gd name="connsiteY14" fmla="*/ 11716 h 253353"/>
                    <a:gd name="connsiteX15" fmla="*/ 141917 w 143766"/>
                    <a:gd name="connsiteY15" fmla="*/ 14535 h 253353"/>
                    <a:gd name="connsiteX16" fmla="*/ 141300 w 143766"/>
                    <a:gd name="connsiteY16" fmla="*/ 247452 h 253353"/>
                    <a:gd name="connsiteX17" fmla="*/ 141300 w 143766"/>
                    <a:gd name="connsiteY17" fmla="*/ 249918 h 253353"/>
                    <a:gd name="connsiteX18" fmla="*/ 141300 w 143766"/>
                    <a:gd name="connsiteY18" fmla="*/ 249918 h 253353"/>
                    <a:gd name="connsiteX19" fmla="*/ 141212 w 143766"/>
                    <a:gd name="connsiteY19" fmla="*/ 253354 h 253353"/>
                    <a:gd name="connsiteX20" fmla="*/ 14887 w 143766"/>
                    <a:gd name="connsiteY20" fmla="*/ 207194 h 253353"/>
                    <a:gd name="connsiteX21" fmla="*/ 134517 w 143766"/>
                    <a:gd name="connsiteY21" fmla="*/ 240845 h 253353"/>
                    <a:gd name="connsiteX22" fmla="*/ 133900 w 143766"/>
                    <a:gd name="connsiteY22" fmla="*/ 26604 h 253353"/>
                    <a:gd name="connsiteX23" fmla="*/ 14887 w 143766"/>
                    <a:gd name="connsiteY23" fmla="*/ 207194 h 25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3766" h="253353">
                      <a:moveTo>
                        <a:pt x="141212" y="253354"/>
                      </a:moveTo>
                      <a:lnTo>
                        <a:pt x="9426" y="215474"/>
                      </a:lnTo>
                      <a:lnTo>
                        <a:pt x="7664" y="218205"/>
                      </a:lnTo>
                      <a:lnTo>
                        <a:pt x="6166" y="214593"/>
                      </a:lnTo>
                      <a:lnTo>
                        <a:pt x="0" y="212832"/>
                      </a:lnTo>
                      <a:lnTo>
                        <a:pt x="3612" y="207370"/>
                      </a:lnTo>
                      <a:lnTo>
                        <a:pt x="2290" y="203846"/>
                      </a:lnTo>
                      <a:lnTo>
                        <a:pt x="5374" y="204727"/>
                      </a:lnTo>
                      <a:lnTo>
                        <a:pt x="133812" y="12157"/>
                      </a:lnTo>
                      <a:lnTo>
                        <a:pt x="133812" y="8809"/>
                      </a:lnTo>
                      <a:lnTo>
                        <a:pt x="135662" y="9338"/>
                      </a:lnTo>
                      <a:lnTo>
                        <a:pt x="135750" y="9250"/>
                      </a:lnTo>
                      <a:lnTo>
                        <a:pt x="141917" y="0"/>
                      </a:lnTo>
                      <a:lnTo>
                        <a:pt x="141917" y="11188"/>
                      </a:lnTo>
                      <a:lnTo>
                        <a:pt x="143767" y="11716"/>
                      </a:lnTo>
                      <a:lnTo>
                        <a:pt x="141917" y="14535"/>
                      </a:lnTo>
                      <a:lnTo>
                        <a:pt x="141300" y="247452"/>
                      </a:lnTo>
                      <a:lnTo>
                        <a:pt x="141300" y="249918"/>
                      </a:lnTo>
                      <a:lnTo>
                        <a:pt x="141300" y="249918"/>
                      </a:lnTo>
                      <a:lnTo>
                        <a:pt x="141212" y="253354"/>
                      </a:lnTo>
                      <a:close/>
                      <a:moveTo>
                        <a:pt x="14887" y="207194"/>
                      </a:moveTo>
                      <a:lnTo>
                        <a:pt x="134517" y="240845"/>
                      </a:lnTo>
                      <a:lnTo>
                        <a:pt x="133900" y="26604"/>
                      </a:lnTo>
                      <a:lnTo>
                        <a:pt x="14887" y="207194"/>
                      </a:lnTo>
                      <a:close/>
                    </a:path>
                  </a:pathLst>
                </a:custGeom>
                <a:grpFill/>
                <a:ln w="8809" cap="flat">
                  <a:noFill/>
                  <a:prstDash val="solid"/>
                  <a:miter/>
                </a:ln>
              </p:spPr>
              <p:txBody>
                <a:bodyPr rtlCol="0" anchor="ctr"/>
                <a:lstStyle/>
                <a:p>
                  <a:endParaRPr lang="en-US" sz="2400"/>
                </a:p>
              </p:txBody>
            </p:sp>
          </p:grpSp>
          <p:grpSp>
            <p:nvGrpSpPr>
              <p:cNvPr id="4603" name="Graphic 4229">
                <a:extLst>
                  <a:ext uri="{FF2B5EF4-FFF2-40B4-BE49-F238E27FC236}">
                    <a16:creationId xmlns:a16="http://schemas.microsoft.com/office/drawing/2014/main" id="{78B44860-C74F-4724-A5FC-669C318DC020}"/>
                  </a:ext>
                </a:extLst>
              </p:cNvPr>
              <p:cNvGrpSpPr/>
              <p:nvPr/>
            </p:nvGrpSpPr>
            <p:grpSpPr>
              <a:xfrm>
                <a:off x="4403743" y="1939862"/>
                <a:ext cx="247363" cy="164997"/>
                <a:chOff x="4403743" y="1939862"/>
                <a:chExt cx="247363" cy="164997"/>
              </a:xfrm>
              <a:grpFill/>
            </p:grpSpPr>
            <p:sp>
              <p:nvSpPr>
                <p:cNvPr id="4604" name="Freeform: Shape 4603">
                  <a:extLst>
                    <a:ext uri="{FF2B5EF4-FFF2-40B4-BE49-F238E27FC236}">
                      <a16:creationId xmlns:a16="http://schemas.microsoft.com/office/drawing/2014/main" id="{15BAA65F-574B-459C-A12E-0A7AB07F6F87}"/>
                    </a:ext>
                  </a:extLst>
                </p:cNvPr>
                <p:cNvSpPr/>
                <p:nvPr/>
              </p:nvSpPr>
              <p:spPr>
                <a:xfrm>
                  <a:off x="4409733" y="1944267"/>
                  <a:ext cx="233092" cy="155130"/>
                </a:xfrm>
                <a:custGeom>
                  <a:avLst/>
                  <a:gdLst>
                    <a:gd name="connsiteX0" fmla="*/ 233093 w 233092"/>
                    <a:gd name="connsiteY0" fmla="*/ 110116 h 155130"/>
                    <a:gd name="connsiteX1" fmla="*/ 231507 w 233092"/>
                    <a:gd name="connsiteY1" fmla="*/ 110468 h 155130"/>
                    <a:gd name="connsiteX2" fmla="*/ 2026 w 233092"/>
                    <a:gd name="connsiteY2" fmla="*/ 154778 h 155130"/>
                    <a:gd name="connsiteX3" fmla="*/ 0 w 233092"/>
                    <a:gd name="connsiteY3" fmla="*/ 155131 h 155130"/>
                    <a:gd name="connsiteX4" fmla="*/ 881 w 233092"/>
                    <a:gd name="connsiteY4" fmla="*/ 153281 h 155130"/>
                    <a:gd name="connsiteX5" fmla="*/ 73293 w 233092"/>
                    <a:gd name="connsiteY5" fmla="*/ 617 h 155130"/>
                    <a:gd name="connsiteX6" fmla="*/ 73557 w 233092"/>
                    <a:gd name="connsiteY6" fmla="*/ 0 h 155130"/>
                    <a:gd name="connsiteX7" fmla="*/ 74086 w 233092"/>
                    <a:gd name="connsiteY7" fmla="*/ 352 h 155130"/>
                    <a:gd name="connsiteX8" fmla="*/ 231155 w 233092"/>
                    <a:gd name="connsiteY8" fmla="*/ 108706 h 155130"/>
                    <a:gd name="connsiteX9" fmla="*/ 233093 w 233092"/>
                    <a:gd name="connsiteY9" fmla="*/ 110116 h 155130"/>
                    <a:gd name="connsiteX10" fmla="*/ 229217 w 233092"/>
                    <a:gd name="connsiteY10" fmla="*/ 107385 h 155130"/>
                    <a:gd name="connsiteX11" fmla="*/ 73469 w 233092"/>
                    <a:gd name="connsiteY11" fmla="*/ 1233 h 155130"/>
                    <a:gd name="connsiteX12" fmla="*/ 74262 w 233092"/>
                    <a:gd name="connsiteY12" fmla="*/ 1057 h 155130"/>
                    <a:gd name="connsiteX13" fmla="*/ 2731 w 233092"/>
                    <a:gd name="connsiteY13" fmla="*/ 154162 h 155130"/>
                    <a:gd name="connsiteX14" fmla="*/ 1586 w 233092"/>
                    <a:gd name="connsiteY14" fmla="*/ 152752 h 155130"/>
                    <a:gd name="connsiteX15" fmla="*/ 229217 w 233092"/>
                    <a:gd name="connsiteY15" fmla="*/ 107385 h 155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092" h="155130">
                      <a:moveTo>
                        <a:pt x="233093" y="110116"/>
                      </a:moveTo>
                      <a:lnTo>
                        <a:pt x="231507" y="110468"/>
                      </a:lnTo>
                      <a:lnTo>
                        <a:pt x="2026" y="154778"/>
                      </a:lnTo>
                      <a:lnTo>
                        <a:pt x="0" y="155131"/>
                      </a:lnTo>
                      <a:lnTo>
                        <a:pt x="881" y="153281"/>
                      </a:lnTo>
                      <a:lnTo>
                        <a:pt x="73293" y="617"/>
                      </a:lnTo>
                      <a:lnTo>
                        <a:pt x="73557" y="0"/>
                      </a:lnTo>
                      <a:lnTo>
                        <a:pt x="74086" y="352"/>
                      </a:lnTo>
                      <a:lnTo>
                        <a:pt x="231155" y="108706"/>
                      </a:lnTo>
                      <a:lnTo>
                        <a:pt x="233093" y="110116"/>
                      </a:lnTo>
                      <a:close/>
                      <a:moveTo>
                        <a:pt x="229217" y="107385"/>
                      </a:moveTo>
                      <a:lnTo>
                        <a:pt x="73469" y="1233"/>
                      </a:lnTo>
                      <a:lnTo>
                        <a:pt x="74262" y="1057"/>
                      </a:lnTo>
                      <a:lnTo>
                        <a:pt x="2731" y="154162"/>
                      </a:lnTo>
                      <a:lnTo>
                        <a:pt x="1586" y="152752"/>
                      </a:lnTo>
                      <a:lnTo>
                        <a:pt x="229217" y="107385"/>
                      </a:lnTo>
                      <a:close/>
                    </a:path>
                  </a:pathLst>
                </a:custGeom>
                <a:grpFill/>
                <a:ln w="8809" cap="flat">
                  <a:noFill/>
                  <a:prstDash val="solid"/>
                  <a:miter/>
                </a:ln>
              </p:spPr>
              <p:txBody>
                <a:bodyPr rtlCol="0" anchor="ctr"/>
                <a:lstStyle/>
                <a:p>
                  <a:endParaRPr lang="en-US" sz="2400"/>
                </a:p>
              </p:txBody>
            </p:sp>
            <p:sp>
              <p:nvSpPr>
                <p:cNvPr id="4605" name="Freeform: Shape 4604">
                  <a:extLst>
                    <a:ext uri="{FF2B5EF4-FFF2-40B4-BE49-F238E27FC236}">
                      <a16:creationId xmlns:a16="http://schemas.microsoft.com/office/drawing/2014/main" id="{E9B0A7B2-0D09-4DF0-9308-476EBF5D5EE8}"/>
                    </a:ext>
                  </a:extLst>
                </p:cNvPr>
                <p:cNvSpPr/>
                <p:nvPr/>
              </p:nvSpPr>
              <p:spPr>
                <a:xfrm>
                  <a:off x="4403743" y="1939862"/>
                  <a:ext cx="247363" cy="164997"/>
                </a:xfrm>
                <a:custGeom>
                  <a:avLst/>
                  <a:gdLst>
                    <a:gd name="connsiteX0" fmla="*/ 9426 w 247363"/>
                    <a:gd name="connsiteY0" fmla="*/ 164997 h 164997"/>
                    <a:gd name="connsiteX1" fmla="*/ 7576 w 247363"/>
                    <a:gd name="connsiteY1" fmla="*/ 162619 h 164997"/>
                    <a:gd name="connsiteX2" fmla="*/ 0 w 247363"/>
                    <a:gd name="connsiteY2" fmla="*/ 164116 h 164997"/>
                    <a:gd name="connsiteX3" fmla="*/ 3259 w 247363"/>
                    <a:gd name="connsiteY3" fmla="*/ 157157 h 164997"/>
                    <a:gd name="connsiteX4" fmla="*/ 1498 w 247363"/>
                    <a:gd name="connsiteY4" fmla="*/ 154867 h 164997"/>
                    <a:gd name="connsiteX5" fmla="*/ 4669 w 247363"/>
                    <a:gd name="connsiteY5" fmla="*/ 154250 h 164997"/>
                    <a:gd name="connsiteX6" fmla="*/ 74703 w 247363"/>
                    <a:gd name="connsiteY6" fmla="*/ 6607 h 164997"/>
                    <a:gd name="connsiteX7" fmla="*/ 71355 w 247363"/>
                    <a:gd name="connsiteY7" fmla="*/ 4316 h 164997"/>
                    <a:gd name="connsiteX8" fmla="*/ 76376 w 247363"/>
                    <a:gd name="connsiteY8" fmla="*/ 2995 h 164997"/>
                    <a:gd name="connsiteX9" fmla="*/ 77786 w 247363"/>
                    <a:gd name="connsiteY9" fmla="*/ 0 h 164997"/>
                    <a:gd name="connsiteX10" fmla="*/ 81309 w 247363"/>
                    <a:gd name="connsiteY10" fmla="*/ 1674 h 164997"/>
                    <a:gd name="connsiteX11" fmla="*/ 85362 w 247363"/>
                    <a:gd name="connsiteY11" fmla="*/ 617 h 164997"/>
                    <a:gd name="connsiteX12" fmla="*/ 84216 w 247363"/>
                    <a:gd name="connsiteY12" fmla="*/ 3788 h 164997"/>
                    <a:gd name="connsiteX13" fmla="*/ 243487 w 247363"/>
                    <a:gd name="connsiteY13" fmla="*/ 113639 h 164997"/>
                    <a:gd name="connsiteX14" fmla="*/ 243400 w 247363"/>
                    <a:gd name="connsiteY14" fmla="*/ 113639 h 164997"/>
                    <a:gd name="connsiteX15" fmla="*/ 247364 w 247363"/>
                    <a:gd name="connsiteY15" fmla="*/ 116370 h 164997"/>
                    <a:gd name="connsiteX16" fmla="*/ 237850 w 247363"/>
                    <a:gd name="connsiteY16" fmla="*/ 118220 h 164997"/>
                    <a:gd name="connsiteX17" fmla="*/ 10571 w 247363"/>
                    <a:gd name="connsiteY17" fmla="*/ 162090 h 164997"/>
                    <a:gd name="connsiteX18" fmla="*/ 9426 w 247363"/>
                    <a:gd name="connsiteY18" fmla="*/ 164997 h 164997"/>
                    <a:gd name="connsiteX19" fmla="*/ 81398 w 247363"/>
                    <a:gd name="connsiteY19" fmla="*/ 11012 h 164997"/>
                    <a:gd name="connsiteX20" fmla="*/ 15504 w 247363"/>
                    <a:gd name="connsiteY20" fmla="*/ 152048 h 164997"/>
                    <a:gd name="connsiteX21" fmla="*/ 226750 w 247363"/>
                    <a:gd name="connsiteY21" fmla="*/ 110027 h 164997"/>
                    <a:gd name="connsiteX22" fmla="*/ 81398 w 247363"/>
                    <a:gd name="connsiteY22" fmla="*/ 11012 h 164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7363" h="164997">
                      <a:moveTo>
                        <a:pt x="9426" y="164997"/>
                      </a:moveTo>
                      <a:lnTo>
                        <a:pt x="7576" y="162619"/>
                      </a:lnTo>
                      <a:lnTo>
                        <a:pt x="0" y="164116"/>
                      </a:lnTo>
                      <a:lnTo>
                        <a:pt x="3259" y="157157"/>
                      </a:lnTo>
                      <a:lnTo>
                        <a:pt x="1498" y="154867"/>
                      </a:lnTo>
                      <a:lnTo>
                        <a:pt x="4669" y="154250"/>
                      </a:lnTo>
                      <a:lnTo>
                        <a:pt x="74703" y="6607"/>
                      </a:lnTo>
                      <a:lnTo>
                        <a:pt x="71355" y="4316"/>
                      </a:lnTo>
                      <a:lnTo>
                        <a:pt x="76376" y="2995"/>
                      </a:lnTo>
                      <a:lnTo>
                        <a:pt x="77786" y="0"/>
                      </a:lnTo>
                      <a:lnTo>
                        <a:pt x="81309" y="1674"/>
                      </a:lnTo>
                      <a:lnTo>
                        <a:pt x="85362" y="617"/>
                      </a:lnTo>
                      <a:lnTo>
                        <a:pt x="84216" y="3788"/>
                      </a:lnTo>
                      <a:lnTo>
                        <a:pt x="243487" y="113639"/>
                      </a:lnTo>
                      <a:lnTo>
                        <a:pt x="243400" y="113639"/>
                      </a:lnTo>
                      <a:lnTo>
                        <a:pt x="247364" y="116370"/>
                      </a:lnTo>
                      <a:lnTo>
                        <a:pt x="237850" y="118220"/>
                      </a:lnTo>
                      <a:lnTo>
                        <a:pt x="10571" y="162090"/>
                      </a:lnTo>
                      <a:lnTo>
                        <a:pt x="9426" y="164997"/>
                      </a:lnTo>
                      <a:close/>
                      <a:moveTo>
                        <a:pt x="81398" y="11012"/>
                      </a:moveTo>
                      <a:lnTo>
                        <a:pt x="15504" y="152048"/>
                      </a:lnTo>
                      <a:lnTo>
                        <a:pt x="226750" y="110027"/>
                      </a:lnTo>
                      <a:lnTo>
                        <a:pt x="81398" y="11012"/>
                      </a:lnTo>
                      <a:close/>
                    </a:path>
                  </a:pathLst>
                </a:custGeom>
                <a:grpFill/>
                <a:ln w="8809" cap="flat">
                  <a:noFill/>
                  <a:prstDash val="solid"/>
                  <a:miter/>
                </a:ln>
              </p:spPr>
              <p:txBody>
                <a:bodyPr rtlCol="0" anchor="ctr"/>
                <a:lstStyle/>
                <a:p>
                  <a:endParaRPr lang="en-US" sz="2400"/>
                </a:p>
              </p:txBody>
            </p:sp>
          </p:grpSp>
          <p:grpSp>
            <p:nvGrpSpPr>
              <p:cNvPr id="4606" name="Graphic 4229">
                <a:extLst>
                  <a:ext uri="{FF2B5EF4-FFF2-40B4-BE49-F238E27FC236}">
                    <a16:creationId xmlns:a16="http://schemas.microsoft.com/office/drawing/2014/main" id="{78B44860-C74F-4724-A5FC-669C318DC020}"/>
                  </a:ext>
                </a:extLst>
              </p:cNvPr>
              <p:cNvGrpSpPr/>
              <p:nvPr/>
            </p:nvGrpSpPr>
            <p:grpSpPr>
              <a:xfrm>
                <a:off x="4688105" y="1535958"/>
                <a:ext cx="300571" cy="150197"/>
                <a:chOff x="4688105" y="1535958"/>
                <a:chExt cx="300571" cy="150197"/>
              </a:xfrm>
              <a:grpFill/>
            </p:grpSpPr>
            <p:sp>
              <p:nvSpPr>
                <p:cNvPr id="4607" name="Freeform: Shape 4606">
                  <a:extLst>
                    <a:ext uri="{FF2B5EF4-FFF2-40B4-BE49-F238E27FC236}">
                      <a16:creationId xmlns:a16="http://schemas.microsoft.com/office/drawing/2014/main" id="{34FB9CD9-9E3F-4CC8-A53D-DB03C6526A2D}"/>
                    </a:ext>
                  </a:extLst>
                </p:cNvPr>
                <p:cNvSpPr/>
                <p:nvPr/>
              </p:nvSpPr>
              <p:spPr>
                <a:xfrm>
                  <a:off x="4701231" y="1540010"/>
                  <a:ext cx="283217" cy="141564"/>
                </a:xfrm>
                <a:custGeom>
                  <a:avLst/>
                  <a:gdLst>
                    <a:gd name="connsiteX0" fmla="*/ 283218 w 283217"/>
                    <a:gd name="connsiteY0" fmla="*/ 0 h 141564"/>
                    <a:gd name="connsiteX1" fmla="*/ 283129 w 283217"/>
                    <a:gd name="connsiteY1" fmla="*/ 617 h 141564"/>
                    <a:gd name="connsiteX2" fmla="*/ 255821 w 283217"/>
                    <a:gd name="connsiteY2" fmla="*/ 139979 h 141564"/>
                    <a:gd name="connsiteX3" fmla="*/ 255556 w 283217"/>
                    <a:gd name="connsiteY3" fmla="*/ 141565 h 141564"/>
                    <a:gd name="connsiteX4" fmla="*/ 254059 w 283217"/>
                    <a:gd name="connsiteY4" fmla="*/ 141036 h 141564"/>
                    <a:gd name="connsiteX5" fmla="*/ 2467 w 283217"/>
                    <a:gd name="connsiteY5" fmla="*/ 45984 h 141564"/>
                    <a:gd name="connsiteX6" fmla="*/ 0 w 283217"/>
                    <a:gd name="connsiteY6" fmla="*/ 45103 h 141564"/>
                    <a:gd name="connsiteX7" fmla="*/ 2555 w 283217"/>
                    <a:gd name="connsiteY7" fmla="*/ 44663 h 141564"/>
                    <a:gd name="connsiteX8" fmla="*/ 281456 w 283217"/>
                    <a:gd name="connsiteY8" fmla="*/ 352 h 141564"/>
                    <a:gd name="connsiteX9" fmla="*/ 283218 w 283217"/>
                    <a:gd name="connsiteY9" fmla="*/ 0 h 141564"/>
                    <a:gd name="connsiteX10" fmla="*/ 279694 w 283217"/>
                    <a:gd name="connsiteY10" fmla="*/ 617 h 141564"/>
                    <a:gd name="connsiteX11" fmla="*/ 2731 w 283217"/>
                    <a:gd name="connsiteY11" fmla="*/ 45984 h 141564"/>
                    <a:gd name="connsiteX12" fmla="*/ 2819 w 283217"/>
                    <a:gd name="connsiteY12" fmla="*/ 44663 h 141564"/>
                    <a:gd name="connsiteX13" fmla="*/ 254940 w 283217"/>
                    <a:gd name="connsiteY13" fmla="*/ 138481 h 141564"/>
                    <a:gd name="connsiteX14" fmla="*/ 253178 w 283217"/>
                    <a:gd name="connsiteY14" fmla="*/ 139450 h 141564"/>
                    <a:gd name="connsiteX15" fmla="*/ 279694 w 283217"/>
                    <a:gd name="connsiteY15" fmla="*/ 617 h 14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3217" h="141564">
                      <a:moveTo>
                        <a:pt x="283218" y="0"/>
                      </a:moveTo>
                      <a:lnTo>
                        <a:pt x="283129" y="617"/>
                      </a:lnTo>
                      <a:lnTo>
                        <a:pt x="255821" y="139979"/>
                      </a:lnTo>
                      <a:lnTo>
                        <a:pt x="255556" y="141565"/>
                      </a:lnTo>
                      <a:lnTo>
                        <a:pt x="254059" y="141036"/>
                      </a:lnTo>
                      <a:lnTo>
                        <a:pt x="2467" y="45984"/>
                      </a:lnTo>
                      <a:lnTo>
                        <a:pt x="0" y="45103"/>
                      </a:lnTo>
                      <a:lnTo>
                        <a:pt x="2555" y="44663"/>
                      </a:lnTo>
                      <a:lnTo>
                        <a:pt x="281456" y="352"/>
                      </a:lnTo>
                      <a:lnTo>
                        <a:pt x="283218" y="0"/>
                      </a:lnTo>
                      <a:close/>
                      <a:moveTo>
                        <a:pt x="279694" y="617"/>
                      </a:moveTo>
                      <a:lnTo>
                        <a:pt x="2731" y="45984"/>
                      </a:lnTo>
                      <a:lnTo>
                        <a:pt x="2819" y="44663"/>
                      </a:lnTo>
                      <a:lnTo>
                        <a:pt x="254940" y="138481"/>
                      </a:lnTo>
                      <a:lnTo>
                        <a:pt x="253178" y="139450"/>
                      </a:lnTo>
                      <a:lnTo>
                        <a:pt x="279694" y="617"/>
                      </a:lnTo>
                      <a:close/>
                    </a:path>
                  </a:pathLst>
                </a:custGeom>
                <a:grpFill/>
                <a:ln w="8809" cap="flat">
                  <a:noFill/>
                  <a:prstDash val="solid"/>
                  <a:miter/>
                </a:ln>
              </p:spPr>
              <p:txBody>
                <a:bodyPr rtlCol="0" anchor="ctr"/>
                <a:lstStyle/>
                <a:p>
                  <a:endParaRPr lang="en-US" sz="2400"/>
                </a:p>
              </p:txBody>
            </p:sp>
            <p:sp>
              <p:nvSpPr>
                <p:cNvPr id="4608" name="Freeform: Shape 4607">
                  <a:extLst>
                    <a:ext uri="{FF2B5EF4-FFF2-40B4-BE49-F238E27FC236}">
                      <a16:creationId xmlns:a16="http://schemas.microsoft.com/office/drawing/2014/main" id="{F889E195-82B5-4A15-9858-EC65BC31309F}"/>
                    </a:ext>
                  </a:extLst>
                </p:cNvPr>
                <p:cNvSpPr/>
                <p:nvPr/>
              </p:nvSpPr>
              <p:spPr>
                <a:xfrm>
                  <a:off x="4688105" y="1535958"/>
                  <a:ext cx="300571" cy="150197"/>
                </a:xfrm>
                <a:custGeom>
                  <a:avLst/>
                  <a:gdLst>
                    <a:gd name="connsiteX0" fmla="*/ 271149 w 300571"/>
                    <a:gd name="connsiteY0" fmla="*/ 150198 h 150197"/>
                    <a:gd name="connsiteX1" fmla="*/ 265335 w 300571"/>
                    <a:gd name="connsiteY1" fmla="*/ 147995 h 150197"/>
                    <a:gd name="connsiteX2" fmla="*/ 261635 w 300571"/>
                    <a:gd name="connsiteY2" fmla="*/ 150022 h 150197"/>
                    <a:gd name="connsiteX3" fmla="*/ 262252 w 300571"/>
                    <a:gd name="connsiteY3" fmla="*/ 146762 h 150197"/>
                    <a:gd name="connsiteX4" fmla="*/ 15328 w 300571"/>
                    <a:gd name="connsiteY4" fmla="*/ 53472 h 150197"/>
                    <a:gd name="connsiteX5" fmla="*/ 12069 w 300571"/>
                    <a:gd name="connsiteY5" fmla="*/ 54001 h 150197"/>
                    <a:gd name="connsiteX6" fmla="*/ 12245 w 300571"/>
                    <a:gd name="connsiteY6" fmla="*/ 52327 h 150197"/>
                    <a:gd name="connsiteX7" fmla="*/ 0 w 300571"/>
                    <a:gd name="connsiteY7" fmla="*/ 47746 h 150197"/>
                    <a:gd name="connsiteX8" fmla="*/ 12862 w 300571"/>
                    <a:gd name="connsiteY8" fmla="*/ 45720 h 150197"/>
                    <a:gd name="connsiteX9" fmla="*/ 13038 w 300571"/>
                    <a:gd name="connsiteY9" fmla="*/ 44046 h 150197"/>
                    <a:gd name="connsiteX10" fmla="*/ 16121 w 300571"/>
                    <a:gd name="connsiteY10" fmla="*/ 45191 h 150197"/>
                    <a:gd name="connsiteX11" fmla="*/ 296960 w 300571"/>
                    <a:gd name="connsiteY11" fmla="*/ 529 h 150197"/>
                    <a:gd name="connsiteX12" fmla="*/ 296960 w 300571"/>
                    <a:gd name="connsiteY12" fmla="*/ 529 h 150197"/>
                    <a:gd name="connsiteX13" fmla="*/ 300572 w 300571"/>
                    <a:gd name="connsiteY13" fmla="*/ 0 h 150197"/>
                    <a:gd name="connsiteX14" fmla="*/ 272999 w 300571"/>
                    <a:gd name="connsiteY14" fmla="*/ 140772 h 150197"/>
                    <a:gd name="connsiteX15" fmla="*/ 276082 w 300571"/>
                    <a:gd name="connsiteY15" fmla="*/ 141917 h 150197"/>
                    <a:gd name="connsiteX16" fmla="*/ 272382 w 300571"/>
                    <a:gd name="connsiteY16" fmla="*/ 144031 h 150197"/>
                    <a:gd name="connsiteX17" fmla="*/ 271149 w 300571"/>
                    <a:gd name="connsiteY17" fmla="*/ 150198 h 150197"/>
                    <a:gd name="connsiteX18" fmla="*/ 31537 w 300571"/>
                    <a:gd name="connsiteY18" fmla="*/ 50829 h 150197"/>
                    <a:gd name="connsiteX19" fmla="*/ 264013 w 300571"/>
                    <a:gd name="connsiteY19" fmla="*/ 137336 h 150197"/>
                    <a:gd name="connsiteX20" fmla="*/ 288591 w 300571"/>
                    <a:gd name="connsiteY20" fmla="*/ 8721 h 150197"/>
                    <a:gd name="connsiteX21" fmla="*/ 31537 w 300571"/>
                    <a:gd name="connsiteY21" fmla="*/ 50829 h 150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0571" h="150197">
                      <a:moveTo>
                        <a:pt x="271149" y="150198"/>
                      </a:moveTo>
                      <a:lnTo>
                        <a:pt x="265335" y="147995"/>
                      </a:lnTo>
                      <a:lnTo>
                        <a:pt x="261635" y="150022"/>
                      </a:lnTo>
                      <a:lnTo>
                        <a:pt x="262252" y="146762"/>
                      </a:lnTo>
                      <a:lnTo>
                        <a:pt x="15328" y="53472"/>
                      </a:lnTo>
                      <a:lnTo>
                        <a:pt x="12069" y="54001"/>
                      </a:lnTo>
                      <a:lnTo>
                        <a:pt x="12245" y="52327"/>
                      </a:lnTo>
                      <a:lnTo>
                        <a:pt x="0" y="47746"/>
                      </a:lnTo>
                      <a:lnTo>
                        <a:pt x="12862" y="45720"/>
                      </a:lnTo>
                      <a:lnTo>
                        <a:pt x="13038" y="44046"/>
                      </a:lnTo>
                      <a:lnTo>
                        <a:pt x="16121" y="45191"/>
                      </a:lnTo>
                      <a:lnTo>
                        <a:pt x="296960" y="529"/>
                      </a:lnTo>
                      <a:lnTo>
                        <a:pt x="296960" y="529"/>
                      </a:lnTo>
                      <a:lnTo>
                        <a:pt x="300572" y="0"/>
                      </a:lnTo>
                      <a:lnTo>
                        <a:pt x="272999" y="140772"/>
                      </a:lnTo>
                      <a:lnTo>
                        <a:pt x="276082" y="141917"/>
                      </a:lnTo>
                      <a:lnTo>
                        <a:pt x="272382" y="144031"/>
                      </a:lnTo>
                      <a:lnTo>
                        <a:pt x="271149" y="150198"/>
                      </a:lnTo>
                      <a:close/>
                      <a:moveTo>
                        <a:pt x="31537" y="50829"/>
                      </a:moveTo>
                      <a:lnTo>
                        <a:pt x="264013" y="137336"/>
                      </a:lnTo>
                      <a:lnTo>
                        <a:pt x="288591" y="8721"/>
                      </a:lnTo>
                      <a:lnTo>
                        <a:pt x="31537" y="50829"/>
                      </a:lnTo>
                      <a:close/>
                    </a:path>
                  </a:pathLst>
                </a:custGeom>
                <a:grpFill/>
                <a:ln w="8809" cap="flat">
                  <a:noFill/>
                  <a:prstDash val="solid"/>
                  <a:miter/>
                </a:ln>
              </p:spPr>
              <p:txBody>
                <a:bodyPr rtlCol="0" anchor="ctr"/>
                <a:lstStyle/>
                <a:p>
                  <a:endParaRPr lang="en-US" sz="2400"/>
                </a:p>
              </p:txBody>
            </p:sp>
          </p:grpSp>
          <p:grpSp>
            <p:nvGrpSpPr>
              <p:cNvPr id="4609" name="Graphic 4229">
                <a:extLst>
                  <a:ext uri="{FF2B5EF4-FFF2-40B4-BE49-F238E27FC236}">
                    <a16:creationId xmlns:a16="http://schemas.microsoft.com/office/drawing/2014/main" id="{78B44860-C74F-4724-A5FC-669C318DC020}"/>
                  </a:ext>
                </a:extLst>
              </p:cNvPr>
              <p:cNvGrpSpPr/>
              <p:nvPr/>
            </p:nvGrpSpPr>
            <p:grpSpPr>
              <a:xfrm>
                <a:off x="4749594" y="1677346"/>
                <a:ext cx="227279" cy="184818"/>
                <a:chOff x="4749594" y="1677346"/>
                <a:chExt cx="227279" cy="184818"/>
              </a:xfrm>
              <a:grpFill/>
            </p:grpSpPr>
            <p:sp>
              <p:nvSpPr>
                <p:cNvPr id="4610" name="Freeform: Shape 4609">
                  <a:extLst>
                    <a:ext uri="{FF2B5EF4-FFF2-40B4-BE49-F238E27FC236}">
                      <a16:creationId xmlns:a16="http://schemas.microsoft.com/office/drawing/2014/main" id="{039C7881-E9B7-4099-8F44-430A944C563E}"/>
                    </a:ext>
                  </a:extLst>
                </p:cNvPr>
                <p:cNvSpPr/>
                <p:nvPr/>
              </p:nvSpPr>
              <p:spPr>
                <a:xfrm>
                  <a:off x="4756817" y="1682720"/>
                  <a:ext cx="214505" cy="173630"/>
                </a:xfrm>
                <a:custGeom>
                  <a:avLst/>
                  <a:gdLst>
                    <a:gd name="connsiteX0" fmla="*/ 134694 w 214505"/>
                    <a:gd name="connsiteY0" fmla="*/ 171164 h 173630"/>
                    <a:gd name="connsiteX1" fmla="*/ 211422 w 214505"/>
                    <a:gd name="connsiteY1" fmla="*/ 1057 h 173630"/>
                    <a:gd name="connsiteX2" fmla="*/ 212655 w 214505"/>
                    <a:gd name="connsiteY2" fmla="*/ 2643 h 173630"/>
                    <a:gd name="connsiteX3" fmla="*/ 1145 w 214505"/>
                    <a:gd name="connsiteY3" fmla="*/ 42549 h 173630"/>
                    <a:gd name="connsiteX4" fmla="*/ 1410 w 214505"/>
                    <a:gd name="connsiteY4" fmla="*/ 41668 h 173630"/>
                    <a:gd name="connsiteX5" fmla="*/ 134694 w 214505"/>
                    <a:gd name="connsiteY5" fmla="*/ 171164 h 173630"/>
                    <a:gd name="connsiteX6" fmla="*/ 137248 w 214505"/>
                    <a:gd name="connsiteY6" fmla="*/ 173630 h 173630"/>
                    <a:gd name="connsiteX7" fmla="*/ 705 w 214505"/>
                    <a:gd name="connsiteY7" fmla="*/ 42372 h 173630"/>
                    <a:gd name="connsiteX8" fmla="*/ 0 w 214505"/>
                    <a:gd name="connsiteY8" fmla="*/ 41668 h 173630"/>
                    <a:gd name="connsiteX9" fmla="*/ 1057 w 214505"/>
                    <a:gd name="connsiteY9" fmla="*/ 41491 h 173630"/>
                    <a:gd name="connsiteX10" fmla="*/ 212303 w 214505"/>
                    <a:gd name="connsiteY10" fmla="*/ 440 h 173630"/>
                    <a:gd name="connsiteX11" fmla="*/ 214506 w 214505"/>
                    <a:gd name="connsiteY11" fmla="*/ 0 h 173630"/>
                    <a:gd name="connsiteX12" fmla="*/ 213624 w 214505"/>
                    <a:gd name="connsiteY12" fmla="*/ 2026 h 173630"/>
                    <a:gd name="connsiteX13" fmla="*/ 137248 w 214505"/>
                    <a:gd name="connsiteY13" fmla="*/ 173630 h 17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05" h="173630">
                      <a:moveTo>
                        <a:pt x="134694" y="171164"/>
                      </a:moveTo>
                      <a:lnTo>
                        <a:pt x="211422" y="1057"/>
                      </a:lnTo>
                      <a:lnTo>
                        <a:pt x="212655" y="2643"/>
                      </a:lnTo>
                      <a:lnTo>
                        <a:pt x="1145" y="42549"/>
                      </a:lnTo>
                      <a:lnTo>
                        <a:pt x="1410" y="41668"/>
                      </a:lnTo>
                      <a:lnTo>
                        <a:pt x="134694" y="171164"/>
                      </a:lnTo>
                      <a:close/>
                      <a:moveTo>
                        <a:pt x="137248" y="173630"/>
                      </a:moveTo>
                      <a:lnTo>
                        <a:pt x="705" y="42372"/>
                      </a:lnTo>
                      <a:lnTo>
                        <a:pt x="0" y="41668"/>
                      </a:lnTo>
                      <a:lnTo>
                        <a:pt x="1057" y="41491"/>
                      </a:lnTo>
                      <a:lnTo>
                        <a:pt x="212303" y="440"/>
                      </a:lnTo>
                      <a:lnTo>
                        <a:pt x="214506" y="0"/>
                      </a:lnTo>
                      <a:lnTo>
                        <a:pt x="213624" y="2026"/>
                      </a:lnTo>
                      <a:lnTo>
                        <a:pt x="137248" y="173630"/>
                      </a:lnTo>
                      <a:close/>
                    </a:path>
                  </a:pathLst>
                </a:custGeom>
                <a:grpFill/>
                <a:ln w="8809" cap="flat">
                  <a:noFill/>
                  <a:prstDash val="solid"/>
                  <a:miter/>
                </a:ln>
              </p:spPr>
              <p:txBody>
                <a:bodyPr rtlCol="0" anchor="ctr"/>
                <a:lstStyle/>
                <a:p>
                  <a:endParaRPr lang="en-US" sz="2400"/>
                </a:p>
              </p:txBody>
            </p:sp>
            <p:sp>
              <p:nvSpPr>
                <p:cNvPr id="4611" name="Freeform: Shape 4610">
                  <a:extLst>
                    <a:ext uri="{FF2B5EF4-FFF2-40B4-BE49-F238E27FC236}">
                      <a16:creationId xmlns:a16="http://schemas.microsoft.com/office/drawing/2014/main" id="{BD6A1D61-7856-4C5A-AE05-342B9E1B8960}"/>
                    </a:ext>
                  </a:extLst>
                </p:cNvPr>
                <p:cNvSpPr/>
                <p:nvPr/>
              </p:nvSpPr>
              <p:spPr>
                <a:xfrm>
                  <a:off x="4749594" y="1677346"/>
                  <a:ext cx="227279" cy="184818"/>
                </a:xfrm>
                <a:custGeom>
                  <a:avLst/>
                  <a:gdLst>
                    <a:gd name="connsiteX0" fmla="*/ 145617 w 227279"/>
                    <a:gd name="connsiteY0" fmla="*/ 184818 h 184818"/>
                    <a:gd name="connsiteX1" fmla="*/ 142974 w 227279"/>
                    <a:gd name="connsiteY1" fmla="*/ 182351 h 184818"/>
                    <a:gd name="connsiteX2" fmla="*/ 142974 w 227279"/>
                    <a:gd name="connsiteY2" fmla="*/ 182351 h 184818"/>
                    <a:gd name="connsiteX3" fmla="*/ 140860 w 227279"/>
                    <a:gd name="connsiteY3" fmla="*/ 180325 h 184818"/>
                    <a:gd name="connsiteX4" fmla="*/ 6960 w 227279"/>
                    <a:gd name="connsiteY4" fmla="*/ 51622 h 184818"/>
                    <a:gd name="connsiteX5" fmla="*/ 3524 w 227279"/>
                    <a:gd name="connsiteY5" fmla="*/ 52239 h 184818"/>
                    <a:gd name="connsiteX6" fmla="*/ 4405 w 227279"/>
                    <a:gd name="connsiteY6" fmla="*/ 49156 h 184818"/>
                    <a:gd name="connsiteX7" fmla="*/ 0 w 227279"/>
                    <a:gd name="connsiteY7" fmla="*/ 45015 h 184818"/>
                    <a:gd name="connsiteX8" fmla="*/ 5991 w 227279"/>
                    <a:gd name="connsiteY8" fmla="*/ 43870 h 184818"/>
                    <a:gd name="connsiteX9" fmla="*/ 6960 w 227279"/>
                    <a:gd name="connsiteY9" fmla="*/ 40699 h 184818"/>
                    <a:gd name="connsiteX10" fmla="*/ 9514 w 227279"/>
                    <a:gd name="connsiteY10" fmla="*/ 43165 h 184818"/>
                    <a:gd name="connsiteX11" fmla="*/ 216443 w 227279"/>
                    <a:gd name="connsiteY11" fmla="*/ 2907 h 184818"/>
                    <a:gd name="connsiteX12" fmla="*/ 217765 w 227279"/>
                    <a:gd name="connsiteY12" fmla="*/ 0 h 184818"/>
                    <a:gd name="connsiteX13" fmla="*/ 219615 w 227279"/>
                    <a:gd name="connsiteY13" fmla="*/ 2290 h 184818"/>
                    <a:gd name="connsiteX14" fmla="*/ 227279 w 227279"/>
                    <a:gd name="connsiteY14" fmla="*/ 793 h 184818"/>
                    <a:gd name="connsiteX15" fmla="*/ 224107 w 227279"/>
                    <a:gd name="connsiteY15" fmla="*/ 8016 h 184818"/>
                    <a:gd name="connsiteX16" fmla="*/ 225957 w 227279"/>
                    <a:gd name="connsiteY16" fmla="*/ 10307 h 184818"/>
                    <a:gd name="connsiteX17" fmla="*/ 222786 w 227279"/>
                    <a:gd name="connsiteY17" fmla="*/ 10924 h 184818"/>
                    <a:gd name="connsiteX18" fmla="*/ 145617 w 227279"/>
                    <a:gd name="connsiteY18" fmla="*/ 184818 h 184818"/>
                    <a:gd name="connsiteX19" fmla="*/ 16386 w 227279"/>
                    <a:gd name="connsiteY19" fmla="*/ 49772 h 184818"/>
                    <a:gd name="connsiteX20" fmla="*/ 140772 w 227279"/>
                    <a:gd name="connsiteY20" fmla="*/ 170723 h 184818"/>
                    <a:gd name="connsiteX21" fmla="*/ 211951 w 227279"/>
                    <a:gd name="connsiteY21" fmla="*/ 12861 h 184818"/>
                    <a:gd name="connsiteX22" fmla="*/ 16386 w 227279"/>
                    <a:gd name="connsiteY22" fmla="*/ 49772 h 184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7279" h="184818">
                      <a:moveTo>
                        <a:pt x="145617" y="184818"/>
                      </a:moveTo>
                      <a:lnTo>
                        <a:pt x="142974" y="182351"/>
                      </a:lnTo>
                      <a:lnTo>
                        <a:pt x="142974" y="182351"/>
                      </a:lnTo>
                      <a:lnTo>
                        <a:pt x="140860" y="180325"/>
                      </a:lnTo>
                      <a:lnTo>
                        <a:pt x="6960" y="51622"/>
                      </a:lnTo>
                      <a:lnTo>
                        <a:pt x="3524" y="52239"/>
                      </a:lnTo>
                      <a:lnTo>
                        <a:pt x="4405" y="49156"/>
                      </a:lnTo>
                      <a:lnTo>
                        <a:pt x="0" y="45015"/>
                      </a:lnTo>
                      <a:lnTo>
                        <a:pt x="5991" y="43870"/>
                      </a:lnTo>
                      <a:lnTo>
                        <a:pt x="6960" y="40699"/>
                      </a:lnTo>
                      <a:lnTo>
                        <a:pt x="9514" y="43165"/>
                      </a:lnTo>
                      <a:lnTo>
                        <a:pt x="216443" y="2907"/>
                      </a:lnTo>
                      <a:lnTo>
                        <a:pt x="217765" y="0"/>
                      </a:lnTo>
                      <a:lnTo>
                        <a:pt x="219615" y="2290"/>
                      </a:lnTo>
                      <a:lnTo>
                        <a:pt x="227279" y="793"/>
                      </a:lnTo>
                      <a:lnTo>
                        <a:pt x="224107" y="8016"/>
                      </a:lnTo>
                      <a:lnTo>
                        <a:pt x="225957" y="10307"/>
                      </a:lnTo>
                      <a:lnTo>
                        <a:pt x="222786" y="10924"/>
                      </a:lnTo>
                      <a:lnTo>
                        <a:pt x="145617" y="184818"/>
                      </a:lnTo>
                      <a:close/>
                      <a:moveTo>
                        <a:pt x="16386" y="49772"/>
                      </a:moveTo>
                      <a:lnTo>
                        <a:pt x="140772" y="170723"/>
                      </a:lnTo>
                      <a:lnTo>
                        <a:pt x="211951" y="12861"/>
                      </a:lnTo>
                      <a:lnTo>
                        <a:pt x="16386" y="49772"/>
                      </a:lnTo>
                      <a:close/>
                    </a:path>
                  </a:pathLst>
                </a:custGeom>
                <a:grpFill/>
                <a:ln w="8809" cap="flat">
                  <a:noFill/>
                  <a:prstDash val="solid"/>
                  <a:miter/>
                </a:ln>
              </p:spPr>
              <p:txBody>
                <a:bodyPr rtlCol="0" anchor="ctr"/>
                <a:lstStyle/>
                <a:p>
                  <a:endParaRPr lang="en-US" sz="2400"/>
                </a:p>
              </p:txBody>
            </p:sp>
          </p:grpSp>
          <p:grpSp>
            <p:nvGrpSpPr>
              <p:cNvPr id="4612" name="Graphic 4229">
                <a:extLst>
                  <a:ext uri="{FF2B5EF4-FFF2-40B4-BE49-F238E27FC236}">
                    <a16:creationId xmlns:a16="http://schemas.microsoft.com/office/drawing/2014/main" id="{78B44860-C74F-4724-A5FC-669C318DC020}"/>
                  </a:ext>
                </a:extLst>
              </p:cNvPr>
              <p:cNvGrpSpPr/>
              <p:nvPr/>
            </p:nvGrpSpPr>
            <p:grpSpPr>
              <a:xfrm>
                <a:off x="4751972" y="1710998"/>
                <a:ext cx="119893" cy="303038"/>
                <a:chOff x="4751972" y="1710998"/>
                <a:chExt cx="119893" cy="303038"/>
              </a:xfrm>
              <a:grpFill/>
            </p:grpSpPr>
            <p:sp>
              <p:nvSpPr>
                <p:cNvPr id="4613" name="Freeform: Shape 4612">
                  <a:extLst>
                    <a:ext uri="{FF2B5EF4-FFF2-40B4-BE49-F238E27FC236}">
                      <a16:creationId xmlns:a16="http://schemas.microsoft.com/office/drawing/2014/main" id="{699E400F-26EE-4297-98E6-D5EF08898F0C}"/>
                    </a:ext>
                  </a:extLst>
                </p:cNvPr>
                <p:cNvSpPr/>
                <p:nvPr/>
              </p:nvSpPr>
              <p:spPr>
                <a:xfrm>
                  <a:off x="4757082" y="1722185"/>
                  <a:ext cx="110291" cy="283217"/>
                </a:xfrm>
                <a:custGeom>
                  <a:avLst/>
                  <a:gdLst>
                    <a:gd name="connsiteX0" fmla="*/ 793 w 110291"/>
                    <a:gd name="connsiteY0" fmla="*/ 278284 h 283217"/>
                    <a:gd name="connsiteX1" fmla="*/ 107825 w 110291"/>
                    <a:gd name="connsiteY1" fmla="*/ 163500 h 283217"/>
                    <a:gd name="connsiteX2" fmla="*/ 107737 w 110291"/>
                    <a:gd name="connsiteY2" fmla="*/ 165085 h 283217"/>
                    <a:gd name="connsiteX3" fmla="*/ 264 w 110291"/>
                    <a:gd name="connsiteY3" fmla="*/ 2907 h 283217"/>
                    <a:gd name="connsiteX4" fmla="*/ 1586 w 110291"/>
                    <a:gd name="connsiteY4" fmla="*/ 2467 h 283217"/>
                    <a:gd name="connsiteX5" fmla="*/ 793 w 110291"/>
                    <a:gd name="connsiteY5" fmla="*/ 278284 h 283217"/>
                    <a:gd name="connsiteX6" fmla="*/ 793 w 110291"/>
                    <a:gd name="connsiteY6" fmla="*/ 283217 h 283217"/>
                    <a:gd name="connsiteX7" fmla="*/ 0 w 110291"/>
                    <a:gd name="connsiteY7" fmla="*/ 2467 h 283217"/>
                    <a:gd name="connsiteX8" fmla="*/ 0 w 110291"/>
                    <a:gd name="connsiteY8" fmla="*/ 0 h 283217"/>
                    <a:gd name="connsiteX9" fmla="*/ 1409 w 110291"/>
                    <a:gd name="connsiteY9" fmla="*/ 2026 h 283217"/>
                    <a:gd name="connsiteX10" fmla="*/ 109763 w 110291"/>
                    <a:gd name="connsiteY10" fmla="*/ 163676 h 283217"/>
                    <a:gd name="connsiteX11" fmla="*/ 110292 w 110291"/>
                    <a:gd name="connsiteY11" fmla="*/ 164469 h 283217"/>
                    <a:gd name="connsiteX12" fmla="*/ 109587 w 110291"/>
                    <a:gd name="connsiteY12" fmla="*/ 165173 h 283217"/>
                    <a:gd name="connsiteX13" fmla="*/ 793 w 110291"/>
                    <a:gd name="connsiteY13" fmla="*/ 283217 h 283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291" h="283217">
                      <a:moveTo>
                        <a:pt x="793" y="278284"/>
                      </a:moveTo>
                      <a:lnTo>
                        <a:pt x="107825" y="163500"/>
                      </a:lnTo>
                      <a:lnTo>
                        <a:pt x="107737" y="165085"/>
                      </a:lnTo>
                      <a:lnTo>
                        <a:pt x="264" y="2907"/>
                      </a:lnTo>
                      <a:lnTo>
                        <a:pt x="1586" y="2467"/>
                      </a:lnTo>
                      <a:lnTo>
                        <a:pt x="793" y="278284"/>
                      </a:lnTo>
                      <a:close/>
                      <a:moveTo>
                        <a:pt x="793" y="283217"/>
                      </a:moveTo>
                      <a:lnTo>
                        <a:pt x="0" y="2467"/>
                      </a:lnTo>
                      <a:lnTo>
                        <a:pt x="0" y="0"/>
                      </a:lnTo>
                      <a:lnTo>
                        <a:pt x="1409" y="2026"/>
                      </a:lnTo>
                      <a:lnTo>
                        <a:pt x="109763" y="163676"/>
                      </a:lnTo>
                      <a:lnTo>
                        <a:pt x="110292" y="164469"/>
                      </a:lnTo>
                      <a:lnTo>
                        <a:pt x="109587" y="165173"/>
                      </a:lnTo>
                      <a:lnTo>
                        <a:pt x="793" y="283217"/>
                      </a:lnTo>
                      <a:close/>
                    </a:path>
                  </a:pathLst>
                </a:custGeom>
                <a:grpFill/>
                <a:ln w="8809" cap="flat">
                  <a:noFill/>
                  <a:prstDash val="solid"/>
                  <a:miter/>
                </a:ln>
              </p:spPr>
              <p:txBody>
                <a:bodyPr rtlCol="0" anchor="ctr"/>
                <a:lstStyle/>
                <a:p>
                  <a:endParaRPr lang="en-US" sz="2400"/>
                </a:p>
              </p:txBody>
            </p:sp>
            <p:sp>
              <p:nvSpPr>
                <p:cNvPr id="4614" name="Freeform: Shape 4613">
                  <a:extLst>
                    <a:ext uri="{FF2B5EF4-FFF2-40B4-BE49-F238E27FC236}">
                      <a16:creationId xmlns:a16="http://schemas.microsoft.com/office/drawing/2014/main" id="{01CC4042-2B31-4892-8374-6F4CF571807B}"/>
                    </a:ext>
                  </a:extLst>
                </p:cNvPr>
                <p:cNvSpPr/>
                <p:nvPr/>
              </p:nvSpPr>
              <p:spPr>
                <a:xfrm>
                  <a:off x="4751972" y="1710998"/>
                  <a:ext cx="119893" cy="303038"/>
                </a:xfrm>
                <a:custGeom>
                  <a:avLst/>
                  <a:gdLst>
                    <a:gd name="connsiteX0" fmla="*/ 2554 w 119893"/>
                    <a:gd name="connsiteY0" fmla="*/ 303038 h 303038"/>
                    <a:gd name="connsiteX1" fmla="*/ 2554 w 119893"/>
                    <a:gd name="connsiteY1" fmla="*/ 298017 h 303038"/>
                    <a:gd name="connsiteX2" fmla="*/ 2554 w 119893"/>
                    <a:gd name="connsiteY2" fmla="*/ 298017 h 303038"/>
                    <a:gd name="connsiteX3" fmla="*/ 2554 w 119893"/>
                    <a:gd name="connsiteY3" fmla="*/ 291939 h 303038"/>
                    <a:gd name="connsiteX4" fmla="*/ 1850 w 119893"/>
                    <a:gd name="connsiteY4" fmla="*/ 14888 h 303038"/>
                    <a:gd name="connsiteX5" fmla="*/ 0 w 119893"/>
                    <a:gd name="connsiteY5" fmla="*/ 12157 h 303038"/>
                    <a:gd name="connsiteX6" fmla="*/ 1850 w 119893"/>
                    <a:gd name="connsiteY6" fmla="*/ 11188 h 303038"/>
                    <a:gd name="connsiteX7" fmla="*/ 1850 w 119893"/>
                    <a:gd name="connsiteY7" fmla="*/ 0 h 303038"/>
                    <a:gd name="connsiteX8" fmla="*/ 8281 w 119893"/>
                    <a:gd name="connsiteY8" fmla="*/ 9602 h 303038"/>
                    <a:gd name="connsiteX9" fmla="*/ 10131 w 119893"/>
                    <a:gd name="connsiteY9" fmla="*/ 9074 h 303038"/>
                    <a:gd name="connsiteX10" fmla="*/ 10131 w 119893"/>
                    <a:gd name="connsiteY10" fmla="*/ 12333 h 303038"/>
                    <a:gd name="connsiteX11" fmla="*/ 114520 w 119893"/>
                    <a:gd name="connsiteY11" fmla="*/ 168081 h 303038"/>
                    <a:gd name="connsiteX12" fmla="*/ 117163 w 119893"/>
                    <a:gd name="connsiteY12" fmla="*/ 165262 h 303038"/>
                    <a:gd name="connsiteX13" fmla="*/ 116723 w 119893"/>
                    <a:gd name="connsiteY13" fmla="*/ 171252 h 303038"/>
                    <a:gd name="connsiteX14" fmla="*/ 119894 w 119893"/>
                    <a:gd name="connsiteY14" fmla="*/ 175921 h 303038"/>
                    <a:gd name="connsiteX15" fmla="*/ 116018 w 119893"/>
                    <a:gd name="connsiteY15" fmla="*/ 180149 h 303038"/>
                    <a:gd name="connsiteX16" fmla="*/ 115489 w 119893"/>
                    <a:gd name="connsiteY16" fmla="*/ 186228 h 303038"/>
                    <a:gd name="connsiteX17" fmla="*/ 113375 w 119893"/>
                    <a:gd name="connsiteY17" fmla="*/ 183056 h 303038"/>
                    <a:gd name="connsiteX18" fmla="*/ 2554 w 119893"/>
                    <a:gd name="connsiteY18" fmla="*/ 303038 h 303038"/>
                    <a:gd name="connsiteX19" fmla="*/ 9954 w 119893"/>
                    <a:gd name="connsiteY19" fmla="*/ 27309 h 303038"/>
                    <a:gd name="connsiteX20" fmla="*/ 9250 w 119893"/>
                    <a:gd name="connsiteY20" fmla="*/ 280927 h 303038"/>
                    <a:gd name="connsiteX21" fmla="*/ 107913 w 119893"/>
                    <a:gd name="connsiteY21" fmla="*/ 175128 h 303038"/>
                    <a:gd name="connsiteX22" fmla="*/ 9954 w 119893"/>
                    <a:gd name="connsiteY22" fmla="*/ 27309 h 30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9893" h="303038">
                      <a:moveTo>
                        <a:pt x="2554" y="303038"/>
                      </a:moveTo>
                      <a:lnTo>
                        <a:pt x="2554" y="298017"/>
                      </a:lnTo>
                      <a:lnTo>
                        <a:pt x="2554" y="298017"/>
                      </a:lnTo>
                      <a:lnTo>
                        <a:pt x="2554" y="291939"/>
                      </a:lnTo>
                      <a:lnTo>
                        <a:pt x="1850" y="14888"/>
                      </a:lnTo>
                      <a:lnTo>
                        <a:pt x="0" y="12157"/>
                      </a:lnTo>
                      <a:lnTo>
                        <a:pt x="1850" y="11188"/>
                      </a:lnTo>
                      <a:lnTo>
                        <a:pt x="1850" y="0"/>
                      </a:lnTo>
                      <a:lnTo>
                        <a:pt x="8281" y="9602"/>
                      </a:lnTo>
                      <a:lnTo>
                        <a:pt x="10131" y="9074"/>
                      </a:lnTo>
                      <a:lnTo>
                        <a:pt x="10131" y="12333"/>
                      </a:lnTo>
                      <a:lnTo>
                        <a:pt x="114520" y="168081"/>
                      </a:lnTo>
                      <a:lnTo>
                        <a:pt x="117163" y="165262"/>
                      </a:lnTo>
                      <a:lnTo>
                        <a:pt x="116723" y="171252"/>
                      </a:lnTo>
                      <a:lnTo>
                        <a:pt x="119894" y="175921"/>
                      </a:lnTo>
                      <a:lnTo>
                        <a:pt x="116018" y="180149"/>
                      </a:lnTo>
                      <a:lnTo>
                        <a:pt x="115489" y="186228"/>
                      </a:lnTo>
                      <a:lnTo>
                        <a:pt x="113375" y="183056"/>
                      </a:lnTo>
                      <a:lnTo>
                        <a:pt x="2554" y="303038"/>
                      </a:lnTo>
                      <a:close/>
                      <a:moveTo>
                        <a:pt x="9954" y="27309"/>
                      </a:moveTo>
                      <a:lnTo>
                        <a:pt x="9250" y="280927"/>
                      </a:lnTo>
                      <a:lnTo>
                        <a:pt x="107913" y="175128"/>
                      </a:lnTo>
                      <a:lnTo>
                        <a:pt x="9954" y="27309"/>
                      </a:lnTo>
                      <a:close/>
                    </a:path>
                  </a:pathLst>
                </a:custGeom>
                <a:grpFill/>
                <a:ln w="8809" cap="flat">
                  <a:noFill/>
                  <a:prstDash val="solid"/>
                  <a:miter/>
                </a:ln>
              </p:spPr>
              <p:txBody>
                <a:bodyPr rtlCol="0" anchor="ctr"/>
                <a:lstStyle/>
                <a:p>
                  <a:endParaRPr lang="en-US" sz="2400"/>
                </a:p>
              </p:txBody>
            </p:sp>
          </p:grpSp>
          <p:grpSp>
            <p:nvGrpSpPr>
              <p:cNvPr id="4615" name="Graphic 4229">
                <a:extLst>
                  <a:ext uri="{FF2B5EF4-FFF2-40B4-BE49-F238E27FC236}">
                    <a16:creationId xmlns:a16="http://schemas.microsoft.com/office/drawing/2014/main" id="{78B44860-C74F-4724-A5FC-669C318DC020}"/>
                  </a:ext>
                </a:extLst>
              </p:cNvPr>
              <p:cNvGrpSpPr/>
              <p:nvPr/>
            </p:nvGrpSpPr>
            <p:grpSpPr>
              <a:xfrm>
                <a:off x="4566978" y="1825870"/>
                <a:ext cx="199353" cy="256349"/>
                <a:chOff x="4566978" y="1825870"/>
                <a:chExt cx="199353" cy="256349"/>
              </a:xfrm>
              <a:grpFill/>
            </p:grpSpPr>
            <p:sp>
              <p:nvSpPr>
                <p:cNvPr id="4616" name="Freeform: Shape 4615">
                  <a:extLst>
                    <a:ext uri="{FF2B5EF4-FFF2-40B4-BE49-F238E27FC236}">
                      <a16:creationId xmlns:a16="http://schemas.microsoft.com/office/drawing/2014/main" id="{EE44A386-BD52-4181-A8DD-AB88F812DB86}"/>
                    </a:ext>
                  </a:extLst>
                </p:cNvPr>
                <p:cNvSpPr/>
                <p:nvPr/>
              </p:nvSpPr>
              <p:spPr>
                <a:xfrm>
                  <a:off x="4572880" y="1833534"/>
                  <a:ext cx="187196" cy="243751"/>
                </a:xfrm>
                <a:custGeom>
                  <a:avLst/>
                  <a:gdLst>
                    <a:gd name="connsiteX0" fmla="*/ 617 w 187196"/>
                    <a:gd name="connsiteY0" fmla="*/ 240140 h 243751"/>
                    <a:gd name="connsiteX1" fmla="*/ 184554 w 187196"/>
                    <a:gd name="connsiteY1" fmla="*/ 168345 h 243751"/>
                    <a:gd name="connsiteX2" fmla="*/ 184202 w 187196"/>
                    <a:gd name="connsiteY2" fmla="*/ 170371 h 243751"/>
                    <a:gd name="connsiteX3" fmla="*/ 265 w 187196"/>
                    <a:gd name="connsiteY3" fmla="*/ 1850 h 243751"/>
                    <a:gd name="connsiteX4" fmla="*/ 1233 w 187196"/>
                    <a:gd name="connsiteY4" fmla="*/ 1410 h 243751"/>
                    <a:gd name="connsiteX5" fmla="*/ 617 w 187196"/>
                    <a:gd name="connsiteY5" fmla="*/ 240140 h 243751"/>
                    <a:gd name="connsiteX6" fmla="*/ 617 w 187196"/>
                    <a:gd name="connsiteY6" fmla="*/ 243752 h 243751"/>
                    <a:gd name="connsiteX7" fmla="*/ 0 w 187196"/>
                    <a:gd name="connsiteY7" fmla="*/ 1321 h 243751"/>
                    <a:gd name="connsiteX8" fmla="*/ 0 w 187196"/>
                    <a:gd name="connsiteY8" fmla="*/ 0 h 243751"/>
                    <a:gd name="connsiteX9" fmla="*/ 969 w 187196"/>
                    <a:gd name="connsiteY9" fmla="*/ 881 h 243751"/>
                    <a:gd name="connsiteX10" fmla="*/ 185787 w 187196"/>
                    <a:gd name="connsiteY10" fmla="*/ 168521 h 243751"/>
                    <a:gd name="connsiteX11" fmla="*/ 187197 w 187196"/>
                    <a:gd name="connsiteY11" fmla="*/ 169842 h 243751"/>
                    <a:gd name="connsiteX12" fmla="*/ 185435 w 187196"/>
                    <a:gd name="connsiteY12" fmla="*/ 170547 h 243751"/>
                    <a:gd name="connsiteX13" fmla="*/ 617 w 187196"/>
                    <a:gd name="connsiteY13" fmla="*/ 243752 h 24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196" h="243751">
                      <a:moveTo>
                        <a:pt x="617" y="240140"/>
                      </a:moveTo>
                      <a:lnTo>
                        <a:pt x="184554" y="168345"/>
                      </a:lnTo>
                      <a:lnTo>
                        <a:pt x="184202" y="170371"/>
                      </a:lnTo>
                      <a:lnTo>
                        <a:pt x="265" y="1850"/>
                      </a:lnTo>
                      <a:lnTo>
                        <a:pt x="1233" y="1410"/>
                      </a:lnTo>
                      <a:lnTo>
                        <a:pt x="617" y="240140"/>
                      </a:lnTo>
                      <a:close/>
                      <a:moveTo>
                        <a:pt x="617" y="243752"/>
                      </a:moveTo>
                      <a:lnTo>
                        <a:pt x="0" y="1321"/>
                      </a:lnTo>
                      <a:lnTo>
                        <a:pt x="0" y="0"/>
                      </a:lnTo>
                      <a:lnTo>
                        <a:pt x="969" y="881"/>
                      </a:lnTo>
                      <a:lnTo>
                        <a:pt x="185787" y="168521"/>
                      </a:lnTo>
                      <a:lnTo>
                        <a:pt x="187197" y="169842"/>
                      </a:lnTo>
                      <a:lnTo>
                        <a:pt x="185435" y="170547"/>
                      </a:lnTo>
                      <a:lnTo>
                        <a:pt x="617" y="243752"/>
                      </a:lnTo>
                      <a:close/>
                    </a:path>
                  </a:pathLst>
                </a:custGeom>
                <a:grpFill/>
                <a:ln w="8809" cap="flat">
                  <a:noFill/>
                  <a:prstDash val="solid"/>
                  <a:miter/>
                </a:ln>
              </p:spPr>
              <p:txBody>
                <a:bodyPr rtlCol="0" anchor="ctr"/>
                <a:lstStyle/>
                <a:p>
                  <a:endParaRPr lang="en-US" sz="2400"/>
                </a:p>
              </p:txBody>
            </p:sp>
            <p:sp>
              <p:nvSpPr>
                <p:cNvPr id="4617" name="Freeform: Shape 4616">
                  <a:extLst>
                    <a:ext uri="{FF2B5EF4-FFF2-40B4-BE49-F238E27FC236}">
                      <a16:creationId xmlns:a16="http://schemas.microsoft.com/office/drawing/2014/main" id="{1FB905F0-CACE-4E23-A191-EE3E5C5A9568}"/>
                    </a:ext>
                  </a:extLst>
                </p:cNvPr>
                <p:cNvSpPr/>
                <p:nvPr/>
              </p:nvSpPr>
              <p:spPr>
                <a:xfrm>
                  <a:off x="4566978" y="1825870"/>
                  <a:ext cx="199353" cy="256349"/>
                </a:xfrm>
                <a:custGeom>
                  <a:avLst/>
                  <a:gdLst>
                    <a:gd name="connsiteX0" fmla="*/ 3171 w 199353"/>
                    <a:gd name="connsiteY0" fmla="*/ 256349 h 256349"/>
                    <a:gd name="connsiteX1" fmla="*/ 3171 w 199353"/>
                    <a:gd name="connsiteY1" fmla="*/ 252737 h 256349"/>
                    <a:gd name="connsiteX2" fmla="*/ 3171 w 199353"/>
                    <a:gd name="connsiteY2" fmla="*/ 252737 h 256349"/>
                    <a:gd name="connsiteX3" fmla="*/ 3171 w 199353"/>
                    <a:gd name="connsiteY3" fmla="*/ 249654 h 256349"/>
                    <a:gd name="connsiteX4" fmla="*/ 2554 w 199353"/>
                    <a:gd name="connsiteY4" fmla="*/ 10747 h 256349"/>
                    <a:gd name="connsiteX5" fmla="*/ 0 w 199353"/>
                    <a:gd name="connsiteY5" fmla="*/ 8457 h 256349"/>
                    <a:gd name="connsiteX6" fmla="*/ 2467 w 199353"/>
                    <a:gd name="connsiteY6" fmla="*/ 7312 h 256349"/>
                    <a:gd name="connsiteX7" fmla="*/ 2467 w 199353"/>
                    <a:gd name="connsiteY7" fmla="*/ 0 h 256349"/>
                    <a:gd name="connsiteX8" fmla="*/ 7840 w 199353"/>
                    <a:gd name="connsiteY8" fmla="*/ 4933 h 256349"/>
                    <a:gd name="connsiteX9" fmla="*/ 10395 w 199353"/>
                    <a:gd name="connsiteY9" fmla="*/ 3788 h 256349"/>
                    <a:gd name="connsiteX10" fmla="*/ 10395 w 199353"/>
                    <a:gd name="connsiteY10" fmla="*/ 7224 h 256349"/>
                    <a:gd name="connsiteX11" fmla="*/ 191778 w 199353"/>
                    <a:gd name="connsiteY11" fmla="*/ 171780 h 256349"/>
                    <a:gd name="connsiteX12" fmla="*/ 194772 w 199353"/>
                    <a:gd name="connsiteY12" fmla="*/ 170635 h 256349"/>
                    <a:gd name="connsiteX13" fmla="*/ 194156 w 199353"/>
                    <a:gd name="connsiteY13" fmla="*/ 173983 h 256349"/>
                    <a:gd name="connsiteX14" fmla="*/ 199353 w 199353"/>
                    <a:gd name="connsiteY14" fmla="*/ 178652 h 256349"/>
                    <a:gd name="connsiteX15" fmla="*/ 192835 w 199353"/>
                    <a:gd name="connsiteY15" fmla="*/ 181206 h 256349"/>
                    <a:gd name="connsiteX16" fmla="*/ 192218 w 199353"/>
                    <a:gd name="connsiteY16" fmla="*/ 184554 h 256349"/>
                    <a:gd name="connsiteX17" fmla="*/ 189839 w 199353"/>
                    <a:gd name="connsiteY17" fmla="*/ 182351 h 256349"/>
                    <a:gd name="connsiteX18" fmla="*/ 3171 w 199353"/>
                    <a:gd name="connsiteY18" fmla="*/ 256349 h 256349"/>
                    <a:gd name="connsiteX19" fmla="*/ 10395 w 199353"/>
                    <a:gd name="connsiteY19" fmla="*/ 17971 h 256349"/>
                    <a:gd name="connsiteX20" fmla="*/ 9866 w 199353"/>
                    <a:gd name="connsiteY20" fmla="*/ 242871 h 256349"/>
                    <a:gd name="connsiteX21" fmla="*/ 182352 w 199353"/>
                    <a:gd name="connsiteY21" fmla="*/ 175480 h 256349"/>
                    <a:gd name="connsiteX22" fmla="*/ 10395 w 199353"/>
                    <a:gd name="connsiteY22" fmla="*/ 17971 h 25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9353" h="256349">
                      <a:moveTo>
                        <a:pt x="3171" y="256349"/>
                      </a:moveTo>
                      <a:lnTo>
                        <a:pt x="3171" y="252737"/>
                      </a:lnTo>
                      <a:lnTo>
                        <a:pt x="3171" y="252737"/>
                      </a:lnTo>
                      <a:lnTo>
                        <a:pt x="3171" y="249654"/>
                      </a:lnTo>
                      <a:lnTo>
                        <a:pt x="2554" y="10747"/>
                      </a:lnTo>
                      <a:lnTo>
                        <a:pt x="0" y="8457"/>
                      </a:lnTo>
                      <a:lnTo>
                        <a:pt x="2467" y="7312"/>
                      </a:lnTo>
                      <a:lnTo>
                        <a:pt x="2467" y="0"/>
                      </a:lnTo>
                      <a:lnTo>
                        <a:pt x="7840" y="4933"/>
                      </a:lnTo>
                      <a:lnTo>
                        <a:pt x="10395" y="3788"/>
                      </a:lnTo>
                      <a:lnTo>
                        <a:pt x="10395" y="7224"/>
                      </a:lnTo>
                      <a:lnTo>
                        <a:pt x="191778" y="171780"/>
                      </a:lnTo>
                      <a:lnTo>
                        <a:pt x="194772" y="170635"/>
                      </a:lnTo>
                      <a:lnTo>
                        <a:pt x="194156" y="173983"/>
                      </a:lnTo>
                      <a:lnTo>
                        <a:pt x="199353" y="178652"/>
                      </a:lnTo>
                      <a:lnTo>
                        <a:pt x="192835" y="181206"/>
                      </a:lnTo>
                      <a:lnTo>
                        <a:pt x="192218" y="184554"/>
                      </a:lnTo>
                      <a:lnTo>
                        <a:pt x="189839" y="182351"/>
                      </a:lnTo>
                      <a:lnTo>
                        <a:pt x="3171" y="256349"/>
                      </a:lnTo>
                      <a:close/>
                      <a:moveTo>
                        <a:pt x="10395" y="17971"/>
                      </a:moveTo>
                      <a:lnTo>
                        <a:pt x="9866" y="242871"/>
                      </a:lnTo>
                      <a:lnTo>
                        <a:pt x="182352" y="175480"/>
                      </a:lnTo>
                      <a:lnTo>
                        <a:pt x="10395" y="17971"/>
                      </a:lnTo>
                      <a:close/>
                    </a:path>
                  </a:pathLst>
                </a:custGeom>
                <a:grpFill/>
                <a:ln w="8809" cap="flat">
                  <a:noFill/>
                  <a:prstDash val="solid"/>
                  <a:miter/>
                </a:ln>
              </p:spPr>
              <p:txBody>
                <a:bodyPr rtlCol="0" anchor="ctr"/>
                <a:lstStyle/>
                <a:p>
                  <a:endParaRPr lang="en-US" sz="2400"/>
                </a:p>
              </p:txBody>
            </p:sp>
          </p:grpSp>
          <p:grpSp>
            <p:nvGrpSpPr>
              <p:cNvPr id="4618" name="Graphic 4229">
                <a:extLst>
                  <a:ext uri="{FF2B5EF4-FFF2-40B4-BE49-F238E27FC236}">
                    <a16:creationId xmlns:a16="http://schemas.microsoft.com/office/drawing/2014/main" id="{78B44860-C74F-4724-A5FC-669C318DC020}"/>
                  </a:ext>
                </a:extLst>
              </p:cNvPr>
              <p:cNvGrpSpPr/>
              <p:nvPr/>
            </p:nvGrpSpPr>
            <p:grpSpPr>
              <a:xfrm>
                <a:off x="3265852" y="1593130"/>
                <a:ext cx="379942" cy="714342"/>
                <a:chOff x="3265852" y="1593130"/>
                <a:chExt cx="379942" cy="714342"/>
              </a:xfrm>
              <a:grpFill/>
            </p:grpSpPr>
            <p:sp>
              <p:nvSpPr>
                <p:cNvPr id="4619" name="Freeform: Shape 4618">
                  <a:extLst>
                    <a:ext uri="{FF2B5EF4-FFF2-40B4-BE49-F238E27FC236}">
                      <a16:creationId xmlns:a16="http://schemas.microsoft.com/office/drawing/2014/main" id="{913E50C6-6C77-464A-A770-0DDA797B91A6}"/>
                    </a:ext>
                  </a:extLst>
                </p:cNvPr>
                <p:cNvSpPr/>
                <p:nvPr/>
              </p:nvSpPr>
              <p:spPr>
                <a:xfrm>
                  <a:off x="3270697" y="1598680"/>
                  <a:ext cx="370781" cy="696987"/>
                </a:xfrm>
                <a:custGeom>
                  <a:avLst/>
                  <a:gdLst>
                    <a:gd name="connsiteX0" fmla="*/ 0 w 370781"/>
                    <a:gd name="connsiteY0" fmla="*/ 0 h 696987"/>
                    <a:gd name="connsiteX1" fmla="*/ 3348 w 370781"/>
                    <a:gd name="connsiteY1" fmla="*/ 1233 h 696987"/>
                    <a:gd name="connsiteX2" fmla="*/ 367258 w 370781"/>
                    <a:gd name="connsiteY2" fmla="*/ 137248 h 696987"/>
                    <a:gd name="connsiteX3" fmla="*/ 370781 w 370781"/>
                    <a:gd name="connsiteY3" fmla="*/ 138570 h 696987"/>
                    <a:gd name="connsiteX4" fmla="*/ 369548 w 370781"/>
                    <a:gd name="connsiteY4" fmla="*/ 142093 h 696987"/>
                    <a:gd name="connsiteX5" fmla="*/ 185787 w 370781"/>
                    <a:gd name="connsiteY5" fmla="*/ 690205 h 696987"/>
                    <a:gd name="connsiteX6" fmla="*/ 183497 w 370781"/>
                    <a:gd name="connsiteY6" fmla="*/ 696988 h 696987"/>
                    <a:gd name="connsiteX7" fmla="*/ 181647 w 370781"/>
                    <a:gd name="connsiteY7" fmla="*/ 690117 h 696987"/>
                    <a:gd name="connsiteX8" fmla="*/ 1586 w 370781"/>
                    <a:gd name="connsiteY8" fmla="*/ 5990 h 696987"/>
                    <a:gd name="connsiteX9" fmla="*/ 0 w 370781"/>
                    <a:gd name="connsiteY9" fmla="*/ 0 h 696987"/>
                    <a:gd name="connsiteX10" fmla="*/ 3259 w 370781"/>
                    <a:gd name="connsiteY10" fmla="*/ 11981 h 696987"/>
                    <a:gd name="connsiteX11" fmla="*/ 185875 w 370781"/>
                    <a:gd name="connsiteY11" fmla="*/ 689060 h 696987"/>
                    <a:gd name="connsiteX12" fmla="*/ 181823 w 370781"/>
                    <a:gd name="connsiteY12" fmla="*/ 688971 h 696987"/>
                    <a:gd name="connsiteX13" fmla="*/ 362324 w 370781"/>
                    <a:gd name="connsiteY13" fmla="*/ 139715 h 696987"/>
                    <a:gd name="connsiteX14" fmla="*/ 364703 w 370781"/>
                    <a:gd name="connsiteY14" fmla="*/ 144560 h 696987"/>
                    <a:gd name="connsiteX15" fmla="*/ 3259 w 370781"/>
                    <a:gd name="connsiteY15" fmla="*/ 11981 h 69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0781" h="696987">
                      <a:moveTo>
                        <a:pt x="0" y="0"/>
                      </a:moveTo>
                      <a:lnTo>
                        <a:pt x="3348" y="1233"/>
                      </a:lnTo>
                      <a:lnTo>
                        <a:pt x="367258" y="137248"/>
                      </a:lnTo>
                      <a:lnTo>
                        <a:pt x="370781" y="138570"/>
                      </a:lnTo>
                      <a:lnTo>
                        <a:pt x="369548" y="142093"/>
                      </a:lnTo>
                      <a:lnTo>
                        <a:pt x="185787" y="690205"/>
                      </a:lnTo>
                      <a:lnTo>
                        <a:pt x="183497" y="696988"/>
                      </a:lnTo>
                      <a:lnTo>
                        <a:pt x="181647" y="690117"/>
                      </a:lnTo>
                      <a:lnTo>
                        <a:pt x="1586" y="5990"/>
                      </a:lnTo>
                      <a:lnTo>
                        <a:pt x="0" y="0"/>
                      </a:lnTo>
                      <a:close/>
                      <a:moveTo>
                        <a:pt x="3259" y="11981"/>
                      </a:moveTo>
                      <a:lnTo>
                        <a:pt x="185875" y="689060"/>
                      </a:lnTo>
                      <a:lnTo>
                        <a:pt x="181823" y="688971"/>
                      </a:lnTo>
                      <a:lnTo>
                        <a:pt x="362324" y="139715"/>
                      </a:lnTo>
                      <a:lnTo>
                        <a:pt x="364703" y="144560"/>
                      </a:lnTo>
                      <a:lnTo>
                        <a:pt x="3259" y="11981"/>
                      </a:lnTo>
                      <a:close/>
                    </a:path>
                  </a:pathLst>
                </a:custGeom>
                <a:grpFill/>
                <a:ln w="8809" cap="flat">
                  <a:noFill/>
                  <a:prstDash val="solid"/>
                  <a:miter/>
                </a:ln>
              </p:spPr>
              <p:txBody>
                <a:bodyPr rtlCol="0" anchor="ctr"/>
                <a:lstStyle/>
                <a:p>
                  <a:endParaRPr lang="en-US" sz="2400"/>
                </a:p>
              </p:txBody>
            </p:sp>
            <p:sp>
              <p:nvSpPr>
                <p:cNvPr id="4620" name="Freeform: Shape 4619">
                  <a:extLst>
                    <a:ext uri="{FF2B5EF4-FFF2-40B4-BE49-F238E27FC236}">
                      <a16:creationId xmlns:a16="http://schemas.microsoft.com/office/drawing/2014/main" id="{7FB3A971-A1A4-40F1-90C1-01B410A5E2D8}"/>
                    </a:ext>
                  </a:extLst>
                </p:cNvPr>
                <p:cNvSpPr/>
                <p:nvPr/>
              </p:nvSpPr>
              <p:spPr>
                <a:xfrm>
                  <a:off x="3265852" y="1593130"/>
                  <a:ext cx="379942" cy="714342"/>
                </a:xfrm>
                <a:custGeom>
                  <a:avLst/>
                  <a:gdLst>
                    <a:gd name="connsiteX0" fmla="*/ 187989 w 379942"/>
                    <a:gd name="connsiteY0" fmla="*/ 714342 h 714342"/>
                    <a:gd name="connsiteX1" fmla="*/ 183585 w 379942"/>
                    <a:gd name="connsiteY1" fmla="*/ 697693 h 714342"/>
                    <a:gd name="connsiteX2" fmla="*/ 181999 w 379942"/>
                    <a:gd name="connsiteY2" fmla="*/ 697605 h 714342"/>
                    <a:gd name="connsiteX3" fmla="*/ 182880 w 379942"/>
                    <a:gd name="connsiteY3" fmla="*/ 694874 h 714342"/>
                    <a:gd name="connsiteX4" fmla="*/ 3171 w 379942"/>
                    <a:gd name="connsiteY4" fmla="*/ 11981 h 714342"/>
                    <a:gd name="connsiteX5" fmla="*/ 3171 w 379942"/>
                    <a:gd name="connsiteY5" fmla="*/ 11981 h 714342"/>
                    <a:gd name="connsiteX6" fmla="*/ 0 w 379942"/>
                    <a:gd name="connsiteY6" fmla="*/ 0 h 714342"/>
                    <a:gd name="connsiteX7" fmla="*/ 366288 w 379942"/>
                    <a:gd name="connsiteY7" fmla="*/ 136896 h 714342"/>
                    <a:gd name="connsiteX8" fmla="*/ 366553 w 379942"/>
                    <a:gd name="connsiteY8" fmla="*/ 136103 h 714342"/>
                    <a:gd name="connsiteX9" fmla="*/ 367081 w 379942"/>
                    <a:gd name="connsiteY9" fmla="*/ 137160 h 714342"/>
                    <a:gd name="connsiteX10" fmla="*/ 379943 w 379942"/>
                    <a:gd name="connsiteY10" fmla="*/ 142005 h 714342"/>
                    <a:gd name="connsiteX11" fmla="*/ 375626 w 379942"/>
                    <a:gd name="connsiteY11" fmla="*/ 154955 h 714342"/>
                    <a:gd name="connsiteX12" fmla="*/ 376155 w 379942"/>
                    <a:gd name="connsiteY12" fmla="*/ 156012 h 714342"/>
                    <a:gd name="connsiteX13" fmla="*/ 375362 w 379942"/>
                    <a:gd name="connsiteY13" fmla="*/ 155747 h 714342"/>
                    <a:gd name="connsiteX14" fmla="*/ 194508 w 379942"/>
                    <a:gd name="connsiteY14" fmla="*/ 695226 h 714342"/>
                    <a:gd name="connsiteX15" fmla="*/ 195301 w 379942"/>
                    <a:gd name="connsiteY15" fmla="*/ 698045 h 714342"/>
                    <a:gd name="connsiteX16" fmla="*/ 193627 w 379942"/>
                    <a:gd name="connsiteY16" fmla="*/ 697957 h 714342"/>
                    <a:gd name="connsiteX17" fmla="*/ 187989 w 379942"/>
                    <a:gd name="connsiteY17" fmla="*/ 714342 h 714342"/>
                    <a:gd name="connsiteX18" fmla="*/ 13038 w 379942"/>
                    <a:gd name="connsiteY18" fmla="*/ 22992 h 714342"/>
                    <a:gd name="connsiteX19" fmla="*/ 189135 w 379942"/>
                    <a:gd name="connsiteY19" fmla="*/ 675934 h 714342"/>
                    <a:gd name="connsiteX20" fmla="*/ 361708 w 379942"/>
                    <a:gd name="connsiteY20" fmla="*/ 150902 h 714342"/>
                    <a:gd name="connsiteX21" fmla="*/ 13038 w 379942"/>
                    <a:gd name="connsiteY21" fmla="*/ 22992 h 714342"/>
                    <a:gd name="connsiteX22" fmla="*/ 367962 w 379942"/>
                    <a:gd name="connsiteY22" fmla="*/ 153193 h 714342"/>
                    <a:gd name="connsiteX23" fmla="*/ 317485 w 379942"/>
                    <a:gd name="connsiteY23" fmla="*/ 306914 h 714342"/>
                    <a:gd name="connsiteX24" fmla="*/ 368931 w 379942"/>
                    <a:gd name="connsiteY24" fmla="*/ 153545 h 714342"/>
                    <a:gd name="connsiteX25" fmla="*/ 367962 w 379942"/>
                    <a:gd name="connsiteY25" fmla="*/ 153193 h 714342"/>
                    <a:gd name="connsiteX26" fmla="*/ 371222 w 379942"/>
                    <a:gd name="connsiteY26" fmla="*/ 146145 h 714342"/>
                    <a:gd name="connsiteX27" fmla="*/ 371310 w 379942"/>
                    <a:gd name="connsiteY27" fmla="*/ 146410 h 714342"/>
                    <a:gd name="connsiteX28" fmla="*/ 371398 w 379942"/>
                    <a:gd name="connsiteY28" fmla="*/ 146233 h 714342"/>
                    <a:gd name="connsiteX29" fmla="*/ 371222 w 379942"/>
                    <a:gd name="connsiteY29" fmla="*/ 146145 h 714342"/>
                    <a:gd name="connsiteX30" fmla="*/ 10835 w 379942"/>
                    <a:gd name="connsiteY30" fmla="*/ 14976 h 714342"/>
                    <a:gd name="connsiteX31" fmla="*/ 363734 w 379942"/>
                    <a:gd name="connsiteY31" fmla="*/ 144472 h 714342"/>
                    <a:gd name="connsiteX32" fmla="*/ 364086 w 379942"/>
                    <a:gd name="connsiteY32" fmla="*/ 143415 h 714342"/>
                    <a:gd name="connsiteX33" fmla="*/ 9778 w 379942"/>
                    <a:gd name="connsiteY33" fmla="*/ 11012 h 714342"/>
                    <a:gd name="connsiteX34" fmla="*/ 10835 w 379942"/>
                    <a:gd name="connsiteY34" fmla="*/ 14976 h 71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79942" h="714342">
                      <a:moveTo>
                        <a:pt x="187989" y="714342"/>
                      </a:moveTo>
                      <a:lnTo>
                        <a:pt x="183585" y="697693"/>
                      </a:lnTo>
                      <a:lnTo>
                        <a:pt x="181999" y="697605"/>
                      </a:lnTo>
                      <a:lnTo>
                        <a:pt x="182880" y="694874"/>
                      </a:lnTo>
                      <a:lnTo>
                        <a:pt x="3171" y="11981"/>
                      </a:lnTo>
                      <a:lnTo>
                        <a:pt x="3171" y="11981"/>
                      </a:lnTo>
                      <a:lnTo>
                        <a:pt x="0" y="0"/>
                      </a:lnTo>
                      <a:lnTo>
                        <a:pt x="366288" y="136896"/>
                      </a:lnTo>
                      <a:lnTo>
                        <a:pt x="366553" y="136103"/>
                      </a:lnTo>
                      <a:lnTo>
                        <a:pt x="367081" y="137160"/>
                      </a:lnTo>
                      <a:lnTo>
                        <a:pt x="379943" y="142005"/>
                      </a:lnTo>
                      <a:lnTo>
                        <a:pt x="375626" y="154955"/>
                      </a:lnTo>
                      <a:lnTo>
                        <a:pt x="376155" y="156012"/>
                      </a:lnTo>
                      <a:lnTo>
                        <a:pt x="375362" y="155747"/>
                      </a:lnTo>
                      <a:lnTo>
                        <a:pt x="194508" y="695226"/>
                      </a:lnTo>
                      <a:lnTo>
                        <a:pt x="195301" y="698045"/>
                      </a:lnTo>
                      <a:lnTo>
                        <a:pt x="193627" y="697957"/>
                      </a:lnTo>
                      <a:lnTo>
                        <a:pt x="187989" y="714342"/>
                      </a:lnTo>
                      <a:close/>
                      <a:moveTo>
                        <a:pt x="13038" y="22992"/>
                      </a:moveTo>
                      <a:lnTo>
                        <a:pt x="189135" y="675934"/>
                      </a:lnTo>
                      <a:lnTo>
                        <a:pt x="361708" y="150902"/>
                      </a:lnTo>
                      <a:lnTo>
                        <a:pt x="13038" y="22992"/>
                      </a:lnTo>
                      <a:close/>
                      <a:moveTo>
                        <a:pt x="367962" y="153193"/>
                      </a:moveTo>
                      <a:lnTo>
                        <a:pt x="317485" y="306914"/>
                      </a:lnTo>
                      <a:lnTo>
                        <a:pt x="368931" y="153545"/>
                      </a:lnTo>
                      <a:lnTo>
                        <a:pt x="367962" y="153193"/>
                      </a:lnTo>
                      <a:close/>
                      <a:moveTo>
                        <a:pt x="371222" y="146145"/>
                      </a:moveTo>
                      <a:lnTo>
                        <a:pt x="371310" y="146410"/>
                      </a:lnTo>
                      <a:lnTo>
                        <a:pt x="371398" y="146233"/>
                      </a:lnTo>
                      <a:lnTo>
                        <a:pt x="371222" y="146145"/>
                      </a:lnTo>
                      <a:close/>
                      <a:moveTo>
                        <a:pt x="10835" y="14976"/>
                      </a:moveTo>
                      <a:lnTo>
                        <a:pt x="363734" y="144472"/>
                      </a:lnTo>
                      <a:lnTo>
                        <a:pt x="364086" y="143415"/>
                      </a:lnTo>
                      <a:lnTo>
                        <a:pt x="9778" y="11012"/>
                      </a:lnTo>
                      <a:lnTo>
                        <a:pt x="10835" y="14976"/>
                      </a:lnTo>
                      <a:close/>
                    </a:path>
                  </a:pathLst>
                </a:custGeom>
                <a:grpFill/>
                <a:ln w="8809" cap="flat">
                  <a:noFill/>
                  <a:prstDash val="solid"/>
                  <a:miter/>
                </a:ln>
              </p:spPr>
              <p:txBody>
                <a:bodyPr rtlCol="0" anchor="ctr"/>
                <a:lstStyle/>
                <a:p>
                  <a:endParaRPr lang="en-US" sz="2400"/>
                </a:p>
              </p:txBody>
            </p:sp>
          </p:grpSp>
          <p:grpSp>
            <p:nvGrpSpPr>
              <p:cNvPr id="4621" name="Graphic 4229">
                <a:extLst>
                  <a:ext uri="{FF2B5EF4-FFF2-40B4-BE49-F238E27FC236}">
                    <a16:creationId xmlns:a16="http://schemas.microsoft.com/office/drawing/2014/main" id="{78B44860-C74F-4724-A5FC-669C318DC020}"/>
                  </a:ext>
                </a:extLst>
              </p:cNvPr>
              <p:cNvGrpSpPr/>
              <p:nvPr/>
            </p:nvGrpSpPr>
            <p:grpSpPr>
              <a:xfrm>
                <a:off x="3113276" y="2276463"/>
                <a:ext cx="353162" cy="513667"/>
                <a:chOff x="3113276" y="2276463"/>
                <a:chExt cx="353162" cy="513667"/>
              </a:xfrm>
              <a:grpFill/>
            </p:grpSpPr>
            <p:sp>
              <p:nvSpPr>
                <p:cNvPr id="4622" name="Freeform: Shape 4621">
                  <a:extLst>
                    <a:ext uri="{FF2B5EF4-FFF2-40B4-BE49-F238E27FC236}">
                      <a16:creationId xmlns:a16="http://schemas.microsoft.com/office/drawing/2014/main" id="{41125C1A-2A18-42CD-BC0B-E653E55C3872}"/>
                    </a:ext>
                  </a:extLst>
                </p:cNvPr>
                <p:cNvSpPr/>
                <p:nvPr/>
              </p:nvSpPr>
              <p:spPr>
                <a:xfrm>
                  <a:off x="3117593" y="2282718"/>
                  <a:ext cx="342503" cy="498251"/>
                </a:xfrm>
                <a:custGeom>
                  <a:avLst/>
                  <a:gdLst>
                    <a:gd name="connsiteX0" fmla="*/ 120775 w 342503"/>
                    <a:gd name="connsiteY0" fmla="*/ 484333 h 498251"/>
                    <a:gd name="connsiteX1" fmla="*/ 334135 w 342503"/>
                    <a:gd name="connsiteY1" fmla="*/ 4405 h 498251"/>
                    <a:gd name="connsiteX2" fmla="*/ 337923 w 342503"/>
                    <a:gd name="connsiteY2" fmla="*/ 8281 h 498251"/>
                    <a:gd name="connsiteX3" fmla="*/ 2290 w 342503"/>
                    <a:gd name="connsiteY3" fmla="*/ 148612 h 498251"/>
                    <a:gd name="connsiteX4" fmla="*/ 3083 w 342503"/>
                    <a:gd name="connsiteY4" fmla="*/ 146762 h 498251"/>
                    <a:gd name="connsiteX5" fmla="*/ 120775 w 342503"/>
                    <a:gd name="connsiteY5" fmla="*/ 484333 h 498251"/>
                    <a:gd name="connsiteX6" fmla="*/ 125708 w 342503"/>
                    <a:gd name="connsiteY6" fmla="*/ 498251 h 498251"/>
                    <a:gd name="connsiteX7" fmla="*/ 441 w 342503"/>
                    <a:gd name="connsiteY7" fmla="*/ 147731 h 498251"/>
                    <a:gd name="connsiteX8" fmla="*/ 0 w 342503"/>
                    <a:gd name="connsiteY8" fmla="*/ 146410 h 498251"/>
                    <a:gd name="connsiteX9" fmla="*/ 1233 w 342503"/>
                    <a:gd name="connsiteY9" fmla="*/ 145881 h 498251"/>
                    <a:gd name="connsiteX10" fmla="*/ 335721 w 342503"/>
                    <a:gd name="connsiteY10" fmla="*/ 2907 h 498251"/>
                    <a:gd name="connsiteX11" fmla="*/ 342504 w 342503"/>
                    <a:gd name="connsiteY11" fmla="*/ 0 h 498251"/>
                    <a:gd name="connsiteX12" fmla="*/ 339597 w 342503"/>
                    <a:gd name="connsiteY12" fmla="*/ 6783 h 498251"/>
                    <a:gd name="connsiteX13" fmla="*/ 125708 w 342503"/>
                    <a:gd name="connsiteY13" fmla="*/ 498251 h 498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2503" h="498251">
                      <a:moveTo>
                        <a:pt x="120775" y="484333"/>
                      </a:moveTo>
                      <a:lnTo>
                        <a:pt x="334135" y="4405"/>
                      </a:lnTo>
                      <a:lnTo>
                        <a:pt x="337923" y="8281"/>
                      </a:lnTo>
                      <a:lnTo>
                        <a:pt x="2290" y="148612"/>
                      </a:lnTo>
                      <a:lnTo>
                        <a:pt x="3083" y="146762"/>
                      </a:lnTo>
                      <a:lnTo>
                        <a:pt x="120775" y="484333"/>
                      </a:lnTo>
                      <a:close/>
                      <a:moveTo>
                        <a:pt x="125708" y="498251"/>
                      </a:moveTo>
                      <a:lnTo>
                        <a:pt x="441" y="147731"/>
                      </a:lnTo>
                      <a:lnTo>
                        <a:pt x="0" y="146410"/>
                      </a:lnTo>
                      <a:lnTo>
                        <a:pt x="1233" y="145881"/>
                      </a:lnTo>
                      <a:lnTo>
                        <a:pt x="335721" y="2907"/>
                      </a:lnTo>
                      <a:lnTo>
                        <a:pt x="342504" y="0"/>
                      </a:lnTo>
                      <a:lnTo>
                        <a:pt x="339597" y="6783"/>
                      </a:lnTo>
                      <a:lnTo>
                        <a:pt x="125708" y="498251"/>
                      </a:lnTo>
                      <a:close/>
                    </a:path>
                  </a:pathLst>
                </a:custGeom>
                <a:grpFill/>
                <a:ln w="8809" cap="flat">
                  <a:noFill/>
                  <a:prstDash val="solid"/>
                  <a:miter/>
                </a:ln>
              </p:spPr>
              <p:txBody>
                <a:bodyPr rtlCol="0" anchor="ctr"/>
                <a:lstStyle/>
                <a:p>
                  <a:endParaRPr lang="en-US" sz="2400"/>
                </a:p>
              </p:txBody>
            </p:sp>
            <p:sp>
              <p:nvSpPr>
                <p:cNvPr id="4623" name="Freeform: Shape 4622">
                  <a:extLst>
                    <a:ext uri="{FF2B5EF4-FFF2-40B4-BE49-F238E27FC236}">
                      <a16:creationId xmlns:a16="http://schemas.microsoft.com/office/drawing/2014/main" id="{06F1BAA5-2DA1-464B-932D-85036D2085BE}"/>
                    </a:ext>
                  </a:extLst>
                </p:cNvPr>
                <p:cNvSpPr/>
                <p:nvPr/>
              </p:nvSpPr>
              <p:spPr>
                <a:xfrm>
                  <a:off x="3113276" y="2276463"/>
                  <a:ext cx="353162" cy="513667"/>
                </a:xfrm>
                <a:custGeom>
                  <a:avLst/>
                  <a:gdLst>
                    <a:gd name="connsiteX0" fmla="*/ 129760 w 353162"/>
                    <a:gd name="connsiteY0" fmla="*/ 513667 h 513667"/>
                    <a:gd name="connsiteX1" fmla="*/ 124739 w 353162"/>
                    <a:gd name="connsiteY1" fmla="*/ 499749 h 513667"/>
                    <a:gd name="connsiteX2" fmla="*/ 124739 w 353162"/>
                    <a:gd name="connsiteY2" fmla="*/ 499749 h 513667"/>
                    <a:gd name="connsiteX3" fmla="*/ 124298 w 353162"/>
                    <a:gd name="connsiteY3" fmla="*/ 498603 h 513667"/>
                    <a:gd name="connsiteX4" fmla="*/ 3259 w 353162"/>
                    <a:gd name="connsiteY4" fmla="*/ 159976 h 513667"/>
                    <a:gd name="connsiteX5" fmla="*/ 176 w 353162"/>
                    <a:gd name="connsiteY5" fmla="*/ 161297 h 513667"/>
                    <a:gd name="connsiteX6" fmla="*/ 2114 w 353162"/>
                    <a:gd name="connsiteY6" fmla="*/ 156893 h 513667"/>
                    <a:gd name="connsiteX7" fmla="*/ 0 w 353162"/>
                    <a:gd name="connsiteY7" fmla="*/ 150902 h 513667"/>
                    <a:gd name="connsiteX8" fmla="*/ 5814 w 353162"/>
                    <a:gd name="connsiteY8" fmla="*/ 148436 h 513667"/>
                    <a:gd name="connsiteX9" fmla="*/ 7840 w 353162"/>
                    <a:gd name="connsiteY9" fmla="*/ 143943 h 513667"/>
                    <a:gd name="connsiteX10" fmla="*/ 8985 w 353162"/>
                    <a:gd name="connsiteY10" fmla="*/ 147114 h 513667"/>
                    <a:gd name="connsiteX11" fmla="*/ 336425 w 353162"/>
                    <a:gd name="connsiteY11" fmla="*/ 7135 h 513667"/>
                    <a:gd name="connsiteX12" fmla="*/ 337394 w 353162"/>
                    <a:gd name="connsiteY12" fmla="*/ 4933 h 513667"/>
                    <a:gd name="connsiteX13" fmla="*/ 338628 w 353162"/>
                    <a:gd name="connsiteY13" fmla="*/ 6255 h 513667"/>
                    <a:gd name="connsiteX14" fmla="*/ 338628 w 353162"/>
                    <a:gd name="connsiteY14" fmla="*/ 6255 h 513667"/>
                    <a:gd name="connsiteX15" fmla="*/ 353163 w 353162"/>
                    <a:gd name="connsiteY15" fmla="*/ 0 h 513667"/>
                    <a:gd name="connsiteX16" fmla="*/ 346820 w 353162"/>
                    <a:gd name="connsiteY16" fmla="*/ 14623 h 513667"/>
                    <a:gd name="connsiteX17" fmla="*/ 348141 w 353162"/>
                    <a:gd name="connsiteY17" fmla="*/ 15945 h 513667"/>
                    <a:gd name="connsiteX18" fmla="*/ 345851 w 353162"/>
                    <a:gd name="connsiteY18" fmla="*/ 16914 h 513667"/>
                    <a:gd name="connsiteX19" fmla="*/ 129760 w 353162"/>
                    <a:gd name="connsiteY19" fmla="*/ 513667 h 513667"/>
                    <a:gd name="connsiteX20" fmla="*/ 128703 w 353162"/>
                    <a:gd name="connsiteY20" fmla="*/ 490763 h 513667"/>
                    <a:gd name="connsiteX21" fmla="*/ 130377 w 353162"/>
                    <a:gd name="connsiteY21" fmla="*/ 495344 h 513667"/>
                    <a:gd name="connsiteX22" fmla="*/ 296431 w 353162"/>
                    <a:gd name="connsiteY22" fmla="*/ 113639 h 513667"/>
                    <a:gd name="connsiteX23" fmla="*/ 128703 w 353162"/>
                    <a:gd name="connsiteY23" fmla="*/ 490763 h 513667"/>
                    <a:gd name="connsiteX24" fmla="*/ 12157 w 353162"/>
                    <a:gd name="connsiteY24" fmla="*/ 156188 h 513667"/>
                    <a:gd name="connsiteX25" fmla="*/ 125444 w 353162"/>
                    <a:gd name="connsiteY25" fmla="*/ 481426 h 513667"/>
                    <a:gd name="connsiteX26" fmla="*/ 328937 w 353162"/>
                    <a:gd name="connsiteY26" fmla="*/ 23785 h 513667"/>
                    <a:gd name="connsiteX27" fmla="*/ 12157 w 353162"/>
                    <a:gd name="connsiteY27" fmla="*/ 156188 h 51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3162" h="513667">
                      <a:moveTo>
                        <a:pt x="129760" y="513667"/>
                      </a:moveTo>
                      <a:lnTo>
                        <a:pt x="124739" y="499749"/>
                      </a:lnTo>
                      <a:lnTo>
                        <a:pt x="124739" y="499749"/>
                      </a:lnTo>
                      <a:lnTo>
                        <a:pt x="124298" y="498603"/>
                      </a:lnTo>
                      <a:lnTo>
                        <a:pt x="3259" y="159976"/>
                      </a:lnTo>
                      <a:lnTo>
                        <a:pt x="176" y="161297"/>
                      </a:lnTo>
                      <a:lnTo>
                        <a:pt x="2114" y="156893"/>
                      </a:lnTo>
                      <a:lnTo>
                        <a:pt x="0" y="150902"/>
                      </a:lnTo>
                      <a:lnTo>
                        <a:pt x="5814" y="148436"/>
                      </a:lnTo>
                      <a:lnTo>
                        <a:pt x="7840" y="143943"/>
                      </a:lnTo>
                      <a:lnTo>
                        <a:pt x="8985" y="147114"/>
                      </a:lnTo>
                      <a:lnTo>
                        <a:pt x="336425" y="7135"/>
                      </a:lnTo>
                      <a:lnTo>
                        <a:pt x="337394" y="4933"/>
                      </a:lnTo>
                      <a:lnTo>
                        <a:pt x="338628" y="6255"/>
                      </a:lnTo>
                      <a:lnTo>
                        <a:pt x="338628" y="6255"/>
                      </a:lnTo>
                      <a:lnTo>
                        <a:pt x="353163" y="0"/>
                      </a:lnTo>
                      <a:lnTo>
                        <a:pt x="346820" y="14623"/>
                      </a:lnTo>
                      <a:lnTo>
                        <a:pt x="348141" y="15945"/>
                      </a:lnTo>
                      <a:lnTo>
                        <a:pt x="345851" y="16914"/>
                      </a:lnTo>
                      <a:lnTo>
                        <a:pt x="129760" y="513667"/>
                      </a:lnTo>
                      <a:close/>
                      <a:moveTo>
                        <a:pt x="128703" y="490763"/>
                      </a:moveTo>
                      <a:lnTo>
                        <a:pt x="130377" y="495344"/>
                      </a:lnTo>
                      <a:lnTo>
                        <a:pt x="296431" y="113639"/>
                      </a:lnTo>
                      <a:lnTo>
                        <a:pt x="128703" y="490763"/>
                      </a:lnTo>
                      <a:close/>
                      <a:moveTo>
                        <a:pt x="12157" y="156188"/>
                      </a:moveTo>
                      <a:lnTo>
                        <a:pt x="125444" y="481426"/>
                      </a:lnTo>
                      <a:lnTo>
                        <a:pt x="328937" y="23785"/>
                      </a:lnTo>
                      <a:lnTo>
                        <a:pt x="12157" y="156188"/>
                      </a:lnTo>
                      <a:close/>
                    </a:path>
                  </a:pathLst>
                </a:custGeom>
                <a:grpFill/>
                <a:ln w="8809" cap="flat">
                  <a:noFill/>
                  <a:prstDash val="solid"/>
                  <a:miter/>
                </a:ln>
              </p:spPr>
              <p:txBody>
                <a:bodyPr rtlCol="0" anchor="ctr"/>
                <a:lstStyle/>
                <a:p>
                  <a:endParaRPr lang="en-US" sz="2400"/>
                </a:p>
              </p:txBody>
            </p:sp>
          </p:grpSp>
          <p:grpSp>
            <p:nvGrpSpPr>
              <p:cNvPr id="4624" name="Graphic 4229">
                <a:extLst>
                  <a:ext uri="{FF2B5EF4-FFF2-40B4-BE49-F238E27FC236}">
                    <a16:creationId xmlns:a16="http://schemas.microsoft.com/office/drawing/2014/main" id="{78B44860-C74F-4724-A5FC-669C318DC020}"/>
                  </a:ext>
                </a:extLst>
              </p:cNvPr>
              <p:cNvGrpSpPr/>
              <p:nvPr/>
            </p:nvGrpSpPr>
            <p:grpSpPr>
              <a:xfrm>
                <a:off x="3011705" y="1937043"/>
                <a:ext cx="508205" cy="600086"/>
                <a:chOff x="3011705" y="1937043"/>
                <a:chExt cx="508205" cy="600086"/>
              </a:xfrm>
              <a:grpFill/>
            </p:grpSpPr>
            <p:sp>
              <p:nvSpPr>
                <p:cNvPr id="4625" name="Freeform: Shape 4624">
                  <a:extLst>
                    <a:ext uri="{FF2B5EF4-FFF2-40B4-BE49-F238E27FC236}">
                      <a16:creationId xmlns:a16="http://schemas.microsoft.com/office/drawing/2014/main" id="{6250BF49-4C83-43BD-84E1-36E27A905E79}"/>
                    </a:ext>
                  </a:extLst>
                </p:cNvPr>
                <p:cNvSpPr/>
                <p:nvPr/>
              </p:nvSpPr>
              <p:spPr>
                <a:xfrm>
                  <a:off x="3018665" y="1942505"/>
                  <a:ext cx="496753" cy="586783"/>
                </a:xfrm>
                <a:custGeom>
                  <a:avLst/>
                  <a:gdLst>
                    <a:gd name="connsiteX0" fmla="*/ 496753 w 496753"/>
                    <a:gd name="connsiteY0" fmla="*/ 144912 h 586783"/>
                    <a:gd name="connsiteX1" fmla="*/ 496577 w 496753"/>
                    <a:gd name="connsiteY1" fmla="*/ 145353 h 586783"/>
                    <a:gd name="connsiteX2" fmla="*/ 327616 w 496753"/>
                    <a:gd name="connsiteY2" fmla="*/ 579560 h 586783"/>
                    <a:gd name="connsiteX3" fmla="*/ 324797 w 496753"/>
                    <a:gd name="connsiteY3" fmla="*/ 586784 h 586783"/>
                    <a:gd name="connsiteX4" fmla="*/ 321097 w 496753"/>
                    <a:gd name="connsiteY4" fmla="*/ 580001 h 586783"/>
                    <a:gd name="connsiteX5" fmla="*/ 1850 w 496753"/>
                    <a:gd name="connsiteY5" fmla="*/ 3347 h 586783"/>
                    <a:gd name="connsiteX6" fmla="*/ 0 w 496753"/>
                    <a:gd name="connsiteY6" fmla="*/ 0 h 586783"/>
                    <a:gd name="connsiteX7" fmla="*/ 3700 w 496753"/>
                    <a:gd name="connsiteY7" fmla="*/ 1057 h 586783"/>
                    <a:gd name="connsiteX8" fmla="*/ 491908 w 496753"/>
                    <a:gd name="connsiteY8" fmla="*/ 143503 h 586783"/>
                    <a:gd name="connsiteX9" fmla="*/ 496753 w 496753"/>
                    <a:gd name="connsiteY9" fmla="*/ 144912 h 586783"/>
                    <a:gd name="connsiteX10" fmla="*/ 486975 w 496753"/>
                    <a:gd name="connsiteY10" fmla="*/ 142093 h 586783"/>
                    <a:gd name="connsiteX11" fmla="*/ 2731 w 496753"/>
                    <a:gd name="connsiteY11" fmla="*/ 4052 h 586783"/>
                    <a:gd name="connsiteX12" fmla="*/ 4581 w 496753"/>
                    <a:gd name="connsiteY12" fmla="*/ 1762 h 586783"/>
                    <a:gd name="connsiteX13" fmla="*/ 327440 w 496753"/>
                    <a:gd name="connsiteY13" fmla="*/ 576389 h 586783"/>
                    <a:gd name="connsiteX14" fmla="*/ 320921 w 496753"/>
                    <a:gd name="connsiteY14" fmla="*/ 576830 h 586783"/>
                    <a:gd name="connsiteX15" fmla="*/ 486975 w 496753"/>
                    <a:gd name="connsiteY15" fmla="*/ 142093 h 58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6753" h="586783">
                      <a:moveTo>
                        <a:pt x="496753" y="144912"/>
                      </a:moveTo>
                      <a:lnTo>
                        <a:pt x="496577" y="145353"/>
                      </a:lnTo>
                      <a:lnTo>
                        <a:pt x="327616" y="579560"/>
                      </a:lnTo>
                      <a:lnTo>
                        <a:pt x="324797" y="586784"/>
                      </a:lnTo>
                      <a:lnTo>
                        <a:pt x="321097" y="580001"/>
                      </a:lnTo>
                      <a:lnTo>
                        <a:pt x="1850" y="3347"/>
                      </a:lnTo>
                      <a:lnTo>
                        <a:pt x="0" y="0"/>
                      </a:lnTo>
                      <a:lnTo>
                        <a:pt x="3700" y="1057"/>
                      </a:lnTo>
                      <a:lnTo>
                        <a:pt x="491908" y="143503"/>
                      </a:lnTo>
                      <a:lnTo>
                        <a:pt x="496753" y="144912"/>
                      </a:lnTo>
                      <a:close/>
                      <a:moveTo>
                        <a:pt x="486975" y="142093"/>
                      </a:moveTo>
                      <a:lnTo>
                        <a:pt x="2731" y="4052"/>
                      </a:lnTo>
                      <a:lnTo>
                        <a:pt x="4581" y="1762"/>
                      </a:lnTo>
                      <a:lnTo>
                        <a:pt x="327440" y="576389"/>
                      </a:lnTo>
                      <a:lnTo>
                        <a:pt x="320921" y="576830"/>
                      </a:lnTo>
                      <a:lnTo>
                        <a:pt x="486975" y="142093"/>
                      </a:lnTo>
                      <a:close/>
                    </a:path>
                  </a:pathLst>
                </a:custGeom>
                <a:grpFill/>
                <a:ln w="8809" cap="flat">
                  <a:noFill/>
                  <a:prstDash val="solid"/>
                  <a:miter/>
                </a:ln>
              </p:spPr>
              <p:txBody>
                <a:bodyPr rtlCol="0" anchor="ctr"/>
                <a:lstStyle/>
                <a:p>
                  <a:endParaRPr lang="en-US" sz="2400"/>
                </a:p>
              </p:txBody>
            </p:sp>
            <p:sp>
              <p:nvSpPr>
                <p:cNvPr id="4626" name="Freeform: Shape 4625">
                  <a:extLst>
                    <a:ext uri="{FF2B5EF4-FFF2-40B4-BE49-F238E27FC236}">
                      <a16:creationId xmlns:a16="http://schemas.microsoft.com/office/drawing/2014/main" id="{5A2F69F8-5B64-4FE3-8754-F3057E0D9232}"/>
                    </a:ext>
                  </a:extLst>
                </p:cNvPr>
                <p:cNvSpPr/>
                <p:nvPr/>
              </p:nvSpPr>
              <p:spPr>
                <a:xfrm>
                  <a:off x="3011705" y="1937043"/>
                  <a:ext cx="508205" cy="600086"/>
                </a:xfrm>
                <a:custGeom>
                  <a:avLst/>
                  <a:gdLst>
                    <a:gd name="connsiteX0" fmla="*/ 332373 w 508205"/>
                    <a:gd name="connsiteY0" fmla="*/ 600086 h 600086"/>
                    <a:gd name="connsiteX1" fmla="*/ 324533 w 508205"/>
                    <a:gd name="connsiteY1" fmla="*/ 585991 h 600086"/>
                    <a:gd name="connsiteX2" fmla="*/ 322859 w 508205"/>
                    <a:gd name="connsiteY2" fmla="*/ 586079 h 600086"/>
                    <a:gd name="connsiteX3" fmla="*/ 323564 w 508205"/>
                    <a:gd name="connsiteY3" fmla="*/ 584230 h 600086"/>
                    <a:gd name="connsiteX4" fmla="*/ 6871 w 508205"/>
                    <a:gd name="connsiteY4" fmla="*/ 12245 h 600086"/>
                    <a:gd name="connsiteX5" fmla="*/ 3964 w 508205"/>
                    <a:gd name="connsiteY5" fmla="*/ 11452 h 600086"/>
                    <a:gd name="connsiteX6" fmla="*/ 5374 w 508205"/>
                    <a:gd name="connsiteY6" fmla="*/ 9690 h 600086"/>
                    <a:gd name="connsiteX7" fmla="*/ 0 w 508205"/>
                    <a:gd name="connsiteY7" fmla="*/ 0 h 600086"/>
                    <a:gd name="connsiteX8" fmla="*/ 10571 w 508205"/>
                    <a:gd name="connsiteY8" fmla="*/ 3083 h 600086"/>
                    <a:gd name="connsiteX9" fmla="*/ 11980 w 508205"/>
                    <a:gd name="connsiteY9" fmla="*/ 1321 h 600086"/>
                    <a:gd name="connsiteX10" fmla="*/ 13478 w 508205"/>
                    <a:gd name="connsiteY10" fmla="*/ 3964 h 600086"/>
                    <a:gd name="connsiteX11" fmla="*/ 508206 w 508205"/>
                    <a:gd name="connsiteY11" fmla="*/ 148260 h 600086"/>
                    <a:gd name="connsiteX12" fmla="*/ 506708 w 508205"/>
                    <a:gd name="connsiteY12" fmla="*/ 152136 h 600086"/>
                    <a:gd name="connsiteX13" fmla="*/ 338980 w 508205"/>
                    <a:gd name="connsiteY13" fmla="*/ 583261 h 600086"/>
                    <a:gd name="connsiteX14" fmla="*/ 339949 w 508205"/>
                    <a:gd name="connsiteY14" fmla="*/ 585022 h 600086"/>
                    <a:gd name="connsiteX15" fmla="*/ 338187 w 508205"/>
                    <a:gd name="connsiteY15" fmla="*/ 585110 h 600086"/>
                    <a:gd name="connsiteX16" fmla="*/ 332373 w 508205"/>
                    <a:gd name="connsiteY16" fmla="*/ 600086 h 600086"/>
                    <a:gd name="connsiteX17" fmla="*/ 292819 w 508205"/>
                    <a:gd name="connsiteY17" fmla="*/ 514813 h 600086"/>
                    <a:gd name="connsiteX18" fmla="*/ 326647 w 508205"/>
                    <a:gd name="connsiteY18" fmla="*/ 575949 h 600086"/>
                    <a:gd name="connsiteX19" fmla="*/ 326823 w 508205"/>
                    <a:gd name="connsiteY19" fmla="*/ 575420 h 600086"/>
                    <a:gd name="connsiteX20" fmla="*/ 292819 w 508205"/>
                    <a:gd name="connsiteY20" fmla="*/ 514813 h 600086"/>
                    <a:gd name="connsiteX21" fmla="*/ 334311 w 508205"/>
                    <a:gd name="connsiteY21" fmla="*/ 574892 h 600086"/>
                    <a:gd name="connsiteX22" fmla="*/ 334663 w 508205"/>
                    <a:gd name="connsiteY22" fmla="*/ 575508 h 600086"/>
                    <a:gd name="connsiteX23" fmla="*/ 499220 w 508205"/>
                    <a:gd name="connsiteY23" fmla="*/ 152576 h 600086"/>
                    <a:gd name="connsiteX24" fmla="*/ 495961 w 508205"/>
                    <a:gd name="connsiteY24" fmla="*/ 151607 h 600086"/>
                    <a:gd name="connsiteX25" fmla="*/ 334311 w 508205"/>
                    <a:gd name="connsiteY25" fmla="*/ 574892 h 600086"/>
                    <a:gd name="connsiteX26" fmla="*/ 20349 w 508205"/>
                    <a:gd name="connsiteY26" fmla="*/ 16033 h 600086"/>
                    <a:gd name="connsiteX27" fmla="*/ 329994 w 508205"/>
                    <a:gd name="connsiteY27" fmla="*/ 567228 h 600086"/>
                    <a:gd name="connsiteX28" fmla="*/ 489442 w 508205"/>
                    <a:gd name="connsiteY28" fmla="*/ 149757 h 600086"/>
                    <a:gd name="connsiteX29" fmla="*/ 20349 w 508205"/>
                    <a:gd name="connsiteY29" fmla="*/ 16033 h 600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8205" h="600086">
                      <a:moveTo>
                        <a:pt x="332373" y="600086"/>
                      </a:moveTo>
                      <a:lnTo>
                        <a:pt x="324533" y="585991"/>
                      </a:lnTo>
                      <a:lnTo>
                        <a:pt x="322859" y="586079"/>
                      </a:lnTo>
                      <a:lnTo>
                        <a:pt x="323564" y="584230"/>
                      </a:lnTo>
                      <a:lnTo>
                        <a:pt x="6871" y="12245"/>
                      </a:lnTo>
                      <a:lnTo>
                        <a:pt x="3964" y="11452"/>
                      </a:lnTo>
                      <a:lnTo>
                        <a:pt x="5374" y="9690"/>
                      </a:lnTo>
                      <a:lnTo>
                        <a:pt x="0" y="0"/>
                      </a:lnTo>
                      <a:lnTo>
                        <a:pt x="10571" y="3083"/>
                      </a:lnTo>
                      <a:lnTo>
                        <a:pt x="11980" y="1321"/>
                      </a:lnTo>
                      <a:lnTo>
                        <a:pt x="13478" y="3964"/>
                      </a:lnTo>
                      <a:lnTo>
                        <a:pt x="508206" y="148260"/>
                      </a:lnTo>
                      <a:lnTo>
                        <a:pt x="506708" y="152136"/>
                      </a:lnTo>
                      <a:lnTo>
                        <a:pt x="338980" y="583261"/>
                      </a:lnTo>
                      <a:lnTo>
                        <a:pt x="339949" y="585022"/>
                      </a:lnTo>
                      <a:lnTo>
                        <a:pt x="338187" y="585110"/>
                      </a:lnTo>
                      <a:lnTo>
                        <a:pt x="332373" y="600086"/>
                      </a:lnTo>
                      <a:close/>
                      <a:moveTo>
                        <a:pt x="292819" y="514813"/>
                      </a:moveTo>
                      <a:lnTo>
                        <a:pt x="326647" y="575949"/>
                      </a:lnTo>
                      <a:lnTo>
                        <a:pt x="326823" y="575420"/>
                      </a:lnTo>
                      <a:lnTo>
                        <a:pt x="292819" y="514813"/>
                      </a:lnTo>
                      <a:close/>
                      <a:moveTo>
                        <a:pt x="334311" y="574892"/>
                      </a:moveTo>
                      <a:lnTo>
                        <a:pt x="334663" y="575508"/>
                      </a:lnTo>
                      <a:lnTo>
                        <a:pt x="499220" y="152576"/>
                      </a:lnTo>
                      <a:lnTo>
                        <a:pt x="495961" y="151607"/>
                      </a:lnTo>
                      <a:lnTo>
                        <a:pt x="334311" y="574892"/>
                      </a:lnTo>
                      <a:close/>
                      <a:moveTo>
                        <a:pt x="20349" y="16033"/>
                      </a:moveTo>
                      <a:lnTo>
                        <a:pt x="329994" y="567228"/>
                      </a:lnTo>
                      <a:lnTo>
                        <a:pt x="489442" y="149757"/>
                      </a:lnTo>
                      <a:lnTo>
                        <a:pt x="20349" y="16033"/>
                      </a:lnTo>
                      <a:close/>
                    </a:path>
                  </a:pathLst>
                </a:custGeom>
                <a:grpFill/>
                <a:ln w="8809" cap="flat">
                  <a:noFill/>
                  <a:prstDash val="solid"/>
                  <a:miter/>
                </a:ln>
              </p:spPr>
              <p:txBody>
                <a:bodyPr rtlCol="0" anchor="ctr"/>
                <a:lstStyle/>
                <a:p>
                  <a:endParaRPr lang="en-US" sz="2400"/>
                </a:p>
              </p:txBody>
            </p:sp>
          </p:grpSp>
          <p:grpSp>
            <p:nvGrpSpPr>
              <p:cNvPr id="4627" name="Graphic 4229">
                <a:extLst>
                  <a:ext uri="{FF2B5EF4-FFF2-40B4-BE49-F238E27FC236}">
                    <a16:creationId xmlns:a16="http://schemas.microsoft.com/office/drawing/2014/main" id="{78B44860-C74F-4724-A5FC-669C318DC020}"/>
                  </a:ext>
                </a:extLst>
              </p:cNvPr>
              <p:cNvGrpSpPr/>
              <p:nvPr/>
            </p:nvGrpSpPr>
            <p:grpSpPr>
              <a:xfrm>
                <a:off x="2590711" y="2643369"/>
                <a:ext cx="639815" cy="415003"/>
                <a:chOff x="2590711" y="2643369"/>
                <a:chExt cx="639815" cy="415003"/>
              </a:xfrm>
              <a:grpFill/>
            </p:grpSpPr>
            <p:sp>
              <p:nvSpPr>
                <p:cNvPr id="4628" name="Freeform: Shape 4627">
                  <a:extLst>
                    <a:ext uri="{FF2B5EF4-FFF2-40B4-BE49-F238E27FC236}">
                      <a16:creationId xmlns:a16="http://schemas.microsoft.com/office/drawing/2014/main" id="{C80EAC26-B958-4DCA-A65A-843027C5D148}"/>
                    </a:ext>
                  </a:extLst>
                </p:cNvPr>
                <p:cNvSpPr/>
                <p:nvPr/>
              </p:nvSpPr>
              <p:spPr>
                <a:xfrm>
                  <a:off x="2604630" y="2649799"/>
                  <a:ext cx="621404" cy="403111"/>
                </a:xfrm>
                <a:custGeom>
                  <a:avLst/>
                  <a:gdLst>
                    <a:gd name="connsiteX0" fmla="*/ 617792 w 621404"/>
                    <a:gd name="connsiteY0" fmla="*/ 145529 h 403111"/>
                    <a:gd name="connsiteX1" fmla="*/ 11804 w 621404"/>
                    <a:gd name="connsiteY1" fmla="*/ 8809 h 403111"/>
                    <a:gd name="connsiteX2" fmla="*/ 14359 w 621404"/>
                    <a:gd name="connsiteY2" fmla="*/ 3436 h 403111"/>
                    <a:gd name="connsiteX3" fmla="*/ 521243 w 621404"/>
                    <a:gd name="connsiteY3" fmla="*/ 400821 h 403111"/>
                    <a:gd name="connsiteX4" fmla="*/ 519834 w 621404"/>
                    <a:gd name="connsiteY4" fmla="*/ 401261 h 403111"/>
                    <a:gd name="connsiteX5" fmla="*/ 617792 w 621404"/>
                    <a:gd name="connsiteY5" fmla="*/ 145529 h 403111"/>
                    <a:gd name="connsiteX6" fmla="*/ 621404 w 621404"/>
                    <a:gd name="connsiteY6" fmla="*/ 136015 h 403111"/>
                    <a:gd name="connsiteX7" fmla="*/ 521507 w 621404"/>
                    <a:gd name="connsiteY7" fmla="*/ 401966 h 403111"/>
                    <a:gd name="connsiteX8" fmla="*/ 521067 w 621404"/>
                    <a:gd name="connsiteY8" fmla="*/ 403111 h 403111"/>
                    <a:gd name="connsiteX9" fmla="*/ 520098 w 621404"/>
                    <a:gd name="connsiteY9" fmla="*/ 402319 h 403111"/>
                    <a:gd name="connsiteX10" fmla="*/ 10571 w 621404"/>
                    <a:gd name="connsiteY10" fmla="*/ 8193 h 403111"/>
                    <a:gd name="connsiteX11" fmla="*/ 0 w 621404"/>
                    <a:gd name="connsiteY11" fmla="*/ 0 h 403111"/>
                    <a:gd name="connsiteX12" fmla="*/ 13126 w 621404"/>
                    <a:gd name="connsiteY12" fmla="*/ 2907 h 403111"/>
                    <a:gd name="connsiteX13" fmla="*/ 621404 w 621404"/>
                    <a:gd name="connsiteY13" fmla="*/ 136015 h 40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1404" h="403111">
                      <a:moveTo>
                        <a:pt x="617792" y="145529"/>
                      </a:moveTo>
                      <a:lnTo>
                        <a:pt x="11804" y="8809"/>
                      </a:lnTo>
                      <a:lnTo>
                        <a:pt x="14359" y="3436"/>
                      </a:lnTo>
                      <a:lnTo>
                        <a:pt x="521243" y="400821"/>
                      </a:lnTo>
                      <a:lnTo>
                        <a:pt x="519834" y="401261"/>
                      </a:lnTo>
                      <a:lnTo>
                        <a:pt x="617792" y="145529"/>
                      </a:lnTo>
                      <a:close/>
                      <a:moveTo>
                        <a:pt x="621404" y="136015"/>
                      </a:moveTo>
                      <a:lnTo>
                        <a:pt x="521507" y="401966"/>
                      </a:lnTo>
                      <a:lnTo>
                        <a:pt x="521067" y="403111"/>
                      </a:lnTo>
                      <a:lnTo>
                        <a:pt x="520098" y="402319"/>
                      </a:lnTo>
                      <a:lnTo>
                        <a:pt x="10571" y="8193"/>
                      </a:lnTo>
                      <a:lnTo>
                        <a:pt x="0" y="0"/>
                      </a:lnTo>
                      <a:lnTo>
                        <a:pt x="13126" y="2907"/>
                      </a:lnTo>
                      <a:lnTo>
                        <a:pt x="621404" y="136015"/>
                      </a:lnTo>
                      <a:close/>
                    </a:path>
                  </a:pathLst>
                </a:custGeom>
                <a:grpFill/>
                <a:ln w="8809" cap="flat">
                  <a:noFill/>
                  <a:prstDash val="solid"/>
                  <a:miter/>
                </a:ln>
              </p:spPr>
              <p:txBody>
                <a:bodyPr rtlCol="0" anchor="ctr"/>
                <a:lstStyle/>
                <a:p>
                  <a:endParaRPr lang="en-US" sz="2400"/>
                </a:p>
              </p:txBody>
            </p:sp>
            <p:sp>
              <p:nvSpPr>
                <p:cNvPr id="4629" name="Freeform: Shape 4628">
                  <a:extLst>
                    <a:ext uri="{FF2B5EF4-FFF2-40B4-BE49-F238E27FC236}">
                      <a16:creationId xmlns:a16="http://schemas.microsoft.com/office/drawing/2014/main" id="{B0AFF119-44A0-4DE4-B80B-07C2FFA75C19}"/>
                    </a:ext>
                  </a:extLst>
                </p:cNvPr>
                <p:cNvSpPr/>
                <p:nvPr/>
              </p:nvSpPr>
              <p:spPr>
                <a:xfrm>
                  <a:off x="2590711" y="2643369"/>
                  <a:ext cx="639815" cy="415003"/>
                </a:xfrm>
                <a:custGeom>
                  <a:avLst/>
                  <a:gdLst>
                    <a:gd name="connsiteX0" fmla="*/ 536571 w 639815"/>
                    <a:gd name="connsiteY0" fmla="*/ 415004 h 415003"/>
                    <a:gd name="connsiteX1" fmla="*/ 532255 w 639815"/>
                    <a:gd name="connsiteY1" fmla="*/ 411656 h 415003"/>
                    <a:gd name="connsiteX2" fmla="*/ 528202 w 639815"/>
                    <a:gd name="connsiteY2" fmla="*/ 412801 h 415003"/>
                    <a:gd name="connsiteX3" fmla="*/ 529436 w 639815"/>
                    <a:gd name="connsiteY3" fmla="*/ 409542 h 415003"/>
                    <a:gd name="connsiteX4" fmla="*/ 23609 w 639815"/>
                    <a:gd name="connsiteY4" fmla="*/ 18235 h 415003"/>
                    <a:gd name="connsiteX5" fmla="*/ 20878 w 639815"/>
                    <a:gd name="connsiteY5" fmla="*/ 17619 h 415003"/>
                    <a:gd name="connsiteX6" fmla="*/ 21406 w 639815"/>
                    <a:gd name="connsiteY6" fmla="*/ 16561 h 415003"/>
                    <a:gd name="connsiteX7" fmla="*/ 0 w 639815"/>
                    <a:gd name="connsiteY7" fmla="*/ 0 h 415003"/>
                    <a:gd name="connsiteX8" fmla="*/ 26428 w 639815"/>
                    <a:gd name="connsiteY8" fmla="*/ 5814 h 415003"/>
                    <a:gd name="connsiteX9" fmla="*/ 26956 w 639815"/>
                    <a:gd name="connsiteY9" fmla="*/ 4669 h 415003"/>
                    <a:gd name="connsiteX10" fmla="*/ 29159 w 639815"/>
                    <a:gd name="connsiteY10" fmla="*/ 6343 h 415003"/>
                    <a:gd name="connsiteX11" fmla="*/ 639816 w 639815"/>
                    <a:gd name="connsiteY11" fmla="*/ 139979 h 415003"/>
                    <a:gd name="connsiteX12" fmla="*/ 539655 w 639815"/>
                    <a:gd name="connsiteY12" fmla="*/ 406635 h 415003"/>
                    <a:gd name="connsiteX13" fmla="*/ 542386 w 639815"/>
                    <a:gd name="connsiteY13" fmla="*/ 408837 h 415003"/>
                    <a:gd name="connsiteX14" fmla="*/ 538421 w 639815"/>
                    <a:gd name="connsiteY14" fmla="*/ 409983 h 415003"/>
                    <a:gd name="connsiteX15" fmla="*/ 536571 w 639815"/>
                    <a:gd name="connsiteY15" fmla="*/ 415004 h 415003"/>
                    <a:gd name="connsiteX16" fmla="*/ 52679 w 639815"/>
                    <a:gd name="connsiteY16" fmla="*/ 24754 h 415003"/>
                    <a:gd name="connsiteX17" fmla="*/ 532607 w 639815"/>
                    <a:gd name="connsiteY17" fmla="*/ 401085 h 415003"/>
                    <a:gd name="connsiteX18" fmla="*/ 627130 w 639815"/>
                    <a:gd name="connsiteY18" fmla="*/ 154426 h 415003"/>
                    <a:gd name="connsiteX19" fmla="*/ 52679 w 639815"/>
                    <a:gd name="connsiteY19" fmla="*/ 24754 h 415003"/>
                    <a:gd name="connsiteX20" fmla="*/ 130729 w 639815"/>
                    <a:gd name="connsiteY20" fmla="*/ 35413 h 415003"/>
                    <a:gd name="connsiteX21" fmla="*/ 629685 w 639815"/>
                    <a:gd name="connsiteY21" fmla="*/ 147995 h 415003"/>
                    <a:gd name="connsiteX22" fmla="*/ 630918 w 639815"/>
                    <a:gd name="connsiteY22" fmla="*/ 144824 h 415003"/>
                    <a:gd name="connsiteX23" fmla="*/ 130729 w 639815"/>
                    <a:gd name="connsiteY23" fmla="*/ 35413 h 4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39815" h="415003">
                      <a:moveTo>
                        <a:pt x="536571" y="415004"/>
                      </a:moveTo>
                      <a:lnTo>
                        <a:pt x="532255" y="411656"/>
                      </a:lnTo>
                      <a:lnTo>
                        <a:pt x="528202" y="412801"/>
                      </a:lnTo>
                      <a:lnTo>
                        <a:pt x="529436" y="409542"/>
                      </a:lnTo>
                      <a:lnTo>
                        <a:pt x="23609" y="18235"/>
                      </a:lnTo>
                      <a:lnTo>
                        <a:pt x="20878" y="17619"/>
                      </a:lnTo>
                      <a:lnTo>
                        <a:pt x="21406" y="16561"/>
                      </a:lnTo>
                      <a:lnTo>
                        <a:pt x="0" y="0"/>
                      </a:lnTo>
                      <a:lnTo>
                        <a:pt x="26428" y="5814"/>
                      </a:lnTo>
                      <a:lnTo>
                        <a:pt x="26956" y="4669"/>
                      </a:lnTo>
                      <a:lnTo>
                        <a:pt x="29159" y="6343"/>
                      </a:lnTo>
                      <a:lnTo>
                        <a:pt x="639816" y="139979"/>
                      </a:lnTo>
                      <a:lnTo>
                        <a:pt x="539655" y="406635"/>
                      </a:lnTo>
                      <a:lnTo>
                        <a:pt x="542386" y="408837"/>
                      </a:lnTo>
                      <a:lnTo>
                        <a:pt x="538421" y="409983"/>
                      </a:lnTo>
                      <a:lnTo>
                        <a:pt x="536571" y="415004"/>
                      </a:lnTo>
                      <a:close/>
                      <a:moveTo>
                        <a:pt x="52679" y="24754"/>
                      </a:moveTo>
                      <a:lnTo>
                        <a:pt x="532607" y="401085"/>
                      </a:lnTo>
                      <a:lnTo>
                        <a:pt x="627130" y="154426"/>
                      </a:lnTo>
                      <a:lnTo>
                        <a:pt x="52679" y="24754"/>
                      </a:lnTo>
                      <a:close/>
                      <a:moveTo>
                        <a:pt x="130729" y="35413"/>
                      </a:moveTo>
                      <a:lnTo>
                        <a:pt x="629685" y="147995"/>
                      </a:lnTo>
                      <a:lnTo>
                        <a:pt x="630918" y="144824"/>
                      </a:lnTo>
                      <a:lnTo>
                        <a:pt x="130729" y="35413"/>
                      </a:lnTo>
                      <a:close/>
                    </a:path>
                  </a:pathLst>
                </a:custGeom>
                <a:grpFill/>
                <a:ln w="8809" cap="flat">
                  <a:noFill/>
                  <a:prstDash val="solid"/>
                  <a:miter/>
                </a:ln>
              </p:spPr>
              <p:txBody>
                <a:bodyPr rtlCol="0" anchor="ctr"/>
                <a:lstStyle/>
                <a:p>
                  <a:endParaRPr lang="en-US" sz="2400"/>
                </a:p>
              </p:txBody>
            </p:sp>
          </p:grpSp>
          <p:grpSp>
            <p:nvGrpSpPr>
              <p:cNvPr id="4630" name="Graphic 4229">
                <a:extLst>
                  <a:ext uri="{FF2B5EF4-FFF2-40B4-BE49-F238E27FC236}">
                    <a16:creationId xmlns:a16="http://schemas.microsoft.com/office/drawing/2014/main" id="{78B44860-C74F-4724-A5FC-669C318DC020}"/>
                  </a:ext>
                </a:extLst>
              </p:cNvPr>
              <p:cNvGrpSpPr/>
              <p:nvPr/>
            </p:nvGrpSpPr>
            <p:grpSpPr>
              <a:xfrm>
                <a:off x="2779582" y="2492819"/>
                <a:ext cx="588281" cy="419672"/>
                <a:chOff x="2779582" y="2492819"/>
                <a:chExt cx="588281" cy="419672"/>
              </a:xfrm>
              <a:grpFill/>
            </p:grpSpPr>
            <p:sp>
              <p:nvSpPr>
                <p:cNvPr id="4631" name="Freeform: Shape 4630">
                  <a:extLst>
                    <a:ext uri="{FF2B5EF4-FFF2-40B4-BE49-F238E27FC236}">
                      <a16:creationId xmlns:a16="http://schemas.microsoft.com/office/drawing/2014/main" id="{7B6B7248-A685-484B-A40D-302537329FC0}"/>
                    </a:ext>
                  </a:extLst>
                </p:cNvPr>
                <p:cNvSpPr/>
                <p:nvPr/>
              </p:nvSpPr>
              <p:spPr>
                <a:xfrm>
                  <a:off x="2787951" y="2498104"/>
                  <a:ext cx="574098" cy="409630"/>
                </a:xfrm>
                <a:custGeom>
                  <a:avLst/>
                  <a:gdLst>
                    <a:gd name="connsiteX0" fmla="*/ 568989 w 574098"/>
                    <a:gd name="connsiteY0" fmla="*/ 12069 h 409630"/>
                    <a:gd name="connsiteX1" fmla="*/ 8545 w 574098"/>
                    <a:gd name="connsiteY1" fmla="*/ 179797 h 409630"/>
                    <a:gd name="connsiteX2" fmla="*/ 9161 w 574098"/>
                    <a:gd name="connsiteY2" fmla="*/ 174247 h 409630"/>
                    <a:gd name="connsiteX3" fmla="*/ 403728 w 574098"/>
                    <a:gd name="connsiteY3" fmla="*/ 406106 h 409630"/>
                    <a:gd name="connsiteX4" fmla="*/ 401614 w 574098"/>
                    <a:gd name="connsiteY4" fmla="*/ 406811 h 409630"/>
                    <a:gd name="connsiteX5" fmla="*/ 568989 w 574098"/>
                    <a:gd name="connsiteY5" fmla="*/ 12069 h 409630"/>
                    <a:gd name="connsiteX6" fmla="*/ 574099 w 574098"/>
                    <a:gd name="connsiteY6" fmla="*/ 0 h 409630"/>
                    <a:gd name="connsiteX7" fmla="*/ 404344 w 574098"/>
                    <a:gd name="connsiteY7" fmla="*/ 408044 h 409630"/>
                    <a:gd name="connsiteX8" fmla="*/ 403728 w 574098"/>
                    <a:gd name="connsiteY8" fmla="*/ 409630 h 409630"/>
                    <a:gd name="connsiteX9" fmla="*/ 402230 w 574098"/>
                    <a:gd name="connsiteY9" fmla="*/ 408749 h 409630"/>
                    <a:gd name="connsiteX10" fmla="*/ 6078 w 574098"/>
                    <a:gd name="connsiteY10" fmla="*/ 179621 h 409630"/>
                    <a:gd name="connsiteX11" fmla="*/ 0 w 574098"/>
                    <a:gd name="connsiteY11" fmla="*/ 176097 h 409630"/>
                    <a:gd name="connsiteX12" fmla="*/ 6695 w 574098"/>
                    <a:gd name="connsiteY12" fmla="*/ 174071 h 409630"/>
                    <a:gd name="connsiteX13" fmla="*/ 574099 w 574098"/>
                    <a:gd name="connsiteY13" fmla="*/ 0 h 40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098" h="409630">
                      <a:moveTo>
                        <a:pt x="568989" y="12069"/>
                      </a:moveTo>
                      <a:lnTo>
                        <a:pt x="8545" y="179797"/>
                      </a:lnTo>
                      <a:lnTo>
                        <a:pt x="9161" y="174247"/>
                      </a:lnTo>
                      <a:lnTo>
                        <a:pt x="403728" y="406106"/>
                      </a:lnTo>
                      <a:lnTo>
                        <a:pt x="401614" y="406811"/>
                      </a:lnTo>
                      <a:lnTo>
                        <a:pt x="568989" y="12069"/>
                      </a:lnTo>
                      <a:close/>
                      <a:moveTo>
                        <a:pt x="574099" y="0"/>
                      </a:moveTo>
                      <a:lnTo>
                        <a:pt x="404344" y="408044"/>
                      </a:lnTo>
                      <a:lnTo>
                        <a:pt x="403728" y="409630"/>
                      </a:lnTo>
                      <a:lnTo>
                        <a:pt x="402230" y="408749"/>
                      </a:lnTo>
                      <a:lnTo>
                        <a:pt x="6078" y="179621"/>
                      </a:lnTo>
                      <a:lnTo>
                        <a:pt x="0" y="176097"/>
                      </a:lnTo>
                      <a:lnTo>
                        <a:pt x="6695" y="174071"/>
                      </a:lnTo>
                      <a:lnTo>
                        <a:pt x="574099" y="0"/>
                      </a:lnTo>
                      <a:close/>
                    </a:path>
                  </a:pathLst>
                </a:custGeom>
                <a:grpFill/>
                <a:ln w="8809" cap="flat">
                  <a:noFill/>
                  <a:prstDash val="solid"/>
                  <a:miter/>
                </a:ln>
              </p:spPr>
              <p:txBody>
                <a:bodyPr rtlCol="0" anchor="ctr"/>
                <a:lstStyle/>
                <a:p>
                  <a:endParaRPr lang="en-US" sz="2400"/>
                </a:p>
              </p:txBody>
            </p:sp>
            <p:sp>
              <p:nvSpPr>
                <p:cNvPr id="4632" name="Freeform: Shape 4631">
                  <a:extLst>
                    <a:ext uri="{FF2B5EF4-FFF2-40B4-BE49-F238E27FC236}">
                      <a16:creationId xmlns:a16="http://schemas.microsoft.com/office/drawing/2014/main" id="{E2045401-1DC5-4CD7-A3CE-CA5B2CE9F737}"/>
                    </a:ext>
                  </a:extLst>
                </p:cNvPr>
                <p:cNvSpPr/>
                <p:nvPr/>
              </p:nvSpPr>
              <p:spPr>
                <a:xfrm>
                  <a:off x="2779582" y="2492819"/>
                  <a:ext cx="588281" cy="419672"/>
                </a:xfrm>
                <a:custGeom>
                  <a:avLst/>
                  <a:gdLst>
                    <a:gd name="connsiteX0" fmla="*/ 413682 w 588281"/>
                    <a:gd name="connsiteY0" fmla="*/ 419673 h 419672"/>
                    <a:gd name="connsiteX1" fmla="*/ 407956 w 588281"/>
                    <a:gd name="connsiteY1" fmla="*/ 416325 h 419672"/>
                    <a:gd name="connsiteX2" fmla="*/ 403992 w 588281"/>
                    <a:gd name="connsiteY2" fmla="*/ 417647 h 419672"/>
                    <a:gd name="connsiteX3" fmla="*/ 405225 w 588281"/>
                    <a:gd name="connsiteY3" fmla="*/ 414739 h 419672"/>
                    <a:gd name="connsiteX4" fmla="*/ 15240 w 588281"/>
                    <a:gd name="connsiteY4" fmla="*/ 189135 h 419672"/>
                    <a:gd name="connsiteX5" fmla="*/ 12950 w 588281"/>
                    <a:gd name="connsiteY5" fmla="*/ 189839 h 419672"/>
                    <a:gd name="connsiteX6" fmla="*/ 13126 w 588281"/>
                    <a:gd name="connsiteY6" fmla="*/ 187989 h 419672"/>
                    <a:gd name="connsiteX7" fmla="*/ 0 w 588281"/>
                    <a:gd name="connsiteY7" fmla="*/ 180413 h 419672"/>
                    <a:gd name="connsiteX8" fmla="*/ 14535 w 588281"/>
                    <a:gd name="connsiteY8" fmla="*/ 175921 h 419672"/>
                    <a:gd name="connsiteX9" fmla="*/ 14799 w 588281"/>
                    <a:gd name="connsiteY9" fmla="*/ 174071 h 419672"/>
                    <a:gd name="connsiteX10" fmla="*/ 16826 w 588281"/>
                    <a:gd name="connsiteY10" fmla="*/ 175304 h 419672"/>
                    <a:gd name="connsiteX11" fmla="*/ 588282 w 588281"/>
                    <a:gd name="connsiteY11" fmla="*/ 0 h 419672"/>
                    <a:gd name="connsiteX12" fmla="*/ 417382 w 588281"/>
                    <a:gd name="connsiteY12" fmla="*/ 410775 h 419672"/>
                    <a:gd name="connsiteX13" fmla="*/ 420113 w 588281"/>
                    <a:gd name="connsiteY13" fmla="*/ 412361 h 419672"/>
                    <a:gd name="connsiteX14" fmla="*/ 416149 w 588281"/>
                    <a:gd name="connsiteY14" fmla="*/ 413682 h 419672"/>
                    <a:gd name="connsiteX15" fmla="*/ 413682 w 588281"/>
                    <a:gd name="connsiteY15" fmla="*/ 419673 h 419672"/>
                    <a:gd name="connsiteX16" fmla="*/ 31978 w 588281"/>
                    <a:gd name="connsiteY16" fmla="*/ 184202 h 419672"/>
                    <a:gd name="connsiteX17" fmla="*/ 409013 w 588281"/>
                    <a:gd name="connsiteY17" fmla="*/ 405754 h 419672"/>
                    <a:gd name="connsiteX18" fmla="*/ 571456 w 588281"/>
                    <a:gd name="connsiteY18" fmla="*/ 22728 h 419672"/>
                    <a:gd name="connsiteX19" fmla="*/ 31978 w 588281"/>
                    <a:gd name="connsiteY19" fmla="*/ 184202 h 419672"/>
                    <a:gd name="connsiteX20" fmla="*/ 576565 w 588281"/>
                    <a:gd name="connsiteY20" fmla="*/ 10571 h 419672"/>
                    <a:gd name="connsiteX21" fmla="*/ 106944 w 588281"/>
                    <a:gd name="connsiteY21" fmla="*/ 154691 h 419672"/>
                    <a:gd name="connsiteX22" fmla="*/ 574980 w 588281"/>
                    <a:gd name="connsiteY22" fmla="*/ 14623 h 419672"/>
                    <a:gd name="connsiteX23" fmla="*/ 576565 w 588281"/>
                    <a:gd name="connsiteY23" fmla="*/ 10571 h 41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8281" h="419672">
                      <a:moveTo>
                        <a:pt x="413682" y="419673"/>
                      </a:moveTo>
                      <a:lnTo>
                        <a:pt x="407956" y="416325"/>
                      </a:lnTo>
                      <a:lnTo>
                        <a:pt x="403992" y="417647"/>
                      </a:lnTo>
                      <a:lnTo>
                        <a:pt x="405225" y="414739"/>
                      </a:lnTo>
                      <a:lnTo>
                        <a:pt x="15240" y="189135"/>
                      </a:lnTo>
                      <a:lnTo>
                        <a:pt x="12950" y="189839"/>
                      </a:lnTo>
                      <a:lnTo>
                        <a:pt x="13126" y="187989"/>
                      </a:lnTo>
                      <a:lnTo>
                        <a:pt x="0" y="180413"/>
                      </a:lnTo>
                      <a:lnTo>
                        <a:pt x="14535" y="175921"/>
                      </a:lnTo>
                      <a:lnTo>
                        <a:pt x="14799" y="174071"/>
                      </a:lnTo>
                      <a:lnTo>
                        <a:pt x="16826" y="175304"/>
                      </a:lnTo>
                      <a:lnTo>
                        <a:pt x="588282" y="0"/>
                      </a:lnTo>
                      <a:lnTo>
                        <a:pt x="417382" y="410775"/>
                      </a:lnTo>
                      <a:lnTo>
                        <a:pt x="420113" y="412361"/>
                      </a:lnTo>
                      <a:lnTo>
                        <a:pt x="416149" y="413682"/>
                      </a:lnTo>
                      <a:lnTo>
                        <a:pt x="413682" y="419673"/>
                      </a:lnTo>
                      <a:close/>
                      <a:moveTo>
                        <a:pt x="31978" y="184202"/>
                      </a:moveTo>
                      <a:lnTo>
                        <a:pt x="409013" y="405754"/>
                      </a:lnTo>
                      <a:lnTo>
                        <a:pt x="571456" y="22728"/>
                      </a:lnTo>
                      <a:lnTo>
                        <a:pt x="31978" y="184202"/>
                      </a:lnTo>
                      <a:close/>
                      <a:moveTo>
                        <a:pt x="576565" y="10571"/>
                      </a:moveTo>
                      <a:lnTo>
                        <a:pt x="106944" y="154691"/>
                      </a:lnTo>
                      <a:lnTo>
                        <a:pt x="574980" y="14623"/>
                      </a:lnTo>
                      <a:lnTo>
                        <a:pt x="576565" y="10571"/>
                      </a:lnTo>
                      <a:close/>
                    </a:path>
                  </a:pathLst>
                </a:custGeom>
                <a:grpFill/>
                <a:ln w="8809" cap="flat">
                  <a:noFill/>
                  <a:prstDash val="solid"/>
                  <a:miter/>
                </a:ln>
              </p:spPr>
              <p:txBody>
                <a:bodyPr rtlCol="0" anchor="ctr"/>
                <a:lstStyle/>
                <a:p>
                  <a:endParaRPr lang="en-US" sz="2400"/>
                </a:p>
              </p:txBody>
            </p:sp>
          </p:grpSp>
          <p:grpSp>
            <p:nvGrpSpPr>
              <p:cNvPr id="4633" name="Graphic 4229">
                <a:extLst>
                  <a:ext uri="{FF2B5EF4-FFF2-40B4-BE49-F238E27FC236}">
                    <a16:creationId xmlns:a16="http://schemas.microsoft.com/office/drawing/2014/main" id="{78B44860-C74F-4724-A5FC-669C318DC020}"/>
                  </a:ext>
                </a:extLst>
              </p:cNvPr>
              <p:cNvGrpSpPr/>
              <p:nvPr/>
            </p:nvGrpSpPr>
            <p:grpSpPr>
              <a:xfrm>
                <a:off x="2581550" y="3042956"/>
                <a:ext cx="554630" cy="372983"/>
                <a:chOff x="2581550" y="3042956"/>
                <a:chExt cx="554630" cy="372983"/>
              </a:xfrm>
              <a:grpFill/>
            </p:grpSpPr>
            <p:sp>
              <p:nvSpPr>
                <p:cNvPr id="4634" name="Freeform: Shape 4633">
                  <a:extLst>
                    <a:ext uri="{FF2B5EF4-FFF2-40B4-BE49-F238E27FC236}">
                      <a16:creationId xmlns:a16="http://schemas.microsoft.com/office/drawing/2014/main" id="{424CDBF3-A818-4703-AB49-61FC910212C0}"/>
                    </a:ext>
                  </a:extLst>
                </p:cNvPr>
                <p:cNvSpPr/>
                <p:nvPr/>
              </p:nvSpPr>
              <p:spPr>
                <a:xfrm>
                  <a:off x="2590095" y="3047449"/>
                  <a:ext cx="540888" cy="362764"/>
                </a:xfrm>
                <a:custGeom>
                  <a:avLst/>
                  <a:gdLst>
                    <a:gd name="connsiteX0" fmla="*/ 378357 w 540888"/>
                    <a:gd name="connsiteY0" fmla="*/ 355629 h 362764"/>
                    <a:gd name="connsiteX1" fmla="*/ 531815 w 540888"/>
                    <a:gd name="connsiteY1" fmla="*/ 2467 h 362764"/>
                    <a:gd name="connsiteX2" fmla="*/ 535338 w 540888"/>
                    <a:gd name="connsiteY2" fmla="*/ 7576 h 362764"/>
                    <a:gd name="connsiteX3" fmla="*/ 4581 w 540888"/>
                    <a:gd name="connsiteY3" fmla="*/ 20261 h 362764"/>
                    <a:gd name="connsiteX4" fmla="*/ 5726 w 540888"/>
                    <a:gd name="connsiteY4" fmla="*/ 17090 h 362764"/>
                    <a:gd name="connsiteX5" fmla="*/ 378357 w 540888"/>
                    <a:gd name="connsiteY5" fmla="*/ 355629 h 362764"/>
                    <a:gd name="connsiteX6" fmla="*/ 386286 w 540888"/>
                    <a:gd name="connsiteY6" fmla="*/ 362765 h 362764"/>
                    <a:gd name="connsiteX7" fmla="*/ 3348 w 540888"/>
                    <a:gd name="connsiteY7" fmla="*/ 19821 h 362764"/>
                    <a:gd name="connsiteX8" fmla="*/ 0 w 540888"/>
                    <a:gd name="connsiteY8" fmla="*/ 16826 h 362764"/>
                    <a:gd name="connsiteX9" fmla="*/ 4493 w 540888"/>
                    <a:gd name="connsiteY9" fmla="*/ 16650 h 362764"/>
                    <a:gd name="connsiteX10" fmla="*/ 535162 w 540888"/>
                    <a:gd name="connsiteY10" fmla="*/ 176 h 362764"/>
                    <a:gd name="connsiteX11" fmla="*/ 540888 w 540888"/>
                    <a:gd name="connsiteY11" fmla="*/ 0 h 362764"/>
                    <a:gd name="connsiteX12" fmla="*/ 538598 w 540888"/>
                    <a:gd name="connsiteY12" fmla="*/ 5286 h 362764"/>
                    <a:gd name="connsiteX13" fmla="*/ 386286 w 540888"/>
                    <a:gd name="connsiteY13" fmla="*/ 362765 h 36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0888" h="362764">
                      <a:moveTo>
                        <a:pt x="378357" y="355629"/>
                      </a:moveTo>
                      <a:lnTo>
                        <a:pt x="531815" y="2467"/>
                      </a:lnTo>
                      <a:lnTo>
                        <a:pt x="535338" y="7576"/>
                      </a:lnTo>
                      <a:lnTo>
                        <a:pt x="4581" y="20261"/>
                      </a:lnTo>
                      <a:lnTo>
                        <a:pt x="5726" y="17090"/>
                      </a:lnTo>
                      <a:lnTo>
                        <a:pt x="378357" y="355629"/>
                      </a:lnTo>
                      <a:close/>
                      <a:moveTo>
                        <a:pt x="386286" y="362765"/>
                      </a:moveTo>
                      <a:lnTo>
                        <a:pt x="3348" y="19821"/>
                      </a:lnTo>
                      <a:lnTo>
                        <a:pt x="0" y="16826"/>
                      </a:lnTo>
                      <a:lnTo>
                        <a:pt x="4493" y="16650"/>
                      </a:lnTo>
                      <a:lnTo>
                        <a:pt x="535162" y="176"/>
                      </a:lnTo>
                      <a:lnTo>
                        <a:pt x="540888" y="0"/>
                      </a:lnTo>
                      <a:lnTo>
                        <a:pt x="538598" y="5286"/>
                      </a:lnTo>
                      <a:lnTo>
                        <a:pt x="386286" y="362765"/>
                      </a:lnTo>
                      <a:close/>
                    </a:path>
                  </a:pathLst>
                </a:custGeom>
                <a:grpFill/>
                <a:ln w="8809" cap="flat">
                  <a:noFill/>
                  <a:prstDash val="solid"/>
                  <a:miter/>
                </a:ln>
              </p:spPr>
              <p:txBody>
                <a:bodyPr rtlCol="0" anchor="ctr"/>
                <a:lstStyle/>
                <a:p>
                  <a:endParaRPr lang="en-US" sz="2400"/>
                </a:p>
              </p:txBody>
            </p:sp>
            <p:sp>
              <p:nvSpPr>
                <p:cNvPr id="4635" name="Freeform: Shape 4634">
                  <a:extLst>
                    <a:ext uri="{FF2B5EF4-FFF2-40B4-BE49-F238E27FC236}">
                      <a16:creationId xmlns:a16="http://schemas.microsoft.com/office/drawing/2014/main" id="{AABE1D25-8572-46F9-A220-BE1BB142DFE9}"/>
                    </a:ext>
                  </a:extLst>
                </p:cNvPr>
                <p:cNvSpPr/>
                <p:nvPr/>
              </p:nvSpPr>
              <p:spPr>
                <a:xfrm>
                  <a:off x="2581550" y="3042956"/>
                  <a:ext cx="554630" cy="372983"/>
                </a:xfrm>
                <a:custGeom>
                  <a:avLst/>
                  <a:gdLst>
                    <a:gd name="connsiteX0" fmla="*/ 396152 w 554630"/>
                    <a:gd name="connsiteY0" fmla="*/ 372984 h 372983"/>
                    <a:gd name="connsiteX1" fmla="*/ 392628 w 554630"/>
                    <a:gd name="connsiteY1" fmla="*/ 369812 h 372983"/>
                    <a:gd name="connsiteX2" fmla="*/ 11188 w 554630"/>
                    <a:gd name="connsiteY2" fmla="*/ 28278 h 372983"/>
                    <a:gd name="connsiteX3" fmla="*/ 8281 w 554630"/>
                    <a:gd name="connsiteY3" fmla="*/ 28366 h 372983"/>
                    <a:gd name="connsiteX4" fmla="*/ 8986 w 554630"/>
                    <a:gd name="connsiteY4" fmla="*/ 26340 h 372983"/>
                    <a:gd name="connsiteX5" fmla="*/ 0 w 554630"/>
                    <a:gd name="connsiteY5" fmla="*/ 18235 h 372983"/>
                    <a:gd name="connsiteX6" fmla="*/ 12157 w 554630"/>
                    <a:gd name="connsiteY6" fmla="*/ 17883 h 372983"/>
                    <a:gd name="connsiteX7" fmla="*/ 12950 w 554630"/>
                    <a:gd name="connsiteY7" fmla="*/ 15857 h 372983"/>
                    <a:gd name="connsiteX8" fmla="*/ 15064 w 554630"/>
                    <a:gd name="connsiteY8" fmla="*/ 17795 h 372983"/>
                    <a:gd name="connsiteX9" fmla="*/ 539126 w 554630"/>
                    <a:gd name="connsiteY9" fmla="*/ 1498 h 372983"/>
                    <a:gd name="connsiteX10" fmla="*/ 539743 w 554630"/>
                    <a:gd name="connsiteY10" fmla="*/ 0 h 372983"/>
                    <a:gd name="connsiteX11" fmla="*/ 540712 w 554630"/>
                    <a:gd name="connsiteY11" fmla="*/ 1410 h 372983"/>
                    <a:gd name="connsiteX12" fmla="*/ 554631 w 554630"/>
                    <a:gd name="connsiteY12" fmla="*/ 969 h 372983"/>
                    <a:gd name="connsiteX13" fmla="*/ 549169 w 554630"/>
                    <a:gd name="connsiteY13" fmla="*/ 13831 h 372983"/>
                    <a:gd name="connsiteX14" fmla="*/ 550226 w 554630"/>
                    <a:gd name="connsiteY14" fmla="*/ 15328 h 372983"/>
                    <a:gd name="connsiteX15" fmla="*/ 548552 w 554630"/>
                    <a:gd name="connsiteY15" fmla="*/ 15328 h 372983"/>
                    <a:gd name="connsiteX16" fmla="*/ 396152 w 554630"/>
                    <a:gd name="connsiteY16" fmla="*/ 372984 h 372983"/>
                    <a:gd name="connsiteX17" fmla="*/ 390955 w 554630"/>
                    <a:gd name="connsiteY17" fmla="*/ 359329 h 372983"/>
                    <a:gd name="connsiteX18" fmla="*/ 393597 w 554630"/>
                    <a:gd name="connsiteY18" fmla="*/ 361708 h 372983"/>
                    <a:gd name="connsiteX19" fmla="*/ 541064 w 554630"/>
                    <a:gd name="connsiteY19" fmla="*/ 15593 h 372983"/>
                    <a:gd name="connsiteX20" fmla="*/ 540271 w 554630"/>
                    <a:gd name="connsiteY20" fmla="*/ 15593 h 372983"/>
                    <a:gd name="connsiteX21" fmla="*/ 390955 w 554630"/>
                    <a:gd name="connsiteY21" fmla="*/ 359329 h 372983"/>
                    <a:gd name="connsiteX22" fmla="*/ 26163 w 554630"/>
                    <a:gd name="connsiteY22" fmla="*/ 27925 h 372983"/>
                    <a:gd name="connsiteX23" fmla="*/ 385757 w 554630"/>
                    <a:gd name="connsiteY23" fmla="*/ 354484 h 372983"/>
                    <a:gd name="connsiteX24" fmla="*/ 532960 w 554630"/>
                    <a:gd name="connsiteY24" fmla="*/ 15769 h 372983"/>
                    <a:gd name="connsiteX25" fmla="*/ 26163 w 554630"/>
                    <a:gd name="connsiteY25" fmla="*/ 27925 h 372983"/>
                    <a:gd name="connsiteX26" fmla="*/ 536131 w 554630"/>
                    <a:gd name="connsiteY26" fmla="*/ 8369 h 372983"/>
                    <a:gd name="connsiteX27" fmla="*/ 456231 w 554630"/>
                    <a:gd name="connsiteY27" fmla="*/ 10835 h 372983"/>
                    <a:gd name="connsiteX28" fmla="*/ 535867 w 554630"/>
                    <a:gd name="connsiteY28" fmla="*/ 8897 h 372983"/>
                    <a:gd name="connsiteX29" fmla="*/ 536131 w 554630"/>
                    <a:gd name="connsiteY29" fmla="*/ 8369 h 37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54630" h="372983">
                      <a:moveTo>
                        <a:pt x="396152" y="372984"/>
                      </a:moveTo>
                      <a:lnTo>
                        <a:pt x="392628" y="369812"/>
                      </a:lnTo>
                      <a:lnTo>
                        <a:pt x="11188" y="28278"/>
                      </a:lnTo>
                      <a:lnTo>
                        <a:pt x="8281" y="28366"/>
                      </a:lnTo>
                      <a:lnTo>
                        <a:pt x="8986" y="26340"/>
                      </a:lnTo>
                      <a:lnTo>
                        <a:pt x="0" y="18235"/>
                      </a:lnTo>
                      <a:lnTo>
                        <a:pt x="12157" y="17883"/>
                      </a:lnTo>
                      <a:lnTo>
                        <a:pt x="12950" y="15857"/>
                      </a:lnTo>
                      <a:lnTo>
                        <a:pt x="15064" y="17795"/>
                      </a:lnTo>
                      <a:lnTo>
                        <a:pt x="539126" y="1498"/>
                      </a:lnTo>
                      <a:lnTo>
                        <a:pt x="539743" y="0"/>
                      </a:lnTo>
                      <a:lnTo>
                        <a:pt x="540712" y="1410"/>
                      </a:lnTo>
                      <a:lnTo>
                        <a:pt x="554631" y="969"/>
                      </a:lnTo>
                      <a:lnTo>
                        <a:pt x="549169" y="13831"/>
                      </a:lnTo>
                      <a:lnTo>
                        <a:pt x="550226" y="15328"/>
                      </a:lnTo>
                      <a:lnTo>
                        <a:pt x="548552" y="15328"/>
                      </a:lnTo>
                      <a:lnTo>
                        <a:pt x="396152" y="372984"/>
                      </a:lnTo>
                      <a:close/>
                      <a:moveTo>
                        <a:pt x="390955" y="359329"/>
                      </a:moveTo>
                      <a:lnTo>
                        <a:pt x="393597" y="361708"/>
                      </a:lnTo>
                      <a:lnTo>
                        <a:pt x="541064" y="15593"/>
                      </a:lnTo>
                      <a:lnTo>
                        <a:pt x="540271" y="15593"/>
                      </a:lnTo>
                      <a:lnTo>
                        <a:pt x="390955" y="359329"/>
                      </a:lnTo>
                      <a:close/>
                      <a:moveTo>
                        <a:pt x="26163" y="27925"/>
                      </a:moveTo>
                      <a:lnTo>
                        <a:pt x="385757" y="354484"/>
                      </a:lnTo>
                      <a:lnTo>
                        <a:pt x="532960" y="15769"/>
                      </a:lnTo>
                      <a:lnTo>
                        <a:pt x="26163" y="27925"/>
                      </a:lnTo>
                      <a:close/>
                      <a:moveTo>
                        <a:pt x="536131" y="8369"/>
                      </a:moveTo>
                      <a:lnTo>
                        <a:pt x="456231" y="10835"/>
                      </a:lnTo>
                      <a:lnTo>
                        <a:pt x="535867" y="8897"/>
                      </a:lnTo>
                      <a:lnTo>
                        <a:pt x="536131" y="8369"/>
                      </a:lnTo>
                      <a:close/>
                    </a:path>
                  </a:pathLst>
                </a:custGeom>
                <a:grpFill/>
                <a:ln w="8809" cap="flat">
                  <a:noFill/>
                  <a:prstDash val="solid"/>
                  <a:miter/>
                </a:ln>
              </p:spPr>
              <p:txBody>
                <a:bodyPr rtlCol="0" anchor="ctr"/>
                <a:lstStyle/>
                <a:p>
                  <a:endParaRPr lang="en-US" sz="2400"/>
                </a:p>
              </p:txBody>
            </p:sp>
          </p:grpSp>
          <p:grpSp>
            <p:nvGrpSpPr>
              <p:cNvPr id="4636" name="Graphic 4229">
                <a:extLst>
                  <a:ext uri="{FF2B5EF4-FFF2-40B4-BE49-F238E27FC236}">
                    <a16:creationId xmlns:a16="http://schemas.microsoft.com/office/drawing/2014/main" id="{78B44860-C74F-4724-A5FC-669C318DC020}"/>
                  </a:ext>
                </a:extLst>
              </p:cNvPr>
              <p:cNvGrpSpPr/>
              <p:nvPr/>
            </p:nvGrpSpPr>
            <p:grpSpPr>
              <a:xfrm>
                <a:off x="2187424" y="3399114"/>
                <a:ext cx="792215" cy="345850"/>
                <a:chOff x="2187424" y="3399114"/>
                <a:chExt cx="792215" cy="345850"/>
              </a:xfrm>
              <a:grpFill/>
            </p:grpSpPr>
            <p:sp>
              <p:nvSpPr>
                <p:cNvPr id="4637" name="Freeform: Shape 4636">
                  <a:extLst>
                    <a:ext uri="{FF2B5EF4-FFF2-40B4-BE49-F238E27FC236}">
                      <a16:creationId xmlns:a16="http://schemas.microsoft.com/office/drawing/2014/main" id="{67FA9852-0861-4372-97F4-F7290CC9F8FA}"/>
                    </a:ext>
                  </a:extLst>
                </p:cNvPr>
                <p:cNvSpPr/>
                <p:nvPr/>
              </p:nvSpPr>
              <p:spPr>
                <a:xfrm>
                  <a:off x="2200902" y="3405281"/>
                  <a:ext cx="773716" cy="335015"/>
                </a:xfrm>
                <a:custGeom>
                  <a:avLst/>
                  <a:gdLst>
                    <a:gd name="connsiteX0" fmla="*/ 617088 w 773716"/>
                    <a:gd name="connsiteY0" fmla="*/ 333430 h 335015"/>
                    <a:gd name="connsiteX1" fmla="*/ 770281 w 773716"/>
                    <a:gd name="connsiteY1" fmla="*/ 881 h 335015"/>
                    <a:gd name="connsiteX2" fmla="*/ 771514 w 773716"/>
                    <a:gd name="connsiteY2" fmla="*/ 2819 h 335015"/>
                    <a:gd name="connsiteX3" fmla="*/ 2467 w 773716"/>
                    <a:gd name="connsiteY3" fmla="*/ 2114 h 335015"/>
                    <a:gd name="connsiteX4" fmla="*/ 2731 w 773716"/>
                    <a:gd name="connsiteY4" fmla="*/ 881 h 335015"/>
                    <a:gd name="connsiteX5" fmla="*/ 617088 w 773716"/>
                    <a:gd name="connsiteY5" fmla="*/ 333430 h 335015"/>
                    <a:gd name="connsiteX6" fmla="*/ 620083 w 773716"/>
                    <a:gd name="connsiteY6" fmla="*/ 335016 h 335015"/>
                    <a:gd name="connsiteX7" fmla="*/ 2202 w 773716"/>
                    <a:gd name="connsiteY7" fmla="*/ 1938 h 335015"/>
                    <a:gd name="connsiteX8" fmla="*/ 0 w 773716"/>
                    <a:gd name="connsiteY8" fmla="*/ 705 h 335015"/>
                    <a:gd name="connsiteX9" fmla="*/ 2555 w 773716"/>
                    <a:gd name="connsiteY9" fmla="*/ 705 h 335015"/>
                    <a:gd name="connsiteX10" fmla="*/ 771602 w 773716"/>
                    <a:gd name="connsiteY10" fmla="*/ 0 h 335015"/>
                    <a:gd name="connsiteX11" fmla="*/ 773716 w 773716"/>
                    <a:gd name="connsiteY11" fmla="*/ 0 h 335015"/>
                    <a:gd name="connsiteX12" fmla="*/ 772836 w 773716"/>
                    <a:gd name="connsiteY12" fmla="*/ 1938 h 335015"/>
                    <a:gd name="connsiteX13" fmla="*/ 620083 w 773716"/>
                    <a:gd name="connsiteY13" fmla="*/ 335016 h 33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3716" h="335015">
                      <a:moveTo>
                        <a:pt x="617088" y="333430"/>
                      </a:moveTo>
                      <a:lnTo>
                        <a:pt x="770281" y="881"/>
                      </a:lnTo>
                      <a:lnTo>
                        <a:pt x="771514" y="2819"/>
                      </a:lnTo>
                      <a:lnTo>
                        <a:pt x="2467" y="2114"/>
                      </a:lnTo>
                      <a:lnTo>
                        <a:pt x="2731" y="881"/>
                      </a:lnTo>
                      <a:lnTo>
                        <a:pt x="617088" y="333430"/>
                      </a:lnTo>
                      <a:close/>
                      <a:moveTo>
                        <a:pt x="620083" y="335016"/>
                      </a:moveTo>
                      <a:lnTo>
                        <a:pt x="2202" y="1938"/>
                      </a:lnTo>
                      <a:lnTo>
                        <a:pt x="0" y="705"/>
                      </a:lnTo>
                      <a:lnTo>
                        <a:pt x="2555" y="705"/>
                      </a:lnTo>
                      <a:lnTo>
                        <a:pt x="771602" y="0"/>
                      </a:lnTo>
                      <a:lnTo>
                        <a:pt x="773716" y="0"/>
                      </a:lnTo>
                      <a:lnTo>
                        <a:pt x="772836" y="1938"/>
                      </a:lnTo>
                      <a:lnTo>
                        <a:pt x="620083" y="335016"/>
                      </a:lnTo>
                      <a:close/>
                    </a:path>
                  </a:pathLst>
                </a:custGeom>
                <a:grpFill/>
                <a:ln w="8809" cap="flat">
                  <a:noFill/>
                  <a:prstDash val="solid"/>
                  <a:miter/>
                </a:ln>
              </p:spPr>
              <p:txBody>
                <a:bodyPr rtlCol="0" anchor="ctr"/>
                <a:lstStyle/>
                <a:p>
                  <a:endParaRPr lang="en-US" sz="2400"/>
                </a:p>
              </p:txBody>
            </p:sp>
            <p:sp>
              <p:nvSpPr>
                <p:cNvPr id="4638" name="Freeform: Shape 4637">
                  <a:extLst>
                    <a:ext uri="{FF2B5EF4-FFF2-40B4-BE49-F238E27FC236}">
                      <a16:creationId xmlns:a16="http://schemas.microsoft.com/office/drawing/2014/main" id="{F3CE32BB-BAAA-4493-93AE-6A968CFAEB45}"/>
                    </a:ext>
                  </a:extLst>
                </p:cNvPr>
                <p:cNvSpPr/>
                <p:nvPr/>
              </p:nvSpPr>
              <p:spPr>
                <a:xfrm>
                  <a:off x="2187424" y="3399114"/>
                  <a:ext cx="792215" cy="345850"/>
                </a:xfrm>
                <a:custGeom>
                  <a:avLst/>
                  <a:gdLst>
                    <a:gd name="connsiteX0" fmla="*/ 635147 w 792215"/>
                    <a:gd name="connsiteY0" fmla="*/ 345851 h 345850"/>
                    <a:gd name="connsiteX1" fmla="*/ 14976 w 792215"/>
                    <a:gd name="connsiteY1" fmla="*/ 11540 h 345850"/>
                    <a:gd name="connsiteX2" fmla="*/ 11628 w 792215"/>
                    <a:gd name="connsiteY2" fmla="*/ 11540 h 345850"/>
                    <a:gd name="connsiteX3" fmla="*/ 11981 w 792215"/>
                    <a:gd name="connsiteY3" fmla="*/ 9954 h 345850"/>
                    <a:gd name="connsiteX4" fmla="*/ 0 w 792215"/>
                    <a:gd name="connsiteY4" fmla="*/ 3524 h 345850"/>
                    <a:gd name="connsiteX5" fmla="*/ 13566 w 792215"/>
                    <a:gd name="connsiteY5" fmla="*/ 3524 h 345850"/>
                    <a:gd name="connsiteX6" fmla="*/ 13919 w 792215"/>
                    <a:gd name="connsiteY6" fmla="*/ 1938 h 345850"/>
                    <a:gd name="connsiteX7" fmla="*/ 16826 w 792215"/>
                    <a:gd name="connsiteY7" fmla="*/ 3524 h 345850"/>
                    <a:gd name="connsiteX8" fmla="*/ 781821 w 792215"/>
                    <a:gd name="connsiteY8" fmla="*/ 2819 h 345850"/>
                    <a:gd name="connsiteX9" fmla="*/ 783142 w 792215"/>
                    <a:gd name="connsiteY9" fmla="*/ 0 h 345850"/>
                    <a:gd name="connsiteX10" fmla="*/ 784992 w 792215"/>
                    <a:gd name="connsiteY10" fmla="*/ 2819 h 345850"/>
                    <a:gd name="connsiteX11" fmla="*/ 792216 w 792215"/>
                    <a:gd name="connsiteY11" fmla="*/ 2819 h 345850"/>
                    <a:gd name="connsiteX12" fmla="*/ 789221 w 792215"/>
                    <a:gd name="connsiteY12" fmla="*/ 9426 h 345850"/>
                    <a:gd name="connsiteX13" fmla="*/ 791070 w 792215"/>
                    <a:gd name="connsiteY13" fmla="*/ 12245 h 345850"/>
                    <a:gd name="connsiteX14" fmla="*/ 787987 w 792215"/>
                    <a:gd name="connsiteY14" fmla="*/ 12245 h 345850"/>
                    <a:gd name="connsiteX15" fmla="*/ 635147 w 792215"/>
                    <a:gd name="connsiteY15" fmla="*/ 345851 h 345850"/>
                    <a:gd name="connsiteX16" fmla="*/ 31801 w 792215"/>
                    <a:gd name="connsiteY16" fmla="*/ 11628 h 345850"/>
                    <a:gd name="connsiteX17" fmla="*/ 628980 w 792215"/>
                    <a:gd name="connsiteY17" fmla="*/ 334928 h 345850"/>
                    <a:gd name="connsiteX18" fmla="*/ 777592 w 792215"/>
                    <a:gd name="connsiteY18" fmla="*/ 12333 h 345850"/>
                    <a:gd name="connsiteX19" fmla="*/ 31801 w 792215"/>
                    <a:gd name="connsiteY19" fmla="*/ 11628 h 345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2215" h="345850">
                      <a:moveTo>
                        <a:pt x="635147" y="345851"/>
                      </a:moveTo>
                      <a:lnTo>
                        <a:pt x="14976" y="11540"/>
                      </a:lnTo>
                      <a:lnTo>
                        <a:pt x="11628" y="11540"/>
                      </a:lnTo>
                      <a:lnTo>
                        <a:pt x="11981" y="9954"/>
                      </a:lnTo>
                      <a:lnTo>
                        <a:pt x="0" y="3524"/>
                      </a:lnTo>
                      <a:lnTo>
                        <a:pt x="13566" y="3524"/>
                      </a:lnTo>
                      <a:lnTo>
                        <a:pt x="13919" y="1938"/>
                      </a:lnTo>
                      <a:lnTo>
                        <a:pt x="16826" y="3524"/>
                      </a:lnTo>
                      <a:lnTo>
                        <a:pt x="781821" y="2819"/>
                      </a:lnTo>
                      <a:lnTo>
                        <a:pt x="783142" y="0"/>
                      </a:lnTo>
                      <a:lnTo>
                        <a:pt x="784992" y="2819"/>
                      </a:lnTo>
                      <a:lnTo>
                        <a:pt x="792216" y="2819"/>
                      </a:lnTo>
                      <a:lnTo>
                        <a:pt x="789221" y="9426"/>
                      </a:lnTo>
                      <a:lnTo>
                        <a:pt x="791070" y="12245"/>
                      </a:lnTo>
                      <a:lnTo>
                        <a:pt x="787987" y="12245"/>
                      </a:lnTo>
                      <a:lnTo>
                        <a:pt x="635147" y="345851"/>
                      </a:lnTo>
                      <a:close/>
                      <a:moveTo>
                        <a:pt x="31801" y="11628"/>
                      </a:moveTo>
                      <a:lnTo>
                        <a:pt x="628980" y="334928"/>
                      </a:lnTo>
                      <a:lnTo>
                        <a:pt x="777592" y="12333"/>
                      </a:lnTo>
                      <a:lnTo>
                        <a:pt x="31801" y="11628"/>
                      </a:lnTo>
                      <a:close/>
                    </a:path>
                  </a:pathLst>
                </a:custGeom>
                <a:grpFill/>
                <a:ln w="8809" cap="flat">
                  <a:noFill/>
                  <a:prstDash val="solid"/>
                  <a:miter/>
                </a:ln>
              </p:spPr>
              <p:txBody>
                <a:bodyPr rtlCol="0" anchor="ctr"/>
                <a:lstStyle/>
                <a:p>
                  <a:endParaRPr lang="en-US" sz="2400"/>
                </a:p>
              </p:txBody>
            </p:sp>
          </p:grpSp>
          <p:grpSp>
            <p:nvGrpSpPr>
              <p:cNvPr id="4639" name="Graphic 4229">
                <a:extLst>
                  <a:ext uri="{FF2B5EF4-FFF2-40B4-BE49-F238E27FC236}">
                    <a16:creationId xmlns:a16="http://schemas.microsoft.com/office/drawing/2014/main" id="{78B44860-C74F-4724-A5FC-669C318DC020}"/>
                  </a:ext>
                </a:extLst>
              </p:cNvPr>
              <p:cNvGrpSpPr/>
              <p:nvPr/>
            </p:nvGrpSpPr>
            <p:grpSpPr>
              <a:xfrm>
                <a:off x="2185045" y="3388015"/>
                <a:ext cx="599733" cy="666243"/>
                <a:chOff x="2185045" y="3388015"/>
                <a:chExt cx="599733" cy="666243"/>
              </a:xfrm>
              <a:grpFill/>
            </p:grpSpPr>
            <p:sp>
              <p:nvSpPr>
                <p:cNvPr id="4640" name="Freeform: Shape 4639">
                  <a:extLst>
                    <a:ext uri="{FF2B5EF4-FFF2-40B4-BE49-F238E27FC236}">
                      <a16:creationId xmlns:a16="http://schemas.microsoft.com/office/drawing/2014/main" id="{F00CE0DC-A4BD-4E4E-94BA-FF0F16664BD9}"/>
                    </a:ext>
                  </a:extLst>
                </p:cNvPr>
                <p:cNvSpPr/>
                <p:nvPr/>
              </p:nvSpPr>
              <p:spPr>
                <a:xfrm>
                  <a:off x="2200197" y="3403519"/>
                  <a:ext cx="580177" cy="644484"/>
                </a:xfrm>
                <a:custGeom>
                  <a:avLst/>
                  <a:gdLst>
                    <a:gd name="connsiteX0" fmla="*/ 580177 w 580177"/>
                    <a:gd name="connsiteY0" fmla="*/ 433239 h 644484"/>
                    <a:gd name="connsiteX1" fmla="*/ 458610 w 580177"/>
                    <a:gd name="connsiteY1" fmla="*/ 642546 h 644484"/>
                    <a:gd name="connsiteX2" fmla="*/ 457464 w 580177"/>
                    <a:gd name="connsiteY2" fmla="*/ 644484 h 644484"/>
                    <a:gd name="connsiteX3" fmla="*/ 456143 w 580177"/>
                    <a:gd name="connsiteY3" fmla="*/ 642635 h 644484"/>
                    <a:gd name="connsiteX4" fmla="*/ 2555 w 580177"/>
                    <a:gd name="connsiteY4" fmla="*/ 3612 h 644484"/>
                    <a:gd name="connsiteX5" fmla="*/ 0 w 580177"/>
                    <a:gd name="connsiteY5" fmla="*/ 0 h 644484"/>
                    <a:gd name="connsiteX6" fmla="*/ 3524 w 580177"/>
                    <a:gd name="connsiteY6" fmla="*/ 2643 h 644484"/>
                    <a:gd name="connsiteX7" fmla="*/ 578768 w 580177"/>
                    <a:gd name="connsiteY7" fmla="*/ 432270 h 644484"/>
                    <a:gd name="connsiteX8" fmla="*/ 580177 w 580177"/>
                    <a:gd name="connsiteY8" fmla="*/ 433239 h 644484"/>
                    <a:gd name="connsiteX9" fmla="*/ 577446 w 580177"/>
                    <a:gd name="connsiteY9" fmla="*/ 431213 h 644484"/>
                    <a:gd name="connsiteX10" fmla="*/ 2731 w 580177"/>
                    <a:gd name="connsiteY10" fmla="*/ 3788 h 644484"/>
                    <a:gd name="connsiteX11" fmla="*/ 3700 w 580177"/>
                    <a:gd name="connsiteY11" fmla="*/ 2819 h 644484"/>
                    <a:gd name="connsiteX12" fmla="*/ 458521 w 580177"/>
                    <a:gd name="connsiteY12" fmla="*/ 640961 h 644484"/>
                    <a:gd name="connsiteX13" fmla="*/ 456055 w 580177"/>
                    <a:gd name="connsiteY13" fmla="*/ 641049 h 644484"/>
                    <a:gd name="connsiteX14" fmla="*/ 577270 w 580177"/>
                    <a:gd name="connsiteY14" fmla="*/ 431389 h 644484"/>
                    <a:gd name="connsiteX15" fmla="*/ 577446 w 580177"/>
                    <a:gd name="connsiteY15" fmla="*/ 431213 h 64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177" h="644484">
                      <a:moveTo>
                        <a:pt x="580177" y="433239"/>
                      </a:moveTo>
                      <a:lnTo>
                        <a:pt x="458610" y="642546"/>
                      </a:lnTo>
                      <a:lnTo>
                        <a:pt x="457464" y="644484"/>
                      </a:lnTo>
                      <a:lnTo>
                        <a:pt x="456143" y="642635"/>
                      </a:lnTo>
                      <a:lnTo>
                        <a:pt x="2555" y="3612"/>
                      </a:lnTo>
                      <a:lnTo>
                        <a:pt x="0" y="0"/>
                      </a:lnTo>
                      <a:lnTo>
                        <a:pt x="3524" y="2643"/>
                      </a:lnTo>
                      <a:lnTo>
                        <a:pt x="578768" y="432270"/>
                      </a:lnTo>
                      <a:lnTo>
                        <a:pt x="580177" y="433239"/>
                      </a:lnTo>
                      <a:close/>
                      <a:moveTo>
                        <a:pt x="577446" y="431213"/>
                      </a:moveTo>
                      <a:lnTo>
                        <a:pt x="2731" y="3788"/>
                      </a:lnTo>
                      <a:lnTo>
                        <a:pt x="3700" y="2819"/>
                      </a:lnTo>
                      <a:lnTo>
                        <a:pt x="458521" y="640961"/>
                      </a:lnTo>
                      <a:lnTo>
                        <a:pt x="456055" y="641049"/>
                      </a:lnTo>
                      <a:lnTo>
                        <a:pt x="577270" y="431389"/>
                      </a:lnTo>
                      <a:lnTo>
                        <a:pt x="577446" y="431213"/>
                      </a:lnTo>
                      <a:close/>
                    </a:path>
                  </a:pathLst>
                </a:custGeom>
                <a:grpFill/>
                <a:ln w="8809" cap="flat">
                  <a:noFill/>
                  <a:prstDash val="solid"/>
                  <a:miter/>
                </a:ln>
              </p:spPr>
              <p:txBody>
                <a:bodyPr rtlCol="0" anchor="ctr"/>
                <a:lstStyle/>
                <a:p>
                  <a:endParaRPr lang="en-US" sz="2400"/>
                </a:p>
              </p:txBody>
            </p:sp>
            <p:sp>
              <p:nvSpPr>
                <p:cNvPr id="4641" name="Freeform: Shape 4640">
                  <a:extLst>
                    <a:ext uri="{FF2B5EF4-FFF2-40B4-BE49-F238E27FC236}">
                      <a16:creationId xmlns:a16="http://schemas.microsoft.com/office/drawing/2014/main" id="{7CBAE1EB-7FDF-4EDD-85EE-8095691030E7}"/>
                    </a:ext>
                  </a:extLst>
                </p:cNvPr>
                <p:cNvSpPr/>
                <p:nvPr/>
              </p:nvSpPr>
              <p:spPr>
                <a:xfrm>
                  <a:off x="2185045" y="3388015"/>
                  <a:ext cx="599733" cy="666243"/>
                </a:xfrm>
                <a:custGeom>
                  <a:avLst/>
                  <a:gdLst>
                    <a:gd name="connsiteX0" fmla="*/ 472969 w 599733"/>
                    <a:gd name="connsiteY0" fmla="*/ 666244 h 666243"/>
                    <a:gd name="connsiteX1" fmla="*/ 468652 w 599733"/>
                    <a:gd name="connsiteY1" fmla="*/ 660077 h 666243"/>
                    <a:gd name="connsiteX2" fmla="*/ 465304 w 599733"/>
                    <a:gd name="connsiteY2" fmla="*/ 660253 h 666243"/>
                    <a:gd name="connsiteX3" fmla="*/ 466802 w 599733"/>
                    <a:gd name="connsiteY3" fmla="*/ 657610 h 666243"/>
                    <a:gd name="connsiteX4" fmla="*/ 15328 w 599733"/>
                    <a:gd name="connsiteY4" fmla="*/ 21583 h 666243"/>
                    <a:gd name="connsiteX5" fmla="*/ 12685 w 599733"/>
                    <a:gd name="connsiteY5" fmla="*/ 19645 h 666243"/>
                    <a:gd name="connsiteX6" fmla="*/ 13390 w 599733"/>
                    <a:gd name="connsiteY6" fmla="*/ 18940 h 666243"/>
                    <a:gd name="connsiteX7" fmla="*/ 0 w 599733"/>
                    <a:gd name="connsiteY7" fmla="*/ 0 h 666243"/>
                    <a:gd name="connsiteX8" fmla="*/ 18588 w 599733"/>
                    <a:gd name="connsiteY8" fmla="*/ 13918 h 666243"/>
                    <a:gd name="connsiteX9" fmla="*/ 19292 w 599733"/>
                    <a:gd name="connsiteY9" fmla="*/ 13214 h 666243"/>
                    <a:gd name="connsiteX10" fmla="*/ 21230 w 599733"/>
                    <a:gd name="connsiteY10" fmla="*/ 15857 h 666243"/>
                    <a:gd name="connsiteX11" fmla="*/ 599734 w 599733"/>
                    <a:gd name="connsiteY11" fmla="*/ 447862 h 666243"/>
                    <a:gd name="connsiteX12" fmla="*/ 598236 w 599733"/>
                    <a:gd name="connsiteY12" fmla="*/ 450505 h 666243"/>
                    <a:gd name="connsiteX13" fmla="*/ 478254 w 599733"/>
                    <a:gd name="connsiteY13" fmla="*/ 657082 h 666243"/>
                    <a:gd name="connsiteX14" fmla="*/ 480016 w 599733"/>
                    <a:gd name="connsiteY14" fmla="*/ 659548 h 666243"/>
                    <a:gd name="connsiteX15" fmla="*/ 476668 w 599733"/>
                    <a:gd name="connsiteY15" fmla="*/ 659725 h 666243"/>
                    <a:gd name="connsiteX16" fmla="*/ 472969 w 599733"/>
                    <a:gd name="connsiteY16" fmla="*/ 666244 h 666243"/>
                    <a:gd name="connsiteX17" fmla="*/ 36647 w 599733"/>
                    <a:gd name="connsiteY17" fmla="*/ 37351 h 666243"/>
                    <a:gd name="connsiteX18" fmla="*/ 472176 w 599733"/>
                    <a:gd name="connsiteY18" fmla="*/ 648361 h 666243"/>
                    <a:gd name="connsiteX19" fmla="*/ 588194 w 599733"/>
                    <a:gd name="connsiteY19" fmla="*/ 447598 h 666243"/>
                    <a:gd name="connsiteX20" fmla="*/ 36647 w 599733"/>
                    <a:gd name="connsiteY20" fmla="*/ 37351 h 666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99733" h="666243">
                      <a:moveTo>
                        <a:pt x="472969" y="666244"/>
                      </a:moveTo>
                      <a:lnTo>
                        <a:pt x="468652" y="660077"/>
                      </a:lnTo>
                      <a:lnTo>
                        <a:pt x="465304" y="660253"/>
                      </a:lnTo>
                      <a:lnTo>
                        <a:pt x="466802" y="657610"/>
                      </a:lnTo>
                      <a:lnTo>
                        <a:pt x="15328" y="21583"/>
                      </a:lnTo>
                      <a:lnTo>
                        <a:pt x="12685" y="19645"/>
                      </a:lnTo>
                      <a:lnTo>
                        <a:pt x="13390" y="18940"/>
                      </a:lnTo>
                      <a:lnTo>
                        <a:pt x="0" y="0"/>
                      </a:lnTo>
                      <a:lnTo>
                        <a:pt x="18588" y="13918"/>
                      </a:lnTo>
                      <a:lnTo>
                        <a:pt x="19292" y="13214"/>
                      </a:lnTo>
                      <a:lnTo>
                        <a:pt x="21230" y="15857"/>
                      </a:lnTo>
                      <a:lnTo>
                        <a:pt x="599734" y="447862"/>
                      </a:lnTo>
                      <a:lnTo>
                        <a:pt x="598236" y="450505"/>
                      </a:lnTo>
                      <a:lnTo>
                        <a:pt x="478254" y="657082"/>
                      </a:lnTo>
                      <a:lnTo>
                        <a:pt x="480016" y="659548"/>
                      </a:lnTo>
                      <a:lnTo>
                        <a:pt x="476668" y="659725"/>
                      </a:lnTo>
                      <a:lnTo>
                        <a:pt x="472969" y="666244"/>
                      </a:lnTo>
                      <a:close/>
                      <a:moveTo>
                        <a:pt x="36647" y="37351"/>
                      </a:moveTo>
                      <a:lnTo>
                        <a:pt x="472176" y="648361"/>
                      </a:lnTo>
                      <a:lnTo>
                        <a:pt x="588194" y="447598"/>
                      </a:lnTo>
                      <a:lnTo>
                        <a:pt x="36647" y="37351"/>
                      </a:lnTo>
                      <a:close/>
                    </a:path>
                  </a:pathLst>
                </a:custGeom>
                <a:grpFill/>
                <a:ln w="8809" cap="flat">
                  <a:noFill/>
                  <a:prstDash val="solid"/>
                  <a:miter/>
                </a:ln>
              </p:spPr>
              <p:txBody>
                <a:bodyPr rtlCol="0" anchor="ctr"/>
                <a:lstStyle/>
                <a:p>
                  <a:endParaRPr lang="en-US" sz="2400"/>
                </a:p>
              </p:txBody>
            </p:sp>
          </p:grpSp>
          <p:grpSp>
            <p:nvGrpSpPr>
              <p:cNvPr id="4642" name="Graphic 4229">
                <a:extLst>
                  <a:ext uri="{FF2B5EF4-FFF2-40B4-BE49-F238E27FC236}">
                    <a16:creationId xmlns:a16="http://schemas.microsoft.com/office/drawing/2014/main" id="{78B44860-C74F-4724-A5FC-669C318DC020}"/>
                  </a:ext>
                </a:extLst>
              </p:cNvPr>
              <p:cNvGrpSpPr/>
              <p:nvPr/>
            </p:nvGrpSpPr>
            <p:grpSpPr>
              <a:xfrm>
                <a:off x="2330574" y="4011533"/>
                <a:ext cx="334222" cy="302949"/>
                <a:chOff x="2330574" y="4011533"/>
                <a:chExt cx="334222" cy="302949"/>
              </a:xfrm>
              <a:grpFill/>
            </p:grpSpPr>
            <p:sp>
              <p:nvSpPr>
                <p:cNvPr id="4643" name="Freeform: Shape 4642">
                  <a:extLst>
                    <a:ext uri="{FF2B5EF4-FFF2-40B4-BE49-F238E27FC236}">
                      <a16:creationId xmlns:a16="http://schemas.microsoft.com/office/drawing/2014/main" id="{6F02239E-AA2C-4FE8-BBDA-ACAF20BB7E63}"/>
                    </a:ext>
                  </a:extLst>
                </p:cNvPr>
                <p:cNvSpPr/>
                <p:nvPr/>
              </p:nvSpPr>
              <p:spPr>
                <a:xfrm>
                  <a:off x="2337093" y="4017612"/>
                  <a:ext cx="322330" cy="290176"/>
                </a:xfrm>
                <a:custGeom>
                  <a:avLst/>
                  <a:gdLst>
                    <a:gd name="connsiteX0" fmla="*/ 184554 w 322330"/>
                    <a:gd name="connsiteY0" fmla="*/ 286917 h 290176"/>
                    <a:gd name="connsiteX1" fmla="*/ 319512 w 322330"/>
                    <a:gd name="connsiteY1" fmla="*/ 27221 h 290176"/>
                    <a:gd name="connsiteX2" fmla="*/ 320481 w 322330"/>
                    <a:gd name="connsiteY2" fmla="*/ 28894 h 290176"/>
                    <a:gd name="connsiteX3" fmla="*/ 1233 w 322330"/>
                    <a:gd name="connsiteY3" fmla="*/ 1321 h 290176"/>
                    <a:gd name="connsiteX4" fmla="*/ 1762 w 322330"/>
                    <a:gd name="connsiteY4" fmla="*/ 352 h 290176"/>
                    <a:gd name="connsiteX5" fmla="*/ 184554 w 322330"/>
                    <a:gd name="connsiteY5" fmla="*/ 286917 h 290176"/>
                    <a:gd name="connsiteX6" fmla="*/ 186668 w 322330"/>
                    <a:gd name="connsiteY6" fmla="*/ 290177 h 290176"/>
                    <a:gd name="connsiteX7" fmla="*/ 705 w 322330"/>
                    <a:gd name="connsiteY7" fmla="*/ 1057 h 290176"/>
                    <a:gd name="connsiteX8" fmla="*/ 0 w 322330"/>
                    <a:gd name="connsiteY8" fmla="*/ 0 h 290176"/>
                    <a:gd name="connsiteX9" fmla="*/ 1233 w 322330"/>
                    <a:gd name="connsiteY9" fmla="*/ 88 h 290176"/>
                    <a:gd name="connsiteX10" fmla="*/ 320569 w 322330"/>
                    <a:gd name="connsiteY10" fmla="*/ 26516 h 290176"/>
                    <a:gd name="connsiteX11" fmla="*/ 322331 w 322330"/>
                    <a:gd name="connsiteY11" fmla="*/ 26692 h 290176"/>
                    <a:gd name="connsiteX12" fmla="*/ 321538 w 322330"/>
                    <a:gd name="connsiteY12" fmla="*/ 28278 h 290176"/>
                    <a:gd name="connsiteX13" fmla="*/ 186668 w 322330"/>
                    <a:gd name="connsiteY13" fmla="*/ 290177 h 290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2330" h="290176">
                      <a:moveTo>
                        <a:pt x="184554" y="286917"/>
                      </a:moveTo>
                      <a:lnTo>
                        <a:pt x="319512" y="27221"/>
                      </a:lnTo>
                      <a:lnTo>
                        <a:pt x="320481" y="28894"/>
                      </a:lnTo>
                      <a:lnTo>
                        <a:pt x="1233" y="1321"/>
                      </a:lnTo>
                      <a:lnTo>
                        <a:pt x="1762" y="352"/>
                      </a:lnTo>
                      <a:lnTo>
                        <a:pt x="184554" y="286917"/>
                      </a:lnTo>
                      <a:close/>
                      <a:moveTo>
                        <a:pt x="186668" y="290177"/>
                      </a:moveTo>
                      <a:lnTo>
                        <a:pt x="705" y="1057"/>
                      </a:lnTo>
                      <a:lnTo>
                        <a:pt x="0" y="0"/>
                      </a:lnTo>
                      <a:lnTo>
                        <a:pt x="1233" y="88"/>
                      </a:lnTo>
                      <a:lnTo>
                        <a:pt x="320569" y="26516"/>
                      </a:lnTo>
                      <a:lnTo>
                        <a:pt x="322331" y="26692"/>
                      </a:lnTo>
                      <a:lnTo>
                        <a:pt x="321538" y="28278"/>
                      </a:lnTo>
                      <a:lnTo>
                        <a:pt x="186668" y="290177"/>
                      </a:lnTo>
                      <a:close/>
                    </a:path>
                  </a:pathLst>
                </a:custGeom>
                <a:grpFill/>
                <a:ln w="8809" cap="flat">
                  <a:noFill/>
                  <a:prstDash val="solid"/>
                  <a:miter/>
                </a:ln>
              </p:spPr>
              <p:txBody>
                <a:bodyPr rtlCol="0" anchor="ctr"/>
                <a:lstStyle/>
                <a:p>
                  <a:endParaRPr lang="en-US" sz="2400"/>
                </a:p>
              </p:txBody>
            </p:sp>
            <p:sp>
              <p:nvSpPr>
                <p:cNvPr id="4644" name="Freeform: Shape 4643">
                  <a:extLst>
                    <a:ext uri="{FF2B5EF4-FFF2-40B4-BE49-F238E27FC236}">
                      <a16:creationId xmlns:a16="http://schemas.microsoft.com/office/drawing/2014/main" id="{7352C1A3-4A6C-4CDF-AAD4-70E27E003739}"/>
                    </a:ext>
                  </a:extLst>
                </p:cNvPr>
                <p:cNvSpPr/>
                <p:nvPr/>
              </p:nvSpPr>
              <p:spPr>
                <a:xfrm>
                  <a:off x="2330574" y="4011533"/>
                  <a:ext cx="334222" cy="302949"/>
                </a:xfrm>
                <a:custGeom>
                  <a:avLst/>
                  <a:gdLst>
                    <a:gd name="connsiteX0" fmla="*/ 193451 w 334222"/>
                    <a:gd name="connsiteY0" fmla="*/ 302950 h 302949"/>
                    <a:gd name="connsiteX1" fmla="*/ 191337 w 334222"/>
                    <a:gd name="connsiteY1" fmla="*/ 299691 h 302949"/>
                    <a:gd name="connsiteX2" fmla="*/ 191337 w 334222"/>
                    <a:gd name="connsiteY2" fmla="*/ 299691 h 302949"/>
                    <a:gd name="connsiteX3" fmla="*/ 189311 w 334222"/>
                    <a:gd name="connsiteY3" fmla="*/ 296431 h 302949"/>
                    <a:gd name="connsiteX4" fmla="*/ 5462 w 334222"/>
                    <a:gd name="connsiteY4" fmla="*/ 10571 h 302949"/>
                    <a:gd name="connsiteX5" fmla="*/ 2026 w 334222"/>
                    <a:gd name="connsiteY5" fmla="*/ 10307 h 302949"/>
                    <a:gd name="connsiteX6" fmla="*/ 3612 w 334222"/>
                    <a:gd name="connsiteY6" fmla="*/ 7664 h 302949"/>
                    <a:gd name="connsiteX7" fmla="*/ 0 w 334222"/>
                    <a:gd name="connsiteY7" fmla="*/ 2114 h 302949"/>
                    <a:gd name="connsiteX8" fmla="*/ 6607 w 334222"/>
                    <a:gd name="connsiteY8" fmla="*/ 2643 h 302949"/>
                    <a:gd name="connsiteX9" fmla="*/ 8193 w 334222"/>
                    <a:gd name="connsiteY9" fmla="*/ 0 h 302949"/>
                    <a:gd name="connsiteX10" fmla="*/ 10043 w 334222"/>
                    <a:gd name="connsiteY10" fmla="*/ 2907 h 302949"/>
                    <a:gd name="connsiteX11" fmla="*/ 324445 w 334222"/>
                    <a:gd name="connsiteY11" fmla="*/ 28894 h 302949"/>
                    <a:gd name="connsiteX12" fmla="*/ 325942 w 334222"/>
                    <a:gd name="connsiteY12" fmla="*/ 25987 h 302949"/>
                    <a:gd name="connsiteX13" fmla="*/ 327704 w 334222"/>
                    <a:gd name="connsiteY13" fmla="*/ 29159 h 302949"/>
                    <a:gd name="connsiteX14" fmla="*/ 334223 w 334222"/>
                    <a:gd name="connsiteY14" fmla="*/ 29687 h 302949"/>
                    <a:gd name="connsiteX15" fmla="*/ 331228 w 334222"/>
                    <a:gd name="connsiteY15" fmla="*/ 35501 h 302949"/>
                    <a:gd name="connsiteX16" fmla="*/ 332990 w 334222"/>
                    <a:gd name="connsiteY16" fmla="*/ 38672 h 302949"/>
                    <a:gd name="connsiteX17" fmla="*/ 329730 w 334222"/>
                    <a:gd name="connsiteY17" fmla="*/ 38408 h 302949"/>
                    <a:gd name="connsiteX18" fmla="*/ 193451 w 334222"/>
                    <a:gd name="connsiteY18" fmla="*/ 302950 h 302949"/>
                    <a:gd name="connsiteX19" fmla="*/ 15416 w 334222"/>
                    <a:gd name="connsiteY19" fmla="*/ 11452 h 302949"/>
                    <a:gd name="connsiteX20" fmla="*/ 190808 w 334222"/>
                    <a:gd name="connsiteY20" fmla="*/ 286212 h 302949"/>
                    <a:gd name="connsiteX21" fmla="*/ 319864 w 334222"/>
                    <a:gd name="connsiteY21" fmla="*/ 37704 h 302949"/>
                    <a:gd name="connsiteX22" fmla="*/ 15416 w 334222"/>
                    <a:gd name="connsiteY22" fmla="*/ 11452 h 30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222" h="302949">
                      <a:moveTo>
                        <a:pt x="193451" y="302950"/>
                      </a:moveTo>
                      <a:lnTo>
                        <a:pt x="191337" y="299691"/>
                      </a:lnTo>
                      <a:lnTo>
                        <a:pt x="191337" y="299691"/>
                      </a:lnTo>
                      <a:lnTo>
                        <a:pt x="189311" y="296431"/>
                      </a:lnTo>
                      <a:lnTo>
                        <a:pt x="5462" y="10571"/>
                      </a:lnTo>
                      <a:lnTo>
                        <a:pt x="2026" y="10307"/>
                      </a:lnTo>
                      <a:lnTo>
                        <a:pt x="3612" y="7664"/>
                      </a:lnTo>
                      <a:lnTo>
                        <a:pt x="0" y="2114"/>
                      </a:lnTo>
                      <a:lnTo>
                        <a:pt x="6607" y="2643"/>
                      </a:lnTo>
                      <a:lnTo>
                        <a:pt x="8193" y="0"/>
                      </a:lnTo>
                      <a:lnTo>
                        <a:pt x="10043" y="2907"/>
                      </a:lnTo>
                      <a:lnTo>
                        <a:pt x="324445" y="28894"/>
                      </a:lnTo>
                      <a:lnTo>
                        <a:pt x="325942" y="25987"/>
                      </a:lnTo>
                      <a:lnTo>
                        <a:pt x="327704" y="29159"/>
                      </a:lnTo>
                      <a:lnTo>
                        <a:pt x="334223" y="29687"/>
                      </a:lnTo>
                      <a:lnTo>
                        <a:pt x="331228" y="35501"/>
                      </a:lnTo>
                      <a:lnTo>
                        <a:pt x="332990" y="38672"/>
                      </a:lnTo>
                      <a:lnTo>
                        <a:pt x="329730" y="38408"/>
                      </a:lnTo>
                      <a:lnTo>
                        <a:pt x="193451" y="302950"/>
                      </a:lnTo>
                      <a:close/>
                      <a:moveTo>
                        <a:pt x="15416" y="11452"/>
                      </a:moveTo>
                      <a:lnTo>
                        <a:pt x="190808" y="286212"/>
                      </a:lnTo>
                      <a:lnTo>
                        <a:pt x="319864" y="37704"/>
                      </a:lnTo>
                      <a:lnTo>
                        <a:pt x="15416" y="11452"/>
                      </a:lnTo>
                      <a:close/>
                    </a:path>
                  </a:pathLst>
                </a:custGeom>
                <a:grpFill/>
                <a:ln w="8809" cap="flat">
                  <a:noFill/>
                  <a:prstDash val="solid"/>
                  <a:miter/>
                </a:ln>
              </p:spPr>
              <p:txBody>
                <a:bodyPr rtlCol="0" anchor="ctr"/>
                <a:lstStyle/>
                <a:p>
                  <a:endParaRPr lang="en-US" sz="2400"/>
                </a:p>
              </p:txBody>
            </p:sp>
          </p:grpSp>
          <p:grpSp>
            <p:nvGrpSpPr>
              <p:cNvPr id="4645" name="Graphic 4229">
                <a:extLst>
                  <a:ext uri="{FF2B5EF4-FFF2-40B4-BE49-F238E27FC236}">
                    <a16:creationId xmlns:a16="http://schemas.microsoft.com/office/drawing/2014/main" id="{78B44860-C74F-4724-A5FC-669C318DC020}"/>
                  </a:ext>
                </a:extLst>
              </p:cNvPr>
              <p:cNvGrpSpPr/>
              <p:nvPr/>
            </p:nvGrpSpPr>
            <p:grpSpPr>
              <a:xfrm>
                <a:off x="2270936" y="4006776"/>
                <a:ext cx="228776" cy="337834"/>
                <a:chOff x="2270936" y="4006776"/>
                <a:chExt cx="228776" cy="337834"/>
              </a:xfrm>
              <a:grpFill/>
            </p:grpSpPr>
            <p:sp>
              <p:nvSpPr>
                <p:cNvPr id="4646" name="Freeform: Shape 4645">
                  <a:extLst>
                    <a:ext uri="{FF2B5EF4-FFF2-40B4-BE49-F238E27FC236}">
                      <a16:creationId xmlns:a16="http://schemas.microsoft.com/office/drawing/2014/main" id="{052D5E25-CB29-4605-8540-371531A739FB}"/>
                    </a:ext>
                  </a:extLst>
                </p:cNvPr>
                <p:cNvSpPr/>
                <p:nvPr/>
              </p:nvSpPr>
              <p:spPr>
                <a:xfrm>
                  <a:off x="2274988" y="4016643"/>
                  <a:ext cx="218469" cy="322771"/>
                </a:xfrm>
                <a:custGeom>
                  <a:avLst/>
                  <a:gdLst>
                    <a:gd name="connsiteX0" fmla="*/ 705 w 218469"/>
                    <a:gd name="connsiteY0" fmla="*/ 263133 h 322771"/>
                    <a:gd name="connsiteX1" fmla="*/ 705 w 218469"/>
                    <a:gd name="connsiteY1" fmla="*/ 263133 h 322771"/>
                    <a:gd name="connsiteX2" fmla="*/ 216531 w 218469"/>
                    <a:gd name="connsiteY2" fmla="*/ 319776 h 322771"/>
                    <a:gd name="connsiteX3" fmla="*/ 215122 w 218469"/>
                    <a:gd name="connsiteY3" fmla="*/ 321538 h 322771"/>
                    <a:gd name="connsiteX4" fmla="*/ 62810 w 218469"/>
                    <a:gd name="connsiteY4" fmla="*/ 1938 h 322771"/>
                    <a:gd name="connsiteX5" fmla="*/ 63779 w 218469"/>
                    <a:gd name="connsiteY5" fmla="*/ 1850 h 322771"/>
                    <a:gd name="connsiteX6" fmla="*/ 705 w 218469"/>
                    <a:gd name="connsiteY6" fmla="*/ 263133 h 322771"/>
                    <a:gd name="connsiteX7" fmla="*/ 0 w 218469"/>
                    <a:gd name="connsiteY7" fmla="*/ 266392 h 322771"/>
                    <a:gd name="connsiteX8" fmla="*/ 352 w 218469"/>
                    <a:gd name="connsiteY8" fmla="*/ 264718 h 322771"/>
                    <a:gd name="connsiteX9" fmla="*/ 62810 w 218469"/>
                    <a:gd name="connsiteY9" fmla="*/ 1498 h 322771"/>
                    <a:gd name="connsiteX10" fmla="*/ 63162 w 218469"/>
                    <a:gd name="connsiteY10" fmla="*/ 0 h 322771"/>
                    <a:gd name="connsiteX11" fmla="*/ 63779 w 218469"/>
                    <a:gd name="connsiteY11" fmla="*/ 1410 h 322771"/>
                    <a:gd name="connsiteX12" fmla="*/ 217324 w 218469"/>
                    <a:gd name="connsiteY12" fmla="*/ 320393 h 322771"/>
                    <a:gd name="connsiteX13" fmla="*/ 218469 w 218469"/>
                    <a:gd name="connsiteY13" fmla="*/ 322771 h 322771"/>
                    <a:gd name="connsiteX14" fmla="*/ 215915 w 218469"/>
                    <a:gd name="connsiteY14" fmla="*/ 322066 h 322771"/>
                    <a:gd name="connsiteX15" fmla="*/ 0 w 218469"/>
                    <a:gd name="connsiteY15" fmla="*/ 266392 h 32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8469" h="322771">
                      <a:moveTo>
                        <a:pt x="705" y="263133"/>
                      </a:moveTo>
                      <a:lnTo>
                        <a:pt x="705" y="263133"/>
                      </a:lnTo>
                      <a:lnTo>
                        <a:pt x="216531" y="319776"/>
                      </a:lnTo>
                      <a:lnTo>
                        <a:pt x="215122" y="321538"/>
                      </a:lnTo>
                      <a:lnTo>
                        <a:pt x="62810" y="1938"/>
                      </a:lnTo>
                      <a:lnTo>
                        <a:pt x="63779" y="1850"/>
                      </a:lnTo>
                      <a:lnTo>
                        <a:pt x="705" y="263133"/>
                      </a:lnTo>
                      <a:close/>
                      <a:moveTo>
                        <a:pt x="0" y="266392"/>
                      </a:moveTo>
                      <a:lnTo>
                        <a:pt x="352" y="264718"/>
                      </a:lnTo>
                      <a:lnTo>
                        <a:pt x="62810" y="1498"/>
                      </a:lnTo>
                      <a:lnTo>
                        <a:pt x="63162" y="0"/>
                      </a:lnTo>
                      <a:lnTo>
                        <a:pt x="63779" y="1410"/>
                      </a:lnTo>
                      <a:lnTo>
                        <a:pt x="217324" y="320393"/>
                      </a:lnTo>
                      <a:lnTo>
                        <a:pt x="218469" y="322771"/>
                      </a:lnTo>
                      <a:lnTo>
                        <a:pt x="215915" y="322066"/>
                      </a:lnTo>
                      <a:lnTo>
                        <a:pt x="0" y="266392"/>
                      </a:lnTo>
                      <a:close/>
                    </a:path>
                  </a:pathLst>
                </a:custGeom>
                <a:grpFill/>
                <a:ln w="8809" cap="flat">
                  <a:noFill/>
                  <a:prstDash val="solid"/>
                  <a:miter/>
                </a:ln>
              </p:spPr>
              <p:txBody>
                <a:bodyPr rtlCol="0" anchor="ctr"/>
                <a:lstStyle/>
                <a:p>
                  <a:endParaRPr lang="en-US" sz="2400"/>
                </a:p>
              </p:txBody>
            </p:sp>
            <p:sp>
              <p:nvSpPr>
                <p:cNvPr id="4647" name="Freeform: Shape 4646">
                  <a:extLst>
                    <a:ext uri="{FF2B5EF4-FFF2-40B4-BE49-F238E27FC236}">
                      <a16:creationId xmlns:a16="http://schemas.microsoft.com/office/drawing/2014/main" id="{059A597B-8C7A-4D8D-88EC-597382B61341}"/>
                    </a:ext>
                  </a:extLst>
                </p:cNvPr>
                <p:cNvSpPr/>
                <p:nvPr/>
              </p:nvSpPr>
              <p:spPr>
                <a:xfrm>
                  <a:off x="2270936" y="4006776"/>
                  <a:ext cx="228776" cy="337834"/>
                </a:xfrm>
                <a:custGeom>
                  <a:avLst/>
                  <a:gdLst>
                    <a:gd name="connsiteX0" fmla="*/ 228776 w 228776"/>
                    <a:gd name="connsiteY0" fmla="*/ 337835 h 337834"/>
                    <a:gd name="connsiteX1" fmla="*/ 220055 w 228776"/>
                    <a:gd name="connsiteY1" fmla="*/ 335632 h 337834"/>
                    <a:gd name="connsiteX2" fmla="*/ 218381 w 228776"/>
                    <a:gd name="connsiteY2" fmla="*/ 337659 h 337834"/>
                    <a:gd name="connsiteX3" fmla="*/ 217060 w 228776"/>
                    <a:gd name="connsiteY3" fmla="*/ 334840 h 337834"/>
                    <a:gd name="connsiteX4" fmla="*/ 0 w 228776"/>
                    <a:gd name="connsiteY4" fmla="*/ 278813 h 337834"/>
                    <a:gd name="connsiteX5" fmla="*/ 63250 w 228776"/>
                    <a:gd name="connsiteY5" fmla="*/ 12069 h 337834"/>
                    <a:gd name="connsiteX6" fmla="*/ 61753 w 228776"/>
                    <a:gd name="connsiteY6" fmla="*/ 8986 h 337834"/>
                    <a:gd name="connsiteX7" fmla="*/ 63955 w 228776"/>
                    <a:gd name="connsiteY7" fmla="*/ 8721 h 337834"/>
                    <a:gd name="connsiteX8" fmla="*/ 65981 w 228776"/>
                    <a:gd name="connsiteY8" fmla="*/ 0 h 337834"/>
                    <a:gd name="connsiteX9" fmla="*/ 69945 w 228776"/>
                    <a:gd name="connsiteY9" fmla="*/ 8105 h 337834"/>
                    <a:gd name="connsiteX10" fmla="*/ 72236 w 228776"/>
                    <a:gd name="connsiteY10" fmla="*/ 7840 h 337834"/>
                    <a:gd name="connsiteX11" fmla="*/ 71443 w 228776"/>
                    <a:gd name="connsiteY11" fmla="*/ 11100 h 337834"/>
                    <a:gd name="connsiteX12" fmla="*/ 223491 w 228776"/>
                    <a:gd name="connsiteY12" fmla="*/ 326911 h 337834"/>
                    <a:gd name="connsiteX13" fmla="*/ 226574 w 228776"/>
                    <a:gd name="connsiteY13" fmla="*/ 327704 h 337834"/>
                    <a:gd name="connsiteX14" fmla="*/ 224900 w 228776"/>
                    <a:gd name="connsiteY14" fmla="*/ 329730 h 337834"/>
                    <a:gd name="connsiteX15" fmla="*/ 228776 w 228776"/>
                    <a:gd name="connsiteY15" fmla="*/ 337835 h 337834"/>
                    <a:gd name="connsiteX16" fmla="*/ 8897 w 228776"/>
                    <a:gd name="connsiteY16" fmla="*/ 270532 h 337834"/>
                    <a:gd name="connsiteX17" fmla="*/ 211862 w 228776"/>
                    <a:gd name="connsiteY17" fmla="*/ 323828 h 337834"/>
                    <a:gd name="connsiteX18" fmla="*/ 68624 w 228776"/>
                    <a:gd name="connsiteY18" fmla="*/ 23168 h 337834"/>
                    <a:gd name="connsiteX19" fmla="*/ 8897 w 228776"/>
                    <a:gd name="connsiteY19" fmla="*/ 270532 h 33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8776" h="337834">
                      <a:moveTo>
                        <a:pt x="228776" y="337835"/>
                      </a:moveTo>
                      <a:lnTo>
                        <a:pt x="220055" y="335632"/>
                      </a:lnTo>
                      <a:lnTo>
                        <a:pt x="218381" y="337659"/>
                      </a:lnTo>
                      <a:lnTo>
                        <a:pt x="217060" y="334840"/>
                      </a:lnTo>
                      <a:lnTo>
                        <a:pt x="0" y="278813"/>
                      </a:lnTo>
                      <a:lnTo>
                        <a:pt x="63250" y="12069"/>
                      </a:lnTo>
                      <a:lnTo>
                        <a:pt x="61753" y="8986"/>
                      </a:lnTo>
                      <a:lnTo>
                        <a:pt x="63955" y="8721"/>
                      </a:lnTo>
                      <a:lnTo>
                        <a:pt x="65981" y="0"/>
                      </a:lnTo>
                      <a:lnTo>
                        <a:pt x="69945" y="8105"/>
                      </a:lnTo>
                      <a:lnTo>
                        <a:pt x="72236" y="7840"/>
                      </a:lnTo>
                      <a:lnTo>
                        <a:pt x="71443" y="11100"/>
                      </a:lnTo>
                      <a:lnTo>
                        <a:pt x="223491" y="326911"/>
                      </a:lnTo>
                      <a:lnTo>
                        <a:pt x="226574" y="327704"/>
                      </a:lnTo>
                      <a:lnTo>
                        <a:pt x="224900" y="329730"/>
                      </a:lnTo>
                      <a:lnTo>
                        <a:pt x="228776" y="337835"/>
                      </a:lnTo>
                      <a:close/>
                      <a:moveTo>
                        <a:pt x="8897" y="270532"/>
                      </a:moveTo>
                      <a:lnTo>
                        <a:pt x="211862" y="323828"/>
                      </a:lnTo>
                      <a:lnTo>
                        <a:pt x="68624" y="23168"/>
                      </a:lnTo>
                      <a:lnTo>
                        <a:pt x="8897" y="270532"/>
                      </a:lnTo>
                      <a:close/>
                    </a:path>
                  </a:pathLst>
                </a:custGeom>
                <a:grpFill/>
                <a:ln w="8809" cap="flat">
                  <a:noFill/>
                  <a:prstDash val="solid"/>
                  <a:miter/>
                </a:ln>
              </p:spPr>
              <p:txBody>
                <a:bodyPr rtlCol="0" anchor="ctr"/>
                <a:lstStyle/>
                <a:p>
                  <a:endParaRPr lang="en-US" sz="2400"/>
                </a:p>
              </p:txBody>
            </p:sp>
          </p:grpSp>
          <p:grpSp>
            <p:nvGrpSpPr>
              <p:cNvPr id="4648" name="Graphic 4229">
                <a:extLst>
                  <a:ext uri="{FF2B5EF4-FFF2-40B4-BE49-F238E27FC236}">
                    <a16:creationId xmlns:a16="http://schemas.microsoft.com/office/drawing/2014/main" id="{78B44860-C74F-4724-A5FC-669C318DC020}"/>
                  </a:ext>
                </a:extLst>
              </p:cNvPr>
              <p:cNvGrpSpPr/>
              <p:nvPr/>
            </p:nvGrpSpPr>
            <p:grpSpPr>
              <a:xfrm>
                <a:off x="8680369" y="1427164"/>
                <a:ext cx="228776" cy="337834"/>
                <a:chOff x="8680369" y="1427164"/>
                <a:chExt cx="228776" cy="337834"/>
              </a:xfrm>
              <a:grpFill/>
            </p:grpSpPr>
            <p:sp>
              <p:nvSpPr>
                <p:cNvPr id="4649" name="Freeform: Shape 4648">
                  <a:extLst>
                    <a:ext uri="{FF2B5EF4-FFF2-40B4-BE49-F238E27FC236}">
                      <a16:creationId xmlns:a16="http://schemas.microsoft.com/office/drawing/2014/main" id="{3F7DB071-023C-45AA-8AA9-3DA2B0745919}"/>
                    </a:ext>
                  </a:extLst>
                </p:cNvPr>
                <p:cNvSpPr/>
                <p:nvPr/>
              </p:nvSpPr>
              <p:spPr>
                <a:xfrm>
                  <a:off x="8684333" y="1437118"/>
                  <a:ext cx="218469" cy="322770"/>
                </a:xfrm>
                <a:custGeom>
                  <a:avLst/>
                  <a:gdLst>
                    <a:gd name="connsiteX0" fmla="*/ 793 w 218469"/>
                    <a:gd name="connsiteY0" fmla="*/ 263044 h 322770"/>
                    <a:gd name="connsiteX1" fmla="*/ 793 w 218469"/>
                    <a:gd name="connsiteY1" fmla="*/ 263044 h 322770"/>
                    <a:gd name="connsiteX2" fmla="*/ 216619 w 218469"/>
                    <a:gd name="connsiteY2" fmla="*/ 319688 h 322770"/>
                    <a:gd name="connsiteX3" fmla="*/ 215210 w 218469"/>
                    <a:gd name="connsiteY3" fmla="*/ 321450 h 322770"/>
                    <a:gd name="connsiteX4" fmla="*/ 62898 w 218469"/>
                    <a:gd name="connsiteY4" fmla="*/ 1850 h 322770"/>
                    <a:gd name="connsiteX5" fmla="*/ 63867 w 218469"/>
                    <a:gd name="connsiteY5" fmla="*/ 1762 h 322770"/>
                    <a:gd name="connsiteX6" fmla="*/ 793 w 218469"/>
                    <a:gd name="connsiteY6" fmla="*/ 263044 h 322770"/>
                    <a:gd name="connsiteX7" fmla="*/ 0 w 218469"/>
                    <a:gd name="connsiteY7" fmla="*/ 266392 h 322770"/>
                    <a:gd name="connsiteX8" fmla="*/ 352 w 218469"/>
                    <a:gd name="connsiteY8" fmla="*/ 264718 h 322770"/>
                    <a:gd name="connsiteX9" fmla="*/ 62810 w 218469"/>
                    <a:gd name="connsiteY9" fmla="*/ 1498 h 322770"/>
                    <a:gd name="connsiteX10" fmla="*/ 63162 w 218469"/>
                    <a:gd name="connsiteY10" fmla="*/ 0 h 322770"/>
                    <a:gd name="connsiteX11" fmla="*/ 63779 w 218469"/>
                    <a:gd name="connsiteY11" fmla="*/ 1410 h 322770"/>
                    <a:gd name="connsiteX12" fmla="*/ 217324 w 218469"/>
                    <a:gd name="connsiteY12" fmla="*/ 320393 h 322770"/>
                    <a:gd name="connsiteX13" fmla="*/ 218469 w 218469"/>
                    <a:gd name="connsiteY13" fmla="*/ 322771 h 322770"/>
                    <a:gd name="connsiteX14" fmla="*/ 215915 w 218469"/>
                    <a:gd name="connsiteY14" fmla="*/ 322066 h 322770"/>
                    <a:gd name="connsiteX15" fmla="*/ 0 w 218469"/>
                    <a:gd name="connsiteY15" fmla="*/ 266392 h 32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8469" h="322770">
                      <a:moveTo>
                        <a:pt x="793" y="263044"/>
                      </a:moveTo>
                      <a:lnTo>
                        <a:pt x="793" y="263044"/>
                      </a:lnTo>
                      <a:lnTo>
                        <a:pt x="216619" y="319688"/>
                      </a:lnTo>
                      <a:lnTo>
                        <a:pt x="215210" y="321450"/>
                      </a:lnTo>
                      <a:lnTo>
                        <a:pt x="62898" y="1850"/>
                      </a:lnTo>
                      <a:lnTo>
                        <a:pt x="63867" y="1762"/>
                      </a:lnTo>
                      <a:lnTo>
                        <a:pt x="793" y="263044"/>
                      </a:lnTo>
                      <a:close/>
                      <a:moveTo>
                        <a:pt x="0" y="266392"/>
                      </a:moveTo>
                      <a:lnTo>
                        <a:pt x="352" y="264718"/>
                      </a:lnTo>
                      <a:lnTo>
                        <a:pt x="62810" y="1498"/>
                      </a:lnTo>
                      <a:lnTo>
                        <a:pt x="63162" y="0"/>
                      </a:lnTo>
                      <a:lnTo>
                        <a:pt x="63779" y="1410"/>
                      </a:lnTo>
                      <a:lnTo>
                        <a:pt x="217324" y="320393"/>
                      </a:lnTo>
                      <a:lnTo>
                        <a:pt x="218469" y="322771"/>
                      </a:lnTo>
                      <a:lnTo>
                        <a:pt x="215915" y="322066"/>
                      </a:lnTo>
                      <a:lnTo>
                        <a:pt x="0" y="266392"/>
                      </a:lnTo>
                      <a:close/>
                    </a:path>
                  </a:pathLst>
                </a:custGeom>
                <a:grpFill/>
                <a:ln w="8809" cap="flat">
                  <a:noFill/>
                  <a:prstDash val="solid"/>
                  <a:miter/>
                </a:ln>
              </p:spPr>
              <p:txBody>
                <a:bodyPr rtlCol="0" anchor="ctr"/>
                <a:lstStyle/>
                <a:p>
                  <a:endParaRPr lang="en-US" sz="2400"/>
                </a:p>
              </p:txBody>
            </p:sp>
            <p:sp>
              <p:nvSpPr>
                <p:cNvPr id="4650" name="Freeform: Shape 4649">
                  <a:extLst>
                    <a:ext uri="{FF2B5EF4-FFF2-40B4-BE49-F238E27FC236}">
                      <a16:creationId xmlns:a16="http://schemas.microsoft.com/office/drawing/2014/main" id="{CB653945-E66A-4CFA-B0BC-5B53C044500F}"/>
                    </a:ext>
                  </a:extLst>
                </p:cNvPr>
                <p:cNvSpPr/>
                <p:nvPr/>
              </p:nvSpPr>
              <p:spPr>
                <a:xfrm>
                  <a:off x="8680369" y="1427164"/>
                  <a:ext cx="228776" cy="337834"/>
                </a:xfrm>
                <a:custGeom>
                  <a:avLst/>
                  <a:gdLst>
                    <a:gd name="connsiteX0" fmla="*/ 228776 w 228776"/>
                    <a:gd name="connsiteY0" fmla="*/ 337835 h 337834"/>
                    <a:gd name="connsiteX1" fmla="*/ 220055 w 228776"/>
                    <a:gd name="connsiteY1" fmla="*/ 335632 h 337834"/>
                    <a:gd name="connsiteX2" fmla="*/ 218381 w 228776"/>
                    <a:gd name="connsiteY2" fmla="*/ 337658 h 337834"/>
                    <a:gd name="connsiteX3" fmla="*/ 217060 w 228776"/>
                    <a:gd name="connsiteY3" fmla="*/ 334840 h 337834"/>
                    <a:gd name="connsiteX4" fmla="*/ 0 w 228776"/>
                    <a:gd name="connsiteY4" fmla="*/ 278813 h 337834"/>
                    <a:gd name="connsiteX5" fmla="*/ 63250 w 228776"/>
                    <a:gd name="connsiteY5" fmla="*/ 12069 h 337834"/>
                    <a:gd name="connsiteX6" fmla="*/ 61753 w 228776"/>
                    <a:gd name="connsiteY6" fmla="*/ 8985 h 337834"/>
                    <a:gd name="connsiteX7" fmla="*/ 63955 w 228776"/>
                    <a:gd name="connsiteY7" fmla="*/ 8721 h 337834"/>
                    <a:gd name="connsiteX8" fmla="*/ 65981 w 228776"/>
                    <a:gd name="connsiteY8" fmla="*/ 0 h 337834"/>
                    <a:gd name="connsiteX9" fmla="*/ 69945 w 228776"/>
                    <a:gd name="connsiteY9" fmla="*/ 8104 h 337834"/>
                    <a:gd name="connsiteX10" fmla="*/ 72236 w 228776"/>
                    <a:gd name="connsiteY10" fmla="*/ 7840 h 337834"/>
                    <a:gd name="connsiteX11" fmla="*/ 71443 w 228776"/>
                    <a:gd name="connsiteY11" fmla="*/ 11100 h 337834"/>
                    <a:gd name="connsiteX12" fmla="*/ 223491 w 228776"/>
                    <a:gd name="connsiteY12" fmla="*/ 326911 h 337834"/>
                    <a:gd name="connsiteX13" fmla="*/ 226574 w 228776"/>
                    <a:gd name="connsiteY13" fmla="*/ 327704 h 337834"/>
                    <a:gd name="connsiteX14" fmla="*/ 224900 w 228776"/>
                    <a:gd name="connsiteY14" fmla="*/ 329730 h 337834"/>
                    <a:gd name="connsiteX15" fmla="*/ 228776 w 228776"/>
                    <a:gd name="connsiteY15" fmla="*/ 337835 h 337834"/>
                    <a:gd name="connsiteX16" fmla="*/ 8809 w 228776"/>
                    <a:gd name="connsiteY16" fmla="*/ 270620 h 337834"/>
                    <a:gd name="connsiteX17" fmla="*/ 211774 w 228776"/>
                    <a:gd name="connsiteY17" fmla="*/ 323916 h 337834"/>
                    <a:gd name="connsiteX18" fmla="*/ 68536 w 228776"/>
                    <a:gd name="connsiteY18" fmla="*/ 23256 h 337834"/>
                    <a:gd name="connsiteX19" fmla="*/ 8809 w 228776"/>
                    <a:gd name="connsiteY19" fmla="*/ 270620 h 33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8776" h="337834">
                      <a:moveTo>
                        <a:pt x="228776" y="337835"/>
                      </a:moveTo>
                      <a:lnTo>
                        <a:pt x="220055" y="335632"/>
                      </a:lnTo>
                      <a:lnTo>
                        <a:pt x="218381" y="337658"/>
                      </a:lnTo>
                      <a:lnTo>
                        <a:pt x="217060" y="334840"/>
                      </a:lnTo>
                      <a:lnTo>
                        <a:pt x="0" y="278813"/>
                      </a:lnTo>
                      <a:lnTo>
                        <a:pt x="63250" y="12069"/>
                      </a:lnTo>
                      <a:lnTo>
                        <a:pt x="61753" y="8985"/>
                      </a:lnTo>
                      <a:lnTo>
                        <a:pt x="63955" y="8721"/>
                      </a:lnTo>
                      <a:lnTo>
                        <a:pt x="65981" y="0"/>
                      </a:lnTo>
                      <a:lnTo>
                        <a:pt x="69945" y="8104"/>
                      </a:lnTo>
                      <a:lnTo>
                        <a:pt x="72236" y="7840"/>
                      </a:lnTo>
                      <a:lnTo>
                        <a:pt x="71443" y="11100"/>
                      </a:lnTo>
                      <a:lnTo>
                        <a:pt x="223491" y="326911"/>
                      </a:lnTo>
                      <a:lnTo>
                        <a:pt x="226574" y="327704"/>
                      </a:lnTo>
                      <a:lnTo>
                        <a:pt x="224900" y="329730"/>
                      </a:lnTo>
                      <a:lnTo>
                        <a:pt x="228776" y="337835"/>
                      </a:lnTo>
                      <a:close/>
                      <a:moveTo>
                        <a:pt x="8809" y="270620"/>
                      </a:moveTo>
                      <a:lnTo>
                        <a:pt x="211774" y="323916"/>
                      </a:lnTo>
                      <a:lnTo>
                        <a:pt x="68536" y="23256"/>
                      </a:lnTo>
                      <a:lnTo>
                        <a:pt x="8809" y="270620"/>
                      </a:lnTo>
                      <a:close/>
                    </a:path>
                  </a:pathLst>
                </a:custGeom>
                <a:grpFill/>
                <a:ln w="8809" cap="flat">
                  <a:noFill/>
                  <a:prstDash val="solid"/>
                  <a:miter/>
                </a:ln>
              </p:spPr>
              <p:txBody>
                <a:bodyPr rtlCol="0" anchor="ctr"/>
                <a:lstStyle/>
                <a:p>
                  <a:endParaRPr lang="en-US" sz="2400"/>
                </a:p>
              </p:txBody>
            </p:sp>
          </p:grpSp>
          <p:grpSp>
            <p:nvGrpSpPr>
              <p:cNvPr id="4651" name="Graphic 4229">
                <a:extLst>
                  <a:ext uri="{FF2B5EF4-FFF2-40B4-BE49-F238E27FC236}">
                    <a16:creationId xmlns:a16="http://schemas.microsoft.com/office/drawing/2014/main" id="{78B44860-C74F-4724-A5FC-669C318DC020}"/>
                  </a:ext>
                </a:extLst>
              </p:cNvPr>
              <p:cNvGrpSpPr/>
              <p:nvPr/>
            </p:nvGrpSpPr>
            <p:grpSpPr>
              <a:xfrm>
                <a:off x="2036786" y="4011445"/>
                <a:ext cx="308499" cy="230449"/>
                <a:chOff x="2036786" y="4011445"/>
                <a:chExt cx="308499" cy="230449"/>
              </a:xfrm>
              <a:grpFill/>
            </p:grpSpPr>
            <p:sp>
              <p:nvSpPr>
                <p:cNvPr id="4652" name="Freeform: Shape 4651">
                  <a:extLst>
                    <a:ext uri="{FF2B5EF4-FFF2-40B4-BE49-F238E27FC236}">
                      <a16:creationId xmlns:a16="http://schemas.microsoft.com/office/drawing/2014/main" id="{AB9C0605-7673-46D7-B127-D79B704B16B6}"/>
                    </a:ext>
                  </a:extLst>
                </p:cNvPr>
                <p:cNvSpPr/>
                <p:nvPr/>
              </p:nvSpPr>
              <p:spPr>
                <a:xfrm>
                  <a:off x="2043833" y="4017612"/>
                  <a:ext cx="295550" cy="218557"/>
                </a:xfrm>
                <a:custGeom>
                  <a:avLst/>
                  <a:gdLst>
                    <a:gd name="connsiteX0" fmla="*/ 4229 w 295550"/>
                    <a:gd name="connsiteY0" fmla="*/ 27485 h 218557"/>
                    <a:gd name="connsiteX1" fmla="*/ 178299 w 295550"/>
                    <a:gd name="connsiteY1" fmla="*/ 215827 h 218557"/>
                    <a:gd name="connsiteX2" fmla="*/ 176449 w 295550"/>
                    <a:gd name="connsiteY2" fmla="*/ 216091 h 218557"/>
                    <a:gd name="connsiteX3" fmla="*/ 293877 w 295550"/>
                    <a:gd name="connsiteY3" fmla="*/ 440 h 218557"/>
                    <a:gd name="connsiteX4" fmla="*/ 294493 w 295550"/>
                    <a:gd name="connsiteY4" fmla="*/ 1321 h 218557"/>
                    <a:gd name="connsiteX5" fmla="*/ 4229 w 295550"/>
                    <a:gd name="connsiteY5" fmla="*/ 27485 h 218557"/>
                    <a:gd name="connsiteX6" fmla="*/ 0 w 295550"/>
                    <a:gd name="connsiteY6" fmla="*/ 27925 h 218557"/>
                    <a:gd name="connsiteX7" fmla="*/ 294405 w 295550"/>
                    <a:gd name="connsiteY7" fmla="*/ 88 h 218557"/>
                    <a:gd name="connsiteX8" fmla="*/ 295550 w 295550"/>
                    <a:gd name="connsiteY8" fmla="*/ 0 h 218557"/>
                    <a:gd name="connsiteX9" fmla="*/ 295022 w 295550"/>
                    <a:gd name="connsiteY9" fmla="*/ 1057 h 218557"/>
                    <a:gd name="connsiteX10" fmla="*/ 178564 w 295550"/>
                    <a:gd name="connsiteY10" fmla="*/ 217148 h 218557"/>
                    <a:gd name="connsiteX11" fmla="*/ 177771 w 295550"/>
                    <a:gd name="connsiteY11" fmla="*/ 218557 h 218557"/>
                    <a:gd name="connsiteX12" fmla="*/ 176714 w 295550"/>
                    <a:gd name="connsiteY12" fmla="*/ 217412 h 218557"/>
                    <a:gd name="connsiteX13" fmla="*/ 0 w 295550"/>
                    <a:gd name="connsiteY13" fmla="*/ 27925 h 21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5550" h="218557">
                      <a:moveTo>
                        <a:pt x="4229" y="27485"/>
                      </a:moveTo>
                      <a:lnTo>
                        <a:pt x="178299" y="215827"/>
                      </a:lnTo>
                      <a:lnTo>
                        <a:pt x="176449" y="216091"/>
                      </a:lnTo>
                      <a:lnTo>
                        <a:pt x="293877" y="440"/>
                      </a:lnTo>
                      <a:lnTo>
                        <a:pt x="294493" y="1321"/>
                      </a:lnTo>
                      <a:lnTo>
                        <a:pt x="4229" y="27485"/>
                      </a:lnTo>
                      <a:close/>
                      <a:moveTo>
                        <a:pt x="0" y="27925"/>
                      </a:moveTo>
                      <a:lnTo>
                        <a:pt x="294405" y="88"/>
                      </a:lnTo>
                      <a:lnTo>
                        <a:pt x="295550" y="0"/>
                      </a:lnTo>
                      <a:lnTo>
                        <a:pt x="295022" y="1057"/>
                      </a:lnTo>
                      <a:lnTo>
                        <a:pt x="178564" y="217148"/>
                      </a:lnTo>
                      <a:lnTo>
                        <a:pt x="177771" y="218557"/>
                      </a:lnTo>
                      <a:lnTo>
                        <a:pt x="176714" y="217412"/>
                      </a:lnTo>
                      <a:lnTo>
                        <a:pt x="0" y="27925"/>
                      </a:lnTo>
                      <a:close/>
                    </a:path>
                  </a:pathLst>
                </a:custGeom>
                <a:grpFill/>
                <a:ln w="8809" cap="flat">
                  <a:noFill/>
                  <a:prstDash val="solid"/>
                  <a:miter/>
                </a:ln>
              </p:spPr>
              <p:txBody>
                <a:bodyPr rtlCol="0" anchor="ctr"/>
                <a:lstStyle/>
                <a:p>
                  <a:endParaRPr lang="en-US" sz="2400"/>
                </a:p>
              </p:txBody>
            </p:sp>
            <p:sp>
              <p:nvSpPr>
                <p:cNvPr id="4653" name="Freeform: Shape 4652">
                  <a:extLst>
                    <a:ext uri="{FF2B5EF4-FFF2-40B4-BE49-F238E27FC236}">
                      <a16:creationId xmlns:a16="http://schemas.microsoft.com/office/drawing/2014/main" id="{86E3425D-D2BF-4018-BA82-1F4D3FCD95BD}"/>
                    </a:ext>
                  </a:extLst>
                </p:cNvPr>
                <p:cNvSpPr/>
                <p:nvPr/>
              </p:nvSpPr>
              <p:spPr>
                <a:xfrm>
                  <a:off x="2036786" y="4011445"/>
                  <a:ext cx="308499" cy="230449"/>
                </a:xfrm>
                <a:custGeom>
                  <a:avLst/>
                  <a:gdLst>
                    <a:gd name="connsiteX0" fmla="*/ 185611 w 308499"/>
                    <a:gd name="connsiteY0" fmla="*/ 230450 h 230449"/>
                    <a:gd name="connsiteX1" fmla="*/ 181382 w 308499"/>
                    <a:gd name="connsiteY1" fmla="*/ 225869 h 230449"/>
                    <a:gd name="connsiteX2" fmla="*/ 177506 w 308499"/>
                    <a:gd name="connsiteY2" fmla="*/ 226398 h 230449"/>
                    <a:gd name="connsiteX3" fmla="*/ 179092 w 308499"/>
                    <a:gd name="connsiteY3" fmla="*/ 223491 h 230449"/>
                    <a:gd name="connsiteX4" fmla="*/ 0 w 308499"/>
                    <a:gd name="connsiteY4" fmla="*/ 31361 h 230449"/>
                    <a:gd name="connsiteX5" fmla="*/ 4228 w 308499"/>
                    <a:gd name="connsiteY5" fmla="*/ 30921 h 230449"/>
                    <a:gd name="connsiteX6" fmla="*/ 4228 w 308499"/>
                    <a:gd name="connsiteY6" fmla="*/ 30921 h 230449"/>
                    <a:gd name="connsiteX7" fmla="*/ 9866 w 308499"/>
                    <a:gd name="connsiteY7" fmla="*/ 30392 h 230449"/>
                    <a:gd name="connsiteX8" fmla="*/ 299074 w 308499"/>
                    <a:gd name="connsiteY8" fmla="*/ 3083 h 230449"/>
                    <a:gd name="connsiteX9" fmla="*/ 300748 w 308499"/>
                    <a:gd name="connsiteY9" fmla="*/ 0 h 230449"/>
                    <a:gd name="connsiteX10" fmla="*/ 302509 w 308499"/>
                    <a:gd name="connsiteY10" fmla="*/ 2731 h 230449"/>
                    <a:gd name="connsiteX11" fmla="*/ 308500 w 308499"/>
                    <a:gd name="connsiteY11" fmla="*/ 2202 h 230449"/>
                    <a:gd name="connsiteX12" fmla="*/ 305681 w 308499"/>
                    <a:gd name="connsiteY12" fmla="*/ 7576 h 230449"/>
                    <a:gd name="connsiteX13" fmla="*/ 307531 w 308499"/>
                    <a:gd name="connsiteY13" fmla="*/ 10307 h 230449"/>
                    <a:gd name="connsiteX14" fmla="*/ 304095 w 308499"/>
                    <a:gd name="connsiteY14" fmla="*/ 10571 h 230449"/>
                    <a:gd name="connsiteX15" fmla="*/ 190192 w 308499"/>
                    <a:gd name="connsiteY15" fmla="*/ 221993 h 230449"/>
                    <a:gd name="connsiteX16" fmla="*/ 192394 w 308499"/>
                    <a:gd name="connsiteY16" fmla="*/ 224460 h 230449"/>
                    <a:gd name="connsiteX17" fmla="*/ 188606 w 308499"/>
                    <a:gd name="connsiteY17" fmla="*/ 224988 h 230449"/>
                    <a:gd name="connsiteX18" fmla="*/ 185611 w 308499"/>
                    <a:gd name="connsiteY18" fmla="*/ 230450 h 230449"/>
                    <a:gd name="connsiteX19" fmla="*/ 18411 w 308499"/>
                    <a:gd name="connsiteY19" fmla="*/ 36382 h 230449"/>
                    <a:gd name="connsiteX20" fmla="*/ 183585 w 308499"/>
                    <a:gd name="connsiteY20" fmla="*/ 215034 h 230449"/>
                    <a:gd name="connsiteX21" fmla="*/ 294405 w 308499"/>
                    <a:gd name="connsiteY21" fmla="*/ 11452 h 230449"/>
                    <a:gd name="connsiteX22" fmla="*/ 18411 w 308499"/>
                    <a:gd name="connsiteY22" fmla="*/ 36382 h 23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499" h="230449">
                      <a:moveTo>
                        <a:pt x="185611" y="230450"/>
                      </a:moveTo>
                      <a:lnTo>
                        <a:pt x="181382" y="225869"/>
                      </a:lnTo>
                      <a:lnTo>
                        <a:pt x="177506" y="226398"/>
                      </a:lnTo>
                      <a:lnTo>
                        <a:pt x="179092" y="223491"/>
                      </a:lnTo>
                      <a:lnTo>
                        <a:pt x="0" y="31361"/>
                      </a:lnTo>
                      <a:lnTo>
                        <a:pt x="4228" y="30921"/>
                      </a:lnTo>
                      <a:lnTo>
                        <a:pt x="4228" y="30921"/>
                      </a:lnTo>
                      <a:lnTo>
                        <a:pt x="9866" y="30392"/>
                      </a:lnTo>
                      <a:lnTo>
                        <a:pt x="299074" y="3083"/>
                      </a:lnTo>
                      <a:lnTo>
                        <a:pt x="300748" y="0"/>
                      </a:lnTo>
                      <a:lnTo>
                        <a:pt x="302509" y="2731"/>
                      </a:lnTo>
                      <a:lnTo>
                        <a:pt x="308500" y="2202"/>
                      </a:lnTo>
                      <a:lnTo>
                        <a:pt x="305681" y="7576"/>
                      </a:lnTo>
                      <a:lnTo>
                        <a:pt x="307531" y="10307"/>
                      </a:lnTo>
                      <a:lnTo>
                        <a:pt x="304095" y="10571"/>
                      </a:lnTo>
                      <a:lnTo>
                        <a:pt x="190192" y="221993"/>
                      </a:lnTo>
                      <a:lnTo>
                        <a:pt x="192394" y="224460"/>
                      </a:lnTo>
                      <a:lnTo>
                        <a:pt x="188606" y="224988"/>
                      </a:lnTo>
                      <a:lnTo>
                        <a:pt x="185611" y="230450"/>
                      </a:lnTo>
                      <a:close/>
                      <a:moveTo>
                        <a:pt x="18411" y="36382"/>
                      </a:moveTo>
                      <a:lnTo>
                        <a:pt x="183585" y="215034"/>
                      </a:lnTo>
                      <a:lnTo>
                        <a:pt x="294405" y="11452"/>
                      </a:lnTo>
                      <a:lnTo>
                        <a:pt x="18411" y="36382"/>
                      </a:lnTo>
                      <a:close/>
                    </a:path>
                  </a:pathLst>
                </a:custGeom>
                <a:grpFill/>
                <a:ln w="8809" cap="flat">
                  <a:noFill/>
                  <a:prstDash val="solid"/>
                  <a:miter/>
                </a:ln>
              </p:spPr>
              <p:txBody>
                <a:bodyPr rtlCol="0" anchor="ctr"/>
                <a:lstStyle/>
                <a:p>
                  <a:endParaRPr lang="en-US" sz="2400"/>
                </a:p>
              </p:txBody>
            </p:sp>
          </p:grpSp>
          <p:grpSp>
            <p:nvGrpSpPr>
              <p:cNvPr id="4654" name="Graphic 4229">
                <a:extLst>
                  <a:ext uri="{FF2B5EF4-FFF2-40B4-BE49-F238E27FC236}">
                    <a16:creationId xmlns:a16="http://schemas.microsoft.com/office/drawing/2014/main" id="{78B44860-C74F-4724-A5FC-669C318DC020}"/>
                  </a:ext>
                </a:extLst>
              </p:cNvPr>
              <p:cNvGrpSpPr/>
              <p:nvPr/>
            </p:nvGrpSpPr>
            <p:grpSpPr>
              <a:xfrm>
                <a:off x="3031791" y="1778389"/>
                <a:ext cx="579384" cy="215474"/>
                <a:chOff x="3031791" y="1778389"/>
                <a:chExt cx="579384" cy="215474"/>
              </a:xfrm>
              <a:grpFill/>
            </p:grpSpPr>
            <p:sp>
              <p:nvSpPr>
                <p:cNvPr id="4655" name="Freeform: Shape 4654">
                  <a:extLst>
                    <a:ext uri="{FF2B5EF4-FFF2-40B4-BE49-F238E27FC236}">
                      <a16:creationId xmlns:a16="http://schemas.microsoft.com/office/drawing/2014/main" id="{8B94E33F-1DCE-452E-A6B2-14E478164904}"/>
                    </a:ext>
                  </a:extLst>
                </p:cNvPr>
                <p:cNvSpPr/>
                <p:nvPr/>
              </p:nvSpPr>
              <p:spPr>
                <a:xfrm>
                  <a:off x="3035625" y="1783410"/>
                  <a:ext cx="570880" cy="203934"/>
                </a:xfrm>
                <a:custGeom>
                  <a:avLst/>
                  <a:gdLst>
                    <a:gd name="connsiteX0" fmla="*/ 568061 w 570880"/>
                    <a:gd name="connsiteY0" fmla="*/ 11364 h 203934"/>
                    <a:gd name="connsiteX1" fmla="*/ 303960 w 570880"/>
                    <a:gd name="connsiteY1" fmla="*/ 84128 h 203934"/>
                    <a:gd name="connsiteX2" fmla="*/ 169795 w 570880"/>
                    <a:gd name="connsiteY2" fmla="*/ 118573 h 203934"/>
                    <a:gd name="connsiteX3" fmla="*/ 102405 w 570880"/>
                    <a:gd name="connsiteY3" fmla="*/ 134517 h 203934"/>
                    <a:gd name="connsiteX4" fmla="*/ 34309 w 570880"/>
                    <a:gd name="connsiteY4" fmla="*/ 147907 h 203934"/>
                    <a:gd name="connsiteX5" fmla="*/ 16867 w 570880"/>
                    <a:gd name="connsiteY5" fmla="*/ 149933 h 203934"/>
                    <a:gd name="connsiteX6" fmla="*/ 7793 w 570880"/>
                    <a:gd name="connsiteY6" fmla="*/ 150022 h 203934"/>
                    <a:gd name="connsiteX7" fmla="*/ 2420 w 570880"/>
                    <a:gd name="connsiteY7" fmla="*/ 148612 h 203934"/>
                    <a:gd name="connsiteX8" fmla="*/ 746 w 570880"/>
                    <a:gd name="connsiteY8" fmla="*/ 146938 h 203934"/>
                    <a:gd name="connsiteX9" fmla="*/ 394 w 570880"/>
                    <a:gd name="connsiteY9" fmla="*/ 146410 h 203934"/>
                    <a:gd name="connsiteX10" fmla="*/ 41 w 570880"/>
                    <a:gd name="connsiteY10" fmla="*/ 145000 h 203934"/>
                    <a:gd name="connsiteX11" fmla="*/ 41 w 570880"/>
                    <a:gd name="connsiteY11" fmla="*/ 144472 h 203934"/>
                    <a:gd name="connsiteX12" fmla="*/ 1274 w 570880"/>
                    <a:gd name="connsiteY12" fmla="*/ 141741 h 203934"/>
                    <a:gd name="connsiteX13" fmla="*/ 3036 w 570880"/>
                    <a:gd name="connsiteY13" fmla="*/ 140508 h 203934"/>
                    <a:gd name="connsiteX14" fmla="*/ 21359 w 570880"/>
                    <a:gd name="connsiteY14" fmla="*/ 138481 h 203934"/>
                    <a:gd name="connsiteX15" fmla="*/ 38802 w 570880"/>
                    <a:gd name="connsiteY15" fmla="*/ 139010 h 203934"/>
                    <a:gd name="connsiteX16" fmla="*/ 107866 w 570880"/>
                    <a:gd name="connsiteY16" fmla="*/ 145088 h 203934"/>
                    <a:gd name="connsiteX17" fmla="*/ 245291 w 570880"/>
                    <a:gd name="connsiteY17" fmla="*/ 162178 h 203934"/>
                    <a:gd name="connsiteX18" fmla="*/ 519258 w 570880"/>
                    <a:gd name="connsiteY18" fmla="*/ 202260 h 203934"/>
                    <a:gd name="connsiteX19" fmla="*/ 518377 w 570880"/>
                    <a:gd name="connsiteY19" fmla="*/ 202877 h 203934"/>
                    <a:gd name="connsiteX20" fmla="*/ 568061 w 570880"/>
                    <a:gd name="connsiteY20" fmla="*/ 11364 h 203934"/>
                    <a:gd name="connsiteX21" fmla="*/ 570880 w 570880"/>
                    <a:gd name="connsiteY21" fmla="*/ 0 h 203934"/>
                    <a:gd name="connsiteX22" fmla="*/ 519787 w 570880"/>
                    <a:gd name="connsiteY22" fmla="*/ 203229 h 203934"/>
                    <a:gd name="connsiteX23" fmla="*/ 519611 w 570880"/>
                    <a:gd name="connsiteY23" fmla="*/ 203934 h 203934"/>
                    <a:gd name="connsiteX24" fmla="*/ 518906 w 570880"/>
                    <a:gd name="connsiteY24" fmla="*/ 203846 h 203934"/>
                    <a:gd name="connsiteX25" fmla="*/ 244762 w 570880"/>
                    <a:gd name="connsiteY25" fmla="*/ 165878 h 203934"/>
                    <a:gd name="connsiteX26" fmla="*/ 107338 w 570880"/>
                    <a:gd name="connsiteY26" fmla="*/ 149845 h 203934"/>
                    <a:gd name="connsiteX27" fmla="*/ 38538 w 570880"/>
                    <a:gd name="connsiteY27" fmla="*/ 144384 h 203934"/>
                    <a:gd name="connsiteX28" fmla="*/ 21359 w 570880"/>
                    <a:gd name="connsiteY28" fmla="*/ 143943 h 203934"/>
                    <a:gd name="connsiteX29" fmla="*/ 5503 w 570880"/>
                    <a:gd name="connsiteY29" fmla="*/ 145529 h 203934"/>
                    <a:gd name="connsiteX30" fmla="*/ 5415 w 570880"/>
                    <a:gd name="connsiteY30" fmla="*/ 145441 h 203934"/>
                    <a:gd name="connsiteX31" fmla="*/ 5591 w 570880"/>
                    <a:gd name="connsiteY31" fmla="*/ 144472 h 203934"/>
                    <a:gd name="connsiteX32" fmla="*/ 5591 w 570880"/>
                    <a:gd name="connsiteY32" fmla="*/ 145000 h 203934"/>
                    <a:gd name="connsiteX33" fmla="*/ 5415 w 570880"/>
                    <a:gd name="connsiteY33" fmla="*/ 144119 h 203934"/>
                    <a:gd name="connsiteX34" fmla="*/ 5415 w 570880"/>
                    <a:gd name="connsiteY34" fmla="*/ 144031 h 203934"/>
                    <a:gd name="connsiteX35" fmla="*/ 5239 w 570880"/>
                    <a:gd name="connsiteY35" fmla="*/ 143855 h 203934"/>
                    <a:gd name="connsiteX36" fmla="*/ 8234 w 570880"/>
                    <a:gd name="connsiteY36" fmla="*/ 144472 h 203934"/>
                    <a:gd name="connsiteX37" fmla="*/ 16426 w 570880"/>
                    <a:gd name="connsiteY37" fmla="*/ 144296 h 203934"/>
                    <a:gd name="connsiteX38" fmla="*/ 33340 w 570880"/>
                    <a:gd name="connsiteY38" fmla="*/ 142181 h 203934"/>
                    <a:gd name="connsiteX39" fmla="*/ 100907 w 570880"/>
                    <a:gd name="connsiteY39" fmla="*/ 128351 h 203934"/>
                    <a:gd name="connsiteX40" fmla="*/ 168034 w 570880"/>
                    <a:gd name="connsiteY40" fmla="*/ 111966 h 203934"/>
                    <a:gd name="connsiteX41" fmla="*/ 301758 w 570880"/>
                    <a:gd name="connsiteY41" fmla="*/ 76552 h 203934"/>
                    <a:gd name="connsiteX42" fmla="*/ 567974 w 570880"/>
                    <a:gd name="connsiteY42" fmla="*/ 969 h 203934"/>
                    <a:gd name="connsiteX43" fmla="*/ 570880 w 570880"/>
                    <a:gd name="connsiteY43" fmla="*/ 0 h 20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70880" h="203934">
                      <a:moveTo>
                        <a:pt x="568061" y="11364"/>
                      </a:moveTo>
                      <a:cubicBezTo>
                        <a:pt x="480233" y="36294"/>
                        <a:pt x="392229" y="60696"/>
                        <a:pt x="303960" y="84128"/>
                      </a:cubicBezTo>
                      <a:cubicBezTo>
                        <a:pt x="259386" y="95933"/>
                        <a:pt x="214634" y="107561"/>
                        <a:pt x="169795" y="118573"/>
                      </a:cubicBezTo>
                      <a:cubicBezTo>
                        <a:pt x="147332" y="124034"/>
                        <a:pt x="124956" y="129408"/>
                        <a:pt x="102405" y="134517"/>
                      </a:cubicBezTo>
                      <a:cubicBezTo>
                        <a:pt x="79853" y="139539"/>
                        <a:pt x="57301" y="144384"/>
                        <a:pt x="34309" y="147907"/>
                      </a:cubicBezTo>
                      <a:cubicBezTo>
                        <a:pt x="28583" y="148788"/>
                        <a:pt x="22769" y="149493"/>
                        <a:pt x="16867" y="149933"/>
                      </a:cubicBezTo>
                      <a:cubicBezTo>
                        <a:pt x="13960" y="150198"/>
                        <a:pt x="10965" y="150198"/>
                        <a:pt x="7793" y="150022"/>
                      </a:cubicBezTo>
                      <a:cubicBezTo>
                        <a:pt x="6208" y="149845"/>
                        <a:pt x="4534" y="149669"/>
                        <a:pt x="2420" y="148612"/>
                      </a:cubicBezTo>
                      <a:cubicBezTo>
                        <a:pt x="1979" y="148436"/>
                        <a:pt x="1187" y="147643"/>
                        <a:pt x="746" y="146938"/>
                      </a:cubicBezTo>
                      <a:lnTo>
                        <a:pt x="394" y="146410"/>
                      </a:lnTo>
                      <a:cubicBezTo>
                        <a:pt x="306" y="146410"/>
                        <a:pt x="-135" y="144208"/>
                        <a:pt x="41" y="145000"/>
                      </a:cubicBezTo>
                      <a:lnTo>
                        <a:pt x="41" y="144472"/>
                      </a:lnTo>
                      <a:cubicBezTo>
                        <a:pt x="-135" y="144560"/>
                        <a:pt x="394" y="142534"/>
                        <a:pt x="1274" y="141741"/>
                      </a:cubicBezTo>
                      <a:cubicBezTo>
                        <a:pt x="2331" y="140596"/>
                        <a:pt x="2420" y="140948"/>
                        <a:pt x="3036" y="140508"/>
                      </a:cubicBezTo>
                      <a:cubicBezTo>
                        <a:pt x="10084" y="138041"/>
                        <a:pt x="15369" y="138658"/>
                        <a:pt x="21359" y="138481"/>
                      </a:cubicBezTo>
                      <a:cubicBezTo>
                        <a:pt x="27174" y="138481"/>
                        <a:pt x="32988" y="138746"/>
                        <a:pt x="38802" y="139010"/>
                      </a:cubicBezTo>
                      <a:cubicBezTo>
                        <a:pt x="61970" y="140331"/>
                        <a:pt x="84874" y="142622"/>
                        <a:pt x="107866" y="145088"/>
                      </a:cubicBezTo>
                      <a:cubicBezTo>
                        <a:pt x="153762" y="150110"/>
                        <a:pt x="199571" y="156012"/>
                        <a:pt x="245291" y="162178"/>
                      </a:cubicBezTo>
                      <a:cubicBezTo>
                        <a:pt x="336731" y="174599"/>
                        <a:pt x="427994" y="188166"/>
                        <a:pt x="519258" y="202260"/>
                      </a:cubicBezTo>
                      <a:lnTo>
                        <a:pt x="518377" y="202877"/>
                      </a:lnTo>
                      <a:lnTo>
                        <a:pt x="568061" y="11364"/>
                      </a:lnTo>
                      <a:close/>
                      <a:moveTo>
                        <a:pt x="570880" y="0"/>
                      </a:moveTo>
                      <a:lnTo>
                        <a:pt x="519787" y="203229"/>
                      </a:lnTo>
                      <a:lnTo>
                        <a:pt x="519611" y="203934"/>
                      </a:lnTo>
                      <a:lnTo>
                        <a:pt x="518906" y="203846"/>
                      </a:lnTo>
                      <a:cubicBezTo>
                        <a:pt x="427642" y="190368"/>
                        <a:pt x="336202" y="177595"/>
                        <a:pt x="244762" y="165878"/>
                      </a:cubicBezTo>
                      <a:cubicBezTo>
                        <a:pt x="199042" y="160064"/>
                        <a:pt x="153234" y="154514"/>
                        <a:pt x="107338" y="149845"/>
                      </a:cubicBezTo>
                      <a:cubicBezTo>
                        <a:pt x="84434" y="147555"/>
                        <a:pt x="61442" y="145441"/>
                        <a:pt x="38538" y="144384"/>
                      </a:cubicBezTo>
                      <a:cubicBezTo>
                        <a:pt x="32812" y="144119"/>
                        <a:pt x="27086" y="143943"/>
                        <a:pt x="21359" y="143943"/>
                      </a:cubicBezTo>
                      <a:cubicBezTo>
                        <a:pt x="15898" y="144031"/>
                        <a:pt x="9379" y="144119"/>
                        <a:pt x="5503" y="145529"/>
                      </a:cubicBezTo>
                      <a:cubicBezTo>
                        <a:pt x="5503" y="145529"/>
                        <a:pt x="4798" y="145881"/>
                        <a:pt x="5415" y="145441"/>
                      </a:cubicBezTo>
                      <a:cubicBezTo>
                        <a:pt x="5943" y="145265"/>
                        <a:pt x="5503" y="143591"/>
                        <a:pt x="5591" y="144472"/>
                      </a:cubicBezTo>
                      <a:lnTo>
                        <a:pt x="5591" y="145000"/>
                      </a:lnTo>
                      <a:cubicBezTo>
                        <a:pt x="5767" y="145969"/>
                        <a:pt x="5327" y="143943"/>
                        <a:pt x="5415" y="144119"/>
                      </a:cubicBezTo>
                      <a:lnTo>
                        <a:pt x="5415" y="144031"/>
                      </a:lnTo>
                      <a:cubicBezTo>
                        <a:pt x="5503" y="143855"/>
                        <a:pt x="4974" y="143767"/>
                        <a:pt x="5239" y="143855"/>
                      </a:cubicBezTo>
                      <a:cubicBezTo>
                        <a:pt x="5679" y="144119"/>
                        <a:pt x="7001" y="144384"/>
                        <a:pt x="8234" y="144472"/>
                      </a:cubicBezTo>
                      <a:cubicBezTo>
                        <a:pt x="10876" y="144648"/>
                        <a:pt x="13608" y="144560"/>
                        <a:pt x="16426" y="144296"/>
                      </a:cubicBezTo>
                      <a:cubicBezTo>
                        <a:pt x="22064" y="143855"/>
                        <a:pt x="27702" y="143150"/>
                        <a:pt x="33340" y="142181"/>
                      </a:cubicBezTo>
                      <a:cubicBezTo>
                        <a:pt x="55980" y="138570"/>
                        <a:pt x="78444" y="133460"/>
                        <a:pt x="100907" y="128351"/>
                      </a:cubicBezTo>
                      <a:cubicBezTo>
                        <a:pt x="123371" y="123153"/>
                        <a:pt x="145746" y="117604"/>
                        <a:pt x="168034" y="111966"/>
                      </a:cubicBezTo>
                      <a:cubicBezTo>
                        <a:pt x="212696" y="100602"/>
                        <a:pt x="257271" y="88709"/>
                        <a:pt x="301758" y="76552"/>
                      </a:cubicBezTo>
                      <a:cubicBezTo>
                        <a:pt x="390732" y="52151"/>
                        <a:pt x="479440" y="26868"/>
                        <a:pt x="567974" y="969"/>
                      </a:cubicBezTo>
                      <a:lnTo>
                        <a:pt x="570880" y="0"/>
                      </a:lnTo>
                      <a:close/>
                    </a:path>
                  </a:pathLst>
                </a:custGeom>
                <a:grpFill/>
                <a:ln w="8809" cap="flat">
                  <a:noFill/>
                  <a:prstDash val="solid"/>
                  <a:miter/>
                </a:ln>
              </p:spPr>
              <p:txBody>
                <a:bodyPr rtlCol="0" anchor="ctr"/>
                <a:lstStyle/>
                <a:p>
                  <a:endParaRPr lang="en-US" sz="2400"/>
                </a:p>
              </p:txBody>
            </p:sp>
            <p:sp>
              <p:nvSpPr>
                <p:cNvPr id="4656" name="Freeform: Shape 4655">
                  <a:extLst>
                    <a:ext uri="{FF2B5EF4-FFF2-40B4-BE49-F238E27FC236}">
                      <a16:creationId xmlns:a16="http://schemas.microsoft.com/office/drawing/2014/main" id="{CBC894FD-E010-4F9E-9A52-703FC44C1FAE}"/>
                    </a:ext>
                  </a:extLst>
                </p:cNvPr>
                <p:cNvSpPr/>
                <p:nvPr/>
              </p:nvSpPr>
              <p:spPr>
                <a:xfrm>
                  <a:off x="3031791" y="1778389"/>
                  <a:ext cx="579384" cy="215474"/>
                </a:xfrm>
                <a:custGeom>
                  <a:avLst/>
                  <a:gdLst>
                    <a:gd name="connsiteX0" fmla="*/ 516662 w 579384"/>
                    <a:gd name="connsiteY0" fmla="*/ 215474 h 215474"/>
                    <a:gd name="connsiteX1" fmla="*/ 517719 w 579384"/>
                    <a:gd name="connsiteY1" fmla="*/ 211422 h 215474"/>
                    <a:gd name="connsiteX2" fmla="*/ 248156 w 579384"/>
                    <a:gd name="connsiteY2" fmla="*/ 174159 h 215474"/>
                    <a:gd name="connsiteX3" fmla="*/ 110820 w 579384"/>
                    <a:gd name="connsiteY3" fmla="*/ 158126 h 215474"/>
                    <a:gd name="connsiteX4" fmla="*/ 55322 w 579384"/>
                    <a:gd name="connsiteY4" fmla="*/ 153369 h 215474"/>
                    <a:gd name="connsiteX5" fmla="*/ 38672 w 579384"/>
                    <a:gd name="connsiteY5" fmla="*/ 156188 h 215474"/>
                    <a:gd name="connsiteX6" fmla="*/ 20966 w 579384"/>
                    <a:gd name="connsiteY6" fmla="*/ 158214 h 215474"/>
                    <a:gd name="connsiteX7" fmla="*/ 11364 w 579384"/>
                    <a:gd name="connsiteY7" fmla="*/ 158302 h 215474"/>
                    <a:gd name="connsiteX8" fmla="*/ 4757 w 579384"/>
                    <a:gd name="connsiteY8" fmla="*/ 156540 h 215474"/>
                    <a:gd name="connsiteX9" fmla="*/ 1850 w 579384"/>
                    <a:gd name="connsiteY9" fmla="*/ 153898 h 215474"/>
                    <a:gd name="connsiteX10" fmla="*/ 1938 w 579384"/>
                    <a:gd name="connsiteY10" fmla="*/ 153809 h 215474"/>
                    <a:gd name="connsiteX11" fmla="*/ 529 w 579384"/>
                    <a:gd name="connsiteY11" fmla="*/ 150286 h 215474"/>
                    <a:gd name="connsiteX12" fmla="*/ 0 w 579384"/>
                    <a:gd name="connsiteY12" fmla="*/ 147026 h 215474"/>
                    <a:gd name="connsiteX13" fmla="*/ 1057 w 579384"/>
                    <a:gd name="connsiteY13" fmla="*/ 146850 h 215474"/>
                    <a:gd name="connsiteX14" fmla="*/ 2819 w 579384"/>
                    <a:gd name="connsiteY14" fmla="*/ 144119 h 215474"/>
                    <a:gd name="connsiteX15" fmla="*/ 5197 w 579384"/>
                    <a:gd name="connsiteY15" fmla="*/ 142446 h 215474"/>
                    <a:gd name="connsiteX16" fmla="*/ 21406 w 579384"/>
                    <a:gd name="connsiteY16" fmla="*/ 139979 h 215474"/>
                    <a:gd name="connsiteX17" fmla="*/ 25106 w 579384"/>
                    <a:gd name="connsiteY17" fmla="*/ 139891 h 215474"/>
                    <a:gd name="connsiteX18" fmla="*/ 42813 w 579384"/>
                    <a:gd name="connsiteY18" fmla="*/ 140419 h 215474"/>
                    <a:gd name="connsiteX19" fmla="*/ 51622 w 579384"/>
                    <a:gd name="connsiteY19" fmla="*/ 140948 h 215474"/>
                    <a:gd name="connsiteX20" fmla="*/ 104037 w 579384"/>
                    <a:gd name="connsiteY20" fmla="*/ 129760 h 215474"/>
                    <a:gd name="connsiteX21" fmla="*/ 171164 w 579384"/>
                    <a:gd name="connsiteY21" fmla="*/ 113375 h 215474"/>
                    <a:gd name="connsiteX22" fmla="*/ 304800 w 579384"/>
                    <a:gd name="connsiteY22" fmla="*/ 77962 h 215474"/>
                    <a:gd name="connsiteX23" fmla="*/ 570927 w 579384"/>
                    <a:gd name="connsiteY23" fmla="*/ 2467 h 215474"/>
                    <a:gd name="connsiteX24" fmla="*/ 579384 w 579384"/>
                    <a:gd name="connsiteY24" fmla="*/ 0 h 215474"/>
                    <a:gd name="connsiteX25" fmla="*/ 527938 w 579384"/>
                    <a:gd name="connsiteY25" fmla="*/ 204463 h 215474"/>
                    <a:gd name="connsiteX26" fmla="*/ 532079 w 579384"/>
                    <a:gd name="connsiteY26" fmla="*/ 205079 h 215474"/>
                    <a:gd name="connsiteX27" fmla="*/ 526881 w 579384"/>
                    <a:gd name="connsiteY27" fmla="*/ 208867 h 215474"/>
                    <a:gd name="connsiteX28" fmla="*/ 526177 w 579384"/>
                    <a:gd name="connsiteY28" fmla="*/ 211774 h 215474"/>
                    <a:gd name="connsiteX29" fmla="*/ 523005 w 579384"/>
                    <a:gd name="connsiteY29" fmla="*/ 212039 h 215474"/>
                    <a:gd name="connsiteX30" fmla="*/ 521860 w 579384"/>
                    <a:gd name="connsiteY30" fmla="*/ 211862 h 215474"/>
                    <a:gd name="connsiteX31" fmla="*/ 516662 w 579384"/>
                    <a:gd name="connsiteY31" fmla="*/ 215474 h 215474"/>
                    <a:gd name="connsiteX32" fmla="*/ 96461 w 579384"/>
                    <a:gd name="connsiteY32" fmla="*/ 145088 h 215474"/>
                    <a:gd name="connsiteX33" fmla="*/ 112054 w 579384"/>
                    <a:gd name="connsiteY33" fmla="*/ 146674 h 215474"/>
                    <a:gd name="connsiteX34" fmla="*/ 249566 w 579384"/>
                    <a:gd name="connsiteY34" fmla="*/ 163764 h 215474"/>
                    <a:gd name="connsiteX35" fmla="*/ 519834 w 579384"/>
                    <a:gd name="connsiteY35" fmla="*/ 203318 h 215474"/>
                    <a:gd name="connsiteX36" fmla="*/ 567139 w 579384"/>
                    <a:gd name="connsiteY36" fmla="*/ 21230 h 215474"/>
                    <a:gd name="connsiteX37" fmla="*/ 308676 w 579384"/>
                    <a:gd name="connsiteY37" fmla="*/ 92409 h 215474"/>
                    <a:gd name="connsiteX38" fmla="*/ 174511 w 579384"/>
                    <a:gd name="connsiteY38" fmla="*/ 126853 h 215474"/>
                    <a:gd name="connsiteX39" fmla="*/ 107032 w 579384"/>
                    <a:gd name="connsiteY39" fmla="*/ 142798 h 215474"/>
                    <a:gd name="connsiteX40" fmla="*/ 96461 w 579384"/>
                    <a:gd name="connsiteY40" fmla="*/ 145088 h 215474"/>
                    <a:gd name="connsiteX41" fmla="*/ 570046 w 579384"/>
                    <a:gd name="connsiteY41" fmla="*/ 9866 h 215474"/>
                    <a:gd name="connsiteX42" fmla="*/ 306562 w 579384"/>
                    <a:gd name="connsiteY42" fmla="*/ 84569 h 215474"/>
                    <a:gd name="connsiteX43" fmla="*/ 172749 w 579384"/>
                    <a:gd name="connsiteY43" fmla="*/ 119982 h 215474"/>
                    <a:gd name="connsiteX44" fmla="*/ 151431 w 579384"/>
                    <a:gd name="connsiteY44" fmla="*/ 125356 h 215474"/>
                    <a:gd name="connsiteX45" fmla="*/ 172837 w 579384"/>
                    <a:gd name="connsiteY45" fmla="*/ 120158 h 215474"/>
                    <a:gd name="connsiteX46" fmla="*/ 306914 w 579384"/>
                    <a:gd name="connsiteY46" fmla="*/ 85714 h 215474"/>
                    <a:gd name="connsiteX47" fmla="*/ 569078 w 579384"/>
                    <a:gd name="connsiteY47" fmla="*/ 13478 h 215474"/>
                    <a:gd name="connsiteX48" fmla="*/ 570046 w 579384"/>
                    <a:gd name="connsiteY48" fmla="*/ 9866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79384" h="215474">
                      <a:moveTo>
                        <a:pt x="516662" y="215474"/>
                      </a:moveTo>
                      <a:lnTo>
                        <a:pt x="517719" y="211422"/>
                      </a:lnTo>
                      <a:cubicBezTo>
                        <a:pt x="419056" y="196887"/>
                        <a:pt x="331140" y="184730"/>
                        <a:pt x="248156" y="174159"/>
                      </a:cubicBezTo>
                      <a:cubicBezTo>
                        <a:pt x="207546" y="168961"/>
                        <a:pt x="159447" y="163059"/>
                        <a:pt x="110820" y="158126"/>
                      </a:cubicBezTo>
                      <a:cubicBezTo>
                        <a:pt x="93026" y="156364"/>
                        <a:pt x="74262" y="154602"/>
                        <a:pt x="55322" y="153369"/>
                      </a:cubicBezTo>
                      <a:cubicBezTo>
                        <a:pt x="49772" y="154338"/>
                        <a:pt x="44222" y="155307"/>
                        <a:pt x="38672" y="156188"/>
                      </a:cubicBezTo>
                      <a:cubicBezTo>
                        <a:pt x="32242" y="157157"/>
                        <a:pt x="26428" y="157862"/>
                        <a:pt x="20966" y="158214"/>
                      </a:cubicBezTo>
                      <a:cubicBezTo>
                        <a:pt x="17442" y="158478"/>
                        <a:pt x="14447" y="158478"/>
                        <a:pt x="11364" y="158302"/>
                      </a:cubicBezTo>
                      <a:cubicBezTo>
                        <a:pt x="9074" y="158038"/>
                        <a:pt x="7135" y="157774"/>
                        <a:pt x="4757" y="156540"/>
                      </a:cubicBezTo>
                      <a:cubicBezTo>
                        <a:pt x="4229" y="156452"/>
                        <a:pt x="2995" y="155483"/>
                        <a:pt x="1850" y="153898"/>
                      </a:cubicBezTo>
                      <a:lnTo>
                        <a:pt x="1938" y="153809"/>
                      </a:lnTo>
                      <a:cubicBezTo>
                        <a:pt x="881" y="152752"/>
                        <a:pt x="617" y="151079"/>
                        <a:pt x="529" y="150286"/>
                      </a:cubicBezTo>
                      <a:lnTo>
                        <a:pt x="0" y="147026"/>
                      </a:lnTo>
                      <a:lnTo>
                        <a:pt x="1057" y="146850"/>
                      </a:lnTo>
                      <a:cubicBezTo>
                        <a:pt x="1586" y="145617"/>
                        <a:pt x="2378" y="144560"/>
                        <a:pt x="2819" y="144119"/>
                      </a:cubicBezTo>
                      <a:cubicBezTo>
                        <a:pt x="3700" y="143150"/>
                        <a:pt x="4405" y="142798"/>
                        <a:pt x="5197" y="142446"/>
                      </a:cubicBezTo>
                      <a:cubicBezTo>
                        <a:pt x="11804" y="140067"/>
                        <a:pt x="16649" y="140067"/>
                        <a:pt x="21406" y="139979"/>
                      </a:cubicBezTo>
                      <a:cubicBezTo>
                        <a:pt x="22640" y="139979"/>
                        <a:pt x="23873" y="139979"/>
                        <a:pt x="25106" y="139891"/>
                      </a:cubicBezTo>
                      <a:cubicBezTo>
                        <a:pt x="31185" y="139891"/>
                        <a:pt x="36999" y="140155"/>
                        <a:pt x="42813" y="140419"/>
                      </a:cubicBezTo>
                      <a:cubicBezTo>
                        <a:pt x="45720" y="140596"/>
                        <a:pt x="48715" y="140772"/>
                        <a:pt x="51622" y="140948"/>
                      </a:cubicBezTo>
                      <a:cubicBezTo>
                        <a:pt x="69064" y="137689"/>
                        <a:pt x="86419" y="133813"/>
                        <a:pt x="104037" y="129760"/>
                      </a:cubicBezTo>
                      <a:cubicBezTo>
                        <a:pt x="123946" y="125179"/>
                        <a:pt x="145264" y="119894"/>
                        <a:pt x="171164" y="113375"/>
                      </a:cubicBezTo>
                      <a:cubicBezTo>
                        <a:pt x="210189" y="103421"/>
                        <a:pt x="252737" y="92233"/>
                        <a:pt x="304800" y="77962"/>
                      </a:cubicBezTo>
                      <a:cubicBezTo>
                        <a:pt x="390074" y="54617"/>
                        <a:pt x="477109" y="29863"/>
                        <a:pt x="570927" y="2467"/>
                      </a:cubicBezTo>
                      <a:lnTo>
                        <a:pt x="579384" y="0"/>
                      </a:lnTo>
                      <a:lnTo>
                        <a:pt x="527938" y="204463"/>
                      </a:lnTo>
                      <a:lnTo>
                        <a:pt x="532079" y="205079"/>
                      </a:lnTo>
                      <a:lnTo>
                        <a:pt x="526881" y="208867"/>
                      </a:lnTo>
                      <a:lnTo>
                        <a:pt x="526177" y="211774"/>
                      </a:lnTo>
                      <a:lnTo>
                        <a:pt x="523005" y="212039"/>
                      </a:lnTo>
                      <a:cubicBezTo>
                        <a:pt x="522653" y="211951"/>
                        <a:pt x="522212" y="211951"/>
                        <a:pt x="521860" y="211862"/>
                      </a:cubicBezTo>
                      <a:lnTo>
                        <a:pt x="516662" y="215474"/>
                      </a:lnTo>
                      <a:close/>
                      <a:moveTo>
                        <a:pt x="96461" y="145088"/>
                      </a:moveTo>
                      <a:cubicBezTo>
                        <a:pt x="101747" y="145617"/>
                        <a:pt x="106944" y="146145"/>
                        <a:pt x="112054" y="146674"/>
                      </a:cubicBezTo>
                      <a:cubicBezTo>
                        <a:pt x="160769" y="151960"/>
                        <a:pt x="208867" y="158302"/>
                        <a:pt x="249566" y="163764"/>
                      </a:cubicBezTo>
                      <a:cubicBezTo>
                        <a:pt x="333254" y="175128"/>
                        <a:pt x="421699" y="188077"/>
                        <a:pt x="519834" y="203318"/>
                      </a:cubicBezTo>
                      <a:lnTo>
                        <a:pt x="567139" y="21230"/>
                      </a:lnTo>
                      <a:cubicBezTo>
                        <a:pt x="475347" y="47306"/>
                        <a:pt x="390778" y="70562"/>
                        <a:pt x="308676" y="92409"/>
                      </a:cubicBezTo>
                      <a:cubicBezTo>
                        <a:pt x="256349" y="106240"/>
                        <a:pt x="213712" y="117251"/>
                        <a:pt x="174511" y="126853"/>
                      </a:cubicBezTo>
                      <a:cubicBezTo>
                        <a:pt x="148876" y="133108"/>
                        <a:pt x="127470" y="138217"/>
                        <a:pt x="107032" y="142798"/>
                      </a:cubicBezTo>
                      <a:cubicBezTo>
                        <a:pt x="103420" y="143503"/>
                        <a:pt x="99985" y="144296"/>
                        <a:pt x="96461" y="145088"/>
                      </a:cubicBezTo>
                      <a:close/>
                      <a:moveTo>
                        <a:pt x="570046" y="9866"/>
                      </a:moveTo>
                      <a:cubicBezTo>
                        <a:pt x="477197" y="36999"/>
                        <a:pt x="391042" y="61489"/>
                        <a:pt x="306562" y="84569"/>
                      </a:cubicBezTo>
                      <a:cubicBezTo>
                        <a:pt x="254411" y="98840"/>
                        <a:pt x="211862" y="110116"/>
                        <a:pt x="172749" y="119982"/>
                      </a:cubicBezTo>
                      <a:cubicBezTo>
                        <a:pt x="165262" y="121920"/>
                        <a:pt x="158214" y="123682"/>
                        <a:pt x="151431" y="125356"/>
                      </a:cubicBezTo>
                      <a:cubicBezTo>
                        <a:pt x="158302" y="123682"/>
                        <a:pt x="165350" y="122008"/>
                        <a:pt x="172837" y="120158"/>
                      </a:cubicBezTo>
                      <a:cubicBezTo>
                        <a:pt x="212039" y="110556"/>
                        <a:pt x="254675" y="99545"/>
                        <a:pt x="306914" y="85714"/>
                      </a:cubicBezTo>
                      <a:cubicBezTo>
                        <a:pt x="390074" y="63603"/>
                        <a:pt x="475876" y="39994"/>
                        <a:pt x="569078" y="13478"/>
                      </a:cubicBezTo>
                      <a:lnTo>
                        <a:pt x="570046" y="9866"/>
                      </a:lnTo>
                      <a:close/>
                    </a:path>
                  </a:pathLst>
                </a:custGeom>
                <a:grpFill/>
                <a:ln w="8809" cap="flat">
                  <a:noFill/>
                  <a:prstDash val="solid"/>
                  <a:miter/>
                </a:ln>
              </p:spPr>
              <p:txBody>
                <a:bodyPr rtlCol="0" anchor="ctr"/>
                <a:lstStyle/>
                <a:p>
                  <a:endParaRPr lang="en-US" sz="2400"/>
                </a:p>
              </p:txBody>
            </p:sp>
          </p:grpSp>
          <p:grpSp>
            <p:nvGrpSpPr>
              <p:cNvPr id="4657" name="Graphic 4229">
                <a:extLst>
                  <a:ext uri="{FF2B5EF4-FFF2-40B4-BE49-F238E27FC236}">
                    <a16:creationId xmlns:a16="http://schemas.microsoft.com/office/drawing/2014/main" id="{78B44860-C74F-4724-A5FC-669C318DC020}"/>
                  </a:ext>
                </a:extLst>
              </p:cNvPr>
              <p:cNvGrpSpPr/>
              <p:nvPr/>
            </p:nvGrpSpPr>
            <p:grpSpPr>
              <a:xfrm>
                <a:off x="2783194" y="1304627"/>
                <a:ext cx="513314" cy="556127"/>
                <a:chOff x="2783194" y="1304627"/>
                <a:chExt cx="513314" cy="556127"/>
              </a:xfrm>
              <a:grpFill/>
            </p:grpSpPr>
            <p:sp>
              <p:nvSpPr>
                <p:cNvPr id="4658" name="Freeform: Shape 4657">
                  <a:extLst>
                    <a:ext uri="{FF2B5EF4-FFF2-40B4-BE49-F238E27FC236}">
                      <a16:creationId xmlns:a16="http://schemas.microsoft.com/office/drawing/2014/main" id="{E6B4515D-0F3C-41B5-A742-80101B40A489}"/>
                    </a:ext>
                  </a:extLst>
                </p:cNvPr>
                <p:cNvSpPr/>
                <p:nvPr/>
              </p:nvSpPr>
              <p:spPr>
                <a:xfrm>
                  <a:off x="2791298" y="1312643"/>
                  <a:ext cx="500189" cy="541945"/>
                </a:xfrm>
                <a:custGeom>
                  <a:avLst/>
                  <a:gdLst>
                    <a:gd name="connsiteX0" fmla="*/ 500189 w 500189"/>
                    <a:gd name="connsiteY0" fmla="*/ 257318 h 541945"/>
                    <a:gd name="connsiteX1" fmla="*/ 499661 w 500189"/>
                    <a:gd name="connsiteY1" fmla="*/ 258023 h 541945"/>
                    <a:gd name="connsiteX2" fmla="*/ 289384 w 500189"/>
                    <a:gd name="connsiteY2" fmla="*/ 537012 h 541945"/>
                    <a:gd name="connsiteX3" fmla="*/ 285684 w 500189"/>
                    <a:gd name="connsiteY3" fmla="*/ 541945 h 541945"/>
                    <a:gd name="connsiteX4" fmla="*/ 282865 w 500189"/>
                    <a:gd name="connsiteY4" fmla="*/ 536571 h 541945"/>
                    <a:gd name="connsiteX5" fmla="*/ 2731 w 500189"/>
                    <a:gd name="connsiteY5" fmla="*/ 5197 h 541945"/>
                    <a:gd name="connsiteX6" fmla="*/ 0 w 500189"/>
                    <a:gd name="connsiteY6" fmla="*/ 0 h 541945"/>
                    <a:gd name="connsiteX7" fmla="*/ 5286 w 500189"/>
                    <a:gd name="connsiteY7" fmla="*/ 2731 h 541945"/>
                    <a:gd name="connsiteX8" fmla="*/ 495785 w 500189"/>
                    <a:gd name="connsiteY8" fmla="*/ 255116 h 541945"/>
                    <a:gd name="connsiteX9" fmla="*/ 500189 w 500189"/>
                    <a:gd name="connsiteY9" fmla="*/ 257318 h 541945"/>
                    <a:gd name="connsiteX10" fmla="*/ 491028 w 500189"/>
                    <a:gd name="connsiteY10" fmla="*/ 252649 h 541945"/>
                    <a:gd name="connsiteX11" fmla="*/ 3436 w 500189"/>
                    <a:gd name="connsiteY11" fmla="*/ 5902 h 541945"/>
                    <a:gd name="connsiteX12" fmla="*/ 5902 w 500189"/>
                    <a:gd name="connsiteY12" fmla="*/ 3347 h 541945"/>
                    <a:gd name="connsiteX13" fmla="*/ 289648 w 500189"/>
                    <a:gd name="connsiteY13" fmla="*/ 532783 h 541945"/>
                    <a:gd name="connsiteX14" fmla="*/ 283129 w 500189"/>
                    <a:gd name="connsiteY14" fmla="*/ 532343 h 541945"/>
                    <a:gd name="connsiteX15" fmla="*/ 491028 w 500189"/>
                    <a:gd name="connsiteY15" fmla="*/ 252649 h 54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0189" h="541945">
                      <a:moveTo>
                        <a:pt x="500189" y="257318"/>
                      </a:moveTo>
                      <a:lnTo>
                        <a:pt x="499661" y="258023"/>
                      </a:lnTo>
                      <a:lnTo>
                        <a:pt x="289384" y="537012"/>
                      </a:lnTo>
                      <a:lnTo>
                        <a:pt x="285684" y="541945"/>
                      </a:lnTo>
                      <a:lnTo>
                        <a:pt x="282865" y="536571"/>
                      </a:lnTo>
                      <a:lnTo>
                        <a:pt x="2731" y="5197"/>
                      </a:lnTo>
                      <a:lnTo>
                        <a:pt x="0" y="0"/>
                      </a:lnTo>
                      <a:lnTo>
                        <a:pt x="5286" y="2731"/>
                      </a:lnTo>
                      <a:lnTo>
                        <a:pt x="495785" y="255116"/>
                      </a:lnTo>
                      <a:lnTo>
                        <a:pt x="500189" y="257318"/>
                      </a:lnTo>
                      <a:close/>
                      <a:moveTo>
                        <a:pt x="491028" y="252649"/>
                      </a:moveTo>
                      <a:lnTo>
                        <a:pt x="3436" y="5902"/>
                      </a:lnTo>
                      <a:lnTo>
                        <a:pt x="5902" y="3347"/>
                      </a:lnTo>
                      <a:lnTo>
                        <a:pt x="289648" y="532783"/>
                      </a:lnTo>
                      <a:lnTo>
                        <a:pt x="283129" y="532343"/>
                      </a:lnTo>
                      <a:lnTo>
                        <a:pt x="491028" y="252649"/>
                      </a:lnTo>
                      <a:close/>
                    </a:path>
                  </a:pathLst>
                </a:custGeom>
                <a:grpFill/>
                <a:ln w="8809" cap="flat">
                  <a:noFill/>
                  <a:prstDash val="solid"/>
                  <a:miter/>
                </a:ln>
              </p:spPr>
              <p:txBody>
                <a:bodyPr rtlCol="0" anchor="ctr"/>
                <a:lstStyle/>
                <a:p>
                  <a:endParaRPr lang="en-US" sz="2400"/>
                </a:p>
              </p:txBody>
            </p:sp>
            <p:sp>
              <p:nvSpPr>
                <p:cNvPr id="4659" name="Freeform: Shape 4658">
                  <a:extLst>
                    <a:ext uri="{FF2B5EF4-FFF2-40B4-BE49-F238E27FC236}">
                      <a16:creationId xmlns:a16="http://schemas.microsoft.com/office/drawing/2014/main" id="{1AC0A892-FE64-4D04-905A-C18304C08343}"/>
                    </a:ext>
                  </a:extLst>
                </p:cNvPr>
                <p:cNvSpPr/>
                <p:nvPr/>
              </p:nvSpPr>
              <p:spPr>
                <a:xfrm>
                  <a:off x="2783194" y="1304627"/>
                  <a:ext cx="513314" cy="556127"/>
                </a:xfrm>
                <a:custGeom>
                  <a:avLst/>
                  <a:gdLst>
                    <a:gd name="connsiteX0" fmla="*/ 293260 w 513314"/>
                    <a:gd name="connsiteY0" fmla="*/ 556128 h 556127"/>
                    <a:gd name="connsiteX1" fmla="*/ 286477 w 513314"/>
                    <a:gd name="connsiteY1" fmla="*/ 543354 h 556127"/>
                    <a:gd name="connsiteX2" fmla="*/ 284891 w 513314"/>
                    <a:gd name="connsiteY2" fmla="*/ 543266 h 556127"/>
                    <a:gd name="connsiteX3" fmla="*/ 285772 w 513314"/>
                    <a:gd name="connsiteY3" fmla="*/ 542033 h 556127"/>
                    <a:gd name="connsiteX4" fmla="*/ 8545 w 513314"/>
                    <a:gd name="connsiteY4" fmla="*/ 16209 h 556127"/>
                    <a:gd name="connsiteX5" fmla="*/ 5902 w 513314"/>
                    <a:gd name="connsiteY5" fmla="*/ 14888 h 556127"/>
                    <a:gd name="connsiteX6" fmla="*/ 7135 w 513314"/>
                    <a:gd name="connsiteY6" fmla="*/ 13566 h 556127"/>
                    <a:gd name="connsiteX7" fmla="*/ 0 w 513314"/>
                    <a:gd name="connsiteY7" fmla="*/ 0 h 556127"/>
                    <a:gd name="connsiteX8" fmla="*/ 13566 w 513314"/>
                    <a:gd name="connsiteY8" fmla="*/ 7047 h 556127"/>
                    <a:gd name="connsiteX9" fmla="*/ 14799 w 513314"/>
                    <a:gd name="connsiteY9" fmla="*/ 5814 h 556127"/>
                    <a:gd name="connsiteX10" fmla="*/ 16209 w 513314"/>
                    <a:gd name="connsiteY10" fmla="*/ 8457 h 556127"/>
                    <a:gd name="connsiteX11" fmla="*/ 513315 w 513314"/>
                    <a:gd name="connsiteY11" fmla="*/ 264278 h 556127"/>
                    <a:gd name="connsiteX12" fmla="*/ 510408 w 513314"/>
                    <a:gd name="connsiteY12" fmla="*/ 268154 h 556127"/>
                    <a:gd name="connsiteX13" fmla="*/ 302862 w 513314"/>
                    <a:gd name="connsiteY13" fmla="*/ 543443 h 556127"/>
                    <a:gd name="connsiteX14" fmla="*/ 303567 w 513314"/>
                    <a:gd name="connsiteY14" fmla="*/ 544764 h 556127"/>
                    <a:gd name="connsiteX15" fmla="*/ 301893 w 513314"/>
                    <a:gd name="connsiteY15" fmla="*/ 544676 h 556127"/>
                    <a:gd name="connsiteX16" fmla="*/ 293260 w 513314"/>
                    <a:gd name="connsiteY16" fmla="*/ 556128 h 556127"/>
                    <a:gd name="connsiteX17" fmla="*/ 298898 w 513314"/>
                    <a:gd name="connsiteY17" fmla="*/ 535690 h 556127"/>
                    <a:gd name="connsiteX18" fmla="*/ 299426 w 513314"/>
                    <a:gd name="connsiteY18" fmla="*/ 536748 h 556127"/>
                    <a:gd name="connsiteX19" fmla="*/ 503184 w 513314"/>
                    <a:gd name="connsiteY19" fmla="*/ 266480 h 556127"/>
                    <a:gd name="connsiteX20" fmla="*/ 500189 w 513314"/>
                    <a:gd name="connsiteY20" fmla="*/ 264894 h 556127"/>
                    <a:gd name="connsiteX21" fmla="*/ 298898 w 513314"/>
                    <a:gd name="connsiteY21" fmla="*/ 535690 h 556127"/>
                    <a:gd name="connsiteX22" fmla="*/ 223402 w 513314"/>
                    <a:gd name="connsiteY22" fmla="*/ 409102 h 556127"/>
                    <a:gd name="connsiteX23" fmla="*/ 290265 w 513314"/>
                    <a:gd name="connsiteY23" fmla="*/ 535955 h 556127"/>
                    <a:gd name="connsiteX24" fmla="*/ 290881 w 513314"/>
                    <a:gd name="connsiteY24" fmla="*/ 535074 h 556127"/>
                    <a:gd name="connsiteX25" fmla="*/ 223402 w 513314"/>
                    <a:gd name="connsiteY25" fmla="*/ 409102 h 556127"/>
                    <a:gd name="connsiteX26" fmla="*/ 24842 w 513314"/>
                    <a:gd name="connsiteY26" fmla="*/ 24402 h 556127"/>
                    <a:gd name="connsiteX27" fmla="*/ 295374 w 513314"/>
                    <a:gd name="connsiteY27" fmla="*/ 529172 h 556127"/>
                    <a:gd name="connsiteX28" fmla="*/ 494111 w 513314"/>
                    <a:gd name="connsiteY28" fmla="*/ 261899 h 556127"/>
                    <a:gd name="connsiteX29" fmla="*/ 24842 w 513314"/>
                    <a:gd name="connsiteY29" fmla="*/ 24402 h 556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3314" h="556127">
                      <a:moveTo>
                        <a:pt x="293260" y="556128"/>
                      </a:moveTo>
                      <a:lnTo>
                        <a:pt x="286477" y="543354"/>
                      </a:lnTo>
                      <a:lnTo>
                        <a:pt x="284891" y="543266"/>
                      </a:lnTo>
                      <a:lnTo>
                        <a:pt x="285772" y="542033"/>
                      </a:lnTo>
                      <a:lnTo>
                        <a:pt x="8545" y="16209"/>
                      </a:lnTo>
                      <a:lnTo>
                        <a:pt x="5902" y="14888"/>
                      </a:lnTo>
                      <a:lnTo>
                        <a:pt x="7135" y="13566"/>
                      </a:lnTo>
                      <a:lnTo>
                        <a:pt x="0" y="0"/>
                      </a:lnTo>
                      <a:lnTo>
                        <a:pt x="13566" y="7047"/>
                      </a:lnTo>
                      <a:lnTo>
                        <a:pt x="14799" y="5814"/>
                      </a:lnTo>
                      <a:lnTo>
                        <a:pt x="16209" y="8457"/>
                      </a:lnTo>
                      <a:lnTo>
                        <a:pt x="513315" y="264278"/>
                      </a:lnTo>
                      <a:lnTo>
                        <a:pt x="510408" y="268154"/>
                      </a:lnTo>
                      <a:lnTo>
                        <a:pt x="302862" y="543443"/>
                      </a:lnTo>
                      <a:lnTo>
                        <a:pt x="303567" y="544764"/>
                      </a:lnTo>
                      <a:lnTo>
                        <a:pt x="301893" y="544676"/>
                      </a:lnTo>
                      <a:lnTo>
                        <a:pt x="293260" y="556128"/>
                      </a:lnTo>
                      <a:close/>
                      <a:moveTo>
                        <a:pt x="298898" y="535690"/>
                      </a:moveTo>
                      <a:lnTo>
                        <a:pt x="299426" y="536748"/>
                      </a:lnTo>
                      <a:lnTo>
                        <a:pt x="503184" y="266480"/>
                      </a:lnTo>
                      <a:lnTo>
                        <a:pt x="500189" y="264894"/>
                      </a:lnTo>
                      <a:lnTo>
                        <a:pt x="298898" y="535690"/>
                      </a:lnTo>
                      <a:close/>
                      <a:moveTo>
                        <a:pt x="223402" y="409102"/>
                      </a:moveTo>
                      <a:lnTo>
                        <a:pt x="290265" y="535955"/>
                      </a:lnTo>
                      <a:lnTo>
                        <a:pt x="290881" y="535074"/>
                      </a:lnTo>
                      <a:lnTo>
                        <a:pt x="223402" y="409102"/>
                      </a:lnTo>
                      <a:close/>
                      <a:moveTo>
                        <a:pt x="24842" y="24402"/>
                      </a:moveTo>
                      <a:lnTo>
                        <a:pt x="295374" y="529172"/>
                      </a:lnTo>
                      <a:lnTo>
                        <a:pt x="494111" y="261899"/>
                      </a:lnTo>
                      <a:lnTo>
                        <a:pt x="24842" y="24402"/>
                      </a:lnTo>
                      <a:close/>
                    </a:path>
                  </a:pathLst>
                </a:custGeom>
                <a:grpFill/>
                <a:ln w="8809" cap="flat">
                  <a:noFill/>
                  <a:prstDash val="solid"/>
                  <a:miter/>
                </a:ln>
              </p:spPr>
              <p:txBody>
                <a:bodyPr rtlCol="0" anchor="ctr"/>
                <a:lstStyle/>
                <a:p>
                  <a:endParaRPr lang="en-US" sz="2400"/>
                </a:p>
              </p:txBody>
            </p:sp>
          </p:grpSp>
          <p:grpSp>
            <p:nvGrpSpPr>
              <p:cNvPr id="4660" name="Graphic 4229">
                <a:extLst>
                  <a:ext uri="{FF2B5EF4-FFF2-40B4-BE49-F238E27FC236}">
                    <a16:creationId xmlns:a16="http://schemas.microsoft.com/office/drawing/2014/main" id="{78B44860-C74F-4724-A5FC-669C318DC020}"/>
                  </a:ext>
                </a:extLst>
              </p:cNvPr>
              <p:cNvGrpSpPr/>
              <p:nvPr/>
            </p:nvGrpSpPr>
            <p:grpSpPr>
              <a:xfrm>
                <a:off x="2698536" y="1855998"/>
                <a:ext cx="374657" cy="332020"/>
                <a:chOff x="2698536" y="1855998"/>
                <a:chExt cx="374657" cy="332020"/>
              </a:xfrm>
              <a:grpFill/>
            </p:grpSpPr>
            <p:sp>
              <p:nvSpPr>
                <p:cNvPr id="4661" name="Freeform: Shape 4660">
                  <a:extLst>
                    <a:ext uri="{FF2B5EF4-FFF2-40B4-BE49-F238E27FC236}">
                      <a16:creationId xmlns:a16="http://schemas.microsoft.com/office/drawing/2014/main" id="{265AB143-A6F7-4196-A17A-696F8188C947}"/>
                    </a:ext>
                  </a:extLst>
                </p:cNvPr>
                <p:cNvSpPr/>
                <p:nvPr/>
              </p:nvSpPr>
              <p:spPr>
                <a:xfrm>
                  <a:off x="2704351" y="1859874"/>
                  <a:ext cx="362676" cy="321625"/>
                </a:xfrm>
                <a:custGeom>
                  <a:avLst/>
                  <a:gdLst>
                    <a:gd name="connsiteX0" fmla="*/ 175040 w 362676"/>
                    <a:gd name="connsiteY0" fmla="*/ 311936 h 321625"/>
                    <a:gd name="connsiteX1" fmla="*/ 353779 w 362676"/>
                    <a:gd name="connsiteY1" fmla="*/ 2290 h 321625"/>
                    <a:gd name="connsiteX2" fmla="*/ 357039 w 362676"/>
                    <a:gd name="connsiteY2" fmla="*/ 7224 h 321625"/>
                    <a:gd name="connsiteX3" fmla="*/ 2907 w 362676"/>
                    <a:gd name="connsiteY3" fmla="*/ 44046 h 321625"/>
                    <a:gd name="connsiteX4" fmla="*/ 4052 w 362676"/>
                    <a:gd name="connsiteY4" fmla="*/ 41668 h 321625"/>
                    <a:gd name="connsiteX5" fmla="*/ 175040 w 362676"/>
                    <a:gd name="connsiteY5" fmla="*/ 311936 h 321625"/>
                    <a:gd name="connsiteX6" fmla="*/ 181206 w 362676"/>
                    <a:gd name="connsiteY6" fmla="*/ 321626 h 321625"/>
                    <a:gd name="connsiteX7" fmla="*/ 1410 w 362676"/>
                    <a:gd name="connsiteY7" fmla="*/ 43341 h 321625"/>
                    <a:gd name="connsiteX8" fmla="*/ 0 w 362676"/>
                    <a:gd name="connsiteY8" fmla="*/ 41227 h 321625"/>
                    <a:gd name="connsiteX9" fmla="*/ 2555 w 362676"/>
                    <a:gd name="connsiteY9" fmla="*/ 40963 h 321625"/>
                    <a:gd name="connsiteX10" fmla="*/ 356246 w 362676"/>
                    <a:gd name="connsiteY10" fmla="*/ 705 h 321625"/>
                    <a:gd name="connsiteX11" fmla="*/ 362677 w 362676"/>
                    <a:gd name="connsiteY11" fmla="*/ 0 h 321625"/>
                    <a:gd name="connsiteX12" fmla="*/ 359505 w 362676"/>
                    <a:gd name="connsiteY12" fmla="*/ 5638 h 321625"/>
                    <a:gd name="connsiteX13" fmla="*/ 181206 w 362676"/>
                    <a:gd name="connsiteY13" fmla="*/ 321626 h 32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676" h="321625">
                      <a:moveTo>
                        <a:pt x="175040" y="311936"/>
                      </a:moveTo>
                      <a:lnTo>
                        <a:pt x="353779" y="2290"/>
                      </a:lnTo>
                      <a:lnTo>
                        <a:pt x="357039" y="7224"/>
                      </a:lnTo>
                      <a:lnTo>
                        <a:pt x="2907" y="44046"/>
                      </a:lnTo>
                      <a:lnTo>
                        <a:pt x="4052" y="41668"/>
                      </a:lnTo>
                      <a:lnTo>
                        <a:pt x="175040" y="311936"/>
                      </a:lnTo>
                      <a:close/>
                      <a:moveTo>
                        <a:pt x="181206" y="321626"/>
                      </a:moveTo>
                      <a:lnTo>
                        <a:pt x="1410" y="43341"/>
                      </a:lnTo>
                      <a:lnTo>
                        <a:pt x="0" y="41227"/>
                      </a:lnTo>
                      <a:lnTo>
                        <a:pt x="2555" y="40963"/>
                      </a:lnTo>
                      <a:lnTo>
                        <a:pt x="356246" y="705"/>
                      </a:lnTo>
                      <a:lnTo>
                        <a:pt x="362677" y="0"/>
                      </a:lnTo>
                      <a:lnTo>
                        <a:pt x="359505" y="5638"/>
                      </a:lnTo>
                      <a:lnTo>
                        <a:pt x="181206" y="321626"/>
                      </a:lnTo>
                      <a:close/>
                    </a:path>
                  </a:pathLst>
                </a:custGeom>
                <a:grpFill/>
                <a:ln w="8809" cap="flat">
                  <a:noFill/>
                  <a:prstDash val="solid"/>
                  <a:miter/>
                </a:ln>
              </p:spPr>
              <p:txBody>
                <a:bodyPr rtlCol="0" anchor="ctr"/>
                <a:lstStyle/>
                <a:p>
                  <a:endParaRPr lang="en-US" sz="2400"/>
                </a:p>
              </p:txBody>
            </p:sp>
            <p:sp>
              <p:nvSpPr>
                <p:cNvPr id="4662" name="Freeform: Shape 4661">
                  <a:extLst>
                    <a:ext uri="{FF2B5EF4-FFF2-40B4-BE49-F238E27FC236}">
                      <a16:creationId xmlns:a16="http://schemas.microsoft.com/office/drawing/2014/main" id="{1C1B2D38-56D6-42CA-99BF-1329E41F53A0}"/>
                    </a:ext>
                  </a:extLst>
                </p:cNvPr>
                <p:cNvSpPr/>
                <p:nvPr/>
              </p:nvSpPr>
              <p:spPr>
                <a:xfrm>
                  <a:off x="2698536" y="1855998"/>
                  <a:ext cx="374657" cy="332020"/>
                </a:xfrm>
                <a:custGeom>
                  <a:avLst/>
                  <a:gdLst>
                    <a:gd name="connsiteX0" fmla="*/ 187197 w 374657"/>
                    <a:gd name="connsiteY0" fmla="*/ 332021 h 332020"/>
                    <a:gd name="connsiteX1" fmla="*/ 5990 w 374657"/>
                    <a:gd name="connsiteY1" fmla="*/ 51622 h 332020"/>
                    <a:gd name="connsiteX2" fmla="*/ 2995 w 374657"/>
                    <a:gd name="connsiteY2" fmla="*/ 51975 h 332020"/>
                    <a:gd name="connsiteX3" fmla="*/ 4317 w 374657"/>
                    <a:gd name="connsiteY3" fmla="*/ 49156 h 332020"/>
                    <a:gd name="connsiteX4" fmla="*/ 0 w 374657"/>
                    <a:gd name="connsiteY4" fmla="*/ 42372 h 332020"/>
                    <a:gd name="connsiteX5" fmla="*/ 8016 w 374657"/>
                    <a:gd name="connsiteY5" fmla="*/ 41492 h 332020"/>
                    <a:gd name="connsiteX6" fmla="*/ 9426 w 374657"/>
                    <a:gd name="connsiteY6" fmla="*/ 38673 h 332020"/>
                    <a:gd name="connsiteX7" fmla="*/ 11012 w 374657"/>
                    <a:gd name="connsiteY7" fmla="*/ 41227 h 332020"/>
                    <a:gd name="connsiteX8" fmla="*/ 358272 w 374657"/>
                    <a:gd name="connsiteY8" fmla="*/ 1762 h 332020"/>
                    <a:gd name="connsiteX9" fmla="*/ 359329 w 374657"/>
                    <a:gd name="connsiteY9" fmla="*/ 0 h 332020"/>
                    <a:gd name="connsiteX10" fmla="*/ 360386 w 374657"/>
                    <a:gd name="connsiteY10" fmla="*/ 1586 h 332020"/>
                    <a:gd name="connsiteX11" fmla="*/ 374657 w 374657"/>
                    <a:gd name="connsiteY11" fmla="*/ 0 h 332020"/>
                    <a:gd name="connsiteX12" fmla="*/ 367522 w 374657"/>
                    <a:gd name="connsiteY12" fmla="*/ 12597 h 332020"/>
                    <a:gd name="connsiteX13" fmla="*/ 368579 w 374657"/>
                    <a:gd name="connsiteY13" fmla="*/ 14183 h 332020"/>
                    <a:gd name="connsiteX14" fmla="*/ 366465 w 374657"/>
                    <a:gd name="connsiteY14" fmla="*/ 14359 h 332020"/>
                    <a:gd name="connsiteX15" fmla="*/ 187197 w 374657"/>
                    <a:gd name="connsiteY15" fmla="*/ 332021 h 332020"/>
                    <a:gd name="connsiteX16" fmla="*/ 184818 w 374657"/>
                    <a:gd name="connsiteY16" fmla="*/ 315812 h 332020"/>
                    <a:gd name="connsiteX17" fmla="*/ 186844 w 374657"/>
                    <a:gd name="connsiteY17" fmla="*/ 318983 h 332020"/>
                    <a:gd name="connsiteX18" fmla="*/ 356070 w 374657"/>
                    <a:gd name="connsiteY18" fmla="*/ 19028 h 332020"/>
                    <a:gd name="connsiteX19" fmla="*/ 184818 w 374657"/>
                    <a:gd name="connsiteY19" fmla="*/ 315812 h 332020"/>
                    <a:gd name="connsiteX20" fmla="*/ 17002 w 374657"/>
                    <a:gd name="connsiteY20" fmla="*/ 50477 h 332020"/>
                    <a:gd name="connsiteX21" fmla="*/ 180766 w 374657"/>
                    <a:gd name="connsiteY21" fmla="*/ 309381 h 332020"/>
                    <a:gd name="connsiteX22" fmla="*/ 350168 w 374657"/>
                    <a:gd name="connsiteY22" fmla="*/ 15857 h 332020"/>
                    <a:gd name="connsiteX23" fmla="*/ 17002 w 374657"/>
                    <a:gd name="connsiteY23" fmla="*/ 50477 h 332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4657" h="332020">
                      <a:moveTo>
                        <a:pt x="187197" y="332021"/>
                      </a:moveTo>
                      <a:lnTo>
                        <a:pt x="5990" y="51622"/>
                      </a:lnTo>
                      <a:lnTo>
                        <a:pt x="2995" y="51975"/>
                      </a:lnTo>
                      <a:lnTo>
                        <a:pt x="4317" y="49156"/>
                      </a:lnTo>
                      <a:lnTo>
                        <a:pt x="0" y="42372"/>
                      </a:lnTo>
                      <a:lnTo>
                        <a:pt x="8016" y="41492"/>
                      </a:lnTo>
                      <a:lnTo>
                        <a:pt x="9426" y="38673"/>
                      </a:lnTo>
                      <a:lnTo>
                        <a:pt x="11012" y="41227"/>
                      </a:lnTo>
                      <a:lnTo>
                        <a:pt x="358272" y="1762"/>
                      </a:lnTo>
                      <a:lnTo>
                        <a:pt x="359329" y="0"/>
                      </a:lnTo>
                      <a:lnTo>
                        <a:pt x="360386" y="1586"/>
                      </a:lnTo>
                      <a:lnTo>
                        <a:pt x="374657" y="0"/>
                      </a:lnTo>
                      <a:lnTo>
                        <a:pt x="367522" y="12597"/>
                      </a:lnTo>
                      <a:lnTo>
                        <a:pt x="368579" y="14183"/>
                      </a:lnTo>
                      <a:lnTo>
                        <a:pt x="366465" y="14359"/>
                      </a:lnTo>
                      <a:lnTo>
                        <a:pt x="187197" y="332021"/>
                      </a:lnTo>
                      <a:close/>
                      <a:moveTo>
                        <a:pt x="184818" y="315812"/>
                      </a:moveTo>
                      <a:lnTo>
                        <a:pt x="186844" y="318983"/>
                      </a:lnTo>
                      <a:lnTo>
                        <a:pt x="356070" y="19028"/>
                      </a:lnTo>
                      <a:lnTo>
                        <a:pt x="184818" y="315812"/>
                      </a:lnTo>
                      <a:close/>
                      <a:moveTo>
                        <a:pt x="17002" y="50477"/>
                      </a:moveTo>
                      <a:lnTo>
                        <a:pt x="180766" y="309381"/>
                      </a:lnTo>
                      <a:lnTo>
                        <a:pt x="350168" y="15857"/>
                      </a:lnTo>
                      <a:lnTo>
                        <a:pt x="17002" y="50477"/>
                      </a:lnTo>
                      <a:close/>
                    </a:path>
                  </a:pathLst>
                </a:custGeom>
                <a:grpFill/>
                <a:ln w="8809" cap="flat">
                  <a:noFill/>
                  <a:prstDash val="solid"/>
                  <a:miter/>
                </a:ln>
              </p:spPr>
              <p:txBody>
                <a:bodyPr rtlCol="0" anchor="ctr"/>
                <a:lstStyle/>
                <a:p>
                  <a:endParaRPr lang="en-US" sz="2400"/>
                </a:p>
              </p:txBody>
            </p:sp>
          </p:grpSp>
          <p:grpSp>
            <p:nvGrpSpPr>
              <p:cNvPr id="4663" name="Graphic 4229">
                <a:extLst>
                  <a:ext uri="{FF2B5EF4-FFF2-40B4-BE49-F238E27FC236}">
                    <a16:creationId xmlns:a16="http://schemas.microsoft.com/office/drawing/2014/main" id="{78B44860-C74F-4724-A5FC-669C318DC020}"/>
                  </a:ext>
                </a:extLst>
              </p:cNvPr>
              <p:cNvGrpSpPr/>
              <p:nvPr/>
            </p:nvGrpSpPr>
            <p:grpSpPr>
              <a:xfrm>
                <a:off x="2624363" y="1874233"/>
                <a:ext cx="202876" cy="717248"/>
                <a:chOff x="2624363" y="1874233"/>
                <a:chExt cx="202876" cy="717248"/>
              </a:xfrm>
              <a:grpFill/>
            </p:grpSpPr>
            <p:sp>
              <p:nvSpPr>
                <p:cNvPr id="4664" name="Freeform: Shape 4663">
                  <a:extLst>
                    <a:ext uri="{FF2B5EF4-FFF2-40B4-BE49-F238E27FC236}">
                      <a16:creationId xmlns:a16="http://schemas.microsoft.com/office/drawing/2014/main" id="{0A103570-3FEF-4FE1-8CE5-C77F6D1D76C8}"/>
                    </a:ext>
                  </a:extLst>
                </p:cNvPr>
                <p:cNvSpPr/>
                <p:nvPr/>
              </p:nvSpPr>
              <p:spPr>
                <a:xfrm>
                  <a:off x="2629384" y="1890618"/>
                  <a:ext cx="194243" cy="686681"/>
                </a:xfrm>
                <a:custGeom>
                  <a:avLst/>
                  <a:gdLst>
                    <a:gd name="connsiteX0" fmla="*/ 2643 w 194243"/>
                    <a:gd name="connsiteY0" fmla="*/ 663601 h 686681"/>
                    <a:gd name="connsiteX1" fmla="*/ 186932 w 194243"/>
                    <a:gd name="connsiteY1" fmla="*/ 376155 h 686681"/>
                    <a:gd name="connsiteX2" fmla="*/ 186492 w 194243"/>
                    <a:gd name="connsiteY2" fmla="*/ 379326 h 686681"/>
                    <a:gd name="connsiteX3" fmla="*/ 75407 w 194243"/>
                    <a:gd name="connsiteY3" fmla="*/ 12421 h 686681"/>
                    <a:gd name="connsiteX4" fmla="*/ 80076 w 194243"/>
                    <a:gd name="connsiteY4" fmla="*/ 11981 h 686681"/>
                    <a:gd name="connsiteX5" fmla="*/ 2643 w 194243"/>
                    <a:gd name="connsiteY5" fmla="*/ 663601 h 686681"/>
                    <a:gd name="connsiteX6" fmla="*/ 0 w 194243"/>
                    <a:gd name="connsiteY6" fmla="*/ 686681 h 686681"/>
                    <a:gd name="connsiteX7" fmla="*/ 75319 w 194243"/>
                    <a:gd name="connsiteY7" fmla="*/ 11452 h 686681"/>
                    <a:gd name="connsiteX8" fmla="*/ 76552 w 194243"/>
                    <a:gd name="connsiteY8" fmla="*/ 0 h 686681"/>
                    <a:gd name="connsiteX9" fmla="*/ 79988 w 194243"/>
                    <a:gd name="connsiteY9" fmla="*/ 11012 h 686681"/>
                    <a:gd name="connsiteX10" fmla="*/ 193715 w 194243"/>
                    <a:gd name="connsiteY10" fmla="*/ 377124 h 686681"/>
                    <a:gd name="connsiteX11" fmla="*/ 194244 w 194243"/>
                    <a:gd name="connsiteY11" fmla="*/ 378798 h 686681"/>
                    <a:gd name="connsiteX12" fmla="*/ 193275 w 194243"/>
                    <a:gd name="connsiteY12" fmla="*/ 380295 h 686681"/>
                    <a:gd name="connsiteX13" fmla="*/ 0 w 194243"/>
                    <a:gd name="connsiteY13" fmla="*/ 686681 h 68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4243" h="686681">
                      <a:moveTo>
                        <a:pt x="2643" y="663601"/>
                      </a:moveTo>
                      <a:lnTo>
                        <a:pt x="186932" y="376155"/>
                      </a:lnTo>
                      <a:lnTo>
                        <a:pt x="186492" y="379326"/>
                      </a:lnTo>
                      <a:lnTo>
                        <a:pt x="75407" y="12421"/>
                      </a:lnTo>
                      <a:lnTo>
                        <a:pt x="80076" y="11981"/>
                      </a:lnTo>
                      <a:lnTo>
                        <a:pt x="2643" y="663601"/>
                      </a:lnTo>
                      <a:close/>
                      <a:moveTo>
                        <a:pt x="0" y="686681"/>
                      </a:moveTo>
                      <a:lnTo>
                        <a:pt x="75319" y="11452"/>
                      </a:lnTo>
                      <a:lnTo>
                        <a:pt x="76552" y="0"/>
                      </a:lnTo>
                      <a:lnTo>
                        <a:pt x="79988" y="11012"/>
                      </a:lnTo>
                      <a:lnTo>
                        <a:pt x="193715" y="377124"/>
                      </a:lnTo>
                      <a:lnTo>
                        <a:pt x="194244" y="378798"/>
                      </a:lnTo>
                      <a:lnTo>
                        <a:pt x="193275" y="380295"/>
                      </a:lnTo>
                      <a:lnTo>
                        <a:pt x="0" y="686681"/>
                      </a:lnTo>
                      <a:close/>
                    </a:path>
                  </a:pathLst>
                </a:custGeom>
                <a:grpFill/>
                <a:ln w="8809" cap="flat">
                  <a:noFill/>
                  <a:prstDash val="solid"/>
                  <a:miter/>
                </a:ln>
              </p:spPr>
              <p:txBody>
                <a:bodyPr rtlCol="0" anchor="ctr"/>
                <a:lstStyle/>
                <a:p>
                  <a:endParaRPr lang="en-US" sz="2400"/>
                </a:p>
              </p:txBody>
            </p:sp>
            <p:sp>
              <p:nvSpPr>
                <p:cNvPr id="4665" name="Freeform: Shape 4664">
                  <a:extLst>
                    <a:ext uri="{FF2B5EF4-FFF2-40B4-BE49-F238E27FC236}">
                      <a16:creationId xmlns:a16="http://schemas.microsoft.com/office/drawing/2014/main" id="{2D814093-695E-4CF0-8AD6-27EE11919FD2}"/>
                    </a:ext>
                  </a:extLst>
                </p:cNvPr>
                <p:cNvSpPr/>
                <p:nvPr/>
              </p:nvSpPr>
              <p:spPr>
                <a:xfrm>
                  <a:off x="2624363" y="1874233"/>
                  <a:ext cx="202876" cy="717248"/>
                </a:xfrm>
                <a:custGeom>
                  <a:avLst/>
                  <a:gdLst>
                    <a:gd name="connsiteX0" fmla="*/ 0 w 202876"/>
                    <a:gd name="connsiteY0" fmla="*/ 717249 h 717248"/>
                    <a:gd name="connsiteX1" fmla="*/ 2555 w 202876"/>
                    <a:gd name="connsiteY1" fmla="*/ 694169 h 717248"/>
                    <a:gd name="connsiteX2" fmla="*/ 2555 w 202876"/>
                    <a:gd name="connsiteY2" fmla="*/ 694169 h 717248"/>
                    <a:gd name="connsiteX3" fmla="*/ 2907 w 202876"/>
                    <a:gd name="connsiteY3" fmla="*/ 691350 h 717248"/>
                    <a:gd name="connsiteX4" fmla="*/ 76817 w 202876"/>
                    <a:gd name="connsiteY4" fmla="*/ 28630 h 717248"/>
                    <a:gd name="connsiteX5" fmla="*/ 75936 w 202876"/>
                    <a:gd name="connsiteY5" fmla="*/ 25811 h 717248"/>
                    <a:gd name="connsiteX6" fmla="*/ 77081 w 202876"/>
                    <a:gd name="connsiteY6" fmla="*/ 25723 h 717248"/>
                    <a:gd name="connsiteX7" fmla="*/ 79988 w 202876"/>
                    <a:gd name="connsiteY7" fmla="*/ 0 h 717248"/>
                    <a:gd name="connsiteX8" fmla="*/ 87652 w 202876"/>
                    <a:gd name="connsiteY8" fmla="*/ 24754 h 717248"/>
                    <a:gd name="connsiteX9" fmla="*/ 88885 w 202876"/>
                    <a:gd name="connsiteY9" fmla="*/ 24666 h 717248"/>
                    <a:gd name="connsiteX10" fmla="*/ 88533 w 202876"/>
                    <a:gd name="connsiteY10" fmla="*/ 27573 h 717248"/>
                    <a:gd name="connsiteX11" fmla="*/ 202877 w 202876"/>
                    <a:gd name="connsiteY11" fmla="*/ 395711 h 717248"/>
                    <a:gd name="connsiteX12" fmla="*/ 0 w 202876"/>
                    <a:gd name="connsiteY12" fmla="*/ 717249 h 717248"/>
                    <a:gd name="connsiteX13" fmla="*/ 10835 w 202876"/>
                    <a:gd name="connsiteY13" fmla="*/ 681307 h 717248"/>
                    <a:gd name="connsiteX14" fmla="*/ 9954 w 202876"/>
                    <a:gd name="connsiteY14" fmla="*/ 688795 h 717248"/>
                    <a:gd name="connsiteX15" fmla="*/ 190280 w 202876"/>
                    <a:gd name="connsiteY15" fmla="*/ 403111 h 717248"/>
                    <a:gd name="connsiteX16" fmla="*/ 189927 w 202876"/>
                    <a:gd name="connsiteY16" fmla="*/ 401966 h 717248"/>
                    <a:gd name="connsiteX17" fmla="*/ 10835 w 202876"/>
                    <a:gd name="connsiteY17" fmla="*/ 681307 h 717248"/>
                    <a:gd name="connsiteX18" fmla="*/ 85185 w 202876"/>
                    <a:gd name="connsiteY18" fmla="*/ 56203 h 717248"/>
                    <a:gd name="connsiteX19" fmla="*/ 12685 w 202876"/>
                    <a:gd name="connsiteY19" fmla="*/ 665803 h 717248"/>
                    <a:gd name="connsiteX20" fmla="*/ 187285 w 202876"/>
                    <a:gd name="connsiteY20" fmla="*/ 393509 h 717248"/>
                    <a:gd name="connsiteX21" fmla="*/ 85185 w 202876"/>
                    <a:gd name="connsiteY21" fmla="*/ 56203 h 717248"/>
                    <a:gd name="connsiteX22" fmla="*/ 195213 w 202876"/>
                    <a:gd name="connsiteY22" fmla="*/ 393509 h 717248"/>
                    <a:gd name="connsiteX23" fmla="*/ 194861 w 202876"/>
                    <a:gd name="connsiteY23" fmla="*/ 395800 h 717248"/>
                    <a:gd name="connsiteX24" fmla="*/ 195565 w 202876"/>
                    <a:gd name="connsiteY24" fmla="*/ 394742 h 717248"/>
                    <a:gd name="connsiteX25" fmla="*/ 195213 w 202876"/>
                    <a:gd name="connsiteY25" fmla="*/ 393509 h 717248"/>
                    <a:gd name="connsiteX26" fmla="*/ 161209 w 202876"/>
                    <a:gd name="connsiteY26" fmla="*/ 283922 h 717248"/>
                    <a:gd name="connsiteX27" fmla="*/ 192130 w 202876"/>
                    <a:gd name="connsiteY27" fmla="*/ 386021 h 717248"/>
                    <a:gd name="connsiteX28" fmla="*/ 192658 w 202876"/>
                    <a:gd name="connsiteY28" fmla="*/ 385140 h 717248"/>
                    <a:gd name="connsiteX29" fmla="*/ 161209 w 202876"/>
                    <a:gd name="connsiteY29" fmla="*/ 283922 h 717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2876" h="717248">
                      <a:moveTo>
                        <a:pt x="0" y="717249"/>
                      </a:moveTo>
                      <a:lnTo>
                        <a:pt x="2555" y="694169"/>
                      </a:lnTo>
                      <a:lnTo>
                        <a:pt x="2555" y="694169"/>
                      </a:lnTo>
                      <a:lnTo>
                        <a:pt x="2907" y="691350"/>
                      </a:lnTo>
                      <a:lnTo>
                        <a:pt x="76817" y="28630"/>
                      </a:lnTo>
                      <a:lnTo>
                        <a:pt x="75936" y="25811"/>
                      </a:lnTo>
                      <a:lnTo>
                        <a:pt x="77081" y="25723"/>
                      </a:lnTo>
                      <a:lnTo>
                        <a:pt x="79988" y="0"/>
                      </a:lnTo>
                      <a:lnTo>
                        <a:pt x="87652" y="24754"/>
                      </a:lnTo>
                      <a:lnTo>
                        <a:pt x="88885" y="24666"/>
                      </a:lnTo>
                      <a:lnTo>
                        <a:pt x="88533" y="27573"/>
                      </a:lnTo>
                      <a:lnTo>
                        <a:pt x="202877" y="395711"/>
                      </a:lnTo>
                      <a:lnTo>
                        <a:pt x="0" y="717249"/>
                      </a:lnTo>
                      <a:close/>
                      <a:moveTo>
                        <a:pt x="10835" y="681307"/>
                      </a:moveTo>
                      <a:lnTo>
                        <a:pt x="9954" y="688795"/>
                      </a:lnTo>
                      <a:lnTo>
                        <a:pt x="190280" y="403111"/>
                      </a:lnTo>
                      <a:lnTo>
                        <a:pt x="189927" y="401966"/>
                      </a:lnTo>
                      <a:lnTo>
                        <a:pt x="10835" y="681307"/>
                      </a:lnTo>
                      <a:close/>
                      <a:moveTo>
                        <a:pt x="85185" y="56203"/>
                      </a:moveTo>
                      <a:lnTo>
                        <a:pt x="12685" y="665803"/>
                      </a:lnTo>
                      <a:lnTo>
                        <a:pt x="187285" y="393509"/>
                      </a:lnTo>
                      <a:lnTo>
                        <a:pt x="85185" y="56203"/>
                      </a:lnTo>
                      <a:close/>
                      <a:moveTo>
                        <a:pt x="195213" y="393509"/>
                      </a:moveTo>
                      <a:lnTo>
                        <a:pt x="194861" y="395800"/>
                      </a:lnTo>
                      <a:lnTo>
                        <a:pt x="195565" y="394742"/>
                      </a:lnTo>
                      <a:lnTo>
                        <a:pt x="195213" y="393509"/>
                      </a:lnTo>
                      <a:close/>
                      <a:moveTo>
                        <a:pt x="161209" y="283922"/>
                      </a:moveTo>
                      <a:lnTo>
                        <a:pt x="192130" y="386021"/>
                      </a:lnTo>
                      <a:lnTo>
                        <a:pt x="192658" y="385140"/>
                      </a:lnTo>
                      <a:lnTo>
                        <a:pt x="161209" y="283922"/>
                      </a:lnTo>
                      <a:close/>
                    </a:path>
                  </a:pathLst>
                </a:custGeom>
                <a:grpFill/>
                <a:ln w="8809" cap="flat">
                  <a:noFill/>
                  <a:prstDash val="solid"/>
                  <a:miter/>
                </a:ln>
              </p:spPr>
              <p:txBody>
                <a:bodyPr rtlCol="0" anchor="ctr"/>
                <a:lstStyle/>
                <a:p>
                  <a:endParaRPr lang="en-US" sz="2400"/>
                </a:p>
              </p:txBody>
            </p:sp>
          </p:grpSp>
          <p:grpSp>
            <p:nvGrpSpPr>
              <p:cNvPr id="4666" name="Graphic 4229">
                <a:extLst>
                  <a:ext uri="{FF2B5EF4-FFF2-40B4-BE49-F238E27FC236}">
                    <a16:creationId xmlns:a16="http://schemas.microsoft.com/office/drawing/2014/main" id="{78B44860-C74F-4724-A5FC-669C318DC020}"/>
                  </a:ext>
                </a:extLst>
              </p:cNvPr>
              <p:cNvGrpSpPr/>
              <p:nvPr/>
            </p:nvGrpSpPr>
            <p:grpSpPr>
              <a:xfrm>
                <a:off x="2470818" y="1326738"/>
                <a:ext cx="718746" cy="719715"/>
                <a:chOff x="2470818" y="1326738"/>
                <a:chExt cx="718746" cy="719715"/>
              </a:xfrm>
              <a:grpFill/>
            </p:grpSpPr>
            <p:sp>
              <p:nvSpPr>
                <p:cNvPr id="4667" name="Freeform: Shape 4666">
                  <a:extLst>
                    <a:ext uri="{FF2B5EF4-FFF2-40B4-BE49-F238E27FC236}">
                      <a16:creationId xmlns:a16="http://schemas.microsoft.com/office/drawing/2014/main" id="{E6504FB4-53CA-4523-BBAF-E603572D6D6C}"/>
                    </a:ext>
                  </a:extLst>
                </p:cNvPr>
                <p:cNvSpPr/>
                <p:nvPr/>
              </p:nvSpPr>
              <p:spPr>
                <a:xfrm>
                  <a:off x="2480772" y="1335724"/>
                  <a:ext cx="703947" cy="704828"/>
                </a:xfrm>
                <a:custGeom>
                  <a:avLst/>
                  <a:gdLst>
                    <a:gd name="connsiteX0" fmla="*/ 697869 w 703947"/>
                    <a:gd name="connsiteY0" fmla="*/ 376507 h 704828"/>
                    <a:gd name="connsiteX1" fmla="*/ 7576 w 703947"/>
                    <a:gd name="connsiteY1" fmla="*/ 10835 h 704828"/>
                    <a:gd name="connsiteX2" fmla="*/ 11628 w 703947"/>
                    <a:gd name="connsiteY2" fmla="*/ 6431 h 704828"/>
                    <a:gd name="connsiteX3" fmla="*/ 457376 w 703947"/>
                    <a:gd name="connsiteY3" fmla="*/ 702361 h 704828"/>
                    <a:gd name="connsiteX4" fmla="*/ 455703 w 703947"/>
                    <a:gd name="connsiteY4" fmla="*/ 702273 h 704828"/>
                    <a:gd name="connsiteX5" fmla="*/ 697869 w 703947"/>
                    <a:gd name="connsiteY5" fmla="*/ 376507 h 704828"/>
                    <a:gd name="connsiteX6" fmla="*/ 703947 w 703947"/>
                    <a:gd name="connsiteY6" fmla="*/ 368315 h 704828"/>
                    <a:gd name="connsiteX7" fmla="*/ 457288 w 703947"/>
                    <a:gd name="connsiteY7" fmla="*/ 703595 h 704828"/>
                    <a:gd name="connsiteX8" fmla="*/ 456407 w 703947"/>
                    <a:gd name="connsiteY8" fmla="*/ 704828 h 704828"/>
                    <a:gd name="connsiteX9" fmla="*/ 455614 w 703947"/>
                    <a:gd name="connsiteY9" fmla="*/ 703595 h 704828"/>
                    <a:gd name="connsiteX10" fmla="*/ 6431 w 703947"/>
                    <a:gd name="connsiteY10" fmla="*/ 9866 h 704828"/>
                    <a:gd name="connsiteX11" fmla="*/ 0 w 703947"/>
                    <a:gd name="connsiteY11" fmla="*/ 0 h 704828"/>
                    <a:gd name="connsiteX12" fmla="*/ 10483 w 703947"/>
                    <a:gd name="connsiteY12" fmla="*/ 5462 h 704828"/>
                    <a:gd name="connsiteX13" fmla="*/ 703947 w 703947"/>
                    <a:gd name="connsiteY13" fmla="*/ 368315 h 70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3947" h="704828">
                      <a:moveTo>
                        <a:pt x="697869" y="376507"/>
                      </a:moveTo>
                      <a:lnTo>
                        <a:pt x="7576" y="10835"/>
                      </a:lnTo>
                      <a:lnTo>
                        <a:pt x="11628" y="6431"/>
                      </a:lnTo>
                      <a:lnTo>
                        <a:pt x="457376" y="702361"/>
                      </a:lnTo>
                      <a:lnTo>
                        <a:pt x="455703" y="702273"/>
                      </a:lnTo>
                      <a:lnTo>
                        <a:pt x="697869" y="376507"/>
                      </a:lnTo>
                      <a:close/>
                      <a:moveTo>
                        <a:pt x="703947" y="368315"/>
                      </a:moveTo>
                      <a:lnTo>
                        <a:pt x="457288" y="703595"/>
                      </a:lnTo>
                      <a:lnTo>
                        <a:pt x="456407" y="704828"/>
                      </a:lnTo>
                      <a:lnTo>
                        <a:pt x="455614" y="703595"/>
                      </a:lnTo>
                      <a:lnTo>
                        <a:pt x="6431" y="9866"/>
                      </a:lnTo>
                      <a:lnTo>
                        <a:pt x="0" y="0"/>
                      </a:lnTo>
                      <a:lnTo>
                        <a:pt x="10483" y="5462"/>
                      </a:lnTo>
                      <a:lnTo>
                        <a:pt x="703947" y="368315"/>
                      </a:lnTo>
                      <a:close/>
                    </a:path>
                  </a:pathLst>
                </a:custGeom>
                <a:grpFill/>
                <a:ln w="8809" cap="flat">
                  <a:noFill/>
                  <a:prstDash val="solid"/>
                  <a:miter/>
                </a:ln>
              </p:spPr>
              <p:txBody>
                <a:bodyPr rtlCol="0" anchor="ctr"/>
                <a:lstStyle/>
                <a:p>
                  <a:endParaRPr lang="en-US" sz="2400"/>
                </a:p>
              </p:txBody>
            </p:sp>
            <p:sp>
              <p:nvSpPr>
                <p:cNvPr id="4668" name="Freeform: Shape 4667">
                  <a:extLst>
                    <a:ext uri="{FF2B5EF4-FFF2-40B4-BE49-F238E27FC236}">
                      <a16:creationId xmlns:a16="http://schemas.microsoft.com/office/drawing/2014/main" id="{658C8640-FF58-4819-AD33-B18643E323DF}"/>
                    </a:ext>
                  </a:extLst>
                </p:cNvPr>
                <p:cNvSpPr/>
                <p:nvPr/>
              </p:nvSpPr>
              <p:spPr>
                <a:xfrm>
                  <a:off x="2470818" y="1326738"/>
                  <a:ext cx="718746" cy="719715"/>
                </a:xfrm>
                <a:custGeom>
                  <a:avLst/>
                  <a:gdLst>
                    <a:gd name="connsiteX0" fmla="*/ 466185 w 718746"/>
                    <a:gd name="connsiteY0" fmla="*/ 719716 h 719715"/>
                    <a:gd name="connsiteX1" fmla="*/ 462838 w 718746"/>
                    <a:gd name="connsiteY1" fmla="*/ 714606 h 719715"/>
                    <a:gd name="connsiteX2" fmla="*/ 458962 w 718746"/>
                    <a:gd name="connsiteY2" fmla="*/ 714518 h 719715"/>
                    <a:gd name="connsiteX3" fmla="*/ 460988 w 718746"/>
                    <a:gd name="connsiteY3" fmla="*/ 711787 h 719715"/>
                    <a:gd name="connsiteX4" fmla="*/ 14359 w 718746"/>
                    <a:gd name="connsiteY4" fmla="*/ 22023 h 719715"/>
                    <a:gd name="connsiteX5" fmla="*/ 11980 w 718746"/>
                    <a:gd name="connsiteY5" fmla="*/ 20790 h 719715"/>
                    <a:gd name="connsiteX6" fmla="*/ 12861 w 718746"/>
                    <a:gd name="connsiteY6" fmla="*/ 19821 h 719715"/>
                    <a:gd name="connsiteX7" fmla="*/ 0 w 718746"/>
                    <a:gd name="connsiteY7" fmla="*/ 0 h 719715"/>
                    <a:gd name="connsiteX8" fmla="*/ 20966 w 718746"/>
                    <a:gd name="connsiteY8" fmla="*/ 11012 h 719715"/>
                    <a:gd name="connsiteX9" fmla="*/ 21847 w 718746"/>
                    <a:gd name="connsiteY9" fmla="*/ 10043 h 719715"/>
                    <a:gd name="connsiteX10" fmla="*/ 23256 w 718746"/>
                    <a:gd name="connsiteY10" fmla="*/ 12245 h 719715"/>
                    <a:gd name="connsiteX11" fmla="*/ 718747 w 718746"/>
                    <a:gd name="connsiteY11" fmla="*/ 376155 h 719715"/>
                    <a:gd name="connsiteX12" fmla="*/ 716456 w 718746"/>
                    <a:gd name="connsiteY12" fmla="*/ 379326 h 719715"/>
                    <a:gd name="connsiteX13" fmla="*/ 471559 w 718746"/>
                    <a:gd name="connsiteY13" fmla="*/ 712140 h 719715"/>
                    <a:gd name="connsiteX14" fmla="*/ 473409 w 718746"/>
                    <a:gd name="connsiteY14" fmla="*/ 715047 h 719715"/>
                    <a:gd name="connsiteX15" fmla="*/ 469533 w 718746"/>
                    <a:gd name="connsiteY15" fmla="*/ 714871 h 719715"/>
                    <a:gd name="connsiteX16" fmla="*/ 466185 w 718746"/>
                    <a:gd name="connsiteY16" fmla="*/ 719716 h 719715"/>
                    <a:gd name="connsiteX17" fmla="*/ 37704 w 718746"/>
                    <a:gd name="connsiteY17" fmla="*/ 34356 h 719715"/>
                    <a:gd name="connsiteX18" fmla="*/ 466714 w 718746"/>
                    <a:gd name="connsiteY18" fmla="*/ 704211 h 719715"/>
                    <a:gd name="connsiteX19" fmla="*/ 702802 w 718746"/>
                    <a:gd name="connsiteY19" fmla="*/ 386638 h 719715"/>
                    <a:gd name="connsiteX20" fmla="*/ 37704 w 718746"/>
                    <a:gd name="connsiteY20" fmla="*/ 34356 h 719715"/>
                    <a:gd name="connsiteX21" fmla="*/ 115401 w 718746"/>
                    <a:gd name="connsiteY21" fmla="*/ 67919 h 719715"/>
                    <a:gd name="connsiteX22" fmla="*/ 706854 w 718746"/>
                    <a:gd name="connsiteY22" fmla="*/ 381176 h 719715"/>
                    <a:gd name="connsiteX23" fmla="*/ 708880 w 718746"/>
                    <a:gd name="connsiteY23" fmla="*/ 378445 h 719715"/>
                    <a:gd name="connsiteX24" fmla="*/ 115401 w 718746"/>
                    <a:gd name="connsiteY24" fmla="*/ 67919 h 71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746" h="719715">
                      <a:moveTo>
                        <a:pt x="466185" y="719716"/>
                      </a:moveTo>
                      <a:lnTo>
                        <a:pt x="462838" y="714606"/>
                      </a:lnTo>
                      <a:lnTo>
                        <a:pt x="458962" y="714518"/>
                      </a:lnTo>
                      <a:lnTo>
                        <a:pt x="460988" y="711787"/>
                      </a:lnTo>
                      <a:lnTo>
                        <a:pt x="14359" y="22023"/>
                      </a:lnTo>
                      <a:lnTo>
                        <a:pt x="11980" y="20790"/>
                      </a:lnTo>
                      <a:lnTo>
                        <a:pt x="12861" y="19821"/>
                      </a:lnTo>
                      <a:lnTo>
                        <a:pt x="0" y="0"/>
                      </a:lnTo>
                      <a:lnTo>
                        <a:pt x="20966" y="11012"/>
                      </a:lnTo>
                      <a:lnTo>
                        <a:pt x="21847" y="10043"/>
                      </a:lnTo>
                      <a:lnTo>
                        <a:pt x="23256" y="12245"/>
                      </a:lnTo>
                      <a:lnTo>
                        <a:pt x="718747" y="376155"/>
                      </a:lnTo>
                      <a:lnTo>
                        <a:pt x="716456" y="379326"/>
                      </a:lnTo>
                      <a:lnTo>
                        <a:pt x="471559" y="712140"/>
                      </a:lnTo>
                      <a:lnTo>
                        <a:pt x="473409" y="715047"/>
                      </a:lnTo>
                      <a:lnTo>
                        <a:pt x="469533" y="714871"/>
                      </a:lnTo>
                      <a:lnTo>
                        <a:pt x="466185" y="719716"/>
                      </a:lnTo>
                      <a:close/>
                      <a:moveTo>
                        <a:pt x="37704" y="34356"/>
                      </a:moveTo>
                      <a:lnTo>
                        <a:pt x="466714" y="704211"/>
                      </a:lnTo>
                      <a:lnTo>
                        <a:pt x="702802" y="386638"/>
                      </a:lnTo>
                      <a:lnTo>
                        <a:pt x="37704" y="34356"/>
                      </a:lnTo>
                      <a:close/>
                      <a:moveTo>
                        <a:pt x="115401" y="67919"/>
                      </a:moveTo>
                      <a:lnTo>
                        <a:pt x="706854" y="381176"/>
                      </a:lnTo>
                      <a:lnTo>
                        <a:pt x="708880" y="378445"/>
                      </a:lnTo>
                      <a:lnTo>
                        <a:pt x="115401" y="67919"/>
                      </a:lnTo>
                      <a:close/>
                    </a:path>
                  </a:pathLst>
                </a:custGeom>
                <a:grpFill/>
                <a:ln w="8809" cap="flat">
                  <a:noFill/>
                  <a:prstDash val="solid"/>
                  <a:miter/>
                </a:ln>
              </p:spPr>
              <p:txBody>
                <a:bodyPr rtlCol="0" anchor="ctr"/>
                <a:lstStyle/>
                <a:p>
                  <a:endParaRPr lang="en-US" sz="2400"/>
                </a:p>
              </p:txBody>
            </p:sp>
          </p:grpSp>
          <p:grpSp>
            <p:nvGrpSpPr>
              <p:cNvPr id="4669" name="Graphic 4229">
                <a:extLst>
                  <a:ext uri="{FF2B5EF4-FFF2-40B4-BE49-F238E27FC236}">
                    <a16:creationId xmlns:a16="http://schemas.microsoft.com/office/drawing/2014/main" id="{78B44860-C74F-4724-A5FC-669C318DC020}"/>
                  </a:ext>
                </a:extLst>
              </p:cNvPr>
              <p:cNvGrpSpPr/>
              <p:nvPr/>
            </p:nvGrpSpPr>
            <p:grpSpPr>
              <a:xfrm>
                <a:off x="6368646" y="1608546"/>
                <a:ext cx="443193" cy="559563"/>
                <a:chOff x="6368646" y="1608546"/>
                <a:chExt cx="443193" cy="559563"/>
              </a:xfrm>
              <a:grpFill/>
            </p:grpSpPr>
            <p:sp>
              <p:nvSpPr>
                <p:cNvPr id="4670" name="Freeform: Shape 4669">
                  <a:extLst>
                    <a:ext uri="{FF2B5EF4-FFF2-40B4-BE49-F238E27FC236}">
                      <a16:creationId xmlns:a16="http://schemas.microsoft.com/office/drawing/2014/main" id="{9E34A5BE-078D-4E7E-B8F4-8533B46D7F5C}"/>
                    </a:ext>
                  </a:extLst>
                </p:cNvPr>
                <p:cNvSpPr/>
                <p:nvPr/>
              </p:nvSpPr>
              <p:spPr>
                <a:xfrm>
                  <a:off x="6374019" y="1618148"/>
                  <a:ext cx="430860" cy="543883"/>
                </a:xfrm>
                <a:custGeom>
                  <a:avLst/>
                  <a:gdLst>
                    <a:gd name="connsiteX0" fmla="*/ 0 w 430860"/>
                    <a:gd name="connsiteY0" fmla="*/ 324797 h 543883"/>
                    <a:gd name="connsiteX1" fmla="*/ 705 w 430860"/>
                    <a:gd name="connsiteY1" fmla="*/ 324268 h 543883"/>
                    <a:gd name="connsiteX2" fmla="*/ 422315 w 430860"/>
                    <a:gd name="connsiteY2" fmla="*/ 6431 h 543883"/>
                    <a:gd name="connsiteX3" fmla="*/ 430860 w 430860"/>
                    <a:gd name="connsiteY3" fmla="*/ 0 h 543883"/>
                    <a:gd name="connsiteX4" fmla="*/ 427160 w 430860"/>
                    <a:gd name="connsiteY4" fmla="*/ 10043 h 543883"/>
                    <a:gd name="connsiteX5" fmla="*/ 231859 w 430860"/>
                    <a:gd name="connsiteY5" fmla="*/ 542297 h 543883"/>
                    <a:gd name="connsiteX6" fmla="*/ 231243 w 430860"/>
                    <a:gd name="connsiteY6" fmla="*/ 543883 h 543883"/>
                    <a:gd name="connsiteX7" fmla="*/ 230009 w 430860"/>
                    <a:gd name="connsiteY7" fmla="*/ 542738 h 543883"/>
                    <a:gd name="connsiteX8" fmla="*/ 3700 w 430860"/>
                    <a:gd name="connsiteY8" fmla="*/ 328321 h 543883"/>
                    <a:gd name="connsiteX9" fmla="*/ 0 w 430860"/>
                    <a:gd name="connsiteY9" fmla="*/ 324797 h 543883"/>
                    <a:gd name="connsiteX10" fmla="*/ 7400 w 430860"/>
                    <a:gd name="connsiteY10" fmla="*/ 331844 h 543883"/>
                    <a:gd name="connsiteX11" fmla="*/ 231507 w 430860"/>
                    <a:gd name="connsiteY11" fmla="*/ 541152 h 543883"/>
                    <a:gd name="connsiteX12" fmla="*/ 229657 w 430860"/>
                    <a:gd name="connsiteY12" fmla="*/ 541593 h 543883"/>
                    <a:gd name="connsiteX13" fmla="*/ 421082 w 430860"/>
                    <a:gd name="connsiteY13" fmla="*/ 7928 h 543883"/>
                    <a:gd name="connsiteX14" fmla="*/ 425927 w 430860"/>
                    <a:gd name="connsiteY14" fmla="*/ 11540 h 543883"/>
                    <a:gd name="connsiteX15" fmla="*/ 7400 w 430860"/>
                    <a:gd name="connsiteY15" fmla="*/ 331844 h 543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860" h="543883">
                      <a:moveTo>
                        <a:pt x="0" y="324797"/>
                      </a:moveTo>
                      <a:lnTo>
                        <a:pt x="705" y="324268"/>
                      </a:lnTo>
                      <a:lnTo>
                        <a:pt x="422315" y="6431"/>
                      </a:lnTo>
                      <a:lnTo>
                        <a:pt x="430860" y="0"/>
                      </a:lnTo>
                      <a:lnTo>
                        <a:pt x="427160" y="10043"/>
                      </a:lnTo>
                      <a:lnTo>
                        <a:pt x="231859" y="542297"/>
                      </a:lnTo>
                      <a:lnTo>
                        <a:pt x="231243" y="543883"/>
                      </a:lnTo>
                      <a:lnTo>
                        <a:pt x="230009" y="542738"/>
                      </a:lnTo>
                      <a:lnTo>
                        <a:pt x="3700" y="328321"/>
                      </a:lnTo>
                      <a:lnTo>
                        <a:pt x="0" y="324797"/>
                      </a:lnTo>
                      <a:close/>
                      <a:moveTo>
                        <a:pt x="7400" y="331844"/>
                      </a:moveTo>
                      <a:lnTo>
                        <a:pt x="231507" y="541152"/>
                      </a:lnTo>
                      <a:lnTo>
                        <a:pt x="229657" y="541593"/>
                      </a:lnTo>
                      <a:lnTo>
                        <a:pt x="421082" y="7928"/>
                      </a:lnTo>
                      <a:lnTo>
                        <a:pt x="425927" y="11540"/>
                      </a:lnTo>
                      <a:lnTo>
                        <a:pt x="7400" y="331844"/>
                      </a:lnTo>
                      <a:close/>
                    </a:path>
                  </a:pathLst>
                </a:custGeom>
                <a:grpFill/>
                <a:ln w="8809" cap="flat">
                  <a:noFill/>
                  <a:prstDash val="solid"/>
                  <a:miter/>
                </a:ln>
              </p:spPr>
              <p:txBody>
                <a:bodyPr rtlCol="0" anchor="ctr"/>
                <a:lstStyle/>
                <a:p>
                  <a:endParaRPr lang="en-US" sz="2400"/>
                </a:p>
              </p:txBody>
            </p:sp>
            <p:sp>
              <p:nvSpPr>
                <p:cNvPr id="4671" name="Freeform: Shape 4670">
                  <a:extLst>
                    <a:ext uri="{FF2B5EF4-FFF2-40B4-BE49-F238E27FC236}">
                      <a16:creationId xmlns:a16="http://schemas.microsoft.com/office/drawing/2014/main" id="{0AD38A04-231E-419D-AAC2-914B9CA0A82E}"/>
                    </a:ext>
                  </a:extLst>
                </p:cNvPr>
                <p:cNvSpPr/>
                <p:nvPr/>
              </p:nvSpPr>
              <p:spPr>
                <a:xfrm>
                  <a:off x="6368646" y="1608546"/>
                  <a:ext cx="443193" cy="559563"/>
                </a:xfrm>
                <a:custGeom>
                  <a:avLst/>
                  <a:gdLst>
                    <a:gd name="connsiteX0" fmla="*/ 238026 w 443193"/>
                    <a:gd name="connsiteY0" fmla="*/ 559563 h 559563"/>
                    <a:gd name="connsiteX1" fmla="*/ 233269 w 443193"/>
                    <a:gd name="connsiteY1" fmla="*/ 555071 h 559563"/>
                    <a:gd name="connsiteX2" fmla="*/ 229745 w 443193"/>
                    <a:gd name="connsiteY2" fmla="*/ 555864 h 559563"/>
                    <a:gd name="connsiteX3" fmla="*/ 230890 w 443193"/>
                    <a:gd name="connsiteY3" fmla="*/ 552780 h 559563"/>
                    <a:gd name="connsiteX4" fmla="*/ 0 w 443193"/>
                    <a:gd name="connsiteY4" fmla="*/ 334047 h 559563"/>
                    <a:gd name="connsiteX5" fmla="*/ 3876 w 443193"/>
                    <a:gd name="connsiteY5" fmla="*/ 331140 h 559563"/>
                    <a:gd name="connsiteX6" fmla="*/ 423989 w 443193"/>
                    <a:gd name="connsiteY6" fmla="*/ 14535 h 559563"/>
                    <a:gd name="connsiteX7" fmla="*/ 424870 w 443193"/>
                    <a:gd name="connsiteY7" fmla="*/ 12069 h 559563"/>
                    <a:gd name="connsiteX8" fmla="*/ 426015 w 443193"/>
                    <a:gd name="connsiteY8" fmla="*/ 12950 h 559563"/>
                    <a:gd name="connsiteX9" fmla="*/ 443193 w 443193"/>
                    <a:gd name="connsiteY9" fmla="*/ 0 h 559563"/>
                    <a:gd name="connsiteX10" fmla="*/ 435793 w 443193"/>
                    <a:gd name="connsiteY10" fmla="*/ 20173 h 559563"/>
                    <a:gd name="connsiteX11" fmla="*/ 436939 w 443193"/>
                    <a:gd name="connsiteY11" fmla="*/ 21054 h 559563"/>
                    <a:gd name="connsiteX12" fmla="*/ 434913 w 443193"/>
                    <a:gd name="connsiteY12" fmla="*/ 22640 h 559563"/>
                    <a:gd name="connsiteX13" fmla="*/ 241285 w 443193"/>
                    <a:gd name="connsiteY13" fmla="*/ 550314 h 559563"/>
                    <a:gd name="connsiteX14" fmla="*/ 243752 w 443193"/>
                    <a:gd name="connsiteY14" fmla="*/ 552604 h 559563"/>
                    <a:gd name="connsiteX15" fmla="*/ 240140 w 443193"/>
                    <a:gd name="connsiteY15" fmla="*/ 553485 h 559563"/>
                    <a:gd name="connsiteX16" fmla="*/ 238026 w 443193"/>
                    <a:gd name="connsiteY16" fmla="*/ 559563 h 559563"/>
                    <a:gd name="connsiteX17" fmla="*/ 18059 w 443193"/>
                    <a:gd name="connsiteY17" fmla="*/ 341711 h 559563"/>
                    <a:gd name="connsiteX18" fmla="*/ 234238 w 443193"/>
                    <a:gd name="connsiteY18" fmla="*/ 543619 h 559563"/>
                    <a:gd name="connsiteX19" fmla="*/ 415884 w 443193"/>
                    <a:gd name="connsiteY19" fmla="*/ 37263 h 559563"/>
                    <a:gd name="connsiteX20" fmla="*/ 18059 w 443193"/>
                    <a:gd name="connsiteY20" fmla="*/ 341711 h 559563"/>
                    <a:gd name="connsiteX21" fmla="*/ 10571 w 443193"/>
                    <a:gd name="connsiteY21" fmla="*/ 334751 h 559563"/>
                    <a:gd name="connsiteX22" fmla="*/ 13038 w 443193"/>
                    <a:gd name="connsiteY22" fmla="*/ 337130 h 559563"/>
                    <a:gd name="connsiteX23" fmla="*/ 383202 w 443193"/>
                    <a:gd name="connsiteY23" fmla="*/ 53913 h 559563"/>
                    <a:gd name="connsiteX24" fmla="*/ 10571 w 443193"/>
                    <a:gd name="connsiteY24" fmla="*/ 334751 h 55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3193" h="559563">
                      <a:moveTo>
                        <a:pt x="238026" y="559563"/>
                      </a:moveTo>
                      <a:lnTo>
                        <a:pt x="233269" y="555071"/>
                      </a:lnTo>
                      <a:lnTo>
                        <a:pt x="229745" y="555864"/>
                      </a:lnTo>
                      <a:lnTo>
                        <a:pt x="230890" y="552780"/>
                      </a:lnTo>
                      <a:lnTo>
                        <a:pt x="0" y="334047"/>
                      </a:lnTo>
                      <a:lnTo>
                        <a:pt x="3876" y="331140"/>
                      </a:lnTo>
                      <a:lnTo>
                        <a:pt x="423989" y="14535"/>
                      </a:lnTo>
                      <a:lnTo>
                        <a:pt x="424870" y="12069"/>
                      </a:lnTo>
                      <a:lnTo>
                        <a:pt x="426015" y="12950"/>
                      </a:lnTo>
                      <a:lnTo>
                        <a:pt x="443193" y="0"/>
                      </a:lnTo>
                      <a:lnTo>
                        <a:pt x="435793" y="20173"/>
                      </a:lnTo>
                      <a:lnTo>
                        <a:pt x="436939" y="21054"/>
                      </a:lnTo>
                      <a:lnTo>
                        <a:pt x="434913" y="22640"/>
                      </a:lnTo>
                      <a:lnTo>
                        <a:pt x="241285" y="550314"/>
                      </a:lnTo>
                      <a:lnTo>
                        <a:pt x="243752" y="552604"/>
                      </a:lnTo>
                      <a:lnTo>
                        <a:pt x="240140" y="553485"/>
                      </a:lnTo>
                      <a:lnTo>
                        <a:pt x="238026" y="559563"/>
                      </a:lnTo>
                      <a:close/>
                      <a:moveTo>
                        <a:pt x="18059" y="341711"/>
                      </a:moveTo>
                      <a:lnTo>
                        <a:pt x="234238" y="543619"/>
                      </a:lnTo>
                      <a:lnTo>
                        <a:pt x="415884" y="37263"/>
                      </a:lnTo>
                      <a:lnTo>
                        <a:pt x="18059" y="341711"/>
                      </a:lnTo>
                      <a:close/>
                      <a:moveTo>
                        <a:pt x="10571" y="334751"/>
                      </a:moveTo>
                      <a:lnTo>
                        <a:pt x="13038" y="337130"/>
                      </a:lnTo>
                      <a:lnTo>
                        <a:pt x="383202" y="53913"/>
                      </a:lnTo>
                      <a:lnTo>
                        <a:pt x="10571" y="334751"/>
                      </a:lnTo>
                      <a:close/>
                    </a:path>
                  </a:pathLst>
                </a:custGeom>
                <a:grpFill/>
                <a:ln w="8809" cap="flat">
                  <a:noFill/>
                  <a:prstDash val="solid"/>
                  <a:miter/>
                </a:ln>
              </p:spPr>
              <p:txBody>
                <a:bodyPr rtlCol="0" anchor="ctr"/>
                <a:lstStyle/>
                <a:p>
                  <a:endParaRPr lang="en-US" sz="2400"/>
                </a:p>
              </p:txBody>
            </p:sp>
          </p:grpSp>
          <p:grpSp>
            <p:nvGrpSpPr>
              <p:cNvPr id="4672" name="Graphic 4229">
                <a:extLst>
                  <a:ext uri="{FF2B5EF4-FFF2-40B4-BE49-F238E27FC236}">
                    <a16:creationId xmlns:a16="http://schemas.microsoft.com/office/drawing/2014/main" id="{78B44860-C74F-4724-A5FC-669C318DC020}"/>
                  </a:ext>
                </a:extLst>
              </p:cNvPr>
              <p:cNvGrpSpPr/>
              <p:nvPr/>
            </p:nvGrpSpPr>
            <p:grpSpPr>
              <a:xfrm>
                <a:off x="6592400" y="2092438"/>
                <a:ext cx="295374" cy="378973"/>
                <a:chOff x="6592400" y="2092438"/>
                <a:chExt cx="295374" cy="378973"/>
              </a:xfrm>
              <a:grpFill/>
            </p:grpSpPr>
            <p:sp>
              <p:nvSpPr>
                <p:cNvPr id="4673" name="Freeform: Shape 4672">
                  <a:extLst>
                    <a:ext uri="{FF2B5EF4-FFF2-40B4-BE49-F238E27FC236}">
                      <a16:creationId xmlns:a16="http://schemas.microsoft.com/office/drawing/2014/main" id="{9D5B7984-4207-4E61-AD54-FD6D328E6668}"/>
                    </a:ext>
                  </a:extLst>
                </p:cNvPr>
                <p:cNvSpPr/>
                <p:nvPr/>
              </p:nvSpPr>
              <p:spPr>
                <a:xfrm>
                  <a:off x="6598832" y="2097283"/>
                  <a:ext cx="285155" cy="365143"/>
                </a:xfrm>
                <a:custGeom>
                  <a:avLst/>
                  <a:gdLst>
                    <a:gd name="connsiteX0" fmla="*/ 285155 w 285155"/>
                    <a:gd name="connsiteY0" fmla="*/ 365143 h 365143"/>
                    <a:gd name="connsiteX1" fmla="*/ 281103 w 285155"/>
                    <a:gd name="connsiteY1" fmla="*/ 360827 h 365143"/>
                    <a:gd name="connsiteX2" fmla="*/ 3700 w 285155"/>
                    <a:gd name="connsiteY2" fmla="*/ 64924 h 365143"/>
                    <a:gd name="connsiteX3" fmla="*/ 0 w 285155"/>
                    <a:gd name="connsiteY3" fmla="*/ 61048 h 365143"/>
                    <a:gd name="connsiteX4" fmla="*/ 5197 w 285155"/>
                    <a:gd name="connsiteY4" fmla="*/ 59903 h 365143"/>
                    <a:gd name="connsiteX5" fmla="*/ 266303 w 285155"/>
                    <a:gd name="connsiteY5" fmla="*/ 440 h 365143"/>
                    <a:gd name="connsiteX6" fmla="*/ 268329 w 285155"/>
                    <a:gd name="connsiteY6" fmla="*/ 0 h 365143"/>
                    <a:gd name="connsiteX7" fmla="*/ 268418 w 285155"/>
                    <a:gd name="connsiteY7" fmla="*/ 2114 h 365143"/>
                    <a:gd name="connsiteX8" fmla="*/ 284627 w 285155"/>
                    <a:gd name="connsiteY8" fmla="*/ 357479 h 365143"/>
                    <a:gd name="connsiteX9" fmla="*/ 285155 w 285155"/>
                    <a:gd name="connsiteY9" fmla="*/ 365143 h 365143"/>
                    <a:gd name="connsiteX10" fmla="*/ 284362 w 285155"/>
                    <a:gd name="connsiteY10" fmla="*/ 349639 h 365143"/>
                    <a:gd name="connsiteX11" fmla="*/ 265070 w 285155"/>
                    <a:gd name="connsiteY11" fmla="*/ 2202 h 365143"/>
                    <a:gd name="connsiteX12" fmla="*/ 267184 w 285155"/>
                    <a:gd name="connsiteY12" fmla="*/ 3788 h 365143"/>
                    <a:gd name="connsiteX13" fmla="*/ 6607 w 285155"/>
                    <a:gd name="connsiteY13" fmla="*/ 65805 h 365143"/>
                    <a:gd name="connsiteX14" fmla="*/ 8104 w 285155"/>
                    <a:gd name="connsiteY14" fmla="*/ 60696 h 365143"/>
                    <a:gd name="connsiteX15" fmla="*/ 284362 w 285155"/>
                    <a:gd name="connsiteY15" fmla="*/ 349639 h 36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5155" h="365143">
                      <a:moveTo>
                        <a:pt x="285155" y="365143"/>
                      </a:moveTo>
                      <a:lnTo>
                        <a:pt x="281103" y="360827"/>
                      </a:lnTo>
                      <a:lnTo>
                        <a:pt x="3700" y="64924"/>
                      </a:lnTo>
                      <a:lnTo>
                        <a:pt x="0" y="61048"/>
                      </a:lnTo>
                      <a:lnTo>
                        <a:pt x="5197" y="59903"/>
                      </a:lnTo>
                      <a:lnTo>
                        <a:pt x="266303" y="440"/>
                      </a:lnTo>
                      <a:lnTo>
                        <a:pt x="268329" y="0"/>
                      </a:lnTo>
                      <a:lnTo>
                        <a:pt x="268418" y="2114"/>
                      </a:lnTo>
                      <a:lnTo>
                        <a:pt x="284627" y="357479"/>
                      </a:lnTo>
                      <a:lnTo>
                        <a:pt x="285155" y="365143"/>
                      </a:lnTo>
                      <a:close/>
                      <a:moveTo>
                        <a:pt x="284362" y="349639"/>
                      </a:moveTo>
                      <a:lnTo>
                        <a:pt x="265070" y="2202"/>
                      </a:lnTo>
                      <a:lnTo>
                        <a:pt x="267184" y="3788"/>
                      </a:lnTo>
                      <a:lnTo>
                        <a:pt x="6607" y="65805"/>
                      </a:lnTo>
                      <a:lnTo>
                        <a:pt x="8104" y="60696"/>
                      </a:lnTo>
                      <a:lnTo>
                        <a:pt x="284362" y="349639"/>
                      </a:lnTo>
                      <a:close/>
                    </a:path>
                  </a:pathLst>
                </a:custGeom>
                <a:grpFill/>
                <a:ln w="8809" cap="flat">
                  <a:noFill/>
                  <a:prstDash val="solid"/>
                  <a:miter/>
                </a:ln>
              </p:spPr>
              <p:txBody>
                <a:bodyPr rtlCol="0" anchor="ctr"/>
                <a:lstStyle/>
                <a:p>
                  <a:endParaRPr lang="en-US" sz="2400"/>
                </a:p>
              </p:txBody>
            </p:sp>
            <p:sp>
              <p:nvSpPr>
                <p:cNvPr id="4674" name="Freeform: Shape 4673">
                  <a:extLst>
                    <a:ext uri="{FF2B5EF4-FFF2-40B4-BE49-F238E27FC236}">
                      <a16:creationId xmlns:a16="http://schemas.microsoft.com/office/drawing/2014/main" id="{EC21AE25-2223-490B-ADBF-D67DD5F25AEA}"/>
                    </a:ext>
                  </a:extLst>
                </p:cNvPr>
                <p:cNvSpPr/>
                <p:nvPr/>
              </p:nvSpPr>
              <p:spPr>
                <a:xfrm>
                  <a:off x="6592400" y="2092438"/>
                  <a:ext cx="295374" cy="378973"/>
                </a:xfrm>
                <a:custGeom>
                  <a:avLst/>
                  <a:gdLst>
                    <a:gd name="connsiteX0" fmla="*/ 295374 w 295374"/>
                    <a:gd name="connsiteY0" fmla="*/ 378974 h 378973"/>
                    <a:gd name="connsiteX1" fmla="*/ 10219 w 295374"/>
                    <a:gd name="connsiteY1" fmla="*/ 74791 h 378973"/>
                    <a:gd name="connsiteX2" fmla="*/ 8193 w 295374"/>
                    <a:gd name="connsiteY2" fmla="*/ 75319 h 378973"/>
                    <a:gd name="connsiteX3" fmla="*/ 8809 w 295374"/>
                    <a:gd name="connsiteY3" fmla="*/ 73293 h 378973"/>
                    <a:gd name="connsiteX4" fmla="*/ 0 w 295374"/>
                    <a:gd name="connsiteY4" fmla="*/ 63955 h 378973"/>
                    <a:gd name="connsiteX5" fmla="*/ 12421 w 295374"/>
                    <a:gd name="connsiteY5" fmla="*/ 61136 h 378973"/>
                    <a:gd name="connsiteX6" fmla="*/ 13038 w 295374"/>
                    <a:gd name="connsiteY6" fmla="*/ 59110 h 378973"/>
                    <a:gd name="connsiteX7" fmla="*/ 14535 w 295374"/>
                    <a:gd name="connsiteY7" fmla="*/ 60608 h 378973"/>
                    <a:gd name="connsiteX8" fmla="*/ 267890 w 295374"/>
                    <a:gd name="connsiteY8" fmla="*/ 2907 h 378973"/>
                    <a:gd name="connsiteX9" fmla="*/ 267713 w 295374"/>
                    <a:gd name="connsiteY9" fmla="*/ 0 h 378973"/>
                    <a:gd name="connsiteX10" fmla="*/ 270709 w 295374"/>
                    <a:gd name="connsiteY10" fmla="*/ 2290 h 378973"/>
                    <a:gd name="connsiteX11" fmla="*/ 278020 w 295374"/>
                    <a:gd name="connsiteY11" fmla="*/ 617 h 378973"/>
                    <a:gd name="connsiteX12" fmla="*/ 278373 w 295374"/>
                    <a:gd name="connsiteY12" fmla="*/ 8016 h 378973"/>
                    <a:gd name="connsiteX13" fmla="*/ 281367 w 295374"/>
                    <a:gd name="connsiteY13" fmla="*/ 10307 h 378973"/>
                    <a:gd name="connsiteX14" fmla="*/ 278461 w 295374"/>
                    <a:gd name="connsiteY14" fmla="*/ 11012 h 378973"/>
                    <a:gd name="connsiteX15" fmla="*/ 294581 w 295374"/>
                    <a:gd name="connsiteY15" fmla="*/ 363470 h 378973"/>
                    <a:gd name="connsiteX16" fmla="*/ 294581 w 295374"/>
                    <a:gd name="connsiteY16" fmla="*/ 363470 h 378973"/>
                    <a:gd name="connsiteX17" fmla="*/ 295374 w 295374"/>
                    <a:gd name="connsiteY17" fmla="*/ 378974 h 378973"/>
                    <a:gd name="connsiteX18" fmla="*/ 55322 w 295374"/>
                    <a:gd name="connsiteY18" fmla="*/ 113023 h 378973"/>
                    <a:gd name="connsiteX19" fmla="*/ 287799 w 295374"/>
                    <a:gd name="connsiteY19" fmla="*/ 361091 h 378973"/>
                    <a:gd name="connsiteX20" fmla="*/ 287622 w 295374"/>
                    <a:gd name="connsiteY20" fmla="*/ 355982 h 378973"/>
                    <a:gd name="connsiteX21" fmla="*/ 55322 w 295374"/>
                    <a:gd name="connsiteY21" fmla="*/ 113023 h 378973"/>
                    <a:gd name="connsiteX22" fmla="*/ 24842 w 295374"/>
                    <a:gd name="connsiteY22" fmla="*/ 71355 h 378973"/>
                    <a:gd name="connsiteX23" fmla="*/ 286917 w 295374"/>
                    <a:gd name="connsiteY23" fmla="*/ 345587 h 378973"/>
                    <a:gd name="connsiteX24" fmla="*/ 268418 w 295374"/>
                    <a:gd name="connsiteY24" fmla="*/ 13390 h 378973"/>
                    <a:gd name="connsiteX25" fmla="*/ 24842 w 295374"/>
                    <a:gd name="connsiteY25" fmla="*/ 71355 h 378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95374" h="378973">
                      <a:moveTo>
                        <a:pt x="295374" y="378974"/>
                      </a:moveTo>
                      <a:lnTo>
                        <a:pt x="10219" y="74791"/>
                      </a:lnTo>
                      <a:lnTo>
                        <a:pt x="8193" y="75319"/>
                      </a:lnTo>
                      <a:lnTo>
                        <a:pt x="8809" y="73293"/>
                      </a:lnTo>
                      <a:lnTo>
                        <a:pt x="0" y="63955"/>
                      </a:lnTo>
                      <a:lnTo>
                        <a:pt x="12421" y="61136"/>
                      </a:lnTo>
                      <a:lnTo>
                        <a:pt x="13038" y="59110"/>
                      </a:lnTo>
                      <a:lnTo>
                        <a:pt x="14535" y="60608"/>
                      </a:lnTo>
                      <a:lnTo>
                        <a:pt x="267890" y="2907"/>
                      </a:lnTo>
                      <a:lnTo>
                        <a:pt x="267713" y="0"/>
                      </a:lnTo>
                      <a:lnTo>
                        <a:pt x="270709" y="2290"/>
                      </a:lnTo>
                      <a:lnTo>
                        <a:pt x="278020" y="617"/>
                      </a:lnTo>
                      <a:lnTo>
                        <a:pt x="278373" y="8016"/>
                      </a:lnTo>
                      <a:lnTo>
                        <a:pt x="281367" y="10307"/>
                      </a:lnTo>
                      <a:lnTo>
                        <a:pt x="278461" y="11012"/>
                      </a:lnTo>
                      <a:lnTo>
                        <a:pt x="294581" y="363470"/>
                      </a:lnTo>
                      <a:lnTo>
                        <a:pt x="294581" y="363470"/>
                      </a:lnTo>
                      <a:lnTo>
                        <a:pt x="295374" y="378974"/>
                      </a:lnTo>
                      <a:close/>
                      <a:moveTo>
                        <a:pt x="55322" y="113023"/>
                      </a:moveTo>
                      <a:lnTo>
                        <a:pt x="287799" y="361091"/>
                      </a:lnTo>
                      <a:lnTo>
                        <a:pt x="287622" y="355982"/>
                      </a:lnTo>
                      <a:lnTo>
                        <a:pt x="55322" y="113023"/>
                      </a:lnTo>
                      <a:close/>
                      <a:moveTo>
                        <a:pt x="24842" y="71355"/>
                      </a:moveTo>
                      <a:lnTo>
                        <a:pt x="286917" y="345587"/>
                      </a:lnTo>
                      <a:lnTo>
                        <a:pt x="268418" y="13390"/>
                      </a:lnTo>
                      <a:lnTo>
                        <a:pt x="24842" y="71355"/>
                      </a:lnTo>
                      <a:close/>
                    </a:path>
                  </a:pathLst>
                </a:custGeom>
                <a:grpFill/>
                <a:ln w="8809" cap="flat">
                  <a:noFill/>
                  <a:prstDash val="solid"/>
                  <a:miter/>
                </a:ln>
              </p:spPr>
              <p:txBody>
                <a:bodyPr rtlCol="0" anchor="ctr"/>
                <a:lstStyle/>
                <a:p>
                  <a:endParaRPr lang="en-US" sz="2400"/>
                </a:p>
              </p:txBody>
            </p:sp>
          </p:grpSp>
          <p:grpSp>
            <p:nvGrpSpPr>
              <p:cNvPr id="4675" name="Graphic 4229">
                <a:extLst>
                  <a:ext uri="{FF2B5EF4-FFF2-40B4-BE49-F238E27FC236}">
                    <a16:creationId xmlns:a16="http://schemas.microsoft.com/office/drawing/2014/main" id="{78B44860-C74F-4724-A5FC-669C318DC020}"/>
                  </a:ext>
                </a:extLst>
              </p:cNvPr>
              <p:cNvGrpSpPr/>
              <p:nvPr/>
            </p:nvGrpSpPr>
            <p:grpSpPr>
              <a:xfrm>
                <a:off x="6441322" y="1630834"/>
                <a:ext cx="346731" cy="666331"/>
                <a:chOff x="6441322" y="1630834"/>
                <a:chExt cx="346731" cy="666331"/>
              </a:xfrm>
              <a:grpFill/>
            </p:grpSpPr>
            <p:sp>
              <p:nvSpPr>
                <p:cNvPr id="4676" name="Freeform: Shape 4675">
                  <a:extLst>
                    <a:ext uri="{FF2B5EF4-FFF2-40B4-BE49-F238E27FC236}">
                      <a16:creationId xmlns:a16="http://schemas.microsoft.com/office/drawing/2014/main" id="{DE8AA454-C105-482A-B344-6D99DD0299A1}"/>
                    </a:ext>
                  </a:extLst>
                </p:cNvPr>
                <p:cNvSpPr/>
                <p:nvPr/>
              </p:nvSpPr>
              <p:spPr>
                <a:xfrm>
                  <a:off x="6445991" y="1640436"/>
                  <a:ext cx="337130" cy="649065"/>
                </a:xfrm>
                <a:custGeom>
                  <a:avLst/>
                  <a:gdLst>
                    <a:gd name="connsiteX0" fmla="*/ 0 w 337130"/>
                    <a:gd name="connsiteY0" fmla="*/ 366905 h 649065"/>
                    <a:gd name="connsiteX1" fmla="*/ 334840 w 337130"/>
                    <a:gd name="connsiteY1" fmla="*/ 2467 h 649065"/>
                    <a:gd name="connsiteX2" fmla="*/ 337130 w 337130"/>
                    <a:gd name="connsiteY2" fmla="*/ 0 h 649065"/>
                    <a:gd name="connsiteX3" fmla="*/ 336778 w 337130"/>
                    <a:gd name="connsiteY3" fmla="*/ 3348 h 649065"/>
                    <a:gd name="connsiteX4" fmla="*/ 274760 w 337130"/>
                    <a:gd name="connsiteY4" fmla="*/ 648097 h 649065"/>
                    <a:gd name="connsiteX5" fmla="*/ 274672 w 337130"/>
                    <a:gd name="connsiteY5" fmla="*/ 649066 h 649065"/>
                    <a:gd name="connsiteX6" fmla="*/ 274056 w 337130"/>
                    <a:gd name="connsiteY6" fmla="*/ 648361 h 649065"/>
                    <a:gd name="connsiteX7" fmla="*/ 1145 w 337130"/>
                    <a:gd name="connsiteY7" fmla="*/ 368139 h 649065"/>
                    <a:gd name="connsiteX8" fmla="*/ 0 w 337130"/>
                    <a:gd name="connsiteY8" fmla="*/ 366905 h 649065"/>
                    <a:gd name="connsiteX9" fmla="*/ 2379 w 337130"/>
                    <a:gd name="connsiteY9" fmla="*/ 369372 h 649065"/>
                    <a:gd name="connsiteX10" fmla="*/ 274672 w 337130"/>
                    <a:gd name="connsiteY10" fmla="*/ 647832 h 649065"/>
                    <a:gd name="connsiteX11" fmla="*/ 273968 w 337130"/>
                    <a:gd name="connsiteY11" fmla="*/ 648097 h 649065"/>
                    <a:gd name="connsiteX12" fmla="*/ 334576 w 337130"/>
                    <a:gd name="connsiteY12" fmla="*/ 3259 h 649065"/>
                    <a:gd name="connsiteX13" fmla="*/ 336513 w 337130"/>
                    <a:gd name="connsiteY13" fmla="*/ 4140 h 649065"/>
                    <a:gd name="connsiteX14" fmla="*/ 2379 w 337130"/>
                    <a:gd name="connsiteY14" fmla="*/ 369372 h 649065"/>
                    <a:gd name="connsiteX15" fmla="*/ 2379 w 337130"/>
                    <a:gd name="connsiteY15" fmla="*/ 369372 h 64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7130" h="649065">
                      <a:moveTo>
                        <a:pt x="0" y="366905"/>
                      </a:moveTo>
                      <a:lnTo>
                        <a:pt x="334840" y="2467"/>
                      </a:lnTo>
                      <a:lnTo>
                        <a:pt x="337130" y="0"/>
                      </a:lnTo>
                      <a:lnTo>
                        <a:pt x="336778" y="3348"/>
                      </a:lnTo>
                      <a:lnTo>
                        <a:pt x="274760" y="648097"/>
                      </a:lnTo>
                      <a:lnTo>
                        <a:pt x="274672" y="649066"/>
                      </a:lnTo>
                      <a:lnTo>
                        <a:pt x="274056" y="648361"/>
                      </a:lnTo>
                      <a:lnTo>
                        <a:pt x="1145" y="368139"/>
                      </a:lnTo>
                      <a:lnTo>
                        <a:pt x="0" y="366905"/>
                      </a:lnTo>
                      <a:close/>
                      <a:moveTo>
                        <a:pt x="2379" y="369372"/>
                      </a:moveTo>
                      <a:lnTo>
                        <a:pt x="274672" y="647832"/>
                      </a:lnTo>
                      <a:lnTo>
                        <a:pt x="273968" y="648097"/>
                      </a:lnTo>
                      <a:lnTo>
                        <a:pt x="334576" y="3259"/>
                      </a:lnTo>
                      <a:lnTo>
                        <a:pt x="336513" y="4140"/>
                      </a:lnTo>
                      <a:lnTo>
                        <a:pt x="2379" y="369372"/>
                      </a:lnTo>
                      <a:lnTo>
                        <a:pt x="2379" y="369372"/>
                      </a:lnTo>
                      <a:close/>
                    </a:path>
                  </a:pathLst>
                </a:custGeom>
                <a:grpFill/>
                <a:ln w="8809" cap="flat">
                  <a:noFill/>
                  <a:prstDash val="solid"/>
                  <a:miter/>
                </a:ln>
              </p:spPr>
              <p:txBody>
                <a:bodyPr rtlCol="0" anchor="ctr"/>
                <a:lstStyle/>
                <a:p>
                  <a:endParaRPr lang="en-US" sz="2400"/>
                </a:p>
              </p:txBody>
            </p:sp>
            <p:sp>
              <p:nvSpPr>
                <p:cNvPr id="4677" name="Freeform: Shape 4676">
                  <a:extLst>
                    <a:ext uri="{FF2B5EF4-FFF2-40B4-BE49-F238E27FC236}">
                      <a16:creationId xmlns:a16="http://schemas.microsoft.com/office/drawing/2014/main" id="{2D5D7359-475E-414E-BF92-BA898066670D}"/>
                    </a:ext>
                  </a:extLst>
                </p:cNvPr>
                <p:cNvSpPr/>
                <p:nvPr/>
              </p:nvSpPr>
              <p:spPr>
                <a:xfrm>
                  <a:off x="6441322" y="1630834"/>
                  <a:ext cx="346731" cy="666331"/>
                </a:xfrm>
                <a:custGeom>
                  <a:avLst/>
                  <a:gdLst>
                    <a:gd name="connsiteX0" fmla="*/ 282072 w 346731"/>
                    <a:gd name="connsiteY0" fmla="*/ 666332 h 666331"/>
                    <a:gd name="connsiteX1" fmla="*/ 277491 w 346731"/>
                    <a:gd name="connsiteY1" fmla="*/ 661663 h 666331"/>
                    <a:gd name="connsiteX2" fmla="*/ 275377 w 346731"/>
                    <a:gd name="connsiteY2" fmla="*/ 662456 h 666331"/>
                    <a:gd name="connsiteX3" fmla="*/ 275289 w 346731"/>
                    <a:gd name="connsiteY3" fmla="*/ 659460 h 666331"/>
                    <a:gd name="connsiteX4" fmla="*/ 0 w 346731"/>
                    <a:gd name="connsiteY4" fmla="*/ 376683 h 666331"/>
                    <a:gd name="connsiteX5" fmla="*/ 335897 w 346731"/>
                    <a:gd name="connsiteY5" fmla="*/ 11100 h 666331"/>
                    <a:gd name="connsiteX6" fmla="*/ 336161 w 346731"/>
                    <a:gd name="connsiteY6" fmla="*/ 7928 h 666331"/>
                    <a:gd name="connsiteX7" fmla="*/ 338011 w 346731"/>
                    <a:gd name="connsiteY7" fmla="*/ 8721 h 666331"/>
                    <a:gd name="connsiteX8" fmla="*/ 346027 w 346731"/>
                    <a:gd name="connsiteY8" fmla="*/ 0 h 666331"/>
                    <a:gd name="connsiteX9" fmla="*/ 344882 w 346731"/>
                    <a:gd name="connsiteY9" fmla="*/ 11804 h 666331"/>
                    <a:gd name="connsiteX10" fmla="*/ 346732 w 346731"/>
                    <a:gd name="connsiteY10" fmla="*/ 12597 h 666331"/>
                    <a:gd name="connsiteX11" fmla="*/ 344618 w 346731"/>
                    <a:gd name="connsiteY11" fmla="*/ 14888 h 666331"/>
                    <a:gd name="connsiteX12" fmla="*/ 282953 w 346731"/>
                    <a:gd name="connsiteY12" fmla="*/ 656377 h 666331"/>
                    <a:gd name="connsiteX13" fmla="*/ 285419 w 346731"/>
                    <a:gd name="connsiteY13" fmla="*/ 658844 h 666331"/>
                    <a:gd name="connsiteX14" fmla="*/ 282689 w 346731"/>
                    <a:gd name="connsiteY14" fmla="*/ 659813 h 666331"/>
                    <a:gd name="connsiteX15" fmla="*/ 282072 w 346731"/>
                    <a:gd name="connsiteY15" fmla="*/ 666332 h 666331"/>
                    <a:gd name="connsiteX16" fmla="*/ 11628 w 346731"/>
                    <a:gd name="connsiteY16" fmla="*/ 378886 h 666331"/>
                    <a:gd name="connsiteX17" fmla="*/ 275994 w 346731"/>
                    <a:gd name="connsiteY17" fmla="*/ 649154 h 666331"/>
                    <a:gd name="connsiteX18" fmla="*/ 334575 w 346731"/>
                    <a:gd name="connsiteY18" fmla="*/ 25811 h 666331"/>
                    <a:gd name="connsiteX19" fmla="*/ 11628 w 346731"/>
                    <a:gd name="connsiteY19" fmla="*/ 378886 h 666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731" h="666331">
                      <a:moveTo>
                        <a:pt x="282072" y="666332"/>
                      </a:moveTo>
                      <a:lnTo>
                        <a:pt x="277491" y="661663"/>
                      </a:lnTo>
                      <a:lnTo>
                        <a:pt x="275377" y="662456"/>
                      </a:lnTo>
                      <a:lnTo>
                        <a:pt x="275289" y="659460"/>
                      </a:lnTo>
                      <a:lnTo>
                        <a:pt x="0" y="376683"/>
                      </a:lnTo>
                      <a:lnTo>
                        <a:pt x="335897" y="11100"/>
                      </a:lnTo>
                      <a:lnTo>
                        <a:pt x="336161" y="7928"/>
                      </a:lnTo>
                      <a:lnTo>
                        <a:pt x="338011" y="8721"/>
                      </a:lnTo>
                      <a:lnTo>
                        <a:pt x="346027" y="0"/>
                      </a:lnTo>
                      <a:lnTo>
                        <a:pt x="344882" y="11804"/>
                      </a:lnTo>
                      <a:lnTo>
                        <a:pt x="346732" y="12597"/>
                      </a:lnTo>
                      <a:lnTo>
                        <a:pt x="344618" y="14888"/>
                      </a:lnTo>
                      <a:lnTo>
                        <a:pt x="282953" y="656377"/>
                      </a:lnTo>
                      <a:lnTo>
                        <a:pt x="285419" y="658844"/>
                      </a:lnTo>
                      <a:lnTo>
                        <a:pt x="282689" y="659813"/>
                      </a:lnTo>
                      <a:lnTo>
                        <a:pt x="282072" y="666332"/>
                      </a:lnTo>
                      <a:close/>
                      <a:moveTo>
                        <a:pt x="11628" y="378886"/>
                      </a:moveTo>
                      <a:lnTo>
                        <a:pt x="275994" y="649154"/>
                      </a:lnTo>
                      <a:lnTo>
                        <a:pt x="334575" y="25811"/>
                      </a:lnTo>
                      <a:lnTo>
                        <a:pt x="11628" y="378886"/>
                      </a:lnTo>
                      <a:close/>
                    </a:path>
                  </a:pathLst>
                </a:custGeom>
                <a:grpFill/>
                <a:ln w="8809" cap="flat">
                  <a:noFill/>
                  <a:prstDash val="solid"/>
                  <a:miter/>
                </a:ln>
              </p:spPr>
              <p:txBody>
                <a:bodyPr rtlCol="0" anchor="ctr"/>
                <a:lstStyle/>
                <a:p>
                  <a:endParaRPr lang="en-US" sz="2400"/>
                </a:p>
              </p:txBody>
            </p:sp>
          </p:grpSp>
          <p:grpSp>
            <p:nvGrpSpPr>
              <p:cNvPr id="4678" name="Graphic 4229">
                <a:extLst>
                  <a:ext uri="{FF2B5EF4-FFF2-40B4-BE49-F238E27FC236}">
                    <a16:creationId xmlns:a16="http://schemas.microsoft.com/office/drawing/2014/main" id="{78B44860-C74F-4724-A5FC-669C318DC020}"/>
                  </a:ext>
                </a:extLst>
              </p:cNvPr>
              <p:cNvGrpSpPr/>
              <p:nvPr/>
            </p:nvGrpSpPr>
            <p:grpSpPr>
              <a:xfrm>
                <a:off x="6900548" y="2260078"/>
                <a:ext cx="756802" cy="599028"/>
                <a:chOff x="6900548" y="2260078"/>
                <a:chExt cx="756802" cy="599028"/>
              </a:xfrm>
              <a:grpFill/>
            </p:grpSpPr>
            <p:sp>
              <p:nvSpPr>
                <p:cNvPr id="4679" name="Freeform: Shape 4678">
                  <a:extLst>
                    <a:ext uri="{FF2B5EF4-FFF2-40B4-BE49-F238E27FC236}">
                      <a16:creationId xmlns:a16="http://schemas.microsoft.com/office/drawing/2014/main" id="{1C2DAE26-F806-4A92-9AC9-9B462FB243C1}"/>
                    </a:ext>
                  </a:extLst>
                </p:cNvPr>
                <p:cNvSpPr/>
                <p:nvPr/>
              </p:nvSpPr>
              <p:spPr>
                <a:xfrm>
                  <a:off x="6906362" y="2266773"/>
                  <a:ext cx="741562" cy="587224"/>
                </a:xfrm>
                <a:custGeom>
                  <a:avLst/>
                  <a:gdLst>
                    <a:gd name="connsiteX0" fmla="*/ 0 w 741562"/>
                    <a:gd name="connsiteY0" fmla="*/ 252561 h 587224"/>
                    <a:gd name="connsiteX1" fmla="*/ 617 w 741562"/>
                    <a:gd name="connsiteY1" fmla="*/ 252297 h 587224"/>
                    <a:gd name="connsiteX2" fmla="*/ 738391 w 741562"/>
                    <a:gd name="connsiteY2" fmla="*/ 1057 h 587224"/>
                    <a:gd name="connsiteX3" fmla="*/ 741563 w 741562"/>
                    <a:gd name="connsiteY3" fmla="*/ 0 h 587224"/>
                    <a:gd name="connsiteX4" fmla="*/ 739537 w 741562"/>
                    <a:gd name="connsiteY4" fmla="*/ 2643 h 587224"/>
                    <a:gd name="connsiteX5" fmla="*/ 293789 w 741562"/>
                    <a:gd name="connsiteY5" fmla="*/ 586872 h 587224"/>
                    <a:gd name="connsiteX6" fmla="*/ 293524 w 741562"/>
                    <a:gd name="connsiteY6" fmla="*/ 587225 h 587224"/>
                    <a:gd name="connsiteX7" fmla="*/ 293260 w 741562"/>
                    <a:gd name="connsiteY7" fmla="*/ 586872 h 587224"/>
                    <a:gd name="connsiteX8" fmla="*/ 1233 w 741562"/>
                    <a:gd name="connsiteY8" fmla="*/ 253794 h 587224"/>
                    <a:gd name="connsiteX9" fmla="*/ 0 w 741562"/>
                    <a:gd name="connsiteY9" fmla="*/ 252561 h 587224"/>
                    <a:gd name="connsiteX10" fmla="*/ 2379 w 741562"/>
                    <a:gd name="connsiteY10" fmla="*/ 255292 h 587224"/>
                    <a:gd name="connsiteX11" fmla="*/ 293789 w 741562"/>
                    <a:gd name="connsiteY11" fmla="*/ 586432 h 587224"/>
                    <a:gd name="connsiteX12" fmla="*/ 293172 w 741562"/>
                    <a:gd name="connsiteY12" fmla="*/ 586432 h 587224"/>
                    <a:gd name="connsiteX13" fmla="*/ 737863 w 741562"/>
                    <a:gd name="connsiteY13" fmla="*/ 1409 h 587224"/>
                    <a:gd name="connsiteX14" fmla="*/ 739008 w 741562"/>
                    <a:gd name="connsiteY14" fmla="*/ 2995 h 587224"/>
                    <a:gd name="connsiteX15" fmla="*/ 2379 w 741562"/>
                    <a:gd name="connsiteY15" fmla="*/ 255292 h 58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1562" h="587224">
                      <a:moveTo>
                        <a:pt x="0" y="252561"/>
                      </a:moveTo>
                      <a:lnTo>
                        <a:pt x="617" y="252297"/>
                      </a:lnTo>
                      <a:lnTo>
                        <a:pt x="738391" y="1057"/>
                      </a:lnTo>
                      <a:lnTo>
                        <a:pt x="741563" y="0"/>
                      </a:lnTo>
                      <a:lnTo>
                        <a:pt x="739537" y="2643"/>
                      </a:lnTo>
                      <a:lnTo>
                        <a:pt x="293789" y="586872"/>
                      </a:lnTo>
                      <a:lnTo>
                        <a:pt x="293524" y="587225"/>
                      </a:lnTo>
                      <a:lnTo>
                        <a:pt x="293260" y="586872"/>
                      </a:lnTo>
                      <a:lnTo>
                        <a:pt x="1233" y="253794"/>
                      </a:lnTo>
                      <a:lnTo>
                        <a:pt x="0" y="252561"/>
                      </a:lnTo>
                      <a:close/>
                      <a:moveTo>
                        <a:pt x="2379" y="255292"/>
                      </a:moveTo>
                      <a:lnTo>
                        <a:pt x="293789" y="586432"/>
                      </a:lnTo>
                      <a:lnTo>
                        <a:pt x="293172" y="586432"/>
                      </a:lnTo>
                      <a:lnTo>
                        <a:pt x="737863" y="1409"/>
                      </a:lnTo>
                      <a:lnTo>
                        <a:pt x="739008" y="2995"/>
                      </a:lnTo>
                      <a:lnTo>
                        <a:pt x="2379" y="255292"/>
                      </a:lnTo>
                      <a:close/>
                    </a:path>
                  </a:pathLst>
                </a:custGeom>
                <a:grpFill/>
                <a:ln w="8809" cap="flat">
                  <a:noFill/>
                  <a:prstDash val="solid"/>
                  <a:miter/>
                </a:ln>
              </p:spPr>
              <p:txBody>
                <a:bodyPr rtlCol="0" anchor="ctr"/>
                <a:lstStyle/>
                <a:p>
                  <a:endParaRPr lang="en-US" sz="2400"/>
                </a:p>
              </p:txBody>
            </p:sp>
            <p:sp>
              <p:nvSpPr>
                <p:cNvPr id="4680" name="Freeform: Shape 4679">
                  <a:extLst>
                    <a:ext uri="{FF2B5EF4-FFF2-40B4-BE49-F238E27FC236}">
                      <a16:creationId xmlns:a16="http://schemas.microsoft.com/office/drawing/2014/main" id="{FBFBD053-5A40-4EB7-B808-44CD6EE8708A}"/>
                    </a:ext>
                  </a:extLst>
                </p:cNvPr>
                <p:cNvSpPr/>
                <p:nvPr/>
              </p:nvSpPr>
              <p:spPr>
                <a:xfrm>
                  <a:off x="6900548" y="2260078"/>
                  <a:ext cx="756802" cy="599028"/>
                </a:xfrm>
                <a:custGeom>
                  <a:avLst/>
                  <a:gdLst>
                    <a:gd name="connsiteX0" fmla="*/ 299778 w 756802"/>
                    <a:gd name="connsiteY0" fmla="*/ 599029 h 599028"/>
                    <a:gd name="connsiteX1" fmla="*/ 297224 w 756802"/>
                    <a:gd name="connsiteY1" fmla="*/ 596651 h 599028"/>
                    <a:gd name="connsiteX2" fmla="*/ 292643 w 756802"/>
                    <a:gd name="connsiteY2" fmla="*/ 596827 h 599028"/>
                    <a:gd name="connsiteX3" fmla="*/ 294669 w 756802"/>
                    <a:gd name="connsiteY3" fmla="*/ 593832 h 599028"/>
                    <a:gd name="connsiteX4" fmla="*/ 2378 w 756802"/>
                    <a:gd name="connsiteY4" fmla="*/ 260490 h 599028"/>
                    <a:gd name="connsiteX5" fmla="*/ 2378 w 756802"/>
                    <a:gd name="connsiteY5" fmla="*/ 260490 h 599028"/>
                    <a:gd name="connsiteX6" fmla="*/ 0 w 756802"/>
                    <a:gd name="connsiteY6" fmla="*/ 257759 h 599028"/>
                    <a:gd name="connsiteX7" fmla="*/ 5462 w 756802"/>
                    <a:gd name="connsiteY7" fmla="*/ 255909 h 599028"/>
                    <a:gd name="connsiteX8" fmla="*/ 741915 w 756802"/>
                    <a:gd name="connsiteY8" fmla="*/ 5109 h 599028"/>
                    <a:gd name="connsiteX9" fmla="*/ 743853 w 756802"/>
                    <a:gd name="connsiteY9" fmla="*/ 2555 h 599028"/>
                    <a:gd name="connsiteX10" fmla="*/ 744910 w 756802"/>
                    <a:gd name="connsiteY10" fmla="*/ 4052 h 599028"/>
                    <a:gd name="connsiteX11" fmla="*/ 756802 w 756802"/>
                    <a:gd name="connsiteY11" fmla="*/ 0 h 599028"/>
                    <a:gd name="connsiteX12" fmla="*/ 749227 w 756802"/>
                    <a:gd name="connsiteY12" fmla="*/ 9954 h 599028"/>
                    <a:gd name="connsiteX13" fmla="*/ 750284 w 756802"/>
                    <a:gd name="connsiteY13" fmla="*/ 11452 h 599028"/>
                    <a:gd name="connsiteX14" fmla="*/ 747288 w 756802"/>
                    <a:gd name="connsiteY14" fmla="*/ 12509 h 599028"/>
                    <a:gd name="connsiteX15" fmla="*/ 304183 w 756802"/>
                    <a:gd name="connsiteY15" fmla="*/ 593303 h 599028"/>
                    <a:gd name="connsiteX16" fmla="*/ 306826 w 756802"/>
                    <a:gd name="connsiteY16" fmla="*/ 596386 h 599028"/>
                    <a:gd name="connsiteX17" fmla="*/ 301717 w 756802"/>
                    <a:gd name="connsiteY17" fmla="*/ 596562 h 599028"/>
                    <a:gd name="connsiteX18" fmla="*/ 299778 w 756802"/>
                    <a:gd name="connsiteY18" fmla="*/ 599029 h 599028"/>
                    <a:gd name="connsiteX19" fmla="*/ 14095 w 756802"/>
                    <a:gd name="connsiteY19" fmla="*/ 263573 h 599028"/>
                    <a:gd name="connsiteX20" fmla="*/ 299162 w 756802"/>
                    <a:gd name="connsiteY20" fmla="*/ 587489 h 599028"/>
                    <a:gd name="connsiteX21" fmla="*/ 732401 w 756802"/>
                    <a:gd name="connsiteY21" fmla="*/ 17530 h 599028"/>
                    <a:gd name="connsiteX22" fmla="*/ 14095 w 756802"/>
                    <a:gd name="connsiteY22" fmla="*/ 263573 h 599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6802" h="599028">
                      <a:moveTo>
                        <a:pt x="299778" y="599029"/>
                      </a:moveTo>
                      <a:lnTo>
                        <a:pt x="297224" y="596651"/>
                      </a:lnTo>
                      <a:lnTo>
                        <a:pt x="292643" y="596827"/>
                      </a:lnTo>
                      <a:lnTo>
                        <a:pt x="294669" y="593832"/>
                      </a:lnTo>
                      <a:lnTo>
                        <a:pt x="2378" y="260490"/>
                      </a:lnTo>
                      <a:lnTo>
                        <a:pt x="2378" y="260490"/>
                      </a:lnTo>
                      <a:lnTo>
                        <a:pt x="0" y="257759"/>
                      </a:lnTo>
                      <a:lnTo>
                        <a:pt x="5462" y="255909"/>
                      </a:lnTo>
                      <a:lnTo>
                        <a:pt x="741915" y="5109"/>
                      </a:lnTo>
                      <a:lnTo>
                        <a:pt x="743853" y="2555"/>
                      </a:lnTo>
                      <a:lnTo>
                        <a:pt x="744910" y="4052"/>
                      </a:lnTo>
                      <a:lnTo>
                        <a:pt x="756802" y="0"/>
                      </a:lnTo>
                      <a:lnTo>
                        <a:pt x="749227" y="9954"/>
                      </a:lnTo>
                      <a:lnTo>
                        <a:pt x="750284" y="11452"/>
                      </a:lnTo>
                      <a:lnTo>
                        <a:pt x="747288" y="12509"/>
                      </a:lnTo>
                      <a:lnTo>
                        <a:pt x="304183" y="593303"/>
                      </a:lnTo>
                      <a:lnTo>
                        <a:pt x="306826" y="596386"/>
                      </a:lnTo>
                      <a:lnTo>
                        <a:pt x="301717" y="596562"/>
                      </a:lnTo>
                      <a:lnTo>
                        <a:pt x="299778" y="599029"/>
                      </a:lnTo>
                      <a:close/>
                      <a:moveTo>
                        <a:pt x="14095" y="263573"/>
                      </a:moveTo>
                      <a:lnTo>
                        <a:pt x="299162" y="587489"/>
                      </a:lnTo>
                      <a:lnTo>
                        <a:pt x="732401" y="17530"/>
                      </a:lnTo>
                      <a:lnTo>
                        <a:pt x="14095" y="263573"/>
                      </a:lnTo>
                      <a:close/>
                    </a:path>
                  </a:pathLst>
                </a:custGeom>
                <a:grpFill/>
                <a:ln w="8809" cap="flat">
                  <a:noFill/>
                  <a:prstDash val="solid"/>
                  <a:miter/>
                </a:ln>
              </p:spPr>
              <p:txBody>
                <a:bodyPr rtlCol="0" anchor="ctr"/>
                <a:lstStyle/>
                <a:p>
                  <a:endParaRPr lang="en-US" sz="2400"/>
                </a:p>
              </p:txBody>
            </p:sp>
          </p:grpSp>
          <p:grpSp>
            <p:nvGrpSpPr>
              <p:cNvPr id="4681" name="Graphic 4229">
                <a:extLst>
                  <a:ext uri="{FF2B5EF4-FFF2-40B4-BE49-F238E27FC236}">
                    <a16:creationId xmlns:a16="http://schemas.microsoft.com/office/drawing/2014/main" id="{78B44860-C74F-4724-A5FC-669C318DC020}"/>
                  </a:ext>
                </a:extLst>
              </p:cNvPr>
              <p:cNvGrpSpPr/>
              <p:nvPr/>
            </p:nvGrpSpPr>
            <p:grpSpPr>
              <a:xfrm>
                <a:off x="6789816" y="1330526"/>
                <a:ext cx="474818" cy="792127"/>
                <a:chOff x="6789816" y="1330526"/>
                <a:chExt cx="474818" cy="792127"/>
              </a:xfrm>
              <a:grpFill/>
            </p:grpSpPr>
            <p:sp>
              <p:nvSpPr>
                <p:cNvPr id="4682" name="Freeform: Shape 4681">
                  <a:extLst>
                    <a:ext uri="{FF2B5EF4-FFF2-40B4-BE49-F238E27FC236}">
                      <a16:creationId xmlns:a16="http://schemas.microsoft.com/office/drawing/2014/main" id="{5A29CC78-868B-4620-8473-CC679299E680}"/>
                    </a:ext>
                  </a:extLst>
                </p:cNvPr>
                <p:cNvSpPr/>
                <p:nvPr/>
              </p:nvSpPr>
              <p:spPr>
                <a:xfrm>
                  <a:off x="6793516" y="1339864"/>
                  <a:ext cx="462661" cy="771866"/>
                </a:xfrm>
                <a:custGeom>
                  <a:avLst/>
                  <a:gdLst>
                    <a:gd name="connsiteX0" fmla="*/ 9426 w 462661"/>
                    <a:gd name="connsiteY0" fmla="*/ 284363 h 771866"/>
                    <a:gd name="connsiteX1" fmla="*/ 9778 w 462661"/>
                    <a:gd name="connsiteY1" fmla="*/ 286565 h 771866"/>
                    <a:gd name="connsiteX2" fmla="*/ 75936 w 462661"/>
                    <a:gd name="connsiteY2" fmla="*/ 759005 h 771866"/>
                    <a:gd name="connsiteX3" fmla="*/ 68888 w 462661"/>
                    <a:gd name="connsiteY3" fmla="*/ 757860 h 771866"/>
                    <a:gd name="connsiteX4" fmla="*/ 457729 w 462661"/>
                    <a:gd name="connsiteY4" fmla="*/ 3347 h 771866"/>
                    <a:gd name="connsiteX5" fmla="*/ 459755 w 462661"/>
                    <a:gd name="connsiteY5" fmla="*/ 5286 h 771866"/>
                    <a:gd name="connsiteX6" fmla="*/ 9426 w 462661"/>
                    <a:gd name="connsiteY6" fmla="*/ 284363 h 771866"/>
                    <a:gd name="connsiteX7" fmla="*/ 0 w 462661"/>
                    <a:gd name="connsiteY7" fmla="*/ 290265 h 771866"/>
                    <a:gd name="connsiteX8" fmla="*/ 4669 w 462661"/>
                    <a:gd name="connsiteY8" fmla="*/ 287358 h 771866"/>
                    <a:gd name="connsiteX9" fmla="*/ 458169 w 462661"/>
                    <a:gd name="connsiteY9" fmla="*/ 2819 h 771866"/>
                    <a:gd name="connsiteX10" fmla="*/ 462662 w 462661"/>
                    <a:gd name="connsiteY10" fmla="*/ 0 h 771866"/>
                    <a:gd name="connsiteX11" fmla="*/ 460283 w 462661"/>
                    <a:gd name="connsiteY11" fmla="*/ 4669 h 771866"/>
                    <a:gd name="connsiteX12" fmla="*/ 75584 w 462661"/>
                    <a:gd name="connsiteY12" fmla="*/ 761295 h 771866"/>
                    <a:gd name="connsiteX13" fmla="*/ 70210 w 462661"/>
                    <a:gd name="connsiteY13" fmla="*/ 771866 h 771866"/>
                    <a:gd name="connsiteX14" fmla="*/ 68536 w 462661"/>
                    <a:gd name="connsiteY14" fmla="*/ 760150 h 771866"/>
                    <a:gd name="connsiteX15" fmla="*/ 0 w 462661"/>
                    <a:gd name="connsiteY15" fmla="*/ 290265 h 77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2661" h="771866">
                      <a:moveTo>
                        <a:pt x="9426" y="284363"/>
                      </a:moveTo>
                      <a:lnTo>
                        <a:pt x="9778" y="286565"/>
                      </a:lnTo>
                      <a:lnTo>
                        <a:pt x="75936" y="759005"/>
                      </a:lnTo>
                      <a:lnTo>
                        <a:pt x="68888" y="757860"/>
                      </a:lnTo>
                      <a:lnTo>
                        <a:pt x="457729" y="3347"/>
                      </a:lnTo>
                      <a:lnTo>
                        <a:pt x="459755" y="5286"/>
                      </a:lnTo>
                      <a:lnTo>
                        <a:pt x="9426" y="284363"/>
                      </a:lnTo>
                      <a:close/>
                      <a:moveTo>
                        <a:pt x="0" y="290265"/>
                      </a:moveTo>
                      <a:lnTo>
                        <a:pt x="4669" y="287358"/>
                      </a:lnTo>
                      <a:lnTo>
                        <a:pt x="458169" y="2819"/>
                      </a:lnTo>
                      <a:lnTo>
                        <a:pt x="462662" y="0"/>
                      </a:lnTo>
                      <a:lnTo>
                        <a:pt x="460283" y="4669"/>
                      </a:lnTo>
                      <a:lnTo>
                        <a:pt x="75584" y="761295"/>
                      </a:lnTo>
                      <a:lnTo>
                        <a:pt x="70210" y="771866"/>
                      </a:lnTo>
                      <a:lnTo>
                        <a:pt x="68536" y="760150"/>
                      </a:lnTo>
                      <a:lnTo>
                        <a:pt x="0" y="290265"/>
                      </a:lnTo>
                      <a:close/>
                    </a:path>
                  </a:pathLst>
                </a:custGeom>
                <a:grpFill/>
                <a:ln w="8809" cap="flat">
                  <a:noFill/>
                  <a:prstDash val="solid"/>
                  <a:miter/>
                </a:ln>
              </p:spPr>
              <p:txBody>
                <a:bodyPr rtlCol="0" anchor="ctr"/>
                <a:lstStyle/>
                <a:p>
                  <a:endParaRPr lang="en-US" sz="2400"/>
                </a:p>
              </p:txBody>
            </p:sp>
            <p:sp>
              <p:nvSpPr>
                <p:cNvPr id="4683" name="Freeform: Shape 4682">
                  <a:extLst>
                    <a:ext uri="{FF2B5EF4-FFF2-40B4-BE49-F238E27FC236}">
                      <a16:creationId xmlns:a16="http://schemas.microsoft.com/office/drawing/2014/main" id="{74019B84-6CC3-4681-B772-903BB1210C30}"/>
                    </a:ext>
                  </a:extLst>
                </p:cNvPr>
                <p:cNvSpPr/>
                <p:nvPr/>
              </p:nvSpPr>
              <p:spPr>
                <a:xfrm>
                  <a:off x="6789816" y="1330526"/>
                  <a:ext cx="474818" cy="792127"/>
                </a:xfrm>
                <a:custGeom>
                  <a:avLst/>
                  <a:gdLst>
                    <a:gd name="connsiteX0" fmla="*/ 72060 w 474818"/>
                    <a:gd name="connsiteY0" fmla="*/ 792128 h 792127"/>
                    <a:gd name="connsiteX1" fmla="*/ 68800 w 474818"/>
                    <a:gd name="connsiteY1" fmla="*/ 769928 h 792127"/>
                    <a:gd name="connsiteX2" fmla="*/ 67390 w 474818"/>
                    <a:gd name="connsiteY2" fmla="*/ 769664 h 792127"/>
                    <a:gd name="connsiteX3" fmla="*/ 68448 w 474818"/>
                    <a:gd name="connsiteY3" fmla="*/ 767550 h 792127"/>
                    <a:gd name="connsiteX4" fmla="*/ 0 w 474818"/>
                    <a:gd name="connsiteY4" fmla="*/ 297841 h 792127"/>
                    <a:gd name="connsiteX5" fmla="*/ 458873 w 474818"/>
                    <a:gd name="connsiteY5" fmla="*/ 9866 h 792127"/>
                    <a:gd name="connsiteX6" fmla="*/ 460283 w 474818"/>
                    <a:gd name="connsiteY6" fmla="*/ 7136 h 792127"/>
                    <a:gd name="connsiteX7" fmla="*/ 461517 w 474818"/>
                    <a:gd name="connsiteY7" fmla="*/ 8281 h 792127"/>
                    <a:gd name="connsiteX8" fmla="*/ 474818 w 474818"/>
                    <a:gd name="connsiteY8" fmla="*/ 0 h 792127"/>
                    <a:gd name="connsiteX9" fmla="*/ 467771 w 474818"/>
                    <a:gd name="connsiteY9" fmla="*/ 14007 h 792127"/>
                    <a:gd name="connsiteX10" fmla="*/ 469004 w 474818"/>
                    <a:gd name="connsiteY10" fmla="*/ 15152 h 792127"/>
                    <a:gd name="connsiteX11" fmla="*/ 466362 w 474818"/>
                    <a:gd name="connsiteY11" fmla="*/ 16826 h 792127"/>
                    <a:gd name="connsiteX12" fmla="*/ 83248 w 474818"/>
                    <a:gd name="connsiteY12" fmla="*/ 770193 h 792127"/>
                    <a:gd name="connsiteX13" fmla="*/ 83600 w 474818"/>
                    <a:gd name="connsiteY13" fmla="*/ 772483 h 792127"/>
                    <a:gd name="connsiteX14" fmla="*/ 82190 w 474818"/>
                    <a:gd name="connsiteY14" fmla="*/ 772219 h 792127"/>
                    <a:gd name="connsiteX15" fmla="*/ 72060 w 474818"/>
                    <a:gd name="connsiteY15" fmla="*/ 792128 h 792127"/>
                    <a:gd name="connsiteX16" fmla="*/ 81397 w 474818"/>
                    <a:gd name="connsiteY16" fmla="*/ 757243 h 792127"/>
                    <a:gd name="connsiteX17" fmla="*/ 81574 w 474818"/>
                    <a:gd name="connsiteY17" fmla="*/ 758476 h 792127"/>
                    <a:gd name="connsiteX18" fmla="*/ 141036 w 474818"/>
                    <a:gd name="connsiteY18" fmla="*/ 641578 h 792127"/>
                    <a:gd name="connsiteX19" fmla="*/ 81397 w 474818"/>
                    <a:gd name="connsiteY19" fmla="*/ 757243 h 792127"/>
                    <a:gd name="connsiteX20" fmla="*/ 7312 w 474818"/>
                    <a:gd name="connsiteY20" fmla="*/ 301276 h 792127"/>
                    <a:gd name="connsiteX21" fmla="*/ 73733 w 474818"/>
                    <a:gd name="connsiteY21" fmla="*/ 757331 h 792127"/>
                    <a:gd name="connsiteX22" fmla="*/ 74438 w 474818"/>
                    <a:gd name="connsiteY22" fmla="*/ 756010 h 792127"/>
                    <a:gd name="connsiteX23" fmla="*/ 10483 w 474818"/>
                    <a:gd name="connsiteY23" fmla="*/ 299338 h 792127"/>
                    <a:gd name="connsiteX24" fmla="*/ 7312 w 474818"/>
                    <a:gd name="connsiteY24" fmla="*/ 301276 h 792127"/>
                    <a:gd name="connsiteX25" fmla="*/ 16737 w 474818"/>
                    <a:gd name="connsiteY25" fmla="*/ 295462 h 792127"/>
                    <a:gd name="connsiteX26" fmla="*/ 16737 w 474818"/>
                    <a:gd name="connsiteY26" fmla="*/ 295462 h 792127"/>
                    <a:gd name="connsiteX27" fmla="*/ 79812 w 474818"/>
                    <a:gd name="connsiteY27" fmla="*/ 745703 h 792127"/>
                    <a:gd name="connsiteX28" fmla="*/ 450329 w 474818"/>
                    <a:gd name="connsiteY28" fmla="*/ 26692 h 792127"/>
                    <a:gd name="connsiteX29" fmla="*/ 16737 w 474818"/>
                    <a:gd name="connsiteY29" fmla="*/ 295462 h 792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74818" h="792127">
                      <a:moveTo>
                        <a:pt x="72060" y="792128"/>
                      </a:moveTo>
                      <a:lnTo>
                        <a:pt x="68800" y="769928"/>
                      </a:lnTo>
                      <a:lnTo>
                        <a:pt x="67390" y="769664"/>
                      </a:lnTo>
                      <a:lnTo>
                        <a:pt x="68448" y="767550"/>
                      </a:lnTo>
                      <a:lnTo>
                        <a:pt x="0" y="297841"/>
                      </a:lnTo>
                      <a:lnTo>
                        <a:pt x="458873" y="9866"/>
                      </a:lnTo>
                      <a:lnTo>
                        <a:pt x="460283" y="7136"/>
                      </a:lnTo>
                      <a:lnTo>
                        <a:pt x="461517" y="8281"/>
                      </a:lnTo>
                      <a:lnTo>
                        <a:pt x="474818" y="0"/>
                      </a:lnTo>
                      <a:lnTo>
                        <a:pt x="467771" y="14007"/>
                      </a:lnTo>
                      <a:lnTo>
                        <a:pt x="469004" y="15152"/>
                      </a:lnTo>
                      <a:lnTo>
                        <a:pt x="466362" y="16826"/>
                      </a:lnTo>
                      <a:lnTo>
                        <a:pt x="83248" y="770193"/>
                      </a:lnTo>
                      <a:lnTo>
                        <a:pt x="83600" y="772483"/>
                      </a:lnTo>
                      <a:lnTo>
                        <a:pt x="82190" y="772219"/>
                      </a:lnTo>
                      <a:lnTo>
                        <a:pt x="72060" y="792128"/>
                      </a:lnTo>
                      <a:close/>
                      <a:moveTo>
                        <a:pt x="81397" y="757243"/>
                      </a:moveTo>
                      <a:lnTo>
                        <a:pt x="81574" y="758476"/>
                      </a:lnTo>
                      <a:lnTo>
                        <a:pt x="141036" y="641578"/>
                      </a:lnTo>
                      <a:lnTo>
                        <a:pt x="81397" y="757243"/>
                      </a:lnTo>
                      <a:close/>
                      <a:moveTo>
                        <a:pt x="7312" y="301276"/>
                      </a:moveTo>
                      <a:lnTo>
                        <a:pt x="73733" y="757331"/>
                      </a:lnTo>
                      <a:lnTo>
                        <a:pt x="74438" y="756010"/>
                      </a:lnTo>
                      <a:lnTo>
                        <a:pt x="10483" y="299338"/>
                      </a:lnTo>
                      <a:lnTo>
                        <a:pt x="7312" y="301276"/>
                      </a:lnTo>
                      <a:close/>
                      <a:moveTo>
                        <a:pt x="16737" y="295462"/>
                      </a:moveTo>
                      <a:lnTo>
                        <a:pt x="16737" y="295462"/>
                      </a:lnTo>
                      <a:lnTo>
                        <a:pt x="79812" y="745703"/>
                      </a:lnTo>
                      <a:lnTo>
                        <a:pt x="450329" y="26692"/>
                      </a:lnTo>
                      <a:lnTo>
                        <a:pt x="16737" y="295462"/>
                      </a:lnTo>
                      <a:close/>
                    </a:path>
                  </a:pathLst>
                </a:custGeom>
                <a:grpFill/>
                <a:ln w="8809" cap="flat">
                  <a:noFill/>
                  <a:prstDash val="solid"/>
                  <a:miter/>
                </a:ln>
              </p:spPr>
              <p:txBody>
                <a:bodyPr rtlCol="0" anchor="ctr"/>
                <a:lstStyle/>
                <a:p>
                  <a:endParaRPr lang="en-US" sz="2400"/>
                </a:p>
              </p:txBody>
            </p:sp>
          </p:grpSp>
          <p:grpSp>
            <p:nvGrpSpPr>
              <p:cNvPr id="4684" name="Graphic 4229">
                <a:extLst>
                  <a:ext uri="{FF2B5EF4-FFF2-40B4-BE49-F238E27FC236}">
                    <a16:creationId xmlns:a16="http://schemas.microsoft.com/office/drawing/2014/main" id="{78B44860-C74F-4724-A5FC-669C318DC020}"/>
                  </a:ext>
                </a:extLst>
              </p:cNvPr>
              <p:cNvGrpSpPr/>
              <p:nvPr/>
            </p:nvGrpSpPr>
            <p:grpSpPr>
              <a:xfrm>
                <a:off x="6832452" y="1815754"/>
                <a:ext cx="845966" cy="458859"/>
                <a:chOff x="6832452" y="1815754"/>
                <a:chExt cx="845966" cy="458859"/>
              </a:xfrm>
              <a:grpFill/>
            </p:grpSpPr>
            <p:sp>
              <p:nvSpPr>
                <p:cNvPr id="4685" name="Freeform: Shape 4684">
                  <a:extLst>
                    <a:ext uri="{FF2B5EF4-FFF2-40B4-BE49-F238E27FC236}">
                      <a16:creationId xmlns:a16="http://schemas.microsoft.com/office/drawing/2014/main" id="{AD24EBDC-EEAE-4FD2-AEFD-766BDD9A4E6E}"/>
                    </a:ext>
                  </a:extLst>
                </p:cNvPr>
                <p:cNvSpPr/>
                <p:nvPr/>
              </p:nvSpPr>
              <p:spPr>
                <a:xfrm>
                  <a:off x="6845138" y="1819005"/>
                  <a:ext cx="830021" cy="451556"/>
                </a:xfrm>
                <a:custGeom>
                  <a:avLst/>
                  <a:gdLst>
                    <a:gd name="connsiteX0" fmla="*/ 799792 w 830021"/>
                    <a:gd name="connsiteY0" fmla="*/ 451557 h 451556"/>
                    <a:gd name="connsiteX1" fmla="*/ 799616 w 830021"/>
                    <a:gd name="connsiteY1" fmla="*/ 451557 h 451556"/>
                    <a:gd name="connsiteX2" fmla="*/ 3700 w 830021"/>
                    <a:gd name="connsiteY2" fmla="*/ 298011 h 451556"/>
                    <a:gd name="connsiteX3" fmla="*/ 0 w 830021"/>
                    <a:gd name="connsiteY3" fmla="*/ 297307 h 451556"/>
                    <a:gd name="connsiteX4" fmla="*/ 3524 w 830021"/>
                    <a:gd name="connsiteY4" fmla="*/ 295985 h 451556"/>
                    <a:gd name="connsiteX5" fmla="*/ 626866 w 830021"/>
                    <a:gd name="connsiteY5" fmla="*/ 69587 h 451556"/>
                    <a:gd name="connsiteX6" fmla="*/ 783142 w 830021"/>
                    <a:gd name="connsiteY6" fmla="*/ 14089 h 451556"/>
                    <a:gd name="connsiteX7" fmla="*/ 822520 w 830021"/>
                    <a:gd name="connsiteY7" fmla="*/ 1051 h 451556"/>
                    <a:gd name="connsiteX8" fmla="*/ 827629 w 830021"/>
                    <a:gd name="connsiteY8" fmla="*/ 171 h 451556"/>
                    <a:gd name="connsiteX9" fmla="*/ 829215 w 830021"/>
                    <a:gd name="connsiteY9" fmla="*/ 5368 h 451556"/>
                    <a:gd name="connsiteX10" fmla="*/ 829920 w 830021"/>
                    <a:gd name="connsiteY10" fmla="*/ 15763 h 451556"/>
                    <a:gd name="connsiteX11" fmla="*/ 829920 w 830021"/>
                    <a:gd name="connsiteY11" fmla="*/ 36465 h 451556"/>
                    <a:gd name="connsiteX12" fmla="*/ 826043 w 830021"/>
                    <a:gd name="connsiteY12" fmla="*/ 119272 h 451556"/>
                    <a:gd name="connsiteX13" fmla="*/ 799968 w 830021"/>
                    <a:gd name="connsiteY13" fmla="*/ 449795 h 451556"/>
                    <a:gd name="connsiteX14" fmla="*/ 799792 w 830021"/>
                    <a:gd name="connsiteY14" fmla="*/ 451557 h 451556"/>
                    <a:gd name="connsiteX15" fmla="*/ 800144 w 830021"/>
                    <a:gd name="connsiteY15" fmla="*/ 448209 h 451556"/>
                    <a:gd name="connsiteX16" fmla="*/ 825603 w 830021"/>
                    <a:gd name="connsiteY16" fmla="*/ 119272 h 451556"/>
                    <a:gd name="connsiteX17" fmla="*/ 829303 w 830021"/>
                    <a:gd name="connsiteY17" fmla="*/ 36465 h 451556"/>
                    <a:gd name="connsiteX18" fmla="*/ 829303 w 830021"/>
                    <a:gd name="connsiteY18" fmla="*/ 15763 h 451556"/>
                    <a:gd name="connsiteX19" fmla="*/ 828598 w 830021"/>
                    <a:gd name="connsiteY19" fmla="*/ 5456 h 451556"/>
                    <a:gd name="connsiteX20" fmla="*/ 827453 w 830021"/>
                    <a:gd name="connsiteY20" fmla="*/ 787 h 451556"/>
                    <a:gd name="connsiteX21" fmla="*/ 822696 w 830021"/>
                    <a:gd name="connsiteY21" fmla="*/ 1756 h 451556"/>
                    <a:gd name="connsiteX22" fmla="*/ 783406 w 830021"/>
                    <a:gd name="connsiteY22" fmla="*/ 14794 h 451556"/>
                    <a:gd name="connsiteX23" fmla="*/ 627307 w 830021"/>
                    <a:gd name="connsiteY23" fmla="*/ 70556 h 451556"/>
                    <a:gd name="connsiteX24" fmla="*/ 4317 w 830021"/>
                    <a:gd name="connsiteY24" fmla="*/ 297923 h 451556"/>
                    <a:gd name="connsiteX25" fmla="*/ 4141 w 830021"/>
                    <a:gd name="connsiteY25" fmla="*/ 295897 h 451556"/>
                    <a:gd name="connsiteX26" fmla="*/ 800144 w 830021"/>
                    <a:gd name="connsiteY26" fmla="*/ 448209 h 451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0021" h="451556">
                      <a:moveTo>
                        <a:pt x="799792" y="451557"/>
                      </a:moveTo>
                      <a:lnTo>
                        <a:pt x="799616" y="451557"/>
                      </a:lnTo>
                      <a:lnTo>
                        <a:pt x="3700" y="298011"/>
                      </a:lnTo>
                      <a:lnTo>
                        <a:pt x="0" y="297307"/>
                      </a:lnTo>
                      <a:lnTo>
                        <a:pt x="3524" y="295985"/>
                      </a:lnTo>
                      <a:lnTo>
                        <a:pt x="626866" y="69587"/>
                      </a:lnTo>
                      <a:lnTo>
                        <a:pt x="783142" y="14089"/>
                      </a:lnTo>
                      <a:cubicBezTo>
                        <a:pt x="796268" y="9685"/>
                        <a:pt x="809130" y="4928"/>
                        <a:pt x="822520" y="1051"/>
                      </a:cubicBezTo>
                      <a:cubicBezTo>
                        <a:pt x="824193" y="787"/>
                        <a:pt x="825779" y="-446"/>
                        <a:pt x="827629" y="171"/>
                      </a:cubicBezTo>
                      <a:cubicBezTo>
                        <a:pt x="828951" y="2021"/>
                        <a:pt x="828774" y="3606"/>
                        <a:pt x="829215" y="5368"/>
                      </a:cubicBezTo>
                      <a:cubicBezTo>
                        <a:pt x="829655" y="8804"/>
                        <a:pt x="829743" y="12239"/>
                        <a:pt x="829920" y="15763"/>
                      </a:cubicBezTo>
                      <a:cubicBezTo>
                        <a:pt x="830096" y="22722"/>
                        <a:pt x="830008" y="29594"/>
                        <a:pt x="829920" y="36465"/>
                      </a:cubicBezTo>
                      <a:cubicBezTo>
                        <a:pt x="829303" y="64126"/>
                        <a:pt x="827717" y="91699"/>
                        <a:pt x="826043" y="119272"/>
                      </a:cubicBezTo>
                      <a:cubicBezTo>
                        <a:pt x="819084" y="229563"/>
                        <a:pt x="809747" y="339767"/>
                        <a:pt x="799968" y="449795"/>
                      </a:cubicBezTo>
                      <a:lnTo>
                        <a:pt x="799792" y="451557"/>
                      </a:lnTo>
                      <a:close/>
                      <a:moveTo>
                        <a:pt x="800144" y="448209"/>
                      </a:moveTo>
                      <a:cubicBezTo>
                        <a:pt x="809658" y="338622"/>
                        <a:pt x="818820" y="229035"/>
                        <a:pt x="825603" y="119272"/>
                      </a:cubicBezTo>
                      <a:cubicBezTo>
                        <a:pt x="827189" y="91699"/>
                        <a:pt x="828774" y="64126"/>
                        <a:pt x="829303" y="36465"/>
                      </a:cubicBezTo>
                      <a:cubicBezTo>
                        <a:pt x="829391" y="29594"/>
                        <a:pt x="829479" y="22634"/>
                        <a:pt x="829303" y="15763"/>
                      </a:cubicBezTo>
                      <a:cubicBezTo>
                        <a:pt x="829126" y="12327"/>
                        <a:pt x="829039" y="8892"/>
                        <a:pt x="828598" y="5456"/>
                      </a:cubicBezTo>
                      <a:cubicBezTo>
                        <a:pt x="828334" y="3871"/>
                        <a:pt x="828069" y="1844"/>
                        <a:pt x="827453" y="787"/>
                      </a:cubicBezTo>
                      <a:cubicBezTo>
                        <a:pt x="826220" y="259"/>
                        <a:pt x="824281" y="1492"/>
                        <a:pt x="822696" y="1756"/>
                      </a:cubicBezTo>
                      <a:cubicBezTo>
                        <a:pt x="809570" y="5544"/>
                        <a:pt x="796533" y="10389"/>
                        <a:pt x="783406" y="14794"/>
                      </a:cubicBezTo>
                      <a:lnTo>
                        <a:pt x="627307" y="70556"/>
                      </a:lnTo>
                      <a:lnTo>
                        <a:pt x="4317" y="297923"/>
                      </a:lnTo>
                      <a:lnTo>
                        <a:pt x="4141" y="295897"/>
                      </a:lnTo>
                      <a:lnTo>
                        <a:pt x="800144" y="448209"/>
                      </a:lnTo>
                      <a:close/>
                    </a:path>
                  </a:pathLst>
                </a:custGeom>
                <a:grpFill/>
                <a:ln w="8809" cap="flat">
                  <a:noFill/>
                  <a:prstDash val="solid"/>
                  <a:miter/>
                </a:ln>
              </p:spPr>
              <p:txBody>
                <a:bodyPr rtlCol="0" anchor="ctr"/>
                <a:lstStyle/>
                <a:p>
                  <a:endParaRPr lang="en-US" sz="2400"/>
                </a:p>
              </p:txBody>
            </p:sp>
            <p:sp>
              <p:nvSpPr>
                <p:cNvPr id="4686" name="Freeform: Shape 4685">
                  <a:extLst>
                    <a:ext uri="{FF2B5EF4-FFF2-40B4-BE49-F238E27FC236}">
                      <a16:creationId xmlns:a16="http://schemas.microsoft.com/office/drawing/2014/main" id="{EE6CDB2A-4BBB-4856-8933-A94C78104CCD}"/>
                    </a:ext>
                  </a:extLst>
                </p:cNvPr>
                <p:cNvSpPr/>
                <p:nvPr/>
              </p:nvSpPr>
              <p:spPr>
                <a:xfrm>
                  <a:off x="6832452" y="1815754"/>
                  <a:ext cx="845966" cy="458859"/>
                </a:xfrm>
                <a:custGeom>
                  <a:avLst/>
                  <a:gdLst>
                    <a:gd name="connsiteX0" fmla="*/ 815472 w 845966"/>
                    <a:gd name="connsiteY0" fmla="*/ 458859 h 458859"/>
                    <a:gd name="connsiteX1" fmla="*/ 811596 w 845966"/>
                    <a:gd name="connsiteY1" fmla="*/ 458066 h 458859"/>
                    <a:gd name="connsiteX2" fmla="*/ 16914 w 845966"/>
                    <a:gd name="connsiteY2" fmla="*/ 304786 h 458859"/>
                    <a:gd name="connsiteX3" fmla="*/ 13919 w 845966"/>
                    <a:gd name="connsiteY3" fmla="*/ 305843 h 458859"/>
                    <a:gd name="connsiteX4" fmla="*/ 13742 w 845966"/>
                    <a:gd name="connsiteY4" fmla="*/ 304169 h 458859"/>
                    <a:gd name="connsiteX5" fmla="*/ 0 w 845966"/>
                    <a:gd name="connsiteY5" fmla="*/ 301526 h 458859"/>
                    <a:gd name="connsiteX6" fmla="*/ 13214 w 845966"/>
                    <a:gd name="connsiteY6" fmla="*/ 296769 h 458859"/>
                    <a:gd name="connsiteX7" fmla="*/ 13038 w 845966"/>
                    <a:gd name="connsiteY7" fmla="*/ 295095 h 458859"/>
                    <a:gd name="connsiteX8" fmla="*/ 16209 w 845966"/>
                    <a:gd name="connsiteY8" fmla="*/ 295712 h 458859"/>
                    <a:gd name="connsiteX9" fmla="*/ 638407 w 845966"/>
                    <a:gd name="connsiteY9" fmla="*/ 69755 h 458859"/>
                    <a:gd name="connsiteX10" fmla="*/ 794683 w 845966"/>
                    <a:gd name="connsiteY10" fmla="*/ 14257 h 458859"/>
                    <a:gd name="connsiteX11" fmla="*/ 806663 w 845966"/>
                    <a:gd name="connsiteY11" fmla="*/ 10204 h 458859"/>
                    <a:gd name="connsiteX12" fmla="*/ 834324 w 845966"/>
                    <a:gd name="connsiteY12" fmla="*/ 1219 h 458859"/>
                    <a:gd name="connsiteX13" fmla="*/ 835822 w 845966"/>
                    <a:gd name="connsiteY13" fmla="*/ 778 h 458859"/>
                    <a:gd name="connsiteX14" fmla="*/ 841371 w 845966"/>
                    <a:gd name="connsiteY14" fmla="*/ 338 h 458859"/>
                    <a:gd name="connsiteX15" fmla="*/ 842429 w 845966"/>
                    <a:gd name="connsiteY15" fmla="*/ 690 h 458859"/>
                    <a:gd name="connsiteX16" fmla="*/ 843045 w 845966"/>
                    <a:gd name="connsiteY16" fmla="*/ 1571 h 458859"/>
                    <a:gd name="connsiteX17" fmla="*/ 844984 w 845966"/>
                    <a:gd name="connsiteY17" fmla="*/ 6945 h 458859"/>
                    <a:gd name="connsiteX18" fmla="*/ 845159 w 845966"/>
                    <a:gd name="connsiteY18" fmla="*/ 8002 h 458859"/>
                    <a:gd name="connsiteX19" fmla="*/ 845864 w 845966"/>
                    <a:gd name="connsiteY19" fmla="*/ 18925 h 458859"/>
                    <a:gd name="connsiteX20" fmla="*/ 845864 w 845966"/>
                    <a:gd name="connsiteY20" fmla="*/ 39892 h 458859"/>
                    <a:gd name="connsiteX21" fmla="*/ 841988 w 845966"/>
                    <a:gd name="connsiteY21" fmla="*/ 122875 h 458859"/>
                    <a:gd name="connsiteX22" fmla="*/ 815913 w 845966"/>
                    <a:gd name="connsiteY22" fmla="*/ 453486 h 458859"/>
                    <a:gd name="connsiteX23" fmla="*/ 815472 w 845966"/>
                    <a:gd name="connsiteY23" fmla="*/ 458859 h 458859"/>
                    <a:gd name="connsiteX24" fmla="*/ 33211 w 845966"/>
                    <a:gd name="connsiteY24" fmla="*/ 298883 h 458859"/>
                    <a:gd name="connsiteX25" fmla="*/ 809835 w 845966"/>
                    <a:gd name="connsiteY25" fmla="*/ 447407 h 458859"/>
                    <a:gd name="connsiteX26" fmla="*/ 834941 w 845966"/>
                    <a:gd name="connsiteY26" fmla="*/ 122346 h 458859"/>
                    <a:gd name="connsiteX27" fmla="*/ 838641 w 845966"/>
                    <a:gd name="connsiteY27" fmla="*/ 39715 h 458859"/>
                    <a:gd name="connsiteX28" fmla="*/ 838641 w 845966"/>
                    <a:gd name="connsiteY28" fmla="*/ 19190 h 458859"/>
                    <a:gd name="connsiteX29" fmla="*/ 838024 w 845966"/>
                    <a:gd name="connsiteY29" fmla="*/ 9235 h 458859"/>
                    <a:gd name="connsiteX30" fmla="*/ 837848 w 845966"/>
                    <a:gd name="connsiteY30" fmla="*/ 7914 h 458859"/>
                    <a:gd name="connsiteX31" fmla="*/ 836086 w 845966"/>
                    <a:gd name="connsiteY31" fmla="*/ 8354 h 458859"/>
                    <a:gd name="connsiteX32" fmla="*/ 809130 w 845966"/>
                    <a:gd name="connsiteY32" fmla="*/ 17252 h 458859"/>
                    <a:gd name="connsiteX33" fmla="*/ 797325 w 845966"/>
                    <a:gd name="connsiteY33" fmla="*/ 21304 h 458859"/>
                    <a:gd name="connsiteX34" fmla="*/ 641226 w 845966"/>
                    <a:gd name="connsiteY34" fmla="*/ 77066 h 458859"/>
                    <a:gd name="connsiteX35" fmla="*/ 33211 w 845966"/>
                    <a:gd name="connsiteY35" fmla="*/ 298883 h 45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845966" h="458859">
                      <a:moveTo>
                        <a:pt x="815472" y="458859"/>
                      </a:moveTo>
                      <a:lnTo>
                        <a:pt x="811596" y="458066"/>
                      </a:lnTo>
                      <a:lnTo>
                        <a:pt x="16914" y="304786"/>
                      </a:lnTo>
                      <a:lnTo>
                        <a:pt x="13919" y="305843"/>
                      </a:lnTo>
                      <a:lnTo>
                        <a:pt x="13742" y="304169"/>
                      </a:lnTo>
                      <a:lnTo>
                        <a:pt x="0" y="301526"/>
                      </a:lnTo>
                      <a:lnTo>
                        <a:pt x="13214" y="296769"/>
                      </a:lnTo>
                      <a:lnTo>
                        <a:pt x="13038" y="295095"/>
                      </a:lnTo>
                      <a:lnTo>
                        <a:pt x="16209" y="295712"/>
                      </a:lnTo>
                      <a:lnTo>
                        <a:pt x="638407" y="69755"/>
                      </a:lnTo>
                      <a:lnTo>
                        <a:pt x="794683" y="14257"/>
                      </a:lnTo>
                      <a:cubicBezTo>
                        <a:pt x="798735" y="12935"/>
                        <a:pt x="802699" y="11526"/>
                        <a:pt x="806663" y="10204"/>
                      </a:cubicBezTo>
                      <a:cubicBezTo>
                        <a:pt x="815649" y="7121"/>
                        <a:pt x="824898" y="3862"/>
                        <a:pt x="834324" y="1219"/>
                      </a:cubicBezTo>
                      <a:cubicBezTo>
                        <a:pt x="835029" y="1131"/>
                        <a:pt x="835469" y="954"/>
                        <a:pt x="835822" y="778"/>
                      </a:cubicBezTo>
                      <a:cubicBezTo>
                        <a:pt x="837143" y="338"/>
                        <a:pt x="839081" y="-455"/>
                        <a:pt x="841371" y="338"/>
                      </a:cubicBezTo>
                      <a:lnTo>
                        <a:pt x="842429" y="690"/>
                      </a:lnTo>
                      <a:lnTo>
                        <a:pt x="843045" y="1571"/>
                      </a:lnTo>
                      <a:cubicBezTo>
                        <a:pt x="844543" y="3597"/>
                        <a:pt x="844807" y="5535"/>
                        <a:pt x="844984" y="6945"/>
                      </a:cubicBezTo>
                      <a:lnTo>
                        <a:pt x="845159" y="8002"/>
                      </a:lnTo>
                      <a:cubicBezTo>
                        <a:pt x="845688" y="11790"/>
                        <a:pt x="845776" y="15402"/>
                        <a:pt x="845864" y="18925"/>
                      </a:cubicBezTo>
                      <a:cubicBezTo>
                        <a:pt x="846041" y="25885"/>
                        <a:pt x="845952" y="32844"/>
                        <a:pt x="845864" y="39892"/>
                      </a:cubicBezTo>
                      <a:cubicBezTo>
                        <a:pt x="845248" y="67729"/>
                        <a:pt x="843662" y="95037"/>
                        <a:pt x="841988" y="122875"/>
                      </a:cubicBezTo>
                      <a:cubicBezTo>
                        <a:pt x="834941" y="234312"/>
                        <a:pt x="825251" y="347599"/>
                        <a:pt x="815913" y="453486"/>
                      </a:cubicBezTo>
                      <a:lnTo>
                        <a:pt x="815472" y="458859"/>
                      </a:lnTo>
                      <a:close/>
                      <a:moveTo>
                        <a:pt x="33211" y="298883"/>
                      </a:moveTo>
                      <a:lnTo>
                        <a:pt x="809835" y="447407"/>
                      </a:lnTo>
                      <a:cubicBezTo>
                        <a:pt x="818908" y="343194"/>
                        <a:pt x="828158" y="231845"/>
                        <a:pt x="834941" y="122346"/>
                      </a:cubicBezTo>
                      <a:cubicBezTo>
                        <a:pt x="836615" y="94597"/>
                        <a:pt x="838112" y="67376"/>
                        <a:pt x="838641" y="39715"/>
                      </a:cubicBezTo>
                      <a:cubicBezTo>
                        <a:pt x="838729" y="32844"/>
                        <a:pt x="838817" y="26061"/>
                        <a:pt x="838641" y="19190"/>
                      </a:cubicBezTo>
                      <a:cubicBezTo>
                        <a:pt x="838465" y="15402"/>
                        <a:pt x="838377" y="12319"/>
                        <a:pt x="838024" y="9235"/>
                      </a:cubicBezTo>
                      <a:cubicBezTo>
                        <a:pt x="837936" y="8707"/>
                        <a:pt x="837848" y="8266"/>
                        <a:pt x="837848" y="7914"/>
                      </a:cubicBezTo>
                      <a:cubicBezTo>
                        <a:pt x="837231" y="8090"/>
                        <a:pt x="836615" y="8266"/>
                        <a:pt x="836086" y="8354"/>
                      </a:cubicBezTo>
                      <a:cubicBezTo>
                        <a:pt x="827365" y="10909"/>
                        <a:pt x="818115" y="14168"/>
                        <a:pt x="809130" y="17252"/>
                      </a:cubicBezTo>
                      <a:cubicBezTo>
                        <a:pt x="805166" y="18573"/>
                        <a:pt x="801289" y="19983"/>
                        <a:pt x="797325" y="21304"/>
                      </a:cubicBezTo>
                      <a:lnTo>
                        <a:pt x="641226" y="77066"/>
                      </a:lnTo>
                      <a:lnTo>
                        <a:pt x="33211" y="298883"/>
                      </a:lnTo>
                      <a:close/>
                    </a:path>
                  </a:pathLst>
                </a:custGeom>
                <a:grpFill/>
                <a:ln w="8809" cap="flat">
                  <a:noFill/>
                  <a:prstDash val="solid"/>
                  <a:miter/>
                </a:ln>
              </p:spPr>
              <p:txBody>
                <a:bodyPr rtlCol="0" anchor="ctr"/>
                <a:lstStyle/>
                <a:p>
                  <a:endParaRPr lang="en-US" sz="2400"/>
                </a:p>
              </p:txBody>
            </p:sp>
          </p:grpSp>
          <p:grpSp>
            <p:nvGrpSpPr>
              <p:cNvPr id="4687" name="Graphic 4229">
                <a:extLst>
                  <a:ext uri="{FF2B5EF4-FFF2-40B4-BE49-F238E27FC236}">
                    <a16:creationId xmlns:a16="http://schemas.microsoft.com/office/drawing/2014/main" id="{78B44860-C74F-4724-A5FC-669C318DC020}"/>
                  </a:ext>
                </a:extLst>
              </p:cNvPr>
              <p:cNvGrpSpPr/>
              <p:nvPr/>
            </p:nvGrpSpPr>
            <p:grpSpPr>
              <a:xfrm>
                <a:off x="7037092" y="2679839"/>
                <a:ext cx="648712" cy="417558"/>
                <a:chOff x="7037092" y="2679839"/>
                <a:chExt cx="648712" cy="417558"/>
              </a:xfrm>
              <a:grpFill/>
            </p:grpSpPr>
            <p:sp>
              <p:nvSpPr>
                <p:cNvPr id="4688" name="Freeform: Shape 4687">
                  <a:extLst>
                    <a:ext uri="{FF2B5EF4-FFF2-40B4-BE49-F238E27FC236}">
                      <a16:creationId xmlns:a16="http://schemas.microsoft.com/office/drawing/2014/main" id="{7E8C32FD-35E4-47E7-8C6F-A98EE976B817}"/>
                    </a:ext>
                  </a:extLst>
                </p:cNvPr>
                <p:cNvSpPr/>
                <p:nvPr/>
              </p:nvSpPr>
              <p:spPr>
                <a:xfrm>
                  <a:off x="7043963" y="2683186"/>
                  <a:ext cx="634882" cy="408573"/>
                </a:xfrm>
                <a:custGeom>
                  <a:avLst/>
                  <a:gdLst>
                    <a:gd name="connsiteX0" fmla="*/ 12774 w 634882"/>
                    <a:gd name="connsiteY0" fmla="*/ 176 h 408573"/>
                    <a:gd name="connsiteX1" fmla="*/ 311671 w 634882"/>
                    <a:gd name="connsiteY1" fmla="*/ 400909 h 408573"/>
                    <a:gd name="connsiteX2" fmla="*/ 306121 w 634882"/>
                    <a:gd name="connsiteY2" fmla="*/ 400821 h 408573"/>
                    <a:gd name="connsiteX3" fmla="*/ 629421 w 634882"/>
                    <a:gd name="connsiteY3" fmla="*/ 7224 h 408573"/>
                    <a:gd name="connsiteX4" fmla="*/ 630918 w 634882"/>
                    <a:gd name="connsiteY4" fmla="*/ 10395 h 408573"/>
                    <a:gd name="connsiteX5" fmla="*/ 12774 w 634882"/>
                    <a:gd name="connsiteY5" fmla="*/ 176 h 408573"/>
                    <a:gd name="connsiteX6" fmla="*/ 0 w 634882"/>
                    <a:gd name="connsiteY6" fmla="*/ 0 h 408573"/>
                    <a:gd name="connsiteX7" fmla="*/ 630918 w 634882"/>
                    <a:gd name="connsiteY7" fmla="*/ 6431 h 408573"/>
                    <a:gd name="connsiteX8" fmla="*/ 634883 w 634882"/>
                    <a:gd name="connsiteY8" fmla="*/ 6431 h 408573"/>
                    <a:gd name="connsiteX9" fmla="*/ 632328 w 634882"/>
                    <a:gd name="connsiteY9" fmla="*/ 9514 h 408573"/>
                    <a:gd name="connsiteX10" fmla="*/ 311495 w 634882"/>
                    <a:gd name="connsiteY10" fmla="*/ 405138 h 408573"/>
                    <a:gd name="connsiteX11" fmla="*/ 308676 w 634882"/>
                    <a:gd name="connsiteY11" fmla="*/ 408573 h 408573"/>
                    <a:gd name="connsiteX12" fmla="*/ 305946 w 634882"/>
                    <a:gd name="connsiteY12" fmla="*/ 404961 h 408573"/>
                    <a:gd name="connsiteX13" fmla="*/ 0 w 634882"/>
                    <a:gd name="connsiteY13" fmla="*/ 0 h 40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4882" h="408573">
                      <a:moveTo>
                        <a:pt x="12774" y="176"/>
                      </a:moveTo>
                      <a:lnTo>
                        <a:pt x="311671" y="400909"/>
                      </a:lnTo>
                      <a:lnTo>
                        <a:pt x="306121" y="400821"/>
                      </a:lnTo>
                      <a:lnTo>
                        <a:pt x="629421" y="7224"/>
                      </a:lnTo>
                      <a:lnTo>
                        <a:pt x="630918" y="10395"/>
                      </a:lnTo>
                      <a:lnTo>
                        <a:pt x="12774" y="176"/>
                      </a:lnTo>
                      <a:close/>
                      <a:moveTo>
                        <a:pt x="0" y="0"/>
                      </a:moveTo>
                      <a:lnTo>
                        <a:pt x="630918" y="6431"/>
                      </a:lnTo>
                      <a:lnTo>
                        <a:pt x="634883" y="6431"/>
                      </a:lnTo>
                      <a:lnTo>
                        <a:pt x="632328" y="9514"/>
                      </a:lnTo>
                      <a:lnTo>
                        <a:pt x="311495" y="405138"/>
                      </a:lnTo>
                      <a:lnTo>
                        <a:pt x="308676" y="408573"/>
                      </a:lnTo>
                      <a:lnTo>
                        <a:pt x="305946" y="404961"/>
                      </a:lnTo>
                      <a:lnTo>
                        <a:pt x="0" y="0"/>
                      </a:lnTo>
                      <a:close/>
                    </a:path>
                  </a:pathLst>
                </a:custGeom>
                <a:grpFill/>
                <a:ln w="8809" cap="flat">
                  <a:noFill/>
                  <a:prstDash val="solid"/>
                  <a:miter/>
                </a:ln>
              </p:spPr>
              <p:txBody>
                <a:bodyPr rtlCol="0" anchor="ctr"/>
                <a:lstStyle/>
                <a:p>
                  <a:endParaRPr lang="en-US" sz="2400"/>
                </a:p>
              </p:txBody>
            </p:sp>
            <p:sp>
              <p:nvSpPr>
                <p:cNvPr id="4689" name="Freeform: Shape 4688">
                  <a:extLst>
                    <a:ext uri="{FF2B5EF4-FFF2-40B4-BE49-F238E27FC236}">
                      <a16:creationId xmlns:a16="http://schemas.microsoft.com/office/drawing/2014/main" id="{AAAC345F-7031-47A4-B5CF-8874225E5849}"/>
                    </a:ext>
                  </a:extLst>
                </p:cNvPr>
                <p:cNvSpPr/>
                <p:nvPr/>
              </p:nvSpPr>
              <p:spPr>
                <a:xfrm>
                  <a:off x="7037092" y="2679839"/>
                  <a:ext cx="648712" cy="417558"/>
                </a:xfrm>
                <a:custGeom>
                  <a:avLst/>
                  <a:gdLst>
                    <a:gd name="connsiteX0" fmla="*/ 315547 w 648712"/>
                    <a:gd name="connsiteY0" fmla="*/ 417559 h 417558"/>
                    <a:gd name="connsiteX1" fmla="*/ 307883 w 648712"/>
                    <a:gd name="connsiteY1" fmla="*/ 407516 h 417558"/>
                    <a:gd name="connsiteX2" fmla="*/ 305945 w 648712"/>
                    <a:gd name="connsiteY2" fmla="*/ 407516 h 417558"/>
                    <a:gd name="connsiteX3" fmla="*/ 306914 w 648712"/>
                    <a:gd name="connsiteY3" fmla="*/ 406283 h 417558"/>
                    <a:gd name="connsiteX4" fmla="*/ 0 w 648712"/>
                    <a:gd name="connsiteY4" fmla="*/ 0 h 417558"/>
                    <a:gd name="connsiteX5" fmla="*/ 12774 w 648712"/>
                    <a:gd name="connsiteY5" fmla="*/ 88 h 417558"/>
                    <a:gd name="connsiteX6" fmla="*/ 12774 w 648712"/>
                    <a:gd name="connsiteY6" fmla="*/ 88 h 417558"/>
                    <a:gd name="connsiteX7" fmla="*/ 14183 w 648712"/>
                    <a:gd name="connsiteY7" fmla="*/ 88 h 417558"/>
                    <a:gd name="connsiteX8" fmla="*/ 635235 w 648712"/>
                    <a:gd name="connsiteY8" fmla="*/ 6431 h 417558"/>
                    <a:gd name="connsiteX9" fmla="*/ 636997 w 648712"/>
                    <a:gd name="connsiteY9" fmla="*/ 4229 h 417558"/>
                    <a:gd name="connsiteX10" fmla="*/ 638054 w 648712"/>
                    <a:gd name="connsiteY10" fmla="*/ 6431 h 417558"/>
                    <a:gd name="connsiteX11" fmla="*/ 648713 w 648712"/>
                    <a:gd name="connsiteY11" fmla="*/ 6519 h 417558"/>
                    <a:gd name="connsiteX12" fmla="*/ 641930 w 648712"/>
                    <a:gd name="connsiteY12" fmla="*/ 14888 h 417558"/>
                    <a:gd name="connsiteX13" fmla="*/ 642987 w 648712"/>
                    <a:gd name="connsiteY13" fmla="*/ 17090 h 417558"/>
                    <a:gd name="connsiteX14" fmla="*/ 640168 w 648712"/>
                    <a:gd name="connsiteY14" fmla="*/ 17002 h 417558"/>
                    <a:gd name="connsiteX15" fmla="*/ 324357 w 648712"/>
                    <a:gd name="connsiteY15" fmla="*/ 406459 h 417558"/>
                    <a:gd name="connsiteX16" fmla="*/ 325237 w 648712"/>
                    <a:gd name="connsiteY16" fmla="*/ 407692 h 417558"/>
                    <a:gd name="connsiteX17" fmla="*/ 323387 w 648712"/>
                    <a:gd name="connsiteY17" fmla="*/ 407692 h 417558"/>
                    <a:gd name="connsiteX18" fmla="*/ 315547 w 648712"/>
                    <a:gd name="connsiteY18" fmla="*/ 417559 h 417558"/>
                    <a:gd name="connsiteX19" fmla="*/ 320128 w 648712"/>
                    <a:gd name="connsiteY19" fmla="*/ 400821 h 417558"/>
                    <a:gd name="connsiteX20" fmla="*/ 320304 w 648712"/>
                    <a:gd name="connsiteY20" fmla="*/ 400997 h 417558"/>
                    <a:gd name="connsiteX21" fmla="*/ 342239 w 648712"/>
                    <a:gd name="connsiteY21" fmla="*/ 373953 h 417558"/>
                    <a:gd name="connsiteX22" fmla="*/ 320128 w 648712"/>
                    <a:gd name="connsiteY22" fmla="*/ 400821 h 417558"/>
                    <a:gd name="connsiteX23" fmla="*/ 13654 w 648712"/>
                    <a:gd name="connsiteY23" fmla="*/ 6783 h 417558"/>
                    <a:gd name="connsiteX24" fmla="*/ 311319 w 648712"/>
                    <a:gd name="connsiteY24" fmla="*/ 400821 h 417558"/>
                    <a:gd name="connsiteX25" fmla="*/ 311495 w 648712"/>
                    <a:gd name="connsiteY25" fmla="*/ 400557 h 417558"/>
                    <a:gd name="connsiteX26" fmla="*/ 17882 w 648712"/>
                    <a:gd name="connsiteY26" fmla="*/ 6783 h 417558"/>
                    <a:gd name="connsiteX27" fmla="*/ 13654 w 648712"/>
                    <a:gd name="connsiteY27" fmla="*/ 6783 h 417558"/>
                    <a:gd name="connsiteX28" fmla="*/ 26428 w 648712"/>
                    <a:gd name="connsiteY28" fmla="*/ 7048 h 417558"/>
                    <a:gd name="connsiteX29" fmla="*/ 315900 w 648712"/>
                    <a:gd name="connsiteY29" fmla="*/ 395271 h 417558"/>
                    <a:gd name="connsiteX30" fmla="*/ 626602 w 648712"/>
                    <a:gd name="connsiteY30" fmla="*/ 16914 h 417558"/>
                    <a:gd name="connsiteX31" fmla="*/ 26428 w 648712"/>
                    <a:gd name="connsiteY31" fmla="*/ 7048 h 41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48712" h="417558">
                      <a:moveTo>
                        <a:pt x="315547" y="417559"/>
                      </a:moveTo>
                      <a:lnTo>
                        <a:pt x="307883" y="407516"/>
                      </a:lnTo>
                      <a:lnTo>
                        <a:pt x="305945" y="407516"/>
                      </a:lnTo>
                      <a:lnTo>
                        <a:pt x="306914" y="406283"/>
                      </a:lnTo>
                      <a:lnTo>
                        <a:pt x="0" y="0"/>
                      </a:lnTo>
                      <a:lnTo>
                        <a:pt x="12774" y="88"/>
                      </a:lnTo>
                      <a:lnTo>
                        <a:pt x="12774" y="88"/>
                      </a:lnTo>
                      <a:lnTo>
                        <a:pt x="14183" y="88"/>
                      </a:lnTo>
                      <a:lnTo>
                        <a:pt x="635235" y="6431"/>
                      </a:lnTo>
                      <a:lnTo>
                        <a:pt x="636997" y="4229"/>
                      </a:lnTo>
                      <a:lnTo>
                        <a:pt x="638054" y="6431"/>
                      </a:lnTo>
                      <a:lnTo>
                        <a:pt x="648713" y="6519"/>
                      </a:lnTo>
                      <a:lnTo>
                        <a:pt x="641930" y="14888"/>
                      </a:lnTo>
                      <a:lnTo>
                        <a:pt x="642987" y="17090"/>
                      </a:lnTo>
                      <a:lnTo>
                        <a:pt x="640168" y="17002"/>
                      </a:lnTo>
                      <a:lnTo>
                        <a:pt x="324357" y="406459"/>
                      </a:lnTo>
                      <a:lnTo>
                        <a:pt x="325237" y="407692"/>
                      </a:lnTo>
                      <a:lnTo>
                        <a:pt x="323387" y="407692"/>
                      </a:lnTo>
                      <a:lnTo>
                        <a:pt x="315547" y="417559"/>
                      </a:lnTo>
                      <a:close/>
                      <a:moveTo>
                        <a:pt x="320128" y="400821"/>
                      </a:moveTo>
                      <a:lnTo>
                        <a:pt x="320304" y="400997"/>
                      </a:lnTo>
                      <a:lnTo>
                        <a:pt x="342239" y="373953"/>
                      </a:lnTo>
                      <a:lnTo>
                        <a:pt x="320128" y="400821"/>
                      </a:lnTo>
                      <a:close/>
                      <a:moveTo>
                        <a:pt x="13654" y="6783"/>
                      </a:moveTo>
                      <a:lnTo>
                        <a:pt x="311319" y="400821"/>
                      </a:lnTo>
                      <a:lnTo>
                        <a:pt x="311495" y="400557"/>
                      </a:lnTo>
                      <a:lnTo>
                        <a:pt x="17882" y="6783"/>
                      </a:lnTo>
                      <a:lnTo>
                        <a:pt x="13654" y="6783"/>
                      </a:lnTo>
                      <a:close/>
                      <a:moveTo>
                        <a:pt x="26428" y="7048"/>
                      </a:moveTo>
                      <a:lnTo>
                        <a:pt x="315900" y="395271"/>
                      </a:lnTo>
                      <a:lnTo>
                        <a:pt x="626602" y="16914"/>
                      </a:lnTo>
                      <a:lnTo>
                        <a:pt x="26428" y="7048"/>
                      </a:lnTo>
                      <a:close/>
                    </a:path>
                  </a:pathLst>
                </a:custGeom>
                <a:grpFill/>
                <a:ln w="8809" cap="flat">
                  <a:noFill/>
                  <a:prstDash val="solid"/>
                  <a:miter/>
                </a:ln>
              </p:spPr>
              <p:txBody>
                <a:bodyPr rtlCol="0" anchor="ctr"/>
                <a:lstStyle/>
                <a:p>
                  <a:endParaRPr lang="en-US" sz="2400"/>
                </a:p>
              </p:txBody>
            </p:sp>
          </p:grpSp>
          <p:grpSp>
            <p:nvGrpSpPr>
              <p:cNvPr id="4690" name="Graphic 4229">
                <a:extLst>
                  <a:ext uri="{FF2B5EF4-FFF2-40B4-BE49-F238E27FC236}">
                    <a16:creationId xmlns:a16="http://schemas.microsoft.com/office/drawing/2014/main" id="{78B44860-C74F-4724-A5FC-669C318DC020}"/>
                  </a:ext>
                </a:extLst>
              </p:cNvPr>
              <p:cNvGrpSpPr/>
              <p:nvPr/>
            </p:nvGrpSpPr>
            <p:grpSpPr>
              <a:xfrm>
                <a:off x="7342068" y="2765993"/>
                <a:ext cx="937832" cy="579208"/>
                <a:chOff x="7342068" y="2765993"/>
                <a:chExt cx="937832" cy="579208"/>
              </a:xfrm>
              <a:grpFill/>
            </p:grpSpPr>
            <p:sp>
              <p:nvSpPr>
                <p:cNvPr id="4691" name="Freeform: Shape 4690">
                  <a:extLst>
                    <a:ext uri="{FF2B5EF4-FFF2-40B4-BE49-F238E27FC236}">
                      <a16:creationId xmlns:a16="http://schemas.microsoft.com/office/drawing/2014/main" id="{5C9744C6-5943-4AD4-A0F2-A5F09048F61B}"/>
                    </a:ext>
                  </a:extLst>
                </p:cNvPr>
                <p:cNvSpPr/>
                <p:nvPr/>
              </p:nvSpPr>
              <p:spPr>
                <a:xfrm>
                  <a:off x="7347177" y="2776036"/>
                  <a:ext cx="913606" cy="564232"/>
                </a:xfrm>
                <a:custGeom>
                  <a:avLst/>
                  <a:gdLst>
                    <a:gd name="connsiteX0" fmla="*/ 156011 w 913606"/>
                    <a:gd name="connsiteY0" fmla="*/ 564232 h 564232"/>
                    <a:gd name="connsiteX1" fmla="*/ 155923 w 913606"/>
                    <a:gd name="connsiteY1" fmla="*/ 564144 h 564232"/>
                    <a:gd name="connsiteX2" fmla="*/ 969 w 913606"/>
                    <a:gd name="connsiteY2" fmla="*/ 311055 h 564232"/>
                    <a:gd name="connsiteX3" fmla="*/ 0 w 913606"/>
                    <a:gd name="connsiteY3" fmla="*/ 309469 h 564232"/>
                    <a:gd name="connsiteX4" fmla="*/ 1761 w 913606"/>
                    <a:gd name="connsiteY4" fmla="*/ 308852 h 564232"/>
                    <a:gd name="connsiteX5" fmla="*/ 909290 w 913606"/>
                    <a:gd name="connsiteY5" fmla="*/ 1497 h 564232"/>
                    <a:gd name="connsiteX6" fmla="*/ 913607 w 913606"/>
                    <a:gd name="connsiteY6" fmla="*/ 0 h 564232"/>
                    <a:gd name="connsiteX7" fmla="*/ 909907 w 913606"/>
                    <a:gd name="connsiteY7" fmla="*/ 2731 h 564232"/>
                    <a:gd name="connsiteX8" fmla="*/ 157333 w 913606"/>
                    <a:gd name="connsiteY8" fmla="*/ 563175 h 564232"/>
                    <a:gd name="connsiteX9" fmla="*/ 156011 w 913606"/>
                    <a:gd name="connsiteY9" fmla="*/ 564232 h 564232"/>
                    <a:gd name="connsiteX10" fmla="*/ 158742 w 913606"/>
                    <a:gd name="connsiteY10" fmla="*/ 562206 h 564232"/>
                    <a:gd name="connsiteX11" fmla="*/ 909114 w 913606"/>
                    <a:gd name="connsiteY11" fmla="*/ 1586 h 564232"/>
                    <a:gd name="connsiteX12" fmla="*/ 909819 w 913606"/>
                    <a:gd name="connsiteY12" fmla="*/ 2819 h 564232"/>
                    <a:gd name="connsiteX13" fmla="*/ 2731 w 913606"/>
                    <a:gd name="connsiteY13" fmla="*/ 311583 h 564232"/>
                    <a:gd name="connsiteX14" fmla="*/ 3523 w 913606"/>
                    <a:gd name="connsiteY14" fmla="*/ 309469 h 564232"/>
                    <a:gd name="connsiteX15" fmla="*/ 158742 w 913606"/>
                    <a:gd name="connsiteY15" fmla="*/ 562206 h 56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3606" h="564232">
                      <a:moveTo>
                        <a:pt x="156011" y="564232"/>
                      </a:moveTo>
                      <a:lnTo>
                        <a:pt x="155923" y="564144"/>
                      </a:lnTo>
                      <a:lnTo>
                        <a:pt x="969" y="311055"/>
                      </a:lnTo>
                      <a:lnTo>
                        <a:pt x="0" y="309469"/>
                      </a:lnTo>
                      <a:lnTo>
                        <a:pt x="1761" y="308852"/>
                      </a:lnTo>
                      <a:lnTo>
                        <a:pt x="909290" y="1497"/>
                      </a:lnTo>
                      <a:lnTo>
                        <a:pt x="913607" y="0"/>
                      </a:lnTo>
                      <a:lnTo>
                        <a:pt x="909907" y="2731"/>
                      </a:lnTo>
                      <a:lnTo>
                        <a:pt x="157333" y="563175"/>
                      </a:lnTo>
                      <a:lnTo>
                        <a:pt x="156011" y="564232"/>
                      </a:lnTo>
                      <a:close/>
                      <a:moveTo>
                        <a:pt x="158742" y="562206"/>
                      </a:moveTo>
                      <a:lnTo>
                        <a:pt x="909114" y="1586"/>
                      </a:lnTo>
                      <a:lnTo>
                        <a:pt x="909819" y="2819"/>
                      </a:lnTo>
                      <a:lnTo>
                        <a:pt x="2731" y="311583"/>
                      </a:lnTo>
                      <a:lnTo>
                        <a:pt x="3523" y="309469"/>
                      </a:lnTo>
                      <a:lnTo>
                        <a:pt x="158742" y="562206"/>
                      </a:lnTo>
                      <a:close/>
                    </a:path>
                  </a:pathLst>
                </a:custGeom>
                <a:grpFill/>
                <a:ln w="8809" cap="flat">
                  <a:noFill/>
                  <a:prstDash val="solid"/>
                  <a:miter/>
                </a:ln>
              </p:spPr>
              <p:txBody>
                <a:bodyPr rtlCol="0" anchor="ctr"/>
                <a:lstStyle/>
                <a:p>
                  <a:endParaRPr lang="en-US" sz="2400"/>
                </a:p>
              </p:txBody>
            </p:sp>
            <p:sp>
              <p:nvSpPr>
                <p:cNvPr id="4692" name="Freeform: Shape 4691">
                  <a:extLst>
                    <a:ext uri="{FF2B5EF4-FFF2-40B4-BE49-F238E27FC236}">
                      <a16:creationId xmlns:a16="http://schemas.microsoft.com/office/drawing/2014/main" id="{ED0F953F-B573-4FBD-9658-FC694709DD6D}"/>
                    </a:ext>
                  </a:extLst>
                </p:cNvPr>
                <p:cNvSpPr/>
                <p:nvPr/>
              </p:nvSpPr>
              <p:spPr>
                <a:xfrm>
                  <a:off x="7342068" y="2765993"/>
                  <a:ext cx="937832" cy="579208"/>
                </a:xfrm>
                <a:custGeom>
                  <a:avLst/>
                  <a:gdLst>
                    <a:gd name="connsiteX0" fmla="*/ 160152 w 937832"/>
                    <a:gd name="connsiteY0" fmla="*/ 579208 h 579208"/>
                    <a:gd name="connsiteX1" fmla="*/ 158126 w 937832"/>
                    <a:gd name="connsiteY1" fmla="*/ 575861 h 579208"/>
                    <a:gd name="connsiteX2" fmla="*/ 5197 w 937832"/>
                    <a:gd name="connsiteY2" fmla="*/ 326119 h 579208"/>
                    <a:gd name="connsiteX3" fmla="*/ 2202 w 937832"/>
                    <a:gd name="connsiteY3" fmla="*/ 327087 h 579208"/>
                    <a:gd name="connsiteX4" fmla="*/ 3523 w 937832"/>
                    <a:gd name="connsiteY4" fmla="*/ 323388 h 579208"/>
                    <a:gd name="connsiteX5" fmla="*/ 0 w 937832"/>
                    <a:gd name="connsiteY5" fmla="*/ 317662 h 579208"/>
                    <a:gd name="connsiteX6" fmla="*/ 6342 w 937832"/>
                    <a:gd name="connsiteY6" fmla="*/ 315459 h 579208"/>
                    <a:gd name="connsiteX7" fmla="*/ 7664 w 937832"/>
                    <a:gd name="connsiteY7" fmla="*/ 311759 h 579208"/>
                    <a:gd name="connsiteX8" fmla="*/ 9338 w 937832"/>
                    <a:gd name="connsiteY8" fmla="*/ 314490 h 579208"/>
                    <a:gd name="connsiteX9" fmla="*/ 912638 w 937832"/>
                    <a:gd name="connsiteY9" fmla="*/ 8545 h 579208"/>
                    <a:gd name="connsiteX10" fmla="*/ 915281 w 937832"/>
                    <a:gd name="connsiteY10" fmla="*/ 6607 h 579208"/>
                    <a:gd name="connsiteX11" fmla="*/ 915809 w 937832"/>
                    <a:gd name="connsiteY11" fmla="*/ 7488 h 579208"/>
                    <a:gd name="connsiteX12" fmla="*/ 937832 w 937832"/>
                    <a:gd name="connsiteY12" fmla="*/ 0 h 579208"/>
                    <a:gd name="connsiteX13" fmla="*/ 919157 w 937832"/>
                    <a:gd name="connsiteY13" fmla="*/ 13919 h 579208"/>
                    <a:gd name="connsiteX14" fmla="*/ 919598 w 937832"/>
                    <a:gd name="connsiteY14" fmla="*/ 14800 h 579208"/>
                    <a:gd name="connsiteX15" fmla="*/ 916514 w 937832"/>
                    <a:gd name="connsiteY15" fmla="*/ 15857 h 579208"/>
                    <a:gd name="connsiteX16" fmla="*/ 160152 w 937832"/>
                    <a:gd name="connsiteY16" fmla="*/ 579208 h 579208"/>
                    <a:gd name="connsiteX17" fmla="*/ 14623 w 937832"/>
                    <a:gd name="connsiteY17" fmla="*/ 322859 h 579208"/>
                    <a:gd name="connsiteX18" fmla="*/ 164821 w 937832"/>
                    <a:gd name="connsiteY18" fmla="*/ 567228 h 579208"/>
                    <a:gd name="connsiteX19" fmla="*/ 891496 w 937832"/>
                    <a:gd name="connsiteY19" fmla="*/ 24314 h 579208"/>
                    <a:gd name="connsiteX20" fmla="*/ 14623 w 937832"/>
                    <a:gd name="connsiteY20" fmla="*/ 322859 h 57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37832" h="579208">
                      <a:moveTo>
                        <a:pt x="160152" y="579208"/>
                      </a:moveTo>
                      <a:lnTo>
                        <a:pt x="158126" y="575861"/>
                      </a:lnTo>
                      <a:lnTo>
                        <a:pt x="5197" y="326119"/>
                      </a:lnTo>
                      <a:lnTo>
                        <a:pt x="2202" y="327087"/>
                      </a:lnTo>
                      <a:lnTo>
                        <a:pt x="3523" y="323388"/>
                      </a:lnTo>
                      <a:lnTo>
                        <a:pt x="0" y="317662"/>
                      </a:lnTo>
                      <a:lnTo>
                        <a:pt x="6342" y="315459"/>
                      </a:lnTo>
                      <a:lnTo>
                        <a:pt x="7664" y="311759"/>
                      </a:lnTo>
                      <a:lnTo>
                        <a:pt x="9338" y="314490"/>
                      </a:lnTo>
                      <a:lnTo>
                        <a:pt x="912638" y="8545"/>
                      </a:lnTo>
                      <a:lnTo>
                        <a:pt x="915281" y="6607"/>
                      </a:lnTo>
                      <a:lnTo>
                        <a:pt x="915809" y="7488"/>
                      </a:lnTo>
                      <a:lnTo>
                        <a:pt x="937832" y="0"/>
                      </a:lnTo>
                      <a:lnTo>
                        <a:pt x="919157" y="13919"/>
                      </a:lnTo>
                      <a:lnTo>
                        <a:pt x="919598" y="14800"/>
                      </a:lnTo>
                      <a:lnTo>
                        <a:pt x="916514" y="15857"/>
                      </a:lnTo>
                      <a:lnTo>
                        <a:pt x="160152" y="579208"/>
                      </a:lnTo>
                      <a:close/>
                      <a:moveTo>
                        <a:pt x="14623" y="322859"/>
                      </a:moveTo>
                      <a:lnTo>
                        <a:pt x="164821" y="567228"/>
                      </a:lnTo>
                      <a:lnTo>
                        <a:pt x="891496" y="24314"/>
                      </a:lnTo>
                      <a:lnTo>
                        <a:pt x="14623" y="322859"/>
                      </a:lnTo>
                      <a:close/>
                    </a:path>
                  </a:pathLst>
                </a:custGeom>
                <a:grpFill/>
                <a:ln w="8809" cap="flat">
                  <a:noFill/>
                  <a:prstDash val="solid"/>
                  <a:miter/>
                </a:ln>
              </p:spPr>
              <p:txBody>
                <a:bodyPr rtlCol="0" anchor="ctr"/>
                <a:lstStyle/>
                <a:p>
                  <a:endParaRPr lang="en-US" sz="2400"/>
                </a:p>
              </p:txBody>
            </p:sp>
          </p:grpSp>
          <p:grpSp>
            <p:nvGrpSpPr>
              <p:cNvPr id="4693" name="Graphic 4229">
                <a:extLst>
                  <a:ext uri="{FF2B5EF4-FFF2-40B4-BE49-F238E27FC236}">
                    <a16:creationId xmlns:a16="http://schemas.microsoft.com/office/drawing/2014/main" id="{78B44860-C74F-4724-A5FC-669C318DC020}"/>
                  </a:ext>
                </a:extLst>
              </p:cNvPr>
              <p:cNvGrpSpPr/>
              <p:nvPr/>
            </p:nvGrpSpPr>
            <p:grpSpPr>
              <a:xfrm>
                <a:off x="7492794" y="3325557"/>
                <a:ext cx="499748" cy="681395"/>
                <a:chOff x="7492794" y="3325557"/>
                <a:chExt cx="499748" cy="681395"/>
              </a:xfrm>
              <a:grpFill/>
            </p:grpSpPr>
            <p:sp>
              <p:nvSpPr>
                <p:cNvPr id="4694" name="Freeform: Shape 4693">
                  <a:extLst>
                    <a:ext uri="{FF2B5EF4-FFF2-40B4-BE49-F238E27FC236}">
                      <a16:creationId xmlns:a16="http://schemas.microsoft.com/office/drawing/2014/main" id="{AF00739A-CC1E-45FB-890A-F57B320F640B}"/>
                    </a:ext>
                  </a:extLst>
                </p:cNvPr>
                <p:cNvSpPr/>
                <p:nvPr/>
              </p:nvSpPr>
              <p:spPr>
                <a:xfrm>
                  <a:off x="7499225" y="3336040"/>
                  <a:ext cx="488296" cy="665362"/>
                </a:xfrm>
                <a:custGeom>
                  <a:avLst/>
                  <a:gdLst>
                    <a:gd name="connsiteX0" fmla="*/ 189399 w 488296"/>
                    <a:gd name="connsiteY0" fmla="*/ 665363 h 665362"/>
                    <a:gd name="connsiteX1" fmla="*/ 189223 w 488296"/>
                    <a:gd name="connsiteY1" fmla="*/ 664746 h 665362"/>
                    <a:gd name="connsiteX2" fmla="*/ 969 w 488296"/>
                    <a:gd name="connsiteY2" fmla="*/ 3435 h 665362"/>
                    <a:gd name="connsiteX3" fmla="*/ 0 w 488296"/>
                    <a:gd name="connsiteY3" fmla="*/ 0 h 665362"/>
                    <a:gd name="connsiteX4" fmla="*/ 2643 w 488296"/>
                    <a:gd name="connsiteY4" fmla="*/ 2378 h 665362"/>
                    <a:gd name="connsiteX5" fmla="*/ 487944 w 488296"/>
                    <a:gd name="connsiteY5" fmla="*/ 448126 h 665362"/>
                    <a:gd name="connsiteX6" fmla="*/ 488297 w 488296"/>
                    <a:gd name="connsiteY6" fmla="*/ 448391 h 665362"/>
                    <a:gd name="connsiteX7" fmla="*/ 487944 w 488296"/>
                    <a:gd name="connsiteY7" fmla="*/ 448655 h 665362"/>
                    <a:gd name="connsiteX8" fmla="*/ 190897 w 488296"/>
                    <a:gd name="connsiteY8" fmla="*/ 664217 h 665362"/>
                    <a:gd name="connsiteX9" fmla="*/ 189399 w 488296"/>
                    <a:gd name="connsiteY9" fmla="*/ 665363 h 665362"/>
                    <a:gd name="connsiteX10" fmla="*/ 192306 w 488296"/>
                    <a:gd name="connsiteY10" fmla="*/ 663248 h 665362"/>
                    <a:gd name="connsiteX11" fmla="*/ 487504 w 488296"/>
                    <a:gd name="connsiteY11" fmla="*/ 448126 h 665362"/>
                    <a:gd name="connsiteX12" fmla="*/ 487504 w 488296"/>
                    <a:gd name="connsiteY12" fmla="*/ 448655 h 665362"/>
                    <a:gd name="connsiteX13" fmla="*/ 1322 w 488296"/>
                    <a:gd name="connsiteY13" fmla="*/ 3876 h 665362"/>
                    <a:gd name="connsiteX14" fmla="*/ 2995 w 488296"/>
                    <a:gd name="connsiteY14" fmla="*/ 2819 h 665362"/>
                    <a:gd name="connsiteX15" fmla="*/ 192306 w 488296"/>
                    <a:gd name="connsiteY15" fmla="*/ 663248 h 665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8296" h="665362">
                      <a:moveTo>
                        <a:pt x="189399" y="665363"/>
                      </a:moveTo>
                      <a:lnTo>
                        <a:pt x="189223" y="664746"/>
                      </a:lnTo>
                      <a:lnTo>
                        <a:pt x="969" y="3435"/>
                      </a:lnTo>
                      <a:lnTo>
                        <a:pt x="0" y="0"/>
                      </a:lnTo>
                      <a:lnTo>
                        <a:pt x="2643" y="2378"/>
                      </a:lnTo>
                      <a:lnTo>
                        <a:pt x="487944" y="448126"/>
                      </a:lnTo>
                      <a:lnTo>
                        <a:pt x="488297" y="448391"/>
                      </a:lnTo>
                      <a:lnTo>
                        <a:pt x="487944" y="448655"/>
                      </a:lnTo>
                      <a:lnTo>
                        <a:pt x="190897" y="664217"/>
                      </a:lnTo>
                      <a:lnTo>
                        <a:pt x="189399" y="665363"/>
                      </a:lnTo>
                      <a:close/>
                      <a:moveTo>
                        <a:pt x="192306" y="663248"/>
                      </a:moveTo>
                      <a:lnTo>
                        <a:pt x="487504" y="448126"/>
                      </a:lnTo>
                      <a:lnTo>
                        <a:pt x="487504" y="448655"/>
                      </a:lnTo>
                      <a:lnTo>
                        <a:pt x="1322" y="3876"/>
                      </a:lnTo>
                      <a:lnTo>
                        <a:pt x="2995" y="2819"/>
                      </a:lnTo>
                      <a:lnTo>
                        <a:pt x="192306" y="663248"/>
                      </a:lnTo>
                      <a:close/>
                    </a:path>
                  </a:pathLst>
                </a:custGeom>
                <a:grpFill/>
                <a:ln w="8809" cap="flat">
                  <a:noFill/>
                  <a:prstDash val="solid"/>
                  <a:miter/>
                </a:ln>
              </p:spPr>
              <p:txBody>
                <a:bodyPr rtlCol="0" anchor="ctr"/>
                <a:lstStyle/>
                <a:p>
                  <a:endParaRPr lang="en-US" sz="2400"/>
                </a:p>
              </p:txBody>
            </p:sp>
            <p:sp>
              <p:nvSpPr>
                <p:cNvPr id="4695" name="Freeform: Shape 4694">
                  <a:extLst>
                    <a:ext uri="{FF2B5EF4-FFF2-40B4-BE49-F238E27FC236}">
                      <a16:creationId xmlns:a16="http://schemas.microsoft.com/office/drawing/2014/main" id="{CB429501-727B-4904-847C-9097DCAC7EEC}"/>
                    </a:ext>
                  </a:extLst>
                </p:cNvPr>
                <p:cNvSpPr/>
                <p:nvPr/>
              </p:nvSpPr>
              <p:spPr>
                <a:xfrm>
                  <a:off x="7492794" y="3325557"/>
                  <a:ext cx="499748" cy="681395"/>
                </a:xfrm>
                <a:custGeom>
                  <a:avLst/>
                  <a:gdLst>
                    <a:gd name="connsiteX0" fmla="*/ 193980 w 499748"/>
                    <a:gd name="connsiteY0" fmla="*/ 681396 h 681395"/>
                    <a:gd name="connsiteX1" fmla="*/ 192482 w 499748"/>
                    <a:gd name="connsiteY1" fmla="*/ 676198 h 681395"/>
                    <a:gd name="connsiteX2" fmla="*/ 4581 w 499748"/>
                    <a:gd name="connsiteY2" fmla="*/ 16121 h 681395"/>
                    <a:gd name="connsiteX3" fmla="*/ 2202 w 499748"/>
                    <a:gd name="connsiteY3" fmla="*/ 13918 h 681395"/>
                    <a:gd name="connsiteX4" fmla="*/ 3700 w 499748"/>
                    <a:gd name="connsiteY4" fmla="*/ 13038 h 681395"/>
                    <a:gd name="connsiteX5" fmla="*/ 0 w 499748"/>
                    <a:gd name="connsiteY5" fmla="*/ 0 h 681395"/>
                    <a:gd name="connsiteX6" fmla="*/ 9954 w 499748"/>
                    <a:gd name="connsiteY6" fmla="*/ 9161 h 681395"/>
                    <a:gd name="connsiteX7" fmla="*/ 11452 w 499748"/>
                    <a:gd name="connsiteY7" fmla="*/ 8281 h 681395"/>
                    <a:gd name="connsiteX8" fmla="*/ 12333 w 499748"/>
                    <a:gd name="connsiteY8" fmla="*/ 11364 h 681395"/>
                    <a:gd name="connsiteX9" fmla="*/ 494463 w 499748"/>
                    <a:gd name="connsiteY9" fmla="*/ 454205 h 681395"/>
                    <a:gd name="connsiteX10" fmla="*/ 497899 w 499748"/>
                    <a:gd name="connsiteY10" fmla="*/ 451738 h 681395"/>
                    <a:gd name="connsiteX11" fmla="*/ 497546 w 499748"/>
                    <a:gd name="connsiteY11" fmla="*/ 457024 h 681395"/>
                    <a:gd name="connsiteX12" fmla="*/ 499749 w 499748"/>
                    <a:gd name="connsiteY12" fmla="*/ 459050 h 681395"/>
                    <a:gd name="connsiteX13" fmla="*/ 497194 w 499748"/>
                    <a:gd name="connsiteY13" fmla="*/ 461429 h 681395"/>
                    <a:gd name="connsiteX14" fmla="*/ 496842 w 499748"/>
                    <a:gd name="connsiteY14" fmla="*/ 466009 h 681395"/>
                    <a:gd name="connsiteX15" fmla="*/ 494023 w 499748"/>
                    <a:gd name="connsiteY15" fmla="*/ 463807 h 681395"/>
                    <a:gd name="connsiteX16" fmla="*/ 196886 w 499748"/>
                    <a:gd name="connsiteY16" fmla="*/ 679545 h 681395"/>
                    <a:gd name="connsiteX17" fmla="*/ 196886 w 499748"/>
                    <a:gd name="connsiteY17" fmla="*/ 679545 h 681395"/>
                    <a:gd name="connsiteX18" fmla="*/ 193980 w 499748"/>
                    <a:gd name="connsiteY18" fmla="*/ 681396 h 681395"/>
                    <a:gd name="connsiteX19" fmla="*/ 16914 w 499748"/>
                    <a:gd name="connsiteY19" fmla="*/ 27397 h 681395"/>
                    <a:gd name="connsiteX20" fmla="*/ 200675 w 499748"/>
                    <a:gd name="connsiteY20" fmla="*/ 668182 h 681395"/>
                    <a:gd name="connsiteX21" fmla="*/ 488208 w 499748"/>
                    <a:gd name="connsiteY21" fmla="*/ 458610 h 681395"/>
                    <a:gd name="connsiteX22" fmla="*/ 16914 w 499748"/>
                    <a:gd name="connsiteY22" fmla="*/ 27397 h 68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99748" h="681395">
                      <a:moveTo>
                        <a:pt x="193980" y="681396"/>
                      </a:moveTo>
                      <a:lnTo>
                        <a:pt x="192482" y="676198"/>
                      </a:lnTo>
                      <a:lnTo>
                        <a:pt x="4581" y="16121"/>
                      </a:lnTo>
                      <a:lnTo>
                        <a:pt x="2202" y="13918"/>
                      </a:lnTo>
                      <a:lnTo>
                        <a:pt x="3700" y="13038"/>
                      </a:lnTo>
                      <a:lnTo>
                        <a:pt x="0" y="0"/>
                      </a:lnTo>
                      <a:lnTo>
                        <a:pt x="9954" y="9161"/>
                      </a:lnTo>
                      <a:lnTo>
                        <a:pt x="11452" y="8281"/>
                      </a:lnTo>
                      <a:lnTo>
                        <a:pt x="12333" y="11364"/>
                      </a:lnTo>
                      <a:lnTo>
                        <a:pt x="494463" y="454205"/>
                      </a:lnTo>
                      <a:lnTo>
                        <a:pt x="497899" y="451738"/>
                      </a:lnTo>
                      <a:lnTo>
                        <a:pt x="497546" y="457024"/>
                      </a:lnTo>
                      <a:lnTo>
                        <a:pt x="499749" y="459050"/>
                      </a:lnTo>
                      <a:lnTo>
                        <a:pt x="497194" y="461429"/>
                      </a:lnTo>
                      <a:lnTo>
                        <a:pt x="496842" y="466009"/>
                      </a:lnTo>
                      <a:lnTo>
                        <a:pt x="494023" y="463807"/>
                      </a:lnTo>
                      <a:lnTo>
                        <a:pt x="196886" y="679545"/>
                      </a:lnTo>
                      <a:lnTo>
                        <a:pt x="196886" y="679545"/>
                      </a:lnTo>
                      <a:lnTo>
                        <a:pt x="193980" y="681396"/>
                      </a:lnTo>
                      <a:close/>
                      <a:moveTo>
                        <a:pt x="16914" y="27397"/>
                      </a:moveTo>
                      <a:lnTo>
                        <a:pt x="200675" y="668182"/>
                      </a:lnTo>
                      <a:lnTo>
                        <a:pt x="488208" y="458610"/>
                      </a:lnTo>
                      <a:lnTo>
                        <a:pt x="16914" y="27397"/>
                      </a:lnTo>
                      <a:close/>
                    </a:path>
                  </a:pathLst>
                </a:custGeom>
                <a:grpFill/>
                <a:ln w="8809" cap="flat">
                  <a:noFill/>
                  <a:prstDash val="solid"/>
                  <a:miter/>
                </a:ln>
              </p:spPr>
              <p:txBody>
                <a:bodyPr rtlCol="0" anchor="ctr"/>
                <a:lstStyle/>
                <a:p>
                  <a:endParaRPr lang="en-US" sz="2400"/>
                </a:p>
              </p:txBody>
            </p:sp>
          </p:grpSp>
          <p:grpSp>
            <p:nvGrpSpPr>
              <p:cNvPr id="4696" name="Graphic 4229">
                <a:extLst>
                  <a:ext uri="{FF2B5EF4-FFF2-40B4-BE49-F238E27FC236}">
                    <a16:creationId xmlns:a16="http://schemas.microsoft.com/office/drawing/2014/main" id="{78B44860-C74F-4724-A5FC-669C318DC020}"/>
                  </a:ext>
                </a:extLst>
              </p:cNvPr>
              <p:cNvGrpSpPr/>
              <p:nvPr/>
            </p:nvGrpSpPr>
            <p:grpSpPr>
              <a:xfrm>
                <a:off x="7226050" y="1040790"/>
                <a:ext cx="498074" cy="796444"/>
                <a:chOff x="7226050" y="1040790"/>
                <a:chExt cx="498074" cy="796444"/>
              </a:xfrm>
              <a:grpFill/>
            </p:grpSpPr>
            <p:sp>
              <p:nvSpPr>
                <p:cNvPr id="4697" name="Freeform: Shape 4696">
                  <a:extLst>
                    <a:ext uri="{FF2B5EF4-FFF2-40B4-BE49-F238E27FC236}">
                      <a16:creationId xmlns:a16="http://schemas.microsoft.com/office/drawing/2014/main" id="{8C26E66D-DCD6-4C20-8FF6-49729E87EC74}"/>
                    </a:ext>
                  </a:extLst>
                </p:cNvPr>
                <p:cNvSpPr/>
                <p:nvPr/>
              </p:nvSpPr>
              <p:spPr>
                <a:xfrm>
                  <a:off x="7231512" y="1047221"/>
                  <a:ext cx="487239" cy="775403"/>
                </a:xfrm>
                <a:custGeom>
                  <a:avLst/>
                  <a:gdLst>
                    <a:gd name="connsiteX0" fmla="*/ 8721 w 487239"/>
                    <a:gd name="connsiteY0" fmla="*/ 310438 h 775403"/>
                    <a:gd name="connsiteX1" fmla="*/ 256349 w 487239"/>
                    <a:gd name="connsiteY1" fmla="*/ 558947 h 775403"/>
                    <a:gd name="connsiteX2" fmla="*/ 377916 w 487239"/>
                    <a:gd name="connsiteY2" fmla="*/ 686329 h 775403"/>
                    <a:gd name="connsiteX3" fmla="*/ 435617 w 487239"/>
                    <a:gd name="connsiteY3" fmla="*/ 753191 h 775403"/>
                    <a:gd name="connsiteX4" fmla="*/ 441960 w 487239"/>
                    <a:gd name="connsiteY4" fmla="*/ 762617 h 775403"/>
                    <a:gd name="connsiteX5" fmla="*/ 444603 w 487239"/>
                    <a:gd name="connsiteY5" fmla="*/ 768519 h 775403"/>
                    <a:gd name="connsiteX6" fmla="*/ 444867 w 487239"/>
                    <a:gd name="connsiteY6" fmla="*/ 771074 h 775403"/>
                    <a:gd name="connsiteX7" fmla="*/ 442312 w 487239"/>
                    <a:gd name="connsiteY7" fmla="*/ 774862 h 775403"/>
                    <a:gd name="connsiteX8" fmla="*/ 440550 w 487239"/>
                    <a:gd name="connsiteY8" fmla="*/ 775390 h 775403"/>
                    <a:gd name="connsiteX9" fmla="*/ 440198 w 487239"/>
                    <a:gd name="connsiteY9" fmla="*/ 775390 h 775403"/>
                    <a:gd name="connsiteX10" fmla="*/ 437291 w 487239"/>
                    <a:gd name="connsiteY10" fmla="*/ 774421 h 775403"/>
                    <a:gd name="connsiteX11" fmla="*/ 435529 w 487239"/>
                    <a:gd name="connsiteY11" fmla="*/ 772219 h 775403"/>
                    <a:gd name="connsiteX12" fmla="*/ 432269 w 487239"/>
                    <a:gd name="connsiteY12" fmla="*/ 749051 h 775403"/>
                    <a:gd name="connsiteX13" fmla="*/ 432269 w 487239"/>
                    <a:gd name="connsiteY13" fmla="*/ 704828 h 775403"/>
                    <a:gd name="connsiteX14" fmla="*/ 441343 w 487239"/>
                    <a:gd name="connsiteY14" fmla="*/ 528995 h 775403"/>
                    <a:gd name="connsiteX15" fmla="*/ 454205 w 487239"/>
                    <a:gd name="connsiteY15" fmla="*/ 353427 h 775403"/>
                    <a:gd name="connsiteX16" fmla="*/ 483980 w 487239"/>
                    <a:gd name="connsiteY16" fmla="*/ 2731 h 775403"/>
                    <a:gd name="connsiteX17" fmla="*/ 486270 w 487239"/>
                    <a:gd name="connsiteY17" fmla="*/ 4052 h 775403"/>
                    <a:gd name="connsiteX18" fmla="*/ 8721 w 487239"/>
                    <a:gd name="connsiteY18" fmla="*/ 310438 h 775403"/>
                    <a:gd name="connsiteX19" fmla="*/ 0 w 487239"/>
                    <a:gd name="connsiteY19" fmla="*/ 315988 h 775403"/>
                    <a:gd name="connsiteX20" fmla="*/ 484773 w 487239"/>
                    <a:gd name="connsiteY20" fmla="*/ 1586 h 775403"/>
                    <a:gd name="connsiteX21" fmla="*/ 487240 w 487239"/>
                    <a:gd name="connsiteY21" fmla="*/ 0 h 775403"/>
                    <a:gd name="connsiteX22" fmla="*/ 486975 w 487239"/>
                    <a:gd name="connsiteY22" fmla="*/ 2995 h 775403"/>
                    <a:gd name="connsiteX23" fmla="*/ 458962 w 487239"/>
                    <a:gd name="connsiteY23" fmla="*/ 353779 h 775403"/>
                    <a:gd name="connsiteX24" fmla="*/ 446981 w 487239"/>
                    <a:gd name="connsiteY24" fmla="*/ 529348 h 775403"/>
                    <a:gd name="connsiteX25" fmla="*/ 438789 w 487239"/>
                    <a:gd name="connsiteY25" fmla="*/ 705004 h 775403"/>
                    <a:gd name="connsiteX26" fmla="*/ 438964 w 487239"/>
                    <a:gd name="connsiteY26" fmla="*/ 748786 h 775403"/>
                    <a:gd name="connsiteX27" fmla="*/ 441520 w 487239"/>
                    <a:gd name="connsiteY27" fmla="*/ 769048 h 775403"/>
                    <a:gd name="connsiteX28" fmla="*/ 441431 w 487239"/>
                    <a:gd name="connsiteY28" fmla="*/ 769048 h 775403"/>
                    <a:gd name="connsiteX29" fmla="*/ 439758 w 487239"/>
                    <a:gd name="connsiteY29" fmla="*/ 768607 h 775403"/>
                    <a:gd name="connsiteX30" fmla="*/ 440110 w 487239"/>
                    <a:gd name="connsiteY30" fmla="*/ 768607 h 775403"/>
                    <a:gd name="connsiteX31" fmla="*/ 439053 w 487239"/>
                    <a:gd name="connsiteY31" fmla="*/ 768871 h 775403"/>
                    <a:gd name="connsiteX32" fmla="*/ 437907 w 487239"/>
                    <a:gd name="connsiteY32" fmla="*/ 770457 h 775403"/>
                    <a:gd name="connsiteX33" fmla="*/ 437819 w 487239"/>
                    <a:gd name="connsiteY33" fmla="*/ 770281 h 775403"/>
                    <a:gd name="connsiteX34" fmla="*/ 435881 w 487239"/>
                    <a:gd name="connsiteY34" fmla="*/ 766229 h 775403"/>
                    <a:gd name="connsiteX35" fmla="*/ 429891 w 487239"/>
                    <a:gd name="connsiteY35" fmla="*/ 757507 h 775403"/>
                    <a:gd name="connsiteX36" fmla="*/ 372278 w 487239"/>
                    <a:gd name="connsiteY36" fmla="*/ 691526 h 775403"/>
                    <a:gd name="connsiteX37" fmla="*/ 250271 w 487239"/>
                    <a:gd name="connsiteY37" fmla="*/ 564937 h 775403"/>
                    <a:gd name="connsiteX38" fmla="*/ 616 w 487239"/>
                    <a:gd name="connsiteY38" fmla="*/ 316957 h 775403"/>
                    <a:gd name="connsiteX39" fmla="*/ 0 w 487239"/>
                    <a:gd name="connsiteY39" fmla="*/ 315988 h 775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7239" h="775403">
                      <a:moveTo>
                        <a:pt x="8721" y="310438"/>
                      </a:moveTo>
                      <a:cubicBezTo>
                        <a:pt x="91969" y="392628"/>
                        <a:pt x="174687" y="475347"/>
                        <a:pt x="256349" y="558947"/>
                      </a:cubicBezTo>
                      <a:cubicBezTo>
                        <a:pt x="297312" y="600967"/>
                        <a:pt x="338099" y="643163"/>
                        <a:pt x="377916" y="686329"/>
                      </a:cubicBezTo>
                      <a:cubicBezTo>
                        <a:pt x="397737" y="708088"/>
                        <a:pt x="417646" y="729582"/>
                        <a:pt x="435617" y="753191"/>
                      </a:cubicBezTo>
                      <a:cubicBezTo>
                        <a:pt x="437819" y="756186"/>
                        <a:pt x="440022" y="759269"/>
                        <a:pt x="441960" y="762617"/>
                      </a:cubicBezTo>
                      <a:cubicBezTo>
                        <a:pt x="442929" y="764379"/>
                        <a:pt x="443898" y="765964"/>
                        <a:pt x="444603" y="768519"/>
                      </a:cubicBezTo>
                      <a:cubicBezTo>
                        <a:pt x="444779" y="769136"/>
                        <a:pt x="444867" y="770017"/>
                        <a:pt x="444867" y="771074"/>
                      </a:cubicBezTo>
                      <a:cubicBezTo>
                        <a:pt x="444867" y="772219"/>
                        <a:pt x="443898" y="774245"/>
                        <a:pt x="442312" y="774862"/>
                      </a:cubicBezTo>
                      <a:cubicBezTo>
                        <a:pt x="442752" y="774862"/>
                        <a:pt x="440374" y="775478"/>
                        <a:pt x="440550" y="775390"/>
                      </a:cubicBezTo>
                      <a:lnTo>
                        <a:pt x="440198" y="775390"/>
                      </a:lnTo>
                      <a:cubicBezTo>
                        <a:pt x="440022" y="775478"/>
                        <a:pt x="437996" y="775126"/>
                        <a:pt x="437291" y="774421"/>
                      </a:cubicBezTo>
                      <a:cubicBezTo>
                        <a:pt x="436322" y="773628"/>
                        <a:pt x="435793" y="772835"/>
                        <a:pt x="435529" y="772219"/>
                      </a:cubicBezTo>
                      <a:cubicBezTo>
                        <a:pt x="432358" y="763410"/>
                        <a:pt x="432886" y="756715"/>
                        <a:pt x="432269" y="749051"/>
                      </a:cubicBezTo>
                      <a:cubicBezTo>
                        <a:pt x="431741" y="734251"/>
                        <a:pt x="431917" y="719539"/>
                        <a:pt x="432269" y="704828"/>
                      </a:cubicBezTo>
                      <a:cubicBezTo>
                        <a:pt x="433856" y="646070"/>
                        <a:pt x="437555" y="587489"/>
                        <a:pt x="441343" y="528995"/>
                      </a:cubicBezTo>
                      <a:cubicBezTo>
                        <a:pt x="445219" y="470414"/>
                        <a:pt x="449624" y="411920"/>
                        <a:pt x="454205" y="353427"/>
                      </a:cubicBezTo>
                      <a:cubicBezTo>
                        <a:pt x="463366" y="236440"/>
                        <a:pt x="473409" y="119542"/>
                        <a:pt x="483980" y="2731"/>
                      </a:cubicBezTo>
                      <a:lnTo>
                        <a:pt x="486270" y="4052"/>
                      </a:lnTo>
                      <a:lnTo>
                        <a:pt x="8721" y="310438"/>
                      </a:lnTo>
                      <a:close/>
                      <a:moveTo>
                        <a:pt x="0" y="315988"/>
                      </a:moveTo>
                      <a:lnTo>
                        <a:pt x="484773" y="1586"/>
                      </a:lnTo>
                      <a:lnTo>
                        <a:pt x="487240" y="0"/>
                      </a:lnTo>
                      <a:lnTo>
                        <a:pt x="486975" y="2995"/>
                      </a:lnTo>
                      <a:cubicBezTo>
                        <a:pt x="476932" y="119894"/>
                        <a:pt x="467595" y="236793"/>
                        <a:pt x="458962" y="353779"/>
                      </a:cubicBezTo>
                      <a:cubicBezTo>
                        <a:pt x="454645" y="412273"/>
                        <a:pt x="450593" y="470766"/>
                        <a:pt x="446981" y="529348"/>
                      </a:cubicBezTo>
                      <a:cubicBezTo>
                        <a:pt x="443457" y="587841"/>
                        <a:pt x="440110" y="646423"/>
                        <a:pt x="438789" y="705004"/>
                      </a:cubicBezTo>
                      <a:cubicBezTo>
                        <a:pt x="438524" y="719628"/>
                        <a:pt x="438436" y="734251"/>
                        <a:pt x="438964" y="748786"/>
                      </a:cubicBezTo>
                      <a:cubicBezTo>
                        <a:pt x="439317" y="755657"/>
                        <a:pt x="439669" y="764026"/>
                        <a:pt x="441520" y="769048"/>
                      </a:cubicBezTo>
                      <a:cubicBezTo>
                        <a:pt x="441608" y="769312"/>
                        <a:pt x="441608" y="769224"/>
                        <a:pt x="441431" y="769048"/>
                      </a:cubicBezTo>
                      <a:cubicBezTo>
                        <a:pt x="441167" y="768519"/>
                        <a:pt x="439493" y="768519"/>
                        <a:pt x="439758" y="768607"/>
                      </a:cubicBezTo>
                      <a:lnTo>
                        <a:pt x="440110" y="768607"/>
                      </a:lnTo>
                      <a:cubicBezTo>
                        <a:pt x="440550" y="768519"/>
                        <a:pt x="438348" y="768959"/>
                        <a:pt x="439053" y="768871"/>
                      </a:cubicBezTo>
                      <a:cubicBezTo>
                        <a:pt x="438436" y="769224"/>
                        <a:pt x="437819" y="770193"/>
                        <a:pt x="437907" y="770457"/>
                      </a:cubicBezTo>
                      <a:cubicBezTo>
                        <a:pt x="437907" y="770633"/>
                        <a:pt x="437907" y="770545"/>
                        <a:pt x="437819" y="770281"/>
                      </a:cubicBezTo>
                      <a:cubicBezTo>
                        <a:pt x="437555" y="769312"/>
                        <a:pt x="436762" y="767638"/>
                        <a:pt x="435881" y="766229"/>
                      </a:cubicBezTo>
                      <a:cubicBezTo>
                        <a:pt x="434120" y="763321"/>
                        <a:pt x="432005" y="760326"/>
                        <a:pt x="429891" y="757507"/>
                      </a:cubicBezTo>
                      <a:cubicBezTo>
                        <a:pt x="412185" y="734603"/>
                        <a:pt x="392099" y="713021"/>
                        <a:pt x="372278" y="691526"/>
                      </a:cubicBezTo>
                      <a:cubicBezTo>
                        <a:pt x="332373" y="648625"/>
                        <a:pt x="291410" y="606693"/>
                        <a:pt x="250271" y="564937"/>
                      </a:cubicBezTo>
                      <a:cubicBezTo>
                        <a:pt x="167904" y="481514"/>
                        <a:pt x="84480" y="398971"/>
                        <a:pt x="616" y="316957"/>
                      </a:cubicBezTo>
                      <a:lnTo>
                        <a:pt x="0" y="315988"/>
                      </a:lnTo>
                      <a:close/>
                    </a:path>
                  </a:pathLst>
                </a:custGeom>
                <a:grpFill/>
                <a:ln w="8809" cap="flat">
                  <a:noFill/>
                  <a:prstDash val="solid"/>
                  <a:miter/>
                </a:ln>
              </p:spPr>
              <p:txBody>
                <a:bodyPr rtlCol="0" anchor="ctr"/>
                <a:lstStyle/>
                <a:p>
                  <a:endParaRPr lang="en-US" sz="2400"/>
                </a:p>
              </p:txBody>
            </p:sp>
            <p:sp>
              <p:nvSpPr>
                <p:cNvPr id="4698" name="Freeform: Shape 4697">
                  <a:extLst>
                    <a:ext uri="{FF2B5EF4-FFF2-40B4-BE49-F238E27FC236}">
                      <a16:creationId xmlns:a16="http://schemas.microsoft.com/office/drawing/2014/main" id="{D8DD5910-AA3A-4C0F-AED4-412E874C6271}"/>
                    </a:ext>
                  </a:extLst>
                </p:cNvPr>
                <p:cNvSpPr/>
                <p:nvPr/>
              </p:nvSpPr>
              <p:spPr>
                <a:xfrm>
                  <a:off x="7226050" y="1040790"/>
                  <a:ext cx="498074" cy="796444"/>
                </a:xfrm>
                <a:custGeom>
                  <a:avLst/>
                  <a:gdLst>
                    <a:gd name="connsiteX0" fmla="*/ 443193 w 498074"/>
                    <a:gd name="connsiteY0" fmla="*/ 796444 h 796444"/>
                    <a:gd name="connsiteX1" fmla="*/ 441255 w 498074"/>
                    <a:gd name="connsiteY1" fmla="*/ 784288 h 796444"/>
                    <a:gd name="connsiteX2" fmla="*/ 433326 w 498074"/>
                    <a:gd name="connsiteY2" fmla="*/ 783847 h 796444"/>
                    <a:gd name="connsiteX3" fmla="*/ 438876 w 498074"/>
                    <a:gd name="connsiteY3" fmla="*/ 781469 h 796444"/>
                    <a:gd name="connsiteX4" fmla="*/ 438084 w 498074"/>
                    <a:gd name="connsiteY4" fmla="*/ 780147 h 796444"/>
                    <a:gd name="connsiteX5" fmla="*/ 435441 w 498074"/>
                    <a:gd name="connsiteY5" fmla="*/ 769400 h 796444"/>
                    <a:gd name="connsiteX6" fmla="*/ 432798 w 498074"/>
                    <a:gd name="connsiteY6" fmla="*/ 765788 h 796444"/>
                    <a:gd name="connsiteX7" fmla="*/ 379855 w 498074"/>
                    <a:gd name="connsiteY7" fmla="*/ 704916 h 796444"/>
                    <a:gd name="connsiteX8" fmla="*/ 375362 w 498074"/>
                    <a:gd name="connsiteY8" fmla="*/ 700071 h 796444"/>
                    <a:gd name="connsiteX9" fmla="*/ 253442 w 498074"/>
                    <a:gd name="connsiteY9" fmla="*/ 573570 h 796444"/>
                    <a:gd name="connsiteX10" fmla="*/ 3876 w 498074"/>
                    <a:gd name="connsiteY10" fmla="*/ 325678 h 796444"/>
                    <a:gd name="connsiteX11" fmla="*/ 0 w 498074"/>
                    <a:gd name="connsiteY11" fmla="*/ 321978 h 796444"/>
                    <a:gd name="connsiteX12" fmla="*/ 486358 w 498074"/>
                    <a:gd name="connsiteY12" fmla="*/ 6607 h 796444"/>
                    <a:gd name="connsiteX13" fmla="*/ 486623 w 498074"/>
                    <a:gd name="connsiteY13" fmla="*/ 3612 h 796444"/>
                    <a:gd name="connsiteX14" fmla="*/ 488913 w 498074"/>
                    <a:gd name="connsiteY14" fmla="*/ 5021 h 796444"/>
                    <a:gd name="connsiteX15" fmla="*/ 496577 w 498074"/>
                    <a:gd name="connsiteY15" fmla="*/ 0 h 796444"/>
                    <a:gd name="connsiteX16" fmla="*/ 495784 w 498074"/>
                    <a:gd name="connsiteY16" fmla="*/ 9162 h 796444"/>
                    <a:gd name="connsiteX17" fmla="*/ 498075 w 498074"/>
                    <a:gd name="connsiteY17" fmla="*/ 10571 h 796444"/>
                    <a:gd name="connsiteX18" fmla="*/ 495520 w 498074"/>
                    <a:gd name="connsiteY18" fmla="*/ 12245 h 796444"/>
                    <a:gd name="connsiteX19" fmla="*/ 467771 w 498074"/>
                    <a:gd name="connsiteY19" fmla="*/ 360651 h 796444"/>
                    <a:gd name="connsiteX20" fmla="*/ 455790 w 498074"/>
                    <a:gd name="connsiteY20" fmla="*/ 536131 h 796444"/>
                    <a:gd name="connsiteX21" fmla="*/ 447598 w 498074"/>
                    <a:gd name="connsiteY21" fmla="*/ 711611 h 796444"/>
                    <a:gd name="connsiteX22" fmla="*/ 447774 w 498074"/>
                    <a:gd name="connsiteY22" fmla="*/ 755217 h 796444"/>
                    <a:gd name="connsiteX23" fmla="*/ 447862 w 498074"/>
                    <a:gd name="connsiteY23" fmla="*/ 756362 h 796444"/>
                    <a:gd name="connsiteX24" fmla="*/ 448390 w 498074"/>
                    <a:gd name="connsiteY24" fmla="*/ 764555 h 796444"/>
                    <a:gd name="connsiteX25" fmla="*/ 450241 w 498074"/>
                    <a:gd name="connsiteY25" fmla="*/ 767550 h 796444"/>
                    <a:gd name="connsiteX26" fmla="*/ 452267 w 498074"/>
                    <a:gd name="connsiteY26" fmla="*/ 771426 h 796444"/>
                    <a:gd name="connsiteX27" fmla="*/ 460547 w 498074"/>
                    <a:gd name="connsiteY27" fmla="*/ 770721 h 796444"/>
                    <a:gd name="connsiteX28" fmla="*/ 453324 w 498074"/>
                    <a:gd name="connsiteY28" fmla="*/ 774509 h 796444"/>
                    <a:gd name="connsiteX29" fmla="*/ 453588 w 498074"/>
                    <a:gd name="connsiteY29" fmla="*/ 777857 h 796444"/>
                    <a:gd name="connsiteX30" fmla="*/ 449712 w 498074"/>
                    <a:gd name="connsiteY30" fmla="*/ 784199 h 796444"/>
                    <a:gd name="connsiteX31" fmla="*/ 446805 w 498074"/>
                    <a:gd name="connsiteY31" fmla="*/ 785257 h 796444"/>
                    <a:gd name="connsiteX32" fmla="*/ 445131 w 498074"/>
                    <a:gd name="connsiteY32" fmla="*/ 785609 h 796444"/>
                    <a:gd name="connsiteX33" fmla="*/ 443193 w 498074"/>
                    <a:gd name="connsiteY33" fmla="*/ 796444 h 796444"/>
                    <a:gd name="connsiteX34" fmla="*/ 441960 w 498074"/>
                    <a:gd name="connsiteY34" fmla="*/ 766933 h 796444"/>
                    <a:gd name="connsiteX35" fmla="*/ 442048 w 498074"/>
                    <a:gd name="connsiteY35" fmla="*/ 767109 h 796444"/>
                    <a:gd name="connsiteX36" fmla="*/ 442048 w 498074"/>
                    <a:gd name="connsiteY36" fmla="*/ 766757 h 796444"/>
                    <a:gd name="connsiteX37" fmla="*/ 441960 w 498074"/>
                    <a:gd name="connsiteY37" fmla="*/ 766581 h 796444"/>
                    <a:gd name="connsiteX38" fmla="*/ 441960 w 498074"/>
                    <a:gd name="connsiteY38" fmla="*/ 766933 h 796444"/>
                    <a:gd name="connsiteX39" fmla="*/ 10835 w 498074"/>
                    <a:gd name="connsiteY39" fmla="*/ 322947 h 796444"/>
                    <a:gd name="connsiteX40" fmla="*/ 258287 w 498074"/>
                    <a:gd name="connsiteY40" fmla="*/ 568813 h 796444"/>
                    <a:gd name="connsiteX41" fmla="*/ 380383 w 498074"/>
                    <a:gd name="connsiteY41" fmla="*/ 695490 h 796444"/>
                    <a:gd name="connsiteX42" fmla="*/ 384876 w 498074"/>
                    <a:gd name="connsiteY42" fmla="*/ 700335 h 796444"/>
                    <a:gd name="connsiteX43" fmla="*/ 434560 w 498074"/>
                    <a:gd name="connsiteY43" fmla="*/ 757067 h 796444"/>
                    <a:gd name="connsiteX44" fmla="*/ 434560 w 498074"/>
                    <a:gd name="connsiteY44" fmla="*/ 756627 h 796444"/>
                    <a:gd name="connsiteX45" fmla="*/ 386109 w 498074"/>
                    <a:gd name="connsiteY45" fmla="*/ 700688 h 796444"/>
                    <a:gd name="connsiteX46" fmla="*/ 380912 w 498074"/>
                    <a:gd name="connsiteY46" fmla="*/ 694962 h 796444"/>
                    <a:gd name="connsiteX47" fmla="*/ 259432 w 498074"/>
                    <a:gd name="connsiteY47" fmla="*/ 567668 h 796444"/>
                    <a:gd name="connsiteX48" fmla="*/ 13742 w 498074"/>
                    <a:gd name="connsiteY48" fmla="*/ 321097 h 796444"/>
                    <a:gd name="connsiteX49" fmla="*/ 10835 w 498074"/>
                    <a:gd name="connsiteY49" fmla="*/ 322947 h 796444"/>
                    <a:gd name="connsiteX50" fmla="*/ 441167 w 498074"/>
                    <a:gd name="connsiteY50" fmla="*/ 754160 h 796444"/>
                    <a:gd name="connsiteX51" fmla="*/ 441167 w 498074"/>
                    <a:gd name="connsiteY51" fmla="*/ 754160 h 796444"/>
                    <a:gd name="connsiteX52" fmla="*/ 441167 w 498074"/>
                    <a:gd name="connsiteY52" fmla="*/ 754160 h 796444"/>
                    <a:gd name="connsiteX53" fmla="*/ 441167 w 498074"/>
                    <a:gd name="connsiteY53" fmla="*/ 754160 h 796444"/>
                    <a:gd name="connsiteX54" fmla="*/ 19556 w 498074"/>
                    <a:gd name="connsiteY54" fmla="*/ 317397 h 796444"/>
                    <a:gd name="connsiteX55" fmla="*/ 264277 w 498074"/>
                    <a:gd name="connsiteY55" fmla="*/ 562999 h 796444"/>
                    <a:gd name="connsiteX56" fmla="*/ 385845 w 498074"/>
                    <a:gd name="connsiteY56" fmla="*/ 690469 h 796444"/>
                    <a:gd name="connsiteX57" fmla="*/ 391042 w 498074"/>
                    <a:gd name="connsiteY57" fmla="*/ 696195 h 796444"/>
                    <a:gd name="connsiteX58" fmla="*/ 434208 w 498074"/>
                    <a:gd name="connsiteY58" fmla="*/ 745439 h 796444"/>
                    <a:gd name="connsiteX59" fmla="*/ 434472 w 498074"/>
                    <a:gd name="connsiteY59" fmla="*/ 711259 h 796444"/>
                    <a:gd name="connsiteX60" fmla="*/ 443545 w 498074"/>
                    <a:gd name="connsiteY60" fmla="*/ 535250 h 796444"/>
                    <a:gd name="connsiteX61" fmla="*/ 456407 w 498074"/>
                    <a:gd name="connsiteY61" fmla="*/ 359682 h 796444"/>
                    <a:gd name="connsiteX62" fmla="*/ 485301 w 498074"/>
                    <a:gd name="connsiteY62" fmla="*/ 18764 h 796444"/>
                    <a:gd name="connsiteX63" fmla="*/ 19556 w 498074"/>
                    <a:gd name="connsiteY63" fmla="*/ 317397 h 79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98074" h="796444">
                      <a:moveTo>
                        <a:pt x="443193" y="796444"/>
                      </a:moveTo>
                      <a:lnTo>
                        <a:pt x="441255" y="784288"/>
                      </a:lnTo>
                      <a:lnTo>
                        <a:pt x="433326" y="783847"/>
                      </a:lnTo>
                      <a:lnTo>
                        <a:pt x="438876" y="781469"/>
                      </a:lnTo>
                      <a:cubicBezTo>
                        <a:pt x="438524" y="780940"/>
                        <a:pt x="438260" y="780500"/>
                        <a:pt x="438084" y="780147"/>
                      </a:cubicBezTo>
                      <a:cubicBezTo>
                        <a:pt x="436674" y="776183"/>
                        <a:pt x="435881" y="772747"/>
                        <a:pt x="435441" y="769400"/>
                      </a:cubicBezTo>
                      <a:cubicBezTo>
                        <a:pt x="434560" y="768167"/>
                        <a:pt x="433679" y="767021"/>
                        <a:pt x="432798" y="765788"/>
                      </a:cubicBezTo>
                      <a:cubicBezTo>
                        <a:pt x="416589" y="744734"/>
                        <a:pt x="397914" y="724473"/>
                        <a:pt x="379855" y="704916"/>
                      </a:cubicBezTo>
                      <a:lnTo>
                        <a:pt x="375362" y="700071"/>
                      </a:lnTo>
                      <a:cubicBezTo>
                        <a:pt x="334839" y="656553"/>
                        <a:pt x="292819" y="613564"/>
                        <a:pt x="253442" y="573570"/>
                      </a:cubicBezTo>
                      <a:cubicBezTo>
                        <a:pt x="178563" y="497723"/>
                        <a:pt x="96902" y="416677"/>
                        <a:pt x="3876" y="325678"/>
                      </a:cubicBezTo>
                      <a:lnTo>
                        <a:pt x="0" y="321978"/>
                      </a:lnTo>
                      <a:lnTo>
                        <a:pt x="486358" y="6607"/>
                      </a:lnTo>
                      <a:lnTo>
                        <a:pt x="486623" y="3612"/>
                      </a:lnTo>
                      <a:lnTo>
                        <a:pt x="488913" y="5021"/>
                      </a:lnTo>
                      <a:lnTo>
                        <a:pt x="496577" y="0"/>
                      </a:lnTo>
                      <a:lnTo>
                        <a:pt x="495784" y="9162"/>
                      </a:lnTo>
                      <a:lnTo>
                        <a:pt x="498075" y="10571"/>
                      </a:lnTo>
                      <a:lnTo>
                        <a:pt x="495520" y="12245"/>
                      </a:lnTo>
                      <a:cubicBezTo>
                        <a:pt x="485037" y="134782"/>
                        <a:pt x="475963" y="248773"/>
                        <a:pt x="467771" y="360651"/>
                      </a:cubicBezTo>
                      <a:cubicBezTo>
                        <a:pt x="462838" y="428218"/>
                        <a:pt x="459050" y="483980"/>
                        <a:pt x="455790" y="536131"/>
                      </a:cubicBezTo>
                      <a:cubicBezTo>
                        <a:pt x="452090" y="598589"/>
                        <a:pt x="448831" y="654968"/>
                        <a:pt x="447598" y="711611"/>
                      </a:cubicBezTo>
                      <a:cubicBezTo>
                        <a:pt x="447333" y="724825"/>
                        <a:pt x="447157" y="740241"/>
                        <a:pt x="447774" y="755217"/>
                      </a:cubicBezTo>
                      <a:lnTo>
                        <a:pt x="447862" y="756362"/>
                      </a:lnTo>
                      <a:cubicBezTo>
                        <a:pt x="448038" y="758917"/>
                        <a:pt x="448126" y="761824"/>
                        <a:pt x="448390" y="764555"/>
                      </a:cubicBezTo>
                      <a:cubicBezTo>
                        <a:pt x="449007" y="765524"/>
                        <a:pt x="449624" y="766493"/>
                        <a:pt x="450241" y="767550"/>
                      </a:cubicBezTo>
                      <a:cubicBezTo>
                        <a:pt x="451033" y="768871"/>
                        <a:pt x="451650" y="770105"/>
                        <a:pt x="452267" y="771426"/>
                      </a:cubicBezTo>
                      <a:lnTo>
                        <a:pt x="460547" y="770721"/>
                      </a:lnTo>
                      <a:lnTo>
                        <a:pt x="453324" y="774509"/>
                      </a:lnTo>
                      <a:cubicBezTo>
                        <a:pt x="453588" y="775566"/>
                        <a:pt x="453676" y="776712"/>
                        <a:pt x="453588" y="777857"/>
                      </a:cubicBezTo>
                      <a:cubicBezTo>
                        <a:pt x="453500" y="779971"/>
                        <a:pt x="452178" y="782790"/>
                        <a:pt x="449712" y="784199"/>
                      </a:cubicBezTo>
                      <a:cubicBezTo>
                        <a:pt x="448743" y="784816"/>
                        <a:pt x="447598" y="785080"/>
                        <a:pt x="446805" y="785257"/>
                      </a:cubicBezTo>
                      <a:lnTo>
                        <a:pt x="445131" y="785609"/>
                      </a:lnTo>
                      <a:lnTo>
                        <a:pt x="443193" y="796444"/>
                      </a:lnTo>
                      <a:close/>
                      <a:moveTo>
                        <a:pt x="441960" y="766933"/>
                      </a:moveTo>
                      <a:cubicBezTo>
                        <a:pt x="441960" y="767021"/>
                        <a:pt x="442048" y="767021"/>
                        <a:pt x="442048" y="767109"/>
                      </a:cubicBezTo>
                      <a:cubicBezTo>
                        <a:pt x="442048" y="767021"/>
                        <a:pt x="442048" y="766845"/>
                        <a:pt x="442048" y="766757"/>
                      </a:cubicBezTo>
                      <a:cubicBezTo>
                        <a:pt x="442048" y="766669"/>
                        <a:pt x="441960" y="766669"/>
                        <a:pt x="441960" y="766581"/>
                      </a:cubicBezTo>
                      <a:cubicBezTo>
                        <a:pt x="441960" y="766669"/>
                        <a:pt x="441960" y="766845"/>
                        <a:pt x="441960" y="766933"/>
                      </a:cubicBezTo>
                      <a:close/>
                      <a:moveTo>
                        <a:pt x="10835" y="322947"/>
                      </a:moveTo>
                      <a:cubicBezTo>
                        <a:pt x="103068" y="413066"/>
                        <a:pt x="184025" y="493494"/>
                        <a:pt x="258287" y="568813"/>
                      </a:cubicBezTo>
                      <a:cubicBezTo>
                        <a:pt x="297753" y="608895"/>
                        <a:pt x="339772" y="651973"/>
                        <a:pt x="380383" y="695490"/>
                      </a:cubicBezTo>
                      <a:lnTo>
                        <a:pt x="384876" y="700335"/>
                      </a:lnTo>
                      <a:cubicBezTo>
                        <a:pt x="401702" y="718571"/>
                        <a:pt x="419055" y="737422"/>
                        <a:pt x="434560" y="757067"/>
                      </a:cubicBezTo>
                      <a:cubicBezTo>
                        <a:pt x="434560" y="756891"/>
                        <a:pt x="434560" y="756803"/>
                        <a:pt x="434560" y="756627"/>
                      </a:cubicBezTo>
                      <a:cubicBezTo>
                        <a:pt x="419232" y="737070"/>
                        <a:pt x="402406" y="718659"/>
                        <a:pt x="386109" y="700688"/>
                      </a:cubicBezTo>
                      <a:lnTo>
                        <a:pt x="380912" y="694962"/>
                      </a:lnTo>
                      <a:cubicBezTo>
                        <a:pt x="340565" y="651268"/>
                        <a:pt x="298721" y="607926"/>
                        <a:pt x="259432" y="567668"/>
                      </a:cubicBezTo>
                      <a:cubicBezTo>
                        <a:pt x="185523" y="492085"/>
                        <a:pt x="105182" y="411392"/>
                        <a:pt x="13742" y="321097"/>
                      </a:cubicBezTo>
                      <a:lnTo>
                        <a:pt x="10835" y="322947"/>
                      </a:lnTo>
                      <a:close/>
                      <a:moveTo>
                        <a:pt x="441167" y="754160"/>
                      </a:moveTo>
                      <a:lnTo>
                        <a:pt x="441167" y="754160"/>
                      </a:lnTo>
                      <a:cubicBezTo>
                        <a:pt x="441167" y="754160"/>
                        <a:pt x="441167" y="754160"/>
                        <a:pt x="441167" y="754160"/>
                      </a:cubicBezTo>
                      <a:cubicBezTo>
                        <a:pt x="441167" y="754160"/>
                        <a:pt x="441167" y="754160"/>
                        <a:pt x="441167" y="754160"/>
                      </a:cubicBezTo>
                      <a:close/>
                      <a:moveTo>
                        <a:pt x="19556" y="317397"/>
                      </a:moveTo>
                      <a:cubicBezTo>
                        <a:pt x="110556" y="407340"/>
                        <a:pt x="190632" y="487680"/>
                        <a:pt x="264277" y="562999"/>
                      </a:cubicBezTo>
                      <a:cubicBezTo>
                        <a:pt x="303566" y="603346"/>
                        <a:pt x="345498" y="646687"/>
                        <a:pt x="385845" y="690469"/>
                      </a:cubicBezTo>
                      <a:lnTo>
                        <a:pt x="391042" y="696195"/>
                      </a:lnTo>
                      <a:cubicBezTo>
                        <a:pt x="405489" y="712052"/>
                        <a:pt x="420289" y="728261"/>
                        <a:pt x="434208" y="745439"/>
                      </a:cubicBezTo>
                      <a:cubicBezTo>
                        <a:pt x="434031" y="733370"/>
                        <a:pt x="434208" y="721654"/>
                        <a:pt x="434472" y="711259"/>
                      </a:cubicBezTo>
                      <a:cubicBezTo>
                        <a:pt x="435970" y="654351"/>
                        <a:pt x="439493" y="597884"/>
                        <a:pt x="443545" y="535250"/>
                      </a:cubicBezTo>
                      <a:cubicBezTo>
                        <a:pt x="446981" y="483540"/>
                        <a:pt x="451033" y="427777"/>
                        <a:pt x="456407" y="359682"/>
                      </a:cubicBezTo>
                      <a:cubicBezTo>
                        <a:pt x="465040" y="249830"/>
                        <a:pt x="474466" y="138217"/>
                        <a:pt x="485301" y="18764"/>
                      </a:cubicBezTo>
                      <a:lnTo>
                        <a:pt x="19556" y="317397"/>
                      </a:lnTo>
                      <a:close/>
                    </a:path>
                  </a:pathLst>
                </a:custGeom>
                <a:grpFill/>
                <a:ln w="8809" cap="flat">
                  <a:noFill/>
                  <a:prstDash val="solid"/>
                  <a:miter/>
                </a:ln>
              </p:spPr>
              <p:txBody>
                <a:bodyPr rtlCol="0" anchor="ctr"/>
                <a:lstStyle/>
                <a:p>
                  <a:endParaRPr lang="en-US" sz="2400"/>
                </a:p>
              </p:txBody>
            </p:sp>
          </p:grpSp>
          <p:grpSp>
            <p:nvGrpSpPr>
              <p:cNvPr id="4699" name="Graphic 4229">
                <a:extLst>
                  <a:ext uri="{FF2B5EF4-FFF2-40B4-BE49-F238E27FC236}">
                    <a16:creationId xmlns:a16="http://schemas.microsoft.com/office/drawing/2014/main" id="{78B44860-C74F-4724-A5FC-669C318DC020}"/>
                  </a:ext>
                </a:extLst>
              </p:cNvPr>
              <p:cNvGrpSpPr/>
              <p:nvPr/>
            </p:nvGrpSpPr>
            <p:grpSpPr>
              <a:xfrm>
                <a:off x="7639556" y="2259726"/>
                <a:ext cx="631182" cy="524679"/>
                <a:chOff x="7639556" y="2259726"/>
                <a:chExt cx="631182" cy="524679"/>
              </a:xfrm>
              <a:grpFill/>
            </p:grpSpPr>
            <p:sp>
              <p:nvSpPr>
                <p:cNvPr id="4700" name="Freeform: Shape 4699">
                  <a:extLst>
                    <a:ext uri="{FF2B5EF4-FFF2-40B4-BE49-F238E27FC236}">
                      <a16:creationId xmlns:a16="http://schemas.microsoft.com/office/drawing/2014/main" id="{2F4FBD3C-087E-495F-A3FB-E94CAD3FBAC2}"/>
                    </a:ext>
                  </a:extLst>
                </p:cNvPr>
                <p:cNvSpPr/>
                <p:nvPr/>
              </p:nvSpPr>
              <p:spPr>
                <a:xfrm>
                  <a:off x="7643344" y="2267390"/>
                  <a:ext cx="615942" cy="511905"/>
                </a:xfrm>
                <a:custGeom>
                  <a:avLst/>
                  <a:gdLst>
                    <a:gd name="connsiteX0" fmla="*/ 3612 w 615942"/>
                    <a:gd name="connsiteY0" fmla="*/ 2995 h 511905"/>
                    <a:gd name="connsiteX1" fmla="*/ 32858 w 615942"/>
                    <a:gd name="connsiteY1" fmla="*/ 424165 h 511905"/>
                    <a:gd name="connsiteX2" fmla="*/ 31801 w 615942"/>
                    <a:gd name="connsiteY2" fmla="*/ 423020 h 511905"/>
                    <a:gd name="connsiteX3" fmla="*/ 613652 w 615942"/>
                    <a:gd name="connsiteY3" fmla="*/ 510144 h 511905"/>
                    <a:gd name="connsiteX4" fmla="*/ 613035 w 615942"/>
                    <a:gd name="connsiteY4" fmla="*/ 511465 h 511905"/>
                    <a:gd name="connsiteX5" fmla="*/ 3612 w 615942"/>
                    <a:gd name="connsiteY5" fmla="*/ 2995 h 511905"/>
                    <a:gd name="connsiteX6" fmla="*/ 0 w 615942"/>
                    <a:gd name="connsiteY6" fmla="*/ 0 h 511905"/>
                    <a:gd name="connsiteX7" fmla="*/ 613917 w 615942"/>
                    <a:gd name="connsiteY7" fmla="*/ 510232 h 511905"/>
                    <a:gd name="connsiteX8" fmla="*/ 615943 w 615942"/>
                    <a:gd name="connsiteY8" fmla="*/ 511906 h 511905"/>
                    <a:gd name="connsiteX9" fmla="*/ 613300 w 615942"/>
                    <a:gd name="connsiteY9" fmla="*/ 511553 h 511905"/>
                    <a:gd name="connsiteX10" fmla="*/ 31361 w 615942"/>
                    <a:gd name="connsiteY10" fmla="*/ 425487 h 511905"/>
                    <a:gd name="connsiteX11" fmla="*/ 30304 w 615942"/>
                    <a:gd name="connsiteY11" fmla="*/ 425311 h 511905"/>
                    <a:gd name="connsiteX12" fmla="*/ 30216 w 615942"/>
                    <a:gd name="connsiteY12" fmla="*/ 424253 h 511905"/>
                    <a:gd name="connsiteX13" fmla="*/ 0 w 615942"/>
                    <a:gd name="connsiteY13" fmla="*/ 0 h 51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5942" h="511905">
                      <a:moveTo>
                        <a:pt x="3612" y="2995"/>
                      </a:moveTo>
                      <a:lnTo>
                        <a:pt x="32858" y="424165"/>
                      </a:lnTo>
                      <a:lnTo>
                        <a:pt x="31801" y="423020"/>
                      </a:lnTo>
                      <a:lnTo>
                        <a:pt x="613652" y="510144"/>
                      </a:lnTo>
                      <a:lnTo>
                        <a:pt x="613035" y="511465"/>
                      </a:lnTo>
                      <a:lnTo>
                        <a:pt x="3612" y="2995"/>
                      </a:lnTo>
                      <a:close/>
                      <a:moveTo>
                        <a:pt x="0" y="0"/>
                      </a:moveTo>
                      <a:lnTo>
                        <a:pt x="613917" y="510232"/>
                      </a:lnTo>
                      <a:lnTo>
                        <a:pt x="615943" y="511906"/>
                      </a:lnTo>
                      <a:lnTo>
                        <a:pt x="613300" y="511553"/>
                      </a:lnTo>
                      <a:lnTo>
                        <a:pt x="31361" y="425487"/>
                      </a:lnTo>
                      <a:lnTo>
                        <a:pt x="30304" y="425311"/>
                      </a:lnTo>
                      <a:lnTo>
                        <a:pt x="30216" y="424253"/>
                      </a:lnTo>
                      <a:lnTo>
                        <a:pt x="0" y="0"/>
                      </a:lnTo>
                      <a:close/>
                    </a:path>
                  </a:pathLst>
                </a:custGeom>
                <a:grpFill/>
                <a:ln w="8809" cap="flat">
                  <a:noFill/>
                  <a:prstDash val="solid"/>
                  <a:miter/>
                </a:ln>
              </p:spPr>
              <p:txBody>
                <a:bodyPr rtlCol="0" anchor="ctr"/>
                <a:lstStyle/>
                <a:p>
                  <a:endParaRPr lang="en-US" sz="2400"/>
                </a:p>
              </p:txBody>
            </p:sp>
            <p:sp>
              <p:nvSpPr>
                <p:cNvPr id="4701" name="Freeform: Shape 4700">
                  <a:extLst>
                    <a:ext uri="{FF2B5EF4-FFF2-40B4-BE49-F238E27FC236}">
                      <a16:creationId xmlns:a16="http://schemas.microsoft.com/office/drawing/2014/main" id="{789F82FB-8B9C-4DA9-9D98-E65395A96D22}"/>
                    </a:ext>
                  </a:extLst>
                </p:cNvPr>
                <p:cNvSpPr/>
                <p:nvPr/>
              </p:nvSpPr>
              <p:spPr>
                <a:xfrm>
                  <a:off x="7639556" y="2259726"/>
                  <a:ext cx="631182" cy="524679"/>
                </a:xfrm>
                <a:custGeom>
                  <a:avLst/>
                  <a:gdLst>
                    <a:gd name="connsiteX0" fmla="*/ 631183 w 631182"/>
                    <a:gd name="connsiteY0" fmla="*/ 524679 h 524679"/>
                    <a:gd name="connsiteX1" fmla="*/ 618762 w 631182"/>
                    <a:gd name="connsiteY1" fmla="*/ 522829 h 524679"/>
                    <a:gd name="connsiteX2" fmla="*/ 618057 w 631182"/>
                    <a:gd name="connsiteY2" fmla="*/ 524503 h 524679"/>
                    <a:gd name="connsiteX3" fmla="*/ 615503 w 631182"/>
                    <a:gd name="connsiteY3" fmla="*/ 522389 h 524679"/>
                    <a:gd name="connsiteX4" fmla="*/ 40435 w 631182"/>
                    <a:gd name="connsiteY4" fmla="*/ 437379 h 524679"/>
                    <a:gd name="connsiteX5" fmla="*/ 40699 w 631182"/>
                    <a:gd name="connsiteY5" fmla="*/ 441167 h 524679"/>
                    <a:gd name="connsiteX6" fmla="*/ 36735 w 631182"/>
                    <a:gd name="connsiteY6" fmla="*/ 436851 h 524679"/>
                    <a:gd name="connsiteX7" fmla="*/ 31097 w 631182"/>
                    <a:gd name="connsiteY7" fmla="*/ 435970 h 524679"/>
                    <a:gd name="connsiteX8" fmla="*/ 30657 w 631182"/>
                    <a:gd name="connsiteY8" fmla="*/ 430156 h 524679"/>
                    <a:gd name="connsiteX9" fmla="*/ 26692 w 631182"/>
                    <a:gd name="connsiteY9" fmla="*/ 425839 h 524679"/>
                    <a:gd name="connsiteX10" fmla="*/ 30392 w 631182"/>
                    <a:gd name="connsiteY10" fmla="*/ 426368 h 524679"/>
                    <a:gd name="connsiteX11" fmla="*/ 0 w 631182"/>
                    <a:gd name="connsiteY11" fmla="*/ 0 h 524679"/>
                    <a:gd name="connsiteX12" fmla="*/ 3612 w 631182"/>
                    <a:gd name="connsiteY12" fmla="*/ 2995 h 524679"/>
                    <a:gd name="connsiteX13" fmla="*/ 3612 w 631182"/>
                    <a:gd name="connsiteY13" fmla="*/ 2995 h 524679"/>
                    <a:gd name="connsiteX14" fmla="*/ 9250 w 631182"/>
                    <a:gd name="connsiteY14" fmla="*/ 7752 h 524679"/>
                    <a:gd name="connsiteX15" fmla="*/ 619026 w 631182"/>
                    <a:gd name="connsiteY15" fmla="*/ 514636 h 524679"/>
                    <a:gd name="connsiteX16" fmla="*/ 622285 w 631182"/>
                    <a:gd name="connsiteY16" fmla="*/ 515077 h 524679"/>
                    <a:gd name="connsiteX17" fmla="*/ 621581 w 631182"/>
                    <a:gd name="connsiteY17" fmla="*/ 516663 h 524679"/>
                    <a:gd name="connsiteX18" fmla="*/ 631183 w 631182"/>
                    <a:gd name="connsiteY18" fmla="*/ 524679 h 524679"/>
                    <a:gd name="connsiteX19" fmla="*/ 39730 w 631182"/>
                    <a:gd name="connsiteY19" fmla="*/ 427865 h 524679"/>
                    <a:gd name="connsiteX20" fmla="*/ 603346 w 631182"/>
                    <a:gd name="connsiteY20" fmla="*/ 512258 h 524679"/>
                    <a:gd name="connsiteX21" fmla="*/ 11364 w 631182"/>
                    <a:gd name="connsiteY21" fmla="*/ 18323 h 524679"/>
                    <a:gd name="connsiteX22" fmla="*/ 39730 w 631182"/>
                    <a:gd name="connsiteY22" fmla="*/ 427865 h 52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1182" h="524679">
                      <a:moveTo>
                        <a:pt x="631183" y="524679"/>
                      </a:moveTo>
                      <a:lnTo>
                        <a:pt x="618762" y="522829"/>
                      </a:lnTo>
                      <a:lnTo>
                        <a:pt x="618057" y="524503"/>
                      </a:lnTo>
                      <a:lnTo>
                        <a:pt x="615503" y="522389"/>
                      </a:lnTo>
                      <a:lnTo>
                        <a:pt x="40435" y="437379"/>
                      </a:lnTo>
                      <a:lnTo>
                        <a:pt x="40699" y="441167"/>
                      </a:lnTo>
                      <a:lnTo>
                        <a:pt x="36735" y="436851"/>
                      </a:lnTo>
                      <a:lnTo>
                        <a:pt x="31097" y="435970"/>
                      </a:lnTo>
                      <a:lnTo>
                        <a:pt x="30657" y="430156"/>
                      </a:lnTo>
                      <a:lnTo>
                        <a:pt x="26692" y="425839"/>
                      </a:lnTo>
                      <a:lnTo>
                        <a:pt x="30392" y="426368"/>
                      </a:lnTo>
                      <a:lnTo>
                        <a:pt x="0" y="0"/>
                      </a:lnTo>
                      <a:lnTo>
                        <a:pt x="3612" y="2995"/>
                      </a:lnTo>
                      <a:lnTo>
                        <a:pt x="3612" y="2995"/>
                      </a:lnTo>
                      <a:lnTo>
                        <a:pt x="9250" y="7752"/>
                      </a:lnTo>
                      <a:lnTo>
                        <a:pt x="619026" y="514636"/>
                      </a:lnTo>
                      <a:lnTo>
                        <a:pt x="622285" y="515077"/>
                      </a:lnTo>
                      <a:lnTo>
                        <a:pt x="621581" y="516663"/>
                      </a:lnTo>
                      <a:lnTo>
                        <a:pt x="631183" y="524679"/>
                      </a:lnTo>
                      <a:close/>
                      <a:moveTo>
                        <a:pt x="39730" y="427865"/>
                      </a:moveTo>
                      <a:lnTo>
                        <a:pt x="603346" y="512258"/>
                      </a:lnTo>
                      <a:lnTo>
                        <a:pt x="11364" y="18323"/>
                      </a:lnTo>
                      <a:lnTo>
                        <a:pt x="39730" y="427865"/>
                      </a:lnTo>
                      <a:close/>
                    </a:path>
                  </a:pathLst>
                </a:custGeom>
                <a:grpFill/>
                <a:ln w="8809" cap="flat">
                  <a:noFill/>
                  <a:prstDash val="solid"/>
                  <a:miter/>
                </a:ln>
              </p:spPr>
              <p:txBody>
                <a:bodyPr rtlCol="0" anchor="ctr"/>
                <a:lstStyle/>
                <a:p>
                  <a:endParaRPr lang="en-US" sz="2400"/>
                </a:p>
              </p:txBody>
            </p:sp>
          </p:grpSp>
          <p:grpSp>
            <p:nvGrpSpPr>
              <p:cNvPr id="4702" name="Graphic 4229">
                <a:extLst>
                  <a:ext uri="{FF2B5EF4-FFF2-40B4-BE49-F238E27FC236}">
                    <a16:creationId xmlns:a16="http://schemas.microsoft.com/office/drawing/2014/main" id="{78B44860-C74F-4724-A5FC-669C318DC020}"/>
                  </a:ext>
                </a:extLst>
              </p:cNvPr>
              <p:cNvGrpSpPr/>
              <p:nvPr/>
            </p:nvGrpSpPr>
            <p:grpSpPr>
              <a:xfrm>
                <a:off x="7202177" y="3506851"/>
                <a:ext cx="501510" cy="524062"/>
                <a:chOff x="7202177" y="3506851"/>
                <a:chExt cx="501510" cy="524062"/>
              </a:xfrm>
              <a:grpFill/>
            </p:grpSpPr>
            <p:sp>
              <p:nvSpPr>
                <p:cNvPr id="4703" name="Freeform: Shape 4702">
                  <a:extLst>
                    <a:ext uri="{FF2B5EF4-FFF2-40B4-BE49-F238E27FC236}">
                      <a16:creationId xmlns:a16="http://schemas.microsoft.com/office/drawing/2014/main" id="{695C01B3-FC38-4D88-94C1-9655DA500035}"/>
                    </a:ext>
                  </a:extLst>
                </p:cNvPr>
                <p:cNvSpPr/>
                <p:nvPr/>
              </p:nvSpPr>
              <p:spPr>
                <a:xfrm>
                  <a:off x="7212395" y="3512401"/>
                  <a:ext cx="477461" cy="499308"/>
                </a:xfrm>
                <a:custGeom>
                  <a:avLst/>
                  <a:gdLst>
                    <a:gd name="connsiteX0" fmla="*/ 0 w 477461"/>
                    <a:gd name="connsiteY0" fmla="*/ 0 h 499308"/>
                    <a:gd name="connsiteX1" fmla="*/ 2467 w 477461"/>
                    <a:gd name="connsiteY1" fmla="*/ 529 h 499308"/>
                    <a:gd name="connsiteX2" fmla="*/ 248597 w 477461"/>
                    <a:gd name="connsiteY2" fmla="*/ 54794 h 499308"/>
                    <a:gd name="connsiteX3" fmla="*/ 249214 w 477461"/>
                    <a:gd name="connsiteY3" fmla="*/ 54970 h 499308"/>
                    <a:gd name="connsiteX4" fmla="*/ 249478 w 477461"/>
                    <a:gd name="connsiteY4" fmla="*/ 55586 h 499308"/>
                    <a:gd name="connsiteX5" fmla="*/ 474907 w 477461"/>
                    <a:gd name="connsiteY5" fmla="*/ 494375 h 499308"/>
                    <a:gd name="connsiteX6" fmla="*/ 477461 w 477461"/>
                    <a:gd name="connsiteY6" fmla="*/ 499308 h 499308"/>
                    <a:gd name="connsiteX7" fmla="*/ 473585 w 477461"/>
                    <a:gd name="connsiteY7" fmla="*/ 495256 h 499308"/>
                    <a:gd name="connsiteX8" fmla="*/ 1938 w 477461"/>
                    <a:gd name="connsiteY8" fmla="*/ 2202 h 499308"/>
                    <a:gd name="connsiteX9" fmla="*/ 0 w 477461"/>
                    <a:gd name="connsiteY9" fmla="*/ 0 h 499308"/>
                    <a:gd name="connsiteX10" fmla="*/ 4229 w 477461"/>
                    <a:gd name="connsiteY10" fmla="*/ 4405 h 499308"/>
                    <a:gd name="connsiteX11" fmla="*/ 474907 w 477461"/>
                    <a:gd name="connsiteY11" fmla="*/ 494111 h 499308"/>
                    <a:gd name="connsiteX12" fmla="*/ 473585 w 477461"/>
                    <a:gd name="connsiteY12" fmla="*/ 495080 h 499308"/>
                    <a:gd name="connsiteX13" fmla="*/ 247100 w 477461"/>
                    <a:gd name="connsiteY13" fmla="*/ 56820 h 499308"/>
                    <a:gd name="connsiteX14" fmla="*/ 248069 w 477461"/>
                    <a:gd name="connsiteY14" fmla="*/ 57524 h 499308"/>
                    <a:gd name="connsiteX15" fmla="*/ 4229 w 477461"/>
                    <a:gd name="connsiteY15" fmla="*/ 4405 h 49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7461" h="499308">
                      <a:moveTo>
                        <a:pt x="0" y="0"/>
                      </a:moveTo>
                      <a:lnTo>
                        <a:pt x="2467" y="529"/>
                      </a:lnTo>
                      <a:lnTo>
                        <a:pt x="248597" y="54794"/>
                      </a:lnTo>
                      <a:lnTo>
                        <a:pt x="249214" y="54970"/>
                      </a:lnTo>
                      <a:lnTo>
                        <a:pt x="249478" y="55586"/>
                      </a:lnTo>
                      <a:lnTo>
                        <a:pt x="474907" y="494375"/>
                      </a:lnTo>
                      <a:lnTo>
                        <a:pt x="477461" y="499308"/>
                      </a:lnTo>
                      <a:lnTo>
                        <a:pt x="473585" y="495256"/>
                      </a:lnTo>
                      <a:lnTo>
                        <a:pt x="1938" y="2202"/>
                      </a:lnTo>
                      <a:lnTo>
                        <a:pt x="0" y="0"/>
                      </a:lnTo>
                      <a:close/>
                      <a:moveTo>
                        <a:pt x="4229" y="4405"/>
                      </a:moveTo>
                      <a:lnTo>
                        <a:pt x="474907" y="494111"/>
                      </a:lnTo>
                      <a:lnTo>
                        <a:pt x="473585" y="495080"/>
                      </a:lnTo>
                      <a:lnTo>
                        <a:pt x="247100" y="56820"/>
                      </a:lnTo>
                      <a:lnTo>
                        <a:pt x="248069" y="57524"/>
                      </a:lnTo>
                      <a:lnTo>
                        <a:pt x="4229" y="4405"/>
                      </a:lnTo>
                      <a:close/>
                    </a:path>
                  </a:pathLst>
                </a:custGeom>
                <a:grpFill/>
                <a:ln w="8809" cap="flat">
                  <a:noFill/>
                  <a:prstDash val="solid"/>
                  <a:miter/>
                </a:ln>
              </p:spPr>
              <p:txBody>
                <a:bodyPr rtlCol="0" anchor="ctr"/>
                <a:lstStyle/>
                <a:p>
                  <a:endParaRPr lang="en-US" sz="2400"/>
                </a:p>
              </p:txBody>
            </p:sp>
            <p:sp>
              <p:nvSpPr>
                <p:cNvPr id="4704" name="Freeform: Shape 4703">
                  <a:extLst>
                    <a:ext uri="{FF2B5EF4-FFF2-40B4-BE49-F238E27FC236}">
                      <a16:creationId xmlns:a16="http://schemas.microsoft.com/office/drawing/2014/main" id="{34719BB5-A9D9-4626-AEAE-B94A885B15E6}"/>
                    </a:ext>
                  </a:extLst>
                </p:cNvPr>
                <p:cNvSpPr/>
                <p:nvPr/>
              </p:nvSpPr>
              <p:spPr>
                <a:xfrm>
                  <a:off x="7202177" y="3506851"/>
                  <a:ext cx="501510" cy="524062"/>
                </a:xfrm>
                <a:custGeom>
                  <a:avLst/>
                  <a:gdLst>
                    <a:gd name="connsiteX0" fmla="*/ 501510 w 501510"/>
                    <a:gd name="connsiteY0" fmla="*/ 524062 h 524062"/>
                    <a:gd name="connsiteX1" fmla="*/ 483363 w 501510"/>
                    <a:gd name="connsiteY1" fmla="*/ 505122 h 524062"/>
                    <a:gd name="connsiteX2" fmla="*/ 482570 w 501510"/>
                    <a:gd name="connsiteY2" fmla="*/ 505651 h 524062"/>
                    <a:gd name="connsiteX3" fmla="*/ 481073 w 501510"/>
                    <a:gd name="connsiteY3" fmla="*/ 502744 h 524062"/>
                    <a:gd name="connsiteX4" fmla="*/ 4228 w 501510"/>
                    <a:gd name="connsiteY4" fmla="*/ 4405 h 524062"/>
                    <a:gd name="connsiteX5" fmla="*/ 4228 w 501510"/>
                    <a:gd name="connsiteY5" fmla="*/ 4405 h 524062"/>
                    <a:gd name="connsiteX6" fmla="*/ 0 w 501510"/>
                    <a:gd name="connsiteY6" fmla="*/ 0 h 524062"/>
                    <a:gd name="connsiteX7" fmla="*/ 249566 w 501510"/>
                    <a:gd name="connsiteY7" fmla="*/ 54970 h 524062"/>
                    <a:gd name="connsiteX8" fmla="*/ 247188 w 501510"/>
                    <a:gd name="connsiteY8" fmla="*/ 50389 h 524062"/>
                    <a:gd name="connsiteX9" fmla="*/ 254499 w 501510"/>
                    <a:gd name="connsiteY9" fmla="*/ 56027 h 524062"/>
                    <a:gd name="connsiteX10" fmla="*/ 261018 w 501510"/>
                    <a:gd name="connsiteY10" fmla="*/ 57436 h 524062"/>
                    <a:gd name="connsiteX11" fmla="*/ 262427 w 501510"/>
                    <a:gd name="connsiteY11" fmla="*/ 58934 h 524062"/>
                    <a:gd name="connsiteX12" fmla="*/ 265070 w 501510"/>
                    <a:gd name="connsiteY12" fmla="*/ 64131 h 524062"/>
                    <a:gd name="connsiteX13" fmla="*/ 272030 w 501510"/>
                    <a:gd name="connsiteY13" fmla="*/ 69505 h 524062"/>
                    <a:gd name="connsiteX14" fmla="*/ 267272 w 501510"/>
                    <a:gd name="connsiteY14" fmla="*/ 68448 h 524062"/>
                    <a:gd name="connsiteX15" fmla="*/ 487856 w 501510"/>
                    <a:gd name="connsiteY15" fmla="*/ 497723 h 524062"/>
                    <a:gd name="connsiteX16" fmla="*/ 490147 w 501510"/>
                    <a:gd name="connsiteY16" fmla="*/ 500101 h 524062"/>
                    <a:gd name="connsiteX17" fmla="*/ 489354 w 501510"/>
                    <a:gd name="connsiteY17" fmla="*/ 500630 h 524062"/>
                    <a:gd name="connsiteX18" fmla="*/ 501510 w 501510"/>
                    <a:gd name="connsiteY18" fmla="*/ 524062 h 524062"/>
                    <a:gd name="connsiteX19" fmla="*/ 24578 w 501510"/>
                    <a:gd name="connsiteY19" fmla="*/ 15593 h 524062"/>
                    <a:gd name="connsiteX20" fmla="*/ 467683 w 501510"/>
                    <a:gd name="connsiteY20" fmla="*/ 476580 h 524062"/>
                    <a:gd name="connsiteX21" fmla="*/ 255380 w 501510"/>
                    <a:gd name="connsiteY21" fmla="*/ 65893 h 524062"/>
                    <a:gd name="connsiteX22" fmla="*/ 24578 w 501510"/>
                    <a:gd name="connsiteY22" fmla="*/ 15593 h 524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1510" h="524062">
                      <a:moveTo>
                        <a:pt x="501510" y="524062"/>
                      </a:moveTo>
                      <a:lnTo>
                        <a:pt x="483363" y="505122"/>
                      </a:lnTo>
                      <a:lnTo>
                        <a:pt x="482570" y="505651"/>
                      </a:lnTo>
                      <a:lnTo>
                        <a:pt x="481073" y="502744"/>
                      </a:lnTo>
                      <a:lnTo>
                        <a:pt x="4228" y="4405"/>
                      </a:lnTo>
                      <a:lnTo>
                        <a:pt x="4228" y="4405"/>
                      </a:lnTo>
                      <a:lnTo>
                        <a:pt x="0" y="0"/>
                      </a:lnTo>
                      <a:lnTo>
                        <a:pt x="249566" y="54970"/>
                      </a:lnTo>
                      <a:lnTo>
                        <a:pt x="247188" y="50389"/>
                      </a:lnTo>
                      <a:lnTo>
                        <a:pt x="254499" y="56027"/>
                      </a:lnTo>
                      <a:lnTo>
                        <a:pt x="261018" y="57436"/>
                      </a:lnTo>
                      <a:lnTo>
                        <a:pt x="262427" y="58934"/>
                      </a:lnTo>
                      <a:lnTo>
                        <a:pt x="265070" y="64131"/>
                      </a:lnTo>
                      <a:lnTo>
                        <a:pt x="272030" y="69505"/>
                      </a:lnTo>
                      <a:lnTo>
                        <a:pt x="267272" y="68448"/>
                      </a:lnTo>
                      <a:lnTo>
                        <a:pt x="487856" y="497723"/>
                      </a:lnTo>
                      <a:lnTo>
                        <a:pt x="490147" y="500101"/>
                      </a:lnTo>
                      <a:lnTo>
                        <a:pt x="489354" y="500630"/>
                      </a:lnTo>
                      <a:lnTo>
                        <a:pt x="501510" y="524062"/>
                      </a:lnTo>
                      <a:close/>
                      <a:moveTo>
                        <a:pt x="24578" y="15593"/>
                      </a:moveTo>
                      <a:lnTo>
                        <a:pt x="467683" y="476580"/>
                      </a:lnTo>
                      <a:lnTo>
                        <a:pt x="255380" y="65893"/>
                      </a:lnTo>
                      <a:lnTo>
                        <a:pt x="24578" y="15593"/>
                      </a:lnTo>
                      <a:close/>
                    </a:path>
                  </a:pathLst>
                </a:custGeom>
                <a:grpFill/>
                <a:ln w="8809" cap="flat">
                  <a:noFill/>
                  <a:prstDash val="solid"/>
                  <a:miter/>
                </a:ln>
              </p:spPr>
              <p:txBody>
                <a:bodyPr rtlCol="0" anchor="ctr"/>
                <a:lstStyle/>
                <a:p>
                  <a:endParaRPr lang="en-US" sz="2400"/>
                </a:p>
              </p:txBody>
            </p:sp>
          </p:grpSp>
          <p:grpSp>
            <p:nvGrpSpPr>
              <p:cNvPr id="4705" name="Graphic 4229">
                <a:extLst>
                  <a:ext uri="{FF2B5EF4-FFF2-40B4-BE49-F238E27FC236}">
                    <a16:creationId xmlns:a16="http://schemas.microsoft.com/office/drawing/2014/main" id="{78B44860-C74F-4724-A5FC-669C318DC020}"/>
                  </a:ext>
                </a:extLst>
              </p:cNvPr>
              <p:cNvGrpSpPr/>
              <p:nvPr/>
            </p:nvGrpSpPr>
            <p:grpSpPr>
              <a:xfrm>
                <a:off x="7658760" y="1693379"/>
                <a:ext cx="686680" cy="367081"/>
                <a:chOff x="7658760" y="1693379"/>
                <a:chExt cx="686680" cy="367081"/>
              </a:xfrm>
              <a:grpFill/>
            </p:grpSpPr>
            <p:sp>
              <p:nvSpPr>
                <p:cNvPr id="4706" name="Freeform: Shape 4705">
                  <a:extLst>
                    <a:ext uri="{FF2B5EF4-FFF2-40B4-BE49-F238E27FC236}">
                      <a16:creationId xmlns:a16="http://schemas.microsoft.com/office/drawing/2014/main" id="{3E260AAA-295D-4A4F-8E7E-E5140EE8D71B}"/>
                    </a:ext>
                  </a:extLst>
                </p:cNvPr>
                <p:cNvSpPr/>
                <p:nvPr/>
              </p:nvSpPr>
              <p:spPr>
                <a:xfrm>
                  <a:off x="7669155" y="1698048"/>
                  <a:ext cx="669678" cy="357743"/>
                </a:xfrm>
                <a:custGeom>
                  <a:avLst/>
                  <a:gdLst>
                    <a:gd name="connsiteX0" fmla="*/ 667389 w 669678"/>
                    <a:gd name="connsiteY0" fmla="*/ 3788 h 357743"/>
                    <a:gd name="connsiteX1" fmla="*/ 3083 w 669678"/>
                    <a:gd name="connsiteY1" fmla="*/ 122008 h 357743"/>
                    <a:gd name="connsiteX2" fmla="*/ 3348 w 669678"/>
                    <a:gd name="connsiteY2" fmla="*/ 120158 h 357743"/>
                    <a:gd name="connsiteX3" fmla="*/ 457288 w 669678"/>
                    <a:gd name="connsiteY3" fmla="*/ 356775 h 357743"/>
                    <a:gd name="connsiteX4" fmla="*/ 456759 w 669678"/>
                    <a:gd name="connsiteY4" fmla="*/ 356951 h 357743"/>
                    <a:gd name="connsiteX5" fmla="*/ 667389 w 669678"/>
                    <a:gd name="connsiteY5" fmla="*/ 3788 h 357743"/>
                    <a:gd name="connsiteX6" fmla="*/ 669679 w 669678"/>
                    <a:gd name="connsiteY6" fmla="*/ 0 h 357743"/>
                    <a:gd name="connsiteX7" fmla="*/ 457552 w 669678"/>
                    <a:gd name="connsiteY7" fmla="*/ 357391 h 357743"/>
                    <a:gd name="connsiteX8" fmla="*/ 457376 w 669678"/>
                    <a:gd name="connsiteY8" fmla="*/ 357744 h 357743"/>
                    <a:gd name="connsiteX9" fmla="*/ 457024 w 669678"/>
                    <a:gd name="connsiteY9" fmla="*/ 357567 h 357743"/>
                    <a:gd name="connsiteX10" fmla="*/ 2554 w 669678"/>
                    <a:gd name="connsiteY10" fmla="*/ 121920 h 357743"/>
                    <a:gd name="connsiteX11" fmla="*/ 0 w 669678"/>
                    <a:gd name="connsiteY11" fmla="*/ 120599 h 357743"/>
                    <a:gd name="connsiteX12" fmla="*/ 2819 w 669678"/>
                    <a:gd name="connsiteY12" fmla="*/ 120070 h 357743"/>
                    <a:gd name="connsiteX13" fmla="*/ 669679 w 669678"/>
                    <a:gd name="connsiteY13" fmla="*/ 0 h 35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9678" h="357743">
                      <a:moveTo>
                        <a:pt x="667389" y="3788"/>
                      </a:moveTo>
                      <a:lnTo>
                        <a:pt x="3083" y="122008"/>
                      </a:lnTo>
                      <a:lnTo>
                        <a:pt x="3348" y="120158"/>
                      </a:lnTo>
                      <a:lnTo>
                        <a:pt x="457288" y="356775"/>
                      </a:lnTo>
                      <a:lnTo>
                        <a:pt x="456759" y="356951"/>
                      </a:lnTo>
                      <a:lnTo>
                        <a:pt x="667389" y="3788"/>
                      </a:lnTo>
                      <a:close/>
                      <a:moveTo>
                        <a:pt x="669679" y="0"/>
                      </a:moveTo>
                      <a:lnTo>
                        <a:pt x="457552" y="357391"/>
                      </a:lnTo>
                      <a:lnTo>
                        <a:pt x="457376" y="357744"/>
                      </a:lnTo>
                      <a:lnTo>
                        <a:pt x="457024" y="357567"/>
                      </a:lnTo>
                      <a:lnTo>
                        <a:pt x="2554" y="121920"/>
                      </a:lnTo>
                      <a:lnTo>
                        <a:pt x="0" y="120599"/>
                      </a:lnTo>
                      <a:lnTo>
                        <a:pt x="2819" y="120070"/>
                      </a:lnTo>
                      <a:lnTo>
                        <a:pt x="669679" y="0"/>
                      </a:lnTo>
                      <a:close/>
                    </a:path>
                  </a:pathLst>
                </a:custGeom>
                <a:grpFill/>
                <a:ln w="8809" cap="flat">
                  <a:noFill/>
                  <a:prstDash val="solid"/>
                  <a:miter/>
                </a:ln>
              </p:spPr>
              <p:txBody>
                <a:bodyPr rtlCol="0" anchor="ctr"/>
                <a:lstStyle/>
                <a:p>
                  <a:endParaRPr lang="en-US" sz="2400"/>
                </a:p>
              </p:txBody>
            </p:sp>
            <p:sp>
              <p:nvSpPr>
                <p:cNvPr id="4707" name="Freeform: Shape 4706">
                  <a:extLst>
                    <a:ext uri="{FF2B5EF4-FFF2-40B4-BE49-F238E27FC236}">
                      <a16:creationId xmlns:a16="http://schemas.microsoft.com/office/drawing/2014/main" id="{6D74D51D-2244-4F81-B216-0A6C63E97EFC}"/>
                    </a:ext>
                  </a:extLst>
                </p:cNvPr>
                <p:cNvSpPr/>
                <p:nvPr/>
              </p:nvSpPr>
              <p:spPr>
                <a:xfrm>
                  <a:off x="7658760" y="1693379"/>
                  <a:ext cx="686680" cy="367081"/>
                </a:xfrm>
                <a:custGeom>
                  <a:avLst/>
                  <a:gdLst>
                    <a:gd name="connsiteX0" fmla="*/ 460459 w 686680"/>
                    <a:gd name="connsiteY0" fmla="*/ 367082 h 367081"/>
                    <a:gd name="connsiteX1" fmla="*/ 462397 w 686680"/>
                    <a:gd name="connsiteY1" fmla="*/ 363470 h 367081"/>
                    <a:gd name="connsiteX2" fmla="*/ 12597 w 686680"/>
                    <a:gd name="connsiteY2" fmla="*/ 130289 h 367081"/>
                    <a:gd name="connsiteX3" fmla="*/ 9425 w 686680"/>
                    <a:gd name="connsiteY3" fmla="*/ 130817 h 367081"/>
                    <a:gd name="connsiteX4" fmla="*/ 9778 w 686680"/>
                    <a:gd name="connsiteY4" fmla="*/ 128791 h 367081"/>
                    <a:gd name="connsiteX5" fmla="*/ 0 w 686680"/>
                    <a:gd name="connsiteY5" fmla="*/ 123682 h 367081"/>
                    <a:gd name="connsiteX6" fmla="*/ 10835 w 686680"/>
                    <a:gd name="connsiteY6" fmla="*/ 121744 h 367081"/>
                    <a:gd name="connsiteX7" fmla="*/ 11187 w 686680"/>
                    <a:gd name="connsiteY7" fmla="*/ 119718 h 367081"/>
                    <a:gd name="connsiteX8" fmla="*/ 14006 w 686680"/>
                    <a:gd name="connsiteY8" fmla="*/ 121215 h 367081"/>
                    <a:gd name="connsiteX9" fmla="*/ 686681 w 686680"/>
                    <a:gd name="connsiteY9" fmla="*/ 0 h 367081"/>
                    <a:gd name="connsiteX10" fmla="*/ 684391 w 686680"/>
                    <a:gd name="connsiteY10" fmla="*/ 3876 h 367081"/>
                    <a:gd name="connsiteX11" fmla="*/ 684391 w 686680"/>
                    <a:gd name="connsiteY11" fmla="*/ 3876 h 367081"/>
                    <a:gd name="connsiteX12" fmla="*/ 681395 w 686680"/>
                    <a:gd name="connsiteY12" fmla="*/ 8897 h 367081"/>
                    <a:gd name="connsiteX13" fmla="*/ 472792 w 686680"/>
                    <a:gd name="connsiteY13" fmla="*/ 360386 h 367081"/>
                    <a:gd name="connsiteX14" fmla="*/ 476668 w 686680"/>
                    <a:gd name="connsiteY14" fmla="*/ 362413 h 367081"/>
                    <a:gd name="connsiteX15" fmla="*/ 470502 w 686680"/>
                    <a:gd name="connsiteY15" fmla="*/ 364174 h 367081"/>
                    <a:gd name="connsiteX16" fmla="*/ 469093 w 686680"/>
                    <a:gd name="connsiteY16" fmla="*/ 366553 h 367081"/>
                    <a:gd name="connsiteX17" fmla="*/ 466097 w 686680"/>
                    <a:gd name="connsiteY17" fmla="*/ 365496 h 367081"/>
                    <a:gd name="connsiteX18" fmla="*/ 460459 w 686680"/>
                    <a:gd name="connsiteY18" fmla="*/ 367082 h 367081"/>
                    <a:gd name="connsiteX19" fmla="*/ 26692 w 686680"/>
                    <a:gd name="connsiteY19" fmla="*/ 127822 h 367081"/>
                    <a:gd name="connsiteX20" fmla="*/ 466185 w 686680"/>
                    <a:gd name="connsiteY20" fmla="*/ 356863 h 367081"/>
                    <a:gd name="connsiteX21" fmla="*/ 671177 w 686680"/>
                    <a:gd name="connsiteY21" fmla="*/ 13126 h 367081"/>
                    <a:gd name="connsiteX22" fmla="*/ 26692 w 686680"/>
                    <a:gd name="connsiteY22" fmla="*/ 127822 h 36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6680" h="367081">
                      <a:moveTo>
                        <a:pt x="460459" y="367082"/>
                      </a:moveTo>
                      <a:lnTo>
                        <a:pt x="462397" y="363470"/>
                      </a:lnTo>
                      <a:lnTo>
                        <a:pt x="12597" y="130289"/>
                      </a:lnTo>
                      <a:lnTo>
                        <a:pt x="9425" y="130817"/>
                      </a:lnTo>
                      <a:lnTo>
                        <a:pt x="9778" y="128791"/>
                      </a:lnTo>
                      <a:lnTo>
                        <a:pt x="0" y="123682"/>
                      </a:lnTo>
                      <a:lnTo>
                        <a:pt x="10835" y="121744"/>
                      </a:lnTo>
                      <a:lnTo>
                        <a:pt x="11187" y="119718"/>
                      </a:lnTo>
                      <a:lnTo>
                        <a:pt x="14006" y="121215"/>
                      </a:lnTo>
                      <a:lnTo>
                        <a:pt x="686681" y="0"/>
                      </a:lnTo>
                      <a:lnTo>
                        <a:pt x="684391" y="3876"/>
                      </a:lnTo>
                      <a:lnTo>
                        <a:pt x="684391" y="3876"/>
                      </a:lnTo>
                      <a:lnTo>
                        <a:pt x="681395" y="8897"/>
                      </a:lnTo>
                      <a:lnTo>
                        <a:pt x="472792" y="360386"/>
                      </a:lnTo>
                      <a:lnTo>
                        <a:pt x="476668" y="362413"/>
                      </a:lnTo>
                      <a:lnTo>
                        <a:pt x="470502" y="364174"/>
                      </a:lnTo>
                      <a:lnTo>
                        <a:pt x="469093" y="366553"/>
                      </a:lnTo>
                      <a:lnTo>
                        <a:pt x="466097" y="365496"/>
                      </a:lnTo>
                      <a:lnTo>
                        <a:pt x="460459" y="367082"/>
                      </a:lnTo>
                      <a:close/>
                      <a:moveTo>
                        <a:pt x="26692" y="127822"/>
                      </a:moveTo>
                      <a:lnTo>
                        <a:pt x="466185" y="356863"/>
                      </a:lnTo>
                      <a:lnTo>
                        <a:pt x="671177" y="13126"/>
                      </a:lnTo>
                      <a:lnTo>
                        <a:pt x="26692" y="127822"/>
                      </a:lnTo>
                      <a:close/>
                    </a:path>
                  </a:pathLst>
                </a:custGeom>
                <a:grpFill/>
                <a:ln w="8809" cap="flat">
                  <a:noFill/>
                  <a:prstDash val="solid"/>
                  <a:miter/>
                </a:ln>
              </p:spPr>
              <p:txBody>
                <a:bodyPr rtlCol="0" anchor="ctr"/>
                <a:lstStyle/>
                <a:p>
                  <a:endParaRPr lang="en-US" sz="2400"/>
                </a:p>
              </p:txBody>
            </p:sp>
          </p:grpSp>
          <p:grpSp>
            <p:nvGrpSpPr>
              <p:cNvPr id="4708" name="Graphic 4229">
                <a:extLst>
                  <a:ext uri="{FF2B5EF4-FFF2-40B4-BE49-F238E27FC236}">
                    <a16:creationId xmlns:a16="http://schemas.microsoft.com/office/drawing/2014/main" id="{78B44860-C74F-4724-A5FC-669C318DC020}"/>
                  </a:ext>
                </a:extLst>
              </p:cNvPr>
              <p:cNvGrpSpPr/>
              <p:nvPr/>
            </p:nvGrpSpPr>
            <p:grpSpPr>
              <a:xfrm>
                <a:off x="745967" y="2658521"/>
                <a:ext cx="686680" cy="367081"/>
                <a:chOff x="745967" y="2658521"/>
                <a:chExt cx="686680" cy="367081"/>
              </a:xfrm>
              <a:grpFill/>
            </p:grpSpPr>
            <p:sp>
              <p:nvSpPr>
                <p:cNvPr id="4709" name="Freeform: Shape 4708">
                  <a:extLst>
                    <a:ext uri="{FF2B5EF4-FFF2-40B4-BE49-F238E27FC236}">
                      <a16:creationId xmlns:a16="http://schemas.microsoft.com/office/drawing/2014/main" id="{F630FBB8-202B-4AF2-8C98-4977C4B00F7E}"/>
                    </a:ext>
                  </a:extLst>
                </p:cNvPr>
                <p:cNvSpPr/>
                <p:nvPr/>
              </p:nvSpPr>
              <p:spPr>
                <a:xfrm>
                  <a:off x="756362" y="2663101"/>
                  <a:ext cx="669679" cy="357743"/>
                </a:xfrm>
                <a:custGeom>
                  <a:avLst/>
                  <a:gdLst>
                    <a:gd name="connsiteX0" fmla="*/ 667389 w 669679"/>
                    <a:gd name="connsiteY0" fmla="*/ 3876 h 357743"/>
                    <a:gd name="connsiteX1" fmla="*/ 3083 w 669679"/>
                    <a:gd name="connsiteY1" fmla="*/ 122096 h 357743"/>
                    <a:gd name="connsiteX2" fmla="*/ 3347 w 669679"/>
                    <a:gd name="connsiteY2" fmla="*/ 120246 h 357743"/>
                    <a:gd name="connsiteX3" fmla="*/ 457288 w 669679"/>
                    <a:gd name="connsiteY3" fmla="*/ 356863 h 357743"/>
                    <a:gd name="connsiteX4" fmla="*/ 456671 w 669679"/>
                    <a:gd name="connsiteY4" fmla="*/ 357039 h 357743"/>
                    <a:gd name="connsiteX5" fmla="*/ 667389 w 669679"/>
                    <a:gd name="connsiteY5" fmla="*/ 3876 h 357743"/>
                    <a:gd name="connsiteX6" fmla="*/ 669679 w 669679"/>
                    <a:gd name="connsiteY6" fmla="*/ 0 h 357743"/>
                    <a:gd name="connsiteX7" fmla="*/ 457552 w 669679"/>
                    <a:gd name="connsiteY7" fmla="*/ 357391 h 357743"/>
                    <a:gd name="connsiteX8" fmla="*/ 457376 w 669679"/>
                    <a:gd name="connsiteY8" fmla="*/ 357744 h 357743"/>
                    <a:gd name="connsiteX9" fmla="*/ 457024 w 669679"/>
                    <a:gd name="connsiteY9" fmla="*/ 357567 h 357743"/>
                    <a:gd name="connsiteX10" fmla="*/ 2555 w 669679"/>
                    <a:gd name="connsiteY10" fmla="*/ 121920 h 357743"/>
                    <a:gd name="connsiteX11" fmla="*/ 0 w 669679"/>
                    <a:gd name="connsiteY11" fmla="*/ 120599 h 357743"/>
                    <a:gd name="connsiteX12" fmla="*/ 2819 w 669679"/>
                    <a:gd name="connsiteY12" fmla="*/ 120070 h 357743"/>
                    <a:gd name="connsiteX13" fmla="*/ 669679 w 669679"/>
                    <a:gd name="connsiteY13" fmla="*/ 0 h 35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9679" h="357743">
                      <a:moveTo>
                        <a:pt x="667389" y="3876"/>
                      </a:moveTo>
                      <a:lnTo>
                        <a:pt x="3083" y="122096"/>
                      </a:lnTo>
                      <a:lnTo>
                        <a:pt x="3347" y="120246"/>
                      </a:lnTo>
                      <a:lnTo>
                        <a:pt x="457288" y="356863"/>
                      </a:lnTo>
                      <a:lnTo>
                        <a:pt x="456671" y="357039"/>
                      </a:lnTo>
                      <a:lnTo>
                        <a:pt x="667389" y="3876"/>
                      </a:lnTo>
                      <a:close/>
                      <a:moveTo>
                        <a:pt x="669679" y="0"/>
                      </a:moveTo>
                      <a:lnTo>
                        <a:pt x="457552" y="357391"/>
                      </a:lnTo>
                      <a:lnTo>
                        <a:pt x="457376" y="357744"/>
                      </a:lnTo>
                      <a:lnTo>
                        <a:pt x="457024" y="357567"/>
                      </a:lnTo>
                      <a:lnTo>
                        <a:pt x="2555" y="121920"/>
                      </a:lnTo>
                      <a:lnTo>
                        <a:pt x="0" y="120599"/>
                      </a:lnTo>
                      <a:lnTo>
                        <a:pt x="2819" y="120070"/>
                      </a:lnTo>
                      <a:lnTo>
                        <a:pt x="669679" y="0"/>
                      </a:lnTo>
                      <a:close/>
                    </a:path>
                  </a:pathLst>
                </a:custGeom>
                <a:grpFill/>
                <a:ln w="8809" cap="flat">
                  <a:noFill/>
                  <a:prstDash val="solid"/>
                  <a:miter/>
                </a:ln>
              </p:spPr>
              <p:txBody>
                <a:bodyPr rtlCol="0" anchor="ctr"/>
                <a:lstStyle/>
                <a:p>
                  <a:endParaRPr lang="en-US" sz="2400"/>
                </a:p>
              </p:txBody>
            </p:sp>
            <p:sp>
              <p:nvSpPr>
                <p:cNvPr id="4710" name="Freeform: Shape 4709">
                  <a:extLst>
                    <a:ext uri="{FF2B5EF4-FFF2-40B4-BE49-F238E27FC236}">
                      <a16:creationId xmlns:a16="http://schemas.microsoft.com/office/drawing/2014/main" id="{57D5490F-039F-4C32-8055-1C46E3BA11B7}"/>
                    </a:ext>
                  </a:extLst>
                </p:cNvPr>
                <p:cNvSpPr/>
                <p:nvPr/>
              </p:nvSpPr>
              <p:spPr>
                <a:xfrm>
                  <a:off x="745967" y="2658521"/>
                  <a:ext cx="686680" cy="367081"/>
                </a:xfrm>
                <a:custGeom>
                  <a:avLst/>
                  <a:gdLst>
                    <a:gd name="connsiteX0" fmla="*/ 460459 w 686680"/>
                    <a:gd name="connsiteY0" fmla="*/ 367081 h 367081"/>
                    <a:gd name="connsiteX1" fmla="*/ 462397 w 686680"/>
                    <a:gd name="connsiteY1" fmla="*/ 363469 h 367081"/>
                    <a:gd name="connsiteX2" fmla="*/ 12597 w 686680"/>
                    <a:gd name="connsiteY2" fmla="*/ 130289 h 367081"/>
                    <a:gd name="connsiteX3" fmla="*/ 9426 w 686680"/>
                    <a:gd name="connsiteY3" fmla="*/ 130817 h 367081"/>
                    <a:gd name="connsiteX4" fmla="*/ 9778 w 686680"/>
                    <a:gd name="connsiteY4" fmla="*/ 128791 h 367081"/>
                    <a:gd name="connsiteX5" fmla="*/ 0 w 686680"/>
                    <a:gd name="connsiteY5" fmla="*/ 123682 h 367081"/>
                    <a:gd name="connsiteX6" fmla="*/ 10835 w 686680"/>
                    <a:gd name="connsiteY6" fmla="*/ 121744 h 367081"/>
                    <a:gd name="connsiteX7" fmla="*/ 11188 w 686680"/>
                    <a:gd name="connsiteY7" fmla="*/ 119718 h 367081"/>
                    <a:gd name="connsiteX8" fmla="*/ 14007 w 686680"/>
                    <a:gd name="connsiteY8" fmla="*/ 121215 h 367081"/>
                    <a:gd name="connsiteX9" fmla="*/ 686681 w 686680"/>
                    <a:gd name="connsiteY9" fmla="*/ 0 h 367081"/>
                    <a:gd name="connsiteX10" fmla="*/ 684391 w 686680"/>
                    <a:gd name="connsiteY10" fmla="*/ 3876 h 367081"/>
                    <a:gd name="connsiteX11" fmla="*/ 684391 w 686680"/>
                    <a:gd name="connsiteY11" fmla="*/ 3876 h 367081"/>
                    <a:gd name="connsiteX12" fmla="*/ 681395 w 686680"/>
                    <a:gd name="connsiteY12" fmla="*/ 8897 h 367081"/>
                    <a:gd name="connsiteX13" fmla="*/ 472792 w 686680"/>
                    <a:gd name="connsiteY13" fmla="*/ 360386 h 367081"/>
                    <a:gd name="connsiteX14" fmla="*/ 476668 w 686680"/>
                    <a:gd name="connsiteY14" fmla="*/ 362412 h 367081"/>
                    <a:gd name="connsiteX15" fmla="*/ 470502 w 686680"/>
                    <a:gd name="connsiteY15" fmla="*/ 364174 h 367081"/>
                    <a:gd name="connsiteX16" fmla="*/ 469092 w 686680"/>
                    <a:gd name="connsiteY16" fmla="*/ 366553 h 367081"/>
                    <a:gd name="connsiteX17" fmla="*/ 466097 w 686680"/>
                    <a:gd name="connsiteY17" fmla="*/ 365496 h 367081"/>
                    <a:gd name="connsiteX18" fmla="*/ 460459 w 686680"/>
                    <a:gd name="connsiteY18" fmla="*/ 367081 h 367081"/>
                    <a:gd name="connsiteX19" fmla="*/ 26692 w 686680"/>
                    <a:gd name="connsiteY19" fmla="*/ 127734 h 367081"/>
                    <a:gd name="connsiteX20" fmla="*/ 466186 w 686680"/>
                    <a:gd name="connsiteY20" fmla="*/ 356775 h 367081"/>
                    <a:gd name="connsiteX21" fmla="*/ 671177 w 686680"/>
                    <a:gd name="connsiteY21" fmla="*/ 13038 h 367081"/>
                    <a:gd name="connsiteX22" fmla="*/ 26692 w 686680"/>
                    <a:gd name="connsiteY22" fmla="*/ 127734 h 36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6680" h="367081">
                      <a:moveTo>
                        <a:pt x="460459" y="367081"/>
                      </a:moveTo>
                      <a:lnTo>
                        <a:pt x="462397" y="363469"/>
                      </a:lnTo>
                      <a:lnTo>
                        <a:pt x="12597" y="130289"/>
                      </a:lnTo>
                      <a:lnTo>
                        <a:pt x="9426" y="130817"/>
                      </a:lnTo>
                      <a:lnTo>
                        <a:pt x="9778" y="128791"/>
                      </a:lnTo>
                      <a:lnTo>
                        <a:pt x="0" y="123682"/>
                      </a:lnTo>
                      <a:lnTo>
                        <a:pt x="10835" y="121744"/>
                      </a:lnTo>
                      <a:lnTo>
                        <a:pt x="11188" y="119718"/>
                      </a:lnTo>
                      <a:lnTo>
                        <a:pt x="14007" y="121215"/>
                      </a:lnTo>
                      <a:lnTo>
                        <a:pt x="686681" y="0"/>
                      </a:lnTo>
                      <a:lnTo>
                        <a:pt x="684391" y="3876"/>
                      </a:lnTo>
                      <a:lnTo>
                        <a:pt x="684391" y="3876"/>
                      </a:lnTo>
                      <a:lnTo>
                        <a:pt x="681395" y="8897"/>
                      </a:lnTo>
                      <a:lnTo>
                        <a:pt x="472792" y="360386"/>
                      </a:lnTo>
                      <a:lnTo>
                        <a:pt x="476668" y="362412"/>
                      </a:lnTo>
                      <a:lnTo>
                        <a:pt x="470502" y="364174"/>
                      </a:lnTo>
                      <a:lnTo>
                        <a:pt x="469092" y="366553"/>
                      </a:lnTo>
                      <a:lnTo>
                        <a:pt x="466097" y="365496"/>
                      </a:lnTo>
                      <a:lnTo>
                        <a:pt x="460459" y="367081"/>
                      </a:lnTo>
                      <a:close/>
                      <a:moveTo>
                        <a:pt x="26692" y="127734"/>
                      </a:moveTo>
                      <a:lnTo>
                        <a:pt x="466186" y="356775"/>
                      </a:lnTo>
                      <a:lnTo>
                        <a:pt x="671177" y="13038"/>
                      </a:lnTo>
                      <a:lnTo>
                        <a:pt x="26692" y="127734"/>
                      </a:lnTo>
                      <a:close/>
                    </a:path>
                  </a:pathLst>
                </a:custGeom>
                <a:grpFill/>
                <a:ln w="8809" cap="flat">
                  <a:noFill/>
                  <a:prstDash val="solid"/>
                  <a:miter/>
                </a:ln>
              </p:spPr>
              <p:txBody>
                <a:bodyPr rtlCol="0" anchor="ctr"/>
                <a:lstStyle/>
                <a:p>
                  <a:endParaRPr lang="en-US" sz="2400"/>
                </a:p>
              </p:txBody>
            </p:sp>
          </p:grpSp>
          <p:grpSp>
            <p:nvGrpSpPr>
              <p:cNvPr id="4711" name="Graphic 4229">
                <a:extLst>
                  <a:ext uri="{FF2B5EF4-FFF2-40B4-BE49-F238E27FC236}">
                    <a16:creationId xmlns:a16="http://schemas.microsoft.com/office/drawing/2014/main" id="{78B44860-C74F-4724-A5FC-669C318DC020}"/>
                  </a:ext>
                </a:extLst>
              </p:cNvPr>
              <p:cNvGrpSpPr/>
              <p:nvPr/>
            </p:nvGrpSpPr>
            <p:grpSpPr>
              <a:xfrm>
                <a:off x="8438731" y="2525853"/>
                <a:ext cx="686681" cy="367081"/>
                <a:chOff x="8438731" y="2525853"/>
                <a:chExt cx="686681" cy="367081"/>
              </a:xfrm>
              <a:grpFill/>
            </p:grpSpPr>
            <p:sp>
              <p:nvSpPr>
                <p:cNvPr id="4712" name="Freeform: Shape 4711">
                  <a:extLst>
                    <a:ext uri="{FF2B5EF4-FFF2-40B4-BE49-F238E27FC236}">
                      <a16:creationId xmlns:a16="http://schemas.microsoft.com/office/drawing/2014/main" id="{193E7C4D-35B1-4D12-ABE9-50A4D4244C68}"/>
                    </a:ext>
                  </a:extLst>
                </p:cNvPr>
                <p:cNvSpPr/>
                <p:nvPr/>
              </p:nvSpPr>
              <p:spPr>
                <a:xfrm>
                  <a:off x="8449126" y="2530522"/>
                  <a:ext cx="669679" cy="357743"/>
                </a:xfrm>
                <a:custGeom>
                  <a:avLst/>
                  <a:gdLst>
                    <a:gd name="connsiteX0" fmla="*/ 667389 w 669679"/>
                    <a:gd name="connsiteY0" fmla="*/ 3876 h 357743"/>
                    <a:gd name="connsiteX1" fmla="*/ 3083 w 669679"/>
                    <a:gd name="connsiteY1" fmla="*/ 122096 h 357743"/>
                    <a:gd name="connsiteX2" fmla="*/ 3348 w 669679"/>
                    <a:gd name="connsiteY2" fmla="*/ 120246 h 357743"/>
                    <a:gd name="connsiteX3" fmla="*/ 457288 w 669679"/>
                    <a:gd name="connsiteY3" fmla="*/ 356863 h 357743"/>
                    <a:gd name="connsiteX4" fmla="*/ 456759 w 669679"/>
                    <a:gd name="connsiteY4" fmla="*/ 357039 h 357743"/>
                    <a:gd name="connsiteX5" fmla="*/ 667389 w 669679"/>
                    <a:gd name="connsiteY5" fmla="*/ 3876 h 357743"/>
                    <a:gd name="connsiteX6" fmla="*/ 669679 w 669679"/>
                    <a:gd name="connsiteY6" fmla="*/ 0 h 357743"/>
                    <a:gd name="connsiteX7" fmla="*/ 457552 w 669679"/>
                    <a:gd name="connsiteY7" fmla="*/ 357391 h 357743"/>
                    <a:gd name="connsiteX8" fmla="*/ 457376 w 669679"/>
                    <a:gd name="connsiteY8" fmla="*/ 357744 h 357743"/>
                    <a:gd name="connsiteX9" fmla="*/ 457024 w 669679"/>
                    <a:gd name="connsiteY9" fmla="*/ 357567 h 357743"/>
                    <a:gd name="connsiteX10" fmla="*/ 2554 w 669679"/>
                    <a:gd name="connsiteY10" fmla="*/ 121920 h 357743"/>
                    <a:gd name="connsiteX11" fmla="*/ 0 w 669679"/>
                    <a:gd name="connsiteY11" fmla="*/ 120599 h 357743"/>
                    <a:gd name="connsiteX12" fmla="*/ 2819 w 669679"/>
                    <a:gd name="connsiteY12" fmla="*/ 120070 h 357743"/>
                    <a:gd name="connsiteX13" fmla="*/ 669679 w 669679"/>
                    <a:gd name="connsiteY13" fmla="*/ 0 h 35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9679" h="357743">
                      <a:moveTo>
                        <a:pt x="667389" y="3876"/>
                      </a:moveTo>
                      <a:lnTo>
                        <a:pt x="3083" y="122096"/>
                      </a:lnTo>
                      <a:lnTo>
                        <a:pt x="3348" y="120246"/>
                      </a:lnTo>
                      <a:lnTo>
                        <a:pt x="457288" y="356863"/>
                      </a:lnTo>
                      <a:lnTo>
                        <a:pt x="456759" y="357039"/>
                      </a:lnTo>
                      <a:lnTo>
                        <a:pt x="667389" y="3876"/>
                      </a:lnTo>
                      <a:close/>
                      <a:moveTo>
                        <a:pt x="669679" y="0"/>
                      </a:moveTo>
                      <a:lnTo>
                        <a:pt x="457552" y="357391"/>
                      </a:lnTo>
                      <a:lnTo>
                        <a:pt x="457376" y="357744"/>
                      </a:lnTo>
                      <a:lnTo>
                        <a:pt x="457024" y="357567"/>
                      </a:lnTo>
                      <a:lnTo>
                        <a:pt x="2554" y="121920"/>
                      </a:lnTo>
                      <a:lnTo>
                        <a:pt x="0" y="120599"/>
                      </a:lnTo>
                      <a:lnTo>
                        <a:pt x="2819" y="120070"/>
                      </a:lnTo>
                      <a:lnTo>
                        <a:pt x="669679" y="0"/>
                      </a:lnTo>
                      <a:close/>
                    </a:path>
                  </a:pathLst>
                </a:custGeom>
                <a:grpFill/>
                <a:ln w="8809" cap="flat">
                  <a:noFill/>
                  <a:prstDash val="solid"/>
                  <a:miter/>
                </a:ln>
              </p:spPr>
              <p:txBody>
                <a:bodyPr rtlCol="0" anchor="ctr"/>
                <a:lstStyle/>
                <a:p>
                  <a:endParaRPr lang="en-US" sz="2400"/>
                </a:p>
              </p:txBody>
            </p:sp>
            <p:sp>
              <p:nvSpPr>
                <p:cNvPr id="4713" name="Freeform: Shape 4712">
                  <a:extLst>
                    <a:ext uri="{FF2B5EF4-FFF2-40B4-BE49-F238E27FC236}">
                      <a16:creationId xmlns:a16="http://schemas.microsoft.com/office/drawing/2014/main" id="{B1F804F7-34D5-4BAE-A40B-C5286A990574}"/>
                    </a:ext>
                  </a:extLst>
                </p:cNvPr>
                <p:cNvSpPr/>
                <p:nvPr/>
              </p:nvSpPr>
              <p:spPr>
                <a:xfrm>
                  <a:off x="8438731" y="2525853"/>
                  <a:ext cx="686681" cy="367081"/>
                </a:xfrm>
                <a:custGeom>
                  <a:avLst/>
                  <a:gdLst>
                    <a:gd name="connsiteX0" fmla="*/ 460460 w 686681"/>
                    <a:gd name="connsiteY0" fmla="*/ 367081 h 367081"/>
                    <a:gd name="connsiteX1" fmla="*/ 462397 w 686681"/>
                    <a:gd name="connsiteY1" fmla="*/ 363470 h 367081"/>
                    <a:gd name="connsiteX2" fmla="*/ 12597 w 686681"/>
                    <a:gd name="connsiteY2" fmla="*/ 130289 h 367081"/>
                    <a:gd name="connsiteX3" fmla="*/ 9426 w 686681"/>
                    <a:gd name="connsiteY3" fmla="*/ 130818 h 367081"/>
                    <a:gd name="connsiteX4" fmla="*/ 9778 w 686681"/>
                    <a:gd name="connsiteY4" fmla="*/ 128791 h 367081"/>
                    <a:gd name="connsiteX5" fmla="*/ 0 w 686681"/>
                    <a:gd name="connsiteY5" fmla="*/ 123682 h 367081"/>
                    <a:gd name="connsiteX6" fmla="*/ 10835 w 686681"/>
                    <a:gd name="connsiteY6" fmla="*/ 121744 h 367081"/>
                    <a:gd name="connsiteX7" fmla="*/ 11188 w 686681"/>
                    <a:gd name="connsiteY7" fmla="*/ 119718 h 367081"/>
                    <a:gd name="connsiteX8" fmla="*/ 14007 w 686681"/>
                    <a:gd name="connsiteY8" fmla="*/ 121215 h 367081"/>
                    <a:gd name="connsiteX9" fmla="*/ 686681 w 686681"/>
                    <a:gd name="connsiteY9" fmla="*/ 0 h 367081"/>
                    <a:gd name="connsiteX10" fmla="*/ 684391 w 686681"/>
                    <a:gd name="connsiteY10" fmla="*/ 3876 h 367081"/>
                    <a:gd name="connsiteX11" fmla="*/ 684391 w 686681"/>
                    <a:gd name="connsiteY11" fmla="*/ 3876 h 367081"/>
                    <a:gd name="connsiteX12" fmla="*/ 681396 w 686681"/>
                    <a:gd name="connsiteY12" fmla="*/ 8897 h 367081"/>
                    <a:gd name="connsiteX13" fmla="*/ 472792 w 686681"/>
                    <a:gd name="connsiteY13" fmla="*/ 360387 h 367081"/>
                    <a:gd name="connsiteX14" fmla="*/ 476668 w 686681"/>
                    <a:gd name="connsiteY14" fmla="*/ 362413 h 367081"/>
                    <a:gd name="connsiteX15" fmla="*/ 470502 w 686681"/>
                    <a:gd name="connsiteY15" fmla="*/ 364174 h 367081"/>
                    <a:gd name="connsiteX16" fmla="*/ 469093 w 686681"/>
                    <a:gd name="connsiteY16" fmla="*/ 366553 h 367081"/>
                    <a:gd name="connsiteX17" fmla="*/ 466097 w 686681"/>
                    <a:gd name="connsiteY17" fmla="*/ 365496 h 367081"/>
                    <a:gd name="connsiteX18" fmla="*/ 460460 w 686681"/>
                    <a:gd name="connsiteY18" fmla="*/ 367081 h 367081"/>
                    <a:gd name="connsiteX19" fmla="*/ 26692 w 686681"/>
                    <a:gd name="connsiteY19" fmla="*/ 127822 h 367081"/>
                    <a:gd name="connsiteX20" fmla="*/ 466185 w 686681"/>
                    <a:gd name="connsiteY20" fmla="*/ 356863 h 367081"/>
                    <a:gd name="connsiteX21" fmla="*/ 671177 w 686681"/>
                    <a:gd name="connsiteY21" fmla="*/ 13126 h 367081"/>
                    <a:gd name="connsiteX22" fmla="*/ 26692 w 686681"/>
                    <a:gd name="connsiteY22" fmla="*/ 127822 h 36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6681" h="367081">
                      <a:moveTo>
                        <a:pt x="460460" y="367081"/>
                      </a:moveTo>
                      <a:lnTo>
                        <a:pt x="462397" y="363470"/>
                      </a:lnTo>
                      <a:lnTo>
                        <a:pt x="12597" y="130289"/>
                      </a:lnTo>
                      <a:lnTo>
                        <a:pt x="9426" y="130818"/>
                      </a:lnTo>
                      <a:lnTo>
                        <a:pt x="9778" y="128791"/>
                      </a:lnTo>
                      <a:lnTo>
                        <a:pt x="0" y="123682"/>
                      </a:lnTo>
                      <a:lnTo>
                        <a:pt x="10835" y="121744"/>
                      </a:lnTo>
                      <a:lnTo>
                        <a:pt x="11188" y="119718"/>
                      </a:lnTo>
                      <a:lnTo>
                        <a:pt x="14007" y="121215"/>
                      </a:lnTo>
                      <a:lnTo>
                        <a:pt x="686681" y="0"/>
                      </a:lnTo>
                      <a:lnTo>
                        <a:pt x="684391" y="3876"/>
                      </a:lnTo>
                      <a:lnTo>
                        <a:pt x="684391" y="3876"/>
                      </a:lnTo>
                      <a:lnTo>
                        <a:pt x="681396" y="8897"/>
                      </a:lnTo>
                      <a:lnTo>
                        <a:pt x="472792" y="360387"/>
                      </a:lnTo>
                      <a:lnTo>
                        <a:pt x="476668" y="362413"/>
                      </a:lnTo>
                      <a:lnTo>
                        <a:pt x="470502" y="364174"/>
                      </a:lnTo>
                      <a:lnTo>
                        <a:pt x="469093" y="366553"/>
                      </a:lnTo>
                      <a:lnTo>
                        <a:pt x="466097" y="365496"/>
                      </a:lnTo>
                      <a:lnTo>
                        <a:pt x="460460" y="367081"/>
                      </a:lnTo>
                      <a:close/>
                      <a:moveTo>
                        <a:pt x="26692" y="127822"/>
                      </a:moveTo>
                      <a:lnTo>
                        <a:pt x="466185" y="356863"/>
                      </a:lnTo>
                      <a:lnTo>
                        <a:pt x="671177" y="13126"/>
                      </a:lnTo>
                      <a:lnTo>
                        <a:pt x="26692" y="127822"/>
                      </a:lnTo>
                      <a:close/>
                    </a:path>
                  </a:pathLst>
                </a:custGeom>
                <a:grpFill/>
                <a:ln w="8809" cap="flat">
                  <a:noFill/>
                  <a:prstDash val="solid"/>
                  <a:miter/>
                </a:ln>
              </p:spPr>
              <p:txBody>
                <a:bodyPr rtlCol="0" anchor="ctr"/>
                <a:lstStyle/>
                <a:p>
                  <a:endParaRPr lang="en-US" sz="2400"/>
                </a:p>
              </p:txBody>
            </p:sp>
          </p:grpSp>
          <p:grpSp>
            <p:nvGrpSpPr>
              <p:cNvPr id="4714" name="Graphic 4229">
                <a:extLst>
                  <a:ext uri="{FF2B5EF4-FFF2-40B4-BE49-F238E27FC236}">
                    <a16:creationId xmlns:a16="http://schemas.microsoft.com/office/drawing/2014/main" id="{78B44860-C74F-4724-A5FC-669C318DC020}"/>
                  </a:ext>
                </a:extLst>
              </p:cNvPr>
              <p:cNvGrpSpPr/>
              <p:nvPr/>
            </p:nvGrpSpPr>
            <p:grpSpPr>
              <a:xfrm>
                <a:off x="7706947" y="878788"/>
                <a:ext cx="533399" cy="353779"/>
                <a:chOff x="7706947" y="878788"/>
                <a:chExt cx="533399" cy="353779"/>
              </a:xfrm>
              <a:grpFill/>
            </p:grpSpPr>
            <p:sp>
              <p:nvSpPr>
                <p:cNvPr id="4715" name="Freeform: Shape 4714">
                  <a:extLst>
                    <a:ext uri="{FF2B5EF4-FFF2-40B4-BE49-F238E27FC236}">
                      <a16:creationId xmlns:a16="http://schemas.microsoft.com/office/drawing/2014/main" id="{8DB77C79-6861-4341-B27A-7013695B7061}"/>
                    </a:ext>
                  </a:extLst>
                </p:cNvPr>
                <p:cNvSpPr/>
                <p:nvPr/>
              </p:nvSpPr>
              <p:spPr>
                <a:xfrm>
                  <a:off x="7715139" y="883104"/>
                  <a:ext cx="517102" cy="343120"/>
                </a:xfrm>
                <a:custGeom>
                  <a:avLst/>
                  <a:gdLst>
                    <a:gd name="connsiteX0" fmla="*/ 3876 w 517102"/>
                    <a:gd name="connsiteY0" fmla="*/ 165878 h 343120"/>
                    <a:gd name="connsiteX1" fmla="*/ 514901 w 517102"/>
                    <a:gd name="connsiteY1" fmla="*/ 340301 h 343120"/>
                    <a:gd name="connsiteX2" fmla="*/ 513755 w 517102"/>
                    <a:gd name="connsiteY2" fmla="*/ 341799 h 343120"/>
                    <a:gd name="connsiteX3" fmla="*/ 289384 w 517102"/>
                    <a:gd name="connsiteY3" fmla="*/ 793 h 343120"/>
                    <a:gd name="connsiteX4" fmla="*/ 290000 w 517102"/>
                    <a:gd name="connsiteY4" fmla="*/ 969 h 343120"/>
                    <a:gd name="connsiteX5" fmla="*/ 3876 w 517102"/>
                    <a:gd name="connsiteY5" fmla="*/ 165878 h 343120"/>
                    <a:gd name="connsiteX6" fmla="*/ 0 w 517102"/>
                    <a:gd name="connsiteY6" fmla="*/ 168081 h 343120"/>
                    <a:gd name="connsiteX7" fmla="*/ 289560 w 517102"/>
                    <a:gd name="connsiteY7" fmla="*/ 176 h 343120"/>
                    <a:gd name="connsiteX8" fmla="*/ 289913 w 517102"/>
                    <a:gd name="connsiteY8" fmla="*/ 0 h 343120"/>
                    <a:gd name="connsiteX9" fmla="*/ 290177 w 517102"/>
                    <a:gd name="connsiteY9" fmla="*/ 352 h 343120"/>
                    <a:gd name="connsiteX10" fmla="*/ 515517 w 517102"/>
                    <a:gd name="connsiteY10" fmla="*/ 340742 h 343120"/>
                    <a:gd name="connsiteX11" fmla="*/ 517103 w 517102"/>
                    <a:gd name="connsiteY11" fmla="*/ 343120 h 343120"/>
                    <a:gd name="connsiteX12" fmla="*/ 514372 w 517102"/>
                    <a:gd name="connsiteY12" fmla="*/ 342239 h 343120"/>
                    <a:gd name="connsiteX13" fmla="*/ 0 w 517102"/>
                    <a:gd name="connsiteY13" fmla="*/ 168081 h 343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7102" h="343120">
                      <a:moveTo>
                        <a:pt x="3876" y="165878"/>
                      </a:moveTo>
                      <a:lnTo>
                        <a:pt x="514901" y="340301"/>
                      </a:lnTo>
                      <a:lnTo>
                        <a:pt x="513755" y="341799"/>
                      </a:lnTo>
                      <a:lnTo>
                        <a:pt x="289384" y="793"/>
                      </a:lnTo>
                      <a:lnTo>
                        <a:pt x="290000" y="969"/>
                      </a:lnTo>
                      <a:lnTo>
                        <a:pt x="3876" y="165878"/>
                      </a:lnTo>
                      <a:close/>
                      <a:moveTo>
                        <a:pt x="0" y="168081"/>
                      </a:moveTo>
                      <a:lnTo>
                        <a:pt x="289560" y="176"/>
                      </a:lnTo>
                      <a:lnTo>
                        <a:pt x="289913" y="0"/>
                      </a:lnTo>
                      <a:lnTo>
                        <a:pt x="290177" y="352"/>
                      </a:lnTo>
                      <a:lnTo>
                        <a:pt x="515517" y="340742"/>
                      </a:lnTo>
                      <a:lnTo>
                        <a:pt x="517103" y="343120"/>
                      </a:lnTo>
                      <a:lnTo>
                        <a:pt x="514372" y="342239"/>
                      </a:lnTo>
                      <a:lnTo>
                        <a:pt x="0" y="168081"/>
                      </a:lnTo>
                      <a:close/>
                    </a:path>
                  </a:pathLst>
                </a:custGeom>
                <a:grpFill/>
                <a:ln w="8809" cap="flat">
                  <a:noFill/>
                  <a:prstDash val="solid"/>
                  <a:miter/>
                </a:ln>
              </p:spPr>
              <p:txBody>
                <a:bodyPr rtlCol="0" anchor="ctr"/>
                <a:lstStyle/>
                <a:p>
                  <a:endParaRPr lang="en-US" sz="2400"/>
                </a:p>
              </p:txBody>
            </p:sp>
            <p:sp>
              <p:nvSpPr>
                <p:cNvPr id="4716" name="Freeform: Shape 4715">
                  <a:extLst>
                    <a:ext uri="{FF2B5EF4-FFF2-40B4-BE49-F238E27FC236}">
                      <a16:creationId xmlns:a16="http://schemas.microsoft.com/office/drawing/2014/main" id="{31CD59B3-03A4-4E51-BD94-D1539FBE81CC}"/>
                    </a:ext>
                  </a:extLst>
                </p:cNvPr>
                <p:cNvSpPr/>
                <p:nvPr/>
              </p:nvSpPr>
              <p:spPr>
                <a:xfrm>
                  <a:off x="7706947" y="878788"/>
                  <a:ext cx="533399" cy="353779"/>
                </a:xfrm>
                <a:custGeom>
                  <a:avLst/>
                  <a:gdLst>
                    <a:gd name="connsiteX0" fmla="*/ 533400 w 533399"/>
                    <a:gd name="connsiteY0" fmla="*/ 353780 h 353779"/>
                    <a:gd name="connsiteX1" fmla="*/ 523005 w 533399"/>
                    <a:gd name="connsiteY1" fmla="*/ 350256 h 353779"/>
                    <a:gd name="connsiteX2" fmla="*/ 521684 w 533399"/>
                    <a:gd name="connsiteY2" fmla="*/ 351930 h 353779"/>
                    <a:gd name="connsiteX3" fmla="*/ 519922 w 533399"/>
                    <a:gd name="connsiteY3" fmla="*/ 349287 h 353779"/>
                    <a:gd name="connsiteX4" fmla="*/ 0 w 533399"/>
                    <a:gd name="connsiteY4" fmla="*/ 173278 h 353779"/>
                    <a:gd name="connsiteX5" fmla="*/ 3876 w 533399"/>
                    <a:gd name="connsiteY5" fmla="*/ 170988 h 353779"/>
                    <a:gd name="connsiteX6" fmla="*/ 3876 w 533399"/>
                    <a:gd name="connsiteY6" fmla="*/ 170988 h 353779"/>
                    <a:gd name="connsiteX7" fmla="*/ 8545 w 533399"/>
                    <a:gd name="connsiteY7" fmla="*/ 168345 h 353779"/>
                    <a:gd name="connsiteX8" fmla="*/ 292555 w 533399"/>
                    <a:gd name="connsiteY8" fmla="*/ 3700 h 353779"/>
                    <a:gd name="connsiteX9" fmla="*/ 290089 w 533399"/>
                    <a:gd name="connsiteY9" fmla="*/ 0 h 353779"/>
                    <a:gd name="connsiteX10" fmla="*/ 296431 w 533399"/>
                    <a:gd name="connsiteY10" fmla="*/ 1498 h 353779"/>
                    <a:gd name="connsiteX11" fmla="*/ 298898 w 533399"/>
                    <a:gd name="connsiteY11" fmla="*/ 88 h 353779"/>
                    <a:gd name="connsiteX12" fmla="*/ 301012 w 533399"/>
                    <a:gd name="connsiteY12" fmla="*/ 2555 h 353779"/>
                    <a:gd name="connsiteX13" fmla="*/ 306738 w 533399"/>
                    <a:gd name="connsiteY13" fmla="*/ 3876 h 353779"/>
                    <a:gd name="connsiteX14" fmla="*/ 303302 w 533399"/>
                    <a:gd name="connsiteY14" fmla="*/ 5990 h 353779"/>
                    <a:gd name="connsiteX15" fmla="*/ 525648 w 533399"/>
                    <a:gd name="connsiteY15" fmla="*/ 341887 h 353779"/>
                    <a:gd name="connsiteX16" fmla="*/ 528731 w 533399"/>
                    <a:gd name="connsiteY16" fmla="*/ 342944 h 353779"/>
                    <a:gd name="connsiteX17" fmla="*/ 527410 w 533399"/>
                    <a:gd name="connsiteY17" fmla="*/ 344618 h 353779"/>
                    <a:gd name="connsiteX18" fmla="*/ 533400 w 533399"/>
                    <a:gd name="connsiteY18" fmla="*/ 353780 h 353779"/>
                    <a:gd name="connsiteX19" fmla="*/ 20173 w 533399"/>
                    <a:gd name="connsiteY19" fmla="*/ 169402 h 353779"/>
                    <a:gd name="connsiteX20" fmla="*/ 512170 w 533399"/>
                    <a:gd name="connsiteY20" fmla="*/ 337394 h 353779"/>
                    <a:gd name="connsiteX21" fmla="*/ 296695 w 533399"/>
                    <a:gd name="connsiteY21" fmla="*/ 10043 h 353779"/>
                    <a:gd name="connsiteX22" fmla="*/ 20173 w 533399"/>
                    <a:gd name="connsiteY22" fmla="*/ 169402 h 35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3399" h="353779">
                      <a:moveTo>
                        <a:pt x="533400" y="353780"/>
                      </a:moveTo>
                      <a:lnTo>
                        <a:pt x="523005" y="350256"/>
                      </a:lnTo>
                      <a:lnTo>
                        <a:pt x="521684" y="351930"/>
                      </a:lnTo>
                      <a:lnTo>
                        <a:pt x="519922" y="349287"/>
                      </a:lnTo>
                      <a:lnTo>
                        <a:pt x="0" y="173278"/>
                      </a:lnTo>
                      <a:lnTo>
                        <a:pt x="3876" y="170988"/>
                      </a:lnTo>
                      <a:lnTo>
                        <a:pt x="3876" y="170988"/>
                      </a:lnTo>
                      <a:lnTo>
                        <a:pt x="8545" y="168345"/>
                      </a:lnTo>
                      <a:lnTo>
                        <a:pt x="292555" y="3700"/>
                      </a:lnTo>
                      <a:lnTo>
                        <a:pt x="290089" y="0"/>
                      </a:lnTo>
                      <a:lnTo>
                        <a:pt x="296431" y="1498"/>
                      </a:lnTo>
                      <a:lnTo>
                        <a:pt x="298898" y="88"/>
                      </a:lnTo>
                      <a:lnTo>
                        <a:pt x="301012" y="2555"/>
                      </a:lnTo>
                      <a:lnTo>
                        <a:pt x="306738" y="3876"/>
                      </a:lnTo>
                      <a:lnTo>
                        <a:pt x="303302" y="5990"/>
                      </a:lnTo>
                      <a:lnTo>
                        <a:pt x="525648" y="341887"/>
                      </a:lnTo>
                      <a:lnTo>
                        <a:pt x="528731" y="342944"/>
                      </a:lnTo>
                      <a:lnTo>
                        <a:pt x="527410" y="344618"/>
                      </a:lnTo>
                      <a:lnTo>
                        <a:pt x="533400" y="353780"/>
                      </a:lnTo>
                      <a:close/>
                      <a:moveTo>
                        <a:pt x="20173" y="169402"/>
                      </a:moveTo>
                      <a:lnTo>
                        <a:pt x="512170" y="337394"/>
                      </a:lnTo>
                      <a:lnTo>
                        <a:pt x="296695" y="10043"/>
                      </a:lnTo>
                      <a:lnTo>
                        <a:pt x="20173" y="169402"/>
                      </a:lnTo>
                      <a:close/>
                    </a:path>
                  </a:pathLst>
                </a:custGeom>
                <a:grpFill/>
                <a:ln w="8809" cap="flat">
                  <a:noFill/>
                  <a:prstDash val="solid"/>
                  <a:miter/>
                </a:ln>
              </p:spPr>
              <p:txBody>
                <a:bodyPr rtlCol="0" anchor="ctr"/>
                <a:lstStyle/>
                <a:p>
                  <a:endParaRPr lang="en-US" sz="2400"/>
                </a:p>
              </p:txBody>
            </p:sp>
          </p:grpSp>
          <p:grpSp>
            <p:nvGrpSpPr>
              <p:cNvPr id="4717" name="Graphic 4229">
                <a:extLst>
                  <a:ext uri="{FF2B5EF4-FFF2-40B4-BE49-F238E27FC236}">
                    <a16:creationId xmlns:a16="http://schemas.microsoft.com/office/drawing/2014/main" id="{78B44860-C74F-4724-A5FC-669C318DC020}"/>
                  </a:ext>
                </a:extLst>
              </p:cNvPr>
              <p:cNvGrpSpPr/>
              <p:nvPr/>
            </p:nvGrpSpPr>
            <p:grpSpPr>
              <a:xfrm>
                <a:off x="7974307" y="3126820"/>
                <a:ext cx="538685" cy="670471"/>
                <a:chOff x="7974307" y="3126820"/>
                <a:chExt cx="538685" cy="670471"/>
              </a:xfrm>
              <a:grpFill/>
            </p:grpSpPr>
            <p:sp>
              <p:nvSpPr>
                <p:cNvPr id="4718" name="Freeform: Shape 4717">
                  <a:extLst>
                    <a:ext uri="{FF2B5EF4-FFF2-40B4-BE49-F238E27FC236}">
                      <a16:creationId xmlns:a16="http://schemas.microsoft.com/office/drawing/2014/main" id="{0321D10B-E69E-405B-8EAC-9C2C12053509}"/>
                    </a:ext>
                  </a:extLst>
                </p:cNvPr>
                <p:cNvSpPr/>
                <p:nvPr/>
              </p:nvSpPr>
              <p:spPr>
                <a:xfrm>
                  <a:off x="7984878" y="3135013"/>
                  <a:ext cx="522741" cy="652501"/>
                </a:xfrm>
                <a:custGeom>
                  <a:avLst/>
                  <a:gdLst>
                    <a:gd name="connsiteX0" fmla="*/ 4052 w 522741"/>
                    <a:gd name="connsiteY0" fmla="*/ 646335 h 652501"/>
                    <a:gd name="connsiteX1" fmla="*/ 520891 w 522741"/>
                    <a:gd name="connsiteY1" fmla="*/ 358360 h 652501"/>
                    <a:gd name="connsiteX2" fmla="*/ 520362 w 522741"/>
                    <a:gd name="connsiteY2" fmla="*/ 359594 h 652501"/>
                    <a:gd name="connsiteX3" fmla="*/ 432975 w 522741"/>
                    <a:gd name="connsiteY3" fmla="*/ 1938 h 652501"/>
                    <a:gd name="connsiteX4" fmla="*/ 434296 w 522741"/>
                    <a:gd name="connsiteY4" fmla="*/ 2202 h 652501"/>
                    <a:gd name="connsiteX5" fmla="*/ 4052 w 522741"/>
                    <a:gd name="connsiteY5" fmla="*/ 646335 h 652501"/>
                    <a:gd name="connsiteX6" fmla="*/ 0 w 522741"/>
                    <a:gd name="connsiteY6" fmla="*/ 652501 h 652501"/>
                    <a:gd name="connsiteX7" fmla="*/ 433151 w 522741"/>
                    <a:gd name="connsiteY7" fmla="*/ 1410 h 652501"/>
                    <a:gd name="connsiteX8" fmla="*/ 434120 w 522741"/>
                    <a:gd name="connsiteY8" fmla="*/ 0 h 652501"/>
                    <a:gd name="connsiteX9" fmla="*/ 434560 w 522741"/>
                    <a:gd name="connsiteY9" fmla="*/ 1674 h 652501"/>
                    <a:gd name="connsiteX10" fmla="*/ 522565 w 522741"/>
                    <a:gd name="connsiteY10" fmla="*/ 359153 h 652501"/>
                    <a:gd name="connsiteX11" fmla="*/ 522741 w 522741"/>
                    <a:gd name="connsiteY11" fmla="*/ 359946 h 652501"/>
                    <a:gd name="connsiteX12" fmla="*/ 522036 w 522741"/>
                    <a:gd name="connsiteY12" fmla="*/ 360386 h 652501"/>
                    <a:gd name="connsiteX13" fmla="*/ 0 w 522741"/>
                    <a:gd name="connsiteY13" fmla="*/ 652501 h 65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2741" h="652501">
                      <a:moveTo>
                        <a:pt x="4052" y="646335"/>
                      </a:moveTo>
                      <a:lnTo>
                        <a:pt x="520891" y="358360"/>
                      </a:lnTo>
                      <a:lnTo>
                        <a:pt x="520362" y="359594"/>
                      </a:lnTo>
                      <a:lnTo>
                        <a:pt x="432975" y="1938"/>
                      </a:lnTo>
                      <a:lnTo>
                        <a:pt x="434296" y="2202"/>
                      </a:lnTo>
                      <a:lnTo>
                        <a:pt x="4052" y="646335"/>
                      </a:lnTo>
                      <a:close/>
                      <a:moveTo>
                        <a:pt x="0" y="652501"/>
                      </a:moveTo>
                      <a:lnTo>
                        <a:pt x="433151" y="1410"/>
                      </a:lnTo>
                      <a:lnTo>
                        <a:pt x="434120" y="0"/>
                      </a:lnTo>
                      <a:lnTo>
                        <a:pt x="434560" y="1674"/>
                      </a:lnTo>
                      <a:lnTo>
                        <a:pt x="522565" y="359153"/>
                      </a:lnTo>
                      <a:lnTo>
                        <a:pt x="522741" y="359946"/>
                      </a:lnTo>
                      <a:lnTo>
                        <a:pt x="522036" y="360386"/>
                      </a:lnTo>
                      <a:lnTo>
                        <a:pt x="0" y="652501"/>
                      </a:lnTo>
                      <a:close/>
                    </a:path>
                  </a:pathLst>
                </a:custGeom>
                <a:grpFill/>
                <a:ln w="8809" cap="flat">
                  <a:noFill/>
                  <a:prstDash val="solid"/>
                  <a:miter/>
                </a:ln>
              </p:spPr>
              <p:txBody>
                <a:bodyPr rtlCol="0" anchor="ctr"/>
                <a:lstStyle/>
                <a:p>
                  <a:endParaRPr lang="en-US" sz="2400"/>
                </a:p>
              </p:txBody>
            </p:sp>
            <p:sp>
              <p:nvSpPr>
                <p:cNvPr id="4719" name="Freeform: Shape 4718">
                  <a:extLst>
                    <a:ext uri="{FF2B5EF4-FFF2-40B4-BE49-F238E27FC236}">
                      <a16:creationId xmlns:a16="http://schemas.microsoft.com/office/drawing/2014/main" id="{FD8310CC-DAC2-46D7-B5F0-2237FF750C0A}"/>
                    </a:ext>
                  </a:extLst>
                </p:cNvPr>
                <p:cNvSpPr/>
                <p:nvPr/>
              </p:nvSpPr>
              <p:spPr>
                <a:xfrm>
                  <a:off x="7974307" y="3126820"/>
                  <a:ext cx="538685" cy="670471"/>
                </a:xfrm>
                <a:custGeom>
                  <a:avLst/>
                  <a:gdLst>
                    <a:gd name="connsiteX0" fmla="*/ 0 w 538685"/>
                    <a:gd name="connsiteY0" fmla="*/ 670472 h 670471"/>
                    <a:gd name="connsiteX1" fmla="*/ 4141 w 538685"/>
                    <a:gd name="connsiteY1" fmla="*/ 664306 h 670471"/>
                    <a:gd name="connsiteX2" fmla="*/ 4141 w 538685"/>
                    <a:gd name="connsiteY2" fmla="*/ 664306 h 670471"/>
                    <a:gd name="connsiteX3" fmla="*/ 10836 w 538685"/>
                    <a:gd name="connsiteY3" fmla="*/ 654263 h 670471"/>
                    <a:gd name="connsiteX4" fmla="*/ 439934 w 538685"/>
                    <a:gd name="connsiteY4" fmla="*/ 9250 h 670471"/>
                    <a:gd name="connsiteX5" fmla="*/ 439141 w 538685"/>
                    <a:gd name="connsiteY5" fmla="*/ 5990 h 670471"/>
                    <a:gd name="connsiteX6" fmla="*/ 441784 w 538685"/>
                    <a:gd name="connsiteY6" fmla="*/ 6431 h 670471"/>
                    <a:gd name="connsiteX7" fmla="*/ 446100 w 538685"/>
                    <a:gd name="connsiteY7" fmla="*/ 0 h 670471"/>
                    <a:gd name="connsiteX8" fmla="*/ 448039 w 538685"/>
                    <a:gd name="connsiteY8" fmla="*/ 7576 h 670471"/>
                    <a:gd name="connsiteX9" fmla="*/ 450681 w 538685"/>
                    <a:gd name="connsiteY9" fmla="*/ 8016 h 670471"/>
                    <a:gd name="connsiteX10" fmla="*/ 448831 w 538685"/>
                    <a:gd name="connsiteY10" fmla="*/ 10835 h 670471"/>
                    <a:gd name="connsiteX11" fmla="*/ 535074 w 538685"/>
                    <a:gd name="connsiteY11" fmla="*/ 360827 h 670471"/>
                    <a:gd name="connsiteX12" fmla="*/ 538686 w 538685"/>
                    <a:gd name="connsiteY12" fmla="*/ 358801 h 670471"/>
                    <a:gd name="connsiteX13" fmla="*/ 536043 w 538685"/>
                    <a:gd name="connsiteY13" fmla="*/ 364791 h 670471"/>
                    <a:gd name="connsiteX14" fmla="*/ 537277 w 538685"/>
                    <a:gd name="connsiteY14" fmla="*/ 369812 h 670471"/>
                    <a:gd name="connsiteX15" fmla="*/ 532784 w 538685"/>
                    <a:gd name="connsiteY15" fmla="*/ 372367 h 670471"/>
                    <a:gd name="connsiteX16" fmla="*/ 530141 w 538685"/>
                    <a:gd name="connsiteY16" fmla="*/ 378357 h 670471"/>
                    <a:gd name="connsiteX17" fmla="*/ 529172 w 538685"/>
                    <a:gd name="connsiteY17" fmla="*/ 374393 h 670471"/>
                    <a:gd name="connsiteX18" fmla="*/ 0 w 538685"/>
                    <a:gd name="connsiteY18" fmla="*/ 670472 h 670471"/>
                    <a:gd name="connsiteX19" fmla="*/ 442577 w 538685"/>
                    <a:gd name="connsiteY19" fmla="*/ 20085 h 670471"/>
                    <a:gd name="connsiteX20" fmla="*/ 25283 w 538685"/>
                    <a:gd name="connsiteY20" fmla="*/ 644749 h 670471"/>
                    <a:gd name="connsiteX21" fmla="*/ 526969 w 538685"/>
                    <a:gd name="connsiteY21" fmla="*/ 365231 h 670471"/>
                    <a:gd name="connsiteX22" fmla="*/ 442577 w 538685"/>
                    <a:gd name="connsiteY22" fmla="*/ 20085 h 670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685" h="670471">
                      <a:moveTo>
                        <a:pt x="0" y="670472"/>
                      </a:moveTo>
                      <a:lnTo>
                        <a:pt x="4141" y="664306"/>
                      </a:lnTo>
                      <a:lnTo>
                        <a:pt x="4141" y="664306"/>
                      </a:lnTo>
                      <a:lnTo>
                        <a:pt x="10836" y="654263"/>
                      </a:lnTo>
                      <a:lnTo>
                        <a:pt x="439934" y="9250"/>
                      </a:lnTo>
                      <a:lnTo>
                        <a:pt x="439141" y="5990"/>
                      </a:lnTo>
                      <a:lnTo>
                        <a:pt x="441784" y="6431"/>
                      </a:lnTo>
                      <a:lnTo>
                        <a:pt x="446100" y="0"/>
                      </a:lnTo>
                      <a:lnTo>
                        <a:pt x="448039" y="7576"/>
                      </a:lnTo>
                      <a:lnTo>
                        <a:pt x="450681" y="8016"/>
                      </a:lnTo>
                      <a:lnTo>
                        <a:pt x="448831" y="10835"/>
                      </a:lnTo>
                      <a:lnTo>
                        <a:pt x="535074" y="360827"/>
                      </a:lnTo>
                      <a:lnTo>
                        <a:pt x="538686" y="358801"/>
                      </a:lnTo>
                      <a:lnTo>
                        <a:pt x="536043" y="364791"/>
                      </a:lnTo>
                      <a:lnTo>
                        <a:pt x="537277" y="369812"/>
                      </a:lnTo>
                      <a:lnTo>
                        <a:pt x="532784" y="372367"/>
                      </a:lnTo>
                      <a:lnTo>
                        <a:pt x="530141" y="378357"/>
                      </a:lnTo>
                      <a:lnTo>
                        <a:pt x="529172" y="374393"/>
                      </a:lnTo>
                      <a:lnTo>
                        <a:pt x="0" y="670472"/>
                      </a:lnTo>
                      <a:close/>
                      <a:moveTo>
                        <a:pt x="442577" y="20085"/>
                      </a:moveTo>
                      <a:lnTo>
                        <a:pt x="25283" y="644749"/>
                      </a:lnTo>
                      <a:lnTo>
                        <a:pt x="526969" y="365231"/>
                      </a:lnTo>
                      <a:lnTo>
                        <a:pt x="442577" y="20085"/>
                      </a:lnTo>
                      <a:close/>
                    </a:path>
                  </a:pathLst>
                </a:custGeom>
                <a:grpFill/>
                <a:ln w="8809" cap="flat">
                  <a:noFill/>
                  <a:prstDash val="solid"/>
                  <a:miter/>
                </a:ln>
              </p:spPr>
              <p:txBody>
                <a:bodyPr rtlCol="0" anchor="ctr"/>
                <a:lstStyle/>
                <a:p>
                  <a:endParaRPr lang="en-US" sz="2400"/>
                </a:p>
              </p:txBody>
            </p:sp>
          </p:grpSp>
          <p:grpSp>
            <p:nvGrpSpPr>
              <p:cNvPr id="4720" name="Graphic 4229">
                <a:extLst>
                  <a:ext uri="{FF2B5EF4-FFF2-40B4-BE49-F238E27FC236}">
                    <a16:creationId xmlns:a16="http://schemas.microsoft.com/office/drawing/2014/main" id="{78B44860-C74F-4724-A5FC-669C318DC020}"/>
                  </a:ext>
                </a:extLst>
              </p:cNvPr>
              <p:cNvGrpSpPr/>
              <p:nvPr/>
            </p:nvGrpSpPr>
            <p:grpSpPr>
              <a:xfrm>
                <a:off x="6973489" y="1204114"/>
                <a:ext cx="484156" cy="486094"/>
                <a:chOff x="6973489" y="1204114"/>
                <a:chExt cx="484156" cy="486094"/>
              </a:xfrm>
              <a:grpFill/>
            </p:grpSpPr>
            <p:sp>
              <p:nvSpPr>
                <p:cNvPr id="4721" name="Freeform: Shape 4720">
                  <a:extLst>
                    <a:ext uri="{FF2B5EF4-FFF2-40B4-BE49-F238E27FC236}">
                      <a16:creationId xmlns:a16="http://schemas.microsoft.com/office/drawing/2014/main" id="{06CC5073-D3A8-4CEB-97E2-CFA1A77A34C7}"/>
                    </a:ext>
                  </a:extLst>
                </p:cNvPr>
                <p:cNvSpPr/>
                <p:nvPr/>
              </p:nvSpPr>
              <p:spPr>
                <a:xfrm>
                  <a:off x="6979920" y="1212130"/>
                  <a:ext cx="471206" cy="473056"/>
                </a:xfrm>
                <a:custGeom>
                  <a:avLst/>
                  <a:gdLst>
                    <a:gd name="connsiteX0" fmla="*/ 0 w 471206"/>
                    <a:gd name="connsiteY0" fmla="*/ 295198 h 473056"/>
                    <a:gd name="connsiteX1" fmla="*/ 2202 w 471206"/>
                    <a:gd name="connsiteY1" fmla="*/ 293788 h 473056"/>
                    <a:gd name="connsiteX2" fmla="*/ 463630 w 471206"/>
                    <a:gd name="connsiteY2" fmla="*/ 4757 h 473056"/>
                    <a:gd name="connsiteX3" fmla="*/ 471207 w 471206"/>
                    <a:gd name="connsiteY3" fmla="*/ 0 h 473056"/>
                    <a:gd name="connsiteX4" fmla="*/ 468211 w 471206"/>
                    <a:gd name="connsiteY4" fmla="*/ 8369 h 473056"/>
                    <a:gd name="connsiteX5" fmla="*/ 299778 w 471206"/>
                    <a:gd name="connsiteY5" fmla="*/ 471647 h 473056"/>
                    <a:gd name="connsiteX6" fmla="*/ 299250 w 471206"/>
                    <a:gd name="connsiteY6" fmla="*/ 473057 h 473056"/>
                    <a:gd name="connsiteX7" fmla="*/ 297928 w 471206"/>
                    <a:gd name="connsiteY7" fmla="*/ 472264 h 473056"/>
                    <a:gd name="connsiteX8" fmla="*/ 4933 w 471206"/>
                    <a:gd name="connsiteY8" fmla="*/ 298105 h 473056"/>
                    <a:gd name="connsiteX9" fmla="*/ 0 w 471206"/>
                    <a:gd name="connsiteY9" fmla="*/ 295198 h 473056"/>
                    <a:gd name="connsiteX10" fmla="*/ 9866 w 471206"/>
                    <a:gd name="connsiteY10" fmla="*/ 301012 h 473056"/>
                    <a:gd name="connsiteX11" fmla="*/ 299250 w 471206"/>
                    <a:gd name="connsiteY11" fmla="*/ 470238 h 473056"/>
                    <a:gd name="connsiteX12" fmla="*/ 297400 w 471206"/>
                    <a:gd name="connsiteY12" fmla="*/ 470854 h 473056"/>
                    <a:gd name="connsiteX13" fmla="*/ 462397 w 471206"/>
                    <a:gd name="connsiteY13" fmla="*/ 6343 h 473056"/>
                    <a:gd name="connsiteX14" fmla="*/ 466890 w 471206"/>
                    <a:gd name="connsiteY14" fmla="*/ 9954 h 473056"/>
                    <a:gd name="connsiteX15" fmla="*/ 9866 w 471206"/>
                    <a:gd name="connsiteY15" fmla="*/ 301012 h 47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1206" h="473056">
                      <a:moveTo>
                        <a:pt x="0" y="295198"/>
                      </a:moveTo>
                      <a:lnTo>
                        <a:pt x="2202" y="293788"/>
                      </a:lnTo>
                      <a:lnTo>
                        <a:pt x="463630" y="4757"/>
                      </a:lnTo>
                      <a:lnTo>
                        <a:pt x="471207" y="0"/>
                      </a:lnTo>
                      <a:lnTo>
                        <a:pt x="468211" y="8369"/>
                      </a:lnTo>
                      <a:lnTo>
                        <a:pt x="299778" y="471647"/>
                      </a:lnTo>
                      <a:lnTo>
                        <a:pt x="299250" y="473057"/>
                      </a:lnTo>
                      <a:lnTo>
                        <a:pt x="297928" y="472264"/>
                      </a:lnTo>
                      <a:lnTo>
                        <a:pt x="4933" y="298105"/>
                      </a:lnTo>
                      <a:lnTo>
                        <a:pt x="0" y="295198"/>
                      </a:lnTo>
                      <a:close/>
                      <a:moveTo>
                        <a:pt x="9866" y="301012"/>
                      </a:moveTo>
                      <a:lnTo>
                        <a:pt x="299250" y="470238"/>
                      </a:lnTo>
                      <a:lnTo>
                        <a:pt x="297400" y="470854"/>
                      </a:lnTo>
                      <a:lnTo>
                        <a:pt x="462397" y="6343"/>
                      </a:lnTo>
                      <a:lnTo>
                        <a:pt x="466890" y="9954"/>
                      </a:lnTo>
                      <a:lnTo>
                        <a:pt x="9866" y="301012"/>
                      </a:lnTo>
                      <a:close/>
                    </a:path>
                  </a:pathLst>
                </a:custGeom>
                <a:grpFill/>
                <a:ln w="8809" cap="flat">
                  <a:noFill/>
                  <a:prstDash val="solid"/>
                  <a:miter/>
                </a:ln>
              </p:spPr>
              <p:txBody>
                <a:bodyPr rtlCol="0" anchor="ctr"/>
                <a:lstStyle/>
                <a:p>
                  <a:endParaRPr lang="en-US" sz="2400"/>
                </a:p>
              </p:txBody>
            </p:sp>
            <p:sp>
              <p:nvSpPr>
                <p:cNvPr id="4722" name="Freeform: Shape 4721">
                  <a:extLst>
                    <a:ext uri="{FF2B5EF4-FFF2-40B4-BE49-F238E27FC236}">
                      <a16:creationId xmlns:a16="http://schemas.microsoft.com/office/drawing/2014/main" id="{C80A4B10-3A5F-4711-AD57-46EB090B5FE0}"/>
                    </a:ext>
                  </a:extLst>
                </p:cNvPr>
                <p:cNvSpPr/>
                <p:nvPr/>
              </p:nvSpPr>
              <p:spPr>
                <a:xfrm>
                  <a:off x="6973489" y="1204114"/>
                  <a:ext cx="484156" cy="486094"/>
                </a:xfrm>
                <a:custGeom>
                  <a:avLst/>
                  <a:gdLst>
                    <a:gd name="connsiteX0" fmla="*/ 307443 w 484156"/>
                    <a:gd name="connsiteY0" fmla="*/ 486094 h 486094"/>
                    <a:gd name="connsiteX1" fmla="*/ 302245 w 484156"/>
                    <a:gd name="connsiteY1" fmla="*/ 483011 h 486094"/>
                    <a:gd name="connsiteX2" fmla="*/ 298281 w 484156"/>
                    <a:gd name="connsiteY2" fmla="*/ 484509 h 486094"/>
                    <a:gd name="connsiteX3" fmla="*/ 299426 w 484156"/>
                    <a:gd name="connsiteY3" fmla="*/ 481337 h 486094"/>
                    <a:gd name="connsiteX4" fmla="*/ 0 w 484156"/>
                    <a:gd name="connsiteY4" fmla="*/ 303302 h 486094"/>
                    <a:gd name="connsiteX5" fmla="*/ 6871 w 484156"/>
                    <a:gd name="connsiteY5" fmla="*/ 298986 h 486094"/>
                    <a:gd name="connsiteX6" fmla="*/ 466450 w 484156"/>
                    <a:gd name="connsiteY6" fmla="*/ 11100 h 486094"/>
                    <a:gd name="connsiteX7" fmla="*/ 467243 w 484156"/>
                    <a:gd name="connsiteY7" fmla="*/ 8721 h 486094"/>
                    <a:gd name="connsiteX8" fmla="*/ 468564 w 484156"/>
                    <a:gd name="connsiteY8" fmla="*/ 9778 h 486094"/>
                    <a:gd name="connsiteX9" fmla="*/ 484157 w 484156"/>
                    <a:gd name="connsiteY9" fmla="*/ 0 h 486094"/>
                    <a:gd name="connsiteX10" fmla="*/ 477902 w 484156"/>
                    <a:gd name="connsiteY10" fmla="*/ 17266 h 486094"/>
                    <a:gd name="connsiteX11" fmla="*/ 479135 w 484156"/>
                    <a:gd name="connsiteY11" fmla="*/ 18235 h 486094"/>
                    <a:gd name="connsiteX12" fmla="*/ 477021 w 484156"/>
                    <a:gd name="connsiteY12" fmla="*/ 19557 h 486094"/>
                    <a:gd name="connsiteX13" fmla="*/ 310702 w 484156"/>
                    <a:gd name="connsiteY13" fmla="*/ 477109 h 486094"/>
                    <a:gd name="connsiteX14" fmla="*/ 313521 w 484156"/>
                    <a:gd name="connsiteY14" fmla="*/ 478783 h 486094"/>
                    <a:gd name="connsiteX15" fmla="*/ 309381 w 484156"/>
                    <a:gd name="connsiteY15" fmla="*/ 480721 h 486094"/>
                    <a:gd name="connsiteX16" fmla="*/ 307443 w 484156"/>
                    <a:gd name="connsiteY16" fmla="*/ 486094 h 486094"/>
                    <a:gd name="connsiteX17" fmla="*/ 22728 w 484156"/>
                    <a:gd name="connsiteY17" fmla="*/ 308852 h 486094"/>
                    <a:gd name="connsiteX18" fmla="*/ 302598 w 484156"/>
                    <a:gd name="connsiteY18" fmla="*/ 472440 h 486094"/>
                    <a:gd name="connsiteX19" fmla="*/ 459491 w 484156"/>
                    <a:gd name="connsiteY19" fmla="*/ 30832 h 486094"/>
                    <a:gd name="connsiteX20" fmla="*/ 22728 w 484156"/>
                    <a:gd name="connsiteY20" fmla="*/ 308852 h 486094"/>
                    <a:gd name="connsiteX21" fmla="*/ 12950 w 484156"/>
                    <a:gd name="connsiteY21" fmla="*/ 303126 h 486094"/>
                    <a:gd name="connsiteX22" fmla="*/ 16209 w 484156"/>
                    <a:gd name="connsiteY22" fmla="*/ 305064 h 486094"/>
                    <a:gd name="connsiteX23" fmla="*/ 400028 w 484156"/>
                    <a:gd name="connsiteY23" fmla="*/ 60696 h 486094"/>
                    <a:gd name="connsiteX24" fmla="*/ 12950 w 484156"/>
                    <a:gd name="connsiteY24" fmla="*/ 303126 h 48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84156" h="486094">
                      <a:moveTo>
                        <a:pt x="307443" y="486094"/>
                      </a:moveTo>
                      <a:lnTo>
                        <a:pt x="302245" y="483011"/>
                      </a:lnTo>
                      <a:lnTo>
                        <a:pt x="298281" y="484509"/>
                      </a:lnTo>
                      <a:lnTo>
                        <a:pt x="299426" y="481337"/>
                      </a:lnTo>
                      <a:lnTo>
                        <a:pt x="0" y="303302"/>
                      </a:lnTo>
                      <a:lnTo>
                        <a:pt x="6871" y="298986"/>
                      </a:lnTo>
                      <a:lnTo>
                        <a:pt x="466450" y="11100"/>
                      </a:lnTo>
                      <a:lnTo>
                        <a:pt x="467243" y="8721"/>
                      </a:lnTo>
                      <a:lnTo>
                        <a:pt x="468564" y="9778"/>
                      </a:lnTo>
                      <a:lnTo>
                        <a:pt x="484157" y="0"/>
                      </a:lnTo>
                      <a:lnTo>
                        <a:pt x="477902" y="17266"/>
                      </a:lnTo>
                      <a:lnTo>
                        <a:pt x="479135" y="18235"/>
                      </a:lnTo>
                      <a:lnTo>
                        <a:pt x="477021" y="19557"/>
                      </a:lnTo>
                      <a:lnTo>
                        <a:pt x="310702" y="477109"/>
                      </a:lnTo>
                      <a:lnTo>
                        <a:pt x="313521" y="478783"/>
                      </a:lnTo>
                      <a:lnTo>
                        <a:pt x="309381" y="480721"/>
                      </a:lnTo>
                      <a:lnTo>
                        <a:pt x="307443" y="486094"/>
                      </a:lnTo>
                      <a:close/>
                      <a:moveTo>
                        <a:pt x="22728" y="308852"/>
                      </a:moveTo>
                      <a:lnTo>
                        <a:pt x="302598" y="472440"/>
                      </a:lnTo>
                      <a:lnTo>
                        <a:pt x="459491" y="30832"/>
                      </a:lnTo>
                      <a:lnTo>
                        <a:pt x="22728" y="308852"/>
                      </a:lnTo>
                      <a:close/>
                      <a:moveTo>
                        <a:pt x="12950" y="303126"/>
                      </a:moveTo>
                      <a:lnTo>
                        <a:pt x="16209" y="305064"/>
                      </a:lnTo>
                      <a:lnTo>
                        <a:pt x="400028" y="60696"/>
                      </a:lnTo>
                      <a:lnTo>
                        <a:pt x="12950" y="303126"/>
                      </a:lnTo>
                      <a:close/>
                    </a:path>
                  </a:pathLst>
                </a:custGeom>
                <a:grpFill/>
                <a:ln w="8809" cap="flat">
                  <a:noFill/>
                  <a:prstDash val="solid"/>
                  <a:miter/>
                </a:ln>
              </p:spPr>
              <p:txBody>
                <a:bodyPr rtlCol="0" anchor="ctr"/>
                <a:lstStyle/>
                <a:p>
                  <a:endParaRPr lang="en-US" sz="2400"/>
                </a:p>
              </p:txBody>
            </p:sp>
          </p:grpSp>
          <p:grpSp>
            <p:nvGrpSpPr>
              <p:cNvPr id="4723" name="Graphic 4229">
                <a:extLst>
                  <a:ext uri="{FF2B5EF4-FFF2-40B4-BE49-F238E27FC236}">
                    <a16:creationId xmlns:a16="http://schemas.microsoft.com/office/drawing/2014/main" id="{78B44860-C74F-4724-A5FC-669C318DC020}"/>
                  </a:ext>
                </a:extLst>
              </p:cNvPr>
              <p:cNvGrpSpPr/>
              <p:nvPr/>
            </p:nvGrpSpPr>
            <p:grpSpPr>
              <a:xfrm>
                <a:off x="7516931" y="974633"/>
                <a:ext cx="627224" cy="522740"/>
                <a:chOff x="7516931" y="974633"/>
                <a:chExt cx="627224" cy="522740"/>
              </a:xfrm>
              <a:grpFill/>
            </p:grpSpPr>
            <p:sp>
              <p:nvSpPr>
                <p:cNvPr id="4724" name="Freeform: Shape 4723">
                  <a:extLst>
                    <a:ext uri="{FF2B5EF4-FFF2-40B4-BE49-F238E27FC236}">
                      <a16:creationId xmlns:a16="http://schemas.microsoft.com/office/drawing/2014/main" id="{4E2EB9DF-7CAC-4177-8A66-1DCC3C8BDF1A}"/>
                    </a:ext>
                  </a:extLst>
                </p:cNvPr>
                <p:cNvSpPr/>
                <p:nvPr/>
              </p:nvSpPr>
              <p:spPr>
                <a:xfrm>
                  <a:off x="7523714" y="979478"/>
                  <a:ext cx="617060" cy="514753"/>
                </a:xfrm>
                <a:custGeom>
                  <a:avLst/>
                  <a:gdLst>
                    <a:gd name="connsiteX0" fmla="*/ 313962 w 617060"/>
                    <a:gd name="connsiteY0" fmla="*/ 2907 h 514753"/>
                    <a:gd name="connsiteX1" fmla="*/ 3348 w 617060"/>
                    <a:gd name="connsiteY1" fmla="*/ 194773 h 514753"/>
                    <a:gd name="connsiteX2" fmla="*/ 3259 w 617060"/>
                    <a:gd name="connsiteY2" fmla="*/ 192482 h 514753"/>
                    <a:gd name="connsiteX3" fmla="*/ 287798 w 617060"/>
                    <a:gd name="connsiteY3" fmla="*/ 343385 h 514753"/>
                    <a:gd name="connsiteX4" fmla="*/ 573218 w 617060"/>
                    <a:gd name="connsiteY4" fmla="*/ 492525 h 514753"/>
                    <a:gd name="connsiteX5" fmla="*/ 609247 w 617060"/>
                    <a:gd name="connsiteY5" fmla="*/ 510320 h 514753"/>
                    <a:gd name="connsiteX6" fmla="*/ 613828 w 617060"/>
                    <a:gd name="connsiteY6" fmla="*/ 512346 h 514753"/>
                    <a:gd name="connsiteX7" fmla="*/ 616119 w 617060"/>
                    <a:gd name="connsiteY7" fmla="*/ 513227 h 514753"/>
                    <a:gd name="connsiteX8" fmla="*/ 616295 w 617060"/>
                    <a:gd name="connsiteY8" fmla="*/ 513315 h 514753"/>
                    <a:gd name="connsiteX9" fmla="*/ 615854 w 617060"/>
                    <a:gd name="connsiteY9" fmla="*/ 513667 h 514753"/>
                    <a:gd name="connsiteX10" fmla="*/ 615150 w 617060"/>
                    <a:gd name="connsiteY10" fmla="*/ 512610 h 514753"/>
                    <a:gd name="connsiteX11" fmla="*/ 609512 w 617060"/>
                    <a:gd name="connsiteY11" fmla="*/ 504242 h 514753"/>
                    <a:gd name="connsiteX12" fmla="*/ 598853 w 617060"/>
                    <a:gd name="connsiteY12" fmla="*/ 487063 h 514753"/>
                    <a:gd name="connsiteX13" fmla="*/ 557449 w 617060"/>
                    <a:gd name="connsiteY13" fmla="*/ 417999 h 514753"/>
                    <a:gd name="connsiteX14" fmla="*/ 475611 w 617060"/>
                    <a:gd name="connsiteY14" fmla="*/ 279253 h 514753"/>
                    <a:gd name="connsiteX15" fmla="*/ 313962 w 617060"/>
                    <a:gd name="connsiteY15" fmla="*/ 2907 h 514753"/>
                    <a:gd name="connsiteX16" fmla="*/ 312200 w 617060"/>
                    <a:gd name="connsiteY16" fmla="*/ 0 h 514753"/>
                    <a:gd name="connsiteX17" fmla="*/ 476052 w 617060"/>
                    <a:gd name="connsiteY17" fmla="*/ 279253 h 514753"/>
                    <a:gd name="connsiteX18" fmla="*/ 558154 w 617060"/>
                    <a:gd name="connsiteY18" fmla="*/ 417823 h 514753"/>
                    <a:gd name="connsiteX19" fmla="*/ 599734 w 617060"/>
                    <a:gd name="connsiteY19" fmla="*/ 486799 h 514753"/>
                    <a:gd name="connsiteX20" fmla="*/ 610393 w 617060"/>
                    <a:gd name="connsiteY20" fmla="*/ 503801 h 514753"/>
                    <a:gd name="connsiteX21" fmla="*/ 616031 w 617060"/>
                    <a:gd name="connsiteY21" fmla="*/ 512170 h 514753"/>
                    <a:gd name="connsiteX22" fmla="*/ 616736 w 617060"/>
                    <a:gd name="connsiteY22" fmla="*/ 513227 h 514753"/>
                    <a:gd name="connsiteX23" fmla="*/ 616824 w 617060"/>
                    <a:gd name="connsiteY23" fmla="*/ 514636 h 514753"/>
                    <a:gd name="connsiteX24" fmla="*/ 615766 w 617060"/>
                    <a:gd name="connsiteY24" fmla="*/ 514636 h 514753"/>
                    <a:gd name="connsiteX25" fmla="*/ 613300 w 617060"/>
                    <a:gd name="connsiteY25" fmla="*/ 513756 h 514753"/>
                    <a:gd name="connsiteX26" fmla="*/ 608719 w 617060"/>
                    <a:gd name="connsiteY26" fmla="*/ 511729 h 514753"/>
                    <a:gd name="connsiteX27" fmla="*/ 572601 w 617060"/>
                    <a:gd name="connsiteY27" fmla="*/ 493935 h 514753"/>
                    <a:gd name="connsiteX28" fmla="*/ 286829 w 617060"/>
                    <a:gd name="connsiteY28" fmla="*/ 345323 h 514753"/>
                    <a:gd name="connsiteX29" fmla="*/ 2026 w 617060"/>
                    <a:gd name="connsiteY29" fmla="*/ 194949 h 514753"/>
                    <a:gd name="connsiteX30" fmla="*/ 0 w 617060"/>
                    <a:gd name="connsiteY30" fmla="*/ 193892 h 514753"/>
                    <a:gd name="connsiteX31" fmla="*/ 1938 w 617060"/>
                    <a:gd name="connsiteY31" fmla="*/ 192658 h 514753"/>
                    <a:gd name="connsiteX32" fmla="*/ 312200 w 617060"/>
                    <a:gd name="connsiteY32" fmla="*/ 0 h 514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17060" h="514753">
                      <a:moveTo>
                        <a:pt x="313962" y="2907"/>
                      </a:moveTo>
                      <a:lnTo>
                        <a:pt x="3348" y="194773"/>
                      </a:lnTo>
                      <a:lnTo>
                        <a:pt x="3259" y="192482"/>
                      </a:lnTo>
                      <a:lnTo>
                        <a:pt x="287798" y="343385"/>
                      </a:lnTo>
                      <a:cubicBezTo>
                        <a:pt x="382762" y="393421"/>
                        <a:pt x="477637" y="443722"/>
                        <a:pt x="573218" y="492525"/>
                      </a:cubicBezTo>
                      <a:cubicBezTo>
                        <a:pt x="585198" y="498604"/>
                        <a:pt x="597179" y="504682"/>
                        <a:pt x="609247" y="510320"/>
                      </a:cubicBezTo>
                      <a:lnTo>
                        <a:pt x="613828" y="512346"/>
                      </a:lnTo>
                      <a:cubicBezTo>
                        <a:pt x="614621" y="512698"/>
                        <a:pt x="615414" y="512963"/>
                        <a:pt x="616119" y="513227"/>
                      </a:cubicBezTo>
                      <a:cubicBezTo>
                        <a:pt x="616295" y="513315"/>
                        <a:pt x="616559" y="513227"/>
                        <a:pt x="616295" y="513315"/>
                      </a:cubicBezTo>
                      <a:cubicBezTo>
                        <a:pt x="615854" y="514636"/>
                        <a:pt x="616119" y="513667"/>
                        <a:pt x="615854" y="513667"/>
                      </a:cubicBezTo>
                      <a:lnTo>
                        <a:pt x="615150" y="512610"/>
                      </a:lnTo>
                      <a:cubicBezTo>
                        <a:pt x="613300" y="509791"/>
                        <a:pt x="611274" y="507149"/>
                        <a:pt x="609512" y="504242"/>
                      </a:cubicBezTo>
                      <a:lnTo>
                        <a:pt x="598853" y="487063"/>
                      </a:lnTo>
                      <a:lnTo>
                        <a:pt x="557449" y="417999"/>
                      </a:lnTo>
                      <a:lnTo>
                        <a:pt x="475611" y="279253"/>
                      </a:lnTo>
                      <a:lnTo>
                        <a:pt x="313962" y="2907"/>
                      </a:lnTo>
                      <a:close/>
                      <a:moveTo>
                        <a:pt x="312200" y="0"/>
                      </a:moveTo>
                      <a:lnTo>
                        <a:pt x="476052" y="279253"/>
                      </a:lnTo>
                      <a:lnTo>
                        <a:pt x="558154" y="417823"/>
                      </a:lnTo>
                      <a:lnTo>
                        <a:pt x="599734" y="486799"/>
                      </a:lnTo>
                      <a:lnTo>
                        <a:pt x="610393" y="503801"/>
                      </a:lnTo>
                      <a:cubicBezTo>
                        <a:pt x="612155" y="506620"/>
                        <a:pt x="614181" y="509351"/>
                        <a:pt x="616031" y="512170"/>
                      </a:cubicBezTo>
                      <a:lnTo>
                        <a:pt x="616736" y="513227"/>
                      </a:lnTo>
                      <a:cubicBezTo>
                        <a:pt x="616647" y="513579"/>
                        <a:pt x="617440" y="512963"/>
                        <a:pt x="616824" y="514636"/>
                      </a:cubicBezTo>
                      <a:cubicBezTo>
                        <a:pt x="616119" y="514901"/>
                        <a:pt x="615943" y="514636"/>
                        <a:pt x="615766" y="514636"/>
                      </a:cubicBezTo>
                      <a:cubicBezTo>
                        <a:pt x="614885" y="514372"/>
                        <a:pt x="614093" y="514108"/>
                        <a:pt x="613300" y="513756"/>
                      </a:cubicBezTo>
                      <a:lnTo>
                        <a:pt x="608719" y="511729"/>
                      </a:lnTo>
                      <a:cubicBezTo>
                        <a:pt x="596562" y="506091"/>
                        <a:pt x="584582" y="500013"/>
                        <a:pt x="572601" y="493935"/>
                      </a:cubicBezTo>
                      <a:cubicBezTo>
                        <a:pt x="476933" y="445308"/>
                        <a:pt x="381881" y="395183"/>
                        <a:pt x="286829" y="345323"/>
                      </a:cubicBezTo>
                      <a:lnTo>
                        <a:pt x="2026" y="194949"/>
                      </a:lnTo>
                      <a:lnTo>
                        <a:pt x="0" y="193892"/>
                      </a:lnTo>
                      <a:lnTo>
                        <a:pt x="1938" y="192658"/>
                      </a:lnTo>
                      <a:lnTo>
                        <a:pt x="312200" y="0"/>
                      </a:lnTo>
                      <a:close/>
                    </a:path>
                  </a:pathLst>
                </a:custGeom>
                <a:grpFill/>
                <a:ln w="8809" cap="flat">
                  <a:noFill/>
                  <a:prstDash val="solid"/>
                  <a:miter/>
                </a:ln>
              </p:spPr>
              <p:txBody>
                <a:bodyPr rtlCol="0" anchor="ctr"/>
                <a:lstStyle/>
                <a:p>
                  <a:endParaRPr lang="en-US" sz="2400"/>
                </a:p>
              </p:txBody>
            </p:sp>
            <p:sp>
              <p:nvSpPr>
                <p:cNvPr id="4725" name="Freeform: Shape 4724">
                  <a:extLst>
                    <a:ext uri="{FF2B5EF4-FFF2-40B4-BE49-F238E27FC236}">
                      <a16:creationId xmlns:a16="http://schemas.microsoft.com/office/drawing/2014/main" id="{37D90B1A-3086-445A-951D-B1C31C4DF12C}"/>
                    </a:ext>
                  </a:extLst>
                </p:cNvPr>
                <p:cNvSpPr/>
                <p:nvPr/>
              </p:nvSpPr>
              <p:spPr>
                <a:xfrm>
                  <a:off x="7516931" y="974633"/>
                  <a:ext cx="627224" cy="522740"/>
                </a:xfrm>
                <a:custGeom>
                  <a:avLst/>
                  <a:gdLst>
                    <a:gd name="connsiteX0" fmla="*/ 623079 w 627224"/>
                    <a:gd name="connsiteY0" fmla="*/ 522741 h 522740"/>
                    <a:gd name="connsiteX1" fmla="*/ 621669 w 627224"/>
                    <a:gd name="connsiteY1" fmla="*/ 522477 h 522740"/>
                    <a:gd name="connsiteX2" fmla="*/ 620171 w 627224"/>
                    <a:gd name="connsiteY2" fmla="*/ 521948 h 522740"/>
                    <a:gd name="connsiteX3" fmla="*/ 619731 w 627224"/>
                    <a:gd name="connsiteY3" fmla="*/ 521772 h 522740"/>
                    <a:gd name="connsiteX4" fmla="*/ 618850 w 627224"/>
                    <a:gd name="connsiteY4" fmla="*/ 521420 h 522740"/>
                    <a:gd name="connsiteX5" fmla="*/ 614181 w 627224"/>
                    <a:gd name="connsiteY5" fmla="*/ 519305 h 522740"/>
                    <a:gd name="connsiteX6" fmla="*/ 581322 w 627224"/>
                    <a:gd name="connsiteY6" fmla="*/ 503184 h 522740"/>
                    <a:gd name="connsiteX7" fmla="*/ 577887 w 627224"/>
                    <a:gd name="connsiteY7" fmla="*/ 501422 h 522740"/>
                    <a:gd name="connsiteX8" fmla="*/ 325326 w 627224"/>
                    <a:gd name="connsiteY8" fmla="*/ 370253 h 522740"/>
                    <a:gd name="connsiteX9" fmla="*/ 292027 w 627224"/>
                    <a:gd name="connsiteY9" fmla="*/ 352810 h 522740"/>
                    <a:gd name="connsiteX10" fmla="*/ 9602 w 627224"/>
                    <a:gd name="connsiteY10" fmla="*/ 203670 h 522740"/>
                    <a:gd name="connsiteX11" fmla="*/ 6960 w 627224"/>
                    <a:gd name="connsiteY11" fmla="*/ 205344 h 522740"/>
                    <a:gd name="connsiteX12" fmla="*/ 6871 w 627224"/>
                    <a:gd name="connsiteY12" fmla="*/ 202260 h 522740"/>
                    <a:gd name="connsiteX13" fmla="*/ 0 w 627224"/>
                    <a:gd name="connsiteY13" fmla="*/ 198649 h 522740"/>
                    <a:gd name="connsiteX14" fmla="*/ 6607 w 627224"/>
                    <a:gd name="connsiteY14" fmla="*/ 194596 h 522740"/>
                    <a:gd name="connsiteX15" fmla="*/ 6519 w 627224"/>
                    <a:gd name="connsiteY15" fmla="*/ 191513 h 522740"/>
                    <a:gd name="connsiteX16" fmla="*/ 9250 w 627224"/>
                    <a:gd name="connsiteY16" fmla="*/ 193011 h 522740"/>
                    <a:gd name="connsiteX17" fmla="*/ 320217 w 627224"/>
                    <a:gd name="connsiteY17" fmla="*/ 0 h 522740"/>
                    <a:gd name="connsiteX18" fmla="*/ 485830 w 627224"/>
                    <a:gd name="connsiteY18" fmla="*/ 282160 h 522740"/>
                    <a:gd name="connsiteX19" fmla="*/ 567933 w 627224"/>
                    <a:gd name="connsiteY19" fmla="*/ 420642 h 522740"/>
                    <a:gd name="connsiteX20" fmla="*/ 620083 w 627224"/>
                    <a:gd name="connsiteY20" fmla="*/ 506532 h 522740"/>
                    <a:gd name="connsiteX21" fmla="*/ 623607 w 627224"/>
                    <a:gd name="connsiteY21" fmla="*/ 511817 h 522740"/>
                    <a:gd name="connsiteX22" fmla="*/ 625721 w 627224"/>
                    <a:gd name="connsiteY22" fmla="*/ 514901 h 522740"/>
                    <a:gd name="connsiteX23" fmla="*/ 626426 w 627224"/>
                    <a:gd name="connsiteY23" fmla="*/ 514989 h 522740"/>
                    <a:gd name="connsiteX24" fmla="*/ 626866 w 627224"/>
                    <a:gd name="connsiteY24" fmla="*/ 516574 h 522740"/>
                    <a:gd name="connsiteX25" fmla="*/ 626866 w 627224"/>
                    <a:gd name="connsiteY25" fmla="*/ 516663 h 522740"/>
                    <a:gd name="connsiteX26" fmla="*/ 627219 w 627224"/>
                    <a:gd name="connsiteY26" fmla="*/ 517103 h 522740"/>
                    <a:gd name="connsiteX27" fmla="*/ 627130 w 627224"/>
                    <a:gd name="connsiteY27" fmla="*/ 517367 h 522740"/>
                    <a:gd name="connsiteX28" fmla="*/ 626778 w 627224"/>
                    <a:gd name="connsiteY28" fmla="*/ 520186 h 522740"/>
                    <a:gd name="connsiteX29" fmla="*/ 626778 w 627224"/>
                    <a:gd name="connsiteY29" fmla="*/ 520274 h 522740"/>
                    <a:gd name="connsiteX30" fmla="*/ 626778 w 627224"/>
                    <a:gd name="connsiteY30" fmla="*/ 520362 h 522740"/>
                    <a:gd name="connsiteX31" fmla="*/ 626250 w 627224"/>
                    <a:gd name="connsiteY31" fmla="*/ 521860 h 522740"/>
                    <a:gd name="connsiteX32" fmla="*/ 624752 w 627224"/>
                    <a:gd name="connsiteY32" fmla="*/ 522389 h 522740"/>
                    <a:gd name="connsiteX33" fmla="*/ 623079 w 627224"/>
                    <a:gd name="connsiteY33" fmla="*/ 522741 h 522740"/>
                    <a:gd name="connsiteX34" fmla="*/ 18764 w 627224"/>
                    <a:gd name="connsiteY34" fmla="*/ 198208 h 522740"/>
                    <a:gd name="connsiteX35" fmla="*/ 328409 w 627224"/>
                    <a:gd name="connsiteY35" fmla="*/ 362413 h 522740"/>
                    <a:gd name="connsiteX36" fmla="*/ 581410 w 627224"/>
                    <a:gd name="connsiteY36" fmla="*/ 494463 h 522740"/>
                    <a:gd name="connsiteX37" fmla="*/ 584406 w 627224"/>
                    <a:gd name="connsiteY37" fmla="*/ 495961 h 522740"/>
                    <a:gd name="connsiteX38" fmla="*/ 612596 w 627224"/>
                    <a:gd name="connsiteY38" fmla="*/ 509967 h 522740"/>
                    <a:gd name="connsiteX39" fmla="*/ 602641 w 627224"/>
                    <a:gd name="connsiteY39" fmla="*/ 493935 h 522740"/>
                    <a:gd name="connsiteX40" fmla="*/ 561149 w 627224"/>
                    <a:gd name="connsiteY40" fmla="*/ 424870 h 522740"/>
                    <a:gd name="connsiteX41" fmla="*/ 479312 w 627224"/>
                    <a:gd name="connsiteY41" fmla="*/ 286124 h 522740"/>
                    <a:gd name="connsiteX42" fmla="*/ 319423 w 627224"/>
                    <a:gd name="connsiteY42" fmla="*/ 12421 h 522740"/>
                    <a:gd name="connsiteX43" fmla="*/ 18764 w 627224"/>
                    <a:gd name="connsiteY43" fmla="*/ 198208 h 522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27224" h="522740">
                      <a:moveTo>
                        <a:pt x="623079" y="522741"/>
                      </a:moveTo>
                      <a:cubicBezTo>
                        <a:pt x="622462" y="522741"/>
                        <a:pt x="622021" y="522653"/>
                        <a:pt x="621669" y="522477"/>
                      </a:cubicBezTo>
                      <a:cubicBezTo>
                        <a:pt x="621140" y="522300"/>
                        <a:pt x="620612" y="522124"/>
                        <a:pt x="620171" y="521948"/>
                      </a:cubicBezTo>
                      <a:lnTo>
                        <a:pt x="619731" y="521772"/>
                      </a:lnTo>
                      <a:cubicBezTo>
                        <a:pt x="619466" y="521684"/>
                        <a:pt x="619114" y="521508"/>
                        <a:pt x="618850" y="521420"/>
                      </a:cubicBezTo>
                      <a:lnTo>
                        <a:pt x="614181" y="519305"/>
                      </a:lnTo>
                      <a:cubicBezTo>
                        <a:pt x="603081" y="514108"/>
                        <a:pt x="592246" y="508646"/>
                        <a:pt x="581322" y="503184"/>
                      </a:cubicBezTo>
                      <a:lnTo>
                        <a:pt x="577887" y="501422"/>
                      </a:lnTo>
                      <a:cubicBezTo>
                        <a:pt x="493318" y="458433"/>
                        <a:pt x="407868" y="413594"/>
                        <a:pt x="325326" y="370253"/>
                      </a:cubicBezTo>
                      <a:lnTo>
                        <a:pt x="292027" y="352810"/>
                      </a:lnTo>
                      <a:lnTo>
                        <a:pt x="9602" y="203670"/>
                      </a:lnTo>
                      <a:lnTo>
                        <a:pt x="6960" y="205344"/>
                      </a:lnTo>
                      <a:lnTo>
                        <a:pt x="6871" y="202260"/>
                      </a:lnTo>
                      <a:lnTo>
                        <a:pt x="0" y="198649"/>
                      </a:lnTo>
                      <a:lnTo>
                        <a:pt x="6607" y="194596"/>
                      </a:lnTo>
                      <a:lnTo>
                        <a:pt x="6519" y="191513"/>
                      </a:lnTo>
                      <a:lnTo>
                        <a:pt x="9250" y="193011"/>
                      </a:lnTo>
                      <a:lnTo>
                        <a:pt x="320217" y="0"/>
                      </a:lnTo>
                      <a:lnTo>
                        <a:pt x="485830" y="282160"/>
                      </a:lnTo>
                      <a:lnTo>
                        <a:pt x="567933" y="420642"/>
                      </a:lnTo>
                      <a:lnTo>
                        <a:pt x="620083" y="506532"/>
                      </a:lnTo>
                      <a:cubicBezTo>
                        <a:pt x="621228" y="508382"/>
                        <a:pt x="622374" y="510056"/>
                        <a:pt x="623607" y="511817"/>
                      </a:cubicBezTo>
                      <a:lnTo>
                        <a:pt x="625721" y="514901"/>
                      </a:lnTo>
                      <a:lnTo>
                        <a:pt x="626426" y="514989"/>
                      </a:lnTo>
                      <a:lnTo>
                        <a:pt x="626866" y="516574"/>
                      </a:lnTo>
                      <a:cubicBezTo>
                        <a:pt x="626866" y="516574"/>
                        <a:pt x="626866" y="516663"/>
                        <a:pt x="626866" y="516663"/>
                      </a:cubicBezTo>
                      <a:lnTo>
                        <a:pt x="627219" y="517103"/>
                      </a:lnTo>
                      <a:lnTo>
                        <a:pt x="627130" y="517367"/>
                      </a:lnTo>
                      <a:cubicBezTo>
                        <a:pt x="627395" y="518512"/>
                        <a:pt x="627042" y="519570"/>
                        <a:pt x="626778" y="520186"/>
                      </a:cubicBezTo>
                      <a:lnTo>
                        <a:pt x="626778" y="520274"/>
                      </a:lnTo>
                      <a:cubicBezTo>
                        <a:pt x="626778" y="520274"/>
                        <a:pt x="626778" y="520362"/>
                        <a:pt x="626778" y="520362"/>
                      </a:cubicBezTo>
                      <a:lnTo>
                        <a:pt x="626250" y="521860"/>
                      </a:lnTo>
                      <a:lnTo>
                        <a:pt x="624752" y="522389"/>
                      </a:lnTo>
                      <a:cubicBezTo>
                        <a:pt x="624047" y="522741"/>
                        <a:pt x="623519" y="522741"/>
                        <a:pt x="623079" y="522741"/>
                      </a:cubicBezTo>
                      <a:close/>
                      <a:moveTo>
                        <a:pt x="18764" y="198208"/>
                      </a:moveTo>
                      <a:lnTo>
                        <a:pt x="328409" y="362413"/>
                      </a:lnTo>
                      <a:cubicBezTo>
                        <a:pt x="411127" y="406018"/>
                        <a:pt x="496754" y="451210"/>
                        <a:pt x="581410" y="494463"/>
                      </a:cubicBezTo>
                      <a:lnTo>
                        <a:pt x="584406" y="495961"/>
                      </a:lnTo>
                      <a:cubicBezTo>
                        <a:pt x="593744" y="500718"/>
                        <a:pt x="603170" y="505387"/>
                        <a:pt x="612596" y="509967"/>
                      </a:cubicBezTo>
                      <a:lnTo>
                        <a:pt x="602641" y="493935"/>
                      </a:lnTo>
                      <a:lnTo>
                        <a:pt x="561149" y="424870"/>
                      </a:lnTo>
                      <a:lnTo>
                        <a:pt x="479312" y="286124"/>
                      </a:lnTo>
                      <a:lnTo>
                        <a:pt x="319423" y="12421"/>
                      </a:lnTo>
                      <a:lnTo>
                        <a:pt x="18764" y="198208"/>
                      </a:lnTo>
                      <a:close/>
                    </a:path>
                  </a:pathLst>
                </a:custGeom>
                <a:grpFill/>
                <a:ln w="8809" cap="flat">
                  <a:noFill/>
                  <a:prstDash val="solid"/>
                  <a:miter/>
                </a:ln>
              </p:spPr>
              <p:txBody>
                <a:bodyPr rtlCol="0" anchor="ctr"/>
                <a:lstStyle/>
                <a:p>
                  <a:endParaRPr lang="en-US" sz="2400"/>
                </a:p>
              </p:txBody>
            </p:sp>
          </p:grpSp>
          <p:grpSp>
            <p:nvGrpSpPr>
              <p:cNvPr id="4726" name="Graphic 4229">
                <a:extLst>
                  <a:ext uri="{FF2B5EF4-FFF2-40B4-BE49-F238E27FC236}">
                    <a16:creationId xmlns:a16="http://schemas.microsoft.com/office/drawing/2014/main" id="{78B44860-C74F-4724-A5FC-669C318DC020}"/>
                  </a:ext>
                </a:extLst>
              </p:cNvPr>
              <p:cNvGrpSpPr/>
              <p:nvPr/>
            </p:nvGrpSpPr>
            <p:grpSpPr>
              <a:xfrm>
                <a:off x="7250011" y="1691441"/>
                <a:ext cx="886562" cy="583084"/>
                <a:chOff x="7250011" y="1691441"/>
                <a:chExt cx="886562" cy="583084"/>
              </a:xfrm>
              <a:grpFill/>
            </p:grpSpPr>
            <p:sp>
              <p:nvSpPr>
                <p:cNvPr id="4727" name="Freeform: Shape 4726">
                  <a:extLst>
                    <a:ext uri="{FF2B5EF4-FFF2-40B4-BE49-F238E27FC236}">
                      <a16:creationId xmlns:a16="http://schemas.microsoft.com/office/drawing/2014/main" id="{10063868-C036-4DEC-B783-A4439C6E8CBC}"/>
                    </a:ext>
                  </a:extLst>
                </p:cNvPr>
                <p:cNvSpPr/>
                <p:nvPr/>
              </p:nvSpPr>
              <p:spPr>
                <a:xfrm>
                  <a:off x="7259172" y="1698841"/>
                  <a:ext cx="869032" cy="571367"/>
                </a:xfrm>
                <a:custGeom>
                  <a:avLst/>
                  <a:gdLst>
                    <a:gd name="connsiteX0" fmla="*/ 5638 w 869032"/>
                    <a:gd name="connsiteY0" fmla="*/ 2290 h 571367"/>
                    <a:gd name="connsiteX1" fmla="*/ 386903 w 869032"/>
                    <a:gd name="connsiteY1" fmla="*/ 569430 h 571367"/>
                    <a:gd name="connsiteX2" fmla="*/ 385493 w 869032"/>
                    <a:gd name="connsiteY2" fmla="*/ 568989 h 571367"/>
                    <a:gd name="connsiteX3" fmla="*/ 866830 w 869032"/>
                    <a:gd name="connsiteY3" fmla="*/ 355717 h 571367"/>
                    <a:gd name="connsiteX4" fmla="*/ 866830 w 869032"/>
                    <a:gd name="connsiteY4" fmla="*/ 357039 h 571367"/>
                    <a:gd name="connsiteX5" fmla="*/ 5638 w 869032"/>
                    <a:gd name="connsiteY5" fmla="*/ 2290 h 571367"/>
                    <a:gd name="connsiteX6" fmla="*/ 0 w 869032"/>
                    <a:gd name="connsiteY6" fmla="*/ 0 h 571367"/>
                    <a:gd name="connsiteX7" fmla="*/ 867447 w 869032"/>
                    <a:gd name="connsiteY7" fmla="*/ 355717 h 571367"/>
                    <a:gd name="connsiteX8" fmla="*/ 869033 w 869032"/>
                    <a:gd name="connsiteY8" fmla="*/ 356334 h 571367"/>
                    <a:gd name="connsiteX9" fmla="*/ 867447 w 869032"/>
                    <a:gd name="connsiteY9" fmla="*/ 357039 h 571367"/>
                    <a:gd name="connsiteX10" fmla="*/ 386374 w 869032"/>
                    <a:gd name="connsiteY10" fmla="*/ 571016 h 571367"/>
                    <a:gd name="connsiteX11" fmla="*/ 385493 w 869032"/>
                    <a:gd name="connsiteY11" fmla="*/ 571368 h 571367"/>
                    <a:gd name="connsiteX12" fmla="*/ 384964 w 869032"/>
                    <a:gd name="connsiteY12" fmla="*/ 570575 h 571367"/>
                    <a:gd name="connsiteX13" fmla="*/ 0 w 869032"/>
                    <a:gd name="connsiteY13" fmla="*/ 0 h 57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9032" h="571367">
                      <a:moveTo>
                        <a:pt x="5638" y="2290"/>
                      </a:moveTo>
                      <a:lnTo>
                        <a:pt x="386903" y="569430"/>
                      </a:lnTo>
                      <a:lnTo>
                        <a:pt x="385493" y="568989"/>
                      </a:lnTo>
                      <a:lnTo>
                        <a:pt x="866830" y="355717"/>
                      </a:lnTo>
                      <a:lnTo>
                        <a:pt x="866830" y="357039"/>
                      </a:lnTo>
                      <a:lnTo>
                        <a:pt x="5638" y="2290"/>
                      </a:lnTo>
                      <a:close/>
                      <a:moveTo>
                        <a:pt x="0" y="0"/>
                      </a:moveTo>
                      <a:lnTo>
                        <a:pt x="867447" y="355717"/>
                      </a:lnTo>
                      <a:lnTo>
                        <a:pt x="869033" y="356334"/>
                      </a:lnTo>
                      <a:lnTo>
                        <a:pt x="867447" y="357039"/>
                      </a:lnTo>
                      <a:lnTo>
                        <a:pt x="386374" y="571016"/>
                      </a:lnTo>
                      <a:lnTo>
                        <a:pt x="385493" y="571368"/>
                      </a:lnTo>
                      <a:lnTo>
                        <a:pt x="384964" y="570575"/>
                      </a:lnTo>
                      <a:lnTo>
                        <a:pt x="0" y="0"/>
                      </a:lnTo>
                      <a:close/>
                    </a:path>
                  </a:pathLst>
                </a:custGeom>
                <a:grpFill/>
                <a:ln w="8809" cap="flat">
                  <a:noFill/>
                  <a:prstDash val="solid"/>
                  <a:miter/>
                </a:ln>
              </p:spPr>
              <p:txBody>
                <a:bodyPr rtlCol="0" anchor="ctr"/>
                <a:lstStyle/>
                <a:p>
                  <a:endParaRPr lang="en-US" sz="2400"/>
                </a:p>
              </p:txBody>
            </p:sp>
            <p:sp>
              <p:nvSpPr>
                <p:cNvPr id="4728" name="Freeform: Shape 4727">
                  <a:extLst>
                    <a:ext uri="{FF2B5EF4-FFF2-40B4-BE49-F238E27FC236}">
                      <a16:creationId xmlns:a16="http://schemas.microsoft.com/office/drawing/2014/main" id="{AE47E53F-E3B3-4A0E-A906-153F01E62DF9}"/>
                    </a:ext>
                  </a:extLst>
                </p:cNvPr>
                <p:cNvSpPr/>
                <p:nvPr/>
              </p:nvSpPr>
              <p:spPr>
                <a:xfrm>
                  <a:off x="7250011" y="1691441"/>
                  <a:ext cx="886562" cy="583084"/>
                </a:xfrm>
                <a:custGeom>
                  <a:avLst/>
                  <a:gdLst>
                    <a:gd name="connsiteX0" fmla="*/ 393421 w 886562"/>
                    <a:gd name="connsiteY0" fmla="*/ 583084 h 583084"/>
                    <a:gd name="connsiteX1" fmla="*/ 390426 w 886562"/>
                    <a:gd name="connsiteY1" fmla="*/ 578680 h 583084"/>
                    <a:gd name="connsiteX2" fmla="*/ 384700 w 886562"/>
                    <a:gd name="connsiteY2" fmla="*/ 577006 h 583084"/>
                    <a:gd name="connsiteX3" fmla="*/ 388224 w 886562"/>
                    <a:gd name="connsiteY3" fmla="*/ 575420 h 583084"/>
                    <a:gd name="connsiteX4" fmla="*/ 0 w 886562"/>
                    <a:gd name="connsiteY4" fmla="*/ 0 h 583084"/>
                    <a:gd name="connsiteX5" fmla="*/ 5638 w 886562"/>
                    <a:gd name="connsiteY5" fmla="*/ 2290 h 583084"/>
                    <a:gd name="connsiteX6" fmla="*/ 5638 w 886562"/>
                    <a:gd name="connsiteY6" fmla="*/ 2290 h 583084"/>
                    <a:gd name="connsiteX7" fmla="*/ 10307 w 886562"/>
                    <a:gd name="connsiteY7" fmla="*/ 4228 h 583084"/>
                    <a:gd name="connsiteX8" fmla="*/ 876080 w 886562"/>
                    <a:gd name="connsiteY8" fmla="*/ 359329 h 583084"/>
                    <a:gd name="connsiteX9" fmla="*/ 879163 w 886562"/>
                    <a:gd name="connsiteY9" fmla="*/ 357920 h 583084"/>
                    <a:gd name="connsiteX10" fmla="*/ 879251 w 886562"/>
                    <a:gd name="connsiteY10" fmla="*/ 360563 h 583084"/>
                    <a:gd name="connsiteX11" fmla="*/ 886563 w 886562"/>
                    <a:gd name="connsiteY11" fmla="*/ 363558 h 583084"/>
                    <a:gd name="connsiteX12" fmla="*/ 879251 w 886562"/>
                    <a:gd name="connsiteY12" fmla="*/ 366817 h 583084"/>
                    <a:gd name="connsiteX13" fmla="*/ 879251 w 886562"/>
                    <a:gd name="connsiteY13" fmla="*/ 369460 h 583084"/>
                    <a:gd name="connsiteX14" fmla="*/ 876168 w 886562"/>
                    <a:gd name="connsiteY14" fmla="*/ 368227 h 583084"/>
                    <a:gd name="connsiteX15" fmla="*/ 401614 w 886562"/>
                    <a:gd name="connsiteY15" fmla="*/ 579296 h 583084"/>
                    <a:gd name="connsiteX16" fmla="*/ 403816 w 886562"/>
                    <a:gd name="connsiteY16" fmla="*/ 582468 h 583084"/>
                    <a:gd name="connsiteX17" fmla="*/ 398090 w 886562"/>
                    <a:gd name="connsiteY17" fmla="*/ 580794 h 583084"/>
                    <a:gd name="connsiteX18" fmla="*/ 393421 w 886562"/>
                    <a:gd name="connsiteY18" fmla="*/ 583084 h 583084"/>
                    <a:gd name="connsiteX19" fmla="*/ 23785 w 886562"/>
                    <a:gd name="connsiteY19" fmla="*/ 17002 h 583084"/>
                    <a:gd name="connsiteX20" fmla="*/ 396768 w 886562"/>
                    <a:gd name="connsiteY20" fmla="*/ 571720 h 583084"/>
                    <a:gd name="connsiteX21" fmla="*/ 865861 w 886562"/>
                    <a:gd name="connsiteY21" fmla="*/ 363910 h 583084"/>
                    <a:gd name="connsiteX22" fmla="*/ 23785 w 886562"/>
                    <a:gd name="connsiteY22" fmla="*/ 17002 h 58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86562" h="583084">
                      <a:moveTo>
                        <a:pt x="393421" y="583084"/>
                      </a:moveTo>
                      <a:lnTo>
                        <a:pt x="390426" y="578680"/>
                      </a:lnTo>
                      <a:lnTo>
                        <a:pt x="384700" y="577006"/>
                      </a:lnTo>
                      <a:lnTo>
                        <a:pt x="388224" y="575420"/>
                      </a:lnTo>
                      <a:lnTo>
                        <a:pt x="0" y="0"/>
                      </a:lnTo>
                      <a:lnTo>
                        <a:pt x="5638" y="2290"/>
                      </a:lnTo>
                      <a:lnTo>
                        <a:pt x="5638" y="2290"/>
                      </a:lnTo>
                      <a:lnTo>
                        <a:pt x="10307" y="4228"/>
                      </a:lnTo>
                      <a:lnTo>
                        <a:pt x="876080" y="359329"/>
                      </a:lnTo>
                      <a:lnTo>
                        <a:pt x="879163" y="357920"/>
                      </a:lnTo>
                      <a:lnTo>
                        <a:pt x="879251" y="360563"/>
                      </a:lnTo>
                      <a:lnTo>
                        <a:pt x="886563" y="363558"/>
                      </a:lnTo>
                      <a:lnTo>
                        <a:pt x="879251" y="366817"/>
                      </a:lnTo>
                      <a:lnTo>
                        <a:pt x="879251" y="369460"/>
                      </a:lnTo>
                      <a:lnTo>
                        <a:pt x="876168" y="368227"/>
                      </a:lnTo>
                      <a:lnTo>
                        <a:pt x="401614" y="579296"/>
                      </a:lnTo>
                      <a:lnTo>
                        <a:pt x="403816" y="582468"/>
                      </a:lnTo>
                      <a:lnTo>
                        <a:pt x="398090" y="580794"/>
                      </a:lnTo>
                      <a:lnTo>
                        <a:pt x="393421" y="583084"/>
                      </a:lnTo>
                      <a:close/>
                      <a:moveTo>
                        <a:pt x="23785" y="17002"/>
                      </a:moveTo>
                      <a:lnTo>
                        <a:pt x="396768" y="571720"/>
                      </a:lnTo>
                      <a:lnTo>
                        <a:pt x="865861" y="363910"/>
                      </a:lnTo>
                      <a:lnTo>
                        <a:pt x="23785" y="17002"/>
                      </a:lnTo>
                      <a:close/>
                    </a:path>
                  </a:pathLst>
                </a:custGeom>
                <a:grpFill/>
                <a:ln w="8809" cap="flat">
                  <a:noFill/>
                  <a:prstDash val="solid"/>
                  <a:miter/>
                </a:ln>
              </p:spPr>
              <p:txBody>
                <a:bodyPr rtlCol="0" anchor="ctr"/>
                <a:lstStyle/>
                <a:p>
                  <a:endParaRPr lang="en-US" sz="2400"/>
                </a:p>
              </p:txBody>
            </p:sp>
          </p:grpSp>
          <p:grpSp>
            <p:nvGrpSpPr>
              <p:cNvPr id="4729" name="Graphic 4229">
                <a:extLst>
                  <a:ext uri="{FF2B5EF4-FFF2-40B4-BE49-F238E27FC236}">
                    <a16:creationId xmlns:a16="http://schemas.microsoft.com/office/drawing/2014/main" id="{78B44860-C74F-4724-A5FC-669C318DC020}"/>
                  </a:ext>
                </a:extLst>
              </p:cNvPr>
              <p:cNvGrpSpPr/>
              <p:nvPr/>
            </p:nvGrpSpPr>
            <p:grpSpPr>
              <a:xfrm>
                <a:off x="7421263" y="1229132"/>
                <a:ext cx="727908" cy="597002"/>
                <a:chOff x="7421263" y="1229132"/>
                <a:chExt cx="727908" cy="597002"/>
              </a:xfrm>
              <a:grpFill/>
            </p:grpSpPr>
            <p:sp>
              <p:nvSpPr>
                <p:cNvPr id="4730" name="Freeform: Shape 4729">
                  <a:extLst>
                    <a:ext uri="{FF2B5EF4-FFF2-40B4-BE49-F238E27FC236}">
                      <a16:creationId xmlns:a16="http://schemas.microsoft.com/office/drawing/2014/main" id="{0039FDC5-BEF8-4236-A788-48EC97CA9251}"/>
                    </a:ext>
                  </a:extLst>
                </p:cNvPr>
                <p:cNvSpPr/>
                <p:nvPr/>
              </p:nvSpPr>
              <p:spPr>
                <a:xfrm>
                  <a:off x="7427518" y="1234946"/>
                  <a:ext cx="714518" cy="586079"/>
                </a:xfrm>
                <a:custGeom>
                  <a:avLst/>
                  <a:gdLst>
                    <a:gd name="connsiteX0" fmla="*/ 714518 w 714518"/>
                    <a:gd name="connsiteY0" fmla="*/ 258816 h 586079"/>
                    <a:gd name="connsiteX1" fmla="*/ 713549 w 714518"/>
                    <a:gd name="connsiteY1" fmla="*/ 259521 h 586079"/>
                    <a:gd name="connsiteX2" fmla="*/ 245249 w 714518"/>
                    <a:gd name="connsiteY2" fmla="*/ 585198 h 586079"/>
                    <a:gd name="connsiteX3" fmla="*/ 244016 w 714518"/>
                    <a:gd name="connsiteY3" fmla="*/ 586079 h 586079"/>
                    <a:gd name="connsiteX4" fmla="*/ 243487 w 714518"/>
                    <a:gd name="connsiteY4" fmla="*/ 584670 h 586079"/>
                    <a:gd name="connsiteX5" fmla="*/ 529 w 714518"/>
                    <a:gd name="connsiteY5" fmla="*/ 1410 h 586079"/>
                    <a:gd name="connsiteX6" fmla="*/ 0 w 714518"/>
                    <a:gd name="connsiteY6" fmla="*/ 0 h 586079"/>
                    <a:gd name="connsiteX7" fmla="*/ 1409 w 714518"/>
                    <a:gd name="connsiteY7" fmla="*/ 529 h 586079"/>
                    <a:gd name="connsiteX8" fmla="*/ 712668 w 714518"/>
                    <a:gd name="connsiteY8" fmla="*/ 258111 h 586079"/>
                    <a:gd name="connsiteX9" fmla="*/ 714518 w 714518"/>
                    <a:gd name="connsiteY9" fmla="*/ 258816 h 586079"/>
                    <a:gd name="connsiteX10" fmla="*/ 710642 w 714518"/>
                    <a:gd name="connsiteY10" fmla="*/ 257406 h 586079"/>
                    <a:gd name="connsiteX11" fmla="*/ 881 w 714518"/>
                    <a:gd name="connsiteY11" fmla="*/ 1674 h 586079"/>
                    <a:gd name="connsiteX12" fmla="*/ 1674 w 714518"/>
                    <a:gd name="connsiteY12" fmla="*/ 793 h 586079"/>
                    <a:gd name="connsiteX13" fmla="*/ 245602 w 714518"/>
                    <a:gd name="connsiteY13" fmla="*/ 583613 h 586079"/>
                    <a:gd name="connsiteX14" fmla="*/ 243840 w 714518"/>
                    <a:gd name="connsiteY14" fmla="*/ 583084 h 586079"/>
                    <a:gd name="connsiteX15" fmla="*/ 710642 w 714518"/>
                    <a:gd name="connsiteY15" fmla="*/ 257406 h 586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518" h="586079">
                      <a:moveTo>
                        <a:pt x="714518" y="258816"/>
                      </a:moveTo>
                      <a:lnTo>
                        <a:pt x="713549" y="259521"/>
                      </a:lnTo>
                      <a:lnTo>
                        <a:pt x="245249" y="585198"/>
                      </a:lnTo>
                      <a:lnTo>
                        <a:pt x="244016" y="586079"/>
                      </a:lnTo>
                      <a:lnTo>
                        <a:pt x="243487" y="584670"/>
                      </a:lnTo>
                      <a:lnTo>
                        <a:pt x="529" y="1410"/>
                      </a:lnTo>
                      <a:lnTo>
                        <a:pt x="0" y="0"/>
                      </a:lnTo>
                      <a:lnTo>
                        <a:pt x="1409" y="529"/>
                      </a:lnTo>
                      <a:lnTo>
                        <a:pt x="712668" y="258111"/>
                      </a:lnTo>
                      <a:lnTo>
                        <a:pt x="714518" y="258816"/>
                      </a:lnTo>
                      <a:close/>
                      <a:moveTo>
                        <a:pt x="710642" y="257406"/>
                      </a:moveTo>
                      <a:lnTo>
                        <a:pt x="881" y="1674"/>
                      </a:lnTo>
                      <a:lnTo>
                        <a:pt x="1674" y="793"/>
                      </a:lnTo>
                      <a:lnTo>
                        <a:pt x="245602" y="583613"/>
                      </a:lnTo>
                      <a:lnTo>
                        <a:pt x="243840" y="583084"/>
                      </a:lnTo>
                      <a:lnTo>
                        <a:pt x="710642" y="257406"/>
                      </a:lnTo>
                      <a:close/>
                    </a:path>
                  </a:pathLst>
                </a:custGeom>
                <a:grpFill/>
                <a:ln w="8809" cap="flat">
                  <a:noFill/>
                  <a:prstDash val="solid"/>
                  <a:miter/>
                </a:ln>
              </p:spPr>
              <p:txBody>
                <a:bodyPr rtlCol="0" anchor="ctr"/>
                <a:lstStyle/>
                <a:p>
                  <a:endParaRPr lang="en-US" sz="2400"/>
                </a:p>
              </p:txBody>
            </p:sp>
            <p:sp>
              <p:nvSpPr>
                <p:cNvPr id="4731" name="Freeform: Shape 4730">
                  <a:extLst>
                    <a:ext uri="{FF2B5EF4-FFF2-40B4-BE49-F238E27FC236}">
                      <a16:creationId xmlns:a16="http://schemas.microsoft.com/office/drawing/2014/main" id="{94263165-8CC0-4C2A-9BF5-488285DFE260}"/>
                    </a:ext>
                  </a:extLst>
                </p:cNvPr>
                <p:cNvSpPr/>
                <p:nvPr/>
              </p:nvSpPr>
              <p:spPr>
                <a:xfrm>
                  <a:off x="7421263" y="1229132"/>
                  <a:ext cx="727908" cy="597002"/>
                </a:xfrm>
                <a:custGeom>
                  <a:avLst/>
                  <a:gdLst>
                    <a:gd name="connsiteX0" fmla="*/ 248773 w 727908"/>
                    <a:gd name="connsiteY0" fmla="*/ 597003 h 597002"/>
                    <a:gd name="connsiteX1" fmla="*/ 246483 w 727908"/>
                    <a:gd name="connsiteY1" fmla="*/ 591453 h 597002"/>
                    <a:gd name="connsiteX2" fmla="*/ 242431 w 727908"/>
                    <a:gd name="connsiteY2" fmla="*/ 590308 h 597002"/>
                    <a:gd name="connsiteX3" fmla="*/ 245162 w 727908"/>
                    <a:gd name="connsiteY3" fmla="*/ 588370 h 597002"/>
                    <a:gd name="connsiteX4" fmla="*/ 4316 w 727908"/>
                    <a:gd name="connsiteY4" fmla="*/ 10131 h 597002"/>
                    <a:gd name="connsiteX5" fmla="*/ 1057 w 727908"/>
                    <a:gd name="connsiteY5" fmla="*/ 8985 h 597002"/>
                    <a:gd name="connsiteX6" fmla="*/ 2995 w 727908"/>
                    <a:gd name="connsiteY6" fmla="*/ 6959 h 597002"/>
                    <a:gd name="connsiteX7" fmla="*/ 0 w 727908"/>
                    <a:gd name="connsiteY7" fmla="*/ 0 h 597002"/>
                    <a:gd name="connsiteX8" fmla="*/ 7135 w 727908"/>
                    <a:gd name="connsiteY8" fmla="*/ 2555 h 597002"/>
                    <a:gd name="connsiteX9" fmla="*/ 8986 w 727908"/>
                    <a:gd name="connsiteY9" fmla="*/ 617 h 597002"/>
                    <a:gd name="connsiteX10" fmla="*/ 10307 w 727908"/>
                    <a:gd name="connsiteY10" fmla="*/ 3700 h 597002"/>
                    <a:gd name="connsiteX11" fmla="*/ 724032 w 727908"/>
                    <a:gd name="connsiteY11" fmla="*/ 262251 h 597002"/>
                    <a:gd name="connsiteX12" fmla="*/ 724032 w 727908"/>
                    <a:gd name="connsiteY12" fmla="*/ 262251 h 597002"/>
                    <a:gd name="connsiteX13" fmla="*/ 727908 w 727908"/>
                    <a:gd name="connsiteY13" fmla="*/ 263661 h 597002"/>
                    <a:gd name="connsiteX14" fmla="*/ 256349 w 727908"/>
                    <a:gd name="connsiteY14" fmla="*/ 591629 h 597002"/>
                    <a:gd name="connsiteX15" fmla="*/ 257671 w 727908"/>
                    <a:gd name="connsiteY15" fmla="*/ 594713 h 597002"/>
                    <a:gd name="connsiteX16" fmla="*/ 253618 w 727908"/>
                    <a:gd name="connsiteY16" fmla="*/ 593479 h 597002"/>
                    <a:gd name="connsiteX17" fmla="*/ 248773 w 727908"/>
                    <a:gd name="connsiteY17" fmla="*/ 597003 h 597002"/>
                    <a:gd name="connsiteX18" fmla="*/ 14623 w 727908"/>
                    <a:gd name="connsiteY18" fmla="*/ 13831 h 597002"/>
                    <a:gd name="connsiteX19" fmla="*/ 252826 w 727908"/>
                    <a:gd name="connsiteY19" fmla="*/ 582996 h 597002"/>
                    <a:gd name="connsiteX20" fmla="*/ 709673 w 727908"/>
                    <a:gd name="connsiteY20" fmla="*/ 264189 h 597002"/>
                    <a:gd name="connsiteX21" fmla="*/ 14623 w 727908"/>
                    <a:gd name="connsiteY21" fmla="*/ 13831 h 597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27908" h="597002">
                      <a:moveTo>
                        <a:pt x="248773" y="597003"/>
                      </a:moveTo>
                      <a:lnTo>
                        <a:pt x="246483" y="591453"/>
                      </a:lnTo>
                      <a:lnTo>
                        <a:pt x="242431" y="590308"/>
                      </a:lnTo>
                      <a:lnTo>
                        <a:pt x="245162" y="588370"/>
                      </a:lnTo>
                      <a:lnTo>
                        <a:pt x="4316" y="10131"/>
                      </a:lnTo>
                      <a:lnTo>
                        <a:pt x="1057" y="8985"/>
                      </a:lnTo>
                      <a:lnTo>
                        <a:pt x="2995" y="6959"/>
                      </a:lnTo>
                      <a:lnTo>
                        <a:pt x="0" y="0"/>
                      </a:lnTo>
                      <a:lnTo>
                        <a:pt x="7135" y="2555"/>
                      </a:lnTo>
                      <a:lnTo>
                        <a:pt x="8986" y="617"/>
                      </a:lnTo>
                      <a:lnTo>
                        <a:pt x="10307" y="3700"/>
                      </a:lnTo>
                      <a:lnTo>
                        <a:pt x="724032" y="262251"/>
                      </a:lnTo>
                      <a:lnTo>
                        <a:pt x="724032" y="262251"/>
                      </a:lnTo>
                      <a:lnTo>
                        <a:pt x="727908" y="263661"/>
                      </a:lnTo>
                      <a:lnTo>
                        <a:pt x="256349" y="591629"/>
                      </a:lnTo>
                      <a:lnTo>
                        <a:pt x="257671" y="594713"/>
                      </a:lnTo>
                      <a:lnTo>
                        <a:pt x="253618" y="593479"/>
                      </a:lnTo>
                      <a:lnTo>
                        <a:pt x="248773" y="597003"/>
                      </a:lnTo>
                      <a:close/>
                      <a:moveTo>
                        <a:pt x="14623" y="13831"/>
                      </a:moveTo>
                      <a:lnTo>
                        <a:pt x="252826" y="582996"/>
                      </a:lnTo>
                      <a:lnTo>
                        <a:pt x="709673" y="264189"/>
                      </a:lnTo>
                      <a:lnTo>
                        <a:pt x="14623" y="13831"/>
                      </a:lnTo>
                      <a:close/>
                    </a:path>
                  </a:pathLst>
                </a:custGeom>
                <a:grpFill/>
                <a:ln w="8809" cap="flat">
                  <a:noFill/>
                  <a:prstDash val="solid"/>
                  <a:miter/>
                </a:ln>
              </p:spPr>
              <p:txBody>
                <a:bodyPr rtlCol="0" anchor="ctr"/>
                <a:lstStyle/>
                <a:p>
                  <a:endParaRPr lang="en-US" sz="2400"/>
                </a:p>
              </p:txBody>
            </p:sp>
          </p:grpSp>
          <p:grpSp>
            <p:nvGrpSpPr>
              <p:cNvPr id="4732" name="Graphic 4229">
                <a:extLst>
                  <a:ext uri="{FF2B5EF4-FFF2-40B4-BE49-F238E27FC236}">
                    <a16:creationId xmlns:a16="http://schemas.microsoft.com/office/drawing/2014/main" id="{78B44860-C74F-4724-A5FC-669C318DC020}"/>
                  </a:ext>
                </a:extLst>
              </p:cNvPr>
              <p:cNvGrpSpPr/>
              <p:nvPr/>
            </p:nvGrpSpPr>
            <p:grpSpPr>
              <a:xfrm>
                <a:off x="6854476" y="2087769"/>
                <a:ext cx="599998" cy="588457"/>
                <a:chOff x="6854476" y="2087769"/>
                <a:chExt cx="599998" cy="588457"/>
              </a:xfrm>
              <a:grpFill/>
            </p:grpSpPr>
            <p:sp>
              <p:nvSpPr>
                <p:cNvPr id="4733" name="Freeform: Shape 4732">
                  <a:extLst>
                    <a:ext uri="{FF2B5EF4-FFF2-40B4-BE49-F238E27FC236}">
                      <a16:creationId xmlns:a16="http://schemas.microsoft.com/office/drawing/2014/main" id="{A155E125-FA7A-4C0F-AF4D-1307C7498BAA}"/>
                    </a:ext>
                  </a:extLst>
                </p:cNvPr>
                <p:cNvSpPr/>
                <p:nvPr/>
              </p:nvSpPr>
              <p:spPr>
                <a:xfrm>
                  <a:off x="6860114" y="2093583"/>
                  <a:ext cx="587840" cy="576741"/>
                </a:xfrm>
                <a:custGeom>
                  <a:avLst/>
                  <a:gdLst>
                    <a:gd name="connsiteX0" fmla="*/ 202701 w 587840"/>
                    <a:gd name="connsiteY0" fmla="*/ 576742 h 576741"/>
                    <a:gd name="connsiteX1" fmla="*/ 201996 w 587840"/>
                    <a:gd name="connsiteY1" fmla="*/ 574804 h 576741"/>
                    <a:gd name="connsiteX2" fmla="*/ 2379 w 587840"/>
                    <a:gd name="connsiteY2" fmla="*/ 6871 h 576741"/>
                    <a:gd name="connsiteX3" fmla="*/ 0 w 587840"/>
                    <a:gd name="connsiteY3" fmla="*/ 0 h 576741"/>
                    <a:gd name="connsiteX4" fmla="*/ 6695 w 587840"/>
                    <a:gd name="connsiteY4" fmla="*/ 2731 h 576741"/>
                    <a:gd name="connsiteX5" fmla="*/ 585639 w 587840"/>
                    <a:gd name="connsiteY5" fmla="*/ 233797 h 576741"/>
                    <a:gd name="connsiteX6" fmla="*/ 587841 w 587840"/>
                    <a:gd name="connsiteY6" fmla="*/ 234678 h 576741"/>
                    <a:gd name="connsiteX7" fmla="*/ 586080 w 587840"/>
                    <a:gd name="connsiteY7" fmla="*/ 236264 h 576741"/>
                    <a:gd name="connsiteX8" fmla="*/ 206753 w 587840"/>
                    <a:gd name="connsiteY8" fmla="*/ 573130 h 576741"/>
                    <a:gd name="connsiteX9" fmla="*/ 202701 w 587840"/>
                    <a:gd name="connsiteY9" fmla="*/ 576742 h 576741"/>
                    <a:gd name="connsiteX10" fmla="*/ 210893 w 587840"/>
                    <a:gd name="connsiteY10" fmla="*/ 569518 h 576741"/>
                    <a:gd name="connsiteX11" fmla="*/ 584141 w 587840"/>
                    <a:gd name="connsiteY11" fmla="*/ 234150 h 576741"/>
                    <a:gd name="connsiteX12" fmla="*/ 584582 w 587840"/>
                    <a:gd name="connsiteY12" fmla="*/ 236616 h 576741"/>
                    <a:gd name="connsiteX13" fmla="*/ 4316 w 587840"/>
                    <a:gd name="connsiteY13" fmla="*/ 8985 h 576741"/>
                    <a:gd name="connsiteX14" fmla="*/ 8633 w 587840"/>
                    <a:gd name="connsiteY14" fmla="*/ 4845 h 576741"/>
                    <a:gd name="connsiteX15" fmla="*/ 210893 w 587840"/>
                    <a:gd name="connsiteY15" fmla="*/ 569518 h 57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7840" h="576741">
                      <a:moveTo>
                        <a:pt x="202701" y="576742"/>
                      </a:moveTo>
                      <a:lnTo>
                        <a:pt x="201996" y="574804"/>
                      </a:lnTo>
                      <a:lnTo>
                        <a:pt x="2379" y="6871"/>
                      </a:lnTo>
                      <a:lnTo>
                        <a:pt x="0" y="0"/>
                      </a:lnTo>
                      <a:lnTo>
                        <a:pt x="6695" y="2731"/>
                      </a:lnTo>
                      <a:lnTo>
                        <a:pt x="585639" y="233797"/>
                      </a:lnTo>
                      <a:lnTo>
                        <a:pt x="587841" y="234678"/>
                      </a:lnTo>
                      <a:lnTo>
                        <a:pt x="586080" y="236264"/>
                      </a:lnTo>
                      <a:lnTo>
                        <a:pt x="206753" y="573130"/>
                      </a:lnTo>
                      <a:lnTo>
                        <a:pt x="202701" y="576742"/>
                      </a:lnTo>
                      <a:close/>
                      <a:moveTo>
                        <a:pt x="210893" y="569518"/>
                      </a:moveTo>
                      <a:lnTo>
                        <a:pt x="584141" y="234150"/>
                      </a:lnTo>
                      <a:lnTo>
                        <a:pt x="584582" y="236616"/>
                      </a:lnTo>
                      <a:lnTo>
                        <a:pt x="4316" y="8985"/>
                      </a:lnTo>
                      <a:lnTo>
                        <a:pt x="8633" y="4845"/>
                      </a:lnTo>
                      <a:lnTo>
                        <a:pt x="210893" y="569518"/>
                      </a:lnTo>
                      <a:close/>
                    </a:path>
                  </a:pathLst>
                </a:custGeom>
                <a:grpFill/>
                <a:ln w="8809" cap="flat">
                  <a:noFill/>
                  <a:prstDash val="solid"/>
                  <a:miter/>
                </a:ln>
              </p:spPr>
              <p:txBody>
                <a:bodyPr rtlCol="0" anchor="ctr"/>
                <a:lstStyle/>
                <a:p>
                  <a:endParaRPr lang="en-US" sz="2400"/>
                </a:p>
              </p:txBody>
            </p:sp>
            <p:sp>
              <p:nvSpPr>
                <p:cNvPr id="4734" name="Freeform: Shape 4733">
                  <a:extLst>
                    <a:ext uri="{FF2B5EF4-FFF2-40B4-BE49-F238E27FC236}">
                      <a16:creationId xmlns:a16="http://schemas.microsoft.com/office/drawing/2014/main" id="{6D9E101D-40CF-4182-8EA8-76708F2EC9D5}"/>
                    </a:ext>
                  </a:extLst>
                </p:cNvPr>
                <p:cNvSpPr/>
                <p:nvPr/>
              </p:nvSpPr>
              <p:spPr>
                <a:xfrm>
                  <a:off x="6854476" y="2087769"/>
                  <a:ext cx="599998" cy="588457"/>
                </a:xfrm>
                <a:custGeom>
                  <a:avLst/>
                  <a:gdLst>
                    <a:gd name="connsiteX0" fmla="*/ 206842 w 599998"/>
                    <a:gd name="connsiteY0" fmla="*/ 588458 h 588457"/>
                    <a:gd name="connsiteX1" fmla="*/ 204463 w 599998"/>
                    <a:gd name="connsiteY1" fmla="*/ 581763 h 588457"/>
                    <a:gd name="connsiteX2" fmla="*/ 5903 w 599998"/>
                    <a:gd name="connsiteY2" fmla="*/ 16738 h 588457"/>
                    <a:gd name="connsiteX3" fmla="*/ 3876 w 599998"/>
                    <a:gd name="connsiteY3" fmla="*/ 15945 h 588457"/>
                    <a:gd name="connsiteX4" fmla="*/ 5198 w 599998"/>
                    <a:gd name="connsiteY4" fmla="*/ 14623 h 588457"/>
                    <a:gd name="connsiteX5" fmla="*/ 0 w 599998"/>
                    <a:gd name="connsiteY5" fmla="*/ 0 h 588457"/>
                    <a:gd name="connsiteX6" fmla="*/ 14447 w 599998"/>
                    <a:gd name="connsiteY6" fmla="*/ 5726 h 588457"/>
                    <a:gd name="connsiteX7" fmla="*/ 15769 w 599998"/>
                    <a:gd name="connsiteY7" fmla="*/ 4493 h 588457"/>
                    <a:gd name="connsiteX8" fmla="*/ 16473 w 599998"/>
                    <a:gd name="connsiteY8" fmla="*/ 6519 h 588457"/>
                    <a:gd name="connsiteX9" fmla="*/ 589779 w 599998"/>
                    <a:gd name="connsiteY9" fmla="*/ 235383 h 588457"/>
                    <a:gd name="connsiteX10" fmla="*/ 592070 w 599998"/>
                    <a:gd name="connsiteY10" fmla="*/ 233357 h 588457"/>
                    <a:gd name="connsiteX11" fmla="*/ 592687 w 599998"/>
                    <a:gd name="connsiteY11" fmla="*/ 236528 h 588457"/>
                    <a:gd name="connsiteX12" fmla="*/ 599998 w 599998"/>
                    <a:gd name="connsiteY12" fmla="*/ 239435 h 588457"/>
                    <a:gd name="connsiteX13" fmla="*/ 594184 w 599998"/>
                    <a:gd name="connsiteY13" fmla="*/ 244633 h 588457"/>
                    <a:gd name="connsiteX14" fmla="*/ 594712 w 599998"/>
                    <a:gd name="connsiteY14" fmla="*/ 247804 h 588457"/>
                    <a:gd name="connsiteX15" fmla="*/ 591893 w 599998"/>
                    <a:gd name="connsiteY15" fmla="*/ 246659 h 588457"/>
                    <a:gd name="connsiteX16" fmla="*/ 215122 w 599998"/>
                    <a:gd name="connsiteY16" fmla="*/ 581234 h 588457"/>
                    <a:gd name="connsiteX17" fmla="*/ 215122 w 599998"/>
                    <a:gd name="connsiteY17" fmla="*/ 581234 h 588457"/>
                    <a:gd name="connsiteX18" fmla="*/ 206842 w 599998"/>
                    <a:gd name="connsiteY18" fmla="*/ 588458 h 588457"/>
                    <a:gd name="connsiteX19" fmla="*/ 19557 w 599998"/>
                    <a:gd name="connsiteY19" fmla="*/ 35325 h 588457"/>
                    <a:gd name="connsiteX20" fmla="*/ 209836 w 599998"/>
                    <a:gd name="connsiteY20" fmla="*/ 576742 h 588457"/>
                    <a:gd name="connsiteX21" fmla="*/ 212567 w 599998"/>
                    <a:gd name="connsiteY21" fmla="*/ 574363 h 588457"/>
                    <a:gd name="connsiteX22" fmla="*/ 19557 w 599998"/>
                    <a:gd name="connsiteY22" fmla="*/ 35325 h 588457"/>
                    <a:gd name="connsiteX23" fmla="*/ 22464 w 599998"/>
                    <a:gd name="connsiteY23" fmla="*/ 23256 h 588457"/>
                    <a:gd name="connsiteX24" fmla="*/ 218029 w 599998"/>
                    <a:gd name="connsiteY24" fmla="*/ 569430 h 588457"/>
                    <a:gd name="connsiteX25" fmla="*/ 581675 w 599998"/>
                    <a:gd name="connsiteY25" fmla="*/ 242607 h 588457"/>
                    <a:gd name="connsiteX26" fmla="*/ 22464 w 599998"/>
                    <a:gd name="connsiteY26" fmla="*/ 23256 h 58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99998" h="588457">
                      <a:moveTo>
                        <a:pt x="206842" y="588458"/>
                      </a:moveTo>
                      <a:lnTo>
                        <a:pt x="204463" y="581763"/>
                      </a:lnTo>
                      <a:lnTo>
                        <a:pt x="5903" y="16738"/>
                      </a:lnTo>
                      <a:lnTo>
                        <a:pt x="3876" y="15945"/>
                      </a:lnTo>
                      <a:lnTo>
                        <a:pt x="5198" y="14623"/>
                      </a:lnTo>
                      <a:lnTo>
                        <a:pt x="0" y="0"/>
                      </a:lnTo>
                      <a:lnTo>
                        <a:pt x="14447" y="5726"/>
                      </a:lnTo>
                      <a:lnTo>
                        <a:pt x="15769" y="4493"/>
                      </a:lnTo>
                      <a:lnTo>
                        <a:pt x="16473" y="6519"/>
                      </a:lnTo>
                      <a:lnTo>
                        <a:pt x="589779" y="235383"/>
                      </a:lnTo>
                      <a:lnTo>
                        <a:pt x="592070" y="233357"/>
                      </a:lnTo>
                      <a:lnTo>
                        <a:pt x="592687" y="236528"/>
                      </a:lnTo>
                      <a:lnTo>
                        <a:pt x="599998" y="239435"/>
                      </a:lnTo>
                      <a:lnTo>
                        <a:pt x="594184" y="244633"/>
                      </a:lnTo>
                      <a:lnTo>
                        <a:pt x="594712" y="247804"/>
                      </a:lnTo>
                      <a:lnTo>
                        <a:pt x="591893" y="246659"/>
                      </a:lnTo>
                      <a:lnTo>
                        <a:pt x="215122" y="581234"/>
                      </a:lnTo>
                      <a:lnTo>
                        <a:pt x="215122" y="581234"/>
                      </a:lnTo>
                      <a:lnTo>
                        <a:pt x="206842" y="588458"/>
                      </a:lnTo>
                      <a:close/>
                      <a:moveTo>
                        <a:pt x="19557" y="35325"/>
                      </a:moveTo>
                      <a:lnTo>
                        <a:pt x="209836" y="576742"/>
                      </a:lnTo>
                      <a:lnTo>
                        <a:pt x="212567" y="574363"/>
                      </a:lnTo>
                      <a:lnTo>
                        <a:pt x="19557" y="35325"/>
                      </a:lnTo>
                      <a:close/>
                      <a:moveTo>
                        <a:pt x="22464" y="23256"/>
                      </a:moveTo>
                      <a:lnTo>
                        <a:pt x="218029" y="569430"/>
                      </a:lnTo>
                      <a:lnTo>
                        <a:pt x="581675" y="242607"/>
                      </a:lnTo>
                      <a:lnTo>
                        <a:pt x="22464" y="23256"/>
                      </a:lnTo>
                      <a:close/>
                    </a:path>
                  </a:pathLst>
                </a:custGeom>
                <a:grpFill/>
                <a:ln w="8809" cap="flat">
                  <a:noFill/>
                  <a:prstDash val="solid"/>
                  <a:miter/>
                </a:ln>
              </p:spPr>
              <p:txBody>
                <a:bodyPr rtlCol="0" anchor="ctr"/>
                <a:lstStyle/>
                <a:p>
                  <a:endParaRPr lang="en-US" sz="2400"/>
                </a:p>
              </p:txBody>
            </p:sp>
          </p:grpSp>
          <p:grpSp>
            <p:nvGrpSpPr>
              <p:cNvPr id="4735" name="Graphic 4229">
                <a:extLst>
                  <a:ext uri="{FF2B5EF4-FFF2-40B4-BE49-F238E27FC236}">
                    <a16:creationId xmlns:a16="http://schemas.microsoft.com/office/drawing/2014/main" id="{78B44860-C74F-4724-A5FC-669C318DC020}"/>
                  </a:ext>
                </a:extLst>
              </p:cNvPr>
              <p:cNvGrpSpPr/>
              <p:nvPr/>
            </p:nvGrpSpPr>
            <p:grpSpPr>
              <a:xfrm>
                <a:off x="7991045" y="687715"/>
                <a:ext cx="369107" cy="220847"/>
                <a:chOff x="7991045" y="687715"/>
                <a:chExt cx="369107" cy="220847"/>
              </a:xfrm>
              <a:grpFill/>
            </p:grpSpPr>
            <p:sp>
              <p:nvSpPr>
                <p:cNvPr id="4736" name="Freeform: Shape 4735">
                  <a:extLst>
                    <a:ext uri="{FF2B5EF4-FFF2-40B4-BE49-F238E27FC236}">
                      <a16:creationId xmlns:a16="http://schemas.microsoft.com/office/drawing/2014/main" id="{2E5C561C-94E4-4903-B4CC-CAB89F2AC318}"/>
                    </a:ext>
                  </a:extLst>
                </p:cNvPr>
                <p:cNvSpPr/>
                <p:nvPr/>
              </p:nvSpPr>
              <p:spPr>
                <a:xfrm>
                  <a:off x="8001616" y="693089"/>
                  <a:ext cx="352369" cy="209043"/>
                </a:xfrm>
                <a:custGeom>
                  <a:avLst/>
                  <a:gdLst>
                    <a:gd name="connsiteX0" fmla="*/ 296079 w 352369"/>
                    <a:gd name="connsiteY0" fmla="*/ 3436 h 209043"/>
                    <a:gd name="connsiteX1" fmla="*/ 3876 w 352369"/>
                    <a:gd name="connsiteY1" fmla="*/ 191513 h 209043"/>
                    <a:gd name="connsiteX2" fmla="*/ 3348 w 352369"/>
                    <a:gd name="connsiteY2" fmla="*/ 189575 h 209043"/>
                    <a:gd name="connsiteX3" fmla="*/ 351841 w 352369"/>
                    <a:gd name="connsiteY3" fmla="*/ 208251 h 209043"/>
                    <a:gd name="connsiteX4" fmla="*/ 351401 w 352369"/>
                    <a:gd name="connsiteY4" fmla="*/ 208779 h 209043"/>
                    <a:gd name="connsiteX5" fmla="*/ 296079 w 352369"/>
                    <a:gd name="connsiteY5" fmla="*/ 3436 h 209043"/>
                    <a:gd name="connsiteX6" fmla="*/ 295110 w 352369"/>
                    <a:gd name="connsiteY6" fmla="*/ 0 h 209043"/>
                    <a:gd name="connsiteX7" fmla="*/ 352194 w 352369"/>
                    <a:gd name="connsiteY7" fmla="*/ 208515 h 209043"/>
                    <a:gd name="connsiteX8" fmla="*/ 352370 w 352369"/>
                    <a:gd name="connsiteY8" fmla="*/ 209043 h 209043"/>
                    <a:gd name="connsiteX9" fmla="*/ 351841 w 352369"/>
                    <a:gd name="connsiteY9" fmla="*/ 209043 h 209043"/>
                    <a:gd name="connsiteX10" fmla="*/ 3259 w 352369"/>
                    <a:gd name="connsiteY10" fmla="*/ 191689 h 209043"/>
                    <a:gd name="connsiteX11" fmla="*/ 0 w 352369"/>
                    <a:gd name="connsiteY11" fmla="*/ 191513 h 209043"/>
                    <a:gd name="connsiteX12" fmla="*/ 2731 w 352369"/>
                    <a:gd name="connsiteY12" fmla="*/ 189751 h 209043"/>
                    <a:gd name="connsiteX13" fmla="*/ 295110 w 352369"/>
                    <a:gd name="connsiteY13" fmla="*/ 0 h 209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369" h="209043">
                      <a:moveTo>
                        <a:pt x="296079" y="3436"/>
                      </a:moveTo>
                      <a:lnTo>
                        <a:pt x="3876" y="191513"/>
                      </a:lnTo>
                      <a:lnTo>
                        <a:pt x="3348" y="189575"/>
                      </a:lnTo>
                      <a:lnTo>
                        <a:pt x="351841" y="208251"/>
                      </a:lnTo>
                      <a:lnTo>
                        <a:pt x="351401" y="208779"/>
                      </a:lnTo>
                      <a:lnTo>
                        <a:pt x="296079" y="3436"/>
                      </a:lnTo>
                      <a:close/>
                      <a:moveTo>
                        <a:pt x="295110" y="0"/>
                      </a:moveTo>
                      <a:lnTo>
                        <a:pt x="352194" y="208515"/>
                      </a:lnTo>
                      <a:lnTo>
                        <a:pt x="352370" y="209043"/>
                      </a:lnTo>
                      <a:lnTo>
                        <a:pt x="351841" y="209043"/>
                      </a:lnTo>
                      <a:lnTo>
                        <a:pt x="3259" y="191689"/>
                      </a:lnTo>
                      <a:lnTo>
                        <a:pt x="0" y="191513"/>
                      </a:lnTo>
                      <a:lnTo>
                        <a:pt x="2731" y="189751"/>
                      </a:lnTo>
                      <a:lnTo>
                        <a:pt x="295110" y="0"/>
                      </a:lnTo>
                      <a:close/>
                    </a:path>
                  </a:pathLst>
                </a:custGeom>
                <a:grpFill/>
                <a:ln w="8809" cap="flat">
                  <a:noFill/>
                  <a:prstDash val="solid"/>
                  <a:miter/>
                </a:ln>
              </p:spPr>
              <p:txBody>
                <a:bodyPr rtlCol="0" anchor="ctr"/>
                <a:lstStyle/>
                <a:p>
                  <a:endParaRPr lang="en-US" sz="2400"/>
                </a:p>
              </p:txBody>
            </p:sp>
            <p:sp>
              <p:nvSpPr>
                <p:cNvPr id="4737" name="Freeform: Shape 4736">
                  <a:extLst>
                    <a:ext uri="{FF2B5EF4-FFF2-40B4-BE49-F238E27FC236}">
                      <a16:creationId xmlns:a16="http://schemas.microsoft.com/office/drawing/2014/main" id="{5A1513FE-A379-49B1-BB10-2B9B3DA9FEB9}"/>
                    </a:ext>
                  </a:extLst>
                </p:cNvPr>
                <p:cNvSpPr/>
                <p:nvPr/>
              </p:nvSpPr>
              <p:spPr>
                <a:xfrm>
                  <a:off x="7991045" y="687715"/>
                  <a:ext cx="369107" cy="220847"/>
                </a:xfrm>
                <a:custGeom>
                  <a:avLst/>
                  <a:gdLst>
                    <a:gd name="connsiteX0" fmla="*/ 360915 w 369107"/>
                    <a:gd name="connsiteY0" fmla="*/ 220848 h 220847"/>
                    <a:gd name="connsiteX1" fmla="*/ 359770 w 369107"/>
                    <a:gd name="connsiteY1" fmla="*/ 217588 h 220847"/>
                    <a:gd name="connsiteX2" fmla="*/ 15064 w 369107"/>
                    <a:gd name="connsiteY2" fmla="*/ 200410 h 220847"/>
                    <a:gd name="connsiteX3" fmla="*/ 12333 w 369107"/>
                    <a:gd name="connsiteY3" fmla="*/ 202172 h 220847"/>
                    <a:gd name="connsiteX4" fmla="*/ 11805 w 369107"/>
                    <a:gd name="connsiteY4" fmla="*/ 200322 h 220847"/>
                    <a:gd name="connsiteX5" fmla="*/ 0 w 369107"/>
                    <a:gd name="connsiteY5" fmla="*/ 199706 h 220847"/>
                    <a:gd name="connsiteX6" fmla="*/ 9954 w 369107"/>
                    <a:gd name="connsiteY6" fmla="*/ 193187 h 220847"/>
                    <a:gd name="connsiteX7" fmla="*/ 9426 w 369107"/>
                    <a:gd name="connsiteY7" fmla="*/ 191249 h 220847"/>
                    <a:gd name="connsiteX8" fmla="*/ 12597 w 369107"/>
                    <a:gd name="connsiteY8" fmla="*/ 191425 h 220847"/>
                    <a:gd name="connsiteX9" fmla="*/ 307707 w 369107"/>
                    <a:gd name="connsiteY9" fmla="*/ 0 h 220847"/>
                    <a:gd name="connsiteX10" fmla="*/ 308676 w 369107"/>
                    <a:gd name="connsiteY10" fmla="*/ 3436 h 220847"/>
                    <a:gd name="connsiteX11" fmla="*/ 308676 w 369107"/>
                    <a:gd name="connsiteY11" fmla="*/ 3436 h 220847"/>
                    <a:gd name="connsiteX12" fmla="*/ 309029 w 369107"/>
                    <a:gd name="connsiteY12" fmla="*/ 4933 h 220847"/>
                    <a:gd name="connsiteX13" fmla="*/ 365232 w 369107"/>
                    <a:gd name="connsiteY13" fmla="*/ 210365 h 220847"/>
                    <a:gd name="connsiteX14" fmla="*/ 369108 w 369107"/>
                    <a:gd name="connsiteY14" fmla="*/ 210541 h 220847"/>
                    <a:gd name="connsiteX15" fmla="*/ 366289 w 369107"/>
                    <a:gd name="connsiteY15" fmla="*/ 214065 h 220847"/>
                    <a:gd name="connsiteX16" fmla="*/ 367169 w 369107"/>
                    <a:gd name="connsiteY16" fmla="*/ 217412 h 220847"/>
                    <a:gd name="connsiteX17" fmla="*/ 363293 w 369107"/>
                    <a:gd name="connsiteY17" fmla="*/ 217677 h 220847"/>
                    <a:gd name="connsiteX18" fmla="*/ 360915 w 369107"/>
                    <a:gd name="connsiteY18" fmla="*/ 220848 h 220847"/>
                    <a:gd name="connsiteX19" fmla="*/ 27749 w 369107"/>
                    <a:gd name="connsiteY19" fmla="*/ 192306 h 220847"/>
                    <a:gd name="connsiteX20" fmla="*/ 357391 w 369107"/>
                    <a:gd name="connsiteY20" fmla="*/ 209924 h 220847"/>
                    <a:gd name="connsiteX21" fmla="*/ 304536 w 369107"/>
                    <a:gd name="connsiteY21" fmla="*/ 14095 h 220847"/>
                    <a:gd name="connsiteX22" fmla="*/ 27749 w 369107"/>
                    <a:gd name="connsiteY22" fmla="*/ 192306 h 22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9107" h="220847">
                      <a:moveTo>
                        <a:pt x="360915" y="220848"/>
                      </a:moveTo>
                      <a:lnTo>
                        <a:pt x="359770" y="217588"/>
                      </a:lnTo>
                      <a:lnTo>
                        <a:pt x="15064" y="200410"/>
                      </a:lnTo>
                      <a:lnTo>
                        <a:pt x="12333" y="202172"/>
                      </a:lnTo>
                      <a:lnTo>
                        <a:pt x="11805" y="200322"/>
                      </a:lnTo>
                      <a:lnTo>
                        <a:pt x="0" y="199706"/>
                      </a:lnTo>
                      <a:lnTo>
                        <a:pt x="9954" y="193187"/>
                      </a:lnTo>
                      <a:lnTo>
                        <a:pt x="9426" y="191249"/>
                      </a:lnTo>
                      <a:lnTo>
                        <a:pt x="12597" y="191425"/>
                      </a:lnTo>
                      <a:lnTo>
                        <a:pt x="307707" y="0"/>
                      </a:lnTo>
                      <a:lnTo>
                        <a:pt x="308676" y="3436"/>
                      </a:lnTo>
                      <a:lnTo>
                        <a:pt x="308676" y="3436"/>
                      </a:lnTo>
                      <a:lnTo>
                        <a:pt x="309029" y="4933"/>
                      </a:lnTo>
                      <a:lnTo>
                        <a:pt x="365232" y="210365"/>
                      </a:lnTo>
                      <a:lnTo>
                        <a:pt x="369108" y="210541"/>
                      </a:lnTo>
                      <a:lnTo>
                        <a:pt x="366289" y="214065"/>
                      </a:lnTo>
                      <a:lnTo>
                        <a:pt x="367169" y="217412"/>
                      </a:lnTo>
                      <a:lnTo>
                        <a:pt x="363293" y="217677"/>
                      </a:lnTo>
                      <a:lnTo>
                        <a:pt x="360915" y="220848"/>
                      </a:lnTo>
                      <a:close/>
                      <a:moveTo>
                        <a:pt x="27749" y="192306"/>
                      </a:moveTo>
                      <a:lnTo>
                        <a:pt x="357391" y="209924"/>
                      </a:lnTo>
                      <a:lnTo>
                        <a:pt x="304536" y="14095"/>
                      </a:lnTo>
                      <a:lnTo>
                        <a:pt x="27749" y="192306"/>
                      </a:lnTo>
                      <a:close/>
                    </a:path>
                  </a:pathLst>
                </a:custGeom>
                <a:grpFill/>
                <a:ln w="8809" cap="flat">
                  <a:noFill/>
                  <a:prstDash val="solid"/>
                  <a:miter/>
                </a:ln>
              </p:spPr>
              <p:txBody>
                <a:bodyPr rtlCol="0" anchor="ctr"/>
                <a:lstStyle/>
                <a:p>
                  <a:endParaRPr lang="en-US" sz="2400"/>
                </a:p>
              </p:txBody>
            </p:sp>
          </p:grpSp>
          <p:grpSp>
            <p:nvGrpSpPr>
              <p:cNvPr id="4738" name="Graphic 4229">
                <a:extLst>
                  <a:ext uri="{FF2B5EF4-FFF2-40B4-BE49-F238E27FC236}">
                    <a16:creationId xmlns:a16="http://schemas.microsoft.com/office/drawing/2014/main" id="{78B44860-C74F-4724-A5FC-669C318DC020}"/>
                  </a:ext>
                </a:extLst>
              </p:cNvPr>
              <p:cNvGrpSpPr/>
              <p:nvPr/>
            </p:nvGrpSpPr>
            <p:grpSpPr>
              <a:xfrm>
                <a:off x="2116069" y="2371339"/>
                <a:ext cx="645277" cy="361003"/>
                <a:chOff x="2116069" y="2371339"/>
                <a:chExt cx="645277" cy="361003"/>
              </a:xfrm>
              <a:grpFill/>
            </p:grpSpPr>
            <p:sp>
              <p:nvSpPr>
                <p:cNvPr id="4739" name="Freeform: Shape 4738">
                  <a:extLst>
                    <a:ext uri="{FF2B5EF4-FFF2-40B4-BE49-F238E27FC236}">
                      <a16:creationId xmlns:a16="http://schemas.microsoft.com/office/drawing/2014/main" id="{671142FB-1056-4CDB-932F-38375C786919}"/>
                    </a:ext>
                  </a:extLst>
                </p:cNvPr>
                <p:cNvSpPr/>
                <p:nvPr/>
              </p:nvSpPr>
              <p:spPr>
                <a:xfrm>
                  <a:off x="2125671" y="2376184"/>
                  <a:ext cx="629949" cy="350960"/>
                </a:xfrm>
                <a:custGeom>
                  <a:avLst/>
                  <a:gdLst>
                    <a:gd name="connsiteX0" fmla="*/ 629949 w 629949"/>
                    <a:gd name="connsiteY0" fmla="*/ 2114 h 350960"/>
                    <a:gd name="connsiteX1" fmla="*/ 628628 w 629949"/>
                    <a:gd name="connsiteY1" fmla="*/ 4493 h 350960"/>
                    <a:gd name="connsiteX2" fmla="*/ 440815 w 629949"/>
                    <a:gd name="connsiteY2" fmla="*/ 346996 h 350960"/>
                    <a:gd name="connsiteX3" fmla="*/ 438612 w 629949"/>
                    <a:gd name="connsiteY3" fmla="*/ 350961 h 350960"/>
                    <a:gd name="connsiteX4" fmla="*/ 435089 w 629949"/>
                    <a:gd name="connsiteY4" fmla="*/ 348142 h 350960"/>
                    <a:gd name="connsiteX5" fmla="*/ 4493 w 629949"/>
                    <a:gd name="connsiteY5" fmla="*/ 3612 h 350960"/>
                    <a:gd name="connsiteX6" fmla="*/ 0 w 629949"/>
                    <a:gd name="connsiteY6" fmla="*/ 0 h 350960"/>
                    <a:gd name="connsiteX7" fmla="*/ 5726 w 629949"/>
                    <a:gd name="connsiteY7" fmla="*/ 0 h 350960"/>
                    <a:gd name="connsiteX8" fmla="*/ 624223 w 629949"/>
                    <a:gd name="connsiteY8" fmla="*/ 2026 h 350960"/>
                    <a:gd name="connsiteX9" fmla="*/ 629949 w 629949"/>
                    <a:gd name="connsiteY9" fmla="*/ 2114 h 350960"/>
                    <a:gd name="connsiteX10" fmla="*/ 618497 w 629949"/>
                    <a:gd name="connsiteY10" fmla="*/ 2114 h 350960"/>
                    <a:gd name="connsiteX11" fmla="*/ 5814 w 629949"/>
                    <a:gd name="connsiteY11" fmla="*/ 4140 h 350960"/>
                    <a:gd name="connsiteX12" fmla="*/ 7047 w 629949"/>
                    <a:gd name="connsiteY12" fmla="*/ 529 h 350960"/>
                    <a:gd name="connsiteX13" fmla="*/ 439934 w 629949"/>
                    <a:gd name="connsiteY13" fmla="*/ 342239 h 350960"/>
                    <a:gd name="connsiteX14" fmla="*/ 434208 w 629949"/>
                    <a:gd name="connsiteY14" fmla="*/ 343385 h 350960"/>
                    <a:gd name="connsiteX15" fmla="*/ 618497 w 629949"/>
                    <a:gd name="connsiteY15" fmla="*/ 2114 h 35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9949" h="350960">
                      <a:moveTo>
                        <a:pt x="629949" y="2114"/>
                      </a:moveTo>
                      <a:lnTo>
                        <a:pt x="628628" y="4493"/>
                      </a:lnTo>
                      <a:lnTo>
                        <a:pt x="440815" y="346996"/>
                      </a:lnTo>
                      <a:lnTo>
                        <a:pt x="438612" y="350961"/>
                      </a:lnTo>
                      <a:lnTo>
                        <a:pt x="435089" y="348142"/>
                      </a:lnTo>
                      <a:lnTo>
                        <a:pt x="4493" y="3612"/>
                      </a:lnTo>
                      <a:lnTo>
                        <a:pt x="0" y="0"/>
                      </a:lnTo>
                      <a:lnTo>
                        <a:pt x="5726" y="0"/>
                      </a:lnTo>
                      <a:lnTo>
                        <a:pt x="624223" y="2026"/>
                      </a:lnTo>
                      <a:lnTo>
                        <a:pt x="629949" y="2114"/>
                      </a:lnTo>
                      <a:close/>
                      <a:moveTo>
                        <a:pt x="618497" y="2114"/>
                      </a:moveTo>
                      <a:lnTo>
                        <a:pt x="5814" y="4140"/>
                      </a:lnTo>
                      <a:lnTo>
                        <a:pt x="7047" y="529"/>
                      </a:lnTo>
                      <a:lnTo>
                        <a:pt x="439934" y="342239"/>
                      </a:lnTo>
                      <a:lnTo>
                        <a:pt x="434208" y="343385"/>
                      </a:lnTo>
                      <a:lnTo>
                        <a:pt x="618497" y="2114"/>
                      </a:lnTo>
                      <a:close/>
                    </a:path>
                  </a:pathLst>
                </a:custGeom>
                <a:grpFill/>
                <a:ln w="8809" cap="flat">
                  <a:noFill/>
                  <a:prstDash val="solid"/>
                  <a:miter/>
                </a:ln>
              </p:spPr>
              <p:txBody>
                <a:bodyPr rtlCol="0" anchor="ctr"/>
                <a:lstStyle/>
                <a:p>
                  <a:endParaRPr lang="en-US" sz="2400"/>
                </a:p>
              </p:txBody>
            </p:sp>
            <p:sp>
              <p:nvSpPr>
                <p:cNvPr id="4740" name="Freeform: Shape 4739">
                  <a:extLst>
                    <a:ext uri="{FF2B5EF4-FFF2-40B4-BE49-F238E27FC236}">
                      <a16:creationId xmlns:a16="http://schemas.microsoft.com/office/drawing/2014/main" id="{D06959AE-2F34-4978-BECC-E6F015B610CC}"/>
                    </a:ext>
                  </a:extLst>
                </p:cNvPr>
                <p:cNvSpPr/>
                <p:nvPr/>
              </p:nvSpPr>
              <p:spPr>
                <a:xfrm>
                  <a:off x="2116069" y="2371339"/>
                  <a:ext cx="645277" cy="361003"/>
                </a:xfrm>
                <a:custGeom>
                  <a:avLst/>
                  <a:gdLst>
                    <a:gd name="connsiteX0" fmla="*/ 449272 w 645277"/>
                    <a:gd name="connsiteY0" fmla="*/ 361003 h 361003"/>
                    <a:gd name="connsiteX1" fmla="*/ 438877 w 645277"/>
                    <a:gd name="connsiteY1" fmla="*/ 352722 h 361003"/>
                    <a:gd name="connsiteX2" fmla="*/ 437379 w 645277"/>
                    <a:gd name="connsiteY2" fmla="*/ 353075 h 361003"/>
                    <a:gd name="connsiteX3" fmla="*/ 437996 w 645277"/>
                    <a:gd name="connsiteY3" fmla="*/ 352018 h 361003"/>
                    <a:gd name="connsiteX4" fmla="*/ 13566 w 645277"/>
                    <a:gd name="connsiteY4" fmla="*/ 12421 h 361003"/>
                    <a:gd name="connsiteX5" fmla="*/ 10659 w 645277"/>
                    <a:gd name="connsiteY5" fmla="*/ 12421 h 361003"/>
                    <a:gd name="connsiteX6" fmla="*/ 11276 w 645277"/>
                    <a:gd name="connsiteY6" fmla="*/ 10659 h 361003"/>
                    <a:gd name="connsiteX7" fmla="*/ 0 w 645277"/>
                    <a:gd name="connsiteY7" fmla="*/ 1674 h 361003"/>
                    <a:gd name="connsiteX8" fmla="*/ 14359 w 645277"/>
                    <a:gd name="connsiteY8" fmla="*/ 1762 h 361003"/>
                    <a:gd name="connsiteX9" fmla="*/ 14976 w 645277"/>
                    <a:gd name="connsiteY9" fmla="*/ 0 h 361003"/>
                    <a:gd name="connsiteX10" fmla="*/ 17266 w 645277"/>
                    <a:gd name="connsiteY10" fmla="*/ 1762 h 361003"/>
                    <a:gd name="connsiteX11" fmla="*/ 645277 w 645277"/>
                    <a:gd name="connsiteY11" fmla="*/ 3788 h 361003"/>
                    <a:gd name="connsiteX12" fmla="*/ 456319 w 645277"/>
                    <a:gd name="connsiteY12" fmla="*/ 348406 h 361003"/>
                    <a:gd name="connsiteX13" fmla="*/ 457288 w 645277"/>
                    <a:gd name="connsiteY13" fmla="*/ 349199 h 361003"/>
                    <a:gd name="connsiteX14" fmla="*/ 455702 w 645277"/>
                    <a:gd name="connsiteY14" fmla="*/ 349551 h 361003"/>
                    <a:gd name="connsiteX15" fmla="*/ 449272 w 645277"/>
                    <a:gd name="connsiteY15" fmla="*/ 361003 h 361003"/>
                    <a:gd name="connsiteX16" fmla="*/ 346115 w 645277"/>
                    <a:gd name="connsiteY16" fmla="*/ 269827 h 361003"/>
                    <a:gd name="connsiteX17" fmla="*/ 441255 w 645277"/>
                    <a:gd name="connsiteY17" fmla="*/ 345939 h 361003"/>
                    <a:gd name="connsiteX18" fmla="*/ 441608 w 645277"/>
                    <a:gd name="connsiteY18" fmla="*/ 345235 h 361003"/>
                    <a:gd name="connsiteX19" fmla="*/ 346115 w 645277"/>
                    <a:gd name="connsiteY19" fmla="*/ 269827 h 361003"/>
                    <a:gd name="connsiteX20" fmla="*/ 450241 w 645277"/>
                    <a:gd name="connsiteY20" fmla="*/ 343385 h 361003"/>
                    <a:gd name="connsiteX21" fmla="*/ 450945 w 645277"/>
                    <a:gd name="connsiteY21" fmla="*/ 343913 h 361003"/>
                    <a:gd name="connsiteX22" fmla="*/ 633914 w 645277"/>
                    <a:gd name="connsiteY22" fmla="*/ 10307 h 361003"/>
                    <a:gd name="connsiteX23" fmla="*/ 630125 w 645277"/>
                    <a:gd name="connsiteY23" fmla="*/ 10307 h 361003"/>
                    <a:gd name="connsiteX24" fmla="*/ 450241 w 645277"/>
                    <a:gd name="connsiteY24" fmla="*/ 343385 h 361003"/>
                    <a:gd name="connsiteX25" fmla="*/ 30744 w 645277"/>
                    <a:gd name="connsiteY25" fmla="*/ 12245 h 361003"/>
                    <a:gd name="connsiteX26" fmla="*/ 444779 w 645277"/>
                    <a:gd name="connsiteY26" fmla="*/ 339156 h 361003"/>
                    <a:gd name="connsiteX27" fmla="*/ 622373 w 645277"/>
                    <a:gd name="connsiteY27" fmla="*/ 10395 h 361003"/>
                    <a:gd name="connsiteX28" fmla="*/ 30744 w 645277"/>
                    <a:gd name="connsiteY28" fmla="*/ 12245 h 361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45277" h="361003">
                      <a:moveTo>
                        <a:pt x="449272" y="361003"/>
                      </a:moveTo>
                      <a:lnTo>
                        <a:pt x="438877" y="352722"/>
                      </a:lnTo>
                      <a:lnTo>
                        <a:pt x="437379" y="353075"/>
                      </a:lnTo>
                      <a:lnTo>
                        <a:pt x="437996" y="352018"/>
                      </a:lnTo>
                      <a:lnTo>
                        <a:pt x="13566" y="12421"/>
                      </a:lnTo>
                      <a:lnTo>
                        <a:pt x="10659" y="12421"/>
                      </a:lnTo>
                      <a:lnTo>
                        <a:pt x="11276" y="10659"/>
                      </a:lnTo>
                      <a:lnTo>
                        <a:pt x="0" y="1674"/>
                      </a:lnTo>
                      <a:lnTo>
                        <a:pt x="14359" y="1762"/>
                      </a:lnTo>
                      <a:lnTo>
                        <a:pt x="14976" y="0"/>
                      </a:lnTo>
                      <a:lnTo>
                        <a:pt x="17266" y="1762"/>
                      </a:lnTo>
                      <a:lnTo>
                        <a:pt x="645277" y="3788"/>
                      </a:lnTo>
                      <a:lnTo>
                        <a:pt x="456319" y="348406"/>
                      </a:lnTo>
                      <a:lnTo>
                        <a:pt x="457288" y="349199"/>
                      </a:lnTo>
                      <a:lnTo>
                        <a:pt x="455702" y="349551"/>
                      </a:lnTo>
                      <a:lnTo>
                        <a:pt x="449272" y="361003"/>
                      </a:lnTo>
                      <a:close/>
                      <a:moveTo>
                        <a:pt x="346115" y="269827"/>
                      </a:moveTo>
                      <a:lnTo>
                        <a:pt x="441255" y="345939"/>
                      </a:lnTo>
                      <a:lnTo>
                        <a:pt x="441608" y="345235"/>
                      </a:lnTo>
                      <a:lnTo>
                        <a:pt x="346115" y="269827"/>
                      </a:lnTo>
                      <a:close/>
                      <a:moveTo>
                        <a:pt x="450241" y="343385"/>
                      </a:moveTo>
                      <a:lnTo>
                        <a:pt x="450945" y="343913"/>
                      </a:lnTo>
                      <a:lnTo>
                        <a:pt x="633914" y="10307"/>
                      </a:lnTo>
                      <a:lnTo>
                        <a:pt x="630125" y="10307"/>
                      </a:lnTo>
                      <a:lnTo>
                        <a:pt x="450241" y="343385"/>
                      </a:lnTo>
                      <a:close/>
                      <a:moveTo>
                        <a:pt x="30744" y="12245"/>
                      </a:moveTo>
                      <a:lnTo>
                        <a:pt x="444779" y="339156"/>
                      </a:lnTo>
                      <a:lnTo>
                        <a:pt x="622373" y="10395"/>
                      </a:lnTo>
                      <a:lnTo>
                        <a:pt x="30744" y="12245"/>
                      </a:lnTo>
                      <a:close/>
                    </a:path>
                  </a:pathLst>
                </a:custGeom>
                <a:grpFill/>
                <a:ln w="8809" cap="flat">
                  <a:noFill/>
                  <a:prstDash val="solid"/>
                  <a:miter/>
                </a:ln>
              </p:spPr>
              <p:txBody>
                <a:bodyPr rtlCol="0" anchor="ctr"/>
                <a:lstStyle/>
                <a:p>
                  <a:endParaRPr lang="en-US" sz="2400"/>
                </a:p>
              </p:txBody>
            </p:sp>
          </p:grpSp>
          <p:grpSp>
            <p:nvGrpSpPr>
              <p:cNvPr id="4741" name="Graphic 4229">
                <a:extLst>
                  <a:ext uri="{FF2B5EF4-FFF2-40B4-BE49-F238E27FC236}">
                    <a16:creationId xmlns:a16="http://schemas.microsoft.com/office/drawing/2014/main" id="{78B44860-C74F-4724-A5FC-669C318DC020}"/>
                  </a:ext>
                </a:extLst>
              </p:cNvPr>
              <p:cNvGrpSpPr/>
              <p:nvPr/>
            </p:nvGrpSpPr>
            <p:grpSpPr>
              <a:xfrm>
                <a:off x="2120209" y="2354602"/>
                <a:ext cx="384611" cy="849299"/>
                <a:chOff x="2120209" y="2354602"/>
                <a:chExt cx="384611" cy="849299"/>
              </a:xfrm>
              <a:grpFill/>
            </p:grpSpPr>
            <p:sp>
              <p:nvSpPr>
                <p:cNvPr id="4742" name="Freeform: Shape 4741">
                  <a:extLst>
                    <a:ext uri="{FF2B5EF4-FFF2-40B4-BE49-F238E27FC236}">
                      <a16:creationId xmlns:a16="http://schemas.microsoft.com/office/drawing/2014/main" id="{5FEF97AE-D4E7-4973-A626-9CE9773D963B}"/>
                    </a:ext>
                  </a:extLst>
                </p:cNvPr>
                <p:cNvSpPr/>
                <p:nvPr/>
              </p:nvSpPr>
              <p:spPr>
                <a:xfrm>
                  <a:off x="2125759" y="2366230"/>
                  <a:ext cx="374921" cy="828069"/>
                </a:xfrm>
                <a:custGeom>
                  <a:avLst/>
                  <a:gdLst>
                    <a:gd name="connsiteX0" fmla="*/ 369460 w 374921"/>
                    <a:gd name="connsiteY0" fmla="*/ 446981 h 828069"/>
                    <a:gd name="connsiteX1" fmla="*/ 368315 w 374921"/>
                    <a:gd name="connsiteY1" fmla="*/ 445660 h 828069"/>
                    <a:gd name="connsiteX2" fmla="*/ 2995 w 374921"/>
                    <a:gd name="connsiteY2" fmla="*/ 14359 h 828069"/>
                    <a:gd name="connsiteX3" fmla="*/ 9074 w 374921"/>
                    <a:gd name="connsiteY3" fmla="*/ 11452 h 828069"/>
                    <a:gd name="connsiteX4" fmla="*/ 150726 w 374921"/>
                    <a:gd name="connsiteY4" fmla="*/ 824370 h 828069"/>
                    <a:gd name="connsiteX5" fmla="*/ 148436 w 374921"/>
                    <a:gd name="connsiteY5" fmla="*/ 823929 h 828069"/>
                    <a:gd name="connsiteX6" fmla="*/ 369460 w 374921"/>
                    <a:gd name="connsiteY6" fmla="*/ 446981 h 828069"/>
                    <a:gd name="connsiteX7" fmla="*/ 374922 w 374921"/>
                    <a:gd name="connsiteY7" fmla="*/ 437644 h 828069"/>
                    <a:gd name="connsiteX8" fmla="*/ 372279 w 374921"/>
                    <a:gd name="connsiteY8" fmla="*/ 442312 h 828069"/>
                    <a:gd name="connsiteX9" fmla="*/ 150726 w 374921"/>
                    <a:gd name="connsiteY9" fmla="*/ 825162 h 828069"/>
                    <a:gd name="connsiteX10" fmla="*/ 149053 w 374921"/>
                    <a:gd name="connsiteY10" fmla="*/ 828070 h 828069"/>
                    <a:gd name="connsiteX11" fmla="*/ 148436 w 374921"/>
                    <a:gd name="connsiteY11" fmla="*/ 824810 h 828069"/>
                    <a:gd name="connsiteX12" fmla="*/ 2290 w 374921"/>
                    <a:gd name="connsiteY12" fmla="*/ 12685 h 828069"/>
                    <a:gd name="connsiteX13" fmla="*/ 0 w 374921"/>
                    <a:gd name="connsiteY13" fmla="*/ 0 h 828069"/>
                    <a:gd name="connsiteX14" fmla="*/ 8369 w 374921"/>
                    <a:gd name="connsiteY14" fmla="*/ 9778 h 828069"/>
                    <a:gd name="connsiteX15" fmla="*/ 374922 w 374921"/>
                    <a:gd name="connsiteY15" fmla="*/ 437644 h 828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921" h="828069">
                      <a:moveTo>
                        <a:pt x="369460" y="446981"/>
                      </a:moveTo>
                      <a:lnTo>
                        <a:pt x="368315" y="445660"/>
                      </a:lnTo>
                      <a:lnTo>
                        <a:pt x="2995" y="14359"/>
                      </a:lnTo>
                      <a:lnTo>
                        <a:pt x="9074" y="11452"/>
                      </a:lnTo>
                      <a:lnTo>
                        <a:pt x="150726" y="824370"/>
                      </a:lnTo>
                      <a:lnTo>
                        <a:pt x="148436" y="823929"/>
                      </a:lnTo>
                      <a:lnTo>
                        <a:pt x="369460" y="446981"/>
                      </a:lnTo>
                      <a:close/>
                      <a:moveTo>
                        <a:pt x="374922" y="437644"/>
                      </a:moveTo>
                      <a:lnTo>
                        <a:pt x="372279" y="442312"/>
                      </a:lnTo>
                      <a:lnTo>
                        <a:pt x="150726" y="825162"/>
                      </a:lnTo>
                      <a:lnTo>
                        <a:pt x="149053" y="828070"/>
                      </a:lnTo>
                      <a:lnTo>
                        <a:pt x="148436" y="824810"/>
                      </a:lnTo>
                      <a:lnTo>
                        <a:pt x="2290" y="12685"/>
                      </a:lnTo>
                      <a:lnTo>
                        <a:pt x="0" y="0"/>
                      </a:lnTo>
                      <a:lnTo>
                        <a:pt x="8369" y="9778"/>
                      </a:lnTo>
                      <a:lnTo>
                        <a:pt x="374922" y="437644"/>
                      </a:lnTo>
                      <a:close/>
                    </a:path>
                  </a:pathLst>
                </a:custGeom>
                <a:grpFill/>
                <a:ln w="8809" cap="flat">
                  <a:noFill/>
                  <a:prstDash val="solid"/>
                  <a:miter/>
                </a:ln>
              </p:spPr>
              <p:txBody>
                <a:bodyPr rtlCol="0" anchor="ctr"/>
                <a:lstStyle/>
                <a:p>
                  <a:endParaRPr lang="en-US" sz="2400"/>
                </a:p>
              </p:txBody>
            </p:sp>
            <p:sp>
              <p:nvSpPr>
                <p:cNvPr id="4743" name="Freeform: Shape 4742">
                  <a:extLst>
                    <a:ext uri="{FF2B5EF4-FFF2-40B4-BE49-F238E27FC236}">
                      <a16:creationId xmlns:a16="http://schemas.microsoft.com/office/drawing/2014/main" id="{30C11D13-82C9-4778-8E55-AFA51E5E81A4}"/>
                    </a:ext>
                  </a:extLst>
                </p:cNvPr>
                <p:cNvSpPr/>
                <p:nvPr/>
              </p:nvSpPr>
              <p:spPr>
                <a:xfrm>
                  <a:off x="2120209" y="2354602"/>
                  <a:ext cx="384611" cy="849299"/>
                </a:xfrm>
                <a:custGeom>
                  <a:avLst/>
                  <a:gdLst>
                    <a:gd name="connsiteX0" fmla="*/ 152841 w 384611"/>
                    <a:gd name="connsiteY0" fmla="*/ 849300 h 849299"/>
                    <a:gd name="connsiteX1" fmla="*/ 150902 w 384611"/>
                    <a:gd name="connsiteY1" fmla="*/ 838376 h 849299"/>
                    <a:gd name="connsiteX2" fmla="*/ 148788 w 384611"/>
                    <a:gd name="connsiteY2" fmla="*/ 838024 h 849299"/>
                    <a:gd name="connsiteX3" fmla="*/ 150374 w 384611"/>
                    <a:gd name="connsiteY3" fmla="*/ 835293 h 849299"/>
                    <a:gd name="connsiteX4" fmla="*/ 4845 w 384611"/>
                    <a:gd name="connsiteY4" fmla="*/ 26692 h 849299"/>
                    <a:gd name="connsiteX5" fmla="*/ 3171 w 384611"/>
                    <a:gd name="connsiteY5" fmla="*/ 24754 h 849299"/>
                    <a:gd name="connsiteX6" fmla="*/ 4405 w 384611"/>
                    <a:gd name="connsiteY6" fmla="*/ 24225 h 849299"/>
                    <a:gd name="connsiteX7" fmla="*/ 0 w 384611"/>
                    <a:gd name="connsiteY7" fmla="*/ 0 h 849299"/>
                    <a:gd name="connsiteX8" fmla="*/ 16033 w 384611"/>
                    <a:gd name="connsiteY8" fmla="*/ 18764 h 849299"/>
                    <a:gd name="connsiteX9" fmla="*/ 17266 w 384611"/>
                    <a:gd name="connsiteY9" fmla="*/ 18147 h 849299"/>
                    <a:gd name="connsiteX10" fmla="*/ 17707 w 384611"/>
                    <a:gd name="connsiteY10" fmla="*/ 20614 h 849299"/>
                    <a:gd name="connsiteX11" fmla="*/ 384612 w 384611"/>
                    <a:gd name="connsiteY11" fmla="*/ 448919 h 849299"/>
                    <a:gd name="connsiteX12" fmla="*/ 159976 w 384611"/>
                    <a:gd name="connsiteY12" fmla="*/ 837055 h 849299"/>
                    <a:gd name="connsiteX13" fmla="*/ 160505 w 384611"/>
                    <a:gd name="connsiteY13" fmla="*/ 840138 h 849299"/>
                    <a:gd name="connsiteX14" fmla="*/ 158390 w 384611"/>
                    <a:gd name="connsiteY14" fmla="*/ 839786 h 849299"/>
                    <a:gd name="connsiteX15" fmla="*/ 152841 w 384611"/>
                    <a:gd name="connsiteY15" fmla="*/ 849300 h 849299"/>
                    <a:gd name="connsiteX16" fmla="*/ 22288 w 384611"/>
                    <a:gd name="connsiteY16" fmla="*/ 47482 h 849299"/>
                    <a:gd name="connsiteX17" fmla="*/ 157421 w 384611"/>
                    <a:gd name="connsiteY17" fmla="*/ 823136 h 849299"/>
                    <a:gd name="connsiteX18" fmla="*/ 370869 w 384611"/>
                    <a:gd name="connsiteY18" fmla="*/ 458962 h 849299"/>
                    <a:gd name="connsiteX19" fmla="*/ 22288 w 384611"/>
                    <a:gd name="connsiteY19" fmla="*/ 47482 h 849299"/>
                    <a:gd name="connsiteX20" fmla="*/ 20085 w 384611"/>
                    <a:gd name="connsiteY20" fmla="*/ 34268 h 849299"/>
                    <a:gd name="connsiteX21" fmla="*/ 374569 w 384611"/>
                    <a:gd name="connsiteY21" fmla="*/ 452707 h 849299"/>
                    <a:gd name="connsiteX22" fmla="*/ 376331 w 384611"/>
                    <a:gd name="connsiteY22" fmla="*/ 449624 h 849299"/>
                    <a:gd name="connsiteX23" fmla="*/ 19909 w 384611"/>
                    <a:gd name="connsiteY23" fmla="*/ 33651 h 849299"/>
                    <a:gd name="connsiteX24" fmla="*/ 20085 w 384611"/>
                    <a:gd name="connsiteY24" fmla="*/ 34268 h 849299"/>
                    <a:gd name="connsiteX25" fmla="*/ 13478 w 384611"/>
                    <a:gd name="connsiteY25" fmla="*/ 36999 h 849299"/>
                    <a:gd name="connsiteX26" fmla="*/ 19204 w 384611"/>
                    <a:gd name="connsiteY26" fmla="*/ 68624 h 849299"/>
                    <a:gd name="connsiteX27" fmla="*/ 13478 w 384611"/>
                    <a:gd name="connsiteY27" fmla="*/ 36999 h 84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84611" h="849299">
                      <a:moveTo>
                        <a:pt x="152841" y="849300"/>
                      </a:moveTo>
                      <a:lnTo>
                        <a:pt x="150902" y="838376"/>
                      </a:lnTo>
                      <a:lnTo>
                        <a:pt x="148788" y="838024"/>
                      </a:lnTo>
                      <a:lnTo>
                        <a:pt x="150374" y="835293"/>
                      </a:lnTo>
                      <a:lnTo>
                        <a:pt x="4845" y="26692"/>
                      </a:lnTo>
                      <a:lnTo>
                        <a:pt x="3171" y="24754"/>
                      </a:lnTo>
                      <a:lnTo>
                        <a:pt x="4405" y="24225"/>
                      </a:lnTo>
                      <a:lnTo>
                        <a:pt x="0" y="0"/>
                      </a:lnTo>
                      <a:lnTo>
                        <a:pt x="16033" y="18764"/>
                      </a:lnTo>
                      <a:lnTo>
                        <a:pt x="17266" y="18147"/>
                      </a:lnTo>
                      <a:lnTo>
                        <a:pt x="17707" y="20614"/>
                      </a:lnTo>
                      <a:lnTo>
                        <a:pt x="384612" y="448919"/>
                      </a:lnTo>
                      <a:lnTo>
                        <a:pt x="159976" y="837055"/>
                      </a:lnTo>
                      <a:lnTo>
                        <a:pt x="160505" y="840138"/>
                      </a:lnTo>
                      <a:lnTo>
                        <a:pt x="158390" y="839786"/>
                      </a:lnTo>
                      <a:lnTo>
                        <a:pt x="152841" y="849300"/>
                      </a:lnTo>
                      <a:close/>
                      <a:moveTo>
                        <a:pt x="22288" y="47482"/>
                      </a:moveTo>
                      <a:lnTo>
                        <a:pt x="157421" y="823136"/>
                      </a:lnTo>
                      <a:lnTo>
                        <a:pt x="370869" y="458962"/>
                      </a:lnTo>
                      <a:lnTo>
                        <a:pt x="22288" y="47482"/>
                      </a:lnTo>
                      <a:close/>
                      <a:moveTo>
                        <a:pt x="20085" y="34268"/>
                      </a:moveTo>
                      <a:lnTo>
                        <a:pt x="374569" y="452707"/>
                      </a:lnTo>
                      <a:lnTo>
                        <a:pt x="376331" y="449624"/>
                      </a:lnTo>
                      <a:lnTo>
                        <a:pt x="19909" y="33651"/>
                      </a:lnTo>
                      <a:lnTo>
                        <a:pt x="20085" y="34268"/>
                      </a:lnTo>
                      <a:close/>
                      <a:moveTo>
                        <a:pt x="13478" y="36999"/>
                      </a:moveTo>
                      <a:lnTo>
                        <a:pt x="19204" y="68624"/>
                      </a:lnTo>
                      <a:lnTo>
                        <a:pt x="13478" y="36999"/>
                      </a:lnTo>
                      <a:close/>
                    </a:path>
                  </a:pathLst>
                </a:custGeom>
                <a:grpFill/>
                <a:ln w="8809" cap="flat">
                  <a:noFill/>
                  <a:prstDash val="solid"/>
                  <a:miter/>
                </a:ln>
              </p:spPr>
              <p:txBody>
                <a:bodyPr rtlCol="0" anchor="ctr"/>
                <a:lstStyle/>
                <a:p>
                  <a:endParaRPr lang="en-US" sz="2400"/>
                </a:p>
              </p:txBody>
            </p:sp>
          </p:grpSp>
          <p:grpSp>
            <p:nvGrpSpPr>
              <p:cNvPr id="4744" name="Graphic 4229">
                <a:extLst>
                  <a:ext uri="{FF2B5EF4-FFF2-40B4-BE49-F238E27FC236}">
                    <a16:creationId xmlns:a16="http://schemas.microsoft.com/office/drawing/2014/main" id="{78B44860-C74F-4724-A5FC-669C318DC020}"/>
                  </a:ext>
                </a:extLst>
              </p:cNvPr>
              <p:cNvGrpSpPr/>
              <p:nvPr/>
            </p:nvGrpSpPr>
            <p:grpSpPr>
              <a:xfrm>
                <a:off x="1672611" y="3183728"/>
                <a:ext cx="610040" cy="454557"/>
                <a:chOff x="1672611" y="3183728"/>
                <a:chExt cx="610040" cy="454557"/>
              </a:xfrm>
              <a:grpFill/>
            </p:grpSpPr>
            <p:sp>
              <p:nvSpPr>
                <p:cNvPr id="4745" name="Freeform: Shape 4744">
                  <a:extLst>
                    <a:ext uri="{FF2B5EF4-FFF2-40B4-BE49-F238E27FC236}">
                      <a16:creationId xmlns:a16="http://schemas.microsoft.com/office/drawing/2014/main" id="{BE2356B9-48B2-47EE-BF38-C53515AAAA42}"/>
                    </a:ext>
                  </a:extLst>
                </p:cNvPr>
                <p:cNvSpPr/>
                <p:nvPr/>
              </p:nvSpPr>
              <p:spPr>
                <a:xfrm>
                  <a:off x="1680452" y="3189366"/>
                  <a:ext cx="596914" cy="443369"/>
                </a:xfrm>
                <a:custGeom>
                  <a:avLst/>
                  <a:gdLst>
                    <a:gd name="connsiteX0" fmla="*/ 404697 w 596914"/>
                    <a:gd name="connsiteY0" fmla="*/ 440991 h 443369"/>
                    <a:gd name="connsiteX1" fmla="*/ 593832 w 596914"/>
                    <a:gd name="connsiteY1" fmla="*/ 969 h 443369"/>
                    <a:gd name="connsiteX2" fmla="*/ 595065 w 596914"/>
                    <a:gd name="connsiteY2" fmla="*/ 2643 h 443369"/>
                    <a:gd name="connsiteX3" fmla="*/ 1321 w 596914"/>
                    <a:gd name="connsiteY3" fmla="*/ 87476 h 443369"/>
                    <a:gd name="connsiteX4" fmla="*/ 1586 w 596914"/>
                    <a:gd name="connsiteY4" fmla="*/ 86507 h 443369"/>
                    <a:gd name="connsiteX5" fmla="*/ 404697 w 596914"/>
                    <a:gd name="connsiteY5" fmla="*/ 440991 h 443369"/>
                    <a:gd name="connsiteX6" fmla="*/ 407340 w 596914"/>
                    <a:gd name="connsiteY6" fmla="*/ 443370 h 443369"/>
                    <a:gd name="connsiteX7" fmla="*/ 881 w 596914"/>
                    <a:gd name="connsiteY7" fmla="*/ 87300 h 443369"/>
                    <a:gd name="connsiteX8" fmla="*/ 0 w 596914"/>
                    <a:gd name="connsiteY8" fmla="*/ 86507 h 443369"/>
                    <a:gd name="connsiteX9" fmla="*/ 1233 w 596914"/>
                    <a:gd name="connsiteY9" fmla="*/ 86331 h 443369"/>
                    <a:gd name="connsiteX10" fmla="*/ 594801 w 596914"/>
                    <a:gd name="connsiteY10" fmla="*/ 265 h 443369"/>
                    <a:gd name="connsiteX11" fmla="*/ 596915 w 596914"/>
                    <a:gd name="connsiteY11" fmla="*/ 0 h 443369"/>
                    <a:gd name="connsiteX12" fmla="*/ 596122 w 596914"/>
                    <a:gd name="connsiteY12" fmla="*/ 1938 h 443369"/>
                    <a:gd name="connsiteX13" fmla="*/ 407340 w 596914"/>
                    <a:gd name="connsiteY13" fmla="*/ 443370 h 4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6914" h="443369">
                      <a:moveTo>
                        <a:pt x="404697" y="440991"/>
                      </a:moveTo>
                      <a:lnTo>
                        <a:pt x="593832" y="969"/>
                      </a:lnTo>
                      <a:lnTo>
                        <a:pt x="595065" y="2643"/>
                      </a:lnTo>
                      <a:lnTo>
                        <a:pt x="1321" y="87476"/>
                      </a:lnTo>
                      <a:lnTo>
                        <a:pt x="1586" y="86507"/>
                      </a:lnTo>
                      <a:lnTo>
                        <a:pt x="404697" y="440991"/>
                      </a:lnTo>
                      <a:close/>
                      <a:moveTo>
                        <a:pt x="407340" y="443370"/>
                      </a:moveTo>
                      <a:lnTo>
                        <a:pt x="881" y="87300"/>
                      </a:lnTo>
                      <a:lnTo>
                        <a:pt x="0" y="86507"/>
                      </a:lnTo>
                      <a:lnTo>
                        <a:pt x="1233" y="86331"/>
                      </a:lnTo>
                      <a:lnTo>
                        <a:pt x="594801" y="265"/>
                      </a:lnTo>
                      <a:lnTo>
                        <a:pt x="596915" y="0"/>
                      </a:lnTo>
                      <a:lnTo>
                        <a:pt x="596122" y="1938"/>
                      </a:lnTo>
                      <a:lnTo>
                        <a:pt x="407340" y="443370"/>
                      </a:lnTo>
                      <a:close/>
                    </a:path>
                  </a:pathLst>
                </a:custGeom>
                <a:grpFill/>
                <a:ln w="8809" cap="flat">
                  <a:noFill/>
                  <a:prstDash val="solid"/>
                  <a:miter/>
                </a:ln>
              </p:spPr>
              <p:txBody>
                <a:bodyPr rtlCol="0" anchor="ctr"/>
                <a:lstStyle/>
                <a:p>
                  <a:endParaRPr lang="en-US" sz="2400"/>
                </a:p>
              </p:txBody>
            </p:sp>
            <p:sp>
              <p:nvSpPr>
                <p:cNvPr id="4746" name="Freeform: Shape 4745">
                  <a:extLst>
                    <a:ext uri="{FF2B5EF4-FFF2-40B4-BE49-F238E27FC236}">
                      <a16:creationId xmlns:a16="http://schemas.microsoft.com/office/drawing/2014/main" id="{8766FE85-B132-422B-B4F6-B41E47C22F94}"/>
                    </a:ext>
                  </a:extLst>
                </p:cNvPr>
                <p:cNvSpPr/>
                <p:nvPr/>
              </p:nvSpPr>
              <p:spPr>
                <a:xfrm>
                  <a:off x="1672611" y="3183728"/>
                  <a:ext cx="610040" cy="454557"/>
                </a:xfrm>
                <a:custGeom>
                  <a:avLst/>
                  <a:gdLst>
                    <a:gd name="connsiteX0" fmla="*/ 416413 w 610040"/>
                    <a:gd name="connsiteY0" fmla="*/ 454557 h 454557"/>
                    <a:gd name="connsiteX1" fmla="*/ 413770 w 610040"/>
                    <a:gd name="connsiteY1" fmla="*/ 452179 h 454557"/>
                    <a:gd name="connsiteX2" fmla="*/ 413770 w 610040"/>
                    <a:gd name="connsiteY2" fmla="*/ 452179 h 454557"/>
                    <a:gd name="connsiteX3" fmla="*/ 408925 w 610040"/>
                    <a:gd name="connsiteY3" fmla="*/ 447950 h 454557"/>
                    <a:gd name="connsiteX4" fmla="*/ 7840 w 610040"/>
                    <a:gd name="connsiteY4" fmla="*/ 96637 h 454557"/>
                    <a:gd name="connsiteX5" fmla="*/ 4405 w 610040"/>
                    <a:gd name="connsiteY5" fmla="*/ 97166 h 454557"/>
                    <a:gd name="connsiteX6" fmla="*/ 5198 w 610040"/>
                    <a:gd name="connsiteY6" fmla="*/ 94435 h 454557"/>
                    <a:gd name="connsiteX7" fmla="*/ 0 w 610040"/>
                    <a:gd name="connsiteY7" fmla="*/ 89854 h 454557"/>
                    <a:gd name="connsiteX8" fmla="*/ 6871 w 610040"/>
                    <a:gd name="connsiteY8" fmla="*/ 88885 h 454557"/>
                    <a:gd name="connsiteX9" fmla="*/ 7664 w 610040"/>
                    <a:gd name="connsiteY9" fmla="*/ 86066 h 454557"/>
                    <a:gd name="connsiteX10" fmla="*/ 10219 w 610040"/>
                    <a:gd name="connsiteY10" fmla="*/ 88357 h 454557"/>
                    <a:gd name="connsiteX11" fmla="*/ 599470 w 610040"/>
                    <a:gd name="connsiteY11" fmla="*/ 2907 h 454557"/>
                    <a:gd name="connsiteX12" fmla="*/ 600703 w 610040"/>
                    <a:gd name="connsiteY12" fmla="*/ 0 h 454557"/>
                    <a:gd name="connsiteX13" fmla="*/ 602641 w 610040"/>
                    <a:gd name="connsiteY13" fmla="*/ 2467 h 454557"/>
                    <a:gd name="connsiteX14" fmla="*/ 610040 w 610040"/>
                    <a:gd name="connsiteY14" fmla="*/ 1410 h 454557"/>
                    <a:gd name="connsiteX15" fmla="*/ 607134 w 610040"/>
                    <a:gd name="connsiteY15" fmla="*/ 8281 h 454557"/>
                    <a:gd name="connsiteX16" fmla="*/ 609072 w 610040"/>
                    <a:gd name="connsiteY16" fmla="*/ 10747 h 454557"/>
                    <a:gd name="connsiteX17" fmla="*/ 605900 w 610040"/>
                    <a:gd name="connsiteY17" fmla="*/ 11188 h 454557"/>
                    <a:gd name="connsiteX18" fmla="*/ 416413 w 610040"/>
                    <a:gd name="connsiteY18" fmla="*/ 454557 h 454557"/>
                    <a:gd name="connsiteX19" fmla="*/ 18059 w 610040"/>
                    <a:gd name="connsiteY19" fmla="*/ 95228 h 454557"/>
                    <a:gd name="connsiteX20" fmla="*/ 411216 w 610040"/>
                    <a:gd name="connsiteY20" fmla="*/ 441079 h 454557"/>
                    <a:gd name="connsiteX21" fmla="*/ 595329 w 610040"/>
                    <a:gd name="connsiteY21" fmla="*/ 12774 h 454557"/>
                    <a:gd name="connsiteX22" fmla="*/ 18059 w 610040"/>
                    <a:gd name="connsiteY22" fmla="*/ 95228 h 454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0040" h="454557">
                      <a:moveTo>
                        <a:pt x="416413" y="454557"/>
                      </a:moveTo>
                      <a:lnTo>
                        <a:pt x="413770" y="452179"/>
                      </a:lnTo>
                      <a:lnTo>
                        <a:pt x="413770" y="452179"/>
                      </a:lnTo>
                      <a:lnTo>
                        <a:pt x="408925" y="447950"/>
                      </a:lnTo>
                      <a:lnTo>
                        <a:pt x="7840" y="96637"/>
                      </a:lnTo>
                      <a:lnTo>
                        <a:pt x="4405" y="97166"/>
                      </a:lnTo>
                      <a:lnTo>
                        <a:pt x="5198" y="94435"/>
                      </a:lnTo>
                      <a:lnTo>
                        <a:pt x="0" y="89854"/>
                      </a:lnTo>
                      <a:lnTo>
                        <a:pt x="6871" y="88885"/>
                      </a:lnTo>
                      <a:lnTo>
                        <a:pt x="7664" y="86066"/>
                      </a:lnTo>
                      <a:lnTo>
                        <a:pt x="10219" y="88357"/>
                      </a:lnTo>
                      <a:lnTo>
                        <a:pt x="599470" y="2907"/>
                      </a:lnTo>
                      <a:lnTo>
                        <a:pt x="600703" y="0"/>
                      </a:lnTo>
                      <a:lnTo>
                        <a:pt x="602641" y="2467"/>
                      </a:lnTo>
                      <a:lnTo>
                        <a:pt x="610040" y="1410"/>
                      </a:lnTo>
                      <a:lnTo>
                        <a:pt x="607134" y="8281"/>
                      </a:lnTo>
                      <a:lnTo>
                        <a:pt x="609072" y="10747"/>
                      </a:lnTo>
                      <a:lnTo>
                        <a:pt x="605900" y="11188"/>
                      </a:lnTo>
                      <a:lnTo>
                        <a:pt x="416413" y="454557"/>
                      </a:lnTo>
                      <a:close/>
                      <a:moveTo>
                        <a:pt x="18059" y="95228"/>
                      </a:moveTo>
                      <a:lnTo>
                        <a:pt x="411216" y="441079"/>
                      </a:lnTo>
                      <a:lnTo>
                        <a:pt x="595329" y="12774"/>
                      </a:lnTo>
                      <a:lnTo>
                        <a:pt x="18059" y="95228"/>
                      </a:lnTo>
                      <a:close/>
                    </a:path>
                  </a:pathLst>
                </a:custGeom>
                <a:grpFill/>
                <a:ln w="8809" cap="flat">
                  <a:noFill/>
                  <a:prstDash val="solid"/>
                  <a:miter/>
                </a:ln>
              </p:spPr>
              <p:txBody>
                <a:bodyPr rtlCol="0" anchor="ctr"/>
                <a:lstStyle/>
                <a:p>
                  <a:endParaRPr lang="en-US" sz="2400"/>
                </a:p>
              </p:txBody>
            </p:sp>
          </p:grpSp>
          <p:grpSp>
            <p:nvGrpSpPr>
              <p:cNvPr id="4747" name="Graphic 4229">
                <a:extLst>
                  <a:ext uri="{FF2B5EF4-FFF2-40B4-BE49-F238E27FC236}">
                    <a16:creationId xmlns:a16="http://schemas.microsoft.com/office/drawing/2014/main" id="{78B44860-C74F-4724-A5FC-669C318DC020}"/>
                  </a:ext>
                </a:extLst>
              </p:cNvPr>
              <p:cNvGrpSpPr/>
              <p:nvPr/>
            </p:nvGrpSpPr>
            <p:grpSpPr>
              <a:xfrm>
                <a:off x="1851792" y="3619874"/>
                <a:ext cx="241197" cy="374657"/>
                <a:chOff x="1851792" y="3619874"/>
                <a:chExt cx="241197" cy="374657"/>
              </a:xfrm>
              <a:grpFill/>
            </p:grpSpPr>
            <p:sp>
              <p:nvSpPr>
                <p:cNvPr id="4748" name="Freeform: Shape 4747">
                  <a:extLst>
                    <a:ext uri="{FF2B5EF4-FFF2-40B4-BE49-F238E27FC236}">
                      <a16:creationId xmlns:a16="http://schemas.microsoft.com/office/drawing/2014/main" id="{58BF7CE1-93F3-410D-8923-5BA226A764BE}"/>
                    </a:ext>
                  </a:extLst>
                </p:cNvPr>
                <p:cNvSpPr/>
                <p:nvPr/>
              </p:nvSpPr>
              <p:spPr>
                <a:xfrm>
                  <a:off x="1856461" y="3628859"/>
                  <a:ext cx="231418" cy="359241"/>
                </a:xfrm>
                <a:custGeom>
                  <a:avLst/>
                  <a:gdLst>
                    <a:gd name="connsiteX0" fmla="*/ 170018 w 231418"/>
                    <a:gd name="connsiteY0" fmla="*/ 356686 h 359241"/>
                    <a:gd name="connsiteX1" fmla="*/ 228952 w 231418"/>
                    <a:gd name="connsiteY1" fmla="*/ 2467 h 359241"/>
                    <a:gd name="connsiteX2" fmla="*/ 230626 w 231418"/>
                    <a:gd name="connsiteY2" fmla="*/ 3348 h 359241"/>
                    <a:gd name="connsiteX3" fmla="*/ 881 w 231418"/>
                    <a:gd name="connsiteY3" fmla="*/ 214329 h 359241"/>
                    <a:gd name="connsiteX4" fmla="*/ 881 w 231418"/>
                    <a:gd name="connsiteY4" fmla="*/ 213712 h 359241"/>
                    <a:gd name="connsiteX5" fmla="*/ 170018 w 231418"/>
                    <a:gd name="connsiteY5" fmla="*/ 356686 h 359241"/>
                    <a:gd name="connsiteX6" fmla="*/ 173014 w 231418"/>
                    <a:gd name="connsiteY6" fmla="*/ 359241 h 359241"/>
                    <a:gd name="connsiteX7" fmla="*/ 352 w 231418"/>
                    <a:gd name="connsiteY7" fmla="*/ 214417 h 359241"/>
                    <a:gd name="connsiteX8" fmla="*/ 0 w 231418"/>
                    <a:gd name="connsiteY8" fmla="*/ 214153 h 359241"/>
                    <a:gd name="connsiteX9" fmla="*/ 352 w 231418"/>
                    <a:gd name="connsiteY9" fmla="*/ 213800 h 359241"/>
                    <a:gd name="connsiteX10" fmla="*/ 229305 w 231418"/>
                    <a:gd name="connsiteY10" fmla="*/ 2026 h 359241"/>
                    <a:gd name="connsiteX11" fmla="*/ 231419 w 231418"/>
                    <a:gd name="connsiteY11" fmla="*/ 0 h 359241"/>
                    <a:gd name="connsiteX12" fmla="*/ 230979 w 231418"/>
                    <a:gd name="connsiteY12" fmla="*/ 2907 h 359241"/>
                    <a:gd name="connsiteX13" fmla="*/ 173014 w 231418"/>
                    <a:gd name="connsiteY13" fmla="*/ 359241 h 359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418" h="359241">
                      <a:moveTo>
                        <a:pt x="170018" y="356686"/>
                      </a:moveTo>
                      <a:lnTo>
                        <a:pt x="228952" y="2467"/>
                      </a:lnTo>
                      <a:lnTo>
                        <a:pt x="230626" y="3348"/>
                      </a:lnTo>
                      <a:lnTo>
                        <a:pt x="881" y="214329"/>
                      </a:lnTo>
                      <a:lnTo>
                        <a:pt x="881" y="213712"/>
                      </a:lnTo>
                      <a:lnTo>
                        <a:pt x="170018" y="356686"/>
                      </a:lnTo>
                      <a:close/>
                      <a:moveTo>
                        <a:pt x="173014" y="359241"/>
                      </a:moveTo>
                      <a:lnTo>
                        <a:pt x="352" y="214417"/>
                      </a:lnTo>
                      <a:lnTo>
                        <a:pt x="0" y="214153"/>
                      </a:lnTo>
                      <a:lnTo>
                        <a:pt x="352" y="213800"/>
                      </a:lnTo>
                      <a:lnTo>
                        <a:pt x="229305" y="2026"/>
                      </a:lnTo>
                      <a:lnTo>
                        <a:pt x="231419" y="0"/>
                      </a:lnTo>
                      <a:lnTo>
                        <a:pt x="230979" y="2907"/>
                      </a:lnTo>
                      <a:lnTo>
                        <a:pt x="173014" y="359241"/>
                      </a:lnTo>
                      <a:close/>
                    </a:path>
                  </a:pathLst>
                </a:custGeom>
                <a:grpFill/>
                <a:ln w="8809" cap="flat">
                  <a:noFill/>
                  <a:prstDash val="solid"/>
                  <a:miter/>
                </a:ln>
              </p:spPr>
              <p:txBody>
                <a:bodyPr rtlCol="0" anchor="ctr"/>
                <a:lstStyle/>
                <a:p>
                  <a:endParaRPr lang="en-US" sz="2400"/>
                </a:p>
              </p:txBody>
            </p:sp>
            <p:sp>
              <p:nvSpPr>
                <p:cNvPr id="4749" name="Freeform: Shape 4748">
                  <a:extLst>
                    <a:ext uri="{FF2B5EF4-FFF2-40B4-BE49-F238E27FC236}">
                      <a16:creationId xmlns:a16="http://schemas.microsoft.com/office/drawing/2014/main" id="{9915DF53-0FB6-42CE-B22B-7C998BDC26A4}"/>
                    </a:ext>
                  </a:extLst>
                </p:cNvPr>
                <p:cNvSpPr/>
                <p:nvPr/>
              </p:nvSpPr>
              <p:spPr>
                <a:xfrm>
                  <a:off x="1851792" y="3619874"/>
                  <a:ext cx="241197" cy="374657"/>
                </a:xfrm>
                <a:custGeom>
                  <a:avLst/>
                  <a:gdLst>
                    <a:gd name="connsiteX0" fmla="*/ 180061 w 241197"/>
                    <a:gd name="connsiteY0" fmla="*/ 374657 h 374657"/>
                    <a:gd name="connsiteX1" fmla="*/ 177066 w 241197"/>
                    <a:gd name="connsiteY1" fmla="*/ 372103 h 374657"/>
                    <a:gd name="connsiteX2" fmla="*/ 177066 w 241197"/>
                    <a:gd name="connsiteY2" fmla="*/ 372103 h 374657"/>
                    <a:gd name="connsiteX3" fmla="*/ 174071 w 241197"/>
                    <a:gd name="connsiteY3" fmla="*/ 369548 h 374657"/>
                    <a:gd name="connsiteX4" fmla="*/ 5462 w 241197"/>
                    <a:gd name="connsiteY4" fmla="*/ 228160 h 374657"/>
                    <a:gd name="connsiteX5" fmla="*/ 2378 w 241197"/>
                    <a:gd name="connsiteY5" fmla="*/ 230979 h 374657"/>
                    <a:gd name="connsiteX6" fmla="*/ 2290 w 241197"/>
                    <a:gd name="connsiteY6" fmla="*/ 225517 h 374657"/>
                    <a:gd name="connsiteX7" fmla="*/ 0 w 241197"/>
                    <a:gd name="connsiteY7" fmla="*/ 223579 h 374657"/>
                    <a:gd name="connsiteX8" fmla="*/ 2202 w 241197"/>
                    <a:gd name="connsiteY8" fmla="*/ 220936 h 374657"/>
                    <a:gd name="connsiteX9" fmla="*/ 2114 w 241197"/>
                    <a:gd name="connsiteY9" fmla="*/ 216091 h 374657"/>
                    <a:gd name="connsiteX10" fmla="*/ 5109 w 241197"/>
                    <a:gd name="connsiteY10" fmla="*/ 218293 h 374657"/>
                    <a:gd name="connsiteX11" fmla="*/ 230626 w 241197"/>
                    <a:gd name="connsiteY11" fmla="*/ 9602 h 374657"/>
                    <a:gd name="connsiteX12" fmla="*/ 231155 w 241197"/>
                    <a:gd name="connsiteY12" fmla="*/ 6431 h 374657"/>
                    <a:gd name="connsiteX13" fmla="*/ 233005 w 241197"/>
                    <a:gd name="connsiteY13" fmla="*/ 7400 h 374657"/>
                    <a:gd name="connsiteX14" fmla="*/ 241109 w 241197"/>
                    <a:gd name="connsiteY14" fmla="*/ 0 h 374657"/>
                    <a:gd name="connsiteX15" fmla="*/ 239347 w 241197"/>
                    <a:gd name="connsiteY15" fmla="*/ 10835 h 374657"/>
                    <a:gd name="connsiteX16" fmla="*/ 241197 w 241197"/>
                    <a:gd name="connsiteY16" fmla="*/ 11804 h 374657"/>
                    <a:gd name="connsiteX17" fmla="*/ 238819 w 241197"/>
                    <a:gd name="connsiteY17" fmla="*/ 14007 h 374657"/>
                    <a:gd name="connsiteX18" fmla="*/ 180061 w 241197"/>
                    <a:gd name="connsiteY18" fmla="*/ 374657 h 374657"/>
                    <a:gd name="connsiteX19" fmla="*/ 11012 w 241197"/>
                    <a:gd name="connsiteY19" fmla="*/ 222962 h 374657"/>
                    <a:gd name="connsiteX20" fmla="*/ 172309 w 241197"/>
                    <a:gd name="connsiteY20" fmla="*/ 359329 h 374657"/>
                    <a:gd name="connsiteX21" fmla="*/ 228248 w 241197"/>
                    <a:gd name="connsiteY21" fmla="*/ 23521 h 374657"/>
                    <a:gd name="connsiteX22" fmla="*/ 11012 w 241197"/>
                    <a:gd name="connsiteY22" fmla="*/ 222962 h 37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197" h="374657">
                      <a:moveTo>
                        <a:pt x="180061" y="374657"/>
                      </a:moveTo>
                      <a:lnTo>
                        <a:pt x="177066" y="372103"/>
                      </a:lnTo>
                      <a:lnTo>
                        <a:pt x="177066" y="372103"/>
                      </a:lnTo>
                      <a:lnTo>
                        <a:pt x="174071" y="369548"/>
                      </a:lnTo>
                      <a:lnTo>
                        <a:pt x="5462" y="228160"/>
                      </a:lnTo>
                      <a:lnTo>
                        <a:pt x="2378" y="230979"/>
                      </a:lnTo>
                      <a:lnTo>
                        <a:pt x="2290" y="225517"/>
                      </a:lnTo>
                      <a:lnTo>
                        <a:pt x="0" y="223579"/>
                      </a:lnTo>
                      <a:lnTo>
                        <a:pt x="2202" y="220936"/>
                      </a:lnTo>
                      <a:lnTo>
                        <a:pt x="2114" y="216091"/>
                      </a:lnTo>
                      <a:lnTo>
                        <a:pt x="5109" y="218293"/>
                      </a:lnTo>
                      <a:lnTo>
                        <a:pt x="230626" y="9602"/>
                      </a:lnTo>
                      <a:lnTo>
                        <a:pt x="231155" y="6431"/>
                      </a:lnTo>
                      <a:lnTo>
                        <a:pt x="233005" y="7400"/>
                      </a:lnTo>
                      <a:lnTo>
                        <a:pt x="241109" y="0"/>
                      </a:lnTo>
                      <a:lnTo>
                        <a:pt x="239347" y="10835"/>
                      </a:lnTo>
                      <a:lnTo>
                        <a:pt x="241197" y="11804"/>
                      </a:lnTo>
                      <a:lnTo>
                        <a:pt x="238819" y="14007"/>
                      </a:lnTo>
                      <a:lnTo>
                        <a:pt x="180061" y="374657"/>
                      </a:lnTo>
                      <a:close/>
                      <a:moveTo>
                        <a:pt x="11012" y="222962"/>
                      </a:moveTo>
                      <a:lnTo>
                        <a:pt x="172309" y="359329"/>
                      </a:lnTo>
                      <a:lnTo>
                        <a:pt x="228248" y="23521"/>
                      </a:lnTo>
                      <a:lnTo>
                        <a:pt x="11012" y="222962"/>
                      </a:lnTo>
                      <a:close/>
                    </a:path>
                  </a:pathLst>
                </a:custGeom>
                <a:grpFill/>
                <a:ln w="8809" cap="flat">
                  <a:noFill/>
                  <a:prstDash val="solid"/>
                  <a:miter/>
                </a:ln>
              </p:spPr>
              <p:txBody>
                <a:bodyPr rtlCol="0" anchor="ctr"/>
                <a:lstStyle/>
                <a:p>
                  <a:endParaRPr lang="en-US" sz="2400"/>
                </a:p>
              </p:txBody>
            </p:sp>
          </p:grpSp>
          <p:grpSp>
            <p:nvGrpSpPr>
              <p:cNvPr id="4750" name="Graphic 4229">
                <a:extLst>
                  <a:ext uri="{FF2B5EF4-FFF2-40B4-BE49-F238E27FC236}">
                    <a16:creationId xmlns:a16="http://schemas.microsoft.com/office/drawing/2014/main" id="{78B44860-C74F-4724-A5FC-669C318DC020}"/>
                  </a:ext>
                </a:extLst>
              </p:cNvPr>
              <p:cNvGrpSpPr/>
              <p:nvPr/>
            </p:nvGrpSpPr>
            <p:grpSpPr>
              <a:xfrm>
                <a:off x="1850911" y="3829182"/>
                <a:ext cx="181910" cy="489001"/>
                <a:chOff x="1850911" y="3829182"/>
                <a:chExt cx="181910" cy="489001"/>
              </a:xfrm>
              <a:grpFill/>
            </p:grpSpPr>
            <p:sp>
              <p:nvSpPr>
                <p:cNvPr id="4751" name="Freeform: Shape 4750">
                  <a:extLst>
                    <a:ext uri="{FF2B5EF4-FFF2-40B4-BE49-F238E27FC236}">
                      <a16:creationId xmlns:a16="http://schemas.microsoft.com/office/drawing/2014/main" id="{EE561C33-5411-4B86-854F-FF62E7BC491E}"/>
                    </a:ext>
                  </a:extLst>
                </p:cNvPr>
                <p:cNvSpPr/>
                <p:nvPr/>
              </p:nvSpPr>
              <p:spPr>
                <a:xfrm>
                  <a:off x="1855932" y="3840281"/>
                  <a:ext cx="173454" cy="465040"/>
                </a:xfrm>
                <a:custGeom>
                  <a:avLst/>
                  <a:gdLst>
                    <a:gd name="connsiteX0" fmla="*/ 68096 w 173454"/>
                    <a:gd name="connsiteY0" fmla="*/ 458433 h 465040"/>
                    <a:gd name="connsiteX1" fmla="*/ 170900 w 173454"/>
                    <a:gd name="connsiteY1" fmla="*/ 204551 h 465040"/>
                    <a:gd name="connsiteX2" fmla="*/ 171076 w 173454"/>
                    <a:gd name="connsiteY2" fmla="*/ 205784 h 465040"/>
                    <a:gd name="connsiteX3" fmla="*/ 529 w 173454"/>
                    <a:gd name="connsiteY3" fmla="*/ 3083 h 465040"/>
                    <a:gd name="connsiteX4" fmla="*/ 1850 w 173454"/>
                    <a:gd name="connsiteY4" fmla="*/ 2467 h 465040"/>
                    <a:gd name="connsiteX5" fmla="*/ 68096 w 173454"/>
                    <a:gd name="connsiteY5" fmla="*/ 458433 h 465040"/>
                    <a:gd name="connsiteX6" fmla="*/ 69153 w 173454"/>
                    <a:gd name="connsiteY6" fmla="*/ 465040 h 465040"/>
                    <a:gd name="connsiteX7" fmla="*/ 440 w 173454"/>
                    <a:gd name="connsiteY7" fmla="*/ 2731 h 465040"/>
                    <a:gd name="connsiteX8" fmla="*/ 0 w 173454"/>
                    <a:gd name="connsiteY8" fmla="*/ 0 h 465040"/>
                    <a:gd name="connsiteX9" fmla="*/ 1762 w 173454"/>
                    <a:gd name="connsiteY9" fmla="*/ 2114 h 465040"/>
                    <a:gd name="connsiteX10" fmla="*/ 173014 w 173454"/>
                    <a:gd name="connsiteY10" fmla="*/ 204198 h 465040"/>
                    <a:gd name="connsiteX11" fmla="*/ 173454 w 173454"/>
                    <a:gd name="connsiteY11" fmla="*/ 204727 h 465040"/>
                    <a:gd name="connsiteX12" fmla="*/ 173190 w 173454"/>
                    <a:gd name="connsiteY12" fmla="*/ 205432 h 465040"/>
                    <a:gd name="connsiteX13" fmla="*/ 69153 w 173454"/>
                    <a:gd name="connsiteY13" fmla="*/ 465040 h 46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454" h="465040">
                      <a:moveTo>
                        <a:pt x="68096" y="458433"/>
                      </a:moveTo>
                      <a:lnTo>
                        <a:pt x="170900" y="204551"/>
                      </a:lnTo>
                      <a:lnTo>
                        <a:pt x="171076" y="205784"/>
                      </a:lnTo>
                      <a:lnTo>
                        <a:pt x="529" y="3083"/>
                      </a:lnTo>
                      <a:lnTo>
                        <a:pt x="1850" y="2467"/>
                      </a:lnTo>
                      <a:lnTo>
                        <a:pt x="68096" y="458433"/>
                      </a:lnTo>
                      <a:close/>
                      <a:moveTo>
                        <a:pt x="69153" y="465040"/>
                      </a:moveTo>
                      <a:lnTo>
                        <a:pt x="440" y="2731"/>
                      </a:lnTo>
                      <a:lnTo>
                        <a:pt x="0" y="0"/>
                      </a:lnTo>
                      <a:lnTo>
                        <a:pt x="1762" y="2114"/>
                      </a:lnTo>
                      <a:lnTo>
                        <a:pt x="173014" y="204198"/>
                      </a:lnTo>
                      <a:lnTo>
                        <a:pt x="173454" y="204727"/>
                      </a:lnTo>
                      <a:lnTo>
                        <a:pt x="173190" y="205432"/>
                      </a:lnTo>
                      <a:lnTo>
                        <a:pt x="69153" y="465040"/>
                      </a:lnTo>
                      <a:close/>
                    </a:path>
                  </a:pathLst>
                </a:custGeom>
                <a:grpFill/>
                <a:ln w="8809" cap="flat">
                  <a:noFill/>
                  <a:prstDash val="solid"/>
                  <a:miter/>
                </a:ln>
              </p:spPr>
              <p:txBody>
                <a:bodyPr rtlCol="0" anchor="ctr"/>
                <a:lstStyle/>
                <a:p>
                  <a:endParaRPr lang="en-US" sz="2400"/>
                </a:p>
              </p:txBody>
            </p:sp>
            <p:sp>
              <p:nvSpPr>
                <p:cNvPr id="4752" name="Freeform: Shape 4751">
                  <a:extLst>
                    <a:ext uri="{FF2B5EF4-FFF2-40B4-BE49-F238E27FC236}">
                      <a16:creationId xmlns:a16="http://schemas.microsoft.com/office/drawing/2014/main" id="{70744A3C-713E-4A09-B9C9-380853BAAD06}"/>
                    </a:ext>
                  </a:extLst>
                </p:cNvPr>
                <p:cNvSpPr/>
                <p:nvPr/>
              </p:nvSpPr>
              <p:spPr>
                <a:xfrm>
                  <a:off x="1850911" y="3829182"/>
                  <a:ext cx="181910" cy="489001"/>
                </a:xfrm>
                <a:custGeom>
                  <a:avLst/>
                  <a:gdLst>
                    <a:gd name="connsiteX0" fmla="*/ 72588 w 181910"/>
                    <a:gd name="connsiteY0" fmla="*/ 489002 h 489001"/>
                    <a:gd name="connsiteX1" fmla="*/ 71619 w 181910"/>
                    <a:gd name="connsiteY1" fmla="*/ 482306 h 489001"/>
                    <a:gd name="connsiteX2" fmla="*/ 71619 w 181910"/>
                    <a:gd name="connsiteY2" fmla="*/ 482395 h 489001"/>
                    <a:gd name="connsiteX3" fmla="*/ 70210 w 181910"/>
                    <a:gd name="connsiteY3" fmla="*/ 472528 h 489001"/>
                    <a:gd name="connsiteX4" fmla="*/ 2202 w 181910"/>
                    <a:gd name="connsiteY4" fmla="*/ 15504 h 489001"/>
                    <a:gd name="connsiteX5" fmla="*/ 88 w 181910"/>
                    <a:gd name="connsiteY5" fmla="*/ 12950 h 489001"/>
                    <a:gd name="connsiteX6" fmla="*/ 1762 w 181910"/>
                    <a:gd name="connsiteY6" fmla="*/ 12245 h 489001"/>
                    <a:gd name="connsiteX7" fmla="*/ 0 w 181910"/>
                    <a:gd name="connsiteY7" fmla="*/ 0 h 489001"/>
                    <a:gd name="connsiteX8" fmla="*/ 8016 w 181910"/>
                    <a:gd name="connsiteY8" fmla="*/ 9514 h 489001"/>
                    <a:gd name="connsiteX9" fmla="*/ 9690 w 181910"/>
                    <a:gd name="connsiteY9" fmla="*/ 8809 h 489001"/>
                    <a:gd name="connsiteX10" fmla="*/ 10131 w 181910"/>
                    <a:gd name="connsiteY10" fmla="*/ 11981 h 489001"/>
                    <a:gd name="connsiteX11" fmla="*/ 175656 w 181910"/>
                    <a:gd name="connsiteY11" fmla="*/ 207370 h 489001"/>
                    <a:gd name="connsiteX12" fmla="*/ 177330 w 181910"/>
                    <a:gd name="connsiteY12" fmla="*/ 203141 h 489001"/>
                    <a:gd name="connsiteX13" fmla="*/ 178564 w 181910"/>
                    <a:gd name="connsiteY13" fmla="*/ 210717 h 489001"/>
                    <a:gd name="connsiteX14" fmla="*/ 181911 w 181910"/>
                    <a:gd name="connsiteY14" fmla="*/ 214593 h 489001"/>
                    <a:gd name="connsiteX15" fmla="*/ 181647 w 181910"/>
                    <a:gd name="connsiteY15" fmla="*/ 217060 h 489001"/>
                    <a:gd name="connsiteX16" fmla="*/ 180237 w 181910"/>
                    <a:gd name="connsiteY16" fmla="*/ 220672 h 489001"/>
                    <a:gd name="connsiteX17" fmla="*/ 181471 w 181910"/>
                    <a:gd name="connsiteY17" fmla="*/ 228336 h 489001"/>
                    <a:gd name="connsiteX18" fmla="*/ 178564 w 181910"/>
                    <a:gd name="connsiteY18" fmla="*/ 224900 h 489001"/>
                    <a:gd name="connsiteX19" fmla="*/ 72588 w 181910"/>
                    <a:gd name="connsiteY19" fmla="*/ 489002 h 489001"/>
                    <a:gd name="connsiteX20" fmla="*/ 12333 w 181910"/>
                    <a:gd name="connsiteY20" fmla="*/ 27573 h 489001"/>
                    <a:gd name="connsiteX21" fmla="*/ 74702 w 181910"/>
                    <a:gd name="connsiteY21" fmla="*/ 456760 h 489001"/>
                    <a:gd name="connsiteX22" fmla="*/ 171780 w 181910"/>
                    <a:gd name="connsiteY22" fmla="*/ 216972 h 489001"/>
                    <a:gd name="connsiteX23" fmla="*/ 12333 w 181910"/>
                    <a:gd name="connsiteY23" fmla="*/ 27573 h 48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1910" h="489001">
                      <a:moveTo>
                        <a:pt x="72588" y="489002"/>
                      </a:moveTo>
                      <a:lnTo>
                        <a:pt x="71619" y="482306"/>
                      </a:lnTo>
                      <a:lnTo>
                        <a:pt x="71619" y="482395"/>
                      </a:lnTo>
                      <a:lnTo>
                        <a:pt x="70210" y="472528"/>
                      </a:lnTo>
                      <a:lnTo>
                        <a:pt x="2202" y="15504"/>
                      </a:lnTo>
                      <a:lnTo>
                        <a:pt x="88" y="12950"/>
                      </a:lnTo>
                      <a:lnTo>
                        <a:pt x="1762" y="12245"/>
                      </a:lnTo>
                      <a:lnTo>
                        <a:pt x="0" y="0"/>
                      </a:lnTo>
                      <a:lnTo>
                        <a:pt x="8016" y="9514"/>
                      </a:lnTo>
                      <a:lnTo>
                        <a:pt x="9690" y="8809"/>
                      </a:lnTo>
                      <a:lnTo>
                        <a:pt x="10131" y="11981"/>
                      </a:lnTo>
                      <a:lnTo>
                        <a:pt x="175656" y="207370"/>
                      </a:lnTo>
                      <a:lnTo>
                        <a:pt x="177330" y="203141"/>
                      </a:lnTo>
                      <a:lnTo>
                        <a:pt x="178564" y="210717"/>
                      </a:lnTo>
                      <a:lnTo>
                        <a:pt x="181911" y="214593"/>
                      </a:lnTo>
                      <a:lnTo>
                        <a:pt x="181647" y="217060"/>
                      </a:lnTo>
                      <a:lnTo>
                        <a:pt x="180237" y="220672"/>
                      </a:lnTo>
                      <a:lnTo>
                        <a:pt x="181471" y="228336"/>
                      </a:lnTo>
                      <a:lnTo>
                        <a:pt x="178564" y="224900"/>
                      </a:lnTo>
                      <a:lnTo>
                        <a:pt x="72588" y="489002"/>
                      </a:lnTo>
                      <a:close/>
                      <a:moveTo>
                        <a:pt x="12333" y="27573"/>
                      </a:moveTo>
                      <a:lnTo>
                        <a:pt x="74702" y="456760"/>
                      </a:lnTo>
                      <a:lnTo>
                        <a:pt x="171780" y="216972"/>
                      </a:lnTo>
                      <a:lnTo>
                        <a:pt x="12333" y="27573"/>
                      </a:lnTo>
                      <a:close/>
                    </a:path>
                  </a:pathLst>
                </a:custGeom>
                <a:grpFill/>
                <a:ln w="8809" cap="flat">
                  <a:noFill/>
                  <a:prstDash val="solid"/>
                  <a:miter/>
                </a:ln>
              </p:spPr>
              <p:txBody>
                <a:bodyPr rtlCol="0" anchor="ctr"/>
                <a:lstStyle/>
                <a:p>
                  <a:endParaRPr lang="en-US" sz="2400"/>
                </a:p>
              </p:txBody>
            </p:sp>
          </p:grpSp>
          <p:grpSp>
            <p:nvGrpSpPr>
              <p:cNvPr id="4753" name="Graphic 4229">
                <a:extLst>
                  <a:ext uri="{FF2B5EF4-FFF2-40B4-BE49-F238E27FC236}">
                    <a16:creationId xmlns:a16="http://schemas.microsoft.com/office/drawing/2014/main" id="{78B44860-C74F-4724-A5FC-669C318DC020}"/>
                  </a:ext>
                </a:extLst>
              </p:cNvPr>
              <p:cNvGrpSpPr/>
              <p:nvPr/>
            </p:nvGrpSpPr>
            <p:grpSpPr>
              <a:xfrm>
                <a:off x="1738593" y="4076722"/>
                <a:ext cx="192570" cy="355189"/>
                <a:chOff x="1738593" y="4076722"/>
                <a:chExt cx="192570" cy="355189"/>
              </a:xfrm>
              <a:grpFill/>
            </p:grpSpPr>
            <p:sp>
              <p:nvSpPr>
                <p:cNvPr id="4754" name="Freeform: Shape 4753">
                  <a:extLst>
                    <a:ext uri="{FF2B5EF4-FFF2-40B4-BE49-F238E27FC236}">
                      <a16:creationId xmlns:a16="http://schemas.microsoft.com/office/drawing/2014/main" id="{482939E7-FB55-47EF-B0B6-0A07328FB5BC}"/>
                    </a:ext>
                  </a:extLst>
                </p:cNvPr>
                <p:cNvSpPr/>
                <p:nvPr/>
              </p:nvSpPr>
              <p:spPr>
                <a:xfrm>
                  <a:off x="1743614" y="4087909"/>
                  <a:ext cx="182703" cy="337218"/>
                </a:xfrm>
                <a:custGeom>
                  <a:avLst/>
                  <a:gdLst>
                    <a:gd name="connsiteX0" fmla="*/ 50213 w 182703"/>
                    <a:gd name="connsiteY0" fmla="*/ 333166 h 337218"/>
                    <a:gd name="connsiteX1" fmla="*/ 180061 w 182703"/>
                    <a:gd name="connsiteY1" fmla="*/ 213184 h 337218"/>
                    <a:gd name="connsiteX2" fmla="*/ 179973 w 182703"/>
                    <a:gd name="connsiteY2" fmla="*/ 214946 h 337218"/>
                    <a:gd name="connsiteX3" fmla="*/ 529 w 182703"/>
                    <a:gd name="connsiteY3" fmla="*/ 2819 h 337218"/>
                    <a:gd name="connsiteX4" fmla="*/ 1762 w 182703"/>
                    <a:gd name="connsiteY4" fmla="*/ 2290 h 337218"/>
                    <a:gd name="connsiteX5" fmla="*/ 50213 w 182703"/>
                    <a:gd name="connsiteY5" fmla="*/ 333166 h 337218"/>
                    <a:gd name="connsiteX6" fmla="*/ 50829 w 182703"/>
                    <a:gd name="connsiteY6" fmla="*/ 337218 h 337218"/>
                    <a:gd name="connsiteX7" fmla="*/ 352 w 182703"/>
                    <a:gd name="connsiteY7" fmla="*/ 2467 h 337218"/>
                    <a:gd name="connsiteX8" fmla="*/ 0 w 182703"/>
                    <a:gd name="connsiteY8" fmla="*/ 0 h 337218"/>
                    <a:gd name="connsiteX9" fmla="*/ 1586 w 182703"/>
                    <a:gd name="connsiteY9" fmla="*/ 1938 h 337218"/>
                    <a:gd name="connsiteX10" fmla="*/ 181911 w 182703"/>
                    <a:gd name="connsiteY10" fmla="*/ 213272 h 337218"/>
                    <a:gd name="connsiteX11" fmla="*/ 182704 w 182703"/>
                    <a:gd name="connsiteY11" fmla="*/ 214241 h 337218"/>
                    <a:gd name="connsiteX12" fmla="*/ 181823 w 182703"/>
                    <a:gd name="connsiteY12" fmla="*/ 215122 h 337218"/>
                    <a:gd name="connsiteX13" fmla="*/ 50829 w 182703"/>
                    <a:gd name="connsiteY13" fmla="*/ 337218 h 337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703" h="337218">
                      <a:moveTo>
                        <a:pt x="50213" y="333166"/>
                      </a:moveTo>
                      <a:lnTo>
                        <a:pt x="180061" y="213184"/>
                      </a:lnTo>
                      <a:lnTo>
                        <a:pt x="179973" y="214946"/>
                      </a:lnTo>
                      <a:lnTo>
                        <a:pt x="529" y="2819"/>
                      </a:lnTo>
                      <a:lnTo>
                        <a:pt x="1762" y="2290"/>
                      </a:lnTo>
                      <a:lnTo>
                        <a:pt x="50213" y="333166"/>
                      </a:lnTo>
                      <a:close/>
                      <a:moveTo>
                        <a:pt x="50829" y="337218"/>
                      </a:moveTo>
                      <a:lnTo>
                        <a:pt x="352" y="2467"/>
                      </a:lnTo>
                      <a:lnTo>
                        <a:pt x="0" y="0"/>
                      </a:lnTo>
                      <a:lnTo>
                        <a:pt x="1586" y="1938"/>
                      </a:lnTo>
                      <a:lnTo>
                        <a:pt x="181911" y="213272"/>
                      </a:lnTo>
                      <a:lnTo>
                        <a:pt x="182704" y="214241"/>
                      </a:lnTo>
                      <a:lnTo>
                        <a:pt x="181823" y="215122"/>
                      </a:lnTo>
                      <a:lnTo>
                        <a:pt x="50829" y="337218"/>
                      </a:lnTo>
                      <a:close/>
                    </a:path>
                  </a:pathLst>
                </a:custGeom>
                <a:grpFill/>
                <a:ln w="8809" cap="flat">
                  <a:noFill/>
                  <a:prstDash val="solid"/>
                  <a:miter/>
                </a:ln>
              </p:spPr>
              <p:txBody>
                <a:bodyPr rtlCol="0" anchor="ctr"/>
                <a:lstStyle/>
                <a:p>
                  <a:endParaRPr lang="en-US" sz="2400"/>
                </a:p>
              </p:txBody>
            </p:sp>
            <p:sp>
              <p:nvSpPr>
                <p:cNvPr id="4755" name="Freeform: Shape 4754">
                  <a:extLst>
                    <a:ext uri="{FF2B5EF4-FFF2-40B4-BE49-F238E27FC236}">
                      <a16:creationId xmlns:a16="http://schemas.microsoft.com/office/drawing/2014/main" id="{8B723173-A562-4B85-90A0-25118DD7D991}"/>
                    </a:ext>
                  </a:extLst>
                </p:cNvPr>
                <p:cNvSpPr/>
                <p:nvPr/>
              </p:nvSpPr>
              <p:spPr>
                <a:xfrm>
                  <a:off x="1738593" y="4076722"/>
                  <a:ext cx="192570" cy="355189"/>
                </a:xfrm>
                <a:custGeom>
                  <a:avLst/>
                  <a:gdLst>
                    <a:gd name="connsiteX0" fmla="*/ 53472 w 192570"/>
                    <a:gd name="connsiteY0" fmla="*/ 355189 h 355189"/>
                    <a:gd name="connsiteX1" fmla="*/ 52855 w 192570"/>
                    <a:gd name="connsiteY1" fmla="*/ 351137 h 355189"/>
                    <a:gd name="connsiteX2" fmla="*/ 52855 w 192570"/>
                    <a:gd name="connsiteY2" fmla="*/ 351137 h 355189"/>
                    <a:gd name="connsiteX3" fmla="*/ 52327 w 192570"/>
                    <a:gd name="connsiteY3" fmla="*/ 347261 h 355189"/>
                    <a:gd name="connsiteX4" fmla="*/ 2290 w 192570"/>
                    <a:gd name="connsiteY4" fmla="*/ 15328 h 355189"/>
                    <a:gd name="connsiteX5" fmla="*/ 176 w 192570"/>
                    <a:gd name="connsiteY5" fmla="*/ 12774 h 355189"/>
                    <a:gd name="connsiteX6" fmla="*/ 1850 w 192570"/>
                    <a:gd name="connsiteY6" fmla="*/ 11981 h 355189"/>
                    <a:gd name="connsiteX7" fmla="*/ 0 w 192570"/>
                    <a:gd name="connsiteY7" fmla="*/ 0 h 355189"/>
                    <a:gd name="connsiteX8" fmla="*/ 7928 w 192570"/>
                    <a:gd name="connsiteY8" fmla="*/ 9250 h 355189"/>
                    <a:gd name="connsiteX9" fmla="*/ 9602 w 192570"/>
                    <a:gd name="connsiteY9" fmla="*/ 8457 h 355189"/>
                    <a:gd name="connsiteX10" fmla="*/ 10043 w 192570"/>
                    <a:gd name="connsiteY10" fmla="*/ 11716 h 355189"/>
                    <a:gd name="connsiteX11" fmla="*/ 186492 w 192570"/>
                    <a:gd name="connsiteY11" fmla="*/ 218470 h 355189"/>
                    <a:gd name="connsiteX12" fmla="*/ 189047 w 192570"/>
                    <a:gd name="connsiteY12" fmla="*/ 216091 h 355189"/>
                    <a:gd name="connsiteX13" fmla="*/ 188782 w 192570"/>
                    <a:gd name="connsiteY13" fmla="*/ 221112 h 355189"/>
                    <a:gd name="connsiteX14" fmla="*/ 192570 w 192570"/>
                    <a:gd name="connsiteY14" fmla="*/ 225605 h 355189"/>
                    <a:gd name="connsiteX15" fmla="*/ 188254 w 192570"/>
                    <a:gd name="connsiteY15" fmla="*/ 229569 h 355189"/>
                    <a:gd name="connsiteX16" fmla="*/ 187989 w 192570"/>
                    <a:gd name="connsiteY16" fmla="*/ 234679 h 355189"/>
                    <a:gd name="connsiteX17" fmla="*/ 185699 w 192570"/>
                    <a:gd name="connsiteY17" fmla="*/ 231948 h 355189"/>
                    <a:gd name="connsiteX18" fmla="*/ 53472 w 192570"/>
                    <a:gd name="connsiteY18" fmla="*/ 355189 h 355189"/>
                    <a:gd name="connsiteX19" fmla="*/ 12157 w 192570"/>
                    <a:gd name="connsiteY19" fmla="*/ 27133 h 355189"/>
                    <a:gd name="connsiteX20" fmla="*/ 57612 w 192570"/>
                    <a:gd name="connsiteY20" fmla="*/ 337482 h 355189"/>
                    <a:gd name="connsiteX21" fmla="*/ 179444 w 192570"/>
                    <a:gd name="connsiteY21" fmla="*/ 224900 h 355189"/>
                    <a:gd name="connsiteX22" fmla="*/ 12157 w 192570"/>
                    <a:gd name="connsiteY22" fmla="*/ 27133 h 35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2570" h="355189">
                      <a:moveTo>
                        <a:pt x="53472" y="355189"/>
                      </a:moveTo>
                      <a:lnTo>
                        <a:pt x="52855" y="351137"/>
                      </a:lnTo>
                      <a:lnTo>
                        <a:pt x="52855" y="351137"/>
                      </a:lnTo>
                      <a:lnTo>
                        <a:pt x="52327" y="347261"/>
                      </a:lnTo>
                      <a:lnTo>
                        <a:pt x="2290" y="15328"/>
                      </a:lnTo>
                      <a:lnTo>
                        <a:pt x="176" y="12774"/>
                      </a:lnTo>
                      <a:lnTo>
                        <a:pt x="1850" y="11981"/>
                      </a:lnTo>
                      <a:lnTo>
                        <a:pt x="0" y="0"/>
                      </a:lnTo>
                      <a:lnTo>
                        <a:pt x="7928" y="9250"/>
                      </a:lnTo>
                      <a:lnTo>
                        <a:pt x="9602" y="8457"/>
                      </a:lnTo>
                      <a:lnTo>
                        <a:pt x="10043" y="11716"/>
                      </a:lnTo>
                      <a:lnTo>
                        <a:pt x="186492" y="218470"/>
                      </a:lnTo>
                      <a:lnTo>
                        <a:pt x="189047" y="216091"/>
                      </a:lnTo>
                      <a:lnTo>
                        <a:pt x="188782" y="221112"/>
                      </a:lnTo>
                      <a:lnTo>
                        <a:pt x="192570" y="225605"/>
                      </a:lnTo>
                      <a:lnTo>
                        <a:pt x="188254" y="229569"/>
                      </a:lnTo>
                      <a:lnTo>
                        <a:pt x="187989" y="234679"/>
                      </a:lnTo>
                      <a:lnTo>
                        <a:pt x="185699" y="231948"/>
                      </a:lnTo>
                      <a:lnTo>
                        <a:pt x="53472" y="355189"/>
                      </a:lnTo>
                      <a:close/>
                      <a:moveTo>
                        <a:pt x="12157" y="27133"/>
                      </a:moveTo>
                      <a:lnTo>
                        <a:pt x="57612" y="337482"/>
                      </a:lnTo>
                      <a:lnTo>
                        <a:pt x="179444" y="224900"/>
                      </a:lnTo>
                      <a:lnTo>
                        <a:pt x="12157" y="27133"/>
                      </a:lnTo>
                      <a:close/>
                    </a:path>
                  </a:pathLst>
                </a:custGeom>
                <a:grpFill/>
                <a:ln w="8809" cap="flat">
                  <a:noFill/>
                  <a:prstDash val="solid"/>
                  <a:miter/>
                </a:ln>
              </p:spPr>
              <p:txBody>
                <a:bodyPr rtlCol="0" anchor="ctr"/>
                <a:lstStyle/>
                <a:p>
                  <a:endParaRPr lang="en-US" sz="2400"/>
                </a:p>
              </p:txBody>
            </p:sp>
          </p:grpSp>
          <p:grpSp>
            <p:nvGrpSpPr>
              <p:cNvPr id="4756" name="Graphic 4229">
                <a:extLst>
                  <a:ext uri="{FF2B5EF4-FFF2-40B4-BE49-F238E27FC236}">
                    <a16:creationId xmlns:a16="http://schemas.microsoft.com/office/drawing/2014/main" id="{78B44860-C74F-4724-A5FC-669C318DC020}"/>
                  </a:ext>
                </a:extLst>
              </p:cNvPr>
              <p:cNvGrpSpPr/>
              <p:nvPr/>
            </p:nvGrpSpPr>
            <p:grpSpPr>
              <a:xfrm>
                <a:off x="1397322" y="4083593"/>
                <a:ext cx="354396" cy="310173"/>
                <a:chOff x="1397322" y="4083593"/>
                <a:chExt cx="354396" cy="310173"/>
              </a:xfrm>
              <a:grpFill/>
            </p:grpSpPr>
            <p:sp>
              <p:nvSpPr>
                <p:cNvPr id="4757" name="Freeform: Shape 4756">
                  <a:extLst>
                    <a:ext uri="{FF2B5EF4-FFF2-40B4-BE49-F238E27FC236}">
                      <a16:creationId xmlns:a16="http://schemas.microsoft.com/office/drawing/2014/main" id="{07F2A617-6CE6-4304-87FA-6B5A825D5A20}"/>
                    </a:ext>
                  </a:extLst>
                </p:cNvPr>
                <p:cNvSpPr/>
                <p:nvPr/>
              </p:nvSpPr>
              <p:spPr>
                <a:xfrm>
                  <a:off x="1405339" y="4089231"/>
                  <a:ext cx="340037" cy="299514"/>
                </a:xfrm>
                <a:custGeom>
                  <a:avLst/>
                  <a:gdLst>
                    <a:gd name="connsiteX0" fmla="*/ 4052 w 340037"/>
                    <a:gd name="connsiteY0" fmla="*/ 159712 h 299514"/>
                    <a:gd name="connsiteX1" fmla="*/ 312816 w 340037"/>
                    <a:gd name="connsiteY1" fmla="*/ 296784 h 299514"/>
                    <a:gd name="connsiteX2" fmla="*/ 311231 w 340037"/>
                    <a:gd name="connsiteY2" fmla="*/ 297664 h 299514"/>
                    <a:gd name="connsiteX3" fmla="*/ 338716 w 340037"/>
                    <a:gd name="connsiteY3" fmla="*/ 881 h 299514"/>
                    <a:gd name="connsiteX4" fmla="*/ 339597 w 340037"/>
                    <a:gd name="connsiteY4" fmla="*/ 1497 h 299514"/>
                    <a:gd name="connsiteX5" fmla="*/ 4052 w 340037"/>
                    <a:gd name="connsiteY5" fmla="*/ 159712 h 299514"/>
                    <a:gd name="connsiteX6" fmla="*/ 0 w 340037"/>
                    <a:gd name="connsiteY6" fmla="*/ 161650 h 299514"/>
                    <a:gd name="connsiteX7" fmla="*/ 339068 w 340037"/>
                    <a:gd name="connsiteY7" fmla="*/ 440 h 299514"/>
                    <a:gd name="connsiteX8" fmla="*/ 340037 w 340037"/>
                    <a:gd name="connsiteY8" fmla="*/ 0 h 299514"/>
                    <a:gd name="connsiteX9" fmla="*/ 339949 w 340037"/>
                    <a:gd name="connsiteY9" fmla="*/ 1057 h 299514"/>
                    <a:gd name="connsiteX10" fmla="*/ 313433 w 340037"/>
                    <a:gd name="connsiteY10" fmla="*/ 297929 h 299514"/>
                    <a:gd name="connsiteX11" fmla="*/ 313257 w 340037"/>
                    <a:gd name="connsiteY11" fmla="*/ 299514 h 299514"/>
                    <a:gd name="connsiteX12" fmla="*/ 311847 w 340037"/>
                    <a:gd name="connsiteY12" fmla="*/ 298898 h 299514"/>
                    <a:gd name="connsiteX13" fmla="*/ 0 w 340037"/>
                    <a:gd name="connsiteY13" fmla="*/ 161650 h 29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0037" h="299514">
                      <a:moveTo>
                        <a:pt x="4052" y="159712"/>
                      </a:moveTo>
                      <a:lnTo>
                        <a:pt x="312816" y="296784"/>
                      </a:lnTo>
                      <a:lnTo>
                        <a:pt x="311231" y="297664"/>
                      </a:lnTo>
                      <a:lnTo>
                        <a:pt x="338716" y="881"/>
                      </a:lnTo>
                      <a:lnTo>
                        <a:pt x="339597" y="1497"/>
                      </a:lnTo>
                      <a:lnTo>
                        <a:pt x="4052" y="159712"/>
                      </a:lnTo>
                      <a:close/>
                      <a:moveTo>
                        <a:pt x="0" y="161650"/>
                      </a:moveTo>
                      <a:lnTo>
                        <a:pt x="339068" y="440"/>
                      </a:lnTo>
                      <a:lnTo>
                        <a:pt x="340037" y="0"/>
                      </a:lnTo>
                      <a:lnTo>
                        <a:pt x="339949" y="1057"/>
                      </a:lnTo>
                      <a:lnTo>
                        <a:pt x="313433" y="297929"/>
                      </a:lnTo>
                      <a:lnTo>
                        <a:pt x="313257" y="299514"/>
                      </a:lnTo>
                      <a:lnTo>
                        <a:pt x="311847" y="298898"/>
                      </a:lnTo>
                      <a:lnTo>
                        <a:pt x="0" y="161650"/>
                      </a:lnTo>
                      <a:close/>
                    </a:path>
                  </a:pathLst>
                </a:custGeom>
                <a:grpFill/>
                <a:ln w="8809" cap="flat">
                  <a:noFill/>
                  <a:prstDash val="solid"/>
                  <a:miter/>
                </a:ln>
              </p:spPr>
              <p:txBody>
                <a:bodyPr rtlCol="0" anchor="ctr"/>
                <a:lstStyle/>
                <a:p>
                  <a:endParaRPr lang="en-US" sz="2400"/>
                </a:p>
              </p:txBody>
            </p:sp>
            <p:sp>
              <p:nvSpPr>
                <p:cNvPr id="4758" name="Freeform: Shape 4757">
                  <a:extLst>
                    <a:ext uri="{FF2B5EF4-FFF2-40B4-BE49-F238E27FC236}">
                      <a16:creationId xmlns:a16="http://schemas.microsoft.com/office/drawing/2014/main" id="{B8465CAF-C56E-4527-BD9E-C7422E116D25}"/>
                    </a:ext>
                  </a:extLst>
                </p:cNvPr>
                <p:cNvSpPr/>
                <p:nvPr/>
              </p:nvSpPr>
              <p:spPr>
                <a:xfrm>
                  <a:off x="1397322" y="4083593"/>
                  <a:ext cx="354396" cy="310173"/>
                </a:xfrm>
                <a:custGeom>
                  <a:avLst/>
                  <a:gdLst>
                    <a:gd name="connsiteX0" fmla="*/ 324268 w 354396"/>
                    <a:gd name="connsiteY0" fmla="*/ 310174 h 310173"/>
                    <a:gd name="connsiteX1" fmla="*/ 318631 w 354396"/>
                    <a:gd name="connsiteY1" fmla="*/ 307707 h 310173"/>
                    <a:gd name="connsiteX2" fmla="*/ 315283 w 354396"/>
                    <a:gd name="connsiteY2" fmla="*/ 309733 h 310173"/>
                    <a:gd name="connsiteX3" fmla="*/ 315635 w 354396"/>
                    <a:gd name="connsiteY3" fmla="*/ 306386 h 310173"/>
                    <a:gd name="connsiteX4" fmla="*/ 0 w 354396"/>
                    <a:gd name="connsiteY4" fmla="*/ 167464 h 310173"/>
                    <a:gd name="connsiteX5" fmla="*/ 4052 w 354396"/>
                    <a:gd name="connsiteY5" fmla="*/ 165526 h 310173"/>
                    <a:gd name="connsiteX6" fmla="*/ 4052 w 354396"/>
                    <a:gd name="connsiteY6" fmla="*/ 165526 h 310173"/>
                    <a:gd name="connsiteX7" fmla="*/ 9162 w 354396"/>
                    <a:gd name="connsiteY7" fmla="*/ 163059 h 310173"/>
                    <a:gd name="connsiteX8" fmla="*/ 343649 w 354396"/>
                    <a:gd name="connsiteY8" fmla="*/ 4052 h 310173"/>
                    <a:gd name="connsiteX9" fmla="*/ 344001 w 354396"/>
                    <a:gd name="connsiteY9" fmla="*/ 617 h 310173"/>
                    <a:gd name="connsiteX10" fmla="*/ 346820 w 354396"/>
                    <a:gd name="connsiteY10" fmla="*/ 2555 h 310173"/>
                    <a:gd name="connsiteX11" fmla="*/ 352018 w 354396"/>
                    <a:gd name="connsiteY11" fmla="*/ 0 h 310173"/>
                    <a:gd name="connsiteX12" fmla="*/ 351489 w 354396"/>
                    <a:gd name="connsiteY12" fmla="*/ 5726 h 310173"/>
                    <a:gd name="connsiteX13" fmla="*/ 354396 w 354396"/>
                    <a:gd name="connsiteY13" fmla="*/ 7752 h 310173"/>
                    <a:gd name="connsiteX14" fmla="*/ 351137 w 354396"/>
                    <a:gd name="connsiteY14" fmla="*/ 9250 h 310173"/>
                    <a:gd name="connsiteX15" fmla="*/ 325149 w 354396"/>
                    <a:gd name="connsiteY15" fmla="*/ 300660 h 310173"/>
                    <a:gd name="connsiteX16" fmla="*/ 328233 w 354396"/>
                    <a:gd name="connsiteY16" fmla="*/ 301981 h 310173"/>
                    <a:gd name="connsiteX17" fmla="*/ 324885 w 354396"/>
                    <a:gd name="connsiteY17" fmla="*/ 303919 h 310173"/>
                    <a:gd name="connsiteX18" fmla="*/ 324268 w 354396"/>
                    <a:gd name="connsiteY18" fmla="*/ 310174 h 310173"/>
                    <a:gd name="connsiteX19" fmla="*/ 20173 w 354396"/>
                    <a:gd name="connsiteY19" fmla="*/ 165262 h 310173"/>
                    <a:gd name="connsiteX20" fmla="*/ 316428 w 354396"/>
                    <a:gd name="connsiteY20" fmla="*/ 296784 h 310173"/>
                    <a:gd name="connsiteX21" fmla="*/ 342680 w 354396"/>
                    <a:gd name="connsiteY21" fmla="*/ 13214 h 310173"/>
                    <a:gd name="connsiteX22" fmla="*/ 20173 w 354396"/>
                    <a:gd name="connsiteY22" fmla="*/ 165262 h 310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396" h="310173">
                      <a:moveTo>
                        <a:pt x="324268" y="310174"/>
                      </a:moveTo>
                      <a:lnTo>
                        <a:pt x="318631" y="307707"/>
                      </a:lnTo>
                      <a:lnTo>
                        <a:pt x="315283" y="309733"/>
                      </a:lnTo>
                      <a:lnTo>
                        <a:pt x="315635" y="306386"/>
                      </a:lnTo>
                      <a:lnTo>
                        <a:pt x="0" y="167464"/>
                      </a:lnTo>
                      <a:lnTo>
                        <a:pt x="4052" y="165526"/>
                      </a:lnTo>
                      <a:lnTo>
                        <a:pt x="4052" y="165526"/>
                      </a:lnTo>
                      <a:lnTo>
                        <a:pt x="9162" y="163059"/>
                      </a:lnTo>
                      <a:lnTo>
                        <a:pt x="343649" y="4052"/>
                      </a:lnTo>
                      <a:lnTo>
                        <a:pt x="344001" y="617"/>
                      </a:lnTo>
                      <a:lnTo>
                        <a:pt x="346820" y="2555"/>
                      </a:lnTo>
                      <a:lnTo>
                        <a:pt x="352018" y="0"/>
                      </a:lnTo>
                      <a:lnTo>
                        <a:pt x="351489" y="5726"/>
                      </a:lnTo>
                      <a:lnTo>
                        <a:pt x="354396" y="7752"/>
                      </a:lnTo>
                      <a:lnTo>
                        <a:pt x="351137" y="9250"/>
                      </a:lnTo>
                      <a:lnTo>
                        <a:pt x="325149" y="300660"/>
                      </a:lnTo>
                      <a:lnTo>
                        <a:pt x="328233" y="301981"/>
                      </a:lnTo>
                      <a:lnTo>
                        <a:pt x="324885" y="303919"/>
                      </a:lnTo>
                      <a:lnTo>
                        <a:pt x="324268" y="310174"/>
                      </a:lnTo>
                      <a:close/>
                      <a:moveTo>
                        <a:pt x="20173" y="165262"/>
                      </a:moveTo>
                      <a:lnTo>
                        <a:pt x="316428" y="296784"/>
                      </a:lnTo>
                      <a:lnTo>
                        <a:pt x="342680" y="13214"/>
                      </a:lnTo>
                      <a:lnTo>
                        <a:pt x="20173" y="165262"/>
                      </a:lnTo>
                      <a:close/>
                    </a:path>
                  </a:pathLst>
                </a:custGeom>
                <a:grpFill/>
                <a:ln w="8809" cap="flat">
                  <a:noFill/>
                  <a:prstDash val="solid"/>
                  <a:miter/>
                </a:ln>
              </p:spPr>
              <p:txBody>
                <a:bodyPr rtlCol="0" anchor="ctr"/>
                <a:lstStyle/>
                <a:p>
                  <a:endParaRPr lang="en-US" sz="2400"/>
                </a:p>
              </p:txBody>
            </p:sp>
          </p:grpSp>
          <p:grpSp>
            <p:nvGrpSpPr>
              <p:cNvPr id="4759" name="Graphic 4229">
                <a:extLst>
                  <a:ext uri="{FF2B5EF4-FFF2-40B4-BE49-F238E27FC236}">
                    <a16:creationId xmlns:a16="http://schemas.microsoft.com/office/drawing/2014/main" id="{78B44860-C74F-4724-A5FC-669C318DC020}"/>
                  </a:ext>
                </a:extLst>
              </p:cNvPr>
              <p:cNvGrpSpPr/>
              <p:nvPr/>
            </p:nvGrpSpPr>
            <p:grpSpPr>
              <a:xfrm>
                <a:off x="8791894" y="308829"/>
                <a:ext cx="354395" cy="310173"/>
                <a:chOff x="8791894" y="308829"/>
                <a:chExt cx="354395" cy="310173"/>
              </a:xfrm>
              <a:grpFill/>
            </p:grpSpPr>
            <p:sp>
              <p:nvSpPr>
                <p:cNvPr id="4760" name="Freeform: Shape 4759">
                  <a:extLst>
                    <a:ext uri="{FF2B5EF4-FFF2-40B4-BE49-F238E27FC236}">
                      <a16:creationId xmlns:a16="http://schemas.microsoft.com/office/drawing/2014/main" id="{931C6ECC-BE55-495C-9FEC-049DB075114D}"/>
                    </a:ext>
                  </a:extLst>
                </p:cNvPr>
                <p:cNvSpPr/>
                <p:nvPr/>
              </p:nvSpPr>
              <p:spPr>
                <a:xfrm>
                  <a:off x="8799998" y="314555"/>
                  <a:ext cx="340037" cy="299514"/>
                </a:xfrm>
                <a:custGeom>
                  <a:avLst/>
                  <a:gdLst>
                    <a:gd name="connsiteX0" fmla="*/ 3964 w 340037"/>
                    <a:gd name="connsiteY0" fmla="*/ 159712 h 299514"/>
                    <a:gd name="connsiteX1" fmla="*/ 312728 w 340037"/>
                    <a:gd name="connsiteY1" fmla="*/ 296784 h 299514"/>
                    <a:gd name="connsiteX2" fmla="*/ 311143 w 340037"/>
                    <a:gd name="connsiteY2" fmla="*/ 297665 h 299514"/>
                    <a:gd name="connsiteX3" fmla="*/ 338628 w 340037"/>
                    <a:gd name="connsiteY3" fmla="*/ 881 h 299514"/>
                    <a:gd name="connsiteX4" fmla="*/ 339508 w 340037"/>
                    <a:gd name="connsiteY4" fmla="*/ 1498 h 299514"/>
                    <a:gd name="connsiteX5" fmla="*/ 3964 w 340037"/>
                    <a:gd name="connsiteY5" fmla="*/ 159712 h 299514"/>
                    <a:gd name="connsiteX6" fmla="*/ 0 w 340037"/>
                    <a:gd name="connsiteY6" fmla="*/ 161650 h 299514"/>
                    <a:gd name="connsiteX7" fmla="*/ 339067 w 340037"/>
                    <a:gd name="connsiteY7" fmla="*/ 440 h 299514"/>
                    <a:gd name="connsiteX8" fmla="*/ 340037 w 340037"/>
                    <a:gd name="connsiteY8" fmla="*/ 0 h 299514"/>
                    <a:gd name="connsiteX9" fmla="*/ 339949 w 340037"/>
                    <a:gd name="connsiteY9" fmla="*/ 1057 h 299514"/>
                    <a:gd name="connsiteX10" fmla="*/ 313433 w 340037"/>
                    <a:gd name="connsiteY10" fmla="*/ 297929 h 299514"/>
                    <a:gd name="connsiteX11" fmla="*/ 313257 w 340037"/>
                    <a:gd name="connsiteY11" fmla="*/ 299515 h 299514"/>
                    <a:gd name="connsiteX12" fmla="*/ 311847 w 340037"/>
                    <a:gd name="connsiteY12" fmla="*/ 298898 h 299514"/>
                    <a:gd name="connsiteX13" fmla="*/ 0 w 340037"/>
                    <a:gd name="connsiteY13" fmla="*/ 161650 h 29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0037" h="299514">
                      <a:moveTo>
                        <a:pt x="3964" y="159712"/>
                      </a:moveTo>
                      <a:lnTo>
                        <a:pt x="312728" y="296784"/>
                      </a:lnTo>
                      <a:lnTo>
                        <a:pt x="311143" y="297665"/>
                      </a:lnTo>
                      <a:lnTo>
                        <a:pt x="338628" y="881"/>
                      </a:lnTo>
                      <a:lnTo>
                        <a:pt x="339508" y="1498"/>
                      </a:lnTo>
                      <a:lnTo>
                        <a:pt x="3964" y="159712"/>
                      </a:lnTo>
                      <a:close/>
                      <a:moveTo>
                        <a:pt x="0" y="161650"/>
                      </a:moveTo>
                      <a:lnTo>
                        <a:pt x="339067" y="440"/>
                      </a:lnTo>
                      <a:lnTo>
                        <a:pt x="340037" y="0"/>
                      </a:lnTo>
                      <a:lnTo>
                        <a:pt x="339949" y="1057"/>
                      </a:lnTo>
                      <a:lnTo>
                        <a:pt x="313433" y="297929"/>
                      </a:lnTo>
                      <a:lnTo>
                        <a:pt x="313257" y="299515"/>
                      </a:lnTo>
                      <a:lnTo>
                        <a:pt x="311847" y="298898"/>
                      </a:lnTo>
                      <a:lnTo>
                        <a:pt x="0" y="161650"/>
                      </a:lnTo>
                      <a:close/>
                    </a:path>
                  </a:pathLst>
                </a:custGeom>
                <a:grpFill/>
                <a:ln w="8809" cap="flat">
                  <a:noFill/>
                  <a:prstDash val="solid"/>
                  <a:miter/>
                </a:ln>
              </p:spPr>
              <p:txBody>
                <a:bodyPr rtlCol="0" anchor="ctr"/>
                <a:lstStyle/>
                <a:p>
                  <a:endParaRPr lang="en-US" sz="2400"/>
                </a:p>
              </p:txBody>
            </p:sp>
            <p:sp>
              <p:nvSpPr>
                <p:cNvPr id="4761" name="Freeform: Shape 4760">
                  <a:extLst>
                    <a:ext uri="{FF2B5EF4-FFF2-40B4-BE49-F238E27FC236}">
                      <a16:creationId xmlns:a16="http://schemas.microsoft.com/office/drawing/2014/main" id="{F8667195-9B6F-4E71-B93A-A4262D2E4992}"/>
                    </a:ext>
                  </a:extLst>
                </p:cNvPr>
                <p:cNvSpPr/>
                <p:nvPr/>
              </p:nvSpPr>
              <p:spPr>
                <a:xfrm>
                  <a:off x="8791894" y="308829"/>
                  <a:ext cx="354395" cy="310173"/>
                </a:xfrm>
                <a:custGeom>
                  <a:avLst/>
                  <a:gdLst>
                    <a:gd name="connsiteX0" fmla="*/ 324268 w 354395"/>
                    <a:gd name="connsiteY0" fmla="*/ 310174 h 310173"/>
                    <a:gd name="connsiteX1" fmla="*/ 318630 w 354395"/>
                    <a:gd name="connsiteY1" fmla="*/ 307707 h 310173"/>
                    <a:gd name="connsiteX2" fmla="*/ 315282 w 354395"/>
                    <a:gd name="connsiteY2" fmla="*/ 309733 h 310173"/>
                    <a:gd name="connsiteX3" fmla="*/ 315635 w 354395"/>
                    <a:gd name="connsiteY3" fmla="*/ 306386 h 310173"/>
                    <a:gd name="connsiteX4" fmla="*/ 0 w 354395"/>
                    <a:gd name="connsiteY4" fmla="*/ 167464 h 310173"/>
                    <a:gd name="connsiteX5" fmla="*/ 4052 w 354395"/>
                    <a:gd name="connsiteY5" fmla="*/ 165526 h 310173"/>
                    <a:gd name="connsiteX6" fmla="*/ 4052 w 354395"/>
                    <a:gd name="connsiteY6" fmla="*/ 165526 h 310173"/>
                    <a:gd name="connsiteX7" fmla="*/ 9161 w 354395"/>
                    <a:gd name="connsiteY7" fmla="*/ 163059 h 310173"/>
                    <a:gd name="connsiteX8" fmla="*/ 343649 w 354395"/>
                    <a:gd name="connsiteY8" fmla="*/ 4052 h 310173"/>
                    <a:gd name="connsiteX9" fmla="*/ 344001 w 354395"/>
                    <a:gd name="connsiteY9" fmla="*/ 617 h 310173"/>
                    <a:gd name="connsiteX10" fmla="*/ 346820 w 354395"/>
                    <a:gd name="connsiteY10" fmla="*/ 2555 h 310173"/>
                    <a:gd name="connsiteX11" fmla="*/ 352017 w 354395"/>
                    <a:gd name="connsiteY11" fmla="*/ 0 h 310173"/>
                    <a:gd name="connsiteX12" fmla="*/ 351489 w 354395"/>
                    <a:gd name="connsiteY12" fmla="*/ 5726 h 310173"/>
                    <a:gd name="connsiteX13" fmla="*/ 354396 w 354395"/>
                    <a:gd name="connsiteY13" fmla="*/ 7752 h 310173"/>
                    <a:gd name="connsiteX14" fmla="*/ 351137 w 354395"/>
                    <a:gd name="connsiteY14" fmla="*/ 9250 h 310173"/>
                    <a:gd name="connsiteX15" fmla="*/ 325149 w 354395"/>
                    <a:gd name="connsiteY15" fmla="*/ 300660 h 310173"/>
                    <a:gd name="connsiteX16" fmla="*/ 328233 w 354395"/>
                    <a:gd name="connsiteY16" fmla="*/ 301981 h 310173"/>
                    <a:gd name="connsiteX17" fmla="*/ 324885 w 354395"/>
                    <a:gd name="connsiteY17" fmla="*/ 303919 h 310173"/>
                    <a:gd name="connsiteX18" fmla="*/ 324268 w 354395"/>
                    <a:gd name="connsiteY18" fmla="*/ 310174 h 310173"/>
                    <a:gd name="connsiteX19" fmla="*/ 20173 w 354395"/>
                    <a:gd name="connsiteY19" fmla="*/ 165350 h 310173"/>
                    <a:gd name="connsiteX20" fmla="*/ 316428 w 354395"/>
                    <a:gd name="connsiteY20" fmla="*/ 296872 h 310173"/>
                    <a:gd name="connsiteX21" fmla="*/ 342680 w 354395"/>
                    <a:gd name="connsiteY21" fmla="*/ 13302 h 310173"/>
                    <a:gd name="connsiteX22" fmla="*/ 20173 w 354395"/>
                    <a:gd name="connsiteY22" fmla="*/ 165350 h 310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395" h="310173">
                      <a:moveTo>
                        <a:pt x="324268" y="310174"/>
                      </a:moveTo>
                      <a:lnTo>
                        <a:pt x="318630" y="307707"/>
                      </a:lnTo>
                      <a:lnTo>
                        <a:pt x="315282" y="309733"/>
                      </a:lnTo>
                      <a:lnTo>
                        <a:pt x="315635" y="306386"/>
                      </a:lnTo>
                      <a:lnTo>
                        <a:pt x="0" y="167464"/>
                      </a:lnTo>
                      <a:lnTo>
                        <a:pt x="4052" y="165526"/>
                      </a:lnTo>
                      <a:lnTo>
                        <a:pt x="4052" y="165526"/>
                      </a:lnTo>
                      <a:lnTo>
                        <a:pt x="9161" y="163059"/>
                      </a:lnTo>
                      <a:lnTo>
                        <a:pt x="343649" y="4052"/>
                      </a:lnTo>
                      <a:lnTo>
                        <a:pt x="344001" y="617"/>
                      </a:lnTo>
                      <a:lnTo>
                        <a:pt x="346820" y="2555"/>
                      </a:lnTo>
                      <a:lnTo>
                        <a:pt x="352017" y="0"/>
                      </a:lnTo>
                      <a:lnTo>
                        <a:pt x="351489" y="5726"/>
                      </a:lnTo>
                      <a:lnTo>
                        <a:pt x="354396" y="7752"/>
                      </a:lnTo>
                      <a:lnTo>
                        <a:pt x="351137" y="9250"/>
                      </a:lnTo>
                      <a:lnTo>
                        <a:pt x="325149" y="300660"/>
                      </a:lnTo>
                      <a:lnTo>
                        <a:pt x="328233" y="301981"/>
                      </a:lnTo>
                      <a:lnTo>
                        <a:pt x="324885" y="303919"/>
                      </a:lnTo>
                      <a:lnTo>
                        <a:pt x="324268" y="310174"/>
                      </a:lnTo>
                      <a:close/>
                      <a:moveTo>
                        <a:pt x="20173" y="165350"/>
                      </a:moveTo>
                      <a:lnTo>
                        <a:pt x="316428" y="296872"/>
                      </a:lnTo>
                      <a:lnTo>
                        <a:pt x="342680" y="13302"/>
                      </a:lnTo>
                      <a:lnTo>
                        <a:pt x="20173" y="165350"/>
                      </a:lnTo>
                      <a:close/>
                    </a:path>
                  </a:pathLst>
                </a:custGeom>
                <a:grpFill/>
                <a:ln w="8809" cap="flat">
                  <a:noFill/>
                  <a:prstDash val="solid"/>
                  <a:miter/>
                </a:ln>
              </p:spPr>
              <p:txBody>
                <a:bodyPr rtlCol="0" anchor="ctr"/>
                <a:lstStyle/>
                <a:p>
                  <a:endParaRPr lang="en-US" sz="2400"/>
                </a:p>
              </p:txBody>
            </p:sp>
          </p:grpSp>
          <p:grpSp>
            <p:nvGrpSpPr>
              <p:cNvPr id="4762" name="Graphic 4229">
                <a:extLst>
                  <a:ext uri="{FF2B5EF4-FFF2-40B4-BE49-F238E27FC236}">
                    <a16:creationId xmlns:a16="http://schemas.microsoft.com/office/drawing/2014/main" id="{78B44860-C74F-4724-A5FC-669C318DC020}"/>
                  </a:ext>
                </a:extLst>
              </p:cNvPr>
              <p:cNvGrpSpPr/>
              <p:nvPr/>
            </p:nvGrpSpPr>
            <p:grpSpPr>
              <a:xfrm>
                <a:off x="2228299" y="1057263"/>
                <a:ext cx="590748" cy="294052"/>
                <a:chOff x="2228299" y="1057263"/>
                <a:chExt cx="590748" cy="294052"/>
              </a:xfrm>
              <a:grpFill/>
            </p:grpSpPr>
            <p:sp>
              <p:nvSpPr>
                <p:cNvPr id="4763" name="Freeform: Shape 4762">
                  <a:extLst>
                    <a:ext uri="{FF2B5EF4-FFF2-40B4-BE49-F238E27FC236}">
                      <a16:creationId xmlns:a16="http://schemas.microsoft.com/office/drawing/2014/main" id="{09AD0741-5365-4C24-A7E3-ED965EAD6855}"/>
                    </a:ext>
                  </a:extLst>
                </p:cNvPr>
                <p:cNvSpPr/>
                <p:nvPr/>
              </p:nvSpPr>
              <p:spPr>
                <a:xfrm>
                  <a:off x="2241160" y="1066689"/>
                  <a:ext cx="564760" cy="278460"/>
                </a:xfrm>
                <a:custGeom>
                  <a:avLst/>
                  <a:gdLst>
                    <a:gd name="connsiteX0" fmla="*/ 544059 w 564760"/>
                    <a:gd name="connsiteY0" fmla="*/ 251064 h 278460"/>
                    <a:gd name="connsiteX1" fmla="*/ 9162 w 564760"/>
                    <a:gd name="connsiteY1" fmla="*/ 9778 h 278460"/>
                    <a:gd name="connsiteX2" fmla="*/ 12245 w 564760"/>
                    <a:gd name="connsiteY2" fmla="*/ 5550 h 278460"/>
                    <a:gd name="connsiteX3" fmla="*/ 249478 w 564760"/>
                    <a:gd name="connsiteY3" fmla="*/ 276346 h 278460"/>
                    <a:gd name="connsiteX4" fmla="*/ 248421 w 564760"/>
                    <a:gd name="connsiteY4" fmla="*/ 275906 h 278460"/>
                    <a:gd name="connsiteX5" fmla="*/ 544059 w 564760"/>
                    <a:gd name="connsiteY5" fmla="*/ 251064 h 278460"/>
                    <a:gd name="connsiteX6" fmla="*/ 564761 w 564760"/>
                    <a:gd name="connsiteY6" fmla="*/ 249214 h 278460"/>
                    <a:gd name="connsiteX7" fmla="*/ 248685 w 564760"/>
                    <a:gd name="connsiteY7" fmla="*/ 278372 h 278460"/>
                    <a:gd name="connsiteX8" fmla="*/ 248068 w 564760"/>
                    <a:gd name="connsiteY8" fmla="*/ 278460 h 278460"/>
                    <a:gd name="connsiteX9" fmla="*/ 247628 w 564760"/>
                    <a:gd name="connsiteY9" fmla="*/ 278020 h 278460"/>
                    <a:gd name="connsiteX10" fmla="*/ 8193 w 564760"/>
                    <a:gd name="connsiteY10" fmla="*/ 9162 h 278460"/>
                    <a:gd name="connsiteX11" fmla="*/ 0 w 564760"/>
                    <a:gd name="connsiteY11" fmla="*/ 0 h 278460"/>
                    <a:gd name="connsiteX12" fmla="*/ 11276 w 564760"/>
                    <a:gd name="connsiteY12" fmla="*/ 4933 h 278460"/>
                    <a:gd name="connsiteX13" fmla="*/ 564761 w 564760"/>
                    <a:gd name="connsiteY13" fmla="*/ 249214 h 27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760" h="278460">
                      <a:moveTo>
                        <a:pt x="544059" y="251064"/>
                      </a:moveTo>
                      <a:lnTo>
                        <a:pt x="9162" y="9778"/>
                      </a:lnTo>
                      <a:lnTo>
                        <a:pt x="12245" y="5550"/>
                      </a:lnTo>
                      <a:lnTo>
                        <a:pt x="249478" y="276346"/>
                      </a:lnTo>
                      <a:lnTo>
                        <a:pt x="248421" y="275906"/>
                      </a:lnTo>
                      <a:lnTo>
                        <a:pt x="544059" y="251064"/>
                      </a:lnTo>
                      <a:close/>
                      <a:moveTo>
                        <a:pt x="564761" y="249214"/>
                      </a:moveTo>
                      <a:lnTo>
                        <a:pt x="248685" y="278372"/>
                      </a:lnTo>
                      <a:lnTo>
                        <a:pt x="248068" y="278460"/>
                      </a:lnTo>
                      <a:lnTo>
                        <a:pt x="247628" y="278020"/>
                      </a:lnTo>
                      <a:lnTo>
                        <a:pt x="8193" y="9162"/>
                      </a:lnTo>
                      <a:lnTo>
                        <a:pt x="0" y="0"/>
                      </a:lnTo>
                      <a:lnTo>
                        <a:pt x="11276" y="4933"/>
                      </a:lnTo>
                      <a:lnTo>
                        <a:pt x="564761" y="249214"/>
                      </a:lnTo>
                      <a:close/>
                    </a:path>
                  </a:pathLst>
                </a:custGeom>
                <a:grpFill/>
                <a:ln w="8809" cap="flat">
                  <a:noFill/>
                  <a:prstDash val="solid"/>
                  <a:miter/>
                </a:ln>
              </p:spPr>
              <p:txBody>
                <a:bodyPr rtlCol="0" anchor="ctr"/>
                <a:lstStyle/>
                <a:p>
                  <a:endParaRPr lang="en-US" sz="2400"/>
                </a:p>
              </p:txBody>
            </p:sp>
            <p:sp>
              <p:nvSpPr>
                <p:cNvPr id="4764" name="Freeform: Shape 4763">
                  <a:extLst>
                    <a:ext uri="{FF2B5EF4-FFF2-40B4-BE49-F238E27FC236}">
                      <a16:creationId xmlns:a16="http://schemas.microsoft.com/office/drawing/2014/main" id="{BBD19C46-C0BC-4CE2-B5E3-A31E0F6EB789}"/>
                    </a:ext>
                  </a:extLst>
                </p:cNvPr>
                <p:cNvSpPr/>
                <p:nvPr/>
              </p:nvSpPr>
              <p:spPr>
                <a:xfrm>
                  <a:off x="2228299" y="1057263"/>
                  <a:ext cx="590748" cy="294052"/>
                </a:xfrm>
                <a:custGeom>
                  <a:avLst/>
                  <a:gdLst>
                    <a:gd name="connsiteX0" fmla="*/ 274144 w 590748"/>
                    <a:gd name="connsiteY0" fmla="*/ 294053 h 294052"/>
                    <a:gd name="connsiteX1" fmla="*/ 265951 w 590748"/>
                    <a:gd name="connsiteY1" fmla="*/ 290793 h 294052"/>
                    <a:gd name="connsiteX2" fmla="*/ 260225 w 590748"/>
                    <a:gd name="connsiteY2" fmla="*/ 291322 h 294052"/>
                    <a:gd name="connsiteX3" fmla="*/ 258463 w 590748"/>
                    <a:gd name="connsiteY3" fmla="*/ 290089 h 294052"/>
                    <a:gd name="connsiteX4" fmla="*/ 255292 w 590748"/>
                    <a:gd name="connsiteY4" fmla="*/ 286565 h 294052"/>
                    <a:gd name="connsiteX5" fmla="*/ 246747 w 590748"/>
                    <a:gd name="connsiteY5" fmla="*/ 283217 h 294052"/>
                    <a:gd name="connsiteX6" fmla="*/ 251857 w 590748"/>
                    <a:gd name="connsiteY6" fmla="*/ 282777 h 294052"/>
                    <a:gd name="connsiteX7" fmla="*/ 19380 w 590748"/>
                    <a:gd name="connsiteY7" fmla="*/ 21759 h 294052"/>
                    <a:gd name="connsiteX8" fmla="*/ 16738 w 590748"/>
                    <a:gd name="connsiteY8" fmla="*/ 20614 h 294052"/>
                    <a:gd name="connsiteX9" fmla="*/ 17442 w 590748"/>
                    <a:gd name="connsiteY9" fmla="*/ 19645 h 294052"/>
                    <a:gd name="connsiteX10" fmla="*/ 0 w 590748"/>
                    <a:gd name="connsiteY10" fmla="*/ 0 h 294052"/>
                    <a:gd name="connsiteX11" fmla="*/ 24049 w 590748"/>
                    <a:gd name="connsiteY11" fmla="*/ 10659 h 294052"/>
                    <a:gd name="connsiteX12" fmla="*/ 24754 w 590748"/>
                    <a:gd name="connsiteY12" fmla="*/ 9690 h 294052"/>
                    <a:gd name="connsiteX13" fmla="*/ 26604 w 590748"/>
                    <a:gd name="connsiteY13" fmla="*/ 11804 h 294052"/>
                    <a:gd name="connsiteX14" fmla="*/ 590748 w 590748"/>
                    <a:gd name="connsiteY14" fmla="*/ 260842 h 294052"/>
                    <a:gd name="connsiteX15" fmla="*/ 569958 w 590748"/>
                    <a:gd name="connsiteY15" fmla="*/ 262780 h 294052"/>
                    <a:gd name="connsiteX16" fmla="*/ 569958 w 590748"/>
                    <a:gd name="connsiteY16" fmla="*/ 262780 h 294052"/>
                    <a:gd name="connsiteX17" fmla="*/ 567139 w 590748"/>
                    <a:gd name="connsiteY17" fmla="*/ 263044 h 294052"/>
                    <a:gd name="connsiteX18" fmla="*/ 270708 w 590748"/>
                    <a:gd name="connsiteY18" fmla="*/ 290441 h 294052"/>
                    <a:gd name="connsiteX19" fmla="*/ 274144 w 590748"/>
                    <a:gd name="connsiteY19" fmla="*/ 294053 h 294052"/>
                    <a:gd name="connsiteX20" fmla="*/ 45984 w 590748"/>
                    <a:gd name="connsiteY20" fmla="*/ 33739 h 294052"/>
                    <a:gd name="connsiteX21" fmla="*/ 263397 w 590748"/>
                    <a:gd name="connsiteY21" fmla="*/ 281808 h 294052"/>
                    <a:gd name="connsiteX22" fmla="*/ 543707 w 590748"/>
                    <a:gd name="connsiteY22" fmla="*/ 258199 h 294052"/>
                    <a:gd name="connsiteX23" fmla="*/ 45984 w 590748"/>
                    <a:gd name="connsiteY23" fmla="*/ 33739 h 294052"/>
                    <a:gd name="connsiteX24" fmla="*/ 182616 w 590748"/>
                    <a:gd name="connsiteY24" fmla="*/ 87916 h 294052"/>
                    <a:gd name="connsiteX25" fmla="*/ 557625 w 590748"/>
                    <a:gd name="connsiteY25" fmla="*/ 257142 h 294052"/>
                    <a:gd name="connsiteX26" fmla="*/ 564409 w 590748"/>
                    <a:gd name="connsiteY26" fmla="*/ 256525 h 294052"/>
                    <a:gd name="connsiteX27" fmla="*/ 182616 w 590748"/>
                    <a:gd name="connsiteY27" fmla="*/ 87916 h 29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0748" h="294052">
                      <a:moveTo>
                        <a:pt x="274144" y="294053"/>
                      </a:moveTo>
                      <a:lnTo>
                        <a:pt x="265951" y="290793"/>
                      </a:lnTo>
                      <a:lnTo>
                        <a:pt x="260225" y="291322"/>
                      </a:lnTo>
                      <a:lnTo>
                        <a:pt x="258463" y="290089"/>
                      </a:lnTo>
                      <a:lnTo>
                        <a:pt x="255292" y="286565"/>
                      </a:lnTo>
                      <a:lnTo>
                        <a:pt x="246747" y="283217"/>
                      </a:lnTo>
                      <a:lnTo>
                        <a:pt x="251857" y="282777"/>
                      </a:lnTo>
                      <a:lnTo>
                        <a:pt x="19380" y="21759"/>
                      </a:lnTo>
                      <a:lnTo>
                        <a:pt x="16738" y="20614"/>
                      </a:lnTo>
                      <a:lnTo>
                        <a:pt x="17442" y="19645"/>
                      </a:lnTo>
                      <a:lnTo>
                        <a:pt x="0" y="0"/>
                      </a:lnTo>
                      <a:lnTo>
                        <a:pt x="24049" y="10659"/>
                      </a:lnTo>
                      <a:lnTo>
                        <a:pt x="24754" y="9690"/>
                      </a:lnTo>
                      <a:lnTo>
                        <a:pt x="26604" y="11804"/>
                      </a:lnTo>
                      <a:lnTo>
                        <a:pt x="590748" y="260842"/>
                      </a:lnTo>
                      <a:lnTo>
                        <a:pt x="569958" y="262780"/>
                      </a:lnTo>
                      <a:lnTo>
                        <a:pt x="569958" y="262780"/>
                      </a:lnTo>
                      <a:lnTo>
                        <a:pt x="567139" y="263044"/>
                      </a:lnTo>
                      <a:lnTo>
                        <a:pt x="270708" y="290441"/>
                      </a:lnTo>
                      <a:lnTo>
                        <a:pt x="274144" y="294053"/>
                      </a:lnTo>
                      <a:close/>
                      <a:moveTo>
                        <a:pt x="45984" y="33739"/>
                      </a:moveTo>
                      <a:lnTo>
                        <a:pt x="263397" y="281808"/>
                      </a:lnTo>
                      <a:lnTo>
                        <a:pt x="543707" y="258199"/>
                      </a:lnTo>
                      <a:lnTo>
                        <a:pt x="45984" y="33739"/>
                      </a:lnTo>
                      <a:close/>
                      <a:moveTo>
                        <a:pt x="182616" y="87916"/>
                      </a:moveTo>
                      <a:lnTo>
                        <a:pt x="557625" y="257142"/>
                      </a:lnTo>
                      <a:lnTo>
                        <a:pt x="564409" y="256525"/>
                      </a:lnTo>
                      <a:lnTo>
                        <a:pt x="182616" y="87916"/>
                      </a:lnTo>
                      <a:close/>
                    </a:path>
                  </a:pathLst>
                </a:custGeom>
                <a:grpFill/>
                <a:ln w="8809" cap="flat">
                  <a:noFill/>
                  <a:prstDash val="solid"/>
                  <a:miter/>
                </a:ln>
              </p:spPr>
              <p:txBody>
                <a:bodyPr rtlCol="0" anchor="ctr"/>
                <a:lstStyle/>
                <a:p>
                  <a:endParaRPr lang="en-US" sz="2400"/>
                </a:p>
              </p:txBody>
            </p:sp>
          </p:grpSp>
          <p:grpSp>
            <p:nvGrpSpPr>
              <p:cNvPr id="4765" name="Graphic 4229">
                <a:extLst>
                  <a:ext uri="{FF2B5EF4-FFF2-40B4-BE49-F238E27FC236}">
                    <a16:creationId xmlns:a16="http://schemas.microsoft.com/office/drawing/2014/main" id="{78B44860-C74F-4724-A5FC-669C318DC020}"/>
                  </a:ext>
                </a:extLst>
              </p:cNvPr>
              <p:cNvGrpSpPr/>
              <p:nvPr/>
            </p:nvGrpSpPr>
            <p:grpSpPr>
              <a:xfrm>
                <a:off x="1800962" y="908035"/>
                <a:ext cx="445747" cy="503096"/>
                <a:chOff x="1800962" y="908035"/>
                <a:chExt cx="445747" cy="503096"/>
              </a:xfrm>
              <a:grpFill/>
            </p:grpSpPr>
            <p:sp>
              <p:nvSpPr>
                <p:cNvPr id="4766" name="Freeform: Shape 4765">
                  <a:extLst>
                    <a:ext uri="{FF2B5EF4-FFF2-40B4-BE49-F238E27FC236}">
                      <a16:creationId xmlns:a16="http://schemas.microsoft.com/office/drawing/2014/main" id="{B559FD90-8A1D-4DBB-9E03-0E72750C4E5A}"/>
                    </a:ext>
                  </a:extLst>
                </p:cNvPr>
                <p:cNvSpPr/>
                <p:nvPr/>
              </p:nvSpPr>
              <p:spPr>
                <a:xfrm>
                  <a:off x="1805983" y="913584"/>
                  <a:ext cx="434824" cy="490851"/>
                </a:xfrm>
                <a:custGeom>
                  <a:avLst/>
                  <a:gdLst>
                    <a:gd name="connsiteX0" fmla="*/ 0 w 434824"/>
                    <a:gd name="connsiteY0" fmla="*/ 0 h 490851"/>
                    <a:gd name="connsiteX1" fmla="*/ 3524 w 434824"/>
                    <a:gd name="connsiteY1" fmla="*/ 1410 h 490851"/>
                    <a:gd name="connsiteX2" fmla="*/ 430156 w 434824"/>
                    <a:gd name="connsiteY2" fmla="*/ 173895 h 490851"/>
                    <a:gd name="connsiteX3" fmla="*/ 434825 w 434824"/>
                    <a:gd name="connsiteY3" fmla="*/ 175745 h 490851"/>
                    <a:gd name="connsiteX4" fmla="*/ 431389 w 434824"/>
                    <a:gd name="connsiteY4" fmla="*/ 179356 h 490851"/>
                    <a:gd name="connsiteX5" fmla="*/ 133460 w 434824"/>
                    <a:gd name="connsiteY5" fmla="*/ 488561 h 490851"/>
                    <a:gd name="connsiteX6" fmla="*/ 131258 w 434824"/>
                    <a:gd name="connsiteY6" fmla="*/ 490851 h 490851"/>
                    <a:gd name="connsiteX7" fmla="*/ 130465 w 434824"/>
                    <a:gd name="connsiteY7" fmla="*/ 487768 h 490851"/>
                    <a:gd name="connsiteX8" fmla="*/ 1674 w 434824"/>
                    <a:gd name="connsiteY8" fmla="*/ 6078 h 490851"/>
                    <a:gd name="connsiteX9" fmla="*/ 0 w 434824"/>
                    <a:gd name="connsiteY9" fmla="*/ 0 h 490851"/>
                    <a:gd name="connsiteX10" fmla="*/ 3348 w 434824"/>
                    <a:gd name="connsiteY10" fmla="*/ 12157 h 490851"/>
                    <a:gd name="connsiteX11" fmla="*/ 133813 w 434824"/>
                    <a:gd name="connsiteY11" fmla="*/ 486799 h 490851"/>
                    <a:gd name="connsiteX12" fmla="*/ 130729 w 434824"/>
                    <a:gd name="connsiteY12" fmla="*/ 486006 h 490851"/>
                    <a:gd name="connsiteX13" fmla="*/ 426456 w 434824"/>
                    <a:gd name="connsiteY13" fmla="*/ 174599 h 490851"/>
                    <a:gd name="connsiteX14" fmla="*/ 427601 w 434824"/>
                    <a:gd name="connsiteY14" fmla="*/ 180061 h 490851"/>
                    <a:gd name="connsiteX15" fmla="*/ 3348 w 434824"/>
                    <a:gd name="connsiteY15" fmla="*/ 12157 h 49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4824" h="490851">
                      <a:moveTo>
                        <a:pt x="0" y="0"/>
                      </a:moveTo>
                      <a:lnTo>
                        <a:pt x="3524" y="1410"/>
                      </a:lnTo>
                      <a:lnTo>
                        <a:pt x="430156" y="173895"/>
                      </a:lnTo>
                      <a:lnTo>
                        <a:pt x="434825" y="175745"/>
                      </a:lnTo>
                      <a:lnTo>
                        <a:pt x="431389" y="179356"/>
                      </a:lnTo>
                      <a:lnTo>
                        <a:pt x="133460" y="488561"/>
                      </a:lnTo>
                      <a:lnTo>
                        <a:pt x="131258" y="490851"/>
                      </a:lnTo>
                      <a:lnTo>
                        <a:pt x="130465" y="487768"/>
                      </a:lnTo>
                      <a:lnTo>
                        <a:pt x="1674" y="6078"/>
                      </a:lnTo>
                      <a:lnTo>
                        <a:pt x="0" y="0"/>
                      </a:lnTo>
                      <a:close/>
                      <a:moveTo>
                        <a:pt x="3348" y="12157"/>
                      </a:moveTo>
                      <a:lnTo>
                        <a:pt x="133813" y="486799"/>
                      </a:lnTo>
                      <a:lnTo>
                        <a:pt x="130729" y="486006"/>
                      </a:lnTo>
                      <a:lnTo>
                        <a:pt x="426456" y="174599"/>
                      </a:lnTo>
                      <a:lnTo>
                        <a:pt x="427601" y="180061"/>
                      </a:lnTo>
                      <a:lnTo>
                        <a:pt x="3348" y="12157"/>
                      </a:lnTo>
                      <a:close/>
                    </a:path>
                  </a:pathLst>
                </a:custGeom>
                <a:grpFill/>
                <a:ln w="8809" cap="flat">
                  <a:noFill/>
                  <a:prstDash val="solid"/>
                  <a:miter/>
                </a:ln>
              </p:spPr>
              <p:txBody>
                <a:bodyPr rtlCol="0" anchor="ctr"/>
                <a:lstStyle/>
                <a:p>
                  <a:endParaRPr lang="en-US" sz="2400"/>
                </a:p>
              </p:txBody>
            </p:sp>
            <p:sp>
              <p:nvSpPr>
                <p:cNvPr id="4767" name="Freeform: Shape 4766">
                  <a:extLst>
                    <a:ext uri="{FF2B5EF4-FFF2-40B4-BE49-F238E27FC236}">
                      <a16:creationId xmlns:a16="http://schemas.microsoft.com/office/drawing/2014/main" id="{B9738C43-D5C1-46CD-92F8-C623ABBC4B84}"/>
                    </a:ext>
                  </a:extLst>
                </p:cNvPr>
                <p:cNvSpPr/>
                <p:nvPr/>
              </p:nvSpPr>
              <p:spPr>
                <a:xfrm>
                  <a:off x="1800962" y="908035"/>
                  <a:ext cx="445747" cy="503096"/>
                </a:xfrm>
                <a:custGeom>
                  <a:avLst/>
                  <a:gdLst>
                    <a:gd name="connsiteX0" fmla="*/ 134429 w 445747"/>
                    <a:gd name="connsiteY0" fmla="*/ 503096 h 503096"/>
                    <a:gd name="connsiteX1" fmla="*/ 132051 w 445747"/>
                    <a:gd name="connsiteY1" fmla="*/ 494199 h 503096"/>
                    <a:gd name="connsiteX2" fmla="*/ 129320 w 445747"/>
                    <a:gd name="connsiteY2" fmla="*/ 493494 h 503096"/>
                    <a:gd name="connsiteX3" fmla="*/ 131258 w 445747"/>
                    <a:gd name="connsiteY3" fmla="*/ 491468 h 503096"/>
                    <a:gd name="connsiteX4" fmla="*/ 3259 w 445747"/>
                    <a:gd name="connsiteY4" fmla="*/ 12245 h 503096"/>
                    <a:gd name="connsiteX5" fmla="*/ 3259 w 445747"/>
                    <a:gd name="connsiteY5" fmla="*/ 12245 h 503096"/>
                    <a:gd name="connsiteX6" fmla="*/ 0 w 445747"/>
                    <a:gd name="connsiteY6" fmla="*/ 0 h 503096"/>
                    <a:gd name="connsiteX7" fmla="*/ 9778 w 445747"/>
                    <a:gd name="connsiteY7" fmla="*/ 3964 h 503096"/>
                    <a:gd name="connsiteX8" fmla="*/ 432182 w 445747"/>
                    <a:gd name="connsiteY8" fmla="*/ 174687 h 503096"/>
                    <a:gd name="connsiteX9" fmla="*/ 433415 w 445747"/>
                    <a:gd name="connsiteY9" fmla="*/ 173366 h 503096"/>
                    <a:gd name="connsiteX10" fmla="*/ 433856 w 445747"/>
                    <a:gd name="connsiteY10" fmla="*/ 175304 h 503096"/>
                    <a:gd name="connsiteX11" fmla="*/ 445748 w 445747"/>
                    <a:gd name="connsiteY11" fmla="*/ 180149 h 503096"/>
                    <a:gd name="connsiteX12" fmla="*/ 436939 w 445747"/>
                    <a:gd name="connsiteY12" fmla="*/ 189311 h 503096"/>
                    <a:gd name="connsiteX13" fmla="*/ 437379 w 445747"/>
                    <a:gd name="connsiteY13" fmla="*/ 191249 h 503096"/>
                    <a:gd name="connsiteX14" fmla="*/ 435705 w 445747"/>
                    <a:gd name="connsiteY14" fmla="*/ 190632 h 503096"/>
                    <a:gd name="connsiteX15" fmla="*/ 142974 w 445747"/>
                    <a:gd name="connsiteY15" fmla="*/ 494463 h 503096"/>
                    <a:gd name="connsiteX16" fmla="*/ 143767 w 445747"/>
                    <a:gd name="connsiteY16" fmla="*/ 497194 h 503096"/>
                    <a:gd name="connsiteX17" fmla="*/ 141036 w 445747"/>
                    <a:gd name="connsiteY17" fmla="*/ 496489 h 503096"/>
                    <a:gd name="connsiteX18" fmla="*/ 134429 w 445747"/>
                    <a:gd name="connsiteY18" fmla="*/ 503096 h 503096"/>
                    <a:gd name="connsiteX19" fmla="*/ 13390 w 445747"/>
                    <a:gd name="connsiteY19" fmla="*/ 23345 h 503096"/>
                    <a:gd name="connsiteX20" fmla="*/ 139627 w 445747"/>
                    <a:gd name="connsiteY20" fmla="*/ 482571 h 503096"/>
                    <a:gd name="connsiteX21" fmla="*/ 422139 w 445747"/>
                    <a:gd name="connsiteY21" fmla="*/ 185082 h 503096"/>
                    <a:gd name="connsiteX22" fmla="*/ 13390 w 445747"/>
                    <a:gd name="connsiteY22" fmla="*/ 23345 h 503096"/>
                    <a:gd name="connsiteX23" fmla="*/ 11100 w 445747"/>
                    <a:gd name="connsiteY23" fmla="*/ 15240 h 503096"/>
                    <a:gd name="connsiteX24" fmla="*/ 427160 w 445747"/>
                    <a:gd name="connsiteY24" fmla="*/ 179885 h 503096"/>
                    <a:gd name="connsiteX25" fmla="*/ 427249 w 445747"/>
                    <a:gd name="connsiteY25" fmla="*/ 179797 h 503096"/>
                    <a:gd name="connsiteX26" fmla="*/ 10131 w 445747"/>
                    <a:gd name="connsiteY26" fmla="*/ 11188 h 503096"/>
                    <a:gd name="connsiteX27" fmla="*/ 11100 w 445747"/>
                    <a:gd name="connsiteY27" fmla="*/ 15240 h 50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5747" h="503096">
                      <a:moveTo>
                        <a:pt x="134429" y="503096"/>
                      </a:moveTo>
                      <a:lnTo>
                        <a:pt x="132051" y="494199"/>
                      </a:lnTo>
                      <a:lnTo>
                        <a:pt x="129320" y="493494"/>
                      </a:lnTo>
                      <a:lnTo>
                        <a:pt x="131258" y="491468"/>
                      </a:lnTo>
                      <a:lnTo>
                        <a:pt x="3259" y="12245"/>
                      </a:lnTo>
                      <a:lnTo>
                        <a:pt x="3259" y="12245"/>
                      </a:lnTo>
                      <a:lnTo>
                        <a:pt x="0" y="0"/>
                      </a:lnTo>
                      <a:lnTo>
                        <a:pt x="9778" y="3964"/>
                      </a:lnTo>
                      <a:lnTo>
                        <a:pt x="432182" y="174687"/>
                      </a:lnTo>
                      <a:lnTo>
                        <a:pt x="433415" y="173366"/>
                      </a:lnTo>
                      <a:lnTo>
                        <a:pt x="433856" y="175304"/>
                      </a:lnTo>
                      <a:lnTo>
                        <a:pt x="445748" y="180149"/>
                      </a:lnTo>
                      <a:lnTo>
                        <a:pt x="436939" y="189311"/>
                      </a:lnTo>
                      <a:lnTo>
                        <a:pt x="437379" y="191249"/>
                      </a:lnTo>
                      <a:lnTo>
                        <a:pt x="435705" y="190632"/>
                      </a:lnTo>
                      <a:lnTo>
                        <a:pt x="142974" y="494463"/>
                      </a:lnTo>
                      <a:lnTo>
                        <a:pt x="143767" y="497194"/>
                      </a:lnTo>
                      <a:lnTo>
                        <a:pt x="141036" y="496489"/>
                      </a:lnTo>
                      <a:lnTo>
                        <a:pt x="134429" y="503096"/>
                      </a:lnTo>
                      <a:close/>
                      <a:moveTo>
                        <a:pt x="13390" y="23345"/>
                      </a:moveTo>
                      <a:lnTo>
                        <a:pt x="139627" y="482571"/>
                      </a:lnTo>
                      <a:lnTo>
                        <a:pt x="422139" y="185082"/>
                      </a:lnTo>
                      <a:lnTo>
                        <a:pt x="13390" y="23345"/>
                      </a:lnTo>
                      <a:close/>
                      <a:moveTo>
                        <a:pt x="11100" y="15240"/>
                      </a:moveTo>
                      <a:lnTo>
                        <a:pt x="427160" y="179885"/>
                      </a:lnTo>
                      <a:lnTo>
                        <a:pt x="427249" y="179797"/>
                      </a:lnTo>
                      <a:lnTo>
                        <a:pt x="10131" y="11188"/>
                      </a:lnTo>
                      <a:lnTo>
                        <a:pt x="11100" y="15240"/>
                      </a:lnTo>
                      <a:close/>
                    </a:path>
                  </a:pathLst>
                </a:custGeom>
                <a:grpFill/>
                <a:ln w="8809" cap="flat">
                  <a:noFill/>
                  <a:prstDash val="solid"/>
                  <a:miter/>
                </a:ln>
              </p:spPr>
              <p:txBody>
                <a:bodyPr rtlCol="0" anchor="ctr"/>
                <a:lstStyle/>
                <a:p>
                  <a:endParaRPr lang="en-US" sz="2400"/>
                </a:p>
              </p:txBody>
            </p:sp>
          </p:grpSp>
          <p:grpSp>
            <p:nvGrpSpPr>
              <p:cNvPr id="4768" name="Graphic 4229">
                <a:extLst>
                  <a:ext uri="{FF2B5EF4-FFF2-40B4-BE49-F238E27FC236}">
                    <a16:creationId xmlns:a16="http://schemas.microsoft.com/office/drawing/2014/main" id="{78B44860-C74F-4724-A5FC-669C318DC020}"/>
                  </a:ext>
                </a:extLst>
              </p:cNvPr>
              <p:cNvGrpSpPr/>
              <p:nvPr/>
            </p:nvGrpSpPr>
            <p:grpSpPr>
              <a:xfrm>
                <a:off x="1364640" y="702162"/>
                <a:ext cx="596298" cy="736277"/>
                <a:chOff x="1364640" y="702162"/>
                <a:chExt cx="596298" cy="736277"/>
              </a:xfrm>
              <a:grpFill/>
            </p:grpSpPr>
            <p:sp>
              <p:nvSpPr>
                <p:cNvPr id="4769" name="Freeform: Shape 4768">
                  <a:extLst>
                    <a:ext uri="{FF2B5EF4-FFF2-40B4-BE49-F238E27FC236}">
                      <a16:creationId xmlns:a16="http://schemas.microsoft.com/office/drawing/2014/main" id="{7CA3B376-E668-494F-8018-0FE14817B434}"/>
                    </a:ext>
                  </a:extLst>
                </p:cNvPr>
                <p:cNvSpPr/>
                <p:nvPr/>
              </p:nvSpPr>
              <p:spPr>
                <a:xfrm>
                  <a:off x="1377149" y="712205"/>
                  <a:ext cx="570663" cy="704387"/>
                </a:xfrm>
                <a:custGeom>
                  <a:avLst/>
                  <a:gdLst>
                    <a:gd name="connsiteX0" fmla="*/ 0 w 570663"/>
                    <a:gd name="connsiteY0" fmla="*/ 0 h 704387"/>
                    <a:gd name="connsiteX1" fmla="*/ 10043 w 570663"/>
                    <a:gd name="connsiteY1" fmla="*/ 5021 h 704387"/>
                    <a:gd name="connsiteX2" fmla="*/ 333430 w 570663"/>
                    <a:gd name="connsiteY2" fmla="*/ 167816 h 704387"/>
                    <a:gd name="connsiteX3" fmla="*/ 334751 w 570663"/>
                    <a:gd name="connsiteY3" fmla="*/ 168433 h 704387"/>
                    <a:gd name="connsiteX4" fmla="*/ 335368 w 570663"/>
                    <a:gd name="connsiteY4" fmla="*/ 169754 h 704387"/>
                    <a:gd name="connsiteX5" fmla="*/ 563263 w 570663"/>
                    <a:gd name="connsiteY5" fmla="*/ 687562 h 704387"/>
                    <a:gd name="connsiteX6" fmla="*/ 570663 w 570663"/>
                    <a:gd name="connsiteY6" fmla="*/ 704388 h 704387"/>
                    <a:gd name="connsiteX7" fmla="*/ 559123 w 570663"/>
                    <a:gd name="connsiteY7" fmla="*/ 690117 h 704387"/>
                    <a:gd name="connsiteX8" fmla="*/ 7752 w 570663"/>
                    <a:gd name="connsiteY8" fmla="*/ 9602 h 704387"/>
                    <a:gd name="connsiteX9" fmla="*/ 0 w 570663"/>
                    <a:gd name="connsiteY9" fmla="*/ 0 h 704387"/>
                    <a:gd name="connsiteX10" fmla="*/ 15504 w 570663"/>
                    <a:gd name="connsiteY10" fmla="*/ 19116 h 704387"/>
                    <a:gd name="connsiteX11" fmla="*/ 562735 w 570663"/>
                    <a:gd name="connsiteY11" fmla="*/ 687122 h 704387"/>
                    <a:gd name="connsiteX12" fmla="*/ 558595 w 570663"/>
                    <a:gd name="connsiteY12" fmla="*/ 689676 h 704387"/>
                    <a:gd name="connsiteX13" fmla="*/ 327792 w 570663"/>
                    <a:gd name="connsiteY13" fmla="*/ 173102 h 704387"/>
                    <a:gd name="connsiteX14" fmla="*/ 329642 w 570663"/>
                    <a:gd name="connsiteY14" fmla="*/ 175040 h 704387"/>
                    <a:gd name="connsiteX15" fmla="*/ 15504 w 570663"/>
                    <a:gd name="connsiteY15" fmla="*/ 19116 h 704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0663" h="704387">
                      <a:moveTo>
                        <a:pt x="0" y="0"/>
                      </a:moveTo>
                      <a:lnTo>
                        <a:pt x="10043" y="5021"/>
                      </a:lnTo>
                      <a:lnTo>
                        <a:pt x="333430" y="167816"/>
                      </a:lnTo>
                      <a:lnTo>
                        <a:pt x="334751" y="168433"/>
                      </a:lnTo>
                      <a:lnTo>
                        <a:pt x="335368" y="169754"/>
                      </a:lnTo>
                      <a:lnTo>
                        <a:pt x="563263" y="687562"/>
                      </a:lnTo>
                      <a:lnTo>
                        <a:pt x="570663" y="704388"/>
                      </a:lnTo>
                      <a:lnTo>
                        <a:pt x="559123" y="690117"/>
                      </a:lnTo>
                      <a:lnTo>
                        <a:pt x="7752" y="9602"/>
                      </a:lnTo>
                      <a:lnTo>
                        <a:pt x="0" y="0"/>
                      </a:lnTo>
                      <a:close/>
                      <a:moveTo>
                        <a:pt x="15504" y="19116"/>
                      </a:moveTo>
                      <a:lnTo>
                        <a:pt x="562735" y="687122"/>
                      </a:lnTo>
                      <a:lnTo>
                        <a:pt x="558595" y="689676"/>
                      </a:lnTo>
                      <a:lnTo>
                        <a:pt x="327792" y="173102"/>
                      </a:lnTo>
                      <a:lnTo>
                        <a:pt x="329642" y="175040"/>
                      </a:lnTo>
                      <a:lnTo>
                        <a:pt x="15504" y="19116"/>
                      </a:lnTo>
                      <a:close/>
                    </a:path>
                  </a:pathLst>
                </a:custGeom>
                <a:grpFill/>
                <a:ln w="8809" cap="flat">
                  <a:noFill/>
                  <a:prstDash val="solid"/>
                  <a:miter/>
                </a:ln>
              </p:spPr>
              <p:txBody>
                <a:bodyPr rtlCol="0" anchor="ctr"/>
                <a:lstStyle/>
                <a:p>
                  <a:endParaRPr lang="en-US" sz="2400"/>
                </a:p>
              </p:txBody>
            </p:sp>
            <p:sp>
              <p:nvSpPr>
                <p:cNvPr id="4770" name="Freeform: Shape 4769">
                  <a:extLst>
                    <a:ext uri="{FF2B5EF4-FFF2-40B4-BE49-F238E27FC236}">
                      <a16:creationId xmlns:a16="http://schemas.microsoft.com/office/drawing/2014/main" id="{79F9483F-5AD7-4025-B27C-DBA0C95A7A5D}"/>
                    </a:ext>
                  </a:extLst>
                </p:cNvPr>
                <p:cNvSpPr/>
                <p:nvPr/>
              </p:nvSpPr>
              <p:spPr>
                <a:xfrm>
                  <a:off x="1364640" y="702162"/>
                  <a:ext cx="596298" cy="736277"/>
                </a:xfrm>
                <a:custGeom>
                  <a:avLst/>
                  <a:gdLst>
                    <a:gd name="connsiteX0" fmla="*/ 596298 w 596298"/>
                    <a:gd name="connsiteY0" fmla="*/ 736277 h 736277"/>
                    <a:gd name="connsiteX1" fmla="*/ 570311 w 596298"/>
                    <a:gd name="connsiteY1" fmla="*/ 704211 h 736277"/>
                    <a:gd name="connsiteX2" fmla="*/ 569606 w 596298"/>
                    <a:gd name="connsiteY2" fmla="*/ 704652 h 736277"/>
                    <a:gd name="connsiteX3" fmla="*/ 568373 w 596298"/>
                    <a:gd name="connsiteY3" fmla="*/ 701833 h 736277"/>
                    <a:gd name="connsiteX4" fmla="*/ 15504 w 596298"/>
                    <a:gd name="connsiteY4" fmla="*/ 19204 h 736277"/>
                    <a:gd name="connsiteX5" fmla="*/ 15504 w 596298"/>
                    <a:gd name="connsiteY5" fmla="*/ 19204 h 736277"/>
                    <a:gd name="connsiteX6" fmla="*/ 0 w 596298"/>
                    <a:gd name="connsiteY6" fmla="*/ 0 h 736277"/>
                    <a:gd name="connsiteX7" fmla="*/ 349727 w 596298"/>
                    <a:gd name="connsiteY7" fmla="*/ 176097 h 736277"/>
                    <a:gd name="connsiteX8" fmla="*/ 350784 w 596298"/>
                    <a:gd name="connsiteY8" fmla="*/ 178475 h 736277"/>
                    <a:gd name="connsiteX9" fmla="*/ 578415 w 596298"/>
                    <a:gd name="connsiteY9" fmla="*/ 695578 h 736277"/>
                    <a:gd name="connsiteX10" fmla="*/ 580353 w 596298"/>
                    <a:gd name="connsiteY10" fmla="*/ 697957 h 736277"/>
                    <a:gd name="connsiteX11" fmla="*/ 579649 w 596298"/>
                    <a:gd name="connsiteY11" fmla="*/ 698397 h 736277"/>
                    <a:gd name="connsiteX12" fmla="*/ 596298 w 596298"/>
                    <a:gd name="connsiteY12" fmla="*/ 736277 h 736277"/>
                    <a:gd name="connsiteX13" fmla="*/ 40611 w 596298"/>
                    <a:gd name="connsiteY13" fmla="*/ 39113 h 736277"/>
                    <a:gd name="connsiteX14" fmla="*/ 550314 w 596298"/>
                    <a:gd name="connsiteY14" fmla="*/ 661310 h 736277"/>
                    <a:gd name="connsiteX15" fmla="*/ 338363 w 596298"/>
                    <a:gd name="connsiteY15" fmla="*/ 187020 h 736277"/>
                    <a:gd name="connsiteX16" fmla="*/ 40611 w 596298"/>
                    <a:gd name="connsiteY16" fmla="*/ 39113 h 736277"/>
                    <a:gd name="connsiteX17" fmla="*/ 347877 w 596298"/>
                    <a:gd name="connsiteY17" fmla="*/ 191689 h 736277"/>
                    <a:gd name="connsiteX18" fmla="*/ 441255 w 596298"/>
                    <a:gd name="connsiteY18" fmla="*/ 400821 h 736277"/>
                    <a:gd name="connsiteX19" fmla="*/ 349639 w 596298"/>
                    <a:gd name="connsiteY19" fmla="*/ 192570 h 736277"/>
                    <a:gd name="connsiteX20" fmla="*/ 347877 w 596298"/>
                    <a:gd name="connsiteY20" fmla="*/ 191689 h 736277"/>
                    <a:gd name="connsiteX21" fmla="*/ 341534 w 596298"/>
                    <a:gd name="connsiteY21" fmla="*/ 179533 h 736277"/>
                    <a:gd name="connsiteX22" fmla="*/ 345939 w 596298"/>
                    <a:gd name="connsiteY22" fmla="*/ 184113 h 736277"/>
                    <a:gd name="connsiteX23" fmla="*/ 344354 w 596298"/>
                    <a:gd name="connsiteY23" fmla="*/ 180942 h 736277"/>
                    <a:gd name="connsiteX24" fmla="*/ 341534 w 596298"/>
                    <a:gd name="connsiteY24" fmla="*/ 179533 h 736277"/>
                    <a:gd name="connsiteX25" fmla="*/ 30040 w 596298"/>
                    <a:gd name="connsiteY25" fmla="*/ 26428 h 736277"/>
                    <a:gd name="connsiteX26" fmla="*/ 334047 w 596298"/>
                    <a:gd name="connsiteY26" fmla="*/ 177330 h 736277"/>
                    <a:gd name="connsiteX27" fmla="*/ 333166 w 596298"/>
                    <a:gd name="connsiteY27" fmla="*/ 175304 h 736277"/>
                    <a:gd name="connsiteX28" fmla="*/ 25018 w 596298"/>
                    <a:gd name="connsiteY28" fmla="*/ 20173 h 736277"/>
                    <a:gd name="connsiteX29" fmla="*/ 30040 w 596298"/>
                    <a:gd name="connsiteY29" fmla="*/ 26428 h 73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96298" h="736277">
                      <a:moveTo>
                        <a:pt x="596298" y="736277"/>
                      </a:moveTo>
                      <a:lnTo>
                        <a:pt x="570311" y="704211"/>
                      </a:lnTo>
                      <a:lnTo>
                        <a:pt x="569606" y="704652"/>
                      </a:lnTo>
                      <a:lnTo>
                        <a:pt x="568373" y="701833"/>
                      </a:lnTo>
                      <a:lnTo>
                        <a:pt x="15504" y="19204"/>
                      </a:lnTo>
                      <a:lnTo>
                        <a:pt x="15504" y="19204"/>
                      </a:lnTo>
                      <a:lnTo>
                        <a:pt x="0" y="0"/>
                      </a:lnTo>
                      <a:lnTo>
                        <a:pt x="349727" y="176097"/>
                      </a:lnTo>
                      <a:lnTo>
                        <a:pt x="350784" y="178475"/>
                      </a:lnTo>
                      <a:lnTo>
                        <a:pt x="578415" y="695578"/>
                      </a:lnTo>
                      <a:lnTo>
                        <a:pt x="580353" y="697957"/>
                      </a:lnTo>
                      <a:lnTo>
                        <a:pt x="579649" y="698397"/>
                      </a:lnTo>
                      <a:lnTo>
                        <a:pt x="596298" y="736277"/>
                      </a:lnTo>
                      <a:close/>
                      <a:moveTo>
                        <a:pt x="40611" y="39113"/>
                      </a:moveTo>
                      <a:lnTo>
                        <a:pt x="550314" y="661310"/>
                      </a:lnTo>
                      <a:lnTo>
                        <a:pt x="338363" y="187020"/>
                      </a:lnTo>
                      <a:lnTo>
                        <a:pt x="40611" y="39113"/>
                      </a:lnTo>
                      <a:close/>
                      <a:moveTo>
                        <a:pt x="347877" y="191689"/>
                      </a:moveTo>
                      <a:lnTo>
                        <a:pt x="441255" y="400821"/>
                      </a:lnTo>
                      <a:lnTo>
                        <a:pt x="349639" y="192570"/>
                      </a:lnTo>
                      <a:lnTo>
                        <a:pt x="347877" y="191689"/>
                      </a:lnTo>
                      <a:close/>
                      <a:moveTo>
                        <a:pt x="341534" y="179533"/>
                      </a:moveTo>
                      <a:lnTo>
                        <a:pt x="345939" y="184113"/>
                      </a:lnTo>
                      <a:lnTo>
                        <a:pt x="344354" y="180942"/>
                      </a:lnTo>
                      <a:lnTo>
                        <a:pt x="341534" y="179533"/>
                      </a:lnTo>
                      <a:close/>
                      <a:moveTo>
                        <a:pt x="30040" y="26428"/>
                      </a:moveTo>
                      <a:lnTo>
                        <a:pt x="334047" y="177330"/>
                      </a:lnTo>
                      <a:lnTo>
                        <a:pt x="333166" y="175304"/>
                      </a:lnTo>
                      <a:lnTo>
                        <a:pt x="25018" y="20173"/>
                      </a:lnTo>
                      <a:lnTo>
                        <a:pt x="30040" y="26428"/>
                      </a:lnTo>
                      <a:close/>
                    </a:path>
                  </a:pathLst>
                </a:custGeom>
                <a:grpFill/>
                <a:ln w="8809" cap="flat">
                  <a:noFill/>
                  <a:prstDash val="solid"/>
                  <a:miter/>
                </a:ln>
              </p:spPr>
              <p:txBody>
                <a:bodyPr rtlCol="0" anchor="ctr"/>
                <a:lstStyle/>
                <a:p>
                  <a:endParaRPr lang="en-US" sz="2400"/>
                </a:p>
              </p:txBody>
            </p:sp>
          </p:grpSp>
          <p:grpSp>
            <p:nvGrpSpPr>
              <p:cNvPr id="4771" name="Graphic 4229">
                <a:extLst>
                  <a:ext uri="{FF2B5EF4-FFF2-40B4-BE49-F238E27FC236}">
                    <a16:creationId xmlns:a16="http://schemas.microsoft.com/office/drawing/2014/main" id="{78B44860-C74F-4724-A5FC-669C318DC020}"/>
                  </a:ext>
                </a:extLst>
              </p:cNvPr>
              <p:cNvGrpSpPr/>
              <p:nvPr/>
            </p:nvGrpSpPr>
            <p:grpSpPr>
              <a:xfrm>
                <a:off x="1931515" y="1354928"/>
                <a:ext cx="550401" cy="517455"/>
                <a:chOff x="1931515" y="1354928"/>
                <a:chExt cx="550401" cy="517455"/>
              </a:xfrm>
              <a:grpFill/>
            </p:grpSpPr>
            <p:sp>
              <p:nvSpPr>
                <p:cNvPr id="4772" name="Freeform: Shape 4771">
                  <a:extLst>
                    <a:ext uri="{FF2B5EF4-FFF2-40B4-BE49-F238E27FC236}">
                      <a16:creationId xmlns:a16="http://schemas.microsoft.com/office/drawing/2014/main" id="{B12F031E-0D74-482D-AE30-6E6CE46828AC}"/>
                    </a:ext>
                  </a:extLst>
                </p:cNvPr>
                <p:cNvSpPr/>
                <p:nvPr/>
              </p:nvSpPr>
              <p:spPr>
                <a:xfrm>
                  <a:off x="1936537" y="1358628"/>
                  <a:ext cx="538068" cy="506531"/>
                </a:xfrm>
                <a:custGeom>
                  <a:avLst/>
                  <a:gdLst>
                    <a:gd name="connsiteX0" fmla="*/ 535338 w 538068"/>
                    <a:gd name="connsiteY0" fmla="*/ 3612 h 506531"/>
                    <a:gd name="connsiteX1" fmla="*/ 1586 w 538068"/>
                    <a:gd name="connsiteY1" fmla="*/ 43430 h 506531"/>
                    <a:gd name="connsiteX2" fmla="*/ 2555 w 538068"/>
                    <a:gd name="connsiteY2" fmla="*/ 41932 h 506531"/>
                    <a:gd name="connsiteX3" fmla="*/ 150462 w 538068"/>
                    <a:gd name="connsiteY3" fmla="*/ 505034 h 506531"/>
                    <a:gd name="connsiteX4" fmla="*/ 149317 w 538068"/>
                    <a:gd name="connsiteY4" fmla="*/ 504858 h 506531"/>
                    <a:gd name="connsiteX5" fmla="*/ 535338 w 538068"/>
                    <a:gd name="connsiteY5" fmla="*/ 3612 h 506531"/>
                    <a:gd name="connsiteX6" fmla="*/ 538069 w 538068"/>
                    <a:gd name="connsiteY6" fmla="*/ 0 h 506531"/>
                    <a:gd name="connsiteX7" fmla="*/ 150462 w 538068"/>
                    <a:gd name="connsiteY7" fmla="*/ 505563 h 506531"/>
                    <a:gd name="connsiteX8" fmla="*/ 149669 w 538068"/>
                    <a:gd name="connsiteY8" fmla="*/ 506532 h 506531"/>
                    <a:gd name="connsiteX9" fmla="*/ 149317 w 538068"/>
                    <a:gd name="connsiteY9" fmla="*/ 505387 h 506531"/>
                    <a:gd name="connsiteX10" fmla="*/ 440 w 538068"/>
                    <a:gd name="connsiteY10" fmla="*/ 42637 h 506531"/>
                    <a:gd name="connsiteX11" fmla="*/ 0 w 538068"/>
                    <a:gd name="connsiteY11" fmla="*/ 41227 h 506531"/>
                    <a:gd name="connsiteX12" fmla="*/ 1410 w 538068"/>
                    <a:gd name="connsiteY12" fmla="*/ 41139 h 506531"/>
                    <a:gd name="connsiteX13" fmla="*/ 538069 w 538068"/>
                    <a:gd name="connsiteY13" fmla="*/ 0 h 5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8068" h="506531">
                      <a:moveTo>
                        <a:pt x="535338" y="3612"/>
                      </a:moveTo>
                      <a:lnTo>
                        <a:pt x="1586" y="43430"/>
                      </a:lnTo>
                      <a:lnTo>
                        <a:pt x="2555" y="41932"/>
                      </a:lnTo>
                      <a:lnTo>
                        <a:pt x="150462" y="505034"/>
                      </a:lnTo>
                      <a:lnTo>
                        <a:pt x="149317" y="504858"/>
                      </a:lnTo>
                      <a:lnTo>
                        <a:pt x="535338" y="3612"/>
                      </a:lnTo>
                      <a:close/>
                      <a:moveTo>
                        <a:pt x="538069" y="0"/>
                      </a:moveTo>
                      <a:lnTo>
                        <a:pt x="150462" y="505563"/>
                      </a:lnTo>
                      <a:lnTo>
                        <a:pt x="149669" y="506532"/>
                      </a:lnTo>
                      <a:lnTo>
                        <a:pt x="149317" y="505387"/>
                      </a:lnTo>
                      <a:lnTo>
                        <a:pt x="440" y="42637"/>
                      </a:lnTo>
                      <a:lnTo>
                        <a:pt x="0" y="41227"/>
                      </a:lnTo>
                      <a:lnTo>
                        <a:pt x="1410" y="41139"/>
                      </a:lnTo>
                      <a:lnTo>
                        <a:pt x="538069" y="0"/>
                      </a:lnTo>
                      <a:close/>
                    </a:path>
                  </a:pathLst>
                </a:custGeom>
                <a:grpFill/>
                <a:ln w="8809" cap="flat">
                  <a:noFill/>
                  <a:prstDash val="solid"/>
                  <a:miter/>
                </a:ln>
              </p:spPr>
              <p:txBody>
                <a:bodyPr rtlCol="0" anchor="ctr"/>
                <a:lstStyle/>
                <a:p>
                  <a:endParaRPr lang="en-US" sz="2400"/>
                </a:p>
              </p:txBody>
            </p:sp>
            <p:sp>
              <p:nvSpPr>
                <p:cNvPr id="4773" name="Freeform: Shape 4772">
                  <a:extLst>
                    <a:ext uri="{FF2B5EF4-FFF2-40B4-BE49-F238E27FC236}">
                      <a16:creationId xmlns:a16="http://schemas.microsoft.com/office/drawing/2014/main" id="{FB0EE38B-DDE7-46FD-A86F-FB17FE8CF958}"/>
                    </a:ext>
                  </a:extLst>
                </p:cNvPr>
                <p:cNvSpPr/>
                <p:nvPr/>
              </p:nvSpPr>
              <p:spPr>
                <a:xfrm>
                  <a:off x="1931515" y="1354928"/>
                  <a:ext cx="550401" cy="517455"/>
                </a:xfrm>
                <a:custGeom>
                  <a:avLst/>
                  <a:gdLst>
                    <a:gd name="connsiteX0" fmla="*/ 153457 w 550401"/>
                    <a:gd name="connsiteY0" fmla="*/ 517455 h 517455"/>
                    <a:gd name="connsiteX1" fmla="*/ 151519 w 550401"/>
                    <a:gd name="connsiteY1" fmla="*/ 511465 h 517455"/>
                    <a:gd name="connsiteX2" fmla="*/ 148348 w 550401"/>
                    <a:gd name="connsiteY2" fmla="*/ 510936 h 517455"/>
                    <a:gd name="connsiteX3" fmla="*/ 150462 w 550401"/>
                    <a:gd name="connsiteY3" fmla="*/ 508206 h 517455"/>
                    <a:gd name="connsiteX4" fmla="*/ 3348 w 550401"/>
                    <a:gd name="connsiteY4" fmla="*/ 50829 h 517455"/>
                    <a:gd name="connsiteX5" fmla="*/ 0 w 550401"/>
                    <a:gd name="connsiteY5" fmla="*/ 51094 h 517455"/>
                    <a:gd name="connsiteX6" fmla="*/ 2290 w 550401"/>
                    <a:gd name="connsiteY6" fmla="*/ 47658 h 517455"/>
                    <a:gd name="connsiteX7" fmla="*/ 440 w 550401"/>
                    <a:gd name="connsiteY7" fmla="*/ 42108 h 517455"/>
                    <a:gd name="connsiteX8" fmla="*/ 6343 w 550401"/>
                    <a:gd name="connsiteY8" fmla="*/ 41668 h 517455"/>
                    <a:gd name="connsiteX9" fmla="*/ 8721 w 550401"/>
                    <a:gd name="connsiteY9" fmla="*/ 38144 h 517455"/>
                    <a:gd name="connsiteX10" fmla="*/ 9778 w 550401"/>
                    <a:gd name="connsiteY10" fmla="*/ 41403 h 517455"/>
                    <a:gd name="connsiteX11" fmla="*/ 550402 w 550401"/>
                    <a:gd name="connsiteY11" fmla="*/ 0 h 517455"/>
                    <a:gd name="connsiteX12" fmla="*/ 547671 w 550401"/>
                    <a:gd name="connsiteY12" fmla="*/ 3612 h 517455"/>
                    <a:gd name="connsiteX13" fmla="*/ 547671 w 550401"/>
                    <a:gd name="connsiteY13" fmla="*/ 3612 h 517455"/>
                    <a:gd name="connsiteX14" fmla="*/ 544940 w 550401"/>
                    <a:gd name="connsiteY14" fmla="*/ 7224 h 517455"/>
                    <a:gd name="connsiteX15" fmla="*/ 159536 w 550401"/>
                    <a:gd name="connsiteY15" fmla="*/ 509967 h 517455"/>
                    <a:gd name="connsiteX16" fmla="*/ 160593 w 550401"/>
                    <a:gd name="connsiteY16" fmla="*/ 513227 h 517455"/>
                    <a:gd name="connsiteX17" fmla="*/ 157421 w 550401"/>
                    <a:gd name="connsiteY17" fmla="*/ 512698 h 517455"/>
                    <a:gd name="connsiteX18" fmla="*/ 153457 w 550401"/>
                    <a:gd name="connsiteY18" fmla="*/ 517455 h 517455"/>
                    <a:gd name="connsiteX19" fmla="*/ 12597 w 550401"/>
                    <a:gd name="connsiteY19" fmla="*/ 50037 h 517455"/>
                    <a:gd name="connsiteX20" fmla="*/ 156452 w 550401"/>
                    <a:gd name="connsiteY20" fmla="*/ 500365 h 517455"/>
                    <a:gd name="connsiteX21" fmla="*/ 533048 w 550401"/>
                    <a:gd name="connsiteY21" fmla="*/ 11188 h 517455"/>
                    <a:gd name="connsiteX22" fmla="*/ 12597 w 550401"/>
                    <a:gd name="connsiteY22" fmla="*/ 50037 h 517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0401" h="517455">
                      <a:moveTo>
                        <a:pt x="153457" y="517455"/>
                      </a:moveTo>
                      <a:lnTo>
                        <a:pt x="151519" y="511465"/>
                      </a:lnTo>
                      <a:lnTo>
                        <a:pt x="148348" y="510936"/>
                      </a:lnTo>
                      <a:lnTo>
                        <a:pt x="150462" y="508206"/>
                      </a:lnTo>
                      <a:lnTo>
                        <a:pt x="3348" y="50829"/>
                      </a:lnTo>
                      <a:lnTo>
                        <a:pt x="0" y="51094"/>
                      </a:lnTo>
                      <a:lnTo>
                        <a:pt x="2290" y="47658"/>
                      </a:lnTo>
                      <a:lnTo>
                        <a:pt x="440" y="42108"/>
                      </a:lnTo>
                      <a:lnTo>
                        <a:pt x="6343" y="41668"/>
                      </a:lnTo>
                      <a:lnTo>
                        <a:pt x="8721" y="38144"/>
                      </a:lnTo>
                      <a:lnTo>
                        <a:pt x="9778" y="41403"/>
                      </a:lnTo>
                      <a:lnTo>
                        <a:pt x="550402" y="0"/>
                      </a:lnTo>
                      <a:lnTo>
                        <a:pt x="547671" y="3612"/>
                      </a:lnTo>
                      <a:lnTo>
                        <a:pt x="547671" y="3612"/>
                      </a:lnTo>
                      <a:lnTo>
                        <a:pt x="544940" y="7224"/>
                      </a:lnTo>
                      <a:lnTo>
                        <a:pt x="159536" y="509967"/>
                      </a:lnTo>
                      <a:lnTo>
                        <a:pt x="160593" y="513227"/>
                      </a:lnTo>
                      <a:lnTo>
                        <a:pt x="157421" y="512698"/>
                      </a:lnTo>
                      <a:lnTo>
                        <a:pt x="153457" y="517455"/>
                      </a:lnTo>
                      <a:close/>
                      <a:moveTo>
                        <a:pt x="12597" y="50037"/>
                      </a:moveTo>
                      <a:lnTo>
                        <a:pt x="156452" y="500365"/>
                      </a:lnTo>
                      <a:lnTo>
                        <a:pt x="533048" y="11188"/>
                      </a:lnTo>
                      <a:lnTo>
                        <a:pt x="12597" y="50037"/>
                      </a:lnTo>
                      <a:close/>
                    </a:path>
                  </a:pathLst>
                </a:custGeom>
                <a:grpFill/>
                <a:ln w="8809" cap="flat">
                  <a:noFill/>
                  <a:prstDash val="solid"/>
                  <a:miter/>
                </a:ln>
              </p:spPr>
              <p:txBody>
                <a:bodyPr rtlCol="0" anchor="ctr"/>
                <a:lstStyle/>
                <a:p>
                  <a:endParaRPr lang="en-US" sz="2400"/>
                </a:p>
              </p:txBody>
            </p:sp>
          </p:grpSp>
          <p:grpSp>
            <p:nvGrpSpPr>
              <p:cNvPr id="4774" name="Graphic 4229">
                <a:extLst>
                  <a:ext uri="{FF2B5EF4-FFF2-40B4-BE49-F238E27FC236}">
                    <a16:creationId xmlns:a16="http://schemas.microsoft.com/office/drawing/2014/main" id="{78B44860-C74F-4724-A5FC-669C318DC020}"/>
                  </a:ext>
                </a:extLst>
              </p:cNvPr>
              <p:cNvGrpSpPr/>
              <p:nvPr/>
            </p:nvGrpSpPr>
            <p:grpSpPr>
              <a:xfrm>
                <a:off x="2078894" y="1856086"/>
                <a:ext cx="638934" cy="530228"/>
                <a:chOff x="2078894" y="1856086"/>
                <a:chExt cx="638934" cy="530228"/>
              </a:xfrm>
              <a:grpFill/>
            </p:grpSpPr>
            <p:sp>
              <p:nvSpPr>
                <p:cNvPr id="4775" name="Freeform: Shape 4774">
                  <a:extLst>
                    <a:ext uri="{FF2B5EF4-FFF2-40B4-BE49-F238E27FC236}">
                      <a16:creationId xmlns:a16="http://schemas.microsoft.com/office/drawing/2014/main" id="{FFBE6044-9755-4E4F-BD41-CC8FA589F4AE}"/>
                    </a:ext>
                  </a:extLst>
                </p:cNvPr>
                <p:cNvSpPr/>
                <p:nvPr/>
              </p:nvSpPr>
              <p:spPr>
                <a:xfrm>
                  <a:off x="2085237" y="1862605"/>
                  <a:ext cx="623782" cy="517014"/>
                </a:xfrm>
                <a:custGeom>
                  <a:avLst/>
                  <a:gdLst>
                    <a:gd name="connsiteX0" fmla="*/ 619907 w 623782"/>
                    <a:gd name="connsiteY0" fmla="*/ 41315 h 517014"/>
                    <a:gd name="connsiteX1" fmla="*/ 1145 w 623782"/>
                    <a:gd name="connsiteY1" fmla="*/ 2379 h 517014"/>
                    <a:gd name="connsiteX2" fmla="*/ 2378 w 623782"/>
                    <a:gd name="connsiteY2" fmla="*/ 1145 h 517014"/>
                    <a:gd name="connsiteX3" fmla="*/ 46865 w 623782"/>
                    <a:gd name="connsiteY3" fmla="*/ 515605 h 517014"/>
                    <a:gd name="connsiteX4" fmla="*/ 45808 w 623782"/>
                    <a:gd name="connsiteY4" fmla="*/ 515165 h 517014"/>
                    <a:gd name="connsiteX5" fmla="*/ 619907 w 623782"/>
                    <a:gd name="connsiteY5" fmla="*/ 41315 h 517014"/>
                    <a:gd name="connsiteX6" fmla="*/ 623783 w 623782"/>
                    <a:gd name="connsiteY6" fmla="*/ 38144 h 517014"/>
                    <a:gd name="connsiteX7" fmla="*/ 46601 w 623782"/>
                    <a:gd name="connsiteY7" fmla="*/ 516222 h 517014"/>
                    <a:gd name="connsiteX8" fmla="*/ 45632 w 623782"/>
                    <a:gd name="connsiteY8" fmla="*/ 517015 h 517014"/>
                    <a:gd name="connsiteX9" fmla="*/ 45544 w 623782"/>
                    <a:gd name="connsiteY9" fmla="*/ 515782 h 517014"/>
                    <a:gd name="connsiteX10" fmla="*/ 88 w 623782"/>
                    <a:gd name="connsiteY10" fmla="*/ 1321 h 517014"/>
                    <a:gd name="connsiteX11" fmla="*/ 0 w 623782"/>
                    <a:gd name="connsiteY11" fmla="*/ 0 h 517014"/>
                    <a:gd name="connsiteX12" fmla="*/ 1321 w 623782"/>
                    <a:gd name="connsiteY12" fmla="*/ 88 h 517014"/>
                    <a:gd name="connsiteX13" fmla="*/ 623783 w 623782"/>
                    <a:gd name="connsiteY13" fmla="*/ 38144 h 517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3782" h="517014">
                      <a:moveTo>
                        <a:pt x="619907" y="41315"/>
                      </a:moveTo>
                      <a:lnTo>
                        <a:pt x="1145" y="2379"/>
                      </a:lnTo>
                      <a:lnTo>
                        <a:pt x="2378" y="1145"/>
                      </a:lnTo>
                      <a:lnTo>
                        <a:pt x="46865" y="515605"/>
                      </a:lnTo>
                      <a:lnTo>
                        <a:pt x="45808" y="515165"/>
                      </a:lnTo>
                      <a:lnTo>
                        <a:pt x="619907" y="41315"/>
                      </a:lnTo>
                      <a:close/>
                      <a:moveTo>
                        <a:pt x="623783" y="38144"/>
                      </a:moveTo>
                      <a:lnTo>
                        <a:pt x="46601" y="516222"/>
                      </a:lnTo>
                      <a:lnTo>
                        <a:pt x="45632" y="517015"/>
                      </a:lnTo>
                      <a:lnTo>
                        <a:pt x="45544" y="515782"/>
                      </a:lnTo>
                      <a:lnTo>
                        <a:pt x="88" y="1321"/>
                      </a:lnTo>
                      <a:lnTo>
                        <a:pt x="0" y="0"/>
                      </a:lnTo>
                      <a:lnTo>
                        <a:pt x="1321" y="88"/>
                      </a:lnTo>
                      <a:lnTo>
                        <a:pt x="623783" y="38144"/>
                      </a:lnTo>
                      <a:close/>
                    </a:path>
                  </a:pathLst>
                </a:custGeom>
                <a:grpFill/>
                <a:ln w="8809" cap="flat">
                  <a:noFill/>
                  <a:prstDash val="solid"/>
                  <a:miter/>
                </a:ln>
              </p:spPr>
              <p:txBody>
                <a:bodyPr rtlCol="0" anchor="ctr"/>
                <a:lstStyle/>
                <a:p>
                  <a:endParaRPr lang="en-US" sz="2400"/>
                </a:p>
              </p:txBody>
            </p:sp>
            <p:sp>
              <p:nvSpPr>
                <p:cNvPr id="4776" name="Freeform: Shape 4775">
                  <a:extLst>
                    <a:ext uri="{FF2B5EF4-FFF2-40B4-BE49-F238E27FC236}">
                      <a16:creationId xmlns:a16="http://schemas.microsoft.com/office/drawing/2014/main" id="{8E913655-07DB-4270-989C-31E0BFC92215}"/>
                    </a:ext>
                  </a:extLst>
                </p:cNvPr>
                <p:cNvSpPr/>
                <p:nvPr/>
              </p:nvSpPr>
              <p:spPr>
                <a:xfrm>
                  <a:off x="2078894" y="1856086"/>
                  <a:ext cx="638934" cy="530228"/>
                </a:xfrm>
                <a:custGeom>
                  <a:avLst/>
                  <a:gdLst>
                    <a:gd name="connsiteX0" fmla="*/ 49156 w 638934"/>
                    <a:gd name="connsiteY0" fmla="*/ 530229 h 530228"/>
                    <a:gd name="connsiteX1" fmla="*/ 48627 w 638934"/>
                    <a:gd name="connsiteY1" fmla="*/ 523886 h 530228"/>
                    <a:gd name="connsiteX2" fmla="*/ 45632 w 638934"/>
                    <a:gd name="connsiteY2" fmla="*/ 522653 h 530228"/>
                    <a:gd name="connsiteX3" fmla="*/ 48363 w 638934"/>
                    <a:gd name="connsiteY3" fmla="*/ 520450 h 530228"/>
                    <a:gd name="connsiteX4" fmla="*/ 3436 w 638934"/>
                    <a:gd name="connsiteY4" fmla="*/ 11981 h 530228"/>
                    <a:gd name="connsiteX5" fmla="*/ 0 w 638934"/>
                    <a:gd name="connsiteY5" fmla="*/ 11804 h 530228"/>
                    <a:gd name="connsiteX6" fmla="*/ 3171 w 638934"/>
                    <a:gd name="connsiteY6" fmla="*/ 8545 h 530228"/>
                    <a:gd name="connsiteX7" fmla="*/ 2731 w 638934"/>
                    <a:gd name="connsiteY7" fmla="*/ 2907 h 530228"/>
                    <a:gd name="connsiteX8" fmla="*/ 8369 w 638934"/>
                    <a:gd name="connsiteY8" fmla="*/ 3260 h 530228"/>
                    <a:gd name="connsiteX9" fmla="*/ 11540 w 638934"/>
                    <a:gd name="connsiteY9" fmla="*/ 0 h 530228"/>
                    <a:gd name="connsiteX10" fmla="*/ 11804 w 638934"/>
                    <a:gd name="connsiteY10" fmla="*/ 3436 h 530228"/>
                    <a:gd name="connsiteX11" fmla="*/ 638935 w 638934"/>
                    <a:gd name="connsiteY11" fmla="*/ 41756 h 530228"/>
                    <a:gd name="connsiteX12" fmla="*/ 635147 w 638934"/>
                    <a:gd name="connsiteY12" fmla="*/ 44927 h 530228"/>
                    <a:gd name="connsiteX13" fmla="*/ 635147 w 638934"/>
                    <a:gd name="connsiteY13" fmla="*/ 44927 h 530228"/>
                    <a:gd name="connsiteX14" fmla="*/ 630654 w 638934"/>
                    <a:gd name="connsiteY14" fmla="*/ 48627 h 530228"/>
                    <a:gd name="connsiteX15" fmla="*/ 56908 w 638934"/>
                    <a:gd name="connsiteY15" fmla="*/ 523886 h 530228"/>
                    <a:gd name="connsiteX16" fmla="*/ 57172 w 638934"/>
                    <a:gd name="connsiteY16" fmla="*/ 527322 h 530228"/>
                    <a:gd name="connsiteX17" fmla="*/ 54177 w 638934"/>
                    <a:gd name="connsiteY17" fmla="*/ 526088 h 530228"/>
                    <a:gd name="connsiteX18" fmla="*/ 49156 w 638934"/>
                    <a:gd name="connsiteY18" fmla="*/ 530229 h 530228"/>
                    <a:gd name="connsiteX19" fmla="*/ 12509 w 638934"/>
                    <a:gd name="connsiteY19" fmla="*/ 12597 h 530228"/>
                    <a:gd name="connsiteX20" fmla="*/ 55939 w 638934"/>
                    <a:gd name="connsiteY20" fmla="*/ 514196 h 530228"/>
                    <a:gd name="connsiteX21" fmla="*/ 617616 w 638934"/>
                    <a:gd name="connsiteY21" fmla="*/ 50653 h 530228"/>
                    <a:gd name="connsiteX22" fmla="*/ 12509 w 638934"/>
                    <a:gd name="connsiteY22" fmla="*/ 12597 h 53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934" h="530228">
                      <a:moveTo>
                        <a:pt x="49156" y="530229"/>
                      </a:moveTo>
                      <a:lnTo>
                        <a:pt x="48627" y="523886"/>
                      </a:lnTo>
                      <a:lnTo>
                        <a:pt x="45632" y="522653"/>
                      </a:lnTo>
                      <a:lnTo>
                        <a:pt x="48363" y="520450"/>
                      </a:lnTo>
                      <a:lnTo>
                        <a:pt x="3436" y="11981"/>
                      </a:lnTo>
                      <a:lnTo>
                        <a:pt x="0" y="11804"/>
                      </a:lnTo>
                      <a:lnTo>
                        <a:pt x="3171" y="8545"/>
                      </a:lnTo>
                      <a:lnTo>
                        <a:pt x="2731" y="2907"/>
                      </a:lnTo>
                      <a:lnTo>
                        <a:pt x="8369" y="3260"/>
                      </a:lnTo>
                      <a:lnTo>
                        <a:pt x="11540" y="0"/>
                      </a:lnTo>
                      <a:lnTo>
                        <a:pt x="11804" y="3436"/>
                      </a:lnTo>
                      <a:lnTo>
                        <a:pt x="638935" y="41756"/>
                      </a:lnTo>
                      <a:lnTo>
                        <a:pt x="635147" y="44927"/>
                      </a:lnTo>
                      <a:lnTo>
                        <a:pt x="635147" y="44927"/>
                      </a:lnTo>
                      <a:lnTo>
                        <a:pt x="630654" y="48627"/>
                      </a:lnTo>
                      <a:lnTo>
                        <a:pt x="56908" y="523886"/>
                      </a:lnTo>
                      <a:lnTo>
                        <a:pt x="57172" y="527322"/>
                      </a:lnTo>
                      <a:lnTo>
                        <a:pt x="54177" y="526088"/>
                      </a:lnTo>
                      <a:lnTo>
                        <a:pt x="49156" y="530229"/>
                      </a:lnTo>
                      <a:close/>
                      <a:moveTo>
                        <a:pt x="12509" y="12597"/>
                      </a:moveTo>
                      <a:lnTo>
                        <a:pt x="55939" y="514196"/>
                      </a:lnTo>
                      <a:lnTo>
                        <a:pt x="617616" y="50653"/>
                      </a:lnTo>
                      <a:lnTo>
                        <a:pt x="12509" y="12597"/>
                      </a:lnTo>
                      <a:close/>
                    </a:path>
                  </a:pathLst>
                </a:custGeom>
                <a:grpFill/>
                <a:ln w="8809" cap="flat">
                  <a:noFill/>
                  <a:prstDash val="solid"/>
                  <a:miter/>
                </a:ln>
              </p:spPr>
              <p:txBody>
                <a:bodyPr rtlCol="0" anchor="ctr"/>
                <a:lstStyle/>
                <a:p>
                  <a:endParaRPr lang="en-US" sz="2400"/>
                </a:p>
              </p:txBody>
            </p:sp>
          </p:grpSp>
          <p:grpSp>
            <p:nvGrpSpPr>
              <p:cNvPr id="4777" name="Graphic 4229">
                <a:extLst>
                  <a:ext uri="{FF2B5EF4-FFF2-40B4-BE49-F238E27FC236}">
                    <a16:creationId xmlns:a16="http://schemas.microsoft.com/office/drawing/2014/main" id="{78B44860-C74F-4724-A5FC-669C318DC020}"/>
                  </a:ext>
                </a:extLst>
              </p:cNvPr>
              <p:cNvGrpSpPr/>
              <p:nvPr/>
            </p:nvGrpSpPr>
            <p:grpSpPr>
              <a:xfrm>
                <a:off x="1374859" y="1393600"/>
                <a:ext cx="571455" cy="336601"/>
                <a:chOff x="1374859" y="1393600"/>
                <a:chExt cx="571455" cy="336601"/>
              </a:xfrm>
              <a:grpFill/>
            </p:grpSpPr>
            <p:sp>
              <p:nvSpPr>
                <p:cNvPr id="4778" name="Freeform: Shape 4777">
                  <a:extLst>
                    <a:ext uri="{FF2B5EF4-FFF2-40B4-BE49-F238E27FC236}">
                      <a16:creationId xmlns:a16="http://schemas.microsoft.com/office/drawing/2014/main" id="{754DD0B6-277A-4EF1-BEA1-1E359E180E02}"/>
                    </a:ext>
                  </a:extLst>
                </p:cNvPr>
                <p:cNvSpPr/>
                <p:nvPr/>
              </p:nvSpPr>
              <p:spPr>
                <a:xfrm>
                  <a:off x="1383140" y="1399238"/>
                  <a:ext cx="556832" cy="326382"/>
                </a:xfrm>
                <a:custGeom>
                  <a:avLst/>
                  <a:gdLst>
                    <a:gd name="connsiteX0" fmla="*/ 0 w 556832"/>
                    <a:gd name="connsiteY0" fmla="*/ 0 h 326382"/>
                    <a:gd name="connsiteX1" fmla="*/ 1762 w 556832"/>
                    <a:gd name="connsiteY1" fmla="*/ 0 h 326382"/>
                    <a:gd name="connsiteX2" fmla="*/ 554895 w 556832"/>
                    <a:gd name="connsiteY2" fmla="*/ 705 h 326382"/>
                    <a:gd name="connsiteX3" fmla="*/ 556833 w 556832"/>
                    <a:gd name="connsiteY3" fmla="*/ 705 h 326382"/>
                    <a:gd name="connsiteX4" fmla="*/ 555776 w 556832"/>
                    <a:gd name="connsiteY4" fmla="*/ 2290 h 326382"/>
                    <a:gd name="connsiteX5" fmla="*/ 335016 w 556832"/>
                    <a:gd name="connsiteY5" fmla="*/ 325854 h 326382"/>
                    <a:gd name="connsiteX6" fmla="*/ 334663 w 556832"/>
                    <a:gd name="connsiteY6" fmla="*/ 326383 h 326382"/>
                    <a:gd name="connsiteX7" fmla="*/ 334223 w 556832"/>
                    <a:gd name="connsiteY7" fmla="*/ 325942 h 326382"/>
                    <a:gd name="connsiteX8" fmla="*/ 1850 w 556832"/>
                    <a:gd name="connsiteY8" fmla="*/ 1762 h 326382"/>
                    <a:gd name="connsiteX9" fmla="*/ 0 w 556832"/>
                    <a:gd name="connsiteY9" fmla="*/ 0 h 326382"/>
                    <a:gd name="connsiteX10" fmla="*/ 3436 w 556832"/>
                    <a:gd name="connsiteY10" fmla="*/ 3347 h 326382"/>
                    <a:gd name="connsiteX11" fmla="*/ 334928 w 556832"/>
                    <a:gd name="connsiteY11" fmla="*/ 325061 h 326382"/>
                    <a:gd name="connsiteX12" fmla="*/ 334047 w 556832"/>
                    <a:gd name="connsiteY12" fmla="*/ 325149 h 326382"/>
                    <a:gd name="connsiteX13" fmla="*/ 554014 w 556832"/>
                    <a:gd name="connsiteY13" fmla="*/ 1057 h 326382"/>
                    <a:gd name="connsiteX14" fmla="*/ 554895 w 556832"/>
                    <a:gd name="connsiteY14" fmla="*/ 2643 h 326382"/>
                    <a:gd name="connsiteX15" fmla="*/ 3436 w 556832"/>
                    <a:gd name="connsiteY15" fmla="*/ 3347 h 326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832" h="326382">
                      <a:moveTo>
                        <a:pt x="0" y="0"/>
                      </a:moveTo>
                      <a:lnTo>
                        <a:pt x="1762" y="0"/>
                      </a:lnTo>
                      <a:lnTo>
                        <a:pt x="554895" y="705"/>
                      </a:lnTo>
                      <a:lnTo>
                        <a:pt x="556833" y="705"/>
                      </a:lnTo>
                      <a:lnTo>
                        <a:pt x="555776" y="2290"/>
                      </a:lnTo>
                      <a:lnTo>
                        <a:pt x="335016" y="325854"/>
                      </a:lnTo>
                      <a:lnTo>
                        <a:pt x="334663" y="326383"/>
                      </a:lnTo>
                      <a:lnTo>
                        <a:pt x="334223" y="325942"/>
                      </a:lnTo>
                      <a:lnTo>
                        <a:pt x="1850" y="1762"/>
                      </a:lnTo>
                      <a:lnTo>
                        <a:pt x="0" y="0"/>
                      </a:lnTo>
                      <a:close/>
                      <a:moveTo>
                        <a:pt x="3436" y="3347"/>
                      </a:moveTo>
                      <a:lnTo>
                        <a:pt x="334928" y="325061"/>
                      </a:lnTo>
                      <a:lnTo>
                        <a:pt x="334047" y="325149"/>
                      </a:lnTo>
                      <a:lnTo>
                        <a:pt x="554014" y="1057"/>
                      </a:lnTo>
                      <a:lnTo>
                        <a:pt x="554895" y="2643"/>
                      </a:lnTo>
                      <a:lnTo>
                        <a:pt x="3436" y="3347"/>
                      </a:lnTo>
                      <a:close/>
                    </a:path>
                  </a:pathLst>
                </a:custGeom>
                <a:grpFill/>
                <a:ln w="8809" cap="flat">
                  <a:noFill/>
                  <a:prstDash val="solid"/>
                  <a:miter/>
                </a:ln>
              </p:spPr>
              <p:txBody>
                <a:bodyPr rtlCol="0" anchor="ctr"/>
                <a:lstStyle/>
                <a:p>
                  <a:endParaRPr lang="en-US" sz="2400"/>
                </a:p>
              </p:txBody>
            </p:sp>
            <p:sp>
              <p:nvSpPr>
                <p:cNvPr id="4779" name="Freeform: Shape 4778">
                  <a:extLst>
                    <a:ext uri="{FF2B5EF4-FFF2-40B4-BE49-F238E27FC236}">
                      <a16:creationId xmlns:a16="http://schemas.microsoft.com/office/drawing/2014/main" id="{2178EB74-C913-459B-A366-E7F7BDA3ADEA}"/>
                    </a:ext>
                  </a:extLst>
                </p:cNvPr>
                <p:cNvSpPr/>
                <p:nvPr/>
              </p:nvSpPr>
              <p:spPr>
                <a:xfrm>
                  <a:off x="1374859" y="1393600"/>
                  <a:ext cx="571455" cy="336601"/>
                </a:xfrm>
                <a:custGeom>
                  <a:avLst/>
                  <a:gdLst>
                    <a:gd name="connsiteX0" fmla="*/ 343825 w 571455"/>
                    <a:gd name="connsiteY0" fmla="*/ 336601 h 336601"/>
                    <a:gd name="connsiteX1" fmla="*/ 340565 w 571455"/>
                    <a:gd name="connsiteY1" fmla="*/ 334311 h 336601"/>
                    <a:gd name="connsiteX2" fmla="*/ 335544 w 571455"/>
                    <a:gd name="connsiteY2" fmla="*/ 334840 h 336601"/>
                    <a:gd name="connsiteX3" fmla="*/ 337747 w 571455"/>
                    <a:gd name="connsiteY3" fmla="*/ 331580 h 336601"/>
                    <a:gd name="connsiteX4" fmla="*/ 3436 w 571455"/>
                    <a:gd name="connsiteY4" fmla="*/ 5550 h 336601"/>
                    <a:gd name="connsiteX5" fmla="*/ 3436 w 571455"/>
                    <a:gd name="connsiteY5" fmla="*/ 5550 h 336601"/>
                    <a:gd name="connsiteX6" fmla="*/ 0 w 571455"/>
                    <a:gd name="connsiteY6" fmla="*/ 2114 h 336601"/>
                    <a:gd name="connsiteX7" fmla="*/ 10043 w 571455"/>
                    <a:gd name="connsiteY7" fmla="*/ 2114 h 336601"/>
                    <a:gd name="connsiteX8" fmla="*/ 560885 w 571455"/>
                    <a:gd name="connsiteY8" fmla="*/ 2731 h 336601"/>
                    <a:gd name="connsiteX9" fmla="*/ 562735 w 571455"/>
                    <a:gd name="connsiteY9" fmla="*/ 0 h 336601"/>
                    <a:gd name="connsiteX10" fmla="*/ 564144 w 571455"/>
                    <a:gd name="connsiteY10" fmla="*/ 2731 h 336601"/>
                    <a:gd name="connsiteX11" fmla="*/ 571456 w 571455"/>
                    <a:gd name="connsiteY11" fmla="*/ 2731 h 336601"/>
                    <a:gd name="connsiteX12" fmla="*/ 567316 w 571455"/>
                    <a:gd name="connsiteY12" fmla="*/ 8809 h 336601"/>
                    <a:gd name="connsiteX13" fmla="*/ 568725 w 571455"/>
                    <a:gd name="connsiteY13" fmla="*/ 11540 h 336601"/>
                    <a:gd name="connsiteX14" fmla="*/ 565466 w 571455"/>
                    <a:gd name="connsiteY14" fmla="*/ 11540 h 336601"/>
                    <a:gd name="connsiteX15" fmla="*/ 347877 w 571455"/>
                    <a:gd name="connsiteY15" fmla="*/ 330435 h 336601"/>
                    <a:gd name="connsiteX16" fmla="*/ 350696 w 571455"/>
                    <a:gd name="connsiteY16" fmla="*/ 333166 h 336601"/>
                    <a:gd name="connsiteX17" fmla="*/ 345675 w 571455"/>
                    <a:gd name="connsiteY17" fmla="*/ 333694 h 336601"/>
                    <a:gd name="connsiteX18" fmla="*/ 343825 w 571455"/>
                    <a:gd name="connsiteY18" fmla="*/ 336601 h 336601"/>
                    <a:gd name="connsiteX19" fmla="*/ 20085 w 571455"/>
                    <a:gd name="connsiteY19" fmla="*/ 12333 h 336601"/>
                    <a:gd name="connsiteX20" fmla="*/ 342239 w 571455"/>
                    <a:gd name="connsiteY20" fmla="*/ 325061 h 336601"/>
                    <a:gd name="connsiteX21" fmla="*/ 554895 w 571455"/>
                    <a:gd name="connsiteY21" fmla="*/ 11716 h 336601"/>
                    <a:gd name="connsiteX22" fmla="*/ 20085 w 571455"/>
                    <a:gd name="connsiteY22" fmla="*/ 12333 h 33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71455" h="336601">
                      <a:moveTo>
                        <a:pt x="343825" y="336601"/>
                      </a:moveTo>
                      <a:lnTo>
                        <a:pt x="340565" y="334311"/>
                      </a:lnTo>
                      <a:lnTo>
                        <a:pt x="335544" y="334840"/>
                      </a:lnTo>
                      <a:lnTo>
                        <a:pt x="337747" y="331580"/>
                      </a:lnTo>
                      <a:lnTo>
                        <a:pt x="3436" y="5550"/>
                      </a:lnTo>
                      <a:lnTo>
                        <a:pt x="3436" y="5550"/>
                      </a:lnTo>
                      <a:lnTo>
                        <a:pt x="0" y="2114"/>
                      </a:lnTo>
                      <a:lnTo>
                        <a:pt x="10043" y="2114"/>
                      </a:lnTo>
                      <a:lnTo>
                        <a:pt x="560885" y="2731"/>
                      </a:lnTo>
                      <a:lnTo>
                        <a:pt x="562735" y="0"/>
                      </a:lnTo>
                      <a:lnTo>
                        <a:pt x="564144" y="2731"/>
                      </a:lnTo>
                      <a:lnTo>
                        <a:pt x="571456" y="2731"/>
                      </a:lnTo>
                      <a:lnTo>
                        <a:pt x="567316" y="8809"/>
                      </a:lnTo>
                      <a:lnTo>
                        <a:pt x="568725" y="11540"/>
                      </a:lnTo>
                      <a:lnTo>
                        <a:pt x="565466" y="11540"/>
                      </a:lnTo>
                      <a:lnTo>
                        <a:pt x="347877" y="330435"/>
                      </a:lnTo>
                      <a:lnTo>
                        <a:pt x="350696" y="333166"/>
                      </a:lnTo>
                      <a:lnTo>
                        <a:pt x="345675" y="333694"/>
                      </a:lnTo>
                      <a:lnTo>
                        <a:pt x="343825" y="336601"/>
                      </a:lnTo>
                      <a:close/>
                      <a:moveTo>
                        <a:pt x="20085" y="12333"/>
                      </a:moveTo>
                      <a:lnTo>
                        <a:pt x="342239" y="325061"/>
                      </a:lnTo>
                      <a:lnTo>
                        <a:pt x="554895" y="11716"/>
                      </a:lnTo>
                      <a:lnTo>
                        <a:pt x="20085" y="12333"/>
                      </a:lnTo>
                      <a:close/>
                    </a:path>
                  </a:pathLst>
                </a:custGeom>
                <a:grpFill/>
                <a:ln w="8809" cap="flat">
                  <a:noFill/>
                  <a:prstDash val="solid"/>
                  <a:miter/>
                </a:ln>
              </p:spPr>
              <p:txBody>
                <a:bodyPr rtlCol="0" anchor="ctr"/>
                <a:lstStyle/>
                <a:p>
                  <a:endParaRPr lang="en-US" sz="2400"/>
                </a:p>
              </p:txBody>
            </p:sp>
          </p:grpSp>
          <p:grpSp>
            <p:nvGrpSpPr>
              <p:cNvPr id="4780" name="Graphic 4229">
                <a:extLst>
                  <a:ext uri="{FF2B5EF4-FFF2-40B4-BE49-F238E27FC236}">
                    <a16:creationId xmlns:a16="http://schemas.microsoft.com/office/drawing/2014/main" id="{78B44860-C74F-4724-A5FC-669C318DC020}"/>
                  </a:ext>
                </a:extLst>
              </p:cNvPr>
              <p:cNvGrpSpPr/>
              <p:nvPr/>
            </p:nvGrpSpPr>
            <p:grpSpPr>
              <a:xfrm>
                <a:off x="8414153" y="1074618"/>
                <a:ext cx="571455" cy="336601"/>
                <a:chOff x="8414153" y="1074618"/>
                <a:chExt cx="571455" cy="336601"/>
              </a:xfrm>
              <a:grpFill/>
            </p:grpSpPr>
            <p:sp>
              <p:nvSpPr>
                <p:cNvPr id="4781" name="Freeform: Shape 4780">
                  <a:extLst>
                    <a:ext uri="{FF2B5EF4-FFF2-40B4-BE49-F238E27FC236}">
                      <a16:creationId xmlns:a16="http://schemas.microsoft.com/office/drawing/2014/main" id="{C34DCDAE-26E1-4298-A7CB-7C2B4296D89C}"/>
                    </a:ext>
                  </a:extLst>
                </p:cNvPr>
                <p:cNvSpPr/>
                <p:nvPr/>
              </p:nvSpPr>
              <p:spPr>
                <a:xfrm>
                  <a:off x="8422522" y="1080167"/>
                  <a:ext cx="556832" cy="326382"/>
                </a:xfrm>
                <a:custGeom>
                  <a:avLst/>
                  <a:gdLst>
                    <a:gd name="connsiteX0" fmla="*/ 0 w 556832"/>
                    <a:gd name="connsiteY0" fmla="*/ 0 h 326382"/>
                    <a:gd name="connsiteX1" fmla="*/ 1762 w 556832"/>
                    <a:gd name="connsiteY1" fmla="*/ 0 h 326382"/>
                    <a:gd name="connsiteX2" fmla="*/ 554895 w 556832"/>
                    <a:gd name="connsiteY2" fmla="*/ 705 h 326382"/>
                    <a:gd name="connsiteX3" fmla="*/ 556833 w 556832"/>
                    <a:gd name="connsiteY3" fmla="*/ 705 h 326382"/>
                    <a:gd name="connsiteX4" fmla="*/ 555776 w 556832"/>
                    <a:gd name="connsiteY4" fmla="*/ 2290 h 326382"/>
                    <a:gd name="connsiteX5" fmla="*/ 335016 w 556832"/>
                    <a:gd name="connsiteY5" fmla="*/ 325854 h 326382"/>
                    <a:gd name="connsiteX6" fmla="*/ 334664 w 556832"/>
                    <a:gd name="connsiteY6" fmla="*/ 326383 h 326382"/>
                    <a:gd name="connsiteX7" fmla="*/ 334223 w 556832"/>
                    <a:gd name="connsiteY7" fmla="*/ 325942 h 326382"/>
                    <a:gd name="connsiteX8" fmla="*/ 1850 w 556832"/>
                    <a:gd name="connsiteY8" fmla="*/ 1762 h 326382"/>
                    <a:gd name="connsiteX9" fmla="*/ 0 w 556832"/>
                    <a:gd name="connsiteY9" fmla="*/ 0 h 326382"/>
                    <a:gd name="connsiteX10" fmla="*/ 3436 w 556832"/>
                    <a:gd name="connsiteY10" fmla="*/ 3347 h 326382"/>
                    <a:gd name="connsiteX11" fmla="*/ 334928 w 556832"/>
                    <a:gd name="connsiteY11" fmla="*/ 325061 h 326382"/>
                    <a:gd name="connsiteX12" fmla="*/ 334047 w 556832"/>
                    <a:gd name="connsiteY12" fmla="*/ 325149 h 326382"/>
                    <a:gd name="connsiteX13" fmla="*/ 554014 w 556832"/>
                    <a:gd name="connsiteY13" fmla="*/ 1057 h 326382"/>
                    <a:gd name="connsiteX14" fmla="*/ 554895 w 556832"/>
                    <a:gd name="connsiteY14" fmla="*/ 2643 h 326382"/>
                    <a:gd name="connsiteX15" fmla="*/ 3436 w 556832"/>
                    <a:gd name="connsiteY15" fmla="*/ 3347 h 326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832" h="326382">
                      <a:moveTo>
                        <a:pt x="0" y="0"/>
                      </a:moveTo>
                      <a:lnTo>
                        <a:pt x="1762" y="0"/>
                      </a:lnTo>
                      <a:lnTo>
                        <a:pt x="554895" y="705"/>
                      </a:lnTo>
                      <a:lnTo>
                        <a:pt x="556833" y="705"/>
                      </a:lnTo>
                      <a:lnTo>
                        <a:pt x="555776" y="2290"/>
                      </a:lnTo>
                      <a:lnTo>
                        <a:pt x="335016" y="325854"/>
                      </a:lnTo>
                      <a:lnTo>
                        <a:pt x="334664" y="326383"/>
                      </a:lnTo>
                      <a:lnTo>
                        <a:pt x="334223" y="325942"/>
                      </a:lnTo>
                      <a:lnTo>
                        <a:pt x="1850" y="1762"/>
                      </a:lnTo>
                      <a:lnTo>
                        <a:pt x="0" y="0"/>
                      </a:lnTo>
                      <a:close/>
                      <a:moveTo>
                        <a:pt x="3436" y="3347"/>
                      </a:moveTo>
                      <a:lnTo>
                        <a:pt x="334928" y="325061"/>
                      </a:lnTo>
                      <a:lnTo>
                        <a:pt x="334047" y="325149"/>
                      </a:lnTo>
                      <a:lnTo>
                        <a:pt x="554014" y="1057"/>
                      </a:lnTo>
                      <a:lnTo>
                        <a:pt x="554895" y="2643"/>
                      </a:lnTo>
                      <a:lnTo>
                        <a:pt x="3436" y="3347"/>
                      </a:lnTo>
                      <a:close/>
                    </a:path>
                  </a:pathLst>
                </a:custGeom>
                <a:grpFill/>
                <a:ln w="8809" cap="flat">
                  <a:noFill/>
                  <a:prstDash val="solid"/>
                  <a:miter/>
                </a:ln>
              </p:spPr>
              <p:txBody>
                <a:bodyPr rtlCol="0" anchor="ctr"/>
                <a:lstStyle/>
                <a:p>
                  <a:endParaRPr lang="en-US" sz="2400"/>
                </a:p>
              </p:txBody>
            </p:sp>
            <p:sp>
              <p:nvSpPr>
                <p:cNvPr id="4782" name="Freeform: Shape 4781">
                  <a:extLst>
                    <a:ext uri="{FF2B5EF4-FFF2-40B4-BE49-F238E27FC236}">
                      <a16:creationId xmlns:a16="http://schemas.microsoft.com/office/drawing/2014/main" id="{5790C6D6-DC5C-4E92-9462-1DB830744E22}"/>
                    </a:ext>
                  </a:extLst>
                </p:cNvPr>
                <p:cNvSpPr/>
                <p:nvPr/>
              </p:nvSpPr>
              <p:spPr>
                <a:xfrm>
                  <a:off x="8414153" y="1074618"/>
                  <a:ext cx="571455" cy="336601"/>
                </a:xfrm>
                <a:custGeom>
                  <a:avLst/>
                  <a:gdLst>
                    <a:gd name="connsiteX0" fmla="*/ 343825 w 571455"/>
                    <a:gd name="connsiteY0" fmla="*/ 336601 h 336601"/>
                    <a:gd name="connsiteX1" fmla="*/ 340565 w 571455"/>
                    <a:gd name="connsiteY1" fmla="*/ 334311 h 336601"/>
                    <a:gd name="connsiteX2" fmla="*/ 335544 w 571455"/>
                    <a:gd name="connsiteY2" fmla="*/ 334840 h 336601"/>
                    <a:gd name="connsiteX3" fmla="*/ 337746 w 571455"/>
                    <a:gd name="connsiteY3" fmla="*/ 331580 h 336601"/>
                    <a:gd name="connsiteX4" fmla="*/ 3435 w 571455"/>
                    <a:gd name="connsiteY4" fmla="*/ 5550 h 336601"/>
                    <a:gd name="connsiteX5" fmla="*/ 3435 w 571455"/>
                    <a:gd name="connsiteY5" fmla="*/ 5550 h 336601"/>
                    <a:gd name="connsiteX6" fmla="*/ 0 w 571455"/>
                    <a:gd name="connsiteY6" fmla="*/ 2114 h 336601"/>
                    <a:gd name="connsiteX7" fmla="*/ 10042 w 571455"/>
                    <a:gd name="connsiteY7" fmla="*/ 2114 h 336601"/>
                    <a:gd name="connsiteX8" fmla="*/ 560885 w 571455"/>
                    <a:gd name="connsiteY8" fmla="*/ 2731 h 336601"/>
                    <a:gd name="connsiteX9" fmla="*/ 562735 w 571455"/>
                    <a:gd name="connsiteY9" fmla="*/ 0 h 336601"/>
                    <a:gd name="connsiteX10" fmla="*/ 564144 w 571455"/>
                    <a:gd name="connsiteY10" fmla="*/ 2731 h 336601"/>
                    <a:gd name="connsiteX11" fmla="*/ 571456 w 571455"/>
                    <a:gd name="connsiteY11" fmla="*/ 2731 h 336601"/>
                    <a:gd name="connsiteX12" fmla="*/ 567315 w 571455"/>
                    <a:gd name="connsiteY12" fmla="*/ 8809 h 336601"/>
                    <a:gd name="connsiteX13" fmla="*/ 568725 w 571455"/>
                    <a:gd name="connsiteY13" fmla="*/ 11540 h 336601"/>
                    <a:gd name="connsiteX14" fmla="*/ 565466 w 571455"/>
                    <a:gd name="connsiteY14" fmla="*/ 11540 h 336601"/>
                    <a:gd name="connsiteX15" fmla="*/ 347877 w 571455"/>
                    <a:gd name="connsiteY15" fmla="*/ 330435 h 336601"/>
                    <a:gd name="connsiteX16" fmla="*/ 350696 w 571455"/>
                    <a:gd name="connsiteY16" fmla="*/ 333166 h 336601"/>
                    <a:gd name="connsiteX17" fmla="*/ 345675 w 571455"/>
                    <a:gd name="connsiteY17" fmla="*/ 333694 h 336601"/>
                    <a:gd name="connsiteX18" fmla="*/ 343825 w 571455"/>
                    <a:gd name="connsiteY18" fmla="*/ 336601 h 336601"/>
                    <a:gd name="connsiteX19" fmla="*/ 20085 w 571455"/>
                    <a:gd name="connsiteY19" fmla="*/ 12245 h 336601"/>
                    <a:gd name="connsiteX20" fmla="*/ 342239 w 571455"/>
                    <a:gd name="connsiteY20" fmla="*/ 324973 h 336601"/>
                    <a:gd name="connsiteX21" fmla="*/ 554895 w 571455"/>
                    <a:gd name="connsiteY21" fmla="*/ 11628 h 336601"/>
                    <a:gd name="connsiteX22" fmla="*/ 20085 w 571455"/>
                    <a:gd name="connsiteY22" fmla="*/ 12245 h 33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71455" h="336601">
                      <a:moveTo>
                        <a:pt x="343825" y="336601"/>
                      </a:moveTo>
                      <a:lnTo>
                        <a:pt x="340565" y="334311"/>
                      </a:lnTo>
                      <a:lnTo>
                        <a:pt x="335544" y="334840"/>
                      </a:lnTo>
                      <a:lnTo>
                        <a:pt x="337746" y="331580"/>
                      </a:lnTo>
                      <a:lnTo>
                        <a:pt x="3435" y="5550"/>
                      </a:lnTo>
                      <a:lnTo>
                        <a:pt x="3435" y="5550"/>
                      </a:lnTo>
                      <a:lnTo>
                        <a:pt x="0" y="2114"/>
                      </a:lnTo>
                      <a:lnTo>
                        <a:pt x="10042" y="2114"/>
                      </a:lnTo>
                      <a:lnTo>
                        <a:pt x="560885" y="2731"/>
                      </a:lnTo>
                      <a:lnTo>
                        <a:pt x="562735" y="0"/>
                      </a:lnTo>
                      <a:lnTo>
                        <a:pt x="564144" y="2731"/>
                      </a:lnTo>
                      <a:lnTo>
                        <a:pt x="571456" y="2731"/>
                      </a:lnTo>
                      <a:lnTo>
                        <a:pt x="567315" y="8809"/>
                      </a:lnTo>
                      <a:lnTo>
                        <a:pt x="568725" y="11540"/>
                      </a:lnTo>
                      <a:lnTo>
                        <a:pt x="565466" y="11540"/>
                      </a:lnTo>
                      <a:lnTo>
                        <a:pt x="347877" y="330435"/>
                      </a:lnTo>
                      <a:lnTo>
                        <a:pt x="350696" y="333166"/>
                      </a:lnTo>
                      <a:lnTo>
                        <a:pt x="345675" y="333694"/>
                      </a:lnTo>
                      <a:lnTo>
                        <a:pt x="343825" y="336601"/>
                      </a:lnTo>
                      <a:close/>
                      <a:moveTo>
                        <a:pt x="20085" y="12245"/>
                      </a:moveTo>
                      <a:lnTo>
                        <a:pt x="342239" y="324973"/>
                      </a:lnTo>
                      <a:lnTo>
                        <a:pt x="554895" y="11628"/>
                      </a:lnTo>
                      <a:lnTo>
                        <a:pt x="20085" y="12245"/>
                      </a:lnTo>
                      <a:close/>
                    </a:path>
                  </a:pathLst>
                </a:custGeom>
                <a:grpFill/>
                <a:ln w="8809" cap="flat">
                  <a:noFill/>
                  <a:prstDash val="solid"/>
                  <a:miter/>
                </a:ln>
              </p:spPr>
              <p:txBody>
                <a:bodyPr rtlCol="0" anchor="ctr"/>
                <a:lstStyle/>
                <a:p>
                  <a:endParaRPr lang="en-US" sz="2400"/>
                </a:p>
              </p:txBody>
            </p:sp>
          </p:grpSp>
          <p:grpSp>
            <p:nvGrpSpPr>
              <p:cNvPr id="4783" name="Graphic 4229">
                <a:extLst>
                  <a:ext uri="{FF2B5EF4-FFF2-40B4-BE49-F238E27FC236}">
                    <a16:creationId xmlns:a16="http://schemas.microsoft.com/office/drawing/2014/main" id="{78B44860-C74F-4724-A5FC-669C318DC020}"/>
                  </a:ext>
                </a:extLst>
              </p:cNvPr>
              <p:cNvGrpSpPr/>
              <p:nvPr/>
            </p:nvGrpSpPr>
            <p:grpSpPr>
              <a:xfrm>
                <a:off x="1473082" y="1654266"/>
                <a:ext cx="619554" cy="982143"/>
                <a:chOff x="1473082" y="1654266"/>
                <a:chExt cx="619554" cy="982143"/>
              </a:xfrm>
              <a:grpFill/>
            </p:grpSpPr>
            <p:sp>
              <p:nvSpPr>
                <p:cNvPr id="4784" name="Freeform: Shape 4783">
                  <a:extLst>
                    <a:ext uri="{FF2B5EF4-FFF2-40B4-BE49-F238E27FC236}">
                      <a16:creationId xmlns:a16="http://schemas.microsoft.com/office/drawing/2014/main" id="{67F6DC3C-6A25-4876-BEB8-B9E6899E6D0B}"/>
                    </a:ext>
                  </a:extLst>
                </p:cNvPr>
                <p:cNvSpPr/>
                <p:nvPr/>
              </p:nvSpPr>
              <p:spPr>
                <a:xfrm>
                  <a:off x="1478632" y="1659728"/>
                  <a:ext cx="609423" cy="966639"/>
                </a:xfrm>
                <a:custGeom>
                  <a:avLst/>
                  <a:gdLst>
                    <a:gd name="connsiteX0" fmla="*/ 0 w 609423"/>
                    <a:gd name="connsiteY0" fmla="*/ 0 h 966639"/>
                    <a:gd name="connsiteX1" fmla="*/ 1233 w 609423"/>
                    <a:gd name="connsiteY1" fmla="*/ 440 h 966639"/>
                    <a:gd name="connsiteX2" fmla="*/ 608190 w 609423"/>
                    <a:gd name="connsiteY2" fmla="*/ 202965 h 966639"/>
                    <a:gd name="connsiteX3" fmla="*/ 609424 w 609423"/>
                    <a:gd name="connsiteY3" fmla="*/ 203406 h 966639"/>
                    <a:gd name="connsiteX4" fmla="*/ 608983 w 609423"/>
                    <a:gd name="connsiteY4" fmla="*/ 204639 h 966639"/>
                    <a:gd name="connsiteX5" fmla="*/ 343120 w 609423"/>
                    <a:gd name="connsiteY5" fmla="*/ 964789 h 966639"/>
                    <a:gd name="connsiteX6" fmla="*/ 342504 w 609423"/>
                    <a:gd name="connsiteY6" fmla="*/ 966639 h 966639"/>
                    <a:gd name="connsiteX7" fmla="*/ 341799 w 609423"/>
                    <a:gd name="connsiteY7" fmla="*/ 964789 h 966639"/>
                    <a:gd name="connsiteX8" fmla="*/ 705 w 609423"/>
                    <a:gd name="connsiteY8" fmla="*/ 2026 h 966639"/>
                    <a:gd name="connsiteX9" fmla="*/ 0 w 609423"/>
                    <a:gd name="connsiteY9" fmla="*/ 0 h 966639"/>
                    <a:gd name="connsiteX10" fmla="*/ 1409 w 609423"/>
                    <a:gd name="connsiteY10" fmla="*/ 4052 h 966639"/>
                    <a:gd name="connsiteX11" fmla="*/ 343120 w 609423"/>
                    <a:gd name="connsiteY11" fmla="*/ 964260 h 966639"/>
                    <a:gd name="connsiteX12" fmla="*/ 341799 w 609423"/>
                    <a:gd name="connsiteY12" fmla="*/ 964260 h 966639"/>
                    <a:gd name="connsiteX13" fmla="*/ 606605 w 609423"/>
                    <a:gd name="connsiteY13" fmla="*/ 203758 h 966639"/>
                    <a:gd name="connsiteX14" fmla="*/ 607398 w 609423"/>
                    <a:gd name="connsiteY14" fmla="*/ 205344 h 966639"/>
                    <a:gd name="connsiteX15" fmla="*/ 1409 w 609423"/>
                    <a:gd name="connsiteY15" fmla="*/ 4052 h 96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9423" h="966639">
                      <a:moveTo>
                        <a:pt x="0" y="0"/>
                      </a:moveTo>
                      <a:lnTo>
                        <a:pt x="1233" y="440"/>
                      </a:lnTo>
                      <a:lnTo>
                        <a:pt x="608190" y="202965"/>
                      </a:lnTo>
                      <a:lnTo>
                        <a:pt x="609424" y="203406"/>
                      </a:lnTo>
                      <a:lnTo>
                        <a:pt x="608983" y="204639"/>
                      </a:lnTo>
                      <a:lnTo>
                        <a:pt x="343120" y="964789"/>
                      </a:lnTo>
                      <a:lnTo>
                        <a:pt x="342504" y="966639"/>
                      </a:lnTo>
                      <a:lnTo>
                        <a:pt x="341799" y="964789"/>
                      </a:lnTo>
                      <a:lnTo>
                        <a:pt x="705" y="2026"/>
                      </a:lnTo>
                      <a:lnTo>
                        <a:pt x="0" y="0"/>
                      </a:lnTo>
                      <a:close/>
                      <a:moveTo>
                        <a:pt x="1409" y="4052"/>
                      </a:moveTo>
                      <a:lnTo>
                        <a:pt x="343120" y="964260"/>
                      </a:lnTo>
                      <a:lnTo>
                        <a:pt x="341799" y="964260"/>
                      </a:lnTo>
                      <a:lnTo>
                        <a:pt x="606605" y="203758"/>
                      </a:lnTo>
                      <a:lnTo>
                        <a:pt x="607398" y="205344"/>
                      </a:lnTo>
                      <a:lnTo>
                        <a:pt x="1409" y="4052"/>
                      </a:lnTo>
                      <a:close/>
                    </a:path>
                  </a:pathLst>
                </a:custGeom>
                <a:grpFill/>
                <a:ln w="8809" cap="flat">
                  <a:noFill/>
                  <a:prstDash val="solid"/>
                  <a:miter/>
                </a:ln>
              </p:spPr>
              <p:txBody>
                <a:bodyPr rtlCol="0" anchor="ctr"/>
                <a:lstStyle/>
                <a:p>
                  <a:endParaRPr lang="en-US" sz="2400"/>
                </a:p>
              </p:txBody>
            </p:sp>
            <p:sp>
              <p:nvSpPr>
                <p:cNvPr id="4785" name="Freeform: Shape 4784">
                  <a:extLst>
                    <a:ext uri="{FF2B5EF4-FFF2-40B4-BE49-F238E27FC236}">
                      <a16:creationId xmlns:a16="http://schemas.microsoft.com/office/drawing/2014/main" id="{EB315F1B-C216-4F2C-BEE3-D0402829EF0C}"/>
                    </a:ext>
                  </a:extLst>
                </p:cNvPr>
                <p:cNvSpPr/>
                <p:nvPr/>
              </p:nvSpPr>
              <p:spPr>
                <a:xfrm>
                  <a:off x="1473082" y="1654266"/>
                  <a:ext cx="619554" cy="982143"/>
                </a:xfrm>
                <a:custGeom>
                  <a:avLst/>
                  <a:gdLst>
                    <a:gd name="connsiteX0" fmla="*/ 348053 w 619554"/>
                    <a:gd name="connsiteY0" fmla="*/ 982143 h 982143"/>
                    <a:gd name="connsiteX1" fmla="*/ 344794 w 619554"/>
                    <a:gd name="connsiteY1" fmla="*/ 973070 h 982143"/>
                    <a:gd name="connsiteX2" fmla="*/ 342592 w 619554"/>
                    <a:gd name="connsiteY2" fmla="*/ 973070 h 982143"/>
                    <a:gd name="connsiteX3" fmla="*/ 343649 w 619554"/>
                    <a:gd name="connsiteY3" fmla="*/ 969898 h 982143"/>
                    <a:gd name="connsiteX4" fmla="*/ 1410 w 619554"/>
                    <a:gd name="connsiteY4" fmla="*/ 4052 h 982143"/>
                    <a:gd name="connsiteX5" fmla="*/ 1410 w 619554"/>
                    <a:gd name="connsiteY5" fmla="*/ 4052 h 982143"/>
                    <a:gd name="connsiteX6" fmla="*/ 0 w 619554"/>
                    <a:gd name="connsiteY6" fmla="*/ 0 h 982143"/>
                    <a:gd name="connsiteX7" fmla="*/ 7840 w 619554"/>
                    <a:gd name="connsiteY7" fmla="*/ 2643 h 982143"/>
                    <a:gd name="connsiteX8" fmla="*/ 610481 w 619554"/>
                    <a:gd name="connsiteY8" fmla="*/ 203670 h 982143"/>
                    <a:gd name="connsiteX9" fmla="*/ 611626 w 619554"/>
                    <a:gd name="connsiteY9" fmla="*/ 200322 h 982143"/>
                    <a:gd name="connsiteX10" fmla="*/ 613828 w 619554"/>
                    <a:gd name="connsiteY10" fmla="*/ 204727 h 982143"/>
                    <a:gd name="connsiteX11" fmla="*/ 619290 w 619554"/>
                    <a:gd name="connsiteY11" fmla="*/ 206577 h 982143"/>
                    <a:gd name="connsiteX12" fmla="*/ 617352 w 619554"/>
                    <a:gd name="connsiteY12" fmla="*/ 211951 h 982143"/>
                    <a:gd name="connsiteX13" fmla="*/ 619554 w 619554"/>
                    <a:gd name="connsiteY13" fmla="*/ 216355 h 982143"/>
                    <a:gd name="connsiteX14" fmla="*/ 616207 w 619554"/>
                    <a:gd name="connsiteY14" fmla="*/ 215298 h 982143"/>
                    <a:gd name="connsiteX15" fmla="*/ 352282 w 619554"/>
                    <a:gd name="connsiteY15" fmla="*/ 969810 h 982143"/>
                    <a:gd name="connsiteX16" fmla="*/ 353427 w 619554"/>
                    <a:gd name="connsiteY16" fmla="*/ 972894 h 982143"/>
                    <a:gd name="connsiteX17" fmla="*/ 351225 w 619554"/>
                    <a:gd name="connsiteY17" fmla="*/ 972981 h 982143"/>
                    <a:gd name="connsiteX18" fmla="*/ 348053 w 619554"/>
                    <a:gd name="connsiteY18" fmla="*/ 982143 h 982143"/>
                    <a:gd name="connsiteX19" fmla="*/ 12421 w 619554"/>
                    <a:gd name="connsiteY19" fmla="*/ 14888 h 982143"/>
                    <a:gd name="connsiteX20" fmla="*/ 347965 w 619554"/>
                    <a:gd name="connsiteY20" fmla="*/ 957653 h 982143"/>
                    <a:gd name="connsiteX21" fmla="*/ 607398 w 619554"/>
                    <a:gd name="connsiteY21" fmla="*/ 212479 h 982143"/>
                    <a:gd name="connsiteX22" fmla="*/ 12421 w 619554"/>
                    <a:gd name="connsiteY22" fmla="*/ 14888 h 98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9554" h="982143">
                      <a:moveTo>
                        <a:pt x="348053" y="982143"/>
                      </a:moveTo>
                      <a:lnTo>
                        <a:pt x="344794" y="973070"/>
                      </a:lnTo>
                      <a:lnTo>
                        <a:pt x="342592" y="973070"/>
                      </a:lnTo>
                      <a:lnTo>
                        <a:pt x="343649" y="969898"/>
                      </a:lnTo>
                      <a:lnTo>
                        <a:pt x="1410" y="4052"/>
                      </a:lnTo>
                      <a:lnTo>
                        <a:pt x="1410" y="4052"/>
                      </a:lnTo>
                      <a:lnTo>
                        <a:pt x="0" y="0"/>
                      </a:lnTo>
                      <a:lnTo>
                        <a:pt x="7840" y="2643"/>
                      </a:lnTo>
                      <a:lnTo>
                        <a:pt x="610481" y="203670"/>
                      </a:lnTo>
                      <a:lnTo>
                        <a:pt x="611626" y="200322"/>
                      </a:lnTo>
                      <a:lnTo>
                        <a:pt x="613828" y="204727"/>
                      </a:lnTo>
                      <a:lnTo>
                        <a:pt x="619290" y="206577"/>
                      </a:lnTo>
                      <a:lnTo>
                        <a:pt x="617352" y="211951"/>
                      </a:lnTo>
                      <a:lnTo>
                        <a:pt x="619554" y="216355"/>
                      </a:lnTo>
                      <a:lnTo>
                        <a:pt x="616207" y="215298"/>
                      </a:lnTo>
                      <a:lnTo>
                        <a:pt x="352282" y="969810"/>
                      </a:lnTo>
                      <a:lnTo>
                        <a:pt x="353427" y="972894"/>
                      </a:lnTo>
                      <a:lnTo>
                        <a:pt x="351225" y="972981"/>
                      </a:lnTo>
                      <a:lnTo>
                        <a:pt x="348053" y="982143"/>
                      </a:lnTo>
                      <a:close/>
                      <a:moveTo>
                        <a:pt x="12421" y="14888"/>
                      </a:moveTo>
                      <a:lnTo>
                        <a:pt x="347965" y="957653"/>
                      </a:lnTo>
                      <a:lnTo>
                        <a:pt x="607398" y="212479"/>
                      </a:lnTo>
                      <a:lnTo>
                        <a:pt x="12421" y="14888"/>
                      </a:lnTo>
                      <a:close/>
                    </a:path>
                  </a:pathLst>
                </a:custGeom>
                <a:grpFill/>
                <a:ln w="8809" cap="flat">
                  <a:noFill/>
                  <a:prstDash val="solid"/>
                  <a:miter/>
                </a:ln>
              </p:spPr>
              <p:txBody>
                <a:bodyPr rtlCol="0" anchor="ctr"/>
                <a:lstStyle/>
                <a:p>
                  <a:endParaRPr lang="en-US" sz="2400"/>
                </a:p>
              </p:txBody>
            </p:sp>
          </p:grpSp>
          <p:grpSp>
            <p:nvGrpSpPr>
              <p:cNvPr id="4786" name="Graphic 4229">
                <a:extLst>
                  <a:ext uri="{FF2B5EF4-FFF2-40B4-BE49-F238E27FC236}">
                    <a16:creationId xmlns:a16="http://schemas.microsoft.com/office/drawing/2014/main" id="{78B44860-C74F-4724-A5FC-669C318DC020}"/>
                  </a:ext>
                </a:extLst>
              </p:cNvPr>
              <p:cNvGrpSpPr/>
              <p:nvPr/>
            </p:nvGrpSpPr>
            <p:grpSpPr>
              <a:xfrm>
                <a:off x="1347462" y="3267152"/>
                <a:ext cx="516838" cy="581850"/>
                <a:chOff x="1347462" y="3267152"/>
                <a:chExt cx="516838" cy="581850"/>
              </a:xfrm>
              <a:grpFill/>
            </p:grpSpPr>
            <p:sp>
              <p:nvSpPr>
                <p:cNvPr id="4787" name="Freeform: Shape 4786">
                  <a:extLst>
                    <a:ext uri="{FF2B5EF4-FFF2-40B4-BE49-F238E27FC236}">
                      <a16:creationId xmlns:a16="http://schemas.microsoft.com/office/drawing/2014/main" id="{CF05DC22-F050-4D1C-8C00-FF0F4DC8E052}"/>
                    </a:ext>
                  </a:extLst>
                </p:cNvPr>
                <p:cNvSpPr/>
                <p:nvPr/>
              </p:nvSpPr>
              <p:spPr>
                <a:xfrm>
                  <a:off x="1352483" y="3274111"/>
                  <a:ext cx="506619" cy="569517"/>
                </a:xfrm>
                <a:custGeom>
                  <a:avLst/>
                  <a:gdLst>
                    <a:gd name="connsiteX0" fmla="*/ 502656 w 506619"/>
                    <a:gd name="connsiteY0" fmla="*/ 568108 h 569517"/>
                    <a:gd name="connsiteX1" fmla="*/ 328233 w 506619"/>
                    <a:gd name="connsiteY1" fmla="*/ 2467 h 569517"/>
                    <a:gd name="connsiteX2" fmla="*/ 330083 w 506619"/>
                    <a:gd name="connsiteY2" fmla="*/ 2819 h 569517"/>
                    <a:gd name="connsiteX3" fmla="*/ 1410 w 506619"/>
                    <a:gd name="connsiteY3" fmla="*/ 393773 h 569517"/>
                    <a:gd name="connsiteX4" fmla="*/ 1145 w 506619"/>
                    <a:gd name="connsiteY4" fmla="*/ 392892 h 569517"/>
                    <a:gd name="connsiteX5" fmla="*/ 502656 w 506619"/>
                    <a:gd name="connsiteY5" fmla="*/ 568108 h 569517"/>
                    <a:gd name="connsiteX6" fmla="*/ 506620 w 506619"/>
                    <a:gd name="connsiteY6" fmla="*/ 569518 h 569517"/>
                    <a:gd name="connsiteX7" fmla="*/ 793 w 506619"/>
                    <a:gd name="connsiteY7" fmla="*/ 393950 h 569517"/>
                    <a:gd name="connsiteX8" fmla="*/ 0 w 506619"/>
                    <a:gd name="connsiteY8" fmla="*/ 393685 h 569517"/>
                    <a:gd name="connsiteX9" fmla="*/ 529 w 506619"/>
                    <a:gd name="connsiteY9" fmla="*/ 393069 h 569517"/>
                    <a:gd name="connsiteX10" fmla="*/ 328409 w 506619"/>
                    <a:gd name="connsiteY10" fmla="*/ 1497 h 569517"/>
                    <a:gd name="connsiteX11" fmla="*/ 329642 w 506619"/>
                    <a:gd name="connsiteY11" fmla="*/ 0 h 569517"/>
                    <a:gd name="connsiteX12" fmla="*/ 330259 w 506619"/>
                    <a:gd name="connsiteY12" fmla="*/ 1850 h 569517"/>
                    <a:gd name="connsiteX13" fmla="*/ 506620 w 506619"/>
                    <a:gd name="connsiteY13" fmla="*/ 569518 h 56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6619" h="569517">
                      <a:moveTo>
                        <a:pt x="502656" y="568108"/>
                      </a:moveTo>
                      <a:lnTo>
                        <a:pt x="328233" y="2467"/>
                      </a:lnTo>
                      <a:lnTo>
                        <a:pt x="330083" y="2819"/>
                      </a:lnTo>
                      <a:lnTo>
                        <a:pt x="1410" y="393773"/>
                      </a:lnTo>
                      <a:lnTo>
                        <a:pt x="1145" y="392892"/>
                      </a:lnTo>
                      <a:lnTo>
                        <a:pt x="502656" y="568108"/>
                      </a:lnTo>
                      <a:close/>
                      <a:moveTo>
                        <a:pt x="506620" y="569518"/>
                      </a:moveTo>
                      <a:lnTo>
                        <a:pt x="793" y="393950"/>
                      </a:lnTo>
                      <a:lnTo>
                        <a:pt x="0" y="393685"/>
                      </a:lnTo>
                      <a:lnTo>
                        <a:pt x="529" y="393069"/>
                      </a:lnTo>
                      <a:lnTo>
                        <a:pt x="328409" y="1497"/>
                      </a:lnTo>
                      <a:lnTo>
                        <a:pt x="329642" y="0"/>
                      </a:lnTo>
                      <a:lnTo>
                        <a:pt x="330259" y="1850"/>
                      </a:lnTo>
                      <a:lnTo>
                        <a:pt x="506620" y="569518"/>
                      </a:lnTo>
                      <a:close/>
                    </a:path>
                  </a:pathLst>
                </a:custGeom>
                <a:grpFill/>
                <a:ln w="8809" cap="flat">
                  <a:noFill/>
                  <a:prstDash val="solid"/>
                  <a:miter/>
                </a:ln>
              </p:spPr>
              <p:txBody>
                <a:bodyPr rtlCol="0" anchor="ctr"/>
                <a:lstStyle/>
                <a:p>
                  <a:endParaRPr lang="en-US" sz="2400"/>
                </a:p>
              </p:txBody>
            </p:sp>
            <p:sp>
              <p:nvSpPr>
                <p:cNvPr id="4788" name="Freeform: Shape 4787">
                  <a:extLst>
                    <a:ext uri="{FF2B5EF4-FFF2-40B4-BE49-F238E27FC236}">
                      <a16:creationId xmlns:a16="http://schemas.microsoft.com/office/drawing/2014/main" id="{421A6D3A-834C-49FE-A02B-858E3639BB83}"/>
                    </a:ext>
                  </a:extLst>
                </p:cNvPr>
                <p:cNvSpPr/>
                <p:nvPr/>
              </p:nvSpPr>
              <p:spPr>
                <a:xfrm>
                  <a:off x="1347462" y="3267152"/>
                  <a:ext cx="516838" cy="581850"/>
                </a:xfrm>
                <a:custGeom>
                  <a:avLst/>
                  <a:gdLst>
                    <a:gd name="connsiteX0" fmla="*/ 516839 w 516838"/>
                    <a:gd name="connsiteY0" fmla="*/ 581851 h 581850"/>
                    <a:gd name="connsiteX1" fmla="*/ 512874 w 516838"/>
                    <a:gd name="connsiteY1" fmla="*/ 580441 h 581850"/>
                    <a:gd name="connsiteX2" fmla="*/ 512874 w 516838"/>
                    <a:gd name="connsiteY2" fmla="*/ 580441 h 581850"/>
                    <a:gd name="connsiteX3" fmla="*/ 505034 w 516838"/>
                    <a:gd name="connsiteY3" fmla="*/ 577710 h 581850"/>
                    <a:gd name="connsiteX4" fmla="*/ 7224 w 516838"/>
                    <a:gd name="connsiteY4" fmla="*/ 404961 h 581850"/>
                    <a:gd name="connsiteX5" fmla="*/ 4845 w 516838"/>
                    <a:gd name="connsiteY5" fmla="*/ 407780 h 581850"/>
                    <a:gd name="connsiteX6" fmla="*/ 3700 w 516838"/>
                    <a:gd name="connsiteY6" fmla="*/ 403728 h 581850"/>
                    <a:gd name="connsiteX7" fmla="*/ 0 w 516838"/>
                    <a:gd name="connsiteY7" fmla="*/ 402495 h 581850"/>
                    <a:gd name="connsiteX8" fmla="*/ 2202 w 516838"/>
                    <a:gd name="connsiteY8" fmla="*/ 398707 h 581850"/>
                    <a:gd name="connsiteX9" fmla="*/ 1057 w 516838"/>
                    <a:gd name="connsiteY9" fmla="*/ 394566 h 581850"/>
                    <a:gd name="connsiteX10" fmla="*/ 4581 w 516838"/>
                    <a:gd name="connsiteY10" fmla="*/ 395800 h 581850"/>
                    <a:gd name="connsiteX11" fmla="*/ 329202 w 516838"/>
                    <a:gd name="connsiteY11" fmla="*/ 8104 h 581850"/>
                    <a:gd name="connsiteX12" fmla="*/ 328233 w 516838"/>
                    <a:gd name="connsiteY12" fmla="*/ 5021 h 581850"/>
                    <a:gd name="connsiteX13" fmla="*/ 331228 w 516838"/>
                    <a:gd name="connsiteY13" fmla="*/ 5638 h 581850"/>
                    <a:gd name="connsiteX14" fmla="*/ 335897 w 516838"/>
                    <a:gd name="connsiteY14" fmla="*/ 0 h 581850"/>
                    <a:gd name="connsiteX15" fmla="*/ 338099 w 516838"/>
                    <a:gd name="connsiteY15" fmla="*/ 7047 h 581850"/>
                    <a:gd name="connsiteX16" fmla="*/ 341182 w 516838"/>
                    <a:gd name="connsiteY16" fmla="*/ 7664 h 581850"/>
                    <a:gd name="connsiteX17" fmla="*/ 339068 w 516838"/>
                    <a:gd name="connsiteY17" fmla="*/ 10131 h 581850"/>
                    <a:gd name="connsiteX18" fmla="*/ 516839 w 516838"/>
                    <a:gd name="connsiteY18" fmla="*/ 581851 h 581850"/>
                    <a:gd name="connsiteX19" fmla="*/ 12597 w 516838"/>
                    <a:gd name="connsiteY19" fmla="*/ 398530 h 581850"/>
                    <a:gd name="connsiteX20" fmla="*/ 502479 w 516838"/>
                    <a:gd name="connsiteY20" fmla="*/ 569694 h 581850"/>
                    <a:gd name="connsiteX21" fmla="*/ 332373 w 516838"/>
                    <a:gd name="connsiteY21" fmla="*/ 18235 h 581850"/>
                    <a:gd name="connsiteX22" fmla="*/ 12597 w 516838"/>
                    <a:gd name="connsiteY22" fmla="*/ 398530 h 581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16838" h="581850">
                      <a:moveTo>
                        <a:pt x="516839" y="581851"/>
                      </a:moveTo>
                      <a:lnTo>
                        <a:pt x="512874" y="580441"/>
                      </a:lnTo>
                      <a:lnTo>
                        <a:pt x="512874" y="580441"/>
                      </a:lnTo>
                      <a:lnTo>
                        <a:pt x="505034" y="577710"/>
                      </a:lnTo>
                      <a:lnTo>
                        <a:pt x="7224" y="404961"/>
                      </a:lnTo>
                      <a:lnTo>
                        <a:pt x="4845" y="407780"/>
                      </a:lnTo>
                      <a:lnTo>
                        <a:pt x="3700" y="403728"/>
                      </a:lnTo>
                      <a:lnTo>
                        <a:pt x="0" y="402495"/>
                      </a:lnTo>
                      <a:lnTo>
                        <a:pt x="2202" y="398707"/>
                      </a:lnTo>
                      <a:lnTo>
                        <a:pt x="1057" y="394566"/>
                      </a:lnTo>
                      <a:lnTo>
                        <a:pt x="4581" y="395800"/>
                      </a:lnTo>
                      <a:lnTo>
                        <a:pt x="329202" y="8104"/>
                      </a:lnTo>
                      <a:lnTo>
                        <a:pt x="328233" y="5021"/>
                      </a:lnTo>
                      <a:lnTo>
                        <a:pt x="331228" y="5638"/>
                      </a:lnTo>
                      <a:lnTo>
                        <a:pt x="335897" y="0"/>
                      </a:lnTo>
                      <a:lnTo>
                        <a:pt x="338099" y="7047"/>
                      </a:lnTo>
                      <a:lnTo>
                        <a:pt x="341182" y="7664"/>
                      </a:lnTo>
                      <a:lnTo>
                        <a:pt x="339068" y="10131"/>
                      </a:lnTo>
                      <a:lnTo>
                        <a:pt x="516839" y="581851"/>
                      </a:lnTo>
                      <a:close/>
                      <a:moveTo>
                        <a:pt x="12597" y="398530"/>
                      </a:moveTo>
                      <a:lnTo>
                        <a:pt x="502479" y="569694"/>
                      </a:lnTo>
                      <a:lnTo>
                        <a:pt x="332373" y="18235"/>
                      </a:lnTo>
                      <a:lnTo>
                        <a:pt x="12597" y="398530"/>
                      </a:lnTo>
                      <a:close/>
                    </a:path>
                  </a:pathLst>
                </a:custGeom>
                <a:grpFill/>
                <a:ln w="8809" cap="flat">
                  <a:noFill/>
                  <a:prstDash val="solid"/>
                  <a:miter/>
                </a:ln>
              </p:spPr>
              <p:txBody>
                <a:bodyPr rtlCol="0" anchor="ctr"/>
                <a:lstStyle/>
                <a:p>
                  <a:endParaRPr lang="en-US" sz="2400"/>
                </a:p>
              </p:txBody>
            </p:sp>
          </p:grpSp>
          <p:grpSp>
            <p:nvGrpSpPr>
              <p:cNvPr id="4789" name="Graphic 4229">
                <a:extLst>
                  <a:ext uri="{FF2B5EF4-FFF2-40B4-BE49-F238E27FC236}">
                    <a16:creationId xmlns:a16="http://schemas.microsoft.com/office/drawing/2014/main" id="{78B44860-C74F-4724-A5FC-669C318DC020}"/>
                  </a:ext>
                </a:extLst>
              </p:cNvPr>
              <p:cNvGrpSpPr/>
              <p:nvPr/>
            </p:nvGrpSpPr>
            <p:grpSpPr>
              <a:xfrm>
                <a:off x="2448795" y="1152668"/>
                <a:ext cx="639375" cy="743676"/>
                <a:chOff x="2448795" y="1152668"/>
                <a:chExt cx="639375" cy="743676"/>
              </a:xfrm>
              <a:grpFill/>
            </p:grpSpPr>
            <p:sp>
              <p:nvSpPr>
                <p:cNvPr id="4790" name="Freeform: Shape 4789">
                  <a:extLst>
                    <a:ext uri="{FF2B5EF4-FFF2-40B4-BE49-F238E27FC236}">
                      <a16:creationId xmlns:a16="http://schemas.microsoft.com/office/drawing/2014/main" id="{E7C8F767-0D0E-4630-904A-17BDDF3E14ED}"/>
                    </a:ext>
                  </a:extLst>
                </p:cNvPr>
                <p:cNvSpPr/>
                <p:nvPr/>
              </p:nvSpPr>
              <p:spPr>
                <a:xfrm>
                  <a:off x="2454785" y="1159186"/>
                  <a:ext cx="628187" cy="730374"/>
                </a:xfrm>
                <a:custGeom>
                  <a:avLst/>
                  <a:gdLst>
                    <a:gd name="connsiteX0" fmla="*/ 0 w 628187"/>
                    <a:gd name="connsiteY0" fmla="*/ 0 h 730374"/>
                    <a:gd name="connsiteX1" fmla="*/ 4581 w 628187"/>
                    <a:gd name="connsiteY1" fmla="*/ 2114 h 730374"/>
                    <a:gd name="connsiteX2" fmla="*/ 624223 w 628187"/>
                    <a:gd name="connsiteY2" fmla="*/ 285067 h 730374"/>
                    <a:gd name="connsiteX3" fmla="*/ 628188 w 628187"/>
                    <a:gd name="connsiteY3" fmla="*/ 286829 h 730374"/>
                    <a:gd name="connsiteX4" fmla="*/ 625457 w 628187"/>
                    <a:gd name="connsiteY4" fmla="*/ 290177 h 730374"/>
                    <a:gd name="connsiteX5" fmla="*/ 270444 w 628187"/>
                    <a:gd name="connsiteY5" fmla="*/ 727732 h 730374"/>
                    <a:gd name="connsiteX6" fmla="*/ 268330 w 628187"/>
                    <a:gd name="connsiteY6" fmla="*/ 730375 h 730374"/>
                    <a:gd name="connsiteX7" fmla="*/ 267184 w 628187"/>
                    <a:gd name="connsiteY7" fmla="*/ 727204 h 730374"/>
                    <a:gd name="connsiteX8" fmla="*/ 2555 w 628187"/>
                    <a:gd name="connsiteY8" fmla="*/ 6607 h 730374"/>
                    <a:gd name="connsiteX9" fmla="*/ 0 w 628187"/>
                    <a:gd name="connsiteY9" fmla="*/ 0 h 730374"/>
                    <a:gd name="connsiteX10" fmla="*/ 4933 w 628187"/>
                    <a:gd name="connsiteY10" fmla="*/ 13302 h 730374"/>
                    <a:gd name="connsiteX11" fmla="*/ 270708 w 628187"/>
                    <a:gd name="connsiteY11" fmla="*/ 725882 h 730374"/>
                    <a:gd name="connsiteX12" fmla="*/ 267361 w 628187"/>
                    <a:gd name="connsiteY12" fmla="*/ 725354 h 730374"/>
                    <a:gd name="connsiteX13" fmla="*/ 620171 w 628187"/>
                    <a:gd name="connsiteY13" fmla="*/ 285948 h 730374"/>
                    <a:gd name="connsiteX14" fmla="*/ 621404 w 628187"/>
                    <a:gd name="connsiteY14" fmla="*/ 291058 h 730374"/>
                    <a:gd name="connsiteX15" fmla="*/ 4933 w 628187"/>
                    <a:gd name="connsiteY15" fmla="*/ 13302 h 73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8187" h="730374">
                      <a:moveTo>
                        <a:pt x="0" y="0"/>
                      </a:moveTo>
                      <a:lnTo>
                        <a:pt x="4581" y="2114"/>
                      </a:lnTo>
                      <a:lnTo>
                        <a:pt x="624223" y="285067"/>
                      </a:lnTo>
                      <a:lnTo>
                        <a:pt x="628188" y="286829"/>
                      </a:lnTo>
                      <a:lnTo>
                        <a:pt x="625457" y="290177"/>
                      </a:lnTo>
                      <a:lnTo>
                        <a:pt x="270444" y="727732"/>
                      </a:lnTo>
                      <a:lnTo>
                        <a:pt x="268330" y="730375"/>
                      </a:lnTo>
                      <a:lnTo>
                        <a:pt x="267184" y="727204"/>
                      </a:lnTo>
                      <a:lnTo>
                        <a:pt x="2555" y="6607"/>
                      </a:lnTo>
                      <a:lnTo>
                        <a:pt x="0" y="0"/>
                      </a:lnTo>
                      <a:close/>
                      <a:moveTo>
                        <a:pt x="4933" y="13302"/>
                      </a:moveTo>
                      <a:lnTo>
                        <a:pt x="270708" y="725882"/>
                      </a:lnTo>
                      <a:lnTo>
                        <a:pt x="267361" y="725354"/>
                      </a:lnTo>
                      <a:lnTo>
                        <a:pt x="620171" y="285948"/>
                      </a:lnTo>
                      <a:lnTo>
                        <a:pt x="621404" y="291058"/>
                      </a:lnTo>
                      <a:lnTo>
                        <a:pt x="4933" y="13302"/>
                      </a:lnTo>
                      <a:close/>
                    </a:path>
                  </a:pathLst>
                </a:custGeom>
                <a:grpFill/>
                <a:ln w="8809" cap="flat">
                  <a:noFill/>
                  <a:prstDash val="solid"/>
                  <a:miter/>
                </a:ln>
              </p:spPr>
              <p:txBody>
                <a:bodyPr rtlCol="0" anchor="ctr"/>
                <a:lstStyle/>
                <a:p>
                  <a:endParaRPr lang="en-US" sz="2400"/>
                </a:p>
              </p:txBody>
            </p:sp>
            <p:sp>
              <p:nvSpPr>
                <p:cNvPr id="4791" name="Freeform: Shape 4790">
                  <a:extLst>
                    <a:ext uri="{FF2B5EF4-FFF2-40B4-BE49-F238E27FC236}">
                      <a16:creationId xmlns:a16="http://schemas.microsoft.com/office/drawing/2014/main" id="{79136662-98A7-4470-9FC1-1C1B60A8A7CA}"/>
                    </a:ext>
                  </a:extLst>
                </p:cNvPr>
                <p:cNvSpPr/>
                <p:nvPr/>
              </p:nvSpPr>
              <p:spPr>
                <a:xfrm>
                  <a:off x="2448795" y="1152668"/>
                  <a:ext cx="639375" cy="743676"/>
                </a:xfrm>
                <a:custGeom>
                  <a:avLst/>
                  <a:gdLst>
                    <a:gd name="connsiteX0" fmla="*/ 273087 w 639375"/>
                    <a:gd name="connsiteY0" fmla="*/ 743677 h 743676"/>
                    <a:gd name="connsiteX1" fmla="*/ 269827 w 639375"/>
                    <a:gd name="connsiteY1" fmla="*/ 734691 h 743676"/>
                    <a:gd name="connsiteX2" fmla="*/ 267096 w 639375"/>
                    <a:gd name="connsiteY2" fmla="*/ 734251 h 743676"/>
                    <a:gd name="connsiteX3" fmla="*/ 268858 w 639375"/>
                    <a:gd name="connsiteY3" fmla="*/ 732049 h 743676"/>
                    <a:gd name="connsiteX4" fmla="*/ 4933 w 639375"/>
                    <a:gd name="connsiteY4" fmla="*/ 13390 h 743676"/>
                    <a:gd name="connsiteX5" fmla="*/ 4933 w 639375"/>
                    <a:gd name="connsiteY5" fmla="*/ 13390 h 743676"/>
                    <a:gd name="connsiteX6" fmla="*/ 0 w 639375"/>
                    <a:gd name="connsiteY6" fmla="*/ 0 h 743676"/>
                    <a:gd name="connsiteX7" fmla="*/ 626778 w 639375"/>
                    <a:gd name="connsiteY7" fmla="*/ 286212 h 743676"/>
                    <a:gd name="connsiteX8" fmla="*/ 627835 w 639375"/>
                    <a:gd name="connsiteY8" fmla="*/ 284891 h 743676"/>
                    <a:gd name="connsiteX9" fmla="*/ 628275 w 639375"/>
                    <a:gd name="connsiteY9" fmla="*/ 286917 h 743676"/>
                    <a:gd name="connsiteX10" fmla="*/ 639375 w 639375"/>
                    <a:gd name="connsiteY10" fmla="*/ 292027 h 743676"/>
                    <a:gd name="connsiteX11" fmla="*/ 631711 w 639375"/>
                    <a:gd name="connsiteY11" fmla="*/ 301453 h 743676"/>
                    <a:gd name="connsiteX12" fmla="*/ 632152 w 639375"/>
                    <a:gd name="connsiteY12" fmla="*/ 303479 h 743676"/>
                    <a:gd name="connsiteX13" fmla="*/ 630654 w 639375"/>
                    <a:gd name="connsiteY13" fmla="*/ 302774 h 743676"/>
                    <a:gd name="connsiteX14" fmla="*/ 280839 w 639375"/>
                    <a:gd name="connsiteY14" fmla="*/ 733987 h 743676"/>
                    <a:gd name="connsiteX15" fmla="*/ 281808 w 639375"/>
                    <a:gd name="connsiteY15" fmla="*/ 736629 h 743676"/>
                    <a:gd name="connsiteX16" fmla="*/ 279077 w 639375"/>
                    <a:gd name="connsiteY16" fmla="*/ 736189 h 743676"/>
                    <a:gd name="connsiteX17" fmla="*/ 273087 w 639375"/>
                    <a:gd name="connsiteY17" fmla="*/ 743677 h 743676"/>
                    <a:gd name="connsiteX18" fmla="*/ 16914 w 639375"/>
                    <a:gd name="connsiteY18" fmla="*/ 26252 h 743676"/>
                    <a:gd name="connsiteX19" fmla="*/ 276610 w 639375"/>
                    <a:gd name="connsiteY19" fmla="*/ 722535 h 743676"/>
                    <a:gd name="connsiteX20" fmla="*/ 618145 w 639375"/>
                    <a:gd name="connsiteY20" fmla="*/ 297224 h 743676"/>
                    <a:gd name="connsiteX21" fmla="*/ 16914 w 639375"/>
                    <a:gd name="connsiteY21" fmla="*/ 26252 h 743676"/>
                    <a:gd name="connsiteX22" fmla="*/ 13566 w 639375"/>
                    <a:gd name="connsiteY22" fmla="*/ 17354 h 743676"/>
                    <a:gd name="connsiteX23" fmla="*/ 620171 w 639375"/>
                    <a:gd name="connsiteY23" fmla="*/ 290705 h 743676"/>
                    <a:gd name="connsiteX24" fmla="*/ 11980 w 639375"/>
                    <a:gd name="connsiteY24" fmla="*/ 12950 h 743676"/>
                    <a:gd name="connsiteX25" fmla="*/ 13566 w 639375"/>
                    <a:gd name="connsiteY25" fmla="*/ 17354 h 7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9375" h="743676">
                      <a:moveTo>
                        <a:pt x="273087" y="743677"/>
                      </a:moveTo>
                      <a:lnTo>
                        <a:pt x="269827" y="734691"/>
                      </a:lnTo>
                      <a:lnTo>
                        <a:pt x="267096" y="734251"/>
                      </a:lnTo>
                      <a:lnTo>
                        <a:pt x="268858" y="732049"/>
                      </a:lnTo>
                      <a:lnTo>
                        <a:pt x="4933" y="13390"/>
                      </a:lnTo>
                      <a:lnTo>
                        <a:pt x="4933" y="13390"/>
                      </a:lnTo>
                      <a:lnTo>
                        <a:pt x="0" y="0"/>
                      </a:lnTo>
                      <a:lnTo>
                        <a:pt x="626778" y="286212"/>
                      </a:lnTo>
                      <a:lnTo>
                        <a:pt x="627835" y="284891"/>
                      </a:lnTo>
                      <a:lnTo>
                        <a:pt x="628275" y="286917"/>
                      </a:lnTo>
                      <a:lnTo>
                        <a:pt x="639375" y="292027"/>
                      </a:lnTo>
                      <a:lnTo>
                        <a:pt x="631711" y="301453"/>
                      </a:lnTo>
                      <a:lnTo>
                        <a:pt x="632152" y="303479"/>
                      </a:lnTo>
                      <a:lnTo>
                        <a:pt x="630654" y="302774"/>
                      </a:lnTo>
                      <a:lnTo>
                        <a:pt x="280839" y="733987"/>
                      </a:lnTo>
                      <a:lnTo>
                        <a:pt x="281808" y="736629"/>
                      </a:lnTo>
                      <a:lnTo>
                        <a:pt x="279077" y="736189"/>
                      </a:lnTo>
                      <a:lnTo>
                        <a:pt x="273087" y="743677"/>
                      </a:lnTo>
                      <a:close/>
                      <a:moveTo>
                        <a:pt x="16914" y="26252"/>
                      </a:moveTo>
                      <a:lnTo>
                        <a:pt x="276610" y="722535"/>
                      </a:lnTo>
                      <a:lnTo>
                        <a:pt x="618145" y="297224"/>
                      </a:lnTo>
                      <a:lnTo>
                        <a:pt x="16914" y="26252"/>
                      </a:lnTo>
                      <a:close/>
                      <a:moveTo>
                        <a:pt x="13566" y="17354"/>
                      </a:moveTo>
                      <a:lnTo>
                        <a:pt x="620171" y="290705"/>
                      </a:lnTo>
                      <a:lnTo>
                        <a:pt x="11980" y="12950"/>
                      </a:lnTo>
                      <a:lnTo>
                        <a:pt x="13566" y="17354"/>
                      </a:lnTo>
                      <a:close/>
                    </a:path>
                  </a:pathLst>
                </a:custGeom>
                <a:grpFill/>
                <a:ln w="8809" cap="flat">
                  <a:noFill/>
                  <a:prstDash val="solid"/>
                  <a:miter/>
                </a:ln>
              </p:spPr>
              <p:txBody>
                <a:bodyPr rtlCol="0" anchor="ctr"/>
                <a:lstStyle/>
                <a:p>
                  <a:endParaRPr lang="en-US" sz="2400"/>
                </a:p>
              </p:txBody>
            </p:sp>
          </p:grpSp>
          <p:grpSp>
            <p:nvGrpSpPr>
              <p:cNvPr id="4792" name="Graphic 4229">
                <a:extLst>
                  <a:ext uri="{FF2B5EF4-FFF2-40B4-BE49-F238E27FC236}">
                    <a16:creationId xmlns:a16="http://schemas.microsoft.com/office/drawing/2014/main" id="{78B44860-C74F-4724-A5FC-669C318DC020}"/>
                  </a:ext>
                </a:extLst>
              </p:cNvPr>
              <p:cNvGrpSpPr/>
              <p:nvPr/>
            </p:nvGrpSpPr>
            <p:grpSpPr>
              <a:xfrm>
                <a:off x="2585602" y="3058813"/>
                <a:ext cx="480808" cy="548992"/>
                <a:chOff x="2585602" y="3058813"/>
                <a:chExt cx="480808" cy="548992"/>
              </a:xfrm>
              <a:grpFill/>
            </p:grpSpPr>
            <p:sp>
              <p:nvSpPr>
                <p:cNvPr id="4793" name="Freeform: Shape 4792">
                  <a:extLst>
                    <a:ext uri="{FF2B5EF4-FFF2-40B4-BE49-F238E27FC236}">
                      <a16:creationId xmlns:a16="http://schemas.microsoft.com/office/drawing/2014/main" id="{DF10D09A-25D0-489C-A1F2-1AC9E5C4F983}"/>
                    </a:ext>
                  </a:extLst>
                </p:cNvPr>
                <p:cNvSpPr/>
                <p:nvPr/>
              </p:nvSpPr>
              <p:spPr>
                <a:xfrm>
                  <a:off x="2592297" y="3064186"/>
                  <a:ext cx="469356" cy="535954"/>
                </a:xfrm>
                <a:custGeom>
                  <a:avLst/>
                  <a:gdLst>
                    <a:gd name="connsiteX0" fmla="*/ 468035 w 469356"/>
                    <a:gd name="connsiteY0" fmla="*/ 128175 h 535954"/>
                    <a:gd name="connsiteX1" fmla="*/ 2114 w 469356"/>
                    <a:gd name="connsiteY1" fmla="*/ 2907 h 535954"/>
                    <a:gd name="connsiteX2" fmla="*/ 3436 w 469356"/>
                    <a:gd name="connsiteY2" fmla="*/ 1233 h 535954"/>
                    <a:gd name="connsiteX3" fmla="*/ 292203 w 469356"/>
                    <a:gd name="connsiteY3" fmla="*/ 534633 h 535954"/>
                    <a:gd name="connsiteX4" fmla="*/ 291322 w 469356"/>
                    <a:gd name="connsiteY4" fmla="*/ 534633 h 535954"/>
                    <a:gd name="connsiteX5" fmla="*/ 468035 w 469356"/>
                    <a:gd name="connsiteY5" fmla="*/ 128175 h 535954"/>
                    <a:gd name="connsiteX6" fmla="*/ 469357 w 469356"/>
                    <a:gd name="connsiteY6" fmla="*/ 125091 h 535954"/>
                    <a:gd name="connsiteX7" fmla="*/ 292203 w 469356"/>
                    <a:gd name="connsiteY7" fmla="*/ 535074 h 535954"/>
                    <a:gd name="connsiteX8" fmla="*/ 291763 w 469356"/>
                    <a:gd name="connsiteY8" fmla="*/ 535955 h 535954"/>
                    <a:gd name="connsiteX9" fmla="*/ 291322 w 469356"/>
                    <a:gd name="connsiteY9" fmla="*/ 535074 h 535954"/>
                    <a:gd name="connsiteX10" fmla="*/ 1322 w 469356"/>
                    <a:gd name="connsiteY10" fmla="*/ 2379 h 535954"/>
                    <a:gd name="connsiteX11" fmla="*/ 0 w 469356"/>
                    <a:gd name="connsiteY11" fmla="*/ 0 h 535954"/>
                    <a:gd name="connsiteX12" fmla="*/ 2643 w 469356"/>
                    <a:gd name="connsiteY12" fmla="*/ 705 h 535954"/>
                    <a:gd name="connsiteX13" fmla="*/ 469357 w 469356"/>
                    <a:gd name="connsiteY13" fmla="*/ 125091 h 53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9356" h="535954">
                      <a:moveTo>
                        <a:pt x="468035" y="128175"/>
                      </a:moveTo>
                      <a:lnTo>
                        <a:pt x="2114" y="2907"/>
                      </a:lnTo>
                      <a:lnTo>
                        <a:pt x="3436" y="1233"/>
                      </a:lnTo>
                      <a:lnTo>
                        <a:pt x="292203" y="534633"/>
                      </a:lnTo>
                      <a:lnTo>
                        <a:pt x="291322" y="534633"/>
                      </a:lnTo>
                      <a:lnTo>
                        <a:pt x="468035" y="128175"/>
                      </a:lnTo>
                      <a:close/>
                      <a:moveTo>
                        <a:pt x="469357" y="125091"/>
                      </a:moveTo>
                      <a:lnTo>
                        <a:pt x="292203" y="535074"/>
                      </a:lnTo>
                      <a:lnTo>
                        <a:pt x="291763" y="535955"/>
                      </a:lnTo>
                      <a:lnTo>
                        <a:pt x="291322" y="535074"/>
                      </a:lnTo>
                      <a:lnTo>
                        <a:pt x="1322" y="2379"/>
                      </a:lnTo>
                      <a:lnTo>
                        <a:pt x="0" y="0"/>
                      </a:lnTo>
                      <a:lnTo>
                        <a:pt x="2643" y="705"/>
                      </a:lnTo>
                      <a:lnTo>
                        <a:pt x="469357" y="125091"/>
                      </a:lnTo>
                      <a:close/>
                    </a:path>
                  </a:pathLst>
                </a:custGeom>
                <a:grpFill/>
                <a:ln w="8809" cap="flat">
                  <a:noFill/>
                  <a:prstDash val="solid"/>
                  <a:miter/>
                </a:ln>
              </p:spPr>
              <p:txBody>
                <a:bodyPr rtlCol="0" anchor="ctr"/>
                <a:lstStyle/>
                <a:p>
                  <a:endParaRPr lang="en-US" sz="2400"/>
                </a:p>
              </p:txBody>
            </p:sp>
            <p:sp>
              <p:nvSpPr>
                <p:cNvPr id="4794" name="Freeform: Shape 4793">
                  <a:extLst>
                    <a:ext uri="{FF2B5EF4-FFF2-40B4-BE49-F238E27FC236}">
                      <a16:creationId xmlns:a16="http://schemas.microsoft.com/office/drawing/2014/main" id="{0F6C8DD7-9BD5-4895-9A58-A1512D903F22}"/>
                    </a:ext>
                  </a:extLst>
                </p:cNvPr>
                <p:cNvSpPr/>
                <p:nvPr/>
              </p:nvSpPr>
              <p:spPr>
                <a:xfrm>
                  <a:off x="2585602" y="3058813"/>
                  <a:ext cx="480808" cy="548992"/>
                </a:xfrm>
                <a:custGeom>
                  <a:avLst/>
                  <a:gdLst>
                    <a:gd name="connsiteX0" fmla="*/ 298810 w 480808"/>
                    <a:gd name="connsiteY0" fmla="*/ 548992 h 548992"/>
                    <a:gd name="connsiteX1" fmla="*/ 295814 w 480808"/>
                    <a:gd name="connsiteY1" fmla="*/ 543443 h 548992"/>
                    <a:gd name="connsiteX2" fmla="*/ 292731 w 480808"/>
                    <a:gd name="connsiteY2" fmla="*/ 543531 h 548992"/>
                    <a:gd name="connsiteX3" fmla="*/ 294141 w 480808"/>
                    <a:gd name="connsiteY3" fmla="*/ 540271 h 548992"/>
                    <a:gd name="connsiteX4" fmla="*/ 5990 w 480808"/>
                    <a:gd name="connsiteY4" fmla="*/ 10923 h 548992"/>
                    <a:gd name="connsiteX5" fmla="*/ 2907 w 480808"/>
                    <a:gd name="connsiteY5" fmla="*/ 10131 h 548992"/>
                    <a:gd name="connsiteX6" fmla="*/ 4493 w 480808"/>
                    <a:gd name="connsiteY6" fmla="*/ 8193 h 548992"/>
                    <a:gd name="connsiteX7" fmla="*/ 0 w 480808"/>
                    <a:gd name="connsiteY7" fmla="*/ 0 h 548992"/>
                    <a:gd name="connsiteX8" fmla="*/ 9074 w 480808"/>
                    <a:gd name="connsiteY8" fmla="*/ 2467 h 548992"/>
                    <a:gd name="connsiteX9" fmla="*/ 10659 w 480808"/>
                    <a:gd name="connsiteY9" fmla="*/ 529 h 548992"/>
                    <a:gd name="connsiteX10" fmla="*/ 12157 w 480808"/>
                    <a:gd name="connsiteY10" fmla="*/ 3348 h 548992"/>
                    <a:gd name="connsiteX11" fmla="*/ 480809 w 480808"/>
                    <a:gd name="connsiteY11" fmla="*/ 128174 h 548992"/>
                    <a:gd name="connsiteX12" fmla="*/ 479487 w 480808"/>
                    <a:gd name="connsiteY12" fmla="*/ 131346 h 548992"/>
                    <a:gd name="connsiteX13" fmla="*/ 479487 w 480808"/>
                    <a:gd name="connsiteY13" fmla="*/ 131346 h 548992"/>
                    <a:gd name="connsiteX14" fmla="*/ 478254 w 480808"/>
                    <a:gd name="connsiteY14" fmla="*/ 134165 h 548992"/>
                    <a:gd name="connsiteX15" fmla="*/ 302862 w 480808"/>
                    <a:gd name="connsiteY15" fmla="*/ 540095 h 548992"/>
                    <a:gd name="connsiteX16" fmla="*/ 304536 w 480808"/>
                    <a:gd name="connsiteY16" fmla="*/ 543178 h 548992"/>
                    <a:gd name="connsiteX17" fmla="*/ 301453 w 480808"/>
                    <a:gd name="connsiteY17" fmla="*/ 543354 h 548992"/>
                    <a:gd name="connsiteX18" fmla="*/ 298810 w 480808"/>
                    <a:gd name="connsiteY18" fmla="*/ 548992 h 548992"/>
                    <a:gd name="connsiteX19" fmla="*/ 18059 w 480808"/>
                    <a:gd name="connsiteY19" fmla="*/ 14271 h 548992"/>
                    <a:gd name="connsiteX20" fmla="*/ 298105 w 480808"/>
                    <a:gd name="connsiteY20" fmla="*/ 531374 h 548992"/>
                    <a:gd name="connsiteX21" fmla="*/ 470150 w 480808"/>
                    <a:gd name="connsiteY21" fmla="*/ 135751 h 548992"/>
                    <a:gd name="connsiteX22" fmla="*/ 18059 w 480808"/>
                    <a:gd name="connsiteY22" fmla="*/ 14271 h 5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80808" h="548992">
                      <a:moveTo>
                        <a:pt x="298810" y="548992"/>
                      </a:moveTo>
                      <a:lnTo>
                        <a:pt x="295814" y="543443"/>
                      </a:lnTo>
                      <a:lnTo>
                        <a:pt x="292731" y="543531"/>
                      </a:lnTo>
                      <a:lnTo>
                        <a:pt x="294141" y="540271"/>
                      </a:lnTo>
                      <a:lnTo>
                        <a:pt x="5990" y="10923"/>
                      </a:lnTo>
                      <a:lnTo>
                        <a:pt x="2907" y="10131"/>
                      </a:lnTo>
                      <a:lnTo>
                        <a:pt x="4493" y="8193"/>
                      </a:lnTo>
                      <a:lnTo>
                        <a:pt x="0" y="0"/>
                      </a:lnTo>
                      <a:lnTo>
                        <a:pt x="9074" y="2467"/>
                      </a:lnTo>
                      <a:lnTo>
                        <a:pt x="10659" y="529"/>
                      </a:lnTo>
                      <a:lnTo>
                        <a:pt x="12157" y="3348"/>
                      </a:lnTo>
                      <a:lnTo>
                        <a:pt x="480809" y="128174"/>
                      </a:lnTo>
                      <a:lnTo>
                        <a:pt x="479487" y="131346"/>
                      </a:lnTo>
                      <a:lnTo>
                        <a:pt x="479487" y="131346"/>
                      </a:lnTo>
                      <a:lnTo>
                        <a:pt x="478254" y="134165"/>
                      </a:lnTo>
                      <a:lnTo>
                        <a:pt x="302862" y="540095"/>
                      </a:lnTo>
                      <a:lnTo>
                        <a:pt x="304536" y="543178"/>
                      </a:lnTo>
                      <a:lnTo>
                        <a:pt x="301453" y="543354"/>
                      </a:lnTo>
                      <a:lnTo>
                        <a:pt x="298810" y="548992"/>
                      </a:lnTo>
                      <a:close/>
                      <a:moveTo>
                        <a:pt x="18059" y="14271"/>
                      </a:moveTo>
                      <a:lnTo>
                        <a:pt x="298105" y="531374"/>
                      </a:lnTo>
                      <a:lnTo>
                        <a:pt x="470150" y="135751"/>
                      </a:lnTo>
                      <a:lnTo>
                        <a:pt x="18059" y="14271"/>
                      </a:lnTo>
                      <a:close/>
                    </a:path>
                  </a:pathLst>
                </a:custGeom>
                <a:grpFill/>
                <a:ln w="8809" cap="flat">
                  <a:noFill/>
                  <a:prstDash val="solid"/>
                  <a:miter/>
                </a:ln>
              </p:spPr>
              <p:txBody>
                <a:bodyPr rtlCol="0" anchor="ctr"/>
                <a:lstStyle/>
                <a:p>
                  <a:endParaRPr lang="en-US" sz="2400"/>
                </a:p>
              </p:txBody>
            </p:sp>
          </p:grpSp>
          <p:grpSp>
            <p:nvGrpSpPr>
              <p:cNvPr id="4795" name="Graphic 4229">
                <a:extLst>
                  <a:ext uri="{FF2B5EF4-FFF2-40B4-BE49-F238E27FC236}">
                    <a16:creationId xmlns:a16="http://schemas.microsoft.com/office/drawing/2014/main" id="{78B44860-C74F-4724-A5FC-669C318DC020}"/>
                  </a:ext>
                </a:extLst>
              </p:cNvPr>
              <p:cNvGrpSpPr/>
              <p:nvPr/>
            </p:nvGrpSpPr>
            <p:grpSpPr>
              <a:xfrm>
                <a:off x="5628140" y="1966202"/>
                <a:ext cx="525471" cy="727996"/>
                <a:chOff x="5628140" y="1966202"/>
                <a:chExt cx="525471" cy="727996"/>
              </a:xfrm>
              <a:grpFill/>
            </p:grpSpPr>
            <p:sp>
              <p:nvSpPr>
                <p:cNvPr id="4796" name="Freeform: Shape 4795">
                  <a:extLst>
                    <a:ext uri="{FF2B5EF4-FFF2-40B4-BE49-F238E27FC236}">
                      <a16:creationId xmlns:a16="http://schemas.microsoft.com/office/drawing/2014/main" id="{BDE39619-9F78-48C1-9E66-C88FAC000AF3}"/>
                    </a:ext>
                  </a:extLst>
                </p:cNvPr>
                <p:cNvSpPr/>
                <p:nvPr/>
              </p:nvSpPr>
              <p:spPr>
                <a:xfrm>
                  <a:off x="5633602" y="1971399"/>
                  <a:ext cx="514724" cy="714606"/>
                </a:xfrm>
                <a:custGeom>
                  <a:avLst/>
                  <a:gdLst>
                    <a:gd name="connsiteX0" fmla="*/ 20878 w 514724"/>
                    <a:gd name="connsiteY0" fmla="*/ 1321 h 714606"/>
                    <a:gd name="connsiteX1" fmla="*/ 2290 w 514724"/>
                    <a:gd name="connsiteY1" fmla="*/ 711875 h 714606"/>
                    <a:gd name="connsiteX2" fmla="*/ 440 w 514724"/>
                    <a:gd name="connsiteY2" fmla="*/ 711083 h 714606"/>
                    <a:gd name="connsiteX3" fmla="*/ 513579 w 514724"/>
                    <a:gd name="connsiteY3" fmla="*/ 204903 h 714606"/>
                    <a:gd name="connsiteX4" fmla="*/ 513755 w 514724"/>
                    <a:gd name="connsiteY4" fmla="*/ 205608 h 714606"/>
                    <a:gd name="connsiteX5" fmla="*/ 20878 w 514724"/>
                    <a:gd name="connsiteY5" fmla="*/ 1321 h 714606"/>
                    <a:gd name="connsiteX6" fmla="*/ 17530 w 514724"/>
                    <a:gd name="connsiteY6" fmla="*/ 0 h 714606"/>
                    <a:gd name="connsiteX7" fmla="*/ 514108 w 514724"/>
                    <a:gd name="connsiteY7" fmla="*/ 204903 h 714606"/>
                    <a:gd name="connsiteX8" fmla="*/ 514724 w 514724"/>
                    <a:gd name="connsiteY8" fmla="*/ 205167 h 714606"/>
                    <a:gd name="connsiteX9" fmla="*/ 514196 w 514724"/>
                    <a:gd name="connsiteY9" fmla="*/ 205696 h 714606"/>
                    <a:gd name="connsiteX10" fmla="*/ 1938 w 514724"/>
                    <a:gd name="connsiteY10" fmla="*/ 712756 h 714606"/>
                    <a:gd name="connsiteX11" fmla="*/ 0 w 514724"/>
                    <a:gd name="connsiteY11" fmla="*/ 714606 h 714606"/>
                    <a:gd name="connsiteX12" fmla="*/ 88 w 514724"/>
                    <a:gd name="connsiteY12" fmla="*/ 711964 h 714606"/>
                    <a:gd name="connsiteX13" fmla="*/ 17530 w 514724"/>
                    <a:gd name="connsiteY13" fmla="*/ 0 h 71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724" h="714606">
                      <a:moveTo>
                        <a:pt x="20878" y="1321"/>
                      </a:moveTo>
                      <a:lnTo>
                        <a:pt x="2290" y="711875"/>
                      </a:lnTo>
                      <a:lnTo>
                        <a:pt x="440" y="711083"/>
                      </a:lnTo>
                      <a:lnTo>
                        <a:pt x="513579" y="204903"/>
                      </a:lnTo>
                      <a:lnTo>
                        <a:pt x="513755" y="205608"/>
                      </a:lnTo>
                      <a:lnTo>
                        <a:pt x="20878" y="1321"/>
                      </a:lnTo>
                      <a:close/>
                      <a:moveTo>
                        <a:pt x="17530" y="0"/>
                      </a:moveTo>
                      <a:lnTo>
                        <a:pt x="514108" y="204903"/>
                      </a:lnTo>
                      <a:lnTo>
                        <a:pt x="514724" y="205167"/>
                      </a:lnTo>
                      <a:lnTo>
                        <a:pt x="514196" y="205696"/>
                      </a:lnTo>
                      <a:lnTo>
                        <a:pt x="1938" y="712756"/>
                      </a:lnTo>
                      <a:lnTo>
                        <a:pt x="0" y="714606"/>
                      </a:lnTo>
                      <a:lnTo>
                        <a:pt x="88" y="711964"/>
                      </a:lnTo>
                      <a:lnTo>
                        <a:pt x="17530" y="0"/>
                      </a:lnTo>
                      <a:close/>
                    </a:path>
                  </a:pathLst>
                </a:custGeom>
                <a:grpFill/>
                <a:ln w="8809" cap="flat">
                  <a:noFill/>
                  <a:prstDash val="solid"/>
                  <a:miter/>
                </a:ln>
              </p:spPr>
              <p:txBody>
                <a:bodyPr rtlCol="0" anchor="ctr"/>
                <a:lstStyle/>
                <a:p>
                  <a:endParaRPr lang="en-US" sz="2400"/>
                </a:p>
              </p:txBody>
            </p:sp>
            <p:sp>
              <p:nvSpPr>
                <p:cNvPr id="4797" name="Freeform: Shape 4796">
                  <a:extLst>
                    <a:ext uri="{FF2B5EF4-FFF2-40B4-BE49-F238E27FC236}">
                      <a16:creationId xmlns:a16="http://schemas.microsoft.com/office/drawing/2014/main" id="{1880288E-9580-4B4B-9917-8C9E594EA03F}"/>
                    </a:ext>
                  </a:extLst>
                </p:cNvPr>
                <p:cNvSpPr/>
                <p:nvPr/>
              </p:nvSpPr>
              <p:spPr>
                <a:xfrm>
                  <a:off x="5628140" y="1966202"/>
                  <a:ext cx="525471" cy="727996"/>
                </a:xfrm>
                <a:custGeom>
                  <a:avLst/>
                  <a:gdLst>
                    <a:gd name="connsiteX0" fmla="*/ 1938 w 525471"/>
                    <a:gd name="connsiteY0" fmla="*/ 727996 h 727996"/>
                    <a:gd name="connsiteX1" fmla="*/ 2202 w 525471"/>
                    <a:gd name="connsiteY1" fmla="*/ 718306 h 727996"/>
                    <a:gd name="connsiteX2" fmla="*/ 0 w 525471"/>
                    <a:gd name="connsiteY2" fmla="*/ 717337 h 727996"/>
                    <a:gd name="connsiteX3" fmla="*/ 2290 w 525471"/>
                    <a:gd name="connsiteY3" fmla="*/ 715047 h 727996"/>
                    <a:gd name="connsiteX4" fmla="*/ 19733 w 525471"/>
                    <a:gd name="connsiteY4" fmla="*/ 0 h 727996"/>
                    <a:gd name="connsiteX5" fmla="*/ 23080 w 525471"/>
                    <a:gd name="connsiteY5" fmla="*/ 1410 h 727996"/>
                    <a:gd name="connsiteX6" fmla="*/ 23080 w 525471"/>
                    <a:gd name="connsiteY6" fmla="*/ 1410 h 727996"/>
                    <a:gd name="connsiteX7" fmla="*/ 29511 w 525471"/>
                    <a:gd name="connsiteY7" fmla="*/ 4052 h 727996"/>
                    <a:gd name="connsiteX8" fmla="*/ 518424 w 525471"/>
                    <a:gd name="connsiteY8" fmla="*/ 205784 h 727996"/>
                    <a:gd name="connsiteX9" fmla="*/ 521155 w 525471"/>
                    <a:gd name="connsiteY9" fmla="*/ 203141 h 727996"/>
                    <a:gd name="connsiteX10" fmla="*/ 521948 w 525471"/>
                    <a:gd name="connsiteY10" fmla="*/ 207194 h 727996"/>
                    <a:gd name="connsiteX11" fmla="*/ 525471 w 525471"/>
                    <a:gd name="connsiteY11" fmla="*/ 208691 h 727996"/>
                    <a:gd name="connsiteX12" fmla="*/ 522829 w 525471"/>
                    <a:gd name="connsiteY12" fmla="*/ 212127 h 727996"/>
                    <a:gd name="connsiteX13" fmla="*/ 523445 w 525471"/>
                    <a:gd name="connsiteY13" fmla="*/ 215562 h 727996"/>
                    <a:gd name="connsiteX14" fmla="*/ 520362 w 525471"/>
                    <a:gd name="connsiteY14" fmla="*/ 214682 h 727996"/>
                    <a:gd name="connsiteX15" fmla="*/ 10923 w 525471"/>
                    <a:gd name="connsiteY15" fmla="*/ 718923 h 727996"/>
                    <a:gd name="connsiteX16" fmla="*/ 10835 w 525471"/>
                    <a:gd name="connsiteY16" fmla="*/ 722094 h 727996"/>
                    <a:gd name="connsiteX17" fmla="*/ 8633 w 525471"/>
                    <a:gd name="connsiteY17" fmla="*/ 721125 h 727996"/>
                    <a:gd name="connsiteX18" fmla="*/ 1938 w 525471"/>
                    <a:gd name="connsiteY18" fmla="*/ 727996 h 727996"/>
                    <a:gd name="connsiteX19" fmla="*/ 29599 w 525471"/>
                    <a:gd name="connsiteY19" fmla="*/ 11540 h 727996"/>
                    <a:gd name="connsiteX20" fmla="*/ 11452 w 525471"/>
                    <a:gd name="connsiteY20" fmla="*/ 706150 h 727996"/>
                    <a:gd name="connsiteX21" fmla="*/ 512610 w 525471"/>
                    <a:gd name="connsiteY21" fmla="*/ 211774 h 727996"/>
                    <a:gd name="connsiteX22" fmla="*/ 29599 w 525471"/>
                    <a:gd name="connsiteY22" fmla="*/ 11540 h 727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25471" h="727996">
                      <a:moveTo>
                        <a:pt x="1938" y="727996"/>
                      </a:moveTo>
                      <a:lnTo>
                        <a:pt x="2202" y="718306"/>
                      </a:lnTo>
                      <a:lnTo>
                        <a:pt x="0" y="717337"/>
                      </a:lnTo>
                      <a:lnTo>
                        <a:pt x="2290" y="715047"/>
                      </a:lnTo>
                      <a:lnTo>
                        <a:pt x="19733" y="0"/>
                      </a:lnTo>
                      <a:lnTo>
                        <a:pt x="23080" y="1410"/>
                      </a:lnTo>
                      <a:lnTo>
                        <a:pt x="23080" y="1410"/>
                      </a:lnTo>
                      <a:lnTo>
                        <a:pt x="29511" y="4052"/>
                      </a:lnTo>
                      <a:lnTo>
                        <a:pt x="518424" y="205784"/>
                      </a:lnTo>
                      <a:lnTo>
                        <a:pt x="521155" y="203141"/>
                      </a:lnTo>
                      <a:lnTo>
                        <a:pt x="521948" y="207194"/>
                      </a:lnTo>
                      <a:lnTo>
                        <a:pt x="525471" y="208691"/>
                      </a:lnTo>
                      <a:lnTo>
                        <a:pt x="522829" y="212127"/>
                      </a:lnTo>
                      <a:lnTo>
                        <a:pt x="523445" y="215562"/>
                      </a:lnTo>
                      <a:lnTo>
                        <a:pt x="520362" y="214682"/>
                      </a:lnTo>
                      <a:lnTo>
                        <a:pt x="10923" y="718923"/>
                      </a:lnTo>
                      <a:lnTo>
                        <a:pt x="10835" y="722094"/>
                      </a:lnTo>
                      <a:lnTo>
                        <a:pt x="8633" y="721125"/>
                      </a:lnTo>
                      <a:lnTo>
                        <a:pt x="1938" y="727996"/>
                      </a:lnTo>
                      <a:close/>
                      <a:moveTo>
                        <a:pt x="29599" y="11540"/>
                      </a:moveTo>
                      <a:lnTo>
                        <a:pt x="11452" y="706150"/>
                      </a:lnTo>
                      <a:lnTo>
                        <a:pt x="512610" y="211774"/>
                      </a:lnTo>
                      <a:lnTo>
                        <a:pt x="29599" y="11540"/>
                      </a:lnTo>
                      <a:close/>
                    </a:path>
                  </a:pathLst>
                </a:custGeom>
                <a:grpFill/>
                <a:ln w="8809" cap="flat">
                  <a:noFill/>
                  <a:prstDash val="solid"/>
                  <a:miter/>
                </a:ln>
              </p:spPr>
              <p:txBody>
                <a:bodyPr rtlCol="0" anchor="ctr"/>
                <a:lstStyle/>
                <a:p>
                  <a:endParaRPr lang="en-US" sz="2400"/>
                </a:p>
              </p:txBody>
            </p:sp>
          </p:grpSp>
          <p:grpSp>
            <p:nvGrpSpPr>
              <p:cNvPr id="4798" name="Graphic 4229">
                <a:extLst>
                  <a:ext uri="{FF2B5EF4-FFF2-40B4-BE49-F238E27FC236}">
                    <a16:creationId xmlns:a16="http://schemas.microsoft.com/office/drawing/2014/main" id="{78B44860-C74F-4724-A5FC-669C318DC020}"/>
                  </a:ext>
                </a:extLst>
              </p:cNvPr>
              <p:cNvGrpSpPr/>
              <p:nvPr/>
            </p:nvGrpSpPr>
            <p:grpSpPr>
              <a:xfrm>
                <a:off x="4942869" y="2239024"/>
                <a:ext cx="699894" cy="557977"/>
                <a:chOff x="4942869" y="2239024"/>
                <a:chExt cx="699894" cy="557977"/>
              </a:xfrm>
              <a:grpFill/>
            </p:grpSpPr>
            <p:sp>
              <p:nvSpPr>
                <p:cNvPr id="4799" name="Freeform: Shape 4798">
                  <a:extLst>
                    <a:ext uri="{FF2B5EF4-FFF2-40B4-BE49-F238E27FC236}">
                      <a16:creationId xmlns:a16="http://schemas.microsoft.com/office/drawing/2014/main" id="{73CDEC2F-51BE-4388-BC18-DBE5DD468AF5}"/>
                    </a:ext>
                  </a:extLst>
                </p:cNvPr>
                <p:cNvSpPr/>
                <p:nvPr/>
              </p:nvSpPr>
              <p:spPr>
                <a:xfrm>
                  <a:off x="4950004" y="2244926"/>
                  <a:ext cx="686945" cy="546437"/>
                </a:xfrm>
                <a:custGeom>
                  <a:avLst/>
                  <a:gdLst>
                    <a:gd name="connsiteX0" fmla="*/ 371046 w 686945"/>
                    <a:gd name="connsiteY0" fmla="*/ 0 h 546437"/>
                    <a:gd name="connsiteX1" fmla="*/ 371398 w 686945"/>
                    <a:gd name="connsiteY1" fmla="*/ 529 h 546437"/>
                    <a:gd name="connsiteX2" fmla="*/ 685800 w 686945"/>
                    <a:gd name="connsiteY2" fmla="*/ 437732 h 546437"/>
                    <a:gd name="connsiteX3" fmla="*/ 686946 w 686945"/>
                    <a:gd name="connsiteY3" fmla="*/ 439317 h 546437"/>
                    <a:gd name="connsiteX4" fmla="*/ 685007 w 686945"/>
                    <a:gd name="connsiteY4" fmla="*/ 439582 h 546437"/>
                    <a:gd name="connsiteX5" fmla="*/ 1322 w 686945"/>
                    <a:gd name="connsiteY5" fmla="*/ 546262 h 546437"/>
                    <a:gd name="connsiteX6" fmla="*/ 0 w 686945"/>
                    <a:gd name="connsiteY6" fmla="*/ 546438 h 546437"/>
                    <a:gd name="connsiteX7" fmla="*/ 793 w 686945"/>
                    <a:gd name="connsiteY7" fmla="*/ 545293 h 546437"/>
                    <a:gd name="connsiteX8" fmla="*/ 370077 w 686945"/>
                    <a:gd name="connsiteY8" fmla="*/ 1410 h 546437"/>
                    <a:gd name="connsiteX9" fmla="*/ 371046 w 686945"/>
                    <a:gd name="connsiteY9" fmla="*/ 0 h 546437"/>
                    <a:gd name="connsiteX10" fmla="*/ 369020 w 686945"/>
                    <a:gd name="connsiteY10" fmla="*/ 2907 h 546437"/>
                    <a:gd name="connsiteX11" fmla="*/ 1762 w 686945"/>
                    <a:gd name="connsiteY11" fmla="*/ 545909 h 546437"/>
                    <a:gd name="connsiteX12" fmla="*/ 1145 w 686945"/>
                    <a:gd name="connsiteY12" fmla="*/ 545028 h 546437"/>
                    <a:gd name="connsiteX13" fmla="*/ 684655 w 686945"/>
                    <a:gd name="connsiteY13" fmla="*/ 437115 h 546437"/>
                    <a:gd name="connsiteX14" fmla="*/ 683862 w 686945"/>
                    <a:gd name="connsiteY14" fmla="*/ 438965 h 546437"/>
                    <a:gd name="connsiteX15" fmla="*/ 369020 w 686945"/>
                    <a:gd name="connsiteY15" fmla="*/ 2907 h 54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6945" h="546437">
                      <a:moveTo>
                        <a:pt x="371046" y="0"/>
                      </a:moveTo>
                      <a:lnTo>
                        <a:pt x="371398" y="529"/>
                      </a:lnTo>
                      <a:lnTo>
                        <a:pt x="685800" y="437732"/>
                      </a:lnTo>
                      <a:lnTo>
                        <a:pt x="686946" y="439317"/>
                      </a:lnTo>
                      <a:lnTo>
                        <a:pt x="685007" y="439582"/>
                      </a:lnTo>
                      <a:lnTo>
                        <a:pt x="1322" y="546262"/>
                      </a:lnTo>
                      <a:lnTo>
                        <a:pt x="0" y="546438"/>
                      </a:lnTo>
                      <a:lnTo>
                        <a:pt x="793" y="545293"/>
                      </a:lnTo>
                      <a:lnTo>
                        <a:pt x="370077" y="1410"/>
                      </a:lnTo>
                      <a:lnTo>
                        <a:pt x="371046" y="0"/>
                      </a:lnTo>
                      <a:close/>
                      <a:moveTo>
                        <a:pt x="369020" y="2907"/>
                      </a:moveTo>
                      <a:lnTo>
                        <a:pt x="1762" y="545909"/>
                      </a:lnTo>
                      <a:lnTo>
                        <a:pt x="1145" y="545028"/>
                      </a:lnTo>
                      <a:lnTo>
                        <a:pt x="684655" y="437115"/>
                      </a:lnTo>
                      <a:lnTo>
                        <a:pt x="683862" y="438965"/>
                      </a:lnTo>
                      <a:lnTo>
                        <a:pt x="369020" y="2907"/>
                      </a:lnTo>
                      <a:close/>
                    </a:path>
                  </a:pathLst>
                </a:custGeom>
                <a:grpFill/>
                <a:ln w="8809" cap="flat">
                  <a:noFill/>
                  <a:prstDash val="solid"/>
                  <a:miter/>
                </a:ln>
              </p:spPr>
              <p:txBody>
                <a:bodyPr rtlCol="0" anchor="ctr"/>
                <a:lstStyle/>
                <a:p>
                  <a:endParaRPr lang="en-US" sz="2400"/>
                </a:p>
              </p:txBody>
            </p:sp>
            <p:sp>
              <p:nvSpPr>
                <p:cNvPr id="4800" name="Freeform: Shape 4799">
                  <a:extLst>
                    <a:ext uri="{FF2B5EF4-FFF2-40B4-BE49-F238E27FC236}">
                      <a16:creationId xmlns:a16="http://schemas.microsoft.com/office/drawing/2014/main" id="{441D8D9E-FA0E-440C-997E-035BF0557B9B}"/>
                    </a:ext>
                  </a:extLst>
                </p:cNvPr>
                <p:cNvSpPr/>
                <p:nvPr/>
              </p:nvSpPr>
              <p:spPr>
                <a:xfrm>
                  <a:off x="4942869" y="2239024"/>
                  <a:ext cx="699894" cy="557977"/>
                </a:xfrm>
                <a:custGeom>
                  <a:avLst/>
                  <a:gdLst>
                    <a:gd name="connsiteX0" fmla="*/ 8809 w 699894"/>
                    <a:gd name="connsiteY0" fmla="*/ 557978 h 557977"/>
                    <a:gd name="connsiteX1" fmla="*/ 7312 w 699894"/>
                    <a:gd name="connsiteY1" fmla="*/ 555688 h 557977"/>
                    <a:gd name="connsiteX2" fmla="*/ 0 w 699894"/>
                    <a:gd name="connsiteY2" fmla="*/ 556833 h 557977"/>
                    <a:gd name="connsiteX3" fmla="*/ 4141 w 699894"/>
                    <a:gd name="connsiteY3" fmla="*/ 550754 h 557977"/>
                    <a:gd name="connsiteX4" fmla="*/ 2643 w 699894"/>
                    <a:gd name="connsiteY4" fmla="*/ 548464 h 557977"/>
                    <a:gd name="connsiteX5" fmla="*/ 5991 w 699894"/>
                    <a:gd name="connsiteY5" fmla="*/ 547935 h 557977"/>
                    <a:gd name="connsiteX6" fmla="*/ 375979 w 699894"/>
                    <a:gd name="connsiteY6" fmla="*/ 2995 h 557977"/>
                    <a:gd name="connsiteX7" fmla="*/ 375979 w 699894"/>
                    <a:gd name="connsiteY7" fmla="*/ 2995 h 557977"/>
                    <a:gd name="connsiteX8" fmla="*/ 378005 w 699894"/>
                    <a:gd name="connsiteY8" fmla="*/ 0 h 557977"/>
                    <a:gd name="connsiteX9" fmla="*/ 693905 w 699894"/>
                    <a:gd name="connsiteY9" fmla="*/ 439317 h 557977"/>
                    <a:gd name="connsiteX10" fmla="*/ 697076 w 699894"/>
                    <a:gd name="connsiteY10" fmla="*/ 438789 h 557977"/>
                    <a:gd name="connsiteX11" fmla="*/ 695755 w 699894"/>
                    <a:gd name="connsiteY11" fmla="*/ 441872 h 557977"/>
                    <a:gd name="connsiteX12" fmla="*/ 699895 w 699894"/>
                    <a:gd name="connsiteY12" fmla="*/ 447598 h 557977"/>
                    <a:gd name="connsiteX13" fmla="*/ 692936 w 699894"/>
                    <a:gd name="connsiteY13" fmla="*/ 448655 h 557977"/>
                    <a:gd name="connsiteX14" fmla="*/ 691614 w 699894"/>
                    <a:gd name="connsiteY14" fmla="*/ 451738 h 557977"/>
                    <a:gd name="connsiteX15" fmla="*/ 689765 w 699894"/>
                    <a:gd name="connsiteY15" fmla="*/ 449096 h 557977"/>
                    <a:gd name="connsiteX16" fmla="*/ 10571 w 699894"/>
                    <a:gd name="connsiteY16" fmla="*/ 555071 h 557977"/>
                    <a:gd name="connsiteX17" fmla="*/ 8809 w 699894"/>
                    <a:gd name="connsiteY17" fmla="*/ 557978 h 557977"/>
                    <a:gd name="connsiteX18" fmla="*/ 376243 w 699894"/>
                    <a:gd name="connsiteY18" fmla="*/ 14711 h 557977"/>
                    <a:gd name="connsiteX19" fmla="*/ 16738 w 699894"/>
                    <a:gd name="connsiteY19" fmla="*/ 546174 h 557977"/>
                    <a:gd name="connsiteX20" fmla="*/ 683862 w 699894"/>
                    <a:gd name="connsiteY20" fmla="*/ 440903 h 557977"/>
                    <a:gd name="connsiteX21" fmla="*/ 376243 w 699894"/>
                    <a:gd name="connsiteY21" fmla="*/ 14711 h 55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9894" h="557977">
                      <a:moveTo>
                        <a:pt x="8809" y="557978"/>
                      </a:moveTo>
                      <a:lnTo>
                        <a:pt x="7312" y="555688"/>
                      </a:lnTo>
                      <a:lnTo>
                        <a:pt x="0" y="556833"/>
                      </a:lnTo>
                      <a:lnTo>
                        <a:pt x="4141" y="550754"/>
                      </a:lnTo>
                      <a:lnTo>
                        <a:pt x="2643" y="548464"/>
                      </a:lnTo>
                      <a:lnTo>
                        <a:pt x="5991" y="547935"/>
                      </a:lnTo>
                      <a:lnTo>
                        <a:pt x="375979" y="2995"/>
                      </a:lnTo>
                      <a:lnTo>
                        <a:pt x="375979" y="2995"/>
                      </a:lnTo>
                      <a:lnTo>
                        <a:pt x="378005" y="0"/>
                      </a:lnTo>
                      <a:lnTo>
                        <a:pt x="693905" y="439317"/>
                      </a:lnTo>
                      <a:lnTo>
                        <a:pt x="697076" y="438789"/>
                      </a:lnTo>
                      <a:lnTo>
                        <a:pt x="695755" y="441872"/>
                      </a:lnTo>
                      <a:lnTo>
                        <a:pt x="699895" y="447598"/>
                      </a:lnTo>
                      <a:lnTo>
                        <a:pt x="692936" y="448655"/>
                      </a:lnTo>
                      <a:lnTo>
                        <a:pt x="691614" y="451738"/>
                      </a:lnTo>
                      <a:lnTo>
                        <a:pt x="689765" y="449096"/>
                      </a:lnTo>
                      <a:lnTo>
                        <a:pt x="10571" y="555071"/>
                      </a:lnTo>
                      <a:lnTo>
                        <a:pt x="8809" y="557978"/>
                      </a:lnTo>
                      <a:close/>
                      <a:moveTo>
                        <a:pt x="376243" y="14711"/>
                      </a:moveTo>
                      <a:lnTo>
                        <a:pt x="16738" y="546174"/>
                      </a:lnTo>
                      <a:lnTo>
                        <a:pt x="683862" y="440903"/>
                      </a:lnTo>
                      <a:lnTo>
                        <a:pt x="376243" y="14711"/>
                      </a:lnTo>
                      <a:close/>
                    </a:path>
                  </a:pathLst>
                </a:custGeom>
                <a:grpFill/>
                <a:ln w="8809" cap="flat">
                  <a:noFill/>
                  <a:prstDash val="solid"/>
                  <a:miter/>
                </a:ln>
              </p:spPr>
              <p:txBody>
                <a:bodyPr rtlCol="0" anchor="ctr"/>
                <a:lstStyle/>
                <a:p>
                  <a:endParaRPr lang="en-US" sz="2400"/>
                </a:p>
              </p:txBody>
            </p:sp>
          </p:grpSp>
          <p:grpSp>
            <p:nvGrpSpPr>
              <p:cNvPr id="4801" name="Graphic 4229">
                <a:extLst>
                  <a:ext uri="{FF2B5EF4-FFF2-40B4-BE49-F238E27FC236}">
                    <a16:creationId xmlns:a16="http://schemas.microsoft.com/office/drawing/2014/main" id="{78B44860-C74F-4724-A5FC-669C318DC020}"/>
                  </a:ext>
                </a:extLst>
              </p:cNvPr>
              <p:cNvGrpSpPr/>
              <p:nvPr/>
            </p:nvGrpSpPr>
            <p:grpSpPr>
              <a:xfrm>
                <a:off x="4920670" y="2261400"/>
                <a:ext cx="244720" cy="547759"/>
                <a:chOff x="4920670" y="2261400"/>
                <a:chExt cx="244720" cy="547759"/>
              </a:xfrm>
              <a:grpFill/>
            </p:grpSpPr>
            <p:sp>
              <p:nvSpPr>
                <p:cNvPr id="4802" name="Freeform: Shape 4801">
                  <a:extLst>
                    <a:ext uri="{FF2B5EF4-FFF2-40B4-BE49-F238E27FC236}">
                      <a16:creationId xmlns:a16="http://schemas.microsoft.com/office/drawing/2014/main" id="{3BD23653-C5B0-4A21-B224-C105020DC8AA}"/>
                    </a:ext>
                  </a:extLst>
                </p:cNvPr>
                <p:cNvSpPr/>
                <p:nvPr/>
              </p:nvSpPr>
              <p:spPr>
                <a:xfrm>
                  <a:off x="4924193" y="2267302"/>
                  <a:ext cx="236000" cy="526264"/>
                </a:xfrm>
                <a:custGeom>
                  <a:avLst/>
                  <a:gdLst>
                    <a:gd name="connsiteX0" fmla="*/ 0 w 236000"/>
                    <a:gd name="connsiteY0" fmla="*/ 17883 h 526264"/>
                    <a:gd name="connsiteX1" fmla="*/ 233798 w 236000"/>
                    <a:gd name="connsiteY1" fmla="*/ 176 h 526264"/>
                    <a:gd name="connsiteX2" fmla="*/ 236000 w 236000"/>
                    <a:gd name="connsiteY2" fmla="*/ 0 h 526264"/>
                    <a:gd name="connsiteX3" fmla="*/ 235207 w 236000"/>
                    <a:gd name="connsiteY3" fmla="*/ 2026 h 526264"/>
                    <a:gd name="connsiteX4" fmla="*/ 27661 w 236000"/>
                    <a:gd name="connsiteY4" fmla="*/ 523445 h 526264"/>
                    <a:gd name="connsiteX5" fmla="*/ 26516 w 236000"/>
                    <a:gd name="connsiteY5" fmla="*/ 526265 h 526264"/>
                    <a:gd name="connsiteX6" fmla="*/ 26340 w 236000"/>
                    <a:gd name="connsiteY6" fmla="*/ 523269 h 526264"/>
                    <a:gd name="connsiteX7" fmla="*/ 0 w 236000"/>
                    <a:gd name="connsiteY7" fmla="*/ 19557 h 526264"/>
                    <a:gd name="connsiteX8" fmla="*/ 0 w 236000"/>
                    <a:gd name="connsiteY8" fmla="*/ 17883 h 526264"/>
                    <a:gd name="connsiteX9" fmla="*/ 176 w 236000"/>
                    <a:gd name="connsiteY9" fmla="*/ 21230 h 526264"/>
                    <a:gd name="connsiteX10" fmla="*/ 27749 w 236000"/>
                    <a:gd name="connsiteY10" fmla="*/ 523181 h 526264"/>
                    <a:gd name="connsiteX11" fmla="*/ 26516 w 236000"/>
                    <a:gd name="connsiteY11" fmla="*/ 523005 h 526264"/>
                    <a:gd name="connsiteX12" fmla="*/ 232741 w 236000"/>
                    <a:gd name="connsiteY12" fmla="*/ 1057 h 526264"/>
                    <a:gd name="connsiteX13" fmla="*/ 234150 w 236000"/>
                    <a:gd name="connsiteY13" fmla="*/ 2907 h 526264"/>
                    <a:gd name="connsiteX14" fmla="*/ 176 w 236000"/>
                    <a:gd name="connsiteY14" fmla="*/ 21230 h 526264"/>
                    <a:gd name="connsiteX15" fmla="*/ 176 w 236000"/>
                    <a:gd name="connsiteY15" fmla="*/ 21230 h 52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00" h="526264">
                      <a:moveTo>
                        <a:pt x="0" y="17883"/>
                      </a:moveTo>
                      <a:lnTo>
                        <a:pt x="233798" y="176"/>
                      </a:lnTo>
                      <a:lnTo>
                        <a:pt x="236000" y="0"/>
                      </a:lnTo>
                      <a:lnTo>
                        <a:pt x="235207" y="2026"/>
                      </a:lnTo>
                      <a:lnTo>
                        <a:pt x="27661" y="523445"/>
                      </a:lnTo>
                      <a:lnTo>
                        <a:pt x="26516" y="526265"/>
                      </a:lnTo>
                      <a:lnTo>
                        <a:pt x="26340" y="523269"/>
                      </a:lnTo>
                      <a:lnTo>
                        <a:pt x="0" y="19557"/>
                      </a:lnTo>
                      <a:lnTo>
                        <a:pt x="0" y="17883"/>
                      </a:lnTo>
                      <a:close/>
                      <a:moveTo>
                        <a:pt x="176" y="21230"/>
                      </a:moveTo>
                      <a:lnTo>
                        <a:pt x="27749" y="523181"/>
                      </a:lnTo>
                      <a:lnTo>
                        <a:pt x="26516" y="523005"/>
                      </a:lnTo>
                      <a:lnTo>
                        <a:pt x="232741" y="1057"/>
                      </a:lnTo>
                      <a:lnTo>
                        <a:pt x="234150" y="2907"/>
                      </a:lnTo>
                      <a:lnTo>
                        <a:pt x="176" y="21230"/>
                      </a:lnTo>
                      <a:lnTo>
                        <a:pt x="176" y="21230"/>
                      </a:lnTo>
                      <a:close/>
                    </a:path>
                  </a:pathLst>
                </a:custGeom>
                <a:grpFill/>
                <a:ln w="8809" cap="flat">
                  <a:noFill/>
                  <a:prstDash val="solid"/>
                  <a:miter/>
                </a:ln>
              </p:spPr>
              <p:txBody>
                <a:bodyPr rtlCol="0" anchor="ctr"/>
                <a:lstStyle/>
                <a:p>
                  <a:endParaRPr lang="en-US" sz="2400"/>
                </a:p>
              </p:txBody>
            </p:sp>
            <p:sp>
              <p:nvSpPr>
                <p:cNvPr id="4803" name="Freeform: Shape 4802">
                  <a:extLst>
                    <a:ext uri="{FF2B5EF4-FFF2-40B4-BE49-F238E27FC236}">
                      <a16:creationId xmlns:a16="http://schemas.microsoft.com/office/drawing/2014/main" id="{0C884202-A3DC-4963-8A4C-1496A2C34BEE}"/>
                    </a:ext>
                  </a:extLst>
                </p:cNvPr>
                <p:cNvSpPr/>
                <p:nvPr/>
              </p:nvSpPr>
              <p:spPr>
                <a:xfrm>
                  <a:off x="4920670" y="2261400"/>
                  <a:ext cx="244720" cy="547759"/>
                </a:xfrm>
                <a:custGeom>
                  <a:avLst/>
                  <a:gdLst>
                    <a:gd name="connsiteX0" fmla="*/ 27485 w 244720"/>
                    <a:gd name="connsiteY0" fmla="*/ 547759 h 547759"/>
                    <a:gd name="connsiteX1" fmla="*/ 26692 w 244720"/>
                    <a:gd name="connsiteY1" fmla="*/ 531726 h 547759"/>
                    <a:gd name="connsiteX2" fmla="*/ 25283 w 244720"/>
                    <a:gd name="connsiteY2" fmla="*/ 531462 h 547759"/>
                    <a:gd name="connsiteX3" fmla="*/ 26516 w 244720"/>
                    <a:gd name="connsiteY3" fmla="*/ 528379 h 547759"/>
                    <a:gd name="connsiteX4" fmla="*/ 176 w 244720"/>
                    <a:gd name="connsiteY4" fmla="*/ 24225 h 547759"/>
                    <a:gd name="connsiteX5" fmla="*/ 176 w 244720"/>
                    <a:gd name="connsiteY5" fmla="*/ 24225 h 547759"/>
                    <a:gd name="connsiteX6" fmla="*/ 0 w 244720"/>
                    <a:gd name="connsiteY6" fmla="*/ 20614 h 547759"/>
                    <a:gd name="connsiteX7" fmla="*/ 234149 w 244720"/>
                    <a:gd name="connsiteY7" fmla="*/ 2907 h 547759"/>
                    <a:gd name="connsiteX8" fmla="*/ 235295 w 244720"/>
                    <a:gd name="connsiteY8" fmla="*/ 0 h 547759"/>
                    <a:gd name="connsiteX9" fmla="*/ 237233 w 244720"/>
                    <a:gd name="connsiteY9" fmla="*/ 2731 h 547759"/>
                    <a:gd name="connsiteX10" fmla="*/ 244721 w 244720"/>
                    <a:gd name="connsiteY10" fmla="*/ 2202 h 547759"/>
                    <a:gd name="connsiteX11" fmla="*/ 241990 w 244720"/>
                    <a:gd name="connsiteY11" fmla="*/ 9162 h 547759"/>
                    <a:gd name="connsiteX12" fmla="*/ 243928 w 244720"/>
                    <a:gd name="connsiteY12" fmla="*/ 11804 h 547759"/>
                    <a:gd name="connsiteX13" fmla="*/ 240845 w 244720"/>
                    <a:gd name="connsiteY13" fmla="*/ 12069 h 547759"/>
                    <a:gd name="connsiteX14" fmla="*/ 34708 w 244720"/>
                    <a:gd name="connsiteY14" fmla="*/ 529876 h 547759"/>
                    <a:gd name="connsiteX15" fmla="*/ 34884 w 244720"/>
                    <a:gd name="connsiteY15" fmla="*/ 533136 h 547759"/>
                    <a:gd name="connsiteX16" fmla="*/ 33475 w 244720"/>
                    <a:gd name="connsiteY16" fmla="*/ 532872 h 547759"/>
                    <a:gd name="connsiteX17" fmla="*/ 27485 w 244720"/>
                    <a:gd name="connsiteY17" fmla="*/ 547759 h 547759"/>
                    <a:gd name="connsiteX18" fmla="*/ 7224 w 244720"/>
                    <a:gd name="connsiteY18" fmla="*/ 30216 h 547759"/>
                    <a:gd name="connsiteX19" fmla="*/ 33563 w 244720"/>
                    <a:gd name="connsiteY19" fmla="*/ 510584 h 547759"/>
                    <a:gd name="connsiteX20" fmla="*/ 230186 w 244720"/>
                    <a:gd name="connsiteY20" fmla="*/ 12773 h 547759"/>
                    <a:gd name="connsiteX21" fmla="*/ 7224 w 244720"/>
                    <a:gd name="connsiteY21" fmla="*/ 30216 h 54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720" h="547759">
                      <a:moveTo>
                        <a:pt x="27485" y="547759"/>
                      </a:moveTo>
                      <a:lnTo>
                        <a:pt x="26692" y="531726"/>
                      </a:lnTo>
                      <a:lnTo>
                        <a:pt x="25283" y="531462"/>
                      </a:lnTo>
                      <a:lnTo>
                        <a:pt x="26516" y="528379"/>
                      </a:lnTo>
                      <a:lnTo>
                        <a:pt x="176" y="24225"/>
                      </a:lnTo>
                      <a:lnTo>
                        <a:pt x="176" y="24225"/>
                      </a:lnTo>
                      <a:lnTo>
                        <a:pt x="0" y="20614"/>
                      </a:lnTo>
                      <a:lnTo>
                        <a:pt x="234149" y="2907"/>
                      </a:lnTo>
                      <a:lnTo>
                        <a:pt x="235295" y="0"/>
                      </a:lnTo>
                      <a:lnTo>
                        <a:pt x="237233" y="2731"/>
                      </a:lnTo>
                      <a:lnTo>
                        <a:pt x="244721" y="2202"/>
                      </a:lnTo>
                      <a:lnTo>
                        <a:pt x="241990" y="9162"/>
                      </a:lnTo>
                      <a:lnTo>
                        <a:pt x="243928" y="11804"/>
                      </a:lnTo>
                      <a:lnTo>
                        <a:pt x="240845" y="12069"/>
                      </a:lnTo>
                      <a:lnTo>
                        <a:pt x="34708" y="529876"/>
                      </a:lnTo>
                      <a:lnTo>
                        <a:pt x="34884" y="533136"/>
                      </a:lnTo>
                      <a:lnTo>
                        <a:pt x="33475" y="532872"/>
                      </a:lnTo>
                      <a:lnTo>
                        <a:pt x="27485" y="547759"/>
                      </a:lnTo>
                      <a:close/>
                      <a:moveTo>
                        <a:pt x="7224" y="30216"/>
                      </a:moveTo>
                      <a:lnTo>
                        <a:pt x="33563" y="510584"/>
                      </a:lnTo>
                      <a:lnTo>
                        <a:pt x="230186" y="12773"/>
                      </a:lnTo>
                      <a:lnTo>
                        <a:pt x="7224" y="30216"/>
                      </a:lnTo>
                      <a:close/>
                    </a:path>
                  </a:pathLst>
                </a:custGeom>
                <a:grpFill/>
                <a:ln w="8809" cap="flat">
                  <a:noFill/>
                  <a:prstDash val="solid"/>
                  <a:miter/>
                </a:ln>
              </p:spPr>
              <p:txBody>
                <a:bodyPr rtlCol="0" anchor="ctr"/>
                <a:lstStyle/>
                <a:p>
                  <a:endParaRPr lang="en-US" sz="2400"/>
                </a:p>
              </p:txBody>
            </p:sp>
          </p:grpSp>
          <p:grpSp>
            <p:nvGrpSpPr>
              <p:cNvPr id="4804" name="Graphic 4229">
                <a:extLst>
                  <a:ext uri="{FF2B5EF4-FFF2-40B4-BE49-F238E27FC236}">
                    <a16:creationId xmlns:a16="http://schemas.microsoft.com/office/drawing/2014/main" id="{78B44860-C74F-4724-A5FC-669C318DC020}"/>
                  </a:ext>
                </a:extLst>
              </p:cNvPr>
              <p:cNvGrpSpPr/>
              <p:nvPr/>
            </p:nvGrpSpPr>
            <p:grpSpPr>
              <a:xfrm>
                <a:off x="5460677" y="2677284"/>
                <a:ext cx="567051" cy="308852"/>
                <a:chOff x="5460677" y="2677284"/>
                <a:chExt cx="567051" cy="308852"/>
              </a:xfrm>
              <a:grpFill/>
            </p:grpSpPr>
            <p:sp>
              <p:nvSpPr>
                <p:cNvPr id="4805" name="Freeform: Shape 4804">
                  <a:extLst>
                    <a:ext uri="{FF2B5EF4-FFF2-40B4-BE49-F238E27FC236}">
                      <a16:creationId xmlns:a16="http://schemas.microsoft.com/office/drawing/2014/main" id="{914D00A5-0082-4416-A9CB-87C7520C7F5B}"/>
                    </a:ext>
                  </a:extLst>
                </p:cNvPr>
                <p:cNvSpPr/>
                <p:nvPr/>
              </p:nvSpPr>
              <p:spPr>
                <a:xfrm>
                  <a:off x="5467107" y="2681777"/>
                  <a:ext cx="550489" cy="298633"/>
                </a:xfrm>
                <a:custGeom>
                  <a:avLst/>
                  <a:gdLst>
                    <a:gd name="connsiteX0" fmla="*/ 545028 w 550489"/>
                    <a:gd name="connsiteY0" fmla="*/ 203670 h 298633"/>
                    <a:gd name="connsiteX1" fmla="*/ 167200 w 550489"/>
                    <a:gd name="connsiteY1" fmla="*/ 2467 h 298633"/>
                    <a:gd name="connsiteX2" fmla="*/ 168697 w 550489"/>
                    <a:gd name="connsiteY2" fmla="*/ 2026 h 298633"/>
                    <a:gd name="connsiteX3" fmla="*/ 1938 w 550489"/>
                    <a:gd name="connsiteY3" fmla="*/ 298017 h 298633"/>
                    <a:gd name="connsiteX4" fmla="*/ 1233 w 550489"/>
                    <a:gd name="connsiteY4" fmla="*/ 296960 h 298633"/>
                    <a:gd name="connsiteX5" fmla="*/ 545028 w 550489"/>
                    <a:gd name="connsiteY5" fmla="*/ 203670 h 298633"/>
                    <a:gd name="connsiteX6" fmla="*/ 550490 w 550489"/>
                    <a:gd name="connsiteY6" fmla="*/ 202789 h 298633"/>
                    <a:gd name="connsiteX7" fmla="*/ 1498 w 550489"/>
                    <a:gd name="connsiteY7" fmla="*/ 298369 h 298633"/>
                    <a:gd name="connsiteX8" fmla="*/ 0 w 550489"/>
                    <a:gd name="connsiteY8" fmla="*/ 298634 h 298633"/>
                    <a:gd name="connsiteX9" fmla="*/ 705 w 550489"/>
                    <a:gd name="connsiteY9" fmla="*/ 297312 h 298633"/>
                    <a:gd name="connsiteX10" fmla="*/ 166759 w 550489"/>
                    <a:gd name="connsiteY10" fmla="*/ 969 h 298633"/>
                    <a:gd name="connsiteX11" fmla="*/ 167288 w 550489"/>
                    <a:gd name="connsiteY11" fmla="*/ 0 h 298633"/>
                    <a:gd name="connsiteX12" fmla="*/ 168257 w 550489"/>
                    <a:gd name="connsiteY12" fmla="*/ 529 h 298633"/>
                    <a:gd name="connsiteX13" fmla="*/ 550490 w 550489"/>
                    <a:gd name="connsiteY13" fmla="*/ 202789 h 29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0489" h="298633">
                      <a:moveTo>
                        <a:pt x="545028" y="203670"/>
                      </a:moveTo>
                      <a:lnTo>
                        <a:pt x="167200" y="2467"/>
                      </a:lnTo>
                      <a:lnTo>
                        <a:pt x="168697" y="2026"/>
                      </a:lnTo>
                      <a:lnTo>
                        <a:pt x="1938" y="298017"/>
                      </a:lnTo>
                      <a:lnTo>
                        <a:pt x="1233" y="296960"/>
                      </a:lnTo>
                      <a:lnTo>
                        <a:pt x="545028" y="203670"/>
                      </a:lnTo>
                      <a:close/>
                      <a:moveTo>
                        <a:pt x="550490" y="202789"/>
                      </a:moveTo>
                      <a:lnTo>
                        <a:pt x="1498" y="298369"/>
                      </a:lnTo>
                      <a:lnTo>
                        <a:pt x="0" y="298634"/>
                      </a:lnTo>
                      <a:lnTo>
                        <a:pt x="705" y="297312"/>
                      </a:lnTo>
                      <a:lnTo>
                        <a:pt x="166759" y="969"/>
                      </a:lnTo>
                      <a:lnTo>
                        <a:pt x="167288" y="0"/>
                      </a:lnTo>
                      <a:lnTo>
                        <a:pt x="168257" y="529"/>
                      </a:lnTo>
                      <a:lnTo>
                        <a:pt x="550490" y="202789"/>
                      </a:lnTo>
                      <a:close/>
                    </a:path>
                  </a:pathLst>
                </a:custGeom>
                <a:grpFill/>
                <a:ln w="8809" cap="flat">
                  <a:noFill/>
                  <a:prstDash val="solid"/>
                  <a:miter/>
                </a:ln>
              </p:spPr>
              <p:txBody>
                <a:bodyPr rtlCol="0" anchor="ctr"/>
                <a:lstStyle/>
                <a:p>
                  <a:endParaRPr lang="en-US" sz="2400"/>
                </a:p>
              </p:txBody>
            </p:sp>
            <p:sp>
              <p:nvSpPr>
                <p:cNvPr id="4806" name="Freeform: Shape 4805">
                  <a:extLst>
                    <a:ext uri="{FF2B5EF4-FFF2-40B4-BE49-F238E27FC236}">
                      <a16:creationId xmlns:a16="http://schemas.microsoft.com/office/drawing/2014/main" id="{565AAF8B-2C85-4686-A0F2-09E41CA35CE6}"/>
                    </a:ext>
                  </a:extLst>
                </p:cNvPr>
                <p:cNvSpPr/>
                <p:nvPr/>
              </p:nvSpPr>
              <p:spPr>
                <a:xfrm>
                  <a:off x="5460677" y="2677284"/>
                  <a:ext cx="567051" cy="308852"/>
                </a:xfrm>
                <a:custGeom>
                  <a:avLst/>
                  <a:gdLst>
                    <a:gd name="connsiteX0" fmla="*/ 8633 w 567051"/>
                    <a:gd name="connsiteY0" fmla="*/ 308852 h 308852"/>
                    <a:gd name="connsiteX1" fmla="*/ 6959 w 567051"/>
                    <a:gd name="connsiteY1" fmla="*/ 306474 h 308852"/>
                    <a:gd name="connsiteX2" fmla="*/ 0 w 567051"/>
                    <a:gd name="connsiteY2" fmla="*/ 307707 h 308852"/>
                    <a:gd name="connsiteX3" fmla="*/ 3436 w 567051"/>
                    <a:gd name="connsiteY3" fmla="*/ 301540 h 308852"/>
                    <a:gd name="connsiteX4" fmla="*/ 1762 w 567051"/>
                    <a:gd name="connsiteY4" fmla="*/ 299162 h 308852"/>
                    <a:gd name="connsiteX5" fmla="*/ 5110 w 567051"/>
                    <a:gd name="connsiteY5" fmla="*/ 298545 h 308852"/>
                    <a:gd name="connsiteX6" fmla="*/ 167904 w 567051"/>
                    <a:gd name="connsiteY6" fmla="*/ 7928 h 308852"/>
                    <a:gd name="connsiteX7" fmla="*/ 164645 w 567051"/>
                    <a:gd name="connsiteY7" fmla="*/ 6166 h 308852"/>
                    <a:gd name="connsiteX8" fmla="*/ 169666 w 567051"/>
                    <a:gd name="connsiteY8" fmla="*/ 4669 h 308852"/>
                    <a:gd name="connsiteX9" fmla="*/ 172309 w 567051"/>
                    <a:gd name="connsiteY9" fmla="*/ 0 h 308852"/>
                    <a:gd name="connsiteX10" fmla="*/ 177066 w 567051"/>
                    <a:gd name="connsiteY10" fmla="*/ 2467 h 308852"/>
                    <a:gd name="connsiteX11" fmla="*/ 182087 w 567051"/>
                    <a:gd name="connsiteY11" fmla="*/ 969 h 308852"/>
                    <a:gd name="connsiteX12" fmla="*/ 180237 w 567051"/>
                    <a:gd name="connsiteY12" fmla="*/ 4140 h 308852"/>
                    <a:gd name="connsiteX13" fmla="*/ 567051 w 567051"/>
                    <a:gd name="connsiteY13" fmla="*/ 208867 h 308852"/>
                    <a:gd name="connsiteX14" fmla="*/ 561590 w 567051"/>
                    <a:gd name="connsiteY14" fmla="*/ 209836 h 308852"/>
                    <a:gd name="connsiteX15" fmla="*/ 561590 w 567051"/>
                    <a:gd name="connsiteY15" fmla="*/ 209836 h 308852"/>
                    <a:gd name="connsiteX16" fmla="*/ 555688 w 567051"/>
                    <a:gd name="connsiteY16" fmla="*/ 210893 h 308852"/>
                    <a:gd name="connsiteX17" fmla="*/ 10218 w 567051"/>
                    <a:gd name="connsiteY17" fmla="*/ 305857 h 308852"/>
                    <a:gd name="connsiteX18" fmla="*/ 8633 w 567051"/>
                    <a:gd name="connsiteY18" fmla="*/ 308852 h 308852"/>
                    <a:gd name="connsiteX19" fmla="*/ 175920 w 567051"/>
                    <a:gd name="connsiteY19" fmla="*/ 12069 h 308852"/>
                    <a:gd name="connsiteX20" fmla="*/ 15504 w 567051"/>
                    <a:gd name="connsiteY20" fmla="*/ 296695 h 308852"/>
                    <a:gd name="connsiteX21" fmla="*/ 541152 w 567051"/>
                    <a:gd name="connsiteY21" fmla="*/ 206577 h 308852"/>
                    <a:gd name="connsiteX22" fmla="*/ 175920 w 567051"/>
                    <a:gd name="connsiteY22" fmla="*/ 12069 h 30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7051" h="308852">
                      <a:moveTo>
                        <a:pt x="8633" y="308852"/>
                      </a:moveTo>
                      <a:lnTo>
                        <a:pt x="6959" y="306474"/>
                      </a:lnTo>
                      <a:lnTo>
                        <a:pt x="0" y="307707"/>
                      </a:lnTo>
                      <a:lnTo>
                        <a:pt x="3436" y="301540"/>
                      </a:lnTo>
                      <a:lnTo>
                        <a:pt x="1762" y="299162"/>
                      </a:lnTo>
                      <a:lnTo>
                        <a:pt x="5110" y="298545"/>
                      </a:lnTo>
                      <a:lnTo>
                        <a:pt x="167904" y="7928"/>
                      </a:lnTo>
                      <a:lnTo>
                        <a:pt x="164645" y="6166"/>
                      </a:lnTo>
                      <a:lnTo>
                        <a:pt x="169666" y="4669"/>
                      </a:lnTo>
                      <a:lnTo>
                        <a:pt x="172309" y="0"/>
                      </a:lnTo>
                      <a:lnTo>
                        <a:pt x="177066" y="2467"/>
                      </a:lnTo>
                      <a:lnTo>
                        <a:pt x="182087" y="969"/>
                      </a:lnTo>
                      <a:lnTo>
                        <a:pt x="180237" y="4140"/>
                      </a:lnTo>
                      <a:lnTo>
                        <a:pt x="567051" y="208867"/>
                      </a:lnTo>
                      <a:lnTo>
                        <a:pt x="561590" y="209836"/>
                      </a:lnTo>
                      <a:lnTo>
                        <a:pt x="561590" y="209836"/>
                      </a:lnTo>
                      <a:lnTo>
                        <a:pt x="555688" y="210893"/>
                      </a:lnTo>
                      <a:lnTo>
                        <a:pt x="10218" y="305857"/>
                      </a:lnTo>
                      <a:lnTo>
                        <a:pt x="8633" y="308852"/>
                      </a:lnTo>
                      <a:close/>
                      <a:moveTo>
                        <a:pt x="175920" y="12069"/>
                      </a:moveTo>
                      <a:lnTo>
                        <a:pt x="15504" y="296695"/>
                      </a:lnTo>
                      <a:lnTo>
                        <a:pt x="541152" y="206577"/>
                      </a:lnTo>
                      <a:lnTo>
                        <a:pt x="175920" y="12069"/>
                      </a:lnTo>
                      <a:close/>
                    </a:path>
                  </a:pathLst>
                </a:custGeom>
                <a:grpFill/>
                <a:ln w="8809" cap="flat">
                  <a:noFill/>
                  <a:prstDash val="solid"/>
                  <a:miter/>
                </a:ln>
              </p:spPr>
              <p:txBody>
                <a:bodyPr rtlCol="0" anchor="ctr"/>
                <a:lstStyle/>
                <a:p>
                  <a:endParaRPr lang="en-US" sz="2400"/>
                </a:p>
              </p:txBody>
            </p:sp>
          </p:grpSp>
          <p:grpSp>
            <p:nvGrpSpPr>
              <p:cNvPr id="4807" name="Graphic 4229">
                <a:extLst>
                  <a:ext uri="{FF2B5EF4-FFF2-40B4-BE49-F238E27FC236}">
                    <a16:creationId xmlns:a16="http://schemas.microsoft.com/office/drawing/2014/main" id="{78B44860-C74F-4724-A5FC-669C318DC020}"/>
                  </a:ext>
                </a:extLst>
              </p:cNvPr>
              <p:cNvGrpSpPr/>
              <p:nvPr/>
            </p:nvGrpSpPr>
            <p:grpSpPr>
              <a:xfrm>
                <a:off x="6619709" y="2783348"/>
                <a:ext cx="357567" cy="328673"/>
                <a:chOff x="6619709" y="2783348"/>
                <a:chExt cx="357567" cy="328673"/>
              </a:xfrm>
              <a:grpFill/>
            </p:grpSpPr>
            <p:sp>
              <p:nvSpPr>
                <p:cNvPr id="4808" name="Freeform: Shape 4807">
                  <a:extLst>
                    <a:ext uri="{FF2B5EF4-FFF2-40B4-BE49-F238E27FC236}">
                      <a16:creationId xmlns:a16="http://schemas.microsoft.com/office/drawing/2014/main" id="{A6B0D61B-1ECF-44E9-B0A8-8C9696D53418}"/>
                    </a:ext>
                  </a:extLst>
                </p:cNvPr>
                <p:cNvSpPr/>
                <p:nvPr/>
              </p:nvSpPr>
              <p:spPr>
                <a:xfrm>
                  <a:off x="6625523" y="2788897"/>
                  <a:ext cx="345058" cy="317397"/>
                </a:xfrm>
                <a:custGeom>
                  <a:avLst/>
                  <a:gdLst>
                    <a:gd name="connsiteX0" fmla="*/ 120775 w 345058"/>
                    <a:gd name="connsiteY0" fmla="*/ 0 h 317397"/>
                    <a:gd name="connsiteX1" fmla="*/ 121215 w 345058"/>
                    <a:gd name="connsiteY1" fmla="*/ 352 h 317397"/>
                    <a:gd name="connsiteX2" fmla="*/ 343473 w 345058"/>
                    <a:gd name="connsiteY2" fmla="*/ 189575 h 317397"/>
                    <a:gd name="connsiteX3" fmla="*/ 345059 w 345058"/>
                    <a:gd name="connsiteY3" fmla="*/ 190897 h 317397"/>
                    <a:gd name="connsiteX4" fmla="*/ 343120 w 345058"/>
                    <a:gd name="connsiteY4" fmla="*/ 191601 h 317397"/>
                    <a:gd name="connsiteX5" fmla="*/ 1145 w 345058"/>
                    <a:gd name="connsiteY5" fmla="*/ 316957 h 317397"/>
                    <a:gd name="connsiteX6" fmla="*/ 0 w 345058"/>
                    <a:gd name="connsiteY6" fmla="*/ 317397 h 317397"/>
                    <a:gd name="connsiteX7" fmla="*/ 440 w 345058"/>
                    <a:gd name="connsiteY7" fmla="*/ 316252 h 317397"/>
                    <a:gd name="connsiteX8" fmla="*/ 120158 w 345058"/>
                    <a:gd name="connsiteY8" fmla="*/ 1674 h 317397"/>
                    <a:gd name="connsiteX9" fmla="*/ 120775 w 345058"/>
                    <a:gd name="connsiteY9" fmla="*/ 0 h 317397"/>
                    <a:gd name="connsiteX10" fmla="*/ 119542 w 345058"/>
                    <a:gd name="connsiteY10" fmla="*/ 3348 h 317397"/>
                    <a:gd name="connsiteX11" fmla="*/ 1498 w 345058"/>
                    <a:gd name="connsiteY11" fmla="*/ 316693 h 317397"/>
                    <a:gd name="connsiteX12" fmla="*/ 793 w 345058"/>
                    <a:gd name="connsiteY12" fmla="*/ 315988 h 317397"/>
                    <a:gd name="connsiteX13" fmla="*/ 342415 w 345058"/>
                    <a:gd name="connsiteY13" fmla="*/ 189487 h 317397"/>
                    <a:gd name="connsiteX14" fmla="*/ 342063 w 345058"/>
                    <a:gd name="connsiteY14" fmla="*/ 191513 h 317397"/>
                    <a:gd name="connsiteX15" fmla="*/ 119542 w 345058"/>
                    <a:gd name="connsiteY15" fmla="*/ 3348 h 31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5058" h="317397">
                      <a:moveTo>
                        <a:pt x="120775" y="0"/>
                      </a:moveTo>
                      <a:lnTo>
                        <a:pt x="121215" y="352"/>
                      </a:lnTo>
                      <a:lnTo>
                        <a:pt x="343473" y="189575"/>
                      </a:lnTo>
                      <a:lnTo>
                        <a:pt x="345059" y="190897"/>
                      </a:lnTo>
                      <a:lnTo>
                        <a:pt x="343120" y="191601"/>
                      </a:lnTo>
                      <a:lnTo>
                        <a:pt x="1145" y="316957"/>
                      </a:lnTo>
                      <a:lnTo>
                        <a:pt x="0" y="317397"/>
                      </a:lnTo>
                      <a:lnTo>
                        <a:pt x="440" y="316252"/>
                      </a:lnTo>
                      <a:lnTo>
                        <a:pt x="120158" y="1674"/>
                      </a:lnTo>
                      <a:lnTo>
                        <a:pt x="120775" y="0"/>
                      </a:lnTo>
                      <a:close/>
                      <a:moveTo>
                        <a:pt x="119542" y="3348"/>
                      </a:moveTo>
                      <a:lnTo>
                        <a:pt x="1498" y="316693"/>
                      </a:lnTo>
                      <a:lnTo>
                        <a:pt x="793" y="315988"/>
                      </a:lnTo>
                      <a:lnTo>
                        <a:pt x="342415" y="189487"/>
                      </a:lnTo>
                      <a:lnTo>
                        <a:pt x="342063" y="191513"/>
                      </a:lnTo>
                      <a:lnTo>
                        <a:pt x="119542" y="3348"/>
                      </a:lnTo>
                      <a:close/>
                    </a:path>
                  </a:pathLst>
                </a:custGeom>
                <a:grpFill/>
                <a:ln w="8809" cap="flat">
                  <a:noFill/>
                  <a:prstDash val="solid"/>
                  <a:miter/>
                </a:ln>
              </p:spPr>
              <p:txBody>
                <a:bodyPr rtlCol="0" anchor="ctr"/>
                <a:lstStyle/>
                <a:p>
                  <a:endParaRPr lang="en-US" sz="2400"/>
                </a:p>
              </p:txBody>
            </p:sp>
            <p:sp>
              <p:nvSpPr>
                <p:cNvPr id="4809" name="Freeform: Shape 4808">
                  <a:extLst>
                    <a:ext uri="{FF2B5EF4-FFF2-40B4-BE49-F238E27FC236}">
                      <a16:creationId xmlns:a16="http://schemas.microsoft.com/office/drawing/2014/main" id="{6A45008A-C62E-4B9F-9811-71D98D3EEB38}"/>
                    </a:ext>
                  </a:extLst>
                </p:cNvPr>
                <p:cNvSpPr/>
                <p:nvPr/>
              </p:nvSpPr>
              <p:spPr>
                <a:xfrm>
                  <a:off x="6619709" y="2783348"/>
                  <a:ext cx="357567" cy="328673"/>
                </a:xfrm>
                <a:custGeom>
                  <a:avLst/>
                  <a:gdLst>
                    <a:gd name="connsiteX0" fmla="*/ 0 w 357567"/>
                    <a:gd name="connsiteY0" fmla="*/ 328673 h 328673"/>
                    <a:gd name="connsiteX1" fmla="*/ 2466 w 357567"/>
                    <a:gd name="connsiteY1" fmla="*/ 322154 h 328673"/>
                    <a:gd name="connsiteX2" fmla="*/ 529 w 357567"/>
                    <a:gd name="connsiteY2" fmla="*/ 320128 h 328673"/>
                    <a:gd name="connsiteX3" fmla="*/ 3700 w 357567"/>
                    <a:gd name="connsiteY3" fmla="*/ 318983 h 328673"/>
                    <a:gd name="connsiteX4" fmla="*/ 125091 w 357567"/>
                    <a:gd name="connsiteY4" fmla="*/ 0 h 328673"/>
                    <a:gd name="connsiteX5" fmla="*/ 129232 w 357567"/>
                    <a:gd name="connsiteY5" fmla="*/ 3436 h 328673"/>
                    <a:gd name="connsiteX6" fmla="*/ 349551 w 357567"/>
                    <a:gd name="connsiteY6" fmla="*/ 190985 h 328673"/>
                    <a:gd name="connsiteX7" fmla="*/ 352634 w 357567"/>
                    <a:gd name="connsiteY7" fmla="*/ 189839 h 328673"/>
                    <a:gd name="connsiteX8" fmla="*/ 352017 w 357567"/>
                    <a:gd name="connsiteY8" fmla="*/ 193011 h 328673"/>
                    <a:gd name="connsiteX9" fmla="*/ 357567 w 357567"/>
                    <a:gd name="connsiteY9" fmla="*/ 197768 h 328673"/>
                    <a:gd name="connsiteX10" fmla="*/ 350784 w 357567"/>
                    <a:gd name="connsiteY10" fmla="*/ 200234 h 328673"/>
                    <a:gd name="connsiteX11" fmla="*/ 350168 w 357567"/>
                    <a:gd name="connsiteY11" fmla="*/ 203406 h 328673"/>
                    <a:gd name="connsiteX12" fmla="*/ 347789 w 357567"/>
                    <a:gd name="connsiteY12" fmla="*/ 201380 h 328673"/>
                    <a:gd name="connsiteX13" fmla="*/ 9954 w 357567"/>
                    <a:gd name="connsiteY13" fmla="*/ 325149 h 328673"/>
                    <a:gd name="connsiteX14" fmla="*/ 8721 w 357567"/>
                    <a:gd name="connsiteY14" fmla="*/ 328409 h 328673"/>
                    <a:gd name="connsiteX15" fmla="*/ 6695 w 357567"/>
                    <a:gd name="connsiteY15" fmla="*/ 326383 h 328673"/>
                    <a:gd name="connsiteX16" fmla="*/ 0 w 357567"/>
                    <a:gd name="connsiteY16" fmla="*/ 328673 h 328673"/>
                    <a:gd name="connsiteX17" fmla="*/ 126765 w 357567"/>
                    <a:gd name="connsiteY17" fmla="*/ 14535 h 328673"/>
                    <a:gd name="connsiteX18" fmla="*/ 13478 w 357567"/>
                    <a:gd name="connsiteY18" fmla="*/ 315283 h 328673"/>
                    <a:gd name="connsiteX19" fmla="*/ 339596 w 357567"/>
                    <a:gd name="connsiteY19" fmla="*/ 194508 h 328673"/>
                    <a:gd name="connsiteX20" fmla="*/ 126765 w 357567"/>
                    <a:gd name="connsiteY20" fmla="*/ 14535 h 32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7567" h="328673">
                      <a:moveTo>
                        <a:pt x="0" y="328673"/>
                      </a:moveTo>
                      <a:lnTo>
                        <a:pt x="2466" y="322154"/>
                      </a:lnTo>
                      <a:lnTo>
                        <a:pt x="529" y="320128"/>
                      </a:lnTo>
                      <a:lnTo>
                        <a:pt x="3700" y="318983"/>
                      </a:lnTo>
                      <a:lnTo>
                        <a:pt x="125091" y="0"/>
                      </a:lnTo>
                      <a:lnTo>
                        <a:pt x="129232" y="3436"/>
                      </a:lnTo>
                      <a:lnTo>
                        <a:pt x="349551" y="190985"/>
                      </a:lnTo>
                      <a:lnTo>
                        <a:pt x="352634" y="189839"/>
                      </a:lnTo>
                      <a:lnTo>
                        <a:pt x="352017" y="193011"/>
                      </a:lnTo>
                      <a:lnTo>
                        <a:pt x="357567" y="197768"/>
                      </a:lnTo>
                      <a:lnTo>
                        <a:pt x="350784" y="200234"/>
                      </a:lnTo>
                      <a:lnTo>
                        <a:pt x="350168" y="203406"/>
                      </a:lnTo>
                      <a:lnTo>
                        <a:pt x="347789" y="201380"/>
                      </a:lnTo>
                      <a:lnTo>
                        <a:pt x="9954" y="325149"/>
                      </a:lnTo>
                      <a:lnTo>
                        <a:pt x="8721" y="328409"/>
                      </a:lnTo>
                      <a:lnTo>
                        <a:pt x="6695" y="326383"/>
                      </a:lnTo>
                      <a:lnTo>
                        <a:pt x="0" y="328673"/>
                      </a:lnTo>
                      <a:close/>
                      <a:moveTo>
                        <a:pt x="126765" y="14535"/>
                      </a:moveTo>
                      <a:lnTo>
                        <a:pt x="13478" y="315283"/>
                      </a:lnTo>
                      <a:lnTo>
                        <a:pt x="339596" y="194508"/>
                      </a:lnTo>
                      <a:lnTo>
                        <a:pt x="126765" y="14535"/>
                      </a:lnTo>
                      <a:close/>
                    </a:path>
                  </a:pathLst>
                </a:custGeom>
                <a:grpFill/>
                <a:ln w="8809" cap="flat">
                  <a:noFill/>
                  <a:prstDash val="solid"/>
                  <a:miter/>
                </a:ln>
              </p:spPr>
              <p:txBody>
                <a:bodyPr rtlCol="0" anchor="ctr"/>
                <a:lstStyle/>
                <a:p>
                  <a:endParaRPr lang="en-US" sz="2400"/>
                </a:p>
              </p:txBody>
            </p:sp>
          </p:grpSp>
          <p:grpSp>
            <p:nvGrpSpPr>
              <p:cNvPr id="4810" name="Graphic 4229">
                <a:extLst>
                  <a:ext uri="{FF2B5EF4-FFF2-40B4-BE49-F238E27FC236}">
                    <a16:creationId xmlns:a16="http://schemas.microsoft.com/office/drawing/2014/main" id="{78B44860-C74F-4724-A5FC-669C318DC020}"/>
                  </a:ext>
                </a:extLst>
              </p:cNvPr>
              <p:cNvGrpSpPr/>
              <p:nvPr/>
            </p:nvGrpSpPr>
            <p:grpSpPr>
              <a:xfrm>
                <a:off x="6208406" y="2557038"/>
                <a:ext cx="302333" cy="303126"/>
                <a:chOff x="6208406" y="2557038"/>
                <a:chExt cx="302333" cy="303126"/>
              </a:xfrm>
              <a:grpFill/>
            </p:grpSpPr>
            <p:sp>
              <p:nvSpPr>
                <p:cNvPr id="4811" name="Freeform: Shape 4810">
                  <a:extLst>
                    <a:ext uri="{FF2B5EF4-FFF2-40B4-BE49-F238E27FC236}">
                      <a16:creationId xmlns:a16="http://schemas.microsoft.com/office/drawing/2014/main" id="{F95B32D2-6FFB-4A1D-98B2-B7F787E57569}"/>
                    </a:ext>
                  </a:extLst>
                </p:cNvPr>
                <p:cNvSpPr/>
                <p:nvPr/>
              </p:nvSpPr>
              <p:spPr>
                <a:xfrm>
                  <a:off x="6213955" y="2563909"/>
                  <a:ext cx="290881" cy="290440"/>
                </a:xfrm>
                <a:custGeom>
                  <a:avLst/>
                  <a:gdLst>
                    <a:gd name="connsiteX0" fmla="*/ 123241 w 290881"/>
                    <a:gd name="connsiteY0" fmla="*/ 0 h 290440"/>
                    <a:gd name="connsiteX1" fmla="*/ 123858 w 290881"/>
                    <a:gd name="connsiteY1" fmla="*/ 793 h 290440"/>
                    <a:gd name="connsiteX2" fmla="*/ 289824 w 290881"/>
                    <a:gd name="connsiteY2" fmla="*/ 225957 h 290440"/>
                    <a:gd name="connsiteX3" fmla="*/ 290881 w 290881"/>
                    <a:gd name="connsiteY3" fmla="*/ 227367 h 290440"/>
                    <a:gd name="connsiteX4" fmla="*/ 289120 w 290881"/>
                    <a:gd name="connsiteY4" fmla="*/ 227719 h 290440"/>
                    <a:gd name="connsiteX5" fmla="*/ 1145 w 290881"/>
                    <a:gd name="connsiteY5" fmla="*/ 290177 h 290440"/>
                    <a:gd name="connsiteX6" fmla="*/ 0 w 290881"/>
                    <a:gd name="connsiteY6" fmla="*/ 290441 h 290440"/>
                    <a:gd name="connsiteX7" fmla="*/ 440 w 290881"/>
                    <a:gd name="connsiteY7" fmla="*/ 289384 h 290440"/>
                    <a:gd name="connsiteX8" fmla="*/ 122448 w 290881"/>
                    <a:gd name="connsiteY8" fmla="*/ 1762 h 290440"/>
                    <a:gd name="connsiteX9" fmla="*/ 123241 w 290881"/>
                    <a:gd name="connsiteY9" fmla="*/ 0 h 290440"/>
                    <a:gd name="connsiteX10" fmla="*/ 121656 w 290881"/>
                    <a:gd name="connsiteY10" fmla="*/ 3612 h 290440"/>
                    <a:gd name="connsiteX11" fmla="*/ 1497 w 290881"/>
                    <a:gd name="connsiteY11" fmla="*/ 289825 h 290440"/>
                    <a:gd name="connsiteX12" fmla="*/ 793 w 290881"/>
                    <a:gd name="connsiteY12" fmla="*/ 289032 h 290440"/>
                    <a:gd name="connsiteX13" fmla="*/ 288503 w 290881"/>
                    <a:gd name="connsiteY13" fmla="*/ 225517 h 290440"/>
                    <a:gd name="connsiteX14" fmla="*/ 287798 w 290881"/>
                    <a:gd name="connsiteY14" fmla="*/ 227367 h 290440"/>
                    <a:gd name="connsiteX15" fmla="*/ 121656 w 290881"/>
                    <a:gd name="connsiteY15" fmla="*/ 3612 h 29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0881" h="290440">
                      <a:moveTo>
                        <a:pt x="123241" y="0"/>
                      </a:moveTo>
                      <a:lnTo>
                        <a:pt x="123858" y="793"/>
                      </a:lnTo>
                      <a:lnTo>
                        <a:pt x="289824" y="225957"/>
                      </a:lnTo>
                      <a:lnTo>
                        <a:pt x="290881" y="227367"/>
                      </a:lnTo>
                      <a:lnTo>
                        <a:pt x="289120" y="227719"/>
                      </a:lnTo>
                      <a:lnTo>
                        <a:pt x="1145" y="290177"/>
                      </a:lnTo>
                      <a:lnTo>
                        <a:pt x="0" y="290441"/>
                      </a:lnTo>
                      <a:lnTo>
                        <a:pt x="440" y="289384"/>
                      </a:lnTo>
                      <a:lnTo>
                        <a:pt x="122448" y="1762"/>
                      </a:lnTo>
                      <a:lnTo>
                        <a:pt x="123241" y="0"/>
                      </a:lnTo>
                      <a:close/>
                      <a:moveTo>
                        <a:pt x="121656" y="3612"/>
                      </a:moveTo>
                      <a:lnTo>
                        <a:pt x="1497" y="289825"/>
                      </a:lnTo>
                      <a:lnTo>
                        <a:pt x="793" y="289032"/>
                      </a:lnTo>
                      <a:lnTo>
                        <a:pt x="288503" y="225517"/>
                      </a:lnTo>
                      <a:lnTo>
                        <a:pt x="287798" y="227367"/>
                      </a:lnTo>
                      <a:lnTo>
                        <a:pt x="121656" y="3612"/>
                      </a:lnTo>
                      <a:close/>
                    </a:path>
                  </a:pathLst>
                </a:custGeom>
                <a:grpFill/>
                <a:ln w="8809" cap="flat">
                  <a:noFill/>
                  <a:prstDash val="solid"/>
                  <a:miter/>
                </a:ln>
              </p:spPr>
              <p:txBody>
                <a:bodyPr rtlCol="0" anchor="ctr"/>
                <a:lstStyle/>
                <a:p>
                  <a:endParaRPr lang="en-US" sz="2400"/>
                </a:p>
              </p:txBody>
            </p:sp>
            <p:sp>
              <p:nvSpPr>
                <p:cNvPr id="4812" name="Freeform: Shape 4811">
                  <a:extLst>
                    <a:ext uri="{FF2B5EF4-FFF2-40B4-BE49-F238E27FC236}">
                      <a16:creationId xmlns:a16="http://schemas.microsoft.com/office/drawing/2014/main" id="{E12913F7-28D3-4BB3-B503-338CD452ACC2}"/>
                    </a:ext>
                  </a:extLst>
                </p:cNvPr>
                <p:cNvSpPr/>
                <p:nvPr/>
              </p:nvSpPr>
              <p:spPr>
                <a:xfrm>
                  <a:off x="6208406" y="2557038"/>
                  <a:ext cx="302333" cy="303126"/>
                </a:xfrm>
                <a:custGeom>
                  <a:avLst/>
                  <a:gdLst>
                    <a:gd name="connsiteX0" fmla="*/ 8104 w 302333"/>
                    <a:gd name="connsiteY0" fmla="*/ 303126 h 303126"/>
                    <a:gd name="connsiteX1" fmla="*/ 6078 w 302333"/>
                    <a:gd name="connsiteY1" fmla="*/ 300660 h 303126"/>
                    <a:gd name="connsiteX2" fmla="*/ 0 w 302333"/>
                    <a:gd name="connsiteY2" fmla="*/ 301981 h 303126"/>
                    <a:gd name="connsiteX3" fmla="*/ 2466 w 302333"/>
                    <a:gd name="connsiteY3" fmla="*/ 296255 h 303126"/>
                    <a:gd name="connsiteX4" fmla="*/ 440 w 302333"/>
                    <a:gd name="connsiteY4" fmla="*/ 293789 h 303126"/>
                    <a:gd name="connsiteX5" fmla="*/ 3876 w 302333"/>
                    <a:gd name="connsiteY5" fmla="*/ 292996 h 303126"/>
                    <a:gd name="connsiteX6" fmla="*/ 126589 w 302333"/>
                    <a:gd name="connsiteY6" fmla="*/ 3612 h 303126"/>
                    <a:gd name="connsiteX7" fmla="*/ 126589 w 302333"/>
                    <a:gd name="connsiteY7" fmla="*/ 3612 h 303126"/>
                    <a:gd name="connsiteX8" fmla="*/ 128086 w 302333"/>
                    <a:gd name="connsiteY8" fmla="*/ 0 h 303126"/>
                    <a:gd name="connsiteX9" fmla="*/ 296431 w 302333"/>
                    <a:gd name="connsiteY9" fmla="*/ 228424 h 303126"/>
                    <a:gd name="connsiteX10" fmla="*/ 299603 w 302333"/>
                    <a:gd name="connsiteY10" fmla="*/ 227719 h 303126"/>
                    <a:gd name="connsiteX11" fmla="*/ 298369 w 302333"/>
                    <a:gd name="connsiteY11" fmla="*/ 231067 h 303126"/>
                    <a:gd name="connsiteX12" fmla="*/ 302333 w 302333"/>
                    <a:gd name="connsiteY12" fmla="*/ 236441 h 303126"/>
                    <a:gd name="connsiteX13" fmla="*/ 295815 w 302333"/>
                    <a:gd name="connsiteY13" fmla="*/ 237850 h 303126"/>
                    <a:gd name="connsiteX14" fmla="*/ 294581 w 302333"/>
                    <a:gd name="connsiteY14" fmla="*/ 241197 h 303126"/>
                    <a:gd name="connsiteX15" fmla="*/ 292643 w 302333"/>
                    <a:gd name="connsiteY15" fmla="*/ 238555 h 303126"/>
                    <a:gd name="connsiteX16" fmla="*/ 9514 w 302333"/>
                    <a:gd name="connsiteY16" fmla="*/ 299955 h 303126"/>
                    <a:gd name="connsiteX17" fmla="*/ 8104 w 302333"/>
                    <a:gd name="connsiteY17" fmla="*/ 303126 h 303126"/>
                    <a:gd name="connsiteX18" fmla="*/ 128086 w 302333"/>
                    <a:gd name="connsiteY18" fmla="*/ 17266 h 303126"/>
                    <a:gd name="connsiteX19" fmla="*/ 13214 w 302333"/>
                    <a:gd name="connsiteY19" fmla="*/ 290970 h 303126"/>
                    <a:gd name="connsiteX20" fmla="*/ 286653 w 302333"/>
                    <a:gd name="connsiteY20" fmla="*/ 230626 h 303126"/>
                    <a:gd name="connsiteX21" fmla="*/ 128086 w 302333"/>
                    <a:gd name="connsiteY21" fmla="*/ 17266 h 303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2333" h="303126">
                      <a:moveTo>
                        <a:pt x="8104" y="303126"/>
                      </a:moveTo>
                      <a:lnTo>
                        <a:pt x="6078" y="300660"/>
                      </a:lnTo>
                      <a:lnTo>
                        <a:pt x="0" y="301981"/>
                      </a:lnTo>
                      <a:lnTo>
                        <a:pt x="2466" y="296255"/>
                      </a:lnTo>
                      <a:lnTo>
                        <a:pt x="440" y="293789"/>
                      </a:lnTo>
                      <a:lnTo>
                        <a:pt x="3876" y="292996"/>
                      </a:lnTo>
                      <a:lnTo>
                        <a:pt x="126589" y="3612"/>
                      </a:lnTo>
                      <a:lnTo>
                        <a:pt x="126589" y="3612"/>
                      </a:lnTo>
                      <a:lnTo>
                        <a:pt x="128086" y="0"/>
                      </a:lnTo>
                      <a:lnTo>
                        <a:pt x="296431" y="228424"/>
                      </a:lnTo>
                      <a:lnTo>
                        <a:pt x="299603" y="227719"/>
                      </a:lnTo>
                      <a:lnTo>
                        <a:pt x="298369" y="231067"/>
                      </a:lnTo>
                      <a:lnTo>
                        <a:pt x="302333" y="236441"/>
                      </a:lnTo>
                      <a:lnTo>
                        <a:pt x="295815" y="237850"/>
                      </a:lnTo>
                      <a:lnTo>
                        <a:pt x="294581" y="241197"/>
                      </a:lnTo>
                      <a:lnTo>
                        <a:pt x="292643" y="238555"/>
                      </a:lnTo>
                      <a:lnTo>
                        <a:pt x="9514" y="299955"/>
                      </a:lnTo>
                      <a:lnTo>
                        <a:pt x="8104" y="303126"/>
                      </a:lnTo>
                      <a:close/>
                      <a:moveTo>
                        <a:pt x="128086" y="17266"/>
                      </a:moveTo>
                      <a:lnTo>
                        <a:pt x="13214" y="290970"/>
                      </a:lnTo>
                      <a:lnTo>
                        <a:pt x="286653" y="230626"/>
                      </a:lnTo>
                      <a:lnTo>
                        <a:pt x="128086" y="17266"/>
                      </a:lnTo>
                      <a:close/>
                    </a:path>
                  </a:pathLst>
                </a:custGeom>
                <a:grpFill/>
                <a:ln w="8809" cap="flat">
                  <a:noFill/>
                  <a:prstDash val="solid"/>
                  <a:miter/>
                </a:ln>
              </p:spPr>
              <p:txBody>
                <a:bodyPr rtlCol="0" anchor="ctr"/>
                <a:lstStyle/>
                <a:p>
                  <a:endParaRPr lang="en-US" sz="2400"/>
                </a:p>
              </p:txBody>
            </p:sp>
          </p:grpSp>
          <p:grpSp>
            <p:nvGrpSpPr>
              <p:cNvPr id="4813" name="Graphic 4229">
                <a:extLst>
                  <a:ext uri="{FF2B5EF4-FFF2-40B4-BE49-F238E27FC236}">
                    <a16:creationId xmlns:a16="http://schemas.microsoft.com/office/drawing/2014/main" id="{78B44860-C74F-4724-A5FC-669C318DC020}"/>
                  </a:ext>
                </a:extLst>
              </p:cNvPr>
              <p:cNvGrpSpPr/>
              <p:nvPr/>
            </p:nvGrpSpPr>
            <p:grpSpPr>
              <a:xfrm>
                <a:off x="6719430" y="2967725"/>
                <a:ext cx="293876" cy="315106"/>
                <a:chOff x="6719430" y="2967725"/>
                <a:chExt cx="293876" cy="315106"/>
              </a:xfrm>
              <a:grpFill/>
            </p:grpSpPr>
            <p:sp>
              <p:nvSpPr>
                <p:cNvPr id="4814" name="Freeform: Shape 4813">
                  <a:extLst>
                    <a:ext uri="{FF2B5EF4-FFF2-40B4-BE49-F238E27FC236}">
                      <a16:creationId xmlns:a16="http://schemas.microsoft.com/office/drawing/2014/main" id="{72143E0D-22BF-4D7B-8D28-C28CCF39C14A}"/>
                    </a:ext>
                  </a:extLst>
                </p:cNvPr>
                <p:cNvSpPr/>
                <p:nvPr/>
              </p:nvSpPr>
              <p:spPr>
                <a:xfrm>
                  <a:off x="6726654" y="2976446"/>
                  <a:ext cx="281719" cy="300307"/>
                </a:xfrm>
                <a:custGeom>
                  <a:avLst/>
                  <a:gdLst>
                    <a:gd name="connsiteX0" fmla="*/ 277932 w 281719"/>
                    <a:gd name="connsiteY0" fmla="*/ 299779 h 300307"/>
                    <a:gd name="connsiteX1" fmla="*/ 274496 w 281719"/>
                    <a:gd name="connsiteY1" fmla="*/ 292027 h 300307"/>
                    <a:gd name="connsiteX2" fmla="*/ 271853 w 281719"/>
                    <a:gd name="connsiteY2" fmla="*/ 282689 h 300307"/>
                    <a:gd name="connsiteX3" fmla="*/ 267977 w 281719"/>
                    <a:gd name="connsiteY3" fmla="*/ 264189 h 300307"/>
                    <a:gd name="connsiteX4" fmla="*/ 262251 w 281719"/>
                    <a:gd name="connsiteY4" fmla="*/ 227102 h 300307"/>
                    <a:gd name="connsiteX5" fmla="*/ 253530 w 281719"/>
                    <a:gd name="connsiteY5" fmla="*/ 152576 h 300307"/>
                    <a:gd name="connsiteX6" fmla="*/ 240404 w 281719"/>
                    <a:gd name="connsiteY6" fmla="*/ 3083 h 300307"/>
                    <a:gd name="connsiteX7" fmla="*/ 242430 w 281719"/>
                    <a:gd name="connsiteY7" fmla="*/ 3700 h 300307"/>
                    <a:gd name="connsiteX8" fmla="*/ 1321 w 281719"/>
                    <a:gd name="connsiteY8" fmla="*/ 300131 h 300307"/>
                    <a:gd name="connsiteX9" fmla="*/ 969 w 281719"/>
                    <a:gd name="connsiteY9" fmla="*/ 299338 h 300307"/>
                    <a:gd name="connsiteX10" fmla="*/ 277932 w 281719"/>
                    <a:gd name="connsiteY10" fmla="*/ 299779 h 300307"/>
                    <a:gd name="connsiteX11" fmla="*/ 281720 w 281719"/>
                    <a:gd name="connsiteY11" fmla="*/ 299779 h 300307"/>
                    <a:gd name="connsiteX12" fmla="*/ 1057 w 281719"/>
                    <a:gd name="connsiteY12" fmla="*/ 300307 h 300307"/>
                    <a:gd name="connsiteX13" fmla="*/ 0 w 281719"/>
                    <a:gd name="connsiteY13" fmla="*/ 300307 h 300307"/>
                    <a:gd name="connsiteX14" fmla="*/ 616 w 281719"/>
                    <a:gd name="connsiteY14" fmla="*/ 299514 h 300307"/>
                    <a:gd name="connsiteX15" fmla="*/ 240668 w 281719"/>
                    <a:gd name="connsiteY15" fmla="*/ 2290 h 300307"/>
                    <a:gd name="connsiteX16" fmla="*/ 242518 w 281719"/>
                    <a:gd name="connsiteY16" fmla="*/ 0 h 300307"/>
                    <a:gd name="connsiteX17" fmla="*/ 242783 w 281719"/>
                    <a:gd name="connsiteY17" fmla="*/ 2907 h 300307"/>
                    <a:gd name="connsiteX18" fmla="*/ 256437 w 281719"/>
                    <a:gd name="connsiteY18" fmla="*/ 152224 h 300307"/>
                    <a:gd name="connsiteX19" fmla="*/ 265422 w 281719"/>
                    <a:gd name="connsiteY19" fmla="*/ 226662 h 300307"/>
                    <a:gd name="connsiteX20" fmla="*/ 271237 w 281719"/>
                    <a:gd name="connsiteY20" fmla="*/ 263661 h 300307"/>
                    <a:gd name="connsiteX21" fmla="*/ 275113 w 281719"/>
                    <a:gd name="connsiteY21" fmla="*/ 281896 h 300307"/>
                    <a:gd name="connsiteX22" fmla="*/ 277579 w 281719"/>
                    <a:gd name="connsiteY22" fmla="*/ 290617 h 300307"/>
                    <a:gd name="connsiteX23" fmla="*/ 281367 w 281719"/>
                    <a:gd name="connsiteY23" fmla="*/ 299074 h 300307"/>
                    <a:gd name="connsiteX24" fmla="*/ 281720 w 281719"/>
                    <a:gd name="connsiteY24" fmla="*/ 299779 h 300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1719" h="300307">
                      <a:moveTo>
                        <a:pt x="277932" y="299779"/>
                      </a:moveTo>
                      <a:cubicBezTo>
                        <a:pt x="276698" y="297224"/>
                        <a:pt x="275289" y="294846"/>
                        <a:pt x="274496" y="292027"/>
                      </a:cubicBezTo>
                      <a:lnTo>
                        <a:pt x="271853" y="282689"/>
                      </a:lnTo>
                      <a:cubicBezTo>
                        <a:pt x="270356" y="276522"/>
                        <a:pt x="269298" y="270356"/>
                        <a:pt x="267977" y="264189"/>
                      </a:cubicBezTo>
                      <a:cubicBezTo>
                        <a:pt x="265863" y="251856"/>
                        <a:pt x="263925" y="239435"/>
                        <a:pt x="262251" y="227102"/>
                      </a:cubicBezTo>
                      <a:cubicBezTo>
                        <a:pt x="258903" y="202260"/>
                        <a:pt x="255997" y="177418"/>
                        <a:pt x="253530" y="152576"/>
                      </a:cubicBezTo>
                      <a:cubicBezTo>
                        <a:pt x="248420" y="102804"/>
                        <a:pt x="244192" y="53032"/>
                        <a:pt x="240404" y="3083"/>
                      </a:cubicBezTo>
                      <a:lnTo>
                        <a:pt x="242430" y="3700"/>
                      </a:lnTo>
                      <a:lnTo>
                        <a:pt x="1321" y="300131"/>
                      </a:lnTo>
                      <a:lnTo>
                        <a:pt x="969" y="299338"/>
                      </a:lnTo>
                      <a:lnTo>
                        <a:pt x="277932" y="299779"/>
                      </a:lnTo>
                      <a:close/>
                      <a:moveTo>
                        <a:pt x="281720" y="299779"/>
                      </a:moveTo>
                      <a:lnTo>
                        <a:pt x="1057" y="300307"/>
                      </a:lnTo>
                      <a:lnTo>
                        <a:pt x="0" y="300307"/>
                      </a:lnTo>
                      <a:lnTo>
                        <a:pt x="616" y="299514"/>
                      </a:lnTo>
                      <a:lnTo>
                        <a:pt x="240668" y="2290"/>
                      </a:lnTo>
                      <a:lnTo>
                        <a:pt x="242518" y="0"/>
                      </a:lnTo>
                      <a:lnTo>
                        <a:pt x="242783" y="2907"/>
                      </a:lnTo>
                      <a:cubicBezTo>
                        <a:pt x="246659" y="52767"/>
                        <a:pt x="251064" y="102540"/>
                        <a:pt x="256437" y="152224"/>
                      </a:cubicBezTo>
                      <a:cubicBezTo>
                        <a:pt x="259080" y="177066"/>
                        <a:pt x="261987" y="201908"/>
                        <a:pt x="265422" y="226662"/>
                      </a:cubicBezTo>
                      <a:cubicBezTo>
                        <a:pt x="267096" y="238995"/>
                        <a:pt x="269122" y="251328"/>
                        <a:pt x="271237" y="263661"/>
                      </a:cubicBezTo>
                      <a:cubicBezTo>
                        <a:pt x="272558" y="269739"/>
                        <a:pt x="273615" y="275906"/>
                        <a:pt x="275113" y="281896"/>
                      </a:cubicBezTo>
                      <a:lnTo>
                        <a:pt x="277579" y="290617"/>
                      </a:lnTo>
                      <a:cubicBezTo>
                        <a:pt x="278372" y="293524"/>
                        <a:pt x="280134" y="296255"/>
                        <a:pt x="281367" y="299074"/>
                      </a:cubicBezTo>
                      <a:lnTo>
                        <a:pt x="281720" y="299779"/>
                      </a:lnTo>
                      <a:close/>
                    </a:path>
                  </a:pathLst>
                </a:custGeom>
                <a:grpFill/>
                <a:ln w="8809" cap="flat">
                  <a:noFill/>
                  <a:prstDash val="solid"/>
                  <a:miter/>
                </a:ln>
              </p:spPr>
              <p:txBody>
                <a:bodyPr rtlCol="0" anchor="ctr"/>
                <a:lstStyle/>
                <a:p>
                  <a:endParaRPr lang="en-US" sz="2400"/>
                </a:p>
              </p:txBody>
            </p:sp>
            <p:sp>
              <p:nvSpPr>
                <p:cNvPr id="4815" name="Freeform: Shape 4814">
                  <a:extLst>
                    <a:ext uri="{FF2B5EF4-FFF2-40B4-BE49-F238E27FC236}">
                      <a16:creationId xmlns:a16="http://schemas.microsoft.com/office/drawing/2014/main" id="{5AC4CAAC-84D6-445E-9C7E-BAE397BF1E4F}"/>
                    </a:ext>
                  </a:extLst>
                </p:cNvPr>
                <p:cNvSpPr/>
                <p:nvPr/>
              </p:nvSpPr>
              <p:spPr>
                <a:xfrm>
                  <a:off x="6719430" y="2967725"/>
                  <a:ext cx="293876" cy="315106"/>
                </a:xfrm>
                <a:custGeom>
                  <a:avLst/>
                  <a:gdLst>
                    <a:gd name="connsiteX0" fmla="*/ 7840 w 293876"/>
                    <a:gd name="connsiteY0" fmla="*/ 315107 h 315106"/>
                    <a:gd name="connsiteX1" fmla="*/ 6519 w 293876"/>
                    <a:gd name="connsiteY1" fmla="*/ 312376 h 315106"/>
                    <a:gd name="connsiteX2" fmla="*/ 0 w 293876"/>
                    <a:gd name="connsiteY2" fmla="*/ 312464 h 315106"/>
                    <a:gd name="connsiteX3" fmla="*/ 4140 w 293876"/>
                    <a:gd name="connsiteY3" fmla="*/ 307355 h 315106"/>
                    <a:gd name="connsiteX4" fmla="*/ 2819 w 293876"/>
                    <a:gd name="connsiteY4" fmla="*/ 304624 h 315106"/>
                    <a:gd name="connsiteX5" fmla="*/ 6342 w 293876"/>
                    <a:gd name="connsiteY5" fmla="*/ 304624 h 315106"/>
                    <a:gd name="connsiteX6" fmla="*/ 244104 w 293876"/>
                    <a:gd name="connsiteY6" fmla="*/ 10218 h 315106"/>
                    <a:gd name="connsiteX7" fmla="*/ 243840 w 293876"/>
                    <a:gd name="connsiteY7" fmla="*/ 7047 h 315106"/>
                    <a:gd name="connsiteX8" fmla="*/ 246042 w 293876"/>
                    <a:gd name="connsiteY8" fmla="*/ 7752 h 315106"/>
                    <a:gd name="connsiteX9" fmla="*/ 252296 w 293876"/>
                    <a:gd name="connsiteY9" fmla="*/ 0 h 315106"/>
                    <a:gd name="connsiteX10" fmla="*/ 253090 w 293876"/>
                    <a:gd name="connsiteY10" fmla="*/ 9954 h 315106"/>
                    <a:gd name="connsiteX11" fmla="*/ 255292 w 293876"/>
                    <a:gd name="connsiteY11" fmla="*/ 10659 h 315106"/>
                    <a:gd name="connsiteX12" fmla="*/ 253266 w 293876"/>
                    <a:gd name="connsiteY12" fmla="*/ 13126 h 315106"/>
                    <a:gd name="connsiteX13" fmla="*/ 266744 w 293876"/>
                    <a:gd name="connsiteY13" fmla="*/ 160592 h 315106"/>
                    <a:gd name="connsiteX14" fmla="*/ 275729 w 293876"/>
                    <a:gd name="connsiteY14" fmla="*/ 234854 h 315106"/>
                    <a:gd name="connsiteX15" fmla="*/ 281543 w 293876"/>
                    <a:gd name="connsiteY15" fmla="*/ 271677 h 315106"/>
                    <a:gd name="connsiteX16" fmla="*/ 282777 w 293876"/>
                    <a:gd name="connsiteY16" fmla="*/ 277579 h 315106"/>
                    <a:gd name="connsiteX17" fmla="*/ 285419 w 293876"/>
                    <a:gd name="connsiteY17" fmla="*/ 289648 h 315106"/>
                    <a:gd name="connsiteX18" fmla="*/ 287798 w 293876"/>
                    <a:gd name="connsiteY18" fmla="*/ 298281 h 315106"/>
                    <a:gd name="connsiteX19" fmla="*/ 289912 w 293876"/>
                    <a:gd name="connsiteY19" fmla="*/ 303126 h 315106"/>
                    <a:gd name="connsiteX20" fmla="*/ 291498 w 293876"/>
                    <a:gd name="connsiteY20" fmla="*/ 306298 h 315106"/>
                    <a:gd name="connsiteX21" fmla="*/ 293876 w 293876"/>
                    <a:gd name="connsiteY21" fmla="*/ 311847 h 315106"/>
                    <a:gd name="connsiteX22" fmla="*/ 290353 w 293876"/>
                    <a:gd name="connsiteY22" fmla="*/ 311847 h 315106"/>
                    <a:gd name="connsiteX23" fmla="*/ 286917 w 293876"/>
                    <a:gd name="connsiteY23" fmla="*/ 311847 h 315106"/>
                    <a:gd name="connsiteX24" fmla="*/ 9954 w 293876"/>
                    <a:gd name="connsiteY24" fmla="*/ 312376 h 315106"/>
                    <a:gd name="connsiteX25" fmla="*/ 7840 w 293876"/>
                    <a:gd name="connsiteY25" fmla="*/ 315107 h 315106"/>
                    <a:gd name="connsiteX26" fmla="*/ 16385 w 293876"/>
                    <a:gd name="connsiteY26" fmla="*/ 304712 h 315106"/>
                    <a:gd name="connsiteX27" fmla="*/ 279869 w 293876"/>
                    <a:gd name="connsiteY27" fmla="*/ 305152 h 315106"/>
                    <a:gd name="connsiteX28" fmla="*/ 278548 w 293876"/>
                    <a:gd name="connsiteY28" fmla="*/ 301717 h 315106"/>
                    <a:gd name="connsiteX29" fmla="*/ 275906 w 293876"/>
                    <a:gd name="connsiteY29" fmla="*/ 292379 h 315106"/>
                    <a:gd name="connsiteX30" fmla="*/ 273175 w 293876"/>
                    <a:gd name="connsiteY30" fmla="*/ 279606 h 315106"/>
                    <a:gd name="connsiteX31" fmla="*/ 271941 w 293876"/>
                    <a:gd name="connsiteY31" fmla="*/ 273615 h 315106"/>
                    <a:gd name="connsiteX32" fmla="*/ 266215 w 293876"/>
                    <a:gd name="connsiteY32" fmla="*/ 236264 h 315106"/>
                    <a:gd name="connsiteX33" fmla="*/ 257494 w 293876"/>
                    <a:gd name="connsiteY33" fmla="*/ 161650 h 315106"/>
                    <a:gd name="connsiteX34" fmla="*/ 245249 w 293876"/>
                    <a:gd name="connsiteY34" fmla="*/ 23432 h 315106"/>
                    <a:gd name="connsiteX35" fmla="*/ 16385 w 293876"/>
                    <a:gd name="connsiteY35" fmla="*/ 304712 h 315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93876" h="315106">
                      <a:moveTo>
                        <a:pt x="7840" y="315107"/>
                      </a:moveTo>
                      <a:lnTo>
                        <a:pt x="6519" y="312376"/>
                      </a:lnTo>
                      <a:lnTo>
                        <a:pt x="0" y="312464"/>
                      </a:lnTo>
                      <a:lnTo>
                        <a:pt x="4140" y="307355"/>
                      </a:lnTo>
                      <a:lnTo>
                        <a:pt x="2819" y="304624"/>
                      </a:lnTo>
                      <a:lnTo>
                        <a:pt x="6342" y="304624"/>
                      </a:lnTo>
                      <a:lnTo>
                        <a:pt x="244104" y="10218"/>
                      </a:lnTo>
                      <a:lnTo>
                        <a:pt x="243840" y="7047"/>
                      </a:lnTo>
                      <a:lnTo>
                        <a:pt x="246042" y="7752"/>
                      </a:lnTo>
                      <a:lnTo>
                        <a:pt x="252296" y="0"/>
                      </a:lnTo>
                      <a:lnTo>
                        <a:pt x="253090" y="9954"/>
                      </a:lnTo>
                      <a:lnTo>
                        <a:pt x="255292" y="10659"/>
                      </a:lnTo>
                      <a:lnTo>
                        <a:pt x="253266" y="13126"/>
                      </a:lnTo>
                      <a:cubicBezTo>
                        <a:pt x="257582" y="67743"/>
                        <a:pt x="261987" y="116018"/>
                        <a:pt x="266744" y="160592"/>
                      </a:cubicBezTo>
                      <a:cubicBezTo>
                        <a:pt x="269475" y="186227"/>
                        <a:pt x="272470" y="211246"/>
                        <a:pt x="275729" y="234854"/>
                      </a:cubicBezTo>
                      <a:cubicBezTo>
                        <a:pt x="277227" y="245866"/>
                        <a:pt x="279077" y="257582"/>
                        <a:pt x="281543" y="271677"/>
                      </a:cubicBezTo>
                      <a:lnTo>
                        <a:pt x="282777" y="277579"/>
                      </a:lnTo>
                      <a:cubicBezTo>
                        <a:pt x="283570" y="281632"/>
                        <a:pt x="284450" y="285684"/>
                        <a:pt x="285419" y="289648"/>
                      </a:cubicBezTo>
                      <a:lnTo>
                        <a:pt x="287798" y="298281"/>
                      </a:lnTo>
                      <a:cubicBezTo>
                        <a:pt x="288238" y="299867"/>
                        <a:pt x="289031" y="301453"/>
                        <a:pt x="289912" y="303126"/>
                      </a:cubicBezTo>
                      <a:cubicBezTo>
                        <a:pt x="290441" y="304183"/>
                        <a:pt x="290969" y="305240"/>
                        <a:pt x="291498" y="306298"/>
                      </a:cubicBezTo>
                      <a:lnTo>
                        <a:pt x="293876" y="311847"/>
                      </a:lnTo>
                      <a:lnTo>
                        <a:pt x="290353" y="311847"/>
                      </a:lnTo>
                      <a:lnTo>
                        <a:pt x="286917" y="311847"/>
                      </a:lnTo>
                      <a:lnTo>
                        <a:pt x="9954" y="312376"/>
                      </a:lnTo>
                      <a:lnTo>
                        <a:pt x="7840" y="315107"/>
                      </a:lnTo>
                      <a:close/>
                      <a:moveTo>
                        <a:pt x="16385" y="304712"/>
                      </a:moveTo>
                      <a:lnTo>
                        <a:pt x="279869" y="305152"/>
                      </a:lnTo>
                      <a:cubicBezTo>
                        <a:pt x="279341" y="304095"/>
                        <a:pt x="278989" y="302950"/>
                        <a:pt x="278548" y="301717"/>
                      </a:cubicBezTo>
                      <a:lnTo>
                        <a:pt x="275906" y="292379"/>
                      </a:lnTo>
                      <a:cubicBezTo>
                        <a:pt x="274848" y="288062"/>
                        <a:pt x="273967" y="283834"/>
                        <a:pt x="273175" y="279606"/>
                      </a:cubicBezTo>
                      <a:lnTo>
                        <a:pt x="271941" y="273615"/>
                      </a:lnTo>
                      <a:cubicBezTo>
                        <a:pt x="269475" y="259256"/>
                        <a:pt x="267713" y="247452"/>
                        <a:pt x="266215" y="236264"/>
                      </a:cubicBezTo>
                      <a:cubicBezTo>
                        <a:pt x="263044" y="212391"/>
                        <a:pt x="260049" y="187197"/>
                        <a:pt x="257494" y="161650"/>
                      </a:cubicBezTo>
                      <a:cubicBezTo>
                        <a:pt x="253090" y="119189"/>
                        <a:pt x="249125" y="73909"/>
                        <a:pt x="245249" y="23432"/>
                      </a:cubicBezTo>
                      <a:lnTo>
                        <a:pt x="16385" y="304712"/>
                      </a:lnTo>
                      <a:close/>
                    </a:path>
                  </a:pathLst>
                </a:custGeom>
                <a:grpFill/>
                <a:ln w="8809" cap="flat">
                  <a:noFill/>
                  <a:prstDash val="solid"/>
                  <a:miter/>
                </a:ln>
              </p:spPr>
              <p:txBody>
                <a:bodyPr rtlCol="0" anchor="ctr"/>
                <a:lstStyle/>
                <a:p>
                  <a:endParaRPr lang="en-US" sz="2400"/>
                </a:p>
              </p:txBody>
            </p:sp>
          </p:grpSp>
          <p:grpSp>
            <p:nvGrpSpPr>
              <p:cNvPr id="4816" name="Graphic 4229">
                <a:extLst>
                  <a:ext uri="{FF2B5EF4-FFF2-40B4-BE49-F238E27FC236}">
                    <a16:creationId xmlns:a16="http://schemas.microsoft.com/office/drawing/2014/main" id="{78B44860-C74F-4724-A5FC-669C318DC020}"/>
                  </a:ext>
                </a:extLst>
              </p:cNvPr>
              <p:cNvGrpSpPr/>
              <p:nvPr/>
            </p:nvGrpSpPr>
            <p:grpSpPr>
              <a:xfrm>
                <a:off x="5571673" y="2218146"/>
                <a:ext cx="425398" cy="317661"/>
                <a:chOff x="5571673" y="2218146"/>
                <a:chExt cx="425398" cy="317661"/>
              </a:xfrm>
              <a:grpFill/>
            </p:grpSpPr>
            <p:sp>
              <p:nvSpPr>
                <p:cNvPr id="4817" name="Freeform: Shape 4816">
                  <a:extLst>
                    <a:ext uri="{FF2B5EF4-FFF2-40B4-BE49-F238E27FC236}">
                      <a16:creationId xmlns:a16="http://schemas.microsoft.com/office/drawing/2014/main" id="{16967DA2-A5E9-4C36-8D5C-09AEADE0E7B1}"/>
                    </a:ext>
                  </a:extLst>
                </p:cNvPr>
                <p:cNvSpPr/>
                <p:nvPr/>
              </p:nvSpPr>
              <p:spPr>
                <a:xfrm>
                  <a:off x="5575989" y="2222110"/>
                  <a:ext cx="412449" cy="308411"/>
                </a:xfrm>
                <a:custGeom>
                  <a:avLst/>
                  <a:gdLst>
                    <a:gd name="connsiteX0" fmla="*/ 0 w 412449"/>
                    <a:gd name="connsiteY0" fmla="*/ 0 h 308411"/>
                    <a:gd name="connsiteX1" fmla="*/ 617 w 412449"/>
                    <a:gd name="connsiteY1" fmla="*/ 88 h 308411"/>
                    <a:gd name="connsiteX2" fmla="*/ 409806 w 412449"/>
                    <a:gd name="connsiteY2" fmla="*/ 63691 h 308411"/>
                    <a:gd name="connsiteX3" fmla="*/ 412449 w 412449"/>
                    <a:gd name="connsiteY3" fmla="*/ 64131 h 308411"/>
                    <a:gd name="connsiteX4" fmla="*/ 410247 w 412449"/>
                    <a:gd name="connsiteY4" fmla="*/ 65629 h 308411"/>
                    <a:gd name="connsiteX5" fmla="*/ 62986 w 412449"/>
                    <a:gd name="connsiteY5" fmla="*/ 307971 h 308411"/>
                    <a:gd name="connsiteX6" fmla="*/ 62370 w 412449"/>
                    <a:gd name="connsiteY6" fmla="*/ 308412 h 308411"/>
                    <a:gd name="connsiteX7" fmla="*/ 62194 w 412449"/>
                    <a:gd name="connsiteY7" fmla="*/ 307707 h 308411"/>
                    <a:gd name="connsiteX8" fmla="*/ 265 w 412449"/>
                    <a:gd name="connsiteY8" fmla="*/ 1762 h 308411"/>
                    <a:gd name="connsiteX9" fmla="*/ 0 w 412449"/>
                    <a:gd name="connsiteY9" fmla="*/ 0 h 308411"/>
                    <a:gd name="connsiteX10" fmla="*/ 705 w 412449"/>
                    <a:gd name="connsiteY10" fmla="*/ 3524 h 308411"/>
                    <a:gd name="connsiteX11" fmla="*/ 63163 w 412449"/>
                    <a:gd name="connsiteY11" fmla="*/ 307443 h 308411"/>
                    <a:gd name="connsiteX12" fmla="*/ 62458 w 412449"/>
                    <a:gd name="connsiteY12" fmla="*/ 307179 h 308411"/>
                    <a:gd name="connsiteX13" fmla="*/ 409014 w 412449"/>
                    <a:gd name="connsiteY13" fmla="*/ 63779 h 308411"/>
                    <a:gd name="connsiteX14" fmla="*/ 409454 w 412449"/>
                    <a:gd name="connsiteY14" fmla="*/ 65717 h 308411"/>
                    <a:gd name="connsiteX15" fmla="*/ 705 w 412449"/>
                    <a:gd name="connsiteY15" fmla="*/ 3524 h 30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2449" h="308411">
                      <a:moveTo>
                        <a:pt x="0" y="0"/>
                      </a:moveTo>
                      <a:lnTo>
                        <a:pt x="617" y="88"/>
                      </a:lnTo>
                      <a:lnTo>
                        <a:pt x="409806" y="63691"/>
                      </a:lnTo>
                      <a:lnTo>
                        <a:pt x="412449" y="64131"/>
                      </a:lnTo>
                      <a:lnTo>
                        <a:pt x="410247" y="65629"/>
                      </a:lnTo>
                      <a:lnTo>
                        <a:pt x="62986" y="307971"/>
                      </a:lnTo>
                      <a:lnTo>
                        <a:pt x="62370" y="308412"/>
                      </a:lnTo>
                      <a:lnTo>
                        <a:pt x="62194" y="307707"/>
                      </a:lnTo>
                      <a:lnTo>
                        <a:pt x="265" y="1762"/>
                      </a:lnTo>
                      <a:lnTo>
                        <a:pt x="0" y="0"/>
                      </a:lnTo>
                      <a:close/>
                      <a:moveTo>
                        <a:pt x="705" y="3524"/>
                      </a:moveTo>
                      <a:lnTo>
                        <a:pt x="63163" y="307443"/>
                      </a:lnTo>
                      <a:lnTo>
                        <a:pt x="62458" y="307179"/>
                      </a:lnTo>
                      <a:lnTo>
                        <a:pt x="409014" y="63779"/>
                      </a:lnTo>
                      <a:lnTo>
                        <a:pt x="409454" y="65717"/>
                      </a:lnTo>
                      <a:lnTo>
                        <a:pt x="705" y="3524"/>
                      </a:lnTo>
                      <a:close/>
                    </a:path>
                  </a:pathLst>
                </a:custGeom>
                <a:grpFill/>
                <a:ln w="8809" cap="flat">
                  <a:noFill/>
                  <a:prstDash val="solid"/>
                  <a:miter/>
                </a:ln>
              </p:spPr>
              <p:txBody>
                <a:bodyPr rtlCol="0" anchor="ctr"/>
                <a:lstStyle/>
                <a:p>
                  <a:endParaRPr lang="en-US" sz="2400"/>
                </a:p>
              </p:txBody>
            </p:sp>
            <p:sp>
              <p:nvSpPr>
                <p:cNvPr id="4818" name="Freeform: Shape 4817">
                  <a:extLst>
                    <a:ext uri="{FF2B5EF4-FFF2-40B4-BE49-F238E27FC236}">
                      <a16:creationId xmlns:a16="http://schemas.microsoft.com/office/drawing/2014/main" id="{DA27139F-EE2E-4925-9A18-134CC6FE48BF}"/>
                    </a:ext>
                  </a:extLst>
                </p:cNvPr>
                <p:cNvSpPr/>
                <p:nvPr/>
              </p:nvSpPr>
              <p:spPr>
                <a:xfrm>
                  <a:off x="5571673" y="2218146"/>
                  <a:ext cx="425398" cy="317661"/>
                </a:xfrm>
                <a:custGeom>
                  <a:avLst/>
                  <a:gdLst>
                    <a:gd name="connsiteX0" fmla="*/ 65012 w 425398"/>
                    <a:gd name="connsiteY0" fmla="*/ 317662 h 317661"/>
                    <a:gd name="connsiteX1" fmla="*/ 63603 w 425398"/>
                    <a:gd name="connsiteY1" fmla="*/ 313609 h 317661"/>
                    <a:gd name="connsiteX2" fmla="*/ 60432 w 425398"/>
                    <a:gd name="connsiteY2" fmla="*/ 312376 h 317661"/>
                    <a:gd name="connsiteX3" fmla="*/ 62810 w 425398"/>
                    <a:gd name="connsiteY3" fmla="*/ 310262 h 317661"/>
                    <a:gd name="connsiteX4" fmla="*/ 705 w 425398"/>
                    <a:gd name="connsiteY4" fmla="*/ 3524 h 317661"/>
                    <a:gd name="connsiteX5" fmla="*/ 705 w 425398"/>
                    <a:gd name="connsiteY5" fmla="*/ 3524 h 317661"/>
                    <a:gd name="connsiteX6" fmla="*/ 0 w 425398"/>
                    <a:gd name="connsiteY6" fmla="*/ 0 h 317661"/>
                    <a:gd name="connsiteX7" fmla="*/ 5374 w 425398"/>
                    <a:gd name="connsiteY7" fmla="*/ 881 h 317661"/>
                    <a:gd name="connsiteX8" fmla="*/ 412714 w 425398"/>
                    <a:gd name="connsiteY8" fmla="*/ 64131 h 317661"/>
                    <a:gd name="connsiteX9" fmla="*/ 415356 w 425398"/>
                    <a:gd name="connsiteY9" fmla="*/ 62281 h 317661"/>
                    <a:gd name="connsiteX10" fmla="*/ 415885 w 425398"/>
                    <a:gd name="connsiteY10" fmla="*/ 64660 h 317661"/>
                    <a:gd name="connsiteX11" fmla="*/ 425399 w 425398"/>
                    <a:gd name="connsiteY11" fmla="*/ 66157 h 317661"/>
                    <a:gd name="connsiteX12" fmla="*/ 417470 w 425398"/>
                    <a:gd name="connsiteY12" fmla="*/ 71707 h 317661"/>
                    <a:gd name="connsiteX13" fmla="*/ 417999 w 425398"/>
                    <a:gd name="connsiteY13" fmla="*/ 73998 h 317661"/>
                    <a:gd name="connsiteX14" fmla="*/ 414828 w 425398"/>
                    <a:gd name="connsiteY14" fmla="*/ 73557 h 317661"/>
                    <a:gd name="connsiteX15" fmla="*/ 71091 w 425398"/>
                    <a:gd name="connsiteY15" fmla="*/ 313433 h 317661"/>
                    <a:gd name="connsiteX16" fmla="*/ 71884 w 425398"/>
                    <a:gd name="connsiteY16" fmla="*/ 317133 h 317661"/>
                    <a:gd name="connsiteX17" fmla="*/ 68008 w 425398"/>
                    <a:gd name="connsiteY17" fmla="*/ 315547 h 317661"/>
                    <a:gd name="connsiteX18" fmla="*/ 65012 w 425398"/>
                    <a:gd name="connsiteY18" fmla="*/ 317662 h 317661"/>
                    <a:gd name="connsiteX19" fmla="*/ 9338 w 425398"/>
                    <a:gd name="connsiteY19" fmla="*/ 11540 h 317661"/>
                    <a:gd name="connsiteX20" fmla="*/ 69593 w 425398"/>
                    <a:gd name="connsiteY20" fmla="*/ 305064 h 317661"/>
                    <a:gd name="connsiteX21" fmla="*/ 402319 w 425398"/>
                    <a:gd name="connsiteY21" fmla="*/ 71443 h 317661"/>
                    <a:gd name="connsiteX22" fmla="*/ 9338 w 425398"/>
                    <a:gd name="connsiteY22" fmla="*/ 11540 h 317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5398" h="317661">
                      <a:moveTo>
                        <a:pt x="65012" y="317662"/>
                      </a:moveTo>
                      <a:lnTo>
                        <a:pt x="63603" y="313609"/>
                      </a:lnTo>
                      <a:lnTo>
                        <a:pt x="60432" y="312376"/>
                      </a:lnTo>
                      <a:lnTo>
                        <a:pt x="62810" y="310262"/>
                      </a:lnTo>
                      <a:lnTo>
                        <a:pt x="705" y="3524"/>
                      </a:lnTo>
                      <a:lnTo>
                        <a:pt x="705" y="3524"/>
                      </a:lnTo>
                      <a:lnTo>
                        <a:pt x="0" y="0"/>
                      </a:lnTo>
                      <a:lnTo>
                        <a:pt x="5374" y="881"/>
                      </a:lnTo>
                      <a:lnTo>
                        <a:pt x="412714" y="64131"/>
                      </a:lnTo>
                      <a:lnTo>
                        <a:pt x="415356" y="62281"/>
                      </a:lnTo>
                      <a:lnTo>
                        <a:pt x="415885" y="64660"/>
                      </a:lnTo>
                      <a:lnTo>
                        <a:pt x="425399" y="66157"/>
                      </a:lnTo>
                      <a:lnTo>
                        <a:pt x="417470" y="71707"/>
                      </a:lnTo>
                      <a:lnTo>
                        <a:pt x="417999" y="73998"/>
                      </a:lnTo>
                      <a:lnTo>
                        <a:pt x="414828" y="73557"/>
                      </a:lnTo>
                      <a:lnTo>
                        <a:pt x="71091" y="313433"/>
                      </a:lnTo>
                      <a:lnTo>
                        <a:pt x="71884" y="317133"/>
                      </a:lnTo>
                      <a:lnTo>
                        <a:pt x="68008" y="315547"/>
                      </a:lnTo>
                      <a:lnTo>
                        <a:pt x="65012" y="317662"/>
                      </a:lnTo>
                      <a:close/>
                      <a:moveTo>
                        <a:pt x="9338" y="11540"/>
                      </a:moveTo>
                      <a:lnTo>
                        <a:pt x="69593" y="305064"/>
                      </a:lnTo>
                      <a:lnTo>
                        <a:pt x="402319" y="71443"/>
                      </a:lnTo>
                      <a:lnTo>
                        <a:pt x="9338" y="11540"/>
                      </a:lnTo>
                      <a:close/>
                    </a:path>
                  </a:pathLst>
                </a:custGeom>
                <a:grpFill/>
                <a:ln w="8809" cap="flat">
                  <a:noFill/>
                  <a:prstDash val="solid"/>
                  <a:miter/>
                </a:ln>
              </p:spPr>
              <p:txBody>
                <a:bodyPr rtlCol="0" anchor="ctr"/>
                <a:lstStyle/>
                <a:p>
                  <a:endParaRPr lang="en-US" sz="2400"/>
                </a:p>
              </p:txBody>
            </p:sp>
          </p:grpSp>
          <p:grpSp>
            <p:nvGrpSpPr>
              <p:cNvPr id="4819" name="Graphic 4229">
                <a:extLst>
                  <a:ext uri="{FF2B5EF4-FFF2-40B4-BE49-F238E27FC236}">
                    <a16:creationId xmlns:a16="http://schemas.microsoft.com/office/drawing/2014/main" id="{78B44860-C74F-4724-A5FC-669C318DC020}"/>
                  </a:ext>
                </a:extLst>
              </p:cNvPr>
              <p:cNvGrpSpPr/>
              <p:nvPr/>
            </p:nvGrpSpPr>
            <p:grpSpPr>
              <a:xfrm>
                <a:off x="6081112" y="3097485"/>
                <a:ext cx="198384" cy="475082"/>
                <a:chOff x="6081112" y="3097485"/>
                <a:chExt cx="198384" cy="475082"/>
              </a:xfrm>
              <a:grpFill/>
            </p:grpSpPr>
            <p:sp>
              <p:nvSpPr>
                <p:cNvPr id="4820" name="Freeform: Shape 4819">
                  <a:extLst>
                    <a:ext uri="{FF2B5EF4-FFF2-40B4-BE49-F238E27FC236}">
                      <a16:creationId xmlns:a16="http://schemas.microsoft.com/office/drawing/2014/main" id="{5EF3DD6D-2D06-4EF8-A0DF-3A093DF32967}"/>
                    </a:ext>
                  </a:extLst>
                </p:cNvPr>
                <p:cNvSpPr/>
                <p:nvPr/>
              </p:nvSpPr>
              <p:spPr>
                <a:xfrm>
                  <a:off x="6085340" y="3103300"/>
                  <a:ext cx="189751" cy="454909"/>
                </a:xfrm>
                <a:custGeom>
                  <a:avLst/>
                  <a:gdLst>
                    <a:gd name="connsiteX0" fmla="*/ 0 w 189751"/>
                    <a:gd name="connsiteY0" fmla="*/ 0 h 454909"/>
                    <a:gd name="connsiteX1" fmla="*/ 1057 w 189751"/>
                    <a:gd name="connsiteY1" fmla="*/ 529 h 454909"/>
                    <a:gd name="connsiteX2" fmla="*/ 188694 w 189751"/>
                    <a:gd name="connsiteY2" fmla="*/ 95316 h 454909"/>
                    <a:gd name="connsiteX3" fmla="*/ 189752 w 189751"/>
                    <a:gd name="connsiteY3" fmla="*/ 95845 h 454909"/>
                    <a:gd name="connsiteX4" fmla="*/ 189399 w 189751"/>
                    <a:gd name="connsiteY4" fmla="*/ 96902 h 454909"/>
                    <a:gd name="connsiteX5" fmla="*/ 71884 w 189751"/>
                    <a:gd name="connsiteY5" fmla="*/ 452003 h 454909"/>
                    <a:gd name="connsiteX6" fmla="*/ 70915 w 189751"/>
                    <a:gd name="connsiteY6" fmla="*/ 454910 h 454909"/>
                    <a:gd name="connsiteX7" fmla="*/ 70474 w 189751"/>
                    <a:gd name="connsiteY7" fmla="*/ 451915 h 454909"/>
                    <a:gd name="connsiteX8" fmla="*/ 353 w 189751"/>
                    <a:gd name="connsiteY8" fmla="*/ 2114 h 454909"/>
                    <a:gd name="connsiteX9" fmla="*/ 0 w 189751"/>
                    <a:gd name="connsiteY9" fmla="*/ 0 h 454909"/>
                    <a:gd name="connsiteX10" fmla="*/ 705 w 189751"/>
                    <a:gd name="connsiteY10" fmla="*/ 4140 h 454909"/>
                    <a:gd name="connsiteX11" fmla="*/ 71972 w 189751"/>
                    <a:gd name="connsiteY11" fmla="*/ 451738 h 454909"/>
                    <a:gd name="connsiteX12" fmla="*/ 70562 w 189751"/>
                    <a:gd name="connsiteY12" fmla="*/ 451650 h 454909"/>
                    <a:gd name="connsiteX13" fmla="*/ 186844 w 189751"/>
                    <a:gd name="connsiteY13" fmla="*/ 96109 h 454909"/>
                    <a:gd name="connsiteX14" fmla="*/ 187549 w 189751"/>
                    <a:gd name="connsiteY14" fmla="*/ 97695 h 454909"/>
                    <a:gd name="connsiteX15" fmla="*/ 705 w 189751"/>
                    <a:gd name="connsiteY15" fmla="*/ 4140 h 45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751" h="454909">
                      <a:moveTo>
                        <a:pt x="0" y="0"/>
                      </a:moveTo>
                      <a:lnTo>
                        <a:pt x="1057" y="529"/>
                      </a:lnTo>
                      <a:lnTo>
                        <a:pt x="188694" y="95316"/>
                      </a:lnTo>
                      <a:lnTo>
                        <a:pt x="189752" y="95845"/>
                      </a:lnTo>
                      <a:lnTo>
                        <a:pt x="189399" y="96902"/>
                      </a:lnTo>
                      <a:lnTo>
                        <a:pt x="71884" y="452003"/>
                      </a:lnTo>
                      <a:lnTo>
                        <a:pt x="70915" y="454910"/>
                      </a:lnTo>
                      <a:lnTo>
                        <a:pt x="70474" y="451915"/>
                      </a:lnTo>
                      <a:lnTo>
                        <a:pt x="353" y="2114"/>
                      </a:lnTo>
                      <a:lnTo>
                        <a:pt x="0" y="0"/>
                      </a:lnTo>
                      <a:close/>
                      <a:moveTo>
                        <a:pt x="705" y="4140"/>
                      </a:moveTo>
                      <a:lnTo>
                        <a:pt x="71972" y="451738"/>
                      </a:lnTo>
                      <a:lnTo>
                        <a:pt x="70562" y="451650"/>
                      </a:lnTo>
                      <a:lnTo>
                        <a:pt x="186844" y="96109"/>
                      </a:lnTo>
                      <a:lnTo>
                        <a:pt x="187549" y="97695"/>
                      </a:lnTo>
                      <a:lnTo>
                        <a:pt x="705" y="4140"/>
                      </a:lnTo>
                      <a:close/>
                    </a:path>
                  </a:pathLst>
                </a:custGeom>
                <a:grpFill/>
                <a:ln w="8809" cap="flat">
                  <a:noFill/>
                  <a:prstDash val="solid"/>
                  <a:miter/>
                </a:ln>
              </p:spPr>
              <p:txBody>
                <a:bodyPr rtlCol="0" anchor="ctr"/>
                <a:lstStyle/>
                <a:p>
                  <a:endParaRPr lang="en-US" sz="2400"/>
                </a:p>
              </p:txBody>
            </p:sp>
            <p:sp>
              <p:nvSpPr>
                <p:cNvPr id="4821" name="Freeform: Shape 4820">
                  <a:extLst>
                    <a:ext uri="{FF2B5EF4-FFF2-40B4-BE49-F238E27FC236}">
                      <a16:creationId xmlns:a16="http://schemas.microsoft.com/office/drawing/2014/main" id="{120AAD1C-7296-4C70-B841-16A92F1241A8}"/>
                    </a:ext>
                  </a:extLst>
                </p:cNvPr>
                <p:cNvSpPr/>
                <p:nvPr/>
              </p:nvSpPr>
              <p:spPr>
                <a:xfrm>
                  <a:off x="6081112" y="3097485"/>
                  <a:ext cx="198384" cy="475082"/>
                </a:xfrm>
                <a:custGeom>
                  <a:avLst/>
                  <a:gdLst>
                    <a:gd name="connsiteX0" fmla="*/ 73998 w 198384"/>
                    <a:gd name="connsiteY0" fmla="*/ 475083 h 475082"/>
                    <a:gd name="connsiteX1" fmla="*/ 71707 w 198384"/>
                    <a:gd name="connsiteY1" fmla="*/ 460548 h 475082"/>
                    <a:gd name="connsiteX2" fmla="*/ 70210 w 198384"/>
                    <a:gd name="connsiteY2" fmla="*/ 460460 h 475082"/>
                    <a:gd name="connsiteX3" fmla="*/ 71267 w 198384"/>
                    <a:gd name="connsiteY3" fmla="*/ 457376 h 475082"/>
                    <a:gd name="connsiteX4" fmla="*/ 617 w 198384"/>
                    <a:gd name="connsiteY4" fmla="*/ 4052 h 475082"/>
                    <a:gd name="connsiteX5" fmla="*/ 617 w 198384"/>
                    <a:gd name="connsiteY5" fmla="*/ 4052 h 475082"/>
                    <a:gd name="connsiteX6" fmla="*/ 0 w 198384"/>
                    <a:gd name="connsiteY6" fmla="*/ 0 h 475082"/>
                    <a:gd name="connsiteX7" fmla="*/ 6871 w 198384"/>
                    <a:gd name="connsiteY7" fmla="*/ 3436 h 475082"/>
                    <a:gd name="connsiteX8" fmla="*/ 189575 w 198384"/>
                    <a:gd name="connsiteY8" fmla="*/ 95757 h 475082"/>
                    <a:gd name="connsiteX9" fmla="*/ 190720 w 198384"/>
                    <a:gd name="connsiteY9" fmla="*/ 92321 h 475082"/>
                    <a:gd name="connsiteX10" fmla="*/ 192835 w 198384"/>
                    <a:gd name="connsiteY10" fmla="*/ 97342 h 475082"/>
                    <a:gd name="connsiteX11" fmla="*/ 198120 w 198384"/>
                    <a:gd name="connsiteY11" fmla="*/ 100073 h 475082"/>
                    <a:gd name="connsiteX12" fmla="*/ 196270 w 198384"/>
                    <a:gd name="connsiteY12" fmla="*/ 105711 h 475082"/>
                    <a:gd name="connsiteX13" fmla="*/ 198384 w 198384"/>
                    <a:gd name="connsiteY13" fmla="*/ 110732 h 475082"/>
                    <a:gd name="connsiteX14" fmla="*/ 195213 w 198384"/>
                    <a:gd name="connsiteY14" fmla="*/ 109147 h 475082"/>
                    <a:gd name="connsiteX15" fmla="*/ 79724 w 198384"/>
                    <a:gd name="connsiteY15" fmla="*/ 458081 h 475082"/>
                    <a:gd name="connsiteX16" fmla="*/ 80252 w 198384"/>
                    <a:gd name="connsiteY16" fmla="*/ 461340 h 475082"/>
                    <a:gd name="connsiteX17" fmla="*/ 78667 w 198384"/>
                    <a:gd name="connsiteY17" fmla="*/ 461252 h 475082"/>
                    <a:gd name="connsiteX18" fmla="*/ 73998 w 198384"/>
                    <a:gd name="connsiteY18" fmla="*/ 475083 h 475082"/>
                    <a:gd name="connsiteX19" fmla="*/ 9250 w 198384"/>
                    <a:gd name="connsiteY19" fmla="*/ 15857 h 475082"/>
                    <a:gd name="connsiteX20" fmla="*/ 76817 w 198384"/>
                    <a:gd name="connsiteY20" fmla="*/ 440110 h 475082"/>
                    <a:gd name="connsiteX21" fmla="*/ 186580 w 198384"/>
                    <a:gd name="connsiteY21" fmla="*/ 104654 h 475082"/>
                    <a:gd name="connsiteX22" fmla="*/ 9250 w 198384"/>
                    <a:gd name="connsiteY22" fmla="*/ 15857 h 47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8384" h="475082">
                      <a:moveTo>
                        <a:pt x="73998" y="475083"/>
                      </a:moveTo>
                      <a:lnTo>
                        <a:pt x="71707" y="460548"/>
                      </a:lnTo>
                      <a:lnTo>
                        <a:pt x="70210" y="460460"/>
                      </a:lnTo>
                      <a:lnTo>
                        <a:pt x="71267" y="457376"/>
                      </a:lnTo>
                      <a:lnTo>
                        <a:pt x="617" y="4052"/>
                      </a:lnTo>
                      <a:lnTo>
                        <a:pt x="617" y="4052"/>
                      </a:lnTo>
                      <a:lnTo>
                        <a:pt x="0" y="0"/>
                      </a:lnTo>
                      <a:lnTo>
                        <a:pt x="6871" y="3436"/>
                      </a:lnTo>
                      <a:lnTo>
                        <a:pt x="189575" y="95757"/>
                      </a:lnTo>
                      <a:lnTo>
                        <a:pt x="190720" y="92321"/>
                      </a:lnTo>
                      <a:lnTo>
                        <a:pt x="192835" y="97342"/>
                      </a:lnTo>
                      <a:lnTo>
                        <a:pt x="198120" y="100073"/>
                      </a:lnTo>
                      <a:lnTo>
                        <a:pt x="196270" y="105711"/>
                      </a:lnTo>
                      <a:lnTo>
                        <a:pt x="198384" y="110732"/>
                      </a:lnTo>
                      <a:lnTo>
                        <a:pt x="195213" y="109147"/>
                      </a:lnTo>
                      <a:lnTo>
                        <a:pt x="79724" y="458081"/>
                      </a:lnTo>
                      <a:lnTo>
                        <a:pt x="80252" y="461340"/>
                      </a:lnTo>
                      <a:lnTo>
                        <a:pt x="78667" y="461252"/>
                      </a:lnTo>
                      <a:lnTo>
                        <a:pt x="73998" y="475083"/>
                      </a:lnTo>
                      <a:close/>
                      <a:moveTo>
                        <a:pt x="9250" y="15857"/>
                      </a:moveTo>
                      <a:lnTo>
                        <a:pt x="76817" y="440110"/>
                      </a:lnTo>
                      <a:lnTo>
                        <a:pt x="186580" y="104654"/>
                      </a:lnTo>
                      <a:lnTo>
                        <a:pt x="9250" y="15857"/>
                      </a:lnTo>
                      <a:close/>
                    </a:path>
                  </a:pathLst>
                </a:custGeom>
                <a:grpFill/>
                <a:ln w="8809" cap="flat">
                  <a:noFill/>
                  <a:prstDash val="solid"/>
                  <a:miter/>
                </a:ln>
              </p:spPr>
              <p:txBody>
                <a:bodyPr rtlCol="0" anchor="ctr"/>
                <a:lstStyle/>
                <a:p>
                  <a:endParaRPr lang="en-US" sz="2400"/>
                </a:p>
              </p:txBody>
            </p:sp>
          </p:grpSp>
          <p:grpSp>
            <p:nvGrpSpPr>
              <p:cNvPr id="4822" name="Graphic 4229">
                <a:extLst>
                  <a:ext uri="{FF2B5EF4-FFF2-40B4-BE49-F238E27FC236}">
                    <a16:creationId xmlns:a16="http://schemas.microsoft.com/office/drawing/2014/main" id="{78B44860-C74F-4724-A5FC-669C318DC020}"/>
                  </a:ext>
                </a:extLst>
              </p:cNvPr>
              <p:cNvGrpSpPr/>
              <p:nvPr/>
            </p:nvGrpSpPr>
            <p:grpSpPr>
              <a:xfrm>
                <a:off x="6140222" y="3401757"/>
                <a:ext cx="499219" cy="158830"/>
                <a:chOff x="6140222" y="3401757"/>
                <a:chExt cx="499219" cy="158830"/>
              </a:xfrm>
              <a:grpFill/>
            </p:grpSpPr>
            <p:sp>
              <p:nvSpPr>
                <p:cNvPr id="4823" name="Freeform: Shape 4822">
                  <a:extLst>
                    <a:ext uri="{FF2B5EF4-FFF2-40B4-BE49-F238E27FC236}">
                      <a16:creationId xmlns:a16="http://schemas.microsoft.com/office/drawing/2014/main" id="{6A977ECF-A475-4063-B45C-B3500C616354}"/>
                    </a:ext>
                  </a:extLst>
                </p:cNvPr>
                <p:cNvSpPr/>
                <p:nvPr/>
              </p:nvSpPr>
              <p:spPr>
                <a:xfrm>
                  <a:off x="6154405" y="3405721"/>
                  <a:ext cx="474025" cy="149933"/>
                </a:xfrm>
                <a:custGeom>
                  <a:avLst/>
                  <a:gdLst>
                    <a:gd name="connsiteX0" fmla="*/ 266920 w 474025"/>
                    <a:gd name="connsiteY0" fmla="*/ 0 h 149933"/>
                    <a:gd name="connsiteX1" fmla="*/ 470502 w 474025"/>
                    <a:gd name="connsiteY1" fmla="*/ 125796 h 149933"/>
                    <a:gd name="connsiteX2" fmla="*/ 474026 w 474025"/>
                    <a:gd name="connsiteY2" fmla="*/ 127998 h 149933"/>
                    <a:gd name="connsiteX3" fmla="*/ 469885 w 474025"/>
                    <a:gd name="connsiteY3" fmla="*/ 128174 h 149933"/>
                    <a:gd name="connsiteX4" fmla="*/ 2114 w 474025"/>
                    <a:gd name="connsiteY4" fmla="*/ 149845 h 149933"/>
                    <a:gd name="connsiteX5" fmla="*/ 0 w 474025"/>
                    <a:gd name="connsiteY5" fmla="*/ 149933 h 149933"/>
                    <a:gd name="connsiteX6" fmla="*/ 1850 w 474025"/>
                    <a:gd name="connsiteY6" fmla="*/ 148876 h 149933"/>
                    <a:gd name="connsiteX7" fmla="*/ 265158 w 474025"/>
                    <a:gd name="connsiteY7" fmla="*/ 881 h 149933"/>
                    <a:gd name="connsiteX8" fmla="*/ 266920 w 474025"/>
                    <a:gd name="connsiteY8" fmla="*/ 0 h 149933"/>
                    <a:gd name="connsiteX9" fmla="*/ 263484 w 474025"/>
                    <a:gd name="connsiteY9" fmla="*/ 1938 h 149933"/>
                    <a:gd name="connsiteX10" fmla="*/ 2290 w 474025"/>
                    <a:gd name="connsiteY10" fmla="*/ 149845 h 149933"/>
                    <a:gd name="connsiteX11" fmla="*/ 2026 w 474025"/>
                    <a:gd name="connsiteY11" fmla="*/ 148876 h 149933"/>
                    <a:gd name="connsiteX12" fmla="*/ 469709 w 474025"/>
                    <a:gd name="connsiteY12" fmla="*/ 125620 h 149933"/>
                    <a:gd name="connsiteX13" fmla="*/ 469093 w 474025"/>
                    <a:gd name="connsiteY13" fmla="*/ 127998 h 149933"/>
                    <a:gd name="connsiteX14" fmla="*/ 264277 w 474025"/>
                    <a:gd name="connsiteY14" fmla="*/ 2378 h 149933"/>
                    <a:gd name="connsiteX15" fmla="*/ 263484 w 474025"/>
                    <a:gd name="connsiteY15" fmla="*/ 1938 h 149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025" h="149933">
                      <a:moveTo>
                        <a:pt x="266920" y="0"/>
                      </a:moveTo>
                      <a:lnTo>
                        <a:pt x="470502" y="125796"/>
                      </a:lnTo>
                      <a:lnTo>
                        <a:pt x="474026" y="127998"/>
                      </a:lnTo>
                      <a:lnTo>
                        <a:pt x="469885" y="128174"/>
                      </a:lnTo>
                      <a:lnTo>
                        <a:pt x="2114" y="149845"/>
                      </a:lnTo>
                      <a:lnTo>
                        <a:pt x="0" y="149933"/>
                      </a:lnTo>
                      <a:lnTo>
                        <a:pt x="1850" y="148876"/>
                      </a:lnTo>
                      <a:lnTo>
                        <a:pt x="265158" y="881"/>
                      </a:lnTo>
                      <a:lnTo>
                        <a:pt x="266920" y="0"/>
                      </a:lnTo>
                      <a:close/>
                      <a:moveTo>
                        <a:pt x="263484" y="1938"/>
                      </a:moveTo>
                      <a:lnTo>
                        <a:pt x="2290" y="149845"/>
                      </a:lnTo>
                      <a:lnTo>
                        <a:pt x="2026" y="148876"/>
                      </a:lnTo>
                      <a:lnTo>
                        <a:pt x="469709" y="125620"/>
                      </a:lnTo>
                      <a:lnTo>
                        <a:pt x="469093" y="127998"/>
                      </a:lnTo>
                      <a:lnTo>
                        <a:pt x="264277" y="2378"/>
                      </a:lnTo>
                      <a:lnTo>
                        <a:pt x="263484" y="1938"/>
                      </a:lnTo>
                      <a:close/>
                    </a:path>
                  </a:pathLst>
                </a:custGeom>
                <a:grpFill/>
                <a:ln w="8809" cap="flat">
                  <a:noFill/>
                  <a:prstDash val="solid"/>
                  <a:miter/>
                </a:ln>
              </p:spPr>
              <p:txBody>
                <a:bodyPr rtlCol="0" anchor="ctr"/>
                <a:lstStyle/>
                <a:p>
                  <a:endParaRPr lang="en-US" sz="2400"/>
                </a:p>
              </p:txBody>
            </p:sp>
            <p:sp>
              <p:nvSpPr>
                <p:cNvPr id="4824" name="Freeform: Shape 4823">
                  <a:extLst>
                    <a:ext uri="{FF2B5EF4-FFF2-40B4-BE49-F238E27FC236}">
                      <a16:creationId xmlns:a16="http://schemas.microsoft.com/office/drawing/2014/main" id="{2539EC8A-3B87-49C4-9737-2A603EA4AE62}"/>
                    </a:ext>
                  </a:extLst>
                </p:cNvPr>
                <p:cNvSpPr/>
                <p:nvPr/>
              </p:nvSpPr>
              <p:spPr>
                <a:xfrm>
                  <a:off x="6140222" y="3401757"/>
                  <a:ext cx="499219" cy="158830"/>
                </a:xfrm>
                <a:custGeom>
                  <a:avLst/>
                  <a:gdLst>
                    <a:gd name="connsiteX0" fmla="*/ 14447 w 499219"/>
                    <a:gd name="connsiteY0" fmla="*/ 158831 h 158830"/>
                    <a:gd name="connsiteX1" fmla="*/ 14006 w 499219"/>
                    <a:gd name="connsiteY1" fmla="*/ 157333 h 158830"/>
                    <a:gd name="connsiteX2" fmla="*/ 0 w 499219"/>
                    <a:gd name="connsiteY2" fmla="*/ 158038 h 158830"/>
                    <a:gd name="connsiteX3" fmla="*/ 12333 w 499219"/>
                    <a:gd name="connsiteY3" fmla="*/ 151167 h 158830"/>
                    <a:gd name="connsiteX4" fmla="*/ 11892 w 499219"/>
                    <a:gd name="connsiteY4" fmla="*/ 149669 h 158830"/>
                    <a:gd name="connsiteX5" fmla="*/ 15240 w 499219"/>
                    <a:gd name="connsiteY5" fmla="*/ 149493 h 158830"/>
                    <a:gd name="connsiteX6" fmla="*/ 281191 w 499219"/>
                    <a:gd name="connsiteY6" fmla="*/ 0 h 158830"/>
                    <a:gd name="connsiteX7" fmla="*/ 282865 w 499219"/>
                    <a:gd name="connsiteY7" fmla="*/ 1057 h 158830"/>
                    <a:gd name="connsiteX8" fmla="*/ 485213 w 499219"/>
                    <a:gd name="connsiteY8" fmla="*/ 126060 h 158830"/>
                    <a:gd name="connsiteX9" fmla="*/ 488297 w 499219"/>
                    <a:gd name="connsiteY9" fmla="*/ 125884 h 158830"/>
                    <a:gd name="connsiteX10" fmla="*/ 487856 w 499219"/>
                    <a:gd name="connsiteY10" fmla="*/ 127646 h 158830"/>
                    <a:gd name="connsiteX11" fmla="*/ 499220 w 499219"/>
                    <a:gd name="connsiteY11" fmla="*/ 134694 h 158830"/>
                    <a:gd name="connsiteX12" fmla="*/ 485918 w 499219"/>
                    <a:gd name="connsiteY12" fmla="*/ 135310 h 158830"/>
                    <a:gd name="connsiteX13" fmla="*/ 485478 w 499219"/>
                    <a:gd name="connsiteY13" fmla="*/ 137072 h 158830"/>
                    <a:gd name="connsiteX14" fmla="*/ 482835 w 499219"/>
                    <a:gd name="connsiteY14" fmla="*/ 135398 h 158830"/>
                    <a:gd name="connsiteX15" fmla="*/ 17442 w 499219"/>
                    <a:gd name="connsiteY15" fmla="*/ 156981 h 158830"/>
                    <a:gd name="connsiteX16" fmla="*/ 14447 w 499219"/>
                    <a:gd name="connsiteY16" fmla="*/ 158831 h 158830"/>
                    <a:gd name="connsiteX17" fmla="*/ 277667 w 499219"/>
                    <a:gd name="connsiteY17" fmla="*/ 9778 h 158830"/>
                    <a:gd name="connsiteX18" fmla="*/ 32418 w 499219"/>
                    <a:gd name="connsiteY18" fmla="*/ 148700 h 158830"/>
                    <a:gd name="connsiteX19" fmla="*/ 468740 w 499219"/>
                    <a:gd name="connsiteY19" fmla="*/ 127030 h 158830"/>
                    <a:gd name="connsiteX20" fmla="*/ 277667 w 499219"/>
                    <a:gd name="connsiteY20" fmla="*/ 9778 h 15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9219" h="158830">
                      <a:moveTo>
                        <a:pt x="14447" y="158831"/>
                      </a:moveTo>
                      <a:lnTo>
                        <a:pt x="14006" y="157333"/>
                      </a:lnTo>
                      <a:lnTo>
                        <a:pt x="0" y="158038"/>
                      </a:lnTo>
                      <a:lnTo>
                        <a:pt x="12333" y="151167"/>
                      </a:lnTo>
                      <a:lnTo>
                        <a:pt x="11892" y="149669"/>
                      </a:lnTo>
                      <a:lnTo>
                        <a:pt x="15240" y="149493"/>
                      </a:lnTo>
                      <a:lnTo>
                        <a:pt x="281191" y="0"/>
                      </a:lnTo>
                      <a:lnTo>
                        <a:pt x="282865" y="1057"/>
                      </a:lnTo>
                      <a:lnTo>
                        <a:pt x="485213" y="126060"/>
                      </a:lnTo>
                      <a:lnTo>
                        <a:pt x="488297" y="125884"/>
                      </a:lnTo>
                      <a:lnTo>
                        <a:pt x="487856" y="127646"/>
                      </a:lnTo>
                      <a:lnTo>
                        <a:pt x="499220" y="134694"/>
                      </a:lnTo>
                      <a:lnTo>
                        <a:pt x="485918" y="135310"/>
                      </a:lnTo>
                      <a:lnTo>
                        <a:pt x="485478" y="137072"/>
                      </a:lnTo>
                      <a:lnTo>
                        <a:pt x="482835" y="135398"/>
                      </a:lnTo>
                      <a:lnTo>
                        <a:pt x="17442" y="156981"/>
                      </a:lnTo>
                      <a:lnTo>
                        <a:pt x="14447" y="158831"/>
                      </a:lnTo>
                      <a:close/>
                      <a:moveTo>
                        <a:pt x="277667" y="9778"/>
                      </a:moveTo>
                      <a:lnTo>
                        <a:pt x="32418" y="148700"/>
                      </a:lnTo>
                      <a:lnTo>
                        <a:pt x="468740" y="127030"/>
                      </a:lnTo>
                      <a:lnTo>
                        <a:pt x="277667" y="9778"/>
                      </a:lnTo>
                      <a:close/>
                    </a:path>
                  </a:pathLst>
                </a:custGeom>
                <a:grpFill/>
                <a:ln w="8809" cap="flat">
                  <a:noFill/>
                  <a:prstDash val="solid"/>
                  <a:miter/>
                </a:ln>
              </p:spPr>
              <p:txBody>
                <a:bodyPr rtlCol="0" anchor="ctr"/>
                <a:lstStyle/>
                <a:p>
                  <a:endParaRPr lang="en-US" sz="2400"/>
                </a:p>
              </p:txBody>
            </p:sp>
          </p:grpSp>
          <p:grpSp>
            <p:nvGrpSpPr>
              <p:cNvPr id="4825" name="Graphic 4229">
                <a:extLst>
                  <a:ext uri="{FF2B5EF4-FFF2-40B4-BE49-F238E27FC236}">
                    <a16:creationId xmlns:a16="http://schemas.microsoft.com/office/drawing/2014/main" id="{78B44860-C74F-4724-A5FC-669C318DC020}"/>
                  </a:ext>
                </a:extLst>
              </p:cNvPr>
              <p:cNvGrpSpPr/>
              <p:nvPr/>
            </p:nvGrpSpPr>
            <p:grpSpPr>
              <a:xfrm>
                <a:off x="4975903" y="1518251"/>
                <a:ext cx="284539" cy="294493"/>
                <a:chOff x="4975903" y="1518251"/>
                <a:chExt cx="284539" cy="294493"/>
              </a:xfrm>
              <a:grpFill/>
            </p:grpSpPr>
            <p:sp>
              <p:nvSpPr>
                <p:cNvPr id="4826" name="Freeform: Shape 4825">
                  <a:extLst>
                    <a:ext uri="{FF2B5EF4-FFF2-40B4-BE49-F238E27FC236}">
                      <a16:creationId xmlns:a16="http://schemas.microsoft.com/office/drawing/2014/main" id="{147AE9F4-08C9-4BD8-9017-8D4B21DBE90B}"/>
                    </a:ext>
                  </a:extLst>
                </p:cNvPr>
                <p:cNvSpPr/>
                <p:nvPr/>
              </p:nvSpPr>
              <p:spPr>
                <a:xfrm>
                  <a:off x="4981894" y="1524594"/>
                  <a:ext cx="272557" cy="282072"/>
                </a:xfrm>
                <a:custGeom>
                  <a:avLst/>
                  <a:gdLst>
                    <a:gd name="connsiteX0" fmla="*/ 0 w 272557"/>
                    <a:gd name="connsiteY0" fmla="*/ 0 h 282072"/>
                    <a:gd name="connsiteX1" fmla="*/ 1497 w 272557"/>
                    <a:gd name="connsiteY1" fmla="*/ 617 h 282072"/>
                    <a:gd name="connsiteX2" fmla="*/ 271060 w 272557"/>
                    <a:gd name="connsiteY2" fmla="*/ 118132 h 282072"/>
                    <a:gd name="connsiteX3" fmla="*/ 272558 w 272557"/>
                    <a:gd name="connsiteY3" fmla="*/ 118749 h 282072"/>
                    <a:gd name="connsiteX4" fmla="*/ 271413 w 272557"/>
                    <a:gd name="connsiteY4" fmla="*/ 119894 h 282072"/>
                    <a:gd name="connsiteX5" fmla="*/ 106944 w 272557"/>
                    <a:gd name="connsiteY5" fmla="*/ 281456 h 282072"/>
                    <a:gd name="connsiteX6" fmla="*/ 106240 w 272557"/>
                    <a:gd name="connsiteY6" fmla="*/ 282072 h 282072"/>
                    <a:gd name="connsiteX7" fmla="*/ 105887 w 272557"/>
                    <a:gd name="connsiteY7" fmla="*/ 281191 h 282072"/>
                    <a:gd name="connsiteX8" fmla="*/ 793 w 272557"/>
                    <a:gd name="connsiteY8" fmla="*/ 2114 h 282072"/>
                    <a:gd name="connsiteX9" fmla="*/ 0 w 272557"/>
                    <a:gd name="connsiteY9" fmla="*/ 0 h 282072"/>
                    <a:gd name="connsiteX10" fmla="*/ 1673 w 272557"/>
                    <a:gd name="connsiteY10" fmla="*/ 4405 h 282072"/>
                    <a:gd name="connsiteX11" fmla="*/ 107120 w 272557"/>
                    <a:gd name="connsiteY11" fmla="*/ 280839 h 282072"/>
                    <a:gd name="connsiteX12" fmla="*/ 106151 w 272557"/>
                    <a:gd name="connsiteY12" fmla="*/ 280663 h 282072"/>
                    <a:gd name="connsiteX13" fmla="*/ 270003 w 272557"/>
                    <a:gd name="connsiteY13" fmla="*/ 118396 h 282072"/>
                    <a:gd name="connsiteX14" fmla="*/ 270355 w 272557"/>
                    <a:gd name="connsiteY14" fmla="*/ 120158 h 282072"/>
                    <a:gd name="connsiteX15" fmla="*/ 1673 w 272557"/>
                    <a:gd name="connsiteY15" fmla="*/ 4405 h 28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557" h="282072">
                      <a:moveTo>
                        <a:pt x="0" y="0"/>
                      </a:moveTo>
                      <a:lnTo>
                        <a:pt x="1497" y="617"/>
                      </a:lnTo>
                      <a:lnTo>
                        <a:pt x="271060" y="118132"/>
                      </a:lnTo>
                      <a:lnTo>
                        <a:pt x="272558" y="118749"/>
                      </a:lnTo>
                      <a:lnTo>
                        <a:pt x="271413" y="119894"/>
                      </a:lnTo>
                      <a:lnTo>
                        <a:pt x="106944" y="281456"/>
                      </a:lnTo>
                      <a:lnTo>
                        <a:pt x="106240" y="282072"/>
                      </a:lnTo>
                      <a:lnTo>
                        <a:pt x="105887" y="281191"/>
                      </a:lnTo>
                      <a:lnTo>
                        <a:pt x="793" y="2114"/>
                      </a:lnTo>
                      <a:lnTo>
                        <a:pt x="0" y="0"/>
                      </a:lnTo>
                      <a:close/>
                      <a:moveTo>
                        <a:pt x="1673" y="4405"/>
                      </a:moveTo>
                      <a:lnTo>
                        <a:pt x="107120" y="280839"/>
                      </a:lnTo>
                      <a:lnTo>
                        <a:pt x="106151" y="280663"/>
                      </a:lnTo>
                      <a:lnTo>
                        <a:pt x="270003" y="118396"/>
                      </a:lnTo>
                      <a:lnTo>
                        <a:pt x="270355" y="120158"/>
                      </a:lnTo>
                      <a:lnTo>
                        <a:pt x="1673" y="4405"/>
                      </a:lnTo>
                      <a:close/>
                    </a:path>
                  </a:pathLst>
                </a:custGeom>
                <a:grpFill/>
                <a:ln w="8809" cap="flat">
                  <a:noFill/>
                  <a:prstDash val="solid"/>
                  <a:miter/>
                </a:ln>
              </p:spPr>
              <p:txBody>
                <a:bodyPr rtlCol="0" anchor="ctr"/>
                <a:lstStyle/>
                <a:p>
                  <a:endParaRPr lang="en-US" sz="2400"/>
                </a:p>
              </p:txBody>
            </p:sp>
            <p:sp>
              <p:nvSpPr>
                <p:cNvPr id="4827" name="Freeform: Shape 4826">
                  <a:extLst>
                    <a:ext uri="{FF2B5EF4-FFF2-40B4-BE49-F238E27FC236}">
                      <a16:creationId xmlns:a16="http://schemas.microsoft.com/office/drawing/2014/main" id="{975D187B-86D2-4853-AB6C-3EC0B5FB0271}"/>
                    </a:ext>
                  </a:extLst>
                </p:cNvPr>
                <p:cNvSpPr/>
                <p:nvPr/>
              </p:nvSpPr>
              <p:spPr>
                <a:xfrm>
                  <a:off x="4975903" y="1518251"/>
                  <a:ext cx="284539" cy="294493"/>
                </a:xfrm>
                <a:custGeom>
                  <a:avLst/>
                  <a:gdLst>
                    <a:gd name="connsiteX0" fmla="*/ 110909 w 284539"/>
                    <a:gd name="connsiteY0" fmla="*/ 294493 h 294493"/>
                    <a:gd name="connsiteX1" fmla="*/ 109147 w 284539"/>
                    <a:gd name="connsiteY1" fmla="*/ 289736 h 294493"/>
                    <a:gd name="connsiteX2" fmla="*/ 105359 w 284539"/>
                    <a:gd name="connsiteY2" fmla="*/ 288855 h 294493"/>
                    <a:gd name="connsiteX3" fmla="*/ 107913 w 284539"/>
                    <a:gd name="connsiteY3" fmla="*/ 286301 h 294493"/>
                    <a:gd name="connsiteX4" fmla="*/ 1674 w 284539"/>
                    <a:gd name="connsiteY4" fmla="*/ 4405 h 294493"/>
                    <a:gd name="connsiteX5" fmla="*/ 1674 w 284539"/>
                    <a:gd name="connsiteY5" fmla="*/ 4405 h 294493"/>
                    <a:gd name="connsiteX6" fmla="*/ 0 w 284539"/>
                    <a:gd name="connsiteY6" fmla="*/ 0 h 294493"/>
                    <a:gd name="connsiteX7" fmla="*/ 275642 w 284539"/>
                    <a:gd name="connsiteY7" fmla="*/ 120158 h 294493"/>
                    <a:gd name="connsiteX8" fmla="*/ 278020 w 284539"/>
                    <a:gd name="connsiteY8" fmla="*/ 117780 h 294493"/>
                    <a:gd name="connsiteX9" fmla="*/ 278725 w 284539"/>
                    <a:gd name="connsiteY9" fmla="*/ 121479 h 294493"/>
                    <a:gd name="connsiteX10" fmla="*/ 284539 w 284539"/>
                    <a:gd name="connsiteY10" fmla="*/ 123946 h 294493"/>
                    <a:gd name="connsiteX11" fmla="*/ 280046 w 284539"/>
                    <a:gd name="connsiteY11" fmla="*/ 128351 h 294493"/>
                    <a:gd name="connsiteX12" fmla="*/ 280751 w 284539"/>
                    <a:gd name="connsiteY12" fmla="*/ 131963 h 294493"/>
                    <a:gd name="connsiteX13" fmla="*/ 277668 w 284539"/>
                    <a:gd name="connsiteY13" fmla="*/ 130641 h 294493"/>
                    <a:gd name="connsiteX14" fmla="*/ 117163 w 284539"/>
                    <a:gd name="connsiteY14" fmla="*/ 288239 h 294493"/>
                    <a:gd name="connsiteX15" fmla="*/ 118485 w 284539"/>
                    <a:gd name="connsiteY15" fmla="*/ 291674 h 294493"/>
                    <a:gd name="connsiteX16" fmla="*/ 114608 w 284539"/>
                    <a:gd name="connsiteY16" fmla="*/ 290793 h 294493"/>
                    <a:gd name="connsiteX17" fmla="*/ 110909 w 284539"/>
                    <a:gd name="connsiteY17" fmla="*/ 294493 h 294493"/>
                    <a:gd name="connsiteX18" fmla="*/ 13655 w 284539"/>
                    <a:gd name="connsiteY18" fmla="*/ 17002 h 294493"/>
                    <a:gd name="connsiteX19" fmla="*/ 114080 w 284539"/>
                    <a:gd name="connsiteY19" fmla="*/ 280222 h 294493"/>
                    <a:gd name="connsiteX20" fmla="*/ 268858 w 284539"/>
                    <a:gd name="connsiteY20" fmla="*/ 126941 h 294493"/>
                    <a:gd name="connsiteX21" fmla="*/ 13655 w 284539"/>
                    <a:gd name="connsiteY21" fmla="*/ 17002 h 294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4539" h="294493">
                      <a:moveTo>
                        <a:pt x="110909" y="294493"/>
                      </a:moveTo>
                      <a:lnTo>
                        <a:pt x="109147" y="289736"/>
                      </a:lnTo>
                      <a:lnTo>
                        <a:pt x="105359" y="288855"/>
                      </a:lnTo>
                      <a:lnTo>
                        <a:pt x="107913" y="286301"/>
                      </a:lnTo>
                      <a:lnTo>
                        <a:pt x="1674" y="4405"/>
                      </a:lnTo>
                      <a:lnTo>
                        <a:pt x="1674" y="4405"/>
                      </a:lnTo>
                      <a:lnTo>
                        <a:pt x="0" y="0"/>
                      </a:lnTo>
                      <a:lnTo>
                        <a:pt x="275642" y="120158"/>
                      </a:lnTo>
                      <a:lnTo>
                        <a:pt x="278020" y="117780"/>
                      </a:lnTo>
                      <a:lnTo>
                        <a:pt x="278725" y="121479"/>
                      </a:lnTo>
                      <a:lnTo>
                        <a:pt x="284539" y="123946"/>
                      </a:lnTo>
                      <a:lnTo>
                        <a:pt x="280046" y="128351"/>
                      </a:lnTo>
                      <a:lnTo>
                        <a:pt x="280751" y="131963"/>
                      </a:lnTo>
                      <a:lnTo>
                        <a:pt x="277668" y="130641"/>
                      </a:lnTo>
                      <a:lnTo>
                        <a:pt x="117163" y="288239"/>
                      </a:lnTo>
                      <a:lnTo>
                        <a:pt x="118485" y="291674"/>
                      </a:lnTo>
                      <a:lnTo>
                        <a:pt x="114608" y="290793"/>
                      </a:lnTo>
                      <a:lnTo>
                        <a:pt x="110909" y="294493"/>
                      </a:lnTo>
                      <a:close/>
                      <a:moveTo>
                        <a:pt x="13655" y="17002"/>
                      </a:moveTo>
                      <a:lnTo>
                        <a:pt x="114080" y="280222"/>
                      </a:lnTo>
                      <a:lnTo>
                        <a:pt x="268858" y="126941"/>
                      </a:lnTo>
                      <a:lnTo>
                        <a:pt x="13655" y="17002"/>
                      </a:lnTo>
                      <a:close/>
                    </a:path>
                  </a:pathLst>
                </a:custGeom>
                <a:grpFill/>
                <a:ln w="8809" cap="flat">
                  <a:noFill/>
                  <a:prstDash val="solid"/>
                  <a:miter/>
                </a:ln>
              </p:spPr>
              <p:txBody>
                <a:bodyPr rtlCol="0" anchor="ctr"/>
                <a:lstStyle/>
                <a:p>
                  <a:endParaRPr lang="en-US" sz="2400"/>
                </a:p>
              </p:txBody>
            </p:sp>
          </p:grpSp>
          <p:grpSp>
            <p:nvGrpSpPr>
              <p:cNvPr id="4828" name="Graphic 4229">
                <a:extLst>
                  <a:ext uri="{FF2B5EF4-FFF2-40B4-BE49-F238E27FC236}">
                    <a16:creationId xmlns:a16="http://schemas.microsoft.com/office/drawing/2014/main" id="{78B44860-C74F-4724-A5FC-669C318DC020}"/>
                  </a:ext>
                </a:extLst>
              </p:cNvPr>
              <p:cNvGrpSpPr/>
              <p:nvPr/>
            </p:nvGrpSpPr>
            <p:grpSpPr>
              <a:xfrm>
                <a:off x="3930951" y="2060901"/>
                <a:ext cx="235911" cy="192746"/>
                <a:chOff x="3930951" y="2060901"/>
                <a:chExt cx="235911" cy="192746"/>
              </a:xfrm>
              <a:grpFill/>
            </p:grpSpPr>
            <p:sp>
              <p:nvSpPr>
                <p:cNvPr id="4829" name="Freeform: Shape 4828">
                  <a:extLst>
                    <a:ext uri="{FF2B5EF4-FFF2-40B4-BE49-F238E27FC236}">
                      <a16:creationId xmlns:a16="http://schemas.microsoft.com/office/drawing/2014/main" id="{56D7D1FE-0BDC-4E22-B4AA-8024A3C09D91}"/>
                    </a:ext>
                  </a:extLst>
                </p:cNvPr>
                <p:cNvSpPr/>
                <p:nvPr/>
              </p:nvSpPr>
              <p:spPr>
                <a:xfrm>
                  <a:off x="3934650" y="2064777"/>
                  <a:ext cx="223490" cy="182439"/>
                </a:xfrm>
                <a:custGeom>
                  <a:avLst/>
                  <a:gdLst>
                    <a:gd name="connsiteX0" fmla="*/ 0 w 223490"/>
                    <a:gd name="connsiteY0" fmla="*/ 0 h 182439"/>
                    <a:gd name="connsiteX1" fmla="*/ 352 w 223490"/>
                    <a:gd name="connsiteY1" fmla="*/ 0 h 182439"/>
                    <a:gd name="connsiteX2" fmla="*/ 220672 w 223490"/>
                    <a:gd name="connsiteY2" fmla="*/ 23080 h 182439"/>
                    <a:gd name="connsiteX3" fmla="*/ 223491 w 223490"/>
                    <a:gd name="connsiteY3" fmla="*/ 23345 h 182439"/>
                    <a:gd name="connsiteX4" fmla="*/ 221288 w 223490"/>
                    <a:gd name="connsiteY4" fmla="*/ 25018 h 182439"/>
                    <a:gd name="connsiteX5" fmla="*/ 18499 w 223490"/>
                    <a:gd name="connsiteY5" fmla="*/ 181911 h 182439"/>
                    <a:gd name="connsiteX6" fmla="*/ 17795 w 223490"/>
                    <a:gd name="connsiteY6" fmla="*/ 182440 h 182439"/>
                    <a:gd name="connsiteX7" fmla="*/ 17707 w 223490"/>
                    <a:gd name="connsiteY7" fmla="*/ 181647 h 182439"/>
                    <a:gd name="connsiteX8" fmla="*/ 176 w 223490"/>
                    <a:gd name="connsiteY8" fmla="*/ 1674 h 182439"/>
                    <a:gd name="connsiteX9" fmla="*/ 0 w 223490"/>
                    <a:gd name="connsiteY9" fmla="*/ 0 h 182439"/>
                    <a:gd name="connsiteX10" fmla="*/ 352 w 223490"/>
                    <a:gd name="connsiteY10" fmla="*/ 3436 h 182439"/>
                    <a:gd name="connsiteX11" fmla="*/ 18588 w 223490"/>
                    <a:gd name="connsiteY11" fmla="*/ 181559 h 182439"/>
                    <a:gd name="connsiteX12" fmla="*/ 17883 w 223490"/>
                    <a:gd name="connsiteY12" fmla="*/ 181206 h 182439"/>
                    <a:gd name="connsiteX13" fmla="*/ 219879 w 223490"/>
                    <a:gd name="connsiteY13" fmla="*/ 23256 h 182439"/>
                    <a:gd name="connsiteX14" fmla="*/ 220495 w 223490"/>
                    <a:gd name="connsiteY14" fmla="*/ 25283 h 182439"/>
                    <a:gd name="connsiteX15" fmla="*/ 352 w 223490"/>
                    <a:gd name="connsiteY15" fmla="*/ 3436 h 18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490" h="182439">
                      <a:moveTo>
                        <a:pt x="0" y="0"/>
                      </a:moveTo>
                      <a:lnTo>
                        <a:pt x="352" y="0"/>
                      </a:lnTo>
                      <a:lnTo>
                        <a:pt x="220672" y="23080"/>
                      </a:lnTo>
                      <a:lnTo>
                        <a:pt x="223491" y="23345"/>
                      </a:lnTo>
                      <a:lnTo>
                        <a:pt x="221288" y="25018"/>
                      </a:lnTo>
                      <a:lnTo>
                        <a:pt x="18499" y="181911"/>
                      </a:lnTo>
                      <a:lnTo>
                        <a:pt x="17795" y="182440"/>
                      </a:lnTo>
                      <a:lnTo>
                        <a:pt x="17707" y="181647"/>
                      </a:lnTo>
                      <a:lnTo>
                        <a:pt x="176" y="1674"/>
                      </a:lnTo>
                      <a:lnTo>
                        <a:pt x="0" y="0"/>
                      </a:lnTo>
                      <a:close/>
                      <a:moveTo>
                        <a:pt x="352" y="3436"/>
                      </a:moveTo>
                      <a:lnTo>
                        <a:pt x="18588" y="181559"/>
                      </a:lnTo>
                      <a:lnTo>
                        <a:pt x="17883" y="181206"/>
                      </a:lnTo>
                      <a:lnTo>
                        <a:pt x="219879" y="23256"/>
                      </a:lnTo>
                      <a:lnTo>
                        <a:pt x="220495" y="25283"/>
                      </a:lnTo>
                      <a:lnTo>
                        <a:pt x="352" y="3436"/>
                      </a:lnTo>
                      <a:close/>
                    </a:path>
                  </a:pathLst>
                </a:custGeom>
                <a:grpFill/>
                <a:ln w="8809" cap="flat">
                  <a:noFill/>
                  <a:prstDash val="solid"/>
                  <a:miter/>
                </a:ln>
              </p:spPr>
              <p:txBody>
                <a:bodyPr rtlCol="0" anchor="ctr"/>
                <a:lstStyle/>
                <a:p>
                  <a:endParaRPr lang="en-US" sz="2400"/>
                </a:p>
              </p:txBody>
            </p:sp>
            <p:sp>
              <p:nvSpPr>
                <p:cNvPr id="4830" name="Freeform: Shape 4829">
                  <a:extLst>
                    <a:ext uri="{FF2B5EF4-FFF2-40B4-BE49-F238E27FC236}">
                      <a16:creationId xmlns:a16="http://schemas.microsoft.com/office/drawing/2014/main" id="{94E3F37A-FBFB-44C8-9B1E-874B10EE355B}"/>
                    </a:ext>
                  </a:extLst>
                </p:cNvPr>
                <p:cNvSpPr/>
                <p:nvPr/>
              </p:nvSpPr>
              <p:spPr>
                <a:xfrm>
                  <a:off x="3930951" y="2060901"/>
                  <a:ext cx="235911" cy="192746"/>
                </a:xfrm>
                <a:custGeom>
                  <a:avLst/>
                  <a:gdLst>
                    <a:gd name="connsiteX0" fmla="*/ 18763 w 235911"/>
                    <a:gd name="connsiteY0" fmla="*/ 192746 h 192746"/>
                    <a:gd name="connsiteX1" fmla="*/ 18235 w 235911"/>
                    <a:gd name="connsiteY1" fmla="*/ 187285 h 192746"/>
                    <a:gd name="connsiteX2" fmla="*/ 15857 w 235911"/>
                    <a:gd name="connsiteY2" fmla="*/ 186228 h 192746"/>
                    <a:gd name="connsiteX3" fmla="*/ 17971 w 235911"/>
                    <a:gd name="connsiteY3" fmla="*/ 184113 h 192746"/>
                    <a:gd name="connsiteX4" fmla="*/ 352 w 235911"/>
                    <a:gd name="connsiteY4" fmla="*/ 3524 h 192746"/>
                    <a:gd name="connsiteX5" fmla="*/ 352 w 235911"/>
                    <a:gd name="connsiteY5" fmla="*/ 3524 h 192746"/>
                    <a:gd name="connsiteX6" fmla="*/ 0 w 235911"/>
                    <a:gd name="connsiteY6" fmla="*/ 0 h 192746"/>
                    <a:gd name="connsiteX7" fmla="*/ 4493 w 235911"/>
                    <a:gd name="connsiteY7" fmla="*/ 529 h 192746"/>
                    <a:gd name="connsiteX8" fmla="*/ 222962 w 235911"/>
                    <a:gd name="connsiteY8" fmla="*/ 23345 h 192746"/>
                    <a:gd name="connsiteX9" fmla="*/ 225517 w 235911"/>
                    <a:gd name="connsiteY9" fmla="*/ 21407 h 192746"/>
                    <a:gd name="connsiteX10" fmla="*/ 226133 w 235911"/>
                    <a:gd name="connsiteY10" fmla="*/ 23697 h 192746"/>
                    <a:gd name="connsiteX11" fmla="*/ 235912 w 235911"/>
                    <a:gd name="connsiteY11" fmla="*/ 24754 h 192746"/>
                    <a:gd name="connsiteX12" fmla="*/ 228159 w 235911"/>
                    <a:gd name="connsiteY12" fmla="*/ 30744 h 192746"/>
                    <a:gd name="connsiteX13" fmla="*/ 228776 w 235911"/>
                    <a:gd name="connsiteY13" fmla="*/ 33035 h 192746"/>
                    <a:gd name="connsiteX14" fmla="*/ 225605 w 235911"/>
                    <a:gd name="connsiteY14" fmla="*/ 32682 h 192746"/>
                    <a:gd name="connsiteX15" fmla="*/ 25899 w 235911"/>
                    <a:gd name="connsiteY15" fmla="*/ 187197 h 192746"/>
                    <a:gd name="connsiteX16" fmla="*/ 26251 w 235911"/>
                    <a:gd name="connsiteY16" fmla="*/ 190808 h 192746"/>
                    <a:gd name="connsiteX17" fmla="*/ 22992 w 235911"/>
                    <a:gd name="connsiteY17" fmla="*/ 189399 h 192746"/>
                    <a:gd name="connsiteX18" fmla="*/ 18763 w 235911"/>
                    <a:gd name="connsiteY18" fmla="*/ 192746 h 192746"/>
                    <a:gd name="connsiteX19" fmla="*/ 7840 w 235911"/>
                    <a:gd name="connsiteY19" fmla="*/ 11100 h 192746"/>
                    <a:gd name="connsiteX20" fmla="*/ 25018 w 235911"/>
                    <a:gd name="connsiteY20" fmla="*/ 178211 h 192746"/>
                    <a:gd name="connsiteX21" fmla="*/ 212743 w 235911"/>
                    <a:gd name="connsiteY21" fmla="*/ 31449 h 192746"/>
                    <a:gd name="connsiteX22" fmla="*/ 7840 w 235911"/>
                    <a:gd name="connsiteY22" fmla="*/ 11100 h 19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5911" h="192746">
                      <a:moveTo>
                        <a:pt x="18763" y="192746"/>
                      </a:moveTo>
                      <a:lnTo>
                        <a:pt x="18235" y="187285"/>
                      </a:lnTo>
                      <a:lnTo>
                        <a:pt x="15857" y="186228"/>
                      </a:lnTo>
                      <a:lnTo>
                        <a:pt x="17971" y="184113"/>
                      </a:lnTo>
                      <a:lnTo>
                        <a:pt x="352" y="3524"/>
                      </a:lnTo>
                      <a:lnTo>
                        <a:pt x="352" y="3524"/>
                      </a:lnTo>
                      <a:lnTo>
                        <a:pt x="0" y="0"/>
                      </a:lnTo>
                      <a:lnTo>
                        <a:pt x="4493" y="529"/>
                      </a:lnTo>
                      <a:lnTo>
                        <a:pt x="222962" y="23345"/>
                      </a:lnTo>
                      <a:lnTo>
                        <a:pt x="225517" y="21407"/>
                      </a:lnTo>
                      <a:lnTo>
                        <a:pt x="226133" y="23697"/>
                      </a:lnTo>
                      <a:lnTo>
                        <a:pt x="235912" y="24754"/>
                      </a:lnTo>
                      <a:lnTo>
                        <a:pt x="228159" y="30744"/>
                      </a:lnTo>
                      <a:lnTo>
                        <a:pt x="228776" y="33035"/>
                      </a:lnTo>
                      <a:lnTo>
                        <a:pt x="225605" y="32682"/>
                      </a:lnTo>
                      <a:lnTo>
                        <a:pt x="25899" y="187197"/>
                      </a:lnTo>
                      <a:lnTo>
                        <a:pt x="26251" y="190808"/>
                      </a:lnTo>
                      <a:lnTo>
                        <a:pt x="22992" y="189399"/>
                      </a:lnTo>
                      <a:lnTo>
                        <a:pt x="18763" y="192746"/>
                      </a:lnTo>
                      <a:close/>
                      <a:moveTo>
                        <a:pt x="7840" y="11100"/>
                      </a:moveTo>
                      <a:lnTo>
                        <a:pt x="25018" y="178211"/>
                      </a:lnTo>
                      <a:lnTo>
                        <a:pt x="212743" y="31449"/>
                      </a:lnTo>
                      <a:lnTo>
                        <a:pt x="7840" y="11100"/>
                      </a:lnTo>
                      <a:close/>
                    </a:path>
                  </a:pathLst>
                </a:custGeom>
                <a:grpFill/>
                <a:ln w="8809" cap="flat">
                  <a:noFill/>
                  <a:prstDash val="solid"/>
                  <a:miter/>
                </a:ln>
              </p:spPr>
              <p:txBody>
                <a:bodyPr rtlCol="0" anchor="ctr"/>
                <a:lstStyle/>
                <a:p>
                  <a:endParaRPr lang="en-US" sz="2400"/>
                </a:p>
              </p:txBody>
            </p:sp>
          </p:grpSp>
          <p:grpSp>
            <p:nvGrpSpPr>
              <p:cNvPr id="4831" name="Graphic 4229">
                <a:extLst>
                  <a:ext uri="{FF2B5EF4-FFF2-40B4-BE49-F238E27FC236}">
                    <a16:creationId xmlns:a16="http://schemas.microsoft.com/office/drawing/2014/main" id="{78B44860-C74F-4724-A5FC-669C318DC020}"/>
                  </a:ext>
                </a:extLst>
              </p:cNvPr>
              <p:cNvGrpSpPr/>
              <p:nvPr/>
            </p:nvGrpSpPr>
            <p:grpSpPr>
              <a:xfrm>
                <a:off x="4300498" y="2110057"/>
                <a:ext cx="634618" cy="369107"/>
                <a:chOff x="4300498" y="2110057"/>
                <a:chExt cx="634618" cy="369107"/>
              </a:xfrm>
              <a:grpFill/>
            </p:grpSpPr>
            <p:sp>
              <p:nvSpPr>
                <p:cNvPr id="4832" name="Freeform: Shape 4831">
                  <a:extLst>
                    <a:ext uri="{FF2B5EF4-FFF2-40B4-BE49-F238E27FC236}">
                      <a16:creationId xmlns:a16="http://schemas.microsoft.com/office/drawing/2014/main" id="{164CBB61-FA6E-4D0D-8AC3-2DDC94FFCD98}"/>
                    </a:ext>
                  </a:extLst>
                </p:cNvPr>
                <p:cNvSpPr/>
                <p:nvPr/>
              </p:nvSpPr>
              <p:spPr>
                <a:xfrm>
                  <a:off x="4310453" y="2114285"/>
                  <a:ext cx="616030" cy="358360"/>
                </a:xfrm>
                <a:custGeom>
                  <a:avLst/>
                  <a:gdLst>
                    <a:gd name="connsiteX0" fmla="*/ 611538 w 616030"/>
                    <a:gd name="connsiteY0" fmla="*/ 173278 h 358360"/>
                    <a:gd name="connsiteX1" fmla="*/ 302862 w 616030"/>
                    <a:gd name="connsiteY1" fmla="*/ 2819 h 358360"/>
                    <a:gd name="connsiteX2" fmla="*/ 304448 w 616030"/>
                    <a:gd name="connsiteY2" fmla="*/ 2555 h 358360"/>
                    <a:gd name="connsiteX3" fmla="*/ 2731 w 616030"/>
                    <a:gd name="connsiteY3" fmla="*/ 357479 h 358360"/>
                    <a:gd name="connsiteX4" fmla="*/ 1938 w 616030"/>
                    <a:gd name="connsiteY4" fmla="*/ 356334 h 358360"/>
                    <a:gd name="connsiteX5" fmla="*/ 611538 w 616030"/>
                    <a:gd name="connsiteY5" fmla="*/ 173278 h 358360"/>
                    <a:gd name="connsiteX6" fmla="*/ 616031 w 616030"/>
                    <a:gd name="connsiteY6" fmla="*/ 171868 h 358360"/>
                    <a:gd name="connsiteX7" fmla="*/ 2378 w 616030"/>
                    <a:gd name="connsiteY7" fmla="*/ 357655 h 358360"/>
                    <a:gd name="connsiteX8" fmla="*/ 0 w 616030"/>
                    <a:gd name="connsiteY8" fmla="*/ 358360 h 358360"/>
                    <a:gd name="connsiteX9" fmla="*/ 1586 w 616030"/>
                    <a:gd name="connsiteY9" fmla="*/ 356422 h 358360"/>
                    <a:gd name="connsiteX10" fmla="*/ 302510 w 616030"/>
                    <a:gd name="connsiteY10" fmla="*/ 793 h 358360"/>
                    <a:gd name="connsiteX11" fmla="*/ 303214 w 616030"/>
                    <a:gd name="connsiteY11" fmla="*/ 0 h 358360"/>
                    <a:gd name="connsiteX12" fmla="*/ 304095 w 616030"/>
                    <a:gd name="connsiteY12" fmla="*/ 529 h 358360"/>
                    <a:gd name="connsiteX13" fmla="*/ 616031 w 616030"/>
                    <a:gd name="connsiteY13" fmla="*/ 171868 h 358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6030" h="358360">
                      <a:moveTo>
                        <a:pt x="611538" y="173278"/>
                      </a:moveTo>
                      <a:lnTo>
                        <a:pt x="302862" y="2819"/>
                      </a:lnTo>
                      <a:lnTo>
                        <a:pt x="304448" y="2555"/>
                      </a:lnTo>
                      <a:lnTo>
                        <a:pt x="2731" y="357479"/>
                      </a:lnTo>
                      <a:lnTo>
                        <a:pt x="1938" y="356334"/>
                      </a:lnTo>
                      <a:lnTo>
                        <a:pt x="611538" y="173278"/>
                      </a:lnTo>
                      <a:close/>
                      <a:moveTo>
                        <a:pt x="616031" y="171868"/>
                      </a:moveTo>
                      <a:lnTo>
                        <a:pt x="2378" y="357655"/>
                      </a:lnTo>
                      <a:lnTo>
                        <a:pt x="0" y="358360"/>
                      </a:lnTo>
                      <a:lnTo>
                        <a:pt x="1586" y="356422"/>
                      </a:lnTo>
                      <a:lnTo>
                        <a:pt x="302510" y="793"/>
                      </a:lnTo>
                      <a:lnTo>
                        <a:pt x="303214" y="0"/>
                      </a:lnTo>
                      <a:lnTo>
                        <a:pt x="304095" y="529"/>
                      </a:lnTo>
                      <a:lnTo>
                        <a:pt x="616031" y="171868"/>
                      </a:lnTo>
                      <a:close/>
                    </a:path>
                  </a:pathLst>
                </a:custGeom>
                <a:grpFill/>
                <a:ln w="8809" cap="flat">
                  <a:noFill/>
                  <a:prstDash val="solid"/>
                  <a:miter/>
                </a:ln>
              </p:spPr>
              <p:txBody>
                <a:bodyPr rtlCol="0" anchor="ctr"/>
                <a:lstStyle/>
                <a:p>
                  <a:endParaRPr lang="en-US" sz="2400"/>
                </a:p>
              </p:txBody>
            </p:sp>
            <p:sp>
              <p:nvSpPr>
                <p:cNvPr id="4833" name="Freeform: Shape 4832">
                  <a:extLst>
                    <a:ext uri="{FF2B5EF4-FFF2-40B4-BE49-F238E27FC236}">
                      <a16:creationId xmlns:a16="http://schemas.microsoft.com/office/drawing/2014/main" id="{E5C17722-2EAB-48BD-81DA-670C5C29DD2E}"/>
                    </a:ext>
                  </a:extLst>
                </p:cNvPr>
                <p:cNvSpPr/>
                <p:nvPr/>
              </p:nvSpPr>
              <p:spPr>
                <a:xfrm>
                  <a:off x="4300498" y="2110057"/>
                  <a:ext cx="634618" cy="369107"/>
                </a:xfrm>
                <a:custGeom>
                  <a:avLst/>
                  <a:gdLst>
                    <a:gd name="connsiteX0" fmla="*/ 0 w 634618"/>
                    <a:gd name="connsiteY0" fmla="*/ 369108 h 369107"/>
                    <a:gd name="connsiteX1" fmla="*/ 7664 w 634618"/>
                    <a:gd name="connsiteY1" fmla="*/ 360122 h 369107"/>
                    <a:gd name="connsiteX2" fmla="*/ 6607 w 634618"/>
                    <a:gd name="connsiteY2" fmla="*/ 358536 h 369107"/>
                    <a:gd name="connsiteX3" fmla="*/ 9778 w 634618"/>
                    <a:gd name="connsiteY3" fmla="*/ 357567 h 369107"/>
                    <a:gd name="connsiteX4" fmla="*/ 306210 w 634618"/>
                    <a:gd name="connsiteY4" fmla="*/ 7224 h 369107"/>
                    <a:gd name="connsiteX5" fmla="*/ 302950 w 634618"/>
                    <a:gd name="connsiteY5" fmla="*/ 5462 h 369107"/>
                    <a:gd name="connsiteX6" fmla="*/ 308588 w 634618"/>
                    <a:gd name="connsiteY6" fmla="*/ 4405 h 369107"/>
                    <a:gd name="connsiteX7" fmla="*/ 312288 w 634618"/>
                    <a:gd name="connsiteY7" fmla="*/ 0 h 369107"/>
                    <a:gd name="connsiteX8" fmla="*/ 317309 w 634618"/>
                    <a:gd name="connsiteY8" fmla="*/ 2731 h 369107"/>
                    <a:gd name="connsiteX9" fmla="*/ 323123 w 634618"/>
                    <a:gd name="connsiteY9" fmla="*/ 1674 h 369107"/>
                    <a:gd name="connsiteX10" fmla="*/ 320657 w 634618"/>
                    <a:gd name="connsiteY10" fmla="*/ 4581 h 369107"/>
                    <a:gd name="connsiteX11" fmla="*/ 634618 w 634618"/>
                    <a:gd name="connsiteY11" fmla="*/ 177066 h 369107"/>
                    <a:gd name="connsiteX12" fmla="*/ 630038 w 634618"/>
                    <a:gd name="connsiteY12" fmla="*/ 178475 h 369107"/>
                    <a:gd name="connsiteX13" fmla="*/ 630038 w 634618"/>
                    <a:gd name="connsiteY13" fmla="*/ 178475 h 369107"/>
                    <a:gd name="connsiteX14" fmla="*/ 624136 w 634618"/>
                    <a:gd name="connsiteY14" fmla="*/ 180237 h 369107"/>
                    <a:gd name="connsiteX15" fmla="*/ 14359 w 634618"/>
                    <a:gd name="connsiteY15" fmla="*/ 364879 h 369107"/>
                    <a:gd name="connsiteX16" fmla="*/ 12245 w 634618"/>
                    <a:gd name="connsiteY16" fmla="*/ 367346 h 369107"/>
                    <a:gd name="connsiteX17" fmla="*/ 11188 w 634618"/>
                    <a:gd name="connsiteY17" fmla="*/ 365760 h 369107"/>
                    <a:gd name="connsiteX18" fmla="*/ 0 w 634618"/>
                    <a:gd name="connsiteY18" fmla="*/ 369108 h 369107"/>
                    <a:gd name="connsiteX19" fmla="*/ 314490 w 634618"/>
                    <a:gd name="connsiteY19" fmla="*/ 11804 h 369107"/>
                    <a:gd name="connsiteX20" fmla="*/ 24225 w 634618"/>
                    <a:gd name="connsiteY20" fmla="*/ 353251 h 369107"/>
                    <a:gd name="connsiteX21" fmla="*/ 612771 w 634618"/>
                    <a:gd name="connsiteY21" fmla="*/ 176537 h 369107"/>
                    <a:gd name="connsiteX22" fmla="*/ 314490 w 634618"/>
                    <a:gd name="connsiteY22" fmla="*/ 11804 h 369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4618" h="369107">
                      <a:moveTo>
                        <a:pt x="0" y="369108"/>
                      </a:moveTo>
                      <a:lnTo>
                        <a:pt x="7664" y="360122"/>
                      </a:lnTo>
                      <a:lnTo>
                        <a:pt x="6607" y="358536"/>
                      </a:lnTo>
                      <a:lnTo>
                        <a:pt x="9778" y="357567"/>
                      </a:lnTo>
                      <a:lnTo>
                        <a:pt x="306210" y="7224"/>
                      </a:lnTo>
                      <a:lnTo>
                        <a:pt x="302950" y="5462"/>
                      </a:lnTo>
                      <a:lnTo>
                        <a:pt x="308588" y="4405"/>
                      </a:lnTo>
                      <a:lnTo>
                        <a:pt x="312288" y="0"/>
                      </a:lnTo>
                      <a:lnTo>
                        <a:pt x="317309" y="2731"/>
                      </a:lnTo>
                      <a:lnTo>
                        <a:pt x="323123" y="1674"/>
                      </a:lnTo>
                      <a:lnTo>
                        <a:pt x="320657" y="4581"/>
                      </a:lnTo>
                      <a:lnTo>
                        <a:pt x="634618" y="177066"/>
                      </a:lnTo>
                      <a:lnTo>
                        <a:pt x="630038" y="178475"/>
                      </a:lnTo>
                      <a:lnTo>
                        <a:pt x="630038" y="178475"/>
                      </a:lnTo>
                      <a:lnTo>
                        <a:pt x="624136" y="180237"/>
                      </a:lnTo>
                      <a:lnTo>
                        <a:pt x="14359" y="364879"/>
                      </a:lnTo>
                      <a:lnTo>
                        <a:pt x="12245" y="367346"/>
                      </a:lnTo>
                      <a:lnTo>
                        <a:pt x="11188" y="365760"/>
                      </a:lnTo>
                      <a:lnTo>
                        <a:pt x="0" y="369108"/>
                      </a:lnTo>
                      <a:close/>
                      <a:moveTo>
                        <a:pt x="314490" y="11804"/>
                      </a:moveTo>
                      <a:lnTo>
                        <a:pt x="24225" y="353251"/>
                      </a:lnTo>
                      <a:lnTo>
                        <a:pt x="612771" y="176537"/>
                      </a:lnTo>
                      <a:lnTo>
                        <a:pt x="314490" y="11804"/>
                      </a:lnTo>
                      <a:close/>
                    </a:path>
                  </a:pathLst>
                </a:custGeom>
                <a:grpFill/>
                <a:ln w="8809" cap="flat">
                  <a:noFill/>
                  <a:prstDash val="solid"/>
                  <a:miter/>
                </a:ln>
              </p:spPr>
              <p:txBody>
                <a:bodyPr rtlCol="0" anchor="ctr"/>
                <a:lstStyle/>
                <a:p>
                  <a:endParaRPr lang="en-US" sz="2400"/>
                </a:p>
              </p:txBody>
            </p:sp>
          </p:grpSp>
          <p:grpSp>
            <p:nvGrpSpPr>
              <p:cNvPr id="4834" name="Graphic 4229">
                <a:extLst>
                  <a:ext uri="{FF2B5EF4-FFF2-40B4-BE49-F238E27FC236}">
                    <a16:creationId xmlns:a16="http://schemas.microsoft.com/office/drawing/2014/main" id="{78B44860-C74F-4724-A5FC-669C318DC020}"/>
                  </a:ext>
                </a:extLst>
              </p:cNvPr>
              <p:cNvGrpSpPr/>
              <p:nvPr/>
            </p:nvGrpSpPr>
            <p:grpSpPr>
              <a:xfrm>
                <a:off x="3865233" y="2239112"/>
                <a:ext cx="457288" cy="422932"/>
                <a:chOff x="3865233" y="2239112"/>
                <a:chExt cx="457288" cy="422932"/>
              </a:xfrm>
              <a:grpFill/>
            </p:grpSpPr>
            <p:sp>
              <p:nvSpPr>
                <p:cNvPr id="4835" name="Freeform: Shape 4834">
                  <a:extLst>
                    <a:ext uri="{FF2B5EF4-FFF2-40B4-BE49-F238E27FC236}">
                      <a16:creationId xmlns:a16="http://schemas.microsoft.com/office/drawing/2014/main" id="{6033A358-519B-4C2C-B00C-D578B988963B}"/>
                    </a:ext>
                  </a:extLst>
                </p:cNvPr>
                <p:cNvSpPr/>
                <p:nvPr/>
              </p:nvSpPr>
              <p:spPr>
                <a:xfrm>
                  <a:off x="3871048" y="2244574"/>
                  <a:ext cx="443986" cy="411920"/>
                </a:xfrm>
                <a:custGeom>
                  <a:avLst/>
                  <a:gdLst>
                    <a:gd name="connsiteX0" fmla="*/ 82102 w 443986"/>
                    <a:gd name="connsiteY0" fmla="*/ 0 h 411920"/>
                    <a:gd name="connsiteX1" fmla="*/ 82631 w 443986"/>
                    <a:gd name="connsiteY1" fmla="*/ 352 h 411920"/>
                    <a:gd name="connsiteX2" fmla="*/ 442136 w 443986"/>
                    <a:gd name="connsiteY2" fmla="*/ 225693 h 411920"/>
                    <a:gd name="connsiteX3" fmla="*/ 443986 w 443986"/>
                    <a:gd name="connsiteY3" fmla="*/ 226838 h 411920"/>
                    <a:gd name="connsiteX4" fmla="*/ 441960 w 443986"/>
                    <a:gd name="connsiteY4" fmla="*/ 227719 h 411920"/>
                    <a:gd name="connsiteX5" fmla="*/ 969 w 443986"/>
                    <a:gd name="connsiteY5" fmla="*/ 411568 h 411920"/>
                    <a:gd name="connsiteX6" fmla="*/ 0 w 443986"/>
                    <a:gd name="connsiteY6" fmla="*/ 411920 h 411920"/>
                    <a:gd name="connsiteX7" fmla="*/ 176 w 443986"/>
                    <a:gd name="connsiteY7" fmla="*/ 410952 h 411920"/>
                    <a:gd name="connsiteX8" fmla="*/ 81662 w 443986"/>
                    <a:gd name="connsiteY8" fmla="*/ 1762 h 411920"/>
                    <a:gd name="connsiteX9" fmla="*/ 82102 w 443986"/>
                    <a:gd name="connsiteY9" fmla="*/ 0 h 411920"/>
                    <a:gd name="connsiteX10" fmla="*/ 81398 w 443986"/>
                    <a:gd name="connsiteY10" fmla="*/ 3612 h 411920"/>
                    <a:gd name="connsiteX11" fmla="*/ 1321 w 443986"/>
                    <a:gd name="connsiteY11" fmla="*/ 411216 h 411920"/>
                    <a:gd name="connsiteX12" fmla="*/ 617 w 443986"/>
                    <a:gd name="connsiteY12" fmla="*/ 410599 h 411920"/>
                    <a:gd name="connsiteX13" fmla="*/ 441079 w 443986"/>
                    <a:gd name="connsiteY13" fmla="*/ 225605 h 411920"/>
                    <a:gd name="connsiteX14" fmla="*/ 440903 w 443986"/>
                    <a:gd name="connsiteY14" fmla="*/ 227631 h 411920"/>
                    <a:gd name="connsiteX15" fmla="*/ 81398 w 443986"/>
                    <a:gd name="connsiteY15" fmla="*/ 3612 h 41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3986" h="411920">
                      <a:moveTo>
                        <a:pt x="82102" y="0"/>
                      </a:moveTo>
                      <a:lnTo>
                        <a:pt x="82631" y="352"/>
                      </a:lnTo>
                      <a:lnTo>
                        <a:pt x="442136" y="225693"/>
                      </a:lnTo>
                      <a:lnTo>
                        <a:pt x="443986" y="226838"/>
                      </a:lnTo>
                      <a:lnTo>
                        <a:pt x="441960" y="227719"/>
                      </a:lnTo>
                      <a:lnTo>
                        <a:pt x="969" y="411568"/>
                      </a:lnTo>
                      <a:lnTo>
                        <a:pt x="0" y="411920"/>
                      </a:lnTo>
                      <a:lnTo>
                        <a:pt x="176" y="410952"/>
                      </a:lnTo>
                      <a:lnTo>
                        <a:pt x="81662" y="1762"/>
                      </a:lnTo>
                      <a:lnTo>
                        <a:pt x="82102" y="0"/>
                      </a:lnTo>
                      <a:close/>
                      <a:moveTo>
                        <a:pt x="81398" y="3612"/>
                      </a:moveTo>
                      <a:lnTo>
                        <a:pt x="1321" y="411216"/>
                      </a:lnTo>
                      <a:lnTo>
                        <a:pt x="617" y="410599"/>
                      </a:lnTo>
                      <a:lnTo>
                        <a:pt x="441079" y="225605"/>
                      </a:lnTo>
                      <a:lnTo>
                        <a:pt x="440903" y="227631"/>
                      </a:lnTo>
                      <a:lnTo>
                        <a:pt x="81398" y="3612"/>
                      </a:lnTo>
                      <a:close/>
                    </a:path>
                  </a:pathLst>
                </a:custGeom>
                <a:grpFill/>
                <a:ln w="8809" cap="flat">
                  <a:noFill/>
                  <a:prstDash val="solid"/>
                  <a:miter/>
                </a:ln>
              </p:spPr>
              <p:txBody>
                <a:bodyPr rtlCol="0" anchor="ctr"/>
                <a:lstStyle/>
                <a:p>
                  <a:endParaRPr lang="en-US" sz="2400"/>
                </a:p>
              </p:txBody>
            </p:sp>
            <p:sp>
              <p:nvSpPr>
                <p:cNvPr id="4836" name="Freeform: Shape 4835">
                  <a:extLst>
                    <a:ext uri="{FF2B5EF4-FFF2-40B4-BE49-F238E27FC236}">
                      <a16:creationId xmlns:a16="http://schemas.microsoft.com/office/drawing/2014/main" id="{160205F4-97E7-419E-9121-AC8A9E4D69F7}"/>
                    </a:ext>
                  </a:extLst>
                </p:cNvPr>
                <p:cNvSpPr/>
                <p:nvPr/>
              </p:nvSpPr>
              <p:spPr>
                <a:xfrm>
                  <a:off x="3865233" y="2239112"/>
                  <a:ext cx="457288" cy="422932"/>
                </a:xfrm>
                <a:custGeom>
                  <a:avLst/>
                  <a:gdLst>
                    <a:gd name="connsiteX0" fmla="*/ 1410 w 457288"/>
                    <a:gd name="connsiteY0" fmla="*/ 422932 h 422932"/>
                    <a:gd name="connsiteX1" fmla="*/ 2555 w 457288"/>
                    <a:gd name="connsiteY1" fmla="*/ 417118 h 422932"/>
                    <a:gd name="connsiteX2" fmla="*/ 0 w 457288"/>
                    <a:gd name="connsiteY2" fmla="*/ 415004 h 422932"/>
                    <a:gd name="connsiteX3" fmla="*/ 3260 w 457288"/>
                    <a:gd name="connsiteY3" fmla="*/ 413682 h 422932"/>
                    <a:gd name="connsiteX4" fmla="*/ 85626 w 457288"/>
                    <a:gd name="connsiteY4" fmla="*/ 0 h 422932"/>
                    <a:gd name="connsiteX5" fmla="*/ 447862 w 457288"/>
                    <a:gd name="connsiteY5" fmla="*/ 227014 h 422932"/>
                    <a:gd name="connsiteX6" fmla="*/ 450858 w 457288"/>
                    <a:gd name="connsiteY6" fmla="*/ 225781 h 422932"/>
                    <a:gd name="connsiteX7" fmla="*/ 450593 w 457288"/>
                    <a:gd name="connsiteY7" fmla="*/ 228688 h 422932"/>
                    <a:gd name="connsiteX8" fmla="*/ 457288 w 457288"/>
                    <a:gd name="connsiteY8" fmla="*/ 232916 h 422932"/>
                    <a:gd name="connsiteX9" fmla="*/ 450064 w 457288"/>
                    <a:gd name="connsiteY9" fmla="*/ 235912 h 422932"/>
                    <a:gd name="connsiteX10" fmla="*/ 449800 w 457288"/>
                    <a:gd name="connsiteY10" fmla="*/ 238819 h 422932"/>
                    <a:gd name="connsiteX11" fmla="*/ 447069 w 457288"/>
                    <a:gd name="connsiteY11" fmla="*/ 237145 h 422932"/>
                    <a:gd name="connsiteX12" fmla="*/ 10131 w 457288"/>
                    <a:gd name="connsiteY12" fmla="*/ 419232 h 422932"/>
                    <a:gd name="connsiteX13" fmla="*/ 9426 w 457288"/>
                    <a:gd name="connsiteY13" fmla="*/ 422668 h 422932"/>
                    <a:gd name="connsiteX14" fmla="*/ 6871 w 457288"/>
                    <a:gd name="connsiteY14" fmla="*/ 420554 h 422932"/>
                    <a:gd name="connsiteX15" fmla="*/ 1410 w 457288"/>
                    <a:gd name="connsiteY15" fmla="*/ 422932 h 422932"/>
                    <a:gd name="connsiteX16" fmla="*/ 89590 w 457288"/>
                    <a:gd name="connsiteY16" fmla="*/ 14535 h 422932"/>
                    <a:gd name="connsiteX17" fmla="*/ 11893 w 457288"/>
                    <a:gd name="connsiteY17" fmla="*/ 410159 h 422932"/>
                    <a:gd name="connsiteX18" fmla="*/ 437556 w 457288"/>
                    <a:gd name="connsiteY18" fmla="*/ 231331 h 422932"/>
                    <a:gd name="connsiteX19" fmla="*/ 89590 w 457288"/>
                    <a:gd name="connsiteY19" fmla="*/ 14535 h 42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7288" h="422932">
                      <a:moveTo>
                        <a:pt x="1410" y="422932"/>
                      </a:moveTo>
                      <a:lnTo>
                        <a:pt x="2555" y="417118"/>
                      </a:lnTo>
                      <a:lnTo>
                        <a:pt x="0" y="415004"/>
                      </a:lnTo>
                      <a:lnTo>
                        <a:pt x="3260" y="413682"/>
                      </a:lnTo>
                      <a:lnTo>
                        <a:pt x="85626" y="0"/>
                      </a:lnTo>
                      <a:lnTo>
                        <a:pt x="447862" y="227014"/>
                      </a:lnTo>
                      <a:lnTo>
                        <a:pt x="450858" y="225781"/>
                      </a:lnTo>
                      <a:lnTo>
                        <a:pt x="450593" y="228688"/>
                      </a:lnTo>
                      <a:lnTo>
                        <a:pt x="457288" y="232916"/>
                      </a:lnTo>
                      <a:lnTo>
                        <a:pt x="450064" y="235912"/>
                      </a:lnTo>
                      <a:lnTo>
                        <a:pt x="449800" y="238819"/>
                      </a:lnTo>
                      <a:lnTo>
                        <a:pt x="447069" y="237145"/>
                      </a:lnTo>
                      <a:lnTo>
                        <a:pt x="10131" y="419232"/>
                      </a:lnTo>
                      <a:lnTo>
                        <a:pt x="9426" y="422668"/>
                      </a:lnTo>
                      <a:lnTo>
                        <a:pt x="6871" y="420554"/>
                      </a:lnTo>
                      <a:lnTo>
                        <a:pt x="1410" y="422932"/>
                      </a:lnTo>
                      <a:close/>
                      <a:moveTo>
                        <a:pt x="89590" y="14535"/>
                      </a:moveTo>
                      <a:lnTo>
                        <a:pt x="11893" y="410159"/>
                      </a:lnTo>
                      <a:lnTo>
                        <a:pt x="437556" y="231331"/>
                      </a:lnTo>
                      <a:lnTo>
                        <a:pt x="89590" y="14535"/>
                      </a:lnTo>
                      <a:close/>
                    </a:path>
                  </a:pathLst>
                </a:custGeom>
                <a:grpFill/>
                <a:ln w="8809" cap="flat">
                  <a:noFill/>
                  <a:prstDash val="solid"/>
                  <a:miter/>
                </a:ln>
              </p:spPr>
              <p:txBody>
                <a:bodyPr rtlCol="0" anchor="ctr"/>
                <a:lstStyle/>
                <a:p>
                  <a:endParaRPr lang="en-US" sz="2400"/>
                </a:p>
              </p:txBody>
            </p:sp>
          </p:grpSp>
          <p:grpSp>
            <p:nvGrpSpPr>
              <p:cNvPr id="4837" name="Graphic 4229">
                <a:extLst>
                  <a:ext uri="{FF2B5EF4-FFF2-40B4-BE49-F238E27FC236}">
                    <a16:creationId xmlns:a16="http://schemas.microsoft.com/office/drawing/2014/main" id="{78B44860-C74F-4724-A5FC-669C318DC020}"/>
                  </a:ext>
                </a:extLst>
              </p:cNvPr>
              <p:cNvGrpSpPr/>
              <p:nvPr/>
            </p:nvGrpSpPr>
            <p:grpSpPr>
              <a:xfrm>
                <a:off x="4296270" y="2464189"/>
                <a:ext cx="666243" cy="544323"/>
                <a:chOff x="4296270" y="2464189"/>
                <a:chExt cx="666243" cy="544323"/>
              </a:xfrm>
              <a:grpFill/>
            </p:grpSpPr>
            <p:sp>
              <p:nvSpPr>
                <p:cNvPr id="4838" name="Freeform: Shape 4837">
                  <a:extLst>
                    <a:ext uri="{FF2B5EF4-FFF2-40B4-BE49-F238E27FC236}">
                      <a16:creationId xmlns:a16="http://schemas.microsoft.com/office/drawing/2014/main" id="{439DA921-6F0D-427F-BCB3-38E96CA213A3}"/>
                    </a:ext>
                  </a:extLst>
                </p:cNvPr>
                <p:cNvSpPr/>
                <p:nvPr/>
              </p:nvSpPr>
              <p:spPr>
                <a:xfrm>
                  <a:off x="4303053" y="2469474"/>
                  <a:ext cx="650474" cy="533223"/>
                </a:xfrm>
                <a:custGeom>
                  <a:avLst/>
                  <a:gdLst>
                    <a:gd name="connsiteX0" fmla="*/ 645894 w 650474"/>
                    <a:gd name="connsiteY0" fmla="*/ 321802 h 533223"/>
                    <a:gd name="connsiteX1" fmla="*/ 9074 w 650474"/>
                    <a:gd name="connsiteY1" fmla="*/ 2731 h 533223"/>
                    <a:gd name="connsiteX2" fmla="*/ 10571 w 650474"/>
                    <a:gd name="connsiteY2" fmla="*/ 1762 h 533223"/>
                    <a:gd name="connsiteX3" fmla="*/ 1145 w 650474"/>
                    <a:gd name="connsiteY3" fmla="*/ 532431 h 533223"/>
                    <a:gd name="connsiteX4" fmla="*/ 352 w 650474"/>
                    <a:gd name="connsiteY4" fmla="*/ 531815 h 533223"/>
                    <a:gd name="connsiteX5" fmla="*/ 645894 w 650474"/>
                    <a:gd name="connsiteY5" fmla="*/ 321802 h 533223"/>
                    <a:gd name="connsiteX6" fmla="*/ 650475 w 650474"/>
                    <a:gd name="connsiteY6" fmla="*/ 320304 h 533223"/>
                    <a:gd name="connsiteX7" fmla="*/ 793 w 650474"/>
                    <a:gd name="connsiteY7" fmla="*/ 532960 h 533223"/>
                    <a:gd name="connsiteX8" fmla="*/ 0 w 650474"/>
                    <a:gd name="connsiteY8" fmla="*/ 533224 h 533223"/>
                    <a:gd name="connsiteX9" fmla="*/ 0 w 650474"/>
                    <a:gd name="connsiteY9" fmla="*/ 532343 h 533223"/>
                    <a:gd name="connsiteX10" fmla="*/ 8545 w 650474"/>
                    <a:gd name="connsiteY10" fmla="*/ 1674 h 533223"/>
                    <a:gd name="connsiteX11" fmla="*/ 8545 w 650474"/>
                    <a:gd name="connsiteY11" fmla="*/ 0 h 533223"/>
                    <a:gd name="connsiteX12" fmla="*/ 10042 w 650474"/>
                    <a:gd name="connsiteY12" fmla="*/ 793 h 533223"/>
                    <a:gd name="connsiteX13" fmla="*/ 650475 w 650474"/>
                    <a:gd name="connsiteY13" fmla="*/ 320304 h 53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0474" h="533223">
                      <a:moveTo>
                        <a:pt x="645894" y="321802"/>
                      </a:moveTo>
                      <a:lnTo>
                        <a:pt x="9074" y="2731"/>
                      </a:lnTo>
                      <a:lnTo>
                        <a:pt x="10571" y="1762"/>
                      </a:lnTo>
                      <a:lnTo>
                        <a:pt x="1145" y="532431"/>
                      </a:lnTo>
                      <a:lnTo>
                        <a:pt x="352" y="531815"/>
                      </a:lnTo>
                      <a:lnTo>
                        <a:pt x="645894" y="321802"/>
                      </a:lnTo>
                      <a:close/>
                      <a:moveTo>
                        <a:pt x="650475" y="320304"/>
                      </a:moveTo>
                      <a:lnTo>
                        <a:pt x="793" y="532960"/>
                      </a:lnTo>
                      <a:lnTo>
                        <a:pt x="0" y="533224"/>
                      </a:lnTo>
                      <a:lnTo>
                        <a:pt x="0" y="532343"/>
                      </a:lnTo>
                      <a:lnTo>
                        <a:pt x="8545" y="1674"/>
                      </a:lnTo>
                      <a:lnTo>
                        <a:pt x="8545" y="0"/>
                      </a:lnTo>
                      <a:lnTo>
                        <a:pt x="10042" y="793"/>
                      </a:lnTo>
                      <a:lnTo>
                        <a:pt x="650475" y="320304"/>
                      </a:lnTo>
                      <a:close/>
                    </a:path>
                  </a:pathLst>
                </a:custGeom>
                <a:grpFill/>
                <a:ln w="8809" cap="flat">
                  <a:noFill/>
                  <a:prstDash val="solid"/>
                  <a:miter/>
                </a:ln>
              </p:spPr>
              <p:txBody>
                <a:bodyPr rtlCol="0" anchor="ctr"/>
                <a:lstStyle/>
                <a:p>
                  <a:endParaRPr lang="en-US" sz="2400"/>
                </a:p>
              </p:txBody>
            </p:sp>
            <p:sp>
              <p:nvSpPr>
                <p:cNvPr id="4839" name="Freeform: Shape 4838">
                  <a:extLst>
                    <a:ext uri="{FF2B5EF4-FFF2-40B4-BE49-F238E27FC236}">
                      <a16:creationId xmlns:a16="http://schemas.microsoft.com/office/drawing/2014/main" id="{BC781164-9E4B-4705-B8A5-0637D2F2A2AB}"/>
                    </a:ext>
                  </a:extLst>
                </p:cNvPr>
                <p:cNvSpPr/>
                <p:nvPr/>
              </p:nvSpPr>
              <p:spPr>
                <a:xfrm>
                  <a:off x="4296270" y="2464189"/>
                  <a:ext cx="666243" cy="544323"/>
                </a:xfrm>
                <a:custGeom>
                  <a:avLst/>
                  <a:gdLst>
                    <a:gd name="connsiteX0" fmla="*/ 11188 w 666243"/>
                    <a:gd name="connsiteY0" fmla="*/ 544323 h 544323"/>
                    <a:gd name="connsiteX1" fmla="*/ 7752 w 666243"/>
                    <a:gd name="connsiteY1" fmla="*/ 541769 h 544323"/>
                    <a:gd name="connsiteX2" fmla="*/ 4140 w 666243"/>
                    <a:gd name="connsiteY2" fmla="*/ 543002 h 544323"/>
                    <a:gd name="connsiteX3" fmla="*/ 3435 w 666243"/>
                    <a:gd name="connsiteY3" fmla="*/ 538598 h 544323"/>
                    <a:gd name="connsiteX4" fmla="*/ 0 w 666243"/>
                    <a:gd name="connsiteY4" fmla="*/ 536043 h 544323"/>
                    <a:gd name="connsiteX5" fmla="*/ 3524 w 666243"/>
                    <a:gd name="connsiteY5" fmla="*/ 534898 h 544323"/>
                    <a:gd name="connsiteX6" fmla="*/ 11980 w 666243"/>
                    <a:gd name="connsiteY6" fmla="*/ 9866 h 544323"/>
                    <a:gd name="connsiteX7" fmla="*/ 9074 w 666243"/>
                    <a:gd name="connsiteY7" fmla="*/ 8369 h 544323"/>
                    <a:gd name="connsiteX8" fmla="*/ 12069 w 666243"/>
                    <a:gd name="connsiteY8" fmla="*/ 6519 h 544323"/>
                    <a:gd name="connsiteX9" fmla="*/ 12157 w 666243"/>
                    <a:gd name="connsiteY9" fmla="*/ 0 h 544323"/>
                    <a:gd name="connsiteX10" fmla="*/ 17971 w 666243"/>
                    <a:gd name="connsiteY10" fmla="*/ 2907 h 544323"/>
                    <a:gd name="connsiteX11" fmla="*/ 21054 w 666243"/>
                    <a:gd name="connsiteY11" fmla="*/ 1057 h 544323"/>
                    <a:gd name="connsiteX12" fmla="*/ 20966 w 666243"/>
                    <a:gd name="connsiteY12" fmla="*/ 4405 h 544323"/>
                    <a:gd name="connsiteX13" fmla="*/ 666244 w 666243"/>
                    <a:gd name="connsiteY13" fmla="*/ 326383 h 544323"/>
                    <a:gd name="connsiteX14" fmla="*/ 661663 w 666243"/>
                    <a:gd name="connsiteY14" fmla="*/ 327880 h 544323"/>
                    <a:gd name="connsiteX15" fmla="*/ 661663 w 666243"/>
                    <a:gd name="connsiteY15" fmla="*/ 327880 h 544323"/>
                    <a:gd name="connsiteX16" fmla="*/ 656818 w 666243"/>
                    <a:gd name="connsiteY16" fmla="*/ 329466 h 544323"/>
                    <a:gd name="connsiteX17" fmla="*/ 11452 w 666243"/>
                    <a:gd name="connsiteY17" fmla="*/ 540712 h 544323"/>
                    <a:gd name="connsiteX18" fmla="*/ 11188 w 666243"/>
                    <a:gd name="connsiteY18" fmla="*/ 544323 h 544323"/>
                    <a:gd name="connsiteX19" fmla="*/ 20614 w 666243"/>
                    <a:gd name="connsiteY19" fmla="*/ 14183 h 544323"/>
                    <a:gd name="connsiteX20" fmla="*/ 11452 w 666243"/>
                    <a:gd name="connsiteY20" fmla="*/ 532255 h 544323"/>
                    <a:gd name="connsiteX21" fmla="*/ 643868 w 666243"/>
                    <a:gd name="connsiteY21" fmla="*/ 326471 h 544323"/>
                    <a:gd name="connsiteX22" fmla="*/ 20614 w 666243"/>
                    <a:gd name="connsiteY22" fmla="*/ 14183 h 544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66243" h="544323">
                      <a:moveTo>
                        <a:pt x="11188" y="544323"/>
                      </a:moveTo>
                      <a:lnTo>
                        <a:pt x="7752" y="541769"/>
                      </a:lnTo>
                      <a:lnTo>
                        <a:pt x="4140" y="543002"/>
                      </a:lnTo>
                      <a:lnTo>
                        <a:pt x="3435" y="538598"/>
                      </a:lnTo>
                      <a:lnTo>
                        <a:pt x="0" y="536043"/>
                      </a:lnTo>
                      <a:lnTo>
                        <a:pt x="3524" y="534898"/>
                      </a:lnTo>
                      <a:lnTo>
                        <a:pt x="11980" y="9866"/>
                      </a:lnTo>
                      <a:lnTo>
                        <a:pt x="9074" y="8369"/>
                      </a:lnTo>
                      <a:lnTo>
                        <a:pt x="12069" y="6519"/>
                      </a:lnTo>
                      <a:lnTo>
                        <a:pt x="12157" y="0"/>
                      </a:lnTo>
                      <a:lnTo>
                        <a:pt x="17971" y="2907"/>
                      </a:lnTo>
                      <a:lnTo>
                        <a:pt x="21054" y="1057"/>
                      </a:lnTo>
                      <a:lnTo>
                        <a:pt x="20966" y="4405"/>
                      </a:lnTo>
                      <a:lnTo>
                        <a:pt x="666244" y="326383"/>
                      </a:lnTo>
                      <a:lnTo>
                        <a:pt x="661663" y="327880"/>
                      </a:lnTo>
                      <a:lnTo>
                        <a:pt x="661663" y="327880"/>
                      </a:lnTo>
                      <a:lnTo>
                        <a:pt x="656818" y="329466"/>
                      </a:lnTo>
                      <a:lnTo>
                        <a:pt x="11452" y="540712"/>
                      </a:lnTo>
                      <a:lnTo>
                        <a:pt x="11188" y="544323"/>
                      </a:lnTo>
                      <a:close/>
                      <a:moveTo>
                        <a:pt x="20614" y="14183"/>
                      </a:moveTo>
                      <a:lnTo>
                        <a:pt x="11452" y="532255"/>
                      </a:lnTo>
                      <a:lnTo>
                        <a:pt x="643868" y="326471"/>
                      </a:lnTo>
                      <a:lnTo>
                        <a:pt x="20614" y="14183"/>
                      </a:lnTo>
                      <a:close/>
                    </a:path>
                  </a:pathLst>
                </a:custGeom>
                <a:grpFill/>
                <a:ln w="8809" cap="flat">
                  <a:noFill/>
                  <a:prstDash val="solid"/>
                  <a:miter/>
                </a:ln>
              </p:spPr>
              <p:txBody>
                <a:bodyPr rtlCol="0" anchor="ctr"/>
                <a:lstStyle/>
                <a:p>
                  <a:endParaRPr lang="en-US" sz="2400"/>
                </a:p>
              </p:txBody>
            </p:sp>
          </p:grpSp>
          <p:grpSp>
            <p:nvGrpSpPr>
              <p:cNvPr id="4840" name="Graphic 4229">
                <a:extLst>
                  <a:ext uri="{FF2B5EF4-FFF2-40B4-BE49-F238E27FC236}">
                    <a16:creationId xmlns:a16="http://schemas.microsoft.com/office/drawing/2014/main" id="{78B44860-C74F-4724-A5FC-669C318DC020}"/>
                  </a:ext>
                </a:extLst>
              </p:cNvPr>
              <p:cNvGrpSpPr/>
              <p:nvPr/>
            </p:nvGrpSpPr>
            <p:grpSpPr>
              <a:xfrm>
                <a:off x="4943750" y="2783964"/>
                <a:ext cx="536395" cy="706325"/>
                <a:chOff x="4943750" y="2783964"/>
                <a:chExt cx="536395" cy="706325"/>
              </a:xfrm>
              <a:grpFill/>
            </p:grpSpPr>
            <p:sp>
              <p:nvSpPr>
                <p:cNvPr id="4841" name="Freeform: Shape 4840">
                  <a:extLst>
                    <a:ext uri="{FF2B5EF4-FFF2-40B4-BE49-F238E27FC236}">
                      <a16:creationId xmlns:a16="http://schemas.microsoft.com/office/drawing/2014/main" id="{24C1A3A4-0E7B-4B03-8B75-124FAABDC2A0}"/>
                    </a:ext>
                  </a:extLst>
                </p:cNvPr>
                <p:cNvSpPr/>
                <p:nvPr/>
              </p:nvSpPr>
              <p:spPr>
                <a:xfrm>
                  <a:off x="4949916" y="2788810"/>
                  <a:ext cx="524237" cy="693552"/>
                </a:xfrm>
                <a:custGeom>
                  <a:avLst/>
                  <a:gdLst>
                    <a:gd name="connsiteX0" fmla="*/ 521772 w 524237"/>
                    <a:gd name="connsiteY0" fmla="*/ 182968 h 693552"/>
                    <a:gd name="connsiteX1" fmla="*/ 969 w 524237"/>
                    <a:gd name="connsiteY1" fmla="*/ 2819 h 693552"/>
                    <a:gd name="connsiteX2" fmla="*/ 2554 w 524237"/>
                    <a:gd name="connsiteY2" fmla="*/ 1586 h 693552"/>
                    <a:gd name="connsiteX3" fmla="*/ 55939 w 524237"/>
                    <a:gd name="connsiteY3" fmla="*/ 691966 h 693552"/>
                    <a:gd name="connsiteX4" fmla="*/ 54881 w 524237"/>
                    <a:gd name="connsiteY4" fmla="*/ 691614 h 693552"/>
                    <a:gd name="connsiteX5" fmla="*/ 521772 w 524237"/>
                    <a:gd name="connsiteY5" fmla="*/ 182968 h 693552"/>
                    <a:gd name="connsiteX6" fmla="*/ 524238 w 524237"/>
                    <a:gd name="connsiteY6" fmla="*/ 180325 h 693552"/>
                    <a:gd name="connsiteX7" fmla="*/ 55762 w 524237"/>
                    <a:gd name="connsiteY7" fmla="*/ 692495 h 693552"/>
                    <a:gd name="connsiteX8" fmla="*/ 54793 w 524237"/>
                    <a:gd name="connsiteY8" fmla="*/ 693552 h 693552"/>
                    <a:gd name="connsiteX9" fmla="*/ 54705 w 524237"/>
                    <a:gd name="connsiteY9" fmla="*/ 692143 h 693552"/>
                    <a:gd name="connsiteX10" fmla="*/ 176 w 524237"/>
                    <a:gd name="connsiteY10" fmla="*/ 1850 h 693552"/>
                    <a:gd name="connsiteX11" fmla="*/ 0 w 524237"/>
                    <a:gd name="connsiteY11" fmla="*/ 0 h 693552"/>
                    <a:gd name="connsiteX12" fmla="*/ 1761 w 524237"/>
                    <a:gd name="connsiteY12" fmla="*/ 616 h 693552"/>
                    <a:gd name="connsiteX13" fmla="*/ 524238 w 524237"/>
                    <a:gd name="connsiteY13" fmla="*/ 180325 h 69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237" h="693552">
                      <a:moveTo>
                        <a:pt x="521772" y="182968"/>
                      </a:moveTo>
                      <a:lnTo>
                        <a:pt x="969" y="2819"/>
                      </a:lnTo>
                      <a:lnTo>
                        <a:pt x="2554" y="1586"/>
                      </a:lnTo>
                      <a:lnTo>
                        <a:pt x="55939" y="691966"/>
                      </a:lnTo>
                      <a:lnTo>
                        <a:pt x="54881" y="691614"/>
                      </a:lnTo>
                      <a:lnTo>
                        <a:pt x="521772" y="182968"/>
                      </a:lnTo>
                      <a:close/>
                      <a:moveTo>
                        <a:pt x="524238" y="180325"/>
                      </a:moveTo>
                      <a:lnTo>
                        <a:pt x="55762" y="692495"/>
                      </a:lnTo>
                      <a:lnTo>
                        <a:pt x="54793" y="693552"/>
                      </a:lnTo>
                      <a:lnTo>
                        <a:pt x="54705" y="692143"/>
                      </a:lnTo>
                      <a:lnTo>
                        <a:pt x="176" y="1850"/>
                      </a:lnTo>
                      <a:lnTo>
                        <a:pt x="0" y="0"/>
                      </a:lnTo>
                      <a:lnTo>
                        <a:pt x="1761" y="616"/>
                      </a:lnTo>
                      <a:lnTo>
                        <a:pt x="524238" y="180325"/>
                      </a:lnTo>
                      <a:close/>
                    </a:path>
                  </a:pathLst>
                </a:custGeom>
                <a:grpFill/>
                <a:ln w="8809" cap="flat">
                  <a:noFill/>
                  <a:prstDash val="solid"/>
                  <a:miter/>
                </a:ln>
              </p:spPr>
              <p:txBody>
                <a:bodyPr rtlCol="0" anchor="ctr"/>
                <a:lstStyle/>
                <a:p>
                  <a:endParaRPr lang="en-US" sz="2400"/>
                </a:p>
              </p:txBody>
            </p:sp>
            <p:sp>
              <p:nvSpPr>
                <p:cNvPr id="4842" name="Freeform: Shape 4841">
                  <a:extLst>
                    <a:ext uri="{FF2B5EF4-FFF2-40B4-BE49-F238E27FC236}">
                      <a16:creationId xmlns:a16="http://schemas.microsoft.com/office/drawing/2014/main" id="{4D860C3C-BCE6-4139-A4A8-61021FA1CC35}"/>
                    </a:ext>
                  </a:extLst>
                </p:cNvPr>
                <p:cNvSpPr/>
                <p:nvPr/>
              </p:nvSpPr>
              <p:spPr>
                <a:xfrm>
                  <a:off x="4943750" y="2783964"/>
                  <a:ext cx="536395" cy="706325"/>
                </a:xfrm>
                <a:custGeom>
                  <a:avLst/>
                  <a:gdLst>
                    <a:gd name="connsiteX0" fmla="*/ 58229 w 536395"/>
                    <a:gd name="connsiteY0" fmla="*/ 706326 h 706325"/>
                    <a:gd name="connsiteX1" fmla="*/ 57612 w 536395"/>
                    <a:gd name="connsiteY1" fmla="*/ 698926 h 706325"/>
                    <a:gd name="connsiteX2" fmla="*/ 54970 w 536395"/>
                    <a:gd name="connsiteY2" fmla="*/ 698045 h 706325"/>
                    <a:gd name="connsiteX3" fmla="*/ 57260 w 536395"/>
                    <a:gd name="connsiteY3" fmla="*/ 695490 h 706325"/>
                    <a:gd name="connsiteX4" fmla="*/ 3083 w 536395"/>
                    <a:gd name="connsiteY4" fmla="*/ 9954 h 706325"/>
                    <a:gd name="connsiteX5" fmla="*/ 0 w 536395"/>
                    <a:gd name="connsiteY5" fmla="*/ 8897 h 706325"/>
                    <a:gd name="connsiteX6" fmla="*/ 2819 w 536395"/>
                    <a:gd name="connsiteY6" fmla="*/ 6695 h 706325"/>
                    <a:gd name="connsiteX7" fmla="*/ 2290 w 536395"/>
                    <a:gd name="connsiteY7" fmla="*/ 0 h 706325"/>
                    <a:gd name="connsiteX8" fmla="*/ 8721 w 536395"/>
                    <a:gd name="connsiteY8" fmla="*/ 2202 h 706325"/>
                    <a:gd name="connsiteX9" fmla="*/ 11540 w 536395"/>
                    <a:gd name="connsiteY9" fmla="*/ 0 h 706325"/>
                    <a:gd name="connsiteX10" fmla="*/ 11804 w 536395"/>
                    <a:gd name="connsiteY10" fmla="*/ 3259 h 706325"/>
                    <a:gd name="connsiteX11" fmla="*/ 536395 w 536395"/>
                    <a:gd name="connsiteY11" fmla="*/ 183673 h 706325"/>
                    <a:gd name="connsiteX12" fmla="*/ 532607 w 536395"/>
                    <a:gd name="connsiteY12" fmla="*/ 187813 h 706325"/>
                    <a:gd name="connsiteX13" fmla="*/ 65541 w 536395"/>
                    <a:gd name="connsiteY13" fmla="*/ 698397 h 706325"/>
                    <a:gd name="connsiteX14" fmla="*/ 65805 w 536395"/>
                    <a:gd name="connsiteY14" fmla="*/ 701745 h 706325"/>
                    <a:gd name="connsiteX15" fmla="*/ 63250 w 536395"/>
                    <a:gd name="connsiteY15" fmla="*/ 700864 h 706325"/>
                    <a:gd name="connsiteX16" fmla="*/ 58229 w 536395"/>
                    <a:gd name="connsiteY16" fmla="*/ 706326 h 706325"/>
                    <a:gd name="connsiteX17" fmla="*/ 12597 w 536395"/>
                    <a:gd name="connsiteY17" fmla="*/ 13214 h 706325"/>
                    <a:gd name="connsiteX18" fmla="*/ 64748 w 536395"/>
                    <a:gd name="connsiteY18" fmla="*/ 687474 h 706325"/>
                    <a:gd name="connsiteX19" fmla="*/ 521948 w 536395"/>
                    <a:gd name="connsiteY19" fmla="*/ 189311 h 706325"/>
                    <a:gd name="connsiteX20" fmla="*/ 12597 w 536395"/>
                    <a:gd name="connsiteY20" fmla="*/ 13214 h 70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6395" h="706325">
                      <a:moveTo>
                        <a:pt x="58229" y="706326"/>
                      </a:moveTo>
                      <a:lnTo>
                        <a:pt x="57612" y="698926"/>
                      </a:lnTo>
                      <a:lnTo>
                        <a:pt x="54970" y="698045"/>
                      </a:lnTo>
                      <a:lnTo>
                        <a:pt x="57260" y="695490"/>
                      </a:lnTo>
                      <a:lnTo>
                        <a:pt x="3083" y="9954"/>
                      </a:lnTo>
                      <a:lnTo>
                        <a:pt x="0" y="8897"/>
                      </a:lnTo>
                      <a:lnTo>
                        <a:pt x="2819" y="6695"/>
                      </a:lnTo>
                      <a:lnTo>
                        <a:pt x="2290" y="0"/>
                      </a:lnTo>
                      <a:lnTo>
                        <a:pt x="8721" y="2202"/>
                      </a:lnTo>
                      <a:lnTo>
                        <a:pt x="11540" y="0"/>
                      </a:lnTo>
                      <a:lnTo>
                        <a:pt x="11804" y="3259"/>
                      </a:lnTo>
                      <a:lnTo>
                        <a:pt x="536395" y="183673"/>
                      </a:lnTo>
                      <a:lnTo>
                        <a:pt x="532607" y="187813"/>
                      </a:lnTo>
                      <a:lnTo>
                        <a:pt x="65541" y="698397"/>
                      </a:lnTo>
                      <a:lnTo>
                        <a:pt x="65805" y="701745"/>
                      </a:lnTo>
                      <a:lnTo>
                        <a:pt x="63250" y="700864"/>
                      </a:lnTo>
                      <a:lnTo>
                        <a:pt x="58229" y="706326"/>
                      </a:lnTo>
                      <a:close/>
                      <a:moveTo>
                        <a:pt x="12597" y="13214"/>
                      </a:moveTo>
                      <a:lnTo>
                        <a:pt x="64748" y="687474"/>
                      </a:lnTo>
                      <a:lnTo>
                        <a:pt x="521948" y="189311"/>
                      </a:lnTo>
                      <a:lnTo>
                        <a:pt x="12597" y="13214"/>
                      </a:lnTo>
                      <a:close/>
                    </a:path>
                  </a:pathLst>
                </a:custGeom>
                <a:grpFill/>
                <a:ln w="8809" cap="flat">
                  <a:noFill/>
                  <a:prstDash val="solid"/>
                  <a:miter/>
                </a:ln>
              </p:spPr>
              <p:txBody>
                <a:bodyPr rtlCol="0" anchor="ctr"/>
                <a:lstStyle/>
                <a:p>
                  <a:endParaRPr lang="en-US" sz="2400"/>
                </a:p>
              </p:txBody>
            </p:sp>
          </p:grpSp>
          <p:grpSp>
            <p:nvGrpSpPr>
              <p:cNvPr id="4843" name="Graphic 4229">
                <a:extLst>
                  <a:ext uri="{FF2B5EF4-FFF2-40B4-BE49-F238E27FC236}">
                    <a16:creationId xmlns:a16="http://schemas.microsoft.com/office/drawing/2014/main" id="{78B44860-C74F-4724-A5FC-669C318DC020}"/>
                  </a:ext>
                </a:extLst>
              </p:cNvPr>
              <p:cNvGrpSpPr/>
              <p:nvPr/>
            </p:nvGrpSpPr>
            <p:grpSpPr>
              <a:xfrm>
                <a:off x="5524720" y="3602960"/>
                <a:ext cx="351136" cy="229040"/>
                <a:chOff x="5524720" y="3602960"/>
                <a:chExt cx="351136" cy="229040"/>
              </a:xfrm>
              <a:grpFill/>
            </p:grpSpPr>
            <p:sp>
              <p:nvSpPr>
                <p:cNvPr id="4844" name="Freeform: Shape 4843">
                  <a:extLst>
                    <a:ext uri="{FF2B5EF4-FFF2-40B4-BE49-F238E27FC236}">
                      <a16:creationId xmlns:a16="http://schemas.microsoft.com/office/drawing/2014/main" id="{B09111E6-5B6F-4BA2-A5A0-AD5C68846BD3}"/>
                    </a:ext>
                  </a:extLst>
                </p:cNvPr>
                <p:cNvSpPr/>
                <p:nvPr/>
              </p:nvSpPr>
              <p:spPr>
                <a:xfrm>
                  <a:off x="5533881" y="3608158"/>
                  <a:ext cx="336689" cy="218381"/>
                </a:xfrm>
                <a:custGeom>
                  <a:avLst/>
                  <a:gdLst>
                    <a:gd name="connsiteX0" fmla="*/ 255292 w 336689"/>
                    <a:gd name="connsiteY0" fmla="*/ 0 h 218381"/>
                    <a:gd name="connsiteX1" fmla="*/ 255380 w 336689"/>
                    <a:gd name="connsiteY1" fmla="*/ 352 h 218381"/>
                    <a:gd name="connsiteX2" fmla="*/ 335897 w 336689"/>
                    <a:gd name="connsiteY2" fmla="*/ 216355 h 218381"/>
                    <a:gd name="connsiteX3" fmla="*/ 336689 w 336689"/>
                    <a:gd name="connsiteY3" fmla="*/ 218381 h 218381"/>
                    <a:gd name="connsiteX4" fmla="*/ 334575 w 336689"/>
                    <a:gd name="connsiteY4" fmla="*/ 218029 h 218381"/>
                    <a:gd name="connsiteX5" fmla="*/ 1497 w 336689"/>
                    <a:gd name="connsiteY5" fmla="*/ 158919 h 218381"/>
                    <a:gd name="connsiteX6" fmla="*/ 0 w 336689"/>
                    <a:gd name="connsiteY6" fmla="*/ 158655 h 218381"/>
                    <a:gd name="connsiteX7" fmla="*/ 1322 w 336689"/>
                    <a:gd name="connsiteY7" fmla="*/ 157862 h 218381"/>
                    <a:gd name="connsiteX8" fmla="*/ 253883 w 336689"/>
                    <a:gd name="connsiteY8" fmla="*/ 969 h 218381"/>
                    <a:gd name="connsiteX9" fmla="*/ 255292 w 336689"/>
                    <a:gd name="connsiteY9" fmla="*/ 0 h 218381"/>
                    <a:gd name="connsiteX10" fmla="*/ 252385 w 336689"/>
                    <a:gd name="connsiteY10" fmla="*/ 1850 h 218381"/>
                    <a:gd name="connsiteX11" fmla="*/ 1850 w 336689"/>
                    <a:gd name="connsiteY11" fmla="*/ 158831 h 218381"/>
                    <a:gd name="connsiteX12" fmla="*/ 1674 w 336689"/>
                    <a:gd name="connsiteY12" fmla="*/ 157774 h 218381"/>
                    <a:gd name="connsiteX13" fmla="*/ 335015 w 336689"/>
                    <a:gd name="connsiteY13" fmla="*/ 215562 h 218381"/>
                    <a:gd name="connsiteX14" fmla="*/ 333606 w 336689"/>
                    <a:gd name="connsiteY14" fmla="*/ 217236 h 218381"/>
                    <a:gd name="connsiteX15" fmla="*/ 252385 w 336689"/>
                    <a:gd name="connsiteY15" fmla="*/ 1850 h 218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6689" h="218381">
                      <a:moveTo>
                        <a:pt x="255292" y="0"/>
                      </a:moveTo>
                      <a:lnTo>
                        <a:pt x="255380" y="352"/>
                      </a:lnTo>
                      <a:lnTo>
                        <a:pt x="335897" y="216355"/>
                      </a:lnTo>
                      <a:lnTo>
                        <a:pt x="336689" y="218381"/>
                      </a:lnTo>
                      <a:lnTo>
                        <a:pt x="334575" y="218029"/>
                      </a:lnTo>
                      <a:lnTo>
                        <a:pt x="1497" y="158919"/>
                      </a:lnTo>
                      <a:lnTo>
                        <a:pt x="0" y="158655"/>
                      </a:lnTo>
                      <a:lnTo>
                        <a:pt x="1322" y="157862"/>
                      </a:lnTo>
                      <a:lnTo>
                        <a:pt x="253883" y="969"/>
                      </a:lnTo>
                      <a:lnTo>
                        <a:pt x="255292" y="0"/>
                      </a:lnTo>
                      <a:close/>
                      <a:moveTo>
                        <a:pt x="252385" y="1850"/>
                      </a:moveTo>
                      <a:lnTo>
                        <a:pt x="1850" y="158831"/>
                      </a:lnTo>
                      <a:lnTo>
                        <a:pt x="1674" y="157774"/>
                      </a:lnTo>
                      <a:lnTo>
                        <a:pt x="335015" y="215562"/>
                      </a:lnTo>
                      <a:lnTo>
                        <a:pt x="333606" y="217236"/>
                      </a:lnTo>
                      <a:lnTo>
                        <a:pt x="252385" y="1850"/>
                      </a:lnTo>
                      <a:close/>
                    </a:path>
                  </a:pathLst>
                </a:custGeom>
                <a:grpFill/>
                <a:ln w="8809" cap="flat">
                  <a:noFill/>
                  <a:prstDash val="solid"/>
                  <a:miter/>
                </a:ln>
              </p:spPr>
              <p:txBody>
                <a:bodyPr rtlCol="0" anchor="ctr"/>
                <a:lstStyle/>
                <a:p>
                  <a:endParaRPr lang="en-US" sz="2400"/>
                </a:p>
              </p:txBody>
            </p:sp>
            <p:sp>
              <p:nvSpPr>
                <p:cNvPr id="4845" name="Freeform: Shape 4844">
                  <a:extLst>
                    <a:ext uri="{FF2B5EF4-FFF2-40B4-BE49-F238E27FC236}">
                      <a16:creationId xmlns:a16="http://schemas.microsoft.com/office/drawing/2014/main" id="{D5757860-19F1-4FC0-A328-E90046DB699F}"/>
                    </a:ext>
                  </a:extLst>
                </p:cNvPr>
                <p:cNvSpPr/>
                <p:nvPr/>
              </p:nvSpPr>
              <p:spPr>
                <a:xfrm>
                  <a:off x="5524720" y="3602960"/>
                  <a:ext cx="351136" cy="229040"/>
                </a:xfrm>
                <a:custGeom>
                  <a:avLst/>
                  <a:gdLst>
                    <a:gd name="connsiteX0" fmla="*/ 341711 w 351136"/>
                    <a:gd name="connsiteY0" fmla="*/ 229040 h 229040"/>
                    <a:gd name="connsiteX1" fmla="*/ 340565 w 351136"/>
                    <a:gd name="connsiteY1" fmla="*/ 226045 h 229040"/>
                    <a:gd name="connsiteX2" fmla="*/ 11540 w 351136"/>
                    <a:gd name="connsiteY2" fmla="*/ 167640 h 229040"/>
                    <a:gd name="connsiteX3" fmla="*/ 8721 w 351136"/>
                    <a:gd name="connsiteY3" fmla="*/ 169402 h 229040"/>
                    <a:gd name="connsiteX4" fmla="*/ 8281 w 351136"/>
                    <a:gd name="connsiteY4" fmla="*/ 167023 h 229040"/>
                    <a:gd name="connsiteX5" fmla="*/ 0 w 351136"/>
                    <a:gd name="connsiteY5" fmla="*/ 165526 h 229040"/>
                    <a:gd name="connsiteX6" fmla="*/ 7047 w 351136"/>
                    <a:gd name="connsiteY6" fmla="*/ 161033 h 229040"/>
                    <a:gd name="connsiteX7" fmla="*/ 6607 w 351136"/>
                    <a:gd name="connsiteY7" fmla="*/ 158655 h 229040"/>
                    <a:gd name="connsiteX8" fmla="*/ 9954 w 351136"/>
                    <a:gd name="connsiteY8" fmla="*/ 159271 h 229040"/>
                    <a:gd name="connsiteX9" fmla="*/ 263308 w 351136"/>
                    <a:gd name="connsiteY9" fmla="*/ 1850 h 229040"/>
                    <a:gd name="connsiteX10" fmla="*/ 263308 w 351136"/>
                    <a:gd name="connsiteY10" fmla="*/ 1850 h 229040"/>
                    <a:gd name="connsiteX11" fmla="*/ 266215 w 351136"/>
                    <a:gd name="connsiteY11" fmla="*/ 0 h 229040"/>
                    <a:gd name="connsiteX12" fmla="*/ 267801 w 351136"/>
                    <a:gd name="connsiteY12" fmla="*/ 4140 h 229040"/>
                    <a:gd name="connsiteX13" fmla="*/ 347437 w 351136"/>
                    <a:gd name="connsiteY13" fmla="*/ 217676 h 229040"/>
                    <a:gd name="connsiteX14" fmla="*/ 350520 w 351136"/>
                    <a:gd name="connsiteY14" fmla="*/ 218205 h 229040"/>
                    <a:gd name="connsiteX15" fmla="*/ 348494 w 351136"/>
                    <a:gd name="connsiteY15" fmla="*/ 220672 h 229040"/>
                    <a:gd name="connsiteX16" fmla="*/ 351137 w 351136"/>
                    <a:gd name="connsiteY16" fmla="*/ 227719 h 229040"/>
                    <a:gd name="connsiteX17" fmla="*/ 343737 w 351136"/>
                    <a:gd name="connsiteY17" fmla="*/ 226398 h 229040"/>
                    <a:gd name="connsiteX18" fmla="*/ 341711 w 351136"/>
                    <a:gd name="connsiteY18" fmla="*/ 229040 h 229040"/>
                    <a:gd name="connsiteX19" fmla="*/ 21582 w 351136"/>
                    <a:gd name="connsiteY19" fmla="*/ 161386 h 229040"/>
                    <a:gd name="connsiteX20" fmla="*/ 336777 w 351136"/>
                    <a:gd name="connsiteY20" fmla="*/ 216091 h 229040"/>
                    <a:gd name="connsiteX21" fmla="*/ 259873 w 351136"/>
                    <a:gd name="connsiteY21" fmla="*/ 12069 h 229040"/>
                    <a:gd name="connsiteX22" fmla="*/ 21582 w 351136"/>
                    <a:gd name="connsiteY22" fmla="*/ 161386 h 22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1136" h="229040">
                      <a:moveTo>
                        <a:pt x="341711" y="229040"/>
                      </a:moveTo>
                      <a:lnTo>
                        <a:pt x="340565" y="226045"/>
                      </a:lnTo>
                      <a:lnTo>
                        <a:pt x="11540" y="167640"/>
                      </a:lnTo>
                      <a:lnTo>
                        <a:pt x="8721" y="169402"/>
                      </a:lnTo>
                      <a:lnTo>
                        <a:pt x="8281" y="167023"/>
                      </a:lnTo>
                      <a:lnTo>
                        <a:pt x="0" y="165526"/>
                      </a:lnTo>
                      <a:lnTo>
                        <a:pt x="7047" y="161033"/>
                      </a:lnTo>
                      <a:lnTo>
                        <a:pt x="6607" y="158655"/>
                      </a:lnTo>
                      <a:lnTo>
                        <a:pt x="9954" y="159271"/>
                      </a:lnTo>
                      <a:lnTo>
                        <a:pt x="263308" y="1850"/>
                      </a:lnTo>
                      <a:lnTo>
                        <a:pt x="263308" y="1850"/>
                      </a:lnTo>
                      <a:lnTo>
                        <a:pt x="266215" y="0"/>
                      </a:lnTo>
                      <a:lnTo>
                        <a:pt x="267801" y="4140"/>
                      </a:lnTo>
                      <a:lnTo>
                        <a:pt x="347437" y="217676"/>
                      </a:lnTo>
                      <a:lnTo>
                        <a:pt x="350520" y="218205"/>
                      </a:lnTo>
                      <a:lnTo>
                        <a:pt x="348494" y="220672"/>
                      </a:lnTo>
                      <a:lnTo>
                        <a:pt x="351137" y="227719"/>
                      </a:lnTo>
                      <a:lnTo>
                        <a:pt x="343737" y="226398"/>
                      </a:lnTo>
                      <a:lnTo>
                        <a:pt x="341711" y="229040"/>
                      </a:lnTo>
                      <a:close/>
                      <a:moveTo>
                        <a:pt x="21582" y="161386"/>
                      </a:moveTo>
                      <a:lnTo>
                        <a:pt x="336777" y="216091"/>
                      </a:lnTo>
                      <a:lnTo>
                        <a:pt x="259873" y="12069"/>
                      </a:lnTo>
                      <a:lnTo>
                        <a:pt x="21582" y="161386"/>
                      </a:lnTo>
                      <a:close/>
                    </a:path>
                  </a:pathLst>
                </a:custGeom>
                <a:grpFill/>
                <a:ln w="8809" cap="flat">
                  <a:noFill/>
                  <a:prstDash val="solid"/>
                  <a:miter/>
                </a:ln>
              </p:spPr>
              <p:txBody>
                <a:bodyPr rtlCol="0" anchor="ctr"/>
                <a:lstStyle/>
                <a:p>
                  <a:endParaRPr lang="en-US" sz="2400"/>
                </a:p>
              </p:txBody>
            </p:sp>
          </p:grpSp>
          <p:grpSp>
            <p:nvGrpSpPr>
              <p:cNvPr id="4846" name="Graphic 4229">
                <a:extLst>
                  <a:ext uri="{FF2B5EF4-FFF2-40B4-BE49-F238E27FC236}">
                    <a16:creationId xmlns:a16="http://schemas.microsoft.com/office/drawing/2014/main" id="{78B44860-C74F-4724-A5FC-669C318DC020}"/>
                  </a:ext>
                </a:extLst>
              </p:cNvPr>
              <p:cNvGrpSpPr/>
              <p:nvPr/>
            </p:nvGrpSpPr>
            <p:grpSpPr>
              <a:xfrm>
                <a:off x="5570087" y="3222313"/>
                <a:ext cx="224635" cy="393949"/>
                <a:chOff x="5570087" y="3222313"/>
                <a:chExt cx="224635" cy="393949"/>
              </a:xfrm>
              <a:grpFill/>
            </p:grpSpPr>
            <p:sp>
              <p:nvSpPr>
                <p:cNvPr id="4847" name="Freeform: Shape 4846">
                  <a:extLst>
                    <a:ext uri="{FF2B5EF4-FFF2-40B4-BE49-F238E27FC236}">
                      <a16:creationId xmlns:a16="http://schemas.microsoft.com/office/drawing/2014/main" id="{A9D158B3-9A65-4D9E-827E-076151B66DA5}"/>
                    </a:ext>
                  </a:extLst>
                </p:cNvPr>
                <p:cNvSpPr/>
                <p:nvPr/>
              </p:nvSpPr>
              <p:spPr>
                <a:xfrm>
                  <a:off x="5575637" y="3233500"/>
                  <a:ext cx="213624" cy="377212"/>
                </a:xfrm>
                <a:custGeom>
                  <a:avLst/>
                  <a:gdLst>
                    <a:gd name="connsiteX0" fmla="*/ 88797 w 213624"/>
                    <a:gd name="connsiteY0" fmla="*/ 0 h 377212"/>
                    <a:gd name="connsiteX1" fmla="*/ 89590 w 213624"/>
                    <a:gd name="connsiteY1" fmla="*/ 2290 h 377212"/>
                    <a:gd name="connsiteX2" fmla="*/ 213008 w 213624"/>
                    <a:gd name="connsiteY2" fmla="*/ 375274 h 377212"/>
                    <a:gd name="connsiteX3" fmla="*/ 213624 w 213624"/>
                    <a:gd name="connsiteY3" fmla="*/ 377212 h 377212"/>
                    <a:gd name="connsiteX4" fmla="*/ 211774 w 213624"/>
                    <a:gd name="connsiteY4" fmla="*/ 376507 h 377212"/>
                    <a:gd name="connsiteX5" fmla="*/ 529 w 213624"/>
                    <a:gd name="connsiteY5" fmla="*/ 299691 h 377212"/>
                    <a:gd name="connsiteX6" fmla="*/ 0 w 213624"/>
                    <a:gd name="connsiteY6" fmla="*/ 299514 h 377212"/>
                    <a:gd name="connsiteX7" fmla="*/ 176 w 213624"/>
                    <a:gd name="connsiteY7" fmla="*/ 298986 h 377212"/>
                    <a:gd name="connsiteX8" fmla="*/ 88004 w 213624"/>
                    <a:gd name="connsiteY8" fmla="*/ 2907 h 377212"/>
                    <a:gd name="connsiteX9" fmla="*/ 88797 w 213624"/>
                    <a:gd name="connsiteY9" fmla="*/ 0 h 377212"/>
                    <a:gd name="connsiteX10" fmla="*/ 87124 w 213624"/>
                    <a:gd name="connsiteY10" fmla="*/ 5638 h 377212"/>
                    <a:gd name="connsiteX11" fmla="*/ 1233 w 213624"/>
                    <a:gd name="connsiteY11" fmla="*/ 299250 h 377212"/>
                    <a:gd name="connsiteX12" fmla="*/ 881 w 213624"/>
                    <a:gd name="connsiteY12" fmla="*/ 298546 h 377212"/>
                    <a:gd name="connsiteX13" fmla="*/ 212391 w 213624"/>
                    <a:gd name="connsiteY13" fmla="*/ 374657 h 377212"/>
                    <a:gd name="connsiteX14" fmla="*/ 211158 w 213624"/>
                    <a:gd name="connsiteY14" fmla="*/ 375891 h 377212"/>
                    <a:gd name="connsiteX15" fmla="*/ 87124 w 213624"/>
                    <a:gd name="connsiteY15" fmla="*/ 5638 h 37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3624" h="377212">
                      <a:moveTo>
                        <a:pt x="88797" y="0"/>
                      </a:moveTo>
                      <a:lnTo>
                        <a:pt x="89590" y="2290"/>
                      </a:lnTo>
                      <a:lnTo>
                        <a:pt x="213008" y="375274"/>
                      </a:lnTo>
                      <a:lnTo>
                        <a:pt x="213624" y="377212"/>
                      </a:lnTo>
                      <a:lnTo>
                        <a:pt x="211774" y="376507"/>
                      </a:lnTo>
                      <a:lnTo>
                        <a:pt x="529" y="299691"/>
                      </a:lnTo>
                      <a:lnTo>
                        <a:pt x="0" y="299514"/>
                      </a:lnTo>
                      <a:lnTo>
                        <a:pt x="176" y="298986"/>
                      </a:lnTo>
                      <a:lnTo>
                        <a:pt x="88004" y="2907"/>
                      </a:lnTo>
                      <a:lnTo>
                        <a:pt x="88797" y="0"/>
                      </a:lnTo>
                      <a:close/>
                      <a:moveTo>
                        <a:pt x="87124" y="5638"/>
                      </a:moveTo>
                      <a:lnTo>
                        <a:pt x="1233" y="299250"/>
                      </a:lnTo>
                      <a:lnTo>
                        <a:pt x="881" y="298546"/>
                      </a:lnTo>
                      <a:lnTo>
                        <a:pt x="212391" y="374657"/>
                      </a:lnTo>
                      <a:lnTo>
                        <a:pt x="211158" y="375891"/>
                      </a:lnTo>
                      <a:lnTo>
                        <a:pt x="87124" y="5638"/>
                      </a:lnTo>
                      <a:close/>
                    </a:path>
                  </a:pathLst>
                </a:custGeom>
                <a:grpFill/>
                <a:ln w="8809" cap="flat">
                  <a:noFill/>
                  <a:prstDash val="solid"/>
                  <a:miter/>
                </a:ln>
              </p:spPr>
              <p:txBody>
                <a:bodyPr rtlCol="0" anchor="ctr"/>
                <a:lstStyle/>
                <a:p>
                  <a:endParaRPr lang="en-US" sz="2400"/>
                </a:p>
              </p:txBody>
            </p:sp>
            <p:sp>
              <p:nvSpPr>
                <p:cNvPr id="4848" name="Freeform: Shape 4847">
                  <a:extLst>
                    <a:ext uri="{FF2B5EF4-FFF2-40B4-BE49-F238E27FC236}">
                      <a16:creationId xmlns:a16="http://schemas.microsoft.com/office/drawing/2014/main" id="{1270694B-68EA-44B1-8DD2-F290ABFAD5E1}"/>
                    </a:ext>
                  </a:extLst>
                </p:cNvPr>
                <p:cNvSpPr/>
                <p:nvPr/>
              </p:nvSpPr>
              <p:spPr>
                <a:xfrm>
                  <a:off x="5570087" y="3222313"/>
                  <a:ext cx="224635" cy="393949"/>
                </a:xfrm>
                <a:custGeom>
                  <a:avLst/>
                  <a:gdLst>
                    <a:gd name="connsiteX0" fmla="*/ 224636 w 224635"/>
                    <a:gd name="connsiteY0" fmla="*/ 393950 h 393949"/>
                    <a:gd name="connsiteX1" fmla="*/ 217324 w 224635"/>
                    <a:gd name="connsiteY1" fmla="*/ 391307 h 393949"/>
                    <a:gd name="connsiteX2" fmla="*/ 215298 w 224635"/>
                    <a:gd name="connsiteY2" fmla="*/ 393245 h 393949"/>
                    <a:gd name="connsiteX3" fmla="*/ 214241 w 224635"/>
                    <a:gd name="connsiteY3" fmla="*/ 390162 h 393949"/>
                    <a:gd name="connsiteX4" fmla="*/ 8897 w 224635"/>
                    <a:gd name="connsiteY4" fmla="*/ 315459 h 393949"/>
                    <a:gd name="connsiteX5" fmla="*/ 7664 w 224635"/>
                    <a:gd name="connsiteY5" fmla="*/ 319688 h 393949"/>
                    <a:gd name="connsiteX6" fmla="*/ 4845 w 224635"/>
                    <a:gd name="connsiteY6" fmla="*/ 313962 h 393949"/>
                    <a:gd name="connsiteX7" fmla="*/ 2026 w 224635"/>
                    <a:gd name="connsiteY7" fmla="*/ 312904 h 393949"/>
                    <a:gd name="connsiteX8" fmla="*/ 2467 w 224635"/>
                    <a:gd name="connsiteY8" fmla="*/ 309293 h 393949"/>
                    <a:gd name="connsiteX9" fmla="*/ 0 w 224635"/>
                    <a:gd name="connsiteY9" fmla="*/ 304448 h 393949"/>
                    <a:gd name="connsiteX10" fmla="*/ 3612 w 224635"/>
                    <a:gd name="connsiteY10" fmla="*/ 305505 h 393949"/>
                    <a:gd name="connsiteX11" fmla="*/ 92497 w 224635"/>
                    <a:gd name="connsiteY11" fmla="*/ 5638 h 393949"/>
                    <a:gd name="connsiteX12" fmla="*/ 92497 w 224635"/>
                    <a:gd name="connsiteY12" fmla="*/ 5726 h 393949"/>
                    <a:gd name="connsiteX13" fmla="*/ 94171 w 224635"/>
                    <a:gd name="connsiteY13" fmla="*/ 0 h 393949"/>
                    <a:gd name="connsiteX14" fmla="*/ 221112 w 224635"/>
                    <a:gd name="connsiteY14" fmla="*/ 383467 h 393949"/>
                    <a:gd name="connsiteX15" fmla="*/ 224195 w 224635"/>
                    <a:gd name="connsiteY15" fmla="*/ 384612 h 393949"/>
                    <a:gd name="connsiteX16" fmla="*/ 222170 w 224635"/>
                    <a:gd name="connsiteY16" fmla="*/ 386638 h 393949"/>
                    <a:gd name="connsiteX17" fmla="*/ 224636 w 224635"/>
                    <a:gd name="connsiteY17" fmla="*/ 393950 h 393949"/>
                    <a:gd name="connsiteX18" fmla="*/ 11100 w 224635"/>
                    <a:gd name="connsiteY18" fmla="*/ 307883 h 393949"/>
                    <a:gd name="connsiteX19" fmla="*/ 210717 w 224635"/>
                    <a:gd name="connsiteY19" fmla="*/ 379679 h 393949"/>
                    <a:gd name="connsiteX20" fmla="*/ 92937 w 224635"/>
                    <a:gd name="connsiteY20" fmla="*/ 28189 h 393949"/>
                    <a:gd name="connsiteX21" fmla="*/ 11100 w 224635"/>
                    <a:gd name="connsiteY21" fmla="*/ 307883 h 39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635" h="393949">
                      <a:moveTo>
                        <a:pt x="224636" y="393950"/>
                      </a:moveTo>
                      <a:lnTo>
                        <a:pt x="217324" y="391307"/>
                      </a:lnTo>
                      <a:lnTo>
                        <a:pt x="215298" y="393245"/>
                      </a:lnTo>
                      <a:lnTo>
                        <a:pt x="214241" y="390162"/>
                      </a:lnTo>
                      <a:lnTo>
                        <a:pt x="8897" y="315459"/>
                      </a:lnTo>
                      <a:lnTo>
                        <a:pt x="7664" y="319688"/>
                      </a:lnTo>
                      <a:lnTo>
                        <a:pt x="4845" y="313962"/>
                      </a:lnTo>
                      <a:lnTo>
                        <a:pt x="2026" y="312904"/>
                      </a:lnTo>
                      <a:lnTo>
                        <a:pt x="2467" y="309293"/>
                      </a:lnTo>
                      <a:lnTo>
                        <a:pt x="0" y="304448"/>
                      </a:lnTo>
                      <a:lnTo>
                        <a:pt x="3612" y="305505"/>
                      </a:lnTo>
                      <a:lnTo>
                        <a:pt x="92497" y="5638"/>
                      </a:lnTo>
                      <a:lnTo>
                        <a:pt x="92497" y="5726"/>
                      </a:lnTo>
                      <a:lnTo>
                        <a:pt x="94171" y="0"/>
                      </a:lnTo>
                      <a:lnTo>
                        <a:pt x="221112" y="383467"/>
                      </a:lnTo>
                      <a:lnTo>
                        <a:pt x="224195" y="384612"/>
                      </a:lnTo>
                      <a:lnTo>
                        <a:pt x="222170" y="386638"/>
                      </a:lnTo>
                      <a:lnTo>
                        <a:pt x="224636" y="393950"/>
                      </a:lnTo>
                      <a:close/>
                      <a:moveTo>
                        <a:pt x="11100" y="307883"/>
                      </a:moveTo>
                      <a:lnTo>
                        <a:pt x="210717" y="379679"/>
                      </a:lnTo>
                      <a:lnTo>
                        <a:pt x="92937" y="28189"/>
                      </a:lnTo>
                      <a:lnTo>
                        <a:pt x="11100" y="307883"/>
                      </a:lnTo>
                      <a:close/>
                    </a:path>
                  </a:pathLst>
                </a:custGeom>
                <a:grpFill/>
                <a:ln w="8809" cap="flat">
                  <a:noFill/>
                  <a:prstDash val="solid"/>
                  <a:miter/>
                </a:ln>
              </p:spPr>
              <p:txBody>
                <a:bodyPr rtlCol="0" anchor="ctr"/>
                <a:lstStyle/>
                <a:p>
                  <a:endParaRPr lang="en-US" sz="2400"/>
                </a:p>
              </p:txBody>
            </p:sp>
          </p:grpSp>
          <p:grpSp>
            <p:nvGrpSpPr>
              <p:cNvPr id="4849" name="Graphic 4229">
                <a:extLst>
                  <a:ext uri="{FF2B5EF4-FFF2-40B4-BE49-F238E27FC236}">
                    <a16:creationId xmlns:a16="http://schemas.microsoft.com/office/drawing/2014/main" id="{78B44860-C74F-4724-A5FC-669C318DC020}"/>
                  </a:ext>
                </a:extLst>
              </p:cNvPr>
              <p:cNvGrpSpPr/>
              <p:nvPr/>
            </p:nvGrpSpPr>
            <p:grpSpPr>
              <a:xfrm>
                <a:off x="5791287" y="3815968"/>
                <a:ext cx="201379" cy="236880"/>
                <a:chOff x="5791287" y="3815968"/>
                <a:chExt cx="201379" cy="236880"/>
              </a:xfrm>
              <a:grpFill/>
            </p:grpSpPr>
            <p:sp>
              <p:nvSpPr>
                <p:cNvPr id="4850" name="Freeform: Shape 4849">
                  <a:extLst>
                    <a:ext uri="{FF2B5EF4-FFF2-40B4-BE49-F238E27FC236}">
                      <a16:creationId xmlns:a16="http://schemas.microsoft.com/office/drawing/2014/main" id="{B92C9E43-7BE2-446D-9B6A-1A118569C643}"/>
                    </a:ext>
                  </a:extLst>
                </p:cNvPr>
                <p:cNvSpPr/>
                <p:nvPr/>
              </p:nvSpPr>
              <p:spPr>
                <a:xfrm>
                  <a:off x="5796837" y="3822663"/>
                  <a:ext cx="190368" cy="223843"/>
                </a:xfrm>
                <a:custGeom>
                  <a:avLst/>
                  <a:gdLst>
                    <a:gd name="connsiteX0" fmla="*/ 187197 w 190368"/>
                    <a:gd name="connsiteY0" fmla="*/ 133460 h 223843"/>
                    <a:gd name="connsiteX1" fmla="*/ 70915 w 190368"/>
                    <a:gd name="connsiteY1" fmla="*/ 3083 h 223843"/>
                    <a:gd name="connsiteX2" fmla="*/ 72941 w 190368"/>
                    <a:gd name="connsiteY2" fmla="*/ 2643 h 223843"/>
                    <a:gd name="connsiteX3" fmla="*/ 1498 w 190368"/>
                    <a:gd name="connsiteY3" fmla="*/ 222786 h 223843"/>
                    <a:gd name="connsiteX4" fmla="*/ 705 w 190368"/>
                    <a:gd name="connsiteY4" fmla="*/ 222081 h 223843"/>
                    <a:gd name="connsiteX5" fmla="*/ 187197 w 190368"/>
                    <a:gd name="connsiteY5" fmla="*/ 133460 h 223843"/>
                    <a:gd name="connsiteX6" fmla="*/ 190368 w 190368"/>
                    <a:gd name="connsiteY6" fmla="*/ 131963 h 223843"/>
                    <a:gd name="connsiteX7" fmla="*/ 1233 w 190368"/>
                    <a:gd name="connsiteY7" fmla="*/ 223226 h 223843"/>
                    <a:gd name="connsiteX8" fmla="*/ 0 w 190368"/>
                    <a:gd name="connsiteY8" fmla="*/ 223843 h 223843"/>
                    <a:gd name="connsiteX9" fmla="*/ 441 w 190368"/>
                    <a:gd name="connsiteY9" fmla="*/ 222610 h 223843"/>
                    <a:gd name="connsiteX10" fmla="*/ 70650 w 190368"/>
                    <a:gd name="connsiteY10" fmla="*/ 2026 h 223843"/>
                    <a:gd name="connsiteX11" fmla="*/ 71267 w 190368"/>
                    <a:gd name="connsiteY11" fmla="*/ 0 h 223843"/>
                    <a:gd name="connsiteX12" fmla="*/ 72676 w 190368"/>
                    <a:gd name="connsiteY12" fmla="*/ 1586 h 223843"/>
                    <a:gd name="connsiteX13" fmla="*/ 190368 w 190368"/>
                    <a:gd name="connsiteY13" fmla="*/ 131963 h 22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368" h="223843">
                      <a:moveTo>
                        <a:pt x="187197" y="133460"/>
                      </a:moveTo>
                      <a:lnTo>
                        <a:pt x="70915" y="3083"/>
                      </a:lnTo>
                      <a:lnTo>
                        <a:pt x="72941" y="2643"/>
                      </a:lnTo>
                      <a:lnTo>
                        <a:pt x="1498" y="222786"/>
                      </a:lnTo>
                      <a:lnTo>
                        <a:pt x="705" y="222081"/>
                      </a:lnTo>
                      <a:lnTo>
                        <a:pt x="187197" y="133460"/>
                      </a:lnTo>
                      <a:close/>
                      <a:moveTo>
                        <a:pt x="190368" y="131963"/>
                      </a:moveTo>
                      <a:lnTo>
                        <a:pt x="1233" y="223226"/>
                      </a:lnTo>
                      <a:lnTo>
                        <a:pt x="0" y="223843"/>
                      </a:lnTo>
                      <a:lnTo>
                        <a:pt x="441" y="222610"/>
                      </a:lnTo>
                      <a:lnTo>
                        <a:pt x="70650" y="2026"/>
                      </a:lnTo>
                      <a:lnTo>
                        <a:pt x="71267" y="0"/>
                      </a:lnTo>
                      <a:lnTo>
                        <a:pt x="72676" y="1586"/>
                      </a:lnTo>
                      <a:lnTo>
                        <a:pt x="190368" y="131963"/>
                      </a:lnTo>
                      <a:close/>
                    </a:path>
                  </a:pathLst>
                </a:custGeom>
                <a:grpFill/>
                <a:ln w="8809" cap="flat">
                  <a:noFill/>
                  <a:prstDash val="solid"/>
                  <a:miter/>
                </a:ln>
              </p:spPr>
              <p:txBody>
                <a:bodyPr rtlCol="0" anchor="ctr"/>
                <a:lstStyle/>
                <a:p>
                  <a:endParaRPr lang="en-US" sz="2400"/>
                </a:p>
              </p:txBody>
            </p:sp>
            <p:sp>
              <p:nvSpPr>
                <p:cNvPr id="4851" name="Freeform: Shape 4850">
                  <a:extLst>
                    <a:ext uri="{FF2B5EF4-FFF2-40B4-BE49-F238E27FC236}">
                      <a16:creationId xmlns:a16="http://schemas.microsoft.com/office/drawing/2014/main" id="{09B44F4D-7BE9-4D51-8361-8E1E3572B864}"/>
                    </a:ext>
                  </a:extLst>
                </p:cNvPr>
                <p:cNvSpPr/>
                <p:nvPr/>
              </p:nvSpPr>
              <p:spPr>
                <a:xfrm>
                  <a:off x="5791287" y="3815968"/>
                  <a:ext cx="201379" cy="236880"/>
                </a:xfrm>
                <a:custGeom>
                  <a:avLst/>
                  <a:gdLst>
                    <a:gd name="connsiteX0" fmla="*/ 0 w 201379"/>
                    <a:gd name="connsiteY0" fmla="*/ 236881 h 236880"/>
                    <a:gd name="connsiteX1" fmla="*/ 2290 w 201379"/>
                    <a:gd name="connsiteY1" fmla="*/ 229745 h 236880"/>
                    <a:gd name="connsiteX2" fmla="*/ 265 w 201379"/>
                    <a:gd name="connsiteY2" fmla="*/ 227983 h 236880"/>
                    <a:gd name="connsiteX3" fmla="*/ 3348 w 201379"/>
                    <a:gd name="connsiteY3" fmla="*/ 226486 h 236880"/>
                    <a:gd name="connsiteX4" fmla="*/ 72236 w 201379"/>
                    <a:gd name="connsiteY4" fmla="*/ 10043 h 236880"/>
                    <a:gd name="connsiteX5" fmla="*/ 70122 w 201379"/>
                    <a:gd name="connsiteY5" fmla="*/ 7664 h 236880"/>
                    <a:gd name="connsiteX6" fmla="*/ 73205 w 201379"/>
                    <a:gd name="connsiteY6" fmla="*/ 7048 h 236880"/>
                    <a:gd name="connsiteX7" fmla="*/ 75407 w 201379"/>
                    <a:gd name="connsiteY7" fmla="*/ 0 h 236880"/>
                    <a:gd name="connsiteX8" fmla="*/ 80428 w 201379"/>
                    <a:gd name="connsiteY8" fmla="*/ 5550 h 236880"/>
                    <a:gd name="connsiteX9" fmla="*/ 83512 w 201379"/>
                    <a:gd name="connsiteY9" fmla="*/ 4845 h 236880"/>
                    <a:gd name="connsiteX10" fmla="*/ 82543 w 201379"/>
                    <a:gd name="connsiteY10" fmla="*/ 7929 h 236880"/>
                    <a:gd name="connsiteX11" fmla="*/ 201380 w 201379"/>
                    <a:gd name="connsiteY11" fmla="*/ 139803 h 236880"/>
                    <a:gd name="connsiteX12" fmla="*/ 9779 w 201379"/>
                    <a:gd name="connsiteY12" fmla="*/ 232212 h 236880"/>
                    <a:gd name="connsiteX13" fmla="*/ 8722 w 201379"/>
                    <a:gd name="connsiteY13" fmla="*/ 235471 h 236880"/>
                    <a:gd name="connsiteX14" fmla="*/ 6695 w 201379"/>
                    <a:gd name="connsiteY14" fmla="*/ 233709 h 236880"/>
                    <a:gd name="connsiteX15" fmla="*/ 0 w 201379"/>
                    <a:gd name="connsiteY15" fmla="*/ 236881 h 236880"/>
                    <a:gd name="connsiteX16" fmla="*/ 79283 w 201379"/>
                    <a:gd name="connsiteY16" fmla="*/ 17971 h 236880"/>
                    <a:gd name="connsiteX17" fmla="*/ 13126 w 201379"/>
                    <a:gd name="connsiteY17" fmla="*/ 221817 h 236880"/>
                    <a:gd name="connsiteX18" fmla="*/ 187197 w 201379"/>
                    <a:gd name="connsiteY18" fmla="*/ 139010 h 236880"/>
                    <a:gd name="connsiteX19" fmla="*/ 79283 w 201379"/>
                    <a:gd name="connsiteY19" fmla="*/ 17971 h 236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1379" h="236880">
                      <a:moveTo>
                        <a:pt x="0" y="236881"/>
                      </a:moveTo>
                      <a:lnTo>
                        <a:pt x="2290" y="229745"/>
                      </a:lnTo>
                      <a:lnTo>
                        <a:pt x="265" y="227983"/>
                      </a:lnTo>
                      <a:lnTo>
                        <a:pt x="3348" y="226486"/>
                      </a:lnTo>
                      <a:lnTo>
                        <a:pt x="72236" y="10043"/>
                      </a:lnTo>
                      <a:lnTo>
                        <a:pt x="70122" y="7664"/>
                      </a:lnTo>
                      <a:lnTo>
                        <a:pt x="73205" y="7048"/>
                      </a:lnTo>
                      <a:lnTo>
                        <a:pt x="75407" y="0"/>
                      </a:lnTo>
                      <a:lnTo>
                        <a:pt x="80428" y="5550"/>
                      </a:lnTo>
                      <a:lnTo>
                        <a:pt x="83512" y="4845"/>
                      </a:lnTo>
                      <a:lnTo>
                        <a:pt x="82543" y="7929"/>
                      </a:lnTo>
                      <a:lnTo>
                        <a:pt x="201380" y="139803"/>
                      </a:lnTo>
                      <a:lnTo>
                        <a:pt x="9779" y="232212"/>
                      </a:lnTo>
                      <a:lnTo>
                        <a:pt x="8722" y="235471"/>
                      </a:lnTo>
                      <a:lnTo>
                        <a:pt x="6695" y="233709"/>
                      </a:lnTo>
                      <a:lnTo>
                        <a:pt x="0" y="236881"/>
                      </a:lnTo>
                      <a:close/>
                      <a:moveTo>
                        <a:pt x="79283" y="17971"/>
                      </a:moveTo>
                      <a:lnTo>
                        <a:pt x="13126" y="221817"/>
                      </a:lnTo>
                      <a:lnTo>
                        <a:pt x="187197" y="139010"/>
                      </a:lnTo>
                      <a:lnTo>
                        <a:pt x="79283" y="17971"/>
                      </a:lnTo>
                      <a:close/>
                    </a:path>
                  </a:pathLst>
                </a:custGeom>
                <a:grpFill/>
                <a:ln w="8809" cap="flat">
                  <a:noFill/>
                  <a:prstDash val="solid"/>
                  <a:miter/>
                </a:ln>
              </p:spPr>
              <p:txBody>
                <a:bodyPr rtlCol="0" anchor="ctr"/>
                <a:lstStyle/>
                <a:p>
                  <a:endParaRPr lang="en-US" sz="2400"/>
                </a:p>
              </p:txBody>
            </p:sp>
          </p:grpSp>
          <p:grpSp>
            <p:nvGrpSpPr>
              <p:cNvPr id="4852" name="Graphic 4229">
                <a:extLst>
                  <a:ext uri="{FF2B5EF4-FFF2-40B4-BE49-F238E27FC236}">
                    <a16:creationId xmlns:a16="http://schemas.microsoft.com/office/drawing/2014/main" id="{78B44860-C74F-4724-A5FC-669C318DC020}"/>
                  </a:ext>
                </a:extLst>
              </p:cNvPr>
              <p:cNvGrpSpPr/>
              <p:nvPr/>
            </p:nvGrpSpPr>
            <p:grpSpPr>
              <a:xfrm>
                <a:off x="4989205" y="3229712"/>
                <a:ext cx="591981" cy="308411"/>
                <a:chOff x="4989205" y="3229712"/>
                <a:chExt cx="591981" cy="308411"/>
              </a:xfrm>
              <a:grpFill/>
            </p:grpSpPr>
            <p:sp>
              <p:nvSpPr>
                <p:cNvPr id="4853" name="Freeform: Shape 4852">
                  <a:extLst>
                    <a:ext uri="{FF2B5EF4-FFF2-40B4-BE49-F238E27FC236}">
                      <a16:creationId xmlns:a16="http://schemas.microsoft.com/office/drawing/2014/main" id="{884DFE0E-01FC-4CD4-94C4-B0AFA6A28394}"/>
                    </a:ext>
                  </a:extLst>
                </p:cNvPr>
                <p:cNvSpPr/>
                <p:nvPr/>
              </p:nvSpPr>
              <p:spPr>
                <a:xfrm>
                  <a:off x="5001450" y="3235174"/>
                  <a:ext cx="575332" cy="299162"/>
                </a:xfrm>
                <a:custGeom>
                  <a:avLst/>
                  <a:gdLst>
                    <a:gd name="connsiteX0" fmla="*/ 575332 w 575332"/>
                    <a:gd name="connsiteY0" fmla="*/ 299162 h 299162"/>
                    <a:gd name="connsiteX1" fmla="*/ 574715 w 575332"/>
                    <a:gd name="connsiteY1" fmla="*/ 299074 h 299162"/>
                    <a:gd name="connsiteX2" fmla="*/ 3612 w 575332"/>
                    <a:gd name="connsiteY2" fmla="*/ 246659 h 299162"/>
                    <a:gd name="connsiteX3" fmla="*/ 0 w 575332"/>
                    <a:gd name="connsiteY3" fmla="*/ 246307 h 299162"/>
                    <a:gd name="connsiteX4" fmla="*/ 3259 w 575332"/>
                    <a:gd name="connsiteY4" fmla="*/ 244721 h 299162"/>
                    <a:gd name="connsiteX5" fmla="*/ 500453 w 575332"/>
                    <a:gd name="connsiteY5" fmla="*/ 176 h 299162"/>
                    <a:gd name="connsiteX6" fmla="*/ 500894 w 575332"/>
                    <a:gd name="connsiteY6" fmla="*/ 0 h 299162"/>
                    <a:gd name="connsiteX7" fmla="*/ 500982 w 575332"/>
                    <a:gd name="connsiteY7" fmla="*/ 440 h 299162"/>
                    <a:gd name="connsiteX8" fmla="*/ 574803 w 575332"/>
                    <a:gd name="connsiteY8" fmla="*/ 297312 h 299162"/>
                    <a:gd name="connsiteX9" fmla="*/ 575332 w 575332"/>
                    <a:gd name="connsiteY9" fmla="*/ 299162 h 299162"/>
                    <a:gd name="connsiteX10" fmla="*/ 574451 w 575332"/>
                    <a:gd name="connsiteY10" fmla="*/ 295727 h 299162"/>
                    <a:gd name="connsiteX11" fmla="*/ 500365 w 575332"/>
                    <a:gd name="connsiteY11" fmla="*/ 705 h 299162"/>
                    <a:gd name="connsiteX12" fmla="*/ 500894 w 575332"/>
                    <a:gd name="connsiteY12" fmla="*/ 969 h 299162"/>
                    <a:gd name="connsiteX13" fmla="*/ 4228 w 575332"/>
                    <a:gd name="connsiteY13" fmla="*/ 246659 h 299162"/>
                    <a:gd name="connsiteX14" fmla="*/ 3876 w 575332"/>
                    <a:gd name="connsiteY14" fmla="*/ 244721 h 299162"/>
                    <a:gd name="connsiteX15" fmla="*/ 574451 w 575332"/>
                    <a:gd name="connsiteY15" fmla="*/ 295727 h 2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5332" h="299162">
                      <a:moveTo>
                        <a:pt x="575332" y="299162"/>
                      </a:moveTo>
                      <a:lnTo>
                        <a:pt x="574715" y="299074"/>
                      </a:lnTo>
                      <a:lnTo>
                        <a:pt x="3612" y="246659"/>
                      </a:lnTo>
                      <a:lnTo>
                        <a:pt x="0" y="246307"/>
                      </a:lnTo>
                      <a:lnTo>
                        <a:pt x="3259" y="244721"/>
                      </a:lnTo>
                      <a:lnTo>
                        <a:pt x="500453" y="176"/>
                      </a:lnTo>
                      <a:lnTo>
                        <a:pt x="500894" y="0"/>
                      </a:lnTo>
                      <a:lnTo>
                        <a:pt x="500982" y="440"/>
                      </a:lnTo>
                      <a:lnTo>
                        <a:pt x="574803" y="297312"/>
                      </a:lnTo>
                      <a:lnTo>
                        <a:pt x="575332" y="299162"/>
                      </a:lnTo>
                      <a:close/>
                      <a:moveTo>
                        <a:pt x="574451" y="295727"/>
                      </a:moveTo>
                      <a:lnTo>
                        <a:pt x="500365" y="705"/>
                      </a:lnTo>
                      <a:lnTo>
                        <a:pt x="500894" y="969"/>
                      </a:lnTo>
                      <a:lnTo>
                        <a:pt x="4228" y="246659"/>
                      </a:lnTo>
                      <a:lnTo>
                        <a:pt x="3876" y="244721"/>
                      </a:lnTo>
                      <a:lnTo>
                        <a:pt x="574451" y="295727"/>
                      </a:lnTo>
                      <a:close/>
                    </a:path>
                  </a:pathLst>
                </a:custGeom>
                <a:grpFill/>
                <a:ln w="8809" cap="flat">
                  <a:noFill/>
                  <a:prstDash val="solid"/>
                  <a:miter/>
                </a:ln>
              </p:spPr>
              <p:txBody>
                <a:bodyPr rtlCol="0" anchor="ctr"/>
                <a:lstStyle/>
                <a:p>
                  <a:endParaRPr lang="en-US" sz="2400"/>
                </a:p>
              </p:txBody>
            </p:sp>
            <p:sp>
              <p:nvSpPr>
                <p:cNvPr id="4854" name="Freeform: Shape 4853">
                  <a:extLst>
                    <a:ext uri="{FF2B5EF4-FFF2-40B4-BE49-F238E27FC236}">
                      <a16:creationId xmlns:a16="http://schemas.microsoft.com/office/drawing/2014/main" id="{56C24EA8-8121-4C9F-9A7C-AF6DDD9EAFDD}"/>
                    </a:ext>
                  </a:extLst>
                </p:cNvPr>
                <p:cNvSpPr/>
                <p:nvPr/>
              </p:nvSpPr>
              <p:spPr>
                <a:xfrm>
                  <a:off x="4989205" y="3229712"/>
                  <a:ext cx="591981" cy="308411"/>
                </a:xfrm>
                <a:custGeom>
                  <a:avLst/>
                  <a:gdLst>
                    <a:gd name="connsiteX0" fmla="*/ 591982 w 591981"/>
                    <a:gd name="connsiteY0" fmla="*/ 308412 h 308411"/>
                    <a:gd name="connsiteX1" fmla="*/ 16826 w 591981"/>
                    <a:gd name="connsiteY1" fmla="*/ 255644 h 308411"/>
                    <a:gd name="connsiteX2" fmla="*/ 13919 w 591981"/>
                    <a:gd name="connsiteY2" fmla="*/ 257054 h 308411"/>
                    <a:gd name="connsiteX3" fmla="*/ 13567 w 591981"/>
                    <a:gd name="connsiteY3" fmla="*/ 255380 h 308411"/>
                    <a:gd name="connsiteX4" fmla="*/ 0 w 591981"/>
                    <a:gd name="connsiteY4" fmla="*/ 254147 h 308411"/>
                    <a:gd name="connsiteX5" fmla="*/ 12245 w 591981"/>
                    <a:gd name="connsiteY5" fmla="*/ 248069 h 308411"/>
                    <a:gd name="connsiteX6" fmla="*/ 11893 w 591981"/>
                    <a:gd name="connsiteY6" fmla="*/ 246395 h 308411"/>
                    <a:gd name="connsiteX7" fmla="*/ 15064 w 591981"/>
                    <a:gd name="connsiteY7" fmla="*/ 246659 h 308411"/>
                    <a:gd name="connsiteX8" fmla="*/ 508470 w 591981"/>
                    <a:gd name="connsiteY8" fmla="*/ 3964 h 308411"/>
                    <a:gd name="connsiteX9" fmla="*/ 507501 w 591981"/>
                    <a:gd name="connsiteY9" fmla="*/ 0 h 308411"/>
                    <a:gd name="connsiteX10" fmla="*/ 512170 w 591981"/>
                    <a:gd name="connsiteY10" fmla="*/ 2202 h 308411"/>
                    <a:gd name="connsiteX11" fmla="*/ 514989 w 591981"/>
                    <a:gd name="connsiteY11" fmla="*/ 793 h 308411"/>
                    <a:gd name="connsiteX12" fmla="*/ 516134 w 591981"/>
                    <a:gd name="connsiteY12" fmla="*/ 4052 h 308411"/>
                    <a:gd name="connsiteX13" fmla="*/ 520186 w 591981"/>
                    <a:gd name="connsiteY13" fmla="*/ 5990 h 308411"/>
                    <a:gd name="connsiteX14" fmla="*/ 517103 w 591981"/>
                    <a:gd name="connsiteY14" fmla="*/ 7752 h 308411"/>
                    <a:gd name="connsiteX15" fmla="*/ 591982 w 591981"/>
                    <a:gd name="connsiteY15" fmla="*/ 308412 h 308411"/>
                    <a:gd name="connsiteX16" fmla="*/ 31889 w 591981"/>
                    <a:gd name="connsiteY16" fmla="*/ 248245 h 308411"/>
                    <a:gd name="connsiteX17" fmla="*/ 582292 w 591981"/>
                    <a:gd name="connsiteY17" fmla="*/ 297400 h 308411"/>
                    <a:gd name="connsiteX18" fmla="*/ 510496 w 591981"/>
                    <a:gd name="connsiteY18" fmla="*/ 11452 h 308411"/>
                    <a:gd name="connsiteX19" fmla="*/ 31889 w 591981"/>
                    <a:gd name="connsiteY19" fmla="*/ 248245 h 30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981" h="308411">
                      <a:moveTo>
                        <a:pt x="591982" y="308412"/>
                      </a:moveTo>
                      <a:lnTo>
                        <a:pt x="16826" y="255644"/>
                      </a:lnTo>
                      <a:lnTo>
                        <a:pt x="13919" y="257054"/>
                      </a:lnTo>
                      <a:lnTo>
                        <a:pt x="13567" y="255380"/>
                      </a:lnTo>
                      <a:lnTo>
                        <a:pt x="0" y="254147"/>
                      </a:lnTo>
                      <a:lnTo>
                        <a:pt x="12245" y="248069"/>
                      </a:lnTo>
                      <a:lnTo>
                        <a:pt x="11893" y="246395"/>
                      </a:lnTo>
                      <a:lnTo>
                        <a:pt x="15064" y="246659"/>
                      </a:lnTo>
                      <a:lnTo>
                        <a:pt x="508470" y="3964"/>
                      </a:lnTo>
                      <a:lnTo>
                        <a:pt x="507501" y="0"/>
                      </a:lnTo>
                      <a:lnTo>
                        <a:pt x="512170" y="2202"/>
                      </a:lnTo>
                      <a:lnTo>
                        <a:pt x="514989" y="793"/>
                      </a:lnTo>
                      <a:lnTo>
                        <a:pt x="516134" y="4052"/>
                      </a:lnTo>
                      <a:lnTo>
                        <a:pt x="520186" y="5990"/>
                      </a:lnTo>
                      <a:lnTo>
                        <a:pt x="517103" y="7752"/>
                      </a:lnTo>
                      <a:lnTo>
                        <a:pt x="591982" y="308412"/>
                      </a:lnTo>
                      <a:close/>
                      <a:moveTo>
                        <a:pt x="31889" y="248245"/>
                      </a:moveTo>
                      <a:lnTo>
                        <a:pt x="582292" y="297400"/>
                      </a:lnTo>
                      <a:lnTo>
                        <a:pt x="510496" y="11452"/>
                      </a:lnTo>
                      <a:lnTo>
                        <a:pt x="31889" y="248245"/>
                      </a:lnTo>
                      <a:close/>
                    </a:path>
                  </a:pathLst>
                </a:custGeom>
                <a:grpFill/>
                <a:ln w="8809" cap="flat">
                  <a:noFill/>
                  <a:prstDash val="solid"/>
                  <a:miter/>
                </a:ln>
              </p:spPr>
              <p:txBody>
                <a:bodyPr rtlCol="0" anchor="ctr"/>
                <a:lstStyle/>
                <a:p>
                  <a:endParaRPr lang="en-US" sz="2400"/>
                </a:p>
              </p:txBody>
            </p:sp>
          </p:grpSp>
          <p:grpSp>
            <p:nvGrpSpPr>
              <p:cNvPr id="4855" name="Graphic 4229">
                <a:extLst>
                  <a:ext uri="{FF2B5EF4-FFF2-40B4-BE49-F238E27FC236}">
                    <a16:creationId xmlns:a16="http://schemas.microsoft.com/office/drawing/2014/main" id="{78B44860-C74F-4724-A5FC-669C318DC020}"/>
                  </a:ext>
                </a:extLst>
              </p:cNvPr>
              <p:cNvGrpSpPr/>
              <p:nvPr/>
            </p:nvGrpSpPr>
            <p:grpSpPr>
              <a:xfrm>
                <a:off x="2949160" y="2912755"/>
                <a:ext cx="695754" cy="931049"/>
                <a:chOff x="2949160" y="2912755"/>
                <a:chExt cx="695754" cy="931049"/>
              </a:xfrm>
              <a:grpFill/>
            </p:grpSpPr>
            <p:sp>
              <p:nvSpPr>
                <p:cNvPr id="4856" name="Freeform: Shape 4855">
                  <a:extLst>
                    <a:ext uri="{FF2B5EF4-FFF2-40B4-BE49-F238E27FC236}">
                      <a16:creationId xmlns:a16="http://schemas.microsoft.com/office/drawing/2014/main" id="{414FD166-3974-466C-9AF4-8BA304CAA0F6}"/>
                    </a:ext>
                  </a:extLst>
                </p:cNvPr>
                <p:cNvSpPr/>
                <p:nvPr/>
              </p:nvSpPr>
              <p:spPr>
                <a:xfrm>
                  <a:off x="2953740" y="2920332"/>
                  <a:ext cx="685888" cy="917307"/>
                </a:xfrm>
                <a:custGeom>
                  <a:avLst/>
                  <a:gdLst>
                    <a:gd name="connsiteX0" fmla="*/ 424694 w 685888"/>
                    <a:gd name="connsiteY0" fmla="*/ 0 h 917307"/>
                    <a:gd name="connsiteX1" fmla="*/ 425046 w 685888"/>
                    <a:gd name="connsiteY1" fmla="*/ 1321 h 917307"/>
                    <a:gd name="connsiteX2" fmla="*/ 685272 w 685888"/>
                    <a:gd name="connsiteY2" fmla="*/ 915105 h 917307"/>
                    <a:gd name="connsiteX3" fmla="*/ 685888 w 685888"/>
                    <a:gd name="connsiteY3" fmla="*/ 917307 h 917307"/>
                    <a:gd name="connsiteX4" fmla="*/ 683862 w 685888"/>
                    <a:gd name="connsiteY4" fmla="*/ 916338 h 917307"/>
                    <a:gd name="connsiteX5" fmla="*/ 529 w 685888"/>
                    <a:gd name="connsiteY5" fmla="*/ 599293 h 917307"/>
                    <a:gd name="connsiteX6" fmla="*/ 0 w 685888"/>
                    <a:gd name="connsiteY6" fmla="*/ 599029 h 917307"/>
                    <a:gd name="connsiteX7" fmla="*/ 352 w 685888"/>
                    <a:gd name="connsiteY7" fmla="*/ 598500 h 917307"/>
                    <a:gd name="connsiteX8" fmla="*/ 423549 w 685888"/>
                    <a:gd name="connsiteY8" fmla="*/ 1762 h 917307"/>
                    <a:gd name="connsiteX9" fmla="*/ 424694 w 685888"/>
                    <a:gd name="connsiteY9" fmla="*/ 0 h 917307"/>
                    <a:gd name="connsiteX10" fmla="*/ 422228 w 685888"/>
                    <a:gd name="connsiteY10" fmla="*/ 3524 h 917307"/>
                    <a:gd name="connsiteX11" fmla="*/ 1145 w 685888"/>
                    <a:gd name="connsiteY11" fmla="*/ 599029 h 917307"/>
                    <a:gd name="connsiteX12" fmla="*/ 969 w 685888"/>
                    <a:gd name="connsiteY12" fmla="*/ 598236 h 917307"/>
                    <a:gd name="connsiteX13" fmla="*/ 684743 w 685888"/>
                    <a:gd name="connsiteY13" fmla="*/ 914400 h 917307"/>
                    <a:gd name="connsiteX14" fmla="*/ 683334 w 685888"/>
                    <a:gd name="connsiteY14" fmla="*/ 915633 h 917307"/>
                    <a:gd name="connsiteX15" fmla="*/ 422228 w 685888"/>
                    <a:gd name="connsiteY15" fmla="*/ 3524 h 917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5888" h="917307">
                      <a:moveTo>
                        <a:pt x="424694" y="0"/>
                      </a:moveTo>
                      <a:lnTo>
                        <a:pt x="425046" y="1321"/>
                      </a:lnTo>
                      <a:lnTo>
                        <a:pt x="685272" y="915105"/>
                      </a:lnTo>
                      <a:lnTo>
                        <a:pt x="685888" y="917307"/>
                      </a:lnTo>
                      <a:lnTo>
                        <a:pt x="683862" y="916338"/>
                      </a:lnTo>
                      <a:lnTo>
                        <a:pt x="529" y="599293"/>
                      </a:lnTo>
                      <a:lnTo>
                        <a:pt x="0" y="599029"/>
                      </a:lnTo>
                      <a:lnTo>
                        <a:pt x="352" y="598500"/>
                      </a:lnTo>
                      <a:lnTo>
                        <a:pt x="423549" y="1762"/>
                      </a:lnTo>
                      <a:lnTo>
                        <a:pt x="424694" y="0"/>
                      </a:lnTo>
                      <a:close/>
                      <a:moveTo>
                        <a:pt x="422228" y="3524"/>
                      </a:moveTo>
                      <a:lnTo>
                        <a:pt x="1145" y="599029"/>
                      </a:lnTo>
                      <a:lnTo>
                        <a:pt x="969" y="598236"/>
                      </a:lnTo>
                      <a:lnTo>
                        <a:pt x="684743" y="914400"/>
                      </a:lnTo>
                      <a:lnTo>
                        <a:pt x="683334" y="915633"/>
                      </a:lnTo>
                      <a:lnTo>
                        <a:pt x="422228" y="3524"/>
                      </a:lnTo>
                      <a:close/>
                    </a:path>
                  </a:pathLst>
                </a:custGeom>
                <a:grpFill/>
                <a:ln w="8809" cap="flat">
                  <a:noFill/>
                  <a:prstDash val="solid"/>
                  <a:miter/>
                </a:ln>
              </p:spPr>
              <p:txBody>
                <a:bodyPr rtlCol="0" anchor="ctr"/>
                <a:lstStyle/>
                <a:p>
                  <a:endParaRPr lang="en-US" sz="2400"/>
                </a:p>
              </p:txBody>
            </p:sp>
            <p:sp>
              <p:nvSpPr>
                <p:cNvPr id="4857" name="Freeform: Shape 4856">
                  <a:extLst>
                    <a:ext uri="{FF2B5EF4-FFF2-40B4-BE49-F238E27FC236}">
                      <a16:creationId xmlns:a16="http://schemas.microsoft.com/office/drawing/2014/main" id="{DA5306F4-3361-479A-85CF-CE01B9973919}"/>
                    </a:ext>
                  </a:extLst>
                </p:cNvPr>
                <p:cNvSpPr/>
                <p:nvPr/>
              </p:nvSpPr>
              <p:spPr>
                <a:xfrm>
                  <a:off x="2949160" y="2912755"/>
                  <a:ext cx="695754" cy="931049"/>
                </a:xfrm>
                <a:custGeom>
                  <a:avLst/>
                  <a:gdLst>
                    <a:gd name="connsiteX0" fmla="*/ 695755 w 695754"/>
                    <a:gd name="connsiteY0" fmla="*/ 931050 h 931049"/>
                    <a:gd name="connsiteX1" fmla="*/ 688091 w 695754"/>
                    <a:gd name="connsiteY1" fmla="*/ 927526 h 931049"/>
                    <a:gd name="connsiteX2" fmla="*/ 686064 w 695754"/>
                    <a:gd name="connsiteY2" fmla="*/ 929288 h 931049"/>
                    <a:gd name="connsiteX3" fmla="*/ 685183 w 695754"/>
                    <a:gd name="connsiteY3" fmla="*/ 926205 h 931049"/>
                    <a:gd name="connsiteX4" fmla="*/ 6607 w 695754"/>
                    <a:gd name="connsiteY4" fmla="*/ 611362 h 931049"/>
                    <a:gd name="connsiteX5" fmla="*/ 4316 w 695754"/>
                    <a:gd name="connsiteY5" fmla="*/ 614622 h 931049"/>
                    <a:gd name="connsiteX6" fmla="*/ 2995 w 695754"/>
                    <a:gd name="connsiteY6" fmla="*/ 609688 h 931049"/>
                    <a:gd name="connsiteX7" fmla="*/ 0 w 695754"/>
                    <a:gd name="connsiteY7" fmla="*/ 608279 h 931049"/>
                    <a:gd name="connsiteX8" fmla="*/ 1674 w 695754"/>
                    <a:gd name="connsiteY8" fmla="*/ 604843 h 931049"/>
                    <a:gd name="connsiteX9" fmla="*/ 617 w 695754"/>
                    <a:gd name="connsiteY9" fmla="*/ 600703 h 931049"/>
                    <a:gd name="connsiteX10" fmla="*/ 3788 w 695754"/>
                    <a:gd name="connsiteY10" fmla="*/ 601848 h 931049"/>
                    <a:gd name="connsiteX11" fmla="*/ 428041 w 695754"/>
                    <a:gd name="connsiteY11" fmla="*/ 3524 h 931049"/>
                    <a:gd name="connsiteX12" fmla="*/ 428041 w 695754"/>
                    <a:gd name="connsiteY12" fmla="*/ 3524 h 931049"/>
                    <a:gd name="connsiteX13" fmla="*/ 430508 w 695754"/>
                    <a:gd name="connsiteY13" fmla="*/ 0 h 931049"/>
                    <a:gd name="connsiteX14" fmla="*/ 432798 w 695754"/>
                    <a:gd name="connsiteY14" fmla="*/ 8105 h 931049"/>
                    <a:gd name="connsiteX15" fmla="*/ 692495 w 695754"/>
                    <a:gd name="connsiteY15" fmla="*/ 919950 h 931049"/>
                    <a:gd name="connsiteX16" fmla="*/ 695490 w 695754"/>
                    <a:gd name="connsiteY16" fmla="*/ 921271 h 931049"/>
                    <a:gd name="connsiteX17" fmla="*/ 693464 w 695754"/>
                    <a:gd name="connsiteY17" fmla="*/ 923033 h 931049"/>
                    <a:gd name="connsiteX18" fmla="*/ 695755 w 695754"/>
                    <a:gd name="connsiteY18" fmla="*/ 931050 h 931049"/>
                    <a:gd name="connsiteX19" fmla="*/ 11100 w 695754"/>
                    <a:gd name="connsiteY19" fmla="*/ 604755 h 931049"/>
                    <a:gd name="connsiteX20" fmla="*/ 681924 w 695754"/>
                    <a:gd name="connsiteY20" fmla="*/ 914929 h 931049"/>
                    <a:gd name="connsiteX21" fmla="*/ 425399 w 695754"/>
                    <a:gd name="connsiteY21" fmla="*/ 18764 h 931049"/>
                    <a:gd name="connsiteX22" fmla="*/ 11100 w 695754"/>
                    <a:gd name="connsiteY22" fmla="*/ 604755 h 931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95754" h="931049">
                      <a:moveTo>
                        <a:pt x="695755" y="931050"/>
                      </a:moveTo>
                      <a:lnTo>
                        <a:pt x="688091" y="927526"/>
                      </a:lnTo>
                      <a:lnTo>
                        <a:pt x="686064" y="929288"/>
                      </a:lnTo>
                      <a:lnTo>
                        <a:pt x="685183" y="926205"/>
                      </a:lnTo>
                      <a:lnTo>
                        <a:pt x="6607" y="611362"/>
                      </a:lnTo>
                      <a:lnTo>
                        <a:pt x="4316" y="614622"/>
                      </a:lnTo>
                      <a:lnTo>
                        <a:pt x="2995" y="609688"/>
                      </a:lnTo>
                      <a:lnTo>
                        <a:pt x="0" y="608279"/>
                      </a:lnTo>
                      <a:lnTo>
                        <a:pt x="1674" y="604843"/>
                      </a:lnTo>
                      <a:lnTo>
                        <a:pt x="617" y="600703"/>
                      </a:lnTo>
                      <a:lnTo>
                        <a:pt x="3788" y="601848"/>
                      </a:lnTo>
                      <a:lnTo>
                        <a:pt x="428041" y="3524"/>
                      </a:lnTo>
                      <a:lnTo>
                        <a:pt x="428041" y="3524"/>
                      </a:lnTo>
                      <a:lnTo>
                        <a:pt x="430508" y="0"/>
                      </a:lnTo>
                      <a:lnTo>
                        <a:pt x="432798" y="8105"/>
                      </a:lnTo>
                      <a:lnTo>
                        <a:pt x="692495" y="919950"/>
                      </a:lnTo>
                      <a:lnTo>
                        <a:pt x="695490" y="921271"/>
                      </a:lnTo>
                      <a:lnTo>
                        <a:pt x="693464" y="923033"/>
                      </a:lnTo>
                      <a:lnTo>
                        <a:pt x="695755" y="931050"/>
                      </a:lnTo>
                      <a:close/>
                      <a:moveTo>
                        <a:pt x="11100" y="604755"/>
                      </a:moveTo>
                      <a:lnTo>
                        <a:pt x="681924" y="914929"/>
                      </a:lnTo>
                      <a:lnTo>
                        <a:pt x="425399" y="18764"/>
                      </a:lnTo>
                      <a:lnTo>
                        <a:pt x="11100" y="604755"/>
                      </a:lnTo>
                      <a:close/>
                    </a:path>
                  </a:pathLst>
                </a:custGeom>
                <a:grpFill/>
                <a:ln w="8809" cap="flat">
                  <a:noFill/>
                  <a:prstDash val="solid"/>
                  <a:miter/>
                </a:ln>
              </p:spPr>
              <p:txBody>
                <a:bodyPr rtlCol="0" anchor="ctr"/>
                <a:lstStyle/>
                <a:p>
                  <a:endParaRPr lang="en-US" sz="2400"/>
                </a:p>
              </p:txBody>
            </p:sp>
          </p:grpSp>
          <p:grpSp>
            <p:nvGrpSpPr>
              <p:cNvPr id="4858" name="Graphic 4229">
                <a:extLst>
                  <a:ext uri="{FF2B5EF4-FFF2-40B4-BE49-F238E27FC236}">
                    <a16:creationId xmlns:a16="http://schemas.microsoft.com/office/drawing/2014/main" id="{78B44860-C74F-4724-A5FC-669C318DC020}"/>
                  </a:ext>
                </a:extLst>
              </p:cNvPr>
              <p:cNvGrpSpPr/>
              <p:nvPr/>
            </p:nvGrpSpPr>
            <p:grpSpPr>
              <a:xfrm>
                <a:off x="3969711" y="3692727"/>
                <a:ext cx="229040" cy="329994"/>
                <a:chOff x="3969711" y="3692727"/>
                <a:chExt cx="229040" cy="329994"/>
              </a:xfrm>
              <a:grpFill/>
            </p:grpSpPr>
            <p:sp>
              <p:nvSpPr>
                <p:cNvPr id="4859" name="Freeform: Shape 4858">
                  <a:extLst>
                    <a:ext uri="{FF2B5EF4-FFF2-40B4-BE49-F238E27FC236}">
                      <a16:creationId xmlns:a16="http://schemas.microsoft.com/office/drawing/2014/main" id="{D96999EE-7649-40B3-8196-D265B6795B97}"/>
                    </a:ext>
                  </a:extLst>
                </p:cNvPr>
                <p:cNvSpPr/>
                <p:nvPr/>
              </p:nvSpPr>
              <p:spPr>
                <a:xfrm>
                  <a:off x="3975878" y="3703298"/>
                  <a:ext cx="216619" cy="315547"/>
                </a:xfrm>
                <a:custGeom>
                  <a:avLst/>
                  <a:gdLst>
                    <a:gd name="connsiteX0" fmla="*/ 0 w 216619"/>
                    <a:gd name="connsiteY0" fmla="*/ 315547 h 315547"/>
                    <a:gd name="connsiteX1" fmla="*/ 1762 w 216619"/>
                    <a:gd name="connsiteY1" fmla="*/ 312552 h 315547"/>
                    <a:gd name="connsiteX2" fmla="*/ 181206 w 216619"/>
                    <a:gd name="connsiteY2" fmla="*/ 7752 h 315547"/>
                    <a:gd name="connsiteX3" fmla="*/ 185787 w 216619"/>
                    <a:gd name="connsiteY3" fmla="*/ 0 h 315547"/>
                    <a:gd name="connsiteX4" fmla="*/ 186756 w 216619"/>
                    <a:gd name="connsiteY4" fmla="*/ 8985 h 315547"/>
                    <a:gd name="connsiteX5" fmla="*/ 216531 w 216619"/>
                    <a:gd name="connsiteY5" fmla="*/ 296960 h 315547"/>
                    <a:gd name="connsiteX6" fmla="*/ 216620 w 216619"/>
                    <a:gd name="connsiteY6" fmla="*/ 298193 h 315547"/>
                    <a:gd name="connsiteX7" fmla="*/ 215386 w 216619"/>
                    <a:gd name="connsiteY7" fmla="*/ 298281 h 315547"/>
                    <a:gd name="connsiteX8" fmla="*/ 6167 w 216619"/>
                    <a:gd name="connsiteY8" fmla="*/ 315019 h 315547"/>
                    <a:gd name="connsiteX9" fmla="*/ 0 w 216619"/>
                    <a:gd name="connsiteY9" fmla="*/ 315547 h 315547"/>
                    <a:gd name="connsiteX10" fmla="*/ 12333 w 216619"/>
                    <a:gd name="connsiteY10" fmla="*/ 314490 h 315547"/>
                    <a:gd name="connsiteX11" fmla="*/ 215210 w 216619"/>
                    <a:gd name="connsiteY11" fmla="*/ 295814 h 315547"/>
                    <a:gd name="connsiteX12" fmla="*/ 214065 w 216619"/>
                    <a:gd name="connsiteY12" fmla="*/ 297224 h 315547"/>
                    <a:gd name="connsiteX13" fmla="*/ 180854 w 216619"/>
                    <a:gd name="connsiteY13" fmla="*/ 9602 h 315547"/>
                    <a:gd name="connsiteX14" fmla="*/ 186316 w 216619"/>
                    <a:gd name="connsiteY14" fmla="*/ 10747 h 315547"/>
                    <a:gd name="connsiteX15" fmla="*/ 12333 w 216619"/>
                    <a:gd name="connsiteY15" fmla="*/ 314490 h 315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619" h="315547">
                      <a:moveTo>
                        <a:pt x="0" y="315547"/>
                      </a:moveTo>
                      <a:lnTo>
                        <a:pt x="1762" y="312552"/>
                      </a:lnTo>
                      <a:lnTo>
                        <a:pt x="181206" y="7752"/>
                      </a:lnTo>
                      <a:lnTo>
                        <a:pt x="185787" y="0"/>
                      </a:lnTo>
                      <a:lnTo>
                        <a:pt x="186756" y="8985"/>
                      </a:lnTo>
                      <a:lnTo>
                        <a:pt x="216531" y="296960"/>
                      </a:lnTo>
                      <a:lnTo>
                        <a:pt x="216620" y="298193"/>
                      </a:lnTo>
                      <a:lnTo>
                        <a:pt x="215386" y="298281"/>
                      </a:lnTo>
                      <a:lnTo>
                        <a:pt x="6167" y="315019"/>
                      </a:lnTo>
                      <a:lnTo>
                        <a:pt x="0" y="315547"/>
                      </a:lnTo>
                      <a:close/>
                      <a:moveTo>
                        <a:pt x="12333" y="314490"/>
                      </a:moveTo>
                      <a:lnTo>
                        <a:pt x="215210" y="295814"/>
                      </a:lnTo>
                      <a:lnTo>
                        <a:pt x="214065" y="297224"/>
                      </a:lnTo>
                      <a:lnTo>
                        <a:pt x="180854" y="9602"/>
                      </a:lnTo>
                      <a:lnTo>
                        <a:pt x="186316" y="10747"/>
                      </a:lnTo>
                      <a:lnTo>
                        <a:pt x="12333" y="314490"/>
                      </a:lnTo>
                      <a:close/>
                    </a:path>
                  </a:pathLst>
                </a:custGeom>
                <a:grpFill/>
                <a:ln w="8809" cap="flat">
                  <a:noFill/>
                  <a:prstDash val="solid"/>
                  <a:miter/>
                </a:ln>
              </p:spPr>
              <p:txBody>
                <a:bodyPr rtlCol="0" anchor="ctr"/>
                <a:lstStyle/>
                <a:p>
                  <a:endParaRPr lang="en-US" sz="2400"/>
                </a:p>
              </p:txBody>
            </p:sp>
            <p:sp>
              <p:nvSpPr>
                <p:cNvPr id="4860" name="Freeform: Shape 4859">
                  <a:extLst>
                    <a:ext uri="{FF2B5EF4-FFF2-40B4-BE49-F238E27FC236}">
                      <a16:creationId xmlns:a16="http://schemas.microsoft.com/office/drawing/2014/main" id="{4E5204F1-A90F-4762-A897-E8333B68276D}"/>
                    </a:ext>
                  </a:extLst>
                </p:cNvPr>
                <p:cNvSpPr/>
                <p:nvPr/>
              </p:nvSpPr>
              <p:spPr>
                <a:xfrm>
                  <a:off x="3969711" y="3692727"/>
                  <a:ext cx="229040" cy="329994"/>
                </a:xfrm>
                <a:custGeom>
                  <a:avLst/>
                  <a:gdLst>
                    <a:gd name="connsiteX0" fmla="*/ 0 w 229040"/>
                    <a:gd name="connsiteY0" fmla="*/ 329994 h 329994"/>
                    <a:gd name="connsiteX1" fmla="*/ 5021 w 229040"/>
                    <a:gd name="connsiteY1" fmla="*/ 321362 h 329994"/>
                    <a:gd name="connsiteX2" fmla="*/ 183409 w 229040"/>
                    <a:gd name="connsiteY2" fmla="*/ 18411 h 329994"/>
                    <a:gd name="connsiteX3" fmla="*/ 183144 w 229040"/>
                    <a:gd name="connsiteY3" fmla="*/ 15857 h 329994"/>
                    <a:gd name="connsiteX4" fmla="*/ 184730 w 229040"/>
                    <a:gd name="connsiteY4" fmla="*/ 16209 h 329994"/>
                    <a:gd name="connsiteX5" fmla="*/ 194244 w 229040"/>
                    <a:gd name="connsiteY5" fmla="*/ 0 h 329994"/>
                    <a:gd name="connsiteX6" fmla="*/ 196182 w 229040"/>
                    <a:gd name="connsiteY6" fmla="*/ 18676 h 329994"/>
                    <a:gd name="connsiteX7" fmla="*/ 197680 w 229040"/>
                    <a:gd name="connsiteY7" fmla="*/ 19028 h 329994"/>
                    <a:gd name="connsiteX8" fmla="*/ 196446 w 229040"/>
                    <a:gd name="connsiteY8" fmla="*/ 21230 h 329994"/>
                    <a:gd name="connsiteX9" fmla="*/ 225517 w 229040"/>
                    <a:gd name="connsiteY9" fmla="*/ 302686 h 329994"/>
                    <a:gd name="connsiteX10" fmla="*/ 229040 w 229040"/>
                    <a:gd name="connsiteY10" fmla="*/ 302334 h 329994"/>
                    <a:gd name="connsiteX11" fmla="*/ 225869 w 229040"/>
                    <a:gd name="connsiteY11" fmla="*/ 306210 h 329994"/>
                    <a:gd name="connsiteX12" fmla="*/ 226486 w 229040"/>
                    <a:gd name="connsiteY12" fmla="*/ 311936 h 329994"/>
                    <a:gd name="connsiteX13" fmla="*/ 220760 w 229040"/>
                    <a:gd name="connsiteY13" fmla="*/ 312376 h 329994"/>
                    <a:gd name="connsiteX14" fmla="*/ 217676 w 229040"/>
                    <a:gd name="connsiteY14" fmla="*/ 316076 h 329994"/>
                    <a:gd name="connsiteX15" fmla="*/ 217324 w 229040"/>
                    <a:gd name="connsiteY15" fmla="*/ 312640 h 329994"/>
                    <a:gd name="connsiteX16" fmla="*/ 0 w 229040"/>
                    <a:gd name="connsiteY16" fmla="*/ 329994 h 329994"/>
                    <a:gd name="connsiteX17" fmla="*/ 155131 w 229040"/>
                    <a:gd name="connsiteY17" fmla="*/ 79812 h 329994"/>
                    <a:gd name="connsiteX18" fmla="*/ 12421 w 229040"/>
                    <a:gd name="connsiteY18" fmla="*/ 322242 h 329994"/>
                    <a:gd name="connsiteX19" fmla="*/ 16473 w 229040"/>
                    <a:gd name="connsiteY19" fmla="*/ 321890 h 329994"/>
                    <a:gd name="connsiteX20" fmla="*/ 155131 w 229040"/>
                    <a:gd name="connsiteY20" fmla="*/ 79812 h 329994"/>
                    <a:gd name="connsiteX21" fmla="*/ 185875 w 229040"/>
                    <a:gd name="connsiteY21" fmla="*/ 39642 h 329994"/>
                    <a:gd name="connsiteX22" fmla="*/ 24666 w 229040"/>
                    <a:gd name="connsiteY22" fmla="*/ 321097 h 329994"/>
                    <a:gd name="connsiteX23" fmla="*/ 216355 w 229040"/>
                    <a:gd name="connsiteY23" fmla="*/ 303479 h 329994"/>
                    <a:gd name="connsiteX24" fmla="*/ 185875 w 229040"/>
                    <a:gd name="connsiteY24" fmla="*/ 39642 h 32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9040" h="329994">
                      <a:moveTo>
                        <a:pt x="0" y="329994"/>
                      </a:moveTo>
                      <a:lnTo>
                        <a:pt x="5021" y="321362"/>
                      </a:lnTo>
                      <a:lnTo>
                        <a:pt x="183409" y="18411"/>
                      </a:lnTo>
                      <a:lnTo>
                        <a:pt x="183144" y="15857"/>
                      </a:lnTo>
                      <a:lnTo>
                        <a:pt x="184730" y="16209"/>
                      </a:lnTo>
                      <a:lnTo>
                        <a:pt x="194244" y="0"/>
                      </a:lnTo>
                      <a:lnTo>
                        <a:pt x="196182" y="18676"/>
                      </a:lnTo>
                      <a:lnTo>
                        <a:pt x="197680" y="19028"/>
                      </a:lnTo>
                      <a:lnTo>
                        <a:pt x="196446" y="21230"/>
                      </a:lnTo>
                      <a:lnTo>
                        <a:pt x="225517" y="302686"/>
                      </a:lnTo>
                      <a:lnTo>
                        <a:pt x="229040" y="302334"/>
                      </a:lnTo>
                      <a:lnTo>
                        <a:pt x="225869" y="306210"/>
                      </a:lnTo>
                      <a:lnTo>
                        <a:pt x="226486" y="311936"/>
                      </a:lnTo>
                      <a:lnTo>
                        <a:pt x="220760" y="312376"/>
                      </a:lnTo>
                      <a:lnTo>
                        <a:pt x="217676" y="316076"/>
                      </a:lnTo>
                      <a:lnTo>
                        <a:pt x="217324" y="312640"/>
                      </a:lnTo>
                      <a:lnTo>
                        <a:pt x="0" y="329994"/>
                      </a:lnTo>
                      <a:close/>
                      <a:moveTo>
                        <a:pt x="155131" y="79812"/>
                      </a:moveTo>
                      <a:lnTo>
                        <a:pt x="12421" y="322242"/>
                      </a:lnTo>
                      <a:lnTo>
                        <a:pt x="16473" y="321890"/>
                      </a:lnTo>
                      <a:lnTo>
                        <a:pt x="155131" y="79812"/>
                      </a:lnTo>
                      <a:close/>
                      <a:moveTo>
                        <a:pt x="185875" y="39642"/>
                      </a:moveTo>
                      <a:lnTo>
                        <a:pt x="24666" y="321097"/>
                      </a:lnTo>
                      <a:lnTo>
                        <a:pt x="216355" y="303479"/>
                      </a:lnTo>
                      <a:lnTo>
                        <a:pt x="185875" y="39642"/>
                      </a:lnTo>
                      <a:close/>
                    </a:path>
                  </a:pathLst>
                </a:custGeom>
                <a:grpFill/>
                <a:ln w="8809" cap="flat">
                  <a:noFill/>
                  <a:prstDash val="solid"/>
                  <a:miter/>
                </a:ln>
              </p:spPr>
              <p:txBody>
                <a:bodyPr rtlCol="0" anchor="ctr"/>
                <a:lstStyle/>
                <a:p>
                  <a:endParaRPr lang="en-US" sz="2400"/>
                </a:p>
              </p:txBody>
            </p:sp>
          </p:grpSp>
          <p:grpSp>
            <p:nvGrpSpPr>
              <p:cNvPr id="4861" name="Graphic 4229">
                <a:extLst>
                  <a:ext uri="{FF2B5EF4-FFF2-40B4-BE49-F238E27FC236}">
                    <a16:creationId xmlns:a16="http://schemas.microsoft.com/office/drawing/2014/main" id="{78B44860-C74F-4724-A5FC-669C318DC020}"/>
                  </a:ext>
                </a:extLst>
              </p:cNvPr>
              <p:cNvGrpSpPr/>
              <p:nvPr/>
            </p:nvGrpSpPr>
            <p:grpSpPr>
              <a:xfrm>
                <a:off x="4167655" y="3571687"/>
                <a:ext cx="152928" cy="122096"/>
                <a:chOff x="4167655" y="3571687"/>
                <a:chExt cx="152928" cy="122096"/>
              </a:xfrm>
              <a:grpFill/>
            </p:grpSpPr>
            <p:sp>
              <p:nvSpPr>
                <p:cNvPr id="4862" name="Freeform: Shape 4861">
                  <a:extLst>
                    <a:ext uri="{FF2B5EF4-FFF2-40B4-BE49-F238E27FC236}">
                      <a16:creationId xmlns:a16="http://schemas.microsoft.com/office/drawing/2014/main" id="{5B430444-51E8-4A64-8B64-F7C3E9969ED7}"/>
                    </a:ext>
                  </a:extLst>
                </p:cNvPr>
                <p:cNvSpPr/>
                <p:nvPr/>
              </p:nvSpPr>
              <p:spPr>
                <a:xfrm>
                  <a:off x="4180252" y="3577149"/>
                  <a:ext cx="135574" cy="108089"/>
                </a:xfrm>
                <a:custGeom>
                  <a:avLst/>
                  <a:gdLst>
                    <a:gd name="connsiteX0" fmla="*/ 0 w 135574"/>
                    <a:gd name="connsiteY0" fmla="*/ 108089 h 108089"/>
                    <a:gd name="connsiteX1" fmla="*/ 7224 w 135574"/>
                    <a:gd name="connsiteY1" fmla="*/ 100425 h 108089"/>
                    <a:gd name="connsiteX2" fmla="*/ 98752 w 135574"/>
                    <a:gd name="connsiteY2" fmla="*/ 2907 h 108089"/>
                    <a:gd name="connsiteX3" fmla="*/ 101482 w 135574"/>
                    <a:gd name="connsiteY3" fmla="*/ 0 h 108089"/>
                    <a:gd name="connsiteX4" fmla="*/ 103509 w 135574"/>
                    <a:gd name="connsiteY4" fmla="*/ 3259 h 108089"/>
                    <a:gd name="connsiteX5" fmla="*/ 134253 w 135574"/>
                    <a:gd name="connsiteY5" fmla="*/ 53208 h 108089"/>
                    <a:gd name="connsiteX6" fmla="*/ 135574 w 135574"/>
                    <a:gd name="connsiteY6" fmla="*/ 55322 h 108089"/>
                    <a:gd name="connsiteX7" fmla="*/ 133284 w 135574"/>
                    <a:gd name="connsiteY7" fmla="*/ 56203 h 108089"/>
                    <a:gd name="connsiteX8" fmla="*/ 11100 w 135574"/>
                    <a:gd name="connsiteY8" fmla="*/ 103773 h 108089"/>
                    <a:gd name="connsiteX9" fmla="*/ 0 w 135574"/>
                    <a:gd name="connsiteY9" fmla="*/ 108089 h 108089"/>
                    <a:gd name="connsiteX10" fmla="*/ 21759 w 135574"/>
                    <a:gd name="connsiteY10" fmla="*/ 99280 h 108089"/>
                    <a:gd name="connsiteX11" fmla="*/ 131610 w 135574"/>
                    <a:gd name="connsiteY11" fmla="*/ 52503 h 108089"/>
                    <a:gd name="connsiteX12" fmla="*/ 130641 w 135574"/>
                    <a:gd name="connsiteY12" fmla="*/ 55498 h 108089"/>
                    <a:gd name="connsiteX13" fmla="*/ 98399 w 135574"/>
                    <a:gd name="connsiteY13" fmla="*/ 6519 h 108089"/>
                    <a:gd name="connsiteX14" fmla="*/ 103068 w 135574"/>
                    <a:gd name="connsiteY14" fmla="*/ 6959 h 108089"/>
                    <a:gd name="connsiteX15" fmla="*/ 21759 w 135574"/>
                    <a:gd name="connsiteY15" fmla="*/ 99280 h 10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5574" h="108089">
                      <a:moveTo>
                        <a:pt x="0" y="108089"/>
                      </a:moveTo>
                      <a:lnTo>
                        <a:pt x="7224" y="100425"/>
                      </a:lnTo>
                      <a:lnTo>
                        <a:pt x="98752" y="2907"/>
                      </a:lnTo>
                      <a:lnTo>
                        <a:pt x="101482" y="0"/>
                      </a:lnTo>
                      <a:lnTo>
                        <a:pt x="103509" y="3259"/>
                      </a:lnTo>
                      <a:lnTo>
                        <a:pt x="134253" y="53208"/>
                      </a:lnTo>
                      <a:lnTo>
                        <a:pt x="135574" y="55322"/>
                      </a:lnTo>
                      <a:lnTo>
                        <a:pt x="133284" y="56203"/>
                      </a:lnTo>
                      <a:lnTo>
                        <a:pt x="11100" y="103773"/>
                      </a:lnTo>
                      <a:lnTo>
                        <a:pt x="0" y="108089"/>
                      </a:lnTo>
                      <a:close/>
                      <a:moveTo>
                        <a:pt x="21759" y="99280"/>
                      </a:moveTo>
                      <a:lnTo>
                        <a:pt x="131610" y="52503"/>
                      </a:lnTo>
                      <a:lnTo>
                        <a:pt x="130641" y="55498"/>
                      </a:lnTo>
                      <a:lnTo>
                        <a:pt x="98399" y="6519"/>
                      </a:lnTo>
                      <a:lnTo>
                        <a:pt x="103068" y="6959"/>
                      </a:lnTo>
                      <a:lnTo>
                        <a:pt x="21759" y="99280"/>
                      </a:lnTo>
                      <a:close/>
                    </a:path>
                  </a:pathLst>
                </a:custGeom>
                <a:grpFill/>
                <a:ln w="8809" cap="flat">
                  <a:noFill/>
                  <a:prstDash val="solid"/>
                  <a:miter/>
                </a:ln>
              </p:spPr>
              <p:txBody>
                <a:bodyPr rtlCol="0" anchor="ctr"/>
                <a:lstStyle/>
                <a:p>
                  <a:endParaRPr lang="en-US" sz="2400"/>
                </a:p>
              </p:txBody>
            </p:sp>
            <p:sp>
              <p:nvSpPr>
                <p:cNvPr id="4863" name="Freeform: Shape 4862">
                  <a:extLst>
                    <a:ext uri="{FF2B5EF4-FFF2-40B4-BE49-F238E27FC236}">
                      <a16:creationId xmlns:a16="http://schemas.microsoft.com/office/drawing/2014/main" id="{DF8628EA-36D7-4466-AF9D-7D4EFADBC3EA}"/>
                    </a:ext>
                  </a:extLst>
                </p:cNvPr>
                <p:cNvSpPr/>
                <p:nvPr/>
              </p:nvSpPr>
              <p:spPr>
                <a:xfrm>
                  <a:off x="4167655" y="3571687"/>
                  <a:ext cx="152928" cy="122096"/>
                </a:xfrm>
                <a:custGeom>
                  <a:avLst/>
                  <a:gdLst>
                    <a:gd name="connsiteX0" fmla="*/ 0 w 152928"/>
                    <a:gd name="connsiteY0" fmla="*/ 122096 h 122096"/>
                    <a:gd name="connsiteX1" fmla="*/ 105447 w 152928"/>
                    <a:gd name="connsiteY1" fmla="*/ 9690 h 122096"/>
                    <a:gd name="connsiteX2" fmla="*/ 104301 w 152928"/>
                    <a:gd name="connsiteY2" fmla="*/ 8016 h 122096"/>
                    <a:gd name="connsiteX3" fmla="*/ 106768 w 152928"/>
                    <a:gd name="connsiteY3" fmla="*/ 8281 h 122096"/>
                    <a:gd name="connsiteX4" fmla="*/ 114520 w 152928"/>
                    <a:gd name="connsiteY4" fmla="*/ 0 h 122096"/>
                    <a:gd name="connsiteX5" fmla="*/ 120334 w 152928"/>
                    <a:gd name="connsiteY5" fmla="*/ 9426 h 122096"/>
                    <a:gd name="connsiteX6" fmla="*/ 122625 w 152928"/>
                    <a:gd name="connsiteY6" fmla="*/ 9602 h 122096"/>
                    <a:gd name="connsiteX7" fmla="*/ 121303 w 152928"/>
                    <a:gd name="connsiteY7" fmla="*/ 11012 h 122096"/>
                    <a:gd name="connsiteX8" fmla="*/ 147114 w 152928"/>
                    <a:gd name="connsiteY8" fmla="*/ 53032 h 122096"/>
                    <a:gd name="connsiteX9" fmla="*/ 149581 w 152928"/>
                    <a:gd name="connsiteY9" fmla="*/ 51975 h 122096"/>
                    <a:gd name="connsiteX10" fmla="*/ 148524 w 152928"/>
                    <a:gd name="connsiteY10" fmla="*/ 55322 h 122096"/>
                    <a:gd name="connsiteX11" fmla="*/ 152928 w 152928"/>
                    <a:gd name="connsiteY11" fmla="*/ 62545 h 122096"/>
                    <a:gd name="connsiteX12" fmla="*/ 145264 w 152928"/>
                    <a:gd name="connsiteY12" fmla="*/ 65541 h 122096"/>
                    <a:gd name="connsiteX13" fmla="*/ 144296 w 152928"/>
                    <a:gd name="connsiteY13" fmla="*/ 68712 h 122096"/>
                    <a:gd name="connsiteX14" fmla="*/ 142886 w 152928"/>
                    <a:gd name="connsiteY14" fmla="*/ 66510 h 122096"/>
                    <a:gd name="connsiteX15" fmla="*/ 22023 w 152928"/>
                    <a:gd name="connsiteY15" fmla="*/ 113639 h 122096"/>
                    <a:gd name="connsiteX16" fmla="*/ 22199 w 152928"/>
                    <a:gd name="connsiteY16" fmla="*/ 113463 h 122096"/>
                    <a:gd name="connsiteX17" fmla="*/ 0 w 152928"/>
                    <a:gd name="connsiteY17" fmla="*/ 122096 h 122096"/>
                    <a:gd name="connsiteX18" fmla="*/ 96109 w 152928"/>
                    <a:gd name="connsiteY18" fmla="*/ 29511 h 122096"/>
                    <a:gd name="connsiteX19" fmla="*/ 25283 w 152928"/>
                    <a:gd name="connsiteY19" fmla="*/ 105006 h 122096"/>
                    <a:gd name="connsiteX20" fmla="*/ 31889 w 152928"/>
                    <a:gd name="connsiteY20" fmla="*/ 102452 h 122096"/>
                    <a:gd name="connsiteX21" fmla="*/ 96109 w 152928"/>
                    <a:gd name="connsiteY21" fmla="*/ 29511 h 122096"/>
                    <a:gd name="connsiteX22" fmla="*/ 112758 w 152928"/>
                    <a:gd name="connsiteY22" fmla="*/ 20790 h 122096"/>
                    <a:gd name="connsiteX23" fmla="*/ 46689 w 152928"/>
                    <a:gd name="connsiteY23" fmla="*/ 95757 h 122096"/>
                    <a:gd name="connsiteX24" fmla="*/ 136896 w 152928"/>
                    <a:gd name="connsiteY24" fmla="*/ 57348 h 122096"/>
                    <a:gd name="connsiteX25" fmla="*/ 112758 w 152928"/>
                    <a:gd name="connsiteY25" fmla="*/ 20790 h 12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2928" h="122096">
                      <a:moveTo>
                        <a:pt x="0" y="122096"/>
                      </a:moveTo>
                      <a:lnTo>
                        <a:pt x="105447" y="9690"/>
                      </a:lnTo>
                      <a:lnTo>
                        <a:pt x="104301" y="8016"/>
                      </a:lnTo>
                      <a:lnTo>
                        <a:pt x="106768" y="8281"/>
                      </a:lnTo>
                      <a:lnTo>
                        <a:pt x="114520" y="0"/>
                      </a:lnTo>
                      <a:lnTo>
                        <a:pt x="120334" y="9426"/>
                      </a:lnTo>
                      <a:lnTo>
                        <a:pt x="122625" y="9602"/>
                      </a:lnTo>
                      <a:lnTo>
                        <a:pt x="121303" y="11012"/>
                      </a:lnTo>
                      <a:lnTo>
                        <a:pt x="147114" y="53032"/>
                      </a:lnTo>
                      <a:lnTo>
                        <a:pt x="149581" y="51975"/>
                      </a:lnTo>
                      <a:lnTo>
                        <a:pt x="148524" y="55322"/>
                      </a:lnTo>
                      <a:lnTo>
                        <a:pt x="152928" y="62545"/>
                      </a:lnTo>
                      <a:lnTo>
                        <a:pt x="145264" y="65541"/>
                      </a:lnTo>
                      <a:lnTo>
                        <a:pt x="144296" y="68712"/>
                      </a:lnTo>
                      <a:lnTo>
                        <a:pt x="142886" y="66510"/>
                      </a:lnTo>
                      <a:lnTo>
                        <a:pt x="22023" y="113639"/>
                      </a:lnTo>
                      <a:lnTo>
                        <a:pt x="22199" y="113463"/>
                      </a:lnTo>
                      <a:lnTo>
                        <a:pt x="0" y="122096"/>
                      </a:lnTo>
                      <a:close/>
                      <a:moveTo>
                        <a:pt x="96109" y="29511"/>
                      </a:moveTo>
                      <a:lnTo>
                        <a:pt x="25283" y="105006"/>
                      </a:lnTo>
                      <a:lnTo>
                        <a:pt x="31889" y="102452"/>
                      </a:lnTo>
                      <a:lnTo>
                        <a:pt x="96109" y="29511"/>
                      </a:lnTo>
                      <a:close/>
                      <a:moveTo>
                        <a:pt x="112758" y="20790"/>
                      </a:moveTo>
                      <a:lnTo>
                        <a:pt x="46689" y="95757"/>
                      </a:lnTo>
                      <a:lnTo>
                        <a:pt x="136896" y="57348"/>
                      </a:lnTo>
                      <a:lnTo>
                        <a:pt x="112758" y="20790"/>
                      </a:lnTo>
                      <a:close/>
                    </a:path>
                  </a:pathLst>
                </a:custGeom>
                <a:grpFill/>
                <a:ln w="8809" cap="flat">
                  <a:noFill/>
                  <a:prstDash val="solid"/>
                  <a:miter/>
                </a:ln>
              </p:spPr>
              <p:txBody>
                <a:bodyPr rtlCol="0" anchor="ctr"/>
                <a:lstStyle/>
                <a:p>
                  <a:endParaRPr lang="en-US" sz="2400"/>
                </a:p>
              </p:txBody>
            </p:sp>
          </p:grpSp>
          <p:grpSp>
            <p:nvGrpSpPr>
              <p:cNvPr id="4864" name="Graphic 4229">
                <a:extLst>
                  <a:ext uri="{FF2B5EF4-FFF2-40B4-BE49-F238E27FC236}">
                    <a16:creationId xmlns:a16="http://schemas.microsoft.com/office/drawing/2014/main" id="{78B44860-C74F-4724-A5FC-669C318DC020}"/>
                  </a:ext>
                </a:extLst>
              </p:cNvPr>
              <p:cNvGrpSpPr/>
              <p:nvPr/>
            </p:nvGrpSpPr>
            <p:grpSpPr>
              <a:xfrm>
                <a:off x="4305608" y="3544555"/>
                <a:ext cx="150373" cy="95051"/>
                <a:chOff x="4305608" y="3544555"/>
                <a:chExt cx="150373" cy="95051"/>
              </a:xfrm>
              <a:grpFill/>
            </p:grpSpPr>
            <p:sp>
              <p:nvSpPr>
                <p:cNvPr id="4865" name="Freeform: Shape 4864">
                  <a:extLst>
                    <a:ext uri="{FF2B5EF4-FFF2-40B4-BE49-F238E27FC236}">
                      <a16:creationId xmlns:a16="http://schemas.microsoft.com/office/drawing/2014/main" id="{316C6E7D-3070-477A-A3C2-283502987159}"/>
                    </a:ext>
                  </a:extLst>
                </p:cNvPr>
                <p:cNvSpPr/>
                <p:nvPr/>
              </p:nvSpPr>
              <p:spPr>
                <a:xfrm>
                  <a:off x="4311598" y="3549929"/>
                  <a:ext cx="129583" cy="83423"/>
                </a:xfrm>
                <a:custGeom>
                  <a:avLst/>
                  <a:gdLst>
                    <a:gd name="connsiteX0" fmla="*/ 1145 w 129583"/>
                    <a:gd name="connsiteY0" fmla="*/ 18059 h 83423"/>
                    <a:gd name="connsiteX1" fmla="*/ 115225 w 129583"/>
                    <a:gd name="connsiteY1" fmla="*/ 2026 h 83423"/>
                    <a:gd name="connsiteX2" fmla="*/ 129584 w 129583"/>
                    <a:gd name="connsiteY2" fmla="*/ 0 h 83423"/>
                    <a:gd name="connsiteX3" fmla="*/ 117427 w 129583"/>
                    <a:gd name="connsiteY3" fmla="*/ 7840 h 83423"/>
                    <a:gd name="connsiteX4" fmla="*/ 1497 w 129583"/>
                    <a:gd name="connsiteY4" fmla="*/ 82454 h 83423"/>
                    <a:gd name="connsiteX5" fmla="*/ 0 w 129583"/>
                    <a:gd name="connsiteY5" fmla="*/ 83424 h 83423"/>
                    <a:gd name="connsiteX6" fmla="*/ 0 w 129583"/>
                    <a:gd name="connsiteY6" fmla="*/ 81662 h 83423"/>
                    <a:gd name="connsiteX7" fmla="*/ 969 w 129583"/>
                    <a:gd name="connsiteY7" fmla="*/ 23168 h 83423"/>
                    <a:gd name="connsiteX8" fmla="*/ 1145 w 129583"/>
                    <a:gd name="connsiteY8" fmla="*/ 18059 h 83423"/>
                    <a:gd name="connsiteX9" fmla="*/ 1145 w 129583"/>
                    <a:gd name="connsiteY9" fmla="*/ 28278 h 83423"/>
                    <a:gd name="connsiteX10" fmla="*/ 2026 w 129583"/>
                    <a:gd name="connsiteY10" fmla="*/ 81662 h 83423"/>
                    <a:gd name="connsiteX11" fmla="*/ 529 w 129583"/>
                    <a:gd name="connsiteY11" fmla="*/ 80869 h 83423"/>
                    <a:gd name="connsiteX12" fmla="*/ 113992 w 129583"/>
                    <a:gd name="connsiteY12" fmla="*/ 2554 h 83423"/>
                    <a:gd name="connsiteX13" fmla="*/ 116282 w 129583"/>
                    <a:gd name="connsiteY13" fmla="*/ 8369 h 83423"/>
                    <a:gd name="connsiteX14" fmla="*/ 1850 w 129583"/>
                    <a:gd name="connsiteY14" fmla="*/ 28189 h 83423"/>
                    <a:gd name="connsiteX15" fmla="*/ 1145 w 129583"/>
                    <a:gd name="connsiteY15" fmla="*/ 28278 h 8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583" h="83423">
                      <a:moveTo>
                        <a:pt x="1145" y="18059"/>
                      </a:moveTo>
                      <a:lnTo>
                        <a:pt x="115225" y="2026"/>
                      </a:lnTo>
                      <a:lnTo>
                        <a:pt x="129584" y="0"/>
                      </a:lnTo>
                      <a:lnTo>
                        <a:pt x="117427" y="7840"/>
                      </a:lnTo>
                      <a:lnTo>
                        <a:pt x="1497" y="82454"/>
                      </a:lnTo>
                      <a:lnTo>
                        <a:pt x="0" y="83424"/>
                      </a:lnTo>
                      <a:lnTo>
                        <a:pt x="0" y="81662"/>
                      </a:lnTo>
                      <a:lnTo>
                        <a:pt x="969" y="23168"/>
                      </a:lnTo>
                      <a:lnTo>
                        <a:pt x="1145" y="18059"/>
                      </a:lnTo>
                      <a:close/>
                      <a:moveTo>
                        <a:pt x="1145" y="28278"/>
                      </a:moveTo>
                      <a:lnTo>
                        <a:pt x="2026" y="81662"/>
                      </a:lnTo>
                      <a:lnTo>
                        <a:pt x="529" y="80869"/>
                      </a:lnTo>
                      <a:lnTo>
                        <a:pt x="113992" y="2554"/>
                      </a:lnTo>
                      <a:lnTo>
                        <a:pt x="116282" y="8369"/>
                      </a:lnTo>
                      <a:lnTo>
                        <a:pt x="1850" y="28189"/>
                      </a:lnTo>
                      <a:lnTo>
                        <a:pt x="1145" y="28278"/>
                      </a:lnTo>
                      <a:close/>
                    </a:path>
                  </a:pathLst>
                </a:custGeom>
                <a:grpFill/>
                <a:ln w="8809" cap="flat">
                  <a:noFill/>
                  <a:prstDash val="solid"/>
                  <a:miter/>
                </a:ln>
              </p:spPr>
              <p:txBody>
                <a:bodyPr rtlCol="0" anchor="ctr"/>
                <a:lstStyle/>
                <a:p>
                  <a:endParaRPr lang="en-US" sz="2400"/>
                </a:p>
              </p:txBody>
            </p:sp>
            <p:sp>
              <p:nvSpPr>
                <p:cNvPr id="4866" name="Freeform: Shape 4865">
                  <a:extLst>
                    <a:ext uri="{FF2B5EF4-FFF2-40B4-BE49-F238E27FC236}">
                      <a16:creationId xmlns:a16="http://schemas.microsoft.com/office/drawing/2014/main" id="{1BC280E5-D6E5-4F37-ADF7-EECBFB39C0B0}"/>
                    </a:ext>
                  </a:extLst>
                </p:cNvPr>
                <p:cNvSpPr/>
                <p:nvPr/>
              </p:nvSpPr>
              <p:spPr>
                <a:xfrm>
                  <a:off x="4305608" y="3544555"/>
                  <a:ext cx="150373" cy="95051"/>
                </a:xfrm>
                <a:custGeom>
                  <a:avLst/>
                  <a:gdLst>
                    <a:gd name="connsiteX0" fmla="*/ 2554 w 150373"/>
                    <a:gd name="connsiteY0" fmla="*/ 95052 h 95051"/>
                    <a:gd name="connsiteX1" fmla="*/ 2643 w 150373"/>
                    <a:gd name="connsiteY1" fmla="*/ 88005 h 95051"/>
                    <a:gd name="connsiteX2" fmla="*/ 0 w 150373"/>
                    <a:gd name="connsiteY2" fmla="*/ 86595 h 95051"/>
                    <a:gd name="connsiteX3" fmla="*/ 2731 w 150373"/>
                    <a:gd name="connsiteY3" fmla="*/ 84745 h 95051"/>
                    <a:gd name="connsiteX4" fmla="*/ 3788 w 150373"/>
                    <a:gd name="connsiteY4" fmla="*/ 20526 h 95051"/>
                    <a:gd name="connsiteX5" fmla="*/ 119277 w 150373"/>
                    <a:gd name="connsiteY5" fmla="*/ 4317 h 95051"/>
                    <a:gd name="connsiteX6" fmla="*/ 121568 w 150373"/>
                    <a:gd name="connsiteY6" fmla="*/ 2731 h 95051"/>
                    <a:gd name="connsiteX7" fmla="*/ 122008 w 150373"/>
                    <a:gd name="connsiteY7" fmla="*/ 3964 h 95051"/>
                    <a:gd name="connsiteX8" fmla="*/ 150374 w 150373"/>
                    <a:gd name="connsiteY8" fmla="*/ 0 h 95051"/>
                    <a:gd name="connsiteX9" fmla="*/ 126501 w 150373"/>
                    <a:gd name="connsiteY9" fmla="*/ 15416 h 95051"/>
                    <a:gd name="connsiteX10" fmla="*/ 126853 w 150373"/>
                    <a:gd name="connsiteY10" fmla="*/ 16473 h 95051"/>
                    <a:gd name="connsiteX11" fmla="*/ 124210 w 150373"/>
                    <a:gd name="connsiteY11" fmla="*/ 16914 h 95051"/>
                    <a:gd name="connsiteX12" fmla="*/ 11452 w 150373"/>
                    <a:gd name="connsiteY12" fmla="*/ 89502 h 95051"/>
                    <a:gd name="connsiteX13" fmla="*/ 11540 w 150373"/>
                    <a:gd name="connsiteY13" fmla="*/ 92850 h 95051"/>
                    <a:gd name="connsiteX14" fmla="*/ 8633 w 150373"/>
                    <a:gd name="connsiteY14" fmla="*/ 91352 h 95051"/>
                    <a:gd name="connsiteX15" fmla="*/ 2554 w 150373"/>
                    <a:gd name="connsiteY15" fmla="*/ 95052 h 95051"/>
                    <a:gd name="connsiteX16" fmla="*/ 10483 w 150373"/>
                    <a:gd name="connsiteY16" fmla="*/ 36470 h 95051"/>
                    <a:gd name="connsiteX17" fmla="*/ 11188 w 150373"/>
                    <a:gd name="connsiteY17" fmla="*/ 78843 h 95051"/>
                    <a:gd name="connsiteX18" fmla="*/ 93378 w 150373"/>
                    <a:gd name="connsiteY18" fmla="*/ 22111 h 95051"/>
                    <a:gd name="connsiteX19" fmla="*/ 10483 w 150373"/>
                    <a:gd name="connsiteY19" fmla="*/ 36470 h 95051"/>
                    <a:gd name="connsiteX20" fmla="*/ 10395 w 150373"/>
                    <a:gd name="connsiteY20" fmla="*/ 26340 h 95051"/>
                    <a:gd name="connsiteX21" fmla="*/ 10307 w 150373"/>
                    <a:gd name="connsiteY21" fmla="*/ 29687 h 95051"/>
                    <a:gd name="connsiteX22" fmla="*/ 106768 w 150373"/>
                    <a:gd name="connsiteY22" fmla="*/ 12862 h 95051"/>
                    <a:gd name="connsiteX23" fmla="*/ 10395 w 150373"/>
                    <a:gd name="connsiteY23" fmla="*/ 26340 h 9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0373" h="95051">
                      <a:moveTo>
                        <a:pt x="2554" y="95052"/>
                      </a:moveTo>
                      <a:lnTo>
                        <a:pt x="2643" y="88005"/>
                      </a:lnTo>
                      <a:lnTo>
                        <a:pt x="0" y="86595"/>
                      </a:lnTo>
                      <a:lnTo>
                        <a:pt x="2731" y="84745"/>
                      </a:lnTo>
                      <a:lnTo>
                        <a:pt x="3788" y="20526"/>
                      </a:lnTo>
                      <a:lnTo>
                        <a:pt x="119277" y="4317"/>
                      </a:lnTo>
                      <a:lnTo>
                        <a:pt x="121568" y="2731"/>
                      </a:lnTo>
                      <a:lnTo>
                        <a:pt x="122008" y="3964"/>
                      </a:lnTo>
                      <a:lnTo>
                        <a:pt x="150374" y="0"/>
                      </a:lnTo>
                      <a:lnTo>
                        <a:pt x="126501" y="15416"/>
                      </a:lnTo>
                      <a:lnTo>
                        <a:pt x="126853" y="16473"/>
                      </a:lnTo>
                      <a:lnTo>
                        <a:pt x="124210" y="16914"/>
                      </a:lnTo>
                      <a:lnTo>
                        <a:pt x="11452" y="89502"/>
                      </a:lnTo>
                      <a:lnTo>
                        <a:pt x="11540" y="92850"/>
                      </a:lnTo>
                      <a:lnTo>
                        <a:pt x="8633" y="91352"/>
                      </a:lnTo>
                      <a:lnTo>
                        <a:pt x="2554" y="95052"/>
                      </a:lnTo>
                      <a:close/>
                      <a:moveTo>
                        <a:pt x="10483" y="36470"/>
                      </a:moveTo>
                      <a:lnTo>
                        <a:pt x="11188" y="78843"/>
                      </a:lnTo>
                      <a:lnTo>
                        <a:pt x="93378" y="22111"/>
                      </a:lnTo>
                      <a:lnTo>
                        <a:pt x="10483" y="36470"/>
                      </a:lnTo>
                      <a:close/>
                      <a:moveTo>
                        <a:pt x="10395" y="26340"/>
                      </a:moveTo>
                      <a:lnTo>
                        <a:pt x="10307" y="29687"/>
                      </a:lnTo>
                      <a:lnTo>
                        <a:pt x="106768" y="12862"/>
                      </a:lnTo>
                      <a:lnTo>
                        <a:pt x="10395" y="26340"/>
                      </a:lnTo>
                      <a:close/>
                    </a:path>
                  </a:pathLst>
                </a:custGeom>
                <a:grpFill/>
                <a:ln w="8809" cap="flat">
                  <a:noFill/>
                  <a:prstDash val="solid"/>
                  <a:miter/>
                </a:ln>
              </p:spPr>
              <p:txBody>
                <a:bodyPr rtlCol="0" anchor="ctr"/>
                <a:lstStyle/>
                <a:p>
                  <a:endParaRPr lang="en-US" sz="2400"/>
                </a:p>
              </p:txBody>
            </p:sp>
          </p:grpSp>
          <p:grpSp>
            <p:nvGrpSpPr>
              <p:cNvPr id="4867" name="Graphic 4229">
                <a:extLst>
                  <a:ext uri="{FF2B5EF4-FFF2-40B4-BE49-F238E27FC236}">
                    <a16:creationId xmlns:a16="http://schemas.microsoft.com/office/drawing/2014/main" id="{78B44860-C74F-4724-A5FC-669C318DC020}"/>
                  </a:ext>
                </a:extLst>
              </p:cNvPr>
              <p:cNvGrpSpPr/>
              <p:nvPr/>
            </p:nvGrpSpPr>
            <p:grpSpPr>
              <a:xfrm>
                <a:off x="4419247" y="3545436"/>
                <a:ext cx="162090" cy="116105"/>
                <a:chOff x="4419247" y="3545436"/>
                <a:chExt cx="162090" cy="116105"/>
              </a:xfrm>
              <a:grpFill/>
            </p:grpSpPr>
            <p:sp>
              <p:nvSpPr>
                <p:cNvPr id="4868" name="Freeform: Shape 4867">
                  <a:extLst>
                    <a:ext uri="{FF2B5EF4-FFF2-40B4-BE49-F238E27FC236}">
                      <a16:creationId xmlns:a16="http://schemas.microsoft.com/office/drawing/2014/main" id="{6A808782-B31F-4E1D-91CF-D8B9D2E28513}"/>
                    </a:ext>
                  </a:extLst>
                </p:cNvPr>
                <p:cNvSpPr/>
                <p:nvPr/>
              </p:nvSpPr>
              <p:spPr>
                <a:xfrm>
                  <a:off x="4423740" y="3550457"/>
                  <a:ext cx="147994" cy="106415"/>
                </a:xfrm>
                <a:custGeom>
                  <a:avLst/>
                  <a:gdLst>
                    <a:gd name="connsiteX0" fmla="*/ 133372 w 147994"/>
                    <a:gd name="connsiteY0" fmla="*/ 61048 h 106415"/>
                    <a:gd name="connsiteX1" fmla="*/ 2467 w 147994"/>
                    <a:gd name="connsiteY1" fmla="*/ 7576 h 106415"/>
                    <a:gd name="connsiteX2" fmla="*/ 6695 w 147994"/>
                    <a:gd name="connsiteY2" fmla="*/ 4493 h 106415"/>
                    <a:gd name="connsiteX3" fmla="*/ 12157 w 147994"/>
                    <a:gd name="connsiteY3" fmla="*/ 103861 h 106415"/>
                    <a:gd name="connsiteX4" fmla="*/ 9778 w 147994"/>
                    <a:gd name="connsiteY4" fmla="*/ 102275 h 106415"/>
                    <a:gd name="connsiteX5" fmla="*/ 133372 w 147994"/>
                    <a:gd name="connsiteY5" fmla="*/ 61048 h 106415"/>
                    <a:gd name="connsiteX6" fmla="*/ 147995 w 147994"/>
                    <a:gd name="connsiteY6" fmla="*/ 55939 h 106415"/>
                    <a:gd name="connsiteX7" fmla="*/ 10835 w 147994"/>
                    <a:gd name="connsiteY7" fmla="*/ 105623 h 106415"/>
                    <a:gd name="connsiteX8" fmla="*/ 8633 w 147994"/>
                    <a:gd name="connsiteY8" fmla="*/ 106416 h 106415"/>
                    <a:gd name="connsiteX9" fmla="*/ 8457 w 147994"/>
                    <a:gd name="connsiteY9" fmla="*/ 104037 h 106415"/>
                    <a:gd name="connsiteX10" fmla="*/ 440 w 147994"/>
                    <a:gd name="connsiteY10" fmla="*/ 4845 h 106415"/>
                    <a:gd name="connsiteX11" fmla="*/ 0 w 147994"/>
                    <a:gd name="connsiteY11" fmla="*/ 0 h 106415"/>
                    <a:gd name="connsiteX12" fmla="*/ 4669 w 147994"/>
                    <a:gd name="connsiteY12" fmla="*/ 1762 h 106415"/>
                    <a:gd name="connsiteX13" fmla="*/ 147995 w 147994"/>
                    <a:gd name="connsiteY13" fmla="*/ 55939 h 106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94" h="106415">
                      <a:moveTo>
                        <a:pt x="133372" y="61048"/>
                      </a:moveTo>
                      <a:lnTo>
                        <a:pt x="2467" y="7576"/>
                      </a:lnTo>
                      <a:lnTo>
                        <a:pt x="6695" y="4493"/>
                      </a:lnTo>
                      <a:lnTo>
                        <a:pt x="12157" y="103861"/>
                      </a:lnTo>
                      <a:lnTo>
                        <a:pt x="9778" y="102275"/>
                      </a:lnTo>
                      <a:lnTo>
                        <a:pt x="133372" y="61048"/>
                      </a:lnTo>
                      <a:close/>
                      <a:moveTo>
                        <a:pt x="147995" y="55939"/>
                      </a:moveTo>
                      <a:lnTo>
                        <a:pt x="10835" y="105623"/>
                      </a:lnTo>
                      <a:lnTo>
                        <a:pt x="8633" y="106416"/>
                      </a:lnTo>
                      <a:lnTo>
                        <a:pt x="8457" y="104037"/>
                      </a:lnTo>
                      <a:lnTo>
                        <a:pt x="440" y="4845"/>
                      </a:lnTo>
                      <a:lnTo>
                        <a:pt x="0" y="0"/>
                      </a:lnTo>
                      <a:lnTo>
                        <a:pt x="4669" y="1762"/>
                      </a:lnTo>
                      <a:lnTo>
                        <a:pt x="147995" y="55939"/>
                      </a:lnTo>
                      <a:close/>
                    </a:path>
                  </a:pathLst>
                </a:custGeom>
                <a:grpFill/>
                <a:ln w="8809" cap="flat">
                  <a:noFill/>
                  <a:prstDash val="solid"/>
                  <a:miter/>
                </a:ln>
              </p:spPr>
              <p:txBody>
                <a:bodyPr rtlCol="0" anchor="ctr"/>
                <a:lstStyle/>
                <a:p>
                  <a:endParaRPr lang="en-US" sz="2400"/>
                </a:p>
              </p:txBody>
            </p:sp>
            <p:sp>
              <p:nvSpPr>
                <p:cNvPr id="4869" name="Freeform: Shape 4868">
                  <a:extLst>
                    <a:ext uri="{FF2B5EF4-FFF2-40B4-BE49-F238E27FC236}">
                      <a16:creationId xmlns:a16="http://schemas.microsoft.com/office/drawing/2014/main" id="{0FFAD648-5104-4B86-BCE7-A4DD3B3D05B6}"/>
                    </a:ext>
                  </a:extLst>
                </p:cNvPr>
                <p:cNvSpPr/>
                <p:nvPr/>
              </p:nvSpPr>
              <p:spPr>
                <a:xfrm>
                  <a:off x="4419247" y="3545436"/>
                  <a:ext cx="162090" cy="116105"/>
                </a:xfrm>
                <a:custGeom>
                  <a:avLst/>
                  <a:gdLst>
                    <a:gd name="connsiteX0" fmla="*/ 10131 w 162090"/>
                    <a:gd name="connsiteY0" fmla="*/ 116106 h 116105"/>
                    <a:gd name="connsiteX1" fmla="*/ 9514 w 162090"/>
                    <a:gd name="connsiteY1" fmla="*/ 108178 h 116105"/>
                    <a:gd name="connsiteX2" fmla="*/ 6519 w 162090"/>
                    <a:gd name="connsiteY2" fmla="*/ 106240 h 116105"/>
                    <a:gd name="connsiteX3" fmla="*/ 9250 w 162090"/>
                    <a:gd name="connsiteY3" fmla="*/ 105359 h 116105"/>
                    <a:gd name="connsiteX4" fmla="*/ 1850 w 162090"/>
                    <a:gd name="connsiteY4" fmla="*/ 14271 h 116105"/>
                    <a:gd name="connsiteX5" fmla="*/ 0 w 162090"/>
                    <a:gd name="connsiteY5" fmla="*/ 13478 h 116105"/>
                    <a:gd name="connsiteX6" fmla="*/ 1674 w 162090"/>
                    <a:gd name="connsiteY6" fmla="*/ 12245 h 116105"/>
                    <a:gd name="connsiteX7" fmla="*/ 705 w 162090"/>
                    <a:gd name="connsiteY7" fmla="*/ 0 h 116105"/>
                    <a:gd name="connsiteX8" fmla="*/ 12333 w 162090"/>
                    <a:gd name="connsiteY8" fmla="*/ 4405 h 116105"/>
                    <a:gd name="connsiteX9" fmla="*/ 14095 w 162090"/>
                    <a:gd name="connsiteY9" fmla="*/ 3083 h 116105"/>
                    <a:gd name="connsiteX10" fmla="*/ 14183 w 162090"/>
                    <a:gd name="connsiteY10" fmla="*/ 5109 h 116105"/>
                    <a:gd name="connsiteX11" fmla="*/ 162090 w 162090"/>
                    <a:gd name="connsiteY11" fmla="*/ 61048 h 116105"/>
                    <a:gd name="connsiteX12" fmla="*/ 147379 w 162090"/>
                    <a:gd name="connsiteY12" fmla="*/ 66422 h 116105"/>
                    <a:gd name="connsiteX13" fmla="*/ 147467 w 162090"/>
                    <a:gd name="connsiteY13" fmla="*/ 66422 h 116105"/>
                    <a:gd name="connsiteX14" fmla="*/ 146234 w 162090"/>
                    <a:gd name="connsiteY14" fmla="*/ 66862 h 116105"/>
                    <a:gd name="connsiteX15" fmla="*/ 20173 w 162090"/>
                    <a:gd name="connsiteY15" fmla="*/ 112494 h 116105"/>
                    <a:gd name="connsiteX16" fmla="*/ 20349 w 162090"/>
                    <a:gd name="connsiteY16" fmla="*/ 115313 h 116105"/>
                    <a:gd name="connsiteX17" fmla="*/ 17530 w 162090"/>
                    <a:gd name="connsiteY17" fmla="*/ 113463 h 116105"/>
                    <a:gd name="connsiteX18" fmla="*/ 10131 w 162090"/>
                    <a:gd name="connsiteY18" fmla="*/ 116106 h 116105"/>
                    <a:gd name="connsiteX19" fmla="*/ 15064 w 162090"/>
                    <a:gd name="connsiteY19" fmla="*/ 19557 h 116105"/>
                    <a:gd name="connsiteX20" fmla="*/ 19557 w 162090"/>
                    <a:gd name="connsiteY20" fmla="*/ 101835 h 116105"/>
                    <a:gd name="connsiteX21" fmla="*/ 128087 w 162090"/>
                    <a:gd name="connsiteY21" fmla="*/ 65717 h 116105"/>
                    <a:gd name="connsiteX22" fmla="*/ 15064 w 162090"/>
                    <a:gd name="connsiteY22" fmla="*/ 19557 h 116105"/>
                    <a:gd name="connsiteX23" fmla="*/ 25811 w 162090"/>
                    <a:gd name="connsiteY23" fmla="*/ 16650 h 116105"/>
                    <a:gd name="connsiteX24" fmla="*/ 138217 w 162090"/>
                    <a:gd name="connsiteY24" fmla="*/ 62546 h 116105"/>
                    <a:gd name="connsiteX25" fmla="*/ 142798 w 162090"/>
                    <a:gd name="connsiteY25" fmla="*/ 60872 h 116105"/>
                    <a:gd name="connsiteX26" fmla="*/ 25811 w 162090"/>
                    <a:gd name="connsiteY26" fmla="*/ 16650 h 116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2090" h="116105">
                      <a:moveTo>
                        <a:pt x="10131" y="116106"/>
                      </a:moveTo>
                      <a:lnTo>
                        <a:pt x="9514" y="108178"/>
                      </a:lnTo>
                      <a:lnTo>
                        <a:pt x="6519" y="106240"/>
                      </a:lnTo>
                      <a:lnTo>
                        <a:pt x="9250" y="105359"/>
                      </a:lnTo>
                      <a:lnTo>
                        <a:pt x="1850" y="14271"/>
                      </a:lnTo>
                      <a:lnTo>
                        <a:pt x="0" y="13478"/>
                      </a:lnTo>
                      <a:lnTo>
                        <a:pt x="1674" y="12245"/>
                      </a:lnTo>
                      <a:lnTo>
                        <a:pt x="705" y="0"/>
                      </a:lnTo>
                      <a:lnTo>
                        <a:pt x="12333" y="4405"/>
                      </a:lnTo>
                      <a:lnTo>
                        <a:pt x="14095" y="3083"/>
                      </a:lnTo>
                      <a:lnTo>
                        <a:pt x="14183" y="5109"/>
                      </a:lnTo>
                      <a:lnTo>
                        <a:pt x="162090" y="61048"/>
                      </a:lnTo>
                      <a:lnTo>
                        <a:pt x="147379" y="66422"/>
                      </a:lnTo>
                      <a:lnTo>
                        <a:pt x="147467" y="66422"/>
                      </a:lnTo>
                      <a:lnTo>
                        <a:pt x="146234" y="66862"/>
                      </a:lnTo>
                      <a:lnTo>
                        <a:pt x="20173" y="112494"/>
                      </a:lnTo>
                      <a:lnTo>
                        <a:pt x="20349" y="115313"/>
                      </a:lnTo>
                      <a:lnTo>
                        <a:pt x="17530" y="113463"/>
                      </a:lnTo>
                      <a:lnTo>
                        <a:pt x="10131" y="116106"/>
                      </a:lnTo>
                      <a:close/>
                      <a:moveTo>
                        <a:pt x="15064" y="19557"/>
                      </a:moveTo>
                      <a:lnTo>
                        <a:pt x="19557" y="101835"/>
                      </a:lnTo>
                      <a:lnTo>
                        <a:pt x="128087" y="65717"/>
                      </a:lnTo>
                      <a:lnTo>
                        <a:pt x="15064" y="19557"/>
                      </a:lnTo>
                      <a:close/>
                      <a:moveTo>
                        <a:pt x="25811" y="16650"/>
                      </a:moveTo>
                      <a:lnTo>
                        <a:pt x="138217" y="62546"/>
                      </a:lnTo>
                      <a:lnTo>
                        <a:pt x="142798" y="60872"/>
                      </a:lnTo>
                      <a:lnTo>
                        <a:pt x="25811" y="16650"/>
                      </a:lnTo>
                      <a:close/>
                    </a:path>
                  </a:pathLst>
                </a:custGeom>
                <a:grpFill/>
                <a:ln w="8809" cap="flat">
                  <a:noFill/>
                  <a:prstDash val="solid"/>
                  <a:miter/>
                </a:ln>
              </p:spPr>
              <p:txBody>
                <a:bodyPr rtlCol="0" anchor="ctr"/>
                <a:lstStyle/>
                <a:p>
                  <a:endParaRPr lang="en-US" sz="2400"/>
                </a:p>
              </p:txBody>
            </p:sp>
          </p:grpSp>
          <p:grpSp>
            <p:nvGrpSpPr>
              <p:cNvPr id="4870" name="Graphic 4229">
                <a:extLst>
                  <a:ext uri="{FF2B5EF4-FFF2-40B4-BE49-F238E27FC236}">
                    <a16:creationId xmlns:a16="http://schemas.microsoft.com/office/drawing/2014/main" id="{78B44860-C74F-4724-A5FC-669C318DC020}"/>
                  </a:ext>
                </a:extLst>
              </p:cNvPr>
              <p:cNvGrpSpPr/>
              <p:nvPr/>
            </p:nvGrpSpPr>
            <p:grpSpPr>
              <a:xfrm>
                <a:off x="4514387" y="3645068"/>
                <a:ext cx="135750" cy="141828"/>
                <a:chOff x="4514387" y="3645068"/>
                <a:chExt cx="135750" cy="141828"/>
              </a:xfrm>
              <a:grpFill/>
            </p:grpSpPr>
            <p:sp>
              <p:nvSpPr>
                <p:cNvPr id="4871" name="Freeform: Shape 4870">
                  <a:extLst>
                    <a:ext uri="{FF2B5EF4-FFF2-40B4-BE49-F238E27FC236}">
                      <a16:creationId xmlns:a16="http://schemas.microsoft.com/office/drawing/2014/main" id="{D03BF43A-248F-4952-8DF9-7FF4CA36370F}"/>
                    </a:ext>
                  </a:extLst>
                </p:cNvPr>
                <p:cNvSpPr/>
                <p:nvPr/>
              </p:nvSpPr>
              <p:spPr>
                <a:xfrm>
                  <a:off x="4520906" y="3650883"/>
                  <a:ext cx="124650" cy="130288"/>
                </a:xfrm>
                <a:custGeom>
                  <a:avLst/>
                  <a:gdLst>
                    <a:gd name="connsiteX0" fmla="*/ 97518 w 124650"/>
                    <a:gd name="connsiteY0" fmla="*/ 0 h 130288"/>
                    <a:gd name="connsiteX1" fmla="*/ 98047 w 124650"/>
                    <a:gd name="connsiteY1" fmla="*/ 2378 h 130288"/>
                    <a:gd name="connsiteX2" fmla="*/ 123329 w 124650"/>
                    <a:gd name="connsiteY2" fmla="*/ 123858 h 130288"/>
                    <a:gd name="connsiteX3" fmla="*/ 124651 w 124650"/>
                    <a:gd name="connsiteY3" fmla="*/ 130289 h 130288"/>
                    <a:gd name="connsiteX4" fmla="*/ 118749 w 124650"/>
                    <a:gd name="connsiteY4" fmla="*/ 127734 h 130288"/>
                    <a:gd name="connsiteX5" fmla="*/ 2466 w 124650"/>
                    <a:gd name="connsiteY5" fmla="*/ 76641 h 130288"/>
                    <a:gd name="connsiteX6" fmla="*/ 0 w 124650"/>
                    <a:gd name="connsiteY6" fmla="*/ 75583 h 130288"/>
                    <a:gd name="connsiteX7" fmla="*/ 2114 w 124650"/>
                    <a:gd name="connsiteY7" fmla="*/ 73998 h 130288"/>
                    <a:gd name="connsiteX8" fmla="*/ 93026 w 124650"/>
                    <a:gd name="connsiteY8" fmla="*/ 3612 h 130288"/>
                    <a:gd name="connsiteX9" fmla="*/ 97518 w 124650"/>
                    <a:gd name="connsiteY9" fmla="*/ 0 h 130288"/>
                    <a:gd name="connsiteX10" fmla="*/ 88709 w 124650"/>
                    <a:gd name="connsiteY10" fmla="*/ 7047 h 130288"/>
                    <a:gd name="connsiteX11" fmla="*/ 4140 w 124650"/>
                    <a:gd name="connsiteY11" fmla="*/ 76376 h 130288"/>
                    <a:gd name="connsiteX12" fmla="*/ 3788 w 124650"/>
                    <a:gd name="connsiteY12" fmla="*/ 73645 h 130288"/>
                    <a:gd name="connsiteX13" fmla="*/ 121391 w 124650"/>
                    <a:gd name="connsiteY13" fmla="*/ 121480 h 130288"/>
                    <a:gd name="connsiteX14" fmla="*/ 116811 w 124650"/>
                    <a:gd name="connsiteY14" fmla="*/ 125268 h 130288"/>
                    <a:gd name="connsiteX15" fmla="*/ 88709 w 124650"/>
                    <a:gd name="connsiteY15" fmla="*/ 7047 h 130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650" h="130288">
                      <a:moveTo>
                        <a:pt x="97518" y="0"/>
                      </a:moveTo>
                      <a:lnTo>
                        <a:pt x="98047" y="2378"/>
                      </a:lnTo>
                      <a:lnTo>
                        <a:pt x="123329" y="123858"/>
                      </a:lnTo>
                      <a:lnTo>
                        <a:pt x="124651" y="130289"/>
                      </a:lnTo>
                      <a:lnTo>
                        <a:pt x="118749" y="127734"/>
                      </a:lnTo>
                      <a:lnTo>
                        <a:pt x="2466" y="76641"/>
                      </a:lnTo>
                      <a:lnTo>
                        <a:pt x="0" y="75583"/>
                      </a:lnTo>
                      <a:lnTo>
                        <a:pt x="2114" y="73998"/>
                      </a:lnTo>
                      <a:lnTo>
                        <a:pt x="93026" y="3612"/>
                      </a:lnTo>
                      <a:lnTo>
                        <a:pt x="97518" y="0"/>
                      </a:lnTo>
                      <a:close/>
                      <a:moveTo>
                        <a:pt x="88709" y="7047"/>
                      </a:moveTo>
                      <a:lnTo>
                        <a:pt x="4140" y="76376"/>
                      </a:lnTo>
                      <a:lnTo>
                        <a:pt x="3788" y="73645"/>
                      </a:lnTo>
                      <a:lnTo>
                        <a:pt x="121391" y="121480"/>
                      </a:lnTo>
                      <a:lnTo>
                        <a:pt x="116811" y="125268"/>
                      </a:lnTo>
                      <a:lnTo>
                        <a:pt x="88709" y="7047"/>
                      </a:lnTo>
                      <a:close/>
                    </a:path>
                  </a:pathLst>
                </a:custGeom>
                <a:grpFill/>
                <a:ln w="8809" cap="flat">
                  <a:noFill/>
                  <a:prstDash val="solid"/>
                  <a:miter/>
                </a:ln>
              </p:spPr>
              <p:txBody>
                <a:bodyPr rtlCol="0" anchor="ctr"/>
                <a:lstStyle/>
                <a:p>
                  <a:endParaRPr lang="en-US" sz="2400"/>
                </a:p>
              </p:txBody>
            </p:sp>
            <p:sp>
              <p:nvSpPr>
                <p:cNvPr id="4872" name="Freeform: Shape 4871">
                  <a:extLst>
                    <a:ext uri="{FF2B5EF4-FFF2-40B4-BE49-F238E27FC236}">
                      <a16:creationId xmlns:a16="http://schemas.microsoft.com/office/drawing/2014/main" id="{C495B2E8-26BA-481D-9F82-F6FD81C54318}"/>
                    </a:ext>
                  </a:extLst>
                </p:cNvPr>
                <p:cNvSpPr/>
                <p:nvPr/>
              </p:nvSpPr>
              <p:spPr>
                <a:xfrm>
                  <a:off x="4514387" y="3645068"/>
                  <a:ext cx="135750" cy="141828"/>
                </a:xfrm>
                <a:custGeom>
                  <a:avLst/>
                  <a:gdLst>
                    <a:gd name="connsiteX0" fmla="*/ 135750 w 135750"/>
                    <a:gd name="connsiteY0" fmla="*/ 141829 h 141828"/>
                    <a:gd name="connsiteX1" fmla="*/ 122625 w 135750"/>
                    <a:gd name="connsiteY1" fmla="*/ 136015 h 141828"/>
                    <a:gd name="connsiteX2" fmla="*/ 121215 w 135750"/>
                    <a:gd name="connsiteY2" fmla="*/ 137160 h 141828"/>
                    <a:gd name="connsiteX3" fmla="*/ 120774 w 135750"/>
                    <a:gd name="connsiteY3" fmla="*/ 135222 h 141828"/>
                    <a:gd name="connsiteX4" fmla="*/ 10395 w 135750"/>
                    <a:gd name="connsiteY4" fmla="*/ 86683 h 141828"/>
                    <a:gd name="connsiteX5" fmla="*/ 8104 w 135750"/>
                    <a:gd name="connsiteY5" fmla="*/ 88621 h 141828"/>
                    <a:gd name="connsiteX6" fmla="*/ 7664 w 135750"/>
                    <a:gd name="connsiteY6" fmla="*/ 85538 h 141828"/>
                    <a:gd name="connsiteX7" fmla="*/ 0 w 135750"/>
                    <a:gd name="connsiteY7" fmla="*/ 82190 h 141828"/>
                    <a:gd name="connsiteX8" fmla="*/ 6519 w 135750"/>
                    <a:gd name="connsiteY8" fmla="*/ 77169 h 141828"/>
                    <a:gd name="connsiteX9" fmla="*/ 6166 w 135750"/>
                    <a:gd name="connsiteY9" fmla="*/ 74262 h 141828"/>
                    <a:gd name="connsiteX10" fmla="*/ 8897 w 135750"/>
                    <a:gd name="connsiteY10" fmla="*/ 75407 h 141828"/>
                    <a:gd name="connsiteX11" fmla="*/ 106240 w 135750"/>
                    <a:gd name="connsiteY11" fmla="*/ 0 h 141828"/>
                    <a:gd name="connsiteX12" fmla="*/ 132403 w 135750"/>
                    <a:gd name="connsiteY12" fmla="*/ 125620 h 141828"/>
                    <a:gd name="connsiteX13" fmla="*/ 134341 w 135750"/>
                    <a:gd name="connsiteY13" fmla="*/ 126413 h 141828"/>
                    <a:gd name="connsiteX14" fmla="*/ 132843 w 135750"/>
                    <a:gd name="connsiteY14" fmla="*/ 127646 h 141828"/>
                    <a:gd name="connsiteX15" fmla="*/ 135750 w 135750"/>
                    <a:gd name="connsiteY15" fmla="*/ 141829 h 141828"/>
                    <a:gd name="connsiteX16" fmla="*/ 124651 w 135750"/>
                    <a:gd name="connsiteY16" fmla="*/ 122361 h 141828"/>
                    <a:gd name="connsiteX17" fmla="*/ 124827 w 135750"/>
                    <a:gd name="connsiteY17" fmla="*/ 122449 h 141828"/>
                    <a:gd name="connsiteX18" fmla="*/ 101747 w 135750"/>
                    <a:gd name="connsiteY18" fmla="*/ 11804 h 141828"/>
                    <a:gd name="connsiteX19" fmla="*/ 98928 w 135750"/>
                    <a:gd name="connsiteY19" fmla="*/ 14007 h 141828"/>
                    <a:gd name="connsiteX20" fmla="*/ 124651 w 135750"/>
                    <a:gd name="connsiteY20" fmla="*/ 122361 h 141828"/>
                    <a:gd name="connsiteX21" fmla="*/ 19204 w 135750"/>
                    <a:gd name="connsiteY21" fmla="*/ 79459 h 141828"/>
                    <a:gd name="connsiteX22" fmla="*/ 116987 w 135750"/>
                    <a:gd name="connsiteY22" fmla="*/ 119277 h 141828"/>
                    <a:gd name="connsiteX23" fmla="*/ 93201 w 135750"/>
                    <a:gd name="connsiteY23" fmla="*/ 18852 h 141828"/>
                    <a:gd name="connsiteX24" fmla="*/ 19204 w 135750"/>
                    <a:gd name="connsiteY24" fmla="*/ 79459 h 14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750" h="141828">
                      <a:moveTo>
                        <a:pt x="135750" y="141829"/>
                      </a:moveTo>
                      <a:lnTo>
                        <a:pt x="122625" y="136015"/>
                      </a:lnTo>
                      <a:lnTo>
                        <a:pt x="121215" y="137160"/>
                      </a:lnTo>
                      <a:lnTo>
                        <a:pt x="120774" y="135222"/>
                      </a:lnTo>
                      <a:lnTo>
                        <a:pt x="10395" y="86683"/>
                      </a:lnTo>
                      <a:lnTo>
                        <a:pt x="8104" y="88621"/>
                      </a:lnTo>
                      <a:lnTo>
                        <a:pt x="7664" y="85538"/>
                      </a:lnTo>
                      <a:lnTo>
                        <a:pt x="0" y="82190"/>
                      </a:lnTo>
                      <a:lnTo>
                        <a:pt x="6519" y="77169"/>
                      </a:lnTo>
                      <a:lnTo>
                        <a:pt x="6166" y="74262"/>
                      </a:lnTo>
                      <a:lnTo>
                        <a:pt x="8897" y="75407"/>
                      </a:lnTo>
                      <a:lnTo>
                        <a:pt x="106240" y="0"/>
                      </a:lnTo>
                      <a:lnTo>
                        <a:pt x="132403" y="125620"/>
                      </a:lnTo>
                      <a:lnTo>
                        <a:pt x="134341" y="126413"/>
                      </a:lnTo>
                      <a:lnTo>
                        <a:pt x="132843" y="127646"/>
                      </a:lnTo>
                      <a:lnTo>
                        <a:pt x="135750" y="141829"/>
                      </a:lnTo>
                      <a:close/>
                      <a:moveTo>
                        <a:pt x="124651" y="122361"/>
                      </a:moveTo>
                      <a:lnTo>
                        <a:pt x="124827" y="122449"/>
                      </a:lnTo>
                      <a:lnTo>
                        <a:pt x="101747" y="11804"/>
                      </a:lnTo>
                      <a:lnTo>
                        <a:pt x="98928" y="14007"/>
                      </a:lnTo>
                      <a:lnTo>
                        <a:pt x="124651" y="122361"/>
                      </a:lnTo>
                      <a:close/>
                      <a:moveTo>
                        <a:pt x="19204" y="79459"/>
                      </a:moveTo>
                      <a:lnTo>
                        <a:pt x="116987" y="119277"/>
                      </a:lnTo>
                      <a:lnTo>
                        <a:pt x="93201" y="18852"/>
                      </a:lnTo>
                      <a:lnTo>
                        <a:pt x="19204" y="79459"/>
                      </a:lnTo>
                      <a:close/>
                    </a:path>
                  </a:pathLst>
                </a:custGeom>
                <a:grpFill/>
                <a:ln w="8809" cap="flat">
                  <a:noFill/>
                  <a:prstDash val="solid"/>
                  <a:miter/>
                </a:ln>
              </p:spPr>
              <p:txBody>
                <a:bodyPr rtlCol="0" anchor="ctr"/>
                <a:lstStyle/>
                <a:p>
                  <a:endParaRPr lang="en-US" sz="2400"/>
                </a:p>
              </p:txBody>
            </p:sp>
          </p:grpSp>
          <p:grpSp>
            <p:nvGrpSpPr>
              <p:cNvPr id="4873" name="Graphic 4229">
                <a:extLst>
                  <a:ext uri="{FF2B5EF4-FFF2-40B4-BE49-F238E27FC236}">
                    <a16:creationId xmlns:a16="http://schemas.microsoft.com/office/drawing/2014/main" id="{78B44860-C74F-4724-A5FC-669C318DC020}"/>
                  </a:ext>
                </a:extLst>
              </p:cNvPr>
              <p:cNvGrpSpPr/>
              <p:nvPr/>
            </p:nvGrpSpPr>
            <p:grpSpPr>
              <a:xfrm>
                <a:off x="3947688" y="4018757"/>
                <a:ext cx="258022" cy="375802"/>
                <a:chOff x="3947688" y="4018757"/>
                <a:chExt cx="258022" cy="375802"/>
              </a:xfrm>
              <a:grpFill/>
            </p:grpSpPr>
            <p:sp>
              <p:nvSpPr>
                <p:cNvPr id="4874" name="Freeform: Shape 4873">
                  <a:extLst>
                    <a:ext uri="{FF2B5EF4-FFF2-40B4-BE49-F238E27FC236}">
                      <a16:creationId xmlns:a16="http://schemas.microsoft.com/office/drawing/2014/main" id="{55706719-5DB6-4412-8FCD-BBF978A3AF12}"/>
                    </a:ext>
                  </a:extLst>
                </p:cNvPr>
                <p:cNvSpPr/>
                <p:nvPr/>
              </p:nvSpPr>
              <p:spPr>
                <a:xfrm>
                  <a:off x="3951300" y="4028007"/>
                  <a:ext cx="241990" cy="352546"/>
                </a:xfrm>
                <a:custGeom>
                  <a:avLst/>
                  <a:gdLst>
                    <a:gd name="connsiteX0" fmla="*/ 0 w 241990"/>
                    <a:gd name="connsiteY0" fmla="*/ 162267 h 352546"/>
                    <a:gd name="connsiteX1" fmla="*/ 29423 w 241990"/>
                    <a:gd name="connsiteY1" fmla="*/ 3524 h 352546"/>
                    <a:gd name="connsiteX2" fmla="*/ 30040 w 241990"/>
                    <a:gd name="connsiteY2" fmla="*/ 0 h 352546"/>
                    <a:gd name="connsiteX3" fmla="*/ 31889 w 241990"/>
                    <a:gd name="connsiteY3" fmla="*/ 3083 h 352546"/>
                    <a:gd name="connsiteX4" fmla="*/ 240316 w 241990"/>
                    <a:gd name="connsiteY4" fmla="*/ 349815 h 352546"/>
                    <a:gd name="connsiteX5" fmla="*/ 241990 w 241990"/>
                    <a:gd name="connsiteY5" fmla="*/ 352546 h 352546"/>
                    <a:gd name="connsiteX6" fmla="*/ 239435 w 241990"/>
                    <a:gd name="connsiteY6" fmla="*/ 350608 h 352546"/>
                    <a:gd name="connsiteX7" fmla="*/ 1410 w 241990"/>
                    <a:gd name="connsiteY7" fmla="*/ 163500 h 352546"/>
                    <a:gd name="connsiteX8" fmla="*/ 0 w 241990"/>
                    <a:gd name="connsiteY8" fmla="*/ 162267 h 352546"/>
                    <a:gd name="connsiteX9" fmla="*/ 2995 w 241990"/>
                    <a:gd name="connsiteY9" fmla="*/ 164645 h 352546"/>
                    <a:gd name="connsiteX10" fmla="*/ 240228 w 241990"/>
                    <a:gd name="connsiteY10" fmla="*/ 349639 h 352546"/>
                    <a:gd name="connsiteX11" fmla="*/ 239347 w 241990"/>
                    <a:gd name="connsiteY11" fmla="*/ 350432 h 352546"/>
                    <a:gd name="connsiteX12" fmla="*/ 29511 w 241990"/>
                    <a:gd name="connsiteY12" fmla="*/ 4581 h 352546"/>
                    <a:gd name="connsiteX13" fmla="*/ 32066 w 241990"/>
                    <a:gd name="connsiteY13" fmla="*/ 4140 h 352546"/>
                    <a:gd name="connsiteX14" fmla="*/ 3171 w 241990"/>
                    <a:gd name="connsiteY14" fmla="*/ 163852 h 352546"/>
                    <a:gd name="connsiteX15" fmla="*/ 2995 w 241990"/>
                    <a:gd name="connsiteY15" fmla="*/ 164645 h 35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990" h="352546">
                      <a:moveTo>
                        <a:pt x="0" y="162267"/>
                      </a:moveTo>
                      <a:lnTo>
                        <a:pt x="29423" y="3524"/>
                      </a:lnTo>
                      <a:lnTo>
                        <a:pt x="30040" y="0"/>
                      </a:lnTo>
                      <a:lnTo>
                        <a:pt x="31889" y="3083"/>
                      </a:lnTo>
                      <a:lnTo>
                        <a:pt x="240316" y="349815"/>
                      </a:lnTo>
                      <a:lnTo>
                        <a:pt x="241990" y="352546"/>
                      </a:lnTo>
                      <a:lnTo>
                        <a:pt x="239435" y="350608"/>
                      </a:lnTo>
                      <a:lnTo>
                        <a:pt x="1410" y="163500"/>
                      </a:lnTo>
                      <a:lnTo>
                        <a:pt x="0" y="162267"/>
                      </a:lnTo>
                      <a:close/>
                      <a:moveTo>
                        <a:pt x="2995" y="164645"/>
                      </a:moveTo>
                      <a:lnTo>
                        <a:pt x="240228" y="349639"/>
                      </a:lnTo>
                      <a:lnTo>
                        <a:pt x="239347" y="350432"/>
                      </a:lnTo>
                      <a:lnTo>
                        <a:pt x="29511" y="4581"/>
                      </a:lnTo>
                      <a:lnTo>
                        <a:pt x="32066" y="4140"/>
                      </a:lnTo>
                      <a:lnTo>
                        <a:pt x="3171" y="163852"/>
                      </a:lnTo>
                      <a:lnTo>
                        <a:pt x="2995" y="164645"/>
                      </a:lnTo>
                      <a:close/>
                    </a:path>
                  </a:pathLst>
                </a:custGeom>
                <a:grpFill/>
                <a:ln w="8809" cap="flat">
                  <a:noFill/>
                  <a:prstDash val="solid"/>
                  <a:miter/>
                </a:ln>
              </p:spPr>
              <p:txBody>
                <a:bodyPr rtlCol="0" anchor="ctr"/>
                <a:lstStyle/>
                <a:p>
                  <a:endParaRPr lang="en-US" sz="2400"/>
                </a:p>
              </p:txBody>
            </p:sp>
            <p:sp>
              <p:nvSpPr>
                <p:cNvPr id="4875" name="Freeform: Shape 4874">
                  <a:extLst>
                    <a:ext uri="{FF2B5EF4-FFF2-40B4-BE49-F238E27FC236}">
                      <a16:creationId xmlns:a16="http://schemas.microsoft.com/office/drawing/2014/main" id="{A4B9C15B-7337-46D0-BDD7-816A66F39DBA}"/>
                    </a:ext>
                  </a:extLst>
                </p:cNvPr>
                <p:cNvSpPr/>
                <p:nvPr/>
              </p:nvSpPr>
              <p:spPr>
                <a:xfrm>
                  <a:off x="3947688" y="4018757"/>
                  <a:ext cx="258022" cy="375802"/>
                </a:xfrm>
                <a:custGeom>
                  <a:avLst/>
                  <a:gdLst>
                    <a:gd name="connsiteX0" fmla="*/ 258023 w 258022"/>
                    <a:gd name="connsiteY0" fmla="*/ 375803 h 375802"/>
                    <a:gd name="connsiteX1" fmla="*/ 243135 w 258022"/>
                    <a:gd name="connsiteY1" fmla="*/ 364086 h 375802"/>
                    <a:gd name="connsiteX2" fmla="*/ 242254 w 258022"/>
                    <a:gd name="connsiteY2" fmla="*/ 364879 h 375802"/>
                    <a:gd name="connsiteX3" fmla="*/ 240492 w 258022"/>
                    <a:gd name="connsiteY3" fmla="*/ 362060 h 375802"/>
                    <a:gd name="connsiteX4" fmla="*/ 0 w 258022"/>
                    <a:gd name="connsiteY4" fmla="*/ 172926 h 375802"/>
                    <a:gd name="connsiteX5" fmla="*/ 29423 w 258022"/>
                    <a:gd name="connsiteY5" fmla="*/ 14007 h 375802"/>
                    <a:gd name="connsiteX6" fmla="*/ 27837 w 258022"/>
                    <a:gd name="connsiteY6" fmla="*/ 11364 h 375802"/>
                    <a:gd name="connsiteX7" fmla="*/ 30040 w 258022"/>
                    <a:gd name="connsiteY7" fmla="*/ 11012 h 375802"/>
                    <a:gd name="connsiteX8" fmla="*/ 32066 w 258022"/>
                    <a:gd name="connsiteY8" fmla="*/ 0 h 375802"/>
                    <a:gd name="connsiteX9" fmla="*/ 37880 w 258022"/>
                    <a:gd name="connsiteY9" fmla="*/ 9602 h 375802"/>
                    <a:gd name="connsiteX10" fmla="*/ 39994 w 258022"/>
                    <a:gd name="connsiteY10" fmla="*/ 9250 h 375802"/>
                    <a:gd name="connsiteX11" fmla="*/ 39465 w 258022"/>
                    <a:gd name="connsiteY11" fmla="*/ 12245 h 375802"/>
                    <a:gd name="connsiteX12" fmla="*/ 246659 w 258022"/>
                    <a:gd name="connsiteY12" fmla="*/ 356775 h 375802"/>
                    <a:gd name="connsiteX13" fmla="*/ 249302 w 258022"/>
                    <a:gd name="connsiteY13" fmla="*/ 358801 h 375802"/>
                    <a:gd name="connsiteX14" fmla="*/ 248421 w 258022"/>
                    <a:gd name="connsiteY14" fmla="*/ 359593 h 375802"/>
                    <a:gd name="connsiteX15" fmla="*/ 258023 w 258022"/>
                    <a:gd name="connsiteY15" fmla="*/ 375803 h 375802"/>
                    <a:gd name="connsiteX16" fmla="*/ 10307 w 258022"/>
                    <a:gd name="connsiteY16" fmla="*/ 172485 h 375802"/>
                    <a:gd name="connsiteX17" fmla="*/ 228952 w 258022"/>
                    <a:gd name="connsiteY17" fmla="*/ 342944 h 375802"/>
                    <a:gd name="connsiteX18" fmla="*/ 36823 w 258022"/>
                    <a:gd name="connsiteY18" fmla="*/ 26163 h 375802"/>
                    <a:gd name="connsiteX19" fmla="*/ 10307 w 258022"/>
                    <a:gd name="connsiteY19" fmla="*/ 172485 h 37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8022" h="375802">
                      <a:moveTo>
                        <a:pt x="258023" y="375803"/>
                      </a:moveTo>
                      <a:lnTo>
                        <a:pt x="243135" y="364086"/>
                      </a:lnTo>
                      <a:lnTo>
                        <a:pt x="242254" y="364879"/>
                      </a:lnTo>
                      <a:lnTo>
                        <a:pt x="240492" y="362060"/>
                      </a:lnTo>
                      <a:lnTo>
                        <a:pt x="0" y="172926"/>
                      </a:lnTo>
                      <a:lnTo>
                        <a:pt x="29423" y="14007"/>
                      </a:lnTo>
                      <a:lnTo>
                        <a:pt x="27837" y="11364"/>
                      </a:lnTo>
                      <a:lnTo>
                        <a:pt x="30040" y="11012"/>
                      </a:lnTo>
                      <a:lnTo>
                        <a:pt x="32066" y="0"/>
                      </a:lnTo>
                      <a:lnTo>
                        <a:pt x="37880" y="9602"/>
                      </a:lnTo>
                      <a:lnTo>
                        <a:pt x="39994" y="9250"/>
                      </a:lnTo>
                      <a:lnTo>
                        <a:pt x="39465" y="12245"/>
                      </a:lnTo>
                      <a:lnTo>
                        <a:pt x="246659" y="356775"/>
                      </a:lnTo>
                      <a:lnTo>
                        <a:pt x="249302" y="358801"/>
                      </a:lnTo>
                      <a:lnTo>
                        <a:pt x="248421" y="359593"/>
                      </a:lnTo>
                      <a:lnTo>
                        <a:pt x="258023" y="375803"/>
                      </a:lnTo>
                      <a:close/>
                      <a:moveTo>
                        <a:pt x="10307" y="172485"/>
                      </a:moveTo>
                      <a:lnTo>
                        <a:pt x="228952" y="342944"/>
                      </a:lnTo>
                      <a:lnTo>
                        <a:pt x="36823" y="26163"/>
                      </a:lnTo>
                      <a:lnTo>
                        <a:pt x="10307" y="172485"/>
                      </a:lnTo>
                      <a:close/>
                    </a:path>
                  </a:pathLst>
                </a:custGeom>
                <a:grpFill/>
                <a:ln w="8809" cap="flat">
                  <a:noFill/>
                  <a:prstDash val="solid"/>
                  <a:miter/>
                </a:ln>
              </p:spPr>
              <p:txBody>
                <a:bodyPr rtlCol="0" anchor="ctr"/>
                <a:lstStyle/>
                <a:p>
                  <a:endParaRPr lang="en-US" sz="2400"/>
                </a:p>
              </p:txBody>
            </p:sp>
          </p:grpSp>
          <p:grpSp>
            <p:nvGrpSpPr>
              <p:cNvPr id="4876" name="Graphic 4229">
                <a:extLst>
                  <a:ext uri="{FF2B5EF4-FFF2-40B4-BE49-F238E27FC236}">
                    <a16:creationId xmlns:a16="http://schemas.microsoft.com/office/drawing/2014/main" id="{78B44860-C74F-4724-A5FC-669C318DC020}"/>
                  </a:ext>
                </a:extLst>
              </p:cNvPr>
              <p:cNvGrpSpPr/>
              <p:nvPr/>
            </p:nvGrpSpPr>
            <p:grpSpPr>
              <a:xfrm>
                <a:off x="3967685" y="4239693"/>
                <a:ext cx="231154" cy="202965"/>
                <a:chOff x="3967685" y="4239693"/>
                <a:chExt cx="231154" cy="202965"/>
              </a:xfrm>
              <a:grpFill/>
            </p:grpSpPr>
            <p:sp>
              <p:nvSpPr>
                <p:cNvPr id="4877" name="Freeform: Shape 4876">
                  <a:extLst>
                    <a:ext uri="{FF2B5EF4-FFF2-40B4-BE49-F238E27FC236}">
                      <a16:creationId xmlns:a16="http://schemas.microsoft.com/office/drawing/2014/main" id="{1A9F0059-5547-484A-A5F8-FEC62FB929B1}"/>
                    </a:ext>
                  </a:extLst>
                </p:cNvPr>
                <p:cNvSpPr/>
                <p:nvPr/>
              </p:nvSpPr>
              <p:spPr>
                <a:xfrm>
                  <a:off x="3978697" y="4250176"/>
                  <a:ext cx="213800" cy="187901"/>
                </a:xfrm>
                <a:custGeom>
                  <a:avLst/>
                  <a:gdLst>
                    <a:gd name="connsiteX0" fmla="*/ 6695 w 213800"/>
                    <a:gd name="connsiteY0" fmla="*/ 4052 h 187901"/>
                    <a:gd name="connsiteX1" fmla="*/ 125620 w 213800"/>
                    <a:gd name="connsiteY1" fmla="*/ 185875 h 187901"/>
                    <a:gd name="connsiteX2" fmla="*/ 124210 w 213800"/>
                    <a:gd name="connsiteY2" fmla="*/ 185611 h 187901"/>
                    <a:gd name="connsiteX3" fmla="*/ 212039 w 213800"/>
                    <a:gd name="connsiteY3" fmla="*/ 127382 h 187901"/>
                    <a:gd name="connsiteX4" fmla="*/ 212039 w 213800"/>
                    <a:gd name="connsiteY4" fmla="*/ 128615 h 187901"/>
                    <a:gd name="connsiteX5" fmla="*/ 6695 w 213800"/>
                    <a:gd name="connsiteY5" fmla="*/ 4052 h 187901"/>
                    <a:gd name="connsiteX6" fmla="*/ 0 w 213800"/>
                    <a:gd name="connsiteY6" fmla="*/ 0 h 187901"/>
                    <a:gd name="connsiteX7" fmla="*/ 212831 w 213800"/>
                    <a:gd name="connsiteY7" fmla="*/ 127294 h 187901"/>
                    <a:gd name="connsiteX8" fmla="*/ 213801 w 213800"/>
                    <a:gd name="connsiteY8" fmla="*/ 127910 h 187901"/>
                    <a:gd name="connsiteX9" fmla="*/ 212831 w 213800"/>
                    <a:gd name="connsiteY9" fmla="*/ 128527 h 187901"/>
                    <a:gd name="connsiteX10" fmla="*/ 125268 w 213800"/>
                    <a:gd name="connsiteY10" fmla="*/ 187285 h 187901"/>
                    <a:gd name="connsiteX11" fmla="*/ 124387 w 213800"/>
                    <a:gd name="connsiteY11" fmla="*/ 187901 h 187901"/>
                    <a:gd name="connsiteX12" fmla="*/ 123770 w 213800"/>
                    <a:gd name="connsiteY12" fmla="*/ 187020 h 187901"/>
                    <a:gd name="connsiteX13" fmla="*/ 0 w 213800"/>
                    <a:gd name="connsiteY13" fmla="*/ 0 h 187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3800" h="187901">
                      <a:moveTo>
                        <a:pt x="6695" y="4052"/>
                      </a:moveTo>
                      <a:lnTo>
                        <a:pt x="125620" y="185875"/>
                      </a:lnTo>
                      <a:lnTo>
                        <a:pt x="124210" y="185611"/>
                      </a:lnTo>
                      <a:lnTo>
                        <a:pt x="212039" y="127382"/>
                      </a:lnTo>
                      <a:lnTo>
                        <a:pt x="212039" y="128615"/>
                      </a:lnTo>
                      <a:lnTo>
                        <a:pt x="6695" y="4052"/>
                      </a:lnTo>
                      <a:close/>
                      <a:moveTo>
                        <a:pt x="0" y="0"/>
                      </a:moveTo>
                      <a:lnTo>
                        <a:pt x="212831" y="127294"/>
                      </a:lnTo>
                      <a:lnTo>
                        <a:pt x="213801" y="127910"/>
                      </a:lnTo>
                      <a:lnTo>
                        <a:pt x="212831" y="128527"/>
                      </a:lnTo>
                      <a:lnTo>
                        <a:pt x="125268" y="187285"/>
                      </a:lnTo>
                      <a:lnTo>
                        <a:pt x="124387" y="187901"/>
                      </a:lnTo>
                      <a:lnTo>
                        <a:pt x="123770" y="187020"/>
                      </a:lnTo>
                      <a:lnTo>
                        <a:pt x="0" y="0"/>
                      </a:lnTo>
                      <a:close/>
                    </a:path>
                  </a:pathLst>
                </a:custGeom>
                <a:grpFill/>
                <a:ln w="8809" cap="flat">
                  <a:noFill/>
                  <a:prstDash val="solid"/>
                  <a:miter/>
                </a:ln>
              </p:spPr>
              <p:txBody>
                <a:bodyPr rtlCol="0" anchor="ctr"/>
                <a:lstStyle/>
                <a:p>
                  <a:endParaRPr lang="en-US" sz="2400"/>
                </a:p>
              </p:txBody>
            </p:sp>
            <p:sp>
              <p:nvSpPr>
                <p:cNvPr id="4878" name="Freeform: Shape 4877">
                  <a:extLst>
                    <a:ext uri="{FF2B5EF4-FFF2-40B4-BE49-F238E27FC236}">
                      <a16:creationId xmlns:a16="http://schemas.microsoft.com/office/drawing/2014/main" id="{428400F3-EC9E-495C-B9C3-ECDE8EB289B0}"/>
                    </a:ext>
                  </a:extLst>
                </p:cNvPr>
                <p:cNvSpPr/>
                <p:nvPr/>
              </p:nvSpPr>
              <p:spPr>
                <a:xfrm>
                  <a:off x="3967685" y="4239693"/>
                  <a:ext cx="231154" cy="202965"/>
                </a:xfrm>
                <a:custGeom>
                  <a:avLst/>
                  <a:gdLst>
                    <a:gd name="connsiteX0" fmla="*/ 134605 w 231154"/>
                    <a:gd name="connsiteY0" fmla="*/ 202965 h 202965"/>
                    <a:gd name="connsiteX1" fmla="*/ 131786 w 231154"/>
                    <a:gd name="connsiteY1" fmla="*/ 198737 h 202965"/>
                    <a:gd name="connsiteX2" fmla="*/ 126589 w 231154"/>
                    <a:gd name="connsiteY2" fmla="*/ 197680 h 202965"/>
                    <a:gd name="connsiteX3" fmla="*/ 129672 w 231154"/>
                    <a:gd name="connsiteY3" fmla="*/ 195653 h 202965"/>
                    <a:gd name="connsiteX4" fmla="*/ 0 w 231154"/>
                    <a:gd name="connsiteY4" fmla="*/ 0 h 202965"/>
                    <a:gd name="connsiteX5" fmla="*/ 6871 w 231154"/>
                    <a:gd name="connsiteY5" fmla="*/ 4140 h 202965"/>
                    <a:gd name="connsiteX6" fmla="*/ 6783 w 231154"/>
                    <a:gd name="connsiteY6" fmla="*/ 3964 h 202965"/>
                    <a:gd name="connsiteX7" fmla="*/ 17531 w 231154"/>
                    <a:gd name="connsiteY7" fmla="*/ 10483 h 202965"/>
                    <a:gd name="connsiteX8" fmla="*/ 223403 w 231154"/>
                    <a:gd name="connsiteY8" fmla="*/ 133548 h 202965"/>
                    <a:gd name="connsiteX9" fmla="*/ 226310 w 231154"/>
                    <a:gd name="connsiteY9" fmla="*/ 131610 h 202965"/>
                    <a:gd name="connsiteX10" fmla="*/ 226574 w 231154"/>
                    <a:gd name="connsiteY10" fmla="*/ 135486 h 202965"/>
                    <a:gd name="connsiteX11" fmla="*/ 231155 w 231154"/>
                    <a:gd name="connsiteY11" fmla="*/ 138217 h 202965"/>
                    <a:gd name="connsiteX12" fmla="*/ 226574 w 231154"/>
                    <a:gd name="connsiteY12" fmla="*/ 141300 h 202965"/>
                    <a:gd name="connsiteX13" fmla="*/ 226662 w 231154"/>
                    <a:gd name="connsiteY13" fmla="*/ 145177 h 202965"/>
                    <a:gd name="connsiteX14" fmla="*/ 223579 w 231154"/>
                    <a:gd name="connsiteY14" fmla="*/ 143326 h 202965"/>
                    <a:gd name="connsiteX15" fmla="*/ 141829 w 231154"/>
                    <a:gd name="connsiteY15" fmla="*/ 198120 h 202965"/>
                    <a:gd name="connsiteX16" fmla="*/ 143855 w 231154"/>
                    <a:gd name="connsiteY16" fmla="*/ 201203 h 202965"/>
                    <a:gd name="connsiteX17" fmla="*/ 138746 w 231154"/>
                    <a:gd name="connsiteY17" fmla="*/ 200146 h 202965"/>
                    <a:gd name="connsiteX18" fmla="*/ 134605 w 231154"/>
                    <a:gd name="connsiteY18" fmla="*/ 202965 h 202965"/>
                    <a:gd name="connsiteX19" fmla="*/ 28630 w 231154"/>
                    <a:gd name="connsiteY19" fmla="*/ 25106 h 202965"/>
                    <a:gd name="connsiteX20" fmla="*/ 136984 w 231154"/>
                    <a:gd name="connsiteY20" fmla="*/ 190720 h 202965"/>
                    <a:gd name="connsiteX21" fmla="*/ 215739 w 231154"/>
                    <a:gd name="connsiteY21" fmla="*/ 138481 h 202965"/>
                    <a:gd name="connsiteX22" fmla="*/ 28630 w 231154"/>
                    <a:gd name="connsiteY22" fmla="*/ 25106 h 20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1154" h="202965">
                      <a:moveTo>
                        <a:pt x="134605" y="202965"/>
                      </a:moveTo>
                      <a:lnTo>
                        <a:pt x="131786" y="198737"/>
                      </a:lnTo>
                      <a:lnTo>
                        <a:pt x="126589" y="197680"/>
                      </a:lnTo>
                      <a:lnTo>
                        <a:pt x="129672" y="195653"/>
                      </a:lnTo>
                      <a:lnTo>
                        <a:pt x="0" y="0"/>
                      </a:lnTo>
                      <a:lnTo>
                        <a:pt x="6871" y="4140"/>
                      </a:lnTo>
                      <a:lnTo>
                        <a:pt x="6783" y="3964"/>
                      </a:lnTo>
                      <a:lnTo>
                        <a:pt x="17531" y="10483"/>
                      </a:lnTo>
                      <a:lnTo>
                        <a:pt x="223403" y="133548"/>
                      </a:lnTo>
                      <a:lnTo>
                        <a:pt x="226310" y="131610"/>
                      </a:lnTo>
                      <a:lnTo>
                        <a:pt x="226574" y="135486"/>
                      </a:lnTo>
                      <a:lnTo>
                        <a:pt x="231155" y="138217"/>
                      </a:lnTo>
                      <a:lnTo>
                        <a:pt x="226574" y="141300"/>
                      </a:lnTo>
                      <a:lnTo>
                        <a:pt x="226662" y="145177"/>
                      </a:lnTo>
                      <a:lnTo>
                        <a:pt x="223579" y="143326"/>
                      </a:lnTo>
                      <a:lnTo>
                        <a:pt x="141829" y="198120"/>
                      </a:lnTo>
                      <a:lnTo>
                        <a:pt x="143855" y="201203"/>
                      </a:lnTo>
                      <a:lnTo>
                        <a:pt x="138746" y="200146"/>
                      </a:lnTo>
                      <a:lnTo>
                        <a:pt x="134605" y="202965"/>
                      </a:lnTo>
                      <a:close/>
                      <a:moveTo>
                        <a:pt x="28630" y="25106"/>
                      </a:moveTo>
                      <a:lnTo>
                        <a:pt x="136984" y="190720"/>
                      </a:lnTo>
                      <a:lnTo>
                        <a:pt x="215739" y="138481"/>
                      </a:lnTo>
                      <a:lnTo>
                        <a:pt x="28630" y="25106"/>
                      </a:lnTo>
                      <a:close/>
                    </a:path>
                  </a:pathLst>
                </a:custGeom>
                <a:grpFill/>
                <a:ln w="8809" cap="flat">
                  <a:noFill/>
                  <a:prstDash val="solid"/>
                  <a:miter/>
                </a:ln>
              </p:spPr>
              <p:txBody>
                <a:bodyPr rtlCol="0" anchor="ctr"/>
                <a:lstStyle/>
                <a:p>
                  <a:endParaRPr lang="en-US" sz="2400"/>
                </a:p>
              </p:txBody>
            </p:sp>
          </p:grpSp>
          <p:grpSp>
            <p:nvGrpSpPr>
              <p:cNvPr id="4879" name="Graphic 4229">
                <a:extLst>
                  <a:ext uri="{FF2B5EF4-FFF2-40B4-BE49-F238E27FC236}">
                    <a16:creationId xmlns:a16="http://schemas.microsoft.com/office/drawing/2014/main" id="{78B44860-C74F-4724-A5FC-669C318DC020}"/>
                  </a:ext>
                </a:extLst>
              </p:cNvPr>
              <p:cNvGrpSpPr/>
              <p:nvPr/>
            </p:nvGrpSpPr>
            <p:grpSpPr>
              <a:xfrm>
                <a:off x="4092600" y="4371567"/>
                <a:ext cx="165614" cy="134605"/>
                <a:chOff x="4092600" y="4371567"/>
                <a:chExt cx="165614" cy="134605"/>
              </a:xfrm>
              <a:grpFill/>
            </p:grpSpPr>
            <p:sp>
              <p:nvSpPr>
                <p:cNvPr id="4880" name="Freeform: Shape 4879">
                  <a:extLst>
                    <a:ext uri="{FF2B5EF4-FFF2-40B4-BE49-F238E27FC236}">
                      <a16:creationId xmlns:a16="http://schemas.microsoft.com/office/drawing/2014/main" id="{1CA8899A-2780-4623-8780-C9EC3E6CE231}"/>
                    </a:ext>
                  </a:extLst>
                </p:cNvPr>
                <p:cNvSpPr/>
                <p:nvPr/>
              </p:nvSpPr>
              <p:spPr>
                <a:xfrm>
                  <a:off x="4100793" y="4377381"/>
                  <a:ext cx="151783" cy="123858"/>
                </a:xfrm>
                <a:custGeom>
                  <a:avLst/>
                  <a:gdLst>
                    <a:gd name="connsiteX0" fmla="*/ 121479 w 151783"/>
                    <a:gd name="connsiteY0" fmla="*/ 123858 h 123858"/>
                    <a:gd name="connsiteX1" fmla="*/ 121127 w 151783"/>
                    <a:gd name="connsiteY1" fmla="*/ 123682 h 123858"/>
                    <a:gd name="connsiteX2" fmla="*/ 2202 w 151783"/>
                    <a:gd name="connsiteY2" fmla="*/ 60255 h 123858"/>
                    <a:gd name="connsiteX3" fmla="*/ 0 w 151783"/>
                    <a:gd name="connsiteY3" fmla="*/ 59110 h 123858"/>
                    <a:gd name="connsiteX4" fmla="*/ 2290 w 151783"/>
                    <a:gd name="connsiteY4" fmla="*/ 58229 h 123858"/>
                    <a:gd name="connsiteX5" fmla="*/ 150902 w 151783"/>
                    <a:gd name="connsiteY5" fmla="*/ 352 h 123858"/>
                    <a:gd name="connsiteX6" fmla="*/ 151783 w 151783"/>
                    <a:gd name="connsiteY6" fmla="*/ 0 h 123858"/>
                    <a:gd name="connsiteX7" fmla="*/ 151519 w 151783"/>
                    <a:gd name="connsiteY7" fmla="*/ 969 h 123858"/>
                    <a:gd name="connsiteX8" fmla="*/ 121832 w 151783"/>
                    <a:gd name="connsiteY8" fmla="*/ 122272 h 123858"/>
                    <a:gd name="connsiteX9" fmla="*/ 121479 w 151783"/>
                    <a:gd name="connsiteY9" fmla="*/ 123858 h 123858"/>
                    <a:gd name="connsiteX10" fmla="*/ 122272 w 151783"/>
                    <a:gd name="connsiteY10" fmla="*/ 120423 h 123858"/>
                    <a:gd name="connsiteX11" fmla="*/ 150638 w 151783"/>
                    <a:gd name="connsiteY11" fmla="*/ 529 h 123858"/>
                    <a:gd name="connsiteX12" fmla="*/ 151343 w 151783"/>
                    <a:gd name="connsiteY12" fmla="*/ 1145 h 123858"/>
                    <a:gd name="connsiteX13" fmla="*/ 3171 w 151783"/>
                    <a:gd name="connsiteY13" fmla="*/ 60167 h 123858"/>
                    <a:gd name="connsiteX14" fmla="*/ 3259 w 151783"/>
                    <a:gd name="connsiteY14" fmla="*/ 58053 h 123858"/>
                    <a:gd name="connsiteX15" fmla="*/ 122272 w 151783"/>
                    <a:gd name="connsiteY15" fmla="*/ 120423 h 12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783" h="123858">
                      <a:moveTo>
                        <a:pt x="121479" y="123858"/>
                      </a:moveTo>
                      <a:lnTo>
                        <a:pt x="121127" y="123682"/>
                      </a:lnTo>
                      <a:lnTo>
                        <a:pt x="2202" y="60255"/>
                      </a:lnTo>
                      <a:lnTo>
                        <a:pt x="0" y="59110"/>
                      </a:lnTo>
                      <a:lnTo>
                        <a:pt x="2290" y="58229"/>
                      </a:lnTo>
                      <a:lnTo>
                        <a:pt x="150902" y="352"/>
                      </a:lnTo>
                      <a:lnTo>
                        <a:pt x="151783" y="0"/>
                      </a:lnTo>
                      <a:lnTo>
                        <a:pt x="151519" y="969"/>
                      </a:lnTo>
                      <a:lnTo>
                        <a:pt x="121832" y="122272"/>
                      </a:lnTo>
                      <a:lnTo>
                        <a:pt x="121479" y="123858"/>
                      </a:lnTo>
                      <a:close/>
                      <a:moveTo>
                        <a:pt x="122272" y="120423"/>
                      </a:moveTo>
                      <a:lnTo>
                        <a:pt x="150638" y="529"/>
                      </a:lnTo>
                      <a:lnTo>
                        <a:pt x="151343" y="1145"/>
                      </a:lnTo>
                      <a:lnTo>
                        <a:pt x="3171" y="60167"/>
                      </a:lnTo>
                      <a:lnTo>
                        <a:pt x="3259" y="58053"/>
                      </a:lnTo>
                      <a:lnTo>
                        <a:pt x="122272" y="120423"/>
                      </a:lnTo>
                      <a:close/>
                    </a:path>
                  </a:pathLst>
                </a:custGeom>
                <a:grpFill/>
                <a:ln w="8809" cap="flat">
                  <a:noFill/>
                  <a:prstDash val="solid"/>
                  <a:miter/>
                </a:ln>
              </p:spPr>
              <p:txBody>
                <a:bodyPr rtlCol="0" anchor="ctr"/>
                <a:lstStyle/>
                <a:p>
                  <a:endParaRPr lang="en-US" sz="2400"/>
                </a:p>
              </p:txBody>
            </p:sp>
            <p:sp>
              <p:nvSpPr>
                <p:cNvPr id="4881" name="Freeform: Shape 4880">
                  <a:extLst>
                    <a:ext uri="{FF2B5EF4-FFF2-40B4-BE49-F238E27FC236}">
                      <a16:creationId xmlns:a16="http://schemas.microsoft.com/office/drawing/2014/main" id="{ED2F41F4-A6A6-406B-AFEB-FCBAA28186B5}"/>
                    </a:ext>
                  </a:extLst>
                </p:cNvPr>
                <p:cNvSpPr/>
                <p:nvPr/>
              </p:nvSpPr>
              <p:spPr>
                <a:xfrm>
                  <a:off x="4092600" y="4371567"/>
                  <a:ext cx="165614" cy="134605"/>
                </a:xfrm>
                <a:custGeom>
                  <a:avLst/>
                  <a:gdLst>
                    <a:gd name="connsiteX0" fmla="*/ 131874 w 165614"/>
                    <a:gd name="connsiteY0" fmla="*/ 134605 h 134605"/>
                    <a:gd name="connsiteX1" fmla="*/ 127646 w 165614"/>
                    <a:gd name="connsiteY1" fmla="*/ 132403 h 134605"/>
                    <a:gd name="connsiteX2" fmla="*/ 10571 w 165614"/>
                    <a:gd name="connsiteY2" fmla="*/ 69945 h 134605"/>
                    <a:gd name="connsiteX3" fmla="*/ 7576 w 165614"/>
                    <a:gd name="connsiteY3" fmla="*/ 71091 h 134605"/>
                    <a:gd name="connsiteX4" fmla="*/ 7752 w 165614"/>
                    <a:gd name="connsiteY4" fmla="*/ 68360 h 134605"/>
                    <a:gd name="connsiteX5" fmla="*/ 0 w 165614"/>
                    <a:gd name="connsiteY5" fmla="*/ 64220 h 134605"/>
                    <a:gd name="connsiteX6" fmla="*/ 8105 w 165614"/>
                    <a:gd name="connsiteY6" fmla="*/ 61048 h 134605"/>
                    <a:gd name="connsiteX7" fmla="*/ 8281 w 165614"/>
                    <a:gd name="connsiteY7" fmla="*/ 58405 h 134605"/>
                    <a:gd name="connsiteX8" fmla="*/ 11100 w 165614"/>
                    <a:gd name="connsiteY8" fmla="*/ 59903 h 134605"/>
                    <a:gd name="connsiteX9" fmla="*/ 155924 w 165614"/>
                    <a:gd name="connsiteY9" fmla="*/ 3524 h 134605"/>
                    <a:gd name="connsiteX10" fmla="*/ 156717 w 165614"/>
                    <a:gd name="connsiteY10" fmla="*/ 0 h 134605"/>
                    <a:gd name="connsiteX11" fmla="*/ 159183 w 165614"/>
                    <a:gd name="connsiteY11" fmla="*/ 2202 h 134605"/>
                    <a:gd name="connsiteX12" fmla="*/ 164645 w 165614"/>
                    <a:gd name="connsiteY12" fmla="*/ 0 h 134605"/>
                    <a:gd name="connsiteX13" fmla="*/ 163235 w 165614"/>
                    <a:gd name="connsiteY13" fmla="*/ 5814 h 134605"/>
                    <a:gd name="connsiteX14" fmla="*/ 165614 w 165614"/>
                    <a:gd name="connsiteY14" fmla="*/ 7928 h 134605"/>
                    <a:gd name="connsiteX15" fmla="*/ 162355 w 165614"/>
                    <a:gd name="connsiteY15" fmla="*/ 9250 h 134605"/>
                    <a:gd name="connsiteX16" fmla="*/ 132491 w 165614"/>
                    <a:gd name="connsiteY16" fmla="*/ 131082 h 134605"/>
                    <a:gd name="connsiteX17" fmla="*/ 132491 w 165614"/>
                    <a:gd name="connsiteY17" fmla="*/ 131082 h 134605"/>
                    <a:gd name="connsiteX18" fmla="*/ 131874 w 165614"/>
                    <a:gd name="connsiteY18" fmla="*/ 134605 h 134605"/>
                    <a:gd name="connsiteX19" fmla="*/ 21671 w 165614"/>
                    <a:gd name="connsiteY19" fmla="*/ 65541 h 134605"/>
                    <a:gd name="connsiteX20" fmla="*/ 128175 w 165614"/>
                    <a:gd name="connsiteY20" fmla="*/ 121215 h 134605"/>
                    <a:gd name="connsiteX21" fmla="*/ 153810 w 165614"/>
                    <a:gd name="connsiteY21" fmla="*/ 12861 h 134605"/>
                    <a:gd name="connsiteX22" fmla="*/ 21671 w 165614"/>
                    <a:gd name="connsiteY22" fmla="*/ 65541 h 13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5614" h="134605">
                      <a:moveTo>
                        <a:pt x="131874" y="134605"/>
                      </a:moveTo>
                      <a:lnTo>
                        <a:pt x="127646" y="132403"/>
                      </a:lnTo>
                      <a:lnTo>
                        <a:pt x="10571" y="69945"/>
                      </a:lnTo>
                      <a:lnTo>
                        <a:pt x="7576" y="71091"/>
                      </a:lnTo>
                      <a:lnTo>
                        <a:pt x="7752" y="68360"/>
                      </a:lnTo>
                      <a:lnTo>
                        <a:pt x="0" y="64220"/>
                      </a:lnTo>
                      <a:lnTo>
                        <a:pt x="8105" y="61048"/>
                      </a:lnTo>
                      <a:lnTo>
                        <a:pt x="8281" y="58405"/>
                      </a:lnTo>
                      <a:lnTo>
                        <a:pt x="11100" y="59903"/>
                      </a:lnTo>
                      <a:lnTo>
                        <a:pt x="155924" y="3524"/>
                      </a:lnTo>
                      <a:lnTo>
                        <a:pt x="156717" y="0"/>
                      </a:lnTo>
                      <a:lnTo>
                        <a:pt x="159183" y="2202"/>
                      </a:lnTo>
                      <a:lnTo>
                        <a:pt x="164645" y="0"/>
                      </a:lnTo>
                      <a:lnTo>
                        <a:pt x="163235" y="5814"/>
                      </a:lnTo>
                      <a:lnTo>
                        <a:pt x="165614" y="7928"/>
                      </a:lnTo>
                      <a:lnTo>
                        <a:pt x="162355" y="9250"/>
                      </a:lnTo>
                      <a:lnTo>
                        <a:pt x="132491" y="131082"/>
                      </a:lnTo>
                      <a:lnTo>
                        <a:pt x="132491" y="131082"/>
                      </a:lnTo>
                      <a:lnTo>
                        <a:pt x="131874" y="134605"/>
                      </a:lnTo>
                      <a:close/>
                      <a:moveTo>
                        <a:pt x="21671" y="65541"/>
                      </a:moveTo>
                      <a:lnTo>
                        <a:pt x="128175" y="121215"/>
                      </a:lnTo>
                      <a:lnTo>
                        <a:pt x="153810" y="12861"/>
                      </a:lnTo>
                      <a:lnTo>
                        <a:pt x="21671" y="65541"/>
                      </a:lnTo>
                      <a:close/>
                    </a:path>
                  </a:pathLst>
                </a:custGeom>
                <a:grpFill/>
                <a:ln w="8809" cap="flat">
                  <a:noFill/>
                  <a:prstDash val="solid"/>
                  <a:miter/>
                </a:ln>
              </p:spPr>
              <p:txBody>
                <a:bodyPr rtlCol="0" anchor="ctr"/>
                <a:lstStyle/>
                <a:p>
                  <a:endParaRPr lang="en-US" sz="2400"/>
                </a:p>
              </p:txBody>
            </p:sp>
          </p:grpSp>
          <p:grpSp>
            <p:nvGrpSpPr>
              <p:cNvPr id="4882" name="Graphic 4229">
                <a:extLst>
                  <a:ext uri="{FF2B5EF4-FFF2-40B4-BE49-F238E27FC236}">
                    <a16:creationId xmlns:a16="http://schemas.microsoft.com/office/drawing/2014/main" id="{78B44860-C74F-4724-A5FC-669C318DC020}"/>
                  </a:ext>
                </a:extLst>
              </p:cNvPr>
              <p:cNvGrpSpPr/>
              <p:nvPr/>
            </p:nvGrpSpPr>
            <p:grpSpPr>
              <a:xfrm>
                <a:off x="4245353" y="4370422"/>
                <a:ext cx="158566" cy="135750"/>
                <a:chOff x="4245353" y="4370422"/>
                <a:chExt cx="158566" cy="135750"/>
              </a:xfrm>
              <a:grpFill/>
            </p:grpSpPr>
            <p:sp>
              <p:nvSpPr>
                <p:cNvPr id="4883" name="Freeform: Shape 4882">
                  <a:extLst>
                    <a:ext uri="{FF2B5EF4-FFF2-40B4-BE49-F238E27FC236}">
                      <a16:creationId xmlns:a16="http://schemas.microsoft.com/office/drawing/2014/main" id="{7BF88761-1430-411E-A332-32442DFC9F00}"/>
                    </a:ext>
                  </a:extLst>
                </p:cNvPr>
                <p:cNvSpPr/>
                <p:nvPr/>
              </p:nvSpPr>
              <p:spPr>
                <a:xfrm>
                  <a:off x="4251079" y="4376853"/>
                  <a:ext cx="144471" cy="124122"/>
                </a:xfrm>
                <a:custGeom>
                  <a:avLst/>
                  <a:gdLst>
                    <a:gd name="connsiteX0" fmla="*/ 144472 w 144471"/>
                    <a:gd name="connsiteY0" fmla="*/ 85626 h 124122"/>
                    <a:gd name="connsiteX1" fmla="*/ 142974 w 144471"/>
                    <a:gd name="connsiteY1" fmla="*/ 86066 h 124122"/>
                    <a:gd name="connsiteX2" fmla="*/ 18059 w 144471"/>
                    <a:gd name="connsiteY2" fmla="*/ 123770 h 124122"/>
                    <a:gd name="connsiteX3" fmla="*/ 16738 w 144471"/>
                    <a:gd name="connsiteY3" fmla="*/ 124122 h 124122"/>
                    <a:gd name="connsiteX4" fmla="*/ 16561 w 144471"/>
                    <a:gd name="connsiteY4" fmla="*/ 122801 h 124122"/>
                    <a:gd name="connsiteX5" fmla="*/ 176 w 144471"/>
                    <a:gd name="connsiteY5" fmla="*/ 1321 h 124122"/>
                    <a:gd name="connsiteX6" fmla="*/ 0 w 144471"/>
                    <a:gd name="connsiteY6" fmla="*/ 0 h 124122"/>
                    <a:gd name="connsiteX7" fmla="*/ 1145 w 144471"/>
                    <a:gd name="connsiteY7" fmla="*/ 705 h 124122"/>
                    <a:gd name="connsiteX8" fmla="*/ 142445 w 144471"/>
                    <a:gd name="connsiteY8" fmla="*/ 84481 h 124122"/>
                    <a:gd name="connsiteX9" fmla="*/ 144472 w 144471"/>
                    <a:gd name="connsiteY9" fmla="*/ 85626 h 124122"/>
                    <a:gd name="connsiteX10" fmla="*/ 140507 w 144471"/>
                    <a:gd name="connsiteY10" fmla="*/ 83335 h 124122"/>
                    <a:gd name="connsiteX11" fmla="*/ 529 w 144471"/>
                    <a:gd name="connsiteY11" fmla="*/ 1850 h 124122"/>
                    <a:gd name="connsiteX12" fmla="*/ 1497 w 144471"/>
                    <a:gd name="connsiteY12" fmla="*/ 1145 h 124122"/>
                    <a:gd name="connsiteX13" fmla="*/ 18852 w 144471"/>
                    <a:gd name="connsiteY13" fmla="*/ 122537 h 124122"/>
                    <a:gd name="connsiteX14" fmla="*/ 17354 w 144471"/>
                    <a:gd name="connsiteY14" fmla="*/ 121568 h 124122"/>
                    <a:gd name="connsiteX15" fmla="*/ 140507 w 144471"/>
                    <a:gd name="connsiteY15" fmla="*/ 83335 h 124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4471" h="124122">
                      <a:moveTo>
                        <a:pt x="144472" y="85626"/>
                      </a:moveTo>
                      <a:lnTo>
                        <a:pt x="142974" y="86066"/>
                      </a:lnTo>
                      <a:lnTo>
                        <a:pt x="18059" y="123770"/>
                      </a:lnTo>
                      <a:lnTo>
                        <a:pt x="16738" y="124122"/>
                      </a:lnTo>
                      <a:lnTo>
                        <a:pt x="16561" y="122801"/>
                      </a:lnTo>
                      <a:lnTo>
                        <a:pt x="176" y="1321"/>
                      </a:lnTo>
                      <a:lnTo>
                        <a:pt x="0" y="0"/>
                      </a:lnTo>
                      <a:lnTo>
                        <a:pt x="1145" y="705"/>
                      </a:lnTo>
                      <a:lnTo>
                        <a:pt x="142445" y="84481"/>
                      </a:lnTo>
                      <a:lnTo>
                        <a:pt x="144472" y="85626"/>
                      </a:lnTo>
                      <a:close/>
                      <a:moveTo>
                        <a:pt x="140507" y="83335"/>
                      </a:moveTo>
                      <a:lnTo>
                        <a:pt x="529" y="1850"/>
                      </a:lnTo>
                      <a:lnTo>
                        <a:pt x="1497" y="1145"/>
                      </a:lnTo>
                      <a:lnTo>
                        <a:pt x="18852" y="122537"/>
                      </a:lnTo>
                      <a:lnTo>
                        <a:pt x="17354" y="121568"/>
                      </a:lnTo>
                      <a:lnTo>
                        <a:pt x="140507" y="83335"/>
                      </a:lnTo>
                      <a:close/>
                    </a:path>
                  </a:pathLst>
                </a:custGeom>
                <a:grpFill/>
                <a:ln w="8809" cap="flat">
                  <a:noFill/>
                  <a:prstDash val="solid"/>
                  <a:miter/>
                </a:ln>
              </p:spPr>
              <p:txBody>
                <a:bodyPr rtlCol="0" anchor="ctr"/>
                <a:lstStyle/>
                <a:p>
                  <a:endParaRPr lang="en-US" sz="2400"/>
                </a:p>
              </p:txBody>
            </p:sp>
            <p:sp>
              <p:nvSpPr>
                <p:cNvPr id="4884" name="Freeform: Shape 4883">
                  <a:extLst>
                    <a:ext uri="{FF2B5EF4-FFF2-40B4-BE49-F238E27FC236}">
                      <a16:creationId xmlns:a16="http://schemas.microsoft.com/office/drawing/2014/main" id="{EB4F07AD-AA80-44B2-BF43-F95A88FBB618}"/>
                    </a:ext>
                  </a:extLst>
                </p:cNvPr>
                <p:cNvSpPr/>
                <p:nvPr/>
              </p:nvSpPr>
              <p:spPr>
                <a:xfrm>
                  <a:off x="4245353" y="4370422"/>
                  <a:ext cx="158566" cy="135750"/>
                </a:xfrm>
                <a:custGeom>
                  <a:avLst/>
                  <a:gdLst>
                    <a:gd name="connsiteX0" fmla="*/ 28982 w 158566"/>
                    <a:gd name="connsiteY0" fmla="*/ 135751 h 135750"/>
                    <a:gd name="connsiteX1" fmla="*/ 25194 w 158566"/>
                    <a:gd name="connsiteY1" fmla="*/ 133372 h 135750"/>
                    <a:gd name="connsiteX2" fmla="*/ 19733 w 158566"/>
                    <a:gd name="connsiteY2" fmla="*/ 135046 h 135750"/>
                    <a:gd name="connsiteX3" fmla="*/ 18940 w 158566"/>
                    <a:gd name="connsiteY3" fmla="*/ 129408 h 135750"/>
                    <a:gd name="connsiteX4" fmla="*/ 15240 w 158566"/>
                    <a:gd name="connsiteY4" fmla="*/ 127030 h 135750"/>
                    <a:gd name="connsiteX5" fmla="*/ 18499 w 158566"/>
                    <a:gd name="connsiteY5" fmla="*/ 125972 h 135750"/>
                    <a:gd name="connsiteX6" fmla="*/ 2907 w 158566"/>
                    <a:gd name="connsiteY6" fmla="*/ 10219 h 135750"/>
                    <a:gd name="connsiteX7" fmla="*/ 0 w 158566"/>
                    <a:gd name="connsiteY7" fmla="*/ 8545 h 135750"/>
                    <a:gd name="connsiteX8" fmla="*/ 2467 w 158566"/>
                    <a:gd name="connsiteY8" fmla="*/ 6871 h 135750"/>
                    <a:gd name="connsiteX9" fmla="*/ 1497 w 158566"/>
                    <a:gd name="connsiteY9" fmla="*/ 0 h 135750"/>
                    <a:gd name="connsiteX10" fmla="*/ 7400 w 158566"/>
                    <a:gd name="connsiteY10" fmla="*/ 3524 h 135750"/>
                    <a:gd name="connsiteX11" fmla="*/ 9866 w 158566"/>
                    <a:gd name="connsiteY11" fmla="*/ 1850 h 135750"/>
                    <a:gd name="connsiteX12" fmla="*/ 10395 w 158566"/>
                    <a:gd name="connsiteY12" fmla="*/ 5286 h 135750"/>
                    <a:gd name="connsiteX13" fmla="*/ 154690 w 158566"/>
                    <a:gd name="connsiteY13" fmla="*/ 90735 h 135750"/>
                    <a:gd name="connsiteX14" fmla="*/ 154602 w 158566"/>
                    <a:gd name="connsiteY14" fmla="*/ 90735 h 135750"/>
                    <a:gd name="connsiteX15" fmla="*/ 158566 w 158566"/>
                    <a:gd name="connsiteY15" fmla="*/ 93114 h 135750"/>
                    <a:gd name="connsiteX16" fmla="*/ 28454 w 158566"/>
                    <a:gd name="connsiteY16" fmla="*/ 132403 h 135750"/>
                    <a:gd name="connsiteX17" fmla="*/ 28982 w 158566"/>
                    <a:gd name="connsiteY17" fmla="*/ 135751 h 135750"/>
                    <a:gd name="connsiteX18" fmla="*/ 11716 w 158566"/>
                    <a:gd name="connsiteY18" fmla="*/ 15416 h 135750"/>
                    <a:gd name="connsiteX19" fmla="*/ 27132 w 158566"/>
                    <a:gd name="connsiteY19" fmla="*/ 123242 h 135750"/>
                    <a:gd name="connsiteX20" fmla="*/ 137865 w 158566"/>
                    <a:gd name="connsiteY20" fmla="*/ 88797 h 135750"/>
                    <a:gd name="connsiteX21" fmla="*/ 11716 w 158566"/>
                    <a:gd name="connsiteY21" fmla="*/ 15416 h 13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8566" h="135750">
                      <a:moveTo>
                        <a:pt x="28982" y="135751"/>
                      </a:moveTo>
                      <a:lnTo>
                        <a:pt x="25194" y="133372"/>
                      </a:lnTo>
                      <a:lnTo>
                        <a:pt x="19733" y="135046"/>
                      </a:lnTo>
                      <a:lnTo>
                        <a:pt x="18940" y="129408"/>
                      </a:lnTo>
                      <a:lnTo>
                        <a:pt x="15240" y="127030"/>
                      </a:lnTo>
                      <a:lnTo>
                        <a:pt x="18499" y="125972"/>
                      </a:lnTo>
                      <a:lnTo>
                        <a:pt x="2907" y="10219"/>
                      </a:lnTo>
                      <a:lnTo>
                        <a:pt x="0" y="8545"/>
                      </a:lnTo>
                      <a:lnTo>
                        <a:pt x="2467" y="6871"/>
                      </a:lnTo>
                      <a:lnTo>
                        <a:pt x="1497" y="0"/>
                      </a:lnTo>
                      <a:lnTo>
                        <a:pt x="7400" y="3524"/>
                      </a:lnTo>
                      <a:lnTo>
                        <a:pt x="9866" y="1850"/>
                      </a:lnTo>
                      <a:lnTo>
                        <a:pt x="10395" y="5286"/>
                      </a:lnTo>
                      <a:lnTo>
                        <a:pt x="154690" y="90735"/>
                      </a:lnTo>
                      <a:lnTo>
                        <a:pt x="154602" y="90735"/>
                      </a:lnTo>
                      <a:lnTo>
                        <a:pt x="158566" y="93114"/>
                      </a:lnTo>
                      <a:lnTo>
                        <a:pt x="28454" y="132403"/>
                      </a:lnTo>
                      <a:lnTo>
                        <a:pt x="28982" y="135751"/>
                      </a:lnTo>
                      <a:close/>
                      <a:moveTo>
                        <a:pt x="11716" y="15416"/>
                      </a:moveTo>
                      <a:lnTo>
                        <a:pt x="27132" y="123242"/>
                      </a:lnTo>
                      <a:lnTo>
                        <a:pt x="137865" y="88797"/>
                      </a:lnTo>
                      <a:lnTo>
                        <a:pt x="11716" y="15416"/>
                      </a:lnTo>
                      <a:close/>
                    </a:path>
                  </a:pathLst>
                </a:custGeom>
                <a:grpFill/>
                <a:ln w="8809" cap="flat">
                  <a:noFill/>
                  <a:prstDash val="solid"/>
                  <a:miter/>
                </a:ln>
              </p:spPr>
              <p:txBody>
                <a:bodyPr rtlCol="0" anchor="ctr"/>
                <a:lstStyle/>
                <a:p>
                  <a:endParaRPr lang="en-US" sz="2400"/>
                </a:p>
              </p:txBody>
            </p:sp>
          </p:grpSp>
          <p:grpSp>
            <p:nvGrpSpPr>
              <p:cNvPr id="4885" name="Graphic 4229">
                <a:extLst>
                  <a:ext uri="{FF2B5EF4-FFF2-40B4-BE49-F238E27FC236}">
                    <a16:creationId xmlns:a16="http://schemas.microsoft.com/office/drawing/2014/main" id="{78B44860-C74F-4724-A5FC-669C318DC020}"/>
                  </a:ext>
                </a:extLst>
              </p:cNvPr>
              <p:cNvGrpSpPr/>
              <p:nvPr/>
            </p:nvGrpSpPr>
            <p:grpSpPr>
              <a:xfrm>
                <a:off x="4655335" y="3552043"/>
                <a:ext cx="202524" cy="289648"/>
                <a:chOff x="4655335" y="3552043"/>
                <a:chExt cx="202524" cy="289648"/>
              </a:xfrm>
              <a:grpFill/>
            </p:grpSpPr>
            <p:sp>
              <p:nvSpPr>
                <p:cNvPr id="4886" name="Freeform: Shape 4885">
                  <a:extLst>
                    <a:ext uri="{FF2B5EF4-FFF2-40B4-BE49-F238E27FC236}">
                      <a16:creationId xmlns:a16="http://schemas.microsoft.com/office/drawing/2014/main" id="{E3A27870-6E10-4E24-8FCB-E590F466277E}"/>
                    </a:ext>
                  </a:extLst>
                </p:cNvPr>
                <p:cNvSpPr/>
                <p:nvPr/>
              </p:nvSpPr>
              <p:spPr>
                <a:xfrm>
                  <a:off x="4660797" y="3568164"/>
                  <a:ext cx="187989" cy="268506"/>
                </a:xfrm>
                <a:custGeom>
                  <a:avLst/>
                  <a:gdLst>
                    <a:gd name="connsiteX0" fmla="*/ 0 w 187989"/>
                    <a:gd name="connsiteY0" fmla="*/ 227719 h 268506"/>
                    <a:gd name="connsiteX1" fmla="*/ 969 w 187989"/>
                    <a:gd name="connsiteY1" fmla="*/ 226574 h 268506"/>
                    <a:gd name="connsiteX2" fmla="*/ 178035 w 187989"/>
                    <a:gd name="connsiteY2" fmla="*/ 12069 h 268506"/>
                    <a:gd name="connsiteX3" fmla="*/ 187989 w 187989"/>
                    <a:gd name="connsiteY3" fmla="*/ 0 h 268506"/>
                    <a:gd name="connsiteX4" fmla="*/ 183056 w 187989"/>
                    <a:gd name="connsiteY4" fmla="*/ 14712 h 268506"/>
                    <a:gd name="connsiteX5" fmla="*/ 97871 w 187989"/>
                    <a:gd name="connsiteY5" fmla="*/ 267713 h 268506"/>
                    <a:gd name="connsiteX6" fmla="*/ 97606 w 187989"/>
                    <a:gd name="connsiteY6" fmla="*/ 268506 h 268506"/>
                    <a:gd name="connsiteX7" fmla="*/ 96814 w 187989"/>
                    <a:gd name="connsiteY7" fmla="*/ 268154 h 268506"/>
                    <a:gd name="connsiteX8" fmla="*/ 4933 w 187989"/>
                    <a:gd name="connsiteY8" fmla="*/ 229657 h 268506"/>
                    <a:gd name="connsiteX9" fmla="*/ 0 w 187989"/>
                    <a:gd name="connsiteY9" fmla="*/ 227719 h 268506"/>
                    <a:gd name="connsiteX10" fmla="*/ 9778 w 187989"/>
                    <a:gd name="connsiteY10" fmla="*/ 231772 h 268506"/>
                    <a:gd name="connsiteX11" fmla="*/ 97342 w 187989"/>
                    <a:gd name="connsiteY11" fmla="*/ 266832 h 268506"/>
                    <a:gd name="connsiteX12" fmla="*/ 96285 w 187989"/>
                    <a:gd name="connsiteY12" fmla="*/ 267273 h 268506"/>
                    <a:gd name="connsiteX13" fmla="*/ 177506 w 187989"/>
                    <a:gd name="connsiteY13" fmla="*/ 12950 h 268506"/>
                    <a:gd name="connsiteX14" fmla="*/ 182439 w 187989"/>
                    <a:gd name="connsiteY14" fmla="*/ 15681 h 268506"/>
                    <a:gd name="connsiteX15" fmla="*/ 9778 w 187989"/>
                    <a:gd name="connsiteY15" fmla="*/ 231772 h 26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7989" h="268506">
                      <a:moveTo>
                        <a:pt x="0" y="227719"/>
                      </a:moveTo>
                      <a:lnTo>
                        <a:pt x="969" y="226574"/>
                      </a:lnTo>
                      <a:lnTo>
                        <a:pt x="178035" y="12069"/>
                      </a:lnTo>
                      <a:lnTo>
                        <a:pt x="187989" y="0"/>
                      </a:lnTo>
                      <a:lnTo>
                        <a:pt x="183056" y="14712"/>
                      </a:lnTo>
                      <a:lnTo>
                        <a:pt x="97871" y="267713"/>
                      </a:lnTo>
                      <a:lnTo>
                        <a:pt x="97606" y="268506"/>
                      </a:lnTo>
                      <a:lnTo>
                        <a:pt x="96814" y="268154"/>
                      </a:lnTo>
                      <a:lnTo>
                        <a:pt x="4933" y="229657"/>
                      </a:lnTo>
                      <a:lnTo>
                        <a:pt x="0" y="227719"/>
                      </a:lnTo>
                      <a:close/>
                      <a:moveTo>
                        <a:pt x="9778" y="231772"/>
                      </a:moveTo>
                      <a:lnTo>
                        <a:pt x="97342" y="266832"/>
                      </a:lnTo>
                      <a:lnTo>
                        <a:pt x="96285" y="267273"/>
                      </a:lnTo>
                      <a:lnTo>
                        <a:pt x="177506" y="12950"/>
                      </a:lnTo>
                      <a:lnTo>
                        <a:pt x="182439" y="15681"/>
                      </a:lnTo>
                      <a:lnTo>
                        <a:pt x="9778" y="231772"/>
                      </a:lnTo>
                      <a:close/>
                    </a:path>
                  </a:pathLst>
                </a:custGeom>
                <a:grpFill/>
                <a:ln w="8809" cap="flat">
                  <a:noFill/>
                  <a:prstDash val="solid"/>
                  <a:miter/>
                </a:ln>
              </p:spPr>
              <p:txBody>
                <a:bodyPr rtlCol="0" anchor="ctr"/>
                <a:lstStyle/>
                <a:p>
                  <a:endParaRPr lang="en-US" sz="2400"/>
                </a:p>
              </p:txBody>
            </p:sp>
            <p:sp>
              <p:nvSpPr>
                <p:cNvPr id="4887" name="Freeform: Shape 4886">
                  <a:extLst>
                    <a:ext uri="{FF2B5EF4-FFF2-40B4-BE49-F238E27FC236}">
                      <a16:creationId xmlns:a16="http://schemas.microsoft.com/office/drawing/2014/main" id="{4BE8F6B4-48E5-4A0B-8CC0-584A89399F8A}"/>
                    </a:ext>
                  </a:extLst>
                </p:cNvPr>
                <p:cNvSpPr/>
                <p:nvPr/>
              </p:nvSpPr>
              <p:spPr>
                <a:xfrm>
                  <a:off x="4655335" y="3552043"/>
                  <a:ext cx="202524" cy="289648"/>
                </a:xfrm>
                <a:custGeom>
                  <a:avLst/>
                  <a:gdLst>
                    <a:gd name="connsiteX0" fmla="*/ 96285 w 202524"/>
                    <a:gd name="connsiteY0" fmla="*/ 289648 h 289648"/>
                    <a:gd name="connsiteX1" fmla="*/ 97430 w 202524"/>
                    <a:gd name="connsiteY1" fmla="*/ 286036 h 289648"/>
                    <a:gd name="connsiteX2" fmla="*/ 0 w 202524"/>
                    <a:gd name="connsiteY2" fmla="*/ 245249 h 289648"/>
                    <a:gd name="connsiteX3" fmla="*/ 3876 w 202524"/>
                    <a:gd name="connsiteY3" fmla="*/ 240581 h 289648"/>
                    <a:gd name="connsiteX4" fmla="*/ 180237 w 202524"/>
                    <a:gd name="connsiteY4" fmla="*/ 26956 h 289648"/>
                    <a:gd name="connsiteX5" fmla="*/ 181118 w 202524"/>
                    <a:gd name="connsiteY5" fmla="*/ 24225 h 289648"/>
                    <a:gd name="connsiteX6" fmla="*/ 182087 w 202524"/>
                    <a:gd name="connsiteY6" fmla="*/ 24754 h 289648"/>
                    <a:gd name="connsiteX7" fmla="*/ 202525 w 202524"/>
                    <a:gd name="connsiteY7" fmla="*/ 0 h 289648"/>
                    <a:gd name="connsiteX8" fmla="*/ 192306 w 202524"/>
                    <a:gd name="connsiteY8" fmla="*/ 30304 h 289648"/>
                    <a:gd name="connsiteX9" fmla="*/ 193187 w 202524"/>
                    <a:gd name="connsiteY9" fmla="*/ 30832 h 289648"/>
                    <a:gd name="connsiteX10" fmla="*/ 191425 w 202524"/>
                    <a:gd name="connsiteY10" fmla="*/ 33035 h 289648"/>
                    <a:gd name="connsiteX11" fmla="*/ 107825 w 202524"/>
                    <a:gd name="connsiteY11" fmla="*/ 281279 h 289648"/>
                    <a:gd name="connsiteX12" fmla="*/ 111525 w 202524"/>
                    <a:gd name="connsiteY12" fmla="*/ 282777 h 289648"/>
                    <a:gd name="connsiteX13" fmla="*/ 106592 w 202524"/>
                    <a:gd name="connsiteY13" fmla="*/ 285067 h 289648"/>
                    <a:gd name="connsiteX14" fmla="*/ 105182 w 202524"/>
                    <a:gd name="connsiteY14" fmla="*/ 289296 h 289648"/>
                    <a:gd name="connsiteX15" fmla="*/ 101130 w 202524"/>
                    <a:gd name="connsiteY15" fmla="*/ 287534 h 289648"/>
                    <a:gd name="connsiteX16" fmla="*/ 96285 w 202524"/>
                    <a:gd name="connsiteY16" fmla="*/ 289648 h 289648"/>
                    <a:gd name="connsiteX17" fmla="*/ 20702 w 202524"/>
                    <a:gd name="connsiteY17" fmla="*/ 246395 h 289648"/>
                    <a:gd name="connsiteX18" fmla="*/ 99897 w 202524"/>
                    <a:gd name="connsiteY18" fmla="*/ 278108 h 289648"/>
                    <a:gd name="connsiteX19" fmla="*/ 169490 w 202524"/>
                    <a:gd name="connsiteY19" fmla="*/ 60343 h 289648"/>
                    <a:gd name="connsiteX20" fmla="*/ 20702 w 202524"/>
                    <a:gd name="connsiteY20" fmla="*/ 246395 h 289648"/>
                    <a:gd name="connsiteX21" fmla="*/ 10923 w 202524"/>
                    <a:gd name="connsiteY21" fmla="*/ 242519 h 289648"/>
                    <a:gd name="connsiteX22" fmla="*/ 14095 w 202524"/>
                    <a:gd name="connsiteY22" fmla="*/ 243840 h 289648"/>
                    <a:gd name="connsiteX23" fmla="*/ 145793 w 202524"/>
                    <a:gd name="connsiteY23" fmla="*/ 79195 h 289648"/>
                    <a:gd name="connsiteX24" fmla="*/ 10923 w 202524"/>
                    <a:gd name="connsiteY24" fmla="*/ 242519 h 28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2524" h="289648">
                      <a:moveTo>
                        <a:pt x="96285" y="289648"/>
                      </a:moveTo>
                      <a:lnTo>
                        <a:pt x="97430" y="286036"/>
                      </a:lnTo>
                      <a:lnTo>
                        <a:pt x="0" y="245249"/>
                      </a:lnTo>
                      <a:lnTo>
                        <a:pt x="3876" y="240581"/>
                      </a:lnTo>
                      <a:lnTo>
                        <a:pt x="180237" y="26956"/>
                      </a:lnTo>
                      <a:lnTo>
                        <a:pt x="181118" y="24225"/>
                      </a:lnTo>
                      <a:lnTo>
                        <a:pt x="182087" y="24754"/>
                      </a:lnTo>
                      <a:lnTo>
                        <a:pt x="202525" y="0"/>
                      </a:lnTo>
                      <a:lnTo>
                        <a:pt x="192306" y="30304"/>
                      </a:lnTo>
                      <a:lnTo>
                        <a:pt x="193187" y="30832"/>
                      </a:lnTo>
                      <a:lnTo>
                        <a:pt x="191425" y="33035"/>
                      </a:lnTo>
                      <a:lnTo>
                        <a:pt x="107825" y="281279"/>
                      </a:lnTo>
                      <a:lnTo>
                        <a:pt x="111525" y="282777"/>
                      </a:lnTo>
                      <a:lnTo>
                        <a:pt x="106592" y="285067"/>
                      </a:lnTo>
                      <a:lnTo>
                        <a:pt x="105182" y="289296"/>
                      </a:lnTo>
                      <a:lnTo>
                        <a:pt x="101130" y="287534"/>
                      </a:lnTo>
                      <a:lnTo>
                        <a:pt x="96285" y="289648"/>
                      </a:lnTo>
                      <a:close/>
                      <a:moveTo>
                        <a:pt x="20702" y="246395"/>
                      </a:moveTo>
                      <a:lnTo>
                        <a:pt x="99897" y="278108"/>
                      </a:lnTo>
                      <a:lnTo>
                        <a:pt x="169490" y="60343"/>
                      </a:lnTo>
                      <a:lnTo>
                        <a:pt x="20702" y="246395"/>
                      </a:lnTo>
                      <a:close/>
                      <a:moveTo>
                        <a:pt x="10923" y="242519"/>
                      </a:moveTo>
                      <a:lnTo>
                        <a:pt x="14095" y="243840"/>
                      </a:lnTo>
                      <a:lnTo>
                        <a:pt x="145793" y="79195"/>
                      </a:lnTo>
                      <a:lnTo>
                        <a:pt x="10923" y="242519"/>
                      </a:lnTo>
                      <a:close/>
                    </a:path>
                  </a:pathLst>
                </a:custGeom>
                <a:grpFill/>
                <a:ln w="8809" cap="flat">
                  <a:noFill/>
                  <a:prstDash val="solid"/>
                  <a:miter/>
                </a:ln>
              </p:spPr>
              <p:txBody>
                <a:bodyPr rtlCol="0" anchor="ctr"/>
                <a:lstStyle/>
                <a:p>
                  <a:endParaRPr lang="en-US" sz="2400"/>
                </a:p>
              </p:txBody>
            </p:sp>
          </p:grpSp>
          <p:grpSp>
            <p:nvGrpSpPr>
              <p:cNvPr id="4888" name="Graphic 4229">
                <a:extLst>
                  <a:ext uri="{FF2B5EF4-FFF2-40B4-BE49-F238E27FC236}">
                    <a16:creationId xmlns:a16="http://schemas.microsoft.com/office/drawing/2014/main" id="{78B44860-C74F-4724-A5FC-669C318DC020}"/>
                  </a:ext>
                </a:extLst>
              </p:cNvPr>
              <p:cNvGrpSpPr/>
              <p:nvPr/>
            </p:nvGrpSpPr>
            <p:grpSpPr>
              <a:xfrm>
                <a:off x="4604506" y="3776767"/>
                <a:ext cx="160240" cy="249037"/>
                <a:chOff x="4604506" y="3776767"/>
                <a:chExt cx="160240" cy="249037"/>
              </a:xfrm>
              <a:grpFill/>
            </p:grpSpPr>
            <p:sp>
              <p:nvSpPr>
                <p:cNvPr id="4889" name="Freeform: Shape 4888">
                  <a:extLst>
                    <a:ext uri="{FF2B5EF4-FFF2-40B4-BE49-F238E27FC236}">
                      <a16:creationId xmlns:a16="http://schemas.microsoft.com/office/drawing/2014/main" id="{C69C5716-4C91-4D34-9D77-95EBB4634B25}"/>
                    </a:ext>
                  </a:extLst>
                </p:cNvPr>
                <p:cNvSpPr/>
                <p:nvPr/>
              </p:nvSpPr>
              <p:spPr>
                <a:xfrm>
                  <a:off x="4608734" y="3787602"/>
                  <a:ext cx="150902" cy="231859"/>
                </a:xfrm>
                <a:custGeom>
                  <a:avLst/>
                  <a:gdLst>
                    <a:gd name="connsiteX0" fmla="*/ 0 w 150902"/>
                    <a:gd name="connsiteY0" fmla="*/ 230714 h 231859"/>
                    <a:gd name="connsiteX1" fmla="*/ 265 w 150902"/>
                    <a:gd name="connsiteY1" fmla="*/ 229569 h 231859"/>
                    <a:gd name="connsiteX2" fmla="*/ 53825 w 150902"/>
                    <a:gd name="connsiteY2" fmla="*/ 9602 h 231859"/>
                    <a:gd name="connsiteX3" fmla="*/ 56115 w 150902"/>
                    <a:gd name="connsiteY3" fmla="*/ 0 h 231859"/>
                    <a:gd name="connsiteX4" fmla="*/ 59815 w 150902"/>
                    <a:gd name="connsiteY4" fmla="*/ 9074 h 231859"/>
                    <a:gd name="connsiteX5" fmla="*/ 150198 w 150902"/>
                    <a:gd name="connsiteY5" fmla="*/ 230186 h 231859"/>
                    <a:gd name="connsiteX6" fmla="*/ 150902 w 150902"/>
                    <a:gd name="connsiteY6" fmla="*/ 231860 h 231859"/>
                    <a:gd name="connsiteX7" fmla="*/ 149141 w 150902"/>
                    <a:gd name="connsiteY7" fmla="*/ 231860 h 231859"/>
                    <a:gd name="connsiteX8" fmla="*/ 5198 w 150902"/>
                    <a:gd name="connsiteY8" fmla="*/ 230626 h 231859"/>
                    <a:gd name="connsiteX9" fmla="*/ 0 w 150902"/>
                    <a:gd name="connsiteY9" fmla="*/ 230714 h 231859"/>
                    <a:gd name="connsiteX10" fmla="*/ 10395 w 150902"/>
                    <a:gd name="connsiteY10" fmla="*/ 230714 h 231859"/>
                    <a:gd name="connsiteX11" fmla="*/ 149141 w 150902"/>
                    <a:gd name="connsiteY11" fmla="*/ 229569 h 231859"/>
                    <a:gd name="connsiteX12" fmla="*/ 147995 w 150902"/>
                    <a:gd name="connsiteY12" fmla="*/ 231243 h 231859"/>
                    <a:gd name="connsiteX13" fmla="*/ 54001 w 150902"/>
                    <a:gd name="connsiteY13" fmla="*/ 11628 h 231859"/>
                    <a:gd name="connsiteX14" fmla="*/ 59991 w 150902"/>
                    <a:gd name="connsiteY14" fmla="*/ 11100 h 231859"/>
                    <a:gd name="connsiteX15" fmla="*/ 10395 w 150902"/>
                    <a:gd name="connsiteY15" fmla="*/ 230714 h 231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0902" h="231859">
                      <a:moveTo>
                        <a:pt x="0" y="230714"/>
                      </a:moveTo>
                      <a:lnTo>
                        <a:pt x="265" y="229569"/>
                      </a:lnTo>
                      <a:lnTo>
                        <a:pt x="53825" y="9602"/>
                      </a:lnTo>
                      <a:lnTo>
                        <a:pt x="56115" y="0"/>
                      </a:lnTo>
                      <a:lnTo>
                        <a:pt x="59815" y="9074"/>
                      </a:lnTo>
                      <a:lnTo>
                        <a:pt x="150198" y="230186"/>
                      </a:lnTo>
                      <a:lnTo>
                        <a:pt x="150902" y="231860"/>
                      </a:lnTo>
                      <a:lnTo>
                        <a:pt x="149141" y="231860"/>
                      </a:lnTo>
                      <a:lnTo>
                        <a:pt x="5198" y="230626"/>
                      </a:lnTo>
                      <a:lnTo>
                        <a:pt x="0" y="230714"/>
                      </a:lnTo>
                      <a:close/>
                      <a:moveTo>
                        <a:pt x="10395" y="230714"/>
                      </a:moveTo>
                      <a:lnTo>
                        <a:pt x="149141" y="229569"/>
                      </a:lnTo>
                      <a:lnTo>
                        <a:pt x="147995" y="231243"/>
                      </a:lnTo>
                      <a:lnTo>
                        <a:pt x="54001" y="11628"/>
                      </a:lnTo>
                      <a:lnTo>
                        <a:pt x="59991" y="11100"/>
                      </a:lnTo>
                      <a:lnTo>
                        <a:pt x="10395" y="230714"/>
                      </a:lnTo>
                      <a:close/>
                    </a:path>
                  </a:pathLst>
                </a:custGeom>
                <a:grpFill/>
                <a:ln w="8809" cap="flat">
                  <a:noFill/>
                  <a:prstDash val="solid"/>
                  <a:miter/>
                </a:ln>
              </p:spPr>
              <p:txBody>
                <a:bodyPr rtlCol="0" anchor="ctr"/>
                <a:lstStyle/>
                <a:p>
                  <a:endParaRPr lang="en-US" sz="2400"/>
                </a:p>
              </p:txBody>
            </p:sp>
            <p:sp>
              <p:nvSpPr>
                <p:cNvPr id="4890" name="Freeform: Shape 4889">
                  <a:extLst>
                    <a:ext uri="{FF2B5EF4-FFF2-40B4-BE49-F238E27FC236}">
                      <a16:creationId xmlns:a16="http://schemas.microsoft.com/office/drawing/2014/main" id="{BC427BAE-B8FE-46D7-9A0F-3819DB9E10E3}"/>
                    </a:ext>
                  </a:extLst>
                </p:cNvPr>
                <p:cNvSpPr/>
                <p:nvPr/>
              </p:nvSpPr>
              <p:spPr>
                <a:xfrm>
                  <a:off x="4604506" y="3776767"/>
                  <a:ext cx="160240" cy="249037"/>
                </a:xfrm>
                <a:custGeom>
                  <a:avLst/>
                  <a:gdLst>
                    <a:gd name="connsiteX0" fmla="*/ 151607 w 160240"/>
                    <a:gd name="connsiteY0" fmla="*/ 249037 h 249037"/>
                    <a:gd name="connsiteX1" fmla="*/ 150374 w 160240"/>
                    <a:gd name="connsiteY1" fmla="*/ 246042 h 249037"/>
                    <a:gd name="connsiteX2" fmla="*/ 0 w 160240"/>
                    <a:gd name="connsiteY2" fmla="*/ 244809 h 249037"/>
                    <a:gd name="connsiteX3" fmla="*/ 54353 w 160240"/>
                    <a:gd name="connsiteY3" fmla="*/ 21671 h 249037"/>
                    <a:gd name="connsiteX4" fmla="*/ 53384 w 160240"/>
                    <a:gd name="connsiteY4" fmla="*/ 19380 h 249037"/>
                    <a:gd name="connsiteX5" fmla="*/ 54970 w 160240"/>
                    <a:gd name="connsiteY5" fmla="*/ 19292 h 249037"/>
                    <a:gd name="connsiteX6" fmla="*/ 59639 w 160240"/>
                    <a:gd name="connsiteY6" fmla="*/ 0 h 249037"/>
                    <a:gd name="connsiteX7" fmla="*/ 67126 w 160240"/>
                    <a:gd name="connsiteY7" fmla="*/ 18323 h 249037"/>
                    <a:gd name="connsiteX8" fmla="*/ 68624 w 160240"/>
                    <a:gd name="connsiteY8" fmla="*/ 18235 h 249037"/>
                    <a:gd name="connsiteX9" fmla="*/ 68095 w 160240"/>
                    <a:gd name="connsiteY9" fmla="*/ 20702 h 249037"/>
                    <a:gd name="connsiteX10" fmla="*/ 156541 w 160240"/>
                    <a:gd name="connsiteY10" fmla="*/ 237057 h 249037"/>
                    <a:gd name="connsiteX11" fmla="*/ 159800 w 160240"/>
                    <a:gd name="connsiteY11" fmla="*/ 237057 h 249037"/>
                    <a:gd name="connsiteX12" fmla="*/ 157773 w 160240"/>
                    <a:gd name="connsiteY12" fmla="*/ 240140 h 249037"/>
                    <a:gd name="connsiteX13" fmla="*/ 160240 w 160240"/>
                    <a:gd name="connsiteY13" fmla="*/ 246307 h 249037"/>
                    <a:gd name="connsiteX14" fmla="*/ 153633 w 160240"/>
                    <a:gd name="connsiteY14" fmla="*/ 246218 h 249037"/>
                    <a:gd name="connsiteX15" fmla="*/ 151607 w 160240"/>
                    <a:gd name="connsiteY15" fmla="*/ 249037 h 249037"/>
                    <a:gd name="connsiteX16" fmla="*/ 8545 w 160240"/>
                    <a:gd name="connsiteY16" fmla="*/ 238202 h 249037"/>
                    <a:gd name="connsiteX17" fmla="*/ 11980 w 160240"/>
                    <a:gd name="connsiteY17" fmla="*/ 238202 h 249037"/>
                    <a:gd name="connsiteX18" fmla="*/ 55851 w 160240"/>
                    <a:gd name="connsiteY18" fmla="*/ 44134 h 249037"/>
                    <a:gd name="connsiteX19" fmla="*/ 8545 w 160240"/>
                    <a:gd name="connsiteY19" fmla="*/ 238202 h 249037"/>
                    <a:gd name="connsiteX20" fmla="*/ 63074 w 160240"/>
                    <a:gd name="connsiteY20" fmla="*/ 42372 h 249037"/>
                    <a:gd name="connsiteX21" fmla="*/ 18852 w 160240"/>
                    <a:gd name="connsiteY21" fmla="*/ 238114 h 249037"/>
                    <a:gd name="connsiteX22" fmla="*/ 146410 w 160240"/>
                    <a:gd name="connsiteY22" fmla="*/ 237057 h 249037"/>
                    <a:gd name="connsiteX23" fmla="*/ 63074 w 160240"/>
                    <a:gd name="connsiteY23" fmla="*/ 42372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0240" h="249037">
                      <a:moveTo>
                        <a:pt x="151607" y="249037"/>
                      </a:moveTo>
                      <a:lnTo>
                        <a:pt x="150374" y="246042"/>
                      </a:lnTo>
                      <a:lnTo>
                        <a:pt x="0" y="244809"/>
                      </a:lnTo>
                      <a:lnTo>
                        <a:pt x="54353" y="21671"/>
                      </a:lnTo>
                      <a:lnTo>
                        <a:pt x="53384" y="19380"/>
                      </a:lnTo>
                      <a:lnTo>
                        <a:pt x="54970" y="19292"/>
                      </a:lnTo>
                      <a:lnTo>
                        <a:pt x="59639" y="0"/>
                      </a:lnTo>
                      <a:lnTo>
                        <a:pt x="67126" y="18323"/>
                      </a:lnTo>
                      <a:lnTo>
                        <a:pt x="68624" y="18235"/>
                      </a:lnTo>
                      <a:lnTo>
                        <a:pt x="68095" y="20702"/>
                      </a:lnTo>
                      <a:lnTo>
                        <a:pt x="156541" y="237057"/>
                      </a:lnTo>
                      <a:lnTo>
                        <a:pt x="159800" y="237057"/>
                      </a:lnTo>
                      <a:lnTo>
                        <a:pt x="157773" y="240140"/>
                      </a:lnTo>
                      <a:lnTo>
                        <a:pt x="160240" y="246307"/>
                      </a:lnTo>
                      <a:lnTo>
                        <a:pt x="153633" y="246218"/>
                      </a:lnTo>
                      <a:lnTo>
                        <a:pt x="151607" y="249037"/>
                      </a:lnTo>
                      <a:close/>
                      <a:moveTo>
                        <a:pt x="8545" y="238202"/>
                      </a:moveTo>
                      <a:lnTo>
                        <a:pt x="11980" y="238202"/>
                      </a:lnTo>
                      <a:lnTo>
                        <a:pt x="55851" y="44134"/>
                      </a:lnTo>
                      <a:lnTo>
                        <a:pt x="8545" y="238202"/>
                      </a:lnTo>
                      <a:close/>
                      <a:moveTo>
                        <a:pt x="63074" y="42372"/>
                      </a:moveTo>
                      <a:lnTo>
                        <a:pt x="18852" y="238114"/>
                      </a:lnTo>
                      <a:lnTo>
                        <a:pt x="146410" y="237057"/>
                      </a:lnTo>
                      <a:lnTo>
                        <a:pt x="63074" y="42372"/>
                      </a:lnTo>
                      <a:close/>
                    </a:path>
                  </a:pathLst>
                </a:custGeom>
                <a:grpFill/>
                <a:ln w="8809" cap="flat">
                  <a:noFill/>
                  <a:prstDash val="solid"/>
                  <a:miter/>
                </a:ln>
              </p:spPr>
              <p:txBody>
                <a:bodyPr rtlCol="0" anchor="ctr"/>
                <a:lstStyle/>
                <a:p>
                  <a:endParaRPr lang="en-US" sz="2400"/>
                </a:p>
              </p:txBody>
            </p:sp>
          </p:grpSp>
          <p:grpSp>
            <p:nvGrpSpPr>
              <p:cNvPr id="4891" name="Graphic 4229">
                <a:extLst>
                  <a:ext uri="{FF2B5EF4-FFF2-40B4-BE49-F238E27FC236}">
                    <a16:creationId xmlns:a16="http://schemas.microsoft.com/office/drawing/2014/main" id="{78B44860-C74F-4724-A5FC-669C318DC020}"/>
                  </a:ext>
                </a:extLst>
              </p:cNvPr>
              <p:cNvGrpSpPr/>
              <p:nvPr/>
            </p:nvGrpSpPr>
            <p:grpSpPr>
              <a:xfrm>
                <a:off x="4514563" y="4002812"/>
                <a:ext cx="196534" cy="237585"/>
                <a:chOff x="4514563" y="4002812"/>
                <a:chExt cx="196534" cy="237585"/>
              </a:xfrm>
              <a:grpFill/>
            </p:grpSpPr>
            <p:sp>
              <p:nvSpPr>
                <p:cNvPr id="4892" name="Freeform: Shape 4891">
                  <a:extLst>
                    <a:ext uri="{FF2B5EF4-FFF2-40B4-BE49-F238E27FC236}">
                      <a16:creationId xmlns:a16="http://schemas.microsoft.com/office/drawing/2014/main" id="{70D148E7-4405-4722-8F4C-2CA3A8EC4A55}"/>
                    </a:ext>
                  </a:extLst>
                </p:cNvPr>
                <p:cNvSpPr/>
                <p:nvPr/>
              </p:nvSpPr>
              <p:spPr>
                <a:xfrm>
                  <a:off x="4520201" y="4010917"/>
                  <a:ext cx="186051" cy="224724"/>
                </a:xfrm>
                <a:custGeom>
                  <a:avLst/>
                  <a:gdLst>
                    <a:gd name="connsiteX0" fmla="*/ 0 w 186051"/>
                    <a:gd name="connsiteY0" fmla="*/ 224724 h 224724"/>
                    <a:gd name="connsiteX1" fmla="*/ 1410 w 186051"/>
                    <a:gd name="connsiteY1" fmla="*/ 221376 h 224724"/>
                    <a:gd name="connsiteX2" fmla="*/ 90912 w 186051"/>
                    <a:gd name="connsiteY2" fmla="*/ 6254 h 224724"/>
                    <a:gd name="connsiteX3" fmla="*/ 93554 w 186051"/>
                    <a:gd name="connsiteY3" fmla="*/ 0 h 224724"/>
                    <a:gd name="connsiteX4" fmla="*/ 96638 w 186051"/>
                    <a:gd name="connsiteY4" fmla="*/ 5990 h 224724"/>
                    <a:gd name="connsiteX5" fmla="*/ 185171 w 186051"/>
                    <a:gd name="connsiteY5" fmla="*/ 179885 h 224724"/>
                    <a:gd name="connsiteX6" fmla="*/ 186051 w 186051"/>
                    <a:gd name="connsiteY6" fmla="*/ 181647 h 224724"/>
                    <a:gd name="connsiteX7" fmla="*/ 184202 w 186051"/>
                    <a:gd name="connsiteY7" fmla="*/ 182087 h 224724"/>
                    <a:gd name="connsiteX8" fmla="*/ 6167 w 186051"/>
                    <a:gd name="connsiteY8" fmla="*/ 223315 h 224724"/>
                    <a:gd name="connsiteX9" fmla="*/ 0 w 186051"/>
                    <a:gd name="connsiteY9" fmla="*/ 224724 h 224724"/>
                    <a:gd name="connsiteX10" fmla="*/ 12069 w 186051"/>
                    <a:gd name="connsiteY10" fmla="*/ 221729 h 224724"/>
                    <a:gd name="connsiteX11" fmla="*/ 183320 w 186051"/>
                    <a:gd name="connsiteY11" fmla="*/ 179004 h 224724"/>
                    <a:gd name="connsiteX12" fmla="*/ 182352 w 186051"/>
                    <a:gd name="connsiteY12" fmla="*/ 181206 h 224724"/>
                    <a:gd name="connsiteX13" fmla="*/ 91000 w 186051"/>
                    <a:gd name="connsiteY13" fmla="*/ 8809 h 224724"/>
                    <a:gd name="connsiteX14" fmla="*/ 96638 w 186051"/>
                    <a:gd name="connsiteY14" fmla="*/ 8545 h 224724"/>
                    <a:gd name="connsiteX15" fmla="*/ 12069 w 186051"/>
                    <a:gd name="connsiteY15" fmla="*/ 221729 h 22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051" h="224724">
                      <a:moveTo>
                        <a:pt x="0" y="224724"/>
                      </a:moveTo>
                      <a:lnTo>
                        <a:pt x="1410" y="221376"/>
                      </a:lnTo>
                      <a:lnTo>
                        <a:pt x="90912" y="6254"/>
                      </a:lnTo>
                      <a:lnTo>
                        <a:pt x="93554" y="0"/>
                      </a:lnTo>
                      <a:lnTo>
                        <a:pt x="96638" y="5990"/>
                      </a:lnTo>
                      <a:lnTo>
                        <a:pt x="185171" y="179885"/>
                      </a:lnTo>
                      <a:lnTo>
                        <a:pt x="186051" y="181647"/>
                      </a:lnTo>
                      <a:lnTo>
                        <a:pt x="184202" y="182087"/>
                      </a:lnTo>
                      <a:lnTo>
                        <a:pt x="6167" y="223315"/>
                      </a:lnTo>
                      <a:lnTo>
                        <a:pt x="0" y="224724"/>
                      </a:lnTo>
                      <a:close/>
                      <a:moveTo>
                        <a:pt x="12069" y="221729"/>
                      </a:moveTo>
                      <a:lnTo>
                        <a:pt x="183320" y="179004"/>
                      </a:lnTo>
                      <a:lnTo>
                        <a:pt x="182352" y="181206"/>
                      </a:lnTo>
                      <a:lnTo>
                        <a:pt x="91000" y="8809"/>
                      </a:lnTo>
                      <a:lnTo>
                        <a:pt x="96638" y="8545"/>
                      </a:lnTo>
                      <a:lnTo>
                        <a:pt x="12069" y="221729"/>
                      </a:lnTo>
                      <a:close/>
                    </a:path>
                  </a:pathLst>
                </a:custGeom>
                <a:grpFill/>
                <a:ln w="8809" cap="flat">
                  <a:noFill/>
                  <a:prstDash val="solid"/>
                  <a:miter/>
                </a:ln>
              </p:spPr>
              <p:txBody>
                <a:bodyPr rtlCol="0" anchor="ctr"/>
                <a:lstStyle/>
                <a:p>
                  <a:endParaRPr lang="en-US" sz="2400"/>
                </a:p>
              </p:txBody>
            </p:sp>
            <p:sp>
              <p:nvSpPr>
                <p:cNvPr id="4893" name="Freeform: Shape 4892">
                  <a:extLst>
                    <a:ext uri="{FF2B5EF4-FFF2-40B4-BE49-F238E27FC236}">
                      <a16:creationId xmlns:a16="http://schemas.microsoft.com/office/drawing/2014/main" id="{19D65546-AE74-4F79-BB26-821B20A65D24}"/>
                    </a:ext>
                  </a:extLst>
                </p:cNvPr>
                <p:cNvSpPr/>
                <p:nvPr/>
              </p:nvSpPr>
              <p:spPr>
                <a:xfrm>
                  <a:off x="4514563" y="4002812"/>
                  <a:ext cx="196534" cy="237585"/>
                </a:xfrm>
                <a:custGeom>
                  <a:avLst/>
                  <a:gdLst>
                    <a:gd name="connsiteX0" fmla="*/ 0 w 196534"/>
                    <a:gd name="connsiteY0" fmla="*/ 237585 h 237585"/>
                    <a:gd name="connsiteX1" fmla="*/ 92233 w 196534"/>
                    <a:gd name="connsiteY1" fmla="*/ 15857 h 237585"/>
                    <a:gd name="connsiteX2" fmla="*/ 91176 w 196534"/>
                    <a:gd name="connsiteY2" fmla="*/ 13830 h 237585"/>
                    <a:gd name="connsiteX3" fmla="*/ 93114 w 196534"/>
                    <a:gd name="connsiteY3" fmla="*/ 13742 h 237585"/>
                    <a:gd name="connsiteX4" fmla="*/ 98840 w 196534"/>
                    <a:gd name="connsiteY4" fmla="*/ 0 h 237585"/>
                    <a:gd name="connsiteX5" fmla="*/ 105535 w 196534"/>
                    <a:gd name="connsiteY5" fmla="*/ 13126 h 237585"/>
                    <a:gd name="connsiteX6" fmla="*/ 107385 w 196534"/>
                    <a:gd name="connsiteY6" fmla="*/ 13038 h 237585"/>
                    <a:gd name="connsiteX7" fmla="*/ 106592 w 196534"/>
                    <a:gd name="connsiteY7" fmla="*/ 15152 h 237585"/>
                    <a:gd name="connsiteX8" fmla="*/ 191954 w 196534"/>
                    <a:gd name="connsiteY8" fmla="*/ 182968 h 237585"/>
                    <a:gd name="connsiteX9" fmla="*/ 194949 w 196534"/>
                    <a:gd name="connsiteY9" fmla="*/ 182175 h 237585"/>
                    <a:gd name="connsiteX10" fmla="*/ 193363 w 196534"/>
                    <a:gd name="connsiteY10" fmla="*/ 185699 h 237585"/>
                    <a:gd name="connsiteX11" fmla="*/ 196534 w 196534"/>
                    <a:gd name="connsiteY11" fmla="*/ 191953 h 237585"/>
                    <a:gd name="connsiteX12" fmla="*/ 189752 w 196534"/>
                    <a:gd name="connsiteY12" fmla="*/ 193539 h 237585"/>
                    <a:gd name="connsiteX13" fmla="*/ 188166 w 196534"/>
                    <a:gd name="connsiteY13" fmla="*/ 196975 h 237585"/>
                    <a:gd name="connsiteX14" fmla="*/ 186756 w 196534"/>
                    <a:gd name="connsiteY14" fmla="*/ 194244 h 237585"/>
                    <a:gd name="connsiteX15" fmla="*/ 12157 w 196534"/>
                    <a:gd name="connsiteY15" fmla="*/ 234678 h 237585"/>
                    <a:gd name="connsiteX16" fmla="*/ 12157 w 196534"/>
                    <a:gd name="connsiteY16" fmla="*/ 234678 h 237585"/>
                    <a:gd name="connsiteX17" fmla="*/ 0 w 196534"/>
                    <a:gd name="connsiteY17" fmla="*/ 237585 h 237585"/>
                    <a:gd name="connsiteX18" fmla="*/ 88269 w 196534"/>
                    <a:gd name="connsiteY18" fmla="*/ 42813 h 237585"/>
                    <a:gd name="connsiteX19" fmla="*/ 11188 w 196534"/>
                    <a:gd name="connsiteY19" fmla="*/ 228071 h 237585"/>
                    <a:gd name="connsiteX20" fmla="*/ 15152 w 196534"/>
                    <a:gd name="connsiteY20" fmla="*/ 227190 h 237585"/>
                    <a:gd name="connsiteX21" fmla="*/ 88269 w 196534"/>
                    <a:gd name="connsiteY21" fmla="*/ 42813 h 237585"/>
                    <a:gd name="connsiteX22" fmla="*/ 100249 w 196534"/>
                    <a:gd name="connsiteY22" fmla="*/ 31008 h 237585"/>
                    <a:gd name="connsiteX23" fmla="*/ 23257 w 196534"/>
                    <a:gd name="connsiteY23" fmla="*/ 224988 h 237585"/>
                    <a:gd name="connsiteX24" fmla="*/ 182088 w 196534"/>
                    <a:gd name="connsiteY24" fmla="*/ 185435 h 237585"/>
                    <a:gd name="connsiteX25" fmla="*/ 100249 w 196534"/>
                    <a:gd name="connsiteY25" fmla="*/ 31008 h 23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6534" h="237585">
                      <a:moveTo>
                        <a:pt x="0" y="237585"/>
                      </a:moveTo>
                      <a:lnTo>
                        <a:pt x="92233" y="15857"/>
                      </a:lnTo>
                      <a:lnTo>
                        <a:pt x="91176" y="13830"/>
                      </a:lnTo>
                      <a:lnTo>
                        <a:pt x="93114" y="13742"/>
                      </a:lnTo>
                      <a:lnTo>
                        <a:pt x="98840" y="0"/>
                      </a:lnTo>
                      <a:lnTo>
                        <a:pt x="105535" y="13126"/>
                      </a:lnTo>
                      <a:lnTo>
                        <a:pt x="107385" y="13038"/>
                      </a:lnTo>
                      <a:lnTo>
                        <a:pt x="106592" y="15152"/>
                      </a:lnTo>
                      <a:lnTo>
                        <a:pt x="191954" y="182968"/>
                      </a:lnTo>
                      <a:lnTo>
                        <a:pt x="194949" y="182175"/>
                      </a:lnTo>
                      <a:lnTo>
                        <a:pt x="193363" y="185699"/>
                      </a:lnTo>
                      <a:lnTo>
                        <a:pt x="196534" y="191953"/>
                      </a:lnTo>
                      <a:lnTo>
                        <a:pt x="189752" y="193539"/>
                      </a:lnTo>
                      <a:lnTo>
                        <a:pt x="188166" y="196975"/>
                      </a:lnTo>
                      <a:lnTo>
                        <a:pt x="186756" y="194244"/>
                      </a:lnTo>
                      <a:lnTo>
                        <a:pt x="12157" y="234678"/>
                      </a:lnTo>
                      <a:lnTo>
                        <a:pt x="12157" y="234678"/>
                      </a:lnTo>
                      <a:lnTo>
                        <a:pt x="0" y="237585"/>
                      </a:lnTo>
                      <a:close/>
                      <a:moveTo>
                        <a:pt x="88269" y="42813"/>
                      </a:moveTo>
                      <a:lnTo>
                        <a:pt x="11188" y="228071"/>
                      </a:lnTo>
                      <a:lnTo>
                        <a:pt x="15152" y="227190"/>
                      </a:lnTo>
                      <a:lnTo>
                        <a:pt x="88269" y="42813"/>
                      </a:lnTo>
                      <a:close/>
                      <a:moveTo>
                        <a:pt x="100249" y="31008"/>
                      </a:moveTo>
                      <a:lnTo>
                        <a:pt x="23257" y="224988"/>
                      </a:lnTo>
                      <a:lnTo>
                        <a:pt x="182088" y="185435"/>
                      </a:lnTo>
                      <a:lnTo>
                        <a:pt x="100249" y="31008"/>
                      </a:lnTo>
                      <a:close/>
                    </a:path>
                  </a:pathLst>
                </a:custGeom>
                <a:grpFill/>
                <a:ln w="8809" cap="flat">
                  <a:noFill/>
                  <a:prstDash val="solid"/>
                  <a:miter/>
                </a:ln>
              </p:spPr>
              <p:txBody>
                <a:bodyPr rtlCol="0" anchor="ctr"/>
                <a:lstStyle/>
                <a:p>
                  <a:endParaRPr lang="en-US" sz="2400"/>
                </a:p>
              </p:txBody>
            </p:sp>
          </p:grpSp>
          <p:grpSp>
            <p:nvGrpSpPr>
              <p:cNvPr id="4894" name="Graphic 4229">
                <a:extLst>
                  <a:ext uri="{FF2B5EF4-FFF2-40B4-BE49-F238E27FC236}">
                    <a16:creationId xmlns:a16="http://schemas.microsoft.com/office/drawing/2014/main" id="{78B44860-C74F-4724-A5FC-669C318DC020}"/>
                  </a:ext>
                </a:extLst>
              </p:cNvPr>
              <p:cNvGrpSpPr/>
              <p:nvPr/>
            </p:nvGrpSpPr>
            <p:grpSpPr>
              <a:xfrm>
                <a:off x="4428056" y="4222779"/>
                <a:ext cx="220143" cy="316339"/>
                <a:chOff x="4428056" y="4222779"/>
                <a:chExt cx="220143" cy="316339"/>
              </a:xfrm>
              <a:grpFill/>
            </p:grpSpPr>
            <p:sp>
              <p:nvSpPr>
                <p:cNvPr id="4895" name="Freeform: Shape 4894">
                  <a:extLst>
                    <a:ext uri="{FF2B5EF4-FFF2-40B4-BE49-F238E27FC236}">
                      <a16:creationId xmlns:a16="http://schemas.microsoft.com/office/drawing/2014/main" id="{DA7B7B3C-1764-43F1-8049-2862E06EFD52}"/>
                    </a:ext>
                  </a:extLst>
                </p:cNvPr>
                <p:cNvSpPr/>
                <p:nvPr/>
              </p:nvSpPr>
              <p:spPr>
                <a:xfrm>
                  <a:off x="4432549" y="4231148"/>
                  <a:ext cx="209219" cy="300923"/>
                </a:xfrm>
                <a:custGeom>
                  <a:avLst/>
                  <a:gdLst>
                    <a:gd name="connsiteX0" fmla="*/ 0 w 209219"/>
                    <a:gd name="connsiteY0" fmla="*/ 193451 h 300923"/>
                    <a:gd name="connsiteX1" fmla="*/ 92585 w 209219"/>
                    <a:gd name="connsiteY1" fmla="*/ 2555 h 300923"/>
                    <a:gd name="connsiteX2" fmla="*/ 93818 w 209219"/>
                    <a:gd name="connsiteY2" fmla="*/ 0 h 300923"/>
                    <a:gd name="connsiteX3" fmla="*/ 94787 w 209219"/>
                    <a:gd name="connsiteY3" fmla="*/ 2643 h 300923"/>
                    <a:gd name="connsiteX4" fmla="*/ 208779 w 209219"/>
                    <a:gd name="connsiteY4" fmla="*/ 299691 h 300923"/>
                    <a:gd name="connsiteX5" fmla="*/ 209219 w 209219"/>
                    <a:gd name="connsiteY5" fmla="*/ 300924 h 300923"/>
                    <a:gd name="connsiteX6" fmla="*/ 207987 w 209219"/>
                    <a:gd name="connsiteY6" fmla="*/ 300307 h 300923"/>
                    <a:gd name="connsiteX7" fmla="*/ 1321 w 209219"/>
                    <a:gd name="connsiteY7" fmla="*/ 194156 h 300923"/>
                    <a:gd name="connsiteX8" fmla="*/ 0 w 209219"/>
                    <a:gd name="connsiteY8" fmla="*/ 193451 h 300923"/>
                    <a:gd name="connsiteX9" fmla="*/ 2995 w 209219"/>
                    <a:gd name="connsiteY9" fmla="*/ 194949 h 300923"/>
                    <a:gd name="connsiteX10" fmla="*/ 208603 w 209219"/>
                    <a:gd name="connsiteY10" fmla="*/ 299426 h 300923"/>
                    <a:gd name="connsiteX11" fmla="*/ 207898 w 209219"/>
                    <a:gd name="connsiteY11" fmla="*/ 300043 h 300923"/>
                    <a:gd name="connsiteX12" fmla="*/ 92585 w 209219"/>
                    <a:gd name="connsiteY12" fmla="*/ 3436 h 300923"/>
                    <a:gd name="connsiteX13" fmla="*/ 94787 w 209219"/>
                    <a:gd name="connsiteY13" fmla="*/ 3524 h 300923"/>
                    <a:gd name="connsiteX14" fmla="*/ 2995 w 209219"/>
                    <a:gd name="connsiteY14" fmla="*/ 194949 h 300923"/>
                    <a:gd name="connsiteX15" fmla="*/ 2995 w 209219"/>
                    <a:gd name="connsiteY15" fmla="*/ 194949 h 300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9219" h="300923">
                      <a:moveTo>
                        <a:pt x="0" y="193451"/>
                      </a:moveTo>
                      <a:lnTo>
                        <a:pt x="92585" y="2555"/>
                      </a:lnTo>
                      <a:lnTo>
                        <a:pt x="93818" y="0"/>
                      </a:lnTo>
                      <a:lnTo>
                        <a:pt x="94787" y="2643"/>
                      </a:lnTo>
                      <a:lnTo>
                        <a:pt x="208779" y="299691"/>
                      </a:lnTo>
                      <a:lnTo>
                        <a:pt x="209219" y="300924"/>
                      </a:lnTo>
                      <a:lnTo>
                        <a:pt x="207987" y="300307"/>
                      </a:lnTo>
                      <a:lnTo>
                        <a:pt x="1321" y="194156"/>
                      </a:lnTo>
                      <a:lnTo>
                        <a:pt x="0" y="193451"/>
                      </a:lnTo>
                      <a:close/>
                      <a:moveTo>
                        <a:pt x="2995" y="194949"/>
                      </a:moveTo>
                      <a:lnTo>
                        <a:pt x="208603" y="299426"/>
                      </a:lnTo>
                      <a:lnTo>
                        <a:pt x="207898" y="300043"/>
                      </a:lnTo>
                      <a:lnTo>
                        <a:pt x="92585" y="3436"/>
                      </a:lnTo>
                      <a:lnTo>
                        <a:pt x="94787" y="3524"/>
                      </a:lnTo>
                      <a:lnTo>
                        <a:pt x="2995" y="194949"/>
                      </a:lnTo>
                      <a:lnTo>
                        <a:pt x="2995" y="194949"/>
                      </a:lnTo>
                      <a:close/>
                    </a:path>
                  </a:pathLst>
                </a:custGeom>
                <a:grpFill/>
                <a:ln w="8809" cap="flat">
                  <a:noFill/>
                  <a:prstDash val="solid"/>
                  <a:miter/>
                </a:ln>
              </p:spPr>
              <p:txBody>
                <a:bodyPr rtlCol="0" anchor="ctr"/>
                <a:lstStyle/>
                <a:p>
                  <a:endParaRPr lang="en-US" sz="2400"/>
                </a:p>
              </p:txBody>
            </p:sp>
            <p:sp>
              <p:nvSpPr>
                <p:cNvPr id="4896" name="Freeform: Shape 4895">
                  <a:extLst>
                    <a:ext uri="{FF2B5EF4-FFF2-40B4-BE49-F238E27FC236}">
                      <a16:creationId xmlns:a16="http://schemas.microsoft.com/office/drawing/2014/main" id="{C9ECC016-571F-406A-BB4D-A7EB0295792F}"/>
                    </a:ext>
                  </a:extLst>
                </p:cNvPr>
                <p:cNvSpPr/>
                <p:nvPr/>
              </p:nvSpPr>
              <p:spPr>
                <a:xfrm>
                  <a:off x="4428056" y="4222779"/>
                  <a:ext cx="220143" cy="316339"/>
                </a:xfrm>
                <a:custGeom>
                  <a:avLst/>
                  <a:gdLst>
                    <a:gd name="connsiteX0" fmla="*/ 220143 w 220143"/>
                    <a:gd name="connsiteY0" fmla="*/ 316340 h 316339"/>
                    <a:gd name="connsiteX1" fmla="*/ 212831 w 220143"/>
                    <a:gd name="connsiteY1" fmla="*/ 312552 h 316339"/>
                    <a:gd name="connsiteX2" fmla="*/ 211070 w 220143"/>
                    <a:gd name="connsiteY2" fmla="*/ 314138 h 316339"/>
                    <a:gd name="connsiteX3" fmla="*/ 209836 w 220143"/>
                    <a:gd name="connsiteY3" fmla="*/ 310966 h 316339"/>
                    <a:gd name="connsiteX4" fmla="*/ 0 w 220143"/>
                    <a:gd name="connsiteY4" fmla="*/ 203317 h 316339"/>
                    <a:gd name="connsiteX5" fmla="*/ 93202 w 220143"/>
                    <a:gd name="connsiteY5" fmla="*/ 11276 h 316339"/>
                    <a:gd name="connsiteX6" fmla="*/ 92056 w 220143"/>
                    <a:gd name="connsiteY6" fmla="*/ 8369 h 316339"/>
                    <a:gd name="connsiteX7" fmla="*/ 94612 w 220143"/>
                    <a:gd name="connsiteY7" fmla="*/ 8457 h 316339"/>
                    <a:gd name="connsiteX8" fmla="*/ 98752 w 220143"/>
                    <a:gd name="connsiteY8" fmla="*/ 0 h 316339"/>
                    <a:gd name="connsiteX9" fmla="*/ 102099 w 220143"/>
                    <a:gd name="connsiteY9" fmla="*/ 8809 h 316339"/>
                    <a:gd name="connsiteX10" fmla="*/ 104566 w 220143"/>
                    <a:gd name="connsiteY10" fmla="*/ 8897 h 316339"/>
                    <a:gd name="connsiteX11" fmla="*/ 103244 w 220143"/>
                    <a:gd name="connsiteY11" fmla="*/ 11716 h 316339"/>
                    <a:gd name="connsiteX12" fmla="*/ 216003 w 220143"/>
                    <a:gd name="connsiteY12" fmla="*/ 305593 h 316339"/>
                    <a:gd name="connsiteX13" fmla="*/ 219086 w 220143"/>
                    <a:gd name="connsiteY13" fmla="*/ 307179 h 316339"/>
                    <a:gd name="connsiteX14" fmla="*/ 217236 w 220143"/>
                    <a:gd name="connsiteY14" fmla="*/ 308852 h 316339"/>
                    <a:gd name="connsiteX15" fmla="*/ 220143 w 220143"/>
                    <a:gd name="connsiteY15" fmla="*/ 316340 h 316339"/>
                    <a:gd name="connsiteX16" fmla="*/ 11980 w 220143"/>
                    <a:gd name="connsiteY16" fmla="*/ 201820 h 316339"/>
                    <a:gd name="connsiteX17" fmla="*/ 205608 w 220143"/>
                    <a:gd name="connsiteY17" fmla="*/ 300219 h 316339"/>
                    <a:gd name="connsiteX18" fmla="*/ 97783 w 220143"/>
                    <a:gd name="connsiteY18" fmla="*/ 22992 h 316339"/>
                    <a:gd name="connsiteX19" fmla="*/ 11980 w 220143"/>
                    <a:gd name="connsiteY19" fmla="*/ 201820 h 316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0143" h="316339">
                      <a:moveTo>
                        <a:pt x="220143" y="316340"/>
                      </a:moveTo>
                      <a:lnTo>
                        <a:pt x="212831" y="312552"/>
                      </a:lnTo>
                      <a:lnTo>
                        <a:pt x="211070" y="314138"/>
                      </a:lnTo>
                      <a:lnTo>
                        <a:pt x="209836" y="310966"/>
                      </a:lnTo>
                      <a:lnTo>
                        <a:pt x="0" y="203317"/>
                      </a:lnTo>
                      <a:lnTo>
                        <a:pt x="93202" y="11276"/>
                      </a:lnTo>
                      <a:lnTo>
                        <a:pt x="92056" y="8369"/>
                      </a:lnTo>
                      <a:lnTo>
                        <a:pt x="94612" y="8457"/>
                      </a:lnTo>
                      <a:lnTo>
                        <a:pt x="98752" y="0"/>
                      </a:lnTo>
                      <a:lnTo>
                        <a:pt x="102099" y="8809"/>
                      </a:lnTo>
                      <a:lnTo>
                        <a:pt x="104566" y="8897"/>
                      </a:lnTo>
                      <a:lnTo>
                        <a:pt x="103244" y="11716"/>
                      </a:lnTo>
                      <a:lnTo>
                        <a:pt x="216003" y="305593"/>
                      </a:lnTo>
                      <a:lnTo>
                        <a:pt x="219086" y="307179"/>
                      </a:lnTo>
                      <a:lnTo>
                        <a:pt x="217236" y="308852"/>
                      </a:lnTo>
                      <a:lnTo>
                        <a:pt x="220143" y="316340"/>
                      </a:lnTo>
                      <a:close/>
                      <a:moveTo>
                        <a:pt x="11980" y="201820"/>
                      </a:moveTo>
                      <a:lnTo>
                        <a:pt x="205608" y="300219"/>
                      </a:lnTo>
                      <a:lnTo>
                        <a:pt x="97783" y="22992"/>
                      </a:lnTo>
                      <a:lnTo>
                        <a:pt x="11980" y="201820"/>
                      </a:lnTo>
                      <a:close/>
                    </a:path>
                  </a:pathLst>
                </a:custGeom>
                <a:grpFill/>
                <a:ln w="8809" cap="flat">
                  <a:noFill/>
                  <a:prstDash val="solid"/>
                  <a:miter/>
                </a:ln>
              </p:spPr>
              <p:txBody>
                <a:bodyPr rtlCol="0" anchor="ctr"/>
                <a:lstStyle/>
                <a:p>
                  <a:endParaRPr lang="en-US" sz="2400"/>
                </a:p>
              </p:txBody>
            </p:sp>
          </p:grpSp>
          <p:grpSp>
            <p:nvGrpSpPr>
              <p:cNvPr id="4897" name="Graphic 4229">
                <a:extLst>
                  <a:ext uri="{FF2B5EF4-FFF2-40B4-BE49-F238E27FC236}">
                    <a16:creationId xmlns:a16="http://schemas.microsoft.com/office/drawing/2014/main" id="{78B44860-C74F-4724-A5FC-669C318DC020}"/>
                  </a:ext>
                </a:extLst>
              </p:cNvPr>
              <p:cNvGrpSpPr/>
              <p:nvPr/>
            </p:nvGrpSpPr>
            <p:grpSpPr>
              <a:xfrm>
                <a:off x="4421449" y="4481419"/>
                <a:ext cx="259168" cy="57788"/>
                <a:chOff x="4421449" y="4481419"/>
                <a:chExt cx="259168" cy="57788"/>
              </a:xfrm>
              <a:grpFill/>
            </p:grpSpPr>
            <p:sp>
              <p:nvSpPr>
                <p:cNvPr id="4898" name="Freeform: Shape 4897">
                  <a:extLst>
                    <a:ext uri="{FF2B5EF4-FFF2-40B4-BE49-F238E27FC236}">
                      <a16:creationId xmlns:a16="http://schemas.microsoft.com/office/drawing/2014/main" id="{95BD383E-E523-41B2-A1F4-35A8738B2C4D}"/>
                    </a:ext>
                  </a:extLst>
                </p:cNvPr>
                <p:cNvSpPr/>
                <p:nvPr/>
              </p:nvSpPr>
              <p:spPr>
                <a:xfrm>
                  <a:off x="4425502" y="4485647"/>
                  <a:ext cx="222873" cy="46777"/>
                </a:xfrm>
                <a:custGeom>
                  <a:avLst/>
                  <a:gdLst>
                    <a:gd name="connsiteX0" fmla="*/ 3524 w 222873"/>
                    <a:gd name="connsiteY0" fmla="*/ 793 h 46777"/>
                    <a:gd name="connsiteX1" fmla="*/ 10043 w 222873"/>
                    <a:gd name="connsiteY1" fmla="*/ 45191 h 46777"/>
                    <a:gd name="connsiteX2" fmla="*/ 8545 w 222873"/>
                    <a:gd name="connsiteY2" fmla="*/ 43870 h 46777"/>
                    <a:gd name="connsiteX3" fmla="*/ 215386 w 222873"/>
                    <a:gd name="connsiteY3" fmla="*/ 44575 h 46777"/>
                    <a:gd name="connsiteX4" fmla="*/ 215210 w 222873"/>
                    <a:gd name="connsiteY4" fmla="*/ 46160 h 46777"/>
                    <a:gd name="connsiteX5" fmla="*/ 3524 w 222873"/>
                    <a:gd name="connsiteY5" fmla="*/ 793 h 46777"/>
                    <a:gd name="connsiteX6" fmla="*/ 0 w 222873"/>
                    <a:gd name="connsiteY6" fmla="*/ 0 h 46777"/>
                    <a:gd name="connsiteX7" fmla="*/ 215563 w 222873"/>
                    <a:gd name="connsiteY7" fmla="*/ 44575 h 46777"/>
                    <a:gd name="connsiteX8" fmla="*/ 222874 w 222873"/>
                    <a:gd name="connsiteY8" fmla="*/ 46072 h 46777"/>
                    <a:gd name="connsiteX9" fmla="*/ 215386 w 222873"/>
                    <a:gd name="connsiteY9" fmla="*/ 46072 h 46777"/>
                    <a:gd name="connsiteX10" fmla="*/ 8545 w 222873"/>
                    <a:gd name="connsiteY10" fmla="*/ 46777 h 46777"/>
                    <a:gd name="connsiteX11" fmla="*/ 7224 w 222873"/>
                    <a:gd name="connsiteY11" fmla="*/ 46777 h 46777"/>
                    <a:gd name="connsiteX12" fmla="*/ 7048 w 222873"/>
                    <a:gd name="connsiteY12" fmla="*/ 45456 h 46777"/>
                    <a:gd name="connsiteX13" fmla="*/ 0 w 222873"/>
                    <a:gd name="connsiteY13" fmla="*/ 0 h 4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873" h="46777">
                      <a:moveTo>
                        <a:pt x="3524" y="793"/>
                      </a:moveTo>
                      <a:lnTo>
                        <a:pt x="10043" y="45191"/>
                      </a:lnTo>
                      <a:lnTo>
                        <a:pt x="8545" y="43870"/>
                      </a:lnTo>
                      <a:lnTo>
                        <a:pt x="215386" y="44575"/>
                      </a:lnTo>
                      <a:lnTo>
                        <a:pt x="215210" y="46160"/>
                      </a:lnTo>
                      <a:lnTo>
                        <a:pt x="3524" y="793"/>
                      </a:lnTo>
                      <a:close/>
                      <a:moveTo>
                        <a:pt x="0" y="0"/>
                      </a:moveTo>
                      <a:lnTo>
                        <a:pt x="215563" y="44575"/>
                      </a:lnTo>
                      <a:lnTo>
                        <a:pt x="222874" y="46072"/>
                      </a:lnTo>
                      <a:lnTo>
                        <a:pt x="215386" y="46072"/>
                      </a:lnTo>
                      <a:lnTo>
                        <a:pt x="8545" y="46777"/>
                      </a:lnTo>
                      <a:lnTo>
                        <a:pt x="7224" y="46777"/>
                      </a:lnTo>
                      <a:lnTo>
                        <a:pt x="7048" y="45456"/>
                      </a:lnTo>
                      <a:lnTo>
                        <a:pt x="0" y="0"/>
                      </a:lnTo>
                      <a:close/>
                    </a:path>
                  </a:pathLst>
                </a:custGeom>
                <a:grpFill/>
                <a:ln w="8809" cap="flat">
                  <a:noFill/>
                  <a:prstDash val="solid"/>
                  <a:miter/>
                </a:ln>
              </p:spPr>
              <p:txBody>
                <a:bodyPr rtlCol="0" anchor="ctr"/>
                <a:lstStyle/>
                <a:p>
                  <a:endParaRPr lang="en-US" sz="2400"/>
                </a:p>
              </p:txBody>
            </p:sp>
            <p:sp>
              <p:nvSpPr>
                <p:cNvPr id="4899" name="Freeform: Shape 4898">
                  <a:extLst>
                    <a:ext uri="{FF2B5EF4-FFF2-40B4-BE49-F238E27FC236}">
                      <a16:creationId xmlns:a16="http://schemas.microsoft.com/office/drawing/2014/main" id="{FBA2223C-A86C-4897-981E-B17820C6D4C8}"/>
                    </a:ext>
                  </a:extLst>
                </p:cNvPr>
                <p:cNvSpPr/>
                <p:nvPr/>
              </p:nvSpPr>
              <p:spPr>
                <a:xfrm>
                  <a:off x="4421449" y="4481419"/>
                  <a:ext cx="259168" cy="57788"/>
                </a:xfrm>
                <a:custGeom>
                  <a:avLst/>
                  <a:gdLst>
                    <a:gd name="connsiteX0" fmla="*/ 18764 w 259168"/>
                    <a:gd name="connsiteY0" fmla="*/ 57789 h 57788"/>
                    <a:gd name="connsiteX1" fmla="*/ 14888 w 259168"/>
                    <a:gd name="connsiteY1" fmla="*/ 54441 h 57788"/>
                    <a:gd name="connsiteX2" fmla="*/ 8369 w 259168"/>
                    <a:gd name="connsiteY2" fmla="*/ 54441 h 57788"/>
                    <a:gd name="connsiteX3" fmla="*/ 7400 w 259168"/>
                    <a:gd name="connsiteY3" fmla="*/ 48011 h 57788"/>
                    <a:gd name="connsiteX4" fmla="*/ 3435 w 259168"/>
                    <a:gd name="connsiteY4" fmla="*/ 44663 h 57788"/>
                    <a:gd name="connsiteX5" fmla="*/ 6871 w 259168"/>
                    <a:gd name="connsiteY5" fmla="*/ 44663 h 57788"/>
                    <a:gd name="connsiteX6" fmla="*/ 0 w 259168"/>
                    <a:gd name="connsiteY6" fmla="*/ 0 h 57788"/>
                    <a:gd name="connsiteX7" fmla="*/ 3524 w 259168"/>
                    <a:gd name="connsiteY7" fmla="*/ 705 h 57788"/>
                    <a:gd name="connsiteX8" fmla="*/ 3524 w 259168"/>
                    <a:gd name="connsiteY8" fmla="*/ 705 h 57788"/>
                    <a:gd name="connsiteX9" fmla="*/ 5109 w 259168"/>
                    <a:gd name="connsiteY9" fmla="*/ 1057 h 57788"/>
                    <a:gd name="connsiteX10" fmla="*/ 219879 w 259168"/>
                    <a:gd name="connsiteY10" fmla="*/ 45456 h 57788"/>
                    <a:gd name="connsiteX11" fmla="*/ 223138 w 259168"/>
                    <a:gd name="connsiteY11" fmla="*/ 45456 h 57788"/>
                    <a:gd name="connsiteX12" fmla="*/ 223050 w 259168"/>
                    <a:gd name="connsiteY12" fmla="*/ 46072 h 57788"/>
                    <a:gd name="connsiteX13" fmla="*/ 259168 w 259168"/>
                    <a:gd name="connsiteY13" fmla="*/ 53560 h 57788"/>
                    <a:gd name="connsiteX14" fmla="*/ 222257 w 259168"/>
                    <a:gd name="connsiteY14" fmla="*/ 53648 h 57788"/>
                    <a:gd name="connsiteX15" fmla="*/ 222169 w 259168"/>
                    <a:gd name="connsiteY15" fmla="*/ 54353 h 57788"/>
                    <a:gd name="connsiteX16" fmla="*/ 218998 w 259168"/>
                    <a:gd name="connsiteY16" fmla="*/ 53648 h 57788"/>
                    <a:gd name="connsiteX17" fmla="*/ 18147 w 259168"/>
                    <a:gd name="connsiteY17" fmla="*/ 54353 h 57788"/>
                    <a:gd name="connsiteX18" fmla="*/ 18764 w 259168"/>
                    <a:gd name="connsiteY18" fmla="*/ 57789 h 57788"/>
                    <a:gd name="connsiteX19" fmla="*/ 16826 w 259168"/>
                    <a:gd name="connsiteY19" fmla="*/ 44751 h 57788"/>
                    <a:gd name="connsiteX20" fmla="*/ 179620 w 259168"/>
                    <a:gd name="connsiteY20" fmla="*/ 45368 h 57788"/>
                    <a:gd name="connsiteX21" fmla="*/ 11628 w 259168"/>
                    <a:gd name="connsiteY21" fmla="*/ 9426 h 57788"/>
                    <a:gd name="connsiteX22" fmla="*/ 16826 w 259168"/>
                    <a:gd name="connsiteY22" fmla="*/ 44751 h 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9168" h="57788">
                      <a:moveTo>
                        <a:pt x="18764" y="57789"/>
                      </a:moveTo>
                      <a:lnTo>
                        <a:pt x="14888" y="54441"/>
                      </a:lnTo>
                      <a:lnTo>
                        <a:pt x="8369" y="54441"/>
                      </a:lnTo>
                      <a:lnTo>
                        <a:pt x="7400" y="48011"/>
                      </a:lnTo>
                      <a:lnTo>
                        <a:pt x="3435" y="44663"/>
                      </a:lnTo>
                      <a:lnTo>
                        <a:pt x="6871" y="44663"/>
                      </a:lnTo>
                      <a:lnTo>
                        <a:pt x="0" y="0"/>
                      </a:lnTo>
                      <a:lnTo>
                        <a:pt x="3524" y="705"/>
                      </a:lnTo>
                      <a:lnTo>
                        <a:pt x="3524" y="705"/>
                      </a:lnTo>
                      <a:lnTo>
                        <a:pt x="5109" y="1057"/>
                      </a:lnTo>
                      <a:lnTo>
                        <a:pt x="219879" y="45456"/>
                      </a:lnTo>
                      <a:lnTo>
                        <a:pt x="223138" y="45456"/>
                      </a:lnTo>
                      <a:lnTo>
                        <a:pt x="223050" y="46072"/>
                      </a:lnTo>
                      <a:lnTo>
                        <a:pt x="259168" y="53560"/>
                      </a:lnTo>
                      <a:lnTo>
                        <a:pt x="222257" y="53648"/>
                      </a:lnTo>
                      <a:lnTo>
                        <a:pt x="222169" y="54353"/>
                      </a:lnTo>
                      <a:lnTo>
                        <a:pt x="218998" y="53648"/>
                      </a:lnTo>
                      <a:lnTo>
                        <a:pt x="18147" y="54353"/>
                      </a:lnTo>
                      <a:lnTo>
                        <a:pt x="18764" y="57789"/>
                      </a:lnTo>
                      <a:close/>
                      <a:moveTo>
                        <a:pt x="16826" y="44751"/>
                      </a:moveTo>
                      <a:lnTo>
                        <a:pt x="179620" y="45368"/>
                      </a:lnTo>
                      <a:lnTo>
                        <a:pt x="11628" y="9426"/>
                      </a:lnTo>
                      <a:lnTo>
                        <a:pt x="16826" y="44751"/>
                      </a:lnTo>
                      <a:close/>
                    </a:path>
                  </a:pathLst>
                </a:custGeom>
                <a:grpFill/>
                <a:ln w="8809" cap="flat">
                  <a:noFill/>
                  <a:prstDash val="solid"/>
                  <a:miter/>
                </a:ln>
              </p:spPr>
              <p:txBody>
                <a:bodyPr rtlCol="0" anchor="ctr"/>
                <a:lstStyle/>
                <a:p>
                  <a:endParaRPr lang="en-US" sz="2400"/>
                </a:p>
              </p:txBody>
            </p:sp>
          </p:grpSp>
          <p:grpSp>
            <p:nvGrpSpPr>
              <p:cNvPr id="4900" name="Graphic 4229">
                <a:extLst>
                  <a:ext uri="{FF2B5EF4-FFF2-40B4-BE49-F238E27FC236}">
                    <a16:creationId xmlns:a16="http://schemas.microsoft.com/office/drawing/2014/main" id="{78B44860-C74F-4724-A5FC-669C318DC020}"/>
                  </a:ext>
                </a:extLst>
              </p:cNvPr>
              <p:cNvGrpSpPr/>
              <p:nvPr/>
            </p:nvGrpSpPr>
            <p:grpSpPr>
              <a:xfrm>
                <a:off x="4413345" y="4530662"/>
                <a:ext cx="176537" cy="153104"/>
                <a:chOff x="4413345" y="4530662"/>
                <a:chExt cx="176537" cy="153104"/>
              </a:xfrm>
              <a:grpFill/>
            </p:grpSpPr>
            <p:sp>
              <p:nvSpPr>
                <p:cNvPr id="4901" name="Freeform: Shape 4900">
                  <a:extLst>
                    <a:ext uri="{FF2B5EF4-FFF2-40B4-BE49-F238E27FC236}">
                      <a16:creationId xmlns:a16="http://schemas.microsoft.com/office/drawing/2014/main" id="{097AEED3-A9A9-4645-A3FF-B5B2BD4C57A3}"/>
                    </a:ext>
                  </a:extLst>
                </p:cNvPr>
                <p:cNvSpPr/>
                <p:nvPr/>
              </p:nvSpPr>
              <p:spPr>
                <a:xfrm>
                  <a:off x="4429642" y="4541498"/>
                  <a:ext cx="153192" cy="135398"/>
                </a:xfrm>
                <a:custGeom>
                  <a:avLst/>
                  <a:gdLst>
                    <a:gd name="connsiteX0" fmla="*/ 141212 w 153192"/>
                    <a:gd name="connsiteY0" fmla="*/ 135398 h 135398"/>
                    <a:gd name="connsiteX1" fmla="*/ 140420 w 153192"/>
                    <a:gd name="connsiteY1" fmla="*/ 134605 h 135398"/>
                    <a:gd name="connsiteX2" fmla="*/ 3788 w 153192"/>
                    <a:gd name="connsiteY2" fmla="*/ 3612 h 135398"/>
                    <a:gd name="connsiteX3" fmla="*/ 0 w 153192"/>
                    <a:gd name="connsiteY3" fmla="*/ 0 h 135398"/>
                    <a:gd name="connsiteX4" fmla="*/ 4845 w 153192"/>
                    <a:gd name="connsiteY4" fmla="*/ 2114 h 135398"/>
                    <a:gd name="connsiteX5" fmla="*/ 153017 w 153192"/>
                    <a:gd name="connsiteY5" fmla="*/ 67919 h 135398"/>
                    <a:gd name="connsiteX6" fmla="*/ 153193 w 153192"/>
                    <a:gd name="connsiteY6" fmla="*/ 68007 h 135398"/>
                    <a:gd name="connsiteX7" fmla="*/ 153193 w 153192"/>
                    <a:gd name="connsiteY7" fmla="*/ 68184 h 135398"/>
                    <a:gd name="connsiteX8" fmla="*/ 141653 w 153192"/>
                    <a:gd name="connsiteY8" fmla="*/ 133372 h 135398"/>
                    <a:gd name="connsiteX9" fmla="*/ 141212 w 153192"/>
                    <a:gd name="connsiteY9" fmla="*/ 135398 h 135398"/>
                    <a:gd name="connsiteX10" fmla="*/ 141917 w 153192"/>
                    <a:gd name="connsiteY10" fmla="*/ 131434 h 135398"/>
                    <a:gd name="connsiteX11" fmla="*/ 152576 w 153192"/>
                    <a:gd name="connsiteY11" fmla="*/ 68184 h 135398"/>
                    <a:gd name="connsiteX12" fmla="*/ 152752 w 153192"/>
                    <a:gd name="connsiteY12" fmla="*/ 68448 h 135398"/>
                    <a:gd name="connsiteX13" fmla="*/ 4052 w 153192"/>
                    <a:gd name="connsiteY13" fmla="*/ 3876 h 135398"/>
                    <a:gd name="connsiteX14" fmla="*/ 5021 w 153192"/>
                    <a:gd name="connsiteY14" fmla="*/ 2378 h 135398"/>
                    <a:gd name="connsiteX15" fmla="*/ 141917 w 153192"/>
                    <a:gd name="connsiteY15" fmla="*/ 131434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3192" h="135398">
                      <a:moveTo>
                        <a:pt x="141212" y="135398"/>
                      </a:moveTo>
                      <a:lnTo>
                        <a:pt x="140420" y="134605"/>
                      </a:lnTo>
                      <a:lnTo>
                        <a:pt x="3788" y="3612"/>
                      </a:lnTo>
                      <a:lnTo>
                        <a:pt x="0" y="0"/>
                      </a:lnTo>
                      <a:lnTo>
                        <a:pt x="4845" y="2114"/>
                      </a:lnTo>
                      <a:lnTo>
                        <a:pt x="153017" y="67919"/>
                      </a:lnTo>
                      <a:lnTo>
                        <a:pt x="153193" y="68007"/>
                      </a:lnTo>
                      <a:lnTo>
                        <a:pt x="153193" y="68184"/>
                      </a:lnTo>
                      <a:lnTo>
                        <a:pt x="141653" y="133372"/>
                      </a:lnTo>
                      <a:lnTo>
                        <a:pt x="141212" y="135398"/>
                      </a:lnTo>
                      <a:close/>
                      <a:moveTo>
                        <a:pt x="141917" y="131434"/>
                      </a:moveTo>
                      <a:lnTo>
                        <a:pt x="152576" y="68184"/>
                      </a:lnTo>
                      <a:lnTo>
                        <a:pt x="152752" y="68448"/>
                      </a:lnTo>
                      <a:lnTo>
                        <a:pt x="4052" y="3876"/>
                      </a:lnTo>
                      <a:lnTo>
                        <a:pt x="5021" y="2378"/>
                      </a:lnTo>
                      <a:lnTo>
                        <a:pt x="141917" y="131434"/>
                      </a:lnTo>
                      <a:close/>
                    </a:path>
                  </a:pathLst>
                </a:custGeom>
                <a:grpFill/>
                <a:ln w="8809" cap="flat">
                  <a:noFill/>
                  <a:prstDash val="solid"/>
                  <a:miter/>
                </a:ln>
              </p:spPr>
              <p:txBody>
                <a:bodyPr rtlCol="0" anchor="ctr"/>
                <a:lstStyle/>
                <a:p>
                  <a:endParaRPr lang="en-US" sz="2400"/>
                </a:p>
              </p:txBody>
            </p:sp>
            <p:sp>
              <p:nvSpPr>
                <p:cNvPr id="4902" name="Freeform: Shape 4901">
                  <a:extLst>
                    <a:ext uri="{FF2B5EF4-FFF2-40B4-BE49-F238E27FC236}">
                      <a16:creationId xmlns:a16="http://schemas.microsoft.com/office/drawing/2014/main" id="{975F4EC3-F245-436D-AE9E-10062E935791}"/>
                    </a:ext>
                  </a:extLst>
                </p:cNvPr>
                <p:cNvSpPr/>
                <p:nvPr/>
              </p:nvSpPr>
              <p:spPr>
                <a:xfrm>
                  <a:off x="4413345" y="4530662"/>
                  <a:ext cx="176537" cy="153104"/>
                </a:xfrm>
                <a:custGeom>
                  <a:avLst/>
                  <a:gdLst>
                    <a:gd name="connsiteX0" fmla="*/ 159712 w 176537"/>
                    <a:gd name="connsiteY0" fmla="*/ 153105 h 153104"/>
                    <a:gd name="connsiteX1" fmla="*/ 18235 w 176537"/>
                    <a:gd name="connsiteY1" fmla="*/ 17530 h 153104"/>
                    <a:gd name="connsiteX2" fmla="*/ 15240 w 176537"/>
                    <a:gd name="connsiteY2" fmla="*/ 16209 h 153104"/>
                    <a:gd name="connsiteX3" fmla="*/ 15857 w 176537"/>
                    <a:gd name="connsiteY3" fmla="*/ 15240 h 153104"/>
                    <a:gd name="connsiteX4" fmla="*/ 0 w 176537"/>
                    <a:gd name="connsiteY4" fmla="*/ 0 h 153104"/>
                    <a:gd name="connsiteX5" fmla="*/ 20085 w 176537"/>
                    <a:gd name="connsiteY5" fmla="*/ 8897 h 153104"/>
                    <a:gd name="connsiteX6" fmla="*/ 20702 w 176537"/>
                    <a:gd name="connsiteY6" fmla="*/ 8016 h 153104"/>
                    <a:gd name="connsiteX7" fmla="*/ 23080 w 176537"/>
                    <a:gd name="connsiteY7" fmla="*/ 10219 h 153104"/>
                    <a:gd name="connsiteX8" fmla="*/ 166319 w 176537"/>
                    <a:gd name="connsiteY8" fmla="*/ 73822 h 153104"/>
                    <a:gd name="connsiteX9" fmla="*/ 167199 w 176537"/>
                    <a:gd name="connsiteY9" fmla="*/ 68800 h 153104"/>
                    <a:gd name="connsiteX10" fmla="*/ 171075 w 176537"/>
                    <a:gd name="connsiteY10" fmla="*/ 75848 h 153104"/>
                    <a:gd name="connsiteX11" fmla="*/ 173102 w 176537"/>
                    <a:gd name="connsiteY11" fmla="*/ 76728 h 153104"/>
                    <a:gd name="connsiteX12" fmla="*/ 172837 w 176537"/>
                    <a:gd name="connsiteY12" fmla="*/ 79019 h 153104"/>
                    <a:gd name="connsiteX13" fmla="*/ 176538 w 176537"/>
                    <a:gd name="connsiteY13" fmla="*/ 85890 h 153104"/>
                    <a:gd name="connsiteX14" fmla="*/ 171957 w 176537"/>
                    <a:gd name="connsiteY14" fmla="*/ 84040 h 153104"/>
                    <a:gd name="connsiteX15" fmla="*/ 160505 w 176537"/>
                    <a:gd name="connsiteY15" fmla="*/ 148964 h 153104"/>
                    <a:gd name="connsiteX16" fmla="*/ 160505 w 176537"/>
                    <a:gd name="connsiteY16" fmla="*/ 148964 h 153104"/>
                    <a:gd name="connsiteX17" fmla="*/ 159712 w 176537"/>
                    <a:gd name="connsiteY17" fmla="*/ 153105 h 153104"/>
                    <a:gd name="connsiteX18" fmla="*/ 41492 w 176537"/>
                    <a:gd name="connsiteY18" fmla="*/ 27573 h 153104"/>
                    <a:gd name="connsiteX19" fmla="*/ 155924 w 176537"/>
                    <a:gd name="connsiteY19" fmla="*/ 135486 h 153104"/>
                    <a:gd name="connsiteX20" fmla="*/ 164997 w 176537"/>
                    <a:gd name="connsiteY20" fmla="*/ 81309 h 153104"/>
                    <a:gd name="connsiteX21" fmla="*/ 41492 w 176537"/>
                    <a:gd name="connsiteY21" fmla="*/ 27573 h 153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6537" h="153104">
                      <a:moveTo>
                        <a:pt x="159712" y="153105"/>
                      </a:moveTo>
                      <a:lnTo>
                        <a:pt x="18235" y="17530"/>
                      </a:lnTo>
                      <a:lnTo>
                        <a:pt x="15240" y="16209"/>
                      </a:lnTo>
                      <a:lnTo>
                        <a:pt x="15857" y="15240"/>
                      </a:lnTo>
                      <a:lnTo>
                        <a:pt x="0" y="0"/>
                      </a:lnTo>
                      <a:lnTo>
                        <a:pt x="20085" y="8897"/>
                      </a:lnTo>
                      <a:lnTo>
                        <a:pt x="20702" y="8016"/>
                      </a:lnTo>
                      <a:lnTo>
                        <a:pt x="23080" y="10219"/>
                      </a:lnTo>
                      <a:lnTo>
                        <a:pt x="166319" y="73822"/>
                      </a:lnTo>
                      <a:lnTo>
                        <a:pt x="167199" y="68800"/>
                      </a:lnTo>
                      <a:lnTo>
                        <a:pt x="171075" y="75848"/>
                      </a:lnTo>
                      <a:lnTo>
                        <a:pt x="173102" y="76728"/>
                      </a:lnTo>
                      <a:lnTo>
                        <a:pt x="172837" y="79019"/>
                      </a:lnTo>
                      <a:lnTo>
                        <a:pt x="176538" y="85890"/>
                      </a:lnTo>
                      <a:lnTo>
                        <a:pt x="171957" y="84040"/>
                      </a:lnTo>
                      <a:lnTo>
                        <a:pt x="160505" y="148964"/>
                      </a:lnTo>
                      <a:lnTo>
                        <a:pt x="160505" y="148964"/>
                      </a:lnTo>
                      <a:lnTo>
                        <a:pt x="159712" y="153105"/>
                      </a:lnTo>
                      <a:close/>
                      <a:moveTo>
                        <a:pt x="41492" y="27573"/>
                      </a:moveTo>
                      <a:lnTo>
                        <a:pt x="155924" y="135486"/>
                      </a:lnTo>
                      <a:lnTo>
                        <a:pt x="164997" y="81309"/>
                      </a:lnTo>
                      <a:lnTo>
                        <a:pt x="41492" y="27573"/>
                      </a:lnTo>
                      <a:close/>
                    </a:path>
                  </a:pathLst>
                </a:custGeom>
                <a:grpFill/>
                <a:ln w="8809" cap="flat">
                  <a:noFill/>
                  <a:prstDash val="solid"/>
                  <a:miter/>
                </a:ln>
              </p:spPr>
              <p:txBody>
                <a:bodyPr rtlCol="0" anchor="ctr"/>
                <a:lstStyle/>
                <a:p>
                  <a:endParaRPr lang="en-US" sz="2400"/>
                </a:p>
              </p:txBody>
            </p:sp>
          </p:grpSp>
          <p:grpSp>
            <p:nvGrpSpPr>
              <p:cNvPr id="4903" name="Graphic 4229">
                <a:extLst>
                  <a:ext uri="{FF2B5EF4-FFF2-40B4-BE49-F238E27FC236}">
                    <a16:creationId xmlns:a16="http://schemas.microsoft.com/office/drawing/2014/main" id="{78B44860-C74F-4724-A5FC-669C318DC020}"/>
                  </a:ext>
                </a:extLst>
              </p:cNvPr>
              <p:cNvGrpSpPr/>
              <p:nvPr/>
            </p:nvGrpSpPr>
            <p:grpSpPr>
              <a:xfrm>
                <a:off x="4564424" y="4522558"/>
                <a:ext cx="178739" cy="181734"/>
                <a:chOff x="4564424" y="4522558"/>
                <a:chExt cx="178739" cy="181734"/>
              </a:xfrm>
              <a:grpFill/>
            </p:grpSpPr>
            <p:sp>
              <p:nvSpPr>
                <p:cNvPr id="4904" name="Freeform: Shape 4903">
                  <a:extLst>
                    <a:ext uri="{FF2B5EF4-FFF2-40B4-BE49-F238E27FC236}">
                      <a16:creationId xmlns:a16="http://schemas.microsoft.com/office/drawing/2014/main" id="{7047FA65-26FB-494C-A153-1E616CF92AF5}"/>
                    </a:ext>
                  </a:extLst>
                </p:cNvPr>
                <p:cNvSpPr/>
                <p:nvPr/>
              </p:nvSpPr>
              <p:spPr>
                <a:xfrm>
                  <a:off x="4569445" y="4529517"/>
                  <a:ext cx="167023" cy="169842"/>
                </a:xfrm>
                <a:custGeom>
                  <a:avLst/>
                  <a:gdLst>
                    <a:gd name="connsiteX0" fmla="*/ 167023 w 167023"/>
                    <a:gd name="connsiteY0" fmla="*/ 169842 h 169842"/>
                    <a:gd name="connsiteX1" fmla="*/ 165526 w 167023"/>
                    <a:gd name="connsiteY1" fmla="*/ 169490 h 169842"/>
                    <a:gd name="connsiteX2" fmla="*/ 1497 w 167023"/>
                    <a:gd name="connsiteY2" fmla="*/ 132932 h 169842"/>
                    <a:gd name="connsiteX3" fmla="*/ 0 w 167023"/>
                    <a:gd name="connsiteY3" fmla="*/ 132579 h 169842"/>
                    <a:gd name="connsiteX4" fmla="*/ 704 w 167023"/>
                    <a:gd name="connsiteY4" fmla="*/ 131258 h 169842"/>
                    <a:gd name="connsiteX5" fmla="*/ 70826 w 167023"/>
                    <a:gd name="connsiteY5" fmla="*/ 1057 h 169842"/>
                    <a:gd name="connsiteX6" fmla="*/ 71355 w 167023"/>
                    <a:gd name="connsiteY6" fmla="*/ 0 h 169842"/>
                    <a:gd name="connsiteX7" fmla="*/ 71883 w 167023"/>
                    <a:gd name="connsiteY7" fmla="*/ 969 h 169842"/>
                    <a:gd name="connsiteX8" fmla="*/ 165790 w 167023"/>
                    <a:gd name="connsiteY8" fmla="*/ 167640 h 169842"/>
                    <a:gd name="connsiteX9" fmla="*/ 167023 w 167023"/>
                    <a:gd name="connsiteY9" fmla="*/ 169842 h 169842"/>
                    <a:gd name="connsiteX10" fmla="*/ 164821 w 167023"/>
                    <a:gd name="connsiteY10" fmla="*/ 165966 h 169842"/>
                    <a:gd name="connsiteX11" fmla="*/ 70914 w 167023"/>
                    <a:gd name="connsiteY11" fmla="*/ 1850 h 169842"/>
                    <a:gd name="connsiteX12" fmla="*/ 72060 w 167023"/>
                    <a:gd name="connsiteY12" fmla="*/ 1850 h 169842"/>
                    <a:gd name="connsiteX13" fmla="*/ 2819 w 167023"/>
                    <a:gd name="connsiteY13" fmla="*/ 132491 h 169842"/>
                    <a:gd name="connsiteX14" fmla="*/ 2026 w 167023"/>
                    <a:gd name="connsiteY14" fmla="*/ 130817 h 169842"/>
                    <a:gd name="connsiteX15" fmla="*/ 164821 w 167023"/>
                    <a:gd name="connsiteY15" fmla="*/ 165966 h 1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7023" h="169842">
                      <a:moveTo>
                        <a:pt x="167023" y="169842"/>
                      </a:moveTo>
                      <a:lnTo>
                        <a:pt x="165526" y="169490"/>
                      </a:lnTo>
                      <a:lnTo>
                        <a:pt x="1497" y="132932"/>
                      </a:lnTo>
                      <a:lnTo>
                        <a:pt x="0" y="132579"/>
                      </a:lnTo>
                      <a:lnTo>
                        <a:pt x="704" y="131258"/>
                      </a:lnTo>
                      <a:lnTo>
                        <a:pt x="70826" y="1057"/>
                      </a:lnTo>
                      <a:lnTo>
                        <a:pt x="71355" y="0"/>
                      </a:lnTo>
                      <a:lnTo>
                        <a:pt x="71883" y="969"/>
                      </a:lnTo>
                      <a:lnTo>
                        <a:pt x="165790" y="167640"/>
                      </a:lnTo>
                      <a:lnTo>
                        <a:pt x="167023" y="169842"/>
                      </a:lnTo>
                      <a:close/>
                      <a:moveTo>
                        <a:pt x="164821" y="165966"/>
                      </a:moveTo>
                      <a:lnTo>
                        <a:pt x="70914" y="1850"/>
                      </a:lnTo>
                      <a:lnTo>
                        <a:pt x="72060" y="1850"/>
                      </a:lnTo>
                      <a:lnTo>
                        <a:pt x="2819" y="132491"/>
                      </a:lnTo>
                      <a:lnTo>
                        <a:pt x="2026" y="130817"/>
                      </a:lnTo>
                      <a:lnTo>
                        <a:pt x="164821" y="165966"/>
                      </a:lnTo>
                      <a:close/>
                    </a:path>
                  </a:pathLst>
                </a:custGeom>
                <a:grpFill/>
                <a:ln w="8809" cap="flat">
                  <a:noFill/>
                  <a:prstDash val="solid"/>
                  <a:miter/>
                </a:ln>
              </p:spPr>
              <p:txBody>
                <a:bodyPr rtlCol="0" anchor="ctr"/>
                <a:lstStyle/>
                <a:p>
                  <a:endParaRPr lang="en-US" sz="2400"/>
                </a:p>
              </p:txBody>
            </p:sp>
            <p:sp>
              <p:nvSpPr>
                <p:cNvPr id="4905" name="Freeform: Shape 4904">
                  <a:extLst>
                    <a:ext uri="{FF2B5EF4-FFF2-40B4-BE49-F238E27FC236}">
                      <a16:creationId xmlns:a16="http://schemas.microsoft.com/office/drawing/2014/main" id="{619CF07C-1E3F-49F5-9EAF-E10D2278E85F}"/>
                    </a:ext>
                  </a:extLst>
                </p:cNvPr>
                <p:cNvSpPr/>
                <p:nvPr/>
              </p:nvSpPr>
              <p:spPr>
                <a:xfrm>
                  <a:off x="4564424" y="4522558"/>
                  <a:ext cx="178739" cy="181734"/>
                </a:xfrm>
                <a:custGeom>
                  <a:avLst/>
                  <a:gdLst>
                    <a:gd name="connsiteX0" fmla="*/ 178739 w 178739"/>
                    <a:gd name="connsiteY0" fmla="*/ 181735 h 181734"/>
                    <a:gd name="connsiteX1" fmla="*/ 9161 w 178739"/>
                    <a:gd name="connsiteY1" fmla="*/ 143943 h 181734"/>
                    <a:gd name="connsiteX2" fmla="*/ 7576 w 178739"/>
                    <a:gd name="connsiteY2" fmla="*/ 146938 h 181734"/>
                    <a:gd name="connsiteX3" fmla="*/ 5814 w 178739"/>
                    <a:gd name="connsiteY3" fmla="*/ 143238 h 181734"/>
                    <a:gd name="connsiteX4" fmla="*/ 0 w 178739"/>
                    <a:gd name="connsiteY4" fmla="*/ 141917 h 181734"/>
                    <a:gd name="connsiteX5" fmla="*/ 2819 w 178739"/>
                    <a:gd name="connsiteY5" fmla="*/ 136719 h 181734"/>
                    <a:gd name="connsiteX6" fmla="*/ 1145 w 178739"/>
                    <a:gd name="connsiteY6" fmla="*/ 133019 h 181734"/>
                    <a:gd name="connsiteX7" fmla="*/ 4493 w 178739"/>
                    <a:gd name="connsiteY7" fmla="*/ 133724 h 181734"/>
                    <a:gd name="connsiteX8" fmla="*/ 71971 w 178739"/>
                    <a:gd name="connsiteY8" fmla="*/ 8457 h 181734"/>
                    <a:gd name="connsiteX9" fmla="*/ 70209 w 178739"/>
                    <a:gd name="connsiteY9" fmla="*/ 5374 h 181734"/>
                    <a:gd name="connsiteX10" fmla="*/ 73645 w 178739"/>
                    <a:gd name="connsiteY10" fmla="*/ 5374 h 181734"/>
                    <a:gd name="connsiteX11" fmla="*/ 76464 w 178739"/>
                    <a:gd name="connsiteY11" fmla="*/ 0 h 181734"/>
                    <a:gd name="connsiteX12" fmla="*/ 79371 w 178739"/>
                    <a:gd name="connsiteY12" fmla="*/ 5285 h 181734"/>
                    <a:gd name="connsiteX13" fmla="*/ 82719 w 178739"/>
                    <a:gd name="connsiteY13" fmla="*/ 5285 h 181734"/>
                    <a:gd name="connsiteX14" fmla="*/ 81045 w 178739"/>
                    <a:gd name="connsiteY14" fmla="*/ 8369 h 181734"/>
                    <a:gd name="connsiteX15" fmla="*/ 176449 w 178739"/>
                    <a:gd name="connsiteY15" fmla="*/ 177771 h 181734"/>
                    <a:gd name="connsiteX16" fmla="*/ 176361 w 178739"/>
                    <a:gd name="connsiteY16" fmla="*/ 177771 h 181734"/>
                    <a:gd name="connsiteX17" fmla="*/ 178739 w 178739"/>
                    <a:gd name="connsiteY17" fmla="*/ 181735 h 181734"/>
                    <a:gd name="connsiteX18" fmla="*/ 13566 w 178739"/>
                    <a:gd name="connsiteY18" fmla="*/ 135750 h 181734"/>
                    <a:gd name="connsiteX19" fmla="*/ 163147 w 178739"/>
                    <a:gd name="connsiteY19" fmla="*/ 167992 h 181734"/>
                    <a:gd name="connsiteX20" fmla="*/ 76641 w 178739"/>
                    <a:gd name="connsiteY20" fmla="*/ 16738 h 181734"/>
                    <a:gd name="connsiteX21" fmla="*/ 13566 w 178739"/>
                    <a:gd name="connsiteY21" fmla="*/ 135750 h 18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739" h="181734">
                      <a:moveTo>
                        <a:pt x="178739" y="181735"/>
                      </a:moveTo>
                      <a:lnTo>
                        <a:pt x="9161" y="143943"/>
                      </a:lnTo>
                      <a:lnTo>
                        <a:pt x="7576" y="146938"/>
                      </a:lnTo>
                      <a:lnTo>
                        <a:pt x="5814" y="143238"/>
                      </a:lnTo>
                      <a:lnTo>
                        <a:pt x="0" y="141917"/>
                      </a:lnTo>
                      <a:lnTo>
                        <a:pt x="2819" y="136719"/>
                      </a:lnTo>
                      <a:lnTo>
                        <a:pt x="1145" y="133019"/>
                      </a:lnTo>
                      <a:lnTo>
                        <a:pt x="4493" y="133724"/>
                      </a:lnTo>
                      <a:lnTo>
                        <a:pt x="71971" y="8457"/>
                      </a:lnTo>
                      <a:lnTo>
                        <a:pt x="70209" y="5374"/>
                      </a:lnTo>
                      <a:lnTo>
                        <a:pt x="73645" y="5374"/>
                      </a:lnTo>
                      <a:lnTo>
                        <a:pt x="76464" y="0"/>
                      </a:lnTo>
                      <a:lnTo>
                        <a:pt x="79371" y="5285"/>
                      </a:lnTo>
                      <a:lnTo>
                        <a:pt x="82719" y="5285"/>
                      </a:lnTo>
                      <a:lnTo>
                        <a:pt x="81045" y="8369"/>
                      </a:lnTo>
                      <a:lnTo>
                        <a:pt x="176449" y="177771"/>
                      </a:lnTo>
                      <a:lnTo>
                        <a:pt x="176361" y="177771"/>
                      </a:lnTo>
                      <a:lnTo>
                        <a:pt x="178739" y="181735"/>
                      </a:lnTo>
                      <a:close/>
                      <a:moveTo>
                        <a:pt x="13566" y="135750"/>
                      </a:moveTo>
                      <a:lnTo>
                        <a:pt x="163147" y="167992"/>
                      </a:lnTo>
                      <a:lnTo>
                        <a:pt x="76641" y="16738"/>
                      </a:lnTo>
                      <a:lnTo>
                        <a:pt x="13566" y="135750"/>
                      </a:lnTo>
                      <a:close/>
                    </a:path>
                  </a:pathLst>
                </a:custGeom>
                <a:grpFill/>
                <a:ln w="8809" cap="flat">
                  <a:noFill/>
                  <a:prstDash val="solid"/>
                  <a:miter/>
                </a:ln>
              </p:spPr>
              <p:txBody>
                <a:bodyPr rtlCol="0" anchor="ctr"/>
                <a:lstStyle/>
                <a:p>
                  <a:endParaRPr lang="en-US" sz="2400"/>
                </a:p>
              </p:txBody>
            </p:sp>
          </p:grpSp>
          <p:grpSp>
            <p:nvGrpSpPr>
              <p:cNvPr id="4906" name="Graphic 4229">
                <a:extLst>
                  <a:ext uri="{FF2B5EF4-FFF2-40B4-BE49-F238E27FC236}">
                    <a16:creationId xmlns:a16="http://schemas.microsoft.com/office/drawing/2014/main" id="{78B44860-C74F-4724-A5FC-669C318DC020}"/>
                  </a:ext>
                </a:extLst>
              </p:cNvPr>
              <p:cNvGrpSpPr/>
              <p:nvPr/>
            </p:nvGrpSpPr>
            <p:grpSpPr>
              <a:xfrm>
                <a:off x="4727747" y="4495778"/>
                <a:ext cx="121920" cy="208250"/>
                <a:chOff x="4727747" y="4495778"/>
                <a:chExt cx="121920" cy="208250"/>
              </a:xfrm>
              <a:grpFill/>
            </p:grpSpPr>
            <p:sp>
              <p:nvSpPr>
                <p:cNvPr id="4907" name="Freeform: Shape 4906">
                  <a:extLst>
                    <a:ext uri="{FF2B5EF4-FFF2-40B4-BE49-F238E27FC236}">
                      <a16:creationId xmlns:a16="http://schemas.microsoft.com/office/drawing/2014/main" id="{036ED36A-A697-4CED-96ED-45D60AA6F11B}"/>
                    </a:ext>
                  </a:extLst>
                </p:cNvPr>
                <p:cNvSpPr/>
                <p:nvPr/>
              </p:nvSpPr>
              <p:spPr>
                <a:xfrm>
                  <a:off x="4734090" y="4506525"/>
                  <a:ext cx="110203" cy="192658"/>
                </a:xfrm>
                <a:custGeom>
                  <a:avLst/>
                  <a:gdLst>
                    <a:gd name="connsiteX0" fmla="*/ 110203 w 110203"/>
                    <a:gd name="connsiteY0" fmla="*/ 156364 h 192658"/>
                    <a:gd name="connsiteX1" fmla="*/ 109763 w 110203"/>
                    <a:gd name="connsiteY1" fmla="*/ 156540 h 192658"/>
                    <a:gd name="connsiteX2" fmla="*/ 1674 w 110203"/>
                    <a:gd name="connsiteY2" fmla="*/ 192130 h 192658"/>
                    <a:gd name="connsiteX3" fmla="*/ 0 w 110203"/>
                    <a:gd name="connsiteY3" fmla="*/ 192658 h 192658"/>
                    <a:gd name="connsiteX4" fmla="*/ 0 w 110203"/>
                    <a:gd name="connsiteY4" fmla="*/ 190896 h 192658"/>
                    <a:gd name="connsiteX5" fmla="*/ 616 w 110203"/>
                    <a:gd name="connsiteY5" fmla="*/ 2026 h 192658"/>
                    <a:gd name="connsiteX6" fmla="*/ 616 w 110203"/>
                    <a:gd name="connsiteY6" fmla="*/ 0 h 192658"/>
                    <a:gd name="connsiteX7" fmla="*/ 1761 w 110203"/>
                    <a:gd name="connsiteY7" fmla="*/ 1674 h 192658"/>
                    <a:gd name="connsiteX8" fmla="*/ 109146 w 110203"/>
                    <a:gd name="connsiteY8" fmla="*/ 154955 h 192658"/>
                    <a:gd name="connsiteX9" fmla="*/ 110203 w 110203"/>
                    <a:gd name="connsiteY9" fmla="*/ 156364 h 192658"/>
                    <a:gd name="connsiteX10" fmla="*/ 108177 w 110203"/>
                    <a:gd name="connsiteY10" fmla="*/ 153457 h 192658"/>
                    <a:gd name="connsiteX11" fmla="*/ 704 w 110203"/>
                    <a:gd name="connsiteY11" fmla="*/ 2378 h 192658"/>
                    <a:gd name="connsiteX12" fmla="*/ 1850 w 110203"/>
                    <a:gd name="connsiteY12" fmla="*/ 2026 h 192658"/>
                    <a:gd name="connsiteX13" fmla="*/ 2466 w 110203"/>
                    <a:gd name="connsiteY13" fmla="*/ 190896 h 192658"/>
                    <a:gd name="connsiteX14" fmla="*/ 793 w 110203"/>
                    <a:gd name="connsiteY14" fmla="*/ 189663 h 192658"/>
                    <a:gd name="connsiteX15" fmla="*/ 108177 w 110203"/>
                    <a:gd name="connsiteY15" fmla="*/ 153457 h 192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203" h="192658">
                      <a:moveTo>
                        <a:pt x="110203" y="156364"/>
                      </a:moveTo>
                      <a:lnTo>
                        <a:pt x="109763" y="156540"/>
                      </a:lnTo>
                      <a:lnTo>
                        <a:pt x="1674" y="192130"/>
                      </a:lnTo>
                      <a:lnTo>
                        <a:pt x="0" y="192658"/>
                      </a:lnTo>
                      <a:lnTo>
                        <a:pt x="0" y="190896"/>
                      </a:lnTo>
                      <a:lnTo>
                        <a:pt x="616" y="2026"/>
                      </a:lnTo>
                      <a:lnTo>
                        <a:pt x="616" y="0"/>
                      </a:lnTo>
                      <a:lnTo>
                        <a:pt x="1761" y="1674"/>
                      </a:lnTo>
                      <a:lnTo>
                        <a:pt x="109146" y="154955"/>
                      </a:lnTo>
                      <a:lnTo>
                        <a:pt x="110203" y="156364"/>
                      </a:lnTo>
                      <a:close/>
                      <a:moveTo>
                        <a:pt x="108177" y="153457"/>
                      </a:moveTo>
                      <a:lnTo>
                        <a:pt x="704" y="2378"/>
                      </a:lnTo>
                      <a:lnTo>
                        <a:pt x="1850" y="2026"/>
                      </a:lnTo>
                      <a:lnTo>
                        <a:pt x="2466" y="190896"/>
                      </a:lnTo>
                      <a:lnTo>
                        <a:pt x="793" y="189663"/>
                      </a:lnTo>
                      <a:lnTo>
                        <a:pt x="108177" y="153457"/>
                      </a:lnTo>
                      <a:close/>
                    </a:path>
                  </a:pathLst>
                </a:custGeom>
                <a:grpFill/>
                <a:ln w="8809" cap="flat">
                  <a:noFill/>
                  <a:prstDash val="solid"/>
                  <a:miter/>
                </a:ln>
              </p:spPr>
              <p:txBody>
                <a:bodyPr rtlCol="0" anchor="ctr"/>
                <a:lstStyle/>
                <a:p>
                  <a:endParaRPr lang="en-US" sz="2400"/>
                </a:p>
              </p:txBody>
            </p:sp>
            <p:sp>
              <p:nvSpPr>
                <p:cNvPr id="4908" name="Freeform: Shape 4907">
                  <a:extLst>
                    <a:ext uri="{FF2B5EF4-FFF2-40B4-BE49-F238E27FC236}">
                      <a16:creationId xmlns:a16="http://schemas.microsoft.com/office/drawing/2014/main" id="{94524768-20BA-4722-9303-56F91CE88F4B}"/>
                    </a:ext>
                  </a:extLst>
                </p:cNvPr>
                <p:cNvSpPr/>
                <p:nvPr/>
              </p:nvSpPr>
              <p:spPr>
                <a:xfrm>
                  <a:off x="4727747" y="4495778"/>
                  <a:ext cx="121920" cy="208250"/>
                </a:xfrm>
                <a:custGeom>
                  <a:avLst/>
                  <a:gdLst>
                    <a:gd name="connsiteX0" fmla="*/ 12333 w 121920"/>
                    <a:gd name="connsiteY0" fmla="*/ 208251 h 208250"/>
                    <a:gd name="connsiteX1" fmla="*/ 9250 w 121920"/>
                    <a:gd name="connsiteY1" fmla="*/ 206048 h 208250"/>
                    <a:gd name="connsiteX2" fmla="*/ 2995 w 121920"/>
                    <a:gd name="connsiteY2" fmla="*/ 208163 h 208250"/>
                    <a:gd name="connsiteX3" fmla="*/ 2995 w 121920"/>
                    <a:gd name="connsiteY3" fmla="*/ 201556 h 208250"/>
                    <a:gd name="connsiteX4" fmla="*/ 0 w 121920"/>
                    <a:gd name="connsiteY4" fmla="*/ 199353 h 208250"/>
                    <a:gd name="connsiteX5" fmla="*/ 2995 w 121920"/>
                    <a:gd name="connsiteY5" fmla="*/ 198296 h 208250"/>
                    <a:gd name="connsiteX6" fmla="*/ 3612 w 121920"/>
                    <a:gd name="connsiteY6" fmla="*/ 14007 h 208250"/>
                    <a:gd name="connsiteX7" fmla="*/ 1674 w 121920"/>
                    <a:gd name="connsiteY7" fmla="*/ 11276 h 208250"/>
                    <a:gd name="connsiteX8" fmla="*/ 3612 w 121920"/>
                    <a:gd name="connsiteY8" fmla="*/ 10659 h 208250"/>
                    <a:gd name="connsiteX9" fmla="*/ 3612 w 121920"/>
                    <a:gd name="connsiteY9" fmla="*/ 0 h 208250"/>
                    <a:gd name="connsiteX10" fmla="*/ 9690 w 121920"/>
                    <a:gd name="connsiteY10" fmla="*/ 8721 h 208250"/>
                    <a:gd name="connsiteX11" fmla="*/ 11628 w 121920"/>
                    <a:gd name="connsiteY11" fmla="*/ 8104 h 208250"/>
                    <a:gd name="connsiteX12" fmla="*/ 11628 w 121920"/>
                    <a:gd name="connsiteY12" fmla="*/ 11452 h 208250"/>
                    <a:gd name="connsiteX13" fmla="*/ 119894 w 121920"/>
                    <a:gd name="connsiteY13" fmla="*/ 165966 h 208250"/>
                    <a:gd name="connsiteX14" fmla="*/ 119894 w 121920"/>
                    <a:gd name="connsiteY14" fmla="*/ 165966 h 208250"/>
                    <a:gd name="connsiteX15" fmla="*/ 121920 w 121920"/>
                    <a:gd name="connsiteY15" fmla="*/ 168873 h 208250"/>
                    <a:gd name="connsiteX16" fmla="*/ 117163 w 121920"/>
                    <a:gd name="connsiteY16" fmla="*/ 170459 h 208250"/>
                    <a:gd name="connsiteX17" fmla="*/ 12333 w 121920"/>
                    <a:gd name="connsiteY17" fmla="*/ 204991 h 208250"/>
                    <a:gd name="connsiteX18" fmla="*/ 12333 w 121920"/>
                    <a:gd name="connsiteY18" fmla="*/ 208251 h 208250"/>
                    <a:gd name="connsiteX19" fmla="*/ 11716 w 121920"/>
                    <a:gd name="connsiteY19" fmla="*/ 25371 h 208250"/>
                    <a:gd name="connsiteX20" fmla="*/ 12333 w 121920"/>
                    <a:gd name="connsiteY20" fmla="*/ 195125 h 208250"/>
                    <a:gd name="connsiteX21" fmla="*/ 109235 w 121920"/>
                    <a:gd name="connsiteY21" fmla="*/ 162443 h 208250"/>
                    <a:gd name="connsiteX22" fmla="*/ 11716 w 121920"/>
                    <a:gd name="connsiteY22" fmla="*/ 25371 h 20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208250">
                      <a:moveTo>
                        <a:pt x="12333" y="208251"/>
                      </a:moveTo>
                      <a:lnTo>
                        <a:pt x="9250" y="206048"/>
                      </a:lnTo>
                      <a:lnTo>
                        <a:pt x="2995" y="208163"/>
                      </a:lnTo>
                      <a:lnTo>
                        <a:pt x="2995" y="201556"/>
                      </a:lnTo>
                      <a:lnTo>
                        <a:pt x="0" y="199353"/>
                      </a:lnTo>
                      <a:lnTo>
                        <a:pt x="2995" y="198296"/>
                      </a:lnTo>
                      <a:lnTo>
                        <a:pt x="3612" y="14007"/>
                      </a:lnTo>
                      <a:lnTo>
                        <a:pt x="1674" y="11276"/>
                      </a:lnTo>
                      <a:lnTo>
                        <a:pt x="3612" y="10659"/>
                      </a:lnTo>
                      <a:lnTo>
                        <a:pt x="3612" y="0"/>
                      </a:lnTo>
                      <a:lnTo>
                        <a:pt x="9690" y="8721"/>
                      </a:lnTo>
                      <a:lnTo>
                        <a:pt x="11628" y="8104"/>
                      </a:lnTo>
                      <a:lnTo>
                        <a:pt x="11628" y="11452"/>
                      </a:lnTo>
                      <a:lnTo>
                        <a:pt x="119894" y="165966"/>
                      </a:lnTo>
                      <a:lnTo>
                        <a:pt x="119894" y="165966"/>
                      </a:lnTo>
                      <a:lnTo>
                        <a:pt x="121920" y="168873"/>
                      </a:lnTo>
                      <a:lnTo>
                        <a:pt x="117163" y="170459"/>
                      </a:lnTo>
                      <a:lnTo>
                        <a:pt x="12333" y="204991"/>
                      </a:lnTo>
                      <a:lnTo>
                        <a:pt x="12333" y="208251"/>
                      </a:lnTo>
                      <a:close/>
                      <a:moveTo>
                        <a:pt x="11716" y="25371"/>
                      </a:moveTo>
                      <a:lnTo>
                        <a:pt x="12333" y="195125"/>
                      </a:lnTo>
                      <a:lnTo>
                        <a:pt x="109235" y="162443"/>
                      </a:lnTo>
                      <a:lnTo>
                        <a:pt x="11716" y="25371"/>
                      </a:lnTo>
                      <a:close/>
                    </a:path>
                  </a:pathLst>
                </a:custGeom>
                <a:grpFill/>
                <a:ln w="8809" cap="flat">
                  <a:noFill/>
                  <a:prstDash val="solid"/>
                  <a:miter/>
                </a:ln>
              </p:spPr>
              <p:txBody>
                <a:bodyPr rtlCol="0" anchor="ctr"/>
                <a:lstStyle/>
                <a:p>
                  <a:endParaRPr lang="en-US" sz="2400"/>
                </a:p>
              </p:txBody>
            </p:sp>
          </p:grpSp>
          <p:grpSp>
            <p:nvGrpSpPr>
              <p:cNvPr id="4909" name="Graphic 4229">
                <a:extLst>
                  <a:ext uri="{FF2B5EF4-FFF2-40B4-BE49-F238E27FC236}">
                    <a16:creationId xmlns:a16="http://schemas.microsoft.com/office/drawing/2014/main" id="{78B44860-C74F-4724-A5FC-669C318DC020}"/>
                  </a:ext>
                </a:extLst>
              </p:cNvPr>
              <p:cNvGrpSpPr/>
              <p:nvPr/>
            </p:nvGrpSpPr>
            <p:grpSpPr>
              <a:xfrm>
                <a:off x="4182366" y="3610801"/>
                <a:ext cx="214681" cy="249477"/>
                <a:chOff x="4182366" y="3610801"/>
                <a:chExt cx="214681" cy="249477"/>
              </a:xfrm>
              <a:grpFill/>
            </p:grpSpPr>
            <p:sp>
              <p:nvSpPr>
                <p:cNvPr id="4910" name="Freeform: Shape 4909">
                  <a:extLst>
                    <a:ext uri="{FF2B5EF4-FFF2-40B4-BE49-F238E27FC236}">
                      <a16:creationId xmlns:a16="http://schemas.microsoft.com/office/drawing/2014/main" id="{1B1B3544-CCFB-4F8A-95AE-AD5768AB97CA}"/>
                    </a:ext>
                  </a:extLst>
                </p:cNvPr>
                <p:cNvSpPr/>
                <p:nvPr/>
              </p:nvSpPr>
              <p:spPr>
                <a:xfrm>
                  <a:off x="4188797" y="3620843"/>
                  <a:ext cx="195212" cy="226838"/>
                </a:xfrm>
                <a:custGeom>
                  <a:avLst/>
                  <a:gdLst>
                    <a:gd name="connsiteX0" fmla="*/ 35325 w 195212"/>
                    <a:gd name="connsiteY0" fmla="*/ 76376 h 226838"/>
                    <a:gd name="connsiteX1" fmla="*/ 179533 w 195212"/>
                    <a:gd name="connsiteY1" fmla="*/ 7488 h 226838"/>
                    <a:gd name="connsiteX2" fmla="*/ 195213 w 195212"/>
                    <a:gd name="connsiteY2" fmla="*/ 0 h 226838"/>
                    <a:gd name="connsiteX3" fmla="*/ 183937 w 195212"/>
                    <a:gd name="connsiteY3" fmla="*/ 13126 h 226838"/>
                    <a:gd name="connsiteX4" fmla="*/ 3348 w 195212"/>
                    <a:gd name="connsiteY4" fmla="*/ 222962 h 226838"/>
                    <a:gd name="connsiteX5" fmla="*/ 0 w 195212"/>
                    <a:gd name="connsiteY5" fmla="*/ 226838 h 226838"/>
                    <a:gd name="connsiteX6" fmla="*/ 1145 w 195212"/>
                    <a:gd name="connsiteY6" fmla="*/ 221905 h 226838"/>
                    <a:gd name="connsiteX7" fmla="*/ 33827 w 195212"/>
                    <a:gd name="connsiteY7" fmla="*/ 82719 h 226838"/>
                    <a:gd name="connsiteX8" fmla="*/ 35325 w 195212"/>
                    <a:gd name="connsiteY8" fmla="*/ 76376 h 226838"/>
                    <a:gd name="connsiteX9" fmla="*/ 32506 w 195212"/>
                    <a:gd name="connsiteY9" fmla="*/ 88973 h 226838"/>
                    <a:gd name="connsiteX10" fmla="*/ 3612 w 195212"/>
                    <a:gd name="connsiteY10" fmla="*/ 222345 h 226838"/>
                    <a:gd name="connsiteX11" fmla="*/ 1498 w 195212"/>
                    <a:gd name="connsiteY11" fmla="*/ 221288 h 226838"/>
                    <a:gd name="connsiteX12" fmla="*/ 178387 w 195212"/>
                    <a:gd name="connsiteY12" fmla="*/ 8369 h 226838"/>
                    <a:gd name="connsiteX13" fmla="*/ 182792 w 195212"/>
                    <a:gd name="connsiteY13" fmla="*/ 14007 h 226838"/>
                    <a:gd name="connsiteX14" fmla="*/ 36118 w 195212"/>
                    <a:gd name="connsiteY14" fmla="*/ 87212 h 226838"/>
                    <a:gd name="connsiteX15" fmla="*/ 32506 w 195212"/>
                    <a:gd name="connsiteY15" fmla="*/ 88973 h 22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2" h="226838">
                      <a:moveTo>
                        <a:pt x="35325" y="76376"/>
                      </a:moveTo>
                      <a:lnTo>
                        <a:pt x="179533" y="7488"/>
                      </a:lnTo>
                      <a:lnTo>
                        <a:pt x="195213" y="0"/>
                      </a:lnTo>
                      <a:lnTo>
                        <a:pt x="183937" y="13126"/>
                      </a:lnTo>
                      <a:lnTo>
                        <a:pt x="3348" y="222962"/>
                      </a:lnTo>
                      <a:lnTo>
                        <a:pt x="0" y="226838"/>
                      </a:lnTo>
                      <a:lnTo>
                        <a:pt x="1145" y="221905"/>
                      </a:lnTo>
                      <a:lnTo>
                        <a:pt x="33827" y="82719"/>
                      </a:lnTo>
                      <a:lnTo>
                        <a:pt x="35325" y="76376"/>
                      </a:lnTo>
                      <a:close/>
                      <a:moveTo>
                        <a:pt x="32506" y="88973"/>
                      </a:moveTo>
                      <a:lnTo>
                        <a:pt x="3612" y="222345"/>
                      </a:lnTo>
                      <a:lnTo>
                        <a:pt x="1498" y="221288"/>
                      </a:lnTo>
                      <a:lnTo>
                        <a:pt x="178387" y="8369"/>
                      </a:lnTo>
                      <a:lnTo>
                        <a:pt x="182792" y="14007"/>
                      </a:lnTo>
                      <a:lnTo>
                        <a:pt x="36118" y="87212"/>
                      </a:lnTo>
                      <a:lnTo>
                        <a:pt x="32506" y="88973"/>
                      </a:lnTo>
                      <a:close/>
                    </a:path>
                  </a:pathLst>
                </a:custGeom>
                <a:grpFill/>
                <a:ln w="8809" cap="flat">
                  <a:noFill/>
                  <a:prstDash val="solid"/>
                  <a:miter/>
                </a:ln>
              </p:spPr>
              <p:txBody>
                <a:bodyPr rtlCol="0" anchor="ctr"/>
                <a:lstStyle/>
                <a:p>
                  <a:endParaRPr lang="en-US" sz="2400"/>
                </a:p>
              </p:txBody>
            </p:sp>
            <p:sp>
              <p:nvSpPr>
                <p:cNvPr id="4911" name="Freeform: Shape 4910">
                  <a:extLst>
                    <a:ext uri="{FF2B5EF4-FFF2-40B4-BE49-F238E27FC236}">
                      <a16:creationId xmlns:a16="http://schemas.microsoft.com/office/drawing/2014/main" id="{225867F7-61A3-42FE-A314-131F1991B9FB}"/>
                    </a:ext>
                  </a:extLst>
                </p:cNvPr>
                <p:cNvSpPr/>
                <p:nvPr/>
              </p:nvSpPr>
              <p:spPr>
                <a:xfrm>
                  <a:off x="4182366" y="3610801"/>
                  <a:ext cx="214681" cy="249477"/>
                </a:xfrm>
                <a:custGeom>
                  <a:avLst/>
                  <a:gdLst>
                    <a:gd name="connsiteX0" fmla="*/ 0 w 214681"/>
                    <a:gd name="connsiteY0" fmla="*/ 249478 h 249477"/>
                    <a:gd name="connsiteX1" fmla="*/ 3876 w 214681"/>
                    <a:gd name="connsiteY1" fmla="*/ 233181 h 249477"/>
                    <a:gd name="connsiteX2" fmla="*/ 2555 w 214681"/>
                    <a:gd name="connsiteY2" fmla="*/ 232564 h 249477"/>
                    <a:gd name="connsiteX3" fmla="*/ 4581 w 214681"/>
                    <a:gd name="connsiteY3" fmla="*/ 230098 h 249477"/>
                    <a:gd name="connsiteX4" fmla="*/ 38849 w 214681"/>
                    <a:gd name="connsiteY4" fmla="*/ 84128 h 249477"/>
                    <a:gd name="connsiteX5" fmla="*/ 183144 w 214681"/>
                    <a:gd name="connsiteY5" fmla="*/ 15152 h 249477"/>
                    <a:gd name="connsiteX6" fmla="*/ 184906 w 214681"/>
                    <a:gd name="connsiteY6" fmla="*/ 13038 h 249477"/>
                    <a:gd name="connsiteX7" fmla="*/ 185611 w 214681"/>
                    <a:gd name="connsiteY7" fmla="*/ 13918 h 249477"/>
                    <a:gd name="connsiteX8" fmla="*/ 214682 w 214681"/>
                    <a:gd name="connsiteY8" fmla="*/ 0 h 249477"/>
                    <a:gd name="connsiteX9" fmla="*/ 193716 w 214681"/>
                    <a:gd name="connsiteY9" fmla="*/ 24313 h 249477"/>
                    <a:gd name="connsiteX10" fmla="*/ 194332 w 214681"/>
                    <a:gd name="connsiteY10" fmla="*/ 25106 h 249477"/>
                    <a:gd name="connsiteX11" fmla="*/ 191954 w 214681"/>
                    <a:gd name="connsiteY11" fmla="*/ 26340 h 249477"/>
                    <a:gd name="connsiteX12" fmla="*/ 13038 w 214681"/>
                    <a:gd name="connsiteY12" fmla="*/ 234150 h 249477"/>
                    <a:gd name="connsiteX13" fmla="*/ 12333 w 214681"/>
                    <a:gd name="connsiteY13" fmla="*/ 237233 h 249477"/>
                    <a:gd name="connsiteX14" fmla="*/ 10924 w 214681"/>
                    <a:gd name="connsiteY14" fmla="*/ 236528 h 249477"/>
                    <a:gd name="connsiteX15" fmla="*/ 0 w 214681"/>
                    <a:gd name="connsiteY15" fmla="*/ 249478 h 249477"/>
                    <a:gd name="connsiteX16" fmla="*/ 41844 w 214681"/>
                    <a:gd name="connsiteY16" fmla="*/ 101306 h 249477"/>
                    <a:gd name="connsiteX17" fmla="*/ 17266 w 214681"/>
                    <a:gd name="connsiteY17" fmla="*/ 214681 h 249477"/>
                    <a:gd name="connsiteX18" fmla="*/ 160857 w 214681"/>
                    <a:gd name="connsiteY18" fmla="*/ 41932 h 249477"/>
                    <a:gd name="connsiteX19" fmla="*/ 41844 w 214681"/>
                    <a:gd name="connsiteY19" fmla="*/ 101306 h 249477"/>
                    <a:gd name="connsiteX20" fmla="*/ 44663 w 214681"/>
                    <a:gd name="connsiteY20" fmla="*/ 88709 h 249477"/>
                    <a:gd name="connsiteX21" fmla="*/ 43694 w 214681"/>
                    <a:gd name="connsiteY21" fmla="*/ 92849 h 249477"/>
                    <a:gd name="connsiteX22" fmla="*/ 171516 w 214681"/>
                    <a:gd name="connsiteY22" fmla="*/ 28982 h 249477"/>
                    <a:gd name="connsiteX23" fmla="*/ 172838 w 214681"/>
                    <a:gd name="connsiteY23" fmla="*/ 27485 h 249477"/>
                    <a:gd name="connsiteX24" fmla="*/ 44663 w 214681"/>
                    <a:gd name="connsiteY24" fmla="*/ 88709 h 249477"/>
                    <a:gd name="connsiteX25" fmla="*/ 175833 w 214681"/>
                    <a:gd name="connsiteY25" fmla="*/ 34444 h 249477"/>
                    <a:gd name="connsiteX26" fmla="*/ 167816 w 214681"/>
                    <a:gd name="connsiteY26" fmla="*/ 44134 h 249477"/>
                    <a:gd name="connsiteX27" fmla="*/ 176361 w 214681"/>
                    <a:gd name="connsiteY27" fmla="*/ 34180 h 249477"/>
                    <a:gd name="connsiteX28" fmla="*/ 175833 w 214681"/>
                    <a:gd name="connsiteY28" fmla="*/ 34444 h 24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4681" h="249477">
                      <a:moveTo>
                        <a:pt x="0" y="249478"/>
                      </a:moveTo>
                      <a:lnTo>
                        <a:pt x="3876" y="233181"/>
                      </a:lnTo>
                      <a:lnTo>
                        <a:pt x="2555" y="232564"/>
                      </a:lnTo>
                      <a:lnTo>
                        <a:pt x="4581" y="230098"/>
                      </a:lnTo>
                      <a:lnTo>
                        <a:pt x="38849" y="84128"/>
                      </a:lnTo>
                      <a:lnTo>
                        <a:pt x="183144" y="15152"/>
                      </a:lnTo>
                      <a:lnTo>
                        <a:pt x="184906" y="13038"/>
                      </a:lnTo>
                      <a:lnTo>
                        <a:pt x="185611" y="13918"/>
                      </a:lnTo>
                      <a:lnTo>
                        <a:pt x="214682" y="0"/>
                      </a:lnTo>
                      <a:lnTo>
                        <a:pt x="193716" y="24313"/>
                      </a:lnTo>
                      <a:lnTo>
                        <a:pt x="194332" y="25106"/>
                      </a:lnTo>
                      <a:lnTo>
                        <a:pt x="191954" y="26340"/>
                      </a:lnTo>
                      <a:lnTo>
                        <a:pt x="13038" y="234150"/>
                      </a:lnTo>
                      <a:lnTo>
                        <a:pt x="12333" y="237233"/>
                      </a:lnTo>
                      <a:lnTo>
                        <a:pt x="10924" y="236528"/>
                      </a:lnTo>
                      <a:lnTo>
                        <a:pt x="0" y="249478"/>
                      </a:lnTo>
                      <a:close/>
                      <a:moveTo>
                        <a:pt x="41844" y="101306"/>
                      </a:moveTo>
                      <a:lnTo>
                        <a:pt x="17266" y="214681"/>
                      </a:lnTo>
                      <a:lnTo>
                        <a:pt x="160857" y="41932"/>
                      </a:lnTo>
                      <a:lnTo>
                        <a:pt x="41844" y="101306"/>
                      </a:lnTo>
                      <a:close/>
                      <a:moveTo>
                        <a:pt x="44663" y="88709"/>
                      </a:moveTo>
                      <a:lnTo>
                        <a:pt x="43694" y="92849"/>
                      </a:lnTo>
                      <a:lnTo>
                        <a:pt x="171516" y="28982"/>
                      </a:lnTo>
                      <a:lnTo>
                        <a:pt x="172838" y="27485"/>
                      </a:lnTo>
                      <a:lnTo>
                        <a:pt x="44663" y="88709"/>
                      </a:lnTo>
                      <a:close/>
                      <a:moveTo>
                        <a:pt x="175833" y="34444"/>
                      </a:moveTo>
                      <a:lnTo>
                        <a:pt x="167816" y="44134"/>
                      </a:lnTo>
                      <a:lnTo>
                        <a:pt x="176361" y="34180"/>
                      </a:lnTo>
                      <a:lnTo>
                        <a:pt x="175833" y="34444"/>
                      </a:lnTo>
                      <a:close/>
                    </a:path>
                  </a:pathLst>
                </a:custGeom>
                <a:grpFill/>
                <a:ln w="8809" cap="flat">
                  <a:noFill/>
                  <a:prstDash val="solid"/>
                  <a:miter/>
                </a:ln>
              </p:spPr>
              <p:txBody>
                <a:bodyPr rtlCol="0" anchor="ctr"/>
                <a:lstStyle/>
                <a:p>
                  <a:endParaRPr lang="en-US" sz="2400"/>
                </a:p>
              </p:txBody>
            </p:sp>
          </p:grpSp>
          <p:grpSp>
            <p:nvGrpSpPr>
              <p:cNvPr id="4912" name="Graphic 4229">
                <a:extLst>
                  <a:ext uri="{FF2B5EF4-FFF2-40B4-BE49-F238E27FC236}">
                    <a16:creationId xmlns:a16="http://schemas.microsoft.com/office/drawing/2014/main" id="{78B44860-C74F-4724-A5FC-669C318DC020}"/>
                  </a:ext>
                </a:extLst>
              </p:cNvPr>
              <p:cNvGrpSpPr/>
              <p:nvPr/>
            </p:nvGrpSpPr>
            <p:grpSpPr>
              <a:xfrm>
                <a:off x="4339083" y="3620491"/>
                <a:ext cx="167728" cy="195301"/>
                <a:chOff x="4339083" y="3620491"/>
                <a:chExt cx="167728" cy="195301"/>
              </a:xfrm>
              <a:grpFill/>
            </p:grpSpPr>
            <p:sp>
              <p:nvSpPr>
                <p:cNvPr id="4913" name="Freeform: Shape 4912">
                  <a:extLst>
                    <a:ext uri="{FF2B5EF4-FFF2-40B4-BE49-F238E27FC236}">
                      <a16:creationId xmlns:a16="http://schemas.microsoft.com/office/drawing/2014/main" id="{AF5AD0A3-857A-4DAB-B007-0CFC7CBE2386}"/>
                    </a:ext>
                  </a:extLst>
                </p:cNvPr>
                <p:cNvSpPr/>
                <p:nvPr/>
              </p:nvSpPr>
              <p:spPr>
                <a:xfrm>
                  <a:off x="4344104" y="3625776"/>
                  <a:ext cx="156452" cy="182880"/>
                </a:xfrm>
                <a:custGeom>
                  <a:avLst/>
                  <a:gdLst>
                    <a:gd name="connsiteX0" fmla="*/ 147114 w 156452"/>
                    <a:gd name="connsiteY0" fmla="*/ 80869 h 182880"/>
                    <a:gd name="connsiteX1" fmla="*/ 24137 w 156452"/>
                    <a:gd name="connsiteY1" fmla="*/ 8897 h 182880"/>
                    <a:gd name="connsiteX2" fmla="*/ 29511 w 156452"/>
                    <a:gd name="connsiteY2" fmla="*/ 6254 h 182880"/>
                    <a:gd name="connsiteX3" fmla="*/ 4140 w 156452"/>
                    <a:gd name="connsiteY3" fmla="*/ 179356 h 182880"/>
                    <a:gd name="connsiteX4" fmla="*/ 1321 w 156452"/>
                    <a:gd name="connsiteY4" fmla="*/ 177595 h 182880"/>
                    <a:gd name="connsiteX5" fmla="*/ 147114 w 156452"/>
                    <a:gd name="connsiteY5" fmla="*/ 80869 h 182880"/>
                    <a:gd name="connsiteX6" fmla="*/ 156452 w 156452"/>
                    <a:gd name="connsiteY6" fmla="*/ 74526 h 182880"/>
                    <a:gd name="connsiteX7" fmla="*/ 3348 w 156452"/>
                    <a:gd name="connsiteY7" fmla="*/ 180590 h 182880"/>
                    <a:gd name="connsiteX8" fmla="*/ 0 w 156452"/>
                    <a:gd name="connsiteY8" fmla="*/ 182880 h 182880"/>
                    <a:gd name="connsiteX9" fmla="*/ 529 w 156452"/>
                    <a:gd name="connsiteY9" fmla="*/ 178828 h 182880"/>
                    <a:gd name="connsiteX10" fmla="*/ 22376 w 156452"/>
                    <a:gd name="connsiteY10" fmla="*/ 5286 h 182880"/>
                    <a:gd name="connsiteX11" fmla="*/ 23080 w 156452"/>
                    <a:gd name="connsiteY11" fmla="*/ 0 h 182880"/>
                    <a:gd name="connsiteX12" fmla="*/ 27749 w 156452"/>
                    <a:gd name="connsiteY12" fmla="*/ 2643 h 182880"/>
                    <a:gd name="connsiteX13" fmla="*/ 156452 w 156452"/>
                    <a:gd name="connsiteY13" fmla="*/ 74526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452" h="182880">
                      <a:moveTo>
                        <a:pt x="147114" y="80869"/>
                      </a:moveTo>
                      <a:lnTo>
                        <a:pt x="24137" y="8897"/>
                      </a:lnTo>
                      <a:lnTo>
                        <a:pt x="29511" y="6254"/>
                      </a:lnTo>
                      <a:lnTo>
                        <a:pt x="4140" y="179356"/>
                      </a:lnTo>
                      <a:lnTo>
                        <a:pt x="1321" y="177595"/>
                      </a:lnTo>
                      <a:lnTo>
                        <a:pt x="147114" y="80869"/>
                      </a:lnTo>
                      <a:close/>
                      <a:moveTo>
                        <a:pt x="156452" y="74526"/>
                      </a:moveTo>
                      <a:lnTo>
                        <a:pt x="3348" y="180590"/>
                      </a:lnTo>
                      <a:lnTo>
                        <a:pt x="0" y="182880"/>
                      </a:lnTo>
                      <a:lnTo>
                        <a:pt x="529" y="178828"/>
                      </a:lnTo>
                      <a:lnTo>
                        <a:pt x="22376" y="5286"/>
                      </a:lnTo>
                      <a:lnTo>
                        <a:pt x="23080" y="0"/>
                      </a:lnTo>
                      <a:lnTo>
                        <a:pt x="27749" y="2643"/>
                      </a:lnTo>
                      <a:lnTo>
                        <a:pt x="156452" y="74526"/>
                      </a:lnTo>
                      <a:close/>
                    </a:path>
                  </a:pathLst>
                </a:custGeom>
                <a:grpFill/>
                <a:ln w="8809" cap="flat">
                  <a:noFill/>
                  <a:prstDash val="solid"/>
                  <a:miter/>
                </a:ln>
              </p:spPr>
              <p:txBody>
                <a:bodyPr rtlCol="0" anchor="ctr"/>
                <a:lstStyle/>
                <a:p>
                  <a:endParaRPr lang="en-US" sz="2400"/>
                </a:p>
              </p:txBody>
            </p:sp>
            <p:sp>
              <p:nvSpPr>
                <p:cNvPr id="4914" name="Freeform: Shape 4913">
                  <a:extLst>
                    <a:ext uri="{FF2B5EF4-FFF2-40B4-BE49-F238E27FC236}">
                      <a16:creationId xmlns:a16="http://schemas.microsoft.com/office/drawing/2014/main" id="{E7419AD7-D37A-49B0-BF57-1894C6599027}"/>
                    </a:ext>
                  </a:extLst>
                </p:cNvPr>
                <p:cNvSpPr/>
                <p:nvPr/>
              </p:nvSpPr>
              <p:spPr>
                <a:xfrm>
                  <a:off x="4339083" y="3620491"/>
                  <a:ext cx="167728" cy="195301"/>
                </a:xfrm>
                <a:custGeom>
                  <a:avLst/>
                  <a:gdLst>
                    <a:gd name="connsiteX0" fmla="*/ 617 w 167728"/>
                    <a:gd name="connsiteY0" fmla="*/ 195301 h 195301"/>
                    <a:gd name="connsiteX1" fmla="*/ 2026 w 167728"/>
                    <a:gd name="connsiteY1" fmla="*/ 184201 h 195301"/>
                    <a:gd name="connsiteX2" fmla="*/ 0 w 167728"/>
                    <a:gd name="connsiteY2" fmla="*/ 182968 h 195301"/>
                    <a:gd name="connsiteX3" fmla="*/ 2378 w 167728"/>
                    <a:gd name="connsiteY3" fmla="*/ 181383 h 195301"/>
                    <a:gd name="connsiteX4" fmla="*/ 23344 w 167728"/>
                    <a:gd name="connsiteY4" fmla="*/ 14800 h 195301"/>
                    <a:gd name="connsiteX5" fmla="*/ 21935 w 167728"/>
                    <a:gd name="connsiteY5" fmla="*/ 14007 h 195301"/>
                    <a:gd name="connsiteX6" fmla="*/ 23521 w 167728"/>
                    <a:gd name="connsiteY6" fmla="*/ 13214 h 195301"/>
                    <a:gd name="connsiteX7" fmla="*/ 25195 w 167728"/>
                    <a:gd name="connsiteY7" fmla="*/ 0 h 195301"/>
                    <a:gd name="connsiteX8" fmla="*/ 36999 w 167728"/>
                    <a:gd name="connsiteY8" fmla="*/ 6519 h 195301"/>
                    <a:gd name="connsiteX9" fmla="*/ 38673 w 167728"/>
                    <a:gd name="connsiteY9" fmla="*/ 5726 h 195301"/>
                    <a:gd name="connsiteX10" fmla="*/ 38408 w 167728"/>
                    <a:gd name="connsiteY10" fmla="*/ 7400 h 195301"/>
                    <a:gd name="connsiteX11" fmla="*/ 167728 w 167728"/>
                    <a:gd name="connsiteY11" fmla="*/ 79548 h 195301"/>
                    <a:gd name="connsiteX12" fmla="*/ 11981 w 167728"/>
                    <a:gd name="connsiteY12" fmla="*/ 187373 h 195301"/>
                    <a:gd name="connsiteX13" fmla="*/ 11540 w 167728"/>
                    <a:gd name="connsiteY13" fmla="*/ 190192 h 195301"/>
                    <a:gd name="connsiteX14" fmla="*/ 9602 w 167728"/>
                    <a:gd name="connsiteY14" fmla="*/ 188959 h 195301"/>
                    <a:gd name="connsiteX15" fmla="*/ 617 w 167728"/>
                    <a:gd name="connsiteY15" fmla="*/ 195301 h 195301"/>
                    <a:gd name="connsiteX16" fmla="*/ 36294 w 167728"/>
                    <a:gd name="connsiteY16" fmla="*/ 22287 h 195301"/>
                    <a:gd name="connsiteX17" fmla="*/ 14095 w 167728"/>
                    <a:gd name="connsiteY17" fmla="*/ 173542 h 195301"/>
                    <a:gd name="connsiteX18" fmla="*/ 145705 w 167728"/>
                    <a:gd name="connsiteY18" fmla="*/ 86243 h 195301"/>
                    <a:gd name="connsiteX19" fmla="*/ 36294 w 167728"/>
                    <a:gd name="connsiteY19" fmla="*/ 22287 h 195301"/>
                    <a:gd name="connsiteX20" fmla="*/ 37351 w 167728"/>
                    <a:gd name="connsiteY20" fmla="*/ 15064 h 195301"/>
                    <a:gd name="connsiteX21" fmla="*/ 152048 w 167728"/>
                    <a:gd name="connsiteY21" fmla="*/ 82190 h 195301"/>
                    <a:gd name="connsiteX22" fmla="*/ 155043 w 167728"/>
                    <a:gd name="connsiteY22" fmla="*/ 80076 h 195301"/>
                    <a:gd name="connsiteX23" fmla="*/ 37439 w 167728"/>
                    <a:gd name="connsiteY23" fmla="*/ 14447 h 195301"/>
                    <a:gd name="connsiteX24" fmla="*/ 37351 w 167728"/>
                    <a:gd name="connsiteY24" fmla="*/ 15064 h 195301"/>
                    <a:gd name="connsiteX25" fmla="*/ 29687 w 167728"/>
                    <a:gd name="connsiteY25" fmla="*/ 18499 h 195301"/>
                    <a:gd name="connsiteX26" fmla="*/ 27925 w 167728"/>
                    <a:gd name="connsiteY26" fmla="*/ 32770 h 195301"/>
                    <a:gd name="connsiteX27" fmla="*/ 29951 w 167728"/>
                    <a:gd name="connsiteY27" fmla="*/ 18676 h 195301"/>
                    <a:gd name="connsiteX28" fmla="*/ 29687 w 167728"/>
                    <a:gd name="connsiteY28" fmla="*/ 18499 h 19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7728" h="195301">
                      <a:moveTo>
                        <a:pt x="617" y="195301"/>
                      </a:moveTo>
                      <a:lnTo>
                        <a:pt x="2026" y="184201"/>
                      </a:lnTo>
                      <a:lnTo>
                        <a:pt x="0" y="182968"/>
                      </a:lnTo>
                      <a:lnTo>
                        <a:pt x="2378" y="181383"/>
                      </a:lnTo>
                      <a:lnTo>
                        <a:pt x="23344" y="14800"/>
                      </a:lnTo>
                      <a:lnTo>
                        <a:pt x="21935" y="14007"/>
                      </a:lnTo>
                      <a:lnTo>
                        <a:pt x="23521" y="13214"/>
                      </a:lnTo>
                      <a:lnTo>
                        <a:pt x="25195" y="0"/>
                      </a:lnTo>
                      <a:lnTo>
                        <a:pt x="36999" y="6519"/>
                      </a:lnTo>
                      <a:lnTo>
                        <a:pt x="38673" y="5726"/>
                      </a:lnTo>
                      <a:lnTo>
                        <a:pt x="38408" y="7400"/>
                      </a:lnTo>
                      <a:lnTo>
                        <a:pt x="167728" y="79548"/>
                      </a:lnTo>
                      <a:lnTo>
                        <a:pt x="11981" y="187373"/>
                      </a:lnTo>
                      <a:lnTo>
                        <a:pt x="11540" y="190192"/>
                      </a:lnTo>
                      <a:lnTo>
                        <a:pt x="9602" y="188959"/>
                      </a:lnTo>
                      <a:lnTo>
                        <a:pt x="617" y="195301"/>
                      </a:lnTo>
                      <a:close/>
                      <a:moveTo>
                        <a:pt x="36294" y="22287"/>
                      </a:moveTo>
                      <a:lnTo>
                        <a:pt x="14095" y="173542"/>
                      </a:lnTo>
                      <a:lnTo>
                        <a:pt x="145705" y="86243"/>
                      </a:lnTo>
                      <a:lnTo>
                        <a:pt x="36294" y="22287"/>
                      </a:lnTo>
                      <a:close/>
                      <a:moveTo>
                        <a:pt x="37351" y="15064"/>
                      </a:moveTo>
                      <a:lnTo>
                        <a:pt x="152048" y="82190"/>
                      </a:lnTo>
                      <a:lnTo>
                        <a:pt x="155043" y="80076"/>
                      </a:lnTo>
                      <a:lnTo>
                        <a:pt x="37439" y="14447"/>
                      </a:lnTo>
                      <a:lnTo>
                        <a:pt x="37351" y="15064"/>
                      </a:lnTo>
                      <a:close/>
                      <a:moveTo>
                        <a:pt x="29687" y="18499"/>
                      </a:moveTo>
                      <a:lnTo>
                        <a:pt x="27925" y="32770"/>
                      </a:lnTo>
                      <a:lnTo>
                        <a:pt x="29951" y="18676"/>
                      </a:lnTo>
                      <a:lnTo>
                        <a:pt x="29687" y="18499"/>
                      </a:lnTo>
                      <a:close/>
                    </a:path>
                  </a:pathLst>
                </a:custGeom>
                <a:grpFill/>
                <a:ln w="8809" cap="flat">
                  <a:noFill/>
                  <a:prstDash val="solid"/>
                  <a:miter/>
                </a:ln>
              </p:spPr>
              <p:txBody>
                <a:bodyPr rtlCol="0" anchor="ctr"/>
                <a:lstStyle/>
                <a:p>
                  <a:endParaRPr lang="en-US" sz="2400"/>
                </a:p>
              </p:txBody>
            </p:sp>
          </p:grpSp>
          <p:grpSp>
            <p:nvGrpSpPr>
              <p:cNvPr id="4915" name="Graphic 4229">
                <a:extLst>
                  <a:ext uri="{FF2B5EF4-FFF2-40B4-BE49-F238E27FC236}">
                    <a16:creationId xmlns:a16="http://schemas.microsoft.com/office/drawing/2014/main" id="{78B44860-C74F-4724-A5FC-669C318DC020}"/>
                  </a:ext>
                </a:extLst>
              </p:cNvPr>
              <p:cNvGrpSpPr/>
              <p:nvPr/>
            </p:nvGrpSpPr>
            <p:grpSpPr>
              <a:xfrm>
                <a:off x="4487166" y="3680305"/>
                <a:ext cx="83159" cy="299602"/>
                <a:chOff x="4487166" y="3680305"/>
                <a:chExt cx="83159" cy="299602"/>
              </a:xfrm>
              <a:grpFill/>
            </p:grpSpPr>
            <p:sp>
              <p:nvSpPr>
                <p:cNvPr id="4916" name="Freeform: Shape 4915">
                  <a:extLst>
                    <a:ext uri="{FF2B5EF4-FFF2-40B4-BE49-F238E27FC236}">
                      <a16:creationId xmlns:a16="http://schemas.microsoft.com/office/drawing/2014/main" id="{AB252CC7-07D4-4CC8-861A-F7731A4C86C6}"/>
                    </a:ext>
                  </a:extLst>
                </p:cNvPr>
                <p:cNvSpPr/>
                <p:nvPr/>
              </p:nvSpPr>
              <p:spPr>
                <a:xfrm>
                  <a:off x="4491395" y="3690965"/>
                  <a:ext cx="75231" cy="272206"/>
                </a:xfrm>
                <a:custGeom>
                  <a:avLst/>
                  <a:gdLst>
                    <a:gd name="connsiteX0" fmla="*/ 70826 w 75231"/>
                    <a:gd name="connsiteY0" fmla="*/ 112494 h 272206"/>
                    <a:gd name="connsiteX1" fmla="*/ 68976 w 75231"/>
                    <a:gd name="connsiteY1" fmla="*/ 109940 h 272206"/>
                    <a:gd name="connsiteX2" fmla="*/ 1321 w 75231"/>
                    <a:gd name="connsiteY2" fmla="*/ 14888 h 272206"/>
                    <a:gd name="connsiteX3" fmla="*/ 8457 w 75231"/>
                    <a:gd name="connsiteY3" fmla="*/ 12509 h 272206"/>
                    <a:gd name="connsiteX4" fmla="*/ 11716 w 75231"/>
                    <a:gd name="connsiteY4" fmla="*/ 264366 h 272206"/>
                    <a:gd name="connsiteX5" fmla="*/ 8633 w 75231"/>
                    <a:gd name="connsiteY5" fmla="*/ 263837 h 272206"/>
                    <a:gd name="connsiteX6" fmla="*/ 70826 w 75231"/>
                    <a:gd name="connsiteY6" fmla="*/ 112494 h 272206"/>
                    <a:gd name="connsiteX7" fmla="*/ 75231 w 75231"/>
                    <a:gd name="connsiteY7" fmla="*/ 101395 h 272206"/>
                    <a:gd name="connsiteX8" fmla="*/ 73029 w 75231"/>
                    <a:gd name="connsiteY8" fmla="*/ 106944 h 272206"/>
                    <a:gd name="connsiteX9" fmla="*/ 11540 w 75231"/>
                    <a:gd name="connsiteY9" fmla="*/ 264982 h 272206"/>
                    <a:gd name="connsiteX10" fmla="*/ 8721 w 75231"/>
                    <a:gd name="connsiteY10" fmla="*/ 272206 h 272206"/>
                    <a:gd name="connsiteX11" fmla="*/ 8457 w 75231"/>
                    <a:gd name="connsiteY11" fmla="*/ 264366 h 272206"/>
                    <a:gd name="connsiteX12" fmla="*/ 440 w 75231"/>
                    <a:gd name="connsiteY12" fmla="*/ 12597 h 272206"/>
                    <a:gd name="connsiteX13" fmla="*/ 0 w 75231"/>
                    <a:gd name="connsiteY13" fmla="*/ 0 h 272206"/>
                    <a:gd name="connsiteX14" fmla="*/ 7576 w 75231"/>
                    <a:gd name="connsiteY14" fmla="*/ 10219 h 272206"/>
                    <a:gd name="connsiteX15" fmla="*/ 75231 w 75231"/>
                    <a:gd name="connsiteY15" fmla="*/ 101395 h 27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5231" h="272206">
                      <a:moveTo>
                        <a:pt x="70826" y="112494"/>
                      </a:moveTo>
                      <a:lnTo>
                        <a:pt x="68976" y="109940"/>
                      </a:lnTo>
                      <a:lnTo>
                        <a:pt x="1321" y="14888"/>
                      </a:lnTo>
                      <a:lnTo>
                        <a:pt x="8457" y="12509"/>
                      </a:lnTo>
                      <a:lnTo>
                        <a:pt x="11716" y="264366"/>
                      </a:lnTo>
                      <a:lnTo>
                        <a:pt x="8633" y="263837"/>
                      </a:lnTo>
                      <a:lnTo>
                        <a:pt x="70826" y="112494"/>
                      </a:lnTo>
                      <a:close/>
                      <a:moveTo>
                        <a:pt x="75231" y="101395"/>
                      </a:moveTo>
                      <a:lnTo>
                        <a:pt x="73029" y="106944"/>
                      </a:lnTo>
                      <a:lnTo>
                        <a:pt x="11540" y="264982"/>
                      </a:lnTo>
                      <a:lnTo>
                        <a:pt x="8721" y="272206"/>
                      </a:lnTo>
                      <a:lnTo>
                        <a:pt x="8457" y="264366"/>
                      </a:lnTo>
                      <a:lnTo>
                        <a:pt x="440" y="12597"/>
                      </a:lnTo>
                      <a:lnTo>
                        <a:pt x="0" y="0"/>
                      </a:lnTo>
                      <a:lnTo>
                        <a:pt x="7576" y="10219"/>
                      </a:lnTo>
                      <a:lnTo>
                        <a:pt x="75231" y="101395"/>
                      </a:lnTo>
                      <a:close/>
                    </a:path>
                  </a:pathLst>
                </a:custGeom>
                <a:grpFill/>
                <a:ln w="8809" cap="flat">
                  <a:noFill/>
                  <a:prstDash val="solid"/>
                  <a:miter/>
                </a:ln>
              </p:spPr>
              <p:txBody>
                <a:bodyPr rtlCol="0" anchor="ctr"/>
                <a:lstStyle/>
                <a:p>
                  <a:endParaRPr lang="en-US" sz="2400"/>
                </a:p>
              </p:txBody>
            </p:sp>
            <p:sp>
              <p:nvSpPr>
                <p:cNvPr id="4917" name="Freeform: Shape 4916">
                  <a:extLst>
                    <a:ext uri="{FF2B5EF4-FFF2-40B4-BE49-F238E27FC236}">
                      <a16:creationId xmlns:a16="http://schemas.microsoft.com/office/drawing/2014/main" id="{8997A67E-280E-44E0-ACE7-496AF092B7E3}"/>
                    </a:ext>
                  </a:extLst>
                </p:cNvPr>
                <p:cNvSpPr/>
                <p:nvPr/>
              </p:nvSpPr>
              <p:spPr>
                <a:xfrm>
                  <a:off x="4487166" y="3680305"/>
                  <a:ext cx="83159" cy="299602"/>
                </a:xfrm>
                <a:custGeom>
                  <a:avLst/>
                  <a:gdLst>
                    <a:gd name="connsiteX0" fmla="*/ 10131 w 83159"/>
                    <a:gd name="connsiteY0" fmla="*/ 299603 h 299602"/>
                    <a:gd name="connsiteX1" fmla="*/ 9426 w 83159"/>
                    <a:gd name="connsiteY1" fmla="*/ 277315 h 299602"/>
                    <a:gd name="connsiteX2" fmla="*/ 8105 w 83159"/>
                    <a:gd name="connsiteY2" fmla="*/ 277051 h 299602"/>
                    <a:gd name="connsiteX3" fmla="*/ 9250 w 83159"/>
                    <a:gd name="connsiteY3" fmla="*/ 274144 h 299602"/>
                    <a:gd name="connsiteX4" fmla="*/ 1321 w 83159"/>
                    <a:gd name="connsiteY4" fmla="*/ 25635 h 299602"/>
                    <a:gd name="connsiteX5" fmla="*/ 0 w 83159"/>
                    <a:gd name="connsiteY5" fmla="*/ 23785 h 299602"/>
                    <a:gd name="connsiteX6" fmla="*/ 1233 w 83159"/>
                    <a:gd name="connsiteY6" fmla="*/ 23344 h 299602"/>
                    <a:gd name="connsiteX7" fmla="*/ 529 w 83159"/>
                    <a:gd name="connsiteY7" fmla="*/ 0 h 299602"/>
                    <a:gd name="connsiteX8" fmla="*/ 14535 w 83159"/>
                    <a:gd name="connsiteY8" fmla="*/ 18852 h 299602"/>
                    <a:gd name="connsiteX9" fmla="*/ 15857 w 83159"/>
                    <a:gd name="connsiteY9" fmla="*/ 18411 h 299602"/>
                    <a:gd name="connsiteX10" fmla="*/ 15857 w 83159"/>
                    <a:gd name="connsiteY10" fmla="*/ 20702 h 299602"/>
                    <a:gd name="connsiteX11" fmla="*/ 83159 w 83159"/>
                    <a:gd name="connsiteY11" fmla="*/ 111525 h 299602"/>
                    <a:gd name="connsiteX12" fmla="*/ 19204 w 83159"/>
                    <a:gd name="connsiteY12" fmla="*/ 275906 h 299602"/>
                    <a:gd name="connsiteX13" fmla="*/ 19204 w 83159"/>
                    <a:gd name="connsiteY13" fmla="*/ 278989 h 299602"/>
                    <a:gd name="connsiteX14" fmla="*/ 18059 w 83159"/>
                    <a:gd name="connsiteY14" fmla="*/ 278813 h 299602"/>
                    <a:gd name="connsiteX15" fmla="*/ 10131 w 83159"/>
                    <a:gd name="connsiteY15" fmla="*/ 299603 h 299602"/>
                    <a:gd name="connsiteX16" fmla="*/ 16385 w 83159"/>
                    <a:gd name="connsiteY16" fmla="*/ 46601 h 299602"/>
                    <a:gd name="connsiteX17" fmla="*/ 19028 w 83159"/>
                    <a:gd name="connsiteY17" fmla="*/ 250711 h 299602"/>
                    <a:gd name="connsiteX18" fmla="*/ 71267 w 83159"/>
                    <a:gd name="connsiteY18" fmla="*/ 123682 h 299602"/>
                    <a:gd name="connsiteX19" fmla="*/ 16385 w 83159"/>
                    <a:gd name="connsiteY19" fmla="*/ 46601 h 299602"/>
                    <a:gd name="connsiteX20" fmla="*/ 16209 w 83159"/>
                    <a:gd name="connsiteY20" fmla="*/ 34708 h 299602"/>
                    <a:gd name="connsiteX21" fmla="*/ 74262 w 83159"/>
                    <a:gd name="connsiteY21" fmla="*/ 116194 h 299602"/>
                    <a:gd name="connsiteX22" fmla="*/ 75672 w 83159"/>
                    <a:gd name="connsiteY22" fmla="*/ 112494 h 299602"/>
                    <a:gd name="connsiteX23" fmla="*/ 16209 w 83159"/>
                    <a:gd name="connsiteY23" fmla="*/ 32154 h 299602"/>
                    <a:gd name="connsiteX24" fmla="*/ 16209 w 83159"/>
                    <a:gd name="connsiteY24" fmla="*/ 34708 h 299602"/>
                    <a:gd name="connsiteX25" fmla="*/ 8545 w 83159"/>
                    <a:gd name="connsiteY25" fmla="*/ 35589 h 299602"/>
                    <a:gd name="connsiteX26" fmla="*/ 10131 w 83159"/>
                    <a:gd name="connsiteY26" fmla="*/ 85626 h 299602"/>
                    <a:gd name="connsiteX27" fmla="*/ 9514 w 83159"/>
                    <a:gd name="connsiteY27" fmla="*/ 36911 h 299602"/>
                    <a:gd name="connsiteX28" fmla="*/ 8545 w 83159"/>
                    <a:gd name="connsiteY28" fmla="*/ 35589 h 29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3159" h="299602">
                      <a:moveTo>
                        <a:pt x="10131" y="299603"/>
                      </a:moveTo>
                      <a:lnTo>
                        <a:pt x="9426" y="277315"/>
                      </a:lnTo>
                      <a:lnTo>
                        <a:pt x="8105" y="277051"/>
                      </a:lnTo>
                      <a:lnTo>
                        <a:pt x="9250" y="274144"/>
                      </a:lnTo>
                      <a:lnTo>
                        <a:pt x="1321" y="25635"/>
                      </a:lnTo>
                      <a:lnTo>
                        <a:pt x="0" y="23785"/>
                      </a:lnTo>
                      <a:lnTo>
                        <a:pt x="1233" y="23344"/>
                      </a:lnTo>
                      <a:lnTo>
                        <a:pt x="529" y="0"/>
                      </a:lnTo>
                      <a:lnTo>
                        <a:pt x="14535" y="18852"/>
                      </a:lnTo>
                      <a:lnTo>
                        <a:pt x="15857" y="18411"/>
                      </a:lnTo>
                      <a:lnTo>
                        <a:pt x="15857" y="20702"/>
                      </a:lnTo>
                      <a:lnTo>
                        <a:pt x="83159" y="111525"/>
                      </a:lnTo>
                      <a:lnTo>
                        <a:pt x="19204" y="275906"/>
                      </a:lnTo>
                      <a:lnTo>
                        <a:pt x="19204" y="278989"/>
                      </a:lnTo>
                      <a:lnTo>
                        <a:pt x="18059" y="278813"/>
                      </a:lnTo>
                      <a:lnTo>
                        <a:pt x="10131" y="299603"/>
                      </a:lnTo>
                      <a:close/>
                      <a:moveTo>
                        <a:pt x="16385" y="46601"/>
                      </a:moveTo>
                      <a:lnTo>
                        <a:pt x="19028" y="250711"/>
                      </a:lnTo>
                      <a:lnTo>
                        <a:pt x="71267" y="123682"/>
                      </a:lnTo>
                      <a:lnTo>
                        <a:pt x="16385" y="46601"/>
                      </a:lnTo>
                      <a:close/>
                      <a:moveTo>
                        <a:pt x="16209" y="34708"/>
                      </a:moveTo>
                      <a:lnTo>
                        <a:pt x="74262" y="116194"/>
                      </a:lnTo>
                      <a:lnTo>
                        <a:pt x="75672" y="112494"/>
                      </a:lnTo>
                      <a:lnTo>
                        <a:pt x="16209" y="32154"/>
                      </a:lnTo>
                      <a:lnTo>
                        <a:pt x="16209" y="34708"/>
                      </a:lnTo>
                      <a:close/>
                      <a:moveTo>
                        <a:pt x="8545" y="35589"/>
                      </a:moveTo>
                      <a:lnTo>
                        <a:pt x="10131" y="85626"/>
                      </a:lnTo>
                      <a:lnTo>
                        <a:pt x="9514" y="36911"/>
                      </a:lnTo>
                      <a:lnTo>
                        <a:pt x="8545" y="35589"/>
                      </a:lnTo>
                      <a:close/>
                    </a:path>
                  </a:pathLst>
                </a:custGeom>
                <a:grpFill/>
                <a:ln w="8809" cap="flat">
                  <a:noFill/>
                  <a:prstDash val="solid"/>
                  <a:miter/>
                </a:ln>
              </p:spPr>
              <p:txBody>
                <a:bodyPr rtlCol="0" anchor="ctr"/>
                <a:lstStyle/>
                <a:p>
                  <a:endParaRPr lang="en-US" sz="2400"/>
                </a:p>
              </p:txBody>
            </p:sp>
          </p:grpSp>
          <p:grpSp>
            <p:nvGrpSpPr>
              <p:cNvPr id="4918" name="Graphic 4229">
                <a:extLst>
                  <a:ext uri="{FF2B5EF4-FFF2-40B4-BE49-F238E27FC236}">
                    <a16:creationId xmlns:a16="http://schemas.microsoft.com/office/drawing/2014/main" id="{78B44860-C74F-4724-A5FC-669C318DC020}"/>
                  </a:ext>
                </a:extLst>
              </p:cNvPr>
              <p:cNvGrpSpPr/>
              <p:nvPr/>
            </p:nvGrpSpPr>
            <p:grpSpPr>
              <a:xfrm>
                <a:off x="4182631" y="3795618"/>
                <a:ext cx="178387" cy="220671"/>
                <a:chOff x="4182631" y="3795618"/>
                <a:chExt cx="178387" cy="220671"/>
              </a:xfrm>
              <a:grpFill/>
            </p:grpSpPr>
            <p:sp>
              <p:nvSpPr>
                <p:cNvPr id="4919" name="Freeform: Shape 4918">
                  <a:extLst>
                    <a:ext uri="{FF2B5EF4-FFF2-40B4-BE49-F238E27FC236}">
                      <a16:creationId xmlns:a16="http://schemas.microsoft.com/office/drawing/2014/main" id="{ACDB4DA3-4F97-43A5-A97F-2ED046C4E0B0}"/>
                    </a:ext>
                  </a:extLst>
                </p:cNvPr>
                <p:cNvSpPr/>
                <p:nvPr/>
              </p:nvSpPr>
              <p:spPr>
                <a:xfrm>
                  <a:off x="4186066" y="3801257"/>
                  <a:ext cx="166054" cy="205431"/>
                </a:xfrm>
                <a:custGeom>
                  <a:avLst/>
                  <a:gdLst>
                    <a:gd name="connsiteX0" fmla="*/ 0 w 166054"/>
                    <a:gd name="connsiteY0" fmla="*/ 205432 h 205431"/>
                    <a:gd name="connsiteX1" fmla="*/ 88 w 166054"/>
                    <a:gd name="connsiteY1" fmla="*/ 199089 h 205431"/>
                    <a:gd name="connsiteX2" fmla="*/ 1497 w 166054"/>
                    <a:gd name="connsiteY2" fmla="*/ 41668 h 205431"/>
                    <a:gd name="connsiteX3" fmla="*/ 1497 w 166054"/>
                    <a:gd name="connsiteY3" fmla="*/ 38761 h 205431"/>
                    <a:gd name="connsiteX4" fmla="*/ 4229 w 166054"/>
                    <a:gd name="connsiteY4" fmla="*/ 38144 h 205431"/>
                    <a:gd name="connsiteX5" fmla="*/ 159712 w 166054"/>
                    <a:gd name="connsiteY5" fmla="*/ 1497 h 205431"/>
                    <a:gd name="connsiteX6" fmla="*/ 166054 w 166054"/>
                    <a:gd name="connsiteY6" fmla="*/ 0 h 205431"/>
                    <a:gd name="connsiteX7" fmla="*/ 162002 w 166054"/>
                    <a:gd name="connsiteY7" fmla="*/ 5021 h 205431"/>
                    <a:gd name="connsiteX8" fmla="*/ 5109 w 166054"/>
                    <a:gd name="connsiteY8" fmla="*/ 199089 h 205431"/>
                    <a:gd name="connsiteX9" fmla="*/ 0 w 166054"/>
                    <a:gd name="connsiteY9" fmla="*/ 205432 h 205431"/>
                    <a:gd name="connsiteX10" fmla="*/ 10131 w 166054"/>
                    <a:gd name="connsiteY10" fmla="*/ 192658 h 205431"/>
                    <a:gd name="connsiteX11" fmla="*/ 158566 w 166054"/>
                    <a:gd name="connsiteY11" fmla="*/ 2202 h 205431"/>
                    <a:gd name="connsiteX12" fmla="*/ 160857 w 166054"/>
                    <a:gd name="connsiteY12" fmla="*/ 5726 h 205431"/>
                    <a:gd name="connsiteX13" fmla="*/ 6078 w 166054"/>
                    <a:gd name="connsiteY13" fmla="*/ 45191 h 205431"/>
                    <a:gd name="connsiteX14" fmla="*/ 8897 w 166054"/>
                    <a:gd name="connsiteY14" fmla="*/ 41668 h 205431"/>
                    <a:gd name="connsiteX15" fmla="*/ 10131 w 166054"/>
                    <a:gd name="connsiteY15" fmla="*/ 192658 h 20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054" h="205431">
                      <a:moveTo>
                        <a:pt x="0" y="205432"/>
                      </a:moveTo>
                      <a:lnTo>
                        <a:pt x="88" y="199089"/>
                      </a:lnTo>
                      <a:lnTo>
                        <a:pt x="1497" y="41668"/>
                      </a:lnTo>
                      <a:lnTo>
                        <a:pt x="1497" y="38761"/>
                      </a:lnTo>
                      <a:lnTo>
                        <a:pt x="4229" y="38144"/>
                      </a:lnTo>
                      <a:lnTo>
                        <a:pt x="159712" y="1497"/>
                      </a:lnTo>
                      <a:lnTo>
                        <a:pt x="166054" y="0"/>
                      </a:lnTo>
                      <a:lnTo>
                        <a:pt x="162002" y="5021"/>
                      </a:lnTo>
                      <a:lnTo>
                        <a:pt x="5109" y="199089"/>
                      </a:lnTo>
                      <a:lnTo>
                        <a:pt x="0" y="205432"/>
                      </a:lnTo>
                      <a:close/>
                      <a:moveTo>
                        <a:pt x="10131" y="192658"/>
                      </a:moveTo>
                      <a:lnTo>
                        <a:pt x="158566" y="2202"/>
                      </a:lnTo>
                      <a:lnTo>
                        <a:pt x="160857" y="5726"/>
                      </a:lnTo>
                      <a:lnTo>
                        <a:pt x="6078" y="45191"/>
                      </a:lnTo>
                      <a:lnTo>
                        <a:pt x="8897" y="41668"/>
                      </a:lnTo>
                      <a:lnTo>
                        <a:pt x="10131" y="192658"/>
                      </a:lnTo>
                      <a:close/>
                    </a:path>
                  </a:pathLst>
                </a:custGeom>
                <a:grpFill/>
                <a:ln w="8809" cap="flat">
                  <a:noFill/>
                  <a:prstDash val="solid"/>
                  <a:miter/>
                </a:ln>
              </p:spPr>
              <p:txBody>
                <a:bodyPr rtlCol="0" anchor="ctr"/>
                <a:lstStyle/>
                <a:p>
                  <a:endParaRPr lang="en-US" sz="2400"/>
                </a:p>
              </p:txBody>
            </p:sp>
            <p:sp>
              <p:nvSpPr>
                <p:cNvPr id="4920" name="Freeform: Shape 4919">
                  <a:extLst>
                    <a:ext uri="{FF2B5EF4-FFF2-40B4-BE49-F238E27FC236}">
                      <a16:creationId xmlns:a16="http://schemas.microsoft.com/office/drawing/2014/main" id="{91E6CDBA-9B27-43C6-BEB8-E1520ADFC0F2}"/>
                    </a:ext>
                  </a:extLst>
                </p:cNvPr>
                <p:cNvSpPr/>
                <p:nvPr/>
              </p:nvSpPr>
              <p:spPr>
                <a:xfrm>
                  <a:off x="4182631" y="3795618"/>
                  <a:ext cx="178387" cy="220671"/>
                </a:xfrm>
                <a:custGeom>
                  <a:avLst/>
                  <a:gdLst>
                    <a:gd name="connsiteX0" fmla="*/ 0 w 178387"/>
                    <a:gd name="connsiteY0" fmla="*/ 220672 h 220671"/>
                    <a:gd name="connsiteX1" fmla="*/ 1498 w 178387"/>
                    <a:gd name="connsiteY1" fmla="*/ 56379 h 220671"/>
                    <a:gd name="connsiteX2" fmla="*/ 705 w 178387"/>
                    <a:gd name="connsiteY2" fmla="*/ 56556 h 220671"/>
                    <a:gd name="connsiteX3" fmla="*/ 1498 w 178387"/>
                    <a:gd name="connsiteY3" fmla="*/ 55586 h 220671"/>
                    <a:gd name="connsiteX4" fmla="*/ 1586 w 178387"/>
                    <a:gd name="connsiteY4" fmla="*/ 41756 h 220671"/>
                    <a:gd name="connsiteX5" fmla="*/ 14712 w 178387"/>
                    <a:gd name="connsiteY5" fmla="*/ 38673 h 220671"/>
                    <a:gd name="connsiteX6" fmla="*/ 15504 w 178387"/>
                    <a:gd name="connsiteY6" fmla="*/ 37616 h 220671"/>
                    <a:gd name="connsiteX7" fmla="*/ 15504 w 178387"/>
                    <a:gd name="connsiteY7" fmla="*/ 38408 h 220671"/>
                    <a:gd name="connsiteX8" fmla="*/ 160505 w 178387"/>
                    <a:gd name="connsiteY8" fmla="*/ 4229 h 220671"/>
                    <a:gd name="connsiteX9" fmla="*/ 162266 w 178387"/>
                    <a:gd name="connsiteY9" fmla="*/ 2026 h 220671"/>
                    <a:gd name="connsiteX10" fmla="*/ 163235 w 178387"/>
                    <a:gd name="connsiteY10" fmla="*/ 3612 h 220671"/>
                    <a:gd name="connsiteX11" fmla="*/ 178387 w 178387"/>
                    <a:gd name="connsiteY11" fmla="*/ 0 h 220671"/>
                    <a:gd name="connsiteX12" fmla="*/ 168697 w 178387"/>
                    <a:gd name="connsiteY12" fmla="*/ 11981 h 220671"/>
                    <a:gd name="connsiteX13" fmla="*/ 169666 w 178387"/>
                    <a:gd name="connsiteY13" fmla="*/ 13478 h 220671"/>
                    <a:gd name="connsiteX14" fmla="*/ 166935 w 178387"/>
                    <a:gd name="connsiteY14" fmla="*/ 14183 h 220671"/>
                    <a:gd name="connsiteX15" fmla="*/ 10307 w 178387"/>
                    <a:gd name="connsiteY15" fmla="*/ 207987 h 220671"/>
                    <a:gd name="connsiteX16" fmla="*/ 10307 w 178387"/>
                    <a:gd name="connsiteY16" fmla="*/ 207898 h 220671"/>
                    <a:gd name="connsiteX17" fmla="*/ 0 w 178387"/>
                    <a:gd name="connsiteY17" fmla="*/ 220672 h 220671"/>
                    <a:gd name="connsiteX18" fmla="*/ 8193 w 178387"/>
                    <a:gd name="connsiteY18" fmla="*/ 54617 h 220671"/>
                    <a:gd name="connsiteX19" fmla="*/ 6871 w 178387"/>
                    <a:gd name="connsiteY19" fmla="*/ 201380 h 220671"/>
                    <a:gd name="connsiteX20" fmla="*/ 10131 w 178387"/>
                    <a:gd name="connsiteY20" fmla="*/ 197327 h 220671"/>
                    <a:gd name="connsiteX21" fmla="*/ 8809 w 178387"/>
                    <a:gd name="connsiteY21" fmla="*/ 54441 h 220671"/>
                    <a:gd name="connsiteX22" fmla="*/ 8193 w 178387"/>
                    <a:gd name="connsiteY22" fmla="*/ 54617 h 220671"/>
                    <a:gd name="connsiteX23" fmla="*/ 15593 w 178387"/>
                    <a:gd name="connsiteY23" fmla="*/ 52768 h 220671"/>
                    <a:gd name="connsiteX24" fmla="*/ 16826 w 178387"/>
                    <a:gd name="connsiteY24" fmla="*/ 188606 h 220671"/>
                    <a:gd name="connsiteX25" fmla="*/ 149229 w 178387"/>
                    <a:gd name="connsiteY25" fmla="*/ 18764 h 220671"/>
                    <a:gd name="connsiteX26" fmla="*/ 15593 w 178387"/>
                    <a:gd name="connsiteY26" fmla="*/ 52768 h 220671"/>
                    <a:gd name="connsiteX27" fmla="*/ 15593 w 178387"/>
                    <a:gd name="connsiteY27" fmla="*/ 45368 h 220671"/>
                    <a:gd name="connsiteX28" fmla="*/ 15593 w 178387"/>
                    <a:gd name="connsiteY28" fmla="*/ 45808 h 220671"/>
                    <a:gd name="connsiteX29" fmla="*/ 39289 w 178387"/>
                    <a:gd name="connsiteY29" fmla="*/ 39730 h 220671"/>
                    <a:gd name="connsiteX30" fmla="*/ 15593 w 178387"/>
                    <a:gd name="connsiteY30" fmla="*/ 45368 h 220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8387" h="220671">
                      <a:moveTo>
                        <a:pt x="0" y="220672"/>
                      </a:moveTo>
                      <a:lnTo>
                        <a:pt x="1498" y="56379"/>
                      </a:lnTo>
                      <a:lnTo>
                        <a:pt x="705" y="56556"/>
                      </a:lnTo>
                      <a:lnTo>
                        <a:pt x="1498" y="55586"/>
                      </a:lnTo>
                      <a:lnTo>
                        <a:pt x="1586" y="41756"/>
                      </a:lnTo>
                      <a:lnTo>
                        <a:pt x="14712" y="38673"/>
                      </a:lnTo>
                      <a:lnTo>
                        <a:pt x="15504" y="37616"/>
                      </a:lnTo>
                      <a:lnTo>
                        <a:pt x="15504" y="38408"/>
                      </a:lnTo>
                      <a:lnTo>
                        <a:pt x="160505" y="4229"/>
                      </a:lnTo>
                      <a:lnTo>
                        <a:pt x="162266" y="2026"/>
                      </a:lnTo>
                      <a:lnTo>
                        <a:pt x="163235" y="3612"/>
                      </a:lnTo>
                      <a:lnTo>
                        <a:pt x="178387" y="0"/>
                      </a:lnTo>
                      <a:lnTo>
                        <a:pt x="168697" y="11981"/>
                      </a:lnTo>
                      <a:lnTo>
                        <a:pt x="169666" y="13478"/>
                      </a:lnTo>
                      <a:lnTo>
                        <a:pt x="166935" y="14183"/>
                      </a:lnTo>
                      <a:lnTo>
                        <a:pt x="10307" y="207987"/>
                      </a:lnTo>
                      <a:lnTo>
                        <a:pt x="10307" y="207898"/>
                      </a:lnTo>
                      <a:lnTo>
                        <a:pt x="0" y="220672"/>
                      </a:lnTo>
                      <a:close/>
                      <a:moveTo>
                        <a:pt x="8193" y="54617"/>
                      </a:moveTo>
                      <a:lnTo>
                        <a:pt x="6871" y="201380"/>
                      </a:lnTo>
                      <a:lnTo>
                        <a:pt x="10131" y="197327"/>
                      </a:lnTo>
                      <a:lnTo>
                        <a:pt x="8809" y="54441"/>
                      </a:lnTo>
                      <a:lnTo>
                        <a:pt x="8193" y="54617"/>
                      </a:lnTo>
                      <a:close/>
                      <a:moveTo>
                        <a:pt x="15593" y="52768"/>
                      </a:moveTo>
                      <a:lnTo>
                        <a:pt x="16826" y="188606"/>
                      </a:lnTo>
                      <a:lnTo>
                        <a:pt x="149229" y="18764"/>
                      </a:lnTo>
                      <a:lnTo>
                        <a:pt x="15593" y="52768"/>
                      </a:lnTo>
                      <a:close/>
                      <a:moveTo>
                        <a:pt x="15593" y="45368"/>
                      </a:moveTo>
                      <a:lnTo>
                        <a:pt x="15593" y="45808"/>
                      </a:lnTo>
                      <a:lnTo>
                        <a:pt x="39289" y="39730"/>
                      </a:lnTo>
                      <a:lnTo>
                        <a:pt x="15593" y="45368"/>
                      </a:lnTo>
                      <a:close/>
                    </a:path>
                  </a:pathLst>
                </a:custGeom>
                <a:grpFill/>
                <a:ln w="8809" cap="flat">
                  <a:noFill/>
                  <a:prstDash val="solid"/>
                  <a:miter/>
                </a:ln>
              </p:spPr>
              <p:txBody>
                <a:bodyPr rtlCol="0" anchor="ctr"/>
                <a:lstStyle/>
                <a:p>
                  <a:endParaRPr lang="en-US" sz="2400"/>
                </a:p>
              </p:txBody>
            </p:sp>
          </p:grpSp>
          <p:grpSp>
            <p:nvGrpSpPr>
              <p:cNvPr id="4921" name="Graphic 4229">
                <a:extLst>
                  <a:ext uri="{FF2B5EF4-FFF2-40B4-BE49-F238E27FC236}">
                    <a16:creationId xmlns:a16="http://schemas.microsoft.com/office/drawing/2014/main" id="{78B44860-C74F-4724-A5FC-669C318DC020}"/>
                  </a:ext>
                </a:extLst>
              </p:cNvPr>
              <p:cNvGrpSpPr/>
              <p:nvPr/>
            </p:nvGrpSpPr>
            <p:grpSpPr>
              <a:xfrm>
                <a:off x="4241565" y="3770953"/>
                <a:ext cx="114079" cy="284362"/>
                <a:chOff x="4241565" y="3770953"/>
                <a:chExt cx="114079" cy="284362"/>
              </a:xfrm>
              <a:grpFill/>
            </p:grpSpPr>
            <p:sp>
              <p:nvSpPr>
                <p:cNvPr id="4922" name="Freeform: Shape 4921">
                  <a:extLst>
                    <a:ext uri="{FF2B5EF4-FFF2-40B4-BE49-F238E27FC236}">
                      <a16:creationId xmlns:a16="http://schemas.microsoft.com/office/drawing/2014/main" id="{A28B542E-A755-4291-B22C-94BB76EBF972}"/>
                    </a:ext>
                  </a:extLst>
                </p:cNvPr>
                <p:cNvSpPr/>
                <p:nvPr/>
              </p:nvSpPr>
              <p:spPr>
                <a:xfrm>
                  <a:off x="4246057" y="3791390"/>
                  <a:ext cx="103949" cy="259167"/>
                </a:xfrm>
                <a:custGeom>
                  <a:avLst/>
                  <a:gdLst>
                    <a:gd name="connsiteX0" fmla="*/ 76112 w 103949"/>
                    <a:gd name="connsiteY0" fmla="*/ 259168 h 259167"/>
                    <a:gd name="connsiteX1" fmla="*/ 74879 w 103949"/>
                    <a:gd name="connsiteY1" fmla="*/ 258639 h 259167"/>
                    <a:gd name="connsiteX2" fmla="*/ 4316 w 103949"/>
                    <a:gd name="connsiteY2" fmla="*/ 230979 h 259167"/>
                    <a:gd name="connsiteX3" fmla="*/ 0 w 103949"/>
                    <a:gd name="connsiteY3" fmla="*/ 229305 h 259167"/>
                    <a:gd name="connsiteX4" fmla="*/ 1850 w 103949"/>
                    <a:gd name="connsiteY4" fmla="*/ 225164 h 259167"/>
                    <a:gd name="connsiteX5" fmla="*/ 98223 w 103949"/>
                    <a:gd name="connsiteY5" fmla="*/ 12597 h 259167"/>
                    <a:gd name="connsiteX6" fmla="*/ 103949 w 103949"/>
                    <a:gd name="connsiteY6" fmla="*/ 0 h 259167"/>
                    <a:gd name="connsiteX7" fmla="*/ 102452 w 103949"/>
                    <a:gd name="connsiteY7" fmla="*/ 13742 h 259167"/>
                    <a:gd name="connsiteX8" fmla="*/ 76641 w 103949"/>
                    <a:gd name="connsiteY8" fmla="*/ 253971 h 259167"/>
                    <a:gd name="connsiteX9" fmla="*/ 76112 w 103949"/>
                    <a:gd name="connsiteY9" fmla="*/ 259168 h 259167"/>
                    <a:gd name="connsiteX10" fmla="*/ 77169 w 103949"/>
                    <a:gd name="connsiteY10" fmla="*/ 248685 h 259167"/>
                    <a:gd name="connsiteX11" fmla="*/ 98135 w 103949"/>
                    <a:gd name="connsiteY11" fmla="*/ 13214 h 259167"/>
                    <a:gd name="connsiteX12" fmla="*/ 102363 w 103949"/>
                    <a:gd name="connsiteY12" fmla="*/ 14359 h 259167"/>
                    <a:gd name="connsiteX13" fmla="*/ 9866 w 103949"/>
                    <a:gd name="connsiteY13" fmla="*/ 228688 h 259167"/>
                    <a:gd name="connsiteX14" fmla="*/ 7400 w 103949"/>
                    <a:gd name="connsiteY14" fmla="*/ 222874 h 259167"/>
                    <a:gd name="connsiteX15" fmla="*/ 77169 w 103949"/>
                    <a:gd name="connsiteY15" fmla="*/ 248685 h 25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949" h="259167">
                      <a:moveTo>
                        <a:pt x="76112" y="259168"/>
                      </a:moveTo>
                      <a:lnTo>
                        <a:pt x="74879" y="258639"/>
                      </a:lnTo>
                      <a:lnTo>
                        <a:pt x="4316" y="230979"/>
                      </a:lnTo>
                      <a:lnTo>
                        <a:pt x="0" y="229305"/>
                      </a:lnTo>
                      <a:lnTo>
                        <a:pt x="1850" y="225164"/>
                      </a:lnTo>
                      <a:lnTo>
                        <a:pt x="98223" y="12597"/>
                      </a:lnTo>
                      <a:lnTo>
                        <a:pt x="103949" y="0"/>
                      </a:lnTo>
                      <a:lnTo>
                        <a:pt x="102452" y="13742"/>
                      </a:lnTo>
                      <a:lnTo>
                        <a:pt x="76641" y="253971"/>
                      </a:lnTo>
                      <a:lnTo>
                        <a:pt x="76112" y="259168"/>
                      </a:lnTo>
                      <a:close/>
                      <a:moveTo>
                        <a:pt x="77169" y="248685"/>
                      </a:moveTo>
                      <a:lnTo>
                        <a:pt x="98135" y="13214"/>
                      </a:lnTo>
                      <a:lnTo>
                        <a:pt x="102363" y="14359"/>
                      </a:lnTo>
                      <a:lnTo>
                        <a:pt x="9866" y="228688"/>
                      </a:lnTo>
                      <a:lnTo>
                        <a:pt x="7400" y="222874"/>
                      </a:lnTo>
                      <a:lnTo>
                        <a:pt x="77169" y="248685"/>
                      </a:lnTo>
                      <a:close/>
                    </a:path>
                  </a:pathLst>
                </a:custGeom>
                <a:grpFill/>
                <a:ln w="8809" cap="flat">
                  <a:noFill/>
                  <a:prstDash val="solid"/>
                  <a:miter/>
                </a:ln>
              </p:spPr>
              <p:txBody>
                <a:bodyPr rtlCol="0" anchor="ctr"/>
                <a:lstStyle/>
                <a:p>
                  <a:endParaRPr lang="en-US" sz="2400"/>
                </a:p>
              </p:txBody>
            </p:sp>
            <p:sp>
              <p:nvSpPr>
                <p:cNvPr id="4923" name="Freeform: Shape 4922">
                  <a:extLst>
                    <a:ext uri="{FF2B5EF4-FFF2-40B4-BE49-F238E27FC236}">
                      <a16:creationId xmlns:a16="http://schemas.microsoft.com/office/drawing/2014/main" id="{9DE2AA15-A85C-4F3B-87B6-E57E55519A1C}"/>
                    </a:ext>
                  </a:extLst>
                </p:cNvPr>
                <p:cNvSpPr/>
                <p:nvPr/>
              </p:nvSpPr>
              <p:spPr>
                <a:xfrm>
                  <a:off x="4241565" y="3770953"/>
                  <a:ext cx="114079" cy="284362"/>
                </a:xfrm>
                <a:custGeom>
                  <a:avLst/>
                  <a:gdLst>
                    <a:gd name="connsiteX0" fmla="*/ 83512 w 114079"/>
                    <a:gd name="connsiteY0" fmla="*/ 284363 h 284362"/>
                    <a:gd name="connsiteX1" fmla="*/ 14535 w 114079"/>
                    <a:gd name="connsiteY1" fmla="*/ 257318 h 284362"/>
                    <a:gd name="connsiteX2" fmla="*/ 14359 w 114079"/>
                    <a:gd name="connsiteY2" fmla="*/ 257759 h 284362"/>
                    <a:gd name="connsiteX3" fmla="*/ 14095 w 114079"/>
                    <a:gd name="connsiteY3" fmla="*/ 257142 h 284362"/>
                    <a:gd name="connsiteX4" fmla="*/ 0 w 114079"/>
                    <a:gd name="connsiteY4" fmla="*/ 251592 h 284362"/>
                    <a:gd name="connsiteX5" fmla="*/ 6167 w 114079"/>
                    <a:gd name="connsiteY5" fmla="*/ 238114 h 284362"/>
                    <a:gd name="connsiteX6" fmla="*/ 5902 w 114079"/>
                    <a:gd name="connsiteY6" fmla="*/ 237497 h 284362"/>
                    <a:gd name="connsiteX7" fmla="*/ 6343 w 114079"/>
                    <a:gd name="connsiteY7" fmla="*/ 237673 h 284362"/>
                    <a:gd name="connsiteX8" fmla="*/ 99368 w 114079"/>
                    <a:gd name="connsiteY8" fmla="*/ 32506 h 284362"/>
                    <a:gd name="connsiteX9" fmla="*/ 99633 w 114079"/>
                    <a:gd name="connsiteY9" fmla="*/ 29511 h 284362"/>
                    <a:gd name="connsiteX10" fmla="*/ 100602 w 114079"/>
                    <a:gd name="connsiteY10" fmla="*/ 29775 h 284362"/>
                    <a:gd name="connsiteX11" fmla="*/ 114080 w 114079"/>
                    <a:gd name="connsiteY11" fmla="*/ 0 h 284362"/>
                    <a:gd name="connsiteX12" fmla="*/ 110644 w 114079"/>
                    <a:gd name="connsiteY12" fmla="*/ 32330 h 284362"/>
                    <a:gd name="connsiteX13" fmla="*/ 111525 w 114079"/>
                    <a:gd name="connsiteY13" fmla="*/ 32594 h 284362"/>
                    <a:gd name="connsiteX14" fmla="*/ 110292 w 114079"/>
                    <a:gd name="connsiteY14" fmla="*/ 35413 h 284362"/>
                    <a:gd name="connsiteX15" fmla="*/ 83512 w 114079"/>
                    <a:gd name="connsiteY15" fmla="*/ 284363 h 284362"/>
                    <a:gd name="connsiteX16" fmla="*/ 17178 w 114079"/>
                    <a:gd name="connsiteY16" fmla="*/ 251064 h 284362"/>
                    <a:gd name="connsiteX17" fmla="*/ 77786 w 114079"/>
                    <a:gd name="connsiteY17" fmla="*/ 274761 h 284362"/>
                    <a:gd name="connsiteX18" fmla="*/ 78138 w 114079"/>
                    <a:gd name="connsiteY18" fmla="*/ 271325 h 284362"/>
                    <a:gd name="connsiteX19" fmla="*/ 18059 w 114079"/>
                    <a:gd name="connsiteY19" fmla="*/ 249037 h 284362"/>
                    <a:gd name="connsiteX20" fmla="*/ 17178 w 114079"/>
                    <a:gd name="connsiteY20" fmla="*/ 251064 h 284362"/>
                    <a:gd name="connsiteX21" fmla="*/ 20702 w 114079"/>
                    <a:gd name="connsiteY21" fmla="*/ 242959 h 284362"/>
                    <a:gd name="connsiteX22" fmla="*/ 78667 w 114079"/>
                    <a:gd name="connsiteY22" fmla="*/ 264454 h 284362"/>
                    <a:gd name="connsiteX23" fmla="*/ 96109 w 114079"/>
                    <a:gd name="connsiteY23" fmla="*/ 68095 h 284362"/>
                    <a:gd name="connsiteX24" fmla="*/ 20702 w 114079"/>
                    <a:gd name="connsiteY24" fmla="*/ 242959 h 284362"/>
                    <a:gd name="connsiteX25" fmla="*/ 8986 w 114079"/>
                    <a:gd name="connsiteY25" fmla="*/ 247892 h 284362"/>
                    <a:gd name="connsiteX26" fmla="*/ 10395 w 114079"/>
                    <a:gd name="connsiteY26" fmla="*/ 248421 h 284362"/>
                    <a:gd name="connsiteX27" fmla="*/ 9602 w 114079"/>
                    <a:gd name="connsiteY27" fmla="*/ 246571 h 284362"/>
                    <a:gd name="connsiteX28" fmla="*/ 8986 w 114079"/>
                    <a:gd name="connsiteY28" fmla="*/ 247892 h 284362"/>
                    <a:gd name="connsiteX29" fmla="*/ 12597 w 114079"/>
                    <a:gd name="connsiteY29" fmla="*/ 239964 h 284362"/>
                    <a:gd name="connsiteX30" fmla="*/ 14359 w 114079"/>
                    <a:gd name="connsiteY30" fmla="*/ 240581 h 284362"/>
                    <a:gd name="connsiteX31" fmla="*/ 53913 w 114079"/>
                    <a:gd name="connsiteY31" fmla="*/ 148876 h 284362"/>
                    <a:gd name="connsiteX32" fmla="*/ 12597 w 114079"/>
                    <a:gd name="connsiteY32" fmla="*/ 239964 h 28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4079" h="284362">
                      <a:moveTo>
                        <a:pt x="83512" y="284363"/>
                      </a:moveTo>
                      <a:lnTo>
                        <a:pt x="14535" y="257318"/>
                      </a:lnTo>
                      <a:lnTo>
                        <a:pt x="14359" y="257759"/>
                      </a:lnTo>
                      <a:lnTo>
                        <a:pt x="14095" y="257142"/>
                      </a:lnTo>
                      <a:lnTo>
                        <a:pt x="0" y="251592"/>
                      </a:lnTo>
                      <a:lnTo>
                        <a:pt x="6167" y="238114"/>
                      </a:lnTo>
                      <a:lnTo>
                        <a:pt x="5902" y="237497"/>
                      </a:lnTo>
                      <a:lnTo>
                        <a:pt x="6343" y="237673"/>
                      </a:lnTo>
                      <a:lnTo>
                        <a:pt x="99368" y="32506"/>
                      </a:lnTo>
                      <a:lnTo>
                        <a:pt x="99633" y="29511"/>
                      </a:lnTo>
                      <a:lnTo>
                        <a:pt x="100602" y="29775"/>
                      </a:lnTo>
                      <a:lnTo>
                        <a:pt x="114080" y="0"/>
                      </a:lnTo>
                      <a:lnTo>
                        <a:pt x="110644" y="32330"/>
                      </a:lnTo>
                      <a:lnTo>
                        <a:pt x="111525" y="32594"/>
                      </a:lnTo>
                      <a:lnTo>
                        <a:pt x="110292" y="35413"/>
                      </a:lnTo>
                      <a:lnTo>
                        <a:pt x="83512" y="284363"/>
                      </a:lnTo>
                      <a:close/>
                      <a:moveTo>
                        <a:pt x="17178" y="251064"/>
                      </a:moveTo>
                      <a:lnTo>
                        <a:pt x="77786" y="274761"/>
                      </a:lnTo>
                      <a:lnTo>
                        <a:pt x="78138" y="271325"/>
                      </a:lnTo>
                      <a:lnTo>
                        <a:pt x="18059" y="249037"/>
                      </a:lnTo>
                      <a:lnTo>
                        <a:pt x="17178" y="251064"/>
                      </a:lnTo>
                      <a:close/>
                      <a:moveTo>
                        <a:pt x="20702" y="242959"/>
                      </a:moveTo>
                      <a:lnTo>
                        <a:pt x="78667" y="264454"/>
                      </a:lnTo>
                      <a:lnTo>
                        <a:pt x="96109" y="68095"/>
                      </a:lnTo>
                      <a:lnTo>
                        <a:pt x="20702" y="242959"/>
                      </a:lnTo>
                      <a:close/>
                      <a:moveTo>
                        <a:pt x="8986" y="247892"/>
                      </a:moveTo>
                      <a:lnTo>
                        <a:pt x="10395" y="248421"/>
                      </a:lnTo>
                      <a:lnTo>
                        <a:pt x="9602" y="246571"/>
                      </a:lnTo>
                      <a:lnTo>
                        <a:pt x="8986" y="247892"/>
                      </a:lnTo>
                      <a:close/>
                      <a:moveTo>
                        <a:pt x="12597" y="239964"/>
                      </a:moveTo>
                      <a:lnTo>
                        <a:pt x="14359" y="240581"/>
                      </a:lnTo>
                      <a:lnTo>
                        <a:pt x="53913" y="148876"/>
                      </a:lnTo>
                      <a:lnTo>
                        <a:pt x="12597" y="239964"/>
                      </a:lnTo>
                      <a:close/>
                    </a:path>
                  </a:pathLst>
                </a:custGeom>
                <a:grpFill/>
                <a:ln w="8809" cap="flat">
                  <a:noFill/>
                  <a:prstDash val="solid"/>
                  <a:miter/>
                </a:ln>
              </p:spPr>
              <p:txBody>
                <a:bodyPr rtlCol="0" anchor="ctr"/>
                <a:lstStyle/>
                <a:p>
                  <a:endParaRPr lang="en-US" sz="2400"/>
                </a:p>
              </p:txBody>
            </p:sp>
          </p:grpSp>
          <p:grpSp>
            <p:nvGrpSpPr>
              <p:cNvPr id="4924" name="Graphic 4229">
                <a:extLst>
                  <a:ext uri="{FF2B5EF4-FFF2-40B4-BE49-F238E27FC236}">
                    <a16:creationId xmlns:a16="http://schemas.microsoft.com/office/drawing/2014/main" id="{78B44860-C74F-4724-A5FC-669C318DC020}"/>
                  </a:ext>
                </a:extLst>
              </p:cNvPr>
              <p:cNvGrpSpPr/>
              <p:nvPr/>
            </p:nvGrpSpPr>
            <p:grpSpPr>
              <a:xfrm>
                <a:off x="4312303" y="3923529"/>
                <a:ext cx="130377" cy="130376"/>
                <a:chOff x="4312303" y="3923529"/>
                <a:chExt cx="130377" cy="130376"/>
              </a:xfrm>
              <a:grpFill/>
            </p:grpSpPr>
            <p:sp>
              <p:nvSpPr>
                <p:cNvPr id="4925" name="Freeform: Shape 4924">
                  <a:extLst>
                    <a:ext uri="{FF2B5EF4-FFF2-40B4-BE49-F238E27FC236}">
                      <a16:creationId xmlns:a16="http://schemas.microsoft.com/office/drawing/2014/main" id="{6676832A-C134-4F0C-9FDB-6A4C2DEDE3EC}"/>
                    </a:ext>
                  </a:extLst>
                </p:cNvPr>
                <p:cNvSpPr/>
                <p:nvPr/>
              </p:nvSpPr>
              <p:spPr>
                <a:xfrm>
                  <a:off x="4317324" y="3931193"/>
                  <a:ext cx="119629" cy="119189"/>
                </a:xfrm>
                <a:custGeom>
                  <a:avLst/>
                  <a:gdLst>
                    <a:gd name="connsiteX0" fmla="*/ 119630 w 119629"/>
                    <a:gd name="connsiteY0" fmla="*/ 119189 h 119189"/>
                    <a:gd name="connsiteX1" fmla="*/ 116723 w 119629"/>
                    <a:gd name="connsiteY1" fmla="*/ 119189 h 119189"/>
                    <a:gd name="connsiteX2" fmla="*/ 5374 w 119629"/>
                    <a:gd name="connsiteY2" fmla="*/ 117604 h 119189"/>
                    <a:gd name="connsiteX3" fmla="*/ 0 w 119629"/>
                    <a:gd name="connsiteY3" fmla="*/ 117515 h 119189"/>
                    <a:gd name="connsiteX4" fmla="*/ 2114 w 119629"/>
                    <a:gd name="connsiteY4" fmla="*/ 112758 h 119189"/>
                    <a:gd name="connsiteX5" fmla="*/ 50917 w 119629"/>
                    <a:gd name="connsiteY5" fmla="*/ 3259 h 119189"/>
                    <a:gd name="connsiteX6" fmla="*/ 52415 w 119629"/>
                    <a:gd name="connsiteY6" fmla="*/ 0 h 119189"/>
                    <a:gd name="connsiteX7" fmla="*/ 54177 w 119629"/>
                    <a:gd name="connsiteY7" fmla="*/ 3083 h 119189"/>
                    <a:gd name="connsiteX8" fmla="*/ 116723 w 119629"/>
                    <a:gd name="connsiteY8" fmla="*/ 114168 h 119189"/>
                    <a:gd name="connsiteX9" fmla="*/ 119630 w 119629"/>
                    <a:gd name="connsiteY9" fmla="*/ 119189 h 119189"/>
                    <a:gd name="connsiteX10" fmla="*/ 113727 w 119629"/>
                    <a:gd name="connsiteY10" fmla="*/ 109059 h 119189"/>
                    <a:gd name="connsiteX11" fmla="*/ 51094 w 119629"/>
                    <a:gd name="connsiteY11" fmla="*/ 4757 h 119189"/>
                    <a:gd name="connsiteX12" fmla="*/ 54265 w 119629"/>
                    <a:gd name="connsiteY12" fmla="*/ 4581 h 119189"/>
                    <a:gd name="connsiteX13" fmla="*/ 8633 w 119629"/>
                    <a:gd name="connsiteY13" fmla="*/ 115401 h 119189"/>
                    <a:gd name="connsiteX14" fmla="*/ 5462 w 119629"/>
                    <a:gd name="connsiteY14" fmla="*/ 110556 h 119189"/>
                    <a:gd name="connsiteX15" fmla="*/ 113727 w 119629"/>
                    <a:gd name="connsiteY15" fmla="*/ 109059 h 119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629" h="119189">
                      <a:moveTo>
                        <a:pt x="119630" y="119189"/>
                      </a:moveTo>
                      <a:lnTo>
                        <a:pt x="116723" y="119189"/>
                      </a:lnTo>
                      <a:lnTo>
                        <a:pt x="5374" y="117604"/>
                      </a:lnTo>
                      <a:lnTo>
                        <a:pt x="0" y="117515"/>
                      </a:lnTo>
                      <a:lnTo>
                        <a:pt x="2114" y="112758"/>
                      </a:lnTo>
                      <a:lnTo>
                        <a:pt x="50917" y="3259"/>
                      </a:lnTo>
                      <a:lnTo>
                        <a:pt x="52415" y="0"/>
                      </a:lnTo>
                      <a:lnTo>
                        <a:pt x="54177" y="3083"/>
                      </a:lnTo>
                      <a:lnTo>
                        <a:pt x="116723" y="114168"/>
                      </a:lnTo>
                      <a:lnTo>
                        <a:pt x="119630" y="119189"/>
                      </a:lnTo>
                      <a:close/>
                      <a:moveTo>
                        <a:pt x="113727" y="109059"/>
                      </a:moveTo>
                      <a:lnTo>
                        <a:pt x="51094" y="4757"/>
                      </a:lnTo>
                      <a:lnTo>
                        <a:pt x="54265" y="4581"/>
                      </a:lnTo>
                      <a:lnTo>
                        <a:pt x="8633" y="115401"/>
                      </a:lnTo>
                      <a:lnTo>
                        <a:pt x="5462" y="110556"/>
                      </a:lnTo>
                      <a:lnTo>
                        <a:pt x="113727" y="109059"/>
                      </a:lnTo>
                      <a:close/>
                    </a:path>
                  </a:pathLst>
                </a:custGeom>
                <a:grpFill/>
                <a:ln w="8809" cap="flat">
                  <a:noFill/>
                  <a:prstDash val="solid"/>
                  <a:miter/>
                </a:ln>
              </p:spPr>
              <p:txBody>
                <a:bodyPr rtlCol="0" anchor="ctr"/>
                <a:lstStyle/>
                <a:p>
                  <a:endParaRPr lang="en-US" sz="2400"/>
                </a:p>
              </p:txBody>
            </p:sp>
            <p:sp>
              <p:nvSpPr>
                <p:cNvPr id="4926" name="Freeform: Shape 4925">
                  <a:extLst>
                    <a:ext uri="{FF2B5EF4-FFF2-40B4-BE49-F238E27FC236}">
                      <a16:creationId xmlns:a16="http://schemas.microsoft.com/office/drawing/2014/main" id="{A149A3A9-4696-48F0-AB73-A90B191DC4DE}"/>
                    </a:ext>
                  </a:extLst>
                </p:cNvPr>
                <p:cNvSpPr/>
                <p:nvPr/>
              </p:nvSpPr>
              <p:spPr>
                <a:xfrm>
                  <a:off x="4312303" y="3923529"/>
                  <a:ext cx="130377" cy="130376"/>
                </a:xfrm>
                <a:custGeom>
                  <a:avLst/>
                  <a:gdLst>
                    <a:gd name="connsiteX0" fmla="*/ 14359 w 130377"/>
                    <a:gd name="connsiteY0" fmla="*/ 130377 h 130376"/>
                    <a:gd name="connsiteX1" fmla="*/ 13302 w 130377"/>
                    <a:gd name="connsiteY1" fmla="*/ 128703 h 130376"/>
                    <a:gd name="connsiteX2" fmla="*/ 0 w 130377"/>
                    <a:gd name="connsiteY2" fmla="*/ 128527 h 130376"/>
                    <a:gd name="connsiteX3" fmla="*/ 5374 w 130377"/>
                    <a:gd name="connsiteY3" fmla="*/ 116546 h 130376"/>
                    <a:gd name="connsiteX4" fmla="*/ 4229 w 130377"/>
                    <a:gd name="connsiteY4" fmla="*/ 114961 h 130376"/>
                    <a:gd name="connsiteX5" fmla="*/ 5902 w 130377"/>
                    <a:gd name="connsiteY5" fmla="*/ 114961 h 130376"/>
                    <a:gd name="connsiteX6" fmla="*/ 51798 w 130377"/>
                    <a:gd name="connsiteY6" fmla="*/ 11892 h 130376"/>
                    <a:gd name="connsiteX7" fmla="*/ 50301 w 130377"/>
                    <a:gd name="connsiteY7" fmla="*/ 9426 h 130376"/>
                    <a:gd name="connsiteX8" fmla="*/ 52944 w 130377"/>
                    <a:gd name="connsiteY8" fmla="*/ 9250 h 130376"/>
                    <a:gd name="connsiteX9" fmla="*/ 57084 w 130377"/>
                    <a:gd name="connsiteY9" fmla="*/ 0 h 130376"/>
                    <a:gd name="connsiteX10" fmla="*/ 61929 w 130377"/>
                    <a:gd name="connsiteY10" fmla="*/ 8721 h 130376"/>
                    <a:gd name="connsiteX11" fmla="*/ 64396 w 130377"/>
                    <a:gd name="connsiteY11" fmla="*/ 8545 h 130376"/>
                    <a:gd name="connsiteX12" fmla="*/ 63339 w 130377"/>
                    <a:gd name="connsiteY12" fmla="*/ 11188 h 130376"/>
                    <a:gd name="connsiteX13" fmla="*/ 130377 w 130377"/>
                    <a:gd name="connsiteY13" fmla="*/ 130289 h 130376"/>
                    <a:gd name="connsiteX14" fmla="*/ 14976 w 130377"/>
                    <a:gd name="connsiteY14" fmla="*/ 128703 h 130376"/>
                    <a:gd name="connsiteX15" fmla="*/ 14359 w 130377"/>
                    <a:gd name="connsiteY15" fmla="*/ 130377 h 130376"/>
                    <a:gd name="connsiteX16" fmla="*/ 17795 w 130377"/>
                    <a:gd name="connsiteY16" fmla="*/ 122008 h 130376"/>
                    <a:gd name="connsiteX17" fmla="*/ 118837 w 130377"/>
                    <a:gd name="connsiteY17" fmla="*/ 123417 h 130376"/>
                    <a:gd name="connsiteX18" fmla="*/ 116987 w 130377"/>
                    <a:gd name="connsiteY18" fmla="*/ 120158 h 130376"/>
                    <a:gd name="connsiteX19" fmla="*/ 17971 w 130377"/>
                    <a:gd name="connsiteY19" fmla="*/ 121568 h 130376"/>
                    <a:gd name="connsiteX20" fmla="*/ 17795 w 130377"/>
                    <a:gd name="connsiteY20" fmla="*/ 122008 h 130376"/>
                    <a:gd name="connsiteX21" fmla="*/ 13654 w 130377"/>
                    <a:gd name="connsiteY21" fmla="*/ 114256 h 130376"/>
                    <a:gd name="connsiteX22" fmla="*/ 13390 w 130377"/>
                    <a:gd name="connsiteY22" fmla="*/ 114872 h 130376"/>
                    <a:gd name="connsiteX23" fmla="*/ 13390 w 130377"/>
                    <a:gd name="connsiteY23" fmla="*/ 114872 h 130376"/>
                    <a:gd name="connsiteX24" fmla="*/ 13654 w 130377"/>
                    <a:gd name="connsiteY24" fmla="*/ 114256 h 130376"/>
                    <a:gd name="connsiteX25" fmla="*/ 58494 w 130377"/>
                    <a:gd name="connsiteY25" fmla="*/ 23080 h 130376"/>
                    <a:gd name="connsiteX26" fmla="*/ 20702 w 130377"/>
                    <a:gd name="connsiteY26" fmla="*/ 114785 h 130376"/>
                    <a:gd name="connsiteX27" fmla="*/ 112759 w 130377"/>
                    <a:gd name="connsiteY27" fmla="*/ 113463 h 130376"/>
                    <a:gd name="connsiteX28" fmla="*/ 58494 w 130377"/>
                    <a:gd name="connsiteY28" fmla="*/ 23080 h 130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0377" h="130376">
                      <a:moveTo>
                        <a:pt x="14359" y="130377"/>
                      </a:moveTo>
                      <a:lnTo>
                        <a:pt x="13302" y="128703"/>
                      </a:lnTo>
                      <a:lnTo>
                        <a:pt x="0" y="128527"/>
                      </a:lnTo>
                      <a:lnTo>
                        <a:pt x="5374" y="116546"/>
                      </a:lnTo>
                      <a:lnTo>
                        <a:pt x="4229" y="114961"/>
                      </a:lnTo>
                      <a:lnTo>
                        <a:pt x="5902" y="114961"/>
                      </a:lnTo>
                      <a:lnTo>
                        <a:pt x="51798" y="11892"/>
                      </a:lnTo>
                      <a:lnTo>
                        <a:pt x="50301" y="9426"/>
                      </a:lnTo>
                      <a:lnTo>
                        <a:pt x="52944" y="9250"/>
                      </a:lnTo>
                      <a:lnTo>
                        <a:pt x="57084" y="0"/>
                      </a:lnTo>
                      <a:lnTo>
                        <a:pt x="61929" y="8721"/>
                      </a:lnTo>
                      <a:lnTo>
                        <a:pt x="64396" y="8545"/>
                      </a:lnTo>
                      <a:lnTo>
                        <a:pt x="63339" y="11188"/>
                      </a:lnTo>
                      <a:lnTo>
                        <a:pt x="130377" y="130289"/>
                      </a:lnTo>
                      <a:lnTo>
                        <a:pt x="14976" y="128703"/>
                      </a:lnTo>
                      <a:lnTo>
                        <a:pt x="14359" y="130377"/>
                      </a:lnTo>
                      <a:close/>
                      <a:moveTo>
                        <a:pt x="17795" y="122008"/>
                      </a:moveTo>
                      <a:lnTo>
                        <a:pt x="118837" y="123417"/>
                      </a:lnTo>
                      <a:lnTo>
                        <a:pt x="116987" y="120158"/>
                      </a:lnTo>
                      <a:lnTo>
                        <a:pt x="17971" y="121568"/>
                      </a:lnTo>
                      <a:lnTo>
                        <a:pt x="17795" y="122008"/>
                      </a:lnTo>
                      <a:close/>
                      <a:moveTo>
                        <a:pt x="13654" y="114256"/>
                      </a:moveTo>
                      <a:lnTo>
                        <a:pt x="13390" y="114872"/>
                      </a:lnTo>
                      <a:lnTo>
                        <a:pt x="13390" y="114872"/>
                      </a:lnTo>
                      <a:lnTo>
                        <a:pt x="13654" y="114256"/>
                      </a:lnTo>
                      <a:close/>
                      <a:moveTo>
                        <a:pt x="58494" y="23080"/>
                      </a:moveTo>
                      <a:lnTo>
                        <a:pt x="20702" y="114785"/>
                      </a:lnTo>
                      <a:lnTo>
                        <a:pt x="112759" y="113463"/>
                      </a:lnTo>
                      <a:lnTo>
                        <a:pt x="58494" y="23080"/>
                      </a:lnTo>
                      <a:close/>
                    </a:path>
                  </a:pathLst>
                </a:custGeom>
                <a:grpFill/>
                <a:ln w="8809" cap="flat">
                  <a:noFill/>
                  <a:prstDash val="solid"/>
                  <a:miter/>
                </a:ln>
              </p:spPr>
              <p:txBody>
                <a:bodyPr rtlCol="0" anchor="ctr"/>
                <a:lstStyle/>
                <a:p>
                  <a:endParaRPr lang="en-US" sz="2400"/>
                </a:p>
              </p:txBody>
            </p:sp>
          </p:grpSp>
          <p:grpSp>
            <p:nvGrpSpPr>
              <p:cNvPr id="4927" name="Graphic 4229">
                <a:extLst>
                  <a:ext uri="{FF2B5EF4-FFF2-40B4-BE49-F238E27FC236}">
                    <a16:creationId xmlns:a16="http://schemas.microsoft.com/office/drawing/2014/main" id="{78B44860-C74F-4724-A5FC-669C318DC020}"/>
                  </a:ext>
                </a:extLst>
              </p:cNvPr>
              <p:cNvGrpSpPr/>
              <p:nvPr/>
            </p:nvGrpSpPr>
            <p:grpSpPr>
              <a:xfrm>
                <a:off x="4385420" y="3826803"/>
                <a:ext cx="124034" cy="235735"/>
                <a:chOff x="4385420" y="3826803"/>
                <a:chExt cx="124034" cy="235735"/>
              </a:xfrm>
              <a:grpFill/>
            </p:grpSpPr>
            <p:sp>
              <p:nvSpPr>
                <p:cNvPr id="4928" name="Freeform: Shape 4927">
                  <a:extLst>
                    <a:ext uri="{FF2B5EF4-FFF2-40B4-BE49-F238E27FC236}">
                      <a16:creationId xmlns:a16="http://schemas.microsoft.com/office/drawing/2014/main" id="{26A93976-BB54-45FB-A190-C92D92A1F330}"/>
                    </a:ext>
                  </a:extLst>
                </p:cNvPr>
                <p:cNvSpPr/>
                <p:nvPr/>
              </p:nvSpPr>
              <p:spPr>
                <a:xfrm>
                  <a:off x="4390881" y="3837639"/>
                  <a:ext cx="114167" cy="216883"/>
                </a:xfrm>
                <a:custGeom>
                  <a:avLst/>
                  <a:gdLst>
                    <a:gd name="connsiteX0" fmla="*/ 114168 w 114167"/>
                    <a:gd name="connsiteY0" fmla="*/ 121479 h 216883"/>
                    <a:gd name="connsiteX1" fmla="*/ 46249 w 114167"/>
                    <a:gd name="connsiteY1" fmla="*/ 210012 h 216883"/>
                    <a:gd name="connsiteX2" fmla="*/ 40963 w 114167"/>
                    <a:gd name="connsiteY2" fmla="*/ 216884 h 216883"/>
                    <a:gd name="connsiteX3" fmla="*/ 39377 w 114167"/>
                    <a:gd name="connsiteY3" fmla="*/ 208427 h 216883"/>
                    <a:gd name="connsiteX4" fmla="*/ 1057 w 114167"/>
                    <a:gd name="connsiteY4" fmla="*/ 5638 h 216883"/>
                    <a:gd name="connsiteX5" fmla="*/ 0 w 114167"/>
                    <a:gd name="connsiteY5" fmla="*/ 0 h 216883"/>
                    <a:gd name="connsiteX6" fmla="*/ 3876 w 114167"/>
                    <a:gd name="connsiteY6" fmla="*/ 4140 h 216883"/>
                    <a:gd name="connsiteX7" fmla="*/ 110644 w 114167"/>
                    <a:gd name="connsiteY7" fmla="*/ 117691 h 216883"/>
                    <a:gd name="connsiteX8" fmla="*/ 114168 w 114167"/>
                    <a:gd name="connsiteY8" fmla="*/ 121479 h 216883"/>
                    <a:gd name="connsiteX9" fmla="*/ 107032 w 114167"/>
                    <a:gd name="connsiteY9" fmla="*/ 114080 h 216883"/>
                    <a:gd name="connsiteX10" fmla="*/ 1497 w 114167"/>
                    <a:gd name="connsiteY10" fmla="*/ 6431 h 216883"/>
                    <a:gd name="connsiteX11" fmla="*/ 4316 w 114167"/>
                    <a:gd name="connsiteY11" fmla="*/ 4933 h 216883"/>
                    <a:gd name="connsiteX12" fmla="*/ 46953 w 114167"/>
                    <a:gd name="connsiteY12" fmla="*/ 206841 h 216883"/>
                    <a:gd name="connsiteX13" fmla="*/ 40082 w 114167"/>
                    <a:gd name="connsiteY13" fmla="*/ 205255 h 216883"/>
                    <a:gd name="connsiteX14" fmla="*/ 106592 w 114167"/>
                    <a:gd name="connsiteY14" fmla="*/ 114608 h 216883"/>
                    <a:gd name="connsiteX15" fmla="*/ 107032 w 114167"/>
                    <a:gd name="connsiteY15" fmla="*/ 114080 h 21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167" h="216883">
                      <a:moveTo>
                        <a:pt x="114168" y="121479"/>
                      </a:moveTo>
                      <a:lnTo>
                        <a:pt x="46249" y="210012"/>
                      </a:lnTo>
                      <a:lnTo>
                        <a:pt x="40963" y="216884"/>
                      </a:lnTo>
                      <a:lnTo>
                        <a:pt x="39377" y="208427"/>
                      </a:lnTo>
                      <a:lnTo>
                        <a:pt x="1057" y="5638"/>
                      </a:lnTo>
                      <a:lnTo>
                        <a:pt x="0" y="0"/>
                      </a:lnTo>
                      <a:lnTo>
                        <a:pt x="3876" y="4140"/>
                      </a:lnTo>
                      <a:lnTo>
                        <a:pt x="110644" y="117691"/>
                      </a:lnTo>
                      <a:lnTo>
                        <a:pt x="114168" y="121479"/>
                      </a:lnTo>
                      <a:close/>
                      <a:moveTo>
                        <a:pt x="107032" y="114080"/>
                      </a:moveTo>
                      <a:lnTo>
                        <a:pt x="1497" y="6431"/>
                      </a:lnTo>
                      <a:lnTo>
                        <a:pt x="4316" y="4933"/>
                      </a:lnTo>
                      <a:lnTo>
                        <a:pt x="46953" y="206841"/>
                      </a:lnTo>
                      <a:lnTo>
                        <a:pt x="40082" y="205255"/>
                      </a:lnTo>
                      <a:lnTo>
                        <a:pt x="106592" y="114608"/>
                      </a:lnTo>
                      <a:lnTo>
                        <a:pt x="107032" y="114080"/>
                      </a:lnTo>
                      <a:close/>
                    </a:path>
                  </a:pathLst>
                </a:custGeom>
                <a:grpFill/>
                <a:ln w="8809" cap="flat">
                  <a:noFill/>
                  <a:prstDash val="solid"/>
                  <a:miter/>
                </a:ln>
              </p:spPr>
              <p:txBody>
                <a:bodyPr rtlCol="0" anchor="ctr"/>
                <a:lstStyle/>
                <a:p>
                  <a:endParaRPr lang="en-US" sz="2400"/>
                </a:p>
              </p:txBody>
            </p:sp>
            <p:sp>
              <p:nvSpPr>
                <p:cNvPr id="4929" name="Freeform: Shape 4928">
                  <a:extLst>
                    <a:ext uri="{FF2B5EF4-FFF2-40B4-BE49-F238E27FC236}">
                      <a16:creationId xmlns:a16="http://schemas.microsoft.com/office/drawing/2014/main" id="{DBAAE2A2-C78B-4803-A66A-0DC0F3FC3157}"/>
                    </a:ext>
                  </a:extLst>
                </p:cNvPr>
                <p:cNvSpPr/>
                <p:nvPr/>
              </p:nvSpPr>
              <p:spPr>
                <a:xfrm>
                  <a:off x="4385420" y="3826803"/>
                  <a:ext cx="124034" cy="235735"/>
                </a:xfrm>
                <a:custGeom>
                  <a:avLst/>
                  <a:gdLst>
                    <a:gd name="connsiteX0" fmla="*/ 44487 w 124034"/>
                    <a:gd name="connsiteY0" fmla="*/ 235736 h 235735"/>
                    <a:gd name="connsiteX1" fmla="*/ 41227 w 124034"/>
                    <a:gd name="connsiteY1" fmla="*/ 218646 h 235735"/>
                    <a:gd name="connsiteX2" fmla="*/ 39730 w 124034"/>
                    <a:gd name="connsiteY2" fmla="*/ 218293 h 235735"/>
                    <a:gd name="connsiteX3" fmla="*/ 40875 w 124034"/>
                    <a:gd name="connsiteY3" fmla="*/ 216708 h 235735"/>
                    <a:gd name="connsiteX4" fmla="*/ 3435 w 124034"/>
                    <a:gd name="connsiteY4" fmla="*/ 18499 h 235735"/>
                    <a:gd name="connsiteX5" fmla="*/ 1321 w 124034"/>
                    <a:gd name="connsiteY5" fmla="*/ 16297 h 235735"/>
                    <a:gd name="connsiteX6" fmla="*/ 2907 w 124034"/>
                    <a:gd name="connsiteY6" fmla="*/ 15504 h 235735"/>
                    <a:gd name="connsiteX7" fmla="*/ 0 w 124034"/>
                    <a:gd name="connsiteY7" fmla="*/ 0 h 235735"/>
                    <a:gd name="connsiteX8" fmla="*/ 10747 w 124034"/>
                    <a:gd name="connsiteY8" fmla="*/ 11452 h 235735"/>
                    <a:gd name="connsiteX9" fmla="*/ 12157 w 124034"/>
                    <a:gd name="connsiteY9" fmla="*/ 10659 h 235735"/>
                    <a:gd name="connsiteX10" fmla="*/ 12773 w 124034"/>
                    <a:gd name="connsiteY10" fmla="*/ 13566 h 235735"/>
                    <a:gd name="connsiteX11" fmla="*/ 124034 w 124034"/>
                    <a:gd name="connsiteY11" fmla="*/ 131963 h 235735"/>
                    <a:gd name="connsiteX12" fmla="*/ 56379 w 124034"/>
                    <a:gd name="connsiteY12" fmla="*/ 220143 h 235735"/>
                    <a:gd name="connsiteX13" fmla="*/ 56819 w 124034"/>
                    <a:gd name="connsiteY13" fmla="*/ 222081 h 235735"/>
                    <a:gd name="connsiteX14" fmla="*/ 55234 w 124034"/>
                    <a:gd name="connsiteY14" fmla="*/ 221729 h 235735"/>
                    <a:gd name="connsiteX15" fmla="*/ 44487 w 124034"/>
                    <a:gd name="connsiteY15" fmla="*/ 235736 h 235735"/>
                    <a:gd name="connsiteX16" fmla="*/ 54265 w 124034"/>
                    <a:gd name="connsiteY16" fmla="*/ 210012 h 235735"/>
                    <a:gd name="connsiteX17" fmla="*/ 54617 w 124034"/>
                    <a:gd name="connsiteY17" fmla="*/ 211510 h 235735"/>
                    <a:gd name="connsiteX18" fmla="*/ 115225 w 124034"/>
                    <a:gd name="connsiteY18" fmla="*/ 132491 h 235735"/>
                    <a:gd name="connsiteX19" fmla="*/ 112935 w 124034"/>
                    <a:gd name="connsiteY19" fmla="*/ 130025 h 235735"/>
                    <a:gd name="connsiteX20" fmla="*/ 54265 w 124034"/>
                    <a:gd name="connsiteY20" fmla="*/ 210012 h 235735"/>
                    <a:gd name="connsiteX21" fmla="*/ 39642 w 124034"/>
                    <a:gd name="connsiteY21" fmla="*/ 173718 h 235735"/>
                    <a:gd name="connsiteX22" fmla="*/ 46336 w 124034"/>
                    <a:gd name="connsiteY22" fmla="*/ 209308 h 235735"/>
                    <a:gd name="connsiteX23" fmla="*/ 46953 w 124034"/>
                    <a:gd name="connsiteY23" fmla="*/ 208427 h 235735"/>
                    <a:gd name="connsiteX24" fmla="*/ 39642 w 124034"/>
                    <a:gd name="connsiteY24" fmla="*/ 173718 h 235735"/>
                    <a:gd name="connsiteX25" fmla="*/ 16649 w 124034"/>
                    <a:gd name="connsiteY25" fmla="*/ 31978 h 235735"/>
                    <a:gd name="connsiteX26" fmla="*/ 52327 w 124034"/>
                    <a:gd name="connsiteY26" fmla="*/ 201203 h 235735"/>
                    <a:gd name="connsiteX27" fmla="*/ 108089 w 124034"/>
                    <a:gd name="connsiteY27" fmla="*/ 125268 h 235735"/>
                    <a:gd name="connsiteX28" fmla="*/ 16649 w 124034"/>
                    <a:gd name="connsiteY28" fmla="*/ 31978 h 235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4034" h="235735">
                      <a:moveTo>
                        <a:pt x="44487" y="235736"/>
                      </a:moveTo>
                      <a:lnTo>
                        <a:pt x="41227" y="218646"/>
                      </a:lnTo>
                      <a:lnTo>
                        <a:pt x="39730" y="218293"/>
                      </a:lnTo>
                      <a:lnTo>
                        <a:pt x="40875" y="216708"/>
                      </a:lnTo>
                      <a:lnTo>
                        <a:pt x="3435" y="18499"/>
                      </a:lnTo>
                      <a:lnTo>
                        <a:pt x="1321" y="16297"/>
                      </a:lnTo>
                      <a:lnTo>
                        <a:pt x="2907" y="15504"/>
                      </a:lnTo>
                      <a:lnTo>
                        <a:pt x="0" y="0"/>
                      </a:lnTo>
                      <a:lnTo>
                        <a:pt x="10747" y="11452"/>
                      </a:lnTo>
                      <a:lnTo>
                        <a:pt x="12157" y="10659"/>
                      </a:lnTo>
                      <a:lnTo>
                        <a:pt x="12773" y="13566"/>
                      </a:lnTo>
                      <a:lnTo>
                        <a:pt x="124034" y="131963"/>
                      </a:lnTo>
                      <a:lnTo>
                        <a:pt x="56379" y="220143"/>
                      </a:lnTo>
                      <a:lnTo>
                        <a:pt x="56819" y="222081"/>
                      </a:lnTo>
                      <a:lnTo>
                        <a:pt x="55234" y="221729"/>
                      </a:lnTo>
                      <a:lnTo>
                        <a:pt x="44487" y="235736"/>
                      </a:lnTo>
                      <a:close/>
                      <a:moveTo>
                        <a:pt x="54265" y="210012"/>
                      </a:moveTo>
                      <a:lnTo>
                        <a:pt x="54617" y="211510"/>
                      </a:lnTo>
                      <a:lnTo>
                        <a:pt x="115225" y="132491"/>
                      </a:lnTo>
                      <a:lnTo>
                        <a:pt x="112935" y="130025"/>
                      </a:lnTo>
                      <a:lnTo>
                        <a:pt x="54265" y="210012"/>
                      </a:lnTo>
                      <a:close/>
                      <a:moveTo>
                        <a:pt x="39642" y="173718"/>
                      </a:moveTo>
                      <a:lnTo>
                        <a:pt x="46336" y="209308"/>
                      </a:lnTo>
                      <a:lnTo>
                        <a:pt x="46953" y="208427"/>
                      </a:lnTo>
                      <a:lnTo>
                        <a:pt x="39642" y="173718"/>
                      </a:lnTo>
                      <a:close/>
                      <a:moveTo>
                        <a:pt x="16649" y="31978"/>
                      </a:moveTo>
                      <a:lnTo>
                        <a:pt x="52327" y="201203"/>
                      </a:lnTo>
                      <a:lnTo>
                        <a:pt x="108089" y="125268"/>
                      </a:lnTo>
                      <a:lnTo>
                        <a:pt x="16649" y="31978"/>
                      </a:lnTo>
                      <a:close/>
                    </a:path>
                  </a:pathLst>
                </a:custGeom>
                <a:grpFill/>
                <a:ln w="8809" cap="flat">
                  <a:noFill/>
                  <a:prstDash val="solid"/>
                  <a:miter/>
                </a:ln>
              </p:spPr>
              <p:txBody>
                <a:bodyPr rtlCol="0" anchor="ctr"/>
                <a:lstStyle/>
                <a:p>
                  <a:endParaRPr lang="en-US" sz="2400"/>
                </a:p>
              </p:txBody>
            </p:sp>
          </p:grpSp>
          <p:grpSp>
            <p:nvGrpSpPr>
              <p:cNvPr id="4930" name="Graphic 4229">
                <a:extLst>
                  <a:ext uri="{FF2B5EF4-FFF2-40B4-BE49-F238E27FC236}">
                    <a16:creationId xmlns:a16="http://schemas.microsoft.com/office/drawing/2014/main" id="{78B44860-C74F-4724-A5FC-669C318DC020}"/>
                  </a:ext>
                </a:extLst>
              </p:cNvPr>
              <p:cNvGrpSpPr/>
              <p:nvPr/>
            </p:nvGrpSpPr>
            <p:grpSpPr>
              <a:xfrm>
                <a:off x="4043533" y="3657666"/>
                <a:ext cx="156540" cy="242078"/>
                <a:chOff x="4043533" y="3657666"/>
                <a:chExt cx="156540" cy="242078"/>
              </a:xfrm>
              <a:grpFill/>
            </p:grpSpPr>
            <p:sp>
              <p:nvSpPr>
                <p:cNvPr id="4931" name="Freeform: Shape 4930">
                  <a:extLst>
                    <a:ext uri="{FF2B5EF4-FFF2-40B4-BE49-F238E27FC236}">
                      <a16:creationId xmlns:a16="http://schemas.microsoft.com/office/drawing/2014/main" id="{C7AEB5CD-D62D-49C1-A7ED-49DF96FF683F}"/>
                    </a:ext>
                  </a:extLst>
                </p:cNvPr>
                <p:cNvSpPr/>
                <p:nvPr/>
              </p:nvSpPr>
              <p:spPr>
                <a:xfrm>
                  <a:off x="4049347" y="3670175"/>
                  <a:ext cx="145969" cy="223314"/>
                </a:xfrm>
                <a:custGeom>
                  <a:avLst/>
                  <a:gdLst>
                    <a:gd name="connsiteX0" fmla="*/ 0 w 145969"/>
                    <a:gd name="connsiteY0" fmla="*/ 205696 h 223314"/>
                    <a:gd name="connsiteX1" fmla="*/ 1497 w 145969"/>
                    <a:gd name="connsiteY1" fmla="*/ 203582 h 223314"/>
                    <a:gd name="connsiteX2" fmla="*/ 139450 w 145969"/>
                    <a:gd name="connsiteY2" fmla="*/ 9162 h 223314"/>
                    <a:gd name="connsiteX3" fmla="*/ 145969 w 145969"/>
                    <a:gd name="connsiteY3" fmla="*/ 0 h 223314"/>
                    <a:gd name="connsiteX4" fmla="*/ 144824 w 145969"/>
                    <a:gd name="connsiteY4" fmla="*/ 11100 h 223314"/>
                    <a:gd name="connsiteX5" fmla="*/ 122360 w 145969"/>
                    <a:gd name="connsiteY5" fmla="*/ 222257 h 223314"/>
                    <a:gd name="connsiteX6" fmla="*/ 122272 w 145969"/>
                    <a:gd name="connsiteY6" fmla="*/ 223315 h 223314"/>
                    <a:gd name="connsiteX7" fmla="*/ 121215 w 145969"/>
                    <a:gd name="connsiteY7" fmla="*/ 223138 h 223314"/>
                    <a:gd name="connsiteX8" fmla="*/ 5726 w 145969"/>
                    <a:gd name="connsiteY8" fmla="*/ 206401 h 223314"/>
                    <a:gd name="connsiteX9" fmla="*/ 0 w 145969"/>
                    <a:gd name="connsiteY9" fmla="*/ 205696 h 223314"/>
                    <a:gd name="connsiteX10" fmla="*/ 11276 w 145969"/>
                    <a:gd name="connsiteY10" fmla="*/ 207193 h 223314"/>
                    <a:gd name="connsiteX11" fmla="*/ 121391 w 145969"/>
                    <a:gd name="connsiteY11" fmla="*/ 221200 h 223314"/>
                    <a:gd name="connsiteX12" fmla="*/ 120246 w 145969"/>
                    <a:gd name="connsiteY12" fmla="*/ 222169 h 223314"/>
                    <a:gd name="connsiteX13" fmla="*/ 138922 w 145969"/>
                    <a:gd name="connsiteY13" fmla="*/ 10659 h 223314"/>
                    <a:gd name="connsiteX14" fmla="*/ 144207 w 145969"/>
                    <a:gd name="connsiteY14" fmla="*/ 12597 h 223314"/>
                    <a:gd name="connsiteX15" fmla="*/ 11276 w 145969"/>
                    <a:gd name="connsiteY15" fmla="*/ 207193 h 22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969" h="223314">
                      <a:moveTo>
                        <a:pt x="0" y="205696"/>
                      </a:moveTo>
                      <a:lnTo>
                        <a:pt x="1497" y="203582"/>
                      </a:lnTo>
                      <a:lnTo>
                        <a:pt x="139450" y="9162"/>
                      </a:lnTo>
                      <a:lnTo>
                        <a:pt x="145969" y="0"/>
                      </a:lnTo>
                      <a:lnTo>
                        <a:pt x="144824" y="11100"/>
                      </a:lnTo>
                      <a:lnTo>
                        <a:pt x="122360" y="222257"/>
                      </a:lnTo>
                      <a:lnTo>
                        <a:pt x="122272" y="223315"/>
                      </a:lnTo>
                      <a:lnTo>
                        <a:pt x="121215" y="223138"/>
                      </a:lnTo>
                      <a:lnTo>
                        <a:pt x="5726" y="206401"/>
                      </a:lnTo>
                      <a:lnTo>
                        <a:pt x="0" y="205696"/>
                      </a:lnTo>
                      <a:close/>
                      <a:moveTo>
                        <a:pt x="11276" y="207193"/>
                      </a:moveTo>
                      <a:lnTo>
                        <a:pt x="121391" y="221200"/>
                      </a:lnTo>
                      <a:lnTo>
                        <a:pt x="120246" y="222169"/>
                      </a:lnTo>
                      <a:lnTo>
                        <a:pt x="138922" y="10659"/>
                      </a:lnTo>
                      <a:lnTo>
                        <a:pt x="144207" y="12597"/>
                      </a:lnTo>
                      <a:lnTo>
                        <a:pt x="11276" y="207193"/>
                      </a:lnTo>
                      <a:close/>
                    </a:path>
                  </a:pathLst>
                </a:custGeom>
                <a:grpFill/>
                <a:ln w="8809" cap="flat">
                  <a:noFill/>
                  <a:prstDash val="solid"/>
                  <a:miter/>
                </a:ln>
              </p:spPr>
              <p:txBody>
                <a:bodyPr rtlCol="0" anchor="ctr"/>
                <a:lstStyle/>
                <a:p>
                  <a:endParaRPr lang="en-US" sz="2400"/>
                </a:p>
              </p:txBody>
            </p:sp>
            <p:sp>
              <p:nvSpPr>
                <p:cNvPr id="4932" name="Freeform: Shape 4931">
                  <a:extLst>
                    <a:ext uri="{FF2B5EF4-FFF2-40B4-BE49-F238E27FC236}">
                      <a16:creationId xmlns:a16="http://schemas.microsoft.com/office/drawing/2014/main" id="{D644D029-36ED-4883-9955-384277339770}"/>
                    </a:ext>
                  </a:extLst>
                </p:cNvPr>
                <p:cNvSpPr/>
                <p:nvPr/>
              </p:nvSpPr>
              <p:spPr>
                <a:xfrm>
                  <a:off x="4043533" y="3657666"/>
                  <a:ext cx="156540" cy="242078"/>
                </a:xfrm>
                <a:custGeom>
                  <a:avLst/>
                  <a:gdLst>
                    <a:gd name="connsiteX0" fmla="*/ 122008 w 156540"/>
                    <a:gd name="connsiteY0" fmla="*/ 242078 h 242078"/>
                    <a:gd name="connsiteX1" fmla="*/ 122360 w 156540"/>
                    <a:gd name="connsiteY1" fmla="*/ 238466 h 242078"/>
                    <a:gd name="connsiteX2" fmla="*/ 11276 w 156540"/>
                    <a:gd name="connsiteY2" fmla="*/ 222346 h 242078"/>
                    <a:gd name="connsiteX3" fmla="*/ 11276 w 156540"/>
                    <a:gd name="connsiteY3" fmla="*/ 222346 h 242078"/>
                    <a:gd name="connsiteX4" fmla="*/ 0 w 156540"/>
                    <a:gd name="connsiteY4" fmla="*/ 220672 h 242078"/>
                    <a:gd name="connsiteX5" fmla="*/ 141564 w 156540"/>
                    <a:gd name="connsiteY5" fmla="*/ 21054 h 242078"/>
                    <a:gd name="connsiteX6" fmla="*/ 141829 w 156540"/>
                    <a:gd name="connsiteY6" fmla="*/ 18323 h 242078"/>
                    <a:gd name="connsiteX7" fmla="*/ 143150 w 156540"/>
                    <a:gd name="connsiteY7" fmla="*/ 18852 h 242078"/>
                    <a:gd name="connsiteX8" fmla="*/ 156540 w 156540"/>
                    <a:gd name="connsiteY8" fmla="*/ 0 h 242078"/>
                    <a:gd name="connsiteX9" fmla="*/ 154162 w 156540"/>
                    <a:gd name="connsiteY9" fmla="*/ 22904 h 242078"/>
                    <a:gd name="connsiteX10" fmla="*/ 155395 w 156540"/>
                    <a:gd name="connsiteY10" fmla="*/ 23345 h 242078"/>
                    <a:gd name="connsiteX11" fmla="*/ 153898 w 156540"/>
                    <a:gd name="connsiteY11" fmla="*/ 25547 h 242078"/>
                    <a:gd name="connsiteX12" fmla="*/ 132051 w 156540"/>
                    <a:gd name="connsiteY12" fmla="*/ 230802 h 242078"/>
                    <a:gd name="connsiteX13" fmla="*/ 135838 w 156540"/>
                    <a:gd name="connsiteY13" fmla="*/ 231243 h 242078"/>
                    <a:gd name="connsiteX14" fmla="*/ 131610 w 156540"/>
                    <a:gd name="connsiteY14" fmla="*/ 235031 h 242078"/>
                    <a:gd name="connsiteX15" fmla="*/ 131082 w 156540"/>
                    <a:gd name="connsiteY15" fmla="*/ 239612 h 242078"/>
                    <a:gd name="connsiteX16" fmla="*/ 125972 w 156540"/>
                    <a:gd name="connsiteY16" fmla="*/ 238819 h 242078"/>
                    <a:gd name="connsiteX17" fmla="*/ 122008 w 156540"/>
                    <a:gd name="connsiteY17" fmla="*/ 242078 h 242078"/>
                    <a:gd name="connsiteX18" fmla="*/ 22992 w 156540"/>
                    <a:gd name="connsiteY18" fmla="*/ 217060 h 242078"/>
                    <a:gd name="connsiteX19" fmla="*/ 123065 w 156540"/>
                    <a:gd name="connsiteY19" fmla="*/ 229745 h 242078"/>
                    <a:gd name="connsiteX20" fmla="*/ 139186 w 156540"/>
                    <a:gd name="connsiteY20" fmla="*/ 46865 h 242078"/>
                    <a:gd name="connsiteX21" fmla="*/ 22992 w 156540"/>
                    <a:gd name="connsiteY21" fmla="*/ 217060 h 242078"/>
                    <a:gd name="connsiteX22" fmla="*/ 11804 w 156540"/>
                    <a:gd name="connsiteY22" fmla="*/ 215651 h 242078"/>
                    <a:gd name="connsiteX23" fmla="*/ 15504 w 156540"/>
                    <a:gd name="connsiteY23" fmla="*/ 216179 h 242078"/>
                    <a:gd name="connsiteX24" fmla="*/ 119718 w 156540"/>
                    <a:gd name="connsiteY24" fmla="*/ 63603 h 242078"/>
                    <a:gd name="connsiteX25" fmla="*/ 11804 w 156540"/>
                    <a:gd name="connsiteY25" fmla="*/ 215651 h 242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6540" h="242078">
                      <a:moveTo>
                        <a:pt x="122008" y="242078"/>
                      </a:moveTo>
                      <a:lnTo>
                        <a:pt x="122360" y="238466"/>
                      </a:lnTo>
                      <a:lnTo>
                        <a:pt x="11276" y="222346"/>
                      </a:lnTo>
                      <a:lnTo>
                        <a:pt x="11276" y="222346"/>
                      </a:lnTo>
                      <a:lnTo>
                        <a:pt x="0" y="220672"/>
                      </a:lnTo>
                      <a:lnTo>
                        <a:pt x="141564" y="21054"/>
                      </a:lnTo>
                      <a:lnTo>
                        <a:pt x="141829" y="18323"/>
                      </a:lnTo>
                      <a:lnTo>
                        <a:pt x="143150" y="18852"/>
                      </a:lnTo>
                      <a:lnTo>
                        <a:pt x="156540" y="0"/>
                      </a:lnTo>
                      <a:lnTo>
                        <a:pt x="154162" y="22904"/>
                      </a:lnTo>
                      <a:lnTo>
                        <a:pt x="155395" y="23345"/>
                      </a:lnTo>
                      <a:lnTo>
                        <a:pt x="153898" y="25547"/>
                      </a:lnTo>
                      <a:lnTo>
                        <a:pt x="132051" y="230802"/>
                      </a:lnTo>
                      <a:lnTo>
                        <a:pt x="135838" y="231243"/>
                      </a:lnTo>
                      <a:lnTo>
                        <a:pt x="131610" y="235031"/>
                      </a:lnTo>
                      <a:lnTo>
                        <a:pt x="131082" y="239612"/>
                      </a:lnTo>
                      <a:lnTo>
                        <a:pt x="125972" y="238819"/>
                      </a:lnTo>
                      <a:lnTo>
                        <a:pt x="122008" y="242078"/>
                      </a:lnTo>
                      <a:close/>
                      <a:moveTo>
                        <a:pt x="22992" y="217060"/>
                      </a:moveTo>
                      <a:lnTo>
                        <a:pt x="123065" y="229745"/>
                      </a:lnTo>
                      <a:lnTo>
                        <a:pt x="139186" y="46865"/>
                      </a:lnTo>
                      <a:lnTo>
                        <a:pt x="22992" y="217060"/>
                      </a:lnTo>
                      <a:close/>
                      <a:moveTo>
                        <a:pt x="11804" y="215651"/>
                      </a:moveTo>
                      <a:lnTo>
                        <a:pt x="15504" y="216179"/>
                      </a:lnTo>
                      <a:lnTo>
                        <a:pt x="119718" y="63603"/>
                      </a:lnTo>
                      <a:lnTo>
                        <a:pt x="11804" y="215651"/>
                      </a:lnTo>
                      <a:close/>
                    </a:path>
                  </a:pathLst>
                </a:custGeom>
                <a:grpFill/>
                <a:ln w="8809" cap="flat">
                  <a:noFill/>
                  <a:prstDash val="solid"/>
                  <a:miter/>
                </a:ln>
              </p:spPr>
              <p:txBody>
                <a:bodyPr rtlCol="0" anchor="ctr"/>
                <a:lstStyle/>
                <a:p>
                  <a:endParaRPr lang="en-US" sz="2400"/>
                </a:p>
              </p:txBody>
            </p:sp>
          </p:grpSp>
          <p:grpSp>
            <p:nvGrpSpPr>
              <p:cNvPr id="4933" name="Graphic 4229">
                <a:extLst>
                  <a:ext uri="{FF2B5EF4-FFF2-40B4-BE49-F238E27FC236}">
                    <a16:creationId xmlns:a16="http://schemas.microsoft.com/office/drawing/2014/main" id="{78B44860-C74F-4724-A5FC-669C318DC020}"/>
                  </a:ext>
                </a:extLst>
              </p:cNvPr>
              <p:cNvGrpSpPr/>
              <p:nvPr/>
            </p:nvGrpSpPr>
            <p:grpSpPr>
              <a:xfrm>
                <a:off x="3785334" y="3742675"/>
                <a:ext cx="174158" cy="309732"/>
                <a:chOff x="3785334" y="3742675"/>
                <a:chExt cx="174158" cy="309732"/>
              </a:xfrm>
              <a:grpFill/>
            </p:grpSpPr>
            <p:sp>
              <p:nvSpPr>
                <p:cNvPr id="4934" name="Freeform: Shape 4933">
                  <a:extLst>
                    <a:ext uri="{FF2B5EF4-FFF2-40B4-BE49-F238E27FC236}">
                      <a16:creationId xmlns:a16="http://schemas.microsoft.com/office/drawing/2014/main" id="{7400AD59-412A-4649-A048-362E1A51FB7C}"/>
                    </a:ext>
                  </a:extLst>
                </p:cNvPr>
                <p:cNvSpPr/>
                <p:nvPr/>
              </p:nvSpPr>
              <p:spPr>
                <a:xfrm>
                  <a:off x="3791148" y="3754744"/>
                  <a:ext cx="162530" cy="292555"/>
                </a:xfrm>
                <a:custGeom>
                  <a:avLst/>
                  <a:gdLst>
                    <a:gd name="connsiteX0" fmla="*/ 162531 w 162530"/>
                    <a:gd name="connsiteY0" fmla="*/ 292555 h 292555"/>
                    <a:gd name="connsiteX1" fmla="*/ 161209 w 162530"/>
                    <a:gd name="connsiteY1" fmla="*/ 292203 h 292555"/>
                    <a:gd name="connsiteX2" fmla="*/ 1145 w 162530"/>
                    <a:gd name="connsiteY2" fmla="*/ 246835 h 292555"/>
                    <a:gd name="connsiteX3" fmla="*/ 0 w 162530"/>
                    <a:gd name="connsiteY3" fmla="*/ 246483 h 292555"/>
                    <a:gd name="connsiteX4" fmla="*/ 176 w 162530"/>
                    <a:gd name="connsiteY4" fmla="*/ 245338 h 292555"/>
                    <a:gd name="connsiteX5" fmla="*/ 39466 w 162530"/>
                    <a:gd name="connsiteY5" fmla="*/ 2554 h 292555"/>
                    <a:gd name="connsiteX6" fmla="*/ 39906 w 162530"/>
                    <a:gd name="connsiteY6" fmla="*/ 0 h 292555"/>
                    <a:gd name="connsiteX7" fmla="*/ 40875 w 162530"/>
                    <a:gd name="connsiteY7" fmla="*/ 2378 h 292555"/>
                    <a:gd name="connsiteX8" fmla="*/ 161650 w 162530"/>
                    <a:gd name="connsiteY8" fmla="*/ 290529 h 292555"/>
                    <a:gd name="connsiteX9" fmla="*/ 162531 w 162530"/>
                    <a:gd name="connsiteY9" fmla="*/ 292555 h 292555"/>
                    <a:gd name="connsiteX10" fmla="*/ 160857 w 162530"/>
                    <a:gd name="connsiteY10" fmla="*/ 288591 h 292555"/>
                    <a:gd name="connsiteX11" fmla="*/ 39642 w 162530"/>
                    <a:gd name="connsiteY11" fmla="*/ 2995 h 292555"/>
                    <a:gd name="connsiteX12" fmla="*/ 41051 w 162530"/>
                    <a:gd name="connsiteY12" fmla="*/ 2819 h 292555"/>
                    <a:gd name="connsiteX13" fmla="*/ 2819 w 162530"/>
                    <a:gd name="connsiteY13" fmla="*/ 245778 h 292555"/>
                    <a:gd name="connsiteX14" fmla="*/ 1850 w 162530"/>
                    <a:gd name="connsiteY14" fmla="*/ 244280 h 292555"/>
                    <a:gd name="connsiteX15" fmla="*/ 160857 w 162530"/>
                    <a:gd name="connsiteY15" fmla="*/ 288591 h 29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530" h="292555">
                      <a:moveTo>
                        <a:pt x="162531" y="292555"/>
                      </a:moveTo>
                      <a:lnTo>
                        <a:pt x="161209" y="292203"/>
                      </a:lnTo>
                      <a:lnTo>
                        <a:pt x="1145" y="246835"/>
                      </a:lnTo>
                      <a:lnTo>
                        <a:pt x="0" y="246483"/>
                      </a:lnTo>
                      <a:lnTo>
                        <a:pt x="176" y="245338"/>
                      </a:lnTo>
                      <a:lnTo>
                        <a:pt x="39466" y="2554"/>
                      </a:lnTo>
                      <a:lnTo>
                        <a:pt x="39906" y="0"/>
                      </a:lnTo>
                      <a:lnTo>
                        <a:pt x="40875" y="2378"/>
                      </a:lnTo>
                      <a:lnTo>
                        <a:pt x="161650" y="290529"/>
                      </a:lnTo>
                      <a:lnTo>
                        <a:pt x="162531" y="292555"/>
                      </a:lnTo>
                      <a:close/>
                      <a:moveTo>
                        <a:pt x="160857" y="288591"/>
                      </a:moveTo>
                      <a:lnTo>
                        <a:pt x="39642" y="2995"/>
                      </a:lnTo>
                      <a:lnTo>
                        <a:pt x="41051" y="2819"/>
                      </a:lnTo>
                      <a:lnTo>
                        <a:pt x="2819" y="245778"/>
                      </a:lnTo>
                      <a:lnTo>
                        <a:pt x="1850" y="244280"/>
                      </a:lnTo>
                      <a:lnTo>
                        <a:pt x="160857" y="288591"/>
                      </a:lnTo>
                      <a:close/>
                    </a:path>
                  </a:pathLst>
                </a:custGeom>
                <a:grpFill/>
                <a:ln w="8809" cap="flat">
                  <a:noFill/>
                  <a:prstDash val="solid"/>
                  <a:miter/>
                </a:ln>
              </p:spPr>
              <p:txBody>
                <a:bodyPr rtlCol="0" anchor="ctr"/>
                <a:lstStyle/>
                <a:p>
                  <a:endParaRPr lang="en-US" sz="2400"/>
                </a:p>
              </p:txBody>
            </p:sp>
            <p:sp>
              <p:nvSpPr>
                <p:cNvPr id="4935" name="Freeform: Shape 4934">
                  <a:extLst>
                    <a:ext uri="{FF2B5EF4-FFF2-40B4-BE49-F238E27FC236}">
                      <a16:creationId xmlns:a16="http://schemas.microsoft.com/office/drawing/2014/main" id="{E11156E0-7ACC-4EDC-ADB0-B1B04BCE6C19}"/>
                    </a:ext>
                  </a:extLst>
                </p:cNvPr>
                <p:cNvSpPr/>
                <p:nvPr/>
              </p:nvSpPr>
              <p:spPr>
                <a:xfrm>
                  <a:off x="3785334" y="3742675"/>
                  <a:ext cx="174158" cy="309732"/>
                </a:xfrm>
                <a:custGeom>
                  <a:avLst/>
                  <a:gdLst>
                    <a:gd name="connsiteX0" fmla="*/ 174159 w 174158"/>
                    <a:gd name="connsiteY0" fmla="*/ 309733 h 309732"/>
                    <a:gd name="connsiteX1" fmla="*/ 166142 w 174158"/>
                    <a:gd name="connsiteY1" fmla="*/ 307531 h 309732"/>
                    <a:gd name="connsiteX2" fmla="*/ 11099 w 174158"/>
                    <a:gd name="connsiteY2" fmla="*/ 263573 h 309732"/>
                    <a:gd name="connsiteX3" fmla="*/ 10571 w 174158"/>
                    <a:gd name="connsiteY3" fmla="*/ 267184 h 309732"/>
                    <a:gd name="connsiteX4" fmla="*/ 7664 w 174158"/>
                    <a:gd name="connsiteY4" fmla="*/ 262604 h 309732"/>
                    <a:gd name="connsiteX5" fmla="*/ 2026 w 174158"/>
                    <a:gd name="connsiteY5" fmla="*/ 261018 h 309732"/>
                    <a:gd name="connsiteX6" fmla="*/ 2907 w 174158"/>
                    <a:gd name="connsiteY6" fmla="*/ 255292 h 309732"/>
                    <a:gd name="connsiteX7" fmla="*/ 0 w 174158"/>
                    <a:gd name="connsiteY7" fmla="*/ 250799 h 309732"/>
                    <a:gd name="connsiteX8" fmla="*/ 3435 w 174158"/>
                    <a:gd name="connsiteY8" fmla="*/ 251768 h 309732"/>
                    <a:gd name="connsiteX9" fmla="*/ 41756 w 174158"/>
                    <a:gd name="connsiteY9" fmla="*/ 15328 h 309732"/>
                    <a:gd name="connsiteX10" fmla="*/ 40434 w 174158"/>
                    <a:gd name="connsiteY10" fmla="*/ 12245 h 309732"/>
                    <a:gd name="connsiteX11" fmla="*/ 42284 w 174158"/>
                    <a:gd name="connsiteY11" fmla="*/ 11628 h 309732"/>
                    <a:gd name="connsiteX12" fmla="*/ 44134 w 174158"/>
                    <a:gd name="connsiteY12" fmla="*/ 0 h 309732"/>
                    <a:gd name="connsiteX13" fmla="*/ 48803 w 174158"/>
                    <a:gd name="connsiteY13" fmla="*/ 11276 h 309732"/>
                    <a:gd name="connsiteX14" fmla="*/ 50565 w 174158"/>
                    <a:gd name="connsiteY14" fmla="*/ 11012 h 309732"/>
                    <a:gd name="connsiteX15" fmla="*/ 50036 w 174158"/>
                    <a:gd name="connsiteY15" fmla="*/ 14271 h 309732"/>
                    <a:gd name="connsiteX16" fmla="*/ 172221 w 174158"/>
                    <a:gd name="connsiteY16" fmla="*/ 305769 h 309732"/>
                    <a:gd name="connsiteX17" fmla="*/ 172221 w 174158"/>
                    <a:gd name="connsiteY17" fmla="*/ 305769 h 309732"/>
                    <a:gd name="connsiteX18" fmla="*/ 174159 w 174158"/>
                    <a:gd name="connsiteY18" fmla="*/ 309733 h 309732"/>
                    <a:gd name="connsiteX19" fmla="*/ 12597 w 174158"/>
                    <a:gd name="connsiteY19" fmla="*/ 254235 h 309732"/>
                    <a:gd name="connsiteX20" fmla="*/ 160857 w 174158"/>
                    <a:gd name="connsiteY20" fmla="*/ 295462 h 309732"/>
                    <a:gd name="connsiteX21" fmla="*/ 47922 w 174158"/>
                    <a:gd name="connsiteY21" fmla="*/ 29511 h 309732"/>
                    <a:gd name="connsiteX22" fmla="*/ 12597 w 174158"/>
                    <a:gd name="connsiteY22" fmla="*/ 254235 h 30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58" h="309732">
                      <a:moveTo>
                        <a:pt x="174159" y="309733"/>
                      </a:moveTo>
                      <a:lnTo>
                        <a:pt x="166142" y="307531"/>
                      </a:lnTo>
                      <a:lnTo>
                        <a:pt x="11099" y="263573"/>
                      </a:lnTo>
                      <a:lnTo>
                        <a:pt x="10571" y="267184"/>
                      </a:lnTo>
                      <a:lnTo>
                        <a:pt x="7664" y="262604"/>
                      </a:lnTo>
                      <a:lnTo>
                        <a:pt x="2026" y="261018"/>
                      </a:lnTo>
                      <a:lnTo>
                        <a:pt x="2907" y="255292"/>
                      </a:lnTo>
                      <a:lnTo>
                        <a:pt x="0" y="250799"/>
                      </a:lnTo>
                      <a:lnTo>
                        <a:pt x="3435" y="251768"/>
                      </a:lnTo>
                      <a:lnTo>
                        <a:pt x="41756" y="15328"/>
                      </a:lnTo>
                      <a:lnTo>
                        <a:pt x="40434" y="12245"/>
                      </a:lnTo>
                      <a:lnTo>
                        <a:pt x="42284" y="11628"/>
                      </a:lnTo>
                      <a:lnTo>
                        <a:pt x="44134" y="0"/>
                      </a:lnTo>
                      <a:lnTo>
                        <a:pt x="48803" y="11276"/>
                      </a:lnTo>
                      <a:lnTo>
                        <a:pt x="50565" y="11012"/>
                      </a:lnTo>
                      <a:lnTo>
                        <a:pt x="50036" y="14271"/>
                      </a:lnTo>
                      <a:lnTo>
                        <a:pt x="172221" y="305769"/>
                      </a:lnTo>
                      <a:lnTo>
                        <a:pt x="172221" y="305769"/>
                      </a:lnTo>
                      <a:lnTo>
                        <a:pt x="174159" y="309733"/>
                      </a:lnTo>
                      <a:close/>
                      <a:moveTo>
                        <a:pt x="12597" y="254235"/>
                      </a:moveTo>
                      <a:lnTo>
                        <a:pt x="160857" y="295462"/>
                      </a:lnTo>
                      <a:lnTo>
                        <a:pt x="47922" y="29511"/>
                      </a:lnTo>
                      <a:lnTo>
                        <a:pt x="12597" y="254235"/>
                      </a:lnTo>
                      <a:close/>
                    </a:path>
                  </a:pathLst>
                </a:custGeom>
                <a:grpFill/>
                <a:ln w="8809" cap="flat">
                  <a:noFill/>
                  <a:prstDash val="solid"/>
                  <a:miter/>
                </a:ln>
              </p:spPr>
              <p:txBody>
                <a:bodyPr rtlCol="0" anchor="ctr"/>
                <a:lstStyle/>
                <a:p>
                  <a:endParaRPr lang="en-US" sz="2400"/>
                </a:p>
              </p:txBody>
            </p:sp>
          </p:grpSp>
          <p:grpSp>
            <p:nvGrpSpPr>
              <p:cNvPr id="4936" name="Graphic 4229">
                <a:extLst>
                  <a:ext uri="{FF2B5EF4-FFF2-40B4-BE49-F238E27FC236}">
                    <a16:creationId xmlns:a16="http://schemas.microsoft.com/office/drawing/2014/main" id="{78B44860-C74F-4724-A5FC-669C318DC020}"/>
                  </a:ext>
                </a:extLst>
              </p:cNvPr>
              <p:cNvGrpSpPr/>
              <p:nvPr/>
            </p:nvGrpSpPr>
            <p:grpSpPr>
              <a:xfrm>
                <a:off x="3335710" y="3416292"/>
                <a:ext cx="463806" cy="593391"/>
                <a:chOff x="3335710" y="3416292"/>
                <a:chExt cx="463806" cy="593391"/>
              </a:xfrm>
              <a:grpFill/>
            </p:grpSpPr>
            <p:sp>
              <p:nvSpPr>
                <p:cNvPr id="4937" name="Freeform: Shape 4936">
                  <a:extLst>
                    <a:ext uri="{FF2B5EF4-FFF2-40B4-BE49-F238E27FC236}">
                      <a16:creationId xmlns:a16="http://schemas.microsoft.com/office/drawing/2014/main" id="{57274B7A-F224-4DF2-92D6-A5147F6CF788}"/>
                    </a:ext>
                  </a:extLst>
                </p:cNvPr>
                <p:cNvSpPr/>
                <p:nvPr/>
              </p:nvSpPr>
              <p:spPr>
                <a:xfrm>
                  <a:off x="3341524" y="3421754"/>
                  <a:ext cx="452442" cy="580794"/>
                </a:xfrm>
                <a:custGeom>
                  <a:avLst/>
                  <a:gdLst>
                    <a:gd name="connsiteX0" fmla="*/ 2819 w 452442"/>
                    <a:gd name="connsiteY0" fmla="*/ 272735 h 580794"/>
                    <a:gd name="connsiteX1" fmla="*/ 451738 w 452442"/>
                    <a:gd name="connsiteY1" fmla="*/ 577623 h 580794"/>
                    <a:gd name="connsiteX2" fmla="*/ 450064 w 452442"/>
                    <a:gd name="connsiteY2" fmla="*/ 578680 h 580794"/>
                    <a:gd name="connsiteX3" fmla="*/ 368050 w 452442"/>
                    <a:gd name="connsiteY3" fmla="*/ 969 h 580794"/>
                    <a:gd name="connsiteX4" fmla="*/ 368843 w 452442"/>
                    <a:gd name="connsiteY4" fmla="*/ 1322 h 580794"/>
                    <a:gd name="connsiteX5" fmla="*/ 2819 w 452442"/>
                    <a:gd name="connsiteY5" fmla="*/ 272735 h 580794"/>
                    <a:gd name="connsiteX6" fmla="*/ 0 w 452442"/>
                    <a:gd name="connsiteY6" fmla="*/ 274849 h 580794"/>
                    <a:gd name="connsiteX7" fmla="*/ 368138 w 452442"/>
                    <a:gd name="connsiteY7" fmla="*/ 529 h 580794"/>
                    <a:gd name="connsiteX8" fmla="*/ 368755 w 452442"/>
                    <a:gd name="connsiteY8" fmla="*/ 0 h 580794"/>
                    <a:gd name="connsiteX9" fmla="*/ 368843 w 452442"/>
                    <a:gd name="connsiteY9" fmla="*/ 793 h 580794"/>
                    <a:gd name="connsiteX10" fmla="*/ 452091 w 452442"/>
                    <a:gd name="connsiteY10" fmla="*/ 578327 h 580794"/>
                    <a:gd name="connsiteX11" fmla="*/ 452443 w 452442"/>
                    <a:gd name="connsiteY11" fmla="*/ 580794 h 580794"/>
                    <a:gd name="connsiteX12" fmla="*/ 450329 w 452442"/>
                    <a:gd name="connsiteY12" fmla="*/ 579385 h 580794"/>
                    <a:gd name="connsiteX13" fmla="*/ 0 w 452442"/>
                    <a:gd name="connsiteY13" fmla="*/ 274849 h 580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2442" h="580794">
                      <a:moveTo>
                        <a:pt x="2819" y="272735"/>
                      </a:moveTo>
                      <a:lnTo>
                        <a:pt x="451738" y="577623"/>
                      </a:lnTo>
                      <a:lnTo>
                        <a:pt x="450064" y="578680"/>
                      </a:lnTo>
                      <a:lnTo>
                        <a:pt x="368050" y="969"/>
                      </a:lnTo>
                      <a:lnTo>
                        <a:pt x="368843" y="1322"/>
                      </a:lnTo>
                      <a:lnTo>
                        <a:pt x="2819" y="272735"/>
                      </a:lnTo>
                      <a:close/>
                      <a:moveTo>
                        <a:pt x="0" y="274849"/>
                      </a:moveTo>
                      <a:lnTo>
                        <a:pt x="368138" y="529"/>
                      </a:lnTo>
                      <a:lnTo>
                        <a:pt x="368755" y="0"/>
                      </a:lnTo>
                      <a:lnTo>
                        <a:pt x="368843" y="793"/>
                      </a:lnTo>
                      <a:lnTo>
                        <a:pt x="452091" y="578327"/>
                      </a:lnTo>
                      <a:lnTo>
                        <a:pt x="452443" y="580794"/>
                      </a:lnTo>
                      <a:lnTo>
                        <a:pt x="450329" y="579385"/>
                      </a:lnTo>
                      <a:lnTo>
                        <a:pt x="0" y="274849"/>
                      </a:lnTo>
                      <a:close/>
                    </a:path>
                  </a:pathLst>
                </a:custGeom>
                <a:grpFill/>
                <a:ln w="8809" cap="flat">
                  <a:noFill/>
                  <a:prstDash val="solid"/>
                  <a:miter/>
                </a:ln>
              </p:spPr>
              <p:txBody>
                <a:bodyPr rtlCol="0" anchor="ctr"/>
                <a:lstStyle/>
                <a:p>
                  <a:endParaRPr lang="en-US" sz="2400"/>
                </a:p>
              </p:txBody>
            </p:sp>
            <p:sp>
              <p:nvSpPr>
                <p:cNvPr id="4938" name="Freeform: Shape 4937">
                  <a:extLst>
                    <a:ext uri="{FF2B5EF4-FFF2-40B4-BE49-F238E27FC236}">
                      <a16:creationId xmlns:a16="http://schemas.microsoft.com/office/drawing/2014/main" id="{0A10D198-ABE5-4C5C-A5D4-FE1FDB570978}"/>
                    </a:ext>
                  </a:extLst>
                </p:cNvPr>
                <p:cNvSpPr/>
                <p:nvPr/>
              </p:nvSpPr>
              <p:spPr>
                <a:xfrm>
                  <a:off x="3335710" y="3416292"/>
                  <a:ext cx="463806" cy="593391"/>
                </a:xfrm>
                <a:custGeom>
                  <a:avLst/>
                  <a:gdLst>
                    <a:gd name="connsiteX0" fmla="*/ 462838 w 463806"/>
                    <a:gd name="connsiteY0" fmla="*/ 593391 h 593391"/>
                    <a:gd name="connsiteX1" fmla="*/ 455438 w 463806"/>
                    <a:gd name="connsiteY1" fmla="*/ 588458 h 593391"/>
                    <a:gd name="connsiteX2" fmla="*/ 453236 w 463806"/>
                    <a:gd name="connsiteY2" fmla="*/ 589867 h 593391"/>
                    <a:gd name="connsiteX3" fmla="*/ 452795 w 463806"/>
                    <a:gd name="connsiteY3" fmla="*/ 586696 h 593391"/>
                    <a:gd name="connsiteX4" fmla="*/ 0 w 463806"/>
                    <a:gd name="connsiteY4" fmla="*/ 280486 h 593391"/>
                    <a:gd name="connsiteX5" fmla="*/ 2907 w 463806"/>
                    <a:gd name="connsiteY5" fmla="*/ 278372 h 593391"/>
                    <a:gd name="connsiteX6" fmla="*/ 2907 w 463806"/>
                    <a:gd name="connsiteY6" fmla="*/ 278372 h 593391"/>
                    <a:gd name="connsiteX7" fmla="*/ 5021 w 463806"/>
                    <a:gd name="connsiteY7" fmla="*/ 276787 h 593391"/>
                    <a:gd name="connsiteX8" fmla="*/ 370165 w 463806"/>
                    <a:gd name="connsiteY8" fmla="*/ 4669 h 593391"/>
                    <a:gd name="connsiteX9" fmla="*/ 369636 w 463806"/>
                    <a:gd name="connsiteY9" fmla="*/ 1145 h 593391"/>
                    <a:gd name="connsiteX10" fmla="*/ 373072 w 463806"/>
                    <a:gd name="connsiteY10" fmla="*/ 2555 h 593391"/>
                    <a:gd name="connsiteX11" fmla="*/ 376507 w 463806"/>
                    <a:gd name="connsiteY11" fmla="*/ 0 h 593391"/>
                    <a:gd name="connsiteX12" fmla="*/ 377829 w 463806"/>
                    <a:gd name="connsiteY12" fmla="*/ 4493 h 593391"/>
                    <a:gd name="connsiteX13" fmla="*/ 380648 w 463806"/>
                    <a:gd name="connsiteY13" fmla="*/ 5638 h 593391"/>
                    <a:gd name="connsiteX14" fmla="*/ 378445 w 463806"/>
                    <a:gd name="connsiteY14" fmla="*/ 7840 h 593391"/>
                    <a:gd name="connsiteX15" fmla="*/ 461164 w 463806"/>
                    <a:gd name="connsiteY15" fmla="*/ 581499 h 593391"/>
                    <a:gd name="connsiteX16" fmla="*/ 463807 w 463806"/>
                    <a:gd name="connsiteY16" fmla="*/ 583260 h 593391"/>
                    <a:gd name="connsiteX17" fmla="*/ 461605 w 463806"/>
                    <a:gd name="connsiteY17" fmla="*/ 584670 h 593391"/>
                    <a:gd name="connsiteX18" fmla="*/ 462838 w 463806"/>
                    <a:gd name="connsiteY18" fmla="*/ 593391 h 593391"/>
                    <a:gd name="connsiteX19" fmla="*/ 14535 w 463806"/>
                    <a:gd name="connsiteY19" fmla="*/ 278108 h 593391"/>
                    <a:gd name="connsiteX20" fmla="*/ 451122 w 463806"/>
                    <a:gd name="connsiteY20" fmla="*/ 574627 h 593391"/>
                    <a:gd name="connsiteX21" fmla="*/ 371398 w 463806"/>
                    <a:gd name="connsiteY21" fmla="*/ 13390 h 593391"/>
                    <a:gd name="connsiteX22" fmla="*/ 14535 w 463806"/>
                    <a:gd name="connsiteY22" fmla="*/ 278108 h 59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3806" h="593391">
                      <a:moveTo>
                        <a:pt x="462838" y="593391"/>
                      </a:moveTo>
                      <a:lnTo>
                        <a:pt x="455438" y="588458"/>
                      </a:lnTo>
                      <a:lnTo>
                        <a:pt x="453236" y="589867"/>
                      </a:lnTo>
                      <a:lnTo>
                        <a:pt x="452795" y="586696"/>
                      </a:lnTo>
                      <a:lnTo>
                        <a:pt x="0" y="280486"/>
                      </a:lnTo>
                      <a:lnTo>
                        <a:pt x="2907" y="278372"/>
                      </a:lnTo>
                      <a:lnTo>
                        <a:pt x="2907" y="278372"/>
                      </a:lnTo>
                      <a:lnTo>
                        <a:pt x="5021" y="276787"/>
                      </a:lnTo>
                      <a:lnTo>
                        <a:pt x="370165" y="4669"/>
                      </a:lnTo>
                      <a:lnTo>
                        <a:pt x="369636" y="1145"/>
                      </a:lnTo>
                      <a:lnTo>
                        <a:pt x="373072" y="2555"/>
                      </a:lnTo>
                      <a:lnTo>
                        <a:pt x="376507" y="0"/>
                      </a:lnTo>
                      <a:lnTo>
                        <a:pt x="377829" y="4493"/>
                      </a:lnTo>
                      <a:lnTo>
                        <a:pt x="380648" y="5638"/>
                      </a:lnTo>
                      <a:lnTo>
                        <a:pt x="378445" y="7840"/>
                      </a:lnTo>
                      <a:lnTo>
                        <a:pt x="461164" y="581499"/>
                      </a:lnTo>
                      <a:lnTo>
                        <a:pt x="463807" y="583260"/>
                      </a:lnTo>
                      <a:lnTo>
                        <a:pt x="461605" y="584670"/>
                      </a:lnTo>
                      <a:lnTo>
                        <a:pt x="462838" y="593391"/>
                      </a:lnTo>
                      <a:close/>
                      <a:moveTo>
                        <a:pt x="14535" y="278108"/>
                      </a:moveTo>
                      <a:lnTo>
                        <a:pt x="451122" y="574627"/>
                      </a:lnTo>
                      <a:lnTo>
                        <a:pt x="371398" y="13390"/>
                      </a:lnTo>
                      <a:lnTo>
                        <a:pt x="14535" y="278108"/>
                      </a:lnTo>
                      <a:close/>
                    </a:path>
                  </a:pathLst>
                </a:custGeom>
                <a:grpFill/>
                <a:ln w="8809" cap="flat">
                  <a:noFill/>
                  <a:prstDash val="solid"/>
                  <a:miter/>
                </a:ln>
              </p:spPr>
              <p:txBody>
                <a:bodyPr rtlCol="0" anchor="ctr"/>
                <a:lstStyle/>
                <a:p>
                  <a:endParaRPr lang="en-US" sz="2400"/>
                </a:p>
              </p:txBody>
            </p:sp>
          </p:grpSp>
          <p:grpSp>
            <p:nvGrpSpPr>
              <p:cNvPr id="4939" name="Graphic 4229">
                <a:extLst>
                  <a:ext uri="{FF2B5EF4-FFF2-40B4-BE49-F238E27FC236}">
                    <a16:creationId xmlns:a16="http://schemas.microsoft.com/office/drawing/2014/main" id="{78B44860-C74F-4724-A5FC-669C318DC020}"/>
                  </a:ext>
                </a:extLst>
              </p:cNvPr>
              <p:cNvGrpSpPr/>
              <p:nvPr/>
            </p:nvGrpSpPr>
            <p:grpSpPr>
              <a:xfrm>
                <a:off x="4822182" y="3491611"/>
                <a:ext cx="193098" cy="98134"/>
                <a:chOff x="4822182" y="3491611"/>
                <a:chExt cx="193098" cy="98134"/>
              </a:xfrm>
              <a:grpFill/>
            </p:grpSpPr>
            <p:sp>
              <p:nvSpPr>
                <p:cNvPr id="4940" name="Freeform: Shape 4939">
                  <a:extLst>
                    <a:ext uri="{FF2B5EF4-FFF2-40B4-BE49-F238E27FC236}">
                      <a16:creationId xmlns:a16="http://schemas.microsoft.com/office/drawing/2014/main" id="{DBE77B17-A9FA-4D11-9C2E-BBB72B588F45}"/>
                    </a:ext>
                  </a:extLst>
                </p:cNvPr>
                <p:cNvSpPr/>
                <p:nvPr/>
              </p:nvSpPr>
              <p:spPr>
                <a:xfrm>
                  <a:off x="4832489" y="3496456"/>
                  <a:ext cx="176537" cy="87828"/>
                </a:xfrm>
                <a:custGeom>
                  <a:avLst/>
                  <a:gdLst>
                    <a:gd name="connsiteX0" fmla="*/ 0 w 176537"/>
                    <a:gd name="connsiteY0" fmla="*/ 85538 h 87828"/>
                    <a:gd name="connsiteX1" fmla="*/ 5550 w 176537"/>
                    <a:gd name="connsiteY1" fmla="*/ 81574 h 87828"/>
                    <a:gd name="connsiteX2" fmla="*/ 116723 w 176537"/>
                    <a:gd name="connsiteY2" fmla="*/ 2026 h 87828"/>
                    <a:gd name="connsiteX3" fmla="*/ 119630 w 176537"/>
                    <a:gd name="connsiteY3" fmla="*/ 0 h 87828"/>
                    <a:gd name="connsiteX4" fmla="*/ 121479 w 176537"/>
                    <a:gd name="connsiteY4" fmla="*/ 2907 h 87828"/>
                    <a:gd name="connsiteX5" fmla="*/ 174423 w 176537"/>
                    <a:gd name="connsiteY5" fmla="*/ 84569 h 87828"/>
                    <a:gd name="connsiteX6" fmla="*/ 176537 w 176537"/>
                    <a:gd name="connsiteY6" fmla="*/ 87828 h 87828"/>
                    <a:gd name="connsiteX7" fmla="*/ 172661 w 176537"/>
                    <a:gd name="connsiteY7" fmla="*/ 87740 h 87828"/>
                    <a:gd name="connsiteX8" fmla="*/ 8545 w 176537"/>
                    <a:gd name="connsiteY8" fmla="*/ 85626 h 87828"/>
                    <a:gd name="connsiteX9" fmla="*/ 0 w 176537"/>
                    <a:gd name="connsiteY9" fmla="*/ 85538 h 87828"/>
                    <a:gd name="connsiteX10" fmla="*/ 17090 w 176537"/>
                    <a:gd name="connsiteY10" fmla="*/ 85538 h 87828"/>
                    <a:gd name="connsiteX11" fmla="*/ 172661 w 176537"/>
                    <a:gd name="connsiteY11" fmla="*/ 83600 h 87828"/>
                    <a:gd name="connsiteX12" fmla="*/ 170899 w 176537"/>
                    <a:gd name="connsiteY12" fmla="*/ 86859 h 87828"/>
                    <a:gd name="connsiteX13" fmla="*/ 115929 w 176537"/>
                    <a:gd name="connsiteY13" fmla="*/ 6607 h 87828"/>
                    <a:gd name="connsiteX14" fmla="*/ 120687 w 176537"/>
                    <a:gd name="connsiteY14" fmla="*/ 7400 h 87828"/>
                    <a:gd name="connsiteX15" fmla="*/ 17090 w 176537"/>
                    <a:gd name="connsiteY15" fmla="*/ 85538 h 8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537" h="87828">
                      <a:moveTo>
                        <a:pt x="0" y="85538"/>
                      </a:moveTo>
                      <a:lnTo>
                        <a:pt x="5550" y="81574"/>
                      </a:lnTo>
                      <a:lnTo>
                        <a:pt x="116723" y="2026"/>
                      </a:lnTo>
                      <a:lnTo>
                        <a:pt x="119630" y="0"/>
                      </a:lnTo>
                      <a:lnTo>
                        <a:pt x="121479" y="2907"/>
                      </a:lnTo>
                      <a:lnTo>
                        <a:pt x="174423" y="84569"/>
                      </a:lnTo>
                      <a:lnTo>
                        <a:pt x="176537" y="87828"/>
                      </a:lnTo>
                      <a:lnTo>
                        <a:pt x="172661" y="87740"/>
                      </a:lnTo>
                      <a:lnTo>
                        <a:pt x="8545" y="85626"/>
                      </a:lnTo>
                      <a:lnTo>
                        <a:pt x="0" y="85538"/>
                      </a:lnTo>
                      <a:close/>
                      <a:moveTo>
                        <a:pt x="17090" y="85538"/>
                      </a:moveTo>
                      <a:lnTo>
                        <a:pt x="172661" y="83600"/>
                      </a:lnTo>
                      <a:lnTo>
                        <a:pt x="170899" y="86859"/>
                      </a:lnTo>
                      <a:lnTo>
                        <a:pt x="115929" y="6607"/>
                      </a:lnTo>
                      <a:lnTo>
                        <a:pt x="120687" y="7400"/>
                      </a:lnTo>
                      <a:lnTo>
                        <a:pt x="17090" y="85538"/>
                      </a:lnTo>
                      <a:close/>
                    </a:path>
                  </a:pathLst>
                </a:custGeom>
                <a:grpFill/>
                <a:ln w="8809" cap="flat">
                  <a:noFill/>
                  <a:prstDash val="solid"/>
                  <a:miter/>
                </a:ln>
              </p:spPr>
              <p:txBody>
                <a:bodyPr rtlCol="0" anchor="ctr"/>
                <a:lstStyle/>
                <a:p>
                  <a:endParaRPr lang="en-US" sz="2400"/>
                </a:p>
              </p:txBody>
            </p:sp>
            <p:sp>
              <p:nvSpPr>
                <p:cNvPr id="4941" name="Freeform: Shape 4940">
                  <a:extLst>
                    <a:ext uri="{FF2B5EF4-FFF2-40B4-BE49-F238E27FC236}">
                      <a16:creationId xmlns:a16="http://schemas.microsoft.com/office/drawing/2014/main" id="{82A22E0D-3F9E-4D8F-8197-F21624279B67}"/>
                    </a:ext>
                  </a:extLst>
                </p:cNvPr>
                <p:cNvSpPr/>
                <p:nvPr/>
              </p:nvSpPr>
              <p:spPr>
                <a:xfrm>
                  <a:off x="4822182" y="3491611"/>
                  <a:ext cx="193098" cy="98134"/>
                </a:xfrm>
                <a:custGeom>
                  <a:avLst/>
                  <a:gdLst>
                    <a:gd name="connsiteX0" fmla="*/ 181647 w 193098"/>
                    <a:gd name="connsiteY0" fmla="*/ 98135 h 98134"/>
                    <a:gd name="connsiteX1" fmla="*/ 180149 w 193098"/>
                    <a:gd name="connsiteY1" fmla="*/ 95933 h 98134"/>
                    <a:gd name="connsiteX2" fmla="*/ 19028 w 193098"/>
                    <a:gd name="connsiteY2" fmla="*/ 93906 h 98134"/>
                    <a:gd name="connsiteX3" fmla="*/ 17178 w 193098"/>
                    <a:gd name="connsiteY3" fmla="*/ 93906 h 98134"/>
                    <a:gd name="connsiteX4" fmla="*/ 17266 w 193098"/>
                    <a:gd name="connsiteY4" fmla="*/ 93818 h 98134"/>
                    <a:gd name="connsiteX5" fmla="*/ 0 w 193098"/>
                    <a:gd name="connsiteY5" fmla="*/ 93642 h 98134"/>
                    <a:gd name="connsiteX6" fmla="*/ 119806 w 193098"/>
                    <a:gd name="connsiteY6" fmla="*/ 7928 h 98134"/>
                    <a:gd name="connsiteX7" fmla="*/ 118925 w 193098"/>
                    <a:gd name="connsiteY7" fmla="*/ 6695 h 98134"/>
                    <a:gd name="connsiteX8" fmla="*/ 120951 w 193098"/>
                    <a:gd name="connsiteY8" fmla="*/ 7047 h 98134"/>
                    <a:gd name="connsiteX9" fmla="*/ 130729 w 193098"/>
                    <a:gd name="connsiteY9" fmla="*/ 0 h 98134"/>
                    <a:gd name="connsiteX10" fmla="*/ 137160 w 193098"/>
                    <a:gd name="connsiteY10" fmla="*/ 9866 h 98134"/>
                    <a:gd name="connsiteX11" fmla="*/ 139098 w 193098"/>
                    <a:gd name="connsiteY11" fmla="*/ 10218 h 98134"/>
                    <a:gd name="connsiteX12" fmla="*/ 137953 w 193098"/>
                    <a:gd name="connsiteY12" fmla="*/ 11099 h 98134"/>
                    <a:gd name="connsiteX13" fmla="*/ 185875 w 193098"/>
                    <a:gd name="connsiteY13" fmla="*/ 85009 h 98134"/>
                    <a:gd name="connsiteX14" fmla="*/ 188606 w 193098"/>
                    <a:gd name="connsiteY14" fmla="*/ 85009 h 98134"/>
                    <a:gd name="connsiteX15" fmla="*/ 187372 w 193098"/>
                    <a:gd name="connsiteY15" fmla="*/ 87299 h 98134"/>
                    <a:gd name="connsiteX16" fmla="*/ 193099 w 193098"/>
                    <a:gd name="connsiteY16" fmla="*/ 96109 h 98134"/>
                    <a:gd name="connsiteX17" fmla="*/ 182792 w 193098"/>
                    <a:gd name="connsiteY17" fmla="*/ 96021 h 98134"/>
                    <a:gd name="connsiteX18" fmla="*/ 181647 w 193098"/>
                    <a:gd name="connsiteY18" fmla="*/ 98135 h 98134"/>
                    <a:gd name="connsiteX19" fmla="*/ 20702 w 193098"/>
                    <a:gd name="connsiteY19" fmla="*/ 87123 h 98134"/>
                    <a:gd name="connsiteX20" fmla="*/ 26075 w 193098"/>
                    <a:gd name="connsiteY20" fmla="*/ 87212 h 98134"/>
                    <a:gd name="connsiteX21" fmla="*/ 123682 w 193098"/>
                    <a:gd name="connsiteY21" fmla="*/ 13566 h 98134"/>
                    <a:gd name="connsiteX22" fmla="*/ 123682 w 193098"/>
                    <a:gd name="connsiteY22" fmla="*/ 13478 h 98134"/>
                    <a:gd name="connsiteX23" fmla="*/ 20702 w 193098"/>
                    <a:gd name="connsiteY23" fmla="*/ 87123 h 98134"/>
                    <a:gd name="connsiteX24" fmla="*/ 127470 w 193098"/>
                    <a:gd name="connsiteY24" fmla="*/ 19116 h 98134"/>
                    <a:gd name="connsiteX25" fmla="*/ 37615 w 193098"/>
                    <a:gd name="connsiteY25" fmla="*/ 86859 h 98134"/>
                    <a:gd name="connsiteX26" fmla="*/ 172749 w 193098"/>
                    <a:gd name="connsiteY26" fmla="*/ 85185 h 98134"/>
                    <a:gd name="connsiteX27" fmla="*/ 127470 w 193098"/>
                    <a:gd name="connsiteY27" fmla="*/ 19116 h 9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3098" h="98134">
                      <a:moveTo>
                        <a:pt x="181647" y="98135"/>
                      </a:moveTo>
                      <a:lnTo>
                        <a:pt x="180149" y="95933"/>
                      </a:lnTo>
                      <a:lnTo>
                        <a:pt x="19028" y="93906"/>
                      </a:lnTo>
                      <a:lnTo>
                        <a:pt x="17178" y="93906"/>
                      </a:lnTo>
                      <a:lnTo>
                        <a:pt x="17266" y="93818"/>
                      </a:lnTo>
                      <a:lnTo>
                        <a:pt x="0" y="93642"/>
                      </a:lnTo>
                      <a:lnTo>
                        <a:pt x="119806" y="7928"/>
                      </a:lnTo>
                      <a:lnTo>
                        <a:pt x="118925" y="6695"/>
                      </a:lnTo>
                      <a:lnTo>
                        <a:pt x="120951" y="7047"/>
                      </a:lnTo>
                      <a:lnTo>
                        <a:pt x="130729" y="0"/>
                      </a:lnTo>
                      <a:lnTo>
                        <a:pt x="137160" y="9866"/>
                      </a:lnTo>
                      <a:lnTo>
                        <a:pt x="139098" y="10218"/>
                      </a:lnTo>
                      <a:lnTo>
                        <a:pt x="137953" y="11099"/>
                      </a:lnTo>
                      <a:lnTo>
                        <a:pt x="185875" y="85009"/>
                      </a:lnTo>
                      <a:lnTo>
                        <a:pt x="188606" y="85009"/>
                      </a:lnTo>
                      <a:lnTo>
                        <a:pt x="187372" y="87299"/>
                      </a:lnTo>
                      <a:lnTo>
                        <a:pt x="193099" y="96109"/>
                      </a:lnTo>
                      <a:lnTo>
                        <a:pt x="182792" y="96021"/>
                      </a:lnTo>
                      <a:lnTo>
                        <a:pt x="181647" y="98135"/>
                      </a:lnTo>
                      <a:close/>
                      <a:moveTo>
                        <a:pt x="20702" y="87123"/>
                      </a:moveTo>
                      <a:lnTo>
                        <a:pt x="26075" y="87212"/>
                      </a:lnTo>
                      <a:lnTo>
                        <a:pt x="123682" y="13566"/>
                      </a:lnTo>
                      <a:lnTo>
                        <a:pt x="123682" y="13478"/>
                      </a:lnTo>
                      <a:lnTo>
                        <a:pt x="20702" y="87123"/>
                      </a:lnTo>
                      <a:close/>
                      <a:moveTo>
                        <a:pt x="127470" y="19116"/>
                      </a:moveTo>
                      <a:lnTo>
                        <a:pt x="37615" y="86859"/>
                      </a:lnTo>
                      <a:lnTo>
                        <a:pt x="172749" y="85185"/>
                      </a:lnTo>
                      <a:lnTo>
                        <a:pt x="127470" y="19116"/>
                      </a:lnTo>
                      <a:close/>
                    </a:path>
                  </a:pathLst>
                </a:custGeom>
                <a:grpFill/>
                <a:ln w="8809" cap="flat">
                  <a:noFill/>
                  <a:prstDash val="solid"/>
                  <a:miter/>
                </a:ln>
              </p:spPr>
              <p:txBody>
                <a:bodyPr rtlCol="0" anchor="ctr"/>
                <a:lstStyle/>
                <a:p>
                  <a:endParaRPr lang="en-US" sz="2400"/>
                </a:p>
              </p:txBody>
            </p:sp>
          </p:grpSp>
          <p:grpSp>
            <p:nvGrpSpPr>
              <p:cNvPr id="4942" name="Graphic 4229">
                <a:extLst>
                  <a:ext uri="{FF2B5EF4-FFF2-40B4-BE49-F238E27FC236}">
                    <a16:creationId xmlns:a16="http://schemas.microsoft.com/office/drawing/2014/main" id="{78B44860-C74F-4724-A5FC-669C318DC020}"/>
                  </a:ext>
                </a:extLst>
              </p:cNvPr>
              <p:cNvGrpSpPr/>
              <p:nvPr/>
            </p:nvGrpSpPr>
            <p:grpSpPr>
              <a:xfrm>
                <a:off x="4988941" y="3485092"/>
                <a:ext cx="157421" cy="132403"/>
                <a:chOff x="4988941" y="3485092"/>
                <a:chExt cx="157421" cy="132403"/>
              </a:xfrm>
              <a:grpFill/>
            </p:grpSpPr>
            <p:sp>
              <p:nvSpPr>
                <p:cNvPr id="4943" name="Freeform: Shape 4942">
                  <a:extLst>
                    <a:ext uri="{FF2B5EF4-FFF2-40B4-BE49-F238E27FC236}">
                      <a16:creationId xmlns:a16="http://schemas.microsoft.com/office/drawing/2014/main" id="{E293FCFE-5B36-4B09-833C-D53F6F6F4049}"/>
                    </a:ext>
                  </a:extLst>
                </p:cNvPr>
                <p:cNvSpPr/>
                <p:nvPr/>
              </p:nvSpPr>
              <p:spPr>
                <a:xfrm>
                  <a:off x="4999160" y="3493021"/>
                  <a:ext cx="141564" cy="119189"/>
                </a:xfrm>
                <a:custGeom>
                  <a:avLst/>
                  <a:gdLst>
                    <a:gd name="connsiteX0" fmla="*/ 0 w 141564"/>
                    <a:gd name="connsiteY0" fmla="*/ 0 h 119189"/>
                    <a:gd name="connsiteX1" fmla="*/ 8017 w 141564"/>
                    <a:gd name="connsiteY1" fmla="*/ 3436 h 119189"/>
                    <a:gd name="connsiteX2" fmla="*/ 137689 w 141564"/>
                    <a:gd name="connsiteY2" fmla="*/ 59286 h 119189"/>
                    <a:gd name="connsiteX3" fmla="*/ 141565 w 141564"/>
                    <a:gd name="connsiteY3" fmla="*/ 60960 h 119189"/>
                    <a:gd name="connsiteX4" fmla="*/ 138746 w 141564"/>
                    <a:gd name="connsiteY4" fmla="*/ 64043 h 119189"/>
                    <a:gd name="connsiteX5" fmla="*/ 90735 w 141564"/>
                    <a:gd name="connsiteY5" fmla="*/ 117339 h 119189"/>
                    <a:gd name="connsiteX6" fmla="*/ 89150 w 141564"/>
                    <a:gd name="connsiteY6" fmla="*/ 119189 h 119189"/>
                    <a:gd name="connsiteX7" fmla="*/ 87740 w 141564"/>
                    <a:gd name="connsiteY7" fmla="*/ 117251 h 119189"/>
                    <a:gd name="connsiteX8" fmla="*/ 6078 w 141564"/>
                    <a:gd name="connsiteY8" fmla="*/ 8105 h 119189"/>
                    <a:gd name="connsiteX9" fmla="*/ 0 w 141564"/>
                    <a:gd name="connsiteY9" fmla="*/ 0 h 119189"/>
                    <a:gd name="connsiteX10" fmla="*/ 12333 w 141564"/>
                    <a:gd name="connsiteY10" fmla="*/ 16033 h 119189"/>
                    <a:gd name="connsiteX11" fmla="*/ 90823 w 141564"/>
                    <a:gd name="connsiteY11" fmla="*/ 114785 h 119189"/>
                    <a:gd name="connsiteX12" fmla="*/ 87740 w 141564"/>
                    <a:gd name="connsiteY12" fmla="*/ 114697 h 119189"/>
                    <a:gd name="connsiteX13" fmla="*/ 134165 w 141564"/>
                    <a:gd name="connsiteY13" fmla="*/ 60079 h 119189"/>
                    <a:gd name="connsiteX14" fmla="*/ 135310 w 141564"/>
                    <a:gd name="connsiteY14" fmla="*/ 64836 h 119189"/>
                    <a:gd name="connsiteX15" fmla="*/ 12333 w 141564"/>
                    <a:gd name="connsiteY15" fmla="*/ 16033 h 119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564" h="119189">
                      <a:moveTo>
                        <a:pt x="0" y="0"/>
                      </a:moveTo>
                      <a:lnTo>
                        <a:pt x="8017" y="3436"/>
                      </a:lnTo>
                      <a:lnTo>
                        <a:pt x="137689" y="59286"/>
                      </a:lnTo>
                      <a:lnTo>
                        <a:pt x="141565" y="60960"/>
                      </a:lnTo>
                      <a:lnTo>
                        <a:pt x="138746" y="64043"/>
                      </a:lnTo>
                      <a:lnTo>
                        <a:pt x="90735" y="117339"/>
                      </a:lnTo>
                      <a:lnTo>
                        <a:pt x="89150" y="119189"/>
                      </a:lnTo>
                      <a:lnTo>
                        <a:pt x="87740" y="117251"/>
                      </a:lnTo>
                      <a:lnTo>
                        <a:pt x="6078" y="8105"/>
                      </a:lnTo>
                      <a:lnTo>
                        <a:pt x="0" y="0"/>
                      </a:lnTo>
                      <a:close/>
                      <a:moveTo>
                        <a:pt x="12333" y="16033"/>
                      </a:moveTo>
                      <a:lnTo>
                        <a:pt x="90823" y="114785"/>
                      </a:lnTo>
                      <a:lnTo>
                        <a:pt x="87740" y="114697"/>
                      </a:lnTo>
                      <a:lnTo>
                        <a:pt x="134165" y="60079"/>
                      </a:lnTo>
                      <a:lnTo>
                        <a:pt x="135310" y="64836"/>
                      </a:lnTo>
                      <a:lnTo>
                        <a:pt x="12333" y="16033"/>
                      </a:lnTo>
                      <a:close/>
                    </a:path>
                  </a:pathLst>
                </a:custGeom>
                <a:grpFill/>
                <a:ln w="8809" cap="flat">
                  <a:noFill/>
                  <a:prstDash val="solid"/>
                  <a:miter/>
                </a:ln>
              </p:spPr>
              <p:txBody>
                <a:bodyPr rtlCol="0" anchor="ctr"/>
                <a:lstStyle/>
                <a:p>
                  <a:endParaRPr lang="en-US" sz="2400"/>
                </a:p>
              </p:txBody>
            </p:sp>
            <p:sp>
              <p:nvSpPr>
                <p:cNvPr id="4944" name="Freeform: Shape 4943">
                  <a:extLst>
                    <a:ext uri="{FF2B5EF4-FFF2-40B4-BE49-F238E27FC236}">
                      <a16:creationId xmlns:a16="http://schemas.microsoft.com/office/drawing/2014/main" id="{7B4477A1-6A42-47BE-8A8D-61DFB111F30F}"/>
                    </a:ext>
                  </a:extLst>
                </p:cNvPr>
                <p:cNvSpPr/>
                <p:nvPr/>
              </p:nvSpPr>
              <p:spPr>
                <a:xfrm>
                  <a:off x="4988941" y="3485092"/>
                  <a:ext cx="157421" cy="132403"/>
                </a:xfrm>
                <a:custGeom>
                  <a:avLst/>
                  <a:gdLst>
                    <a:gd name="connsiteX0" fmla="*/ 99104 w 157421"/>
                    <a:gd name="connsiteY0" fmla="*/ 132403 h 132403"/>
                    <a:gd name="connsiteX1" fmla="*/ 94259 w 157421"/>
                    <a:gd name="connsiteY1" fmla="*/ 125972 h 132403"/>
                    <a:gd name="connsiteX2" fmla="*/ 90912 w 157421"/>
                    <a:gd name="connsiteY2" fmla="*/ 125884 h 132403"/>
                    <a:gd name="connsiteX3" fmla="*/ 92673 w 157421"/>
                    <a:gd name="connsiteY3" fmla="*/ 123858 h 132403"/>
                    <a:gd name="connsiteX4" fmla="*/ 12157 w 157421"/>
                    <a:gd name="connsiteY4" fmla="*/ 16297 h 132403"/>
                    <a:gd name="connsiteX5" fmla="*/ 12244 w 157421"/>
                    <a:gd name="connsiteY5" fmla="*/ 16385 h 132403"/>
                    <a:gd name="connsiteX6" fmla="*/ 0 w 157421"/>
                    <a:gd name="connsiteY6" fmla="*/ 0 h 132403"/>
                    <a:gd name="connsiteX7" fmla="*/ 144912 w 157421"/>
                    <a:gd name="connsiteY7" fmla="*/ 62458 h 132403"/>
                    <a:gd name="connsiteX8" fmla="*/ 146233 w 157421"/>
                    <a:gd name="connsiteY8" fmla="*/ 60960 h 132403"/>
                    <a:gd name="connsiteX9" fmla="*/ 146762 w 157421"/>
                    <a:gd name="connsiteY9" fmla="*/ 63250 h 132403"/>
                    <a:gd name="connsiteX10" fmla="*/ 157421 w 157421"/>
                    <a:gd name="connsiteY10" fmla="*/ 67831 h 132403"/>
                    <a:gd name="connsiteX11" fmla="*/ 149845 w 157421"/>
                    <a:gd name="connsiteY11" fmla="*/ 76288 h 132403"/>
                    <a:gd name="connsiteX12" fmla="*/ 150374 w 157421"/>
                    <a:gd name="connsiteY12" fmla="*/ 78490 h 132403"/>
                    <a:gd name="connsiteX13" fmla="*/ 148524 w 157421"/>
                    <a:gd name="connsiteY13" fmla="*/ 77786 h 132403"/>
                    <a:gd name="connsiteX14" fmla="*/ 106504 w 157421"/>
                    <a:gd name="connsiteY14" fmla="*/ 124387 h 132403"/>
                    <a:gd name="connsiteX15" fmla="*/ 108177 w 157421"/>
                    <a:gd name="connsiteY15" fmla="*/ 126589 h 132403"/>
                    <a:gd name="connsiteX16" fmla="*/ 104654 w 157421"/>
                    <a:gd name="connsiteY16" fmla="*/ 126501 h 132403"/>
                    <a:gd name="connsiteX17" fmla="*/ 99104 w 157421"/>
                    <a:gd name="connsiteY17" fmla="*/ 132403 h 132403"/>
                    <a:gd name="connsiteX18" fmla="*/ 33035 w 157421"/>
                    <a:gd name="connsiteY18" fmla="*/ 31802 h 132403"/>
                    <a:gd name="connsiteX19" fmla="*/ 99544 w 157421"/>
                    <a:gd name="connsiteY19" fmla="*/ 115577 h 132403"/>
                    <a:gd name="connsiteX20" fmla="*/ 136015 w 157421"/>
                    <a:gd name="connsiteY20" fmla="*/ 72676 h 132403"/>
                    <a:gd name="connsiteX21" fmla="*/ 33035 w 157421"/>
                    <a:gd name="connsiteY21" fmla="*/ 31802 h 132403"/>
                    <a:gd name="connsiteX22" fmla="*/ 24137 w 157421"/>
                    <a:gd name="connsiteY22" fmla="*/ 20966 h 132403"/>
                    <a:gd name="connsiteX23" fmla="*/ 123505 w 157421"/>
                    <a:gd name="connsiteY23" fmla="*/ 60432 h 132403"/>
                    <a:gd name="connsiteX24" fmla="*/ 20438 w 157421"/>
                    <a:gd name="connsiteY24" fmla="*/ 16033 h 132403"/>
                    <a:gd name="connsiteX25" fmla="*/ 24137 w 157421"/>
                    <a:gd name="connsiteY25" fmla="*/ 20966 h 13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7421" h="132403">
                      <a:moveTo>
                        <a:pt x="99104" y="132403"/>
                      </a:moveTo>
                      <a:lnTo>
                        <a:pt x="94259" y="125972"/>
                      </a:lnTo>
                      <a:lnTo>
                        <a:pt x="90912" y="125884"/>
                      </a:lnTo>
                      <a:lnTo>
                        <a:pt x="92673" y="123858"/>
                      </a:lnTo>
                      <a:lnTo>
                        <a:pt x="12157" y="16297"/>
                      </a:lnTo>
                      <a:lnTo>
                        <a:pt x="12244" y="16385"/>
                      </a:lnTo>
                      <a:lnTo>
                        <a:pt x="0" y="0"/>
                      </a:lnTo>
                      <a:lnTo>
                        <a:pt x="144912" y="62458"/>
                      </a:lnTo>
                      <a:lnTo>
                        <a:pt x="146233" y="60960"/>
                      </a:lnTo>
                      <a:lnTo>
                        <a:pt x="146762" y="63250"/>
                      </a:lnTo>
                      <a:lnTo>
                        <a:pt x="157421" y="67831"/>
                      </a:lnTo>
                      <a:lnTo>
                        <a:pt x="149845" y="76288"/>
                      </a:lnTo>
                      <a:lnTo>
                        <a:pt x="150374" y="78490"/>
                      </a:lnTo>
                      <a:lnTo>
                        <a:pt x="148524" y="77786"/>
                      </a:lnTo>
                      <a:lnTo>
                        <a:pt x="106504" y="124387"/>
                      </a:lnTo>
                      <a:lnTo>
                        <a:pt x="108177" y="126589"/>
                      </a:lnTo>
                      <a:lnTo>
                        <a:pt x="104654" y="126501"/>
                      </a:lnTo>
                      <a:lnTo>
                        <a:pt x="99104" y="132403"/>
                      </a:lnTo>
                      <a:close/>
                      <a:moveTo>
                        <a:pt x="33035" y="31802"/>
                      </a:moveTo>
                      <a:lnTo>
                        <a:pt x="99544" y="115577"/>
                      </a:lnTo>
                      <a:lnTo>
                        <a:pt x="136015" y="72676"/>
                      </a:lnTo>
                      <a:lnTo>
                        <a:pt x="33035" y="31802"/>
                      </a:lnTo>
                      <a:close/>
                      <a:moveTo>
                        <a:pt x="24137" y="20966"/>
                      </a:moveTo>
                      <a:lnTo>
                        <a:pt x="123505" y="60432"/>
                      </a:lnTo>
                      <a:lnTo>
                        <a:pt x="20438" y="16033"/>
                      </a:lnTo>
                      <a:lnTo>
                        <a:pt x="24137" y="20966"/>
                      </a:lnTo>
                      <a:close/>
                    </a:path>
                  </a:pathLst>
                </a:custGeom>
                <a:grpFill/>
                <a:ln w="8809" cap="flat">
                  <a:noFill/>
                  <a:prstDash val="solid"/>
                  <a:miter/>
                </a:ln>
              </p:spPr>
              <p:txBody>
                <a:bodyPr rtlCol="0" anchor="ctr"/>
                <a:lstStyle/>
                <a:p>
                  <a:endParaRPr lang="en-US" sz="2400"/>
                </a:p>
              </p:txBody>
            </p:sp>
          </p:grpSp>
          <p:grpSp>
            <p:nvGrpSpPr>
              <p:cNvPr id="4945" name="Graphic 4229">
                <a:extLst>
                  <a:ext uri="{FF2B5EF4-FFF2-40B4-BE49-F238E27FC236}">
                    <a16:creationId xmlns:a16="http://schemas.microsoft.com/office/drawing/2014/main" id="{78B44860-C74F-4724-A5FC-669C318DC020}"/>
                  </a:ext>
                </a:extLst>
              </p:cNvPr>
              <p:cNvGrpSpPr/>
              <p:nvPr/>
            </p:nvGrpSpPr>
            <p:grpSpPr>
              <a:xfrm>
                <a:off x="5110773" y="3538300"/>
                <a:ext cx="97871" cy="123593"/>
                <a:chOff x="5110773" y="3538300"/>
                <a:chExt cx="97871" cy="123593"/>
              </a:xfrm>
              <a:grpFill/>
            </p:grpSpPr>
            <p:sp>
              <p:nvSpPr>
                <p:cNvPr id="4946" name="Freeform: Shape 4945">
                  <a:extLst>
                    <a:ext uri="{FF2B5EF4-FFF2-40B4-BE49-F238E27FC236}">
                      <a16:creationId xmlns:a16="http://schemas.microsoft.com/office/drawing/2014/main" id="{071020E2-FD9C-4157-BBB7-CC979FCAF381}"/>
                    </a:ext>
                  </a:extLst>
                </p:cNvPr>
                <p:cNvSpPr/>
                <p:nvPr/>
              </p:nvSpPr>
              <p:spPr>
                <a:xfrm>
                  <a:off x="5115882" y="3547374"/>
                  <a:ext cx="85361" cy="108970"/>
                </a:xfrm>
                <a:custGeom>
                  <a:avLst/>
                  <a:gdLst>
                    <a:gd name="connsiteX0" fmla="*/ 71091 w 85361"/>
                    <a:gd name="connsiteY0" fmla="*/ 104742 h 108970"/>
                    <a:gd name="connsiteX1" fmla="*/ 17178 w 85361"/>
                    <a:gd name="connsiteY1" fmla="*/ 9250 h 108970"/>
                    <a:gd name="connsiteX2" fmla="*/ 22552 w 85361"/>
                    <a:gd name="connsiteY2" fmla="*/ 8457 h 108970"/>
                    <a:gd name="connsiteX3" fmla="*/ 3171 w 85361"/>
                    <a:gd name="connsiteY3" fmla="*/ 84569 h 108970"/>
                    <a:gd name="connsiteX4" fmla="*/ 2202 w 85361"/>
                    <a:gd name="connsiteY4" fmla="*/ 82807 h 108970"/>
                    <a:gd name="connsiteX5" fmla="*/ 71091 w 85361"/>
                    <a:gd name="connsiteY5" fmla="*/ 104742 h 108970"/>
                    <a:gd name="connsiteX6" fmla="*/ 85362 w 85361"/>
                    <a:gd name="connsiteY6" fmla="*/ 108970 h 108970"/>
                    <a:gd name="connsiteX7" fmla="*/ 1322 w 85361"/>
                    <a:gd name="connsiteY7" fmla="*/ 85626 h 108970"/>
                    <a:gd name="connsiteX8" fmla="*/ 0 w 85361"/>
                    <a:gd name="connsiteY8" fmla="*/ 85273 h 108970"/>
                    <a:gd name="connsiteX9" fmla="*/ 265 w 85361"/>
                    <a:gd name="connsiteY9" fmla="*/ 83864 h 108970"/>
                    <a:gd name="connsiteX10" fmla="*/ 16826 w 85361"/>
                    <a:gd name="connsiteY10" fmla="*/ 7047 h 108970"/>
                    <a:gd name="connsiteX11" fmla="*/ 18323 w 85361"/>
                    <a:gd name="connsiteY11" fmla="*/ 0 h 108970"/>
                    <a:gd name="connsiteX12" fmla="*/ 22199 w 85361"/>
                    <a:gd name="connsiteY12" fmla="*/ 6254 h 108970"/>
                    <a:gd name="connsiteX13" fmla="*/ 85362 w 85361"/>
                    <a:gd name="connsiteY13" fmla="*/ 108970 h 108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361" h="108970">
                      <a:moveTo>
                        <a:pt x="71091" y="104742"/>
                      </a:moveTo>
                      <a:lnTo>
                        <a:pt x="17178" y="9250"/>
                      </a:lnTo>
                      <a:lnTo>
                        <a:pt x="22552" y="8457"/>
                      </a:lnTo>
                      <a:lnTo>
                        <a:pt x="3171" y="84569"/>
                      </a:lnTo>
                      <a:lnTo>
                        <a:pt x="2202" y="82807"/>
                      </a:lnTo>
                      <a:lnTo>
                        <a:pt x="71091" y="104742"/>
                      </a:lnTo>
                      <a:close/>
                      <a:moveTo>
                        <a:pt x="85362" y="108970"/>
                      </a:moveTo>
                      <a:lnTo>
                        <a:pt x="1322" y="85626"/>
                      </a:lnTo>
                      <a:lnTo>
                        <a:pt x="0" y="85273"/>
                      </a:lnTo>
                      <a:lnTo>
                        <a:pt x="265" y="83864"/>
                      </a:lnTo>
                      <a:lnTo>
                        <a:pt x="16826" y="7047"/>
                      </a:lnTo>
                      <a:lnTo>
                        <a:pt x="18323" y="0"/>
                      </a:lnTo>
                      <a:lnTo>
                        <a:pt x="22199" y="6254"/>
                      </a:lnTo>
                      <a:lnTo>
                        <a:pt x="85362" y="108970"/>
                      </a:lnTo>
                      <a:close/>
                    </a:path>
                  </a:pathLst>
                </a:custGeom>
                <a:grpFill/>
                <a:ln w="8809" cap="flat">
                  <a:noFill/>
                  <a:prstDash val="solid"/>
                  <a:miter/>
                </a:ln>
              </p:spPr>
              <p:txBody>
                <a:bodyPr rtlCol="0" anchor="ctr"/>
                <a:lstStyle/>
                <a:p>
                  <a:endParaRPr lang="en-US" sz="2400"/>
                </a:p>
              </p:txBody>
            </p:sp>
            <p:sp>
              <p:nvSpPr>
                <p:cNvPr id="4947" name="Freeform: Shape 4946">
                  <a:extLst>
                    <a:ext uri="{FF2B5EF4-FFF2-40B4-BE49-F238E27FC236}">
                      <a16:creationId xmlns:a16="http://schemas.microsoft.com/office/drawing/2014/main" id="{0FC86E05-5CEF-4D37-83E7-4520AF6193A2}"/>
                    </a:ext>
                  </a:extLst>
                </p:cNvPr>
                <p:cNvSpPr/>
                <p:nvPr/>
              </p:nvSpPr>
              <p:spPr>
                <a:xfrm>
                  <a:off x="5110773" y="3538300"/>
                  <a:ext cx="97871" cy="123593"/>
                </a:xfrm>
                <a:custGeom>
                  <a:avLst/>
                  <a:gdLst>
                    <a:gd name="connsiteX0" fmla="*/ 97871 w 97871"/>
                    <a:gd name="connsiteY0" fmla="*/ 123594 h 123593"/>
                    <a:gd name="connsiteX1" fmla="*/ 83424 w 97871"/>
                    <a:gd name="connsiteY1" fmla="*/ 119542 h 123593"/>
                    <a:gd name="connsiteX2" fmla="*/ 83424 w 97871"/>
                    <a:gd name="connsiteY2" fmla="*/ 119542 h 123593"/>
                    <a:gd name="connsiteX3" fmla="*/ 82543 w 97871"/>
                    <a:gd name="connsiteY3" fmla="*/ 119277 h 123593"/>
                    <a:gd name="connsiteX4" fmla="*/ 10395 w 97871"/>
                    <a:gd name="connsiteY4" fmla="*/ 99192 h 123593"/>
                    <a:gd name="connsiteX5" fmla="*/ 9602 w 97871"/>
                    <a:gd name="connsiteY5" fmla="*/ 102363 h 123593"/>
                    <a:gd name="connsiteX6" fmla="*/ 7224 w 97871"/>
                    <a:gd name="connsiteY6" fmla="*/ 98311 h 123593"/>
                    <a:gd name="connsiteX7" fmla="*/ 1233 w 97871"/>
                    <a:gd name="connsiteY7" fmla="*/ 96637 h 123593"/>
                    <a:gd name="connsiteX8" fmla="*/ 2555 w 97871"/>
                    <a:gd name="connsiteY8" fmla="*/ 90295 h 123593"/>
                    <a:gd name="connsiteX9" fmla="*/ 0 w 97871"/>
                    <a:gd name="connsiteY9" fmla="*/ 85890 h 123593"/>
                    <a:gd name="connsiteX10" fmla="*/ 3260 w 97871"/>
                    <a:gd name="connsiteY10" fmla="*/ 86947 h 123593"/>
                    <a:gd name="connsiteX11" fmla="*/ 18235 w 97871"/>
                    <a:gd name="connsiteY11" fmla="*/ 17707 h 123593"/>
                    <a:gd name="connsiteX12" fmla="*/ 17002 w 97871"/>
                    <a:gd name="connsiteY12" fmla="*/ 15592 h 123593"/>
                    <a:gd name="connsiteX13" fmla="*/ 18676 w 97871"/>
                    <a:gd name="connsiteY13" fmla="*/ 15328 h 123593"/>
                    <a:gd name="connsiteX14" fmla="*/ 21935 w 97871"/>
                    <a:gd name="connsiteY14" fmla="*/ 0 h 123593"/>
                    <a:gd name="connsiteX15" fmla="*/ 30304 w 97871"/>
                    <a:gd name="connsiteY15" fmla="*/ 13566 h 123593"/>
                    <a:gd name="connsiteX16" fmla="*/ 32242 w 97871"/>
                    <a:gd name="connsiteY16" fmla="*/ 13302 h 123593"/>
                    <a:gd name="connsiteX17" fmla="*/ 31625 w 97871"/>
                    <a:gd name="connsiteY17" fmla="*/ 15680 h 123593"/>
                    <a:gd name="connsiteX18" fmla="*/ 97871 w 97871"/>
                    <a:gd name="connsiteY18" fmla="*/ 123594 h 123593"/>
                    <a:gd name="connsiteX19" fmla="*/ 78667 w 97871"/>
                    <a:gd name="connsiteY19" fmla="*/ 111261 h 123593"/>
                    <a:gd name="connsiteX20" fmla="*/ 83072 w 97871"/>
                    <a:gd name="connsiteY20" fmla="*/ 112494 h 123593"/>
                    <a:gd name="connsiteX21" fmla="*/ 36999 w 97871"/>
                    <a:gd name="connsiteY21" fmla="*/ 37527 h 123593"/>
                    <a:gd name="connsiteX22" fmla="*/ 78667 w 97871"/>
                    <a:gd name="connsiteY22" fmla="*/ 111261 h 123593"/>
                    <a:gd name="connsiteX23" fmla="*/ 12685 w 97871"/>
                    <a:gd name="connsiteY23" fmla="*/ 90031 h 123593"/>
                    <a:gd name="connsiteX24" fmla="*/ 69065 w 97871"/>
                    <a:gd name="connsiteY24" fmla="*/ 108001 h 123593"/>
                    <a:gd name="connsiteX25" fmla="*/ 27044 w 97871"/>
                    <a:gd name="connsiteY25" fmla="*/ 33563 h 123593"/>
                    <a:gd name="connsiteX26" fmla="*/ 12685 w 97871"/>
                    <a:gd name="connsiteY26" fmla="*/ 90031 h 123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7871" h="123593">
                      <a:moveTo>
                        <a:pt x="97871" y="123594"/>
                      </a:moveTo>
                      <a:lnTo>
                        <a:pt x="83424" y="119542"/>
                      </a:lnTo>
                      <a:lnTo>
                        <a:pt x="83424" y="119542"/>
                      </a:lnTo>
                      <a:lnTo>
                        <a:pt x="82543" y="119277"/>
                      </a:lnTo>
                      <a:lnTo>
                        <a:pt x="10395" y="99192"/>
                      </a:lnTo>
                      <a:lnTo>
                        <a:pt x="9602" y="102363"/>
                      </a:lnTo>
                      <a:lnTo>
                        <a:pt x="7224" y="98311"/>
                      </a:lnTo>
                      <a:lnTo>
                        <a:pt x="1233" y="96637"/>
                      </a:lnTo>
                      <a:lnTo>
                        <a:pt x="2555" y="90295"/>
                      </a:lnTo>
                      <a:lnTo>
                        <a:pt x="0" y="85890"/>
                      </a:lnTo>
                      <a:lnTo>
                        <a:pt x="3260" y="86947"/>
                      </a:lnTo>
                      <a:lnTo>
                        <a:pt x="18235" y="17707"/>
                      </a:lnTo>
                      <a:lnTo>
                        <a:pt x="17002" y="15592"/>
                      </a:lnTo>
                      <a:lnTo>
                        <a:pt x="18676" y="15328"/>
                      </a:lnTo>
                      <a:lnTo>
                        <a:pt x="21935" y="0"/>
                      </a:lnTo>
                      <a:lnTo>
                        <a:pt x="30304" y="13566"/>
                      </a:lnTo>
                      <a:lnTo>
                        <a:pt x="32242" y="13302"/>
                      </a:lnTo>
                      <a:lnTo>
                        <a:pt x="31625" y="15680"/>
                      </a:lnTo>
                      <a:lnTo>
                        <a:pt x="97871" y="123594"/>
                      </a:lnTo>
                      <a:close/>
                      <a:moveTo>
                        <a:pt x="78667" y="111261"/>
                      </a:moveTo>
                      <a:lnTo>
                        <a:pt x="83072" y="112494"/>
                      </a:lnTo>
                      <a:lnTo>
                        <a:pt x="36999" y="37527"/>
                      </a:lnTo>
                      <a:lnTo>
                        <a:pt x="78667" y="111261"/>
                      </a:lnTo>
                      <a:close/>
                      <a:moveTo>
                        <a:pt x="12685" y="90031"/>
                      </a:moveTo>
                      <a:lnTo>
                        <a:pt x="69065" y="108001"/>
                      </a:lnTo>
                      <a:lnTo>
                        <a:pt x="27044" y="33563"/>
                      </a:lnTo>
                      <a:lnTo>
                        <a:pt x="12685" y="90031"/>
                      </a:lnTo>
                      <a:close/>
                    </a:path>
                  </a:pathLst>
                </a:custGeom>
                <a:grpFill/>
                <a:ln w="8809" cap="flat">
                  <a:noFill/>
                  <a:prstDash val="solid"/>
                  <a:miter/>
                </a:ln>
              </p:spPr>
              <p:txBody>
                <a:bodyPr rtlCol="0" anchor="ctr"/>
                <a:lstStyle/>
                <a:p>
                  <a:endParaRPr lang="en-US" sz="2400"/>
                </a:p>
              </p:txBody>
            </p:sp>
          </p:grpSp>
          <p:grpSp>
            <p:nvGrpSpPr>
              <p:cNvPr id="4948" name="Graphic 4229">
                <a:extLst>
                  <a:ext uri="{FF2B5EF4-FFF2-40B4-BE49-F238E27FC236}">
                    <a16:creationId xmlns:a16="http://schemas.microsoft.com/office/drawing/2014/main" id="{78B44860-C74F-4724-A5FC-669C318DC020}"/>
                  </a:ext>
                </a:extLst>
              </p:cNvPr>
              <p:cNvGrpSpPr/>
              <p:nvPr/>
            </p:nvGrpSpPr>
            <p:grpSpPr>
              <a:xfrm>
                <a:off x="5149093" y="3695810"/>
                <a:ext cx="86066" cy="157773"/>
                <a:chOff x="5149093" y="3695810"/>
                <a:chExt cx="86066" cy="157773"/>
              </a:xfrm>
              <a:grpFill/>
            </p:grpSpPr>
            <p:sp>
              <p:nvSpPr>
                <p:cNvPr id="4949" name="Freeform: Shape 4948">
                  <a:extLst>
                    <a:ext uri="{FF2B5EF4-FFF2-40B4-BE49-F238E27FC236}">
                      <a16:creationId xmlns:a16="http://schemas.microsoft.com/office/drawing/2014/main" id="{A35A9AEA-2F2A-4A74-AA56-6A8B348FB467}"/>
                    </a:ext>
                  </a:extLst>
                </p:cNvPr>
                <p:cNvSpPr/>
                <p:nvPr/>
              </p:nvSpPr>
              <p:spPr>
                <a:xfrm>
                  <a:off x="5154379" y="3702417"/>
                  <a:ext cx="76376" cy="138569"/>
                </a:xfrm>
                <a:custGeom>
                  <a:avLst/>
                  <a:gdLst>
                    <a:gd name="connsiteX0" fmla="*/ 76377 w 76376"/>
                    <a:gd name="connsiteY0" fmla="*/ 1145 h 138569"/>
                    <a:gd name="connsiteX1" fmla="*/ 76112 w 76376"/>
                    <a:gd name="connsiteY1" fmla="*/ 2290 h 138569"/>
                    <a:gd name="connsiteX2" fmla="*/ 42725 w 76376"/>
                    <a:gd name="connsiteY2" fmla="*/ 127734 h 138569"/>
                    <a:gd name="connsiteX3" fmla="*/ 39818 w 76376"/>
                    <a:gd name="connsiteY3" fmla="*/ 138569 h 138569"/>
                    <a:gd name="connsiteX4" fmla="*/ 36735 w 76376"/>
                    <a:gd name="connsiteY4" fmla="*/ 127910 h 138569"/>
                    <a:gd name="connsiteX5" fmla="*/ 440 w 76376"/>
                    <a:gd name="connsiteY5" fmla="*/ 1410 h 138569"/>
                    <a:gd name="connsiteX6" fmla="*/ 0 w 76376"/>
                    <a:gd name="connsiteY6" fmla="*/ 0 h 138569"/>
                    <a:gd name="connsiteX7" fmla="*/ 1410 w 76376"/>
                    <a:gd name="connsiteY7" fmla="*/ 0 h 138569"/>
                    <a:gd name="connsiteX8" fmla="*/ 71091 w 76376"/>
                    <a:gd name="connsiteY8" fmla="*/ 1057 h 138569"/>
                    <a:gd name="connsiteX9" fmla="*/ 76377 w 76376"/>
                    <a:gd name="connsiteY9" fmla="*/ 1145 h 138569"/>
                    <a:gd name="connsiteX10" fmla="*/ 65981 w 76376"/>
                    <a:gd name="connsiteY10" fmla="*/ 1145 h 138569"/>
                    <a:gd name="connsiteX11" fmla="*/ 1498 w 76376"/>
                    <a:gd name="connsiteY11" fmla="*/ 2114 h 138569"/>
                    <a:gd name="connsiteX12" fmla="*/ 2555 w 76376"/>
                    <a:gd name="connsiteY12" fmla="*/ 705 h 138569"/>
                    <a:gd name="connsiteX13" fmla="*/ 42725 w 76376"/>
                    <a:gd name="connsiteY13" fmla="*/ 126060 h 138569"/>
                    <a:gd name="connsiteX14" fmla="*/ 36823 w 76376"/>
                    <a:gd name="connsiteY14" fmla="*/ 126236 h 138569"/>
                    <a:gd name="connsiteX15" fmla="*/ 65981 w 76376"/>
                    <a:gd name="connsiteY15" fmla="*/ 1145 h 138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376" h="138569">
                      <a:moveTo>
                        <a:pt x="76377" y="1145"/>
                      </a:moveTo>
                      <a:lnTo>
                        <a:pt x="76112" y="2290"/>
                      </a:lnTo>
                      <a:lnTo>
                        <a:pt x="42725" y="127734"/>
                      </a:lnTo>
                      <a:lnTo>
                        <a:pt x="39818" y="138569"/>
                      </a:lnTo>
                      <a:lnTo>
                        <a:pt x="36735" y="127910"/>
                      </a:lnTo>
                      <a:lnTo>
                        <a:pt x="440" y="1410"/>
                      </a:lnTo>
                      <a:lnTo>
                        <a:pt x="0" y="0"/>
                      </a:lnTo>
                      <a:lnTo>
                        <a:pt x="1410" y="0"/>
                      </a:lnTo>
                      <a:lnTo>
                        <a:pt x="71091" y="1057"/>
                      </a:lnTo>
                      <a:lnTo>
                        <a:pt x="76377" y="1145"/>
                      </a:lnTo>
                      <a:close/>
                      <a:moveTo>
                        <a:pt x="65981" y="1145"/>
                      </a:moveTo>
                      <a:lnTo>
                        <a:pt x="1498" y="2114"/>
                      </a:lnTo>
                      <a:lnTo>
                        <a:pt x="2555" y="705"/>
                      </a:lnTo>
                      <a:lnTo>
                        <a:pt x="42725" y="126060"/>
                      </a:lnTo>
                      <a:lnTo>
                        <a:pt x="36823" y="126236"/>
                      </a:lnTo>
                      <a:lnTo>
                        <a:pt x="65981" y="1145"/>
                      </a:lnTo>
                      <a:close/>
                    </a:path>
                  </a:pathLst>
                </a:custGeom>
                <a:grpFill/>
                <a:ln w="8809" cap="flat">
                  <a:noFill/>
                  <a:prstDash val="solid"/>
                  <a:miter/>
                </a:ln>
              </p:spPr>
              <p:txBody>
                <a:bodyPr rtlCol="0" anchor="ctr"/>
                <a:lstStyle/>
                <a:p>
                  <a:endParaRPr lang="en-US" sz="2400"/>
                </a:p>
              </p:txBody>
            </p:sp>
            <p:sp>
              <p:nvSpPr>
                <p:cNvPr id="4950" name="Freeform: Shape 4949">
                  <a:extLst>
                    <a:ext uri="{FF2B5EF4-FFF2-40B4-BE49-F238E27FC236}">
                      <a16:creationId xmlns:a16="http://schemas.microsoft.com/office/drawing/2014/main" id="{0DB36FE0-225F-4BAF-A8EF-29E98A413D92}"/>
                    </a:ext>
                  </a:extLst>
                </p:cNvPr>
                <p:cNvSpPr/>
                <p:nvPr/>
              </p:nvSpPr>
              <p:spPr>
                <a:xfrm>
                  <a:off x="5149093" y="3695810"/>
                  <a:ext cx="86066" cy="157773"/>
                </a:xfrm>
                <a:custGeom>
                  <a:avLst/>
                  <a:gdLst>
                    <a:gd name="connsiteX0" fmla="*/ 45191 w 86066"/>
                    <a:gd name="connsiteY0" fmla="*/ 157774 h 157773"/>
                    <a:gd name="connsiteX1" fmla="*/ 39025 w 86066"/>
                    <a:gd name="connsiteY1" fmla="*/ 136279 h 157773"/>
                    <a:gd name="connsiteX2" fmla="*/ 37703 w 86066"/>
                    <a:gd name="connsiteY2" fmla="*/ 136279 h 157773"/>
                    <a:gd name="connsiteX3" fmla="*/ 38320 w 86066"/>
                    <a:gd name="connsiteY3" fmla="*/ 133636 h 157773"/>
                    <a:gd name="connsiteX4" fmla="*/ 3436 w 86066"/>
                    <a:gd name="connsiteY4" fmla="*/ 12069 h 157773"/>
                    <a:gd name="connsiteX5" fmla="*/ 0 w 86066"/>
                    <a:gd name="connsiteY5" fmla="*/ 12157 h 157773"/>
                    <a:gd name="connsiteX6" fmla="*/ 2466 w 86066"/>
                    <a:gd name="connsiteY6" fmla="*/ 8809 h 157773"/>
                    <a:gd name="connsiteX7" fmla="*/ 881 w 86066"/>
                    <a:gd name="connsiteY7" fmla="*/ 3083 h 157773"/>
                    <a:gd name="connsiteX8" fmla="*/ 6695 w 86066"/>
                    <a:gd name="connsiteY8" fmla="*/ 3171 h 157773"/>
                    <a:gd name="connsiteX9" fmla="*/ 8986 w 86066"/>
                    <a:gd name="connsiteY9" fmla="*/ 0 h 157773"/>
                    <a:gd name="connsiteX10" fmla="*/ 10043 w 86066"/>
                    <a:gd name="connsiteY10" fmla="*/ 3171 h 157773"/>
                    <a:gd name="connsiteX11" fmla="*/ 86067 w 86066"/>
                    <a:gd name="connsiteY11" fmla="*/ 4316 h 157773"/>
                    <a:gd name="connsiteX12" fmla="*/ 51710 w 86066"/>
                    <a:gd name="connsiteY12" fmla="*/ 133284 h 157773"/>
                    <a:gd name="connsiteX13" fmla="*/ 52503 w 86066"/>
                    <a:gd name="connsiteY13" fmla="*/ 135751 h 157773"/>
                    <a:gd name="connsiteX14" fmla="*/ 51005 w 86066"/>
                    <a:gd name="connsiteY14" fmla="*/ 135751 h 157773"/>
                    <a:gd name="connsiteX15" fmla="*/ 45191 w 86066"/>
                    <a:gd name="connsiteY15" fmla="*/ 157774 h 157773"/>
                    <a:gd name="connsiteX16" fmla="*/ 73997 w 86066"/>
                    <a:gd name="connsiteY16" fmla="*/ 11012 h 157773"/>
                    <a:gd name="connsiteX17" fmla="*/ 49684 w 86066"/>
                    <a:gd name="connsiteY17" fmla="*/ 115049 h 157773"/>
                    <a:gd name="connsiteX18" fmla="*/ 77345 w 86066"/>
                    <a:gd name="connsiteY18" fmla="*/ 11099 h 157773"/>
                    <a:gd name="connsiteX19" fmla="*/ 73997 w 86066"/>
                    <a:gd name="connsiteY19" fmla="*/ 11012 h 157773"/>
                    <a:gd name="connsiteX20" fmla="*/ 12861 w 86066"/>
                    <a:gd name="connsiteY20" fmla="*/ 12069 h 157773"/>
                    <a:gd name="connsiteX21" fmla="*/ 44046 w 86066"/>
                    <a:gd name="connsiteY21" fmla="*/ 109499 h 157773"/>
                    <a:gd name="connsiteX22" fmla="*/ 67038 w 86066"/>
                    <a:gd name="connsiteY22" fmla="*/ 11276 h 157773"/>
                    <a:gd name="connsiteX23" fmla="*/ 12861 w 86066"/>
                    <a:gd name="connsiteY23" fmla="*/ 12069 h 15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6066" h="157773">
                      <a:moveTo>
                        <a:pt x="45191" y="157774"/>
                      </a:moveTo>
                      <a:lnTo>
                        <a:pt x="39025" y="136279"/>
                      </a:lnTo>
                      <a:lnTo>
                        <a:pt x="37703" y="136279"/>
                      </a:lnTo>
                      <a:lnTo>
                        <a:pt x="38320" y="133636"/>
                      </a:lnTo>
                      <a:lnTo>
                        <a:pt x="3436" y="12069"/>
                      </a:lnTo>
                      <a:lnTo>
                        <a:pt x="0" y="12157"/>
                      </a:lnTo>
                      <a:lnTo>
                        <a:pt x="2466" y="8809"/>
                      </a:lnTo>
                      <a:lnTo>
                        <a:pt x="881" y="3083"/>
                      </a:lnTo>
                      <a:lnTo>
                        <a:pt x="6695" y="3171"/>
                      </a:lnTo>
                      <a:lnTo>
                        <a:pt x="8986" y="0"/>
                      </a:lnTo>
                      <a:lnTo>
                        <a:pt x="10043" y="3171"/>
                      </a:lnTo>
                      <a:lnTo>
                        <a:pt x="86067" y="4316"/>
                      </a:lnTo>
                      <a:lnTo>
                        <a:pt x="51710" y="133284"/>
                      </a:lnTo>
                      <a:lnTo>
                        <a:pt x="52503" y="135751"/>
                      </a:lnTo>
                      <a:lnTo>
                        <a:pt x="51005" y="135751"/>
                      </a:lnTo>
                      <a:lnTo>
                        <a:pt x="45191" y="157774"/>
                      </a:lnTo>
                      <a:close/>
                      <a:moveTo>
                        <a:pt x="73997" y="11012"/>
                      </a:moveTo>
                      <a:lnTo>
                        <a:pt x="49684" y="115049"/>
                      </a:lnTo>
                      <a:lnTo>
                        <a:pt x="77345" y="11099"/>
                      </a:lnTo>
                      <a:lnTo>
                        <a:pt x="73997" y="11012"/>
                      </a:lnTo>
                      <a:close/>
                      <a:moveTo>
                        <a:pt x="12861" y="12069"/>
                      </a:moveTo>
                      <a:lnTo>
                        <a:pt x="44046" y="109499"/>
                      </a:lnTo>
                      <a:lnTo>
                        <a:pt x="67038" y="11276"/>
                      </a:lnTo>
                      <a:lnTo>
                        <a:pt x="12861" y="12069"/>
                      </a:lnTo>
                      <a:close/>
                    </a:path>
                  </a:pathLst>
                </a:custGeom>
                <a:grpFill/>
                <a:ln w="8809" cap="flat">
                  <a:noFill/>
                  <a:prstDash val="solid"/>
                  <a:miter/>
                </a:ln>
              </p:spPr>
              <p:txBody>
                <a:bodyPr rtlCol="0" anchor="ctr"/>
                <a:lstStyle/>
                <a:p>
                  <a:endParaRPr lang="en-US" sz="2400"/>
                </a:p>
              </p:txBody>
            </p:sp>
          </p:grpSp>
          <p:grpSp>
            <p:nvGrpSpPr>
              <p:cNvPr id="4951" name="Graphic 4229">
                <a:extLst>
                  <a:ext uri="{FF2B5EF4-FFF2-40B4-BE49-F238E27FC236}">
                    <a16:creationId xmlns:a16="http://schemas.microsoft.com/office/drawing/2014/main" id="{78B44860-C74F-4724-A5FC-669C318DC020}"/>
                  </a:ext>
                </a:extLst>
              </p:cNvPr>
              <p:cNvGrpSpPr/>
              <p:nvPr/>
            </p:nvGrpSpPr>
            <p:grpSpPr>
              <a:xfrm>
                <a:off x="4184393" y="3991360"/>
                <a:ext cx="268770" cy="381440"/>
                <a:chOff x="4184393" y="3991360"/>
                <a:chExt cx="268770" cy="381440"/>
              </a:xfrm>
              <a:grpFill/>
            </p:grpSpPr>
            <p:sp>
              <p:nvSpPr>
                <p:cNvPr id="4952" name="Freeform: Shape 4951">
                  <a:extLst>
                    <a:ext uri="{FF2B5EF4-FFF2-40B4-BE49-F238E27FC236}">
                      <a16:creationId xmlns:a16="http://schemas.microsoft.com/office/drawing/2014/main" id="{F8AA1135-821F-4FAE-B1F9-AD95F46D2F4A}"/>
                    </a:ext>
                  </a:extLst>
                </p:cNvPr>
                <p:cNvSpPr/>
                <p:nvPr/>
              </p:nvSpPr>
              <p:spPr>
                <a:xfrm>
                  <a:off x="4189854" y="3998143"/>
                  <a:ext cx="258463" cy="367874"/>
                </a:xfrm>
                <a:custGeom>
                  <a:avLst/>
                  <a:gdLst>
                    <a:gd name="connsiteX0" fmla="*/ 60696 w 258463"/>
                    <a:gd name="connsiteY0" fmla="*/ 367874 h 367874"/>
                    <a:gd name="connsiteX1" fmla="*/ 60432 w 258463"/>
                    <a:gd name="connsiteY1" fmla="*/ 366817 h 367874"/>
                    <a:gd name="connsiteX2" fmla="*/ 51798 w 258463"/>
                    <a:gd name="connsiteY2" fmla="*/ 321361 h 367874"/>
                    <a:gd name="connsiteX3" fmla="*/ 44134 w 258463"/>
                    <a:gd name="connsiteY3" fmla="*/ 275818 h 367874"/>
                    <a:gd name="connsiteX4" fmla="*/ 29247 w 258463"/>
                    <a:gd name="connsiteY4" fmla="*/ 184642 h 367874"/>
                    <a:gd name="connsiteX5" fmla="*/ 352 w 258463"/>
                    <a:gd name="connsiteY5" fmla="*/ 2290 h 367874"/>
                    <a:gd name="connsiteX6" fmla="*/ 0 w 258463"/>
                    <a:gd name="connsiteY6" fmla="*/ 0 h 367874"/>
                    <a:gd name="connsiteX7" fmla="*/ 1938 w 258463"/>
                    <a:gd name="connsiteY7" fmla="*/ 1233 h 367874"/>
                    <a:gd name="connsiteX8" fmla="*/ 257935 w 258463"/>
                    <a:gd name="connsiteY8" fmla="*/ 163676 h 367874"/>
                    <a:gd name="connsiteX9" fmla="*/ 258463 w 258463"/>
                    <a:gd name="connsiteY9" fmla="*/ 164028 h 367874"/>
                    <a:gd name="connsiteX10" fmla="*/ 258023 w 258463"/>
                    <a:gd name="connsiteY10" fmla="*/ 164469 h 367874"/>
                    <a:gd name="connsiteX11" fmla="*/ 62017 w 258463"/>
                    <a:gd name="connsiteY11" fmla="*/ 366465 h 367874"/>
                    <a:gd name="connsiteX12" fmla="*/ 60696 w 258463"/>
                    <a:gd name="connsiteY12" fmla="*/ 367874 h 367874"/>
                    <a:gd name="connsiteX13" fmla="*/ 63515 w 258463"/>
                    <a:gd name="connsiteY13" fmla="*/ 364967 h 367874"/>
                    <a:gd name="connsiteX14" fmla="*/ 257318 w 258463"/>
                    <a:gd name="connsiteY14" fmla="*/ 163764 h 367874"/>
                    <a:gd name="connsiteX15" fmla="*/ 257406 w 258463"/>
                    <a:gd name="connsiteY15" fmla="*/ 164557 h 367874"/>
                    <a:gd name="connsiteX16" fmla="*/ 793 w 258463"/>
                    <a:gd name="connsiteY16" fmla="*/ 3083 h 367874"/>
                    <a:gd name="connsiteX17" fmla="*/ 2379 w 258463"/>
                    <a:gd name="connsiteY17" fmla="*/ 2026 h 367874"/>
                    <a:gd name="connsiteX18" fmla="*/ 31889 w 258463"/>
                    <a:gd name="connsiteY18" fmla="*/ 184289 h 367874"/>
                    <a:gd name="connsiteX19" fmla="*/ 47041 w 258463"/>
                    <a:gd name="connsiteY19" fmla="*/ 275377 h 367874"/>
                    <a:gd name="connsiteX20" fmla="*/ 54882 w 258463"/>
                    <a:gd name="connsiteY20" fmla="*/ 320833 h 367874"/>
                    <a:gd name="connsiteX21" fmla="*/ 63515 w 258463"/>
                    <a:gd name="connsiteY21" fmla="*/ 364967 h 36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8463" h="367874">
                      <a:moveTo>
                        <a:pt x="60696" y="367874"/>
                      </a:moveTo>
                      <a:lnTo>
                        <a:pt x="60432" y="366817"/>
                      </a:lnTo>
                      <a:cubicBezTo>
                        <a:pt x="56908" y="351841"/>
                        <a:pt x="54529" y="336425"/>
                        <a:pt x="51798" y="321361"/>
                      </a:cubicBezTo>
                      <a:lnTo>
                        <a:pt x="44134" y="275818"/>
                      </a:lnTo>
                      <a:lnTo>
                        <a:pt x="29247" y="184642"/>
                      </a:lnTo>
                      <a:lnTo>
                        <a:pt x="352" y="2290"/>
                      </a:lnTo>
                      <a:lnTo>
                        <a:pt x="0" y="0"/>
                      </a:lnTo>
                      <a:lnTo>
                        <a:pt x="1938" y="1233"/>
                      </a:lnTo>
                      <a:lnTo>
                        <a:pt x="257935" y="163676"/>
                      </a:lnTo>
                      <a:lnTo>
                        <a:pt x="258463" y="164028"/>
                      </a:lnTo>
                      <a:lnTo>
                        <a:pt x="258023" y="164469"/>
                      </a:lnTo>
                      <a:lnTo>
                        <a:pt x="62017" y="366465"/>
                      </a:lnTo>
                      <a:lnTo>
                        <a:pt x="60696" y="367874"/>
                      </a:lnTo>
                      <a:close/>
                      <a:moveTo>
                        <a:pt x="63515" y="364967"/>
                      </a:moveTo>
                      <a:lnTo>
                        <a:pt x="257318" y="163764"/>
                      </a:lnTo>
                      <a:lnTo>
                        <a:pt x="257406" y="164557"/>
                      </a:lnTo>
                      <a:lnTo>
                        <a:pt x="793" y="3083"/>
                      </a:lnTo>
                      <a:lnTo>
                        <a:pt x="2379" y="2026"/>
                      </a:lnTo>
                      <a:lnTo>
                        <a:pt x="31889" y="184289"/>
                      </a:lnTo>
                      <a:lnTo>
                        <a:pt x="47041" y="275377"/>
                      </a:lnTo>
                      <a:lnTo>
                        <a:pt x="54882" y="320833"/>
                      </a:lnTo>
                      <a:cubicBezTo>
                        <a:pt x="57613" y="335720"/>
                        <a:pt x="60079" y="350432"/>
                        <a:pt x="63515" y="364967"/>
                      </a:cubicBezTo>
                      <a:close/>
                    </a:path>
                  </a:pathLst>
                </a:custGeom>
                <a:grpFill/>
                <a:ln w="8809" cap="flat">
                  <a:noFill/>
                  <a:prstDash val="solid"/>
                  <a:miter/>
                </a:ln>
              </p:spPr>
              <p:txBody>
                <a:bodyPr rtlCol="0" anchor="ctr"/>
                <a:lstStyle/>
                <a:p>
                  <a:endParaRPr lang="en-US" sz="2400"/>
                </a:p>
              </p:txBody>
            </p:sp>
            <p:sp>
              <p:nvSpPr>
                <p:cNvPr id="4953" name="Freeform: Shape 4952">
                  <a:extLst>
                    <a:ext uri="{FF2B5EF4-FFF2-40B4-BE49-F238E27FC236}">
                      <a16:creationId xmlns:a16="http://schemas.microsoft.com/office/drawing/2014/main" id="{5FD8C388-5F8B-4093-BFB7-48DF70C3891B}"/>
                    </a:ext>
                  </a:extLst>
                </p:cNvPr>
                <p:cNvSpPr/>
                <p:nvPr/>
              </p:nvSpPr>
              <p:spPr>
                <a:xfrm>
                  <a:off x="4184393" y="3991360"/>
                  <a:ext cx="268770" cy="381440"/>
                </a:xfrm>
                <a:custGeom>
                  <a:avLst/>
                  <a:gdLst>
                    <a:gd name="connsiteX0" fmla="*/ 64219 w 268770"/>
                    <a:gd name="connsiteY0" fmla="*/ 381441 h 381440"/>
                    <a:gd name="connsiteX1" fmla="*/ 62634 w 268770"/>
                    <a:gd name="connsiteY1" fmla="*/ 374393 h 381440"/>
                    <a:gd name="connsiteX2" fmla="*/ 55762 w 268770"/>
                    <a:gd name="connsiteY2" fmla="*/ 338980 h 381440"/>
                    <a:gd name="connsiteX3" fmla="*/ 46249 w 268770"/>
                    <a:gd name="connsiteY3" fmla="*/ 283217 h 381440"/>
                    <a:gd name="connsiteX4" fmla="*/ 31361 w 268770"/>
                    <a:gd name="connsiteY4" fmla="*/ 192042 h 381440"/>
                    <a:gd name="connsiteX5" fmla="*/ 2731 w 268770"/>
                    <a:gd name="connsiteY5" fmla="*/ 11628 h 381440"/>
                    <a:gd name="connsiteX6" fmla="*/ 0 w 268770"/>
                    <a:gd name="connsiteY6" fmla="*/ 9866 h 381440"/>
                    <a:gd name="connsiteX7" fmla="*/ 2202 w 268770"/>
                    <a:gd name="connsiteY7" fmla="*/ 8369 h 381440"/>
                    <a:gd name="connsiteX8" fmla="*/ 881 w 268770"/>
                    <a:gd name="connsiteY8" fmla="*/ 0 h 381440"/>
                    <a:gd name="connsiteX9" fmla="*/ 8105 w 268770"/>
                    <a:gd name="connsiteY9" fmla="*/ 4581 h 381440"/>
                    <a:gd name="connsiteX10" fmla="*/ 10307 w 268770"/>
                    <a:gd name="connsiteY10" fmla="*/ 3171 h 381440"/>
                    <a:gd name="connsiteX11" fmla="*/ 10835 w 268770"/>
                    <a:gd name="connsiteY11" fmla="*/ 6343 h 381440"/>
                    <a:gd name="connsiteX12" fmla="*/ 262516 w 268770"/>
                    <a:gd name="connsiteY12" fmla="*/ 165966 h 381440"/>
                    <a:gd name="connsiteX13" fmla="*/ 265246 w 268770"/>
                    <a:gd name="connsiteY13" fmla="*/ 163147 h 381440"/>
                    <a:gd name="connsiteX14" fmla="*/ 265863 w 268770"/>
                    <a:gd name="connsiteY14" fmla="*/ 168081 h 381440"/>
                    <a:gd name="connsiteX15" fmla="*/ 268770 w 268770"/>
                    <a:gd name="connsiteY15" fmla="*/ 169931 h 381440"/>
                    <a:gd name="connsiteX16" fmla="*/ 266480 w 268770"/>
                    <a:gd name="connsiteY16" fmla="*/ 173014 h 381440"/>
                    <a:gd name="connsiteX17" fmla="*/ 267008 w 268770"/>
                    <a:gd name="connsiteY17" fmla="*/ 177242 h 381440"/>
                    <a:gd name="connsiteX18" fmla="*/ 264013 w 268770"/>
                    <a:gd name="connsiteY18" fmla="*/ 175656 h 381440"/>
                    <a:gd name="connsiteX19" fmla="*/ 67126 w 268770"/>
                    <a:gd name="connsiteY19" fmla="*/ 378622 h 381440"/>
                    <a:gd name="connsiteX20" fmla="*/ 67126 w 268770"/>
                    <a:gd name="connsiteY20" fmla="*/ 378622 h 381440"/>
                    <a:gd name="connsiteX21" fmla="*/ 64219 w 268770"/>
                    <a:gd name="connsiteY21" fmla="*/ 381441 h 381440"/>
                    <a:gd name="connsiteX22" fmla="*/ 12685 w 268770"/>
                    <a:gd name="connsiteY22" fmla="*/ 17883 h 381440"/>
                    <a:gd name="connsiteX23" fmla="*/ 55851 w 268770"/>
                    <a:gd name="connsiteY23" fmla="*/ 281632 h 381440"/>
                    <a:gd name="connsiteX24" fmla="*/ 65453 w 268770"/>
                    <a:gd name="connsiteY24" fmla="*/ 336601 h 381440"/>
                    <a:gd name="connsiteX25" fmla="*/ 70826 w 268770"/>
                    <a:gd name="connsiteY25" fmla="*/ 364879 h 381440"/>
                    <a:gd name="connsiteX26" fmla="*/ 257054 w 268770"/>
                    <a:gd name="connsiteY26" fmla="*/ 171604 h 381440"/>
                    <a:gd name="connsiteX27" fmla="*/ 12685 w 268770"/>
                    <a:gd name="connsiteY27" fmla="*/ 17883 h 38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8770" h="381440">
                      <a:moveTo>
                        <a:pt x="64219" y="381441"/>
                      </a:moveTo>
                      <a:lnTo>
                        <a:pt x="62634" y="374393"/>
                      </a:lnTo>
                      <a:cubicBezTo>
                        <a:pt x="59903" y="362677"/>
                        <a:pt x="57789" y="350608"/>
                        <a:pt x="55762" y="338980"/>
                      </a:cubicBezTo>
                      <a:lnTo>
                        <a:pt x="46249" y="283217"/>
                      </a:lnTo>
                      <a:lnTo>
                        <a:pt x="31361" y="192042"/>
                      </a:lnTo>
                      <a:lnTo>
                        <a:pt x="2731" y="11628"/>
                      </a:lnTo>
                      <a:lnTo>
                        <a:pt x="0" y="9866"/>
                      </a:lnTo>
                      <a:lnTo>
                        <a:pt x="2202" y="8369"/>
                      </a:lnTo>
                      <a:lnTo>
                        <a:pt x="881" y="0"/>
                      </a:lnTo>
                      <a:lnTo>
                        <a:pt x="8105" y="4581"/>
                      </a:lnTo>
                      <a:lnTo>
                        <a:pt x="10307" y="3171"/>
                      </a:lnTo>
                      <a:lnTo>
                        <a:pt x="10835" y="6343"/>
                      </a:lnTo>
                      <a:lnTo>
                        <a:pt x="262516" y="165966"/>
                      </a:lnTo>
                      <a:lnTo>
                        <a:pt x="265246" y="163147"/>
                      </a:lnTo>
                      <a:lnTo>
                        <a:pt x="265863" y="168081"/>
                      </a:lnTo>
                      <a:lnTo>
                        <a:pt x="268770" y="169931"/>
                      </a:lnTo>
                      <a:lnTo>
                        <a:pt x="266480" y="173014"/>
                      </a:lnTo>
                      <a:lnTo>
                        <a:pt x="267008" y="177242"/>
                      </a:lnTo>
                      <a:lnTo>
                        <a:pt x="264013" y="175656"/>
                      </a:lnTo>
                      <a:lnTo>
                        <a:pt x="67126" y="378622"/>
                      </a:lnTo>
                      <a:lnTo>
                        <a:pt x="67126" y="378622"/>
                      </a:lnTo>
                      <a:lnTo>
                        <a:pt x="64219" y="381441"/>
                      </a:lnTo>
                      <a:close/>
                      <a:moveTo>
                        <a:pt x="12685" y="17883"/>
                      </a:moveTo>
                      <a:lnTo>
                        <a:pt x="55851" y="281632"/>
                      </a:lnTo>
                      <a:lnTo>
                        <a:pt x="65453" y="336601"/>
                      </a:lnTo>
                      <a:cubicBezTo>
                        <a:pt x="67126" y="345939"/>
                        <a:pt x="68800" y="355453"/>
                        <a:pt x="70826" y="364879"/>
                      </a:cubicBezTo>
                      <a:lnTo>
                        <a:pt x="257054" y="171604"/>
                      </a:lnTo>
                      <a:lnTo>
                        <a:pt x="12685" y="17883"/>
                      </a:lnTo>
                      <a:close/>
                    </a:path>
                  </a:pathLst>
                </a:custGeom>
                <a:grpFill/>
                <a:ln w="8809" cap="flat">
                  <a:noFill/>
                  <a:prstDash val="solid"/>
                  <a:miter/>
                </a:ln>
              </p:spPr>
              <p:txBody>
                <a:bodyPr rtlCol="0" anchor="ctr"/>
                <a:lstStyle/>
                <a:p>
                  <a:endParaRPr lang="en-US" sz="2400"/>
                </a:p>
              </p:txBody>
            </p:sp>
          </p:grpSp>
          <p:grpSp>
            <p:nvGrpSpPr>
              <p:cNvPr id="4954" name="Graphic 4229">
                <a:extLst>
                  <a:ext uri="{FF2B5EF4-FFF2-40B4-BE49-F238E27FC236}">
                    <a16:creationId xmlns:a16="http://schemas.microsoft.com/office/drawing/2014/main" id="{78B44860-C74F-4724-A5FC-669C318DC020}"/>
                  </a:ext>
                </a:extLst>
              </p:cNvPr>
              <p:cNvGrpSpPr/>
              <p:nvPr/>
            </p:nvGrpSpPr>
            <p:grpSpPr>
              <a:xfrm>
                <a:off x="4748449" y="3743380"/>
                <a:ext cx="187284" cy="225076"/>
                <a:chOff x="4748449" y="3743380"/>
                <a:chExt cx="187284" cy="225076"/>
              </a:xfrm>
              <a:grpFill/>
            </p:grpSpPr>
            <p:sp>
              <p:nvSpPr>
                <p:cNvPr id="4955" name="Freeform: Shape 4954">
                  <a:extLst>
                    <a:ext uri="{FF2B5EF4-FFF2-40B4-BE49-F238E27FC236}">
                      <a16:creationId xmlns:a16="http://schemas.microsoft.com/office/drawing/2014/main" id="{2426AC3D-462C-4F25-9CA2-527C8C7B9EFD}"/>
                    </a:ext>
                  </a:extLst>
                </p:cNvPr>
                <p:cNvSpPr/>
                <p:nvPr/>
              </p:nvSpPr>
              <p:spPr>
                <a:xfrm>
                  <a:off x="4753558" y="3752277"/>
                  <a:ext cx="174687" cy="210100"/>
                </a:xfrm>
                <a:custGeom>
                  <a:avLst/>
                  <a:gdLst>
                    <a:gd name="connsiteX0" fmla="*/ 8633 w 174687"/>
                    <a:gd name="connsiteY0" fmla="*/ 112582 h 210100"/>
                    <a:gd name="connsiteX1" fmla="*/ 90383 w 174687"/>
                    <a:gd name="connsiteY1" fmla="*/ 200410 h 210100"/>
                    <a:gd name="connsiteX2" fmla="*/ 83952 w 174687"/>
                    <a:gd name="connsiteY2" fmla="*/ 201556 h 210100"/>
                    <a:gd name="connsiteX3" fmla="*/ 169050 w 174687"/>
                    <a:gd name="connsiteY3" fmla="*/ 4405 h 210100"/>
                    <a:gd name="connsiteX4" fmla="*/ 171869 w 174687"/>
                    <a:gd name="connsiteY4" fmla="*/ 6695 h 210100"/>
                    <a:gd name="connsiteX5" fmla="*/ 8633 w 174687"/>
                    <a:gd name="connsiteY5" fmla="*/ 112582 h 210100"/>
                    <a:gd name="connsiteX6" fmla="*/ 0 w 174687"/>
                    <a:gd name="connsiteY6" fmla="*/ 118220 h 210100"/>
                    <a:gd name="connsiteX7" fmla="*/ 169578 w 174687"/>
                    <a:gd name="connsiteY7" fmla="*/ 3524 h 210100"/>
                    <a:gd name="connsiteX8" fmla="*/ 174688 w 174687"/>
                    <a:gd name="connsiteY8" fmla="*/ 0 h 210100"/>
                    <a:gd name="connsiteX9" fmla="*/ 172309 w 174687"/>
                    <a:gd name="connsiteY9" fmla="*/ 5814 h 210100"/>
                    <a:gd name="connsiteX10" fmla="*/ 91000 w 174687"/>
                    <a:gd name="connsiteY10" fmla="*/ 204551 h 210100"/>
                    <a:gd name="connsiteX11" fmla="*/ 88709 w 174687"/>
                    <a:gd name="connsiteY11" fmla="*/ 210100 h 210100"/>
                    <a:gd name="connsiteX12" fmla="*/ 84481 w 174687"/>
                    <a:gd name="connsiteY12" fmla="*/ 205784 h 210100"/>
                    <a:gd name="connsiteX13" fmla="*/ 0 w 174687"/>
                    <a:gd name="connsiteY13" fmla="*/ 118220 h 21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687" h="210100">
                      <a:moveTo>
                        <a:pt x="8633" y="112582"/>
                      </a:moveTo>
                      <a:lnTo>
                        <a:pt x="90383" y="200410"/>
                      </a:lnTo>
                      <a:lnTo>
                        <a:pt x="83952" y="201556"/>
                      </a:lnTo>
                      <a:lnTo>
                        <a:pt x="169050" y="4405"/>
                      </a:lnTo>
                      <a:lnTo>
                        <a:pt x="171869" y="6695"/>
                      </a:lnTo>
                      <a:lnTo>
                        <a:pt x="8633" y="112582"/>
                      </a:lnTo>
                      <a:close/>
                      <a:moveTo>
                        <a:pt x="0" y="118220"/>
                      </a:moveTo>
                      <a:lnTo>
                        <a:pt x="169578" y="3524"/>
                      </a:lnTo>
                      <a:lnTo>
                        <a:pt x="174688" y="0"/>
                      </a:lnTo>
                      <a:lnTo>
                        <a:pt x="172309" y="5814"/>
                      </a:lnTo>
                      <a:lnTo>
                        <a:pt x="91000" y="204551"/>
                      </a:lnTo>
                      <a:lnTo>
                        <a:pt x="88709" y="210100"/>
                      </a:lnTo>
                      <a:lnTo>
                        <a:pt x="84481" y="205784"/>
                      </a:lnTo>
                      <a:lnTo>
                        <a:pt x="0" y="118220"/>
                      </a:lnTo>
                      <a:close/>
                    </a:path>
                  </a:pathLst>
                </a:custGeom>
                <a:grpFill/>
                <a:ln w="8809" cap="flat">
                  <a:noFill/>
                  <a:prstDash val="solid"/>
                  <a:miter/>
                </a:ln>
              </p:spPr>
              <p:txBody>
                <a:bodyPr rtlCol="0" anchor="ctr"/>
                <a:lstStyle/>
                <a:p>
                  <a:endParaRPr lang="en-US" sz="2400"/>
                </a:p>
              </p:txBody>
            </p:sp>
            <p:sp>
              <p:nvSpPr>
                <p:cNvPr id="4956" name="Freeform: Shape 4955">
                  <a:extLst>
                    <a:ext uri="{FF2B5EF4-FFF2-40B4-BE49-F238E27FC236}">
                      <a16:creationId xmlns:a16="http://schemas.microsoft.com/office/drawing/2014/main" id="{30370EDB-A9A7-440D-A9C3-5638E5B66B10}"/>
                    </a:ext>
                  </a:extLst>
                </p:cNvPr>
                <p:cNvSpPr/>
                <p:nvPr/>
              </p:nvSpPr>
              <p:spPr>
                <a:xfrm>
                  <a:off x="4748449" y="3743380"/>
                  <a:ext cx="187284" cy="225076"/>
                </a:xfrm>
                <a:custGeom>
                  <a:avLst/>
                  <a:gdLst>
                    <a:gd name="connsiteX0" fmla="*/ 95140 w 187284"/>
                    <a:gd name="connsiteY0" fmla="*/ 225076 h 225076"/>
                    <a:gd name="connsiteX1" fmla="*/ 85009 w 187284"/>
                    <a:gd name="connsiteY1" fmla="*/ 214593 h 225076"/>
                    <a:gd name="connsiteX2" fmla="*/ 83423 w 187284"/>
                    <a:gd name="connsiteY2" fmla="*/ 214858 h 225076"/>
                    <a:gd name="connsiteX3" fmla="*/ 84040 w 187284"/>
                    <a:gd name="connsiteY3" fmla="*/ 213536 h 225076"/>
                    <a:gd name="connsiteX4" fmla="*/ 0 w 187284"/>
                    <a:gd name="connsiteY4" fmla="*/ 126589 h 225076"/>
                    <a:gd name="connsiteX5" fmla="*/ 171692 w 187284"/>
                    <a:gd name="connsiteY5" fmla="*/ 10571 h 225076"/>
                    <a:gd name="connsiteX6" fmla="*/ 172837 w 187284"/>
                    <a:gd name="connsiteY6" fmla="*/ 7840 h 225076"/>
                    <a:gd name="connsiteX7" fmla="*/ 174070 w 187284"/>
                    <a:gd name="connsiteY7" fmla="*/ 8897 h 225076"/>
                    <a:gd name="connsiteX8" fmla="*/ 187284 w 187284"/>
                    <a:gd name="connsiteY8" fmla="*/ 0 h 225076"/>
                    <a:gd name="connsiteX9" fmla="*/ 181206 w 187284"/>
                    <a:gd name="connsiteY9" fmla="*/ 14888 h 225076"/>
                    <a:gd name="connsiteX10" fmla="*/ 182527 w 187284"/>
                    <a:gd name="connsiteY10" fmla="*/ 16033 h 225076"/>
                    <a:gd name="connsiteX11" fmla="*/ 180061 w 187284"/>
                    <a:gd name="connsiteY11" fmla="*/ 17619 h 225076"/>
                    <a:gd name="connsiteX12" fmla="*/ 101130 w 187284"/>
                    <a:gd name="connsiteY12" fmla="*/ 210453 h 225076"/>
                    <a:gd name="connsiteX13" fmla="*/ 102099 w 187284"/>
                    <a:gd name="connsiteY13" fmla="*/ 211510 h 225076"/>
                    <a:gd name="connsiteX14" fmla="*/ 100513 w 187284"/>
                    <a:gd name="connsiteY14" fmla="*/ 211774 h 225076"/>
                    <a:gd name="connsiteX15" fmla="*/ 95140 w 187284"/>
                    <a:gd name="connsiteY15" fmla="*/ 225076 h 225076"/>
                    <a:gd name="connsiteX16" fmla="*/ 10395 w 187284"/>
                    <a:gd name="connsiteY16" fmla="*/ 127734 h 225076"/>
                    <a:gd name="connsiteX17" fmla="*/ 86947 w 187284"/>
                    <a:gd name="connsiteY17" fmla="*/ 206841 h 225076"/>
                    <a:gd name="connsiteX18" fmla="*/ 87476 w 187284"/>
                    <a:gd name="connsiteY18" fmla="*/ 205608 h 225076"/>
                    <a:gd name="connsiteX19" fmla="*/ 13214 w 187284"/>
                    <a:gd name="connsiteY19" fmla="*/ 125796 h 225076"/>
                    <a:gd name="connsiteX20" fmla="*/ 10395 w 187284"/>
                    <a:gd name="connsiteY20" fmla="*/ 127734 h 225076"/>
                    <a:gd name="connsiteX21" fmla="*/ 95316 w 187284"/>
                    <a:gd name="connsiteY21" fmla="*/ 204198 h 225076"/>
                    <a:gd name="connsiteX22" fmla="*/ 96020 w 187284"/>
                    <a:gd name="connsiteY22" fmla="*/ 204991 h 225076"/>
                    <a:gd name="connsiteX23" fmla="*/ 114872 w 187284"/>
                    <a:gd name="connsiteY23" fmla="*/ 158919 h 225076"/>
                    <a:gd name="connsiteX24" fmla="*/ 95316 w 187284"/>
                    <a:gd name="connsiteY24" fmla="*/ 204198 h 225076"/>
                    <a:gd name="connsiteX25" fmla="*/ 18940 w 187284"/>
                    <a:gd name="connsiteY25" fmla="*/ 122096 h 225076"/>
                    <a:gd name="connsiteX26" fmla="*/ 90382 w 187284"/>
                    <a:gd name="connsiteY26" fmla="*/ 198825 h 225076"/>
                    <a:gd name="connsiteX27" fmla="*/ 164116 w 187284"/>
                    <a:gd name="connsiteY27" fmla="*/ 27925 h 225076"/>
                    <a:gd name="connsiteX28" fmla="*/ 18940 w 187284"/>
                    <a:gd name="connsiteY28" fmla="*/ 122096 h 225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7284" h="225076">
                      <a:moveTo>
                        <a:pt x="95140" y="225076"/>
                      </a:moveTo>
                      <a:lnTo>
                        <a:pt x="85009" y="214593"/>
                      </a:lnTo>
                      <a:lnTo>
                        <a:pt x="83423" y="214858"/>
                      </a:lnTo>
                      <a:lnTo>
                        <a:pt x="84040" y="213536"/>
                      </a:lnTo>
                      <a:lnTo>
                        <a:pt x="0" y="126589"/>
                      </a:lnTo>
                      <a:lnTo>
                        <a:pt x="171692" y="10571"/>
                      </a:lnTo>
                      <a:lnTo>
                        <a:pt x="172837" y="7840"/>
                      </a:lnTo>
                      <a:lnTo>
                        <a:pt x="174070" y="8897"/>
                      </a:lnTo>
                      <a:lnTo>
                        <a:pt x="187284" y="0"/>
                      </a:lnTo>
                      <a:lnTo>
                        <a:pt x="181206" y="14888"/>
                      </a:lnTo>
                      <a:lnTo>
                        <a:pt x="182527" y="16033"/>
                      </a:lnTo>
                      <a:lnTo>
                        <a:pt x="180061" y="17619"/>
                      </a:lnTo>
                      <a:lnTo>
                        <a:pt x="101130" y="210453"/>
                      </a:lnTo>
                      <a:lnTo>
                        <a:pt x="102099" y="211510"/>
                      </a:lnTo>
                      <a:lnTo>
                        <a:pt x="100513" y="211774"/>
                      </a:lnTo>
                      <a:lnTo>
                        <a:pt x="95140" y="225076"/>
                      </a:lnTo>
                      <a:close/>
                      <a:moveTo>
                        <a:pt x="10395" y="127734"/>
                      </a:moveTo>
                      <a:lnTo>
                        <a:pt x="86947" y="206841"/>
                      </a:lnTo>
                      <a:lnTo>
                        <a:pt x="87476" y="205608"/>
                      </a:lnTo>
                      <a:lnTo>
                        <a:pt x="13214" y="125796"/>
                      </a:lnTo>
                      <a:lnTo>
                        <a:pt x="10395" y="127734"/>
                      </a:lnTo>
                      <a:close/>
                      <a:moveTo>
                        <a:pt x="95316" y="204198"/>
                      </a:moveTo>
                      <a:lnTo>
                        <a:pt x="96020" y="204991"/>
                      </a:lnTo>
                      <a:lnTo>
                        <a:pt x="114872" y="158919"/>
                      </a:lnTo>
                      <a:lnTo>
                        <a:pt x="95316" y="204198"/>
                      </a:lnTo>
                      <a:close/>
                      <a:moveTo>
                        <a:pt x="18940" y="122096"/>
                      </a:moveTo>
                      <a:lnTo>
                        <a:pt x="90382" y="198825"/>
                      </a:lnTo>
                      <a:lnTo>
                        <a:pt x="164116" y="27925"/>
                      </a:lnTo>
                      <a:lnTo>
                        <a:pt x="18940" y="122096"/>
                      </a:lnTo>
                      <a:close/>
                    </a:path>
                  </a:pathLst>
                </a:custGeom>
                <a:grpFill/>
                <a:ln w="8809" cap="flat">
                  <a:noFill/>
                  <a:prstDash val="solid"/>
                  <a:miter/>
                </a:ln>
              </p:spPr>
              <p:txBody>
                <a:bodyPr rtlCol="0" anchor="ctr"/>
                <a:lstStyle/>
                <a:p>
                  <a:endParaRPr lang="en-US" sz="2400"/>
                </a:p>
              </p:txBody>
            </p:sp>
          </p:grpSp>
          <p:grpSp>
            <p:nvGrpSpPr>
              <p:cNvPr id="4957" name="Graphic 4229">
                <a:extLst>
                  <a:ext uri="{FF2B5EF4-FFF2-40B4-BE49-F238E27FC236}">
                    <a16:creationId xmlns:a16="http://schemas.microsoft.com/office/drawing/2014/main" id="{78B44860-C74F-4724-A5FC-669C318DC020}"/>
                  </a:ext>
                </a:extLst>
              </p:cNvPr>
              <p:cNvGrpSpPr/>
              <p:nvPr/>
            </p:nvGrpSpPr>
            <p:grpSpPr>
              <a:xfrm>
                <a:off x="4829053" y="3795002"/>
                <a:ext cx="141476" cy="205167"/>
                <a:chOff x="4829053" y="3795002"/>
                <a:chExt cx="141476" cy="205167"/>
              </a:xfrm>
              <a:grpFill/>
            </p:grpSpPr>
            <p:sp>
              <p:nvSpPr>
                <p:cNvPr id="4958" name="Freeform: Shape 4957">
                  <a:extLst>
                    <a:ext uri="{FF2B5EF4-FFF2-40B4-BE49-F238E27FC236}">
                      <a16:creationId xmlns:a16="http://schemas.microsoft.com/office/drawing/2014/main" id="{20ABB244-435A-4E6D-BE7E-D6CC919E0DBD}"/>
                    </a:ext>
                  </a:extLst>
                </p:cNvPr>
                <p:cNvSpPr/>
                <p:nvPr/>
              </p:nvSpPr>
              <p:spPr>
                <a:xfrm>
                  <a:off x="4834780" y="3804252"/>
                  <a:ext cx="132050" cy="191336"/>
                </a:xfrm>
                <a:custGeom>
                  <a:avLst/>
                  <a:gdLst>
                    <a:gd name="connsiteX0" fmla="*/ 132051 w 132050"/>
                    <a:gd name="connsiteY0" fmla="*/ 191337 h 191336"/>
                    <a:gd name="connsiteX1" fmla="*/ 130289 w 132050"/>
                    <a:gd name="connsiteY1" fmla="*/ 190808 h 191336"/>
                    <a:gd name="connsiteX2" fmla="*/ 5285 w 132050"/>
                    <a:gd name="connsiteY2" fmla="*/ 154690 h 191336"/>
                    <a:gd name="connsiteX3" fmla="*/ 0 w 132050"/>
                    <a:gd name="connsiteY3" fmla="*/ 153193 h 191336"/>
                    <a:gd name="connsiteX4" fmla="*/ 3348 w 132050"/>
                    <a:gd name="connsiteY4" fmla="*/ 148876 h 191336"/>
                    <a:gd name="connsiteX5" fmla="*/ 115049 w 132050"/>
                    <a:gd name="connsiteY5" fmla="*/ 3876 h 191336"/>
                    <a:gd name="connsiteX6" fmla="*/ 118044 w 132050"/>
                    <a:gd name="connsiteY6" fmla="*/ 0 h 191336"/>
                    <a:gd name="connsiteX7" fmla="*/ 118396 w 132050"/>
                    <a:gd name="connsiteY7" fmla="*/ 4845 h 191336"/>
                    <a:gd name="connsiteX8" fmla="*/ 131698 w 132050"/>
                    <a:gd name="connsiteY8" fmla="*/ 186051 h 191336"/>
                    <a:gd name="connsiteX9" fmla="*/ 132051 w 132050"/>
                    <a:gd name="connsiteY9" fmla="*/ 191337 h 191336"/>
                    <a:gd name="connsiteX10" fmla="*/ 131169 w 132050"/>
                    <a:gd name="connsiteY10" fmla="*/ 180590 h 191336"/>
                    <a:gd name="connsiteX11" fmla="*/ 114608 w 132050"/>
                    <a:gd name="connsiteY11" fmla="*/ 5109 h 191336"/>
                    <a:gd name="connsiteX12" fmla="*/ 117955 w 132050"/>
                    <a:gd name="connsiteY12" fmla="*/ 6078 h 191336"/>
                    <a:gd name="connsiteX13" fmla="*/ 9250 w 132050"/>
                    <a:gd name="connsiteY13" fmla="*/ 153369 h 191336"/>
                    <a:gd name="connsiteX14" fmla="*/ 7311 w 132050"/>
                    <a:gd name="connsiteY14" fmla="*/ 147555 h 191336"/>
                    <a:gd name="connsiteX15" fmla="*/ 131169 w 132050"/>
                    <a:gd name="connsiteY15" fmla="*/ 180590 h 19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2050" h="191336">
                      <a:moveTo>
                        <a:pt x="132051" y="191337"/>
                      </a:moveTo>
                      <a:lnTo>
                        <a:pt x="130289" y="190808"/>
                      </a:lnTo>
                      <a:lnTo>
                        <a:pt x="5285" y="154690"/>
                      </a:lnTo>
                      <a:lnTo>
                        <a:pt x="0" y="153193"/>
                      </a:lnTo>
                      <a:lnTo>
                        <a:pt x="3348" y="148876"/>
                      </a:lnTo>
                      <a:lnTo>
                        <a:pt x="115049" y="3876"/>
                      </a:lnTo>
                      <a:lnTo>
                        <a:pt x="118044" y="0"/>
                      </a:lnTo>
                      <a:lnTo>
                        <a:pt x="118396" y="4845"/>
                      </a:lnTo>
                      <a:lnTo>
                        <a:pt x="131698" y="186051"/>
                      </a:lnTo>
                      <a:lnTo>
                        <a:pt x="132051" y="191337"/>
                      </a:lnTo>
                      <a:close/>
                      <a:moveTo>
                        <a:pt x="131169" y="180590"/>
                      </a:moveTo>
                      <a:lnTo>
                        <a:pt x="114608" y="5109"/>
                      </a:lnTo>
                      <a:lnTo>
                        <a:pt x="117955" y="6078"/>
                      </a:lnTo>
                      <a:lnTo>
                        <a:pt x="9250" y="153369"/>
                      </a:lnTo>
                      <a:lnTo>
                        <a:pt x="7311" y="147555"/>
                      </a:lnTo>
                      <a:lnTo>
                        <a:pt x="131169" y="180590"/>
                      </a:lnTo>
                      <a:close/>
                    </a:path>
                  </a:pathLst>
                </a:custGeom>
                <a:grpFill/>
                <a:ln w="8809" cap="flat">
                  <a:noFill/>
                  <a:prstDash val="solid"/>
                  <a:miter/>
                </a:ln>
              </p:spPr>
              <p:txBody>
                <a:bodyPr rtlCol="0" anchor="ctr"/>
                <a:lstStyle/>
                <a:p>
                  <a:endParaRPr lang="en-US" sz="2400"/>
                </a:p>
              </p:txBody>
            </p:sp>
            <p:sp>
              <p:nvSpPr>
                <p:cNvPr id="4959" name="Freeform: Shape 4958">
                  <a:extLst>
                    <a:ext uri="{FF2B5EF4-FFF2-40B4-BE49-F238E27FC236}">
                      <a16:creationId xmlns:a16="http://schemas.microsoft.com/office/drawing/2014/main" id="{D341219F-7032-4311-8A7B-078CD794A779}"/>
                    </a:ext>
                  </a:extLst>
                </p:cNvPr>
                <p:cNvSpPr/>
                <p:nvPr/>
              </p:nvSpPr>
              <p:spPr>
                <a:xfrm>
                  <a:off x="4829053" y="3795002"/>
                  <a:ext cx="141476" cy="205167"/>
                </a:xfrm>
                <a:custGeom>
                  <a:avLst/>
                  <a:gdLst>
                    <a:gd name="connsiteX0" fmla="*/ 141477 w 141476"/>
                    <a:gd name="connsiteY0" fmla="*/ 205168 h 205167"/>
                    <a:gd name="connsiteX1" fmla="*/ 14799 w 141476"/>
                    <a:gd name="connsiteY1" fmla="*/ 168521 h 205167"/>
                    <a:gd name="connsiteX2" fmla="*/ 13919 w 141476"/>
                    <a:gd name="connsiteY2" fmla="*/ 169754 h 205167"/>
                    <a:gd name="connsiteX3" fmla="*/ 13302 w 141476"/>
                    <a:gd name="connsiteY3" fmla="*/ 168081 h 205167"/>
                    <a:gd name="connsiteX4" fmla="*/ 0 w 141476"/>
                    <a:gd name="connsiteY4" fmla="*/ 164205 h 205167"/>
                    <a:gd name="connsiteX5" fmla="*/ 8369 w 141476"/>
                    <a:gd name="connsiteY5" fmla="*/ 153369 h 205167"/>
                    <a:gd name="connsiteX6" fmla="*/ 7840 w 141476"/>
                    <a:gd name="connsiteY6" fmla="*/ 151783 h 205167"/>
                    <a:gd name="connsiteX7" fmla="*/ 9338 w 141476"/>
                    <a:gd name="connsiteY7" fmla="*/ 152136 h 205167"/>
                    <a:gd name="connsiteX8" fmla="*/ 116899 w 141476"/>
                    <a:gd name="connsiteY8" fmla="*/ 12509 h 205167"/>
                    <a:gd name="connsiteX9" fmla="*/ 116634 w 141476"/>
                    <a:gd name="connsiteY9" fmla="*/ 9602 h 205167"/>
                    <a:gd name="connsiteX10" fmla="*/ 118661 w 141476"/>
                    <a:gd name="connsiteY10" fmla="*/ 10219 h 205167"/>
                    <a:gd name="connsiteX11" fmla="*/ 126501 w 141476"/>
                    <a:gd name="connsiteY11" fmla="*/ 0 h 205167"/>
                    <a:gd name="connsiteX12" fmla="*/ 127470 w 141476"/>
                    <a:gd name="connsiteY12" fmla="*/ 12685 h 205167"/>
                    <a:gd name="connsiteX13" fmla="*/ 129408 w 141476"/>
                    <a:gd name="connsiteY13" fmla="*/ 13214 h 205167"/>
                    <a:gd name="connsiteX14" fmla="*/ 127646 w 141476"/>
                    <a:gd name="connsiteY14" fmla="*/ 15504 h 205167"/>
                    <a:gd name="connsiteX15" fmla="*/ 141477 w 141476"/>
                    <a:gd name="connsiteY15" fmla="*/ 205168 h 205167"/>
                    <a:gd name="connsiteX16" fmla="*/ 19028 w 141476"/>
                    <a:gd name="connsiteY16" fmla="*/ 162795 h 205167"/>
                    <a:gd name="connsiteX17" fmla="*/ 133989 w 141476"/>
                    <a:gd name="connsiteY17" fmla="*/ 196006 h 205167"/>
                    <a:gd name="connsiteX18" fmla="*/ 133724 w 141476"/>
                    <a:gd name="connsiteY18" fmla="*/ 192482 h 205167"/>
                    <a:gd name="connsiteX19" fmla="*/ 19557 w 141476"/>
                    <a:gd name="connsiteY19" fmla="*/ 162002 h 205167"/>
                    <a:gd name="connsiteX20" fmla="*/ 19028 w 141476"/>
                    <a:gd name="connsiteY20" fmla="*/ 162795 h 205167"/>
                    <a:gd name="connsiteX21" fmla="*/ 23873 w 141476"/>
                    <a:gd name="connsiteY21" fmla="*/ 156188 h 205167"/>
                    <a:gd name="connsiteX22" fmla="*/ 133020 w 141476"/>
                    <a:gd name="connsiteY22" fmla="*/ 185347 h 205167"/>
                    <a:gd name="connsiteX23" fmla="*/ 118220 w 141476"/>
                    <a:gd name="connsiteY23" fmla="*/ 28366 h 205167"/>
                    <a:gd name="connsiteX24" fmla="*/ 23873 w 141476"/>
                    <a:gd name="connsiteY24" fmla="*/ 156188 h 205167"/>
                    <a:gd name="connsiteX25" fmla="*/ 16297 w 141476"/>
                    <a:gd name="connsiteY25" fmla="*/ 154162 h 205167"/>
                    <a:gd name="connsiteX26" fmla="*/ 16914 w 141476"/>
                    <a:gd name="connsiteY26" fmla="*/ 154338 h 205167"/>
                    <a:gd name="connsiteX27" fmla="*/ 32947 w 141476"/>
                    <a:gd name="connsiteY27" fmla="*/ 132579 h 205167"/>
                    <a:gd name="connsiteX28" fmla="*/ 16297 w 141476"/>
                    <a:gd name="connsiteY28" fmla="*/ 154162 h 20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1476" h="205167">
                      <a:moveTo>
                        <a:pt x="141477" y="205168"/>
                      </a:moveTo>
                      <a:lnTo>
                        <a:pt x="14799" y="168521"/>
                      </a:lnTo>
                      <a:lnTo>
                        <a:pt x="13919" y="169754"/>
                      </a:lnTo>
                      <a:lnTo>
                        <a:pt x="13302" y="168081"/>
                      </a:lnTo>
                      <a:lnTo>
                        <a:pt x="0" y="164205"/>
                      </a:lnTo>
                      <a:lnTo>
                        <a:pt x="8369" y="153369"/>
                      </a:lnTo>
                      <a:lnTo>
                        <a:pt x="7840" y="151783"/>
                      </a:lnTo>
                      <a:lnTo>
                        <a:pt x="9338" y="152136"/>
                      </a:lnTo>
                      <a:lnTo>
                        <a:pt x="116899" y="12509"/>
                      </a:lnTo>
                      <a:lnTo>
                        <a:pt x="116634" y="9602"/>
                      </a:lnTo>
                      <a:lnTo>
                        <a:pt x="118661" y="10219"/>
                      </a:lnTo>
                      <a:lnTo>
                        <a:pt x="126501" y="0"/>
                      </a:lnTo>
                      <a:lnTo>
                        <a:pt x="127470" y="12685"/>
                      </a:lnTo>
                      <a:lnTo>
                        <a:pt x="129408" y="13214"/>
                      </a:lnTo>
                      <a:lnTo>
                        <a:pt x="127646" y="15504"/>
                      </a:lnTo>
                      <a:lnTo>
                        <a:pt x="141477" y="205168"/>
                      </a:lnTo>
                      <a:close/>
                      <a:moveTo>
                        <a:pt x="19028" y="162795"/>
                      </a:moveTo>
                      <a:lnTo>
                        <a:pt x="133989" y="196006"/>
                      </a:lnTo>
                      <a:lnTo>
                        <a:pt x="133724" y="192482"/>
                      </a:lnTo>
                      <a:lnTo>
                        <a:pt x="19557" y="162002"/>
                      </a:lnTo>
                      <a:lnTo>
                        <a:pt x="19028" y="162795"/>
                      </a:lnTo>
                      <a:close/>
                      <a:moveTo>
                        <a:pt x="23873" y="156188"/>
                      </a:moveTo>
                      <a:lnTo>
                        <a:pt x="133020" y="185347"/>
                      </a:lnTo>
                      <a:lnTo>
                        <a:pt x="118220" y="28366"/>
                      </a:lnTo>
                      <a:lnTo>
                        <a:pt x="23873" y="156188"/>
                      </a:lnTo>
                      <a:close/>
                      <a:moveTo>
                        <a:pt x="16297" y="154162"/>
                      </a:moveTo>
                      <a:lnTo>
                        <a:pt x="16914" y="154338"/>
                      </a:lnTo>
                      <a:lnTo>
                        <a:pt x="32947" y="132579"/>
                      </a:lnTo>
                      <a:lnTo>
                        <a:pt x="16297" y="154162"/>
                      </a:lnTo>
                      <a:close/>
                    </a:path>
                  </a:pathLst>
                </a:custGeom>
                <a:grpFill/>
                <a:ln w="8809" cap="flat">
                  <a:noFill/>
                  <a:prstDash val="solid"/>
                  <a:miter/>
                </a:ln>
              </p:spPr>
              <p:txBody>
                <a:bodyPr rtlCol="0" anchor="ctr"/>
                <a:lstStyle/>
                <a:p>
                  <a:endParaRPr lang="en-US" sz="2400"/>
                </a:p>
              </p:txBody>
            </p:sp>
          </p:grpSp>
          <p:grpSp>
            <p:nvGrpSpPr>
              <p:cNvPr id="4960" name="Graphic 4229">
                <a:extLst>
                  <a:ext uri="{FF2B5EF4-FFF2-40B4-BE49-F238E27FC236}">
                    <a16:creationId xmlns:a16="http://schemas.microsoft.com/office/drawing/2014/main" id="{78B44860-C74F-4724-A5FC-669C318DC020}"/>
                  </a:ext>
                </a:extLst>
              </p:cNvPr>
              <p:cNvGrpSpPr/>
              <p:nvPr/>
            </p:nvGrpSpPr>
            <p:grpSpPr>
              <a:xfrm>
                <a:off x="4943310" y="3800464"/>
                <a:ext cx="185434" cy="199265"/>
                <a:chOff x="4943310" y="3800464"/>
                <a:chExt cx="185434" cy="199265"/>
              </a:xfrm>
              <a:grpFill/>
            </p:grpSpPr>
            <p:sp>
              <p:nvSpPr>
                <p:cNvPr id="4961" name="Freeform: Shape 4960">
                  <a:extLst>
                    <a:ext uri="{FF2B5EF4-FFF2-40B4-BE49-F238E27FC236}">
                      <a16:creationId xmlns:a16="http://schemas.microsoft.com/office/drawing/2014/main" id="{EA0E4F0A-67C9-4E6A-97FC-90C5D58F6A02}"/>
                    </a:ext>
                  </a:extLst>
                </p:cNvPr>
                <p:cNvSpPr/>
                <p:nvPr/>
              </p:nvSpPr>
              <p:spPr>
                <a:xfrm>
                  <a:off x="4948507" y="3806190"/>
                  <a:ext cx="174247" cy="187196"/>
                </a:xfrm>
                <a:custGeom>
                  <a:avLst/>
                  <a:gdLst>
                    <a:gd name="connsiteX0" fmla="*/ 174247 w 174247"/>
                    <a:gd name="connsiteY0" fmla="*/ 72588 h 187196"/>
                    <a:gd name="connsiteX1" fmla="*/ 172662 w 174247"/>
                    <a:gd name="connsiteY1" fmla="*/ 74086 h 187196"/>
                    <a:gd name="connsiteX2" fmla="*/ 59198 w 174247"/>
                    <a:gd name="connsiteY2" fmla="*/ 183144 h 187196"/>
                    <a:gd name="connsiteX3" fmla="*/ 54970 w 174247"/>
                    <a:gd name="connsiteY3" fmla="*/ 187197 h 187196"/>
                    <a:gd name="connsiteX4" fmla="*/ 53296 w 174247"/>
                    <a:gd name="connsiteY4" fmla="*/ 181647 h 187196"/>
                    <a:gd name="connsiteX5" fmla="*/ 1057 w 174247"/>
                    <a:gd name="connsiteY5" fmla="*/ 3524 h 187196"/>
                    <a:gd name="connsiteX6" fmla="*/ 0 w 174247"/>
                    <a:gd name="connsiteY6" fmla="*/ 0 h 187196"/>
                    <a:gd name="connsiteX7" fmla="*/ 3348 w 174247"/>
                    <a:gd name="connsiteY7" fmla="*/ 1410 h 187196"/>
                    <a:gd name="connsiteX8" fmla="*/ 169138 w 174247"/>
                    <a:gd name="connsiteY8" fmla="*/ 70474 h 187196"/>
                    <a:gd name="connsiteX9" fmla="*/ 174247 w 174247"/>
                    <a:gd name="connsiteY9" fmla="*/ 72588 h 187196"/>
                    <a:gd name="connsiteX10" fmla="*/ 164028 w 174247"/>
                    <a:gd name="connsiteY10" fmla="*/ 68448 h 187196"/>
                    <a:gd name="connsiteX11" fmla="*/ 2114 w 174247"/>
                    <a:gd name="connsiteY11" fmla="*/ 4581 h 187196"/>
                    <a:gd name="connsiteX12" fmla="*/ 4405 w 174247"/>
                    <a:gd name="connsiteY12" fmla="*/ 2467 h 187196"/>
                    <a:gd name="connsiteX13" fmla="*/ 60079 w 174247"/>
                    <a:gd name="connsiteY13" fmla="*/ 179620 h 187196"/>
                    <a:gd name="connsiteX14" fmla="*/ 54265 w 174247"/>
                    <a:gd name="connsiteY14" fmla="*/ 178123 h 187196"/>
                    <a:gd name="connsiteX15" fmla="*/ 164028 w 174247"/>
                    <a:gd name="connsiteY15" fmla="*/ 68448 h 18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247" h="187196">
                      <a:moveTo>
                        <a:pt x="174247" y="72588"/>
                      </a:moveTo>
                      <a:lnTo>
                        <a:pt x="172662" y="74086"/>
                      </a:lnTo>
                      <a:lnTo>
                        <a:pt x="59198" y="183144"/>
                      </a:lnTo>
                      <a:lnTo>
                        <a:pt x="54970" y="187197"/>
                      </a:lnTo>
                      <a:lnTo>
                        <a:pt x="53296" y="181647"/>
                      </a:lnTo>
                      <a:lnTo>
                        <a:pt x="1057" y="3524"/>
                      </a:lnTo>
                      <a:lnTo>
                        <a:pt x="0" y="0"/>
                      </a:lnTo>
                      <a:lnTo>
                        <a:pt x="3348" y="1410"/>
                      </a:lnTo>
                      <a:lnTo>
                        <a:pt x="169138" y="70474"/>
                      </a:lnTo>
                      <a:lnTo>
                        <a:pt x="174247" y="72588"/>
                      </a:lnTo>
                      <a:close/>
                      <a:moveTo>
                        <a:pt x="164028" y="68448"/>
                      </a:moveTo>
                      <a:lnTo>
                        <a:pt x="2114" y="4581"/>
                      </a:lnTo>
                      <a:lnTo>
                        <a:pt x="4405" y="2467"/>
                      </a:lnTo>
                      <a:lnTo>
                        <a:pt x="60079" y="179620"/>
                      </a:lnTo>
                      <a:lnTo>
                        <a:pt x="54265" y="178123"/>
                      </a:lnTo>
                      <a:lnTo>
                        <a:pt x="164028" y="68448"/>
                      </a:lnTo>
                      <a:close/>
                    </a:path>
                  </a:pathLst>
                </a:custGeom>
                <a:grpFill/>
                <a:ln w="8809" cap="flat">
                  <a:noFill/>
                  <a:prstDash val="solid"/>
                  <a:miter/>
                </a:ln>
              </p:spPr>
              <p:txBody>
                <a:bodyPr rtlCol="0" anchor="ctr"/>
                <a:lstStyle/>
                <a:p>
                  <a:endParaRPr lang="en-US" sz="2400"/>
                </a:p>
              </p:txBody>
            </p:sp>
            <p:sp>
              <p:nvSpPr>
                <p:cNvPr id="4962" name="Freeform: Shape 4961">
                  <a:extLst>
                    <a:ext uri="{FF2B5EF4-FFF2-40B4-BE49-F238E27FC236}">
                      <a16:creationId xmlns:a16="http://schemas.microsoft.com/office/drawing/2014/main" id="{94496BFF-4185-4065-BE81-74C5557E5858}"/>
                    </a:ext>
                  </a:extLst>
                </p:cNvPr>
                <p:cNvSpPr/>
                <p:nvPr/>
              </p:nvSpPr>
              <p:spPr>
                <a:xfrm>
                  <a:off x="4943310" y="3800464"/>
                  <a:ext cx="185434" cy="199265"/>
                </a:xfrm>
                <a:custGeom>
                  <a:avLst/>
                  <a:gdLst>
                    <a:gd name="connsiteX0" fmla="*/ 58493 w 185434"/>
                    <a:gd name="connsiteY0" fmla="*/ 199265 h 199265"/>
                    <a:gd name="connsiteX1" fmla="*/ 54617 w 185434"/>
                    <a:gd name="connsiteY1" fmla="*/ 186139 h 199265"/>
                    <a:gd name="connsiteX2" fmla="*/ 52855 w 185434"/>
                    <a:gd name="connsiteY2" fmla="*/ 185699 h 199265"/>
                    <a:gd name="connsiteX3" fmla="*/ 54088 w 185434"/>
                    <a:gd name="connsiteY3" fmla="*/ 184466 h 199265"/>
                    <a:gd name="connsiteX4" fmla="*/ 3700 w 185434"/>
                    <a:gd name="connsiteY4" fmla="*/ 12685 h 199265"/>
                    <a:gd name="connsiteX5" fmla="*/ 969 w 185434"/>
                    <a:gd name="connsiteY5" fmla="*/ 11628 h 199265"/>
                    <a:gd name="connsiteX6" fmla="*/ 2907 w 185434"/>
                    <a:gd name="connsiteY6" fmla="*/ 9866 h 199265"/>
                    <a:gd name="connsiteX7" fmla="*/ 0 w 185434"/>
                    <a:gd name="connsiteY7" fmla="*/ 0 h 199265"/>
                    <a:gd name="connsiteX8" fmla="*/ 9425 w 185434"/>
                    <a:gd name="connsiteY8" fmla="*/ 3964 h 199265"/>
                    <a:gd name="connsiteX9" fmla="*/ 11187 w 185434"/>
                    <a:gd name="connsiteY9" fmla="*/ 2290 h 199265"/>
                    <a:gd name="connsiteX10" fmla="*/ 12069 w 185434"/>
                    <a:gd name="connsiteY10" fmla="*/ 5021 h 199265"/>
                    <a:gd name="connsiteX11" fmla="*/ 185435 w 185434"/>
                    <a:gd name="connsiteY11" fmla="*/ 77257 h 199265"/>
                    <a:gd name="connsiteX12" fmla="*/ 180149 w 185434"/>
                    <a:gd name="connsiteY12" fmla="*/ 82366 h 199265"/>
                    <a:gd name="connsiteX13" fmla="*/ 69681 w 185434"/>
                    <a:gd name="connsiteY13" fmla="*/ 188518 h 199265"/>
                    <a:gd name="connsiteX14" fmla="*/ 70209 w 185434"/>
                    <a:gd name="connsiteY14" fmla="*/ 190280 h 199265"/>
                    <a:gd name="connsiteX15" fmla="*/ 68359 w 185434"/>
                    <a:gd name="connsiteY15" fmla="*/ 189839 h 199265"/>
                    <a:gd name="connsiteX16" fmla="*/ 58493 w 185434"/>
                    <a:gd name="connsiteY16" fmla="*/ 199265 h 199265"/>
                    <a:gd name="connsiteX17" fmla="*/ 67390 w 185434"/>
                    <a:gd name="connsiteY17" fmla="*/ 180678 h 199265"/>
                    <a:gd name="connsiteX18" fmla="*/ 67567 w 185434"/>
                    <a:gd name="connsiteY18" fmla="*/ 181206 h 199265"/>
                    <a:gd name="connsiteX19" fmla="*/ 173366 w 185434"/>
                    <a:gd name="connsiteY19" fmla="*/ 79459 h 199265"/>
                    <a:gd name="connsiteX20" fmla="*/ 170018 w 185434"/>
                    <a:gd name="connsiteY20" fmla="*/ 78050 h 199265"/>
                    <a:gd name="connsiteX21" fmla="*/ 67390 w 185434"/>
                    <a:gd name="connsiteY21" fmla="*/ 180678 h 199265"/>
                    <a:gd name="connsiteX22" fmla="*/ 56907 w 185434"/>
                    <a:gd name="connsiteY22" fmla="*/ 170018 h 199265"/>
                    <a:gd name="connsiteX23" fmla="*/ 59550 w 185434"/>
                    <a:gd name="connsiteY23" fmla="*/ 178916 h 199265"/>
                    <a:gd name="connsiteX24" fmla="*/ 59726 w 185434"/>
                    <a:gd name="connsiteY24" fmla="*/ 178828 h 199265"/>
                    <a:gd name="connsiteX25" fmla="*/ 56907 w 185434"/>
                    <a:gd name="connsiteY25" fmla="*/ 170018 h 199265"/>
                    <a:gd name="connsiteX26" fmla="*/ 16032 w 185434"/>
                    <a:gd name="connsiteY26" fmla="*/ 17442 h 199265"/>
                    <a:gd name="connsiteX27" fmla="*/ 65100 w 185434"/>
                    <a:gd name="connsiteY27" fmla="*/ 173454 h 199265"/>
                    <a:gd name="connsiteX28" fmla="*/ 163235 w 185434"/>
                    <a:gd name="connsiteY28" fmla="*/ 75407 h 199265"/>
                    <a:gd name="connsiteX29" fmla="*/ 16032 w 185434"/>
                    <a:gd name="connsiteY29" fmla="*/ 17442 h 19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5434" h="199265">
                      <a:moveTo>
                        <a:pt x="58493" y="199265"/>
                      </a:moveTo>
                      <a:lnTo>
                        <a:pt x="54617" y="186139"/>
                      </a:lnTo>
                      <a:lnTo>
                        <a:pt x="52855" y="185699"/>
                      </a:lnTo>
                      <a:lnTo>
                        <a:pt x="54088" y="184466"/>
                      </a:lnTo>
                      <a:lnTo>
                        <a:pt x="3700" y="12685"/>
                      </a:lnTo>
                      <a:lnTo>
                        <a:pt x="969" y="11628"/>
                      </a:lnTo>
                      <a:lnTo>
                        <a:pt x="2907" y="9866"/>
                      </a:lnTo>
                      <a:lnTo>
                        <a:pt x="0" y="0"/>
                      </a:lnTo>
                      <a:lnTo>
                        <a:pt x="9425" y="3964"/>
                      </a:lnTo>
                      <a:lnTo>
                        <a:pt x="11187" y="2290"/>
                      </a:lnTo>
                      <a:lnTo>
                        <a:pt x="12069" y="5021"/>
                      </a:lnTo>
                      <a:lnTo>
                        <a:pt x="185435" y="77257"/>
                      </a:lnTo>
                      <a:lnTo>
                        <a:pt x="180149" y="82366"/>
                      </a:lnTo>
                      <a:lnTo>
                        <a:pt x="69681" y="188518"/>
                      </a:lnTo>
                      <a:lnTo>
                        <a:pt x="70209" y="190280"/>
                      </a:lnTo>
                      <a:lnTo>
                        <a:pt x="68359" y="189839"/>
                      </a:lnTo>
                      <a:lnTo>
                        <a:pt x="58493" y="199265"/>
                      </a:lnTo>
                      <a:close/>
                      <a:moveTo>
                        <a:pt x="67390" y="180678"/>
                      </a:moveTo>
                      <a:lnTo>
                        <a:pt x="67567" y="181206"/>
                      </a:lnTo>
                      <a:lnTo>
                        <a:pt x="173366" y="79459"/>
                      </a:lnTo>
                      <a:lnTo>
                        <a:pt x="170018" y="78050"/>
                      </a:lnTo>
                      <a:lnTo>
                        <a:pt x="67390" y="180678"/>
                      </a:lnTo>
                      <a:close/>
                      <a:moveTo>
                        <a:pt x="56907" y="170018"/>
                      </a:moveTo>
                      <a:lnTo>
                        <a:pt x="59550" y="178916"/>
                      </a:lnTo>
                      <a:lnTo>
                        <a:pt x="59726" y="178828"/>
                      </a:lnTo>
                      <a:lnTo>
                        <a:pt x="56907" y="170018"/>
                      </a:lnTo>
                      <a:close/>
                      <a:moveTo>
                        <a:pt x="16032" y="17442"/>
                      </a:moveTo>
                      <a:lnTo>
                        <a:pt x="65100" y="173454"/>
                      </a:lnTo>
                      <a:lnTo>
                        <a:pt x="163235" y="75407"/>
                      </a:lnTo>
                      <a:lnTo>
                        <a:pt x="16032" y="17442"/>
                      </a:lnTo>
                      <a:close/>
                    </a:path>
                  </a:pathLst>
                </a:custGeom>
                <a:grpFill/>
                <a:ln w="8809" cap="flat">
                  <a:noFill/>
                  <a:prstDash val="solid"/>
                  <a:miter/>
                </a:ln>
              </p:spPr>
              <p:txBody>
                <a:bodyPr rtlCol="0" anchor="ctr"/>
                <a:lstStyle/>
                <a:p>
                  <a:endParaRPr lang="en-US" sz="2400"/>
                </a:p>
              </p:txBody>
            </p:sp>
          </p:grpSp>
          <p:grpSp>
            <p:nvGrpSpPr>
              <p:cNvPr id="4963" name="Graphic 4229">
                <a:extLst>
                  <a:ext uri="{FF2B5EF4-FFF2-40B4-BE49-F238E27FC236}">
                    <a16:creationId xmlns:a16="http://schemas.microsoft.com/office/drawing/2014/main" id="{78B44860-C74F-4724-A5FC-669C318DC020}"/>
                  </a:ext>
                </a:extLst>
              </p:cNvPr>
              <p:cNvGrpSpPr/>
              <p:nvPr/>
            </p:nvGrpSpPr>
            <p:grpSpPr>
              <a:xfrm>
                <a:off x="4754175" y="3594503"/>
                <a:ext cx="176449" cy="225604"/>
                <a:chOff x="4754175" y="3594503"/>
                <a:chExt cx="176449" cy="225604"/>
              </a:xfrm>
              <a:grpFill/>
            </p:grpSpPr>
            <p:sp>
              <p:nvSpPr>
                <p:cNvPr id="4964" name="Freeform: Shape 4963">
                  <a:extLst>
                    <a:ext uri="{FF2B5EF4-FFF2-40B4-BE49-F238E27FC236}">
                      <a16:creationId xmlns:a16="http://schemas.microsoft.com/office/drawing/2014/main" id="{40FB6A87-3CA9-4C0C-913C-AD4A82AEFA6E}"/>
                    </a:ext>
                  </a:extLst>
                </p:cNvPr>
                <p:cNvSpPr/>
                <p:nvPr/>
              </p:nvSpPr>
              <p:spPr>
                <a:xfrm>
                  <a:off x="4760693" y="3602784"/>
                  <a:ext cx="165526" cy="211598"/>
                </a:xfrm>
                <a:custGeom>
                  <a:avLst/>
                  <a:gdLst>
                    <a:gd name="connsiteX0" fmla="*/ 107561 w 165526"/>
                    <a:gd name="connsiteY0" fmla="*/ 12685 h 211598"/>
                    <a:gd name="connsiteX1" fmla="*/ 8545 w 165526"/>
                    <a:gd name="connsiteY1" fmla="*/ 207810 h 211598"/>
                    <a:gd name="connsiteX2" fmla="*/ 4933 w 165526"/>
                    <a:gd name="connsiteY2" fmla="*/ 203670 h 211598"/>
                    <a:gd name="connsiteX3" fmla="*/ 163147 w 165526"/>
                    <a:gd name="connsiteY3" fmla="*/ 153369 h 211598"/>
                    <a:gd name="connsiteX4" fmla="*/ 162267 w 165526"/>
                    <a:gd name="connsiteY4" fmla="*/ 155307 h 211598"/>
                    <a:gd name="connsiteX5" fmla="*/ 107561 w 165526"/>
                    <a:gd name="connsiteY5" fmla="*/ 12685 h 211598"/>
                    <a:gd name="connsiteX6" fmla="*/ 102540 w 165526"/>
                    <a:gd name="connsiteY6" fmla="*/ 0 h 211598"/>
                    <a:gd name="connsiteX7" fmla="*/ 164909 w 165526"/>
                    <a:gd name="connsiteY7" fmla="*/ 154162 h 211598"/>
                    <a:gd name="connsiteX8" fmla="*/ 165526 w 165526"/>
                    <a:gd name="connsiteY8" fmla="*/ 155571 h 211598"/>
                    <a:gd name="connsiteX9" fmla="*/ 164028 w 165526"/>
                    <a:gd name="connsiteY9" fmla="*/ 156100 h 211598"/>
                    <a:gd name="connsiteX10" fmla="*/ 6783 w 165526"/>
                    <a:gd name="connsiteY10" fmla="*/ 209308 h 211598"/>
                    <a:gd name="connsiteX11" fmla="*/ 0 w 165526"/>
                    <a:gd name="connsiteY11" fmla="*/ 211598 h 211598"/>
                    <a:gd name="connsiteX12" fmla="*/ 3172 w 165526"/>
                    <a:gd name="connsiteY12" fmla="*/ 205167 h 211598"/>
                    <a:gd name="connsiteX13" fmla="*/ 102540 w 165526"/>
                    <a:gd name="connsiteY13" fmla="*/ 0 h 21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526" h="211598">
                      <a:moveTo>
                        <a:pt x="107561" y="12685"/>
                      </a:moveTo>
                      <a:lnTo>
                        <a:pt x="8545" y="207810"/>
                      </a:lnTo>
                      <a:lnTo>
                        <a:pt x="4933" y="203670"/>
                      </a:lnTo>
                      <a:lnTo>
                        <a:pt x="163147" y="153369"/>
                      </a:lnTo>
                      <a:lnTo>
                        <a:pt x="162267" y="155307"/>
                      </a:lnTo>
                      <a:lnTo>
                        <a:pt x="107561" y="12685"/>
                      </a:lnTo>
                      <a:close/>
                      <a:moveTo>
                        <a:pt x="102540" y="0"/>
                      </a:moveTo>
                      <a:lnTo>
                        <a:pt x="164909" y="154162"/>
                      </a:lnTo>
                      <a:lnTo>
                        <a:pt x="165526" y="155571"/>
                      </a:lnTo>
                      <a:lnTo>
                        <a:pt x="164028" y="156100"/>
                      </a:lnTo>
                      <a:lnTo>
                        <a:pt x="6783" y="209308"/>
                      </a:lnTo>
                      <a:lnTo>
                        <a:pt x="0" y="211598"/>
                      </a:lnTo>
                      <a:lnTo>
                        <a:pt x="3172" y="205167"/>
                      </a:lnTo>
                      <a:lnTo>
                        <a:pt x="102540" y="0"/>
                      </a:lnTo>
                      <a:close/>
                    </a:path>
                  </a:pathLst>
                </a:custGeom>
                <a:grpFill/>
                <a:ln w="8809" cap="flat">
                  <a:noFill/>
                  <a:prstDash val="solid"/>
                  <a:miter/>
                </a:ln>
              </p:spPr>
              <p:txBody>
                <a:bodyPr rtlCol="0" anchor="ctr"/>
                <a:lstStyle/>
                <a:p>
                  <a:endParaRPr lang="en-US" sz="2400"/>
                </a:p>
              </p:txBody>
            </p:sp>
            <p:sp>
              <p:nvSpPr>
                <p:cNvPr id="4965" name="Freeform: Shape 4964">
                  <a:extLst>
                    <a:ext uri="{FF2B5EF4-FFF2-40B4-BE49-F238E27FC236}">
                      <a16:creationId xmlns:a16="http://schemas.microsoft.com/office/drawing/2014/main" id="{7344EF32-B3FB-499E-9449-DC9770D008B6}"/>
                    </a:ext>
                  </a:extLst>
                </p:cNvPr>
                <p:cNvSpPr/>
                <p:nvPr/>
              </p:nvSpPr>
              <p:spPr>
                <a:xfrm>
                  <a:off x="4754175" y="3594503"/>
                  <a:ext cx="176449" cy="225604"/>
                </a:xfrm>
                <a:custGeom>
                  <a:avLst/>
                  <a:gdLst>
                    <a:gd name="connsiteX0" fmla="*/ 0 w 176449"/>
                    <a:gd name="connsiteY0" fmla="*/ 225605 h 225604"/>
                    <a:gd name="connsiteX1" fmla="*/ 6783 w 176449"/>
                    <a:gd name="connsiteY1" fmla="*/ 211598 h 225604"/>
                    <a:gd name="connsiteX2" fmla="*/ 5550 w 176449"/>
                    <a:gd name="connsiteY2" fmla="*/ 210189 h 225604"/>
                    <a:gd name="connsiteX3" fmla="*/ 7840 w 176449"/>
                    <a:gd name="connsiteY3" fmla="*/ 209484 h 225604"/>
                    <a:gd name="connsiteX4" fmla="*/ 109323 w 176449"/>
                    <a:gd name="connsiteY4" fmla="*/ 0 h 225604"/>
                    <a:gd name="connsiteX5" fmla="*/ 114432 w 176449"/>
                    <a:gd name="connsiteY5" fmla="*/ 12685 h 225604"/>
                    <a:gd name="connsiteX6" fmla="*/ 114432 w 176449"/>
                    <a:gd name="connsiteY6" fmla="*/ 12685 h 225604"/>
                    <a:gd name="connsiteX7" fmla="*/ 114697 w 176449"/>
                    <a:gd name="connsiteY7" fmla="*/ 13390 h 225604"/>
                    <a:gd name="connsiteX8" fmla="*/ 172837 w 176449"/>
                    <a:gd name="connsiteY8" fmla="*/ 156981 h 225604"/>
                    <a:gd name="connsiteX9" fmla="*/ 175921 w 176449"/>
                    <a:gd name="connsiteY9" fmla="*/ 156012 h 225604"/>
                    <a:gd name="connsiteX10" fmla="*/ 174071 w 176449"/>
                    <a:gd name="connsiteY10" fmla="*/ 159976 h 225604"/>
                    <a:gd name="connsiteX11" fmla="*/ 176450 w 176449"/>
                    <a:gd name="connsiteY11" fmla="*/ 165878 h 225604"/>
                    <a:gd name="connsiteX12" fmla="*/ 170283 w 176449"/>
                    <a:gd name="connsiteY12" fmla="*/ 167992 h 225604"/>
                    <a:gd name="connsiteX13" fmla="*/ 168345 w 176449"/>
                    <a:gd name="connsiteY13" fmla="*/ 172133 h 225604"/>
                    <a:gd name="connsiteX14" fmla="*/ 167199 w 176449"/>
                    <a:gd name="connsiteY14" fmla="*/ 169050 h 225604"/>
                    <a:gd name="connsiteX15" fmla="*/ 16826 w 176449"/>
                    <a:gd name="connsiteY15" fmla="*/ 219967 h 225604"/>
                    <a:gd name="connsiteX16" fmla="*/ 15768 w 176449"/>
                    <a:gd name="connsiteY16" fmla="*/ 222081 h 225604"/>
                    <a:gd name="connsiteX17" fmla="*/ 14624 w 176449"/>
                    <a:gd name="connsiteY17" fmla="*/ 220760 h 225604"/>
                    <a:gd name="connsiteX18" fmla="*/ 0 w 176449"/>
                    <a:gd name="connsiteY18" fmla="*/ 225605 h 225604"/>
                    <a:gd name="connsiteX19" fmla="*/ 113640 w 176449"/>
                    <a:gd name="connsiteY19" fmla="*/ 29247 h 225604"/>
                    <a:gd name="connsiteX20" fmla="*/ 24930 w 176449"/>
                    <a:gd name="connsiteY20" fmla="*/ 204022 h 225604"/>
                    <a:gd name="connsiteX21" fmla="*/ 163676 w 176449"/>
                    <a:gd name="connsiteY21" fmla="*/ 159888 h 225604"/>
                    <a:gd name="connsiteX22" fmla="*/ 113640 w 176449"/>
                    <a:gd name="connsiteY22" fmla="*/ 29247 h 225604"/>
                    <a:gd name="connsiteX23" fmla="*/ 108795 w 176449"/>
                    <a:gd name="connsiteY23" fmla="*/ 16561 h 225604"/>
                    <a:gd name="connsiteX24" fmla="*/ 30392 w 176449"/>
                    <a:gd name="connsiteY24" fmla="*/ 178387 h 225604"/>
                    <a:gd name="connsiteX25" fmla="*/ 110380 w 176449"/>
                    <a:gd name="connsiteY25" fmla="*/ 20702 h 225604"/>
                    <a:gd name="connsiteX26" fmla="*/ 108795 w 176449"/>
                    <a:gd name="connsiteY26" fmla="*/ 16561 h 22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6449" h="225604">
                      <a:moveTo>
                        <a:pt x="0" y="225605"/>
                      </a:moveTo>
                      <a:lnTo>
                        <a:pt x="6783" y="211598"/>
                      </a:lnTo>
                      <a:lnTo>
                        <a:pt x="5550" y="210189"/>
                      </a:lnTo>
                      <a:lnTo>
                        <a:pt x="7840" y="209484"/>
                      </a:lnTo>
                      <a:lnTo>
                        <a:pt x="109323" y="0"/>
                      </a:lnTo>
                      <a:lnTo>
                        <a:pt x="114432" y="12685"/>
                      </a:lnTo>
                      <a:lnTo>
                        <a:pt x="114432" y="12685"/>
                      </a:lnTo>
                      <a:lnTo>
                        <a:pt x="114697" y="13390"/>
                      </a:lnTo>
                      <a:lnTo>
                        <a:pt x="172837" y="156981"/>
                      </a:lnTo>
                      <a:lnTo>
                        <a:pt x="175921" y="156012"/>
                      </a:lnTo>
                      <a:lnTo>
                        <a:pt x="174071" y="159976"/>
                      </a:lnTo>
                      <a:lnTo>
                        <a:pt x="176450" y="165878"/>
                      </a:lnTo>
                      <a:lnTo>
                        <a:pt x="170283" y="167992"/>
                      </a:lnTo>
                      <a:lnTo>
                        <a:pt x="168345" y="172133"/>
                      </a:lnTo>
                      <a:lnTo>
                        <a:pt x="167199" y="169050"/>
                      </a:lnTo>
                      <a:lnTo>
                        <a:pt x="16826" y="219967"/>
                      </a:lnTo>
                      <a:lnTo>
                        <a:pt x="15768" y="222081"/>
                      </a:lnTo>
                      <a:lnTo>
                        <a:pt x="14624" y="220760"/>
                      </a:lnTo>
                      <a:lnTo>
                        <a:pt x="0" y="225605"/>
                      </a:lnTo>
                      <a:close/>
                      <a:moveTo>
                        <a:pt x="113640" y="29247"/>
                      </a:moveTo>
                      <a:lnTo>
                        <a:pt x="24930" y="204022"/>
                      </a:lnTo>
                      <a:lnTo>
                        <a:pt x="163676" y="159888"/>
                      </a:lnTo>
                      <a:lnTo>
                        <a:pt x="113640" y="29247"/>
                      </a:lnTo>
                      <a:close/>
                      <a:moveTo>
                        <a:pt x="108795" y="16561"/>
                      </a:moveTo>
                      <a:lnTo>
                        <a:pt x="30392" y="178387"/>
                      </a:lnTo>
                      <a:lnTo>
                        <a:pt x="110380" y="20702"/>
                      </a:lnTo>
                      <a:lnTo>
                        <a:pt x="108795" y="16561"/>
                      </a:lnTo>
                      <a:close/>
                    </a:path>
                  </a:pathLst>
                </a:custGeom>
                <a:grpFill/>
                <a:ln w="8809" cap="flat">
                  <a:noFill/>
                  <a:prstDash val="solid"/>
                  <a:miter/>
                </a:ln>
              </p:spPr>
              <p:txBody>
                <a:bodyPr rtlCol="0" anchor="ctr"/>
                <a:lstStyle/>
                <a:p>
                  <a:endParaRPr lang="en-US" sz="2400"/>
                </a:p>
              </p:txBody>
            </p:sp>
          </p:grpSp>
          <p:grpSp>
            <p:nvGrpSpPr>
              <p:cNvPr id="4966" name="Graphic 4229">
                <a:extLst>
                  <a:ext uri="{FF2B5EF4-FFF2-40B4-BE49-F238E27FC236}">
                    <a16:creationId xmlns:a16="http://schemas.microsoft.com/office/drawing/2014/main" id="{78B44860-C74F-4724-A5FC-669C318DC020}"/>
                  </a:ext>
                </a:extLst>
              </p:cNvPr>
              <p:cNvGrpSpPr/>
              <p:nvPr/>
            </p:nvGrpSpPr>
            <p:grpSpPr>
              <a:xfrm>
                <a:off x="4849667" y="3571864"/>
                <a:ext cx="162971" cy="116634"/>
                <a:chOff x="4849667" y="3571864"/>
                <a:chExt cx="162971" cy="116634"/>
              </a:xfrm>
              <a:grpFill/>
            </p:grpSpPr>
            <p:sp>
              <p:nvSpPr>
                <p:cNvPr id="4967" name="Freeform: Shape 4966">
                  <a:extLst>
                    <a:ext uri="{FF2B5EF4-FFF2-40B4-BE49-F238E27FC236}">
                      <a16:creationId xmlns:a16="http://schemas.microsoft.com/office/drawing/2014/main" id="{78C9C4B4-086F-445F-A0B2-AC5F881A4052}"/>
                    </a:ext>
                  </a:extLst>
                </p:cNvPr>
                <p:cNvSpPr/>
                <p:nvPr/>
              </p:nvSpPr>
              <p:spPr>
                <a:xfrm>
                  <a:off x="4858212" y="3576444"/>
                  <a:ext cx="149140" cy="106856"/>
                </a:xfrm>
                <a:custGeom>
                  <a:avLst/>
                  <a:gdLst>
                    <a:gd name="connsiteX0" fmla="*/ 144736 w 149140"/>
                    <a:gd name="connsiteY0" fmla="*/ 11188 h 106856"/>
                    <a:gd name="connsiteX1" fmla="*/ 8193 w 149140"/>
                    <a:gd name="connsiteY1" fmla="*/ 35678 h 106856"/>
                    <a:gd name="connsiteX2" fmla="*/ 9426 w 149140"/>
                    <a:gd name="connsiteY2" fmla="*/ 30040 h 106856"/>
                    <a:gd name="connsiteX3" fmla="*/ 109059 w 149140"/>
                    <a:gd name="connsiteY3" fmla="*/ 103333 h 106856"/>
                    <a:gd name="connsiteX4" fmla="*/ 106856 w 149140"/>
                    <a:gd name="connsiteY4" fmla="*/ 103949 h 106856"/>
                    <a:gd name="connsiteX5" fmla="*/ 144736 w 149140"/>
                    <a:gd name="connsiteY5" fmla="*/ 11188 h 106856"/>
                    <a:gd name="connsiteX6" fmla="*/ 149141 w 149140"/>
                    <a:gd name="connsiteY6" fmla="*/ 0 h 106856"/>
                    <a:gd name="connsiteX7" fmla="*/ 109587 w 149140"/>
                    <a:gd name="connsiteY7" fmla="*/ 105095 h 106856"/>
                    <a:gd name="connsiteX8" fmla="*/ 108970 w 149140"/>
                    <a:gd name="connsiteY8" fmla="*/ 106856 h 106856"/>
                    <a:gd name="connsiteX9" fmla="*/ 107473 w 149140"/>
                    <a:gd name="connsiteY9" fmla="*/ 105799 h 106856"/>
                    <a:gd name="connsiteX10" fmla="*/ 5902 w 149140"/>
                    <a:gd name="connsiteY10" fmla="*/ 35237 h 106856"/>
                    <a:gd name="connsiteX11" fmla="*/ 0 w 149140"/>
                    <a:gd name="connsiteY11" fmla="*/ 31097 h 106856"/>
                    <a:gd name="connsiteX12" fmla="*/ 7135 w 149140"/>
                    <a:gd name="connsiteY12" fmla="*/ 29599 h 106856"/>
                    <a:gd name="connsiteX13" fmla="*/ 149141 w 149140"/>
                    <a:gd name="connsiteY13" fmla="*/ 0 h 10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140" h="106856">
                      <a:moveTo>
                        <a:pt x="144736" y="11188"/>
                      </a:moveTo>
                      <a:lnTo>
                        <a:pt x="8193" y="35678"/>
                      </a:lnTo>
                      <a:lnTo>
                        <a:pt x="9426" y="30040"/>
                      </a:lnTo>
                      <a:lnTo>
                        <a:pt x="109059" y="103333"/>
                      </a:lnTo>
                      <a:lnTo>
                        <a:pt x="106856" y="103949"/>
                      </a:lnTo>
                      <a:lnTo>
                        <a:pt x="144736" y="11188"/>
                      </a:lnTo>
                      <a:close/>
                      <a:moveTo>
                        <a:pt x="149141" y="0"/>
                      </a:moveTo>
                      <a:lnTo>
                        <a:pt x="109587" y="105095"/>
                      </a:lnTo>
                      <a:lnTo>
                        <a:pt x="108970" y="106856"/>
                      </a:lnTo>
                      <a:lnTo>
                        <a:pt x="107473" y="105799"/>
                      </a:lnTo>
                      <a:lnTo>
                        <a:pt x="5902" y="35237"/>
                      </a:lnTo>
                      <a:lnTo>
                        <a:pt x="0" y="31097"/>
                      </a:lnTo>
                      <a:lnTo>
                        <a:pt x="7135" y="29599"/>
                      </a:lnTo>
                      <a:lnTo>
                        <a:pt x="149141" y="0"/>
                      </a:lnTo>
                      <a:close/>
                    </a:path>
                  </a:pathLst>
                </a:custGeom>
                <a:grpFill/>
                <a:ln w="8809" cap="flat">
                  <a:noFill/>
                  <a:prstDash val="solid"/>
                  <a:miter/>
                </a:ln>
              </p:spPr>
              <p:txBody>
                <a:bodyPr rtlCol="0" anchor="ctr"/>
                <a:lstStyle/>
                <a:p>
                  <a:endParaRPr lang="en-US" sz="2400"/>
                </a:p>
              </p:txBody>
            </p:sp>
            <p:sp>
              <p:nvSpPr>
                <p:cNvPr id="4968" name="Freeform: Shape 4967">
                  <a:extLst>
                    <a:ext uri="{FF2B5EF4-FFF2-40B4-BE49-F238E27FC236}">
                      <a16:creationId xmlns:a16="http://schemas.microsoft.com/office/drawing/2014/main" id="{3F8799B4-B162-41D3-B531-9DA0A00875DD}"/>
                    </a:ext>
                  </a:extLst>
                </p:cNvPr>
                <p:cNvSpPr/>
                <p:nvPr/>
              </p:nvSpPr>
              <p:spPr>
                <a:xfrm>
                  <a:off x="4849667" y="3571864"/>
                  <a:ext cx="162971" cy="116634"/>
                </a:xfrm>
                <a:custGeom>
                  <a:avLst/>
                  <a:gdLst>
                    <a:gd name="connsiteX0" fmla="*/ 119101 w 162971"/>
                    <a:gd name="connsiteY0" fmla="*/ 116634 h 116634"/>
                    <a:gd name="connsiteX1" fmla="*/ 113463 w 162971"/>
                    <a:gd name="connsiteY1" fmla="*/ 112670 h 116634"/>
                    <a:gd name="connsiteX2" fmla="*/ 109675 w 162971"/>
                    <a:gd name="connsiteY2" fmla="*/ 113816 h 116634"/>
                    <a:gd name="connsiteX3" fmla="*/ 110908 w 162971"/>
                    <a:gd name="connsiteY3" fmla="*/ 110820 h 116634"/>
                    <a:gd name="connsiteX4" fmla="*/ 14711 w 162971"/>
                    <a:gd name="connsiteY4" fmla="*/ 43958 h 116634"/>
                    <a:gd name="connsiteX5" fmla="*/ 12421 w 162971"/>
                    <a:gd name="connsiteY5" fmla="*/ 44399 h 116634"/>
                    <a:gd name="connsiteX6" fmla="*/ 12773 w 162971"/>
                    <a:gd name="connsiteY6" fmla="*/ 42637 h 116634"/>
                    <a:gd name="connsiteX7" fmla="*/ 0 w 162971"/>
                    <a:gd name="connsiteY7" fmla="*/ 33827 h 116634"/>
                    <a:gd name="connsiteX8" fmla="*/ 15328 w 162971"/>
                    <a:gd name="connsiteY8" fmla="*/ 30656 h 116634"/>
                    <a:gd name="connsiteX9" fmla="*/ 15768 w 162971"/>
                    <a:gd name="connsiteY9" fmla="*/ 28806 h 116634"/>
                    <a:gd name="connsiteX10" fmla="*/ 17618 w 162971"/>
                    <a:gd name="connsiteY10" fmla="*/ 30216 h 116634"/>
                    <a:gd name="connsiteX11" fmla="*/ 162971 w 162971"/>
                    <a:gd name="connsiteY11" fmla="*/ 0 h 116634"/>
                    <a:gd name="connsiteX12" fmla="*/ 122536 w 162971"/>
                    <a:gd name="connsiteY12" fmla="*/ 107385 h 116634"/>
                    <a:gd name="connsiteX13" fmla="*/ 125003 w 162971"/>
                    <a:gd name="connsiteY13" fmla="*/ 109235 h 116634"/>
                    <a:gd name="connsiteX14" fmla="*/ 121391 w 162971"/>
                    <a:gd name="connsiteY14" fmla="*/ 110292 h 116634"/>
                    <a:gd name="connsiteX15" fmla="*/ 119101 w 162971"/>
                    <a:gd name="connsiteY15" fmla="*/ 116634 h 116634"/>
                    <a:gd name="connsiteX16" fmla="*/ 32153 w 162971"/>
                    <a:gd name="connsiteY16" fmla="*/ 40963 h 116634"/>
                    <a:gd name="connsiteX17" fmla="*/ 114608 w 162971"/>
                    <a:gd name="connsiteY17" fmla="*/ 101659 h 116634"/>
                    <a:gd name="connsiteX18" fmla="*/ 147819 w 162971"/>
                    <a:gd name="connsiteY18" fmla="*/ 20173 h 116634"/>
                    <a:gd name="connsiteX19" fmla="*/ 32153 w 162971"/>
                    <a:gd name="connsiteY19" fmla="*/ 40963 h 116634"/>
                    <a:gd name="connsiteX20" fmla="*/ 152312 w 162971"/>
                    <a:gd name="connsiteY20" fmla="*/ 9162 h 116634"/>
                    <a:gd name="connsiteX21" fmla="*/ 33915 w 162971"/>
                    <a:gd name="connsiteY21" fmla="*/ 33739 h 116634"/>
                    <a:gd name="connsiteX22" fmla="*/ 150990 w 162971"/>
                    <a:gd name="connsiteY22" fmla="*/ 12685 h 116634"/>
                    <a:gd name="connsiteX23" fmla="*/ 152312 w 162971"/>
                    <a:gd name="connsiteY23" fmla="*/ 9162 h 116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2971" h="116634">
                      <a:moveTo>
                        <a:pt x="119101" y="116634"/>
                      </a:moveTo>
                      <a:lnTo>
                        <a:pt x="113463" y="112670"/>
                      </a:lnTo>
                      <a:lnTo>
                        <a:pt x="109675" y="113816"/>
                      </a:lnTo>
                      <a:lnTo>
                        <a:pt x="110908" y="110820"/>
                      </a:lnTo>
                      <a:lnTo>
                        <a:pt x="14711" y="43958"/>
                      </a:lnTo>
                      <a:lnTo>
                        <a:pt x="12421" y="44399"/>
                      </a:lnTo>
                      <a:lnTo>
                        <a:pt x="12773" y="42637"/>
                      </a:lnTo>
                      <a:lnTo>
                        <a:pt x="0" y="33827"/>
                      </a:lnTo>
                      <a:lnTo>
                        <a:pt x="15328" y="30656"/>
                      </a:lnTo>
                      <a:lnTo>
                        <a:pt x="15768" y="28806"/>
                      </a:lnTo>
                      <a:lnTo>
                        <a:pt x="17618" y="30216"/>
                      </a:lnTo>
                      <a:lnTo>
                        <a:pt x="162971" y="0"/>
                      </a:lnTo>
                      <a:lnTo>
                        <a:pt x="122536" y="107385"/>
                      </a:lnTo>
                      <a:lnTo>
                        <a:pt x="125003" y="109235"/>
                      </a:lnTo>
                      <a:lnTo>
                        <a:pt x="121391" y="110292"/>
                      </a:lnTo>
                      <a:lnTo>
                        <a:pt x="119101" y="116634"/>
                      </a:lnTo>
                      <a:close/>
                      <a:moveTo>
                        <a:pt x="32153" y="40963"/>
                      </a:moveTo>
                      <a:lnTo>
                        <a:pt x="114608" y="101659"/>
                      </a:lnTo>
                      <a:lnTo>
                        <a:pt x="147819" y="20173"/>
                      </a:lnTo>
                      <a:lnTo>
                        <a:pt x="32153" y="40963"/>
                      </a:lnTo>
                      <a:close/>
                      <a:moveTo>
                        <a:pt x="152312" y="9162"/>
                      </a:moveTo>
                      <a:lnTo>
                        <a:pt x="33915" y="33739"/>
                      </a:lnTo>
                      <a:lnTo>
                        <a:pt x="150990" y="12685"/>
                      </a:lnTo>
                      <a:lnTo>
                        <a:pt x="152312" y="9162"/>
                      </a:lnTo>
                      <a:close/>
                    </a:path>
                  </a:pathLst>
                </a:custGeom>
                <a:grpFill/>
                <a:ln w="8809" cap="flat">
                  <a:noFill/>
                  <a:prstDash val="solid"/>
                  <a:miter/>
                </a:ln>
              </p:spPr>
              <p:txBody>
                <a:bodyPr rtlCol="0" anchor="ctr"/>
                <a:lstStyle/>
                <a:p>
                  <a:endParaRPr lang="en-US" sz="2400"/>
                </a:p>
              </p:txBody>
            </p:sp>
          </p:grpSp>
          <p:grpSp>
            <p:nvGrpSpPr>
              <p:cNvPr id="4969" name="Graphic 4229">
                <a:extLst>
                  <a:ext uri="{FF2B5EF4-FFF2-40B4-BE49-F238E27FC236}">
                    <a16:creationId xmlns:a16="http://schemas.microsoft.com/office/drawing/2014/main" id="{78B44860-C74F-4724-A5FC-669C318DC020}"/>
                  </a:ext>
                </a:extLst>
              </p:cNvPr>
              <p:cNvGrpSpPr/>
              <p:nvPr/>
            </p:nvGrpSpPr>
            <p:grpSpPr>
              <a:xfrm>
                <a:off x="4953176" y="3583756"/>
                <a:ext cx="179620" cy="105358"/>
                <a:chOff x="4953176" y="3583756"/>
                <a:chExt cx="179620" cy="105358"/>
              </a:xfrm>
              <a:grpFill/>
            </p:grpSpPr>
            <p:sp>
              <p:nvSpPr>
                <p:cNvPr id="4970" name="Freeform: Shape 4969">
                  <a:extLst>
                    <a:ext uri="{FF2B5EF4-FFF2-40B4-BE49-F238E27FC236}">
                      <a16:creationId xmlns:a16="http://schemas.microsoft.com/office/drawing/2014/main" id="{9575575E-5EA2-47CE-B72C-086667BD0BEE}"/>
                    </a:ext>
                  </a:extLst>
                </p:cNvPr>
                <p:cNvSpPr/>
                <p:nvPr/>
              </p:nvSpPr>
              <p:spPr>
                <a:xfrm>
                  <a:off x="4961280" y="3588425"/>
                  <a:ext cx="163147" cy="95756"/>
                </a:xfrm>
                <a:custGeom>
                  <a:avLst/>
                  <a:gdLst>
                    <a:gd name="connsiteX0" fmla="*/ 149493 w 163147"/>
                    <a:gd name="connsiteY0" fmla="*/ 67038 h 95756"/>
                    <a:gd name="connsiteX1" fmla="*/ 72676 w 163147"/>
                    <a:gd name="connsiteY1" fmla="*/ 7840 h 95756"/>
                    <a:gd name="connsiteX2" fmla="*/ 77698 w 163147"/>
                    <a:gd name="connsiteY2" fmla="*/ 7224 h 95756"/>
                    <a:gd name="connsiteX3" fmla="*/ 6783 w 163147"/>
                    <a:gd name="connsiteY3" fmla="*/ 93995 h 95756"/>
                    <a:gd name="connsiteX4" fmla="*/ 4757 w 163147"/>
                    <a:gd name="connsiteY4" fmla="*/ 90559 h 95756"/>
                    <a:gd name="connsiteX5" fmla="*/ 149493 w 163147"/>
                    <a:gd name="connsiteY5" fmla="*/ 67038 h 95756"/>
                    <a:gd name="connsiteX6" fmla="*/ 163147 w 163147"/>
                    <a:gd name="connsiteY6" fmla="*/ 64660 h 95756"/>
                    <a:gd name="connsiteX7" fmla="*/ 5462 w 163147"/>
                    <a:gd name="connsiteY7" fmla="*/ 94699 h 95756"/>
                    <a:gd name="connsiteX8" fmla="*/ 0 w 163147"/>
                    <a:gd name="connsiteY8" fmla="*/ 95757 h 95756"/>
                    <a:gd name="connsiteX9" fmla="*/ 3436 w 163147"/>
                    <a:gd name="connsiteY9" fmla="*/ 91352 h 95756"/>
                    <a:gd name="connsiteX10" fmla="*/ 71971 w 163147"/>
                    <a:gd name="connsiteY10" fmla="*/ 2731 h 95756"/>
                    <a:gd name="connsiteX11" fmla="*/ 74086 w 163147"/>
                    <a:gd name="connsiteY11" fmla="*/ 0 h 95756"/>
                    <a:gd name="connsiteX12" fmla="*/ 76993 w 163147"/>
                    <a:gd name="connsiteY12" fmla="*/ 2114 h 95756"/>
                    <a:gd name="connsiteX13" fmla="*/ 163147 w 163147"/>
                    <a:gd name="connsiteY13" fmla="*/ 64660 h 95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147" h="95756">
                      <a:moveTo>
                        <a:pt x="149493" y="67038"/>
                      </a:moveTo>
                      <a:lnTo>
                        <a:pt x="72676" y="7840"/>
                      </a:lnTo>
                      <a:lnTo>
                        <a:pt x="77698" y="7224"/>
                      </a:lnTo>
                      <a:lnTo>
                        <a:pt x="6783" y="93995"/>
                      </a:lnTo>
                      <a:lnTo>
                        <a:pt x="4757" y="90559"/>
                      </a:lnTo>
                      <a:lnTo>
                        <a:pt x="149493" y="67038"/>
                      </a:lnTo>
                      <a:close/>
                      <a:moveTo>
                        <a:pt x="163147" y="64660"/>
                      </a:moveTo>
                      <a:lnTo>
                        <a:pt x="5462" y="94699"/>
                      </a:lnTo>
                      <a:lnTo>
                        <a:pt x="0" y="95757"/>
                      </a:lnTo>
                      <a:lnTo>
                        <a:pt x="3436" y="91352"/>
                      </a:lnTo>
                      <a:lnTo>
                        <a:pt x="71971" y="2731"/>
                      </a:lnTo>
                      <a:lnTo>
                        <a:pt x="74086" y="0"/>
                      </a:lnTo>
                      <a:lnTo>
                        <a:pt x="76993" y="2114"/>
                      </a:lnTo>
                      <a:lnTo>
                        <a:pt x="163147" y="64660"/>
                      </a:lnTo>
                      <a:close/>
                    </a:path>
                  </a:pathLst>
                </a:custGeom>
                <a:grpFill/>
                <a:ln w="8809" cap="flat">
                  <a:noFill/>
                  <a:prstDash val="solid"/>
                  <a:miter/>
                </a:ln>
              </p:spPr>
              <p:txBody>
                <a:bodyPr rtlCol="0" anchor="ctr"/>
                <a:lstStyle/>
                <a:p>
                  <a:endParaRPr lang="en-US" sz="2400"/>
                </a:p>
              </p:txBody>
            </p:sp>
            <p:sp>
              <p:nvSpPr>
                <p:cNvPr id="4971" name="Freeform: Shape 4970">
                  <a:extLst>
                    <a:ext uri="{FF2B5EF4-FFF2-40B4-BE49-F238E27FC236}">
                      <a16:creationId xmlns:a16="http://schemas.microsoft.com/office/drawing/2014/main" id="{34EA9D58-5BA4-41D6-94D6-325228EE5C8E}"/>
                    </a:ext>
                  </a:extLst>
                </p:cNvPr>
                <p:cNvSpPr/>
                <p:nvPr/>
              </p:nvSpPr>
              <p:spPr>
                <a:xfrm>
                  <a:off x="4953176" y="3583756"/>
                  <a:ext cx="179620" cy="105358"/>
                </a:xfrm>
                <a:custGeom>
                  <a:avLst/>
                  <a:gdLst>
                    <a:gd name="connsiteX0" fmla="*/ 0 w 179620"/>
                    <a:gd name="connsiteY0" fmla="*/ 105359 h 105358"/>
                    <a:gd name="connsiteX1" fmla="*/ 8457 w 179620"/>
                    <a:gd name="connsiteY1" fmla="*/ 94435 h 105358"/>
                    <a:gd name="connsiteX2" fmla="*/ 7399 w 179620"/>
                    <a:gd name="connsiteY2" fmla="*/ 92673 h 105358"/>
                    <a:gd name="connsiteX3" fmla="*/ 10218 w 179620"/>
                    <a:gd name="connsiteY3" fmla="*/ 92233 h 105358"/>
                    <a:gd name="connsiteX4" fmla="*/ 73028 w 179620"/>
                    <a:gd name="connsiteY4" fmla="*/ 10923 h 105358"/>
                    <a:gd name="connsiteX5" fmla="*/ 72235 w 179620"/>
                    <a:gd name="connsiteY5" fmla="*/ 10307 h 105358"/>
                    <a:gd name="connsiteX6" fmla="*/ 73733 w 179620"/>
                    <a:gd name="connsiteY6" fmla="*/ 10131 h 105358"/>
                    <a:gd name="connsiteX7" fmla="*/ 81574 w 179620"/>
                    <a:gd name="connsiteY7" fmla="*/ 0 h 105358"/>
                    <a:gd name="connsiteX8" fmla="*/ 92233 w 179620"/>
                    <a:gd name="connsiteY8" fmla="*/ 7752 h 105358"/>
                    <a:gd name="connsiteX9" fmla="*/ 93818 w 179620"/>
                    <a:gd name="connsiteY9" fmla="*/ 7576 h 105358"/>
                    <a:gd name="connsiteX10" fmla="*/ 93114 w 179620"/>
                    <a:gd name="connsiteY10" fmla="*/ 8457 h 105358"/>
                    <a:gd name="connsiteX11" fmla="*/ 179620 w 179620"/>
                    <a:gd name="connsiteY11" fmla="*/ 71355 h 105358"/>
                    <a:gd name="connsiteX12" fmla="*/ 165878 w 179620"/>
                    <a:gd name="connsiteY12" fmla="*/ 73998 h 105358"/>
                    <a:gd name="connsiteX13" fmla="*/ 165878 w 179620"/>
                    <a:gd name="connsiteY13" fmla="*/ 73998 h 105358"/>
                    <a:gd name="connsiteX14" fmla="*/ 164997 w 179620"/>
                    <a:gd name="connsiteY14" fmla="*/ 74174 h 105358"/>
                    <a:gd name="connsiteX15" fmla="*/ 16209 w 179620"/>
                    <a:gd name="connsiteY15" fmla="*/ 102540 h 105358"/>
                    <a:gd name="connsiteX16" fmla="*/ 14447 w 179620"/>
                    <a:gd name="connsiteY16" fmla="*/ 104742 h 105358"/>
                    <a:gd name="connsiteX17" fmla="*/ 13478 w 179620"/>
                    <a:gd name="connsiteY17" fmla="*/ 103068 h 105358"/>
                    <a:gd name="connsiteX18" fmla="*/ 0 w 179620"/>
                    <a:gd name="connsiteY18" fmla="*/ 105359 h 105358"/>
                    <a:gd name="connsiteX19" fmla="*/ 84040 w 179620"/>
                    <a:gd name="connsiteY19" fmla="*/ 19292 h 105358"/>
                    <a:gd name="connsiteX20" fmla="*/ 26604 w 179620"/>
                    <a:gd name="connsiteY20" fmla="*/ 89502 h 105358"/>
                    <a:gd name="connsiteX21" fmla="*/ 149316 w 179620"/>
                    <a:gd name="connsiteY21" fmla="*/ 69593 h 105358"/>
                    <a:gd name="connsiteX22" fmla="*/ 84040 w 179620"/>
                    <a:gd name="connsiteY22" fmla="*/ 19292 h 105358"/>
                    <a:gd name="connsiteX23" fmla="*/ 88356 w 179620"/>
                    <a:gd name="connsiteY23" fmla="*/ 14095 h 105358"/>
                    <a:gd name="connsiteX24" fmla="*/ 158655 w 179620"/>
                    <a:gd name="connsiteY24" fmla="*/ 68272 h 105358"/>
                    <a:gd name="connsiteX25" fmla="*/ 162971 w 179620"/>
                    <a:gd name="connsiteY25" fmla="*/ 67479 h 105358"/>
                    <a:gd name="connsiteX26" fmla="*/ 88797 w 179620"/>
                    <a:gd name="connsiteY26" fmla="*/ 13566 h 105358"/>
                    <a:gd name="connsiteX27" fmla="*/ 88356 w 179620"/>
                    <a:gd name="connsiteY27" fmla="*/ 14095 h 105358"/>
                    <a:gd name="connsiteX28" fmla="*/ 78402 w 179620"/>
                    <a:gd name="connsiteY28" fmla="*/ 14976 h 105358"/>
                    <a:gd name="connsiteX29" fmla="*/ 70121 w 179620"/>
                    <a:gd name="connsiteY29" fmla="*/ 25723 h 105358"/>
                    <a:gd name="connsiteX30" fmla="*/ 78755 w 179620"/>
                    <a:gd name="connsiteY30" fmla="*/ 15152 h 105358"/>
                    <a:gd name="connsiteX31" fmla="*/ 78402 w 179620"/>
                    <a:gd name="connsiteY31" fmla="*/ 14976 h 105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9620" h="105358">
                      <a:moveTo>
                        <a:pt x="0" y="105359"/>
                      </a:moveTo>
                      <a:lnTo>
                        <a:pt x="8457" y="94435"/>
                      </a:lnTo>
                      <a:lnTo>
                        <a:pt x="7399" y="92673"/>
                      </a:lnTo>
                      <a:lnTo>
                        <a:pt x="10218" y="92233"/>
                      </a:lnTo>
                      <a:lnTo>
                        <a:pt x="73028" y="10923"/>
                      </a:lnTo>
                      <a:lnTo>
                        <a:pt x="72235" y="10307"/>
                      </a:lnTo>
                      <a:lnTo>
                        <a:pt x="73733" y="10131"/>
                      </a:lnTo>
                      <a:lnTo>
                        <a:pt x="81574" y="0"/>
                      </a:lnTo>
                      <a:lnTo>
                        <a:pt x="92233" y="7752"/>
                      </a:lnTo>
                      <a:lnTo>
                        <a:pt x="93818" y="7576"/>
                      </a:lnTo>
                      <a:lnTo>
                        <a:pt x="93114" y="8457"/>
                      </a:lnTo>
                      <a:lnTo>
                        <a:pt x="179620" y="71355"/>
                      </a:lnTo>
                      <a:lnTo>
                        <a:pt x="165878" y="73998"/>
                      </a:lnTo>
                      <a:lnTo>
                        <a:pt x="165878" y="73998"/>
                      </a:lnTo>
                      <a:lnTo>
                        <a:pt x="164997" y="74174"/>
                      </a:lnTo>
                      <a:lnTo>
                        <a:pt x="16209" y="102540"/>
                      </a:lnTo>
                      <a:lnTo>
                        <a:pt x="14447" y="104742"/>
                      </a:lnTo>
                      <a:lnTo>
                        <a:pt x="13478" y="103068"/>
                      </a:lnTo>
                      <a:lnTo>
                        <a:pt x="0" y="105359"/>
                      </a:lnTo>
                      <a:close/>
                      <a:moveTo>
                        <a:pt x="84040" y="19292"/>
                      </a:moveTo>
                      <a:lnTo>
                        <a:pt x="26604" y="89502"/>
                      </a:lnTo>
                      <a:lnTo>
                        <a:pt x="149316" y="69593"/>
                      </a:lnTo>
                      <a:lnTo>
                        <a:pt x="84040" y="19292"/>
                      </a:lnTo>
                      <a:close/>
                      <a:moveTo>
                        <a:pt x="88356" y="14095"/>
                      </a:moveTo>
                      <a:lnTo>
                        <a:pt x="158655" y="68272"/>
                      </a:lnTo>
                      <a:lnTo>
                        <a:pt x="162971" y="67479"/>
                      </a:lnTo>
                      <a:lnTo>
                        <a:pt x="88797" y="13566"/>
                      </a:lnTo>
                      <a:lnTo>
                        <a:pt x="88356" y="14095"/>
                      </a:lnTo>
                      <a:close/>
                      <a:moveTo>
                        <a:pt x="78402" y="14976"/>
                      </a:moveTo>
                      <a:lnTo>
                        <a:pt x="70121" y="25723"/>
                      </a:lnTo>
                      <a:lnTo>
                        <a:pt x="78755" y="15152"/>
                      </a:lnTo>
                      <a:lnTo>
                        <a:pt x="78402" y="14976"/>
                      </a:lnTo>
                      <a:close/>
                    </a:path>
                  </a:pathLst>
                </a:custGeom>
                <a:grpFill/>
                <a:ln w="8809" cap="flat">
                  <a:noFill/>
                  <a:prstDash val="solid"/>
                  <a:miter/>
                </a:ln>
              </p:spPr>
              <p:txBody>
                <a:bodyPr rtlCol="0" anchor="ctr"/>
                <a:lstStyle/>
                <a:p>
                  <a:endParaRPr lang="en-US" sz="2400"/>
                </a:p>
              </p:txBody>
            </p:sp>
          </p:grpSp>
          <p:grpSp>
            <p:nvGrpSpPr>
              <p:cNvPr id="4972" name="Graphic 4229">
                <a:extLst>
                  <a:ext uri="{FF2B5EF4-FFF2-40B4-BE49-F238E27FC236}">
                    <a16:creationId xmlns:a16="http://schemas.microsoft.com/office/drawing/2014/main" id="{78B44860-C74F-4724-A5FC-669C318DC020}"/>
                  </a:ext>
                </a:extLst>
              </p:cNvPr>
              <p:cNvGrpSpPr/>
              <p:nvPr/>
            </p:nvGrpSpPr>
            <p:grpSpPr>
              <a:xfrm>
                <a:off x="4902434" y="3643747"/>
                <a:ext cx="263748" cy="120510"/>
                <a:chOff x="4902434" y="3643747"/>
                <a:chExt cx="263748" cy="120510"/>
              </a:xfrm>
              <a:grpFill/>
            </p:grpSpPr>
            <p:sp>
              <p:nvSpPr>
                <p:cNvPr id="4973" name="Freeform: Shape 4972">
                  <a:extLst>
                    <a:ext uri="{FF2B5EF4-FFF2-40B4-BE49-F238E27FC236}">
                      <a16:creationId xmlns:a16="http://schemas.microsoft.com/office/drawing/2014/main" id="{164F9065-27E2-469E-A520-AD93DB348EC8}"/>
                    </a:ext>
                  </a:extLst>
                </p:cNvPr>
                <p:cNvSpPr/>
                <p:nvPr/>
              </p:nvSpPr>
              <p:spPr>
                <a:xfrm>
                  <a:off x="4915912" y="3648504"/>
                  <a:ext cx="245337" cy="111084"/>
                </a:xfrm>
                <a:custGeom>
                  <a:avLst/>
                  <a:gdLst>
                    <a:gd name="connsiteX0" fmla="*/ 234590 w 245337"/>
                    <a:gd name="connsiteY0" fmla="*/ 108882 h 111084"/>
                    <a:gd name="connsiteX1" fmla="*/ 197944 w 245337"/>
                    <a:gd name="connsiteY1" fmla="*/ 7312 h 111084"/>
                    <a:gd name="connsiteX2" fmla="*/ 203670 w 245337"/>
                    <a:gd name="connsiteY2" fmla="*/ 9514 h 111084"/>
                    <a:gd name="connsiteX3" fmla="*/ 9338 w 245337"/>
                    <a:gd name="connsiteY3" fmla="*/ 110820 h 111084"/>
                    <a:gd name="connsiteX4" fmla="*/ 8369 w 245337"/>
                    <a:gd name="connsiteY4" fmla="*/ 106856 h 111084"/>
                    <a:gd name="connsiteX5" fmla="*/ 234590 w 245337"/>
                    <a:gd name="connsiteY5" fmla="*/ 108882 h 111084"/>
                    <a:gd name="connsiteX6" fmla="*/ 245338 w 245337"/>
                    <a:gd name="connsiteY6" fmla="*/ 108882 h 111084"/>
                    <a:gd name="connsiteX7" fmla="*/ 8369 w 245337"/>
                    <a:gd name="connsiteY7" fmla="*/ 110996 h 111084"/>
                    <a:gd name="connsiteX8" fmla="*/ 0 w 245337"/>
                    <a:gd name="connsiteY8" fmla="*/ 111085 h 111084"/>
                    <a:gd name="connsiteX9" fmla="*/ 7400 w 245337"/>
                    <a:gd name="connsiteY9" fmla="*/ 107032 h 111084"/>
                    <a:gd name="connsiteX10" fmla="*/ 199882 w 245337"/>
                    <a:gd name="connsiteY10" fmla="*/ 2202 h 111084"/>
                    <a:gd name="connsiteX11" fmla="*/ 203934 w 245337"/>
                    <a:gd name="connsiteY11" fmla="*/ 0 h 111084"/>
                    <a:gd name="connsiteX12" fmla="*/ 205608 w 245337"/>
                    <a:gd name="connsiteY12" fmla="*/ 4405 h 111084"/>
                    <a:gd name="connsiteX13" fmla="*/ 245338 w 245337"/>
                    <a:gd name="connsiteY13" fmla="*/ 108882 h 111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337" h="111084">
                      <a:moveTo>
                        <a:pt x="234590" y="108882"/>
                      </a:moveTo>
                      <a:lnTo>
                        <a:pt x="197944" y="7312"/>
                      </a:lnTo>
                      <a:lnTo>
                        <a:pt x="203670" y="9514"/>
                      </a:lnTo>
                      <a:lnTo>
                        <a:pt x="9338" y="110820"/>
                      </a:lnTo>
                      <a:lnTo>
                        <a:pt x="8369" y="106856"/>
                      </a:lnTo>
                      <a:lnTo>
                        <a:pt x="234590" y="108882"/>
                      </a:lnTo>
                      <a:close/>
                      <a:moveTo>
                        <a:pt x="245338" y="108882"/>
                      </a:moveTo>
                      <a:lnTo>
                        <a:pt x="8369" y="110996"/>
                      </a:lnTo>
                      <a:lnTo>
                        <a:pt x="0" y="111085"/>
                      </a:lnTo>
                      <a:lnTo>
                        <a:pt x="7400" y="107032"/>
                      </a:lnTo>
                      <a:lnTo>
                        <a:pt x="199882" y="2202"/>
                      </a:lnTo>
                      <a:lnTo>
                        <a:pt x="203934" y="0"/>
                      </a:lnTo>
                      <a:lnTo>
                        <a:pt x="205608" y="4405"/>
                      </a:lnTo>
                      <a:lnTo>
                        <a:pt x="245338" y="108882"/>
                      </a:lnTo>
                      <a:close/>
                    </a:path>
                  </a:pathLst>
                </a:custGeom>
                <a:grpFill/>
                <a:ln w="8809" cap="flat">
                  <a:noFill/>
                  <a:prstDash val="solid"/>
                  <a:miter/>
                </a:ln>
              </p:spPr>
              <p:txBody>
                <a:bodyPr rtlCol="0" anchor="ctr"/>
                <a:lstStyle/>
                <a:p>
                  <a:endParaRPr lang="en-US" sz="2400"/>
                </a:p>
              </p:txBody>
            </p:sp>
            <p:sp>
              <p:nvSpPr>
                <p:cNvPr id="4974" name="Freeform: Shape 4973">
                  <a:extLst>
                    <a:ext uri="{FF2B5EF4-FFF2-40B4-BE49-F238E27FC236}">
                      <a16:creationId xmlns:a16="http://schemas.microsoft.com/office/drawing/2014/main" id="{BE943296-4876-4F08-8189-5714A3F2F781}"/>
                    </a:ext>
                  </a:extLst>
                </p:cNvPr>
                <p:cNvSpPr/>
                <p:nvPr/>
              </p:nvSpPr>
              <p:spPr>
                <a:xfrm>
                  <a:off x="4902434" y="3643747"/>
                  <a:ext cx="263748" cy="120510"/>
                </a:xfrm>
                <a:custGeom>
                  <a:avLst/>
                  <a:gdLst>
                    <a:gd name="connsiteX0" fmla="*/ 20613 w 263748"/>
                    <a:gd name="connsiteY0" fmla="*/ 120510 h 120510"/>
                    <a:gd name="connsiteX1" fmla="*/ 20261 w 263748"/>
                    <a:gd name="connsiteY1" fmla="*/ 119189 h 120510"/>
                    <a:gd name="connsiteX2" fmla="*/ 0 w 263748"/>
                    <a:gd name="connsiteY2" fmla="*/ 119365 h 120510"/>
                    <a:gd name="connsiteX3" fmla="*/ 17795 w 263748"/>
                    <a:gd name="connsiteY3" fmla="*/ 109675 h 120510"/>
                    <a:gd name="connsiteX4" fmla="*/ 17442 w 263748"/>
                    <a:gd name="connsiteY4" fmla="*/ 108266 h 120510"/>
                    <a:gd name="connsiteX5" fmla="*/ 20349 w 263748"/>
                    <a:gd name="connsiteY5" fmla="*/ 108266 h 120510"/>
                    <a:gd name="connsiteX6" fmla="*/ 206048 w 263748"/>
                    <a:gd name="connsiteY6" fmla="*/ 7135 h 120510"/>
                    <a:gd name="connsiteX7" fmla="*/ 205696 w 263748"/>
                    <a:gd name="connsiteY7" fmla="*/ 6254 h 120510"/>
                    <a:gd name="connsiteX8" fmla="*/ 206841 w 263748"/>
                    <a:gd name="connsiteY8" fmla="*/ 6695 h 120510"/>
                    <a:gd name="connsiteX9" fmla="*/ 219086 w 263748"/>
                    <a:gd name="connsiteY9" fmla="*/ 0 h 120510"/>
                    <a:gd name="connsiteX10" fmla="*/ 224107 w 263748"/>
                    <a:gd name="connsiteY10" fmla="*/ 13214 h 120510"/>
                    <a:gd name="connsiteX11" fmla="*/ 225253 w 263748"/>
                    <a:gd name="connsiteY11" fmla="*/ 13654 h 120510"/>
                    <a:gd name="connsiteX12" fmla="*/ 224548 w 263748"/>
                    <a:gd name="connsiteY12" fmla="*/ 14183 h 120510"/>
                    <a:gd name="connsiteX13" fmla="*/ 263749 w 263748"/>
                    <a:gd name="connsiteY13" fmla="*/ 116987 h 120510"/>
                    <a:gd name="connsiteX14" fmla="*/ 23257 w 263748"/>
                    <a:gd name="connsiteY14" fmla="*/ 119189 h 120510"/>
                    <a:gd name="connsiteX15" fmla="*/ 20613 w 263748"/>
                    <a:gd name="connsiteY15" fmla="*/ 120510 h 120510"/>
                    <a:gd name="connsiteX16" fmla="*/ 217148 w 263748"/>
                    <a:gd name="connsiteY16" fmla="*/ 17971 h 120510"/>
                    <a:gd name="connsiteX17" fmla="*/ 250447 w 263748"/>
                    <a:gd name="connsiteY17" fmla="*/ 110292 h 120510"/>
                    <a:gd name="connsiteX18" fmla="*/ 253971 w 263748"/>
                    <a:gd name="connsiteY18" fmla="*/ 110292 h 120510"/>
                    <a:gd name="connsiteX19" fmla="*/ 218557 w 263748"/>
                    <a:gd name="connsiteY19" fmla="*/ 17266 h 120510"/>
                    <a:gd name="connsiteX20" fmla="*/ 217148 w 263748"/>
                    <a:gd name="connsiteY20" fmla="*/ 17971 h 120510"/>
                    <a:gd name="connsiteX21" fmla="*/ 43694 w 263748"/>
                    <a:gd name="connsiteY21" fmla="*/ 108442 h 120510"/>
                    <a:gd name="connsiteX22" fmla="*/ 243223 w 263748"/>
                    <a:gd name="connsiteY22" fmla="*/ 110204 h 120510"/>
                    <a:gd name="connsiteX23" fmla="*/ 211069 w 263748"/>
                    <a:gd name="connsiteY23" fmla="*/ 21142 h 120510"/>
                    <a:gd name="connsiteX24" fmla="*/ 43694 w 263748"/>
                    <a:gd name="connsiteY24" fmla="*/ 108442 h 120510"/>
                    <a:gd name="connsiteX25" fmla="*/ 208338 w 263748"/>
                    <a:gd name="connsiteY25" fmla="*/ 13566 h 120510"/>
                    <a:gd name="connsiteX26" fmla="*/ 147290 w 263748"/>
                    <a:gd name="connsiteY26" fmla="*/ 46865 h 120510"/>
                    <a:gd name="connsiteX27" fmla="*/ 208779 w 263748"/>
                    <a:gd name="connsiteY27" fmla="*/ 14799 h 120510"/>
                    <a:gd name="connsiteX28" fmla="*/ 208338 w 263748"/>
                    <a:gd name="connsiteY28" fmla="*/ 13566 h 120510"/>
                    <a:gd name="connsiteX29" fmla="*/ 215122 w 263748"/>
                    <a:gd name="connsiteY29" fmla="*/ 9866 h 120510"/>
                    <a:gd name="connsiteX30" fmla="*/ 215738 w 263748"/>
                    <a:gd name="connsiteY30" fmla="*/ 10131 h 120510"/>
                    <a:gd name="connsiteX31" fmla="*/ 215562 w 263748"/>
                    <a:gd name="connsiteY31" fmla="*/ 9690 h 120510"/>
                    <a:gd name="connsiteX32" fmla="*/ 215122 w 263748"/>
                    <a:gd name="connsiteY32" fmla="*/ 9866 h 120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3748" h="120510">
                      <a:moveTo>
                        <a:pt x="20613" y="120510"/>
                      </a:moveTo>
                      <a:lnTo>
                        <a:pt x="20261" y="119189"/>
                      </a:lnTo>
                      <a:lnTo>
                        <a:pt x="0" y="119365"/>
                      </a:lnTo>
                      <a:lnTo>
                        <a:pt x="17795" y="109675"/>
                      </a:lnTo>
                      <a:lnTo>
                        <a:pt x="17442" y="108266"/>
                      </a:lnTo>
                      <a:lnTo>
                        <a:pt x="20349" y="108266"/>
                      </a:lnTo>
                      <a:lnTo>
                        <a:pt x="206048" y="7135"/>
                      </a:lnTo>
                      <a:lnTo>
                        <a:pt x="205696" y="6254"/>
                      </a:lnTo>
                      <a:lnTo>
                        <a:pt x="206841" y="6695"/>
                      </a:lnTo>
                      <a:lnTo>
                        <a:pt x="219086" y="0"/>
                      </a:lnTo>
                      <a:lnTo>
                        <a:pt x="224107" y="13214"/>
                      </a:lnTo>
                      <a:lnTo>
                        <a:pt x="225253" y="13654"/>
                      </a:lnTo>
                      <a:lnTo>
                        <a:pt x="224548" y="14183"/>
                      </a:lnTo>
                      <a:lnTo>
                        <a:pt x="263749" y="116987"/>
                      </a:lnTo>
                      <a:lnTo>
                        <a:pt x="23257" y="119189"/>
                      </a:lnTo>
                      <a:lnTo>
                        <a:pt x="20613" y="120510"/>
                      </a:lnTo>
                      <a:close/>
                      <a:moveTo>
                        <a:pt x="217148" y="17971"/>
                      </a:moveTo>
                      <a:lnTo>
                        <a:pt x="250447" y="110292"/>
                      </a:lnTo>
                      <a:lnTo>
                        <a:pt x="253971" y="110292"/>
                      </a:lnTo>
                      <a:lnTo>
                        <a:pt x="218557" y="17266"/>
                      </a:lnTo>
                      <a:lnTo>
                        <a:pt x="217148" y="17971"/>
                      </a:lnTo>
                      <a:close/>
                      <a:moveTo>
                        <a:pt x="43694" y="108442"/>
                      </a:moveTo>
                      <a:lnTo>
                        <a:pt x="243223" y="110204"/>
                      </a:lnTo>
                      <a:lnTo>
                        <a:pt x="211069" y="21142"/>
                      </a:lnTo>
                      <a:lnTo>
                        <a:pt x="43694" y="108442"/>
                      </a:lnTo>
                      <a:close/>
                      <a:moveTo>
                        <a:pt x="208338" y="13566"/>
                      </a:moveTo>
                      <a:lnTo>
                        <a:pt x="147290" y="46865"/>
                      </a:lnTo>
                      <a:lnTo>
                        <a:pt x="208779" y="14799"/>
                      </a:lnTo>
                      <a:lnTo>
                        <a:pt x="208338" y="13566"/>
                      </a:lnTo>
                      <a:close/>
                      <a:moveTo>
                        <a:pt x="215122" y="9866"/>
                      </a:moveTo>
                      <a:lnTo>
                        <a:pt x="215738" y="10131"/>
                      </a:lnTo>
                      <a:lnTo>
                        <a:pt x="215562" y="9690"/>
                      </a:lnTo>
                      <a:lnTo>
                        <a:pt x="215122" y="9866"/>
                      </a:lnTo>
                      <a:close/>
                    </a:path>
                  </a:pathLst>
                </a:custGeom>
                <a:grpFill/>
                <a:ln w="8809" cap="flat">
                  <a:noFill/>
                  <a:prstDash val="solid"/>
                  <a:miter/>
                </a:ln>
              </p:spPr>
              <p:txBody>
                <a:bodyPr rtlCol="0" anchor="ctr"/>
                <a:lstStyle/>
                <a:p>
                  <a:endParaRPr lang="en-US" sz="2400"/>
                </a:p>
              </p:txBody>
            </p:sp>
          </p:grpSp>
          <p:grpSp>
            <p:nvGrpSpPr>
              <p:cNvPr id="4975" name="Graphic 4229">
                <a:extLst>
                  <a:ext uri="{FF2B5EF4-FFF2-40B4-BE49-F238E27FC236}">
                    <a16:creationId xmlns:a16="http://schemas.microsoft.com/office/drawing/2014/main" id="{78B44860-C74F-4724-A5FC-669C318DC020}"/>
                  </a:ext>
                </a:extLst>
              </p:cNvPr>
              <p:cNvGrpSpPr/>
              <p:nvPr/>
            </p:nvGrpSpPr>
            <p:grpSpPr>
              <a:xfrm>
                <a:off x="4926220" y="3746903"/>
                <a:ext cx="239699" cy="100777"/>
                <a:chOff x="4926220" y="3746903"/>
                <a:chExt cx="239699" cy="100777"/>
              </a:xfrm>
              <a:grpFill/>
            </p:grpSpPr>
            <p:sp>
              <p:nvSpPr>
                <p:cNvPr id="4976" name="Freeform: Shape 4975">
                  <a:extLst>
                    <a:ext uri="{FF2B5EF4-FFF2-40B4-BE49-F238E27FC236}">
                      <a16:creationId xmlns:a16="http://schemas.microsoft.com/office/drawing/2014/main" id="{5B3CA32D-5623-4BFE-9563-7632FAECEB1C}"/>
                    </a:ext>
                  </a:extLst>
                </p:cNvPr>
                <p:cNvSpPr/>
                <p:nvPr/>
              </p:nvSpPr>
              <p:spPr>
                <a:xfrm>
                  <a:off x="4942076" y="3751660"/>
                  <a:ext cx="219438" cy="92144"/>
                </a:xfrm>
                <a:custGeom>
                  <a:avLst/>
                  <a:gdLst>
                    <a:gd name="connsiteX0" fmla="*/ 188606 w 219438"/>
                    <a:gd name="connsiteY0" fmla="*/ 90295 h 92144"/>
                    <a:gd name="connsiteX1" fmla="*/ 188694 w 219438"/>
                    <a:gd name="connsiteY1" fmla="*/ 90119 h 92144"/>
                    <a:gd name="connsiteX2" fmla="*/ 209836 w 219438"/>
                    <a:gd name="connsiteY2" fmla="*/ 4845 h 92144"/>
                    <a:gd name="connsiteX3" fmla="*/ 214858 w 219438"/>
                    <a:gd name="connsiteY3" fmla="*/ 9778 h 92144"/>
                    <a:gd name="connsiteX4" fmla="*/ 9690 w 219438"/>
                    <a:gd name="connsiteY4" fmla="*/ 59374 h 92144"/>
                    <a:gd name="connsiteX5" fmla="*/ 9602 w 219438"/>
                    <a:gd name="connsiteY5" fmla="*/ 55586 h 92144"/>
                    <a:gd name="connsiteX6" fmla="*/ 188606 w 219438"/>
                    <a:gd name="connsiteY6" fmla="*/ 90295 h 92144"/>
                    <a:gd name="connsiteX7" fmla="*/ 198560 w 219438"/>
                    <a:gd name="connsiteY7" fmla="*/ 92145 h 92144"/>
                    <a:gd name="connsiteX8" fmla="*/ 193539 w 219438"/>
                    <a:gd name="connsiteY8" fmla="*/ 91264 h 92144"/>
                    <a:gd name="connsiteX9" fmla="*/ 8809 w 219438"/>
                    <a:gd name="connsiteY9" fmla="*/ 59462 h 92144"/>
                    <a:gd name="connsiteX10" fmla="*/ 0 w 219438"/>
                    <a:gd name="connsiteY10" fmla="*/ 57965 h 92144"/>
                    <a:gd name="connsiteX11" fmla="*/ 8721 w 219438"/>
                    <a:gd name="connsiteY11" fmla="*/ 55675 h 92144"/>
                    <a:gd name="connsiteX12" fmla="*/ 212831 w 219438"/>
                    <a:gd name="connsiteY12" fmla="*/ 1762 h 92144"/>
                    <a:gd name="connsiteX13" fmla="*/ 219438 w 219438"/>
                    <a:gd name="connsiteY13" fmla="*/ 0 h 92144"/>
                    <a:gd name="connsiteX14" fmla="*/ 217941 w 219438"/>
                    <a:gd name="connsiteY14" fmla="*/ 6695 h 92144"/>
                    <a:gd name="connsiteX15" fmla="*/ 198560 w 219438"/>
                    <a:gd name="connsiteY15" fmla="*/ 92145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9438" h="92144">
                      <a:moveTo>
                        <a:pt x="188606" y="90295"/>
                      </a:moveTo>
                      <a:lnTo>
                        <a:pt x="188694" y="90119"/>
                      </a:lnTo>
                      <a:lnTo>
                        <a:pt x="209836" y="4845"/>
                      </a:lnTo>
                      <a:lnTo>
                        <a:pt x="214858" y="9778"/>
                      </a:lnTo>
                      <a:lnTo>
                        <a:pt x="9690" y="59374"/>
                      </a:lnTo>
                      <a:lnTo>
                        <a:pt x="9602" y="55586"/>
                      </a:lnTo>
                      <a:lnTo>
                        <a:pt x="188606" y="90295"/>
                      </a:lnTo>
                      <a:close/>
                      <a:moveTo>
                        <a:pt x="198560" y="92145"/>
                      </a:moveTo>
                      <a:lnTo>
                        <a:pt x="193539" y="91264"/>
                      </a:lnTo>
                      <a:lnTo>
                        <a:pt x="8809" y="59462"/>
                      </a:lnTo>
                      <a:lnTo>
                        <a:pt x="0" y="57965"/>
                      </a:lnTo>
                      <a:lnTo>
                        <a:pt x="8721" y="55675"/>
                      </a:lnTo>
                      <a:lnTo>
                        <a:pt x="212831" y="1762"/>
                      </a:lnTo>
                      <a:lnTo>
                        <a:pt x="219438" y="0"/>
                      </a:lnTo>
                      <a:lnTo>
                        <a:pt x="217941" y="6695"/>
                      </a:lnTo>
                      <a:lnTo>
                        <a:pt x="198560" y="92145"/>
                      </a:lnTo>
                      <a:close/>
                    </a:path>
                  </a:pathLst>
                </a:custGeom>
                <a:grpFill/>
                <a:ln w="8809" cap="flat">
                  <a:noFill/>
                  <a:prstDash val="solid"/>
                  <a:miter/>
                </a:ln>
              </p:spPr>
              <p:txBody>
                <a:bodyPr rtlCol="0" anchor="ctr"/>
                <a:lstStyle/>
                <a:p>
                  <a:endParaRPr lang="en-US" sz="2400"/>
                </a:p>
              </p:txBody>
            </p:sp>
            <p:sp>
              <p:nvSpPr>
                <p:cNvPr id="4977" name="Freeform: Shape 4976">
                  <a:extLst>
                    <a:ext uri="{FF2B5EF4-FFF2-40B4-BE49-F238E27FC236}">
                      <a16:creationId xmlns:a16="http://schemas.microsoft.com/office/drawing/2014/main" id="{ECE7DB56-9575-4DC7-A33C-98A0DA5B4EE7}"/>
                    </a:ext>
                  </a:extLst>
                </p:cNvPr>
                <p:cNvSpPr/>
                <p:nvPr/>
              </p:nvSpPr>
              <p:spPr>
                <a:xfrm>
                  <a:off x="4926220" y="3746903"/>
                  <a:ext cx="239699" cy="100777"/>
                </a:xfrm>
                <a:custGeom>
                  <a:avLst/>
                  <a:gdLst>
                    <a:gd name="connsiteX0" fmla="*/ 216972 w 239699"/>
                    <a:gd name="connsiteY0" fmla="*/ 100778 h 100777"/>
                    <a:gd name="connsiteX1" fmla="*/ 208779 w 239699"/>
                    <a:gd name="connsiteY1" fmla="*/ 99368 h 100777"/>
                    <a:gd name="connsiteX2" fmla="*/ 25106 w 239699"/>
                    <a:gd name="connsiteY2" fmla="*/ 67743 h 100777"/>
                    <a:gd name="connsiteX3" fmla="*/ 22199 w 239699"/>
                    <a:gd name="connsiteY3" fmla="*/ 68448 h 100777"/>
                    <a:gd name="connsiteX4" fmla="*/ 22199 w 239699"/>
                    <a:gd name="connsiteY4" fmla="*/ 67215 h 100777"/>
                    <a:gd name="connsiteX5" fmla="*/ 0 w 239699"/>
                    <a:gd name="connsiteY5" fmla="*/ 63427 h 100777"/>
                    <a:gd name="connsiteX6" fmla="*/ 21847 w 239699"/>
                    <a:gd name="connsiteY6" fmla="*/ 57613 h 100777"/>
                    <a:gd name="connsiteX7" fmla="*/ 21759 w 239699"/>
                    <a:gd name="connsiteY7" fmla="*/ 56291 h 100777"/>
                    <a:gd name="connsiteX8" fmla="*/ 24754 w 239699"/>
                    <a:gd name="connsiteY8" fmla="*/ 56820 h 100777"/>
                    <a:gd name="connsiteX9" fmla="*/ 223314 w 239699"/>
                    <a:gd name="connsiteY9" fmla="*/ 4405 h 100777"/>
                    <a:gd name="connsiteX10" fmla="*/ 223666 w 239699"/>
                    <a:gd name="connsiteY10" fmla="*/ 2995 h 100777"/>
                    <a:gd name="connsiteX11" fmla="*/ 224723 w 239699"/>
                    <a:gd name="connsiteY11" fmla="*/ 3964 h 100777"/>
                    <a:gd name="connsiteX12" fmla="*/ 239699 w 239699"/>
                    <a:gd name="connsiteY12" fmla="*/ 0 h 100777"/>
                    <a:gd name="connsiteX13" fmla="*/ 236264 w 239699"/>
                    <a:gd name="connsiteY13" fmla="*/ 15240 h 100777"/>
                    <a:gd name="connsiteX14" fmla="*/ 237321 w 239699"/>
                    <a:gd name="connsiteY14" fmla="*/ 16297 h 100777"/>
                    <a:gd name="connsiteX15" fmla="*/ 236000 w 239699"/>
                    <a:gd name="connsiteY15" fmla="*/ 16738 h 100777"/>
                    <a:gd name="connsiteX16" fmla="*/ 216972 w 239699"/>
                    <a:gd name="connsiteY16" fmla="*/ 100778 h 100777"/>
                    <a:gd name="connsiteX17" fmla="*/ 208515 w 239699"/>
                    <a:gd name="connsiteY17" fmla="*/ 92409 h 100777"/>
                    <a:gd name="connsiteX18" fmla="*/ 211774 w 239699"/>
                    <a:gd name="connsiteY18" fmla="*/ 92938 h 100777"/>
                    <a:gd name="connsiteX19" fmla="*/ 228600 w 239699"/>
                    <a:gd name="connsiteY19" fmla="*/ 18411 h 100777"/>
                    <a:gd name="connsiteX20" fmla="*/ 226750 w 239699"/>
                    <a:gd name="connsiteY20" fmla="*/ 18852 h 100777"/>
                    <a:gd name="connsiteX21" fmla="*/ 208515 w 239699"/>
                    <a:gd name="connsiteY21" fmla="*/ 92409 h 100777"/>
                    <a:gd name="connsiteX22" fmla="*/ 50036 w 239699"/>
                    <a:gd name="connsiteY22" fmla="*/ 61753 h 100777"/>
                    <a:gd name="connsiteX23" fmla="*/ 201908 w 239699"/>
                    <a:gd name="connsiteY23" fmla="*/ 91176 h 100777"/>
                    <a:gd name="connsiteX24" fmla="*/ 219350 w 239699"/>
                    <a:gd name="connsiteY24" fmla="*/ 20790 h 100777"/>
                    <a:gd name="connsiteX25" fmla="*/ 50036 w 239699"/>
                    <a:gd name="connsiteY25" fmla="*/ 61753 h 100777"/>
                    <a:gd name="connsiteX26" fmla="*/ 221552 w 239699"/>
                    <a:gd name="connsiteY26" fmla="*/ 11893 h 100777"/>
                    <a:gd name="connsiteX27" fmla="*/ 157597 w 239699"/>
                    <a:gd name="connsiteY27" fmla="*/ 28806 h 100777"/>
                    <a:gd name="connsiteX28" fmla="*/ 221200 w 239699"/>
                    <a:gd name="connsiteY28" fmla="*/ 13390 h 100777"/>
                    <a:gd name="connsiteX29" fmla="*/ 221552 w 239699"/>
                    <a:gd name="connsiteY29" fmla="*/ 11893 h 100777"/>
                    <a:gd name="connsiteX30" fmla="*/ 230362 w 239699"/>
                    <a:gd name="connsiteY30" fmla="*/ 9514 h 100777"/>
                    <a:gd name="connsiteX31" fmla="*/ 230626 w 239699"/>
                    <a:gd name="connsiteY31" fmla="*/ 9778 h 100777"/>
                    <a:gd name="connsiteX32" fmla="*/ 230714 w 239699"/>
                    <a:gd name="connsiteY32" fmla="*/ 9514 h 100777"/>
                    <a:gd name="connsiteX33" fmla="*/ 230362 w 239699"/>
                    <a:gd name="connsiteY33" fmla="*/ 9514 h 10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9699" h="100777">
                      <a:moveTo>
                        <a:pt x="216972" y="100778"/>
                      </a:moveTo>
                      <a:lnTo>
                        <a:pt x="208779" y="99368"/>
                      </a:lnTo>
                      <a:lnTo>
                        <a:pt x="25106" y="67743"/>
                      </a:lnTo>
                      <a:lnTo>
                        <a:pt x="22199" y="68448"/>
                      </a:lnTo>
                      <a:lnTo>
                        <a:pt x="22199" y="67215"/>
                      </a:lnTo>
                      <a:lnTo>
                        <a:pt x="0" y="63427"/>
                      </a:lnTo>
                      <a:lnTo>
                        <a:pt x="21847" y="57613"/>
                      </a:lnTo>
                      <a:lnTo>
                        <a:pt x="21759" y="56291"/>
                      </a:lnTo>
                      <a:lnTo>
                        <a:pt x="24754" y="56820"/>
                      </a:lnTo>
                      <a:lnTo>
                        <a:pt x="223314" y="4405"/>
                      </a:lnTo>
                      <a:lnTo>
                        <a:pt x="223666" y="2995"/>
                      </a:lnTo>
                      <a:lnTo>
                        <a:pt x="224723" y="3964"/>
                      </a:lnTo>
                      <a:lnTo>
                        <a:pt x="239699" y="0"/>
                      </a:lnTo>
                      <a:lnTo>
                        <a:pt x="236264" y="15240"/>
                      </a:lnTo>
                      <a:lnTo>
                        <a:pt x="237321" y="16297"/>
                      </a:lnTo>
                      <a:lnTo>
                        <a:pt x="236000" y="16738"/>
                      </a:lnTo>
                      <a:lnTo>
                        <a:pt x="216972" y="100778"/>
                      </a:lnTo>
                      <a:close/>
                      <a:moveTo>
                        <a:pt x="208515" y="92409"/>
                      </a:moveTo>
                      <a:lnTo>
                        <a:pt x="211774" y="92938"/>
                      </a:lnTo>
                      <a:lnTo>
                        <a:pt x="228600" y="18411"/>
                      </a:lnTo>
                      <a:lnTo>
                        <a:pt x="226750" y="18852"/>
                      </a:lnTo>
                      <a:lnTo>
                        <a:pt x="208515" y="92409"/>
                      </a:lnTo>
                      <a:close/>
                      <a:moveTo>
                        <a:pt x="50036" y="61753"/>
                      </a:moveTo>
                      <a:lnTo>
                        <a:pt x="201908" y="91176"/>
                      </a:lnTo>
                      <a:lnTo>
                        <a:pt x="219350" y="20790"/>
                      </a:lnTo>
                      <a:lnTo>
                        <a:pt x="50036" y="61753"/>
                      </a:lnTo>
                      <a:close/>
                      <a:moveTo>
                        <a:pt x="221552" y="11893"/>
                      </a:moveTo>
                      <a:lnTo>
                        <a:pt x="157597" y="28806"/>
                      </a:lnTo>
                      <a:lnTo>
                        <a:pt x="221200" y="13390"/>
                      </a:lnTo>
                      <a:lnTo>
                        <a:pt x="221552" y="11893"/>
                      </a:lnTo>
                      <a:close/>
                      <a:moveTo>
                        <a:pt x="230362" y="9514"/>
                      </a:moveTo>
                      <a:lnTo>
                        <a:pt x="230626" y="9778"/>
                      </a:lnTo>
                      <a:lnTo>
                        <a:pt x="230714" y="9514"/>
                      </a:lnTo>
                      <a:lnTo>
                        <a:pt x="230362" y="9514"/>
                      </a:lnTo>
                      <a:close/>
                    </a:path>
                  </a:pathLst>
                </a:custGeom>
                <a:grpFill/>
                <a:ln w="8809" cap="flat">
                  <a:noFill/>
                  <a:prstDash val="solid"/>
                  <a:miter/>
                </a:ln>
              </p:spPr>
              <p:txBody>
                <a:bodyPr rtlCol="0" anchor="ctr"/>
                <a:lstStyle/>
                <a:p>
                  <a:endParaRPr lang="en-US" sz="2400"/>
                </a:p>
              </p:txBody>
            </p:sp>
          </p:grpSp>
          <p:grpSp>
            <p:nvGrpSpPr>
              <p:cNvPr id="4978" name="Graphic 4229">
                <a:extLst>
                  <a:ext uri="{FF2B5EF4-FFF2-40B4-BE49-F238E27FC236}">
                    <a16:creationId xmlns:a16="http://schemas.microsoft.com/office/drawing/2014/main" id="{78B44860-C74F-4724-A5FC-669C318DC020}"/>
                  </a:ext>
                </a:extLst>
              </p:cNvPr>
              <p:cNvGrpSpPr/>
              <p:nvPr/>
            </p:nvGrpSpPr>
            <p:grpSpPr>
              <a:xfrm>
                <a:off x="5209084" y="3898775"/>
                <a:ext cx="148259" cy="94963"/>
                <a:chOff x="5209084" y="3898775"/>
                <a:chExt cx="148259" cy="94963"/>
              </a:xfrm>
              <a:grpFill/>
            </p:grpSpPr>
            <p:sp>
              <p:nvSpPr>
                <p:cNvPr id="4979" name="Freeform: Shape 4978">
                  <a:extLst>
                    <a:ext uri="{FF2B5EF4-FFF2-40B4-BE49-F238E27FC236}">
                      <a16:creationId xmlns:a16="http://schemas.microsoft.com/office/drawing/2014/main" id="{35835566-2390-4C97-BAB0-C6264DEA8D0D}"/>
                    </a:ext>
                  </a:extLst>
                </p:cNvPr>
                <p:cNvSpPr/>
                <p:nvPr/>
              </p:nvSpPr>
              <p:spPr>
                <a:xfrm>
                  <a:off x="5218599" y="3903620"/>
                  <a:ext cx="133195" cy="85449"/>
                </a:xfrm>
                <a:custGeom>
                  <a:avLst/>
                  <a:gdLst>
                    <a:gd name="connsiteX0" fmla="*/ 0 w 133195"/>
                    <a:gd name="connsiteY0" fmla="*/ 37175 h 85449"/>
                    <a:gd name="connsiteX1" fmla="*/ 5550 w 133195"/>
                    <a:gd name="connsiteY1" fmla="*/ 35589 h 85449"/>
                    <a:gd name="connsiteX2" fmla="*/ 127558 w 133195"/>
                    <a:gd name="connsiteY2" fmla="*/ 1586 h 85449"/>
                    <a:gd name="connsiteX3" fmla="*/ 133196 w 133195"/>
                    <a:gd name="connsiteY3" fmla="*/ 0 h 85449"/>
                    <a:gd name="connsiteX4" fmla="*/ 131257 w 133195"/>
                    <a:gd name="connsiteY4" fmla="*/ 5462 h 85449"/>
                    <a:gd name="connsiteX5" fmla="*/ 102980 w 133195"/>
                    <a:gd name="connsiteY5" fmla="*/ 83688 h 85449"/>
                    <a:gd name="connsiteX6" fmla="*/ 102363 w 133195"/>
                    <a:gd name="connsiteY6" fmla="*/ 85450 h 85449"/>
                    <a:gd name="connsiteX7" fmla="*/ 100690 w 133195"/>
                    <a:gd name="connsiteY7" fmla="*/ 84657 h 85449"/>
                    <a:gd name="connsiteX8" fmla="*/ 6959 w 133195"/>
                    <a:gd name="connsiteY8" fmla="*/ 40434 h 85449"/>
                    <a:gd name="connsiteX9" fmla="*/ 0 w 133195"/>
                    <a:gd name="connsiteY9" fmla="*/ 37175 h 85449"/>
                    <a:gd name="connsiteX10" fmla="*/ 14095 w 133195"/>
                    <a:gd name="connsiteY10" fmla="*/ 43606 h 85449"/>
                    <a:gd name="connsiteX11" fmla="*/ 102099 w 133195"/>
                    <a:gd name="connsiteY11" fmla="*/ 81750 h 85449"/>
                    <a:gd name="connsiteX12" fmla="*/ 99808 w 133195"/>
                    <a:gd name="connsiteY12" fmla="*/ 82719 h 85449"/>
                    <a:gd name="connsiteX13" fmla="*/ 125532 w 133195"/>
                    <a:gd name="connsiteY13" fmla="*/ 3612 h 85449"/>
                    <a:gd name="connsiteX14" fmla="*/ 129232 w 133195"/>
                    <a:gd name="connsiteY14" fmla="*/ 7488 h 85449"/>
                    <a:gd name="connsiteX15" fmla="*/ 14095 w 133195"/>
                    <a:gd name="connsiteY15" fmla="*/ 43606 h 8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3195" h="85449">
                      <a:moveTo>
                        <a:pt x="0" y="37175"/>
                      </a:moveTo>
                      <a:lnTo>
                        <a:pt x="5550" y="35589"/>
                      </a:lnTo>
                      <a:lnTo>
                        <a:pt x="127558" y="1586"/>
                      </a:lnTo>
                      <a:lnTo>
                        <a:pt x="133196" y="0"/>
                      </a:lnTo>
                      <a:lnTo>
                        <a:pt x="131257" y="5462"/>
                      </a:lnTo>
                      <a:lnTo>
                        <a:pt x="102980" y="83688"/>
                      </a:lnTo>
                      <a:lnTo>
                        <a:pt x="102363" y="85450"/>
                      </a:lnTo>
                      <a:lnTo>
                        <a:pt x="100690" y="84657"/>
                      </a:lnTo>
                      <a:lnTo>
                        <a:pt x="6959" y="40434"/>
                      </a:lnTo>
                      <a:lnTo>
                        <a:pt x="0" y="37175"/>
                      </a:lnTo>
                      <a:close/>
                      <a:moveTo>
                        <a:pt x="14095" y="43606"/>
                      </a:moveTo>
                      <a:lnTo>
                        <a:pt x="102099" y="81750"/>
                      </a:lnTo>
                      <a:lnTo>
                        <a:pt x="99808" y="82719"/>
                      </a:lnTo>
                      <a:lnTo>
                        <a:pt x="125532" y="3612"/>
                      </a:lnTo>
                      <a:lnTo>
                        <a:pt x="129232" y="7488"/>
                      </a:lnTo>
                      <a:lnTo>
                        <a:pt x="14095" y="43606"/>
                      </a:lnTo>
                      <a:close/>
                    </a:path>
                  </a:pathLst>
                </a:custGeom>
                <a:grpFill/>
                <a:ln w="8809" cap="flat">
                  <a:noFill/>
                  <a:prstDash val="solid"/>
                  <a:miter/>
                </a:ln>
              </p:spPr>
              <p:txBody>
                <a:bodyPr rtlCol="0" anchor="ctr"/>
                <a:lstStyle/>
                <a:p>
                  <a:endParaRPr lang="en-US" sz="2400"/>
                </a:p>
              </p:txBody>
            </p:sp>
            <p:sp>
              <p:nvSpPr>
                <p:cNvPr id="4980" name="Freeform: Shape 4979">
                  <a:extLst>
                    <a:ext uri="{FF2B5EF4-FFF2-40B4-BE49-F238E27FC236}">
                      <a16:creationId xmlns:a16="http://schemas.microsoft.com/office/drawing/2014/main" id="{BA7B90D5-A7F3-4213-831F-16E4BFC15CC9}"/>
                    </a:ext>
                  </a:extLst>
                </p:cNvPr>
                <p:cNvSpPr/>
                <p:nvPr/>
              </p:nvSpPr>
              <p:spPr>
                <a:xfrm>
                  <a:off x="5209084" y="3898775"/>
                  <a:ext cx="148259" cy="94963"/>
                </a:xfrm>
                <a:custGeom>
                  <a:avLst/>
                  <a:gdLst>
                    <a:gd name="connsiteX0" fmla="*/ 113727 w 148259"/>
                    <a:gd name="connsiteY0" fmla="*/ 94964 h 94963"/>
                    <a:gd name="connsiteX1" fmla="*/ 107473 w 148259"/>
                    <a:gd name="connsiteY1" fmla="*/ 92057 h 94963"/>
                    <a:gd name="connsiteX2" fmla="*/ 103861 w 148259"/>
                    <a:gd name="connsiteY2" fmla="*/ 93642 h 94963"/>
                    <a:gd name="connsiteX3" fmla="*/ 104830 w 148259"/>
                    <a:gd name="connsiteY3" fmla="*/ 90823 h 94963"/>
                    <a:gd name="connsiteX4" fmla="*/ 14006 w 148259"/>
                    <a:gd name="connsiteY4" fmla="*/ 48010 h 94963"/>
                    <a:gd name="connsiteX5" fmla="*/ 14095 w 148259"/>
                    <a:gd name="connsiteY5" fmla="*/ 48010 h 94963"/>
                    <a:gd name="connsiteX6" fmla="*/ 0 w 148259"/>
                    <a:gd name="connsiteY6" fmla="*/ 41315 h 94963"/>
                    <a:gd name="connsiteX7" fmla="*/ 133019 w 148259"/>
                    <a:gd name="connsiteY7" fmla="*/ 4228 h 94963"/>
                    <a:gd name="connsiteX8" fmla="*/ 133724 w 148259"/>
                    <a:gd name="connsiteY8" fmla="*/ 2114 h 94963"/>
                    <a:gd name="connsiteX9" fmla="*/ 135222 w 148259"/>
                    <a:gd name="connsiteY9" fmla="*/ 3612 h 94963"/>
                    <a:gd name="connsiteX10" fmla="*/ 148260 w 148259"/>
                    <a:gd name="connsiteY10" fmla="*/ 0 h 94963"/>
                    <a:gd name="connsiteX11" fmla="*/ 143767 w 148259"/>
                    <a:gd name="connsiteY11" fmla="*/ 12509 h 94963"/>
                    <a:gd name="connsiteX12" fmla="*/ 145088 w 148259"/>
                    <a:gd name="connsiteY12" fmla="*/ 13918 h 94963"/>
                    <a:gd name="connsiteX13" fmla="*/ 142974 w 148259"/>
                    <a:gd name="connsiteY13" fmla="*/ 14535 h 94963"/>
                    <a:gd name="connsiteX14" fmla="*/ 117427 w 148259"/>
                    <a:gd name="connsiteY14" fmla="*/ 85361 h 94963"/>
                    <a:gd name="connsiteX15" fmla="*/ 120246 w 148259"/>
                    <a:gd name="connsiteY15" fmla="*/ 86595 h 94963"/>
                    <a:gd name="connsiteX16" fmla="*/ 116370 w 148259"/>
                    <a:gd name="connsiteY16" fmla="*/ 88269 h 94963"/>
                    <a:gd name="connsiteX17" fmla="*/ 113727 w 148259"/>
                    <a:gd name="connsiteY17" fmla="*/ 94964 h 94963"/>
                    <a:gd name="connsiteX18" fmla="*/ 33211 w 148259"/>
                    <a:gd name="connsiteY18" fmla="*/ 48891 h 94963"/>
                    <a:gd name="connsiteX19" fmla="*/ 107825 w 148259"/>
                    <a:gd name="connsiteY19" fmla="*/ 81221 h 94963"/>
                    <a:gd name="connsiteX20" fmla="*/ 127998 w 148259"/>
                    <a:gd name="connsiteY20" fmla="*/ 19204 h 94963"/>
                    <a:gd name="connsiteX21" fmla="*/ 33211 w 148259"/>
                    <a:gd name="connsiteY21" fmla="*/ 48891 h 94963"/>
                    <a:gd name="connsiteX22" fmla="*/ 19116 w 148259"/>
                    <a:gd name="connsiteY22" fmla="*/ 42813 h 94963"/>
                    <a:gd name="connsiteX23" fmla="*/ 23521 w 148259"/>
                    <a:gd name="connsiteY23" fmla="*/ 44839 h 94963"/>
                    <a:gd name="connsiteX24" fmla="*/ 116723 w 148259"/>
                    <a:gd name="connsiteY24" fmla="*/ 15592 h 94963"/>
                    <a:gd name="connsiteX25" fmla="*/ 19116 w 148259"/>
                    <a:gd name="connsiteY25" fmla="*/ 42813 h 9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8259" h="94963">
                      <a:moveTo>
                        <a:pt x="113727" y="94964"/>
                      </a:moveTo>
                      <a:lnTo>
                        <a:pt x="107473" y="92057"/>
                      </a:lnTo>
                      <a:lnTo>
                        <a:pt x="103861" y="93642"/>
                      </a:lnTo>
                      <a:lnTo>
                        <a:pt x="104830" y="90823"/>
                      </a:lnTo>
                      <a:lnTo>
                        <a:pt x="14006" y="48010"/>
                      </a:lnTo>
                      <a:lnTo>
                        <a:pt x="14095" y="48010"/>
                      </a:lnTo>
                      <a:lnTo>
                        <a:pt x="0" y="41315"/>
                      </a:lnTo>
                      <a:lnTo>
                        <a:pt x="133019" y="4228"/>
                      </a:lnTo>
                      <a:lnTo>
                        <a:pt x="133724" y="2114"/>
                      </a:lnTo>
                      <a:lnTo>
                        <a:pt x="135222" y="3612"/>
                      </a:lnTo>
                      <a:lnTo>
                        <a:pt x="148260" y="0"/>
                      </a:lnTo>
                      <a:lnTo>
                        <a:pt x="143767" y="12509"/>
                      </a:lnTo>
                      <a:lnTo>
                        <a:pt x="145088" y="13918"/>
                      </a:lnTo>
                      <a:lnTo>
                        <a:pt x="142974" y="14535"/>
                      </a:lnTo>
                      <a:lnTo>
                        <a:pt x="117427" y="85361"/>
                      </a:lnTo>
                      <a:lnTo>
                        <a:pt x="120246" y="86595"/>
                      </a:lnTo>
                      <a:lnTo>
                        <a:pt x="116370" y="88269"/>
                      </a:lnTo>
                      <a:lnTo>
                        <a:pt x="113727" y="94964"/>
                      </a:lnTo>
                      <a:close/>
                      <a:moveTo>
                        <a:pt x="33211" y="48891"/>
                      </a:moveTo>
                      <a:lnTo>
                        <a:pt x="107825" y="81221"/>
                      </a:lnTo>
                      <a:lnTo>
                        <a:pt x="127998" y="19204"/>
                      </a:lnTo>
                      <a:lnTo>
                        <a:pt x="33211" y="48891"/>
                      </a:lnTo>
                      <a:close/>
                      <a:moveTo>
                        <a:pt x="19116" y="42813"/>
                      </a:moveTo>
                      <a:lnTo>
                        <a:pt x="23521" y="44839"/>
                      </a:lnTo>
                      <a:lnTo>
                        <a:pt x="116723" y="15592"/>
                      </a:lnTo>
                      <a:lnTo>
                        <a:pt x="19116" y="42813"/>
                      </a:lnTo>
                      <a:close/>
                    </a:path>
                  </a:pathLst>
                </a:custGeom>
                <a:grpFill/>
                <a:ln w="8809" cap="flat">
                  <a:noFill/>
                  <a:prstDash val="solid"/>
                  <a:miter/>
                </a:ln>
              </p:spPr>
              <p:txBody>
                <a:bodyPr rtlCol="0" anchor="ctr"/>
                <a:lstStyle/>
                <a:p>
                  <a:endParaRPr lang="en-US" sz="2400"/>
                </a:p>
              </p:txBody>
            </p:sp>
          </p:grpSp>
          <p:grpSp>
            <p:nvGrpSpPr>
              <p:cNvPr id="4981" name="Graphic 4229">
                <a:extLst>
                  <a:ext uri="{FF2B5EF4-FFF2-40B4-BE49-F238E27FC236}">
                    <a16:creationId xmlns:a16="http://schemas.microsoft.com/office/drawing/2014/main" id="{78B44860-C74F-4724-A5FC-669C318DC020}"/>
                  </a:ext>
                </a:extLst>
              </p:cNvPr>
              <p:cNvGrpSpPr/>
              <p:nvPr/>
            </p:nvGrpSpPr>
            <p:grpSpPr>
              <a:xfrm>
                <a:off x="5337699" y="3897277"/>
                <a:ext cx="115136" cy="97077"/>
                <a:chOff x="5337699" y="3897277"/>
                <a:chExt cx="115136" cy="97077"/>
              </a:xfrm>
              <a:grpFill/>
            </p:grpSpPr>
            <p:sp>
              <p:nvSpPr>
                <p:cNvPr id="4982" name="Freeform: Shape 4981">
                  <a:extLst>
                    <a:ext uri="{FF2B5EF4-FFF2-40B4-BE49-F238E27FC236}">
                      <a16:creationId xmlns:a16="http://schemas.microsoft.com/office/drawing/2014/main" id="{5ECB5EB2-2E09-4F86-9B6A-CDC577FD0CFC}"/>
                    </a:ext>
                  </a:extLst>
                </p:cNvPr>
                <p:cNvSpPr/>
                <p:nvPr/>
              </p:nvSpPr>
              <p:spPr>
                <a:xfrm>
                  <a:off x="5342544" y="3903003"/>
                  <a:ext cx="102363" cy="86242"/>
                </a:xfrm>
                <a:custGeom>
                  <a:avLst/>
                  <a:gdLst>
                    <a:gd name="connsiteX0" fmla="*/ 90824 w 102363"/>
                    <a:gd name="connsiteY0" fmla="*/ 47394 h 86242"/>
                    <a:gd name="connsiteX1" fmla="*/ 3172 w 102363"/>
                    <a:gd name="connsiteY1" fmla="*/ 8016 h 86242"/>
                    <a:gd name="connsiteX2" fmla="*/ 7488 w 102363"/>
                    <a:gd name="connsiteY2" fmla="*/ 4405 h 86242"/>
                    <a:gd name="connsiteX3" fmla="*/ 23961 w 102363"/>
                    <a:gd name="connsiteY3" fmla="*/ 83424 h 86242"/>
                    <a:gd name="connsiteX4" fmla="*/ 21671 w 102363"/>
                    <a:gd name="connsiteY4" fmla="*/ 82367 h 86242"/>
                    <a:gd name="connsiteX5" fmla="*/ 90824 w 102363"/>
                    <a:gd name="connsiteY5" fmla="*/ 47394 h 86242"/>
                    <a:gd name="connsiteX6" fmla="*/ 102364 w 102363"/>
                    <a:gd name="connsiteY6" fmla="*/ 41315 h 86242"/>
                    <a:gd name="connsiteX7" fmla="*/ 23257 w 102363"/>
                    <a:gd name="connsiteY7" fmla="*/ 85273 h 86242"/>
                    <a:gd name="connsiteX8" fmla="*/ 21495 w 102363"/>
                    <a:gd name="connsiteY8" fmla="*/ 86243 h 86242"/>
                    <a:gd name="connsiteX9" fmla="*/ 20966 w 102363"/>
                    <a:gd name="connsiteY9" fmla="*/ 84216 h 86242"/>
                    <a:gd name="connsiteX10" fmla="*/ 1498 w 102363"/>
                    <a:gd name="connsiteY10" fmla="*/ 5902 h 86242"/>
                    <a:gd name="connsiteX11" fmla="*/ 0 w 102363"/>
                    <a:gd name="connsiteY11" fmla="*/ 0 h 86242"/>
                    <a:gd name="connsiteX12" fmla="*/ 5814 w 102363"/>
                    <a:gd name="connsiteY12" fmla="*/ 2379 h 86242"/>
                    <a:gd name="connsiteX13" fmla="*/ 102364 w 102363"/>
                    <a:gd name="connsiteY13" fmla="*/ 41315 h 86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363" h="86242">
                      <a:moveTo>
                        <a:pt x="90824" y="47394"/>
                      </a:moveTo>
                      <a:lnTo>
                        <a:pt x="3172" y="8016"/>
                      </a:lnTo>
                      <a:lnTo>
                        <a:pt x="7488" y="4405"/>
                      </a:lnTo>
                      <a:lnTo>
                        <a:pt x="23961" y="83424"/>
                      </a:lnTo>
                      <a:lnTo>
                        <a:pt x="21671" y="82367"/>
                      </a:lnTo>
                      <a:lnTo>
                        <a:pt x="90824" y="47394"/>
                      </a:lnTo>
                      <a:close/>
                      <a:moveTo>
                        <a:pt x="102364" y="41315"/>
                      </a:moveTo>
                      <a:lnTo>
                        <a:pt x="23257" y="85273"/>
                      </a:lnTo>
                      <a:lnTo>
                        <a:pt x="21495" y="86243"/>
                      </a:lnTo>
                      <a:lnTo>
                        <a:pt x="20966" y="84216"/>
                      </a:lnTo>
                      <a:lnTo>
                        <a:pt x="1498" y="5902"/>
                      </a:lnTo>
                      <a:lnTo>
                        <a:pt x="0" y="0"/>
                      </a:lnTo>
                      <a:lnTo>
                        <a:pt x="5814" y="2379"/>
                      </a:lnTo>
                      <a:lnTo>
                        <a:pt x="102364" y="41315"/>
                      </a:lnTo>
                      <a:close/>
                    </a:path>
                  </a:pathLst>
                </a:custGeom>
                <a:grpFill/>
                <a:ln w="8809" cap="flat">
                  <a:noFill/>
                  <a:prstDash val="solid"/>
                  <a:miter/>
                </a:ln>
              </p:spPr>
              <p:txBody>
                <a:bodyPr rtlCol="0" anchor="ctr"/>
                <a:lstStyle/>
                <a:p>
                  <a:endParaRPr lang="en-US" sz="2400"/>
                </a:p>
              </p:txBody>
            </p:sp>
            <p:sp>
              <p:nvSpPr>
                <p:cNvPr id="4983" name="Freeform: Shape 4982">
                  <a:extLst>
                    <a:ext uri="{FF2B5EF4-FFF2-40B4-BE49-F238E27FC236}">
                      <a16:creationId xmlns:a16="http://schemas.microsoft.com/office/drawing/2014/main" id="{3EE795DD-51CA-4C53-AA84-B647EC096F5B}"/>
                    </a:ext>
                  </a:extLst>
                </p:cNvPr>
                <p:cNvSpPr/>
                <p:nvPr/>
              </p:nvSpPr>
              <p:spPr>
                <a:xfrm>
                  <a:off x="5337699" y="3897277"/>
                  <a:ext cx="115136" cy="97077"/>
                </a:xfrm>
                <a:custGeom>
                  <a:avLst/>
                  <a:gdLst>
                    <a:gd name="connsiteX0" fmla="*/ 24050 w 115136"/>
                    <a:gd name="connsiteY0" fmla="*/ 97078 h 97077"/>
                    <a:gd name="connsiteX1" fmla="*/ 22288 w 115136"/>
                    <a:gd name="connsiteY1" fmla="*/ 89854 h 97077"/>
                    <a:gd name="connsiteX2" fmla="*/ 18852 w 115136"/>
                    <a:gd name="connsiteY2" fmla="*/ 88269 h 97077"/>
                    <a:gd name="connsiteX3" fmla="*/ 21583 w 115136"/>
                    <a:gd name="connsiteY3" fmla="*/ 86947 h 97077"/>
                    <a:gd name="connsiteX4" fmla="*/ 3876 w 115136"/>
                    <a:gd name="connsiteY4" fmla="*/ 15504 h 97077"/>
                    <a:gd name="connsiteX5" fmla="*/ 1938 w 115136"/>
                    <a:gd name="connsiteY5" fmla="*/ 14623 h 97077"/>
                    <a:gd name="connsiteX6" fmla="*/ 3348 w 115136"/>
                    <a:gd name="connsiteY6" fmla="*/ 13390 h 97077"/>
                    <a:gd name="connsiteX7" fmla="*/ 0 w 115136"/>
                    <a:gd name="connsiteY7" fmla="*/ 0 h 97077"/>
                    <a:gd name="connsiteX8" fmla="*/ 13038 w 115136"/>
                    <a:gd name="connsiteY8" fmla="*/ 5286 h 97077"/>
                    <a:gd name="connsiteX9" fmla="*/ 14624 w 115136"/>
                    <a:gd name="connsiteY9" fmla="*/ 3964 h 97077"/>
                    <a:gd name="connsiteX10" fmla="*/ 15064 w 115136"/>
                    <a:gd name="connsiteY10" fmla="*/ 6078 h 97077"/>
                    <a:gd name="connsiteX11" fmla="*/ 115137 w 115136"/>
                    <a:gd name="connsiteY11" fmla="*/ 46513 h 97077"/>
                    <a:gd name="connsiteX12" fmla="*/ 103685 w 115136"/>
                    <a:gd name="connsiteY12" fmla="*/ 52855 h 97077"/>
                    <a:gd name="connsiteX13" fmla="*/ 103685 w 115136"/>
                    <a:gd name="connsiteY13" fmla="*/ 52855 h 97077"/>
                    <a:gd name="connsiteX14" fmla="*/ 103333 w 115136"/>
                    <a:gd name="connsiteY14" fmla="*/ 53032 h 97077"/>
                    <a:gd name="connsiteX15" fmla="*/ 33035 w 115136"/>
                    <a:gd name="connsiteY15" fmla="*/ 92057 h 97077"/>
                    <a:gd name="connsiteX16" fmla="*/ 33651 w 115136"/>
                    <a:gd name="connsiteY16" fmla="*/ 94964 h 97077"/>
                    <a:gd name="connsiteX17" fmla="*/ 30392 w 115136"/>
                    <a:gd name="connsiteY17" fmla="*/ 93466 h 97077"/>
                    <a:gd name="connsiteX18" fmla="*/ 24050 w 115136"/>
                    <a:gd name="connsiteY18" fmla="*/ 97078 h 97077"/>
                    <a:gd name="connsiteX19" fmla="*/ 18235 w 115136"/>
                    <a:gd name="connsiteY19" fmla="*/ 22023 h 97077"/>
                    <a:gd name="connsiteX20" fmla="*/ 30744 w 115136"/>
                    <a:gd name="connsiteY20" fmla="*/ 82190 h 97077"/>
                    <a:gd name="connsiteX21" fmla="*/ 87740 w 115136"/>
                    <a:gd name="connsiteY21" fmla="*/ 53296 h 97077"/>
                    <a:gd name="connsiteX22" fmla="*/ 18235 w 115136"/>
                    <a:gd name="connsiteY22" fmla="*/ 22023 h 97077"/>
                    <a:gd name="connsiteX23" fmla="*/ 20349 w 115136"/>
                    <a:gd name="connsiteY23" fmla="*/ 15592 h 97077"/>
                    <a:gd name="connsiteX24" fmla="*/ 95756 w 115136"/>
                    <a:gd name="connsiteY24" fmla="*/ 49508 h 97077"/>
                    <a:gd name="connsiteX25" fmla="*/ 99280 w 115136"/>
                    <a:gd name="connsiteY25" fmla="*/ 47570 h 97077"/>
                    <a:gd name="connsiteX26" fmla="*/ 20349 w 115136"/>
                    <a:gd name="connsiteY26" fmla="*/ 15592 h 97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5136" h="97077">
                      <a:moveTo>
                        <a:pt x="24050" y="97078"/>
                      </a:moveTo>
                      <a:lnTo>
                        <a:pt x="22288" y="89854"/>
                      </a:lnTo>
                      <a:lnTo>
                        <a:pt x="18852" y="88269"/>
                      </a:lnTo>
                      <a:lnTo>
                        <a:pt x="21583" y="86947"/>
                      </a:lnTo>
                      <a:lnTo>
                        <a:pt x="3876" y="15504"/>
                      </a:lnTo>
                      <a:lnTo>
                        <a:pt x="1938" y="14623"/>
                      </a:lnTo>
                      <a:lnTo>
                        <a:pt x="3348" y="13390"/>
                      </a:lnTo>
                      <a:lnTo>
                        <a:pt x="0" y="0"/>
                      </a:lnTo>
                      <a:lnTo>
                        <a:pt x="13038" y="5286"/>
                      </a:lnTo>
                      <a:lnTo>
                        <a:pt x="14624" y="3964"/>
                      </a:lnTo>
                      <a:lnTo>
                        <a:pt x="15064" y="6078"/>
                      </a:lnTo>
                      <a:lnTo>
                        <a:pt x="115137" y="46513"/>
                      </a:lnTo>
                      <a:lnTo>
                        <a:pt x="103685" y="52855"/>
                      </a:lnTo>
                      <a:lnTo>
                        <a:pt x="103685" y="52855"/>
                      </a:lnTo>
                      <a:lnTo>
                        <a:pt x="103333" y="53032"/>
                      </a:lnTo>
                      <a:lnTo>
                        <a:pt x="33035" y="92057"/>
                      </a:lnTo>
                      <a:lnTo>
                        <a:pt x="33651" y="94964"/>
                      </a:lnTo>
                      <a:lnTo>
                        <a:pt x="30392" y="93466"/>
                      </a:lnTo>
                      <a:lnTo>
                        <a:pt x="24050" y="97078"/>
                      </a:lnTo>
                      <a:close/>
                      <a:moveTo>
                        <a:pt x="18235" y="22023"/>
                      </a:moveTo>
                      <a:lnTo>
                        <a:pt x="30744" y="82190"/>
                      </a:lnTo>
                      <a:lnTo>
                        <a:pt x="87740" y="53296"/>
                      </a:lnTo>
                      <a:lnTo>
                        <a:pt x="18235" y="22023"/>
                      </a:lnTo>
                      <a:close/>
                      <a:moveTo>
                        <a:pt x="20349" y="15592"/>
                      </a:moveTo>
                      <a:lnTo>
                        <a:pt x="95756" y="49508"/>
                      </a:lnTo>
                      <a:lnTo>
                        <a:pt x="99280" y="47570"/>
                      </a:lnTo>
                      <a:lnTo>
                        <a:pt x="20349" y="15592"/>
                      </a:lnTo>
                      <a:close/>
                    </a:path>
                  </a:pathLst>
                </a:custGeom>
                <a:grpFill/>
                <a:ln w="8809" cap="flat">
                  <a:noFill/>
                  <a:prstDash val="solid"/>
                  <a:miter/>
                </a:ln>
              </p:spPr>
              <p:txBody>
                <a:bodyPr rtlCol="0" anchor="ctr"/>
                <a:lstStyle/>
                <a:p>
                  <a:endParaRPr lang="en-US" sz="2400"/>
                </a:p>
              </p:txBody>
            </p:sp>
          </p:grpSp>
          <p:grpSp>
            <p:nvGrpSpPr>
              <p:cNvPr id="4984" name="Graphic 4229">
                <a:extLst>
                  <a:ext uri="{FF2B5EF4-FFF2-40B4-BE49-F238E27FC236}">
                    <a16:creationId xmlns:a16="http://schemas.microsoft.com/office/drawing/2014/main" id="{78B44860-C74F-4724-A5FC-669C318DC020}"/>
                  </a:ext>
                </a:extLst>
              </p:cNvPr>
              <p:cNvGrpSpPr/>
              <p:nvPr/>
            </p:nvGrpSpPr>
            <p:grpSpPr>
              <a:xfrm>
                <a:off x="5430549" y="3932338"/>
                <a:ext cx="126148" cy="122007"/>
                <a:chOff x="5430549" y="3932338"/>
                <a:chExt cx="126148" cy="122007"/>
              </a:xfrm>
              <a:grpFill/>
            </p:grpSpPr>
            <p:sp>
              <p:nvSpPr>
                <p:cNvPr id="4985" name="Freeform: Shape 4984">
                  <a:extLst>
                    <a:ext uri="{FF2B5EF4-FFF2-40B4-BE49-F238E27FC236}">
                      <a16:creationId xmlns:a16="http://schemas.microsoft.com/office/drawing/2014/main" id="{FB909724-DEF9-4707-A16C-FD44E0D9FCD4}"/>
                    </a:ext>
                  </a:extLst>
                </p:cNvPr>
                <p:cNvSpPr/>
                <p:nvPr/>
              </p:nvSpPr>
              <p:spPr>
                <a:xfrm>
                  <a:off x="5436451" y="3940707"/>
                  <a:ext cx="108882" cy="107208"/>
                </a:xfrm>
                <a:custGeom>
                  <a:avLst/>
                  <a:gdLst>
                    <a:gd name="connsiteX0" fmla="*/ 89238 w 108882"/>
                    <a:gd name="connsiteY0" fmla="*/ 101659 h 107208"/>
                    <a:gd name="connsiteX1" fmla="*/ 705 w 108882"/>
                    <a:gd name="connsiteY1" fmla="*/ 8721 h 107208"/>
                    <a:gd name="connsiteX2" fmla="*/ 5550 w 108882"/>
                    <a:gd name="connsiteY2" fmla="*/ 6783 h 107208"/>
                    <a:gd name="connsiteX3" fmla="*/ 4405 w 108882"/>
                    <a:gd name="connsiteY3" fmla="*/ 77609 h 107208"/>
                    <a:gd name="connsiteX4" fmla="*/ 3171 w 108882"/>
                    <a:gd name="connsiteY4" fmla="*/ 76024 h 107208"/>
                    <a:gd name="connsiteX5" fmla="*/ 89238 w 108882"/>
                    <a:gd name="connsiteY5" fmla="*/ 101659 h 107208"/>
                    <a:gd name="connsiteX6" fmla="*/ 108882 w 108882"/>
                    <a:gd name="connsiteY6" fmla="*/ 107209 h 107208"/>
                    <a:gd name="connsiteX7" fmla="*/ 2379 w 108882"/>
                    <a:gd name="connsiteY7" fmla="*/ 79195 h 107208"/>
                    <a:gd name="connsiteX8" fmla="*/ 1233 w 108882"/>
                    <a:gd name="connsiteY8" fmla="*/ 78843 h 107208"/>
                    <a:gd name="connsiteX9" fmla="*/ 1233 w 108882"/>
                    <a:gd name="connsiteY9" fmla="*/ 77609 h 107208"/>
                    <a:gd name="connsiteX10" fmla="*/ 88 w 108882"/>
                    <a:gd name="connsiteY10" fmla="*/ 6783 h 107208"/>
                    <a:gd name="connsiteX11" fmla="*/ 0 w 108882"/>
                    <a:gd name="connsiteY11" fmla="*/ 0 h 107208"/>
                    <a:gd name="connsiteX12" fmla="*/ 4933 w 108882"/>
                    <a:gd name="connsiteY12" fmla="*/ 4845 h 107208"/>
                    <a:gd name="connsiteX13" fmla="*/ 108882 w 108882"/>
                    <a:gd name="connsiteY13" fmla="*/ 107209 h 107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882" h="107208">
                      <a:moveTo>
                        <a:pt x="89238" y="101659"/>
                      </a:moveTo>
                      <a:lnTo>
                        <a:pt x="705" y="8721"/>
                      </a:lnTo>
                      <a:lnTo>
                        <a:pt x="5550" y="6783"/>
                      </a:lnTo>
                      <a:lnTo>
                        <a:pt x="4405" y="77609"/>
                      </a:lnTo>
                      <a:lnTo>
                        <a:pt x="3171" y="76024"/>
                      </a:lnTo>
                      <a:lnTo>
                        <a:pt x="89238" y="101659"/>
                      </a:lnTo>
                      <a:close/>
                      <a:moveTo>
                        <a:pt x="108882" y="107209"/>
                      </a:moveTo>
                      <a:lnTo>
                        <a:pt x="2379" y="79195"/>
                      </a:lnTo>
                      <a:lnTo>
                        <a:pt x="1233" y="78843"/>
                      </a:lnTo>
                      <a:lnTo>
                        <a:pt x="1233" y="77609"/>
                      </a:lnTo>
                      <a:lnTo>
                        <a:pt x="88" y="6783"/>
                      </a:lnTo>
                      <a:lnTo>
                        <a:pt x="0" y="0"/>
                      </a:lnTo>
                      <a:lnTo>
                        <a:pt x="4933" y="4845"/>
                      </a:lnTo>
                      <a:lnTo>
                        <a:pt x="108882" y="107209"/>
                      </a:lnTo>
                      <a:close/>
                    </a:path>
                  </a:pathLst>
                </a:custGeom>
                <a:grpFill/>
                <a:ln w="8809" cap="flat">
                  <a:noFill/>
                  <a:prstDash val="solid"/>
                  <a:miter/>
                </a:ln>
              </p:spPr>
              <p:txBody>
                <a:bodyPr rtlCol="0" anchor="ctr"/>
                <a:lstStyle/>
                <a:p>
                  <a:endParaRPr lang="en-US" sz="2400"/>
                </a:p>
              </p:txBody>
            </p:sp>
            <p:sp>
              <p:nvSpPr>
                <p:cNvPr id="4986" name="Freeform: Shape 4985">
                  <a:extLst>
                    <a:ext uri="{FF2B5EF4-FFF2-40B4-BE49-F238E27FC236}">
                      <a16:creationId xmlns:a16="http://schemas.microsoft.com/office/drawing/2014/main" id="{8AEB77E9-F49A-49B1-B21C-A0473707387C}"/>
                    </a:ext>
                  </a:extLst>
                </p:cNvPr>
                <p:cNvSpPr/>
                <p:nvPr/>
              </p:nvSpPr>
              <p:spPr>
                <a:xfrm>
                  <a:off x="5430549" y="3932338"/>
                  <a:ext cx="126148" cy="122007"/>
                </a:xfrm>
                <a:custGeom>
                  <a:avLst/>
                  <a:gdLst>
                    <a:gd name="connsiteX0" fmla="*/ 126149 w 126148"/>
                    <a:gd name="connsiteY0" fmla="*/ 122008 h 122007"/>
                    <a:gd name="connsiteX1" fmla="*/ 106240 w 126148"/>
                    <a:gd name="connsiteY1" fmla="*/ 116810 h 122007"/>
                    <a:gd name="connsiteX2" fmla="*/ 106328 w 126148"/>
                    <a:gd name="connsiteY2" fmla="*/ 116899 h 122007"/>
                    <a:gd name="connsiteX3" fmla="*/ 103861 w 126148"/>
                    <a:gd name="connsiteY3" fmla="*/ 116194 h 122007"/>
                    <a:gd name="connsiteX4" fmla="*/ 13478 w 126148"/>
                    <a:gd name="connsiteY4" fmla="*/ 92409 h 122007"/>
                    <a:gd name="connsiteX5" fmla="*/ 13390 w 126148"/>
                    <a:gd name="connsiteY5" fmla="*/ 95757 h 122007"/>
                    <a:gd name="connsiteX6" fmla="*/ 10218 w 126148"/>
                    <a:gd name="connsiteY6" fmla="*/ 91528 h 122007"/>
                    <a:gd name="connsiteX7" fmla="*/ 3612 w 126148"/>
                    <a:gd name="connsiteY7" fmla="*/ 89766 h 122007"/>
                    <a:gd name="connsiteX8" fmla="*/ 3435 w 126148"/>
                    <a:gd name="connsiteY8" fmla="*/ 82631 h 122007"/>
                    <a:gd name="connsiteX9" fmla="*/ 0 w 126148"/>
                    <a:gd name="connsiteY9" fmla="*/ 78138 h 122007"/>
                    <a:gd name="connsiteX10" fmla="*/ 3348 w 126148"/>
                    <a:gd name="connsiteY10" fmla="*/ 79107 h 122007"/>
                    <a:gd name="connsiteX11" fmla="*/ 2290 w 126148"/>
                    <a:gd name="connsiteY11" fmla="*/ 17530 h 122007"/>
                    <a:gd name="connsiteX12" fmla="*/ 617 w 126148"/>
                    <a:gd name="connsiteY12" fmla="*/ 15768 h 122007"/>
                    <a:gd name="connsiteX13" fmla="*/ 2290 w 126148"/>
                    <a:gd name="connsiteY13" fmla="*/ 15064 h 122007"/>
                    <a:gd name="connsiteX14" fmla="*/ 2026 w 126148"/>
                    <a:gd name="connsiteY14" fmla="*/ 0 h 122007"/>
                    <a:gd name="connsiteX15" fmla="*/ 12861 w 126148"/>
                    <a:gd name="connsiteY15" fmla="*/ 10659 h 122007"/>
                    <a:gd name="connsiteX16" fmla="*/ 14711 w 126148"/>
                    <a:gd name="connsiteY16" fmla="*/ 9866 h 122007"/>
                    <a:gd name="connsiteX17" fmla="*/ 14711 w 126148"/>
                    <a:gd name="connsiteY17" fmla="*/ 12421 h 122007"/>
                    <a:gd name="connsiteX18" fmla="*/ 126149 w 126148"/>
                    <a:gd name="connsiteY18" fmla="*/ 122008 h 122007"/>
                    <a:gd name="connsiteX19" fmla="*/ 97342 w 126148"/>
                    <a:gd name="connsiteY19" fmla="*/ 107473 h 122007"/>
                    <a:gd name="connsiteX20" fmla="*/ 103332 w 126148"/>
                    <a:gd name="connsiteY20" fmla="*/ 109058 h 122007"/>
                    <a:gd name="connsiteX21" fmla="*/ 32947 w 126148"/>
                    <a:gd name="connsiteY21" fmla="*/ 39818 h 122007"/>
                    <a:gd name="connsiteX22" fmla="*/ 97342 w 126148"/>
                    <a:gd name="connsiteY22" fmla="*/ 107473 h 122007"/>
                    <a:gd name="connsiteX23" fmla="*/ 13742 w 126148"/>
                    <a:gd name="connsiteY23" fmla="*/ 82278 h 122007"/>
                    <a:gd name="connsiteX24" fmla="*/ 83952 w 126148"/>
                    <a:gd name="connsiteY24" fmla="*/ 103244 h 122007"/>
                    <a:gd name="connsiteX25" fmla="*/ 14535 w 126148"/>
                    <a:gd name="connsiteY25" fmla="*/ 30392 h 122007"/>
                    <a:gd name="connsiteX26" fmla="*/ 13742 w 126148"/>
                    <a:gd name="connsiteY26" fmla="*/ 82278 h 12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6148" h="122007">
                      <a:moveTo>
                        <a:pt x="126149" y="122008"/>
                      </a:moveTo>
                      <a:lnTo>
                        <a:pt x="106240" y="116810"/>
                      </a:lnTo>
                      <a:lnTo>
                        <a:pt x="106328" y="116899"/>
                      </a:lnTo>
                      <a:lnTo>
                        <a:pt x="103861" y="116194"/>
                      </a:lnTo>
                      <a:lnTo>
                        <a:pt x="13478" y="92409"/>
                      </a:lnTo>
                      <a:lnTo>
                        <a:pt x="13390" y="95757"/>
                      </a:lnTo>
                      <a:lnTo>
                        <a:pt x="10218" y="91528"/>
                      </a:lnTo>
                      <a:lnTo>
                        <a:pt x="3612" y="89766"/>
                      </a:lnTo>
                      <a:lnTo>
                        <a:pt x="3435" y="82631"/>
                      </a:lnTo>
                      <a:lnTo>
                        <a:pt x="0" y="78138"/>
                      </a:lnTo>
                      <a:lnTo>
                        <a:pt x="3348" y="79107"/>
                      </a:lnTo>
                      <a:lnTo>
                        <a:pt x="2290" y="17530"/>
                      </a:lnTo>
                      <a:lnTo>
                        <a:pt x="617" y="15768"/>
                      </a:lnTo>
                      <a:lnTo>
                        <a:pt x="2290" y="15064"/>
                      </a:lnTo>
                      <a:lnTo>
                        <a:pt x="2026" y="0"/>
                      </a:lnTo>
                      <a:lnTo>
                        <a:pt x="12861" y="10659"/>
                      </a:lnTo>
                      <a:lnTo>
                        <a:pt x="14711" y="9866"/>
                      </a:lnTo>
                      <a:lnTo>
                        <a:pt x="14711" y="12421"/>
                      </a:lnTo>
                      <a:lnTo>
                        <a:pt x="126149" y="122008"/>
                      </a:lnTo>
                      <a:close/>
                      <a:moveTo>
                        <a:pt x="97342" y="107473"/>
                      </a:moveTo>
                      <a:lnTo>
                        <a:pt x="103332" y="109058"/>
                      </a:lnTo>
                      <a:lnTo>
                        <a:pt x="32947" y="39818"/>
                      </a:lnTo>
                      <a:lnTo>
                        <a:pt x="97342" y="107473"/>
                      </a:lnTo>
                      <a:close/>
                      <a:moveTo>
                        <a:pt x="13742" y="82278"/>
                      </a:moveTo>
                      <a:lnTo>
                        <a:pt x="83952" y="103244"/>
                      </a:lnTo>
                      <a:lnTo>
                        <a:pt x="14535" y="30392"/>
                      </a:lnTo>
                      <a:lnTo>
                        <a:pt x="13742" y="82278"/>
                      </a:lnTo>
                      <a:close/>
                    </a:path>
                  </a:pathLst>
                </a:custGeom>
                <a:grpFill/>
                <a:ln w="8809" cap="flat">
                  <a:noFill/>
                  <a:prstDash val="solid"/>
                  <a:miter/>
                </a:ln>
              </p:spPr>
              <p:txBody>
                <a:bodyPr rtlCol="0" anchor="ctr"/>
                <a:lstStyle/>
                <a:p>
                  <a:endParaRPr lang="en-US" sz="2400"/>
                </a:p>
              </p:txBody>
            </p:sp>
          </p:grpSp>
          <p:grpSp>
            <p:nvGrpSpPr>
              <p:cNvPr id="4987" name="Graphic 4229">
                <a:extLst>
                  <a:ext uri="{FF2B5EF4-FFF2-40B4-BE49-F238E27FC236}">
                    <a16:creationId xmlns:a16="http://schemas.microsoft.com/office/drawing/2014/main" id="{78B44860-C74F-4724-A5FC-669C318DC020}"/>
                  </a:ext>
                </a:extLst>
              </p:cNvPr>
              <p:cNvGrpSpPr/>
              <p:nvPr/>
            </p:nvGrpSpPr>
            <p:grpSpPr>
              <a:xfrm>
                <a:off x="5460148" y="4035671"/>
                <a:ext cx="84040" cy="143326"/>
                <a:chOff x="5460148" y="4035671"/>
                <a:chExt cx="84040" cy="143326"/>
              </a:xfrm>
              <a:grpFill/>
            </p:grpSpPr>
            <p:sp>
              <p:nvSpPr>
                <p:cNvPr id="4988" name="Freeform: Shape 4987">
                  <a:extLst>
                    <a:ext uri="{FF2B5EF4-FFF2-40B4-BE49-F238E27FC236}">
                      <a16:creationId xmlns:a16="http://schemas.microsoft.com/office/drawing/2014/main" id="{6EFD859B-F8B6-414E-BCCC-21E0664677CB}"/>
                    </a:ext>
                  </a:extLst>
                </p:cNvPr>
                <p:cNvSpPr/>
                <p:nvPr/>
              </p:nvSpPr>
              <p:spPr>
                <a:xfrm>
                  <a:off x="5465345" y="4040692"/>
                  <a:ext cx="75231" cy="128262"/>
                </a:xfrm>
                <a:custGeom>
                  <a:avLst/>
                  <a:gdLst>
                    <a:gd name="connsiteX0" fmla="*/ 65189 w 75231"/>
                    <a:gd name="connsiteY0" fmla="*/ 114696 h 128262"/>
                    <a:gd name="connsiteX1" fmla="*/ 67039 w 75231"/>
                    <a:gd name="connsiteY1" fmla="*/ 4669 h 128262"/>
                    <a:gd name="connsiteX2" fmla="*/ 71267 w 75231"/>
                    <a:gd name="connsiteY2" fmla="*/ 7576 h 128262"/>
                    <a:gd name="connsiteX3" fmla="*/ 3788 w 75231"/>
                    <a:gd name="connsiteY3" fmla="*/ 33651 h 128262"/>
                    <a:gd name="connsiteX4" fmla="*/ 4581 w 75231"/>
                    <a:gd name="connsiteY4" fmla="*/ 30744 h 128262"/>
                    <a:gd name="connsiteX5" fmla="*/ 65189 w 75231"/>
                    <a:gd name="connsiteY5" fmla="*/ 114696 h 128262"/>
                    <a:gd name="connsiteX6" fmla="*/ 75231 w 75231"/>
                    <a:gd name="connsiteY6" fmla="*/ 128263 h 128262"/>
                    <a:gd name="connsiteX7" fmla="*/ 1498 w 75231"/>
                    <a:gd name="connsiteY7" fmla="*/ 32947 h 128262"/>
                    <a:gd name="connsiteX8" fmla="*/ 0 w 75231"/>
                    <a:gd name="connsiteY8" fmla="*/ 31008 h 128262"/>
                    <a:gd name="connsiteX9" fmla="*/ 2290 w 75231"/>
                    <a:gd name="connsiteY9" fmla="*/ 30040 h 128262"/>
                    <a:gd name="connsiteX10" fmla="*/ 68888 w 75231"/>
                    <a:gd name="connsiteY10" fmla="*/ 1762 h 128262"/>
                    <a:gd name="connsiteX11" fmla="*/ 73029 w 75231"/>
                    <a:gd name="connsiteY11" fmla="*/ 0 h 128262"/>
                    <a:gd name="connsiteX12" fmla="*/ 73117 w 75231"/>
                    <a:gd name="connsiteY12" fmla="*/ 4669 h 128262"/>
                    <a:gd name="connsiteX13" fmla="*/ 75231 w 75231"/>
                    <a:gd name="connsiteY13" fmla="*/ 128263 h 12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231" h="128262">
                      <a:moveTo>
                        <a:pt x="65189" y="114696"/>
                      </a:moveTo>
                      <a:lnTo>
                        <a:pt x="67039" y="4669"/>
                      </a:lnTo>
                      <a:lnTo>
                        <a:pt x="71267" y="7576"/>
                      </a:lnTo>
                      <a:lnTo>
                        <a:pt x="3788" y="33651"/>
                      </a:lnTo>
                      <a:lnTo>
                        <a:pt x="4581" y="30744"/>
                      </a:lnTo>
                      <a:lnTo>
                        <a:pt x="65189" y="114696"/>
                      </a:lnTo>
                      <a:close/>
                      <a:moveTo>
                        <a:pt x="75231" y="128263"/>
                      </a:moveTo>
                      <a:lnTo>
                        <a:pt x="1498" y="32947"/>
                      </a:lnTo>
                      <a:lnTo>
                        <a:pt x="0" y="31008"/>
                      </a:lnTo>
                      <a:lnTo>
                        <a:pt x="2290" y="30040"/>
                      </a:lnTo>
                      <a:lnTo>
                        <a:pt x="68888" y="1762"/>
                      </a:lnTo>
                      <a:lnTo>
                        <a:pt x="73029" y="0"/>
                      </a:lnTo>
                      <a:lnTo>
                        <a:pt x="73117" y="4669"/>
                      </a:lnTo>
                      <a:lnTo>
                        <a:pt x="75231" y="128263"/>
                      </a:lnTo>
                      <a:close/>
                    </a:path>
                  </a:pathLst>
                </a:custGeom>
                <a:grpFill/>
                <a:ln w="8809" cap="flat">
                  <a:noFill/>
                  <a:prstDash val="solid"/>
                  <a:miter/>
                </a:ln>
              </p:spPr>
              <p:txBody>
                <a:bodyPr rtlCol="0" anchor="ctr"/>
                <a:lstStyle/>
                <a:p>
                  <a:endParaRPr lang="en-US" sz="2400"/>
                </a:p>
              </p:txBody>
            </p:sp>
            <p:sp>
              <p:nvSpPr>
                <p:cNvPr id="4989" name="Freeform: Shape 4988">
                  <a:extLst>
                    <a:ext uri="{FF2B5EF4-FFF2-40B4-BE49-F238E27FC236}">
                      <a16:creationId xmlns:a16="http://schemas.microsoft.com/office/drawing/2014/main" id="{4E6C61CA-BD0A-4132-AC03-2A0B2769B93F}"/>
                    </a:ext>
                  </a:extLst>
                </p:cNvPr>
                <p:cNvSpPr/>
                <p:nvPr/>
              </p:nvSpPr>
              <p:spPr>
                <a:xfrm>
                  <a:off x="5460148" y="4035671"/>
                  <a:ext cx="84040" cy="143326"/>
                </a:xfrm>
                <a:custGeom>
                  <a:avLst/>
                  <a:gdLst>
                    <a:gd name="connsiteX0" fmla="*/ 84040 w 84040"/>
                    <a:gd name="connsiteY0" fmla="*/ 143327 h 143326"/>
                    <a:gd name="connsiteX1" fmla="*/ 73557 w 84040"/>
                    <a:gd name="connsiteY1" fmla="*/ 129849 h 143326"/>
                    <a:gd name="connsiteX2" fmla="*/ 73557 w 84040"/>
                    <a:gd name="connsiteY2" fmla="*/ 129936 h 143326"/>
                    <a:gd name="connsiteX3" fmla="*/ 72676 w 84040"/>
                    <a:gd name="connsiteY3" fmla="*/ 128703 h 143326"/>
                    <a:gd name="connsiteX4" fmla="*/ 6519 w 84040"/>
                    <a:gd name="connsiteY4" fmla="*/ 43165 h 143326"/>
                    <a:gd name="connsiteX5" fmla="*/ 3964 w 84040"/>
                    <a:gd name="connsiteY5" fmla="*/ 44134 h 143326"/>
                    <a:gd name="connsiteX6" fmla="*/ 4845 w 84040"/>
                    <a:gd name="connsiteY6" fmla="*/ 40963 h 143326"/>
                    <a:gd name="connsiteX7" fmla="*/ 0 w 84040"/>
                    <a:gd name="connsiteY7" fmla="*/ 34620 h 143326"/>
                    <a:gd name="connsiteX8" fmla="*/ 7576 w 84040"/>
                    <a:gd name="connsiteY8" fmla="*/ 31449 h 143326"/>
                    <a:gd name="connsiteX9" fmla="*/ 8545 w 84040"/>
                    <a:gd name="connsiteY9" fmla="*/ 28013 h 143326"/>
                    <a:gd name="connsiteX10" fmla="*/ 10218 w 84040"/>
                    <a:gd name="connsiteY10" fmla="*/ 30304 h 143326"/>
                    <a:gd name="connsiteX11" fmla="*/ 69064 w 84040"/>
                    <a:gd name="connsiteY11" fmla="*/ 5286 h 143326"/>
                    <a:gd name="connsiteX12" fmla="*/ 69064 w 84040"/>
                    <a:gd name="connsiteY12" fmla="*/ 3348 h 143326"/>
                    <a:gd name="connsiteX13" fmla="*/ 70826 w 84040"/>
                    <a:gd name="connsiteY13" fmla="*/ 4581 h 143326"/>
                    <a:gd name="connsiteX14" fmla="*/ 81750 w 84040"/>
                    <a:gd name="connsiteY14" fmla="*/ 0 h 143326"/>
                    <a:gd name="connsiteX15" fmla="*/ 81926 w 84040"/>
                    <a:gd name="connsiteY15" fmla="*/ 12069 h 143326"/>
                    <a:gd name="connsiteX16" fmla="*/ 83864 w 84040"/>
                    <a:gd name="connsiteY16" fmla="*/ 13390 h 143326"/>
                    <a:gd name="connsiteX17" fmla="*/ 82014 w 84040"/>
                    <a:gd name="connsiteY17" fmla="*/ 14095 h 143326"/>
                    <a:gd name="connsiteX18" fmla="*/ 84040 w 84040"/>
                    <a:gd name="connsiteY18" fmla="*/ 143327 h 143326"/>
                    <a:gd name="connsiteX19" fmla="*/ 73733 w 84040"/>
                    <a:gd name="connsiteY19" fmla="*/ 119013 h 143326"/>
                    <a:gd name="connsiteX20" fmla="*/ 76905 w 84040"/>
                    <a:gd name="connsiteY20" fmla="*/ 123153 h 143326"/>
                    <a:gd name="connsiteX21" fmla="*/ 75231 w 84040"/>
                    <a:gd name="connsiteY21" fmla="*/ 26076 h 143326"/>
                    <a:gd name="connsiteX22" fmla="*/ 73733 w 84040"/>
                    <a:gd name="connsiteY22" fmla="*/ 119013 h 143326"/>
                    <a:gd name="connsiteX23" fmla="*/ 16561 w 84040"/>
                    <a:gd name="connsiteY23" fmla="*/ 39289 h 143326"/>
                    <a:gd name="connsiteX24" fmla="*/ 67215 w 84040"/>
                    <a:gd name="connsiteY24" fmla="*/ 109499 h 143326"/>
                    <a:gd name="connsiteX25" fmla="*/ 68712 w 84040"/>
                    <a:gd name="connsiteY25" fmla="*/ 19116 h 143326"/>
                    <a:gd name="connsiteX26" fmla="*/ 16561 w 84040"/>
                    <a:gd name="connsiteY26" fmla="*/ 39289 h 14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4040" h="143326">
                      <a:moveTo>
                        <a:pt x="84040" y="143327"/>
                      </a:moveTo>
                      <a:lnTo>
                        <a:pt x="73557" y="129849"/>
                      </a:lnTo>
                      <a:lnTo>
                        <a:pt x="73557" y="129936"/>
                      </a:lnTo>
                      <a:lnTo>
                        <a:pt x="72676" y="128703"/>
                      </a:lnTo>
                      <a:lnTo>
                        <a:pt x="6519" y="43165"/>
                      </a:lnTo>
                      <a:lnTo>
                        <a:pt x="3964" y="44134"/>
                      </a:lnTo>
                      <a:lnTo>
                        <a:pt x="4845" y="40963"/>
                      </a:lnTo>
                      <a:lnTo>
                        <a:pt x="0" y="34620"/>
                      </a:lnTo>
                      <a:lnTo>
                        <a:pt x="7576" y="31449"/>
                      </a:lnTo>
                      <a:lnTo>
                        <a:pt x="8545" y="28013"/>
                      </a:lnTo>
                      <a:lnTo>
                        <a:pt x="10218" y="30304"/>
                      </a:lnTo>
                      <a:lnTo>
                        <a:pt x="69064" y="5286"/>
                      </a:lnTo>
                      <a:lnTo>
                        <a:pt x="69064" y="3348"/>
                      </a:lnTo>
                      <a:lnTo>
                        <a:pt x="70826" y="4581"/>
                      </a:lnTo>
                      <a:lnTo>
                        <a:pt x="81750" y="0"/>
                      </a:lnTo>
                      <a:lnTo>
                        <a:pt x="81926" y="12069"/>
                      </a:lnTo>
                      <a:lnTo>
                        <a:pt x="83864" y="13390"/>
                      </a:lnTo>
                      <a:lnTo>
                        <a:pt x="82014" y="14095"/>
                      </a:lnTo>
                      <a:lnTo>
                        <a:pt x="84040" y="143327"/>
                      </a:lnTo>
                      <a:close/>
                      <a:moveTo>
                        <a:pt x="73733" y="119013"/>
                      </a:moveTo>
                      <a:lnTo>
                        <a:pt x="76905" y="123153"/>
                      </a:lnTo>
                      <a:lnTo>
                        <a:pt x="75231" y="26076"/>
                      </a:lnTo>
                      <a:lnTo>
                        <a:pt x="73733" y="119013"/>
                      </a:lnTo>
                      <a:close/>
                      <a:moveTo>
                        <a:pt x="16561" y="39289"/>
                      </a:moveTo>
                      <a:lnTo>
                        <a:pt x="67215" y="109499"/>
                      </a:lnTo>
                      <a:lnTo>
                        <a:pt x="68712" y="19116"/>
                      </a:lnTo>
                      <a:lnTo>
                        <a:pt x="16561" y="39289"/>
                      </a:lnTo>
                      <a:close/>
                    </a:path>
                  </a:pathLst>
                </a:custGeom>
                <a:grpFill/>
                <a:ln w="8809" cap="flat">
                  <a:noFill/>
                  <a:prstDash val="solid"/>
                  <a:miter/>
                </a:ln>
              </p:spPr>
              <p:txBody>
                <a:bodyPr rtlCol="0" anchor="ctr"/>
                <a:lstStyle/>
                <a:p>
                  <a:endParaRPr lang="en-US" sz="2400"/>
                </a:p>
              </p:txBody>
            </p:sp>
          </p:grpSp>
          <p:grpSp>
            <p:nvGrpSpPr>
              <p:cNvPr id="4990" name="Graphic 4229">
                <a:extLst>
                  <a:ext uri="{FF2B5EF4-FFF2-40B4-BE49-F238E27FC236}">
                    <a16:creationId xmlns:a16="http://schemas.microsoft.com/office/drawing/2014/main" id="{78B44860-C74F-4724-A5FC-669C318DC020}"/>
                  </a:ext>
                </a:extLst>
              </p:cNvPr>
              <p:cNvGrpSpPr/>
              <p:nvPr/>
            </p:nvGrpSpPr>
            <p:grpSpPr>
              <a:xfrm>
                <a:off x="5478824" y="4154155"/>
                <a:ext cx="63955" cy="259696"/>
                <a:chOff x="5478824" y="4154155"/>
                <a:chExt cx="63955" cy="259696"/>
              </a:xfrm>
              <a:grpFill/>
            </p:grpSpPr>
            <p:sp>
              <p:nvSpPr>
                <p:cNvPr id="4991" name="Freeform: Shape 4990">
                  <a:extLst>
                    <a:ext uri="{FF2B5EF4-FFF2-40B4-BE49-F238E27FC236}">
                      <a16:creationId xmlns:a16="http://schemas.microsoft.com/office/drawing/2014/main" id="{C7A487B4-E03A-4895-8482-D2BB5350543D}"/>
                    </a:ext>
                  </a:extLst>
                </p:cNvPr>
                <p:cNvSpPr/>
                <p:nvPr/>
              </p:nvSpPr>
              <p:spPr>
                <a:xfrm>
                  <a:off x="5484021" y="4159529"/>
                  <a:ext cx="54793" cy="226221"/>
                </a:xfrm>
                <a:custGeom>
                  <a:avLst/>
                  <a:gdLst>
                    <a:gd name="connsiteX0" fmla="*/ 16737 w 54793"/>
                    <a:gd name="connsiteY0" fmla="*/ 183937 h 226221"/>
                    <a:gd name="connsiteX1" fmla="*/ 48715 w 54793"/>
                    <a:gd name="connsiteY1" fmla="*/ 2290 h 226221"/>
                    <a:gd name="connsiteX2" fmla="*/ 51446 w 54793"/>
                    <a:gd name="connsiteY2" fmla="*/ 5550 h 226221"/>
                    <a:gd name="connsiteX3" fmla="*/ 2378 w 54793"/>
                    <a:gd name="connsiteY3" fmla="*/ 5021 h 226221"/>
                    <a:gd name="connsiteX4" fmla="*/ 4580 w 54793"/>
                    <a:gd name="connsiteY4" fmla="*/ 2643 h 226221"/>
                    <a:gd name="connsiteX5" fmla="*/ 16737 w 54793"/>
                    <a:gd name="connsiteY5" fmla="*/ 183937 h 226221"/>
                    <a:gd name="connsiteX6" fmla="*/ 19997 w 54793"/>
                    <a:gd name="connsiteY6" fmla="*/ 226222 h 226221"/>
                    <a:gd name="connsiteX7" fmla="*/ 176 w 54793"/>
                    <a:gd name="connsiteY7" fmla="*/ 2907 h 226221"/>
                    <a:gd name="connsiteX8" fmla="*/ 0 w 54793"/>
                    <a:gd name="connsiteY8" fmla="*/ 529 h 226221"/>
                    <a:gd name="connsiteX9" fmla="*/ 2466 w 54793"/>
                    <a:gd name="connsiteY9" fmla="*/ 529 h 226221"/>
                    <a:gd name="connsiteX10" fmla="*/ 51534 w 54793"/>
                    <a:gd name="connsiteY10" fmla="*/ 0 h 226221"/>
                    <a:gd name="connsiteX11" fmla="*/ 54793 w 54793"/>
                    <a:gd name="connsiteY11" fmla="*/ 0 h 226221"/>
                    <a:gd name="connsiteX12" fmla="*/ 54265 w 54793"/>
                    <a:gd name="connsiteY12" fmla="*/ 3259 h 226221"/>
                    <a:gd name="connsiteX13" fmla="*/ 19997 w 54793"/>
                    <a:gd name="connsiteY13" fmla="*/ 226222 h 22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793" h="226221">
                      <a:moveTo>
                        <a:pt x="16737" y="183937"/>
                      </a:moveTo>
                      <a:lnTo>
                        <a:pt x="48715" y="2290"/>
                      </a:lnTo>
                      <a:lnTo>
                        <a:pt x="51446" y="5550"/>
                      </a:lnTo>
                      <a:lnTo>
                        <a:pt x="2378" y="5021"/>
                      </a:lnTo>
                      <a:lnTo>
                        <a:pt x="4580" y="2643"/>
                      </a:lnTo>
                      <a:lnTo>
                        <a:pt x="16737" y="183937"/>
                      </a:lnTo>
                      <a:close/>
                      <a:moveTo>
                        <a:pt x="19997" y="226222"/>
                      </a:moveTo>
                      <a:lnTo>
                        <a:pt x="176" y="2907"/>
                      </a:lnTo>
                      <a:lnTo>
                        <a:pt x="0" y="529"/>
                      </a:lnTo>
                      <a:lnTo>
                        <a:pt x="2466" y="529"/>
                      </a:lnTo>
                      <a:lnTo>
                        <a:pt x="51534" y="0"/>
                      </a:lnTo>
                      <a:lnTo>
                        <a:pt x="54793" y="0"/>
                      </a:lnTo>
                      <a:lnTo>
                        <a:pt x="54265" y="3259"/>
                      </a:lnTo>
                      <a:lnTo>
                        <a:pt x="19997" y="226222"/>
                      </a:lnTo>
                      <a:close/>
                    </a:path>
                  </a:pathLst>
                </a:custGeom>
                <a:grpFill/>
                <a:ln w="8809" cap="flat">
                  <a:noFill/>
                  <a:prstDash val="solid"/>
                  <a:miter/>
                </a:ln>
              </p:spPr>
              <p:txBody>
                <a:bodyPr rtlCol="0" anchor="ctr"/>
                <a:lstStyle/>
                <a:p>
                  <a:endParaRPr lang="en-US" sz="2400"/>
                </a:p>
              </p:txBody>
            </p:sp>
            <p:sp>
              <p:nvSpPr>
                <p:cNvPr id="4992" name="Freeform: Shape 4991">
                  <a:extLst>
                    <a:ext uri="{FF2B5EF4-FFF2-40B4-BE49-F238E27FC236}">
                      <a16:creationId xmlns:a16="http://schemas.microsoft.com/office/drawing/2014/main" id="{F1B9FBA6-08ED-4485-92C3-B2701D93097F}"/>
                    </a:ext>
                  </a:extLst>
                </p:cNvPr>
                <p:cNvSpPr/>
                <p:nvPr/>
              </p:nvSpPr>
              <p:spPr>
                <a:xfrm>
                  <a:off x="5478824" y="4154155"/>
                  <a:ext cx="63955" cy="259696"/>
                </a:xfrm>
                <a:custGeom>
                  <a:avLst/>
                  <a:gdLst>
                    <a:gd name="connsiteX0" fmla="*/ 24314 w 63955"/>
                    <a:gd name="connsiteY0" fmla="*/ 259697 h 259696"/>
                    <a:gd name="connsiteX1" fmla="*/ 20526 w 63955"/>
                    <a:gd name="connsiteY1" fmla="*/ 216796 h 259696"/>
                    <a:gd name="connsiteX2" fmla="*/ 20438 w 63955"/>
                    <a:gd name="connsiteY2" fmla="*/ 217412 h 259696"/>
                    <a:gd name="connsiteX3" fmla="*/ 19997 w 63955"/>
                    <a:gd name="connsiteY3" fmla="*/ 210629 h 259696"/>
                    <a:gd name="connsiteX4" fmla="*/ 2466 w 63955"/>
                    <a:gd name="connsiteY4" fmla="*/ 13742 h 259696"/>
                    <a:gd name="connsiteX5" fmla="*/ 0 w 63955"/>
                    <a:gd name="connsiteY5" fmla="*/ 13742 h 259696"/>
                    <a:gd name="connsiteX6" fmla="*/ 2290 w 63955"/>
                    <a:gd name="connsiteY6" fmla="*/ 11276 h 259696"/>
                    <a:gd name="connsiteX7" fmla="*/ 1497 w 63955"/>
                    <a:gd name="connsiteY7" fmla="*/ 2643 h 259696"/>
                    <a:gd name="connsiteX8" fmla="*/ 10307 w 63955"/>
                    <a:gd name="connsiteY8" fmla="*/ 2555 h 259696"/>
                    <a:gd name="connsiteX9" fmla="*/ 12685 w 63955"/>
                    <a:gd name="connsiteY9" fmla="*/ 0 h 259696"/>
                    <a:gd name="connsiteX10" fmla="*/ 12862 w 63955"/>
                    <a:gd name="connsiteY10" fmla="*/ 2555 h 259696"/>
                    <a:gd name="connsiteX11" fmla="*/ 51446 w 63955"/>
                    <a:gd name="connsiteY11" fmla="*/ 2114 h 259696"/>
                    <a:gd name="connsiteX12" fmla="*/ 51798 w 63955"/>
                    <a:gd name="connsiteY12" fmla="*/ 88 h 259696"/>
                    <a:gd name="connsiteX13" fmla="*/ 53472 w 63955"/>
                    <a:gd name="connsiteY13" fmla="*/ 2026 h 259696"/>
                    <a:gd name="connsiteX14" fmla="*/ 63779 w 63955"/>
                    <a:gd name="connsiteY14" fmla="*/ 1938 h 259696"/>
                    <a:gd name="connsiteX15" fmla="*/ 62193 w 63955"/>
                    <a:gd name="connsiteY15" fmla="*/ 12333 h 259696"/>
                    <a:gd name="connsiteX16" fmla="*/ 63955 w 63955"/>
                    <a:gd name="connsiteY16" fmla="*/ 14359 h 259696"/>
                    <a:gd name="connsiteX17" fmla="*/ 61841 w 63955"/>
                    <a:gd name="connsiteY17" fmla="*/ 14359 h 259696"/>
                    <a:gd name="connsiteX18" fmla="*/ 24314 w 63955"/>
                    <a:gd name="connsiteY18" fmla="*/ 259697 h 259696"/>
                    <a:gd name="connsiteX19" fmla="*/ 25019 w 63955"/>
                    <a:gd name="connsiteY19" fmla="*/ 191161 h 259696"/>
                    <a:gd name="connsiteX20" fmla="*/ 26163 w 63955"/>
                    <a:gd name="connsiteY20" fmla="*/ 203494 h 259696"/>
                    <a:gd name="connsiteX21" fmla="*/ 48099 w 63955"/>
                    <a:gd name="connsiteY21" fmla="*/ 59991 h 259696"/>
                    <a:gd name="connsiteX22" fmla="*/ 25019 w 63955"/>
                    <a:gd name="connsiteY22" fmla="*/ 191161 h 259696"/>
                    <a:gd name="connsiteX23" fmla="*/ 13566 w 63955"/>
                    <a:gd name="connsiteY23" fmla="*/ 13742 h 259696"/>
                    <a:gd name="connsiteX24" fmla="*/ 23432 w 63955"/>
                    <a:gd name="connsiteY24" fmla="*/ 161209 h 259696"/>
                    <a:gd name="connsiteX25" fmla="*/ 49332 w 63955"/>
                    <a:gd name="connsiteY25" fmla="*/ 14183 h 259696"/>
                    <a:gd name="connsiteX26" fmla="*/ 13566 w 63955"/>
                    <a:gd name="connsiteY26" fmla="*/ 13742 h 259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3955" h="259696">
                      <a:moveTo>
                        <a:pt x="24314" y="259697"/>
                      </a:moveTo>
                      <a:lnTo>
                        <a:pt x="20526" y="216796"/>
                      </a:lnTo>
                      <a:lnTo>
                        <a:pt x="20438" y="217412"/>
                      </a:lnTo>
                      <a:lnTo>
                        <a:pt x="19997" y="210629"/>
                      </a:lnTo>
                      <a:lnTo>
                        <a:pt x="2466" y="13742"/>
                      </a:lnTo>
                      <a:lnTo>
                        <a:pt x="0" y="13742"/>
                      </a:lnTo>
                      <a:lnTo>
                        <a:pt x="2290" y="11276"/>
                      </a:lnTo>
                      <a:lnTo>
                        <a:pt x="1497" y="2643"/>
                      </a:lnTo>
                      <a:lnTo>
                        <a:pt x="10307" y="2555"/>
                      </a:lnTo>
                      <a:lnTo>
                        <a:pt x="12685" y="0"/>
                      </a:lnTo>
                      <a:lnTo>
                        <a:pt x="12862" y="2555"/>
                      </a:lnTo>
                      <a:lnTo>
                        <a:pt x="51446" y="2114"/>
                      </a:lnTo>
                      <a:lnTo>
                        <a:pt x="51798" y="88"/>
                      </a:lnTo>
                      <a:lnTo>
                        <a:pt x="53472" y="2026"/>
                      </a:lnTo>
                      <a:lnTo>
                        <a:pt x="63779" y="1938"/>
                      </a:lnTo>
                      <a:lnTo>
                        <a:pt x="62193" y="12333"/>
                      </a:lnTo>
                      <a:lnTo>
                        <a:pt x="63955" y="14359"/>
                      </a:lnTo>
                      <a:lnTo>
                        <a:pt x="61841" y="14359"/>
                      </a:lnTo>
                      <a:lnTo>
                        <a:pt x="24314" y="259697"/>
                      </a:lnTo>
                      <a:close/>
                      <a:moveTo>
                        <a:pt x="25019" y="191161"/>
                      </a:moveTo>
                      <a:lnTo>
                        <a:pt x="26163" y="203494"/>
                      </a:lnTo>
                      <a:lnTo>
                        <a:pt x="48099" y="59991"/>
                      </a:lnTo>
                      <a:lnTo>
                        <a:pt x="25019" y="191161"/>
                      </a:lnTo>
                      <a:close/>
                      <a:moveTo>
                        <a:pt x="13566" y="13742"/>
                      </a:moveTo>
                      <a:lnTo>
                        <a:pt x="23432" y="161209"/>
                      </a:lnTo>
                      <a:lnTo>
                        <a:pt x="49332" y="14183"/>
                      </a:lnTo>
                      <a:lnTo>
                        <a:pt x="13566" y="13742"/>
                      </a:lnTo>
                      <a:close/>
                    </a:path>
                  </a:pathLst>
                </a:custGeom>
                <a:grpFill/>
                <a:ln w="8809" cap="flat">
                  <a:noFill/>
                  <a:prstDash val="solid"/>
                  <a:miter/>
                </a:ln>
              </p:spPr>
              <p:txBody>
                <a:bodyPr rtlCol="0" anchor="ctr"/>
                <a:lstStyle/>
                <a:p>
                  <a:endParaRPr lang="en-US" sz="2400"/>
                </a:p>
              </p:txBody>
            </p:sp>
          </p:grpSp>
          <p:grpSp>
            <p:nvGrpSpPr>
              <p:cNvPr id="4993" name="Graphic 4229">
                <a:extLst>
                  <a:ext uri="{FF2B5EF4-FFF2-40B4-BE49-F238E27FC236}">
                    <a16:creationId xmlns:a16="http://schemas.microsoft.com/office/drawing/2014/main" id="{78B44860-C74F-4724-A5FC-669C318DC020}"/>
                  </a:ext>
                </a:extLst>
              </p:cNvPr>
              <p:cNvGrpSpPr/>
              <p:nvPr/>
            </p:nvGrpSpPr>
            <p:grpSpPr>
              <a:xfrm>
                <a:off x="5126630" y="3921238"/>
                <a:ext cx="110819" cy="176801"/>
                <a:chOff x="5126630" y="3921238"/>
                <a:chExt cx="110819" cy="176801"/>
              </a:xfrm>
              <a:grpFill/>
            </p:grpSpPr>
            <p:sp>
              <p:nvSpPr>
                <p:cNvPr id="4994" name="Freeform: Shape 4993">
                  <a:extLst>
                    <a:ext uri="{FF2B5EF4-FFF2-40B4-BE49-F238E27FC236}">
                      <a16:creationId xmlns:a16="http://schemas.microsoft.com/office/drawing/2014/main" id="{9DFBA513-838A-445B-AFF1-660059005AD6}"/>
                    </a:ext>
                  </a:extLst>
                </p:cNvPr>
                <p:cNvSpPr/>
                <p:nvPr/>
              </p:nvSpPr>
              <p:spPr>
                <a:xfrm>
                  <a:off x="5131651" y="3933219"/>
                  <a:ext cx="99632" cy="158918"/>
                </a:xfrm>
                <a:custGeom>
                  <a:avLst/>
                  <a:gdLst>
                    <a:gd name="connsiteX0" fmla="*/ 0 w 99632"/>
                    <a:gd name="connsiteY0" fmla="*/ 108971 h 158918"/>
                    <a:gd name="connsiteX1" fmla="*/ 176 w 99632"/>
                    <a:gd name="connsiteY1" fmla="*/ 108794 h 158918"/>
                    <a:gd name="connsiteX2" fmla="*/ 91528 w 99632"/>
                    <a:gd name="connsiteY2" fmla="*/ 8897 h 158918"/>
                    <a:gd name="connsiteX3" fmla="*/ 99633 w 99632"/>
                    <a:gd name="connsiteY3" fmla="*/ 0 h 158918"/>
                    <a:gd name="connsiteX4" fmla="*/ 96989 w 99632"/>
                    <a:gd name="connsiteY4" fmla="*/ 11628 h 158918"/>
                    <a:gd name="connsiteX5" fmla="*/ 63426 w 99632"/>
                    <a:gd name="connsiteY5" fmla="*/ 157333 h 158918"/>
                    <a:gd name="connsiteX6" fmla="*/ 63074 w 99632"/>
                    <a:gd name="connsiteY6" fmla="*/ 158919 h 158918"/>
                    <a:gd name="connsiteX7" fmla="*/ 61752 w 99632"/>
                    <a:gd name="connsiteY7" fmla="*/ 157862 h 158918"/>
                    <a:gd name="connsiteX8" fmla="*/ 3964 w 99632"/>
                    <a:gd name="connsiteY8" fmla="*/ 112054 h 158918"/>
                    <a:gd name="connsiteX9" fmla="*/ 0 w 99632"/>
                    <a:gd name="connsiteY9" fmla="*/ 108971 h 158918"/>
                    <a:gd name="connsiteX10" fmla="*/ 8016 w 99632"/>
                    <a:gd name="connsiteY10" fmla="*/ 115137 h 158918"/>
                    <a:gd name="connsiteX11" fmla="*/ 63074 w 99632"/>
                    <a:gd name="connsiteY11" fmla="*/ 156276 h 158918"/>
                    <a:gd name="connsiteX12" fmla="*/ 61400 w 99632"/>
                    <a:gd name="connsiteY12" fmla="*/ 156893 h 158918"/>
                    <a:gd name="connsiteX13" fmla="*/ 90823 w 99632"/>
                    <a:gd name="connsiteY13" fmla="*/ 10307 h 158918"/>
                    <a:gd name="connsiteX14" fmla="*/ 96285 w 99632"/>
                    <a:gd name="connsiteY14" fmla="*/ 13038 h 158918"/>
                    <a:gd name="connsiteX15" fmla="*/ 8016 w 99632"/>
                    <a:gd name="connsiteY15" fmla="*/ 115137 h 15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632" h="158918">
                      <a:moveTo>
                        <a:pt x="0" y="108971"/>
                      </a:moveTo>
                      <a:lnTo>
                        <a:pt x="176" y="108794"/>
                      </a:lnTo>
                      <a:lnTo>
                        <a:pt x="91528" y="8897"/>
                      </a:lnTo>
                      <a:lnTo>
                        <a:pt x="99633" y="0"/>
                      </a:lnTo>
                      <a:lnTo>
                        <a:pt x="96989" y="11628"/>
                      </a:lnTo>
                      <a:lnTo>
                        <a:pt x="63426" y="157333"/>
                      </a:lnTo>
                      <a:lnTo>
                        <a:pt x="63074" y="158919"/>
                      </a:lnTo>
                      <a:lnTo>
                        <a:pt x="61752" y="157862"/>
                      </a:lnTo>
                      <a:lnTo>
                        <a:pt x="3964" y="112054"/>
                      </a:lnTo>
                      <a:lnTo>
                        <a:pt x="0" y="108971"/>
                      </a:lnTo>
                      <a:close/>
                      <a:moveTo>
                        <a:pt x="8016" y="115137"/>
                      </a:moveTo>
                      <a:lnTo>
                        <a:pt x="63074" y="156276"/>
                      </a:lnTo>
                      <a:lnTo>
                        <a:pt x="61400" y="156893"/>
                      </a:lnTo>
                      <a:lnTo>
                        <a:pt x="90823" y="10307"/>
                      </a:lnTo>
                      <a:lnTo>
                        <a:pt x="96285" y="13038"/>
                      </a:lnTo>
                      <a:lnTo>
                        <a:pt x="8016" y="115137"/>
                      </a:lnTo>
                      <a:close/>
                    </a:path>
                  </a:pathLst>
                </a:custGeom>
                <a:grpFill/>
                <a:ln w="8809" cap="flat">
                  <a:noFill/>
                  <a:prstDash val="solid"/>
                  <a:miter/>
                </a:ln>
              </p:spPr>
              <p:txBody>
                <a:bodyPr rtlCol="0" anchor="ctr"/>
                <a:lstStyle/>
                <a:p>
                  <a:endParaRPr lang="en-US" sz="2400"/>
                </a:p>
              </p:txBody>
            </p:sp>
            <p:sp>
              <p:nvSpPr>
                <p:cNvPr id="4995" name="Freeform: Shape 4994">
                  <a:extLst>
                    <a:ext uri="{FF2B5EF4-FFF2-40B4-BE49-F238E27FC236}">
                      <a16:creationId xmlns:a16="http://schemas.microsoft.com/office/drawing/2014/main" id="{271C3B80-EFCE-4F01-9F2C-CAC80A0759F9}"/>
                    </a:ext>
                  </a:extLst>
                </p:cNvPr>
                <p:cNvSpPr/>
                <p:nvPr/>
              </p:nvSpPr>
              <p:spPr>
                <a:xfrm>
                  <a:off x="5126630" y="3921238"/>
                  <a:ext cx="110819" cy="176801"/>
                </a:xfrm>
                <a:custGeom>
                  <a:avLst/>
                  <a:gdLst>
                    <a:gd name="connsiteX0" fmla="*/ 70209 w 110819"/>
                    <a:gd name="connsiteY0" fmla="*/ 176802 h 176801"/>
                    <a:gd name="connsiteX1" fmla="*/ 65188 w 110819"/>
                    <a:gd name="connsiteY1" fmla="*/ 172837 h 176801"/>
                    <a:gd name="connsiteX2" fmla="*/ 61929 w 110819"/>
                    <a:gd name="connsiteY2" fmla="*/ 173983 h 176801"/>
                    <a:gd name="connsiteX3" fmla="*/ 62545 w 110819"/>
                    <a:gd name="connsiteY3" fmla="*/ 170723 h 176801"/>
                    <a:gd name="connsiteX4" fmla="*/ 0 w 110819"/>
                    <a:gd name="connsiteY4" fmla="*/ 121215 h 176801"/>
                    <a:gd name="connsiteX5" fmla="*/ 2731 w 110819"/>
                    <a:gd name="connsiteY5" fmla="*/ 118308 h 176801"/>
                    <a:gd name="connsiteX6" fmla="*/ 92849 w 110819"/>
                    <a:gd name="connsiteY6" fmla="*/ 19733 h 176801"/>
                    <a:gd name="connsiteX7" fmla="*/ 93378 w 110819"/>
                    <a:gd name="connsiteY7" fmla="*/ 17090 h 176801"/>
                    <a:gd name="connsiteX8" fmla="*/ 94699 w 110819"/>
                    <a:gd name="connsiteY8" fmla="*/ 17707 h 176801"/>
                    <a:gd name="connsiteX9" fmla="*/ 110820 w 110819"/>
                    <a:gd name="connsiteY9" fmla="*/ 0 h 176801"/>
                    <a:gd name="connsiteX10" fmla="*/ 105446 w 110819"/>
                    <a:gd name="connsiteY10" fmla="*/ 23168 h 176801"/>
                    <a:gd name="connsiteX11" fmla="*/ 106592 w 110819"/>
                    <a:gd name="connsiteY11" fmla="*/ 23785 h 176801"/>
                    <a:gd name="connsiteX12" fmla="*/ 104830 w 110819"/>
                    <a:gd name="connsiteY12" fmla="*/ 25811 h 176801"/>
                    <a:gd name="connsiteX13" fmla="*/ 72324 w 110819"/>
                    <a:gd name="connsiteY13" fmla="*/ 167111 h 176801"/>
                    <a:gd name="connsiteX14" fmla="*/ 75054 w 110819"/>
                    <a:gd name="connsiteY14" fmla="*/ 169138 h 176801"/>
                    <a:gd name="connsiteX15" fmla="*/ 71619 w 110819"/>
                    <a:gd name="connsiteY15" fmla="*/ 170371 h 176801"/>
                    <a:gd name="connsiteX16" fmla="*/ 70209 w 110819"/>
                    <a:gd name="connsiteY16" fmla="*/ 176802 h 176801"/>
                    <a:gd name="connsiteX17" fmla="*/ 17971 w 110819"/>
                    <a:gd name="connsiteY17" fmla="*/ 126589 h 176801"/>
                    <a:gd name="connsiteX18" fmla="*/ 64484 w 110819"/>
                    <a:gd name="connsiteY18" fmla="*/ 161386 h 176801"/>
                    <a:gd name="connsiteX19" fmla="*/ 87652 w 110819"/>
                    <a:gd name="connsiteY19" fmla="*/ 45984 h 176801"/>
                    <a:gd name="connsiteX20" fmla="*/ 17971 w 110819"/>
                    <a:gd name="connsiteY20" fmla="*/ 126589 h 176801"/>
                    <a:gd name="connsiteX21" fmla="*/ 9954 w 110819"/>
                    <a:gd name="connsiteY21" fmla="*/ 120510 h 176801"/>
                    <a:gd name="connsiteX22" fmla="*/ 12509 w 110819"/>
                    <a:gd name="connsiteY22" fmla="*/ 122537 h 176801"/>
                    <a:gd name="connsiteX23" fmla="*/ 88180 w 110819"/>
                    <a:gd name="connsiteY23" fmla="*/ 34885 h 176801"/>
                    <a:gd name="connsiteX24" fmla="*/ 9954 w 110819"/>
                    <a:gd name="connsiteY24" fmla="*/ 120510 h 17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819" h="176801">
                      <a:moveTo>
                        <a:pt x="70209" y="176802"/>
                      </a:moveTo>
                      <a:lnTo>
                        <a:pt x="65188" y="172837"/>
                      </a:lnTo>
                      <a:lnTo>
                        <a:pt x="61929" y="173983"/>
                      </a:lnTo>
                      <a:lnTo>
                        <a:pt x="62545" y="170723"/>
                      </a:lnTo>
                      <a:lnTo>
                        <a:pt x="0" y="121215"/>
                      </a:lnTo>
                      <a:lnTo>
                        <a:pt x="2731" y="118308"/>
                      </a:lnTo>
                      <a:lnTo>
                        <a:pt x="92849" y="19733"/>
                      </a:lnTo>
                      <a:lnTo>
                        <a:pt x="93378" y="17090"/>
                      </a:lnTo>
                      <a:lnTo>
                        <a:pt x="94699" y="17707"/>
                      </a:lnTo>
                      <a:lnTo>
                        <a:pt x="110820" y="0"/>
                      </a:lnTo>
                      <a:lnTo>
                        <a:pt x="105446" y="23168"/>
                      </a:lnTo>
                      <a:lnTo>
                        <a:pt x="106592" y="23785"/>
                      </a:lnTo>
                      <a:lnTo>
                        <a:pt x="104830" y="25811"/>
                      </a:lnTo>
                      <a:lnTo>
                        <a:pt x="72324" y="167111"/>
                      </a:lnTo>
                      <a:lnTo>
                        <a:pt x="75054" y="169138"/>
                      </a:lnTo>
                      <a:lnTo>
                        <a:pt x="71619" y="170371"/>
                      </a:lnTo>
                      <a:lnTo>
                        <a:pt x="70209" y="176802"/>
                      </a:lnTo>
                      <a:close/>
                      <a:moveTo>
                        <a:pt x="17971" y="126589"/>
                      </a:moveTo>
                      <a:lnTo>
                        <a:pt x="64484" y="161386"/>
                      </a:lnTo>
                      <a:lnTo>
                        <a:pt x="87652" y="45984"/>
                      </a:lnTo>
                      <a:lnTo>
                        <a:pt x="17971" y="126589"/>
                      </a:lnTo>
                      <a:close/>
                      <a:moveTo>
                        <a:pt x="9954" y="120510"/>
                      </a:moveTo>
                      <a:lnTo>
                        <a:pt x="12509" y="122537"/>
                      </a:lnTo>
                      <a:lnTo>
                        <a:pt x="88180" y="34885"/>
                      </a:lnTo>
                      <a:lnTo>
                        <a:pt x="9954" y="120510"/>
                      </a:lnTo>
                      <a:close/>
                    </a:path>
                  </a:pathLst>
                </a:custGeom>
                <a:grpFill/>
                <a:ln w="8809" cap="flat">
                  <a:noFill/>
                  <a:prstDash val="solid"/>
                  <a:miter/>
                </a:ln>
              </p:spPr>
              <p:txBody>
                <a:bodyPr rtlCol="0" anchor="ctr"/>
                <a:lstStyle/>
                <a:p>
                  <a:endParaRPr lang="en-US" sz="2400"/>
                </a:p>
              </p:txBody>
            </p:sp>
          </p:grpSp>
          <p:grpSp>
            <p:nvGrpSpPr>
              <p:cNvPr id="4996" name="Graphic 4229">
                <a:extLst>
                  <a:ext uri="{FF2B5EF4-FFF2-40B4-BE49-F238E27FC236}">
                    <a16:creationId xmlns:a16="http://schemas.microsoft.com/office/drawing/2014/main" id="{78B44860-C74F-4724-A5FC-669C318DC020}"/>
                  </a:ext>
                </a:extLst>
              </p:cNvPr>
              <p:cNvGrpSpPr/>
              <p:nvPr/>
            </p:nvGrpSpPr>
            <p:grpSpPr>
              <a:xfrm>
                <a:off x="5043735" y="4025187"/>
                <a:ext cx="157333" cy="245249"/>
                <a:chOff x="5043735" y="4025187"/>
                <a:chExt cx="157333" cy="245249"/>
              </a:xfrm>
              <a:grpFill/>
            </p:grpSpPr>
            <p:sp>
              <p:nvSpPr>
                <p:cNvPr id="4997" name="Freeform: Shape 4996">
                  <a:extLst>
                    <a:ext uri="{FF2B5EF4-FFF2-40B4-BE49-F238E27FC236}">
                      <a16:creationId xmlns:a16="http://schemas.microsoft.com/office/drawing/2014/main" id="{B2E431EB-9F3B-4774-BDA0-31516E4D20C1}"/>
                    </a:ext>
                  </a:extLst>
                </p:cNvPr>
                <p:cNvSpPr/>
                <p:nvPr/>
              </p:nvSpPr>
              <p:spPr>
                <a:xfrm>
                  <a:off x="5048492" y="4035494"/>
                  <a:ext cx="147378" cy="229657"/>
                </a:xfrm>
                <a:custGeom>
                  <a:avLst/>
                  <a:gdLst>
                    <a:gd name="connsiteX0" fmla="*/ 0 w 147378"/>
                    <a:gd name="connsiteY0" fmla="*/ 197591 h 229657"/>
                    <a:gd name="connsiteX1" fmla="*/ 440 w 147378"/>
                    <a:gd name="connsiteY1" fmla="*/ 196710 h 229657"/>
                    <a:gd name="connsiteX2" fmla="*/ 84216 w 147378"/>
                    <a:gd name="connsiteY2" fmla="*/ 8545 h 229657"/>
                    <a:gd name="connsiteX3" fmla="*/ 88004 w 147378"/>
                    <a:gd name="connsiteY3" fmla="*/ 0 h 229657"/>
                    <a:gd name="connsiteX4" fmla="*/ 90295 w 147378"/>
                    <a:gd name="connsiteY4" fmla="*/ 8985 h 229657"/>
                    <a:gd name="connsiteX5" fmla="*/ 146850 w 147378"/>
                    <a:gd name="connsiteY5" fmla="*/ 227631 h 229657"/>
                    <a:gd name="connsiteX6" fmla="*/ 147379 w 147378"/>
                    <a:gd name="connsiteY6" fmla="*/ 229657 h 229657"/>
                    <a:gd name="connsiteX7" fmla="*/ 145353 w 147378"/>
                    <a:gd name="connsiteY7" fmla="*/ 229217 h 229657"/>
                    <a:gd name="connsiteX8" fmla="*/ 5109 w 147378"/>
                    <a:gd name="connsiteY8" fmla="*/ 198737 h 229657"/>
                    <a:gd name="connsiteX9" fmla="*/ 0 w 147378"/>
                    <a:gd name="connsiteY9" fmla="*/ 197591 h 229657"/>
                    <a:gd name="connsiteX10" fmla="*/ 10130 w 147378"/>
                    <a:gd name="connsiteY10" fmla="*/ 199706 h 229657"/>
                    <a:gd name="connsiteX11" fmla="*/ 145881 w 147378"/>
                    <a:gd name="connsiteY11" fmla="*/ 226662 h 229657"/>
                    <a:gd name="connsiteX12" fmla="*/ 144383 w 147378"/>
                    <a:gd name="connsiteY12" fmla="*/ 228248 h 229657"/>
                    <a:gd name="connsiteX13" fmla="*/ 84040 w 147378"/>
                    <a:gd name="connsiteY13" fmla="*/ 10659 h 229657"/>
                    <a:gd name="connsiteX14" fmla="*/ 90118 w 147378"/>
                    <a:gd name="connsiteY14" fmla="*/ 11100 h 229657"/>
                    <a:gd name="connsiteX15" fmla="*/ 10130 w 147378"/>
                    <a:gd name="connsiteY15" fmla="*/ 199706 h 229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378" h="229657">
                      <a:moveTo>
                        <a:pt x="0" y="197591"/>
                      </a:moveTo>
                      <a:lnTo>
                        <a:pt x="440" y="196710"/>
                      </a:lnTo>
                      <a:lnTo>
                        <a:pt x="84216" y="8545"/>
                      </a:lnTo>
                      <a:lnTo>
                        <a:pt x="88004" y="0"/>
                      </a:lnTo>
                      <a:lnTo>
                        <a:pt x="90295" y="8985"/>
                      </a:lnTo>
                      <a:lnTo>
                        <a:pt x="146850" y="227631"/>
                      </a:lnTo>
                      <a:lnTo>
                        <a:pt x="147379" y="229657"/>
                      </a:lnTo>
                      <a:lnTo>
                        <a:pt x="145353" y="229217"/>
                      </a:lnTo>
                      <a:lnTo>
                        <a:pt x="5109" y="198737"/>
                      </a:lnTo>
                      <a:lnTo>
                        <a:pt x="0" y="197591"/>
                      </a:lnTo>
                      <a:close/>
                      <a:moveTo>
                        <a:pt x="10130" y="199706"/>
                      </a:moveTo>
                      <a:lnTo>
                        <a:pt x="145881" y="226662"/>
                      </a:lnTo>
                      <a:lnTo>
                        <a:pt x="144383" y="228248"/>
                      </a:lnTo>
                      <a:lnTo>
                        <a:pt x="84040" y="10659"/>
                      </a:lnTo>
                      <a:lnTo>
                        <a:pt x="90118" y="11100"/>
                      </a:lnTo>
                      <a:lnTo>
                        <a:pt x="10130" y="199706"/>
                      </a:lnTo>
                      <a:close/>
                    </a:path>
                  </a:pathLst>
                </a:custGeom>
                <a:grpFill/>
                <a:ln w="8809" cap="flat">
                  <a:noFill/>
                  <a:prstDash val="solid"/>
                  <a:miter/>
                </a:ln>
              </p:spPr>
              <p:txBody>
                <a:bodyPr rtlCol="0" anchor="ctr"/>
                <a:lstStyle/>
                <a:p>
                  <a:endParaRPr lang="en-US" sz="2400"/>
                </a:p>
              </p:txBody>
            </p:sp>
            <p:sp>
              <p:nvSpPr>
                <p:cNvPr id="4998" name="Freeform: Shape 4997">
                  <a:extLst>
                    <a:ext uri="{FF2B5EF4-FFF2-40B4-BE49-F238E27FC236}">
                      <a16:creationId xmlns:a16="http://schemas.microsoft.com/office/drawing/2014/main" id="{3D95FC94-B07F-4C9D-AD59-0EF62C2BA45D}"/>
                    </a:ext>
                  </a:extLst>
                </p:cNvPr>
                <p:cNvSpPr/>
                <p:nvPr/>
              </p:nvSpPr>
              <p:spPr>
                <a:xfrm>
                  <a:off x="5043735" y="4025187"/>
                  <a:ext cx="157333" cy="245249"/>
                </a:xfrm>
                <a:custGeom>
                  <a:avLst/>
                  <a:gdLst>
                    <a:gd name="connsiteX0" fmla="*/ 147467 w 157333"/>
                    <a:gd name="connsiteY0" fmla="*/ 245249 h 245249"/>
                    <a:gd name="connsiteX1" fmla="*/ 146586 w 157333"/>
                    <a:gd name="connsiteY1" fmla="*/ 242166 h 245249"/>
                    <a:gd name="connsiteX2" fmla="*/ 0 w 157333"/>
                    <a:gd name="connsiteY2" fmla="*/ 210277 h 245249"/>
                    <a:gd name="connsiteX3" fmla="*/ 2114 w 157333"/>
                    <a:gd name="connsiteY3" fmla="*/ 205520 h 245249"/>
                    <a:gd name="connsiteX4" fmla="*/ 84921 w 157333"/>
                    <a:gd name="connsiteY4" fmla="*/ 19469 h 245249"/>
                    <a:gd name="connsiteX5" fmla="*/ 84305 w 157333"/>
                    <a:gd name="connsiteY5" fmla="*/ 17090 h 245249"/>
                    <a:gd name="connsiteX6" fmla="*/ 85978 w 157333"/>
                    <a:gd name="connsiteY6" fmla="*/ 17266 h 245249"/>
                    <a:gd name="connsiteX7" fmla="*/ 93731 w 157333"/>
                    <a:gd name="connsiteY7" fmla="*/ 0 h 245249"/>
                    <a:gd name="connsiteX8" fmla="*/ 98399 w 157333"/>
                    <a:gd name="connsiteY8" fmla="*/ 18147 h 245249"/>
                    <a:gd name="connsiteX9" fmla="*/ 99985 w 157333"/>
                    <a:gd name="connsiteY9" fmla="*/ 18235 h 245249"/>
                    <a:gd name="connsiteX10" fmla="*/ 99016 w 157333"/>
                    <a:gd name="connsiteY10" fmla="*/ 20438 h 245249"/>
                    <a:gd name="connsiteX11" fmla="*/ 154250 w 157333"/>
                    <a:gd name="connsiteY11" fmla="*/ 234062 h 245249"/>
                    <a:gd name="connsiteX12" fmla="*/ 157333 w 157333"/>
                    <a:gd name="connsiteY12" fmla="*/ 234679 h 245249"/>
                    <a:gd name="connsiteX13" fmla="*/ 155043 w 157333"/>
                    <a:gd name="connsiteY13" fmla="*/ 237145 h 245249"/>
                    <a:gd name="connsiteX14" fmla="*/ 156805 w 157333"/>
                    <a:gd name="connsiteY14" fmla="*/ 244192 h 245249"/>
                    <a:gd name="connsiteX15" fmla="*/ 149845 w 157333"/>
                    <a:gd name="connsiteY15" fmla="*/ 242695 h 245249"/>
                    <a:gd name="connsiteX16" fmla="*/ 147467 w 157333"/>
                    <a:gd name="connsiteY16" fmla="*/ 245249 h 245249"/>
                    <a:gd name="connsiteX17" fmla="*/ 19645 w 157333"/>
                    <a:gd name="connsiteY17" fmla="*/ 207546 h 245249"/>
                    <a:gd name="connsiteX18" fmla="*/ 143943 w 157333"/>
                    <a:gd name="connsiteY18" fmla="*/ 232212 h 245249"/>
                    <a:gd name="connsiteX19" fmla="*/ 90648 w 157333"/>
                    <a:gd name="connsiteY19" fmla="*/ 40170 h 245249"/>
                    <a:gd name="connsiteX20" fmla="*/ 19645 w 157333"/>
                    <a:gd name="connsiteY20" fmla="*/ 207546 h 245249"/>
                    <a:gd name="connsiteX21" fmla="*/ 9514 w 157333"/>
                    <a:gd name="connsiteY21" fmla="*/ 205520 h 245249"/>
                    <a:gd name="connsiteX22" fmla="*/ 12862 w 157333"/>
                    <a:gd name="connsiteY22" fmla="*/ 206225 h 245249"/>
                    <a:gd name="connsiteX23" fmla="*/ 86507 w 157333"/>
                    <a:gd name="connsiteY23" fmla="*/ 32594 h 245249"/>
                    <a:gd name="connsiteX24" fmla="*/ 9514 w 157333"/>
                    <a:gd name="connsiteY24" fmla="*/ 205520 h 24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33" h="245249">
                      <a:moveTo>
                        <a:pt x="147467" y="245249"/>
                      </a:moveTo>
                      <a:lnTo>
                        <a:pt x="146586" y="242166"/>
                      </a:lnTo>
                      <a:lnTo>
                        <a:pt x="0" y="210277"/>
                      </a:lnTo>
                      <a:lnTo>
                        <a:pt x="2114" y="205520"/>
                      </a:lnTo>
                      <a:lnTo>
                        <a:pt x="84921" y="19469"/>
                      </a:lnTo>
                      <a:lnTo>
                        <a:pt x="84305" y="17090"/>
                      </a:lnTo>
                      <a:lnTo>
                        <a:pt x="85978" y="17266"/>
                      </a:lnTo>
                      <a:lnTo>
                        <a:pt x="93731" y="0"/>
                      </a:lnTo>
                      <a:lnTo>
                        <a:pt x="98399" y="18147"/>
                      </a:lnTo>
                      <a:lnTo>
                        <a:pt x="99985" y="18235"/>
                      </a:lnTo>
                      <a:lnTo>
                        <a:pt x="99016" y="20438"/>
                      </a:lnTo>
                      <a:lnTo>
                        <a:pt x="154250" y="234062"/>
                      </a:lnTo>
                      <a:lnTo>
                        <a:pt x="157333" y="234679"/>
                      </a:lnTo>
                      <a:lnTo>
                        <a:pt x="155043" y="237145"/>
                      </a:lnTo>
                      <a:lnTo>
                        <a:pt x="156805" y="244192"/>
                      </a:lnTo>
                      <a:lnTo>
                        <a:pt x="149845" y="242695"/>
                      </a:lnTo>
                      <a:lnTo>
                        <a:pt x="147467" y="245249"/>
                      </a:lnTo>
                      <a:close/>
                      <a:moveTo>
                        <a:pt x="19645" y="207546"/>
                      </a:moveTo>
                      <a:lnTo>
                        <a:pt x="143943" y="232212"/>
                      </a:lnTo>
                      <a:lnTo>
                        <a:pt x="90648" y="40170"/>
                      </a:lnTo>
                      <a:lnTo>
                        <a:pt x="19645" y="207546"/>
                      </a:lnTo>
                      <a:close/>
                      <a:moveTo>
                        <a:pt x="9514" y="205520"/>
                      </a:moveTo>
                      <a:lnTo>
                        <a:pt x="12862" y="206225"/>
                      </a:lnTo>
                      <a:lnTo>
                        <a:pt x="86507" y="32594"/>
                      </a:lnTo>
                      <a:lnTo>
                        <a:pt x="9514" y="205520"/>
                      </a:lnTo>
                      <a:close/>
                    </a:path>
                  </a:pathLst>
                </a:custGeom>
                <a:grpFill/>
                <a:ln w="8809" cap="flat">
                  <a:noFill/>
                  <a:prstDash val="solid"/>
                  <a:miter/>
                </a:ln>
              </p:spPr>
              <p:txBody>
                <a:bodyPr rtlCol="0" anchor="ctr"/>
                <a:lstStyle/>
                <a:p>
                  <a:endParaRPr lang="en-US" sz="2400"/>
                </a:p>
              </p:txBody>
            </p:sp>
          </p:grpSp>
          <p:grpSp>
            <p:nvGrpSpPr>
              <p:cNvPr id="4999" name="Graphic 4229">
                <a:extLst>
                  <a:ext uri="{FF2B5EF4-FFF2-40B4-BE49-F238E27FC236}">
                    <a16:creationId xmlns:a16="http://schemas.microsoft.com/office/drawing/2014/main" id="{78B44860-C74F-4724-A5FC-669C318DC020}"/>
                  </a:ext>
                </a:extLst>
              </p:cNvPr>
              <p:cNvGrpSpPr/>
              <p:nvPr/>
            </p:nvGrpSpPr>
            <p:grpSpPr>
              <a:xfrm>
                <a:off x="4947626" y="4255109"/>
                <a:ext cx="272117" cy="160504"/>
                <a:chOff x="4947626" y="4255109"/>
                <a:chExt cx="272117" cy="160504"/>
              </a:xfrm>
              <a:grpFill/>
            </p:grpSpPr>
            <p:sp>
              <p:nvSpPr>
                <p:cNvPr id="5000" name="Freeform: Shape 4999">
                  <a:extLst>
                    <a:ext uri="{FF2B5EF4-FFF2-40B4-BE49-F238E27FC236}">
                      <a16:creationId xmlns:a16="http://schemas.microsoft.com/office/drawing/2014/main" id="{0C3A2ECE-07B0-4A1E-83E5-E24BF5145D1B}"/>
                    </a:ext>
                  </a:extLst>
                </p:cNvPr>
                <p:cNvSpPr/>
                <p:nvPr/>
              </p:nvSpPr>
              <p:spPr>
                <a:xfrm>
                  <a:off x="4957316" y="4259866"/>
                  <a:ext cx="247363" cy="146057"/>
                </a:xfrm>
                <a:custGeom>
                  <a:avLst/>
                  <a:gdLst>
                    <a:gd name="connsiteX0" fmla="*/ 0 w 247363"/>
                    <a:gd name="connsiteY0" fmla="*/ 146057 h 146057"/>
                    <a:gd name="connsiteX1" fmla="*/ 4757 w 247363"/>
                    <a:gd name="connsiteY1" fmla="*/ 138129 h 146057"/>
                    <a:gd name="connsiteX2" fmla="*/ 75495 w 247363"/>
                    <a:gd name="connsiteY2" fmla="*/ 19557 h 146057"/>
                    <a:gd name="connsiteX3" fmla="*/ 76464 w 247363"/>
                    <a:gd name="connsiteY3" fmla="*/ 17883 h 146057"/>
                    <a:gd name="connsiteX4" fmla="*/ 78314 w 247363"/>
                    <a:gd name="connsiteY4" fmla="*/ 17707 h 146057"/>
                    <a:gd name="connsiteX5" fmla="*/ 236440 w 247363"/>
                    <a:gd name="connsiteY5" fmla="*/ 1145 h 146057"/>
                    <a:gd name="connsiteX6" fmla="*/ 247364 w 247363"/>
                    <a:gd name="connsiteY6" fmla="*/ 0 h 146057"/>
                    <a:gd name="connsiteX7" fmla="*/ 237938 w 247363"/>
                    <a:gd name="connsiteY7" fmla="*/ 5550 h 146057"/>
                    <a:gd name="connsiteX8" fmla="*/ 9074 w 247363"/>
                    <a:gd name="connsiteY8" fmla="*/ 140684 h 146057"/>
                    <a:gd name="connsiteX9" fmla="*/ 0 w 247363"/>
                    <a:gd name="connsiteY9" fmla="*/ 146057 h 146057"/>
                    <a:gd name="connsiteX10" fmla="*/ 18059 w 247363"/>
                    <a:gd name="connsiteY10" fmla="*/ 135222 h 146057"/>
                    <a:gd name="connsiteX11" fmla="*/ 235471 w 247363"/>
                    <a:gd name="connsiteY11" fmla="*/ 1586 h 146057"/>
                    <a:gd name="connsiteX12" fmla="*/ 236969 w 247363"/>
                    <a:gd name="connsiteY12" fmla="*/ 5990 h 146057"/>
                    <a:gd name="connsiteX13" fmla="*/ 79195 w 247363"/>
                    <a:gd name="connsiteY13" fmla="*/ 25371 h 146057"/>
                    <a:gd name="connsiteX14" fmla="*/ 82014 w 247363"/>
                    <a:gd name="connsiteY14" fmla="*/ 23521 h 146057"/>
                    <a:gd name="connsiteX15" fmla="*/ 18059 w 247363"/>
                    <a:gd name="connsiteY15" fmla="*/ 135222 h 146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7363" h="146057">
                      <a:moveTo>
                        <a:pt x="0" y="146057"/>
                      </a:moveTo>
                      <a:lnTo>
                        <a:pt x="4757" y="138129"/>
                      </a:lnTo>
                      <a:lnTo>
                        <a:pt x="75495" y="19557"/>
                      </a:lnTo>
                      <a:lnTo>
                        <a:pt x="76464" y="17883"/>
                      </a:lnTo>
                      <a:lnTo>
                        <a:pt x="78314" y="17707"/>
                      </a:lnTo>
                      <a:lnTo>
                        <a:pt x="236440" y="1145"/>
                      </a:lnTo>
                      <a:lnTo>
                        <a:pt x="247364" y="0"/>
                      </a:lnTo>
                      <a:lnTo>
                        <a:pt x="237938" y="5550"/>
                      </a:lnTo>
                      <a:lnTo>
                        <a:pt x="9074" y="140684"/>
                      </a:lnTo>
                      <a:lnTo>
                        <a:pt x="0" y="146057"/>
                      </a:lnTo>
                      <a:close/>
                      <a:moveTo>
                        <a:pt x="18059" y="135222"/>
                      </a:moveTo>
                      <a:lnTo>
                        <a:pt x="235471" y="1586"/>
                      </a:lnTo>
                      <a:lnTo>
                        <a:pt x="236969" y="5990"/>
                      </a:lnTo>
                      <a:lnTo>
                        <a:pt x="79195" y="25371"/>
                      </a:lnTo>
                      <a:lnTo>
                        <a:pt x="82014" y="23521"/>
                      </a:lnTo>
                      <a:lnTo>
                        <a:pt x="18059" y="135222"/>
                      </a:lnTo>
                      <a:close/>
                    </a:path>
                  </a:pathLst>
                </a:custGeom>
                <a:grpFill/>
                <a:ln w="8809" cap="flat">
                  <a:noFill/>
                  <a:prstDash val="solid"/>
                  <a:miter/>
                </a:ln>
              </p:spPr>
              <p:txBody>
                <a:bodyPr rtlCol="0" anchor="ctr"/>
                <a:lstStyle/>
                <a:p>
                  <a:endParaRPr lang="en-US" sz="2400"/>
                </a:p>
              </p:txBody>
            </p:sp>
            <p:sp>
              <p:nvSpPr>
                <p:cNvPr id="5001" name="Freeform: Shape 5000">
                  <a:extLst>
                    <a:ext uri="{FF2B5EF4-FFF2-40B4-BE49-F238E27FC236}">
                      <a16:creationId xmlns:a16="http://schemas.microsoft.com/office/drawing/2014/main" id="{B653ED4C-5419-4919-B417-8205BC2E4D30}"/>
                    </a:ext>
                  </a:extLst>
                </p:cNvPr>
                <p:cNvSpPr/>
                <p:nvPr/>
              </p:nvSpPr>
              <p:spPr>
                <a:xfrm>
                  <a:off x="4947626" y="4255109"/>
                  <a:ext cx="272117" cy="160504"/>
                </a:xfrm>
                <a:custGeom>
                  <a:avLst/>
                  <a:gdLst>
                    <a:gd name="connsiteX0" fmla="*/ 0 w 272117"/>
                    <a:gd name="connsiteY0" fmla="*/ 160505 h 160504"/>
                    <a:gd name="connsiteX1" fmla="*/ 84128 w 272117"/>
                    <a:gd name="connsiteY1" fmla="*/ 19557 h 160504"/>
                    <a:gd name="connsiteX2" fmla="*/ 87652 w 272117"/>
                    <a:gd name="connsiteY2" fmla="*/ 19204 h 160504"/>
                    <a:gd name="connsiteX3" fmla="*/ 244457 w 272117"/>
                    <a:gd name="connsiteY3" fmla="*/ 2819 h 160504"/>
                    <a:gd name="connsiteX4" fmla="*/ 246923 w 272117"/>
                    <a:gd name="connsiteY4" fmla="*/ 1321 h 160504"/>
                    <a:gd name="connsiteX5" fmla="*/ 247363 w 272117"/>
                    <a:gd name="connsiteY5" fmla="*/ 2555 h 160504"/>
                    <a:gd name="connsiteX6" fmla="*/ 272118 w 272117"/>
                    <a:gd name="connsiteY6" fmla="*/ 0 h 160504"/>
                    <a:gd name="connsiteX7" fmla="*/ 250799 w 272117"/>
                    <a:gd name="connsiteY7" fmla="*/ 12597 h 160504"/>
                    <a:gd name="connsiteX8" fmla="*/ 251152 w 272117"/>
                    <a:gd name="connsiteY8" fmla="*/ 13742 h 160504"/>
                    <a:gd name="connsiteX9" fmla="*/ 248245 w 272117"/>
                    <a:gd name="connsiteY9" fmla="*/ 14095 h 160504"/>
                    <a:gd name="connsiteX10" fmla="*/ 18147 w 272117"/>
                    <a:gd name="connsiteY10" fmla="*/ 149933 h 160504"/>
                    <a:gd name="connsiteX11" fmla="*/ 18235 w 272117"/>
                    <a:gd name="connsiteY11" fmla="*/ 149845 h 160504"/>
                    <a:gd name="connsiteX12" fmla="*/ 0 w 272117"/>
                    <a:gd name="connsiteY12" fmla="*/ 160505 h 160504"/>
                    <a:gd name="connsiteX13" fmla="*/ 83248 w 272117"/>
                    <a:gd name="connsiteY13" fmla="*/ 34180 h 160504"/>
                    <a:gd name="connsiteX14" fmla="*/ 19380 w 272117"/>
                    <a:gd name="connsiteY14" fmla="*/ 141212 h 160504"/>
                    <a:gd name="connsiteX15" fmla="*/ 25106 w 272117"/>
                    <a:gd name="connsiteY15" fmla="*/ 137777 h 160504"/>
                    <a:gd name="connsiteX16" fmla="*/ 84569 w 272117"/>
                    <a:gd name="connsiteY16" fmla="*/ 34004 h 160504"/>
                    <a:gd name="connsiteX17" fmla="*/ 83248 w 272117"/>
                    <a:gd name="connsiteY17" fmla="*/ 34180 h 160504"/>
                    <a:gd name="connsiteX18" fmla="*/ 92937 w 272117"/>
                    <a:gd name="connsiteY18" fmla="*/ 33035 h 160504"/>
                    <a:gd name="connsiteX19" fmla="*/ 37263 w 272117"/>
                    <a:gd name="connsiteY19" fmla="*/ 130201 h 160504"/>
                    <a:gd name="connsiteX20" fmla="*/ 220936 w 272117"/>
                    <a:gd name="connsiteY20" fmla="*/ 17354 h 160504"/>
                    <a:gd name="connsiteX21" fmla="*/ 92937 w 272117"/>
                    <a:gd name="connsiteY21" fmla="*/ 33035 h 160504"/>
                    <a:gd name="connsiteX22" fmla="*/ 88181 w 272117"/>
                    <a:gd name="connsiteY22" fmla="*/ 25899 h 160504"/>
                    <a:gd name="connsiteX23" fmla="*/ 87564 w 272117"/>
                    <a:gd name="connsiteY23" fmla="*/ 26956 h 160504"/>
                    <a:gd name="connsiteX24" fmla="*/ 89414 w 272117"/>
                    <a:gd name="connsiteY24" fmla="*/ 25811 h 160504"/>
                    <a:gd name="connsiteX25" fmla="*/ 88181 w 272117"/>
                    <a:gd name="connsiteY25" fmla="*/ 25899 h 160504"/>
                    <a:gd name="connsiteX26" fmla="*/ 97606 w 272117"/>
                    <a:gd name="connsiteY26" fmla="*/ 24930 h 160504"/>
                    <a:gd name="connsiteX27" fmla="*/ 97166 w 272117"/>
                    <a:gd name="connsiteY27" fmla="*/ 25723 h 160504"/>
                    <a:gd name="connsiteX28" fmla="*/ 137777 w 272117"/>
                    <a:gd name="connsiteY28" fmla="*/ 20702 h 160504"/>
                    <a:gd name="connsiteX29" fmla="*/ 97606 w 272117"/>
                    <a:gd name="connsiteY29" fmla="*/ 24930 h 160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2117" h="160504">
                      <a:moveTo>
                        <a:pt x="0" y="160505"/>
                      </a:moveTo>
                      <a:lnTo>
                        <a:pt x="84128" y="19557"/>
                      </a:lnTo>
                      <a:lnTo>
                        <a:pt x="87652" y="19204"/>
                      </a:lnTo>
                      <a:lnTo>
                        <a:pt x="244457" y="2819"/>
                      </a:lnTo>
                      <a:lnTo>
                        <a:pt x="246923" y="1321"/>
                      </a:lnTo>
                      <a:lnTo>
                        <a:pt x="247363" y="2555"/>
                      </a:lnTo>
                      <a:lnTo>
                        <a:pt x="272118" y="0"/>
                      </a:lnTo>
                      <a:lnTo>
                        <a:pt x="250799" y="12597"/>
                      </a:lnTo>
                      <a:lnTo>
                        <a:pt x="251152" y="13742"/>
                      </a:lnTo>
                      <a:lnTo>
                        <a:pt x="248245" y="14095"/>
                      </a:lnTo>
                      <a:lnTo>
                        <a:pt x="18147" y="149933"/>
                      </a:lnTo>
                      <a:lnTo>
                        <a:pt x="18235" y="149845"/>
                      </a:lnTo>
                      <a:lnTo>
                        <a:pt x="0" y="160505"/>
                      </a:lnTo>
                      <a:close/>
                      <a:moveTo>
                        <a:pt x="83248" y="34180"/>
                      </a:moveTo>
                      <a:lnTo>
                        <a:pt x="19380" y="141212"/>
                      </a:lnTo>
                      <a:lnTo>
                        <a:pt x="25106" y="137777"/>
                      </a:lnTo>
                      <a:lnTo>
                        <a:pt x="84569" y="34004"/>
                      </a:lnTo>
                      <a:lnTo>
                        <a:pt x="83248" y="34180"/>
                      </a:lnTo>
                      <a:close/>
                      <a:moveTo>
                        <a:pt x="92937" y="33035"/>
                      </a:moveTo>
                      <a:lnTo>
                        <a:pt x="37263" y="130201"/>
                      </a:lnTo>
                      <a:lnTo>
                        <a:pt x="220936" y="17354"/>
                      </a:lnTo>
                      <a:lnTo>
                        <a:pt x="92937" y="33035"/>
                      </a:lnTo>
                      <a:close/>
                      <a:moveTo>
                        <a:pt x="88181" y="25899"/>
                      </a:moveTo>
                      <a:lnTo>
                        <a:pt x="87564" y="26956"/>
                      </a:lnTo>
                      <a:lnTo>
                        <a:pt x="89414" y="25811"/>
                      </a:lnTo>
                      <a:lnTo>
                        <a:pt x="88181" y="25899"/>
                      </a:lnTo>
                      <a:close/>
                      <a:moveTo>
                        <a:pt x="97606" y="24930"/>
                      </a:moveTo>
                      <a:lnTo>
                        <a:pt x="97166" y="25723"/>
                      </a:lnTo>
                      <a:lnTo>
                        <a:pt x="137777" y="20702"/>
                      </a:lnTo>
                      <a:lnTo>
                        <a:pt x="97606" y="24930"/>
                      </a:lnTo>
                      <a:close/>
                    </a:path>
                  </a:pathLst>
                </a:custGeom>
                <a:grpFill/>
                <a:ln w="8809" cap="flat">
                  <a:noFill/>
                  <a:prstDash val="solid"/>
                  <a:miter/>
                </a:ln>
              </p:spPr>
              <p:txBody>
                <a:bodyPr rtlCol="0" anchor="ctr"/>
                <a:lstStyle/>
                <a:p>
                  <a:endParaRPr lang="en-US" sz="2400"/>
                </a:p>
              </p:txBody>
            </p:sp>
          </p:grpSp>
          <p:grpSp>
            <p:nvGrpSpPr>
              <p:cNvPr id="5002" name="Graphic 4229">
                <a:extLst>
                  <a:ext uri="{FF2B5EF4-FFF2-40B4-BE49-F238E27FC236}">
                    <a16:creationId xmlns:a16="http://schemas.microsoft.com/office/drawing/2014/main" id="{78B44860-C74F-4724-A5FC-669C318DC020}"/>
                  </a:ext>
                </a:extLst>
              </p:cNvPr>
              <p:cNvGrpSpPr/>
              <p:nvPr/>
            </p:nvGrpSpPr>
            <p:grpSpPr>
              <a:xfrm>
                <a:off x="4891335" y="4388745"/>
                <a:ext cx="204374" cy="279253"/>
                <a:chOff x="4891335" y="4388745"/>
                <a:chExt cx="204374" cy="279253"/>
              </a:xfrm>
              <a:grpFill/>
            </p:grpSpPr>
            <p:sp>
              <p:nvSpPr>
                <p:cNvPr id="5003" name="Freeform: Shape 5002">
                  <a:extLst>
                    <a:ext uri="{FF2B5EF4-FFF2-40B4-BE49-F238E27FC236}">
                      <a16:creationId xmlns:a16="http://schemas.microsoft.com/office/drawing/2014/main" id="{12774DC7-A2F0-4EC0-A2B8-D0C6724ADC8E}"/>
                    </a:ext>
                  </a:extLst>
                </p:cNvPr>
                <p:cNvSpPr/>
                <p:nvPr/>
              </p:nvSpPr>
              <p:spPr>
                <a:xfrm>
                  <a:off x="4895651" y="4397466"/>
                  <a:ext cx="193715" cy="264806"/>
                </a:xfrm>
                <a:custGeom>
                  <a:avLst/>
                  <a:gdLst>
                    <a:gd name="connsiteX0" fmla="*/ 0 w 193715"/>
                    <a:gd name="connsiteY0" fmla="*/ 198208 h 264806"/>
                    <a:gd name="connsiteX1" fmla="*/ 0 w 193715"/>
                    <a:gd name="connsiteY1" fmla="*/ 198208 h 264806"/>
                    <a:gd name="connsiteX2" fmla="*/ 69593 w 193715"/>
                    <a:gd name="connsiteY2" fmla="*/ 2731 h 264806"/>
                    <a:gd name="connsiteX3" fmla="*/ 70562 w 193715"/>
                    <a:gd name="connsiteY3" fmla="*/ 0 h 264806"/>
                    <a:gd name="connsiteX4" fmla="*/ 71796 w 193715"/>
                    <a:gd name="connsiteY4" fmla="*/ 2643 h 264806"/>
                    <a:gd name="connsiteX5" fmla="*/ 193187 w 193715"/>
                    <a:gd name="connsiteY5" fmla="*/ 263749 h 264806"/>
                    <a:gd name="connsiteX6" fmla="*/ 193715 w 193715"/>
                    <a:gd name="connsiteY6" fmla="*/ 264806 h 264806"/>
                    <a:gd name="connsiteX7" fmla="*/ 192658 w 193715"/>
                    <a:gd name="connsiteY7" fmla="*/ 264454 h 264806"/>
                    <a:gd name="connsiteX8" fmla="*/ 1674 w 193715"/>
                    <a:gd name="connsiteY8" fmla="*/ 198825 h 264806"/>
                    <a:gd name="connsiteX9" fmla="*/ 0 w 193715"/>
                    <a:gd name="connsiteY9" fmla="*/ 198208 h 264806"/>
                    <a:gd name="connsiteX10" fmla="*/ 3171 w 193715"/>
                    <a:gd name="connsiteY10" fmla="*/ 199265 h 264806"/>
                    <a:gd name="connsiteX11" fmla="*/ 192835 w 193715"/>
                    <a:gd name="connsiteY11" fmla="*/ 263485 h 264806"/>
                    <a:gd name="connsiteX12" fmla="*/ 192218 w 193715"/>
                    <a:gd name="connsiteY12" fmla="*/ 264189 h 264806"/>
                    <a:gd name="connsiteX13" fmla="*/ 69593 w 193715"/>
                    <a:gd name="connsiteY13" fmla="*/ 3612 h 264806"/>
                    <a:gd name="connsiteX14" fmla="*/ 71796 w 193715"/>
                    <a:gd name="connsiteY14" fmla="*/ 3524 h 264806"/>
                    <a:gd name="connsiteX15" fmla="*/ 3171 w 193715"/>
                    <a:gd name="connsiteY15" fmla="*/ 199265 h 264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715" h="264806">
                      <a:moveTo>
                        <a:pt x="0" y="198208"/>
                      </a:moveTo>
                      <a:lnTo>
                        <a:pt x="0" y="198208"/>
                      </a:lnTo>
                      <a:lnTo>
                        <a:pt x="69593" y="2731"/>
                      </a:lnTo>
                      <a:lnTo>
                        <a:pt x="70562" y="0"/>
                      </a:lnTo>
                      <a:lnTo>
                        <a:pt x="71796" y="2643"/>
                      </a:lnTo>
                      <a:lnTo>
                        <a:pt x="193187" y="263749"/>
                      </a:lnTo>
                      <a:lnTo>
                        <a:pt x="193715" y="264806"/>
                      </a:lnTo>
                      <a:lnTo>
                        <a:pt x="192658" y="264454"/>
                      </a:lnTo>
                      <a:lnTo>
                        <a:pt x="1674" y="198825"/>
                      </a:lnTo>
                      <a:lnTo>
                        <a:pt x="0" y="198208"/>
                      </a:lnTo>
                      <a:close/>
                      <a:moveTo>
                        <a:pt x="3171" y="199265"/>
                      </a:moveTo>
                      <a:lnTo>
                        <a:pt x="192835" y="263485"/>
                      </a:lnTo>
                      <a:lnTo>
                        <a:pt x="192218" y="264189"/>
                      </a:lnTo>
                      <a:lnTo>
                        <a:pt x="69593" y="3612"/>
                      </a:lnTo>
                      <a:lnTo>
                        <a:pt x="71796" y="3524"/>
                      </a:lnTo>
                      <a:lnTo>
                        <a:pt x="3171" y="199265"/>
                      </a:lnTo>
                      <a:close/>
                    </a:path>
                  </a:pathLst>
                </a:custGeom>
                <a:grpFill/>
                <a:ln w="8809" cap="flat">
                  <a:noFill/>
                  <a:prstDash val="solid"/>
                  <a:miter/>
                </a:ln>
              </p:spPr>
              <p:txBody>
                <a:bodyPr rtlCol="0" anchor="ctr"/>
                <a:lstStyle/>
                <a:p>
                  <a:endParaRPr lang="en-US" sz="2400"/>
                </a:p>
              </p:txBody>
            </p:sp>
            <p:sp>
              <p:nvSpPr>
                <p:cNvPr id="5004" name="Freeform: Shape 5003">
                  <a:extLst>
                    <a:ext uri="{FF2B5EF4-FFF2-40B4-BE49-F238E27FC236}">
                      <a16:creationId xmlns:a16="http://schemas.microsoft.com/office/drawing/2014/main" id="{9DB66A69-575C-4BD7-8D83-FFD09DA315F5}"/>
                    </a:ext>
                  </a:extLst>
                </p:cNvPr>
                <p:cNvSpPr/>
                <p:nvPr/>
              </p:nvSpPr>
              <p:spPr>
                <a:xfrm>
                  <a:off x="4891335" y="4388745"/>
                  <a:ext cx="204374" cy="279253"/>
                </a:xfrm>
                <a:custGeom>
                  <a:avLst/>
                  <a:gdLst>
                    <a:gd name="connsiteX0" fmla="*/ 204375 w 204374"/>
                    <a:gd name="connsiteY0" fmla="*/ 279253 h 279253"/>
                    <a:gd name="connsiteX1" fmla="*/ 197503 w 204374"/>
                    <a:gd name="connsiteY1" fmla="*/ 276875 h 279253"/>
                    <a:gd name="connsiteX2" fmla="*/ 195741 w 204374"/>
                    <a:gd name="connsiteY2" fmla="*/ 278901 h 279253"/>
                    <a:gd name="connsiteX3" fmla="*/ 194244 w 204374"/>
                    <a:gd name="connsiteY3" fmla="*/ 275818 h 279253"/>
                    <a:gd name="connsiteX4" fmla="*/ 0 w 204374"/>
                    <a:gd name="connsiteY4" fmla="*/ 209043 h 279253"/>
                    <a:gd name="connsiteX5" fmla="*/ 70122 w 204374"/>
                    <a:gd name="connsiteY5" fmla="*/ 12157 h 279253"/>
                    <a:gd name="connsiteX6" fmla="*/ 68800 w 204374"/>
                    <a:gd name="connsiteY6" fmla="*/ 9338 h 279253"/>
                    <a:gd name="connsiteX7" fmla="*/ 71179 w 204374"/>
                    <a:gd name="connsiteY7" fmla="*/ 9250 h 279253"/>
                    <a:gd name="connsiteX8" fmla="*/ 74526 w 204374"/>
                    <a:gd name="connsiteY8" fmla="*/ 0 h 279253"/>
                    <a:gd name="connsiteX9" fmla="*/ 78667 w 204374"/>
                    <a:gd name="connsiteY9" fmla="*/ 8897 h 279253"/>
                    <a:gd name="connsiteX10" fmla="*/ 81045 w 204374"/>
                    <a:gd name="connsiteY10" fmla="*/ 8809 h 279253"/>
                    <a:gd name="connsiteX11" fmla="*/ 79988 w 204374"/>
                    <a:gd name="connsiteY11" fmla="*/ 11804 h 279253"/>
                    <a:gd name="connsiteX12" fmla="*/ 199882 w 204374"/>
                    <a:gd name="connsiteY12" fmla="*/ 269739 h 279253"/>
                    <a:gd name="connsiteX13" fmla="*/ 203229 w 204374"/>
                    <a:gd name="connsiteY13" fmla="*/ 270884 h 279253"/>
                    <a:gd name="connsiteX14" fmla="*/ 201379 w 204374"/>
                    <a:gd name="connsiteY14" fmla="*/ 272910 h 279253"/>
                    <a:gd name="connsiteX15" fmla="*/ 204375 w 204374"/>
                    <a:gd name="connsiteY15" fmla="*/ 279253 h 279253"/>
                    <a:gd name="connsiteX16" fmla="*/ 11805 w 204374"/>
                    <a:gd name="connsiteY16" fmla="*/ 205872 h 279253"/>
                    <a:gd name="connsiteX17" fmla="*/ 189663 w 204374"/>
                    <a:gd name="connsiteY17" fmla="*/ 266039 h 279253"/>
                    <a:gd name="connsiteX18" fmla="*/ 75672 w 204374"/>
                    <a:gd name="connsiteY18" fmla="*/ 23785 h 279253"/>
                    <a:gd name="connsiteX19" fmla="*/ 11805 w 204374"/>
                    <a:gd name="connsiteY19" fmla="*/ 205872 h 27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374" h="279253">
                      <a:moveTo>
                        <a:pt x="204375" y="279253"/>
                      </a:moveTo>
                      <a:lnTo>
                        <a:pt x="197503" y="276875"/>
                      </a:lnTo>
                      <a:lnTo>
                        <a:pt x="195741" y="278901"/>
                      </a:lnTo>
                      <a:lnTo>
                        <a:pt x="194244" y="275818"/>
                      </a:lnTo>
                      <a:lnTo>
                        <a:pt x="0" y="209043"/>
                      </a:lnTo>
                      <a:lnTo>
                        <a:pt x="70122" y="12157"/>
                      </a:lnTo>
                      <a:lnTo>
                        <a:pt x="68800" y="9338"/>
                      </a:lnTo>
                      <a:lnTo>
                        <a:pt x="71179" y="9250"/>
                      </a:lnTo>
                      <a:lnTo>
                        <a:pt x="74526" y="0"/>
                      </a:lnTo>
                      <a:lnTo>
                        <a:pt x="78667" y="8897"/>
                      </a:lnTo>
                      <a:lnTo>
                        <a:pt x="81045" y="8809"/>
                      </a:lnTo>
                      <a:lnTo>
                        <a:pt x="79988" y="11804"/>
                      </a:lnTo>
                      <a:lnTo>
                        <a:pt x="199882" y="269739"/>
                      </a:lnTo>
                      <a:lnTo>
                        <a:pt x="203229" y="270884"/>
                      </a:lnTo>
                      <a:lnTo>
                        <a:pt x="201379" y="272910"/>
                      </a:lnTo>
                      <a:lnTo>
                        <a:pt x="204375" y="279253"/>
                      </a:lnTo>
                      <a:close/>
                      <a:moveTo>
                        <a:pt x="11805" y="205872"/>
                      </a:moveTo>
                      <a:lnTo>
                        <a:pt x="189663" y="266039"/>
                      </a:lnTo>
                      <a:lnTo>
                        <a:pt x="75672" y="23785"/>
                      </a:lnTo>
                      <a:lnTo>
                        <a:pt x="11805" y="205872"/>
                      </a:lnTo>
                      <a:close/>
                    </a:path>
                  </a:pathLst>
                </a:custGeom>
                <a:grpFill/>
                <a:ln w="8809" cap="flat">
                  <a:noFill/>
                  <a:prstDash val="solid"/>
                  <a:miter/>
                </a:ln>
              </p:spPr>
              <p:txBody>
                <a:bodyPr rtlCol="0" anchor="ctr"/>
                <a:lstStyle/>
                <a:p>
                  <a:endParaRPr lang="en-US" sz="2400"/>
                </a:p>
              </p:txBody>
            </p:sp>
          </p:grpSp>
          <p:grpSp>
            <p:nvGrpSpPr>
              <p:cNvPr id="5005" name="Graphic 4229">
                <a:extLst>
                  <a:ext uri="{FF2B5EF4-FFF2-40B4-BE49-F238E27FC236}">
                    <a16:creationId xmlns:a16="http://schemas.microsoft.com/office/drawing/2014/main" id="{78B44860-C74F-4724-A5FC-669C318DC020}"/>
                  </a:ext>
                </a:extLst>
              </p:cNvPr>
              <p:cNvGrpSpPr/>
              <p:nvPr/>
            </p:nvGrpSpPr>
            <p:grpSpPr>
              <a:xfrm>
                <a:off x="4889132" y="4588187"/>
                <a:ext cx="398089" cy="132315"/>
                <a:chOff x="4889132" y="4588187"/>
                <a:chExt cx="398089" cy="132315"/>
              </a:xfrm>
              <a:grpFill/>
            </p:grpSpPr>
            <p:sp>
              <p:nvSpPr>
                <p:cNvPr id="5006" name="Freeform: Shape 5005">
                  <a:extLst>
                    <a:ext uri="{FF2B5EF4-FFF2-40B4-BE49-F238E27FC236}">
                      <a16:creationId xmlns:a16="http://schemas.microsoft.com/office/drawing/2014/main" id="{98AE0C06-18D9-43E9-A9FD-DCB70B5DA205}"/>
                    </a:ext>
                  </a:extLst>
                </p:cNvPr>
                <p:cNvSpPr/>
                <p:nvPr/>
              </p:nvSpPr>
              <p:spPr>
                <a:xfrm>
                  <a:off x="4895563" y="4594706"/>
                  <a:ext cx="370693" cy="121215"/>
                </a:xfrm>
                <a:custGeom>
                  <a:avLst/>
                  <a:gdLst>
                    <a:gd name="connsiteX0" fmla="*/ 0 w 370693"/>
                    <a:gd name="connsiteY0" fmla="*/ 121215 h 121215"/>
                    <a:gd name="connsiteX1" fmla="*/ 0 w 370693"/>
                    <a:gd name="connsiteY1" fmla="*/ 120687 h 121215"/>
                    <a:gd name="connsiteX2" fmla="*/ 265 w 370693"/>
                    <a:gd name="connsiteY2" fmla="*/ 1497 h 121215"/>
                    <a:gd name="connsiteX3" fmla="*/ 265 w 370693"/>
                    <a:gd name="connsiteY3" fmla="*/ 0 h 121215"/>
                    <a:gd name="connsiteX4" fmla="*/ 1762 w 370693"/>
                    <a:gd name="connsiteY4" fmla="*/ 0 h 121215"/>
                    <a:gd name="connsiteX5" fmla="*/ 366025 w 370693"/>
                    <a:gd name="connsiteY5" fmla="*/ 7488 h 121215"/>
                    <a:gd name="connsiteX6" fmla="*/ 370693 w 370693"/>
                    <a:gd name="connsiteY6" fmla="*/ 7576 h 121215"/>
                    <a:gd name="connsiteX7" fmla="*/ 366289 w 370693"/>
                    <a:gd name="connsiteY7" fmla="*/ 8897 h 121215"/>
                    <a:gd name="connsiteX8" fmla="*/ 1762 w 370693"/>
                    <a:gd name="connsiteY8" fmla="*/ 120598 h 121215"/>
                    <a:gd name="connsiteX9" fmla="*/ 0 w 370693"/>
                    <a:gd name="connsiteY9" fmla="*/ 121215 h 121215"/>
                    <a:gd name="connsiteX10" fmla="*/ 3348 w 370693"/>
                    <a:gd name="connsiteY10" fmla="*/ 120158 h 121215"/>
                    <a:gd name="connsiteX11" fmla="*/ 365760 w 370693"/>
                    <a:gd name="connsiteY11" fmla="*/ 7576 h 121215"/>
                    <a:gd name="connsiteX12" fmla="*/ 365937 w 370693"/>
                    <a:gd name="connsiteY12" fmla="*/ 9074 h 121215"/>
                    <a:gd name="connsiteX13" fmla="*/ 1674 w 370693"/>
                    <a:gd name="connsiteY13" fmla="*/ 2995 h 121215"/>
                    <a:gd name="connsiteX14" fmla="*/ 3172 w 370693"/>
                    <a:gd name="connsiteY14" fmla="*/ 1586 h 121215"/>
                    <a:gd name="connsiteX15" fmla="*/ 3348 w 370693"/>
                    <a:gd name="connsiteY15" fmla="*/ 120158 h 121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0693" h="121215">
                      <a:moveTo>
                        <a:pt x="0" y="121215"/>
                      </a:moveTo>
                      <a:lnTo>
                        <a:pt x="0" y="120687"/>
                      </a:lnTo>
                      <a:lnTo>
                        <a:pt x="265" y="1497"/>
                      </a:lnTo>
                      <a:lnTo>
                        <a:pt x="265" y="0"/>
                      </a:lnTo>
                      <a:lnTo>
                        <a:pt x="1762" y="0"/>
                      </a:lnTo>
                      <a:lnTo>
                        <a:pt x="366025" y="7488"/>
                      </a:lnTo>
                      <a:lnTo>
                        <a:pt x="370693" y="7576"/>
                      </a:lnTo>
                      <a:lnTo>
                        <a:pt x="366289" y="8897"/>
                      </a:lnTo>
                      <a:lnTo>
                        <a:pt x="1762" y="120598"/>
                      </a:lnTo>
                      <a:lnTo>
                        <a:pt x="0" y="121215"/>
                      </a:lnTo>
                      <a:close/>
                      <a:moveTo>
                        <a:pt x="3348" y="120158"/>
                      </a:moveTo>
                      <a:lnTo>
                        <a:pt x="365760" y="7576"/>
                      </a:lnTo>
                      <a:lnTo>
                        <a:pt x="365937" y="9074"/>
                      </a:lnTo>
                      <a:lnTo>
                        <a:pt x="1674" y="2995"/>
                      </a:lnTo>
                      <a:lnTo>
                        <a:pt x="3172" y="1586"/>
                      </a:lnTo>
                      <a:lnTo>
                        <a:pt x="3348" y="120158"/>
                      </a:lnTo>
                      <a:close/>
                    </a:path>
                  </a:pathLst>
                </a:custGeom>
                <a:grpFill/>
                <a:ln w="8809" cap="flat">
                  <a:noFill/>
                  <a:prstDash val="solid"/>
                  <a:miter/>
                </a:ln>
              </p:spPr>
              <p:txBody>
                <a:bodyPr rtlCol="0" anchor="ctr"/>
                <a:lstStyle/>
                <a:p>
                  <a:endParaRPr lang="en-US" sz="2400"/>
                </a:p>
              </p:txBody>
            </p:sp>
            <p:sp>
              <p:nvSpPr>
                <p:cNvPr id="5007" name="Freeform: Shape 5006">
                  <a:extLst>
                    <a:ext uri="{FF2B5EF4-FFF2-40B4-BE49-F238E27FC236}">
                      <a16:creationId xmlns:a16="http://schemas.microsoft.com/office/drawing/2014/main" id="{AB4CF446-7AD5-4405-9696-E22F01367605}"/>
                    </a:ext>
                  </a:extLst>
                </p:cNvPr>
                <p:cNvSpPr/>
                <p:nvPr/>
              </p:nvSpPr>
              <p:spPr>
                <a:xfrm>
                  <a:off x="4889132" y="4588187"/>
                  <a:ext cx="398089" cy="132315"/>
                </a:xfrm>
                <a:custGeom>
                  <a:avLst/>
                  <a:gdLst>
                    <a:gd name="connsiteX0" fmla="*/ 3083 w 398089"/>
                    <a:gd name="connsiteY0" fmla="*/ 132315 h 132315"/>
                    <a:gd name="connsiteX1" fmla="*/ 3348 w 398089"/>
                    <a:gd name="connsiteY1" fmla="*/ 12774 h 132315"/>
                    <a:gd name="connsiteX2" fmla="*/ 0 w 398089"/>
                    <a:gd name="connsiteY2" fmla="*/ 12685 h 132315"/>
                    <a:gd name="connsiteX3" fmla="*/ 3348 w 398089"/>
                    <a:gd name="connsiteY3" fmla="*/ 9426 h 132315"/>
                    <a:gd name="connsiteX4" fmla="*/ 3348 w 398089"/>
                    <a:gd name="connsiteY4" fmla="*/ 3083 h 132315"/>
                    <a:gd name="connsiteX5" fmla="*/ 9690 w 398089"/>
                    <a:gd name="connsiteY5" fmla="*/ 3171 h 132315"/>
                    <a:gd name="connsiteX6" fmla="*/ 12949 w 398089"/>
                    <a:gd name="connsiteY6" fmla="*/ 0 h 132315"/>
                    <a:gd name="connsiteX7" fmla="*/ 12949 w 398089"/>
                    <a:gd name="connsiteY7" fmla="*/ 3259 h 132315"/>
                    <a:gd name="connsiteX8" fmla="*/ 371839 w 398089"/>
                    <a:gd name="connsiteY8" fmla="*/ 10571 h 132315"/>
                    <a:gd name="connsiteX9" fmla="*/ 374922 w 398089"/>
                    <a:gd name="connsiteY9" fmla="*/ 9602 h 132315"/>
                    <a:gd name="connsiteX10" fmla="*/ 375098 w 398089"/>
                    <a:gd name="connsiteY10" fmla="*/ 10659 h 132315"/>
                    <a:gd name="connsiteX11" fmla="*/ 398090 w 398089"/>
                    <a:gd name="connsiteY11" fmla="*/ 11100 h 132315"/>
                    <a:gd name="connsiteX12" fmla="*/ 376155 w 398089"/>
                    <a:gd name="connsiteY12" fmla="*/ 17883 h 132315"/>
                    <a:gd name="connsiteX13" fmla="*/ 376331 w 398089"/>
                    <a:gd name="connsiteY13" fmla="*/ 18940 h 132315"/>
                    <a:gd name="connsiteX14" fmla="*/ 372984 w 398089"/>
                    <a:gd name="connsiteY14" fmla="*/ 18852 h 132315"/>
                    <a:gd name="connsiteX15" fmla="*/ 6431 w 398089"/>
                    <a:gd name="connsiteY15" fmla="*/ 131170 h 132315"/>
                    <a:gd name="connsiteX16" fmla="*/ 6431 w 398089"/>
                    <a:gd name="connsiteY16" fmla="*/ 131170 h 132315"/>
                    <a:gd name="connsiteX17" fmla="*/ 3083 w 398089"/>
                    <a:gd name="connsiteY17" fmla="*/ 132315 h 132315"/>
                    <a:gd name="connsiteX18" fmla="*/ 12949 w 398089"/>
                    <a:gd name="connsiteY18" fmla="*/ 12950 h 132315"/>
                    <a:gd name="connsiteX19" fmla="*/ 13126 w 398089"/>
                    <a:gd name="connsiteY19" fmla="*/ 122096 h 132315"/>
                    <a:gd name="connsiteX20" fmla="*/ 346644 w 398089"/>
                    <a:gd name="connsiteY20" fmla="*/ 18499 h 132315"/>
                    <a:gd name="connsiteX21" fmla="*/ 12949 w 398089"/>
                    <a:gd name="connsiteY21" fmla="*/ 12950 h 13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8089" h="132315">
                      <a:moveTo>
                        <a:pt x="3083" y="132315"/>
                      </a:moveTo>
                      <a:lnTo>
                        <a:pt x="3348" y="12774"/>
                      </a:lnTo>
                      <a:lnTo>
                        <a:pt x="0" y="12685"/>
                      </a:lnTo>
                      <a:lnTo>
                        <a:pt x="3348" y="9426"/>
                      </a:lnTo>
                      <a:lnTo>
                        <a:pt x="3348" y="3083"/>
                      </a:lnTo>
                      <a:lnTo>
                        <a:pt x="9690" y="3171"/>
                      </a:lnTo>
                      <a:lnTo>
                        <a:pt x="12949" y="0"/>
                      </a:lnTo>
                      <a:lnTo>
                        <a:pt x="12949" y="3259"/>
                      </a:lnTo>
                      <a:lnTo>
                        <a:pt x="371839" y="10571"/>
                      </a:lnTo>
                      <a:lnTo>
                        <a:pt x="374922" y="9602"/>
                      </a:lnTo>
                      <a:lnTo>
                        <a:pt x="375098" y="10659"/>
                      </a:lnTo>
                      <a:lnTo>
                        <a:pt x="398090" y="11100"/>
                      </a:lnTo>
                      <a:lnTo>
                        <a:pt x="376155" y="17883"/>
                      </a:lnTo>
                      <a:lnTo>
                        <a:pt x="376331" y="18940"/>
                      </a:lnTo>
                      <a:lnTo>
                        <a:pt x="372984" y="18852"/>
                      </a:lnTo>
                      <a:lnTo>
                        <a:pt x="6431" y="131170"/>
                      </a:lnTo>
                      <a:lnTo>
                        <a:pt x="6431" y="131170"/>
                      </a:lnTo>
                      <a:lnTo>
                        <a:pt x="3083" y="132315"/>
                      </a:lnTo>
                      <a:close/>
                      <a:moveTo>
                        <a:pt x="12949" y="12950"/>
                      </a:moveTo>
                      <a:lnTo>
                        <a:pt x="13126" y="122096"/>
                      </a:lnTo>
                      <a:lnTo>
                        <a:pt x="346644" y="18499"/>
                      </a:lnTo>
                      <a:lnTo>
                        <a:pt x="12949" y="12950"/>
                      </a:lnTo>
                      <a:close/>
                    </a:path>
                  </a:pathLst>
                </a:custGeom>
                <a:grpFill/>
                <a:ln w="8809" cap="flat">
                  <a:noFill/>
                  <a:prstDash val="solid"/>
                  <a:miter/>
                </a:ln>
              </p:spPr>
              <p:txBody>
                <a:bodyPr rtlCol="0" anchor="ctr"/>
                <a:lstStyle/>
                <a:p>
                  <a:endParaRPr lang="en-US" sz="2400"/>
                </a:p>
              </p:txBody>
            </p:sp>
          </p:grpSp>
          <p:grpSp>
            <p:nvGrpSpPr>
              <p:cNvPr id="5008" name="Graphic 4229">
                <a:extLst>
                  <a:ext uri="{FF2B5EF4-FFF2-40B4-BE49-F238E27FC236}">
                    <a16:creationId xmlns:a16="http://schemas.microsoft.com/office/drawing/2014/main" id="{78B44860-C74F-4724-A5FC-669C318DC020}"/>
                  </a:ext>
                </a:extLst>
              </p:cNvPr>
              <p:cNvGrpSpPr/>
              <p:nvPr/>
            </p:nvGrpSpPr>
            <p:grpSpPr>
              <a:xfrm>
                <a:off x="5311271" y="4297746"/>
                <a:ext cx="200322" cy="278108"/>
                <a:chOff x="5311271" y="4297746"/>
                <a:chExt cx="200322" cy="278108"/>
              </a:xfrm>
              <a:grpFill/>
            </p:grpSpPr>
            <p:sp>
              <p:nvSpPr>
                <p:cNvPr id="5009" name="Freeform: Shape 5008">
                  <a:extLst>
                    <a:ext uri="{FF2B5EF4-FFF2-40B4-BE49-F238E27FC236}">
                      <a16:creationId xmlns:a16="http://schemas.microsoft.com/office/drawing/2014/main" id="{EF276777-60BD-4F5A-8C6F-D4D52B403E0A}"/>
                    </a:ext>
                  </a:extLst>
                </p:cNvPr>
                <p:cNvSpPr/>
                <p:nvPr/>
              </p:nvSpPr>
              <p:spPr>
                <a:xfrm>
                  <a:off x="5316733" y="4303031"/>
                  <a:ext cx="190191" cy="264013"/>
                </a:xfrm>
                <a:custGeom>
                  <a:avLst/>
                  <a:gdLst>
                    <a:gd name="connsiteX0" fmla="*/ 90912 w 190191"/>
                    <a:gd name="connsiteY0" fmla="*/ 250447 h 264013"/>
                    <a:gd name="connsiteX1" fmla="*/ 182352 w 190191"/>
                    <a:gd name="connsiteY1" fmla="*/ 60167 h 264013"/>
                    <a:gd name="connsiteX2" fmla="*/ 184378 w 190191"/>
                    <a:gd name="connsiteY2" fmla="*/ 64924 h 264013"/>
                    <a:gd name="connsiteX3" fmla="*/ 2643 w 190191"/>
                    <a:gd name="connsiteY3" fmla="*/ 5109 h 264013"/>
                    <a:gd name="connsiteX4" fmla="*/ 5198 w 190191"/>
                    <a:gd name="connsiteY4" fmla="*/ 2555 h 264013"/>
                    <a:gd name="connsiteX5" fmla="*/ 90912 w 190191"/>
                    <a:gd name="connsiteY5" fmla="*/ 250447 h 264013"/>
                    <a:gd name="connsiteX6" fmla="*/ 95669 w 190191"/>
                    <a:gd name="connsiteY6" fmla="*/ 264013 h 264013"/>
                    <a:gd name="connsiteX7" fmla="*/ 1410 w 190191"/>
                    <a:gd name="connsiteY7" fmla="*/ 3788 h 264013"/>
                    <a:gd name="connsiteX8" fmla="*/ 0 w 190191"/>
                    <a:gd name="connsiteY8" fmla="*/ 0 h 264013"/>
                    <a:gd name="connsiteX9" fmla="*/ 3876 w 190191"/>
                    <a:gd name="connsiteY9" fmla="*/ 1233 h 264013"/>
                    <a:gd name="connsiteX10" fmla="*/ 186492 w 190191"/>
                    <a:gd name="connsiteY10" fmla="*/ 58317 h 264013"/>
                    <a:gd name="connsiteX11" fmla="*/ 190192 w 190191"/>
                    <a:gd name="connsiteY11" fmla="*/ 59462 h 264013"/>
                    <a:gd name="connsiteX12" fmla="*/ 188518 w 190191"/>
                    <a:gd name="connsiteY12" fmla="*/ 63074 h 264013"/>
                    <a:gd name="connsiteX13" fmla="*/ 95669 w 190191"/>
                    <a:gd name="connsiteY13" fmla="*/ 264013 h 26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191" h="264013">
                      <a:moveTo>
                        <a:pt x="90912" y="250447"/>
                      </a:moveTo>
                      <a:lnTo>
                        <a:pt x="182352" y="60167"/>
                      </a:lnTo>
                      <a:lnTo>
                        <a:pt x="184378" y="64924"/>
                      </a:lnTo>
                      <a:lnTo>
                        <a:pt x="2643" y="5109"/>
                      </a:lnTo>
                      <a:lnTo>
                        <a:pt x="5198" y="2555"/>
                      </a:lnTo>
                      <a:lnTo>
                        <a:pt x="90912" y="250447"/>
                      </a:lnTo>
                      <a:close/>
                      <a:moveTo>
                        <a:pt x="95669" y="264013"/>
                      </a:moveTo>
                      <a:lnTo>
                        <a:pt x="1410" y="3788"/>
                      </a:lnTo>
                      <a:lnTo>
                        <a:pt x="0" y="0"/>
                      </a:lnTo>
                      <a:lnTo>
                        <a:pt x="3876" y="1233"/>
                      </a:lnTo>
                      <a:lnTo>
                        <a:pt x="186492" y="58317"/>
                      </a:lnTo>
                      <a:lnTo>
                        <a:pt x="190192" y="59462"/>
                      </a:lnTo>
                      <a:lnTo>
                        <a:pt x="188518" y="63074"/>
                      </a:lnTo>
                      <a:lnTo>
                        <a:pt x="95669" y="264013"/>
                      </a:lnTo>
                      <a:close/>
                    </a:path>
                  </a:pathLst>
                </a:custGeom>
                <a:grpFill/>
                <a:ln w="8809" cap="flat">
                  <a:noFill/>
                  <a:prstDash val="solid"/>
                  <a:miter/>
                </a:ln>
              </p:spPr>
              <p:txBody>
                <a:bodyPr rtlCol="0" anchor="ctr"/>
                <a:lstStyle/>
                <a:p>
                  <a:endParaRPr lang="en-US" sz="2400"/>
                </a:p>
              </p:txBody>
            </p:sp>
            <p:sp>
              <p:nvSpPr>
                <p:cNvPr id="5010" name="Freeform: Shape 5009">
                  <a:extLst>
                    <a:ext uri="{FF2B5EF4-FFF2-40B4-BE49-F238E27FC236}">
                      <a16:creationId xmlns:a16="http://schemas.microsoft.com/office/drawing/2014/main" id="{029DD5CD-243D-4B80-83DA-22AAD29D8391}"/>
                    </a:ext>
                  </a:extLst>
                </p:cNvPr>
                <p:cNvSpPr/>
                <p:nvPr/>
              </p:nvSpPr>
              <p:spPr>
                <a:xfrm>
                  <a:off x="5311271" y="4297746"/>
                  <a:ext cx="200322" cy="278108"/>
                </a:xfrm>
                <a:custGeom>
                  <a:avLst/>
                  <a:gdLst>
                    <a:gd name="connsiteX0" fmla="*/ 100778 w 200322"/>
                    <a:gd name="connsiteY0" fmla="*/ 278108 h 278108"/>
                    <a:gd name="connsiteX1" fmla="*/ 95845 w 200322"/>
                    <a:gd name="connsiteY1" fmla="*/ 264542 h 278108"/>
                    <a:gd name="connsiteX2" fmla="*/ 95845 w 200322"/>
                    <a:gd name="connsiteY2" fmla="*/ 264542 h 278108"/>
                    <a:gd name="connsiteX3" fmla="*/ 95581 w 200322"/>
                    <a:gd name="connsiteY3" fmla="*/ 263837 h 278108"/>
                    <a:gd name="connsiteX4" fmla="*/ 4581 w 200322"/>
                    <a:gd name="connsiteY4" fmla="*/ 12685 h 278108"/>
                    <a:gd name="connsiteX5" fmla="*/ 2026 w 200322"/>
                    <a:gd name="connsiteY5" fmla="*/ 11804 h 278108"/>
                    <a:gd name="connsiteX6" fmla="*/ 3700 w 200322"/>
                    <a:gd name="connsiteY6" fmla="*/ 10131 h 278108"/>
                    <a:gd name="connsiteX7" fmla="*/ 0 w 200322"/>
                    <a:gd name="connsiteY7" fmla="*/ 0 h 278108"/>
                    <a:gd name="connsiteX8" fmla="*/ 10307 w 200322"/>
                    <a:gd name="connsiteY8" fmla="*/ 3171 h 278108"/>
                    <a:gd name="connsiteX9" fmla="*/ 12069 w 200322"/>
                    <a:gd name="connsiteY9" fmla="*/ 1410 h 278108"/>
                    <a:gd name="connsiteX10" fmla="*/ 12950 w 200322"/>
                    <a:gd name="connsiteY10" fmla="*/ 4052 h 278108"/>
                    <a:gd name="connsiteX11" fmla="*/ 187285 w 200322"/>
                    <a:gd name="connsiteY11" fmla="*/ 58581 h 278108"/>
                    <a:gd name="connsiteX12" fmla="*/ 187901 w 200322"/>
                    <a:gd name="connsiteY12" fmla="*/ 57260 h 278108"/>
                    <a:gd name="connsiteX13" fmla="*/ 188694 w 200322"/>
                    <a:gd name="connsiteY13" fmla="*/ 59022 h 278108"/>
                    <a:gd name="connsiteX14" fmla="*/ 200322 w 200322"/>
                    <a:gd name="connsiteY14" fmla="*/ 62634 h 278108"/>
                    <a:gd name="connsiteX15" fmla="*/ 195125 w 200322"/>
                    <a:gd name="connsiteY15" fmla="*/ 73910 h 278108"/>
                    <a:gd name="connsiteX16" fmla="*/ 195918 w 200322"/>
                    <a:gd name="connsiteY16" fmla="*/ 75671 h 278108"/>
                    <a:gd name="connsiteX17" fmla="*/ 194508 w 200322"/>
                    <a:gd name="connsiteY17" fmla="*/ 75231 h 278108"/>
                    <a:gd name="connsiteX18" fmla="*/ 100778 w 200322"/>
                    <a:gd name="connsiteY18" fmla="*/ 278108 h 278108"/>
                    <a:gd name="connsiteX19" fmla="*/ 99897 w 200322"/>
                    <a:gd name="connsiteY19" fmla="*/ 255997 h 278108"/>
                    <a:gd name="connsiteX20" fmla="*/ 101483 w 200322"/>
                    <a:gd name="connsiteY20" fmla="*/ 260401 h 278108"/>
                    <a:gd name="connsiteX21" fmla="*/ 188078 w 200322"/>
                    <a:gd name="connsiteY21" fmla="*/ 73117 h 278108"/>
                    <a:gd name="connsiteX22" fmla="*/ 187813 w 200322"/>
                    <a:gd name="connsiteY22" fmla="*/ 73029 h 278108"/>
                    <a:gd name="connsiteX23" fmla="*/ 99897 w 200322"/>
                    <a:gd name="connsiteY23" fmla="*/ 255997 h 278108"/>
                    <a:gd name="connsiteX24" fmla="*/ 17355 w 200322"/>
                    <a:gd name="connsiteY24" fmla="*/ 16914 h 278108"/>
                    <a:gd name="connsiteX25" fmla="*/ 96814 w 200322"/>
                    <a:gd name="connsiteY25" fmla="*/ 246835 h 278108"/>
                    <a:gd name="connsiteX26" fmla="*/ 181294 w 200322"/>
                    <a:gd name="connsiteY26" fmla="*/ 70915 h 278108"/>
                    <a:gd name="connsiteX27" fmla="*/ 17355 w 200322"/>
                    <a:gd name="connsiteY27" fmla="*/ 16914 h 278108"/>
                    <a:gd name="connsiteX28" fmla="*/ 181647 w 200322"/>
                    <a:gd name="connsiteY28" fmla="*/ 63867 h 278108"/>
                    <a:gd name="connsiteX29" fmla="*/ 184378 w 200322"/>
                    <a:gd name="connsiteY29" fmla="*/ 64748 h 278108"/>
                    <a:gd name="connsiteX30" fmla="*/ 184378 w 200322"/>
                    <a:gd name="connsiteY30" fmla="*/ 64748 h 278108"/>
                    <a:gd name="connsiteX31" fmla="*/ 181647 w 200322"/>
                    <a:gd name="connsiteY31" fmla="*/ 63867 h 278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0322" h="278108">
                      <a:moveTo>
                        <a:pt x="100778" y="278108"/>
                      </a:moveTo>
                      <a:lnTo>
                        <a:pt x="95845" y="264542"/>
                      </a:lnTo>
                      <a:lnTo>
                        <a:pt x="95845" y="264542"/>
                      </a:lnTo>
                      <a:lnTo>
                        <a:pt x="95581" y="263837"/>
                      </a:lnTo>
                      <a:lnTo>
                        <a:pt x="4581" y="12685"/>
                      </a:lnTo>
                      <a:lnTo>
                        <a:pt x="2026" y="11804"/>
                      </a:lnTo>
                      <a:lnTo>
                        <a:pt x="3700" y="10131"/>
                      </a:lnTo>
                      <a:lnTo>
                        <a:pt x="0" y="0"/>
                      </a:lnTo>
                      <a:lnTo>
                        <a:pt x="10307" y="3171"/>
                      </a:lnTo>
                      <a:lnTo>
                        <a:pt x="12069" y="1410"/>
                      </a:lnTo>
                      <a:lnTo>
                        <a:pt x="12950" y="4052"/>
                      </a:lnTo>
                      <a:lnTo>
                        <a:pt x="187285" y="58581"/>
                      </a:lnTo>
                      <a:lnTo>
                        <a:pt x="187901" y="57260"/>
                      </a:lnTo>
                      <a:lnTo>
                        <a:pt x="188694" y="59022"/>
                      </a:lnTo>
                      <a:lnTo>
                        <a:pt x="200322" y="62634"/>
                      </a:lnTo>
                      <a:lnTo>
                        <a:pt x="195125" y="73910"/>
                      </a:lnTo>
                      <a:lnTo>
                        <a:pt x="195918" y="75671"/>
                      </a:lnTo>
                      <a:lnTo>
                        <a:pt x="194508" y="75231"/>
                      </a:lnTo>
                      <a:lnTo>
                        <a:pt x="100778" y="278108"/>
                      </a:lnTo>
                      <a:close/>
                      <a:moveTo>
                        <a:pt x="99897" y="255997"/>
                      </a:moveTo>
                      <a:lnTo>
                        <a:pt x="101483" y="260401"/>
                      </a:lnTo>
                      <a:lnTo>
                        <a:pt x="188078" y="73117"/>
                      </a:lnTo>
                      <a:lnTo>
                        <a:pt x="187813" y="73029"/>
                      </a:lnTo>
                      <a:lnTo>
                        <a:pt x="99897" y="255997"/>
                      </a:lnTo>
                      <a:close/>
                      <a:moveTo>
                        <a:pt x="17355" y="16914"/>
                      </a:moveTo>
                      <a:lnTo>
                        <a:pt x="96814" y="246835"/>
                      </a:lnTo>
                      <a:lnTo>
                        <a:pt x="181294" y="70915"/>
                      </a:lnTo>
                      <a:lnTo>
                        <a:pt x="17355" y="16914"/>
                      </a:lnTo>
                      <a:close/>
                      <a:moveTo>
                        <a:pt x="181647" y="63867"/>
                      </a:moveTo>
                      <a:lnTo>
                        <a:pt x="184378" y="64748"/>
                      </a:lnTo>
                      <a:lnTo>
                        <a:pt x="184378" y="64748"/>
                      </a:lnTo>
                      <a:lnTo>
                        <a:pt x="181647" y="63867"/>
                      </a:lnTo>
                      <a:close/>
                    </a:path>
                  </a:pathLst>
                </a:custGeom>
                <a:grpFill/>
                <a:ln w="8809" cap="flat">
                  <a:noFill/>
                  <a:prstDash val="solid"/>
                  <a:miter/>
                </a:ln>
              </p:spPr>
              <p:txBody>
                <a:bodyPr rtlCol="0" anchor="ctr"/>
                <a:lstStyle/>
                <a:p>
                  <a:endParaRPr lang="en-US" sz="2400"/>
                </a:p>
              </p:txBody>
            </p:sp>
          </p:grpSp>
          <p:grpSp>
            <p:nvGrpSpPr>
              <p:cNvPr id="5011" name="Graphic 4229">
                <a:extLst>
                  <a:ext uri="{FF2B5EF4-FFF2-40B4-BE49-F238E27FC236}">
                    <a16:creationId xmlns:a16="http://schemas.microsoft.com/office/drawing/2014/main" id="{78B44860-C74F-4724-A5FC-669C318DC020}"/>
                  </a:ext>
                </a:extLst>
              </p:cNvPr>
              <p:cNvGrpSpPr/>
              <p:nvPr/>
            </p:nvGrpSpPr>
            <p:grpSpPr>
              <a:xfrm>
                <a:off x="5069722" y="4552421"/>
                <a:ext cx="349198" cy="143150"/>
                <a:chOff x="5069722" y="4552421"/>
                <a:chExt cx="349198" cy="143150"/>
              </a:xfrm>
              <a:grpFill/>
            </p:grpSpPr>
            <p:sp>
              <p:nvSpPr>
                <p:cNvPr id="5012" name="Freeform: Shape 5011">
                  <a:extLst>
                    <a:ext uri="{FF2B5EF4-FFF2-40B4-BE49-F238E27FC236}">
                      <a16:creationId xmlns:a16="http://schemas.microsoft.com/office/drawing/2014/main" id="{4C62701F-613D-475E-B3A1-AE9111D77296}"/>
                    </a:ext>
                  </a:extLst>
                </p:cNvPr>
                <p:cNvSpPr/>
                <p:nvPr/>
              </p:nvSpPr>
              <p:spPr>
                <a:xfrm>
                  <a:off x="5085667" y="4557971"/>
                  <a:ext cx="326999" cy="133988"/>
                </a:xfrm>
                <a:custGeom>
                  <a:avLst/>
                  <a:gdLst>
                    <a:gd name="connsiteX0" fmla="*/ 259521 w 326999"/>
                    <a:gd name="connsiteY0" fmla="*/ 133636 h 133988"/>
                    <a:gd name="connsiteX1" fmla="*/ 259785 w 326999"/>
                    <a:gd name="connsiteY1" fmla="*/ 133108 h 133988"/>
                    <a:gd name="connsiteX2" fmla="*/ 323035 w 326999"/>
                    <a:gd name="connsiteY2" fmla="*/ 1674 h 133988"/>
                    <a:gd name="connsiteX3" fmla="*/ 324621 w 326999"/>
                    <a:gd name="connsiteY3" fmla="*/ 3524 h 133988"/>
                    <a:gd name="connsiteX4" fmla="*/ 2819 w 326999"/>
                    <a:gd name="connsiteY4" fmla="*/ 103949 h 133988"/>
                    <a:gd name="connsiteX5" fmla="*/ 2731 w 326999"/>
                    <a:gd name="connsiteY5" fmla="*/ 102804 h 133988"/>
                    <a:gd name="connsiteX6" fmla="*/ 259521 w 326999"/>
                    <a:gd name="connsiteY6" fmla="*/ 133636 h 133988"/>
                    <a:gd name="connsiteX7" fmla="*/ 263132 w 326999"/>
                    <a:gd name="connsiteY7" fmla="*/ 133989 h 133988"/>
                    <a:gd name="connsiteX8" fmla="*/ 261370 w 326999"/>
                    <a:gd name="connsiteY8" fmla="*/ 133813 h 133988"/>
                    <a:gd name="connsiteX9" fmla="*/ 2731 w 326999"/>
                    <a:gd name="connsiteY9" fmla="*/ 104037 h 133988"/>
                    <a:gd name="connsiteX10" fmla="*/ 0 w 326999"/>
                    <a:gd name="connsiteY10" fmla="*/ 103685 h 133988"/>
                    <a:gd name="connsiteX11" fmla="*/ 2643 w 326999"/>
                    <a:gd name="connsiteY11" fmla="*/ 102892 h 133988"/>
                    <a:gd name="connsiteX12" fmla="*/ 324004 w 326999"/>
                    <a:gd name="connsiteY12" fmla="*/ 969 h 133988"/>
                    <a:gd name="connsiteX13" fmla="*/ 326999 w 326999"/>
                    <a:gd name="connsiteY13" fmla="*/ 0 h 133988"/>
                    <a:gd name="connsiteX14" fmla="*/ 325678 w 326999"/>
                    <a:gd name="connsiteY14" fmla="*/ 2819 h 133988"/>
                    <a:gd name="connsiteX15" fmla="*/ 263132 w 326999"/>
                    <a:gd name="connsiteY15" fmla="*/ 133989 h 13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999" h="133988">
                      <a:moveTo>
                        <a:pt x="259521" y="133636"/>
                      </a:moveTo>
                      <a:lnTo>
                        <a:pt x="259785" y="133108"/>
                      </a:lnTo>
                      <a:lnTo>
                        <a:pt x="323035" y="1674"/>
                      </a:lnTo>
                      <a:lnTo>
                        <a:pt x="324621" y="3524"/>
                      </a:lnTo>
                      <a:lnTo>
                        <a:pt x="2819" y="103949"/>
                      </a:lnTo>
                      <a:lnTo>
                        <a:pt x="2731" y="102804"/>
                      </a:lnTo>
                      <a:lnTo>
                        <a:pt x="259521" y="133636"/>
                      </a:lnTo>
                      <a:close/>
                      <a:moveTo>
                        <a:pt x="263132" y="133989"/>
                      </a:moveTo>
                      <a:lnTo>
                        <a:pt x="261370" y="133813"/>
                      </a:lnTo>
                      <a:lnTo>
                        <a:pt x="2731" y="104037"/>
                      </a:lnTo>
                      <a:lnTo>
                        <a:pt x="0" y="103685"/>
                      </a:lnTo>
                      <a:lnTo>
                        <a:pt x="2643" y="102892"/>
                      </a:lnTo>
                      <a:lnTo>
                        <a:pt x="324004" y="969"/>
                      </a:lnTo>
                      <a:lnTo>
                        <a:pt x="326999" y="0"/>
                      </a:lnTo>
                      <a:lnTo>
                        <a:pt x="325678" y="2819"/>
                      </a:lnTo>
                      <a:lnTo>
                        <a:pt x="263132" y="133989"/>
                      </a:lnTo>
                      <a:close/>
                    </a:path>
                  </a:pathLst>
                </a:custGeom>
                <a:grpFill/>
                <a:ln w="8809" cap="flat">
                  <a:noFill/>
                  <a:prstDash val="solid"/>
                  <a:miter/>
                </a:ln>
              </p:spPr>
              <p:txBody>
                <a:bodyPr rtlCol="0" anchor="ctr"/>
                <a:lstStyle/>
                <a:p>
                  <a:endParaRPr lang="en-US" sz="2400"/>
                </a:p>
              </p:txBody>
            </p:sp>
            <p:sp>
              <p:nvSpPr>
                <p:cNvPr id="5013" name="Freeform: Shape 5012">
                  <a:extLst>
                    <a:ext uri="{FF2B5EF4-FFF2-40B4-BE49-F238E27FC236}">
                      <a16:creationId xmlns:a16="http://schemas.microsoft.com/office/drawing/2014/main" id="{0811DF46-2CF7-4789-BDC9-A7C44E97B5D0}"/>
                    </a:ext>
                  </a:extLst>
                </p:cNvPr>
                <p:cNvSpPr/>
                <p:nvPr/>
              </p:nvSpPr>
              <p:spPr>
                <a:xfrm>
                  <a:off x="5069722" y="4552421"/>
                  <a:ext cx="349198" cy="143150"/>
                </a:xfrm>
                <a:custGeom>
                  <a:avLst/>
                  <a:gdLst>
                    <a:gd name="connsiteX0" fmla="*/ 281103 w 349198"/>
                    <a:gd name="connsiteY0" fmla="*/ 143150 h 143150"/>
                    <a:gd name="connsiteX1" fmla="*/ 19116 w 349198"/>
                    <a:gd name="connsiteY1" fmla="*/ 113023 h 143150"/>
                    <a:gd name="connsiteX2" fmla="*/ 15945 w 349198"/>
                    <a:gd name="connsiteY2" fmla="*/ 113992 h 143150"/>
                    <a:gd name="connsiteX3" fmla="*/ 15593 w 349198"/>
                    <a:gd name="connsiteY3" fmla="*/ 112582 h 143150"/>
                    <a:gd name="connsiteX4" fmla="*/ 0 w 349198"/>
                    <a:gd name="connsiteY4" fmla="*/ 110821 h 143150"/>
                    <a:gd name="connsiteX5" fmla="*/ 15240 w 349198"/>
                    <a:gd name="connsiteY5" fmla="*/ 105975 h 143150"/>
                    <a:gd name="connsiteX6" fmla="*/ 15064 w 349198"/>
                    <a:gd name="connsiteY6" fmla="*/ 104566 h 143150"/>
                    <a:gd name="connsiteX7" fmla="*/ 18323 w 349198"/>
                    <a:gd name="connsiteY7" fmla="*/ 104918 h 143150"/>
                    <a:gd name="connsiteX8" fmla="*/ 336866 w 349198"/>
                    <a:gd name="connsiteY8" fmla="*/ 3876 h 143150"/>
                    <a:gd name="connsiteX9" fmla="*/ 338187 w 349198"/>
                    <a:gd name="connsiteY9" fmla="*/ 1145 h 143150"/>
                    <a:gd name="connsiteX10" fmla="*/ 339773 w 349198"/>
                    <a:gd name="connsiteY10" fmla="*/ 2995 h 143150"/>
                    <a:gd name="connsiteX11" fmla="*/ 349199 w 349198"/>
                    <a:gd name="connsiteY11" fmla="*/ 0 h 143150"/>
                    <a:gd name="connsiteX12" fmla="*/ 344970 w 349198"/>
                    <a:gd name="connsiteY12" fmla="*/ 8897 h 143150"/>
                    <a:gd name="connsiteX13" fmla="*/ 346644 w 349198"/>
                    <a:gd name="connsiteY13" fmla="*/ 10747 h 143150"/>
                    <a:gd name="connsiteX14" fmla="*/ 343649 w 349198"/>
                    <a:gd name="connsiteY14" fmla="*/ 11716 h 143150"/>
                    <a:gd name="connsiteX15" fmla="*/ 281103 w 349198"/>
                    <a:gd name="connsiteY15" fmla="*/ 143150 h 143150"/>
                    <a:gd name="connsiteX16" fmla="*/ 37527 w 349198"/>
                    <a:gd name="connsiteY16" fmla="*/ 107297 h 143150"/>
                    <a:gd name="connsiteX17" fmla="*/ 273527 w 349198"/>
                    <a:gd name="connsiteY17" fmla="*/ 135574 h 143150"/>
                    <a:gd name="connsiteX18" fmla="*/ 331228 w 349198"/>
                    <a:gd name="connsiteY18" fmla="*/ 15592 h 143150"/>
                    <a:gd name="connsiteX19" fmla="*/ 37527 w 349198"/>
                    <a:gd name="connsiteY19" fmla="*/ 107297 h 14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9198" h="143150">
                      <a:moveTo>
                        <a:pt x="281103" y="143150"/>
                      </a:moveTo>
                      <a:lnTo>
                        <a:pt x="19116" y="113023"/>
                      </a:lnTo>
                      <a:lnTo>
                        <a:pt x="15945" y="113992"/>
                      </a:lnTo>
                      <a:lnTo>
                        <a:pt x="15593" y="112582"/>
                      </a:lnTo>
                      <a:lnTo>
                        <a:pt x="0" y="110821"/>
                      </a:lnTo>
                      <a:lnTo>
                        <a:pt x="15240" y="105975"/>
                      </a:lnTo>
                      <a:lnTo>
                        <a:pt x="15064" y="104566"/>
                      </a:lnTo>
                      <a:lnTo>
                        <a:pt x="18323" y="104918"/>
                      </a:lnTo>
                      <a:lnTo>
                        <a:pt x="336866" y="3876"/>
                      </a:lnTo>
                      <a:lnTo>
                        <a:pt x="338187" y="1145"/>
                      </a:lnTo>
                      <a:lnTo>
                        <a:pt x="339773" y="2995"/>
                      </a:lnTo>
                      <a:lnTo>
                        <a:pt x="349199" y="0"/>
                      </a:lnTo>
                      <a:lnTo>
                        <a:pt x="344970" y="8897"/>
                      </a:lnTo>
                      <a:lnTo>
                        <a:pt x="346644" y="10747"/>
                      </a:lnTo>
                      <a:lnTo>
                        <a:pt x="343649" y="11716"/>
                      </a:lnTo>
                      <a:lnTo>
                        <a:pt x="281103" y="143150"/>
                      </a:lnTo>
                      <a:close/>
                      <a:moveTo>
                        <a:pt x="37527" y="107297"/>
                      </a:moveTo>
                      <a:lnTo>
                        <a:pt x="273527" y="135574"/>
                      </a:lnTo>
                      <a:lnTo>
                        <a:pt x="331228" y="15592"/>
                      </a:lnTo>
                      <a:lnTo>
                        <a:pt x="37527" y="107297"/>
                      </a:lnTo>
                      <a:close/>
                    </a:path>
                  </a:pathLst>
                </a:custGeom>
                <a:grpFill/>
                <a:ln w="8809" cap="flat">
                  <a:noFill/>
                  <a:prstDash val="solid"/>
                  <a:miter/>
                </a:ln>
              </p:spPr>
              <p:txBody>
                <a:bodyPr rtlCol="0" anchor="ctr"/>
                <a:lstStyle/>
                <a:p>
                  <a:endParaRPr lang="en-US" sz="2400"/>
                </a:p>
              </p:txBody>
            </p:sp>
          </p:grpSp>
          <p:grpSp>
            <p:nvGrpSpPr>
              <p:cNvPr id="5014" name="Graphic 4229">
                <a:extLst>
                  <a:ext uri="{FF2B5EF4-FFF2-40B4-BE49-F238E27FC236}">
                    <a16:creationId xmlns:a16="http://schemas.microsoft.com/office/drawing/2014/main" id="{78B44860-C74F-4724-A5FC-669C318DC020}"/>
                  </a:ext>
                </a:extLst>
              </p:cNvPr>
              <p:cNvGrpSpPr/>
              <p:nvPr/>
            </p:nvGrpSpPr>
            <p:grpSpPr>
              <a:xfrm>
                <a:off x="4894859" y="4654697"/>
                <a:ext cx="200234" cy="193979"/>
                <a:chOff x="4894859" y="4654697"/>
                <a:chExt cx="200234" cy="193979"/>
              </a:xfrm>
              <a:grpFill/>
            </p:grpSpPr>
            <p:sp>
              <p:nvSpPr>
                <p:cNvPr id="5015" name="Freeform: Shape 5014">
                  <a:extLst>
                    <a:ext uri="{FF2B5EF4-FFF2-40B4-BE49-F238E27FC236}">
                      <a16:creationId xmlns:a16="http://schemas.microsoft.com/office/drawing/2014/main" id="{90819294-0ADF-47A2-9167-562F675EF848}"/>
                    </a:ext>
                  </a:extLst>
                </p:cNvPr>
                <p:cNvSpPr/>
                <p:nvPr/>
              </p:nvSpPr>
              <p:spPr>
                <a:xfrm>
                  <a:off x="4901906" y="4660334"/>
                  <a:ext cx="187284" cy="182792"/>
                </a:xfrm>
                <a:custGeom>
                  <a:avLst/>
                  <a:gdLst>
                    <a:gd name="connsiteX0" fmla="*/ 3612 w 187284"/>
                    <a:gd name="connsiteY0" fmla="*/ 85714 h 182792"/>
                    <a:gd name="connsiteX1" fmla="*/ 152224 w 187284"/>
                    <a:gd name="connsiteY1" fmla="*/ 179973 h 182792"/>
                    <a:gd name="connsiteX2" fmla="*/ 150462 w 187284"/>
                    <a:gd name="connsiteY2" fmla="*/ 180766 h 182792"/>
                    <a:gd name="connsiteX3" fmla="*/ 185875 w 187284"/>
                    <a:gd name="connsiteY3" fmla="*/ 969 h 182792"/>
                    <a:gd name="connsiteX4" fmla="*/ 186756 w 187284"/>
                    <a:gd name="connsiteY4" fmla="*/ 1674 h 182792"/>
                    <a:gd name="connsiteX5" fmla="*/ 3612 w 187284"/>
                    <a:gd name="connsiteY5" fmla="*/ 85714 h 182792"/>
                    <a:gd name="connsiteX6" fmla="*/ 0 w 187284"/>
                    <a:gd name="connsiteY6" fmla="*/ 87388 h 182792"/>
                    <a:gd name="connsiteX7" fmla="*/ 186228 w 187284"/>
                    <a:gd name="connsiteY7" fmla="*/ 529 h 182792"/>
                    <a:gd name="connsiteX8" fmla="*/ 187285 w 187284"/>
                    <a:gd name="connsiteY8" fmla="*/ 0 h 182792"/>
                    <a:gd name="connsiteX9" fmla="*/ 187020 w 187284"/>
                    <a:gd name="connsiteY9" fmla="*/ 1145 h 182792"/>
                    <a:gd name="connsiteX10" fmla="*/ 152664 w 187284"/>
                    <a:gd name="connsiteY10" fmla="*/ 181118 h 182792"/>
                    <a:gd name="connsiteX11" fmla="*/ 152312 w 187284"/>
                    <a:gd name="connsiteY11" fmla="*/ 182792 h 182792"/>
                    <a:gd name="connsiteX12" fmla="*/ 150902 w 187284"/>
                    <a:gd name="connsiteY12" fmla="*/ 181911 h 182792"/>
                    <a:gd name="connsiteX13" fmla="*/ 0 w 187284"/>
                    <a:gd name="connsiteY13" fmla="*/ 87388 h 18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284" h="182792">
                      <a:moveTo>
                        <a:pt x="3612" y="85714"/>
                      </a:moveTo>
                      <a:lnTo>
                        <a:pt x="152224" y="179973"/>
                      </a:lnTo>
                      <a:lnTo>
                        <a:pt x="150462" y="180766"/>
                      </a:lnTo>
                      <a:lnTo>
                        <a:pt x="185875" y="969"/>
                      </a:lnTo>
                      <a:lnTo>
                        <a:pt x="186756" y="1674"/>
                      </a:lnTo>
                      <a:lnTo>
                        <a:pt x="3612" y="85714"/>
                      </a:lnTo>
                      <a:close/>
                      <a:moveTo>
                        <a:pt x="0" y="87388"/>
                      </a:moveTo>
                      <a:lnTo>
                        <a:pt x="186228" y="529"/>
                      </a:lnTo>
                      <a:lnTo>
                        <a:pt x="187285" y="0"/>
                      </a:lnTo>
                      <a:lnTo>
                        <a:pt x="187020" y="1145"/>
                      </a:lnTo>
                      <a:lnTo>
                        <a:pt x="152664" y="181118"/>
                      </a:lnTo>
                      <a:lnTo>
                        <a:pt x="152312" y="182792"/>
                      </a:lnTo>
                      <a:lnTo>
                        <a:pt x="150902" y="181911"/>
                      </a:lnTo>
                      <a:lnTo>
                        <a:pt x="0" y="87388"/>
                      </a:lnTo>
                      <a:close/>
                    </a:path>
                  </a:pathLst>
                </a:custGeom>
                <a:grpFill/>
                <a:ln w="8809" cap="flat">
                  <a:noFill/>
                  <a:prstDash val="solid"/>
                  <a:miter/>
                </a:ln>
              </p:spPr>
              <p:txBody>
                <a:bodyPr rtlCol="0" anchor="ctr"/>
                <a:lstStyle/>
                <a:p>
                  <a:endParaRPr lang="en-US" sz="2400"/>
                </a:p>
              </p:txBody>
            </p:sp>
            <p:sp>
              <p:nvSpPr>
                <p:cNvPr id="5016" name="Freeform: Shape 5015">
                  <a:extLst>
                    <a:ext uri="{FF2B5EF4-FFF2-40B4-BE49-F238E27FC236}">
                      <a16:creationId xmlns:a16="http://schemas.microsoft.com/office/drawing/2014/main" id="{9C161183-636D-4A63-9895-210FBC869102}"/>
                    </a:ext>
                  </a:extLst>
                </p:cNvPr>
                <p:cNvSpPr/>
                <p:nvPr/>
              </p:nvSpPr>
              <p:spPr>
                <a:xfrm>
                  <a:off x="4894859" y="4654697"/>
                  <a:ext cx="200234" cy="193979"/>
                </a:xfrm>
                <a:custGeom>
                  <a:avLst/>
                  <a:gdLst>
                    <a:gd name="connsiteX0" fmla="*/ 161914 w 200234"/>
                    <a:gd name="connsiteY0" fmla="*/ 193979 h 193979"/>
                    <a:gd name="connsiteX1" fmla="*/ 156452 w 200234"/>
                    <a:gd name="connsiteY1" fmla="*/ 190632 h 193979"/>
                    <a:gd name="connsiteX2" fmla="*/ 153017 w 200234"/>
                    <a:gd name="connsiteY2" fmla="*/ 192130 h 193979"/>
                    <a:gd name="connsiteX3" fmla="*/ 153633 w 200234"/>
                    <a:gd name="connsiteY3" fmla="*/ 188870 h 193979"/>
                    <a:gd name="connsiteX4" fmla="*/ 0 w 200234"/>
                    <a:gd name="connsiteY4" fmla="*/ 92673 h 193979"/>
                    <a:gd name="connsiteX5" fmla="*/ 3700 w 200234"/>
                    <a:gd name="connsiteY5" fmla="*/ 90999 h 193979"/>
                    <a:gd name="connsiteX6" fmla="*/ 3700 w 200234"/>
                    <a:gd name="connsiteY6" fmla="*/ 90999 h 193979"/>
                    <a:gd name="connsiteX7" fmla="*/ 7576 w 200234"/>
                    <a:gd name="connsiteY7" fmla="*/ 89237 h 193979"/>
                    <a:gd name="connsiteX8" fmla="*/ 190015 w 200234"/>
                    <a:gd name="connsiteY8" fmla="*/ 4140 h 193979"/>
                    <a:gd name="connsiteX9" fmla="*/ 190720 w 200234"/>
                    <a:gd name="connsiteY9" fmla="*/ 705 h 193979"/>
                    <a:gd name="connsiteX10" fmla="*/ 193187 w 200234"/>
                    <a:gd name="connsiteY10" fmla="*/ 2643 h 193979"/>
                    <a:gd name="connsiteX11" fmla="*/ 198912 w 200234"/>
                    <a:gd name="connsiteY11" fmla="*/ 0 h 193979"/>
                    <a:gd name="connsiteX12" fmla="*/ 197767 w 200234"/>
                    <a:gd name="connsiteY12" fmla="*/ 6254 h 193979"/>
                    <a:gd name="connsiteX13" fmla="*/ 200234 w 200234"/>
                    <a:gd name="connsiteY13" fmla="*/ 8193 h 193979"/>
                    <a:gd name="connsiteX14" fmla="*/ 197063 w 200234"/>
                    <a:gd name="connsiteY14" fmla="*/ 9602 h 193979"/>
                    <a:gd name="connsiteX15" fmla="*/ 163675 w 200234"/>
                    <a:gd name="connsiteY15" fmla="*/ 184554 h 193979"/>
                    <a:gd name="connsiteX16" fmla="*/ 166406 w 200234"/>
                    <a:gd name="connsiteY16" fmla="*/ 186315 h 193979"/>
                    <a:gd name="connsiteX17" fmla="*/ 163059 w 200234"/>
                    <a:gd name="connsiteY17" fmla="*/ 187813 h 193979"/>
                    <a:gd name="connsiteX18" fmla="*/ 161914 w 200234"/>
                    <a:gd name="connsiteY18" fmla="*/ 193979 h 193979"/>
                    <a:gd name="connsiteX19" fmla="*/ 17706 w 200234"/>
                    <a:gd name="connsiteY19" fmla="*/ 91792 h 193979"/>
                    <a:gd name="connsiteX20" fmla="*/ 155483 w 200234"/>
                    <a:gd name="connsiteY20" fmla="*/ 179268 h 193979"/>
                    <a:gd name="connsiteX21" fmla="*/ 188077 w 200234"/>
                    <a:gd name="connsiteY21" fmla="*/ 13654 h 193979"/>
                    <a:gd name="connsiteX22" fmla="*/ 17706 w 200234"/>
                    <a:gd name="connsiteY22" fmla="*/ 91792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0234" h="193979">
                      <a:moveTo>
                        <a:pt x="161914" y="193979"/>
                      </a:moveTo>
                      <a:lnTo>
                        <a:pt x="156452" y="190632"/>
                      </a:lnTo>
                      <a:lnTo>
                        <a:pt x="153017" y="192130"/>
                      </a:lnTo>
                      <a:lnTo>
                        <a:pt x="153633" y="188870"/>
                      </a:lnTo>
                      <a:lnTo>
                        <a:pt x="0" y="92673"/>
                      </a:lnTo>
                      <a:lnTo>
                        <a:pt x="3700" y="90999"/>
                      </a:lnTo>
                      <a:lnTo>
                        <a:pt x="3700" y="90999"/>
                      </a:lnTo>
                      <a:lnTo>
                        <a:pt x="7576" y="89237"/>
                      </a:lnTo>
                      <a:lnTo>
                        <a:pt x="190015" y="4140"/>
                      </a:lnTo>
                      <a:lnTo>
                        <a:pt x="190720" y="705"/>
                      </a:lnTo>
                      <a:lnTo>
                        <a:pt x="193187" y="2643"/>
                      </a:lnTo>
                      <a:lnTo>
                        <a:pt x="198912" y="0"/>
                      </a:lnTo>
                      <a:lnTo>
                        <a:pt x="197767" y="6254"/>
                      </a:lnTo>
                      <a:lnTo>
                        <a:pt x="200234" y="8193"/>
                      </a:lnTo>
                      <a:lnTo>
                        <a:pt x="197063" y="9602"/>
                      </a:lnTo>
                      <a:lnTo>
                        <a:pt x="163675" y="184554"/>
                      </a:lnTo>
                      <a:lnTo>
                        <a:pt x="166406" y="186315"/>
                      </a:lnTo>
                      <a:lnTo>
                        <a:pt x="163059" y="187813"/>
                      </a:lnTo>
                      <a:lnTo>
                        <a:pt x="161914" y="193979"/>
                      </a:lnTo>
                      <a:close/>
                      <a:moveTo>
                        <a:pt x="17706" y="91792"/>
                      </a:moveTo>
                      <a:lnTo>
                        <a:pt x="155483" y="179268"/>
                      </a:lnTo>
                      <a:lnTo>
                        <a:pt x="188077" y="13654"/>
                      </a:lnTo>
                      <a:lnTo>
                        <a:pt x="17706" y="91792"/>
                      </a:lnTo>
                      <a:close/>
                    </a:path>
                  </a:pathLst>
                </a:custGeom>
                <a:grpFill/>
                <a:ln w="8809" cap="flat">
                  <a:noFill/>
                  <a:prstDash val="solid"/>
                  <a:miter/>
                </a:ln>
              </p:spPr>
              <p:txBody>
                <a:bodyPr rtlCol="0" anchor="ctr"/>
                <a:lstStyle/>
                <a:p>
                  <a:endParaRPr lang="en-US" sz="2400"/>
                </a:p>
              </p:txBody>
            </p:sp>
          </p:grpSp>
          <p:grpSp>
            <p:nvGrpSpPr>
              <p:cNvPr id="5017" name="Graphic 4229">
                <a:extLst>
                  <a:ext uri="{FF2B5EF4-FFF2-40B4-BE49-F238E27FC236}">
                    <a16:creationId xmlns:a16="http://schemas.microsoft.com/office/drawing/2014/main" id="{78B44860-C74F-4724-A5FC-669C318DC020}"/>
                  </a:ext>
                </a:extLst>
              </p:cNvPr>
              <p:cNvGrpSpPr/>
              <p:nvPr/>
            </p:nvGrpSpPr>
            <p:grpSpPr>
              <a:xfrm>
                <a:off x="5081791" y="4655489"/>
                <a:ext cx="252208" cy="192393"/>
                <a:chOff x="5081791" y="4655489"/>
                <a:chExt cx="252208" cy="192393"/>
              </a:xfrm>
              <a:grpFill/>
            </p:grpSpPr>
            <p:sp>
              <p:nvSpPr>
                <p:cNvPr id="5018" name="Freeform: Shape 5017">
                  <a:extLst>
                    <a:ext uri="{FF2B5EF4-FFF2-40B4-BE49-F238E27FC236}">
                      <a16:creationId xmlns:a16="http://schemas.microsoft.com/office/drawing/2014/main" id="{454B9AFE-A135-429B-B435-0BC7B709E58D}"/>
                    </a:ext>
                  </a:extLst>
                </p:cNvPr>
                <p:cNvSpPr/>
                <p:nvPr/>
              </p:nvSpPr>
              <p:spPr>
                <a:xfrm>
                  <a:off x="5087781" y="4660687"/>
                  <a:ext cx="237321" cy="182351"/>
                </a:xfrm>
                <a:custGeom>
                  <a:avLst/>
                  <a:gdLst>
                    <a:gd name="connsiteX0" fmla="*/ 35677 w 237321"/>
                    <a:gd name="connsiteY0" fmla="*/ 178916 h 182351"/>
                    <a:gd name="connsiteX1" fmla="*/ 233974 w 237321"/>
                    <a:gd name="connsiteY1" fmla="*/ 89678 h 182351"/>
                    <a:gd name="connsiteX2" fmla="*/ 234062 w 237321"/>
                    <a:gd name="connsiteY2" fmla="*/ 91792 h 182351"/>
                    <a:gd name="connsiteX3" fmla="*/ 440 w 237321"/>
                    <a:gd name="connsiteY3" fmla="*/ 1233 h 182351"/>
                    <a:gd name="connsiteX4" fmla="*/ 1057 w 237321"/>
                    <a:gd name="connsiteY4" fmla="*/ 705 h 182351"/>
                    <a:gd name="connsiteX5" fmla="*/ 35677 w 237321"/>
                    <a:gd name="connsiteY5" fmla="*/ 178916 h 182351"/>
                    <a:gd name="connsiteX6" fmla="*/ 36382 w 237321"/>
                    <a:gd name="connsiteY6" fmla="*/ 182352 h 182351"/>
                    <a:gd name="connsiteX7" fmla="*/ 176 w 237321"/>
                    <a:gd name="connsiteY7" fmla="*/ 881 h 182351"/>
                    <a:gd name="connsiteX8" fmla="*/ 0 w 237321"/>
                    <a:gd name="connsiteY8" fmla="*/ 0 h 182351"/>
                    <a:gd name="connsiteX9" fmla="*/ 793 w 237321"/>
                    <a:gd name="connsiteY9" fmla="*/ 264 h 182351"/>
                    <a:gd name="connsiteX10" fmla="*/ 234855 w 237321"/>
                    <a:gd name="connsiteY10" fmla="*/ 89590 h 182351"/>
                    <a:gd name="connsiteX11" fmla="*/ 237321 w 237321"/>
                    <a:gd name="connsiteY11" fmla="*/ 90559 h 182351"/>
                    <a:gd name="connsiteX12" fmla="*/ 234855 w 237321"/>
                    <a:gd name="connsiteY12" fmla="*/ 91704 h 182351"/>
                    <a:gd name="connsiteX13" fmla="*/ 36382 w 237321"/>
                    <a:gd name="connsiteY13" fmla="*/ 182352 h 182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7321" h="182351">
                      <a:moveTo>
                        <a:pt x="35677" y="178916"/>
                      </a:moveTo>
                      <a:lnTo>
                        <a:pt x="233974" y="89678"/>
                      </a:lnTo>
                      <a:lnTo>
                        <a:pt x="234062" y="91792"/>
                      </a:lnTo>
                      <a:lnTo>
                        <a:pt x="440" y="1233"/>
                      </a:lnTo>
                      <a:lnTo>
                        <a:pt x="1057" y="705"/>
                      </a:lnTo>
                      <a:lnTo>
                        <a:pt x="35677" y="178916"/>
                      </a:lnTo>
                      <a:close/>
                      <a:moveTo>
                        <a:pt x="36382" y="182352"/>
                      </a:moveTo>
                      <a:lnTo>
                        <a:pt x="176" y="881"/>
                      </a:lnTo>
                      <a:lnTo>
                        <a:pt x="0" y="0"/>
                      </a:lnTo>
                      <a:lnTo>
                        <a:pt x="793" y="264"/>
                      </a:lnTo>
                      <a:lnTo>
                        <a:pt x="234855" y="89590"/>
                      </a:lnTo>
                      <a:lnTo>
                        <a:pt x="237321" y="90559"/>
                      </a:lnTo>
                      <a:lnTo>
                        <a:pt x="234855" y="91704"/>
                      </a:lnTo>
                      <a:lnTo>
                        <a:pt x="36382" y="182352"/>
                      </a:lnTo>
                      <a:close/>
                    </a:path>
                  </a:pathLst>
                </a:custGeom>
                <a:grpFill/>
                <a:ln w="8809" cap="flat">
                  <a:noFill/>
                  <a:prstDash val="solid"/>
                  <a:miter/>
                </a:ln>
              </p:spPr>
              <p:txBody>
                <a:bodyPr rtlCol="0" anchor="ctr"/>
                <a:lstStyle/>
                <a:p>
                  <a:endParaRPr lang="en-US" sz="2400"/>
                </a:p>
              </p:txBody>
            </p:sp>
            <p:sp>
              <p:nvSpPr>
                <p:cNvPr id="5019" name="Freeform: Shape 5018">
                  <a:extLst>
                    <a:ext uri="{FF2B5EF4-FFF2-40B4-BE49-F238E27FC236}">
                      <a16:creationId xmlns:a16="http://schemas.microsoft.com/office/drawing/2014/main" id="{7915231D-6F53-44AF-845A-A3EE5C6063BA}"/>
                    </a:ext>
                  </a:extLst>
                </p:cNvPr>
                <p:cNvSpPr/>
                <p:nvPr/>
              </p:nvSpPr>
              <p:spPr>
                <a:xfrm>
                  <a:off x="5081791" y="4655489"/>
                  <a:ext cx="252208" cy="192393"/>
                </a:xfrm>
                <a:custGeom>
                  <a:avLst/>
                  <a:gdLst>
                    <a:gd name="connsiteX0" fmla="*/ 39906 w 252208"/>
                    <a:gd name="connsiteY0" fmla="*/ 192394 h 192393"/>
                    <a:gd name="connsiteX1" fmla="*/ 39113 w 252208"/>
                    <a:gd name="connsiteY1" fmla="*/ 188253 h 192393"/>
                    <a:gd name="connsiteX2" fmla="*/ 3259 w 252208"/>
                    <a:gd name="connsiteY2" fmla="*/ 8809 h 192393"/>
                    <a:gd name="connsiteX3" fmla="*/ 0 w 252208"/>
                    <a:gd name="connsiteY3" fmla="*/ 7576 h 192393"/>
                    <a:gd name="connsiteX4" fmla="*/ 2643 w 252208"/>
                    <a:gd name="connsiteY4" fmla="*/ 5374 h 192393"/>
                    <a:gd name="connsiteX5" fmla="*/ 1674 w 252208"/>
                    <a:gd name="connsiteY5" fmla="*/ 0 h 192393"/>
                    <a:gd name="connsiteX6" fmla="*/ 6695 w 252208"/>
                    <a:gd name="connsiteY6" fmla="*/ 1938 h 192393"/>
                    <a:gd name="connsiteX7" fmla="*/ 8721 w 252208"/>
                    <a:gd name="connsiteY7" fmla="*/ 176 h 192393"/>
                    <a:gd name="connsiteX8" fmla="*/ 9690 w 252208"/>
                    <a:gd name="connsiteY8" fmla="*/ 3083 h 192393"/>
                    <a:gd name="connsiteX9" fmla="*/ 240404 w 252208"/>
                    <a:gd name="connsiteY9" fmla="*/ 91176 h 192393"/>
                    <a:gd name="connsiteX10" fmla="*/ 243311 w 252208"/>
                    <a:gd name="connsiteY10" fmla="*/ 89854 h 192393"/>
                    <a:gd name="connsiteX11" fmla="*/ 243400 w 252208"/>
                    <a:gd name="connsiteY11" fmla="*/ 92321 h 192393"/>
                    <a:gd name="connsiteX12" fmla="*/ 252209 w 252208"/>
                    <a:gd name="connsiteY12" fmla="*/ 95668 h 192393"/>
                    <a:gd name="connsiteX13" fmla="*/ 243576 w 252208"/>
                    <a:gd name="connsiteY13" fmla="*/ 99544 h 192393"/>
                    <a:gd name="connsiteX14" fmla="*/ 243664 w 252208"/>
                    <a:gd name="connsiteY14" fmla="*/ 102011 h 192393"/>
                    <a:gd name="connsiteX15" fmla="*/ 240669 w 252208"/>
                    <a:gd name="connsiteY15" fmla="*/ 100866 h 192393"/>
                    <a:gd name="connsiteX16" fmla="*/ 39906 w 252208"/>
                    <a:gd name="connsiteY16" fmla="*/ 192394 h 192393"/>
                    <a:gd name="connsiteX17" fmla="*/ 11716 w 252208"/>
                    <a:gd name="connsiteY17" fmla="*/ 12069 h 192393"/>
                    <a:gd name="connsiteX18" fmla="*/ 44223 w 252208"/>
                    <a:gd name="connsiteY18" fmla="*/ 179356 h 192393"/>
                    <a:gd name="connsiteX19" fmla="*/ 228864 w 252208"/>
                    <a:gd name="connsiteY19" fmla="*/ 96285 h 192393"/>
                    <a:gd name="connsiteX20" fmla="*/ 11716 w 252208"/>
                    <a:gd name="connsiteY20" fmla="*/ 12069 h 19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2208" h="192393">
                      <a:moveTo>
                        <a:pt x="39906" y="192394"/>
                      </a:moveTo>
                      <a:lnTo>
                        <a:pt x="39113" y="188253"/>
                      </a:lnTo>
                      <a:lnTo>
                        <a:pt x="3259" y="8809"/>
                      </a:lnTo>
                      <a:lnTo>
                        <a:pt x="0" y="7576"/>
                      </a:lnTo>
                      <a:lnTo>
                        <a:pt x="2643" y="5374"/>
                      </a:lnTo>
                      <a:lnTo>
                        <a:pt x="1674" y="0"/>
                      </a:lnTo>
                      <a:lnTo>
                        <a:pt x="6695" y="1938"/>
                      </a:lnTo>
                      <a:lnTo>
                        <a:pt x="8721" y="176"/>
                      </a:lnTo>
                      <a:lnTo>
                        <a:pt x="9690" y="3083"/>
                      </a:lnTo>
                      <a:lnTo>
                        <a:pt x="240404" y="91176"/>
                      </a:lnTo>
                      <a:lnTo>
                        <a:pt x="243311" y="89854"/>
                      </a:lnTo>
                      <a:lnTo>
                        <a:pt x="243400" y="92321"/>
                      </a:lnTo>
                      <a:lnTo>
                        <a:pt x="252209" y="95668"/>
                      </a:lnTo>
                      <a:lnTo>
                        <a:pt x="243576" y="99544"/>
                      </a:lnTo>
                      <a:lnTo>
                        <a:pt x="243664" y="102011"/>
                      </a:lnTo>
                      <a:lnTo>
                        <a:pt x="240669" y="100866"/>
                      </a:lnTo>
                      <a:lnTo>
                        <a:pt x="39906" y="192394"/>
                      </a:lnTo>
                      <a:close/>
                      <a:moveTo>
                        <a:pt x="11716" y="12069"/>
                      </a:moveTo>
                      <a:lnTo>
                        <a:pt x="44223" y="179356"/>
                      </a:lnTo>
                      <a:lnTo>
                        <a:pt x="228864" y="96285"/>
                      </a:lnTo>
                      <a:lnTo>
                        <a:pt x="11716" y="12069"/>
                      </a:lnTo>
                      <a:close/>
                    </a:path>
                  </a:pathLst>
                </a:custGeom>
                <a:grpFill/>
                <a:ln w="8809" cap="flat">
                  <a:noFill/>
                  <a:prstDash val="solid"/>
                  <a:miter/>
                </a:ln>
              </p:spPr>
              <p:txBody>
                <a:bodyPr rtlCol="0" anchor="ctr"/>
                <a:lstStyle/>
                <a:p>
                  <a:endParaRPr lang="en-US" sz="2400"/>
                </a:p>
              </p:txBody>
            </p:sp>
          </p:grpSp>
          <p:grpSp>
            <p:nvGrpSpPr>
              <p:cNvPr id="5020" name="Graphic 4229">
                <a:extLst>
                  <a:ext uri="{FF2B5EF4-FFF2-40B4-BE49-F238E27FC236}">
                    <a16:creationId xmlns:a16="http://schemas.microsoft.com/office/drawing/2014/main" id="{78B44860-C74F-4724-A5FC-669C318DC020}"/>
                  </a:ext>
                </a:extLst>
              </p:cNvPr>
              <p:cNvGrpSpPr/>
              <p:nvPr/>
            </p:nvGrpSpPr>
            <p:grpSpPr>
              <a:xfrm>
                <a:off x="5303432" y="4553038"/>
                <a:ext cx="169753" cy="220583"/>
                <a:chOff x="5303432" y="4553038"/>
                <a:chExt cx="169753" cy="220583"/>
              </a:xfrm>
              <a:grpFill/>
            </p:grpSpPr>
            <p:sp>
              <p:nvSpPr>
                <p:cNvPr id="5021" name="Freeform: Shape 5020">
                  <a:extLst>
                    <a:ext uri="{FF2B5EF4-FFF2-40B4-BE49-F238E27FC236}">
                      <a16:creationId xmlns:a16="http://schemas.microsoft.com/office/drawing/2014/main" id="{4E721627-EDB3-4624-8A2E-E7C9020EE943}"/>
                    </a:ext>
                  </a:extLst>
                </p:cNvPr>
                <p:cNvSpPr/>
                <p:nvPr/>
              </p:nvSpPr>
              <p:spPr>
                <a:xfrm>
                  <a:off x="5317878" y="4559909"/>
                  <a:ext cx="151255" cy="196710"/>
                </a:xfrm>
                <a:custGeom>
                  <a:avLst/>
                  <a:gdLst>
                    <a:gd name="connsiteX0" fmla="*/ 151255 w 151255"/>
                    <a:gd name="connsiteY0" fmla="*/ 64924 h 196710"/>
                    <a:gd name="connsiteX1" fmla="*/ 5021 w 151255"/>
                    <a:gd name="connsiteY1" fmla="*/ 192306 h 196710"/>
                    <a:gd name="connsiteX2" fmla="*/ 0 w 151255"/>
                    <a:gd name="connsiteY2" fmla="*/ 196710 h 196710"/>
                    <a:gd name="connsiteX3" fmla="*/ 3524 w 151255"/>
                    <a:gd name="connsiteY3" fmla="*/ 191073 h 196710"/>
                    <a:gd name="connsiteX4" fmla="*/ 121127 w 151255"/>
                    <a:gd name="connsiteY4" fmla="*/ 352 h 196710"/>
                    <a:gd name="connsiteX5" fmla="*/ 121392 w 151255"/>
                    <a:gd name="connsiteY5" fmla="*/ 0 h 196710"/>
                    <a:gd name="connsiteX6" fmla="*/ 121568 w 151255"/>
                    <a:gd name="connsiteY6" fmla="*/ 440 h 196710"/>
                    <a:gd name="connsiteX7" fmla="*/ 150550 w 151255"/>
                    <a:gd name="connsiteY7" fmla="*/ 63515 h 196710"/>
                    <a:gd name="connsiteX8" fmla="*/ 151255 w 151255"/>
                    <a:gd name="connsiteY8" fmla="*/ 64924 h 196710"/>
                    <a:gd name="connsiteX9" fmla="*/ 149757 w 151255"/>
                    <a:gd name="connsiteY9" fmla="*/ 61665 h 196710"/>
                    <a:gd name="connsiteX10" fmla="*/ 121039 w 151255"/>
                    <a:gd name="connsiteY10" fmla="*/ 440 h 196710"/>
                    <a:gd name="connsiteX11" fmla="*/ 121480 w 151255"/>
                    <a:gd name="connsiteY11" fmla="*/ 440 h 196710"/>
                    <a:gd name="connsiteX12" fmla="*/ 5198 w 151255"/>
                    <a:gd name="connsiteY12" fmla="*/ 191954 h 196710"/>
                    <a:gd name="connsiteX13" fmla="*/ 3700 w 151255"/>
                    <a:gd name="connsiteY13" fmla="*/ 190632 h 196710"/>
                    <a:gd name="connsiteX14" fmla="*/ 149405 w 151255"/>
                    <a:gd name="connsiteY14" fmla="*/ 61929 h 196710"/>
                    <a:gd name="connsiteX15" fmla="*/ 149757 w 151255"/>
                    <a:gd name="connsiteY15" fmla="*/ 61665 h 196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255" h="196710">
                      <a:moveTo>
                        <a:pt x="151255" y="64924"/>
                      </a:moveTo>
                      <a:lnTo>
                        <a:pt x="5021" y="192306"/>
                      </a:lnTo>
                      <a:lnTo>
                        <a:pt x="0" y="196710"/>
                      </a:lnTo>
                      <a:lnTo>
                        <a:pt x="3524" y="191073"/>
                      </a:lnTo>
                      <a:lnTo>
                        <a:pt x="121127" y="352"/>
                      </a:lnTo>
                      <a:lnTo>
                        <a:pt x="121392" y="0"/>
                      </a:lnTo>
                      <a:lnTo>
                        <a:pt x="121568" y="440"/>
                      </a:lnTo>
                      <a:lnTo>
                        <a:pt x="150550" y="63515"/>
                      </a:lnTo>
                      <a:lnTo>
                        <a:pt x="151255" y="64924"/>
                      </a:lnTo>
                      <a:close/>
                      <a:moveTo>
                        <a:pt x="149757" y="61665"/>
                      </a:moveTo>
                      <a:lnTo>
                        <a:pt x="121039" y="440"/>
                      </a:lnTo>
                      <a:lnTo>
                        <a:pt x="121480" y="440"/>
                      </a:lnTo>
                      <a:lnTo>
                        <a:pt x="5198" y="191954"/>
                      </a:lnTo>
                      <a:lnTo>
                        <a:pt x="3700" y="190632"/>
                      </a:lnTo>
                      <a:lnTo>
                        <a:pt x="149405" y="61929"/>
                      </a:lnTo>
                      <a:lnTo>
                        <a:pt x="149757" y="61665"/>
                      </a:lnTo>
                      <a:close/>
                    </a:path>
                  </a:pathLst>
                </a:custGeom>
                <a:grpFill/>
                <a:ln w="8809" cap="flat">
                  <a:noFill/>
                  <a:prstDash val="solid"/>
                  <a:miter/>
                </a:ln>
              </p:spPr>
              <p:txBody>
                <a:bodyPr rtlCol="0" anchor="ctr"/>
                <a:lstStyle/>
                <a:p>
                  <a:endParaRPr lang="en-US" sz="2400"/>
                </a:p>
              </p:txBody>
            </p:sp>
            <p:sp>
              <p:nvSpPr>
                <p:cNvPr id="5022" name="Freeform: Shape 5021">
                  <a:extLst>
                    <a:ext uri="{FF2B5EF4-FFF2-40B4-BE49-F238E27FC236}">
                      <a16:creationId xmlns:a16="http://schemas.microsoft.com/office/drawing/2014/main" id="{5FCD40DA-B66A-4FC8-B71D-98C4815AD5A8}"/>
                    </a:ext>
                  </a:extLst>
                </p:cNvPr>
                <p:cNvSpPr/>
                <p:nvPr/>
              </p:nvSpPr>
              <p:spPr>
                <a:xfrm>
                  <a:off x="5303432" y="4553038"/>
                  <a:ext cx="169753" cy="220583"/>
                </a:xfrm>
                <a:custGeom>
                  <a:avLst/>
                  <a:gdLst>
                    <a:gd name="connsiteX0" fmla="*/ 0 w 169753"/>
                    <a:gd name="connsiteY0" fmla="*/ 220584 h 220583"/>
                    <a:gd name="connsiteX1" fmla="*/ 13742 w 169753"/>
                    <a:gd name="connsiteY1" fmla="*/ 198296 h 220583"/>
                    <a:gd name="connsiteX2" fmla="*/ 13038 w 169753"/>
                    <a:gd name="connsiteY2" fmla="*/ 197680 h 220583"/>
                    <a:gd name="connsiteX3" fmla="*/ 15504 w 169753"/>
                    <a:gd name="connsiteY3" fmla="*/ 195565 h 220583"/>
                    <a:gd name="connsiteX4" fmla="*/ 131698 w 169753"/>
                    <a:gd name="connsiteY4" fmla="*/ 7047 h 220583"/>
                    <a:gd name="connsiteX5" fmla="*/ 130112 w 169753"/>
                    <a:gd name="connsiteY5" fmla="*/ 3700 h 220583"/>
                    <a:gd name="connsiteX6" fmla="*/ 133636 w 169753"/>
                    <a:gd name="connsiteY6" fmla="*/ 3876 h 220583"/>
                    <a:gd name="connsiteX7" fmla="*/ 136014 w 169753"/>
                    <a:gd name="connsiteY7" fmla="*/ 0 h 220583"/>
                    <a:gd name="connsiteX8" fmla="*/ 138217 w 169753"/>
                    <a:gd name="connsiteY8" fmla="*/ 4229 h 220583"/>
                    <a:gd name="connsiteX9" fmla="*/ 141300 w 169753"/>
                    <a:gd name="connsiteY9" fmla="*/ 4405 h 220583"/>
                    <a:gd name="connsiteX10" fmla="*/ 139715 w 169753"/>
                    <a:gd name="connsiteY10" fmla="*/ 7400 h 220583"/>
                    <a:gd name="connsiteX11" fmla="*/ 169754 w 169753"/>
                    <a:gd name="connsiteY11" fmla="*/ 72764 h 220583"/>
                    <a:gd name="connsiteX12" fmla="*/ 22111 w 169753"/>
                    <a:gd name="connsiteY12" fmla="*/ 201291 h 220583"/>
                    <a:gd name="connsiteX13" fmla="*/ 20437 w 169753"/>
                    <a:gd name="connsiteY13" fmla="*/ 204110 h 220583"/>
                    <a:gd name="connsiteX14" fmla="*/ 19644 w 169753"/>
                    <a:gd name="connsiteY14" fmla="*/ 203494 h 220583"/>
                    <a:gd name="connsiteX15" fmla="*/ 0 w 169753"/>
                    <a:gd name="connsiteY15" fmla="*/ 220584 h 220583"/>
                    <a:gd name="connsiteX16" fmla="*/ 135310 w 169753"/>
                    <a:gd name="connsiteY16" fmla="*/ 14888 h 220583"/>
                    <a:gd name="connsiteX17" fmla="*/ 37527 w 169753"/>
                    <a:gd name="connsiteY17" fmla="*/ 176009 h 220583"/>
                    <a:gd name="connsiteX18" fmla="*/ 160064 w 169753"/>
                    <a:gd name="connsiteY18" fmla="*/ 67743 h 220583"/>
                    <a:gd name="connsiteX19" fmla="*/ 135310 w 169753"/>
                    <a:gd name="connsiteY19" fmla="*/ 14888 h 22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9753" h="220583">
                      <a:moveTo>
                        <a:pt x="0" y="220584"/>
                      </a:moveTo>
                      <a:lnTo>
                        <a:pt x="13742" y="198296"/>
                      </a:lnTo>
                      <a:lnTo>
                        <a:pt x="13038" y="197680"/>
                      </a:lnTo>
                      <a:lnTo>
                        <a:pt x="15504" y="195565"/>
                      </a:lnTo>
                      <a:lnTo>
                        <a:pt x="131698" y="7047"/>
                      </a:lnTo>
                      <a:lnTo>
                        <a:pt x="130112" y="3700"/>
                      </a:lnTo>
                      <a:lnTo>
                        <a:pt x="133636" y="3876"/>
                      </a:lnTo>
                      <a:lnTo>
                        <a:pt x="136014" y="0"/>
                      </a:lnTo>
                      <a:lnTo>
                        <a:pt x="138217" y="4229"/>
                      </a:lnTo>
                      <a:lnTo>
                        <a:pt x="141300" y="4405"/>
                      </a:lnTo>
                      <a:lnTo>
                        <a:pt x="139715" y="7400"/>
                      </a:lnTo>
                      <a:lnTo>
                        <a:pt x="169754" y="72764"/>
                      </a:lnTo>
                      <a:lnTo>
                        <a:pt x="22111" y="201291"/>
                      </a:lnTo>
                      <a:lnTo>
                        <a:pt x="20437" y="204110"/>
                      </a:lnTo>
                      <a:lnTo>
                        <a:pt x="19644" y="203494"/>
                      </a:lnTo>
                      <a:lnTo>
                        <a:pt x="0" y="220584"/>
                      </a:lnTo>
                      <a:close/>
                      <a:moveTo>
                        <a:pt x="135310" y="14888"/>
                      </a:moveTo>
                      <a:lnTo>
                        <a:pt x="37527" y="176009"/>
                      </a:lnTo>
                      <a:lnTo>
                        <a:pt x="160064" y="67743"/>
                      </a:lnTo>
                      <a:lnTo>
                        <a:pt x="135310" y="14888"/>
                      </a:lnTo>
                      <a:close/>
                    </a:path>
                  </a:pathLst>
                </a:custGeom>
                <a:grpFill/>
                <a:ln w="8809" cap="flat">
                  <a:noFill/>
                  <a:prstDash val="solid"/>
                  <a:miter/>
                </a:ln>
              </p:spPr>
              <p:txBody>
                <a:bodyPr rtlCol="0" anchor="ctr"/>
                <a:lstStyle/>
                <a:p>
                  <a:endParaRPr lang="en-US" sz="2400"/>
                </a:p>
              </p:txBody>
            </p:sp>
          </p:grpSp>
          <p:grpSp>
            <p:nvGrpSpPr>
              <p:cNvPr id="5023" name="Graphic 4229">
                <a:extLst>
                  <a:ext uri="{FF2B5EF4-FFF2-40B4-BE49-F238E27FC236}">
                    <a16:creationId xmlns:a16="http://schemas.microsoft.com/office/drawing/2014/main" id="{78B44860-C74F-4724-A5FC-669C318DC020}"/>
                  </a:ext>
                </a:extLst>
              </p:cNvPr>
              <p:cNvGrpSpPr/>
              <p:nvPr/>
            </p:nvGrpSpPr>
            <p:grpSpPr>
              <a:xfrm>
                <a:off x="4956083" y="4299419"/>
                <a:ext cx="368843" cy="309292"/>
                <a:chOff x="4956083" y="4299419"/>
                <a:chExt cx="368843" cy="309292"/>
              </a:xfrm>
              <a:grpFill/>
            </p:grpSpPr>
            <p:sp>
              <p:nvSpPr>
                <p:cNvPr id="5024" name="Freeform: Shape 5023">
                  <a:extLst>
                    <a:ext uri="{FF2B5EF4-FFF2-40B4-BE49-F238E27FC236}">
                      <a16:creationId xmlns:a16="http://schemas.microsoft.com/office/drawing/2014/main" id="{08A09A34-AB62-487E-AD03-C9C48F09B87C}"/>
                    </a:ext>
                  </a:extLst>
                </p:cNvPr>
                <p:cNvSpPr/>
                <p:nvPr/>
              </p:nvSpPr>
              <p:spPr>
                <a:xfrm>
                  <a:off x="4963923" y="4304265"/>
                  <a:ext cx="356510" cy="299514"/>
                </a:xfrm>
                <a:custGeom>
                  <a:avLst/>
                  <a:gdLst>
                    <a:gd name="connsiteX0" fmla="*/ 355629 w 356510"/>
                    <a:gd name="connsiteY0" fmla="*/ 3700 h 299514"/>
                    <a:gd name="connsiteX1" fmla="*/ 2731 w 356510"/>
                    <a:gd name="connsiteY1" fmla="*/ 97342 h 299514"/>
                    <a:gd name="connsiteX2" fmla="*/ 3084 w 356510"/>
                    <a:gd name="connsiteY2" fmla="*/ 95404 h 299514"/>
                    <a:gd name="connsiteX3" fmla="*/ 288856 w 356510"/>
                    <a:gd name="connsiteY3" fmla="*/ 298281 h 299514"/>
                    <a:gd name="connsiteX4" fmla="*/ 288063 w 356510"/>
                    <a:gd name="connsiteY4" fmla="*/ 298545 h 299514"/>
                    <a:gd name="connsiteX5" fmla="*/ 355629 w 356510"/>
                    <a:gd name="connsiteY5" fmla="*/ 3700 h 299514"/>
                    <a:gd name="connsiteX6" fmla="*/ 356511 w 356510"/>
                    <a:gd name="connsiteY6" fmla="*/ 0 h 299514"/>
                    <a:gd name="connsiteX7" fmla="*/ 289120 w 356510"/>
                    <a:gd name="connsiteY7" fmla="*/ 298810 h 299514"/>
                    <a:gd name="connsiteX8" fmla="*/ 288943 w 356510"/>
                    <a:gd name="connsiteY8" fmla="*/ 299514 h 299514"/>
                    <a:gd name="connsiteX9" fmla="*/ 288327 w 356510"/>
                    <a:gd name="connsiteY9" fmla="*/ 299074 h 299514"/>
                    <a:gd name="connsiteX10" fmla="*/ 1850 w 356510"/>
                    <a:gd name="connsiteY10" fmla="*/ 97166 h 299514"/>
                    <a:gd name="connsiteX11" fmla="*/ 0 w 356510"/>
                    <a:gd name="connsiteY11" fmla="*/ 95844 h 299514"/>
                    <a:gd name="connsiteX12" fmla="*/ 2202 w 356510"/>
                    <a:gd name="connsiteY12" fmla="*/ 95228 h 299514"/>
                    <a:gd name="connsiteX13" fmla="*/ 356511 w 356510"/>
                    <a:gd name="connsiteY13" fmla="*/ 0 h 29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510" h="299514">
                      <a:moveTo>
                        <a:pt x="355629" y="3700"/>
                      </a:moveTo>
                      <a:lnTo>
                        <a:pt x="2731" y="97342"/>
                      </a:lnTo>
                      <a:lnTo>
                        <a:pt x="3084" y="95404"/>
                      </a:lnTo>
                      <a:lnTo>
                        <a:pt x="288856" y="298281"/>
                      </a:lnTo>
                      <a:lnTo>
                        <a:pt x="288063" y="298545"/>
                      </a:lnTo>
                      <a:lnTo>
                        <a:pt x="355629" y="3700"/>
                      </a:lnTo>
                      <a:close/>
                      <a:moveTo>
                        <a:pt x="356511" y="0"/>
                      </a:moveTo>
                      <a:lnTo>
                        <a:pt x="289120" y="298810"/>
                      </a:lnTo>
                      <a:lnTo>
                        <a:pt x="288943" y="299514"/>
                      </a:lnTo>
                      <a:lnTo>
                        <a:pt x="288327" y="299074"/>
                      </a:lnTo>
                      <a:lnTo>
                        <a:pt x="1850" y="97166"/>
                      </a:lnTo>
                      <a:lnTo>
                        <a:pt x="0" y="95844"/>
                      </a:lnTo>
                      <a:lnTo>
                        <a:pt x="2202" y="95228"/>
                      </a:lnTo>
                      <a:lnTo>
                        <a:pt x="356511" y="0"/>
                      </a:lnTo>
                      <a:close/>
                    </a:path>
                  </a:pathLst>
                </a:custGeom>
                <a:grpFill/>
                <a:ln w="8809" cap="flat">
                  <a:noFill/>
                  <a:prstDash val="solid"/>
                  <a:miter/>
                </a:ln>
              </p:spPr>
              <p:txBody>
                <a:bodyPr rtlCol="0" anchor="ctr"/>
                <a:lstStyle/>
                <a:p>
                  <a:endParaRPr lang="en-US" sz="2400"/>
                </a:p>
              </p:txBody>
            </p:sp>
            <p:sp>
              <p:nvSpPr>
                <p:cNvPr id="5025" name="Freeform: Shape 5024">
                  <a:extLst>
                    <a:ext uri="{FF2B5EF4-FFF2-40B4-BE49-F238E27FC236}">
                      <a16:creationId xmlns:a16="http://schemas.microsoft.com/office/drawing/2014/main" id="{AB76868B-128D-49D0-AAEA-45F0CD00DB02}"/>
                    </a:ext>
                  </a:extLst>
                </p:cNvPr>
                <p:cNvSpPr/>
                <p:nvPr/>
              </p:nvSpPr>
              <p:spPr>
                <a:xfrm>
                  <a:off x="4956083" y="4299419"/>
                  <a:ext cx="368843" cy="309292"/>
                </a:xfrm>
                <a:custGeom>
                  <a:avLst/>
                  <a:gdLst>
                    <a:gd name="connsiteX0" fmla="*/ 299162 w 368843"/>
                    <a:gd name="connsiteY0" fmla="*/ 309293 h 309292"/>
                    <a:gd name="connsiteX1" fmla="*/ 295198 w 368843"/>
                    <a:gd name="connsiteY1" fmla="*/ 307355 h 309292"/>
                    <a:gd name="connsiteX2" fmla="*/ 292027 w 368843"/>
                    <a:gd name="connsiteY2" fmla="*/ 308588 h 309292"/>
                    <a:gd name="connsiteX3" fmla="*/ 292379 w 368843"/>
                    <a:gd name="connsiteY3" fmla="*/ 305417 h 309292"/>
                    <a:gd name="connsiteX4" fmla="*/ 9426 w 368843"/>
                    <a:gd name="connsiteY4" fmla="*/ 105975 h 309292"/>
                    <a:gd name="connsiteX5" fmla="*/ 6343 w 368843"/>
                    <a:gd name="connsiteY5" fmla="*/ 106768 h 309292"/>
                    <a:gd name="connsiteX6" fmla="*/ 6783 w 368843"/>
                    <a:gd name="connsiteY6" fmla="*/ 104125 h 309292"/>
                    <a:gd name="connsiteX7" fmla="*/ 0 w 368843"/>
                    <a:gd name="connsiteY7" fmla="*/ 99280 h 309292"/>
                    <a:gd name="connsiteX8" fmla="*/ 8105 w 368843"/>
                    <a:gd name="connsiteY8" fmla="*/ 97078 h 309292"/>
                    <a:gd name="connsiteX9" fmla="*/ 8545 w 368843"/>
                    <a:gd name="connsiteY9" fmla="*/ 94347 h 309292"/>
                    <a:gd name="connsiteX10" fmla="*/ 11188 w 368843"/>
                    <a:gd name="connsiteY10" fmla="*/ 96197 h 309292"/>
                    <a:gd name="connsiteX11" fmla="*/ 368843 w 368843"/>
                    <a:gd name="connsiteY11" fmla="*/ 0 h 309292"/>
                    <a:gd name="connsiteX12" fmla="*/ 367962 w 368843"/>
                    <a:gd name="connsiteY12" fmla="*/ 3700 h 309292"/>
                    <a:gd name="connsiteX13" fmla="*/ 367962 w 368843"/>
                    <a:gd name="connsiteY13" fmla="*/ 3700 h 309292"/>
                    <a:gd name="connsiteX14" fmla="*/ 367082 w 368843"/>
                    <a:gd name="connsiteY14" fmla="*/ 7576 h 309292"/>
                    <a:gd name="connsiteX15" fmla="*/ 300748 w 368843"/>
                    <a:gd name="connsiteY15" fmla="*/ 301629 h 309292"/>
                    <a:gd name="connsiteX16" fmla="*/ 303743 w 368843"/>
                    <a:gd name="connsiteY16" fmla="*/ 303743 h 309292"/>
                    <a:gd name="connsiteX17" fmla="*/ 299955 w 368843"/>
                    <a:gd name="connsiteY17" fmla="*/ 305240 h 309292"/>
                    <a:gd name="connsiteX18" fmla="*/ 299162 w 368843"/>
                    <a:gd name="connsiteY18" fmla="*/ 309293 h 309292"/>
                    <a:gd name="connsiteX19" fmla="*/ 20702 w 368843"/>
                    <a:gd name="connsiteY19" fmla="*/ 103068 h 309292"/>
                    <a:gd name="connsiteX20" fmla="*/ 294053 w 368843"/>
                    <a:gd name="connsiteY20" fmla="*/ 297048 h 309292"/>
                    <a:gd name="connsiteX21" fmla="*/ 359065 w 368843"/>
                    <a:gd name="connsiteY21" fmla="*/ 13302 h 309292"/>
                    <a:gd name="connsiteX22" fmla="*/ 20702 w 368843"/>
                    <a:gd name="connsiteY22" fmla="*/ 103068 h 309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8843" h="309292">
                      <a:moveTo>
                        <a:pt x="299162" y="309293"/>
                      </a:moveTo>
                      <a:lnTo>
                        <a:pt x="295198" y="307355"/>
                      </a:lnTo>
                      <a:lnTo>
                        <a:pt x="292027" y="308588"/>
                      </a:lnTo>
                      <a:lnTo>
                        <a:pt x="292379" y="305417"/>
                      </a:lnTo>
                      <a:lnTo>
                        <a:pt x="9426" y="105975"/>
                      </a:lnTo>
                      <a:lnTo>
                        <a:pt x="6343" y="106768"/>
                      </a:lnTo>
                      <a:lnTo>
                        <a:pt x="6783" y="104125"/>
                      </a:lnTo>
                      <a:lnTo>
                        <a:pt x="0" y="99280"/>
                      </a:lnTo>
                      <a:lnTo>
                        <a:pt x="8105" y="97078"/>
                      </a:lnTo>
                      <a:lnTo>
                        <a:pt x="8545" y="94347"/>
                      </a:lnTo>
                      <a:lnTo>
                        <a:pt x="11188" y="96197"/>
                      </a:lnTo>
                      <a:lnTo>
                        <a:pt x="368843" y="0"/>
                      </a:lnTo>
                      <a:lnTo>
                        <a:pt x="367962" y="3700"/>
                      </a:lnTo>
                      <a:lnTo>
                        <a:pt x="367962" y="3700"/>
                      </a:lnTo>
                      <a:lnTo>
                        <a:pt x="367082" y="7576"/>
                      </a:lnTo>
                      <a:lnTo>
                        <a:pt x="300748" y="301629"/>
                      </a:lnTo>
                      <a:lnTo>
                        <a:pt x="303743" y="303743"/>
                      </a:lnTo>
                      <a:lnTo>
                        <a:pt x="299955" y="305240"/>
                      </a:lnTo>
                      <a:lnTo>
                        <a:pt x="299162" y="309293"/>
                      </a:lnTo>
                      <a:close/>
                      <a:moveTo>
                        <a:pt x="20702" y="103068"/>
                      </a:moveTo>
                      <a:lnTo>
                        <a:pt x="294053" y="297048"/>
                      </a:lnTo>
                      <a:lnTo>
                        <a:pt x="359065" y="13302"/>
                      </a:lnTo>
                      <a:lnTo>
                        <a:pt x="20702" y="103068"/>
                      </a:lnTo>
                      <a:close/>
                    </a:path>
                  </a:pathLst>
                </a:custGeom>
                <a:grpFill/>
                <a:ln w="8809" cap="flat">
                  <a:noFill/>
                  <a:prstDash val="solid"/>
                  <a:miter/>
                </a:ln>
              </p:spPr>
              <p:txBody>
                <a:bodyPr rtlCol="0" anchor="ctr"/>
                <a:lstStyle/>
                <a:p>
                  <a:endParaRPr lang="en-US" sz="2400"/>
                </a:p>
              </p:txBody>
            </p:sp>
          </p:grpSp>
          <p:grpSp>
            <p:nvGrpSpPr>
              <p:cNvPr id="5026" name="Graphic 4229">
                <a:extLst>
                  <a:ext uri="{FF2B5EF4-FFF2-40B4-BE49-F238E27FC236}">
                    <a16:creationId xmlns:a16="http://schemas.microsoft.com/office/drawing/2014/main" id="{78B44860-C74F-4724-A5FC-669C318DC020}"/>
                  </a:ext>
                </a:extLst>
              </p:cNvPr>
              <p:cNvGrpSpPr/>
              <p:nvPr/>
            </p:nvGrpSpPr>
            <p:grpSpPr>
              <a:xfrm>
                <a:off x="5246347" y="3976032"/>
                <a:ext cx="132226" cy="162178"/>
                <a:chOff x="5246347" y="3976032"/>
                <a:chExt cx="132226" cy="162178"/>
              </a:xfrm>
              <a:grpFill/>
            </p:grpSpPr>
            <p:sp>
              <p:nvSpPr>
                <p:cNvPr id="5027" name="Freeform: Shape 5026">
                  <a:extLst>
                    <a:ext uri="{FF2B5EF4-FFF2-40B4-BE49-F238E27FC236}">
                      <a16:creationId xmlns:a16="http://schemas.microsoft.com/office/drawing/2014/main" id="{2D80E9A0-6932-4E01-833E-1AD6D2E8D047}"/>
                    </a:ext>
                  </a:extLst>
                </p:cNvPr>
                <p:cNvSpPr/>
                <p:nvPr/>
              </p:nvSpPr>
              <p:spPr>
                <a:xfrm>
                  <a:off x="5250840" y="3981318"/>
                  <a:ext cx="121127" cy="148611"/>
                </a:xfrm>
                <a:custGeom>
                  <a:avLst/>
                  <a:gdLst>
                    <a:gd name="connsiteX0" fmla="*/ 0 w 121127"/>
                    <a:gd name="connsiteY0" fmla="*/ 32242 h 148611"/>
                    <a:gd name="connsiteX1" fmla="*/ 352 w 121127"/>
                    <a:gd name="connsiteY1" fmla="*/ 32154 h 148611"/>
                    <a:gd name="connsiteX2" fmla="*/ 113199 w 121127"/>
                    <a:gd name="connsiteY2" fmla="*/ 2114 h 148611"/>
                    <a:gd name="connsiteX3" fmla="*/ 121127 w 121127"/>
                    <a:gd name="connsiteY3" fmla="*/ 0 h 148611"/>
                    <a:gd name="connsiteX4" fmla="*/ 117339 w 121127"/>
                    <a:gd name="connsiteY4" fmla="*/ 7135 h 148611"/>
                    <a:gd name="connsiteX5" fmla="*/ 43518 w 121127"/>
                    <a:gd name="connsiteY5" fmla="*/ 145617 h 148611"/>
                    <a:gd name="connsiteX6" fmla="*/ 41932 w 121127"/>
                    <a:gd name="connsiteY6" fmla="*/ 148612 h 148611"/>
                    <a:gd name="connsiteX7" fmla="*/ 40787 w 121127"/>
                    <a:gd name="connsiteY7" fmla="*/ 145441 h 148611"/>
                    <a:gd name="connsiteX8" fmla="*/ 1674 w 121127"/>
                    <a:gd name="connsiteY8" fmla="*/ 36999 h 148611"/>
                    <a:gd name="connsiteX9" fmla="*/ 0 w 121127"/>
                    <a:gd name="connsiteY9" fmla="*/ 32242 h 148611"/>
                    <a:gd name="connsiteX10" fmla="*/ 3524 w 121127"/>
                    <a:gd name="connsiteY10" fmla="*/ 41756 h 148611"/>
                    <a:gd name="connsiteX11" fmla="*/ 43518 w 121127"/>
                    <a:gd name="connsiteY11" fmla="*/ 144472 h 148611"/>
                    <a:gd name="connsiteX12" fmla="*/ 40787 w 121127"/>
                    <a:gd name="connsiteY12" fmla="*/ 144296 h 148611"/>
                    <a:gd name="connsiteX13" fmla="*/ 110909 w 121127"/>
                    <a:gd name="connsiteY13" fmla="*/ 3964 h 148611"/>
                    <a:gd name="connsiteX14" fmla="*/ 115049 w 121127"/>
                    <a:gd name="connsiteY14" fmla="*/ 8985 h 148611"/>
                    <a:gd name="connsiteX15" fmla="*/ 3524 w 121127"/>
                    <a:gd name="connsiteY15" fmla="*/ 41756 h 14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127" h="148611">
                      <a:moveTo>
                        <a:pt x="0" y="32242"/>
                      </a:moveTo>
                      <a:lnTo>
                        <a:pt x="352" y="32154"/>
                      </a:lnTo>
                      <a:lnTo>
                        <a:pt x="113199" y="2114"/>
                      </a:lnTo>
                      <a:lnTo>
                        <a:pt x="121127" y="0"/>
                      </a:lnTo>
                      <a:lnTo>
                        <a:pt x="117339" y="7135"/>
                      </a:lnTo>
                      <a:lnTo>
                        <a:pt x="43518" y="145617"/>
                      </a:lnTo>
                      <a:lnTo>
                        <a:pt x="41932" y="148612"/>
                      </a:lnTo>
                      <a:lnTo>
                        <a:pt x="40787" y="145441"/>
                      </a:lnTo>
                      <a:lnTo>
                        <a:pt x="1674" y="36999"/>
                      </a:lnTo>
                      <a:lnTo>
                        <a:pt x="0" y="32242"/>
                      </a:lnTo>
                      <a:close/>
                      <a:moveTo>
                        <a:pt x="3524" y="41756"/>
                      </a:moveTo>
                      <a:lnTo>
                        <a:pt x="43518" y="144472"/>
                      </a:lnTo>
                      <a:lnTo>
                        <a:pt x="40787" y="144296"/>
                      </a:lnTo>
                      <a:lnTo>
                        <a:pt x="110909" y="3964"/>
                      </a:lnTo>
                      <a:lnTo>
                        <a:pt x="115049" y="8985"/>
                      </a:lnTo>
                      <a:lnTo>
                        <a:pt x="3524" y="41756"/>
                      </a:lnTo>
                      <a:close/>
                    </a:path>
                  </a:pathLst>
                </a:custGeom>
                <a:grpFill/>
                <a:ln w="8809" cap="flat">
                  <a:noFill/>
                  <a:prstDash val="solid"/>
                  <a:miter/>
                </a:ln>
              </p:spPr>
              <p:txBody>
                <a:bodyPr rtlCol="0" anchor="ctr"/>
                <a:lstStyle/>
                <a:p>
                  <a:endParaRPr lang="en-US" sz="2400"/>
                </a:p>
              </p:txBody>
            </p:sp>
            <p:sp>
              <p:nvSpPr>
                <p:cNvPr id="5028" name="Freeform: Shape 5027">
                  <a:extLst>
                    <a:ext uri="{FF2B5EF4-FFF2-40B4-BE49-F238E27FC236}">
                      <a16:creationId xmlns:a16="http://schemas.microsoft.com/office/drawing/2014/main" id="{4055246B-6441-49CE-A0D8-6FAF16ECD60B}"/>
                    </a:ext>
                  </a:extLst>
                </p:cNvPr>
                <p:cNvSpPr/>
                <p:nvPr/>
              </p:nvSpPr>
              <p:spPr>
                <a:xfrm>
                  <a:off x="5246347" y="3976032"/>
                  <a:ext cx="132226" cy="162178"/>
                </a:xfrm>
                <a:custGeom>
                  <a:avLst/>
                  <a:gdLst>
                    <a:gd name="connsiteX0" fmla="*/ 45808 w 132226"/>
                    <a:gd name="connsiteY0" fmla="*/ 162178 h 162178"/>
                    <a:gd name="connsiteX1" fmla="*/ 42372 w 132226"/>
                    <a:gd name="connsiteY1" fmla="*/ 152752 h 162178"/>
                    <a:gd name="connsiteX2" fmla="*/ 39994 w 132226"/>
                    <a:gd name="connsiteY2" fmla="*/ 152576 h 162178"/>
                    <a:gd name="connsiteX3" fmla="*/ 41315 w 132226"/>
                    <a:gd name="connsiteY3" fmla="*/ 149845 h 162178"/>
                    <a:gd name="connsiteX4" fmla="*/ 0 w 132226"/>
                    <a:gd name="connsiteY4" fmla="*/ 35149 h 162178"/>
                    <a:gd name="connsiteX5" fmla="*/ 3964 w 132226"/>
                    <a:gd name="connsiteY5" fmla="*/ 34092 h 162178"/>
                    <a:gd name="connsiteX6" fmla="*/ 113815 w 132226"/>
                    <a:gd name="connsiteY6" fmla="*/ 4845 h 162178"/>
                    <a:gd name="connsiteX7" fmla="*/ 114785 w 132226"/>
                    <a:gd name="connsiteY7" fmla="*/ 2907 h 162178"/>
                    <a:gd name="connsiteX8" fmla="*/ 115930 w 132226"/>
                    <a:gd name="connsiteY8" fmla="*/ 4316 h 162178"/>
                    <a:gd name="connsiteX9" fmla="*/ 132227 w 132226"/>
                    <a:gd name="connsiteY9" fmla="*/ 0 h 162178"/>
                    <a:gd name="connsiteX10" fmla="*/ 124387 w 132226"/>
                    <a:gd name="connsiteY10" fmla="*/ 14711 h 162178"/>
                    <a:gd name="connsiteX11" fmla="*/ 125444 w 132226"/>
                    <a:gd name="connsiteY11" fmla="*/ 16033 h 162178"/>
                    <a:gd name="connsiteX12" fmla="*/ 123418 w 132226"/>
                    <a:gd name="connsiteY12" fmla="*/ 16649 h 162178"/>
                    <a:gd name="connsiteX13" fmla="*/ 52063 w 132226"/>
                    <a:gd name="connsiteY13" fmla="*/ 150550 h 162178"/>
                    <a:gd name="connsiteX14" fmla="*/ 53120 w 132226"/>
                    <a:gd name="connsiteY14" fmla="*/ 153369 h 162178"/>
                    <a:gd name="connsiteX15" fmla="*/ 50565 w 132226"/>
                    <a:gd name="connsiteY15" fmla="*/ 153193 h 162178"/>
                    <a:gd name="connsiteX16" fmla="*/ 45808 w 132226"/>
                    <a:gd name="connsiteY16" fmla="*/ 162178 h 162178"/>
                    <a:gd name="connsiteX17" fmla="*/ 12509 w 132226"/>
                    <a:gd name="connsiteY17" fmla="*/ 49244 h 162178"/>
                    <a:gd name="connsiteX18" fmla="*/ 47217 w 132226"/>
                    <a:gd name="connsiteY18" fmla="*/ 138217 h 162178"/>
                    <a:gd name="connsiteX19" fmla="*/ 105359 w 132226"/>
                    <a:gd name="connsiteY19" fmla="*/ 21935 h 162178"/>
                    <a:gd name="connsiteX20" fmla="*/ 12509 w 132226"/>
                    <a:gd name="connsiteY20" fmla="*/ 49244 h 162178"/>
                    <a:gd name="connsiteX21" fmla="*/ 8897 w 132226"/>
                    <a:gd name="connsiteY21" fmla="*/ 39818 h 162178"/>
                    <a:gd name="connsiteX22" fmla="*/ 10043 w 132226"/>
                    <a:gd name="connsiteY22" fmla="*/ 42901 h 162178"/>
                    <a:gd name="connsiteX23" fmla="*/ 109499 w 132226"/>
                    <a:gd name="connsiteY23" fmla="*/ 13654 h 162178"/>
                    <a:gd name="connsiteX24" fmla="*/ 109852 w 132226"/>
                    <a:gd name="connsiteY24" fmla="*/ 12950 h 162178"/>
                    <a:gd name="connsiteX25" fmla="*/ 8897 w 132226"/>
                    <a:gd name="connsiteY25" fmla="*/ 39818 h 162178"/>
                    <a:gd name="connsiteX26" fmla="*/ 114168 w 132226"/>
                    <a:gd name="connsiteY26" fmla="*/ 19292 h 162178"/>
                    <a:gd name="connsiteX27" fmla="*/ 112846 w 132226"/>
                    <a:gd name="connsiteY27" fmla="*/ 21935 h 162178"/>
                    <a:gd name="connsiteX28" fmla="*/ 114256 w 132226"/>
                    <a:gd name="connsiteY28" fmla="*/ 19292 h 162178"/>
                    <a:gd name="connsiteX29" fmla="*/ 114168 w 132226"/>
                    <a:gd name="connsiteY29" fmla="*/ 19292 h 162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26" h="162178">
                      <a:moveTo>
                        <a:pt x="45808" y="162178"/>
                      </a:moveTo>
                      <a:lnTo>
                        <a:pt x="42372" y="152752"/>
                      </a:lnTo>
                      <a:lnTo>
                        <a:pt x="39994" y="152576"/>
                      </a:lnTo>
                      <a:lnTo>
                        <a:pt x="41315" y="149845"/>
                      </a:lnTo>
                      <a:lnTo>
                        <a:pt x="0" y="35149"/>
                      </a:lnTo>
                      <a:lnTo>
                        <a:pt x="3964" y="34092"/>
                      </a:lnTo>
                      <a:lnTo>
                        <a:pt x="113815" y="4845"/>
                      </a:lnTo>
                      <a:lnTo>
                        <a:pt x="114785" y="2907"/>
                      </a:lnTo>
                      <a:lnTo>
                        <a:pt x="115930" y="4316"/>
                      </a:lnTo>
                      <a:lnTo>
                        <a:pt x="132227" y="0"/>
                      </a:lnTo>
                      <a:lnTo>
                        <a:pt x="124387" y="14711"/>
                      </a:lnTo>
                      <a:lnTo>
                        <a:pt x="125444" y="16033"/>
                      </a:lnTo>
                      <a:lnTo>
                        <a:pt x="123418" y="16649"/>
                      </a:lnTo>
                      <a:lnTo>
                        <a:pt x="52063" y="150550"/>
                      </a:lnTo>
                      <a:lnTo>
                        <a:pt x="53120" y="153369"/>
                      </a:lnTo>
                      <a:lnTo>
                        <a:pt x="50565" y="153193"/>
                      </a:lnTo>
                      <a:lnTo>
                        <a:pt x="45808" y="162178"/>
                      </a:lnTo>
                      <a:close/>
                      <a:moveTo>
                        <a:pt x="12509" y="49244"/>
                      </a:moveTo>
                      <a:lnTo>
                        <a:pt x="47217" y="138217"/>
                      </a:lnTo>
                      <a:lnTo>
                        <a:pt x="105359" y="21935"/>
                      </a:lnTo>
                      <a:lnTo>
                        <a:pt x="12509" y="49244"/>
                      </a:lnTo>
                      <a:close/>
                      <a:moveTo>
                        <a:pt x="8897" y="39818"/>
                      </a:moveTo>
                      <a:lnTo>
                        <a:pt x="10043" y="42901"/>
                      </a:lnTo>
                      <a:lnTo>
                        <a:pt x="109499" y="13654"/>
                      </a:lnTo>
                      <a:lnTo>
                        <a:pt x="109852" y="12950"/>
                      </a:lnTo>
                      <a:lnTo>
                        <a:pt x="8897" y="39818"/>
                      </a:lnTo>
                      <a:close/>
                      <a:moveTo>
                        <a:pt x="114168" y="19292"/>
                      </a:moveTo>
                      <a:lnTo>
                        <a:pt x="112846" y="21935"/>
                      </a:lnTo>
                      <a:lnTo>
                        <a:pt x="114256" y="19292"/>
                      </a:lnTo>
                      <a:lnTo>
                        <a:pt x="114168" y="19292"/>
                      </a:lnTo>
                      <a:close/>
                    </a:path>
                  </a:pathLst>
                </a:custGeom>
                <a:grpFill/>
                <a:ln w="8809" cap="flat">
                  <a:noFill/>
                  <a:prstDash val="solid"/>
                  <a:miter/>
                </a:ln>
              </p:spPr>
              <p:txBody>
                <a:bodyPr rtlCol="0" anchor="ctr"/>
                <a:lstStyle/>
                <a:p>
                  <a:endParaRPr lang="en-US" sz="2400"/>
                </a:p>
              </p:txBody>
            </p:sp>
          </p:grpSp>
          <p:grpSp>
            <p:nvGrpSpPr>
              <p:cNvPr id="5029" name="Graphic 4229">
                <a:extLst>
                  <a:ext uri="{FF2B5EF4-FFF2-40B4-BE49-F238E27FC236}">
                    <a16:creationId xmlns:a16="http://schemas.microsoft.com/office/drawing/2014/main" id="{78B44860-C74F-4724-A5FC-669C318DC020}"/>
                  </a:ext>
                </a:extLst>
              </p:cNvPr>
              <p:cNvGrpSpPr/>
              <p:nvPr/>
            </p:nvGrpSpPr>
            <p:grpSpPr>
              <a:xfrm>
                <a:off x="5356199" y="3972508"/>
                <a:ext cx="60607" cy="214417"/>
                <a:chOff x="5356199" y="3972508"/>
                <a:chExt cx="60607" cy="214417"/>
              </a:xfrm>
              <a:grpFill/>
            </p:grpSpPr>
            <p:sp>
              <p:nvSpPr>
                <p:cNvPr id="5030" name="Freeform: Shape 5029">
                  <a:extLst>
                    <a:ext uri="{FF2B5EF4-FFF2-40B4-BE49-F238E27FC236}">
                      <a16:creationId xmlns:a16="http://schemas.microsoft.com/office/drawing/2014/main" id="{80BB8EB3-574C-496A-85B8-C1D87F163B03}"/>
                    </a:ext>
                  </a:extLst>
                </p:cNvPr>
                <p:cNvSpPr/>
                <p:nvPr/>
              </p:nvSpPr>
              <p:spPr>
                <a:xfrm>
                  <a:off x="5360604" y="3978675"/>
                  <a:ext cx="52062" cy="187725"/>
                </a:xfrm>
                <a:custGeom>
                  <a:avLst/>
                  <a:gdLst>
                    <a:gd name="connsiteX0" fmla="*/ 48715 w 52062"/>
                    <a:gd name="connsiteY0" fmla="*/ 44575 h 187725"/>
                    <a:gd name="connsiteX1" fmla="*/ 47658 w 52062"/>
                    <a:gd name="connsiteY1" fmla="*/ 43782 h 187725"/>
                    <a:gd name="connsiteX2" fmla="*/ 2026 w 52062"/>
                    <a:gd name="connsiteY2" fmla="*/ 11628 h 187725"/>
                    <a:gd name="connsiteX3" fmla="*/ 8721 w 52062"/>
                    <a:gd name="connsiteY3" fmla="*/ 8105 h 187725"/>
                    <a:gd name="connsiteX4" fmla="*/ 6431 w 52062"/>
                    <a:gd name="connsiteY4" fmla="*/ 175656 h 187725"/>
                    <a:gd name="connsiteX5" fmla="*/ 2554 w 52062"/>
                    <a:gd name="connsiteY5" fmla="*/ 175040 h 187725"/>
                    <a:gd name="connsiteX6" fmla="*/ 48715 w 52062"/>
                    <a:gd name="connsiteY6" fmla="*/ 44575 h 187725"/>
                    <a:gd name="connsiteX7" fmla="*/ 52062 w 52062"/>
                    <a:gd name="connsiteY7" fmla="*/ 34621 h 187725"/>
                    <a:gd name="connsiteX8" fmla="*/ 50477 w 52062"/>
                    <a:gd name="connsiteY8" fmla="*/ 39642 h 187725"/>
                    <a:gd name="connsiteX9" fmla="*/ 6254 w 52062"/>
                    <a:gd name="connsiteY9" fmla="*/ 176361 h 187725"/>
                    <a:gd name="connsiteX10" fmla="*/ 2554 w 52062"/>
                    <a:gd name="connsiteY10" fmla="*/ 187725 h 187725"/>
                    <a:gd name="connsiteX11" fmla="*/ 2378 w 52062"/>
                    <a:gd name="connsiteY11" fmla="*/ 175656 h 187725"/>
                    <a:gd name="connsiteX12" fmla="*/ 88 w 52062"/>
                    <a:gd name="connsiteY12" fmla="*/ 8105 h 187725"/>
                    <a:gd name="connsiteX13" fmla="*/ 0 w 52062"/>
                    <a:gd name="connsiteY13" fmla="*/ 0 h 187725"/>
                    <a:gd name="connsiteX14" fmla="*/ 6783 w 52062"/>
                    <a:gd name="connsiteY14" fmla="*/ 4493 h 187725"/>
                    <a:gd name="connsiteX15" fmla="*/ 52062 w 52062"/>
                    <a:gd name="connsiteY15" fmla="*/ 34621 h 18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062" h="187725">
                      <a:moveTo>
                        <a:pt x="48715" y="44575"/>
                      </a:moveTo>
                      <a:lnTo>
                        <a:pt x="47658" y="43782"/>
                      </a:lnTo>
                      <a:lnTo>
                        <a:pt x="2026" y="11628"/>
                      </a:lnTo>
                      <a:lnTo>
                        <a:pt x="8721" y="8105"/>
                      </a:lnTo>
                      <a:lnTo>
                        <a:pt x="6431" y="175656"/>
                      </a:lnTo>
                      <a:lnTo>
                        <a:pt x="2554" y="175040"/>
                      </a:lnTo>
                      <a:lnTo>
                        <a:pt x="48715" y="44575"/>
                      </a:lnTo>
                      <a:close/>
                      <a:moveTo>
                        <a:pt x="52062" y="34621"/>
                      </a:moveTo>
                      <a:lnTo>
                        <a:pt x="50477" y="39642"/>
                      </a:lnTo>
                      <a:lnTo>
                        <a:pt x="6254" y="176361"/>
                      </a:lnTo>
                      <a:lnTo>
                        <a:pt x="2554" y="187725"/>
                      </a:lnTo>
                      <a:lnTo>
                        <a:pt x="2378" y="175656"/>
                      </a:lnTo>
                      <a:lnTo>
                        <a:pt x="88" y="8105"/>
                      </a:lnTo>
                      <a:lnTo>
                        <a:pt x="0" y="0"/>
                      </a:lnTo>
                      <a:lnTo>
                        <a:pt x="6783" y="4493"/>
                      </a:lnTo>
                      <a:lnTo>
                        <a:pt x="52062" y="34621"/>
                      </a:lnTo>
                      <a:close/>
                    </a:path>
                  </a:pathLst>
                </a:custGeom>
                <a:grpFill/>
                <a:ln w="8809" cap="flat">
                  <a:noFill/>
                  <a:prstDash val="solid"/>
                  <a:miter/>
                </a:ln>
              </p:spPr>
              <p:txBody>
                <a:bodyPr rtlCol="0" anchor="ctr"/>
                <a:lstStyle/>
                <a:p>
                  <a:endParaRPr lang="en-US" sz="2400"/>
                </a:p>
              </p:txBody>
            </p:sp>
            <p:sp>
              <p:nvSpPr>
                <p:cNvPr id="5031" name="Freeform: Shape 5030">
                  <a:extLst>
                    <a:ext uri="{FF2B5EF4-FFF2-40B4-BE49-F238E27FC236}">
                      <a16:creationId xmlns:a16="http://schemas.microsoft.com/office/drawing/2014/main" id="{8D1F857F-C9AD-4CA2-839F-5548B6704816}"/>
                    </a:ext>
                  </a:extLst>
                </p:cNvPr>
                <p:cNvSpPr/>
                <p:nvPr/>
              </p:nvSpPr>
              <p:spPr>
                <a:xfrm>
                  <a:off x="5356199" y="3972508"/>
                  <a:ext cx="60607" cy="214417"/>
                </a:xfrm>
                <a:custGeom>
                  <a:avLst/>
                  <a:gdLst>
                    <a:gd name="connsiteX0" fmla="*/ 3876 w 60607"/>
                    <a:gd name="connsiteY0" fmla="*/ 214417 h 214417"/>
                    <a:gd name="connsiteX1" fmla="*/ 3435 w 60607"/>
                    <a:gd name="connsiteY1" fmla="*/ 184113 h 214417"/>
                    <a:gd name="connsiteX2" fmla="*/ 2378 w 60607"/>
                    <a:gd name="connsiteY2" fmla="*/ 183937 h 214417"/>
                    <a:gd name="connsiteX3" fmla="*/ 3435 w 60607"/>
                    <a:gd name="connsiteY3" fmla="*/ 181030 h 214417"/>
                    <a:gd name="connsiteX4" fmla="*/ 1233 w 60607"/>
                    <a:gd name="connsiteY4" fmla="*/ 18411 h 214417"/>
                    <a:gd name="connsiteX5" fmla="*/ 0 w 60607"/>
                    <a:gd name="connsiteY5" fmla="*/ 17530 h 214417"/>
                    <a:gd name="connsiteX6" fmla="*/ 1233 w 60607"/>
                    <a:gd name="connsiteY6" fmla="*/ 16914 h 214417"/>
                    <a:gd name="connsiteX7" fmla="*/ 969 w 60607"/>
                    <a:gd name="connsiteY7" fmla="*/ 0 h 214417"/>
                    <a:gd name="connsiteX8" fmla="*/ 15240 w 60607"/>
                    <a:gd name="connsiteY8" fmla="*/ 9426 h 214417"/>
                    <a:gd name="connsiteX9" fmla="*/ 16561 w 60607"/>
                    <a:gd name="connsiteY9" fmla="*/ 8721 h 214417"/>
                    <a:gd name="connsiteX10" fmla="*/ 16561 w 60607"/>
                    <a:gd name="connsiteY10" fmla="*/ 10307 h 214417"/>
                    <a:gd name="connsiteX11" fmla="*/ 60608 w 60607"/>
                    <a:gd name="connsiteY11" fmla="*/ 39465 h 214417"/>
                    <a:gd name="connsiteX12" fmla="*/ 58141 w 60607"/>
                    <a:gd name="connsiteY12" fmla="*/ 46865 h 214417"/>
                    <a:gd name="connsiteX13" fmla="*/ 14183 w 60607"/>
                    <a:gd name="connsiteY13" fmla="*/ 182704 h 214417"/>
                    <a:gd name="connsiteX14" fmla="*/ 14183 w 60607"/>
                    <a:gd name="connsiteY14" fmla="*/ 185787 h 214417"/>
                    <a:gd name="connsiteX15" fmla="*/ 13302 w 60607"/>
                    <a:gd name="connsiteY15" fmla="*/ 185611 h 214417"/>
                    <a:gd name="connsiteX16" fmla="*/ 3876 w 60607"/>
                    <a:gd name="connsiteY16" fmla="*/ 214417 h 214417"/>
                    <a:gd name="connsiteX17" fmla="*/ 16209 w 60607"/>
                    <a:gd name="connsiteY17" fmla="*/ 28982 h 214417"/>
                    <a:gd name="connsiteX18" fmla="*/ 14535 w 60607"/>
                    <a:gd name="connsiteY18" fmla="*/ 149493 h 214417"/>
                    <a:gd name="connsiteX19" fmla="*/ 49068 w 60607"/>
                    <a:gd name="connsiteY19" fmla="*/ 52063 h 214417"/>
                    <a:gd name="connsiteX20" fmla="*/ 16209 w 60607"/>
                    <a:gd name="connsiteY20" fmla="*/ 28982 h 214417"/>
                    <a:gd name="connsiteX21" fmla="*/ 8016 w 60607"/>
                    <a:gd name="connsiteY21" fmla="*/ 23168 h 214417"/>
                    <a:gd name="connsiteX22" fmla="*/ 8809 w 60607"/>
                    <a:gd name="connsiteY22" fmla="*/ 80869 h 214417"/>
                    <a:gd name="connsiteX23" fmla="*/ 9602 w 60607"/>
                    <a:gd name="connsiteY23" fmla="*/ 24313 h 214417"/>
                    <a:gd name="connsiteX24" fmla="*/ 8016 w 60607"/>
                    <a:gd name="connsiteY24" fmla="*/ 23168 h 214417"/>
                    <a:gd name="connsiteX25" fmla="*/ 16385 w 60607"/>
                    <a:gd name="connsiteY25" fmla="*/ 20790 h 214417"/>
                    <a:gd name="connsiteX26" fmla="*/ 51446 w 60607"/>
                    <a:gd name="connsiteY26" fmla="*/ 45456 h 214417"/>
                    <a:gd name="connsiteX27" fmla="*/ 52503 w 60607"/>
                    <a:gd name="connsiteY27" fmla="*/ 42196 h 214417"/>
                    <a:gd name="connsiteX28" fmla="*/ 16385 w 60607"/>
                    <a:gd name="connsiteY28" fmla="*/ 18235 h 214417"/>
                    <a:gd name="connsiteX29" fmla="*/ 16385 w 60607"/>
                    <a:gd name="connsiteY29" fmla="*/ 20790 h 214417"/>
                    <a:gd name="connsiteX30" fmla="*/ 7840 w 60607"/>
                    <a:gd name="connsiteY30" fmla="*/ 12597 h 214417"/>
                    <a:gd name="connsiteX31" fmla="*/ 7840 w 60607"/>
                    <a:gd name="connsiteY31" fmla="*/ 13302 h 214417"/>
                    <a:gd name="connsiteX32" fmla="*/ 8368 w 60607"/>
                    <a:gd name="connsiteY32" fmla="*/ 13038 h 214417"/>
                    <a:gd name="connsiteX33" fmla="*/ 7840 w 60607"/>
                    <a:gd name="connsiteY33" fmla="*/ 12597 h 214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607" h="214417">
                      <a:moveTo>
                        <a:pt x="3876" y="214417"/>
                      </a:moveTo>
                      <a:lnTo>
                        <a:pt x="3435" y="184113"/>
                      </a:lnTo>
                      <a:lnTo>
                        <a:pt x="2378" y="183937"/>
                      </a:lnTo>
                      <a:lnTo>
                        <a:pt x="3435" y="181030"/>
                      </a:lnTo>
                      <a:lnTo>
                        <a:pt x="1233" y="18411"/>
                      </a:lnTo>
                      <a:lnTo>
                        <a:pt x="0" y="17530"/>
                      </a:lnTo>
                      <a:lnTo>
                        <a:pt x="1233" y="16914"/>
                      </a:lnTo>
                      <a:lnTo>
                        <a:pt x="969" y="0"/>
                      </a:lnTo>
                      <a:lnTo>
                        <a:pt x="15240" y="9426"/>
                      </a:lnTo>
                      <a:lnTo>
                        <a:pt x="16561" y="8721"/>
                      </a:lnTo>
                      <a:lnTo>
                        <a:pt x="16561" y="10307"/>
                      </a:lnTo>
                      <a:lnTo>
                        <a:pt x="60608" y="39465"/>
                      </a:lnTo>
                      <a:lnTo>
                        <a:pt x="58141" y="46865"/>
                      </a:lnTo>
                      <a:lnTo>
                        <a:pt x="14183" y="182704"/>
                      </a:lnTo>
                      <a:lnTo>
                        <a:pt x="14183" y="185787"/>
                      </a:lnTo>
                      <a:lnTo>
                        <a:pt x="13302" y="185611"/>
                      </a:lnTo>
                      <a:lnTo>
                        <a:pt x="3876" y="214417"/>
                      </a:lnTo>
                      <a:close/>
                      <a:moveTo>
                        <a:pt x="16209" y="28982"/>
                      </a:moveTo>
                      <a:lnTo>
                        <a:pt x="14535" y="149493"/>
                      </a:lnTo>
                      <a:lnTo>
                        <a:pt x="49068" y="52063"/>
                      </a:lnTo>
                      <a:lnTo>
                        <a:pt x="16209" y="28982"/>
                      </a:lnTo>
                      <a:close/>
                      <a:moveTo>
                        <a:pt x="8016" y="23168"/>
                      </a:moveTo>
                      <a:lnTo>
                        <a:pt x="8809" y="80869"/>
                      </a:lnTo>
                      <a:lnTo>
                        <a:pt x="9602" y="24313"/>
                      </a:lnTo>
                      <a:lnTo>
                        <a:pt x="8016" y="23168"/>
                      </a:lnTo>
                      <a:close/>
                      <a:moveTo>
                        <a:pt x="16385" y="20790"/>
                      </a:moveTo>
                      <a:lnTo>
                        <a:pt x="51446" y="45456"/>
                      </a:lnTo>
                      <a:lnTo>
                        <a:pt x="52503" y="42196"/>
                      </a:lnTo>
                      <a:lnTo>
                        <a:pt x="16385" y="18235"/>
                      </a:lnTo>
                      <a:lnTo>
                        <a:pt x="16385" y="20790"/>
                      </a:lnTo>
                      <a:close/>
                      <a:moveTo>
                        <a:pt x="7840" y="12597"/>
                      </a:moveTo>
                      <a:lnTo>
                        <a:pt x="7840" y="13302"/>
                      </a:lnTo>
                      <a:lnTo>
                        <a:pt x="8368" y="13038"/>
                      </a:lnTo>
                      <a:lnTo>
                        <a:pt x="7840" y="12597"/>
                      </a:lnTo>
                      <a:close/>
                    </a:path>
                  </a:pathLst>
                </a:custGeom>
                <a:grpFill/>
                <a:ln w="8809" cap="flat">
                  <a:noFill/>
                  <a:prstDash val="solid"/>
                  <a:miter/>
                </a:ln>
              </p:spPr>
              <p:txBody>
                <a:bodyPr rtlCol="0" anchor="ctr"/>
                <a:lstStyle/>
                <a:p>
                  <a:endParaRPr lang="en-US" sz="2400"/>
                </a:p>
              </p:txBody>
            </p:sp>
          </p:grpSp>
          <p:grpSp>
            <p:nvGrpSpPr>
              <p:cNvPr id="5032" name="Graphic 4229">
                <a:extLst>
                  <a:ext uri="{FF2B5EF4-FFF2-40B4-BE49-F238E27FC236}">
                    <a16:creationId xmlns:a16="http://schemas.microsoft.com/office/drawing/2014/main" id="{78B44860-C74F-4724-A5FC-669C318DC020}"/>
                  </a:ext>
                </a:extLst>
              </p:cNvPr>
              <p:cNvGrpSpPr/>
              <p:nvPr/>
            </p:nvGrpSpPr>
            <p:grpSpPr>
              <a:xfrm>
                <a:off x="5354525" y="4005191"/>
                <a:ext cx="122976" cy="164468"/>
                <a:chOff x="5354525" y="4005191"/>
                <a:chExt cx="122976" cy="164468"/>
              </a:xfrm>
              <a:grpFill/>
            </p:grpSpPr>
            <p:sp>
              <p:nvSpPr>
                <p:cNvPr id="5033" name="Freeform: Shape 5032">
                  <a:extLst>
                    <a:ext uri="{FF2B5EF4-FFF2-40B4-BE49-F238E27FC236}">
                      <a16:creationId xmlns:a16="http://schemas.microsoft.com/office/drawing/2014/main" id="{20325F74-5B9F-4242-95E4-E681979EA83E}"/>
                    </a:ext>
                  </a:extLst>
                </p:cNvPr>
                <p:cNvSpPr/>
                <p:nvPr/>
              </p:nvSpPr>
              <p:spPr>
                <a:xfrm>
                  <a:off x="5361220" y="4011269"/>
                  <a:ext cx="111172" cy="148611"/>
                </a:xfrm>
                <a:custGeom>
                  <a:avLst/>
                  <a:gdLst>
                    <a:gd name="connsiteX0" fmla="*/ 103156 w 111172"/>
                    <a:gd name="connsiteY0" fmla="*/ 64307 h 148611"/>
                    <a:gd name="connsiteX1" fmla="*/ 47129 w 111172"/>
                    <a:gd name="connsiteY1" fmla="*/ 9866 h 148611"/>
                    <a:gd name="connsiteX2" fmla="*/ 53560 w 111172"/>
                    <a:gd name="connsiteY2" fmla="*/ 8281 h 148611"/>
                    <a:gd name="connsiteX3" fmla="*/ 5549 w 111172"/>
                    <a:gd name="connsiteY3" fmla="*/ 143679 h 148611"/>
                    <a:gd name="connsiteX4" fmla="*/ 2554 w 111172"/>
                    <a:gd name="connsiteY4" fmla="*/ 141565 h 148611"/>
                    <a:gd name="connsiteX5" fmla="*/ 103156 w 111172"/>
                    <a:gd name="connsiteY5" fmla="*/ 64307 h 148611"/>
                    <a:gd name="connsiteX6" fmla="*/ 111173 w 111172"/>
                    <a:gd name="connsiteY6" fmla="*/ 57965 h 148611"/>
                    <a:gd name="connsiteX7" fmla="*/ 4933 w 111172"/>
                    <a:gd name="connsiteY7" fmla="*/ 144560 h 148611"/>
                    <a:gd name="connsiteX8" fmla="*/ 0 w 111172"/>
                    <a:gd name="connsiteY8" fmla="*/ 148612 h 148611"/>
                    <a:gd name="connsiteX9" fmla="*/ 1938 w 111172"/>
                    <a:gd name="connsiteY9" fmla="*/ 142534 h 148611"/>
                    <a:gd name="connsiteX10" fmla="*/ 46072 w 111172"/>
                    <a:gd name="connsiteY10" fmla="*/ 5814 h 148611"/>
                    <a:gd name="connsiteX11" fmla="*/ 47922 w 111172"/>
                    <a:gd name="connsiteY11" fmla="*/ 0 h 148611"/>
                    <a:gd name="connsiteX12" fmla="*/ 52503 w 111172"/>
                    <a:gd name="connsiteY12" fmla="*/ 4140 h 148611"/>
                    <a:gd name="connsiteX13" fmla="*/ 111173 w 111172"/>
                    <a:gd name="connsiteY13" fmla="*/ 57965 h 14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1172" h="148611">
                      <a:moveTo>
                        <a:pt x="103156" y="64307"/>
                      </a:moveTo>
                      <a:lnTo>
                        <a:pt x="47129" y="9866"/>
                      </a:lnTo>
                      <a:lnTo>
                        <a:pt x="53560" y="8281"/>
                      </a:lnTo>
                      <a:lnTo>
                        <a:pt x="5549" y="143679"/>
                      </a:lnTo>
                      <a:lnTo>
                        <a:pt x="2554" y="141565"/>
                      </a:lnTo>
                      <a:lnTo>
                        <a:pt x="103156" y="64307"/>
                      </a:lnTo>
                      <a:close/>
                      <a:moveTo>
                        <a:pt x="111173" y="57965"/>
                      </a:moveTo>
                      <a:lnTo>
                        <a:pt x="4933" y="144560"/>
                      </a:lnTo>
                      <a:lnTo>
                        <a:pt x="0" y="148612"/>
                      </a:lnTo>
                      <a:lnTo>
                        <a:pt x="1938" y="142534"/>
                      </a:lnTo>
                      <a:lnTo>
                        <a:pt x="46072" y="5814"/>
                      </a:lnTo>
                      <a:lnTo>
                        <a:pt x="47922" y="0"/>
                      </a:lnTo>
                      <a:lnTo>
                        <a:pt x="52503" y="4140"/>
                      </a:lnTo>
                      <a:lnTo>
                        <a:pt x="111173" y="57965"/>
                      </a:lnTo>
                      <a:close/>
                    </a:path>
                  </a:pathLst>
                </a:custGeom>
                <a:grpFill/>
                <a:ln w="8809" cap="flat">
                  <a:noFill/>
                  <a:prstDash val="solid"/>
                  <a:miter/>
                </a:ln>
              </p:spPr>
              <p:txBody>
                <a:bodyPr rtlCol="0" anchor="ctr"/>
                <a:lstStyle/>
                <a:p>
                  <a:endParaRPr lang="en-US" sz="2400"/>
                </a:p>
              </p:txBody>
            </p:sp>
            <p:sp>
              <p:nvSpPr>
                <p:cNvPr id="5034" name="Freeform: Shape 5033">
                  <a:extLst>
                    <a:ext uri="{FF2B5EF4-FFF2-40B4-BE49-F238E27FC236}">
                      <a16:creationId xmlns:a16="http://schemas.microsoft.com/office/drawing/2014/main" id="{AE2493C9-9B51-415F-A89F-0D083D84527C}"/>
                    </a:ext>
                  </a:extLst>
                </p:cNvPr>
                <p:cNvSpPr/>
                <p:nvPr/>
              </p:nvSpPr>
              <p:spPr>
                <a:xfrm>
                  <a:off x="5354525" y="4005191"/>
                  <a:ext cx="122976" cy="164468"/>
                </a:xfrm>
                <a:custGeom>
                  <a:avLst/>
                  <a:gdLst>
                    <a:gd name="connsiteX0" fmla="*/ 0 w 122976"/>
                    <a:gd name="connsiteY0" fmla="*/ 164469 h 164468"/>
                    <a:gd name="connsiteX1" fmla="*/ 5021 w 122976"/>
                    <a:gd name="connsiteY1" fmla="*/ 148876 h 164468"/>
                    <a:gd name="connsiteX2" fmla="*/ 3612 w 122976"/>
                    <a:gd name="connsiteY2" fmla="*/ 147819 h 164468"/>
                    <a:gd name="connsiteX3" fmla="*/ 5990 w 122976"/>
                    <a:gd name="connsiteY3" fmla="*/ 145969 h 164468"/>
                    <a:gd name="connsiteX4" fmla="*/ 48275 w 122976"/>
                    <a:gd name="connsiteY4" fmla="*/ 15152 h 164468"/>
                    <a:gd name="connsiteX5" fmla="*/ 47217 w 122976"/>
                    <a:gd name="connsiteY5" fmla="*/ 14095 h 164468"/>
                    <a:gd name="connsiteX6" fmla="*/ 48715 w 122976"/>
                    <a:gd name="connsiteY6" fmla="*/ 13742 h 164468"/>
                    <a:gd name="connsiteX7" fmla="*/ 53119 w 122976"/>
                    <a:gd name="connsiteY7" fmla="*/ 0 h 164468"/>
                    <a:gd name="connsiteX8" fmla="*/ 63955 w 122976"/>
                    <a:gd name="connsiteY8" fmla="*/ 9954 h 164468"/>
                    <a:gd name="connsiteX9" fmla="*/ 65541 w 122976"/>
                    <a:gd name="connsiteY9" fmla="*/ 9602 h 164468"/>
                    <a:gd name="connsiteX10" fmla="*/ 65012 w 122976"/>
                    <a:gd name="connsiteY10" fmla="*/ 11012 h 164468"/>
                    <a:gd name="connsiteX11" fmla="*/ 122977 w 122976"/>
                    <a:gd name="connsiteY11" fmla="*/ 64220 h 164468"/>
                    <a:gd name="connsiteX12" fmla="*/ 14888 w 122976"/>
                    <a:gd name="connsiteY12" fmla="*/ 152312 h 164468"/>
                    <a:gd name="connsiteX13" fmla="*/ 13918 w 122976"/>
                    <a:gd name="connsiteY13" fmla="*/ 155043 h 164468"/>
                    <a:gd name="connsiteX14" fmla="*/ 12597 w 122976"/>
                    <a:gd name="connsiteY14" fmla="*/ 154162 h 164468"/>
                    <a:gd name="connsiteX15" fmla="*/ 0 w 122976"/>
                    <a:gd name="connsiteY15" fmla="*/ 164469 h 164468"/>
                    <a:gd name="connsiteX16" fmla="*/ 59638 w 122976"/>
                    <a:gd name="connsiteY16" fmla="*/ 26340 h 164468"/>
                    <a:gd name="connsiteX17" fmla="*/ 21406 w 122976"/>
                    <a:gd name="connsiteY17" fmla="*/ 134253 h 164468"/>
                    <a:gd name="connsiteX18" fmla="*/ 104742 w 122976"/>
                    <a:gd name="connsiteY18" fmla="*/ 70210 h 164468"/>
                    <a:gd name="connsiteX19" fmla="*/ 59638 w 122976"/>
                    <a:gd name="connsiteY19" fmla="*/ 26340 h 164468"/>
                    <a:gd name="connsiteX20" fmla="*/ 62105 w 122976"/>
                    <a:gd name="connsiteY20" fmla="*/ 19292 h 164468"/>
                    <a:gd name="connsiteX21" fmla="*/ 110116 w 122976"/>
                    <a:gd name="connsiteY21" fmla="*/ 65981 h 164468"/>
                    <a:gd name="connsiteX22" fmla="*/ 112670 w 122976"/>
                    <a:gd name="connsiteY22" fmla="*/ 63867 h 164468"/>
                    <a:gd name="connsiteX23" fmla="*/ 62545 w 122976"/>
                    <a:gd name="connsiteY23" fmla="*/ 17883 h 164468"/>
                    <a:gd name="connsiteX24" fmla="*/ 62105 w 122976"/>
                    <a:gd name="connsiteY24" fmla="*/ 19292 h 164468"/>
                    <a:gd name="connsiteX25" fmla="*/ 53648 w 122976"/>
                    <a:gd name="connsiteY25" fmla="*/ 20438 h 164468"/>
                    <a:gd name="connsiteX26" fmla="*/ 44046 w 122976"/>
                    <a:gd name="connsiteY26" fmla="*/ 50036 h 164468"/>
                    <a:gd name="connsiteX27" fmla="*/ 54353 w 122976"/>
                    <a:gd name="connsiteY27" fmla="*/ 21054 h 164468"/>
                    <a:gd name="connsiteX28" fmla="*/ 53648 w 122976"/>
                    <a:gd name="connsiteY28" fmla="*/ 20438 h 16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2976" h="164468">
                      <a:moveTo>
                        <a:pt x="0" y="164469"/>
                      </a:moveTo>
                      <a:lnTo>
                        <a:pt x="5021" y="148876"/>
                      </a:lnTo>
                      <a:lnTo>
                        <a:pt x="3612" y="147819"/>
                      </a:lnTo>
                      <a:lnTo>
                        <a:pt x="5990" y="145969"/>
                      </a:lnTo>
                      <a:lnTo>
                        <a:pt x="48275" y="15152"/>
                      </a:lnTo>
                      <a:lnTo>
                        <a:pt x="47217" y="14095"/>
                      </a:lnTo>
                      <a:lnTo>
                        <a:pt x="48715" y="13742"/>
                      </a:lnTo>
                      <a:lnTo>
                        <a:pt x="53119" y="0"/>
                      </a:lnTo>
                      <a:lnTo>
                        <a:pt x="63955" y="9954"/>
                      </a:lnTo>
                      <a:lnTo>
                        <a:pt x="65541" y="9602"/>
                      </a:lnTo>
                      <a:lnTo>
                        <a:pt x="65012" y="11012"/>
                      </a:lnTo>
                      <a:lnTo>
                        <a:pt x="122977" y="64220"/>
                      </a:lnTo>
                      <a:lnTo>
                        <a:pt x="14888" y="152312"/>
                      </a:lnTo>
                      <a:lnTo>
                        <a:pt x="13918" y="155043"/>
                      </a:lnTo>
                      <a:lnTo>
                        <a:pt x="12597" y="154162"/>
                      </a:lnTo>
                      <a:lnTo>
                        <a:pt x="0" y="164469"/>
                      </a:lnTo>
                      <a:close/>
                      <a:moveTo>
                        <a:pt x="59638" y="26340"/>
                      </a:moveTo>
                      <a:lnTo>
                        <a:pt x="21406" y="134253"/>
                      </a:lnTo>
                      <a:lnTo>
                        <a:pt x="104742" y="70210"/>
                      </a:lnTo>
                      <a:lnTo>
                        <a:pt x="59638" y="26340"/>
                      </a:lnTo>
                      <a:close/>
                      <a:moveTo>
                        <a:pt x="62105" y="19292"/>
                      </a:moveTo>
                      <a:lnTo>
                        <a:pt x="110116" y="65981"/>
                      </a:lnTo>
                      <a:lnTo>
                        <a:pt x="112670" y="63867"/>
                      </a:lnTo>
                      <a:lnTo>
                        <a:pt x="62545" y="17883"/>
                      </a:lnTo>
                      <a:lnTo>
                        <a:pt x="62105" y="19292"/>
                      </a:lnTo>
                      <a:close/>
                      <a:moveTo>
                        <a:pt x="53648" y="20438"/>
                      </a:moveTo>
                      <a:lnTo>
                        <a:pt x="44046" y="50036"/>
                      </a:lnTo>
                      <a:lnTo>
                        <a:pt x="54353" y="21054"/>
                      </a:lnTo>
                      <a:lnTo>
                        <a:pt x="53648" y="20438"/>
                      </a:lnTo>
                      <a:close/>
                    </a:path>
                  </a:pathLst>
                </a:custGeom>
                <a:grpFill/>
                <a:ln w="8809" cap="flat">
                  <a:noFill/>
                  <a:prstDash val="solid"/>
                  <a:miter/>
                </a:ln>
              </p:spPr>
              <p:txBody>
                <a:bodyPr rtlCol="0" anchor="ctr"/>
                <a:lstStyle/>
                <a:p>
                  <a:endParaRPr lang="en-US" sz="2400"/>
                </a:p>
              </p:txBody>
            </p:sp>
          </p:grpSp>
          <p:grpSp>
            <p:nvGrpSpPr>
              <p:cNvPr id="5035" name="Graphic 4229">
                <a:extLst>
                  <a:ext uri="{FF2B5EF4-FFF2-40B4-BE49-F238E27FC236}">
                    <a16:creationId xmlns:a16="http://schemas.microsoft.com/office/drawing/2014/main" id="{78B44860-C74F-4724-A5FC-669C318DC020}"/>
                  </a:ext>
                </a:extLst>
              </p:cNvPr>
              <p:cNvGrpSpPr/>
              <p:nvPr/>
            </p:nvGrpSpPr>
            <p:grpSpPr>
              <a:xfrm>
                <a:off x="5184683" y="3990567"/>
                <a:ext cx="84216" cy="196974"/>
                <a:chOff x="5184683" y="3990567"/>
                <a:chExt cx="84216" cy="196974"/>
              </a:xfrm>
              <a:grpFill/>
            </p:grpSpPr>
            <p:sp>
              <p:nvSpPr>
                <p:cNvPr id="5036" name="Freeform: Shape 5035">
                  <a:extLst>
                    <a:ext uri="{FF2B5EF4-FFF2-40B4-BE49-F238E27FC236}">
                      <a16:creationId xmlns:a16="http://schemas.microsoft.com/office/drawing/2014/main" id="{1DEB1810-DFF3-49F6-9427-F2E15E6214E6}"/>
                    </a:ext>
                  </a:extLst>
                </p:cNvPr>
                <p:cNvSpPr/>
                <p:nvPr/>
              </p:nvSpPr>
              <p:spPr>
                <a:xfrm>
                  <a:off x="5189440" y="4005015"/>
                  <a:ext cx="73116" cy="177418"/>
                </a:xfrm>
                <a:custGeom>
                  <a:avLst/>
                  <a:gdLst>
                    <a:gd name="connsiteX0" fmla="*/ 0 w 73116"/>
                    <a:gd name="connsiteY0" fmla="*/ 147467 h 177418"/>
                    <a:gd name="connsiteX1" fmla="*/ 0 w 73116"/>
                    <a:gd name="connsiteY1" fmla="*/ 147467 h 177418"/>
                    <a:gd name="connsiteX2" fmla="*/ 60255 w 73116"/>
                    <a:gd name="connsiteY2" fmla="*/ 12157 h 177418"/>
                    <a:gd name="connsiteX3" fmla="*/ 65628 w 73116"/>
                    <a:gd name="connsiteY3" fmla="*/ 0 h 177418"/>
                    <a:gd name="connsiteX4" fmla="*/ 66157 w 73116"/>
                    <a:gd name="connsiteY4" fmla="*/ 13214 h 177418"/>
                    <a:gd name="connsiteX5" fmla="*/ 73028 w 73116"/>
                    <a:gd name="connsiteY5" fmla="*/ 175921 h 177418"/>
                    <a:gd name="connsiteX6" fmla="*/ 73117 w 73116"/>
                    <a:gd name="connsiteY6" fmla="*/ 177418 h 177418"/>
                    <a:gd name="connsiteX7" fmla="*/ 71707 w 73116"/>
                    <a:gd name="connsiteY7" fmla="*/ 176890 h 177418"/>
                    <a:gd name="connsiteX8" fmla="*/ 4580 w 73116"/>
                    <a:gd name="connsiteY8" fmla="*/ 149405 h 177418"/>
                    <a:gd name="connsiteX9" fmla="*/ 0 w 73116"/>
                    <a:gd name="connsiteY9" fmla="*/ 147467 h 177418"/>
                    <a:gd name="connsiteX10" fmla="*/ 9338 w 73116"/>
                    <a:gd name="connsiteY10" fmla="*/ 151166 h 177418"/>
                    <a:gd name="connsiteX11" fmla="*/ 72412 w 73116"/>
                    <a:gd name="connsiteY11" fmla="*/ 175040 h 177418"/>
                    <a:gd name="connsiteX12" fmla="*/ 71090 w 73116"/>
                    <a:gd name="connsiteY12" fmla="*/ 176009 h 177418"/>
                    <a:gd name="connsiteX13" fmla="*/ 59991 w 73116"/>
                    <a:gd name="connsiteY13" fmla="*/ 13478 h 177418"/>
                    <a:gd name="connsiteX14" fmla="*/ 65981 w 73116"/>
                    <a:gd name="connsiteY14" fmla="*/ 14535 h 177418"/>
                    <a:gd name="connsiteX15" fmla="*/ 9338 w 73116"/>
                    <a:gd name="connsiteY15" fmla="*/ 151166 h 17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116" h="177418">
                      <a:moveTo>
                        <a:pt x="0" y="147467"/>
                      </a:moveTo>
                      <a:lnTo>
                        <a:pt x="0" y="147467"/>
                      </a:lnTo>
                      <a:lnTo>
                        <a:pt x="60255" y="12157"/>
                      </a:lnTo>
                      <a:lnTo>
                        <a:pt x="65628" y="0"/>
                      </a:lnTo>
                      <a:lnTo>
                        <a:pt x="66157" y="13214"/>
                      </a:lnTo>
                      <a:lnTo>
                        <a:pt x="73028" y="175921"/>
                      </a:lnTo>
                      <a:lnTo>
                        <a:pt x="73117" y="177418"/>
                      </a:lnTo>
                      <a:lnTo>
                        <a:pt x="71707" y="176890"/>
                      </a:lnTo>
                      <a:lnTo>
                        <a:pt x="4580" y="149405"/>
                      </a:lnTo>
                      <a:lnTo>
                        <a:pt x="0" y="147467"/>
                      </a:lnTo>
                      <a:close/>
                      <a:moveTo>
                        <a:pt x="9338" y="151166"/>
                      </a:moveTo>
                      <a:lnTo>
                        <a:pt x="72412" y="175040"/>
                      </a:lnTo>
                      <a:lnTo>
                        <a:pt x="71090" y="176009"/>
                      </a:lnTo>
                      <a:lnTo>
                        <a:pt x="59991" y="13478"/>
                      </a:lnTo>
                      <a:lnTo>
                        <a:pt x="65981" y="14535"/>
                      </a:lnTo>
                      <a:lnTo>
                        <a:pt x="9338" y="151166"/>
                      </a:lnTo>
                      <a:close/>
                    </a:path>
                  </a:pathLst>
                </a:custGeom>
                <a:grpFill/>
                <a:ln w="8809" cap="flat">
                  <a:noFill/>
                  <a:prstDash val="solid"/>
                  <a:miter/>
                </a:ln>
              </p:spPr>
              <p:txBody>
                <a:bodyPr rtlCol="0" anchor="ctr"/>
                <a:lstStyle/>
                <a:p>
                  <a:endParaRPr lang="en-US" sz="2400"/>
                </a:p>
              </p:txBody>
            </p:sp>
            <p:sp>
              <p:nvSpPr>
                <p:cNvPr id="5037" name="Freeform: Shape 5036">
                  <a:extLst>
                    <a:ext uri="{FF2B5EF4-FFF2-40B4-BE49-F238E27FC236}">
                      <a16:creationId xmlns:a16="http://schemas.microsoft.com/office/drawing/2014/main" id="{73F1A491-1786-4BFE-A3FE-821318062F8C}"/>
                    </a:ext>
                  </a:extLst>
                </p:cNvPr>
                <p:cNvSpPr/>
                <p:nvPr/>
              </p:nvSpPr>
              <p:spPr>
                <a:xfrm>
                  <a:off x="5184683" y="3990567"/>
                  <a:ext cx="84216" cy="196974"/>
                </a:xfrm>
                <a:custGeom>
                  <a:avLst/>
                  <a:gdLst>
                    <a:gd name="connsiteX0" fmla="*/ 81486 w 84216"/>
                    <a:gd name="connsiteY0" fmla="*/ 196975 h 196974"/>
                    <a:gd name="connsiteX1" fmla="*/ 75848 w 84216"/>
                    <a:gd name="connsiteY1" fmla="*/ 194684 h 196974"/>
                    <a:gd name="connsiteX2" fmla="*/ 72941 w 84216"/>
                    <a:gd name="connsiteY2" fmla="*/ 196799 h 196974"/>
                    <a:gd name="connsiteX3" fmla="*/ 72676 w 84216"/>
                    <a:gd name="connsiteY3" fmla="*/ 193451 h 196974"/>
                    <a:gd name="connsiteX4" fmla="*/ 0 w 84216"/>
                    <a:gd name="connsiteY4" fmla="*/ 163676 h 196974"/>
                    <a:gd name="connsiteX5" fmla="*/ 1674 w 84216"/>
                    <a:gd name="connsiteY5" fmla="*/ 160328 h 196974"/>
                    <a:gd name="connsiteX6" fmla="*/ 61224 w 84216"/>
                    <a:gd name="connsiteY6" fmla="*/ 26604 h 196974"/>
                    <a:gd name="connsiteX7" fmla="*/ 61048 w 84216"/>
                    <a:gd name="connsiteY7" fmla="*/ 23873 h 196974"/>
                    <a:gd name="connsiteX8" fmla="*/ 62370 w 84216"/>
                    <a:gd name="connsiteY8" fmla="*/ 24137 h 196974"/>
                    <a:gd name="connsiteX9" fmla="*/ 73117 w 84216"/>
                    <a:gd name="connsiteY9" fmla="*/ 0 h 196974"/>
                    <a:gd name="connsiteX10" fmla="*/ 74262 w 84216"/>
                    <a:gd name="connsiteY10" fmla="*/ 26252 h 196974"/>
                    <a:gd name="connsiteX11" fmla="*/ 75407 w 84216"/>
                    <a:gd name="connsiteY11" fmla="*/ 26428 h 196974"/>
                    <a:gd name="connsiteX12" fmla="*/ 74350 w 84216"/>
                    <a:gd name="connsiteY12" fmla="*/ 28983 h 196974"/>
                    <a:gd name="connsiteX13" fmla="*/ 81045 w 84216"/>
                    <a:gd name="connsiteY13" fmla="*/ 187461 h 196974"/>
                    <a:gd name="connsiteX14" fmla="*/ 84216 w 84216"/>
                    <a:gd name="connsiteY14" fmla="*/ 188694 h 196974"/>
                    <a:gd name="connsiteX15" fmla="*/ 81133 w 84216"/>
                    <a:gd name="connsiteY15" fmla="*/ 190897 h 196974"/>
                    <a:gd name="connsiteX16" fmla="*/ 81486 w 84216"/>
                    <a:gd name="connsiteY16" fmla="*/ 196975 h 196974"/>
                    <a:gd name="connsiteX17" fmla="*/ 18587 w 84216"/>
                    <a:gd name="connsiteY17" fmla="*/ 163676 h 196974"/>
                    <a:gd name="connsiteX18" fmla="*/ 72060 w 84216"/>
                    <a:gd name="connsiteY18" fmla="*/ 183937 h 196974"/>
                    <a:gd name="connsiteX19" fmla="*/ 63250 w 84216"/>
                    <a:gd name="connsiteY19" fmla="*/ 55763 h 196974"/>
                    <a:gd name="connsiteX20" fmla="*/ 18587 w 84216"/>
                    <a:gd name="connsiteY20" fmla="*/ 163676 h 196974"/>
                    <a:gd name="connsiteX21" fmla="*/ 9250 w 84216"/>
                    <a:gd name="connsiteY21" fmla="*/ 160064 h 196974"/>
                    <a:gd name="connsiteX22" fmla="*/ 12333 w 84216"/>
                    <a:gd name="connsiteY22" fmla="*/ 161297 h 196974"/>
                    <a:gd name="connsiteX23" fmla="*/ 59903 w 84216"/>
                    <a:gd name="connsiteY23" fmla="*/ 46425 h 196974"/>
                    <a:gd name="connsiteX24" fmla="*/ 9250 w 84216"/>
                    <a:gd name="connsiteY24" fmla="*/ 160064 h 19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4216" h="196974">
                      <a:moveTo>
                        <a:pt x="81486" y="196975"/>
                      </a:moveTo>
                      <a:lnTo>
                        <a:pt x="75848" y="194684"/>
                      </a:lnTo>
                      <a:lnTo>
                        <a:pt x="72941" y="196799"/>
                      </a:lnTo>
                      <a:lnTo>
                        <a:pt x="72676" y="193451"/>
                      </a:lnTo>
                      <a:lnTo>
                        <a:pt x="0" y="163676"/>
                      </a:lnTo>
                      <a:lnTo>
                        <a:pt x="1674" y="160328"/>
                      </a:lnTo>
                      <a:lnTo>
                        <a:pt x="61224" y="26604"/>
                      </a:lnTo>
                      <a:lnTo>
                        <a:pt x="61048" y="23873"/>
                      </a:lnTo>
                      <a:lnTo>
                        <a:pt x="62370" y="24137"/>
                      </a:lnTo>
                      <a:lnTo>
                        <a:pt x="73117" y="0"/>
                      </a:lnTo>
                      <a:lnTo>
                        <a:pt x="74262" y="26252"/>
                      </a:lnTo>
                      <a:lnTo>
                        <a:pt x="75407" y="26428"/>
                      </a:lnTo>
                      <a:lnTo>
                        <a:pt x="74350" y="28983"/>
                      </a:lnTo>
                      <a:lnTo>
                        <a:pt x="81045" y="187461"/>
                      </a:lnTo>
                      <a:lnTo>
                        <a:pt x="84216" y="188694"/>
                      </a:lnTo>
                      <a:lnTo>
                        <a:pt x="81133" y="190897"/>
                      </a:lnTo>
                      <a:lnTo>
                        <a:pt x="81486" y="196975"/>
                      </a:lnTo>
                      <a:close/>
                      <a:moveTo>
                        <a:pt x="18587" y="163676"/>
                      </a:moveTo>
                      <a:lnTo>
                        <a:pt x="72060" y="183937"/>
                      </a:lnTo>
                      <a:lnTo>
                        <a:pt x="63250" y="55763"/>
                      </a:lnTo>
                      <a:lnTo>
                        <a:pt x="18587" y="163676"/>
                      </a:lnTo>
                      <a:close/>
                      <a:moveTo>
                        <a:pt x="9250" y="160064"/>
                      </a:moveTo>
                      <a:lnTo>
                        <a:pt x="12333" y="161297"/>
                      </a:lnTo>
                      <a:lnTo>
                        <a:pt x="59903" y="46425"/>
                      </a:lnTo>
                      <a:lnTo>
                        <a:pt x="9250" y="160064"/>
                      </a:lnTo>
                      <a:close/>
                    </a:path>
                  </a:pathLst>
                </a:custGeom>
                <a:grpFill/>
                <a:ln w="8809" cap="flat">
                  <a:noFill/>
                  <a:prstDash val="solid"/>
                  <a:miter/>
                </a:ln>
              </p:spPr>
              <p:txBody>
                <a:bodyPr rtlCol="0" anchor="ctr"/>
                <a:lstStyle/>
                <a:p>
                  <a:endParaRPr lang="en-US" sz="2400"/>
                </a:p>
              </p:txBody>
            </p:sp>
          </p:grpSp>
          <p:grpSp>
            <p:nvGrpSpPr>
              <p:cNvPr id="5038" name="Graphic 4229">
                <a:extLst>
                  <a:ext uri="{FF2B5EF4-FFF2-40B4-BE49-F238E27FC236}">
                    <a16:creationId xmlns:a16="http://schemas.microsoft.com/office/drawing/2014/main" id="{78B44860-C74F-4724-A5FC-669C318DC020}"/>
                  </a:ext>
                </a:extLst>
              </p:cNvPr>
              <p:cNvGrpSpPr/>
              <p:nvPr/>
            </p:nvGrpSpPr>
            <p:grpSpPr>
              <a:xfrm>
                <a:off x="5398395" y="4085795"/>
                <a:ext cx="97958" cy="83511"/>
                <a:chOff x="5398395" y="4085795"/>
                <a:chExt cx="97958" cy="83511"/>
              </a:xfrm>
              <a:grpFill/>
            </p:grpSpPr>
            <p:sp>
              <p:nvSpPr>
                <p:cNvPr id="5039" name="Freeform: Shape 5038">
                  <a:extLst>
                    <a:ext uri="{FF2B5EF4-FFF2-40B4-BE49-F238E27FC236}">
                      <a16:creationId xmlns:a16="http://schemas.microsoft.com/office/drawing/2014/main" id="{A29FAB75-8956-4B07-960F-4AA77FB13EC3}"/>
                    </a:ext>
                  </a:extLst>
                </p:cNvPr>
                <p:cNvSpPr/>
                <p:nvPr/>
              </p:nvSpPr>
              <p:spPr>
                <a:xfrm>
                  <a:off x="5406059" y="4092490"/>
                  <a:ext cx="85626" cy="71531"/>
                </a:xfrm>
                <a:custGeom>
                  <a:avLst/>
                  <a:gdLst>
                    <a:gd name="connsiteX0" fmla="*/ 75055 w 85626"/>
                    <a:gd name="connsiteY0" fmla="*/ 69593 h 71531"/>
                    <a:gd name="connsiteX1" fmla="*/ 58846 w 85626"/>
                    <a:gd name="connsiteY1" fmla="*/ 8104 h 71531"/>
                    <a:gd name="connsiteX2" fmla="*/ 64924 w 85626"/>
                    <a:gd name="connsiteY2" fmla="*/ 9602 h 71531"/>
                    <a:gd name="connsiteX3" fmla="*/ 5110 w 85626"/>
                    <a:gd name="connsiteY3" fmla="*/ 70914 h 71531"/>
                    <a:gd name="connsiteX4" fmla="*/ 3876 w 85626"/>
                    <a:gd name="connsiteY4" fmla="*/ 68095 h 71531"/>
                    <a:gd name="connsiteX5" fmla="*/ 75055 w 85626"/>
                    <a:gd name="connsiteY5" fmla="*/ 69593 h 71531"/>
                    <a:gd name="connsiteX6" fmla="*/ 85626 w 85626"/>
                    <a:gd name="connsiteY6" fmla="*/ 69593 h 71531"/>
                    <a:gd name="connsiteX7" fmla="*/ 3876 w 85626"/>
                    <a:gd name="connsiteY7" fmla="*/ 71443 h 71531"/>
                    <a:gd name="connsiteX8" fmla="*/ 0 w 85626"/>
                    <a:gd name="connsiteY8" fmla="*/ 71531 h 71531"/>
                    <a:gd name="connsiteX9" fmla="*/ 2643 w 85626"/>
                    <a:gd name="connsiteY9" fmla="*/ 68536 h 71531"/>
                    <a:gd name="connsiteX10" fmla="*/ 59727 w 85626"/>
                    <a:gd name="connsiteY10" fmla="*/ 4669 h 71531"/>
                    <a:gd name="connsiteX11" fmla="*/ 63955 w 85626"/>
                    <a:gd name="connsiteY11" fmla="*/ 0 h 71531"/>
                    <a:gd name="connsiteX12" fmla="*/ 65893 w 85626"/>
                    <a:gd name="connsiteY12" fmla="*/ 6166 h 71531"/>
                    <a:gd name="connsiteX13" fmla="*/ 85626 w 85626"/>
                    <a:gd name="connsiteY13" fmla="*/ 69593 h 7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626" h="71531">
                      <a:moveTo>
                        <a:pt x="75055" y="69593"/>
                      </a:moveTo>
                      <a:lnTo>
                        <a:pt x="58846" y="8104"/>
                      </a:lnTo>
                      <a:lnTo>
                        <a:pt x="64924" y="9602"/>
                      </a:lnTo>
                      <a:lnTo>
                        <a:pt x="5110" y="70914"/>
                      </a:lnTo>
                      <a:lnTo>
                        <a:pt x="3876" y="68095"/>
                      </a:lnTo>
                      <a:lnTo>
                        <a:pt x="75055" y="69593"/>
                      </a:lnTo>
                      <a:close/>
                      <a:moveTo>
                        <a:pt x="85626" y="69593"/>
                      </a:moveTo>
                      <a:lnTo>
                        <a:pt x="3876" y="71443"/>
                      </a:lnTo>
                      <a:lnTo>
                        <a:pt x="0" y="71531"/>
                      </a:lnTo>
                      <a:lnTo>
                        <a:pt x="2643" y="68536"/>
                      </a:lnTo>
                      <a:lnTo>
                        <a:pt x="59727" y="4669"/>
                      </a:lnTo>
                      <a:lnTo>
                        <a:pt x="63955" y="0"/>
                      </a:lnTo>
                      <a:lnTo>
                        <a:pt x="65893" y="6166"/>
                      </a:lnTo>
                      <a:lnTo>
                        <a:pt x="85626" y="69593"/>
                      </a:lnTo>
                      <a:close/>
                    </a:path>
                  </a:pathLst>
                </a:custGeom>
                <a:grpFill/>
                <a:ln w="8809" cap="flat">
                  <a:noFill/>
                  <a:prstDash val="solid"/>
                  <a:miter/>
                </a:ln>
              </p:spPr>
              <p:txBody>
                <a:bodyPr rtlCol="0" anchor="ctr"/>
                <a:lstStyle/>
                <a:p>
                  <a:endParaRPr lang="en-US" sz="2400"/>
                </a:p>
              </p:txBody>
            </p:sp>
            <p:sp>
              <p:nvSpPr>
                <p:cNvPr id="5040" name="Freeform: Shape 5039">
                  <a:extLst>
                    <a:ext uri="{FF2B5EF4-FFF2-40B4-BE49-F238E27FC236}">
                      <a16:creationId xmlns:a16="http://schemas.microsoft.com/office/drawing/2014/main" id="{B9F7EE04-DC0D-4275-A1DF-404CAF370E2B}"/>
                    </a:ext>
                  </a:extLst>
                </p:cNvPr>
                <p:cNvSpPr/>
                <p:nvPr/>
              </p:nvSpPr>
              <p:spPr>
                <a:xfrm>
                  <a:off x="5398395" y="4085795"/>
                  <a:ext cx="97958" cy="83511"/>
                </a:xfrm>
                <a:custGeom>
                  <a:avLst/>
                  <a:gdLst>
                    <a:gd name="connsiteX0" fmla="*/ 11716 w 97958"/>
                    <a:gd name="connsiteY0" fmla="*/ 83512 h 83511"/>
                    <a:gd name="connsiteX1" fmla="*/ 10835 w 97958"/>
                    <a:gd name="connsiteY1" fmla="*/ 81486 h 83511"/>
                    <a:gd name="connsiteX2" fmla="*/ 0 w 97958"/>
                    <a:gd name="connsiteY2" fmla="*/ 81750 h 83511"/>
                    <a:gd name="connsiteX3" fmla="*/ 7400 w 97958"/>
                    <a:gd name="connsiteY3" fmla="*/ 73469 h 83511"/>
                    <a:gd name="connsiteX4" fmla="*/ 6431 w 97958"/>
                    <a:gd name="connsiteY4" fmla="*/ 71179 h 83511"/>
                    <a:gd name="connsiteX5" fmla="*/ 9426 w 97958"/>
                    <a:gd name="connsiteY5" fmla="*/ 71267 h 83511"/>
                    <a:gd name="connsiteX6" fmla="*/ 62370 w 97958"/>
                    <a:gd name="connsiteY6" fmla="*/ 11981 h 83511"/>
                    <a:gd name="connsiteX7" fmla="*/ 61929 w 97958"/>
                    <a:gd name="connsiteY7" fmla="*/ 10219 h 83511"/>
                    <a:gd name="connsiteX8" fmla="*/ 63603 w 97958"/>
                    <a:gd name="connsiteY8" fmla="*/ 10659 h 83511"/>
                    <a:gd name="connsiteX9" fmla="*/ 73117 w 97958"/>
                    <a:gd name="connsiteY9" fmla="*/ 0 h 83511"/>
                    <a:gd name="connsiteX10" fmla="*/ 77521 w 97958"/>
                    <a:gd name="connsiteY10" fmla="*/ 14007 h 83511"/>
                    <a:gd name="connsiteX11" fmla="*/ 79371 w 97958"/>
                    <a:gd name="connsiteY11" fmla="*/ 14447 h 83511"/>
                    <a:gd name="connsiteX12" fmla="*/ 78050 w 97958"/>
                    <a:gd name="connsiteY12" fmla="*/ 15769 h 83511"/>
                    <a:gd name="connsiteX13" fmla="*/ 97959 w 97958"/>
                    <a:gd name="connsiteY13" fmla="*/ 79636 h 83511"/>
                    <a:gd name="connsiteX14" fmla="*/ 13831 w 97958"/>
                    <a:gd name="connsiteY14" fmla="*/ 81486 h 83511"/>
                    <a:gd name="connsiteX15" fmla="*/ 11716 w 97958"/>
                    <a:gd name="connsiteY15" fmla="*/ 83512 h 83511"/>
                    <a:gd name="connsiteX16" fmla="*/ 71883 w 97958"/>
                    <a:gd name="connsiteY16" fmla="*/ 21935 h 83511"/>
                    <a:gd name="connsiteX17" fmla="*/ 85362 w 97958"/>
                    <a:gd name="connsiteY17" fmla="*/ 73117 h 83511"/>
                    <a:gd name="connsiteX18" fmla="*/ 88709 w 97958"/>
                    <a:gd name="connsiteY18" fmla="*/ 73029 h 83511"/>
                    <a:gd name="connsiteX19" fmla="*/ 72588 w 97958"/>
                    <a:gd name="connsiteY19" fmla="*/ 21230 h 83511"/>
                    <a:gd name="connsiteX20" fmla="*/ 71883 w 97958"/>
                    <a:gd name="connsiteY20" fmla="*/ 21935 h 83511"/>
                    <a:gd name="connsiteX21" fmla="*/ 23345 w 97958"/>
                    <a:gd name="connsiteY21" fmla="*/ 71619 h 83511"/>
                    <a:gd name="connsiteX22" fmla="*/ 78314 w 97958"/>
                    <a:gd name="connsiteY22" fmla="*/ 72853 h 83511"/>
                    <a:gd name="connsiteX23" fmla="*/ 66334 w 97958"/>
                    <a:gd name="connsiteY23" fmla="*/ 27485 h 83511"/>
                    <a:gd name="connsiteX24" fmla="*/ 23345 w 97958"/>
                    <a:gd name="connsiteY24" fmla="*/ 71619 h 83511"/>
                    <a:gd name="connsiteX25" fmla="*/ 64396 w 97958"/>
                    <a:gd name="connsiteY25" fmla="*/ 19821 h 83511"/>
                    <a:gd name="connsiteX26" fmla="*/ 62898 w 97958"/>
                    <a:gd name="connsiteY26" fmla="*/ 21495 h 83511"/>
                    <a:gd name="connsiteX27" fmla="*/ 64484 w 97958"/>
                    <a:gd name="connsiteY27" fmla="*/ 19909 h 83511"/>
                    <a:gd name="connsiteX28" fmla="*/ 64396 w 97958"/>
                    <a:gd name="connsiteY28" fmla="*/ 19821 h 83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7958" h="83511">
                      <a:moveTo>
                        <a:pt x="11716" y="83512"/>
                      </a:moveTo>
                      <a:lnTo>
                        <a:pt x="10835" y="81486"/>
                      </a:lnTo>
                      <a:lnTo>
                        <a:pt x="0" y="81750"/>
                      </a:lnTo>
                      <a:lnTo>
                        <a:pt x="7400" y="73469"/>
                      </a:lnTo>
                      <a:lnTo>
                        <a:pt x="6431" y="71179"/>
                      </a:lnTo>
                      <a:lnTo>
                        <a:pt x="9426" y="71267"/>
                      </a:lnTo>
                      <a:lnTo>
                        <a:pt x="62370" y="11981"/>
                      </a:lnTo>
                      <a:lnTo>
                        <a:pt x="61929" y="10219"/>
                      </a:lnTo>
                      <a:lnTo>
                        <a:pt x="63603" y="10659"/>
                      </a:lnTo>
                      <a:lnTo>
                        <a:pt x="73117" y="0"/>
                      </a:lnTo>
                      <a:lnTo>
                        <a:pt x="77521" y="14007"/>
                      </a:lnTo>
                      <a:lnTo>
                        <a:pt x="79371" y="14447"/>
                      </a:lnTo>
                      <a:lnTo>
                        <a:pt x="78050" y="15769"/>
                      </a:lnTo>
                      <a:lnTo>
                        <a:pt x="97959" y="79636"/>
                      </a:lnTo>
                      <a:lnTo>
                        <a:pt x="13831" y="81486"/>
                      </a:lnTo>
                      <a:lnTo>
                        <a:pt x="11716" y="83512"/>
                      </a:lnTo>
                      <a:close/>
                      <a:moveTo>
                        <a:pt x="71883" y="21935"/>
                      </a:moveTo>
                      <a:lnTo>
                        <a:pt x="85362" y="73117"/>
                      </a:lnTo>
                      <a:lnTo>
                        <a:pt x="88709" y="73029"/>
                      </a:lnTo>
                      <a:lnTo>
                        <a:pt x="72588" y="21230"/>
                      </a:lnTo>
                      <a:lnTo>
                        <a:pt x="71883" y="21935"/>
                      </a:lnTo>
                      <a:close/>
                      <a:moveTo>
                        <a:pt x="23345" y="71619"/>
                      </a:moveTo>
                      <a:lnTo>
                        <a:pt x="78314" y="72853"/>
                      </a:lnTo>
                      <a:lnTo>
                        <a:pt x="66334" y="27485"/>
                      </a:lnTo>
                      <a:lnTo>
                        <a:pt x="23345" y="71619"/>
                      </a:lnTo>
                      <a:close/>
                      <a:moveTo>
                        <a:pt x="64396" y="19821"/>
                      </a:moveTo>
                      <a:lnTo>
                        <a:pt x="62898" y="21495"/>
                      </a:lnTo>
                      <a:lnTo>
                        <a:pt x="64484" y="19909"/>
                      </a:lnTo>
                      <a:lnTo>
                        <a:pt x="64396" y="19821"/>
                      </a:lnTo>
                      <a:close/>
                    </a:path>
                  </a:pathLst>
                </a:custGeom>
                <a:grpFill/>
                <a:ln w="8809" cap="flat">
                  <a:noFill/>
                  <a:prstDash val="solid"/>
                  <a:miter/>
                </a:ln>
              </p:spPr>
              <p:txBody>
                <a:bodyPr rtlCol="0" anchor="ctr"/>
                <a:lstStyle/>
                <a:p>
                  <a:endParaRPr lang="en-US" sz="2400"/>
                </a:p>
              </p:txBody>
            </p:sp>
          </p:grpSp>
          <p:grpSp>
            <p:nvGrpSpPr>
              <p:cNvPr id="5041" name="Graphic 4229">
                <a:extLst>
                  <a:ext uri="{FF2B5EF4-FFF2-40B4-BE49-F238E27FC236}">
                    <a16:creationId xmlns:a16="http://schemas.microsoft.com/office/drawing/2014/main" id="{78B44860-C74F-4724-A5FC-669C318DC020}"/>
                  </a:ext>
                </a:extLst>
              </p:cNvPr>
              <p:cNvGrpSpPr/>
              <p:nvPr/>
            </p:nvGrpSpPr>
            <p:grpSpPr>
              <a:xfrm>
                <a:off x="5355406" y="4143672"/>
                <a:ext cx="123946" cy="150285"/>
                <a:chOff x="5355406" y="4143672"/>
                <a:chExt cx="123946" cy="150285"/>
              </a:xfrm>
              <a:grpFill/>
            </p:grpSpPr>
            <p:sp>
              <p:nvSpPr>
                <p:cNvPr id="5042" name="Freeform: Shape 5041">
                  <a:extLst>
                    <a:ext uri="{FF2B5EF4-FFF2-40B4-BE49-F238E27FC236}">
                      <a16:creationId xmlns:a16="http://schemas.microsoft.com/office/drawing/2014/main" id="{61220F3B-E97C-4E73-A401-2D3B753D8AF1}"/>
                    </a:ext>
                  </a:extLst>
                </p:cNvPr>
                <p:cNvSpPr/>
                <p:nvPr/>
              </p:nvSpPr>
              <p:spPr>
                <a:xfrm>
                  <a:off x="5361484" y="4150455"/>
                  <a:ext cx="112670" cy="136543"/>
                </a:xfrm>
                <a:custGeom>
                  <a:avLst/>
                  <a:gdLst>
                    <a:gd name="connsiteX0" fmla="*/ 46601 w 112670"/>
                    <a:gd name="connsiteY0" fmla="*/ 125268 h 136543"/>
                    <a:gd name="connsiteX1" fmla="*/ 104125 w 112670"/>
                    <a:gd name="connsiteY1" fmla="*/ 54441 h 136543"/>
                    <a:gd name="connsiteX2" fmla="*/ 105359 w 112670"/>
                    <a:gd name="connsiteY2" fmla="*/ 59991 h 136543"/>
                    <a:gd name="connsiteX3" fmla="*/ 2731 w 112670"/>
                    <a:gd name="connsiteY3" fmla="*/ 5638 h 136543"/>
                    <a:gd name="connsiteX4" fmla="*/ 5462 w 112670"/>
                    <a:gd name="connsiteY4" fmla="*/ 3259 h 136543"/>
                    <a:gd name="connsiteX5" fmla="*/ 46601 w 112670"/>
                    <a:gd name="connsiteY5" fmla="*/ 125268 h 136543"/>
                    <a:gd name="connsiteX6" fmla="*/ 50565 w 112670"/>
                    <a:gd name="connsiteY6" fmla="*/ 136543 h 136543"/>
                    <a:gd name="connsiteX7" fmla="*/ 1674 w 112670"/>
                    <a:gd name="connsiteY7" fmla="*/ 4581 h 136543"/>
                    <a:gd name="connsiteX8" fmla="*/ 0 w 112670"/>
                    <a:gd name="connsiteY8" fmla="*/ 0 h 136543"/>
                    <a:gd name="connsiteX9" fmla="*/ 4493 w 112670"/>
                    <a:gd name="connsiteY9" fmla="*/ 2202 h 136543"/>
                    <a:gd name="connsiteX10" fmla="*/ 108706 w 112670"/>
                    <a:gd name="connsiteY10" fmla="*/ 53560 h 136543"/>
                    <a:gd name="connsiteX11" fmla="*/ 112670 w 112670"/>
                    <a:gd name="connsiteY11" fmla="*/ 55498 h 136543"/>
                    <a:gd name="connsiteX12" fmla="*/ 109939 w 112670"/>
                    <a:gd name="connsiteY12" fmla="*/ 59110 h 136543"/>
                    <a:gd name="connsiteX13" fmla="*/ 50565 w 112670"/>
                    <a:gd name="connsiteY13" fmla="*/ 136543 h 136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670" h="136543">
                      <a:moveTo>
                        <a:pt x="46601" y="125268"/>
                      </a:moveTo>
                      <a:lnTo>
                        <a:pt x="104125" y="54441"/>
                      </a:lnTo>
                      <a:lnTo>
                        <a:pt x="105359" y="59991"/>
                      </a:lnTo>
                      <a:lnTo>
                        <a:pt x="2731" y="5638"/>
                      </a:lnTo>
                      <a:lnTo>
                        <a:pt x="5462" y="3259"/>
                      </a:lnTo>
                      <a:lnTo>
                        <a:pt x="46601" y="125268"/>
                      </a:lnTo>
                      <a:close/>
                      <a:moveTo>
                        <a:pt x="50565" y="136543"/>
                      </a:moveTo>
                      <a:lnTo>
                        <a:pt x="1674" y="4581"/>
                      </a:lnTo>
                      <a:lnTo>
                        <a:pt x="0" y="0"/>
                      </a:lnTo>
                      <a:lnTo>
                        <a:pt x="4493" y="2202"/>
                      </a:lnTo>
                      <a:lnTo>
                        <a:pt x="108706" y="53560"/>
                      </a:lnTo>
                      <a:lnTo>
                        <a:pt x="112670" y="55498"/>
                      </a:lnTo>
                      <a:lnTo>
                        <a:pt x="109939" y="59110"/>
                      </a:lnTo>
                      <a:lnTo>
                        <a:pt x="50565" y="136543"/>
                      </a:lnTo>
                      <a:close/>
                    </a:path>
                  </a:pathLst>
                </a:custGeom>
                <a:grpFill/>
                <a:ln w="8809" cap="flat">
                  <a:noFill/>
                  <a:prstDash val="solid"/>
                  <a:miter/>
                </a:ln>
              </p:spPr>
              <p:txBody>
                <a:bodyPr rtlCol="0" anchor="ctr"/>
                <a:lstStyle/>
                <a:p>
                  <a:endParaRPr lang="en-US" sz="2400"/>
                </a:p>
              </p:txBody>
            </p:sp>
            <p:sp>
              <p:nvSpPr>
                <p:cNvPr id="5043" name="Freeform: Shape 5042">
                  <a:extLst>
                    <a:ext uri="{FF2B5EF4-FFF2-40B4-BE49-F238E27FC236}">
                      <a16:creationId xmlns:a16="http://schemas.microsoft.com/office/drawing/2014/main" id="{1DC2BC08-5B4C-46E2-99B6-5D7619ECA6C9}"/>
                    </a:ext>
                  </a:extLst>
                </p:cNvPr>
                <p:cNvSpPr/>
                <p:nvPr/>
              </p:nvSpPr>
              <p:spPr>
                <a:xfrm>
                  <a:off x="5355406" y="4143672"/>
                  <a:ext cx="123946" cy="150285"/>
                </a:xfrm>
                <a:custGeom>
                  <a:avLst/>
                  <a:gdLst>
                    <a:gd name="connsiteX0" fmla="*/ 55586 w 123946"/>
                    <a:gd name="connsiteY0" fmla="*/ 150286 h 150285"/>
                    <a:gd name="connsiteX1" fmla="*/ 5286 w 123946"/>
                    <a:gd name="connsiteY1" fmla="*/ 14447 h 150285"/>
                    <a:gd name="connsiteX2" fmla="*/ 2819 w 123946"/>
                    <a:gd name="connsiteY2" fmla="*/ 13126 h 150285"/>
                    <a:gd name="connsiteX3" fmla="*/ 4316 w 123946"/>
                    <a:gd name="connsiteY3" fmla="*/ 11804 h 150285"/>
                    <a:gd name="connsiteX4" fmla="*/ 0 w 123946"/>
                    <a:gd name="connsiteY4" fmla="*/ 0 h 150285"/>
                    <a:gd name="connsiteX5" fmla="*/ 11452 w 123946"/>
                    <a:gd name="connsiteY5" fmla="*/ 5638 h 150285"/>
                    <a:gd name="connsiteX6" fmla="*/ 13126 w 123946"/>
                    <a:gd name="connsiteY6" fmla="*/ 4229 h 150285"/>
                    <a:gd name="connsiteX7" fmla="*/ 14007 w 123946"/>
                    <a:gd name="connsiteY7" fmla="*/ 6959 h 150285"/>
                    <a:gd name="connsiteX8" fmla="*/ 111173 w 123946"/>
                    <a:gd name="connsiteY8" fmla="*/ 54794 h 150285"/>
                    <a:gd name="connsiteX9" fmla="*/ 112054 w 123946"/>
                    <a:gd name="connsiteY9" fmla="*/ 53736 h 150285"/>
                    <a:gd name="connsiteX10" fmla="*/ 112406 w 123946"/>
                    <a:gd name="connsiteY10" fmla="*/ 55322 h 150285"/>
                    <a:gd name="connsiteX11" fmla="*/ 123946 w 123946"/>
                    <a:gd name="connsiteY11" fmla="*/ 60960 h 150285"/>
                    <a:gd name="connsiteX12" fmla="*/ 115930 w 123946"/>
                    <a:gd name="connsiteY12" fmla="*/ 71443 h 150285"/>
                    <a:gd name="connsiteX13" fmla="*/ 116282 w 123946"/>
                    <a:gd name="connsiteY13" fmla="*/ 73205 h 150285"/>
                    <a:gd name="connsiteX14" fmla="*/ 115049 w 123946"/>
                    <a:gd name="connsiteY14" fmla="*/ 72588 h 150285"/>
                    <a:gd name="connsiteX15" fmla="*/ 55586 w 123946"/>
                    <a:gd name="connsiteY15" fmla="*/ 150286 h 150285"/>
                    <a:gd name="connsiteX16" fmla="*/ 56379 w 123946"/>
                    <a:gd name="connsiteY16" fmla="*/ 132843 h 150285"/>
                    <a:gd name="connsiteX17" fmla="*/ 57700 w 123946"/>
                    <a:gd name="connsiteY17" fmla="*/ 136455 h 150285"/>
                    <a:gd name="connsiteX18" fmla="*/ 108970 w 123946"/>
                    <a:gd name="connsiteY18" fmla="*/ 69329 h 150285"/>
                    <a:gd name="connsiteX19" fmla="*/ 108265 w 123946"/>
                    <a:gd name="connsiteY19" fmla="*/ 68976 h 150285"/>
                    <a:gd name="connsiteX20" fmla="*/ 56379 w 123946"/>
                    <a:gd name="connsiteY20" fmla="*/ 132843 h 150285"/>
                    <a:gd name="connsiteX21" fmla="*/ 18940 w 123946"/>
                    <a:gd name="connsiteY21" fmla="*/ 21671 h 150285"/>
                    <a:gd name="connsiteX22" fmla="*/ 53913 w 123946"/>
                    <a:gd name="connsiteY22" fmla="*/ 125179 h 150285"/>
                    <a:gd name="connsiteX23" fmla="*/ 102188 w 123946"/>
                    <a:gd name="connsiteY23" fmla="*/ 65717 h 150285"/>
                    <a:gd name="connsiteX24" fmla="*/ 18940 w 123946"/>
                    <a:gd name="connsiteY24" fmla="*/ 21671 h 150285"/>
                    <a:gd name="connsiteX25" fmla="*/ 94611 w 123946"/>
                    <a:gd name="connsiteY25" fmla="*/ 54089 h 150285"/>
                    <a:gd name="connsiteX26" fmla="*/ 106504 w 123946"/>
                    <a:gd name="connsiteY26" fmla="*/ 60431 h 150285"/>
                    <a:gd name="connsiteX27" fmla="*/ 106768 w 123946"/>
                    <a:gd name="connsiteY27" fmla="*/ 60079 h 150285"/>
                    <a:gd name="connsiteX28" fmla="*/ 94611 w 123946"/>
                    <a:gd name="connsiteY28" fmla="*/ 54089 h 15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3946" h="150285">
                      <a:moveTo>
                        <a:pt x="55586" y="150286"/>
                      </a:moveTo>
                      <a:lnTo>
                        <a:pt x="5286" y="14447"/>
                      </a:lnTo>
                      <a:lnTo>
                        <a:pt x="2819" y="13126"/>
                      </a:lnTo>
                      <a:lnTo>
                        <a:pt x="4316" y="11804"/>
                      </a:lnTo>
                      <a:lnTo>
                        <a:pt x="0" y="0"/>
                      </a:lnTo>
                      <a:lnTo>
                        <a:pt x="11452" y="5638"/>
                      </a:lnTo>
                      <a:lnTo>
                        <a:pt x="13126" y="4229"/>
                      </a:lnTo>
                      <a:lnTo>
                        <a:pt x="14007" y="6959"/>
                      </a:lnTo>
                      <a:lnTo>
                        <a:pt x="111173" y="54794"/>
                      </a:lnTo>
                      <a:lnTo>
                        <a:pt x="112054" y="53736"/>
                      </a:lnTo>
                      <a:lnTo>
                        <a:pt x="112406" y="55322"/>
                      </a:lnTo>
                      <a:lnTo>
                        <a:pt x="123946" y="60960"/>
                      </a:lnTo>
                      <a:lnTo>
                        <a:pt x="115930" y="71443"/>
                      </a:lnTo>
                      <a:lnTo>
                        <a:pt x="116282" y="73205"/>
                      </a:lnTo>
                      <a:lnTo>
                        <a:pt x="115049" y="72588"/>
                      </a:lnTo>
                      <a:lnTo>
                        <a:pt x="55586" y="150286"/>
                      </a:lnTo>
                      <a:close/>
                      <a:moveTo>
                        <a:pt x="56379" y="132843"/>
                      </a:moveTo>
                      <a:lnTo>
                        <a:pt x="57700" y="136455"/>
                      </a:lnTo>
                      <a:lnTo>
                        <a:pt x="108970" y="69329"/>
                      </a:lnTo>
                      <a:lnTo>
                        <a:pt x="108265" y="68976"/>
                      </a:lnTo>
                      <a:lnTo>
                        <a:pt x="56379" y="132843"/>
                      </a:lnTo>
                      <a:close/>
                      <a:moveTo>
                        <a:pt x="18940" y="21671"/>
                      </a:moveTo>
                      <a:lnTo>
                        <a:pt x="53913" y="125179"/>
                      </a:lnTo>
                      <a:lnTo>
                        <a:pt x="102188" y="65717"/>
                      </a:lnTo>
                      <a:lnTo>
                        <a:pt x="18940" y="21671"/>
                      </a:lnTo>
                      <a:close/>
                      <a:moveTo>
                        <a:pt x="94611" y="54089"/>
                      </a:moveTo>
                      <a:lnTo>
                        <a:pt x="106504" y="60431"/>
                      </a:lnTo>
                      <a:lnTo>
                        <a:pt x="106768" y="60079"/>
                      </a:lnTo>
                      <a:lnTo>
                        <a:pt x="94611" y="54089"/>
                      </a:lnTo>
                      <a:close/>
                    </a:path>
                  </a:pathLst>
                </a:custGeom>
                <a:grpFill/>
                <a:ln w="8809" cap="flat">
                  <a:noFill/>
                  <a:prstDash val="solid"/>
                  <a:miter/>
                </a:ln>
              </p:spPr>
              <p:txBody>
                <a:bodyPr rtlCol="0" anchor="ctr"/>
                <a:lstStyle/>
                <a:p>
                  <a:endParaRPr lang="en-US" sz="2400"/>
                </a:p>
              </p:txBody>
            </p:sp>
          </p:grpSp>
          <p:grpSp>
            <p:nvGrpSpPr>
              <p:cNvPr id="5044" name="Graphic 4229">
                <a:extLst>
                  <a:ext uri="{FF2B5EF4-FFF2-40B4-BE49-F238E27FC236}">
                    <a16:creationId xmlns:a16="http://schemas.microsoft.com/office/drawing/2014/main" id="{78B44860-C74F-4724-A5FC-669C318DC020}"/>
                  </a:ext>
                </a:extLst>
              </p:cNvPr>
              <p:cNvGrpSpPr/>
              <p:nvPr/>
            </p:nvGrpSpPr>
            <p:grpSpPr>
              <a:xfrm>
                <a:off x="5185211" y="4147724"/>
                <a:ext cx="197327" cy="129055"/>
                <a:chOff x="5185211" y="4147724"/>
                <a:chExt cx="197327" cy="129055"/>
              </a:xfrm>
              <a:grpFill/>
            </p:grpSpPr>
            <p:sp>
              <p:nvSpPr>
                <p:cNvPr id="5045" name="Freeform: Shape 5044">
                  <a:extLst>
                    <a:ext uri="{FF2B5EF4-FFF2-40B4-BE49-F238E27FC236}">
                      <a16:creationId xmlns:a16="http://schemas.microsoft.com/office/drawing/2014/main" id="{C59DEFD4-5C47-4CD1-A20F-E2A5FCA4B996}"/>
                    </a:ext>
                  </a:extLst>
                </p:cNvPr>
                <p:cNvSpPr/>
                <p:nvPr/>
              </p:nvSpPr>
              <p:spPr>
                <a:xfrm>
                  <a:off x="5188999" y="4152481"/>
                  <a:ext cx="181999" cy="118043"/>
                </a:xfrm>
                <a:custGeom>
                  <a:avLst/>
                  <a:gdLst>
                    <a:gd name="connsiteX0" fmla="*/ 10131 w 181999"/>
                    <a:gd name="connsiteY0" fmla="*/ 1938 h 118043"/>
                    <a:gd name="connsiteX1" fmla="*/ 8986 w 181999"/>
                    <a:gd name="connsiteY1" fmla="*/ 110908 h 118043"/>
                    <a:gd name="connsiteX2" fmla="*/ 2995 w 181999"/>
                    <a:gd name="connsiteY2" fmla="*/ 107649 h 118043"/>
                    <a:gd name="connsiteX3" fmla="*/ 175040 w 181999"/>
                    <a:gd name="connsiteY3" fmla="*/ 352 h 118043"/>
                    <a:gd name="connsiteX4" fmla="*/ 176009 w 181999"/>
                    <a:gd name="connsiteY4" fmla="*/ 3612 h 118043"/>
                    <a:gd name="connsiteX5" fmla="*/ 10131 w 181999"/>
                    <a:gd name="connsiteY5" fmla="*/ 1938 h 118043"/>
                    <a:gd name="connsiteX6" fmla="*/ 0 w 181999"/>
                    <a:gd name="connsiteY6" fmla="*/ 1938 h 118043"/>
                    <a:gd name="connsiteX7" fmla="*/ 5021 w 181999"/>
                    <a:gd name="connsiteY7" fmla="*/ 1850 h 118043"/>
                    <a:gd name="connsiteX8" fmla="*/ 175921 w 181999"/>
                    <a:gd name="connsiteY8" fmla="*/ 88 h 118043"/>
                    <a:gd name="connsiteX9" fmla="*/ 181999 w 181999"/>
                    <a:gd name="connsiteY9" fmla="*/ 0 h 118043"/>
                    <a:gd name="connsiteX10" fmla="*/ 176802 w 181999"/>
                    <a:gd name="connsiteY10" fmla="*/ 3348 h 118043"/>
                    <a:gd name="connsiteX11" fmla="*/ 7048 w 181999"/>
                    <a:gd name="connsiteY11" fmla="*/ 114168 h 118043"/>
                    <a:gd name="connsiteX12" fmla="*/ 1057 w 181999"/>
                    <a:gd name="connsiteY12" fmla="*/ 118044 h 118043"/>
                    <a:gd name="connsiteX13" fmla="*/ 969 w 181999"/>
                    <a:gd name="connsiteY13" fmla="*/ 110820 h 118043"/>
                    <a:gd name="connsiteX14" fmla="*/ 0 w 181999"/>
                    <a:gd name="connsiteY14" fmla="*/ 1938 h 118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1999" h="118043">
                      <a:moveTo>
                        <a:pt x="10131" y="1938"/>
                      </a:moveTo>
                      <a:lnTo>
                        <a:pt x="8986" y="110908"/>
                      </a:lnTo>
                      <a:lnTo>
                        <a:pt x="2995" y="107649"/>
                      </a:lnTo>
                      <a:lnTo>
                        <a:pt x="175040" y="352"/>
                      </a:lnTo>
                      <a:lnTo>
                        <a:pt x="176009" y="3612"/>
                      </a:lnTo>
                      <a:lnTo>
                        <a:pt x="10131" y="1938"/>
                      </a:lnTo>
                      <a:close/>
                      <a:moveTo>
                        <a:pt x="0" y="1938"/>
                      </a:moveTo>
                      <a:lnTo>
                        <a:pt x="5021" y="1850"/>
                      </a:lnTo>
                      <a:lnTo>
                        <a:pt x="175921" y="88"/>
                      </a:lnTo>
                      <a:lnTo>
                        <a:pt x="181999" y="0"/>
                      </a:lnTo>
                      <a:lnTo>
                        <a:pt x="176802" y="3348"/>
                      </a:lnTo>
                      <a:lnTo>
                        <a:pt x="7048" y="114168"/>
                      </a:lnTo>
                      <a:lnTo>
                        <a:pt x="1057" y="118044"/>
                      </a:lnTo>
                      <a:lnTo>
                        <a:pt x="969" y="110820"/>
                      </a:lnTo>
                      <a:lnTo>
                        <a:pt x="0" y="1938"/>
                      </a:lnTo>
                      <a:close/>
                    </a:path>
                  </a:pathLst>
                </a:custGeom>
                <a:grpFill/>
                <a:ln w="8809" cap="flat">
                  <a:noFill/>
                  <a:prstDash val="solid"/>
                  <a:miter/>
                </a:ln>
              </p:spPr>
              <p:txBody>
                <a:bodyPr rtlCol="0" anchor="ctr"/>
                <a:lstStyle/>
                <a:p>
                  <a:endParaRPr lang="en-US" sz="2400"/>
                </a:p>
              </p:txBody>
            </p:sp>
            <p:sp>
              <p:nvSpPr>
                <p:cNvPr id="5046" name="Freeform: Shape 5045">
                  <a:extLst>
                    <a:ext uri="{FF2B5EF4-FFF2-40B4-BE49-F238E27FC236}">
                      <a16:creationId xmlns:a16="http://schemas.microsoft.com/office/drawing/2014/main" id="{038FC040-DF9B-494F-A60D-2221A933F871}"/>
                    </a:ext>
                  </a:extLst>
                </p:cNvPr>
                <p:cNvSpPr/>
                <p:nvPr/>
              </p:nvSpPr>
              <p:spPr>
                <a:xfrm>
                  <a:off x="5185211" y="4147724"/>
                  <a:ext cx="197327" cy="129055"/>
                </a:xfrm>
                <a:custGeom>
                  <a:avLst/>
                  <a:gdLst>
                    <a:gd name="connsiteX0" fmla="*/ 1674 w 197327"/>
                    <a:gd name="connsiteY0" fmla="*/ 129055 h 129055"/>
                    <a:gd name="connsiteX1" fmla="*/ 1498 w 197327"/>
                    <a:gd name="connsiteY1" fmla="*/ 113375 h 129055"/>
                    <a:gd name="connsiteX2" fmla="*/ 0 w 197327"/>
                    <a:gd name="connsiteY2" fmla="*/ 112582 h 129055"/>
                    <a:gd name="connsiteX3" fmla="*/ 1410 w 197327"/>
                    <a:gd name="connsiteY3" fmla="*/ 111701 h 129055"/>
                    <a:gd name="connsiteX4" fmla="*/ 265 w 197327"/>
                    <a:gd name="connsiteY4" fmla="*/ 3436 h 129055"/>
                    <a:gd name="connsiteX5" fmla="*/ 178123 w 197327"/>
                    <a:gd name="connsiteY5" fmla="*/ 1586 h 129055"/>
                    <a:gd name="connsiteX6" fmla="*/ 180678 w 197327"/>
                    <a:gd name="connsiteY6" fmla="*/ 0 h 129055"/>
                    <a:gd name="connsiteX7" fmla="*/ 181118 w 197327"/>
                    <a:gd name="connsiteY7" fmla="*/ 1498 h 129055"/>
                    <a:gd name="connsiteX8" fmla="*/ 197327 w 197327"/>
                    <a:gd name="connsiteY8" fmla="*/ 1321 h 129055"/>
                    <a:gd name="connsiteX9" fmla="*/ 183673 w 197327"/>
                    <a:gd name="connsiteY9" fmla="*/ 10219 h 129055"/>
                    <a:gd name="connsiteX10" fmla="*/ 184202 w 197327"/>
                    <a:gd name="connsiteY10" fmla="*/ 11893 h 129055"/>
                    <a:gd name="connsiteX11" fmla="*/ 181206 w 197327"/>
                    <a:gd name="connsiteY11" fmla="*/ 11893 h 129055"/>
                    <a:gd name="connsiteX12" fmla="*/ 16033 w 197327"/>
                    <a:gd name="connsiteY12" fmla="*/ 119718 h 129055"/>
                    <a:gd name="connsiteX13" fmla="*/ 16033 w 197327"/>
                    <a:gd name="connsiteY13" fmla="*/ 121391 h 129055"/>
                    <a:gd name="connsiteX14" fmla="*/ 14624 w 197327"/>
                    <a:gd name="connsiteY14" fmla="*/ 120599 h 129055"/>
                    <a:gd name="connsiteX15" fmla="*/ 1674 w 197327"/>
                    <a:gd name="connsiteY15" fmla="*/ 129055 h 129055"/>
                    <a:gd name="connsiteX16" fmla="*/ 16209 w 197327"/>
                    <a:gd name="connsiteY16" fmla="*/ 110468 h 129055"/>
                    <a:gd name="connsiteX17" fmla="*/ 16209 w 197327"/>
                    <a:gd name="connsiteY17" fmla="*/ 111525 h 129055"/>
                    <a:gd name="connsiteX18" fmla="*/ 52591 w 197327"/>
                    <a:gd name="connsiteY18" fmla="*/ 87740 h 129055"/>
                    <a:gd name="connsiteX19" fmla="*/ 16209 w 197327"/>
                    <a:gd name="connsiteY19" fmla="*/ 110468 h 129055"/>
                    <a:gd name="connsiteX20" fmla="*/ 7224 w 197327"/>
                    <a:gd name="connsiteY20" fmla="*/ 10043 h 129055"/>
                    <a:gd name="connsiteX21" fmla="*/ 8281 w 197327"/>
                    <a:gd name="connsiteY21" fmla="*/ 107473 h 129055"/>
                    <a:gd name="connsiteX22" fmla="*/ 9514 w 197327"/>
                    <a:gd name="connsiteY22" fmla="*/ 106680 h 129055"/>
                    <a:gd name="connsiteX23" fmla="*/ 10571 w 197327"/>
                    <a:gd name="connsiteY23" fmla="*/ 9954 h 129055"/>
                    <a:gd name="connsiteX24" fmla="*/ 7224 w 197327"/>
                    <a:gd name="connsiteY24" fmla="*/ 10043 h 129055"/>
                    <a:gd name="connsiteX25" fmla="*/ 17266 w 197327"/>
                    <a:gd name="connsiteY25" fmla="*/ 10131 h 129055"/>
                    <a:gd name="connsiteX26" fmla="*/ 16297 w 197327"/>
                    <a:gd name="connsiteY26" fmla="*/ 102452 h 129055"/>
                    <a:gd name="connsiteX27" fmla="*/ 162002 w 197327"/>
                    <a:gd name="connsiteY27" fmla="*/ 11628 h 129055"/>
                    <a:gd name="connsiteX28" fmla="*/ 17266 w 197327"/>
                    <a:gd name="connsiteY28" fmla="*/ 10131 h 12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7327" h="129055">
                      <a:moveTo>
                        <a:pt x="1674" y="129055"/>
                      </a:moveTo>
                      <a:lnTo>
                        <a:pt x="1498" y="113375"/>
                      </a:lnTo>
                      <a:lnTo>
                        <a:pt x="0" y="112582"/>
                      </a:lnTo>
                      <a:lnTo>
                        <a:pt x="1410" y="111701"/>
                      </a:lnTo>
                      <a:lnTo>
                        <a:pt x="265" y="3436"/>
                      </a:lnTo>
                      <a:lnTo>
                        <a:pt x="178123" y="1586"/>
                      </a:lnTo>
                      <a:lnTo>
                        <a:pt x="180678" y="0"/>
                      </a:lnTo>
                      <a:lnTo>
                        <a:pt x="181118" y="1498"/>
                      </a:lnTo>
                      <a:lnTo>
                        <a:pt x="197327" y="1321"/>
                      </a:lnTo>
                      <a:lnTo>
                        <a:pt x="183673" y="10219"/>
                      </a:lnTo>
                      <a:lnTo>
                        <a:pt x="184202" y="11893"/>
                      </a:lnTo>
                      <a:lnTo>
                        <a:pt x="181206" y="11893"/>
                      </a:lnTo>
                      <a:lnTo>
                        <a:pt x="16033" y="119718"/>
                      </a:lnTo>
                      <a:lnTo>
                        <a:pt x="16033" y="121391"/>
                      </a:lnTo>
                      <a:lnTo>
                        <a:pt x="14624" y="120599"/>
                      </a:lnTo>
                      <a:lnTo>
                        <a:pt x="1674" y="129055"/>
                      </a:lnTo>
                      <a:close/>
                      <a:moveTo>
                        <a:pt x="16209" y="110468"/>
                      </a:moveTo>
                      <a:lnTo>
                        <a:pt x="16209" y="111525"/>
                      </a:lnTo>
                      <a:lnTo>
                        <a:pt x="52591" y="87740"/>
                      </a:lnTo>
                      <a:lnTo>
                        <a:pt x="16209" y="110468"/>
                      </a:lnTo>
                      <a:close/>
                      <a:moveTo>
                        <a:pt x="7224" y="10043"/>
                      </a:moveTo>
                      <a:lnTo>
                        <a:pt x="8281" y="107473"/>
                      </a:lnTo>
                      <a:lnTo>
                        <a:pt x="9514" y="106680"/>
                      </a:lnTo>
                      <a:lnTo>
                        <a:pt x="10571" y="9954"/>
                      </a:lnTo>
                      <a:lnTo>
                        <a:pt x="7224" y="10043"/>
                      </a:lnTo>
                      <a:close/>
                      <a:moveTo>
                        <a:pt x="17266" y="10131"/>
                      </a:moveTo>
                      <a:lnTo>
                        <a:pt x="16297" y="102452"/>
                      </a:lnTo>
                      <a:lnTo>
                        <a:pt x="162002" y="11628"/>
                      </a:lnTo>
                      <a:lnTo>
                        <a:pt x="17266" y="10131"/>
                      </a:lnTo>
                      <a:close/>
                    </a:path>
                  </a:pathLst>
                </a:custGeom>
                <a:grpFill/>
                <a:ln w="8809" cap="flat">
                  <a:noFill/>
                  <a:prstDash val="solid"/>
                  <a:miter/>
                </a:ln>
              </p:spPr>
              <p:txBody>
                <a:bodyPr rtlCol="0" anchor="ctr"/>
                <a:lstStyle/>
                <a:p>
                  <a:endParaRPr lang="en-US" sz="2400"/>
                </a:p>
              </p:txBody>
            </p:sp>
          </p:grpSp>
          <p:grpSp>
            <p:nvGrpSpPr>
              <p:cNvPr id="5047" name="Graphic 4229">
                <a:extLst>
                  <a:ext uri="{FF2B5EF4-FFF2-40B4-BE49-F238E27FC236}">
                    <a16:creationId xmlns:a16="http://schemas.microsoft.com/office/drawing/2014/main" id="{78B44860-C74F-4724-A5FC-669C318DC020}"/>
                  </a:ext>
                </a:extLst>
              </p:cNvPr>
              <p:cNvGrpSpPr/>
              <p:nvPr/>
            </p:nvGrpSpPr>
            <p:grpSpPr>
              <a:xfrm>
                <a:off x="5182921" y="4169219"/>
                <a:ext cx="108970" cy="144471"/>
                <a:chOff x="5182921" y="4169219"/>
                <a:chExt cx="108970" cy="144471"/>
              </a:xfrm>
              <a:grpFill/>
            </p:grpSpPr>
            <p:sp>
              <p:nvSpPr>
                <p:cNvPr id="5048" name="Freeform: Shape 5047">
                  <a:extLst>
                    <a:ext uri="{FF2B5EF4-FFF2-40B4-BE49-F238E27FC236}">
                      <a16:creationId xmlns:a16="http://schemas.microsoft.com/office/drawing/2014/main" id="{AF395CCD-0453-4AB4-AF4D-0C66BC9C1DBF}"/>
                    </a:ext>
                  </a:extLst>
                </p:cNvPr>
                <p:cNvSpPr/>
                <p:nvPr/>
              </p:nvSpPr>
              <p:spPr>
                <a:xfrm>
                  <a:off x="5188295" y="4176619"/>
                  <a:ext cx="99104" cy="131434"/>
                </a:xfrm>
                <a:custGeom>
                  <a:avLst/>
                  <a:gdLst>
                    <a:gd name="connsiteX0" fmla="*/ 99104 w 99104"/>
                    <a:gd name="connsiteY0" fmla="*/ 131434 h 131434"/>
                    <a:gd name="connsiteX1" fmla="*/ 96020 w 99104"/>
                    <a:gd name="connsiteY1" fmla="*/ 130113 h 131434"/>
                    <a:gd name="connsiteX2" fmla="*/ 4405 w 99104"/>
                    <a:gd name="connsiteY2" fmla="*/ 90119 h 131434"/>
                    <a:gd name="connsiteX3" fmla="*/ 0 w 99104"/>
                    <a:gd name="connsiteY3" fmla="*/ 88181 h 131434"/>
                    <a:gd name="connsiteX4" fmla="*/ 2995 w 99104"/>
                    <a:gd name="connsiteY4" fmla="*/ 84569 h 131434"/>
                    <a:gd name="connsiteX5" fmla="*/ 71707 w 99104"/>
                    <a:gd name="connsiteY5" fmla="*/ 3083 h 131434"/>
                    <a:gd name="connsiteX6" fmla="*/ 74262 w 99104"/>
                    <a:gd name="connsiteY6" fmla="*/ 0 h 131434"/>
                    <a:gd name="connsiteX7" fmla="*/ 74966 w 99104"/>
                    <a:gd name="connsiteY7" fmla="*/ 3876 h 131434"/>
                    <a:gd name="connsiteX8" fmla="*/ 97871 w 99104"/>
                    <a:gd name="connsiteY8" fmla="*/ 125356 h 131434"/>
                    <a:gd name="connsiteX9" fmla="*/ 99104 w 99104"/>
                    <a:gd name="connsiteY9" fmla="*/ 131434 h 131434"/>
                    <a:gd name="connsiteX10" fmla="*/ 96637 w 99104"/>
                    <a:gd name="connsiteY10" fmla="*/ 119453 h 131434"/>
                    <a:gd name="connsiteX11" fmla="*/ 71355 w 99104"/>
                    <a:gd name="connsiteY11" fmla="*/ 4757 h 131434"/>
                    <a:gd name="connsiteX12" fmla="*/ 74702 w 99104"/>
                    <a:gd name="connsiteY12" fmla="*/ 5550 h 131434"/>
                    <a:gd name="connsiteX13" fmla="*/ 8545 w 99104"/>
                    <a:gd name="connsiteY13" fmla="*/ 89062 h 131434"/>
                    <a:gd name="connsiteX14" fmla="*/ 7135 w 99104"/>
                    <a:gd name="connsiteY14" fmla="*/ 83600 h 131434"/>
                    <a:gd name="connsiteX15" fmla="*/ 96637 w 99104"/>
                    <a:gd name="connsiteY15" fmla="*/ 119453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104" h="131434">
                      <a:moveTo>
                        <a:pt x="99104" y="131434"/>
                      </a:moveTo>
                      <a:lnTo>
                        <a:pt x="96020" y="130113"/>
                      </a:lnTo>
                      <a:lnTo>
                        <a:pt x="4405" y="90119"/>
                      </a:lnTo>
                      <a:lnTo>
                        <a:pt x="0" y="88181"/>
                      </a:lnTo>
                      <a:lnTo>
                        <a:pt x="2995" y="84569"/>
                      </a:lnTo>
                      <a:lnTo>
                        <a:pt x="71707" y="3083"/>
                      </a:lnTo>
                      <a:lnTo>
                        <a:pt x="74262" y="0"/>
                      </a:lnTo>
                      <a:lnTo>
                        <a:pt x="74966" y="3876"/>
                      </a:lnTo>
                      <a:lnTo>
                        <a:pt x="97871" y="125356"/>
                      </a:lnTo>
                      <a:lnTo>
                        <a:pt x="99104" y="131434"/>
                      </a:lnTo>
                      <a:close/>
                      <a:moveTo>
                        <a:pt x="96637" y="119453"/>
                      </a:moveTo>
                      <a:lnTo>
                        <a:pt x="71355" y="4757"/>
                      </a:lnTo>
                      <a:lnTo>
                        <a:pt x="74702" y="5550"/>
                      </a:lnTo>
                      <a:lnTo>
                        <a:pt x="8545" y="89062"/>
                      </a:lnTo>
                      <a:lnTo>
                        <a:pt x="7135" y="83600"/>
                      </a:lnTo>
                      <a:lnTo>
                        <a:pt x="96637" y="119453"/>
                      </a:lnTo>
                      <a:close/>
                    </a:path>
                  </a:pathLst>
                </a:custGeom>
                <a:grpFill/>
                <a:ln w="8809" cap="flat">
                  <a:noFill/>
                  <a:prstDash val="solid"/>
                  <a:miter/>
                </a:ln>
              </p:spPr>
              <p:txBody>
                <a:bodyPr rtlCol="0" anchor="ctr"/>
                <a:lstStyle/>
                <a:p>
                  <a:endParaRPr lang="en-US" sz="2400"/>
                </a:p>
              </p:txBody>
            </p:sp>
            <p:sp>
              <p:nvSpPr>
                <p:cNvPr id="5049" name="Freeform: Shape 5048">
                  <a:extLst>
                    <a:ext uri="{FF2B5EF4-FFF2-40B4-BE49-F238E27FC236}">
                      <a16:creationId xmlns:a16="http://schemas.microsoft.com/office/drawing/2014/main" id="{D900A047-F9B9-4E1E-AE46-D26BA16FE690}"/>
                    </a:ext>
                  </a:extLst>
                </p:cNvPr>
                <p:cNvSpPr/>
                <p:nvPr/>
              </p:nvSpPr>
              <p:spPr>
                <a:xfrm>
                  <a:off x="5182921" y="4169219"/>
                  <a:ext cx="108970" cy="144471"/>
                </a:xfrm>
                <a:custGeom>
                  <a:avLst/>
                  <a:gdLst>
                    <a:gd name="connsiteX0" fmla="*/ 108970 w 108970"/>
                    <a:gd name="connsiteY0" fmla="*/ 144472 h 144471"/>
                    <a:gd name="connsiteX1" fmla="*/ 13302 w 108970"/>
                    <a:gd name="connsiteY1" fmla="*/ 102716 h 144471"/>
                    <a:gd name="connsiteX2" fmla="*/ 12333 w 108970"/>
                    <a:gd name="connsiteY2" fmla="*/ 103949 h 144471"/>
                    <a:gd name="connsiteX3" fmla="*/ 11893 w 108970"/>
                    <a:gd name="connsiteY3" fmla="*/ 102099 h 144471"/>
                    <a:gd name="connsiteX4" fmla="*/ 0 w 108970"/>
                    <a:gd name="connsiteY4" fmla="*/ 96902 h 144471"/>
                    <a:gd name="connsiteX5" fmla="*/ 8193 w 108970"/>
                    <a:gd name="connsiteY5" fmla="*/ 87212 h 144471"/>
                    <a:gd name="connsiteX6" fmla="*/ 7752 w 108970"/>
                    <a:gd name="connsiteY6" fmla="*/ 85450 h 144471"/>
                    <a:gd name="connsiteX7" fmla="*/ 9162 w 108970"/>
                    <a:gd name="connsiteY7" fmla="*/ 86066 h 144471"/>
                    <a:gd name="connsiteX8" fmla="*/ 72941 w 108970"/>
                    <a:gd name="connsiteY8" fmla="*/ 10483 h 144471"/>
                    <a:gd name="connsiteX9" fmla="*/ 72324 w 108970"/>
                    <a:gd name="connsiteY9" fmla="*/ 7664 h 144471"/>
                    <a:gd name="connsiteX10" fmla="*/ 74791 w 108970"/>
                    <a:gd name="connsiteY10" fmla="*/ 8281 h 144471"/>
                    <a:gd name="connsiteX11" fmla="*/ 81750 w 108970"/>
                    <a:gd name="connsiteY11" fmla="*/ 0 h 144471"/>
                    <a:gd name="connsiteX12" fmla="*/ 83776 w 108970"/>
                    <a:gd name="connsiteY12" fmla="*/ 10483 h 144471"/>
                    <a:gd name="connsiteX13" fmla="*/ 86067 w 108970"/>
                    <a:gd name="connsiteY13" fmla="*/ 11012 h 144471"/>
                    <a:gd name="connsiteX14" fmla="*/ 84305 w 108970"/>
                    <a:gd name="connsiteY14" fmla="*/ 13214 h 144471"/>
                    <a:gd name="connsiteX15" fmla="*/ 106768 w 108970"/>
                    <a:gd name="connsiteY15" fmla="*/ 132403 h 144471"/>
                    <a:gd name="connsiteX16" fmla="*/ 106768 w 108970"/>
                    <a:gd name="connsiteY16" fmla="*/ 132403 h 144471"/>
                    <a:gd name="connsiteX17" fmla="*/ 108970 w 108970"/>
                    <a:gd name="connsiteY17" fmla="*/ 144472 h 144471"/>
                    <a:gd name="connsiteX18" fmla="*/ 17618 w 108970"/>
                    <a:gd name="connsiteY18" fmla="*/ 97166 h 144471"/>
                    <a:gd name="connsiteX19" fmla="*/ 99985 w 108970"/>
                    <a:gd name="connsiteY19" fmla="*/ 133108 h 144471"/>
                    <a:gd name="connsiteX20" fmla="*/ 99280 w 108970"/>
                    <a:gd name="connsiteY20" fmla="*/ 129320 h 144471"/>
                    <a:gd name="connsiteX21" fmla="*/ 17971 w 108970"/>
                    <a:gd name="connsiteY21" fmla="*/ 96726 h 144471"/>
                    <a:gd name="connsiteX22" fmla="*/ 17618 w 108970"/>
                    <a:gd name="connsiteY22" fmla="*/ 97166 h 144471"/>
                    <a:gd name="connsiteX23" fmla="*/ 22288 w 108970"/>
                    <a:gd name="connsiteY23" fmla="*/ 91264 h 144471"/>
                    <a:gd name="connsiteX24" fmla="*/ 97343 w 108970"/>
                    <a:gd name="connsiteY24" fmla="*/ 121303 h 144471"/>
                    <a:gd name="connsiteX25" fmla="*/ 75848 w 108970"/>
                    <a:gd name="connsiteY25" fmla="*/ 23697 h 144471"/>
                    <a:gd name="connsiteX26" fmla="*/ 22288 w 108970"/>
                    <a:gd name="connsiteY26" fmla="*/ 91264 h 144471"/>
                    <a:gd name="connsiteX27" fmla="*/ 15681 w 108970"/>
                    <a:gd name="connsiteY27" fmla="*/ 88621 h 144471"/>
                    <a:gd name="connsiteX28" fmla="*/ 15681 w 108970"/>
                    <a:gd name="connsiteY28" fmla="*/ 88621 h 144471"/>
                    <a:gd name="connsiteX29" fmla="*/ 17443 w 108970"/>
                    <a:gd name="connsiteY29" fmla="*/ 86595 h 144471"/>
                    <a:gd name="connsiteX30" fmla="*/ 15681 w 108970"/>
                    <a:gd name="connsiteY30" fmla="*/ 88621 h 144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8970" h="144471">
                      <a:moveTo>
                        <a:pt x="108970" y="144472"/>
                      </a:moveTo>
                      <a:lnTo>
                        <a:pt x="13302" y="102716"/>
                      </a:lnTo>
                      <a:lnTo>
                        <a:pt x="12333" y="103949"/>
                      </a:lnTo>
                      <a:lnTo>
                        <a:pt x="11893" y="102099"/>
                      </a:lnTo>
                      <a:lnTo>
                        <a:pt x="0" y="96902"/>
                      </a:lnTo>
                      <a:lnTo>
                        <a:pt x="8193" y="87212"/>
                      </a:lnTo>
                      <a:lnTo>
                        <a:pt x="7752" y="85450"/>
                      </a:lnTo>
                      <a:lnTo>
                        <a:pt x="9162" y="86066"/>
                      </a:lnTo>
                      <a:lnTo>
                        <a:pt x="72941" y="10483"/>
                      </a:lnTo>
                      <a:lnTo>
                        <a:pt x="72324" y="7664"/>
                      </a:lnTo>
                      <a:lnTo>
                        <a:pt x="74791" y="8281"/>
                      </a:lnTo>
                      <a:lnTo>
                        <a:pt x="81750" y="0"/>
                      </a:lnTo>
                      <a:lnTo>
                        <a:pt x="83776" y="10483"/>
                      </a:lnTo>
                      <a:lnTo>
                        <a:pt x="86067" y="11012"/>
                      </a:lnTo>
                      <a:lnTo>
                        <a:pt x="84305" y="13214"/>
                      </a:lnTo>
                      <a:lnTo>
                        <a:pt x="106768" y="132403"/>
                      </a:lnTo>
                      <a:lnTo>
                        <a:pt x="106768" y="132403"/>
                      </a:lnTo>
                      <a:lnTo>
                        <a:pt x="108970" y="144472"/>
                      </a:lnTo>
                      <a:close/>
                      <a:moveTo>
                        <a:pt x="17618" y="97166"/>
                      </a:moveTo>
                      <a:lnTo>
                        <a:pt x="99985" y="133108"/>
                      </a:lnTo>
                      <a:lnTo>
                        <a:pt x="99280" y="129320"/>
                      </a:lnTo>
                      <a:lnTo>
                        <a:pt x="17971" y="96726"/>
                      </a:lnTo>
                      <a:lnTo>
                        <a:pt x="17618" y="97166"/>
                      </a:lnTo>
                      <a:close/>
                      <a:moveTo>
                        <a:pt x="22288" y="91264"/>
                      </a:moveTo>
                      <a:lnTo>
                        <a:pt x="97343" y="121303"/>
                      </a:lnTo>
                      <a:lnTo>
                        <a:pt x="75848" y="23697"/>
                      </a:lnTo>
                      <a:lnTo>
                        <a:pt x="22288" y="91264"/>
                      </a:lnTo>
                      <a:close/>
                      <a:moveTo>
                        <a:pt x="15681" y="88621"/>
                      </a:moveTo>
                      <a:lnTo>
                        <a:pt x="15681" y="88621"/>
                      </a:lnTo>
                      <a:lnTo>
                        <a:pt x="17443" y="86595"/>
                      </a:lnTo>
                      <a:lnTo>
                        <a:pt x="15681" y="88621"/>
                      </a:lnTo>
                      <a:close/>
                    </a:path>
                  </a:pathLst>
                </a:custGeom>
                <a:grpFill/>
                <a:ln w="8809" cap="flat">
                  <a:noFill/>
                  <a:prstDash val="solid"/>
                  <a:miter/>
                </a:ln>
              </p:spPr>
              <p:txBody>
                <a:bodyPr rtlCol="0" anchor="ctr"/>
                <a:lstStyle/>
                <a:p>
                  <a:endParaRPr lang="en-US" sz="2400"/>
                </a:p>
              </p:txBody>
            </p:sp>
          </p:grpSp>
          <p:grpSp>
            <p:nvGrpSpPr>
              <p:cNvPr id="5050" name="Graphic 4229">
                <a:extLst>
                  <a:ext uri="{FF2B5EF4-FFF2-40B4-BE49-F238E27FC236}">
                    <a16:creationId xmlns:a16="http://schemas.microsoft.com/office/drawing/2014/main" id="{78B44860-C74F-4724-A5FC-669C318DC020}"/>
                  </a:ext>
                </a:extLst>
              </p:cNvPr>
              <p:cNvGrpSpPr/>
              <p:nvPr/>
            </p:nvGrpSpPr>
            <p:grpSpPr>
              <a:xfrm>
                <a:off x="5278061" y="4110902"/>
                <a:ext cx="141211" cy="199529"/>
                <a:chOff x="5278061" y="4110902"/>
                <a:chExt cx="141211" cy="199529"/>
              </a:xfrm>
              <a:grpFill/>
            </p:grpSpPr>
            <p:sp>
              <p:nvSpPr>
                <p:cNvPr id="5051" name="Freeform: Shape 5050">
                  <a:extLst>
                    <a:ext uri="{FF2B5EF4-FFF2-40B4-BE49-F238E27FC236}">
                      <a16:creationId xmlns:a16="http://schemas.microsoft.com/office/drawing/2014/main" id="{BDA32E39-CCC2-4591-AD5B-13E5C75D49EC}"/>
                    </a:ext>
                  </a:extLst>
                </p:cNvPr>
                <p:cNvSpPr/>
                <p:nvPr/>
              </p:nvSpPr>
              <p:spPr>
                <a:xfrm>
                  <a:off x="5282377" y="4120680"/>
                  <a:ext cx="130993" cy="185787"/>
                </a:xfrm>
                <a:custGeom>
                  <a:avLst/>
                  <a:gdLst>
                    <a:gd name="connsiteX0" fmla="*/ 130993 w 130993"/>
                    <a:gd name="connsiteY0" fmla="*/ 165350 h 185787"/>
                    <a:gd name="connsiteX1" fmla="*/ 128438 w 130993"/>
                    <a:gd name="connsiteY1" fmla="*/ 165790 h 185787"/>
                    <a:gd name="connsiteX2" fmla="*/ 4580 w 130993"/>
                    <a:gd name="connsiteY2" fmla="*/ 185082 h 185787"/>
                    <a:gd name="connsiteX3" fmla="*/ 0 w 130993"/>
                    <a:gd name="connsiteY3" fmla="*/ 185787 h 185787"/>
                    <a:gd name="connsiteX4" fmla="*/ 264 w 130993"/>
                    <a:gd name="connsiteY4" fmla="*/ 181206 h 185787"/>
                    <a:gd name="connsiteX5" fmla="*/ 8809 w 130993"/>
                    <a:gd name="connsiteY5" fmla="*/ 5550 h 185787"/>
                    <a:gd name="connsiteX6" fmla="*/ 9073 w 130993"/>
                    <a:gd name="connsiteY6" fmla="*/ 0 h 185787"/>
                    <a:gd name="connsiteX7" fmla="*/ 12333 w 130993"/>
                    <a:gd name="connsiteY7" fmla="*/ 4493 h 185787"/>
                    <a:gd name="connsiteX8" fmla="*/ 127646 w 130993"/>
                    <a:gd name="connsiteY8" fmla="*/ 160857 h 185787"/>
                    <a:gd name="connsiteX9" fmla="*/ 130993 w 130993"/>
                    <a:gd name="connsiteY9" fmla="*/ 165350 h 185787"/>
                    <a:gd name="connsiteX10" fmla="*/ 124122 w 130993"/>
                    <a:gd name="connsiteY10" fmla="*/ 156188 h 185787"/>
                    <a:gd name="connsiteX11" fmla="*/ 9073 w 130993"/>
                    <a:gd name="connsiteY11" fmla="*/ 6783 h 185787"/>
                    <a:gd name="connsiteX12" fmla="*/ 12597 w 130993"/>
                    <a:gd name="connsiteY12" fmla="*/ 5638 h 185787"/>
                    <a:gd name="connsiteX13" fmla="*/ 7664 w 130993"/>
                    <a:gd name="connsiteY13" fmla="*/ 181471 h 185787"/>
                    <a:gd name="connsiteX14" fmla="*/ 3259 w 130993"/>
                    <a:gd name="connsiteY14" fmla="*/ 177595 h 185787"/>
                    <a:gd name="connsiteX15" fmla="*/ 124122 w 130993"/>
                    <a:gd name="connsiteY15" fmla="*/ 156188 h 18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0993" h="185787">
                      <a:moveTo>
                        <a:pt x="130993" y="165350"/>
                      </a:moveTo>
                      <a:lnTo>
                        <a:pt x="128438" y="165790"/>
                      </a:lnTo>
                      <a:lnTo>
                        <a:pt x="4580" y="185082"/>
                      </a:lnTo>
                      <a:lnTo>
                        <a:pt x="0" y="185787"/>
                      </a:lnTo>
                      <a:lnTo>
                        <a:pt x="264" y="181206"/>
                      </a:lnTo>
                      <a:lnTo>
                        <a:pt x="8809" y="5550"/>
                      </a:lnTo>
                      <a:lnTo>
                        <a:pt x="9073" y="0"/>
                      </a:lnTo>
                      <a:lnTo>
                        <a:pt x="12333" y="4493"/>
                      </a:lnTo>
                      <a:lnTo>
                        <a:pt x="127646" y="160857"/>
                      </a:lnTo>
                      <a:lnTo>
                        <a:pt x="130993" y="165350"/>
                      </a:lnTo>
                      <a:close/>
                      <a:moveTo>
                        <a:pt x="124122" y="156188"/>
                      </a:moveTo>
                      <a:lnTo>
                        <a:pt x="9073" y="6783"/>
                      </a:lnTo>
                      <a:lnTo>
                        <a:pt x="12597" y="5638"/>
                      </a:lnTo>
                      <a:lnTo>
                        <a:pt x="7664" y="181471"/>
                      </a:lnTo>
                      <a:lnTo>
                        <a:pt x="3259" y="177595"/>
                      </a:lnTo>
                      <a:lnTo>
                        <a:pt x="124122" y="156188"/>
                      </a:lnTo>
                      <a:close/>
                    </a:path>
                  </a:pathLst>
                </a:custGeom>
                <a:grpFill/>
                <a:ln w="8809" cap="flat">
                  <a:noFill/>
                  <a:prstDash val="solid"/>
                  <a:miter/>
                </a:ln>
              </p:spPr>
              <p:txBody>
                <a:bodyPr rtlCol="0" anchor="ctr"/>
                <a:lstStyle/>
                <a:p>
                  <a:endParaRPr lang="en-US" sz="2400"/>
                </a:p>
              </p:txBody>
            </p:sp>
            <p:sp>
              <p:nvSpPr>
                <p:cNvPr id="5052" name="Freeform: Shape 5051">
                  <a:extLst>
                    <a:ext uri="{FF2B5EF4-FFF2-40B4-BE49-F238E27FC236}">
                      <a16:creationId xmlns:a16="http://schemas.microsoft.com/office/drawing/2014/main" id="{A692A371-1120-48CA-9882-1922C551999B}"/>
                    </a:ext>
                  </a:extLst>
                </p:cNvPr>
                <p:cNvSpPr/>
                <p:nvPr/>
              </p:nvSpPr>
              <p:spPr>
                <a:xfrm>
                  <a:off x="5278061" y="4110902"/>
                  <a:ext cx="141211" cy="199529"/>
                </a:xfrm>
                <a:custGeom>
                  <a:avLst/>
                  <a:gdLst>
                    <a:gd name="connsiteX0" fmla="*/ 616 w 141211"/>
                    <a:gd name="connsiteY0" fmla="*/ 199529 h 199529"/>
                    <a:gd name="connsiteX1" fmla="*/ 1233 w 141211"/>
                    <a:gd name="connsiteY1" fmla="*/ 186316 h 199529"/>
                    <a:gd name="connsiteX2" fmla="*/ 0 w 141211"/>
                    <a:gd name="connsiteY2" fmla="*/ 185259 h 199529"/>
                    <a:gd name="connsiteX3" fmla="*/ 1233 w 141211"/>
                    <a:gd name="connsiteY3" fmla="*/ 184994 h 199529"/>
                    <a:gd name="connsiteX4" fmla="*/ 9425 w 141211"/>
                    <a:gd name="connsiteY4" fmla="*/ 17002 h 199529"/>
                    <a:gd name="connsiteX5" fmla="*/ 7664 w 141211"/>
                    <a:gd name="connsiteY5" fmla="*/ 14712 h 199529"/>
                    <a:gd name="connsiteX6" fmla="*/ 9602 w 141211"/>
                    <a:gd name="connsiteY6" fmla="*/ 14095 h 199529"/>
                    <a:gd name="connsiteX7" fmla="*/ 10218 w 141211"/>
                    <a:gd name="connsiteY7" fmla="*/ 0 h 199529"/>
                    <a:gd name="connsiteX8" fmla="*/ 18587 w 141211"/>
                    <a:gd name="connsiteY8" fmla="*/ 11276 h 199529"/>
                    <a:gd name="connsiteX9" fmla="*/ 20349 w 141211"/>
                    <a:gd name="connsiteY9" fmla="*/ 10747 h 199529"/>
                    <a:gd name="connsiteX10" fmla="*/ 20261 w 141211"/>
                    <a:gd name="connsiteY10" fmla="*/ 13654 h 199529"/>
                    <a:gd name="connsiteX11" fmla="*/ 141212 w 141211"/>
                    <a:gd name="connsiteY11" fmla="*/ 177595 h 199529"/>
                    <a:gd name="connsiteX12" fmla="*/ 15063 w 141211"/>
                    <a:gd name="connsiteY12" fmla="*/ 197239 h 199529"/>
                    <a:gd name="connsiteX13" fmla="*/ 15063 w 141211"/>
                    <a:gd name="connsiteY13" fmla="*/ 198472 h 199529"/>
                    <a:gd name="connsiteX14" fmla="*/ 13830 w 141211"/>
                    <a:gd name="connsiteY14" fmla="*/ 197415 h 199529"/>
                    <a:gd name="connsiteX15" fmla="*/ 616 w 141211"/>
                    <a:gd name="connsiteY15" fmla="*/ 199529 h 199529"/>
                    <a:gd name="connsiteX16" fmla="*/ 15416 w 141211"/>
                    <a:gd name="connsiteY16" fmla="*/ 189399 h 199529"/>
                    <a:gd name="connsiteX17" fmla="*/ 15416 w 141211"/>
                    <a:gd name="connsiteY17" fmla="*/ 190368 h 199529"/>
                    <a:gd name="connsiteX18" fmla="*/ 129320 w 141211"/>
                    <a:gd name="connsiteY18" fmla="*/ 172573 h 199529"/>
                    <a:gd name="connsiteX19" fmla="*/ 127117 w 141211"/>
                    <a:gd name="connsiteY19" fmla="*/ 169578 h 199529"/>
                    <a:gd name="connsiteX20" fmla="*/ 15416 w 141211"/>
                    <a:gd name="connsiteY20" fmla="*/ 189399 h 199529"/>
                    <a:gd name="connsiteX21" fmla="*/ 9778 w 141211"/>
                    <a:gd name="connsiteY21" fmla="*/ 151519 h 199529"/>
                    <a:gd name="connsiteX22" fmla="*/ 8193 w 141211"/>
                    <a:gd name="connsiteY22" fmla="*/ 183849 h 199529"/>
                    <a:gd name="connsiteX23" fmla="*/ 8809 w 141211"/>
                    <a:gd name="connsiteY23" fmla="*/ 183761 h 199529"/>
                    <a:gd name="connsiteX24" fmla="*/ 9778 w 141211"/>
                    <a:gd name="connsiteY24" fmla="*/ 151519 h 199529"/>
                    <a:gd name="connsiteX25" fmla="*/ 19908 w 141211"/>
                    <a:gd name="connsiteY25" fmla="*/ 30568 h 199529"/>
                    <a:gd name="connsiteX26" fmla="*/ 15592 w 141211"/>
                    <a:gd name="connsiteY26" fmla="*/ 182528 h 199529"/>
                    <a:gd name="connsiteX27" fmla="*/ 122360 w 141211"/>
                    <a:gd name="connsiteY27" fmla="*/ 163676 h 199529"/>
                    <a:gd name="connsiteX28" fmla="*/ 19908 w 141211"/>
                    <a:gd name="connsiteY28" fmla="*/ 30568 h 19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1211" h="199529">
                      <a:moveTo>
                        <a:pt x="616" y="199529"/>
                      </a:moveTo>
                      <a:lnTo>
                        <a:pt x="1233" y="186316"/>
                      </a:lnTo>
                      <a:lnTo>
                        <a:pt x="0" y="185259"/>
                      </a:lnTo>
                      <a:lnTo>
                        <a:pt x="1233" y="184994"/>
                      </a:lnTo>
                      <a:lnTo>
                        <a:pt x="9425" y="17002"/>
                      </a:lnTo>
                      <a:lnTo>
                        <a:pt x="7664" y="14712"/>
                      </a:lnTo>
                      <a:lnTo>
                        <a:pt x="9602" y="14095"/>
                      </a:lnTo>
                      <a:lnTo>
                        <a:pt x="10218" y="0"/>
                      </a:lnTo>
                      <a:lnTo>
                        <a:pt x="18587" y="11276"/>
                      </a:lnTo>
                      <a:lnTo>
                        <a:pt x="20349" y="10747"/>
                      </a:lnTo>
                      <a:lnTo>
                        <a:pt x="20261" y="13654"/>
                      </a:lnTo>
                      <a:lnTo>
                        <a:pt x="141212" y="177595"/>
                      </a:lnTo>
                      <a:lnTo>
                        <a:pt x="15063" y="197239"/>
                      </a:lnTo>
                      <a:lnTo>
                        <a:pt x="15063" y="198472"/>
                      </a:lnTo>
                      <a:lnTo>
                        <a:pt x="13830" y="197415"/>
                      </a:lnTo>
                      <a:lnTo>
                        <a:pt x="616" y="199529"/>
                      </a:lnTo>
                      <a:close/>
                      <a:moveTo>
                        <a:pt x="15416" y="189399"/>
                      </a:moveTo>
                      <a:lnTo>
                        <a:pt x="15416" y="190368"/>
                      </a:lnTo>
                      <a:lnTo>
                        <a:pt x="129320" y="172573"/>
                      </a:lnTo>
                      <a:lnTo>
                        <a:pt x="127117" y="169578"/>
                      </a:lnTo>
                      <a:lnTo>
                        <a:pt x="15416" y="189399"/>
                      </a:lnTo>
                      <a:close/>
                      <a:moveTo>
                        <a:pt x="9778" y="151519"/>
                      </a:moveTo>
                      <a:lnTo>
                        <a:pt x="8193" y="183849"/>
                      </a:lnTo>
                      <a:lnTo>
                        <a:pt x="8809" y="183761"/>
                      </a:lnTo>
                      <a:lnTo>
                        <a:pt x="9778" y="151519"/>
                      </a:lnTo>
                      <a:close/>
                      <a:moveTo>
                        <a:pt x="19908" y="30568"/>
                      </a:moveTo>
                      <a:lnTo>
                        <a:pt x="15592" y="182528"/>
                      </a:lnTo>
                      <a:lnTo>
                        <a:pt x="122360" y="163676"/>
                      </a:lnTo>
                      <a:lnTo>
                        <a:pt x="19908" y="30568"/>
                      </a:lnTo>
                      <a:close/>
                    </a:path>
                  </a:pathLst>
                </a:custGeom>
                <a:grpFill/>
                <a:ln w="8809" cap="flat">
                  <a:noFill/>
                  <a:prstDash val="solid"/>
                  <a:miter/>
                </a:ln>
              </p:spPr>
              <p:txBody>
                <a:bodyPr rtlCol="0" anchor="ctr"/>
                <a:lstStyle/>
                <a:p>
                  <a:endParaRPr lang="en-US" sz="2400"/>
                </a:p>
              </p:txBody>
            </p:sp>
          </p:grpSp>
          <p:grpSp>
            <p:nvGrpSpPr>
              <p:cNvPr id="5053" name="Graphic 4229">
                <a:extLst>
                  <a:ext uri="{FF2B5EF4-FFF2-40B4-BE49-F238E27FC236}">
                    <a16:creationId xmlns:a16="http://schemas.microsoft.com/office/drawing/2014/main" id="{78B44860-C74F-4724-A5FC-669C318DC020}"/>
                  </a:ext>
                </a:extLst>
              </p:cNvPr>
              <p:cNvGrpSpPr/>
              <p:nvPr/>
            </p:nvGrpSpPr>
            <p:grpSpPr>
              <a:xfrm>
                <a:off x="3290871" y="3675020"/>
                <a:ext cx="92408" cy="294229"/>
                <a:chOff x="3290871" y="3675020"/>
                <a:chExt cx="92408" cy="294229"/>
              </a:xfrm>
              <a:grpFill/>
            </p:grpSpPr>
            <p:sp>
              <p:nvSpPr>
                <p:cNvPr id="5054" name="Freeform: Shape 5053">
                  <a:extLst>
                    <a:ext uri="{FF2B5EF4-FFF2-40B4-BE49-F238E27FC236}">
                      <a16:creationId xmlns:a16="http://schemas.microsoft.com/office/drawing/2014/main" id="{BCD8A147-4E95-49CF-88CB-2139483BC292}"/>
                    </a:ext>
                  </a:extLst>
                </p:cNvPr>
                <p:cNvSpPr/>
                <p:nvPr/>
              </p:nvSpPr>
              <p:spPr>
                <a:xfrm>
                  <a:off x="3295011" y="3691405"/>
                  <a:ext cx="83335" cy="266567"/>
                </a:xfrm>
                <a:custGeom>
                  <a:avLst/>
                  <a:gdLst>
                    <a:gd name="connsiteX0" fmla="*/ 48451 w 83335"/>
                    <a:gd name="connsiteY0" fmla="*/ 8281 h 266567"/>
                    <a:gd name="connsiteX1" fmla="*/ 2290 w 83335"/>
                    <a:gd name="connsiteY1" fmla="*/ 165261 h 266567"/>
                    <a:gd name="connsiteX2" fmla="*/ 2114 w 83335"/>
                    <a:gd name="connsiteY2" fmla="*/ 164204 h 266567"/>
                    <a:gd name="connsiteX3" fmla="*/ 82807 w 83335"/>
                    <a:gd name="connsiteY3" fmla="*/ 263397 h 266567"/>
                    <a:gd name="connsiteX4" fmla="*/ 81397 w 83335"/>
                    <a:gd name="connsiteY4" fmla="*/ 264013 h 266567"/>
                    <a:gd name="connsiteX5" fmla="*/ 48451 w 83335"/>
                    <a:gd name="connsiteY5" fmla="*/ 8281 h 266567"/>
                    <a:gd name="connsiteX6" fmla="*/ 47394 w 83335"/>
                    <a:gd name="connsiteY6" fmla="*/ 0 h 266567"/>
                    <a:gd name="connsiteX7" fmla="*/ 82983 w 83335"/>
                    <a:gd name="connsiteY7" fmla="*/ 263837 h 266567"/>
                    <a:gd name="connsiteX8" fmla="*/ 83335 w 83335"/>
                    <a:gd name="connsiteY8" fmla="*/ 266568 h 266567"/>
                    <a:gd name="connsiteX9" fmla="*/ 81573 w 83335"/>
                    <a:gd name="connsiteY9" fmla="*/ 264454 h 266567"/>
                    <a:gd name="connsiteX10" fmla="*/ 352 w 83335"/>
                    <a:gd name="connsiteY10" fmla="*/ 165702 h 266567"/>
                    <a:gd name="connsiteX11" fmla="*/ 0 w 83335"/>
                    <a:gd name="connsiteY11" fmla="*/ 165261 h 266567"/>
                    <a:gd name="connsiteX12" fmla="*/ 176 w 83335"/>
                    <a:gd name="connsiteY12" fmla="*/ 164645 h 266567"/>
                    <a:gd name="connsiteX13" fmla="*/ 47394 w 83335"/>
                    <a:gd name="connsiteY13" fmla="*/ 0 h 266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335" h="266567">
                      <a:moveTo>
                        <a:pt x="48451" y="8281"/>
                      </a:moveTo>
                      <a:lnTo>
                        <a:pt x="2290" y="165261"/>
                      </a:lnTo>
                      <a:lnTo>
                        <a:pt x="2114" y="164204"/>
                      </a:lnTo>
                      <a:lnTo>
                        <a:pt x="82807" y="263397"/>
                      </a:lnTo>
                      <a:lnTo>
                        <a:pt x="81397" y="264013"/>
                      </a:lnTo>
                      <a:lnTo>
                        <a:pt x="48451" y="8281"/>
                      </a:lnTo>
                      <a:close/>
                      <a:moveTo>
                        <a:pt x="47394" y="0"/>
                      </a:moveTo>
                      <a:lnTo>
                        <a:pt x="82983" y="263837"/>
                      </a:lnTo>
                      <a:lnTo>
                        <a:pt x="83335" y="266568"/>
                      </a:lnTo>
                      <a:lnTo>
                        <a:pt x="81573" y="264454"/>
                      </a:lnTo>
                      <a:lnTo>
                        <a:pt x="352" y="165702"/>
                      </a:lnTo>
                      <a:lnTo>
                        <a:pt x="0" y="165261"/>
                      </a:lnTo>
                      <a:lnTo>
                        <a:pt x="176" y="164645"/>
                      </a:lnTo>
                      <a:lnTo>
                        <a:pt x="47394" y="0"/>
                      </a:lnTo>
                      <a:close/>
                    </a:path>
                  </a:pathLst>
                </a:custGeom>
                <a:grpFill/>
                <a:ln w="8809" cap="flat">
                  <a:noFill/>
                  <a:prstDash val="solid"/>
                  <a:miter/>
                </a:ln>
              </p:spPr>
              <p:txBody>
                <a:bodyPr rtlCol="0" anchor="ctr"/>
                <a:lstStyle/>
                <a:p>
                  <a:endParaRPr lang="en-US" sz="2400"/>
                </a:p>
              </p:txBody>
            </p:sp>
            <p:sp>
              <p:nvSpPr>
                <p:cNvPr id="5055" name="Freeform: Shape 5054">
                  <a:extLst>
                    <a:ext uri="{FF2B5EF4-FFF2-40B4-BE49-F238E27FC236}">
                      <a16:creationId xmlns:a16="http://schemas.microsoft.com/office/drawing/2014/main" id="{9B1A4079-203F-46C1-B3FE-568D4F25DF78}"/>
                    </a:ext>
                  </a:extLst>
                </p:cNvPr>
                <p:cNvSpPr/>
                <p:nvPr/>
              </p:nvSpPr>
              <p:spPr>
                <a:xfrm>
                  <a:off x="3290871" y="3675020"/>
                  <a:ext cx="92408" cy="294229"/>
                </a:xfrm>
                <a:custGeom>
                  <a:avLst/>
                  <a:gdLst>
                    <a:gd name="connsiteX0" fmla="*/ 92409 w 92408"/>
                    <a:gd name="connsiteY0" fmla="*/ 294229 h 294229"/>
                    <a:gd name="connsiteX1" fmla="*/ 84392 w 92408"/>
                    <a:gd name="connsiteY1" fmla="*/ 284539 h 294229"/>
                    <a:gd name="connsiteX2" fmla="*/ 82719 w 92408"/>
                    <a:gd name="connsiteY2" fmla="*/ 285244 h 294229"/>
                    <a:gd name="connsiteX3" fmla="*/ 82278 w 92408"/>
                    <a:gd name="connsiteY3" fmla="*/ 282072 h 294229"/>
                    <a:gd name="connsiteX4" fmla="*/ 7224 w 92408"/>
                    <a:gd name="connsiteY4" fmla="*/ 190897 h 294229"/>
                    <a:gd name="connsiteX5" fmla="*/ 5814 w 92408"/>
                    <a:gd name="connsiteY5" fmla="*/ 195565 h 294229"/>
                    <a:gd name="connsiteX6" fmla="*/ 4052 w 92408"/>
                    <a:gd name="connsiteY6" fmla="*/ 187109 h 294229"/>
                    <a:gd name="connsiteX7" fmla="*/ 617 w 92408"/>
                    <a:gd name="connsiteY7" fmla="*/ 182880 h 294229"/>
                    <a:gd name="connsiteX8" fmla="*/ 705 w 92408"/>
                    <a:gd name="connsiteY8" fmla="*/ 180678 h 294229"/>
                    <a:gd name="connsiteX9" fmla="*/ 1850 w 92408"/>
                    <a:gd name="connsiteY9" fmla="*/ 176537 h 294229"/>
                    <a:gd name="connsiteX10" fmla="*/ 0 w 92408"/>
                    <a:gd name="connsiteY10" fmla="*/ 167728 h 294229"/>
                    <a:gd name="connsiteX11" fmla="*/ 3259 w 92408"/>
                    <a:gd name="connsiteY11" fmla="*/ 171692 h 294229"/>
                    <a:gd name="connsiteX12" fmla="*/ 52591 w 92408"/>
                    <a:gd name="connsiteY12" fmla="*/ 0 h 294229"/>
                    <a:gd name="connsiteX13" fmla="*/ 53736 w 92408"/>
                    <a:gd name="connsiteY13" fmla="*/ 8457 h 294229"/>
                    <a:gd name="connsiteX14" fmla="*/ 53824 w 92408"/>
                    <a:gd name="connsiteY14" fmla="*/ 8281 h 294229"/>
                    <a:gd name="connsiteX15" fmla="*/ 55234 w 92408"/>
                    <a:gd name="connsiteY15" fmla="*/ 19469 h 294229"/>
                    <a:gd name="connsiteX16" fmla="*/ 90207 w 92408"/>
                    <a:gd name="connsiteY16" fmla="*/ 278548 h 294229"/>
                    <a:gd name="connsiteX17" fmla="*/ 92321 w 92408"/>
                    <a:gd name="connsiteY17" fmla="*/ 281103 h 294229"/>
                    <a:gd name="connsiteX18" fmla="*/ 90647 w 92408"/>
                    <a:gd name="connsiteY18" fmla="*/ 281808 h 294229"/>
                    <a:gd name="connsiteX19" fmla="*/ 92409 w 92408"/>
                    <a:gd name="connsiteY19" fmla="*/ 294229 h 294229"/>
                    <a:gd name="connsiteX20" fmla="*/ 10395 w 92408"/>
                    <a:gd name="connsiteY20" fmla="*/ 180325 h 294229"/>
                    <a:gd name="connsiteX21" fmla="*/ 80340 w 92408"/>
                    <a:gd name="connsiteY21" fmla="*/ 266304 h 294229"/>
                    <a:gd name="connsiteX22" fmla="*/ 51358 w 92408"/>
                    <a:gd name="connsiteY22" fmla="*/ 41051 h 294229"/>
                    <a:gd name="connsiteX23" fmla="*/ 10395 w 92408"/>
                    <a:gd name="connsiteY23" fmla="*/ 180325 h 29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2408" h="294229">
                      <a:moveTo>
                        <a:pt x="92409" y="294229"/>
                      </a:moveTo>
                      <a:lnTo>
                        <a:pt x="84392" y="284539"/>
                      </a:lnTo>
                      <a:lnTo>
                        <a:pt x="82719" y="285244"/>
                      </a:lnTo>
                      <a:lnTo>
                        <a:pt x="82278" y="282072"/>
                      </a:lnTo>
                      <a:lnTo>
                        <a:pt x="7224" y="190897"/>
                      </a:lnTo>
                      <a:lnTo>
                        <a:pt x="5814" y="195565"/>
                      </a:lnTo>
                      <a:lnTo>
                        <a:pt x="4052" y="187109"/>
                      </a:lnTo>
                      <a:lnTo>
                        <a:pt x="617" y="182880"/>
                      </a:lnTo>
                      <a:lnTo>
                        <a:pt x="705" y="180678"/>
                      </a:lnTo>
                      <a:lnTo>
                        <a:pt x="1850" y="176537"/>
                      </a:lnTo>
                      <a:lnTo>
                        <a:pt x="0" y="167728"/>
                      </a:lnTo>
                      <a:lnTo>
                        <a:pt x="3259" y="171692"/>
                      </a:lnTo>
                      <a:lnTo>
                        <a:pt x="52591" y="0"/>
                      </a:lnTo>
                      <a:lnTo>
                        <a:pt x="53736" y="8457"/>
                      </a:lnTo>
                      <a:lnTo>
                        <a:pt x="53824" y="8281"/>
                      </a:lnTo>
                      <a:lnTo>
                        <a:pt x="55234" y="19469"/>
                      </a:lnTo>
                      <a:lnTo>
                        <a:pt x="90207" y="278548"/>
                      </a:lnTo>
                      <a:lnTo>
                        <a:pt x="92321" y="281103"/>
                      </a:lnTo>
                      <a:lnTo>
                        <a:pt x="90647" y="281808"/>
                      </a:lnTo>
                      <a:lnTo>
                        <a:pt x="92409" y="294229"/>
                      </a:lnTo>
                      <a:close/>
                      <a:moveTo>
                        <a:pt x="10395" y="180325"/>
                      </a:moveTo>
                      <a:lnTo>
                        <a:pt x="80340" y="266304"/>
                      </a:lnTo>
                      <a:lnTo>
                        <a:pt x="51358" y="41051"/>
                      </a:lnTo>
                      <a:lnTo>
                        <a:pt x="10395" y="180325"/>
                      </a:lnTo>
                      <a:close/>
                    </a:path>
                  </a:pathLst>
                </a:custGeom>
                <a:grpFill/>
                <a:ln w="8809" cap="flat">
                  <a:noFill/>
                  <a:prstDash val="solid"/>
                  <a:miter/>
                </a:ln>
              </p:spPr>
              <p:txBody>
                <a:bodyPr rtlCol="0" anchor="ctr"/>
                <a:lstStyle/>
                <a:p>
                  <a:endParaRPr lang="en-US" sz="2400"/>
                </a:p>
              </p:txBody>
            </p:sp>
          </p:grpSp>
          <p:grpSp>
            <p:nvGrpSpPr>
              <p:cNvPr id="5056" name="Graphic 4229">
                <a:extLst>
                  <a:ext uri="{FF2B5EF4-FFF2-40B4-BE49-F238E27FC236}">
                    <a16:creationId xmlns:a16="http://schemas.microsoft.com/office/drawing/2014/main" id="{78B44860-C74F-4724-A5FC-669C318DC020}"/>
                  </a:ext>
                </a:extLst>
              </p:cNvPr>
              <p:cNvGrpSpPr/>
              <p:nvPr/>
            </p:nvGrpSpPr>
            <p:grpSpPr>
              <a:xfrm>
                <a:off x="3285145" y="3834027"/>
                <a:ext cx="162266" cy="217940"/>
                <a:chOff x="3285145" y="3834027"/>
                <a:chExt cx="162266" cy="217940"/>
              </a:xfrm>
              <a:grpFill/>
            </p:grpSpPr>
            <p:sp>
              <p:nvSpPr>
                <p:cNvPr id="5057" name="Freeform: Shape 5056">
                  <a:extLst>
                    <a:ext uri="{FF2B5EF4-FFF2-40B4-BE49-F238E27FC236}">
                      <a16:creationId xmlns:a16="http://schemas.microsoft.com/office/drawing/2014/main" id="{D532E42B-6880-4B9B-B050-C1FE5778B897}"/>
                    </a:ext>
                  </a:extLst>
                </p:cNvPr>
                <p:cNvSpPr/>
                <p:nvPr/>
              </p:nvSpPr>
              <p:spPr>
                <a:xfrm>
                  <a:off x="3293425" y="3850853"/>
                  <a:ext cx="145264" cy="195124"/>
                </a:xfrm>
                <a:custGeom>
                  <a:avLst/>
                  <a:gdLst>
                    <a:gd name="connsiteX0" fmla="*/ 47570 w 145264"/>
                    <a:gd name="connsiteY0" fmla="*/ 166935 h 195124"/>
                    <a:gd name="connsiteX1" fmla="*/ 1674 w 145264"/>
                    <a:gd name="connsiteY1" fmla="*/ 5902 h 195124"/>
                    <a:gd name="connsiteX2" fmla="*/ 0 w 145264"/>
                    <a:gd name="connsiteY2" fmla="*/ 0 h 195124"/>
                    <a:gd name="connsiteX3" fmla="*/ 3612 w 145264"/>
                    <a:gd name="connsiteY3" fmla="*/ 4933 h 195124"/>
                    <a:gd name="connsiteX4" fmla="*/ 144648 w 145264"/>
                    <a:gd name="connsiteY4" fmla="*/ 194332 h 195124"/>
                    <a:gd name="connsiteX5" fmla="*/ 145265 w 145264"/>
                    <a:gd name="connsiteY5" fmla="*/ 195125 h 195124"/>
                    <a:gd name="connsiteX6" fmla="*/ 144296 w 145264"/>
                    <a:gd name="connsiteY6" fmla="*/ 194861 h 195124"/>
                    <a:gd name="connsiteX7" fmla="*/ 49420 w 145264"/>
                    <a:gd name="connsiteY7" fmla="*/ 167552 h 195124"/>
                    <a:gd name="connsiteX8" fmla="*/ 47570 w 145264"/>
                    <a:gd name="connsiteY8" fmla="*/ 166935 h 195124"/>
                    <a:gd name="connsiteX9" fmla="*/ 51446 w 145264"/>
                    <a:gd name="connsiteY9" fmla="*/ 167992 h 195124"/>
                    <a:gd name="connsiteX10" fmla="*/ 144560 w 145264"/>
                    <a:gd name="connsiteY10" fmla="*/ 194156 h 195124"/>
                    <a:gd name="connsiteX11" fmla="*/ 144208 w 145264"/>
                    <a:gd name="connsiteY11" fmla="*/ 194684 h 195124"/>
                    <a:gd name="connsiteX12" fmla="*/ 1938 w 145264"/>
                    <a:gd name="connsiteY12" fmla="*/ 6254 h 195124"/>
                    <a:gd name="connsiteX13" fmla="*/ 3876 w 145264"/>
                    <a:gd name="connsiteY13" fmla="*/ 5285 h 195124"/>
                    <a:gd name="connsiteX14" fmla="*/ 51182 w 145264"/>
                    <a:gd name="connsiteY14" fmla="*/ 167023 h 195124"/>
                    <a:gd name="connsiteX15" fmla="*/ 51446 w 145264"/>
                    <a:gd name="connsiteY15" fmla="*/ 167992 h 19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264" h="195124">
                      <a:moveTo>
                        <a:pt x="47570" y="166935"/>
                      </a:moveTo>
                      <a:lnTo>
                        <a:pt x="1674" y="5902"/>
                      </a:lnTo>
                      <a:lnTo>
                        <a:pt x="0" y="0"/>
                      </a:lnTo>
                      <a:lnTo>
                        <a:pt x="3612" y="4933"/>
                      </a:lnTo>
                      <a:lnTo>
                        <a:pt x="144648" y="194332"/>
                      </a:lnTo>
                      <a:lnTo>
                        <a:pt x="145265" y="195125"/>
                      </a:lnTo>
                      <a:lnTo>
                        <a:pt x="144296" y="194861"/>
                      </a:lnTo>
                      <a:lnTo>
                        <a:pt x="49420" y="167552"/>
                      </a:lnTo>
                      <a:lnTo>
                        <a:pt x="47570" y="166935"/>
                      </a:lnTo>
                      <a:close/>
                      <a:moveTo>
                        <a:pt x="51446" y="167992"/>
                      </a:moveTo>
                      <a:lnTo>
                        <a:pt x="144560" y="194156"/>
                      </a:lnTo>
                      <a:lnTo>
                        <a:pt x="144208" y="194684"/>
                      </a:lnTo>
                      <a:lnTo>
                        <a:pt x="1938" y="6254"/>
                      </a:lnTo>
                      <a:lnTo>
                        <a:pt x="3876" y="5285"/>
                      </a:lnTo>
                      <a:lnTo>
                        <a:pt x="51182" y="167023"/>
                      </a:lnTo>
                      <a:lnTo>
                        <a:pt x="51446" y="167992"/>
                      </a:lnTo>
                      <a:close/>
                    </a:path>
                  </a:pathLst>
                </a:custGeom>
                <a:grpFill/>
                <a:ln w="8809" cap="flat">
                  <a:noFill/>
                  <a:prstDash val="solid"/>
                  <a:miter/>
                </a:ln>
              </p:spPr>
              <p:txBody>
                <a:bodyPr rtlCol="0" anchor="ctr"/>
                <a:lstStyle/>
                <a:p>
                  <a:endParaRPr lang="en-US" sz="2400"/>
                </a:p>
              </p:txBody>
            </p:sp>
            <p:sp>
              <p:nvSpPr>
                <p:cNvPr id="5058" name="Freeform: Shape 5057">
                  <a:extLst>
                    <a:ext uri="{FF2B5EF4-FFF2-40B4-BE49-F238E27FC236}">
                      <a16:creationId xmlns:a16="http://schemas.microsoft.com/office/drawing/2014/main" id="{512022DA-6D88-49FE-9B72-62BB27E954D1}"/>
                    </a:ext>
                  </a:extLst>
                </p:cNvPr>
                <p:cNvSpPr/>
                <p:nvPr/>
              </p:nvSpPr>
              <p:spPr>
                <a:xfrm>
                  <a:off x="3285145" y="3834027"/>
                  <a:ext cx="162266" cy="217940"/>
                </a:xfrm>
                <a:custGeom>
                  <a:avLst/>
                  <a:gdLst>
                    <a:gd name="connsiteX0" fmla="*/ 162266 w 162266"/>
                    <a:gd name="connsiteY0" fmla="*/ 217941 h 217940"/>
                    <a:gd name="connsiteX1" fmla="*/ 153809 w 162266"/>
                    <a:gd name="connsiteY1" fmla="*/ 215474 h 217940"/>
                    <a:gd name="connsiteX2" fmla="*/ 152928 w 162266"/>
                    <a:gd name="connsiteY2" fmla="*/ 216708 h 217940"/>
                    <a:gd name="connsiteX3" fmla="*/ 150814 w 162266"/>
                    <a:gd name="connsiteY3" fmla="*/ 214593 h 217940"/>
                    <a:gd name="connsiteX4" fmla="*/ 53120 w 162266"/>
                    <a:gd name="connsiteY4" fmla="*/ 186492 h 217940"/>
                    <a:gd name="connsiteX5" fmla="*/ 6959 w 162266"/>
                    <a:gd name="connsiteY5" fmla="*/ 24402 h 217940"/>
                    <a:gd name="connsiteX6" fmla="*/ 5021 w 162266"/>
                    <a:gd name="connsiteY6" fmla="*/ 21847 h 217940"/>
                    <a:gd name="connsiteX7" fmla="*/ 6078 w 162266"/>
                    <a:gd name="connsiteY7" fmla="*/ 21318 h 217940"/>
                    <a:gd name="connsiteX8" fmla="*/ 0 w 162266"/>
                    <a:gd name="connsiteY8" fmla="*/ 0 h 217940"/>
                    <a:gd name="connsiteX9" fmla="*/ 13214 w 162266"/>
                    <a:gd name="connsiteY9" fmla="*/ 17706 h 217940"/>
                    <a:gd name="connsiteX10" fmla="*/ 14271 w 162266"/>
                    <a:gd name="connsiteY10" fmla="*/ 17178 h 217940"/>
                    <a:gd name="connsiteX11" fmla="*/ 15152 w 162266"/>
                    <a:gd name="connsiteY11" fmla="*/ 20261 h 217940"/>
                    <a:gd name="connsiteX12" fmla="*/ 154955 w 162266"/>
                    <a:gd name="connsiteY12" fmla="*/ 207986 h 217940"/>
                    <a:gd name="connsiteX13" fmla="*/ 158302 w 162266"/>
                    <a:gd name="connsiteY13" fmla="*/ 208955 h 217940"/>
                    <a:gd name="connsiteX14" fmla="*/ 156981 w 162266"/>
                    <a:gd name="connsiteY14" fmla="*/ 210805 h 217940"/>
                    <a:gd name="connsiteX15" fmla="*/ 162266 w 162266"/>
                    <a:gd name="connsiteY15" fmla="*/ 217941 h 217940"/>
                    <a:gd name="connsiteX16" fmla="*/ 62458 w 162266"/>
                    <a:gd name="connsiteY16" fmla="*/ 182087 h 217940"/>
                    <a:gd name="connsiteX17" fmla="*/ 143238 w 162266"/>
                    <a:gd name="connsiteY17" fmla="*/ 204727 h 217940"/>
                    <a:gd name="connsiteX18" fmla="*/ 22375 w 162266"/>
                    <a:gd name="connsiteY18" fmla="*/ 44663 h 217940"/>
                    <a:gd name="connsiteX19" fmla="*/ 62458 w 162266"/>
                    <a:gd name="connsiteY19" fmla="*/ 182087 h 21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266" h="217940">
                      <a:moveTo>
                        <a:pt x="162266" y="217941"/>
                      </a:moveTo>
                      <a:lnTo>
                        <a:pt x="153809" y="215474"/>
                      </a:lnTo>
                      <a:lnTo>
                        <a:pt x="152928" y="216708"/>
                      </a:lnTo>
                      <a:lnTo>
                        <a:pt x="150814" y="214593"/>
                      </a:lnTo>
                      <a:lnTo>
                        <a:pt x="53120" y="186492"/>
                      </a:lnTo>
                      <a:lnTo>
                        <a:pt x="6959" y="24402"/>
                      </a:lnTo>
                      <a:lnTo>
                        <a:pt x="5021" y="21847"/>
                      </a:lnTo>
                      <a:lnTo>
                        <a:pt x="6078" y="21318"/>
                      </a:lnTo>
                      <a:lnTo>
                        <a:pt x="0" y="0"/>
                      </a:lnTo>
                      <a:lnTo>
                        <a:pt x="13214" y="17706"/>
                      </a:lnTo>
                      <a:lnTo>
                        <a:pt x="14271" y="17178"/>
                      </a:lnTo>
                      <a:lnTo>
                        <a:pt x="15152" y="20261"/>
                      </a:lnTo>
                      <a:lnTo>
                        <a:pt x="154955" y="207986"/>
                      </a:lnTo>
                      <a:lnTo>
                        <a:pt x="158302" y="208955"/>
                      </a:lnTo>
                      <a:lnTo>
                        <a:pt x="156981" y="210805"/>
                      </a:lnTo>
                      <a:lnTo>
                        <a:pt x="162266" y="217941"/>
                      </a:lnTo>
                      <a:close/>
                      <a:moveTo>
                        <a:pt x="62458" y="182087"/>
                      </a:moveTo>
                      <a:lnTo>
                        <a:pt x="143238" y="204727"/>
                      </a:lnTo>
                      <a:lnTo>
                        <a:pt x="22375" y="44663"/>
                      </a:lnTo>
                      <a:lnTo>
                        <a:pt x="62458" y="182087"/>
                      </a:lnTo>
                      <a:close/>
                    </a:path>
                  </a:pathLst>
                </a:custGeom>
                <a:grpFill/>
                <a:ln w="8809" cap="flat">
                  <a:noFill/>
                  <a:prstDash val="solid"/>
                  <a:miter/>
                </a:ln>
              </p:spPr>
              <p:txBody>
                <a:bodyPr rtlCol="0" anchor="ctr"/>
                <a:lstStyle/>
                <a:p>
                  <a:endParaRPr lang="en-US" sz="2400"/>
                </a:p>
              </p:txBody>
            </p:sp>
          </p:grpSp>
          <p:grpSp>
            <p:nvGrpSpPr>
              <p:cNvPr id="5059" name="Graphic 4229">
                <a:extLst>
                  <a:ext uri="{FF2B5EF4-FFF2-40B4-BE49-F238E27FC236}">
                    <a16:creationId xmlns:a16="http://schemas.microsoft.com/office/drawing/2014/main" id="{78B44860-C74F-4724-A5FC-669C318DC020}"/>
                  </a:ext>
                </a:extLst>
              </p:cNvPr>
              <p:cNvGrpSpPr/>
              <p:nvPr/>
            </p:nvGrpSpPr>
            <p:grpSpPr>
              <a:xfrm>
                <a:off x="3340731" y="4034085"/>
                <a:ext cx="103508" cy="101746"/>
                <a:chOff x="3340731" y="4034085"/>
                <a:chExt cx="103508" cy="101746"/>
              </a:xfrm>
              <a:grpFill/>
            </p:grpSpPr>
            <p:sp>
              <p:nvSpPr>
                <p:cNvPr id="5060" name="Freeform: Shape 5059">
                  <a:extLst>
                    <a:ext uri="{FF2B5EF4-FFF2-40B4-BE49-F238E27FC236}">
                      <a16:creationId xmlns:a16="http://schemas.microsoft.com/office/drawing/2014/main" id="{3DEC08DB-6860-451C-BC1E-5546D5EDC2DD}"/>
                    </a:ext>
                  </a:extLst>
                </p:cNvPr>
                <p:cNvSpPr/>
                <p:nvPr/>
              </p:nvSpPr>
              <p:spPr>
                <a:xfrm>
                  <a:off x="3347954" y="4039635"/>
                  <a:ext cx="90559" cy="88709"/>
                </a:xfrm>
                <a:custGeom>
                  <a:avLst/>
                  <a:gdLst>
                    <a:gd name="connsiteX0" fmla="*/ 69153 w 90559"/>
                    <a:gd name="connsiteY0" fmla="*/ 88709 h 88709"/>
                    <a:gd name="connsiteX1" fmla="*/ 68360 w 90559"/>
                    <a:gd name="connsiteY1" fmla="*/ 87652 h 88709"/>
                    <a:gd name="connsiteX2" fmla="*/ 1410 w 90559"/>
                    <a:gd name="connsiteY2" fmla="*/ 1762 h 88709"/>
                    <a:gd name="connsiteX3" fmla="*/ 0 w 90559"/>
                    <a:gd name="connsiteY3" fmla="*/ 0 h 88709"/>
                    <a:gd name="connsiteX4" fmla="*/ 2290 w 90559"/>
                    <a:gd name="connsiteY4" fmla="*/ 88 h 88709"/>
                    <a:gd name="connsiteX5" fmla="*/ 89943 w 90559"/>
                    <a:gd name="connsiteY5" fmla="*/ 5109 h 88709"/>
                    <a:gd name="connsiteX6" fmla="*/ 90559 w 90559"/>
                    <a:gd name="connsiteY6" fmla="*/ 5109 h 88709"/>
                    <a:gd name="connsiteX7" fmla="*/ 90383 w 90559"/>
                    <a:gd name="connsiteY7" fmla="*/ 5726 h 88709"/>
                    <a:gd name="connsiteX8" fmla="*/ 69681 w 90559"/>
                    <a:gd name="connsiteY8" fmla="*/ 86595 h 88709"/>
                    <a:gd name="connsiteX9" fmla="*/ 69153 w 90559"/>
                    <a:gd name="connsiteY9" fmla="*/ 88709 h 88709"/>
                    <a:gd name="connsiteX10" fmla="*/ 70210 w 90559"/>
                    <a:gd name="connsiteY10" fmla="*/ 84569 h 88709"/>
                    <a:gd name="connsiteX11" fmla="*/ 89414 w 90559"/>
                    <a:gd name="connsiteY11" fmla="*/ 5550 h 88709"/>
                    <a:gd name="connsiteX12" fmla="*/ 89854 w 90559"/>
                    <a:gd name="connsiteY12" fmla="*/ 6166 h 88709"/>
                    <a:gd name="connsiteX13" fmla="*/ 2114 w 90559"/>
                    <a:gd name="connsiteY13" fmla="*/ 2202 h 88709"/>
                    <a:gd name="connsiteX14" fmla="*/ 2995 w 90559"/>
                    <a:gd name="connsiteY14" fmla="*/ 529 h 88709"/>
                    <a:gd name="connsiteX15" fmla="*/ 70210 w 90559"/>
                    <a:gd name="connsiteY15" fmla="*/ 84569 h 8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0559" h="88709">
                      <a:moveTo>
                        <a:pt x="69153" y="88709"/>
                      </a:moveTo>
                      <a:lnTo>
                        <a:pt x="68360" y="87652"/>
                      </a:lnTo>
                      <a:lnTo>
                        <a:pt x="1410" y="1762"/>
                      </a:lnTo>
                      <a:lnTo>
                        <a:pt x="0" y="0"/>
                      </a:lnTo>
                      <a:lnTo>
                        <a:pt x="2290" y="88"/>
                      </a:lnTo>
                      <a:lnTo>
                        <a:pt x="89943" y="5109"/>
                      </a:lnTo>
                      <a:lnTo>
                        <a:pt x="90559" y="5109"/>
                      </a:lnTo>
                      <a:lnTo>
                        <a:pt x="90383" y="5726"/>
                      </a:lnTo>
                      <a:lnTo>
                        <a:pt x="69681" y="86595"/>
                      </a:lnTo>
                      <a:lnTo>
                        <a:pt x="69153" y="88709"/>
                      </a:lnTo>
                      <a:close/>
                      <a:moveTo>
                        <a:pt x="70210" y="84569"/>
                      </a:moveTo>
                      <a:lnTo>
                        <a:pt x="89414" y="5550"/>
                      </a:lnTo>
                      <a:lnTo>
                        <a:pt x="89854" y="6166"/>
                      </a:lnTo>
                      <a:lnTo>
                        <a:pt x="2114" y="2202"/>
                      </a:lnTo>
                      <a:lnTo>
                        <a:pt x="2995" y="529"/>
                      </a:lnTo>
                      <a:lnTo>
                        <a:pt x="70210" y="84569"/>
                      </a:lnTo>
                      <a:close/>
                    </a:path>
                  </a:pathLst>
                </a:custGeom>
                <a:grpFill/>
                <a:ln w="8809" cap="flat">
                  <a:noFill/>
                  <a:prstDash val="solid"/>
                  <a:miter/>
                </a:ln>
              </p:spPr>
              <p:txBody>
                <a:bodyPr rtlCol="0" anchor="ctr"/>
                <a:lstStyle/>
                <a:p>
                  <a:endParaRPr lang="en-US" sz="2400"/>
                </a:p>
              </p:txBody>
            </p:sp>
            <p:sp>
              <p:nvSpPr>
                <p:cNvPr id="5061" name="Freeform: Shape 5060">
                  <a:extLst>
                    <a:ext uri="{FF2B5EF4-FFF2-40B4-BE49-F238E27FC236}">
                      <a16:creationId xmlns:a16="http://schemas.microsoft.com/office/drawing/2014/main" id="{4C25676F-2C15-416A-B7B3-2447B1A30B91}"/>
                    </a:ext>
                  </a:extLst>
                </p:cNvPr>
                <p:cNvSpPr/>
                <p:nvPr/>
              </p:nvSpPr>
              <p:spPr>
                <a:xfrm>
                  <a:off x="3340731" y="4034085"/>
                  <a:ext cx="103508" cy="101746"/>
                </a:xfrm>
                <a:custGeom>
                  <a:avLst/>
                  <a:gdLst>
                    <a:gd name="connsiteX0" fmla="*/ 77962 w 103508"/>
                    <a:gd name="connsiteY0" fmla="*/ 101747 h 101746"/>
                    <a:gd name="connsiteX1" fmla="*/ 7223 w 103508"/>
                    <a:gd name="connsiteY1" fmla="*/ 11100 h 101746"/>
                    <a:gd name="connsiteX2" fmla="*/ 3964 w 103508"/>
                    <a:gd name="connsiteY2" fmla="*/ 10923 h 101746"/>
                    <a:gd name="connsiteX3" fmla="*/ 5197 w 103508"/>
                    <a:gd name="connsiteY3" fmla="*/ 8457 h 101746"/>
                    <a:gd name="connsiteX4" fmla="*/ 0 w 103508"/>
                    <a:gd name="connsiteY4" fmla="*/ 1762 h 101746"/>
                    <a:gd name="connsiteX5" fmla="*/ 8457 w 103508"/>
                    <a:gd name="connsiteY5" fmla="*/ 2290 h 101746"/>
                    <a:gd name="connsiteX6" fmla="*/ 9690 w 103508"/>
                    <a:gd name="connsiteY6" fmla="*/ 0 h 101746"/>
                    <a:gd name="connsiteX7" fmla="*/ 11716 w 103508"/>
                    <a:gd name="connsiteY7" fmla="*/ 2467 h 101746"/>
                    <a:gd name="connsiteX8" fmla="*/ 94171 w 103508"/>
                    <a:gd name="connsiteY8" fmla="*/ 7224 h 101746"/>
                    <a:gd name="connsiteX9" fmla="*/ 95140 w 103508"/>
                    <a:gd name="connsiteY9" fmla="*/ 3348 h 101746"/>
                    <a:gd name="connsiteX10" fmla="*/ 98135 w 103508"/>
                    <a:gd name="connsiteY10" fmla="*/ 7488 h 101746"/>
                    <a:gd name="connsiteX11" fmla="*/ 101394 w 103508"/>
                    <a:gd name="connsiteY11" fmla="*/ 7664 h 101746"/>
                    <a:gd name="connsiteX12" fmla="*/ 101042 w 103508"/>
                    <a:gd name="connsiteY12" fmla="*/ 11452 h 101746"/>
                    <a:gd name="connsiteX13" fmla="*/ 103509 w 103508"/>
                    <a:gd name="connsiteY13" fmla="*/ 14799 h 101746"/>
                    <a:gd name="connsiteX14" fmla="*/ 100161 w 103508"/>
                    <a:gd name="connsiteY14" fmla="*/ 14976 h 101746"/>
                    <a:gd name="connsiteX15" fmla="*/ 79019 w 103508"/>
                    <a:gd name="connsiteY15" fmla="*/ 97606 h 101746"/>
                    <a:gd name="connsiteX16" fmla="*/ 78931 w 103508"/>
                    <a:gd name="connsiteY16" fmla="*/ 97518 h 101746"/>
                    <a:gd name="connsiteX17" fmla="*/ 77962 w 103508"/>
                    <a:gd name="connsiteY17" fmla="*/ 101747 h 101746"/>
                    <a:gd name="connsiteX18" fmla="*/ 18940 w 103508"/>
                    <a:gd name="connsiteY18" fmla="*/ 11540 h 101746"/>
                    <a:gd name="connsiteX19" fmla="*/ 75759 w 103508"/>
                    <a:gd name="connsiteY19" fmla="*/ 82631 h 101746"/>
                    <a:gd name="connsiteX20" fmla="*/ 92233 w 103508"/>
                    <a:gd name="connsiteY20" fmla="*/ 14888 h 101746"/>
                    <a:gd name="connsiteX21" fmla="*/ 18940 w 103508"/>
                    <a:gd name="connsiteY21" fmla="*/ 11540 h 10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508" h="101746">
                      <a:moveTo>
                        <a:pt x="77962" y="101747"/>
                      </a:moveTo>
                      <a:lnTo>
                        <a:pt x="7223" y="11100"/>
                      </a:lnTo>
                      <a:lnTo>
                        <a:pt x="3964" y="10923"/>
                      </a:lnTo>
                      <a:lnTo>
                        <a:pt x="5197" y="8457"/>
                      </a:lnTo>
                      <a:lnTo>
                        <a:pt x="0" y="1762"/>
                      </a:lnTo>
                      <a:lnTo>
                        <a:pt x="8457" y="2290"/>
                      </a:lnTo>
                      <a:lnTo>
                        <a:pt x="9690" y="0"/>
                      </a:lnTo>
                      <a:lnTo>
                        <a:pt x="11716" y="2467"/>
                      </a:lnTo>
                      <a:lnTo>
                        <a:pt x="94171" y="7224"/>
                      </a:lnTo>
                      <a:lnTo>
                        <a:pt x="95140" y="3348"/>
                      </a:lnTo>
                      <a:lnTo>
                        <a:pt x="98135" y="7488"/>
                      </a:lnTo>
                      <a:lnTo>
                        <a:pt x="101394" y="7664"/>
                      </a:lnTo>
                      <a:lnTo>
                        <a:pt x="101042" y="11452"/>
                      </a:lnTo>
                      <a:lnTo>
                        <a:pt x="103509" y="14799"/>
                      </a:lnTo>
                      <a:lnTo>
                        <a:pt x="100161" y="14976"/>
                      </a:lnTo>
                      <a:lnTo>
                        <a:pt x="79019" y="97606"/>
                      </a:lnTo>
                      <a:lnTo>
                        <a:pt x="78931" y="97518"/>
                      </a:lnTo>
                      <a:lnTo>
                        <a:pt x="77962" y="101747"/>
                      </a:lnTo>
                      <a:close/>
                      <a:moveTo>
                        <a:pt x="18940" y="11540"/>
                      </a:moveTo>
                      <a:lnTo>
                        <a:pt x="75759" y="82631"/>
                      </a:lnTo>
                      <a:lnTo>
                        <a:pt x="92233" y="14888"/>
                      </a:lnTo>
                      <a:lnTo>
                        <a:pt x="18940" y="11540"/>
                      </a:lnTo>
                      <a:close/>
                    </a:path>
                  </a:pathLst>
                </a:custGeom>
                <a:grpFill/>
                <a:ln w="8809" cap="flat">
                  <a:noFill/>
                  <a:prstDash val="solid"/>
                  <a:miter/>
                </a:ln>
              </p:spPr>
              <p:txBody>
                <a:bodyPr rtlCol="0" anchor="ctr"/>
                <a:lstStyle/>
                <a:p>
                  <a:endParaRPr lang="en-US" sz="2400"/>
                </a:p>
              </p:txBody>
            </p:sp>
          </p:grpSp>
          <p:grpSp>
            <p:nvGrpSpPr>
              <p:cNvPr id="5062" name="Graphic 4229">
                <a:extLst>
                  <a:ext uri="{FF2B5EF4-FFF2-40B4-BE49-F238E27FC236}">
                    <a16:creationId xmlns:a16="http://schemas.microsoft.com/office/drawing/2014/main" id="{78B44860-C74F-4724-A5FC-669C318DC020}"/>
                  </a:ext>
                </a:extLst>
              </p:cNvPr>
              <p:cNvGrpSpPr/>
              <p:nvPr/>
            </p:nvGrpSpPr>
            <p:grpSpPr>
              <a:xfrm>
                <a:off x="3430761" y="4032940"/>
                <a:ext cx="172837" cy="156276"/>
                <a:chOff x="3430761" y="4032940"/>
                <a:chExt cx="172837" cy="156276"/>
              </a:xfrm>
              <a:grpFill/>
            </p:grpSpPr>
            <p:sp>
              <p:nvSpPr>
                <p:cNvPr id="5063" name="Freeform: Shape 5062">
                  <a:extLst>
                    <a:ext uri="{FF2B5EF4-FFF2-40B4-BE49-F238E27FC236}">
                      <a16:creationId xmlns:a16="http://schemas.microsoft.com/office/drawing/2014/main" id="{A929AB4D-C4DF-4FE7-AE2D-AB43971B8BFB}"/>
                    </a:ext>
                  </a:extLst>
                </p:cNvPr>
                <p:cNvSpPr/>
                <p:nvPr/>
              </p:nvSpPr>
              <p:spPr>
                <a:xfrm>
                  <a:off x="3436487" y="4042718"/>
                  <a:ext cx="155395" cy="140507"/>
                </a:xfrm>
                <a:custGeom>
                  <a:avLst/>
                  <a:gdLst>
                    <a:gd name="connsiteX0" fmla="*/ 148788 w 155395"/>
                    <a:gd name="connsiteY0" fmla="*/ 139010 h 140507"/>
                    <a:gd name="connsiteX1" fmla="*/ 793 w 155395"/>
                    <a:gd name="connsiteY1" fmla="*/ 3259 h 140507"/>
                    <a:gd name="connsiteX2" fmla="*/ 2290 w 155395"/>
                    <a:gd name="connsiteY2" fmla="*/ 2378 h 140507"/>
                    <a:gd name="connsiteX3" fmla="*/ 26604 w 155395"/>
                    <a:gd name="connsiteY3" fmla="*/ 111525 h 140507"/>
                    <a:gd name="connsiteX4" fmla="*/ 26251 w 155395"/>
                    <a:gd name="connsiteY4" fmla="*/ 111173 h 140507"/>
                    <a:gd name="connsiteX5" fmla="*/ 148788 w 155395"/>
                    <a:gd name="connsiteY5" fmla="*/ 139010 h 140507"/>
                    <a:gd name="connsiteX6" fmla="*/ 155395 w 155395"/>
                    <a:gd name="connsiteY6" fmla="*/ 140507 h 140507"/>
                    <a:gd name="connsiteX7" fmla="*/ 26075 w 155395"/>
                    <a:gd name="connsiteY7" fmla="*/ 112142 h 140507"/>
                    <a:gd name="connsiteX8" fmla="*/ 25811 w 155395"/>
                    <a:gd name="connsiteY8" fmla="*/ 112054 h 140507"/>
                    <a:gd name="connsiteX9" fmla="*/ 25723 w 155395"/>
                    <a:gd name="connsiteY9" fmla="*/ 111789 h 140507"/>
                    <a:gd name="connsiteX10" fmla="*/ 617 w 155395"/>
                    <a:gd name="connsiteY10" fmla="*/ 2819 h 140507"/>
                    <a:gd name="connsiteX11" fmla="*/ 0 w 155395"/>
                    <a:gd name="connsiteY11" fmla="*/ 0 h 140507"/>
                    <a:gd name="connsiteX12" fmla="*/ 2202 w 155395"/>
                    <a:gd name="connsiteY12" fmla="*/ 1938 h 140507"/>
                    <a:gd name="connsiteX13" fmla="*/ 155395 w 155395"/>
                    <a:gd name="connsiteY13" fmla="*/ 140507 h 14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395" h="140507">
                      <a:moveTo>
                        <a:pt x="148788" y="139010"/>
                      </a:moveTo>
                      <a:lnTo>
                        <a:pt x="793" y="3259"/>
                      </a:lnTo>
                      <a:lnTo>
                        <a:pt x="2290" y="2378"/>
                      </a:lnTo>
                      <a:lnTo>
                        <a:pt x="26604" y="111525"/>
                      </a:lnTo>
                      <a:lnTo>
                        <a:pt x="26251" y="111173"/>
                      </a:lnTo>
                      <a:lnTo>
                        <a:pt x="148788" y="139010"/>
                      </a:lnTo>
                      <a:close/>
                      <a:moveTo>
                        <a:pt x="155395" y="140507"/>
                      </a:moveTo>
                      <a:lnTo>
                        <a:pt x="26075" y="112142"/>
                      </a:lnTo>
                      <a:lnTo>
                        <a:pt x="25811" y="112054"/>
                      </a:lnTo>
                      <a:lnTo>
                        <a:pt x="25723" y="111789"/>
                      </a:lnTo>
                      <a:lnTo>
                        <a:pt x="617" y="2819"/>
                      </a:lnTo>
                      <a:lnTo>
                        <a:pt x="0" y="0"/>
                      </a:lnTo>
                      <a:lnTo>
                        <a:pt x="2202" y="1938"/>
                      </a:lnTo>
                      <a:lnTo>
                        <a:pt x="155395" y="140507"/>
                      </a:lnTo>
                      <a:close/>
                    </a:path>
                  </a:pathLst>
                </a:custGeom>
                <a:grpFill/>
                <a:ln w="8809" cap="flat">
                  <a:noFill/>
                  <a:prstDash val="solid"/>
                  <a:miter/>
                </a:ln>
              </p:spPr>
              <p:txBody>
                <a:bodyPr rtlCol="0" anchor="ctr"/>
                <a:lstStyle/>
                <a:p>
                  <a:endParaRPr lang="en-US" sz="2400"/>
                </a:p>
              </p:txBody>
            </p:sp>
            <p:sp>
              <p:nvSpPr>
                <p:cNvPr id="5064" name="Freeform: Shape 5063">
                  <a:extLst>
                    <a:ext uri="{FF2B5EF4-FFF2-40B4-BE49-F238E27FC236}">
                      <a16:creationId xmlns:a16="http://schemas.microsoft.com/office/drawing/2014/main" id="{4B3D8993-21FB-49E6-9846-A5258C9A3F5C}"/>
                    </a:ext>
                  </a:extLst>
                </p:cNvPr>
                <p:cNvSpPr/>
                <p:nvPr/>
              </p:nvSpPr>
              <p:spPr>
                <a:xfrm>
                  <a:off x="3430761" y="4032940"/>
                  <a:ext cx="172837" cy="156276"/>
                </a:xfrm>
                <a:custGeom>
                  <a:avLst/>
                  <a:gdLst>
                    <a:gd name="connsiteX0" fmla="*/ 172837 w 172837"/>
                    <a:gd name="connsiteY0" fmla="*/ 156276 h 156276"/>
                    <a:gd name="connsiteX1" fmla="*/ 166054 w 172837"/>
                    <a:gd name="connsiteY1" fmla="*/ 154779 h 156276"/>
                    <a:gd name="connsiteX2" fmla="*/ 166142 w 172837"/>
                    <a:gd name="connsiteY2" fmla="*/ 154867 h 156276"/>
                    <a:gd name="connsiteX3" fmla="*/ 156452 w 172837"/>
                    <a:gd name="connsiteY3" fmla="*/ 152664 h 156276"/>
                    <a:gd name="connsiteX4" fmla="*/ 36999 w 172837"/>
                    <a:gd name="connsiteY4" fmla="*/ 126501 h 156276"/>
                    <a:gd name="connsiteX5" fmla="*/ 38232 w 172837"/>
                    <a:gd name="connsiteY5" fmla="*/ 131874 h 156276"/>
                    <a:gd name="connsiteX6" fmla="*/ 31097 w 172837"/>
                    <a:gd name="connsiteY6" fmla="*/ 125179 h 156276"/>
                    <a:gd name="connsiteX7" fmla="*/ 29070 w 172837"/>
                    <a:gd name="connsiteY7" fmla="*/ 124739 h 156276"/>
                    <a:gd name="connsiteX8" fmla="*/ 28102 w 172837"/>
                    <a:gd name="connsiteY8" fmla="*/ 121656 h 156276"/>
                    <a:gd name="connsiteX9" fmla="*/ 21847 w 172837"/>
                    <a:gd name="connsiteY9" fmla="*/ 115401 h 156276"/>
                    <a:gd name="connsiteX10" fmla="*/ 26868 w 172837"/>
                    <a:gd name="connsiteY10" fmla="*/ 116458 h 156276"/>
                    <a:gd name="connsiteX11" fmla="*/ 3347 w 172837"/>
                    <a:gd name="connsiteY11" fmla="*/ 14623 h 156276"/>
                    <a:gd name="connsiteX12" fmla="*/ 969 w 172837"/>
                    <a:gd name="connsiteY12" fmla="*/ 12421 h 156276"/>
                    <a:gd name="connsiteX13" fmla="*/ 2643 w 172837"/>
                    <a:gd name="connsiteY13" fmla="*/ 11452 h 156276"/>
                    <a:gd name="connsiteX14" fmla="*/ 0 w 172837"/>
                    <a:gd name="connsiteY14" fmla="*/ 0 h 156276"/>
                    <a:gd name="connsiteX15" fmla="*/ 8721 w 172837"/>
                    <a:gd name="connsiteY15" fmla="*/ 7840 h 156276"/>
                    <a:gd name="connsiteX16" fmla="*/ 10395 w 172837"/>
                    <a:gd name="connsiteY16" fmla="*/ 6871 h 156276"/>
                    <a:gd name="connsiteX17" fmla="*/ 11099 w 172837"/>
                    <a:gd name="connsiteY17" fmla="*/ 10043 h 156276"/>
                    <a:gd name="connsiteX18" fmla="*/ 172837 w 172837"/>
                    <a:gd name="connsiteY18" fmla="*/ 156276 h 156276"/>
                    <a:gd name="connsiteX19" fmla="*/ 35149 w 172837"/>
                    <a:gd name="connsiteY19" fmla="*/ 118220 h 156276"/>
                    <a:gd name="connsiteX20" fmla="*/ 142886 w 172837"/>
                    <a:gd name="connsiteY20" fmla="*/ 142710 h 156276"/>
                    <a:gd name="connsiteX21" fmla="*/ 14359 w 172837"/>
                    <a:gd name="connsiteY21" fmla="*/ 24754 h 156276"/>
                    <a:gd name="connsiteX22" fmla="*/ 35149 w 172837"/>
                    <a:gd name="connsiteY22" fmla="*/ 118220 h 15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837" h="156276">
                      <a:moveTo>
                        <a:pt x="172837" y="156276"/>
                      </a:moveTo>
                      <a:lnTo>
                        <a:pt x="166054" y="154779"/>
                      </a:lnTo>
                      <a:lnTo>
                        <a:pt x="166142" y="154867"/>
                      </a:lnTo>
                      <a:lnTo>
                        <a:pt x="156452" y="152664"/>
                      </a:lnTo>
                      <a:lnTo>
                        <a:pt x="36999" y="126501"/>
                      </a:lnTo>
                      <a:lnTo>
                        <a:pt x="38232" y="131874"/>
                      </a:lnTo>
                      <a:lnTo>
                        <a:pt x="31097" y="125179"/>
                      </a:lnTo>
                      <a:lnTo>
                        <a:pt x="29070" y="124739"/>
                      </a:lnTo>
                      <a:lnTo>
                        <a:pt x="28102" y="121656"/>
                      </a:lnTo>
                      <a:lnTo>
                        <a:pt x="21847" y="115401"/>
                      </a:lnTo>
                      <a:lnTo>
                        <a:pt x="26868" y="116458"/>
                      </a:lnTo>
                      <a:lnTo>
                        <a:pt x="3347" y="14623"/>
                      </a:lnTo>
                      <a:lnTo>
                        <a:pt x="969" y="12421"/>
                      </a:lnTo>
                      <a:lnTo>
                        <a:pt x="2643" y="11452"/>
                      </a:lnTo>
                      <a:lnTo>
                        <a:pt x="0" y="0"/>
                      </a:lnTo>
                      <a:lnTo>
                        <a:pt x="8721" y="7840"/>
                      </a:lnTo>
                      <a:lnTo>
                        <a:pt x="10395" y="6871"/>
                      </a:lnTo>
                      <a:lnTo>
                        <a:pt x="11099" y="10043"/>
                      </a:lnTo>
                      <a:lnTo>
                        <a:pt x="172837" y="156276"/>
                      </a:lnTo>
                      <a:close/>
                      <a:moveTo>
                        <a:pt x="35149" y="118220"/>
                      </a:moveTo>
                      <a:lnTo>
                        <a:pt x="142886" y="142710"/>
                      </a:lnTo>
                      <a:lnTo>
                        <a:pt x="14359" y="24754"/>
                      </a:lnTo>
                      <a:lnTo>
                        <a:pt x="35149" y="118220"/>
                      </a:lnTo>
                      <a:close/>
                    </a:path>
                  </a:pathLst>
                </a:custGeom>
                <a:grpFill/>
                <a:ln w="8809" cap="flat">
                  <a:noFill/>
                  <a:prstDash val="solid"/>
                  <a:miter/>
                </a:ln>
              </p:spPr>
              <p:txBody>
                <a:bodyPr rtlCol="0" anchor="ctr"/>
                <a:lstStyle/>
                <a:p>
                  <a:endParaRPr lang="en-US" sz="2400"/>
                </a:p>
              </p:txBody>
            </p:sp>
          </p:grpSp>
          <p:grpSp>
            <p:nvGrpSpPr>
              <p:cNvPr id="5065" name="Graphic 4229">
                <a:extLst>
                  <a:ext uri="{FF2B5EF4-FFF2-40B4-BE49-F238E27FC236}">
                    <a16:creationId xmlns:a16="http://schemas.microsoft.com/office/drawing/2014/main" id="{78B44860-C74F-4724-A5FC-669C318DC020}"/>
                  </a:ext>
                </a:extLst>
              </p:cNvPr>
              <p:cNvGrpSpPr/>
              <p:nvPr/>
            </p:nvGrpSpPr>
            <p:grpSpPr>
              <a:xfrm>
                <a:off x="3580959" y="4066151"/>
                <a:ext cx="153457" cy="122977"/>
                <a:chOff x="3580959" y="4066151"/>
                <a:chExt cx="153457" cy="122977"/>
              </a:xfrm>
              <a:grpFill/>
            </p:grpSpPr>
            <p:sp>
              <p:nvSpPr>
                <p:cNvPr id="5066" name="Freeform: Shape 5065">
                  <a:extLst>
                    <a:ext uri="{FF2B5EF4-FFF2-40B4-BE49-F238E27FC236}">
                      <a16:creationId xmlns:a16="http://schemas.microsoft.com/office/drawing/2014/main" id="{866CC169-BB60-4262-8722-6C200E9FFC95}"/>
                    </a:ext>
                  </a:extLst>
                </p:cNvPr>
                <p:cNvSpPr/>
                <p:nvPr/>
              </p:nvSpPr>
              <p:spPr>
                <a:xfrm>
                  <a:off x="3587478" y="4071612"/>
                  <a:ext cx="138217" cy="112494"/>
                </a:xfrm>
                <a:custGeom>
                  <a:avLst/>
                  <a:gdLst>
                    <a:gd name="connsiteX0" fmla="*/ 138217 w 138217"/>
                    <a:gd name="connsiteY0" fmla="*/ 55586 h 112494"/>
                    <a:gd name="connsiteX1" fmla="*/ 136632 w 138217"/>
                    <a:gd name="connsiteY1" fmla="*/ 56203 h 112494"/>
                    <a:gd name="connsiteX2" fmla="*/ 1498 w 138217"/>
                    <a:gd name="connsiteY2" fmla="*/ 111877 h 112494"/>
                    <a:gd name="connsiteX3" fmla="*/ 0 w 138217"/>
                    <a:gd name="connsiteY3" fmla="*/ 112494 h 112494"/>
                    <a:gd name="connsiteX4" fmla="*/ 0 w 138217"/>
                    <a:gd name="connsiteY4" fmla="*/ 110908 h 112494"/>
                    <a:gd name="connsiteX5" fmla="*/ 441 w 138217"/>
                    <a:gd name="connsiteY5" fmla="*/ 881 h 112494"/>
                    <a:gd name="connsiteX6" fmla="*/ 441 w 138217"/>
                    <a:gd name="connsiteY6" fmla="*/ 0 h 112494"/>
                    <a:gd name="connsiteX7" fmla="*/ 1233 w 138217"/>
                    <a:gd name="connsiteY7" fmla="*/ 352 h 112494"/>
                    <a:gd name="connsiteX8" fmla="*/ 135927 w 138217"/>
                    <a:gd name="connsiteY8" fmla="*/ 54705 h 112494"/>
                    <a:gd name="connsiteX9" fmla="*/ 138217 w 138217"/>
                    <a:gd name="connsiteY9" fmla="*/ 55586 h 112494"/>
                    <a:gd name="connsiteX10" fmla="*/ 133725 w 138217"/>
                    <a:gd name="connsiteY10" fmla="*/ 53736 h 112494"/>
                    <a:gd name="connsiteX11" fmla="*/ 793 w 138217"/>
                    <a:gd name="connsiteY11" fmla="*/ 1410 h 112494"/>
                    <a:gd name="connsiteX12" fmla="*/ 1586 w 138217"/>
                    <a:gd name="connsiteY12" fmla="*/ 881 h 112494"/>
                    <a:gd name="connsiteX13" fmla="*/ 2026 w 138217"/>
                    <a:gd name="connsiteY13" fmla="*/ 110908 h 112494"/>
                    <a:gd name="connsiteX14" fmla="*/ 529 w 138217"/>
                    <a:gd name="connsiteY14" fmla="*/ 109939 h 112494"/>
                    <a:gd name="connsiteX15" fmla="*/ 133725 w 138217"/>
                    <a:gd name="connsiteY15" fmla="*/ 53736 h 11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17" h="112494">
                      <a:moveTo>
                        <a:pt x="138217" y="55586"/>
                      </a:moveTo>
                      <a:lnTo>
                        <a:pt x="136632" y="56203"/>
                      </a:lnTo>
                      <a:lnTo>
                        <a:pt x="1498" y="111877"/>
                      </a:lnTo>
                      <a:lnTo>
                        <a:pt x="0" y="112494"/>
                      </a:lnTo>
                      <a:lnTo>
                        <a:pt x="0" y="110908"/>
                      </a:lnTo>
                      <a:lnTo>
                        <a:pt x="441" y="881"/>
                      </a:lnTo>
                      <a:lnTo>
                        <a:pt x="441" y="0"/>
                      </a:lnTo>
                      <a:lnTo>
                        <a:pt x="1233" y="352"/>
                      </a:lnTo>
                      <a:lnTo>
                        <a:pt x="135927" y="54705"/>
                      </a:lnTo>
                      <a:lnTo>
                        <a:pt x="138217" y="55586"/>
                      </a:lnTo>
                      <a:close/>
                      <a:moveTo>
                        <a:pt x="133725" y="53736"/>
                      </a:moveTo>
                      <a:lnTo>
                        <a:pt x="793" y="1410"/>
                      </a:lnTo>
                      <a:lnTo>
                        <a:pt x="1586" y="881"/>
                      </a:lnTo>
                      <a:lnTo>
                        <a:pt x="2026" y="110908"/>
                      </a:lnTo>
                      <a:lnTo>
                        <a:pt x="529" y="109939"/>
                      </a:lnTo>
                      <a:lnTo>
                        <a:pt x="133725" y="53736"/>
                      </a:lnTo>
                      <a:close/>
                    </a:path>
                  </a:pathLst>
                </a:custGeom>
                <a:grpFill/>
                <a:ln w="8809" cap="flat">
                  <a:noFill/>
                  <a:prstDash val="solid"/>
                  <a:miter/>
                </a:ln>
              </p:spPr>
              <p:txBody>
                <a:bodyPr rtlCol="0" anchor="ctr"/>
                <a:lstStyle/>
                <a:p>
                  <a:endParaRPr lang="en-US" sz="2400"/>
                </a:p>
              </p:txBody>
            </p:sp>
            <p:sp>
              <p:nvSpPr>
                <p:cNvPr id="5067" name="Freeform: Shape 5066">
                  <a:extLst>
                    <a:ext uri="{FF2B5EF4-FFF2-40B4-BE49-F238E27FC236}">
                      <a16:creationId xmlns:a16="http://schemas.microsoft.com/office/drawing/2014/main" id="{56ADFFA6-F61F-4341-9687-24C3E32C9C2A}"/>
                    </a:ext>
                  </a:extLst>
                </p:cNvPr>
                <p:cNvSpPr/>
                <p:nvPr/>
              </p:nvSpPr>
              <p:spPr>
                <a:xfrm>
                  <a:off x="3580959" y="4066151"/>
                  <a:ext cx="153457" cy="122977"/>
                </a:xfrm>
                <a:custGeom>
                  <a:avLst/>
                  <a:gdLst>
                    <a:gd name="connsiteX0" fmla="*/ 3083 w 153457"/>
                    <a:gd name="connsiteY0" fmla="*/ 122977 h 122977"/>
                    <a:gd name="connsiteX1" fmla="*/ 3083 w 153457"/>
                    <a:gd name="connsiteY1" fmla="*/ 116723 h 122977"/>
                    <a:gd name="connsiteX2" fmla="*/ 0 w 153457"/>
                    <a:gd name="connsiteY2" fmla="*/ 114696 h 122977"/>
                    <a:gd name="connsiteX3" fmla="*/ 3083 w 153457"/>
                    <a:gd name="connsiteY3" fmla="*/ 113375 h 122977"/>
                    <a:gd name="connsiteX4" fmla="*/ 3524 w 153457"/>
                    <a:gd name="connsiteY4" fmla="*/ 8985 h 122977"/>
                    <a:gd name="connsiteX5" fmla="*/ 88 w 153457"/>
                    <a:gd name="connsiteY5" fmla="*/ 7664 h 122977"/>
                    <a:gd name="connsiteX6" fmla="*/ 3524 w 153457"/>
                    <a:gd name="connsiteY6" fmla="*/ 5374 h 122977"/>
                    <a:gd name="connsiteX7" fmla="*/ 3524 w 153457"/>
                    <a:gd name="connsiteY7" fmla="*/ 529 h 122977"/>
                    <a:gd name="connsiteX8" fmla="*/ 8016 w 153457"/>
                    <a:gd name="connsiteY8" fmla="*/ 2290 h 122977"/>
                    <a:gd name="connsiteX9" fmla="*/ 11364 w 153457"/>
                    <a:gd name="connsiteY9" fmla="*/ 0 h 122977"/>
                    <a:gd name="connsiteX10" fmla="*/ 11364 w 153457"/>
                    <a:gd name="connsiteY10" fmla="*/ 3612 h 122977"/>
                    <a:gd name="connsiteX11" fmla="*/ 148964 w 153457"/>
                    <a:gd name="connsiteY11" fmla="*/ 59110 h 122977"/>
                    <a:gd name="connsiteX12" fmla="*/ 148876 w 153457"/>
                    <a:gd name="connsiteY12" fmla="*/ 59110 h 122977"/>
                    <a:gd name="connsiteX13" fmla="*/ 153457 w 153457"/>
                    <a:gd name="connsiteY13" fmla="*/ 60960 h 122977"/>
                    <a:gd name="connsiteX14" fmla="*/ 144119 w 153457"/>
                    <a:gd name="connsiteY14" fmla="*/ 64748 h 122977"/>
                    <a:gd name="connsiteX15" fmla="*/ 11716 w 153457"/>
                    <a:gd name="connsiteY15" fmla="*/ 119277 h 122977"/>
                    <a:gd name="connsiteX16" fmla="*/ 11716 w 153457"/>
                    <a:gd name="connsiteY16" fmla="*/ 122625 h 122977"/>
                    <a:gd name="connsiteX17" fmla="*/ 8633 w 153457"/>
                    <a:gd name="connsiteY17" fmla="*/ 120510 h 122977"/>
                    <a:gd name="connsiteX18" fmla="*/ 3083 w 153457"/>
                    <a:gd name="connsiteY18" fmla="*/ 122977 h 122977"/>
                    <a:gd name="connsiteX19" fmla="*/ 11628 w 153457"/>
                    <a:gd name="connsiteY19" fmla="*/ 12157 h 122977"/>
                    <a:gd name="connsiteX20" fmla="*/ 12069 w 153457"/>
                    <a:gd name="connsiteY20" fmla="*/ 109587 h 122977"/>
                    <a:gd name="connsiteX21" fmla="*/ 131346 w 153457"/>
                    <a:gd name="connsiteY21" fmla="*/ 59286 h 122977"/>
                    <a:gd name="connsiteX22" fmla="*/ 11628 w 153457"/>
                    <a:gd name="connsiteY22" fmla="*/ 12157 h 12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457" h="122977">
                      <a:moveTo>
                        <a:pt x="3083" y="122977"/>
                      </a:moveTo>
                      <a:lnTo>
                        <a:pt x="3083" y="116723"/>
                      </a:lnTo>
                      <a:lnTo>
                        <a:pt x="0" y="114696"/>
                      </a:lnTo>
                      <a:lnTo>
                        <a:pt x="3083" y="113375"/>
                      </a:lnTo>
                      <a:lnTo>
                        <a:pt x="3524" y="8985"/>
                      </a:lnTo>
                      <a:lnTo>
                        <a:pt x="88" y="7664"/>
                      </a:lnTo>
                      <a:lnTo>
                        <a:pt x="3524" y="5374"/>
                      </a:lnTo>
                      <a:lnTo>
                        <a:pt x="3524" y="529"/>
                      </a:lnTo>
                      <a:lnTo>
                        <a:pt x="8016" y="2290"/>
                      </a:lnTo>
                      <a:lnTo>
                        <a:pt x="11364" y="0"/>
                      </a:lnTo>
                      <a:lnTo>
                        <a:pt x="11364" y="3612"/>
                      </a:lnTo>
                      <a:lnTo>
                        <a:pt x="148964" y="59110"/>
                      </a:lnTo>
                      <a:lnTo>
                        <a:pt x="148876" y="59110"/>
                      </a:lnTo>
                      <a:lnTo>
                        <a:pt x="153457" y="60960"/>
                      </a:lnTo>
                      <a:lnTo>
                        <a:pt x="144119" y="64748"/>
                      </a:lnTo>
                      <a:lnTo>
                        <a:pt x="11716" y="119277"/>
                      </a:lnTo>
                      <a:lnTo>
                        <a:pt x="11716" y="122625"/>
                      </a:lnTo>
                      <a:lnTo>
                        <a:pt x="8633" y="120510"/>
                      </a:lnTo>
                      <a:lnTo>
                        <a:pt x="3083" y="122977"/>
                      </a:lnTo>
                      <a:close/>
                      <a:moveTo>
                        <a:pt x="11628" y="12157"/>
                      </a:moveTo>
                      <a:lnTo>
                        <a:pt x="12069" y="109587"/>
                      </a:lnTo>
                      <a:lnTo>
                        <a:pt x="131346" y="59286"/>
                      </a:lnTo>
                      <a:lnTo>
                        <a:pt x="11628" y="12157"/>
                      </a:lnTo>
                      <a:close/>
                    </a:path>
                  </a:pathLst>
                </a:custGeom>
                <a:grpFill/>
                <a:ln w="8809" cap="flat">
                  <a:noFill/>
                  <a:prstDash val="solid"/>
                  <a:miter/>
                </a:ln>
              </p:spPr>
              <p:txBody>
                <a:bodyPr rtlCol="0" anchor="ctr"/>
                <a:lstStyle/>
                <a:p>
                  <a:endParaRPr lang="en-US" sz="2400"/>
                </a:p>
              </p:txBody>
            </p:sp>
          </p:grpSp>
          <p:grpSp>
            <p:nvGrpSpPr>
              <p:cNvPr id="5068" name="Graphic 4229">
                <a:extLst>
                  <a:ext uri="{FF2B5EF4-FFF2-40B4-BE49-F238E27FC236}">
                    <a16:creationId xmlns:a16="http://schemas.microsoft.com/office/drawing/2014/main" id="{78B44860-C74F-4724-A5FC-669C318DC020}"/>
                  </a:ext>
                </a:extLst>
              </p:cNvPr>
              <p:cNvGrpSpPr/>
              <p:nvPr/>
            </p:nvGrpSpPr>
            <p:grpSpPr>
              <a:xfrm>
                <a:off x="3564926" y="3893137"/>
                <a:ext cx="193186" cy="180677"/>
                <a:chOff x="3564926" y="3893137"/>
                <a:chExt cx="193186" cy="180677"/>
              </a:xfrm>
              <a:grpFill/>
            </p:grpSpPr>
            <p:sp>
              <p:nvSpPr>
                <p:cNvPr id="5069" name="Freeform: Shape 5068">
                  <a:extLst>
                    <a:ext uri="{FF2B5EF4-FFF2-40B4-BE49-F238E27FC236}">
                      <a16:creationId xmlns:a16="http://schemas.microsoft.com/office/drawing/2014/main" id="{55C71BD2-83E6-4040-9BA2-EA4484A5F1C9}"/>
                    </a:ext>
                  </a:extLst>
                </p:cNvPr>
                <p:cNvSpPr/>
                <p:nvPr/>
              </p:nvSpPr>
              <p:spPr>
                <a:xfrm>
                  <a:off x="3580254" y="3902739"/>
                  <a:ext cx="173894" cy="163323"/>
                </a:xfrm>
                <a:custGeom>
                  <a:avLst/>
                  <a:gdLst>
                    <a:gd name="connsiteX0" fmla="*/ 173894 w 173894"/>
                    <a:gd name="connsiteY0" fmla="*/ 70122 h 163323"/>
                    <a:gd name="connsiteX1" fmla="*/ 173014 w 173894"/>
                    <a:gd name="connsiteY1" fmla="*/ 153809 h 163323"/>
                    <a:gd name="connsiteX2" fmla="*/ 172925 w 173894"/>
                    <a:gd name="connsiteY2" fmla="*/ 163324 h 163323"/>
                    <a:gd name="connsiteX3" fmla="*/ 166054 w 173894"/>
                    <a:gd name="connsiteY3" fmla="*/ 156805 h 163323"/>
                    <a:gd name="connsiteX4" fmla="*/ 7047 w 173894"/>
                    <a:gd name="connsiteY4" fmla="*/ 6695 h 163323"/>
                    <a:gd name="connsiteX5" fmla="*/ 0 w 173894"/>
                    <a:gd name="connsiteY5" fmla="*/ 0 h 163323"/>
                    <a:gd name="connsiteX6" fmla="*/ 8985 w 173894"/>
                    <a:gd name="connsiteY6" fmla="*/ 3612 h 163323"/>
                    <a:gd name="connsiteX7" fmla="*/ 168873 w 173894"/>
                    <a:gd name="connsiteY7" fmla="*/ 68007 h 163323"/>
                    <a:gd name="connsiteX8" fmla="*/ 173894 w 173894"/>
                    <a:gd name="connsiteY8" fmla="*/ 70122 h 163323"/>
                    <a:gd name="connsiteX9" fmla="*/ 163764 w 173894"/>
                    <a:gd name="connsiteY9" fmla="*/ 66158 h 163323"/>
                    <a:gd name="connsiteX10" fmla="*/ 7576 w 173894"/>
                    <a:gd name="connsiteY10" fmla="*/ 7135 h 163323"/>
                    <a:gd name="connsiteX11" fmla="*/ 9514 w 173894"/>
                    <a:gd name="connsiteY11" fmla="*/ 4052 h 163323"/>
                    <a:gd name="connsiteX12" fmla="*/ 171692 w 173894"/>
                    <a:gd name="connsiteY12" fmla="*/ 150726 h 163323"/>
                    <a:gd name="connsiteX13" fmla="*/ 164733 w 173894"/>
                    <a:gd name="connsiteY13" fmla="*/ 153809 h 163323"/>
                    <a:gd name="connsiteX14" fmla="*/ 163852 w 173894"/>
                    <a:gd name="connsiteY14" fmla="*/ 68096 h 163323"/>
                    <a:gd name="connsiteX15" fmla="*/ 163764 w 173894"/>
                    <a:gd name="connsiteY15" fmla="*/ 66158 h 163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94" h="163323">
                      <a:moveTo>
                        <a:pt x="173894" y="70122"/>
                      </a:moveTo>
                      <a:lnTo>
                        <a:pt x="173014" y="153809"/>
                      </a:lnTo>
                      <a:lnTo>
                        <a:pt x="172925" y="163324"/>
                      </a:lnTo>
                      <a:lnTo>
                        <a:pt x="166054" y="156805"/>
                      </a:lnTo>
                      <a:lnTo>
                        <a:pt x="7047" y="6695"/>
                      </a:lnTo>
                      <a:lnTo>
                        <a:pt x="0" y="0"/>
                      </a:lnTo>
                      <a:lnTo>
                        <a:pt x="8985" y="3612"/>
                      </a:lnTo>
                      <a:lnTo>
                        <a:pt x="168873" y="68007"/>
                      </a:lnTo>
                      <a:lnTo>
                        <a:pt x="173894" y="70122"/>
                      </a:lnTo>
                      <a:close/>
                      <a:moveTo>
                        <a:pt x="163764" y="66158"/>
                      </a:moveTo>
                      <a:lnTo>
                        <a:pt x="7576" y="7135"/>
                      </a:lnTo>
                      <a:lnTo>
                        <a:pt x="9514" y="4052"/>
                      </a:lnTo>
                      <a:lnTo>
                        <a:pt x="171692" y="150726"/>
                      </a:lnTo>
                      <a:lnTo>
                        <a:pt x="164733" y="153809"/>
                      </a:lnTo>
                      <a:lnTo>
                        <a:pt x="163852" y="68096"/>
                      </a:lnTo>
                      <a:lnTo>
                        <a:pt x="163764" y="66158"/>
                      </a:lnTo>
                      <a:close/>
                    </a:path>
                  </a:pathLst>
                </a:custGeom>
                <a:grpFill/>
                <a:ln w="8809" cap="flat">
                  <a:noFill/>
                  <a:prstDash val="solid"/>
                  <a:miter/>
                </a:ln>
              </p:spPr>
              <p:txBody>
                <a:bodyPr rtlCol="0" anchor="ctr"/>
                <a:lstStyle/>
                <a:p>
                  <a:endParaRPr lang="en-US" sz="2400"/>
                </a:p>
              </p:txBody>
            </p:sp>
            <p:sp>
              <p:nvSpPr>
                <p:cNvPr id="5070" name="Freeform: Shape 5069">
                  <a:extLst>
                    <a:ext uri="{FF2B5EF4-FFF2-40B4-BE49-F238E27FC236}">
                      <a16:creationId xmlns:a16="http://schemas.microsoft.com/office/drawing/2014/main" id="{723F3C13-BA68-40B0-B23C-E21FA219EBA0}"/>
                    </a:ext>
                  </a:extLst>
                </p:cNvPr>
                <p:cNvSpPr/>
                <p:nvPr/>
              </p:nvSpPr>
              <p:spPr>
                <a:xfrm>
                  <a:off x="3564926" y="3893137"/>
                  <a:ext cx="193186" cy="180677"/>
                </a:xfrm>
                <a:custGeom>
                  <a:avLst/>
                  <a:gdLst>
                    <a:gd name="connsiteX0" fmla="*/ 191513 w 193186"/>
                    <a:gd name="connsiteY0" fmla="*/ 180678 h 180677"/>
                    <a:gd name="connsiteX1" fmla="*/ 178035 w 193186"/>
                    <a:gd name="connsiteY1" fmla="*/ 167992 h 180677"/>
                    <a:gd name="connsiteX2" fmla="*/ 176714 w 193186"/>
                    <a:gd name="connsiteY2" fmla="*/ 168609 h 180677"/>
                    <a:gd name="connsiteX3" fmla="*/ 176714 w 193186"/>
                    <a:gd name="connsiteY3" fmla="*/ 166759 h 180677"/>
                    <a:gd name="connsiteX4" fmla="*/ 20790 w 193186"/>
                    <a:gd name="connsiteY4" fmla="*/ 19557 h 180677"/>
                    <a:gd name="connsiteX5" fmla="*/ 17883 w 193186"/>
                    <a:gd name="connsiteY5" fmla="*/ 18499 h 180677"/>
                    <a:gd name="connsiteX6" fmla="*/ 18499 w 193186"/>
                    <a:gd name="connsiteY6" fmla="*/ 17442 h 180677"/>
                    <a:gd name="connsiteX7" fmla="*/ 0 w 193186"/>
                    <a:gd name="connsiteY7" fmla="*/ 0 h 180677"/>
                    <a:gd name="connsiteX8" fmla="*/ 23521 w 193186"/>
                    <a:gd name="connsiteY8" fmla="*/ 9426 h 180677"/>
                    <a:gd name="connsiteX9" fmla="*/ 24138 w 193186"/>
                    <a:gd name="connsiteY9" fmla="*/ 8545 h 180677"/>
                    <a:gd name="connsiteX10" fmla="*/ 26428 w 193186"/>
                    <a:gd name="connsiteY10" fmla="*/ 10571 h 180677"/>
                    <a:gd name="connsiteX11" fmla="*/ 192658 w 193186"/>
                    <a:gd name="connsiteY11" fmla="*/ 77521 h 180677"/>
                    <a:gd name="connsiteX12" fmla="*/ 191778 w 193186"/>
                    <a:gd name="connsiteY12" fmla="*/ 160152 h 180677"/>
                    <a:gd name="connsiteX13" fmla="*/ 193187 w 193186"/>
                    <a:gd name="connsiteY13" fmla="*/ 161386 h 180677"/>
                    <a:gd name="connsiteX14" fmla="*/ 191778 w 193186"/>
                    <a:gd name="connsiteY14" fmla="*/ 162002 h 180677"/>
                    <a:gd name="connsiteX15" fmla="*/ 191513 w 193186"/>
                    <a:gd name="connsiteY15" fmla="*/ 180678 h 180677"/>
                    <a:gd name="connsiteX16" fmla="*/ 184730 w 193186"/>
                    <a:gd name="connsiteY16" fmla="*/ 164997 h 180677"/>
                    <a:gd name="connsiteX17" fmla="*/ 184906 w 193186"/>
                    <a:gd name="connsiteY17" fmla="*/ 165173 h 180677"/>
                    <a:gd name="connsiteX18" fmla="*/ 184906 w 193186"/>
                    <a:gd name="connsiteY18" fmla="*/ 164909 h 180677"/>
                    <a:gd name="connsiteX19" fmla="*/ 184730 w 193186"/>
                    <a:gd name="connsiteY19" fmla="*/ 164997 h 180677"/>
                    <a:gd name="connsiteX20" fmla="*/ 130377 w 193186"/>
                    <a:gd name="connsiteY20" fmla="*/ 113639 h 180677"/>
                    <a:gd name="connsiteX21" fmla="*/ 176626 w 193186"/>
                    <a:gd name="connsiteY21" fmla="*/ 157333 h 180677"/>
                    <a:gd name="connsiteX22" fmla="*/ 176626 w 193186"/>
                    <a:gd name="connsiteY22" fmla="*/ 155483 h 180677"/>
                    <a:gd name="connsiteX23" fmla="*/ 130377 w 193186"/>
                    <a:gd name="connsiteY23" fmla="*/ 113639 h 180677"/>
                    <a:gd name="connsiteX24" fmla="*/ 183320 w 193186"/>
                    <a:gd name="connsiteY24" fmla="*/ 152488 h 180677"/>
                    <a:gd name="connsiteX25" fmla="*/ 185082 w 193186"/>
                    <a:gd name="connsiteY25" fmla="*/ 154074 h 180677"/>
                    <a:gd name="connsiteX26" fmla="*/ 185875 w 193186"/>
                    <a:gd name="connsiteY26" fmla="*/ 82014 h 180677"/>
                    <a:gd name="connsiteX27" fmla="*/ 182616 w 193186"/>
                    <a:gd name="connsiteY27" fmla="*/ 80693 h 180677"/>
                    <a:gd name="connsiteX28" fmla="*/ 183320 w 193186"/>
                    <a:gd name="connsiteY28" fmla="*/ 152488 h 180677"/>
                    <a:gd name="connsiteX29" fmla="*/ 47482 w 193186"/>
                    <a:gd name="connsiteY29" fmla="*/ 29599 h 180677"/>
                    <a:gd name="connsiteX30" fmla="*/ 176449 w 193186"/>
                    <a:gd name="connsiteY30" fmla="*/ 146322 h 180677"/>
                    <a:gd name="connsiteX31" fmla="*/ 175745 w 193186"/>
                    <a:gd name="connsiteY31" fmla="*/ 78138 h 180677"/>
                    <a:gd name="connsiteX32" fmla="*/ 47482 w 193186"/>
                    <a:gd name="connsiteY32" fmla="*/ 29599 h 18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3186" h="180677">
                      <a:moveTo>
                        <a:pt x="191513" y="180678"/>
                      </a:moveTo>
                      <a:lnTo>
                        <a:pt x="178035" y="167992"/>
                      </a:lnTo>
                      <a:lnTo>
                        <a:pt x="176714" y="168609"/>
                      </a:lnTo>
                      <a:lnTo>
                        <a:pt x="176714" y="166759"/>
                      </a:lnTo>
                      <a:lnTo>
                        <a:pt x="20790" y="19557"/>
                      </a:lnTo>
                      <a:lnTo>
                        <a:pt x="17883" y="18499"/>
                      </a:lnTo>
                      <a:lnTo>
                        <a:pt x="18499" y="17442"/>
                      </a:lnTo>
                      <a:lnTo>
                        <a:pt x="0" y="0"/>
                      </a:lnTo>
                      <a:lnTo>
                        <a:pt x="23521" y="9426"/>
                      </a:lnTo>
                      <a:lnTo>
                        <a:pt x="24138" y="8545"/>
                      </a:lnTo>
                      <a:lnTo>
                        <a:pt x="26428" y="10571"/>
                      </a:lnTo>
                      <a:lnTo>
                        <a:pt x="192658" y="77521"/>
                      </a:lnTo>
                      <a:lnTo>
                        <a:pt x="191778" y="160152"/>
                      </a:lnTo>
                      <a:lnTo>
                        <a:pt x="193187" y="161386"/>
                      </a:lnTo>
                      <a:lnTo>
                        <a:pt x="191778" y="162002"/>
                      </a:lnTo>
                      <a:lnTo>
                        <a:pt x="191513" y="180678"/>
                      </a:lnTo>
                      <a:close/>
                      <a:moveTo>
                        <a:pt x="184730" y="164997"/>
                      </a:moveTo>
                      <a:lnTo>
                        <a:pt x="184906" y="165173"/>
                      </a:lnTo>
                      <a:lnTo>
                        <a:pt x="184906" y="164909"/>
                      </a:lnTo>
                      <a:lnTo>
                        <a:pt x="184730" y="164997"/>
                      </a:lnTo>
                      <a:close/>
                      <a:moveTo>
                        <a:pt x="130377" y="113639"/>
                      </a:moveTo>
                      <a:lnTo>
                        <a:pt x="176626" y="157333"/>
                      </a:lnTo>
                      <a:lnTo>
                        <a:pt x="176626" y="155483"/>
                      </a:lnTo>
                      <a:lnTo>
                        <a:pt x="130377" y="113639"/>
                      </a:lnTo>
                      <a:close/>
                      <a:moveTo>
                        <a:pt x="183320" y="152488"/>
                      </a:moveTo>
                      <a:lnTo>
                        <a:pt x="185082" y="154074"/>
                      </a:lnTo>
                      <a:lnTo>
                        <a:pt x="185875" y="82014"/>
                      </a:lnTo>
                      <a:lnTo>
                        <a:pt x="182616" y="80693"/>
                      </a:lnTo>
                      <a:lnTo>
                        <a:pt x="183320" y="152488"/>
                      </a:lnTo>
                      <a:close/>
                      <a:moveTo>
                        <a:pt x="47482" y="29599"/>
                      </a:moveTo>
                      <a:lnTo>
                        <a:pt x="176449" y="146322"/>
                      </a:lnTo>
                      <a:lnTo>
                        <a:pt x="175745" y="78138"/>
                      </a:lnTo>
                      <a:lnTo>
                        <a:pt x="47482" y="29599"/>
                      </a:lnTo>
                      <a:close/>
                    </a:path>
                  </a:pathLst>
                </a:custGeom>
                <a:grpFill/>
                <a:ln w="8809" cap="flat">
                  <a:noFill/>
                  <a:prstDash val="solid"/>
                  <a:miter/>
                </a:ln>
              </p:spPr>
              <p:txBody>
                <a:bodyPr rtlCol="0" anchor="ctr"/>
                <a:lstStyle/>
                <a:p>
                  <a:endParaRPr lang="en-US" sz="2400"/>
                </a:p>
              </p:txBody>
            </p:sp>
          </p:grpSp>
          <p:grpSp>
            <p:nvGrpSpPr>
              <p:cNvPr id="5071" name="Graphic 4229">
                <a:extLst>
                  <a:ext uri="{FF2B5EF4-FFF2-40B4-BE49-F238E27FC236}">
                    <a16:creationId xmlns:a16="http://schemas.microsoft.com/office/drawing/2014/main" id="{78B44860-C74F-4724-A5FC-669C318DC020}"/>
                  </a:ext>
                </a:extLst>
              </p:cNvPr>
              <p:cNvGrpSpPr/>
              <p:nvPr/>
            </p:nvGrpSpPr>
            <p:grpSpPr>
              <a:xfrm>
                <a:off x="3539732" y="3924410"/>
                <a:ext cx="218733" cy="212655"/>
                <a:chOff x="3539732" y="3924410"/>
                <a:chExt cx="218733" cy="212655"/>
              </a:xfrm>
              <a:grpFill/>
            </p:grpSpPr>
            <p:sp>
              <p:nvSpPr>
                <p:cNvPr id="5072" name="Freeform: Shape 5071">
                  <a:extLst>
                    <a:ext uri="{FF2B5EF4-FFF2-40B4-BE49-F238E27FC236}">
                      <a16:creationId xmlns:a16="http://schemas.microsoft.com/office/drawing/2014/main" id="{BCC816A9-B8E0-49DF-9F08-0C691334668E}"/>
                    </a:ext>
                  </a:extLst>
                </p:cNvPr>
                <p:cNvSpPr/>
                <p:nvPr/>
              </p:nvSpPr>
              <p:spPr>
                <a:xfrm>
                  <a:off x="3556469" y="3938152"/>
                  <a:ext cx="198032" cy="192394"/>
                </a:xfrm>
                <a:custGeom>
                  <a:avLst/>
                  <a:gdLst>
                    <a:gd name="connsiteX0" fmla="*/ 163235 w 198032"/>
                    <a:gd name="connsiteY0" fmla="*/ 183673 h 192394"/>
                    <a:gd name="connsiteX1" fmla="*/ 188518 w 198032"/>
                    <a:gd name="connsiteY1" fmla="*/ 116899 h 192394"/>
                    <a:gd name="connsiteX2" fmla="*/ 190368 w 198032"/>
                    <a:gd name="connsiteY2" fmla="*/ 122096 h 192394"/>
                    <a:gd name="connsiteX3" fmla="*/ 10131 w 198032"/>
                    <a:gd name="connsiteY3" fmla="*/ 11276 h 192394"/>
                    <a:gd name="connsiteX4" fmla="*/ 13038 w 198032"/>
                    <a:gd name="connsiteY4" fmla="*/ 7840 h 192394"/>
                    <a:gd name="connsiteX5" fmla="*/ 163235 w 198032"/>
                    <a:gd name="connsiteY5" fmla="*/ 183673 h 192394"/>
                    <a:gd name="connsiteX6" fmla="*/ 170811 w 198032"/>
                    <a:gd name="connsiteY6" fmla="*/ 192394 h 192394"/>
                    <a:gd name="connsiteX7" fmla="*/ 9602 w 198032"/>
                    <a:gd name="connsiteY7" fmla="*/ 10835 h 192394"/>
                    <a:gd name="connsiteX8" fmla="*/ 0 w 198032"/>
                    <a:gd name="connsiteY8" fmla="*/ 0 h 192394"/>
                    <a:gd name="connsiteX9" fmla="*/ 12597 w 198032"/>
                    <a:gd name="connsiteY9" fmla="*/ 7400 h 192394"/>
                    <a:gd name="connsiteX10" fmla="*/ 194949 w 198032"/>
                    <a:gd name="connsiteY10" fmla="*/ 114697 h 192394"/>
                    <a:gd name="connsiteX11" fmla="*/ 198032 w 198032"/>
                    <a:gd name="connsiteY11" fmla="*/ 116458 h 192394"/>
                    <a:gd name="connsiteX12" fmla="*/ 196799 w 198032"/>
                    <a:gd name="connsiteY12" fmla="*/ 119894 h 192394"/>
                    <a:gd name="connsiteX13" fmla="*/ 170811 w 198032"/>
                    <a:gd name="connsiteY13" fmla="*/ 192394 h 19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032" h="192394">
                      <a:moveTo>
                        <a:pt x="163235" y="183673"/>
                      </a:moveTo>
                      <a:lnTo>
                        <a:pt x="188518" y="116899"/>
                      </a:lnTo>
                      <a:lnTo>
                        <a:pt x="190368" y="122096"/>
                      </a:lnTo>
                      <a:lnTo>
                        <a:pt x="10131" y="11276"/>
                      </a:lnTo>
                      <a:lnTo>
                        <a:pt x="13038" y="7840"/>
                      </a:lnTo>
                      <a:lnTo>
                        <a:pt x="163235" y="183673"/>
                      </a:lnTo>
                      <a:close/>
                      <a:moveTo>
                        <a:pt x="170811" y="192394"/>
                      </a:moveTo>
                      <a:lnTo>
                        <a:pt x="9602" y="10835"/>
                      </a:lnTo>
                      <a:lnTo>
                        <a:pt x="0" y="0"/>
                      </a:lnTo>
                      <a:lnTo>
                        <a:pt x="12597" y="7400"/>
                      </a:lnTo>
                      <a:lnTo>
                        <a:pt x="194949" y="114697"/>
                      </a:lnTo>
                      <a:lnTo>
                        <a:pt x="198032" y="116458"/>
                      </a:lnTo>
                      <a:lnTo>
                        <a:pt x="196799" y="119894"/>
                      </a:lnTo>
                      <a:lnTo>
                        <a:pt x="170811" y="192394"/>
                      </a:lnTo>
                      <a:close/>
                    </a:path>
                  </a:pathLst>
                </a:custGeom>
                <a:grpFill/>
                <a:ln w="8809" cap="flat">
                  <a:noFill/>
                  <a:prstDash val="solid"/>
                  <a:miter/>
                </a:ln>
              </p:spPr>
              <p:txBody>
                <a:bodyPr rtlCol="0" anchor="ctr"/>
                <a:lstStyle/>
                <a:p>
                  <a:endParaRPr lang="en-US" sz="2400"/>
                </a:p>
              </p:txBody>
            </p:sp>
            <p:sp>
              <p:nvSpPr>
                <p:cNvPr id="5073" name="Freeform: Shape 5072">
                  <a:extLst>
                    <a:ext uri="{FF2B5EF4-FFF2-40B4-BE49-F238E27FC236}">
                      <a16:creationId xmlns:a16="http://schemas.microsoft.com/office/drawing/2014/main" id="{A1A7D7B9-8904-4D14-AC84-7C27F3823107}"/>
                    </a:ext>
                  </a:extLst>
                </p:cNvPr>
                <p:cNvSpPr/>
                <p:nvPr/>
              </p:nvSpPr>
              <p:spPr>
                <a:xfrm>
                  <a:off x="3539732" y="3924410"/>
                  <a:ext cx="218733" cy="212655"/>
                </a:xfrm>
                <a:custGeom>
                  <a:avLst/>
                  <a:gdLst>
                    <a:gd name="connsiteX0" fmla="*/ 188870 w 218733"/>
                    <a:gd name="connsiteY0" fmla="*/ 212655 h 212655"/>
                    <a:gd name="connsiteX1" fmla="*/ 24402 w 218733"/>
                    <a:gd name="connsiteY1" fmla="*/ 27485 h 212655"/>
                    <a:gd name="connsiteX2" fmla="*/ 21847 w 218733"/>
                    <a:gd name="connsiteY2" fmla="*/ 25899 h 212655"/>
                    <a:gd name="connsiteX3" fmla="*/ 22375 w 218733"/>
                    <a:gd name="connsiteY3" fmla="*/ 25195 h 212655"/>
                    <a:gd name="connsiteX4" fmla="*/ 0 w 218733"/>
                    <a:gd name="connsiteY4" fmla="*/ 0 h 212655"/>
                    <a:gd name="connsiteX5" fmla="*/ 29159 w 218733"/>
                    <a:gd name="connsiteY5" fmla="*/ 17090 h 212655"/>
                    <a:gd name="connsiteX6" fmla="*/ 29775 w 218733"/>
                    <a:gd name="connsiteY6" fmla="*/ 16297 h 212655"/>
                    <a:gd name="connsiteX7" fmla="*/ 31713 w 218733"/>
                    <a:gd name="connsiteY7" fmla="*/ 18588 h 212655"/>
                    <a:gd name="connsiteX8" fmla="*/ 205344 w 218733"/>
                    <a:gd name="connsiteY8" fmla="*/ 120775 h 212655"/>
                    <a:gd name="connsiteX9" fmla="*/ 205344 w 218733"/>
                    <a:gd name="connsiteY9" fmla="*/ 120775 h 212655"/>
                    <a:gd name="connsiteX10" fmla="*/ 205344 w 218733"/>
                    <a:gd name="connsiteY10" fmla="*/ 120863 h 212655"/>
                    <a:gd name="connsiteX11" fmla="*/ 218734 w 218733"/>
                    <a:gd name="connsiteY11" fmla="*/ 128703 h 212655"/>
                    <a:gd name="connsiteX12" fmla="*/ 213448 w 218733"/>
                    <a:gd name="connsiteY12" fmla="*/ 143591 h 212655"/>
                    <a:gd name="connsiteX13" fmla="*/ 213448 w 218733"/>
                    <a:gd name="connsiteY13" fmla="*/ 143679 h 212655"/>
                    <a:gd name="connsiteX14" fmla="*/ 213448 w 218733"/>
                    <a:gd name="connsiteY14" fmla="*/ 143679 h 212655"/>
                    <a:gd name="connsiteX15" fmla="*/ 188870 w 218733"/>
                    <a:gd name="connsiteY15" fmla="*/ 212655 h 212655"/>
                    <a:gd name="connsiteX16" fmla="*/ 183849 w 218733"/>
                    <a:gd name="connsiteY16" fmla="*/ 196887 h 212655"/>
                    <a:gd name="connsiteX17" fmla="*/ 186316 w 218733"/>
                    <a:gd name="connsiteY17" fmla="*/ 199706 h 212655"/>
                    <a:gd name="connsiteX18" fmla="*/ 207546 w 218733"/>
                    <a:gd name="connsiteY18" fmla="*/ 140155 h 212655"/>
                    <a:gd name="connsiteX19" fmla="*/ 205696 w 218733"/>
                    <a:gd name="connsiteY19" fmla="*/ 139010 h 212655"/>
                    <a:gd name="connsiteX20" fmla="*/ 183849 w 218733"/>
                    <a:gd name="connsiteY20" fmla="*/ 196887 h 212655"/>
                    <a:gd name="connsiteX21" fmla="*/ 55675 w 218733"/>
                    <a:gd name="connsiteY21" fmla="*/ 46689 h 212655"/>
                    <a:gd name="connsiteX22" fmla="*/ 178828 w 218733"/>
                    <a:gd name="connsiteY22" fmla="*/ 190897 h 212655"/>
                    <a:gd name="connsiteX23" fmla="*/ 199882 w 218733"/>
                    <a:gd name="connsiteY23" fmla="*/ 135310 h 212655"/>
                    <a:gd name="connsiteX24" fmla="*/ 55675 w 218733"/>
                    <a:gd name="connsiteY24" fmla="*/ 46689 h 212655"/>
                    <a:gd name="connsiteX25" fmla="*/ 208955 w 218733"/>
                    <a:gd name="connsiteY25" fmla="*/ 130730 h 212655"/>
                    <a:gd name="connsiteX26" fmla="*/ 209924 w 218733"/>
                    <a:gd name="connsiteY26" fmla="*/ 133548 h 212655"/>
                    <a:gd name="connsiteX27" fmla="*/ 210541 w 218733"/>
                    <a:gd name="connsiteY27" fmla="*/ 131698 h 212655"/>
                    <a:gd name="connsiteX28" fmla="*/ 208955 w 218733"/>
                    <a:gd name="connsiteY28" fmla="*/ 130730 h 212655"/>
                    <a:gd name="connsiteX29" fmla="*/ 123682 w 218733"/>
                    <a:gd name="connsiteY29" fmla="*/ 80605 h 212655"/>
                    <a:gd name="connsiteX30" fmla="*/ 202348 w 218733"/>
                    <a:gd name="connsiteY30" fmla="*/ 128968 h 212655"/>
                    <a:gd name="connsiteX31" fmla="*/ 202965 w 218733"/>
                    <a:gd name="connsiteY31" fmla="*/ 127294 h 212655"/>
                    <a:gd name="connsiteX32" fmla="*/ 123682 w 218733"/>
                    <a:gd name="connsiteY32" fmla="*/ 80605 h 21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8733" h="212655">
                      <a:moveTo>
                        <a:pt x="188870" y="212655"/>
                      </a:moveTo>
                      <a:lnTo>
                        <a:pt x="24402" y="27485"/>
                      </a:lnTo>
                      <a:lnTo>
                        <a:pt x="21847" y="25899"/>
                      </a:lnTo>
                      <a:lnTo>
                        <a:pt x="22375" y="25195"/>
                      </a:lnTo>
                      <a:lnTo>
                        <a:pt x="0" y="0"/>
                      </a:lnTo>
                      <a:lnTo>
                        <a:pt x="29159" y="17090"/>
                      </a:lnTo>
                      <a:lnTo>
                        <a:pt x="29775" y="16297"/>
                      </a:lnTo>
                      <a:lnTo>
                        <a:pt x="31713" y="18588"/>
                      </a:lnTo>
                      <a:lnTo>
                        <a:pt x="205344" y="120775"/>
                      </a:lnTo>
                      <a:lnTo>
                        <a:pt x="205344" y="120775"/>
                      </a:lnTo>
                      <a:lnTo>
                        <a:pt x="205344" y="120863"/>
                      </a:lnTo>
                      <a:lnTo>
                        <a:pt x="218734" y="128703"/>
                      </a:lnTo>
                      <a:lnTo>
                        <a:pt x="213448" y="143591"/>
                      </a:lnTo>
                      <a:lnTo>
                        <a:pt x="213448" y="143679"/>
                      </a:lnTo>
                      <a:lnTo>
                        <a:pt x="213448" y="143679"/>
                      </a:lnTo>
                      <a:lnTo>
                        <a:pt x="188870" y="212655"/>
                      </a:lnTo>
                      <a:close/>
                      <a:moveTo>
                        <a:pt x="183849" y="196887"/>
                      </a:moveTo>
                      <a:lnTo>
                        <a:pt x="186316" y="199706"/>
                      </a:lnTo>
                      <a:lnTo>
                        <a:pt x="207546" y="140155"/>
                      </a:lnTo>
                      <a:lnTo>
                        <a:pt x="205696" y="139010"/>
                      </a:lnTo>
                      <a:lnTo>
                        <a:pt x="183849" y="196887"/>
                      </a:lnTo>
                      <a:close/>
                      <a:moveTo>
                        <a:pt x="55675" y="46689"/>
                      </a:moveTo>
                      <a:lnTo>
                        <a:pt x="178828" y="190897"/>
                      </a:lnTo>
                      <a:lnTo>
                        <a:pt x="199882" y="135310"/>
                      </a:lnTo>
                      <a:lnTo>
                        <a:pt x="55675" y="46689"/>
                      </a:lnTo>
                      <a:close/>
                      <a:moveTo>
                        <a:pt x="208955" y="130730"/>
                      </a:moveTo>
                      <a:lnTo>
                        <a:pt x="209924" y="133548"/>
                      </a:lnTo>
                      <a:lnTo>
                        <a:pt x="210541" y="131698"/>
                      </a:lnTo>
                      <a:lnTo>
                        <a:pt x="208955" y="130730"/>
                      </a:lnTo>
                      <a:close/>
                      <a:moveTo>
                        <a:pt x="123682" y="80605"/>
                      </a:moveTo>
                      <a:lnTo>
                        <a:pt x="202348" y="128968"/>
                      </a:lnTo>
                      <a:lnTo>
                        <a:pt x="202965" y="127294"/>
                      </a:lnTo>
                      <a:lnTo>
                        <a:pt x="123682" y="80605"/>
                      </a:lnTo>
                      <a:close/>
                    </a:path>
                  </a:pathLst>
                </a:custGeom>
                <a:grpFill/>
                <a:ln w="8809" cap="flat">
                  <a:noFill/>
                  <a:prstDash val="solid"/>
                  <a:miter/>
                </a:ln>
              </p:spPr>
              <p:txBody>
                <a:bodyPr rtlCol="0" anchor="ctr"/>
                <a:lstStyle/>
                <a:p>
                  <a:endParaRPr lang="en-US" sz="2400"/>
                </a:p>
              </p:txBody>
            </p:sp>
          </p:grpSp>
          <p:grpSp>
            <p:nvGrpSpPr>
              <p:cNvPr id="5074" name="Graphic 4229">
                <a:extLst>
                  <a:ext uri="{FF2B5EF4-FFF2-40B4-BE49-F238E27FC236}">
                    <a16:creationId xmlns:a16="http://schemas.microsoft.com/office/drawing/2014/main" id="{78B44860-C74F-4724-A5FC-669C318DC020}"/>
                  </a:ext>
                </a:extLst>
              </p:cNvPr>
              <p:cNvGrpSpPr/>
              <p:nvPr/>
            </p:nvGrpSpPr>
            <p:grpSpPr>
              <a:xfrm>
                <a:off x="3292720" y="3775269"/>
                <a:ext cx="287181" cy="186932"/>
                <a:chOff x="3292720" y="3775269"/>
                <a:chExt cx="287181" cy="186932"/>
              </a:xfrm>
              <a:grpFill/>
            </p:grpSpPr>
            <p:sp>
              <p:nvSpPr>
                <p:cNvPr id="5075" name="Freeform: Shape 5074">
                  <a:extLst>
                    <a:ext uri="{FF2B5EF4-FFF2-40B4-BE49-F238E27FC236}">
                      <a16:creationId xmlns:a16="http://schemas.microsoft.com/office/drawing/2014/main" id="{1DF39185-2F24-4A44-912C-BB383A78ED6D}"/>
                    </a:ext>
                  </a:extLst>
                </p:cNvPr>
                <p:cNvSpPr/>
                <p:nvPr/>
              </p:nvSpPr>
              <p:spPr>
                <a:xfrm>
                  <a:off x="3306815" y="3780379"/>
                  <a:ext cx="265951" cy="173189"/>
                </a:xfrm>
                <a:custGeom>
                  <a:avLst/>
                  <a:gdLst>
                    <a:gd name="connsiteX0" fmla="*/ 0 w 265951"/>
                    <a:gd name="connsiteY0" fmla="*/ 0 h 173189"/>
                    <a:gd name="connsiteX1" fmla="*/ 10219 w 265951"/>
                    <a:gd name="connsiteY1" fmla="*/ 1233 h 173189"/>
                    <a:gd name="connsiteX2" fmla="*/ 204110 w 265951"/>
                    <a:gd name="connsiteY2" fmla="*/ 25283 h 173189"/>
                    <a:gd name="connsiteX3" fmla="*/ 206225 w 265951"/>
                    <a:gd name="connsiteY3" fmla="*/ 25547 h 173189"/>
                    <a:gd name="connsiteX4" fmla="*/ 207017 w 265951"/>
                    <a:gd name="connsiteY4" fmla="*/ 27485 h 173189"/>
                    <a:gd name="connsiteX5" fmla="*/ 263132 w 265951"/>
                    <a:gd name="connsiteY5" fmla="*/ 166231 h 173189"/>
                    <a:gd name="connsiteX6" fmla="*/ 265951 w 265951"/>
                    <a:gd name="connsiteY6" fmla="*/ 173190 h 173189"/>
                    <a:gd name="connsiteX7" fmla="*/ 259696 w 265951"/>
                    <a:gd name="connsiteY7" fmla="*/ 169137 h 173189"/>
                    <a:gd name="connsiteX8" fmla="*/ 9602 w 265951"/>
                    <a:gd name="connsiteY8" fmla="*/ 6343 h 173189"/>
                    <a:gd name="connsiteX9" fmla="*/ 0 w 265951"/>
                    <a:gd name="connsiteY9" fmla="*/ 0 h 173189"/>
                    <a:gd name="connsiteX10" fmla="*/ 19468 w 265951"/>
                    <a:gd name="connsiteY10" fmla="*/ 12509 h 173189"/>
                    <a:gd name="connsiteX11" fmla="*/ 262251 w 265951"/>
                    <a:gd name="connsiteY11" fmla="*/ 165173 h 173189"/>
                    <a:gd name="connsiteX12" fmla="*/ 258816 w 265951"/>
                    <a:gd name="connsiteY12" fmla="*/ 168080 h 173189"/>
                    <a:gd name="connsiteX13" fmla="*/ 200499 w 265951"/>
                    <a:gd name="connsiteY13" fmla="*/ 30216 h 173189"/>
                    <a:gd name="connsiteX14" fmla="*/ 203317 w 265951"/>
                    <a:gd name="connsiteY14" fmla="*/ 32330 h 173189"/>
                    <a:gd name="connsiteX15" fmla="*/ 19468 w 265951"/>
                    <a:gd name="connsiteY15" fmla="*/ 12509 h 17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5951" h="173189">
                      <a:moveTo>
                        <a:pt x="0" y="0"/>
                      </a:moveTo>
                      <a:lnTo>
                        <a:pt x="10219" y="1233"/>
                      </a:lnTo>
                      <a:lnTo>
                        <a:pt x="204110" y="25283"/>
                      </a:lnTo>
                      <a:lnTo>
                        <a:pt x="206225" y="25547"/>
                      </a:lnTo>
                      <a:lnTo>
                        <a:pt x="207017" y="27485"/>
                      </a:lnTo>
                      <a:lnTo>
                        <a:pt x="263132" y="166231"/>
                      </a:lnTo>
                      <a:lnTo>
                        <a:pt x="265951" y="173190"/>
                      </a:lnTo>
                      <a:lnTo>
                        <a:pt x="259696" y="169137"/>
                      </a:lnTo>
                      <a:lnTo>
                        <a:pt x="9602" y="6343"/>
                      </a:lnTo>
                      <a:lnTo>
                        <a:pt x="0" y="0"/>
                      </a:lnTo>
                      <a:close/>
                      <a:moveTo>
                        <a:pt x="19468" y="12509"/>
                      </a:moveTo>
                      <a:lnTo>
                        <a:pt x="262251" y="165173"/>
                      </a:lnTo>
                      <a:lnTo>
                        <a:pt x="258816" y="168080"/>
                      </a:lnTo>
                      <a:lnTo>
                        <a:pt x="200499" y="30216"/>
                      </a:lnTo>
                      <a:lnTo>
                        <a:pt x="203317" y="32330"/>
                      </a:lnTo>
                      <a:lnTo>
                        <a:pt x="19468" y="12509"/>
                      </a:lnTo>
                      <a:close/>
                    </a:path>
                  </a:pathLst>
                </a:custGeom>
                <a:grpFill/>
                <a:ln w="8809" cap="flat">
                  <a:noFill/>
                  <a:prstDash val="solid"/>
                  <a:miter/>
                </a:ln>
              </p:spPr>
              <p:txBody>
                <a:bodyPr rtlCol="0" anchor="ctr"/>
                <a:lstStyle/>
                <a:p>
                  <a:endParaRPr lang="en-US" sz="2400"/>
                </a:p>
              </p:txBody>
            </p:sp>
            <p:sp>
              <p:nvSpPr>
                <p:cNvPr id="5076" name="Freeform: Shape 5075">
                  <a:extLst>
                    <a:ext uri="{FF2B5EF4-FFF2-40B4-BE49-F238E27FC236}">
                      <a16:creationId xmlns:a16="http://schemas.microsoft.com/office/drawing/2014/main" id="{CAF5FB39-F7B9-4287-A9FC-A9E1B2828D79}"/>
                    </a:ext>
                  </a:extLst>
                </p:cNvPr>
                <p:cNvSpPr/>
                <p:nvPr/>
              </p:nvSpPr>
              <p:spPr>
                <a:xfrm>
                  <a:off x="3292720" y="3775269"/>
                  <a:ext cx="287181" cy="186932"/>
                </a:xfrm>
                <a:custGeom>
                  <a:avLst/>
                  <a:gdLst>
                    <a:gd name="connsiteX0" fmla="*/ 287182 w 287181"/>
                    <a:gd name="connsiteY0" fmla="*/ 186932 h 186932"/>
                    <a:gd name="connsiteX1" fmla="*/ 272822 w 287181"/>
                    <a:gd name="connsiteY1" fmla="*/ 177595 h 186932"/>
                    <a:gd name="connsiteX2" fmla="*/ 271589 w 287181"/>
                    <a:gd name="connsiteY2" fmla="*/ 178652 h 186932"/>
                    <a:gd name="connsiteX3" fmla="*/ 270532 w 287181"/>
                    <a:gd name="connsiteY3" fmla="*/ 176097 h 186932"/>
                    <a:gd name="connsiteX4" fmla="*/ 19380 w 287181"/>
                    <a:gd name="connsiteY4" fmla="*/ 12685 h 186932"/>
                    <a:gd name="connsiteX5" fmla="*/ 19468 w 287181"/>
                    <a:gd name="connsiteY5" fmla="*/ 12685 h 186932"/>
                    <a:gd name="connsiteX6" fmla="*/ 0 w 287181"/>
                    <a:gd name="connsiteY6" fmla="*/ 0 h 186932"/>
                    <a:gd name="connsiteX7" fmla="*/ 206841 w 287181"/>
                    <a:gd name="connsiteY7" fmla="*/ 25635 h 186932"/>
                    <a:gd name="connsiteX8" fmla="*/ 206577 w 287181"/>
                    <a:gd name="connsiteY8" fmla="*/ 25018 h 186932"/>
                    <a:gd name="connsiteX9" fmla="*/ 207458 w 287181"/>
                    <a:gd name="connsiteY9" fmla="*/ 25723 h 186932"/>
                    <a:gd name="connsiteX10" fmla="*/ 222698 w 287181"/>
                    <a:gd name="connsiteY10" fmla="*/ 27573 h 186932"/>
                    <a:gd name="connsiteX11" fmla="*/ 228248 w 287181"/>
                    <a:gd name="connsiteY11" fmla="*/ 41404 h 186932"/>
                    <a:gd name="connsiteX12" fmla="*/ 229129 w 287181"/>
                    <a:gd name="connsiteY12" fmla="*/ 42108 h 186932"/>
                    <a:gd name="connsiteX13" fmla="*/ 228512 w 287181"/>
                    <a:gd name="connsiteY13" fmla="*/ 42020 h 186932"/>
                    <a:gd name="connsiteX14" fmla="*/ 279694 w 287181"/>
                    <a:gd name="connsiteY14" fmla="*/ 168345 h 186932"/>
                    <a:gd name="connsiteX15" fmla="*/ 282072 w 287181"/>
                    <a:gd name="connsiteY15" fmla="*/ 169842 h 186932"/>
                    <a:gd name="connsiteX16" fmla="*/ 280751 w 287181"/>
                    <a:gd name="connsiteY16" fmla="*/ 170899 h 186932"/>
                    <a:gd name="connsiteX17" fmla="*/ 287182 w 287181"/>
                    <a:gd name="connsiteY17" fmla="*/ 186932 h 186932"/>
                    <a:gd name="connsiteX18" fmla="*/ 47658 w 287181"/>
                    <a:gd name="connsiteY18" fmla="*/ 22464 h 186932"/>
                    <a:gd name="connsiteX19" fmla="*/ 262692 w 287181"/>
                    <a:gd name="connsiteY19" fmla="*/ 157686 h 186932"/>
                    <a:gd name="connsiteX20" fmla="*/ 213008 w 287181"/>
                    <a:gd name="connsiteY20" fmla="*/ 40347 h 186932"/>
                    <a:gd name="connsiteX21" fmla="*/ 47658 w 287181"/>
                    <a:gd name="connsiteY21" fmla="*/ 22464 h 186932"/>
                    <a:gd name="connsiteX22" fmla="*/ 220760 w 287181"/>
                    <a:gd name="connsiteY22" fmla="*/ 41227 h 186932"/>
                    <a:gd name="connsiteX23" fmla="*/ 225164 w 287181"/>
                    <a:gd name="connsiteY23" fmla="*/ 51710 h 186932"/>
                    <a:gd name="connsiteX24" fmla="*/ 220760 w 287181"/>
                    <a:gd name="connsiteY24" fmla="*/ 41227 h 186932"/>
                    <a:gd name="connsiteX25" fmla="*/ 34268 w 287181"/>
                    <a:gd name="connsiteY25" fmla="*/ 14271 h 186932"/>
                    <a:gd name="connsiteX26" fmla="*/ 210012 w 287181"/>
                    <a:gd name="connsiteY26" fmla="*/ 33211 h 186932"/>
                    <a:gd name="connsiteX27" fmla="*/ 209836 w 287181"/>
                    <a:gd name="connsiteY27" fmla="*/ 32770 h 186932"/>
                    <a:gd name="connsiteX28" fmla="*/ 28102 w 287181"/>
                    <a:gd name="connsiteY28" fmla="*/ 10307 h 186932"/>
                    <a:gd name="connsiteX29" fmla="*/ 34268 w 287181"/>
                    <a:gd name="connsiteY29" fmla="*/ 14271 h 186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181" h="186932">
                      <a:moveTo>
                        <a:pt x="287182" y="186932"/>
                      </a:moveTo>
                      <a:lnTo>
                        <a:pt x="272822" y="177595"/>
                      </a:lnTo>
                      <a:lnTo>
                        <a:pt x="271589" y="178652"/>
                      </a:lnTo>
                      <a:lnTo>
                        <a:pt x="270532" y="176097"/>
                      </a:lnTo>
                      <a:lnTo>
                        <a:pt x="19380" y="12685"/>
                      </a:lnTo>
                      <a:lnTo>
                        <a:pt x="19468" y="12685"/>
                      </a:lnTo>
                      <a:lnTo>
                        <a:pt x="0" y="0"/>
                      </a:lnTo>
                      <a:lnTo>
                        <a:pt x="206841" y="25635"/>
                      </a:lnTo>
                      <a:lnTo>
                        <a:pt x="206577" y="25018"/>
                      </a:lnTo>
                      <a:lnTo>
                        <a:pt x="207458" y="25723"/>
                      </a:lnTo>
                      <a:lnTo>
                        <a:pt x="222698" y="27573"/>
                      </a:lnTo>
                      <a:lnTo>
                        <a:pt x="228248" y="41404"/>
                      </a:lnTo>
                      <a:lnTo>
                        <a:pt x="229129" y="42108"/>
                      </a:lnTo>
                      <a:lnTo>
                        <a:pt x="228512" y="42020"/>
                      </a:lnTo>
                      <a:lnTo>
                        <a:pt x="279694" y="168345"/>
                      </a:lnTo>
                      <a:lnTo>
                        <a:pt x="282072" y="169842"/>
                      </a:lnTo>
                      <a:lnTo>
                        <a:pt x="280751" y="170899"/>
                      </a:lnTo>
                      <a:lnTo>
                        <a:pt x="287182" y="186932"/>
                      </a:lnTo>
                      <a:close/>
                      <a:moveTo>
                        <a:pt x="47658" y="22464"/>
                      </a:moveTo>
                      <a:lnTo>
                        <a:pt x="262692" y="157686"/>
                      </a:lnTo>
                      <a:lnTo>
                        <a:pt x="213008" y="40347"/>
                      </a:lnTo>
                      <a:lnTo>
                        <a:pt x="47658" y="22464"/>
                      </a:lnTo>
                      <a:close/>
                      <a:moveTo>
                        <a:pt x="220760" y="41227"/>
                      </a:moveTo>
                      <a:lnTo>
                        <a:pt x="225164" y="51710"/>
                      </a:lnTo>
                      <a:lnTo>
                        <a:pt x="220760" y="41227"/>
                      </a:lnTo>
                      <a:close/>
                      <a:moveTo>
                        <a:pt x="34268" y="14271"/>
                      </a:moveTo>
                      <a:lnTo>
                        <a:pt x="210012" y="33211"/>
                      </a:lnTo>
                      <a:lnTo>
                        <a:pt x="209836" y="32770"/>
                      </a:lnTo>
                      <a:lnTo>
                        <a:pt x="28102" y="10307"/>
                      </a:lnTo>
                      <a:lnTo>
                        <a:pt x="34268" y="14271"/>
                      </a:lnTo>
                      <a:close/>
                    </a:path>
                  </a:pathLst>
                </a:custGeom>
                <a:grpFill/>
                <a:ln w="8809" cap="flat">
                  <a:noFill/>
                  <a:prstDash val="solid"/>
                  <a:miter/>
                </a:ln>
              </p:spPr>
              <p:txBody>
                <a:bodyPr rtlCol="0" anchor="ctr"/>
                <a:lstStyle/>
                <a:p>
                  <a:endParaRPr lang="en-US" sz="2400"/>
                </a:p>
              </p:txBody>
            </p:sp>
          </p:grpSp>
          <p:grpSp>
            <p:nvGrpSpPr>
              <p:cNvPr id="5077" name="Graphic 4229">
                <a:extLst>
                  <a:ext uri="{FF2B5EF4-FFF2-40B4-BE49-F238E27FC236}">
                    <a16:creationId xmlns:a16="http://schemas.microsoft.com/office/drawing/2014/main" id="{78B44860-C74F-4724-A5FC-669C318DC020}"/>
                  </a:ext>
                </a:extLst>
              </p:cNvPr>
              <p:cNvGrpSpPr/>
              <p:nvPr/>
            </p:nvGrpSpPr>
            <p:grpSpPr>
              <a:xfrm>
                <a:off x="3427326" y="3939650"/>
                <a:ext cx="168168" cy="139890"/>
                <a:chOff x="3427326" y="3939650"/>
                <a:chExt cx="168168" cy="139890"/>
              </a:xfrm>
              <a:grpFill/>
            </p:grpSpPr>
            <p:sp>
              <p:nvSpPr>
                <p:cNvPr id="5078" name="Freeform: Shape 5077">
                  <a:extLst>
                    <a:ext uri="{FF2B5EF4-FFF2-40B4-BE49-F238E27FC236}">
                      <a16:creationId xmlns:a16="http://schemas.microsoft.com/office/drawing/2014/main" id="{ACEF1B5D-5213-40BC-92E6-E1F98F3238E1}"/>
                    </a:ext>
                  </a:extLst>
                </p:cNvPr>
                <p:cNvSpPr/>
                <p:nvPr/>
              </p:nvSpPr>
              <p:spPr>
                <a:xfrm>
                  <a:off x="3435606" y="3945552"/>
                  <a:ext cx="153633" cy="127645"/>
                </a:xfrm>
                <a:custGeom>
                  <a:avLst/>
                  <a:gdLst>
                    <a:gd name="connsiteX0" fmla="*/ 0 w 153633"/>
                    <a:gd name="connsiteY0" fmla="*/ 99368 h 127645"/>
                    <a:gd name="connsiteX1" fmla="*/ 1233 w 153633"/>
                    <a:gd name="connsiteY1" fmla="*/ 98399 h 127645"/>
                    <a:gd name="connsiteX2" fmla="*/ 131522 w 153633"/>
                    <a:gd name="connsiteY2" fmla="*/ 1057 h 127645"/>
                    <a:gd name="connsiteX3" fmla="*/ 132932 w 153633"/>
                    <a:gd name="connsiteY3" fmla="*/ 0 h 127645"/>
                    <a:gd name="connsiteX4" fmla="*/ 133196 w 153633"/>
                    <a:gd name="connsiteY4" fmla="*/ 1762 h 127645"/>
                    <a:gd name="connsiteX5" fmla="*/ 153457 w 153633"/>
                    <a:gd name="connsiteY5" fmla="*/ 126853 h 127645"/>
                    <a:gd name="connsiteX6" fmla="*/ 153633 w 153633"/>
                    <a:gd name="connsiteY6" fmla="*/ 127646 h 127645"/>
                    <a:gd name="connsiteX7" fmla="*/ 152841 w 153633"/>
                    <a:gd name="connsiteY7" fmla="*/ 127470 h 127645"/>
                    <a:gd name="connsiteX8" fmla="*/ 2290 w 153633"/>
                    <a:gd name="connsiteY8" fmla="*/ 99721 h 127645"/>
                    <a:gd name="connsiteX9" fmla="*/ 0 w 153633"/>
                    <a:gd name="connsiteY9" fmla="*/ 99368 h 127645"/>
                    <a:gd name="connsiteX10" fmla="*/ 4581 w 153633"/>
                    <a:gd name="connsiteY10" fmla="*/ 100161 h 127645"/>
                    <a:gd name="connsiteX11" fmla="*/ 153105 w 153633"/>
                    <a:gd name="connsiteY11" fmla="*/ 126325 h 127645"/>
                    <a:gd name="connsiteX12" fmla="*/ 152400 w 153633"/>
                    <a:gd name="connsiteY12" fmla="*/ 127029 h 127645"/>
                    <a:gd name="connsiteX13" fmla="*/ 131170 w 153633"/>
                    <a:gd name="connsiteY13" fmla="*/ 2114 h 127645"/>
                    <a:gd name="connsiteX14" fmla="*/ 132843 w 153633"/>
                    <a:gd name="connsiteY14" fmla="*/ 2819 h 127645"/>
                    <a:gd name="connsiteX15" fmla="*/ 4581 w 153633"/>
                    <a:gd name="connsiteY15" fmla="*/ 100161 h 127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3633" h="127645">
                      <a:moveTo>
                        <a:pt x="0" y="99368"/>
                      </a:moveTo>
                      <a:lnTo>
                        <a:pt x="1233" y="98399"/>
                      </a:lnTo>
                      <a:lnTo>
                        <a:pt x="131522" y="1057"/>
                      </a:lnTo>
                      <a:lnTo>
                        <a:pt x="132932" y="0"/>
                      </a:lnTo>
                      <a:lnTo>
                        <a:pt x="133196" y="1762"/>
                      </a:lnTo>
                      <a:lnTo>
                        <a:pt x="153457" y="126853"/>
                      </a:lnTo>
                      <a:lnTo>
                        <a:pt x="153633" y="127646"/>
                      </a:lnTo>
                      <a:lnTo>
                        <a:pt x="152841" y="127470"/>
                      </a:lnTo>
                      <a:lnTo>
                        <a:pt x="2290" y="99721"/>
                      </a:lnTo>
                      <a:lnTo>
                        <a:pt x="0" y="99368"/>
                      </a:lnTo>
                      <a:close/>
                      <a:moveTo>
                        <a:pt x="4581" y="100161"/>
                      </a:moveTo>
                      <a:lnTo>
                        <a:pt x="153105" y="126325"/>
                      </a:lnTo>
                      <a:lnTo>
                        <a:pt x="152400" y="127029"/>
                      </a:lnTo>
                      <a:lnTo>
                        <a:pt x="131170" y="2114"/>
                      </a:lnTo>
                      <a:lnTo>
                        <a:pt x="132843" y="2819"/>
                      </a:lnTo>
                      <a:lnTo>
                        <a:pt x="4581" y="100161"/>
                      </a:lnTo>
                      <a:close/>
                    </a:path>
                  </a:pathLst>
                </a:custGeom>
                <a:grpFill/>
                <a:ln w="8809" cap="flat">
                  <a:noFill/>
                  <a:prstDash val="solid"/>
                  <a:miter/>
                </a:ln>
              </p:spPr>
              <p:txBody>
                <a:bodyPr rtlCol="0" anchor="ctr"/>
                <a:lstStyle/>
                <a:p>
                  <a:endParaRPr lang="en-US" sz="2400"/>
                </a:p>
              </p:txBody>
            </p:sp>
            <p:sp>
              <p:nvSpPr>
                <p:cNvPr id="5079" name="Freeform: Shape 5078">
                  <a:extLst>
                    <a:ext uri="{FF2B5EF4-FFF2-40B4-BE49-F238E27FC236}">
                      <a16:creationId xmlns:a16="http://schemas.microsoft.com/office/drawing/2014/main" id="{E0848B03-F8B3-445A-85A6-673C2D18D0C2}"/>
                    </a:ext>
                  </a:extLst>
                </p:cNvPr>
                <p:cNvSpPr/>
                <p:nvPr/>
              </p:nvSpPr>
              <p:spPr>
                <a:xfrm>
                  <a:off x="3427326" y="3939650"/>
                  <a:ext cx="168168" cy="139890"/>
                </a:xfrm>
                <a:custGeom>
                  <a:avLst/>
                  <a:gdLst>
                    <a:gd name="connsiteX0" fmla="*/ 158390 w 168168"/>
                    <a:gd name="connsiteY0" fmla="*/ 139891 h 139890"/>
                    <a:gd name="connsiteX1" fmla="*/ 157774 w 168168"/>
                    <a:gd name="connsiteY1" fmla="*/ 136279 h 139890"/>
                    <a:gd name="connsiteX2" fmla="*/ 4581 w 168168"/>
                    <a:gd name="connsiteY2" fmla="*/ 108089 h 139890"/>
                    <a:gd name="connsiteX3" fmla="*/ 4581 w 168168"/>
                    <a:gd name="connsiteY3" fmla="*/ 108089 h 139890"/>
                    <a:gd name="connsiteX4" fmla="*/ 0 w 168168"/>
                    <a:gd name="connsiteY4" fmla="*/ 107297 h 139890"/>
                    <a:gd name="connsiteX5" fmla="*/ 7400 w 168168"/>
                    <a:gd name="connsiteY5" fmla="*/ 101747 h 139890"/>
                    <a:gd name="connsiteX6" fmla="*/ 135486 w 168168"/>
                    <a:gd name="connsiteY6" fmla="*/ 6078 h 139890"/>
                    <a:gd name="connsiteX7" fmla="*/ 134958 w 168168"/>
                    <a:gd name="connsiteY7" fmla="*/ 2819 h 139890"/>
                    <a:gd name="connsiteX8" fmla="*/ 138129 w 168168"/>
                    <a:gd name="connsiteY8" fmla="*/ 4052 h 139890"/>
                    <a:gd name="connsiteX9" fmla="*/ 143503 w 168168"/>
                    <a:gd name="connsiteY9" fmla="*/ 0 h 139890"/>
                    <a:gd name="connsiteX10" fmla="*/ 144560 w 168168"/>
                    <a:gd name="connsiteY10" fmla="*/ 6607 h 139890"/>
                    <a:gd name="connsiteX11" fmla="*/ 147731 w 168168"/>
                    <a:gd name="connsiteY11" fmla="*/ 7840 h 139890"/>
                    <a:gd name="connsiteX12" fmla="*/ 145088 w 168168"/>
                    <a:gd name="connsiteY12" fmla="*/ 9866 h 139890"/>
                    <a:gd name="connsiteX13" fmla="*/ 164469 w 168168"/>
                    <a:gd name="connsiteY13" fmla="*/ 129496 h 139890"/>
                    <a:gd name="connsiteX14" fmla="*/ 168169 w 168168"/>
                    <a:gd name="connsiteY14" fmla="*/ 130113 h 139890"/>
                    <a:gd name="connsiteX15" fmla="*/ 165085 w 168168"/>
                    <a:gd name="connsiteY15" fmla="*/ 133108 h 139890"/>
                    <a:gd name="connsiteX16" fmla="*/ 165702 w 168168"/>
                    <a:gd name="connsiteY16" fmla="*/ 136896 h 139890"/>
                    <a:gd name="connsiteX17" fmla="*/ 161297 w 168168"/>
                    <a:gd name="connsiteY17" fmla="*/ 136896 h 139890"/>
                    <a:gd name="connsiteX18" fmla="*/ 158390 w 168168"/>
                    <a:gd name="connsiteY18" fmla="*/ 139891 h 139890"/>
                    <a:gd name="connsiteX19" fmla="*/ 21054 w 168168"/>
                    <a:gd name="connsiteY19" fmla="*/ 104125 h 139890"/>
                    <a:gd name="connsiteX20" fmla="*/ 156452 w 168168"/>
                    <a:gd name="connsiteY20" fmla="*/ 127998 h 139890"/>
                    <a:gd name="connsiteX21" fmla="*/ 137424 w 168168"/>
                    <a:gd name="connsiteY21" fmla="*/ 15857 h 139890"/>
                    <a:gd name="connsiteX22" fmla="*/ 21054 w 168168"/>
                    <a:gd name="connsiteY22" fmla="*/ 104125 h 139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168" h="139890">
                      <a:moveTo>
                        <a:pt x="158390" y="139891"/>
                      </a:moveTo>
                      <a:lnTo>
                        <a:pt x="157774" y="136279"/>
                      </a:lnTo>
                      <a:lnTo>
                        <a:pt x="4581" y="108089"/>
                      </a:lnTo>
                      <a:lnTo>
                        <a:pt x="4581" y="108089"/>
                      </a:lnTo>
                      <a:lnTo>
                        <a:pt x="0" y="107297"/>
                      </a:lnTo>
                      <a:lnTo>
                        <a:pt x="7400" y="101747"/>
                      </a:lnTo>
                      <a:lnTo>
                        <a:pt x="135486" y="6078"/>
                      </a:lnTo>
                      <a:lnTo>
                        <a:pt x="134958" y="2819"/>
                      </a:lnTo>
                      <a:lnTo>
                        <a:pt x="138129" y="4052"/>
                      </a:lnTo>
                      <a:lnTo>
                        <a:pt x="143503" y="0"/>
                      </a:lnTo>
                      <a:lnTo>
                        <a:pt x="144560" y="6607"/>
                      </a:lnTo>
                      <a:lnTo>
                        <a:pt x="147731" y="7840"/>
                      </a:lnTo>
                      <a:lnTo>
                        <a:pt x="145088" y="9866"/>
                      </a:lnTo>
                      <a:lnTo>
                        <a:pt x="164469" y="129496"/>
                      </a:lnTo>
                      <a:lnTo>
                        <a:pt x="168169" y="130113"/>
                      </a:lnTo>
                      <a:lnTo>
                        <a:pt x="165085" y="133108"/>
                      </a:lnTo>
                      <a:lnTo>
                        <a:pt x="165702" y="136896"/>
                      </a:lnTo>
                      <a:lnTo>
                        <a:pt x="161297" y="136896"/>
                      </a:lnTo>
                      <a:lnTo>
                        <a:pt x="158390" y="139891"/>
                      </a:lnTo>
                      <a:close/>
                      <a:moveTo>
                        <a:pt x="21054" y="104125"/>
                      </a:moveTo>
                      <a:lnTo>
                        <a:pt x="156452" y="127998"/>
                      </a:lnTo>
                      <a:lnTo>
                        <a:pt x="137424" y="15857"/>
                      </a:lnTo>
                      <a:lnTo>
                        <a:pt x="21054" y="104125"/>
                      </a:lnTo>
                      <a:close/>
                    </a:path>
                  </a:pathLst>
                </a:custGeom>
                <a:grpFill/>
                <a:ln w="8809" cap="flat">
                  <a:noFill/>
                  <a:prstDash val="solid"/>
                  <a:miter/>
                </a:ln>
              </p:spPr>
              <p:txBody>
                <a:bodyPr rtlCol="0" anchor="ctr"/>
                <a:lstStyle/>
                <a:p>
                  <a:endParaRPr lang="en-US" sz="2400"/>
                </a:p>
              </p:txBody>
            </p:sp>
          </p:grpSp>
          <p:grpSp>
            <p:nvGrpSpPr>
              <p:cNvPr id="5080" name="Graphic 4229">
                <a:extLst>
                  <a:ext uri="{FF2B5EF4-FFF2-40B4-BE49-F238E27FC236}">
                    <a16:creationId xmlns:a16="http://schemas.microsoft.com/office/drawing/2014/main" id="{78B44860-C74F-4724-A5FC-669C318DC020}"/>
                  </a:ext>
                </a:extLst>
              </p:cNvPr>
              <p:cNvGrpSpPr/>
              <p:nvPr/>
            </p:nvGrpSpPr>
            <p:grpSpPr>
              <a:xfrm>
                <a:off x="3371299" y="3794737"/>
                <a:ext cx="227895" cy="167111"/>
                <a:chOff x="3371299" y="3794737"/>
                <a:chExt cx="227895" cy="167111"/>
              </a:xfrm>
              <a:grpFill/>
            </p:grpSpPr>
            <p:sp>
              <p:nvSpPr>
                <p:cNvPr id="5081" name="Freeform: Shape 5080">
                  <a:extLst>
                    <a:ext uri="{FF2B5EF4-FFF2-40B4-BE49-F238E27FC236}">
                      <a16:creationId xmlns:a16="http://schemas.microsoft.com/office/drawing/2014/main" id="{9EFD330F-9CCF-40E0-ABE4-4955A997DA9F}"/>
                    </a:ext>
                  </a:extLst>
                </p:cNvPr>
                <p:cNvSpPr/>
                <p:nvPr/>
              </p:nvSpPr>
              <p:spPr>
                <a:xfrm>
                  <a:off x="3376496" y="3799406"/>
                  <a:ext cx="214505" cy="157861"/>
                </a:xfrm>
                <a:custGeom>
                  <a:avLst/>
                  <a:gdLst>
                    <a:gd name="connsiteX0" fmla="*/ 1321 w 214505"/>
                    <a:gd name="connsiteY0" fmla="*/ 154074 h 157861"/>
                    <a:gd name="connsiteX1" fmla="*/ 211774 w 214505"/>
                    <a:gd name="connsiteY1" fmla="*/ 107737 h 157861"/>
                    <a:gd name="connsiteX2" fmla="*/ 211422 w 214505"/>
                    <a:gd name="connsiteY2" fmla="*/ 109587 h 157861"/>
                    <a:gd name="connsiteX3" fmla="*/ 55939 w 214505"/>
                    <a:gd name="connsiteY3" fmla="*/ 1145 h 157861"/>
                    <a:gd name="connsiteX4" fmla="*/ 56643 w 214505"/>
                    <a:gd name="connsiteY4" fmla="*/ 881 h 157861"/>
                    <a:gd name="connsiteX5" fmla="*/ 1321 w 214505"/>
                    <a:gd name="connsiteY5" fmla="*/ 154074 h 157861"/>
                    <a:gd name="connsiteX6" fmla="*/ 0 w 214505"/>
                    <a:gd name="connsiteY6" fmla="*/ 157862 h 157861"/>
                    <a:gd name="connsiteX7" fmla="*/ 55762 w 214505"/>
                    <a:gd name="connsiteY7" fmla="*/ 617 h 157861"/>
                    <a:gd name="connsiteX8" fmla="*/ 55939 w 214505"/>
                    <a:gd name="connsiteY8" fmla="*/ 0 h 157861"/>
                    <a:gd name="connsiteX9" fmla="*/ 56467 w 214505"/>
                    <a:gd name="connsiteY9" fmla="*/ 352 h 157861"/>
                    <a:gd name="connsiteX10" fmla="*/ 212567 w 214505"/>
                    <a:gd name="connsiteY10" fmla="*/ 107825 h 157861"/>
                    <a:gd name="connsiteX11" fmla="*/ 214505 w 214505"/>
                    <a:gd name="connsiteY11" fmla="*/ 109147 h 157861"/>
                    <a:gd name="connsiteX12" fmla="*/ 212127 w 214505"/>
                    <a:gd name="connsiteY12" fmla="*/ 109675 h 157861"/>
                    <a:gd name="connsiteX13" fmla="*/ 0 w 214505"/>
                    <a:gd name="connsiteY13" fmla="*/ 157862 h 15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05" h="157861">
                      <a:moveTo>
                        <a:pt x="1321" y="154074"/>
                      </a:moveTo>
                      <a:lnTo>
                        <a:pt x="211774" y="107737"/>
                      </a:lnTo>
                      <a:lnTo>
                        <a:pt x="211422" y="109587"/>
                      </a:lnTo>
                      <a:lnTo>
                        <a:pt x="55939" y="1145"/>
                      </a:lnTo>
                      <a:lnTo>
                        <a:pt x="56643" y="881"/>
                      </a:lnTo>
                      <a:lnTo>
                        <a:pt x="1321" y="154074"/>
                      </a:lnTo>
                      <a:close/>
                      <a:moveTo>
                        <a:pt x="0" y="157862"/>
                      </a:moveTo>
                      <a:lnTo>
                        <a:pt x="55762" y="617"/>
                      </a:lnTo>
                      <a:lnTo>
                        <a:pt x="55939" y="0"/>
                      </a:lnTo>
                      <a:lnTo>
                        <a:pt x="56467" y="352"/>
                      </a:lnTo>
                      <a:lnTo>
                        <a:pt x="212567" y="107825"/>
                      </a:lnTo>
                      <a:lnTo>
                        <a:pt x="214505" y="109147"/>
                      </a:lnTo>
                      <a:lnTo>
                        <a:pt x="212127" y="109675"/>
                      </a:lnTo>
                      <a:lnTo>
                        <a:pt x="0" y="157862"/>
                      </a:lnTo>
                      <a:close/>
                    </a:path>
                  </a:pathLst>
                </a:custGeom>
                <a:grpFill/>
                <a:ln w="8809" cap="flat">
                  <a:noFill/>
                  <a:prstDash val="solid"/>
                  <a:miter/>
                </a:ln>
              </p:spPr>
              <p:txBody>
                <a:bodyPr rtlCol="0" anchor="ctr"/>
                <a:lstStyle/>
                <a:p>
                  <a:endParaRPr lang="en-US" sz="2400"/>
                </a:p>
              </p:txBody>
            </p:sp>
            <p:sp>
              <p:nvSpPr>
                <p:cNvPr id="5082" name="Freeform: Shape 5081">
                  <a:extLst>
                    <a:ext uri="{FF2B5EF4-FFF2-40B4-BE49-F238E27FC236}">
                      <a16:creationId xmlns:a16="http://schemas.microsoft.com/office/drawing/2014/main" id="{CE0F8C52-F7C8-49D9-8A3C-7861C50B4EEE}"/>
                    </a:ext>
                  </a:extLst>
                </p:cNvPr>
                <p:cNvSpPr/>
                <p:nvPr/>
              </p:nvSpPr>
              <p:spPr>
                <a:xfrm>
                  <a:off x="3371299" y="3794737"/>
                  <a:ext cx="227895" cy="167111"/>
                </a:xfrm>
                <a:custGeom>
                  <a:avLst/>
                  <a:gdLst>
                    <a:gd name="connsiteX0" fmla="*/ 0 w 227895"/>
                    <a:gd name="connsiteY0" fmla="*/ 167111 h 167111"/>
                    <a:gd name="connsiteX1" fmla="*/ 1321 w 227895"/>
                    <a:gd name="connsiteY1" fmla="*/ 163324 h 167111"/>
                    <a:gd name="connsiteX2" fmla="*/ 1321 w 227895"/>
                    <a:gd name="connsiteY2" fmla="*/ 163324 h 167111"/>
                    <a:gd name="connsiteX3" fmla="*/ 2378 w 227895"/>
                    <a:gd name="connsiteY3" fmla="*/ 160240 h 167111"/>
                    <a:gd name="connsiteX4" fmla="*/ 56819 w 227895"/>
                    <a:gd name="connsiteY4" fmla="*/ 6871 h 167111"/>
                    <a:gd name="connsiteX5" fmla="*/ 53648 w 227895"/>
                    <a:gd name="connsiteY5" fmla="*/ 4669 h 167111"/>
                    <a:gd name="connsiteX6" fmla="*/ 58053 w 227895"/>
                    <a:gd name="connsiteY6" fmla="*/ 3260 h 167111"/>
                    <a:gd name="connsiteX7" fmla="*/ 59198 w 227895"/>
                    <a:gd name="connsiteY7" fmla="*/ 0 h 167111"/>
                    <a:gd name="connsiteX8" fmla="*/ 62722 w 227895"/>
                    <a:gd name="connsiteY8" fmla="*/ 1674 h 167111"/>
                    <a:gd name="connsiteX9" fmla="*/ 66598 w 227895"/>
                    <a:gd name="connsiteY9" fmla="*/ 441 h 167111"/>
                    <a:gd name="connsiteX10" fmla="*/ 65717 w 227895"/>
                    <a:gd name="connsiteY10" fmla="*/ 3700 h 167111"/>
                    <a:gd name="connsiteX11" fmla="*/ 218029 w 227895"/>
                    <a:gd name="connsiteY11" fmla="*/ 108618 h 167111"/>
                    <a:gd name="connsiteX12" fmla="*/ 221200 w 227895"/>
                    <a:gd name="connsiteY12" fmla="*/ 107913 h 167111"/>
                    <a:gd name="connsiteX13" fmla="*/ 220672 w 227895"/>
                    <a:gd name="connsiteY13" fmla="*/ 110468 h 167111"/>
                    <a:gd name="connsiteX14" fmla="*/ 227895 w 227895"/>
                    <a:gd name="connsiteY14" fmla="*/ 115489 h 167111"/>
                    <a:gd name="connsiteX15" fmla="*/ 219262 w 227895"/>
                    <a:gd name="connsiteY15" fmla="*/ 117427 h 167111"/>
                    <a:gd name="connsiteX16" fmla="*/ 218734 w 227895"/>
                    <a:gd name="connsiteY16" fmla="*/ 119982 h 167111"/>
                    <a:gd name="connsiteX17" fmla="*/ 216091 w 227895"/>
                    <a:gd name="connsiteY17" fmla="*/ 118132 h 167111"/>
                    <a:gd name="connsiteX18" fmla="*/ 0 w 227895"/>
                    <a:gd name="connsiteY18" fmla="*/ 167111 h 167111"/>
                    <a:gd name="connsiteX19" fmla="*/ 63339 w 227895"/>
                    <a:gd name="connsiteY19" fmla="*/ 11452 h 167111"/>
                    <a:gd name="connsiteX20" fmla="*/ 11804 w 227895"/>
                    <a:gd name="connsiteY20" fmla="*/ 154074 h 167111"/>
                    <a:gd name="connsiteX21" fmla="*/ 206401 w 227895"/>
                    <a:gd name="connsiteY21" fmla="*/ 111173 h 167111"/>
                    <a:gd name="connsiteX22" fmla="*/ 63339 w 227895"/>
                    <a:gd name="connsiteY22" fmla="*/ 11452 h 16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7895" h="167111">
                      <a:moveTo>
                        <a:pt x="0" y="167111"/>
                      </a:moveTo>
                      <a:lnTo>
                        <a:pt x="1321" y="163324"/>
                      </a:lnTo>
                      <a:lnTo>
                        <a:pt x="1321" y="163324"/>
                      </a:lnTo>
                      <a:lnTo>
                        <a:pt x="2378" y="160240"/>
                      </a:lnTo>
                      <a:lnTo>
                        <a:pt x="56819" y="6871"/>
                      </a:lnTo>
                      <a:lnTo>
                        <a:pt x="53648" y="4669"/>
                      </a:lnTo>
                      <a:lnTo>
                        <a:pt x="58053" y="3260"/>
                      </a:lnTo>
                      <a:lnTo>
                        <a:pt x="59198" y="0"/>
                      </a:lnTo>
                      <a:lnTo>
                        <a:pt x="62722" y="1674"/>
                      </a:lnTo>
                      <a:lnTo>
                        <a:pt x="66598" y="441"/>
                      </a:lnTo>
                      <a:lnTo>
                        <a:pt x="65717" y="3700"/>
                      </a:lnTo>
                      <a:lnTo>
                        <a:pt x="218029" y="108618"/>
                      </a:lnTo>
                      <a:lnTo>
                        <a:pt x="221200" y="107913"/>
                      </a:lnTo>
                      <a:lnTo>
                        <a:pt x="220672" y="110468"/>
                      </a:lnTo>
                      <a:lnTo>
                        <a:pt x="227895" y="115489"/>
                      </a:lnTo>
                      <a:lnTo>
                        <a:pt x="219262" y="117427"/>
                      </a:lnTo>
                      <a:lnTo>
                        <a:pt x="218734" y="119982"/>
                      </a:lnTo>
                      <a:lnTo>
                        <a:pt x="216091" y="118132"/>
                      </a:lnTo>
                      <a:lnTo>
                        <a:pt x="0" y="167111"/>
                      </a:lnTo>
                      <a:close/>
                      <a:moveTo>
                        <a:pt x="63339" y="11452"/>
                      </a:moveTo>
                      <a:lnTo>
                        <a:pt x="11804" y="154074"/>
                      </a:lnTo>
                      <a:lnTo>
                        <a:pt x="206401" y="111173"/>
                      </a:lnTo>
                      <a:lnTo>
                        <a:pt x="63339" y="11452"/>
                      </a:lnTo>
                      <a:close/>
                    </a:path>
                  </a:pathLst>
                </a:custGeom>
                <a:grpFill/>
                <a:ln w="8809" cap="flat">
                  <a:noFill/>
                  <a:prstDash val="solid"/>
                  <a:miter/>
                </a:ln>
              </p:spPr>
              <p:txBody>
                <a:bodyPr rtlCol="0" anchor="ctr"/>
                <a:lstStyle/>
                <a:p>
                  <a:endParaRPr lang="en-US" sz="2400"/>
                </a:p>
              </p:txBody>
            </p:sp>
          </p:grpSp>
          <p:grpSp>
            <p:nvGrpSpPr>
              <p:cNvPr id="5083" name="Graphic 4229">
                <a:extLst>
                  <a:ext uri="{FF2B5EF4-FFF2-40B4-BE49-F238E27FC236}">
                    <a16:creationId xmlns:a16="http://schemas.microsoft.com/office/drawing/2014/main" id="{78B44860-C74F-4724-A5FC-669C318DC020}"/>
                  </a:ext>
                </a:extLst>
              </p:cNvPr>
              <p:cNvGrpSpPr/>
              <p:nvPr/>
            </p:nvGrpSpPr>
            <p:grpSpPr>
              <a:xfrm>
                <a:off x="4693479" y="4011798"/>
                <a:ext cx="408220" cy="188165"/>
                <a:chOff x="4693479" y="4011798"/>
                <a:chExt cx="408220" cy="188165"/>
              </a:xfrm>
              <a:grpFill/>
            </p:grpSpPr>
            <p:sp>
              <p:nvSpPr>
                <p:cNvPr id="5084" name="Freeform: Shape 5083">
                  <a:extLst>
                    <a:ext uri="{FF2B5EF4-FFF2-40B4-BE49-F238E27FC236}">
                      <a16:creationId xmlns:a16="http://schemas.microsoft.com/office/drawing/2014/main" id="{EDF8E699-FD58-4F15-9730-5375B12A66B4}"/>
                    </a:ext>
                  </a:extLst>
                </p:cNvPr>
                <p:cNvSpPr/>
                <p:nvPr/>
              </p:nvSpPr>
              <p:spPr>
                <a:xfrm>
                  <a:off x="4698148" y="4016378"/>
                  <a:ext cx="389897" cy="179708"/>
                </a:xfrm>
                <a:custGeom>
                  <a:avLst/>
                  <a:gdLst>
                    <a:gd name="connsiteX0" fmla="*/ 64396 w 389897"/>
                    <a:gd name="connsiteY0" fmla="*/ 3964 h 179708"/>
                    <a:gd name="connsiteX1" fmla="*/ 9602 w 389897"/>
                    <a:gd name="connsiteY1" fmla="*/ 176273 h 179708"/>
                    <a:gd name="connsiteX2" fmla="*/ 5374 w 389897"/>
                    <a:gd name="connsiteY2" fmla="*/ 171076 h 179708"/>
                    <a:gd name="connsiteX3" fmla="*/ 381969 w 389897"/>
                    <a:gd name="connsiteY3" fmla="*/ 136103 h 179708"/>
                    <a:gd name="connsiteX4" fmla="*/ 381440 w 389897"/>
                    <a:gd name="connsiteY4" fmla="*/ 139803 h 179708"/>
                    <a:gd name="connsiteX5" fmla="*/ 64396 w 389897"/>
                    <a:gd name="connsiteY5" fmla="*/ 3964 h 179708"/>
                    <a:gd name="connsiteX6" fmla="*/ 54970 w 389897"/>
                    <a:gd name="connsiteY6" fmla="*/ 0 h 179708"/>
                    <a:gd name="connsiteX7" fmla="*/ 382850 w 389897"/>
                    <a:gd name="connsiteY7" fmla="*/ 136191 h 179708"/>
                    <a:gd name="connsiteX8" fmla="*/ 389897 w 389897"/>
                    <a:gd name="connsiteY8" fmla="*/ 139098 h 179708"/>
                    <a:gd name="connsiteX9" fmla="*/ 382233 w 389897"/>
                    <a:gd name="connsiteY9" fmla="*/ 139891 h 179708"/>
                    <a:gd name="connsiteX10" fmla="*/ 6078 w 389897"/>
                    <a:gd name="connsiteY10" fmla="*/ 179092 h 179708"/>
                    <a:gd name="connsiteX11" fmla="*/ 0 w 389897"/>
                    <a:gd name="connsiteY11" fmla="*/ 179709 h 179708"/>
                    <a:gd name="connsiteX12" fmla="*/ 1762 w 389897"/>
                    <a:gd name="connsiteY12" fmla="*/ 173807 h 179708"/>
                    <a:gd name="connsiteX13" fmla="*/ 54970 w 389897"/>
                    <a:gd name="connsiteY13" fmla="*/ 0 h 17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9897" h="179708">
                      <a:moveTo>
                        <a:pt x="64396" y="3964"/>
                      </a:moveTo>
                      <a:lnTo>
                        <a:pt x="9602" y="176273"/>
                      </a:lnTo>
                      <a:lnTo>
                        <a:pt x="5374" y="171076"/>
                      </a:lnTo>
                      <a:lnTo>
                        <a:pt x="381969" y="136103"/>
                      </a:lnTo>
                      <a:lnTo>
                        <a:pt x="381440" y="139803"/>
                      </a:lnTo>
                      <a:lnTo>
                        <a:pt x="64396" y="3964"/>
                      </a:lnTo>
                      <a:close/>
                      <a:moveTo>
                        <a:pt x="54970" y="0"/>
                      </a:moveTo>
                      <a:lnTo>
                        <a:pt x="382850" y="136191"/>
                      </a:lnTo>
                      <a:lnTo>
                        <a:pt x="389897" y="139098"/>
                      </a:lnTo>
                      <a:lnTo>
                        <a:pt x="382233" y="139891"/>
                      </a:lnTo>
                      <a:lnTo>
                        <a:pt x="6078" y="179092"/>
                      </a:lnTo>
                      <a:lnTo>
                        <a:pt x="0" y="179709"/>
                      </a:lnTo>
                      <a:lnTo>
                        <a:pt x="1762" y="173807"/>
                      </a:lnTo>
                      <a:lnTo>
                        <a:pt x="54970" y="0"/>
                      </a:lnTo>
                      <a:close/>
                    </a:path>
                  </a:pathLst>
                </a:custGeom>
                <a:grpFill/>
                <a:ln w="8809" cap="flat">
                  <a:noFill/>
                  <a:prstDash val="solid"/>
                  <a:miter/>
                </a:ln>
              </p:spPr>
              <p:txBody>
                <a:bodyPr rtlCol="0" anchor="ctr"/>
                <a:lstStyle/>
                <a:p>
                  <a:endParaRPr lang="en-US" sz="2400"/>
                </a:p>
              </p:txBody>
            </p:sp>
            <p:sp>
              <p:nvSpPr>
                <p:cNvPr id="5085" name="Freeform: Shape 5084">
                  <a:extLst>
                    <a:ext uri="{FF2B5EF4-FFF2-40B4-BE49-F238E27FC236}">
                      <a16:creationId xmlns:a16="http://schemas.microsoft.com/office/drawing/2014/main" id="{7F127D94-47FD-4F18-B986-46063F9290E1}"/>
                    </a:ext>
                  </a:extLst>
                </p:cNvPr>
                <p:cNvSpPr/>
                <p:nvPr/>
              </p:nvSpPr>
              <p:spPr>
                <a:xfrm>
                  <a:off x="4693479" y="4011798"/>
                  <a:ext cx="408220" cy="188165"/>
                </a:xfrm>
                <a:custGeom>
                  <a:avLst/>
                  <a:gdLst>
                    <a:gd name="connsiteX0" fmla="*/ 0 w 408220"/>
                    <a:gd name="connsiteY0" fmla="*/ 188165 h 188165"/>
                    <a:gd name="connsiteX1" fmla="*/ 4317 w 408220"/>
                    <a:gd name="connsiteY1" fmla="*/ 173983 h 188165"/>
                    <a:gd name="connsiteX2" fmla="*/ 3348 w 408220"/>
                    <a:gd name="connsiteY2" fmla="*/ 172837 h 188165"/>
                    <a:gd name="connsiteX3" fmla="*/ 4669 w 408220"/>
                    <a:gd name="connsiteY3" fmla="*/ 172749 h 188165"/>
                    <a:gd name="connsiteX4" fmla="*/ 57436 w 408220"/>
                    <a:gd name="connsiteY4" fmla="*/ 0 h 188165"/>
                    <a:gd name="connsiteX5" fmla="*/ 60872 w 408220"/>
                    <a:gd name="connsiteY5" fmla="*/ 1410 h 188165"/>
                    <a:gd name="connsiteX6" fmla="*/ 387519 w 408220"/>
                    <a:gd name="connsiteY6" fmla="*/ 137072 h 188165"/>
                    <a:gd name="connsiteX7" fmla="*/ 390514 w 408220"/>
                    <a:gd name="connsiteY7" fmla="*/ 136808 h 188165"/>
                    <a:gd name="connsiteX8" fmla="*/ 390338 w 408220"/>
                    <a:gd name="connsiteY8" fmla="*/ 138217 h 188165"/>
                    <a:gd name="connsiteX9" fmla="*/ 408221 w 408220"/>
                    <a:gd name="connsiteY9" fmla="*/ 145617 h 188165"/>
                    <a:gd name="connsiteX10" fmla="*/ 388929 w 408220"/>
                    <a:gd name="connsiteY10" fmla="*/ 147643 h 188165"/>
                    <a:gd name="connsiteX11" fmla="*/ 388664 w 408220"/>
                    <a:gd name="connsiteY11" fmla="*/ 149141 h 188165"/>
                    <a:gd name="connsiteX12" fmla="*/ 385933 w 408220"/>
                    <a:gd name="connsiteY12" fmla="*/ 147995 h 188165"/>
                    <a:gd name="connsiteX13" fmla="*/ 16033 w 408220"/>
                    <a:gd name="connsiteY13" fmla="*/ 186580 h 188165"/>
                    <a:gd name="connsiteX14" fmla="*/ 15593 w 408220"/>
                    <a:gd name="connsiteY14" fmla="*/ 187901 h 188165"/>
                    <a:gd name="connsiteX15" fmla="*/ 14624 w 408220"/>
                    <a:gd name="connsiteY15" fmla="*/ 186756 h 188165"/>
                    <a:gd name="connsiteX16" fmla="*/ 0 w 408220"/>
                    <a:gd name="connsiteY16" fmla="*/ 188165 h 188165"/>
                    <a:gd name="connsiteX17" fmla="*/ 9514 w 408220"/>
                    <a:gd name="connsiteY17" fmla="*/ 180325 h 188165"/>
                    <a:gd name="connsiteX18" fmla="*/ 9514 w 408220"/>
                    <a:gd name="connsiteY18" fmla="*/ 180414 h 188165"/>
                    <a:gd name="connsiteX19" fmla="*/ 9602 w 408220"/>
                    <a:gd name="connsiteY19" fmla="*/ 180414 h 188165"/>
                    <a:gd name="connsiteX20" fmla="*/ 9514 w 408220"/>
                    <a:gd name="connsiteY20" fmla="*/ 180325 h 188165"/>
                    <a:gd name="connsiteX21" fmla="*/ 18676 w 408220"/>
                    <a:gd name="connsiteY21" fmla="*/ 178211 h 188165"/>
                    <a:gd name="connsiteX22" fmla="*/ 18235 w 408220"/>
                    <a:gd name="connsiteY22" fmla="*/ 179533 h 188165"/>
                    <a:gd name="connsiteX23" fmla="*/ 131698 w 408220"/>
                    <a:gd name="connsiteY23" fmla="*/ 167728 h 188165"/>
                    <a:gd name="connsiteX24" fmla="*/ 18676 w 408220"/>
                    <a:gd name="connsiteY24" fmla="*/ 178211 h 188165"/>
                    <a:gd name="connsiteX25" fmla="*/ 61841 w 408220"/>
                    <a:gd name="connsiteY25" fmla="*/ 9074 h 188165"/>
                    <a:gd name="connsiteX26" fmla="*/ 12069 w 408220"/>
                    <a:gd name="connsiteY26" fmla="*/ 172045 h 188165"/>
                    <a:gd name="connsiteX27" fmla="*/ 13655 w 408220"/>
                    <a:gd name="connsiteY27" fmla="*/ 171869 h 188165"/>
                    <a:gd name="connsiteX28" fmla="*/ 65012 w 408220"/>
                    <a:gd name="connsiteY28" fmla="*/ 10307 h 188165"/>
                    <a:gd name="connsiteX29" fmla="*/ 61841 w 408220"/>
                    <a:gd name="connsiteY29" fmla="*/ 9074 h 188165"/>
                    <a:gd name="connsiteX30" fmla="*/ 71179 w 408220"/>
                    <a:gd name="connsiteY30" fmla="*/ 13038 h 188165"/>
                    <a:gd name="connsiteX31" fmla="*/ 20878 w 408220"/>
                    <a:gd name="connsiteY31" fmla="*/ 171164 h 188165"/>
                    <a:gd name="connsiteX32" fmla="*/ 365408 w 408220"/>
                    <a:gd name="connsiteY32" fmla="*/ 139098 h 188165"/>
                    <a:gd name="connsiteX33" fmla="*/ 71179 w 408220"/>
                    <a:gd name="connsiteY33" fmla="*/ 13038 h 18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08220" h="188165">
                      <a:moveTo>
                        <a:pt x="0" y="188165"/>
                      </a:moveTo>
                      <a:lnTo>
                        <a:pt x="4317" y="173983"/>
                      </a:lnTo>
                      <a:lnTo>
                        <a:pt x="3348" y="172837"/>
                      </a:lnTo>
                      <a:lnTo>
                        <a:pt x="4669" y="172749"/>
                      </a:lnTo>
                      <a:lnTo>
                        <a:pt x="57436" y="0"/>
                      </a:lnTo>
                      <a:lnTo>
                        <a:pt x="60872" y="1410"/>
                      </a:lnTo>
                      <a:lnTo>
                        <a:pt x="387519" y="137072"/>
                      </a:lnTo>
                      <a:lnTo>
                        <a:pt x="390514" y="136808"/>
                      </a:lnTo>
                      <a:lnTo>
                        <a:pt x="390338" y="138217"/>
                      </a:lnTo>
                      <a:lnTo>
                        <a:pt x="408221" y="145617"/>
                      </a:lnTo>
                      <a:lnTo>
                        <a:pt x="388929" y="147643"/>
                      </a:lnTo>
                      <a:lnTo>
                        <a:pt x="388664" y="149141"/>
                      </a:lnTo>
                      <a:lnTo>
                        <a:pt x="385933" y="147995"/>
                      </a:lnTo>
                      <a:lnTo>
                        <a:pt x="16033" y="186580"/>
                      </a:lnTo>
                      <a:lnTo>
                        <a:pt x="15593" y="187901"/>
                      </a:lnTo>
                      <a:lnTo>
                        <a:pt x="14624" y="186756"/>
                      </a:lnTo>
                      <a:lnTo>
                        <a:pt x="0" y="188165"/>
                      </a:lnTo>
                      <a:close/>
                      <a:moveTo>
                        <a:pt x="9514" y="180325"/>
                      </a:moveTo>
                      <a:lnTo>
                        <a:pt x="9514" y="180414"/>
                      </a:lnTo>
                      <a:lnTo>
                        <a:pt x="9602" y="180414"/>
                      </a:lnTo>
                      <a:lnTo>
                        <a:pt x="9514" y="180325"/>
                      </a:lnTo>
                      <a:close/>
                      <a:moveTo>
                        <a:pt x="18676" y="178211"/>
                      </a:moveTo>
                      <a:lnTo>
                        <a:pt x="18235" y="179533"/>
                      </a:lnTo>
                      <a:lnTo>
                        <a:pt x="131698" y="167728"/>
                      </a:lnTo>
                      <a:lnTo>
                        <a:pt x="18676" y="178211"/>
                      </a:lnTo>
                      <a:close/>
                      <a:moveTo>
                        <a:pt x="61841" y="9074"/>
                      </a:moveTo>
                      <a:lnTo>
                        <a:pt x="12069" y="172045"/>
                      </a:lnTo>
                      <a:lnTo>
                        <a:pt x="13655" y="171869"/>
                      </a:lnTo>
                      <a:lnTo>
                        <a:pt x="65012" y="10307"/>
                      </a:lnTo>
                      <a:lnTo>
                        <a:pt x="61841" y="9074"/>
                      </a:lnTo>
                      <a:close/>
                      <a:moveTo>
                        <a:pt x="71179" y="13038"/>
                      </a:moveTo>
                      <a:lnTo>
                        <a:pt x="20878" y="171164"/>
                      </a:lnTo>
                      <a:lnTo>
                        <a:pt x="365408" y="139098"/>
                      </a:lnTo>
                      <a:lnTo>
                        <a:pt x="71179" y="13038"/>
                      </a:lnTo>
                      <a:close/>
                    </a:path>
                  </a:pathLst>
                </a:custGeom>
                <a:grpFill/>
                <a:ln w="8809" cap="flat">
                  <a:noFill/>
                  <a:prstDash val="solid"/>
                  <a:miter/>
                </a:ln>
              </p:spPr>
              <p:txBody>
                <a:bodyPr rtlCol="0" anchor="ctr"/>
                <a:lstStyle/>
                <a:p>
                  <a:endParaRPr lang="en-US" sz="2400"/>
                </a:p>
              </p:txBody>
            </p:sp>
          </p:grpSp>
          <p:grpSp>
            <p:nvGrpSpPr>
              <p:cNvPr id="5086" name="Graphic 4229">
                <a:extLst>
                  <a:ext uri="{FF2B5EF4-FFF2-40B4-BE49-F238E27FC236}">
                    <a16:creationId xmlns:a16="http://schemas.microsoft.com/office/drawing/2014/main" id="{78B44860-C74F-4724-A5FC-669C318DC020}"/>
                  </a:ext>
                </a:extLst>
              </p:cNvPr>
              <p:cNvGrpSpPr/>
              <p:nvPr/>
            </p:nvGrpSpPr>
            <p:grpSpPr>
              <a:xfrm>
                <a:off x="4634809" y="4160938"/>
                <a:ext cx="108618" cy="374921"/>
                <a:chOff x="4634809" y="4160938"/>
                <a:chExt cx="108618" cy="374921"/>
              </a:xfrm>
              <a:grpFill/>
            </p:grpSpPr>
            <p:sp>
              <p:nvSpPr>
                <p:cNvPr id="5087" name="Freeform: Shape 5086">
                  <a:extLst>
                    <a:ext uri="{FF2B5EF4-FFF2-40B4-BE49-F238E27FC236}">
                      <a16:creationId xmlns:a16="http://schemas.microsoft.com/office/drawing/2014/main" id="{F7B846EF-2E03-431F-A0F9-9B3845A72319}"/>
                    </a:ext>
                  </a:extLst>
                </p:cNvPr>
                <p:cNvSpPr/>
                <p:nvPr/>
              </p:nvSpPr>
              <p:spPr>
                <a:xfrm>
                  <a:off x="4639126" y="4184987"/>
                  <a:ext cx="96461" cy="346467"/>
                </a:xfrm>
                <a:custGeom>
                  <a:avLst/>
                  <a:gdLst>
                    <a:gd name="connsiteX0" fmla="*/ 0 w 96461"/>
                    <a:gd name="connsiteY0" fmla="*/ 346468 h 346467"/>
                    <a:gd name="connsiteX1" fmla="*/ 176 w 96461"/>
                    <a:gd name="connsiteY1" fmla="*/ 345763 h 346467"/>
                    <a:gd name="connsiteX2" fmla="*/ 63867 w 96461"/>
                    <a:gd name="connsiteY2" fmla="*/ 6343 h 346467"/>
                    <a:gd name="connsiteX3" fmla="*/ 65100 w 96461"/>
                    <a:gd name="connsiteY3" fmla="*/ 0 h 346467"/>
                    <a:gd name="connsiteX4" fmla="*/ 65717 w 96461"/>
                    <a:gd name="connsiteY4" fmla="*/ 6431 h 346467"/>
                    <a:gd name="connsiteX5" fmla="*/ 96461 w 96461"/>
                    <a:gd name="connsiteY5" fmla="*/ 323564 h 346467"/>
                    <a:gd name="connsiteX6" fmla="*/ 96461 w 96461"/>
                    <a:gd name="connsiteY6" fmla="*/ 323740 h 346467"/>
                    <a:gd name="connsiteX7" fmla="*/ 96285 w 96461"/>
                    <a:gd name="connsiteY7" fmla="*/ 323740 h 346467"/>
                    <a:gd name="connsiteX8" fmla="*/ 1762 w 96461"/>
                    <a:gd name="connsiteY8" fmla="*/ 346027 h 346467"/>
                    <a:gd name="connsiteX9" fmla="*/ 0 w 96461"/>
                    <a:gd name="connsiteY9" fmla="*/ 346468 h 346467"/>
                    <a:gd name="connsiteX10" fmla="*/ 3612 w 96461"/>
                    <a:gd name="connsiteY10" fmla="*/ 345587 h 346467"/>
                    <a:gd name="connsiteX11" fmla="*/ 96197 w 96461"/>
                    <a:gd name="connsiteY11" fmla="*/ 323299 h 346467"/>
                    <a:gd name="connsiteX12" fmla="*/ 96021 w 96461"/>
                    <a:gd name="connsiteY12" fmla="*/ 323564 h 346467"/>
                    <a:gd name="connsiteX13" fmla="*/ 63867 w 96461"/>
                    <a:gd name="connsiteY13" fmla="*/ 6607 h 346467"/>
                    <a:gd name="connsiteX14" fmla="*/ 65717 w 96461"/>
                    <a:gd name="connsiteY14" fmla="*/ 6695 h 346467"/>
                    <a:gd name="connsiteX15" fmla="*/ 3612 w 96461"/>
                    <a:gd name="connsiteY15" fmla="*/ 345587 h 34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461" h="346467">
                      <a:moveTo>
                        <a:pt x="0" y="346468"/>
                      </a:moveTo>
                      <a:lnTo>
                        <a:pt x="176" y="345763"/>
                      </a:lnTo>
                      <a:lnTo>
                        <a:pt x="63867" y="6343"/>
                      </a:lnTo>
                      <a:lnTo>
                        <a:pt x="65100" y="0"/>
                      </a:lnTo>
                      <a:lnTo>
                        <a:pt x="65717" y="6431"/>
                      </a:lnTo>
                      <a:lnTo>
                        <a:pt x="96461" y="323564"/>
                      </a:lnTo>
                      <a:lnTo>
                        <a:pt x="96461" y="323740"/>
                      </a:lnTo>
                      <a:lnTo>
                        <a:pt x="96285" y="323740"/>
                      </a:lnTo>
                      <a:lnTo>
                        <a:pt x="1762" y="346027"/>
                      </a:lnTo>
                      <a:lnTo>
                        <a:pt x="0" y="346468"/>
                      </a:lnTo>
                      <a:close/>
                      <a:moveTo>
                        <a:pt x="3612" y="345587"/>
                      </a:moveTo>
                      <a:lnTo>
                        <a:pt x="96197" y="323299"/>
                      </a:lnTo>
                      <a:lnTo>
                        <a:pt x="96021" y="323564"/>
                      </a:lnTo>
                      <a:lnTo>
                        <a:pt x="63867" y="6607"/>
                      </a:lnTo>
                      <a:lnTo>
                        <a:pt x="65717" y="6695"/>
                      </a:lnTo>
                      <a:lnTo>
                        <a:pt x="3612" y="345587"/>
                      </a:lnTo>
                      <a:close/>
                    </a:path>
                  </a:pathLst>
                </a:custGeom>
                <a:grpFill/>
                <a:ln w="8809" cap="flat">
                  <a:noFill/>
                  <a:prstDash val="solid"/>
                  <a:miter/>
                </a:ln>
              </p:spPr>
              <p:txBody>
                <a:bodyPr rtlCol="0" anchor="ctr"/>
                <a:lstStyle/>
                <a:p>
                  <a:endParaRPr lang="en-US" sz="2400"/>
                </a:p>
              </p:txBody>
            </p:sp>
            <p:sp>
              <p:nvSpPr>
                <p:cNvPr id="5088" name="Freeform: Shape 5087">
                  <a:extLst>
                    <a:ext uri="{FF2B5EF4-FFF2-40B4-BE49-F238E27FC236}">
                      <a16:creationId xmlns:a16="http://schemas.microsoft.com/office/drawing/2014/main" id="{DAC89373-0122-4D60-BE6D-558D3691F7EF}"/>
                    </a:ext>
                  </a:extLst>
                </p:cNvPr>
                <p:cNvSpPr/>
                <p:nvPr/>
              </p:nvSpPr>
              <p:spPr>
                <a:xfrm>
                  <a:off x="4634809" y="4160938"/>
                  <a:ext cx="108618" cy="374921"/>
                </a:xfrm>
                <a:custGeom>
                  <a:avLst/>
                  <a:gdLst>
                    <a:gd name="connsiteX0" fmla="*/ 0 w 108618"/>
                    <a:gd name="connsiteY0" fmla="*/ 374922 h 374921"/>
                    <a:gd name="connsiteX1" fmla="*/ 1145 w 108618"/>
                    <a:gd name="connsiteY1" fmla="*/ 369108 h 374921"/>
                    <a:gd name="connsiteX2" fmla="*/ 64748 w 108618"/>
                    <a:gd name="connsiteY2" fmla="*/ 30304 h 374921"/>
                    <a:gd name="connsiteX3" fmla="*/ 64396 w 108618"/>
                    <a:gd name="connsiteY3" fmla="*/ 27044 h 374921"/>
                    <a:gd name="connsiteX4" fmla="*/ 65364 w 108618"/>
                    <a:gd name="connsiteY4" fmla="*/ 27133 h 374921"/>
                    <a:gd name="connsiteX5" fmla="*/ 70474 w 108618"/>
                    <a:gd name="connsiteY5" fmla="*/ 0 h 374921"/>
                    <a:gd name="connsiteX6" fmla="*/ 73117 w 108618"/>
                    <a:gd name="connsiteY6" fmla="*/ 27485 h 374921"/>
                    <a:gd name="connsiteX7" fmla="*/ 73998 w 108618"/>
                    <a:gd name="connsiteY7" fmla="*/ 27485 h 374921"/>
                    <a:gd name="connsiteX8" fmla="*/ 73381 w 108618"/>
                    <a:gd name="connsiteY8" fmla="*/ 30744 h 374921"/>
                    <a:gd name="connsiteX9" fmla="*/ 103685 w 108618"/>
                    <a:gd name="connsiteY9" fmla="*/ 343120 h 374921"/>
                    <a:gd name="connsiteX10" fmla="*/ 108618 w 108618"/>
                    <a:gd name="connsiteY10" fmla="*/ 341887 h 374921"/>
                    <a:gd name="connsiteX11" fmla="*/ 104125 w 108618"/>
                    <a:gd name="connsiteY11" fmla="*/ 347965 h 374921"/>
                    <a:gd name="connsiteX12" fmla="*/ 104301 w 108618"/>
                    <a:gd name="connsiteY12" fmla="*/ 349992 h 374921"/>
                    <a:gd name="connsiteX13" fmla="*/ 102011 w 108618"/>
                    <a:gd name="connsiteY13" fmla="*/ 350784 h 374921"/>
                    <a:gd name="connsiteX14" fmla="*/ 97871 w 108618"/>
                    <a:gd name="connsiteY14" fmla="*/ 356422 h 374921"/>
                    <a:gd name="connsiteX15" fmla="*/ 97342 w 108618"/>
                    <a:gd name="connsiteY15" fmla="*/ 352018 h 374921"/>
                    <a:gd name="connsiteX16" fmla="*/ 3524 w 108618"/>
                    <a:gd name="connsiteY16" fmla="*/ 374129 h 374921"/>
                    <a:gd name="connsiteX17" fmla="*/ 3524 w 108618"/>
                    <a:gd name="connsiteY17" fmla="*/ 374129 h 374921"/>
                    <a:gd name="connsiteX18" fmla="*/ 0 w 108618"/>
                    <a:gd name="connsiteY18" fmla="*/ 374922 h 374921"/>
                    <a:gd name="connsiteX19" fmla="*/ 67831 w 108618"/>
                    <a:gd name="connsiteY19" fmla="*/ 61048 h 374921"/>
                    <a:gd name="connsiteX20" fmla="*/ 12157 w 108618"/>
                    <a:gd name="connsiteY20" fmla="*/ 365144 h 374921"/>
                    <a:gd name="connsiteX21" fmla="*/ 96637 w 108618"/>
                    <a:gd name="connsiteY21" fmla="*/ 344794 h 374921"/>
                    <a:gd name="connsiteX22" fmla="*/ 67831 w 108618"/>
                    <a:gd name="connsiteY22" fmla="*/ 61048 h 374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8618" h="374921">
                      <a:moveTo>
                        <a:pt x="0" y="374922"/>
                      </a:moveTo>
                      <a:lnTo>
                        <a:pt x="1145" y="369108"/>
                      </a:lnTo>
                      <a:lnTo>
                        <a:pt x="64748" y="30304"/>
                      </a:lnTo>
                      <a:lnTo>
                        <a:pt x="64396" y="27044"/>
                      </a:lnTo>
                      <a:lnTo>
                        <a:pt x="65364" y="27133"/>
                      </a:lnTo>
                      <a:lnTo>
                        <a:pt x="70474" y="0"/>
                      </a:lnTo>
                      <a:lnTo>
                        <a:pt x="73117" y="27485"/>
                      </a:lnTo>
                      <a:lnTo>
                        <a:pt x="73998" y="27485"/>
                      </a:lnTo>
                      <a:lnTo>
                        <a:pt x="73381" y="30744"/>
                      </a:lnTo>
                      <a:lnTo>
                        <a:pt x="103685" y="343120"/>
                      </a:lnTo>
                      <a:lnTo>
                        <a:pt x="108618" y="341887"/>
                      </a:lnTo>
                      <a:lnTo>
                        <a:pt x="104125" y="347965"/>
                      </a:lnTo>
                      <a:lnTo>
                        <a:pt x="104301" y="349992"/>
                      </a:lnTo>
                      <a:lnTo>
                        <a:pt x="102011" y="350784"/>
                      </a:lnTo>
                      <a:lnTo>
                        <a:pt x="97871" y="356422"/>
                      </a:lnTo>
                      <a:lnTo>
                        <a:pt x="97342" y="352018"/>
                      </a:lnTo>
                      <a:lnTo>
                        <a:pt x="3524" y="374129"/>
                      </a:lnTo>
                      <a:lnTo>
                        <a:pt x="3524" y="374129"/>
                      </a:lnTo>
                      <a:lnTo>
                        <a:pt x="0" y="374922"/>
                      </a:lnTo>
                      <a:close/>
                      <a:moveTo>
                        <a:pt x="67831" y="61048"/>
                      </a:moveTo>
                      <a:lnTo>
                        <a:pt x="12157" y="365144"/>
                      </a:lnTo>
                      <a:lnTo>
                        <a:pt x="96637" y="344794"/>
                      </a:lnTo>
                      <a:lnTo>
                        <a:pt x="67831" y="61048"/>
                      </a:lnTo>
                      <a:close/>
                    </a:path>
                  </a:pathLst>
                </a:custGeom>
                <a:grpFill/>
                <a:ln w="8809" cap="flat">
                  <a:noFill/>
                  <a:prstDash val="solid"/>
                  <a:miter/>
                </a:ln>
              </p:spPr>
              <p:txBody>
                <a:bodyPr rtlCol="0" anchor="ctr"/>
                <a:lstStyle/>
                <a:p>
                  <a:endParaRPr lang="en-US" sz="2400"/>
                </a:p>
              </p:txBody>
            </p:sp>
          </p:grpSp>
          <p:grpSp>
            <p:nvGrpSpPr>
              <p:cNvPr id="5089" name="Graphic 4229">
                <a:extLst>
                  <a:ext uri="{FF2B5EF4-FFF2-40B4-BE49-F238E27FC236}">
                    <a16:creationId xmlns:a16="http://schemas.microsoft.com/office/drawing/2014/main" id="{78B44860-C74F-4724-A5FC-669C318DC020}"/>
                  </a:ext>
                </a:extLst>
              </p:cNvPr>
              <p:cNvGrpSpPr/>
              <p:nvPr/>
            </p:nvGrpSpPr>
            <p:grpSpPr>
              <a:xfrm>
                <a:off x="4695241" y="4184635"/>
                <a:ext cx="315283" cy="355453"/>
                <a:chOff x="4695241" y="4184635"/>
                <a:chExt cx="315283" cy="355453"/>
              </a:xfrm>
              <a:grpFill/>
            </p:grpSpPr>
            <p:sp>
              <p:nvSpPr>
                <p:cNvPr id="5090" name="Freeform: Shape 5089">
                  <a:extLst>
                    <a:ext uri="{FF2B5EF4-FFF2-40B4-BE49-F238E27FC236}">
                      <a16:creationId xmlns:a16="http://schemas.microsoft.com/office/drawing/2014/main" id="{B8EFEB94-B682-45C1-A78E-68341650BC34}"/>
                    </a:ext>
                  </a:extLst>
                </p:cNvPr>
                <p:cNvSpPr/>
                <p:nvPr/>
              </p:nvSpPr>
              <p:spPr>
                <a:xfrm>
                  <a:off x="4701584" y="4189744"/>
                  <a:ext cx="304271" cy="342415"/>
                </a:xfrm>
                <a:custGeom>
                  <a:avLst/>
                  <a:gdLst>
                    <a:gd name="connsiteX0" fmla="*/ 302950 w 304271"/>
                    <a:gd name="connsiteY0" fmla="*/ 61753 h 342415"/>
                    <a:gd name="connsiteX1" fmla="*/ 2026 w 304271"/>
                    <a:gd name="connsiteY1" fmla="*/ 2819 h 342415"/>
                    <a:gd name="connsiteX2" fmla="*/ 3259 w 304271"/>
                    <a:gd name="connsiteY2" fmla="*/ 1145 h 342415"/>
                    <a:gd name="connsiteX3" fmla="*/ 190896 w 304271"/>
                    <a:gd name="connsiteY3" fmla="*/ 341006 h 342415"/>
                    <a:gd name="connsiteX4" fmla="*/ 190016 w 304271"/>
                    <a:gd name="connsiteY4" fmla="*/ 341094 h 342415"/>
                    <a:gd name="connsiteX5" fmla="*/ 302950 w 304271"/>
                    <a:gd name="connsiteY5" fmla="*/ 61753 h 342415"/>
                    <a:gd name="connsiteX6" fmla="*/ 304271 w 304271"/>
                    <a:gd name="connsiteY6" fmla="*/ 58581 h 342415"/>
                    <a:gd name="connsiteX7" fmla="*/ 190984 w 304271"/>
                    <a:gd name="connsiteY7" fmla="*/ 341446 h 342415"/>
                    <a:gd name="connsiteX8" fmla="*/ 190544 w 304271"/>
                    <a:gd name="connsiteY8" fmla="*/ 342416 h 342415"/>
                    <a:gd name="connsiteX9" fmla="*/ 190016 w 304271"/>
                    <a:gd name="connsiteY9" fmla="*/ 341446 h 342415"/>
                    <a:gd name="connsiteX10" fmla="*/ 1233 w 304271"/>
                    <a:gd name="connsiteY10" fmla="*/ 2202 h 342415"/>
                    <a:gd name="connsiteX11" fmla="*/ 0 w 304271"/>
                    <a:gd name="connsiteY11" fmla="*/ 0 h 342415"/>
                    <a:gd name="connsiteX12" fmla="*/ 2466 w 304271"/>
                    <a:gd name="connsiteY12" fmla="*/ 440 h 342415"/>
                    <a:gd name="connsiteX13" fmla="*/ 304271 w 304271"/>
                    <a:gd name="connsiteY13" fmla="*/ 58581 h 34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4271" h="342415">
                      <a:moveTo>
                        <a:pt x="302950" y="61753"/>
                      </a:moveTo>
                      <a:lnTo>
                        <a:pt x="2026" y="2819"/>
                      </a:lnTo>
                      <a:lnTo>
                        <a:pt x="3259" y="1145"/>
                      </a:lnTo>
                      <a:lnTo>
                        <a:pt x="190896" y="341006"/>
                      </a:lnTo>
                      <a:lnTo>
                        <a:pt x="190016" y="341094"/>
                      </a:lnTo>
                      <a:lnTo>
                        <a:pt x="302950" y="61753"/>
                      </a:lnTo>
                      <a:close/>
                      <a:moveTo>
                        <a:pt x="304271" y="58581"/>
                      </a:moveTo>
                      <a:lnTo>
                        <a:pt x="190984" y="341446"/>
                      </a:lnTo>
                      <a:lnTo>
                        <a:pt x="190544" y="342416"/>
                      </a:lnTo>
                      <a:lnTo>
                        <a:pt x="190016" y="341446"/>
                      </a:lnTo>
                      <a:lnTo>
                        <a:pt x="1233" y="2202"/>
                      </a:lnTo>
                      <a:lnTo>
                        <a:pt x="0" y="0"/>
                      </a:lnTo>
                      <a:lnTo>
                        <a:pt x="2466" y="440"/>
                      </a:lnTo>
                      <a:lnTo>
                        <a:pt x="304271" y="58581"/>
                      </a:lnTo>
                      <a:close/>
                    </a:path>
                  </a:pathLst>
                </a:custGeom>
                <a:grpFill/>
                <a:ln w="8809" cap="flat">
                  <a:noFill/>
                  <a:prstDash val="solid"/>
                  <a:miter/>
                </a:ln>
              </p:spPr>
              <p:txBody>
                <a:bodyPr rtlCol="0" anchor="ctr"/>
                <a:lstStyle/>
                <a:p>
                  <a:endParaRPr lang="en-US" sz="2400"/>
                </a:p>
              </p:txBody>
            </p:sp>
            <p:sp>
              <p:nvSpPr>
                <p:cNvPr id="5091" name="Freeform: Shape 5090">
                  <a:extLst>
                    <a:ext uri="{FF2B5EF4-FFF2-40B4-BE49-F238E27FC236}">
                      <a16:creationId xmlns:a16="http://schemas.microsoft.com/office/drawing/2014/main" id="{8A306671-5D78-4A30-8865-E60BEBB8D3E2}"/>
                    </a:ext>
                  </a:extLst>
                </p:cNvPr>
                <p:cNvSpPr/>
                <p:nvPr/>
              </p:nvSpPr>
              <p:spPr>
                <a:xfrm>
                  <a:off x="4695241" y="4184635"/>
                  <a:ext cx="315283" cy="355453"/>
                </a:xfrm>
                <a:custGeom>
                  <a:avLst/>
                  <a:gdLst>
                    <a:gd name="connsiteX0" fmla="*/ 197416 w 315283"/>
                    <a:gd name="connsiteY0" fmla="*/ 355453 h 355453"/>
                    <a:gd name="connsiteX1" fmla="*/ 194244 w 315283"/>
                    <a:gd name="connsiteY1" fmla="*/ 349727 h 355453"/>
                    <a:gd name="connsiteX2" fmla="*/ 191249 w 315283"/>
                    <a:gd name="connsiteY2" fmla="*/ 349992 h 355453"/>
                    <a:gd name="connsiteX3" fmla="*/ 192570 w 315283"/>
                    <a:gd name="connsiteY3" fmla="*/ 346732 h 355453"/>
                    <a:gd name="connsiteX4" fmla="*/ 5726 w 315283"/>
                    <a:gd name="connsiteY4" fmla="*/ 10923 h 355453"/>
                    <a:gd name="connsiteX5" fmla="*/ 2643 w 315283"/>
                    <a:gd name="connsiteY5" fmla="*/ 10307 h 355453"/>
                    <a:gd name="connsiteX6" fmla="*/ 4228 w 315283"/>
                    <a:gd name="connsiteY6" fmla="*/ 8105 h 355453"/>
                    <a:gd name="connsiteX7" fmla="*/ 0 w 315283"/>
                    <a:gd name="connsiteY7" fmla="*/ 529 h 355453"/>
                    <a:gd name="connsiteX8" fmla="*/ 8457 w 315283"/>
                    <a:gd name="connsiteY8" fmla="*/ 2202 h 355453"/>
                    <a:gd name="connsiteX9" fmla="*/ 10043 w 315283"/>
                    <a:gd name="connsiteY9" fmla="*/ 0 h 355453"/>
                    <a:gd name="connsiteX10" fmla="*/ 11628 w 315283"/>
                    <a:gd name="connsiteY10" fmla="*/ 2819 h 355453"/>
                    <a:gd name="connsiteX11" fmla="*/ 315283 w 315283"/>
                    <a:gd name="connsiteY11" fmla="*/ 61224 h 355453"/>
                    <a:gd name="connsiteX12" fmla="*/ 313962 w 315283"/>
                    <a:gd name="connsiteY12" fmla="*/ 64396 h 355453"/>
                    <a:gd name="connsiteX13" fmla="*/ 313962 w 315283"/>
                    <a:gd name="connsiteY13" fmla="*/ 64396 h 355453"/>
                    <a:gd name="connsiteX14" fmla="*/ 312552 w 315283"/>
                    <a:gd name="connsiteY14" fmla="*/ 67919 h 355453"/>
                    <a:gd name="connsiteX15" fmla="*/ 201115 w 315283"/>
                    <a:gd name="connsiteY15" fmla="*/ 346204 h 355453"/>
                    <a:gd name="connsiteX16" fmla="*/ 202789 w 315283"/>
                    <a:gd name="connsiteY16" fmla="*/ 349199 h 355453"/>
                    <a:gd name="connsiteX17" fmla="*/ 199882 w 315283"/>
                    <a:gd name="connsiteY17" fmla="*/ 349375 h 355453"/>
                    <a:gd name="connsiteX18" fmla="*/ 197416 w 315283"/>
                    <a:gd name="connsiteY18" fmla="*/ 355453 h 355453"/>
                    <a:gd name="connsiteX19" fmla="*/ 17355 w 315283"/>
                    <a:gd name="connsiteY19" fmla="*/ 13126 h 355453"/>
                    <a:gd name="connsiteX20" fmla="*/ 196359 w 315283"/>
                    <a:gd name="connsiteY20" fmla="*/ 337306 h 355453"/>
                    <a:gd name="connsiteX21" fmla="*/ 304712 w 315283"/>
                    <a:gd name="connsiteY21" fmla="*/ 69329 h 355453"/>
                    <a:gd name="connsiteX22" fmla="*/ 17355 w 315283"/>
                    <a:gd name="connsiteY22" fmla="*/ 13126 h 355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5283" h="355453">
                      <a:moveTo>
                        <a:pt x="197416" y="355453"/>
                      </a:moveTo>
                      <a:lnTo>
                        <a:pt x="194244" y="349727"/>
                      </a:lnTo>
                      <a:lnTo>
                        <a:pt x="191249" y="349992"/>
                      </a:lnTo>
                      <a:lnTo>
                        <a:pt x="192570" y="346732"/>
                      </a:lnTo>
                      <a:lnTo>
                        <a:pt x="5726" y="10923"/>
                      </a:lnTo>
                      <a:lnTo>
                        <a:pt x="2643" y="10307"/>
                      </a:lnTo>
                      <a:lnTo>
                        <a:pt x="4228" y="8105"/>
                      </a:lnTo>
                      <a:lnTo>
                        <a:pt x="0" y="529"/>
                      </a:lnTo>
                      <a:lnTo>
                        <a:pt x="8457" y="2202"/>
                      </a:lnTo>
                      <a:lnTo>
                        <a:pt x="10043" y="0"/>
                      </a:lnTo>
                      <a:lnTo>
                        <a:pt x="11628" y="2819"/>
                      </a:lnTo>
                      <a:lnTo>
                        <a:pt x="315283" y="61224"/>
                      </a:lnTo>
                      <a:lnTo>
                        <a:pt x="313962" y="64396"/>
                      </a:lnTo>
                      <a:lnTo>
                        <a:pt x="313962" y="64396"/>
                      </a:lnTo>
                      <a:lnTo>
                        <a:pt x="312552" y="67919"/>
                      </a:lnTo>
                      <a:lnTo>
                        <a:pt x="201115" y="346204"/>
                      </a:lnTo>
                      <a:lnTo>
                        <a:pt x="202789" y="349199"/>
                      </a:lnTo>
                      <a:lnTo>
                        <a:pt x="199882" y="349375"/>
                      </a:lnTo>
                      <a:lnTo>
                        <a:pt x="197416" y="355453"/>
                      </a:lnTo>
                      <a:close/>
                      <a:moveTo>
                        <a:pt x="17355" y="13126"/>
                      </a:moveTo>
                      <a:lnTo>
                        <a:pt x="196359" y="337306"/>
                      </a:lnTo>
                      <a:lnTo>
                        <a:pt x="304712" y="69329"/>
                      </a:lnTo>
                      <a:lnTo>
                        <a:pt x="17355" y="13126"/>
                      </a:lnTo>
                      <a:close/>
                    </a:path>
                  </a:pathLst>
                </a:custGeom>
                <a:grpFill/>
                <a:ln w="8809" cap="flat">
                  <a:noFill/>
                  <a:prstDash val="solid"/>
                  <a:miter/>
                </a:ln>
              </p:spPr>
              <p:txBody>
                <a:bodyPr rtlCol="0" anchor="ctr"/>
                <a:lstStyle/>
                <a:p>
                  <a:endParaRPr lang="en-US" sz="2400"/>
                </a:p>
              </p:txBody>
            </p:sp>
          </p:grpSp>
          <p:grpSp>
            <p:nvGrpSpPr>
              <p:cNvPr id="5092" name="Graphic 4229">
                <a:extLst>
                  <a:ext uri="{FF2B5EF4-FFF2-40B4-BE49-F238E27FC236}">
                    <a16:creationId xmlns:a16="http://schemas.microsoft.com/office/drawing/2014/main" id="{78B44860-C74F-4724-A5FC-669C318DC020}"/>
                  </a:ext>
                </a:extLst>
              </p:cNvPr>
              <p:cNvGrpSpPr/>
              <p:nvPr/>
            </p:nvGrpSpPr>
            <p:grpSpPr>
              <a:xfrm>
                <a:off x="4999336" y="3859133"/>
                <a:ext cx="205431" cy="308764"/>
                <a:chOff x="4999336" y="3859133"/>
                <a:chExt cx="205431" cy="308764"/>
              </a:xfrm>
              <a:grpFill/>
            </p:grpSpPr>
            <p:sp>
              <p:nvSpPr>
                <p:cNvPr id="5093" name="Freeform: Shape 5092">
                  <a:extLst>
                    <a:ext uri="{FF2B5EF4-FFF2-40B4-BE49-F238E27FC236}">
                      <a16:creationId xmlns:a16="http://schemas.microsoft.com/office/drawing/2014/main" id="{A40447E5-57C2-44AC-954C-E91490CE3280}"/>
                    </a:ext>
                  </a:extLst>
                </p:cNvPr>
                <p:cNvSpPr/>
                <p:nvPr/>
              </p:nvSpPr>
              <p:spPr>
                <a:xfrm>
                  <a:off x="5003741" y="3869176"/>
                  <a:ext cx="193363" cy="290881"/>
                </a:xfrm>
                <a:custGeom>
                  <a:avLst/>
                  <a:gdLst>
                    <a:gd name="connsiteX0" fmla="*/ 73381 w 193363"/>
                    <a:gd name="connsiteY0" fmla="*/ 279429 h 290881"/>
                    <a:gd name="connsiteX1" fmla="*/ 184289 w 193363"/>
                    <a:gd name="connsiteY1" fmla="*/ 7488 h 290881"/>
                    <a:gd name="connsiteX2" fmla="*/ 188694 w 193363"/>
                    <a:gd name="connsiteY2" fmla="*/ 10835 h 290881"/>
                    <a:gd name="connsiteX3" fmla="*/ 2114 w 193363"/>
                    <a:gd name="connsiteY3" fmla="*/ 150022 h 290881"/>
                    <a:gd name="connsiteX4" fmla="*/ 2466 w 193363"/>
                    <a:gd name="connsiteY4" fmla="*/ 148524 h 290881"/>
                    <a:gd name="connsiteX5" fmla="*/ 73381 w 193363"/>
                    <a:gd name="connsiteY5" fmla="*/ 279429 h 290881"/>
                    <a:gd name="connsiteX6" fmla="*/ 79724 w 193363"/>
                    <a:gd name="connsiteY6" fmla="*/ 290881 h 290881"/>
                    <a:gd name="connsiteX7" fmla="*/ 440 w 193363"/>
                    <a:gd name="connsiteY7" fmla="*/ 149669 h 290881"/>
                    <a:gd name="connsiteX8" fmla="*/ 0 w 193363"/>
                    <a:gd name="connsiteY8" fmla="*/ 148788 h 290881"/>
                    <a:gd name="connsiteX9" fmla="*/ 793 w 193363"/>
                    <a:gd name="connsiteY9" fmla="*/ 148172 h 290881"/>
                    <a:gd name="connsiteX10" fmla="*/ 185258 w 193363"/>
                    <a:gd name="connsiteY10" fmla="*/ 6254 h 290881"/>
                    <a:gd name="connsiteX11" fmla="*/ 193363 w 193363"/>
                    <a:gd name="connsiteY11" fmla="*/ 0 h 290881"/>
                    <a:gd name="connsiteX12" fmla="*/ 189575 w 193363"/>
                    <a:gd name="connsiteY12" fmla="*/ 9602 h 290881"/>
                    <a:gd name="connsiteX13" fmla="*/ 79724 w 193363"/>
                    <a:gd name="connsiteY13" fmla="*/ 290881 h 29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363" h="290881">
                      <a:moveTo>
                        <a:pt x="73381" y="279429"/>
                      </a:moveTo>
                      <a:lnTo>
                        <a:pt x="184289" y="7488"/>
                      </a:lnTo>
                      <a:lnTo>
                        <a:pt x="188694" y="10835"/>
                      </a:lnTo>
                      <a:lnTo>
                        <a:pt x="2114" y="150022"/>
                      </a:lnTo>
                      <a:lnTo>
                        <a:pt x="2466" y="148524"/>
                      </a:lnTo>
                      <a:lnTo>
                        <a:pt x="73381" y="279429"/>
                      </a:lnTo>
                      <a:close/>
                      <a:moveTo>
                        <a:pt x="79724" y="290881"/>
                      </a:moveTo>
                      <a:lnTo>
                        <a:pt x="440" y="149669"/>
                      </a:lnTo>
                      <a:lnTo>
                        <a:pt x="0" y="148788"/>
                      </a:lnTo>
                      <a:lnTo>
                        <a:pt x="793" y="148172"/>
                      </a:lnTo>
                      <a:lnTo>
                        <a:pt x="185258" y="6254"/>
                      </a:lnTo>
                      <a:lnTo>
                        <a:pt x="193363" y="0"/>
                      </a:lnTo>
                      <a:lnTo>
                        <a:pt x="189575" y="9602"/>
                      </a:lnTo>
                      <a:lnTo>
                        <a:pt x="79724" y="290881"/>
                      </a:lnTo>
                      <a:close/>
                    </a:path>
                  </a:pathLst>
                </a:custGeom>
                <a:grpFill/>
                <a:ln w="8809" cap="flat">
                  <a:noFill/>
                  <a:prstDash val="solid"/>
                  <a:miter/>
                </a:ln>
              </p:spPr>
              <p:txBody>
                <a:bodyPr rtlCol="0" anchor="ctr"/>
                <a:lstStyle/>
                <a:p>
                  <a:endParaRPr lang="en-US" sz="2400"/>
                </a:p>
              </p:txBody>
            </p:sp>
            <p:sp>
              <p:nvSpPr>
                <p:cNvPr id="5094" name="Freeform: Shape 5093">
                  <a:extLst>
                    <a:ext uri="{FF2B5EF4-FFF2-40B4-BE49-F238E27FC236}">
                      <a16:creationId xmlns:a16="http://schemas.microsoft.com/office/drawing/2014/main" id="{8AFBED03-5BB1-4482-8C51-BBEBDF2BAB8E}"/>
                    </a:ext>
                  </a:extLst>
                </p:cNvPr>
                <p:cNvSpPr/>
                <p:nvPr/>
              </p:nvSpPr>
              <p:spPr>
                <a:xfrm>
                  <a:off x="4999336" y="3859133"/>
                  <a:ext cx="205431" cy="308764"/>
                </a:xfrm>
                <a:custGeom>
                  <a:avLst/>
                  <a:gdLst>
                    <a:gd name="connsiteX0" fmla="*/ 84657 w 205431"/>
                    <a:gd name="connsiteY0" fmla="*/ 308764 h 308764"/>
                    <a:gd name="connsiteX1" fmla="*/ 78226 w 205431"/>
                    <a:gd name="connsiteY1" fmla="*/ 297312 h 308764"/>
                    <a:gd name="connsiteX2" fmla="*/ 78226 w 205431"/>
                    <a:gd name="connsiteY2" fmla="*/ 297312 h 308764"/>
                    <a:gd name="connsiteX3" fmla="*/ 77962 w 205431"/>
                    <a:gd name="connsiteY3" fmla="*/ 296783 h 308764"/>
                    <a:gd name="connsiteX4" fmla="*/ 4493 w 205431"/>
                    <a:gd name="connsiteY4" fmla="*/ 165878 h 308764"/>
                    <a:gd name="connsiteX5" fmla="*/ 1497 w 205431"/>
                    <a:gd name="connsiteY5" fmla="*/ 168080 h 308764"/>
                    <a:gd name="connsiteX6" fmla="*/ 2643 w 205431"/>
                    <a:gd name="connsiteY6" fmla="*/ 162619 h 308764"/>
                    <a:gd name="connsiteX7" fmla="*/ 0 w 205431"/>
                    <a:gd name="connsiteY7" fmla="*/ 157950 h 308764"/>
                    <a:gd name="connsiteX8" fmla="*/ 4228 w 205431"/>
                    <a:gd name="connsiteY8" fmla="*/ 154778 h 308764"/>
                    <a:gd name="connsiteX9" fmla="*/ 5462 w 205431"/>
                    <a:gd name="connsiteY9" fmla="*/ 148876 h 308764"/>
                    <a:gd name="connsiteX10" fmla="*/ 7399 w 205431"/>
                    <a:gd name="connsiteY10" fmla="*/ 152312 h 308764"/>
                    <a:gd name="connsiteX11" fmla="*/ 186315 w 205431"/>
                    <a:gd name="connsiteY11" fmla="*/ 14711 h 308764"/>
                    <a:gd name="connsiteX12" fmla="*/ 187373 w 205431"/>
                    <a:gd name="connsiteY12" fmla="*/ 12157 h 308764"/>
                    <a:gd name="connsiteX13" fmla="*/ 188518 w 205431"/>
                    <a:gd name="connsiteY13" fmla="*/ 13038 h 308764"/>
                    <a:gd name="connsiteX14" fmla="*/ 205432 w 205431"/>
                    <a:gd name="connsiteY14" fmla="*/ 0 h 308764"/>
                    <a:gd name="connsiteX15" fmla="*/ 197591 w 205431"/>
                    <a:gd name="connsiteY15" fmla="*/ 19997 h 308764"/>
                    <a:gd name="connsiteX16" fmla="*/ 198737 w 205431"/>
                    <a:gd name="connsiteY16" fmla="*/ 20878 h 308764"/>
                    <a:gd name="connsiteX17" fmla="*/ 196534 w 205431"/>
                    <a:gd name="connsiteY17" fmla="*/ 22463 h 308764"/>
                    <a:gd name="connsiteX18" fmla="*/ 84657 w 205431"/>
                    <a:gd name="connsiteY18" fmla="*/ 308764 h 308764"/>
                    <a:gd name="connsiteX19" fmla="*/ 81486 w 205431"/>
                    <a:gd name="connsiteY19" fmla="*/ 289384 h 308764"/>
                    <a:gd name="connsiteX20" fmla="*/ 83600 w 205431"/>
                    <a:gd name="connsiteY20" fmla="*/ 293084 h 308764"/>
                    <a:gd name="connsiteX21" fmla="*/ 165966 w 205431"/>
                    <a:gd name="connsiteY21" fmla="*/ 82366 h 308764"/>
                    <a:gd name="connsiteX22" fmla="*/ 81486 w 205431"/>
                    <a:gd name="connsiteY22" fmla="*/ 289384 h 308764"/>
                    <a:gd name="connsiteX23" fmla="*/ 11716 w 205431"/>
                    <a:gd name="connsiteY23" fmla="*/ 160504 h 308764"/>
                    <a:gd name="connsiteX24" fmla="*/ 77345 w 205431"/>
                    <a:gd name="connsiteY24" fmla="*/ 281631 h 308764"/>
                    <a:gd name="connsiteX25" fmla="*/ 177154 w 205431"/>
                    <a:gd name="connsiteY25" fmla="*/ 37087 h 308764"/>
                    <a:gd name="connsiteX26" fmla="*/ 11716 w 205431"/>
                    <a:gd name="connsiteY26" fmla="*/ 160504 h 30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31" h="308764">
                      <a:moveTo>
                        <a:pt x="84657" y="308764"/>
                      </a:moveTo>
                      <a:lnTo>
                        <a:pt x="78226" y="297312"/>
                      </a:lnTo>
                      <a:lnTo>
                        <a:pt x="78226" y="297312"/>
                      </a:lnTo>
                      <a:lnTo>
                        <a:pt x="77962" y="296783"/>
                      </a:lnTo>
                      <a:lnTo>
                        <a:pt x="4493" y="165878"/>
                      </a:lnTo>
                      <a:lnTo>
                        <a:pt x="1497" y="168080"/>
                      </a:lnTo>
                      <a:lnTo>
                        <a:pt x="2643" y="162619"/>
                      </a:lnTo>
                      <a:lnTo>
                        <a:pt x="0" y="157950"/>
                      </a:lnTo>
                      <a:lnTo>
                        <a:pt x="4228" y="154778"/>
                      </a:lnTo>
                      <a:lnTo>
                        <a:pt x="5462" y="148876"/>
                      </a:lnTo>
                      <a:lnTo>
                        <a:pt x="7399" y="152312"/>
                      </a:lnTo>
                      <a:lnTo>
                        <a:pt x="186315" y="14711"/>
                      </a:lnTo>
                      <a:lnTo>
                        <a:pt x="187373" y="12157"/>
                      </a:lnTo>
                      <a:lnTo>
                        <a:pt x="188518" y="13038"/>
                      </a:lnTo>
                      <a:lnTo>
                        <a:pt x="205432" y="0"/>
                      </a:lnTo>
                      <a:lnTo>
                        <a:pt x="197591" y="19997"/>
                      </a:lnTo>
                      <a:lnTo>
                        <a:pt x="198737" y="20878"/>
                      </a:lnTo>
                      <a:lnTo>
                        <a:pt x="196534" y="22463"/>
                      </a:lnTo>
                      <a:lnTo>
                        <a:pt x="84657" y="308764"/>
                      </a:lnTo>
                      <a:close/>
                      <a:moveTo>
                        <a:pt x="81486" y="289384"/>
                      </a:moveTo>
                      <a:lnTo>
                        <a:pt x="83600" y="293084"/>
                      </a:lnTo>
                      <a:lnTo>
                        <a:pt x="165966" y="82366"/>
                      </a:lnTo>
                      <a:lnTo>
                        <a:pt x="81486" y="289384"/>
                      </a:lnTo>
                      <a:close/>
                      <a:moveTo>
                        <a:pt x="11716" y="160504"/>
                      </a:moveTo>
                      <a:lnTo>
                        <a:pt x="77345" y="281631"/>
                      </a:lnTo>
                      <a:lnTo>
                        <a:pt x="177154" y="37087"/>
                      </a:lnTo>
                      <a:lnTo>
                        <a:pt x="11716" y="160504"/>
                      </a:lnTo>
                      <a:close/>
                    </a:path>
                  </a:pathLst>
                </a:custGeom>
                <a:grpFill/>
                <a:ln w="8809" cap="flat">
                  <a:noFill/>
                  <a:prstDash val="solid"/>
                  <a:miter/>
                </a:ln>
              </p:spPr>
              <p:txBody>
                <a:bodyPr rtlCol="0" anchor="ctr"/>
                <a:lstStyle/>
                <a:p>
                  <a:endParaRPr lang="en-US" sz="2400"/>
                </a:p>
              </p:txBody>
            </p:sp>
          </p:grpSp>
          <p:grpSp>
            <p:nvGrpSpPr>
              <p:cNvPr id="5095" name="Graphic 4229">
                <a:extLst>
                  <a:ext uri="{FF2B5EF4-FFF2-40B4-BE49-F238E27FC236}">
                    <a16:creationId xmlns:a16="http://schemas.microsoft.com/office/drawing/2014/main" id="{78B44860-C74F-4724-A5FC-669C318DC020}"/>
                  </a:ext>
                </a:extLst>
              </p:cNvPr>
              <p:cNvGrpSpPr/>
              <p:nvPr/>
            </p:nvGrpSpPr>
            <p:grpSpPr>
              <a:xfrm>
                <a:off x="4442063" y="3854729"/>
                <a:ext cx="198912" cy="534809"/>
                <a:chOff x="4442063" y="3854729"/>
                <a:chExt cx="198912" cy="534809"/>
              </a:xfrm>
              <a:grpFill/>
            </p:grpSpPr>
            <p:sp>
              <p:nvSpPr>
                <p:cNvPr id="5096" name="Freeform: Shape 5095">
                  <a:extLst>
                    <a:ext uri="{FF2B5EF4-FFF2-40B4-BE49-F238E27FC236}">
                      <a16:creationId xmlns:a16="http://schemas.microsoft.com/office/drawing/2014/main" id="{71EBF388-621A-4CFD-BF12-ACEAFE170317}"/>
                    </a:ext>
                  </a:extLst>
                </p:cNvPr>
                <p:cNvSpPr/>
                <p:nvPr/>
              </p:nvSpPr>
              <p:spPr>
                <a:xfrm>
                  <a:off x="4446468" y="3880892"/>
                  <a:ext cx="181294" cy="489530"/>
                </a:xfrm>
                <a:custGeom>
                  <a:avLst/>
                  <a:gdLst>
                    <a:gd name="connsiteX0" fmla="*/ 1145 w 181294"/>
                    <a:gd name="connsiteY0" fmla="*/ 272118 h 489530"/>
                    <a:gd name="connsiteX1" fmla="*/ 164557 w 181294"/>
                    <a:gd name="connsiteY1" fmla="*/ 25371 h 489530"/>
                    <a:gd name="connsiteX2" fmla="*/ 181294 w 181294"/>
                    <a:gd name="connsiteY2" fmla="*/ 0 h 489530"/>
                    <a:gd name="connsiteX3" fmla="*/ 170723 w 181294"/>
                    <a:gd name="connsiteY3" fmla="*/ 28454 h 489530"/>
                    <a:gd name="connsiteX4" fmla="*/ 2026 w 181294"/>
                    <a:gd name="connsiteY4" fmla="*/ 484068 h 489530"/>
                    <a:gd name="connsiteX5" fmla="*/ 0 w 181294"/>
                    <a:gd name="connsiteY5" fmla="*/ 489530 h 489530"/>
                    <a:gd name="connsiteX6" fmla="*/ 0 w 181294"/>
                    <a:gd name="connsiteY6" fmla="*/ 483716 h 489530"/>
                    <a:gd name="connsiteX7" fmla="*/ 1057 w 181294"/>
                    <a:gd name="connsiteY7" fmla="*/ 281367 h 489530"/>
                    <a:gd name="connsiteX8" fmla="*/ 1145 w 181294"/>
                    <a:gd name="connsiteY8" fmla="*/ 272118 h 489530"/>
                    <a:gd name="connsiteX9" fmla="*/ 1145 w 181294"/>
                    <a:gd name="connsiteY9" fmla="*/ 290617 h 489530"/>
                    <a:gd name="connsiteX10" fmla="*/ 2114 w 181294"/>
                    <a:gd name="connsiteY10" fmla="*/ 483716 h 489530"/>
                    <a:gd name="connsiteX11" fmla="*/ 88 w 181294"/>
                    <a:gd name="connsiteY11" fmla="*/ 483364 h 489530"/>
                    <a:gd name="connsiteX12" fmla="*/ 164116 w 181294"/>
                    <a:gd name="connsiteY12" fmla="*/ 26076 h 489530"/>
                    <a:gd name="connsiteX13" fmla="*/ 170371 w 181294"/>
                    <a:gd name="connsiteY13" fmla="*/ 29159 h 489530"/>
                    <a:gd name="connsiteX14" fmla="*/ 5286 w 181294"/>
                    <a:gd name="connsiteY14" fmla="*/ 284098 h 489530"/>
                    <a:gd name="connsiteX15" fmla="*/ 1145 w 181294"/>
                    <a:gd name="connsiteY15" fmla="*/ 290617 h 48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1294" h="489530">
                      <a:moveTo>
                        <a:pt x="1145" y="272118"/>
                      </a:moveTo>
                      <a:lnTo>
                        <a:pt x="164557" y="25371"/>
                      </a:lnTo>
                      <a:lnTo>
                        <a:pt x="181294" y="0"/>
                      </a:lnTo>
                      <a:lnTo>
                        <a:pt x="170723" y="28454"/>
                      </a:lnTo>
                      <a:lnTo>
                        <a:pt x="2026" y="484068"/>
                      </a:lnTo>
                      <a:lnTo>
                        <a:pt x="0" y="489530"/>
                      </a:lnTo>
                      <a:lnTo>
                        <a:pt x="0" y="483716"/>
                      </a:lnTo>
                      <a:lnTo>
                        <a:pt x="1057" y="281367"/>
                      </a:lnTo>
                      <a:lnTo>
                        <a:pt x="1145" y="272118"/>
                      </a:lnTo>
                      <a:close/>
                      <a:moveTo>
                        <a:pt x="1145" y="290617"/>
                      </a:moveTo>
                      <a:lnTo>
                        <a:pt x="2114" y="483716"/>
                      </a:lnTo>
                      <a:lnTo>
                        <a:pt x="88" y="483364"/>
                      </a:lnTo>
                      <a:lnTo>
                        <a:pt x="164116" y="26076"/>
                      </a:lnTo>
                      <a:lnTo>
                        <a:pt x="170371" y="29159"/>
                      </a:lnTo>
                      <a:lnTo>
                        <a:pt x="5286" y="284098"/>
                      </a:lnTo>
                      <a:lnTo>
                        <a:pt x="1145" y="290617"/>
                      </a:lnTo>
                      <a:close/>
                    </a:path>
                  </a:pathLst>
                </a:custGeom>
                <a:grpFill/>
                <a:ln w="8809" cap="flat">
                  <a:noFill/>
                  <a:prstDash val="solid"/>
                  <a:miter/>
                </a:ln>
              </p:spPr>
              <p:txBody>
                <a:bodyPr rtlCol="0" anchor="ctr"/>
                <a:lstStyle/>
                <a:p>
                  <a:endParaRPr lang="en-US" sz="2400"/>
                </a:p>
              </p:txBody>
            </p:sp>
            <p:sp>
              <p:nvSpPr>
                <p:cNvPr id="5097" name="Freeform: Shape 5096">
                  <a:extLst>
                    <a:ext uri="{FF2B5EF4-FFF2-40B4-BE49-F238E27FC236}">
                      <a16:creationId xmlns:a16="http://schemas.microsoft.com/office/drawing/2014/main" id="{0BA98575-FAE7-4812-ABA6-214F546CA9C3}"/>
                    </a:ext>
                  </a:extLst>
                </p:cNvPr>
                <p:cNvSpPr/>
                <p:nvPr/>
              </p:nvSpPr>
              <p:spPr>
                <a:xfrm>
                  <a:off x="4442063" y="3854729"/>
                  <a:ext cx="198912" cy="534809"/>
                </a:xfrm>
                <a:custGeom>
                  <a:avLst/>
                  <a:gdLst>
                    <a:gd name="connsiteX0" fmla="*/ 969 w 198912"/>
                    <a:gd name="connsiteY0" fmla="*/ 534809 h 534809"/>
                    <a:gd name="connsiteX1" fmla="*/ 1057 w 198912"/>
                    <a:gd name="connsiteY1" fmla="*/ 512346 h 534809"/>
                    <a:gd name="connsiteX2" fmla="*/ 0 w 198912"/>
                    <a:gd name="connsiteY2" fmla="*/ 512170 h 534809"/>
                    <a:gd name="connsiteX3" fmla="*/ 1057 w 198912"/>
                    <a:gd name="connsiteY3" fmla="*/ 509086 h 534809"/>
                    <a:gd name="connsiteX4" fmla="*/ 2114 w 198912"/>
                    <a:gd name="connsiteY4" fmla="*/ 297224 h 534809"/>
                    <a:gd name="connsiteX5" fmla="*/ 2643 w 198912"/>
                    <a:gd name="connsiteY5" fmla="*/ 296431 h 534809"/>
                    <a:gd name="connsiteX6" fmla="*/ 165614 w 198912"/>
                    <a:gd name="connsiteY6" fmla="*/ 50301 h 534809"/>
                    <a:gd name="connsiteX7" fmla="*/ 166583 w 198912"/>
                    <a:gd name="connsiteY7" fmla="*/ 47482 h 534809"/>
                    <a:gd name="connsiteX8" fmla="*/ 167199 w 198912"/>
                    <a:gd name="connsiteY8" fmla="*/ 47834 h 534809"/>
                    <a:gd name="connsiteX9" fmla="*/ 198913 w 198912"/>
                    <a:gd name="connsiteY9" fmla="*/ 0 h 534809"/>
                    <a:gd name="connsiteX10" fmla="*/ 179004 w 198912"/>
                    <a:gd name="connsiteY10" fmla="*/ 53736 h 534809"/>
                    <a:gd name="connsiteX11" fmla="*/ 179621 w 198912"/>
                    <a:gd name="connsiteY11" fmla="*/ 54000 h 534809"/>
                    <a:gd name="connsiteX12" fmla="*/ 178035 w 198912"/>
                    <a:gd name="connsiteY12" fmla="*/ 56555 h 534809"/>
                    <a:gd name="connsiteX13" fmla="*/ 9866 w 198912"/>
                    <a:gd name="connsiteY13" fmla="*/ 510672 h 534809"/>
                    <a:gd name="connsiteX14" fmla="*/ 9866 w 198912"/>
                    <a:gd name="connsiteY14" fmla="*/ 513932 h 534809"/>
                    <a:gd name="connsiteX15" fmla="*/ 8721 w 198912"/>
                    <a:gd name="connsiteY15" fmla="*/ 513755 h 534809"/>
                    <a:gd name="connsiteX16" fmla="*/ 969 w 198912"/>
                    <a:gd name="connsiteY16" fmla="*/ 534809 h 534809"/>
                    <a:gd name="connsiteX17" fmla="*/ 8897 w 198912"/>
                    <a:gd name="connsiteY17" fmla="*/ 317749 h 534809"/>
                    <a:gd name="connsiteX18" fmla="*/ 9778 w 198912"/>
                    <a:gd name="connsiteY18" fmla="*/ 484949 h 534809"/>
                    <a:gd name="connsiteX19" fmla="*/ 145353 w 198912"/>
                    <a:gd name="connsiteY19" fmla="*/ 107120 h 534809"/>
                    <a:gd name="connsiteX20" fmla="*/ 8897 w 198912"/>
                    <a:gd name="connsiteY20" fmla="*/ 317749 h 534809"/>
                    <a:gd name="connsiteX21" fmla="*/ 8897 w 198912"/>
                    <a:gd name="connsiteY21" fmla="*/ 299338 h 534809"/>
                    <a:gd name="connsiteX22" fmla="*/ 8897 w 198912"/>
                    <a:gd name="connsiteY22" fmla="*/ 305417 h 534809"/>
                    <a:gd name="connsiteX23" fmla="*/ 155307 w 198912"/>
                    <a:gd name="connsiteY23" fmla="*/ 79371 h 534809"/>
                    <a:gd name="connsiteX24" fmla="*/ 156100 w 198912"/>
                    <a:gd name="connsiteY24" fmla="*/ 77081 h 534809"/>
                    <a:gd name="connsiteX25" fmla="*/ 8897 w 198912"/>
                    <a:gd name="connsiteY25" fmla="*/ 299338 h 53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8912" h="534809">
                      <a:moveTo>
                        <a:pt x="969" y="534809"/>
                      </a:moveTo>
                      <a:lnTo>
                        <a:pt x="1057" y="512346"/>
                      </a:lnTo>
                      <a:lnTo>
                        <a:pt x="0" y="512170"/>
                      </a:lnTo>
                      <a:lnTo>
                        <a:pt x="1057" y="509086"/>
                      </a:lnTo>
                      <a:lnTo>
                        <a:pt x="2114" y="297224"/>
                      </a:lnTo>
                      <a:lnTo>
                        <a:pt x="2643" y="296431"/>
                      </a:lnTo>
                      <a:lnTo>
                        <a:pt x="165614" y="50301"/>
                      </a:lnTo>
                      <a:lnTo>
                        <a:pt x="166583" y="47482"/>
                      </a:lnTo>
                      <a:lnTo>
                        <a:pt x="167199" y="47834"/>
                      </a:lnTo>
                      <a:lnTo>
                        <a:pt x="198913" y="0"/>
                      </a:lnTo>
                      <a:lnTo>
                        <a:pt x="179004" y="53736"/>
                      </a:lnTo>
                      <a:lnTo>
                        <a:pt x="179621" y="54000"/>
                      </a:lnTo>
                      <a:lnTo>
                        <a:pt x="178035" y="56555"/>
                      </a:lnTo>
                      <a:lnTo>
                        <a:pt x="9866" y="510672"/>
                      </a:lnTo>
                      <a:lnTo>
                        <a:pt x="9866" y="513932"/>
                      </a:lnTo>
                      <a:lnTo>
                        <a:pt x="8721" y="513755"/>
                      </a:lnTo>
                      <a:lnTo>
                        <a:pt x="969" y="534809"/>
                      </a:lnTo>
                      <a:close/>
                      <a:moveTo>
                        <a:pt x="8897" y="317749"/>
                      </a:moveTo>
                      <a:lnTo>
                        <a:pt x="9778" y="484949"/>
                      </a:lnTo>
                      <a:lnTo>
                        <a:pt x="145353" y="107120"/>
                      </a:lnTo>
                      <a:lnTo>
                        <a:pt x="8897" y="317749"/>
                      </a:lnTo>
                      <a:close/>
                      <a:moveTo>
                        <a:pt x="8897" y="299338"/>
                      </a:moveTo>
                      <a:lnTo>
                        <a:pt x="8897" y="305417"/>
                      </a:lnTo>
                      <a:lnTo>
                        <a:pt x="155307" y="79371"/>
                      </a:lnTo>
                      <a:lnTo>
                        <a:pt x="156100" y="77081"/>
                      </a:lnTo>
                      <a:lnTo>
                        <a:pt x="8897" y="299338"/>
                      </a:lnTo>
                      <a:close/>
                    </a:path>
                  </a:pathLst>
                </a:custGeom>
                <a:grpFill/>
                <a:ln w="8809" cap="flat">
                  <a:noFill/>
                  <a:prstDash val="solid"/>
                  <a:miter/>
                </a:ln>
              </p:spPr>
              <p:txBody>
                <a:bodyPr rtlCol="0" anchor="ctr"/>
                <a:lstStyle/>
                <a:p>
                  <a:endParaRPr lang="en-US" sz="2400"/>
                </a:p>
              </p:txBody>
            </p:sp>
          </p:grpSp>
          <p:grpSp>
            <p:nvGrpSpPr>
              <p:cNvPr id="5098" name="Graphic 4229">
                <a:extLst>
                  <a:ext uri="{FF2B5EF4-FFF2-40B4-BE49-F238E27FC236}">
                    <a16:creationId xmlns:a16="http://schemas.microsoft.com/office/drawing/2014/main" id="{78B44860-C74F-4724-A5FC-669C318DC020}"/>
                  </a:ext>
                </a:extLst>
              </p:cNvPr>
              <p:cNvGrpSpPr/>
              <p:nvPr/>
            </p:nvGrpSpPr>
            <p:grpSpPr>
              <a:xfrm>
                <a:off x="6483606" y="3525703"/>
                <a:ext cx="230802" cy="233445"/>
                <a:chOff x="6483606" y="3525703"/>
                <a:chExt cx="230802" cy="233445"/>
              </a:xfrm>
              <a:grpFill/>
            </p:grpSpPr>
            <p:sp>
              <p:nvSpPr>
                <p:cNvPr id="5099" name="Freeform: Shape 5098">
                  <a:extLst>
                    <a:ext uri="{FF2B5EF4-FFF2-40B4-BE49-F238E27FC236}">
                      <a16:creationId xmlns:a16="http://schemas.microsoft.com/office/drawing/2014/main" id="{103556FA-3EA7-492D-8C07-980155A9EEEE}"/>
                    </a:ext>
                  </a:extLst>
                </p:cNvPr>
                <p:cNvSpPr/>
                <p:nvPr/>
              </p:nvSpPr>
              <p:spPr>
                <a:xfrm>
                  <a:off x="6493737" y="3530989"/>
                  <a:ext cx="215209" cy="217764"/>
                </a:xfrm>
                <a:custGeom>
                  <a:avLst/>
                  <a:gdLst>
                    <a:gd name="connsiteX0" fmla="*/ 215210 w 215209"/>
                    <a:gd name="connsiteY0" fmla="*/ 81662 h 217764"/>
                    <a:gd name="connsiteX1" fmla="*/ 214153 w 215209"/>
                    <a:gd name="connsiteY1" fmla="*/ 82278 h 217764"/>
                    <a:gd name="connsiteX2" fmla="*/ 10659 w 215209"/>
                    <a:gd name="connsiteY2" fmla="*/ 210981 h 217764"/>
                    <a:gd name="connsiteX3" fmla="*/ 0 w 215209"/>
                    <a:gd name="connsiteY3" fmla="*/ 217764 h 217764"/>
                    <a:gd name="connsiteX4" fmla="*/ 6431 w 215209"/>
                    <a:gd name="connsiteY4" fmla="*/ 206929 h 217764"/>
                    <a:gd name="connsiteX5" fmla="*/ 129584 w 215209"/>
                    <a:gd name="connsiteY5" fmla="*/ 1057 h 217764"/>
                    <a:gd name="connsiteX6" fmla="*/ 130200 w 215209"/>
                    <a:gd name="connsiteY6" fmla="*/ 0 h 217764"/>
                    <a:gd name="connsiteX7" fmla="*/ 131082 w 215209"/>
                    <a:gd name="connsiteY7" fmla="*/ 793 h 217764"/>
                    <a:gd name="connsiteX8" fmla="*/ 211422 w 215209"/>
                    <a:gd name="connsiteY8" fmla="*/ 77962 h 217764"/>
                    <a:gd name="connsiteX9" fmla="*/ 215210 w 215209"/>
                    <a:gd name="connsiteY9" fmla="*/ 81662 h 217764"/>
                    <a:gd name="connsiteX10" fmla="*/ 207634 w 215209"/>
                    <a:gd name="connsiteY10" fmla="*/ 74526 h 217764"/>
                    <a:gd name="connsiteX11" fmla="*/ 129848 w 215209"/>
                    <a:gd name="connsiteY11" fmla="*/ 2290 h 217764"/>
                    <a:gd name="connsiteX12" fmla="*/ 131346 w 215209"/>
                    <a:gd name="connsiteY12" fmla="*/ 2114 h 217764"/>
                    <a:gd name="connsiteX13" fmla="*/ 11716 w 215209"/>
                    <a:gd name="connsiteY13" fmla="*/ 210012 h 217764"/>
                    <a:gd name="connsiteX14" fmla="*/ 7488 w 215209"/>
                    <a:gd name="connsiteY14" fmla="*/ 205960 h 217764"/>
                    <a:gd name="connsiteX15" fmla="*/ 207634 w 215209"/>
                    <a:gd name="connsiteY15" fmla="*/ 74526 h 21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209" h="217764">
                      <a:moveTo>
                        <a:pt x="215210" y="81662"/>
                      </a:moveTo>
                      <a:lnTo>
                        <a:pt x="214153" y="82278"/>
                      </a:lnTo>
                      <a:lnTo>
                        <a:pt x="10659" y="210981"/>
                      </a:lnTo>
                      <a:lnTo>
                        <a:pt x="0" y="217764"/>
                      </a:lnTo>
                      <a:lnTo>
                        <a:pt x="6431" y="206929"/>
                      </a:lnTo>
                      <a:lnTo>
                        <a:pt x="129584" y="1057"/>
                      </a:lnTo>
                      <a:lnTo>
                        <a:pt x="130200" y="0"/>
                      </a:lnTo>
                      <a:lnTo>
                        <a:pt x="131082" y="793"/>
                      </a:lnTo>
                      <a:lnTo>
                        <a:pt x="211422" y="77962"/>
                      </a:lnTo>
                      <a:lnTo>
                        <a:pt x="215210" y="81662"/>
                      </a:lnTo>
                      <a:close/>
                      <a:moveTo>
                        <a:pt x="207634" y="74526"/>
                      </a:moveTo>
                      <a:lnTo>
                        <a:pt x="129848" y="2290"/>
                      </a:lnTo>
                      <a:lnTo>
                        <a:pt x="131346" y="2114"/>
                      </a:lnTo>
                      <a:lnTo>
                        <a:pt x="11716" y="210012"/>
                      </a:lnTo>
                      <a:lnTo>
                        <a:pt x="7488" y="205960"/>
                      </a:lnTo>
                      <a:lnTo>
                        <a:pt x="207634" y="74526"/>
                      </a:lnTo>
                      <a:close/>
                    </a:path>
                  </a:pathLst>
                </a:custGeom>
                <a:grpFill/>
                <a:ln w="8809" cap="flat">
                  <a:noFill/>
                  <a:prstDash val="solid"/>
                  <a:miter/>
                </a:ln>
              </p:spPr>
              <p:txBody>
                <a:bodyPr rtlCol="0" anchor="ctr"/>
                <a:lstStyle/>
                <a:p>
                  <a:endParaRPr lang="en-US" sz="2400"/>
                </a:p>
              </p:txBody>
            </p:sp>
            <p:sp>
              <p:nvSpPr>
                <p:cNvPr id="5100" name="Freeform: Shape 5099">
                  <a:extLst>
                    <a:ext uri="{FF2B5EF4-FFF2-40B4-BE49-F238E27FC236}">
                      <a16:creationId xmlns:a16="http://schemas.microsoft.com/office/drawing/2014/main" id="{C1432AB5-B27C-4EE3-8C4D-CE42389B039A}"/>
                    </a:ext>
                  </a:extLst>
                </p:cNvPr>
                <p:cNvSpPr/>
                <p:nvPr/>
              </p:nvSpPr>
              <p:spPr>
                <a:xfrm>
                  <a:off x="6483606" y="3525703"/>
                  <a:ext cx="230802" cy="233445"/>
                </a:xfrm>
                <a:custGeom>
                  <a:avLst/>
                  <a:gdLst>
                    <a:gd name="connsiteX0" fmla="*/ 0 w 230802"/>
                    <a:gd name="connsiteY0" fmla="*/ 233445 h 233445"/>
                    <a:gd name="connsiteX1" fmla="*/ 13126 w 230802"/>
                    <a:gd name="connsiteY1" fmla="*/ 211598 h 233445"/>
                    <a:gd name="connsiteX2" fmla="*/ 12245 w 230802"/>
                    <a:gd name="connsiteY2" fmla="*/ 210717 h 233445"/>
                    <a:gd name="connsiteX3" fmla="*/ 14535 w 230802"/>
                    <a:gd name="connsiteY3" fmla="*/ 209220 h 233445"/>
                    <a:gd name="connsiteX4" fmla="*/ 135134 w 230802"/>
                    <a:gd name="connsiteY4" fmla="*/ 7664 h 233445"/>
                    <a:gd name="connsiteX5" fmla="*/ 132491 w 230802"/>
                    <a:gd name="connsiteY5" fmla="*/ 5197 h 233445"/>
                    <a:gd name="connsiteX6" fmla="*/ 136984 w 230802"/>
                    <a:gd name="connsiteY6" fmla="*/ 4581 h 233445"/>
                    <a:gd name="connsiteX7" fmla="*/ 139715 w 230802"/>
                    <a:gd name="connsiteY7" fmla="*/ 0 h 233445"/>
                    <a:gd name="connsiteX8" fmla="*/ 143502 w 230802"/>
                    <a:gd name="connsiteY8" fmla="*/ 3700 h 233445"/>
                    <a:gd name="connsiteX9" fmla="*/ 147819 w 230802"/>
                    <a:gd name="connsiteY9" fmla="*/ 3083 h 233445"/>
                    <a:gd name="connsiteX10" fmla="*/ 146057 w 230802"/>
                    <a:gd name="connsiteY10" fmla="*/ 6166 h 233445"/>
                    <a:gd name="connsiteX11" fmla="*/ 230802 w 230802"/>
                    <a:gd name="connsiteY11" fmla="*/ 87564 h 233445"/>
                    <a:gd name="connsiteX12" fmla="*/ 226133 w 230802"/>
                    <a:gd name="connsiteY12" fmla="*/ 90471 h 233445"/>
                    <a:gd name="connsiteX13" fmla="*/ 23961 w 230802"/>
                    <a:gd name="connsiteY13" fmla="*/ 218293 h 233445"/>
                    <a:gd name="connsiteX14" fmla="*/ 22552 w 230802"/>
                    <a:gd name="connsiteY14" fmla="*/ 220672 h 233445"/>
                    <a:gd name="connsiteX15" fmla="*/ 21583 w 230802"/>
                    <a:gd name="connsiteY15" fmla="*/ 219791 h 233445"/>
                    <a:gd name="connsiteX16" fmla="*/ 0 w 230802"/>
                    <a:gd name="connsiteY16" fmla="*/ 233445 h 233445"/>
                    <a:gd name="connsiteX17" fmla="*/ 141653 w 230802"/>
                    <a:gd name="connsiteY17" fmla="*/ 13742 h 233445"/>
                    <a:gd name="connsiteX18" fmla="*/ 38056 w 230802"/>
                    <a:gd name="connsiteY18" fmla="*/ 193715 h 233445"/>
                    <a:gd name="connsiteX19" fmla="*/ 212303 w 230802"/>
                    <a:gd name="connsiteY19" fmla="*/ 79283 h 233445"/>
                    <a:gd name="connsiteX20" fmla="*/ 141653 w 230802"/>
                    <a:gd name="connsiteY20" fmla="*/ 13742 h 233445"/>
                    <a:gd name="connsiteX21" fmla="*/ 217412 w 230802"/>
                    <a:gd name="connsiteY21" fmla="*/ 84040 h 233445"/>
                    <a:gd name="connsiteX22" fmla="*/ 55939 w 230802"/>
                    <a:gd name="connsiteY22" fmla="*/ 190103 h 233445"/>
                    <a:gd name="connsiteX23" fmla="*/ 219879 w 230802"/>
                    <a:gd name="connsiteY23" fmla="*/ 86419 h 233445"/>
                    <a:gd name="connsiteX24" fmla="*/ 217412 w 230802"/>
                    <a:gd name="connsiteY24" fmla="*/ 84040 h 23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0802" h="233445">
                      <a:moveTo>
                        <a:pt x="0" y="233445"/>
                      </a:moveTo>
                      <a:lnTo>
                        <a:pt x="13126" y="211598"/>
                      </a:lnTo>
                      <a:lnTo>
                        <a:pt x="12245" y="210717"/>
                      </a:lnTo>
                      <a:lnTo>
                        <a:pt x="14535" y="209220"/>
                      </a:lnTo>
                      <a:lnTo>
                        <a:pt x="135134" y="7664"/>
                      </a:lnTo>
                      <a:lnTo>
                        <a:pt x="132491" y="5197"/>
                      </a:lnTo>
                      <a:lnTo>
                        <a:pt x="136984" y="4581"/>
                      </a:lnTo>
                      <a:lnTo>
                        <a:pt x="139715" y="0"/>
                      </a:lnTo>
                      <a:lnTo>
                        <a:pt x="143502" y="3700"/>
                      </a:lnTo>
                      <a:lnTo>
                        <a:pt x="147819" y="3083"/>
                      </a:lnTo>
                      <a:lnTo>
                        <a:pt x="146057" y="6166"/>
                      </a:lnTo>
                      <a:lnTo>
                        <a:pt x="230802" y="87564"/>
                      </a:lnTo>
                      <a:lnTo>
                        <a:pt x="226133" y="90471"/>
                      </a:lnTo>
                      <a:lnTo>
                        <a:pt x="23961" y="218293"/>
                      </a:lnTo>
                      <a:lnTo>
                        <a:pt x="22552" y="220672"/>
                      </a:lnTo>
                      <a:lnTo>
                        <a:pt x="21583" y="219791"/>
                      </a:lnTo>
                      <a:lnTo>
                        <a:pt x="0" y="233445"/>
                      </a:lnTo>
                      <a:close/>
                      <a:moveTo>
                        <a:pt x="141653" y="13742"/>
                      </a:moveTo>
                      <a:lnTo>
                        <a:pt x="38056" y="193715"/>
                      </a:lnTo>
                      <a:lnTo>
                        <a:pt x="212303" y="79283"/>
                      </a:lnTo>
                      <a:lnTo>
                        <a:pt x="141653" y="13742"/>
                      </a:lnTo>
                      <a:close/>
                      <a:moveTo>
                        <a:pt x="217412" y="84040"/>
                      </a:moveTo>
                      <a:lnTo>
                        <a:pt x="55939" y="190103"/>
                      </a:lnTo>
                      <a:lnTo>
                        <a:pt x="219879" y="86419"/>
                      </a:lnTo>
                      <a:lnTo>
                        <a:pt x="217412" y="84040"/>
                      </a:lnTo>
                      <a:close/>
                    </a:path>
                  </a:pathLst>
                </a:custGeom>
                <a:grpFill/>
                <a:ln w="8809" cap="flat">
                  <a:noFill/>
                  <a:prstDash val="solid"/>
                  <a:miter/>
                </a:ln>
              </p:spPr>
              <p:txBody>
                <a:bodyPr rtlCol="0" anchor="ctr"/>
                <a:lstStyle/>
                <a:p>
                  <a:endParaRPr lang="en-US" sz="2400"/>
                </a:p>
              </p:txBody>
            </p:sp>
          </p:grpSp>
          <p:grpSp>
            <p:nvGrpSpPr>
              <p:cNvPr id="5101" name="Graphic 4229">
                <a:extLst>
                  <a:ext uri="{FF2B5EF4-FFF2-40B4-BE49-F238E27FC236}">
                    <a16:creationId xmlns:a16="http://schemas.microsoft.com/office/drawing/2014/main" id="{78B44860-C74F-4724-A5FC-669C318DC020}"/>
                  </a:ext>
                </a:extLst>
              </p:cNvPr>
              <p:cNvGrpSpPr/>
              <p:nvPr/>
            </p:nvGrpSpPr>
            <p:grpSpPr>
              <a:xfrm>
                <a:off x="5974961" y="3948459"/>
                <a:ext cx="188341" cy="226573"/>
                <a:chOff x="5974961" y="3948459"/>
                <a:chExt cx="188341" cy="226573"/>
              </a:xfrm>
              <a:grpFill/>
            </p:grpSpPr>
            <p:sp>
              <p:nvSpPr>
                <p:cNvPr id="5102" name="Freeform: Shape 5101">
                  <a:extLst>
                    <a:ext uri="{FF2B5EF4-FFF2-40B4-BE49-F238E27FC236}">
                      <a16:creationId xmlns:a16="http://schemas.microsoft.com/office/drawing/2014/main" id="{77C7773A-8453-40F0-952B-743B0B46DFE6}"/>
                    </a:ext>
                  </a:extLst>
                </p:cNvPr>
                <p:cNvSpPr/>
                <p:nvPr/>
              </p:nvSpPr>
              <p:spPr>
                <a:xfrm>
                  <a:off x="5984298" y="3954537"/>
                  <a:ext cx="173894" cy="211157"/>
                </a:xfrm>
                <a:custGeom>
                  <a:avLst/>
                  <a:gdLst>
                    <a:gd name="connsiteX0" fmla="*/ 173894 w 173894"/>
                    <a:gd name="connsiteY0" fmla="*/ 46249 h 211157"/>
                    <a:gd name="connsiteX1" fmla="*/ 173454 w 173894"/>
                    <a:gd name="connsiteY1" fmla="*/ 207722 h 211157"/>
                    <a:gd name="connsiteX2" fmla="*/ 173454 w 173894"/>
                    <a:gd name="connsiteY2" fmla="*/ 211158 h 211157"/>
                    <a:gd name="connsiteX3" fmla="*/ 171252 w 173894"/>
                    <a:gd name="connsiteY3" fmla="*/ 208515 h 211157"/>
                    <a:gd name="connsiteX4" fmla="*/ 969 w 173894"/>
                    <a:gd name="connsiteY4" fmla="*/ 1145 h 211157"/>
                    <a:gd name="connsiteX5" fmla="*/ 0 w 173894"/>
                    <a:gd name="connsiteY5" fmla="*/ 0 h 211157"/>
                    <a:gd name="connsiteX6" fmla="*/ 1497 w 173894"/>
                    <a:gd name="connsiteY6" fmla="*/ 352 h 211157"/>
                    <a:gd name="connsiteX7" fmla="*/ 172309 w 173894"/>
                    <a:gd name="connsiteY7" fmla="*/ 45808 h 211157"/>
                    <a:gd name="connsiteX8" fmla="*/ 173894 w 173894"/>
                    <a:gd name="connsiteY8" fmla="*/ 46249 h 211157"/>
                    <a:gd name="connsiteX9" fmla="*/ 170547 w 173894"/>
                    <a:gd name="connsiteY9" fmla="*/ 45368 h 211157"/>
                    <a:gd name="connsiteX10" fmla="*/ 1233 w 173894"/>
                    <a:gd name="connsiteY10" fmla="*/ 1321 h 211157"/>
                    <a:gd name="connsiteX11" fmla="*/ 1762 w 173894"/>
                    <a:gd name="connsiteY11" fmla="*/ 529 h 211157"/>
                    <a:gd name="connsiteX12" fmla="*/ 173190 w 173894"/>
                    <a:gd name="connsiteY12" fmla="*/ 206929 h 211157"/>
                    <a:gd name="connsiteX13" fmla="*/ 170987 w 173894"/>
                    <a:gd name="connsiteY13" fmla="*/ 207722 h 211157"/>
                    <a:gd name="connsiteX14" fmla="*/ 170547 w 173894"/>
                    <a:gd name="connsiteY14" fmla="*/ 45808 h 211157"/>
                    <a:gd name="connsiteX15" fmla="*/ 170547 w 173894"/>
                    <a:gd name="connsiteY15" fmla="*/ 45368 h 21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94" h="211157">
                      <a:moveTo>
                        <a:pt x="173894" y="46249"/>
                      </a:moveTo>
                      <a:lnTo>
                        <a:pt x="173454" y="207722"/>
                      </a:lnTo>
                      <a:lnTo>
                        <a:pt x="173454" y="211158"/>
                      </a:lnTo>
                      <a:lnTo>
                        <a:pt x="171252" y="208515"/>
                      </a:lnTo>
                      <a:lnTo>
                        <a:pt x="969" y="1145"/>
                      </a:lnTo>
                      <a:lnTo>
                        <a:pt x="0" y="0"/>
                      </a:lnTo>
                      <a:lnTo>
                        <a:pt x="1497" y="352"/>
                      </a:lnTo>
                      <a:lnTo>
                        <a:pt x="172309" y="45808"/>
                      </a:lnTo>
                      <a:lnTo>
                        <a:pt x="173894" y="46249"/>
                      </a:lnTo>
                      <a:close/>
                      <a:moveTo>
                        <a:pt x="170547" y="45368"/>
                      </a:moveTo>
                      <a:lnTo>
                        <a:pt x="1233" y="1321"/>
                      </a:lnTo>
                      <a:lnTo>
                        <a:pt x="1762" y="529"/>
                      </a:lnTo>
                      <a:lnTo>
                        <a:pt x="173190" y="206929"/>
                      </a:lnTo>
                      <a:lnTo>
                        <a:pt x="170987" y="207722"/>
                      </a:lnTo>
                      <a:lnTo>
                        <a:pt x="170547" y="45808"/>
                      </a:lnTo>
                      <a:lnTo>
                        <a:pt x="170547" y="45368"/>
                      </a:lnTo>
                      <a:close/>
                    </a:path>
                  </a:pathLst>
                </a:custGeom>
                <a:grpFill/>
                <a:ln w="8809" cap="flat">
                  <a:noFill/>
                  <a:prstDash val="solid"/>
                  <a:miter/>
                </a:ln>
              </p:spPr>
              <p:txBody>
                <a:bodyPr rtlCol="0" anchor="ctr"/>
                <a:lstStyle/>
                <a:p>
                  <a:endParaRPr lang="en-US" sz="2400"/>
                </a:p>
              </p:txBody>
            </p:sp>
            <p:sp>
              <p:nvSpPr>
                <p:cNvPr id="5103" name="Freeform: Shape 5102">
                  <a:extLst>
                    <a:ext uri="{FF2B5EF4-FFF2-40B4-BE49-F238E27FC236}">
                      <a16:creationId xmlns:a16="http://schemas.microsoft.com/office/drawing/2014/main" id="{75280E3A-9CEB-4DF9-9EE6-579F85F12419}"/>
                    </a:ext>
                  </a:extLst>
                </p:cNvPr>
                <p:cNvSpPr/>
                <p:nvPr/>
              </p:nvSpPr>
              <p:spPr>
                <a:xfrm>
                  <a:off x="5974961" y="3948459"/>
                  <a:ext cx="188341" cy="226573"/>
                </a:xfrm>
                <a:custGeom>
                  <a:avLst/>
                  <a:gdLst>
                    <a:gd name="connsiteX0" fmla="*/ 186139 w 188341"/>
                    <a:gd name="connsiteY0" fmla="*/ 226574 h 226573"/>
                    <a:gd name="connsiteX1" fmla="*/ 179004 w 188341"/>
                    <a:gd name="connsiteY1" fmla="*/ 217853 h 226573"/>
                    <a:gd name="connsiteX2" fmla="*/ 176978 w 188341"/>
                    <a:gd name="connsiteY2" fmla="*/ 218557 h 226573"/>
                    <a:gd name="connsiteX3" fmla="*/ 176978 w 188341"/>
                    <a:gd name="connsiteY3" fmla="*/ 215386 h 226573"/>
                    <a:gd name="connsiteX4" fmla="*/ 8545 w 188341"/>
                    <a:gd name="connsiteY4" fmla="*/ 10307 h 226573"/>
                    <a:gd name="connsiteX5" fmla="*/ 5285 w 188341"/>
                    <a:gd name="connsiteY5" fmla="*/ 9426 h 226573"/>
                    <a:gd name="connsiteX6" fmla="*/ 6431 w 188341"/>
                    <a:gd name="connsiteY6" fmla="*/ 7664 h 226573"/>
                    <a:gd name="connsiteX7" fmla="*/ 0 w 188341"/>
                    <a:gd name="connsiteY7" fmla="*/ 0 h 226573"/>
                    <a:gd name="connsiteX8" fmla="*/ 9602 w 188341"/>
                    <a:gd name="connsiteY8" fmla="*/ 2555 h 226573"/>
                    <a:gd name="connsiteX9" fmla="*/ 10747 w 188341"/>
                    <a:gd name="connsiteY9" fmla="*/ 793 h 226573"/>
                    <a:gd name="connsiteX10" fmla="*/ 12949 w 188341"/>
                    <a:gd name="connsiteY10" fmla="*/ 3436 h 226573"/>
                    <a:gd name="connsiteX11" fmla="*/ 186756 w 188341"/>
                    <a:gd name="connsiteY11" fmla="*/ 49684 h 226573"/>
                    <a:gd name="connsiteX12" fmla="*/ 186315 w 188341"/>
                    <a:gd name="connsiteY12" fmla="*/ 212039 h 226573"/>
                    <a:gd name="connsiteX13" fmla="*/ 188342 w 188341"/>
                    <a:gd name="connsiteY13" fmla="*/ 214505 h 226573"/>
                    <a:gd name="connsiteX14" fmla="*/ 186315 w 188341"/>
                    <a:gd name="connsiteY14" fmla="*/ 215210 h 226573"/>
                    <a:gd name="connsiteX15" fmla="*/ 186139 w 188341"/>
                    <a:gd name="connsiteY15" fmla="*/ 226574 h 226573"/>
                    <a:gd name="connsiteX16" fmla="*/ 21318 w 188341"/>
                    <a:gd name="connsiteY16" fmla="*/ 13654 h 226573"/>
                    <a:gd name="connsiteX17" fmla="*/ 176890 w 188341"/>
                    <a:gd name="connsiteY17" fmla="*/ 200939 h 226573"/>
                    <a:gd name="connsiteX18" fmla="*/ 176449 w 188341"/>
                    <a:gd name="connsiteY18" fmla="*/ 54001 h 226573"/>
                    <a:gd name="connsiteX19" fmla="*/ 21318 w 188341"/>
                    <a:gd name="connsiteY19" fmla="*/ 13654 h 22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8341" h="226573">
                      <a:moveTo>
                        <a:pt x="186139" y="226574"/>
                      </a:moveTo>
                      <a:lnTo>
                        <a:pt x="179004" y="217853"/>
                      </a:lnTo>
                      <a:lnTo>
                        <a:pt x="176978" y="218557"/>
                      </a:lnTo>
                      <a:lnTo>
                        <a:pt x="176978" y="215386"/>
                      </a:lnTo>
                      <a:lnTo>
                        <a:pt x="8545" y="10307"/>
                      </a:lnTo>
                      <a:lnTo>
                        <a:pt x="5285" y="9426"/>
                      </a:lnTo>
                      <a:lnTo>
                        <a:pt x="6431" y="7664"/>
                      </a:lnTo>
                      <a:lnTo>
                        <a:pt x="0" y="0"/>
                      </a:lnTo>
                      <a:lnTo>
                        <a:pt x="9602" y="2555"/>
                      </a:lnTo>
                      <a:lnTo>
                        <a:pt x="10747" y="793"/>
                      </a:lnTo>
                      <a:lnTo>
                        <a:pt x="12949" y="3436"/>
                      </a:lnTo>
                      <a:lnTo>
                        <a:pt x="186756" y="49684"/>
                      </a:lnTo>
                      <a:lnTo>
                        <a:pt x="186315" y="212039"/>
                      </a:lnTo>
                      <a:lnTo>
                        <a:pt x="188342" y="214505"/>
                      </a:lnTo>
                      <a:lnTo>
                        <a:pt x="186315" y="215210"/>
                      </a:lnTo>
                      <a:lnTo>
                        <a:pt x="186139" y="226574"/>
                      </a:lnTo>
                      <a:close/>
                      <a:moveTo>
                        <a:pt x="21318" y="13654"/>
                      </a:moveTo>
                      <a:lnTo>
                        <a:pt x="176890" y="200939"/>
                      </a:lnTo>
                      <a:lnTo>
                        <a:pt x="176449" y="54001"/>
                      </a:lnTo>
                      <a:lnTo>
                        <a:pt x="21318" y="13654"/>
                      </a:lnTo>
                      <a:close/>
                    </a:path>
                  </a:pathLst>
                </a:custGeom>
                <a:grpFill/>
                <a:ln w="8809" cap="flat">
                  <a:noFill/>
                  <a:prstDash val="solid"/>
                  <a:miter/>
                </a:ln>
              </p:spPr>
              <p:txBody>
                <a:bodyPr rtlCol="0" anchor="ctr"/>
                <a:lstStyle/>
                <a:p>
                  <a:endParaRPr lang="en-US" sz="2400"/>
                </a:p>
              </p:txBody>
            </p:sp>
          </p:grpSp>
          <p:grpSp>
            <p:nvGrpSpPr>
              <p:cNvPr id="5104" name="Graphic 4229">
                <a:extLst>
                  <a:ext uri="{FF2B5EF4-FFF2-40B4-BE49-F238E27FC236}">
                    <a16:creationId xmlns:a16="http://schemas.microsoft.com/office/drawing/2014/main" id="{78B44860-C74F-4724-A5FC-669C318DC020}"/>
                  </a:ext>
                </a:extLst>
              </p:cNvPr>
              <p:cNvGrpSpPr/>
              <p:nvPr/>
            </p:nvGrpSpPr>
            <p:grpSpPr>
              <a:xfrm>
                <a:off x="4108633" y="2990806"/>
                <a:ext cx="911140" cy="496313"/>
                <a:chOff x="4108633" y="2990806"/>
                <a:chExt cx="911140" cy="496313"/>
              </a:xfrm>
              <a:grpFill/>
            </p:grpSpPr>
            <p:sp>
              <p:nvSpPr>
                <p:cNvPr id="5105" name="Freeform: Shape 5104">
                  <a:extLst>
                    <a:ext uri="{FF2B5EF4-FFF2-40B4-BE49-F238E27FC236}">
                      <a16:creationId xmlns:a16="http://schemas.microsoft.com/office/drawing/2014/main" id="{BF1C0512-306C-4782-B071-603BC80D2878}"/>
                    </a:ext>
                  </a:extLst>
                </p:cNvPr>
                <p:cNvSpPr/>
                <p:nvPr/>
              </p:nvSpPr>
              <p:spPr>
                <a:xfrm>
                  <a:off x="4114183" y="2995827"/>
                  <a:ext cx="894491" cy="486182"/>
                </a:xfrm>
                <a:custGeom>
                  <a:avLst/>
                  <a:gdLst>
                    <a:gd name="connsiteX0" fmla="*/ 190103 w 894491"/>
                    <a:gd name="connsiteY0" fmla="*/ 0 h 486182"/>
                    <a:gd name="connsiteX1" fmla="*/ 190368 w 894491"/>
                    <a:gd name="connsiteY1" fmla="*/ 176 h 486182"/>
                    <a:gd name="connsiteX2" fmla="*/ 891584 w 894491"/>
                    <a:gd name="connsiteY2" fmla="*/ 484156 h 486182"/>
                    <a:gd name="connsiteX3" fmla="*/ 894491 w 894491"/>
                    <a:gd name="connsiteY3" fmla="*/ 486182 h 486182"/>
                    <a:gd name="connsiteX4" fmla="*/ 890967 w 894491"/>
                    <a:gd name="connsiteY4" fmla="*/ 486094 h 486182"/>
                    <a:gd name="connsiteX5" fmla="*/ 529 w 894491"/>
                    <a:gd name="connsiteY5" fmla="*/ 465216 h 486182"/>
                    <a:gd name="connsiteX6" fmla="*/ 0 w 894491"/>
                    <a:gd name="connsiteY6" fmla="*/ 465216 h 486182"/>
                    <a:gd name="connsiteX7" fmla="*/ 176 w 894491"/>
                    <a:gd name="connsiteY7" fmla="*/ 464688 h 486182"/>
                    <a:gd name="connsiteX8" fmla="*/ 189399 w 894491"/>
                    <a:gd name="connsiteY8" fmla="*/ 1586 h 486182"/>
                    <a:gd name="connsiteX9" fmla="*/ 190103 w 894491"/>
                    <a:gd name="connsiteY9" fmla="*/ 0 h 486182"/>
                    <a:gd name="connsiteX10" fmla="*/ 188782 w 894491"/>
                    <a:gd name="connsiteY10" fmla="*/ 3171 h 486182"/>
                    <a:gd name="connsiteX11" fmla="*/ 881 w 894491"/>
                    <a:gd name="connsiteY11" fmla="*/ 464952 h 486182"/>
                    <a:gd name="connsiteX12" fmla="*/ 529 w 894491"/>
                    <a:gd name="connsiteY12" fmla="*/ 464423 h 486182"/>
                    <a:gd name="connsiteX13" fmla="*/ 890967 w 894491"/>
                    <a:gd name="connsiteY13" fmla="*/ 483980 h 486182"/>
                    <a:gd name="connsiteX14" fmla="*/ 890351 w 894491"/>
                    <a:gd name="connsiteY14" fmla="*/ 485918 h 486182"/>
                    <a:gd name="connsiteX15" fmla="*/ 188782 w 894491"/>
                    <a:gd name="connsiteY15" fmla="*/ 3171 h 48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4491" h="486182">
                      <a:moveTo>
                        <a:pt x="190103" y="0"/>
                      </a:moveTo>
                      <a:lnTo>
                        <a:pt x="190368" y="176"/>
                      </a:lnTo>
                      <a:lnTo>
                        <a:pt x="891584" y="484156"/>
                      </a:lnTo>
                      <a:lnTo>
                        <a:pt x="894491" y="486182"/>
                      </a:lnTo>
                      <a:lnTo>
                        <a:pt x="890967" y="486094"/>
                      </a:lnTo>
                      <a:lnTo>
                        <a:pt x="529" y="465216"/>
                      </a:lnTo>
                      <a:lnTo>
                        <a:pt x="0" y="465216"/>
                      </a:lnTo>
                      <a:lnTo>
                        <a:pt x="176" y="464688"/>
                      </a:lnTo>
                      <a:lnTo>
                        <a:pt x="189399" y="1586"/>
                      </a:lnTo>
                      <a:lnTo>
                        <a:pt x="190103" y="0"/>
                      </a:lnTo>
                      <a:close/>
                      <a:moveTo>
                        <a:pt x="188782" y="3171"/>
                      </a:moveTo>
                      <a:lnTo>
                        <a:pt x="881" y="464952"/>
                      </a:lnTo>
                      <a:lnTo>
                        <a:pt x="529" y="464423"/>
                      </a:lnTo>
                      <a:lnTo>
                        <a:pt x="890967" y="483980"/>
                      </a:lnTo>
                      <a:lnTo>
                        <a:pt x="890351" y="485918"/>
                      </a:lnTo>
                      <a:lnTo>
                        <a:pt x="188782" y="3171"/>
                      </a:lnTo>
                      <a:close/>
                    </a:path>
                  </a:pathLst>
                </a:custGeom>
                <a:grpFill/>
                <a:ln w="8809" cap="flat">
                  <a:noFill/>
                  <a:prstDash val="solid"/>
                  <a:miter/>
                </a:ln>
              </p:spPr>
              <p:txBody>
                <a:bodyPr rtlCol="0" anchor="ctr"/>
                <a:lstStyle/>
                <a:p>
                  <a:endParaRPr lang="en-US" sz="2400"/>
                </a:p>
              </p:txBody>
            </p:sp>
            <p:sp>
              <p:nvSpPr>
                <p:cNvPr id="5106" name="Freeform: Shape 5105">
                  <a:extLst>
                    <a:ext uri="{FF2B5EF4-FFF2-40B4-BE49-F238E27FC236}">
                      <a16:creationId xmlns:a16="http://schemas.microsoft.com/office/drawing/2014/main" id="{EC350F84-3744-4603-BB39-701E03A38627}"/>
                    </a:ext>
                  </a:extLst>
                </p:cNvPr>
                <p:cNvSpPr/>
                <p:nvPr/>
              </p:nvSpPr>
              <p:spPr>
                <a:xfrm>
                  <a:off x="4108633" y="2990806"/>
                  <a:ext cx="911140" cy="496313"/>
                </a:xfrm>
                <a:custGeom>
                  <a:avLst/>
                  <a:gdLst>
                    <a:gd name="connsiteX0" fmla="*/ 897751 w 911140"/>
                    <a:gd name="connsiteY0" fmla="*/ 496313 h 496313"/>
                    <a:gd name="connsiteX1" fmla="*/ 895108 w 911140"/>
                    <a:gd name="connsiteY1" fmla="*/ 494551 h 496313"/>
                    <a:gd name="connsiteX2" fmla="*/ 8545 w 911140"/>
                    <a:gd name="connsiteY2" fmla="*/ 473761 h 496313"/>
                    <a:gd name="connsiteX3" fmla="*/ 7048 w 911140"/>
                    <a:gd name="connsiteY3" fmla="*/ 477373 h 496313"/>
                    <a:gd name="connsiteX4" fmla="*/ 4669 w 911140"/>
                    <a:gd name="connsiteY4" fmla="*/ 473673 h 496313"/>
                    <a:gd name="connsiteX5" fmla="*/ 1057 w 911140"/>
                    <a:gd name="connsiteY5" fmla="*/ 473585 h 496313"/>
                    <a:gd name="connsiteX6" fmla="*/ 2114 w 911140"/>
                    <a:gd name="connsiteY6" fmla="*/ 469797 h 496313"/>
                    <a:gd name="connsiteX7" fmla="*/ 0 w 911140"/>
                    <a:gd name="connsiteY7" fmla="*/ 466626 h 496313"/>
                    <a:gd name="connsiteX8" fmla="*/ 3348 w 911140"/>
                    <a:gd name="connsiteY8" fmla="*/ 466450 h 496313"/>
                    <a:gd name="connsiteX9" fmla="*/ 193892 w 911140"/>
                    <a:gd name="connsiteY9" fmla="*/ 0 h 496313"/>
                    <a:gd name="connsiteX10" fmla="*/ 197680 w 911140"/>
                    <a:gd name="connsiteY10" fmla="*/ 2643 h 496313"/>
                    <a:gd name="connsiteX11" fmla="*/ 897839 w 911140"/>
                    <a:gd name="connsiteY11" fmla="*/ 485830 h 496313"/>
                    <a:gd name="connsiteX12" fmla="*/ 901010 w 911140"/>
                    <a:gd name="connsiteY12" fmla="*/ 485918 h 496313"/>
                    <a:gd name="connsiteX13" fmla="*/ 900481 w 911140"/>
                    <a:gd name="connsiteY13" fmla="*/ 487680 h 496313"/>
                    <a:gd name="connsiteX14" fmla="*/ 911141 w 911140"/>
                    <a:gd name="connsiteY14" fmla="*/ 495080 h 496313"/>
                    <a:gd name="connsiteX15" fmla="*/ 898191 w 911140"/>
                    <a:gd name="connsiteY15" fmla="*/ 494728 h 496313"/>
                    <a:gd name="connsiteX16" fmla="*/ 897751 w 911140"/>
                    <a:gd name="connsiteY16" fmla="*/ 496313 h 496313"/>
                    <a:gd name="connsiteX17" fmla="*/ 11628 w 911140"/>
                    <a:gd name="connsiteY17" fmla="*/ 466185 h 496313"/>
                    <a:gd name="connsiteX18" fmla="*/ 881894 w 911140"/>
                    <a:gd name="connsiteY18" fmla="*/ 485302 h 496313"/>
                    <a:gd name="connsiteX19" fmla="*/ 195918 w 911140"/>
                    <a:gd name="connsiteY19" fmla="*/ 13302 h 496313"/>
                    <a:gd name="connsiteX20" fmla="*/ 11628 w 911140"/>
                    <a:gd name="connsiteY20" fmla="*/ 466185 h 49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1140" h="496313">
                      <a:moveTo>
                        <a:pt x="897751" y="496313"/>
                      </a:moveTo>
                      <a:lnTo>
                        <a:pt x="895108" y="494551"/>
                      </a:lnTo>
                      <a:lnTo>
                        <a:pt x="8545" y="473761"/>
                      </a:lnTo>
                      <a:lnTo>
                        <a:pt x="7048" y="477373"/>
                      </a:lnTo>
                      <a:lnTo>
                        <a:pt x="4669" y="473673"/>
                      </a:lnTo>
                      <a:lnTo>
                        <a:pt x="1057" y="473585"/>
                      </a:lnTo>
                      <a:lnTo>
                        <a:pt x="2114" y="469797"/>
                      </a:lnTo>
                      <a:lnTo>
                        <a:pt x="0" y="466626"/>
                      </a:lnTo>
                      <a:lnTo>
                        <a:pt x="3348" y="466450"/>
                      </a:lnTo>
                      <a:lnTo>
                        <a:pt x="193892" y="0"/>
                      </a:lnTo>
                      <a:lnTo>
                        <a:pt x="197680" y="2643"/>
                      </a:lnTo>
                      <a:lnTo>
                        <a:pt x="897839" y="485830"/>
                      </a:lnTo>
                      <a:lnTo>
                        <a:pt x="901010" y="485918"/>
                      </a:lnTo>
                      <a:lnTo>
                        <a:pt x="900481" y="487680"/>
                      </a:lnTo>
                      <a:lnTo>
                        <a:pt x="911141" y="495080"/>
                      </a:lnTo>
                      <a:lnTo>
                        <a:pt x="898191" y="494728"/>
                      </a:lnTo>
                      <a:lnTo>
                        <a:pt x="897751" y="496313"/>
                      </a:lnTo>
                      <a:close/>
                      <a:moveTo>
                        <a:pt x="11628" y="466185"/>
                      </a:moveTo>
                      <a:lnTo>
                        <a:pt x="881894" y="485302"/>
                      </a:lnTo>
                      <a:lnTo>
                        <a:pt x="195918" y="13302"/>
                      </a:lnTo>
                      <a:lnTo>
                        <a:pt x="11628" y="466185"/>
                      </a:lnTo>
                      <a:close/>
                    </a:path>
                  </a:pathLst>
                </a:custGeom>
                <a:grpFill/>
                <a:ln w="8809" cap="flat">
                  <a:noFill/>
                  <a:prstDash val="solid"/>
                  <a:miter/>
                </a:ln>
              </p:spPr>
              <p:txBody>
                <a:bodyPr rtlCol="0" anchor="ctr"/>
                <a:lstStyle/>
                <a:p>
                  <a:endParaRPr lang="en-US" sz="2400"/>
                </a:p>
              </p:txBody>
            </p:sp>
          </p:grpSp>
          <p:grpSp>
            <p:nvGrpSpPr>
              <p:cNvPr id="5107" name="Graphic 4229">
                <a:extLst>
                  <a:ext uri="{FF2B5EF4-FFF2-40B4-BE49-F238E27FC236}">
                    <a16:creationId xmlns:a16="http://schemas.microsoft.com/office/drawing/2014/main" id="{78B44860-C74F-4724-A5FC-669C318DC020}"/>
                  </a:ext>
                </a:extLst>
              </p:cNvPr>
              <p:cNvGrpSpPr/>
              <p:nvPr/>
            </p:nvGrpSpPr>
            <p:grpSpPr>
              <a:xfrm>
                <a:off x="6145419" y="3544379"/>
                <a:ext cx="365319" cy="326382"/>
                <a:chOff x="6145419" y="3544379"/>
                <a:chExt cx="365319" cy="326382"/>
              </a:xfrm>
              <a:grpFill/>
            </p:grpSpPr>
            <p:sp>
              <p:nvSpPr>
                <p:cNvPr id="5108" name="Freeform: Shape 5107">
                  <a:extLst>
                    <a:ext uri="{FF2B5EF4-FFF2-40B4-BE49-F238E27FC236}">
                      <a16:creationId xmlns:a16="http://schemas.microsoft.com/office/drawing/2014/main" id="{E4DE3ABD-7E21-48B9-AAA6-D1767A96E2E8}"/>
                    </a:ext>
                  </a:extLst>
                </p:cNvPr>
                <p:cNvSpPr/>
                <p:nvPr/>
              </p:nvSpPr>
              <p:spPr>
                <a:xfrm>
                  <a:off x="6153965" y="3552571"/>
                  <a:ext cx="350343" cy="313345"/>
                </a:xfrm>
                <a:custGeom>
                  <a:avLst/>
                  <a:gdLst>
                    <a:gd name="connsiteX0" fmla="*/ 347349 w 350343"/>
                    <a:gd name="connsiteY0" fmla="*/ 187989 h 313345"/>
                    <a:gd name="connsiteX1" fmla="*/ 2114 w 350343"/>
                    <a:gd name="connsiteY1" fmla="*/ 3348 h 313345"/>
                    <a:gd name="connsiteX2" fmla="*/ 3435 w 350343"/>
                    <a:gd name="connsiteY2" fmla="*/ 1938 h 313345"/>
                    <a:gd name="connsiteX3" fmla="*/ 176009 w 350343"/>
                    <a:gd name="connsiteY3" fmla="*/ 312552 h 313345"/>
                    <a:gd name="connsiteX4" fmla="*/ 175480 w 350343"/>
                    <a:gd name="connsiteY4" fmla="*/ 312464 h 313345"/>
                    <a:gd name="connsiteX5" fmla="*/ 347349 w 350343"/>
                    <a:gd name="connsiteY5" fmla="*/ 187989 h 313345"/>
                    <a:gd name="connsiteX6" fmla="*/ 350343 w 350343"/>
                    <a:gd name="connsiteY6" fmla="*/ 185787 h 313345"/>
                    <a:gd name="connsiteX7" fmla="*/ 175920 w 350343"/>
                    <a:gd name="connsiteY7" fmla="*/ 313081 h 313345"/>
                    <a:gd name="connsiteX8" fmla="*/ 175568 w 350343"/>
                    <a:gd name="connsiteY8" fmla="*/ 313345 h 313345"/>
                    <a:gd name="connsiteX9" fmla="*/ 175392 w 350343"/>
                    <a:gd name="connsiteY9" fmla="*/ 312993 h 313345"/>
                    <a:gd name="connsiteX10" fmla="*/ 1674 w 350343"/>
                    <a:gd name="connsiteY10" fmla="*/ 2995 h 313345"/>
                    <a:gd name="connsiteX11" fmla="*/ 0 w 350343"/>
                    <a:gd name="connsiteY11" fmla="*/ 0 h 313345"/>
                    <a:gd name="connsiteX12" fmla="*/ 2995 w 350343"/>
                    <a:gd name="connsiteY12" fmla="*/ 1586 h 313345"/>
                    <a:gd name="connsiteX13" fmla="*/ 350343 w 350343"/>
                    <a:gd name="connsiteY13" fmla="*/ 185787 h 31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0343" h="313345">
                      <a:moveTo>
                        <a:pt x="347349" y="187989"/>
                      </a:moveTo>
                      <a:lnTo>
                        <a:pt x="2114" y="3348"/>
                      </a:lnTo>
                      <a:lnTo>
                        <a:pt x="3435" y="1938"/>
                      </a:lnTo>
                      <a:lnTo>
                        <a:pt x="176009" y="312552"/>
                      </a:lnTo>
                      <a:lnTo>
                        <a:pt x="175480" y="312464"/>
                      </a:lnTo>
                      <a:lnTo>
                        <a:pt x="347349" y="187989"/>
                      </a:lnTo>
                      <a:close/>
                      <a:moveTo>
                        <a:pt x="350343" y="185787"/>
                      </a:moveTo>
                      <a:lnTo>
                        <a:pt x="175920" y="313081"/>
                      </a:lnTo>
                      <a:lnTo>
                        <a:pt x="175568" y="313345"/>
                      </a:lnTo>
                      <a:lnTo>
                        <a:pt x="175392" y="312993"/>
                      </a:lnTo>
                      <a:lnTo>
                        <a:pt x="1674" y="2995"/>
                      </a:lnTo>
                      <a:lnTo>
                        <a:pt x="0" y="0"/>
                      </a:lnTo>
                      <a:lnTo>
                        <a:pt x="2995" y="1586"/>
                      </a:lnTo>
                      <a:lnTo>
                        <a:pt x="350343" y="185787"/>
                      </a:lnTo>
                      <a:close/>
                    </a:path>
                  </a:pathLst>
                </a:custGeom>
                <a:grpFill/>
                <a:ln w="8809" cap="flat">
                  <a:noFill/>
                  <a:prstDash val="solid"/>
                  <a:miter/>
                </a:ln>
              </p:spPr>
              <p:txBody>
                <a:bodyPr rtlCol="0" anchor="ctr"/>
                <a:lstStyle/>
                <a:p>
                  <a:endParaRPr lang="en-US" sz="2400"/>
                </a:p>
              </p:txBody>
            </p:sp>
            <p:sp>
              <p:nvSpPr>
                <p:cNvPr id="5109" name="Freeform: Shape 5108">
                  <a:extLst>
                    <a:ext uri="{FF2B5EF4-FFF2-40B4-BE49-F238E27FC236}">
                      <a16:creationId xmlns:a16="http://schemas.microsoft.com/office/drawing/2014/main" id="{6C9D7F4F-7B9C-42C4-B41F-ED0D8E3DAE5D}"/>
                    </a:ext>
                  </a:extLst>
                </p:cNvPr>
                <p:cNvSpPr/>
                <p:nvPr/>
              </p:nvSpPr>
              <p:spPr>
                <a:xfrm>
                  <a:off x="6145419" y="3544379"/>
                  <a:ext cx="365319" cy="326382"/>
                </a:xfrm>
                <a:custGeom>
                  <a:avLst/>
                  <a:gdLst>
                    <a:gd name="connsiteX0" fmla="*/ 183320 w 365319"/>
                    <a:gd name="connsiteY0" fmla="*/ 326383 h 326382"/>
                    <a:gd name="connsiteX1" fmla="*/ 181471 w 365319"/>
                    <a:gd name="connsiteY1" fmla="*/ 323652 h 326382"/>
                    <a:gd name="connsiteX2" fmla="*/ 176538 w 365319"/>
                    <a:gd name="connsiteY2" fmla="*/ 322595 h 326382"/>
                    <a:gd name="connsiteX3" fmla="*/ 179444 w 365319"/>
                    <a:gd name="connsiteY3" fmla="*/ 320216 h 326382"/>
                    <a:gd name="connsiteX4" fmla="*/ 7929 w 365319"/>
                    <a:gd name="connsiteY4" fmla="*/ 14095 h 326382"/>
                    <a:gd name="connsiteX5" fmla="*/ 5110 w 365319"/>
                    <a:gd name="connsiteY5" fmla="*/ 12597 h 326382"/>
                    <a:gd name="connsiteX6" fmla="*/ 6343 w 365319"/>
                    <a:gd name="connsiteY6" fmla="*/ 11276 h 326382"/>
                    <a:gd name="connsiteX7" fmla="*/ 0 w 365319"/>
                    <a:gd name="connsiteY7" fmla="*/ 0 h 326382"/>
                    <a:gd name="connsiteX8" fmla="*/ 11452 w 365319"/>
                    <a:gd name="connsiteY8" fmla="*/ 6078 h 326382"/>
                    <a:gd name="connsiteX9" fmla="*/ 12774 w 365319"/>
                    <a:gd name="connsiteY9" fmla="*/ 4757 h 326382"/>
                    <a:gd name="connsiteX10" fmla="*/ 14359 w 365319"/>
                    <a:gd name="connsiteY10" fmla="*/ 7576 h 326382"/>
                    <a:gd name="connsiteX11" fmla="*/ 365320 w 365319"/>
                    <a:gd name="connsiteY11" fmla="*/ 193627 h 326382"/>
                    <a:gd name="connsiteX12" fmla="*/ 362324 w 365319"/>
                    <a:gd name="connsiteY12" fmla="*/ 195830 h 326382"/>
                    <a:gd name="connsiteX13" fmla="*/ 362324 w 365319"/>
                    <a:gd name="connsiteY13" fmla="*/ 195830 h 326382"/>
                    <a:gd name="connsiteX14" fmla="*/ 360122 w 365319"/>
                    <a:gd name="connsiteY14" fmla="*/ 197415 h 326382"/>
                    <a:gd name="connsiteX15" fmla="*/ 189223 w 365319"/>
                    <a:gd name="connsiteY15" fmla="*/ 322154 h 326382"/>
                    <a:gd name="connsiteX16" fmla="*/ 191249 w 365319"/>
                    <a:gd name="connsiteY16" fmla="*/ 325766 h 326382"/>
                    <a:gd name="connsiteX17" fmla="*/ 185875 w 365319"/>
                    <a:gd name="connsiteY17" fmla="*/ 324621 h 326382"/>
                    <a:gd name="connsiteX18" fmla="*/ 183320 w 365319"/>
                    <a:gd name="connsiteY18" fmla="*/ 326383 h 326382"/>
                    <a:gd name="connsiteX19" fmla="*/ 22111 w 365319"/>
                    <a:gd name="connsiteY19" fmla="*/ 21583 h 326382"/>
                    <a:gd name="connsiteX20" fmla="*/ 185435 w 365319"/>
                    <a:gd name="connsiteY20" fmla="*/ 315547 h 326382"/>
                    <a:gd name="connsiteX21" fmla="*/ 349463 w 365319"/>
                    <a:gd name="connsiteY21" fmla="*/ 196623 h 326382"/>
                    <a:gd name="connsiteX22" fmla="*/ 22111 w 365319"/>
                    <a:gd name="connsiteY22" fmla="*/ 21583 h 326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5319" h="326382">
                      <a:moveTo>
                        <a:pt x="183320" y="326383"/>
                      </a:moveTo>
                      <a:lnTo>
                        <a:pt x="181471" y="323652"/>
                      </a:lnTo>
                      <a:lnTo>
                        <a:pt x="176538" y="322595"/>
                      </a:lnTo>
                      <a:lnTo>
                        <a:pt x="179444" y="320216"/>
                      </a:lnTo>
                      <a:lnTo>
                        <a:pt x="7929" y="14095"/>
                      </a:lnTo>
                      <a:lnTo>
                        <a:pt x="5110" y="12597"/>
                      </a:lnTo>
                      <a:lnTo>
                        <a:pt x="6343" y="11276"/>
                      </a:lnTo>
                      <a:lnTo>
                        <a:pt x="0" y="0"/>
                      </a:lnTo>
                      <a:lnTo>
                        <a:pt x="11452" y="6078"/>
                      </a:lnTo>
                      <a:lnTo>
                        <a:pt x="12774" y="4757"/>
                      </a:lnTo>
                      <a:lnTo>
                        <a:pt x="14359" y="7576"/>
                      </a:lnTo>
                      <a:lnTo>
                        <a:pt x="365320" y="193627"/>
                      </a:lnTo>
                      <a:lnTo>
                        <a:pt x="362324" y="195830"/>
                      </a:lnTo>
                      <a:lnTo>
                        <a:pt x="362324" y="195830"/>
                      </a:lnTo>
                      <a:lnTo>
                        <a:pt x="360122" y="197415"/>
                      </a:lnTo>
                      <a:lnTo>
                        <a:pt x="189223" y="322154"/>
                      </a:lnTo>
                      <a:lnTo>
                        <a:pt x="191249" y="325766"/>
                      </a:lnTo>
                      <a:lnTo>
                        <a:pt x="185875" y="324621"/>
                      </a:lnTo>
                      <a:lnTo>
                        <a:pt x="183320" y="326383"/>
                      </a:lnTo>
                      <a:close/>
                      <a:moveTo>
                        <a:pt x="22111" y="21583"/>
                      </a:moveTo>
                      <a:lnTo>
                        <a:pt x="185435" y="315547"/>
                      </a:lnTo>
                      <a:lnTo>
                        <a:pt x="349463" y="196623"/>
                      </a:lnTo>
                      <a:lnTo>
                        <a:pt x="22111" y="21583"/>
                      </a:lnTo>
                      <a:close/>
                    </a:path>
                  </a:pathLst>
                </a:custGeom>
                <a:grpFill/>
                <a:ln w="8809" cap="flat">
                  <a:noFill/>
                  <a:prstDash val="solid"/>
                  <a:miter/>
                </a:ln>
              </p:spPr>
              <p:txBody>
                <a:bodyPr rtlCol="0" anchor="ctr"/>
                <a:lstStyle/>
                <a:p>
                  <a:endParaRPr lang="en-US" sz="2400"/>
                </a:p>
              </p:txBody>
            </p:sp>
          </p:grpSp>
          <p:grpSp>
            <p:nvGrpSpPr>
              <p:cNvPr id="5110" name="Graphic 4229">
                <a:extLst>
                  <a:ext uri="{FF2B5EF4-FFF2-40B4-BE49-F238E27FC236}">
                    <a16:creationId xmlns:a16="http://schemas.microsoft.com/office/drawing/2014/main" id="{78B44860-C74F-4724-A5FC-669C318DC020}"/>
                  </a:ext>
                </a:extLst>
              </p:cNvPr>
              <p:cNvGrpSpPr/>
              <p:nvPr/>
            </p:nvGrpSpPr>
            <p:grpSpPr>
              <a:xfrm>
                <a:off x="5241502" y="1579564"/>
                <a:ext cx="351489" cy="210541"/>
                <a:chOff x="5241502" y="1579564"/>
                <a:chExt cx="351489" cy="210541"/>
              </a:xfrm>
              <a:grpFill/>
            </p:grpSpPr>
            <p:sp>
              <p:nvSpPr>
                <p:cNvPr id="5111" name="Freeform: Shape 5110">
                  <a:extLst>
                    <a:ext uri="{FF2B5EF4-FFF2-40B4-BE49-F238E27FC236}">
                      <a16:creationId xmlns:a16="http://schemas.microsoft.com/office/drawing/2014/main" id="{0510D5B4-68C1-4608-A0AC-6BB3748FC26F}"/>
                    </a:ext>
                  </a:extLst>
                </p:cNvPr>
                <p:cNvSpPr/>
                <p:nvPr/>
              </p:nvSpPr>
              <p:spPr>
                <a:xfrm>
                  <a:off x="5250400" y="1583704"/>
                  <a:ext cx="329025" cy="197151"/>
                </a:xfrm>
                <a:custGeom>
                  <a:avLst/>
                  <a:gdLst>
                    <a:gd name="connsiteX0" fmla="*/ 0 w 329025"/>
                    <a:gd name="connsiteY0" fmla="*/ 59110 h 197151"/>
                    <a:gd name="connsiteX1" fmla="*/ 1497 w 329025"/>
                    <a:gd name="connsiteY1" fmla="*/ 58493 h 197151"/>
                    <a:gd name="connsiteX2" fmla="*/ 141036 w 329025"/>
                    <a:gd name="connsiteY2" fmla="*/ 352 h 197151"/>
                    <a:gd name="connsiteX3" fmla="*/ 141917 w 329025"/>
                    <a:gd name="connsiteY3" fmla="*/ 0 h 197151"/>
                    <a:gd name="connsiteX4" fmla="*/ 142534 w 329025"/>
                    <a:gd name="connsiteY4" fmla="*/ 705 h 197151"/>
                    <a:gd name="connsiteX5" fmla="*/ 326471 w 329025"/>
                    <a:gd name="connsiteY5" fmla="*/ 194508 h 197151"/>
                    <a:gd name="connsiteX6" fmla="*/ 329025 w 329025"/>
                    <a:gd name="connsiteY6" fmla="*/ 197151 h 197151"/>
                    <a:gd name="connsiteX7" fmla="*/ 325678 w 329025"/>
                    <a:gd name="connsiteY7" fmla="*/ 195742 h 197151"/>
                    <a:gd name="connsiteX8" fmla="*/ 2202 w 329025"/>
                    <a:gd name="connsiteY8" fmla="*/ 60079 h 197151"/>
                    <a:gd name="connsiteX9" fmla="*/ 0 w 329025"/>
                    <a:gd name="connsiteY9" fmla="*/ 59110 h 197151"/>
                    <a:gd name="connsiteX10" fmla="*/ 4316 w 329025"/>
                    <a:gd name="connsiteY10" fmla="*/ 60960 h 197151"/>
                    <a:gd name="connsiteX11" fmla="*/ 326206 w 329025"/>
                    <a:gd name="connsiteY11" fmla="*/ 194244 h 197151"/>
                    <a:gd name="connsiteX12" fmla="*/ 325326 w 329025"/>
                    <a:gd name="connsiteY12" fmla="*/ 195477 h 197151"/>
                    <a:gd name="connsiteX13" fmla="*/ 140508 w 329025"/>
                    <a:gd name="connsiteY13" fmla="*/ 2467 h 197151"/>
                    <a:gd name="connsiteX14" fmla="*/ 142005 w 329025"/>
                    <a:gd name="connsiteY14" fmla="*/ 2819 h 197151"/>
                    <a:gd name="connsiteX15" fmla="*/ 4316 w 329025"/>
                    <a:gd name="connsiteY15" fmla="*/ 60960 h 19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9025" h="197151">
                      <a:moveTo>
                        <a:pt x="0" y="59110"/>
                      </a:moveTo>
                      <a:lnTo>
                        <a:pt x="1497" y="58493"/>
                      </a:lnTo>
                      <a:lnTo>
                        <a:pt x="141036" y="352"/>
                      </a:lnTo>
                      <a:lnTo>
                        <a:pt x="141917" y="0"/>
                      </a:lnTo>
                      <a:lnTo>
                        <a:pt x="142534" y="705"/>
                      </a:lnTo>
                      <a:lnTo>
                        <a:pt x="326471" y="194508"/>
                      </a:lnTo>
                      <a:lnTo>
                        <a:pt x="329025" y="197151"/>
                      </a:lnTo>
                      <a:lnTo>
                        <a:pt x="325678" y="195742"/>
                      </a:lnTo>
                      <a:lnTo>
                        <a:pt x="2202" y="60079"/>
                      </a:lnTo>
                      <a:lnTo>
                        <a:pt x="0" y="59110"/>
                      </a:lnTo>
                      <a:close/>
                      <a:moveTo>
                        <a:pt x="4316" y="60960"/>
                      </a:moveTo>
                      <a:lnTo>
                        <a:pt x="326206" y="194244"/>
                      </a:lnTo>
                      <a:lnTo>
                        <a:pt x="325326" y="195477"/>
                      </a:lnTo>
                      <a:lnTo>
                        <a:pt x="140508" y="2467"/>
                      </a:lnTo>
                      <a:lnTo>
                        <a:pt x="142005" y="2819"/>
                      </a:lnTo>
                      <a:lnTo>
                        <a:pt x="4316" y="60960"/>
                      </a:lnTo>
                      <a:close/>
                    </a:path>
                  </a:pathLst>
                </a:custGeom>
                <a:grpFill/>
                <a:ln w="8809" cap="flat">
                  <a:noFill/>
                  <a:prstDash val="solid"/>
                  <a:miter/>
                </a:ln>
              </p:spPr>
              <p:txBody>
                <a:bodyPr rtlCol="0" anchor="ctr"/>
                <a:lstStyle/>
                <a:p>
                  <a:endParaRPr lang="en-US" sz="2400"/>
                </a:p>
              </p:txBody>
            </p:sp>
            <p:sp>
              <p:nvSpPr>
                <p:cNvPr id="5112" name="Freeform: Shape 5111">
                  <a:extLst>
                    <a:ext uri="{FF2B5EF4-FFF2-40B4-BE49-F238E27FC236}">
                      <a16:creationId xmlns:a16="http://schemas.microsoft.com/office/drawing/2014/main" id="{6F8DFBD3-F272-494E-B1C5-8035D8C6ADC8}"/>
                    </a:ext>
                  </a:extLst>
                </p:cNvPr>
                <p:cNvSpPr/>
                <p:nvPr/>
              </p:nvSpPr>
              <p:spPr>
                <a:xfrm>
                  <a:off x="5241502" y="1579564"/>
                  <a:ext cx="351489" cy="210541"/>
                </a:xfrm>
                <a:custGeom>
                  <a:avLst/>
                  <a:gdLst>
                    <a:gd name="connsiteX0" fmla="*/ 351489 w 351489"/>
                    <a:gd name="connsiteY0" fmla="*/ 210541 h 210541"/>
                    <a:gd name="connsiteX1" fmla="*/ 335456 w 351489"/>
                    <a:gd name="connsiteY1" fmla="*/ 203846 h 210541"/>
                    <a:gd name="connsiteX2" fmla="*/ 334663 w 351489"/>
                    <a:gd name="connsiteY2" fmla="*/ 204903 h 210541"/>
                    <a:gd name="connsiteX3" fmla="*/ 332373 w 351489"/>
                    <a:gd name="connsiteY3" fmla="*/ 202525 h 210541"/>
                    <a:gd name="connsiteX4" fmla="*/ 4405 w 351489"/>
                    <a:gd name="connsiteY4" fmla="*/ 65100 h 210541"/>
                    <a:gd name="connsiteX5" fmla="*/ 4405 w 351489"/>
                    <a:gd name="connsiteY5" fmla="*/ 65100 h 210541"/>
                    <a:gd name="connsiteX6" fmla="*/ 0 w 351489"/>
                    <a:gd name="connsiteY6" fmla="*/ 63250 h 210541"/>
                    <a:gd name="connsiteX7" fmla="*/ 142093 w 351489"/>
                    <a:gd name="connsiteY7" fmla="*/ 3964 h 210541"/>
                    <a:gd name="connsiteX8" fmla="*/ 139274 w 351489"/>
                    <a:gd name="connsiteY8" fmla="*/ 1057 h 210541"/>
                    <a:gd name="connsiteX9" fmla="*/ 145793 w 351489"/>
                    <a:gd name="connsiteY9" fmla="*/ 2379 h 210541"/>
                    <a:gd name="connsiteX10" fmla="*/ 151431 w 351489"/>
                    <a:gd name="connsiteY10" fmla="*/ 0 h 210541"/>
                    <a:gd name="connsiteX11" fmla="*/ 155659 w 351489"/>
                    <a:gd name="connsiteY11" fmla="*/ 4405 h 210541"/>
                    <a:gd name="connsiteX12" fmla="*/ 162002 w 351489"/>
                    <a:gd name="connsiteY12" fmla="*/ 5726 h 210541"/>
                    <a:gd name="connsiteX13" fmla="*/ 158390 w 351489"/>
                    <a:gd name="connsiteY13" fmla="*/ 7224 h 210541"/>
                    <a:gd name="connsiteX14" fmla="*/ 337042 w 351489"/>
                    <a:gd name="connsiteY14" fmla="*/ 195389 h 210541"/>
                    <a:gd name="connsiteX15" fmla="*/ 340125 w 351489"/>
                    <a:gd name="connsiteY15" fmla="*/ 196623 h 210541"/>
                    <a:gd name="connsiteX16" fmla="*/ 339332 w 351489"/>
                    <a:gd name="connsiteY16" fmla="*/ 197768 h 210541"/>
                    <a:gd name="connsiteX17" fmla="*/ 351489 w 351489"/>
                    <a:gd name="connsiteY17" fmla="*/ 210541 h 210541"/>
                    <a:gd name="connsiteX18" fmla="*/ 22023 w 351489"/>
                    <a:gd name="connsiteY18" fmla="*/ 65100 h 210541"/>
                    <a:gd name="connsiteX19" fmla="*/ 318278 w 351489"/>
                    <a:gd name="connsiteY19" fmla="*/ 187813 h 210541"/>
                    <a:gd name="connsiteX20" fmla="*/ 149317 w 351489"/>
                    <a:gd name="connsiteY20" fmla="*/ 11452 h 210541"/>
                    <a:gd name="connsiteX21" fmla="*/ 22023 w 351489"/>
                    <a:gd name="connsiteY21" fmla="*/ 65100 h 210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1489" h="210541">
                      <a:moveTo>
                        <a:pt x="351489" y="210541"/>
                      </a:moveTo>
                      <a:lnTo>
                        <a:pt x="335456" y="203846"/>
                      </a:lnTo>
                      <a:lnTo>
                        <a:pt x="334663" y="204903"/>
                      </a:lnTo>
                      <a:lnTo>
                        <a:pt x="332373" y="202525"/>
                      </a:lnTo>
                      <a:lnTo>
                        <a:pt x="4405" y="65100"/>
                      </a:lnTo>
                      <a:lnTo>
                        <a:pt x="4405" y="65100"/>
                      </a:lnTo>
                      <a:lnTo>
                        <a:pt x="0" y="63250"/>
                      </a:lnTo>
                      <a:lnTo>
                        <a:pt x="142093" y="3964"/>
                      </a:lnTo>
                      <a:lnTo>
                        <a:pt x="139274" y="1057"/>
                      </a:lnTo>
                      <a:lnTo>
                        <a:pt x="145793" y="2379"/>
                      </a:lnTo>
                      <a:lnTo>
                        <a:pt x="151431" y="0"/>
                      </a:lnTo>
                      <a:lnTo>
                        <a:pt x="155659" y="4405"/>
                      </a:lnTo>
                      <a:lnTo>
                        <a:pt x="162002" y="5726"/>
                      </a:lnTo>
                      <a:lnTo>
                        <a:pt x="158390" y="7224"/>
                      </a:lnTo>
                      <a:lnTo>
                        <a:pt x="337042" y="195389"/>
                      </a:lnTo>
                      <a:lnTo>
                        <a:pt x="340125" y="196623"/>
                      </a:lnTo>
                      <a:lnTo>
                        <a:pt x="339332" y="197768"/>
                      </a:lnTo>
                      <a:lnTo>
                        <a:pt x="351489" y="210541"/>
                      </a:lnTo>
                      <a:close/>
                      <a:moveTo>
                        <a:pt x="22023" y="65100"/>
                      </a:moveTo>
                      <a:lnTo>
                        <a:pt x="318278" y="187813"/>
                      </a:lnTo>
                      <a:lnTo>
                        <a:pt x="149317" y="11452"/>
                      </a:lnTo>
                      <a:lnTo>
                        <a:pt x="22023" y="65100"/>
                      </a:lnTo>
                      <a:close/>
                    </a:path>
                  </a:pathLst>
                </a:custGeom>
                <a:grpFill/>
                <a:ln w="8809" cap="flat">
                  <a:noFill/>
                  <a:prstDash val="solid"/>
                  <a:miter/>
                </a:ln>
              </p:spPr>
              <p:txBody>
                <a:bodyPr rtlCol="0" anchor="ctr"/>
                <a:lstStyle/>
                <a:p>
                  <a:endParaRPr lang="en-US" sz="2400"/>
                </a:p>
              </p:txBody>
            </p:sp>
          </p:grpSp>
          <p:grpSp>
            <p:nvGrpSpPr>
              <p:cNvPr id="5113" name="Graphic 4229">
                <a:extLst>
                  <a:ext uri="{FF2B5EF4-FFF2-40B4-BE49-F238E27FC236}">
                    <a16:creationId xmlns:a16="http://schemas.microsoft.com/office/drawing/2014/main" id="{78B44860-C74F-4724-A5FC-669C318DC020}"/>
                  </a:ext>
                </a:extLst>
              </p:cNvPr>
              <p:cNvGrpSpPr/>
              <p:nvPr/>
            </p:nvGrpSpPr>
            <p:grpSpPr>
              <a:xfrm>
                <a:off x="5628052" y="1772310"/>
                <a:ext cx="354484" cy="210805"/>
                <a:chOff x="5628052" y="1772310"/>
                <a:chExt cx="354484" cy="210805"/>
              </a:xfrm>
              <a:grpFill/>
            </p:grpSpPr>
            <p:sp>
              <p:nvSpPr>
                <p:cNvPr id="5114" name="Freeform: Shape 5113">
                  <a:extLst>
                    <a:ext uri="{FF2B5EF4-FFF2-40B4-BE49-F238E27FC236}">
                      <a16:creationId xmlns:a16="http://schemas.microsoft.com/office/drawing/2014/main" id="{5D9E3C15-D17F-4CFB-A673-B349E09A6B42}"/>
                    </a:ext>
                  </a:extLst>
                </p:cNvPr>
                <p:cNvSpPr/>
                <p:nvPr/>
              </p:nvSpPr>
              <p:spPr>
                <a:xfrm>
                  <a:off x="5633954" y="1777331"/>
                  <a:ext cx="339508" cy="200586"/>
                </a:xfrm>
                <a:custGeom>
                  <a:avLst/>
                  <a:gdLst>
                    <a:gd name="connsiteX0" fmla="*/ 136896 w 339508"/>
                    <a:gd name="connsiteY0" fmla="*/ 0 h 200586"/>
                    <a:gd name="connsiteX1" fmla="*/ 136984 w 339508"/>
                    <a:gd name="connsiteY1" fmla="*/ 88 h 200586"/>
                    <a:gd name="connsiteX2" fmla="*/ 337306 w 339508"/>
                    <a:gd name="connsiteY2" fmla="*/ 198384 h 200586"/>
                    <a:gd name="connsiteX3" fmla="*/ 339509 w 339508"/>
                    <a:gd name="connsiteY3" fmla="*/ 200587 h 200586"/>
                    <a:gd name="connsiteX4" fmla="*/ 336425 w 339508"/>
                    <a:gd name="connsiteY4" fmla="*/ 200322 h 200586"/>
                    <a:gd name="connsiteX5" fmla="*/ 793 w 339508"/>
                    <a:gd name="connsiteY5" fmla="*/ 168169 h 200586"/>
                    <a:gd name="connsiteX6" fmla="*/ 0 w 339508"/>
                    <a:gd name="connsiteY6" fmla="*/ 168080 h 200586"/>
                    <a:gd name="connsiteX7" fmla="*/ 529 w 339508"/>
                    <a:gd name="connsiteY7" fmla="*/ 167464 h 200586"/>
                    <a:gd name="connsiteX8" fmla="*/ 135751 w 339508"/>
                    <a:gd name="connsiteY8" fmla="*/ 1321 h 200586"/>
                    <a:gd name="connsiteX9" fmla="*/ 136896 w 339508"/>
                    <a:gd name="connsiteY9" fmla="*/ 0 h 200586"/>
                    <a:gd name="connsiteX10" fmla="*/ 134694 w 339508"/>
                    <a:gd name="connsiteY10" fmla="*/ 2643 h 200586"/>
                    <a:gd name="connsiteX11" fmla="*/ 1145 w 339508"/>
                    <a:gd name="connsiteY11" fmla="*/ 167992 h 200586"/>
                    <a:gd name="connsiteX12" fmla="*/ 881 w 339508"/>
                    <a:gd name="connsiteY12" fmla="*/ 167288 h 200586"/>
                    <a:gd name="connsiteX13" fmla="*/ 336602 w 339508"/>
                    <a:gd name="connsiteY13" fmla="*/ 198120 h 200586"/>
                    <a:gd name="connsiteX14" fmla="*/ 335720 w 339508"/>
                    <a:gd name="connsiteY14" fmla="*/ 200058 h 200586"/>
                    <a:gd name="connsiteX15" fmla="*/ 134694 w 339508"/>
                    <a:gd name="connsiteY15" fmla="*/ 2643 h 200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9508" h="200586">
                      <a:moveTo>
                        <a:pt x="136896" y="0"/>
                      </a:moveTo>
                      <a:lnTo>
                        <a:pt x="136984" y="88"/>
                      </a:lnTo>
                      <a:lnTo>
                        <a:pt x="337306" y="198384"/>
                      </a:lnTo>
                      <a:lnTo>
                        <a:pt x="339509" y="200587"/>
                      </a:lnTo>
                      <a:lnTo>
                        <a:pt x="336425" y="200322"/>
                      </a:lnTo>
                      <a:lnTo>
                        <a:pt x="793" y="168169"/>
                      </a:lnTo>
                      <a:lnTo>
                        <a:pt x="0" y="168080"/>
                      </a:lnTo>
                      <a:lnTo>
                        <a:pt x="529" y="167464"/>
                      </a:lnTo>
                      <a:lnTo>
                        <a:pt x="135751" y="1321"/>
                      </a:lnTo>
                      <a:lnTo>
                        <a:pt x="136896" y="0"/>
                      </a:lnTo>
                      <a:close/>
                      <a:moveTo>
                        <a:pt x="134694" y="2643"/>
                      </a:moveTo>
                      <a:lnTo>
                        <a:pt x="1145" y="167992"/>
                      </a:lnTo>
                      <a:lnTo>
                        <a:pt x="881" y="167288"/>
                      </a:lnTo>
                      <a:lnTo>
                        <a:pt x="336602" y="198120"/>
                      </a:lnTo>
                      <a:lnTo>
                        <a:pt x="335720" y="200058"/>
                      </a:lnTo>
                      <a:lnTo>
                        <a:pt x="134694" y="2643"/>
                      </a:lnTo>
                      <a:close/>
                    </a:path>
                  </a:pathLst>
                </a:custGeom>
                <a:grpFill/>
                <a:ln w="8809" cap="flat">
                  <a:noFill/>
                  <a:prstDash val="solid"/>
                  <a:miter/>
                </a:ln>
              </p:spPr>
              <p:txBody>
                <a:bodyPr rtlCol="0" anchor="ctr"/>
                <a:lstStyle/>
                <a:p>
                  <a:endParaRPr lang="en-US" sz="2400"/>
                </a:p>
              </p:txBody>
            </p:sp>
            <p:sp>
              <p:nvSpPr>
                <p:cNvPr id="5115" name="Freeform: Shape 5114">
                  <a:extLst>
                    <a:ext uri="{FF2B5EF4-FFF2-40B4-BE49-F238E27FC236}">
                      <a16:creationId xmlns:a16="http://schemas.microsoft.com/office/drawing/2014/main" id="{32378913-07F2-43F4-97EA-CFD570AF6D81}"/>
                    </a:ext>
                  </a:extLst>
                </p:cNvPr>
                <p:cNvSpPr/>
                <p:nvPr/>
              </p:nvSpPr>
              <p:spPr>
                <a:xfrm>
                  <a:off x="5628052" y="1772310"/>
                  <a:ext cx="354484" cy="210805"/>
                </a:xfrm>
                <a:custGeom>
                  <a:avLst/>
                  <a:gdLst>
                    <a:gd name="connsiteX0" fmla="*/ 342680 w 354484"/>
                    <a:gd name="connsiteY0" fmla="*/ 210805 h 210805"/>
                    <a:gd name="connsiteX1" fmla="*/ 340390 w 354484"/>
                    <a:gd name="connsiteY1" fmla="*/ 208603 h 210805"/>
                    <a:gd name="connsiteX2" fmla="*/ 8369 w 354484"/>
                    <a:gd name="connsiteY2" fmla="*/ 176802 h 210805"/>
                    <a:gd name="connsiteX3" fmla="*/ 6078 w 354484"/>
                    <a:gd name="connsiteY3" fmla="*/ 179621 h 210805"/>
                    <a:gd name="connsiteX4" fmla="*/ 4757 w 354484"/>
                    <a:gd name="connsiteY4" fmla="*/ 176449 h 210805"/>
                    <a:gd name="connsiteX5" fmla="*/ 0 w 354484"/>
                    <a:gd name="connsiteY5" fmla="*/ 176009 h 210805"/>
                    <a:gd name="connsiteX6" fmla="*/ 2819 w 354484"/>
                    <a:gd name="connsiteY6" fmla="*/ 171692 h 210805"/>
                    <a:gd name="connsiteX7" fmla="*/ 1762 w 354484"/>
                    <a:gd name="connsiteY7" fmla="*/ 169226 h 210805"/>
                    <a:gd name="connsiteX8" fmla="*/ 4757 w 354484"/>
                    <a:gd name="connsiteY8" fmla="*/ 169138 h 210805"/>
                    <a:gd name="connsiteX9" fmla="*/ 140243 w 354484"/>
                    <a:gd name="connsiteY9" fmla="*/ 2731 h 210805"/>
                    <a:gd name="connsiteX10" fmla="*/ 140243 w 354484"/>
                    <a:gd name="connsiteY10" fmla="*/ 2731 h 210805"/>
                    <a:gd name="connsiteX11" fmla="*/ 142445 w 354484"/>
                    <a:gd name="connsiteY11" fmla="*/ 0 h 210805"/>
                    <a:gd name="connsiteX12" fmla="*/ 145176 w 354484"/>
                    <a:gd name="connsiteY12" fmla="*/ 2907 h 210805"/>
                    <a:gd name="connsiteX13" fmla="*/ 344353 w 354484"/>
                    <a:gd name="connsiteY13" fmla="*/ 199970 h 210805"/>
                    <a:gd name="connsiteX14" fmla="*/ 347525 w 354484"/>
                    <a:gd name="connsiteY14" fmla="*/ 200234 h 210805"/>
                    <a:gd name="connsiteX15" fmla="*/ 346644 w 354484"/>
                    <a:gd name="connsiteY15" fmla="*/ 202172 h 210805"/>
                    <a:gd name="connsiteX16" fmla="*/ 354484 w 354484"/>
                    <a:gd name="connsiteY16" fmla="*/ 209924 h 210805"/>
                    <a:gd name="connsiteX17" fmla="*/ 343561 w 354484"/>
                    <a:gd name="connsiteY17" fmla="*/ 208867 h 210805"/>
                    <a:gd name="connsiteX18" fmla="*/ 342680 w 354484"/>
                    <a:gd name="connsiteY18" fmla="*/ 210805 h 210805"/>
                    <a:gd name="connsiteX19" fmla="*/ 14183 w 354484"/>
                    <a:gd name="connsiteY19" fmla="*/ 169578 h 210805"/>
                    <a:gd name="connsiteX20" fmla="*/ 330347 w 354484"/>
                    <a:gd name="connsiteY20" fmla="*/ 198560 h 210805"/>
                    <a:gd name="connsiteX21" fmla="*/ 140948 w 354484"/>
                    <a:gd name="connsiteY21" fmla="*/ 12597 h 210805"/>
                    <a:gd name="connsiteX22" fmla="*/ 14183 w 354484"/>
                    <a:gd name="connsiteY22" fmla="*/ 169578 h 21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484" h="210805">
                      <a:moveTo>
                        <a:pt x="342680" y="210805"/>
                      </a:moveTo>
                      <a:lnTo>
                        <a:pt x="340390" y="208603"/>
                      </a:lnTo>
                      <a:lnTo>
                        <a:pt x="8369" y="176802"/>
                      </a:lnTo>
                      <a:lnTo>
                        <a:pt x="6078" y="179621"/>
                      </a:lnTo>
                      <a:lnTo>
                        <a:pt x="4757" y="176449"/>
                      </a:lnTo>
                      <a:lnTo>
                        <a:pt x="0" y="176009"/>
                      </a:lnTo>
                      <a:lnTo>
                        <a:pt x="2819" y="171692"/>
                      </a:lnTo>
                      <a:lnTo>
                        <a:pt x="1762" y="169226"/>
                      </a:lnTo>
                      <a:lnTo>
                        <a:pt x="4757" y="169138"/>
                      </a:lnTo>
                      <a:lnTo>
                        <a:pt x="140243" y="2731"/>
                      </a:lnTo>
                      <a:lnTo>
                        <a:pt x="140243" y="2731"/>
                      </a:lnTo>
                      <a:lnTo>
                        <a:pt x="142445" y="0"/>
                      </a:lnTo>
                      <a:lnTo>
                        <a:pt x="145176" y="2907"/>
                      </a:lnTo>
                      <a:lnTo>
                        <a:pt x="344353" y="199970"/>
                      </a:lnTo>
                      <a:lnTo>
                        <a:pt x="347525" y="200234"/>
                      </a:lnTo>
                      <a:lnTo>
                        <a:pt x="346644" y="202172"/>
                      </a:lnTo>
                      <a:lnTo>
                        <a:pt x="354484" y="209924"/>
                      </a:lnTo>
                      <a:lnTo>
                        <a:pt x="343561" y="208867"/>
                      </a:lnTo>
                      <a:lnTo>
                        <a:pt x="342680" y="210805"/>
                      </a:lnTo>
                      <a:close/>
                      <a:moveTo>
                        <a:pt x="14183" y="169578"/>
                      </a:moveTo>
                      <a:lnTo>
                        <a:pt x="330347" y="198560"/>
                      </a:lnTo>
                      <a:lnTo>
                        <a:pt x="140948" y="12597"/>
                      </a:lnTo>
                      <a:lnTo>
                        <a:pt x="14183" y="169578"/>
                      </a:lnTo>
                      <a:close/>
                    </a:path>
                  </a:pathLst>
                </a:custGeom>
                <a:grpFill/>
                <a:ln w="8809" cap="flat">
                  <a:noFill/>
                  <a:prstDash val="solid"/>
                  <a:miter/>
                </a:ln>
              </p:spPr>
              <p:txBody>
                <a:bodyPr rtlCol="0" anchor="ctr"/>
                <a:lstStyle/>
                <a:p>
                  <a:endParaRPr lang="en-US" sz="2400"/>
                </a:p>
              </p:txBody>
            </p:sp>
          </p:grpSp>
          <p:grpSp>
            <p:nvGrpSpPr>
              <p:cNvPr id="5116" name="Graphic 4229">
                <a:extLst>
                  <a:ext uri="{FF2B5EF4-FFF2-40B4-BE49-F238E27FC236}">
                    <a16:creationId xmlns:a16="http://schemas.microsoft.com/office/drawing/2014/main" id="{78B44860-C74F-4724-A5FC-669C318DC020}"/>
                  </a:ext>
                </a:extLst>
              </p:cNvPr>
              <p:cNvGrpSpPr/>
              <p:nvPr/>
            </p:nvGrpSpPr>
            <p:grpSpPr>
              <a:xfrm>
                <a:off x="5150415" y="2258933"/>
                <a:ext cx="496841" cy="475082"/>
                <a:chOff x="5150415" y="2258933"/>
                <a:chExt cx="496841" cy="475082"/>
              </a:xfrm>
              <a:grpFill/>
            </p:grpSpPr>
            <p:sp>
              <p:nvSpPr>
                <p:cNvPr id="5117" name="Freeform: Shape 5116">
                  <a:extLst>
                    <a:ext uri="{FF2B5EF4-FFF2-40B4-BE49-F238E27FC236}">
                      <a16:creationId xmlns:a16="http://schemas.microsoft.com/office/drawing/2014/main" id="{74F892D9-866E-417F-8730-6FD55D3933CD}"/>
                    </a:ext>
                  </a:extLst>
                </p:cNvPr>
                <p:cNvSpPr/>
                <p:nvPr/>
              </p:nvSpPr>
              <p:spPr>
                <a:xfrm>
                  <a:off x="5157110" y="2266421"/>
                  <a:ext cx="483627" cy="463014"/>
                </a:xfrm>
                <a:custGeom>
                  <a:avLst/>
                  <a:gdLst>
                    <a:gd name="connsiteX0" fmla="*/ 0 w 483627"/>
                    <a:gd name="connsiteY0" fmla="*/ 0 h 463014"/>
                    <a:gd name="connsiteX1" fmla="*/ 1850 w 483627"/>
                    <a:gd name="connsiteY1" fmla="*/ 969 h 463014"/>
                    <a:gd name="connsiteX2" fmla="*/ 482131 w 483627"/>
                    <a:gd name="connsiteY2" fmla="*/ 262428 h 463014"/>
                    <a:gd name="connsiteX3" fmla="*/ 483628 w 483627"/>
                    <a:gd name="connsiteY3" fmla="*/ 263220 h 463014"/>
                    <a:gd name="connsiteX4" fmla="*/ 482218 w 483627"/>
                    <a:gd name="connsiteY4" fmla="*/ 264189 h 463014"/>
                    <a:gd name="connsiteX5" fmla="*/ 190280 w 483627"/>
                    <a:gd name="connsiteY5" fmla="*/ 462574 h 463014"/>
                    <a:gd name="connsiteX6" fmla="*/ 189663 w 483627"/>
                    <a:gd name="connsiteY6" fmla="*/ 463014 h 463014"/>
                    <a:gd name="connsiteX7" fmla="*/ 189399 w 483627"/>
                    <a:gd name="connsiteY7" fmla="*/ 462310 h 463014"/>
                    <a:gd name="connsiteX8" fmla="*/ 1057 w 483627"/>
                    <a:gd name="connsiteY8" fmla="*/ 2467 h 463014"/>
                    <a:gd name="connsiteX9" fmla="*/ 0 w 483627"/>
                    <a:gd name="connsiteY9" fmla="*/ 0 h 463014"/>
                    <a:gd name="connsiteX10" fmla="*/ 2026 w 483627"/>
                    <a:gd name="connsiteY10" fmla="*/ 4933 h 463014"/>
                    <a:gd name="connsiteX11" fmla="*/ 190456 w 483627"/>
                    <a:gd name="connsiteY11" fmla="*/ 461781 h 463014"/>
                    <a:gd name="connsiteX12" fmla="*/ 189575 w 483627"/>
                    <a:gd name="connsiteY12" fmla="*/ 461517 h 463014"/>
                    <a:gd name="connsiteX13" fmla="*/ 481073 w 483627"/>
                    <a:gd name="connsiteY13" fmla="*/ 262428 h 463014"/>
                    <a:gd name="connsiteX14" fmla="*/ 481161 w 483627"/>
                    <a:gd name="connsiteY14" fmla="*/ 264189 h 463014"/>
                    <a:gd name="connsiteX15" fmla="*/ 2026 w 483627"/>
                    <a:gd name="connsiteY15" fmla="*/ 4933 h 46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3627" h="463014">
                      <a:moveTo>
                        <a:pt x="0" y="0"/>
                      </a:moveTo>
                      <a:lnTo>
                        <a:pt x="1850" y="969"/>
                      </a:lnTo>
                      <a:lnTo>
                        <a:pt x="482131" y="262428"/>
                      </a:lnTo>
                      <a:lnTo>
                        <a:pt x="483628" y="263220"/>
                      </a:lnTo>
                      <a:lnTo>
                        <a:pt x="482218" y="264189"/>
                      </a:lnTo>
                      <a:lnTo>
                        <a:pt x="190280" y="462574"/>
                      </a:lnTo>
                      <a:lnTo>
                        <a:pt x="189663" y="463014"/>
                      </a:lnTo>
                      <a:lnTo>
                        <a:pt x="189399" y="462310"/>
                      </a:lnTo>
                      <a:lnTo>
                        <a:pt x="1057" y="2467"/>
                      </a:lnTo>
                      <a:lnTo>
                        <a:pt x="0" y="0"/>
                      </a:lnTo>
                      <a:close/>
                      <a:moveTo>
                        <a:pt x="2026" y="4933"/>
                      </a:moveTo>
                      <a:lnTo>
                        <a:pt x="190456" y="461781"/>
                      </a:lnTo>
                      <a:lnTo>
                        <a:pt x="189575" y="461517"/>
                      </a:lnTo>
                      <a:lnTo>
                        <a:pt x="481073" y="262428"/>
                      </a:lnTo>
                      <a:lnTo>
                        <a:pt x="481161" y="264189"/>
                      </a:lnTo>
                      <a:lnTo>
                        <a:pt x="2026" y="4933"/>
                      </a:lnTo>
                      <a:close/>
                    </a:path>
                  </a:pathLst>
                </a:custGeom>
                <a:grpFill/>
                <a:ln w="8809" cap="flat">
                  <a:noFill/>
                  <a:prstDash val="solid"/>
                  <a:miter/>
                </a:ln>
              </p:spPr>
              <p:txBody>
                <a:bodyPr rtlCol="0" anchor="ctr"/>
                <a:lstStyle/>
                <a:p>
                  <a:endParaRPr lang="en-US" sz="2400"/>
                </a:p>
              </p:txBody>
            </p:sp>
            <p:sp>
              <p:nvSpPr>
                <p:cNvPr id="5118" name="Freeform: Shape 5117">
                  <a:extLst>
                    <a:ext uri="{FF2B5EF4-FFF2-40B4-BE49-F238E27FC236}">
                      <a16:creationId xmlns:a16="http://schemas.microsoft.com/office/drawing/2014/main" id="{E20B4EA9-A321-44D1-98E9-B835AEE20770}"/>
                    </a:ext>
                  </a:extLst>
                </p:cNvPr>
                <p:cNvSpPr/>
                <p:nvPr/>
              </p:nvSpPr>
              <p:spPr>
                <a:xfrm>
                  <a:off x="5150415" y="2258933"/>
                  <a:ext cx="496841" cy="475082"/>
                </a:xfrm>
                <a:custGeom>
                  <a:avLst/>
                  <a:gdLst>
                    <a:gd name="connsiteX0" fmla="*/ 195390 w 496841"/>
                    <a:gd name="connsiteY0" fmla="*/ 475083 h 475082"/>
                    <a:gd name="connsiteX1" fmla="*/ 193099 w 496841"/>
                    <a:gd name="connsiteY1" fmla="*/ 471559 h 475082"/>
                    <a:gd name="connsiteX2" fmla="*/ 188518 w 496841"/>
                    <a:gd name="connsiteY2" fmla="*/ 470149 h 475082"/>
                    <a:gd name="connsiteX3" fmla="*/ 191689 w 496841"/>
                    <a:gd name="connsiteY3" fmla="*/ 468035 h 475082"/>
                    <a:gd name="connsiteX4" fmla="*/ 0 w 496841"/>
                    <a:gd name="connsiteY4" fmla="*/ 0 h 475082"/>
                    <a:gd name="connsiteX5" fmla="*/ 488121 w 496841"/>
                    <a:gd name="connsiteY5" fmla="*/ 265687 h 475082"/>
                    <a:gd name="connsiteX6" fmla="*/ 490940 w 496841"/>
                    <a:gd name="connsiteY6" fmla="*/ 263749 h 475082"/>
                    <a:gd name="connsiteX7" fmla="*/ 491116 w 496841"/>
                    <a:gd name="connsiteY7" fmla="*/ 267273 h 475082"/>
                    <a:gd name="connsiteX8" fmla="*/ 496842 w 496841"/>
                    <a:gd name="connsiteY8" fmla="*/ 270444 h 475082"/>
                    <a:gd name="connsiteX9" fmla="*/ 491380 w 496841"/>
                    <a:gd name="connsiteY9" fmla="*/ 274144 h 475082"/>
                    <a:gd name="connsiteX10" fmla="*/ 491557 w 496841"/>
                    <a:gd name="connsiteY10" fmla="*/ 277579 h 475082"/>
                    <a:gd name="connsiteX11" fmla="*/ 488649 w 496841"/>
                    <a:gd name="connsiteY11" fmla="*/ 275994 h 475082"/>
                    <a:gd name="connsiteX12" fmla="*/ 201556 w 496841"/>
                    <a:gd name="connsiteY12" fmla="*/ 471030 h 475082"/>
                    <a:gd name="connsiteX13" fmla="*/ 203054 w 496841"/>
                    <a:gd name="connsiteY13" fmla="*/ 474642 h 475082"/>
                    <a:gd name="connsiteX14" fmla="*/ 198384 w 496841"/>
                    <a:gd name="connsiteY14" fmla="*/ 473233 h 475082"/>
                    <a:gd name="connsiteX15" fmla="*/ 195390 w 496841"/>
                    <a:gd name="connsiteY15" fmla="*/ 475083 h 475082"/>
                    <a:gd name="connsiteX16" fmla="*/ 15416 w 496841"/>
                    <a:gd name="connsiteY16" fmla="*/ 19909 h 475082"/>
                    <a:gd name="connsiteX17" fmla="*/ 198384 w 496841"/>
                    <a:gd name="connsiteY17" fmla="*/ 463543 h 475082"/>
                    <a:gd name="connsiteX18" fmla="*/ 479840 w 496841"/>
                    <a:gd name="connsiteY18" fmla="*/ 271325 h 475082"/>
                    <a:gd name="connsiteX19" fmla="*/ 15416 w 496841"/>
                    <a:gd name="connsiteY19" fmla="*/ 19909 h 47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6841" h="475082">
                      <a:moveTo>
                        <a:pt x="195390" y="475083"/>
                      </a:moveTo>
                      <a:lnTo>
                        <a:pt x="193099" y="471559"/>
                      </a:lnTo>
                      <a:lnTo>
                        <a:pt x="188518" y="470149"/>
                      </a:lnTo>
                      <a:lnTo>
                        <a:pt x="191689" y="468035"/>
                      </a:lnTo>
                      <a:lnTo>
                        <a:pt x="0" y="0"/>
                      </a:lnTo>
                      <a:lnTo>
                        <a:pt x="488121" y="265687"/>
                      </a:lnTo>
                      <a:lnTo>
                        <a:pt x="490940" y="263749"/>
                      </a:lnTo>
                      <a:lnTo>
                        <a:pt x="491116" y="267273"/>
                      </a:lnTo>
                      <a:lnTo>
                        <a:pt x="496842" y="270444"/>
                      </a:lnTo>
                      <a:lnTo>
                        <a:pt x="491380" y="274144"/>
                      </a:lnTo>
                      <a:lnTo>
                        <a:pt x="491557" y="277579"/>
                      </a:lnTo>
                      <a:lnTo>
                        <a:pt x="488649" y="275994"/>
                      </a:lnTo>
                      <a:lnTo>
                        <a:pt x="201556" y="471030"/>
                      </a:lnTo>
                      <a:lnTo>
                        <a:pt x="203054" y="474642"/>
                      </a:lnTo>
                      <a:lnTo>
                        <a:pt x="198384" y="473233"/>
                      </a:lnTo>
                      <a:lnTo>
                        <a:pt x="195390" y="475083"/>
                      </a:lnTo>
                      <a:close/>
                      <a:moveTo>
                        <a:pt x="15416" y="19909"/>
                      </a:moveTo>
                      <a:lnTo>
                        <a:pt x="198384" y="463543"/>
                      </a:lnTo>
                      <a:lnTo>
                        <a:pt x="479840" y="271325"/>
                      </a:lnTo>
                      <a:lnTo>
                        <a:pt x="15416" y="19909"/>
                      </a:lnTo>
                      <a:close/>
                    </a:path>
                  </a:pathLst>
                </a:custGeom>
                <a:grpFill/>
                <a:ln w="8809" cap="flat">
                  <a:noFill/>
                  <a:prstDash val="solid"/>
                  <a:miter/>
                </a:ln>
              </p:spPr>
              <p:txBody>
                <a:bodyPr rtlCol="0" anchor="ctr"/>
                <a:lstStyle/>
                <a:p>
                  <a:endParaRPr lang="en-US" sz="2400"/>
                </a:p>
              </p:txBody>
            </p:sp>
          </p:grpSp>
          <p:grpSp>
            <p:nvGrpSpPr>
              <p:cNvPr id="5119" name="Graphic 4229">
                <a:extLst>
                  <a:ext uri="{FF2B5EF4-FFF2-40B4-BE49-F238E27FC236}">
                    <a16:creationId xmlns:a16="http://schemas.microsoft.com/office/drawing/2014/main" id="{78B44860-C74F-4724-A5FC-669C318DC020}"/>
                  </a:ext>
                </a:extLst>
              </p:cNvPr>
              <p:cNvGrpSpPr/>
              <p:nvPr/>
            </p:nvGrpSpPr>
            <p:grpSpPr>
              <a:xfrm>
                <a:off x="5921136" y="2869678"/>
                <a:ext cx="170194" cy="319247"/>
                <a:chOff x="5921136" y="2869678"/>
                <a:chExt cx="170194" cy="319247"/>
              </a:xfrm>
              <a:grpFill/>
            </p:grpSpPr>
            <p:sp>
              <p:nvSpPr>
                <p:cNvPr id="5120" name="Freeform: Shape 5119">
                  <a:extLst>
                    <a:ext uri="{FF2B5EF4-FFF2-40B4-BE49-F238E27FC236}">
                      <a16:creationId xmlns:a16="http://schemas.microsoft.com/office/drawing/2014/main" id="{7B85944D-E258-4702-8411-2CEA6F6934BB}"/>
                    </a:ext>
                  </a:extLst>
                </p:cNvPr>
                <p:cNvSpPr/>
                <p:nvPr/>
              </p:nvSpPr>
              <p:spPr>
                <a:xfrm>
                  <a:off x="5926421" y="2881130"/>
                  <a:ext cx="160768" cy="301452"/>
                </a:xfrm>
                <a:custGeom>
                  <a:avLst/>
                  <a:gdLst>
                    <a:gd name="connsiteX0" fmla="*/ 157686 w 160768"/>
                    <a:gd name="connsiteY0" fmla="*/ 224988 h 301452"/>
                    <a:gd name="connsiteX1" fmla="*/ 157598 w 160768"/>
                    <a:gd name="connsiteY1" fmla="*/ 224812 h 301452"/>
                    <a:gd name="connsiteX2" fmla="*/ 87299 w 160768"/>
                    <a:gd name="connsiteY2" fmla="*/ 4316 h 301452"/>
                    <a:gd name="connsiteX3" fmla="*/ 89502 w 160768"/>
                    <a:gd name="connsiteY3" fmla="*/ 4316 h 301452"/>
                    <a:gd name="connsiteX4" fmla="*/ 1145 w 160768"/>
                    <a:gd name="connsiteY4" fmla="*/ 300924 h 301452"/>
                    <a:gd name="connsiteX5" fmla="*/ 529 w 160768"/>
                    <a:gd name="connsiteY5" fmla="*/ 300395 h 301452"/>
                    <a:gd name="connsiteX6" fmla="*/ 157686 w 160768"/>
                    <a:gd name="connsiteY6" fmla="*/ 224988 h 301452"/>
                    <a:gd name="connsiteX7" fmla="*/ 160769 w 160768"/>
                    <a:gd name="connsiteY7" fmla="*/ 223491 h 301452"/>
                    <a:gd name="connsiteX8" fmla="*/ 159271 w 160768"/>
                    <a:gd name="connsiteY8" fmla="*/ 224196 h 301452"/>
                    <a:gd name="connsiteX9" fmla="*/ 881 w 160768"/>
                    <a:gd name="connsiteY9" fmla="*/ 301012 h 301452"/>
                    <a:gd name="connsiteX10" fmla="*/ 0 w 160768"/>
                    <a:gd name="connsiteY10" fmla="*/ 301453 h 301452"/>
                    <a:gd name="connsiteX11" fmla="*/ 265 w 160768"/>
                    <a:gd name="connsiteY11" fmla="*/ 300572 h 301452"/>
                    <a:gd name="connsiteX12" fmla="*/ 87299 w 160768"/>
                    <a:gd name="connsiteY12" fmla="*/ 3524 h 301452"/>
                    <a:gd name="connsiteX13" fmla="*/ 88357 w 160768"/>
                    <a:gd name="connsiteY13" fmla="*/ 0 h 301452"/>
                    <a:gd name="connsiteX14" fmla="*/ 89502 w 160768"/>
                    <a:gd name="connsiteY14" fmla="*/ 3524 h 301452"/>
                    <a:gd name="connsiteX15" fmla="*/ 160769 w 160768"/>
                    <a:gd name="connsiteY15" fmla="*/ 223491 h 30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768" h="301452">
                      <a:moveTo>
                        <a:pt x="157686" y="224988"/>
                      </a:moveTo>
                      <a:lnTo>
                        <a:pt x="157598" y="224812"/>
                      </a:lnTo>
                      <a:lnTo>
                        <a:pt x="87299" y="4316"/>
                      </a:lnTo>
                      <a:lnTo>
                        <a:pt x="89502" y="4316"/>
                      </a:lnTo>
                      <a:lnTo>
                        <a:pt x="1145" y="300924"/>
                      </a:lnTo>
                      <a:lnTo>
                        <a:pt x="529" y="300395"/>
                      </a:lnTo>
                      <a:lnTo>
                        <a:pt x="157686" y="224988"/>
                      </a:lnTo>
                      <a:close/>
                      <a:moveTo>
                        <a:pt x="160769" y="223491"/>
                      </a:moveTo>
                      <a:lnTo>
                        <a:pt x="159271" y="224196"/>
                      </a:lnTo>
                      <a:lnTo>
                        <a:pt x="881" y="301012"/>
                      </a:lnTo>
                      <a:lnTo>
                        <a:pt x="0" y="301453"/>
                      </a:lnTo>
                      <a:lnTo>
                        <a:pt x="265" y="300572"/>
                      </a:lnTo>
                      <a:lnTo>
                        <a:pt x="87299" y="3524"/>
                      </a:lnTo>
                      <a:lnTo>
                        <a:pt x="88357" y="0"/>
                      </a:lnTo>
                      <a:lnTo>
                        <a:pt x="89502" y="3524"/>
                      </a:lnTo>
                      <a:lnTo>
                        <a:pt x="160769" y="223491"/>
                      </a:lnTo>
                      <a:close/>
                    </a:path>
                  </a:pathLst>
                </a:custGeom>
                <a:grpFill/>
                <a:ln w="8809" cap="flat">
                  <a:noFill/>
                  <a:prstDash val="solid"/>
                  <a:miter/>
                </a:ln>
              </p:spPr>
              <p:txBody>
                <a:bodyPr rtlCol="0" anchor="ctr"/>
                <a:lstStyle/>
                <a:p>
                  <a:endParaRPr lang="en-US" sz="2400"/>
                </a:p>
              </p:txBody>
            </p:sp>
            <p:sp>
              <p:nvSpPr>
                <p:cNvPr id="5121" name="Freeform: Shape 5120">
                  <a:extLst>
                    <a:ext uri="{FF2B5EF4-FFF2-40B4-BE49-F238E27FC236}">
                      <a16:creationId xmlns:a16="http://schemas.microsoft.com/office/drawing/2014/main" id="{C6B91CC4-A780-41CE-A5B3-8862E7FCA793}"/>
                    </a:ext>
                  </a:extLst>
                </p:cNvPr>
                <p:cNvSpPr/>
                <p:nvPr/>
              </p:nvSpPr>
              <p:spPr>
                <a:xfrm>
                  <a:off x="5921136" y="2869678"/>
                  <a:ext cx="170194" cy="319247"/>
                </a:xfrm>
                <a:custGeom>
                  <a:avLst/>
                  <a:gdLst>
                    <a:gd name="connsiteX0" fmla="*/ 0 w 170194"/>
                    <a:gd name="connsiteY0" fmla="*/ 319247 h 319247"/>
                    <a:gd name="connsiteX1" fmla="*/ 1850 w 170194"/>
                    <a:gd name="connsiteY1" fmla="*/ 312816 h 319247"/>
                    <a:gd name="connsiteX2" fmla="*/ 264 w 170194"/>
                    <a:gd name="connsiteY2" fmla="*/ 311495 h 319247"/>
                    <a:gd name="connsiteX3" fmla="*/ 2731 w 170194"/>
                    <a:gd name="connsiteY3" fmla="*/ 309821 h 319247"/>
                    <a:gd name="connsiteX4" fmla="*/ 88973 w 170194"/>
                    <a:gd name="connsiteY4" fmla="*/ 15328 h 319247"/>
                    <a:gd name="connsiteX5" fmla="*/ 88004 w 170194"/>
                    <a:gd name="connsiteY5" fmla="*/ 12333 h 319247"/>
                    <a:gd name="connsiteX6" fmla="*/ 89854 w 170194"/>
                    <a:gd name="connsiteY6" fmla="*/ 12333 h 319247"/>
                    <a:gd name="connsiteX7" fmla="*/ 93466 w 170194"/>
                    <a:gd name="connsiteY7" fmla="*/ 0 h 319247"/>
                    <a:gd name="connsiteX8" fmla="*/ 97430 w 170194"/>
                    <a:gd name="connsiteY8" fmla="*/ 12245 h 319247"/>
                    <a:gd name="connsiteX9" fmla="*/ 99280 w 170194"/>
                    <a:gd name="connsiteY9" fmla="*/ 12245 h 319247"/>
                    <a:gd name="connsiteX10" fmla="*/ 98399 w 170194"/>
                    <a:gd name="connsiteY10" fmla="*/ 15240 h 319247"/>
                    <a:gd name="connsiteX11" fmla="*/ 170194 w 170194"/>
                    <a:gd name="connsiteY11" fmla="*/ 236704 h 319247"/>
                    <a:gd name="connsiteX12" fmla="*/ 9161 w 170194"/>
                    <a:gd name="connsiteY12" fmla="*/ 314843 h 319247"/>
                    <a:gd name="connsiteX13" fmla="*/ 8193 w 170194"/>
                    <a:gd name="connsiteY13" fmla="*/ 318190 h 319247"/>
                    <a:gd name="connsiteX14" fmla="*/ 5990 w 170194"/>
                    <a:gd name="connsiteY14" fmla="*/ 316340 h 319247"/>
                    <a:gd name="connsiteX15" fmla="*/ 0 w 170194"/>
                    <a:gd name="connsiteY15" fmla="*/ 319247 h 319247"/>
                    <a:gd name="connsiteX16" fmla="*/ 93818 w 170194"/>
                    <a:gd name="connsiteY16" fmla="*/ 30656 h 319247"/>
                    <a:gd name="connsiteX17" fmla="*/ 12069 w 170194"/>
                    <a:gd name="connsiteY17" fmla="*/ 305064 h 319247"/>
                    <a:gd name="connsiteX18" fmla="*/ 158919 w 170194"/>
                    <a:gd name="connsiteY18" fmla="*/ 234678 h 319247"/>
                    <a:gd name="connsiteX19" fmla="*/ 93818 w 170194"/>
                    <a:gd name="connsiteY19" fmla="*/ 30656 h 319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194" h="319247">
                      <a:moveTo>
                        <a:pt x="0" y="319247"/>
                      </a:moveTo>
                      <a:lnTo>
                        <a:pt x="1850" y="312816"/>
                      </a:lnTo>
                      <a:lnTo>
                        <a:pt x="264" y="311495"/>
                      </a:lnTo>
                      <a:lnTo>
                        <a:pt x="2731" y="309821"/>
                      </a:lnTo>
                      <a:lnTo>
                        <a:pt x="88973" y="15328"/>
                      </a:lnTo>
                      <a:lnTo>
                        <a:pt x="88004" y="12333"/>
                      </a:lnTo>
                      <a:lnTo>
                        <a:pt x="89854" y="12333"/>
                      </a:lnTo>
                      <a:lnTo>
                        <a:pt x="93466" y="0"/>
                      </a:lnTo>
                      <a:lnTo>
                        <a:pt x="97430" y="12245"/>
                      </a:lnTo>
                      <a:lnTo>
                        <a:pt x="99280" y="12245"/>
                      </a:lnTo>
                      <a:lnTo>
                        <a:pt x="98399" y="15240"/>
                      </a:lnTo>
                      <a:lnTo>
                        <a:pt x="170194" y="236704"/>
                      </a:lnTo>
                      <a:lnTo>
                        <a:pt x="9161" y="314843"/>
                      </a:lnTo>
                      <a:lnTo>
                        <a:pt x="8193" y="318190"/>
                      </a:lnTo>
                      <a:lnTo>
                        <a:pt x="5990" y="316340"/>
                      </a:lnTo>
                      <a:lnTo>
                        <a:pt x="0" y="319247"/>
                      </a:lnTo>
                      <a:close/>
                      <a:moveTo>
                        <a:pt x="93818" y="30656"/>
                      </a:moveTo>
                      <a:lnTo>
                        <a:pt x="12069" y="305064"/>
                      </a:lnTo>
                      <a:lnTo>
                        <a:pt x="158919" y="234678"/>
                      </a:lnTo>
                      <a:lnTo>
                        <a:pt x="93818" y="30656"/>
                      </a:lnTo>
                      <a:close/>
                    </a:path>
                  </a:pathLst>
                </a:custGeom>
                <a:grpFill/>
                <a:ln w="8809" cap="flat">
                  <a:noFill/>
                  <a:prstDash val="solid"/>
                  <a:miter/>
                </a:ln>
              </p:spPr>
              <p:txBody>
                <a:bodyPr rtlCol="0" anchor="ctr"/>
                <a:lstStyle/>
                <a:p>
                  <a:endParaRPr lang="en-US" sz="2400"/>
                </a:p>
              </p:txBody>
            </p:sp>
          </p:grpSp>
          <p:grpSp>
            <p:nvGrpSpPr>
              <p:cNvPr id="5122" name="Graphic 4229">
                <a:extLst>
                  <a:ext uri="{FF2B5EF4-FFF2-40B4-BE49-F238E27FC236}">
                    <a16:creationId xmlns:a16="http://schemas.microsoft.com/office/drawing/2014/main" id="{78B44860-C74F-4724-A5FC-669C318DC020}"/>
                  </a:ext>
                </a:extLst>
              </p:cNvPr>
              <p:cNvGrpSpPr/>
              <p:nvPr/>
            </p:nvGrpSpPr>
            <p:grpSpPr>
              <a:xfrm>
                <a:off x="6604205" y="3099688"/>
                <a:ext cx="451121" cy="182527"/>
                <a:chOff x="6604205" y="3099688"/>
                <a:chExt cx="451121" cy="182527"/>
              </a:xfrm>
              <a:grpFill/>
            </p:grpSpPr>
            <p:sp>
              <p:nvSpPr>
                <p:cNvPr id="5123" name="Freeform: Shape 5122">
                  <a:extLst>
                    <a:ext uri="{FF2B5EF4-FFF2-40B4-BE49-F238E27FC236}">
                      <a16:creationId xmlns:a16="http://schemas.microsoft.com/office/drawing/2014/main" id="{79221151-DB46-4723-8C58-5F1F2C60034B}"/>
                    </a:ext>
                  </a:extLst>
                </p:cNvPr>
                <p:cNvSpPr/>
                <p:nvPr/>
              </p:nvSpPr>
              <p:spPr>
                <a:xfrm>
                  <a:off x="6621559" y="3104269"/>
                  <a:ext cx="429275" cy="172396"/>
                </a:xfrm>
                <a:custGeom>
                  <a:avLst/>
                  <a:gdLst>
                    <a:gd name="connsiteX0" fmla="*/ 428306 w 429275"/>
                    <a:gd name="connsiteY0" fmla="*/ 20790 h 172396"/>
                    <a:gd name="connsiteX1" fmla="*/ 4846 w 429275"/>
                    <a:gd name="connsiteY1" fmla="*/ 2114 h 172396"/>
                    <a:gd name="connsiteX2" fmla="*/ 5286 w 429275"/>
                    <a:gd name="connsiteY2" fmla="*/ 264 h 172396"/>
                    <a:gd name="connsiteX3" fmla="*/ 385052 w 429275"/>
                    <a:gd name="connsiteY3" fmla="*/ 171780 h 172396"/>
                    <a:gd name="connsiteX4" fmla="*/ 384700 w 429275"/>
                    <a:gd name="connsiteY4" fmla="*/ 171956 h 172396"/>
                    <a:gd name="connsiteX5" fmla="*/ 428306 w 429275"/>
                    <a:gd name="connsiteY5" fmla="*/ 20790 h 172396"/>
                    <a:gd name="connsiteX6" fmla="*/ 429275 w 429275"/>
                    <a:gd name="connsiteY6" fmla="*/ 17442 h 172396"/>
                    <a:gd name="connsiteX7" fmla="*/ 385229 w 429275"/>
                    <a:gd name="connsiteY7" fmla="*/ 172133 h 172396"/>
                    <a:gd name="connsiteX8" fmla="*/ 385141 w 429275"/>
                    <a:gd name="connsiteY8" fmla="*/ 172397 h 172396"/>
                    <a:gd name="connsiteX9" fmla="*/ 384876 w 429275"/>
                    <a:gd name="connsiteY9" fmla="*/ 172309 h 172396"/>
                    <a:gd name="connsiteX10" fmla="*/ 4581 w 429275"/>
                    <a:gd name="connsiteY10" fmla="*/ 2026 h 172396"/>
                    <a:gd name="connsiteX11" fmla="*/ 0 w 429275"/>
                    <a:gd name="connsiteY11" fmla="*/ 0 h 172396"/>
                    <a:gd name="connsiteX12" fmla="*/ 5021 w 429275"/>
                    <a:gd name="connsiteY12" fmla="*/ 176 h 172396"/>
                    <a:gd name="connsiteX13" fmla="*/ 429275 w 429275"/>
                    <a:gd name="connsiteY13" fmla="*/ 17442 h 17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9275" h="172396">
                      <a:moveTo>
                        <a:pt x="428306" y="20790"/>
                      </a:moveTo>
                      <a:lnTo>
                        <a:pt x="4846" y="2114"/>
                      </a:lnTo>
                      <a:lnTo>
                        <a:pt x="5286" y="264"/>
                      </a:lnTo>
                      <a:lnTo>
                        <a:pt x="385052" y="171780"/>
                      </a:lnTo>
                      <a:lnTo>
                        <a:pt x="384700" y="171956"/>
                      </a:lnTo>
                      <a:lnTo>
                        <a:pt x="428306" y="20790"/>
                      </a:lnTo>
                      <a:close/>
                      <a:moveTo>
                        <a:pt x="429275" y="17442"/>
                      </a:moveTo>
                      <a:lnTo>
                        <a:pt x="385229" y="172133"/>
                      </a:lnTo>
                      <a:lnTo>
                        <a:pt x="385141" y="172397"/>
                      </a:lnTo>
                      <a:lnTo>
                        <a:pt x="384876" y="172309"/>
                      </a:lnTo>
                      <a:lnTo>
                        <a:pt x="4581" y="2026"/>
                      </a:lnTo>
                      <a:lnTo>
                        <a:pt x="0" y="0"/>
                      </a:lnTo>
                      <a:lnTo>
                        <a:pt x="5021" y="176"/>
                      </a:lnTo>
                      <a:lnTo>
                        <a:pt x="429275" y="17442"/>
                      </a:lnTo>
                      <a:close/>
                    </a:path>
                  </a:pathLst>
                </a:custGeom>
                <a:grpFill/>
                <a:ln w="8809" cap="flat">
                  <a:noFill/>
                  <a:prstDash val="solid"/>
                  <a:miter/>
                </a:ln>
              </p:spPr>
              <p:txBody>
                <a:bodyPr rtlCol="0" anchor="ctr"/>
                <a:lstStyle/>
                <a:p>
                  <a:endParaRPr lang="en-US" sz="2400"/>
                </a:p>
              </p:txBody>
            </p:sp>
            <p:sp>
              <p:nvSpPr>
                <p:cNvPr id="5124" name="Freeform: Shape 5123">
                  <a:extLst>
                    <a:ext uri="{FF2B5EF4-FFF2-40B4-BE49-F238E27FC236}">
                      <a16:creationId xmlns:a16="http://schemas.microsoft.com/office/drawing/2014/main" id="{9BDE8B27-3A00-4D53-BB98-FB9C847CE860}"/>
                    </a:ext>
                  </a:extLst>
                </p:cNvPr>
                <p:cNvSpPr/>
                <p:nvPr/>
              </p:nvSpPr>
              <p:spPr>
                <a:xfrm>
                  <a:off x="6604205" y="3099688"/>
                  <a:ext cx="451121" cy="182527"/>
                </a:xfrm>
                <a:custGeom>
                  <a:avLst/>
                  <a:gdLst>
                    <a:gd name="connsiteX0" fmla="*/ 397121 w 451121"/>
                    <a:gd name="connsiteY0" fmla="*/ 182528 h 182527"/>
                    <a:gd name="connsiteX1" fmla="*/ 398090 w 451121"/>
                    <a:gd name="connsiteY1" fmla="*/ 178652 h 182527"/>
                    <a:gd name="connsiteX2" fmla="*/ 21318 w 451121"/>
                    <a:gd name="connsiteY2" fmla="*/ 9954 h 182527"/>
                    <a:gd name="connsiteX3" fmla="*/ 18147 w 451121"/>
                    <a:gd name="connsiteY3" fmla="*/ 9778 h 182527"/>
                    <a:gd name="connsiteX4" fmla="*/ 18412 w 451121"/>
                    <a:gd name="connsiteY4" fmla="*/ 8633 h 182527"/>
                    <a:gd name="connsiteX5" fmla="*/ 0 w 451121"/>
                    <a:gd name="connsiteY5" fmla="*/ 352 h 182527"/>
                    <a:gd name="connsiteX6" fmla="*/ 20085 w 451121"/>
                    <a:gd name="connsiteY6" fmla="*/ 1233 h 182527"/>
                    <a:gd name="connsiteX7" fmla="*/ 20349 w 451121"/>
                    <a:gd name="connsiteY7" fmla="*/ 0 h 182527"/>
                    <a:gd name="connsiteX8" fmla="*/ 23345 w 451121"/>
                    <a:gd name="connsiteY8" fmla="*/ 1321 h 182527"/>
                    <a:gd name="connsiteX9" fmla="*/ 451122 w 451121"/>
                    <a:gd name="connsiteY9" fmla="*/ 18764 h 182527"/>
                    <a:gd name="connsiteX10" fmla="*/ 450152 w 451121"/>
                    <a:gd name="connsiteY10" fmla="*/ 22111 h 182527"/>
                    <a:gd name="connsiteX11" fmla="*/ 450152 w 451121"/>
                    <a:gd name="connsiteY11" fmla="*/ 22111 h 182527"/>
                    <a:gd name="connsiteX12" fmla="*/ 448567 w 451121"/>
                    <a:gd name="connsiteY12" fmla="*/ 27485 h 182527"/>
                    <a:gd name="connsiteX13" fmla="*/ 406723 w 451121"/>
                    <a:gd name="connsiteY13" fmla="*/ 174511 h 182527"/>
                    <a:gd name="connsiteX14" fmla="*/ 410599 w 451121"/>
                    <a:gd name="connsiteY14" fmla="*/ 176273 h 182527"/>
                    <a:gd name="connsiteX15" fmla="*/ 405578 w 451121"/>
                    <a:gd name="connsiteY15" fmla="*/ 178564 h 182527"/>
                    <a:gd name="connsiteX16" fmla="*/ 404785 w 451121"/>
                    <a:gd name="connsiteY16" fmla="*/ 181382 h 182527"/>
                    <a:gd name="connsiteX17" fmla="*/ 401966 w 451121"/>
                    <a:gd name="connsiteY17" fmla="*/ 180325 h 182527"/>
                    <a:gd name="connsiteX18" fmla="*/ 397121 w 451121"/>
                    <a:gd name="connsiteY18" fmla="*/ 182528 h 182527"/>
                    <a:gd name="connsiteX19" fmla="*/ 44575 w 451121"/>
                    <a:gd name="connsiteY19" fmla="*/ 11012 h 182527"/>
                    <a:gd name="connsiteX20" fmla="*/ 399940 w 451121"/>
                    <a:gd name="connsiteY20" fmla="*/ 171516 h 182527"/>
                    <a:gd name="connsiteX21" fmla="*/ 441167 w 451121"/>
                    <a:gd name="connsiteY21" fmla="*/ 28542 h 182527"/>
                    <a:gd name="connsiteX22" fmla="*/ 44575 w 451121"/>
                    <a:gd name="connsiteY22" fmla="*/ 11012 h 18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1121" h="182527">
                      <a:moveTo>
                        <a:pt x="397121" y="182528"/>
                      </a:moveTo>
                      <a:lnTo>
                        <a:pt x="398090" y="178652"/>
                      </a:lnTo>
                      <a:lnTo>
                        <a:pt x="21318" y="9954"/>
                      </a:lnTo>
                      <a:lnTo>
                        <a:pt x="18147" y="9778"/>
                      </a:lnTo>
                      <a:lnTo>
                        <a:pt x="18412" y="8633"/>
                      </a:lnTo>
                      <a:lnTo>
                        <a:pt x="0" y="352"/>
                      </a:lnTo>
                      <a:lnTo>
                        <a:pt x="20085" y="1233"/>
                      </a:lnTo>
                      <a:lnTo>
                        <a:pt x="20349" y="0"/>
                      </a:lnTo>
                      <a:lnTo>
                        <a:pt x="23345" y="1321"/>
                      </a:lnTo>
                      <a:lnTo>
                        <a:pt x="451122" y="18764"/>
                      </a:lnTo>
                      <a:lnTo>
                        <a:pt x="450152" y="22111"/>
                      </a:lnTo>
                      <a:lnTo>
                        <a:pt x="450152" y="22111"/>
                      </a:lnTo>
                      <a:lnTo>
                        <a:pt x="448567" y="27485"/>
                      </a:lnTo>
                      <a:lnTo>
                        <a:pt x="406723" y="174511"/>
                      </a:lnTo>
                      <a:lnTo>
                        <a:pt x="410599" y="176273"/>
                      </a:lnTo>
                      <a:lnTo>
                        <a:pt x="405578" y="178564"/>
                      </a:lnTo>
                      <a:lnTo>
                        <a:pt x="404785" y="181382"/>
                      </a:lnTo>
                      <a:lnTo>
                        <a:pt x="401966" y="180325"/>
                      </a:lnTo>
                      <a:lnTo>
                        <a:pt x="397121" y="182528"/>
                      </a:lnTo>
                      <a:close/>
                      <a:moveTo>
                        <a:pt x="44575" y="11012"/>
                      </a:moveTo>
                      <a:lnTo>
                        <a:pt x="399940" y="171516"/>
                      </a:lnTo>
                      <a:lnTo>
                        <a:pt x="441167" y="28542"/>
                      </a:lnTo>
                      <a:lnTo>
                        <a:pt x="44575" y="11012"/>
                      </a:lnTo>
                      <a:close/>
                    </a:path>
                  </a:pathLst>
                </a:custGeom>
                <a:grpFill/>
                <a:ln w="8809" cap="flat">
                  <a:noFill/>
                  <a:prstDash val="solid"/>
                  <a:miter/>
                </a:ln>
              </p:spPr>
              <p:txBody>
                <a:bodyPr rtlCol="0" anchor="ctr"/>
                <a:lstStyle/>
                <a:p>
                  <a:endParaRPr lang="en-US" sz="2400"/>
                </a:p>
              </p:txBody>
            </p:sp>
          </p:grpSp>
          <p:grpSp>
            <p:nvGrpSpPr>
              <p:cNvPr id="5125" name="Graphic 4229">
                <a:extLst>
                  <a:ext uri="{FF2B5EF4-FFF2-40B4-BE49-F238E27FC236}">
                    <a16:creationId xmlns:a16="http://schemas.microsoft.com/office/drawing/2014/main" id="{78B44860-C74F-4724-A5FC-669C318DC020}"/>
                  </a:ext>
                </a:extLst>
              </p:cNvPr>
              <p:cNvGrpSpPr/>
              <p:nvPr/>
            </p:nvGrpSpPr>
            <p:grpSpPr>
              <a:xfrm>
                <a:off x="6130443" y="1855998"/>
                <a:ext cx="282953" cy="160416"/>
                <a:chOff x="6130443" y="1855998"/>
                <a:chExt cx="282953" cy="160416"/>
              </a:xfrm>
              <a:grpFill/>
            </p:grpSpPr>
            <p:sp>
              <p:nvSpPr>
                <p:cNvPr id="5126" name="Freeform: Shape 5125">
                  <a:extLst>
                    <a:ext uri="{FF2B5EF4-FFF2-40B4-BE49-F238E27FC236}">
                      <a16:creationId xmlns:a16="http://schemas.microsoft.com/office/drawing/2014/main" id="{43D8E5B0-F30F-4AC5-98F8-0FD397C7E0D8}"/>
                    </a:ext>
                  </a:extLst>
                </p:cNvPr>
                <p:cNvSpPr/>
                <p:nvPr/>
              </p:nvSpPr>
              <p:spPr>
                <a:xfrm>
                  <a:off x="6136698" y="1860931"/>
                  <a:ext cx="267448" cy="149757"/>
                </a:xfrm>
                <a:custGeom>
                  <a:avLst/>
                  <a:gdLst>
                    <a:gd name="connsiteX0" fmla="*/ 91528 w 267448"/>
                    <a:gd name="connsiteY0" fmla="*/ 0 h 149757"/>
                    <a:gd name="connsiteX1" fmla="*/ 91969 w 267448"/>
                    <a:gd name="connsiteY1" fmla="*/ 264 h 149757"/>
                    <a:gd name="connsiteX2" fmla="*/ 260225 w 267448"/>
                    <a:gd name="connsiteY2" fmla="*/ 129760 h 149757"/>
                    <a:gd name="connsiteX3" fmla="*/ 267449 w 267448"/>
                    <a:gd name="connsiteY3" fmla="*/ 135310 h 149757"/>
                    <a:gd name="connsiteX4" fmla="*/ 258375 w 267448"/>
                    <a:gd name="connsiteY4" fmla="*/ 135839 h 149757"/>
                    <a:gd name="connsiteX5" fmla="*/ 2554 w 267448"/>
                    <a:gd name="connsiteY5" fmla="*/ 149581 h 149757"/>
                    <a:gd name="connsiteX6" fmla="*/ 0 w 267448"/>
                    <a:gd name="connsiteY6" fmla="*/ 149757 h 149757"/>
                    <a:gd name="connsiteX7" fmla="*/ 1322 w 267448"/>
                    <a:gd name="connsiteY7" fmla="*/ 147643 h 149757"/>
                    <a:gd name="connsiteX8" fmla="*/ 88973 w 267448"/>
                    <a:gd name="connsiteY8" fmla="*/ 4405 h 149757"/>
                    <a:gd name="connsiteX9" fmla="*/ 91528 w 267448"/>
                    <a:gd name="connsiteY9" fmla="*/ 0 h 149757"/>
                    <a:gd name="connsiteX10" fmla="*/ 86331 w 267448"/>
                    <a:gd name="connsiteY10" fmla="*/ 8721 h 149757"/>
                    <a:gd name="connsiteX11" fmla="*/ 3612 w 267448"/>
                    <a:gd name="connsiteY11" fmla="*/ 148964 h 149757"/>
                    <a:gd name="connsiteX12" fmla="*/ 2379 w 267448"/>
                    <a:gd name="connsiteY12" fmla="*/ 146938 h 149757"/>
                    <a:gd name="connsiteX13" fmla="*/ 258023 w 267448"/>
                    <a:gd name="connsiteY13" fmla="*/ 129144 h 149757"/>
                    <a:gd name="connsiteX14" fmla="*/ 256173 w 267448"/>
                    <a:gd name="connsiteY14" fmla="*/ 135222 h 149757"/>
                    <a:gd name="connsiteX15" fmla="*/ 86331 w 267448"/>
                    <a:gd name="connsiteY15" fmla="*/ 8721 h 14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448" h="149757">
                      <a:moveTo>
                        <a:pt x="91528" y="0"/>
                      </a:moveTo>
                      <a:lnTo>
                        <a:pt x="91969" y="264"/>
                      </a:lnTo>
                      <a:lnTo>
                        <a:pt x="260225" y="129760"/>
                      </a:lnTo>
                      <a:lnTo>
                        <a:pt x="267449" y="135310"/>
                      </a:lnTo>
                      <a:lnTo>
                        <a:pt x="258375" y="135839"/>
                      </a:lnTo>
                      <a:lnTo>
                        <a:pt x="2554" y="149581"/>
                      </a:lnTo>
                      <a:lnTo>
                        <a:pt x="0" y="149757"/>
                      </a:lnTo>
                      <a:lnTo>
                        <a:pt x="1322" y="147643"/>
                      </a:lnTo>
                      <a:lnTo>
                        <a:pt x="88973" y="4405"/>
                      </a:lnTo>
                      <a:lnTo>
                        <a:pt x="91528" y="0"/>
                      </a:lnTo>
                      <a:close/>
                      <a:moveTo>
                        <a:pt x="86331" y="8721"/>
                      </a:moveTo>
                      <a:lnTo>
                        <a:pt x="3612" y="148964"/>
                      </a:lnTo>
                      <a:lnTo>
                        <a:pt x="2379" y="146938"/>
                      </a:lnTo>
                      <a:lnTo>
                        <a:pt x="258023" y="129144"/>
                      </a:lnTo>
                      <a:lnTo>
                        <a:pt x="256173" y="135222"/>
                      </a:lnTo>
                      <a:lnTo>
                        <a:pt x="86331" y="8721"/>
                      </a:lnTo>
                      <a:close/>
                    </a:path>
                  </a:pathLst>
                </a:custGeom>
                <a:grpFill/>
                <a:ln w="8809" cap="flat">
                  <a:noFill/>
                  <a:prstDash val="solid"/>
                  <a:miter/>
                </a:ln>
              </p:spPr>
              <p:txBody>
                <a:bodyPr rtlCol="0" anchor="ctr"/>
                <a:lstStyle/>
                <a:p>
                  <a:endParaRPr lang="en-US" sz="2400"/>
                </a:p>
              </p:txBody>
            </p:sp>
            <p:sp>
              <p:nvSpPr>
                <p:cNvPr id="5127" name="Freeform: Shape 5126">
                  <a:extLst>
                    <a:ext uri="{FF2B5EF4-FFF2-40B4-BE49-F238E27FC236}">
                      <a16:creationId xmlns:a16="http://schemas.microsoft.com/office/drawing/2014/main" id="{383EF4AE-C426-4A99-9F66-0F7DC125AA59}"/>
                    </a:ext>
                  </a:extLst>
                </p:cNvPr>
                <p:cNvSpPr/>
                <p:nvPr/>
              </p:nvSpPr>
              <p:spPr>
                <a:xfrm>
                  <a:off x="6130443" y="1855998"/>
                  <a:ext cx="282953" cy="160416"/>
                </a:xfrm>
                <a:custGeom>
                  <a:avLst/>
                  <a:gdLst>
                    <a:gd name="connsiteX0" fmla="*/ 9867 w 282953"/>
                    <a:gd name="connsiteY0" fmla="*/ 160417 h 160416"/>
                    <a:gd name="connsiteX1" fmla="*/ 8369 w 282953"/>
                    <a:gd name="connsiteY1" fmla="*/ 157862 h 160416"/>
                    <a:gd name="connsiteX2" fmla="*/ 0 w 282953"/>
                    <a:gd name="connsiteY2" fmla="*/ 158302 h 160416"/>
                    <a:gd name="connsiteX3" fmla="*/ 4317 w 282953"/>
                    <a:gd name="connsiteY3" fmla="*/ 151255 h 160416"/>
                    <a:gd name="connsiteX4" fmla="*/ 2819 w 282953"/>
                    <a:gd name="connsiteY4" fmla="*/ 148876 h 160416"/>
                    <a:gd name="connsiteX5" fmla="*/ 5903 w 282953"/>
                    <a:gd name="connsiteY5" fmla="*/ 148700 h 160416"/>
                    <a:gd name="connsiteX6" fmla="*/ 96902 w 282953"/>
                    <a:gd name="connsiteY6" fmla="*/ 0 h 160416"/>
                    <a:gd name="connsiteX7" fmla="*/ 100249 w 282953"/>
                    <a:gd name="connsiteY7" fmla="*/ 2643 h 160416"/>
                    <a:gd name="connsiteX8" fmla="*/ 266480 w 282953"/>
                    <a:gd name="connsiteY8" fmla="*/ 130641 h 160416"/>
                    <a:gd name="connsiteX9" fmla="*/ 268858 w 282953"/>
                    <a:gd name="connsiteY9" fmla="*/ 130465 h 160416"/>
                    <a:gd name="connsiteX10" fmla="*/ 268330 w 282953"/>
                    <a:gd name="connsiteY10" fmla="*/ 132051 h 160416"/>
                    <a:gd name="connsiteX11" fmla="*/ 282954 w 282953"/>
                    <a:gd name="connsiteY11" fmla="*/ 143238 h 160416"/>
                    <a:gd name="connsiteX12" fmla="*/ 264630 w 282953"/>
                    <a:gd name="connsiteY12" fmla="*/ 144207 h 160416"/>
                    <a:gd name="connsiteX13" fmla="*/ 264190 w 282953"/>
                    <a:gd name="connsiteY13" fmla="*/ 145705 h 160416"/>
                    <a:gd name="connsiteX14" fmla="*/ 262340 w 282953"/>
                    <a:gd name="connsiteY14" fmla="*/ 144296 h 160416"/>
                    <a:gd name="connsiteX15" fmla="*/ 11452 w 282953"/>
                    <a:gd name="connsiteY15" fmla="*/ 157774 h 160416"/>
                    <a:gd name="connsiteX16" fmla="*/ 9867 w 282953"/>
                    <a:gd name="connsiteY16" fmla="*/ 160417 h 160416"/>
                    <a:gd name="connsiteX17" fmla="*/ 93555 w 282953"/>
                    <a:gd name="connsiteY17" fmla="*/ 18588 h 160416"/>
                    <a:gd name="connsiteX18" fmla="*/ 17266 w 282953"/>
                    <a:gd name="connsiteY18" fmla="*/ 147819 h 160416"/>
                    <a:gd name="connsiteX19" fmla="*/ 245778 w 282953"/>
                    <a:gd name="connsiteY19" fmla="*/ 131963 h 160416"/>
                    <a:gd name="connsiteX20" fmla="*/ 93555 w 282953"/>
                    <a:gd name="connsiteY20" fmla="*/ 18588 h 160416"/>
                    <a:gd name="connsiteX21" fmla="*/ 96990 w 282953"/>
                    <a:gd name="connsiteY21" fmla="*/ 12685 h 160416"/>
                    <a:gd name="connsiteX22" fmla="*/ 256085 w 282953"/>
                    <a:gd name="connsiteY22" fmla="*/ 131170 h 160416"/>
                    <a:gd name="connsiteX23" fmla="*/ 256349 w 282953"/>
                    <a:gd name="connsiteY23" fmla="*/ 131170 h 160416"/>
                    <a:gd name="connsiteX24" fmla="*/ 98752 w 282953"/>
                    <a:gd name="connsiteY24" fmla="*/ 9778 h 160416"/>
                    <a:gd name="connsiteX25" fmla="*/ 96990 w 282953"/>
                    <a:gd name="connsiteY25" fmla="*/ 12685 h 160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2953" h="160416">
                      <a:moveTo>
                        <a:pt x="9867" y="160417"/>
                      </a:moveTo>
                      <a:lnTo>
                        <a:pt x="8369" y="157862"/>
                      </a:lnTo>
                      <a:lnTo>
                        <a:pt x="0" y="158302"/>
                      </a:lnTo>
                      <a:lnTo>
                        <a:pt x="4317" y="151255"/>
                      </a:lnTo>
                      <a:lnTo>
                        <a:pt x="2819" y="148876"/>
                      </a:lnTo>
                      <a:lnTo>
                        <a:pt x="5903" y="148700"/>
                      </a:lnTo>
                      <a:lnTo>
                        <a:pt x="96902" y="0"/>
                      </a:lnTo>
                      <a:lnTo>
                        <a:pt x="100249" y="2643"/>
                      </a:lnTo>
                      <a:lnTo>
                        <a:pt x="266480" y="130641"/>
                      </a:lnTo>
                      <a:lnTo>
                        <a:pt x="268858" y="130465"/>
                      </a:lnTo>
                      <a:lnTo>
                        <a:pt x="268330" y="132051"/>
                      </a:lnTo>
                      <a:lnTo>
                        <a:pt x="282954" y="143238"/>
                      </a:lnTo>
                      <a:lnTo>
                        <a:pt x="264630" y="144207"/>
                      </a:lnTo>
                      <a:lnTo>
                        <a:pt x="264190" y="145705"/>
                      </a:lnTo>
                      <a:lnTo>
                        <a:pt x="262340" y="144296"/>
                      </a:lnTo>
                      <a:lnTo>
                        <a:pt x="11452" y="157774"/>
                      </a:lnTo>
                      <a:lnTo>
                        <a:pt x="9867" y="160417"/>
                      </a:lnTo>
                      <a:close/>
                      <a:moveTo>
                        <a:pt x="93555" y="18588"/>
                      </a:moveTo>
                      <a:lnTo>
                        <a:pt x="17266" y="147819"/>
                      </a:lnTo>
                      <a:lnTo>
                        <a:pt x="245778" y="131963"/>
                      </a:lnTo>
                      <a:lnTo>
                        <a:pt x="93555" y="18588"/>
                      </a:lnTo>
                      <a:close/>
                      <a:moveTo>
                        <a:pt x="96990" y="12685"/>
                      </a:moveTo>
                      <a:lnTo>
                        <a:pt x="256085" y="131170"/>
                      </a:lnTo>
                      <a:lnTo>
                        <a:pt x="256349" y="131170"/>
                      </a:lnTo>
                      <a:lnTo>
                        <a:pt x="98752" y="9778"/>
                      </a:lnTo>
                      <a:lnTo>
                        <a:pt x="96990" y="12685"/>
                      </a:lnTo>
                      <a:close/>
                    </a:path>
                  </a:pathLst>
                </a:custGeom>
                <a:grpFill/>
                <a:ln w="8809" cap="flat">
                  <a:noFill/>
                  <a:prstDash val="solid"/>
                  <a:miter/>
                </a:ln>
              </p:spPr>
              <p:txBody>
                <a:bodyPr rtlCol="0" anchor="ctr"/>
                <a:lstStyle/>
                <a:p>
                  <a:endParaRPr lang="en-US" sz="2400"/>
                </a:p>
              </p:txBody>
            </p:sp>
          </p:grpSp>
          <p:grpSp>
            <p:nvGrpSpPr>
              <p:cNvPr id="5128" name="Graphic 4229">
                <a:extLst>
                  <a:ext uri="{FF2B5EF4-FFF2-40B4-BE49-F238E27FC236}">
                    <a16:creationId xmlns:a16="http://schemas.microsoft.com/office/drawing/2014/main" id="{78B44860-C74F-4724-A5FC-669C318DC020}"/>
                  </a:ext>
                </a:extLst>
              </p:cNvPr>
              <p:cNvGrpSpPr/>
              <p:nvPr/>
            </p:nvGrpSpPr>
            <p:grpSpPr>
              <a:xfrm>
                <a:off x="4197871" y="1613127"/>
                <a:ext cx="226662" cy="251680"/>
                <a:chOff x="4197871" y="1613127"/>
                <a:chExt cx="226662" cy="251680"/>
              </a:xfrm>
              <a:grpFill/>
            </p:grpSpPr>
            <p:sp>
              <p:nvSpPr>
                <p:cNvPr id="5129" name="Freeform: Shape 5128">
                  <a:extLst>
                    <a:ext uri="{FF2B5EF4-FFF2-40B4-BE49-F238E27FC236}">
                      <a16:creationId xmlns:a16="http://schemas.microsoft.com/office/drawing/2014/main" id="{22F0D428-12AE-4D98-8A27-DCB95B5429A2}"/>
                    </a:ext>
                  </a:extLst>
                </p:cNvPr>
                <p:cNvSpPr/>
                <p:nvPr/>
              </p:nvSpPr>
              <p:spPr>
                <a:xfrm>
                  <a:off x="4205447" y="1628984"/>
                  <a:ext cx="200322" cy="222433"/>
                </a:xfrm>
                <a:custGeom>
                  <a:avLst/>
                  <a:gdLst>
                    <a:gd name="connsiteX0" fmla="*/ 36030 w 200322"/>
                    <a:gd name="connsiteY0" fmla="*/ 103244 h 222433"/>
                    <a:gd name="connsiteX1" fmla="*/ 179180 w 200322"/>
                    <a:gd name="connsiteY1" fmla="*/ 13302 h 222433"/>
                    <a:gd name="connsiteX2" fmla="*/ 200322 w 200322"/>
                    <a:gd name="connsiteY2" fmla="*/ 0 h 222433"/>
                    <a:gd name="connsiteX3" fmla="*/ 183673 w 200322"/>
                    <a:gd name="connsiteY3" fmla="*/ 18499 h 222433"/>
                    <a:gd name="connsiteX4" fmla="*/ 3083 w 200322"/>
                    <a:gd name="connsiteY4" fmla="*/ 218998 h 222433"/>
                    <a:gd name="connsiteX5" fmla="*/ 0 w 200322"/>
                    <a:gd name="connsiteY5" fmla="*/ 222434 h 222433"/>
                    <a:gd name="connsiteX6" fmla="*/ 1321 w 200322"/>
                    <a:gd name="connsiteY6" fmla="*/ 218117 h 222433"/>
                    <a:gd name="connsiteX7" fmla="*/ 33739 w 200322"/>
                    <a:gd name="connsiteY7" fmla="*/ 110732 h 222433"/>
                    <a:gd name="connsiteX8" fmla="*/ 36030 w 200322"/>
                    <a:gd name="connsiteY8" fmla="*/ 103244 h 222433"/>
                    <a:gd name="connsiteX9" fmla="*/ 31713 w 200322"/>
                    <a:gd name="connsiteY9" fmla="*/ 118044 h 222433"/>
                    <a:gd name="connsiteX10" fmla="*/ 3347 w 200322"/>
                    <a:gd name="connsiteY10" fmla="*/ 218557 h 222433"/>
                    <a:gd name="connsiteX11" fmla="*/ 1586 w 200322"/>
                    <a:gd name="connsiteY11" fmla="*/ 217588 h 222433"/>
                    <a:gd name="connsiteX12" fmla="*/ 178475 w 200322"/>
                    <a:gd name="connsiteY12" fmla="*/ 13831 h 222433"/>
                    <a:gd name="connsiteX13" fmla="*/ 182968 w 200322"/>
                    <a:gd name="connsiteY13" fmla="*/ 19028 h 222433"/>
                    <a:gd name="connsiteX14" fmla="*/ 36558 w 200322"/>
                    <a:gd name="connsiteY14" fmla="*/ 114785 h 222433"/>
                    <a:gd name="connsiteX15" fmla="*/ 31713 w 200322"/>
                    <a:gd name="connsiteY15" fmla="*/ 118044 h 2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0322" h="222433">
                      <a:moveTo>
                        <a:pt x="36030" y="103244"/>
                      </a:moveTo>
                      <a:lnTo>
                        <a:pt x="179180" y="13302"/>
                      </a:lnTo>
                      <a:lnTo>
                        <a:pt x="200322" y="0"/>
                      </a:lnTo>
                      <a:lnTo>
                        <a:pt x="183673" y="18499"/>
                      </a:lnTo>
                      <a:lnTo>
                        <a:pt x="3083" y="218998"/>
                      </a:lnTo>
                      <a:lnTo>
                        <a:pt x="0" y="222434"/>
                      </a:lnTo>
                      <a:lnTo>
                        <a:pt x="1321" y="218117"/>
                      </a:lnTo>
                      <a:lnTo>
                        <a:pt x="33739" y="110732"/>
                      </a:lnTo>
                      <a:lnTo>
                        <a:pt x="36030" y="103244"/>
                      </a:lnTo>
                      <a:close/>
                      <a:moveTo>
                        <a:pt x="31713" y="118044"/>
                      </a:moveTo>
                      <a:lnTo>
                        <a:pt x="3347" y="218557"/>
                      </a:lnTo>
                      <a:lnTo>
                        <a:pt x="1586" y="217588"/>
                      </a:lnTo>
                      <a:lnTo>
                        <a:pt x="178475" y="13831"/>
                      </a:lnTo>
                      <a:lnTo>
                        <a:pt x="182968" y="19028"/>
                      </a:lnTo>
                      <a:lnTo>
                        <a:pt x="36558" y="114785"/>
                      </a:lnTo>
                      <a:lnTo>
                        <a:pt x="31713" y="118044"/>
                      </a:lnTo>
                      <a:close/>
                    </a:path>
                  </a:pathLst>
                </a:custGeom>
                <a:grpFill/>
                <a:ln w="8809" cap="flat">
                  <a:noFill/>
                  <a:prstDash val="solid"/>
                  <a:miter/>
                </a:ln>
              </p:spPr>
              <p:txBody>
                <a:bodyPr rtlCol="0" anchor="ctr"/>
                <a:lstStyle/>
                <a:p>
                  <a:endParaRPr lang="en-US" sz="2400"/>
                </a:p>
              </p:txBody>
            </p:sp>
            <p:sp>
              <p:nvSpPr>
                <p:cNvPr id="5130" name="Freeform: Shape 5129">
                  <a:extLst>
                    <a:ext uri="{FF2B5EF4-FFF2-40B4-BE49-F238E27FC236}">
                      <a16:creationId xmlns:a16="http://schemas.microsoft.com/office/drawing/2014/main" id="{168BD0F7-2FE0-45A8-AD9D-D398B3276047}"/>
                    </a:ext>
                  </a:extLst>
                </p:cNvPr>
                <p:cNvSpPr/>
                <p:nvPr/>
              </p:nvSpPr>
              <p:spPr>
                <a:xfrm>
                  <a:off x="4197871" y="1613127"/>
                  <a:ext cx="226662" cy="251680"/>
                </a:xfrm>
                <a:custGeom>
                  <a:avLst/>
                  <a:gdLst>
                    <a:gd name="connsiteX0" fmla="*/ 0 w 226662"/>
                    <a:gd name="connsiteY0" fmla="*/ 251680 h 251680"/>
                    <a:gd name="connsiteX1" fmla="*/ 5021 w 226662"/>
                    <a:gd name="connsiteY1" fmla="*/ 235031 h 251680"/>
                    <a:gd name="connsiteX2" fmla="*/ 3876 w 226662"/>
                    <a:gd name="connsiteY2" fmla="*/ 234414 h 251680"/>
                    <a:gd name="connsiteX3" fmla="*/ 5990 w 226662"/>
                    <a:gd name="connsiteY3" fmla="*/ 231948 h 251680"/>
                    <a:gd name="connsiteX4" fmla="*/ 40787 w 226662"/>
                    <a:gd name="connsiteY4" fmla="*/ 116899 h 251680"/>
                    <a:gd name="connsiteX5" fmla="*/ 184201 w 226662"/>
                    <a:gd name="connsiteY5" fmla="*/ 26780 h 251680"/>
                    <a:gd name="connsiteX6" fmla="*/ 186139 w 226662"/>
                    <a:gd name="connsiteY6" fmla="*/ 24578 h 251680"/>
                    <a:gd name="connsiteX7" fmla="*/ 186668 w 226662"/>
                    <a:gd name="connsiteY7" fmla="*/ 25194 h 251680"/>
                    <a:gd name="connsiteX8" fmla="*/ 226662 w 226662"/>
                    <a:gd name="connsiteY8" fmla="*/ 0 h 251680"/>
                    <a:gd name="connsiteX9" fmla="*/ 195125 w 226662"/>
                    <a:gd name="connsiteY9" fmla="*/ 35061 h 251680"/>
                    <a:gd name="connsiteX10" fmla="*/ 195653 w 226662"/>
                    <a:gd name="connsiteY10" fmla="*/ 35677 h 251680"/>
                    <a:gd name="connsiteX11" fmla="*/ 193187 w 226662"/>
                    <a:gd name="connsiteY11" fmla="*/ 37263 h 251680"/>
                    <a:gd name="connsiteX12" fmla="*/ 13918 w 226662"/>
                    <a:gd name="connsiteY12" fmla="*/ 236264 h 251680"/>
                    <a:gd name="connsiteX13" fmla="*/ 13038 w 226662"/>
                    <a:gd name="connsiteY13" fmla="*/ 239347 h 251680"/>
                    <a:gd name="connsiteX14" fmla="*/ 11716 w 226662"/>
                    <a:gd name="connsiteY14" fmla="*/ 238643 h 251680"/>
                    <a:gd name="connsiteX15" fmla="*/ 0 w 226662"/>
                    <a:gd name="connsiteY15" fmla="*/ 251680 h 251680"/>
                    <a:gd name="connsiteX16" fmla="*/ 42196 w 226662"/>
                    <a:gd name="connsiteY16" fmla="*/ 136015 h 251680"/>
                    <a:gd name="connsiteX17" fmla="*/ 19468 w 226662"/>
                    <a:gd name="connsiteY17" fmla="*/ 216443 h 251680"/>
                    <a:gd name="connsiteX18" fmla="*/ 151255 w 226662"/>
                    <a:gd name="connsiteY18" fmla="*/ 64748 h 251680"/>
                    <a:gd name="connsiteX19" fmla="*/ 42196 w 226662"/>
                    <a:gd name="connsiteY19" fmla="*/ 136015 h 251680"/>
                    <a:gd name="connsiteX20" fmla="*/ 46425 w 226662"/>
                    <a:gd name="connsiteY20" fmla="*/ 121303 h 251680"/>
                    <a:gd name="connsiteX21" fmla="*/ 44927 w 226662"/>
                    <a:gd name="connsiteY21" fmla="*/ 126149 h 251680"/>
                    <a:gd name="connsiteX22" fmla="*/ 167376 w 226662"/>
                    <a:gd name="connsiteY22" fmla="*/ 46072 h 251680"/>
                    <a:gd name="connsiteX23" fmla="*/ 168873 w 226662"/>
                    <a:gd name="connsiteY23" fmla="*/ 44399 h 251680"/>
                    <a:gd name="connsiteX24" fmla="*/ 46425 w 226662"/>
                    <a:gd name="connsiteY24" fmla="*/ 121303 h 25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6662" h="251680">
                      <a:moveTo>
                        <a:pt x="0" y="251680"/>
                      </a:moveTo>
                      <a:lnTo>
                        <a:pt x="5021" y="235031"/>
                      </a:lnTo>
                      <a:lnTo>
                        <a:pt x="3876" y="234414"/>
                      </a:lnTo>
                      <a:lnTo>
                        <a:pt x="5990" y="231948"/>
                      </a:lnTo>
                      <a:lnTo>
                        <a:pt x="40787" y="116899"/>
                      </a:lnTo>
                      <a:lnTo>
                        <a:pt x="184201" y="26780"/>
                      </a:lnTo>
                      <a:lnTo>
                        <a:pt x="186139" y="24578"/>
                      </a:lnTo>
                      <a:lnTo>
                        <a:pt x="186668" y="25194"/>
                      </a:lnTo>
                      <a:lnTo>
                        <a:pt x="226662" y="0"/>
                      </a:lnTo>
                      <a:lnTo>
                        <a:pt x="195125" y="35061"/>
                      </a:lnTo>
                      <a:lnTo>
                        <a:pt x="195653" y="35677"/>
                      </a:lnTo>
                      <a:lnTo>
                        <a:pt x="193187" y="37263"/>
                      </a:lnTo>
                      <a:lnTo>
                        <a:pt x="13918" y="236264"/>
                      </a:lnTo>
                      <a:lnTo>
                        <a:pt x="13038" y="239347"/>
                      </a:lnTo>
                      <a:lnTo>
                        <a:pt x="11716" y="238643"/>
                      </a:lnTo>
                      <a:lnTo>
                        <a:pt x="0" y="251680"/>
                      </a:lnTo>
                      <a:close/>
                      <a:moveTo>
                        <a:pt x="42196" y="136015"/>
                      </a:moveTo>
                      <a:lnTo>
                        <a:pt x="19468" y="216443"/>
                      </a:lnTo>
                      <a:lnTo>
                        <a:pt x="151255" y="64748"/>
                      </a:lnTo>
                      <a:lnTo>
                        <a:pt x="42196" y="136015"/>
                      </a:lnTo>
                      <a:close/>
                      <a:moveTo>
                        <a:pt x="46425" y="121303"/>
                      </a:moveTo>
                      <a:lnTo>
                        <a:pt x="44927" y="126149"/>
                      </a:lnTo>
                      <a:lnTo>
                        <a:pt x="167376" y="46072"/>
                      </a:lnTo>
                      <a:lnTo>
                        <a:pt x="168873" y="44399"/>
                      </a:lnTo>
                      <a:lnTo>
                        <a:pt x="46425" y="121303"/>
                      </a:lnTo>
                      <a:close/>
                    </a:path>
                  </a:pathLst>
                </a:custGeom>
                <a:grpFill/>
                <a:ln w="8809" cap="flat">
                  <a:noFill/>
                  <a:prstDash val="solid"/>
                  <a:miter/>
                </a:ln>
              </p:spPr>
              <p:txBody>
                <a:bodyPr rtlCol="0" anchor="ctr"/>
                <a:lstStyle/>
                <a:p>
                  <a:endParaRPr lang="en-US" sz="2400"/>
                </a:p>
              </p:txBody>
            </p:sp>
          </p:grpSp>
          <p:grpSp>
            <p:nvGrpSpPr>
              <p:cNvPr id="5131" name="Graphic 4229">
                <a:extLst>
                  <a:ext uri="{FF2B5EF4-FFF2-40B4-BE49-F238E27FC236}">
                    <a16:creationId xmlns:a16="http://schemas.microsoft.com/office/drawing/2014/main" id="{78B44860-C74F-4724-A5FC-669C318DC020}"/>
                  </a:ext>
                </a:extLst>
              </p:cNvPr>
              <p:cNvGrpSpPr/>
              <p:nvPr/>
            </p:nvGrpSpPr>
            <p:grpSpPr>
              <a:xfrm>
                <a:off x="7146855" y="2880866"/>
                <a:ext cx="205872" cy="331580"/>
                <a:chOff x="7146855" y="2880866"/>
                <a:chExt cx="205872" cy="331580"/>
              </a:xfrm>
              <a:grpFill/>
            </p:grpSpPr>
            <p:sp>
              <p:nvSpPr>
                <p:cNvPr id="5132" name="Freeform: Shape 5131">
                  <a:extLst>
                    <a:ext uri="{FF2B5EF4-FFF2-40B4-BE49-F238E27FC236}">
                      <a16:creationId xmlns:a16="http://schemas.microsoft.com/office/drawing/2014/main" id="{340B6907-4167-42CF-96B2-D53A2C70C69C}"/>
                    </a:ext>
                  </a:extLst>
                </p:cNvPr>
                <p:cNvSpPr/>
                <p:nvPr/>
              </p:nvSpPr>
              <p:spPr>
                <a:xfrm>
                  <a:off x="7152669" y="2891789"/>
                  <a:ext cx="195389" cy="314402"/>
                </a:xfrm>
                <a:custGeom>
                  <a:avLst/>
                  <a:gdLst>
                    <a:gd name="connsiteX0" fmla="*/ 63162 w 195389"/>
                    <a:gd name="connsiteY0" fmla="*/ 310614 h 314402"/>
                    <a:gd name="connsiteX1" fmla="*/ 192570 w 195389"/>
                    <a:gd name="connsiteY1" fmla="*/ 203582 h 314402"/>
                    <a:gd name="connsiteX2" fmla="*/ 192482 w 195389"/>
                    <a:gd name="connsiteY2" fmla="*/ 205520 h 314402"/>
                    <a:gd name="connsiteX3" fmla="*/ 705 w 195389"/>
                    <a:gd name="connsiteY3" fmla="*/ 2731 h 314402"/>
                    <a:gd name="connsiteX4" fmla="*/ 1938 w 195389"/>
                    <a:gd name="connsiteY4" fmla="*/ 2114 h 314402"/>
                    <a:gd name="connsiteX5" fmla="*/ 63162 w 195389"/>
                    <a:gd name="connsiteY5" fmla="*/ 310614 h 314402"/>
                    <a:gd name="connsiteX6" fmla="*/ 63867 w 195389"/>
                    <a:gd name="connsiteY6" fmla="*/ 314402 h 314402"/>
                    <a:gd name="connsiteX7" fmla="*/ 440 w 195389"/>
                    <a:gd name="connsiteY7" fmla="*/ 2379 h 314402"/>
                    <a:gd name="connsiteX8" fmla="*/ 0 w 195389"/>
                    <a:gd name="connsiteY8" fmla="*/ 0 h 314402"/>
                    <a:gd name="connsiteX9" fmla="*/ 1674 w 195389"/>
                    <a:gd name="connsiteY9" fmla="*/ 1762 h 314402"/>
                    <a:gd name="connsiteX10" fmla="*/ 194420 w 195389"/>
                    <a:gd name="connsiteY10" fmla="*/ 203670 h 314402"/>
                    <a:gd name="connsiteX11" fmla="*/ 195389 w 195389"/>
                    <a:gd name="connsiteY11" fmla="*/ 204727 h 314402"/>
                    <a:gd name="connsiteX12" fmla="*/ 194332 w 195389"/>
                    <a:gd name="connsiteY12" fmla="*/ 205608 h 314402"/>
                    <a:gd name="connsiteX13" fmla="*/ 63867 w 195389"/>
                    <a:gd name="connsiteY13" fmla="*/ 314402 h 314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389" h="314402">
                      <a:moveTo>
                        <a:pt x="63162" y="310614"/>
                      </a:moveTo>
                      <a:lnTo>
                        <a:pt x="192570" y="203582"/>
                      </a:lnTo>
                      <a:lnTo>
                        <a:pt x="192482" y="205520"/>
                      </a:lnTo>
                      <a:lnTo>
                        <a:pt x="705" y="2731"/>
                      </a:lnTo>
                      <a:lnTo>
                        <a:pt x="1938" y="2114"/>
                      </a:lnTo>
                      <a:lnTo>
                        <a:pt x="63162" y="310614"/>
                      </a:lnTo>
                      <a:close/>
                      <a:moveTo>
                        <a:pt x="63867" y="314402"/>
                      </a:moveTo>
                      <a:lnTo>
                        <a:pt x="440" y="2379"/>
                      </a:lnTo>
                      <a:lnTo>
                        <a:pt x="0" y="0"/>
                      </a:lnTo>
                      <a:lnTo>
                        <a:pt x="1674" y="1762"/>
                      </a:lnTo>
                      <a:lnTo>
                        <a:pt x="194420" y="203670"/>
                      </a:lnTo>
                      <a:lnTo>
                        <a:pt x="195389" y="204727"/>
                      </a:lnTo>
                      <a:lnTo>
                        <a:pt x="194332" y="205608"/>
                      </a:lnTo>
                      <a:lnTo>
                        <a:pt x="63867" y="314402"/>
                      </a:lnTo>
                      <a:close/>
                    </a:path>
                  </a:pathLst>
                </a:custGeom>
                <a:grpFill/>
                <a:ln w="8809" cap="flat">
                  <a:noFill/>
                  <a:prstDash val="solid"/>
                  <a:miter/>
                </a:ln>
              </p:spPr>
              <p:txBody>
                <a:bodyPr rtlCol="0" anchor="ctr"/>
                <a:lstStyle/>
                <a:p>
                  <a:endParaRPr lang="en-US" sz="2400"/>
                </a:p>
              </p:txBody>
            </p:sp>
            <p:sp>
              <p:nvSpPr>
                <p:cNvPr id="5133" name="Freeform: Shape 5132">
                  <a:extLst>
                    <a:ext uri="{FF2B5EF4-FFF2-40B4-BE49-F238E27FC236}">
                      <a16:creationId xmlns:a16="http://schemas.microsoft.com/office/drawing/2014/main" id="{5303E908-CCFA-40E0-89C4-A205888B165E}"/>
                    </a:ext>
                  </a:extLst>
                </p:cNvPr>
                <p:cNvSpPr/>
                <p:nvPr/>
              </p:nvSpPr>
              <p:spPr>
                <a:xfrm>
                  <a:off x="7146855" y="2880866"/>
                  <a:ext cx="205872" cy="331580"/>
                </a:xfrm>
                <a:custGeom>
                  <a:avLst/>
                  <a:gdLst>
                    <a:gd name="connsiteX0" fmla="*/ 67567 w 205872"/>
                    <a:gd name="connsiteY0" fmla="*/ 331580 h 331580"/>
                    <a:gd name="connsiteX1" fmla="*/ 66774 w 205872"/>
                    <a:gd name="connsiteY1" fmla="*/ 327792 h 331580"/>
                    <a:gd name="connsiteX2" fmla="*/ 66774 w 205872"/>
                    <a:gd name="connsiteY2" fmla="*/ 327792 h 331580"/>
                    <a:gd name="connsiteX3" fmla="*/ 66334 w 205872"/>
                    <a:gd name="connsiteY3" fmla="*/ 325590 h 331580"/>
                    <a:gd name="connsiteX4" fmla="*/ 3172 w 205872"/>
                    <a:gd name="connsiteY4" fmla="*/ 15064 h 331580"/>
                    <a:gd name="connsiteX5" fmla="*/ 881 w 205872"/>
                    <a:gd name="connsiteY5" fmla="*/ 12685 h 331580"/>
                    <a:gd name="connsiteX6" fmla="*/ 2467 w 205872"/>
                    <a:gd name="connsiteY6" fmla="*/ 11804 h 331580"/>
                    <a:gd name="connsiteX7" fmla="*/ 0 w 205872"/>
                    <a:gd name="connsiteY7" fmla="*/ 0 h 331580"/>
                    <a:gd name="connsiteX8" fmla="*/ 8281 w 205872"/>
                    <a:gd name="connsiteY8" fmla="*/ 8721 h 331580"/>
                    <a:gd name="connsiteX9" fmla="*/ 9954 w 205872"/>
                    <a:gd name="connsiteY9" fmla="*/ 7840 h 331580"/>
                    <a:gd name="connsiteX10" fmla="*/ 10571 w 205872"/>
                    <a:gd name="connsiteY10" fmla="*/ 11100 h 331580"/>
                    <a:gd name="connsiteX11" fmla="*/ 199442 w 205872"/>
                    <a:gd name="connsiteY11" fmla="*/ 209044 h 331580"/>
                    <a:gd name="connsiteX12" fmla="*/ 201996 w 205872"/>
                    <a:gd name="connsiteY12" fmla="*/ 206929 h 331580"/>
                    <a:gd name="connsiteX13" fmla="*/ 201732 w 205872"/>
                    <a:gd name="connsiteY13" fmla="*/ 211510 h 331580"/>
                    <a:gd name="connsiteX14" fmla="*/ 205872 w 205872"/>
                    <a:gd name="connsiteY14" fmla="*/ 215827 h 331580"/>
                    <a:gd name="connsiteX15" fmla="*/ 201292 w 205872"/>
                    <a:gd name="connsiteY15" fmla="*/ 219703 h 331580"/>
                    <a:gd name="connsiteX16" fmla="*/ 201027 w 205872"/>
                    <a:gd name="connsiteY16" fmla="*/ 224372 h 331580"/>
                    <a:gd name="connsiteX17" fmla="*/ 198649 w 205872"/>
                    <a:gd name="connsiteY17" fmla="*/ 221905 h 331580"/>
                    <a:gd name="connsiteX18" fmla="*/ 67567 w 205872"/>
                    <a:gd name="connsiteY18" fmla="*/ 331580 h 331580"/>
                    <a:gd name="connsiteX19" fmla="*/ 13655 w 205872"/>
                    <a:gd name="connsiteY19" fmla="*/ 26163 h 331580"/>
                    <a:gd name="connsiteX20" fmla="*/ 71179 w 205872"/>
                    <a:gd name="connsiteY20" fmla="*/ 315371 h 331580"/>
                    <a:gd name="connsiteX21" fmla="*/ 192394 w 205872"/>
                    <a:gd name="connsiteY21" fmla="*/ 215122 h 331580"/>
                    <a:gd name="connsiteX22" fmla="*/ 13655 w 205872"/>
                    <a:gd name="connsiteY22" fmla="*/ 26163 h 331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872" h="331580">
                      <a:moveTo>
                        <a:pt x="67567" y="331580"/>
                      </a:moveTo>
                      <a:lnTo>
                        <a:pt x="66774" y="327792"/>
                      </a:lnTo>
                      <a:lnTo>
                        <a:pt x="66774" y="327792"/>
                      </a:lnTo>
                      <a:lnTo>
                        <a:pt x="66334" y="325590"/>
                      </a:lnTo>
                      <a:lnTo>
                        <a:pt x="3172" y="15064"/>
                      </a:lnTo>
                      <a:lnTo>
                        <a:pt x="881" y="12685"/>
                      </a:lnTo>
                      <a:lnTo>
                        <a:pt x="2467" y="11804"/>
                      </a:lnTo>
                      <a:lnTo>
                        <a:pt x="0" y="0"/>
                      </a:lnTo>
                      <a:lnTo>
                        <a:pt x="8281" y="8721"/>
                      </a:lnTo>
                      <a:lnTo>
                        <a:pt x="9954" y="7840"/>
                      </a:lnTo>
                      <a:lnTo>
                        <a:pt x="10571" y="11100"/>
                      </a:lnTo>
                      <a:lnTo>
                        <a:pt x="199442" y="209044"/>
                      </a:lnTo>
                      <a:lnTo>
                        <a:pt x="201996" y="206929"/>
                      </a:lnTo>
                      <a:lnTo>
                        <a:pt x="201732" y="211510"/>
                      </a:lnTo>
                      <a:lnTo>
                        <a:pt x="205872" y="215827"/>
                      </a:lnTo>
                      <a:lnTo>
                        <a:pt x="201292" y="219703"/>
                      </a:lnTo>
                      <a:lnTo>
                        <a:pt x="201027" y="224372"/>
                      </a:lnTo>
                      <a:lnTo>
                        <a:pt x="198649" y="221905"/>
                      </a:lnTo>
                      <a:lnTo>
                        <a:pt x="67567" y="331580"/>
                      </a:lnTo>
                      <a:close/>
                      <a:moveTo>
                        <a:pt x="13655" y="26163"/>
                      </a:moveTo>
                      <a:lnTo>
                        <a:pt x="71179" y="315371"/>
                      </a:lnTo>
                      <a:lnTo>
                        <a:pt x="192394" y="215122"/>
                      </a:lnTo>
                      <a:lnTo>
                        <a:pt x="13655" y="26163"/>
                      </a:lnTo>
                      <a:close/>
                    </a:path>
                  </a:pathLst>
                </a:custGeom>
                <a:grpFill/>
                <a:ln w="8809" cap="flat">
                  <a:noFill/>
                  <a:prstDash val="solid"/>
                  <a:miter/>
                </a:ln>
              </p:spPr>
              <p:txBody>
                <a:bodyPr rtlCol="0" anchor="ctr"/>
                <a:lstStyle/>
                <a:p>
                  <a:endParaRPr lang="en-US" sz="2400"/>
                </a:p>
              </p:txBody>
            </p:sp>
          </p:grpSp>
          <p:grpSp>
            <p:nvGrpSpPr>
              <p:cNvPr id="5134" name="Graphic 4229">
                <a:extLst>
                  <a:ext uri="{FF2B5EF4-FFF2-40B4-BE49-F238E27FC236}">
                    <a16:creationId xmlns:a16="http://schemas.microsoft.com/office/drawing/2014/main" id="{78B44860-C74F-4724-A5FC-669C318DC020}"/>
                  </a:ext>
                </a:extLst>
              </p:cNvPr>
              <p:cNvGrpSpPr/>
              <p:nvPr/>
            </p:nvGrpSpPr>
            <p:grpSpPr>
              <a:xfrm>
                <a:off x="6810694" y="2455820"/>
                <a:ext cx="166935" cy="208338"/>
                <a:chOff x="6810694" y="2455820"/>
                <a:chExt cx="166935" cy="208338"/>
              </a:xfrm>
              <a:grpFill/>
            </p:grpSpPr>
            <p:sp>
              <p:nvSpPr>
                <p:cNvPr id="5135" name="Freeform: Shape 5134">
                  <a:extLst>
                    <a:ext uri="{FF2B5EF4-FFF2-40B4-BE49-F238E27FC236}">
                      <a16:creationId xmlns:a16="http://schemas.microsoft.com/office/drawing/2014/main" id="{987F8E32-682E-4257-A6FD-128428753058}"/>
                    </a:ext>
                  </a:extLst>
                </p:cNvPr>
                <p:cNvSpPr/>
                <p:nvPr/>
              </p:nvSpPr>
              <p:spPr>
                <a:xfrm>
                  <a:off x="6815979" y="2467800"/>
                  <a:ext cx="154514" cy="188165"/>
                </a:xfrm>
                <a:custGeom>
                  <a:avLst/>
                  <a:gdLst>
                    <a:gd name="connsiteX0" fmla="*/ 150110 w 154514"/>
                    <a:gd name="connsiteY0" fmla="*/ 187813 h 188165"/>
                    <a:gd name="connsiteX1" fmla="*/ 881 w 154514"/>
                    <a:gd name="connsiteY1" fmla="*/ 4052 h 188165"/>
                    <a:gd name="connsiteX2" fmla="*/ 2555 w 154514"/>
                    <a:gd name="connsiteY2" fmla="*/ 3260 h 188165"/>
                    <a:gd name="connsiteX3" fmla="*/ 33476 w 154514"/>
                    <a:gd name="connsiteY3" fmla="*/ 187725 h 188165"/>
                    <a:gd name="connsiteX4" fmla="*/ 33123 w 154514"/>
                    <a:gd name="connsiteY4" fmla="*/ 187461 h 188165"/>
                    <a:gd name="connsiteX5" fmla="*/ 150110 w 154514"/>
                    <a:gd name="connsiteY5" fmla="*/ 187813 h 188165"/>
                    <a:gd name="connsiteX6" fmla="*/ 154515 w 154514"/>
                    <a:gd name="connsiteY6" fmla="*/ 187813 h 188165"/>
                    <a:gd name="connsiteX7" fmla="*/ 33123 w 154514"/>
                    <a:gd name="connsiteY7" fmla="*/ 188166 h 188165"/>
                    <a:gd name="connsiteX8" fmla="*/ 32771 w 154514"/>
                    <a:gd name="connsiteY8" fmla="*/ 188166 h 188165"/>
                    <a:gd name="connsiteX9" fmla="*/ 32683 w 154514"/>
                    <a:gd name="connsiteY9" fmla="*/ 187813 h 188165"/>
                    <a:gd name="connsiteX10" fmla="*/ 617 w 154514"/>
                    <a:gd name="connsiteY10" fmla="*/ 3524 h 188165"/>
                    <a:gd name="connsiteX11" fmla="*/ 0 w 154514"/>
                    <a:gd name="connsiteY11" fmla="*/ 0 h 188165"/>
                    <a:gd name="connsiteX12" fmla="*/ 2290 w 154514"/>
                    <a:gd name="connsiteY12" fmla="*/ 2819 h 188165"/>
                    <a:gd name="connsiteX13" fmla="*/ 154515 w 154514"/>
                    <a:gd name="connsiteY13" fmla="*/ 187813 h 18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514" h="188165">
                      <a:moveTo>
                        <a:pt x="150110" y="187813"/>
                      </a:moveTo>
                      <a:lnTo>
                        <a:pt x="881" y="4052"/>
                      </a:lnTo>
                      <a:lnTo>
                        <a:pt x="2555" y="3260"/>
                      </a:lnTo>
                      <a:lnTo>
                        <a:pt x="33476" y="187725"/>
                      </a:lnTo>
                      <a:lnTo>
                        <a:pt x="33123" y="187461"/>
                      </a:lnTo>
                      <a:lnTo>
                        <a:pt x="150110" y="187813"/>
                      </a:lnTo>
                      <a:close/>
                      <a:moveTo>
                        <a:pt x="154515" y="187813"/>
                      </a:moveTo>
                      <a:lnTo>
                        <a:pt x="33123" y="188166"/>
                      </a:lnTo>
                      <a:lnTo>
                        <a:pt x="32771" y="188166"/>
                      </a:lnTo>
                      <a:lnTo>
                        <a:pt x="32683" y="187813"/>
                      </a:lnTo>
                      <a:lnTo>
                        <a:pt x="617" y="3524"/>
                      </a:lnTo>
                      <a:lnTo>
                        <a:pt x="0" y="0"/>
                      </a:lnTo>
                      <a:lnTo>
                        <a:pt x="2290" y="2819"/>
                      </a:lnTo>
                      <a:lnTo>
                        <a:pt x="154515" y="187813"/>
                      </a:lnTo>
                      <a:close/>
                    </a:path>
                  </a:pathLst>
                </a:custGeom>
                <a:grpFill/>
                <a:ln w="8809" cap="flat">
                  <a:noFill/>
                  <a:prstDash val="solid"/>
                  <a:miter/>
                </a:ln>
              </p:spPr>
              <p:txBody>
                <a:bodyPr rtlCol="0" anchor="ctr"/>
                <a:lstStyle/>
                <a:p>
                  <a:endParaRPr lang="en-US" sz="2400"/>
                </a:p>
              </p:txBody>
            </p:sp>
            <p:sp>
              <p:nvSpPr>
                <p:cNvPr id="5136" name="Freeform: Shape 5135">
                  <a:extLst>
                    <a:ext uri="{FF2B5EF4-FFF2-40B4-BE49-F238E27FC236}">
                      <a16:creationId xmlns:a16="http://schemas.microsoft.com/office/drawing/2014/main" id="{D721A9BB-BCE9-43D0-AA1D-D27BAD855E9B}"/>
                    </a:ext>
                  </a:extLst>
                </p:cNvPr>
                <p:cNvSpPr/>
                <p:nvPr/>
              </p:nvSpPr>
              <p:spPr>
                <a:xfrm>
                  <a:off x="6810694" y="2455820"/>
                  <a:ext cx="166935" cy="208338"/>
                </a:xfrm>
                <a:custGeom>
                  <a:avLst/>
                  <a:gdLst>
                    <a:gd name="connsiteX0" fmla="*/ 43606 w 166935"/>
                    <a:gd name="connsiteY0" fmla="*/ 208339 h 208338"/>
                    <a:gd name="connsiteX1" fmla="*/ 38056 w 166935"/>
                    <a:gd name="connsiteY1" fmla="*/ 203582 h 208338"/>
                    <a:gd name="connsiteX2" fmla="*/ 35589 w 166935"/>
                    <a:gd name="connsiteY2" fmla="*/ 203582 h 208338"/>
                    <a:gd name="connsiteX3" fmla="*/ 34797 w 166935"/>
                    <a:gd name="connsiteY3" fmla="*/ 200763 h 208338"/>
                    <a:gd name="connsiteX4" fmla="*/ 29599 w 166935"/>
                    <a:gd name="connsiteY4" fmla="*/ 196358 h 208338"/>
                    <a:gd name="connsiteX5" fmla="*/ 34004 w 166935"/>
                    <a:gd name="connsiteY5" fmla="*/ 196182 h 208338"/>
                    <a:gd name="connsiteX6" fmla="*/ 2907 w 166935"/>
                    <a:gd name="connsiteY6" fmla="*/ 17266 h 208338"/>
                    <a:gd name="connsiteX7" fmla="*/ 881 w 166935"/>
                    <a:gd name="connsiteY7" fmla="*/ 14800 h 208338"/>
                    <a:gd name="connsiteX8" fmla="*/ 2379 w 166935"/>
                    <a:gd name="connsiteY8" fmla="*/ 14095 h 208338"/>
                    <a:gd name="connsiteX9" fmla="*/ 0 w 166935"/>
                    <a:gd name="connsiteY9" fmla="*/ 0 h 208338"/>
                    <a:gd name="connsiteX10" fmla="*/ 8986 w 166935"/>
                    <a:gd name="connsiteY10" fmla="*/ 11012 h 208338"/>
                    <a:gd name="connsiteX11" fmla="*/ 10483 w 166935"/>
                    <a:gd name="connsiteY11" fmla="*/ 10307 h 208338"/>
                    <a:gd name="connsiteX12" fmla="*/ 11012 w 166935"/>
                    <a:gd name="connsiteY12" fmla="*/ 13478 h 208338"/>
                    <a:gd name="connsiteX13" fmla="*/ 166935 w 166935"/>
                    <a:gd name="connsiteY13" fmla="*/ 203053 h 208338"/>
                    <a:gd name="connsiteX14" fmla="*/ 162531 w 166935"/>
                    <a:gd name="connsiteY14" fmla="*/ 203053 h 208338"/>
                    <a:gd name="connsiteX15" fmla="*/ 162531 w 166935"/>
                    <a:gd name="connsiteY15" fmla="*/ 203053 h 208338"/>
                    <a:gd name="connsiteX16" fmla="*/ 157598 w 166935"/>
                    <a:gd name="connsiteY16" fmla="*/ 203053 h 208338"/>
                    <a:gd name="connsiteX17" fmla="*/ 42813 w 166935"/>
                    <a:gd name="connsiteY17" fmla="*/ 203406 h 208338"/>
                    <a:gd name="connsiteX18" fmla="*/ 43606 w 166935"/>
                    <a:gd name="connsiteY18" fmla="*/ 208339 h 208338"/>
                    <a:gd name="connsiteX19" fmla="*/ 41579 w 166935"/>
                    <a:gd name="connsiteY19" fmla="*/ 196094 h 208338"/>
                    <a:gd name="connsiteX20" fmla="*/ 148347 w 166935"/>
                    <a:gd name="connsiteY20" fmla="*/ 196446 h 208338"/>
                    <a:gd name="connsiteX21" fmla="*/ 13919 w 166935"/>
                    <a:gd name="connsiteY21" fmla="*/ 30921 h 208338"/>
                    <a:gd name="connsiteX22" fmla="*/ 41579 w 166935"/>
                    <a:gd name="connsiteY22" fmla="*/ 196094 h 208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6935" h="208338">
                      <a:moveTo>
                        <a:pt x="43606" y="208339"/>
                      </a:moveTo>
                      <a:lnTo>
                        <a:pt x="38056" y="203582"/>
                      </a:lnTo>
                      <a:lnTo>
                        <a:pt x="35589" y="203582"/>
                      </a:lnTo>
                      <a:lnTo>
                        <a:pt x="34797" y="200763"/>
                      </a:lnTo>
                      <a:lnTo>
                        <a:pt x="29599" y="196358"/>
                      </a:lnTo>
                      <a:lnTo>
                        <a:pt x="34004" y="196182"/>
                      </a:lnTo>
                      <a:lnTo>
                        <a:pt x="2907" y="17266"/>
                      </a:lnTo>
                      <a:lnTo>
                        <a:pt x="881" y="14800"/>
                      </a:lnTo>
                      <a:lnTo>
                        <a:pt x="2379" y="14095"/>
                      </a:lnTo>
                      <a:lnTo>
                        <a:pt x="0" y="0"/>
                      </a:lnTo>
                      <a:lnTo>
                        <a:pt x="8986" y="11012"/>
                      </a:lnTo>
                      <a:lnTo>
                        <a:pt x="10483" y="10307"/>
                      </a:lnTo>
                      <a:lnTo>
                        <a:pt x="11012" y="13478"/>
                      </a:lnTo>
                      <a:lnTo>
                        <a:pt x="166935" y="203053"/>
                      </a:lnTo>
                      <a:lnTo>
                        <a:pt x="162531" y="203053"/>
                      </a:lnTo>
                      <a:lnTo>
                        <a:pt x="162531" y="203053"/>
                      </a:lnTo>
                      <a:lnTo>
                        <a:pt x="157598" y="203053"/>
                      </a:lnTo>
                      <a:lnTo>
                        <a:pt x="42813" y="203406"/>
                      </a:lnTo>
                      <a:lnTo>
                        <a:pt x="43606" y="208339"/>
                      </a:lnTo>
                      <a:close/>
                      <a:moveTo>
                        <a:pt x="41579" y="196094"/>
                      </a:moveTo>
                      <a:lnTo>
                        <a:pt x="148347" y="196446"/>
                      </a:lnTo>
                      <a:lnTo>
                        <a:pt x="13919" y="30921"/>
                      </a:lnTo>
                      <a:lnTo>
                        <a:pt x="41579" y="196094"/>
                      </a:lnTo>
                      <a:close/>
                    </a:path>
                  </a:pathLst>
                </a:custGeom>
                <a:grpFill/>
                <a:ln w="8809" cap="flat">
                  <a:noFill/>
                  <a:prstDash val="solid"/>
                  <a:miter/>
                </a:ln>
              </p:spPr>
              <p:txBody>
                <a:bodyPr rtlCol="0" anchor="ctr"/>
                <a:lstStyle/>
                <a:p>
                  <a:endParaRPr lang="en-US" sz="2400"/>
                </a:p>
              </p:txBody>
            </p:sp>
          </p:grpSp>
          <p:grpSp>
            <p:nvGrpSpPr>
              <p:cNvPr id="5137" name="Graphic 4229">
                <a:extLst>
                  <a:ext uri="{FF2B5EF4-FFF2-40B4-BE49-F238E27FC236}">
                    <a16:creationId xmlns:a16="http://schemas.microsoft.com/office/drawing/2014/main" id="{78B44860-C74F-4724-A5FC-669C318DC020}"/>
                  </a:ext>
                </a:extLst>
              </p:cNvPr>
              <p:cNvGrpSpPr/>
              <p:nvPr/>
            </p:nvGrpSpPr>
            <p:grpSpPr>
              <a:xfrm>
                <a:off x="2188129" y="2708645"/>
                <a:ext cx="410158" cy="717248"/>
                <a:chOff x="2188129" y="2708645"/>
                <a:chExt cx="410158" cy="717248"/>
              </a:xfrm>
              <a:grpFill/>
            </p:grpSpPr>
            <p:sp>
              <p:nvSpPr>
                <p:cNvPr id="5138" name="Freeform: Shape 5137">
                  <a:extLst>
                    <a:ext uri="{FF2B5EF4-FFF2-40B4-BE49-F238E27FC236}">
                      <a16:creationId xmlns:a16="http://schemas.microsoft.com/office/drawing/2014/main" id="{A0078836-38CC-45D1-BDDC-BD9C14344E8A}"/>
                    </a:ext>
                  </a:extLst>
                </p:cNvPr>
                <p:cNvSpPr/>
                <p:nvPr/>
              </p:nvSpPr>
              <p:spPr>
                <a:xfrm>
                  <a:off x="2199493" y="2720185"/>
                  <a:ext cx="395359" cy="691437"/>
                </a:xfrm>
                <a:custGeom>
                  <a:avLst/>
                  <a:gdLst>
                    <a:gd name="connsiteX0" fmla="*/ 395359 w 395359"/>
                    <a:gd name="connsiteY0" fmla="*/ 347877 h 691437"/>
                    <a:gd name="connsiteX1" fmla="*/ 4669 w 395359"/>
                    <a:gd name="connsiteY1" fmla="*/ 687386 h 691437"/>
                    <a:gd name="connsiteX2" fmla="*/ 0 w 395359"/>
                    <a:gd name="connsiteY2" fmla="*/ 691438 h 691437"/>
                    <a:gd name="connsiteX3" fmla="*/ 2819 w 395359"/>
                    <a:gd name="connsiteY3" fmla="*/ 685976 h 691437"/>
                    <a:gd name="connsiteX4" fmla="*/ 363294 w 395359"/>
                    <a:gd name="connsiteY4" fmla="*/ 1057 h 691437"/>
                    <a:gd name="connsiteX5" fmla="*/ 363822 w 395359"/>
                    <a:gd name="connsiteY5" fmla="*/ 0 h 691437"/>
                    <a:gd name="connsiteX6" fmla="*/ 363910 w 395359"/>
                    <a:gd name="connsiteY6" fmla="*/ 1233 h 691437"/>
                    <a:gd name="connsiteX7" fmla="*/ 395007 w 395359"/>
                    <a:gd name="connsiteY7" fmla="*/ 345851 h 691437"/>
                    <a:gd name="connsiteX8" fmla="*/ 395359 w 395359"/>
                    <a:gd name="connsiteY8" fmla="*/ 347877 h 691437"/>
                    <a:gd name="connsiteX9" fmla="*/ 395007 w 395359"/>
                    <a:gd name="connsiteY9" fmla="*/ 343737 h 691437"/>
                    <a:gd name="connsiteX10" fmla="*/ 363382 w 395359"/>
                    <a:gd name="connsiteY10" fmla="*/ 1233 h 691437"/>
                    <a:gd name="connsiteX11" fmla="*/ 364086 w 395359"/>
                    <a:gd name="connsiteY11" fmla="*/ 1410 h 691437"/>
                    <a:gd name="connsiteX12" fmla="*/ 5021 w 395359"/>
                    <a:gd name="connsiteY12" fmla="*/ 687033 h 691437"/>
                    <a:gd name="connsiteX13" fmla="*/ 3260 w 395359"/>
                    <a:gd name="connsiteY13" fmla="*/ 685624 h 691437"/>
                    <a:gd name="connsiteX14" fmla="*/ 394214 w 395359"/>
                    <a:gd name="connsiteY14" fmla="*/ 344530 h 691437"/>
                    <a:gd name="connsiteX15" fmla="*/ 395007 w 395359"/>
                    <a:gd name="connsiteY15" fmla="*/ 343737 h 6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5359" h="691437">
                      <a:moveTo>
                        <a:pt x="395359" y="347877"/>
                      </a:moveTo>
                      <a:lnTo>
                        <a:pt x="4669" y="687386"/>
                      </a:lnTo>
                      <a:lnTo>
                        <a:pt x="0" y="691438"/>
                      </a:lnTo>
                      <a:lnTo>
                        <a:pt x="2819" y="685976"/>
                      </a:lnTo>
                      <a:lnTo>
                        <a:pt x="363294" y="1057"/>
                      </a:lnTo>
                      <a:lnTo>
                        <a:pt x="363822" y="0"/>
                      </a:lnTo>
                      <a:lnTo>
                        <a:pt x="363910" y="1233"/>
                      </a:lnTo>
                      <a:lnTo>
                        <a:pt x="395007" y="345851"/>
                      </a:lnTo>
                      <a:lnTo>
                        <a:pt x="395359" y="347877"/>
                      </a:lnTo>
                      <a:close/>
                      <a:moveTo>
                        <a:pt x="395007" y="343737"/>
                      </a:moveTo>
                      <a:lnTo>
                        <a:pt x="363382" y="1233"/>
                      </a:lnTo>
                      <a:lnTo>
                        <a:pt x="364086" y="1410"/>
                      </a:lnTo>
                      <a:lnTo>
                        <a:pt x="5021" y="687033"/>
                      </a:lnTo>
                      <a:lnTo>
                        <a:pt x="3260" y="685624"/>
                      </a:lnTo>
                      <a:lnTo>
                        <a:pt x="394214" y="344530"/>
                      </a:lnTo>
                      <a:lnTo>
                        <a:pt x="395007" y="343737"/>
                      </a:lnTo>
                      <a:close/>
                    </a:path>
                  </a:pathLst>
                </a:custGeom>
                <a:grpFill/>
                <a:ln w="8809" cap="flat">
                  <a:noFill/>
                  <a:prstDash val="solid"/>
                  <a:miter/>
                </a:ln>
              </p:spPr>
              <p:txBody>
                <a:bodyPr rtlCol="0" anchor="ctr"/>
                <a:lstStyle/>
                <a:p>
                  <a:endParaRPr lang="en-US" sz="2400"/>
                </a:p>
              </p:txBody>
            </p:sp>
            <p:sp>
              <p:nvSpPr>
                <p:cNvPr id="5139" name="Freeform: Shape 5138">
                  <a:extLst>
                    <a:ext uri="{FF2B5EF4-FFF2-40B4-BE49-F238E27FC236}">
                      <a16:creationId xmlns:a16="http://schemas.microsoft.com/office/drawing/2014/main" id="{AF63E101-7040-49F8-8497-A4079A90DDDC}"/>
                    </a:ext>
                  </a:extLst>
                </p:cNvPr>
                <p:cNvSpPr/>
                <p:nvPr/>
              </p:nvSpPr>
              <p:spPr>
                <a:xfrm>
                  <a:off x="2188129" y="2708645"/>
                  <a:ext cx="410158" cy="717248"/>
                </a:xfrm>
                <a:custGeom>
                  <a:avLst/>
                  <a:gdLst>
                    <a:gd name="connsiteX0" fmla="*/ 0 w 410158"/>
                    <a:gd name="connsiteY0" fmla="*/ 717249 h 717248"/>
                    <a:gd name="connsiteX1" fmla="*/ 10131 w 410158"/>
                    <a:gd name="connsiteY1" fmla="*/ 698045 h 717248"/>
                    <a:gd name="connsiteX2" fmla="*/ 9250 w 410158"/>
                    <a:gd name="connsiteY2" fmla="*/ 697340 h 717248"/>
                    <a:gd name="connsiteX3" fmla="*/ 11628 w 410158"/>
                    <a:gd name="connsiteY3" fmla="*/ 695226 h 717248"/>
                    <a:gd name="connsiteX4" fmla="*/ 371222 w 410158"/>
                    <a:gd name="connsiteY4" fmla="*/ 12069 h 717248"/>
                    <a:gd name="connsiteX5" fmla="*/ 370869 w 410158"/>
                    <a:gd name="connsiteY5" fmla="*/ 8721 h 717248"/>
                    <a:gd name="connsiteX6" fmla="*/ 372807 w 410158"/>
                    <a:gd name="connsiteY6" fmla="*/ 9074 h 717248"/>
                    <a:gd name="connsiteX7" fmla="*/ 377564 w 410158"/>
                    <a:gd name="connsiteY7" fmla="*/ 0 h 717248"/>
                    <a:gd name="connsiteX8" fmla="*/ 378533 w 410158"/>
                    <a:gd name="connsiteY8" fmla="*/ 10219 h 717248"/>
                    <a:gd name="connsiteX9" fmla="*/ 379767 w 410158"/>
                    <a:gd name="connsiteY9" fmla="*/ 10483 h 717248"/>
                    <a:gd name="connsiteX10" fmla="*/ 378798 w 410158"/>
                    <a:gd name="connsiteY10" fmla="*/ 13214 h 717248"/>
                    <a:gd name="connsiteX11" fmla="*/ 410159 w 410158"/>
                    <a:gd name="connsiteY11" fmla="*/ 360915 h 717248"/>
                    <a:gd name="connsiteX12" fmla="*/ 408837 w 410158"/>
                    <a:gd name="connsiteY12" fmla="*/ 362060 h 717248"/>
                    <a:gd name="connsiteX13" fmla="*/ 18764 w 410158"/>
                    <a:gd name="connsiteY13" fmla="*/ 700952 h 717248"/>
                    <a:gd name="connsiteX14" fmla="*/ 17266 w 410158"/>
                    <a:gd name="connsiteY14" fmla="*/ 703771 h 717248"/>
                    <a:gd name="connsiteX15" fmla="*/ 16297 w 410158"/>
                    <a:gd name="connsiteY15" fmla="*/ 702978 h 717248"/>
                    <a:gd name="connsiteX16" fmla="*/ 0 w 410158"/>
                    <a:gd name="connsiteY16" fmla="*/ 717249 h 717248"/>
                    <a:gd name="connsiteX17" fmla="*/ 372455 w 410158"/>
                    <a:gd name="connsiteY17" fmla="*/ 25723 h 717248"/>
                    <a:gd name="connsiteX18" fmla="*/ 30392 w 410158"/>
                    <a:gd name="connsiteY18" fmla="*/ 678841 h 717248"/>
                    <a:gd name="connsiteX19" fmla="*/ 402759 w 410158"/>
                    <a:gd name="connsiteY19" fmla="*/ 353956 h 717248"/>
                    <a:gd name="connsiteX20" fmla="*/ 372455 w 410158"/>
                    <a:gd name="connsiteY20" fmla="*/ 25723 h 717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0158" h="717248">
                      <a:moveTo>
                        <a:pt x="0" y="717249"/>
                      </a:moveTo>
                      <a:lnTo>
                        <a:pt x="10131" y="698045"/>
                      </a:lnTo>
                      <a:lnTo>
                        <a:pt x="9250" y="697340"/>
                      </a:lnTo>
                      <a:lnTo>
                        <a:pt x="11628" y="695226"/>
                      </a:lnTo>
                      <a:lnTo>
                        <a:pt x="371222" y="12069"/>
                      </a:lnTo>
                      <a:lnTo>
                        <a:pt x="370869" y="8721"/>
                      </a:lnTo>
                      <a:lnTo>
                        <a:pt x="372807" y="9074"/>
                      </a:lnTo>
                      <a:lnTo>
                        <a:pt x="377564" y="0"/>
                      </a:lnTo>
                      <a:lnTo>
                        <a:pt x="378533" y="10219"/>
                      </a:lnTo>
                      <a:lnTo>
                        <a:pt x="379767" y="10483"/>
                      </a:lnTo>
                      <a:lnTo>
                        <a:pt x="378798" y="13214"/>
                      </a:lnTo>
                      <a:lnTo>
                        <a:pt x="410159" y="360915"/>
                      </a:lnTo>
                      <a:lnTo>
                        <a:pt x="408837" y="362060"/>
                      </a:lnTo>
                      <a:lnTo>
                        <a:pt x="18764" y="700952"/>
                      </a:lnTo>
                      <a:lnTo>
                        <a:pt x="17266" y="703771"/>
                      </a:lnTo>
                      <a:lnTo>
                        <a:pt x="16297" y="702978"/>
                      </a:lnTo>
                      <a:lnTo>
                        <a:pt x="0" y="717249"/>
                      </a:lnTo>
                      <a:close/>
                      <a:moveTo>
                        <a:pt x="372455" y="25723"/>
                      </a:moveTo>
                      <a:lnTo>
                        <a:pt x="30392" y="678841"/>
                      </a:lnTo>
                      <a:lnTo>
                        <a:pt x="402759" y="353956"/>
                      </a:lnTo>
                      <a:lnTo>
                        <a:pt x="372455" y="25723"/>
                      </a:lnTo>
                      <a:close/>
                    </a:path>
                  </a:pathLst>
                </a:custGeom>
                <a:grpFill/>
                <a:ln w="8809" cap="flat">
                  <a:noFill/>
                  <a:prstDash val="solid"/>
                  <a:miter/>
                </a:ln>
              </p:spPr>
              <p:txBody>
                <a:bodyPr rtlCol="0" anchor="ctr"/>
                <a:lstStyle/>
                <a:p>
                  <a:endParaRPr lang="en-US" sz="2400"/>
                </a:p>
              </p:txBody>
            </p:sp>
          </p:grpSp>
          <p:grpSp>
            <p:nvGrpSpPr>
              <p:cNvPr id="5140" name="Graphic 4229">
                <a:extLst>
                  <a:ext uri="{FF2B5EF4-FFF2-40B4-BE49-F238E27FC236}">
                    <a16:creationId xmlns:a16="http://schemas.microsoft.com/office/drawing/2014/main" id="{78B44860-C74F-4724-A5FC-669C318DC020}"/>
                  </a:ext>
                </a:extLst>
              </p:cNvPr>
              <p:cNvGrpSpPr/>
              <p:nvPr/>
            </p:nvGrpSpPr>
            <p:grpSpPr>
              <a:xfrm>
                <a:off x="2079246" y="3396824"/>
                <a:ext cx="709673" cy="628980"/>
                <a:chOff x="2079246" y="3396824"/>
                <a:chExt cx="709673" cy="628980"/>
              </a:xfrm>
              <a:grpFill/>
            </p:grpSpPr>
            <p:sp>
              <p:nvSpPr>
                <p:cNvPr id="5141" name="Freeform: Shape 5140">
                  <a:extLst>
                    <a:ext uri="{FF2B5EF4-FFF2-40B4-BE49-F238E27FC236}">
                      <a16:creationId xmlns:a16="http://schemas.microsoft.com/office/drawing/2014/main" id="{169EBB4F-3DBC-4D29-8C9F-27CD6FAE6169}"/>
                    </a:ext>
                  </a:extLst>
                </p:cNvPr>
                <p:cNvSpPr/>
                <p:nvPr/>
              </p:nvSpPr>
              <p:spPr>
                <a:xfrm>
                  <a:off x="2084532" y="3403255"/>
                  <a:ext cx="695666" cy="616559"/>
                </a:xfrm>
                <a:custGeom>
                  <a:avLst/>
                  <a:gdLst>
                    <a:gd name="connsiteX0" fmla="*/ 252737 w 695666"/>
                    <a:gd name="connsiteY0" fmla="*/ 616559 h 616559"/>
                    <a:gd name="connsiteX1" fmla="*/ 252385 w 695666"/>
                    <a:gd name="connsiteY1" fmla="*/ 616031 h 616559"/>
                    <a:gd name="connsiteX2" fmla="*/ 881 w 695666"/>
                    <a:gd name="connsiteY2" fmla="*/ 229040 h 616559"/>
                    <a:gd name="connsiteX3" fmla="*/ 0 w 695666"/>
                    <a:gd name="connsiteY3" fmla="*/ 227631 h 616559"/>
                    <a:gd name="connsiteX4" fmla="*/ 1586 w 695666"/>
                    <a:gd name="connsiteY4" fmla="*/ 227102 h 616559"/>
                    <a:gd name="connsiteX5" fmla="*/ 693728 w 695666"/>
                    <a:gd name="connsiteY5" fmla="*/ 616 h 616559"/>
                    <a:gd name="connsiteX6" fmla="*/ 695666 w 695666"/>
                    <a:gd name="connsiteY6" fmla="*/ 0 h 616559"/>
                    <a:gd name="connsiteX7" fmla="*/ 694521 w 695666"/>
                    <a:gd name="connsiteY7" fmla="*/ 1586 h 616559"/>
                    <a:gd name="connsiteX8" fmla="*/ 253883 w 695666"/>
                    <a:gd name="connsiteY8" fmla="*/ 615062 h 616559"/>
                    <a:gd name="connsiteX9" fmla="*/ 252737 w 695666"/>
                    <a:gd name="connsiteY9" fmla="*/ 616559 h 616559"/>
                    <a:gd name="connsiteX10" fmla="*/ 254852 w 695666"/>
                    <a:gd name="connsiteY10" fmla="*/ 613564 h 616559"/>
                    <a:gd name="connsiteX11" fmla="*/ 693376 w 695666"/>
                    <a:gd name="connsiteY11" fmla="*/ 793 h 616559"/>
                    <a:gd name="connsiteX12" fmla="*/ 694081 w 695666"/>
                    <a:gd name="connsiteY12" fmla="*/ 1762 h 616559"/>
                    <a:gd name="connsiteX13" fmla="*/ 2378 w 695666"/>
                    <a:gd name="connsiteY13" fmla="*/ 229481 h 616559"/>
                    <a:gd name="connsiteX14" fmla="*/ 3083 w 695666"/>
                    <a:gd name="connsiteY14" fmla="*/ 227543 h 616559"/>
                    <a:gd name="connsiteX15" fmla="*/ 254852 w 695666"/>
                    <a:gd name="connsiteY15" fmla="*/ 613564 h 616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666" h="616559">
                      <a:moveTo>
                        <a:pt x="252737" y="616559"/>
                      </a:moveTo>
                      <a:lnTo>
                        <a:pt x="252385" y="616031"/>
                      </a:lnTo>
                      <a:lnTo>
                        <a:pt x="881" y="229040"/>
                      </a:lnTo>
                      <a:lnTo>
                        <a:pt x="0" y="227631"/>
                      </a:lnTo>
                      <a:lnTo>
                        <a:pt x="1586" y="227102"/>
                      </a:lnTo>
                      <a:lnTo>
                        <a:pt x="693728" y="616"/>
                      </a:lnTo>
                      <a:lnTo>
                        <a:pt x="695666" y="0"/>
                      </a:lnTo>
                      <a:lnTo>
                        <a:pt x="694521" y="1586"/>
                      </a:lnTo>
                      <a:lnTo>
                        <a:pt x="253883" y="615062"/>
                      </a:lnTo>
                      <a:lnTo>
                        <a:pt x="252737" y="616559"/>
                      </a:lnTo>
                      <a:close/>
                      <a:moveTo>
                        <a:pt x="254852" y="613564"/>
                      </a:moveTo>
                      <a:lnTo>
                        <a:pt x="693376" y="793"/>
                      </a:lnTo>
                      <a:lnTo>
                        <a:pt x="694081" y="1762"/>
                      </a:lnTo>
                      <a:lnTo>
                        <a:pt x="2378" y="229481"/>
                      </a:lnTo>
                      <a:lnTo>
                        <a:pt x="3083" y="227543"/>
                      </a:lnTo>
                      <a:lnTo>
                        <a:pt x="254852" y="613564"/>
                      </a:lnTo>
                      <a:close/>
                    </a:path>
                  </a:pathLst>
                </a:custGeom>
                <a:grpFill/>
                <a:ln w="8809" cap="flat">
                  <a:noFill/>
                  <a:prstDash val="solid"/>
                  <a:miter/>
                </a:ln>
              </p:spPr>
              <p:txBody>
                <a:bodyPr rtlCol="0" anchor="ctr"/>
                <a:lstStyle/>
                <a:p>
                  <a:endParaRPr lang="en-US" sz="2400"/>
                </a:p>
              </p:txBody>
            </p:sp>
            <p:sp>
              <p:nvSpPr>
                <p:cNvPr id="5142" name="Freeform: Shape 5141">
                  <a:extLst>
                    <a:ext uri="{FF2B5EF4-FFF2-40B4-BE49-F238E27FC236}">
                      <a16:creationId xmlns:a16="http://schemas.microsoft.com/office/drawing/2014/main" id="{9A839EEC-04C9-4CED-BB5E-F7A2A383C56D}"/>
                    </a:ext>
                  </a:extLst>
                </p:cNvPr>
                <p:cNvSpPr/>
                <p:nvPr/>
              </p:nvSpPr>
              <p:spPr>
                <a:xfrm>
                  <a:off x="2079246" y="3396824"/>
                  <a:ext cx="709673" cy="628980"/>
                </a:xfrm>
                <a:custGeom>
                  <a:avLst/>
                  <a:gdLst>
                    <a:gd name="connsiteX0" fmla="*/ 257847 w 709673"/>
                    <a:gd name="connsiteY0" fmla="*/ 628980 h 628980"/>
                    <a:gd name="connsiteX1" fmla="*/ 254852 w 709673"/>
                    <a:gd name="connsiteY1" fmla="*/ 624223 h 628980"/>
                    <a:gd name="connsiteX2" fmla="*/ 5286 w 709673"/>
                    <a:gd name="connsiteY2" fmla="*/ 240228 h 628980"/>
                    <a:gd name="connsiteX3" fmla="*/ 2202 w 709673"/>
                    <a:gd name="connsiteY3" fmla="*/ 241285 h 628980"/>
                    <a:gd name="connsiteX4" fmla="*/ 3524 w 709673"/>
                    <a:gd name="connsiteY4" fmla="*/ 237497 h 628980"/>
                    <a:gd name="connsiteX5" fmla="*/ 0 w 709673"/>
                    <a:gd name="connsiteY5" fmla="*/ 232124 h 628980"/>
                    <a:gd name="connsiteX6" fmla="*/ 6078 w 709673"/>
                    <a:gd name="connsiteY6" fmla="*/ 230186 h 628980"/>
                    <a:gd name="connsiteX7" fmla="*/ 7400 w 709673"/>
                    <a:gd name="connsiteY7" fmla="*/ 226486 h 628980"/>
                    <a:gd name="connsiteX8" fmla="*/ 9162 w 709673"/>
                    <a:gd name="connsiteY8" fmla="*/ 229217 h 628980"/>
                    <a:gd name="connsiteX9" fmla="*/ 696635 w 709673"/>
                    <a:gd name="connsiteY9" fmla="*/ 4229 h 628980"/>
                    <a:gd name="connsiteX10" fmla="*/ 698573 w 709673"/>
                    <a:gd name="connsiteY10" fmla="*/ 1497 h 628980"/>
                    <a:gd name="connsiteX11" fmla="*/ 699807 w 709673"/>
                    <a:gd name="connsiteY11" fmla="*/ 3171 h 628980"/>
                    <a:gd name="connsiteX12" fmla="*/ 709673 w 709673"/>
                    <a:gd name="connsiteY12" fmla="*/ 0 h 628980"/>
                    <a:gd name="connsiteX13" fmla="*/ 703595 w 709673"/>
                    <a:gd name="connsiteY13" fmla="*/ 8369 h 628980"/>
                    <a:gd name="connsiteX14" fmla="*/ 704828 w 709673"/>
                    <a:gd name="connsiteY14" fmla="*/ 10042 h 628980"/>
                    <a:gd name="connsiteX15" fmla="*/ 701657 w 709673"/>
                    <a:gd name="connsiteY15" fmla="*/ 11100 h 628980"/>
                    <a:gd name="connsiteX16" fmla="*/ 260049 w 709673"/>
                    <a:gd name="connsiteY16" fmla="*/ 626073 h 628980"/>
                    <a:gd name="connsiteX17" fmla="*/ 260049 w 709673"/>
                    <a:gd name="connsiteY17" fmla="*/ 626073 h 628980"/>
                    <a:gd name="connsiteX18" fmla="*/ 257847 w 709673"/>
                    <a:gd name="connsiteY18" fmla="*/ 628980 h 628980"/>
                    <a:gd name="connsiteX19" fmla="*/ 14447 w 709673"/>
                    <a:gd name="connsiteY19" fmla="*/ 237233 h 628980"/>
                    <a:gd name="connsiteX20" fmla="*/ 260313 w 709673"/>
                    <a:gd name="connsiteY20" fmla="*/ 614005 h 628980"/>
                    <a:gd name="connsiteX21" fmla="*/ 688707 w 709673"/>
                    <a:gd name="connsiteY21" fmla="*/ 15240 h 628980"/>
                    <a:gd name="connsiteX22" fmla="*/ 14447 w 709673"/>
                    <a:gd name="connsiteY22" fmla="*/ 237233 h 628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9673" h="628980">
                      <a:moveTo>
                        <a:pt x="257847" y="628980"/>
                      </a:moveTo>
                      <a:lnTo>
                        <a:pt x="254852" y="624223"/>
                      </a:lnTo>
                      <a:lnTo>
                        <a:pt x="5286" y="240228"/>
                      </a:lnTo>
                      <a:lnTo>
                        <a:pt x="2202" y="241285"/>
                      </a:lnTo>
                      <a:lnTo>
                        <a:pt x="3524" y="237497"/>
                      </a:lnTo>
                      <a:lnTo>
                        <a:pt x="0" y="232124"/>
                      </a:lnTo>
                      <a:lnTo>
                        <a:pt x="6078" y="230186"/>
                      </a:lnTo>
                      <a:lnTo>
                        <a:pt x="7400" y="226486"/>
                      </a:lnTo>
                      <a:lnTo>
                        <a:pt x="9162" y="229217"/>
                      </a:lnTo>
                      <a:lnTo>
                        <a:pt x="696635" y="4229"/>
                      </a:lnTo>
                      <a:lnTo>
                        <a:pt x="698573" y="1497"/>
                      </a:lnTo>
                      <a:lnTo>
                        <a:pt x="699807" y="3171"/>
                      </a:lnTo>
                      <a:lnTo>
                        <a:pt x="709673" y="0"/>
                      </a:lnTo>
                      <a:lnTo>
                        <a:pt x="703595" y="8369"/>
                      </a:lnTo>
                      <a:lnTo>
                        <a:pt x="704828" y="10042"/>
                      </a:lnTo>
                      <a:lnTo>
                        <a:pt x="701657" y="11100"/>
                      </a:lnTo>
                      <a:lnTo>
                        <a:pt x="260049" y="626073"/>
                      </a:lnTo>
                      <a:lnTo>
                        <a:pt x="260049" y="626073"/>
                      </a:lnTo>
                      <a:lnTo>
                        <a:pt x="257847" y="628980"/>
                      </a:lnTo>
                      <a:close/>
                      <a:moveTo>
                        <a:pt x="14447" y="237233"/>
                      </a:moveTo>
                      <a:lnTo>
                        <a:pt x="260313" y="614005"/>
                      </a:lnTo>
                      <a:lnTo>
                        <a:pt x="688707" y="15240"/>
                      </a:lnTo>
                      <a:lnTo>
                        <a:pt x="14447" y="237233"/>
                      </a:lnTo>
                      <a:close/>
                    </a:path>
                  </a:pathLst>
                </a:custGeom>
                <a:grpFill/>
                <a:ln w="8809" cap="flat">
                  <a:noFill/>
                  <a:prstDash val="solid"/>
                  <a:miter/>
                </a:ln>
              </p:spPr>
              <p:txBody>
                <a:bodyPr rtlCol="0" anchor="ctr"/>
                <a:lstStyle/>
                <a:p>
                  <a:endParaRPr lang="en-US" sz="2400"/>
                </a:p>
              </p:txBody>
            </p:sp>
          </p:grpSp>
          <p:grpSp>
            <p:nvGrpSpPr>
              <p:cNvPr id="5143" name="Graphic 4229">
                <a:extLst>
                  <a:ext uri="{FF2B5EF4-FFF2-40B4-BE49-F238E27FC236}">
                    <a16:creationId xmlns:a16="http://schemas.microsoft.com/office/drawing/2014/main" id="{78B44860-C74F-4724-A5FC-669C318DC020}"/>
                  </a:ext>
                </a:extLst>
              </p:cNvPr>
              <p:cNvGrpSpPr/>
              <p:nvPr/>
            </p:nvGrpSpPr>
            <p:grpSpPr>
              <a:xfrm>
                <a:off x="4368946" y="1640964"/>
                <a:ext cx="363733" cy="125355"/>
                <a:chOff x="4368946" y="1640964"/>
                <a:chExt cx="363733" cy="125355"/>
              </a:xfrm>
              <a:grpFill/>
            </p:grpSpPr>
            <p:sp>
              <p:nvSpPr>
                <p:cNvPr id="5144" name="Freeform: Shape 5143">
                  <a:extLst>
                    <a:ext uri="{FF2B5EF4-FFF2-40B4-BE49-F238E27FC236}">
                      <a16:creationId xmlns:a16="http://schemas.microsoft.com/office/drawing/2014/main" id="{02DAA4D8-D394-4619-A113-38EEF3D6CB4B}"/>
                    </a:ext>
                  </a:extLst>
                </p:cNvPr>
                <p:cNvSpPr/>
                <p:nvPr/>
              </p:nvSpPr>
              <p:spPr>
                <a:xfrm>
                  <a:off x="4382777" y="1644840"/>
                  <a:ext cx="340917" cy="117515"/>
                </a:xfrm>
                <a:custGeom>
                  <a:avLst/>
                  <a:gdLst>
                    <a:gd name="connsiteX0" fmla="*/ 340918 w 340917"/>
                    <a:gd name="connsiteY0" fmla="*/ 0 h 117515"/>
                    <a:gd name="connsiteX1" fmla="*/ 336690 w 340917"/>
                    <a:gd name="connsiteY1" fmla="*/ 4052 h 117515"/>
                    <a:gd name="connsiteX2" fmla="*/ 218998 w 340917"/>
                    <a:gd name="connsiteY2" fmla="*/ 115665 h 117515"/>
                    <a:gd name="connsiteX3" fmla="*/ 217060 w 340917"/>
                    <a:gd name="connsiteY3" fmla="*/ 117515 h 117515"/>
                    <a:gd name="connsiteX4" fmla="*/ 214682 w 340917"/>
                    <a:gd name="connsiteY4" fmla="*/ 116370 h 117515"/>
                    <a:gd name="connsiteX5" fmla="*/ 8457 w 340917"/>
                    <a:gd name="connsiteY5" fmla="*/ 20438 h 117515"/>
                    <a:gd name="connsiteX6" fmla="*/ 0 w 340917"/>
                    <a:gd name="connsiteY6" fmla="*/ 16473 h 117515"/>
                    <a:gd name="connsiteX7" fmla="*/ 9250 w 340917"/>
                    <a:gd name="connsiteY7" fmla="*/ 16033 h 117515"/>
                    <a:gd name="connsiteX8" fmla="*/ 333166 w 340917"/>
                    <a:gd name="connsiteY8" fmla="*/ 352 h 117515"/>
                    <a:gd name="connsiteX9" fmla="*/ 340918 w 340917"/>
                    <a:gd name="connsiteY9" fmla="*/ 0 h 117515"/>
                    <a:gd name="connsiteX10" fmla="*/ 325414 w 340917"/>
                    <a:gd name="connsiteY10" fmla="*/ 793 h 117515"/>
                    <a:gd name="connsiteX11" fmla="*/ 9514 w 340917"/>
                    <a:gd name="connsiteY11" fmla="*/ 20614 h 117515"/>
                    <a:gd name="connsiteX12" fmla="*/ 10307 w 340917"/>
                    <a:gd name="connsiteY12" fmla="*/ 16209 h 117515"/>
                    <a:gd name="connsiteX13" fmla="*/ 217853 w 340917"/>
                    <a:gd name="connsiteY13" fmla="*/ 109147 h 117515"/>
                    <a:gd name="connsiteX14" fmla="*/ 213536 w 340917"/>
                    <a:gd name="connsiteY14" fmla="*/ 109851 h 117515"/>
                    <a:gd name="connsiteX15" fmla="*/ 325414 w 340917"/>
                    <a:gd name="connsiteY15" fmla="*/ 793 h 11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0917" h="117515">
                      <a:moveTo>
                        <a:pt x="340918" y="0"/>
                      </a:moveTo>
                      <a:lnTo>
                        <a:pt x="336690" y="4052"/>
                      </a:lnTo>
                      <a:lnTo>
                        <a:pt x="218998" y="115665"/>
                      </a:lnTo>
                      <a:lnTo>
                        <a:pt x="217060" y="117515"/>
                      </a:lnTo>
                      <a:lnTo>
                        <a:pt x="214682" y="116370"/>
                      </a:lnTo>
                      <a:lnTo>
                        <a:pt x="8457" y="20438"/>
                      </a:lnTo>
                      <a:lnTo>
                        <a:pt x="0" y="16473"/>
                      </a:lnTo>
                      <a:lnTo>
                        <a:pt x="9250" y="16033"/>
                      </a:lnTo>
                      <a:lnTo>
                        <a:pt x="333166" y="352"/>
                      </a:lnTo>
                      <a:lnTo>
                        <a:pt x="340918" y="0"/>
                      </a:lnTo>
                      <a:close/>
                      <a:moveTo>
                        <a:pt x="325414" y="793"/>
                      </a:moveTo>
                      <a:lnTo>
                        <a:pt x="9514" y="20614"/>
                      </a:lnTo>
                      <a:lnTo>
                        <a:pt x="10307" y="16209"/>
                      </a:lnTo>
                      <a:lnTo>
                        <a:pt x="217853" y="109147"/>
                      </a:lnTo>
                      <a:lnTo>
                        <a:pt x="213536" y="109851"/>
                      </a:lnTo>
                      <a:lnTo>
                        <a:pt x="325414" y="793"/>
                      </a:lnTo>
                      <a:close/>
                    </a:path>
                  </a:pathLst>
                </a:custGeom>
                <a:grpFill/>
                <a:ln w="8809" cap="flat">
                  <a:noFill/>
                  <a:prstDash val="solid"/>
                  <a:miter/>
                </a:ln>
              </p:spPr>
              <p:txBody>
                <a:bodyPr rtlCol="0" anchor="ctr"/>
                <a:lstStyle/>
                <a:p>
                  <a:endParaRPr lang="en-US" sz="2400"/>
                </a:p>
              </p:txBody>
            </p:sp>
            <p:sp>
              <p:nvSpPr>
                <p:cNvPr id="5145" name="Freeform: Shape 5144">
                  <a:extLst>
                    <a:ext uri="{FF2B5EF4-FFF2-40B4-BE49-F238E27FC236}">
                      <a16:creationId xmlns:a16="http://schemas.microsoft.com/office/drawing/2014/main" id="{6FB813E4-6349-4045-BD92-52F270DF42BB}"/>
                    </a:ext>
                  </a:extLst>
                </p:cNvPr>
                <p:cNvSpPr/>
                <p:nvPr/>
              </p:nvSpPr>
              <p:spPr>
                <a:xfrm>
                  <a:off x="4368946" y="1640964"/>
                  <a:ext cx="363733" cy="125355"/>
                </a:xfrm>
                <a:custGeom>
                  <a:avLst/>
                  <a:gdLst>
                    <a:gd name="connsiteX0" fmla="*/ 231507 w 363733"/>
                    <a:gd name="connsiteY0" fmla="*/ 125356 h 125355"/>
                    <a:gd name="connsiteX1" fmla="*/ 217676 w 363733"/>
                    <a:gd name="connsiteY1" fmla="*/ 118925 h 125355"/>
                    <a:gd name="connsiteX2" fmla="*/ 217324 w 363733"/>
                    <a:gd name="connsiteY2" fmla="*/ 119013 h 125355"/>
                    <a:gd name="connsiteX3" fmla="*/ 217500 w 363733"/>
                    <a:gd name="connsiteY3" fmla="*/ 118837 h 125355"/>
                    <a:gd name="connsiteX4" fmla="*/ 22199 w 363733"/>
                    <a:gd name="connsiteY4" fmla="*/ 28013 h 125355"/>
                    <a:gd name="connsiteX5" fmla="*/ 19292 w 363733"/>
                    <a:gd name="connsiteY5" fmla="*/ 28190 h 125355"/>
                    <a:gd name="connsiteX6" fmla="*/ 19557 w 363733"/>
                    <a:gd name="connsiteY6" fmla="*/ 26780 h 125355"/>
                    <a:gd name="connsiteX7" fmla="*/ 0 w 363733"/>
                    <a:gd name="connsiteY7" fmla="*/ 17707 h 125355"/>
                    <a:gd name="connsiteX8" fmla="*/ 21406 w 363733"/>
                    <a:gd name="connsiteY8" fmla="*/ 16649 h 125355"/>
                    <a:gd name="connsiteX9" fmla="*/ 21671 w 363733"/>
                    <a:gd name="connsiteY9" fmla="*/ 15328 h 125355"/>
                    <a:gd name="connsiteX10" fmla="*/ 24313 w 363733"/>
                    <a:gd name="connsiteY10" fmla="*/ 16473 h 125355"/>
                    <a:gd name="connsiteX11" fmla="*/ 348141 w 363733"/>
                    <a:gd name="connsiteY11" fmla="*/ 793 h 125355"/>
                    <a:gd name="connsiteX12" fmla="*/ 348141 w 363733"/>
                    <a:gd name="connsiteY12" fmla="*/ 793 h 125355"/>
                    <a:gd name="connsiteX13" fmla="*/ 363734 w 363733"/>
                    <a:gd name="connsiteY13" fmla="*/ 0 h 125355"/>
                    <a:gd name="connsiteX14" fmla="*/ 243047 w 363733"/>
                    <a:gd name="connsiteY14" fmla="*/ 114432 h 125355"/>
                    <a:gd name="connsiteX15" fmla="*/ 243311 w 363733"/>
                    <a:gd name="connsiteY15" fmla="*/ 114520 h 125355"/>
                    <a:gd name="connsiteX16" fmla="*/ 242871 w 363733"/>
                    <a:gd name="connsiteY16" fmla="*/ 114608 h 125355"/>
                    <a:gd name="connsiteX17" fmla="*/ 231507 w 363733"/>
                    <a:gd name="connsiteY17" fmla="*/ 125356 h 125355"/>
                    <a:gd name="connsiteX18" fmla="*/ 229393 w 363733"/>
                    <a:gd name="connsiteY18" fmla="*/ 116899 h 125355"/>
                    <a:gd name="connsiteX19" fmla="*/ 230186 w 363733"/>
                    <a:gd name="connsiteY19" fmla="*/ 117251 h 125355"/>
                    <a:gd name="connsiteX20" fmla="*/ 230890 w 363733"/>
                    <a:gd name="connsiteY20" fmla="*/ 116635 h 125355"/>
                    <a:gd name="connsiteX21" fmla="*/ 229393 w 363733"/>
                    <a:gd name="connsiteY21" fmla="*/ 116899 h 125355"/>
                    <a:gd name="connsiteX22" fmla="*/ 161033 w 363733"/>
                    <a:gd name="connsiteY22" fmla="*/ 85097 h 125355"/>
                    <a:gd name="connsiteX23" fmla="*/ 222609 w 363733"/>
                    <a:gd name="connsiteY23" fmla="*/ 113727 h 125355"/>
                    <a:gd name="connsiteX24" fmla="*/ 223314 w 363733"/>
                    <a:gd name="connsiteY24" fmla="*/ 113023 h 125355"/>
                    <a:gd name="connsiteX25" fmla="*/ 161033 w 363733"/>
                    <a:gd name="connsiteY25" fmla="*/ 85097 h 125355"/>
                    <a:gd name="connsiteX26" fmla="*/ 235119 w 363733"/>
                    <a:gd name="connsiteY26" fmla="*/ 110908 h 125355"/>
                    <a:gd name="connsiteX27" fmla="*/ 236264 w 363733"/>
                    <a:gd name="connsiteY27" fmla="*/ 111437 h 125355"/>
                    <a:gd name="connsiteX28" fmla="*/ 345763 w 363733"/>
                    <a:gd name="connsiteY28" fmla="*/ 7576 h 125355"/>
                    <a:gd name="connsiteX29" fmla="*/ 340742 w 363733"/>
                    <a:gd name="connsiteY29" fmla="*/ 7840 h 125355"/>
                    <a:gd name="connsiteX30" fmla="*/ 235119 w 363733"/>
                    <a:gd name="connsiteY30" fmla="*/ 110908 h 125355"/>
                    <a:gd name="connsiteX31" fmla="*/ 46513 w 363733"/>
                    <a:gd name="connsiteY31" fmla="*/ 26428 h 125355"/>
                    <a:gd name="connsiteX32" fmla="*/ 228512 w 363733"/>
                    <a:gd name="connsiteY32" fmla="*/ 108001 h 125355"/>
                    <a:gd name="connsiteX33" fmla="*/ 330347 w 363733"/>
                    <a:gd name="connsiteY33" fmla="*/ 8633 h 125355"/>
                    <a:gd name="connsiteX34" fmla="*/ 46513 w 363733"/>
                    <a:gd name="connsiteY34" fmla="*/ 26428 h 125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63733" h="125355">
                      <a:moveTo>
                        <a:pt x="231507" y="125356"/>
                      </a:moveTo>
                      <a:lnTo>
                        <a:pt x="217676" y="118925"/>
                      </a:lnTo>
                      <a:lnTo>
                        <a:pt x="217324" y="119013"/>
                      </a:lnTo>
                      <a:lnTo>
                        <a:pt x="217500" y="118837"/>
                      </a:lnTo>
                      <a:lnTo>
                        <a:pt x="22199" y="28013"/>
                      </a:lnTo>
                      <a:lnTo>
                        <a:pt x="19292" y="28190"/>
                      </a:lnTo>
                      <a:lnTo>
                        <a:pt x="19557" y="26780"/>
                      </a:lnTo>
                      <a:lnTo>
                        <a:pt x="0" y="17707"/>
                      </a:lnTo>
                      <a:lnTo>
                        <a:pt x="21406" y="16649"/>
                      </a:lnTo>
                      <a:lnTo>
                        <a:pt x="21671" y="15328"/>
                      </a:lnTo>
                      <a:lnTo>
                        <a:pt x="24313" y="16473"/>
                      </a:lnTo>
                      <a:lnTo>
                        <a:pt x="348141" y="793"/>
                      </a:lnTo>
                      <a:lnTo>
                        <a:pt x="348141" y="793"/>
                      </a:lnTo>
                      <a:lnTo>
                        <a:pt x="363734" y="0"/>
                      </a:lnTo>
                      <a:lnTo>
                        <a:pt x="243047" y="114432"/>
                      </a:lnTo>
                      <a:lnTo>
                        <a:pt x="243311" y="114520"/>
                      </a:lnTo>
                      <a:lnTo>
                        <a:pt x="242871" y="114608"/>
                      </a:lnTo>
                      <a:lnTo>
                        <a:pt x="231507" y="125356"/>
                      </a:lnTo>
                      <a:close/>
                      <a:moveTo>
                        <a:pt x="229393" y="116899"/>
                      </a:moveTo>
                      <a:lnTo>
                        <a:pt x="230186" y="117251"/>
                      </a:lnTo>
                      <a:lnTo>
                        <a:pt x="230890" y="116635"/>
                      </a:lnTo>
                      <a:lnTo>
                        <a:pt x="229393" y="116899"/>
                      </a:lnTo>
                      <a:close/>
                      <a:moveTo>
                        <a:pt x="161033" y="85097"/>
                      </a:moveTo>
                      <a:lnTo>
                        <a:pt x="222609" y="113727"/>
                      </a:lnTo>
                      <a:lnTo>
                        <a:pt x="223314" y="113023"/>
                      </a:lnTo>
                      <a:lnTo>
                        <a:pt x="161033" y="85097"/>
                      </a:lnTo>
                      <a:close/>
                      <a:moveTo>
                        <a:pt x="235119" y="110908"/>
                      </a:moveTo>
                      <a:lnTo>
                        <a:pt x="236264" y="111437"/>
                      </a:lnTo>
                      <a:lnTo>
                        <a:pt x="345763" y="7576"/>
                      </a:lnTo>
                      <a:lnTo>
                        <a:pt x="340742" y="7840"/>
                      </a:lnTo>
                      <a:lnTo>
                        <a:pt x="235119" y="110908"/>
                      </a:lnTo>
                      <a:close/>
                      <a:moveTo>
                        <a:pt x="46513" y="26428"/>
                      </a:moveTo>
                      <a:lnTo>
                        <a:pt x="228512" y="108001"/>
                      </a:lnTo>
                      <a:lnTo>
                        <a:pt x="330347" y="8633"/>
                      </a:lnTo>
                      <a:lnTo>
                        <a:pt x="46513" y="26428"/>
                      </a:lnTo>
                      <a:close/>
                    </a:path>
                  </a:pathLst>
                </a:custGeom>
                <a:grpFill/>
                <a:ln w="8809" cap="flat">
                  <a:noFill/>
                  <a:prstDash val="solid"/>
                  <a:miter/>
                </a:ln>
              </p:spPr>
              <p:txBody>
                <a:bodyPr rtlCol="0" anchor="ctr"/>
                <a:lstStyle/>
                <a:p>
                  <a:endParaRPr lang="en-US" sz="2400"/>
                </a:p>
              </p:txBody>
            </p:sp>
          </p:grpSp>
          <p:grpSp>
            <p:nvGrpSpPr>
              <p:cNvPr id="5146" name="Graphic 4229">
                <a:extLst>
                  <a:ext uri="{FF2B5EF4-FFF2-40B4-BE49-F238E27FC236}">
                    <a16:creationId xmlns:a16="http://schemas.microsoft.com/office/drawing/2014/main" id="{78B44860-C74F-4724-A5FC-669C318DC020}"/>
                  </a:ext>
                </a:extLst>
              </p:cNvPr>
              <p:cNvGrpSpPr/>
              <p:nvPr/>
            </p:nvGrpSpPr>
            <p:grpSpPr>
              <a:xfrm>
                <a:off x="5453013" y="2945614"/>
                <a:ext cx="218821" cy="298545"/>
                <a:chOff x="5453013" y="2945614"/>
                <a:chExt cx="218821" cy="298545"/>
              </a:xfrm>
              <a:grpFill/>
            </p:grpSpPr>
            <p:sp>
              <p:nvSpPr>
                <p:cNvPr id="5147" name="Freeform: Shape 5146">
                  <a:extLst>
                    <a:ext uri="{FF2B5EF4-FFF2-40B4-BE49-F238E27FC236}">
                      <a16:creationId xmlns:a16="http://schemas.microsoft.com/office/drawing/2014/main" id="{FED57889-51A4-46B8-B17F-6118B2BFE4B2}"/>
                    </a:ext>
                  </a:extLst>
                </p:cNvPr>
                <p:cNvSpPr/>
                <p:nvPr/>
              </p:nvSpPr>
              <p:spPr>
                <a:xfrm>
                  <a:off x="5458298" y="2958564"/>
                  <a:ext cx="206576" cy="279429"/>
                </a:xfrm>
                <a:custGeom>
                  <a:avLst/>
                  <a:gdLst>
                    <a:gd name="connsiteX0" fmla="*/ 206577 w 206576"/>
                    <a:gd name="connsiteY0" fmla="*/ 279429 h 279429"/>
                    <a:gd name="connsiteX1" fmla="*/ 205344 w 206576"/>
                    <a:gd name="connsiteY1" fmla="*/ 279429 h 279429"/>
                    <a:gd name="connsiteX2" fmla="*/ 43870 w 206576"/>
                    <a:gd name="connsiteY2" fmla="*/ 278548 h 279429"/>
                    <a:gd name="connsiteX3" fmla="*/ 42725 w 206576"/>
                    <a:gd name="connsiteY3" fmla="*/ 278548 h 279429"/>
                    <a:gd name="connsiteX4" fmla="*/ 42549 w 206576"/>
                    <a:gd name="connsiteY4" fmla="*/ 277403 h 279429"/>
                    <a:gd name="connsiteX5" fmla="*/ 440 w 206576"/>
                    <a:gd name="connsiteY5" fmla="*/ 2995 h 279429"/>
                    <a:gd name="connsiteX6" fmla="*/ 0 w 206576"/>
                    <a:gd name="connsiteY6" fmla="*/ 0 h 279429"/>
                    <a:gd name="connsiteX7" fmla="*/ 1762 w 206576"/>
                    <a:gd name="connsiteY7" fmla="*/ 2378 h 279429"/>
                    <a:gd name="connsiteX8" fmla="*/ 205344 w 206576"/>
                    <a:gd name="connsiteY8" fmla="*/ 277667 h 279429"/>
                    <a:gd name="connsiteX9" fmla="*/ 206577 w 206576"/>
                    <a:gd name="connsiteY9" fmla="*/ 279429 h 279429"/>
                    <a:gd name="connsiteX10" fmla="*/ 204023 w 206576"/>
                    <a:gd name="connsiteY10" fmla="*/ 276082 h 279429"/>
                    <a:gd name="connsiteX11" fmla="*/ 529 w 206576"/>
                    <a:gd name="connsiteY11" fmla="*/ 3348 h 279429"/>
                    <a:gd name="connsiteX12" fmla="*/ 1850 w 206576"/>
                    <a:gd name="connsiteY12" fmla="*/ 2819 h 279429"/>
                    <a:gd name="connsiteX13" fmla="*/ 45191 w 206576"/>
                    <a:gd name="connsiteY13" fmla="*/ 277051 h 279429"/>
                    <a:gd name="connsiteX14" fmla="*/ 43870 w 206576"/>
                    <a:gd name="connsiteY14" fmla="*/ 275906 h 279429"/>
                    <a:gd name="connsiteX15" fmla="*/ 204023 w 206576"/>
                    <a:gd name="connsiteY15" fmla="*/ 276082 h 279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6576" h="279429">
                      <a:moveTo>
                        <a:pt x="206577" y="279429"/>
                      </a:moveTo>
                      <a:lnTo>
                        <a:pt x="205344" y="279429"/>
                      </a:lnTo>
                      <a:lnTo>
                        <a:pt x="43870" y="278548"/>
                      </a:lnTo>
                      <a:lnTo>
                        <a:pt x="42725" y="278548"/>
                      </a:lnTo>
                      <a:lnTo>
                        <a:pt x="42549" y="277403"/>
                      </a:lnTo>
                      <a:lnTo>
                        <a:pt x="440" y="2995"/>
                      </a:lnTo>
                      <a:lnTo>
                        <a:pt x="0" y="0"/>
                      </a:lnTo>
                      <a:lnTo>
                        <a:pt x="1762" y="2378"/>
                      </a:lnTo>
                      <a:lnTo>
                        <a:pt x="205344" y="277667"/>
                      </a:lnTo>
                      <a:lnTo>
                        <a:pt x="206577" y="279429"/>
                      </a:lnTo>
                      <a:close/>
                      <a:moveTo>
                        <a:pt x="204023" y="276082"/>
                      </a:moveTo>
                      <a:lnTo>
                        <a:pt x="529" y="3348"/>
                      </a:lnTo>
                      <a:lnTo>
                        <a:pt x="1850" y="2819"/>
                      </a:lnTo>
                      <a:lnTo>
                        <a:pt x="45191" y="277051"/>
                      </a:lnTo>
                      <a:lnTo>
                        <a:pt x="43870" y="275906"/>
                      </a:lnTo>
                      <a:lnTo>
                        <a:pt x="204023" y="276082"/>
                      </a:lnTo>
                      <a:close/>
                    </a:path>
                  </a:pathLst>
                </a:custGeom>
                <a:grpFill/>
                <a:ln w="8809" cap="flat">
                  <a:noFill/>
                  <a:prstDash val="solid"/>
                  <a:miter/>
                </a:ln>
              </p:spPr>
              <p:txBody>
                <a:bodyPr rtlCol="0" anchor="ctr"/>
                <a:lstStyle/>
                <a:p>
                  <a:endParaRPr lang="en-US" sz="2400"/>
                </a:p>
              </p:txBody>
            </p:sp>
            <p:sp>
              <p:nvSpPr>
                <p:cNvPr id="5148" name="Freeform: Shape 5147">
                  <a:extLst>
                    <a:ext uri="{FF2B5EF4-FFF2-40B4-BE49-F238E27FC236}">
                      <a16:creationId xmlns:a16="http://schemas.microsoft.com/office/drawing/2014/main" id="{CD7B0159-39D1-40F4-99E1-463296135B77}"/>
                    </a:ext>
                  </a:extLst>
                </p:cNvPr>
                <p:cNvSpPr/>
                <p:nvPr/>
              </p:nvSpPr>
              <p:spPr>
                <a:xfrm>
                  <a:off x="5453013" y="2945614"/>
                  <a:ext cx="218821" cy="298545"/>
                </a:xfrm>
                <a:custGeom>
                  <a:avLst/>
                  <a:gdLst>
                    <a:gd name="connsiteX0" fmla="*/ 55234 w 218821"/>
                    <a:gd name="connsiteY0" fmla="*/ 298545 h 298545"/>
                    <a:gd name="connsiteX1" fmla="*/ 51005 w 218821"/>
                    <a:gd name="connsiteY1" fmla="*/ 294934 h 298545"/>
                    <a:gd name="connsiteX2" fmla="*/ 45103 w 218821"/>
                    <a:gd name="connsiteY2" fmla="*/ 294846 h 298545"/>
                    <a:gd name="connsiteX3" fmla="*/ 44223 w 218821"/>
                    <a:gd name="connsiteY3" fmla="*/ 289031 h 298545"/>
                    <a:gd name="connsiteX4" fmla="*/ 40082 w 218821"/>
                    <a:gd name="connsiteY4" fmla="*/ 285420 h 298545"/>
                    <a:gd name="connsiteX5" fmla="*/ 43694 w 218821"/>
                    <a:gd name="connsiteY5" fmla="*/ 285420 h 298545"/>
                    <a:gd name="connsiteX6" fmla="*/ 2554 w 218821"/>
                    <a:gd name="connsiteY6" fmla="*/ 17442 h 298545"/>
                    <a:gd name="connsiteX7" fmla="*/ 617 w 218821"/>
                    <a:gd name="connsiteY7" fmla="*/ 14799 h 298545"/>
                    <a:gd name="connsiteX8" fmla="*/ 2114 w 218821"/>
                    <a:gd name="connsiteY8" fmla="*/ 14183 h 298545"/>
                    <a:gd name="connsiteX9" fmla="*/ 0 w 218821"/>
                    <a:gd name="connsiteY9" fmla="*/ 0 h 298545"/>
                    <a:gd name="connsiteX10" fmla="*/ 8545 w 218821"/>
                    <a:gd name="connsiteY10" fmla="*/ 11540 h 298545"/>
                    <a:gd name="connsiteX11" fmla="*/ 9954 w 218821"/>
                    <a:gd name="connsiteY11" fmla="*/ 10923 h 298545"/>
                    <a:gd name="connsiteX12" fmla="*/ 10483 w 218821"/>
                    <a:gd name="connsiteY12" fmla="*/ 14095 h 298545"/>
                    <a:gd name="connsiteX13" fmla="*/ 216267 w 218821"/>
                    <a:gd name="connsiteY13" fmla="*/ 292291 h 298545"/>
                    <a:gd name="connsiteX14" fmla="*/ 216267 w 218821"/>
                    <a:gd name="connsiteY14" fmla="*/ 292291 h 298545"/>
                    <a:gd name="connsiteX15" fmla="*/ 218821 w 218821"/>
                    <a:gd name="connsiteY15" fmla="*/ 295727 h 298545"/>
                    <a:gd name="connsiteX16" fmla="*/ 210805 w 218821"/>
                    <a:gd name="connsiteY16" fmla="*/ 295638 h 298545"/>
                    <a:gd name="connsiteX17" fmla="*/ 54881 w 218821"/>
                    <a:gd name="connsiteY17" fmla="*/ 294757 h 298545"/>
                    <a:gd name="connsiteX18" fmla="*/ 55234 w 218821"/>
                    <a:gd name="connsiteY18" fmla="*/ 298545 h 298545"/>
                    <a:gd name="connsiteX19" fmla="*/ 53208 w 218821"/>
                    <a:gd name="connsiteY19" fmla="*/ 285508 h 298545"/>
                    <a:gd name="connsiteX20" fmla="*/ 202701 w 218821"/>
                    <a:gd name="connsiteY20" fmla="*/ 285684 h 298545"/>
                    <a:gd name="connsiteX21" fmla="*/ 13126 w 218821"/>
                    <a:gd name="connsiteY21" fmla="*/ 31625 h 298545"/>
                    <a:gd name="connsiteX22" fmla="*/ 53208 w 218821"/>
                    <a:gd name="connsiteY22" fmla="*/ 285508 h 29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821" h="298545">
                      <a:moveTo>
                        <a:pt x="55234" y="298545"/>
                      </a:moveTo>
                      <a:lnTo>
                        <a:pt x="51005" y="294934"/>
                      </a:lnTo>
                      <a:lnTo>
                        <a:pt x="45103" y="294846"/>
                      </a:lnTo>
                      <a:lnTo>
                        <a:pt x="44223" y="289031"/>
                      </a:lnTo>
                      <a:lnTo>
                        <a:pt x="40082" y="285420"/>
                      </a:lnTo>
                      <a:lnTo>
                        <a:pt x="43694" y="285420"/>
                      </a:lnTo>
                      <a:lnTo>
                        <a:pt x="2554" y="17442"/>
                      </a:lnTo>
                      <a:lnTo>
                        <a:pt x="617" y="14799"/>
                      </a:lnTo>
                      <a:lnTo>
                        <a:pt x="2114" y="14183"/>
                      </a:lnTo>
                      <a:lnTo>
                        <a:pt x="0" y="0"/>
                      </a:lnTo>
                      <a:lnTo>
                        <a:pt x="8545" y="11540"/>
                      </a:lnTo>
                      <a:lnTo>
                        <a:pt x="9954" y="10923"/>
                      </a:lnTo>
                      <a:lnTo>
                        <a:pt x="10483" y="14095"/>
                      </a:lnTo>
                      <a:lnTo>
                        <a:pt x="216267" y="292291"/>
                      </a:lnTo>
                      <a:lnTo>
                        <a:pt x="216267" y="292291"/>
                      </a:lnTo>
                      <a:lnTo>
                        <a:pt x="218821" y="295727"/>
                      </a:lnTo>
                      <a:lnTo>
                        <a:pt x="210805" y="295638"/>
                      </a:lnTo>
                      <a:lnTo>
                        <a:pt x="54881" y="294757"/>
                      </a:lnTo>
                      <a:lnTo>
                        <a:pt x="55234" y="298545"/>
                      </a:lnTo>
                      <a:close/>
                      <a:moveTo>
                        <a:pt x="53208" y="285508"/>
                      </a:moveTo>
                      <a:lnTo>
                        <a:pt x="202701" y="285684"/>
                      </a:lnTo>
                      <a:lnTo>
                        <a:pt x="13126" y="31625"/>
                      </a:lnTo>
                      <a:lnTo>
                        <a:pt x="53208" y="285508"/>
                      </a:lnTo>
                      <a:close/>
                    </a:path>
                  </a:pathLst>
                </a:custGeom>
                <a:grpFill/>
                <a:ln w="8809" cap="flat">
                  <a:noFill/>
                  <a:prstDash val="solid"/>
                  <a:miter/>
                </a:ln>
              </p:spPr>
              <p:txBody>
                <a:bodyPr rtlCol="0" anchor="ctr"/>
                <a:lstStyle/>
                <a:p>
                  <a:endParaRPr lang="en-US" sz="2400"/>
                </a:p>
              </p:txBody>
            </p:sp>
          </p:grpSp>
          <p:grpSp>
            <p:nvGrpSpPr>
              <p:cNvPr id="5149" name="Graphic 4229">
                <a:extLst>
                  <a:ext uri="{FF2B5EF4-FFF2-40B4-BE49-F238E27FC236}">
                    <a16:creationId xmlns:a16="http://schemas.microsoft.com/office/drawing/2014/main" id="{78B44860-C74F-4724-A5FC-669C318DC020}"/>
                  </a:ext>
                </a:extLst>
              </p:cNvPr>
              <p:cNvGrpSpPr/>
              <p:nvPr/>
            </p:nvGrpSpPr>
            <p:grpSpPr>
              <a:xfrm>
                <a:off x="5912503" y="4096631"/>
                <a:ext cx="248332" cy="216531"/>
                <a:chOff x="5912503" y="4096631"/>
                <a:chExt cx="248332" cy="216531"/>
              </a:xfrm>
              <a:grpFill/>
            </p:grpSpPr>
            <p:sp>
              <p:nvSpPr>
                <p:cNvPr id="5150" name="Freeform: Shape 5149">
                  <a:extLst>
                    <a:ext uri="{FF2B5EF4-FFF2-40B4-BE49-F238E27FC236}">
                      <a16:creationId xmlns:a16="http://schemas.microsoft.com/office/drawing/2014/main" id="{3873D2AD-EEC0-4FEB-B0C9-7B3B9DAB4463}"/>
                    </a:ext>
                  </a:extLst>
                </p:cNvPr>
                <p:cNvSpPr/>
                <p:nvPr/>
              </p:nvSpPr>
              <p:spPr>
                <a:xfrm>
                  <a:off x="5923602" y="4102797"/>
                  <a:ext cx="233181" cy="204110"/>
                </a:xfrm>
                <a:custGeom>
                  <a:avLst/>
                  <a:gdLst>
                    <a:gd name="connsiteX0" fmla="*/ 232564 w 233181"/>
                    <a:gd name="connsiteY0" fmla="*/ 61136 h 204110"/>
                    <a:gd name="connsiteX1" fmla="*/ 232476 w 233181"/>
                    <a:gd name="connsiteY1" fmla="*/ 61136 h 204110"/>
                    <a:gd name="connsiteX2" fmla="*/ 3259 w 233181"/>
                    <a:gd name="connsiteY2" fmla="*/ 3260 h 204110"/>
                    <a:gd name="connsiteX3" fmla="*/ 4316 w 233181"/>
                    <a:gd name="connsiteY3" fmla="*/ 1410 h 204110"/>
                    <a:gd name="connsiteX4" fmla="*/ 206225 w 233181"/>
                    <a:gd name="connsiteY4" fmla="*/ 203141 h 204110"/>
                    <a:gd name="connsiteX5" fmla="*/ 205608 w 233181"/>
                    <a:gd name="connsiteY5" fmla="*/ 203318 h 204110"/>
                    <a:gd name="connsiteX6" fmla="*/ 232564 w 233181"/>
                    <a:gd name="connsiteY6" fmla="*/ 61136 h 204110"/>
                    <a:gd name="connsiteX7" fmla="*/ 233181 w 233181"/>
                    <a:gd name="connsiteY7" fmla="*/ 57789 h 204110"/>
                    <a:gd name="connsiteX8" fmla="*/ 232917 w 233181"/>
                    <a:gd name="connsiteY8" fmla="*/ 59462 h 204110"/>
                    <a:gd name="connsiteX9" fmla="*/ 206312 w 233181"/>
                    <a:gd name="connsiteY9" fmla="*/ 203406 h 204110"/>
                    <a:gd name="connsiteX10" fmla="*/ 206225 w 233181"/>
                    <a:gd name="connsiteY10" fmla="*/ 204110 h 204110"/>
                    <a:gd name="connsiteX11" fmla="*/ 205696 w 233181"/>
                    <a:gd name="connsiteY11" fmla="*/ 203582 h 204110"/>
                    <a:gd name="connsiteX12" fmla="*/ 2819 w 233181"/>
                    <a:gd name="connsiteY12" fmla="*/ 2819 h 204110"/>
                    <a:gd name="connsiteX13" fmla="*/ 0 w 233181"/>
                    <a:gd name="connsiteY13" fmla="*/ 0 h 204110"/>
                    <a:gd name="connsiteX14" fmla="*/ 3876 w 233181"/>
                    <a:gd name="connsiteY14" fmla="*/ 969 h 204110"/>
                    <a:gd name="connsiteX15" fmla="*/ 233181 w 233181"/>
                    <a:gd name="connsiteY15" fmla="*/ 57789 h 20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181" h="204110">
                      <a:moveTo>
                        <a:pt x="232564" y="61136"/>
                      </a:moveTo>
                      <a:lnTo>
                        <a:pt x="232476" y="61136"/>
                      </a:lnTo>
                      <a:lnTo>
                        <a:pt x="3259" y="3260"/>
                      </a:lnTo>
                      <a:lnTo>
                        <a:pt x="4316" y="1410"/>
                      </a:lnTo>
                      <a:lnTo>
                        <a:pt x="206225" y="203141"/>
                      </a:lnTo>
                      <a:lnTo>
                        <a:pt x="205608" y="203318"/>
                      </a:lnTo>
                      <a:lnTo>
                        <a:pt x="232564" y="61136"/>
                      </a:lnTo>
                      <a:close/>
                      <a:moveTo>
                        <a:pt x="233181" y="57789"/>
                      </a:moveTo>
                      <a:lnTo>
                        <a:pt x="232917" y="59462"/>
                      </a:lnTo>
                      <a:lnTo>
                        <a:pt x="206312" y="203406"/>
                      </a:lnTo>
                      <a:lnTo>
                        <a:pt x="206225" y="204110"/>
                      </a:lnTo>
                      <a:lnTo>
                        <a:pt x="205696" y="203582"/>
                      </a:lnTo>
                      <a:lnTo>
                        <a:pt x="2819" y="2819"/>
                      </a:lnTo>
                      <a:lnTo>
                        <a:pt x="0" y="0"/>
                      </a:lnTo>
                      <a:lnTo>
                        <a:pt x="3876" y="969"/>
                      </a:lnTo>
                      <a:lnTo>
                        <a:pt x="233181" y="57789"/>
                      </a:lnTo>
                      <a:close/>
                    </a:path>
                  </a:pathLst>
                </a:custGeom>
                <a:grpFill/>
                <a:ln w="8809" cap="flat">
                  <a:noFill/>
                  <a:prstDash val="solid"/>
                  <a:miter/>
                </a:ln>
              </p:spPr>
              <p:txBody>
                <a:bodyPr rtlCol="0" anchor="ctr"/>
                <a:lstStyle/>
                <a:p>
                  <a:endParaRPr lang="en-US" sz="2400"/>
                </a:p>
              </p:txBody>
            </p:sp>
            <p:sp>
              <p:nvSpPr>
                <p:cNvPr id="5151" name="Freeform: Shape 5150">
                  <a:extLst>
                    <a:ext uri="{FF2B5EF4-FFF2-40B4-BE49-F238E27FC236}">
                      <a16:creationId xmlns:a16="http://schemas.microsoft.com/office/drawing/2014/main" id="{D5B3ABC4-EB42-4A9A-AC3D-487F5B1DCBA5}"/>
                    </a:ext>
                  </a:extLst>
                </p:cNvPr>
                <p:cNvSpPr/>
                <p:nvPr/>
              </p:nvSpPr>
              <p:spPr>
                <a:xfrm>
                  <a:off x="5912503" y="4096631"/>
                  <a:ext cx="248332" cy="216531"/>
                </a:xfrm>
                <a:custGeom>
                  <a:avLst/>
                  <a:gdLst>
                    <a:gd name="connsiteX0" fmla="*/ 219527 w 248332"/>
                    <a:gd name="connsiteY0" fmla="*/ 216531 h 216531"/>
                    <a:gd name="connsiteX1" fmla="*/ 215651 w 248332"/>
                    <a:gd name="connsiteY1" fmla="*/ 213272 h 216531"/>
                    <a:gd name="connsiteX2" fmla="*/ 212920 w 248332"/>
                    <a:gd name="connsiteY2" fmla="*/ 214065 h 216531"/>
                    <a:gd name="connsiteX3" fmla="*/ 213184 w 248332"/>
                    <a:gd name="connsiteY3" fmla="*/ 210981 h 216531"/>
                    <a:gd name="connsiteX4" fmla="*/ 12333 w 248332"/>
                    <a:gd name="connsiteY4" fmla="*/ 12245 h 216531"/>
                    <a:gd name="connsiteX5" fmla="*/ 9250 w 248332"/>
                    <a:gd name="connsiteY5" fmla="*/ 11452 h 216531"/>
                    <a:gd name="connsiteX6" fmla="*/ 10131 w 248332"/>
                    <a:gd name="connsiteY6" fmla="*/ 9954 h 216531"/>
                    <a:gd name="connsiteX7" fmla="*/ 0 w 248332"/>
                    <a:gd name="connsiteY7" fmla="*/ 0 h 216531"/>
                    <a:gd name="connsiteX8" fmla="*/ 13831 w 248332"/>
                    <a:gd name="connsiteY8" fmla="*/ 3435 h 216531"/>
                    <a:gd name="connsiteX9" fmla="*/ 14712 w 248332"/>
                    <a:gd name="connsiteY9" fmla="*/ 1938 h 216531"/>
                    <a:gd name="connsiteX10" fmla="*/ 17002 w 248332"/>
                    <a:gd name="connsiteY10" fmla="*/ 4228 h 216531"/>
                    <a:gd name="connsiteX11" fmla="*/ 248333 w 248332"/>
                    <a:gd name="connsiteY11" fmla="*/ 61400 h 216531"/>
                    <a:gd name="connsiteX12" fmla="*/ 247452 w 248332"/>
                    <a:gd name="connsiteY12" fmla="*/ 66157 h 216531"/>
                    <a:gd name="connsiteX13" fmla="*/ 221201 w 248332"/>
                    <a:gd name="connsiteY13" fmla="*/ 208163 h 216531"/>
                    <a:gd name="connsiteX14" fmla="*/ 223843 w 248332"/>
                    <a:gd name="connsiteY14" fmla="*/ 210805 h 216531"/>
                    <a:gd name="connsiteX15" fmla="*/ 220584 w 248332"/>
                    <a:gd name="connsiteY15" fmla="*/ 211774 h 216531"/>
                    <a:gd name="connsiteX16" fmla="*/ 219527 w 248332"/>
                    <a:gd name="connsiteY16" fmla="*/ 216531 h 216531"/>
                    <a:gd name="connsiteX17" fmla="*/ 29247 w 248332"/>
                    <a:gd name="connsiteY17" fmla="*/ 16561 h 216531"/>
                    <a:gd name="connsiteX18" fmla="*/ 214681 w 248332"/>
                    <a:gd name="connsiteY18" fmla="*/ 201908 h 216531"/>
                    <a:gd name="connsiteX19" fmla="*/ 239788 w 248332"/>
                    <a:gd name="connsiteY19" fmla="*/ 69769 h 216531"/>
                    <a:gd name="connsiteX20" fmla="*/ 29247 w 248332"/>
                    <a:gd name="connsiteY20" fmla="*/ 16561 h 21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8332" h="216531">
                      <a:moveTo>
                        <a:pt x="219527" y="216531"/>
                      </a:moveTo>
                      <a:lnTo>
                        <a:pt x="215651" y="213272"/>
                      </a:lnTo>
                      <a:lnTo>
                        <a:pt x="212920" y="214065"/>
                      </a:lnTo>
                      <a:lnTo>
                        <a:pt x="213184" y="210981"/>
                      </a:lnTo>
                      <a:lnTo>
                        <a:pt x="12333" y="12245"/>
                      </a:lnTo>
                      <a:lnTo>
                        <a:pt x="9250" y="11452"/>
                      </a:lnTo>
                      <a:lnTo>
                        <a:pt x="10131" y="9954"/>
                      </a:lnTo>
                      <a:lnTo>
                        <a:pt x="0" y="0"/>
                      </a:lnTo>
                      <a:lnTo>
                        <a:pt x="13831" y="3435"/>
                      </a:lnTo>
                      <a:lnTo>
                        <a:pt x="14712" y="1938"/>
                      </a:lnTo>
                      <a:lnTo>
                        <a:pt x="17002" y="4228"/>
                      </a:lnTo>
                      <a:lnTo>
                        <a:pt x="248333" y="61400"/>
                      </a:lnTo>
                      <a:lnTo>
                        <a:pt x="247452" y="66157"/>
                      </a:lnTo>
                      <a:lnTo>
                        <a:pt x="221201" y="208163"/>
                      </a:lnTo>
                      <a:lnTo>
                        <a:pt x="223843" y="210805"/>
                      </a:lnTo>
                      <a:lnTo>
                        <a:pt x="220584" y="211774"/>
                      </a:lnTo>
                      <a:lnTo>
                        <a:pt x="219527" y="216531"/>
                      </a:lnTo>
                      <a:close/>
                      <a:moveTo>
                        <a:pt x="29247" y="16561"/>
                      </a:moveTo>
                      <a:lnTo>
                        <a:pt x="214681" y="201908"/>
                      </a:lnTo>
                      <a:lnTo>
                        <a:pt x="239788" y="69769"/>
                      </a:lnTo>
                      <a:lnTo>
                        <a:pt x="29247" y="16561"/>
                      </a:lnTo>
                      <a:close/>
                    </a:path>
                  </a:pathLst>
                </a:custGeom>
                <a:grpFill/>
                <a:ln w="8809" cap="flat">
                  <a:noFill/>
                  <a:prstDash val="solid"/>
                  <a:miter/>
                </a:ln>
              </p:spPr>
              <p:txBody>
                <a:bodyPr rtlCol="0" anchor="ctr"/>
                <a:lstStyle/>
                <a:p>
                  <a:endParaRPr lang="en-US" sz="2400"/>
                </a:p>
              </p:txBody>
            </p:sp>
          </p:grpSp>
          <p:grpSp>
            <p:nvGrpSpPr>
              <p:cNvPr id="5152" name="Graphic 4229">
                <a:extLst>
                  <a:ext uri="{FF2B5EF4-FFF2-40B4-BE49-F238E27FC236}">
                    <a16:creationId xmlns:a16="http://schemas.microsoft.com/office/drawing/2014/main" id="{78B44860-C74F-4724-A5FC-669C318DC020}"/>
                  </a:ext>
                </a:extLst>
              </p:cNvPr>
              <p:cNvGrpSpPr/>
              <p:nvPr/>
            </p:nvGrpSpPr>
            <p:grpSpPr>
              <a:xfrm>
                <a:off x="6442556" y="2784317"/>
                <a:ext cx="317220" cy="231418"/>
                <a:chOff x="6442556" y="2784317"/>
                <a:chExt cx="317220" cy="231418"/>
              </a:xfrm>
              <a:grpFill/>
            </p:grpSpPr>
            <p:sp>
              <p:nvSpPr>
                <p:cNvPr id="5153" name="Freeform: Shape 5152">
                  <a:extLst>
                    <a:ext uri="{FF2B5EF4-FFF2-40B4-BE49-F238E27FC236}">
                      <a16:creationId xmlns:a16="http://schemas.microsoft.com/office/drawing/2014/main" id="{5A986BBC-5E9D-4AD7-8E26-66E7CD5D00F3}"/>
                    </a:ext>
                  </a:extLst>
                </p:cNvPr>
                <p:cNvSpPr/>
                <p:nvPr/>
              </p:nvSpPr>
              <p:spPr>
                <a:xfrm>
                  <a:off x="6448193" y="2788897"/>
                  <a:ext cx="301188" cy="218645"/>
                </a:xfrm>
                <a:custGeom>
                  <a:avLst/>
                  <a:gdLst>
                    <a:gd name="connsiteX0" fmla="*/ 55058 w 301188"/>
                    <a:gd name="connsiteY0" fmla="*/ 0 h 218645"/>
                    <a:gd name="connsiteX1" fmla="*/ 297489 w 301188"/>
                    <a:gd name="connsiteY1" fmla="*/ 529 h 218645"/>
                    <a:gd name="connsiteX2" fmla="*/ 301188 w 301188"/>
                    <a:gd name="connsiteY2" fmla="*/ 529 h 218645"/>
                    <a:gd name="connsiteX3" fmla="*/ 298193 w 301188"/>
                    <a:gd name="connsiteY3" fmla="*/ 2643 h 218645"/>
                    <a:gd name="connsiteX4" fmla="*/ 969 w 301188"/>
                    <a:gd name="connsiteY4" fmla="*/ 217941 h 218645"/>
                    <a:gd name="connsiteX5" fmla="*/ 0 w 301188"/>
                    <a:gd name="connsiteY5" fmla="*/ 218646 h 218645"/>
                    <a:gd name="connsiteX6" fmla="*/ 265 w 301188"/>
                    <a:gd name="connsiteY6" fmla="*/ 217412 h 218645"/>
                    <a:gd name="connsiteX7" fmla="*/ 54706 w 301188"/>
                    <a:gd name="connsiteY7" fmla="*/ 1674 h 218645"/>
                    <a:gd name="connsiteX8" fmla="*/ 55058 w 301188"/>
                    <a:gd name="connsiteY8" fmla="*/ 0 h 218645"/>
                    <a:gd name="connsiteX9" fmla="*/ 54177 w 301188"/>
                    <a:gd name="connsiteY9" fmla="*/ 3348 h 218645"/>
                    <a:gd name="connsiteX10" fmla="*/ 1057 w 301188"/>
                    <a:gd name="connsiteY10" fmla="*/ 217676 h 218645"/>
                    <a:gd name="connsiteX11" fmla="*/ 353 w 301188"/>
                    <a:gd name="connsiteY11" fmla="*/ 217236 h 218645"/>
                    <a:gd name="connsiteX12" fmla="*/ 296695 w 301188"/>
                    <a:gd name="connsiteY12" fmla="*/ 793 h 218645"/>
                    <a:gd name="connsiteX13" fmla="*/ 297400 w 301188"/>
                    <a:gd name="connsiteY13" fmla="*/ 2995 h 218645"/>
                    <a:gd name="connsiteX14" fmla="*/ 54529 w 301188"/>
                    <a:gd name="connsiteY14" fmla="*/ 3524 h 218645"/>
                    <a:gd name="connsiteX15" fmla="*/ 54177 w 301188"/>
                    <a:gd name="connsiteY15" fmla="*/ 3348 h 218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1188" h="218645">
                      <a:moveTo>
                        <a:pt x="55058" y="0"/>
                      </a:moveTo>
                      <a:lnTo>
                        <a:pt x="297489" y="529"/>
                      </a:lnTo>
                      <a:lnTo>
                        <a:pt x="301188" y="529"/>
                      </a:lnTo>
                      <a:lnTo>
                        <a:pt x="298193" y="2643"/>
                      </a:lnTo>
                      <a:lnTo>
                        <a:pt x="969" y="217941"/>
                      </a:lnTo>
                      <a:lnTo>
                        <a:pt x="0" y="218646"/>
                      </a:lnTo>
                      <a:lnTo>
                        <a:pt x="265" y="217412"/>
                      </a:lnTo>
                      <a:lnTo>
                        <a:pt x="54706" y="1674"/>
                      </a:lnTo>
                      <a:lnTo>
                        <a:pt x="55058" y="0"/>
                      </a:lnTo>
                      <a:close/>
                      <a:moveTo>
                        <a:pt x="54177" y="3348"/>
                      </a:moveTo>
                      <a:lnTo>
                        <a:pt x="1057" y="217676"/>
                      </a:lnTo>
                      <a:lnTo>
                        <a:pt x="353" y="217236"/>
                      </a:lnTo>
                      <a:lnTo>
                        <a:pt x="296695" y="793"/>
                      </a:lnTo>
                      <a:lnTo>
                        <a:pt x="297400" y="2995"/>
                      </a:lnTo>
                      <a:lnTo>
                        <a:pt x="54529" y="3524"/>
                      </a:lnTo>
                      <a:lnTo>
                        <a:pt x="54177" y="3348"/>
                      </a:lnTo>
                      <a:close/>
                    </a:path>
                  </a:pathLst>
                </a:custGeom>
                <a:grpFill/>
                <a:ln w="8809" cap="flat">
                  <a:noFill/>
                  <a:prstDash val="solid"/>
                  <a:miter/>
                </a:ln>
              </p:spPr>
              <p:txBody>
                <a:bodyPr rtlCol="0" anchor="ctr"/>
                <a:lstStyle/>
                <a:p>
                  <a:endParaRPr lang="en-US" sz="2400"/>
                </a:p>
              </p:txBody>
            </p:sp>
            <p:sp>
              <p:nvSpPr>
                <p:cNvPr id="5154" name="Freeform: Shape 5153">
                  <a:extLst>
                    <a:ext uri="{FF2B5EF4-FFF2-40B4-BE49-F238E27FC236}">
                      <a16:creationId xmlns:a16="http://schemas.microsoft.com/office/drawing/2014/main" id="{88BFEBCE-96DE-40F0-9881-17B06A35B9F3}"/>
                    </a:ext>
                  </a:extLst>
                </p:cNvPr>
                <p:cNvSpPr/>
                <p:nvPr/>
              </p:nvSpPr>
              <p:spPr>
                <a:xfrm>
                  <a:off x="6442556" y="2784317"/>
                  <a:ext cx="317220" cy="231418"/>
                </a:xfrm>
                <a:custGeom>
                  <a:avLst/>
                  <a:gdLst>
                    <a:gd name="connsiteX0" fmla="*/ 0 w 317220"/>
                    <a:gd name="connsiteY0" fmla="*/ 231419 h 231418"/>
                    <a:gd name="connsiteX1" fmla="*/ 2026 w 317220"/>
                    <a:gd name="connsiteY1" fmla="*/ 223226 h 231418"/>
                    <a:gd name="connsiteX2" fmla="*/ 793 w 317220"/>
                    <a:gd name="connsiteY2" fmla="*/ 222434 h 231418"/>
                    <a:gd name="connsiteX3" fmla="*/ 2818 w 317220"/>
                    <a:gd name="connsiteY3" fmla="*/ 220407 h 231418"/>
                    <a:gd name="connsiteX4" fmla="*/ 58053 w 317220"/>
                    <a:gd name="connsiteY4" fmla="*/ 1321 h 231418"/>
                    <a:gd name="connsiteX5" fmla="*/ 301629 w 317220"/>
                    <a:gd name="connsiteY5" fmla="*/ 1850 h 231418"/>
                    <a:gd name="connsiteX6" fmla="*/ 304183 w 317220"/>
                    <a:gd name="connsiteY6" fmla="*/ 0 h 231418"/>
                    <a:gd name="connsiteX7" fmla="*/ 304800 w 317220"/>
                    <a:gd name="connsiteY7" fmla="*/ 1850 h 231418"/>
                    <a:gd name="connsiteX8" fmla="*/ 317221 w 317220"/>
                    <a:gd name="connsiteY8" fmla="*/ 1938 h 231418"/>
                    <a:gd name="connsiteX9" fmla="*/ 307178 w 317220"/>
                    <a:gd name="connsiteY9" fmla="*/ 9162 h 231418"/>
                    <a:gd name="connsiteX10" fmla="*/ 307795 w 317220"/>
                    <a:gd name="connsiteY10" fmla="*/ 11012 h 231418"/>
                    <a:gd name="connsiteX11" fmla="*/ 304623 w 317220"/>
                    <a:gd name="connsiteY11" fmla="*/ 11012 h 231418"/>
                    <a:gd name="connsiteX12" fmla="*/ 9690 w 317220"/>
                    <a:gd name="connsiteY12" fmla="*/ 224548 h 231418"/>
                    <a:gd name="connsiteX13" fmla="*/ 8897 w 317220"/>
                    <a:gd name="connsiteY13" fmla="*/ 227807 h 231418"/>
                    <a:gd name="connsiteX14" fmla="*/ 6959 w 317220"/>
                    <a:gd name="connsiteY14" fmla="*/ 226486 h 231418"/>
                    <a:gd name="connsiteX15" fmla="*/ 0 w 317220"/>
                    <a:gd name="connsiteY15" fmla="*/ 231419 h 231418"/>
                    <a:gd name="connsiteX16" fmla="*/ 62457 w 317220"/>
                    <a:gd name="connsiteY16" fmla="*/ 11276 h 231418"/>
                    <a:gd name="connsiteX17" fmla="*/ 12509 w 317220"/>
                    <a:gd name="connsiteY17" fmla="*/ 212832 h 231418"/>
                    <a:gd name="connsiteX18" fmla="*/ 289031 w 317220"/>
                    <a:gd name="connsiteY18" fmla="*/ 10835 h 231418"/>
                    <a:gd name="connsiteX19" fmla="*/ 62457 w 317220"/>
                    <a:gd name="connsiteY19" fmla="*/ 11276 h 2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220" h="231418">
                      <a:moveTo>
                        <a:pt x="0" y="231419"/>
                      </a:moveTo>
                      <a:lnTo>
                        <a:pt x="2026" y="223226"/>
                      </a:lnTo>
                      <a:lnTo>
                        <a:pt x="793" y="222434"/>
                      </a:lnTo>
                      <a:lnTo>
                        <a:pt x="2818" y="220407"/>
                      </a:lnTo>
                      <a:lnTo>
                        <a:pt x="58053" y="1321"/>
                      </a:lnTo>
                      <a:lnTo>
                        <a:pt x="301629" y="1850"/>
                      </a:lnTo>
                      <a:lnTo>
                        <a:pt x="304183" y="0"/>
                      </a:lnTo>
                      <a:lnTo>
                        <a:pt x="304800" y="1850"/>
                      </a:lnTo>
                      <a:lnTo>
                        <a:pt x="317221" y="1938"/>
                      </a:lnTo>
                      <a:lnTo>
                        <a:pt x="307178" y="9162"/>
                      </a:lnTo>
                      <a:lnTo>
                        <a:pt x="307795" y="11012"/>
                      </a:lnTo>
                      <a:lnTo>
                        <a:pt x="304623" y="11012"/>
                      </a:lnTo>
                      <a:lnTo>
                        <a:pt x="9690" y="224548"/>
                      </a:lnTo>
                      <a:lnTo>
                        <a:pt x="8897" y="227807"/>
                      </a:lnTo>
                      <a:lnTo>
                        <a:pt x="6959" y="226486"/>
                      </a:lnTo>
                      <a:lnTo>
                        <a:pt x="0" y="231419"/>
                      </a:lnTo>
                      <a:close/>
                      <a:moveTo>
                        <a:pt x="62457" y="11276"/>
                      </a:moveTo>
                      <a:lnTo>
                        <a:pt x="12509" y="212832"/>
                      </a:lnTo>
                      <a:lnTo>
                        <a:pt x="289031" y="10835"/>
                      </a:lnTo>
                      <a:lnTo>
                        <a:pt x="62457" y="11276"/>
                      </a:lnTo>
                      <a:close/>
                    </a:path>
                  </a:pathLst>
                </a:custGeom>
                <a:grpFill/>
                <a:ln w="8809" cap="flat">
                  <a:noFill/>
                  <a:prstDash val="solid"/>
                  <a:miter/>
                </a:ln>
              </p:spPr>
              <p:txBody>
                <a:bodyPr rtlCol="0" anchor="ctr"/>
                <a:lstStyle/>
                <a:p>
                  <a:endParaRPr lang="en-US" sz="2400"/>
                </a:p>
              </p:txBody>
            </p:sp>
          </p:grpSp>
          <p:grpSp>
            <p:nvGrpSpPr>
              <p:cNvPr id="5155" name="Graphic 4229">
                <a:extLst>
                  <a:ext uri="{FF2B5EF4-FFF2-40B4-BE49-F238E27FC236}">
                    <a16:creationId xmlns:a16="http://schemas.microsoft.com/office/drawing/2014/main" id="{78B44860-C74F-4724-A5FC-669C318DC020}"/>
                  </a:ext>
                </a:extLst>
              </p:cNvPr>
              <p:cNvGrpSpPr/>
              <p:nvPr/>
            </p:nvGrpSpPr>
            <p:grpSpPr>
              <a:xfrm>
                <a:off x="5817980" y="2278666"/>
                <a:ext cx="320040" cy="292467"/>
                <a:chOff x="5817980" y="2278666"/>
                <a:chExt cx="320040" cy="292467"/>
              </a:xfrm>
              <a:grpFill/>
            </p:grpSpPr>
            <p:sp>
              <p:nvSpPr>
                <p:cNvPr id="5156" name="Freeform: Shape 5155">
                  <a:extLst>
                    <a:ext uri="{FF2B5EF4-FFF2-40B4-BE49-F238E27FC236}">
                      <a16:creationId xmlns:a16="http://schemas.microsoft.com/office/drawing/2014/main" id="{881621CB-FED8-46A2-9979-597005A1B1DD}"/>
                    </a:ext>
                  </a:extLst>
                </p:cNvPr>
                <p:cNvSpPr/>
                <p:nvPr/>
              </p:nvSpPr>
              <p:spPr>
                <a:xfrm>
                  <a:off x="5823794" y="2284920"/>
                  <a:ext cx="307883" cy="281279"/>
                </a:xfrm>
                <a:custGeom>
                  <a:avLst/>
                  <a:gdLst>
                    <a:gd name="connsiteX0" fmla="*/ 303567 w 307883"/>
                    <a:gd name="connsiteY0" fmla="*/ 280310 h 281279"/>
                    <a:gd name="connsiteX1" fmla="*/ 160857 w 307883"/>
                    <a:gd name="connsiteY1" fmla="*/ 2467 h 281279"/>
                    <a:gd name="connsiteX2" fmla="*/ 162707 w 307883"/>
                    <a:gd name="connsiteY2" fmla="*/ 2643 h 281279"/>
                    <a:gd name="connsiteX3" fmla="*/ 1498 w 307883"/>
                    <a:gd name="connsiteY3" fmla="*/ 210982 h 281279"/>
                    <a:gd name="connsiteX4" fmla="*/ 1145 w 307883"/>
                    <a:gd name="connsiteY4" fmla="*/ 210012 h 281279"/>
                    <a:gd name="connsiteX5" fmla="*/ 303567 w 307883"/>
                    <a:gd name="connsiteY5" fmla="*/ 280310 h 281279"/>
                    <a:gd name="connsiteX6" fmla="*/ 307883 w 307883"/>
                    <a:gd name="connsiteY6" fmla="*/ 281279 h 281279"/>
                    <a:gd name="connsiteX7" fmla="*/ 881 w 307883"/>
                    <a:gd name="connsiteY7" fmla="*/ 211158 h 281279"/>
                    <a:gd name="connsiteX8" fmla="*/ 0 w 307883"/>
                    <a:gd name="connsiteY8" fmla="*/ 210982 h 281279"/>
                    <a:gd name="connsiteX9" fmla="*/ 529 w 307883"/>
                    <a:gd name="connsiteY9" fmla="*/ 210277 h 281279"/>
                    <a:gd name="connsiteX10" fmla="*/ 160945 w 307883"/>
                    <a:gd name="connsiteY10" fmla="*/ 1321 h 281279"/>
                    <a:gd name="connsiteX11" fmla="*/ 162002 w 307883"/>
                    <a:gd name="connsiteY11" fmla="*/ 0 h 281279"/>
                    <a:gd name="connsiteX12" fmla="*/ 162795 w 307883"/>
                    <a:gd name="connsiteY12" fmla="*/ 1498 h 281279"/>
                    <a:gd name="connsiteX13" fmla="*/ 307883 w 307883"/>
                    <a:gd name="connsiteY13" fmla="*/ 281279 h 28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7883" h="281279">
                      <a:moveTo>
                        <a:pt x="303567" y="280310"/>
                      </a:moveTo>
                      <a:lnTo>
                        <a:pt x="160857" y="2467"/>
                      </a:lnTo>
                      <a:lnTo>
                        <a:pt x="162707" y="2643"/>
                      </a:lnTo>
                      <a:lnTo>
                        <a:pt x="1498" y="210982"/>
                      </a:lnTo>
                      <a:lnTo>
                        <a:pt x="1145" y="210012"/>
                      </a:lnTo>
                      <a:lnTo>
                        <a:pt x="303567" y="280310"/>
                      </a:lnTo>
                      <a:close/>
                      <a:moveTo>
                        <a:pt x="307883" y="281279"/>
                      </a:moveTo>
                      <a:lnTo>
                        <a:pt x="881" y="211158"/>
                      </a:lnTo>
                      <a:lnTo>
                        <a:pt x="0" y="210982"/>
                      </a:lnTo>
                      <a:lnTo>
                        <a:pt x="529" y="210277"/>
                      </a:lnTo>
                      <a:lnTo>
                        <a:pt x="160945" y="1321"/>
                      </a:lnTo>
                      <a:lnTo>
                        <a:pt x="162002" y="0"/>
                      </a:lnTo>
                      <a:lnTo>
                        <a:pt x="162795" y="1498"/>
                      </a:lnTo>
                      <a:lnTo>
                        <a:pt x="307883" y="281279"/>
                      </a:lnTo>
                      <a:close/>
                    </a:path>
                  </a:pathLst>
                </a:custGeom>
                <a:grpFill/>
                <a:ln w="8809" cap="flat">
                  <a:noFill/>
                  <a:prstDash val="solid"/>
                  <a:miter/>
                </a:ln>
              </p:spPr>
              <p:txBody>
                <a:bodyPr rtlCol="0" anchor="ctr"/>
                <a:lstStyle/>
                <a:p>
                  <a:endParaRPr lang="en-US" sz="2400"/>
                </a:p>
              </p:txBody>
            </p:sp>
            <p:sp>
              <p:nvSpPr>
                <p:cNvPr id="5157" name="Freeform: Shape 5156">
                  <a:extLst>
                    <a:ext uri="{FF2B5EF4-FFF2-40B4-BE49-F238E27FC236}">
                      <a16:creationId xmlns:a16="http://schemas.microsoft.com/office/drawing/2014/main" id="{8590EC54-B550-4744-B127-D5E256D1E8F2}"/>
                    </a:ext>
                  </a:extLst>
                </p:cNvPr>
                <p:cNvSpPr/>
                <p:nvPr/>
              </p:nvSpPr>
              <p:spPr>
                <a:xfrm>
                  <a:off x="5817980" y="2278666"/>
                  <a:ext cx="320040" cy="292467"/>
                </a:xfrm>
                <a:custGeom>
                  <a:avLst/>
                  <a:gdLst>
                    <a:gd name="connsiteX0" fmla="*/ 320040 w 320040"/>
                    <a:gd name="connsiteY0" fmla="*/ 292467 h 292467"/>
                    <a:gd name="connsiteX1" fmla="*/ 315724 w 320040"/>
                    <a:gd name="connsiteY1" fmla="*/ 291498 h 292467"/>
                    <a:gd name="connsiteX2" fmla="*/ 315724 w 320040"/>
                    <a:gd name="connsiteY2" fmla="*/ 291498 h 292467"/>
                    <a:gd name="connsiteX3" fmla="*/ 311495 w 320040"/>
                    <a:gd name="connsiteY3" fmla="*/ 290529 h 292467"/>
                    <a:gd name="connsiteX4" fmla="*/ 8457 w 320040"/>
                    <a:gd name="connsiteY4" fmla="*/ 221376 h 292467"/>
                    <a:gd name="connsiteX5" fmla="*/ 6255 w 320040"/>
                    <a:gd name="connsiteY5" fmla="*/ 224195 h 292467"/>
                    <a:gd name="connsiteX6" fmla="*/ 4933 w 320040"/>
                    <a:gd name="connsiteY6" fmla="*/ 220584 h 292467"/>
                    <a:gd name="connsiteX7" fmla="*/ 0 w 320040"/>
                    <a:gd name="connsiteY7" fmla="*/ 219438 h 292467"/>
                    <a:gd name="connsiteX8" fmla="*/ 2995 w 320040"/>
                    <a:gd name="connsiteY8" fmla="*/ 215386 h 292467"/>
                    <a:gd name="connsiteX9" fmla="*/ 1586 w 320040"/>
                    <a:gd name="connsiteY9" fmla="*/ 211686 h 292467"/>
                    <a:gd name="connsiteX10" fmla="*/ 5198 w 320040"/>
                    <a:gd name="connsiteY10" fmla="*/ 212479 h 292467"/>
                    <a:gd name="connsiteX11" fmla="*/ 162266 w 320040"/>
                    <a:gd name="connsiteY11" fmla="*/ 7752 h 292467"/>
                    <a:gd name="connsiteX12" fmla="*/ 160769 w 320040"/>
                    <a:gd name="connsiteY12" fmla="*/ 4845 h 292467"/>
                    <a:gd name="connsiteX13" fmla="*/ 164293 w 320040"/>
                    <a:gd name="connsiteY13" fmla="*/ 5198 h 292467"/>
                    <a:gd name="connsiteX14" fmla="*/ 168256 w 320040"/>
                    <a:gd name="connsiteY14" fmla="*/ 0 h 292467"/>
                    <a:gd name="connsiteX15" fmla="*/ 171252 w 320040"/>
                    <a:gd name="connsiteY15" fmla="*/ 5814 h 292467"/>
                    <a:gd name="connsiteX16" fmla="*/ 174776 w 320040"/>
                    <a:gd name="connsiteY16" fmla="*/ 6166 h 292467"/>
                    <a:gd name="connsiteX17" fmla="*/ 172749 w 320040"/>
                    <a:gd name="connsiteY17" fmla="*/ 8809 h 292467"/>
                    <a:gd name="connsiteX18" fmla="*/ 320040 w 320040"/>
                    <a:gd name="connsiteY18" fmla="*/ 292467 h 292467"/>
                    <a:gd name="connsiteX19" fmla="*/ 13742 w 320040"/>
                    <a:gd name="connsiteY19" fmla="*/ 214417 h 292467"/>
                    <a:gd name="connsiteX20" fmla="*/ 303038 w 320040"/>
                    <a:gd name="connsiteY20" fmla="*/ 281632 h 292467"/>
                    <a:gd name="connsiteX21" fmla="*/ 166847 w 320040"/>
                    <a:gd name="connsiteY21" fmla="*/ 16561 h 292467"/>
                    <a:gd name="connsiteX22" fmla="*/ 13742 w 320040"/>
                    <a:gd name="connsiteY22" fmla="*/ 214417 h 29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0040" h="292467">
                      <a:moveTo>
                        <a:pt x="320040" y="292467"/>
                      </a:moveTo>
                      <a:lnTo>
                        <a:pt x="315724" y="291498"/>
                      </a:lnTo>
                      <a:lnTo>
                        <a:pt x="315724" y="291498"/>
                      </a:lnTo>
                      <a:lnTo>
                        <a:pt x="311495" y="290529"/>
                      </a:lnTo>
                      <a:lnTo>
                        <a:pt x="8457" y="221376"/>
                      </a:lnTo>
                      <a:lnTo>
                        <a:pt x="6255" y="224195"/>
                      </a:lnTo>
                      <a:lnTo>
                        <a:pt x="4933" y="220584"/>
                      </a:lnTo>
                      <a:lnTo>
                        <a:pt x="0" y="219438"/>
                      </a:lnTo>
                      <a:lnTo>
                        <a:pt x="2995" y="215386"/>
                      </a:lnTo>
                      <a:lnTo>
                        <a:pt x="1586" y="211686"/>
                      </a:lnTo>
                      <a:lnTo>
                        <a:pt x="5198" y="212479"/>
                      </a:lnTo>
                      <a:lnTo>
                        <a:pt x="162266" y="7752"/>
                      </a:lnTo>
                      <a:lnTo>
                        <a:pt x="160769" y="4845"/>
                      </a:lnTo>
                      <a:lnTo>
                        <a:pt x="164293" y="5198"/>
                      </a:lnTo>
                      <a:lnTo>
                        <a:pt x="168256" y="0"/>
                      </a:lnTo>
                      <a:lnTo>
                        <a:pt x="171252" y="5814"/>
                      </a:lnTo>
                      <a:lnTo>
                        <a:pt x="174776" y="6166"/>
                      </a:lnTo>
                      <a:lnTo>
                        <a:pt x="172749" y="8809"/>
                      </a:lnTo>
                      <a:lnTo>
                        <a:pt x="320040" y="292467"/>
                      </a:lnTo>
                      <a:close/>
                      <a:moveTo>
                        <a:pt x="13742" y="214417"/>
                      </a:moveTo>
                      <a:lnTo>
                        <a:pt x="303038" y="281632"/>
                      </a:lnTo>
                      <a:lnTo>
                        <a:pt x="166847" y="16561"/>
                      </a:lnTo>
                      <a:lnTo>
                        <a:pt x="13742" y="214417"/>
                      </a:lnTo>
                      <a:close/>
                    </a:path>
                  </a:pathLst>
                </a:custGeom>
                <a:grpFill/>
                <a:ln w="8809" cap="flat">
                  <a:noFill/>
                  <a:prstDash val="solid"/>
                  <a:miter/>
                </a:ln>
              </p:spPr>
              <p:txBody>
                <a:bodyPr rtlCol="0" anchor="ctr"/>
                <a:lstStyle/>
                <a:p>
                  <a:endParaRPr lang="en-US" sz="2400"/>
                </a:p>
              </p:txBody>
            </p:sp>
          </p:grpSp>
          <p:grpSp>
            <p:nvGrpSpPr>
              <p:cNvPr id="5158" name="Graphic 4229">
                <a:extLst>
                  <a:ext uri="{FF2B5EF4-FFF2-40B4-BE49-F238E27FC236}">
                    <a16:creationId xmlns:a16="http://schemas.microsoft.com/office/drawing/2014/main" id="{78B44860-C74F-4724-A5FC-669C318DC020}"/>
                  </a:ext>
                </a:extLst>
              </p:cNvPr>
              <p:cNvGrpSpPr/>
              <p:nvPr/>
            </p:nvGrpSpPr>
            <p:grpSpPr>
              <a:xfrm>
                <a:off x="5652278" y="3174655"/>
                <a:ext cx="282688" cy="216266"/>
                <a:chOff x="5652278" y="3174655"/>
                <a:chExt cx="282688" cy="216266"/>
              </a:xfrm>
              <a:grpFill/>
            </p:grpSpPr>
            <p:sp>
              <p:nvSpPr>
                <p:cNvPr id="5159" name="Freeform: Shape 5158">
                  <a:extLst>
                    <a:ext uri="{FF2B5EF4-FFF2-40B4-BE49-F238E27FC236}">
                      <a16:creationId xmlns:a16="http://schemas.microsoft.com/office/drawing/2014/main" id="{41C60CEC-547B-4010-B374-180BC4637D24}"/>
                    </a:ext>
                  </a:extLst>
                </p:cNvPr>
                <p:cNvSpPr/>
                <p:nvPr/>
              </p:nvSpPr>
              <p:spPr>
                <a:xfrm>
                  <a:off x="5661792" y="3180204"/>
                  <a:ext cx="267008" cy="204902"/>
                </a:xfrm>
                <a:custGeom>
                  <a:avLst/>
                  <a:gdLst>
                    <a:gd name="connsiteX0" fmla="*/ 263661 w 267008"/>
                    <a:gd name="connsiteY0" fmla="*/ 203053 h 204902"/>
                    <a:gd name="connsiteX1" fmla="*/ 264101 w 267008"/>
                    <a:gd name="connsiteY1" fmla="*/ 1586 h 204902"/>
                    <a:gd name="connsiteX2" fmla="*/ 265599 w 267008"/>
                    <a:gd name="connsiteY2" fmla="*/ 2819 h 204902"/>
                    <a:gd name="connsiteX3" fmla="*/ 1938 w 267008"/>
                    <a:gd name="connsiteY3" fmla="*/ 56732 h 204902"/>
                    <a:gd name="connsiteX4" fmla="*/ 2114 w 267008"/>
                    <a:gd name="connsiteY4" fmla="*/ 55498 h 204902"/>
                    <a:gd name="connsiteX5" fmla="*/ 263661 w 267008"/>
                    <a:gd name="connsiteY5" fmla="*/ 203053 h 204902"/>
                    <a:gd name="connsiteX6" fmla="*/ 267008 w 267008"/>
                    <a:gd name="connsiteY6" fmla="*/ 204903 h 204902"/>
                    <a:gd name="connsiteX7" fmla="*/ 1497 w 267008"/>
                    <a:gd name="connsiteY7" fmla="*/ 56643 h 204902"/>
                    <a:gd name="connsiteX8" fmla="*/ 0 w 267008"/>
                    <a:gd name="connsiteY8" fmla="*/ 55762 h 204902"/>
                    <a:gd name="connsiteX9" fmla="*/ 1761 w 267008"/>
                    <a:gd name="connsiteY9" fmla="*/ 55410 h 204902"/>
                    <a:gd name="connsiteX10" fmla="*/ 265158 w 267008"/>
                    <a:gd name="connsiteY10" fmla="*/ 352 h 204902"/>
                    <a:gd name="connsiteX11" fmla="*/ 266656 w 267008"/>
                    <a:gd name="connsiteY11" fmla="*/ 0 h 204902"/>
                    <a:gd name="connsiteX12" fmla="*/ 266656 w 267008"/>
                    <a:gd name="connsiteY12" fmla="*/ 1497 h 204902"/>
                    <a:gd name="connsiteX13" fmla="*/ 267008 w 267008"/>
                    <a:gd name="connsiteY13" fmla="*/ 204903 h 20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7008" h="204902">
                      <a:moveTo>
                        <a:pt x="263661" y="203053"/>
                      </a:moveTo>
                      <a:lnTo>
                        <a:pt x="264101" y="1586"/>
                      </a:lnTo>
                      <a:lnTo>
                        <a:pt x="265599" y="2819"/>
                      </a:lnTo>
                      <a:lnTo>
                        <a:pt x="1938" y="56732"/>
                      </a:lnTo>
                      <a:lnTo>
                        <a:pt x="2114" y="55498"/>
                      </a:lnTo>
                      <a:lnTo>
                        <a:pt x="263661" y="203053"/>
                      </a:lnTo>
                      <a:close/>
                      <a:moveTo>
                        <a:pt x="267008" y="204903"/>
                      </a:moveTo>
                      <a:lnTo>
                        <a:pt x="1497" y="56643"/>
                      </a:lnTo>
                      <a:lnTo>
                        <a:pt x="0" y="55762"/>
                      </a:lnTo>
                      <a:lnTo>
                        <a:pt x="1761" y="55410"/>
                      </a:lnTo>
                      <a:lnTo>
                        <a:pt x="265158" y="352"/>
                      </a:lnTo>
                      <a:lnTo>
                        <a:pt x="266656" y="0"/>
                      </a:lnTo>
                      <a:lnTo>
                        <a:pt x="266656" y="1497"/>
                      </a:lnTo>
                      <a:lnTo>
                        <a:pt x="267008" y="204903"/>
                      </a:lnTo>
                      <a:close/>
                    </a:path>
                  </a:pathLst>
                </a:custGeom>
                <a:grpFill/>
                <a:ln w="8809" cap="flat">
                  <a:noFill/>
                  <a:prstDash val="solid"/>
                  <a:miter/>
                </a:ln>
              </p:spPr>
              <p:txBody>
                <a:bodyPr rtlCol="0" anchor="ctr"/>
                <a:lstStyle/>
                <a:p>
                  <a:endParaRPr lang="en-US" sz="2400"/>
                </a:p>
              </p:txBody>
            </p:sp>
            <p:sp>
              <p:nvSpPr>
                <p:cNvPr id="5160" name="Freeform: Shape 5159">
                  <a:extLst>
                    <a:ext uri="{FF2B5EF4-FFF2-40B4-BE49-F238E27FC236}">
                      <a16:creationId xmlns:a16="http://schemas.microsoft.com/office/drawing/2014/main" id="{73EF7BAB-A55B-41A4-9683-54E96375568B}"/>
                    </a:ext>
                  </a:extLst>
                </p:cNvPr>
                <p:cNvSpPr/>
                <p:nvPr/>
              </p:nvSpPr>
              <p:spPr>
                <a:xfrm>
                  <a:off x="5652278" y="3174655"/>
                  <a:ext cx="282688" cy="216266"/>
                </a:xfrm>
                <a:custGeom>
                  <a:avLst/>
                  <a:gdLst>
                    <a:gd name="connsiteX0" fmla="*/ 279958 w 282688"/>
                    <a:gd name="connsiteY0" fmla="*/ 216267 h 216266"/>
                    <a:gd name="connsiteX1" fmla="*/ 276522 w 282688"/>
                    <a:gd name="connsiteY1" fmla="*/ 214329 h 216266"/>
                    <a:gd name="connsiteX2" fmla="*/ 276522 w 282688"/>
                    <a:gd name="connsiteY2" fmla="*/ 214329 h 216266"/>
                    <a:gd name="connsiteX3" fmla="*/ 274056 w 282688"/>
                    <a:gd name="connsiteY3" fmla="*/ 212919 h 216266"/>
                    <a:gd name="connsiteX4" fmla="*/ 10659 w 282688"/>
                    <a:gd name="connsiteY4" fmla="*/ 65893 h 216266"/>
                    <a:gd name="connsiteX5" fmla="*/ 7399 w 282688"/>
                    <a:gd name="connsiteY5" fmla="*/ 66510 h 216266"/>
                    <a:gd name="connsiteX6" fmla="*/ 7752 w 282688"/>
                    <a:gd name="connsiteY6" fmla="*/ 64220 h 216266"/>
                    <a:gd name="connsiteX7" fmla="*/ 0 w 282688"/>
                    <a:gd name="connsiteY7" fmla="*/ 59903 h 216266"/>
                    <a:gd name="connsiteX8" fmla="*/ 8721 w 282688"/>
                    <a:gd name="connsiteY8" fmla="*/ 58053 h 216266"/>
                    <a:gd name="connsiteX9" fmla="*/ 9073 w 282688"/>
                    <a:gd name="connsiteY9" fmla="*/ 55675 h 216266"/>
                    <a:gd name="connsiteX10" fmla="*/ 11980 w 282688"/>
                    <a:gd name="connsiteY10" fmla="*/ 57348 h 216266"/>
                    <a:gd name="connsiteX11" fmla="*/ 270268 w 282688"/>
                    <a:gd name="connsiteY11" fmla="*/ 3348 h 216266"/>
                    <a:gd name="connsiteX12" fmla="*/ 270268 w 282688"/>
                    <a:gd name="connsiteY12" fmla="*/ 0 h 216266"/>
                    <a:gd name="connsiteX13" fmla="*/ 273527 w 282688"/>
                    <a:gd name="connsiteY13" fmla="*/ 2731 h 216266"/>
                    <a:gd name="connsiteX14" fmla="*/ 279429 w 282688"/>
                    <a:gd name="connsiteY14" fmla="*/ 1497 h 216266"/>
                    <a:gd name="connsiteX15" fmla="*/ 279429 w 282688"/>
                    <a:gd name="connsiteY15" fmla="*/ 7664 h 216266"/>
                    <a:gd name="connsiteX16" fmla="*/ 282689 w 282688"/>
                    <a:gd name="connsiteY16" fmla="*/ 10307 h 216266"/>
                    <a:gd name="connsiteX17" fmla="*/ 279517 w 282688"/>
                    <a:gd name="connsiteY17" fmla="*/ 10923 h 216266"/>
                    <a:gd name="connsiteX18" fmla="*/ 279958 w 282688"/>
                    <a:gd name="connsiteY18" fmla="*/ 216267 h 216266"/>
                    <a:gd name="connsiteX19" fmla="*/ 22728 w 282688"/>
                    <a:gd name="connsiteY19" fmla="*/ 63515 h 216266"/>
                    <a:gd name="connsiteX20" fmla="*/ 269827 w 282688"/>
                    <a:gd name="connsiteY20" fmla="*/ 202877 h 216266"/>
                    <a:gd name="connsiteX21" fmla="*/ 270268 w 282688"/>
                    <a:gd name="connsiteY21" fmla="*/ 12861 h 216266"/>
                    <a:gd name="connsiteX22" fmla="*/ 22728 w 282688"/>
                    <a:gd name="connsiteY22" fmla="*/ 63515 h 21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2688" h="216266">
                      <a:moveTo>
                        <a:pt x="279958" y="216267"/>
                      </a:moveTo>
                      <a:lnTo>
                        <a:pt x="276522" y="214329"/>
                      </a:lnTo>
                      <a:lnTo>
                        <a:pt x="276522" y="214329"/>
                      </a:lnTo>
                      <a:lnTo>
                        <a:pt x="274056" y="212919"/>
                      </a:lnTo>
                      <a:lnTo>
                        <a:pt x="10659" y="65893"/>
                      </a:lnTo>
                      <a:lnTo>
                        <a:pt x="7399" y="66510"/>
                      </a:lnTo>
                      <a:lnTo>
                        <a:pt x="7752" y="64220"/>
                      </a:lnTo>
                      <a:lnTo>
                        <a:pt x="0" y="59903"/>
                      </a:lnTo>
                      <a:lnTo>
                        <a:pt x="8721" y="58053"/>
                      </a:lnTo>
                      <a:lnTo>
                        <a:pt x="9073" y="55675"/>
                      </a:lnTo>
                      <a:lnTo>
                        <a:pt x="11980" y="57348"/>
                      </a:lnTo>
                      <a:lnTo>
                        <a:pt x="270268" y="3348"/>
                      </a:lnTo>
                      <a:lnTo>
                        <a:pt x="270268" y="0"/>
                      </a:lnTo>
                      <a:lnTo>
                        <a:pt x="273527" y="2731"/>
                      </a:lnTo>
                      <a:lnTo>
                        <a:pt x="279429" y="1497"/>
                      </a:lnTo>
                      <a:lnTo>
                        <a:pt x="279429" y="7664"/>
                      </a:lnTo>
                      <a:lnTo>
                        <a:pt x="282689" y="10307"/>
                      </a:lnTo>
                      <a:lnTo>
                        <a:pt x="279517" y="10923"/>
                      </a:lnTo>
                      <a:lnTo>
                        <a:pt x="279958" y="216267"/>
                      </a:lnTo>
                      <a:close/>
                      <a:moveTo>
                        <a:pt x="22728" y="63515"/>
                      </a:moveTo>
                      <a:lnTo>
                        <a:pt x="269827" y="202877"/>
                      </a:lnTo>
                      <a:lnTo>
                        <a:pt x="270268" y="12861"/>
                      </a:lnTo>
                      <a:lnTo>
                        <a:pt x="22728" y="63515"/>
                      </a:lnTo>
                      <a:close/>
                    </a:path>
                  </a:pathLst>
                </a:custGeom>
                <a:grpFill/>
                <a:ln w="8809" cap="flat">
                  <a:noFill/>
                  <a:prstDash val="solid"/>
                  <a:miter/>
                </a:ln>
              </p:spPr>
              <p:txBody>
                <a:bodyPr rtlCol="0" anchor="ctr"/>
                <a:lstStyle/>
                <a:p>
                  <a:endParaRPr lang="en-US" sz="2400"/>
                </a:p>
              </p:txBody>
            </p:sp>
          </p:grpSp>
          <p:grpSp>
            <p:nvGrpSpPr>
              <p:cNvPr id="5161" name="Graphic 4229">
                <a:extLst>
                  <a:ext uri="{FF2B5EF4-FFF2-40B4-BE49-F238E27FC236}">
                    <a16:creationId xmlns:a16="http://schemas.microsoft.com/office/drawing/2014/main" id="{78B44860-C74F-4724-A5FC-669C318DC020}"/>
                  </a:ext>
                </a:extLst>
              </p:cNvPr>
              <p:cNvGrpSpPr/>
              <p:nvPr/>
            </p:nvGrpSpPr>
            <p:grpSpPr>
              <a:xfrm>
                <a:off x="4333533" y="1559038"/>
                <a:ext cx="411656" cy="134957"/>
                <a:chOff x="4333533" y="1559038"/>
                <a:chExt cx="411656" cy="134957"/>
              </a:xfrm>
              <a:grpFill/>
            </p:grpSpPr>
            <p:sp>
              <p:nvSpPr>
                <p:cNvPr id="5162" name="Freeform: Shape 5161">
                  <a:extLst>
                    <a:ext uri="{FF2B5EF4-FFF2-40B4-BE49-F238E27FC236}">
                      <a16:creationId xmlns:a16="http://schemas.microsoft.com/office/drawing/2014/main" id="{75B09FF6-98B5-4930-B420-9D33DE382529}"/>
                    </a:ext>
                  </a:extLst>
                </p:cNvPr>
                <p:cNvSpPr/>
                <p:nvPr/>
              </p:nvSpPr>
              <p:spPr>
                <a:xfrm>
                  <a:off x="4341197" y="1562914"/>
                  <a:ext cx="386902" cy="126853"/>
                </a:xfrm>
                <a:custGeom>
                  <a:avLst/>
                  <a:gdLst>
                    <a:gd name="connsiteX0" fmla="*/ 0 w 386902"/>
                    <a:gd name="connsiteY0" fmla="*/ 126853 h 126853"/>
                    <a:gd name="connsiteX1" fmla="*/ 100866 w 386902"/>
                    <a:gd name="connsiteY1" fmla="*/ 0 h 126853"/>
                    <a:gd name="connsiteX2" fmla="*/ 386902 w 386902"/>
                    <a:gd name="connsiteY2" fmla="*/ 84569 h 126853"/>
                    <a:gd name="connsiteX3" fmla="*/ 0 w 386902"/>
                    <a:gd name="connsiteY3" fmla="*/ 126853 h 126853"/>
                    <a:gd name="connsiteX4" fmla="*/ 104478 w 386902"/>
                    <a:gd name="connsiteY4" fmla="*/ 11628 h 126853"/>
                    <a:gd name="connsiteX5" fmla="*/ 22992 w 386902"/>
                    <a:gd name="connsiteY5" fmla="*/ 114168 h 126853"/>
                    <a:gd name="connsiteX6" fmla="*/ 335633 w 386902"/>
                    <a:gd name="connsiteY6" fmla="*/ 79988 h 126853"/>
                    <a:gd name="connsiteX7" fmla="*/ 104478 w 386902"/>
                    <a:gd name="connsiteY7" fmla="*/ 11628 h 12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902" h="126853">
                      <a:moveTo>
                        <a:pt x="0" y="126853"/>
                      </a:moveTo>
                      <a:lnTo>
                        <a:pt x="100866" y="0"/>
                      </a:lnTo>
                      <a:lnTo>
                        <a:pt x="386902" y="84569"/>
                      </a:lnTo>
                      <a:lnTo>
                        <a:pt x="0" y="126853"/>
                      </a:lnTo>
                      <a:close/>
                      <a:moveTo>
                        <a:pt x="104478" y="11628"/>
                      </a:moveTo>
                      <a:lnTo>
                        <a:pt x="22992" y="114168"/>
                      </a:lnTo>
                      <a:lnTo>
                        <a:pt x="335633" y="79988"/>
                      </a:lnTo>
                      <a:lnTo>
                        <a:pt x="104478" y="11628"/>
                      </a:lnTo>
                      <a:close/>
                    </a:path>
                  </a:pathLst>
                </a:custGeom>
                <a:grpFill/>
                <a:ln w="8809" cap="flat">
                  <a:noFill/>
                  <a:prstDash val="solid"/>
                  <a:miter/>
                </a:ln>
              </p:spPr>
              <p:txBody>
                <a:bodyPr rtlCol="0" anchor="ctr"/>
                <a:lstStyle/>
                <a:p>
                  <a:endParaRPr lang="en-US" sz="2400"/>
                </a:p>
              </p:txBody>
            </p:sp>
            <p:sp>
              <p:nvSpPr>
                <p:cNvPr id="5163" name="Freeform: Shape 5162">
                  <a:extLst>
                    <a:ext uri="{FF2B5EF4-FFF2-40B4-BE49-F238E27FC236}">
                      <a16:creationId xmlns:a16="http://schemas.microsoft.com/office/drawing/2014/main" id="{D5FC573A-9A62-440E-8A18-001E7C7BFF88}"/>
                    </a:ext>
                  </a:extLst>
                </p:cNvPr>
                <p:cNvSpPr/>
                <p:nvPr/>
              </p:nvSpPr>
              <p:spPr>
                <a:xfrm>
                  <a:off x="4333533" y="1559038"/>
                  <a:ext cx="411656" cy="134957"/>
                </a:xfrm>
                <a:custGeom>
                  <a:avLst/>
                  <a:gdLst>
                    <a:gd name="connsiteX0" fmla="*/ 0 w 411656"/>
                    <a:gd name="connsiteY0" fmla="*/ 134958 h 134957"/>
                    <a:gd name="connsiteX1" fmla="*/ 107297 w 411656"/>
                    <a:gd name="connsiteY1" fmla="*/ 0 h 134957"/>
                    <a:gd name="connsiteX2" fmla="*/ 411656 w 411656"/>
                    <a:gd name="connsiteY2" fmla="*/ 89943 h 134957"/>
                    <a:gd name="connsiteX3" fmla="*/ 0 w 411656"/>
                    <a:gd name="connsiteY3" fmla="*/ 134958 h 134957"/>
                    <a:gd name="connsiteX4" fmla="*/ 109675 w 411656"/>
                    <a:gd name="connsiteY4" fmla="*/ 7752 h 134957"/>
                    <a:gd name="connsiteX5" fmla="*/ 15328 w 411656"/>
                    <a:gd name="connsiteY5" fmla="*/ 126501 h 134957"/>
                    <a:gd name="connsiteX6" fmla="*/ 377477 w 411656"/>
                    <a:gd name="connsiteY6" fmla="*/ 86947 h 134957"/>
                    <a:gd name="connsiteX7" fmla="*/ 109675 w 411656"/>
                    <a:gd name="connsiteY7" fmla="*/ 7752 h 134957"/>
                    <a:gd name="connsiteX8" fmla="*/ 22992 w 411656"/>
                    <a:gd name="connsiteY8" fmla="*/ 122272 h 134957"/>
                    <a:gd name="connsiteX9" fmla="*/ 110908 w 411656"/>
                    <a:gd name="connsiteY9" fmla="*/ 11628 h 134957"/>
                    <a:gd name="connsiteX10" fmla="*/ 360387 w 411656"/>
                    <a:gd name="connsiteY10" fmla="*/ 85362 h 134957"/>
                    <a:gd name="connsiteX11" fmla="*/ 22992 w 411656"/>
                    <a:gd name="connsiteY11" fmla="*/ 122272 h 134957"/>
                    <a:gd name="connsiteX12" fmla="*/ 113375 w 411656"/>
                    <a:gd name="connsiteY12" fmla="*/ 19380 h 134957"/>
                    <a:gd name="connsiteX13" fmla="*/ 38320 w 411656"/>
                    <a:gd name="connsiteY13" fmla="*/ 113816 h 134957"/>
                    <a:gd name="connsiteX14" fmla="*/ 326207 w 411656"/>
                    <a:gd name="connsiteY14" fmla="*/ 82367 h 134957"/>
                    <a:gd name="connsiteX15" fmla="*/ 113375 w 411656"/>
                    <a:gd name="connsiteY15" fmla="*/ 19380 h 134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1656" h="134957">
                      <a:moveTo>
                        <a:pt x="0" y="134958"/>
                      </a:moveTo>
                      <a:lnTo>
                        <a:pt x="107297" y="0"/>
                      </a:lnTo>
                      <a:lnTo>
                        <a:pt x="411656" y="89943"/>
                      </a:lnTo>
                      <a:lnTo>
                        <a:pt x="0" y="134958"/>
                      </a:lnTo>
                      <a:close/>
                      <a:moveTo>
                        <a:pt x="109675" y="7752"/>
                      </a:moveTo>
                      <a:lnTo>
                        <a:pt x="15328" y="126501"/>
                      </a:lnTo>
                      <a:lnTo>
                        <a:pt x="377477" y="86947"/>
                      </a:lnTo>
                      <a:lnTo>
                        <a:pt x="109675" y="7752"/>
                      </a:lnTo>
                      <a:close/>
                      <a:moveTo>
                        <a:pt x="22992" y="122272"/>
                      </a:moveTo>
                      <a:lnTo>
                        <a:pt x="110908" y="11628"/>
                      </a:lnTo>
                      <a:lnTo>
                        <a:pt x="360387" y="85362"/>
                      </a:lnTo>
                      <a:lnTo>
                        <a:pt x="22992" y="122272"/>
                      </a:lnTo>
                      <a:close/>
                      <a:moveTo>
                        <a:pt x="113375" y="19380"/>
                      </a:moveTo>
                      <a:lnTo>
                        <a:pt x="38320" y="113816"/>
                      </a:lnTo>
                      <a:lnTo>
                        <a:pt x="326207" y="82367"/>
                      </a:lnTo>
                      <a:lnTo>
                        <a:pt x="113375" y="19380"/>
                      </a:lnTo>
                      <a:close/>
                    </a:path>
                  </a:pathLst>
                </a:custGeom>
                <a:grpFill/>
                <a:ln w="8809" cap="flat">
                  <a:noFill/>
                  <a:prstDash val="solid"/>
                  <a:miter/>
                </a:ln>
              </p:spPr>
              <p:txBody>
                <a:bodyPr rtlCol="0" anchor="ctr"/>
                <a:lstStyle/>
                <a:p>
                  <a:endParaRPr lang="en-US" sz="2400"/>
                </a:p>
              </p:txBody>
            </p:sp>
          </p:grpSp>
          <p:grpSp>
            <p:nvGrpSpPr>
              <p:cNvPr id="5164" name="Graphic 4229">
                <a:extLst>
                  <a:ext uri="{FF2B5EF4-FFF2-40B4-BE49-F238E27FC236}">
                    <a16:creationId xmlns:a16="http://schemas.microsoft.com/office/drawing/2014/main" id="{78B44860-C74F-4724-A5FC-669C318DC020}"/>
                  </a:ext>
                </a:extLst>
              </p:cNvPr>
              <p:cNvGrpSpPr/>
              <p:nvPr/>
            </p:nvGrpSpPr>
            <p:grpSpPr>
              <a:xfrm>
                <a:off x="4374144" y="1698312"/>
                <a:ext cx="261017" cy="72235"/>
                <a:chOff x="4374144" y="1698312"/>
                <a:chExt cx="261017" cy="72235"/>
              </a:xfrm>
              <a:grpFill/>
            </p:grpSpPr>
            <p:sp>
              <p:nvSpPr>
                <p:cNvPr id="5165" name="Freeform: Shape 5164">
                  <a:extLst>
                    <a:ext uri="{FF2B5EF4-FFF2-40B4-BE49-F238E27FC236}">
                      <a16:creationId xmlns:a16="http://schemas.microsoft.com/office/drawing/2014/main" id="{7CAA51E4-815F-4FBE-964E-C342E8FF4369}"/>
                    </a:ext>
                  </a:extLst>
                </p:cNvPr>
                <p:cNvSpPr/>
                <p:nvPr/>
              </p:nvSpPr>
              <p:spPr>
                <a:xfrm>
                  <a:off x="4382425" y="1702277"/>
                  <a:ext cx="234678" cy="64924"/>
                </a:xfrm>
                <a:custGeom>
                  <a:avLst/>
                  <a:gdLst>
                    <a:gd name="connsiteX0" fmla="*/ 234678 w 234678"/>
                    <a:gd name="connsiteY0" fmla="*/ 64924 h 64924"/>
                    <a:gd name="connsiteX1" fmla="*/ 0 w 234678"/>
                    <a:gd name="connsiteY1" fmla="*/ 64924 h 64924"/>
                    <a:gd name="connsiteX2" fmla="*/ 66950 w 234678"/>
                    <a:gd name="connsiteY2" fmla="*/ 0 h 64924"/>
                    <a:gd name="connsiteX3" fmla="*/ 234678 w 234678"/>
                    <a:gd name="connsiteY3" fmla="*/ 64924 h 64924"/>
                    <a:gd name="connsiteX4" fmla="*/ 25018 w 234678"/>
                    <a:gd name="connsiteY4" fmla="*/ 54794 h 64924"/>
                    <a:gd name="connsiteX5" fmla="*/ 180501 w 234678"/>
                    <a:gd name="connsiteY5" fmla="*/ 54794 h 64924"/>
                    <a:gd name="connsiteX6" fmla="*/ 69329 w 234678"/>
                    <a:gd name="connsiteY6" fmla="*/ 11804 h 64924"/>
                    <a:gd name="connsiteX7" fmla="*/ 25018 w 234678"/>
                    <a:gd name="connsiteY7" fmla="*/ 54794 h 6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678" h="64924">
                      <a:moveTo>
                        <a:pt x="234678" y="64924"/>
                      </a:moveTo>
                      <a:lnTo>
                        <a:pt x="0" y="64924"/>
                      </a:lnTo>
                      <a:lnTo>
                        <a:pt x="66950" y="0"/>
                      </a:lnTo>
                      <a:lnTo>
                        <a:pt x="234678" y="64924"/>
                      </a:lnTo>
                      <a:close/>
                      <a:moveTo>
                        <a:pt x="25018" y="54794"/>
                      </a:moveTo>
                      <a:lnTo>
                        <a:pt x="180501" y="54794"/>
                      </a:lnTo>
                      <a:lnTo>
                        <a:pt x="69329" y="11804"/>
                      </a:lnTo>
                      <a:lnTo>
                        <a:pt x="25018" y="54794"/>
                      </a:lnTo>
                      <a:close/>
                    </a:path>
                  </a:pathLst>
                </a:custGeom>
                <a:grpFill/>
                <a:ln w="8809" cap="flat">
                  <a:noFill/>
                  <a:prstDash val="solid"/>
                  <a:miter/>
                </a:ln>
              </p:spPr>
              <p:txBody>
                <a:bodyPr rtlCol="0" anchor="ctr"/>
                <a:lstStyle/>
                <a:p>
                  <a:endParaRPr lang="en-US" sz="2400"/>
                </a:p>
              </p:txBody>
            </p:sp>
            <p:sp>
              <p:nvSpPr>
                <p:cNvPr id="5166" name="Freeform: Shape 5165">
                  <a:extLst>
                    <a:ext uri="{FF2B5EF4-FFF2-40B4-BE49-F238E27FC236}">
                      <a16:creationId xmlns:a16="http://schemas.microsoft.com/office/drawing/2014/main" id="{ED549902-A3D0-4391-A6AC-521ABE950570}"/>
                    </a:ext>
                  </a:extLst>
                </p:cNvPr>
                <p:cNvSpPr/>
                <p:nvPr/>
              </p:nvSpPr>
              <p:spPr>
                <a:xfrm>
                  <a:off x="4374144" y="1698312"/>
                  <a:ext cx="261017" cy="72235"/>
                </a:xfrm>
                <a:custGeom>
                  <a:avLst/>
                  <a:gdLst>
                    <a:gd name="connsiteX0" fmla="*/ 261018 w 261017"/>
                    <a:gd name="connsiteY0" fmla="*/ 72236 h 72235"/>
                    <a:gd name="connsiteX1" fmla="*/ 0 w 261017"/>
                    <a:gd name="connsiteY1" fmla="*/ 72236 h 72235"/>
                    <a:gd name="connsiteX2" fmla="*/ 74438 w 261017"/>
                    <a:gd name="connsiteY2" fmla="*/ 0 h 72235"/>
                    <a:gd name="connsiteX3" fmla="*/ 261018 w 261017"/>
                    <a:gd name="connsiteY3" fmla="*/ 72236 h 72235"/>
                    <a:gd name="connsiteX4" fmla="*/ 16649 w 261017"/>
                    <a:gd name="connsiteY4" fmla="*/ 65453 h 72235"/>
                    <a:gd name="connsiteX5" fmla="*/ 224900 w 261017"/>
                    <a:gd name="connsiteY5" fmla="*/ 65453 h 72235"/>
                    <a:gd name="connsiteX6" fmla="*/ 76024 w 261017"/>
                    <a:gd name="connsiteY6" fmla="*/ 7840 h 72235"/>
                    <a:gd name="connsiteX7" fmla="*/ 16649 w 261017"/>
                    <a:gd name="connsiteY7" fmla="*/ 65453 h 72235"/>
                    <a:gd name="connsiteX8" fmla="*/ 206841 w 261017"/>
                    <a:gd name="connsiteY8" fmla="*/ 62105 h 72235"/>
                    <a:gd name="connsiteX9" fmla="*/ 24930 w 261017"/>
                    <a:gd name="connsiteY9" fmla="*/ 62105 h 72235"/>
                    <a:gd name="connsiteX10" fmla="*/ 76817 w 261017"/>
                    <a:gd name="connsiteY10" fmla="*/ 11804 h 72235"/>
                    <a:gd name="connsiteX11" fmla="*/ 206841 w 261017"/>
                    <a:gd name="connsiteY11" fmla="*/ 62105 h 72235"/>
                    <a:gd name="connsiteX12" fmla="*/ 41580 w 261017"/>
                    <a:gd name="connsiteY12" fmla="*/ 55322 h 72235"/>
                    <a:gd name="connsiteX13" fmla="*/ 170723 w 261017"/>
                    <a:gd name="connsiteY13" fmla="*/ 55322 h 72235"/>
                    <a:gd name="connsiteX14" fmla="*/ 78402 w 261017"/>
                    <a:gd name="connsiteY14" fmla="*/ 19645 h 72235"/>
                    <a:gd name="connsiteX15" fmla="*/ 41580 w 261017"/>
                    <a:gd name="connsiteY15" fmla="*/ 55322 h 72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1017" h="72235">
                      <a:moveTo>
                        <a:pt x="261018" y="72236"/>
                      </a:moveTo>
                      <a:lnTo>
                        <a:pt x="0" y="72236"/>
                      </a:lnTo>
                      <a:lnTo>
                        <a:pt x="74438" y="0"/>
                      </a:lnTo>
                      <a:lnTo>
                        <a:pt x="261018" y="72236"/>
                      </a:lnTo>
                      <a:close/>
                      <a:moveTo>
                        <a:pt x="16649" y="65453"/>
                      </a:moveTo>
                      <a:lnTo>
                        <a:pt x="224900" y="65453"/>
                      </a:lnTo>
                      <a:lnTo>
                        <a:pt x="76024" y="7840"/>
                      </a:lnTo>
                      <a:lnTo>
                        <a:pt x="16649" y="65453"/>
                      </a:lnTo>
                      <a:close/>
                      <a:moveTo>
                        <a:pt x="206841" y="62105"/>
                      </a:moveTo>
                      <a:lnTo>
                        <a:pt x="24930" y="62105"/>
                      </a:lnTo>
                      <a:lnTo>
                        <a:pt x="76817" y="11804"/>
                      </a:lnTo>
                      <a:lnTo>
                        <a:pt x="206841" y="62105"/>
                      </a:lnTo>
                      <a:close/>
                      <a:moveTo>
                        <a:pt x="41580" y="55322"/>
                      </a:moveTo>
                      <a:lnTo>
                        <a:pt x="170723" y="55322"/>
                      </a:lnTo>
                      <a:lnTo>
                        <a:pt x="78402" y="19645"/>
                      </a:lnTo>
                      <a:lnTo>
                        <a:pt x="41580" y="55322"/>
                      </a:lnTo>
                      <a:close/>
                    </a:path>
                  </a:pathLst>
                </a:custGeom>
                <a:grpFill/>
                <a:ln w="8809" cap="flat">
                  <a:noFill/>
                  <a:prstDash val="solid"/>
                  <a:miter/>
                </a:ln>
              </p:spPr>
              <p:txBody>
                <a:bodyPr rtlCol="0" anchor="ctr"/>
                <a:lstStyle/>
                <a:p>
                  <a:endParaRPr lang="en-US" sz="2400"/>
                </a:p>
              </p:txBody>
            </p:sp>
          </p:grpSp>
          <p:sp>
            <p:nvSpPr>
              <p:cNvPr id="5167" name="Freeform: Shape 5166">
                <a:extLst>
                  <a:ext uri="{FF2B5EF4-FFF2-40B4-BE49-F238E27FC236}">
                    <a16:creationId xmlns:a16="http://schemas.microsoft.com/office/drawing/2014/main" id="{ACE47244-5EC1-4BDF-8AE1-3ECEC7075DF2}"/>
                  </a:ext>
                </a:extLst>
              </p:cNvPr>
              <p:cNvSpPr/>
              <p:nvPr/>
            </p:nvSpPr>
            <p:spPr>
              <a:xfrm>
                <a:off x="5340518" y="185476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5168" name="Freeform: Shape 5167">
                <a:extLst>
                  <a:ext uri="{FF2B5EF4-FFF2-40B4-BE49-F238E27FC236}">
                    <a16:creationId xmlns:a16="http://schemas.microsoft.com/office/drawing/2014/main" id="{1FAF77C3-B911-4539-81C8-19A5679B53B1}"/>
                  </a:ext>
                </a:extLst>
              </p:cNvPr>
              <p:cNvSpPr/>
              <p:nvPr/>
            </p:nvSpPr>
            <p:spPr>
              <a:xfrm>
                <a:off x="6116261" y="1795478"/>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5169" name="Freeform: Shape 5168">
                <a:extLst>
                  <a:ext uri="{FF2B5EF4-FFF2-40B4-BE49-F238E27FC236}">
                    <a16:creationId xmlns:a16="http://schemas.microsoft.com/office/drawing/2014/main" id="{9BA78029-DA05-4727-8CBF-5BF4BD9F71C0}"/>
                  </a:ext>
                </a:extLst>
              </p:cNvPr>
              <p:cNvSpPr/>
              <p:nvPr/>
            </p:nvSpPr>
            <p:spPr>
              <a:xfrm>
                <a:off x="6962037" y="149076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307"/>
                      <a:pt x="45632" y="22816"/>
                    </a:cubicBezTo>
                    <a:close/>
                  </a:path>
                </a:pathLst>
              </a:custGeom>
              <a:grpFill/>
              <a:ln w="8809" cap="flat">
                <a:noFill/>
                <a:prstDash val="solid"/>
                <a:miter/>
              </a:ln>
            </p:spPr>
            <p:txBody>
              <a:bodyPr rtlCol="0" anchor="ctr"/>
              <a:lstStyle/>
              <a:p>
                <a:endParaRPr lang="en-US" sz="2400"/>
              </a:p>
            </p:txBody>
          </p:sp>
          <p:sp>
            <p:nvSpPr>
              <p:cNvPr id="5170" name="Freeform: Shape 5169">
                <a:extLst>
                  <a:ext uri="{FF2B5EF4-FFF2-40B4-BE49-F238E27FC236}">
                    <a16:creationId xmlns:a16="http://schemas.microsoft.com/office/drawing/2014/main" id="{87DC931A-DE55-41BE-B956-6B57B2CBC5CA}"/>
                  </a:ext>
                </a:extLst>
              </p:cNvPr>
              <p:cNvSpPr/>
              <p:nvPr/>
            </p:nvSpPr>
            <p:spPr>
              <a:xfrm>
                <a:off x="7253535" y="166060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171" name="Freeform: Shape 5170">
                <a:extLst>
                  <a:ext uri="{FF2B5EF4-FFF2-40B4-BE49-F238E27FC236}">
                    <a16:creationId xmlns:a16="http://schemas.microsoft.com/office/drawing/2014/main" id="{30F1F2E7-180D-43FA-907C-22864EEFB9D1}"/>
                  </a:ext>
                </a:extLst>
              </p:cNvPr>
              <p:cNvSpPr/>
              <p:nvPr/>
            </p:nvSpPr>
            <p:spPr>
              <a:xfrm>
                <a:off x="6775369" y="160440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172" name="Freeform: Shape 5171">
                <a:extLst>
                  <a:ext uri="{FF2B5EF4-FFF2-40B4-BE49-F238E27FC236}">
                    <a16:creationId xmlns:a16="http://schemas.microsoft.com/office/drawing/2014/main" id="{ED8D4809-D998-4FC7-A4E0-F3149CA6E3C7}"/>
                  </a:ext>
                </a:extLst>
              </p:cNvPr>
              <p:cNvSpPr/>
              <p:nvPr/>
            </p:nvSpPr>
            <p:spPr>
              <a:xfrm>
                <a:off x="6842848" y="207658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173" name="Freeform: Shape 5172">
                <a:extLst>
                  <a:ext uri="{FF2B5EF4-FFF2-40B4-BE49-F238E27FC236}">
                    <a16:creationId xmlns:a16="http://schemas.microsoft.com/office/drawing/2014/main" id="{932D1063-5B5F-454A-83F3-5D262812C775}"/>
                  </a:ext>
                </a:extLst>
              </p:cNvPr>
              <p:cNvSpPr/>
              <p:nvPr/>
            </p:nvSpPr>
            <p:spPr>
              <a:xfrm>
                <a:off x="6540690" y="2160093"/>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174" name="Freeform: Shape 5173">
                <a:extLst>
                  <a:ext uri="{FF2B5EF4-FFF2-40B4-BE49-F238E27FC236}">
                    <a16:creationId xmlns:a16="http://schemas.microsoft.com/office/drawing/2014/main" id="{8E5E9A43-7620-45FC-91B7-45DD943E26A8}"/>
                  </a:ext>
                </a:extLst>
              </p:cNvPr>
              <p:cNvSpPr/>
              <p:nvPr/>
            </p:nvSpPr>
            <p:spPr>
              <a:xfrm>
                <a:off x="7422408" y="119671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175" name="Freeform: Shape 5174">
                <a:extLst>
                  <a:ext uri="{FF2B5EF4-FFF2-40B4-BE49-F238E27FC236}">
                    <a16:creationId xmlns:a16="http://schemas.microsoft.com/office/drawing/2014/main" id="{00C96902-C18B-4B78-B85E-C23A272A1402}"/>
                  </a:ext>
                </a:extLst>
              </p:cNvPr>
              <p:cNvSpPr/>
              <p:nvPr/>
            </p:nvSpPr>
            <p:spPr>
              <a:xfrm>
                <a:off x="6860819" y="243185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176" name="Freeform: Shape 5175">
                <a:extLst>
                  <a:ext uri="{FF2B5EF4-FFF2-40B4-BE49-F238E27FC236}">
                    <a16:creationId xmlns:a16="http://schemas.microsoft.com/office/drawing/2014/main" id="{790E8447-BCF8-4D51-88FA-DF9DD59E8B86}"/>
                  </a:ext>
                </a:extLst>
              </p:cNvPr>
              <p:cNvSpPr/>
              <p:nvPr/>
            </p:nvSpPr>
            <p:spPr>
              <a:xfrm>
                <a:off x="7044051" y="265226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2400"/>
              </a:p>
            </p:txBody>
          </p:sp>
          <p:sp>
            <p:nvSpPr>
              <p:cNvPr id="5177" name="Freeform: Shape 5176">
                <a:extLst>
                  <a:ext uri="{FF2B5EF4-FFF2-40B4-BE49-F238E27FC236}">
                    <a16:creationId xmlns:a16="http://schemas.microsoft.com/office/drawing/2014/main" id="{B89860B3-932C-49DD-8D51-0150F56A8802}"/>
                  </a:ext>
                </a:extLst>
              </p:cNvPr>
              <p:cNvSpPr/>
              <p:nvPr/>
            </p:nvSpPr>
            <p:spPr>
              <a:xfrm>
                <a:off x="7422408" y="230482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178" name="Freeform: Shape 5177">
                <a:extLst>
                  <a:ext uri="{FF2B5EF4-FFF2-40B4-BE49-F238E27FC236}">
                    <a16:creationId xmlns:a16="http://schemas.microsoft.com/office/drawing/2014/main" id="{4979EF71-C28A-41AE-B4DA-64AC0C8FBA4D}"/>
                  </a:ext>
                </a:extLst>
              </p:cNvPr>
              <p:cNvSpPr/>
              <p:nvPr/>
            </p:nvSpPr>
            <p:spPr>
              <a:xfrm>
                <a:off x="6364417" y="1984349"/>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502" y="88"/>
                      <a:pt x="45632" y="10307"/>
                      <a:pt x="45632" y="22816"/>
                    </a:cubicBezTo>
                    <a:close/>
                  </a:path>
                </a:pathLst>
              </a:custGeom>
              <a:grpFill/>
              <a:ln w="8809" cap="flat">
                <a:noFill/>
                <a:prstDash val="solid"/>
                <a:miter/>
              </a:ln>
            </p:spPr>
            <p:txBody>
              <a:bodyPr rtlCol="0" anchor="ctr"/>
              <a:lstStyle/>
              <a:p>
                <a:endParaRPr lang="en-US" sz="2400"/>
              </a:p>
            </p:txBody>
          </p:sp>
          <p:sp>
            <p:nvSpPr>
              <p:cNvPr id="5179" name="Freeform: Shape 5178">
                <a:extLst>
                  <a:ext uri="{FF2B5EF4-FFF2-40B4-BE49-F238E27FC236}">
                    <a16:creationId xmlns:a16="http://schemas.microsoft.com/office/drawing/2014/main" id="{04F17EAF-75F3-4F53-A15D-3D539E5963E7}"/>
                  </a:ext>
                </a:extLst>
              </p:cNvPr>
              <p:cNvSpPr/>
              <p:nvPr/>
            </p:nvSpPr>
            <p:spPr>
              <a:xfrm>
                <a:off x="5502961" y="140258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180" name="Freeform: Shape 5179">
                <a:extLst>
                  <a:ext uri="{FF2B5EF4-FFF2-40B4-BE49-F238E27FC236}">
                    <a16:creationId xmlns:a16="http://schemas.microsoft.com/office/drawing/2014/main" id="{01AF9A04-F587-4659-8E0F-6E9527E4BF4C}"/>
                  </a:ext>
                </a:extLst>
              </p:cNvPr>
              <p:cNvSpPr/>
              <p:nvPr/>
            </p:nvSpPr>
            <p:spPr>
              <a:xfrm>
                <a:off x="5244850" y="136153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501" y="0"/>
                      <a:pt x="45632" y="10219"/>
                      <a:pt x="45632" y="22816"/>
                    </a:cubicBezTo>
                    <a:close/>
                  </a:path>
                </a:pathLst>
              </a:custGeom>
              <a:grpFill/>
              <a:ln w="8809" cap="flat">
                <a:noFill/>
                <a:prstDash val="solid"/>
                <a:miter/>
              </a:ln>
            </p:spPr>
            <p:txBody>
              <a:bodyPr rtlCol="0" anchor="ctr"/>
              <a:lstStyle/>
              <a:p>
                <a:endParaRPr lang="en-US" sz="2400"/>
              </a:p>
            </p:txBody>
          </p:sp>
          <p:sp>
            <p:nvSpPr>
              <p:cNvPr id="5181" name="Freeform: Shape 5180">
                <a:extLst>
                  <a:ext uri="{FF2B5EF4-FFF2-40B4-BE49-F238E27FC236}">
                    <a16:creationId xmlns:a16="http://schemas.microsoft.com/office/drawing/2014/main" id="{1192B0E4-6887-4DDD-99EC-6DC50E782C92}"/>
                  </a:ext>
                </a:extLst>
              </p:cNvPr>
              <p:cNvSpPr/>
              <p:nvPr/>
            </p:nvSpPr>
            <p:spPr>
              <a:xfrm>
                <a:off x="5317703" y="220105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5182" name="Freeform: Shape 5181">
                <a:extLst>
                  <a:ext uri="{FF2B5EF4-FFF2-40B4-BE49-F238E27FC236}">
                    <a16:creationId xmlns:a16="http://schemas.microsoft.com/office/drawing/2014/main" id="{BCF93BD0-13A4-4537-8E8D-8D5EC625BE58}"/>
                  </a:ext>
                </a:extLst>
              </p:cNvPr>
              <p:cNvSpPr/>
              <p:nvPr/>
            </p:nvSpPr>
            <p:spPr>
              <a:xfrm>
                <a:off x="5858326" y="201588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183" name="Freeform: Shape 5182">
                <a:extLst>
                  <a:ext uri="{FF2B5EF4-FFF2-40B4-BE49-F238E27FC236}">
                    <a16:creationId xmlns:a16="http://schemas.microsoft.com/office/drawing/2014/main" id="{5028109E-0502-41B4-9221-70EFB06361CC}"/>
                  </a:ext>
                </a:extLst>
              </p:cNvPr>
              <p:cNvSpPr/>
              <p:nvPr/>
            </p:nvSpPr>
            <p:spPr>
              <a:xfrm>
                <a:off x="5979365" y="224607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184" name="Freeform: Shape 5183">
                <a:extLst>
                  <a:ext uri="{FF2B5EF4-FFF2-40B4-BE49-F238E27FC236}">
                    <a16:creationId xmlns:a16="http://schemas.microsoft.com/office/drawing/2014/main" id="{B603E4BD-4043-4119-A5E8-A64526A6D181}"/>
                  </a:ext>
                </a:extLst>
              </p:cNvPr>
              <p:cNvSpPr/>
              <p:nvPr/>
            </p:nvSpPr>
            <p:spPr>
              <a:xfrm>
                <a:off x="5640738" y="193713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501" y="88"/>
                      <a:pt x="45632" y="10307"/>
                      <a:pt x="45632" y="22816"/>
                    </a:cubicBezTo>
                    <a:close/>
                  </a:path>
                </a:pathLst>
              </a:custGeom>
              <a:grpFill/>
              <a:ln w="8809" cap="flat">
                <a:noFill/>
                <a:prstDash val="solid"/>
                <a:miter/>
              </a:ln>
            </p:spPr>
            <p:txBody>
              <a:bodyPr rtlCol="0" anchor="ctr"/>
              <a:lstStyle/>
              <a:p>
                <a:endParaRPr lang="en-US" sz="2400"/>
              </a:p>
            </p:txBody>
          </p:sp>
          <p:sp>
            <p:nvSpPr>
              <p:cNvPr id="5185" name="Freeform: Shape 5184">
                <a:extLst>
                  <a:ext uri="{FF2B5EF4-FFF2-40B4-BE49-F238E27FC236}">
                    <a16:creationId xmlns:a16="http://schemas.microsoft.com/office/drawing/2014/main" id="{C140A3B3-05BF-440B-86E7-F07115E03E4F}"/>
                  </a:ext>
                </a:extLst>
              </p:cNvPr>
              <p:cNvSpPr/>
              <p:nvPr/>
            </p:nvSpPr>
            <p:spPr>
              <a:xfrm>
                <a:off x="4604153" y="148741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5186" name="Freeform: Shape 5185">
                <a:extLst>
                  <a:ext uri="{FF2B5EF4-FFF2-40B4-BE49-F238E27FC236}">
                    <a16:creationId xmlns:a16="http://schemas.microsoft.com/office/drawing/2014/main" id="{EA9C80C3-DAF0-4C3F-B987-DADDC27D7CA3}"/>
                  </a:ext>
                </a:extLst>
              </p:cNvPr>
              <p:cNvSpPr/>
              <p:nvPr/>
            </p:nvSpPr>
            <p:spPr>
              <a:xfrm>
                <a:off x="5744598" y="1587228"/>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187" name="Freeform: Shape 5186">
                <a:extLst>
                  <a:ext uri="{FF2B5EF4-FFF2-40B4-BE49-F238E27FC236}">
                    <a16:creationId xmlns:a16="http://schemas.microsoft.com/office/drawing/2014/main" id="{211DC8C3-8FE9-41F8-9670-F6D2B5156AEC}"/>
                  </a:ext>
                </a:extLst>
              </p:cNvPr>
              <p:cNvSpPr/>
              <p:nvPr/>
            </p:nvSpPr>
            <p:spPr>
              <a:xfrm>
                <a:off x="6140134" y="215383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5188" name="Freeform: Shape 5187">
                <a:extLst>
                  <a:ext uri="{FF2B5EF4-FFF2-40B4-BE49-F238E27FC236}">
                    <a16:creationId xmlns:a16="http://schemas.microsoft.com/office/drawing/2014/main" id="{FC0D78FE-793D-4182-8D39-B848A7E30B23}"/>
                  </a:ext>
                </a:extLst>
              </p:cNvPr>
              <p:cNvSpPr/>
              <p:nvPr/>
            </p:nvSpPr>
            <p:spPr>
              <a:xfrm>
                <a:off x="6116261" y="2526998"/>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307"/>
                      <a:pt x="45632" y="22816"/>
                    </a:cubicBezTo>
                    <a:close/>
                  </a:path>
                </a:pathLst>
              </a:custGeom>
              <a:grpFill/>
              <a:ln w="8809" cap="flat">
                <a:noFill/>
                <a:prstDash val="solid"/>
                <a:miter/>
              </a:ln>
            </p:spPr>
            <p:txBody>
              <a:bodyPr rtlCol="0" anchor="ctr"/>
              <a:lstStyle/>
              <a:p>
                <a:endParaRPr lang="en-US" sz="2400"/>
              </a:p>
            </p:txBody>
          </p:sp>
          <p:sp>
            <p:nvSpPr>
              <p:cNvPr id="5189" name="Freeform: Shape 5188">
                <a:extLst>
                  <a:ext uri="{FF2B5EF4-FFF2-40B4-BE49-F238E27FC236}">
                    <a16:creationId xmlns:a16="http://schemas.microsoft.com/office/drawing/2014/main" id="{E457FC71-6010-43CB-B8E6-EBE3B995DA6D}"/>
                  </a:ext>
                </a:extLst>
              </p:cNvPr>
              <p:cNvSpPr/>
              <p:nvPr/>
            </p:nvSpPr>
            <p:spPr>
              <a:xfrm>
                <a:off x="6574430" y="245855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190" name="Freeform: Shape 5189">
                <a:extLst>
                  <a:ext uri="{FF2B5EF4-FFF2-40B4-BE49-F238E27FC236}">
                    <a16:creationId xmlns:a16="http://schemas.microsoft.com/office/drawing/2014/main" id="{7A5C5092-7D13-4CBF-BEC2-1261322DFF5A}"/>
                  </a:ext>
                </a:extLst>
              </p:cNvPr>
              <p:cNvSpPr/>
              <p:nvPr/>
            </p:nvSpPr>
            <p:spPr>
              <a:xfrm>
                <a:off x="6487835" y="2748903"/>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5191" name="Freeform: Shape 5190">
                <a:extLst>
                  <a:ext uri="{FF2B5EF4-FFF2-40B4-BE49-F238E27FC236}">
                    <a16:creationId xmlns:a16="http://schemas.microsoft.com/office/drawing/2014/main" id="{11869995-72B8-4C80-8797-59D2944D3FC9}"/>
                  </a:ext>
                </a:extLst>
              </p:cNvPr>
              <p:cNvSpPr/>
              <p:nvPr/>
            </p:nvSpPr>
            <p:spPr>
              <a:xfrm>
                <a:off x="6487835" y="315897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5192" name="Freeform: Shape 5191">
                <a:extLst>
                  <a:ext uri="{FF2B5EF4-FFF2-40B4-BE49-F238E27FC236}">
                    <a16:creationId xmlns:a16="http://schemas.microsoft.com/office/drawing/2014/main" id="{46C68E59-3C03-4DBA-A81A-3A51252137EF}"/>
                  </a:ext>
                </a:extLst>
              </p:cNvPr>
              <p:cNvSpPr/>
              <p:nvPr/>
            </p:nvSpPr>
            <p:spPr>
              <a:xfrm>
                <a:off x="7168085" y="304207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8"/>
                      <a:pt x="10218" y="0"/>
                      <a:pt x="22816" y="0"/>
                    </a:cubicBezTo>
                    <a:cubicBezTo>
                      <a:pt x="35413" y="0"/>
                      <a:pt x="45632" y="10218"/>
                      <a:pt x="45632" y="22816"/>
                    </a:cubicBezTo>
                    <a:close/>
                  </a:path>
                </a:pathLst>
              </a:custGeom>
              <a:grpFill/>
              <a:ln w="8809" cap="flat">
                <a:noFill/>
                <a:prstDash val="solid"/>
                <a:miter/>
              </a:ln>
            </p:spPr>
            <p:txBody>
              <a:bodyPr rtlCol="0" anchor="ctr"/>
              <a:lstStyle/>
              <a:p>
                <a:endParaRPr lang="en-US" sz="2400"/>
              </a:p>
            </p:txBody>
          </p:sp>
          <p:sp>
            <p:nvSpPr>
              <p:cNvPr id="5193" name="Freeform: Shape 5192">
                <a:extLst>
                  <a:ext uri="{FF2B5EF4-FFF2-40B4-BE49-F238E27FC236}">
                    <a16:creationId xmlns:a16="http://schemas.microsoft.com/office/drawing/2014/main" id="{952CE83D-FD96-4E26-B793-675CD01E20ED}"/>
                  </a:ext>
                </a:extLst>
              </p:cNvPr>
              <p:cNvSpPr/>
              <p:nvPr/>
            </p:nvSpPr>
            <p:spPr>
              <a:xfrm>
                <a:off x="6688333" y="356966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194" name="Freeform: Shape 5193">
                <a:extLst>
                  <a:ext uri="{FF2B5EF4-FFF2-40B4-BE49-F238E27FC236}">
                    <a16:creationId xmlns:a16="http://schemas.microsoft.com/office/drawing/2014/main" id="{C67B8357-EA6F-4D46-816F-B137129BAAB6}"/>
                  </a:ext>
                </a:extLst>
              </p:cNvPr>
              <p:cNvSpPr/>
              <p:nvPr/>
            </p:nvSpPr>
            <p:spPr>
              <a:xfrm>
                <a:off x="6208670" y="407698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5195" name="Freeform: Shape 5194">
                <a:extLst>
                  <a:ext uri="{FF2B5EF4-FFF2-40B4-BE49-F238E27FC236}">
                    <a16:creationId xmlns:a16="http://schemas.microsoft.com/office/drawing/2014/main" id="{6A1D28AD-D61C-41E9-9308-2A8FC0FD6388}"/>
                  </a:ext>
                </a:extLst>
              </p:cNvPr>
              <p:cNvSpPr/>
              <p:nvPr/>
            </p:nvSpPr>
            <p:spPr>
              <a:xfrm>
                <a:off x="5862378" y="380213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2400"/>
              </a:p>
            </p:txBody>
          </p:sp>
          <p:sp>
            <p:nvSpPr>
              <p:cNvPr id="5196" name="Freeform: Shape 5195">
                <a:extLst>
                  <a:ext uri="{FF2B5EF4-FFF2-40B4-BE49-F238E27FC236}">
                    <a16:creationId xmlns:a16="http://schemas.microsoft.com/office/drawing/2014/main" id="{6ED06BF1-8BDF-4213-9296-A19EE2765114}"/>
                  </a:ext>
                </a:extLst>
              </p:cNvPr>
              <p:cNvSpPr/>
              <p:nvPr/>
            </p:nvSpPr>
            <p:spPr>
              <a:xfrm>
                <a:off x="6363008" y="4258633"/>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197" name="Freeform: Shape 5196">
                <a:extLst>
                  <a:ext uri="{FF2B5EF4-FFF2-40B4-BE49-F238E27FC236}">
                    <a16:creationId xmlns:a16="http://schemas.microsoft.com/office/drawing/2014/main" id="{1A77368E-6939-4F6C-A8A3-88F19884A6DD}"/>
                  </a:ext>
                </a:extLst>
              </p:cNvPr>
              <p:cNvSpPr/>
              <p:nvPr/>
            </p:nvSpPr>
            <p:spPr>
              <a:xfrm>
                <a:off x="6434715" y="4122882"/>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198" name="Freeform: Shape 5197">
                <a:extLst>
                  <a:ext uri="{FF2B5EF4-FFF2-40B4-BE49-F238E27FC236}">
                    <a16:creationId xmlns:a16="http://schemas.microsoft.com/office/drawing/2014/main" id="{B13CF55F-2622-42F1-8340-7DE217B4A6B7}"/>
                  </a:ext>
                </a:extLst>
              </p:cNvPr>
              <p:cNvSpPr/>
              <p:nvPr/>
            </p:nvSpPr>
            <p:spPr>
              <a:xfrm>
                <a:off x="6002093" y="433201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199" name="Freeform: Shape 5198">
                <a:extLst>
                  <a:ext uri="{FF2B5EF4-FFF2-40B4-BE49-F238E27FC236}">
                    <a16:creationId xmlns:a16="http://schemas.microsoft.com/office/drawing/2014/main" id="{C5C09A1F-C796-4BEA-B3C2-BF6EEE921CDC}"/>
                  </a:ext>
                </a:extLst>
              </p:cNvPr>
              <p:cNvSpPr/>
              <p:nvPr/>
            </p:nvSpPr>
            <p:spPr>
              <a:xfrm>
                <a:off x="6034511" y="449163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200" name="Freeform: Shape 5199">
                <a:extLst>
                  <a:ext uri="{FF2B5EF4-FFF2-40B4-BE49-F238E27FC236}">
                    <a16:creationId xmlns:a16="http://schemas.microsoft.com/office/drawing/2014/main" id="{D37A6D5B-495C-46FF-B84C-0C576E8D7DD5}"/>
                  </a:ext>
                </a:extLst>
              </p:cNvPr>
              <p:cNvSpPr/>
              <p:nvPr/>
            </p:nvSpPr>
            <p:spPr>
              <a:xfrm>
                <a:off x="6603677" y="349319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307"/>
                      <a:pt x="45632" y="22816"/>
                    </a:cubicBezTo>
                    <a:close/>
                  </a:path>
                </a:pathLst>
              </a:custGeom>
              <a:grpFill/>
              <a:ln w="8809" cap="flat">
                <a:noFill/>
                <a:prstDash val="solid"/>
                <a:miter/>
              </a:ln>
            </p:spPr>
            <p:txBody>
              <a:bodyPr rtlCol="0" anchor="ctr"/>
              <a:lstStyle/>
              <a:p>
                <a:endParaRPr lang="en-US" sz="2400"/>
              </a:p>
            </p:txBody>
          </p:sp>
          <p:sp>
            <p:nvSpPr>
              <p:cNvPr id="5201" name="Freeform: Shape 5200">
                <a:extLst>
                  <a:ext uri="{FF2B5EF4-FFF2-40B4-BE49-F238E27FC236}">
                    <a16:creationId xmlns:a16="http://schemas.microsoft.com/office/drawing/2014/main" id="{AAD6AE09-7227-40DE-93A9-2ABA05352AC4}"/>
                  </a:ext>
                </a:extLst>
              </p:cNvPr>
              <p:cNvSpPr/>
              <p:nvPr/>
            </p:nvSpPr>
            <p:spPr>
              <a:xfrm>
                <a:off x="6133703" y="397356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202" name="Freeform: Shape 5201">
                <a:extLst>
                  <a:ext uri="{FF2B5EF4-FFF2-40B4-BE49-F238E27FC236}">
                    <a16:creationId xmlns:a16="http://schemas.microsoft.com/office/drawing/2014/main" id="{4EE16356-D8E4-48BB-8D14-4751DAED5BB6}"/>
                  </a:ext>
                </a:extLst>
              </p:cNvPr>
              <p:cNvSpPr/>
              <p:nvPr/>
            </p:nvSpPr>
            <p:spPr>
              <a:xfrm>
                <a:off x="6402385" y="3977529"/>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203" name="Freeform: Shape 5202">
                <a:extLst>
                  <a:ext uri="{FF2B5EF4-FFF2-40B4-BE49-F238E27FC236}">
                    <a16:creationId xmlns:a16="http://schemas.microsoft.com/office/drawing/2014/main" id="{8197F165-95FA-4122-A7AB-9CF0AFD0EC09}"/>
                  </a:ext>
                </a:extLst>
              </p:cNvPr>
              <p:cNvSpPr/>
              <p:nvPr/>
            </p:nvSpPr>
            <p:spPr>
              <a:xfrm>
                <a:off x="5920608" y="426673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307"/>
                      <a:pt x="45632" y="22816"/>
                    </a:cubicBezTo>
                    <a:close/>
                  </a:path>
                </a:pathLst>
              </a:custGeom>
              <a:grpFill/>
              <a:ln w="8809" cap="flat">
                <a:noFill/>
                <a:prstDash val="solid"/>
                <a:miter/>
              </a:ln>
            </p:spPr>
            <p:txBody>
              <a:bodyPr rtlCol="0" anchor="ctr"/>
              <a:lstStyle/>
              <a:p>
                <a:endParaRPr lang="en-US" sz="2400"/>
              </a:p>
            </p:txBody>
          </p:sp>
          <p:sp>
            <p:nvSpPr>
              <p:cNvPr id="5204" name="Freeform: Shape 5203">
                <a:extLst>
                  <a:ext uri="{FF2B5EF4-FFF2-40B4-BE49-F238E27FC236}">
                    <a16:creationId xmlns:a16="http://schemas.microsoft.com/office/drawing/2014/main" id="{E8E2CF9A-02D1-477A-8FCD-213CC67CA7DC}"/>
                  </a:ext>
                </a:extLst>
              </p:cNvPr>
              <p:cNvSpPr/>
              <p:nvPr/>
            </p:nvSpPr>
            <p:spPr>
              <a:xfrm>
                <a:off x="5791552" y="418604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307"/>
                      <a:pt x="45632" y="22816"/>
                    </a:cubicBezTo>
                    <a:close/>
                  </a:path>
                </a:pathLst>
              </a:custGeom>
              <a:grpFill/>
              <a:ln w="8809" cap="flat">
                <a:noFill/>
                <a:prstDash val="solid"/>
                <a:miter/>
              </a:ln>
            </p:spPr>
            <p:txBody>
              <a:bodyPr rtlCol="0" anchor="ctr"/>
              <a:lstStyle/>
              <a:p>
                <a:endParaRPr lang="en-US" sz="2400"/>
              </a:p>
            </p:txBody>
          </p:sp>
          <p:sp>
            <p:nvSpPr>
              <p:cNvPr id="5205" name="Freeform: Shape 5204">
                <a:extLst>
                  <a:ext uri="{FF2B5EF4-FFF2-40B4-BE49-F238E27FC236}">
                    <a16:creationId xmlns:a16="http://schemas.microsoft.com/office/drawing/2014/main" id="{A1CE740A-A5EC-493F-82B2-96CBF04FEB29}"/>
                  </a:ext>
                </a:extLst>
              </p:cNvPr>
              <p:cNvSpPr/>
              <p:nvPr/>
            </p:nvSpPr>
            <p:spPr>
              <a:xfrm>
                <a:off x="5677912" y="413151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307"/>
                      <a:pt x="45632" y="22816"/>
                    </a:cubicBezTo>
                    <a:close/>
                  </a:path>
                </a:pathLst>
              </a:custGeom>
              <a:grpFill/>
              <a:ln w="8809" cap="flat">
                <a:noFill/>
                <a:prstDash val="solid"/>
                <a:miter/>
              </a:ln>
            </p:spPr>
            <p:txBody>
              <a:bodyPr rtlCol="0" anchor="ctr"/>
              <a:lstStyle/>
              <a:p>
                <a:endParaRPr lang="en-US" sz="2400"/>
              </a:p>
            </p:txBody>
          </p:sp>
          <p:sp>
            <p:nvSpPr>
              <p:cNvPr id="5206" name="Freeform: Shape 5205">
                <a:extLst>
                  <a:ext uri="{FF2B5EF4-FFF2-40B4-BE49-F238E27FC236}">
                    <a16:creationId xmlns:a16="http://schemas.microsoft.com/office/drawing/2014/main" id="{F98C5153-0000-499D-B008-420C8F85D93C}"/>
                  </a:ext>
                </a:extLst>
              </p:cNvPr>
              <p:cNvSpPr/>
              <p:nvPr/>
            </p:nvSpPr>
            <p:spPr>
              <a:xfrm>
                <a:off x="5744598" y="438372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207" name="Freeform: Shape 5206">
                <a:extLst>
                  <a:ext uri="{FF2B5EF4-FFF2-40B4-BE49-F238E27FC236}">
                    <a16:creationId xmlns:a16="http://schemas.microsoft.com/office/drawing/2014/main" id="{705B41CA-09F6-4F60-A781-88D125DF1D4A}"/>
                  </a:ext>
                </a:extLst>
              </p:cNvPr>
              <p:cNvSpPr/>
              <p:nvPr/>
            </p:nvSpPr>
            <p:spPr>
              <a:xfrm>
                <a:off x="5120375" y="3532310"/>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208" name="Freeform: Shape 5207">
                <a:extLst>
                  <a:ext uri="{FF2B5EF4-FFF2-40B4-BE49-F238E27FC236}">
                    <a16:creationId xmlns:a16="http://schemas.microsoft.com/office/drawing/2014/main" id="{ADFDB853-8926-4096-8767-EE9170E0EBE0}"/>
                  </a:ext>
                </a:extLst>
              </p:cNvPr>
              <p:cNvSpPr/>
              <p:nvPr/>
            </p:nvSpPr>
            <p:spPr>
              <a:xfrm>
                <a:off x="4822535" y="356966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5209" name="Freeform: Shape 5208">
                <a:extLst>
                  <a:ext uri="{FF2B5EF4-FFF2-40B4-BE49-F238E27FC236}">
                    <a16:creationId xmlns:a16="http://schemas.microsoft.com/office/drawing/2014/main" id="{D9D3669A-9F47-413D-9E76-4A29F672E3DD}"/>
                  </a:ext>
                </a:extLst>
              </p:cNvPr>
              <p:cNvSpPr/>
              <p:nvPr/>
            </p:nvSpPr>
            <p:spPr>
              <a:xfrm>
                <a:off x="4406738" y="3542705"/>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210" name="Freeform: Shape 5209">
                <a:extLst>
                  <a:ext uri="{FF2B5EF4-FFF2-40B4-BE49-F238E27FC236}">
                    <a16:creationId xmlns:a16="http://schemas.microsoft.com/office/drawing/2014/main" id="{81DFFC25-2762-4BB2-A264-B7A28AB6DB73}"/>
                  </a:ext>
                </a:extLst>
              </p:cNvPr>
              <p:cNvSpPr/>
              <p:nvPr/>
            </p:nvSpPr>
            <p:spPr>
              <a:xfrm>
                <a:off x="4591115" y="3631502"/>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307"/>
                      <a:pt x="45632" y="22816"/>
                    </a:cubicBezTo>
                    <a:close/>
                  </a:path>
                </a:pathLst>
              </a:custGeom>
              <a:grpFill/>
              <a:ln w="8809" cap="flat">
                <a:noFill/>
                <a:prstDash val="solid"/>
                <a:miter/>
              </a:ln>
            </p:spPr>
            <p:txBody>
              <a:bodyPr rtlCol="0" anchor="ctr"/>
              <a:lstStyle/>
              <a:p>
                <a:endParaRPr lang="en-US" sz="2400"/>
              </a:p>
            </p:txBody>
          </p:sp>
          <p:sp>
            <p:nvSpPr>
              <p:cNvPr id="5211" name="Freeform: Shape 5210">
                <a:extLst>
                  <a:ext uri="{FF2B5EF4-FFF2-40B4-BE49-F238E27FC236}">
                    <a16:creationId xmlns:a16="http://schemas.microsoft.com/office/drawing/2014/main" id="{D3CB7D7B-BA10-40AC-A069-A7D7A46C0C09}"/>
                  </a:ext>
                </a:extLst>
              </p:cNvPr>
              <p:cNvSpPr/>
              <p:nvPr/>
            </p:nvSpPr>
            <p:spPr>
              <a:xfrm>
                <a:off x="4645997" y="3779321"/>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212" name="Freeform: Shape 5211">
                <a:extLst>
                  <a:ext uri="{FF2B5EF4-FFF2-40B4-BE49-F238E27FC236}">
                    <a16:creationId xmlns:a16="http://schemas.microsoft.com/office/drawing/2014/main" id="{23376E20-9CC3-4B55-AF90-811FC55DE622}"/>
                  </a:ext>
                </a:extLst>
              </p:cNvPr>
              <p:cNvSpPr/>
              <p:nvPr/>
            </p:nvSpPr>
            <p:spPr>
              <a:xfrm>
                <a:off x="4406738" y="4008979"/>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213" name="Freeform: Shape 5212">
                <a:extLst>
                  <a:ext uri="{FF2B5EF4-FFF2-40B4-BE49-F238E27FC236}">
                    <a16:creationId xmlns:a16="http://schemas.microsoft.com/office/drawing/2014/main" id="{F5FCDDC3-6CEE-4EF0-9112-17FA67A0CDAB}"/>
                  </a:ext>
                </a:extLst>
              </p:cNvPr>
              <p:cNvSpPr/>
              <p:nvPr/>
            </p:nvSpPr>
            <p:spPr>
              <a:xfrm>
                <a:off x="4170298" y="3978939"/>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214" name="Freeform: Shape 5213">
                <a:extLst>
                  <a:ext uri="{FF2B5EF4-FFF2-40B4-BE49-F238E27FC236}">
                    <a16:creationId xmlns:a16="http://schemas.microsoft.com/office/drawing/2014/main" id="{7B0FC821-3AA4-4796-A743-8D07EEE8F66B}"/>
                  </a:ext>
                </a:extLst>
              </p:cNvPr>
              <p:cNvSpPr/>
              <p:nvPr/>
            </p:nvSpPr>
            <p:spPr>
              <a:xfrm>
                <a:off x="5347566" y="397356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215" name="Freeform: Shape 5214">
                <a:extLst>
                  <a:ext uri="{FF2B5EF4-FFF2-40B4-BE49-F238E27FC236}">
                    <a16:creationId xmlns:a16="http://schemas.microsoft.com/office/drawing/2014/main" id="{763BD5CB-9B4F-4645-B9E1-B8B882FC50CE}"/>
                  </a:ext>
                </a:extLst>
              </p:cNvPr>
              <p:cNvSpPr/>
              <p:nvPr/>
            </p:nvSpPr>
            <p:spPr>
              <a:xfrm>
                <a:off x="4982334" y="347830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216" name="Freeform: Shape 5215">
                <a:extLst>
                  <a:ext uri="{FF2B5EF4-FFF2-40B4-BE49-F238E27FC236}">
                    <a16:creationId xmlns:a16="http://schemas.microsoft.com/office/drawing/2014/main" id="{628D2C9B-CD0F-45ED-8822-30B2770DBC71}"/>
                  </a:ext>
                </a:extLst>
              </p:cNvPr>
              <p:cNvSpPr/>
              <p:nvPr/>
            </p:nvSpPr>
            <p:spPr>
              <a:xfrm>
                <a:off x="4149244" y="369422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2400"/>
              </a:p>
            </p:txBody>
          </p:sp>
          <p:sp>
            <p:nvSpPr>
              <p:cNvPr id="5217" name="Freeform: Shape 5216">
                <a:extLst>
                  <a:ext uri="{FF2B5EF4-FFF2-40B4-BE49-F238E27FC236}">
                    <a16:creationId xmlns:a16="http://schemas.microsoft.com/office/drawing/2014/main" id="{0903D637-C10B-470E-B23C-E8DE39BB5928}"/>
                  </a:ext>
                </a:extLst>
              </p:cNvPr>
              <p:cNvSpPr/>
              <p:nvPr/>
            </p:nvSpPr>
            <p:spPr>
              <a:xfrm>
                <a:off x="4049171" y="384424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88"/>
                      <a:pt x="45632" y="10307"/>
                      <a:pt x="45632" y="22816"/>
                    </a:cubicBezTo>
                    <a:close/>
                  </a:path>
                </a:pathLst>
              </a:custGeom>
              <a:grpFill/>
              <a:ln w="8809" cap="flat">
                <a:noFill/>
                <a:prstDash val="solid"/>
                <a:miter/>
              </a:ln>
            </p:spPr>
            <p:txBody>
              <a:bodyPr rtlCol="0" anchor="ctr"/>
              <a:lstStyle/>
              <a:p>
                <a:endParaRPr lang="en-US" sz="2400"/>
              </a:p>
            </p:txBody>
          </p:sp>
          <p:sp>
            <p:nvSpPr>
              <p:cNvPr id="5218" name="Freeform: Shape 5217">
                <a:extLst>
                  <a:ext uri="{FF2B5EF4-FFF2-40B4-BE49-F238E27FC236}">
                    <a16:creationId xmlns:a16="http://schemas.microsoft.com/office/drawing/2014/main" id="{B86CB453-B320-453F-A62F-3FC525DA7DE2}"/>
                  </a:ext>
                </a:extLst>
              </p:cNvPr>
              <p:cNvSpPr/>
              <p:nvPr/>
            </p:nvSpPr>
            <p:spPr>
              <a:xfrm>
                <a:off x="3356323" y="392132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2400"/>
              </a:p>
            </p:txBody>
          </p:sp>
          <p:sp>
            <p:nvSpPr>
              <p:cNvPr id="5219" name="Freeform: Shape 5218">
                <a:extLst>
                  <a:ext uri="{FF2B5EF4-FFF2-40B4-BE49-F238E27FC236}">
                    <a16:creationId xmlns:a16="http://schemas.microsoft.com/office/drawing/2014/main" id="{C262303E-BFDB-4EB6-B313-41E433A5658C}"/>
                  </a:ext>
                </a:extLst>
              </p:cNvPr>
              <p:cNvSpPr/>
              <p:nvPr/>
            </p:nvSpPr>
            <p:spPr>
              <a:xfrm>
                <a:off x="3540701" y="393251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220" name="Freeform: Shape 5219">
                <a:extLst>
                  <a:ext uri="{FF2B5EF4-FFF2-40B4-BE49-F238E27FC236}">
                    <a16:creationId xmlns:a16="http://schemas.microsoft.com/office/drawing/2014/main" id="{2DF1B783-6649-4257-A37C-468149FCBAC9}"/>
                  </a:ext>
                </a:extLst>
              </p:cNvPr>
              <p:cNvSpPr/>
              <p:nvPr/>
            </p:nvSpPr>
            <p:spPr>
              <a:xfrm>
                <a:off x="3306287" y="3762760"/>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2400"/>
              </a:p>
            </p:txBody>
          </p:sp>
          <p:sp>
            <p:nvSpPr>
              <p:cNvPr id="5221" name="Freeform: Shape 5220">
                <a:extLst>
                  <a:ext uri="{FF2B5EF4-FFF2-40B4-BE49-F238E27FC236}">
                    <a16:creationId xmlns:a16="http://schemas.microsoft.com/office/drawing/2014/main" id="{73D62F6B-4CD4-42FF-A736-DE96ADC228A4}"/>
                  </a:ext>
                </a:extLst>
              </p:cNvPr>
              <p:cNvSpPr/>
              <p:nvPr/>
            </p:nvSpPr>
            <p:spPr>
              <a:xfrm>
                <a:off x="3962311" y="399638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222" name="Freeform: Shape 5221">
                <a:extLst>
                  <a:ext uri="{FF2B5EF4-FFF2-40B4-BE49-F238E27FC236}">
                    <a16:creationId xmlns:a16="http://schemas.microsoft.com/office/drawing/2014/main" id="{57B90BC2-A9B2-4FDE-9E2B-24E30DFB0617}"/>
                  </a:ext>
                </a:extLst>
              </p:cNvPr>
              <p:cNvSpPr/>
              <p:nvPr/>
            </p:nvSpPr>
            <p:spPr>
              <a:xfrm>
                <a:off x="3726312" y="4031794"/>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223" name="Freeform: Shape 5222">
                <a:extLst>
                  <a:ext uri="{FF2B5EF4-FFF2-40B4-BE49-F238E27FC236}">
                    <a16:creationId xmlns:a16="http://schemas.microsoft.com/office/drawing/2014/main" id="{14423715-4C30-4A7D-A07E-0C441C4417BD}"/>
                  </a:ext>
                </a:extLst>
              </p:cNvPr>
              <p:cNvSpPr/>
              <p:nvPr/>
            </p:nvSpPr>
            <p:spPr>
              <a:xfrm>
                <a:off x="4263940" y="356966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5224" name="Freeform: Shape 5223">
                <a:extLst>
                  <a:ext uri="{FF2B5EF4-FFF2-40B4-BE49-F238E27FC236}">
                    <a16:creationId xmlns:a16="http://schemas.microsoft.com/office/drawing/2014/main" id="{401A864E-2FC7-47B5-BFB1-62BFECF236A8}"/>
                  </a:ext>
                </a:extLst>
              </p:cNvPr>
              <p:cNvSpPr/>
              <p:nvPr/>
            </p:nvSpPr>
            <p:spPr>
              <a:xfrm>
                <a:off x="5167857" y="3631502"/>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307"/>
                      <a:pt x="45632" y="22816"/>
                    </a:cubicBezTo>
                    <a:close/>
                  </a:path>
                </a:pathLst>
              </a:custGeom>
              <a:grpFill/>
              <a:ln w="8809" cap="flat">
                <a:noFill/>
                <a:prstDash val="solid"/>
                <a:miter/>
              </a:ln>
            </p:spPr>
            <p:txBody>
              <a:bodyPr rtlCol="0" anchor="ctr"/>
              <a:lstStyle/>
              <a:p>
                <a:endParaRPr lang="en-US" sz="2400"/>
              </a:p>
            </p:txBody>
          </p:sp>
          <p:sp>
            <p:nvSpPr>
              <p:cNvPr id="5225" name="Freeform: Shape 5224">
                <a:extLst>
                  <a:ext uri="{FF2B5EF4-FFF2-40B4-BE49-F238E27FC236}">
                    <a16:creationId xmlns:a16="http://schemas.microsoft.com/office/drawing/2014/main" id="{045690A3-BBB4-42D9-91D5-3D7E0927EDDB}"/>
                  </a:ext>
                </a:extLst>
              </p:cNvPr>
              <p:cNvSpPr/>
              <p:nvPr/>
            </p:nvSpPr>
            <p:spPr>
              <a:xfrm>
                <a:off x="5160281" y="381288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8"/>
                      <a:pt x="10218" y="0"/>
                      <a:pt x="22816" y="0"/>
                    </a:cubicBezTo>
                    <a:cubicBezTo>
                      <a:pt x="35413" y="88"/>
                      <a:pt x="45632" y="10218"/>
                      <a:pt x="45632" y="22816"/>
                    </a:cubicBezTo>
                    <a:close/>
                  </a:path>
                </a:pathLst>
              </a:custGeom>
              <a:grpFill/>
              <a:ln w="8809" cap="flat">
                <a:noFill/>
                <a:prstDash val="solid"/>
                <a:miter/>
              </a:ln>
            </p:spPr>
            <p:txBody>
              <a:bodyPr rtlCol="0" anchor="ctr"/>
              <a:lstStyle/>
              <a:p>
                <a:endParaRPr lang="en-US" sz="2400"/>
              </a:p>
            </p:txBody>
          </p:sp>
          <p:sp>
            <p:nvSpPr>
              <p:cNvPr id="5226" name="Freeform: Shape 5225">
                <a:extLst>
                  <a:ext uri="{FF2B5EF4-FFF2-40B4-BE49-F238E27FC236}">
                    <a16:creationId xmlns:a16="http://schemas.microsoft.com/office/drawing/2014/main" id="{102894E1-D65C-4F16-A9ED-45F9187A4E64}"/>
                  </a:ext>
                </a:extLst>
              </p:cNvPr>
              <p:cNvSpPr/>
              <p:nvPr/>
            </p:nvSpPr>
            <p:spPr>
              <a:xfrm>
                <a:off x="5090688" y="3631502"/>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307"/>
                      <a:pt x="45632" y="22816"/>
                    </a:cubicBezTo>
                    <a:close/>
                  </a:path>
                </a:pathLst>
              </a:custGeom>
              <a:grpFill/>
              <a:ln w="8809" cap="flat">
                <a:noFill/>
                <a:prstDash val="solid"/>
                <a:miter/>
              </a:ln>
            </p:spPr>
            <p:txBody>
              <a:bodyPr rtlCol="0" anchor="ctr"/>
              <a:lstStyle/>
              <a:p>
                <a:endParaRPr lang="en-US" sz="2400"/>
              </a:p>
            </p:txBody>
          </p:sp>
          <p:sp>
            <p:nvSpPr>
              <p:cNvPr id="5227" name="Freeform: Shape 5226">
                <a:extLst>
                  <a:ext uri="{FF2B5EF4-FFF2-40B4-BE49-F238E27FC236}">
                    <a16:creationId xmlns:a16="http://schemas.microsoft.com/office/drawing/2014/main" id="{A81917AF-1F1E-4476-A271-CAF7961D3D22}"/>
                  </a:ext>
                </a:extLst>
              </p:cNvPr>
              <p:cNvSpPr/>
              <p:nvPr/>
            </p:nvSpPr>
            <p:spPr>
              <a:xfrm>
                <a:off x="4938905" y="379341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228" name="Freeform: Shape 5227">
                <a:extLst>
                  <a:ext uri="{FF2B5EF4-FFF2-40B4-BE49-F238E27FC236}">
                    <a16:creationId xmlns:a16="http://schemas.microsoft.com/office/drawing/2014/main" id="{F0727CD7-CDD4-47D9-B4EC-F649EB9F9E86}"/>
                  </a:ext>
                </a:extLst>
              </p:cNvPr>
              <p:cNvSpPr/>
              <p:nvPr/>
            </p:nvSpPr>
            <p:spPr>
              <a:xfrm>
                <a:off x="4730478" y="399972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2" y="0"/>
                      <a:pt x="45632" y="10219"/>
                      <a:pt x="45632" y="22816"/>
                    </a:cubicBezTo>
                    <a:close/>
                  </a:path>
                </a:pathLst>
              </a:custGeom>
              <a:grpFill/>
              <a:ln w="8809" cap="flat">
                <a:noFill/>
                <a:prstDash val="solid"/>
                <a:miter/>
              </a:ln>
            </p:spPr>
            <p:txBody>
              <a:bodyPr rtlCol="0" anchor="ctr"/>
              <a:lstStyle/>
              <a:p>
                <a:endParaRPr lang="en-US" sz="2400"/>
              </a:p>
            </p:txBody>
          </p:sp>
          <p:sp>
            <p:nvSpPr>
              <p:cNvPr id="5229" name="Freeform: Shape 5228">
                <a:extLst>
                  <a:ext uri="{FF2B5EF4-FFF2-40B4-BE49-F238E27FC236}">
                    <a16:creationId xmlns:a16="http://schemas.microsoft.com/office/drawing/2014/main" id="{9DB6C85B-8A5E-4250-8277-3FA530616321}"/>
                  </a:ext>
                </a:extLst>
              </p:cNvPr>
              <p:cNvSpPr/>
              <p:nvPr/>
            </p:nvSpPr>
            <p:spPr>
              <a:xfrm>
                <a:off x="4318998" y="378557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230" name="Freeform: Shape 5229">
                <a:extLst>
                  <a:ext uri="{FF2B5EF4-FFF2-40B4-BE49-F238E27FC236}">
                    <a16:creationId xmlns:a16="http://schemas.microsoft.com/office/drawing/2014/main" id="{143AA973-8E48-4D45-9DF2-71E2831B0BDC}"/>
                  </a:ext>
                </a:extLst>
              </p:cNvPr>
              <p:cNvSpPr/>
              <p:nvPr/>
            </p:nvSpPr>
            <p:spPr>
              <a:xfrm>
                <a:off x="5324133" y="3885297"/>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5231" name="Freeform: Shape 5230">
                <a:extLst>
                  <a:ext uri="{FF2B5EF4-FFF2-40B4-BE49-F238E27FC236}">
                    <a16:creationId xmlns:a16="http://schemas.microsoft.com/office/drawing/2014/main" id="{89071CFA-29A2-4927-86A2-89AE74CD4FAB}"/>
                  </a:ext>
                </a:extLst>
              </p:cNvPr>
              <p:cNvSpPr/>
              <p:nvPr/>
            </p:nvSpPr>
            <p:spPr>
              <a:xfrm>
                <a:off x="5202741" y="3921327"/>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2400"/>
              </a:p>
            </p:txBody>
          </p:sp>
          <p:sp>
            <p:nvSpPr>
              <p:cNvPr id="5232" name="Freeform: Shape 5231">
                <a:extLst>
                  <a:ext uri="{FF2B5EF4-FFF2-40B4-BE49-F238E27FC236}">
                    <a16:creationId xmlns:a16="http://schemas.microsoft.com/office/drawing/2014/main" id="{56F56937-010E-4FF5-AFFC-D726C440E281}"/>
                  </a:ext>
                </a:extLst>
              </p:cNvPr>
              <p:cNvSpPr/>
              <p:nvPr/>
            </p:nvSpPr>
            <p:spPr>
              <a:xfrm>
                <a:off x="5120375" y="4030385"/>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233" name="Freeform: Shape 5232">
                <a:extLst>
                  <a:ext uri="{FF2B5EF4-FFF2-40B4-BE49-F238E27FC236}">
                    <a16:creationId xmlns:a16="http://schemas.microsoft.com/office/drawing/2014/main" id="{050BF4F5-C488-4FB9-B054-434C2598CC18}"/>
                  </a:ext>
                </a:extLst>
              </p:cNvPr>
              <p:cNvSpPr/>
              <p:nvPr/>
            </p:nvSpPr>
            <p:spPr>
              <a:xfrm>
                <a:off x="5038890" y="4208860"/>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234" name="Freeform: Shape 5233">
                <a:extLst>
                  <a:ext uri="{FF2B5EF4-FFF2-40B4-BE49-F238E27FC236}">
                    <a16:creationId xmlns:a16="http://schemas.microsoft.com/office/drawing/2014/main" id="{221D6CBB-B755-4534-B15D-DBC6F79A287A}"/>
                  </a:ext>
                </a:extLst>
              </p:cNvPr>
              <p:cNvSpPr/>
              <p:nvPr/>
            </p:nvSpPr>
            <p:spPr>
              <a:xfrm>
                <a:off x="5506308" y="402245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5235" name="Freeform: Shape 5234">
                <a:extLst>
                  <a:ext uri="{FF2B5EF4-FFF2-40B4-BE49-F238E27FC236}">
                    <a16:creationId xmlns:a16="http://schemas.microsoft.com/office/drawing/2014/main" id="{7730C240-A05F-43A8-BEE0-16F098222F33}"/>
                  </a:ext>
                </a:extLst>
              </p:cNvPr>
              <p:cNvSpPr/>
              <p:nvPr/>
            </p:nvSpPr>
            <p:spPr>
              <a:xfrm>
                <a:off x="5301670" y="4283651"/>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236" name="Freeform: Shape 5235">
                <a:extLst>
                  <a:ext uri="{FF2B5EF4-FFF2-40B4-BE49-F238E27FC236}">
                    <a16:creationId xmlns:a16="http://schemas.microsoft.com/office/drawing/2014/main" id="{A52DCD4C-A03A-41F7-B0E9-A45C679F2DA9}"/>
                  </a:ext>
                </a:extLst>
              </p:cNvPr>
              <p:cNvSpPr/>
              <p:nvPr/>
            </p:nvSpPr>
            <p:spPr>
              <a:xfrm>
                <a:off x="5438037" y="4063508"/>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5237" name="Freeform: Shape 5236">
                <a:extLst>
                  <a:ext uri="{FF2B5EF4-FFF2-40B4-BE49-F238E27FC236}">
                    <a16:creationId xmlns:a16="http://schemas.microsoft.com/office/drawing/2014/main" id="{59EFB378-B1EA-4969-9BAA-1544E68B85C4}"/>
                  </a:ext>
                </a:extLst>
              </p:cNvPr>
              <p:cNvSpPr/>
              <p:nvPr/>
            </p:nvSpPr>
            <p:spPr>
              <a:xfrm>
                <a:off x="5171205" y="4244009"/>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501" y="0"/>
                      <a:pt x="45632" y="10219"/>
                      <a:pt x="45632" y="22816"/>
                    </a:cubicBezTo>
                    <a:close/>
                  </a:path>
                </a:pathLst>
              </a:custGeom>
              <a:grpFill/>
              <a:ln w="8809" cap="flat">
                <a:noFill/>
                <a:prstDash val="solid"/>
                <a:miter/>
              </a:ln>
            </p:spPr>
            <p:txBody>
              <a:bodyPr rtlCol="0" anchor="ctr"/>
              <a:lstStyle/>
              <a:p>
                <a:endParaRPr lang="en-US" sz="2400"/>
              </a:p>
            </p:txBody>
          </p:sp>
          <p:sp>
            <p:nvSpPr>
              <p:cNvPr id="5238" name="Freeform: Shape 5237">
                <a:extLst>
                  <a:ext uri="{FF2B5EF4-FFF2-40B4-BE49-F238E27FC236}">
                    <a16:creationId xmlns:a16="http://schemas.microsoft.com/office/drawing/2014/main" id="{2A993CCD-86B4-4F33-AEEF-6CE19C84D2C4}"/>
                  </a:ext>
                </a:extLst>
              </p:cNvPr>
              <p:cNvSpPr/>
              <p:nvPr/>
            </p:nvSpPr>
            <p:spPr>
              <a:xfrm>
                <a:off x="6208670" y="380213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2400"/>
              </a:p>
            </p:txBody>
          </p:sp>
          <p:sp>
            <p:nvSpPr>
              <p:cNvPr id="5239" name="Freeform: Shape 5238">
                <a:extLst>
                  <a:ext uri="{FF2B5EF4-FFF2-40B4-BE49-F238E27FC236}">
                    <a16:creationId xmlns:a16="http://schemas.microsoft.com/office/drawing/2014/main" id="{AF774B73-2339-447C-B277-F0DA8099FED3}"/>
                  </a:ext>
                </a:extLst>
              </p:cNvPr>
              <p:cNvSpPr/>
              <p:nvPr/>
            </p:nvSpPr>
            <p:spPr>
              <a:xfrm>
                <a:off x="6774576" y="2602758"/>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240" name="Freeform: Shape 5239">
                <a:extLst>
                  <a:ext uri="{FF2B5EF4-FFF2-40B4-BE49-F238E27FC236}">
                    <a16:creationId xmlns:a16="http://schemas.microsoft.com/office/drawing/2014/main" id="{7C99B360-B414-4164-B36A-A6984236B338}"/>
                  </a:ext>
                </a:extLst>
              </p:cNvPr>
              <p:cNvSpPr/>
              <p:nvPr/>
            </p:nvSpPr>
            <p:spPr>
              <a:xfrm>
                <a:off x="6739339" y="275119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501" y="0"/>
                      <a:pt x="45632" y="10219"/>
                      <a:pt x="45632" y="22816"/>
                    </a:cubicBezTo>
                    <a:close/>
                  </a:path>
                </a:pathLst>
              </a:custGeom>
              <a:grpFill/>
              <a:ln w="8809" cap="flat">
                <a:noFill/>
                <a:prstDash val="solid"/>
                <a:miter/>
              </a:ln>
            </p:spPr>
            <p:txBody>
              <a:bodyPr rtlCol="0" anchor="ctr"/>
              <a:lstStyle/>
              <a:p>
                <a:endParaRPr lang="en-US" sz="2400"/>
              </a:p>
            </p:txBody>
          </p:sp>
          <p:sp>
            <p:nvSpPr>
              <p:cNvPr id="5241" name="Freeform: Shape 5240">
                <a:extLst>
                  <a:ext uri="{FF2B5EF4-FFF2-40B4-BE49-F238E27FC236}">
                    <a16:creationId xmlns:a16="http://schemas.microsoft.com/office/drawing/2014/main" id="{BE8B98B8-BD88-4FFE-B543-CE7801CAFCE5}"/>
                  </a:ext>
                </a:extLst>
              </p:cNvPr>
              <p:cNvSpPr/>
              <p:nvPr/>
            </p:nvSpPr>
            <p:spPr>
              <a:xfrm>
                <a:off x="6260028" y="2967020"/>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2" y="88"/>
                      <a:pt x="45632" y="10219"/>
                      <a:pt x="45632" y="22816"/>
                    </a:cubicBezTo>
                    <a:close/>
                  </a:path>
                </a:pathLst>
              </a:custGeom>
              <a:grpFill/>
              <a:ln w="8809" cap="flat">
                <a:noFill/>
                <a:prstDash val="solid"/>
                <a:miter/>
              </a:ln>
            </p:spPr>
            <p:txBody>
              <a:bodyPr rtlCol="0" anchor="ctr"/>
              <a:lstStyle/>
              <a:p>
                <a:endParaRPr lang="en-US" sz="2400"/>
              </a:p>
            </p:txBody>
          </p:sp>
          <p:sp>
            <p:nvSpPr>
              <p:cNvPr id="5242" name="Freeform: Shape 5241">
                <a:extLst>
                  <a:ext uri="{FF2B5EF4-FFF2-40B4-BE49-F238E27FC236}">
                    <a16:creationId xmlns:a16="http://schemas.microsoft.com/office/drawing/2014/main" id="{ADB1AC17-F580-4FD2-BFF6-959931C2EBA8}"/>
                  </a:ext>
                </a:extLst>
              </p:cNvPr>
              <p:cNvSpPr/>
              <p:nvPr/>
            </p:nvSpPr>
            <p:spPr>
              <a:xfrm>
                <a:off x="7035242" y="283074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243" name="Freeform: Shape 5242">
                <a:extLst>
                  <a:ext uri="{FF2B5EF4-FFF2-40B4-BE49-F238E27FC236}">
                    <a16:creationId xmlns:a16="http://schemas.microsoft.com/office/drawing/2014/main" id="{83DA8542-E663-40BD-A2B2-0EBC7D68504F}"/>
                  </a:ext>
                </a:extLst>
              </p:cNvPr>
              <p:cNvSpPr/>
              <p:nvPr/>
            </p:nvSpPr>
            <p:spPr>
              <a:xfrm>
                <a:off x="6409433" y="3388631"/>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89" y="31537"/>
                      <a:pt x="15768" y="31537"/>
                    </a:cubicBezTo>
                    <a:cubicBezTo>
                      <a:pt x="7047" y="31537"/>
                      <a:pt x="0" y="24490"/>
                      <a:pt x="0" y="15768"/>
                    </a:cubicBezTo>
                    <a:cubicBezTo>
                      <a:pt x="0" y="7047"/>
                      <a:pt x="7047" y="0"/>
                      <a:pt x="15768" y="0"/>
                    </a:cubicBezTo>
                    <a:cubicBezTo>
                      <a:pt x="24489" y="88"/>
                      <a:pt x="31537" y="7135"/>
                      <a:pt x="31537" y="15768"/>
                    </a:cubicBezTo>
                    <a:close/>
                  </a:path>
                </a:pathLst>
              </a:custGeom>
              <a:grpFill/>
              <a:ln w="8809" cap="flat">
                <a:noFill/>
                <a:prstDash val="solid"/>
                <a:miter/>
              </a:ln>
            </p:spPr>
            <p:txBody>
              <a:bodyPr rtlCol="0" anchor="ctr"/>
              <a:lstStyle/>
              <a:p>
                <a:endParaRPr lang="en-US" sz="2400"/>
              </a:p>
            </p:txBody>
          </p:sp>
          <p:sp>
            <p:nvSpPr>
              <p:cNvPr id="5244" name="Freeform: Shape 5243">
                <a:extLst>
                  <a:ext uri="{FF2B5EF4-FFF2-40B4-BE49-F238E27FC236}">
                    <a16:creationId xmlns:a16="http://schemas.microsoft.com/office/drawing/2014/main" id="{48291884-E9A1-40A8-9477-A6CCE553D4CB}"/>
                  </a:ext>
                </a:extLst>
              </p:cNvPr>
              <p:cNvSpPr/>
              <p:nvPr/>
            </p:nvSpPr>
            <p:spPr>
              <a:xfrm>
                <a:off x="6487042" y="3723735"/>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8"/>
                      <a:pt x="7047" y="0"/>
                      <a:pt x="15768" y="0"/>
                    </a:cubicBezTo>
                    <a:cubicBezTo>
                      <a:pt x="24489" y="0"/>
                      <a:pt x="31537" y="7048"/>
                      <a:pt x="31537" y="15769"/>
                    </a:cubicBezTo>
                    <a:close/>
                  </a:path>
                </a:pathLst>
              </a:custGeom>
              <a:grpFill/>
              <a:ln w="8809" cap="flat">
                <a:noFill/>
                <a:prstDash val="solid"/>
                <a:miter/>
              </a:ln>
            </p:spPr>
            <p:txBody>
              <a:bodyPr rtlCol="0" anchor="ctr"/>
              <a:lstStyle/>
              <a:p>
                <a:endParaRPr lang="en-US" sz="2400"/>
              </a:p>
            </p:txBody>
          </p:sp>
          <p:sp>
            <p:nvSpPr>
              <p:cNvPr id="5245" name="Freeform: Shape 5244">
                <a:extLst>
                  <a:ext uri="{FF2B5EF4-FFF2-40B4-BE49-F238E27FC236}">
                    <a16:creationId xmlns:a16="http://schemas.microsoft.com/office/drawing/2014/main" id="{74BA0978-4658-4A55-9B23-21B05E2AB156}"/>
                  </a:ext>
                </a:extLst>
              </p:cNvPr>
              <p:cNvSpPr/>
              <p:nvPr/>
            </p:nvSpPr>
            <p:spPr>
              <a:xfrm>
                <a:off x="6762155" y="3935069"/>
                <a:ext cx="31537" cy="31536"/>
              </a:xfrm>
              <a:custGeom>
                <a:avLst/>
                <a:gdLst>
                  <a:gd name="connsiteX0" fmla="*/ 31537 w 31537"/>
                  <a:gd name="connsiteY0" fmla="*/ 15768 h 31536"/>
                  <a:gd name="connsiteX1" fmla="*/ 15768 w 31537"/>
                  <a:gd name="connsiteY1" fmla="*/ 31537 h 31536"/>
                  <a:gd name="connsiteX2" fmla="*/ 0 w 31537"/>
                  <a:gd name="connsiteY2" fmla="*/ 15768 h 31536"/>
                  <a:gd name="connsiteX3" fmla="*/ 15768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8" y="31537"/>
                    </a:cubicBezTo>
                    <a:cubicBezTo>
                      <a:pt x="7047" y="31537"/>
                      <a:pt x="0" y="24490"/>
                      <a:pt x="0" y="15768"/>
                    </a:cubicBezTo>
                    <a:cubicBezTo>
                      <a:pt x="0" y="7047"/>
                      <a:pt x="7047" y="0"/>
                      <a:pt x="15768" y="0"/>
                    </a:cubicBezTo>
                    <a:cubicBezTo>
                      <a:pt x="24490" y="0"/>
                      <a:pt x="31537" y="7135"/>
                      <a:pt x="31537" y="15768"/>
                    </a:cubicBezTo>
                    <a:close/>
                  </a:path>
                </a:pathLst>
              </a:custGeom>
              <a:grpFill/>
              <a:ln w="8809" cap="flat">
                <a:noFill/>
                <a:prstDash val="solid"/>
                <a:miter/>
              </a:ln>
            </p:spPr>
            <p:txBody>
              <a:bodyPr rtlCol="0" anchor="ctr"/>
              <a:lstStyle/>
              <a:p>
                <a:endParaRPr lang="en-US" sz="2400"/>
              </a:p>
            </p:txBody>
          </p:sp>
          <p:sp>
            <p:nvSpPr>
              <p:cNvPr id="5246" name="Freeform: Shape 5245">
                <a:extLst>
                  <a:ext uri="{FF2B5EF4-FFF2-40B4-BE49-F238E27FC236}">
                    <a16:creationId xmlns:a16="http://schemas.microsoft.com/office/drawing/2014/main" id="{7B6124AC-93D5-4DA4-AA10-E7FCB8B592E9}"/>
                  </a:ext>
                </a:extLst>
              </p:cNvPr>
              <p:cNvSpPr/>
              <p:nvPr/>
            </p:nvSpPr>
            <p:spPr>
              <a:xfrm>
                <a:off x="6250514" y="4384781"/>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88"/>
                      <a:pt x="31537" y="7135"/>
                      <a:pt x="31537" y="15769"/>
                    </a:cubicBezTo>
                    <a:close/>
                  </a:path>
                </a:pathLst>
              </a:custGeom>
              <a:grpFill/>
              <a:ln w="8809" cap="flat">
                <a:noFill/>
                <a:prstDash val="solid"/>
                <a:miter/>
              </a:ln>
            </p:spPr>
            <p:txBody>
              <a:bodyPr rtlCol="0" anchor="ctr"/>
              <a:lstStyle/>
              <a:p>
                <a:endParaRPr lang="en-US" sz="2400"/>
              </a:p>
            </p:txBody>
          </p:sp>
          <p:sp>
            <p:nvSpPr>
              <p:cNvPr id="5247" name="Freeform: Shape 5246">
                <a:extLst>
                  <a:ext uri="{FF2B5EF4-FFF2-40B4-BE49-F238E27FC236}">
                    <a16:creationId xmlns:a16="http://schemas.microsoft.com/office/drawing/2014/main" id="{7BC3588C-5400-4000-B1AF-EF020E8CF778}"/>
                  </a:ext>
                </a:extLst>
              </p:cNvPr>
              <p:cNvSpPr/>
              <p:nvPr/>
            </p:nvSpPr>
            <p:spPr>
              <a:xfrm>
                <a:off x="5986412" y="3923000"/>
                <a:ext cx="31537" cy="31537"/>
              </a:xfrm>
              <a:custGeom>
                <a:avLst/>
                <a:gdLst>
                  <a:gd name="connsiteX0" fmla="*/ 31537 w 31537"/>
                  <a:gd name="connsiteY0" fmla="*/ 15768 h 31537"/>
                  <a:gd name="connsiteX1" fmla="*/ 15769 w 31537"/>
                  <a:gd name="connsiteY1" fmla="*/ 31537 h 31537"/>
                  <a:gd name="connsiteX2" fmla="*/ 1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77"/>
                      <a:pt x="24478" y="31537"/>
                      <a:pt x="15769" y="31537"/>
                    </a:cubicBezTo>
                    <a:cubicBezTo>
                      <a:pt x="7060" y="31537"/>
                      <a:pt x="1" y="24477"/>
                      <a:pt x="1" y="15768"/>
                    </a:cubicBezTo>
                    <a:cubicBezTo>
                      <a:pt x="1" y="7060"/>
                      <a:pt x="7060" y="0"/>
                      <a:pt x="15769" y="0"/>
                    </a:cubicBezTo>
                    <a:cubicBezTo>
                      <a:pt x="24478" y="0"/>
                      <a:pt x="31537" y="7060"/>
                      <a:pt x="31537" y="15768"/>
                    </a:cubicBezTo>
                    <a:close/>
                  </a:path>
                </a:pathLst>
              </a:custGeom>
              <a:grpFill/>
              <a:ln w="8809" cap="flat">
                <a:noFill/>
                <a:prstDash val="solid"/>
                <a:miter/>
              </a:ln>
            </p:spPr>
            <p:txBody>
              <a:bodyPr rtlCol="0" anchor="ctr"/>
              <a:lstStyle/>
              <a:p>
                <a:endParaRPr lang="en-US" sz="2400"/>
              </a:p>
            </p:txBody>
          </p:sp>
          <p:sp>
            <p:nvSpPr>
              <p:cNvPr id="5248" name="Freeform: Shape 5247">
                <a:extLst>
                  <a:ext uri="{FF2B5EF4-FFF2-40B4-BE49-F238E27FC236}">
                    <a16:creationId xmlns:a16="http://schemas.microsoft.com/office/drawing/2014/main" id="{AC0A3460-31D2-42E4-9D90-4C0BE8439CD7}"/>
                  </a:ext>
                </a:extLst>
              </p:cNvPr>
              <p:cNvSpPr/>
              <p:nvPr/>
            </p:nvSpPr>
            <p:spPr>
              <a:xfrm>
                <a:off x="5522165" y="3749898"/>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7" y="31537"/>
                      <a:pt x="0" y="24490"/>
                      <a:pt x="0" y="15769"/>
                    </a:cubicBezTo>
                    <a:cubicBezTo>
                      <a:pt x="0" y="7048"/>
                      <a:pt x="7047" y="0"/>
                      <a:pt x="15769" y="0"/>
                    </a:cubicBezTo>
                    <a:cubicBezTo>
                      <a:pt x="24490" y="0"/>
                      <a:pt x="31537" y="7048"/>
                      <a:pt x="31537" y="15769"/>
                    </a:cubicBezTo>
                    <a:close/>
                  </a:path>
                </a:pathLst>
              </a:custGeom>
              <a:grpFill/>
              <a:ln w="8809" cap="flat">
                <a:noFill/>
                <a:prstDash val="solid"/>
                <a:miter/>
              </a:ln>
            </p:spPr>
            <p:txBody>
              <a:bodyPr rtlCol="0" anchor="ctr"/>
              <a:lstStyle/>
              <a:p>
                <a:endParaRPr lang="en-US" sz="2400"/>
              </a:p>
            </p:txBody>
          </p:sp>
          <p:sp>
            <p:nvSpPr>
              <p:cNvPr id="5249" name="Freeform: Shape 5248">
                <a:extLst>
                  <a:ext uri="{FF2B5EF4-FFF2-40B4-BE49-F238E27FC236}">
                    <a16:creationId xmlns:a16="http://schemas.microsoft.com/office/drawing/2014/main" id="{11128CB4-2C30-4BED-BA12-B98185F5C323}"/>
                  </a:ext>
                </a:extLst>
              </p:cNvPr>
              <p:cNvSpPr/>
              <p:nvPr/>
            </p:nvSpPr>
            <p:spPr>
              <a:xfrm>
                <a:off x="5647785" y="3220551"/>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8"/>
                      <a:pt x="7047" y="0"/>
                      <a:pt x="15768" y="0"/>
                    </a:cubicBezTo>
                    <a:cubicBezTo>
                      <a:pt x="24490" y="88"/>
                      <a:pt x="31537" y="7135"/>
                      <a:pt x="31537" y="15769"/>
                    </a:cubicBezTo>
                    <a:close/>
                  </a:path>
                </a:pathLst>
              </a:custGeom>
              <a:grpFill/>
              <a:ln w="8809" cap="flat">
                <a:noFill/>
                <a:prstDash val="solid"/>
                <a:miter/>
              </a:ln>
            </p:spPr>
            <p:txBody>
              <a:bodyPr rtlCol="0" anchor="ctr"/>
              <a:lstStyle/>
              <a:p>
                <a:endParaRPr lang="en-US" sz="2400"/>
              </a:p>
            </p:txBody>
          </p:sp>
          <p:sp>
            <p:nvSpPr>
              <p:cNvPr id="5250" name="Freeform: Shape 5249">
                <a:extLst>
                  <a:ext uri="{FF2B5EF4-FFF2-40B4-BE49-F238E27FC236}">
                    <a16:creationId xmlns:a16="http://schemas.microsoft.com/office/drawing/2014/main" id="{ED510E78-67AF-477E-9014-702939B947A3}"/>
                  </a:ext>
                </a:extLst>
              </p:cNvPr>
              <p:cNvSpPr/>
              <p:nvPr/>
            </p:nvSpPr>
            <p:spPr>
              <a:xfrm>
                <a:off x="5766798" y="3588954"/>
                <a:ext cx="31537" cy="31536"/>
              </a:xfrm>
              <a:custGeom>
                <a:avLst/>
                <a:gdLst>
                  <a:gd name="connsiteX0" fmla="*/ 31537 w 31537"/>
                  <a:gd name="connsiteY0" fmla="*/ 15769 h 31536"/>
                  <a:gd name="connsiteX1" fmla="*/ 15768 w 31537"/>
                  <a:gd name="connsiteY1" fmla="*/ 31537 h 31536"/>
                  <a:gd name="connsiteX2" fmla="*/ 0 w 31537"/>
                  <a:gd name="connsiteY2" fmla="*/ 15769 h 31536"/>
                  <a:gd name="connsiteX3" fmla="*/ 15768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2400"/>
              </a:p>
            </p:txBody>
          </p:sp>
          <p:sp>
            <p:nvSpPr>
              <p:cNvPr id="5251" name="Freeform: Shape 5250">
                <a:extLst>
                  <a:ext uri="{FF2B5EF4-FFF2-40B4-BE49-F238E27FC236}">
                    <a16:creationId xmlns:a16="http://schemas.microsoft.com/office/drawing/2014/main" id="{6DD53831-6F28-42F2-8621-5A4734B44D14}"/>
                  </a:ext>
                </a:extLst>
              </p:cNvPr>
              <p:cNvSpPr/>
              <p:nvPr/>
            </p:nvSpPr>
            <p:spPr>
              <a:xfrm>
                <a:off x="6688245" y="3765667"/>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5252" name="Freeform: Shape 5251">
                <a:extLst>
                  <a:ext uri="{FF2B5EF4-FFF2-40B4-BE49-F238E27FC236}">
                    <a16:creationId xmlns:a16="http://schemas.microsoft.com/office/drawing/2014/main" id="{EABC2248-CA14-4FD1-AC83-82401340BAE8}"/>
                  </a:ext>
                </a:extLst>
              </p:cNvPr>
              <p:cNvSpPr/>
              <p:nvPr/>
            </p:nvSpPr>
            <p:spPr>
              <a:xfrm>
                <a:off x="6140751" y="4146491"/>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2400"/>
              </a:p>
            </p:txBody>
          </p:sp>
          <p:sp>
            <p:nvSpPr>
              <p:cNvPr id="5253" name="Freeform: Shape 5252">
                <a:extLst>
                  <a:ext uri="{FF2B5EF4-FFF2-40B4-BE49-F238E27FC236}">
                    <a16:creationId xmlns:a16="http://schemas.microsoft.com/office/drawing/2014/main" id="{4B8AB1B7-4E56-45CC-92EC-B75341A0816D}"/>
                  </a:ext>
                </a:extLst>
              </p:cNvPr>
              <p:cNvSpPr/>
              <p:nvPr/>
            </p:nvSpPr>
            <p:spPr>
              <a:xfrm>
                <a:off x="5232605" y="4587218"/>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7" y="31537"/>
                      <a:pt x="0" y="24490"/>
                      <a:pt x="0" y="15768"/>
                    </a:cubicBezTo>
                    <a:cubicBezTo>
                      <a:pt x="0" y="7047"/>
                      <a:pt x="7047" y="0"/>
                      <a:pt x="15769"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5254" name="Freeform: Shape 5253">
                <a:extLst>
                  <a:ext uri="{FF2B5EF4-FFF2-40B4-BE49-F238E27FC236}">
                    <a16:creationId xmlns:a16="http://schemas.microsoft.com/office/drawing/2014/main" id="{14442665-C6BE-4B65-95DE-75A495D4C6B6}"/>
                  </a:ext>
                </a:extLst>
              </p:cNvPr>
              <p:cNvSpPr/>
              <p:nvPr/>
            </p:nvSpPr>
            <p:spPr>
              <a:xfrm>
                <a:off x="4887899" y="4587218"/>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7" y="31537"/>
                      <a:pt x="0" y="24490"/>
                      <a:pt x="0" y="15768"/>
                    </a:cubicBezTo>
                    <a:cubicBezTo>
                      <a:pt x="0" y="7047"/>
                      <a:pt x="7047" y="0"/>
                      <a:pt x="15769"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5255" name="Freeform: Shape 5254">
                <a:extLst>
                  <a:ext uri="{FF2B5EF4-FFF2-40B4-BE49-F238E27FC236}">
                    <a16:creationId xmlns:a16="http://schemas.microsoft.com/office/drawing/2014/main" id="{40CB4D5E-B8F4-45CB-A7A2-6311458573B3}"/>
                  </a:ext>
                </a:extLst>
              </p:cNvPr>
              <p:cNvSpPr/>
              <p:nvPr/>
            </p:nvSpPr>
            <p:spPr>
              <a:xfrm>
                <a:off x="5657299" y="3983960"/>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89" y="31537"/>
                      <a:pt x="15768" y="31537"/>
                    </a:cubicBezTo>
                    <a:cubicBezTo>
                      <a:pt x="7047" y="31537"/>
                      <a:pt x="0" y="24490"/>
                      <a:pt x="0" y="15769"/>
                    </a:cubicBezTo>
                    <a:cubicBezTo>
                      <a:pt x="0" y="7047"/>
                      <a:pt x="7047" y="0"/>
                      <a:pt x="15768" y="0"/>
                    </a:cubicBezTo>
                    <a:cubicBezTo>
                      <a:pt x="24401" y="0"/>
                      <a:pt x="31537" y="7047"/>
                      <a:pt x="31537" y="15769"/>
                    </a:cubicBezTo>
                    <a:close/>
                  </a:path>
                </a:pathLst>
              </a:custGeom>
              <a:grpFill/>
              <a:ln w="8809" cap="flat">
                <a:noFill/>
                <a:prstDash val="solid"/>
                <a:miter/>
              </a:ln>
            </p:spPr>
            <p:txBody>
              <a:bodyPr rtlCol="0" anchor="ctr"/>
              <a:lstStyle/>
              <a:p>
                <a:endParaRPr lang="en-US" sz="2400"/>
              </a:p>
            </p:txBody>
          </p:sp>
          <p:sp>
            <p:nvSpPr>
              <p:cNvPr id="5256" name="Freeform: Shape 5255">
                <a:extLst>
                  <a:ext uri="{FF2B5EF4-FFF2-40B4-BE49-F238E27FC236}">
                    <a16:creationId xmlns:a16="http://schemas.microsoft.com/office/drawing/2014/main" id="{46E047F2-E853-4535-8CF5-B65FA9AC4EF7}"/>
                  </a:ext>
                </a:extLst>
              </p:cNvPr>
              <p:cNvSpPr/>
              <p:nvPr/>
            </p:nvSpPr>
            <p:spPr>
              <a:xfrm>
                <a:off x="4690308" y="4175738"/>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8"/>
                      <a:pt x="7047" y="0"/>
                      <a:pt x="15768" y="0"/>
                    </a:cubicBezTo>
                    <a:cubicBezTo>
                      <a:pt x="24490" y="0"/>
                      <a:pt x="31537" y="7048"/>
                      <a:pt x="31537" y="15769"/>
                    </a:cubicBezTo>
                    <a:close/>
                  </a:path>
                </a:pathLst>
              </a:custGeom>
              <a:grpFill/>
              <a:ln w="8809" cap="flat">
                <a:noFill/>
                <a:prstDash val="solid"/>
                <a:miter/>
              </a:ln>
            </p:spPr>
            <p:txBody>
              <a:bodyPr rtlCol="0" anchor="ctr"/>
              <a:lstStyle/>
              <a:p>
                <a:endParaRPr lang="en-US" sz="2400"/>
              </a:p>
            </p:txBody>
          </p:sp>
          <p:sp>
            <p:nvSpPr>
              <p:cNvPr id="5257" name="Freeform: Shape 5256">
                <a:extLst>
                  <a:ext uri="{FF2B5EF4-FFF2-40B4-BE49-F238E27FC236}">
                    <a16:creationId xmlns:a16="http://schemas.microsoft.com/office/drawing/2014/main" id="{278DC0CC-0354-466A-A493-311A46251829}"/>
                  </a:ext>
                </a:extLst>
              </p:cNvPr>
              <p:cNvSpPr/>
              <p:nvPr/>
            </p:nvSpPr>
            <p:spPr>
              <a:xfrm>
                <a:off x="4357494" y="3615822"/>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8"/>
                      <a:pt x="7048" y="0"/>
                      <a:pt x="15769" y="0"/>
                    </a:cubicBezTo>
                    <a:cubicBezTo>
                      <a:pt x="24490" y="0"/>
                      <a:pt x="31537" y="7048"/>
                      <a:pt x="31537" y="15769"/>
                    </a:cubicBezTo>
                    <a:close/>
                  </a:path>
                </a:pathLst>
              </a:custGeom>
              <a:grpFill/>
              <a:ln w="8809" cap="flat">
                <a:noFill/>
                <a:prstDash val="solid"/>
                <a:miter/>
              </a:ln>
            </p:spPr>
            <p:txBody>
              <a:bodyPr rtlCol="0" anchor="ctr"/>
              <a:lstStyle/>
              <a:p>
                <a:endParaRPr lang="en-US" sz="2400"/>
              </a:p>
            </p:txBody>
          </p:sp>
          <p:sp>
            <p:nvSpPr>
              <p:cNvPr id="5258" name="Freeform: Shape 5257">
                <a:extLst>
                  <a:ext uri="{FF2B5EF4-FFF2-40B4-BE49-F238E27FC236}">
                    <a16:creationId xmlns:a16="http://schemas.microsoft.com/office/drawing/2014/main" id="{B74474D3-CD88-4CF9-A11A-414CAFEA933B}"/>
                  </a:ext>
                </a:extLst>
              </p:cNvPr>
              <p:cNvSpPr/>
              <p:nvPr/>
            </p:nvSpPr>
            <p:spPr>
              <a:xfrm>
                <a:off x="3941522" y="4175738"/>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8"/>
                      <a:pt x="7048" y="0"/>
                      <a:pt x="15769" y="0"/>
                    </a:cubicBezTo>
                    <a:cubicBezTo>
                      <a:pt x="24490" y="0"/>
                      <a:pt x="31537" y="7048"/>
                      <a:pt x="31537" y="15769"/>
                    </a:cubicBezTo>
                    <a:close/>
                  </a:path>
                </a:pathLst>
              </a:custGeom>
              <a:grpFill/>
              <a:ln w="8809" cap="flat">
                <a:noFill/>
                <a:prstDash val="solid"/>
                <a:miter/>
              </a:ln>
            </p:spPr>
            <p:txBody>
              <a:bodyPr rtlCol="0" anchor="ctr"/>
              <a:lstStyle/>
              <a:p>
                <a:endParaRPr lang="en-US" sz="2400"/>
              </a:p>
            </p:txBody>
          </p:sp>
          <p:sp>
            <p:nvSpPr>
              <p:cNvPr id="5259" name="Freeform: Shape 5258">
                <a:extLst>
                  <a:ext uri="{FF2B5EF4-FFF2-40B4-BE49-F238E27FC236}">
                    <a16:creationId xmlns:a16="http://schemas.microsoft.com/office/drawing/2014/main" id="{5D09395A-D050-4265-BF6E-E413A740761A}"/>
                  </a:ext>
                </a:extLst>
              </p:cNvPr>
              <p:cNvSpPr/>
              <p:nvPr/>
            </p:nvSpPr>
            <p:spPr>
              <a:xfrm>
                <a:off x="3570476" y="4057958"/>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7" y="31537"/>
                      <a:pt x="0" y="24490"/>
                      <a:pt x="0" y="15769"/>
                    </a:cubicBezTo>
                    <a:cubicBezTo>
                      <a:pt x="0" y="7048"/>
                      <a:pt x="7047" y="0"/>
                      <a:pt x="15769" y="0"/>
                    </a:cubicBezTo>
                    <a:cubicBezTo>
                      <a:pt x="24490" y="0"/>
                      <a:pt x="31537" y="7048"/>
                      <a:pt x="31537" y="15769"/>
                    </a:cubicBezTo>
                    <a:close/>
                  </a:path>
                </a:pathLst>
              </a:custGeom>
              <a:grpFill/>
              <a:ln w="8809" cap="flat">
                <a:noFill/>
                <a:prstDash val="solid"/>
                <a:miter/>
              </a:ln>
            </p:spPr>
            <p:txBody>
              <a:bodyPr rtlCol="0" anchor="ctr"/>
              <a:lstStyle/>
              <a:p>
                <a:endParaRPr lang="en-US" sz="2400"/>
              </a:p>
            </p:txBody>
          </p:sp>
          <p:sp>
            <p:nvSpPr>
              <p:cNvPr id="5260" name="Freeform: Shape 5259">
                <a:extLst>
                  <a:ext uri="{FF2B5EF4-FFF2-40B4-BE49-F238E27FC236}">
                    <a16:creationId xmlns:a16="http://schemas.microsoft.com/office/drawing/2014/main" id="{EE58F3C6-A418-49B5-84FC-1617E2C042E6}"/>
                  </a:ext>
                </a:extLst>
              </p:cNvPr>
              <p:cNvSpPr/>
              <p:nvPr/>
            </p:nvSpPr>
            <p:spPr>
              <a:xfrm>
                <a:off x="3495686" y="3792623"/>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90" y="31537"/>
                      <a:pt x="15768" y="31537"/>
                    </a:cubicBezTo>
                    <a:cubicBezTo>
                      <a:pt x="7047" y="31537"/>
                      <a:pt x="0" y="24490"/>
                      <a:pt x="0" y="15769"/>
                    </a:cubicBezTo>
                    <a:cubicBezTo>
                      <a:pt x="0" y="7048"/>
                      <a:pt x="7047" y="0"/>
                      <a:pt x="15768" y="0"/>
                    </a:cubicBezTo>
                    <a:cubicBezTo>
                      <a:pt x="24490" y="0"/>
                      <a:pt x="31537" y="7048"/>
                      <a:pt x="31537" y="15769"/>
                    </a:cubicBezTo>
                    <a:close/>
                  </a:path>
                </a:pathLst>
              </a:custGeom>
              <a:grpFill/>
              <a:ln w="8809" cap="flat">
                <a:noFill/>
                <a:prstDash val="solid"/>
                <a:miter/>
              </a:ln>
            </p:spPr>
            <p:txBody>
              <a:bodyPr rtlCol="0" anchor="ctr"/>
              <a:lstStyle/>
              <a:p>
                <a:endParaRPr lang="en-US" sz="2400"/>
              </a:p>
            </p:txBody>
          </p:sp>
          <p:sp>
            <p:nvSpPr>
              <p:cNvPr id="5261" name="Freeform: Shape 5260">
                <a:extLst>
                  <a:ext uri="{FF2B5EF4-FFF2-40B4-BE49-F238E27FC236}">
                    <a16:creationId xmlns:a16="http://schemas.microsoft.com/office/drawing/2014/main" id="{68755033-E78A-4B28-A435-AB0F635FC63A}"/>
                  </a:ext>
                </a:extLst>
              </p:cNvPr>
              <p:cNvSpPr/>
              <p:nvPr/>
            </p:nvSpPr>
            <p:spPr>
              <a:xfrm>
                <a:off x="4750739" y="3842748"/>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5262" name="Freeform: Shape 5261">
                <a:extLst>
                  <a:ext uri="{FF2B5EF4-FFF2-40B4-BE49-F238E27FC236}">
                    <a16:creationId xmlns:a16="http://schemas.microsoft.com/office/drawing/2014/main" id="{A8923224-AC48-47B3-9102-784F7A5BB79C}"/>
                  </a:ext>
                </a:extLst>
              </p:cNvPr>
              <p:cNvSpPr/>
              <p:nvPr/>
            </p:nvSpPr>
            <p:spPr>
              <a:xfrm>
                <a:off x="4600277" y="4002548"/>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2400"/>
              </a:p>
            </p:txBody>
          </p:sp>
          <p:sp>
            <p:nvSpPr>
              <p:cNvPr id="5263" name="Freeform: Shape 5262">
                <a:extLst>
                  <a:ext uri="{FF2B5EF4-FFF2-40B4-BE49-F238E27FC236}">
                    <a16:creationId xmlns:a16="http://schemas.microsoft.com/office/drawing/2014/main" id="{2BF98454-3CEB-4959-8ABE-A22E834DA310}"/>
                  </a:ext>
                </a:extLst>
              </p:cNvPr>
              <p:cNvSpPr/>
              <p:nvPr/>
            </p:nvSpPr>
            <p:spPr>
              <a:xfrm>
                <a:off x="5392053" y="4545286"/>
                <a:ext cx="31536" cy="31536"/>
              </a:xfrm>
              <a:custGeom>
                <a:avLst/>
                <a:gdLst>
                  <a:gd name="connsiteX0" fmla="*/ 31537 w 31536"/>
                  <a:gd name="connsiteY0" fmla="*/ 15769 h 31536"/>
                  <a:gd name="connsiteX1" fmla="*/ 15768 w 31536"/>
                  <a:gd name="connsiteY1" fmla="*/ 31537 h 31536"/>
                  <a:gd name="connsiteX2" fmla="*/ 0 w 31536"/>
                  <a:gd name="connsiteY2" fmla="*/ 15769 h 31536"/>
                  <a:gd name="connsiteX3" fmla="*/ 15768 w 31536"/>
                  <a:gd name="connsiteY3" fmla="*/ 0 h 31536"/>
                  <a:gd name="connsiteX4" fmla="*/ 31537 w 31536"/>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2400"/>
              </a:p>
            </p:txBody>
          </p:sp>
          <p:sp>
            <p:nvSpPr>
              <p:cNvPr id="5264" name="Freeform: Shape 5263">
                <a:extLst>
                  <a:ext uri="{FF2B5EF4-FFF2-40B4-BE49-F238E27FC236}">
                    <a16:creationId xmlns:a16="http://schemas.microsoft.com/office/drawing/2014/main" id="{DEDE4D49-83EE-49B0-BCF3-3228D9EAC447}"/>
                  </a:ext>
                </a:extLst>
              </p:cNvPr>
              <p:cNvSpPr/>
              <p:nvPr/>
            </p:nvSpPr>
            <p:spPr>
              <a:xfrm>
                <a:off x="5846962" y="4498685"/>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8"/>
                      <a:pt x="7048" y="0"/>
                      <a:pt x="15769" y="0"/>
                    </a:cubicBezTo>
                    <a:cubicBezTo>
                      <a:pt x="24490" y="0"/>
                      <a:pt x="31537" y="7048"/>
                      <a:pt x="31537" y="15769"/>
                    </a:cubicBezTo>
                    <a:close/>
                  </a:path>
                </a:pathLst>
              </a:custGeom>
              <a:grpFill/>
              <a:ln w="8809" cap="flat">
                <a:noFill/>
                <a:prstDash val="solid"/>
                <a:miter/>
              </a:ln>
            </p:spPr>
            <p:txBody>
              <a:bodyPr rtlCol="0" anchor="ctr"/>
              <a:lstStyle/>
              <a:p>
                <a:endParaRPr lang="en-US" sz="2400"/>
              </a:p>
            </p:txBody>
          </p:sp>
          <p:sp>
            <p:nvSpPr>
              <p:cNvPr id="5265" name="Freeform: Shape 5264">
                <a:extLst>
                  <a:ext uri="{FF2B5EF4-FFF2-40B4-BE49-F238E27FC236}">
                    <a16:creationId xmlns:a16="http://schemas.microsoft.com/office/drawing/2014/main" id="{E3012DF1-E288-4298-8B84-4F1711B5A73F}"/>
                  </a:ext>
                </a:extLst>
              </p:cNvPr>
              <p:cNvSpPr/>
              <p:nvPr/>
            </p:nvSpPr>
            <p:spPr>
              <a:xfrm>
                <a:off x="5577135" y="4316245"/>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5266" name="Freeform: Shape 5265">
                <a:extLst>
                  <a:ext uri="{FF2B5EF4-FFF2-40B4-BE49-F238E27FC236}">
                    <a16:creationId xmlns:a16="http://schemas.microsoft.com/office/drawing/2014/main" id="{1392E96A-1406-478D-8FED-98AEDAEC0E74}"/>
                  </a:ext>
                </a:extLst>
              </p:cNvPr>
              <p:cNvSpPr/>
              <p:nvPr/>
            </p:nvSpPr>
            <p:spPr>
              <a:xfrm>
                <a:off x="4950621" y="4390771"/>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8"/>
                      <a:pt x="7048" y="0"/>
                      <a:pt x="15769" y="0"/>
                    </a:cubicBezTo>
                    <a:cubicBezTo>
                      <a:pt x="24490" y="0"/>
                      <a:pt x="31537" y="7048"/>
                      <a:pt x="31537" y="15769"/>
                    </a:cubicBezTo>
                    <a:close/>
                  </a:path>
                </a:pathLst>
              </a:custGeom>
              <a:grpFill/>
              <a:ln w="8809" cap="flat">
                <a:noFill/>
                <a:prstDash val="solid"/>
                <a:miter/>
              </a:ln>
            </p:spPr>
            <p:txBody>
              <a:bodyPr rtlCol="0" anchor="ctr"/>
              <a:lstStyle/>
              <a:p>
                <a:endParaRPr lang="en-US" sz="2400"/>
              </a:p>
            </p:txBody>
          </p:sp>
          <p:sp>
            <p:nvSpPr>
              <p:cNvPr id="5267" name="Freeform: Shape 5266">
                <a:extLst>
                  <a:ext uri="{FF2B5EF4-FFF2-40B4-BE49-F238E27FC236}">
                    <a16:creationId xmlns:a16="http://schemas.microsoft.com/office/drawing/2014/main" id="{33290E80-D4B3-49BE-B4C7-5DF2E02DF51A}"/>
                  </a:ext>
                </a:extLst>
              </p:cNvPr>
              <p:cNvSpPr/>
              <p:nvPr/>
            </p:nvSpPr>
            <p:spPr>
              <a:xfrm>
                <a:off x="5178252" y="4138827"/>
                <a:ext cx="31537" cy="31536"/>
              </a:xfrm>
              <a:custGeom>
                <a:avLst/>
                <a:gdLst>
                  <a:gd name="connsiteX0" fmla="*/ 31537 w 31537"/>
                  <a:gd name="connsiteY0" fmla="*/ 15768 h 31536"/>
                  <a:gd name="connsiteX1" fmla="*/ 15768 w 31537"/>
                  <a:gd name="connsiteY1" fmla="*/ 31537 h 31536"/>
                  <a:gd name="connsiteX2" fmla="*/ 0 w 31537"/>
                  <a:gd name="connsiteY2" fmla="*/ 15768 h 31536"/>
                  <a:gd name="connsiteX3" fmla="*/ 15768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2400"/>
              </a:p>
            </p:txBody>
          </p:sp>
          <p:sp>
            <p:nvSpPr>
              <p:cNvPr id="5268" name="Freeform: Shape 5267">
                <a:extLst>
                  <a:ext uri="{FF2B5EF4-FFF2-40B4-BE49-F238E27FC236}">
                    <a16:creationId xmlns:a16="http://schemas.microsoft.com/office/drawing/2014/main" id="{AE40840F-8020-4E32-A2CF-A8030EF6CBBD}"/>
                  </a:ext>
                </a:extLst>
              </p:cNvPr>
              <p:cNvSpPr/>
              <p:nvPr/>
            </p:nvSpPr>
            <p:spPr>
              <a:xfrm>
                <a:off x="5350032" y="4138562"/>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89" y="31537"/>
                      <a:pt x="15768" y="31537"/>
                    </a:cubicBezTo>
                    <a:cubicBezTo>
                      <a:pt x="7047" y="31537"/>
                      <a:pt x="0" y="24490"/>
                      <a:pt x="0" y="15769"/>
                    </a:cubicBezTo>
                    <a:cubicBezTo>
                      <a:pt x="0" y="7048"/>
                      <a:pt x="7047" y="0"/>
                      <a:pt x="15768" y="0"/>
                    </a:cubicBezTo>
                    <a:cubicBezTo>
                      <a:pt x="24489" y="88"/>
                      <a:pt x="31537" y="7136"/>
                      <a:pt x="31537" y="15769"/>
                    </a:cubicBezTo>
                    <a:close/>
                  </a:path>
                </a:pathLst>
              </a:custGeom>
              <a:grpFill/>
              <a:ln w="8809" cap="flat">
                <a:noFill/>
                <a:prstDash val="solid"/>
                <a:miter/>
              </a:ln>
            </p:spPr>
            <p:txBody>
              <a:bodyPr rtlCol="0" anchor="ctr"/>
              <a:lstStyle/>
              <a:p>
                <a:endParaRPr lang="en-US" sz="2400"/>
              </a:p>
            </p:txBody>
          </p:sp>
          <p:sp>
            <p:nvSpPr>
              <p:cNvPr id="5269" name="Freeform: Shape 5268">
                <a:extLst>
                  <a:ext uri="{FF2B5EF4-FFF2-40B4-BE49-F238E27FC236}">
                    <a16:creationId xmlns:a16="http://schemas.microsoft.com/office/drawing/2014/main" id="{415D5F31-D5B9-4CD6-9AE0-E7A5F642DEE9}"/>
                  </a:ext>
                </a:extLst>
              </p:cNvPr>
              <p:cNvSpPr/>
              <p:nvPr/>
            </p:nvSpPr>
            <p:spPr>
              <a:xfrm>
                <a:off x="5418921" y="3931721"/>
                <a:ext cx="31536" cy="31536"/>
              </a:xfrm>
              <a:custGeom>
                <a:avLst/>
                <a:gdLst>
                  <a:gd name="connsiteX0" fmla="*/ 31537 w 31536"/>
                  <a:gd name="connsiteY0" fmla="*/ 15769 h 31536"/>
                  <a:gd name="connsiteX1" fmla="*/ 15768 w 31536"/>
                  <a:gd name="connsiteY1" fmla="*/ 31537 h 31536"/>
                  <a:gd name="connsiteX2" fmla="*/ 0 w 31536"/>
                  <a:gd name="connsiteY2" fmla="*/ 15769 h 31536"/>
                  <a:gd name="connsiteX3" fmla="*/ 15768 w 31536"/>
                  <a:gd name="connsiteY3" fmla="*/ 0 h 31536"/>
                  <a:gd name="connsiteX4" fmla="*/ 31537 w 31536"/>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2400"/>
              </a:p>
            </p:txBody>
          </p:sp>
          <p:sp>
            <p:nvSpPr>
              <p:cNvPr id="5270" name="Freeform: Shape 5269">
                <a:extLst>
                  <a:ext uri="{FF2B5EF4-FFF2-40B4-BE49-F238E27FC236}">
                    <a16:creationId xmlns:a16="http://schemas.microsoft.com/office/drawing/2014/main" id="{F638640A-2296-41C0-AC9C-C51F08AEE706}"/>
                  </a:ext>
                </a:extLst>
              </p:cNvPr>
              <p:cNvSpPr/>
              <p:nvPr/>
            </p:nvSpPr>
            <p:spPr>
              <a:xfrm>
                <a:off x="4934852" y="3493197"/>
                <a:ext cx="31537" cy="31536"/>
              </a:xfrm>
              <a:custGeom>
                <a:avLst/>
                <a:gdLst>
                  <a:gd name="connsiteX0" fmla="*/ 31537 w 31537"/>
                  <a:gd name="connsiteY0" fmla="*/ 15769 h 31536"/>
                  <a:gd name="connsiteX1" fmla="*/ 15768 w 31537"/>
                  <a:gd name="connsiteY1" fmla="*/ 31537 h 31536"/>
                  <a:gd name="connsiteX2" fmla="*/ 0 w 31537"/>
                  <a:gd name="connsiteY2" fmla="*/ 15769 h 31536"/>
                  <a:gd name="connsiteX3" fmla="*/ 15768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89" y="31537"/>
                      <a:pt x="15768" y="31537"/>
                    </a:cubicBezTo>
                    <a:cubicBezTo>
                      <a:pt x="7047" y="31537"/>
                      <a:pt x="0" y="24490"/>
                      <a:pt x="0" y="15769"/>
                    </a:cubicBezTo>
                    <a:cubicBezTo>
                      <a:pt x="0" y="7047"/>
                      <a:pt x="7047" y="0"/>
                      <a:pt x="15768" y="0"/>
                    </a:cubicBezTo>
                    <a:cubicBezTo>
                      <a:pt x="24489" y="88"/>
                      <a:pt x="31537" y="7135"/>
                      <a:pt x="31537" y="15769"/>
                    </a:cubicBezTo>
                    <a:close/>
                  </a:path>
                </a:pathLst>
              </a:custGeom>
              <a:grpFill/>
              <a:ln w="8809" cap="flat">
                <a:noFill/>
                <a:prstDash val="solid"/>
                <a:miter/>
              </a:ln>
            </p:spPr>
            <p:txBody>
              <a:bodyPr rtlCol="0" anchor="ctr"/>
              <a:lstStyle/>
              <a:p>
                <a:endParaRPr lang="en-US" sz="2400"/>
              </a:p>
            </p:txBody>
          </p:sp>
          <p:sp>
            <p:nvSpPr>
              <p:cNvPr id="5271" name="Freeform: Shape 5270">
                <a:extLst>
                  <a:ext uri="{FF2B5EF4-FFF2-40B4-BE49-F238E27FC236}">
                    <a16:creationId xmlns:a16="http://schemas.microsoft.com/office/drawing/2014/main" id="{77A06145-D771-46FB-ACD6-8DAAC8E0A2DE}"/>
                  </a:ext>
                </a:extLst>
              </p:cNvPr>
              <p:cNvSpPr/>
              <p:nvPr/>
            </p:nvSpPr>
            <p:spPr>
              <a:xfrm>
                <a:off x="4942679" y="2781914"/>
                <a:ext cx="17206" cy="17225"/>
              </a:xfrm>
              <a:custGeom>
                <a:avLst/>
                <a:gdLst>
                  <a:gd name="connsiteX0" fmla="*/ 14 w 17206"/>
                  <a:gd name="connsiteY0" fmla="*/ 9185 h 17225"/>
                  <a:gd name="connsiteX1" fmla="*/ 8030 w 17206"/>
                  <a:gd name="connsiteY1" fmla="*/ 24 h 17225"/>
                  <a:gd name="connsiteX2" fmla="*/ 17192 w 17206"/>
                  <a:gd name="connsiteY2" fmla="*/ 8040 h 17225"/>
                  <a:gd name="connsiteX3" fmla="*/ 9175 w 17206"/>
                  <a:gd name="connsiteY3" fmla="*/ 17202 h 17225"/>
                  <a:gd name="connsiteX4" fmla="*/ 14 w 17206"/>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25">
                    <a:moveTo>
                      <a:pt x="14" y="9185"/>
                    </a:moveTo>
                    <a:cubicBezTo>
                      <a:pt x="-251" y="4428"/>
                      <a:pt x="3273" y="376"/>
                      <a:pt x="8030" y="24"/>
                    </a:cubicBezTo>
                    <a:cubicBezTo>
                      <a:pt x="12787" y="-328"/>
                      <a:pt x="16839" y="3283"/>
                      <a:pt x="17192" y="8040"/>
                    </a:cubicBezTo>
                    <a:cubicBezTo>
                      <a:pt x="17456" y="12797"/>
                      <a:pt x="13932" y="16849"/>
                      <a:pt x="9175" y="17202"/>
                    </a:cubicBezTo>
                    <a:cubicBezTo>
                      <a:pt x="4419" y="17554"/>
                      <a:pt x="278" y="13942"/>
                      <a:pt x="14" y="9185"/>
                    </a:cubicBezTo>
                    <a:close/>
                  </a:path>
                </a:pathLst>
              </a:custGeom>
              <a:grpFill/>
              <a:ln w="8809" cap="flat">
                <a:noFill/>
                <a:prstDash val="solid"/>
                <a:miter/>
              </a:ln>
            </p:spPr>
            <p:txBody>
              <a:bodyPr rtlCol="0" anchor="ctr"/>
              <a:lstStyle/>
              <a:p>
                <a:endParaRPr lang="en-US" sz="2400"/>
              </a:p>
            </p:txBody>
          </p:sp>
          <p:sp>
            <p:nvSpPr>
              <p:cNvPr id="5272" name="Freeform: Shape 5271">
                <a:extLst>
                  <a:ext uri="{FF2B5EF4-FFF2-40B4-BE49-F238E27FC236}">
                    <a16:creationId xmlns:a16="http://schemas.microsoft.com/office/drawing/2014/main" id="{41167D16-0295-4A02-B331-AAD0B3460D63}"/>
                  </a:ext>
                </a:extLst>
              </p:cNvPr>
              <p:cNvSpPr/>
              <p:nvPr/>
            </p:nvSpPr>
            <p:spPr>
              <a:xfrm>
                <a:off x="4106152" y="3453541"/>
                <a:ext cx="17206" cy="17215"/>
              </a:xfrm>
              <a:custGeom>
                <a:avLst/>
                <a:gdLst>
                  <a:gd name="connsiteX0" fmla="*/ 14 w 17206"/>
                  <a:gd name="connsiteY0" fmla="*/ 9176 h 17215"/>
                  <a:gd name="connsiteX1" fmla="*/ 8030 w 17206"/>
                  <a:gd name="connsiteY1" fmla="*/ 14 h 17215"/>
                  <a:gd name="connsiteX2" fmla="*/ 17192 w 17206"/>
                  <a:gd name="connsiteY2" fmla="*/ 8030 h 17215"/>
                  <a:gd name="connsiteX3" fmla="*/ 9176 w 17206"/>
                  <a:gd name="connsiteY3" fmla="*/ 17192 h 17215"/>
                  <a:gd name="connsiteX4" fmla="*/ 14 w 17206"/>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6"/>
                    </a:moveTo>
                    <a:cubicBezTo>
                      <a:pt x="-250" y="4419"/>
                      <a:pt x="3273" y="366"/>
                      <a:pt x="8030" y="14"/>
                    </a:cubicBezTo>
                    <a:cubicBezTo>
                      <a:pt x="12787" y="-250"/>
                      <a:pt x="16840" y="3273"/>
                      <a:pt x="17192" y="8030"/>
                    </a:cubicBezTo>
                    <a:cubicBezTo>
                      <a:pt x="17456" y="12787"/>
                      <a:pt x="13933" y="16840"/>
                      <a:pt x="9176" y="17192"/>
                    </a:cubicBezTo>
                    <a:cubicBezTo>
                      <a:pt x="4419" y="17544"/>
                      <a:pt x="278" y="13932"/>
                      <a:pt x="14" y="9176"/>
                    </a:cubicBezTo>
                    <a:close/>
                  </a:path>
                </a:pathLst>
              </a:custGeom>
              <a:grpFill/>
              <a:ln w="8809" cap="flat">
                <a:noFill/>
                <a:prstDash val="solid"/>
                <a:miter/>
              </a:ln>
            </p:spPr>
            <p:txBody>
              <a:bodyPr rtlCol="0" anchor="ctr"/>
              <a:lstStyle/>
              <a:p>
                <a:endParaRPr lang="en-US" sz="2400"/>
              </a:p>
            </p:txBody>
          </p:sp>
          <p:sp>
            <p:nvSpPr>
              <p:cNvPr id="5273" name="Freeform: Shape 5272">
                <a:extLst>
                  <a:ext uri="{FF2B5EF4-FFF2-40B4-BE49-F238E27FC236}">
                    <a16:creationId xmlns:a16="http://schemas.microsoft.com/office/drawing/2014/main" id="{602568CC-3F26-4A68-84F4-9B52319AA720}"/>
                  </a:ext>
                </a:extLst>
              </p:cNvPr>
              <p:cNvSpPr/>
              <p:nvPr/>
            </p:nvSpPr>
            <p:spPr>
              <a:xfrm>
                <a:off x="3629396" y="3830401"/>
                <a:ext cx="17215" cy="17215"/>
              </a:xfrm>
              <a:custGeom>
                <a:avLst/>
                <a:gdLst>
                  <a:gd name="connsiteX0" fmla="*/ 14 w 17215"/>
                  <a:gd name="connsiteY0" fmla="*/ 9176 h 17215"/>
                  <a:gd name="connsiteX1" fmla="*/ 8030 w 17215"/>
                  <a:gd name="connsiteY1" fmla="*/ 14 h 17215"/>
                  <a:gd name="connsiteX2" fmla="*/ 17192 w 17215"/>
                  <a:gd name="connsiteY2" fmla="*/ 8030 h 17215"/>
                  <a:gd name="connsiteX3" fmla="*/ 9176 w 17215"/>
                  <a:gd name="connsiteY3" fmla="*/ 17192 h 17215"/>
                  <a:gd name="connsiteX4" fmla="*/ 1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6"/>
                    </a:moveTo>
                    <a:cubicBezTo>
                      <a:pt x="-250" y="4419"/>
                      <a:pt x="3273" y="366"/>
                      <a:pt x="8030" y="14"/>
                    </a:cubicBezTo>
                    <a:cubicBezTo>
                      <a:pt x="12787" y="-250"/>
                      <a:pt x="16840" y="3273"/>
                      <a:pt x="17192" y="8030"/>
                    </a:cubicBezTo>
                    <a:cubicBezTo>
                      <a:pt x="17544" y="12787"/>
                      <a:pt x="13932" y="16840"/>
                      <a:pt x="9176" y="17192"/>
                    </a:cubicBezTo>
                    <a:cubicBezTo>
                      <a:pt x="4419" y="17544"/>
                      <a:pt x="366" y="13932"/>
                      <a:pt x="14" y="9176"/>
                    </a:cubicBezTo>
                    <a:close/>
                  </a:path>
                </a:pathLst>
              </a:custGeom>
              <a:grpFill/>
              <a:ln w="8809" cap="flat">
                <a:noFill/>
                <a:prstDash val="solid"/>
                <a:miter/>
              </a:ln>
            </p:spPr>
            <p:txBody>
              <a:bodyPr rtlCol="0" anchor="ctr"/>
              <a:lstStyle/>
              <a:p>
                <a:endParaRPr lang="en-US" sz="2400"/>
              </a:p>
            </p:txBody>
          </p:sp>
          <p:sp>
            <p:nvSpPr>
              <p:cNvPr id="5274" name="Freeform: Shape 5273">
                <a:extLst>
                  <a:ext uri="{FF2B5EF4-FFF2-40B4-BE49-F238E27FC236}">
                    <a16:creationId xmlns:a16="http://schemas.microsoft.com/office/drawing/2014/main" id="{51E35E45-38D4-472F-ACE0-8C17F6D64019}"/>
                  </a:ext>
                </a:extLst>
              </p:cNvPr>
              <p:cNvSpPr/>
              <p:nvPr/>
            </p:nvSpPr>
            <p:spPr>
              <a:xfrm>
                <a:off x="2765904" y="3395831"/>
                <a:ext cx="17225" cy="17215"/>
              </a:xfrm>
              <a:custGeom>
                <a:avLst/>
                <a:gdLst>
                  <a:gd name="connsiteX0" fmla="*/ 24 w 17225"/>
                  <a:gd name="connsiteY0" fmla="*/ 9185 h 17215"/>
                  <a:gd name="connsiteX1" fmla="*/ 8040 w 17225"/>
                  <a:gd name="connsiteY1" fmla="*/ 24 h 17215"/>
                  <a:gd name="connsiteX2" fmla="*/ 17202 w 17225"/>
                  <a:gd name="connsiteY2" fmla="*/ 8040 h 17215"/>
                  <a:gd name="connsiteX3" fmla="*/ 9185 w 17225"/>
                  <a:gd name="connsiteY3" fmla="*/ 17202 h 17215"/>
                  <a:gd name="connsiteX4" fmla="*/ 24 w 1722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15">
                    <a:moveTo>
                      <a:pt x="24" y="9185"/>
                    </a:moveTo>
                    <a:cubicBezTo>
                      <a:pt x="-329" y="4428"/>
                      <a:pt x="3283" y="376"/>
                      <a:pt x="8040" y="24"/>
                    </a:cubicBezTo>
                    <a:cubicBezTo>
                      <a:pt x="12797" y="-328"/>
                      <a:pt x="16849" y="3283"/>
                      <a:pt x="17202" y="8040"/>
                    </a:cubicBezTo>
                    <a:cubicBezTo>
                      <a:pt x="17554" y="12797"/>
                      <a:pt x="13942" y="16849"/>
                      <a:pt x="9185" y="17202"/>
                    </a:cubicBezTo>
                    <a:cubicBezTo>
                      <a:pt x="4428" y="17466"/>
                      <a:pt x="376" y="13942"/>
                      <a:pt x="24" y="9185"/>
                    </a:cubicBezTo>
                    <a:close/>
                  </a:path>
                </a:pathLst>
              </a:custGeom>
              <a:grpFill/>
              <a:ln w="8809" cap="flat">
                <a:noFill/>
                <a:prstDash val="solid"/>
                <a:miter/>
              </a:ln>
            </p:spPr>
            <p:txBody>
              <a:bodyPr rtlCol="0" anchor="ctr"/>
              <a:lstStyle/>
              <a:p>
                <a:endParaRPr lang="en-US" sz="2400"/>
              </a:p>
            </p:txBody>
          </p:sp>
          <p:sp>
            <p:nvSpPr>
              <p:cNvPr id="5275" name="Freeform: Shape 5274">
                <a:extLst>
                  <a:ext uri="{FF2B5EF4-FFF2-40B4-BE49-F238E27FC236}">
                    <a16:creationId xmlns:a16="http://schemas.microsoft.com/office/drawing/2014/main" id="{AD7E7CFF-E4F6-4E13-B761-F219CC3BE4ED}"/>
                  </a:ext>
                </a:extLst>
              </p:cNvPr>
              <p:cNvSpPr/>
              <p:nvPr/>
            </p:nvSpPr>
            <p:spPr>
              <a:xfrm>
                <a:off x="3701544" y="3422709"/>
                <a:ext cx="17206" cy="17205"/>
              </a:xfrm>
              <a:custGeom>
                <a:avLst/>
                <a:gdLst>
                  <a:gd name="connsiteX0" fmla="*/ 14 w 17206"/>
                  <a:gd name="connsiteY0" fmla="*/ 9176 h 17205"/>
                  <a:gd name="connsiteX1" fmla="*/ 8030 w 17206"/>
                  <a:gd name="connsiteY1" fmla="*/ 14 h 17205"/>
                  <a:gd name="connsiteX2" fmla="*/ 17192 w 17206"/>
                  <a:gd name="connsiteY2" fmla="*/ 8030 h 17205"/>
                  <a:gd name="connsiteX3" fmla="*/ 9176 w 17206"/>
                  <a:gd name="connsiteY3" fmla="*/ 17192 h 17205"/>
                  <a:gd name="connsiteX4" fmla="*/ 14 w 17206"/>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05">
                    <a:moveTo>
                      <a:pt x="14" y="9176"/>
                    </a:moveTo>
                    <a:cubicBezTo>
                      <a:pt x="-250" y="4419"/>
                      <a:pt x="3273" y="366"/>
                      <a:pt x="8030" y="14"/>
                    </a:cubicBezTo>
                    <a:cubicBezTo>
                      <a:pt x="12787" y="-250"/>
                      <a:pt x="16840" y="3273"/>
                      <a:pt x="17192" y="8030"/>
                    </a:cubicBezTo>
                    <a:cubicBezTo>
                      <a:pt x="17456" y="12787"/>
                      <a:pt x="13932" y="16840"/>
                      <a:pt x="9176" y="17192"/>
                    </a:cubicBezTo>
                    <a:cubicBezTo>
                      <a:pt x="4419" y="17456"/>
                      <a:pt x="278" y="13932"/>
                      <a:pt x="14" y="9176"/>
                    </a:cubicBezTo>
                    <a:close/>
                  </a:path>
                </a:pathLst>
              </a:custGeom>
              <a:grpFill/>
              <a:ln w="8809" cap="flat">
                <a:noFill/>
                <a:prstDash val="solid"/>
                <a:miter/>
              </a:ln>
            </p:spPr>
            <p:txBody>
              <a:bodyPr rtlCol="0" anchor="ctr"/>
              <a:lstStyle/>
              <a:p>
                <a:endParaRPr lang="en-US" sz="2400"/>
              </a:p>
            </p:txBody>
          </p:sp>
          <p:sp>
            <p:nvSpPr>
              <p:cNvPr id="5276" name="Freeform: Shape 5275">
                <a:extLst>
                  <a:ext uri="{FF2B5EF4-FFF2-40B4-BE49-F238E27FC236}">
                    <a16:creationId xmlns:a16="http://schemas.microsoft.com/office/drawing/2014/main" id="{56C9D21D-5D51-494F-99D3-EB391722BE89}"/>
                  </a:ext>
                </a:extLst>
              </p:cNvPr>
              <p:cNvSpPr/>
              <p:nvPr/>
            </p:nvSpPr>
            <p:spPr>
              <a:xfrm>
                <a:off x="2945798" y="3516087"/>
                <a:ext cx="17206" cy="17215"/>
              </a:xfrm>
              <a:custGeom>
                <a:avLst/>
                <a:gdLst>
                  <a:gd name="connsiteX0" fmla="*/ 14 w 17206"/>
                  <a:gd name="connsiteY0" fmla="*/ 9175 h 17215"/>
                  <a:gd name="connsiteX1" fmla="*/ 8030 w 17206"/>
                  <a:gd name="connsiteY1" fmla="*/ 14 h 17215"/>
                  <a:gd name="connsiteX2" fmla="*/ 17192 w 17206"/>
                  <a:gd name="connsiteY2" fmla="*/ 8030 h 17215"/>
                  <a:gd name="connsiteX3" fmla="*/ 9176 w 17206"/>
                  <a:gd name="connsiteY3" fmla="*/ 17192 h 17215"/>
                  <a:gd name="connsiteX4" fmla="*/ 14 w 17206"/>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5"/>
                    </a:moveTo>
                    <a:cubicBezTo>
                      <a:pt x="-250" y="4419"/>
                      <a:pt x="3273" y="366"/>
                      <a:pt x="8030" y="14"/>
                    </a:cubicBezTo>
                    <a:cubicBezTo>
                      <a:pt x="12787" y="-250"/>
                      <a:pt x="16840" y="3273"/>
                      <a:pt x="17192" y="8030"/>
                    </a:cubicBezTo>
                    <a:cubicBezTo>
                      <a:pt x="17456" y="12787"/>
                      <a:pt x="13933" y="16839"/>
                      <a:pt x="9176" y="17192"/>
                    </a:cubicBezTo>
                    <a:cubicBezTo>
                      <a:pt x="4419" y="17544"/>
                      <a:pt x="366" y="13932"/>
                      <a:pt x="14" y="9175"/>
                    </a:cubicBezTo>
                    <a:close/>
                  </a:path>
                </a:pathLst>
              </a:custGeom>
              <a:grpFill/>
              <a:ln w="8809" cap="flat">
                <a:noFill/>
                <a:prstDash val="solid"/>
                <a:miter/>
              </a:ln>
            </p:spPr>
            <p:txBody>
              <a:bodyPr rtlCol="0" anchor="ctr"/>
              <a:lstStyle/>
              <a:p>
                <a:endParaRPr lang="en-US" sz="2400"/>
              </a:p>
            </p:txBody>
          </p:sp>
          <p:sp>
            <p:nvSpPr>
              <p:cNvPr id="5277" name="Freeform: Shape 5276">
                <a:extLst>
                  <a:ext uri="{FF2B5EF4-FFF2-40B4-BE49-F238E27FC236}">
                    <a16:creationId xmlns:a16="http://schemas.microsoft.com/office/drawing/2014/main" id="{B589D0E5-73B8-470F-AFC7-3CDAEC41F3E3}"/>
                  </a:ext>
                </a:extLst>
              </p:cNvPr>
              <p:cNvSpPr/>
              <p:nvPr/>
            </p:nvSpPr>
            <p:spPr>
              <a:xfrm>
                <a:off x="2079409" y="3622943"/>
                <a:ext cx="17205" cy="17206"/>
              </a:xfrm>
              <a:custGeom>
                <a:avLst/>
                <a:gdLst>
                  <a:gd name="connsiteX0" fmla="*/ 14 w 17205"/>
                  <a:gd name="connsiteY0" fmla="*/ 9176 h 17206"/>
                  <a:gd name="connsiteX1" fmla="*/ 8030 w 17205"/>
                  <a:gd name="connsiteY1" fmla="*/ 14 h 17206"/>
                  <a:gd name="connsiteX2" fmla="*/ 17192 w 17205"/>
                  <a:gd name="connsiteY2" fmla="*/ 8030 h 17206"/>
                  <a:gd name="connsiteX3" fmla="*/ 9175 w 17205"/>
                  <a:gd name="connsiteY3" fmla="*/ 17192 h 17206"/>
                  <a:gd name="connsiteX4" fmla="*/ 14 w 1720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6">
                    <a:moveTo>
                      <a:pt x="14" y="9176"/>
                    </a:moveTo>
                    <a:cubicBezTo>
                      <a:pt x="-250" y="4419"/>
                      <a:pt x="3273" y="366"/>
                      <a:pt x="8030" y="14"/>
                    </a:cubicBezTo>
                    <a:cubicBezTo>
                      <a:pt x="12787" y="-250"/>
                      <a:pt x="16840" y="3274"/>
                      <a:pt x="17192" y="8030"/>
                    </a:cubicBezTo>
                    <a:cubicBezTo>
                      <a:pt x="17456" y="12787"/>
                      <a:pt x="13933" y="16840"/>
                      <a:pt x="9175" y="17192"/>
                    </a:cubicBezTo>
                    <a:cubicBezTo>
                      <a:pt x="4419" y="17456"/>
                      <a:pt x="278" y="13933"/>
                      <a:pt x="14" y="9176"/>
                    </a:cubicBezTo>
                    <a:close/>
                  </a:path>
                </a:pathLst>
              </a:custGeom>
              <a:grpFill/>
              <a:ln w="8809" cap="flat">
                <a:noFill/>
                <a:prstDash val="solid"/>
                <a:miter/>
              </a:ln>
            </p:spPr>
            <p:txBody>
              <a:bodyPr rtlCol="0" anchor="ctr"/>
              <a:lstStyle/>
              <a:p>
                <a:endParaRPr lang="en-US" sz="2400"/>
              </a:p>
            </p:txBody>
          </p:sp>
          <p:sp>
            <p:nvSpPr>
              <p:cNvPr id="5278" name="Freeform: Shape 5277">
                <a:extLst>
                  <a:ext uri="{FF2B5EF4-FFF2-40B4-BE49-F238E27FC236}">
                    <a16:creationId xmlns:a16="http://schemas.microsoft.com/office/drawing/2014/main" id="{1E8CEC42-AA0F-4326-B9AF-7E65F989C78F}"/>
                  </a:ext>
                </a:extLst>
              </p:cNvPr>
              <p:cNvSpPr/>
              <p:nvPr/>
            </p:nvSpPr>
            <p:spPr>
              <a:xfrm>
                <a:off x="2769780" y="3822551"/>
                <a:ext cx="17215" cy="17215"/>
              </a:xfrm>
              <a:custGeom>
                <a:avLst/>
                <a:gdLst>
                  <a:gd name="connsiteX0" fmla="*/ 24 w 17215"/>
                  <a:gd name="connsiteY0" fmla="*/ 9185 h 17215"/>
                  <a:gd name="connsiteX1" fmla="*/ 8040 w 17215"/>
                  <a:gd name="connsiteY1" fmla="*/ 24 h 17215"/>
                  <a:gd name="connsiteX2" fmla="*/ 17202 w 17215"/>
                  <a:gd name="connsiteY2" fmla="*/ 8040 h 17215"/>
                  <a:gd name="connsiteX3" fmla="*/ 9185 w 17215"/>
                  <a:gd name="connsiteY3" fmla="*/ 17202 h 17215"/>
                  <a:gd name="connsiteX4" fmla="*/ 2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85"/>
                    </a:moveTo>
                    <a:cubicBezTo>
                      <a:pt x="-329" y="4428"/>
                      <a:pt x="3283" y="376"/>
                      <a:pt x="8040" y="24"/>
                    </a:cubicBezTo>
                    <a:cubicBezTo>
                      <a:pt x="12797" y="-328"/>
                      <a:pt x="16849" y="3283"/>
                      <a:pt x="17202" y="8040"/>
                    </a:cubicBezTo>
                    <a:cubicBezTo>
                      <a:pt x="17466" y="12797"/>
                      <a:pt x="13942" y="16849"/>
                      <a:pt x="9185" y="17202"/>
                    </a:cubicBezTo>
                    <a:cubicBezTo>
                      <a:pt x="4428" y="17466"/>
                      <a:pt x="376" y="13942"/>
                      <a:pt x="24" y="9185"/>
                    </a:cubicBezTo>
                    <a:close/>
                  </a:path>
                </a:pathLst>
              </a:custGeom>
              <a:grpFill/>
              <a:ln w="8809" cap="flat">
                <a:noFill/>
                <a:prstDash val="solid"/>
                <a:miter/>
              </a:ln>
            </p:spPr>
            <p:txBody>
              <a:bodyPr rtlCol="0" anchor="ctr"/>
              <a:lstStyle/>
              <a:p>
                <a:endParaRPr lang="en-US" sz="2400"/>
              </a:p>
            </p:txBody>
          </p:sp>
          <p:sp>
            <p:nvSpPr>
              <p:cNvPr id="5279" name="Freeform: Shape 5278">
                <a:extLst>
                  <a:ext uri="{FF2B5EF4-FFF2-40B4-BE49-F238E27FC236}">
                    <a16:creationId xmlns:a16="http://schemas.microsoft.com/office/drawing/2014/main" id="{5567B241-63DA-4281-9D41-C98E5E2B9456}"/>
                  </a:ext>
                </a:extLst>
              </p:cNvPr>
              <p:cNvSpPr/>
              <p:nvPr/>
            </p:nvSpPr>
            <p:spPr>
              <a:xfrm>
                <a:off x="2037389" y="4036704"/>
                <a:ext cx="17215" cy="17215"/>
              </a:xfrm>
              <a:custGeom>
                <a:avLst/>
                <a:gdLst>
                  <a:gd name="connsiteX0" fmla="*/ 14 w 17215"/>
                  <a:gd name="connsiteY0" fmla="*/ 9185 h 17215"/>
                  <a:gd name="connsiteX1" fmla="*/ 8030 w 17215"/>
                  <a:gd name="connsiteY1" fmla="*/ 24 h 17215"/>
                  <a:gd name="connsiteX2" fmla="*/ 17192 w 17215"/>
                  <a:gd name="connsiteY2" fmla="*/ 8040 h 17215"/>
                  <a:gd name="connsiteX3" fmla="*/ 9176 w 17215"/>
                  <a:gd name="connsiteY3" fmla="*/ 17202 h 17215"/>
                  <a:gd name="connsiteX4" fmla="*/ 1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85"/>
                    </a:moveTo>
                    <a:cubicBezTo>
                      <a:pt x="-250" y="4428"/>
                      <a:pt x="3273" y="376"/>
                      <a:pt x="8030" y="24"/>
                    </a:cubicBezTo>
                    <a:cubicBezTo>
                      <a:pt x="12787" y="-328"/>
                      <a:pt x="16840" y="3283"/>
                      <a:pt x="17192" y="8040"/>
                    </a:cubicBezTo>
                    <a:cubicBezTo>
                      <a:pt x="17544" y="12797"/>
                      <a:pt x="13933" y="16849"/>
                      <a:pt x="9176" y="17202"/>
                    </a:cubicBezTo>
                    <a:cubicBezTo>
                      <a:pt x="4419" y="17466"/>
                      <a:pt x="278" y="13854"/>
                      <a:pt x="14" y="9185"/>
                    </a:cubicBezTo>
                    <a:close/>
                  </a:path>
                </a:pathLst>
              </a:custGeom>
              <a:grpFill/>
              <a:ln w="8809" cap="flat">
                <a:noFill/>
                <a:prstDash val="solid"/>
                <a:miter/>
              </a:ln>
            </p:spPr>
            <p:txBody>
              <a:bodyPr rtlCol="0" anchor="ctr"/>
              <a:lstStyle/>
              <a:p>
                <a:endParaRPr lang="en-US" sz="2400"/>
              </a:p>
            </p:txBody>
          </p:sp>
          <p:sp>
            <p:nvSpPr>
              <p:cNvPr id="5280" name="Freeform: Shape 5279">
                <a:extLst>
                  <a:ext uri="{FF2B5EF4-FFF2-40B4-BE49-F238E27FC236}">
                    <a16:creationId xmlns:a16="http://schemas.microsoft.com/office/drawing/2014/main" id="{B0CCF935-8B48-4C57-9548-1967CA945D68}"/>
                  </a:ext>
                </a:extLst>
              </p:cNvPr>
              <p:cNvSpPr/>
              <p:nvPr/>
            </p:nvSpPr>
            <p:spPr>
              <a:xfrm>
                <a:off x="1712327" y="4379120"/>
                <a:ext cx="17215" cy="17215"/>
              </a:xfrm>
              <a:custGeom>
                <a:avLst/>
                <a:gdLst>
                  <a:gd name="connsiteX0" fmla="*/ 14 w 17215"/>
                  <a:gd name="connsiteY0" fmla="*/ 9185 h 17215"/>
                  <a:gd name="connsiteX1" fmla="*/ 8030 w 17215"/>
                  <a:gd name="connsiteY1" fmla="*/ 24 h 17215"/>
                  <a:gd name="connsiteX2" fmla="*/ 17192 w 17215"/>
                  <a:gd name="connsiteY2" fmla="*/ 8040 h 17215"/>
                  <a:gd name="connsiteX3" fmla="*/ 9175 w 17215"/>
                  <a:gd name="connsiteY3" fmla="*/ 17202 h 17215"/>
                  <a:gd name="connsiteX4" fmla="*/ 1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85"/>
                    </a:moveTo>
                    <a:cubicBezTo>
                      <a:pt x="-250" y="4428"/>
                      <a:pt x="3273" y="376"/>
                      <a:pt x="8030" y="24"/>
                    </a:cubicBezTo>
                    <a:cubicBezTo>
                      <a:pt x="12787" y="-329"/>
                      <a:pt x="16840" y="3283"/>
                      <a:pt x="17192" y="8040"/>
                    </a:cubicBezTo>
                    <a:cubicBezTo>
                      <a:pt x="17544" y="12797"/>
                      <a:pt x="13933" y="16849"/>
                      <a:pt x="9175" y="17202"/>
                    </a:cubicBezTo>
                    <a:cubicBezTo>
                      <a:pt x="4419" y="17466"/>
                      <a:pt x="278" y="13854"/>
                      <a:pt x="14" y="9185"/>
                    </a:cubicBezTo>
                    <a:close/>
                  </a:path>
                </a:pathLst>
              </a:custGeom>
              <a:grpFill/>
              <a:ln w="8809" cap="flat">
                <a:noFill/>
                <a:prstDash val="solid"/>
                <a:miter/>
              </a:ln>
            </p:spPr>
            <p:txBody>
              <a:bodyPr rtlCol="0" anchor="ctr"/>
              <a:lstStyle/>
              <a:p>
                <a:endParaRPr lang="en-US" sz="2400"/>
              </a:p>
            </p:txBody>
          </p:sp>
          <p:sp>
            <p:nvSpPr>
              <p:cNvPr id="5281" name="Freeform: Shape 5280">
                <a:extLst>
                  <a:ext uri="{FF2B5EF4-FFF2-40B4-BE49-F238E27FC236}">
                    <a16:creationId xmlns:a16="http://schemas.microsoft.com/office/drawing/2014/main" id="{BF2B52D6-3516-42F7-B6BE-0404900D8577}"/>
                  </a:ext>
                </a:extLst>
              </p:cNvPr>
              <p:cNvSpPr/>
              <p:nvPr/>
            </p:nvSpPr>
            <p:spPr>
              <a:xfrm>
                <a:off x="1736014" y="4081641"/>
                <a:ext cx="17215" cy="17215"/>
              </a:xfrm>
              <a:custGeom>
                <a:avLst/>
                <a:gdLst>
                  <a:gd name="connsiteX0" fmla="*/ 24 w 17215"/>
                  <a:gd name="connsiteY0" fmla="*/ 9176 h 17215"/>
                  <a:gd name="connsiteX1" fmla="*/ 8040 w 17215"/>
                  <a:gd name="connsiteY1" fmla="*/ 14 h 17215"/>
                  <a:gd name="connsiteX2" fmla="*/ 17202 w 17215"/>
                  <a:gd name="connsiteY2" fmla="*/ 8030 h 17215"/>
                  <a:gd name="connsiteX3" fmla="*/ 9185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9" y="4419"/>
                      <a:pt x="3283" y="366"/>
                      <a:pt x="8040" y="14"/>
                    </a:cubicBezTo>
                    <a:cubicBezTo>
                      <a:pt x="12797" y="-250"/>
                      <a:pt x="16849" y="3273"/>
                      <a:pt x="17202" y="8030"/>
                    </a:cubicBezTo>
                    <a:cubicBezTo>
                      <a:pt x="17466" y="12787"/>
                      <a:pt x="13942" y="16840"/>
                      <a:pt x="9185" y="17192"/>
                    </a:cubicBezTo>
                    <a:cubicBezTo>
                      <a:pt x="4428" y="17545"/>
                      <a:pt x="376" y="13933"/>
                      <a:pt x="24" y="9176"/>
                    </a:cubicBezTo>
                    <a:close/>
                  </a:path>
                </a:pathLst>
              </a:custGeom>
              <a:grpFill/>
              <a:ln w="8809" cap="flat">
                <a:noFill/>
                <a:prstDash val="solid"/>
                <a:miter/>
              </a:ln>
            </p:spPr>
            <p:txBody>
              <a:bodyPr rtlCol="0" anchor="ctr"/>
              <a:lstStyle/>
              <a:p>
                <a:endParaRPr lang="en-US" sz="2400"/>
              </a:p>
            </p:txBody>
          </p:sp>
          <p:sp>
            <p:nvSpPr>
              <p:cNvPr id="5282" name="Freeform: Shape 5281">
                <a:extLst>
                  <a:ext uri="{FF2B5EF4-FFF2-40B4-BE49-F238E27FC236}">
                    <a16:creationId xmlns:a16="http://schemas.microsoft.com/office/drawing/2014/main" id="{BB7F95B9-F158-4854-A2C4-D7FC60E6C7E5}"/>
                  </a:ext>
                </a:extLst>
              </p:cNvPr>
              <p:cNvSpPr/>
              <p:nvPr/>
            </p:nvSpPr>
            <p:spPr>
              <a:xfrm>
                <a:off x="2019408" y="3978220"/>
                <a:ext cx="17215" cy="17215"/>
              </a:xfrm>
              <a:custGeom>
                <a:avLst/>
                <a:gdLst>
                  <a:gd name="connsiteX0" fmla="*/ 24 w 17215"/>
                  <a:gd name="connsiteY0" fmla="*/ 9176 h 17215"/>
                  <a:gd name="connsiteX1" fmla="*/ 8040 w 17215"/>
                  <a:gd name="connsiteY1" fmla="*/ 14 h 17215"/>
                  <a:gd name="connsiteX2" fmla="*/ 17202 w 17215"/>
                  <a:gd name="connsiteY2" fmla="*/ 8030 h 17215"/>
                  <a:gd name="connsiteX3" fmla="*/ 9185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9" y="4419"/>
                      <a:pt x="3283" y="366"/>
                      <a:pt x="8040" y="14"/>
                    </a:cubicBezTo>
                    <a:cubicBezTo>
                      <a:pt x="12797" y="-250"/>
                      <a:pt x="16849" y="3273"/>
                      <a:pt x="17202" y="8030"/>
                    </a:cubicBezTo>
                    <a:cubicBezTo>
                      <a:pt x="17466" y="12787"/>
                      <a:pt x="13942" y="16840"/>
                      <a:pt x="9185" y="17192"/>
                    </a:cubicBezTo>
                    <a:cubicBezTo>
                      <a:pt x="4428" y="17544"/>
                      <a:pt x="288" y="13932"/>
                      <a:pt x="24" y="9176"/>
                    </a:cubicBezTo>
                    <a:close/>
                  </a:path>
                </a:pathLst>
              </a:custGeom>
              <a:grpFill/>
              <a:ln w="8809" cap="flat">
                <a:noFill/>
                <a:prstDash val="solid"/>
                <a:miter/>
              </a:ln>
            </p:spPr>
            <p:txBody>
              <a:bodyPr rtlCol="0" anchor="ctr"/>
              <a:lstStyle/>
              <a:p>
                <a:endParaRPr lang="en-US" sz="2400"/>
              </a:p>
            </p:txBody>
          </p:sp>
          <p:sp>
            <p:nvSpPr>
              <p:cNvPr id="5283" name="Freeform: Shape 5282">
                <a:extLst>
                  <a:ext uri="{FF2B5EF4-FFF2-40B4-BE49-F238E27FC236}">
                    <a16:creationId xmlns:a16="http://schemas.microsoft.com/office/drawing/2014/main" id="{7124B7B3-4BA9-4325-9811-1F49FDCB40BB}"/>
                  </a:ext>
                </a:extLst>
              </p:cNvPr>
              <p:cNvSpPr/>
              <p:nvPr/>
            </p:nvSpPr>
            <p:spPr>
              <a:xfrm>
                <a:off x="1848518" y="3827142"/>
                <a:ext cx="17205" cy="17205"/>
              </a:xfrm>
              <a:custGeom>
                <a:avLst/>
                <a:gdLst>
                  <a:gd name="connsiteX0" fmla="*/ 14 w 17205"/>
                  <a:gd name="connsiteY0" fmla="*/ 9175 h 17205"/>
                  <a:gd name="connsiteX1" fmla="*/ 8030 w 17205"/>
                  <a:gd name="connsiteY1" fmla="*/ 14 h 17205"/>
                  <a:gd name="connsiteX2" fmla="*/ 17192 w 17205"/>
                  <a:gd name="connsiteY2" fmla="*/ 8030 h 17205"/>
                  <a:gd name="connsiteX3" fmla="*/ 9176 w 17205"/>
                  <a:gd name="connsiteY3" fmla="*/ 17192 h 17205"/>
                  <a:gd name="connsiteX4" fmla="*/ 14 w 17205"/>
                  <a:gd name="connsiteY4" fmla="*/ 9175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5">
                    <a:moveTo>
                      <a:pt x="14" y="9175"/>
                    </a:moveTo>
                    <a:cubicBezTo>
                      <a:pt x="-250" y="4419"/>
                      <a:pt x="3273" y="366"/>
                      <a:pt x="8030" y="14"/>
                    </a:cubicBezTo>
                    <a:cubicBezTo>
                      <a:pt x="12787" y="-250"/>
                      <a:pt x="16840" y="3273"/>
                      <a:pt x="17192" y="8030"/>
                    </a:cubicBezTo>
                    <a:cubicBezTo>
                      <a:pt x="17456" y="12787"/>
                      <a:pt x="13933" y="16840"/>
                      <a:pt x="9176" y="17192"/>
                    </a:cubicBezTo>
                    <a:cubicBezTo>
                      <a:pt x="4419" y="17456"/>
                      <a:pt x="278" y="13844"/>
                      <a:pt x="14" y="9175"/>
                    </a:cubicBezTo>
                    <a:close/>
                  </a:path>
                </a:pathLst>
              </a:custGeom>
              <a:grpFill/>
              <a:ln w="8809" cap="flat">
                <a:noFill/>
                <a:prstDash val="solid"/>
                <a:miter/>
              </a:ln>
            </p:spPr>
            <p:txBody>
              <a:bodyPr rtlCol="0" anchor="ctr"/>
              <a:lstStyle/>
              <a:p>
                <a:endParaRPr lang="en-US" sz="2400"/>
              </a:p>
            </p:txBody>
          </p:sp>
          <p:sp>
            <p:nvSpPr>
              <p:cNvPr id="5284" name="Freeform: Shape 5283">
                <a:extLst>
                  <a:ext uri="{FF2B5EF4-FFF2-40B4-BE49-F238E27FC236}">
                    <a16:creationId xmlns:a16="http://schemas.microsoft.com/office/drawing/2014/main" id="{B78C7EEC-EFAC-4CDC-89BF-ED7F3A3D0F1F}"/>
                  </a:ext>
                </a:extLst>
              </p:cNvPr>
              <p:cNvSpPr/>
              <p:nvPr/>
            </p:nvSpPr>
            <p:spPr>
              <a:xfrm>
                <a:off x="1678314" y="3267656"/>
                <a:ext cx="17215" cy="17215"/>
              </a:xfrm>
              <a:custGeom>
                <a:avLst/>
                <a:gdLst>
                  <a:gd name="connsiteX0" fmla="*/ 24 w 17215"/>
                  <a:gd name="connsiteY0" fmla="*/ 9185 h 17215"/>
                  <a:gd name="connsiteX1" fmla="*/ 8040 w 17215"/>
                  <a:gd name="connsiteY1" fmla="*/ 24 h 17215"/>
                  <a:gd name="connsiteX2" fmla="*/ 17202 w 17215"/>
                  <a:gd name="connsiteY2" fmla="*/ 8040 h 17215"/>
                  <a:gd name="connsiteX3" fmla="*/ 9185 w 17215"/>
                  <a:gd name="connsiteY3" fmla="*/ 17202 h 17215"/>
                  <a:gd name="connsiteX4" fmla="*/ 2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85"/>
                    </a:moveTo>
                    <a:cubicBezTo>
                      <a:pt x="-329" y="4428"/>
                      <a:pt x="3283" y="376"/>
                      <a:pt x="8040" y="24"/>
                    </a:cubicBezTo>
                    <a:cubicBezTo>
                      <a:pt x="12797" y="-329"/>
                      <a:pt x="16849" y="3283"/>
                      <a:pt x="17202" y="8040"/>
                    </a:cubicBezTo>
                    <a:cubicBezTo>
                      <a:pt x="17466" y="12797"/>
                      <a:pt x="13942" y="16849"/>
                      <a:pt x="9185" y="17202"/>
                    </a:cubicBezTo>
                    <a:cubicBezTo>
                      <a:pt x="4428" y="17466"/>
                      <a:pt x="288" y="13942"/>
                      <a:pt x="24" y="9185"/>
                    </a:cubicBezTo>
                    <a:close/>
                  </a:path>
                </a:pathLst>
              </a:custGeom>
              <a:grpFill/>
              <a:ln w="8809" cap="flat">
                <a:noFill/>
                <a:prstDash val="solid"/>
                <a:miter/>
              </a:ln>
            </p:spPr>
            <p:txBody>
              <a:bodyPr rtlCol="0" anchor="ctr"/>
              <a:lstStyle/>
              <a:p>
                <a:endParaRPr lang="en-US" sz="2400"/>
              </a:p>
            </p:txBody>
          </p:sp>
          <p:sp>
            <p:nvSpPr>
              <p:cNvPr id="5285" name="Freeform: Shape 5284">
                <a:extLst>
                  <a:ext uri="{FF2B5EF4-FFF2-40B4-BE49-F238E27FC236}">
                    <a16:creationId xmlns:a16="http://schemas.microsoft.com/office/drawing/2014/main" id="{BB823DA4-2A66-4357-9F09-EB3EEBD56336}"/>
                  </a:ext>
                </a:extLst>
              </p:cNvPr>
              <p:cNvSpPr/>
              <p:nvPr/>
            </p:nvSpPr>
            <p:spPr>
              <a:xfrm>
                <a:off x="1816619" y="2615508"/>
                <a:ext cx="17215" cy="17225"/>
              </a:xfrm>
              <a:custGeom>
                <a:avLst/>
                <a:gdLst>
                  <a:gd name="connsiteX0" fmla="*/ 24 w 17215"/>
                  <a:gd name="connsiteY0" fmla="*/ 9185 h 17225"/>
                  <a:gd name="connsiteX1" fmla="*/ 8040 w 17215"/>
                  <a:gd name="connsiteY1" fmla="*/ 24 h 17225"/>
                  <a:gd name="connsiteX2" fmla="*/ 17202 w 17215"/>
                  <a:gd name="connsiteY2" fmla="*/ 8040 h 17225"/>
                  <a:gd name="connsiteX3" fmla="*/ 9185 w 17215"/>
                  <a:gd name="connsiteY3" fmla="*/ 17202 h 17225"/>
                  <a:gd name="connsiteX4" fmla="*/ 2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24" y="9185"/>
                    </a:moveTo>
                    <a:cubicBezTo>
                      <a:pt x="-329" y="4428"/>
                      <a:pt x="3283" y="376"/>
                      <a:pt x="8040" y="24"/>
                    </a:cubicBezTo>
                    <a:cubicBezTo>
                      <a:pt x="12797" y="-329"/>
                      <a:pt x="16849" y="3283"/>
                      <a:pt x="17202" y="8040"/>
                    </a:cubicBezTo>
                    <a:cubicBezTo>
                      <a:pt x="17466" y="12797"/>
                      <a:pt x="13942" y="16849"/>
                      <a:pt x="9185" y="17202"/>
                    </a:cubicBezTo>
                    <a:cubicBezTo>
                      <a:pt x="4428" y="17554"/>
                      <a:pt x="288" y="13942"/>
                      <a:pt x="24" y="9185"/>
                    </a:cubicBezTo>
                    <a:close/>
                  </a:path>
                </a:pathLst>
              </a:custGeom>
              <a:grpFill/>
              <a:ln w="8809" cap="flat">
                <a:noFill/>
                <a:prstDash val="solid"/>
                <a:miter/>
              </a:ln>
            </p:spPr>
            <p:txBody>
              <a:bodyPr rtlCol="0" anchor="ctr"/>
              <a:lstStyle/>
              <a:p>
                <a:endParaRPr lang="en-US" sz="2400"/>
              </a:p>
            </p:txBody>
          </p:sp>
          <p:sp>
            <p:nvSpPr>
              <p:cNvPr id="5286" name="Freeform: Shape 5285">
                <a:extLst>
                  <a:ext uri="{FF2B5EF4-FFF2-40B4-BE49-F238E27FC236}">
                    <a16:creationId xmlns:a16="http://schemas.microsoft.com/office/drawing/2014/main" id="{CAFB4577-7455-4E75-9013-5032E76A7796}"/>
                  </a:ext>
                </a:extLst>
              </p:cNvPr>
              <p:cNvSpPr/>
              <p:nvPr/>
            </p:nvSpPr>
            <p:spPr>
              <a:xfrm>
                <a:off x="1470680" y="1653107"/>
                <a:ext cx="17225" cy="17215"/>
              </a:xfrm>
              <a:custGeom>
                <a:avLst/>
                <a:gdLst>
                  <a:gd name="connsiteX0" fmla="*/ 24 w 17225"/>
                  <a:gd name="connsiteY0" fmla="*/ 9175 h 17215"/>
                  <a:gd name="connsiteX1" fmla="*/ 8040 w 17225"/>
                  <a:gd name="connsiteY1" fmla="*/ 14 h 17215"/>
                  <a:gd name="connsiteX2" fmla="*/ 17202 w 17225"/>
                  <a:gd name="connsiteY2" fmla="*/ 8030 h 17215"/>
                  <a:gd name="connsiteX3" fmla="*/ 9185 w 17225"/>
                  <a:gd name="connsiteY3" fmla="*/ 17192 h 17215"/>
                  <a:gd name="connsiteX4" fmla="*/ 24 w 1722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15">
                    <a:moveTo>
                      <a:pt x="24" y="9175"/>
                    </a:moveTo>
                    <a:cubicBezTo>
                      <a:pt x="-329" y="4419"/>
                      <a:pt x="3283" y="366"/>
                      <a:pt x="8040" y="14"/>
                    </a:cubicBezTo>
                    <a:cubicBezTo>
                      <a:pt x="12797" y="-250"/>
                      <a:pt x="16849" y="3273"/>
                      <a:pt x="17202" y="8030"/>
                    </a:cubicBezTo>
                    <a:cubicBezTo>
                      <a:pt x="17554" y="12787"/>
                      <a:pt x="13942" y="16840"/>
                      <a:pt x="9185" y="17192"/>
                    </a:cubicBezTo>
                    <a:cubicBezTo>
                      <a:pt x="4428" y="17544"/>
                      <a:pt x="376" y="13933"/>
                      <a:pt x="24" y="9175"/>
                    </a:cubicBezTo>
                    <a:close/>
                  </a:path>
                </a:pathLst>
              </a:custGeom>
              <a:grpFill/>
              <a:ln w="8809" cap="flat">
                <a:noFill/>
                <a:prstDash val="solid"/>
                <a:miter/>
              </a:ln>
            </p:spPr>
            <p:txBody>
              <a:bodyPr rtlCol="0" anchor="ctr"/>
              <a:lstStyle/>
              <a:p>
                <a:endParaRPr lang="en-US" sz="2400"/>
              </a:p>
            </p:txBody>
          </p:sp>
          <p:sp>
            <p:nvSpPr>
              <p:cNvPr id="5287" name="Freeform: Shape 5286">
                <a:extLst>
                  <a:ext uri="{FF2B5EF4-FFF2-40B4-BE49-F238E27FC236}">
                    <a16:creationId xmlns:a16="http://schemas.microsoft.com/office/drawing/2014/main" id="{7F82BD55-244F-4E3F-9C8E-1DC2F89E4CE2}"/>
                  </a:ext>
                </a:extLst>
              </p:cNvPr>
              <p:cNvSpPr/>
              <p:nvPr/>
            </p:nvSpPr>
            <p:spPr>
              <a:xfrm>
                <a:off x="1376254" y="1392255"/>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6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0" y="4428"/>
                      <a:pt x="3273" y="376"/>
                      <a:pt x="8030" y="24"/>
                    </a:cubicBezTo>
                    <a:cubicBezTo>
                      <a:pt x="12787" y="-329"/>
                      <a:pt x="16840" y="3283"/>
                      <a:pt x="17192" y="8040"/>
                    </a:cubicBezTo>
                    <a:cubicBezTo>
                      <a:pt x="17544" y="12797"/>
                      <a:pt x="13933" y="16849"/>
                      <a:pt x="9176" y="17202"/>
                    </a:cubicBezTo>
                    <a:cubicBezTo>
                      <a:pt x="4419" y="17554"/>
                      <a:pt x="366" y="13942"/>
                      <a:pt x="14" y="9185"/>
                    </a:cubicBezTo>
                    <a:close/>
                  </a:path>
                </a:pathLst>
              </a:custGeom>
              <a:grpFill/>
              <a:ln w="8809" cap="flat">
                <a:noFill/>
                <a:prstDash val="solid"/>
                <a:miter/>
              </a:ln>
            </p:spPr>
            <p:txBody>
              <a:bodyPr rtlCol="0" anchor="ctr"/>
              <a:lstStyle/>
              <a:p>
                <a:endParaRPr lang="en-US" sz="2400"/>
              </a:p>
            </p:txBody>
          </p:sp>
          <p:sp>
            <p:nvSpPr>
              <p:cNvPr id="5288" name="Freeform: Shape 5287">
                <a:extLst>
                  <a:ext uri="{FF2B5EF4-FFF2-40B4-BE49-F238E27FC236}">
                    <a16:creationId xmlns:a16="http://schemas.microsoft.com/office/drawing/2014/main" id="{26B385B3-2F2D-4D01-BCB2-8AD33250B7E8}"/>
                  </a:ext>
                </a:extLst>
              </p:cNvPr>
              <p:cNvSpPr/>
              <p:nvPr/>
            </p:nvSpPr>
            <p:spPr>
              <a:xfrm>
                <a:off x="1704575" y="1716083"/>
                <a:ext cx="17205" cy="17215"/>
              </a:xfrm>
              <a:custGeom>
                <a:avLst/>
                <a:gdLst>
                  <a:gd name="connsiteX0" fmla="*/ 14 w 17205"/>
                  <a:gd name="connsiteY0" fmla="*/ 9185 h 17215"/>
                  <a:gd name="connsiteX1" fmla="*/ 8030 w 17205"/>
                  <a:gd name="connsiteY1" fmla="*/ 24 h 17215"/>
                  <a:gd name="connsiteX2" fmla="*/ 17192 w 17205"/>
                  <a:gd name="connsiteY2" fmla="*/ 8040 h 17215"/>
                  <a:gd name="connsiteX3" fmla="*/ 9175 w 17205"/>
                  <a:gd name="connsiteY3" fmla="*/ 17202 h 17215"/>
                  <a:gd name="connsiteX4" fmla="*/ 14 w 1720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15">
                    <a:moveTo>
                      <a:pt x="14" y="9185"/>
                    </a:moveTo>
                    <a:cubicBezTo>
                      <a:pt x="-250" y="4428"/>
                      <a:pt x="3273" y="376"/>
                      <a:pt x="8030" y="24"/>
                    </a:cubicBezTo>
                    <a:cubicBezTo>
                      <a:pt x="12787" y="-329"/>
                      <a:pt x="16840" y="3283"/>
                      <a:pt x="17192" y="8040"/>
                    </a:cubicBezTo>
                    <a:cubicBezTo>
                      <a:pt x="17456" y="12797"/>
                      <a:pt x="13933" y="16849"/>
                      <a:pt x="9175" y="17202"/>
                    </a:cubicBezTo>
                    <a:cubicBezTo>
                      <a:pt x="4419" y="17466"/>
                      <a:pt x="366" y="13942"/>
                      <a:pt x="14" y="9185"/>
                    </a:cubicBezTo>
                    <a:close/>
                  </a:path>
                </a:pathLst>
              </a:custGeom>
              <a:grpFill/>
              <a:ln w="8809" cap="flat">
                <a:noFill/>
                <a:prstDash val="solid"/>
                <a:miter/>
              </a:ln>
            </p:spPr>
            <p:txBody>
              <a:bodyPr rtlCol="0" anchor="ctr"/>
              <a:lstStyle/>
              <a:p>
                <a:endParaRPr lang="en-US" sz="2400"/>
              </a:p>
            </p:txBody>
          </p:sp>
          <p:sp>
            <p:nvSpPr>
              <p:cNvPr id="5289" name="Freeform: Shape 5288">
                <a:extLst>
                  <a:ext uri="{FF2B5EF4-FFF2-40B4-BE49-F238E27FC236}">
                    <a16:creationId xmlns:a16="http://schemas.microsoft.com/office/drawing/2014/main" id="{E465D049-64A4-46AD-9EDD-098CE164F582}"/>
                  </a:ext>
                </a:extLst>
              </p:cNvPr>
              <p:cNvSpPr/>
              <p:nvPr/>
            </p:nvSpPr>
            <p:spPr>
              <a:xfrm>
                <a:off x="2329679" y="4015924"/>
                <a:ext cx="17206" cy="17215"/>
              </a:xfrm>
              <a:custGeom>
                <a:avLst/>
                <a:gdLst>
                  <a:gd name="connsiteX0" fmla="*/ 14 w 17206"/>
                  <a:gd name="connsiteY0" fmla="*/ 9176 h 17215"/>
                  <a:gd name="connsiteX1" fmla="*/ 8030 w 17206"/>
                  <a:gd name="connsiteY1" fmla="*/ 14 h 17215"/>
                  <a:gd name="connsiteX2" fmla="*/ 17192 w 17206"/>
                  <a:gd name="connsiteY2" fmla="*/ 8030 h 17215"/>
                  <a:gd name="connsiteX3" fmla="*/ 9176 w 17206"/>
                  <a:gd name="connsiteY3" fmla="*/ 17192 h 17215"/>
                  <a:gd name="connsiteX4" fmla="*/ 14 w 17206"/>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6"/>
                    </a:moveTo>
                    <a:cubicBezTo>
                      <a:pt x="-250" y="4419"/>
                      <a:pt x="3273" y="366"/>
                      <a:pt x="8030" y="14"/>
                    </a:cubicBezTo>
                    <a:cubicBezTo>
                      <a:pt x="12787" y="-250"/>
                      <a:pt x="16840" y="3273"/>
                      <a:pt x="17192" y="8030"/>
                    </a:cubicBezTo>
                    <a:cubicBezTo>
                      <a:pt x="17456" y="12787"/>
                      <a:pt x="13933" y="16840"/>
                      <a:pt x="9176" y="17192"/>
                    </a:cubicBezTo>
                    <a:cubicBezTo>
                      <a:pt x="4419" y="17544"/>
                      <a:pt x="366" y="13932"/>
                      <a:pt x="14" y="9176"/>
                    </a:cubicBezTo>
                    <a:close/>
                  </a:path>
                </a:pathLst>
              </a:custGeom>
              <a:grpFill/>
              <a:ln w="8809" cap="flat">
                <a:noFill/>
                <a:prstDash val="solid"/>
                <a:miter/>
              </a:ln>
            </p:spPr>
            <p:txBody>
              <a:bodyPr rtlCol="0" anchor="ctr"/>
              <a:lstStyle/>
              <a:p>
                <a:endParaRPr lang="en-US" sz="2400"/>
              </a:p>
            </p:txBody>
          </p:sp>
          <p:sp>
            <p:nvSpPr>
              <p:cNvPr id="5290" name="Freeform: Shape 5289">
                <a:extLst>
                  <a:ext uri="{FF2B5EF4-FFF2-40B4-BE49-F238E27FC236}">
                    <a16:creationId xmlns:a16="http://schemas.microsoft.com/office/drawing/2014/main" id="{F6E0896B-5886-4D37-9A89-A469B55927F7}"/>
                  </a:ext>
                </a:extLst>
              </p:cNvPr>
              <p:cNvSpPr/>
              <p:nvPr/>
            </p:nvSpPr>
            <p:spPr>
              <a:xfrm>
                <a:off x="2649015" y="4036704"/>
                <a:ext cx="17206" cy="17215"/>
              </a:xfrm>
              <a:custGeom>
                <a:avLst/>
                <a:gdLst>
                  <a:gd name="connsiteX0" fmla="*/ 14 w 17206"/>
                  <a:gd name="connsiteY0" fmla="*/ 9185 h 17215"/>
                  <a:gd name="connsiteX1" fmla="*/ 8030 w 17206"/>
                  <a:gd name="connsiteY1" fmla="*/ 24 h 17215"/>
                  <a:gd name="connsiteX2" fmla="*/ 17192 w 17206"/>
                  <a:gd name="connsiteY2" fmla="*/ 8040 h 17215"/>
                  <a:gd name="connsiteX3" fmla="*/ 9176 w 17206"/>
                  <a:gd name="connsiteY3" fmla="*/ 17202 h 17215"/>
                  <a:gd name="connsiteX4" fmla="*/ 14 w 17206"/>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85"/>
                    </a:moveTo>
                    <a:cubicBezTo>
                      <a:pt x="-250" y="4428"/>
                      <a:pt x="3273" y="376"/>
                      <a:pt x="8030" y="24"/>
                    </a:cubicBezTo>
                    <a:cubicBezTo>
                      <a:pt x="12787" y="-328"/>
                      <a:pt x="16840" y="3283"/>
                      <a:pt x="17192" y="8040"/>
                    </a:cubicBezTo>
                    <a:cubicBezTo>
                      <a:pt x="17456" y="12797"/>
                      <a:pt x="13933" y="16849"/>
                      <a:pt x="9176" y="17202"/>
                    </a:cubicBezTo>
                    <a:cubicBezTo>
                      <a:pt x="4419" y="17466"/>
                      <a:pt x="366" y="13854"/>
                      <a:pt x="14" y="9185"/>
                    </a:cubicBezTo>
                    <a:close/>
                  </a:path>
                </a:pathLst>
              </a:custGeom>
              <a:grpFill/>
              <a:ln w="8809" cap="flat">
                <a:noFill/>
                <a:prstDash val="solid"/>
                <a:miter/>
              </a:ln>
            </p:spPr>
            <p:txBody>
              <a:bodyPr rtlCol="0" anchor="ctr"/>
              <a:lstStyle/>
              <a:p>
                <a:endParaRPr lang="en-US" sz="2400"/>
              </a:p>
            </p:txBody>
          </p:sp>
          <p:sp>
            <p:nvSpPr>
              <p:cNvPr id="5291" name="Freeform: Shape 5290">
                <a:extLst>
                  <a:ext uri="{FF2B5EF4-FFF2-40B4-BE49-F238E27FC236}">
                    <a16:creationId xmlns:a16="http://schemas.microsoft.com/office/drawing/2014/main" id="{44CFCD55-0972-49F6-8818-1E69AB4FD061}"/>
                  </a:ext>
                </a:extLst>
              </p:cNvPr>
              <p:cNvSpPr/>
              <p:nvPr/>
            </p:nvSpPr>
            <p:spPr>
              <a:xfrm>
                <a:off x="2213750" y="4225574"/>
                <a:ext cx="17215" cy="17215"/>
              </a:xfrm>
              <a:custGeom>
                <a:avLst/>
                <a:gdLst>
                  <a:gd name="connsiteX0" fmla="*/ 14 w 17215"/>
                  <a:gd name="connsiteY0" fmla="*/ 9185 h 17215"/>
                  <a:gd name="connsiteX1" fmla="*/ 8030 w 17215"/>
                  <a:gd name="connsiteY1" fmla="*/ 24 h 17215"/>
                  <a:gd name="connsiteX2" fmla="*/ 17192 w 17215"/>
                  <a:gd name="connsiteY2" fmla="*/ 8040 h 17215"/>
                  <a:gd name="connsiteX3" fmla="*/ 9175 w 17215"/>
                  <a:gd name="connsiteY3" fmla="*/ 17202 h 17215"/>
                  <a:gd name="connsiteX4" fmla="*/ 1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85"/>
                    </a:moveTo>
                    <a:cubicBezTo>
                      <a:pt x="-250" y="4428"/>
                      <a:pt x="3273" y="376"/>
                      <a:pt x="8030" y="24"/>
                    </a:cubicBezTo>
                    <a:cubicBezTo>
                      <a:pt x="12787" y="-328"/>
                      <a:pt x="16840" y="3283"/>
                      <a:pt x="17192" y="8040"/>
                    </a:cubicBezTo>
                    <a:cubicBezTo>
                      <a:pt x="17544" y="12797"/>
                      <a:pt x="13933" y="16849"/>
                      <a:pt x="9175" y="17202"/>
                    </a:cubicBezTo>
                    <a:cubicBezTo>
                      <a:pt x="4419" y="17466"/>
                      <a:pt x="366" y="13942"/>
                      <a:pt x="14" y="9185"/>
                    </a:cubicBezTo>
                    <a:close/>
                  </a:path>
                </a:pathLst>
              </a:custGeom>
              <a:grpFill/>
              <a:ln w="8809" cap="flat">
                <a:noFill/>
                <a:prstDash val="solid"/>
                <a:miter/>
              </a:ln>
            </p:spPr>
            <p:txBody>
              <a:bodyPr rtlCol="0" anchor="ctr"/>
              <a:lstStyle/>
              <a:p>
                <a:endParaRPr lang="en-US" sz="2400"/>
              </a:p>
            </p:txBody>
          </p:sp>
          <p:sp>
            <p:nvSpPr>
              <p:cNvPr id="5292" name="Freeform: Shape 5291">
                <a:extLst>
                  <a:ext uri="{FF2B5EF4-FFF2-40B4-BE49-F238E27FC236}">
                    <a16:creationId xmlns:a16="http://schemas.microsoft.com/office/drawing/2014/main" id="{996CBFE5-78B3-4D01-A9C9-9AC4A7E98AE4}"/>
                  </a:ext>
                </a:extLst>
              </p:cNvPr>
              <p:cNvSpPr/>
              <p:nvPr/>
            </p:nvSpPr>
            <p:spPr>
              <a:xfrm>
                <a:off x="1785004" y="4414445"/>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5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0" y="4428"/>
                      <a:pt x="3273" y="376"/>
                      <a:pt x="8030" y="24"/>
                    </a:cubicBezTo>
                    <a:cubicBezTo>
                      <a:pt x="12787" y="-328"/>
                      <a:pt x="16840" y="3283"/>
                      <a:pt x="17192" y="8040"/>
                    </a:cubicBezTo>
                    <a:cubicBezTo>
                      <a:pt x="17544" y="12797"/>
                      <a:pt x="13933" y="16849"/>
                      <a:pt x="9175" y="17202"/>
                    </a:cubicBezTo>
                    <a:cubicBezTo>
                      <a:pt x="4419" y="17554"/>
                      <a:pt x="278" y="13942"/>
                      <a:pt x="14" y="9185"/>
                    </a:cubicBezTo>
                    <a:close/>
                  </a:path>
                </a:pathLst>
              </a:custGeom>
              <a:grpFill/>
              <a:ln w="8809" cap="flat">
                <a:noFill/>
                <a:prstDash val="solid"/>
                <a:miter/>
              </a:ln>
            </p:spPr>
            <p:txBody>
              <a:bodyPr rtlCol="0" anchor="ctr"/>
              <a:lstStyle/>
              <a:p>
                <a:endParaRPr lang="en-US" sz="2400"/>
              </a:p>
            </p:txBody>
          </p:sp>
          <p:sp>
            <p:nvSpPr>
              <p:cNvPr id="5293" name="Freeform: Shape 5292">
                <a:extLst>
                  <a:ext uri="{FF2B5EF4-FFF2-40B4-BE49-F238E27FC236}">
                    <a16:creationId xmlns:a16="http://schemas.microsoft.com/office/drawing/2014/main" id="{AE546683-327C-4D83-A6AE-E4180FD41CA2}"/>
                  </a:ext>
                </a:extLst>
              </p:cNvPr>
              <p:cNvSpPr/>
              <p:nvPr/>
            </p:nvSpPr>
            <p:spPr>
              <a:xfrm>
                <a:off x="2482608" y="4329005"/>
                <a:ext cx="17215" cy="17215"/>
              </a:xfrm>
              <a:custGeom>
                <a:avLst/>
                <a:gdLst>
                  <a:gd name="connsiteX0" fmla="*/ 14 w 17215"/>
                  <a:gd name="connsiteY0" fmla="*/ 9175 h 17215"/>
                  <a:gd name="connsiteX1" fmla="*/ 8030 w 17215"/>
                  <a:gd name="connsiteY1" fmla="*/ 14 h 17215"/>
                  <a:gd name="connsiteX2" fmla="*/ 17192 w 17215"/>
                  <a:gd name="connsiteY2" fmla="*/ 8030 h 17215"/>
                  <a:gd name="connsiteX3" fmla="*/ 9175 w 17215"/>
                  <a:gd name="connsiteY3" fmla="*/ 17192 h 17215"/>
                  <a:gd name="connsiteX4" fmla="*/ 14 w 1721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5"/>
                    </a:moveTo>
                    <a:cubicBezTo>
                      <a:pt x="-250" y="4419"/>
                      <a:pt x="3273" y="366"/>
                      <a:pt x="8030" y="14"/>
                    </a:cubicBezTo>
                    <a:cubicBezTo>
                      <a:pt x="12787" y="-250"/>
                      <a:pt x="16840" y="3273"/>
                      <a:pt x="17192" y="8030"/>
                    </a:cubicBezTo>
                    <a:cubicBezTo>
                      <a:pt x="17544" y="12787"/>
                      <a:pt x="13932" y="16840"/>
                      <a:pt x="9175" y="17192"/>
                    </a:cubicBezTo>
                    <a:cubicBezTo>
                      <a:pt x="4419" y="17544"/>
                      <a:pt x="366" y="13932"/>
                      <a:pt x="14" y="9175"/>
                    </a:cubicBezTo>
                    <a:close/>
                  </a:path>
                </a:pathLst>
              </a:custGeom>
              <a:grpFill/>
              <a:ln w="8809" cap="flat">
                <a:noFill/>
                <a:prstDash val="solid"/>
                <a:miter/>
              </a:ln>
            </p:spPr>
            <p:txBody>
              <a:bodyPr rtlCol="0" anchor="ctr"/>
              <a:lstStyle/>
              <a:p>
                <a:endParaRPr lang="en-US" sz="2400"/>
              </a:p>
            </p:txBody>
          </p:sp>
          <p:sp>
            <p:nvSpPr>
              <p:cNvPr id="5294" name="Freeform: Shape 5293">
                <a:extLst>
                  <a:ext uri="{FF2B5EF4-FFF2-40B4-BE49-F238E27FC236}">
                    <a16:creationId xmlns:a16="http://schemas.microsoft.com/office/drawing/2014/main" id="{3E4DDD63-705B-4D9F-AAD5-AC8260C144C3}"/>
                  </a:ext>
                </a:extLst>
              </p:cNvPr>
              <p:cNvSpPr/>
              <p:nvPr/>
            </p:nvSpPr>
            <p:spPr>
              <a:xfrm>
                <a:off x="1915997" y="4293405"/>
                <a:ext cx="17215" cy="17215"/>
              </a:xfrm>
              <a:custGeom>
                <a:avLst/>
                <a:gdLst>
                  <a:gd name="connsiteX0" fmla="*/ 14 w 17215"/>
                  <a:gd name="connsiteY0" fmla="*/ 9185 h 17215"/>
                  <a:gd name="connsiteX1" fmla="*/ 8030 w 17215"/>
                  <a:gd name="connsiteY1" fmla="*/ 24 h 17215"/>
                  <a:gd name="connsiteX2" fmla="*/ 17192 w 17215"/>
                  <a:gd name="connsiteY2" fmla="*/ 8040 h 17215"/>
                  <a:gd name="connsiteX3" fmla="*/ 9175 w 17215"/>
                  <a:gd name="connsiteY3" fmla="*/ 17202 h 17215"/>
                  <a:gd name="connsiteX4" fmla="*/ 1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85"/>
                    </a:moveTo>
                    <a:cubicBezTo>
                      <a:pt x="-250" y="4428"/>
                      <a:pt x="3273" y="376"/>
                      <a:pt x="8030" y="24"/>
                    </a:cubicBezTo>
                    <a:cubicBezTo>
                      <a:pt x="12787" y="-329"/>
                      <a:pt x="16840" y="3283"/>
                      <a:pt x="17192" y="8040"/>
                    </a:cubicBezTo>
                    <a:cubicBezTo>
                      <a:pt x="17544" y="12797"/>
                      <a:pt x="13933" y="16849"/>
                      <a:pt x="9175" y="17202"/>
                    </a:cubicBezTo>
                    <a:cubicBezTo>
                      <a:pt x="4331" y="17466"/>
                      <a:pt x="278" y="13942"/>
                      <a:pt x="14" y="9185"/>
                    </a:cubicBezTo>
                    <a:close/>
                  </a:path>
                </a:pathLst>
              </a:custGeom>
              <a:grpFill/>
              <a:ln w="8809" cap="flat">
                <a:noFill/>
                <a:prstDash val="solid"/>
                <a:miter/>
              </a:ln>
            </p:spPr>
            <p:txBody>
              <a:bodyPr rtlCol="0" anchor="ctr"/>
              <a:lstStyle/>
              <a:p>
                <a:endParaRPr lang="en-US" sz="2400"/>
              </a:p>
            </p:txBody>
          </p:sp>
          <p:sp>
            <p:nvSpPr>
              <p:cNvPr id="5295" name="Freeform: Shape 5294">
                <a:extLst>
                  <a:ext uri="{FF2B5EF4-FFF2-40B4-BE49-F238E27FC236}">
                    <a16:creationId xmlns:a16="http://schemas.microsoft.com/office/drawing/2014/main" id="{DA2C5F83-B8C9-447A-A1A5-37A628619ED2}"/>
                  </a:ext>
                </a:extLst>
              </p:cNvPr>
              <p:cNvSpPr/>
              <p:nvPr/>
            </p:nvSpPr>
            <p:spPr>
              <a:xfrm>
                <a:off x="2194800" y="3398043"/>
                <a:ext cx="17215" cy="17215"/>
              </a:xfrm>
              <a:custGeom>
                <a:avLst/>
                <a:gdLst>
                  <a:gd name="connsiteX0" fmla="*/ 24 w 17215"/>
                  <a:gd name="connsiteY0" fmla="*/ 9176 h 17215"/>
                  <a:gd name="connsiteX1" fmla="*/ 8040 w 17215"/>
                  <a:gd name="connsiteY1" fmla="*/ 14 h 17215"/>
                  <a:gd name="connsiteX2" fmla="*/ 17202 w 17215"/>
                  <a:gd name="connsiteY2" fmla="*/ 8030 h 17215"/>
                  <a:gd name="connsiteX3" fmla="*/ 9185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9" y="4419"/>
                      <a:pt x="3283" y="366"/>
                      <a:pt x="8040" y="14"/>
                    </a:cubicBezTo>
                    <a:cubicBezTo>
                      <a:pt x="12797" y="-250"/>
                      <a:pt x="16849" y="3274"/>
                      <a:pt x="17202" y="8030"/>
                    </a:cubicBezTo>
                    <a:cubicBezTo>
                      <a:pt x="17466" y="12787"/>
                      <a:pt x="13942" y="16840"/>
                      <a:pt x="9185" y="17192"/>
                    </a:cubicBezTo>
                    <a:cubicBezTo>
                      <a:pt x="4428" y="17545"/>
                      <a:pt x="288" y="13933"/>
                      <a:pt x="24" y="9176"/>
                    </a:cubicBezTo>
                    <a:close/>
                  </a:path>
                </a:pathLst>
              </a:custGeom>
              <a:grpFill/>
              <a:ln w="8809" cap="flat">
                <a:noFill/>
                <a:prstDash val="solid"/>
                <a:miter/>
              </a:ln>
            </p:spPr>
            <p:txBody>
              <a:bodyPr rtlCol="0" anchor="ctr"/>
              <a:lstStyle/>
              <a:p>
                <a:endParaRPr lang="en-US" sz="2400"/>
              </a:p>
            </p:txBody>
          </p:sp>
          <p:sp>
            <p:nvSpPr>
              <p:cNvPr id="5296" name="Freeform: Shape 5295">
                <a:extLst>
                  <a:ext uri="{FF2B5EF4-FFF2-40B4-BE49-F238E27FC236}">
                    <a16:creationId xmlns:a16="http://schemas.microsoft.com/office/drawing/2014/main" id="{E5123028-8898-4A60-BAF7-CC2B1E554CF4}"/>
                  </a:ext>
                </a:extLst>
              </p:cNvPr>
              <p:cNvSpPr/>
              <p:nvPr/>
            </p:nvSpPr>
            <p:spPr>
              <a:xfrm>
                <a:off x="2810929" y="3736671"/>
                <a:ext cx="17206" cy="17206"/>
              </a:xfrm>
              <a:custGeom>
                <a:avLst/>
                <a:gdLst>
                  <a:gd name="connsiteX0" fmla="*/ 14 w 17206"/>
                  <a:gd name="connsiteY0" fmla="*/ 9176 h 17206"/>
                  <a:gd name="connsiteX1" fmla="*/ 8030 w 17206"/>
                  <a:gd name="connsiteY1" fmla="*/ 14 h 17206"/>
                  <a:gd name="connsiteX2" fmla="*/ 17192 w 17206"/>
                  <a:gd name="connsiteY2" fmla="*/ 8030 h 17206"/>
                  <a:gd name="connsiteX3" fmla="*/ 9176 w 17206"/>
                  <a:gd name="connsiteY3" fmla="*/ 17192 h 17206"/>
                  <a:gd name="connsiteX4" fmla="*/ 14 w 17206"/>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06">
                    <a:moveTo>
                      <a:pt x="14" y="9176"/>
                    </a:moveTo>
                    <a:cubicBezTo>
                      <a:pt x="-250" y="4419"/>
                      <a:pt x="3273" y="366"/>
                      <a:pt x="8030" y="14"/>
                    </a:cubicBezTo>
                    <a:cubicBezTo>
                      <a:pt x="12787" y="-250"/>
                      <a:pt x="16840" y="3273"/>
                      <a:pt x="17192" y="8030"/>
                    </a:cubicBezTo>
                    <a:cubicBezTo>
                      <a:pt x="17456" y="12787"/>
                      <a:pt x="13933" y="16840"/>
                      <a:pt x="9176" y="17192"/>
                    </a:cubicBezTo>
                    <a:cubicBezTo>
                      <a:pt x="4419" y="17456"/>
                      <a:pt x="278" y="13933"/>
                      <a:pt x="14" y="9176"/>
                    </a:cubicBezTo>
                    <a:close/>
                  </a:path>
                </a:pathLst>
              </a:custGeom>
              <a:grpFill/>
              <a:ln w="8809" cap="flat">
                <a:noFill/>
                <a:prstDash val="solid"/>
                <a:miter/>
              </a:ln>
            </p:spPr>
            <p:txBody>
              <a:bodyPr rtlCol="0" anchor="ctr"/>
              <a:lstStyle/>
              <a:p>
                <a:endParaRPr lang="en-US" sz="2400"/>
              </a:p>
            </p:txBody>
          </p:sp>
          <p:sp>
            <p:nvSpPr>
              <p:cNvPr id="5297" name="Freeform: Shape 5296">
                <a:extLst>
                  <a:ext uri="{FF2B5EF4-FFF2-40B4-BE49-F238E27FC236}">
                    <a16:creationId xmlns:a16="http://schemas.microsoft.com/office/drawing/2014/main" id="{477EF191-FBAB-4325-80EE-06D6C88DC7B1}"/>
                  </a:ext>
                </a:extLst>
              </p:cNvPr>
              <p:cNvSpPr/>
              <p:nvPr/>
            </p:nvSpPr>
            <p:spPr>
              <a:xfrm>
                <a:off x="3823366" y="3748827"/>
                <a:ext cx="17225" cy="17206"/>
              </a:xfrm>
              <a:custGeom>
                <a:avLst/>
                <a:gdLst>
                  <a:gd name="connsiteX0" fmla="*/ 24 w 17225"/>
                  <a:gd name="connsiteY0" fmla="*/ 9176 h 17206"/>
                  <a:gd name="connsiteX1" fmla="*/ 8040 w 17225"/>
                  <a:gd name="connsiteY1" fmla="*/ 14 h 17206"/>
                  <a:gd name="connsiteX2" fmla="*/ 17202 w 17225"/>
                  <a:gd name="connsiteY2" fmla="*/ 8030 h 17206"/>
                  <a:gd name="connsiteX3" fmla="*/ 9185 w 17225"/>
                  <a:gd name="connsiteY3" fmla="*/ 17192 h 17206"/>
                  <a:gd name="connsiteX4" fmla="*/ 24 w 1722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06">
                    <a:moveTo>
                      <a:pt x="24" y="9176"/>
                    </a:moveTo>
                    <a:cubicBezTo>
                      <a:pt x="-328" y="4419"/>
                      <a:pt x="3283" y="366"/>
                      <a:pt x="8040" y="14"/>
                    </a:cubicBezTo>
                    <a:cubicBezTo>
                      <a:pt x="12797" y="-250"/>
                      <a:pt x="16849" y="3273"/>
                      <a:pt x="17202" y="8030"/>
                    </a:cubicBezTo>
                    <a:cubicBezTo>
                      <a:pt x="17554" y="12787"/>
                      <a:pt x="13942" y="16840"/>
                      <a:pt x="9185" y="17192"/>
                    </a:cubicBezTo>
                    <a:cubicBezTo>
                      <a:pt x="4428" y="17456"/>
                      <a:pt x="376" y="13933"/>
                      <a:pt x="24" y="9176"/>
                    </a:cubicBezTo>
                    <a:close/>
                  </a:path>
                </a:pathLst>
              </a:custGeom>
              <a:grpFill/>
              <a:ln w="8809" cap="flat">
                <a:noFill/>
                <a:prstDash val="solid"/>
                <a:miter/>
              </a:ln>
            </p:spPr>
            <p:txBody>
              <a:bodyPr rtlCol="0" anchor="ctr"/>
              <a:lstStyle/>
              <a:p>
                <a:endParaRPr lang="en-US" sz="2400"/>
              </a:p>
            </p:txBody>
          </p:sp>
          <p:sp>
            <p:nvSpPr>
              <p:cNvPr id="5298" name="Freeform: Shape 5297">
                <a:extLst>
                  <a:ext uri="{FF2B5EF4-FFF2-40B4-BE49-F238E27FC236}">
                    <a16:creationId xmlns:a16="http://schemas.microsoft.com/office/drawing/2014/main" id="{1C3F32D5-3D4A-4792-9A3C-4AA1DE5F9776}"/>
                  </a:ext>
                </a:extLst>
              </p:cNvPr>
              <p:cNvSpPr/>
              <p:nvPr/>
            </p:nvSpPr>
            <p:spPr>
              <a:xfrm>
                <a:off x="3368544" y="2913437"/>
                <a:ext cx="17225" cy="17225"/>
              </a:xfrm>
              <a:custGeom>
                <a:avLst/>
                <a:gdLst>
                  <a:gd name="connsiteX0" fmla="*/ 24 w 17225"/>
                  <a:gd name="connsiteY0" fmla="*/ 9185 h 17225"/>
                  <a:gd name="connsiteX1" fmla="*/ 8040 w 17225"/>
                  <a:gd name="connsiteY1" fmla="*/ 24 h 17225"/>
                  <a:gd name="connsiteX2" fmla="*/ 17202 w 17225"/>
                  <a:gd name="connsiteY2" fmla="*/ 8040 h 17225"/>
                  <a:gd name="connsiteX3" fmla="*/ 9185 w 17225"/>
                  <a:gd name="connsiteY3" fmla="*/ 17202 h 17225"/>
                  <a:gd name="connsiteX4" fmla="*/ 24 w 1722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25">
                    <a:moveTo>
                      <a:pt x="24" y="9185"/>
                    </a:moveTo>
                    <a:cubicBezTo>
                      <a:pt x="-329" y="4428"/>
                      <a:pt x="3283" y="376"/>
                      <a:pt x="8040" y="24"/>
                    </a:cubicBezTo>
                    <a:cubicBezTo>
                      <a:pt x="12797" y="-329"/>
                      <a:pt x="16849" y="3283"/>
                      <a:pt x="17202" y="8040"/>
                    </a:cubicBezTo>
                    <a:cubicBezTo>
                      <a:pt x="17554" y="12797"/>
                      <a:pt x="13942" y="16849"/>
                      <a:pt x="9185" y="17202"/>
                    </a:cubicBezTo>
                    <a:cubicBezTo>
                      <a:pt x="4428" y="17554"/>
                      <a:pt x="376" y="13942"/>
                      <a:pt x="24" y="9185"/>
                    </a:cubicBezTo>
                    <a:close/>
                  </a:path>
                </a:pathLst>
              </a:custGeom>
              <a:grpFill/>
              <a:ln w="8809" cap="flat">
                <a:noFill/>
                <a:prstDash val="solid"/>
                <a:miter/>
              </a:ln>
            </p:spPr>
            <p:txBody>
              <a:bodyPr rtlCol="0" anchor="ctr"/>
              <a:lstStyle/>
              <a:p>
                <a:endParaRPr lang="en-US" sz="2400"/>
              </a:p>
            </p:txBody>
          </p:sp>
          <p:sp>
            <p:nvSpPr>
              <p:cNvPr id="5299" name="Freeform: Shape 5298">
                <a:extLst>
                  <a:ext uri="{FF2B5EF4-FFF2-40B4-BE49-F238E27FC236}">
                    <a16:creationId xmlns:a16="http://schemas.microsoft.com/office/drawing/2014/main" id="{1BA49F29-8F8B-4DAA-B2B1-73E280C969D0}"/>
                  </a:ext>
                </a:extLst>
              </p:cNvPr>
              <p:cNvSpPr/>
              <p:nvPr/>
            </p:nvSpPr>
            <p:spPr>
              <a:xfrm>
                <a:off x="4260138" y="4490126"/>
                <a:ext cx="17215" cy="17205"/>
              </a:xfrm>
              <a:custGeom>
                <a:avLst/>
                <a:gdLst>
                  <a:gd name="connsiteX0" fmla="*/ 14 w 17215"/>
                  <a:gd name="connsiteY0" fmla="*/ 9176 h 17205"/>
                  <a:gd name="connsiteX1" fmla="*/ 8030 w 17215"/>
                  <a:gd name="connsiteY1" fmla="*/ 14 h 17205"/>
                  <a:gd name="connsiteX2" fmla="*/ 17192 w 17215"/>
                  <a:gd name="connsiteY2" fmla="*/ 8030 h 17205"/>
                  <a:gd name="connsiteX3" fmla="*/ 9176 w 17215"/>
                  <a:gd name="connsiteY3" fmla="*/ 17192 h 17205"/>
                  <a:gd name="connsiteX4" fmla="*/ 14 w 17215"/>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14" y="9176"/>
                    </a:moveTo>
                    <a:cubicBezTo>
                      <a:pt x="-250" y="4419"/>
                      <a:pt x="3273" y="366"/>
                      <a:pt x="8030" y="14"/>
                    </a:cubicBezTo>
                    <a:cubicBezTo>
                      <a:pt x="12787" y="-250"/>
                      <a:pt x="16840" y="3274"/>
                      <a:pt x="17192" y="8030"/>
                    </a:cubicBezTo>
                    <a:cubicBezTo>
                      <a:pt x="17544" y="12787"/>
                      <a:pt x="13932" y="16840"/>
                      <a:pt x="9176" y="17192"/>
                    </a:cubicBezTo>
                    <a:cubicBezTo>
                      <a:pt x="4419" y="17456"/>
                      <a:pt x="366" y="13845"/>
                      <a:pt x="14" y="9176"/>
                    </a:cubicBezTo>
                    <a:close/>
                  </a:path>
                </a:pathLst>
              </a:custGeom>
              <a:grpFill/>
              <a:ln w="8809" cap="flat">
                <a:noFill/>
                <a:prstDash val="solid"/>
                <a:miter/>
              </a:ln>
            </p:spPr>
            <p:txBody>
              <a:bodyPr rtlCol="0" anchor="ctr"/>
              <a:lstStyle/>
              <a:p>
                <a:endParaRPr lang="en-US" sz="2400"/>
              </a:p>
            </p:txBody>
          </p:sp>
          <p:sp>
            <p:nvSpPr>
              <p:cNvPr id="5300" name="Freeform: Shape 5299">
                <a:extLst>
                  <a:ext uri="{FF2B5EF4-FFF2-40B4-BE49-F238E27FC236}">
                    <a16:creationId xmlns:a16="http://schemas.microsoft.com/office/drawing/2014/main" id="{54623117-49F6-4720-902D-B4388FCBD0FD}"/>
                  </a:ext>
                </a:extLst>
              </p:cNvPr>
              <p:cNvSpPr/>
              <p:nvPr/>
            </p:nvSpPr>
            <p:spPr>
              <a:xfrm>
                <a:off x="4099007" y="4430223"/>
                <a:ext cx="17225" cy="17206"/>
              </a:xfrm>
              <a:custGeom>
                <a:avLst/>
                <a:gdLst>
                  <a:gd name="connsiteX0" fmla="*/ 24 w 17225"/>
                  <a:gd name="connsiteY0" fmla="*/ 9176 h 17206"/>
                  <a:gd name="connsiteX1" fmla="*/ 8040 w 17225"/>
                  <a:gd name="connsiteY1" fmla="*/ 14 h 17206"/>
                  <a:gd name="connsiteX2" fmla="*/ 17202 w 17225"/>
                  <a:gd name="connsiteY2" fmla="*/ 8030 h 17206"/>
                  <a:gd name="connsiteX3" fmla="*/ 9185 w 17225"/>
                  <a:gd name="connsiteY3" fmla="*/ 17192 h 17206"/>
                  <a:gd name="connsiteX4" fmla="*/ 24 w 1722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06">
                    <a:moveTo>
                      <a:pt x="24" y="9176"/>
                    </a:moveTo>
                    <a:cubicBezTo>
                      <a:pt x="-329" y="4419"/>
                      <a:pt x="3283" y="366"/>
                      <a:pt x="8040" y="14"/>
                    </a:cubicBezTo>
                    <a:cubicBezTo>
                      <a:pt x="12797" y="-250"/>
                      <a:pt x="16849" y="3273"/>
                      <a:pt x="17202" y="8030"/>
                    </a:cubicBezTo>
                    <a:cubicBezTo>
                      <a:pt x="17554" y="12787"/>
                      <a:pt x="13943" y="16840"/>
                      <a:pt x="9185" y="17192"/>
                    </a:cubicBezTo>
                    <a:cubicBezTo>
                      <a:pt x="4340" y="17456"/>
                      <a:pt x="288" y="13932"/>
                      <a:pt x="24" y="9176"/>
                    </a:cubicBezTo>
                    <a:close/>
                  </a:path>
                </a:pathLst>
              </a:custGeom>
              <a:grpFill/>
              <a:ln w="8809" cap="flat">
                <a:noFill/>
                <a:prstDash val="solid"/>
                <a:miter/>
              </a:ln>
            </p:spPr>
            <p:txBody>
              <a:bodyPr rtlCol="0" anchor="ctr"/>
              <a:lstStyle/>
              <a:p>
                <a:endParaRPr lang="en-US" sz="2400"/>
              </a:p>
            </p:txBody>
          </p:sp>
          <p:sp>
            <p:nvSpPr>
              <p:cNvPr id="5301" name="Freeform: Shape 5300">
                <a:extLst>
                  <a:ext uri="{FF2B5EF4-FFF2-40B4-BE49-F238E27FC236}">
                    <a16:creationId xmlns:a16="http://schemas.microsoft.com/office/drawing/2014/main" id="{B01F3861-D8DA-4537-A69D-39A7C62B8EB3}"/>
                  </a:ext>
                </a:extLst>
              </p:cNvPr>
              <p:cNvSpPr/>
              <p:nvPr/>
            </p:nvSpPr>
            <p:spPr>
              <a:xfrm>
                <a:off x="4184555" y="4371729"/>
                <a:ext cx="17206" cy="17215"/>
              </a:xfrm>
              <a:custGeom>
                <a:avLst/>
                <a:gdLst>
                  <a:gd name="connsiteX0" fmla="*/ 14 w 17206"/>
                  <a:gd name="connsiteY0" fmla="*/ 9176 h 17215"/>
                  <a:gd name="connsiteX1" fmla="*/ 8030 w 17206"/>
                  <a:gd name="connsiteY1" fmla="*/ 14 h 17215"/>
                  <a:gd name="connsiteX2" fmla="*/ 17192 w 17206"/>
                  <a:gd name="connsiteY2" fmla="*/ 8030 h 17215"/>
                  <a:gd name="connsiteX3" fmla="*/ 9176 w 17206"/>
                  <a:gd name="connsiteY3" fmla="*/ 17192 h 17215"/>
                  <a:gd name="connsiteX4" fmla="*/ 14 w 17206"/>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6"/>
                    </a:moveTo>
                    <a:cubicBezTo>
                      <a:pt x="-250" y="4419"/>
                      <a:pt x="3274" y="366"/>
                      <a:pt x="8030" y="14"/>
                    </a:cubicBezTo>
                    <a:cubicBezTo>
                      <a:pt x="12787" y="-250"/>
                      <a:pt x="16840" y="3274"/>
                      <a:pt x="17192" y="8030"/>
                    </a:cubicBezTo>
                    <a:cubicBezTo>
                      <a:pt x="17456" y="12787"/>
                      <a:pt x="13933" y="16840"/>
                      <a:pt x="9176" y="17192"/>
                    </a:cubicBezTo>
                    <a:cubicBezTo>
                      <a:pt x="4419" y="17545"/>
                      <a:pt x="278" y="13933"/>
                      <a:pt x="14" y="9176"/>
                    </a:cubicBezTo>
                    <a:close/>
                  </a:path>
                </a:pathLst>
              </a:custGeom>
              <a:grpFill/>
              <a:ln w="8809" cap="flat">
                <a:noFill/>
                <a:prstDash val="solid"/>
                <a:miter/>
              </a:ln>
            </p:spPr>
            <p:txBody>
              <a:bodyPr rtlCol="0" anchor="ctr"/>
              <a:lstStyle/>
              <a:p>
                <a:endParaRPr lang="en-US" sz="2400"/>
              </a:p>
            </p:txBody>
          </p:sp>
          <p:sp>
            <p:nvSpPr>
              <p:cNvPr id="5302" name="Freeform: Shape 5301">
                <a:extLst>
                  <a:ext uri="{FF2B5EF4-FFF2-40B4-BE49-F238E27FC236}">
                    <a16:creationId xmlns:a16="http://schemas.microsoft.com/office/drawing/2014/main" id="{B842ED77-78F2-4D27-AE98-32BA7FF3EF78}"/>
                  </a:ext>
                </a:extLst>
              </p:cNvPr>
              <p:cNvSpPr/>
              <p:nvPr/>
            </p:nvSpPr>
            <p:spPr>
              <a:xfrm>
                <a:off x="5044944" y="4832708"/>
                <a:ext cx="17215" cy="17215"/>
              </a:xfrm>
              <a:custGeom>
                <a:avLst/>
                <a:gdLst>
                  <a:gd name="connsiteX0" fmla="*/ 24 w 17215"/>
                  <a:gd name="connsiteY0" fmla="*/ 9186 h 17215"/>
                  <a:gd name="connsiteX1" fmla="*/ 8040 w 17215"/>
                  <a:gd name="connsiteY1" fmla="*/ 24 h 17215"/>
                  <a:gd name="connsiteX2" fmla="*/ 17202 w 17215"/>
                  <a:gd name="connsiteY2" fmla="*/ 8040 h 17215"/>
                  <a:gd name="connsiteX3" fmla="*/ 9185 w 17215"/>
                  <a:gd name="connsiteY3" fmla="*/ 17202 h 17215"/>
                  <a:gd name="connsiteX4" fmla="*/ 24 w 17215"/>
                  <a:gd name="connsiteY4" fmla="*/ 918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86"/>
                    </a:moveTo>
                    <a:cubicBezTo>
                      <a:pt x="-328" y="4428"/>
                      <a:pt x="3283" y="376"/>
                      <a:pt x="8040" y="24"/>
                    </a:cubicBezTo>
                    <a:cubicBezTo>
                      <a:pt x="12797" y="-328"/>
                      <a:pt x="16849" y="3284"/>
                      <a:pt x="17202" y="8040"/>
                    </a:cubicBezTo>
                    <a:cubicBezTo>
                      <a:pt x="17466" y="12797"/>
                      <a:pt x="13942" y="16850"/>
                      <a:pt x="9185" y="17202"/>
                    </a:cubicBezTo>
                    <a:cubicBezTo>
                      <a:pt x="4428" y="17466"/>
                      <a:pt x="376" y="13942"/>
                      <a:pt x="24" y="9186"/>
                    </a:cubicBezTo>
                    <a:close/>
                  </a:path>
                </a:pathLst>
              </a:custGeom>
              <a:grpFill/>
              <a:ln w="8809" cap="flat">
                <a:noFill/>
                <a:prstDash val="solid"/>
                <a:miter/>
              </a:ln>
            </p:spPr>
            <p:txBody>
              <a:bodyPr rtlCol="0" anchor="ctr"/>
              <a:lstStyle/>
              <a:p>
                <a:endParaRPr lang="en-US" sz="2400"/>
              </a:p>
            </p:txBody>
          </p:sp>
          <p:sp>
            <p:nvSpPr>
              <p:cNvPr id="5303" name="Freeform: Shape 5302">
                <a:extLst>
                  <a:ext uri="{FF2B5EF4-FFF2-40B4-BE49-F238E27FC236}">
                    <a16:creationId xmlns:a16="http://schemas.microsoft.com/office/drawing/2014/main" id="{D2E798BC-CD06-449A-9D29-C1168992F522}"/>
                  </a:ext>
                </a:extLst>
              </p:cNvPr>
              <p:cNvSpPr/>
              <p:nvPr/>
            </p:nvSpPr>
            <p:spPr>
              <a:xfrm>
                <a:off x="4722007" y="4688774"/>
                <a:ext cx="17215" cy="17215"/>
              </a:xfrm>
              <a:custGeom>
                <a:avLst/>
                <a:gdLst>
                  <a:gd name="connsiteX0" fmla="*/ 14 w 17215"/>
                  <a:gd name="connsiteY0" fmla="*/ 9175 h 17215"/>
                  <a:gd name="connsiteX1" fmla="*/ 8030 w 17215"/>
                  <a:gd name="connsiteY1" fmla="*/ 14 h 17215"/>
                  <a:gd name="connsiteX2" fmla="*/ 17192 w 17215"/>
                  <a:gd name="connsiteY2" fmla="*/ 8030 h 17215"/>
                  <a:gd name="connsiteX3" fmla="*/ 9175 w 17215"/>
                  <a:gd name="connsiteY3" fmla="*/ 17192 h 17215"/>
                  <a:gd name="connsiteX4" fmla="*/ 14 w 1721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5"/>
                    </a:moveTo>
                    <a:cubicBezTo>
                      <a:pt x="-251" y="4419"/>
                      <a:pt x="3273" y="366"/>
                      <a:pt x="8030" y="14"/>
                    </a:cubicBezTo>
                    <a:cubicBezTo>
                      <a:pt x="12787" y="-250"/>
                      <a:pt x="16839" y="3273"/>
                      <a:pt x="17192" y="8030"/>
                    </a:cubicBezTo>
                    <a:cubicBezTo>
                      <a:pt x="17544" y="12787"/>
                      <a:pt x="13932" y="16840"/>
                      <a:pt x="9175" y="17192"/>
                    </a:cubicBezTo>
                    <a:cubicBezTo>
                      <a:pt x="4419" y="17544"/>
                      <a:pt x="278" y="13932"/>
                      <a:pt x="14" y="9175"/>
                    </a:cubicBezTo>
                    <a:close/>
                  </a:path>
                </a:pathLst>
              </a:custGeom>
              <a:grpFill/>
              <a:ln w="8809" cap="flat">
                <a:noFill/>
                <a:prstDash val="solid"/>
                <a:miter/>
              </a:ln>
            </p:spPr>
            <p:txBody>
              <a:bodyPr rtlCol="0" anchor="ctr"/>
              <a:lstStyle/>
              <a:p>
                <a:endParaRPr lang="en-US" sz="2400"/>
              </a:p>
            </p:txBody>
          </p:sp>
          <p:sp>
            <p:nvSpPr>
              <p:cNvPr id="5304" name="Freeform: Shape 5303">
                <a:extLst>
                  <a:ext uri="{FF2B5EF4-FFF2-40B4-BE49-F238E27FC236}">
                    <a16:creationId xmlns:a16="http://schemas.microsoft.com/office/drawing/2014/main" id="{58FF76FD-D930-4847-8429-4BBAEE15DFE1}"/>
                  </a:ext>
                </a:extLst>
              </p:cNvPr>
              <p:cNvSpPr/>
              <p:nvPr/>
            </p:nvSpPr>
            <p:spPr>
              <a:xfrm>
                <a:off x="4726754" y="4499904"/>
                <a:ext cx="17215" cy="17215"/>
              </a:xfrm>
              <a:custGeom>
                <a:avLst/>
                <a:gdLst>
                  <a:gd name="connsiteX0" fmla="*/ 24 w 17215"/>
                  <a:gd name="connsiteY0" fmla="*/ 9176 h 17215"/>
                  <a:gd name="connsiteX1" fmla="*/ 8040 w 17215"/>
                  <a:gd name="connsiteY1" fmla="*/ 14 h 17215"/>
                  <a:gd name="connsiteX2" fmla="*/ 17202 w 17215"/>
                  <a:gd name="connsiteY2" fmla="*/ 8030 h 17215"/>
                  <a:gd name="connsiteX3" fmla="*/ 9185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8" y="4419"/>
                      <a:pt x="3283" y="366"/>
                      <a:pt x="8040" y="14"/>
                    </a:cubicBezTo>
                    <a:cubicBezTo>
                      <a:pt x="12797" y="-250"/>
                      <a:pt x="16849" y="3273"/>
                      <a:pt x="17202" y="8030"/>
                    </a:cubicBezTo>
                    <a:cubicBezTo>
                      <a:pt x="17466" y="12787"/>
                      <a:pt x="13942" y="16840"/>
                      <a:pt x="9185" y="17192"/>
                    </a:cubicBezTo>
                    <a:cubicBezTo>
                      <a:pt x="4428" y="17544"/>
                      <a:pt x="376" y="13932"/>
                      <a:pt x="24" y="9176"/>
                    </a:cubicBezTo>
                    <a:close/>
                  </a:path>
                </a:pathLst>
              </a:custGeom>
              <a:grpFill/>
              <a:ln w="8809" cap="flat">
                <a:noFill/>
                <a:prstDash val="solid"/>
                <a:miter/>
              </a:ln>
            </p:spPr>
            <p:txBody>
              <a:bodyPr rtlCol="0" anchor="ctr"/>
              <a:lstStyle/>
              <a:p>
                <a:endParaRPr lang="en-US" sz="2400"/>
              </a:p>
            </p:txBody>
          </p:sp>
          <p:sp>
            <p:nvSpPr>
              <p:cNvPr id="5305" name="Freeform: Shape 5304">
                <a:extLst>
                  <a:ext uri="{FF2B5EF4-FFF2-40B4-BE49-F238E27FC236}">
                    <a16:creationId xmlns:a16="http://schemas.microsoft.com/office/drawing/2014/main" id="{E20B3B6B-15AC-4BFE-BCCD-8260F4DE5C82}"/>
                  </a:ext>
                </a:extLst>
              </p:cNvPr>
              <p:cNvSpPr/>
              <p:nvPr/>
            </p:nvSpPr>
            <p:spPr>
              <a:xfrm>
                <a:off x="4895109" y="4735630"/>
                <a:ext cx="17215" cy="17215"/>
              </a:xfrm>
              <a:custGeom>
                <a:avLst/>
                <a:gdLst>
                  <a:gd name="connsiteX0" fmla="*/ 14 w 17215"/>
                  <a:gd name="connsiteY0" fmla="*/ 9185 h 17215"/>
                  <a:gd name="connsiteX1" fmla="*/ 8031 w 17215"/>
                  <a:gd name="connsiteY1" fmla="*/ 24 h 17215"/>
                  <a:gd name="connsiteX2" fmla="*/ 17192 w 17215"/>
                  <a:gd name="connsiteY2" fmla="*/ 8040 h 17215"/>
                  <a:gd name="connsiteX3" fmla="*/ 9175 w 17215"/>
                  <a:gd name="connsiteY3" fmla="*/ 17202 h 17215"/>
                  <a:gd name="connsiteX4" fmla="*/ 1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85"/>
                    </a:moveTo>
                    <a:cubicBezTo>
                      <a:pt x="-250" y="4428"/>
                      <a:pt x="3273" y="376"/>
                      <a:pt x="8031" y="24"/>
                    </a:cubicBezTo>
                    <a:cubicBezTo>
                      <a:pt x="12787" y="-329"/>
                      <a:pt x="16840" y="3283"/>
                      <a:pt x="17192" y="8040"/>
                    </a:cubicBezTo>
                    <a:cubicBezTo>
                      <a:pt x="17544" y="12797"/>
                      <a:pt x="13933" y="16849"/>
                      <a:pt x="9175" y="17202"/>
                    </a:cubicBezTo>
                    <a:cubicBezTo>
                      <a:pt x="4419" y="17466"/>
                      <a:pt x="366" y="13942"/>
                      <a:pt x="14" y="9185"/>
                    </a:cubicBezTo>
                    <a:close/>
                  </a:path>
                </a:pathLst>
              </a:custGeom>
              <a:grpFill/>
              <a:ln w="8809" cap="flat">
                <a:noFill/>
                <a:prstDash val="solid"/>
                <a:miter/>
              </a:ln>
            </p:spPr>
            <p:txBody>
              <a:bodyPr rtlCol="0" anchor="ctr"/>
              <a:lstStyle/>
              <a:p>
                <a:endParaRPr lang="en-US" sz="2400"/>
              </a:p>
            </p:txBody>
          </p:sp>
          <p:sp>
            <p:nvSpPr>
              <p:cNvPr id="5306" name="Freeform: Shape 5305">
                <a:extLst>
                  <a:ext uri="{FF2B5EF4-FFF2-40B4-BE49-F238E27FC236}">
                    <a16:creationId xmlns:a16="http://schemas.microsoft.com/office/drawing/2014/main" id="{C6A91D6D-AF89-4452-9D83-86D53CD39786}"/>
                  </a:ext>
                </a:extLst>
              </p:cNvPr>
              <p:cNvSpPr/>
              <p:nvPr/>
            </p:nvSpPr>
            <p:spPr>
              <a:xfrm>
                <a:off x="5338390" y="4683127"/>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5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1" y="4428"/>
                      <a:pt x="3273" y="376"/>
                      <a:pt x="8030" y="24"/>
                    </a:cubicBezTo>
                    <a:cubicBezTo>
                      <a:pt x="12787" y="-328"/>
                      <a:pt x="16839" y="3283"/>
                      <a:pt x="17192" y="8040"/>
                    </a:cubicBezTo>
                    <a:cubicBezTo>
                      <a:pt x="17544" y="12797"/>
                      <a:pt x="13933" y="16849"/>
                      <a:pt x="9175" y="17202"/>
                    </a:cubicBezTo>
                    <a:cubicBezTo>
                      <a:pt x="4419" y="17554"/>
                      <a:pt x="366" y="13942"/>
                      <a:pt x="14" y="9185"/>
                    </a:cubicBezTo>
                    <a:close/>
                  </a:path>
                </a:pathLst>
              </a:custGeom>
              <a:grpFill/>
              <a:ln w="8809" cap="flat">
                <a:noFill/>
                <a:prstDash val="solid"/>
                <a:miter/>
              </a:ln>
            </p:spPr>
            <p:txBody>
              <a:bodyPr rtlCol="0" anchor="ctr"/>
              <a:lstStyle/>
              <a:p>
                <a:endParaRPr lang="en-US" sz="2400"/>
              </a:p>
            </p:txBody>
          </p:sp>
          <p:sp>
            <p:nvSpPr>
              <p:cNvPr id="5307" name="Freeform: Shape 5306">
                <a:extLst>
                  <a:ext uri="{FF2B5EF4-FFF2-40B4-BE49-F238E27FC236}">
                    <a16:creationId xmlns:a16="http://schemas.microsoft.com/office/drawing/2014/main" id="{7459FD66-80D9-45F5-9DDE-B7373E516A0F}"/>
                  </a:ext>
                </a:extLst>
              </p:cNvPr>
              <p:cNvSpPr/>
              <p:nvPr/>
            </p:nvSpPr>
            <p:spPr>
              <a:xfrm>
                <a:off x="4562638" y="4666311"/>
                <a:ext cx="17225" cy="17215"/>
              </a:xfrm>
              <a:custGeom>
                <a:avLst/>
                <a:gdLst>
                  <a:gd name="connsiteX0" fmla="*/ 24 w 17225"/>
                  <a:gd name="connsiteY0" fmla="*/ 9176 h 17215"/>
                  <a:gd name="connsiteX1" fmla="*/ 8040 w 17225"/>
                  <a:gd name="connsiteY1" fmla="*/ 14 h 17215"/>
                  <a:gd name="connsiteX2" fmla="*/ 17202 w 17225"/>
                  <a:gd name="connsiteY2" fmla="*/ 8030 h 17215"/>
                  <a:gd name="connsiteX3" fmla="*/ 9185 w 17225"/>
                  <a:gd name="connsiteY3" fmla="*/ 17192 h 17215"/>
                  <a:gd name="connsiteX4" fmla="*/ 24 w 1722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15">
                    <a:moveTo>
                      <a:pt x="24" y="9176"/>
                    </a:moveTo>
                    <a:cubicBezTo>
                      <a:pt x="-328" y="4419"/>
                      <a:pt x="3283" y="366"/>
                      <a:pt x="8040" y="14"/>
                    </a:cubicBezTo>
                    <a:cubicBezTo>
                      <a:pt x="12797" y="-250"/>
                      <a:pt x="16849" y="3274"/>
                      <a:pt x="17202" y="8030"/>
                    </a:cubicBezTo>
                    <a:cubicBezTo>
                      <a:pt x="17554" y="12787"/>
                      <a:pt x="13942" y="16840"/>
                      <a:pt x="9185" y="17192"/>
                    </a:cubicBezTo>
                    <a:cubicBezTo>
                      <a:pt x="4428" y="17545"/>
                      <a:pt x="288" y="13933"/>
                      <a:pt x="24" y="9176"/>
                    </a:cubicBezTo>
                    <a:close/>
                  </a:path>
                </a:pathLst>
              </a:custGeom>
              <a:grpFill/>
              <a:ln w="8809" cap="flat">
                <a:noFill/>
                <a:prstDash val="solid"/>
                <a:miter/>
              </a:ln>
            </p:spPr>
            <p:txBody>
              <a:bodyPr rtlCol="0" anchor="ctr"/>
              <a:lstStyle/>
              <a:p>
                <a:endParaRPr lang="en-US" sz="2400"/>
              </a:p>
            </p:txBody>
          </p:sp>
          <p:sp>
            <p:nvSpPr>
              <p:cNvPr id="5308" name="Freeform: Shape 5307">
                <a:extLst>
                  <a:ext uri="{FF2B5EF4-FFF2-40B4-BE49-F238E27FC236}">
                    <a16:creationId xmlns:a16="http://schemas.microsoft.com/office/drawing/2014/main" id="{86078465-505A-4385-9CC8-49F0BEDEA3A9}"/>
                  </a:ext>
                </a:extLst>
              </p:cNvPr>
              <p:cNvSpPr/>
              <p:nvPr/>
            </p:nvSpPr>
            <p:spPr>
              <a:xfrm>
                <a:off x="4425488" y="4531001"/>
                <a:ext cx="17215" cy="17205"/>
              </a:xfrm>
              <a:custGeom>
                <a:avLst/>
                <a:gdLst>
                  <a:gd name="connsiteX0" fmla="*/ 14 w 17215"/>
                  <a:gd name="connsiteY0" fmla="*/ 9176 h 17205"/>
                  <a:gd name="connsiteX1" fmla="*/ 8030 w 17215"/>
                  <a:gd name="connsiteY1" fmla="*/ 14 h 17205"/>
                  <a:gd name="connsiteX2" fmla="*/ 17192 w 17215"/>
                  <a:gd name="connsiteY2" fmla="*/ 8030 h 17205"/>
                  <a:gd name="connsiteX3" fmla="*/ 9176 w 17215"/>
                  <a:gd name="connsiteY3" fmla="*/ 17192 h 17205"/>
                  <a:gd name="connsiteX4" fmla="*/ 14 w 17215"/>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14" y="9176"/>
                    </a:moveTo>
                    <a:cubicBezTo>
                      <a:pt x="-250" y="4419"/>
                      <a:pt x="3273" y="366"/>
                      <a:pt x="8030" y="14"/>
                    </a:cubicBezTo>
                    <a:cubicBezTo>
                      <a:pt x="12787" y="-250"/>
                      <a:pt x="16840" y="3273"/>
                      <a:pt x="17192" y="8030"/>
                    </a:cubicBezTo>
                    <a:cubicBezTo>
                      <a:pt x="17544" y="12787"/>
                      <a:pt x="13933" y="16840"/>
                      <a:pt x="9176" y="17192"/>
                    </a:cubicBezTo>
                    <a:cubicBezTo>
                      <a:pt x="4419" y="17456"/>
                      <a:pt x="278" y="13932"/>
                      <a:pt x="14" y="9176"/>
                    </a:cubicBezTo>
                    <a:close/>
                  </a:path>
                </a:pathLst>
              </a:custGeom>
              <a:grpFill/>
              <a:ln w="8809" cap="flat">
                <a:noFill/>
                <a:prstDash val="solid"/>
                <a:miter/>
              </a:ln>
            </p:spPr>
            <p:txBody>
              <a:bodyPr rtlCol="0" anchor="ctr"/>
              <a:lstStyle/>
              <a:p>
                <a:endParaRPr lang="en-US" sz="2400"/>
              </a:p>
            </p:txBody>
          </p:sp>
          <p:sp>
            <p:nvSpPr>
              <p:cNvPr id="5309" name="Freeform: Shape 5308">
                <a:extLst>
                  <a:ext uri="{FF2B5EF4-FFF2-40B4-BE49-F238E27FC236}">
                    <a16:creationId xmlns:a16="http://schemas.microsoft.com/office/drawing/2014/main" id="{3394497D-4C1D-4FD1-87C2-F3276668BC54}"/>
                  </a:ext>
                </a:extLst>
              </p:cNvPr>
              <p:cNvSpPr/>
              <p:nvPr/>
            </p:nvSpPr>
            <p:spPr>
              <a:xfrm>
                <a:off x="3976568" y="4249888"/>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6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0" y="4428"/>
                      <a:pt x="3273" y="376"/>
                      <a:pt x="8030" y="24"/>
                    </a:cubicBezTo>
                    <a:cubicBezTo>
                      <a:pt x="12787" y="-329"/>
                      <a:pt x="16840" y="3283"/>
                      <a:pt x="17192" y="8040"/>
                    </a:cubicBezTo>
                    <a:cubicBezTo>
                      <a:pt x="17544" y="12797"/>
                      <a:pt x="13932" y="16849"/>
                      <a:pt x="9176" y="17202"/>
                    </a:cubicBezTo>
                    <a:cubicBezTo>
                      <a:pt x="4419" y="17554"/>
                      <a:pt x="278" y="13942"/>
                      <a:pt x="14" y="9185"/>
                    </a:cubicBezTo>
                    <a:close/>
                  </a:path>
                </a:pathLst>
              </a:custGeom>
              <a:grpFill/>
              <a:ln w="8809" cap="flat">
                <a:noFill/>
                <a:prstDash val="solid"/>
                <a:miter/>
              </a:ln>
            </p:spPr>
            <p:txBody>
              <a:bodyPr rtlCol="0" anchor="ctr"/>
              <a:lstStyle/>
              <a:p>
                <a:endParaRPr lang="en-US" sz="2400"/>
              </a:p>
            </p:txBody>
          </p:sp>
          <p:sp>
            <p:nvSpPr>
              <p:cNvPr id="5310" name="Freeform: Shape 5309">
                <a:extLst>
                  <a:ext uri="{FF2B5EF4-FFF2-40B4-BE49-F238E27FC236}">
                    <a16:creationId xmlns:a16="http://schemas.microsoft.com/office/drawing/2014/main" id="{8FBF0CE9-A72F-40AD-86AC-FC18BF31C7E4}"/>
                  </a:ext>
                </a:extLst>
              </p:cNvPr>
              <p:cNvSpPr/>
              <p:nvPr/>
            </p:nvSpPr>
            <p:spPr>
              <a:xfrm>
                <a:off x="5075875" y="4654585"/>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5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1" y="4428"/>
                      <a:pt x="3273" y="376"/>
                      <a:pt x="8030" y="24"/>
                    </a:cubicBezTo>
                    <a:cubicBezTo>
                      <a:pt x="12787" y="-329"/>
                      <a:pt x="16839" y="3283"/>
                      <a:pt x="17192" y="8040"/>
                    </a:cubicBezTo>
                    <a:cubicBezTo>
                      <a:pt x="17544" y="12797"/>
                      <a:pt x="13933" y="16849"/>
                      <a:pt x="9175" y="17202"/>
                    </a:cubicBezTo>
                    <a:cubicBezTo>
                      <a:pt x="4419" y="17554"/>
                      <a:pt x="366" y="13942"/>
                      <a:pt x="14" y="9185"/>
                    </a:cubicBezTo>
                    <a:close/>
                  </a:path>
                </a:pathLst>
              </a:custGeom>
              <a:grpFill/>
              <a:ln w="8809" cap="flat">
                <a:noFill/>
                <a:prstDash val="solid"/>
                <a:miter/>
              </a:ln>
            </p:spPr>
            <p:txBody>
              <a:bodyPr rtlCol="0" anchor="ctr"/>
              <a:lstStyle/>
              <a:p>
                <a:endParaRPr lang="en-US" sz="2400"/>
              </a:p>
            </p:txBody>
          </p:sp>
          <p:sp>
            <p:nvSpPr>
              <p:cNvPr id="5311" name="Freeform: Shape 5310">
                <a:extLst>
                  <a:ext uri="{FF2B5EF4-FFF2-40B4-BE49-F238E27FC236}">
                    <a16:creationId xmlns:a16="http://schemas.microsoft.com/office/drawing/2014/main" id="{A1673637-9A3F-4361-8A3B-D8AC1256E67D}"/>
                  </a:ext>
                </a:extLst>
              </p:cNvPr>
              <p:cNvSpPr/>
              <p:nvPr/>
            </p:nvSpPr>
            <p:spPr>
              <a:xfrm>
                <a:off x="5459870" y="4614591"/>
                <a:ext cx="17206" cy="17225"/>
              </a:xfrm>
              <a:custGeom>
                <a:avLst/>
                <a:gdLst>
                  <a:gd name="connsiteX0" fmla="*/ 14 w 17206"/>
                  <a:gd name="connsiteY0" fmla="*/ 9185 h 17225"/>
                  <a:gd name="connsiteX1" fmla="*/ 8031 w 17206"/>
                  <a:gd name="connsiteY1" fmla="*/ 24 h 17225"/>
                  <a:gd name="connsiteX2" fmla="*/ 17192 w 17206"/>
                  <a:gd name="connsiteY2" fmla="*/ 8040 h 17225"/>
                  <a:gd name="connsiteX3" fmla="*/ 9176 w 17206"/>
                  <a:gd name="connsiteY3" fmla="*/ 17202 h 17225"/>
                  <a:gd name="connsiteX4" fmla="*/ 14 w 17206"/>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25">
                    <a:moveTo>
                      <a:pt x="14" y="9185"/>
                    </a:moveTo>
                    <a:cubicBezTo>
                      <a:pt x="-250" y="4428"/>
                      <a:pt x="3273" y="376"/>
                      <a:pt x="8031" y="24"/>
                    </a:cubicBezTo>
                    <a:cubicBezTo>
                      <a:pt x="12787" y="-329"/>
                      <a:pt x="16840" y="3283"/>
                      <a:pt x="17192" y="8040"/>
                    </a:cubicBezTo>
                    <a:cubicBezTo>
                      <a:pt x="17457" y="12797"/>
                      <a:pt x="13933" y="16849"/>
                      <a:pt x="9176" y="17202"/>
                    </a:cubicBezTo>
                    <a:cubicBezTo>
                      <a:pt x="4419" y="17554"/>
                      <a:pt x="278" y="13943"/>
                      <a:pt x="14" y="9185"/>
                    </a:cubicBezTo>
                    <a:close/>
                  </a:path>
                </a:pathLst>
              </a:custGeom>
              <a:grpFill/>
              <a:ln w="8809" cap="flat">
                <a:noFill/>
                <a:prstDash val="solid"/>
                <a:miter/>
              </a:ln>
            </p:spPr>
            <p:txBody>
              <a:bodyPr rtlCol="0" anchor="ctr"/>
              <a:lstStyle/>
              <a:p>
                <a:endParaRPr lang="en-US" sz="2400"/>
              </a:p>
            </p:txBody>
          </p:sp>
          <p:sp>
            <p:nvSpPr>
              <p:cNvPr id="5312" name="Freeform: Shape 5311">
                <a:extLst>
                  <a:ext uri="{FF2B5EF4-FFF2-40B4-BE49-F238E27FC236}">
                    <a16:creationId xmlns:a16="http://schemas.microsoft.com/office/drawing/2014/main" id="{6B200C5B-8959-411C-93C3-83F22DCDA6D3}"/>
                  </a:ext>
                </a:extLst>
              </p:cNvPr>
              <p:cNvSpPr/>
              <p:nvPr/>
            </p:nvSpPr>
            <p:spPr>
              <a:xfrm>
                <a:off x="5315927" y="4742775"/>
                <a:ext cx="17215" cy="17205"/>
              </a:xfrm>
              <a:custGeom>
                <a:avLst/>
                <a:gdLst>
                  <a:gd name="connsiteX0" fmla="*/ 14 w 17215"/>
                  <a:gd name="connsiteY0" fmla="*/ 9175 h 17205"/>
                  <a:gd name="connsiteX1" fmla="*/ 8030 w 17215"/>
                  <a:gd name="connsiteY1" fmla="*/ 14 h 17205"/>
                  <a:gd name="connsiteX2" fmla="*/ 17192 w 17215"/>
                  <a:gd name="connsiteY2" fmla="*/ 8030 h 17205"/>
                  <a:gd name="connsiteX3" fmla="*/ 9175 w 17215"/>
                  <a:gd name="connsiteY3" fmla="*/ 17192 h 17205"/>
                  <a:gd name="connsiteX4" fmla="*/ 14 w 17215"/>
                  <a:gd name="connsiteY4" fmla="*/ 9175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14" y="9175"/>
                    </a:moveTo>
                    <a:cubicBezTo>
                      <a:pt x="-251" y="4419"/>
                      <a:pt x="3273" y="366"/>
                      <a:pt x="8030" y="14"/>
                    </a:cubicBezTo>
                    <a:cubicBezTo>
                      <a:pt x="12787" y="-250"/>
                      <a:pt x="16839" y="3273"/>
                      <a:pt x="17192" y="8030"/>
                    </a:cubicBezTo>
                    <a:cubicBezTo>
                      <a:pt x="17544" y="12787"/>
                      <a:pt x="13933" y="16839"/>
                      <a:pt x="9175" y="17192"/>
                    </a:cubicBezTo>
                    <a:cubicBezTo>
                      <a:pt x="4419" y="17456"/>
                      <a:pt x="278" y="13932"/>
                      <a:pt x="14" y="9175"/>
                    </a:cubicBezTo>
                    <a:close/>
                  </a:path>
                </a:pathLst>
              </a:custGeom>
              <a:grpFill/>
              <a:ln w="8809" cap="flat">
                <a:noFill/>
                <a:prstDash val="solid"/>
                <a:miter/>
              </a:ln>
            </p:spPr>
            <p:txBody>
              <a:bodyPr rtlCol="0" anchor="ctr"/>
              <a:lstStyle/>
              <a:p>
                <a:endParaRPr lang="en-US" sz="2400"/>
              </a:p>
            </p:txBody>
          </p:sp>
          <p:sp>
            <p:nvSpPr>
              <p:cNvPr id="5313" name="Freeform: Shape 5312">
                <a:extLst>
                  <a:ext uri="{FF2B5EF4-FFF2-40B4-BE49-F238E27FC236}">
                    <a16:creationId xmlns:a16="http://schemas.microsoft.com/office/drawing/2014/main" id="{D0184085-0459-44CD-B8B8-66D127360818}"/>
                  </a:ext>
                </a:extLst>
              </p:cNvPr>
              <p:cNvSpPr/>
              <p:nvPr/>
            </p:nvSpPr>
            <p:spPr>
              <a:xfrm>
                <a:off x="5871252" y="4706647"/>
                <a:ext cx="17215" cy="17225"/>
              </a:xfrm>
              <a:custGeom>
                <a:avLst/>
                <a:gdLst>
                  <a:gd name="connsiteX0" fmla="*/ 24 w 17215"/>
                  <a:gd name="connsiteY0" fmla="*/ 9185 h 17225"/>
                  <a:gd name="connsiteX1" fmla="*/ 8040 w 17215"/>
                  <a:gd name="connsiteY1" fmla="*/ 24 h 17225"/>
                  <a:gd name="connsiteX2" fmla="*/ 17202 w 17215"/>
                  <a:gd name="connsiteY2" fmla="*/ 8040 h 17225"/>
                  <a:gd name="connsiteX3" fmla="*/ 9186 w 17215"/>
                  <a:gd name="connsiteY3" fmla="*/ 17202 h 17225"/>
                  <a:gd name="connsiteX4" fmla="*/ 2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24" y="9185"/>
                    </a:moveTo>
                    <a:cubicBezTo>
                      <a:pt x="-328" y="4428"/>
                      <a:pt x="3283" y="376"/>
                      <a:pt x="8040" y="24"/>
                    </a:cubicBezTo>
                    <a:cubicBezTo>
                      <a:pt x="12797" y="-329"/>
                      <a:pt x="16850" y="3283"/>
                      <a:pt x="17202" y="8040"/>
                    </a:cubicBezTo>
                    <a:cubicBezTo>
                      <a:pt x="17466" y="12797"/>
                      <a:pt x="13942" y="16849"/>
                      <a:pt x="9186" y="17202"/>
                    </a:cubicBezTo>
                    <a:cubicBezTo>
                      <a:pt x="4340" y="17554"/>
                      <a:pt x="288" y="13942"/>
                      <a:pt x="24" y="9185"/>
                    </a:cubicBezTo>
                    <a:close/>
                  </a:path>
                </a:pathLst>
              </a:custGeom>
              <a:grpFill/>
              <a:ln w="8809" cap="flat">
                <a:noFill/>
                <a:prstDash val="solid"/>
                <a:miter/>
              </a:ln>
            </p:spPr>
            <p:txBody>
              <a:bodyPr rtlCol="0" anchor="ctr"/>
              <a:lstStyle/>
              <a:p>
                <a:endParaRPr lang="en-US" sz="2400"/>
              </a:p>
            </p:txBody>
          </p:sp>
          <p:sp>
            <p:nvSpPr>
              <p:cNvPr id="5314" name="Freeform: Shape 5313">
                <a:extLst>
                  <a:ext uri="{FF2B5EF4-FFF2-40B4-BE49-F238E27FC236}">
                    <a16:creationId xmlns:a16="http://schemas.microsoft.com/office/drawing/2014/main" id="{B60B1F59-DDFF-4BFB-9F79-C7F3A4D47FF0}"/>
                  </a:ext>
                </a:extLst>
              </p:cNvPr>
              <p:cNvSpPr/>
              <p:nvPr/>
            </p:nvSpPr>
            <p:spPr>
              <a:xfrm>
                <a:off x="5742294" y="4688774"/>
                <a:ext cx="17206" cy="17215"/>
              </a:xfrm>
              <a:custGeom>
                <a:avLst/>
                <a:gdLst>
                  <a:gd name="connsiteX0" fmla="*/ 14 w 17206"/>
                  <a:gd name="connsiteY0" fmla="*/ 9175 h 17215"/>
                  <a:gd name="connsiteX1" fmla="*/ 8031 w 17206"/>
                  <a:gd name="connsiteY1" fmla="*/ 14 h 17215"/>
                  <a:gd name="connsiteX2" fmla="*/ 17192 w 17206"/>
                  <a:gd name="connsiteY2" fmla="*/ 8030 h 17215"/>
                  <a:gd name="connsiteX3" fmla="*/ 9176 w 17206"/>
                  <a:gd name="connsiteY3" fmla="*/ 17192 h 17215"/>
                  <a:gd name="connsiteX4" fmla="*/ 14 w 17206"/>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5"/>
                    </a:moveTo>
                    <a:cubicBezTo>
                      <a:pt x="-250" y="4419"/>
                      <a:pt x="3273" y="366"/>
                      <a:pt x="8031" y="14"/>
                    </a:cubicBezTo>
                    <a:cubicBezTo>
                      <a:pt x="12787" y="-250"/>
                      <a:pt x="16840" y="3273"/>
                      <a:pt x="17192" y="8030"/>
                    </a:cubicBezTo>
                    <a:cubicBezTo>
                      <a:pt x="17457" y="12787"/>
                      <a:pt x="13933" y="16840"/>
                      <a:pt x="9176" y="17192"/>
                    </a:cubicBezTo>
                    <a:cubicBezTo>
                      <a:pt x="4419" y="17544"/>
                      <a:pt x="278" y="13932"/>
                      <a:pt x="14" y="9175"/>
                    </a:cubicBezTo>
                    <a:close/>
                  </a:path>
                </a:pathLst>
              </a:custGeom>
              <a:grpFill/>
              <a:ln w="8809" cap="flat">
                <a:noFill/>
                <a:prstDash val="solid"/>
                <a:miter/>
              </a:ln>
            </p:spPr>
            <p:txBody>
              <a:bodyPr rtlCol="0" anchor="ctr"/>
              <a:lstStyle/>
              <a:p>
                <a:endParaRPr lang="en-US" sz="2400"/>
              </a:p>
            </p:txBody>
          </p:sp>
          <p:sp>
            <p:nvSpPr>
              <p:cNvPr id="5315" name="Freeform: Shape 5314">
                <a:extLst>
                  <a:ext uri="{FF2B5EF4-FFF2-40B4-BE49-F238E27FC236}">
                    <a16:creationId xmlns:a16="http://schemas.microsoft.com/office/drawing/2014/main" id="{3C9E022E-80B1-4177-931C-24CAFCDFDB42}"/>
                  </a:ext>
                </a:extLst>
              </p:cNvPr>
              <p:cNvSpPr/>
              <p:nvPr/>
            </p:nvSpPr>
            <p:spPr>
              <a:xfrm>
                <a:off x="5529375" y="4617419"/>
                <a:ext cx="17205" cy="17206"/>
              </a:xfrm>
              <a:custGeom>
                <a:avLst/>
                <a:gdLst>
                  <a:gd name="connsiteX0" fmla="*/ 14 w 17205"/>
                  <a:gd name="connsiteY0" fmla="*/ 9176 h 17206"/>
                  <a:gd name="connsiteX1" fmla="*/ 8031 w 17205"/>
                  <a:gd name="connsiteY1" fmla="*/ 14 h 17206"/>
                  <a:gd name="connsiteX2" fmla="*/ 17192 w 17205"/>
                  <a:gd name="connsiteY2" fmla="*/ 8030 h 17206"/>
                  <a:gd name="connsiteX3" fmla="*/ 9175 w 17205"/>
                  <a:gd name="connsiteY3" fmla="*/ 17192 h 17206"/>
                  <a:gd name="connsiteX4" fmla="*/ 14 w 1720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6">
                    <a:moveTo>
                      <a:pt x="14" y="9176"/>
                    </a:moveTo>
                    <a:cubicBezTo>
                      <a:pt x="-250" y="4419"/>
                      <a:pt x="3273" y="366"/>
                      <a:pt x="8031" y="14"/>
                    </a:cubicBezTo>
                    <a:cubicBezTo>
                      <a:pt x="12787" y="-250"/>
                      <a:pt x="16840" y="3273"/>
                      <a:pt x="17192" y="8030"/>
                    </a:cubicBezTo>
                    <a:cubicBezTo>
                      <a:pt x="17456" y="12787"/>
                      <a:pt x="13933" y="16840"/>
                      <a:pt x="9175" y="17192"/>
                    </a:cubicBezTo>
                    <a:cubicBezTo>
                      <a:pt x="4419" y="17456"/>
                      <a:pt x="366" y="13932"/>
                      <a:pt x="14" y="9176"/>
                    </a:cubicBezTo>
                    <a:close/>
                  </a:path>
                </a:pathLst>
              </a:custGeom>
              <a:grpFill/>
              <a:ln w="8809" cap="flat">
                <a:noFill/>
                <a:prstDash val="solid"/>
                <a:miter/>
              </a:ln>
            </p:spPr>
            <p:txBody>
              <a:bodyPr rtlCol="0" anchor="ctr"/>
              <a:lstStyle/>
              <a:p>
                <a:endParaRPr lang="en-US" sz="2400"/>
              </a:p>
            </p:txBody>
          </p:sp>
          <p:sp>
            <p:nvSpPr>
              <p:cNvPr id="5316" name="Freeform: Shape 5315">
                <a:extLst>
                  <a:ext uri="{FF2B5EF4-FFF2-40B4-BE49-F238E27FC236}">
                    <a16:creationId xmlns:a16="http://schemas.microsoft.com/office/drawing/2014/main" id="{C0E14005-FE6E-4F15-BF94-658FA352D270}"/>
                  </a:ext>
                </a:extLst>
              </p:cNvPr>
              <p:cNvSpPr/>
              <p:nvPr/>
            </p:nvSpPr>
            <p:spPr>
              <a:xfrm>
                <a:off x="6093950" y="4410666"/>
                <a:ext cx="17215" cy="17215"/>
              </a:xfrm>
              <a:custGeom>
                <a:avLst/>
                <a:gdLst>
                  <a:gd name="connsiteX0" fmla="*/ 24 w 17215"/>
                  <a:gd name="connsiteY0" fmla="*/ 9176 h 17215"/>
                  <a:gd name="connsiteX1" fmla="*/ 8040 w 17215"/>
                  <a:gd name="connsiteY1" fmla="*/ 14 h 17215"/>
                  <a:gd name="connsiteX2" fmla="*/ 17201 w 17215"/>
                  <a:gd name="connsiteY2" fmla="*/ 8030 h 17215"/>
                  <a:gd name="connsiteX3" fmla="*/ 9185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9" y="4419"/>
                      <a:pt x="3283" y="366"/>
                      <a:pt x="8040" y="14"/>
                    </a:cubicBezTo>
                    <a:cubicBezTo>
                      <a:pt x="12797" y="-250"/>
                      <a:pt x="16849" y="3273"/>
                      <a:pt x="17201" y="8030"/>
                    </a:cubicBezTo>
                    <a:cubicBezTo>
                      <a:pt x="17466" y="12787"/>
                      <a:pt x="13942" y="16840"/>
                      <a:pt x="9185" y="17192"/>
                    </a:cubicBezTo>
                    <a:cubicBezTo>
                      <a:pt x="4428" y="17544"/>
                      <a:pt x="288" y="13932"/>
                      <a:pt x="24" y="9176"/>
                    </a:cubicBezTo>
                    <a:close/>
                  </a:path>
                </a:pathLst>
              </a:custGeom>
              <a:grpFill/>
              <a:ln w="8809" cap="flat">
                <a:noFill/>
                <a:prstDash val="solid"/>
                <a:miter/>
              </a:ln>
            </p:spPr>
            <p:txBody>
              <a:bodyPr rtlCol="0" anchor="ctr"/>
              <a:lstStyle/>
              <a:p>
                <a:endParaRPr lang="en-US" sz="2400"/>
              </a:p>
            </p:txBody>
          </p:sp>
          <p:sp>
            <p:nvSpPr>
              <p:cNvPr id="5317" name="Freeform: Shape 5316">
                <a:extLst>
                  <a:ext uri="{FF2B5EF4-FFF2-40B4-BE49-F238E27FC236}">
                    <a16:creationId xmlns:a16="http://schemas.microsoft.com/office/drawing/2014/main" id="{9E830EF5-DE1C-4D9B-BC94-F29BBF29949A}"/>
                  </a:ext>
                </a:extLst>
              </p:cNvPr>
              <p:cNvSpPr/>
              <p:nvPr/>
            </p:nvSpPr>
            <p:spPr>
              <a:xfrm>
                <a:off x="6500144" y="4036704"/>
                <a:ext cx="17215" cy="17215"/>
              </a:xfrm>
              <a:custGeom>
                <a:avLst/>
                <a:gdLst>
                  <a:gd name="connsiteX0" fmla="*/ 24 w 17215"/>
                  <a:gd name="connsiteY0" fmla="*/ 9185 h 17215"/>
                  <a:gd name="connsiteX1" fmla="*/ 8040 w 17215"/>
                  <a:gd name="connsiteY1" fmla="*/ 24 h 17215"/>
                  <a:gd name="connsiteX2" fmla="*/ 17202 w 17215"/>
                  <a:gd name="connsiteY2" fmla="*/ 8040 h 17215"/>
                  <a:gd name="connsiteX3" fmla="*/ 9185 w 17215"/>
                  <a:gd name="connsiteY3" fmla="*/ 17202 h 17215"/>
                  <a:gd name="connsiteX4" fmla="*/ 2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85"/>
                    </a:moveTo>
                    <a:cubicBezTo>
                      <a:pt x="-328" y="4428"/>
                      <a:pt x="3283" y="376"/>
                      <a:pt x="8040" y="24"/>
                    </a:cubicBezTo>
                    <a:cubicBezTo>
                      <a:pt x="12797" y="-328"/>
                      <a:pt x="16849" y="3283"/>
                      <a:pt x="17202" y="8040"/>
                    </a:cubicBezTo>
                    <a:cubicBezTo>
                      <a:pt x="17466" y="12797"/>
                      <a:pt x="13942" y="16849"/>
                      <a:pt x="9185" y="17202"/>
                    </a:cubicBezTo>
                    <a:cubicBezTo>
                      <a:pt x="4340" y="17466"/>
                      <a:pt x="288" y="13854"/>
                      <a:pt x="24" y="9185"/>
                    </a:cubicBezTo>
                    <a:close/>
                  </a:path>
                </a:pathLst>
              </a:custGeom>
              <a:grpFill/>
              <a:ln w="8809" cap="flat">
                <a:noFill/>
                <a:prstDash val="solid"/>
                <a:miter/>
              </a:ln>
            </p:spPr>
            <p:txBody>
              <a:bodyPr rtlCol="0" anchor="ctr"/>
              <a:lstStyle/>
              <a:p>
                <a:endParaRPr lang="en-US" sz="2400"/>
              </a:p>
            </p:txBody>
          </p:sp>
          <p:sp>
            <p:nvSpPr>
              <p:cNvPr id="5318" name="Freeform: Shape 5317">
                <a:extLst>
                  <a:ext uri="{FF2B5EF4-FFF2-40B4-BE49-F238E27FC236}">
                    <a16:creationId xmlns:a16="http://schemas.microsoft.com/office/drawing/2014/main" id="{08BDED66-9AEE-46CF-9976-2D2AC10E90FD}"/>
                  </a:ext>
                </a:extLst>
              </p:cNvPr>
              <p:cNvSpPr/>
              <p:nvPr/>
            </p:nvSpPr>
            <p:spPr>
              <a:xfrm>
                <a:off x="6125144" y="4297556"/>
                <a:ext cx="17205" cy="17205"/>
              </a:xfrm>
              <a:custGeom>
                <a:avLst/>
                <a:gdLst>
                  <a:gd name="connsiteX0" fmla="*/ 14 w 17205"/>
                  <a:gd name="connsiteY0" fmla="*/ 9176 h 17205"/>
                  <a:gd name="connsiteX1" fmla="*/ 8030 w 17205"/>
                  <a:gd name="connsiteY1" fmla="*/ 14 h 17205"/>
                  <a:gd name="connsiteX2" fmla="*/ 17192 w 17205"/>
                  <a:gd name="connsiteY2" fmla="*/ 8030 h 17205"/>
                  <a:gd name="connsiteX3" fmla="*/ 9175 w 17205"/>
                  <a:gd name="connsiteY3" fmla="*/ 17192 h 17205"/>
                  <a:gd name="connsiteX4" fmla="*/ 14 w 17205"/>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5">
                    <a:moveTo>
                      <a:pt x="14" y="9176"/>
                    </a:moveTo>
                    <a:cubicBezTo>
                      <a:pt x="-250" y="4419"/>
                      <a:pt x="3273" y="366"/>
                      <a:pt x="8030" y="14"/>
                    </a:cubicBezTo>
                    <a:cubicBezTo>
                      <a:pt x="12787" y="-250"/>
                      <a:pt x="16839" y="3273"/>
                      <a:pt x="17192" y="8030"/>
                    </a:cubicBezTo>
                    <a:cubicBezTo>
                      <a:pt x="17456" y="12787"/>
                      <a:pt x="13933" y="16840"/>
                      <a:pt x="9175" y="17192"/>
                    </a:cubicBezTo>
                    <a:cubicBezTo>
                      <a:pt x="4419" y="17456"/>
                      <a:pt x="278" y="13845"/>
                      <a:pt x="14" y="9176"/>
                    </a:cubicBezTo>
                    <a:close/>
                  </a:path>
                </a:pathLst>
              </a:custGeom>
              <a:grpFill/>
              <a:ln w="8809" cap="flat">
                <a:noFill/>
                <a:prstDash val="solid"/>
                <a:miter/>
              </a:ln>
            </p:spPr>
            <p:txBody>
              <a:bodyPr rtlCol="0" anchor="ctr"/>
              <a:lstStyle/>
              <a:p>
                <a:endParaRPr lang="en-US" sz="2400"/>
              </a:p>
            </p:txBody>
          </p:sp>
          <p:sp>
            <p:nvSpPr>
              <p:cNvPr id="5319" name="Freeform: Shape 5318">
                <a:extLst>
                  <a:ext uri="{FF2B5EF4-FFF2-40B4-BE49-F238E27FC236}">
                    <a16:creationId xmlns:a16="http://schemas.microsoft.com/office/drawing/2014/main" id="{98E74B6A-B542-439A-AB9E-48DFFF510062}"/>
                  </a:ext>
                </a:extLst>
              </p:cNvPr>
              <p:cNvSpPr/>
              <p:nvPr/>
            </p:nvSpPr>
            <p:spPr>
              <a:xfrm>
                <a:off x="6321062" y="3856829"/>
                <a:ext cx="17215" cy="17205"/>
              </a:xfrm>
              <a:custGeom>
                <a:avLst/>
                <a:gdLst>
                  <a:gd name="connsiteX0" fmla="*/ 14 w 17215"/>
                  <a:gd name="connsiteY0" fmla="*/ 9176 h 17205"/>
                  <a:gd name="connsiteX1" fmla="*/ 8031 w 17215"/>
                  <a:gd name="connsiteY1" fmla="*/ 14 h 17205"/>
                  <a:gd name="connsiteX2" fmla="*/ 17192 w 17215"/>
                  <a:gd name="connsiteY2" fmla="*/ 8030 h 17205"/>
                  <a:gd name="connsiteX3" fmla="*/ 9176 w 17215"/>
                  <a:gd name="connsiteY3" fmla="*/ 17192 h 17205"/>
                  <a:gd name="connsiteX4" fmla="*/ 14 w 17215"/>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14" y="9176"/>
                    </a:moveTo>
                    <a:cubicBezTo>
                      <a:pt x="-250" y="4419"/>
                      <a:pt x="3273" y="366"/>
                      <a:pt x="8031" y="14"/>
                    </a:cubicBezTo>
                    <a:cubicBezTo>
                      <a:pt x="12787" y="-250"/>
                      <a:pt x="16840" y="3273"/>
                      <a:pt x="17192" y="8030"/>
                    </a:cubicBezTo>
                    <a:cubicBezTo>
                      <a:pt x="17544" y="12787"/>
                      <a:pt x="13933" y="16840"/>
                      <a:pt x="9176" y="17192"/>
                    </a:cubicBezTo>
                    <a:cubicBezTo>
                      <a:pt x="4419" y="17456"/>
                      <a:pt x="367" y="13845"/>
                      <a:pt x="14" y="9176"/>
                    </a:cubicBezTo>
                    <a:close/>
                  </a:path>
                </a:pathLst>
              </a:custGeom>
              <a:grpFill/>
              <a:ln w="8809" cap="flat">
                <a:noFill/>
                <a:prstDash val="solid"/>
                <a:miter/>
              </a:ln>
            </p:spPr>
            <p:txBody>
              <a:bodyPr rtlCol="0" anchor="ctr"/>
              <a:lstStyle/>
              <a:p>
                <a:endParaRPr lang="en-US" sz="2400"/>
              </a:p>
            </p:txBody>
          </p:sp>
          <p:sp>
            <p:nvSpPr>
              <p:cNvPr id="5320" name="Freeform: Shape 5319">
                <a:extLst>
                  <a:ext uri="{FF2B5EF4-FFF2-40B4-BE49-F238E27FC236}">
                    <a16:creationId xmlns:a16="http://schemas.microsoft.com/office/drawing/2014/main" id="{C70D3623-4B87-4F17-8333-03C7439D0F0B}"/>
                  </a:ext>
                </a:extLst>
              </p:cNvPr>
              <p:cNvSpPr/>
              <p:nvPr/>
            </p:nvSpPr>
            <p:spPr>
              <a:xfrm>
                <a:off x="6494252" y="3945881"/>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5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1" y="4428"/>
                      <a:pt x="3273" y="376"/>
                      <a:pt x="8030" y="24"/>
                    </a:cubicBezTo>
                    <a:cubicBezTo>
                      <a:pt x="12787" y="-328"/>
                      <a:pt x="16839" y="3283"/>
                      <a:pt x="17192" y="8040"/>
                    </a:cubicBezTo>
                    <a:cubicBezTo>
                      <a:pt x="17544" y="12797"/>
                      <a:pt x="13932" y="16849"/>
                      <a:pt x="9175" y="17202"/>
                    </a:cubicBezTo>
                    <a:cubicBezTo>
                      <a:pt x="4330" y="17554"/>
                      <a:pt x="278" y="13942"/>
                      <a:pt x="14" y="9185"/>
                    </a:cubicBezTo>
                    <a:close/>
                  </a:path>
                </a:pathLst>
              </a:custGeom>
              <a:grpFill/>
              <a:ln w="8809" cap="flat">
                <a:noFill/>
                <a:prstDash val="solid"/>
                <a:miter/>
              </a:ln>
            </p:spPr>
            <p:txBody>
              <a:bodyPr rtlCol="0" anchor="ctr"/>
              <a:lstStyle/>
              <a:p>
                <a:endParaRPr lang="en-US" sz="2400"/>
              </a:p>
            </p:txBody>
          </p:sp>
          <p:sp>
            <p:nvSpPr>
              <p:cNvPr id="5321" name="Freeform: Shape 5320">
                <a:extLst>
                  <a:ext uri="{FF2B5EF4-FFF2-40B4-BE49-F238E27FC236}">
                    <a16:creationId xmlns:a16="http://schemas.microsoft.com/office/drawing/2014/main" id="{44CA407A-28F2-43F7-A514-F087AB17B601}"/>
                  </a:ext>
                </a:extLst>
              </p:cNvPr>
              <p:cNvSpPr/>
              <p:nvPr/>
            </p:nvSpPr>
            <p:spPr>
              <a:xfrm>
                <a:off x="5916189" y="4096264"/>
                <a:ext cx="17215" cy="17215"/>
              </a:xfrm>
              <a:custGeom>
                <a:avLst/>
                <a:gdLst>
                  <a:gd name="connsiteX0" fmla="*/ 14 w 17215"/>
                  <a:gd name="connsiteY0" fmla="*/ 9176 h 17215"/>
                  <a:gd name="connsiteX1" fmla="*/ 8030 w 17215"/>
                  <a:gd name="connsiteY1" fmla="*/ 14 h 17215"/>
                  <a:gd name="connsiteX2" fmla="*/ 17192 w 17215"/>
                  <a:gd name="connsiteY2" fmla="*/ 8030 h 17215"/>
                  <a:gd name="connsiteX3" fmla="*/ 9175 w 17215"/>
                  <a:gd name="connsiteY3" fmla="*/ 17192 h 17215"/>
                  <a:gd name="connsiteX4" fmla="*/ 1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6"/>
                    </a:moveTo>
                    <a:cubicBezTo>
                      <a:pt x="-251" y="4419"/>
                      <a:pt x="3273" y="366"/>
                      <a:pt x="8030" y="14"/>
                    </a:cubicBezTo>
                    <a:cubicBezTo>
                      <a:pt x="12787" y="-250"/>
                      <a:pt x="16839" y="3273"/>
                      <a:pt x="17192" y="8030"/>
                    </a:cubicBezTo>
                    <a:cubicBezTo>
                      <a:pt x="17544" y="12787"/>
                      <a:pt x="13932" y="16840"/>
                      <a:pt x="9175" y="17192"/>
                    </a:cubicBezTo>
                    <a:cubicBezTo>
                      <a:pt x="4419" y="17544"/>
                      <a:pt x="278" y="13933"/>
                      <a:pt x="14" y="9176"/>
                    </a:cubicBezTo>
                    <a:close/>
                  </a:path>
                </a:pathLst>
              </a:custGeom>
              <a:grpFill/>
              <a:ln w="8809" cap="flat">
                <a:noFill/>
                <a:prstDash val="solid"/>
                <a:miter/>
              </a:ln>
            </p:spPr>
            <p:txBody>
              <a:bodyPr rtlCol="0" anchor="ctr"/>
              <a:lstStyle/>
              <a:p>
                <a:endParaRPr lang="en-US" sz="2400"/>
              </a:p>
            </p:txBody>
          </p:sp>
          <p:sp>
            <p:nvSpPr>
              <p:cNvPr id="5322" name="Freeform: Shape 5321">
                <a:extLst>
                  <a:ext uri="{FF2B5EF4-FFF2-40B4-BE49-F238E27FC236}">
                    <a16:creationId xmlns:a16="http://schemas.microsoft.com/office/drawing/2014/main" id="{5FF4625D-6C3F-4312-831C-D7DD4DE88FBE}"/>
                  </a:ext>
                </a:extLst>
              </p:cNvPr>
              <p:cNvSpPr/>
              <p:nvPr/>
            </p:nvSpPr>
            <p:spPr>
              <a:xfrm>
                <a:off x="5791802" y="4036704"/>
                <a:ext cx="17206" cy="17215"/>
              </a:xfrm>
              <a:custGeom>
                <a:avLst/>
                <a:gdLst>
                  <a:gd name="connsiteX0" fmla="*/ 14 w 17206"/>
                  <a:gd name="connsiteY0" fmla="*/ 9185 h 17215"/>
                  <a:gd name="connsiteX1" fmla="*/ 8031 w 17206"/>
                  <a:gd name="connsiteY1" fmla="*/ 24 h 17215"/>
                  <a:gd name="connsiteX2" fmla="*/ 17192 w 17206"/>
                  <a:gd name="connsiteY2" fmla="*/ 8040 h 17215"/>
                  <a:gd name="connsiteX3" fmla="*/ 9176 w 17206"/>
                  <a:gd name="connsiteY3" fmla="*/ 17202 h 17215"/>
                  <a:gd name="connsiteX4" fmla="*/ 14 w 17206"/>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85"/>
                    </a:moveTo>
                    <a:cubicBezTo>
                      <a:pt x="-250" y="4428"/>
                      <a:pt x="3274" y="376"/>
                      <a:pt x="8031" y="24"/>
                    </a:cubicBezTo>
                    <a:cubicBezTo>
                      <a:pt x="12787" y="-328"/>
                      <a:pt x="16840" y="3283"/>
                      <a:pt x="17192" y="8040"/>
                    </a:cubicBezTo>
                    <a:cubicBezTo>
                      <a:pt x="17457" y="12797"/>
                      <a:pt x="13933" y="16849"/>
                      <a:pt x="9176" y="17202"/>
                    </a:cubicBezTo>
                    <a:cubicBezTo>
                      <a:pt x="4419" y="17466"/>
                      <a:pt x="278" y="13854"/>
                      <a:pt x="14" y="9185"/>
                    </a:cubicBezTo>
                    <a:close/>
                  </a:path>
                </a:pathLst>
              </a:custGeom>
              <a:grpFill/>
              <a:ln w="8809" cap="flat">
                <a:noFill/>
                <a:prstDash val="solid"/>
                <a:miter/>
              </a:ln>
            </p:spPr>
            <p:txBody>
              <a:bodyPr rtlCol="0" anchor="ctr"/>
              <a:lstStyle/>
              <a:p>
                <a:endParaRPr lang="en-US" sz="2400"/>
              </a:p>
            </p:txBody>
          </p:sp>
          <p:sp>
            <p:nvSpPr>
              <p:cNvPr id="5323" name="Freeform: Shape 5322">
                <a:extLst>
                  <a:ext uri="{FF2B5EF4-FFF2-40B4-BE49-F238E27FC236}">
                    <a16:creationId xmlns:a16="http://schemas.microsoft.com/office/drawing/2014/main" id="{47828370-5BBC-4163-9940-C41E13DA367A}"/>
                  </a:ext>
                </a:extLst>
              </p:cNvPr>
              <p:cNvSpPr/>
              <p:nvPr/>
            </p:nvSpPr>
            <p:spPr>
              <a:xfrm>
                <a:off x="3863281" y="2647045"/>
                <a:ext cx="17206" cy="17215"/>
              </a:xfrm>
              <a:custGeom>
                <a:avLst/>
                <a:gdLst>
                  <a:gd name="connsiteX0" fmla="*/ 14 w 17206"/>
                  <a:gd name="connsiteY0" fmla="*/ 9185 h 17215"/>
                  <a:gd name="connsiteX1" fmla="*/ 8030 w 17206"/>
                  <a:gd name="connsiteY1" fmla="*/ 24 h 17215"/>
                  <a:gd name="connsiteX2" fmla="*/ 17192 w 17206"/>
                  <a:gd name="connsiteY2" fmla="*/ 8040 h 17215"/>
                  <a:gd name="connsiteX3" fmla="*/ 9176 w 17206"/>
                  <a:gd name="connsiteY3" fmla="*/ 17202 h 17215"/>
                  <a:gd name="connsiteX4" fmla="*/ 14 w 17206"/>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85"/>
                    </a:moveTo>
                    <a:cubicBezTo>
                      <a:pt x="-250" y="4428"/>
                      <a:pt x="3274" y="376"/>
                      <a:pt x="8030" y="24"/>
                    </a:cubicBezTo>
                    <a:cubicBezTo>
                      <a:pt x="12787" y="-328"/>
                      <a:pt x="16840" y="3283"/>
                      <a:pt x="17192" y="8040"/>
                    </a:cubicBezTo>
                    <a:cubicBezTo>
                      <a:pt x="17456" y="12797"/>
                      <a:pt x="13933" y="16849"/>
                      <a:pt x="9176" y="17202"/>
                    </a:cubicBezTo>
                    <a:cubicBezTo>
                      <a:pt x="4419" y="17466"/>
                      <a:pt x="366" y="13854"/>
                      <a:pt x="14" y="9185"/>
                    </a:cubicBezTo>
                    <a:close/>
                  </a:path>
                </a:pathLst>
              </a:custGeom>
              <a:grpFill/>
              <a:ln w="8809" cap="flat">
                <a:noFill/>
                <a:prstDash val="solid"/>
                <a:miter/>
              </a:ln>
            </p:spPr>
            <p:txBody>
              <a:bodyPr rtlCol="0" anchor="ctr"/>
              <a:lstStyle/>
              <a:p>
                <a:endParaRPr lang="en-US" sz="2400"/>
              </a:p>
            </p:txBody>
          </p:sp>
          <p:sp>
            <p:nvSpPr>
              <p:cNvPr id="5324" name="Freeform: Shape 5323">
                <a:extLst>
                  <a:ext uri="{FF2B5EF4-FFF2-40B4-BE49-F238E27FC236}">
                    <a16:creationId xmlns:a16="http://schemas.microsoft.com/office/drawing/2014/main" id="{A2383DA2-98E6-4982-89AA-DB935ADBFDEE}"/>
                  </a:ext>
                </a:extLst>
              </p:cNvPr>
              <p:cNvSpPr/>
              <p:nvPr/>
            </p:nvSpPr>
            <p:spPr>
              <a:xfrm>
                <a:off x="4304008" y="2462589"/>
                <a:ext cx="17215" cy="17215"/>
              </a:xfrm>
              <a:custGeom>
                <a:avLst/>
                <a:gdLst>
                  <a:gd name="connsiteX0" fmla="*/ 14 w 17215"/>
                  <a:gd name="connsiteY0" fmla="*/ 9175 h 17215"/>
                  <a:gd name="connsiteX1" fmla="*/ 8030 w 17215"/>
                  <a:gd name="connsiteY1" fmla="*/ 14 h 17215"/>
                  <a:gd name="connsiteX2" fmla="*/ 17192 w 17215"/>
                  <a:gd name="connsiteY2" fmla="*/ 8030 h 17215"/>
                  <a:gd name="connsiteX3" fmla="*/ 9176 w 17215"/>
                  <a:gd name="connsiteY3" fmla="*/ 17192 h 17215"/>
                  <a:gd name="connsiteX4" fmla="*/ 14 w 1721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5"/>
                    </a:moveTo>
                    <a:cubicBezTo>
                      <a:pt x="-250" y="4419"/>
                      <a:pt x="3274" y="366"/>
                      <a:pt x="8030" y="14"/>
                    </a:cubicBezTo>
                    <a:cubicBezTo>
                      <a:pt x="12787" y="-250"/>
                      <a:pt x="16840" y="3273"/>
                      <a:pt x="17192" y="8030"/>
                    </a:cubicBezTo>
                    <a:cubicBezTo>
                      <a:pt x="17545" y="12787"/>
                      <a:pt x="13933" y="16840"/>
                      <a:pt x="9176" y="17192"/>
                    </a:cubicBezTo>
                    <a:cubicBezTo>
                      <a:pt x="4419" y="17544"/>
                      <a:pt x="366" y="13933"/>
                      <a:pt x="14" y="9175"/>
                    </a:cubicBezTo>
                    <a:close/>
                  </a:path>
                </a:pathLst>
              </a:custGeom>
              <a:grpFill/>
              <a:ln w="8809" cap="flat">
                <a:noFill/>
                <a:prstDash val="solid"/>
                <a:miter/>
              </a:ln>
            </p:spPr>
            <p:txBody>
              <a:bodyPr rtlCol="0" anchor="ctr"/>
              <a:lstStyle/>
              <a:p>
                <a:endParaRPr lang="en-US" sz="2400"/>
              </a:p>
            </p:txBody>
          </p:sp>
          <p:sp>
            <p:nvSpPr>
              <p:cNvPr id="5325" name="Freeform: Shape 5324">
                <a:extLst>
                  <a:ext uri="{FF2B5EF4-FFF2-40B4-BE49-F238E27FC236}">
                    <a16:creationId xmlns:a16="http://schemas.microsoft.com/office/drawing/2014/main" id="{72FD72F8-070C-4718-9878-4A3FE9D7D21A}"/>
                  </a:ext>
                </a:extLst>
              </p:cNvPr>
              <p:cNvSpPr/>
              <p:nvPr/>
            </p:nvSpPr>
            <p:spPr>
              <a:xfrm>
                <a:off x="5630152" y="2674628"/>
                <a:ext cx="17205" cy="17215"/>
              </a:xfrm>
              <a:custGeom>
                <a:avLst/>
                <a:gdLst>
                  <a:gd name="connsiteX0" fmla="*/ 14 w 17205"/>
                  <a:gd name="connsiteY0" fmla="*/ 9176 h 17215"/>
                  <a:gd name="connsiteX1" fmla="*/ 8031 w 17205"/>
                  <a:gd name="connsiteY1" fmla="*/ 14 h 17215"/>
                  <a:gd name="connsiteX2" fmla="*/ 17192 w 17205"/>
                  <a:gd name="connsiteY2" fmla="*/ 8030 h 17215"/>
                  <a:gd name="connsiteX3" fmla="*/ 9175 w 17205"/>
                  <a:gd name="connsiteY3" fmla="*/ 17192 h 17215"/>
                  <a:gd name="connsiteX4" fmla="*/ 14 w 1720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15">
                    <a:moveTo>
                      <a:pt x="14" y="9176"/>
                    </a:moveTo>
                    <a:cubicBezTo>
                      <a:pt x="-250" y="4419"/>
                      <a:pt x="3273" y="366"/>
                      <a:pt x="8031" y="14"/>
                    </a:cubicBezTo>
                    <a:cubicBezTo>
                      <a:pt x="12787" y="-250"/>
                      <a:pt x="16840" y="3273"/>
                      <a:pt x="17192" y="8030"/>
                    </a:cubicBezTo>
                    <a:cubicBezTo>
                      <a:pt x="17456" y="12787"/>
                      <a:pt x="13933" y="16840"/>
                      <a:pt x="9175" y="17192"/>
                    </a:cubicBezTo>
                    <a:cubicBezTo>
                      <a:pt x="4419" y="17545"/>
                      <a:pt x="278" y="13933"/>
                      <a:pt x="14" y="9176"/>
                    </a:cubicBezTo>
                    <a:close/>
                  </a:path>
                </a:pathLst>
              </a:custGeom>
              <a:grpFill/>
              <a:ln w="8809" cap="flat">
                <a:noFill/>
                <a:prstDash val="solid"/>
                <a:miter/>
              </a:ln>
            </p:spPr>
            <p:txBody>
              <a:bodyPr rtlCol="0" anchor="ctr"/>
              <a:lstStyle/>
              <a:p>
                <a:endParaRPr lang="en-US" sz="2400"/>
              </a:p>
            </p:txBody>
          </p:sp>
          <p:sp>
            <p:nvSpPr>
              <p:cNvPr id="5326" name="Freeform: Shape 5325">
                <a:extLst>
                  <a:ext uri="{FF2B5EF4-FFF2-40B4-BE49-F238E27FC236}">
                    <a16:creationId xmlns:a16="http://schemas.microsoft.com/office/drawing/2014/main" id="{27742858-AD06-48C9-B56A-3F0D94AC5FF8}"/>
                  </a:ext>
                </a:extLst>
              </p:cNvPr>
              <p:cNvSpPr/>
              <p:nvPr/>
            </p:nvSpPr>
            <p:spPr>
              <a:xfrm>
                <a:off x="6725406" y="3267666"/>
                <a:ext cx="17206" cy="17206"/>
              </a:xfrm>
              <a:custGeom>
                <a:avLst/>
                <a:gdLst>
                  <a:gd name="connsiteX0" fmla="*/ 14 w 17206"/>
                  <a:gd name="connsiteY0" fmla="*/ 9176 h 17206"/>
                  <a:gd name="connsiteX1" fmla="*/ 8030 w 17206"/>
                  <a:gd name="connsiteY1" fmla="*/ 14 h 17206"/>
                  <a:gd name="connsiteX2" fmla="*/ 17192 w 17206"/>
                  <a:gd name="connsiteY2" fmla="*/ 8030 h 17206"/>
                  <a:gd name="connsiteX3" fmla="*/ 9175 w 17206"/>
                  <a:gd name="connsiteY3" fmla="*/ 17192 h 17206"/>
                  <a:gd name="connsiteX4" fmla="*/ 14 w 17206"/>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06">
                    <a:moveTo>
                      <a:pt x="14" y="9176"/>
                    </a:moveTo>
                    <a:cubicBezTo>
                      <a:pt x="-251" y="4419"/>
                      <a:pt x="3273" y="366"/>
                      <a:pt x="8030" y="14"/>
                    </a:cubicBezTo>
                    <a:cubicBezTo>
                      <a:pt x="12787" y="-250"/>
                      <a:pt x="16839" y="3273"/>
                      <a:pt x="17192" y="8030"/>
                    </a:cubicBezTo>
                    <a:cubicBezTo>
                      <a:pt x="17456" y="12787"/>
                      <a:pt x="13933" y="16840"/>
                      <a:pt x="9175" y="17192"/>
                    </a:cubicBezTo>
                    <a:cubicBezTo>
                      <a:pt x="4419" y="17456"/>
                      <a:pt x="366" y="13932"/>
                      <a:pt x="14" y="9176"/>
                    </a:cubicBezTo>
                    <a:close/>
                  </a:path>
                </a:pathLst>
              </a:custGeom>
              <a:grpFill/>
              <a:ln w="8809" cap="flat">
                <a:noFill/>
                <a:prstDash val="solid"/>
                <a:miter/>
              </a:ln>
            </p:spPr>
            <p:txBody>
              <a:bodyPr rtlCol="0" anchor="ctr"/>
              <a:lstStyle/>
              <a:p>
                <a:endParaRPr lang="en-US" sz="2400"/>
              </a:p>
            </p:txBody>
          </p:sp>
          <p:sp>
            <p:nvSpPr>
              <p:cNvPr id="5327" name="Freeform: Shape 5326">
                <a:extLst>
                  <a:ext uri="{FF2B5EF4-FFF2-40B4-BE49-F238E27FC236}">
                    <a16:creationId xmlns:a16="http://schemas.microsoft.com/office/drawing/2014/main" id="{C0AC757F-683D-43F5-BBEE-AE96465B8A67}"/>
                  </a:ext>
                </a:extLst>
              </p:cNvPr>
              <p:cNvSpPr/>
              <p:nvPr/>
            </p:nvSpPr>
            <p:spPr>
              <a:xfrm>
                <a:off x="5815842" y="2490064"/>
                <a:ext cx="17215" cy="17215"/>
              </a:xfrm>
              <a:custGeom>
                <a:avLst/>
                <a:gdLst>
                  <a:gd name="connsiteX0" fmla="*/ 24 w 17215"/>
                  <a:gd name="connsiteY0" fmla="*/ 9185 h 17215"/>
                  <a:gd name="connsiteX1" fmla="*/ 8040 w 17215"/>
                  <a:gd name="connsiteY1" fmla="*/ 24 h 17215"/>
                  <a:gd name="connsiteX2" fmla="*/ 17202 w 17215"/>
                  <a:gd name="connsiteY2" fmla="*/ 8040 h 17215"/>
                  <a:gd name="connsiteX3" fmla="*/ 9185 w 17215"/>
                  <a:gd name="connsiteY3" fmla="*/ 17202 h 17215"/>
                  <a:gd name="connsiteX4" fmla="*/ 2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85"/>
                    </a:moveTo>
                    <a:cubicBezTo>
                      <a:pt x="-329" y="4428"/>
                      <a:pt x="3283" y="376"/>
                      <a:pt x="8040" y="24"/>
                    </a:cubicBezTo>
                    <a:cubicBezTo>
                      <a:pt x="12797" y="-329"/>
                      <a:pt x="16849" y="3283"/>
                      <a:pt x="17202" y="8040"/>
                    </a:cubicBezTo>
                    <a:cubicBezTo>
                      <a:pt x="17466" y="12797"/>
                      <a:pt x="13943" y="16849"/>
                      <a:pt x="9185" y="17202"/>
                    </a:cubicBezTo>
                    <a:cubicBezTo>
                      <a:pt x="4428" y="17466"/>
                      <a:pt x="376" y="13854"/>
                      <a:pt x="24" y="9185"/>
                    </a:cubicBezTo>
                    <a:close/>
                  </a:path>
                </a:pathLst>
              </a:custGeom>
              <a:grpFill/>
              <a:ln w="8809" cap="flat">
                <a:noFill/>
                <a:prstDash val="solid"/>
                <a:miter/>
              </a:ln>
            </p:spPr>
            <p:txBody>
              <a:bodyPr rtlCol="0" anchor="ctr"/>
              <a:lstStyle/>
              <a:p>
                <a:endParaRPr lang="en-US" sz="2400"/>
              </a:p>
            </p:txBody>
          </p:sp>
          <p:sp>
            <p:nvSpPr>
              <p:cNvPr id="5328" name="Freeform: Shape 5327">
                <a:extLst>
                  <a:ext uri="{FF2B5EF4-FFF2-40B4-BE49-F238E27FC236}">
                    <a16:creationId xmlns:a16="http://schemas.microsoft.com/office/drawing/2014/main" id="{FB2DAD55-B68E-4EFF-BCE9-54E83AFDD6F5}"/>
                  </a:ext>
                </a:extLst>
              </p:cNvPr>
              <p:cNvSpPr/>
              <p:nvPr/>
            </p:nvSpPr>
            <p:spPr>
              <a:xfrm>
                <a:off x="7636547" y="2260240"/>
                <a:ext cx="17215" cy="17215"/>
              </a:xfrm>
              <a:custGeom>
                <a:avLst/>
                <a:gdLst>
                  <a:gd name="connsiteX0" fmla="*/ 14 w 17215"/>
                  <a:gd name="connsiteY0" fmla="*/ 9175 h 17215"/>
                  <a:gd name="connsiteX1" fmla="*/ 8030 w 17215"/>
                  <a:gd name="connsiteY1" fmla="*/ 14 h 17215"/>
                  <a:gd name="connsiteX2" fmla="*/ 17192 w 17215"/>
                  <a:gd name="connsiteY2" fmla="*/ 8030 h 17215"/>
                  <a:gd name="connsiteX3" fmla="*/ 9175 w 17215"/>
                  <a:gd name="connsiteY3" fmla="*/ 17192 h 17215"/>
                  <a:gd name="connsiteX4" fmla="*/ 14 w 1721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5"/>
                    </a:moveTo>
                    <a:cubicBezTo>
                      <a:pt x="-251" y="4419"/>
                      <a:pt x="3273" y="366"/>
                      <a:pt x="8030" y="14"/>
                    </a:cubicBezTo>
                    <a:cubicBezTo>
                      <a:pt x="12787" y="-250"/>
                      <a:pt x="16839" y="3273"/>
                      <a:pt x="17192" y="8030"/>
                    </a:cubicBezTo>
                    <a:cubicBezTo>
                      <a:pt x="17544" y="12787"/>
                      <a:pt x="13933" y="16840"/>
                      <a:pt x="9175" y="17192"/>
                    </a:cubicBezTo>
                    <a:cubicBezTo>
                      <a:pt x="4419" y="17544"/>
                      <a:pt x="278" y="13933"/>
                      <a:pt x="14" y="9175"/>
                    </a:cubicBezTo>
                    <a:close/>
                  </a:path>
                </a:pathLst>
              </a:custGeom>
              <a:grpFill/>
              <a:ln w="8809" cap="flat">
                <a:noFill/>
                <a:prstDash val="solid"/>
                <a:miter/>
              </a:ln>
            </p:spPr>
            <p:txBody>
              <a:bodyPr rtlCol="0" anchor="ctr"/>
              <a:lstStyle/>
              <a:p>
                <a:endParaRPr lang="en-US" sz="2400"/>
              </a:p>
            </p:txBody>
          </p:sp>
          <p:sp>
            <p:nvSpPr>
              <p:cNvPr id="5329" name="Freeform: Shape 5328">
                <a:extLst>
                  <a:ext uri="{FF2B5EF4-FFF2-40B4-BE49-F238E27FC236}">
                    <a16:creationId xmlns:a16="http://schemas.microsoft.com/office/drawing/2014/main" id="{1B758094-7438-41E0-9602-640A9005CBB5}"/>
                  </a:ext>
                </a:extLst>
              </p:cNvPr>
              <p:cNvSpPr/>
              <p:nvPr/>
            </p:nvSpPr>
            <p:spPr>
              <a:xfrm>
                <a:off x="8131979" y="1484850"/>
                <a:ext cx="17205" cy="17206"/>
              </a:xfrm>
              <a:custGeom>
                <a:avLst/>
                <a:gdLst>
                  <a:gd name="connsiteX0" fmla="*/ 14 w 17205"/>
                  <a:gd name="connsiteY0" fmla="*/ 9176 h 17206"/>
                  <a:gd name="connsiteX1" fmla="*/ 8031 w 17205"/>
                  <a:gd name="connsiteY1" fmla="*/ 14 h 17206"/>
                  <a:gd name="connsiteX2" fmla="*/ 17192 w 17205"/>
                  <a:gd name="connsiteY2" fmla="*/ 8030 h 17206"/>
                  <a:gd name="connsiteX3" fmla="*/ 9175 w 17205"/>
                  <a:gd name="connsiteY3" fmla="*/ 17192 h 17206"/>
                  <a:gd name="connsiteX4" fmla="*/ 14 w 1720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6">
                    <a:moveTo>
                      <a:pt x="14" y="9176"/>
                    </a:moveTo>
                    <a:cubicBezTo>
                      <a:pt x="-250" y="4419"/>
                      <a:pt x="3273" y="366"/>
                      <a:pt x="8031" y="14"/>
                    </a:cubicBezTo>
                    <a:cubicBezTo>
                      <a:pt x="12787" y="-250"/>
                      <a:pt x="16840" y="3273"/>
                      <a:pt x="17192" y="8030"/>
                    </a:cubicBezTo>
                    <a:cubicBezTo>
                      <a:pt x="17456" y="12787"/>
                      <a:pt x="13933" y="16840"/>
                      <a:pt x="9175" y="17192"/>
                    </a:cubicBezTo>
                    <a:cubicBezTo>
                      <a:pt x="4419" y="17456"/>
                      <a:pt x="278" y="13933"/>
                      <a:pt x="14" y="9176"/>
                    </a:cubicBezTo>
                    <a:close/>
                  </a:path>
                </a:pathLst>
              </a:custGeom>
              <a:grpFill/>
              <a:ln w="8809" cap="flat">
                <a:noFill/>
                <a:prstDash val="solid"/>
                <a:miter/>
              </a:ln>
            </p:spPr>
            <p:txBody>
              <a:bodyPr rtlCol="0" anchor="ctr"/>
              <a:lstStyle/>
              <a:p>
                <a:endParaRPr lang="en-US" sz="2400"/>
              </a:p>
            </p:txBody>
          </p:sp>
          <p:sp>
            <p:nvSpPr>
              <p:cNvPr id="5330" name="Freeform: Shape 5329">
                <a:extLst>
                  <a:ext uri="{FF2B5EF4-FFF2-40B4-BE49-F238E27FC236}">
                    <a16:creationId xmlns:a16="http://schemas.microsoft.com/office/drawing/2014/main" id="{3363C0C5-B825-4B75-8C37-8BD94B711126}"/>
                  </a:ext>
                </a:extLst>
              </p:cNvPr>
              <p:cNvSpPr/>
              <p:nvPr/>
            </p:nvSpPr>
            <p:spPr>
              <a:xfrm>
                <a:off x="8344811" y="893035"/>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5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1" y="4428"/>
                      <a:pt x="3273" y="376"/>
                      <a:pt x="8030" y="24"/>
                    </a:cubicBezTo>
                    <a:cubicBezTo>
                      <a:pt x="12787" y="-329"/>
                      <a:pt x="16839" y="3283"/>
                      <a:pt x="17192" y="8040"/>
                    </a:cubicBezTo>
                    <a:cubicBezTo>
                      <a:pt x="17544" y="12797"/>
                      <a:pt x="13932" y="16849"/>
                      <a:pt x="9175" y="17202"/>
                    </a:cubicBezTo>
                    <a:cubicBezTo>
                      <a:pt x="4419" y="17554"/>
                      <a:pt x="366" y="13942"/>
                      <a:pt x="14" y="9185"/>
                    </a:cubicBezTo>
                    <a:close/>
                  </a:path>
                </a:pathLst>
              </a:custGeom>
              <a:grpFill/>
              <a:ln w="8809" cap="flat">
                <a:noFill/>
                <a:prstDash val="solid"/>
                <a:miter/>
              </a:ln>
            </p:spPr>
            <p:txBody>
              <a:bodyPr rtlCol="0" anchor="ctr"/>
              <a:lstStyle/>
              <a:p>
                <a:endParaRPr lang="en-US" sz="2400"/>
              </a:p>
            </p:txBody>
          </p:sp>
          <p:sp>
            <p:nvSpPr>
              <p:cNvPr id="5331" name="Freeform: Shape 5330">
                <a:extLst>
                  <a:ext uri="{FF2B5EF4-FFF2-40B4-BE49-F238E27FC236}">
                    <a16:creationId xmlns:a16="http://schemas.microsoft.com/office/drawing/2014/main" id="{61D6846F-D2CE-4468-9F49-83AC81027202}"/>
                  </a:ext>
                </a:extLst>
              </p:cNvPr>
              <p:cNvSpPr/>
              <p:nvPr/>
            </p:nvSpPr>
            <p:spPr>
              <a:xfrm>
                <a:off x="8221217" y="1215728"/>
                <a:ext cx="17206" cy="17215"/>
              </a:xfrm>
              <a:custGeom>
                <a:avLst/>
                <a:gdLst>
                  <a:gd name="connsiteX0" fmla="*/ 14 w 17206"/>
                  <a:gd name="connsiteY0" fmla="*/ 9176 h 17215"/>
                  <a:gd name="connsiteX1" fmla="*/ 8030 w 17206"/>
                  <a:gd name="connsiteY1" fmla="*/ 14 h 17215"/>
                  <a:gd name="connsiteX2" fmla="*/ 17192 w 17206"/>
                  <a:gd name="connsiteY2" fmla="*/ 8030 h 17215"/>
                  <a:gd name="connsiteX3" fmla="*/ 9175 w 17206"/>
                  <a:gd name="connsiteY3" fmla="*/ 17192 h 17215"/>
                  <a:gd name="connsiteX4" fmla="*/ 14 w 17206"/>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6"/>
                    </a:moveTo>
                    <a:cubicBezTo>
                      <a:pt x="-251" y="4419"/>
                      <a:pt x="3273" y="366"/>
                      <a:pt x="8030" y="14"/>
                    </a:cubicBezTo>
                    <a:cubicBezTo>
                      <a:pt x="12787" y="-250"/>
                      <a:pt x="16839" y="3273"/>
                      <a:pt x="17192" y="8030"/>
                    </a:cubicBezTo>
                    <a:cubicBezTo>
                      <a:pt x="17456" y="12787"/>
                      <a:pt x="13933" y="16840"/>
                      <a:pt x="9175" y="17192"/>
                    </a:cubicBezTo>
                    <a:cubicBezTo>
                      <a:pt x="4330" y="17544"/>
                      <a:pt x="279" y="13933"/>
                      <a:pt x="14" y="9176"/>
                    </a:cubicBezTo>
                    <a:close/>
                  </a:path>
                </a:pathLst>
              </a:custGeom>
              <a:grpFill/>
              <a:ln w="8809" cap="flat">
                <a:noFill/>
                <a:prstDash val="solid"/>
                <a:miter/>
              </a:ln>
            </p:spPr>
            <p:txBody>
              <a:bodyPr rtlCol="0" anchor="ctr"/>
              <a:lstStyle/>
              <a:p>
                <a:endParaRPr lang="en-US" sz="2400"/>
              </a:p>
            </p:txBody>
          </p:sp>
          <p:sp>
            <p:nvSpPr>
              <p:cNvPr id="5332" name="Freeform: Shape 5331">
                <a:extLst>
                  <a:ext uri="{FF2B5EF4-FFF2-40B4-BE49-F238E27FC236}">
                    <a16:creationId xmlns:a16="http://schemas.microsoft.com/office/drawing/2014/main" id="{A8558824-D256-4021-8F86-CC0B75AB778A}"/>
                  </a:ext>
                </a:extLst>
              </p:cNvPr>
              <p:cNvSpPr/>
              <p:nvPr/>
            </p:nvSpPr>
            <p:spPr>
              <a:xfrm>
                <a:off x="8329130" y="1697584"/>
                <a:ext cx="17206" cy="17215"/>
              </a:xfrm>
              <a:custGeom>
                <a:avLst/>
                <a:gdLst>
                  <a:gd name="connsiteX0" fmla="*/ 14 w 17206"/>
                  <a:gd name="connsiteY0" fmla="*/ 9185 h 17215"/>
                  <a:gd name="connsiteX1" fmla="*/ 8030 w 17206"/>
                  <a:gd name="connsiteY1" fmla="*/ 24 h 17215"/>
                  <a:gd name="connsiteX2" fmla="*/ 17192 w 17206"/>
                  <a:gd name="connsiteY2" fmla="*/ 8040 h 17215"/>
                  <a:gd name="connsiteX3" fmla="*/ 9175 w 17206"/>
                  <a:gd name="connsiteY3" fmla="*/ 17202 h 17215"/>
                  <a:gd name="connsiteX4" fmla="*/ 14 w 17206"/>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85"/>
                    </a:moveTo>
                    <a:cubicBezTo>
                      <a:pt x="-251" y="4428"/>
                      <a:pt x="3273" y="376"/>
                      <a:pt x="8030" y="24"/>
                    </a:cubicBezTo>
                    <a:cubicBezTo>
                      <a:pt x="12787" y="-329"/>
                      <a:pt x="16839" y="3283"/>
                      <a:pt x="17192" y="8040"/>
                    </a:cubicBezTo>
                    <a:cubicBezTo>
                      <a:pt x="17456" y="12797"/>
                      <a:pt x="13933" y="16849"/>
                      <a:pt x="9175" y="17202"/>
                    </a:cubicBezTo>
                    <a:cubicBezTo>
                      <a:pt x="4419" y="17466"/>
                      <a:pt x="279" y="13942"/>
                      <a:pt x="14" y="9185"/>
                    </a:cubicBezTo>
                    <a:close/>
                  </a:path>
                </a:pathLst>
              </a:custGeom>
              <a:grpFill/>
              <a:ln w="8809" cap="flat">
                <a:noFill/>
                <a:prstDash val="solid"/>
                <a:miter/>
              </a:ln>
            </p:spPr>
            <p:txBody>
              <a:bodyPr rtlCol="0" anchor="ctr"/>
              <a:lstStyle/>
              <a:p>
                <a:endParaRPr lang="en-US" sz="2400"/>
              </a:p>
            </p:txBody>
          </p:sp>
          <p:sp>
            <p:nvSpPr>
              <p:cNvPr id="5333" name="Freeform: Shape 5332">
                <a:extLst>
                  <a:ext uri="{FF2B5EF4-FFF2-40B4-BE49-F238E27FC236}">
                    <a16:creationId xmlns:a16="http://schemas.microsoft.com/office/drawing/2014/main" id="{83268BD7-A6BA-446F-8E22-9A07CFA1FFFE}"/>
                  </a:ext>
                </a:extLst>
              </p:cNvPr>
              <p:cNvSpPr/>
              <p:nvPr/>
            </p:nvSpPr>
            <p:spPr>
              <a:xfrm>
                <a:off x="8004940" y="875074"/>
                <a:ext cx="17215" cy="17215"/>
              </a:xfrm>
              <a:custGeom>
                <a:avLst/>
                <a:gdLst>
                  <a:gd name="connsiteX0" fmla="*/ 24 w 17215"/>
                  <a:gd name="connsiteY0" fmla="*/ 9176 h 17215"/>
                  <a:gd name="connsiteX1" fmla="*/ 8040 w 17215"/>
                  <a:gd name="connsiteY1" fmla="*/ 14 h 17215"/>
                  <a:gd name="connsiteX2" fmla="*/ 17202 w 17215"/>
                  <a:gd name="connsiteY2" fmla="*/ 8030 h 17215"/>
                  <a:gd name="connsiteX3" fmla="*/ 9185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9" y="4419"/>
                      <a:pt x="3283" y="366"/>
                      <a:pt x="8040" y="14"/>
                    </a:cubicBezTo>
                    <a:cubicBezTo>
                      <a:pt x="12797" y="-250"/>
                      <a:pt x="16849" y="3273"/>
                      <a:pt x="17202" y="8030"/>
                    </a:cubicBezTo>
                    <a:cubicBezTo>
                      <a:pt x="17466" y="12787"/>
                      <a:pt x="13943" y="16840"/>
                      <a:pt x="9185" y="17192"/>
                    </a:cubicBezTo>
                    <a:cubicBezTo>
                      <a:pt x="4340" y="17544"/>
                      <a:pt x="288" y="13933"/>
                      <a:pt x="24" y="9176"/>
                    </a:cubicBezTo>
                    <a:close/>
                  </a:path>
                </a:pathLst>
              </a:custGeom>
              <a:grpFill/>
              <a:ln w="8809" cap="flat">
                <a:noFill/>
                <a:prstDash val="solid"/>
                <a:miter/>
              </a:ln>
            </p:spPr>
            <p:txBody>
              <a:bodyPr rtlCol="0" anchor="ctr"/>
              <a:lstStyle/>
              <a:p>
                <a:endParaRPr lang="en-US" sz="2400"/>
              </a:p>
            </p:txBody>
          </p:sp>
          <p:sp>
            <p:nvSpPr>
              <p:cNvPr id="5334" name="Freeform: Shape 5333">
                <a:extLst>
                  <a:ext uri="{FF2B5EF4-FFF2-40B4-BE49-F238E27FC236}">
                    <a16:creationId xmlns:a16="http://schemas.microsoft.com/office/drawing/2014/main" id="{F9811896-35C2-46D8-93F2-2E30DE1FEBED}"/>
                  </a:ext>
                </a:extLst>
              </p:cNvPr>
              <p:cNvSpPr/>
              <p:nvPr/>
            </p:nvSpPr>
            <p:spPr>
              <a:xfrm>
                <a:off x="8117698" y="2046606"/>
                <a:ext cx="17215" cy="17225"/>
              </a:xfrm>
              <a:custGeom>
                <a:avLst/>
                <a:gdLst>
                  <a:gd name="connsiteX0" fmla="*/ 24 w 17215"/>
                  <a:gd name="connsiteY0" fmla="*/ 9185 h 17225"/>
                  <a:gd name="connsiteX1" fmla="*/ 8040 w 17215"/>
                  <a:gd name="connsiteY1" fmla="*/ 24 h 17225"/>
                  <a:gd name="connsiteX2" fmla="*/ 17202 w 17215"/>
                  <a:gd name="connsiteY2" fmla="*/ 8040 h 17225"/>
                  <a:gd name="connsiteX3" fmla="*/ 9185 w 17215"/>
                  <a:gd name="connsiteY3" fmla="*/ 17202 h 17225"/>
                  <a:gd name="connsiteX4" fmla="*/ 2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24" y="9185"/>
                    </a:moveTo>
                    <a:cubicBezTo>
                      <a:pt x="-328" y="4428"/>
                      <a:pt x="3283" y="376"/>
                      <a:pt x="8040" y="24"/>
                    </a:cubicBezTo>
                    <a:cubicBezTo>
                      <a:pt x="12797" y="-329"/>
                      <a:pt x="16849" y="3283"/>
                      <a:pt x="17202" y="8040"/>
                    </a:cubicBezTo>
                    <a:cubicBezTo>
                      <a:pt x="17466" y="12797"/>
                      <a:pt x="13942" y="16849"/>
                      <a:pt x="9185" y="17202"/>
                    </a:cubicBezTo>
                    <a:cubicBezTo>
                      <a:pt x="4428" y="17554"/>
                      <a:pt x="376" y="13942"/>
                      <a:pt x="24" y="9185"/>
                    </a:cubicBezTo>
                    <a:close/>
                  </a:path>
                </a:pathLst>
              </a:custGeom>
              <a:grpFill/>
              <a:ln w="8809" cap="flat">
                <a:noFill/>
                <a:prstDash val="solid"/>
                <a:miter/>
              </a:ln>
            </p:spPr>
            <p:txBody>
              <a:bodyPr rtlCol="0" anchor="ctr"/>
              <a:lstStyle/>
              <a:p>
                <a:endParaRPr lang="en-US" sz="2400"/>
              </a:p>
            </p:txBody>
          </p:sp>
          <p:sp>
            <p:nvSpPr>
              <p:cNvPr id="5335" name="Freeform: Shape 5334">
                <a:extLst>
                  <a:ext uri="{FF2B5EF4-FFF2-40B4-BE49-F238E27FC236}">
                    <a16:creationId xmlns:a16="http://schemas.microsoft.com/office/drawing/2014/main" id="{B5A9C83B-2435-477F-9C92-17D7007B8448}"/>
                  </a:ext>
                </a:extLst>
              </p:cNvPr>
              <p:cNvSpPr/>
              <p:nvPr/>
            </p:nvSpPr>
            <p:spPr>
              <a:xfrm>
                <a:off x="7318092" y="2674628"/>
                <a:ext cx="17215" cy="17215"/>
              </a:xfrm>
              <a:custGeom>
                <a:avLst/>
                <a:gdLst>
                  <a:gd name="connsiteX0" fmla="*/ 14 w 17215"/>
                  <a:gd name="connsiteY0" fmla="*/ 9176 h 17215"/>
                  <a:gd name="connsiteX1" fmla="*/ 8031 w 17215"/>
                  <a:gd name="connsiteY1" fmla="*/ 14 h 17215"/>
                  <a:gd name="connsiteX2" fmla="*/ 17192 w 17215"/>
                  <a:gd name="connsiteY2" fmla="*/ 8030 h 17215"/>
                  <a:gd name="connsiteX3" fmla="*/ 9176 w 17215"/>
                  <a:gd name="connsiteY3" fmla="*/ 17192 h 17215"/>
                  <a:gd name="connsiteX4" fmla="*/ 1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6"/>
                    </a:moveTo>
                    <a:cubicBezTo>
                      <a:pt x="-250" y="4419"/>
                      <a:pt x="3273" y="366"/>
                      <a:pt x="8031" y="14"/>
                    </a:cubicBezTo>
                    <a:cubicBezTo>
                      <a:pt x="12787" y="-250"/>
                      <a:pt x="16840" y="3273"/>
                      <a:pt x="17192" y="8030"/>
                    </a:cubicBezTo>
                    <a:cubicBezTo>
                      <a:pt x="17544" y="12787"/>
                      <a:pt x="13933" y="16840"/>
                      <a:pt x="9176" y="17192"/>
                    </a:cubicBezTo>
                    <a:cubicBezTo>
                      <a:pt x="4419" y="17545"/>
                      <a:pt x="367" y="13933"/>
                      <a:pt x="14" y="9176"/>
                    </a:cubicBezTo>
                    <a:close/>
                  </a:path>
                </a:pathLst>
              </a:custGeom>
              <a:grpFill/>
              <a:ln w="8809" cap="flat">
                <a:noFill/>
                <a:prstDash val="solid"/>
                <a:miter/>
              </a:ln>
            </p:spPr>
            <p:txBody>
              <a:bodyPr rtlCol="0" anchor="ctr"/>
              <a:lstStyle/>
              <a:p>
                <a:endParaRPr lang="en-US" sz="2400"/>
              </a:p>
            </p:txBody>
          </p:sp>
          <p:sp>
            <p:nvSpPr>
              <p:cNvPr id="5336" name="Freeform: Shape 5335">
                <a:extLst>
                  <a:ext uri="{FF2B5EF4-FFF2-40B4-BE49-F238E27FC236}">
                    <a16:creationId xmlns:a16="http://schemas.microsoft.com/office/drawing/2014/main" id="{048B6467-544C-421A-A972-4265E21FD2ED}"/>
                  </a:ext>
                </a:extLst>
              </p:cNvPr>
              <p:cNvSpPr/>
              <p:nvPr/>
            </p:nvSpPr>
            <p:spPr>
              <a:xfrm>
                <a:off x="7663503" y="2689241"/>
                <a:ext cx="17215" cy="17215"/>
              </a:xfrm>
              <a:custGeom>
                <a:avLst/>
                <a:gdLst>
                  <a:gd name="connsiteX0" fmla="*/ 14 w 17215"/>
                  <a:gd name="connsiteY0" fmla="*/ 9185 h 17215"/>
                  <a:gd name="connsiteX1" fmla="*/ 8030 w 17215"/>
                  <a:gd name="connsiteY1" fmla="*/ 24 h 17215"/>
                  <a:gd name="connsiteX2" fmla="*/ 17192 w 17215"/>
                  <a:gd name="connsiteY2" fmla="*/ 8040 h 17215"/>
                  <a:gd name="connsiteX3" fmla="*/ 9175 w 17215"/>
                  <a:gd name="connsiteY3" fmla="*/ 17202 h 17215"/>
                  <a:gd name="connsiteX4" fmla="*/ 1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85"/>
                    </a:moveTo>
                    <a:cubicBezTo>
                      <a:pt x="-251" y="4428"/>
                      <a:pt x="3273" y="376"/>
                      <a:pt x="8030" y="24"/>
                    </a:cubicBezTo>
                    <a:cubicBezTo>
                      <a:pt x="12787" y="-329"/>
                      <a:pt x="16839" y="3283"/>
                      <a:pt x="17192" y="8040"/>
                    </a:cubicBezTo>
                    <a:cubicBezTo>
                      <a:pt x="17544" y="12797"/>
                      <a:pt x="13933" y="16849"/>
                      <a:pt x="9175" y="17202"/>
                    </a:cubicBezTo>
                    <a:cubicBezTo>
                      <a:pt x="4419" y="17466"/>
                      <a:pt x="366" y="13943"/>
                      <a:pt x="14" y="9185"/>
                    </a:cubicBezTo>
                    <a:close/>
                  </a:path>
                </a:pathLst>
              </a:custGeom>
              <a:grpFill/>
              <a:ln w="8809" cap="flat">
                <a:noFill/>
                <a:prstDash val="solid"/>
                <a:miter/>
              </a:ln>
            </p:spPr>
            <p:txBody>
              <a:bodyPr rtlCol="0" anchor="ctr"/>
              <a:lstStyle/>
              <a:p>
                <a:endParaRPr lang="en-US" sz="2400"/>
              </a:p>
            </p:txBody>
          </p:sp>
          <p:sp>
            <p:nvSpPr>
              <p:cNvPr id="5337" name="Freeform: Shape 5336">
                <a:extLst>
                  <a:ext uri="{FF2B5EF4-FFF2-40B4-BE49-F238E27FC236}">
                    <a16:creationId xmlns:a16="http://schemas.microsoft.com/office/drawing/2014/main" id="{07E2DA1C-6E15-4922-9696-278F5F1C3B7B}"/>
                  </a:ext>
                </a:extLst>
              </p:cNvPr>
              <p:cNvSpPr/>
              <p:nvPr/>
            </p:nvSpPr>
            <p:spPr>
              <a:xfrm>
                <a:off x="7978346" y="3772789"/>
                <a:ext cx="17205" cy="17206"/>
              </a:xfrm>
              <a:custGeom>
                <a:avLst/>
                <a:gdLst>
                  <a:gd name="connsiteX0" fmla="*/ 14 w 17205"/>
                  <a:gd name="connsiteY0" fmla="*/ 9176 h 17206"/>
                  <a:gd name="connsiteX1" fmla="*/ 8031 w 17205"/>
                  <a:gd name="connsiteY1" fmla="*/ 14 h 17206"/>
                  <a:gd name="connsiteX2" fmla="*/ 17192 w 17205"/>
                  <a:gd name="connsiteY2" fmla="*/ 8030 h 17206"/>
                  <a:gd name="connsiteX3" fmla="*/ 9175 w 17205"/>
                  <a:gd name="connsiteY3" fmla="*/ 17192 h 17206"/>
                  <a:gd name="connsiteX4" fmla="*/ 14 w 1720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6">
                    <a:moveTo>
                      <a:pt x="14" y="9176"/>
                    </a:moveTo>
                    <a:cubicBezTo>
                      <a:pt x="-250" y="4419"/>
                      <a:pt x="3273" y="366"/>
                      <a:pt x="8031" y="14"/>
                    </a:cubicBezTo>
                    <a:cubicBezTo>
                      <a:pt x="12787" y="-250"/>
                      <a:pt x="16840" y="3273"/>
                      <a:pt x="17192" y="8030"/>
                    </a:cubicBezTo>
                    <a:cubicBezTo>
                      <a:pt x="17456" y="12787"/>
                      <a:pt x="13933" y="16840"/>
                      <a:pt x="9175" y="17192"/>
                    </a:cubicBezTo>
                    <a:cubicBezTo>
                      <a:pt x="4419" y="17456"/>
                      <a:pt x="278" y="13933"/>
                      <a:pt x="14" y="9176"/>
                    </a:cubicBezTo>
                    <a:close/>
                  </a:path>
                </a:pathLst>
              </a:custGeom>
              <a:grpFill/>
              <a:ln w="8809" cap="flat">
                <a:noFill/>
                <a:prstDash val="solid"/>
                <a:miter/>
              </a:ln>
            </p:spPr>
            <p:txBody>
              <a:bodyPr rtlCol="0" anchor="ctr"/>
              <a:lstStyle/>
              <a:p>
                <a:endParaRPr lang="en-US" sz="2400"/>
              </a:p>
            </p:txBody>
          </p:sp>
          <p:sp>
            <p:nvSpPr>
              <p:cNvPr id="5338" name="Freeform: Shape 5337">
                <a:extLst>
                  <a:ext uri="{FF2B5EF4-FFF2-40B4-BE49-F238E27FC236}">
                    <a16:creationId xmlns:a16="http://schemas.microsoft.com/office/drawing/2014/main" id="{8066181E-12BE-46DA-91BB-5329A40DF0D5}"/>
                  </a:ext>
                </a:extLst>
              </p:cNvPr>
              <p:cNvSpPr/>
              <p:nvPr/>
            </p:nvSpPr>
            <p:spPr>
              <a:xfrm>
                <a:off x="8248173" y="2765353"/>
                <a:ext cx="17205" cy="17225"/>
              </a:xfrm>
              <a:custGeom>
                <a:avLst/>
                <a:gdLst>
                  <a:gd name="connsiteX0" fmla="*/ 14 w 17205"/>
                  <a:gd name="connsiteY0" fmla="*/ 9185 h 17225"/>
                  <a:gd name="connsiteX1" fmla="*/ 8030 w 17205"/>
                  <a:gd name="connsiteY1" fmla="*/ 24 h 17225"/>
                  <a:gd name="connsiteX2" fmla="*/ 17192 w 17205"/>
                  <a:gd name="connsiteY2" fmla="*/ 8040 h 17225"/>
                  <a:gd name="connsiteX3" fmla="*/ 9175 w 17205"/>
                  <a:gd name="connsiteY3" fmla="*/ 17202 h 17225"/>
                  <a:gd name="connsiteX4" fmla="*/ 14 w 1720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25">
                    <a:moveTo>
                      <a:pt x="14" y="9185"/>
                    </a:moveTo>
                    <a:cubicBezTo>
                      <a:pt x="-250" y="4428"/>
                      <a:pt x="3273" y="376"/>
                      <a:pt x="8030" y="24"/>
                    </a:cubicBezTo>
                    <a:cubicBezTo>
                      <a:pt x="12787" y="-329"/>
                      <a:pt x="16839" y="3283"/>
                      <a:pt x="17192" y="8040"/>
                    </a:cubicBezTo>
                    <a:cubicBezTo>
                      <a:pt x="17456" y="12797"/>
                      <a:pt x="13933" y="16849"/>
                      <a:pt x="9175" y="17202"/>
                    </a:cubicBezTo>
                    <a:cubicBezTo>
                      <a:pt x="4419" y="17554"/>
                      <a:pt x="278" y="13942"/>
                      <a:pt x="14" y="9185"/>
                    </a:cubicBezTo>
                    <a:close/>
                  </a:path>
                </a:pathLst>
              </a:custGeom>
              <a:grpFill/>
              <a:ln w="8809" cap="flat">
                <a:noFill/>
                <a:prstDash val="solid"/>
                <a:miter/>
              </a:ln>
            </p:spPr>
            <p:txBody>
              <a:bodyPr rtlCol="0" anchor="ctr"/>
              <a:lstStyle/>
              <a:p>
                <a:endParaRPr lang="en-US" sz="2400"/>
              </a:p>
            </p:txBody>
          </p:sp>
          <p:sp>
            <p:nvSpPr>
              <p:cNvPr id="5339" name="Freeform: Shape 5338">
                <a:extLst>
                  <a:ext uri="{FF2B5EF4-FFF2-40B4-BE49-F238E27FC236}">
                    <a16:creationId xmlns:a16="http://schemas.microsoft.com/office/drawing/2014/main" id="{B788462C-D608-4DCF-B0C1-53F824E3DC3B}"/>
                  </a:ext>
                </a:extLst>
              </p:cNvPr>
              <p:cNvSpPr/>
              <p:nvPr/>
            </p:nvSpPr>
            <p:spPr>
              <a:xfrm>
                <a:off x="8489194" y="3484638"/>
                <a:ext cx="17206" cy="17215"/>
              </a:xfrm>
              <a:custGeom>
                <a:avLst/>
                <a:gdLst>
                  <a:gd name="connsiteX0" fmla="*/ 14 w 17206"/>
                  <a:gd name="connsiteY0" fmla="*/ 9176 h 17215"/>
                  <a:gd name="connsiteX1" fmla="*/ 8031 w 17206"/>
                  <a:gd name="connsiteY1" fmla="*/ 14 h 17215"/>
                  <a:gd name="connsiteX2" fmla="*/ 17192 w 17206"/>
                  <a:gd name="connsiteY2" fmla="*/ 8030 h 17215"/>
                  <a:gd name="connsiteX3" fmla="*/ 9176 w 17206"/>
                  <a:gd name="connsiteY3" fmla="*/ 17192 h 17215"/>
                  <a:gd name="connsiteX4" fmla="*/ 14 w 17206"/>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6"/>
                    </a:moveTo>
                    <a:cubicBezTo>
                      <a:pt x="-250" y="4419"/>
                      <a:pt x="3273" y="366"/>
                      <a:pt x="8031" y="14"/>
                    </a:cubicBezTo>
                    <a:cubicBezTo>
                      <a:pt x="12787" y="-250"/>
                      <a:pt x="16840" y="3273"/>
                      <a:pt x="17192" y="8030"/>
                    </a:cubicBezTo>
                    <a:cubicBezTo>
                      <a:pt x="17457" y="12787"/>
                      <a:pt x="13933" y="16840"/>
                      <a:pt x="9176" y="17192"/>
                    </a:cubicBezTo>
                    <a:cubicBezTo>
                      <a:pt x="4419" y="17544"/>
                      <a:pt x="278" y="13932"/>
                      <a:pt x="14" y="9176"/>
                    </a:cubicBezTo>
                    <a:close/>
                  </a:path>
                </a:pathLst>
              </a:custGeom>
              <a:grpFill/>
              <a:ln w="8809" cap="flat">
                <a:noFill/>
                <a:prstDash val="solid"/>
                <a:miter/>
              </a:ln>
            </p:spPr>
            <p:txBody>
              <a:bodyPr rtlCol="0" anchor="ctr"/>
              <a:lstStyle/>
              <a:p>
                <a:endParaRPr lang="en-US" sz="2400"/>
              </a:p>
            </p:txBody>
          </p:sp>
          <p:sp>
            <p:nvSpPr>
              <p:cNvPr id="5340" name="Freeform: Shape 5339">
                <a:extLst>
                  <a:ext uri="{FF2B5EF4-FFF2-40B4-BE49-F238E27FC236}">
                    <a16:creationId xmlns:a16="http://schemas.microsoft.com/office/drawing/2014/main" id="{F80A9ADE-FDBC-478F-BF55-246B11656EB6}"/>
                  </a:ext>
                </a:extLst>
              </p:cNvPr>
              <p:cNvSpPr/>
              <p:nvPr/>
            </p:nvSpPr>
            <p:spPr>
              <a:xfrm>
                <a:off x="7492594" y="3330652"/>
                <a:ext cx="17215" cy="17205"/>
              </a:xfrm>
              <a:custGeom>
                <a:avLst/>
                <a:gdLst>
                  <a:gd name="connsiteX0" fmla="*/ 24 w 17215"/>
                  <a:gd name="connsiteY0" fmla="*/ 9176 h 17205"/>
                  <a:gd name="connsiteX1" fmla="*/ 8040 w 17215"/>
                  <a:gd name="connsiteY1" fmla="*/ 14 h 17205"/>
                  <a:gd name="connsiteX2" fmla="*/ 17202 w 17215"/>
                  <a:gd name="connsiteY2" fmla="*/ 8030 h 17205"/>
                  <a:gd name="connsiteX3" fmla="*/ 9186 w 17215"/>
                  <a:gd name="connsiteY3" fmla="*/ 17192 h 17205"/>
                  <a:gd name="connsiteX4" fmla="*/ 24 w 17215"/>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24" y="9176"/>
                    </a:moveTo>
                    <a:cubicBezTo>
                      <a:pt x="-328" y="4419"/>
                      <a:pt x="3283" y="366"/>
                      <a:pt x="8040" y="14"/>
                    </a:cubicBezTo>
                    <a:cubicBezTo>
                      <a:pt x="12797" y="-250"/>
                      <a:pt x="16850" y="3273"/>
                      <a:pt x="17202" y="8030"/>
                    </a:cubicBezTo>
                    <a:cubicBezTo>
                      <a:pt x="17466" y="12787"/>
                      <a:pt x="13942" y="16840"/>
                      <a:pt x="9186" y="17192"/>
                    </a:cubicBezTo>
                    <a:cubicBezTo>
                      <a:pt x="4428" y="17456"/>
                      <a:pt x="376" y="13845"/>
                      <a:pt x="24" y="9176"/>
                    </a:cubicBezTo>
                    <a:close/>
                  </a:path>
                </a:pathLst>
              </a:custGeom>
              <a:grpFill/>
              <a:ln w="8809" cap="flat">
                <a:noFill/>
                <a:prstDash val="solid"/>
                <a:miter/>
              </a:ln>
            </p:spPr>
            <p:txBody>
              <a:bodyPr rtlCol="0" anchor="ctr"/>
              <a:lstStyle/>
              <a:p>
                <a:endParaRPr lang="en-US" sz="2400"/>
              </a:p>
            </p:txBody>
          </p:sp>
          <p:sp>
            <p:nvSpPr>
              <p:cNvPr id="5341" name="Freeform: Shape 5340">
                <a:extLst>
                  <a:ext uri="{FF2B5EF4-FFF2-40B4-BE49-F238E27FC236}">
                    <a16:creationId xmlns:a16="http://schemas.microsoft.com/office/drawing/2014/main" id="{018F2AA0-E258-47B1-99F5-3EEEC2119FAF}"/>
                  </a:ext>
                </a:extLst>
              </p:cNvPr>
              <p:cNvSpPr/>
              <p:nvPr/>
            </p:nvSpPr>
            <p:spPr>
              <a:xfrm>
                <a:off x="7683138" y="3993098"/>
                <a:ext cx="17215" cy="17225"/>
              </a:xfrm>
              <a:custGeom>
                <a:avLst/>
                <a:gdLst>
                  <a:gd name="connsiteX0" fmla="*/ 24 w 17215"/>
                  <a:gd name="connsiteY0" fmla="*/ 9185 h 17225"/>
                  <a:gd name="connsiteX1" fmla="*/ 8040 w 17215"/>
                  <a:gd name="connsiteY1" fmla="*/ 24 h 17225"/>
                  <a:gd name="connsiteX2" fmla="*/ 17202 w 17215"/>
                  <a:gd name="connsiteY2" fmla="*/ 8040 h 17225"/>
                  <a:gd name="connsiteX3" fmla="*/ 9186 w 17215"/>
                  <a:gd name="connsiteY3" fmla="*/ 17202 h 17225"/>
                  <a:gd name="connsiteX4" fmla="*/ 2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24" y="9185"/>
                    </a:moveTo>
                    <a:cubicBezTo>
                      <a:pt x="-328" y="4428"/>
                      <a:pt x="3283" y="376"/>
                      <a:pt x="8040" y="24"/>
                    </a:cubicBezTo>
                    <a:cubicBezTo>
                      <a:pt x="12797" y="-329"/>
                      <a:pt x="16850" y="3283"/>
                      <a:pt x="17202" y="8040"/>
                    </a:cubicBezTo>
                    <a:cubicBezTo>
                      <a:pt x="17466" y="12797"/>
                      <a:pt x="13942" y="16849"/>
                      <a:pt x="9186" y="17202"/>
                    </a:cubicBezTo>
                    <a:cubicBezTo>
                      <a:pt x="4428" y="17554"/>
                      <a:pt x="376" y="13942"/>
                      <a:pt x="24" y="9185"/>
                    </a:cubicBezTo>
                    <a:close/>
                  </a:path>
                </a:pathLst>
              </a:custGeom>
              <a:grpFill/>
              <a:ln w="8809" cap="flat">
                <a:noFill/>
                <a:prstDash val="solid"/>
                <a:miter/>
              </a:ln>
            </p:spPr>
            <p:txBody>
              <a:bodyPr rtlCol="0" anchor="ctr"/>
              <a:lstStyle/>
              <a:p>
                <a:endParaRPr lang="en-US" sz="2400"/>
              </a:p>
            </p:txBody>
          </p:sp>
          <p:sp>
            <p:nvSpPr>
              <p:cNvPr id="5342" name="Freeform: Shape 5341">
                <a:extLst>
                  <a:ext uri="{FF2B5EF4-FFF2-40B4-BE49-F238E27FC236}">
                    <a16:creationId xmlns:a16="http://schemas.microsoft.com/office/drawing/2014/main" id="{4FA06A5B-3FDB-4B35-8E13-079E3A931BA6}"/>
                  </a:ext>
                </a:extLst>
              </p:cNvPr>
              <p:cNvSpPr/>
              <p:nvPr/>
            </p:nvSpPr>
            <p:spPr>
              <a:xfrm>
                <a:off x="7337473" y="3082055"/>
                <a:ext cx="17215" cy="17215"/>
              </a:xfrm>
              <a:custGeom>
                <a:avLst/>
                <a:gdLst>
                  <a:gd name="connsiteX0" fmla="*/ 14 w 17215"/>
                  <a:gd name="connsiteY0" fmla="*/ 9176 h 17215"/>
                  <a:gd name="connsiteX1" fmla="*/ 8031 w 17215"/>
                  <a:gd name="connsiteY1" fmla="*/ 14 h 17215"/>
                  <a:gd name="connsiteX2" fmla="*/ 17192 w 17215"/>
                  <a:gd name="connsiteY2" fmla="*/ 8030 h 17215"/>
                  <a:gd name="connsiteX3" fmla="*/ 9175 w 17215"/>
                  <a:gd name="connsiteY3" fmla="*/ 17192 h 17215"/>
                  <a:gd name="connsiteX4" fmla="*/ 1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6"/>
                    </a:moveTo>
                    <a:cubicBezTo>
                      <a:pt x="-250" y="4419"/>
                      <a:pt x="3273" y="366"/>
                      <a:pt x="8031" y="14"/>
                    </a:cubicBezTo>
                    <a:cubicBezTo>
                      <a:pt x="12787" y="-250"/>
                      <a:pt x="16840" y="3273"/>
                      <a:pt x="17192" y="8030"/>
                    </a:cubicBezTo>
                    <a:cubicBezTo>
                      <a:pt x="17544" y="12787"/>
                      <a:pt x="13933" y="16840"/>
                      <a:pt x="9175" y="17192"/>
                    </a:cubicBezTo>
                    <a:cubicBezTo>
                      <a:pt x="4419" y="17545"/>
                      <a:pt x="278" y="13933"/>
                      <a:pt x="14" y="9176"/>
                    </a:cubicBezTo>
                    <a:close/>
                  </a:path>
                </a:pathLst>
              </a:custGeom>
              <a:grpFill/>
              <a:ln w="8809" cap="flat">
                <a:noFill/>
                <a:prstDash val="solid"/>
                <a:miter/>
              </a:ln>
            </p:spPr>
            <p:txBody>
              <a:bodyPr rtlCol="0" anchor="ctr"/>
              <a:lstStyle/>
              <a:p>
                <a:endParaRPr lang="en-US" sz="2400"/>
              </a:p>
            </p:txBody>
          </p:sp>
          <p:sp>
            <p:nvSpPr>
              <p:cNvPr id="5343" name="Freeform: Shape 5342">
                <a:extLst>
                  <a:ext uri="{FF2B5EF4-FFF2-40B4-BE49-F238E27FC236}">
                    <a16:creationId xmlns:a16="http://schemas.microsoft.com/office/drawing/2014/main" id="{6235DD0A-333B-4A16-BC3F-45A8FE0B0541}"/>
                  </a:ext>
                </a:extLst>
              </p:cNvPr>
              <p:cNvSpPr/>
              <p:nvPr/>
            </p:nvSpPr>
            <p:spPr>
              <a:xfrm>
                <a:off x="5918557" y="3174641"/>
                <a:ext cx="17215" cy="17206"/>
              </a:xfrm>
              <a:custGeom>
                <a:avLst/>
                <a:gdLst>
                  <a:gd name="connsiteX0" fmla="*/ 24 w 17215"/>
                  <a:gd name="connsiteY0" fmla="*/ 9176 h 17206"/>
                  <a:gd name="connsiteX1" fmla="*/ 8040 w 17215"/>
                  <a:gd name="connsiteY1" fmla="*/ 14 h 17206"/>
                  <a:gd name="connsiteX2" fmla="*/ 17202 w 17215"/>
                  <a:gd name="connsiteY2" fmla="*/ 8030 h 17206"/>
                  <a:gd name="connsiteX3" fmla="*/ 9186 w 17215"/>
                  <a:gd name="connsiteY3" fmla="*/ 17192 h 17206"/>
                  <a:gd name="connsiteX4" fmla="*/ 24 w 1721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6">
                    <a:moveTo>
                      <a:pt x="24" y="9176"/>
                    </a:moveTo>
                    <a:cubicBezTo>
                      <a:pt x="-328" y="4419"/>
                      <a:pt x="3283" y="366"/>
                      <a:pt x="8040" y="14"/>
                    </a:cubicBezTo>
                    <a:cubicBezTo>
                      <a:pt x="12797" y="-250"/>
                      <a:pt x="16850" y="3273"/>
                      <a:pt x="17202" y="8030"/>
                    </a:cubicBezTo>
                    <a:cubicBezTo>
                      <a:pt x="17466" y="12787"/>
                      <a:pt x="13942" y="16840"/>
                      <a:pt x="9186" y="17192"/>
                    </a:cubicBezTo>
                    <a:cubicBezTo>
                      <a:pt x="4428" y="17456"/>
                      <a:pt x="288" y="13932"/>
                      <a:pt x="24" y="9176"/>
                    </a:cubicBezTo>
                    <a:close/>
                  </a:path>
                </a:pathLst>
              </a:custGeom>
              <a:grpFill/>
              <a:ln w="8809" cap="flat">
                <a:noFill/>
                <a:prstDash val="solid"/>
                <a:miter/>
              </a:ln>
            </p:spPr>
            <p:txBody>
              <a:bodyPr rtlCol="0" anchor="ctr"/>
              <a:lstStyle/>
              <a:p>
                <a:endParaRPr lang="en-US" sz="2400"/>
              </a:p>
            </p:txBody>
          </p:sp>
          <p:sp>
            <p:nvSpPr>
              <p:cNvPr id="5344" name="Freeform: Shape 5343">
                <a:extLst>
                  <a:ext uri="{FF2B5EF4-FFF2-40B4-BE49-F238E27FC236}">
                    <a16:creationId xmlns:a16="http://schemas.microsoft.com/office/drawing/2014/main" id="{DCE6F126-65E4-4607-A685-A7916223F2AF}"/>
                  </a:ext>
                </a:extLst>
              </p:cNvPr>
              <p:cNvSpPr/>
              <p:nvPr/>
            </p:nvSpPr>
            <p:spPr>
              <a:xfrm>
                <a:off x="5149510" y="2261650"/>
                <a:ext cx="17215" cy="17215"/>
              </a:xfrm>
              <a:custGeom>
                <a:avLst/>
                <a:gdLst>
                  <a:gd name="connsiteX0" fmla="*/ 24 w 17215"/>
                  <a:gd name="connsiteY0" fmla="*/ 9175 h 17215"/>
                  <a:gd name="connsiteX1" fmla="*/ 8040 w 17215"/>
                  <a:gd name="connsiteY1" fmla="*/ 14 h 17215"/>
                  <a:gd name="connsiteX2" fmla="*/ 17202 w 17215"/>
                  <a:gd name="connsiteY2" fmla="*/ 8030 h 17215"/>
                  <a:gd name="connsiteX3" fmla="*/ 9185 w 17215"/>
                  <a:gd name="connsiteY3" fmla="*/ 17192 h 17215"/>
                  <a:gd name="connsiteX4" fmla="*/ 24 w 1721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5"/>
                    </a:moveTo>
                    <a:cubicBezTo>
                      <a:pt x="-328" y="4419"/>
                      <a:pt x="3283" y="366"/>
                      <a:pt x="8040" y="14"/>
                    </a:cubicBezTo>
                    <a:cubicBezTo>
                      <a:pt x="12797" y="-250"/>
                      <a:pt x="16849" y="3273"/>
                      <a:pt x="17202" y="8030"/>
                    </a:cubicBezTo>
                    <a:cubicBezTo>
                      <a:pt x="17466" y="12787"/>
                      <a:pt x="13942" y="16840"/>
                      <a:pt x="9185" y="17192"/>
                    </a:cubicBezTo>
                    <a:cubicBezTo>
                      <a:pt x="4428" y="17544"/>
                      <a:pt x="288" y="13933"/>
                      <a:pt x="24" y="9175"/>
                    </a:cubicBezTo>
                    <a:close/>
                  </a:path>
                </a:pathLst>
              </a:custGeom>
              <a:grpFill/>
              <a:ln w="8809" cap="flat">
                <a:noFill/>
                <a:prstDash val="solid"/>
                <a:miter/>
              </a:ln>
            </p:spPr>
            <p:txBody>
              <a:bodyPr rtlCol="0" anchor="ctr"/>
              <a:lstStyle/>
              <a:p>
                <a:endParaRPr lang="en-US" sz="2400"/>
              </a:p>
            </p:txBody>
          </p:sp>
          <p:sp>
            <p:nvSpPr>
              <p:cNvPr id="5345" name="Freeform: Shape 5344">
                <a:extLst>
                  <a:ext uri="{FF2B5EF4-FFF2-40B4-BE49-F238E27FC236}">
                    <a16:creationId xmlns:a16="http://schemas.microsoft.com/office/drawing/2014/main" id="{79DAA499-6924-4A5E-8B0A-FCBAAF9C0FDD}"/>
                  </a:ext>
                </a:extLst>
              </p:cNvPr>
              <p:cNvSpPr/>
              <p:nvPr/>
            </p:nvSpPr>
            <p:spPr>
              <a:xfrm>
                <a:off x="5340592" y="2728012"/>
                <a:ext cx="17206" cy="17205"/>
              </a:xfrm>
              <a:custGeom>
                <a:avLst/>
                <a:gdLst>
                  <a:gd name="connsiteX0" fmla="*/ 14 w 17206"/>
                  <a:gd name="connsiteY0" fmla="*/ 9176 h 17205"/>
                  <a:gd name="connsiteX1" fmla="*/ 8030 w 17206"/>
                  <a:gd name="connsiteY1" fmla="*/ 14 h 17205"/>
                  <a:gd name="connsiteX2" fmla="*/ 17192 w 17206"/>
                  <a:gd name="connsiteY2" fmla="*/ 8030 h 17205"/>
                  <a:gd name="connsiteX3" fmla="*/ 9175 w 17206"/>
                  <a:gd name="connsiteY3" fmla="*/ 17192 h 17205"/>
                  <a:gd name="connsiteX4" fmla="*/ 14 w 17206"/>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05">
                    <a:moveTo>
                      <a:pt x="14" y="9176"/>
                    </a:moveTo>
                    <a:cubicBezTo>
                      <a:pt x="-251" y="4419"/>
                      <a:pt x="3273" y="366"/>
                      <a:pt x="8030" y="14"/>
                    </a:cubicBezTo>
                    <a:cubicBezTo>
                      <a:pt x="12787" y="-250"/>
                      <a:pt x="16839" y="3273"/>
                      <a:pt x="17192" y="8030"/>
                    </a:cubicBezTo>
                    <a:cubicBezTo>
                      <a:pt x="17456" y="12787"/>
                      <a:pt x="13933" y="16840"/>
                      <a:pt x="9175" y="17192"/>
                    </a:cubicBezTo>
                    <a:cubicBezTo>
                      <a:pt x="4419" y="17456"/>
                      <a:pt x="279" y="13845"/>
                      <a:pt x="14" y="9176"/>
                    </a:cubicBezTo>
                    <a:close/>
                  </a:path>
                </a:pathLst>
              </a:custGeom>
              <a:grpFill/>
              <a:ln w="8809" cap="flat">
                <a:noFill/>
                <a:prstDash val="solid"/>
                <a:miter/>
              </a:ln>
            </p:spPr>
            <p:txBody>
              <a:bodyPr rtlCol="0" anchor="ctr"/>
              <a:lstStyle/>
              <a:p>
                <a:endParaRPr lang="en-US" sz="2400"/>
              </a:p>
            </p:txBody>
          </p:sp>
          <p:sp>
            <p:nvSpPr>
              <p:cNvPr id="5346" name="Freeform: Shape 5345">
                <a:extLst>
                  <a:ext uri="{FF2B5EF4-FFF2-40B4-BE49-F238E27FC236}">
                    <a16:creationId xmlns:a16="http://schemas.microsoft.com/office/drawing/2014/main" id="{EB910870-EE1D-4450-B33F-1EB95DC31C62}"/>
                  </a:ext>
                </a:extLst>
              </p:cNvPr>
              <p:cNvSpPr/>
              <p:nvPr/>
            </p:nvSpPr>
            <p:spPr>
              <a:xfrm>
                <a:off x="6208206" y="2844910"/>
                <a:ext cx="17215" cy="17205"/>
              </a:xfrm>
              <a:custGeom>
                <a:avLst/>
                <a:gdLst>
                  <a:gd name="connsiteX0" fmla="*/ 24 w 17215"/>
                  <a:gd name="connsiteY0" fmla="*/ 9175 h 17205"/>
                  <a:gd name="connsiteX1" fmla="*/ 8040 w 17215"/>
                  <a:gd name="connsiteY1" fmla="*/ 14 h 17205"/>
                  <a:gd name="connsiteX2" fmla="*/ 17202 w 17215"/>
                  <a:gd name="connsiteY2" fmla="*/ 8030 h 17205"/>
                  <a:gd name="connsiteX3" fmla="*/ 9186 w 17215"/>
                  <a:gd name="connsiteY3" fmla="*/ 17192 h 17205"/>
                  <a:gd name="connsiteX4" fmla="*/ 24 w 17215"/>
                  <a:gd name="connsiteY4" fmla="*/ 9175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24" y="9175"/>
                    </a:moveTo>
                    <a:cubicBezTo>
                      <a:pt x="-328" y="4419"/>
                      <a:pt x="3283" y="366"/>
                      <a:pt x="8040" y="14"/>
                    </a:cubicBezTo>
                    <a:cubicBezTo>
                      <a:pt x="12797" y="-250"/>
                      <a:pt x="16850" y="3273"/>
                      <a:pt x="17202" y="8030"/>
                    </a:cubicBezTo>
                    <a:cubicBezTo>
                      <a:pt x="17466" y="12787"/>
                      <a:pt x="13942" y="16840"/>
                      <a:pt x="9186" y="17192"/>
                    </a:cubicBezTo>
                    <a:cubicBezTo>
                      <a:pt x="4428" y="17456"/>
                      <a:pt x="288" y="13932"/>
                      <a:pt x="24" y="9175"/>
                    </a:cubicBezTo>
                    <a:close/>
                  </a:path>
                </a:pathLst>
              </a:custGeom>
              <a:grpFill/>
              <a:ln w="8809" cap="flat">
                <a:noFill/>
                <a:prstDash val="solid"/>
                <a:miter/>
              </a:ln>
            </p:spPr>
            <p:txBody>
              <a:bodyPr rtlCol="0" anchor="ctr"/>
              <a:lstStyle/>
              <a:p>
                <a:endParaRPr lang="en-US" sz="2400"/>
              </a:p>
            </p:txBody>
          </p:sp>
          <p:sp>
            <p:nvSpPr>
              <p:cNvPr id="5347" name="Freeform: Shape 5346">
                <a:extLst>
                  <a:ext uri="{FF2B5EF4-FFF2-40B4-BE49-F238E27FC236}">
                    <a16:creationId xmlns:a16="http://schemas.microsoft.com/office/drawing/2014/main" id="{4F4D35EC-036F-4E8C-89F9-FC6364332AEC}"/>
                  </a:ext>
                </a:extLst>
              </p:cNvPr>
              <p:cNvSpPr/>
              <p:nvPr/>
            </p:nvSpPr>
            <p:spPr>
              <a:xfrm>
                <a:off x="6440241" y="2997829"/>
                <a:ext cx="17215" cy="17215"/>
              </a:xfrm>
              <a:custGeom>
                <a:avLst/>
                <a:gdLst>
                  <a:gd name="connsiteX0" fmla="*/ 24 w 17215"/>
                  <a:gd name="connsiteY0" fmla="*/ 9185 h 17215"/>
                  <a:gd name="connsiteX1" fmla="*/ 8040 w 17215"/>
                  <a:gd name="connsiteY1" fmla="*/ 24 h 17215"/>
                  <a:gd name="connsiteX2" fmla="*/ 17202 w 17215"/>
                  <a:gd name="connsiteY2" fmla="*/ 8040 h 17215"/>
                  <a:gd name="connsiteX3" fmla="*/ 9185 w 17215"/>
                  <a:gd name="connsiteY3" fmla="*/ 17202 h 17215"/>
                  <a:gd name="connsiteX4" fmla="*/ 2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85"/>
                    </a:moveTo>
                    <a:cubicBezTo>
                      <a:pt x="-329" y="4428"/>
                      <a:pt x="3283" y="376"/>
                      <a:pt x="8040" y="24"/>
                    </a:cubicBezTo>
                    <a:cubicBezTo>
                      <a:pt x="12797" y="-329"/>
                      <a:pt x="16849" y="3283"/>
                      <a:pt x="17202" y="8040"/>
                    </a:cubicBezTo>
                    <a:cubicBezTo>
                      <a:pt x="17466" y="12797"/>
                      <a:pt x="13942" y="16849"/>
                      <a:pt x="9185" y="17202"/>
                    </a:cubicBezTo>
                    <a:cubicBezTo>
                      <a:pt x="4428" y="17466"/>
                      <a:pt x="288" y="13854"/>
                      <a:pt x="24" y="9185"/>
                    </a:cubicBezTo>
                    <a:close/>
                  </a:path>
                </a:pathLst>
              </a:custGeom>
              <a:grpFill/>
              <a:ln w="8809" cap="flat">
                <a:noFill/>
                <a:prstDash val="solid"/>
                <a:miter/>
              </a:ln>
            </p:spPr>
            <p:txBody>
              <a:bodyPr rtlCol="0" anchor="ctr"/>
              <a:lstStyle/>
              <a:p>
                <a:endParaRPr lang="en-US" sz="2400"/>
              </a:p>
            </p:txBody>
          </p:sp>
          <p:sp>
            <p:nvSpPr>
              <p:cNvPr id="5348" name="Freeform: Shape 5347">
                <a:extLst>
                  <a:ext uri="{FF2B5EF4-FFF2-40B4-BE49-F238E27FC236}">
                    <a16:creationId xmlns:a16="http://schemas.microsoft.com/office/drawing/2014/main" id="{379858DA-C752-4FDC-B934-22FE2C6486C7}"/>
                  </a:ext>
                </a:extLst>
              </p:cNvPr>
              <p:cNvSpPr/>
              <p:nvPr/>
            </p:nvSpPr>
            <p:spPr>
              <a:xfrm>
                <a:off x="7016719" y="3500397"/>
                <a:ext cx="17225" cy="17215"/>
              </a:xfrm>
              <a:custGeom>
                <a:avLst/>
                <a:gdLst>
                  <a:gd name="connsiteX0" fmla="*/ 24 w 17225"/>
                  <a:gd name="connsiteY0" fmla="*/ 9185 h 17215"/>
                  <a:gd name="connsiteX1" fmla="*/ 8040 w 17225"/>
                  <a:gd name="connsiteY1" fmla="*/ 24 h 17215"/>
                  <a:gd name="connsiteX2" fmla="*/ 17201 w 17225"/>
                  <a:gd name="connsiteY2" fmla="*/ 8040 h 17215"/>
                  <a:gd name="connsiteX3" fmla="*/ 9185 w 17225"/>
                  <a:gd name="connsiteY3" fmla="*/ 17202 h 17215"/>
                  <a:gd name="connsiteX4" fmla="*/ 24 w 1722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15">
                    <a:moveTo>
                      <a:pt x="24" y="9185"/>
                    </a:moveTo>
                    <a:cubicBezTo>
                      <a:pt x="-329" y="4428"/>
                      <a:pt x="3283" y="376"/>
                      <a:pt x="8040" y="24"/>
                    </a:cubicBezTo>
                    <a:cubicBezTo>
                      <a:pt x="12797" y="-329"/>
                      <a:pt x="16849" y="3283"/>
                      <a:pt x="17201" y="8040"/>
                    </a:cubicBezTo>
                    <a:cubicBezTo>
                      <a:pt x="17554" y="12797"/>
                      <a:pt x="13942" y="16849"/>
                      <a:pt x="9185" y="17202"/>
                    </a:cubicBezTo>
                    <a:cubicBezTo>
                      <a:pt x="4428" y="17466"/>
                      <a:pt x="288" y="13942"/>
                      <a:pt x="24" y="9185"/>
                    </a:cubicBezTo>
                    <a:close/>
                  </a:path>
                </a:pathLst>
              </a:custGeom>
              <a:grpFill/>
              <a:ln w="8809" cap="flat">
                <a:noFill/>
                <a:prstDash val="solid"/>
                <a:miter/>
              </a:ln>
            </p:spPr>
            <p:txBody>
              <a:bodyPr rtlCol="0" anchor="ctr"/>
              <a:lstStyle/>
              <a:p>
                <a:endParaRPr lang="en-US" sz="2400"/>
              </a:p>
            </p:txBody>
          </p:sp>
          <p:sp>
            <p:nvSpPr>
              <p:cNvPr id="5349" name="Freeform: Shape 5348">
                <a:extLst>
                  <a:ext uri="{FF2B5EF4-FFF2-40B4-BE49-F238E27FC236}">
                    <a16:creationId xmlns:a16="http://schemas.microsoft.com/office/drawing/2014/main" id="{AC3B1754-D605-4A39-8D87-A03E9463935B}"/>
                  </a:ext>
                </a:extLst>
              </p:cNvPr>
              <p:cNvSpPr/>
              <p:nvPr/>
            </p:nvSpPr>
            <p:spPr>
              <a:xfrm>
                <a:off x="6617845" y="3100555"/>
                <a:ext cx="17205" cy="17206"/>
              </a:xfrm>
              <a:custGeom>
                <a:avLst/>
                <a:gdLst>
                  <a:gd name="connsiteX0" fmla="*/ 14 w 17205"/>
                  <a:gd name="connsiteY0" fmla="*/ 9176 h 17206"/>
                  <a:gd name="connsiteX1" fmla="*/ 8031 w 17205"/>
                  <a:gd name="connsiteY1" fmla="*/ 14 h 17206"/>
                  <a:gd name="connsiteX2" fmla="*/ 17192 w 17205"/>
                  <a:gd name="connsiteY2" fmla="*/ 8030 h 17206"/>
                  <a:gd name="connsiteX3" fmla="*/ 9176 w 17205"/>
                  <a:gd name="connsiteY3" fmla="*/ 17192 h 17206"/>
                  <a:gd name="connsiteX4" fmla="*/ 14 w 1720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6">
                    <a:moveTo>
                      <a:pt x="14" y="9176"/>
                    </a:moveTo>
                    <a:cubicBezTo>
                      <a:pt x="-250" y="4419"/>
                      <a:pt x="3273" y="366"/>
                      <a:pt x="8031" y="14"/>
                    </a:cubicBezTo>
                    <a:cubicBezTo>
                      <a:pt x="12787" y="-250"/>
                      <a:pt x="16840" y="3273"/>
                      <a:pt x="17192" y="8030"/>
                    </a:cubicBezTo>
                    <a:cubicBezTo>
                      <a:pt x="17456" y="12787"/>
                      <a:pt x="13933" y="16840"/>
                      <a:pt x="9176" y="17192"/>
                    </a:cubicBezTo>
                    <a:cubicBezTo>
                      <a:pt x="4419" y="17456"/>
                      <a:pt x="367" y="13932"/>
                      <a:pt x="14" y="9176"/>
                    </a:cubicBezTo>
                    <a:close/>
                  </a:path>
                </a:pathLst>
              </a:custGeom>
              <a:grpFill/>
              <a:ln w="8809" cap="flat">
                <a:noFill/>
                <a:prstDash val="solid"/>
                <a:miter/>
              </a:ln>
            </p:spPr>
            <p:txBody>
              <a:bodyPr rtlCol="0" anchor="ctr"/>
              <a:lstStyle/>
              <a:p>
                <a:endParaRPr lang="en-US" sz="2400"/>
              </a:p>
            </p:txBody>
          </p:sp>
          <p:sp>
            <p:nvSpPr>
              <p:cNvPr id="5350" name="Freeform: Shape 5349">
                <a:extLst>
                  <a:ext uri="{FF2B5EF4-FFF2-40B4-BE49-F238E27FC236}">
                    <a16:creationId xmlns:a16="http://schemas.microsoft.com/office/drawing/2014/main" id="{9CD0A1CD-C597-4CBA-9018-B85B33A65A85}"/>
                  </a:ext>
                </a:extLst>
              </p:cNvPr>
              <p:cNvSpPr/>
              <p:nvPr/>
            </p:nvSpPr>
            <p:spPr>
              <a:xfrm>
                <a:off x="5626188" y="2521082"/>
                <a:ext cx="17215" cy="17215"/>
              </a:xfrm>
              <a:custGeom>
                <a:avLst/>
                <a:gdLst>
                  <a:gd name="connsiteX0" fmla="*/ 14 w 17215"/>
                  <a:gd name="connsiteY0" fmla="*/ 9175 h 17215"/>
                  <a:gd name="connsiteX1" fmla="*/ 8031 w 17215"/>
                  <a:gd name="connsiteY1" fmla="*/ 14 h 17215"/>
                  <a:gd name="connsiteX2" fmla="*/ 17192 w 17215"/>
                  <a:gd name="connsiteY2" fmla="*/ 8030 h 17215"/>
                  <a:gd name="connsiteX3" fmla="*/ 9176 w 17215"/>
                  <a:gd name="connsiteY3" fmla="*/ 17192 h 17215"/>
                  <a:gd name="connsiteX4" fmla="*/ 14 w 1721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5"/>
                    </a:moveTo>
                    <a:cubicBezTo>
                      <a:pt x="-250" y="4419"/>
                      <a:pt x="3273" y="366"/>
                      <a:pt x="8031" y="14"/>
                    </a:cubicBezTo>
                    <a:cubicBezTo>
                      <a:pt x="12787" y="-250"/>
                      <a:pt x="16840" y="3273"/>
                      <a:pt x="17192" y="8030"/>
                    </a:cubicBezTo>
                    <a:cubicBezTo>
                      <a:pt x="17544" y="12787"/>
                      <a:pt x="13933" y="16840"/>
                      <a:pt x="9176" y="17192"/>
                    </a:cubicBezTo>
                    <a:cubicBezTo>
                      <a:pt x="4419" y="17544"/>
                      <a:pt x="367" y="13933"/>
                      <a:pt x="14" y="9175"/>
                    </a:cubicBezTo>
                    <a:close/>
                  </a:path>
                </a:pathLst>
              </a:custGeom>
              <a:grpFill/>
              <a:ln w="8809" cap="flat">
                <a:noFill/>
                <a:prstDash val="solid"/>
                <a:miter/>
              </a:ln>
            </p:spPr>
            <p:txBody>
              <a:bodyPr rtlCol="0" anchor="ctr"/>
              <a:lstStyle/>
              <a:p>
                <a:endParaRPr lang="en-US" sz="2400"/>
              </a:p>
            </p:txBody>
          </p:sp>
          <p:sp>
            <p:nvSpPr>
              <p:cNvPr id="5351" name="Freeform: Shape 5350">
                <a:extLst>
                  <a:ext uri="{FF2B5EF4-FFF2-40B4-BE49-F238E27FC236}">
                    <a16:creationId xmlns:a16="http://schemas.microsoft.com/office/drawing/2014/main" id="{32F38DE2-24DC-4CBB-BA79-732AC5AAF05C}"/>
                  </a:ext>
                </a:extLst>
              </p:cNvPr>
              <p:cNvSpPr/>
              <p:nvPr/>
            </p:nvSpPr>
            <p:spPr>
              <a:xfrm>
                <a:off x="5494402" y="3230579"/>
                <a:ext cx="17215" cy="17205"/>
              </a:xfrm>
              <a:custGeom>
                <a:avLst/>
                <a:gdLst>
                  <a:gd name="connsiteX0" fmla="*/ 14 w 17215"/>
                  <a:gd name="connsiteY0" fmla="*/ 9175 h 17205"/>
                  <a:gd name="connsiteX1" fmla="*/ 8030 w 17215"/>
                  <a:gd name="connsiteY1" fmla="*/ 14 h 17205"/>
                  <a:gd name="connsiteX2" fmla="*/ 17192 w 17215"/>
                  <a:gd name="connsiteY2" fmla="*/ 8030 h 17205"/>
                  <a:gd name="connsiteX3" fmla="*/ 9175 w 17215"/>
                  <a:gd name="connsiteY3" fmla="*/ 17192 h 17205"/>
                  <a:gd name="connsiteX4" fmla="*/ 14 w 17215"/>
                  <a:gd name="connsiteY4" fmla="*/ 9175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14" y="9175"/>
                    </a:moveTo>
                    <a:cubicBezTo>
                      <a:pt x="-251" y="4419"/>
                      <a:pt x="3273" y="366"/>
                      <a:pt x="8030" y="14"/>
                    </a:cubicBezTo>
                    <a:cubicBezTo>
                      <a:pt x="12787" y="-250"/>
                      <a:pt x="16839" y="3273"/>
                      <a:pt x="17192" y="8030"/>
                    </a:cubicBezTo>
                    <a:cubicBezTo>
                      <a:pt x="17544" y="12787"/>
                      <a:pt x="13932" y="16840"/>
                      <a:pt x="9175" y="17192"/>
                    </a:cubicBezTo>
                    <a:cubicBezTo>
                      <a:pt x="4419" y="17456"/>
                      <a:pt x="278" y="13844"/>
                      <a:pt x="14" y="9175"/>
                    </a:cubicBezTo>
                    <a:close/>
                  </a:path>
                </a:pathLst>
              </a:custGeom>
              <a:grpFill/>
              <a:ln w="8809" cap="flat">
                <a:noFill/>
                <a:prstDash val="solid"/>
                <a:miter/>
              </a:ln>
            </p:spPr>
            <p:txBody>
              <a:bodyPr rtlCol="0" anchor="ctr"/>
              <a:lstStyle/>
              <a:p>
                <a:endParaRPr lang="en-US" sz="2400"/>
              </a:p>
            </p:txBody>
          </p:sp>
          <p:sp>
            <p:nvSpPr>
              <p:cNvPr id="5352" name="Freeform: Shape 5351">
                <a:extLst>
                  <a:ext uri="{FF2B5EF4-FFF2-40B4-BE49-F238E27FC236}">
                    <a16:creationId xmlns:a16="http://schemas.microsoft.com/office/drawing/2014/main" id="{7CD7B1DE-EF34-4958-972D-2844BD30E34E}"/>
                  </a:ext>
                </a:extLst>
              </p:cNvPr>
              <p:cNvSpPr/>
              <p:nvPr/>
            </p:nvSpPr>
            <p:spPr>
              <a:xfrm>
                <a:off x="5567773" y="3523663"/>
                <a:ext cx="17215" cy="17215"/>
              </a:xfrm>
              <a:custGeom>
                <a:avLst/>
                <a:gdLst>
                  <a:gd name="connsiteX0" fmla="*/ 24 w 17215"/>
                  <a:gd name="connsiteY0" fmla="*/ 9176 h 17215"/>
                  <a:gd name="connsiteX1" fmla="*/ 8040 w 17215"/>
                  <a:gd name="connsiteY1" fmla="*/ 14 h 17215"/>
                  <a:gd name="connsiteX2" fmla="*/ 17202 w 17215"/>
                  <a:gd name="connsiteY2" fmla="*/ 8030 h 17215"/>
                  <a:gd name="connsiteX3" fmla="*/ 9186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8" y="4419"/>
                      <a:pt x="3283" y="366"/>
                      <a:pt x="8040" y="14"/>
                    </a:cubicBezTo>
                    <a:cubicBezTo>
                      <a:pt x="12797" y="-250"/>
                      <a:pt x="16850" y="3273"/>
                      <a:pt x="17202" y="8030"/>
                    </a:cubicBezTo>
                    <a:cubicBezTo>
                      <a:pt x="17466" y="12787"/>
                      <a:pt x="13942" y="16840"/>
                      <a:pt x="9186" y="17192"/>
                    </a:cubicBezTo>
                    <a:cubicBezTo>
                      <a:pt x="4428" y="17544"/>
                      <a:pt x="288" y="13933"/>
                      <a:pt x="24" y="9176"/>
                    </a:cubicBezTo>
                    <a:close/>
                  </a:path>
                </a:pathLst>
              </a:custGeom>
              <a:grpFill/>
              <a:ln w="8809" cap="flat">
                <a:noFill/>
                <a:prstDash val="solid"/>
                <a:miter/>
              </a:ln>
            </p:spPr>
            <p:txBody>
              <a:bodyPr rtlCol="0" anchor="ctr"/>
              <a:lstStyle/>
              <a:p>
                <a:endParaRPr lang="en-US" sz="2400"/>
              </a:p>
            </p:txBody>
          </p:sp>
          <p:sp>
            <p:nvSpPr>
              <p:cNvPr id="5353" name="Freeform: Shape 5352">
                <a:extLst>
                  <a:ext uri="{FF2B5EF4-FFF2-40B4-BE49-F238E27FC236}">
                    <a16:creationId xmlns:a16="http://schemas.microsoft.com/office/drawing/2014/main" id="{35EA3F57-98A2-49BD-AD7E-28F659FC37D4}"/>
                  </a:ext>
                </a:extLst>
              </p:cNvPr>
              <p:cNvSpPr/>
              <p:nvPr/>
            </p:nvSpPr>
            <p:spPr>
              <a:xfrm>
                <a:off x="5450796" y="2958462"/>
                <a:ext cx="17206" cy="17215"/>
              </a:xfrm>
              <a:custGeom>
                <a:avLst/>
                <a:gdLst>
                  <a:gd name="connsiteX0" fmla="*/ 14 w 17206"/>
                  <a:gd name="connsiteY0" fmla="*/ 9176 h 17215"/>
                  <a:gd name="connsiteX1" fmla="*/ 8030 w 17206"/>
                  <a:gd name="connsiteY1" fmla="*/ 14 h 17215"/>
                  <a:gd name="connsiteX2" fmla="*/ 17192 w 17206"/>
                  <a:gd name="connsiteY2" fmla="*/ 8030 h 17215"/>
                  <a:gd name="connsiteX3" fmla="*/ 9175 w 17206"/>
                  <a:gd name="connsiteY3" fmla="*/ 17192 h 17215"/>
                  <a:gd name="connsiteX4" fmla="*/ 14 w 17206"/>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6"/>
                    </a:moveTo>
                    <a:cubicBezTo>
                      <a:pt x="-251" y="4419"/>
                      <a:pt x="3273" y="366"/>
                      <a:pt x="8030" y="14"/>
                    </a:cubicBezTo>
                    <a:cubicBezTo>
                      <a:pt x="12787" y="-250"/>
                      <a:pt x="16839" y="3273"/>
                      <a:pt x="17192" y="8030"/>
                    </a:cubicBezTo>
                    <a:cubicBezTo>
                      <a:pt x="17456" y="12787"/>
                      <a:pt x="13933" y="16840"/>
                      <a:pt x="9175" y="17192"/>
                    </a:cubicBezTo>
                    <a:cubicBezTo>
                      <a:pt x="4419" y="17545"/>
                      <a:pt x="366" y="13933"/>
                      <a:pt x="14" y="9176"/>
                    </a:cubicBezTo>
                    <a:close/>
                  </a:path>
                </a:pathLst>
              </a:custGeom>
              <a:grpFill/>
              <a:ln w="8809" cap="flat">
                <a:noFill/>
                <a:prstDash val="solid"/>
                <a:miter/>
              </a:ln>
            </p:spPr>
            <p:txBody>
              <a:bodyPr rtlCol="0" anchor="ctr"/>
              <a:lstStyle/>
              <a:p>
                <a:endParaRPr lang="en-US" sz="2400"/>
              </a:p>
            </p:txBody>
          </p:sp>
          <p:sp>
            <p:nvSpPr>
              <p:cNvPr id="5354" name="Freeform: Shape 5353">
                <a:extLst>
                  <a:ext uri="{FF2B5EF4-FFF2-40B4-BE49-F238E27FC236}">
                    <a16:creationId xmlns:a16="http://schemas.microsoft.com/office/drawing/2014/main" id="{7B61870C-71D4-4AA1-8DCA-6347BC232E2C}"/>
                  </a:ext>
                </a:extLst>
              </p:cNvPr>
              <p:cNvSpPr/>
              <p:nvPr/>
            </p:nvSpPr>
            <p:spPr>
              <a:xfrm>
                <a:off x="4295023" y="2993346"/>
                <a:ext cx="17206" cy="17205"/>
              </a:xfrm>
              <a:custGeom>
                <a:avLst/>
                <a:gdLst>
                  <a:gd name="connsiteX0" fmla="*/ 14 w 17206"/>
                  <a:gd name="connsiteY0" fmla="*/ 9176 h 17205"/>
                  <a:gd name="connsiteX1" fmla="*/ 8030 w 17206"/>
                  <a:gd name="connsiteY1" fmla="*/ 14 h 17205"/>
                  <a:gd name="connsiteX2" fmla="*/ 17192 w 17206"/>
                  <a:gd name="connsiteY2" fmla="*/ 8030 h 17205"/>
                  <a:gd name="connsiteX3" fmla="*/ 9176 w 17206"/>
                  <a:gd name="connsiteY3" fmla="*/ 17192 h 17205"/>
                  <a:gd name="connsiteX4" fmla="*/ 14 w 17206"/>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05">
                    <a:moveTo>
                      <a:pt x="14" y="9176"/>
                    </a:moveTo>
                    <a:cubicBezTo>
                      <a:pt x="-250" y="4419"/>
                      <a:pt x="3273" y="366"/>
                      <a:pt x="8030" y="14"/>
                    </a:cubicBezTo>
                    <a:cubicBezTo>
                      <a:pt x="12787" y="-250"/>
                      <a:pt x="16840" y="3274"/>
                      <a:pt x="17192" y="8030"/>
                    </a:cubicBezTo>
                    <a:cubicBezTo>
                      <a:pt x="17456" y="12787"/>
                      <a:pt x="13933" y="16840"/>
                      <a:pt x="9176" y="17192"/>
                    </a:cubicBezTo>
                    <a:cubicBezTo>
                      <a:pt x="4419" y="17456"/>
                      <a:pt x="366" y="13845"/>
                      <a:pt x="14" y="9176"/>
                    </a:cubicBezTo>
                    <a:close/>
                  </a:path>
                </a:pathLst>
              </a:custGeom>
              <a:grpFill/>
              <a:ln w="8809" cap="flat">
                <a:noFill/>
                <a:prstDash val="solid"/>
                <a:miter/>
              </a:ln>
            </p:spPr>
            <p:txBody>
              <a:bodyPr rtlCol="0" anchor="ctr"/>
              <a:lstStyle/>
              <a:p>
                <a:endParaRPr lang="en-US" sz="2400"/>
              </a:p>
            </p:txBody>
          </p:sp>
          <p:sp>
            <p:nvSpPr>
              <p:cNvPr id="5355" name="Freeform: Shape 5354">
                <a:extLst>
                  <a:ext uri="{FF2B5EF4-FFF2-40B4-BE49-F238E27FC236}">
                    <a16:creationId xmlns:a16="http://schemas.microsoft.com/office/drawing/2014/main" id="{B40ADA39-97DC-4B07-B472-3F29E4A6FBA8}"/>
                  </a:ext>
                </a:extLst>
              </p:cNvPr>
              <p:cNvSpPr/>
              <p:nvPr/>
            </p:nvSpPr>
            <p:spPr>
              <a:xfrm>
                <a:off x="4555438" y="3588954"/>
                <a:ext cx="31537" cy="31536"/>
              </a:xfrm>
              <a:custGeom>
                <a:avLst/>
                <a:gdLst>
                  <a:gd name="connsiteX0" fmla="*/ 31537 w 31537"/>
                  <a:gd name="connsiteY0" fmla="*/ 15769 h 31536"/>
                  <a:gd name="connsiteX1" fmla="*/ 15768 w 31537"/>
                  <a:gd name="connsiteY1" fmla="*/ 31537 h 31536"/>
                  <a:gd name="connsiteX2" fmla="*/ 0 w 31537"/>
                  <a:gd name="connsiteY2" fmla="*/ 15769 h 31536"/>
                  <a:gd name="connsiteX3" fmla="*/ 15768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5356" name="Freeform: Shape 5355">
                <a:extLst>
                  <a:ext uri="{FF2B5EF4-FFF2-40B4-BE49-F238E27FC236}">
                    <a16:creationId xmlns:a16="http://schemas.microsoft.com/office/drawing/2014/main" id="{970E0E70-4AAC-4FD4-AF58-6561838247EF}"/>
                  </a:ext>
                </a:extLst>
              </p:cNvPr>
              <p:cNvSpPr/>
              <p:nvPr/>
            </p:nvSpPr>
            <p:spPr>
              <a:xfrm>
                <a:off x="4236103" y="4348840"/>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5357" name="Freeform: Shape 5356">
                <a:extLst>
                  <a:ext uri="{FF2B5EF4-FFF2-40B4-BE49-F238E27FC236}">
                    <a16:creationId xmlns:a16="http://schemas.microsoft.com/office/drawing/2014/main" id="{B8878184-5609-4A38-B7A1-AADEB6F817BD}"/>
                  </a:ext>
                </a:extLst>
              </p:cNvPr>
              <p:cNvSpPr/>
              <p:nvPr/>
            </p:nvSpPr>
            <p:spPr>
              <a:xfrm>
                <a:off x="4623974" y="4514453"/>
                <a:ext cx="31536" cy="31536"/>
              </a:xfrm>
              <a:custGeom>
                <a:avLst/>
                <a:gdLst>
                  <a:gd name="connsiteX0" fmla="*/ 31537 w 31536"/>
                  <a:gd name="connsiteY0" fmla="*/ 15769 h 31536"/>
                  <a:gd name="connsiteX1" fmla="*/ 15768 w 31536"/>
                  <a:gd name="connsiteY1" fmla="*/ 31537 h 31536"/>
                  <a:gd name="connsiteX2" fmla="*/ 0 w 31536"/>
                  <a:gd name="connsiteY2" fmla="*/ 15769 h 31536"/>
                  <a:gd name="connsiteX3" fmla="*/ 15768 w 31536"/>
                  <a:gd name="connsiteY3" fmla="*/ 0 h 31536"/>
                  <a:gd name="connsiteX4" fmla="*/ 31537 w 31536"/>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2400"/>
              </a:p>
            </p:txBody>
          </p:sp>
          <p:sp>
            <p:nvSpPr>
              <p:cNvPr id="5358" name="Freeform: Shape 5357">
                <a:extLst>
                  <a:ext uri="{FF2B5EF4-FFF2-40B4-BE49-F238E27FC236}">
                    <a16:creationId xmlns:a16="http://schemas.microsoft.com/office/drawing/2014/main" id="{FCE91785-F44C-4D95-8A8F-6ABBDA107E8C}"/>
                  </a:ext>
                </a:extLst>
              </p:cNvPr>
              <p:cNvSpPr/>
              <p:nvPr/>
            </p:nvSpPr>
            <p:spPr>
              <a:xfrm>
                <a:off x="4514387" y="4215908"/>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2400"/>
              </a:p>
            </p:txBody>
          </p:sp>
          <p:sp>
            <p:nvSpPr>
              <p:cNvPr id="5359" name="Freeform: Shape 5358">
                <a:extLst>
                  <a:ext uri="{FF2B5EF4-FFF2-40B4-BE49-F238E27FC236}">
                    <a16:creationId xmlns:a16="http://schemas.microsoft.com/office/drawing/2014/main" id="{3B7C4030-04C2-45A6-BC50-B893FECE3837}"/>
                  </a:ext>
                </a:extLst>
              </p:cNvPr>
              <p:cNvSpPr/>
              <p:nvPr/>
            </p:nvSpPr>
            <p:spPr>
              <a:xfrm>
                <a:off x="4478269" y="3687705"/>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8"/>
                      <a:pt x="7048" y="0"/>
                      <a:pt x="15769" y="0"/>
                    </a:cubicBezTo>
                    <a:cubicBezTo>
                      <a:pt x="24490" y="88"/>
                      <a:pt x="31537" y="7135"/>
                      <a:pt x="31537" y="15769"/>
                    </a:cubicBezTo>
                    <a:close/>
                  </a:path>
                </a:pathLst>
              </a:custGeom>
              <a:grpFill/>
              <a:ln w="8809" cap="flat">
                <a:noFill/>
                <a:prstDash val="solid"/>
                <a:miter/>
              </a:ln>
            </p:spPr>
            <p:txBody>
              <a:bodyPr rtlCol="0" anchor="ctr"/>
              <a:lstStyle/>
              <a:p>
                <a:endParaRPr lang="en-US" sz="2400"/>
              </a:p>
            </p:txBody>
          </p:sp>
          <p:sp>
            <p:nvSpPr>
              <p:cNvPr id="5360" name="Freeform: Shape 5359">
                <a:extLst>
                  <a:ext uri="{FF2B5EF4-FFF2-40B4-BE49-F238E27FC236}">
                    <a16:creationId xmlns:a16="http://schemas.microsoft.com/office/drawing/2014/main" id="{67865740-2FBA-4E58-AF72-022A6CE0E9E5}"/>
                  </a:ext>
                </a:extLst>
              </p:cNvPr>
              <p:cNvSpPr/>
              <p:nvPr/>
            </p:nvSpPr>
            <p:spPr>
              <a:xfrm>
                <a:off x="4430083" y="4146491"/>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90" y="31537"/>
                      <a:pt x="15768" y="31537"/>
                    </a:cubicBezTo>
                    <a:cubicBezTo>
                      <a:pt x="7047" y="31537"/>
                      <a:pt x="0" y="24490"/>
                      <a:pt x="0" y="15768"/>
                    </a:cubicBezTo>
                    <a:cubicBezTo>
                      <a:pt x="0" y="7047"/>
                      <a:pt x="7047" y="0"/>
                      <a:pt x="15768"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5361" name="Freeform: Shape 5360">
                <a:extLst>
                  <a:ext uri="{FF2B5EF4-FFF2-40B4-BE49-F238E27FC236}">
                    <a16:creationId xmlns:a16="http://schemas.microsoft.com/office/drawing/2014/main" id="{CB1F2C00-1788-4F1E-A2D6-DA58C8FAD8D6}"/>
                  </a:ext>
                </a:extLst>
              </p:cNvPr>
              <p:cNvSpPr/>
              <p:nvPr/>
            </p:nvSpPr>
            <p:spPr>
              <a:xfrm>
                <a:off x="7181299" y="3429682"/>
                <a:ext cx="31537" cy="31536"/>
              </a:xfrm>
              <a:custGeom>
                <a:avLst/>
                <a:gdLst>
                  <a:gd name="connsiteX0" fmla="*/ 31537 w 31537"/>
                  <a:gd name="connsiteY0" fmla="*/ 15768 h 31536"/>
                  <a:gd name="connsiteX1" fmla="*/ 15768 w 31537"/>
                  <a:gd name="connsiteY1" fmla="*/ 31537 h 31536"/>
                  <a:gd name="connsiteX2" fmla="*/ 0 w 31537"/>
                  <a:gd name="connsiteY2" fmla="*/ 15768 h 31536"/>
                  <a:gd name="connsiteX3" fmla="*/ 15768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89" y="31537"/>
                      <a:pt x="15768" y="31537"/>
                    </a:cubicBezTo>
                    <a:cubicBezTo>
                      <a:pt x="7047" y="31537"/>
                      <a:pt x="0" y="24490"/>
                      <a:pt x="0" y="15768"/>
                    </a:cubicBezTo>
                    <a:cubicBezTo>
                      <a:pt x="0" y="7047"/>
                      <a:pt x="7047" y="0"/>
                      <a:pt x="15768" y="0"/>
                    </a:cubicBezTo>
                    <a:cubicBezTo>
                      <a:pt x="24489" y="88"/>
                      <a:pt x="31537" y="7135"/>
                      <a:pt x="31537" y="15768"/>
                    </a:cubicBezTo>
                    <a:close/>
                  </a:path>
                </a:pathLst>
              </a:custGeom>
              <a:grpFill/>
              <a:ln w="8809" cap="flat">
                <a:noFill/>
                <a:prstDash val="solid"/>
                <a:miter/>
              </a:ln>
            </p:spPr>
            <p:txBody>
              <a:bodyPr rtlCol="0" anchor="ctr"/>
              <a:lstStyle/>
              <a:p>
                <a:endParaRPr lang="en-US" sz="2400"/>
              </a:p>
            </p:txBody>
          </p:sp>
          <p:sp>
            <p:nvSpPr>
              <p:cNvPr id="5362" name="Freeform: Shape 5361">
                <a:extLst>
                  <a:ext uri="{FF2B5EF4-FFF2-40B4-BE49-F238E27FC236}">
                    <a16:creationId xmlns:a16="http://schemas.microsoft.com/office/drawing/2014/main" id="{E7D37652-BA96-44D5-AFAC-07152BF28006}"/>
                  </a:ext>
                </a:extLst>
              </p:cNvPr>
              <p:cNvSpPr/>
              <p:nvPr/>
            </p:nvSpPr>
            <p:spPr>
              <a:xfrm>
                <a:off x="7117432" y="3516806"/>
                <a:ext cx="31537" cy="31536"/>
              </a:xfrm>
              <a:custGeom>
                <a:avLst/>
                <a:gdLst>
                  <a:gd name="connsiteX0" fmla="*/ 31537 w 31537"/>
                  <a:gd name="connsiteY0" fmla="*/ 15769 h 31536"/>
                  <a:gd name="connsiteX1" fmla="*/ 15768 w 31537"/>
                  <a:gd name="connsiteY1" fmla="*/ 31537 h 31536"/>
                  <a:gd name="connsiteX2" fmla="*/ 0 w 31537"/>
                  <a:gd name="connsiteY2" fmla="*/ 15769 h 31536"/>
                  <a:gd name="connsiteX3" fmla="*/ 15768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89" y="31537"/>
                      <a:pt x="15768" y="31537"/>
                    </a:cubicBezTo>
                    <a:cubicBezTo>
                      <a:pt x="7047" y="31537"/>
                      <a:pt x="0" y="24490"/>
                      <a:pt x="0" y="15769"/>
                    </a:cubicBezTo>
                    <a:cubicBezTo>
                      <a:pt x="0" y="7047"/>
                      <a:pt x="7047" y="0"/>
                      <a:pt x="15768" y="0"/>
                    </a:cubicBezTo>
                    <a:cubicBezTo>
                      <a:pt x="24489" y="88"/>
                      <a:pt x="31537" y="7135"/>
                      <a:pt x="31537" y="15769"/>
                    </a:cubicBezTo>
                    <a:close/>
                  </a:path>
                </a:pathLst>
              </a:custGeom>
              <a:grpFill/>
              <a:ln w="8809" cap="flat">
                <a:noFill/>
                <a:prstDash val="solid"/>
                <a:miter/>
              </a:ln>
            </p:spPr>
            <p:txBody>
              <a:bodyPr rtlCol="0" anchor="ctr"/>
              <a:lstStyle/>
              <a:p>
                <a:endParaRPr lang="en-US" sz="2400"/>
              </a:p>
            </p:txBody>
          </p:sp>
          <p:sp>
            <p:nvSpPr>
              <p:cNvPr id="5363" name="Freeform: Shape 5362">
                <a:extLst>
                  <a:ext uri="{FF2B5EF4-FFF2-40B4-BE49-F238E27FC236}">
                    <a16:creationId xmlns:a16="http://schemas.microsoft.com/office/drawing/2014/main" id="{A7AB861A-61DB-4179-9AF4-8E62CE0D4E57}"/>
                  </a:ext>
                </a:extLst>
              </p:cNvPr>
              <p:cNvSpPr/>
              <p:nvPr/>
            </p:nvSpPr>
            <p:spPr>
              <a:xfrm>
                <a:off x="6271920" y="3167519"/>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5364" name="Freeform: Shape 5363">
                <a:extLst>
                  <a:ext uri="{FF2B5EF4-FFF2-40B4-BE49-F238E27FC236}">
                    <a16:creationId xmlns:a16="http://schemas.microsoft.com/office/drawing/2014/main" id="{65B0E6C4-B81A-4525-B4A7-75BF6CB6E684}"/>
                  </a:ext>
                </a:extLst>
              </p:cNvPr>
              <p:cNvSpPr/>
              <p:nvPr/>
            </p:nvSpPr>
            <p:spPr>
              <a:xfrm>
                <a:off x="6467926" y="2380413"/>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88"/>
                      <a:pt x="31537" y="7135"/>
                      <a:pt x="31537" y="15769"/>
                    </a:cubicBezTo>
                    <a:close/>
                  </a:path>
                </a:pathLst>
              </a:custGeom>
              <a:grpFill/>
              <a:ln w="8809" cap="flat">
                <a:noFill/>
                <a:prstDash val="solid"/>
                <a:miter/>
              </a:ln>
            </p:spPr>
            <p:txBody>
              <a:bodyPr rtlCol="0" anchor="ctr"/>
              <a:lstStyle/>
              <a:p>
                <a:endParaRPr lang="en-US" sz="2400"/>
              </a:p>
            </p:txBody>
          </p:sp>
          <p:sp>
            <p:nvSpPr>
              <p:cNvPr id="5365" name="Freeform: Shape 5364">
                <a:extLst>
                  <a:ext uri="{FF2B5EF4-FFF2-40B4-BE49-F238E27FC236}">
                    <a16:creationId xmlns:a16="http://schemas.microsoft.com/office/drawing/2014/main" id="{A5C502EE-90A1-43AF-B01F-D908FD52F083}"/>
                  </a:ext>
                </a:extLst>
              </p:cNvPr>
              <p:cNvSpPr/>
              <p:nvPr/>
            </p:nvSpPr>
            <p:spPr>
              <a:xfrm>
                <a:off x="6081552" y="3075286"/>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7" y="31537"/>
                      <a:pt x="0" y="24490"/>
                      <a:pt x="0" y="15769"/>
                    </a:cubicBezTo>
                    <a:cubicBezTo>
                      <a:pt x="0" y="7047"/>
                      <a:pt x="7047" y="0"/>
                      <a:pt x="15769"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5366" name="Freeform: Shape 5365">
                <a:extLst>
                  <a:ext uri="{FF2B5EF4-FFF2-40B4-BE49-F238E27FC236}">
                    <a16:creationId xmlns:a16="http://schemas.microsoft.com/office/drawing/2014/main" id="{E3E2846F-8A35-40C2-A771-4391859D96FF}"/>
                  </a:ext>
                </a:extLst>
              </p:cNvPr>
              <p:cNvSpPr/>
              <p:nvPr/>
            </p:nvSpPr>
            <p:spPr>
              <a:xfrm>
                <a:off x="6335875" y="2533341"/>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88"/>
                      <a:pt x="31537" y="7135"/>
                      <a:pt x="31537" y="15768"/>
                    </a:cubicBezTo>
                    <a:close/>
                  </a:path>
                </a:pathLst>
              </a:custGeom>
              <a:grpFill/>
              <a:ln w="8809" cap="flat">
                <a:noFill/>
                <a:prstDash val="solid"/>
                <a:miter/>
              </a:ln>
            </p:spPr>
            <p:txBody>
              <a:bodyPr rtlCol="0" anchor="ctr"/>
              <a:lstStyle/>
              <a:p>
                <a:endParaRPr lang="en-US" sz="2400"/>
              </a:p>
            </p:txBody>
          </p:sp>
          <p:sp>
            <p:nvSpPr>
              <p:cNvPr id="5367" name="Freeform: Shape 5366">
                <a:extLst>
                  <a:ext uri="{FF2B5EF4-FFF2-40B4-BE49-F238E27FC236}">
                    <a16:creationId xmlns:a16="http://schemas.microsoft.com/office/drawing/2014/main" id="{0567E04A-8252-4420-970B-9FACE9909CC5}"/>
                  </a:ext>
                </a:extLst>
              </p:cNvPr>
              <p:cNvSpPr/>
              <p:nvPr/>
            </p:nvSpPr>
            <p:spPr>
              <a:xfrm>
                <a:off x="6337197" y="2294963"/>
                <a:ext cx="31537" cy="31537"/>
              </a:xfrm>
              <a:custGeom>
                <a:avLst/>
                <a:gdLst>
                  <a:gd name="connsiteX0" fmla="*/ 31537 w 31537"/>
                  <a:gd name="connsiteY0" fmla="*/ 15769 h 31537"/>
                  <a:gd name="connsiteX1" fmla="*/ 15769 w 31537"/>
                  <a:gd name="connsiteY1" fmla="*/ 31537 h 31537"/>
                  <a:gd name="connsiteX2" fmla="*/ 1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77"/>
                      <a:pt x="24478" y="31537"/>
                      <a:pt x="15769" y="31537"/>
                    </a:cubicBezTo>
                    <a:cubicBezTo>
                      <a:pt x="7060" y="31537"/>
                      <a:pt x="1" y="24477"/>
                      <a:pt x="1" y="15769"/>
                    </a:cubicBezTo>
                    <a:cubicBezTo>
                      <a:pt x="1" y="7060"/>
                      <a:pt x="7060" y="0"/>
                      <a:pt x="15769" y="0"/>
                    </a:cubicBezTo>
                    <a:cubicBezTo>
                      <a:pt x="24478" y="0"/>
                      <a:pt x="31537" y="7060"/>
                      <a:pt x="31537" y="15769"/>
                    </a:cubicBezTo>
                    <a:close/>
                  </a:path>
                </a:pathLst>
              </a:custGeom>
              <a:grpFill/>
              <a:ln w="8809" cap="flat">
                <a:noFill/>
                <a:prstDash val="solid"/>
                <a:miter/>
              </a:ln>
            </p:spPr>
            <p:txBody>
              <a:bodyPr rtlCol="0" anchor="ctr"/>
              <a:lstStyle/>
              <a:p>
                <a:endParaRPr lang="en-US" sz="2400"/>
              </a:p>
            </p:txBody>
          </p:sp>
          <p:sp>
            <p:nvSpPr>
              <p:cNvPr id="5368" name="Freeform: Shape 5367">
                <a:extLst>
                  <a:ext uri="{FF2B5EF4-FFF2-40B4-BE49-F238E27FC236}">
                    <a16:creationId xmlns:a16="http://schemas.microsoft.com/office/drawing/2014/main" id="{229211FF-FB3B-44D5-8D9A-8A3F0039010F}"/>
                  </a:ext>
                </a:extLst>
              </p:cNvPr>
              <p:cNvSpPr/>
              <p:nvPr/>
            </p:nvSpPr>
            <p:spPr>
              <a:xfrm>
                <a:off x="6693266" y="2311877"/>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7" y="31537"/>
                      <a:pt x="0" y="24490"/>
                      <a:pt x="0" y="15768"/>
                    </a:cubicBezTo>
                    <a:cubicBezTo>
                      <a:pt x="0" y="7047"/>
                      <a:pt x="7047" y="0"/>
                      <a:pt x="15769" y="0"/>
                    </a:cubicBezTo>
                    <a:cubicBezTo>
                      <a:pt x="24490" y="88"/>
                      <a:pt x="31537" y="7135"/>
                      <a:pt x="31537" y="15768"/>
                    </a:cubicBezTo>
                    <a:close/>
                  </a:path>
                </a:pathLst>
              </a:custGeom>
              <a:grpFill/>
              <a:ln w="8809" cap="flat">
                <a:noFill/>
                <a:prstDash val="solid"/>
                <a:miter/>
              </a:ln>
            </p:spPr>
            <p:txBody>
              <a:bodyPr rtlCol="0" anchor="ctr"/>
              <a:lstStyle/>
              <a:p>
                <a:endParaRPr lang="en-US" sz="2400"/>
              </a:p>
            </p:txBody>
          </p:sp>
          <p:sp>
            <p:nvSpPr>
              <p:cNvPr id="5369" name="Freeform: Shape 5368">
                <a:extLst>
                  <a:ext uri="{FF2B5EF4-FFF2-40B4-BE49-F238E27FC236}">
                    <a16:creationId xmlns:a16="http://schemas.microsoft.com/office/drawing/2014/main" id="{C89A7B81-DC31-481D-AA48-C0FCC2E8FB4B}"/>
                  </a:ext>
                </a:extLst>
              </p:cNvPr>
              <p:cNvSpPr/>
              <p:nvPr/>
            </p:nvSpPr>
            <p:spPr>
              <a:xfrm>
                <a:off x="7184118" y="2838670"/>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8"/>
                      <a:pt x="7047" y="0"/>
                      <a:pt x="15768" y="0"/>
                    </a:cubicBezTo>
                    <a:cubicBezTo>
                      <a:pt x="24489" y="0"/>
                      <a:pt x="31537" y="7048"/>
                      <a:pt x="31537" y="15769"/>
                    </a:cubicBezTo>
                    <a:close/>
                  </a:path>
                </a:pathLst>
              </a:custGeom>
              <a:grpFill/>
              <a:ln w="8809" cap="flat">
                <a:noFill/>
                <a:prstDash val="solid"/>
                <a:miter/>
              </a:ln>
            </p:spPr>
            <p:txBody>
              <a:bodyPr rtlCol="0" anchor="ctr"/>
              <a:lstStyle/>
              <a:p>
                <a:endParaRPr lang="en-US" sz="2400"/>
              </a:p>
            </p:txBody>
          </p:sp>
          <p:sp>
            <p:nvSpPr>
              <p:cNvPr id="5370" name="Freeform: Shape 5369">
                <a:extLst>
                  <a:ext uri="{FF2B5EF4-FFF2-40B4-BE49-F238E27FC236}">
                    <a16:creationId xmlns:a16="http://schemas.microsoft.com/office/drawing/2014/main" id="{F1A9FE85-0D0A-4012-A164-B9A400011866}"/>
                  </a:ext>
                </a:extLst>
              </p:cNvPr>
              <p:cNvSpPr/>
              <p:nvPr/>
            </p:nvSpPr>
            <p:spPr>
              <a:xfrm>
                <a:off x="7659024" y="1802526"/>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88"/>
                      <a:pt x="31537" y="7136"/>
                      <a:pt x="31537" y="15769"/>
                    </a:cubicBezTo>
                    <a:close/>
                  </a:path>
                </a:pathLst>
              </a:custGeom>
              <a:grpFill/>
              <a:ln w="8809" cap="flat">
                <a:noFill/>
                <a:prstDash val="solid"/>
                <a:miter/>
              </a:ln>
            </p:spPr>
            <p:txBody>
              <a:bodyPr rtlCol="0" anchor="ctr"/>
              <a:lstStyle/>
              <a:p>
                <a:endParaRPr lang="en-US" sz="2400"/>
              </a:p>
            </p:txBody>
          </p:sp>
          <p:sp>
            <p:nvSpPr>
              <p:cNvPr id="5371" name="Freeform: Shape 5370">
                <a:extLst>
                  <a:ext uri="{FF2B5EF4-FFF2-40B4-BE49-F238E27FC236}">
                    <a16:creationId xmlns:a16="http://schemas.microsoft.com/office/drawing/2014/main" id="{F9FDD06A-06DB-490F-9333-C7BFBF2FB7E5}"/>
                  </a:ext>
                </a:extLst>
              </p:cNvPr>
              <p:cNvSpPr/>
              <p:nvPr/>
            </p:nvSpPr>
            <p:spPr>
              <a:xfrm>
                <a:off x="7674793" y="1312379"/>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5372" name="Freeform: Shape 5371">
                <a:extLst>
                  <a:ext uri="{FF2B5EF4-FFF2-40B4-BE49-F238E27FC236}">
                    <a16:creationId xmlns:a16="http://schemas.microsoft.com/office/drawing/2014/main" id="{D9A9A2CE-B886-4734-A098-815857F51EF6}"/>
                  </a:ext>
                </a:extLst>
              </p:cNvPr>
              <p:cNvSpPr/>
              <p:nvPr/>
            </p:nvSpPr>
            <p:spPr>
              <a:xfrm>
                <a:off x="7701309" y="1039997"/>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88"/>
                      <a:pt x="31537" y="7135"/>
                      <a:pt x="31537" y="15769"/>
                    </a:cubicBezTo>
                    <a:close/>
                  </a:path>
                </a:pathLst>
              </a:custGeom>
              <a:grpFill/>
              <a:ln w="8809" cap="flat">
                <a:noFill/>
                <a:prstDash val="solid"/>
                <a:miter/>
              </a:ln>
            </p:spPr>
            <p:txBody>
              <a:bodyPr rtlCol="0" anchor="ctr"/>
              <a:lstStyle/>
              <a:p>
                <a:endParaRPr lang="en-US" sz="2400"/>
              </a:p>
            </p:txBody>
          </p:sp>
          <p:sp>
            <p:nvSpPr>
              <p:cNvPr id="5373" name="Freeform: Shape 5372">
                <a:extLst>
                  <a:ext uri="{FF2B5EF4-FFF2-40B4-BE49-F238E27FC236}">
                    <a16:creationId xmlns:a16="http://schemas.microsoft.com/office/drawing/2014/main" id="{6C8F16C4-26E4-4282-8D90-1061E4421238}"/>
                  </a:ext>
                </a:extLst>
              </p:cNvPr>
              <p:cNvSpPr/>
              <p:nvPr/>
            </p:nvSpPr>
            <p:spPr>
              <a:xfrm>
                <a:off x="7221998" y="1339335"/>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2400"/>
              </a:p>
            </p:txBody>
          </p:sp>
          <p:sp>
            <p:nvSpPr>
              <p:cNvPr id="5374" name="Freeform: Shape 5373">
                <a:extLst>
                  <a:ext uri="{FF2B5EF4-FFF2-40B4-BE49-F238E27FC236}">
                    <a16:creationId xmlns:a16="http://schemas.microsoft.com/office/drawing/2014/main" id="{47EB56FF-1642-4A73-95B1-0844540D41EC}"/>
                  </a:ext>
                </a:extLst>
              </p:cNvPr>
              <p:cNvSpPr/>
              <p:nvPr/>
            </p:nvSpPr>
            <p:spPr>
              <a:xfrm>
                <a:off x="6387233" y="2208104"/>
                <a:ext cx="31537" cy="31537"/>
              </a:xfrm>
              <a:custGeom>
                <a:avLst/>
                <a:gdLst>
                  <a:gd name="connsiteX0" fmla="*/ 31537 w 31537"/>
                  <a:gd name="connsiteY0" fmla="*/ 15768 h 31537"/>
                  <a:gd name="connsiteX1" fmla="*/ 15768 w 31537"/>
                  <a:gd name="connsiteY1" fmla="*/ 31537 h 31537"/>
                  <a:gd name="connsiteX2" fmla="*/ 0 w 31537"/>
                  <a:gd name="connsiteY2" fmla="*/ 15768 h 31537"/>
                  <a:gd name="connsiteX3" fmla="*/ 15768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8" y="31537"/>
                    </a:cubicBezTo>
                    <a:cubicBezTo>
                      <a:pt x="7047" y="31537"/>
                      <a:pt x="0" y="24490"/>
                      <a:pt x="0" y="15768"/>
                    </a:cubicBezTo>
                    <a:cubicBezTo>
                      <a:pt x="0" y="7047"/>
                      <a:pt x="7047" y="0"/>
                      <a:pt x="15768" y="0"/>
                    </a:cubicBezTo>
                    <a:cubicBezTo>
                      <a:pt x="24490" y="88"/>
                      <a:pt x="31537" y="7135"/>
                      <a:pt x="31537" y="15768"/>
                    </a:cubicBezTo>
                    <a:close/>
                  </a:path>
                </a:pathLst>
              </a:custGeom>
              <a:grpFill/>
              <a:ln w="8809" cap="flat">
                <a:noFill/>
                <a:prstDash val="solid"/>
                <a:miter/>
              </a:ln>
            </p:spPr>
            <p:txBody>
              <a:bodyPr rtlCol="0" anchor="ctr"/>
              <a:lstStyle/>
              <a:p>
                <a:endParaRPr lang="en-US" sz="2400"/>
              </a:p>
            </p:txBody>
          </p:sp>
          <p:sp>
            <p:nvSpPr>
              <p:cNvPr id="5375" name="Freeform: Shape 5374">
                <a:extLst>
                  <a:ext uri="{FF2B5EF4-FFF2-40B4-BE49-F238E27FC236}">
                    <a16:creationId xmlns:a16="http://schemas.microsoft.com/office/drawing/2014/main" id="{AF94A36D-EE40-4856-8CB3-26C6104DB7BA}"/>
                  </a:ext>
                </a:extLst>
              </p:cNvPr>
              <p:cNvSpPr/>
              <p:nvPr/>
            </p:nvSpPr>
            <p:spPr>
              <a:xfrm>
                <a:off x="6801796" y="2461722"/>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5376" name="Freeform: Shape 5375">
                <a:extLst>
                  <a:ext uri="{FF2B5EF4-FFF2-40B4-BE49-F238E27FC236}">
                    <a16:creationId xmlns:a16="http://schemas.microsoft.com/office/drawing/2014/main" id="{D2C19FD9-C65F-49F7-AAA7-AFC0A6229720}"/>
                  </a:ext>
                </a:extLst>
              </p:cNvPr>
              <p:cNvSpPr/>
              <p:nvPr/>
            </p:nvSpPr>
            <p:spPr>
              <a:xfrm>
                <a:off x="6215717" y="1849479"/>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2400"/>
              </a:p>
            </p:txBody>
          </p:sp>
          <p:sp>
            <p:nvSpPr>
              <p:cNvPr id="5377" name="Freeform: Shape 5376">
                <a:extLst>
                  <a:ext uri="{FF2B5EF4-FFF2-40B4-BE49-F238E27FC236}">
                    <a16:creationId xmlns:a16="http://schemas.microsoft.com/office/drawing/2014/main" id="{C1AA7282-3AFC-458A-AFAE-84A232BFE53B}"/>
                  </a:ext>
                </a:extLst>
              </p:cNvPr>
              <p:cNvSpPr/>
              <p:nvPr/>
            </p:nvSpPr>
            <p:spPr>
              <a:xfrm>
                <a:off x="6124365" y="1991396"/>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135"/>
                      <a:pt x="31537" y="15769"/>
                    </a:cubicBezTo>
                    <a:close/>
                  </a:path>
                </a:pathLst>
              </a:custGeom>
              <a:grpFill/>
              <a:ln w="8809" cap="flat">
                <a:noFill/>
                <a:prstDash val="solid"/>
                <a:miter/>
              </a:ln>
            </p:spPr>
            <p:txBody>
              <a:bodyPr rtlCol="0" anchor="ctr"/>
              <a:lstStyle/>
              <a:p>
                <a:endParaRPr lang="en-US" sz="2400"/>
              </a:p>
            </p:txBody>
          </p:sp>
          <p:sp>
            <p:nvSpPr>
              <p:cNvPr id="5378" name="Freeform: Shape 5377">
                <a:extLst>
                  <a:ext uri="{FF2B5EF4-FFF2-40B4-BE49-F238E27FC236}">
                    <a16:creationId xmlns:a16="http://schemas.microsoft.com/office/drawing/2014/main" id="{06850F37-20AE-4D97-80E7-EDAF6A2D3C22}"/>
                  </a:ext>
                </a:extLst>
              </p:cNvPr>
              <p:cNvSpPr/>
              <p:nvPr/>
            </p:nvSpPr>
            <p:spPr>
              <a:xfrm>
                <a:off x="5577135" y="2199471"/>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5379" name="Freeform: Shape 5378">
                <a:extLst>
                  <a:ext uri="{FF2B5EF4-FFF2-40B4-BE49-F238E27FC236}">
                    <a16:creationId xmlns:a16="http://schemas.microsoft.com/office/drawing/2014/main" id="{E7421D08-5112-49BC-9AC9-2B4D252D199C}"/>
                  </a:ext>
                </a:extLst>
              </p:cNvPr>
              <p:cNvSpPr/>
              <p:nvPr/>
            </p:nvSpPr>
            <p:spPr>
              <a:xfrm>
                <a:off x="6051953" y="2022933"/>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5380" name="Freeform: Shape 5379">
                <a:extLst>
                  <a:ext uri="{FF2B5EF4-FFF2-40B4-BE49-F238E27FC236}">
                    <a16:creationId xmlns:a16="http://schemas.microsoft.com/office/drawing/2014/main" id="{B839CE88-3370-4FDF-9DBC-9FA3A53FCDE9}"/>
                  </a:ext>
                </a:extLst>
              </p:cNvPr>
              <p:cNvSpPr/>
              <p:nvPr/>
            </p:nvSpPr>
            <p:spPr>
              <a:xfrm>
                <a:off x="5770850" y="1755132"/>
                <a:ext cx="31536" cy="31537"/>
              </a:xfrm>
              <a:custGeom>
                <a:avLst/>
                <a:gdLst>
                  <a:gd name="connsiteX0" fmla="*/ 31537 w 31536"/>
                  <a:gd name="connsiteY0" fmla="*/ 15768 h 31537"/>
                  <a:gd name="connsiteX1" fmla="*/ 15768 w 31536"/>
                  <a:gd name="connsiteY1" fmla="*/ 31537 h 31537"/>
                  <a:gd name="connsiteX2" fmla="*/ 0 w 31536"/>
                  <a:gd name="connsiteY2" fmla="*/ 15768 h 31537"/>
                  <a:gd name="connsiteX3" fmla="*/ 15768 w 31536"/>
                  <a:gd name="connsiteY3" fmla="*/ 0 h 31537"/>
                  <a:gd name="connsiteX4" fmla="*/ 31537 w 31536"/>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2400"/>
              </a:p>
            </p:txBody>
          </p:sp>
          <p:sp>
            <p:nvSpPr>
              <p:cNvPr id="5381" name="Freeform: Shape 5380">
                <a:extLst>
                  <a:ext uri="{FF2B5EF4-FFF2-40B4-BE49-F238E27FC236}">
                    <a16:creationId xmlns:a16="http://schemas.microsoft.com/office/drawing/2014/main" id="{11A8EFE0-4E96-4426-A39D-76C009810529}"/>
                  </a:ext>
                </a:extLst>
              </p:cNvPr>
              <p:cNvSpPr/>
              <p:nvPr/>
            </p:nvSpPr>
            <p:spPr>
              <a:xfrm>
                <a:off x="4704667" y="1561945"/>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5382" name="Freeform: Shape 5381">
                <a:extLst>
                  <a:ext uri="{FF2B5EF4-FFF2-40B4-BE49-F238E27FC236}">
                    <a16:creationId xmlns:a16="http://schemas.microsoft.com/office/drawing/2014/main" id="{DBD44706-7DA7-493B-AD67-05040F1844E4}"/>
                  </a:ext>
                </a:extLst>
              </p:cNvPr>
              <p:cNvSpPr/>
              <p:nvPr/>
            </p:nvSpPr>
            <p:spPr>
              <a:xfrm>
                <a:off x="4557640" y="1822347"/>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5383" name="Freeform: Shape 5382">
                <a:extLst>
                  <a:ext uri="{FF2B5EF4-FFF2-40B4-BE49-F238E27FC236}">
                    <a16:creationId xmlns:a16="http://schemas.microsoft.com/office/drawing/2014/main" id="{1FBD93E8-810C-438A-B0D7-6142CC0AD420}"/>
                  </a:ext>
                </a:extLst>
              </p:cNvPr>
              <p:cNvSpPr/>
              <p:nvPr/>
            </p:nvSpPr>
            <p:spPr>
              <a:xfrm>
                <a:off x="4742018" y="1708972"/>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7" y="31537"/>
                      <a:pt x="0" y="24490"/>
                      <a:pt x="0" y="15769"/>
                    </a:cubicBezTo>
                    <a:cubicBezTo>
                      <a:pt x="0" y="7047"/>
                      <a:pt x="7047" y="0"/>
                      <a:pt x="15769"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5384" name="Freeform: Shape 5383">
                <a:extLst>
                  <a:ext uri="{FF2B5EF4-FFF2-40B4-BE49-F238E27FC236}">
                    <a16:creationId xmlns:a16="http://schemas.microsoft.com/office/drawing/2014/main" id="{F66ADAB3-60A1-4558-8C10-47198D12E8AE}"/>
                  </a:ext>
                </a:extLst>
              </p:cNvPr>
              <p:cNvSpPr/>
              <p:nvPr/>
            </p:nvSpPr>
            <p:spPr>
              <a:xfrm>
                <a:off x="4989382" y="1856174"/>
                <a:ext cx="31537" cy="31537"/>
              </a:xfrm>
              <a:custGeom>
                <a:avLst/>
                <a:gdLst>
                  <a:gd name="connsiteX0" fmla="*/ 31537 w 31537"/>
                  <a:gd name="connsiteY0" fmla="*/ 15768 h 31537"/>
                  <a:gd name="connsiteX1" fmla="*/ 15768 w 31537"/>
                  <a:gd name="connsiteY1" fmla="*/ 31537 h 31537"/>
                  <a:gd name="connsiteX2" fmla="*/ 0 w 31537"/>
                  <a:gd name="connsiteY2" fmla="*/ 15768 h 31537"/>
                  <a:gd name="connsiteX3" fmla="*/ 15768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89" y="31537"/>
                      <a:pt x="15768" y="31537"/>
                    </a:cubicBezTo>
                    <a:cubicBezTo>
                      <a:pt x="7047" y="31537"/>
                      <a:pt x="0" y="24490"/>
                      <a:pt x="0" y="15768"/>
                    </a:cubicBezTo>
                    <a:cubicBezTo>
                      <a:pt x="0" y="7047"/>
                      <a:pt x="7047" y="0"/>
                      <a:pt x="15768" y="0"/>
                    </a:cubicBezTo>
                    <a:cubicBezTo>
                      <a:pt x="24489" y="88"/>
                      <a:pt x="31537" y="7135"/>
                      <a:pt x="31537" y="15768"/>
                    </a:cubicBezTo>
                    <a:close/>
                  </a:path>
                </a:pathLst>
              </a:custGeom>
              <a:grpFill/>
              <a:ln w="8809" cap="flat">
                <a:noFill/>
                <a:prstDash val="solid"/>
                <a:miter/>
              </a:ln>
            </p:spPr>
            <p:txBody>
              <a:bodyPr rtlCol="0" anchor="ctr"/>
              <a:lstStyle/>
              <a:p>
                <a:endParaRPr lang="en-US" sz="2400"/>
              </a:p>
            </p:txBody>
          </p:sp>
          <p:sp>
            <p:nvSpPr>
              <p:cNvPr id="5385" name="Freeform: Shape 5384">
                <a:extLst>
                  <a:ext uri="{FF2B5EF4-FFF2-40B4-BE49-F238E27FC236}">
                    <a16:creationId xmlns:a16="http://schemas.microsoft.com/office/drawing/2014/main" id="{048D70F5-DA1D-4FAB-A299-EDF305F83965}"/>
                  </a:ext>
                </a:extLst>
              </p:cNvPr>
              <p:cNvSpPr/>
              <p:nvPr/>
            </p:nvSpPr>
            <p:spPr>
              <a:xfrm>
                <a:off x="5253307" y="2012098"/>
                <a:ext cx="31536" cy="31537"/>
              </a:xfrm>
              <a:custGeom>
                <a:avLst/>
                <a:gdLst>
                  <a:gd name="connsiteX0" fmla="*/ 31537 w 31536"/>
                  <a:gd name="connsiteY0" fmla="*/ 15768 h 31537"/>
                  <a:gd name="connsiteX1" fmla="*/ 15768 w 31536"/>
                  <a:gd name="connsiteY1" fmla="*/ 31537 h 31537"/>
                  <a:gd name="connsiteX2" fmla="*/ 0 w 31536"/>
                  <a:gd name="connsiteY2" fmla="*/ 15768 h 31537"/>
                  <a:gd name="connsiteX3" fmla="*/ 15768 w 31536"/>
                  <a:gd name="connsiteY3" fmla="*/ 0 h 31537"/>
                  <a:gd name="connsiteX4" fmla="*/ 31537 w 31536"/>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2400"/>
              </a:p>
            </p:txBody>
          </p:sp>
          <p:sp>
            <p:nvSpPr>
              <p:cNvPr id="5386" name="Freeform: Shape 5385">
                <a:extLst>
                  <a:ext uri="{FF2B5EF4-FFF2-40B4-BE49-F238E27FC236}">
                    <a16:creationId xmlns:a16="http://schemas.microsoft.com/office/drawing/2014/main" id="{D96F7BB1-4E9E-4C22-A469-FA2CD54923D2}"/>
                  </a:ext>
                </a:extLst>
              </p:cNvPr>
              <p:cNvSpPr/>
              <p:nvPr/>
            </p:nvSpPr>
            <p:spPr>
              <a:xfrm>
                <a:off x="5152088" y="2208104"/>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88"/>
                      <a:pt x="31537" y="7135"/>
                      <a:pt x="31537" y="15768"/>
                    </a:cubicBezTo>
                    <a:close/>
                  </a:path>
                </a:pathLst>
              </a:custGeom>
              <a:grpFill/>
              <a:ln w="8809" cap="flat">
                <a:noFill/>
                <a:prstDash val="solid"/>
                <a:miter/>
              </a:ln>
            </p:spPr>
            <p:txBody>
              <a:bodyPr rtlCol="0" anchor="ctr"/>
              <a:lstStyle/>
              <a:p>
                <a:endParaRPr lang="en-US" sz="2400"/>
              </a:p>
            </p:txBody>
          </p:sp>
          <p:sp>
            <p:nvSpPr>
              <p:cNvPr id="5387" name="Freeform: Shape 5386">
                <a:extLst>
                  <a:ext uri="{FF2B5EF4-FFF2-40B4-BE49-F238E27FC236}">
                    <a16:creationId xmlns:a16="http://schemas.microsoft.com/office/drawing/2014/main" id="{14BE9A2B-390B-4B3D-A94B-96CD6B60C0CF}"/>
                  </a:ext>
                </a:extLst>
              </p:cNvPr>
              <p:cNvSpPr/>
              <p:nvPr/>
            </p:nvSpPr>
            <p:spPr>
              <a:xfrm>
                <a:off x="4902611" y="2270121"/>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2400"/>
              </a:p>
            </p:txBody>
          </p:sp>
          <p:sp>
            <p:nvSpPr>
              <p:cNvPr id="5388" name="Freeform: Shape 5387">
                <a:extLst>
                  <a:ext uri="{FF2B5EF4-FFF2-40B4-BE49-F238E27FC236}">
                    <a16:creationId xmlns:a16="http://schemas.microsoft.com/office/drawing/2014/main" id="{00BEC251-C8EF-411C-A172-E2CFA9BA6B39}"/>
                  </a:ext>
                </a:extLst>
              </p:cNvPr>
              <p:cNvSpPr/>
              <p:nvPr/>
            </p:nvSpPr>
            <p:spPr>
              <a:xfrm>
                <a:off x="4852222" y="1870005"/>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5389" name="Freeform: Shape 5388">
                <a:extLst>
                  <a:ext uri="{FF2B5EF4-FFF2-40B4-BE49-F238E27FC236}">
                    <a16:creationId xmlns:a16="http://schemas.microsoft.com/office/drawing/2014/main" id="{E06A1D40-8108-436F-A14C-519FB93F4994}"/>
                  </a:ext>
                </a:extLst>
              </p:cNvPr>
              <p:cNvSpPr/>
              <p:nvPr/>
            </p:nvSpPr>
            <p:spPr>
              <a:xfrm>
                <a:off x="4463998" y="1939422"/>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578" y="0"/>
                      <a:pt x="31537" y="7047"/>
                      <a:pt x="31537" y="15768"/>
                    </a:cubicBezTo>
                    <a:close/>
                  </a:path>
                </a:pathLst>
              </a:custGeom>
              <a:grpFill/>
              <a:ln w="8809" cap="flat">
                <a:noFill/>
                <a:prstDash val="solid"/>
                <a:miter/>
              </a:ln>
            </p:spPr>
            <p:txBody>
              <a:bodyPr rtlCol="0" anchor="ctr"/>
              <a:lstStyle/>
              <a:p>
                <a:endParaRPr lang="en-US" sz="2400"/>
              </a:p>
            </p:txBody>
          </p:sp>
          <p:sp>
            <p:nvSpPr>
              <p:cNvPr id="5390" name="Freeform: Shape 5389">
                <a:extLst>
                  <a:ext uri="{FF2B5EF4-FFF2-40B4-BE49-F238E27FC236}">
                    <a16:creationId xmlns:a16="http://schemas.microsoft.com/office/drawing/2014/main" id="{D9E27E41-66D4-42D9-97DA-FC236AD05406}"/>
                  </a:ext>
                </a:extLst>
              </p:cNvPr>
              <p:cNvSpPr/>
              <p:nvPr/>
            </p:nvSpPr>
            <p:spPr>
              <a:xfrm>
                <a:off x="4191968" y="1955719"/>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5391" name="Freeform: Shape 5390">
                <a:extLst>
                  <a:ext uri="{FF2B5EF4-FFF2-40B4-BE49-F238E27FC236}">
                    <a16:creationId xmlns:a16="http://schemas.microsoft.com/office/drawing/2014/main" id="{DC11C6E8-9B1B-4A47-9E14-7814BD9589BD}"/>
                  </a:ext>
                </a:extLst>
              </p:cNvPr>
              <p:cNvSpPr/>
              <p:nvPr/>
            </p:nvSpPr>
            <p:spPr>
              <a:xfrm>
                <a:off x="3526342" y="2140625"/>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88"/>
                      <a:pt x="31537" y="7135"/>
                      <a:pt x="31537" y="15769"/>
                    </a:cubicBezTo>
                    <a:close/>
                  </a:path>
                </a:pathLst>
              </a:custGeom>
              <a:grpFill/>
              <a:ln w="8809" cap="flat">
                <a:noFill/>
                <a:prstDash val="solid"/>
                <a:miter/>
              </a:ln>
            </p:spPr>
            <p:txBody>
              <a:bodyPr rtlCol="0" anchor="ctr"/>
              <a:lstStyle/>
              <a:p>
                <a:endParaRPr lang="en-US" sz="2400"/>
              </a:p>
            </p:txBody>
          </p:sp>
          <p:sp>
            <p:nvSpPr>
              <p:cNvPr id="5392" name="Freeform: Shape 5391">
                <a:extLst>
                  <a:ext uri="{FF2B5EF4-FFF2-40B4-BE49-F238E27FC236}">
                    <a16:creationId xmlns:a16="http://schemas.microsoft.com/office/drawing/2014/main" id="{C00EE44E-5365-40A5-BA01-986B530A6C8F}"/>
                  </a:ext>
                </a:extLst>
              </p:cNvPr>
              <p:cNvSpPr/>
              <p:nvPr/>
            </p:nvSpPr>
            <p:spPr>
              <a:xfrm>
                <a:off x="3173355" y="2882716"/>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90" y="31537"/>
                      <a:pt x="15768" y="31537"/>
                    </a:cubicBezTo>
                    <a:cubicBezTo>
                      <a:pt x="7047" y="31537"/>
                      <a:pt x="0" y="24490"/>
                      <a:pt x="0" y="15769"/>
                    </a:cubicBezTo>
                    <a:cubicBezTo>
                      <a:pt x="0" y="7048"/>
                      <a:pt x="7047" y="0"/>
                      <a:pt x="15768" y="0"/>
                    </a:cubicBezTo>
                    <a:cubicBezTo>
                      <a:pt x="24490" y="0"/>
                      <a:pt x="31537" y="7048"/>
                      <a:pt x="31537" y="15769"/>
                    </a:cubicBezTo>
                    <a:close/>
                  </a:path>
                </a:pathLst>
              </a:custGeom>
              <a:grpFill/>
              <a:ln w="8809" cap="flat">
                <a:noFill/>
                <a:prstDash val="solid"/>
                <a:miter/>
              </a:ln>
            </p:spPr>
            <p:txBody>
              <a:bodyPr rtlCol="0" anchor="ctr"/>
              <a:lstStyle/>
              <a:p>
                <a:endParaRPr lang="en-US" sz="2400"/>
              </a:p>
            </p:txBody>
          </p:sp>
          <p:sp>
            <p:nvSpPr>
              <p:cNvPr id="5393" name="Freeform: Shape 5392">
                <a:extLst>
                  <a:ext uri="{FF2B5EF4-FFF2-40B4-BE49-F238E27FC236}">
                    <a16:creationId xmlns:a16="http://schemas.microsoft.com/office/drawing/2014/main" id="{D672C3F3-C99A-4407-AF0B-FC666E1A68AF}"/>
                  </a:ext>
                </a:extLst>
              </p:cNvPr>
              <p:cNvSpPr/>
              <p:nvPr/>
            </p:nvSpPr>
            <p:spPr>
              <a:xfrm>
                <a:off x="2803719" y="2249771"/>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5394" name="Freeform: Shape 5393">
                <a:extLst>
                  <a:ext uri="{FF2B5EF4-FFF2-40B4-BE49-F238E27FC236}">
                    <a16:creationId xmlns:a16="http://schemas.microsoft.com/office/drawing/2014/main" id="{C50DF5CC-F246-47E5-8854-71C4C75399BD}"/>
                  </a:ext>
                </a:extLst>
              </p:cNvPr>
              <p:cNvSpPr/>
              <p:nvPr/>
            </p:nvSpPr>
            <p:spPr>
              <a:xfrm>
                <a:off x="2259572" y="3175007"/>
                <a:ext cx="31536" cy="31536"/>
              </a:xfrm>
              <a:custGeom>
                <a:avLst/>
                <a:gdLst>
                  <a:gd name="connsiteX0" fmla="*/ 31537 w 31536"/>
                  <a:gd name="connsiteY0" fmla="*/ 15768 h 31536"/>
                  <a:gd name="connsiteX1" fmla="*/ 15769 w 31536"/>
                  <a:gd name="connsiteY1" fmla="*/ 31537 h 31536"/>
                  <a:gd name="connsiteX2" fmla="*/ 0 w 31536"/>
                  <a:gd name="connsiteY2" fmla="*/ 15768 h 31536"/>
                  <a:gd name="connsiteX3" fmla="*/ 15769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90" y="31537"/>
                      <a:pt x="15769" y="31537"/>
                    </a:cubicBezTo>
                    <a:cubicBezTo>
                      <a:pt x="7047" y="31537"/>
                      <a:pt x="0" y="24490"/>
                      <a:pt x="0" y="15768"/>
                    </a:cubicBezTo>
                    <a:cubicBezTo>
                      <a:pt x="0" y="7047"/>
                      <a:pt x="7047" y="0"/>
                      <a:pt x="15769" y="0"/>
                    </a:cubicBezTo>
                    <a:cubicBezTo>
                      <a:pt x="24490" y="88"/>
                      <a:pt x="31537" y="7135"/>
                      <a:pt x="31537" y="15768"/>
                    </a:cubicBezTo>
                    <a:close/>
                  </a:path>
                </a:pathLst>
              </a:custGeom>
              <a:grpFill/>
              <a:ln w="8809" cap="flat">
                <a:noFill/>
                <a:prstDash val="solid"/>
                <a:miter/>
              </a:ln>
            </p:spPr>
            <p:txBody>
              <a:bodyPr rtlCol="0" anchor="ctr"/>
              <a:lstStyle/>
              <a:p>
                <a:endParaRPr lang="en-US" sz="2400"/>
              </a:p>
            </p:txBody>
          </p:sp>
          <p:sp>
            <p:nvSpPr>
              <p:cNvPr id="5395" name="Freeform: Shape 5394">
                <a:extLst>
                  <a:ext uri="{FF2B5EF4-FFF2-40B4-BE49-F238E27FC236}">
                    <a16:creationId xmlns:a16="http://schemas.microsoft.com/office/drawing/2014/main" id="{FAC80B5C-9A0D-440B-8B3E-45EC42E740A9}"/>
                  </a:ext>
                </a:extLst>
              </p:cNvPr>
              <p:cNvSpPr/>
              <p:nvPr/>
            </p:nvSpPr>
            <p:spPr>
              <a:xfrm>
                <a:off x="2482181" y="2797619"/>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5396" name="Freeform: Shape 5395">
                <a:extLst>
                  <a:ext uri="{FF2B5EF4-FFF2-40B4-BE49-F238E27FC236}">
                    <a16:creationId xmlns:a16="http://schemas.microsoft.com/office/drawing/2014/main" id="{D9B0109C-990C-43D1-965D-1BDEDB3C173C}"/>
                  </a:ext>
                </a:extLst>
              </p:cNvPr>
              <p:cNvSpPr/>
              <p:nvPr/>
            </p:nvSpPr>
            <p:spPr>
              <a:xfrm>
                <a:off x="2601635" y="2639845"/>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8" y="31537"/>
                      <a:pt x="0" y="24490"/>
                      <a:pt x="0" y="15768"/>
                    </a:cubicBezTo>
                    <a:cubicBezTo>
                      <a:pt x="0" y="7047"/>
                      <a:pt x="7048" y="0"/>
                      <a:pt x="15769" y="0"/>
                    </a:cubicBezTo>
                    <a:cubicBezTo>
                      <a:pt x="24490" y="88"/>
                      <a:pt x="31537" y="7135"/>
                      <a:pt x="31537" y="15768"/>
                    </a:cubicBezTo>
                    <a:close/>
                  </a:path>
                </a:pathLst>
              </a:custGeom>
              <a:grpFill/>
              <a:ln w="8809" cap="flat">
                <a:noFill/>
                <a:prstDash val="solid"/>
                <a:miter/>
              </a:ln>
            </p:spPr>
            <p:txBody>
              <a:bodyPr rtlCol="0" anchor="ctr"/>
              <a:lstStyle/>
              <a:p>
                <a:endParaRPr lang="en-US" sz="2400"/>
              </a:p>
            </p:txBody>
          </p:sp>
          <p:sp>
            <p:nvSpPr>
              <p:cNvPr id="5397" name="Freeform: Shape 5396">
                <a:extLst>
                  <a:ext uri="{FF2B5EF4-FFF2-40B4-BE49-F238E27FC236}">
                    <a16:creationId xmlns:a16="http://schemas.microsoft.com/office/drawing/2014/main" id="{213410CB-5BC8-4DFF-9696-825E739FB473}"/>
                  </a:ext>
                </a:extLst>
              </p:cNvPr>
              <p:cNvSpPr/>
              <p:nvPr/>
            </p:nvSpPr>
            <p:spPr>
              <a:xfrm>
                <a:off x="3240746" y="2356540"/>
                <a:ext cx="31536" cy="31536"/>
              </a:xfrm>
              <a:custGeom>
                <a:avLst/>
                <a:gdLst>
                  <a:gd name="connsiteX0" fmla="*/ 31537 w 31536"/>
                  <a:gd name="connsiteY0" fmla="*/ 15768 h 31536"/>
                  <a:gd name="connsiteX1" fmla="*/ 15769 w 31536"/>
                  <a:gd name="connsiteY1" fmla="*/ 31537 h 31536"/>
                  <a:gd name="connsiteX2" fmla="*/ 0 w 31536"/>
                  <a:gd name="connsiteY2" fmla="*/ 15768 h 31536"/>
                  <a:gd name="connsiteX3" fmla="*/ 15769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90" y="31537"/>
                      <a:pt x="15769" y="31537"/>
                    </a:cubicBezTo>
                    <a:cubicBezTo>
                      <a:pt x="7047" y="31537"/>
                      <a:pt x="0" y="24490"/>
                      <a:pt x="0" y="15768"/>
                    </a:cubicBezTo>
                    <a:cubicBezTo>
                      <a:pt x="0" y="7047"/>
                      <a:pt x="7047" y="0"/>
                      <a:pt x="15769"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5398" name="Freeform: Shape 5397">
                <a:extLst>
                  <a:ext uri="{FF2B5EF4-FFF2-40B4-BE49-F238E27FC236}">
                    <a16:creationId xmlns:a16="http://schemas.microsoft.com/office/drawing/2014/main" id="{FA8859DC-2202-4598-A4F2-43EE0D33809E}"/>
                  </a:ext>
                </a:extLst>
              </p:cNvPr>
              <p:cNvSpPr/>
              <p:nvPr/>
            </p:nvSpPr>
            <p:spPr>
              <a:xfrm>
                <a:off x="3321703" y="1840494"/>
                <a:ext cx="31536" cy="31537"/>
              </a:xfrm>
              <a:custGeom>
                <a:avLst/>
                <a:gdLst>
                  <a:gd name="connsiteX0" fmla="*/ 31537 w 31536"/>
                  <a:gd name="connsiteY0" fmla="*/ 15768 h 31537"/>
                  <a:gd name="connsiteX1" fmla="*/ 15768 w 31536"/>
                  <a:gd name="connsiteY1" fmla="*/ 31537 h 31537"/>
                  <a:gd name="connsiteX2" fmla="*/ 0 w 31536"/>
                  <a:gd name="connsiteY2" fmla="*/ 15768 h 31537"/>
                  <a:gd name="connsiteX3" fmla="*/ 15768 w 31536"/>
                  <a:gd name="connsiteY3" fmla="*/ 0 h 31537"/>
                  <a:gd name="connsiteX4" fmla="*/ 31537 w 31536"/>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8"/>
                    </a:moveTo>
                    <a:cubicBezTo>
                      <a:pt x="31537" y="24490"/>
                      <a:pt x="24490" y="31537"/>
                      <a:pt x="15768" y="31537"/>
                    </a:cubicBezTo>
                    <a:cubicBezTo>
                      <a:pt x="7047" y="31537"/>
                      <a:pt x="0" y="24490"/>
                      <a:pt x="0" y="15768"/>
                    </a:cubicBezTo>
                    <a:cubicBezTo>
                      <a:pt x="0" y="7047"/>
                      <a:pt x="7047" y="0"/>
                      <a:pt x="15768"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5399" name="Freeform: Shape 5398">
                <a:extLst>
                  <a:ext uri="{FF2B5EF4-FFF2-40B4-BE49-F238E27FC236}">
                    <a16:creationId xmlns:a16="http://schemas.microsoft.com/office/drawing/2014/main" id="{32696BDF-3715-47DC-B202-1EE633C9C487}"/>
                  </a:ext>
                </a:extLst>
              </p:cNvPr>
              <p:cNvSpPr/>
              <p:nvPr/>
            </p:nvSpPr>
            <p:spPr>
              <a:xfrm>
                <a:off x="2939469" y="1575776"/>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5400" name="Freeform: Shape 5399">
                <a:extLst>
                  <a:ext uri="{FF2B5EF4-FFF2-40B4-BE49-F238E27FC236}">
                    <a16:creationId xmlns:a16="http://schemas.microsoft.com/office/drawing/2014/main" id="{E8170484-1741-445D-819C-766FE8D4B629}"/>
                  </a:ext>
                </a:extLst>
              </p:cNvPr>
              <p:cNvSpPr/>
              <p:nvPr/>
            </p:nvSpPr>
            <p:spPr>
              <a:xfrm>
                <a:off x="2070701" y="1848070"/>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77"/>
                      <a:pt x="24477" y="31537"/>
                      <a:pt x="15769" y="31537"/>
                    </a:cubicBezTo>
                    <a:cubicBezTo>
                      <a:pt x="7060" y="31537"/>
                      <a:pt x="0" y="24477"/>
                      <a:pt x="0" y="15769"/>
                    </a:cubicBezTo>
                    <a:cubicBezTo>
                      <a:pt x="0" y="7060"/>
                      <a:pt x="7060" y="0"/>
                      <a:pt x="15769" y="0"/>
                    </a:cubicBezTo>
                    <a:cubicBezTo>
                      <a:pt x="24477" y="0"/>
                      <a:pt x="31537" y="7060"/>
                      <a:pt x="31537" y="15769"/>
                    </a:cubicBezTo>
                    <a:close/>
                  </a:path>
                </a:pathLst>
              </a:custGeom>
              <a:grpFill/>
              <a:ln w="8809" cap="flat">
                <a:noFill/>
                <a:prstDash val="solid"/>
                <a:miter/>
              </a:ln>
            </p:spPr>
            <p:txBody>
              <a:bodyPr rtlCol="0" anchor="ctr"/>
              <a:lstStyle/>
              <a:p>
                <a:endParaRPr lang="en-US" sz="2400"/>
              </a:p>
            </p:txBody>
          </p:sp>
          <p:sp>
            <p:nvSpPr>
              <p:cNvPr id="5401" name="Freeform: Shape 5400">
                <a:extLst>
                  <a:ext uri="{FF2B5EF4-FFF2-40B4-BE49-F238E27FC236}">
                    <a16:creationId xmlns:a16="http://schemas.microsoft.com/office/drawing/2014/main" id="{90686A52-5C7E-4370-A853-6A6DA894A2C3}"/>
                  </a:ext>
                </a:extLst>
              </p:cNvPr>
              <p:cNvSpPr/>
              <p:nvPr/>
            </p:nvSpPr>
            <p:spPr>
              <a:xfrm>
                <a:off x="2115629" y="2356275"/>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5402" name="Freeform: Shape 5401">
                <a:extLst>
                  <a:ext uri="{FF2B5EF4-FFF2-40B4-BE49-F238E27FC236}">
                    <a16:creationId xmlns:a16="http://schemas.microsoft.com/office/drawing/2014/main" id="{96FE85B9-7C0F-44B5-87D8-2C9F84C154F5}"/>
                  </a:ext>
                </a:extLst>
              </p:cNvPr>
              <p:cNvSpPr/>
              <p:nvPr/>
            </p:nvSpPr>
            <p:spPr>
              <a:xfrm>
                <a:off x="1697365" y="872181"/>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7" y="31537"/>
                      <a:pt x="0" y="24490"/>
                      <a:pt x="0" y="15769"/>
                    </a:cubicBezTo>
                    <a:cubicBezTo>
                      <a:pt x="0" y="7047"/>
                      <a:pt x="7047" y="0"/>
                      <a:pt x="15769"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5403" name="Freeform: Shape 5402">
                <a:extLst>
                  <a:ext uri="{FF2B5EF4-FFF2-40B4-BE49-F238E27FC236}">
                    <a16:creationId xmlns:a16="http://schemas.microsoft.com/office/drawing/2014/main" id="{87DE95CB-4D26-44B3-92EB-53EFD8040115}"/>
                  </a:ext>
                </a:extLst>
              </p:cNvPr>
              <p:cNvSpPr/>
              <p:nvPr/>
            </p:nvSpPr>
            <p:spPr>
              <a:xfrm>
                <a:off x="3932536" y="2034121"/>
                <a:ext cx="31536" cy="31537"/>
              </a:xfrm>
              <a:custGeom>
                <a:avLst/>
                <a:gdLst>
                  <a:gd name="connsiteX0" fmla="*/ 31537 w 31536"/>
                  <a:gd name="connsiteY0" fmla="*/ 15768 h 31537"/>
                  <a:gd name="connsiteX1" fmla="*/ 15769 w 31536"/>
                  <a:gd name="connsiteY1" fmla="*/ 31537 h 31537"/>
                  <a:gd name="connsiteX2" fmla="*/ 0 w 31536"/>
                  <a:gd name="connsiteY2" fmla="*/ 15768 h 31537"/>
                  <a:gd name="connsiteX3" fmla="*/ 15769 w 31536"/>
                  <a:gd name="connsiteY3" fmla="*/ 0 h 31537"/>
                  <a:gd name="connsiteX4" fmla="*/ 31537 w 31536"/>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8"/>
                    </a:moveTo>
                    <a:cubicBezTo>
                      <a:pt x="31537" y="24490"/>
                      <a:pt x="24490" y="31537"/>
                      <a:pt x="15769" y="31537"/>
                    </a:cubicBezTo>
                    <a:cubicBezTo>
                      <a:pt x="7047" y="31537"/>
                      <a:pt x="0" y="24490"/>
                      <a:pt x="0" y="15768"/>
                    </a:cubicBezTo>
                    <a:cubicBezTo>
                      <a:pt x="0" y="7047"/>
                      <a:pt x="7047" y="0"/>
                      <a:pt x="15769" y="0"/>
                    </a:cubicBezTo>
                    <a:cubicBezTo>
                      <a:pt x="24490" y="88"/>
                      <a:pt x="31537" y="7135"/>
                      <a:pt x="31537" y="15768"/>
                    </a:cubicBezTo>
                    <a:close/>
                  </a:path>
                </a:pathLst>
              </a:custGeom>
              <a:grpFill/>
              <a:ln w="8809" cap="flat">
                <a:noFill/>
                <a:prstDash val="solid"/>
                <a:miter/>
              </a:ln>
            </p:spPr>
            <p:txBody>
              <a:bodyPr rtlCol="0" anchor="ctr"/>
              <a:lstStyle/>
              <a:p>
                <a:endParaRPr lang="en-US" sz="2400"/>
              </a:p>
            </p:txBody>
          </p:sp>
          <p:sp>
            <p:nvSpPr>
              <p:cNvPr id="5404" name="Freeform: Shape 5403">
                <a:extLst>
                  <a:ext uri="{FF2B5EF4-FFF2-40B4-BE49-F238E27FC236}">
                    <a16:creationId xmlns:a16="http://schemas.microsoft.com/office/drawing/2014/main" id="{550D9115-6F1C-421A-B86C-D7E5271C412A}"/>
                  </a:ext>
                </a:extLst>
              </p:cNvPr>
              <p:cNvSpPr/>
              <p:nvPr/>
            </p:nvSpPr>
            <p:spPr>
              <a:xfrm>
                <a:off x="3991823" y="1856174"/>
                <a:ext cx="31536" cy="31537"/>
              </a:xfrm>
              <a:custGeom>
                <a:avLst/>
                <a:gdLst>
                  <a:gd name="connsiteX0" fmla="*/ 31537 w 31536"/>
                  <a:gd name="connsiteY0" fmla="*/ 15768 h 31537"/>
                  <a:gd name="connsiteX1" fmla="*/ 15768 w 31536"/>
                  <a:gd name="connsiteY1" fmla="*/ 31537 h 31537"/>
                  <a:gd name="connsiteX2" fmla="*/ 0 w 31536"/>
                  <a:gd name="connsiteY2" fmla="*/ 15768 h 31537"/>
                  <a:gd name="connsiteX3" fmla="*/ 15768 w 31536"/>
                  <a:gd name="connsiteY3" fmla="*/ 0 h 31537"/>
                  <a:gd name="connsiteX4" fmla="*/ 31537 w 31536"/>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8"/>
                    </a:moveTo>
                    <a:cubicBezTo>
                      <a:pt x="31537" y="24490"/>
                      <a:pt x="24490" y="31537"/>
                      <a:pt x="15768" y="31537"/>
                    </a:cubicBezTo>
                    <a:cubicBezTo>
                      <a:pt x="7047" y="31537"/>
                      <a:pt x="0" y="24490"/>
                      <a:pt x="0" y="15768"/>
                    </a:cubicBezTo>
                    <a:cubicBezTo>
                      <a:pt x="0" y="7047"/>
                      <a:pt x="7047" y="0"/>
                      <a:pt x="15768" y="0"/>
                    </a:cubicBezTo>
                    <a:cubicBezTo>
                      <a:pt x="24490" y="88"/>
                      <a:pt x="31537" y="7135"/>
                      <a:pt x="31537" y="15768"/>
                    </a:cubicBezTo>
                    <a:close/>
                  </a:path>
                </a:pathLst>
              </a:custGeom>
              <a:grpFill/>
              <a:ln w="8809" cap="flat">
                <a:noFill/>
                <a:prstDash val="solid"/>
                <a:miter/>
              </a:ln>
            </p:spPr>
            <p:txBody>
              <a:bodyPr rtlCol="0" anchor="ctr"/>
              <a:lstStyle/>
              <a:p>
                <a:endParaRPr lang="en-US" sz="2400"/>
              </a:p>
            </p:txBody>
          </p:sp>
          <p:sp>
            <p:nvSpPr>
              <p:cNvPr id="5405" name="Freeform: Shape 5404">
                <a:extLst>
                  <a:ext uri="{FF2B5EF4-FFF2-40B4-BE49-F238E27FC236}">
                    <a16:creationId xmlns:a16="http://schemas.microsoft.com/office/drawing/2014/main" id="{1B16844A-0BFD-4224-B048-460420B5627E}"/>
                  </a:ext>
                </a:extLst>
              </p:cNvPr>
              <p:cNvSpPr/>
              <p:nvPr/>
            </p:nvSpPr>
            <p:spPr>
              <a:xfrm>
                <a:off x="4395726" y="2073498"/>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5406" name="Freeform: Shape 5405">
                <a:extLst>
                  <a:ext uri="{FF2B5EF4-FFF2-40B4-BE49-F238E27FC236}">
                    <a16:creationId xmlns:a16="http://schemas.microsoft.com/office/drawing/2014/main" id="{BF192287-16E2-430E-9326-84FC6731FBBE}"/>
                  </a:ext>
                </a:extLst>
              </p:cNvPr>
              <p:cNvSpPr/>
              <p:nvPr/>
            </p:nvSpPr>
            <p:spPr>
              <a:xfrm>
                <a:off x="4598956" y="2100190"/>
                <a:ext cx="31537" cy="31537"/>
              </a:xfrm>
              <a:custGeom>
                <a:avLst/>
                <a:gdLst>
                  <a:gd name="connsiteX0" fmla="*/ 31537 w 31537"/>
                  <a:gd name="connsiteY0" fmla="*/ 15768 h 31537"/>
                  <a:gd name="connsiteX1" fmla="*/ 15768 w 31537"/>
                  <a:gd name="connsiteY1" fmla="*/ 31537 h 31537"/>
                  <a:gd name="connsiteX2" fmla="*/ 0 w 31537"/>
                  <a:gd name="connsiteY2" fmla="*/ 15768 h 31537"/>
                  <a:gd name="connsiteX3" fmla="*/ 15768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8" y="31537"/>
                    </a:cubicBezTo>
                    <a:cubicBezTo>
                      <a:pt x="7047" y="31537"/>
                      <a:pt x="0" y="24490"/>
                      <a:pt x="0" y="15768"/>
                    </a:cubicBezTo>
                    <a:cubicBezTo>
                      <a:pt x="0" y="7047"/>
                      <a:pt x="7047" y="0"/>
                      <a:pt x="15768"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5407" name="Freeform: Shape 5406">
                <a:extLst>
                  <a:ext uri="{FF2B5EF4-FFF2-40B4-BE49-F238E27FC236}">
                    <a16:creationId xmlns:a16="http://schemas.microsoft.com/office/drawing/2014/main" id="{32859BA4-EFF9-4933-A673-C23828A755AA}"/>
                  </a:ext>
                </a:extLst>
              </p:cNvPr>
              <p:cNvSpPr/>
              <p:nvPr/>
            </p:nvSpPr>
            <p:spPr>
              <a:xfrm>
                <a:off x="4614724" y="2034121"/>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88"/>
                      <a:pt x="31537" y="7135"/>
                      <a:pt x="31537" y="15768"/>
                    </a:cubicBezTo>
                    <a:close/>
                  </a:path>
                </a:pathLst>
              </a:custGeom>
              <a:grpFill/>
              <a:ln w="8809" cap="flat">
                <a:noFill/>
                <a:prstDash val="solid"/>
                <a:miter/>
              </a:ln>
            </p:spPr>
            <p:txBody>
              <a:bodyPr rtlCol="0" anchor="ctr"/>
              <a:lstStyle/>
              <a:p>
                <a:endParaRPr lang="en-US" sz="2400"/>
              </a:p>
            </p:txBody>
          </p:sp>
          <p:sp>
            <p:nvSpPr>
              <p:cNvPr id="5408" name="Freeform: Shape 5407">
                <a:extLst>
                  <a:ext uri="{FF2B5EF4-FFF2-40B4-BE49-F238E27FC236}">
                    <a16:creationId xmlns:a16="http://schemas.microsoft.com/office/drawing/2014/main" id="{FA28907D-E7D3-4903-B8BE-4890375C4585}"/>
                  </a:ext>
                </a:extLst>
              </p:cNvPr>
              <p:cNvSpPr/>
              <p:nvPr/>
            </p:nvSpPr>
            <p:spPr>
              <a:xfrm>
                <a:off x="4434839" y="1686772"/>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5409" name="Freeform: Shape 5408">
                <a:extLst>
                  <a:ext uri="{FF2B5EF4-FFF2-40B4-BE49-F238E27FC236}">
                    <a16:creationId xmlns:a16="http://schemas.microsoft.com/office/drawing/2014/main" id="{F2C45336-1597-4CB6-BD07-84EAF55B6D86}"/>
                  </a:ext>
                </a:extLst>
              </p:cNvPr>
              <p:cNvSpPr/>
              <p:nvPr/>
            </p:nvSpPr>
            <p:spPr>
              <a:xfrm>
                <a:off x="4567507" y="1612510"/>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7" y="31537"/>
                      <a:pt x="0" y="24490"/>
                      <a:pt x="0" y="15768"/>
                    </a:cubicBezTo>
                    <a:cubicBezTo>
                      <a:pt x="0" y="7047"/>
                      <a:pt x="7047" y="0"/>
                      <a:pt x="15769"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5410" name="Freeform: Shape 5409">
                <a:extLst>
                  <a:ext uri="{FF2B5EF4-FFF2-40B4-BE49-F238E27FC236}">
                    <a16:creationId xmlns:a16="http://schemas.microsoft.com/office/drawing/2014/main" id="{DCBE6F96-4774-4387-994D-CA2AF204B024}"/>
                  </a:ext>
                </a:extLst>
              </p:cNvPr>
              <p:cNvSpPr/>
              <p:nvPr/>
            </p:nvSpPr>
            <p:spPr>
              <a:xfrm>
                <a:off x="4448318" y="1489181"/>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5411" name="Freeform: Shape 5410">
                <a:extLst>
                  <a:ext uri="{FF2B5EF4-FFF2-40B4-BE49-F238E27FC236}">
                    <a16:creationId xmlns:a16="http://schemas.microsoft.com/office/drawing/2014/main" id="{3B1F8ED7-3A19-4826-A317-7368ACA6E388}"/>
                  </a:ext>
                </a:extLst>
              </p:cNvPr>
              <p:cNvSpPr/>
              <p:nvPr/>
            </p:nvSpPr>
            <p:spPr>
              <a:xfrm>
                <a:off x="5392757" y="1368582"/>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7" y="31537"/>
                      <a:pt x="0" y="24490"/>
                      <a:pt x="0" y="15769"/>
                    </a:cubicBezTo>
                    <a:cubicBezTo>
                      <a:pt x="0" y="7047"/>
                      <a:pt x="7047" y="0"/>
                      <a:pt x="15769"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5412" name="Freeform: Shape 5411">
                <a:extLst>
                  <a:ext uri="{FF2B5EF4-FFF2-40B4-BE49-F238E27FC236}">
                    <a16:creationId xmlns:a16="http://schemas.microsoft.com/office/drawing/2014/main" id="{A13A73A6-6643-44FF-B6E9-2AC5CD6FAE1F}"/>
                  </a:ext>
                </a:extLst>
              </p:cNvPr>
              <p:cNvSpPr/>
              <p:nvPr/>
            </p:nvSpPr>
            <p:spPr>
              <a:xfrm>
                <a:off x="5392757" y="1552960"/>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7" y="31537"/>
                      <a:pt x="0" y="24490"/>
                      <a:pt x="0" y="15768"/>
                    </a:cubicBezTo>
                    <a:cubicBezTo>
                      <a:pt x="0" y="7047"/>
                      <a:pt x="7047" y="0"/>
                      <a:pt x="15769"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5413" name="Freeform: Shape 5412">
                <a:extLst>
                  <a:ext uri="{FF2B5EF4-FFF2-40B4-BE49-F238E27FC236}">
                    <a16:creationId xmlns:a16="http://schemas.microsoft.com/office/drawing/2014/main" id="{F2A7B1C4-A474-4510-8838-4FAF2403D4AB}"/>
                  </a:ext>
                </a:extLst>
              </p:cNvPr>
              <p:cNvSpPr/>
              <p:nvPr/>
            </p:nvSpPr>
            <p:spPr>
              <a:xfrm>
                <a:off x="5253307" y="1619734"/>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2400"/>
              </a:p>
            </p:txBody>
          </p:sp>
          <p:sp>
            <p:nvSpPr>
              <p:cNvPr id="5414" name="Freeform: Shape 5413">
                <a:extLst>
                  <a:ext uri="{FF2B5EF4-FFF2-40B4-BE49-F238E27FC236}">
                    <a16:creationId xmlns:a16="http://schemas.microsoft.com/office/drawing/2014/main" id="{64EBA37A-BD43-4924-8064-A5D72706BF01}"/>
                  </a:ext>
                </a:extLst>
              </p:cNvPr>
              <p:cNvSpPr/>
              <p:nvPr/>
            </p:nvSpPr>
            <p:spPr>
              <a:xfrm>
                <a:off x="4944983" y="1663956"/>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2400"/>
              </a:p>
            </p:txBody>
          </p:sp>
          <p:sp>
            <p:nvSpPr>
              <p:cNvPr id="5415" name="Freeform: Shape 5414">
                <a:extLst>
                  <a:ext uri="{FF2B5EF4-FFF2-40B4-BE49-F238E27FC236}">
                    <a16:creationId xmlns:a16="http://schemas.microsoft.com/office/drawing/2014/main" id="{931F307D-43F2-4A58-ABA4-0C596707AE06}"/>
                  </a:ext>
                </a:extLst>
              </p:cNvPr>
              <p:cNvSpPr/>
              <p:nvPr/>
            </p:nvSpPr>
            <p:spPr>
              <a:xfrm>
                <a:off x="5578016" y="1746323"/>
                <a:ext cx="31537" cy="31537"/>
              </a:xfrm>
              <a:custGeom>
                <a:avLst/>
                <a:gdLst>
                  <a:gd name="connsiteX0" fmla="*/ 31537 w 31537"/>
                  <a:gd name="connsiteY0" fmla="*/ 15768 h 31537"/>
                  <a:gd name="connsiteX1" fmla="*/ 15768 w 31537"/>
                  <a:gd name="connsiteY1" fmla="*/ 31537 h 31537"/>
                  <a:gd name="connsiteX2" fmla="*/ 0 w 31537"/>
                  <a:gd name="connsiteY2" fmla="*/ 15768 h 31537"/>
                  <a:gd name="connsiteX3" fmla="*/ 15768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2400"/>
              </a:p>
            </p:txBody>
          </p:sp>
          <p:sp>
            <p:nvSpPr>
              <p:cNvPr id="5416" name="Freeform: Shape 5415">
                <a:extLst>
                  <a:ext uri="{FF2B5EF4-FFF2-40B4-BE49-F238E27FC236}">
                    <a16:creationId xmlns:a16="http://schemas.microsoft.com/office/drawing/2014/main" id="{A841818B-A934-4C9A-B45E-83EC1D4D995E}"/>
                  </a:ext>
                </a:extLst>
              </p:cNvPr>
              <p:cNvSpPr/>
              <p:nvPr/>
            </p:nvSpPr>
            <p:spPr>
              <a:xfrm>
                <a:off x="5874623" y="1667656"/>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5417" name="Freeform: Shape 5416">
                <a:extLst>
                  <a:ext uri="{FF2B5EF4-FFF2-40B4-BE49-F238E27FC236}">
                    <a16:creationId xmlns:a16="http://schemas.microsoft.com/office/drawing/2014/main" id="{6467A2F9-4B93-45CD-96FE-9725E4085240}"/>
                  </a:ext>
                </a:extLst>
              </p:cNvPr>
              <p:cNvSpPr/>
              <p:nvPr/>
            </p:nvSpPr>
            <p:spPr>
              <a:xfrm>
                <a:off x="5647785" y="1484776"/>
                <a:ext cx="31537" cy="31537"/>
              </a:xfrm>
              <a:custGeom>
                <a:avLst/>
                <a:gdLst>
                  <a:gd name="connsiteX0" fmla="*/ 31537 w 31537"/>
                  <a:gd name="connsiteY0" fmla="*/ 15768 h 31537"/>
                  <a:gd name="connsiteX1" fmla="*/ 15768 w 31537"/>
                  <a:gd name="connsiteY1" fmla="*/ 31537 h 31537"/>
                  <a:gd name="connsiteX2" fmla="*/ 0 w 31537"/>
                  <a:gd name="connsiteY2" fmla="*/ 15768 h 31537"/>
                  <a:gd name="connsiteX3" fmla="*/ 15768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8" y="31537"/>
                    </a:cubicBezTo>
                    <a:cubicBezTo>
                      <a:pt x="7047" y="31537"/>
                      <a:pt x="0" y="24490"/>
                      <a:pt x="0" y="15768"/>
                    </a:cubicBezTo>
                    <a:cubicBezTo>
                      <a:pt x="0" y="7047"/>
                      <a:pt x="7047" y="0"/>
                      <a:pt x="15768"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5418" name="Freeform: Shape 5417">
                <a:extLst>
                  <a:ext uri="{FF2B5EF4-FFF2-40B4-BE49-F238E27FC236}">
                    <a16:creationId xmlns:a16="http://schemas.microsoft.com/office/drawing/2014/main" id="{77F0F0C2-BBBB-484F-B63A-EA862E5D31AA}"/>
                  </a:ext>
                </a:extLst>
              </p:cNvPr>
              <p:cNvSpPr/>
              <p:nvPr/>
            </p:nvSpPr>
            <p:spPr>
              <a:xfrm>
                <a:off x="6022354" y="2851531"/>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89" y="31537"/>
                      <a:pt x="15768" y="31537"/>
                    </a:cubicBezTo>
                    <a:cubicBezTo>
                      <a:pt x="7047" y="31537"/>
                      <a:pt x="0" y="24490"/>
                      <a:pt x="0" y="15768"/>
                    </a:cubicBezTo>
                    <a:cubicBezTo>
                      <a:pt x="0" y="7047"/>
                      <a:pt x="7047" y="0"/>
                      <a:pt x="15768" y="0"/>
                    </a:cubicBezTo>
                    <a:cubicBezTo>
                      <a:pt x="24489" y="88"/>
                      <a:pt x="31537" y="7135"/>
                      <a:pt x="31537" y="15768"/>
                    </a:cubicBezTo>
                    <a:close/>
                  </a:path>
                </a:pathLst>
              </a:custGeom>
              <a:grpFill/>
              <a:ln w="8809" cap="flat">
                <a:noFill/>
                <a:prstDash val="solid"/>
                <a:miter/>
              </a:ln>
            </p:spPr>
            <p:txBody>
              <a:bodyPr rtlCol="0" anchor="ctr"/>
              <a:lstStyle/>
              <a:p>
                <a:endParaRPr lang="en-US" sz="2400"/>
              </a:p>
            </p:txBody>
          </p:sp>
          <p:sp>
            <p:nvSpPr>
              <p:cNvPr id="5419" name="Freeform: Shape 5418">
                <a:extLst>
                  <a:ext uri="{FF2B5EF4-FFF2-40B4-BE49-F238E27FC236}">
                    <a16:creationId xmlns:a16="http://schemas.microsoft.com/office/drawing/2014/main" id="{DF876465-A4CB-4460-AAAD-B451F3BDE85E}"/>
                  </a:ext>
                </a:extLst>
              </p:cNvPr>
              <p:cNvSpPr/>
              <p:nvPr/>
            </p:nvSpPr>
            <p:spPr>
              <a:xfrm>
                <a:off x="6968996" y="2958388"/>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5420" name="Freeform: Shape 5419">
                <a:extLst>
                  <a:ext uri="{FF2B5EF4-FFF2-40B4-BE49-F238E27FC236}">
                    <a16:creationId xmlns:a16="http://schemas.microsoft.com/office/drawing/2014/main" id="{09FBDC32-72BF-4DC7-96F7-5278DD205FCB}"/>
                  </a:ext>
                </a:extLst>
              </p:cNvPr>
              <p:cNvSpPr/>
              <p:nvPr/>
            </p:nvSpPr>
            <p:spPr>
              <a:xfrm>
                <a:off x="6998243" y="3251471"/>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7" y="31537"/>
                      <a:pt x="0" y="24490"/>
                      <a:pt x="0" y="15769"/>
                    </a:cubicBezTo>
                    <a:cubicBezTo>
                      <a:pt x="0" y="7047"/>
                      <a:pt x="7047" y="0"/>
                      <a:pt x="15769" y="0"/>
                    </a:cubicBezTo>
                    <a:cubicBezTo>
                      <a:pt x="24490" y="0"/>
                      <a:pt x="31537" y="7135"/>
                      <a:pt x="31537" y="15769"/>
                    </a:cubicBezTo>
                    <a:close/>
                  </a:path>
                </a:pathLst>
              </a:custGeom>
              <a:grpFill/>
              <a:ln w="8809" cap="flat">
                <a:noFill/>
                <a:prstDash val="solid"/>
                <a:miter/>
              </a:ln>
            </p:spPr>
            <p:txBody>
              <a:bodyPr rtlCol="0" anchor="ctr"/>
              <a:lstStyle/>
              <a:p>
                <a:endParaRPr lang="en-US" sz="2400"/>
              </a:p>
            </p:txBody>
          </p:sp>
          <p:sp>
            <p:nvSpPr>
              <p:cNvPr id="5421" name="Freeform: Shape 5420">
                <a:extLst>
                  <a:ext uri="{FF2B5EF4-FFF2-40B4-BE49-F238E27FC236}">
                    <a16:creationId xmlns:a16="http://schemas.microsoft.com/office/drawing/2014/main" id="{CC301B48-E32D-4F86-A309-1AD633BC9E39}"/>
                  </a:ext>
                </a:extLst>
              </p:cNvPr>
              <p:cNvSpPr/>
              <p:nvPr/>
            </p:nvSpPr>
            <p:spPr>
              <a:xfrm>
                <a:off x="7196979" y="3374360"/>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8"/>
                      <a:pt x="7048" y="0"/>
                      <a:pt x="15769" y="0"/>
                    </a:cubicBezTo>
                    <a:cubicBezTo>
                      <a:pt x="24490" y="0"/>
                      <a:pt x="31537" y="7048"/>
                      <a:pt x="31537" y="15769"/>
                    </a:cubicBezTo>
                    <a:close/>
                  </a:path>
                </a:pathLst>
              </a:custGeom>
              <a:grpFill/>
              <a:ln w="8809" cap="flat">
                <a:noFill/>
                <a:prstDash val="solid"/>
                <a:miter/>
              </a:ln>
            </p:spPr>
            <p:txBody>
              <a:bodyPr rtlCol="0" anchor="ctr"/>
              <a:lstStyle/>
              <a:p>
                <a:endParaRPr lang="en-US" sz="2400"/>
              </a:p>
            </p:txBody>
          </p:sp>
          <p:sp>
            <p:nvSpPr>
              <p:cNvPr id="5422" name="Freeform: Shape 5421">
                <a:extLst>
                  <a:ext uri="{FF2B5EF4-FFF2-40B4-BE49-F238E27FC236}">
                    <a16:creationId xmlns:a16="http://schemas.microsoft.com/office/drawing/2014/main" id="{D2DCFAB4-BC35-4BDD-B7BD-8E49F7EF3114}"/>
                  </a:ext>
                </a:extLst>
              </p:cNvPr>
              <p:cNvSpPr/>
              <p:nvPr/>
            </p:nvSpPr>
            <p:spPr>
              <a:xfrm>
                <a:off x="7053653" y="3091055"/>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2400"/>
              </a:p>
            </p:txBody>
          </p:sp>
          <p:sp>
            <p:nvSpPr>
              <p:cNvPr id="5423" name="Freeform: Shape 5422">
                <a:extLst>
                  <a:ext uri="{FF2B5EF4-FFF2-40B4-BE49-F238E27FC236}">
                    <a16:creationId xmlns:a16="http://schemas.microsoft.com/office/drawing/2014/main" id="{D305753A-0734-4BA2-9E61-6E75612E7CE0}"/>
                  </a:ext>
                </a:extLst>
              </p:cNvPr>
              <p:cNvSpPr/>
              <p:nvPr/>
            </p:nvSpPr>
            <p:spPr>
              <a:xfrm>
                <a:off x="7133200" y="3330226"/>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7" y="31537"/>
                      <a:pt x="0" y="24490"/>
                      <a:pt x="0" y="15769"/>
                    </a:cubicBezTo>
                    <a:cubicBezTo>
                      <a:pt x="0" y="7047"/>
                      <a:pt x="7047" y="0"/>
                      <a:pt x="15769"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5424" name="Freeform: Shape 5423">
                <a:extLst>
                  <a:ext uri="{FF2B5EF4-FFF2-40B4-BE49-F238E27FC236}">
                    <a16:creationId xmlns:a16="http://schemas.microsoft.com/office/drawing/2014/main" id="{C7D83080-D952-4E72-ADD4-D2455DC1A44E}"/>
                  </a:ext>
                </a:extLst>
              </p:cNvPr>
              <p:cNvSpPr/>
              <p:nvPr/>
            </p:nvSpPr>
            <p:spPr>
              <a:xfrm>
                <a:off x="6140751" y="3537067"/>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8"/>
                      <a:pt x="7047" y="0"/>
                      <a:pt x="15768" y="0"/>
                    </a:cubicBezTo>
                    <a:cubicBezTo>
                      <a:pt x="24489" y="0"/>
                      <a:pt x="31537" y="7048"/>
                      <a:pt x="31537" y="15769"/>
                    </a:cubicBezTo>
                    <a:close/>
                  </a:path>
                </a:pathLst>
              </a:custGeom>
              <a:grpFill/>
              <a:ln w="8809" cap="flat">
                <a:noFill/>
                <a:prstDash val="solid"/>
                <a:miter/>
              </a:ln>
            </p:spPr>
            <p:txBody>
              <a:bodyPr rtlCol="0" anchor="ctr"/>
              <a:lstStyle/>
              <a:p>
                <a:endParaRPr lang="en-US" sz="2400"/>
              </a:p>
            </p:txBody>
          </p:sp>
          <p:sp>
            <p:nvSpPr>
              <p:cNvPr id="5425" name="Freeform: Shape 5424">
                <a:extLst>
                  <a:ext uri="{FF2B5EF4-FFF2-40B4-BE49-F238E27FC236}">
                    <a16:creationId xmlns:a16="http://schemas.microsoft.com/office/drawing/2014/main" id="{943928D8-201C-46B7-9198-6F9D695FAE93}"/>
                  </a:ext>
                </a:extLst>
              </p:cNvPr>
              <p:cNvSpPr/>
              <p:nvPr/>
            </p:nvSpPr>
            <p:spPr>
              <a:xfrm>
                <a:off x="5920872" y="3357887"/>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8"/>
                      <a:pt x="7047" y="0"/>
                      <a:pt x="15768" y="0"/>
                    </a:cubicBezTo>
                    <a:cubicBezTo>
                      <a:pt x="24490" y="0"/>
                      <a:pt x="31537" y="7135"/>
                      <a:pt x="31537" y="15769"/>
                    </a:cubicBezTo>
                    <a:close/>
                  </a:path>
                </a:pathLst>
              </a:custGeom>
              <a:grpFill/>
              <a:ln w="8809" cap="flat">
                <a:noFill/>
                <a:prstDash val="solid"/>
                <a:miter/>
              </a:ln>
            </p:spPr>
            <p:txBody>
              <a:bodyPr rtlCol="0" anchor="ctr"/>
              <a:lstStyle/>
              <a:p>
                <a:endParaRPr lang="en-US" sz="2400"/>
              </a:p>
            </p:txBody>
          </p:sp>
          <p:sp>
            <p:nvSpPr>
              <p:cNvPr id="5426" name="Freeform: Shape 5425">
                <a:extLst>
                  <a:ext uri="{FF2B5EF4-FFF2-40B4-BE49-F238E27FC236}">
                    <a16:creationId xmlns:a16="http://schemas.microsoft.com/office/drawing/2014/main" id="{40F91B3E-6C7A-4F7D-980E-66C648C474AD}"/>
                  </a:ext>
                </a:extLst>
              </p:cNvPr>
              <p:cNvSpPr/>
              <p:nvPr/>
            </p:nvSpPr>
            <p:spPr>
              <a:xfrm>
                <a:off x="6058560" y="3658194"/>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427" name="Freeform: Shape 5426">
                <a:extLst>
                  <a:ext uri="{FF2B5EF4-FFF2-40B4-BE49-F238E27FC236}">
                    <a16:creationId xmlns:a16="http://schemas.microsoft.com/office/drawing/2014/main" id="{1EC05202-BCDC-478D-8368-A4A2ED8513CB}"/>
                  </a:ext>
                </a:extLst>
              </p:cNvPr>
              <p:cNvSpPr/>
              <p:nvPr/>
            </p:nvSpPr>
            <p:spPr>
              <a:xfrm>
                <a:off x="5949238" y="354693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8"/>
                      <a:pt x="10218" y="0"/>
                      <a:pt x="22816" y="0"/>
                    </a:cubicBezTo>
                    <a:cubicBezTo>
                      <a:pt x="35501" y="0"/>
                      <a:pt x="45632" y="10218"/>
                      <a:pt x="45632" y="22816"/>
                    </a:cubicBezTo>
                    <a:close/>
                  </a:path>
                </a:pathLst>
              </a:custGeom>
              <a:grpFill/>
              <a:ln w="8809" cap="flat">
                <a:noFill/>
                <a:prstDash val="solid"/>
                <a:miter/>
              </a:ln>
            </p:spPr>
            <p:txBody>
              <a:bodyPr rtlCol="0" anchor="ctr"/>
              <a:lstStyle/>
              <a:p>
                <a:endParaRPr lang="en-US" sz="2400"/>
              </a:p>
            </p:txBody>
          </p:sp>
          <p:sp>
            <p:nvSpPr>
              <p:cNvPr id="5428" name="Freeform: Shape 5427">
                <a:extLst>
                  <a:ext uri="{FF2B5EF4-FFF2-40B4-BE49-F238E27FC236}">
                    <a16:creationId xmlns:a16="http://schemas.microsoft.com/office/drawing/2014/main" id="{692BF281-2C4B-4711-8612-8EA8B4820738}"/>
                  </a:ext>
                </a:extLst>
              </p:cNvPr>
              <p:cNvSpPr/>
              <p:nvPr/>
            </p:nvSpPr>
            <p:spPr>
              <a:xfrm>
                <a:off x="6782681" y="339990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429" name="Freeform: Shape 5428">
                <a:extLst>
                  <a:ext uri="{FF2B5EF4-FFF2-40B4-BE49-F238E27FC236}">
                    <a16:creationId xmlns:a16="http://schemas.microsoft.com/office/drawing/2014/main" id="{576A2FB9-F365-4B92-AD3B-CF98B4218DAB}"/>
                  </a:ext>
                </a:extLst>
              </p:cNvPr>
              <p:cNvSpPr/>
              <p:nvPr/>
            </p:nvSpPr>
            <p:spPr>
              <a:xfrm>
                <a:off x="6919576" y="2710671"/>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5430" name="Freeform: Shape 5429">
                <a:extLst>
                  <a:ext uri="{FF2B5EF4-FFF2-40B4-BE49-F238E27FC236}">
                    <a16:creationId xmlns:a16="http://schemas.microsoft.com/office/drawing/2014/main" id="{AA986861-B3CA-459C-ABA5-0A58FA616E2F}"/>
                  </a:ext>
                </a:extLst>
              </p:cNvPr>
              <p:cNvSpPr/>
              <p:nvPr/>
            </p:nvSpPr>
            <p:spPr>
              <a:xfrm>
                <a:off x="6658470" y="3307410"/>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431" name="Freeform: Shape 5430">
                <a:extLst>
                  <a:ext uri="{FF2B5EF4-FFF2-40B4-BE49-F238E27FC236}">
                    <a16:creationId xmlns:a16="http://schemas.microsoft.com/office/drawing/2014/main" id="{FC99DA7A-3720-4F0C-9755-360289666779}"/>
                  </a:ext>
                </a:extLst>
              </p:cNvPr>
              <p:cNvSpPr/>
              <p:nvPr/>
            </p:nvSpPr>
            <p:spPr>
              <a:xfrm>
                <a:off x="7189932" y="3196413"/>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2" y="0"/>
                      <a:pt x="45632" y="10219"/>
                      <a:pt x="45632" y="22816"/>
                    </a:cubicBezTo>
                    <a:close/>
                  </a:path>
                </a:pathLst>
              </a:custGeom>
              <a:grpFill/>
              <a:ln w="8809" cap="flat">
                <a:noFill/>
                <a:prstDash val="solid"/>
                <a:miter/>
              </a:ln>
            </p:spPr>
            <p:txBody>
              <a:bodyPr rtlCol="0" anchor="ctr"/>
              <a:lstStyle/>
              <a:p>
                <a:endParaRPr lang="en-US" sz="2400"/>
              </a:p>
            </p:txBody>
          </p:sp>
          <p:sp>
            <p:nvSpPr>
              <p:cNvPr id="5432" name="Freeform: Shape 5431">
                <a:extLst>
                  <a:ext uri="{FF2B5EF4-FFF2-40B4-BE49-F238E27FC236}">
                    <a16:creationId xmlns:a16="http://schemas.microsoft.com/office/drawing/2014/main" id="{C17228B9-8A1E-4998-9AD4-E95DDEC91858}"/>
                  </a:ext>
                </a:extLst>
              </p:cNvPr>
              <p:cNvSpPr/>
              <p:nvPr/>
            </p:nvSpPr>
            <p:spPr>
              <a:xfrm>
                <a:off x="6844257" y="376161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5433" name="Freeform: Shape 5432">
                <a:extLst>
                  <a:ext uri="{FF2B5EF4-FFF2-40B4-BE49-F238E27FC236}">
                    <a16:creationId xmlns:a16="http://schemas.microsoft.com/office/drawing/2014/main" id="{F4D8BB67-14F8-44E0-8DDF-E0E0278DFC05}"/>
                  </a:ext>
                </a:extLst>
              </p:cNvPr>
              <p:cNvSpPr/>
              <p:nvPr/>
            </p:nvSpPr>
            <p:spPr>
              <a:xfrm>
                <a:off x="6919576" y="3586223"/>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5434" name="Freeform: Shape 5433">
                <a:extLst>
                  <a:ext uri="{FF2B5EF4-FFF2-40B4-BE49-F238E27FC236}">
                    <a16:creationId xmlns:a16="http://schemas.microsoft.com/office/drawing/2014/main" id="{4C5CC151-4F4A-47C4-8B83-DCEDBEDCFFC4}"/>
                  </a:ext>
                </a:extLst>
              </p:cNvPr>
              <p:cNvSpPr/>
              <p:nvPr/>
            </p:nvSpPr>
            <p:spPr>
              <a:xfrm>
                <a:off x="5154907" y="180367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2" y="0"/>
                      <a:pt x="45632" y="10219"/>
                      <a:pt x="45632" y="22816"/>
                    </a:cubicBezTo>
                    <a:close/>
                  </a:path>
                </a:pathLst>
              </a:custGeom>
              <a:grpFill/>
              <a:ln w="8809" cap="flat">
                <a:noFill/>
                <a:prstDash val="solid"/>
                <a:miter/>
              </a:ln>
            </p:spPr>
            <p:txBody>
              <a:bodyPr rtlCol="0" anchor="ctr"/>
              <a:lstStyle/>
              <a:p>
                <a:endParaRPr lang="en-US" sz="2400"/>
              </a:p>
            </p:txBody>
          </p:sp>
          <p:sp>
            <p:nvSpPr>
              <p:cNvPr id="5435" name="Freeform: Shape 5434">
                <a:extLst>
                  <a:ext uri="{FF2B5EF4-FFF2-40B4-BE49-F238E27FC236}">
                    <a16:creationId xmlns:a16="http://schemas.microsoft.com/office/drawing/2014/main" id="{A41B6939-2095-4887-BD1C-7C8DA68C1FB7}"/>
                  </a:ext>
                </a:extLst>
              </p:cNvPr>
              <p:cNvSpPr/>
              <p:nvPr/>
            </p:nvSpPr>
            <p:spPr>
              <a:xfrm>
                <a:off x="4693127" y="162237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436" name="Freeform: Shape 5435">
                <a:extLst>
                  <a:ext uri="{FF2B5EF4-FFF2-40B4-BE49-F238E27FC236}">
                    <a16:creationId xmlns:a16="http://schemas.microsoft.com/office/drawing/2014/main" id="{B7464437-41F4-4FC7-B10A-995486F7B658}"/>
                  </a:ext>
                </a:extLst>
              </p:cNvPr>
              <p:cNvSpPr/>
              <p:nvPr/>
            </p:nvSpPr>
            <p:spPr>
              <a:xfrm>
                <a:off x="4976432" y="1487419"/>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5437" name="Freeform: Shape 5436">
                <a:extLst>
                  <a:ext uri="{FF2B5EF4-FFF2-40B4-BE49-F238E27FC236}">
                    <a16:creationId xmlns:a16="http://schemas.microsoft.com/office/drawing/2014/main" id="{8CB192D8-9B92-42AF-A98E-C93EC54E5A62}"/>
                  </a:ext>
                </a:extLst>
              </p:cNvPr>
              <p:cNvSpPr/>
              <p:nvPr/>
            </p:nvSpPr>
            <p:spPr>
              <a:xfrm>
                <a:off x="4581425" y="174623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438" name="Freeform: Shape 5437">
                <a:extLst>
                  <a:ext uri="{FF2B5EF4-FFF2-40B4-BE49-F238E27FC236}">
                    <a16:creationId xmlns:a16="http://schemas.microsoft.com/office/drawing/2014/main" id="{DE991294-1135-466E-BE25-3E2CEF43DBC1}"/>
                  </a:ext>
                </a:extLst>
              </p:cNvPr>
              <p:cNvSpPr/>
              <p:nvPr/>
            </p:nvSpPr>
            <p:spPr>
              <a:xfrm>
                <a:off x="4388679" y="184322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1" y="0"/>
                      <a:pt x="45632" y="10219"/>
                      <a:pt x="45632" y="22816"/>
                    </a:cubicBezTo>
                    <a:close/>
                  </a:path>
                </a:pathLst>
              </a:custGeom>
              <a:grpFill/>
              <a:ln w="8809" cap="flat">
                <a:noFill/>
                <a:prstDash val="solid"/>
                <a:miter/>
              </a:ln>
            </p:spPr>
            <p:txBody>
              <a:bodyPr rtlCol="0" anchor="ctr"/>
              <a:lstStyle/>
              <a:p>
                <a:endParaRPr lang="en-US" sz="2400"/>
              </a:p>
            </p:txBody>
          </p:sp>
          <p:sp>
            <p:nvSpPr>
              <p:cNvPr id="5439" name="Freeform: Shape 5438">
                <a:extLst>
                  <a:ext uri="{FF2B5EF4-FFF2-40B4-BE49-F238E27FC236}">
                    <a16:creationId xmlns:a16="http://schemas.microsoft.com/office/drawing/2014/main" id="{2F545AA8-CFFB-4EBF-87DF-4C62A680EAB8}"/>
                  </a:ext>
                </a:extLst>
              </p:cNvPr>
              <p:cNvSpPr/>
              <p:nvPr/>
            </p:nvSpPr>
            <p:spPr>
              <a:xfrm>
                <a:off x="5029816" y="1357042"/>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440" name="Freeform: Shape 5439">
                <a:extLst>
                  <a:ext uri="{FF2B5EF4-FFF2-40B4-BE49-F238E27FC236}">
                    <a16:creationId xmlns:a16="http://schemas.microsoft.com/office/drawing/2014/main" id="{8B675246-939C-438F-B53C-41220FB50728}"/>
                  </a:ext>
                </a:extLst>
              </p:cNvPr>
              <p:cNvSpPr/>
              <p:nvPr/>
            </p:nvSpPr>
            <p:spPr>
              <a:xfrm>
                <a:off x="4729069" y="135704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441" name="Freeform: Shape 5440">
                <a:extLst>
                  <a:ext uri="{FF2B5EF4-FFF2-40B4-BE49-F238E27FC236}">
                    <a16:creationId xmlns:a16="http://schemas.microsoft.com/office/drawing/2014/main" id="{397AA210-E238-4990-BF14-534157A0BF2E}"/>
                  </a:ext>
                </a:extLst>
              </p:cNvPr>
              <p:cNvSpPr/>
              <p:nvPr/>
            </p:nvSpPr>
            <p:spPr>
              <a:xfrm>
                <a:off x="4537731" y="138849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442" name="Freeform: Shape 5441">
                <a:extLst>
                  <a:ext uri="{FF2B5EF4-FFF2-40B4-BE49-F238E27FC236}">
                    <a16:creationId xmlns:a16="http://schemas.microsoft.com/office/drawing/2014/main" id="{F27A0437-5906-4945-9F40-05E138A51730}"/>
                  </a:ext>
                </a:extLst>
              </p:cNvPr>
              <p:cNvSpPr/>
              <p:nvPr/>
            </p:nvSpPr>
            <p:spPr>
              <a:xfrm>
                <a:off x="4388679" y="159533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1" y="88"/>
                      <a:pt x="45632" y="10307"/>
                      <a:pt x="45632" y="22816"/>
                    </a:cubicBezTo>
                    <a:close/>
                  </a:path>
                </a:pathLst>
              </a:custGeom>
              <a:grpFill/>
              <a:ln w="8809" cap="flat">
                <a:noFill/>
                <a:prstDash val="solid"/>
                <a:miter/>
              </a:ln>
            </p:spPr>
            <p:txBody>
              <a:bodyPr rtlCol="0" anchor="ctr"/>
              <a:lstStyle/>
              <a:p>
                <a:endParaRPr lang="en-US" sz="2400"/>
              </a:p>
            </p:txBody>
          </p:sp>
          <p:sp>
            <p:nvSpPr>
              <p:cNvPr id="5443" name="Freeform: Shape 5442">
                <a:extLst>
                  <a:ext uri="{FF2B5EF4-FFF2-40B4-BE49-F238E27FC236}">
                    <a16:creationId xmlns:a16="http://schemas.microsoft.com/office/drawing/2014/main" id="{2B264603-211F-4549-8920-4E3556BA8DC9}"/>
                  </a:ext>
                </a:extLst>
              </p:cNvPr>
              <p:cNvSpPr/>
              <p:nvPr/>
            </p:nvSpPr>
            <p:spPr>
              <a:xfrm>
                <a:off x="4274335" y="1723419"/>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444" name="Freeform: Shape 5443">
                <a:extLst>
                  <a:ext uri="{FF2B5EF4-FFF2-40B4-BE49-F238E27FC236}">
                    <a16:creationId xmlns:a16="http://schemas.microsoft.com/office/drawing/2014/main" id="{CF7095CE-E04B-40DD-87C9-8528BA6BCA97}"/>
                  </a:ext>
                </a:extLst>
              </p:cNvPr>
              <p:cNvSpPr/>
              <p:nvPr/>
            </p:nvSpPr>
            <p:spPr>
              <a:xfrm>
                <a:off x="4179548" y="186604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501" y="0"/>
                      <a:pt x="45632" y="10219"/>
                      <a:pt x="45632" y="22816"/>
                    </a:cubicBezTo>
                    <a:close/>
                  </a:path>
                </a:pathLst>
              </a:custGeom>
              <a:grpFill/>
              <a:ln w="8809" cap="flat">
                <a:noFill/>
                <a:prstDash val="solid"/>
                <a:miter/>
              </a:ln>
            </p:spPr>
            <p:txBody>
              <a:bodyPr rtlCol="0" anchor="ctr"/>
              <a:lstStyle/>
              <a:p>
                <a:endParaRPr lang="en-US" sz="2400"/>
              </a:p>
            </p:txBody>
          </p:sp>
          <p:sp>
            <p:nvSpPr>
              <p:cNvPr id="5445" name="Freeform: Shape 5444">
                <a:extLst>
                  <a:ext uri="{FF2B5EF4-FFF2-40B4-BE49-F238E27FC236}">
                    <a16:creationId xmlns:a16="http://schemas.microsoft.com/office/drawing/2014/main" id="{F87C8B87-9CA0-4CA1-B48C-CCB23F8B31AE}"/>
                  </a:ext>
                </a:extLst>
              </p:cNvPr>
              <p:cNvSpPr/>
              <p:nvPr/>
            </p:nvSpPr>
            <p:spPr>
              <a:xfrm>
                <a:off x="3249467" y="154591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446" name="Freeform: Shape 5445">
                <a:extLst>
                  <a:ext uri="{FF2B5EF4-FFF2-40B4-BE49-F238E27FC236}">
                    <a16:creationId xmlns:a16="http://schemas.microsoft.com/office/drawing/2014/main" id="{D8ED0DA0-1C54-4680-876A-1A6703D799B0}"/>
                  </a:ext>
                </a:extLst>
              </p:cNvPr>
              <p:cNvSpPr/>
              <p:nvPr/>
            </p:nvSpPr>
            <p:spPr>
              <a:xfrm>
                <a:off x="3613729" y="172341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447" name="Freeform: Shape 5446">
                <a:extLst>
                  <a:ext uri="{FF2B5EF4-FFF2-40B4-BE49-F238E27FC236}">
                    <a16:creationId xmlns:a16="http://schemas.microsoft.com/office/drawing/2014/main" id="{8925B0D3-9397-44FB-9F80-6D7F184250F3}"/>
                  </a:ext>
                </a:extLst>
              </p:cNvPr>
              <p:cNvSpPr/>
              <p:nvPr/>
            </p:nvSpPr>
            <p:spPr>
              <a:xfrm>
                <a:off x="2781167" y="1298284"/>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448" name="Freeform: Shape 5447">
                <a:extLst>
                  <a:ext uri="{FF2B5EF4-FFF2-40B4-BE49-F238E27FC236}">
                    <a16:creationId xmlns:a16="http://schemas.microsoft.com/office/drawing/2014/main" id="{79AC796D-1B7E-4B8A-BE0B-0A91E02CA9B9}"/>
                  </a:ext>
                </a:extLst>
              </p:cNvPr>
              <p:cNvSpPr/>
              <p:nvPr/>
            </p:nvSpPr>
            <p:spPr>
              <a:xfrm>
                <a:off x="1915218" y="137809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449" name="Freeform: Shape 5448">
                <a:extLst>
                  <a:ext uri="{FF2B5EF4-FFF2-40B4-BE49-F238E27FC236}">
                    <a16:creationId xmlns:a16="http://schemas.microsoft.com/office/drawing/2014/main" id="{859517AB-30E1-4A3D-BD5B-660A4403483D}"/>
                  </a:ext>
                </a:extLst>
              </p:cNvPr>
              <p:cNvSpPr/>
              <p:nvPr/>
            </p:nvSpPr>
            <p:spPr>
              <a:xfrm>
                <a:off x="2457163" y="132101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5450" name="Freeform: Shape 5449">
                <a:extLst>
                  <a:ext uri="{FF2B5EF4-FFF2-40B4-BE49-F238E27FC236}">
                    <a16:creationId xmlns:a16="http://schemas.microsoft.com/office/drawing/2014/main" id="{56AC1CAE-952F-4C84-B612-999B6324CCC2}"/>
                  </a:ext>
                </a:extLst>
              </p:cNvPr>
              <p:cNvSpPr/>
              <p:nvPr/>
            </p:nvSpPr>
            <p:spPr>
              <a:xfrm>
                <a:off x="1784753" y="89684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451" name="Freeform: Shape 5450">
                <a:extLst>
                  <a:ext uri="{FF2B5EF4-FFF2-40B4-BE49-F238E27FC236}">
                    <a16:creationId xmlns:a16="http://schemas.microsoft.com/office/drawing/2014/main" id="{28BAF14F-C0F3-48D0-8E1A-898145C84013}"/>
                  </a:ext>
                </a:extLst>
              </p:cNvPr>
              <p:cNvSpPr/>
              <p:nvPr/>
            </p:nvSpPr>
            <p:spPr>
              <a:xfrm>
                <a:off x="2228563" y="106131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452" name="Freeform: Shape 5451">
                <a:extLst>
                  <a:ext uri="{FF2B5EF4-FFF2-40B4-BE49-F238E27FC236}">
                    <a16:creationId xmlns:a16="http://schemas.microsoft.com/office/drawing/2014/main" id="{8386A58B-2DED-4E3D-9CC2-26EB7426A3EC}"/>
                  </a:ext>
                </a:extLst>
              </p:cNvPr>
              <p:cNvSpPr/>
              <p:nvPr/>
            </p:nvSpPr>
            <p:spPr>
              <a:xfrm>
                <a:off x="3044652" y="1424433"/>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307"/>
                      <a:pt x="45632" y="22816"/>
                    </a:cubicBezTo>
                    <a:close/>
                  </a:path>
                </a:pathLst>
              </a:custGeom>
              <a:grpFill/>
              <a:ln w="8809" cap="flat">
                <a:noFill/>
                <a:prstDash val="solid"/>
                <a:miter/>
              </a:ln>
            </p:spPr>
            <p:txBody>
              <a:bodyPr rtlCol="0" anchor="ctr"/>
              <a:lstStyle/>
              <a:p>
                <a:endParaRPr lang="en-US" sz="2400"/>
              </a:p>
            </p:txBody>
          </p:sp>
          <p:sp>
            <p:nvSpPr>
              <p:cNvPr id="5453" name="Freeform: Shape 5452">
                <a:extLst>
                  <a:ext uri="{FF2B5EF4-FFF2-40B4-BE49-F238E27FC236}">
                    <a16:creationId xmlns:a16="http://schemas.microsoft.com/office/drawing/2014/main" id="{0EEC1B10-08C1-4228-9FC6-F701651DFF4C}"/>
                  </a:ext>
                </a:extLst>
              </p:cNvPr>
              <p:cNvSpPr/>
              <p:nvPr/>
            </p:nvSpPr>
            <p:spPr>
              <a:xfrm>
                <a:off x="2696158" y="1871943"/>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454" name="Freeform: Shape 5453">
                <a:extLst>
                  <a:ext uri="{FF2B5EF4-FFF2-40B4-BE49-F238E27FC236}">
                    <a16:creationId xmlns:a16="http://schemas.microsoft.com/office/drawing/2014/main" id="{34C73CF3-A58F-4C8B-9C8E-F0A2057D67DD}"/>
                  </a:ext>
                </a:extLst>
              </p:cNvPr>
              <p:cNvSpPr/>
              <p:nvPr/>
            </p:nvSpPr>
            <p:spPr>
              <a:xfrm>
                <a:off x="3901616" y="186295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455" name="Freeform: Shape 5454">
                <a:extLst>
                  <a:ext uri="{FF2B5EF4-FFF2-40B4-BE49-F238E27FC236}">
                    <a16:creationId xmlns:a16="http://schemas.microsoft.com/office/drawing/2014/main" id="{1EF6EBDD-53CC-4123-802A-9D0C2D8682DD}"/>
                  </a:ext>
                </a:extLst>
              </p:cNvPr>
              <p:cNvSpPr/>
              <p:nvPr/>
            </p:nvSpPr>
            <p:spPr>
              <a:xfrm>
                <a:off x="4132330" y="205623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1" y="0"/>
                      <a:pt x="45632" y="10219"/>
                      <a:pt x="45632" y="22816"/>
                    </a:cubicBezTo>
                    <a:close/>
                  </a:path>
                </a:pathLst>
              </a:custGeom>
              <a:grpFill/>
              <a:ln w="8809" cap="flat">
                <a:noFill/>
                <a:prstDash val="solid"/>
                <a:miter/>
              </a:ln>
            </p:spPr>
            <p:txBody>
              <a:bodyPr rtlCol="0" anchor="ctr"/>
              <a:lstStyle/>
              <a:p>
                <a:endParaRPr lang="en-US" sz="2400"/>
              </a:p>
            </p:txBody>
          </p:sp>
          <p:sp>
            <p:nvSpPr>
              <p:cNvPr id="5456" name="Freeform: Shape 5455">
                <a:extLst>
                  <a:ext uri="{FF2B5EF4-FFF2-40B4-BE49-F238E27FC236}">
                    <a16:creationId xmlns:a16="http://schemas.microsoft.com/office/drawing/2014/main" id="{AF8D4B3E-B079-456E-AE88-CE76D0CC0D0D}"/>
                  </a:ext>
                </a:extLst>
              </p:cNvPr>
              <p:cNvSpPr/>
              <p:nvPr/>
            </p:nvSpPr>
            <p:spPr>
              <a:xfrm>
                <a:off x="3946543" y="220105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457" name="Freeform: Shape 5456">
                <a:extLst>
                  <a:ext uri="{FF2B5EF4-FFF2-40B4-BE49-F238E27FC236}">
                    <a16:creationId xmlns:a16="http://schemas.microsoft.com/office/drawing/2014/main" id="{38F216A9-5248-485B-BEA2-E53CD13CFDCC}"/>
                  </a:ext>
                </a:extLst>
              </p:cNvPr>
              <p:cNvSpPr/>
              <p:nvPr/>
            </p:nvSpPr>
            <p:spPr>
              <a:xfrm>
                <a:off x="2571772" y="304938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458" name="Freeform: Shape 5457">
                <a:extLst>
                  <a:ext uri="{FF2B5EF4-FFF2-40B4-BE49-F238E27FC236}">
                    <a16:creationId xmlns:a16="http://schemas.microsoft.com/office/drawing/2014/main" id="{DDEA9300-1A13-4C02-8102-B6C9D8641771}"/>
                  </a:ext>
                </a:extLst>
              </p:cNvPr>
              <p:cNvSpPr/>
              <p:nvPr/>
            </p:nvSpPr>
            <p:spPr>
              <a:xfrm>
                <a:off x="3102529" y="302665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2400"/>
              </a:p>
            </p:txBody>
          </p:sp>
          <p:sp>
            <p:nvSpPr>
              <p:cNvPr id="5459" name="Freeform: Shape 5458">
                <a:extLst>
                  <a:ext uri="{FF2B5EF4-FFF2-40B4-BE49-F238E27FC236}">
                    <a16:creationId xmlns:a16="http://schemas.microsoft.com/office/drawing/2014/main" id="{9C2787D2-2DBD-4658-937C-6399D8DD69BF}"/>
                  </a:ext>
                </a:extLst>
              </p:cNvPr>
              <p:cNvSpPr/>
              <p:nvPr/>
            </p:nvSpPr>
            <p:spPr>
              <a:xfrm>
                <a:off x="2859922" y="3576268"/>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460" name="Freeform: Shape 5459">
                <a:extLst>
                  <a:ext uri="{FF2B5EF4-FFF2-40B4-BE49-F238E27FC236}">
                    <a16:creationId xmlns:a16="http://schemas.microsoft.com/office/drawing/2014/main" id="{0802E561-2498-4E92-BB29-CACE5CF1F85F}"/>
                  </a:ext>
                </a:extLst>
              </p:cNvPr>
              <p:cNvSpPr/>
              <p:nvPr/>
            </p:nvSpPr>
            <p:spPr>
              <a:xfrm>
                <a:off x="3210530" y="276775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461" name="Freeform: Shape 5460">
                <a:extLst>
                  <a:ext uri="{FF2B5EF4-FFF2-40B4-BE49-F238E27FC236}">
                    <a16:creationId xmlns:a16="http://schemas.microsoft.com/office/drawing/2014/main" id="{1AC9CC18-AAE3-45F3-A6AA-78D3405D5AEF}"/>
                  </a:ext>
                </a:extLst>
              </p:cNvPr>
              <p:cNvSpPr/>
              <p:nvPr/>
            </p:nvSpPr>
            <p:spPr>
              <a:xfrm>
                <a:off x="3431642" y="2265452"/>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5462" name="Freeform: Shape 5461">
                <a:extLst>
                  <a:ext uri="{FF2B5EF4-FFF2-40B4-BE49-F238E27FC236}">
                    <a16:creationId xmlns:a16="http://schemas.microsoft.com/office/drawing/2014/main" id="{BBC30F7E-1C22-4910-BF27-B3CF4C4317F5}"/>
                  </a:ext>
                </a:extLst>
              </p:cNvPr>
              <p:cNvSpPr/>
              <p:nvPr/>
            </p:nvSpPr>
            <p:spPr>
              <a:xfrm>
                <a:off x="3322848" y="2495638"/>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463" name="Freeform: Shape 5462">
                <a:extLst>
                  <a:ext uri="{FF2B5EF4-FFF2-40B4-BE49-F238E27FC236}">
                    <a16:creationId xmlns:a16="http://schemas.microsoft.com/office/drawing/2014/main" id="{D9922589-4FD1-4DD3-B72A-E1B297CF2465}"/>
                  </a:ext>
                </a:extLst>
              </p:cNvPr>
              <p:cNvSpPr/>
              <p:nvPr/>
            </p:nvSpPr>
            <p:spPr>
              <a:xfrm>
                <a:off x="3682001" y="184912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307"/>
                      <a:pt x="45632" y="22816"/>
                    </a:cubicBezTo>
                    <a:close/>
                  </a:path>
                </a:pathLst>
              </a:custGeom>
              <a:grpFill/>
              <a:ln w="8809" cap="flat">
                <a:noFill/>
                <a:prstDash val="solid"/>
                <a:miter/>
              </a:ln>
            </p:spPr>
            <p:txBody>
              <a:bodyPr rtlCol="0" anchor="ctr"/>
              <a:lstStyle/>
              <a:p>
                <a:endParaRPr lang="en-US" sz="2400"/>
              </a:p>
            </p:txBody>
          </p:sp>
          <p:sp>
            <p:nvSpPr>
              <p:cNvPr id="5464" name="Freeform: Shape 5463">
                <a:extLst>
                  <a:ext uri="{FF2B5EF4-FFF2-40B4-BE49-F238E27FC236}">
                    <a16:creationId xmlns:a16="http://schemas.microsoft.com/office/drawing/2014/main" id="{C95ED77E-F40B-4B34-AA26-64B3E85B8483}"/>
                  </a:ext>
                </a:extLst>
              </p:cNvPr>
              <p:cNvSpPr/>
              <p:nvPr/>
            </p:nvSpPr>
            <p:spPr>
              <a:xfrm>
                <a:off x="3106933" y="241415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465" name="Freeform: Shape 5464">
                <a:extLst>
                  <a:ext uri="{FF2B5EF4-FFF2-40B4-BE49-F238E27FC236}">
                    <a16:creationId xmlns:a16="http://schemas.microsoft.com/office/drawing/2014/main" id="{AAB18229-100E-44D7-94FE-00EFCA6465D2}"/>
                  </a:ext>
                </a:extLst>
              </p:cNvPr>
              <p:cNvSpPr/>
              <p:nvPr/>
            </p:nvSpPr>
            <p:spPr>
              <a:xfrm>
                <a:off x="2773856" y="2637643"/>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5466" name="Freeform: Shape 5465">
                <a:extLst>
                  <a:ext uri="{FF2B5EF4-FFF2-40B4-BE49-F238E27FC236}">
                    <a16:creationId xmlns:a16="http://schemas.microsoft.com/office/drawing/2014/main" id="{F40D9BD8-94B3-48DB-B7AD-0D6D3AB53AF7}"/>
                  </a:ext>
                </a:extLst>
              </p:cNvPr>
              <p:cNvSpPr/>
              <p:nvPr/>
            </p:nvSpPr>
            <p:spPr>
              <a:xfrm>
                <a:off x="3021836" y="191202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467" name="Freeform: Shape 5466">
                <a:extLst>
                  <a:ext uri="{FF2B5EF4-FFF2-40B4-BE49-F238E27FC236}">
                    <a16:creationId xmlns:a16="http://schemas.microsoft.com/office/drawing/2014/main" id="{12A65AB3-B96B-4BC2-8D36-781B266C8239}"/>
                  </a:ext>
                </a:extLst>
              </p:cNvPr>
              <p:cNvSpPr/>
              <p:nvPr/>
            </p:nvSpPr>
            <p:spPr>
              <a:xfrm>
                <a:off x="2916654" y="201588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5468" name="Freeform: Shape 5467">
                <a:extLst>
                  <a:ext uri="{FF2B5EF4-FFF2-40B4-BE49-F238E27FC236}">
                    <a16:creationId xmlns:a16="http://schemas.microsoft.com/office/drawing/2014/main" id="{B1F2CDA9-9F06-4580-A628-E14C9DE32C04}"/>
                  </a:ext>
                </a:extLst>
              </p:cNvPr>
              <p:cNvSpPr/>
              <p:nvPr/>
            </p:nvSpPr>
            <p:spPr>
              <a:xfrm>
                <a:off x="3152125" y="168509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307"/>
                      <a:pt x="45632" y="22816"/>
                    </a:cubicBezTo>
                    <a:close/>
                  </a:path>
                </a:pathLst>
              </a:custGeom>
              <a:grpFill/>
              <a:ln w="8809" cap="flat">
                <a:noFill/>
                <a:prstDash val="solid"/>
                <a:miter/>
              </a:ln>
            </p:spPr>
            <p:txBody>
              <a:bodyPr rtlCol="0" anchor="ctr"/>
              <a:lstStyle/>
              <a:p>
                <a:endParaRPr lang="en-US" sz="2400"/>
              </a:p>
            </p:txBody>
          </p:sp>
          <p:sp>
            <p:nvSpPr>
              <p:cNvPr id="5469" name="Freeform: Shape 5468">
                <a:extLst>
                  <a:ext uri="{FF2B5EF4-FFF2-40B4-BE49-F238E27FC236}">
                    <a16:creationId xmlns:a16="http://schemas.microsoft.com/office/drawing/2014/main" id="{DA2D778F-01B2-4E81-8391-2A97BBBDF77B}"/>
                  </a:ext>
                </a:extLst>
              </p:cNvPr>
              <p:cNvSpPr/>
              <p:nvPr/>
            </p:nvSpPr>
            <p:spPr>
              <a:xfrm>
                <a:off x="3487669" y="206645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1" y="0"/>
                      <a:pt x="45632" y="10219"/>
                      <a:pt x="45632" y="22816"/>
                    </a:cubicBezTo>
                    <a:close/>
                  </a:path>
                </a:pathLst>
              </a:custGeom>
              <a:grpFill/>
              <a:ln w="8809" cap="flat">
                <a:noFill/>
                <a:prstDash val="solid"/>
                <a:miter/>
              </a:ln>
            </p:spPr>
            <p:txBody>
              <a:bodyPr rtlCol="0" anchor="ctr"/>
              <a:lstStyle/>
              <a:p>
                <a:endParaRPr lang="en-US" sz="2400"/>
              </a:p>
            </p:txBody>
          </p:sp>
        </p:grpSp>
      </p:grpSp>
      <p:grpSp>
        <p:nvGrpSpPr>
          <p:cNvPr id="5" name="Group 4">
            <a:extLst>
              <a:ext uri="{FF2B5EF4-FFF2-40B4-BE49-F238E27FC236}">
                <a16:creationId xmlns:a16="http://schemas.microsoft.com/office/drawing/2014/main" id="{C58C03B4-699B-4768-8A30-7392EE59E3A0}"/>
              </a:ext>
              <a:ext uri="{C183D7F6-B498-43B3-948B-1728B52AA6E4}">
                <adec:decorative xmlns:adec="http://schemas.microsoft.com/office/drawing/2017/decorative" val="1"/>
              </a:ext>
            </a:extLst>
          </p:cNvPr>
          <p:cNvGrpSpPr/>
          <p:nvPr userDrawn="1"/>
        </p:nvGrpSpPr>
        <p:grpSpPr>
          <a:xfrm>
            <a:off x="-1" y="5973340"/>
            <a:ext cx="12192001" cy="885627"/>
            <a:chOff x="-1" y="4480005"/>
            <a:chExt cx="9144001" cy="664220"/>
          </a:xfrm>
        </p:grpSpPr>
        <p:pic>
          <p:nvPicPr>
            <p:cNvPr id="1413" name="Picture 1412">
              <a:extLst>
                <a:ext uri="{FF2B5EF4-FFF2-40B4-BE49-F238E27FC236}">
                  <a16:creationId xmlns:a16="http://schemas.microsoft.com/office/drawing/2014/main" id="{F3BAB511-9E6B-4D82-B36F-44C764F66DFE}"/>
                </a:ext>
              </a:extLst>
            </p:cNvPr>
            <p:cNvPicPr>
              <a:picLocks noChangeAspect="1"/>
            </p:cNvPicPr>
            <p:nvPr userDrawn="1"/>
          </p:nvPicPr>
          <p:blipFill rotWithShape="1">
            <a:blip r:embed="rId10" cstate="print">
              <a:alphaModFix amt="50000"/>
              <a:extLst>
                <a:ext uri="{28A0092B-C50C-407E-A947-70E740481C1C}">
                  <a14:useLocalDpi xmlns:a14="http://schemas.microsoft.com/office/drawing/2010/main" val="0"/>
                </a:ext>
              </a:extLst>
            </a:blip>
            <a:srcRect/>
            <a:stretch/>
          </p:blipFill>
          <p:spPr>
            <a:xfrm>
              <a:off x="5714" y="4526925"/>
              <a:ext cx="9138286" cy="617300"/>
            </a:xfrm>
            <a:prstGeom prst="rect">
              <a:avLst/>
            </a:prstGeom>
          </p:spPr>
        </p:pic>
        <p:sp>
          <p:nvSpPr>
            <p:cNvPr id="17" name="Rectangle 16">
              <a:extLst>
                <a:ext uri="{FF2B5EF4-FFF2-40B4-BE49-F238E27FC236}">
                  <a16:creationId xmlns:a16="http://schemas.microsoft.com/office/drawing/2014/main" id="{7FF970CA-364E-43C2-8CB5-34A6EC57C9BB}"/>
                </a:ext>
              </a:extLst>
            </p:cNvPr>
            <p:cNvSpPr/>
            <p:nvPr userDrawn="1"/>
          </p:nvSpPr>
          <p:spPr>
            <a:xfrm>
              <a:off x="-1" y="4480005"/>
              <a:ext cx="9144001" cy="60959"/>
            </a:xfrm>
            <a:prstGeom prst="rect">
              <a:avLst/>
            </a:prstGeom>
            <a:gradFill>
              <a:gsLst>
                <a:gs pos="0">
                  <a:srgbClr val="1C5F8B"/>
                </a:gs>
                <a:gs pos="100000">
                  <a:srgbClr val="4E0864"/>
                </a:gs>
              </a:gsLst>
              <a:lin ang="1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3" name="TextBox 12">
              <a:extLst>
                <a:ext uri="{FF2B5EF4-FFF2-40B4-BE49-F238E27FC236}">
                  <a16:creationId xmlns:a16="http://schemas.microsoft.com/office/drawing/2014/main" id="{6D5229CC-3023-42C2-A2E8-8EE7BBBDD5BF}"/>
                </a:ext>
              </a:extLst>
            </p:cNvPr>
            <p:cNvSpPr txBox="1"/>
            <p:nvPr userDrawn="1"/>
          </p:nvSpPr>
          <p:spPr>
            <a:xfrm>
              <a:off x="3295048" y="4699662"/>
              <a:ext cx="2511746" cy="253915"/>
            </a:xfrm>
            <a:prstGeom prst="rect">
              <a:avLst/>
            </a:prstGeom>
            <a:noFill/>
          </p:spPr>
          <p:txBody>
            <a:bodyPr wrap="none" rtlCol="0">
              <a:spAutoFit/>
            </a:bodyPr>
            <a:lstStyle/>
            <a:p>
              <a:r>
                <a:rPr lang="en-US" sz="1600">
                  <a:solidFill>
                    <a:srgbClr val="00B050"/>
                  </a:solidFill>
                </a:rPr>
                <a:t>Unclassified/For Public Distribution</a:t>
              </a:r>
            </a:p>
          </p:txBody>
        </p:sp>
        <p:grpSp>
          <p:nvGrpSpPr>
            <p:cNvPr id="14" name="Group 13">
              <a:extLst>
                <a:ext uri="{FF2B5EF4-FFF2-40B4-BE49-F238E27FC236}">
                  <a16:creationId xmlns:a16="http://schemas.microsoft.com/office/drawing/2014/main" id="{CF1EAE58-6620-4AFC-BB04-0338FE427148}"/>
                </a:ext>
              </a:extLst>
            </p:cNvPr>
            <p:cNvGrpSpPr/>
            <p:nvPr userDrawn="1"/>
          </p:nvGrpSpPr>
          <p:grpSpPr>
            <a:xfrm>
              <a:off x="7726680" y="4600279"/>
              <a:ext cx="1246168" cy="475764"/>
              <a:chOff x="5766312" y="6298703"/>
              <a:chExt cx="1246168" cy="475764"/>
            </a:xfrm>
          </p:grpSpPr>
          <p:pic>
            <p:nvPicPr>
              <p:cNvPr id="15" name="Picture 14">
                <a:extLst>
                  <a:ext uri="{FF2B5EF4-FFF2-40B4-BE49-F238E27FC236}">
                    <a16:creationId xmlns:a16="http://schemas.microsoft.com/office/drawing/2014/main" id="{DFD559B3-2AAA-4767-ABF0-D265883DAAFB}"/>
                  </a:ext>
                </a:extLst>
              </p:cNvPr>
              <p:cNvPicPr>
                <a:picLocks noChangeAspect="1"/>
              </p:cNvPicPr>
              <p:nvPr userDrawn="1"/>
            </p:nvPicPr>
            <p:blipFill>
              <a:blip r:embed="rId11"/>
              <a:srcRect/>
              <a:stretch/>
            </p:blipFill>
            <p:spPr>
              <a:xfrm>
                <a:off x="6241030" y="6365478"/>
                <a:ext cx="771450" cy="342213"/>
              </a:xfrm>
              <a:prstGeom prst="rect">
                <a:avLst/>
              </a:prstGeom>
            </p:spPr>
          </p:pic>
          <p:pic>
            <p:nvPicPr>
              <p:cNvPr id="16" name="Picture 15">
                <a:extLst>
                  <a:ext uri="{FF2B5EF4-FFF2-40B4-BE49-F238E27FC236}">
                    <a16:creationId xmlns:a16="http://schemas.microsoft.com/office/drawing/2014/main" id="{D9A34618-0747-4697-BDFB-6DC1E6C32BB6}"/>
                  </a:ext>
                </a:extLst>
              </p:cNvPr>
              <p:cNvPicPr>
                <a:picLocks noChangeAspect="1"/>
              </p:cNvPicPr>
              <p:nvPr userDrawn="1"/>
            </p:nvPicPr>
            <p:blipFill>
              <a:blip r:embed="rId12"/>
              <a:srcRect/>
              <a:stretch/>
            </p:blipFill>
            <p:spPr>
              <a:xfrm>
                <a:off x="5766312" y="6298703"/>
                <a:ext cx="475764" cy="475764"/>
              </a:xfrm>
              <a:prstGeom prst="rect">
                <a:avLst/>
              </a:prstGeom>
            </p:spPr>
          </p:pic>
        </p:grpSp>
        <p:grpSp>
          <p:nvGrpSpPr>
            <p:cNvPr id="1229" name="Group 1228">
              <a:extLst>
                <a:ext uri="{FF2B5EF4-FFF2-40B4-BE49-F238E27FC236}">
                  <a16:creationId xmlns:a16="http://schemas.microsoft.com/office/drawing/2014/main" id="{130AC629-BD4A-4A66-8F78-567A11FEFDEB}"/>
                </a:ext>
              </a:extLst>
            </p:cNvPr>
            <p:cNvGrpSpPr/>
            <p:nvPr userDrawn="1"/>
          </p:nvGrpSpPr>
          <p:grpSpPr>
            <a:xfrm>
              <a:off x="76199" y="4681751"/>
              <a:ext cx="2854873" cy="312820"/>
              <a:chOff x="76199" y="4681751"/>
              <a:chExt cx="2854873" cy="312820"/>
            </a:xfrm>
          </p:grpSpPr>
          <p:grpSp>
            <p:nvGrpSpPr>
              <p:cNvPr id="1163" name="Group 1162">
                <a:extLst>
                  <a:ext uri="{FF2B5EF4-FFF2-40B4-BE49-F238E27FC236}">
                    <a16:creationId xmlns:a16="http://schemas.microsoft.com/office/drawing/2014/main" id="{9D1349C0-DF17-4D67-8ED1-759AD6E1F963}"/>
                  </a:ext>
                </a:extLst>
              </p:cNvPr>
              <p:cNvGrpSpPr/>
              <p:nvPr userDrawn="1"/>
            </p:nvGrpSpPr>
            <p:grpSpPr>
              <a:xfrm>
                <a:off x="103112" y="4681751"/>
                <a:ext cx="1805704" cy="116403"/>
                <a:chOff x="103112" y="4695449"/>
                <a:chExt cx="1805704" cy="116403"/>
              </a:xfrm>
              <a:solidFill>
                <a:srgbClr val="1C5F8B"/>
              </a:solidFill>
            </p:grpSpPr>
            <p:sp>
              <p:nvSpPr>
                <p:cNvPr id="1119" name="Freeform: Shape 1118">
                  <a:extLst>
                    <a:ext uri="{FF2B5EF4-FFF2-40B4-BE49-F238E27FC236}">
                      <a16:creationId xmlns:a16="http://schemas.microsoft.com/office/drawing/2014/main" id="{A90BA12D-AB26-4E58-97F5-9AE14ACADC04}"/>
                    </a:ext>
                  </a:extLst>
                </p:cNvPr>
                <p:cNvSpPr/>
                <p:nvPr/>
              </p:nvSpPr>
              <p:spPr>
                <a:xfrm>
                  <a:off x="103112" y="4695489"/>
                  <a:ext cx="97398" cy="94943"/>
                </a:xfrm>
                <a:custGeom>
                  <a:avLst/>
                  <a:gdLst>
                    <a:gd name="connsiteX0" fmla="*/ 179451 w 234314"/>
                    <a:gd name="connsiteY0" fmla="*/ 228410 h 228409"/>
                    <a:gd name="connsiteX1" fmla="*/ 169355 w 234314"/>
                    <a:gd name="connsiteY1" fmla="*/ 223171 h 228409"/>
                    <a:gd name="connsiteX2" fmla="*/ 38481 w 234314"/>
                    <a:gd name="connsiteY2" fmla="*/ 33623 h 228409"/>
                    <a:gd name="connsiteX3" fmla="*/ 38481 w 234314"/>
                    <a:gd name="connsiteY3" fmla="*/ 221552 h 228409"/>
                    <a:gd name="connsiteX4" fmla="*/ 31337 w 234314"/>
                    <a:gd name="connsiteY4" fmla="*/ 228410 h 228409"/>
                    <a:gd name="connsiteX5" fmla="*/ 6858 w 234314"/>
                    <a:gd name="connsiteY5" fmla="*/ 228410 h 228409"/>
                    <a:gd name="connsiteX6" fmla="*/ 0 w 234314"/>
                    <a:gd name="connsiteY6" fmla="*/ 221552 h 228409"/>
                    <a:gd name="connsiteX7" fmla="*/ 0 w 234314"/>
                    <a:gd name="connsiteY7" fmla="*/ 6858 h 228409"/>
                    <a:gd name="connsiteX8" fmla="*/ 6858 w 234314"/>
                    <a:gd name="connsiteY8" fmla="*/ 0 h 228409"/>
                    <a:gd name="connsiteX9" fmla="*/ 54864 w 234314"/>
                    <a:gd name="connsiteY9" fmla="*/ 0 h 228409"/>
                    <a:gd name="connsiteX10" fmla="*/ 64675 w 234314"/>
                    <a:gd name="connsiteY10" fmla="*/ 5239 h 228409"/>
                    <a:gd name="connsiteX11" fmla="*/ 195834 w 234314"/>
                    <a:gd name="connsiteY11" fmla="*/ 195167 h 228409"/>
                    <a:gd name="connsiteX12" fmla="*/ 195834 w 234314"/>
                    <a:gd name="connsiteY12" fmla="*/ 6858 h 228409"/>
                    <a:gd name="connsiteX13" fmla="*/ 202978 w 234314"/>
                    <a:gd name="connsiteY13" fmla="*/ 0 h 228409"/>
                    <a:gd name="connsiteX14" fmla="*/ 227457 w 234314"/>
                    <a:gd name="connsiteY14" fmla="*/ 0 h 228409"/>
                    <a:gd name="connsiteX15" fmla="*/ 234315 w 234314"/>
                    <a:gd name="connsiteY15" fmla="*/ 6858 h 228409"/>
                    <a:gd name="connsiteX16" fmla="*/ 234315 w 234314"/>
                    <a:gd name="connsiteY16" fmla="*/ 221552 h 228409"/>
                    <a:gd name="connsiteX17" fmla="*/ 227457 w 234314"/>
                    <a:gd name="connsiteY17" fmla="*/ 228410 h 228409"/>
                    <a:gd name="connsiteX18" fmla="*/ 179451 w 234314"/>
                    <a:gd name="connsiteY18" fmla="*/ 22841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4" h="228409">
                      <a:moveTo>
                        <a:pt x="179451" y="228410"/>
                      </a:moveTo>
                      <a:cubicBezTo>
                        <a:pt x="174212" y="228410"/>
                        <a:pt x="171926" y="227076"/>
                        <a:pt x="169355" y="223171"/>
                      </a:cubicBezTo>
                      <a:lnTo>
                        <a:pt x="38481" y="33623"/>
                      </a:lnTo>
                      <a:lnTo>
                        <a:pt x="38481" y="221552"/>
                      </a:lnTo>
                      <a:cubicBezTo>
                        <a:pt x="38481" y="226124"/>
                        <a:pt x="35909" y="228410"/>
                        <a:pt x="31337" y="228410"/>
                      </a:cubicBezTo>
                      <a:lnTo>
                        <a:pt x="6858" y="228410"/>
                      </a:lnTo>
                      <a:cubicBezTo>
                        <a:pt x="2286" y="228410"/>
                        <a:pt x="0" y="226124"/>
                        <a:pt x="0" y="221552"/>
                      </a:cubicBezTo>
                      <a:lnTo>
                        <a:pt x="0" y="6858"/>
                      </a:lnTo>
                      <a:cubicBezTo>
                        <a:pt x="0" y="2286"/>
                        <a:pt x="2286" y="0"/>
                        <a:pt x="6858" y="0"/>
                      </a:cubicBezTo>
                      <a:lnTo>
                        <a:pt x="54864" y="0"/>
                      </a:lnTo>
                      <a:cubicBezTo>
                        <a:pt x="59722" y="0"/>
                        <a:pt x="62008" y="1334"/>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4"/>
                        <a:pt x="232029" y="228410"/>
                        <a:pt x="227457" y="228410"/>
                      </a:cubicBezTo>
                      <a:lnTo>
                        <a:pt x="179451" y="228410"/>
                      </a:lnTo>
                      <a:close/>
                    </a:path>
                  </a:pathLst>
                </a:custGeom>
                <a:grpFill/>
                <a:ln w="6350" cap="flat">
                  <a:solidFill>
                    <a:srgbClr val="1C5F8B"/>
                  </a:solidFill>
                  <a:prstDash val="solid"/>
                  <a:miter/>
                </a:ln>
              </p:spPr>
              <p:txBody>
                <a:bodyPr rtlCol="0" anchor="ctr"/>
                <a:lstStyle/>
                <a:p>
                  <a:endParaRPr lang="en-US" sz="2400"/>
                </a:p>
              </p:txBody>
            </p:sp>
            <p:sp>
              <p:nvSpPr>
                <p:cNvPr id="1120" name="Freeform: Shape 1119">
                  <a:extLst>
                    <a:ext uri="{FF2B5EF4-FFF2-40B4-BE49-F238E27FC236}">
                      <a16:creationId xmlns:a16="http://schemas.microsoft.com/office/drawing/2014/main" id="{6017C30C-FF77-40A0-B848-F1BE5BA6D591}"/>
                    </a:ext>
                  </a:extLst>
                </p:cNvPr>
                <p:cNvSpPr/>
                <p:nvPr/>
              </p:nvSpPr>
              <p:spPr>
                <a:xfrm>
                  <a:off x="222048" y="4695489"/>
                  <a:ext cx="96844" cy="94943"/>
                </a:xfrm>
                <a:custGeom>
                  <a:avLst/>
                  <a:gdLst>
                    <a:gd name="connsiteX0" fmla="*/ 232981 w 232981"/>
                    <a:gd name="connsiteY0" fmla="*/ 176213 h 228409"/>
                    <a:gd name="connsiteX1" fmla="*/ 178499 w 232981"/>
                    <a:gd name="connsiteY1" fmla="*/ 228410 h 228409"/>
                    <a:gd name="connsiteX2" fmla="*/ 54864 w 232981"/>
                    <a:gd name="connsiteY2" fmla="*/ 228410 h 228409"/>
                    <a:gd name="connsiteX3" fmla="*/ 0 w 232981"/>
                    <a:gd name="connsiteY3" fmla="*/ 176213 h 228409"/>
                    <a:gd name="connsiteX4" fmla="*/ 0 w 232981"/>
                    <a:gd name="connsiteY4" fmla="*/ 52197 h 228409"/>
                    <a:gd name="connsiteX5" fmla="*/ 54864 w 232981"/>
                    <a:gd name="connsiteY5" fmla="*/ 0 h 228409"/>
                    <a:gd name="connsiteX6" fmla="*/ 178499 w 232981"/>
                    <a:gd name="connsiteY6" fmla="*/ 0 h 228409"/>
                    <a:gd name="connsiteX7" fmla="*/ 232981 w 232981"/>
                    <a:gd name="connsiteY7" fmla="*/ 52197 h 228409"/>
                    <a:gd name="connsiteX8" fmla="*/ 232981 w 232981"/>
                    <a:gd name="connsiteY8" fmla="*/ 176213 h 228409"/>
                    <a:gd name="connsiteX9" fmla="*/ 191834 w 232981"/>
                    <a:gd name="connsiteY9" fmla="*/ 61341 h 228409"/>
                    <a:gd name="connsiteX10" fmla="*/ 159258 w 232981"/>
                    <a:gd name="connsiteY10" fmla="*/ 33909 h 228409"/>
                    <a:gd name="connsiteX11" fmla="*/ 73724 w 232981"/>
                    <a:gd name="connsiteY11" fmla="*/ 33909 h 228409"/>
                    <a:gd name="connsiteX12" fmla="*/ 40767 w 232981"/>
                    <a:gd name="connsiteY12" fmla="*/ 61341 h 228409"/>
                    <a:gd name="connsiteX13" fmla="*/ 40767 w 232981"/>
                    <a:gd name="connsiteY13" fmla="*/ 167069 h 228409"/>
                    <a:gd name="connsiteX14" fmla="*/ 73724 w 232981"/>
                    <a:gd name="connsiteY14" fmla="*/ 194501 h 228409"/>
                    <a:gd name="connsiteX15" fmla="*/ 159258 w 232981"/>
                    <a:gd name="connsiteY15" fmla="*/ 194501 h 228409"/>
                    <a:gd name="connsiteX16" fmla="*/ 191834 w 232981"/>
                    <a:gd name="connsiteY16" fmla="*/ 167069 h 228409"/>
                    <a:gd name="connsiteX17" fmla="*/ 191834 w 232981"/>
                    <a:gd name="connsiteY17" fmla="*/ 6134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981" h="228409">
                      <a:moveTo>
                        <a:pt x="232981" y="176213"/>
                      </a:moveTo>
                      <a:cubicBezTo>
                        <a:pt x="232981" y="211741"/>
                        <a:pt x="215646" y="228410"/>
                        <a:pt x="178499" y="228410"/>
                      </a:cubicBezTo>
                      <a:lnTo>
                        <a:pt x="54864" y="228410"/>
                      </a:lnTo>
                      <a:cubicBezTo>
                        <a:pt x="18002" y="228410"/>
                        <a:pt x="0" y="211741"/>
                        <a:pt x="0" y="176213"/>
                      </a:cubicBezTo>
                      <a:lnTo>
                        <a:pt x="0" y="52197"/>
                      </a:lnTo>
                      <a:cubicBezTo>
                        <a:pt x="0" y="16955"/>
                        <a:pt x="17907" y="0"/>
                        <a:pt x="54864" y="0"/>
                      </a:cubicBezTo>
                      <a:lnTo>
                        <a:pt x="178499" y="0"/>
                      </a:lnTo>
                      <a:cubicBezTo>
                        <a:pt x="215741" y="0"/>
                        <a:pt x="232981" y="16955"/>
                        <a:pt x="232981" y="52197"/>
                      </a:cubicBezTo>
                      <a:lnTo>
                        <a:pt x="232981" y="176213"/>
                      </a:lnTo>
                      <a:close/>
                      <a:moveTo>
                        <a:pt x="191834" y="61341"/>
                      </a:moveTo>
                      <a:cubicBezTo>
                        <a:pt x="191834" y="38862"/>
                        <a:pt x="186309" y="33909"/>
                        <a:pt x="159258" y="33909"/>
                      </a:cubicBezTo>
                      <a:lnTo>
                        <a:pt x="73724" y="33909"/>
                      </a:lnTo>
                      <a:cubicBezTo>
                        <a:pt x="46673" y="33909"/>
                        <a:pt x="40767" y="38767"/>
                        <a:pt x="40767" y="61341"/>
                      </a:cubicBezTo>
                      <a:lnTo>
                        <a:pt x="40767" y="167069"/>
                      </a:lnTo>
                      <a:cubicBezTo>
                        <a:pt x="40767" y="189548"/>
                        <a:pt x="46673" y="194501"/>
                        <a:pt x="73724" y="194501"/>
                      </a:cubicBezTo>
                      <a:lnTo>
                        <a:pt x="159258" y="194501"/>
                      </a:lnTo>
                      <a:cubicBezTo>
                        <a:pt x="186309" y="194501"/>
                        <a:pt x="191834" y="189643"/>
                        <a:pt x="191834" y="167069"/>
                      </a:cubicBezTo>
                      <a:lnTo>
                        <a:pt x="191834" y="61341"/>
                      </a:lnTo>
                      <a:close/>
                    </a:path>
                  </a:pathLst>
                </a:custGeom>
                <a:grpFill/>
                <a:ln w="6350" cap="flat">
                  <a:solidFill>
                    <a:srgbClr val="1C5F8B"/>
                  </a:solidFill>
                  <a:prstDash val="solid"/>
                  <a:miter/>
                </a:ln>
              </p:spPr>
              <p:txBody>
                <a:bodyPr rtlCol="0" anchor="ctr"/>
                <a:lstStyle/>
                <a:p>
                  <a:endParaRPr lang="en-US" sz="2400"/>
                </a:p>
              </p:txBody>
            </p:sp>
            <p:sp>
              <p:nvSpPr>
                <p:cNvPr id="1121" name="Freeform: Shape 1120">
                  <a:extLst>
                    <a:ext uri="{FF2B5EF4-FFF2-40B4-BE49-F238E27FC236}">
                      <a16:creationId xmlns:a16="http://schemas.microsoft.com/office/drawing/2014/main" id="{22E25416-AD56-4100-9284-66957C057EDC}"/>
                    </a:ext>
                  </a:extLst>
                </p:cNvPr>
                <p:cNvSpPr/>
                <p:nvPr/>
              </p:nvSpPr>
              <p:spPr>
                <a:xfrm>
                  <a:off x="329064" y="4695489"/>
                  <a:ext cx="103440" cy="94943"/>
                </a:xfrm>
                <a:custGeom>
                  <a:avLst/>
                  <a:gdLst>
                    <a:gd name="connsiteX0" fmla="*/ 105068 w 248851"/>
                    <a:gd name="connsiteY0" fmla="*/ 228410 h 228409"/>
                    <a:gd name="connsiteX1" fmla="*/ 95257 w 248851"/>
                    <a:gd name="connsiteY1" fmla="*/ 222218 h 228409"/>
                    <a:gd name="connsiteX2" fmla="*/ 674 w 248851"/>
                    <a:gd name="connsiteY2" fmla="*/ 6858 h 228409"/>
                    <a:gd name="connsiteX3" fmla="*/ 4294 w 248851"/>
                    <a:gd name="connsiteY3" fmla="*/ 0 h 228409"/>
                    <a:gd name="connsiteX4" fmla="*/ 34678 w 248851"/>
                    <a:gd name="connsiteY4" fmla="*/ 0 h 228409"/>
                    <a:gd name="connsiteX5" fmla="*/ 44489 w 248851"/>
                    <a:gd name="connsiteY5" fmla="*/ 6191 h 228409"/>
                    <a:gd name="connsiteX6" fmla="*/ 125071 w 248851"/>
                    <a:gd name="connsiteY6" fmla="*/ 195072 h 228409"/>
                    <a:gd name="connsiteX7" fmla="*/ 206033 w 248851"/>
                    <a:gd name="connsiteY7" fmla="*/ 6191 h 228409"/>
                    <a:gd name="connsiteX8" fmla="*/ 215653 w 248851"/>
                    <a:gd name="connsiteY8" fmla="*/ 0 h 228409"/>
                    <a:gd name="connsiteX9" fmla="*/ 244324 w 248851"/>
                    <a:gd name="connsiteY9" fmla="*/ 0 h 228409"/>
                    <a:gd name="connsiteX10" fmla="*/ 248229 w 248851"/>
                    <a:gd name="connsiteY10" fmla="*/ 6858 h 228409"/>
                    <a:gd name="connsiteX11" fmla="*/ 152979 w 248851"/>
                    <a:gd name="connsiteY11" fmla="*/ 222218 h 228409"/>
                    <a:gd name="connsiteX12" fmla="*/ 143168 w 248851"/>
                    <a:gd name="connsiteY12" fmla="*/ 228410 h 228409"/>
                    <a:gd name="connsiteX13" fmla="*/ 105068 w 248851"/>
                    <a:gd name="connsiteY13" fmla="*/ 22841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851" h="228409">
                      <a:moveTo>
                        <a:pt x="105068" y="228410"/>
                      </a:moveTo>
                      <a:cubicBezTo>
                        <a:pt x="99544" y="228410"/>
                        <a:pt x="97258" y="226409"/>
                        <a:pt x="95257" y="222218"/>
                      </a:cubicBezTo>
                      <a:lnTo>
                        <a:pt x="674" y="6858"/>
                      </a:lnTo>
                      <a:cubicBezTo>
                        <a:pt x="-945" y="2953"/>
                        <a:pt x="388" y="0"/>
                        <a:pt x="4294" y="0"/>
                      </a:cubicBezTo>
                      <a:lnTo>
                        <a:pt x="34678" y="0"/>
                      </a:lnTo>
                      <a:cubicBezTo>
                        <a:pt x="40203" y="0"/>
                        <a:pt x="42870" y="2000"/>
                        <a:pt x="44489" y="6191"/>
                      </a:cubicBezTo>
                      <a:lnTo>
                        <a:pt x="125071" y="195072"/>
                      </a:lnTo>
                      <a:lnTo>
                        <a:pt x="206033" y="6191"/>
                      </a:lnTo>
                      <a:cubicBezTo>
                        <a:pt x="207557" y="2000"/>
                        <a:pt x="210129" y="0"/>
                        <a:pt x="215653" y="0"/>
                      </a:cubicBezTo>
                      <a:lnTo>
                        <a:pt x="244324" y="0"/>
                      </a:lnTo>
                      <a:cubicBezTo>
                        <a:pt x="248229" y="0"/>
                        <a:pt x="249848" y="2953"/>
                        <a:pt x="248229" y="6858"/>
                      </a:cubicBezTo>
                      <a:lnTo>
                        <a:pt x="152979" y="222218"/>
                      </a:lnTo>
                      <a:cubicBezTo>
                        <a:pt x="151360" y="226505"/>
                        <a:pt x="149074" y="228410"/>
                        <a:pt x="143168" y="228410"/>
                      </a:cubicBezTo>
                      <a:lnTo>
                        <a:pt x="105068" y="228410"/>
                      </a:lnTo>
                      <a:close/>
                    </a:path>
                  </a:pathLst>
                </a:custGeom>
                <a:grpFill/>
                <a:ln w="6350" cap="flat">
                  <a:solidFill>
                    <a:srgbClr val="1C5F8B"/>
                  </a:solidFill>
                  <a:prstDash val="solid"/>
                  <a:miter/>
                </a:ln>
              </p:spPr>
              <p:txBody>
                <a:bodyPr rtlCol="0" anchor="ctr"/>
                <a:lstStyle/>
                <a:p>
                  <a:endParaRPr lang="en-US" sz="2400"/>
                </a:p>
              </p:txBody>
            </p:sp>
            <p:sp>
              <p:nvSpPr>
                <p:cNvPr id="1122" name="Freeform: Shape 1121">
                  <a:extLst>
                    <a:ext uri="{FF2B5EF4-FFF2-40B4-BE49-F238E27FC236}">
                      <a16:creationId xmlns:a16="http://schemas.microsoft.com/office/drawing/2014/main" id="{C2ECB2B1-7B8E-41AA-8311-E908A3F36348}"/>
                    </a:ext>
                  </a:extLst>
                </p:cNvPr>
                <p:cNvSpPr/>
                <p:nvPr/>
              </p:nvSpPr>
              <p:spPr>
                <a:xfrm>
                  <a:off x="446143" y="4695489"/>
                  <a:ext cx="89361" cy="94904"/>
                </a:xfrm>
                <a:custGeom>
                  <a:avLst/>
                  <a:gdLst>
                    <a:gd name="connsiteX0" fmla="*/ 208121 w 214979"/>
                    <a:gd name="connsiteY0" fmla="*/ 0 h 228314"/>
                    <a:gd name="connsiteX1" fmla="*/ 214979 w 214979"/>
                    <a:gd name="connsiteY1" fmla="*/ 6858 h 228314"/>
                    <a:gd name="connsiteX2" fmla="*/ 214979 w 214979"/>
                    <a:gd name="connsiteY2" fmla="*/ 27051 h 228314"/>
                    <a:gd name="connsiteX3" fmla="*/ 208121 w 214979"/>
                    <a:gd name="connsiteY3" fmla="*/ 33909 h 228314"/>
                    <a:gd name="connsiteX4" fmla="*/ 40767 w 214979"/>
                    <a:gd name="connsiteY4" fmla="*/ 33909 h 228314"/>
                    <a:gd name="connsiteX5" fmla="*/ 40767 w 214979"/>
                    <a:gd name="connsiteY5" fmla="*/ 95917 h 228314"/>
                    <a:gd name="connsiteX6" fmla="*/ 182404 w 214979"/>
                    <a:gd name="connsiteY6" fmla="*/ 95917 h 228314"/>
                    <a:gd name="connsiteX7" fmla="*/ 189548 w 214979"/>
                    <a:gd name="connsiteY7" fmla="*/ 102775 h 228314"/>
                    <a:gd name="connsiteX8" fmla="*/ 189548 w 214979"/>
                    <a:gd name="connsiteY8" fmla="*/ 123349 h 228314"/>
                    <a:gd name="connsiteX9" fmla="*/ 182404 w 214979"/>
                    <a:gd name="connsiteY9" fmla="*/ 129826 h 228314"/>
                    <a:gd name="connsiteX10" fmla="*/ 40767 w 214979"/>
                    <a:gd name="connsiteY10" fmla="*/ 129826 h 228314"/>
                    <a:gd name="connsiteX11" fmla="*/ 40767 w 214979"/>
                    <a:gd name="connsiteY11" fmla="*/ 194405 h 228314"/>
                    <a:gd name="connsiteX12" fmla="*/ 208121 w 214979"/>
                    <a:gd name="connsiteY12" fmla="*/ 194405 h 228314"/>
                    <a:gd name="connsiteX13" fmla="*/ 214979 w 214979"/>
                    <a:gd name="connsiteY13" fmla="*/ 201263 h 228314"/>
                    <a:gd name="connsiteX14" fmla="*/ 214979 w 214979"/>
                    <a:gd name="connsiteY14" fmla="*/ 221456 h 228314"/>
                    <a:gd name="connsiteX15" fmla="*/ 208121 w 214979"/>
                    <a:gd name="connsiteY15" fmla="*/ 228314 h 228314"/>
                    <a:gd name="connsiteX16" fmla="*/ 6858 w 214979"/>
                    <a:gd name="connsiteY16" fmla="*/ 228314 h 228314"/>
                    <a:gd name="connsiteX17" fmla="*/ 0 w 214979"/>
                    <a:gd name="connsiteY17" fmla="*/ 221456 h 228314"/>
                    <a:gd name="connsiteX18" fmla="*/ 0 w 214979"/>
                    <a:gd name="connsiteY18" fmla="*/ 6858 h 228314"/>
                    <a:gd name="connsiteX19" fmla="*/ 6858 w 214979"/>
                    <a:gd name="connsiteY19" fmla="*/ 0 h 228314"/>
                    <a:gd name="connsiteX20" fmla="*/ 208121 w 214979"/>
                    <a:gd name="connsiteY20" fmla="*/ 0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4979" h="228314">
                      <a:moveTo>
                        <a:pt x="208121" y="0"/>
                      </a:moveTo>
                      <a:cubicBezTo>
                        <a:pt x="212407" y="0"/>
                        <a:pt x="214979" y="2286"/>
                        <a:pt x="214979" y="6858"/>
                      </a:cubicBezTo>
                      <a:lnTo>
                        <a:pt x="214979" y="27051"/>
                      </a:lnTo>
                      <a:cubicBezTo>
                        <a:pt x="214979" y="31337"/>
                        <a:pt x="212407" y="33909"/>
                        <a:pt x="208121" y="33909"/>
                      </a:cubicBezTo>
                      <a:lnTo>
                        <a:pt x="40767" y="33909"/>
                      </a:lnTo>
                      <a:lnTo>
                        <a:pt x="40767" y="95917"/>
                      </a:lnTo>
                      <a:lnTo>
                        <a:pt x="182404" y="95917"/>
                      </a:lnTo>
                      <a:cubicBezTo>
                        <a:pt x="186690" y="95917"/>
                        <a:pt x="189548" y="98203"/>
                        <a:pt x="189548" y="102775"/>
                      </a:cubicBezTo>
                      <a:lnTo>
                        <a:pt x="189548" y="123349"/>
                      </a:lnTo>
                      <a:cubicBezTo>
                        <a:pt x="189548" y="127635"/>
                        <a:pt x="186595" y="129826"/>
                        <a:pt x="182404" y="129826"/>
                      </a:cubicBezTo>
                      <a:lnTo>
                        <a:pt x="40767" y="129826"/>
                      </a:lnTo>
                      <a:lnTo>
                        <a:pt x="40767" y="194405"/>
                      </a:lnTo>
                      <a:lnTo>
                        <a:pt x="208121" y="194405"/>
                      </a:lnTo>
                      <a:cubicBezTo>
                        <a:pt x="212407" y="194405"/>
                        <a:pt x="214979" y="196977"/>
                        <a:pt x="214979" y="201263"/>
                      </a:cubicBezTo>
                      <a:lnTo>
                        <a:pt x="214979" y="221456"/>
                      </a:lnTo>
                      <a:cubicBezTo>
                        <a:pt x="214979" y="226028"/>
                        <a:pt x="212407" y="228314"/>
                        <a:pt x="208121" y="228314"/>
                      </a:cubicBezTo>
                      <a:lnTo>
                        <a:pt x="6858" y="228314"/>
                      </a:lnTo>
                      <a:cubicBezTo>
                        <a:pt x="2286" y="228314"/>
                        <a:pt x="0" y="226028"/>
                        <a:pt x="0" y="221456"/>
                      </a:cubicBezTo>
                      <a:lnTo>
                        <a:pt x="0" y="6858"/>
                      </a:lnTo>
                      <a:cubicBezTo>
                        <a:pt x="0" y="2286"/>
                        <a:pt x="2286" y="0"/>
                        <a:pt x="6858" y="0"/>
                      </a:cubicBezTo>
                      <a:lnTo>
                        <a:pt x="208121" y="0"/>
                      </a:lnTo>
                      <a:close/>
                    </a:path>
                  </a:pathLst>
                </a:custGeom>
                <a:grpFill/>
                <a:ln w="6350" cap="flat">
                  <a:solidFill>
                    <a:srgbClr val="1C5F8B"/>
                  </a:solidFill>
                  <a:prstDash val="solid"/>
                  <a:miter/>
                </a:ln>
              </p:spPr>
              <p:txBody>
                <a:bodyPr rtlCol="0" anchor="ctr"/>
                <a:lstStyle/>
                <a:p>
                  <a:endParaRPr lang="en-US" sz="2400"/>
                </a:p>
              </p:txBody>
            </p:sp>
            <p:sp>
              <p:nvSpPr>
                <p:cNvPr id="1123" name="Freeform: Shape 1122">
                  <a:extLst>
                    <a:ext uri="{FF2B5EF4-FFF2-40B4-BE49-F238E27FC236}">
                      <a16:creationId xmlns:a16="http://schemas.microsoft.com/office/drawing/2014/main" id="{DE4F4C13-1787-4F57-B460-E1C16E0C4237}"/>
                    </a:ext>
                  </a:extLst>
                </p:cNvPr>
                <p:cNvSpPr/>
                <p:nvPr/>
              </p:nvSpPr>
              <p:spPr>
                <a:xfrm>
                  <a:off x="554627" y="4695489"/>
                  <a:ext cx="120995" cy="94943"/>
                </a:xfrm>
                <a:custGeom>
                  <a:avLst/>
                  <a:gdLst>
                    <a:gd name="connsiteX0" fmla="*/ 58388 w 291083"/>
                    <a:gd name="connsiteY0" fmla="*/ 0 h 228409"/>
                    <a:gd name="connsiteX1" fmla="*/ 68199 w 291083"/>
                    <a:gd name="connsiteY1" fmla="*/ 6191 h 228409"/>
                    <a:gd name="connsiteX2" fmla="*/ 145161 w 291083"/>
                    <a:gd name="connsiteY2" fmla="*/ 190595 h 228409"/>
                    <a:gd name="connsiteX3" fmla="*/ 222504 w 291083"/>
                    <a:gd name="connsiteY3" fmla="*/ 6191 h 228409"/>
                    <a:gd name="connsiteX4" fmla="*/ 232315 w 291083"/>
                    <a:gd name="connsiteY4" fmla="*/ 0 h 228409"/>
                    <a:gd name="connsiteX5" fmla="*/ 284226 w 291083"/>
                    <a:gd name="connsiteY5" fmla="*/ 0 h 228409"/>
                    <a:gd name="connsiteX6" fmla="*/ 291084 w 291083"/>
                    <a:gd name="connsiteY6" fmla="*/ 6858 h 228409"/>
                    <a:gd name="connsiteX7" fmla="*/ 291084 w 291083"/>
                    <a:gd name="connsiteY7" fmla="*/ 221552 h 228409"/>
                    <a:gd name="connsiteX8" fmla="*/ 284226 w 291083"/>
                    <a:gd name="connsiteY8" fmla="*/ 228410 h 228409"/>
                    <a:gd name="connsiteX9" fmla="*/ 257461 w 291083"/>
                    <a:gd name="connsiteY9" fmla="*/ 228410 h 228409"/>
                    <a:gd name="connsiteX10" fmla="*/ 250317 w 291083"/>
                    <a:gd name="connsiteY10" fmla="*/ 221552 h 228409"/>
                    <a:gd name="connsiteX11" fmla="*/ 250317 w 291083"/>
                    <a:gd name="connsiteY11" fmla="*/ 33909 h 228409"/>
                    <a:gd name="connsiteX12" fmla="*/ 170021 w 291083"/>
                    <a:gd name="connsiteY12" fmla="*/ 222218 h 228409"/>
                    <a:gd name="connsiteX13" fmla="*/ 160210 w 291083"/>
                    <a:gd name="connsiteY13" fmla="*/ 228410 h 228409"/>
                    <a:gd name="connsiteX14" fmla="*/ 128873 w 291083"/>
                    <a:gd name="connsiteY14" fmla="*/ 228410 h 228409"/>
                    <a:gd name="connsiteX15" fmla="*/ 119063 w 291083"/>
                    <a:gd name="connsiteY15" fmla="*/ 222218 h 228409"/>
                    <a:gd name="connsiteX16" fmla="*/ 38481 w 291083"/>
                    <a:gd name="connsiteY16" fmla="*/ 33623 h 228409"/>
                    <a:gd name="connsiteX17" fmla="*/ 38481 w 291083"/>
                    <a:gd name="connsiteY17" fmla="*/ 221552 h 228409"/>
                    <a:gd name="connsiteX18" fmla="*/ 31337 w 291083"/>
                    <a:gd name="connsiteY18" fmla="*/ 228410 h 228409"/>
                    <a:gd name="connsiteX19" fmla="*/ 6858 w 291083"/>
                    <a:gd name="connsiteY19" fmla="*/ 228410 h 228409"/>
                    <a:gd name="connsiteX20" fmla="*/ 0 w 291083"/>
                    <a:gd name="connsiteY20" fmla="*/ 221552 h 228409"/>
                    <a:gd name="connsiteX21" fmla="*/ 0 w 291083"/>
                    <a:gd name="connsiteY21" fmla="*/ 6858 h 228409"/>
                    <a:gd name="connsiteX22" fmla="*/ 6858 w 291083"/>
                    <a:gd name="connsiteY22" fmla="*/ 0 h 228409"/>
                    <a:gd name="connsiteX23" fmla="*/ 58388 w 291083"/>
                    <a:gd name="connsiteY23"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083" h="228409">
                      <a:moveTo>
                        <a:pt x="58388" y="0"/>
                      </a:moveTo>
                      <a:cubicBezTo>
                        <a:pt x="63913" y="0"/>
                        <a:pt x="66580" y="2000"/>
                        <a:pt x="68199" y="6191"/>
                      </a:cubicBezTo>
                      <a:lnTo>
                        <a:pt x="145161" y="190595"/>
                      </a:lnTo>
                      <a:lnTo>
                        <a:pt x="222504" y="6191"/>
                      </a:lnTo>
                      <a:cubicBezTo>
                        <a:pt x="224218" y="2000"/>
                        <a:pt x="226790" y="0"/>
                        <a:pt x="232315" y="0"/>
                      </a:cubicBezTo>
                      <a:lnTo>
                        <a:pt x="284226" y="0"/>
                      </a:lnTo>
                      <a:cubicBezTo>
                        <a:pt x="288798" y="0"/>
                        <a:pt x="291084" y="2286"/>
                        <a:pt x="291084" y="6858"/>
                      </a:cubicBezTo>
                      <a:lnTo>
                        <a:pt x="291084" y="221552"/>
                      </a:lnTo>
                      <a:cubicBezTo>
                        <a:pt x="291084" y="226124"/>
                        <a:pt x="288798" y="228410"/>
                        <a:pt x="284226" y="228410"/>
                      </a:cubicBezTo>
                      <a:lnTo>
                        <a:pt x="257461" y="228410"/>
                      </a:lnTo>
                      <a:cubicBezTo>
                        <a:pt x="252889" y="228410"/>
                        <a:pt x="250317" y="226124"/>
                        <a:pt x="250317" y="221552"/>
                      </a:cubicBezTo>
                      <a:lnTo>
                        <a:pt x="250317" y="33909"/>
                      </a:lnTo>
                      <a:lnTo>
                        <a:pt x="170021" y="222218"/>
                      </a:lnTo>
                      <a:cubicBezTo>
                        <a:pt x="168402" y="226505"/>
                        <a:pt x="165735" y="228410"/>
                        <a:pt x="160210" y="228410"/>
                      </a:cubicBezTo>
                      <a:lnTo>
                        <a:pt x="128873" y="228410"/>
                      </a:lnTo>
                      <a:cubicBezTo>
                        <a:pt x="122968" y="228410"/>
                        <a:pt x="120682" y="226409"/>
                        <a:pt x="119063" y="222218"/>
                      </a:cubicBezTo>
                      <a:lnTo>
                        <a:pt x="38481" y="33623"/>
                      </a:lnTo>
                      <a:lnTo>
                        <a:pt x="38481" y="221552"/>
                      </a:lnTo>
                      <a:cubicBezTo>
                        <a:pt x="38481" y="226124"/>
                        <a:pt x="35909" y="228410"/>
                        <a:pt x="31337" y="228410"/>
                      </a:cubicBezTo>
                      <a:lnTo>
                        <a:pt x="6858" y="228410"/>
                      </a:lnTo>
                      <a:cubicBezTo>
                        <a:pt x="2286" y="228410"/>
                        <a:pt x="0" y="226124"/>
                        <a:pt x="0" y="221552"/>
                      </a:cubicBezTo>
                      <a:lnTo>
                        <a:pt x="0" y="6858"/>
                      </a:lnTo>
                      <a:cubicBezTo>
                        <a:pt x="0" y="2286"/>
                        <a:pt x="2286" y="0"/>
                        <a:pt x="6858" y="0"/>
                      </a:cubicBezTo>
                      <a:lnTo>
                        <a:pt x="58388" y="0"/>
                      </a:lnTo>
                      <a:close/>
                    </a:path>
                  </a:pathLst>
                </a:custGeom>
                <a:grpFill/>
                <a:ln w="6350" cap="flat">
                  <a:solidFill>
                    <a:srgbClr val="1C5F8B"/>
                  </a:solidFill>
                  <a:prstDash val="solid"/>
                  <a:miter/>
                </a:ln>
              </p:spPr>
              <p:txBody>
                <a:bodyPr rtlCol="0" anchor="ctr"/>
                <a:lstStyle/>
                <a:p>
                  <a:endParaRPr lang="en-US" sz="2400"/>
                </a:p>
              </p:txBody>
            </p:sp>
            <p:sp>
              <p:nvSpPr>
                <p:cNvPr id="1124" name="Freeform: Shape 1123">
                  <a:extLst>
                    <a:ext uri="{FF2B5EF4-FFF2-40B4-BE49-F238E27FC236}">
                      <a16:creationId xmlns:a16="http://schemas.microsoft.com/office/drawing/2014/main" id="{0A1F5E4A-7F7F-442B-B7A9-A7547580DA55}"/>
                    </a:ext>
                  </a:extLst>
                </p:cNvPr>
                <p:cNvSpPr/>
                <p:nvPr/>
              </p:nvSpPr>
              <p:spPr>
                <a:xfrm>
                  <a:off x="698863" y="4695489"/>
                  <a:ext cx="94112" cy="94943"/>
                </a:xfrm>
                <a:custGeom>
                  <a:avLst/>
                  <a:gdLst>
                    <a:gd name="connsiteX0" fmla="*/ 193738 w 226409"/>
                    <a:gd name="connsiteY0" fmla="*/ 112871 h 228409"/>
                    <a:gd name="connsiteX1" fmla="*/ 226409 w 226409"/>
                    <a:gd name="connsiteY1" fmla="*/ 160877 h 228409"/>
                    <a:gd name="connsiteX2" fmla="*/ 226409 w 226409"/>
                    <a:gd name="connsiteY2" fmla="*/ 178499 h 228409"/>
                    <a:gd name="connsiteX3" fmla="*/ 174212 w 226409"/>
                    <a:gd name="connsiteY3" fmla="*/ 228410 h 228409"/>
                    <a:gd name="connsiteX4" fmla="*/ 6858 w 226409"/>
                    <a:gd name="connsiteY4" fmla="*/ 228410 h 228409"/>
                    <a:gd name="connsiteX5" fmla="*/ 0 w 226409"/>
                    <a:gd name="connsiteY5" fmla="*/ 221552 h 228409"/>
                    <a:gd name="connsiteX6" fmla="*/ 0 w 226409"/>
                    <a:gd name="connsiteY6" fmla="*/ 6858 h 228409"/>
                    <a:gd name="connsiteX7" fmla="*/ 6858 w 226409"/>
                    <a:gd name="connsiteY7" fmla="*/ 0 h 228409"/>
                    <a:gd name="connsiteX8" fmla="*/ 170974 w 226409"/>
                    <a:gd name="connsiteY8" fmla="*/ 0 h 228409"/>
                    <a:gd name="connsiteX9" fmla="*/ 223171 w 226409"/>
                    <a:gd name="connsiteY9" fmla="*/ 49911 h 228409"/>
                    <a:gd name="connsiteX10" fmla="*/ 223171 w 226409"/>
                    <a:gd name="connsiteY10" fmla="*/ 65532 h 228409"/>
                    <a:gd name="connsiteX11" fmla="*/ 193738 w 226409"/>
                    <a:gd name="connsiteY11" fmla="*/ 112871 h 228409"/>
                    <a:gd name="connsiteX12" fmla="*/ 40672 w 226409"/>
                    <a:gd name="connsiteY12" fmla="*/ 96298 h 228409"/>
                    <a:gd name="connsiteX13" fmla="*/ 152591 w 226409"/>
                    <a:gd name="connsiteY13" fmla="*/ 96298 h 228409"/>
                    <a:gd name="connsiteX14" fmla="*/ 181928 w 226409"/>
                    <a:gd name="connsiteY14" fmla="*/ 70866 h 228409"/>
                    <a:gd name="connsiteX15" fmla="*/ 181928 w 226409"/>
                    <a:gd name="connsiteY15" fmla="*/ 59055 h 228409"/>
                    <a:gd name="connsiteX16" fmla="*/ 152591 w 226409"/>
                    <a:gd name="connsiteY16" fmla="*/ 33909 h 228409"/>
                    <a:gd name="connsiteX17" fmla="*/ 40672 w 226409"/>
                    <a:gd name="connsiteY17" fmla="*/ 33909 h 228409"/>
                    <a:gd name="connsiteX18" fmla="*/ 40672 w 226409"/>
                    <a:gd name="connsiteY18" fmla="*/ 96298 h 228409"/>
                    <a:gd name="connsiteX19" fmla="*/ 40672 w 226409"/>
                    <a:gd name="connsiteY19" fmla="*/ 130207 h 228409"/>
                    <a:gd name="connsiteX20" fmla="*/ 40672 w 226409"/>
                    <a:gd name="connsiteY20" fmla="*/ 194501 h 228409"/>
                    <a:gd name="connsiteX21" fmla="*/ 156210 w 226409"/>
                    <a:gd name="connsiteY21" fmla="*/ 194501 h 228409"/>
                    <a:gd name="connsiteX22" fmla="*/ 185547 w 226409"/>
                    <a:gd name="connsiteY22" fmla="*/ 169355 h 228409"/>
                    <a:gd name="connsiteX23" fmla="*/ 185547 w 226409"/>
                    <a:gd name="connsiteY23" fmla="*/ 155353 h 228409"/>
                    <a:gd name="connsiteX24" fmla="*/ 156210 w 226409"/>
                    <a:gd name="connsiteY24" fmla="*/ 130207 h 228409"/>
                    <a:gd name="connsiteX25" fmla="*/ 40672 w 226409"/>
                    <a:gd name="connsiteY25" fmla="*/ 130207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6409" h="228409">
                      <a:moveTo>
                        <a:pt x="193738" y="112871"/>
                      </a:moveTo>
                      <a:cubicBezTo>
                        <a:pt x="216599" y="117729"/>
                        <a:pt x="226409" y="133064"/>
                        <a:pt x="226409" y="160877"/>
                      </a:cubicBezTo>
                      <a:lnTo>
                        <a:pt x="226409" y="178499"/>
                      </a:lnTo>
                      <a:cubicBezTo>
                        <a:pt x="226409" y="212408"/>
                        <a:pt x="209741" y="228410"/>
                        <a:pt x="174212" y="228410"/>
                      </a:cubicBezTo>
                      <a:lnTo>
                        <a:pt x="6858" y="228410"/>
                      </a:lnTo>
                      <a:cubicBezTo>
                        <a:pt x="2286" y="228410"/>
                        <a:pt x="0" y="226124"/>
                        <a:pt x="0" y="221552"/>
                      </a:cubicBezTo>
                      <a:lnTo>
                        <a:pt x="0" y="6858"/>
                      </a:lnTo>
                      <a:cubicBezTo>
                        <a:pt x="0" y="2286"/>
                        <a:pt x="2286" y="0"/>
                        <a:pt x="6858" y="0"/>
                      </a:cubicBezTo>
                      <a:lnTo>
                        <a:pt x="170974" y="0"/>
                      </a:lnTo>
                      <a:cubicBezTo>
                        <a:pt x="206216" y="0"/>
                        <a:pt x="223171" y="16002"/>
                        <a:pt x="223171" y="49911"/>
                      </a:cubicBezTo>
                      <a:lnTo>
                        <a:pt x="223171" y="65532"/>
                      </a:lnTo>
                      <a:cubicBezTo>
                        <a:pt x="223075" y="92012"/>
                        <a:pt x="213932" y="107061"/>
                        <a:pt x="193738" y="112871"/>
                      </a:cubicBezTo>
                      <a:close/>
                      <a:moveTo>
                        <a:pt x="40672" y="96298"/>
                      </a:moveTo>
                      <a:lnTo>
                        <a:pt x="152591" y="96298"/>
                      </a:lnTo>
                      <a:cubicBezTo>
                        <a:pt x="176784" y="96298"/>
                        <a:pt x="181928" y="91059"/>
                        <a:pt x="181928" y="70866"/>
                      </a:cubicBezTo>
                      <a:lnTo>
                        <a:pt x="181928" y="59055"/>
                      </a:lnTo>
                      <a:cubicBezTo>
                        <a:pt x="181928" y="38862"/>
                        <a:pt x="176689" y="33909"/>
                        <a:pt x="152591" y="33909"/>
                      </a:cubicBezTo>
                      <a:lnTo>
                        <a:pt x="40672" y="33909"/>
                      </a:lnTo>
                      <a:lnTo>
                        <a:pt x="40672" y="96298"/>
                      </a:lnTo>
                      <a:close/>
                      <a:moveTo>
                        <a:pt x="40672" y="130207"/>
                      </a:moveTo>
                      <a:lnTo>
                        <a:pt x="40672" y="194501"/>
                      </a:lnTo>
                      <a:lnTo>
                        <a:pt x="156210" y="194501"/>
                      </a:lnTo>
                      <a:cubicBezTo>
                        <a:pt x="180023" y="194501"/>
                        <a:pt x="185547" y="189643"/>
                        <a:pt x="185547" y="169355"/>
                      </a:cubicBezTo>
                      <a:lnTo>
                        <a:pt x="185547" y="155353"/>
                      </a:lnTo>
                      <a:cubicBezTo>
                        <a:pt x="185547" y="135446"/>
                        <a:pt x="180023" y="130207"/>
                        <a:pt x="156210" y="130207"/>
                      </a:cubicBezTo>
                      <a:lnTo>
                        <a:pt x="40672" y="130207"/>
                      </a:lnTo>
                      <a:close/>
                    </a:path>
                  </a:pathLst>
                </a:custGeom>
                <a:grpFill/>
                <a:ln w="6350" cap="flat">
                  <a:solidFill>
                    <a:srgbClr val="1C5F8B"/>
                  </a:solidFill>
                  <a:prstDash val="solid"/>
                  <a:miter/>
                </a:ln>
              </p:spPr>
              <p:txBody>
                <a:bodyPr rtlCol="0" anchor="ctr"/>
                <a:lstStyle/>
                <a:p>
                  <a:endParaRPr lang="en-US" sz="2400"/>
                </a:p>
              </p:txBody>
            </p:sp>
            <p:sp>
              <p:nvSpPr>
                <p:cNvPr id="1125" name="Freeform: Shape 1124">
                  <a:extLst>
                    <a:ext uri="{FF2B5EF4-FFF2-40B4-BE49-F238E27FC236}">
                      <a16:creationId xmlns:a16="http://schemas.microsoft.com/office/drawing/2014/main" id="{8911AD4A-4292-4F48-BA85-78EAE4BC18D0}"/>
                    </a:ext>
                  </a:extLst>
                </p:cNvPr>
                <p:cNvSpPr/>
                <p:nvPr/>
              </p:nvSpPr>
              <p:spPr>
                <a:xfrm>
                  <a:off x="811227" y="4695489"/>
                  <a:ext cx="89400" cy="94904"/>
                </a:xfrm>
                <a:custGeom>
                  <a:avLst/>
                  <a:gdLst>
                    <a:gd name="connsiteX0" fmla="*/ 208217 w 215074"/>
                    <a:gd name="connsiteY0" fmla="*/ 0 h 228314"/>
                    <a:gd name="connsiteX1" fmla="*/ 215075 w 215074"/>
                    <a:gd name="connsiteY1" fmla="*/ 6858 h 228314"/>
                    <a:gd name="connsiteX2" fmla="*/ 215075 w 215074"/>
                    <a:gd name="connsiteY2" fmla="*/ 27051 h 228314"/>
                    <a:gd name="connsiteX3" fmla="*/ 208217 w 215074"/>
                    <a:gd name="connsiteY3" fmla="*/ 33909 h 228314"/>
                    <a:gd name="connsiteX4" fmla="*/ 40862 w 215074"/>
                    <a:gd name="connsiteY4" fmla="*/ 33909 h 228314"/>
                    <a:gd name="connsiteX5" fmla="*/ 40862 w 215074"/>
                    <a:gd name="connsiteY5" fmla="*/ 95917 h 228314"/>
                    <a:gd name="connsiteX6" fmla="*/ 182499 w 215074"/>
                    <a:gd name="connsiteY6" fmla="*/ 95917 h 228314"/>
                    <a:gd name="connsiteX7" fmla="*/ 189643 w 215074"/>
                    <a:gd name="connsiteY7" fmla="*/ 102775 h 228314"/>
                    <a:gd name="connsiteX8" fmla="*/ 189643 w 215074"/>
                    <a:gd name="connsiteY8" fmla="*/ 123349 h 228314"/>
                    <a:gd name="connsiteX9" fmla="*/ 182499 w 215074"/>
                    <a:gd name="connsiteY9" fmla="*/ 129826 h 228314"/>
                    <a:gd name="connsiteX10" fmla="*/ 40862 w 215074"/>
                    <a:gd name="connsiteY10" fmla="*/ 129826 h 228314"/>
                    <a:gd name="connsiteX11" fmla="*/ 40862 w 215074"/>
                    <a:gd name="connsiteY11" fmla="*/ 194405 h 228314"/>
                    <a:gd name="connsiteX12" fmla="*/ 208217 w 215074"/>
                    <a:gd name="connsiteY12" fmla="*/ 194405 h 228314"/>
                    <a:gd name="connsiteX13" fmla="*/ 215075 w 215074"/>
                    <a:gd name="connsiteY13" fmla="*/ 201263 h 228314"/>
                    <a:gd name="connsiteX14" fmla="*/ 215075 w 215074"/>
                    <a:gd name="connsiteY14" fmla="*/ 221456 h 228314"/>
                    <a:gd name="connsiteX15" fmla="*/ 208217 w 215074"/>
                    <a:gd name="connsiteY15" fmla="*/ 228314 h 228314"/>
                    <a:gd name="connsiteX16" fmla="*/ 6858 w 215074"/>
                    <a:gd name="connsiteY16" fmla="*/ 228314 h 228314"/>
                    <a:gd name="connsiteX17" fmla="*/ 0 w 215074"/>
                    <a:gd name="connsiteY17" fmla="*/ 221456 h 228314"/>
                    <a:gd name="connsiteX18" fmla="*/ 0 w 215074"/>
                    <a:gd name="connsiteY18" fmla="*/ 6858 h 228314"/>
                    <a:gd name="connsiteX19" fmla="*/ 6858 w 215074"/>
                    <a:gd name="connsiteY19" fmla="*/ 0 h 228314"/>
                    <a:gd name="connsiteX20" fmla="*/ 208217 w 215074"/>
                    <a:gd name="connsiteY20" fmla="*/ 0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314">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826"/>
                        <a:pt x="182499" y="129826"/>
                      </a:cubicBezTo>
                      <a:lnTo>
                        <a:pt x="40862" y="129826"/>
                      </a:lnTo>
                      <a:lnTo>
                        <a:pt x="40862" y="194405"/>
                      </a:lnTo>
                      <a:lnTo>
                        <a:pt x="208217" y="194405"/>
                      </a:lnTo>
                      <a:cubicBezTo>
                        <a:pt x="212503" y="194405"/>
                        <a:pt x="215075" y="196977"/>
                        <a:pt x="215075" y="201263"/>
                      </a:cubicBezTo>
                      <a:lnTo>
                        <a:pt x="215075" y="221456"/>
                      </a:lnTo>
                      <a:cubicBezTo>
                        <a:pt x="215075" y="226028"/>
                        <a:pt x="212503" y="228314"/>
                        <a:pt x="208217" y="228314"/>
                      </a:cubicBezTo>
                      <a:lnTo>
                        <a:pt x="6858" y="228314"/>
                      </a:lnTo>
                      <a:cubicBezTo>
                        <a:pt x="2286" y="228314"/>
                        <a:pt x="0" y="226028"/>
                        <a:pt x="0" y="221456"/>
                      </a:cubicBezTo>
                      <a:lnTo>
                        <a:pt x="0" y="6858"/>
                      </a:lnTo>
                      <a:cubicBezTo>
                        <a:pt x="0" y="2286"/>
                        <a:pt x="2286" y="0"/>
                        <a:pt x="6858" y="0"/>
                      </a:cubicBezTo>
                      <a:lnTo>
                        <a:pt x="208217" y="0"/>
                      </a:lnTo>
                      <a:close/>
                    </a:path>
                  </a:pathLst>
                </a:custGeom>
                <a:grpFill/>
                <a:ln w="6350" cap="flat">
                  <a:solidFill>
                    <a:srgbClr val="1C5F8B"/>
                  </a:solidFill>
                  <a:prstDash val="solid"/>
                  <a:miter/>
                </a:ln>
              </p:spPr>
              <p:txBody>
                <a:bodyPr rtlCol="0" anchor="ctr"/>
                <a:lstStyle/>
                <a:p>
                  <a:endParaRPr lang="en-US" sz="2400"/>
                </a:p>
              </p:txBody>
            </p:sp>
            <p:sp>
              <p:nvSpPr>
                <p:cNvPr id="1126" name="Freeform: Shape 1125">
                  <a:extLst>
                    <a:ext uri="{FF2B5EF4-FFF2-40B4-BE49-F238E27FC236}">
                      <a16:creationId xmlns:a16="http://schemas.microsoft.com/office/drawing/2014/main" id="{BD2A65D5-6CE4-41B4-A9CD-A36DE10CAD5D}"/>
                    </a:ext>
                  </a:extLst>
                </p:cNvPr>
                <p:cNvSpPr/>
                <p:nvPr/>
              </p:nvSpPr>
              <p:spPr>
                <a:xfrm>
                  <a:off x="920107" y="4695489"/>
                  <a:ext cx="96886" cy="94904"/>
                </a:xfrm>
                <a:custGeom>
                  <a:avLst/>
                  <a:gdLst>
                    <a:gd name="connsiteX0" fmla="*/ 224695 w 233084"/>
                    <a:gd name="connsiteY0" fmla="*/ 49911 h 228314"/>
                    <a:gd name="connsiteX1" fmla="*/ 224695 w 233084"/>
                    <a:gd name="connsiteY1" fmla="*/ 94583 h 228314"/>
                    <a:gd name="connsiteX2" fmla="*/ 172498 w 233084"/>
                    <a:gd name="connsiteY2" fmla="*/ 145447 h 228314"/>
                    <a:gd name="connsiteX3" fmla="*/ 156496 w 233084"/>
                    <a:gd name="connsiteY3" fmla="*/ 145447 h 228314"/>
                    <a:gd name="connsiteX4" fmla="*/ 231553 w 233084"/>
                    <a:gd name="connsiteY4" fmla="*/ 221456 h 228314"/>
                    <a:gd name="connsiteX5" fmla="*/ 229267 w 233084"/>
                    <a:gd name="connsiteY5" fmla="*/ 228314 h 228314"/>
                    <a:gd name="connsiteX6" fmla="*/ 193738 w 233084"/>
                    <a:gd name="connsiteY6" fmla="*/ 228314 h 228314"/>
                    <a:gd name="connsiteX7" fmla="*/ 182309 w 233084"/>
                    <a:gd name="connsiteY7" fmla="*/ 223742 h 228314"/>
                    <a:gd name="connsiteX8" fmla="*/ 109918 w 233084"/>
                    <a:gd name="connsiteY8" fmla="*/ 146780 h 228314"/>
                    <a:gd name="connsiteX9" fmla="*/ 40767 w 233084"/>
                    <a:gd name="connsiteY9" fmla="*/ 146780 h 228314"/>
                    <a:gd name="connsiteX10" fmla="*/ 40767 w 233084"/>
                    <a:gd name="connsiteY10" fmla="*/ 221456 h 228314"/>
                    <a:gd name="connsiteX11" fmla="*/ 33623 w 233084"/>
                    <a:gd name="connsiteY11" fmla="*/ 228314 h 228314"/>
                    <a:gd name="connsiteX12" fmla="*/ 6858 w 233084"/>
                    <a:gd name="connsiteY12" fmla="*/ 228314 h 228314"/>
                    <a:gd name="connsiteX13" fmla="*/ 0 w 233084"/>
                    <a:gd name="connsiteY13" fmla="*/ 221456 h 228314"/>
                    <a:gd name="connsiteX14" fmla="*/ 0 w 233084"/>
                    <a:gd name="connsiteY14" fmla="*/ 6858 h 228314"/>
                    <a:gd name="connsiteX15" fmla="*/ 6858 w 233084"/>
                    <a:gd name="connsiteY15" fmla="*/ 0 h 228314"/>
                    <a:gd name="connsiteX16" fmla="*/ 172593 w 233084"/>
                    <a:gd name="connsiteY16" fmla="*/ 0 h 228314"/>
                    <a:gd name="connsiteX17" fmla="*/ 224695 w 233084"/>
                    <a:gd name="connsiteY17" fmla="*/ 49911 h 228314"/>
                    <a:gd name="connsiteX18" fmla="*/ 40672 w 233084"/>
                    <a:gd name="connsiteY18" fmla="*/ 113252 h 228314"/>
                    <a:gd name="connsiteX19" fmla="*/ 152305 w 233084"/>
                    <a:gd name="connsiteY19" fmla="*/ 113252 h 228314"/>
                    <a:gd name="connsiteX20" fmla="*/ 183642 w 233084"/>
                    <a:gd name="connsiteY20" fmla="*/ 86487 h 228314"/>
                    <a:gd name="connsiteX21" fmla="*/ 183642 w 233084"/>
                    <a:gd name="connsiteY21" fmla="*/ 60674 h 228314"/>
                    <a:gd name="connsiteX22" fmla="*/ 152305 w 233084"/>
                    <a:gd name="connsiteY22" fmla="*/ 33909 h 228314"/>
                    <a:gd name="connsiteX23" fmla="*/ 40672 w 233084"/>
                    <a:gd name="connsiteY23" fmla="*/ 33909 h 228314"/>
                    <a:gd name="connsiteX24" fmla="*/ 40672 w 233084"/>
                    <a:gd name="connsiteY24" fmla="*/ 11325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3084" h="228314">
                      <a:moveTo>
                        <a:pt x="224695" y="49911"/>
                      </a:moveTo>
                      <a:lnTo>
                        <a:pt x="224695" y="94583"/>
                      </a:lnTo>
                      <a:cubicBezTo>
                        <a:pt x="224695" y="128492"/>
                        <a:pt x="207740" y="145447"/>
                        <a:pt x="172498" y="145447"/>
                      </a:cubicBezTo>
                      <a:lnTo>
                        <a:pt x="156496" y="145447"/>
                      </a:lnTo>
                      <a:lnTo>
                        <a:pt x="231553" y="221456"/>
                      </a:lnTo>
                      <a:cubicBezTo>
                        <a:pt x="234505" y="224409"/>
                        <a:pt x="232886" y="228314"/>
                        <a:pt x="229267" y="228314"/>
                      </a:cubicBezTo>
                      <a:lnTo>
                        <a:pt x="193738" y="228314"/>
                      </a:lnTo>
                      <a:cubicBezTo>
                        <a:pt x="187833" y="228314"/>
                        <a:pt x="185261" y="226981"/>
                        <a:pt x="182309" y="223742"/>
                      </a:cubicBezTo>
                      <a:lnTo>
                        <a:pt x="109918" y="146780"/>
                      </a:lnTo>
                      <a:lnTo>
                        <a:pt x="40767" y="146780"/>
                      </a:lnTo>
                      <a:lnTo>
                        <a:pt x="40767" y="221456"/>
                      </a:lnTo>
                      <a:cubicBezTo>
                        <a:pt x="40767" y="226028"/>
                        <a:pt x="38195" y="228314"/>
                        <a:pt x="33623" y="228314"/>
                      </a:cubicBezTo>
                      <a:lnTo>
                        <a:pt x="6858" y="228314"/>
                      </a:lnTo>
                      <a:cubicBezTo>
                        <a:pt x="2286" y="228314"/>
                        <a:pt x="0" y="226028"/>
                        <a:pt x="0" y="221456"/>
                      </a:cubicBezTo>
                      <a:lnTo>
                        <a:pt x="0" y="6858"/>
                      </a:lnTo>
                      <a:cubicBezTo>
                        <a:pt x="0" y="2286"/>
                        <a:pt x="2286" y="0"/>
                        <a:pt x="6858" y="0"/>
                      </a:cubicBezTo>
                      <a:lnTo>
                        <a:pt x="172593" y="0"/>
                      </a:lnTo>
                      <a:cubicBezTo>
                        <a:pt x="207645" y="0"/>
                        <a:pt x="224695" y="16002"/>
                        <a:pt x="224695" y="49911"/>
                      </a:cubicBezTo>
                      <a:close/>
                      <a:moveTo>
                        <a:pt x="40672" y="113252"/>
                      </a:moveTo>
                      <a:lnTo>
                        <a:pt x="152305" y="113252"/>
                      </a:lnTo>
                      <a:cubicBezTo>
                        <a:pt x="178689" y="113252"/>
                        <a:pt x="183642" y="108014"/>
                        <a:pt x="183642" y="86487"/>
                      </a:cubicBezTo>
                      <a:lnTo>
                        <a:pt x="183642" y="60674"/>
                      </a:lnTo>
                      <a:cubicBezTo>
                        <a:pt x="183642" y="38862"/>
                        <a:pt x="178784" y="33909"/>
                        <a:pt x="152305" y="33909"/>
                      </a:cubicBezTo>
                      <a:lnTo>
                        <a:pt x="40672" y="33909"/>
                      </a:lnTo>
                      <a:lnTo>
                        <a:pt x="40672" y="113252"/>
                      </a:lnTo>
                      <a:close/>
                    </a:path>
                  </a:pathLst>
                </a:custGeom>
                <a:grpFill/>
                <a:ln w="6350" cap="flat">
                  <a:solidFill>
                    <a:srgbClr val="1C5F8B"/>
                  </a:solidFill>
                  <a:prstDash val="solid"/>
                  <a:miter/>
                </a:ln>
              </p:spPr>
              <p:txBody>
                <a:bodyPr rtlCol="0" anchor="ctr"/>
                <a:lstStyle/>
                <a:p>
                  <a:endParaRPr lang="en-US" sz="2400"/>
                </a:p>
              </p:txBody>
            </p:sp>
            <p:sp>
              <p:nvSpPr>
                <p:cNvPr id="1127" name="Freeform: Shape 1126">
                  <a:extLst>
                    <a:ext uri="{FF2B5EF4-FFF2-40B4-BE49-F238E27FC236}">
                      <a16:creationId xmlns:a16="http://schemas.microsoft.com/office/drawing/2014/main" id="{341EDFFF-94B5-433F-98BC-7CB02C49E504}"/>
                    </a:ext>
                  </a:extLst>
                </p:cNvPr>
                <p:cNvSpPr/>
                <p:nvPr/>
              </p:nvSpPr>
              <p:spPr>
                <a:xfrm>
                  <a:off x="1069490" y="4695489"/>
                  <a:ext cx="99694" cy="94904"/>
                </a:xfrm>
                <a:custGeom>
                  <a:avLst/>
                  <a:gdLst>
                    <a:gd name="connsiteX0" fmla="*/ 56864 w 239839"/>
                    <a:gd name="connsiteY0" fmla="*/ 103442 h 228314"/>
                    <a:gd name="connsiteX1" fmla="*/ 63341 w 239839"/>
                    <a:gd name="connsiteY1" fmla="*/ 96869 h 228314"/>
                    <a:gd name="connsiteX2" fmla="*/ 169735 w 239839"/>
                    <a:gd name="connsiteY2" fmla="*/ 96869 h 228314"/>
                    <a:gd name="connsiteX3" fmla="*/ 198120 w 239839"/>
                    <a:gd name="connsiteY3" fmla="*/ 72390 h 228314"/>
                    <a:gd name="connsiteX4" fmla="*/ 198120 w 239839"/>
                    <a:gd name="connsiteY4" fmla="*/ 56102 h 228314"/>
                    <a:gd name="connsiteX5" fmla="*/ 169735 w 239839"/>
                    <a:gd name="connsiteY5" fmla="*/ 31909 h 228314"/>
                    <a:gd name="connsiteX6" fmla="*/ 61436 w 239839"/>
                    <a:gd name="connsiteY6" fmla="*/ 31909 h 228314"/>
                    <a:gd name="connsiteX7" fmla="*/ 42482 w 239839"/>
                    <a:gd name="connsiteY7" fmla="*/ 49816 h 228314"/>
                    <a:gd name="connsiteX8" fmla="*/ 42482 w 239839"/>
                    <a:gd name="connsiteY8" fmla="*/ 62198 h 228314"/>
                    <a:gd name="connsiteX9" fmla="*/ 31337 w 239839"/>
                    <a:gd name="connsiteY9" fmla="*/ 68390 h 228314"/>
                    <a:gd name="connsiteX10" fmla="*/ 12097 w 239839"/>
                    <a:gd name="connsiteY10" fmla="*/ 68390 h 228314"/>
                    <a:gd name="connsiteX11" fmla="*/ 5525 w 239839"/>
                    <a:gd name="connsiteY11" fmla="*/ 62198 h 228314"/>
                    <a:gd name="connsiteX12" fmla="*/ 5525 w 239839"/>
                    <a:gd name="connsiteY12" fmla="*/ 48292 h 228314"/>
                    <a:gd name="connsiteX13" fmla="*/ 55817 w 239839"/>
                    <a:gd name="connsiteY13" fmla="*/ 0 h 228314"/>
                    <a:gd name="connsiteX14" fmla="*/ 184404 w 239839"/>
                    <a:gd name="connsiteY14" fmla="*/ 0 h 228314"/>
                    <a:gd name="connsiteX15" fmla="*/ 236315 w 239839"/>
                    <a:gd name="connsiteY15" fmla="*/ 49911 h 228314"/>
                    <a:gd name="connsiteX16" fmla="*/ 236315 w 239839"/>
                    <a:gd name="connsiteY16" fmla="*/ 65532 h 228314"/>
                    <a:gd name="connsiteX17" fmla="*/ 208217 w 239839"/>
                    <a:gd name="connsiteY17" fmla="*/ 112490 h 228314"/>
                    <a:gd name="connsiteX18" fmla="*/ 239840 w 239839"/>
                    <a:gd name="connsiteY18" fmla="*/ 160496 h 228314"/>
                    <a:gd name="connsiteX19" fmla="*/ 239840 w 239839"/>
                    <a:gd name="connsiteY19" fmla="*/ 178403 h 228314"/>
                    <a:gd name="connsiteX20" fmla="*/ 187642 w 239839"/>
                    <a:gd name="connsiteY20" fmla="*/ 228314 h 228314"/>
                    <a:gd name="connsiteX21" fmla="*/ 50292 w 239839"/>
                    <a:gd name="connsiteY21" fmla="*/ 228314 h 228314"/>
                    <a:gd name="connsiteX22" fmla="*/ 0 w 239839"/>
                    <a:gd name="connsiteY22" fmla="*/ 180023 h 228314"/>
                    <a:gd name="connsiteX23" fmla="*/ 0 w 239839"/>
                    <a:gd name="connsiteY23" fmla="*/ 165735 h 228314"/>
                    <a:gd name="connsiteX24" fmla="*/ 6477 w 239839"/>
                    <a:gd name="connsiteY24" fmla="*/ 159544 h 228314"/>
                    <a:gd name="connsiteX25" fmla="*/ 30290 w 239839"/>
                    <a:gd name="connsiteY25" fmla="*/ 159544 h 228314"/>
                    <a:gd name="connsiteX26" fmla="*/ 37148 w 239839"/>
                    <a:gd name="connsiteY26" fmla="*/ 165735 h 228314"/>
                    <a:gd name="connsiteX27" fmla="*/ 37148 w 239839"/>
                    <a:gd name="connsiteY27" fmla="*/ 178499 h 228314"/>
                    <a:gd name="connsiteX28" fmla="*/ 55721 w 239839"/>
                    <a:gd name="connsiteY28" fmla="*/ 196787 h 228314"/>
                    <a:gd name="connsiteX29" fmla="*/ 172879 w 239839"/>
                    <a:gd name="connsiteY29" fmla="*/ 196787 h 228314"/>
                    <a:gd name="connsiteX30" fmla="*/ 201263 w 239839"/>
                    <a:gd name="connsiteY30" fmla="*/ 172307 h 228314"/>
                    <a:gd name="connsiteX31" fmla="*/ 201263 w 239839"/>
                    <a:gd name="connsiteY31" fmla="*/ 153353 h 228314"/>
                    <a:gd name="connsiteX32" fmla="*/ 172879 w 239839"/>
                    <a:gd name="connsiteY32" fmla="*/ 128873 h 228314"/>
                    <a:gd name="connsiteX33" fmla="*/ 63341 w 239839"/>
                    <a:gd name="connsiteY33" fmla="*/ 128873 h 228314"/>
                    <a:gd name="connsiteX34" fmla="*/ 56864 w 239839"/>
                    <a:gd name="connsiteY34" fmla="*/ 122682 h 228314"/>
                    <a:gd name="connsiteX35" fmla="*/ 56864 w 239839"/>
                    <a:gd name="connsiteY35" fmla="*/ 10344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39839" h="228314">
                      <a:moveTo>
                        <a:pt x="56864" y="103442"/>
                      </a:moveTo>
                      <a:cubicBezTo>
                        <a:pt x="56864" y="99155"/>
                        <a:pt x="59150" y="96869"/>
                        <a:pt x="63341" y="96869"/>
                      </a:cubicBezTo>
                      <a:lnTo>
                        <a:pt x="169735" y="96869"/>
                      </a:lnTo>
                      <a:cubicBezTo>
                        <a:pt x="192215" y="96869"/>
                        <a:pt x="198120" y="92012"/>
                        <a:pt x="198120" y="72390"/>
                      </a:cubicBezTo>
                      <a:lnTo>
                        <a:pt x="198120" y="56102"/>
                      </a:lnTo>
                      <a:cubicBezTo>
                        <a:pt x="198120" y="37529"/>
                        <a:pt x="192881" y="31909"/>
                        <a:pt x="169735" y="31909"/>
                      </a:cubicBezTo>
                      <a:lnTo>
                        <a:pt x="61436" y="31909"/>
                      </a:lnTo>
                      <a:cubicBezTo>
                        <a:pt x="48006" y="31909"/>
                        <a:pt x="42482" y="37433"/>
                        <a:pt x="42482" y="49816"/>
                      </a:cubicBezTo>
                      <a:lnTo>
                        <a:pt x="42482" y="62198"/>
                      </a:lnTo>
                      <a:cubicBezTo>
                        <a:pt x="42482" y="68104"/>
                        <a:pt x="37243" y="68390"/>
                        <a:pt x="31337" y="68390"/>
                      </a:cubicBezTo>
                      <a:lnTo>
                        <a:pt x="12097" y="68390"/>
                      </a:lnTo>
                      <a:cubicBezTo>
                        <a:pt x="7525" y="68390"/>
                        <a:pt x="5525" y="66389"/>
                        <a:pt x="5525" y="62198"/>
                      </a:cubicBezTo>
                      <a:lnTo>
                        <a:pt x="5525" y="48292"/>
                      </a:lnTo>
                      <a:cubicBezTo>
                        <a:pt x="5525" y="12764"/>
                        <a:pt x="18859" y="0"/>
                        <a:pt x="55817" y="0"/>
                      </a:cubicBezTo>
                      <a:lnTo>
                        <a:pt x="184404" y="0"/>
                      </a:lnTo>
                      <a:cubicBezTo>
                        <a:pt x="221266" y="0"/>
                        <a:pt x="236315" y="15050"/>
                        <a:pt x="236315" y="49911"/>
                      </a:cubicBezTo>
                      <a:lnTo>
                        <a:pt x="236315" y="65532"/>
                      </a:lnTo>
                      <a:cubicBezTo>
                        <a:pt x="236315" y="91631"/>
                        <a:pt x="227838" y="106680"/>
                        <a:pt x="208217" y="112490"/>
                      </a:cubicBezTo>
                      <a:cubicBezTo>
                        <a:pt x="230410" y="117729"/>
                        <a:pt x="239840" y="133064"/>
                        <a:pt x="239840" y="160496"/>
                      </a:cubicBezTo>
                      <a:lnTo>
                        <a:pt x="239840" y="178403"/>
                      </a:lnTo>
                      <a:cubicBezTo>
                        <a:pt x="239840" y="213360"/>
                        <a:pt x="224504" y="228314"/>
                        <a:pt x="187642" y="228314"/>
                      </a:cubicBezTo>
                      <a:lnTo>
                        <a:pt x="50292" y="228314"/>
                      </a:lnTo>
                      <a:cubicBezTo>
                        <a:pt x="13430" y="228314"/>
                        <a:pt x="0" y="215551"/>
                        <a:pt x="0" y="180023"/>
                      </a:cubicBezTo>
                      <a:lnTo>
                        <a:pt x="0" y="165735"/>
                      </a:lnTo>
                      <a:cubicBezTo>
                        <a:pt x="0" y="161449"/>
                        <a:pt x="2286" y="159544"/>
                        <a:pt x="6477" y="159544"/>
                      </a:cubicBezTo>
                      <a:lnTo>
                        <a:pt x="30290" y="159544"/>
                      </a:lnTo>
                      <a:cubicBezTo>
                        <a:pt x="34862" y="159544"/>
                        <a:pt x="37148" y="161544"/>
                        <a:pt x="37148" y="165735"/>
                      </a:cubicBezTo>
                      <a:lnTo>
                        <a:pt x="37148" y="178499"/>
                      </a:lnTo>
                      <a:cubicBezTo>
                        <a:pt x="37148" y="190881"/>
                        <a:pt x="42672" y="196787"/>
                        <a:pt x="55721" y="196787"/>
                      </a:cubicBezTo>
                      <a:lnTo>
                        <a:pt x="172879" y="196787"/>
                      </a:lnTo>
                      <a:cubicBezTo>
                        <a:pt x="195358" y="196787"/>
                        <a:pt x="201263" y="191548"/>
                        <a:pt x="201263" y="172307"/>
                      </a:cubicBezTo>
                      <a:lnTo>
                        <a:pt x="201263" y="153353"/>
                      </a:lnTo>
                      <a:cubicBezTo>
                        <a:pt x="201263" y="134779"/>
                        <a:pt x="196025" y="128873"/>
                        <a:pt x="172879" y="128873"/>
                      </a:cubicBezTo>
                      <a:lnTo>
                        <a:pt x="63341" y="128873"/>
                      </a:lnTo>
                      <a:cubicBezTo>
                        <a:pt x="59055" y="128873"/>
                        <a:pt x="56864" y="126873"/>
                        <a:pt x="56864" y="122682"/>
                      </a:cubicBezTo>
                      <a:lnTo>
                        <a:pt x="56864" y="103442"/>
                      </a:lnTo>
                      <a:close/>
                    </a:path>
                  </a:pathLst>
                </a:custGeom>
                <a:grpFill/>
                <a:ln w="6350" cap="flat">
                  <a:solidFill>
                    <a:srgbClr val="1C5F8B"/>
                  </a:solidFill>
                  <a:prstDash val="solid"/>
                  <a:miter/>
                </a:ln>
              </p:spPr>
              <p:txBody>
                <a:bodyPr rtlCol="0" anchor="ctr"/>
                <a:lstStyle/>
                <a:p>
                  <a:endParaRPr lang="en-US" sz="2400"/>
                </a:p>
              </p:txBody>
            </p:sp>
            <p:sp>
              <p:nvSpPr>
                <p:cNvPr id="1128" name="Freeform: Shape 1127">
                  <a:extLst>
                    <a:ext uri="{FF2B5EF4-FFF2-40B4-BE49-F238E27FC236}">
                      <a16:creationId xmlns:a16="http://schemas.microsoft.com/office/drawing/2014/main" id="{C6CC8D80-C126-429A-B5FF-2B39EA8883B6}"/>
                    </a:ext>
                  </a:extLst>
                </p:cNvPr>
                <p:cNvSpPr/>
                <p:nvPr/>
              </p:nvSpPr>
              <p:spPr>
                <a:xfrm>
                  <a:off x="1224417" y="4742960"/>
                  <a:ext cx="36742" cy="13580"/>
                </a:xfrm>
                <a:custGeom>
                  <a:avLst/>
                  <a:gdLst>
                    <a:gd name="connsiteX0" fmla="*/ 6191 w 88391"/>
                    <a:gd name="connsiteY0" fmla="*/ 32671 h 32670"/>
                    <a:gd name="connsiteX1" fmla="*/ 0 w 88391"/>
                    <a:gd name="connsiteY1" fmla="*/ 26765 h 32670"/>
                    <a:gd name="connsiteX2" fmla="*/ 0 w 88391"/>
                    <a:gd name="connsiteY2" fmla="*/ 5905 h 32670"/>
                    <a:gd name="connsiteX3" fmla="*/ 6191 w 88391"/>
                    <a:gd name="connsiteY3" fmla="*/ 0 h 32670"/>
                    <a:gd name="connsiteX4" fmla="*/ 81915 w 88391"/>
                    <a:gd name="connsiteY4" fmla="*/ 0 h 32670"/>
                    <a:gd name="connsiteX5" fmla="*/ 88392 w 88391"/>
                    <a:gd name="connsiteY5" fmla="*/ 5905 h 32670"/>
                    <a:gd name="connsiteX6" fmla="*/ 88392 w 88391"/>
                    <a:gd name="connsiteY6" fmla="*/ 26765 h 32670"/>
                    <a:gd name="connsiteX7" fmla="*/ 81915 w 88391"/>
                    <a:gd name="connsiteY7" fmla="*/ 32671 h 32670"/>
                    <a:gd name="connsiteX8" fmla="*/ 6191 w 88391"/>
                    <a:gd name="connsiteY8" fmla="*/ 32671 h 3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391" h="32670">
                      <a:moveTo>
                        <a:pt x="6191" y="32671"/>
                      </a:moveTo>
                      <a:cubicBezTo>
                        <a:pt x="1905" y="32671"/>
                        <a:pt x="0" y="30671"/>
                        <a:pt x="0" y="26765"/>
                      </a:cubicBezTo>
                      <a:lnTo>
                        <a:pt x="0" y="5905"/>
                      </a:lnTo>
                      <a:cubicBezTo>
                        <a:pt x="0" y="2000"/>
                        <a:pt x="2000" y="0"/>
                        <a:pt x="6191" y="0"/>
                      </a:cubicBezTo>
                      <a:lnTo>
                        <a:pt x="81915" y="0"/>
                      </a:lnTo>
                      <a:cubicBezTo>
                        <a:pt x="86201" y="0"/>
                        <a:pt x="88392" y="2000"/>
                        <a:pt x="88392" y="5905"/>
                      </a:cubicBezTo>
                      <a:lnTo>
                        <a:pt x="88392" y="26765"/>
                      </a:lnTo>
                      <a:cubicBezTo>
                        <a:pt x="88392" y="30671"/>
                        <a:pt x="86106" y="32671"/>
                        <a:pt x="81915" y="32671"/>
                      </a:cubicBezTo>
                      <a:lnTo>
                        <a:pt x="6191" y="32671"/>
                      </a:lnTo>
                      <a:close/>
                    </a:path>
                  </a:pathLst>
                </a:custGeom>
                <a:grpFill/>
                <a:ln w="6350" cap="flat">
                  <a:solidFill>
                    <a:srgbClr val="1C5F8B"/>
                  </a:solidFill>
                  <a:prstDash val="solid"/>
                  <a:miter/>
                </a:ln>
              </p:spPr>
              <p:txBody>
                <a:bodyPr rtlCol="0" anchor="ctr"/>
                <a:lstStyle/>
                <a:p>
                  <a:endParaRPr lang="en-US" sz="2400"/>
                </a:p>
              </p:txBody>
            </p:sp>
            <p:sp>
              <p:nvSpPr>
                <p:cNvPr id="1129" name="Freeform: Shape 1128">
                  <a:extLst>
                    <a:ext uri="{FF2B5EF4-FFF2-40B4-BE49-F238E27FC236}">
                      <a16:creationId xmlns:a16="http://schemas.microsoft.com/office/drawing/2014/main" id="{1CD6909D-019D-4400-B925-5B251935EF0F}"/>
                    </a:ext>
                  </a:extLst>
                </p:cNvPr>
                <p:cNvSpPr/>
                <p:nvPr/>
              </p:nvSpPr>
              <p:spPr>
                <a:xfrm>
                  <a:off x="1275531" y="4695489"/>
                  <a:ext cx="102030" cy="95023"/>
                </a:xfrm>
                <a:custGeom>
                  <a:avLst/>
                  <a:gdLst>
                    <a:gd name="connsiteX0" fmla="*/ 0 w 245459"/>
                    <a:gd name="connsiteY0" fmla="*/ 154019 h 228600"/>
                    <a:gd name="connsiteX1" fmla="*/ 4572 w 245459"/>
                    <a:gd name="connsiteY1" fmla="*/ 143923 h 228600"/>
                    <a:gd name="connsiteX2" fmla="*/ 166116 w 245459"/>
                    <a:gd name="connsiteY2" fmla="*/ 4286 h 228600"/>
                    <a:gd name="connsiteX3" fmla="*/ 176879 w 245459"/>
                    <a:gd name="connsiteY3" fmla="*/ 0 h 228600"/>
                    <a:gd name="connsiteX4" fmla="*/ 216694 w 245459"/>
                    <a:gd name="connsiteY4" fmla="*/ 0 h 228600"/>
                    <a:gd name="connsiteX5" fmla="*/ 223266 w 245459"/>
                    <a:gd name="connsiteY5" fmla="*/ 6572 h 228600"/>
                    <a:gd name="connsiteX6" fmla="*/ 223266 w 245459"/>
                    <a:gd name="connsiteY6" fmla="*/ 155067 h 228600"/>
                    <a:gd name="connsiteX7" fmla="*/ 238601 w 245459"/>
                    <a:gd name="connsiteY7" fmla="*/ 155067 h 228600"/>
                    <a:gd name="connsiteX8" fmla="*/ 245459 w 245459"/>
                    <a:gd name="connsiteY8" fmla="*/ 161639 h 228600"/>
                    <a:gd name="connsiteX9" fmla="*/ 245459 w 245459"/>
                    <a:gd name="connsiteY9" fmla="*/ 180594 h 228600"/>
                    <a:gd name="connsiteX10" fmla="*/ 238601 w 245459"/>
                    <a:gd name="connsiteY10" fmla="*/ 187166 h 228600"/>
                    <a:gd name="connsiteX11" fmla="*/ 223266 w 245459"/>
                    <a:gd name="connsiteY11" fmla="*/ 187166 h 228600"/>
                    <a:gd name="connsiteX12" fmla="*/ 223266 w 245459"/>
                    <a:gd name="connsiteY12" fmla="*/ 222123 h 228600"/>
                    <a:gd name="connsiteX13" fmla="*/ 216694 w 245459"/>
                    <a:gd name="connsiteY13" fmla="*/ 228600 h 228600"/>
                    <a:gd name="connsiteX14" fmla="*/ 191548 w 245459"/>
                    <a:gd name="connsiteY14" fmla="*/ 228600 h 228600"/>
                    <a:gd name="connsiteX15" fmla="*/ 184690 w 245459"/>
                    <a:gd name="connsiteY15" fmla="*/ 222123 h 228600"/>
                    <a:gd name="connsiteX16" fmla="*/ 184690 w 245459"/>
                    <a:gd name="connsiteY16" fmla="*/ 187166 h 228600"/>
                    <a:gd name="connsiteX17" fmla="*/ 6858 w 245459"/>
                    <a:gd name="connsiteY17" fmla="*/ 187166 h 228600"/>
                    <a:gd name="connsiteX18" fmla="*/ 0 w 245459"/>
                    <a:gd name="connsiteY18" fmla="*/ 180594 h 228600"/>
                    <a:gd name="connsiteX19" fmla="*/ 0 w 245459"/>
                    <a:gd name="connsiteY19" fmla="*/ 154019 h 228600"/>
                    <a:gd name="connsiteX20" fmla="*/ 184690 w 245459"/>
                    <a:gd name="connsiteY20" fmla="*/ 154972 h 228600"/>
                    <a:gd name="connsiteX21" fmla="*/ 184690 w 245459"/>
                    <a:gd name="connsiteY21" fmla="*/ 30671 h 228600"/>
                    <a:gd name="connsiteX22" fmla="*/ 40767 w 245459"/>
                    <a:gd name="connsiteY22" fmla="*/ 154972 h 228600"/>
                    <a:gd name="connsiteX23" fmla="*/ 184690 w 245459"/>
                    <a:gd name="connsiteY23" fmla="*/ 154972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5459" h="228600">
                      <a:moveTo>
                        <a:pt x="0" y="154019"/>
                      </a:moveTo>
                      <a:cubicBezTo>
                        <a:pt x="0" y="149733"/>
                        <a:pt x="1334" y="146876"/>
                        <a:pt x="4572" y="143923"/>
                      </a:cubicBezTo>
                      <a:lnTo>
                        <a:pt x="166116" y="4286"/>
                      </a:lnTo>
                      <a:cubicBezTo>
                        <a:pt x="169736" y="1715"/>
                        <a:pt x="172307" y="0"/>
                        <a:pt x="176879" y="0"/>
                      </a:cubicBezTo>
                      <a:lnTo>
                        <a:pt x="216694" y="0"/>
                      </a:lnTo>
                      <a:cubicBezTo>
                        <a:pt x="220980" y="0"/>
                        <a:pt x="223266" y="2286"/>
                        <a:pt x="223266" y="6572"/>
                      </a:cubicBezTo>
                      <a:lnTo>
                        <a:pt x="223266" y="155067"/>
                      </a:lnTo>
                      <a:lnTo>
                        <a:pt x="238601" y="155067"/>
                      </a:lnTo>
                      <a:cubicBezTo>
                        <a:pt x="243173" y="155067"/>
                        <a:pt x="245459" y="157353"/>
                        <a:pt x="245459" y="161639"/>
                      </a:cubicBezTo>
                      <a:lnTo>
                        <a:pt x="245459" y="180594"/>
                      </a:lnTo>
                      <a:cubicBezTo>
                        <a:pt x="245459" y="184880"/>
                        <a:pt x="243173" y="187166"/>
                        <a:pt x="238601" y="187166"/>
                      </a:cubicBezTo>
                      <a:lnTo>
                        <a:pt x="223266" y="187166"/>
                      </a:lnTo>
                      <a:lnTo>
                        <a:pt x="223266" y="222123"/>
                      </a:lnTo>
                      <a:cubicBezTo>
                        <a:pt x="223266" y="226409"/>
                        <a:pt x="220980" y="228600"/>
                        <a:pt x="216694" y="228600"/>
                      </a:cubicBezTo>
                      <a:lnTo>
                        <a:pt x="191548" y="228600"/>
                      </a:lnTo>
                      <a:cubicBezTo>
                        <a:pt x="187262" y="228600"/>
                        <a:pt x="184690" y="226314"/>
                        <a:pt x="184690" y="222123"/>
                      </a:cubicBezTo>
                      <a:lnTo>
                        <a:pt x="184690" y="187166"/>
                      </a:lnTo>
                      <a:lnTo>
                        <a:pt x="6858" y="187166"/>
                      </a:lnTo>
                      <a:cubicBezTo>
                        <a:pt x="2286" y="187166"/>
                        <a:pt x="0" y="184880"/>
                        <a:pt x="0" y="180594"/>
                      </a:cubicBezTo>
                      <a:lnTo>
                        <a:pt x="0" y="154019"/>
                      </a:lnTo>
                      <a:close/>
                      <a:moveTo>
                        <a:pt x="184690" y="154972"/>
                      </a:moveTo>
                      <a:lnTo>
                        <a:pt x="184690" y="30671"/>
                      </a:lnTo>
                      <a:lnTo>
                        <a:pt x="40767" y="154972"/>
                      </a:lnTo>
                      <a:lnTo>
                        <a:pt x="184690" y="154972"/>
                      </a:lnTo>
                      <a:close/>
                    </a:path>
                  </a:pathLst>
                </a:custGeom>
                <a:grpFill/>
                <a:ln w="6350" cap="flat">
                  <a:solidFill>
                    <a:srgbClr val="1C5F8B"/>
                  </a:solidFill>
                  <a:prstDash val="solid"/>
                  <a:miter/>
                </a:ln>
              </p:spPr>
              <p:txBody>
                <a:bodyPr rtlCol="0" anchor="ctr"/>
                <a:lstStyle/>
                <a:p>
                  <a:endParaRPr lang="en-US" sz="2400"/>
                </a:p>
              </p:txBody>
            </p:sp>
            <p:sp>
              <p:nvSpPr>
                <p:cNvPr id="1130" name="Freeform: Shape 1129">
                  <a:extLst>
                    <a:ext uri="{FF2B5EF4-FFF2-40B4-BE49-F238E27FC236}">
                      <a16:creationId xmlns:a16="http://schemas.microsoft.com/office/drawing/2014/main" id="{63667C24-3CD2-4B17-B17C-A73E8AE38D69}"/>
                    </a:ext>
                  </a:extLst>
                </p:cNvPr>
                <p:cNvSpPr/>
                <p:nvPr/>
              </p:nvSpPr>
              <p:spPr>
                <a:xfrm>
                  <a:off x="1392012" y="4774120"/>
                  <a:ext cx="19242" cy="37732"/>
                </a:xfrm>
                <a:custGeom>
                  <a:avLst/>
                  <a:gdLst>
                    <a:gd name="connsiteX0" fmla="*/ 22574 w 46291"/>
                    <a:gd name="connsiteY0" fmla="*/ 86201 h 90773"/>
                    <a:gd name="connsiteX1" fmla="*/ 15716 w 46291"/>
                    <a:gd name="connsiteY1" fmla="*/ 90773 h 90773"/>
                    <a:gd name="connsiteX2" fmla="*/ 5905 w 46291"/>
                    <a:gd name="connsiteY2" fmla="*/ 90773 h 90773"/>
                    <a:gd name="connsiteX3" fmla="*/ 2667 w 46291"/>
                    <a:gd name="connsiteY3" fmla="*/ 85534 h 90773"/>
                    <a:gd name="connsiteX4" fmla="*/ 22193 w 46291"/>
                    <a:gd name="connsiteY4" fmla="*/ 39148 h 90773"/>
                    <a:gd name="connsiteX5" fmla="*/ 7144 w 46291"/>
                    <a:gd name="connsiteY5" fmla="*/ 39148 h 90773"/>
                    <a:gd name="connsiteX6" fmla="*/ 0 w 46291"/>
                    <a:gd name="connsiteY6" fmla="*/ 32290 h 90773"/>
                    <a:gd name="connsiteX7" fmla="*/ 0 w 46291"/>
                    <a:gd name="connsiteY7" fmla="*/ 6858 h 90773"/>
                    <a:gd name="connsiteX8" fmla="*/ 7144 w 46291"/>
                    <a:gd name="connsiteY8" fmla="*/ 0 h 90773"/>
                    <a:gd name="connsiteX9" fmla="*/ 39433 w 46291"/>
                    <a:gd name="connsiteY9" fmla="*/ 0 h 90773"/>
                    <a:gd name="connsiteX10" fmla="*/ 46291 w 46291"/>
                    <a:gd name="connsiteY10" fmla="*/ 6858 h 90773"/>
                    <a:gd name="connsiteX11" fmla="*/ 46291 w 46291"/>
                    <a:gd name="connsiteY11" fmla="*/ 32290 h 90773"/>
                    <a:gd name="connsiteX12" fmla="*/ 43720 w 46291"/>
                    <a:gd name="connsiteY12" fmla="*/ 43720 h 90773"/>
                    <a:gd name="connsiteX13" fmla="*/ 22574 w 46291"/>
                    <a:gd name="connsiteY13" fmla="*/ 86201 h 9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291" h="90773">
                      <a:moveTo>
                        <a:pt x="22574" y="86201"/>
                      </a:moveTo>
                      <a:cubicBezTo>
                        <a:pt x="20955" y="89154"/>
                        <a:pt x="18955" y="90773"/>
                        <a:pt x="15716" y="90773"/>
                      </a:cubicBezTo>
                      <a:lnTo>
                        <a:pt x="5905" y="90773"/>
                      </a:lnTo>
                      <a:cubicBezTo>
                        <a:pt x="2953" y="90773"/>
                        <a:pt x="1333" y="88487"/>
                        <a:pt x="2667" y="85534"/>
                      </a:cubicBezTo>
                      <a:lnTo>
                        <a:pt x="22193" y="39148"/>
                      </a:lnTo>
                      <a:lnTo>
                        <a:pt x="7144" y="39148"/>
                      </a:lnTo>
                      <a:cubicBezTo>
                        <a:pt x="2572" y="39148"/>
                        <a:pt x="0" y="36862"/>
                        <a:pt x="0" y="32290"/>
                      </a:cubicBezTo>
                      <a:lnTo>
                        <a:pt x="0" y="6858"/>
                      </a:lnTo>
                      <a:cubicBezTo>
                        <a:pt x="0" y="2572"/>
                        <a:pt x="2572" y="0"/>
                        <a:pt x="7144" y="0"/>
                      </a:cubicBezTo>
                      <a:lnTo>
                        <a:pt x="39433" y="0"/>
                      </a:lnTo>
                      <a:cubicBezTo>
                        <a:pt x="43720" y="0"/>
                        <a:pt x="46291" y="2572"/>
                        <a:pt x="46291" y="6858"/>
                      </a:cubicBezTo>
                      <a:lnTo>
                        <a:pt x="46291" y="32290"/>
                      </a:lnTo>
                      <a:cubicBezTo>
                        <a:pt x="46291" y="36576"/>
                        <a:pt x="45625" y="40481"/>
                        <a:pt x="43720" y="43720"/>
                      </a:cubicBezTo>
                      <a:lnTo>
                        <a:pt x="22574" y="86201"/>
                      </a:lnTo>
                      <a:close/>
                    </a:path>
                  </a:pathLst>
                </a:custGeom>
                <a:grpFill/>
                <a:ln w="6350" cap="flat">
                  <a:solidFill>
                    <a:srgbClr val="1C5F8B"/>
                  </a:solidFill>
                  <a:prstDash val="solid"/>
                  <a:miter/>
                </a:ln>
              </p:spPr>
              <p:txBody>
                <a:bodyPr rtlCol="0" anchor="ctr"/>
                <a:lstStyle/>
                <a:p>
                  <a:endParaRPr lang="en-US" sz="2400"/>
                </a:p>
              </p:txBody>
            </p:sp>
            <p:sp>
              <p:nvSpPr>
                <p:cNvPr id="1131" name="Freeform: Shape 1130">
                  <a:extLst>
                    <a:ext uri="{FF2B5EF4-FFF2-40B4-BE49-F238E27FC236}">
                      <a16:creationId xmlns:a16="http://schemas.microsoft.com/office/drawing/2014/main" id="{F0396B83-E2FB-41F7-B1B6-CB46A1B4B926}"/>
                    </a:ext>
                  </a:extLst>
                </p:cNvPr>
                <p:cNvSpPr/>
                <p:nvPr/>
              </p:nvSpPr>
              <p:spPr>
                <a:xfrm>
                  <a:off x="1471356" y="4695489"/>
                  <a:ext cx="96606" cy="94904"/>
                </a:xfrm>
                <a:custGeom>
                  <a:avLst/>
                  <a:gdLst>
                    <a:gd name="connsiteX0" fmla="*/ 232410 w 232409"/>
                    <a:gd name="connsiteY0" fmla="*/ 221837 h 228314"/>
                    <a:gd name="connsiteX1" fmla="*/ 225552 w 232409"/>
                    <a:gd name="connsiteY1" fmla="*/ 228314 h 228314"/>
                    <a:gd name="connsiteX2" fmla="*/ 6572 w 232409"/>
                    <a:gd name="connsiteY2" fmla="*/ 228314 h 228314"/>
                    <a:gd name="connsiteX3" fmla="*/ 0 w 232409"/>
                    <a:gd name="connsiteY3" fmla="*/ 221837 h 228314"/>
                    <a:gd name="connsiteX4" fmla="*/ 0 w 232409"/>
                    <a:gd name="connsiteY4" fmla="*/ 156591 h 228314"/>
                    <a:gd name="connsiteX5" fmla="*/ 54197 w 232409"/>
                    <a:gd name="connsiteY5" fmla="*/ 104680 h 228314"/>
                    <a:gd name="connsiteX6" fmla="*/ 165449 w 232409"/>
                    <a:gd name="connsiteY6" fmla="*/ 104680 h 228314"/>
                    <a:gd name="connsiteX7" fmla="*/ 193834 w 232409"/>
                    <a:gd name="connsiteY7" fmla="*/ 80486 h 228314"/>
                    <a:gd name="connsiteX8" fmla="*/ 193834 w 232409"/>
                    <a:gd name="connsiteY8" fmla="*/ 56102 h 228314"/>
                    <a:gd name="connsiteX9" fmla="*/ 165449 w 232409"/>
                    <a:gd name="connsiteY9" fmla="*/ 31909 h 228314"/>
                    <a:gd name="connsiteX10" fmla="*/ 61436 w 232409"/>
                    <a:gd name="connsiteY10" fmla="*/ 31909 h 228314"/>
                    <a:gd name="connsiteX11" fmla="*/ 41529 w 232409"/>
                    <a:gd name="connsiteY11" fmla="*/ 50864 h 228314"/>
                    <a:gd name="connsiteX12" fmla="*/ 41529 w 232409"/>
                    <a:gd name="connsiteY12" fmla="*/ 63913 h 228314"/>
                    <a:gd name="connsiteX13" fmla="*/ 34957 w 232409"/>
                    <a:gd name="connsiteY13" fmla="*/ 70390 h 228314"/>
                    <a:gd name="connsiteX14" fmla="*/ 11144 w 232409"/>
                    <a:gd name="connsiteY14" fmla="*/ 70390 h 228314"/>
                    <a:gd name="connsiteX15" fmla="*/ 4572 w 232409"/>
                    <a:gd name="connsiteY15" fmla="*/ 63913 h 228314"/>
                    <a:gd name="connsiteX16" fmla="*/ 4572 w 232409"/>
                    <a:gd name="connsiteY16" fmla="*/ 49911 h 228314"/>
                    <a:gd name="connsiteX17" fmla="*/ 56483 w 232409"/>
                    <a:gd name="connsiteY17" fmla="*/ 0 h 228314"/>
                    <a:gd name="connsiteX18" fmla="*/ 180499 w 232409"/>
                    <a:gd name="connsiteY18" fmla="*/ 0 h 228314"/>
                    <a:gd name="connsiteX19" fmla="*/ 232410 w 232409"/>
                    <a:gd name="connsiteY19" fmla="*/ 49911 h 228314"/>
                    <a:gd name="connsiteX20" fmla="*/ 232410 w 232409"/>
                    <a:gd name="connsiteY20" fmla="*/ 86773 h 228314"/>
                    <a:gd name="connsiteX21" fmla="*/ 180499 w 232409"/>
                    <a:gd name="connsiteY21" fmla="*/ 136684 h 228314"/>
                    <a:gd name="connsiteX22" fmla="*/ 66580 w 232409"/>
                    <a:gd name="connsiteY22" fmla="*/ 136684 h 228314"/>
                    <a:gd name="connsiteX23" fmla="*/ 38195 w 232409"/>
                    <a:gd name="connsiteY23" fmla="*/ 161163 h 228314"/>
                    <a:gd name="connsiteX24" fmla="*/ 38195 w 232409"/>
                    <a:gd name="connsiteY24" fmla="*/ 196691 h 228314"/>
                    <a:gd name="connsiteX25" fmla="*/ 225457 w 232409"/>
                    <a:gd name="connsiteY25" fmla="*/ 196691 h 228314"/>
                    <a:gd name="connsiteX26" fmla="*/ 232315 w 232409"/>
                    <a:gd name="connsiteY26" fmla="*/ 202883 h 228314"/>
                    <a:gd name="connsiteX27" fmla="*/ 232315 w 232409"/>
                    <a:gd name="connsiteY27" fmla="*/ 221837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2409" h="228314">
                      <a:moveTo>
                        <a:pt x="232410" y="221837"/>
                      </a:moveTo>
                      <a:cubicBezTo>
                        <a:pt x="232410" y="226124"/>
                        <a:pt x="230124" y="228314"/>
                        <a:pt x="225552" y="228314"/>
                      </a:cubicBezTo>
                      <a:lnTo>
                        <a:pt x="6572" y="228314"/>
                      </a:lnTo>
                      <a:cubicBezTo>
                        <a:pt x="2286" y="228314"/>
                        <a:pt x="0" y="226028"/>
                        <a:pt x="0" y="221837"/>
                      </a:cubicBezTo>
                      <a:lnTo>
                        <a:pt x="0" y="156591"/>
                      </a:lnTo>
                      <a:cubicBezTo>
                        <a:pt x="0" y="121634"/>
                        <a:pt x="17621" y="104680"/>
                        <a:pt x="54197" y="104680"/>
                      </a:cubicBezTo>
                      <a:lnTo>
                        <a:pt x="165449" y="104680"/>
                      </a:lnTo>
                      <a:cubicBezTo>
                        <a:pt x="188595" y="104680"/>
                        <a:pt x="193834" y="99441"/>
                        <a:pt x="193834" y="80486"/>
                      </a:cubicBezTo>
                      <a:lnTo>
                        <a:pt x="193834" y="56102"/>
                      </a:lnTo>
                      <a:cubicBezTo>
                        <a:pt x="193834" y="36862"/>
                        <a:pt x="188595" y="31909"/>
                        <a:pt x="165449" y="31909"/>
                      </a:cubicBezTo>
                      <a:lnTo>
                        <a:pt x="61436" y="31909"/>
                      </a:lnTo>
                      <a:cubicBezTo>
                        <a:pt x="47434" y="31909"/>
                        <a:pt x="41529" y="37814"/>
                        <a:pt x="41529" y="50864"/>
                      </a:cubicBezTo>
                      <a:lnTo>
                        <a:pt x="41529" y="63913"/>
                      </a:lnTo>
                      <a:cubicBezTo>
                        <a:pt x="41529" y="68199"/>
                        <a:pt x="39529" y="70390"/>
                        <a:pt x="34957" y="70390"/>
                      </a:cubicBezTo>
                      <a:lnTo>
                        <a:pt x="11144" y="70390"/>
                      </a:lnTo>
                      <a:cubicBezTo>
                        <a:pt x="6572" y="70390"/>
                        <a:pt x="4572" y="68104"/>
                        <a:pt x="4572" y="63913"/>
                      </a:cubicBezTo>
                      <a:lnTo>
                        <a:pt x="4572" y="49911"/>
                      </a:lnTo>
                      <a:cubicBezTo>
                        <a:pt x="4572" y="13049"/>
                        <a:pt x="18288" y="0"/>
                        <a:pt x="56483" y="0"/>
                      </a:cubicBezTo>
                      <a:lnTo>
                        <a:pt x="180499" y="0"/>
                      </a:lnTo>
                      <a:cubicBezTo>
                        <a:pt x="217075" y="0"/>
                        <a:pt x="232410" y="15050"/>
                        <a:pt x="232410" y="49911"/>
                      </a:cubicBezTo>
                      <a:lnTo>
                        <a:pt x="232410" y="86773"/>
                      </a:lnTo>
                      <a:cubicBezTo>
                        <a:pt x="232410" y="122015"/>
                        <a:pt x="217075" y="136684"/>
                        <a:pt x="180499" y="136684"/>
                      </a:cubicBezTo>
                      <a:lnTo>
                        <a:pt x="66580" y="136684"/>
                      </a:lnTo>
                      <a:cubicBezTo>
                        <a:pt x="43720" y="136684"/>
                        <a:pt x="38195" y="141923"/>
                        <a:pt x="38195" y="161163"/>
                      </a:cubicBezTo>
                      <a:lnTo>
                        <a:pt x="38195" y="196691"/>
                      </a:lnTo>
                      <a:lnTo>
                        <a:pt x="225457" y="196691"/>
                      </a:lnTo>
                      <a:cubicBezTo>
                        <a:pt x="230029" y="196691"/>
                        <a:pt x="232315" y="198692"/>
                        <a:pt x="232315" y="202883"/>
                      </a:cubicBezTo>
                      <a:lnTo>
                        <a:pt x="232315" y="221837"/>
                      </a:lnTo>
                      <a:close/>
                    </a:path>
                  </a:pathLst>
                </a:custGeom>
                <a:grpFill/>
                <a:ln w="6350" cap="flat">
                  <a:solidFill>
                    <a:srgbClr val="1C5F8B"/>
                  </a:solidFill>
                  <a:prstDash val="solid"/>
                  <a:miter/>
                </a:ln>
              </p:spPr>
              <p:txBody>
                <a:bodyPr rtlCol="0" anchor="ctr"/>
                <a:lstStyle/>
                <a:p>
                  <a:endParaRPr lang="en-US" sz="2400"/>
                </a:p>
              </p:txBody>
            </p:sp>
            <p:sp>
              <p:nvSpPr>
                <p:cNvPr id="1132" name="Freeform: Shape 1131">
                  <a:extLst>
                    <a:ext uri="{FF2B5EF4-FFF2-40B4-BE49-F238E27FC236}">
                      <a16:creationId xmlns:a16="http://schemas.microsoft.com/office/drawing/2014/main" id="{C37B9B3B-E2A5-4469-9176-17D47275A429}"/>
                    </a:ext>
                  </a:extLst>
                </p:cNvPr>
                <p:cNvSpPr/>
                <p:nvPr/>
              </p:nvSpPr>
              <p:spPr>
                <a:xfrm>
                  <a:off x="1586848" y="4695489"/>
                  <a:ext cx="96012" cy="94943"/>
                </a:xfrm>
                <a:custGeom>
                  <a:avLst/>
                  <a:gdLst>
                    <a:gd name="connsiteX0" fmla="*/ 230981 w 230981"/>
                    <a:gd name="connsiteY0" fmla="*/ 176213 h 228409"/>
                    <a:gd name="connsiteX1" fmla="*/ 176498 w 230981"/>
                    <a:gd name="connsiteY1" fmla="*/ 228410 h 228409"/>
                    <a:gd name="connsiteX2" fmla="*/ 54769 w 230981"/>
                    <a:gd name="connsiteY2" fmla="*/ 228410 h 228409"/>
                    <a:gd name="connsiteX3" fmla="*/ 0 w 230981"/>
                    <a:gd name="connsiteY3" fmla="*/ 176213 h 228409"/>
                    <a:gd name="connsiteX4" fmla="*/ 0 w 230981"/>
                    <a:gd name="connsiteY4" fmla="*/ 52197 h 228409"/>
                    <a:gd name="connsiteX5" fmla="*/ 54769 w 230981"/>
                    <a:gd name="connsiteY5" fmla="*/ 0 h 228409"/>
                    <a:gd name="connsiteX6" fmla="*/ 176498 w 230981"/>
                    <a:gd name="connsiteY6" fmla="*/ 0 h 228409"/>
                    <a:gd name="connsiteX7" fmla="*/ 230981 w 230981"/>
                    <a:gd name="connsiteY7" fmla="*/ 52197 h 228409"/>
                    <a:gd name="connsiteX8" fmla="*/ 230981 w 230981"/>
                    <a:gd name="connsiteY8" fmla="*/ 176213 h 228409"/>
                    <a:gd name="connsiteX9" fmla="*/ 192500 w 230981"/>
                    <a:gd name="connsiteY9" fmla="*/ 58769 h 228409"/>
                    <a:gd name="connsiteX10" fmla="*/ 161163 w 230981"/>
                    <a:gd name="connsiteY10" fmla="*/ 32004 h 228409"/>
                    <a:gd name="connsiteX11" fmla="*/ 69818 w 230981"/>
                    <a:gd name="connsiteY11" fmla="*/ 32004 h 228409"/>
                    <a:gd name="connsiteX12" fmla="*/ 38481 w 230981"/>
                    <a:gd name="connsiteY12" fmla="*/ 58769 h 228409"/>
                    <a:gd name="connsiteX13" fmla="*/ 38481 w 230981"/>
                    <a:gd name="connsiteY13" fmla="*/ 169736 h 228409"/>
                    <a:gd name="connsiteX14" fmla="*/ 69818 w 230981"/>
                    <a:gd name="connsiteY14" fmla="*/ 196787 h 228409"/>
                    <a:gd name="connsiteX15" fmla="*/ 161163 w 230981"/>
                    <a:gd name="connsiteY15" fmla="*/ 196787 h 228409"/>
                    <a:gd name="connsiteX16" fmla="*/ 192500 w 230981"/>
                    <a:gd name="connsiteY16" fmla="*/ 169736 h 228409"/>
                    <a:gd name="connsiteX17" fmla="*/ 192500 w 230981"/>
                    <a:gd name="connsiteY17" fmla="*/ 5876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0981" h="228409">
                      <a:moveTo>
                        <a:pt x="230981" y="176213"/>
                      </a:moveTo>
                      <a:cubicBezTo>
                        <a:pt x="230981" y="212789"/>
                        <a:pt x="214979" y="228410"/>
                        <a:pt x="176498" y="228410"/>
                      </a:cubicBezTo>
                      <a:lnTo>
                        <a:pt x="54769" y="228410"/>
                      </a:lnTo>
                      <a:cubicBezTo>
                        <a:pt x="16954" y="228410"/>
                        <a:pt x="0" y="212789"/>
                        <a:pt x="0" y="176213"/>
                      </a:cubicBezTo>
                      <a:lnTo>
                        <a:pt x="0" y="52197"/>
                      </a:lnTo>
                      <a:cubicBezTo>
                        <a:pt x="0" y="15621"/>
                        <a:pt x="16954" y="0"/>
                        <a:pt x="54769" y="0"/>
                      </a:cubicBezTo>
                      <a:lnTo>
                        <a:pt x="176498" y="0"/>
                      </a:lnTo>
                      <a:cubicBezTo>
                        <a:pt x="214979" y="0"/>
                        <a:pt x="230981" y="15621"/>
                        <a:pt x="230981" y="52197"/>
                      </a:cubicBezTo>
                      <a:lnTo>
                        <a:pt x="230981" y="176213"/>
                      </a:lnTo>
                      <a:close/>
                      <a:moveTo>
                        <a:pt x="192500" y="58769"/>
                      </a:moveTo>
                      <a:cubicBezTo>
                        <a:pt x="192500" y="36957"/>
                        <a:pt x="186976" y="32004"/>
                        <a:pt x="161163" y="32004"/>
                      </a:cubicBezTo>
                      <a:lnTo>
                        <a:pt x="69818" y="32004"/>
                      </a:lnTo>
                      <a:cubicBezTo>
                        <a:pt x="44005" y="32004"/>
                        <a:pt x="38481" y="36862"/>
                        <a:pt x="38481" y="58769"/>
                      </a:cubicBezTo>
                      <a:lnTo>
                        <a:pt x="38481" y="169736"/>
                      </a:lnTo>
                      <a:cubicBezTo>
                        <a:pt x="38481" y="191548"/>
                        <a:pt x="44005" y="196787"/>
                        <a:pt x="69818" y="196787"/>
                      </a:cubicBezTo>
                      <a:lnTo>
                        <a:pt x="161163" y="196787"/>
                      </a:lnTo>
                      <a:cubicBezTo>
                        <a:pt x="186976" y="196787"/>
                        <a:pt x="192500" y="191548"/>
                        <a:pt x="192500" y="169736"/>
                      </a:cubicBezTo>
                      <a:lnTo>
                        <a:pt x="192500" y="58769"/>
                      </a:lnTo>
                      <a:close/>
                    </a:path>
                  </a:pathLst>
                </a:custGeom>
                <a:grpFill/>
                <a:ln w="6350" cap="flat">
                  <a:solidFill>
                    <a:srgbClr val="1C5F8B"/>
                  </a:solidFill>
                  <a:prstDash val="solid"/>
                  <a:miter/>
                </a:ln>
              </p:spPr>
              <p:txBody>
                <a:bodyPr rtlCol="0" anchor="ctr"/>
                <a:lstStyle/>
                <a:p>
                  <a:endParaRPr lang="en-US" sz="2400"/>
                </a:p>
              </p:txBody>
            </p:sp>
            <p:sp>
              <p:nvSpPr>
                <p:cNvPr id="1133" name="Freeform: Shape 1132">
                  <a:extLst>
                    <a:ext uri="{FF2B5EF4-FFF2-40B4-BE49-F238E27FC236}">
                      <a16:creationId xmlns:a16="http://schemas.microsoft.com/office/drawing/2014/main" id="{A6D249E1-DD50-454E-980F-C28718C2F775}"/>
                    </a:ext>
                  </a:extLst>
                </p:cNvPr>
                <p:cNvSpPr/>
                <p:nvPr/>
              </p:nvSpPr>
              <p:spPr>
                <a:xfrm>
                  <a:off x="1701944" y="4695489"/>
                  <a:ext cx="96606" cy="94904"/>
                </a:xfrm>
                <a:custGeom>
                  <a:avLst/>
                  <a:gdLst>
                    <a:gd name="connsiteX0" fmla="*/ 232410 w 232409"/>
                    <a:gd name="connsiteY0" fmla="*/ 221837 h 228314"/>
                    <a:gd name="connsiteX1" fmla="*/ 225552 w 232409"/>
                    <a:gd name="connsiteY1" fmla="*/ 228314 h 228314"/>
                    <a:gd name="connsiteX2" fmla="*/ 6572 w 232409"/>
                    <a:gd name="connsiteY2" fmla="*/ 228314 h 228314"/>
                    <a:gd name="connsiteX3" fmla="*/ 0 w 232409"/>
                    <a:gd name="connsiteY3" fmla="*/ 221837 h 228314"/>
                    <a:gd name="connsiteX4" fmla="*/ 0 w 232409"/>
                    <a:gd name="connsiteY4" fmla="*/ 156591 h 228314"/>
                    <a:gd name="connsiteX5" fmla="*/ 54197 w 232409"/>
                    <a:gd name="connsiteY5" fmla="*/ 104680 h 228314"/>
                    <a:gd name="connsiteX6" fmla="*/ 165449 w 232409"/>
                    <a:gd name="connsiteY6" fmla="*/ 104680 h 228314"/>
                    <a:gd name="connsiteX7" fmla="*/ 193834 w 232409"/>
                    <a:gd name="connsiteY7" fmla="*/ 80486 h 228314"/>
                    <a:gd name="connsiteX8" fmla="*/ 193834 w 232409"/>
                    <a:gd name="connsiteY8" fmla="*/ 56102 h 228314"/>
                    <a:gd name="connsiteX9" fmla="*/ 165449 w 232409"/>
                    <a:gd name="connsiteY9" fmla="*/ 31909 h 228314"/>
                    <a:gd name="connsiteX10" fmla="*/ 61341 w 232409"/>
                    <a:gd name="connsiteY10" fmla="*/ 31909 h 228314"/>
                    <a:gd name="connsiteX11" fmla="*/ 41434 w 232409"/>
                    <a:gd name="connsiteY11" fmla="*/ 50864 h 228314"/>
                    <a:gd name="connsiteX12" fmla="*/ 41434 w 232409"/>
                    <a:gd name="connsiteY12" fmla="*/ 63913 h 228314"/>
                    <a:gd name="connsiteX13" fmla="*/ 34862 w 232409"/>
                    <a:gd name="connsiteY13" fmla="*/ 70390 h 228314"/>
                    <a:gd name="connsiteX14" fmla="*/ 11049 w 232409"/>
                    <a:gd name="connsiteY14" fmla="*/ 70390 h 228314"/>
                    <a:gd name="connsiteX15" fmla="*/ 4477 w 232409"/>
                    <a:gd name="connsiteY15" fmla="*/ 63913 h 228314"/>
                    <a:gd name="connsiteX16" fmla="*/ 4477 w 232409"/>
                    <a:gd name="connsiteY16" fmla="*/ 49911 h 228314"/>
                    <a:gd name="connsiteX17" fmla="*/ 56388 w 232409"/>
                    <a:gd name="connsiteY17" fmla="*/ 0 h 228314"/>
                    <a:gd name="connsiteX18" fmla="*/ 180404 w 232409"/>
                    <a:gd name="connsiteY18" fmla="*/ 0 h 228314"/>
                    <a:gd name="connsiteX19" fmla="*/ 232315 w 232409"/>
                    <a:gd name="connsiteY19" fmla="*/ 49911 h 228314"/>
                    <a:gd name="connsiteX20" fmla="*/ 232315 w 232409"/>
                    <a:gd name="connsiteY20" fmla="*/ 86773 h 228314"/>
                    <a:gd name="connsiteX21" fmla="*/ 180404 w 232409"/>
                    <a:gd name="connsiteY21" fmla="*/ 136684 h 228314"/>
                    <a:gd name="connsiteX22" fmla="*/ 66485 w 232409"/>
                    <a:gd name="connsiteY22" fmla="*/ 136684 h 228314"/>
                    <a:gd name="connsiteX23" fmla="*/ 38100 w 232409"/>
                    <a:gd name="connsiteY23" fmla="*/ 161163 h 228314"/>
                    <a:gd name="connsiteX24" fmla="*/ 38100 w 232409"/>
                    <a:gd name="connsiteY24" fmla="*/ 196691 h 228314"/>
                    <a:gd name="connsiteX25" fmla="*/ 225362 w 232409"/>
                    <a:gd name="connsiteY25" fmla="*/ 196691 h 228314"/>
                    <a:gd name="connsiteX26" fmla="*/ 232220 w 232409"/>
                    <a:gd name="connsiteY26" fmla="*/ 202883 h 228314"/>
                    <a:gd name="connsiteX27" fmla="*/ 232220 w 232409"/>
                    <a:gd name="connsiteY27" fmla="*/ 221837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2409" h="228314">
                      <a:moveTo>
                        <a:pt x="232410" y="221837"/>
                      </a:moveTo>
                      <a:cubicBezTo>
                        <a:pt x="232410" y="226124"/>
                        <a:pt x="230124" y="228314"/>
                        <a:pt x="225552" y="228314"/>
                      </a:cubicBezTo>
                      <a:lnTo>
                        <a:pt x="6572" y="228314"/>
                      </a:lnTo>
                      <a:cubicBezTo>
                        <a:pt x="2286" y="228314"/>
                        <a:pt x="0" y="226028"/>
                        <a:pt x="0" y="221837"/>
                      </a:cubicBezTo>
                      <a:lnTo>
                        <a:pt x="0" y="156591"/>
                      </a:lnTo>
                      <a:cubicBezTo>
                        <a:pt x="0" y="121634"/>
                        <a:pt x="17621" y="104680"/>
                        <a:pt x="54197" y="104680"/>
                      </a:cubicBezTo>
                      <a:lnTo>
                        <a:pt x="165449" y="104680"/>
                      </a:lnTo>
                      <a:cubicBezTo>
                        <a:pt x="188595" y="104680"/>
                        <a:pt x="193834" y="99441"/>
                        <a:pt x="193834" y="80486"/>
                      </a:cubicBezTo>
                      <a:lnTo>
                        <a:pt x="193834" y="56102"/>
                      </a:lnTo>
                      <a:cubicBezTo>
                        <a:pt x="193834" y="36862"/>
                        <a:pt x="188595" y="31909"/>
                        <a:pt x="165449" y="31909"/>
                      </a:cubicBezTo>
                      <a:lnTo>
                        <a:pt x="61341" y="31909"/>
                      </a:lnTo>
                      <a:cubicBezTo>
                        <a:pt x="47339" y="31909"/>
                        <a:pt x="41434" y="37814"/>
                        <a:pt x="41434" y="50864"/>
                      </a:cubicBezTo>
                      <a:lnTo>
                        <a:pt x="41434" y="63913"/>
                      </a:lnTo>
                      <a:cubicBezTo>
                        <a:pt x="41434" y="68199"/>
                        <a:pt x="39433" y="70390"/>
                        <a:pt x="34862" y="70390"/>
                      </a:cubicBezTo>
                      <a:lnTo>
                        <a:pt x="11049" y="70390"/>
                      </a:lnTo>
                      <a:cubicBezTo>
                        <a:pt x="6477" y="70390"/>
                        <a:pt x="4477" y="68104"/>
                        <a:pt x="4477" y="63913"/>
                      </a:cubicBezTo>
                      <a:lnTo>
                        <a:pt x="4477" y="49911"/>
                      </a:lnTo>
                      <a:cubicBezTo>
                        <a:pt x="4477" y="13049"/>
                        <a:pt x="18193" y="0"/>
                        <a:pt x="56388" y="0"/>
                      </a:cubicBezTo>
                      <a:lnTo>
                        <a:pt x="180404" y="0"/>
                      </a:lnTo>
                      <a:cubicBezTo>
                        <a:pt x="216979" y="0"/>
                        <a:pt x="232315" y="15050"/>
                        <a:pt x="232315" y="49911"/>
                      </a:cubicBezTo>
                      <a:lnTo>
                        <a:pt x="232315" y="86773"/>
                      </a:lnTo>
                      <a:cubicBezTo>
                        <a:pt x="232315" y="122015"/>
                        <a:pt x="216979" y="136684"/>
                        <a:pt x="180404" y="136684"/>
                      </a:cubicBezTo>
                      <a:lnTo>
                        <a:pt x="66485" y="136684"/>
                      </a:lnTo>
                      <a:cubicBezTo>
                        <a:pt x="43624" y="136684"/>
                        <a:pt x="38100" y="141923"/>
                        <a:pt x="38100" y="161163"/>
                      </a:cubicBezTo>
                      <a:lnTo>
                        <a:pt x="38100" y="196691"/>
                      </a:lnTo>
                      <a:lnTo>
                        <a:pt x="225362" y="196691"/>
                      </a:lnTo>
                      <a:cubicBezTo>
                        <a:pt x="229933" y="196691"/>
                        <a:pt x="232220" y="198692"/>
                        <a:pt x="232220" y="202883"/>
                      </a:cubicBezTo>
                      <a:lnTo>
                        <a:pt x="232220" y="221837"/>
                      </a:lnTo>
                      <a:close/>
                    </a:path>
                  </a:pathLst>
                </a:custGeom>
                <a:grpFill/>
                <a:ln w="6350" cap="flat">
                  <a:solidFill>
                    <a:srgbClr val="1C5F8B"/>
                  </a:solidFill>
                  <a:prstDash val="solid"/>
                  <a:miter/>
                </a:ln>
              </p:spPr>
              <p:txBody>
                <a:bodyPr rtlCol="0" anchor="ctr"/>
                <a:lstStyle/>
                <a:p>
                  <a:endParaRPr lang="en-US" sz="2400"/>
                </a:p>
              </p:txBody>
            </p:sp>
            <p:sp>
              <p:nvSpPr>
                <p:cNvPr id="1134" name="Freeform: Shape 1133">
                  <a:extLst>
                    <a:ext uri="{FF2B5EF4-FFF2-40B4-BE49-F238E27FC236}">
                      <a16:creationId xmlns:a16="http://schemas.microsoft.com/office/drawing/2014/main" id="{A473A39B-08DE-4A29-A3AE-52DFF8FD5EAD}"/>
                    </a:ext>
                  </a:extLst>
                </p:cNvPr>
                <p:cNvSpPr/>
                <p:nvPr/>
              </p:nvSpPr>
              <p:spPr>
                <a:xfrm>
                  <a:off x="1837747" y="4695449"/>
                  <a:ext cx="71069" cy="94943"/>
                </a:xfrm>
                <a:custGeom>
                  <a:avLst/>
                  <a:gdLst>
                    <a:gd name="connsiteX0" fmla="*/ 0 w 170973"/>
                    <a:gd name="connsiteY0" fmla="*/ 203073 h 228409"/>
                    <a:gd name="connsiteX1" fmla="*/ 6858 w 170973"/>
                    <a:gd name="connsiteY1" fmla="*/ 196882 h 228409"/>
                    <a:gd name="connsiteX2" fmla="*/ 66866 w 170973"/>
                    <a:gd name="connsiteY2" fmla="*/ 196882 h 228409"/>
                    <a:gd name="connsiteX3" fmla="*/ 66866 w 170973"/>
                    <a:gd name="connsiteY3" fmla="*/ 33338 h 228409"/>
                    <a:gd name="connsiteX4" fmla="*/ 6858 w 170973"/>
                    <a:gd name="connsiteY4" fmla="*/ 33338 h 228409"/>
                    <a:gd name="connsiteX5" fmla="*/ 0 w 170973"/>
                    <a:gd name="connsiteY5" fmla="*/ 26765 h 228409"/>
                    <a:gd name="connsiteX6" fmla="*/ 0 w 170973"/>
                    <a:gd name="connsiteY6" fmla="*/ 14383 h 228409"/>
                    <a:gd name="connsiteX7" fmla="*/ 6477 w 170973"/>
                    <a:gd name="connsiteY7" fmla="*/ 7239 h 228409"/>
                    <a:gd name="connsiteX8" fmla="*/ 65532 w 170973"/>
                    <a:gd name="connsiteY8" fmla="*/ 667 h 228409"/>
                    <a:gd name="connsiteX9" fmla="*/ 75343 w 170973"/>
                    <a:gd name="connsiteY9" fmla="*/ 0 h 228409"/>
                    <a:gd name="connsiteX10" fmla="*/ 98488 w 170973"/>
                    <a:gd name="connsiteY10" fmla="*/ 0 h 228409"/>
                    <a:gd name="connsiteX11" fmla="*/ 105346 w 170973"/>
                    <a:gd name="connsiteY11" fmla="*/ 6572 h 228409"/>
                    <a:gd name="connsiteX12" fmla="*/ 105346 w 170973"/>
                    <a:gd name="connsiteY12" fmla="*/ 196787 h 228409"/>
                    <a:gd name="connsiteX13" fmla="*/ 164402 w 170973"/>
                    <a:gd name="connsiteY13" fmla="*/ 196787 h 228409"/>
                    <a:gd name="connsiteX14" fmla="*/ 170974 w 170973"/>
                    <a:gd name="connsiteY14" fmla="*/ 202978 h 228409"/>
                    <a:gd name="connsiteX15" fmla="*/ 170974 w 170973"/>
                    <a:gd name="connsiteY15" fmla="*/ 221933 h 228409"/>
                    <a:gd name="connsiteX16" fmla="*/ 164402 w 170973"/>
                    <a:gd name="connsiteY16" fmla="*/ 228410 h 228409"/>
                    <a:gd name="connsiteX17" fmla="*/ 6858 w 170973"/>
                    <a:gd name="connsiteY17" fmla="*/ 228410 h 228409"/>
                    <a:gd name="connsiteX18" fmla="*/ 0 w 170973"/>
                    <a:gd name="connsiteY18" fmla="*/ 221933 h 228409"/>
                    <a:gd name="connsiteX19" fmla="*/ 0 w 170973"/>
                    <a:gd name="connsiteY19" fmla="*/ 203073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973" h="228409">
                      <a:moveTo>
                        <a:pt x="0" y="203073"/>
                      </a:moveTo>
                      <a:cubicBezTo>
                        <a:pt x="0" y="198787"/>
                        <a:pt x="2286" y="196882"/>
                        <a:pt x="6858" y="196882"/>
                      </a:cubicBezTo>
                      <a:lnTo>
                        <a:pt x="66866" y="196882"/>
                      </a:lnTo>
                      <a:lnTo>
                        <a:pt x="66866" y="33338"/>
                      </a:lnTo>
                      <a:lnTo>
                        <a:pt x="6858" y="33338"/>
                      </a:lnTo>
                      <a:cubicBezTo>
                        <a:pt x="2286" y="33338"/>
                        <a:pt x="0" y="31052"/>
                        <a:pt x="0" y="26765"/>
                      </a:cubicBezTo>
                      <a:lnTo>
                        <a:pt x="0" y="14383"/>
                      </a:lnTo>
                      <a:cubicBezTo>
                        <a:pt x="0" y="10097"/>
                        <a:pt x="2000" y="7525"/>
                        <a:pt x="6477" y="7239"/>
                      </a:cubicBezTo>
                      <a:lnTo>
                        <a:pt x="65532" y="667"/>
                      </a:lnTo>
                      <a:cubicBezTo>
                        <a:pt x="68771" y="381"/>
                        <a:pt x="72009" y="0"/>
                        <a:pt x="75343" y="0"/>
                      </a:cubicBezTo>
                      <a:lnTo>
                        <a:pt x="98488" y="0"/>
                      </a:lnTo>
                      <a:cubicBezTo>
                        <a:pt x="103061" y="0"/>
                        <a:pt x="105346" y="2286"/>
                        <a:pt x="105346" y="6572"/>
                      </a:cubicBezTo>
                      <a:lnTo>
                        <a:pt x="105346" y="196787"/>
                      </a:lnTo>
                      <a:lnTo>
                        <a:pt x="164402" y="196787"/>
                      </a:lnTo>
                      <a:cubicBezTo>
                        <a:pt x="168974" y="196787"/>
                        <a:pt x="170974" y="198787"/>
                        <a:pt x="170974" y="202978"/>
                      </a:cubicBezTo>
                      <a:lnTo>
                        <a:pt x="170974" y="221933"/>
                      </a:lnTo>
                      <a:cubicBezTo>
                        <a:pt x="170974" y="226219"/>
                        <a:pt x="168974" y="228410"/>
                        <a:pt x="164402" y="228410"/>
                      </a:cubicBezTo>
                      <a:lnTo>
                        <a:pt x="6858" y="228410"/>
                      </a:lnTo>
                      <a:cubicBezTo>
                        <a:pt x="2286" y="228410"/>
                        <a:pt x="0" y="226124"/>
                        <a:pt x="0" y="221933"/>
                      </a:cubicBezTo>
                      <a:lnTo>
                        <a:pt x="0" y="203073"/>
                      </a:lnTo>
                      <a:close/>
                    </a:path>
                  </a:pathLst>
                </a:custGeom>
                <a:grpFill/>
                <a:ln w="6350" cap="flat">
                  <a:solidFill>
                    <a:srgbClr val="1C5F8B"/>
                  </a:solidFill>
                  <a:prstDash val="solid"/>
                  <a:miter/>
                </a:ln>
              </p:spPr>
              <p:txBody>
                <a:bodyPr rtlCol="0" anchor="ctr"/>
                <a:lstStyle/>
                <a:p>
                  <a:endParaRPr lang="en-US" sz="2400"/>
                </a:p>
              </p:txBody>
            </p:sp>
          </p:grpSp>
          <p:grpSp>
            <p:nvGrpSpPr>
              <p:cNvPr id="1166" name="Group 1165">
                <a:extLst>
                  <a:ext uri="{FF2B5EF4-FFF2-40B4-BE49-F238E27FC236}">
                    <a16:creationId xmlns:a16="http://schemas.microsoft.com/office/drawing/2014/main" id="{FAA51066-DF90-43CB-8405-0E464D48DFA9}"/>
                  </a:ext>
                </a:extLst>
              </p:cNvPr>
              <p:cNvGrpSpPr/>
              <p:nvPr userDrawn="1"/>
            </p:nvGrpSpPr>
            <p:grpSpPr>
              <a:xfrm>
                <a:off x="76199" y="4827508"/>
                <a:ext cx="2854873" cy="167063"/>
                <a:chOff x="76199" y="4822154"/>
                <a:chExt cx="2854873" cy="167063"/>
              </a:xfrm>
            </p:grpSpPr>
            <p:sp>
              <p:nvSpPr>
                <p:cNvPr id="1034" name="Freeform: Shape 1033">
                  <a:extLst>
                    <a:ext uri="{FF2B5EF4-FFF2-40B4-BE49-F238E27FC236}">
                      <a16:creationId xmlns:a16="http://schemas.microsoft.com/office/drawing/2014/main" id="{284268A8-94B6-421A-88B2-0B7344F6E439}"/>
                    </a:ext>
                  </a:extLst>
                </p:cNvPr>
                <p:cNvSpPr/>
                <p:nvPr/>
              </p:nvSpPr>
              <p:spPr>
                <a:xfrm>
                  <a:off x="76199" y="4822154"/>
                  <a:ext cx="1341121" cy="167063"/>
                </a:xfrm>
                <a:custGeom>
                  <a:avLst/>
                  <a:gdLst>
                    <a:gd name="connsiteX0" fmla="*/ 0 w 3997737"/>
                    <a:gd name="connsiteY0" fmla="*/ 0 h 579596"/>
                    <a:gd name="connsiteX1" fmla="*/ 3997738 w 3997737"/>
                    <a:gd name="connsiteY1" fmla="*/ 0 h 579596"/>
                    <a:gd name="connsiteX2" fmla="*/ 3997738 w 3997737"/>
                    <a:gd name="connsiteY2" fmla="*/ 579596 h 579596"/>
                    <a:gd name="connsiteX3" fmla="*/ 0 w 3997737"/>
                    <a:gd name="connsiteY3" fmla="*/ 579596 h 579596"/>
                  </a:gdLst>
                  <a:ahLst/>
                  <a:cxnLst>
                    <a:cxn ang="0">
                      <a:pos x="connsiteX0" y="connsiteY0"/>
                    </a:cxn>
                    <a:cxn ang="0">
                      <a:pos x="connsiteX1" y="connsiteY1"/>
                    </a:cxn>
                    <a:cxn ang="0">
                      <a:pos x="connsiteX2" y="connsiteY2"/>
                    </a:cxn>
                    <a:cxn ang="0">
                      <a:pos x="connsiteX3" y="connsiteY3"/>
                    </a:cxn>
                  </a:cxnLst>
                  <a:rect l="l" t="t" r="r" b="b"/>
                  <a:pathLst>
                    <a:path w="3997737" h="579596">
                      <a:moveTo>
                        <a:pt x="0" y="0"/>
                      </a:moveTo>
                      <a:lnTo>
                        <a:pt x="3997738" y="0"/>
                      </a:lnTo>
                      <a:lnTo>
                        <a:pt x="3997738" y="579596"/>
                      </a:lnTo>
                      <a:lnTo>
                        <a:pt x="0" y="579596"/>
                      </a:lnTo>
                      <a:close/>
                    </a:path>
                  </a:pathLst>
                </a:custGeom>
                <a:solidFill>
                  <a:srgbClr val="4E0864"/>
                </a:solidFill>
                <a:ln w="9525" cap="flat">
                  <a:noFill/>
                  <a:prstDash val="solid"/>
                  <a:miter/>
                </a:ln>
              </p:spPr>
              <p:txBody>
                <a:bodyPr rtlCol="0" anchor="ctr"/>
                <a:lstStyle/>
                <a:p>
                  <a:endParaRPr lang="en-US" sz="2400"/>
                </a:p>
              </p:txBody>
            </p:sp>
            <p:grpSp>
              <p:nvGrpSpPr>
                <p:cNvPr id="1164" name="Group 1163">
                  <a:extLst>
                    <a:ext uri="{FF2B5EF4-FFF2-40B4-BE49-F238E27FC236}">
                      <a16:creationId xmlns:a16="http://schemas.microsoft.com/office/drawing/2014/main" id="{AB0590C0-FB1A-4185-B3D3-F1F482F898FE}"/>
                    </a:ext>
                  </a:extLst>
                </p:cNvPr>
                <p:cNvGrpSpPr/>
                <p:nvPr userDrawn="1"/>
              </p:nvGrpSpPr>
              <p:grpSpPr>
                <a:xfrm>
                  <a:off x="93725" y="4858215"/>
                  <a:ext cx="1262614" cy="94982"/>
                  <a:chOff x="93725" y="4858215"/>
                  <a:chExt cx="1262614" cy="94982"/>
                </a:xfrm>
                <a:solidFill>
                  <a:schemeClr val="bg1"/>
                </a:solidFill>
              </p:grpSpPr>
              <p:sp>
                <p:nvSpPr>
                  <p:cNvPr id="1135" name="Freeform: Shape 1134">
                    <a:extLst>
                      <a:ext uri="{FF2B5EF4-FFF2-40B4-BE49-F238E27FC236}">
                        <a16:creationId xmlns:a16="http://schemas.microsoft.com/office/drawing/2014/main" id="{B3B062B7-FF91-44B9-883C-77780AFDB5D2}"/>
                      </a:ext>
                    </a:extLst>
                  </p:cNvPr>
                  <p:cNvSpPr/>
                  <p:nvPr/>
                </p:nvSpPr>
                <p:spPr>
                  <a:xfrm>
                    <a:off x="93725" y="4858254"/>
                    <a:ext cx="103520" cy="94943"/>
                  </a:xfrm>
                  <a:custGeom>
                    <a:avLst/>
                    <a:gdLst>
                      <a:gd name="connsiteX0" fmla="*/ 105068 w 249042"/>
                      <a:gd name="connsiteY0" fmla="*/ 228409 h 228409"/>
                      <a:gd name="connsiteX1" fmla="*/ 95257 w 249042"/>
                      <a:gd name="connsiteY1" fmla="*/ 222218 h 228409"/>
                      <a:gd name="connsiteX2" fmla="*/ 674 w 249042"/>
                      <a:gd name="connsiteY2" fmla="*/ 6858 h 228409"/>
                      <a:gd name="connsiteX3" fmla="*/ 4294 w 249042"/>
                      <a:gd name="connsiteY3" fmla="*/ 0 h 228409"/>
                      <a:gd name="connsiteX4" fmla="*/ 34678 w 249042"/>
                      <a:gd name="connsiteY4" fmla="*/ 0 h 228409"/>
                      <a:gd name="connsiteX5" fmla="*/ 44489 w 249042"/>
                      <a:gd name="connsiteY5" fmla="*/ 6191 h 228409"/>
                      <a:gd name="connsiteX6" fmla="*/ 125071 w 249042"/>
                      <a:gd name="connsiteY6" fmla="*/ 195072 h 228409"/>
                      <a:gd name="connsiteX7" fmla="*/ 206033 w 249042"/>
                      <a:gd name="connsiteY7" fmla="*/ 6191 h 228409"/>
                      <a:gd name="connsiteX8" fmla="*/ 215844 w 249042"/>
                      <a:gd name="connsiteY8" fmla="*/ 0 h 228409"/>
                      <a:gd name="connsiteX9" fmla="*/ 244514 w 249042"/>
                      <a:gd name="connsiteY9" fmla="*/ 0 h 228409"/>
                      <a:gd name="connsiteX10" fmla="*/ 248419 w 249042"/>
                      <a:gd name="connsiteY10" fmla="*/ 6858 h 228409"/>
                      <a:gd name="connsiteX11" fmla="*/ 153169 w 249042"/>
                      <a:gd name="connsiteY11" fmla="*/ 222218 h 228409"/>
                      <a:gd name="connsiteX12" fmla="*/ 143359 w 249042"/>
                      <a:gd name="connsiteY12" fmla="*/ 228409 h 228409"/>
                      <a:gd name="connsiteX13" fmla="*/ 105068 w 249042"/>
                      <a:gd name="connsiteY1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042" h="228409">
                        <a:moveTo>
                          <a:pt x="105068" y="228409"/>
                        </a:moveTo>
                        <a:cubicBezTo>
                          <a:pt x="99544" y="228409"/>
                          <a:pt x="97258" y="226409"/>
                          <a:pt x="95257" y="222218"/>
                        </a:cubicBezTo>
                        <a:lnTo>
                          <a:pt x="674" y="6858"/>
                        </a:lnTo>
                        <a:cubicBezTo>
                          <a:pt x="-945" y="2953"/>
                          <a:pt x="388" y="0"/>
                          <a:pt x="4294" y="0"/>
                        </a:cubicBezTo>
                        <a:lnTo>
                          <a:pt x="34678" y="0"/>
                        </a:lnTo>
                        <a:cubicBezTo>
                          <a:pt x="40203" y="0"/>
                          <a:pt x="42870" y="2000"/>
                          <a:pt x="44489" y="6191"/>
                        </a:cubicBezTo>
                        <a:lnTo>
                          <a:pt x="125071" y="195072"/>
                        </a:lnTo>
                        <a:lnTo>
                          <a:pt x="206033" y="6191"/>
                        </a:lnTo>
                        <a:cubicBezTo>
                          <a:pt x="207652" y="1905"/>
                          <a:pt x="210319" y="0"/>
                          <a:pt x="215844" y="0"/>
                        </a:cubicBezTo>
                        <a:lnTo>
                          <a:pt x="244514" y="0"/>
                        </a:lnTo>
                        <a:cubicBezTo>
                          <a:pt x="248419" y="0"/>
                          <a:pt x="250039" y="2953"/>
                          <a:pt x="248419" y="6858"/>
                        </a:cubicBezTo>
                        <a:lnTo>
                          <a:pt x="153169" y="222218"/>
                        </a:lnTo>
                        <a:cubicBezTo>
                          <a:pt x="151550" y="226504"/>
                          <a:pt x="149264" y="228409"/>
                          <a:pt x="143359" y="228409"/>
                        </a:cubicBezTo>
                        <a:lnTo>
                          <a:pt x="105068" y="228409"/>
                        </a:lnTo>
                        <a:close/>
                      </a:path>
                    </a:pathLst>
                  </a:custGeom>
                  <a:grpFill/>
                  <a:ln w="9525" cap="flat">
                    <a:noFill/>
                    <a:prstDash val="solid"/>
                    <a:miter/>
                  </a:ln>
                </p:spPr>
                <p:txBody>
                  <a:bodyPr rtlCol="0" anchor="ctr"/>
                  <a:lstStyle/>
                  <a:p>
                    <a:endParaRPr lang="en-US" sz="2400"/>
                  </a:p>
                </p:txBody>
              </p:sp>
              <p:sp>
                <p:nvSpPr>
                  <p:cNvPr id="1136" name="Freeform: Shape 1135">
                    <a:extLst>
                      <a:ext uri="{FF2B5EF4-FFF2-40B4-BE49-F238E27FC236}">
                        <a16:creationId xmlns:a16="http://schemas.microsoft.com/office/drawing/2014/main" id="{9EE91819-2F32-420B-AC3A-68B5EC3F498D}"/>
                      </a:ext>
                    </a:extLst>
                  </p:cNvPr>
                  <p:cNvSpPr/>
                  <p:nvPr/>
                </p:nvSpPr>
                <p:spPr>
                  <a:xfrm>
                    <a:off x="210804" y="4858254"/>
                    <a:ext cx="16945" cy="94943"/>
                  </a:xfrm>
                  <a:custGeom>
                    <a:avLst/>
                    <a:gdLst>
                      <a:gd name="connsiteX0" fmla="*/ 40767 w 40766"/>
                      <a:gd name="connsiteY0" fmla="*/ 221552 h 228409"/>
                      <a:gd name="connsiteX1" fmla="*/ 33623 w 40766"/>
                      <a:gd name="connsiteY1" fmla="*/ 228409 h 228409"/>
                      <a:gd name="connsiteX2" fmla="*/ 6858 w 40766"/>
                      <a:gd name="connsiteY2" fmla="*/ 228409 h 228409"/>
                      <a:gd name="connsiteX3" fmla="*/ 0 w 40766"/>
                      <a:gd name="connsiteY3" fmla="*/ 221552 h 228409"/>
                      <a:gd name="connsiteX4" fmla="*/ 0 w 40766"/>
                      <a:gd name="connsiteY4" fmla="*/ 6858 h 228409"/>
                      <a:gd name="connsiteX5" fmla="*/ 6858 w 40766"/>
                      <a:gd name="connsiteY5" fmla="*/ 0 h 228409"/>
                      <a:gd name="connsiteX6" fmla="*/ 33623 w 40766"/>
                      <a:gd name="connsiteY6" fmla="*/ 0 h 228409"/>
                      <a:gd name="connsiteX7" fmla="*/ 40767 w 40766"/>
                      <a:gd name="connsiteY7" fmla="*/ 6858 h 228409"/>
                      <a:gd name="connsiteX8" fmla="*/ 40767 w 40766"/>
                      <a:gd name="connsiteY8"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766" h="228409">
                        <a:moveTo>
                          <a:pt x="40767" y="221552"/>
                        </a:move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221552"/>
                        </a:lnTo>
                        <a:close/>
                      </a:path>
                    </a:pathLst>
                  </a:custGeom>
                  <a:grpFill/>
                  <a:ln w="9525" cap="flat">
                    <a:noFill/>
                    <a:prstDash val="solid"/>
                    <a:miter/>
                  </a:ln>
                </p:spPr>
                <p:txBody>
                  <a:bodyPr rtlCol="0" anchor="ctr"/>
                  <a:lstStyle/>
                  <a:p>
                    <a:endParaRPr lang="en-US" sz="2400"/>
                  </a:p>
                </p:txBody>
              </p:sp>
              <p:sp>
                <p:nvSpPr>
                  <p:cNvPr id="1137" name="Freeform: Shape 1136">
                    <a:extLst>
                      <a:ext uri="{FF2B5EF4-FFF2-40B4-BE49-F238E27FC236}">
                        <a16:creationId xmlns:a16="http://schemas.microsoft.com/office/drawing/2014/main" id="{2A95B6EB-C739-47DB-BC21-925EB1DA4016}"/>
                      </a:ext>
                    </a:extLst>
                  </p:cNvPr>
                  <p:cNvSpPr/>
                  <p:nvPr/>
                </p:nvSpPr>
                <p:spPr>
                  <a:xfrm>
                    <a:off x="250991" y="4858254"/>
                    <a:ext cx="96886" cy="94904"/>
                  </a:xfrm>
                  <a:custGeom>
                    <a:avLst/>
                    <a:gdLst>
                      <a:gd name="connsiteX0" fmla="*/ 224695 w 233084"/>
                      <a:gd name="connsiteY0" fmla="*/ 49911 h 228314"/>
                      <a:gd name="connsiteX1" fmla="*/ 224695 w 233084"/>
                      <a:gd name="connsiteY1" fmla="*/ 94583 h 228314"/>
                      <a:gd name="connsiteX2" fmla="*/ 172498 w 233084"/>
                      <a:gd name="connsiteY2" fmla="*/ 145447 h 228314"/>
                      <a:gd name="connsiteX3" fmla="*/ 156496 w 233084"/>
                      <a:gd name="connsiteY3" fmla="*/ 145447 h 228314"/>
                      <a:gd name="connsiteX4" fmla="*/ 231553 w 233084"/>
                      <a:gd name="connsiteY4" fmla="*/ 221456 h 228314"/>
                      <a:gd name="connsiteX5" fmla="*/ 229267 w 233084"/>
                      <a:gd name="connsiteY5" fmla="*/ 228314 h 228314"/>
                      <a:gd name="connsiteX6" fmla="*/ 193739 w 233084"/>
                      <a:gd name="connsiteY6" fmla="*/ 228314 h 228314"/>
                      <a:gd name="connsiteX7" fmla="*/ 182309 w 233084"/>
                      <a:gd name="connsiteY7" fmla="*/ 223742 h 228314"/>
                      <a:gd name="connsiteX8" fmla="*/ 109918 w 233084"/>
                      <a:gd name="connsiteY8" fmla="*/ 146780 h 228314"/>
                      <a:gd name="connsiteX9" fmla="*/ 40767 w 233084"/>
                      <a:gd name="connsiteY9" fmla="*/ 146780 h 228314"/>
                      <a:gd name="connsiteX10" fmla="*/ 40767 w 233084"/>
                      <a:gd name="connsiteY10" fmla="*/ 221456 h 228314"/>
                      <a:gd name="connsiteX11" fmla="*/ 33623 w 233084"/>
                      <a:gd name="connsiteY11" fmla="*/ 228314 h 228314"/>
                      <a:gd name="connsiteX12" fmla="*/ 6858 w 233084"/>
                      <a:gd name="connsiteY12" fmla="*/ 228314 h 228314"/>
                      <a:gd name="connsiteX13" fmla="*/ 0 w 233084"/>
                      <a:gd name="connsiteY13" fmla="*/ 221456 h 228314"/>
                      <a:gd name="connsiteX14" fmla="*/ 0 w 233084"/>
                      <a:gd name="connsiteY14" fmla="*/ 6858 h 228314"/>
                      <a:gd name="connsiteX15" fmla="*/ 6858 w 233084"/>
                      <a:gd name="connsiteY15" fmla="*/ 0 h 228314"/>
                      <a:gd name="connsiteX16" fmla="*/ 172593 w 233084"/>
                      <a:gd name="connsiteY16" fmla="*/ 0 h 228314"/>
                      <a:gd name="connsiteX17" fmla="*/ 224695 w 233084"/>
                      <a:gd name="connsiteY17" fmla="*/ 49911 h 228314"/>
                      <a:gd name="connsiteX18" fmla="*/ 40672 w 233084"/>
                      <a:gd name="connsiteY18" fmla="*/ 113252 h 228314"/>
                      <a:gd name="connsiteX19" fmla="*/ 152305 w 233084"/>
                      <a:gd name="connsiteY19" fmla="*/ 113252 h 228314"/>
                      <a:gd name="connsiteX20" fmla="*/ 183642 w 233084"/>
                      <a:gd name="connsiteY20" fmla="*/ 86487 h 228314"/>
                      <a:gd name="connsiteX21" fmla="*/ 183642 w 233084"/>
                      <a:gd name="connsiteY21" fmla="*/ 60674 h 228314"/>
                      <a:gd name="connsiteX22" fmla="*/ 152305 w 233084"/>
                      <a:gd name="connsiteY22" fmla="*/ 33909 h 228314"/>
                      <a:gd name="connsiteX23" fmla="*/ 40672 w 233084"/>
                      <a:gd name="connsiteY23" fmla="*/ 33909 h 228314"/>
                      <a:gd name="connsiteX24" fmla="*/ 40672 w 233084"/>
                      <a:gd name="connsiteY24" fmla="*/ 11325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3084" h="228314">
                        <a:moveTo>
                          <a:pt x="224695" y="49911"/>
                        </a:moveTo>
                        <a:lnTo>
                          <a:pt x="224695" y="94583"/>
                        </a:lnTo>
                        <a:cubicBezTo>
                          <a:pt x="224695" y="128492"/>
                          <a:pt x="207740" y="145447"/>
                          <a:pt x="172498" y="145447"/>
                        </a:cubicBezTo>
                        <a:lnTo>
                          <a:pt x="156496" y="145447"/>
                        </a:lnTo>
                        <a:lnTo>
                          <a:pt x="231553" y="221456"/>
                        </a:lnTo>
                        <a:cubicBezTo>
                          <a:pt x="234505" y="224409"/>
                          <a:pt x="232886" y="228314"/>
                          <a:pt x="229267" y="228314"/>
                        </a:cubicBezTo>
                        <a:lnTo>
                          <a:pt x="193739" y="228314"/>
                        </a:lnTo>
                        <a:cubicBezTo>
                          <a:pt x="187833" y="228314"/>
                          <a:pt x="185261" y="226981"/>
                          <a:pt x="182309" y="223742"/>
                        </a:cubicBezTo>
                        <a:lnTo>
                          <a:pt x="109918" y="146780"/>
                        </a:lnTo>
                        <a:lnTo>
                          <a:pt x="40767" y="146780"/>
                        </a:lnTo>
                        <a:lnTo>
                          <a:pt x="40767" y="221456"/>
                        </a:lnTo>
                        <a:cubicBezTo>
                          <a:pt x="40767" y="226028"/>
                          <a:pt x="38195" y="228314"/>
                          <a:pt x="33623" y="228314"/>
                        </a:cubicBezTo>
                        <a:lnTo>
                          <a:pt x="6858" y="228314"/>
                        </a:lnTo>
                        <a:cubicBezTo>
                          <a:pt x="2286" y="228314"/>
                          <a:pt x="0" y="226028"/>
                          <a:pt x="0" y="221456"/>
                        </a:cubicBezTo>
                        <a:lnTo>
                          <a:pt x="0" y="6858"/>
                        </a:lnTo>
                        <a:cubicBezTo>
                          <a:pt x="0" y="2286"/>
                          <a:pt x="2286" y="0"/>
                          <a:pt x="6858" y="0"/>
                        </a:cubicBezTo>
                        <a:lnTo>
                          <a:pt x="172593" y="0"/>
                        </a:lnTo>
                        <a:cubicBezTo>
                          <a:pt x="207740" y="0"/>
                          <a:pt x="224695" y="16002"/>
                          <a:pt x="224695" y="49911"/>
                        </a:cubicBezTo>
                        <a:close/>
                        <a:moveTo>
                          <a:pt x="40672" y="113252"/>
                        </a:moveTo>
                        <a:lnTo>
                          <a:pt x="152305" y="113252"/>
                        </a:lnTo>
                        <a:cubicBezTo>
                          <a:pt x="178689" y="113252"/>
                          <a:pt x="183642" y="108014"/>
                          <a:pt x="183642" y="86487"/>
                        </a:cubicBezTo>
                        <a:lnTo>
                          <a:pt x="183642" y="60674"/>
                        </a:lnTo>
                        <a:cubicBezTo>
                          <a:pt x="183642" y="38862"/>
                          <a:pt x="178784" y="33909"/>
                          <a:pt x="152305" y="33909"/>
                        </a:cubicBezTo>
                        <a:lnTo>
                          <a:pt x="40672" y="33909"/>
                        </a:lnTo>
                        <a:lnTo>
                          <a:pt x="40672" y="113252"/>
                        </a:lnTo>
                        <a:close/>
                      </a:path>
                    </a:pathLst>
                  </a:custGeom>
                  <a:grpFill/>
                  <a:ln w="9525" cap="flat">
                    <a:noFill/>
                    <a:prstDash val="solid"/>
                    <a:miter/>
                  </a:ln>
                </p:spPr>
                <p:txBody>
                  <a:bodyPr rtlCol="0" anchor="ctr"/>
                  <a:lstStyle/>
                  <a:p>
                    <a:endParaRPr lang="en-US" sz="2400"/>
                  </a:p>
                </p:txBody>
              </p:sp>
              <p:sp>
                <p:nvSpPr>
                  <p:cNvPr id="1138" name="Freeform: Shape 1137">
                    <a:extLst>
                      <a:ext uri="{FF2B5EF4-FFF2-40B4-BE49-F238E27FC236}">
                        <a16:creationId xmlns:a16="http://schemas.microsoft.com/office/drawing/2014/main" id="{B14F1C0D-044E-4A27-B7A4-88341E57F919}"/>
                      </a:ext>
                    </a:extLst>
                  </p:cNvPr>
                  <p:cNvSpPr/>
                  <p:nvPr/>
                </p:nvSpPr>
                <p:spPr>
                  <a:xfrm>
                    <a:off x="355119"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4 w 221837"/>
                      <a:gd name="connsiteY5" fmla="*/ 0 h 228409"/>
                      <a:gd name="connsiteX6" fmla="*/ 221837 w 221837"/>
                      <a:gd name="connsiteY6" fmla="*/ 6858 h 228409"/>
                      <a:gd name="connsiteX7" fmla="*/ 221837 w 221837"/>
                      <a:gd name="connsiteY7" fmla="*/ 27051 h 228409"/>
                      <a:gd name="connsiteX8" fmla="*/ 214694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2" y="33909"/>
                          <a:pt x="0" y="31337"/>
                          <a:pt x="0" y="27051"/>
                        </a:cubicBezTo>
                        <a:lnTo>
                          <a:pt x="0" y="6858"/>
                        </a:lnTo>
                        <a:cubicBezTo>
                          <a:pt x="0" y="2286"/>
                          <a:pt x="2572" y="0"/>
                          <a:pt x="7144" y="0"/>
                        </a:cubicBezTo>
                        <a:lnTo>
                          <a:pt x="214694" y="0"/>
                        </a:lnTo>
                        <a:cubicBezTo>
                          <a:pt x="219266" y="0"/>
                          <a:pt x="221837" y="2286"/>
                          <a:pt x="221837" y="6858"/>
                        </a:cubicBezTo>
                        <a:lnTo>
                          <a:pt x="221837" y="27051"/>
                        </a:lnTo>
                        <a:cubicBezTo>
                          <a:pt x="221837" y="31337"/>
                          <a:pt x="219266" y="33909"/>
                          <a:pt x="214694" y="33909"/>
                        </a:cubicBezTo>
                        <a:lnTo>
                          <a:pt x="131445" y="33909"/>
                        </a:lnTo>
                        <a:lnTo>
                          <a:pt x="131445" y="221552"/>
                        </a:lnTo>
                        <a:cubicBezTo>
                          <a:pt x="131445" y="226123"/>
                          <a:pt x="128873" y="228409"/>
                          <a:pt x="124301" y="228409"/>
                        </a:cubicBezTo>
                        <a:lnTo>
                          <a:pt x="97536" y="228409"/>
                        </a:lnTo>
                        <a:cubicBezTo>
                          <a:pt x="92964" y="228409"/>
                          <a:pt x="90392" y="226123"/>
                          <a:pt x="90392" y="221552"/>
                        </a:cubicBezTo>
                        <a:lnTo>
                          <a:pt x="90392" y="33909"/>
                        </a:lnTo>
                        <a:close/>
                      </a:path>
                    </a:pathLst>
                  </a:custGeom>
                  <a:grpFill/>
                  <a:ln w="9525" cap="flat">
                    <a:noFill/>
                    <a:prstDash val="solid"/>
                    <a:miter/>
                  </a:ln>
                </p:spPr>
                <p:txBody>
                  <a:bodyPr rtlCol="0" anchor="ctr"/>
                  <a:lstStyle/>
                  <a:p>
                    <a:endParaRPr lang="en-US" sz="2400"/>
                  </a:p>
                </p:txBody>
              </p:sp>
              <p:sp>
                <p:nvSpPr>
                  <p:cNvPr id="1139" name="Freeform: Shape 1138">
                    <a:extLst>
                      <a:ext uri="{FF2B5EF4-FFF2-40B4-BE49-F238E27FC236}">
                        <a16:creationId xmlns:a16="http://schemas.microsoft.com/office/drawing/2014/main" id="{9B39D04B-54C5-4A56-94ED-1175E37EE0A6}"/>
                      </a:ext>
                    </a:extLst>
                  </p:cNvPr>
                  <p:cNvSpPr/>
                  <p:nvPr/>
                </p:nvSpPr>
                <p:spPr>
                  <a:xfrm>
                    <a:off x="461347" y="4858254"/>
                    <a:ext cx="93399" cy="94943"/>
                  </a:xfrm>
                  <a:custGeom>
                    <a:avLst/>
                    <a:gdLst>
                      <a:gd name="connsiteX0" fmla="*/ 40672 w 224694"/>
                      <a:gd name="connsiteY0" fmla="*/ 167069 h 228409"/>
                      <a:gd name="connsiteX1" fmla="*/ 73343 w 224694"/>
                      <a:gd name="connsiteY1" fmla="*/ 194500 h 228409"/>
                      <a:gd name="connsiteX2" fmla="*/ 150971 w 224694"/>
                      <a:gd name="connsiteY2" fmla="*/ 194500 h 228409"/>
                      <a:gd name="connsiteX3" fmla="*/ 183642 w 224694"/>
                      <a:gd name="connsiteY3" fmla="*/ 167069 h 228409"/>
                      <a:gd name="connsiteX4" fmla="*/ 183642 w 224694"/>
                      <a:gd name="connsiteY4" fmla="*/ 6858 h 228409"/>
                      <a:gd name="connsiteX5" fmla="*/ 190500 w 224694"/>
                      <a:gd name="connsiteY5" fmla="*/ 0 h 228409"/>
                      <a:gd name="connsiteX6" fmla="*/ 217551 w 224694"/>
                      <a:gd name="connsiteY6" fmla="*/ 0 h 228409"/>
                      <a:gd name="connsiteX7" fmla="*/ 224695 w 224694"/>
                      <a:gd name="connsiteY7" fmla="*/ 6858 h 228409"/>
                      <a:gd name="connsiteX8" fmla="*/ 224695 w 224694"/>
                      <a:gd name="connsiteY8" fmla="*/ 176213 h 228409"/>
                      <a:gd name="connsiteX9" fmla="*/ 170212 w 224694"/>
                      <a:gd name="connsiteY9" fmla="*/ 228409 h 228409"/>
                      <a:gd name="connsiteX10" fmla="*/ 54769 w 224694"/>
                      <a:gd name="connsiteY10" fmla="*/ 228409 h 228409"/>
                      <a:gd name="connsiteX11" fmla="*/ 0 w 224694"/>
                      <a:gd name="connsiteY11" fmla="*/ 176213 h 228409"/>
                      <a:gd name="connsiteX12" fmla="*/ 0 w 224694"/>
                      <a:gd name="connsiteY12" fmla="*/ 6858 h 228409"/>
                      <a:gd name="connsiteX13" fmla="*/ 6858 w 224694"/>
                      <a:gd name="connsiteY13" fmla="*/ 0 h 228409"/>
                      <a:gd name="connsiteX14" fmla="*/ 33623 w 224694"/>
                      <a:gd name="connsiteY14" fmla="*/ 0 h 228409"/>
                      <a:gd name="connsiteX15" fmla="*/ 40767 w 224694"/>
                      <a:gd name="connsiteY15" fmla="*/ 6858 h 228409"/>
                      <a:gd name="connsiteX16" fmla="*/ 40767 w 224694"/>
                      <a:gd name="connsiteY16" fmla="*/ 16706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694" h="228409">
                        <a:moveTo>
                          <a:pt x="40672" y="167069"/>
                        </a:moveTo>
                        <a:cubicBezTo>
                          <a:pt x="40672" y="189643"/>
                          <a:pt x="46196" y="194500"/>
                          <a:pt x="73343" y="194500"/>
                        </a:cubicBezTo>
                        <a:lnTo>
                          <a:pt x="150971" y="194500"/>
                        </a:lnTo>
                        <a:cubicBezTo>
                          <a:pt x="178022" y="194500"/>
                          <a:pt x="183642" y="189643"/>
                          <a:pt x="183642" y="167069"/>
                        </a:cubicBezTo>
                        <a:lnTo>
                          <a:pt x="183642" y="6858"/>
                        </a:lnTo>
                        <a:cubicBezTo>
                          <a:pt x="183642" y="2286"/>
                          <a:pt x="186214" y="0"/>
                          <a:pt x="190500" y="0"/>
                        </a:cubicBezTo>
                        <a:lnTo>
                          <a:pt x="217551" y="0"/>
                        </a:lnTo>
                        <a:cubicBezTo>
                          <a:pt x="221837" y="0"/>
                          <a:pt x="224695" y="2286"/>
                          <a:pt x="224695" y="6858"/>
                        </a:cubicBezTo>
                        <a:lnTo>
                          <a:pt x="224695" y="176213"/>
                        </a:lnTo>
                        <a:cubicBezTo>
                          <a:pt x="224695" y="211741"/>
                          <a:pt x="207073" y="228409"/>
                          <a:pt x="170212" y="228409"/>
                        </a:cubicBezTo>
                        <a:lnTo>
                          <a:pt x="54769" y="228409"/>
                        </a:lnTo>
                        <a:cubicBezTo>
                          <a:pt x="17526" y="228409"/>
                          <a:pt x="0" y="211741"/>
                          <a:pt x="0" y="176213"/>
                        </a:cubicBezTo>
                        <a:lnTo>
                          <a:pt x="0" y="6858"/>
                        </a:lnTo>
                        <a:cubicBezTo>
                          <a:pt x="0" y="2286"/>
                          <a:pt x="2286" y="0"/>
                          <a:pt x="6858" y="0"/>
                        </a:cubicBezTo>
                        <a:lnTo>
                          <a:pt x="33623" y="0"/>
                        </a:lnTo>
                        <a:cubicBezTo>
                          <a:pt x="38195" y="0"/>
                          <a:pt x="40767" y="2286"/>
                          <a:pt x="40767" y="6858"/>
                        </a:cubicBezTo>
                        <a:lnTo>
                          <a:pt x="40767" y="167069"/>
                        </a:lnTo>
                        <a:close/>
                      </a:path>
                    </a:pathLst>
                  </a:custGeom>
                  <a:grpFill/>
                  <a:ln w="9525" cap="flat">
                    <a:noFill/>
                    <a:prstDash val="solid"/>
                    <a:miter/>
                  </a:ln>
                </p:spPr>
                <p:txBody>
                  <a:bodyPr rtlCol="0" anchor="ctr"/>
                  <a:lstStyle/>
                  <a:p>
                    <a:endParaRPr lang="en-US" sz="2400"/>
                  </a:p>
                </p:txBody>
              </p:sp>
              <p:sp>
                <p:nvSpPr>
                  <p:cNvPr id="1140" name="Freeform: Shape 1139">
                    <a:extLst>
                      <a:ext uri="{FF2B5EF4-FFF2-40B4-BE49-F238E27FC236}">
                        <a16:creationId xmlns:a16="http://schemas.microsoft.com/office/drawing/2014/main" id="{EE9A1FE4-16C2-47D1-A9E0-FFB52D9BDC4C}"/>
                      </a:ext>
                    </a:extLst>
                  </p:cNvPr>
                  <p:cNvSpPr/>
                  <p:nvPr/>
                </p:nvSpPr>
                <p:spPr>
                  <a:xfrm>
                    <a:off x="566094" y="4858215"/>
                    <a:ext cx="108373" cy="94943"/>
                  </a:xfrm>
                  <a:custGeom>
                    <a:avLst/>
                    <a:gdLst>
                      <a:gd name="connsiteX0" fmla="*/ 197204 w 260718"/>
                      <a:gd name="connsiteY0" fmla="*/ 180499 h 228409"/>
                      <a:gd name="connsiteX1" fmla="*/ 61854 w 260718"/>
                      <a:gd name="connsiteY1" fmla="*/ 180499 h 228409"/>
                      <a:gd name="connsiteX2" fmla="*/ 42899 w 260718"/>
                      <a:gd name="connsiteY2" fmla="*/ 222218 h 228409"/>
                      <a:gd name="connsiteX3" fmla="*/ 33088 w 260718"/>
                      <a:gd name="connsiteY3" fmla="*/ 228410 h 228409"/>
                      <a:gd name="connsiteX4" fmla="*/ 4418 w 260718"/>
                      <a:gd name="connsiteY4" fmla="*/ 228410 h 228409"/>
                      <a:gd name="connsiteX5" fmla="*/ 799 w 260718"/>
                      <a:gd name="connsiteY5" fmla="*/ 221552 h 228409"/>
                      <a:gd name="connsiteX6" fmla="*/ 101287 w 260718"/>
                      <a:gd name="connsiteY6" fmla="*/ 6191 h 228409"/>
                      <a:gd name="connsiteX7" fmla="*/ 111098 w 260718"/>
                      <a:gd name="connsiteY7" fmla="*/ 0 h 228409"/>
                      <a:gd name="connsiteX8" fmla="*/ 149579 w 260718"/>
                      <a:gd name="connsiteY8" fmla="*/ 0 h 228409"/>
                      <a:gd name="connsiteX9" fmla="*/ 159390 w 260718"/>
                      <a:gd name="connsiteY9" fmla="*/ 6191 h 228409"/>
                      <a:gd name="connsiteX10" fmla="*/ 259879 w 260718"/>
                      <a:gd name="connsiteY10" fmla="*/ 221552 h 228409"/>
                      <a:gd name="connsiteX11" fmla="*/ 256259 w 260718"/>
                      <a:gd name="connsiteY11" fmla="*/ 228410 h 228409"/>
                      <a:gd name="connsiteX12" fmla="*/ 225874 w 260718"/>
                      <a:gd name="connsiteY12" fmla="*/ 228410 h 228409"/>
                      <a:gd name="connsiteX13" fmla="*/ 216064 w 260718"/>
                      <a:gd name="connsiteY13" fmla="*/ 222218 h 228409"/>
                      <a:gd name="connsiteX14" fmla="*/ 197204 w 260718"/>
                      <a:gd name="connsiteY14" fmla="*/ 180499 h 228409"/>
                      <a:gd name="connsiteX15" fmla="*/ 77189 w 260718"/>
                      <a:gd name="connsiteY15" fmla="*/ 146590 h 228409"/>
                      <a:gd name="connsiteX16" fmla="*/ 181583 w 260718"/>
                      <a:gd name="connsiteY16" fmla="*/ 146590 h 228409"/>
                      <a:gd name="connsiteX17" fmla="*/ 129386 w 260718"/>
                      <a:gd name="connsiteY17" fmla="*/ 31718 h 228409"/>
                      <a:gd name="connsiteX18" fmla="*/ 77189 w 260718"/>
                      <a:gd name="connsiteY18" fmla="*/ 14659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718" h="228409">
                        <a:moveTo>
                          <a:pt x="197204" y="180499"/>
                        </a:moveTo>
                        <a:lnTo>
                          <a:pt x="61854" y="180499"/>
                        </a:lnTo>
                        <a:lnTo>
                          <a:pt x="42899" y="222218"/>
                        </a:lnTo>
                        <a:cubicBezTo>
                          <a:pt x="40899" y="226504"/>
                          <a:pt x="38327" y="228410"/>
                          <a:pt x="33088" y="228410"/>
                        </a:cubicBezTo>
                        <a:lnTo>
                          <a:pt x="4418" y="228410"/>
                        </a:lnTo>
                        <a:cubicBezTo>
                          <a:pt x="513" y="228410"/>
                          <a:pt x="-1106" y="225457"/>
                          <a:pt x="799" y="221552"/>
                        </a:cubicBezTo>
                        <a:lnTo>
                          <a:pt x="101287" y="6191"/>
                        </a:lnTo>
                        <a:cubicBezTo>
                          <a:pt x="103288" y="1905"/>
                          <a:pt x="105859" y="0"/>
                          <a:pt x="111098" y="0"/>
                        </a:cubicBezTo>
                        <a:lnTo>
                          <a:pt x="149579" y="0"/>
                        </a:lnTo>
                        <a:cubicBezTo>
                          <a:pt x="154818" y="0"/>
                          <a:pt x="157390" y="2000"/>
                          <a:pt x="159390" y="6191"/>
                        </a:cubicBezTo>
                        <a:lnTo>
                          <a:pt x="259879" y="221552"/>
                        </a:lnTo>
                        <a:cubicBezTo>
                          <a:pt x="261879" y="225457"/>
                          <a:pt x="260164" y="228410"/>
                          <a:pt x="256259" y="228410"/>
                        </a:cubicBezTo>
                        <a:lnTo>
                          <a:pt x="225874" y="228410"/>
                        </a:lnTo>
                        <a:cubicBezTo>
                          <a:pt x="220350" y="228410"/>
                          <a:pt x="218064" y="226409"/>
                          <a:pt x="216064" y="222218"/>
                        </a:cubicBezTo>
                        <a:lnTo>
                          <a:pt x="197204" y="180499"/>
                        </a:lnTo>
                        <a:close/>
                        <a:moveTo>
                          <a:pt x="77189" y="146590"/>
                        </a:moveTo>
                        <a:lnTo>
                          <a:pt x="181583" y="146590"/>
                        </a:lnTo>
                        <a:lnTo>
                          <a:pt x="129386" y="31718"/>
                        </a:lnTo>
                        <a:lnTo>
                          <a:pt x="77189" y="146590"/>
                        </a:lnTo>
                        <a:close/>
                      </a:path>
                    </a:pathLst>
                  </a:custGeom>
                  <a:grpFill/>
                  <a:ln w="9525" cap="flat">
                    <a:noFill/>
                    <a:prstDash val="solid"/>
                    <a:miter/>
                  </a:ln>
                </p:spPr>
                <p:txBody>
                  <a:bodyPr rtlCol="0" anchor="ctr"/>
                  <a:lstStyle/>
                  <a:p>
                    <a:endParaRPr lang="en-US" sz="2400"/>
                  </a:p>
                </p:txBody>
              </p:sp>
              <p:sp>
                <p:nvSpPr>
                  <p:cNvPr id="1141" name="Freeform: Shape 1140">
                    <a:extLst>
                      <a:ext uri="{FF2B5EF4-FFF2-40B4-BE49-F238E27FC236}">
                        <a16:creationId xmlns:a16="http://schemas.microsoft.com/office/drawing/2014/main" id="{A9ECC200-C479-49C2-9064-A1D1BFF59ED2}"/>
                      </a:ext>
                    </a:extLst>
                  </p:cNvPr>
                  <p:cNvSpPr/>
                  <p:nvPr/>
                </p:nvSpPr>
                <p:spPr>
                  <a:xfrm>
                    <a:off x="688094" y="4858254"/>
                    <a:ext cx="84095" cy="94943"/>
                  </a:xfrm>
                  <a:custGeom>
                    <a:avLst/>
                    <a:gdLst>
                      <a:gd name="connsiteX0" fmla="*/ 40767 w 202311"/>
                      <a:gd name="connsiteY0" fmla="*/ 194500 h 228409"/>
                      <a:gd name="connsiteX1" fmla="*/ 195453 w 202311"/>
                      <a:gd name="connsiteY1" fmla="*/ 194500 h 228409"/>
                      <a:gd name="connsiteX2" fmla="*/ 202311 w 202311"/>
                      <a:gd name="connsiteY2" fmla="*/ 201359 h 228409"/>
                      <a:gd name="connsiteX3" fmla="*/ 202311 w 202311"/>
                      <a:gd name="connsiteY3" fmla="*/ 221552 h 228409"/>
                      <a:gd name="connsiteX4" fmla="*/ 195453 w 202311"/>
                      <a:gd name="connsiteY4" fmla="*/ 228409 h 228409"/>
                      <a:gd name="connsiteX5" fmla="*/ 6858 w 202311"/>
                      <a:gd name="connsiteY5" fmla="*/ 228409 h 228409"/>
                      <a:gd name="connsiteX6" fmla="*/ 0 w 202311"/>
                      <a:gd name="connsiteY6" fmla="*/ 221552 h 228409"/>
                      <a:gd name="connsiteX7" fmla="*/ 0 w 202311"/>
                      <a:gd name="connsiteY7" fmla="*/ 6858 h 228409"/>
                      <a:gd name="connsiteX8" fmla="*/ 6858 w 202311"/>
                      <a:gd name="connsiteY8" fmla="*/ 0 h 228409"/>
                      <a:gd name="connsiteX9" fmla="*/ 33623 w 202311"/>
                      <a:gd name="connsiteY9" fmla="*/ 0 h 228409"/>
                      <a:gd name="connsiteX10" fmla="*/ 40767 w 202311"/>
                      <a:gd name="connsiteY10" fmla="*/ 6858 h 228409"/>
                      <a:gd name="connsiteX11" fmla="*/ 40767 w 202311"/>
                      <a:gd name="connsiteY11" fmla="*/ 19450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311" h="228409">
                        <a:moveTo>
                          <a:pt x="40767" y="194500"/>
                        </a:moveTo>
                        <a:lnTo>
                          <a:pt x="195453" y="194500"/>
                        </a:lnTo>
                        <a:cubicBezTo>
                          <a:pt x="199739" y="194500"/>
                          <a:pt x="202311" y="197072"/>
                          <a:pt x="202311" y="201359"/>
                        </a:cubicBezTo>
                        <a:lnTo>
                          <a:pt x="202311" y="221552"/>
                        </a:lnTo>
                        <a:cubicBezTo>
                          <a:pt x="202311" y="226123"/>
                          <a:pt x="199739" y="228409"/>
                          <a:pt x="19545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194500"/>
                        </a:lnTo>
                        <a:close/>
                      </a:path>
                    </a:pathLst>
                  </a:custGeom>
                  <a:grpFill/>
                  <a:ln w="9525" cap="flat">
                    <a:noFill/>
                    <a:prstDash val="solid"/>
                    <a:miter/>
                  </a:ln>
                </p:spPr>
                <p:txBody>
                  <a:bodyPr rtlCol="0" anchor="ctr"/>
                  <a:lstStyle/>
                  <a:p>
                    <a:endParaRPr lang="en-US" sz="2400"/>
                  </a:p>
                </p:txBody>
              </p:sp>
              <p:sp>
                <p:nvSpPr>
                  <p:cNvPr id="1142" name="Freeform: Shape 1141">
                    <a:extLst>
                      <a:ext uri="{FF2B5EF4-FFF2-40B4-BE49-F238E27FC236}">
                        <a16:creationId xmlns:a16="http://schemas.microsoft.com/office/drawing/2014/main" id="{7E8B124D-0851-420F-9974-A6ACF5FBDFD7}"/>
                      </a:ext>
                    </a:extLst>
                  </p:cNvPr>
                  <p:cNvSpPr/>
                  <p:nvPr/>
                </p:nvSpPr>
                <p:spPr>
                  <a:xfrm>
                    <a:off x="827658" y="4858254"/>
                    <a:ext cx="89400" cy="94943"/>
                  </a:xfrm>
                  <a:custGeom>
                    <a:avLst/>
                    <a:gdLst>
                      <a:gd name="connsiteX0" fmla="*/ 208217 w 215074"/>
                      <a:gd name="connsiteY0" fmla="*/ 0 h 228409"/>
                      <a:gd name="connsiteX1" fmla="*/ 215075 w 215074"/>
                      <a:gd name="connsiteY1" fmla="*/ 6858 h 228409"/>
                      <a:gd name="connsiteX2" fmla="*/ 215075 w 215074"/>
                      <a:gd name="connsiteY2" fmla="*/ 27051 h 228409"/>
                      <a:gd name="connsiteX3" fmla="*/ 208217 w 215074"/>
                      <a:gd name="connsiteY3" fmla="*/ 33909 h 228409"/>
                      <a:gd name="connsiteX4" fmla="*/ 40862 w 215074"/>
                      <a:gd name="connsiteY4" fmla="*/ 33909 h 228409"/>
                      <a:gd name="connsiteX5" fmla="*/ 40862 w 215074"/>
                      <a:gd name="connsiteY5" fmla="*/ 95917 h 228409"/>
                      <a:gd name="connsiteX6" fmla="*/ 182499 w 215074"/>
                      <a:gd name="connsiteY6" fmla="*/ 95917 h 228409"/>
                      <a:gd name="connsiteX7" fmla="*/ 189643 w 215074"/>
                      <a:gd name="connsiteY7" fmla="*/ 102775 h 228409"/>
                      <a:gd name="connsiteX8" fmla="*/ 189643 w 215074"/>
                      <a:gd name="connsiteY8" fmla="*/ 123349 h 228409"/>
                      <a:gd name="connsiteX9" fmla="*/ 182499 w 215074"/>
                      <a:gd name="connsiteY9" fmla="*/ 129921 h 228409"/>
                      <a:gd name="connsiteX10" fmla="*/ 40862 w 215074"/>
                      <a:gd name="connsiteY10" fmla="*/ 129921 h 228409"/>
                      <a:gd name="connsiteX11" fmla="*/ 40862 w 215074"/>
                      <a:gd name="connsiteY11" fmla="*/ 194500 h 228409"/>
                      <a:gd name="connsiteX12" fmla="*/ 208217 w 215074"/>
                      <a:gd name="connsiteY12" fmla="*/ 194500 h 228409"/>
                      <a:gd name="connsiteX13" fmla="*/ 215075 w 215074"/>
                      <a:gd name="connsiteY13" fmla="*/ 201359 h 228409"/>
                      <a:gd name="connsiteX14" fmla="*/ 215075 w 215074"/>
                      <a:gd name="connsiteY14" fmla="*/ 221552 h 228409"/>
                      <a:gd name="connsiteX15" fmla="*/ 208217 w 215074"/>
                      <a:gd name="connsiteY15" fmla="*/ 228409 h 228409"/>
                      <a:gd name="connsiteX16" fmla="*/ 6858 w 215074"/>
                      <a:gd name="connsiteY16" fmla="*/ 228409 h 228409"/>
                      <a:gd name="connsiteX17" fmla="*/ 0 w 215074"/>
                      <a:gd name="connsiteY17" fmla="*/ 221552 h 228409"/>
                      <a:gd name="connsiteX18" fmla="*/ 0 w 215074"/>
                      <a:gd name="connsiteY18" fmla="*/ 6858 h 228409"/>
                      <a:gd name="connsiteX19" fmla="*/ 6858 w 215074"/>
                      <a:gd name="connsiteY19" fmla="*/ 0 h 228409"/>
                      <a:gd name="connsiteX20" fmla="*/ 208217 w 215074"/>
                      <a:gd name="connsiteY20"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409">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921"/>
                          <a:pt x="182499" y="129921"/>
                        </a:cubicBezTo>
                        <a:lnTo>
                          <a:pt x="40862" y="129921"/>
                        </a:lnTo>
                        <a:lnTo>
                          <a:pt x="40862" y="194500"/>
                        </a:lnTo>
                        <a:lnTo>
                          <a:pt x="208217" y="194500"/>
                        </a:lnTo>
                        <a:cubicBezTo>
                          <a:pt x="212503" y="194500"/>
                          <a:pt x="215075" y="197072"/>
                          <a:pt x="215075" y="201359"/>
                        </a:cubicBezTo>
                        <a:lnTo>
                          <a:pt x="215075" y="221552"/>
                        </a:lnTo>
                        <a:cubicBezTo>
                          <a:pt x="215075" y="226123"/>
                          <a:pt x="212503" y="228409"/>
                          <a:pt x="208217" y="228409"/>
                        </a:cubicBezTo>
                        <a:lnTo>
                          <a:pt x="6858" y="228409"/>
                        </a:lnTo>
                        <a:cubicBezTo>
                          <a:pt x="2286" y="228409"/>
                          <a:pt x="0" y="226123"/>
                          <a:pt x="0" y="221552"/>
                        </a:cubicBezTo>
                        <a:lnTo>
                          <a:pt x="0" y="6858"/>
                        </a:lnTo>
                        <a:cubicBezTo>
                          <a:pt x="0" y="2286"/>
                          <a:pt x="2286" y="0"/>
                          <a:pt x="6858" y="0"/>
                        </a:cubicBezTo>
                        <a:lnTo>
                          <a:pt x="208217" y="0"/>
                        </a:lnTo>
                        <a:close/>
                      </a:path>
                    </a:pathLst>
                  </a:custGeom>
                  <a:grpFill/>
                  <a:ln w="9525" cap="flat">
                    <a:noFill/>
                    <a:prstDash val="solid"/>
                    <a:miter/>
                  </a:ln>
                </p:spPr>
                <p:txBody>
                  <a:bodyPr rtlCol="0" anchor="ctr"/>
                  <a:lstStyle/>
                  <a:p>
                    <a:endParaRPr lang="en-US" sz="2400"/>
                  </a:p>
                </p:txBody>
              </p:sp>
              <p:sp>
                <p:nvSpPr>
                  <p:cNvPr id="1143" name="Freeform: Shape 1142">
                    <a:extLst>
                      <a:ext uri="{FF2B5EF4-FFF2-40B4-BE49-F238E27FC236}">
                        <a16:creationId xmlns:a16="http://schemas.microsoft.com/office/drawing/2014/main" id="{518089CC-C22A-454E-964C-F9283CC30037}"/>
                      </a:ext>
                    </a:extLst>
                  </p:cNvPr>
                  <p:cNvSpPr/>
                  <p:nvPr/>
                </p:nvSpPr>
                <p:spPr>
                  <a:xfrm>
                    <a:off x="926835" y="4858254"/>
                    <a:ext cx="103520" cy="94943"/>
                  </a:xfrm>
                  <a:custGeom>
                    <a:avLst/>
                    <a:gdLst>
                      <a:gd name="connsiteX0" fmla="*/ 105068 w 249042"/>
                      <a:gd name="connsiteY0" fmla="*/ 228409 h 228409"/>
                      <a:gd name="connsiteX1" fmla="*/ 95257 w 249042"/>
                      <a:gd name="connsiteY1" fmla="*/ 222218 h 228409"/>
                      <a:gd name="connsiteX2" fmla="*/ 674 w 249042"/>
                      <a:gd name="connsiteY2" fmla="*/ 6858 h 228409"/>
                      <a:gd name="connsiteX3" fmla="*/ 4293 w 249042"/>
                      <a:gd name="connsiteY3" fmla="*/ 0 h 228409"/>
                      <a:gd name="connsiteX4" fmla="*/ 34678 w 249042"/>
                      <a:gd name="connsiteY4" fmla="*/ 0 h 228409"/>
                      <a:gd name="connsiteX5" fmla="*/ 44489 w 249042"/>
                      <a:gd name="connsiteY5" fmla="*/ 6191 h 228409"/>
                      <a:gd name="connsiteX6" fmla="*/ 125071 w 249042"/>
                      <a:gd name="connsiteY6" fmla="*/ 195072 h 228409"/>
                      <a:gd name="connsiteX7" fmla="*/ 206033 w 249042"/>
                      <a:gd name="connsiteY7" fmla="*/ 6191 h 228409"/>
                      <a:gd name="connsiteX8" fmla="*/ 215844 w 249042"/>
                      <a:gd name="connsiteY8" fmla="*/ 0 h 228409"/>
                      <a:gd name="connsiteX9" fmla="*/ 244514 w 249042"/>
                      <a:gd name="connsiteY9" fmla="*/ 0 h 228409"/>
                      <a:gd name="connsiteX10" fmla="*/ 248419 w 249042"/>
                      <a:gd name="connsiteY10" fmla="*/ 6858 h 228409"/>
                      <a:gd name="connsiteX11" fmla="*/ 153169 w 249042"/>
                      <a:gd name="connsiteY11" fmla="*/ 222218 h 228409"/>
                      <a:gd name="connsiteX12" fmla="*/ 143359 w 249042"/>
                      <a:gd name="connsiteY12" fmla="*/ 228409 h 228409"/>
                      <a:gd name="connsiteX13" fmla="*/ 105068 w 249042"/>
                      <a:gd name="connsiteY1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042" h="228409">
                        <a:moveTo>
                          <a:pt x="105068" y="228409"/>
                        </a:moveTo>
                        <a:cubicBezTo>
                          <a:pt x="99543" y="228409"/>
                          <a:pt x="97258" y="226409"/>
                          <a:pt x="95257" y="222218"/>
                        </a:cubicBezTo>
                        <a:lnTo>
                          <a:pt x="674" y="6858"/>
                        </a:lnTo>
                        <a:cubicBezTo>
                          <a:pt x="-945" y="2953"/>
                          <a:pt x="388" y="0"/>
                          <a:pt x="4293" y="0"/>
                        </a:cubicBezTo>
                        <a:lnTo>
                          <a:pt x="34678" y="0"/>
                        </a:lnTo>
                        <a:cubicBezTo>
                          <a:pt x="40203" y="0"/>
                          <a:pt x="42870" y="2000"/>
                          <a:pt x="44489" y="6191"/>
                        </a:cubicBezTo>
                        <a:lnTo>
                          <a:pt x="125071" y="195072"/>
                        </a:lnTo>
                        <a:lnTo>
                          <a:pt x="206033" y="6191"/>
                        </a:lnTo>
                        <a:cubicBezTo>
                          <a:pt x="207652" y="1905"/>
                          <a:pt x="210319" y="0"/>
                          <a:pt x="215844" y="0"/>
                        </a:cubicBezTo>
                        <a:lnTo>
                          <a:pt x="244514" y="0"/>
                        </a:lnTo>
                        <a:cubicBezTo>
                          <a:pt x="248419" y="0"/>
                          <a:pt x="250038" y="2953"/>
                          <a:pt x="248419" y="6858"/>
                        </a:cubicBezTo>
                        <a:lnTo>
                          <a:pt x="153169" y="222218"/>
                        </a:lnTo>
                        <a:cubicBezTo>
                          <a:pt x="151550" y="226504"/>
                          <a:pt x="149264" y="228409"/>
                          <a:pt x="143359" y="228409"/>
                        </a:cubicBezTo>
                        <a:lnTo>
                          <a:pt x="105068" y="228409"/>
                        </a:lnTo>
                        <a:close/>
                      </a:path>
                    </a:pathLst>
                  </a:custGeom>
                  <a:grpFill/>
                  <a:ln w="9525" cap="flat">
                    <a:noFill/>
                    <a:prstDash val="solid"/>
                    <a:miter/>
                  </a:ln>
                </p:spPr>
                <p:txBody>
                  <a:bodyPr rtlCol="0" anchor="ctr"/>
                  <a:lstStyle/>
                  <a:p>
                    <a:endParaRPr lang="en-US" sz="2400"/>
                  </a:p>
                </p:txBody>
              </p:sp>
              <p:sp>
                <p:nvSpPr>
                  <p:cNvPr id="1144" name="Freeform: Shape 1143">
                    <a:extLst>
                      <a:ext uri="{FF2B5EF4-FFF2-40B4-BE49-F238E27FC236}">
                        <a16:creationId xmlns:a16="http://schemas.microsoft.com/office/drawing/2014/main" id="{18B26C75-ED2E-411B-AC09-19145A8A9644}"/>
                      </a:ext>
                    </a:extLst>
                  </p:cNvPr>
                  <p:cNvSpPr/>
                  <p:nvPr/>
                </p:nvSpPr>
                <p:spPr>
                  <a:xfrm>
                    <a:off x="1043874" y="4858254"/>
                    <a:ext cx="89400" cy="94943"/>
                  </a:xfrm>
                  <a:custGeom>
                    <a:avLst/>
                    <a:gdLst>
                      <a:gd name="connsiteX0" fmla="*/ 208217 w 215074"/>
                      <a:gd name="connsiteY0" fmla="*/ 0 h 228409"/>
                      <a:gd name="connsiteX1" fmla="*/ 215075 w 215074"/>
                      <a:gd name="connsiteY1" fmla="*/ 6858 h 228409"/>
                      <a:gd name="connsiteX2" fmla="*/ 215075 w 215074"/>
                      <a:gd name="connsiteY2" fmla="*/ 27051 h 228409"/>
                      <a:gd name="connsiteX3" fmla="*/ 208217 w 215074"/>
                      <a:gd name="connsiteY3" fmla="*/ 33909 h 228409"/>
                      <a:gd name="connsiteX4" fmla="*/ 40862 w 215074"/>
                      <a:gd name="connsiteY4" fmla="*/ 33909 h 228409"/>
                      <a:gd name="connsiteX5" fmla="*/ 40862 w 215074"/>
                      <a:gd name="connsiteY5" fmla="*/ 95917 h 228409"/>
                      <a:gd name="connsiteX6" fmla="*/ 182499 w 215074"/>
                      <a:gd name="connsiteY6" fmla="*/ 95917 h 228409"/>
                      <a:gd name="connsiteX7" fmla="*/ 189643 w 215074"/>
                      <a:gd name="connsiteY7" fmla="*/ 102775 h 228409"/>
                      <a:gd name="connsiteX8" fmla="*/ 189643 w 215074"/>
                      <a:gd name="connsiteY8" fmla="*/ 123349 h 228409"/>
                      <a:gd name="connsiteX9" fmla="*/ 182499 w 215074"/>
                      <a:gd name="connsiteY9" fmla="*/ 129921 h 228409"/>
                      <a:gd name="connsiteX10" fmla="*/ 40862 w 215074"/>
                      <a:gd name="connsiteY10" fmla="*/ 129921 h 228409"/>
                      <a:gd name="connsiteX11" fmla="*/ 40862 w 215074"/>
                      <a:gd name="connsiteY11" fmla="*/ 194500 h 228409"/>
                      <a:gd name="connsiteX12" fmla="*/ 208217 w 215074"/>
                      <a:gd name="connsiteY12" fmla="*/ 194500 h 228409"/>
                      <a:gd name="connsiteX13" fmla="*/ 215075 w 215074"/>
                      <a:gd name="connsiteY13" fmla="*/ 201359 h 228409"/>
                      <a:gd name="connsiteX14" fmla="*/ 215075 w 215074"/>
                      <a:gd name="connsiteY14" fmla="*/ 221552 h 228409"/>
                      <a:gd name="connsiteX15" fmla="*/ 208217 w 215074"/>
                      <a:gd name="connsiteY15" fmla="*/ 228409 h 228409"/>
                      <a:gd name="connsiteX16" fmla="*/ 6858 w 215074"/>
                      <a:gd name="connsiteY16" fmla="*/ 228409 h 228409"/>
                      <a:gd name="connsiteX17" fmla="*/ 0 w 215074"/>
                      <a:gd name="connsiteY17" fmla="*/ 221552 h 228409"/>
                      <a:gd name="connsiteX18" fmla="*/ 0 w 215074"/>
                      <a:gd name="connsiteY18" fmla="*/ 6858 h 228409"/>
                      <a:gd name="connsiteX19" fmla="*/ 6858 w 215074"/>
                      <a:gd name="connsiteY19" fmla="*/ 0 h 228409"/>
                      <a:gd name="connsiteX20" fmla="*/ 208217 w 215074"/>
                      <a:gd name="connsiteY20"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409">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921"/>
                          <a:pt x="182499" y="129921"/>
                        </a:cubicBezTo>
                        <a:lnTo>
                          <a:pt x="40862" y="129921"/>
                        </a:lnTo>
                        <a:lnTo>
                          <a:pt x="40862" y="194500"/>
                        </a:lnTo>
                        <a:lnTo>
                          <a:pt x="208217" y="194500"/>
                        </a:lnTo>
                        <a:cubicBezTo>
                          <a:pt x="212503" y="194500"/>
                          <a:pt x="215075" y="197072"/>
                          <a:pt x="215075" y="201359"/>
                        </a:cubicBezTo>
                        <a:lnTo>
                          <a:pt x="215075" y="221552"/>
                        </a:lnTo>
                        <a:cubicBezTo>
                          <a:pt x="215075" y="226123"/>
                          <a:pt x="212503" y="228409"/>
                          <a:pt x="208217" y="228409"/>
                        </a:cubicBezTo>
                        <a:lnTo>
                          <a:pt x="6858" y="228409"/>
                        </a:lnTo>
                        <a:cubicBezTo>
                          <a:pt x="2286" y="228409"/>
                          <a:pt x="0" y="226123"/>
                          <a:pt x="0" y="221552"/>
                        </a:cubicBezTo>
                        <a:lnTo>
                          <a:pt x="0" y="6858"/>
                        </a:lnTo>
                        <a:cubicBezTo>
                          <a:pt x="0" y="2286"/>
                          <a:pt x="2286" y="0"/>
                          <a:pt x="6858" y="0"/>
                        </a:cubicBezTo>
                        <a:lnTo>
                          <a:pt x="208217" y="0"/>
                        </a:lnTo>
                        <a:close/>
                      </a:path>
                    </a:pathLst>
                  </a:custGeom>
                  <a:grpFill/>
                  <a:ln w="9525" cap="flat">
                    <a:noFill/>
                    <a:prstDash val="solid"/>
                    <a:miter/>
                  </a:ln>
                </p:spPr>
                <p:txBody>
                  <a:bodyPr rtlCol="0" anchor="ctr"/>
                  <a:lstStyle/>
                  <a:p>
                    <a:endParaRPr lang="en-US" sz="2400"/>
                  </a:p>
                </p:txBody>
              </p:sp>
              <p:sp>
                <p:nvSpPr>
                  <p:cNvPr id="1145" name="Freeform: Shape 1144">
                    <a:extLst>
                      <a:ext uri="{FF2B5EF4-FFF2-40B4-BE49-F238E27FC236}">
                        <a16:creationId xmlns:a16="http://schemas.microsoft.com/office/drawing/2014/main" id="{DE69589A-4ED5-448E-B315-094B1B8CB740}"/>
                      </a:ext>
                    </a:extLst>
                  </p:cNvPr>
                  <p:cNvSpPr/>
                  <p:nvPr/>
                </p:nvSpPr>
                <p:spPr>
                  <a:xfrm>
                    <a:off x="1152397" y="4858254"/>
                    <a:ext cx="97398" cy="94943"/>
                  </a:xfrm>
                  <a:custGeom>
                    <a:avLst/>
                    <a:gdLst>
                      <a:gd name="connsiteX0" fmla="*/ 179451 w 234314"/>
                      <a:gd name="connsiteY0" fmla="*/ 228409 h 228409"/>
                      <a:gd name="connsiteX1" fmla="*/ 169354 w 234314"/>
                      <a:gd name="connsiteY1" fmla="*/ 223171 h 228409"/>
                      <a:gd name="connsiteX2" fmla="*/ 38481 w 234314"/>
                      <a:gd name="connsiteY2" fmla="*/ 33623 h 228409"/>
                      <a:gd name="connsiteX3" fmla="*/ 38481 w 234314"/>
                      <a:gd name="connsiteY3" fmla="*/ 221552 h 228409"/>
                      <a:gd name="connsiteX4" fmla="*/ 31337 w 234314"/>
                      <a:gd name="connsiteY4" fmla="*/ 228409 h 228409"/>
                      <a:gd name="connsiteX5" fmla="*/ 6858 w 234314"/>
                      <a:gd name="connsiteY5" fmla="*/ 228409 h 228409"/>
                      <a:gd name="connsiteX6" fmla="*/ 0 w 234314"/>
                      <a:gd name="connsiteY6" fmla="*/ 221552 h 228409"/>
                      <a:gd name="connsiteX7" fmla="*/ 0 w 234314"/>
                      <a:gd name="connsiteY7" fmla="*/ 6858 h 228409"/>
                      <a:gd name="connsiteX8" fmla="*/ 6858 w 234314"/>
                      <a:gd name="connsiteY8" fmla="*/ 0 h 228409"/>
                      <a:gd name="connsiteX9" fmla="*/ 54864 w 234314"/>
                      <a:gd name="connsiteY9" fmla="*/ 0 h 228409"/>
                      <a:gd name="connsiteX10" fmla="*/ 64675 w 234314"/>
                      <a:gd name="connsiteY10" fmla="*/ 5239 h 228409"/>
                      <a:gd name="connsiteX11" fmla="*/ 195834 w 234314"/>
                      <a:gd name="connsiteY11" fmla="*/ 195167 h 228409"/>
                      <a:gd name="connsiteX12" fmla="*/ 195834 w 234314"/>
                      <a:gd name="connsiteY12" fmla="*/ 6858 h 228409"/>
                      <a:gd name="connsiteX13" fmla="*/ 202978 w 234314"/>
                      <a:gd name="connsiteY13" fmla="*/ 0 h 228409"/>
                      <a:gd name="connsiteX14" fmla="*/ 227457 w 234314"/>
                      <a:gd name="connsiteY14" fmla="*/ 0 h 228409"/>
                      <a:gd name="connsiteX15" fmla="*/ 234315 w 234314"/>
                      <a:gd name="connsiteY15" fmla="*/ 6858 h 228409"/>
                      <a:gd name="connsiteX16" fmla="*/ 234315 w 234314"/>
                      <a:gd name="connsiteY16" fmla="*/ 221552 h 228409"/>
                      <a:gd name="connsiteX17" fmla="*/ 227457 w 234314"/>
                      <a:gd name="connsiteY17" fmla="*/ 228409 h 228409"/>
                      <a:gd name="connsiteX18" fmla="*/ 179451 w 234314"/>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4" h="228409">
                        <a:moveTo>
                          <a:pt x="179451" y="228409"/>
                        </a:moveTo>
                        <a:cubicBezTo>
                          <a:pt x="174212" y="228409"/>
                          <a:pt x="171926" y="227076"/>
                          <a:pt x="169354" y="223171"/>
                        </a:cubicBezTo>
                        <a:lnTo>
                          <a:pt x="38481" y="33623"/>
                        </a:lnTo>
                        <a:lnTo>
                          <a:pt x="38481" y="221552"/>
                        </a:lnTo>
                        <a:cubicBezTo>
                          <a:pt x="38481" y="226123"/>
                          <a:pt x="35909" y="228409"/>
                          <a:pt x="31337"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3"/>
                          <a:pt x="232029" y="228409"/>
                          <a:pt x="227457" y="228409"/>
                        </a:cubicBezTo>
                        <a:lnTo>
                          <a:pt x="179451" y="228409"/>
                        </a:lnTo>
                        <a:close/>
                      </a:path>
                    </a:pathLst>
                  </a:custGeom>
                  <a:grpFill/>
                  <a:ln w="9525" cap="flat">
                    <a:noFill/>
                    <a:prstDash val="solid"/>
                    <a:miter/>
                  </a:ln>
                </p:spPr>
                <p:txBody>
                  <a:bodyPr rtlCol="0" anchor="ctr"/>
                  <a:lstStyle/>
                  <a:p>
                    <a:endParaRPr lang="en-US" sz="2400"/>
                  </a:p>
                </p:txBody>
              </p:sp>
              <p:sp>
                <p:nvSpPr>
                  <p:cNvPr id="1146" name="Freeform: Shape 1145">
                    <a:extLst>
                      <a:ext uri="{FF2B5EF4-FFF2-40B4-BE49-F238E27FC236}">
                        <a16:creationId xmlns:a16="http://schemas.microsoft.com/office/drawing/2014/main" id="{DDFDABD3-E36D-4E6F-91ED-E6980B54E602}"/>
                      </a:ext>
                    </a:extLst>
                  </p:cNvPr>
                  <p:cNvSpPr/>
                  <p:nvPr/>
                </p:nvSpPr>
                <p:spPr>
                  <a:xfrm>
                    <a:off x="1264128"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4 w 221837"/>
                      <a:gd name="connsiteY5" fmla="*/ 0 h 228409"/>
                      <a:gd name="connsiteX6" fmla="*/ 221837 w 221837"/>
                      <a:gd name="connsiteY6" fmla="*/ 6858 h 228409"/>
                      <a:gd name="connsiteX7" fmla="*/ 221837 w 221837"/>
                      <a:gd name="connsiteY7" fmla="*/ 27051 h 228409"/>
                      <a:gd name="connsiteX8" fmla="*/ 214694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2" y="33909"/>
                          <a:pt x="0" y="31337"/>
                          <a:pt x="0" y="27051"/>
                        </a:cubicBezTo>
                        <a:lnTo>
                          <a:pt x="0" y="6858"/>
                        </a:lnTo>
                        <a:cubicBezTo>
                          <a:pt x="0" y="2286"/>
                          <a:pt x="2572" y="0"/>
                          <a:pt x="7144" y="0"/>
                        </a:cubicBezTo>
                        <a:lnTo>
                          <a:pt x="214694" y="0"/>
                        </a:lnTo>
                        <a:cubicBezTo>
                          <a:pt x="219266" y="0"/>
                          <a:pt x="221837" y="2286"/>
                          <a:pt x="221837" y="6858"/>
                        </a:cubicBezTo>
                        <a:lnTo>
                          <a:pt x="221837" y="27051"/>
                        </a:lnTo>
                        <a:cubicBezTo>
                          <a:pt x="221837" y="31337"/>
                          <a:pt x="219266" y="33909"/>
                          <a:pt x="214694" y="33909"/>
                        </a:cubicBezTo>
                        <a:lnTo>
                          <a:pt x="131445" y="33909"/>
                        </a:lnTo>
                        <a:lnTo>
                          <a:pt x="131445" y="221552"/>
                        </a:lnTo>
                        <a:cubicBezTo>
                          <a:pt x="131445" y="226123"/>
                          <a:pt x="128874" y="228409"/>
                          <a:pt x="124301" y="228409"/>
                        </a:cubicBezTo>
                        <a:lnTo>
                          <a:pt x="97536" y="228409"/>
                        </a:lnTo>
                        <a:cubicBezTo>
                          <a:pt x="92964" y="228409"/>
                          <a:pt x="90392" y="226123"/>
                          <a:pt x="90392" y="221552"/>
                        </a:cubicBezTo>
                        <a:lnTo>
                          <a:pt x="90392" y="33909"/>
                        </a:lnTo>
                        <a:close/>
                      </a:path>
                    </a:pathLst>
                  </a:custGeom>
                  <a:grpFill/>
                  <a:ln w="9525" cap="flat">
                    <a:noFill/>
                    <a:prstDash val="solid"/>
                    <a:miter/>
                  </a:ln>
                </p:spPr>
                <p:txBody>
                  <a:bodyPr rtlCol="0" anchor="ctr"/>
                  <a:lstStyle/>
                  <a:p>
                    <a:endParaRPr lang="en-US" sz="2400"/>
                  </a:p>
                </p:txBody>
              </p:sp>
            </p:grpSp>
            <p:grpSp>
              <p:nvGrpSpPr>
                <p:cNvPr id="1165" name="Group 1164">
                  <a:extLst>
                    <a:ext uri="{FF2B5EF4-FFF2-40B4-BE49-F238E27FC236}">
                      <a16:creationId xmlns:a16="http://schemas.microsoft.com/office/drawing/2014/main" id="{EDA0A6C5-229F-40FC-8933-E88362778EFB}"/>
                    </a:ext>
                  </a:extLst>
                </p:cNvPr>
                <p:cNvGrpSpPr/>
                <p:nvPr userDrawn="1"/>
              </p:nvGrpSpPr>
              <p:grpSpPr>
                <a:xfrm>
                  <a:off x="1471356" y="4858215"/>
                  <a:ext cx="1459716" cy="116402"/>
                  <a:chOff x="1512085" y="4858215"/>
                  <a:chExt cx="1459716" cy="116402"/>
                </a:xfrm>
              </p:grpSpPr>
              <p:sp>
                <p:nvSpPr>
                  <p:cNvPr id="1148" name="Freeform: Shape 1147">
                    <a:extLst>
                      <a:ext uri="{FF2B5EF4-FFF2-40B4-BE49-F238E27FC236}">
                        <a16:creationId xmlns:a16="http://schemas.microsoft.com/office/drawing/2014/main" id="{FB2342A9-2E84-437F-92F2-1C20348A6753}"/>
                      </a:ext>
                    </a:extLst>
                  </p:cNvPr>
                  <p:cNvSpPr/>
                  <p:nvPr/>
                </p:nvSpPr>
                <p:spPr>
                  <a:xfrm>
                    <a:off x="1512085" y="4858254"/>
                    <a:ext cx="146535" cy="94943"/>
                  </a:xfrm>
                  <a:custGeom>
                    <a:avLst/>
                    <a:gdLst>
                      <a:gd name="connsiteX0" fmla="*/ 235296 w 352527"/>
                      <a:gd name="connsiteY0" fmla="*/ 228409 h 228409"/>
                      <a:gd name="connsiteX1" fmla="*/ 226152 w 352527"/>
                      <a:gd name="connsiteY1" fmla="*/ 221837 h 228409"/>
                      <a:gd name="connsiteX2" fmla="*/ 176241 w 352527"/>
                      <a:gd name="connsiteY2" fmla="*/ 45625 h 228409"/>
                      <a:gd name="connsiteX3" fmla="*/ 126330 w 352527"/>
                      <a:gd name="connsiteY3" fmla="*/ 221837 h 228409"/>
                      <a:gd name="connsiteX4" fmla="*/ 117186 w 352527"/>
                      <a:gd name="connsiteY4" fmla="*/ 228409 h 228409"/>
                      <a:gd name="connsiteX5" fmla="*/ 74133 w 352527"/>
                      <a:gd name="connsiteY5" fmla="*/ 228409 h 228409"/>
                      <a:gd name="connsiteX6" fmla="*/ 64703 w 352527"/>
                      <a:gd name="connsiteY6" fmla="*/ 221837 h 228409"/>
                      <a:gd name="connsiteX7" fmla="*/ 410 w 352527"/>
                      <a:gd name="connsiteY7" fmla="*/ 6858 h 228409"/>
                      <a:gd name="connsiteX8" fmla="*/ 5267 w 352527"/>
                      <a:gd name="connsiteY8" fmla="*/ 0 h 228409"/>
                      <a:gd name="connsiteX9" fmla="*/ 33938 w 352527"/>
                      <a:gd name="connsiteY9" fmla="*/ 0 h 228409"/>
                      <a:gd name="connsiteX10" fmla="*/ 43082 w 352527"/>
                      <a:gd name="connsiteY10" fmla="*/ 6572 h 228409"/>
                      <a:gd name="connsiteX11" fmla="*/ 97279 w 352527"/>
                      <a:gd name="connsiteY11" fmla="*/ 194881 h 228409"/>
                      <a:gd name="connsiteX12" fmla="*/ 150428 w 352527"/>
                      <a:gd name="connsiteY12" fmla="*/ 6572 h 228409"/>
                      <a:gd name="connsiteX13" fmla="*/ 159572 w 352527"/>
                      <a:gd name="connsiteY13" fmla="*/ 0 h 228409"/>
                      <a:gd name="connsiteX14" fmla="*/ 194529 w 352527"/>
                      <a:gd name="connsiteY14" fmla="*/ 0 h 228409"/>
                      <a:gd name="connsiteX15" fmla="*/ 203959 w 352527"/>
                      <a:gd name="connsiteY15" fmla="*/ 6572 h 228409"/>
                      <a:gd name="connsiteX16" fmla="*/ 256823 w 352527"/>
                      <a:gd name="connsiteY16" fmla="*/ 195167 h 228409"/>
                      <a:gd name="connsiteX17" fmla="*/ 311306 w 352527"/>
                      <a:gd name="connsiteY17" fmla="*/ 6572 h 228409"/>
                      <a:gd name="connsiteX18" fmla="*/ 320735 w 352527"/>
                      <a:gd name="connsiteY18" fmla="*/ 0 h 228409"/>
                      <a:gd name="connsiteX19" fmla="*/ 347501 w 352527"/>
                      <a:gd name="connsiteY19" fmla="*/ 0 h 228409"/>
                      <a:gd name="connsiteX20" fmla="*/ 352073 w 352527"/>
                      <a:gd name="connsiteY20" fmla="*/ 6858 h 228409"/>
                      <a:gd name="connsiteX21" fmla="*/ 287779 w 352527"/>
                      <a:gd name="connsiteY21" fmla="*/ 221837 h 228409"/>
                      <a:gd name="connsiteX22" fmla="*/ 278349 w 352527"/>
                      <a:gd name="connsiteY22" fmla="*/ 228409 h 228409"/>
                      <a:gd name="connsiteX23" fmla="*/ 235296 w 352527"/>
                      <a:gd name="connsiteY2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527" h="228409">
                        <a:moveTo>
                          <a:pt x="235296" y="228409"/>
                        </a:moveTo>
                        <a:cubicBezTo>
                          <a:pt x="230058" y="228409"/>
                          <a:pt x="227486" y="226123"/>
                          <a:pt x="226152" y="221837"/>
                        </a:cubicBezTo>
                        <a:lnTo>
                          <a:pt x="176241" y="45625"/>
                        </a:lnTo>
                        <a:lnTo>
                          <a:pt x="126330" y="221837"/>
                        </a:lnTo>
                        <a:cubicBezTo>
                          <a:pt x="124997" y="226123"/>
                          <a:pt x="122425" y="228409"/>
                          <a:pt x="117186" y="228409"/>
                        </a:cubicBezTo>
                        <a:lnTo>
                          <a:pt x="74133" y="228409"/>
                        </a:lnTo>
                        <a:cubicBezTo>
                          <a:pt x="68894" y="228409"/>
                          <a:pt x="65942" y="226123"/>
                          <a:pt x="64703" y="221837"/>
                        </a:cubicBezTo>
                        <a:lnTo>
                          <a:pt x="410" y="6858"/>
                        </a:lnTo>
                        <a:cubicBezTo>
                          <a:pt x="-924" y="2286"/>
                          <a:pt x="1076" y="0"/>
                          <a:pt x="5267" y="0"/>
                        </a:cubicBezTo>
                        <a:lnTo>
                          <a:pt x="33938" y="0"/>
                        </a:lnTo>
                        <a:cubicBezTo>
                          <a:pt x="39176" y="0"/>
                          <a:pt x="41748" y="2286"/>
                          <a:pt x="43082" y="6572"/>
                        </a:cubicBezTo>
                        <a:lnTo>
                          <a:pt x="97279" y="194881"/>
                        </a:lnTo>
                        <a:lnTo>
                          <a:pt x="150428" y="6572"/>
                        </a:lnTo>
                        <a:cubicBezTo>
                          <a:pt x="151381" y="2286"/>
                          <a:pt x="154048" y="0"/>
                          <a:pt x="159572" y="0"/>
                        </a:cubicBezTo>
                        <a:lnTo>
                          <a:pt x="194529" y="0"/>
                        </a:lnTo>
                        <a:cubicBezTo>
                          <a:pt x="200054" y="0"/>
                          <a:pt x="202721" y="2286"/>
                          <a:pt x="203959" y="6572"/>
                        </a:cubicBezTo>
                        <a:lnTo>
                          <a:pt x="256823" y="195167"/>
                        </a:lnTo>
                        <a:lnTo>
                          <a:pt x="311306" y="6572"/>
                        </a:lnTo>
                        <a:cubicBezTo>
                          <a:pt x="312258" y="2286"/>
                          <a:pt x="315211" y="0"/>
                          <a:pt x="320735" y="0"/>
                        </a:cubicBezTo>
                        <a:lnTo>
                          <a:pt x="347501" y="0"/>
                        </a:lnTo>
                        <a:cubicBezTo>
                          <a:pt x="351787" y="0"/>
                          <a:pt x="353406" y="2286"/>
                          <a:pt x="352073" y="6858"/>
                        </a:cubicBezTo>
                        <a:lnTo>
                          <a:pt x="287779" y="221837"/>
                        </a:lnTo>
                        <a:cubicBezTo>
                          <a:pt x="286445" y="226123"/>
                          <a:pt x="283874" y="228409"/>
                          <a:pt x="278349" y="228409"/>
                        </a:cubicBezTo>
                        <a:lnTo>
                          <a:pt x="235296" y="228409"/>
                        </a:lnTo>
                        <a:close/>
                      </a:path>
                    </a:pathLst>
                  </a:custGeom>
                  <a:solidFill>
                    <a:srgbClr val="4E0864"/>
                  </a:solidFill>
                  <a:ln w="9525" cap="flat">
                    <a:noFill/>
                    <a:prstDash val="solid"/>
                    <a:miter/>
                  </a:ln>
                </p:spPr>
                <p:txBody>
                  <a:bodyPr rtlCol="0" anchor="ctr"/>
                  <a:lstStyle/>
                  <a:p>
                    <a:endParaRPr lang="en-US" sz="2400"/>
                  </a:p>
                </p:txBody>
              </p:sp>
              <p:sp>
                <p:nvSpPr>
                  <p:cNvPr id="1149" name="Freeform: Shape 1148">
                    <a:extLst>
                      <a:ext uri="{FF2B5EF4-FFF2-40B4-BE49-F238E27FC236}">
                        <a16:creationId xmlns:a16="http://schemas.microsoft.com/office/drawing/2014/main" id="{97927F80-2300-4EDA-981D-AAA850EF67A8}"/>
                      </a:ext>
                    </a:extLst>
                  </p:cNvPr>
                  <p:cNvSpPr/>
                  <p:nvPr/>
                </p:nvSpPr>
                <p:spPr>
                  <a:xfrm>
                    <a:off x="1653191" y="4858215"/>
                    <a:ext cx="108373" cy="94943"/>
                  </a:xfrm>
                  <a:custGeom>
                    <a:avLst/>
                    <a:gdLst>
                      <a:gd name="connsiteX0" fmla="*/ 197299 w 260718"/>
                      <a:gd name="connsiteY0" fmla="*/ 180499 h 228409"/>
                      <a:gd name="connsiteX1" fmla="*/ 61854 w 260718"/>
                      <a:gd name="connsiteY1" fmla="*/ 180499 h 228409"/>
                      <a:gd name="connsiteX2" fmla="*/ 42899 w 260718"/>
                      <a:gd name="connsiteY2" fmla="*/ 222218 h 228409"/>
                      <a:gd name="connsiteX3" fmla="*/ 33088 w 260718"/>
                      <a:gd name="connsiteY3" fmla="*/ 228410 h 228409"/>
                      <a:gd name="connsiteX4" fmla="*/ 4418 w 260718"/>
                      <a:gd name="connsiteY4" fmla="*/ 228410 h 228409"/>
                      <a:gd name="connsiteX5" fmla="*/ 799 w 260718"/>
                      <a:gd name="connsiteY5" fmla="*/ 221552 h 228409"/>
                      <a:gd name="connsiteX6" fmla="*/ 101288 w 260718"/>
                      <a:gd name="connsiteY6" fmla="*/ 6191 h 228409"/>
                      <a:gd name="connsiteX7" fmla="*/ 111098 w 260718"/>
                      <a:gd name="connsiteY7" fmla="*/ 0 h 228409"/>
                      <a:gd name="connsiteX8" fmla="*/ 149579 w 260718"/>
                      <a:gd name="connsiteY8" fmla="*/ 0 h 228409"/>
                      <a:gd name="connsiteX9" fmla="*/ 159390 w 260718"/>
                      <a:gd name="connsiteY9" fmla="*/ 6191 h 228409"/>
                      <a:gd name="connsiteX10" fmla="*/ 259879 w 260718"/>
                      <a:gd name="connsiteY10" fmla="*/ 221552 h 228409"/>
                      <a:gd name="connsiteX11" fmla="*/ 256259 w 260718"/>
                      <a:gd name="connsiteY11" fmla="*/ 228410 h 228409"/>
                      <a:gd name="connsiteX12" fmla="*/ 225874 w 260718"/>
                      <a:gd name="connsiteY12" fmla="*/ 228410 h 228409"/>
                      <a:gd name="connsiteX13" fmla="*/ 216064 w 260718"/>
                      <a:gd name="connsiteY13" fmla="*/ 222218 h 228409"/>
                      <a:gd name="connsiteX14" fmla="*/ 197299 w 260718"/>
                      <a:gd name="connsiteY14" fmla="*/ 180499 h 228409"/>
                      <a:gd name="connsiteX15" fmla="*/ 77284 w 260718"/>
                      <a:gd name="connsiteY15" fmla="*/ 146590 h 228409"/>
                      <a:gd name="connsiteX16" fmla="*/ 181679 w 260718"/>
                      <a:gd name="connsiteY16" fmla="*/ 146590 h 228409"/>
                      <a:gd name="connsiteX17" fmla="*/ 129481 w 260718"/>
                      <a:gd name="connsiteY17" fmla="*/ 31718 h 228409"/>
                      <a:gd name="connsiteX18" fmla="*/ 77284 w 260718"/>
                      <a:gd name="connsiteY18" fmla="*/ 14659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718" h="228409">
                        <a:moveTo>
                          <a:pt x="197299" y="180499"/>
                        </a:moveTo>
                        <a:lnTo>
                          <a:pt x="61854" y="180499"/>
                        </a:lnTo>
                        <a:lnTo>
                          <a:pt x="42899" y="222218"/>
                        </a:lnTo>
                        <a:cubicBezTo>
                          <a:pt x="40899" y="226504"/>
                          <a:pt x="38327" y="228410"/>
                          <a:pt x="33088" y="228410"/>
                        </a:cubicBezTo>
                        <a:lnTo>
                          <a:pt x="4418" y="228410"/>
                        </a:lnTo>
                        <a:cubicBezTo>
                          <a:pt x="513" y="228410"/>
                          <a:pt x="-1106" y="225457"/>
                          <a:pt x="799" y="221552"/>
                        </a:cubicBezTo>
                        <a:lnTo>
                          <a:pt x="101288" y="6191"/>
                        </a:lnTo>
                        <a:cubicBezTo>
                          <a:pt x="103288" y="1905"/>
                          <a:pt x="105859" y="0"/>
                          <a:pt x="111098" y="0"/>
                        </a:cubicBezTo>
                        <a:lnTo>
                          <a:pt x="149579" y="0"/>
                        </a:lnTo>
                        <a:cubicBezTo>
                          <a:pt x="154818" y="0"/>
                          <a:pt x="157390" y="2000"/>
                          <a:pt x="159390" y="6191"/>
                        </a:cubicBezTo>
                        <a:lnTo>
                          <a:pt x="259879" y="221552"/>
                        </a:lnTo>
                        <a:cubicBezTo>
                          <a:pt x="261879" y="225457"/>
                          <a:pt x="260164" y="228410"/>
                          <a:pt x="256259" y="228410"/>
                        </a:cubicBezTo>
                        <a:lnTo>
                          <a:pt x="225874" y="228410"/>
                        </a:lnTo>
                        <a:cubicBezTo>
                          <a:pt x="220350" y="228410"/>
                          <a:pt x="218064" y="226409"/>
                          <a:pt x="216064" y="222218"/>
                        </a:cubicBezTo>
                        <a:lnTo>
                          <a:pt x="197299" y="180499"/>
                        </a:lnTo>
                        <a:close/>
                        <a:moveTo>
                          <a:pt x="77284" y="146590"/>
                        </a:moveTo>
                        <a:lnTo>
                          <a:pt x="181679" y="146590"/>
                        </a:lnTo>
                        <a:lnTo>
                          <a:pt x="129481" y="31718"/>
                        </a:lnTo>
                        <a:lnTo>
                          <a:pt x="77284" y="146590"/>
                        </a:lnTo>
                        <a:close/>
                      </a:path>
                    </a:pathLst>
                  </a:custGeom>
                  <a:solidFill>
                    <a:srgbClr val="4E0864"/>
                  </a:solidFill>
                  <a:ln w="9525" cap="flat">
                    <a:noFill/>
                    <a:prstDash val="solid"/>
                    <a:miter/>
                  </a:ln>
                </p:spPr>
                <p:txBody>
                  <a:bodyPr rtlCol="0" anchor="ctr"/>
                  <a:lstStyle/>
                  <a:p>
                    <a:endParaRPr lang="en-US" sz="2400"/>
                  </a:p>
                </p:txBody>
              </p:sp>
              <p:sp>
                <p:nvSpPr>
                  <p:cNvPr id="1150" name="Freeform: Shape 1149">
                    <a:extLst>
                      <a:ext uri="{FF2B5EF4-FFF2-40B4-BE49-F238E27FC236}">
                        <a16:creationId xmlns:a16="http://schemas.microsoft.com/office/drawing/2014/main" id="{8B3C96A5-C53C-4CA0-89F7-F762C3358FEE}"/>
                      </a:ext>
                    </a:extLst>
                  </p:cNvPr>
                  <p:cNvSpPr/>
                  <p:nvPr/>
                </p:nvSpPr>
                <p:spPr>
                  <a:xfrm>
                    <a:off x="1769490" y="4858215"/>
                    <a:ext cx="94785" cy="94943"/>
                  </a:xfrm>
                  <a:custGeom>
                    <a:avLst/>
                    <a:gdLst>
                      <a:gd name="connsiteX0" fmla="*/ 32766 w 228028"/>
                      <a:gd name="connsiteY0" fmla="*/ 163544 h 228409"/>
                      <a:gd name="connsiteX1" fmla="*/ 39910 w 228028"/>
                      <a:gd name="connsiteY1" fmla="*/ 170402 h 228409"/>
                      <a:gd name="connsiteX2" fmla="*/ 39910 w 228028"/>
                      <a:gd name="connsiteY2" fmla="*/ 175260 h 228409"/>
                      <a:gd name="connsiteX3" fmla="*/ 59817 w 228028"/>
                      <a:gd name="connsiteY3" fmla="*/ 194501 h 228409"/>
                      <a:gd name="connsiteX4" fmla="*/ 158687 w 228028"/>
                      <a:gd name="connsiteY4" fmla="*/ 194501 h 228409"/>
                      <a:gd name="connsiteX5" fmla="*/ 186785 w 228028"/>
                      <a:gd name="connsiteY5" fmla="*/ 170688 h 228409"/>
                      <a:gd name="connsiteX6" fmla="*/ 186785 w 228028"/>
                      <a:gd name="connsiteY6" fmla="*/ 154019 h 228409"/>
                      <a:gd name="connsiteX7" fmla="*/ 158687 w 228028"/>
                      <a:gd name="connsiteY7" fmla="*/ 129826 h 228409"/>
                      <a:gd name="connsiteX8" fmla="*/ 54959 w 228028"/>
                      <a:gd name="connsiteY8" fmla="*/ 129826 h 228409"/>
                      <a:gd name="connsiteX9" fmla="*/ 3048 w 228028"/>
                      <a:gd name="connsiteY9" fmla="*/ 79915 h 228409"/>
                      <a:gd name="connsiteX10" fmla="*/ 3048 w 228028"/>
                      <a:gd name="connsiteY10" fmla="*/ 49911 h 228409"/>
                      <a:gd name="connsiteX11" fmla="*/ 54959 w 228028"/>
                      <a:gd name="connsiteY11" fmla="*/ 0 h 228409"/>
                      <a:gd name="connsiteX12" fmla="*/ 170497 w 228028"/>
                      <a:gd name="connsiteY12" fmla="*/ 0 h 228409"/>
                      <a:gd name="connsiteX13" fmla="*/ 223361 w 228028"/>
                      <a:gd name="connsiteY13" fmla="*/ 50864 h 228409"/>
                      <a:gd name="connsiteX14" fmla="*/ 223361 w 228028"/>
                      <a:gd name="connsiteY14" fmla="*/ 57722 h 228409"/>
                      <a:gd name="connsiteX15" fmla="*/ 216218 w 228028"/>
                      <a:gd name="connsiteY15" fmla="*/ 64580 h 228409"/>
                      <a:gd name="connsiteX16" fmla="*/ 190786 w 228028"/>
                      <a:gd name="connsiteY16" fmla="*/ 64580 h 228409"/>
                      <a:gd name="connsiteX17" fmla="*/ 183642 w 228028"/>
                      <a:gd name="connsiteY17" fmla="*/ 57722 h 228409"/>
                      <a:gd name="connsiteX18" fmla="*/ 183642 w 228028"/>
                      <a:gd name="connsiteY18" fmla="*/ 53150 h 228409"/>
                      <a:gd name="connsiteX19" fmla="*/ 163449 w 228028"/>
                      <a:gd name="connsiteY19" fmla="*/ 33909 h 228409"/>
                      <a:gd name="connsiteX20" fmla="*/ 72104 w 228028"/>
                      <a:gd name="connsiteY20" fmla="*/ 33909 h 228409"/>
                      <a:gd name="connsiteX21" fmla="*/ 44005 w 228028"/>
                      <a:gd name="connsiteY21" fmla="*/ 57722 h 228409"/>
                      <a:gd name="connsiteX22" fmla="*/ 44005 w 228028"/>
                      <a:gd name="connsiteY22" fmla="*/ 71723 h 228409"/>
                      <a:gd name="connsiteX23" fmla="*/ 72104 w 228028"/>
                      <a:gd name="connsiteY23" fmla="*/ 95917 h 228409"/>
                      <a:gd name="connsiteX24" fmla="*/ 175831 w 228028"/>
                      <a:gd name="connsiteY24" fmla="*/ 95917 h 228409"/>
                      <a:gd name="connsiteX25" fmla="*/ 228029 w 228028"/>
                      <a:gd name="connsiteY25" fmla="*/ 145828 h 228409"/>
                      <a:gd name="connsiteX26" fmla="*/ 228029 w 228028"/>
                      <a:gd name="connsiteY26" fmla="*/ 178499 h 228409"/>
                      <a:gd name="connsiteX27" fmla="*/ 175831 w 228028"/>
                      <a:gd name="connsiteY27" fmla="*/ 228410 h 228409"/>
                      <a:gd name="connsiteX28" fmla="*/ 53149 w 228028"/>
                      <a:gd name="connsiteY28" fmla="*/ 228410 h 228409"/>
                      <a:gd name="connsiteX29" fmla="*/ 0 w 228028"/>
                      <a:gd name="connsiteY29" fmla="*/ 177546 h 228409"/>
                      <a:gd name="connsiteX30" fmla="*/ 0 w 228028"/>
                      <a:gd name="connsiteY30" fmla="*/ 170402 h 228409"/>
                      <a:gd name="connsiteX31" fmla="*/ 7144 w 228028"/>
                      <a:gd name="connsiteY31" fmla="*/ 163544 h 228409"/>
                      <a:gd name="connsiteX32" fmla="*/ 32766 w 228028"/>
                      <a:gd name="connsiteY32" fmla="*/ 163544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8028" h="228409">
                        <a:moveTo>
                          <a:pt x="32766" y="163544"/>
                        </a:moveTo>
                        <a:cubicBezTo>
                          <a:pt x="37052" y="163544"/>
                          <a:pt x="39910" y="166211"/>
                          <a:pt x="39910" y="170402"/>
                        </a:cubicBezTo>
                        <a:lnTo>
                          <a:pt x="39910" y="175260"/>
                        </a:lnTo>
                        <a:cubicBezTo>
                          <a:pt x="39910" y="188309"/>
                          <a:pt x="45815" y="194501"/>
                          <a:pt x="59817" y="194501"/>
                        </a:cubicBezTo>
                        <a:lnTo>
                          <a:pt x="158687" y="194501"/>
                        </a:lnTo>
                        <a:cubicBezTo>
                          <a:pt x="182213" y="194501"/>
                          <a:pt x="186785" y="189929"/>
                          <a:pt x="186785" y="170688"/>
                        </a:cubicBezTo>
                        <a:lnTo>
                          <a:pt x="186785" y="154019"/>
                        </a:lnTo>
                        <a:cubicBezTo>
                          <a:pt x="186785" y="134779"/>
                          <a:pt x="182213" y="129826"/>
                          <a:pt x="158687" y="129826"/>
                        </a:cubicBezTo>
                        <a:lnTo>
                          <a:pt x="54959" y="129826"/>
                        </a:lnTo>
                        <a:cubicBezTo>
                          <a:pt x="19431" y="129826"/>
                          <a:pt x="3048" y="113824"/>
                          <a:pt x="3048" y="79915"/>
                        </a:cubicBezTo>
                        <a:lnTo>
                          <a:pt x="3048" y="49911"/>
                        </a:lnTo>
                        <a:cubicBezTo>
                          <a:pt x="3048" y="16002"/>
                          <a:pt x="19336" y="0"/>
                          <a:pt x="54959" y="0"/>
                        </a:cubicBezTo>
                        <a:lnTo>
                          <a:pt x="170497" y="0"/>
                        </a:lnTo>
                        <a:cubicBezTo>
                          <a:pt x="208979" y="0"/>
                          <a:pt x="223361" y="14002"/>
                          <a:pt x="223361" y="50864"/>
                        </a:cubicBezTo>
                        <a:lnTo>
                          <a:pt x="223361" y="57722"/>
                        </a:lnTo>
                        <a:cubicBezTo>
                          <a:pt x="223361" y="62008"/>
                          <a:pt x="221075" y="64580"/>
                          <a:pt x="216218" y="64580"/>
                        </a:cubicBezTo>
                        <a:lnTo>
                          <a:pt x="190786" y="64580"/>
                        </a:lnTo>
                        <a:cubicBezTo>
                          <a:pt x="186214" y="64580"/>
                          <a:pt x="183642" y="62008"/>
                          <a:pt x="183642" y="57722"/>
                        </a:cubicBezTo>
                        <a:lnTo>
                          <a:pt x="183642" y="53150"/>
                        </a:lnTo>
                        <a:cubicBezTo>
                          <a:pt x="183642" y="40100"/>
                          <a:pt x="177737" y="33909"/>
                          <a:pt x="163449" y="33909"/>
                        </a:cubicBezTo>
                        <a:lnTo>
                          <a:pt x="72104" y="33909"/>
                        </a:lnTo>
                        <a:cubicBezTo>
                          <a:pt x="48959" y="33909"/>
                          <a:pt x="44005" y="38862"/>
                          <a:pt x="44005" y="57722"/>
                        </a:cubicBezTo>
                        <a:lnTo>
                          <a:pt x="44005" y="71723"/>
                        </a:lnTo>
                        <a:cubicBezTo>
                          <a:pt x="44005" y="90964"/>
                          <a:pt x="48863" y="95917"/>
                          <a:pt x="72104" y="95917"/>
                        </a:cubicBezTo>
                        <a:lnTo>
                          <a:pt x="175831" y="95917"/>
                        </a:lnTo>
                        <a:cubicBezTo>
                          <a:pt x="211360" y="95917"/>
                          <a:pt x="228029" y="111919"/>
                          <a:pt x="228029" y="145828"/>
                        </a:cubicBezTo>
                        <a:lnTo>
                          <a:pt x="228029" y="178499"/>
                        </a:lnTo>
                        <a:cubicBezTo>
                          <a:pt x="228029" y="212408"/>
                          <a:pt x="211360" y="228410"/>
                          <a:pt x="175831" y="228410"/>
                        </a:cubicBezTo>
                        <a:lnTo>
                          <a:pt x="53149" y="228410"/>
                        </a:lnTo>
                        <a:cubicBezTo>
                          <a:pt x="14669" y="228410"/>
                          <a:pt x="0" y="214694"/>
                          <a:pt x="0" y="177546"/>
                        </a:cubicBezTo>
                        <a:lnTo>
                          <a:pt x="0" y="170402"/>
                        </a:lnTo>
                        <a:cubicBezTo>
                          <a:pt x="0" y="166116"/>
                          <a:pt x="2572" y="163544"/>
                          <a:pt x="7144" y="163544"/>
                        </a:cubicBezTo>
                        <a:lnTo>
                          <a:pt x="32766" y="163544"/>
                        </a:lnTo>
                        <a:close/>
                      </a:path>
                    </a:pathLst>
                  </a:custGeom>
                  <a:solidFill>
                    <a:srgbClr val="4E0864"/>
                  </a:solidFill>
                  <a:ln w="9525" cap="flat">
                    <a:noFill/>
                    <a:prstDash val="solid"/>
                    <a:miter/>
                  </a:ln>
                </p:spPr>
                <p:txBody>
                  <a:bodyPr rtlCol="0" anchor="ctr"/>
                  <a:lstStyle/>
                  <a:p>
                    <a:endParaRPr lang="en-US" sz="2400"/>
                  </a:p>
                </p:txBody>
              </p:sp>
              <p:sp>
                <p:nvSpPr>
                  <p:cNvPr id="1151" name="Freeform: Shape 1150">
                    <a:extLst>
                      <a:ext uri="{FF2B5EF4-FFF2-40B4-BE49-F238E27FC236}">
                        <a16:creationId xmlns:a16="http://schemas.microsoft.com/office/drawing/2014/main" id="{98528EE5-76F0-45E4-8286-A3894926463B}"/>
                      </a:ext>
                    </a:extLst>
                  </p:cNvPr>
                  <p:cNvSpPr/>
                  <p:nvPr/>
                </p:nvSpPr>
                <p:spPr>
                  <a:xfrm>
                    <a:off x="1883081" y="4858254"/>
                    <a:ext cx="94507" cy="94943"/>
                  </a:xfrm>
                  <a:custGeom>
                    <a:avLst/>
                    <a:gdLst>
                      <a:gd name="connsiteX0" fmla="*/ 227362 w 227361"/>
                      <a:gd name="connsiteY0" fmla="*/ 221552 h 228409"/>
                      <a:gd name="connsiteX1" fmla="*/ 220504 w 227361"/>
                      <a:gd name="connsiteY1" fmla="*/ 228409 h 228409"/>
                      <a:gd name="connsiteX2" fmla="*/ 193738 w 227361"/>
                      <a:gd name="connsiteY2" fmla="*/ 228409 h 228409"/>
                      <a:gd name="connsiteX3" fmla="*/ 186595 w 227361"/>
                      <a:gd name="connsiteY3" fmla="*/ 221552 h 228409"/>
                      <a:gd name="connsiteX4" fmla="*/ 186595 w 227361"/>
                      <a:gd name="connsiteY4" fmla="*/ 129921 h 228409"/>
                      <a:gd name="connsiteX5" fmla="*/ 40767 w 227361"/>
                      <a:gd name="connsiteY5" fmla="*/ 129921 h 228409"/>
                      <a:gd name="connsiteX6" fmla="*/ 40767 w 227361"/>
                      <a:gd name="connsiteY6" fmla="*/ 221552 h 228409"/>
                      <a:gd name="connsiteX7" fmla="*/ 33623 w 227361"/>
                      <a:gd name="connsiteY7" fmla="*/ 228409 h 228409"/>
                      <a:gd name="connsiteX8" fmla="*/ 6858 w 227361"/>
                      <a:gd name="connsiteY8" fmla="*/ 228409 h 228409"/>
                      <a:gd name="connsiteX9" fmla="*/ 0 w 227361"/>
                      <a:gd name="connsiteY9" fmla="*/ 221552 h 228409"/>
                      <a:gd name="connsiteX10" fmla="*/ 0 w 227361"/>
                      <a:gd name="connsiteY10" fmla="*/ 6858 h 228409"/>
                      <a:gd name="connsiteX11" fmla="*/ 6858 w 227361"/>
                      <a:gd name="connsiteY11" fmla="*/ 0 h 228409"/>
                      <a:gd name="connsiteX12" fmla="*/ 33623 w 227361"/>
                      <a:gd name="connsiteY12" fmla="*/ 0 h 228409"/>
                      <a:gd name="connsiteX13" fmla="*/ 40767 w 227361"/>
                      <a:gd name="connsiteY13" fmla="*/ 6858 h 228409"/>
                      <a:gd name="connsiteX14" fmla="*/ 40767 w 227361"/>
                      <a:gd name="connsiteY14" fmla="*/ 96202 h 228409"/>
                      <a:gd name="connsiteX15" fmla="*/ 186595 w 227361"/>
                      <a:gd name="connsiteY15" fmla="*/ 96202 h 228409"/>
                      <a:gd name="connsiteX16" fmla="*/ 186595 w 227361"/>
                      <a:gd name="connsiteY16" fmla="*/ 6858 h 228409"/>
                      <a:gd name="connsiteX17" fmla="*/ 193738 w 227361"/>
                      <a:gd name="connsiteY17" fmla="*/ 0 h 228409"/>
                      <a:gd name="connsiteX18" fmla="*/ 220504 w 227361"/>
                      <a:gd name="connsiteY18" fmla="*/ 0 h 228409"/>
                      <a:gd name="connsiteX19" fmla="*/ 227362 w 227361"/>
                      <a:gd name="connsiteY19" fmla="*/ 6858 h 228409"/>
                      <a:gd name="connsiteX20" fmla="*/ 227362 w 227361"/>
                      <a:gd name="connsiteY20"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7361" h="228409">
                        <a:moveTo>
                          <a:pt x="227362" y="221552"/>
                        </a:moveTo>
                        <a:cubicBezTo>
                          <a:pt x="227362" y="226123"/>
                          <a:pt x="225076" y="228409"/>
                          <a:pt x="220504" y="228409"/>
                        </a:cubicBezTo>
                        <a:lnTo>
                          <a:pt x="193738" y="228409"/>
                        </a:lnTo>
                        <a:cubicBezTo>
                          <a:pt x="188881" y="228409"/>
                          <a:pt x="186595" y="226123"/>
                          <a:pt x="186595" y="221552"/>
                        </a:cubicBezTo>
                        <a:lnTo>
                          <a:pt x="186595" y="129921"/>
                        </a:lnTo>
                        <a:lnTo>
                          <a:pt x="40767" y="129921"/>
                        </a:lnTo>
                        <a:lnTo>
                          <a:pt x="40767" y="221552"/>
                        </a:ln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96202"/>
                        </a:lnTo>
                        <a:lnTo>
                          <a:pt x="186595" y="96202"/>
                        </a:lnTo>
                        <a:lnTo>
                          <a:pt x="186595" y="6858"/>
                        </a:lnTo>
                        <a:cubicBezTo>
                          <a:pt x="186595" y="2286"/>
                          <a:pt x="188881" y="0"/>
                          <a:pt x="193738" y="0"/>
                        </a:cubicBezTo>
                        <a:lnTo>
                          <a:pt x="220504" y="0"/>
                        </a:lnTo>
                        <a:cubicBezTo>
                          <a:pt x="225076" y="0"/>
                          <a:pt x="227362" y="2286"/>
                          <a:pt x="227362" y="6858"/>
                        </a:cubicBezTo>
                        <a:lnTo>
                          <a:pt x="227362" y="221552"/>
                        </a:lnTo>
                        <a:close/>
                      </a:path>
                    </a:pathLst>
                  </a:custGeom>
                  <a:solidFill>
                    <a:srgbClr val="4E0864"/>
                  </a:solidFill>
                  <a:ln w="9525" cap="flat">
                    <a:noFill/>
                    <a:prstDash val="solid"/>
                    <a:miter/>
                  </a:ln>
                </p:spPr>
                <p:txBody>
                  <a:bodyPr rtlCol="0" anchor="ctr"/>
                  <a:lstStyle/>
                  <a:p>
                    <a:endParaRPr lang="en-US" sz="2400"/>
                  </a:p>
                </p:txBody>
              </p:sp>
              <p:sp>
                <p:nvSpPr>
                  <p:cNvPr id="1152" name="Freeform: Shape 1151">
                    <a:extLst>
                      <a:ext uri="{FF2B5EF4-FFF2-40B4-BE49-F238E27FC236}">
                        <a16:creationId xmlns:a16="http://schemas.microsoft.com/office/drawing/2014/main" id="{9D2693C7-CC90-449A-94CC-59EC4230D43A}"/>
                      </a:ext>
                    </a:extLst>
                  </p:cNvPr>
                  <p:cNvSpPr/>
                  <p:nvPr/>
                </p:nvSpPr>
                <p:spPr>
                  <a:xfrm>
                    <a:off x="2000948" y="4858254"/>
                    <a:ext cx="16945" cy="94943"/>
                  </a:xfrm>
                  <a:custGeom>
                    <a:avLst/>
                    <a:gdLst>
                      <a:gd name="connsiteX0" fmla="*/ 40767 w 40766"/>
                      <a:gd name="connsiteY0" fmla="*/ 221552 h 228409"/>
                      <a:gd name="connsiteX1" fmla="*/ 33623 w 40766"/>
                      <a:gd name="connsiteY1" fmla="*/ 228409 h 228409"/>
                      <a:gd name="connsiteX2" fmla="*/ 6858 w 40766"/>
                      <a:gd name="connsiteY2" fmla="*/ 228409 h 228409"/>
                      <a:gd name="connsiteX3" fmla="*/ 0 w 40766"/>
                      <a:gd name="connsiteY3" fmla="*/ 221552 h 228409"/>
                      <a:gd name="connsiteX4" fmla="*/ 0 w 40766"/>
                      <a:gd name="connsiteY4" fmla="*/ 6858 h 228409"/>
                      <a:gd name="connsiteX5" fmla="*/ 6858 w 40766"/>
                      <a:gd name="connsiteY5" fmla="*/ 0 h 228409"/>
                      <a:gd name="connsiteX6" fmla="*/ 33623 w 40766"/>
                      <a:gd name="connsiteY6" fmla="*/ 0 h 228409"/>
                      <a:gd name="connsiteX7" fmla="*/ 40767 w 40766"/>
                      <a:gd name="connsiteY7" fmla="*/ 6858 h 228409"/>
                      <a:gd name="connsiteX8" fmla="*/ 40767 w 40766"/>
                      <a:gd name="connsiteY8"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766" h="228409">
                        <a:moveTo>
                          <a:pt x="40767" y="221552"/>
                        </a:move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221552"/>
                        </a:lnTo>
                        <a:close/>
                      </a:path>
                    </a:pathLst>
                  </a:custGeom>
                  <a:solidFill>
                    <a:srgbClr val="4E0864"/>
                  </a:solidFill>
                  <a:ln w="9525" cap="flat">
                    <a:noFill/>
                    <a:prstDash val="solid"/>
                    <a:miter/>
                  </a:ln>
                </p:spPr>
                <p:txBody>
                  <a:bodyPr rtlCol="0" anchor="ctr"/>
                  <a:lstStyle/>
                  <a:p>
                    <a:endParaRPr lang="en-US" sz="2400"/>
                  </a:p>
                </p:txBody>
              </p:sp>
              <p:sp>
                <p:nvSpPr>
                  <p:cNvPr id="1153" name="Freeform: Shape 1152">
                    <a:extLst>
                      <a:ext uri="{FF2B5EF4-FFF2-40B4-BE49-F238E27FC236}">
                        <a16:creationId xmlns:a16="http://schemas.microsoft.com/office/drawing/2014/main" id="{26D3E3AC-31EC-4C69-9D4E-8A5A57578D68}"/>
                      </a:ext>
                    </a:extLst>
                  </p:cNvPr>
                  <p:cNvSpPr/>
                  <p:nvPr/>
                </p:nvSpPr>
                <p:spPr>
                  <a:xfrm>
                    <a:off x="2040818" y="4858254"/>
                    <a:ext cx="97398" cy="94943"/>
                  </a:xfrm>
                  <a:custGeom>
                    <a:avLst/>
                    <a:gdLst>
                      <a:gd name="connsiteX0" fmla="*/ 179451 w 234315"/>
                      <a:gd name="connsiteY0" fmla="*/ 228409 h 228409"/>
                      <a:gd name="connsiteX1" fmla="*/ 169354 w 234315"/>
                      <a:gd name="connsiteY1" fmla="*/ 223171 h 228409"/>
                      <a:gd name="connsiteX2" fmla="*/ 38481 w 234315"/>
                      <a:gd name="connsiteY2" fmla="*/ 33623 h 228409"/>
                      <a:gd name="connsiteX3" fmla="*/ 38481 w 234315"/>
                      <a:gd name="connsiteY3" fmla="*/ 221552 h 228409"/>
                      <a:gd name="connsiteX4" fmla="*/ 31337 w 234315"/>
                      <a:gd name="connsiteY4" fmla="*/ 228409 h 228409"/>
                      <a:gd name="connsiteX5" fmla="*/ 6858 w 234315"/>
                      <a:gd name="connsiteY5" fmla="*/ 228409 h 228409"/>
                      <a:gd name="connsiteX6" fmla="*/ 0 w 234315"/>
                      <a:gd name="connsiteY6" fmla="*/ 221552 h 228409"/>
                      <a:gd name="connsiteX7" fmla="*/ 0 w 234315"/>
                      <a:gd name="connsiteY7" fmla="*/ 6858 h 228409"/>
                      <a:gd name="connsiteX8" fmla="*/ 6858 w 234315"/>
                      <a:gd name="connsiteY8" fmla="*/ 0 h 228409"/>
                      <a:gd name="connsiteX9" fmla="*/ 54864 w 234315"/>
                      <a:gd name="connsiteY9" fmla="*/ 0 h 228409"/>
                      <a:gd name="connsiteX10" fmla="*/ 64675 w 234315"/>
                      <a:gd name="connsiteY10" fmla="*/ 5239 h 228409"/>
                      <a:gd name="connsiteX11" fmla="*/ 195834 w 234315"/>
                      <a:gd name="connsiteY11" fmla="*/ 195167 h 228409"/>
                      <a:gd name="connsiteX12" fmla="*/ 195834 w 234315"/>
                      <a:gd name="connsiteY12" fmla="*/ 6858 h 228409"/>
                      <a:gd name="connsiteX13" fmla="*/ 202978 w 234315"/>
                      <a:gd name="connsiteY13" fmla="*/ 0 h 228409"/>
                      <a:gd name="connsiteX14" fmla="*/ 227457 w 234315"/>
                      <a:gd name="connsiteY14" fmla="*/ 0 h 228409"/>
                      <a:gd name="connsiteX15" fmla="*/ 234315 w 234315"/>
                      <a:gd name="connsiteY15" fmla="*/ 6858 h 228409"/>
                      <a:gd name="connsiteX16" fmla="*/ 234315 w 234315"/>
                      <a:gd name="connsiteY16" fmla="*/ 221552 h 228409"/>
                      <a:gd name="connsiteX17" fmla="*/ 227457 w 234315"/>
                      <a:gd name="connsiteY17" fmla="*/ 228409 h 228409"/>
                      <a:gd name="connsiteX18" fmla="*/ 179451 w 234315"/>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5" h="228409">
                        <a:moveTo>
                          <a:pt x="179451" y="228409"/>
                        </a:moveTo>
                        <a:cubicBezTo>
                          <a:pt x="174212" y="228409"/>
                          <a:pt x="171926" y="227076"/>
                          <a:pt x="169354" y="223171"/>
                        </a:cubicBezTo>
                        <a:lnTo>
                          <a:pt x="38481" y="33623"/>
                        </a:lnTo>
                        <a:lnTo>
                          <a:pt x="38481" y="221552"/>
                        </a:lnTo>
                        <a:cubicBezTo>
                          <a:pt x="38481" y="226123"/>
                          <a:pt x="35909" y="228409"/>
                          <a:pt x="31337"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3"/>
                          <a:pt x="232029" y="228409"/>
                          <a:pt x="227457" y="228409"/>
                        </a:cubicBezTo>
                        <a:lnTo>
                          <a:pt x="179451" y="228409"/>
                        </a:lnTo>
                        <a:close/>
                      </a:path>
                    </a:pathLst>
                  </a:custGeom>
                  <a:solidFill>
                    <a:srgbClr val="4E0864"/>
                  </a:solidFill>
                  <a:ln w="9525" cap="flat">
                    <a:noFill/>
                    <a:prstDash val="solid"/>
                    <a:miter/>
                  </a:ln>
                </p:spPr>
                <p:txBody>
                  <a:bodyPr rtlCol="0" anchor="ctr"/>
                  <a:lstStyle/>
                  <a:p>
                    <a:endParaRPr lang="en-US" sz="2400"/>
                  </a:p>
                </p:txBody>
              </p:sp>
              <p:sp>
                <p:nvSpPr>
                  <p:cNvPr id="1154" name="Freeform: Shape 1153">
                    <a:extLst>
                      <a:ext uri="{FF2B5EF4-FFF2-40B4-BE49-F238E27FC236}">
                        <a16:creationId xmlns:a16="http://schemas.microsoft.com/office/drawing/2014/main" id="{D4131D11-1D56-4C52-872A-2F406BB3A780}"/>
                      </a:ext>
                    </a:extLst>
                  </p:cNvPr>
                  <p:cNvSpPr/>
                  <p:nvPr/>
                </p:nvSpPr>
                <p:spPr>
                  <a:xfrm>
                    <a:off x="2159755" y="4858254"/>
                    <a:ext cx="94824" cy="94943"/>
                  </a:xfrm>
                  <a:custGeom>
                    <a:avLst/>
                    <a:gdLst>
                      <a:gd name="connsiteX0" fmla="*/ 195453 w 228123"/>
                      <a:gd name="connsiteY0" fmla="*/ 69151 h 228409"/>
                      <a:gd name="connsiteX1" fmla="*/ 188309 w 228123"/>
                      <a:gd name="connsiteY1" fmla="*/ 62579 h 228409"/>
                      <a:gd name="connsiteX2" fmla="*/ 188309 w 228123"/>
                      <a:gd name="connsiteY2" fmla="*/ 53149 h 228409"/>
                      <a:gd name="connsiteX3" fmla="*/ 168116 w 228123"/>
                      <a:gd name="connsiteY3" fmla="*/ 33909 h 228409"/>
                      <a:gd name="connsiteX4" fmla="*/ 73819 w 228123"/>
                      <a:gd name="connsiteY4" fmla="*/ 33909 h 228409"/>
                      <a:gd name="connsiteX5" fmla="*/ 40862 w 228123"/>
                      <a:gd name="connsiteY5" fmla="*/ 61341 h 228409"/>
                      <a:gd name="connsiteX6" fmla="*/ 40862 w 228123"/>
                      <a:gd name="connsiteY6" fmla="*/ 167069 h 228409"/>
                      <a:gd name="connsiteX7" fmla="*/ 73819 w 228123"/>
                      <a:gd name="connsiteY7" fmla="*/ 194500 h 228409"/>
                      <a:gd name="connsiteX8" fmla="*/ 168116 w 228123"/>
                      <a:gd name="connsiteY8" fmla="*/ 194500 h 228409"/>
                      <a:gd name="connsiteX9" fmla="*/ 188309 w 228123"/>
                      <a:gd name="connsiteY9" fmla="*/ 175260 h 228409"/>
                      <a:gd name="connsiteX10" fmla="*/ 188309 w 228123"/>
                      <a:gd name="connsiteY10" fmla="*/ 139351 h 228409"/>
                      <a:gd name="connsiteX11" fmla="*/ 123730 w 228123"/>
                      <a:gd name="connsiteY11" fmla="*/ 139351 h 228409"/>
                      <a:gd name="connsiteX12" fmla="*/ 116872 w 228123"/>
                      <a:gd name="connsiteY12" fmla="*/ 132493 h 228409"/>
                      <a:gd name="connsiteX13" fmla="*/ 116872 w 228123"/>
                      <a:gd name="connsiteY13" fmla="*/ 112300 h 228409"/>
                      <a:gd name="connsiteX14" fmla="*/ 123730 w 228123"/>
                      <a:gd name="connsiteY14" fmla="*/ 105442 h 228409"/>
                      <a:gd name="connsiteX15" fmla="*/ 220980 w 228123"/>
                      <a:gd name="connsiteY15" fmla="*/ 105442 h 228409"/>
                      <a:gd name="connsiteX16" fmla="*/ 228124 w 228123"/>
                      <a:gd name="connsiteY16" fmla="*/ 112300 h 228409"/>
                      <a:gd name="connsiteX17" fmla="*/ 228124 w 228123"/>
                      <a:gd name="connsiteY17" fmla="*/ 177546 h 228409"/>
                      <a:gd name="connsiteX18" fmla="*/ 174974 w 228123"/>
                      <a:gd name="connsiteY18" fmla="*/ 228409 h 228409"/>
                      <a:gd name="connsiteX19" fmla="*/ 54864 w 228123"/>
                      <a:gd name="connsiteY19" fmla="*/ 228409 h 228409"/>
                      <a:gd name="connsiteX20" fmla="*/ 0 w 228123"/>
                      <a:gd name="connsiteY20" fmla="*/ 176213 h 228409"/>
                      <a:gd name="connsiteX21" fmla="*/ 0 w 228123"/>
                      <a:gd name="connsiteY21" fmla="*/ 52197 h 228409"/>
                      <a:gd name="connsiteX22" fmla="*/ 54864 w 228123"/>
                      <a:gd name="connsiteY22" fmla="*/ 0 h 228409"/>
                      <a:gd name="connsiteX23" fmla="*/ 174974 w 228123"/>
                      <a:gd name="connsiteY23" fmla="*/ 0 h 228409"/>
                      <a:gd name="connsiteX24" fmla="*/ 228124 w 228123"/>
                      <a:gd name="connsiteY24" fmla="*/ 50864 h 228409"/>
                      <a:gd name="connsiteX25" fmla="*/ 228124 w 228123"/>
                      <a:gd name="connsiteY25" fmla="*/ 62579 h 228409"/>
                      <a:gd name="connsiteX26" fmla="*/ 220980 w 228123"/>
                      <a:gd name="connsiteY26" fmla="*/ 69151 h 228409"/>
                      <a:gd name="connsiteX27" fmla="*/ 195453 w 228123"/>
                      <a:gd name="connsiteY27" fmla="*/ 6915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123" h="228409">
                        <a:moveTo>
                          <a:pt x="195453" y="69151"/>
                        </a:moveTo>
                        <a:cubicBezTo>
                          <a:pt x="190595" y="69151"/>
                          <a:pt x="188309" y="66866"/>
                          <a:pt x="188309" y="62579"/>
                        </a:cubicBezTo>
                        <a:lnTo>
                          <a:pt x="188309" y="53149"/>
                        </a:lnTo>
                        <a:cubicBezTo>
                          <a:pt x="188309" y="40100"/>
                          <a:pt x="182118" y="33909"/>
                          <a:pt x="168116" y="33909"/>
                        </a:cubicBezTo>
                        <a:lnTo>
                          <a:pt x="73819" y="33909"/>
                        </a:lnTo>
                        <a:cubicBezTo>
                          <a:pt x="46767" y="33909"/>
                          <a:pt x="40862" y="38862"/>
                          <a:pt x="40862" y="61341"/>
                        </a:cubicBezTo>
                        <a:lnTo>
                          <a:pt x="40862" y="167069"/>
                        </a:lnTo>
                        <a:cubicBezTo>
                          <a:pt x="40862" y="189643"/>
                          <a:pt x="46767" y="194500"/>
                          <a:pt x="73819" y="194500"/>
                        </a:cubicBezTo>
                        <a:lnTo>
                          <a:pt x="168116" y="194500"/>
                        </a:lnTo>
                        <a:cubicBezTo>
                          <a:pt x="182118" y="194500"/>
                          <a:pt x="188309" y="188309"/>
                          <a:pt x="188309" y="175260"/>
                        </a:cubicBezTo>
                        <a:lnTo>
                          <a:pt x="188309" y="139351"/>
                        </a:lnTo>
                        <a:lnTo>
                          <a:pt x="123730" y="139351"/>
                        </a:lnTo>
                        <a:cubicBezTo>
                          <a:pt x="119158" y="139351"/>
                          <a:pt x="116872" y="137065"/>
                          <a:pt x="116872" y="132493"/>
                        </a:cubicBezTo>
                        <a:lnTo>
                          <a:pt x="116872" y="112300"/>
                        </a:lnTo>
                        <a:cubicBezTo>
                          <a:pt x="116872" y="108014"/>
                          <a:pt x="119158" y="105442"/>
                          <a:pt x="123730" y="105442"/>
                        </a:cubicBezTo>
                        <a:lnTo>
                          <a:pt x="220980" y="105442"/>
                        </a:lnTo>
                        <a:cubicBezTo>
                          <a:pt x="225552" y="105442"/>
                          <a:pt x="228124" y="108014"/>
                          <a:pt x="228124" y="112300"/>
                        </a:cubicBezTo>
                        <a:lnTo>
                          <a:pt x="228124" y="177546"/>
                        </a:lnTo>
                        <a:cubicBezTo>
                          <a:pt x="228124" y="214694"/>
                          <a:pt x="213455" y="228409"/>
                          <a:pt x="174974" y="228409"/>
                        </a:cubicBezTo>
                        <a:lnTo>
                          <a:pt x="54864" y="228409"/>
                        </a:lnTo>
                        <a:cubicBezTo>
                          <a:pt x="18002" y="228409"/>
                          <a:pt x="0" y="211741"/>
                          <a:pt x="0" y="176213"/>
                        </a:cubicBezTo>
                        <a:lnTo>
                          <a:pt x="0" y="52197"/>
                        </a:lnTo>
                        <a:cubicBezTo>
                          <a:pt x="0" y="16954"/>
                          <a:pt x="17907" y="0"/>
                          <a:pt x="54864" y="0"/>
                        </a:cubicBezTo>
                        <a:lnTo>
                          <a:pt x="174974" y="0"/>
                        </a:lnTo>
                        <a:cubicBezTo>
                          <a:pt x="213455" y="0"/>
                          <a:pt x="228124" y="14002"/>
                          <a:pt x="228124" y="50864"/>
                        </a:cubicBezTo>
                        <a:lnTo>
                          <a:pt x="228124" y="62579"/>
                        </a:lnTo>
                        <a:cubicBezTo>
                          <a:pt x="228124" y="66866"/>
                          <a:pt x="225552" y="69151"/>
                          <a:pt x="220980" y="69151"/>
                        </a:cubicBezTo>
                        <a:lnTo>
                          <a:pt x="195453" y="69151"/>
                        </a:lnTo>
                        <a:close/>
                      </a:path>
                    </a:pathLst>
                  </a:custGeom>
                  <a:solidFill>
                    <a:srgbClr val="4E0864"/>
                  </a:solidFill>
                  <a:ln w="9525" cap="flat">
                    <a:noFill/>
                    <a:prstDash val="solid"/>
                    <a:miter/>
                  </a:ln>
                </p:spPr>
                <p:txBody>
                  <a:bodyPr rtlCol="0" anchor="ctr"/>
                  <a:lstStyle/>
                  <a:p>
                    <a:endParaRPr lang="en-US" sz="2400"/>
                  </a:p>
                </p:txBody>
              </p:sp>
              <p:sp>
                <p:nvSpPr>
                  <p:cNvPr id="1155" name="Freeform: Shape 1154">
                    <a:extLst>
                      <a:ext uri="{FF2B5EF4-FFF2-40B4-BE49-F238E27FC236}">
                        <a16:creationId xmlns:a16="http://schemas.microsoft.com/office/drawing/2014/main" id="{4C1812BA-2F13-4291-930C-3A2EF2A37E35}"/>
                      </a:ext>
                    </a:extLst>
                  </p:cNvPr>
                  <p:cNvSpPr/>
                  <p:nvPr/>
                </p:nvSpPr>
                <p:spPr>
                  <a:xfrm>
                    <a:off x="2267447"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3 w 221837"/>
                      <a:gd name="connsiteY5" fmla="*/ 0 h 228409"/>
                      <a:gd name="connsiteX6" fmla="*/ 221837 w 221837"/>
                      <a:gd name="connsiteY6" fmla="*/ 6858 h 228409"/>
                      <a:gd name="connsiteX7" fmla="*/ 221837 w 221837"/>
                      <a:gd name="connsiteY7" fmla="*/ 27051 h 228409"/>
                      <a:gd name="connsiteX8" fmla="*/ 214693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1" y="33909"/>
                          <a:pt x="0" y="31337"/>
                          <a:pt x="0" y="27051"/>
                        </a:cubicBezTo>
                        <a:lnTo>
                          <a:pt x="0" y="6858"/>
                        </a:lnTo>
                        <a:cubicBezTo>
                          <a:pt x="0" y="2286"/>
                          <a:pt x="2571" y="0"/>
                          <a:pt x="7144" y="0"/>
                        </a:cubicBezTo>
                        <a:lnTo>
                          <a:pt x="214693" y="0"/>
                        </a:lnTo>
                        <a:cubicBezTo>
                          <a:pt x="219265" y="0"/>
                          <a:pt x="221837" y="2286"/>
                          <a:pt x="221837" y="6858"/>
                        </a:cubicBezTo>
                        <a:lnTo>
                          <a:pt x="221837" y="27051"/>
                        </a:lnTo>
                        <a:cubicBezTo>
                          <a:pt x="221837" y="31337"/>
                          <a:pt x="219265" y="33909"/>
                          <a:pt x="214693" y="33909"/>
                        </a:cubicBezTo>
                        <a:lnTo>
                          <a:pt x="131445" y="33909"/>
                        </a:lnTo>
                        <a:lnTo>
                          <a:pt x="131445" y="221552"/>
                        </a:lnTo>
                        <a:cubicBezTo>
                          <a:pt x="131445" y="226123"/>
                          <a:pt x="128873" y="228409"/>
                          <a:pt x="124301" y="228409"/>
                        </a:cubicBezTo>
                        <a:lnTo>
                          <a:pt x="97536" y="228409"/>
                        </a:lnTo>
                        <a:cubicBezTo>
                          <a:pt x="92964" y="228409"/>
                          <a:pt x="90392" y="226123"/>
                          <a:pt x="90392" y="221552"/>
                        </a:cubicBezTo>
                        <a:lnTo>
                          <a:pt x="90392" y="33909"/>
                        </a:lnTo>
                        <a:close/>
                      </a:path>
                    </a:pathLst>
                  </a:custGeom>
                  <a:solidFill>
                    <a:srgbClr val="4E0864"/>
                  </a:solidFill>
                  <a:ln w="9525" cap="flat">
                    <a:noFill/>
                    <a:prstDash val="solid"/>
                    <a:miter/>
                  </a:ln>
                </p:spPr>
                <p:txBody>
                  <a:bodyPr rtlCol="0" anchor="ctr"/>
                  <a:lstStyle/>
                  <a:p>
                    <a:endParaRPr lang="en-US" sz="2400"/>
                  </a:p>
                </p:txBody>
              </p:sp>
              <p:sp>
                <p:nvSpPr>
                  <p:cNvPr id="1156" name="Freeform: Shape 1155">
                    <a:extLst>
                      <a:ext uri="{FF2B5EF4-FFF2-40B4-BE49-F238E27FC236}">
                        <a16:creationId xmlns:a16="http://schemas.microsoft.com/office/drawing/2014/main" id="{D6C01DAD-3CF2-41F2-8B64-9CC730D38190}"/>
                      </a:ext>
                    </a:extLst>
                  </p:cNvPr>
                  <p:cNvSpPr/>
                  <p:nvPr/>
                </p:nvSpPr>
                <p:spPr>
                  <a:xfrm>
                    <a:off x="2372843" y="4858254"/>
                    <a:ext cx="96844" cy="94943"/>
                  </a:xfrm>
                  <a:custGeom>
                    <a:avLst/>
                    <a:gdLst>
                      <a:gd name="connsiteX0" fmla="*/ 232981 w 232981"/>
                      <a:gd name="connsiteY0" fmla="*/ 176213 h 228409"/>
                      <a:gd name="connsiteX1" fmla="*/ 178498 w 232981"/>
                      <a:gd name="connsiteY1" fmla="*/ 228409 h 228409"/>
                      <a:gd name="connsiteX2" fmla="*/ 54864 w 232981"/>
                      <a:gd name="connsiteY2" fmla="*/ 228409 h 228409"/>
                      <a:gd name="connsiteX3" fmla="*/ 0 w 232981"/>
                      <a:gd name="connsiteY3" fmla="*/ 176213 h 228409"/>
                      <a:gd name="connsiteX4" fmla="*/ 0 w 232981"/>
                      <a:gd name="connsiteY4" fmla="*/ 52197 h 228409"/>
                      <a:gd name="connsiteX5" fmla="*/ 54864 w 232981"/>
                      <a:gd name="connsiteY5" fmla="*/ 0 h 228409"/>
                      <a:gd name="connsiteX6" fmla="*/ 178498 w 232981"/>
                      <a:gd name="connsiteY6" fmla="*/ 0 h 228409"/>
                      <a:gd name="connsiteX7" fmla="*/ 232981 w 232981"/>
                      <a:gd name="connsiteY7" fmla="*/ 52197 h 228409"/>
                      <a:gd name="connsiteX8" fmla="*/ 232981 w 232981"/>
                      <a:gd name="connsiteY8" fmla="*/ 176213 h 228409"/>
                      <a:gd name="connsiteX9" fmla="*/ 191834 w 232981"/>
                      <a:gd name="connsiteY9" fmla="*/ 61341 h 228409"/>
                      <a:gd name="connsiteX10" fmla="*/ 159258 w 232981"/>
                      <a:gd name="connsiteY10" fmla="*/ 33909 h 228409"/>
                      <a:gd name="connsiteX11" fmla="*/ 73723 w 232981"/>
                      <a:gd name="connsiteY11" fmla="*/ 33909 h 228409"/>
                      <a:gd name="connsiteX12" fmla="*/ 40767 w 232981"/>
                      <a:gd name="connsiteY12" fmla="*/ 61341 h 228409"/>
                      <a:gd name="connsiteX13" fmla="*/ 40767 w 232981"/>
                      <a:gd name="connsiteY13" fmla="*/ 167069 h 228409"/>
                      <a:gd name="connsiteX14" fmla="*/ 73723 w 232981"/>
                      <a:gd name="connsiteY14" fmla="*/ 194500 h 228409"/>
                      <a:gd name="connsiteX15" fmla="*/ 159258 w 232981"/>
                      <a:gd name="connsiteY15" fmla="*/ 194500 h 228409"/>
                      <a:gd name="connsiteX16" fmla="*/ 191834 w 232981"/>
                      <a:gd name="connsiteY16" fmla="*/ 167069 h 228409"/>
                      <a:gd name="connsiteX17" fmla="*/ 191834 w 232981"/>
                      <a:gd name="connsiteY17" fmla="*/ 6134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981" h="228409">
                        <a:moveTo>
                          <a:pt x="232981" y="176213"/>
                        </a:moveTo>
                        <a:cubicBezTo>
                          <a:pt x="232981" y="211741"/>
                          <a:pt x="215646" y="228409"/>
                          <a:pt x="178498" y="228409"/>
                        </a:cubicBezTo>
                        <a:lnTo>
                          <a:pt x="54864" y="228409"/>
                        </a:lnTo>
                        <a:cubicBezTo>
                          <a:pt x="18002" y="228409"/>
                          <a:pt x="0" y="211741"/>
                          <a:pt x="0" y="176213"/>
                        </a:cubicBezTo>
                        <a:lnTo>
                          <a:pt x="0" y="52197"/>
                        </a:lnTo>
                        <a:cubicBezTo>
                          <a:pt x="0" y="16954"/>
                          <a:pt x="17907" y="0"/>
                          <a:pt x="54864" y="0"/>
                        </a:cubicBezTo>
                        <a:lnTo>
                          <a:pt x="178498" y="0"/>
                        </a:lnTo>
                        <a:cubicBezTo>
                          <a:pt x="215741" y="0"/>
                          <a:pt x="232981" y="16954"/>
                          <a:pt x="232981" y="52197"/>
                        </a:cubicBezTo>
                        <a:lnTo>
                          <a:pt x="232981" y="176213"/>
                        </a:lnTo>
                        <a:close/>
                        <a:moveTo>
                          <a:pt x="191834" y="61341"/>
                        </a:moveTo>
                        <a:cubicBezTo>
                          <a:pt x="191834" y="38862"/>
                          <a:pt x="186309" y="33909"/>
                          <a:pt x="159258" y="33909"/>
                        </a:cubicBezTo>
                        <a:lnTo>
                          <a:pt x="73723" y="33909"/>
                        </a:lnTo>
                        <a:cubicBezTo>
                          <a:pt x="46672" y="33909"/>
                          <a:pt x="40767" y="38862"/>
                          <a:pt x="40767" y="61341"/>
                        </a:cubicBezTo>
                        <a:lnTo>
                          <a:pt x="40767" y="167069"/>
                        </a:lnTo>
                        <a:cubicBezTo>
                          <a:pt x="40767" y="189643"/>
                          <a:pt x="46672" y="194500"/>
                          <a:pt x="73723" y="194500"/>
                        </a:cubicBezTo>
                        <a:lnTo>
                          <a:pt x="159258" y="194500"/>
                        </a:lnTo>
                        <a:cubicBezTo>
                          <a:pt x="186309" y="194500"/>
                          <a:pt x="191834" y="189643"/>
                          <a:pt x="191834" y="167069"/>
                        </a:cubicBezTo>
                        <a:lnTo>
                          <a:pt x="191834" y="61341"/>
                        </a:lnTo>
                        <a:close/>
                      </a:path>
                    </a:pathLst>
                  </a:custGeom>
                  <a:solidFill>
                    <a:srgbClr val="4E0864"/>
                  </a:solidFill>
                  <a:ln w="9525" cap="flat">
                    <a:noFill/>
                    <a:prstDash val="solid"/>
                    <a:miter/>
                  </a:ln>
                </p:spPr>
                <p:txBody>
                  <a:bodyPr rtlCol="0" anchor="ctr"/>
                  <a:lstStyle/>
                  <a:p>
                    <a:endParaRPr lang="en-US" sz="2400"/>
                  </a:p>
                </p:txBody>
              </p:sp>
              <p:sp>
                <p:nvSpPr>
                  <p:cNvPr id="1157" name="Freeform: Shape 1156">
                    <a:extLst>
                      <a:ext uri="{FF2B5EF4-FFF2-40B4-BE49-F238E27FC236}">
                        <a16:creationId xmlns:a16="http://schemas.microsoft.com/office/drawing/2014/main" id="{799ACB85-0D1B-4463-B7B9-500E61902907}"/>
                      </a:ext>
                    </a:extLst>
                  </p:cNvPr>
                  <p:cNvSpPr/>
                  <p:nvPr/>
                </p:nvSpPr>
                <p:spPr>
                  <a:xfrm>
                    <a:off x="2491264" y="4858254"/>
                    <a:ext cx="97359" cy="94943"/>
                  </a:xfrm>
                  <a:custGeom>
                    <a:avLst/>
                    <a:gdLst>
                      <a:gd name="connsiteX0" fmla="*/ 179451 w 234220"/>
                      <a:gd name="connsiteY0" fmla="*/ 228409 h 228409"/>
                      <a:gd name="connsiteX1" fmla="*/ 169355 w 234220"/>
                      <a:gd name="connsiteY1" fmla="*/ 223171 h 228409"/>
                      <a:gd name="connsiteX2" fmla="*/ 38481 w 234220"/>
                      <a:gd name="connsiteY2" fmla="*/ 33623 h 228409"/>
                      <a:gd name="connsiteX3" fmla="*/ 38481 w 234220"/>
                      <a:gd name="connsiteY3" fmla="*/ 221552 h 228409"/>
                      <a:gd name="connsiteX4" fmla="*/ 31338 w 234220"/>
                      <a:gd name="connsiteY4" fmla="*/ 228409 h 228409"/>
                      <a:gd name="connsiteX5" fmla="*/ 6858 w 234220"/>
                      <a:gd name="connsiteY5" fmla="*/ 228409 h 228409"/>
                      <a:gd name="connsiteX6" fmla="*/ 0 w 234220"/>
                      <a:gd name="connsiteY6" fmla="*/ 221552 h 228409"/>
                      <a:gd name="connsiteX7" fmla="*/ 0 w 234220"/>
                      <a:gd name="connsiteY7" fmla="*/ 6858 h 228409"/>
                      <a:gd name="connsiteX8" fmla="*/ 6858 w 234220"/>
                      <a:gd name="connsiteY8" fmla="*/ 0 h 228409"/>
                      <a:gd name="connsiteX9" fmla="*/ 54864 w 234220"/>
                      <a:gd name="connsiteY9" fmla="*/ 0 h 228409"/>
                      <a:gd name="connsiteX10" fmla="*/ 64675 w 234220"/>
                      <a:gd name="connsiteY10" fmla="*/ 5239 h 228409"/>
                      <a:gd name="connsiteX11" fmla="*/ 195739 w 234220"/>
                      <a:gd name="connsiteY11" fmla="*/ 195167 h 228409"/>
                      <a:gd name="connsiteX12" fmla="*/ 195739 w 234220"/>
                      <a:gd name="connsiteY12" fmla="*/ 6858 h 228409"/>
                      <a:gd name="connsiteX13" fmla="*/ 202882 w 234220"/>
                      <a:gd name="connsiteY13" fmla="*/ 0 h 228409"/>
                      <a:gd name="connsiteX14" fmla="*/ 227362 w 234220"/>
                      <a:gd name="connsiteY14" fmla="*/ 0 h 228409"/>
                      <a:gd name="connsiteX15" fmla="*/ 234220 w 234220"/>
                      <a:gd name="connsiteY15" fmla="*/ 6858 h 228409"/>
                      <a:gd name="connsiteX16" fmla="*/ 234220 w 234220"/>
                      <a:gd name="connsiteY16" fmla="*/ 221552 h 228409"/>
                      <a:gd name="connsiteX17" fmla="*/ 227362 w 234220"/>
                      <a:gd name="connsiteY17" fmla="*/ 228409 h 228409"/>
                      <a:gd name="connsiteX18" fmla="*/ 179451 w 234220"/>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220" h="228409">
                        <a:moveTo>
                          <a:pt x="179451" y="228409"/>
                        </a:moveTo>
                        <a:cubicBezTo>
                          <a:pt x="174213" y="228409"/>
                          <a:pt x="171926" y="227076"/>
                          <a:pt x="169355" y="223171"/>
                        </a:cubicBezTo>
                        <a:lnTo>
                          <a:pt x="38481" y="33623"/>
                        </a:lnTo>
                        <a:lnTo>
                          <a:pt x="38481" y="221552"/>
                        </a:lnTo>
                        <a:cubicBezTo>
                          <a:pt x="38481" y="226123"/>
                          <a:pt x="35909" y="228409"/>
                          <a:pt x="31338"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739" y="195167"/>
                        </a:lnTo>
                        <a:lnTo>
                          <a:pt x="195739" y="6858"/>
                        </a:lnTo>
                        <a:cubicBezTo>
                          <a:pt x="195739" y="2286"/>
                          <a:pt x="198311" y="0"/>
                          <a:pt x="202882" y="0"/>
                        </a:cubicBezTo>
                        <a:lnTo>
                          <a:pt x="227362" y="0"/>
                        </a:lnTo>
                        <a:cubicBezTo>
                          <a:pt x="231934" y="0"/>
                          <a:pt x="234220" y="2286"/>
                          <a:pt x="234220" y="6858"/>
                        </a:cubicBezTo>
                        <a:lnTo>
                          <a:pt x="234220" y="221552"/>
                        </a:lnTo>
                        <a:cubicBezTo>
                          <a:pt x="234220" y="226123"/>
                          <a:pt x="231934" y="228409"/>
                          <a:pt x="227362" y="228409"/>
                        </a:cubicBezTo>
                        <a:lnTo>
                          <a:pt x="179451" y="228409"/>
                        </a:lnTo>
                        <a:close/>
                      </a:path>
                    </a:pathLst>
                  </a:custGeom>
                  <a:solidFill>
                    <a:srgbClr val="4E0864"/>
                  </a:solidFill>
                  <a:ln w="9525" cap="flat">
                    <a:noFill/>
                    <a:prstDash val="solid"/>
                    <a:miter/>
                  </a:ln>
                </p:spPr>
                <p:txBody>
                  <a:bodyPr rtlCol="0" anchor="ctr"/>
                  <a:lstStyle/>
                  <a:p>
                    <a:endParaRPr lang="en-US" sz="2400"/>
                  </a:p>
                </p:txBody>
              </p:sp>
              <p:sp>
                <p:nvSpPr>
                  <p:cNvPr id="1158" name="Freeform: Shape 1157">
                    <a:extLst>
                      <a:ext uri="{FF2B5EF4-FFF2-40B4-BE49-F238E27FC236}">
                        <a16:creationId xmlns:a16="http://schemas.microsoft.com/office/drawing/2014/main" id="{5F7300B6-BCB2-4C2D-AC38-72B4E4B21854}"/>
                      </a:ext>
                    </a:extLst>
                  </p:cNvPr>
                  <p:cNvSpPr/>
                  <p:nvPr/>
                </p:nvSpPr>
                <p:spPr>
                  <a:xfrm>
                    <a:off x="2609647" y="4936925"/>
                    <a:ext cx="19242" cy="37692"/>
                  </a:xfrm>
                  <a:custGeom>
                    <a:avLst/>
                    <a:gdLst>
                      <a:gd name="connsiteX0" fmla="*/ 22574 w 46291"/>
                      <a:gd name="connsiteY0" fmla="*/ 86106 h 90678"/>
                      <a:gd name="connsiteX1" fmla="*/ 15716 w 46291"/>
                      <a:gd name="connsiteY1" fmla="*/ 90678 h 90678"/>
                      <a:gd name="connsiteX2" fmla="*/ 5905 w 46291"/>
                      <a:gd name="connsiteY2" fmla="*/ 90678 h 90678"/>
                      <a:gd name="connsiteX3" fmla="*/ 2667 w 46291"/>
                      <a:gd name="connsiteY3" fmla="*/ 85439 h 90678"/>
                      <a:gd name="connsiteX4" fmla="*/ 22193 w 46291"/>
                      <a:gd name="connsiteY4" fmla="*/ 39148 h 90678"/>
                      <a:gd name="connsiteX5" fmla="*/ 7144 w 46291"/>
                      <a:gd name="connsiteY5" fmla="*/ 39148 h 90678"/>
                      <a:gd name="connsiteX6" fmla="*/ 0 w 46291"/>
                      <a:gd name="connsiteY6" fmla="*/ 32290 h 90678"/>
                      <a:gd name="connsiteX7" fmla="*/ 0 w 46291"/>
                      <a:gd name="connsiteY7" fmla="*/ 6858 h 90678"/>
                      <a:gd name="connsiteX8" fmla="*/ 7144 w 46291"/>
                      <a:gd name="connsiteY8" fmla="*/ 0 h 90678"/>
                      <a:gd name="connsiteX9" fmla="*/ 39434 w 46291"/>
                      <a:gd name="connsiteY9" fmla="*/ 0 h 90678"/>
                      <a:gd name="connsiteX10" fmla="*/ 46291 w 46291"/>
                      <a:gd name="connsiteY10" fmla="*/ 6858 h 90678"/>
                      <a:gd name="connsiteX11" fmla="*/ 46291 w 46291"/>
                      <a:gd name="connsiteY11" fmla="*/ 32290 h 90678"/>
                      <a:gd name="connsiteX12" fmla="*/ 43719 w 46291"/>
                      <a:gd name="connsiteY12" fmla="*/ 43720 h 90678"/>
                      <a:gd name="connsiteX13" fmla="*/ 22574 w 46291"/>
                      <a:gd name="connsiteY13" fmla="*/ 86106 h 90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291" h="90678">
                        <a:moveTo>
                          <a:pt x="22574" y="86106"/>
                        </a:moveTo>
                        <a:cubicBezTo>
                          <a:pt x="20955" y="89059"/>
                          <a:pt x="18955" y="90678"/>
                          <a:pt x="15716" y="90678"/>
                        </a:cubicBezTo>
                        <a:lnTo>
                          <a:pt x="5905" y="90678"/>
                        </a:lnTo>
                        <a:cubicBezTo>
                          <a:pt x="2953" y="90678"/>
                          <a:pt x="1334" y="88392"/>
                          <a:pt x="2667" y="85439"/>
                        </a:cubicBezTo>
                        <a:lnTo>
                          <a:pt x="22193" y="39148"/>
                        </a:lnTo>
                        <a:lnTo>
                          <a:pt x="7144" y="39148"/>
                        </a:lnTo>
                        <a:cubicBezTo>
                          <a:pt x="2571" y="39148"/>
                          <a:pt x="0" y="36862"/>
                          <a:pt x="0" y="32290"/>
                        </a:cubicBezTo>
                        <a:lnTo>
                          <a:pt x="0" y="6858"/>
                        </a:lnTo>
                        <a:cubicBezTo>
                          <a:pt x="0" y="2572"/>
                          <a:pt x="2571" y="0"/>
                          <a:pt x="7144" y="0"/>
                        </a:cubicBezTo>
                        <a:lnTo>
                          <a:pt x="39434" y="0"/>
                        </a:lnTo>
                        <a:cubicBezTo>
                          <a:pt x="43719" y="0"/>
                          <a:pt x="46291" y="2572"/>
                          <a:pt x="46291" y="6858"/>
                        </a:cubicBezTo>
                        <a:lnTo>
                          <a:pt x="46291" y="32290"/>
                        </a:lnTo>
                        <a:cubicBezTo>
                          <a:pt x="46291" y="36576"/>
                          <a:pt x="45625" y="40481"/>
                          <a:pt x="43719" y="43720"/>
                        </a:cubicBezTo>
                        <a:lnTo>
                          <a:pt x="22574" y="86106"/>
                        </a:lnTo>
                        <a:close/>
                      </a:path>
                    </a:pathLst>
                  </a:custGeom>
                  <a:solidFill>
                    <a:srgbClr val="4E0864"/>
                  </a:solidFill>
                  <a:ln w="9525" cap="flat">
                    <a:noFill/>
                    <a:prstDash val="solid"/>
                    <a:miter/>
                  </a:ln>
                </p:spPr>
                <p:txBody>
                  <a:bodyPr rtlCol="0" anchor="ctr"/>
                  <a:lstStyle/>
                  <a:p>
                    <a:endParaRPr lang="en-US" sz="2400"/>
                  </a:p>
                </p:txBody>
              </p:sp>
              <p:sp>
                <p:nvSpPr>
                  <p:cNvPr id="1159" name="Freeform: Shape 1158">
                    <a:extLst>
                      <a:ext uri="{FF2B5EF4-FFF2-40B4-BE49-F238E27FC236}">
                        <a16:creationId xmlns:a16="http://schemas.microsoft.com/office/drawing/2014/main" id="{F47B588A-202B-4284-9154-8B052F797B2F}"/>
                      </a:ext>
                    </a:extLst>
                  </p:cNvPr>
                  <p:cNvSpPr/>
                  <p:nvPr/>
                </p:nvSpPr>
                <p:spPr>
                  <a:xfrm>
                    <a:off x="2691168" y="4858254"/>
                    <a:ext cx="93993" cy="94943"/>
                  </a:xfrm>
                  <a:custGeom>
                    <a:avLst/>
                    <a:gdLst>
                      <a:gd name="connsiteX0" fmla="*/ 154020 w 226123"/>
                      <a:gd name="connsiteY0" fmla="*/ 0 h 228409"/>
                      <a:gd name="connsiteX1" fmla="*/ 226124 w 226123"/>
                      <a:gd name="connsiteY1" fmla="*/ 68866 h 228409"/>
                      <a:gd name="connsiteX2" fmla="*/ 226124 w 226123"/>
                      <a:gd name="connsiteY2" fmla="*/ 159544 h 228409"/>
                      <a:gd name="connsiteX3" fmla="*/ 154020 w 226123"/>
                      <a:gd name="connsiteY3" fmla="*/ 228409 h 228409"/>
                      <a:gd name="connsiteX4" fmla="*/ 6858 w 226123"/>
                      <a:gd name="connsiteY4" fmla="*/ 228409 h 228409"/>
                      <a:gd name="connsiteX5" fmla="*/ 0 w 226123"/>
                      <a:gd name="connsiteY5" fmla="*/ 221552 h 228409"/>
                      <a:gd name="connsiteX6" fmla="*/ 0 w 226123"/>
                      <a:gd name="connsiteY6" fmla="*/ 6858 h 228409"/>
                      <a:gd name="connsiteX7" fmla="*/ 6858 w 226123"/>
                      <a:gd name="connsiteY7" fmla="*/ 0 h 228409"/>
                      <a:gd name="connsiteX8" fmla="*/ 154020 w 226123"/>
                      <a:gd name="connsiteY8" fmla="*/ 0 h 228409"/>
                      <a:gd name="connsiteX9" fmla="*/ 40863 w 226123"/>
                      <a:gd name="connsiteY9" fmla="*/ 194500 h 228409"/>
                      <a:gd name="connsiteX10" fmla="*/ 135827 w 226123"/>
                      <a:gd name="connsiteY10" fmla="*/ 194500 h 228409"/>
                      <a:gd name="connsiteX11" fmla="*/ 185452 w 226123"/>
                      <a:gd name="connsiteY11" fmla="*/ 152781 h 228409"/>
                      <a:gd name="connsiteX12" fmla="*/ 185452 w 226123"/>
                      <a:gd name="connsiteY12" fmla="*/ 75724 h 228409"/>
                      <a:gd name="connsiteX13" fmla="*/ 135827 w 226123"/>
                      <a:gd name="connsiteY13" fmla="*/ 34004 h 228409"/>
                      <a:gd name="connsiteX14" fmla="*/ 40863 w 226123"/>
                      <a:gd name="connsiteY14" fmla="*/ 34004 h 228409"/>
                      <a:gd name="connsiteX15" fmla="*/ 40863 w 226123"/>
                      <a:gd name="connsiteY15" fmla="*/ 19450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23" h="228409">
                        <a:moveTo>
                          <a:pt x="154020" y="0"/>
                        </a:moveTo>
                        <a:cubicBezTo>
                          <a:pt x="198025" y="0"/>
                          <a:pt x="226124" y="26479"/>
                          <a:pt x="226124" y="68866"/>
                        </a:cubicBezTo>
                        <a:lnTo>
                          <a:pt x="226124" y="159544"/>
                        </a:lnTo>
                        <a:cubicBezTo>
                          <a:pt x="226124" y="202311"/>
                          <a:pt x="198025" y="228409"/>
                          <a:pt x="154020" y="228409"/>
                        </a:cubicBezTo>
                        <a:lnTo>
                          <a:pt x="6858" y="228409"/>
                        </a:lnTo>
                        <a:cubicBezTo>
                          <a:pt x="2286" y="228409"/>
                          <a:pt x="0" y="226123"/>
                          <a:pt x="0" y="221552"/>
                        </a:cubicBezTo>
                        <a:lnTo>
                          <a:pt x="0" y="6858"/>
                        </a:lnTo>
                        <a:cubicBezTo>
                          <a:pt x="0" y="2286"/>
                          <a:pt x="2286" y="0"/>
                          <a:pt x="6858" y="0"/>
                        </a:cubicBezTo>
                        <a:lnTo>
                          <a:pt x="154020" y="0"/>
                        </a:lnTo>
                        <a:close/>
                        <a:moveTo>
                          <a:pt x="40863" y="194500"/>
                        </a:moveTo>
                        <a:lnTo>
                          <a:pt x="135827" y="194500"/>
                        </a:lnTo>
                        <a:cubicBezTo>
                          <a:pt x="171736" y="194500"/>
                          <a:pt x="185452" y="182785"/>
                          <a:pt x="185452" y="152781"/>
                        </a:cubicBezTo>
                        <a:lnTo>
                          <a:pt x="185452" y="75724"/>
                        </a:lnTo>
                        <a:cubicBezTo>
                          <a:pt x="185452" y="45720"/>
                          <a:pt x="171736" y="34004"/>
                          <a:pt x="135827" y="34004"/>
                        </a:cubicBezTo>
                        <a:lnTo>
                          <a:pt x="40863" y="34004"/>
                        </a:lnTo>
                        <a:lnTo>
                          <a:pt x="40863" y="194500"/>
                        </a:lnTo>
                        <a:close/>
                      </a:path>
                    </a:pathLst>
                  </a:custGeom>
                  <a:solidFill>
                    <a:srgbClr val="4E0864"/>
                  </a:solidFill>
                  <a:ln w="9525" cap="flat">
                    <a:noFill/>
                    <a:prstDash val="solid"/>
                    <a:miter/>
                  </a:ln>
                </p:spPr>
                <p:txBody>
                  <a:bodyPr rtlCol="0" anchor="ctr"/>
                  <a:lstStyle/>
                  <a:p>
                    <a:endParaRPr lang="en-US" sz="2400"/>
                  </a:p>
                </p:txBody>
              </p:sp>
              <p:sp>
                <p:nvSpPr>
                  <p:cNvPr id="1160" name="Freeform: Shape 1159">
                    <a:extLst>
                      <a:ext uri="{FF2B5EF4-FFF2-40B4-BE49-F238E27FC236}">
                        <a16:creationId xmlns:a16="http://schemas.microsoft.com/office/drawing/2014/main" id="{FBB3837E-47ED-49BA-A584-22B1B834CA7E}"/>
                      </a:ext>
                    </a:extLst>
                  </p:cNvPr>
                  <p:cNvSpPr/>
                  <p:nvPr/>
                </p:nvSpPr>
                <p:spPr>
                  <a:xfrm>
                    <a:off x="2803770" y="4936925"/>
                    <a:ext cx="19242" cy="16272"/>
                  </a:xfrm>
                  <a:custGeom>
                    <a:avLst/>
                    <a:gdLst>
                      <a:gd name="connsiteX0" fmla="*/ 0 w 46291"/>
                      <a:gd name="connsiteY0" fmla="*/ 6858 h 39147"/>
                      <a:gd name="connsiteX1" fmla="*/ 7144 w 46291"/>
                      <a:gd name="connsiteY1" fmla="*/ 0 h 39147"/>
                      <a:gd name="connsiteX2" fmla="*/ 39434 w 46291"/>
                      <a:gd name="connsiteY2" fmla="*/ 0 h 39147"/>
                      <a:gd name="connsiteX3" fmla="*/ 46292 w 46291"/>
                      <a:gd name="connsiteY3" fmla="*/ 6858 h 39147"/>
                      <a:gd name="connsiteX4" fmla="*/ 46292 w 46291"/>
                      <a:gd name="connsiteY4" fmla="*/ 32290 h 39147"/>
                      <a:gd name="connsiteX5" fmla="*/ 39434 w 46291"/>
                      <a:gd name="connsiteY5" fmla="*/ 39148 h 39147"/>
                      <a:gd name="connsiteX6" fmla="*/ 7144 w 46291"/>
                      <a:gd name="connsiteY6" fmla="*/ 39148 h 39147"/>
                      <a:gd name="connsiteX7" fmla="*/ 0 w 46291"/>
                      <a:gd name="connsiteY7" fmla="*/ 32290 h 39147"/>
                      <a:gd name="connsiteX8" fmla="*/ 0 w 46291"/>
                      <a:gd name="connsiteY8" fmla="*/ 6858 h 3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91" h="39147">
                        <a:moveTo>
                          <a:pt x="0" y="6858"/>
                        </a:moveTo>
                        <a:cubicBezTo>
                          <a:pt x="0" y="2572"/>
                          <a:pt x="2572" y="0"/>
                          <a:pt x="7144" y="0"/>
                        </a:cubicBezTo>
                        <a:lnTo>
                          <a:pt x="39434" y="0"/>
                        </a:lnTo>
                        <a:cubicBezTo>
                          <a:pt x="43720" y="0"/>
                          <a:pt x="46292" y="2572"/>
                          <a:pt x="46292" y="6858"/>
                        </a:cubicBezTo>
                        <a:lnTo>
                          <a:pt x="46292" y="32290"/>
                        </a:lnTo>
                        <a:cubicBezTo>
                          <a:pt x="46292" y="36862"/>
                          <a:pt x="43720" y="39148"/>
                          <a:pt x="39434" y="39148"/>
                        </a:cubicBezTo>
                        <a:lnTo>
                          <a:pt x="7144" y="39148"/>
                        </a:lnTo>
                        <a:cubicBezTo>
                          <a:pt x="2572" y="39148"/>
                          <a:pt x="0" y="36862"/>
                          <a:pt x="0" y="32290"/>
                        </a:cubicBezTo>
                        <a:lnTo>
                          <a:pt x="0" y="6858"/>
                        </a:lnTo>
                        <a:close/>
                      </a:path>
                    </a:pathLst>
                  </a:custGeom>
                  <a:solidFill>
                    <a:srgbClr val="4E0864"/>
                  </a:solidFill>
                  <a:ln w="9525" cap="flat">
                    <a:noFill/>
                    <a:prstDash val="solid"/>
                    <a:miter/>
                  </a:ln>
                </p:spPr>
                <p:txBody>
                  <a:bodyPr rtlCol="0" anchor="ctr"/>
                  <a:lstStyle/>
                  <a:p>
                    <a:endParaRPr lang="en-US" sz="2400"/>
                  </a:p>
                </p:txBody>
              </p:sp>
              <p:sp>
                <p:nvSpPr>
                  <p:cNvPr id="1161" name="Freeform: Shape 1160">
                    <a:extLst>
                      <a:ext uri="{FF2B5EF4-FFF2-40B4-BE49-F238E27FC236}">
                        <a16:creationId xmlns:a16="http://schemas.microsoft.com/office/drawing/2014/main" id="{BDD9EB75-8E00-4971-8095-366D50280950}"/>
                      </a:ext>
                    </a:extLst>
                  </p:cNvPr>
                  <p:cNvSpPr/>
                  <p:nvPr/>
                </p:nvSpPr>
                <p:spPr>
                  <a:xfrm>
                    <a:off x="2842927" y="4858254"/>
                    <a:ext cx="92132" cy="94904"/>
                  </a:xfrm>
                  <a:custGeom>
                    <a:avLst/>
                    <a:gdLst>
                      <a:gd name="connsiteX0" fmla="*/ 214789 w 221646"/>
                      <a:gd name="connsiteY0" fmla="*/ 156591 h 228314"/>
                      <a:gd name="connsiteX1" fmla="*/ 221647 w 221646"/>
                      <a:gd name="connsiteY1" fmla="*/ 163449 h 228314"/>
                      <a:gd name="connsiteX2" fmla="*/ 221647 w 221646"/>
                      <a:gd name="connsiteY2" fmla="*/ 177451 h 228314"/>
                      <a:gd name="connsiteX3" fmla="*/ 168783 w 221646"/>
                      <a:gd name="connsiteY3" fmla="*/ 228314 h 228314"/>
                      <a:gd name="connsiteX4" fmla="*/ 54864 w 221646"/>
                      <a:gd name="connsiteY4" fmla="*/ 228314 h 228314"/>
                      <a:gd name="connsiteX5" fmla="*/ 0 w 221646"/>
                      <a:gd name="connsiteY5" fmla="*/ 176117 h 228314"/>
                      <a:gd name="connsiteX6" fmla="*/ 0 w 221646"/>
                      <a:gd name="connsiteY6" fmla="*/ 52197 h 228314"/>
                      <a:gd name="connsiteX7" fmla="*/ 54864 w 221646"/>
                      <a:gd name="connsiteY7" fmla="*/ 0 h 228314"/>
                      <a:gd name="connsiteX8" fmla="*/ 168783 w 221646"/>
                      <a:gd name="connsiteY8" fmla="*/ 0 h 228314"/>
                      <a:gd name="connsiteX9" fmla="*/ 221647 w 221646"/>
                      <a:gd name="connsiteY9" fmla="*/ 50864 h 228314"/>
                      <a:gd name="connsiteX10" fmla="*/ 221647 w 221646"/>
                      <a:gd name="connsiteY10" fmla="*/ 64865 h 228314"/>
                      <a:gd name="connsiteX11" fmla="*/ 214789 w 221646"/>
                      <a:gd name="connsiteY11" fmla="*/ 71723 h 228314"/>
                      <a:gd name="connsiteX12" fmla="*/ 188976 w 221646"/>
                      <a:gd name="connsiteY12" fmla="*/ 71723 h 228314"/>
                      <a:gd name="connsiteX13" fmla="*/ 181833 w 221646"/>
                      <a:gd name="connsiteY13" fmla="*/ 64865 h 228314"/>
                      <a:gd name="connsiteX14" fmla="*/ 181833 w 221646"/>
                      <a:gd name="connsiteY14" fmla="*/ 53149 h 228314"/>
                      <a:gd name="connsiteX15" fmla="*/ 161640 w 221646"/>
                      <a:gd name="connsiteY15" fmla="*/ 33909 h 228314"/>
                      <a:gd name="connsiteX16" fmla="*/ 73914 w 221646"/>
                      <a:gd name="connsiteY16" fmla="*/ 33909 h 228314"/>
                      <a:gd name="connsiteX17" fmla="*/ 40957 w 221646"/>
                      <a:gd name="connsiteY17" fmla="*/ 61341 h 228314"/>
                      <a:gd name="connsiteX18" fmla="*/ 40957 w 221646"/>
                      <a:gd name="connsiteY18" fmla="*/ 167069 h 228314"/>
                      <a:gd name="connsiteX19" fmla="*/ 73914 w 221646"/>
                      <a:gd name="connsiteY19" fmla="*/ 194500 h 228314"/>
                      <a:gd name="connsiteX20" fmla="*/ 161640 w 221646"/>
                      <a:gd name="connsiteY20" fmla="*/ 194500 h 228314"/>
                      <a:gd name="connsiteX21" fmla="*/ 181833 w 221646"/>
                      <a:gd name="connsiteY21" fmla="*/ 175260 h 228314"/>
                      <a:gd name="connsiteX22" fmla="*/ 181833 w 221646"/>
                      <a:gd name="connsiteY22" fmla="*/ 163544 h 228314"/>
                      <a:gd name="connsiteX23" fmla="*/ 188976 w 221646"/>
                      <a:gd name="connsiteY23" fmla="*/ 156686 h 228314"/>
                      <a:gd name="connsiteX24" fmla="*/ 214789 w 221646"/>
                      <a:gd name="connsiteY24" fmla="*/ 156686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1646" h="228314">
                        <a:moveTo>
                          <a:pt x="214789" y="156591"/>
                        </a:moveTo>
                        <a:cubicBezTo>
                          <a:pt x="219361" y="156591"/>
                          <a:pt x="221647" y="159163"/>
                          <a:pt x="221647" y="163449"/>
                        </a:cubicBezTo>
                        <a:lnTo>
                          <a:pt x="221647" y="177451"/>
                        </a:lnTo>
                        <a:cubicBezTo>
                          <a:pt x="221647" y="214598"/>
                          <a:pt x="207264" y="228314"/>
                          <a:pt x="168783" y="228314"/>
                        </a:cubicBezTo>
                        <a:lnTo>
                          <a:pt x="54864" y="228314"/>
                        </a:lnTo>
                        <a:cubicBezTo>
                          <a:pt x="18002" y="228314"/>
                          <a:pt x="0" y="211646"/>
                          <a:pt x="0" y="176117"/>
                        </a:cubicBezTo>
                        <a:lnTo>
                          <a:pt x="0" y="52197"/>
                        </a:lnTo>
                        <a:cubicBezTo>
                          <a:pt x="0" y="16954"/>
                          <a:pt x="17907" y="0"/>
                          <a:pt x="54864" y="0"/>
                        </a:cubicBezTo>
                        <a:lnTo>
                          <a:pt x="168783" y="0"/>
                        </a:lnTo>
                        <a:cubicBezTo>
                          <a:pt x="207264" y="0"/>
                          <a:pt x="221647" y="14002"/>
                          <a:pt x="221647" y="50864"/>
                        </a:cubicBezTo>
                        <a:lnTo>
                          <a:pt x="221647" y="64865"/>
                        </a:lnTo>
                        <a:cubicBezTo>
                          <a:pt x="221647" y="69437"/>
                          <a:pt x="219361" y="71723"/>
                          <a:pt x="214789" y="71723"/>
                        </a:cubicBezTo>
                        <a:lnTo>
                          <a:pt x="188976" y="71723"/>
                        </a:lnTo>
                        <a:cubicBezTo>
                          <a:pt x="184404" y="71723"/>
                          <a:pt x="181833" y="69437"/>
                          <a:pt x="181833" y="64865"/>
                        </a:cubicBezTo>
                        <a:lnTo>
                          <a:pt x="181833" y="53149"/>
                        </a:lnTo>
                        <a:cubicBezTo>
                          <a:pt x="181833" y="40100"/>
                          <a:pt x="175927" y="33909"/>
                          <a:pt x="161640" y="33909"/>
                        </a:cubicBezTo>
                        <a:lnTo>
                          <a:pt x="73914" y="33909"/>
                        </a:lnTo>
                        <a:cubicBezTo>
                          <a:pt x="46863" y="33909"/>
                          <a:pt x="40957" y="38862"/>
                          <a:pt x="40957" y="61341"/>
                        </a:cubicBezTo>
                        <a:lnTo>
                          <a:pt x="40957" y="167069"/>
                        </a:lnTo>
                        <a:cubicBezTo>
                          <a:pt x="40957" y="189643"/>
                          <a:pt x="46863" y="194500"/>
                          <a:pt x="73914" y="194500"/>
                        </a:cubicBezTo>
                        <a:lnTo>
                          <a:pt x="161640" y="194500"/>
                        </a:lnTo>
                        <a:cubicBezTo>
                          <a:pt x="176022" y="194500"/>
                          <a:pt x="181833" y="188309"/>
                          <a:pt x="181833" y="175260"/>
                        </a:cubicBezTo>
                        <a:lnTo>
                          <a:pt x="181833" y="163544"/>
                        </a:lnTo>
                        <a:cubicBezTo>
                          <a:pt x="181833" y="159258"/>
                          <a:pt x="184404" y="156686"/>
                          <a:pt x="188976" y="156686"/>
                        </a:cubicBezTo>
                        <a:lnTo>
                          <a:pt x="214789" y="156686"/>
                        </a:lnTo>
                        <a:close/>
                      </a:path>
                    </a:pathLst>
                  </a:custGeom>
                  <a:solidFill>
                    <a:srgbClr val="4E0864"/>
                  </a:solidFill>
                  <a:ln w="9525" cap="flat">
                    <a:noFill/>
                    <a:prstDash val="solid"/>
                    <a:miter/>
                  </a:ln>
                </p:spPr>
                <p:txBody>
                  <a:bodyPr rtlCol="0" anchor="ctr"/>
                  <a:lstStyle/>
                  <a:p>
                    <a:endParaRPr lang="en-US" sz="2400"/>
                  </a:p>
                </p:txBody>
              </p:sp>
              <p:sp>
                <p:nvSpPr>
                  <p:cNvPr id="1162" name="Freeform: Shape 1161">
                    <a:extLst>
                      <a:ext uri="{FF2B5EF4-FFF2-40B4-BE49-F238E27FC236}">
                        <a16:creationId xmlns:a16="http://schemas.microsoft.com/office/drawing/2014/main" id="{6FCFE514-ACD9-4028-B4F3-58004C4D7974}"/>
                      </a:ext>
                    </a:extLst>
                  </p:cNvPr>
                  <p:cNvSpPr/>
                  <p:nvPr/>
                </p:nvSpPr>
                <p:spPr>
                  <a:xfrm>
                    <a:off x="2952559" y="4936925"/>
                    <a:ext cx="19242" cy="16272"/>
                  </a:xfrm>
                  <a:custGeom>
                    <a:avLst/>
                    <a:gdLst>
                      <a:gd name="connsiteX0" fmla="*/ 0 w 46291"/>
                      <a:gd name="connsiteY0" fmla="*/ 6858 h 39147"/>
                      <a:gd name="connsiteX1" fmla="*/ 7144 w 46291"/>
                      <a:gd name="connsiteY1" fmla="*/ 0 h 39147"/>
                      <a:gd name="connsiteX2" fmla="*/ 39434 w 46291"/>
                      <a:gd name="connsiteY2" fmla="*/ 0 h 39147"/>
                      <a:gd name="connsiteX3" fmla="*/ 46291 w 46291"/>
                      <a:gd name="connsiteY3" fmla="*/ 6858 h 39147"/>
                      <a:gd name="connsiteX4" fmla="*/ 46291 w 46291"/>
                      <a:gd name="connsiteY4" fmla="*/ 32290 h 39147"/>
                      <a:gd name="connsiteX5" fmla="*/ 39434 w 46291"/>
                      <a:gd name="connsiteY5" fmla="*/ 39148 h 39147"/>
                      <a:gd name="connsiteX6" fmla="*/ 7144 w 46291"/>
                      <a:gd name="connsiteY6" fmla="*/ 39148 h 39147"/>
                      <a:gd name="connsiteX7" fmla="*/ 0 w 46291"/>
                      <a:gd name="connsiteY7" fmla="*/ 32290 h 39147"/>
                      <a:gd name="connsiteX8" fmla="*/ 0 w 46291"/>
                      <a:gd name="connsiteY8" fmla="*/ 6858 h 3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91" h="39147">
                        <a:moveTo>
                          <a:pt x="0" y="6858"/>
                        </a:moveTo>
                        <a:cubicBezTo>
                          <a:pt x="0" y="2572"/>
                          <a:pt x="2572" y="0"/>
                          <a:pt x="7144" y="0"/>
                        </a:cubicBezTo>
                        <a:lnTo>
                          <a:pt x="39434" y="0"/>
                        </a:lnTo>
                        <a:cubicBezTo>
                          <a:pt x="43720" y="0"/>
                          <a:pt x="46291" y="2572"/>
                          <a:pt x="46291" y="6858"/>
                        </a:cubicBezTo>
                        <a:lnTo>
                          <a:pt x="46291" y="32290"/>
                        </a:lnTo>
                        <a:cubicBezTo>
                          <a:pt x="46291" y="36862"/>
                          <a:pt x="43720" y="39148"/>
                          <a:pt x="39434" y="39148"/>
                        </a:cubicBezTo>
                        <a:lnTo>
                          <a:pt x="7144" y="39148"/>
                        </a:lnTo>
                        <a:cubicBezTo>
                          <a:pt x="2572" y="39148"/>
                          <a:pt x="0" y="36862"/>
                          <a:pt x="0" y="32290"/>
                        </a:cubicBezTo>
                        <a:lnTo>
                          <a:pt x="0" y="6858"/>
                        </a:lnTo>
                        <a:close/>
                      </a:path>
                    </a:pathLst>
                  </a:custGeom>
                  <a:solidFill>
                    <a:srgbClr val="4E0864"/>
                  </a:solidFill>
                  <a:ln w="9525" cap="flat">
                    <a:noFill/>
                    <a:prstDash val="solid"/>
                    <a:miter/>
                  </a:ln>
                </p:spPr>
                <p:txBody>
                  <a:bodyPr rtlCol="0" anchor="ctr"/>
                  <a:lstStyle/>
                  <a:p>
                    <a:endParaRPr lang="en-US" sz="2400"/>
                  </a:p>
                </p:txBody>
              </p:sp>
            </p:grpSp>
          </p:grpSp>
        </p:grpSp>
      </p:grpSp>
    </p:spTree>
    <p:extLst>
      <p:ext uri="{BB962C8B-B14F-4D97-AF65-F5344CB8AC3E}">
        <p14:creationId xmlns:p14="http://schemas.microsoft.com/office/powerpoint/2010/main" val="32811122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69069"/>
            <a:ext cx="12192000" cy="960400"/>
          </a:xfrm>
        </p:spPr>
        <p:txBody>
          <a:bodyPr>
            <a:normAutofit/>
          </a:bodyPr>
          <a:lstStyle>
            <a:lvl1pPr algn="ctr">
              <a:defRPr sz="2800" b="1">
                <a:solidFill>
                  <a:schemeClr val="tx2"/>
                </a:solidFill>
              </a:defRPr>
            </a:lvl1pPr>
          </a:lstStyle>
          <a:p>
            <a:br>
              <a:rPr lang="en-US"/>
            </a:br>
            <a:r>
              <a:rPr lang="en-US"/>
              <a:t>Slide Title is Arial Bold, 28 </a:t>
            </a:r>
            <a:r>
              <a:rPr lang="en-US" err="1"/>
              <a:t>pt</a:t>
            </a:r>
            <a:br>
              <a:rPr lang="en-US"/>
            </a:br>
            <a:endParaRPr lang="en-US"/>
          </a:p>
        </p:txBody>
      </p:sp>
      <p:sp>
        <p:nvSpPr>
          <p:cNvPr id="3" name="Content Placeholder 2"/>
          <p:cNvSpPr>
            <a:spLocks noGrp="1"/>
          </p:cNvSpPr>
          <p:nvPr>
            <p:ph idx="1"/>
          </p:nvPr>
        </p:nvSpPr>
        <p:spPr>
          <a:xfrm>
            <a:off x="838200" y="1373835"/>
            <a:ext cx="10515600" cy="4618830"/>
          </a:xfrm>
        </p:spPr>
        <p:txBody>
          <a:bodyPr/>
          <a:lstStyle>
            <a:lvl1pPr>
              <a:defRPr sz="2200"/>
            </a:lvl1pPr>
            <a:lvl2pPr>
              <a:buFont typeface="Arial" panose="020B0604020202020204" pitchFamily="34" charset="0"/>
              <a:buChar char="•"/>
              <a:defRPr sz="2000"/>
            </a:lvl2pPr>
            <a:lvl5pPr marL="0" indent="0">
              <a:buNone/>
              <a:defRPr/>
            </a:lvl5pPr>
          </a:lstStyle>
          <a:p>
            <a:pPr lvl="4"/>
            <a:endParaRPr lang="en-US"/>
          </a:p>
        </p:txBody>
      </p:sp>
      <p:cxnSp>
        <p:nvCxnSpPr>
          <p:cNvPr id="9" name="Straight Connector 8">
            <a:extLst>
              <a:ext uri="{FF2B5EF4-FFF2-40B4-BE49-F238E27FC236}">
                <a16:creationId xmlns:a16="http://schemas.microsoft.com/office/drawing/2014/main" id="{E47599A2-E8D8-4826-9DD4-BFDAC4C72ECB}"/>
              </a:ext>
            </a:extLst>
          </p:cNvPr>
          <p:cNvCxnSpPr>
            <a:cxnSpLocks/>
          </p:cNvCxnSpPr>
          <p:nvPr userDrawn="1"/>
        </p:nvCxnSpPr>
        <p:spPr>
          <a:xfrm>
            <a:off x="0" y="1088764"/>
            <a:ext cx="12186650" cy="0"/>
          </a:xfrm>
          <a:prstGeom prst="line">
            <a:avLst/>
          </a:prstGeom>
          <a:ln w="38100">
            <a:solidFill>
              <a:srgbClr val="AA6404"/>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63C4D3EF-8E30-4CD1-980A-5E13A7FC56E6}"/>
              </a:ext>
            </a:extLst>
          </p:cNvPr>
          <p:cNvSpPr txBox="1"/>
          <p:nvPr userDrawn="1"/>
        </p:nvSpPr>
        <p:spPr>
          <a:xfrm>
            <a:off x="4663638" y="6459246"/>
            <a:ext cx="2667000" cy="276999"/>
          </a:xfrm>
          <a:prstGeom prst="rect">
            <a:avLst/>
          </a:prstGeom>
          <a:noFill/>
        </p:spPr>
        <p:txBody>
          <a:bodyPr wrap="square" rtlCol="0">
            <a:spAutoFit/>
          </a:bodyPr>
          <a:lstStyle/>
          <a:p>
            <a:pPr algn="ctr"/>
            <a:r>
              <a:rPr lang="en-US" sz="1200" i="1">
                <a:solidFill>
                  <a:schemeClr val="bg1"/>
                </a:solidFill>
              </a:rPr>
              <a:t>Unclassified/For Public Use</a:t>
            </a:r>
          </a:p>
        </p:txBody>
      </p:sp>
      <p:pic>
        <p:nvPicPr>
          <p:cNvPr id="25" name="Picture 24" descr="Logo&#10;&#10;Description automatically generated">
            <a:extLst>
              <a:ext uri="{FF2B5EF4-FFF2-40B4-BE49-F238E27FC236}">
                <a16:creationId xmlns:a16="http://schemas.microsoft.com/office/drawing/2014/main" id="{30AB30B9-44F8-4B39-9B42-653ACA949793}"/>
              </a:ext>
            </a:extLst>
          </p:cNvPr>
          <p:cNvPicPr>
            <a:picLocks noChangeAspect="1"/>
          </p:cNvPicPr>
          <p:nvPr userDrawn="1"/>
        </p:nvPicPr>
        <p:blipFill rotWithShape="1">
          <a:blip r:embed="rId2" cstate="hqprint">
            <a:extLst>
              <a:ext uri="{28A0092B-C50C-407E-A947-70E740481C1C}">
                <a14:useLocalDpi xmlns:a14="http://schemas.microsoft.com/office/drawing/2010/main" val="0"/>
              </a:ext>
            </a:extLst>
          </a:blip>
          <a:srcRect b="40884"/>
          <a:stretch/>
        </p:blipFill>
        <p:spPr>
          <a:xfrm>
            <a:off x="491756" y="6444901"/>
            <a:ext cx="1219572" cy="305688"/>
          </a:xfrm>
          <a:prstGeom prst="rect">
            <a:avLst/>
          </a:prstGeom>
        </p:spPr>
      </p:pic>
      <p:sp>
        <p:nvSpPr>
          <p:cNvPr id="26" name="Rectangle 25">
            <a:extLst>
              <a:ext uri="{FF2B5EF4-FFF2-40B4-BE49-F238E27FC236}">
                <a16:creationId xmlns:a16="http://schemas.microsoft.com/office/drawing/2014/main" id="{F51F1300-EAB8-40A1-96FA-0C115C703BE6}"/>
              </a:ext>
            </a:extLst>
          </p:cNvPr>
          <p:cNvSpPr/>
          <p:nvPr userDrawn="1"/>
        </p:nvSpPr>
        <p:spPr>
          <a:xfrm>
            <a:off x="0" y="6426451"/>
            <a:ext cx="12191999" cy="394767"/>
          </a:xfrm>
          <a:prstGeom prst="rect">
            <a:avLst/>
          </a:prstGeom>
          <a:solidFill>
            <a:srgbClr val="062E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A4384BED-CAAE-4E2C-BEC7-E8A0A4E8DCB5}"/>
              </a:ext>
            </a:extLst>
          </p:cNvPr>
          <p:cNvSpPr/>
          <p:nvPr userDrawn="1"/>
        </p:nvSpPr>
        <p:spPr>
          <a:xfrm>
            <a:off x="11789197" y="6429849"/>
            <a:ext cx="397453" cy="397509"/>
          </a:xfrm>
          <a:prstGeom prst="rect">
            <a:avLst/>
          </a:prstGeom>
          <a:solidFill>
            <a:srgbClr val="AA640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BED5A0A8-607B-491A-A528-C55BD31D2C07}"/>
              </a:ext>
            </a:extLst>
          </p:cNvPr>
          <p:cNvSpPr txBox="1">
            <a:spLocks/>
          </p:cNvSpPr>
          <p:nvPr userDrawn="1"/>
        </p:nvSpPr>
        <p:spPr>
          <a:xfrm>
            <a:off x="11766558" y="6510466"/>
            <a:ext cx="397453" cy="217263"/>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tx2"/>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CC6EC649-809E-44A7-B30C-74FA5A07213F}" type="slidenum">
              <a:rPr lang="en-US" smtClean="0">
                <a:solidFill>
                  <a:schemeClr val="bg1"/>
                </a:solidFill>
              </a:rPr>
              <a:pPr algn="ctr"/>
              <a:t>‹#›</a:t>
            </a:fld>
            <a:endParaRPr lang="en-US">
              <a:solidFill>
                <a:schemeClr val="bg1"/>
              </a:solidFill>
            </a:endParaRPr>
          </a:p>
        </p:txBody>
      </p:sp>
      <p:pic>
        <p:nvPicPr>
          <p:cNvPr id="30" name="Picture 29" descr="Assistant Secretary for Preparedness and Response logo">
            <a:extLst>
              <a:ext uri="{FF2B5EF4-FFF2-40B4-BE49-F238E27FC236}">
                <a16:creationId xmlns:a16="http://schemas.microsoft.com/office/drawing/2014/main" id="{F4ABF1AD-70FA-46EF-95B8-77956F045448}"/>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407396" y="6539564"/>
            <a:ext cx="713092" cy="178078"/>
          </a:xfrm>
          <a:prstGeom prst="rect">
            <a:avLst/>
          </a:prstGeom>
        </p:spPr>
      </p:pic>
      <p:cxnSp>
        <p:nvCxnSpPr>
          <p:cNvPr id="31" name="Straight Connector 30">
            <a:extLst>
              <a:ext uri="{FF2B5EF4-FFF2-40B4-BE49-F238E27FC236}">
                <a16:creationId xmlns:a16="http://schemas.microsoft.com/office/drawing/2014/main" id="{7213F975-C914-49E1-88F8-5ADF02EC61F9}"/>
              </a:ext>
            </a:extLst>
          </p:cNvPr>
          <p:cNvCxnSpPr>
            <a:cxnSpLocks/>
          </p:cNvCxnSpPr>
          <p:nvPr userDrawn="1"/>
        </p:nvCxnSpPr>
        <p:spPr>
          <a:xfrm>
            <a:off x="0" y="6821218"/>
            <a:ext cx="12192000" cy="0"/>
          </a:xfrm>
          <a:prstGeom prst="line">
            <a:avLst/>
          </a:prstGeom>
          <a:ln w="57150">
            <a:solidFill>
              <a:srgbClr val="AA6404"/>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225A2C0B-E46F-4FFF-938E-998D1D3F8EF6}"/>
              </a:ext>
            </a:extLst>
          </p:cNvPr>
          <p:cNvSpPr txBox="1"/>
          <p:nvPr userDrawn="1"/>
        </p:nvSpPr>
        <p:spPr>
          <a:xfrm>
            <a:off x="4193336" y="6497474"/>
            <a:ext cx="3799977" cy="276999"/>
          </a:xfrm>
          <a:prstGeom prst="rect">
            <a:avLst/>
          </a:prstGeom>
          <a:noFill/>
        </p:spPr>
        <p:txBody>
          <a:bodyPr wrap="square" rtlCol="0">
            <a:spAutoFit/>
          </a:bodyPr>
          <a:lstStyle/>
          <a:p>
            <a:pPr algn="ctr"/>
            <a:r>
              <a:rPr lang="en-US" sz="1200" i="1" dirty="0">
                <a:solidFill>
                  <a:schemeClr val="bg1"/>
                </a:solidFill>
              </a:rPr>
              <a:t>UNCLASSIFIED</a:t>
            </a:r>
          </a:p>
        </p:txBody>
      </p:sp>
    </p:spTree>
    <p:extLst>
      <p:ext uri="{BB962C8B-B14F-4D97-AF65-F5344CB8AC3E}">
        <p14:creationId xmlns:p14="http://schemas.microsoft.com/office/powerpoint/2010/main" val="125669831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normAutofit/>
          </a:bodyPr>
          <a:lstStyle>
            <a:lvl1pPr>
              <a:defRPr sz="3733" b="1" baseline="0">
                <a:solidFill>
                  <a:srgbClr val="1B0333"/>
                </a:solidFill>
              </a:defRPr>
            </a:lvl1pPr>
          </a:lstStyle>
          <a:p>
            <a:r>
              <a:rPr lang="en-US"/>
              <a:t>Different title per slide, Arial 28 </a:t>
            </a:r>
            <a:r>
              <a:rPr lang="en-US" err="1"/>
              <a:t>pt</a:t>
            </a:r>
            <a:endParaRPr lang="en-US"/>
          </a:p>
        </p:txBody>
      </p:sp>
      <p:sp>
        <p:nvSpPr>
          <p:cNvPr id="3" name="Content Placeholder 2"/>
          <p:cNvSpPr>
            <a:spLocks noGrp="1"/>
          </p:cNvSpPr>
          <p:nvPr>
            <p:ph idx="1" hasCustomPrompt="1"/>
          </p:nvPr>
        </p:nvSpPr>
        <p:spPr>
          <a:xfrm>
            <a:off x="609600" y="1498601"/>
            <a:ext cx="10972800" cy="4368799"/>
          </a:xfrm>
        </p:spPr>
        <p:txBody>
          <a:bodyPr/>
          <a:lstStyle>
            <a:lvl1pPr marL="457189" indent="-457189">
              <a:buSzPct val="125000"/>
              <a:buFont typeface="Arial" panose="020B0604020202020204" pitchFamily="34" charset="0"/>
              <a:buChar char="•"/>
              <a:defRPr sz="2933">
                <a:solidFill>
                  <a:srgbClr val="1B0333"/>
                </a:solidFill>
              </a:defRPr>
            </a:lvl1pPr>
            <a:lvl2pPr marL="990575" indent="-380990">
              <a:buFont typeface="Wingdings" panose="05000000000000000000" pitchFamily="2" charset="2"/>
              <a:buChar char="§"/>
              <a:defRPr sz="2667">
                <a:solidFill>
                  <a:srgbClr val="1B0333"/>
                </a:solidFill>
              </a:defRPr>
            </a:lvl2pPr>
            <a:lvl3pPr marL="1523962" indent="-304792">
              <a:buFont typeface="Wingdings" panose="05000000000000000000" pitchFamily="2" charset="2"/>
              <a:buChar char="ü"/>
              <a:defRPr sz="2400">
                <a:solidFill>
                  <a:srgbClr val="1B0333"/>
                </a:solidFill>
              </a:defRPr>
            </a:lvl3pPr>
          </a:lstStyle>
          <a:p>
            <a:pPr lvl="0"/>
            <a:r>
              <a:rPr lang="en-US"/>
              <a:t>Click to edit Master text styles</a:t>
            </a:r>
          </a:p>
          <a:p>
            <a:pPr lvl="1"/>
            <a:r>
              <a:rPr lang="en-US"/>
              <a:t>Second level</a:t>
            </a:r>
          </a:p>
          <a:p>
            <a:pPr lvl="2"/>
            <a:r>
              <a:rPr lang="en-US"/>
              <a:t>Third level</a:t>
            </a:r>
          </a:p>
          <a:p>
            <a:pPr lvl="0"/>
            <a:endParaRPr lang="en-US"/>
          </a:p>
          <a:p>
            <a:pPr lvl="2"/>
            <a:endParaRPr lang="en-US"/>
          </a:p>
          <a:p>
            <a:pPr lvl="2"/>
            <a:endParaRPr lang="en-US"/>
          </a:p>
        </p:txBody>
      </p:sp>
      <p:grpSp>
        <p:nvGrpSpPr>
          <p:cNvPr id="4" name="Group 3">
            <a:extLst>
              <a:ext uri="{FF2B5EF4-FFF2-40B4-BE49-F238E27FC236}">
                <a16:creationId xmlns:a16="http://schemas.microsoft.com/office/drawing/2014/main" id="{F57D1E29-D55D-4DCC-92B2-C390A1143FB3}"/>
              </a:ext>
              <a:ext uri="{C183D7F6-B498-43B3-948B-1728B52AA6E4}">
                <adec:decorative xmlns:adec="http://schemas.microsoft.com/office/drawing/2017/decorative" val="1"/>
              </a:ext>
            </a:extLst>
          </p:cNvPr>
          <p:cNvGrpSpPr/>
          <p:nvPr userDrawn="1"/>
        </p:nvGrpSpPr>
        <p:grpSpPr>
          <a:xfrm>
            <a:off x="-1" y="5973341"/>
            <a:ext cx="12192001" cy="884660"/>
            <a:chOff x="-1" y="4480005"/>
            <a:chExt cx="9144001" cy="663495"/>
          </a:xfrm>
        </p:grpSpPr>
        <p:pic>
          <p:nvPicPr>
            <p:cNvPr id="14" name="Picture 13">
              <a:extLst>
                <a:ext uri="{FF2B5EF4-FFF2-40B4-BE49-F238E27FC236}">
                  <a16:creationId xmlns:a16="http://schemas.microsoft.com/office/drawing/2014/main" id="{C69D1A2B-EE56-4AAB-937D-E4D1ABB6894C}"/>
                </a:ext>
              </a:extLst>
            </p:cNvPr>
            <p:cNvPicPr>
              <a:picLocks noChangeAspect="1"/>
            </p:cNvPicPr>
            <p:nvPr userDrawn="1"/>
          </p:nvPicPr>
          <p:blipFill rotWithShape="1">
            <a:blip r:embed="rId2" cstate="print">
              <a:alphaModFix amt="50000"/>
              <a:extLst>
                <a:ext uri="{28A0092B-C50C-407E-A947-70E740481C1C}">
                  <a14:useLocalDpi xmlns:a14="http://schemas.microsoft.com/office/drawing/2010/main" val="0"/>
                </a:ext>
              </a:extLst>
            </a:blip>
            <a:srcRect/>
            <a:stretch/>
          </p:blipFill>
          <p:spPr>
            <a:xfrm>
              <a:off x="5714" y="4545250"/>
              <a:ext cx="9138286" cy="598250"/>
            </a:xfrm>
            <a:prstGeom prst="rect">
              <a:avLst/>
            </a:prstGeom>
          </p:spPr>
        </p:pic>
        <p:sp>
          <p:nvSpPr>
            <p:cNvPr id="15" name="Rectangle 14">
              <a:extLst>
                <a:ext uri="{FF2B5EF4-FFF2-40B4-BE49-F238E27FC236}">
                  <a16:creationId xmlns:a16="http://schemas.microsoft.com/office/drawing/2014/main" id="{AE96A37E-81DD-49CA-872C-8E316BE115C4}"/>
                </a:ext>
              </a:extLst>
            </p:cNvPr>
            <p:cNvSpPr/>
            <p:nvPr userDrawn="1"/>
          </p:nvSpPr>
          <p:spPr>
            <a:xfrm>
              <a:off x="-1" y="4480005"/>
              <a:ext cx="9144001" cy="60959"/>
            </a:xfrm>
            <a:prstGeom prst="rect">
              <a:avLst/>
            </a:prstGeom>
            <a:gradFill>
              <a:gsLst>
                <a:gs pos="0">
                  <a:srgbClr val="1C5F8B"/>
                </a:gs>
                <a:gs pos="100000">
                  <a:srgbClr val="4E0864"/>
                </a:gs>
              </a:gsLst>
              <a:lin ang="1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6" name="TextBox 15">
              <a:extLst>
                <a:ext uri="{FF2B5EF4-FFF2-40B4-BE49-F238E27FC236}">
                  <a16:creationId xmlns:a16="http://schemas.microsoft.com/office/drawing/2014/main" id="{7712DDDC-38D9-4D21-9F23-60D92B618C52}"/>
                </a:ext>
              </a:extLst>
            </p:cNvPr>
            <p:cNvSpPr txBox="1"/>
            <p:nvPr userDrawn="1"/>
          </p:nvSpPr>
          <p:spPr>
            <a:xfrm>
              <a:off x="3295048" y="4699662"/>
              <a:ext cx="2511746" cy="253916"/>
            </a:xfrm>
            <a:prstGeom prst="rect">
              <a:avLst/>
            </a:prstGeom>
            <a:noFill/>
          </p:spPr>
          <p:txBody>
            <a:bodyPr wrap="none" rtlCol="0">
              <a:spAutoFit/>
            </a:bodyPr>
            <a:lstStyle/>
            <a:p>
              <a:r>
                <a:rPr lang="en-US" sz="1600">
                  <a:solidFill>
                    <a:srgbClr val="00B050"/>
                  </a:solidFill>
                </a:rPr>
                <a:t>Unclassified/For Public Distribution</a:t>
              </a:r>
            </a:p>
          </p:txBody>
        </p:sp>
        <p:grpSp>
          <p:nvGrpSpPr>
            <p:cNvPr id="17" name="Group 16">
              <a:extLst>
                <a:ext uri="{FF2B5EF4-FFF2-40B4-BE49-F238E27FC236}">
                  <a16:creationId xmlns:a16="http://schemas.microsoft.com/office/drawing/2014/main" id="{A4696141-8961-4A7F-8A0A-7E680ACBB4E1}"/>
                </a:ext>
              </a:extLst>
            </p:cNvPr>
            <p:cNvGrpSpPr/>
            <p:nvPr userDrawn="1"/>
          </p:nvGrpSpPr>
          <p:grpSpPr>
            <a:xfrm>
              <a:off x="7726680" y="4600279"/>
              <a:ext cx="1246168" cy="475764"/>
              <a:chOff x="5766312" y="6298703"/>
              <a:chExt cx="1246168" cy="475764"/>
            </a:xfrm>
          </p:grpSpPr>
          <p:pic>
            <p:nvPicPr>
              <p:cNvPr id="18" name="Picture 17">
                <a:extLst>
                  <a:ext uri="{FF2B5EF4-FFF2-40B4-BE49-F238E27FC236}">
                    <a16:creationId xmlns:a16="http://schemas.microsoft.com/office/drawing/2014/main" id="{97A5670D-2137-48DA-9E49-7737537FDFF0}"/>
                  </a:ext>
                </a:extLst>
              </p:cNvPr>
              <p:cNvPicPr>
                <a:picLocks noChangeAspect="1"/>
              </p:cNvPicPr>
              <p:nvPr userDrawn="1"/>
            </p:nvPicPr>
            <p:blipFill>
              <a:blip r:embed="rId3"/>
              <a:srcRect/>
              <a:stretch/>
            </p:blipFill>
            <p:spPr>
              <a:xfrm>
                <a:off x="6241030" y="6365478"/>
                <a:ext cx="771450" cy="342213"/>
              </a:xfrm>
              <a:prstGeom prst="rect">
                <a:avLst/>
              </a:prstGeom>
            </p:spPr>
          </p:pic>
          <p:pic>
            <p:nvPicPr>
              <p:cNvPr id="28" name="Picture 27">
                <a:extLst>
                  <a:ext uri="{FF2B5EF4-FFF2-40B4-BE49-F238E27FC236}">
                    <a16:creationId xmlns:a16="http://schemas.microsoft.com/office/drawing/2014/main" id="{49AF726C-B4E8-490C-BFEB-0E6D5304DBC4}"/>
                  </a:ext>
                </a:extLst>
              </p:cNvPr>
              <p:cNvPicPr>
                <a:picLocks noChangeAspect="1"/>
              </p:cNvPicPr>
              <p:nvPr userDrawn="1"/>
            </p:nvPicPr>
            <p:blipFill>
              <a:blip r:embed="rId4"/>
              <a:srcRect/>
              <a:stretch/>
            </p:blipFill>
            <p:spPr>
              <a:xfrm>
                <a:off x="5766312" y="6298703"/>
                <a:ext cx="475764" cy="475764"/>
              </a:xfrm>
              <a:prstGeom prst="rect">
                <a:avLst/>
              </a:prstGeom>
            </p:spPr>
          </p:pic>
        </p:grpSp>
        <p:grpSp>
          <p:nvGrpSpPr>
            <p:cNvPr id="29" name="Group 28">
              <a:extLst>
                <a:ext uri="{FF2B5EF4-FFF2-40B4-BE49-F238E27FC236}">
                  <a16:creationId xmlns:a16="http://schemas.microsoft.com/office/drawing/2014/main" id="{909A344F-CCCA-418F-8F2A-15A9B6B1DA1A}"/>
                </a:ext>
              </a:extLst>
            </p:cNvPr>
            <p:cNvGrpSpPr/>
            <p:nvPr userDrawn="1"/>
          </p:nvGrpSpPr>
          <p:grpSpPr>
            <a:xfrm>
              <a:off x="76199" y="4681751"/>
              <a:ext cx="2854873" cy="312820"/>
              <a:chOff x="76199" y="4681751"/>
              <a:chExt cx="2854873" cy="312820"/>
            </a:xfrm>
          </p:grpSpPr>
          <p:grpSp>
            <p:nvGrpSpPr>
              <p:cNvPr id="30" name="Group 29">
                <a:extLst>
                  <a:ext uri="{FF2B5EF4-FFF2-40B4-BE49-F238E27FC236}">
                    <a16:creationId xmlns:a16="http://schemas.microsoft.com/office/drawing/2014/main" id="{725900F5-6633-4C55-AE1A-10BD40714231}"/>
                  </a:ext>
                </a:extLst>
              </p:cNvPr>
              <p:cNvGrpSpPr/>
              <p:nvPr userDrawn="1"/>
            </p:nvGrpSpPr>
            <p:grpSpPr>
              <a:xfrm>
                <a:off x="103112" y="4681751"/>
                <a:ext cx="1805704" cy="116403"/>
                <a:chOff x="103112" y="4695449"/>
                <a:chExt cx="1805704" cy="116403"/>
              </a:xfrm>
              <a:solidFill>
                <a:srgbClr val="1C5F8B"/>
              </a:solidFill>
            </p:grpSpPr>
            <p:sp>
              <p:nvSpPr>
                <p:cNvPr id="62" name="Freeform: Shape 61">
                  <a:extLst>
                    <a:ext uri="{FF2B5EF4-FFF2-40B4-BE49-F238E27FC236}">
                      <a16:creationId xmlns:a16="http://schemas.microsoft.com/office/drawing/2014/main" id="{47830B03-6CE5-4D06-A48F-DC7C92248B58}"/>
                    </a:ext>
                  </a:extLst>
                </p:cNvPr>
                <p:cNvSpPr/>
                <p:nvPr/>
              </p:nvSpPr>
              <p:spPr>
                <a:xfrm>
                  <a:off x="103112" y="4695489"/>
                  <a:ext cx="97398" cy="94943"/>
                </a:xfrm>
                <a:custGeom>
                  <a:avLst/>
                  <a:gdLst>
                    <a:gd name="connsiteX0" fmla="*/ 179451 w 234314"/>
                    <a:gd name="connsiteY0" fmla="*/ 228410 h 228409"/>
                    <a:gd name="connsiteX1" fmla="*/ 169355 w 234314"/>
                    <a:gd name="connsiteY1" fmla="*/ 223171 h 228409"/>
                    <a:gd name="connsiteX2" fmla="*/ 38481 w 234314"/>
                    <a:gd name="connsiteY2" fmla="*/ 33623 h 228409"/>
                    <a:gd name="connsiteX3" fmla="*/ 38481 w 234314"/>
                    <a:gd name="connsiteY3" fmla="*/ 221552 h 228409"/>
                    <a:gd name="connsiteX4" fmla="*/ 31337 w 234314"/>
                    <a:gd name="connsiteY4" fmla="*/ 228410 h 228409"/>
                    <a:gd name="connsiteX5" fmla="*/ 6858 w 234314"/>
                    <a:gd name="connsiteY5" fmla="*/ 228410 h 228409"/>
                    <a:gd name="connsiteX6" fmla="*/ 0 w 234314"/>
                    <a:gd name="connsiteY6" fmla="*/ 221552 h 228409"/>
                    <a:gd name="connsiteX7" fmla="*/ 0 w 234314"/>
                    <a:gd name="connsiteY7" fmla="*/ 6858 h 228409"/>
                    <a:gd name="connsiteX8" fmla="*/ 6858 w 234314"/>
                    <a:gd name="connsiteY8" fmla="*/ 0 h 228409"/>
                    <a:gd name="connsiteX9" fmla="*/ 54864 w 234314"/>
                    <a:gd name="connsiteY9" fmla="*/ 0 h 228409"/>
                    <a:gd name="connsiteX10" fmla="*/ 64675 w 234314"/>
                    <a:gd name="connsiteY10" fmla="*/ 5239 h 228409"/>
                    <a:gd name="connsiteX11" fmla="*/ 195834 w 234314"/>
                    <a:gd name="connsiteY11" fmla="*/ 195167 h 228409"/>
                    <a:gd name="connsiteX12" fmla="*/ 195834 w 234314"/>
                    <a:gd name="connsiteY12" fmla="*/ 6858 h 228409"/>
                    <a:gd name="connsiteX13" fmla="*/ 202978 w 234314"/>
                    <a:gd name="connsiteY13" fmla="*/ 0 h 228409"/>
                    <a:gd name="connsiteX14" fmla="*/ 227457 w 234314"/>
                    <a:gd name="connsiteY14" fmla="*/ 0 h 228409"/>
                    <a:gd name="connsiteX15" fmla="*/ 234315 w 234314"/>
                    <a:gd name="connsiteY15" fmla="*/ 6858 h 228409"/>
                    <a:gd name="connsiteX16" fmla="*/ 234315 w 234314"/>
                    <a:gd name="connsiteY16" fmla="*/ 221552 h 228409"/>
                    <a:gd name="connsiteX17" fmla="*/ 227457 w 234314"/>
                    <a:gd name="connsiteY17" fmla="*/ 228410 h 228409"/>
                    <a:gd name="connsiteX18" fmla="*/ 179451 w 234314"/>
                    <a:gd name="connsiteY18" fmla="*/ 22841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4" h="228409">
                      <a:moveTo>
                        <a:pt x="179451" y="228410"/>
                      </a:moveTo>
                      <a:cubicBezTo>
                        <a:pt x="174212" y="228410"/>
                        <a:pt x="171926" y="227076"/>
                        <a:pt x="169355" y="223171"/>
                      </a:cubicBezTo>
                      <a:lnTo>
                        <a:pt x="38481" y="33623"/>
                      </a:lnTo>
                      <a:lnTo>
                        <a:pt x="38481" y="221552"/>
                      </a:lnTo>
                      <a:cubicBezTo>
                        <a:pt x="38481" y="226124"/>
                        <a:pt x="35909" y="228410"/>
                        <a:pt x="31337" y="228410"/>
                      </a:cubicBezTo>
                      <a:lnTo>
                        <a:pt x="6858" y="228410"/>
                      </a:lnTo>
                      <a:cubicBezTo>
                        <a:pt x="2286" y="228410"/>
                        <a:pt x="0" y="226124"/>
                        <a:pt x="0" y="221552"/>
                      </a:cubicBezTo>
                      <a:lnTo>
                        <a:pt x="0" y="6858"/>
                      </a:lnTo>
                      <a:cubicBezTo>
                        <a:pt x="0" y="2286"/>
                        <a:pt x="2286" y="0"/>
                        <a:pt x="6858" y="0"/>
                      </a:cubicBezTo>
                      <a:lnTo>
                        <a:pt x="54864" y="0"/>
                      </a:lnTo>
                      <a:cubicBezTo>
                        <a:pt x="59722" y="0"/>
                        <a:pt x="62008" y="1334"/>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4"/>
                        <a:pt x="232029" y="228410"/>
                        <a:pt x="227457" y="228410"/>
                      </a:cubicBezTo>
                      <a:lnTo>
                        <a:pt x="179451" y="228410"/>
                      </a:lnTo>
                      <a:close/>
                    </a:path>
                  </a:pathLst>
                </a:custGeom>
                <a:grpFill/>
                <a:ln w="6350" cap="flat">
                  <a:solidFill>
                    <a:srgbClr val="1C5F8B"/>
                  </a:solidFill>
                  <a:prstDash val="solid"/>
                  <a:miter/>
                </a:ln>
              </p:spPr>
              <p:txBody>
                <a:bodyPr rtlCol="0" anchor="ctr"/>
                <a:lstStyle/>
                <a:p>
                  <a:endParaRPr lang="en-US" sz="2400"/>
                </a:p>
              </p:txBody>
            </p:sp>
            <p:sp>
              <p:nvSpPr>
                <p:cNvPr id="63" name="Freeform: Shape 62">
                  <a:extLst>
                    <a:ext uri="{FF2B5EF4-FFF2-40B4-BE49-F238E27FC236}">
                      <a16:creationId xmlns:a16="http://schemas.microsoft.com/office/drawing/2014/main" id="{DEB9B2D2-36E4-4FBA-A705-77B355CF3B36}"/>
                    </a:ext>
                  </a:extLst>
                </p:cNvPr>
                <p:cNvSpPr/>
                <p:nvPr/>
              </p:nvSpPr>
              <p:spPr>
                <a:xfrm>
                  <a:off x="222048" y="4695489"/>
                  <a:ext cx="96844" cy="94943"/>
                </a:xfrm>
                <a:custGeom>
                  <a:avLst/>
                  <a:gdLst>
                    <a:gd name="connsiteX0" fmla="*/ 232981 w 232981"/>
                    <a:gd name="connsiteY0" fmla="*/ 176213 h 228409"/>
                    <a:gd name="connsiteX1" fmla="*/ 178499 w 232981"/>
                    <a:gd name="connsiteY1" fmla="*/ 228410 h 228409"/>
                    <a:gd name="connsiteX2" fmla="*/ 54864 w 232981"/>
                    <a:gd name="connsiteY2" fmla="*/ 228410 h 228409"/>
                    <a:gd name="connsiteX3" fmla="*/ 0 w 232981"/>
                    <a:gd name="connsiteY3" fmla="*/ 176213 h 228409"/>
                    <a:gd name="connsiteX4" fmla="*/ 0 w 232981"/>
                    <a:gd name="connsiteY4" fmla="*/ 52197 h 228409"/>
                    <a:gd name="connsiteX5" fmla="*/ 54864 w 232981"/>
                    <a:gd name="connsiteY5" fmla="*/ 0 h 228409"/>
                    <a:gd name="connsiteX6" fmla="*/ 178499 w 232981"/>
                    <a:gd name="connsiteY6" fmla="*/ 0 h 228409"/>
                    <a:gd name="connsiteX7" fmla="*/ 232981 w 232981"/>
                    <a:gd name="connsiteY7" fmla="*/ 52197 h 228409"/>
                    <a:gd name="connsiteX8" fmla="*/ 232981 w 232981"/>
                    <a:gd name="connsiteY8" fmla="*/ 176213 h 228409"/>
                    <a:gd name="connsiteX9" fmla="*/ 191834 w 232981"/>
                    <a:gd name="connsiteY9" fmla="*/ 61341 h 228409"/>
                    <a:gd name="connsiteX10" fmla="*/ 159258 w 232981"/>
                    <a:gd name="connsiteY10" fmla="*/ 33909 h 228409"/>
                    <a:gd name="connsiteX11" fmla="*/ 73724 w 232981"/>
                    <a:gd name="connsiteY11" fmla="*/ 33909 h 228409"/>
                    <a:gd name="connsiteX12" fmla="*/ 40767 w 232981"/>
                    <a:gd name="connsiteY12" fmla="*/ 61341 h 228409"/>
                    <a:gd name="connsiteX13" fmla="*/ 40767 w 232981"/>
                    <a:gd name="connsiteY13" fmla="*/ 167069 h 228409"/>
                    <a:gd name="connsiteX14" fmla="*/ 73724 w 232981"/>
                    <a:gd name="connsiteY14" fmla="*/ 194501 h 228409"/>
                    <a:gd name="connsiteX15" fmla="*/ 159258 w 232981"/>
                    <a:gd name="connsiteY15" fmla="*/ 194501 h 228409"/>
                    <a:gd name="connsiteX16" fmla="*/ 191834 w 232981"/>
                    <a:gd name="connsiteY16" fmla="*/ 167069 h 228409"/>
                    <a:gd name="connsiteX17" fmla="*/ 191834 w 232981"/>
                    <a:gd name="connsiteY17" fmla="*/ 6134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981" h="228409">
                      <a:moveTo>
                        <a:pt x="232981" y="176213"/>
                      </a:moveTo>
                      <a:cubicBezTo>
                        <a:pt x="232981" y="211741"/>
                        <a:pt x="215646" y="228410"/>
                        <a:pt x="178499" y="228410"/>
                      </a:cubicBezTo>
                      <a:lnTo>
                        <a:pt x="54864" y="228410"/>
                      </a:lnTo>
                      <a:cubicBezTo>
                        <a:pt x="18002" y="228410"/>
                        <a:pt x="0" y="211741"/>
                        <a:pt x="0" y="176213"/>
                      </a:cubicBezTo>
                      <a:lnTo>
                        <a:pt x="0" y="52197"/>
                      </a:lnTo>
                      <a:cubicBezTo>
                        <a:pt x="0" y="16955"/>
                        <a:pt x="17907" y="0"/>
                        <a:pt x="54864" y="0"/>
                      </a:cubicBezTo>
                      <a:lnTo>
                        <a:pt x="178499" y="0"/>
                      </a:lnTo>
                      <a:cubicBezTo>
                        <a:pt x="215741" y="0"/>
                        <a:pt x="232981" y="16955"/>
                        <a:pt x="232981" y="52197"/>
                      </a:cubicBezTo>
                      <a:lnTo>
                        <a:pt x="232981" y="176213"/>
                      </a:lnTo>
                      <a:close/>
                      <a:moveTo>
                        <a:pt x="191834" y="61341"/>
                      </a:moveTo>
                      <a:cubicBezTo>
                        <a:pt x="191834" y="38862"/>
                        <a:pt x="186309" y="33909"/>
                        <a:pt x="159258" y="33909"/>
                      </a:cubicBezTo>
                      <a:lnTo>
                        <a:pt x="73724" y="33909"/>
                      </a:lnTo>
                      <a:cubicBezTo>
                        <a:pt x="46673" y="33909"/>
                        <a:pt x="40767" y="38767"/>
                        <a:pt x="40767" y="61341"/>
                      </a:cubicBezTo>
                      <a:lnTo>
                        <a:pt x="40767" y="167069"/>
                      </a:lnTo>
                      <a:cubicBezTo>
                        <a:pt x="40767" y="189548"/>
                        <a:pt x="46673" y="194501"/>
                        <a:pt x="73724" y="194501"/>
                      </a:cubicBezTo>
                      <a:lnTo>
                        <a:pt x="159258" y="194501"/>
                      </a:lnTo>
                      <a:cubicBezTo>
                        <a:pt x="186309" y="194501"/>
                        <a:pt x="191834" y="189643"/>
                        <a:pt x="191834" y="167069"/>
                      </a:cubicBezTo>
                      <a:lnTo>
                        <a:pt x="191834" y="61341"/>
                      </a:lnTo>
                      <a:close/>
                    </a:path>
                  </a:pathLst>
                </a:custGeom>
                <a:grpFill/>
                <a:ln w="6350" cap="flat">
                  <a:solidFill>
                    <a:srgbClr val="1C5F8B"/>
                  </a:solidFill>
                  <a:prstDash val="solid"/>
                  <a:miter/>
                </a:ln>
              </p:spPr>
              <p:txBody>
                <a:bodyPr rtlCol="0" anchor="ctr"/>
                <a:lstStyle/>
                <a:p>
                  <a:endParaRPr lang="en-US" sz="2400"/>
                </a:p>
              </p:txBody>
            </p:sp>
            <p:sp>
              <p:nvSpPr>
                <p:cNvPr id="64" name="Freeform: Shape 63">
                  <a:extLst>
                    <a:ext uri="{FF2B5EF4-FFF2-40B4-BE49-F238E27FC236}">
                      <a16:creationId xmlns:a16="http://schemas.microsoft.com/office/drawing/2014/main" id="{FE74BD8F-2A9A-466D-9E9B-D1E1A49ACDD9}"/>
                    </a:ext>
                  </a:extLst>
                </p:cNvPr>
                <p:cNvSpPr/>
                <p:nvPr/>
              </p:nvSpPr>
              <p:spPr>
                <a:xfrm>
                  <a:off x="329064" y="4695489"/>
                  <a:ext cx="103440" cy="94943"/>
                </a:xfrm>
                <a:custGeom>
                  <a:avLst/>
                  <a:gdLst>
                    <a:gd name="connsiteX0" fmla="*/ 105068 w 248851"/>
                    <a:gd name="connsiteY0" fmla="*/ 228410 h 228409"/>
                    <a:gd name="connsiteX1" fmla="*/ 95257 w 248851"/>
                    <a:gd name="connsiteY1" fmla="*/ 222218 h 228409"/>
                    <a:gd name="connsiteX2" fmla="*/ 674 w 248851"/>
                    <a:gd name="connsiteY2" fmla="*/ 6858 h 228409"/>
                    <a:gd name="connsiteX3" fmla="*/ 4294 w 248851"/>
                    <a:gd name="connsiteY3" fmla="*/ 0 h 228409"/>
                    <a:gd name="connsiteX4" fmla="*/ 34678 w 248851"/>
                    <a:gd name="connsiteY4" fmla="*/ 0 h 228409"/>
                    <a:gd name="connsiteX5" fmla="*/ 44489 w 248851"/>
                    <a:gd name="connsiteY5" fmla="*/ 6191 h 228409"/>
                    <a:gd name="connsiteX6" fmla="*/ 125071 w 248851"/>
                    <a:gd name="connsiteY6" fmla="*/ 195072 h 228409"/>
                    <a:gd name="connsiteX7" fmla="*/ 206033 w 248851"/>
                    <a:gd name="connsiteY7" fmla="*/ 6191 h 228409"/>
                    <a:gd name="connsiteX8" fmla="*/ 215653 w 248851"/>
                    <a:gd name="connsiteY8" fmla="*/ 0 h 228409"/>
                    <a:gd name="connsiteX9" fmla="*/ 244324 w 248851"/>
                    <a:gd name="connsiteY9" fmla="*/ 0 h 228409"/>
                    <a:gd name="connsiteX10" fmla="*/ 248229 w 248851"/>
                    <a:gd name="connsiteY10" fmla="*/ 6858 h 228409"/>
                    <a:gd name="connsiteX11" fmla="*/ 152979 w 248851"/>
                    <a:gd name="connsiteY11" fmla="*/ 222218 h 228409"/>
                    <a:gd name="connsiteX12" fmla="*/ 143168 w 248851"/>
                    <a:gd name="connsiteY12" fmla="*/ 228410 h 228409"/>
                    <a:gd name="connsiteX13" fmla="*/ 105068 w 248851"/>
                    <a:gd name="connsiteY13" fmla="*/ 22841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851" h="228409">
                      <a:moveTo>
                        <a:pt x="105068" y="228410"/>
                      </a:moveTo>
                      <a:cubicBezTo>
                        <a:pt x="99544" y="228410"/>
                        <a:pt x="97258" y="226409"/>
                        <a:pt x="95257" y="222218"/>
                      </a:cubicBezTo>
                      <a:lnTo>
                        <a:pt x="674" y="6858"/>
                      </a:lnTo>
                      <a:cubicBezTo>
                        <a:pt x="-945" y="2953"/>
                        <a:pt x="388" y="0"/>
                        <a:pt x="4294" y="0"/>
                      </a:cubicBezTo>
                      <a:lnTo>
                        <a:pt x="34678" y="0"/>
                      </a:lnTo>
                      <a:cubicBezTo>
                        <a:pt x="40203" y="0"/>
                        <a:pt x="42870" y="2000"/>
                        <a:pt x="44489" y="6191"/>
                      </a:cubicBezTo>
                      <a:lnTo>
                        <a:pt x="125071" y="195072"/>
                      </a:lnTo>
                      <a:lnTo>
                        <a:pt x="206033" y="6191"/>
                      </a:lnTo>
                      <a:cubicBezTo>
                        <a:pt x="207557" y="2000"/>
                        <a:pt x="210129" y="0"/>
                        <a:pt x="215653" y="0"/>
                      </a:cubicBezTo>
                      <a:lnTo>
                        <a:pt x="244324" y="0"/>
                      </a:lnTo>
                      <a:cubicBezTo>
                        <a:pt x="248229" y="0"/>
                        <a:pt x="249848" y="2953"/>
                        <a:pt x="248229" y="6858"/>
                      </a:cubicBezTo>
                      <a:lnTo>
                        <a:pt x="152979" y="222218"/>
                      </a:lnTo>
                      <a:cubicBezTo>
                        <a:pt x="151360" y="226505"/>
                        <a:pt x="149074" y="228410"/>
                        <a:pt x="143168" y="228410"/>
                      </a:cubicBezTo>
                      <a:lnTo>
                        <a:pt x="105068" y="228410"/>
                      </a:lnTo>
                      <a:close/>
                    </a:path>
                  </a:pathLst>
                </a:custGeom>
                <a:grpFill/>
                <a:ln w="6350" cap="flat">
                  <a:solidFill>
                    <a:srgbClr val="1C5F8B"/>
                  </a:solidFill>
                  <a:prstDash val="solid"/>
                  <a:miter/>
                </a:ln>
              </p:spPr>
              <p:txBody>
                <a:bodyPr rtlCol="0" anchor="ctr"/>
                <a:lstStyle/>
                <a:p>
                  <a:endParaRPr lang="en-US" sz="2400"/>
                </a:p>
              </p:txBody>
            </p:sp>
            <p:sp>
              <p:nvSpPr>
                <p:cNvPr id="65" name="Freeform: Shape 64">
                  <a:extLst>
                    <a:ext uri="{FF2B5EF4-FFF2-40B4-BE49-F238E27FC236}">
                      <a16:creationId xmlns:a16="http://schemas.microsoft.com/office/drawing/2014/main" id="{A60CB2EB-1B59-48EB-BC82-27225F00C8FD}"/>
                    </a:ext>
                  </a:extLst>
                </p:cNvPr>
                <p:cNvSpPr/>
                <p:nvPr/>
              </p:nvSpPr>
              <p:spPr>
                <a:xfrm>
                  <a:off x="446143" y="4695489"/>
                  <a:ext cx="89361" cy="94904"/>
                </a:xfrm>
                <a:custGeom>
                  <a:avLst/>
                  <a:gdLst>
                    <a:gd name="connsiteX0" fmla="*/ 208121 w 214979"/>
                    <a:gd name="connsiteY0" fmla="*/ 0 h 228314"/>
                    <a:gd name="connsiteX1" fmla="*/ 214979 w 214979"/>
                    <a:gd name="connsiteY1" fmla="*/ 6858 h 228314"/>
                    <a:gd name="connsiteX2" fmla="*/ 214979 w 214979"/>
                    <a:gd name="connsiteY2" fmla="*/ 27051 h 228314"/>
                    <a:gd name="connsiteX3" fmla="*/ 208121 w 214979"/>
                    <a:gd name="connsiteY3" fmla="*/ 33909 h 228314"/>
                    <a:gd name="connsiteX4" fmla="*/ 40767 w 214979"/>
                    <a:gd name="connsiteY4" fmla="*/ 33909 h 228314"/>
                    <a:gd name="connsiteX5" fmla="*/ 40767 w 214979"/>
                    <a:gd name="connsiteY5" fmla="*/ 95917 h 228314"/>
                    <a:gd name="connsiteX6" fmla="*/ 182404 w 214979"/>
                    <a:gd name="connsiteY6" fmla="*/ 95917 h 228314"/>
                    <a:gd name="connsiteX7" fmla="*/ 189548 w 214979"/>
                    <a:gd name="connsiteY7" fmla="*/ 102775 h 228314"/>
                    <a:gd name="connsiteX8" fmla="*/ 189548 w 214979"/>
                    <a:gd name="connsiteY8" fmla="*/ 123349 h 228314"/>
                    <a:gd name="connsiteX9" fmla="*/ 182404 w 214979"/>
                    <a:gd name="connsiteY9" fmla="*/ 129826 h 228314"/>
                    <a:gd name="connsiteX10" fmla="*/ 40767 w 214979"/>
                    <a:gd name="connsiteY10" fmla="*/ 129826 h 228314"/>
                    <a:gd name="connsiteX11" fmla="*/ 40767 w 214979"/>
                    <a:gd name="connsiteY11" fmla="*/ 194405 h 228314"/>
                    <a:gd name="connsiteX12" fmla="*/ 208121 w 214979"/>
                    <a:gd name="connsiteY12" fmla="*/ 194405 h 228314"/>
                    <a:gd name="connsiteX13" fmla="*/ 214979 w 214979"/>
                    <a:gd name="connsiteY13" fmla="*/ 201263 h 228314"/>
                    <a:gd name="connsiteX14" fmla="*/ 214979 w 214979"/>
                    <a:gd name="connsiteY14" fmla="*/ 221456 h 228314"/>
                    <a:gd name="connsiteX15" fmla="*/ 208121 w 214979"/>
                    <a:gd name="connsiteY15" fmla="*/ 228314 h 228314"/>
                    <a:gd name="connsiteX16" fmla="*/ 6858 w 214979"/>
                    <a:gd name="connsiteY16" fmla="*/ 228314 h 228314"/>
                    <a:gd name="connsiteX17" fmla="*/ 0 w 214979"/>
                    <a:gd name="connsiteY17" fmla="*/ 221456 h 228314"/>
                    <a:gd name="connsiteX18" fmla="*/ 0 w 214979"/>
                    <a:gd name="connsiteY18" fmla="*/ 6858 h 228314"/>
                    <a:gd name="connsiteX19" fmla="*/ 6858 w 214979"/>
                    <a:gd name="connsiteY19" fmla="*/ 0 h 228314"/>
                    <a:gd name="connsiteX20" fmla="*/ 208121 w 214979"/>
                    <a:gd name="connsiteY20" fmla="*/ 0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4979" h="228314">
                      <a:moveTo>
                        <a:pt x="208121" y="0"/>
                      </a:moveTo>
                      <a:cubicBezTo>
                        <a:pt x="212407" y="0"/>
                        <a:pt x="214979" y="2286"/>
                        <a:pt x="214979" y="6858"/>
                      </a:cubicBezTo>
                      <a:lnTo>
                        <a:pt x="214979" y="27051"/>
                      </a:lnTo>
                      <a:cubicBezTo>
                        <a:pt x="214979" y="31337"/>
                        <a:pt x="212407" y="33909"/>
                        <a:pt x="208121" y="33909"/>
                      </a:cubicBezTo>
                      <a:lnTo>
                        <a:pt x="40767" y="33909"/>
                      </a:lnTo>
                      <a:lnTo>
                        <a:pt x="40767" y="95917"/>
                      </a:lnTo>
                      <a:lnTo>
                        <a:pt x="182404" y="95917"/>
                      </a:lnTo>
                      <a:cubicBezTo>
                        <a:pt x="186690" y="95917"/>
                        <a:pt x="189548" y="98203"/>
                        <a:pt x="189548" y="102775"/>
                      </a:cubicBezTo>
                      <a:lnTo>
                        <a:pt x="189548" y="123349"/>
                      </a:lnTo>
                      <a:cubicBezTo>
                        <a:pt x="189548" y="127635"/>
                        <a:pt x="186595" y="129826"/>
                        <a:pt x="182404" y="129826"/>
                      </a:cubicBezTo>
                      <a:lnTo>
                        <a:pt x="40767" y="129826"/>
                      </a:lnTo>
                      <a:lnTo>
                        <a:pt x="40767" y="194405"/>
                      </a:lnTo>
                      <a:lnTo>
                        <a:pt x="208121" y="194405"/>
                      </a:lnTo>
                      <a:cubicBezTo>
                        <a:pt x="212407" y="194405"/>
                        <a:pt x="214979" y="196977"/>
                        <a:pt x="214979" y="201263"/>
                      </a:cubicBezTo>
                      <a:lnTo>
                        <a:pt x="214979" y="221456"/>
                      </a:lnTo>
                      <a:cubicBezTo>
                        <a:pt x="214979" y="226028"/>
                        <a:pt x="212407" y="228314"/>
                        <a:pt x="208121" y="228314"/>
                      </a:cubicBezTo>
                      <a:lnTo>
                        <a:pt x="6858" y="228314"/>
                      </a:lnTo>
                      <a:cubicBezTo>
                        <a:pt x="2286" y="228314"/>
                        <a:pt x="0" y="226028"/>
                        <a:pt x="0" y="221456"/>
                      </a:cubicBezTo>
                      <a:lnTo>
                        <a:pt x="0" y="6858"/>
                      </a:lnTo>
                      <a:cubicBezTo>
                        <a:pt x="0" y="2286"/>
                        <a:pt x="2286" y="0"/>
                        <a:pt x="6858" y="0"/>
                      </a:cubicBezTo>
                      <a:lnTo>
                        <a:pt x="208121" y="0"/>
                      </a:lnTo>
                      <a:close/>
                    </a:path>
                  </a:pathLst>
                </a:custGeom>
                <a:grpFill/>
                <a:ln w="6350" cap="flat">
                  <a:solidFill>
                    <a:srgbClr val="1C5F8B"/>
                  </a:solidFill>
                  <a:prstDash val="solid"/>
                  <a:miter/>
                </a:ln>
              </p:spPr>
              <p:txBody>
                <a:bodyPr rtlCol="0" anchor="ctr"/>
                <a:lstStyle/>
                <a:p>
                  <a:endParaRPr lang="en-US" sz="2400"/>
                </a:p>
              </p:txBody>
            </p:sp>
            <p:sp>
              <p:nvSpPr>
                <p:cNvPr id="66" name="Freeform: Shape 65">
                  <a:extLst>
                    <a:ext uri="{FF2B5EF4-FFF2-40B4-BE49-F238E27FC236}">
                      <a16:creationId xmlns:a16="http://schemas.microsoft.com/office/drawing/2014/main" id="{23DA66EE-8092-4235-96AC-DCB94D60ABB8}"/>
                    </a:ext>
                  </a:extLst>
                </p:cNvPr>
                <p:cNvSpPr/>
                <p:nvPr/>
              </p:nvSpPr>
              <p:spPr>
                <a:xfrm>
                  <a:off x="554627" y="4695489"/>
                  <a:ext cx="120995" cy="94943"/>
                </a:xfrm>
                <a:custGeom>
                  <a:avLst/>
                  <a:gdLst>
                    <a:gd name="connsiteX0" fmla="*/ 58388 w 291083"/>
                    <a:gd name="connsiteY0" fmla="*/ 0 h 228409"/>
                    <a:gd name="connsiteX1" fmla="*/ 68199 w 291083"/>
                    <a:gd name="connsiteY1" fmla="*/ 6191 h 228409"/>
                    <a:gd name="connsiteX2" fmla="*/ 145161 w 291083"/>
                    <a:gd name="connsiteY2" fmla="*/ 190595 h 228409"/>
                    <a:gd name="connsiteX3" fmla="*/ 222504 w 291083"/>
                    <a:gd name="connsiteY3" fmla="*/ 6191 h 228409"/>
                    <a:gd name="connsiteX4" fmla="*/ 232315 w 291083"/>
                    <a:gd name="connsiteY4" fmla="*/ 0 h 228409"/>
                    <a:gd name="connsiteX5" fmla="*/ 284226 w 291083"/>
                    <a:gd name="connsiteY5" fmla="*/ 0 h 228409"/>
                    <a:gd name="connsiteX6" fmla="*/ 291084 w 291083"/>
                    <a:gd name="connsiteY6" fmla="*/ 6858 h 228409"/>
                    <a:gd name="connsiteX7" fmla="*/ 291084 w 291083"/>
                    <a:gd name="connsiteY7" fmla="*/ 221552 h 228409"/>
                    <a:gd name="connsiteX8" fmla="*/ 284226 w 291083"/>
                    <a:gd name="connsiteY8" fmla="*/ 228410 h 228409"/>
                    <a:gd name="connsiteX9" fmla="*/ 257461 w 291083"/>
                    <a:gd name="connsiteY9" fmla="*/ 228410 h 228409"/>
                    <a:gd name="connsiteX10" fmla="*/ 250317 w 291083"/>
                    <a:gd name="connsiteY10" fmla="*/ 221552 h 228409"/>
                    <a:gd name="connsiteX11" fmla="*/ 250317 w 291083"/>
                    <a:gd name="connsiteY11" fmla="*/ 33909 h 228409"/>
                    <a:gd name="connsiteX12" fmla="*/ 170021 w 291083"/>
                    <a:gd name="connsiteY12" fmla="*/ 222218 h 228409"/>
                    <a:gd name="connsiteX13" fmla="*/ 160210 w 291083"/>
                    <a:gd name="connsiteY13" fmla="*/ 228410 h 228409"/>
                    <a:gd name="connsiteX14" fmla="*/ 128873 w 291083"/>
                    <a:gd name="connsiteY14" fmla="*/ 228410 h 228409"/>
                    <a:gd name="connsiteX15" fmla="*/ 119063 w 291083"/>
                    <a:gd name="connsiteY15" fmla="*/ 222218 h 228409"/>
                    <a:gd name="connsiteX16" fmla="*/ 38481 w 291083"/>
                    <a:gd name="connsiteY16" fmla="*/ 33623 h 228409"/>
                    <a:gd name="connsiteX17" fmla="*/ 38481 w 291083"/>
                    <a:gd name="connsiteY17" fmla="*/ 221552 h 228409"/>
                    <a:gd name="connsiteX18" fmla="*/ 31337 w 291083"/>
                    <a:gd name="connsiteY18" fmla="*/ 228410 h 228409"/>
                    <a:gd name="connsiteX19" fmla="*/ 6858 w 291083"/>
                    <a:gd name="connsiteY19" fmla="*/ 228410 h 228409"/>
                    <a:gd name="connsiteX20" fmla="*/ 0 w 291083"/>
                    <a:gd name="connsiteY20" fmla="*/ 221552 h 228409"/>
                    <a:gd name="connsiteX21" fmla="*/ 0 w 291083"/>
                    <a:gd name="connsiteY21" fmla="*/ 6858 h 228409"/>
                    <a:gd name="connsiteX22" fmla="*/ 6858 w 291083"/>
                    <a:gd name="connsiteY22" fmla="*/ 0 h 228409"/>
                    <a:gd name="connsiteX23" fmla="*/ 58388 w 291083"/>
                    <a:gd name="connsiteY23"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083" h="228409">
                      <a:moveTo>
                        <a:pt x="58388" y="0"/>
                      </a:moveTo>
                      <a:cubicBezTo>
                        <a:pt x="63913" y="0"/>
                        <a:pt x="66580" y="2000"/>
                        <a:pt x="68199" y="6191"/>
                      </a:cubicBezTo>
                      <a:lnTo>
                        <a:pt x="145161" y="190595"/>
                      </a:lnTo>
                      <a:lnTo>
                        <a:pt x="222504" y="6191"/>
                      </a:lnTo>
                      <a:cubicBezTo>
                        <a:pt x="224218" y="2000"/>
                        <a:pt x="226790" y="0"/>
                        <a:pt x="232315" y="0"/>
                      </a:cubicBezTo>
                      <a:lnTo>
                        <a:pt x="284226" y="0"/>
                      </a:lnTo>
                      <a:cubicBezTo>
                        <a:pt x="288798" y="0"/>
                        <a:pt x="291084" y="2286"/>
                        <a:pt x="291084" y="6858"/>
                      </a:cubicBezTo>
                      <a:lnTo>
                        <a:pt x="291084" y="221552"/>
                      </a:lnTo>
                      <a:cubicBezTo>
                        <a:pt x="291084" y="226124"/>
                        <a:pt x="288798" y="228410"/>
                        <a:pt x="284226" y="228410"/>
                      </a:cubicBezTo>
                      <a:lnTo>
                        <a:pt x="257461" y="228410"/>
                      </a:lnTo>
                      <a:cubicBezTo>
                        <a:pt x="252889" y="228410"/>
                        <a:pt x="250317" y="226124"/>
                        <a:pt x="250317" y="221552"/>
                      </a:cubicBezTo>
                      <a:lnTo>
                        <a:pt x="250317" y="33909"/>
                      </a:lnTo>
                      <a:lnTo>
                        <a:pt x="170021" y="222218"/>
                      </a:lnTo>
                      <a:cubicBezTo>
                        <a:pt x="168402" y="226505"/>
                        <a:pt x="165735" y="228410"/>
                        <a:pt x="160210" y="228410"/>
                      </a:cubicBezTo>
                      <a:lnTo>
                        <a:pt x="128873" y="228410"/>
                      </a:lnTo>
                      <a:cubicBezTo>
                        <a:pt x="122968" y="228410"/>
                        <a:pt x="120682" y="226409"/>
                        <a:pt x="119063" y="222218"/>
                      </a:cubicBezTo>
                      <a:lnTo>
                        <a:pt x="38481" y="33623"/>
                      </a:lnTo>
                      <a:lnTo>
                        <a:pt x="38481" y="221552"/>
                      </a:lnTo>
                      <a:cubicBezTo>
                        <a:pt x="38481" y="226124"/>
                        <a:pt x="35909" y="228410"/>
                        <a:pt x="31337" y="228410"/>
                      </a:cubicBezTo>
                      <a:lnTo>
                        <a:pt x="6858" y="228410"/>
                      </a:lnTo>
                      <a:cubicBezTo>
                        <a:pt x="2286" y="228410"/>
                        <a:pt x="0" y="226124"/>
                        <a:pt x="0" y="221552"/>
                      </a:cubicBezTo>
                      <a:lnTo>
                        <a:pt x="0" y="6858"/>
                      </a:lnTo>
                      <a:cubicBezTo>
                        <a:pt x="0" y="2286"/>
                        <a:pt x="2286" y="0"/>
                        <a:pt x="6858" y="0"/>
                      </a:cubicBezTo>
                      <a:lnTo>
                        <a:pt x="58388" y="0"/>
                      </a:lnTo>
                      <a:close/>
                    </a:path>
                  </a:pathLst>
                </a:custGeom>
                <a:grpFill/>
                <a:ln w="6350" cap="flat">
                  <a:solidFill>
                    <a:srgbClr val="1C5F8B"/>
                  </a:solidFill>
                  <a:prstDash val="solid"/>
                  <a:miter/>
                </a:ln>
              </p:spPr>
              <p:txBody>
                <a:bodyPr rtlCol="0" anchor="ctr"/>
                <a:lstStyle/>
                <a:p>
                  <a:endParaRPr lang="en-US" sz="2400"/>
                </a:p>
              </p:txBody>
            </p:sp>
            <p:sp>
              <p:nvSpPr>
                <p:cNvPr id="67" name="Freeform: Shape 66">
                  <a:extLst>
                    <a:ext uri="{FF2B5EF4-FFF2-40B4-BE49-F238E27FC236}">
                      <a16:creationId xmlns:a16="http://schemas.microsoft.com/office/drawing/2014/main" id="{CF862662-2CFC-48BF-A145-493B753FCEAA}"/>
                    </a:ext>
                  </a:extLst>
                </p:cNvPr>
                <p:cNvSpPr/>
                <p:nvPr/>
              </p:nvSpPr>
              <p:spPr>
                <a:xfrm>
                  <a:off x="698863" y="4695489"/>
                  <a:ext cx="94112" cy="94943"/>
                </a:xfrm>
                <a:custGeom>
                  <a:avLst/>
                  <a:gdLst>
                    <a:gd name="connsiteX0" fmla="*/ 193738 w 226409"/>
                    <a:gd name="connsiteY0" fmla="*/ 112871 h 228409"/>
                    <a:gd name="connsiteX1" fmla="*/ 226409 w 226409"/>
                    <a:gd name="connsiteY1" fmla="*/ 160877 h 228409"/>
                    <a:gd name="connsiteX2" fmla="*/ 226409 w 226409"/>
                    <a:gd name="connsiteY2" fmla="*/ 178499 h 228409"/>
                    <a:gd name="connsiteX3" fmla="*/ 174212 w 226409"/>
                    <a:gd name="connsiteY3" fmla="*/ 228410 h 228409"/>
                    <a:gd name="connsiteX4" fmla="*/ 6858 w 226409"/>
                    <a:gd name="connsiteY4" fmla="*/ 228410 h 228409"/>
                    <a:gd name="connsiteX5" fmla="*/ 0 w 226409"/>
                    <a:gd name="connsiteY5" fmla="*/ 221552 h 228409"/>
                    <a:gd name="connsiteX6" fmla="*/ 0 w 226409"/>
                    <a:gd name="connsiteY6" fmla="*/ 6858 h 228409"/>
                    <a:gd name="connsiteX7" fmla="*/ 6858 w 226409"/>
                    <a:gd name="connsiteY7" fmla="*/ 0 h 228409"/>
                    <a:gd name="connsiteX8" fmla="*/ 170974 w 226409"/>
                    <a:gd name="connsiteY8" fmla="*/ 0 h 228409"/>
                    <a:gd name="connsiteX9" fmla="*/ 223171 w 226409"/>
                    <a:gd name="connsiteY9" fmla="*/ 49911 h 228409"/>
                    <a:gd name="connsiteX10" fmla="*/ 223171 w 226409"/>
                    <a:gd name="connsiteY10" fmla="*/ 65532 h 228409"/>
                    <a:gd name="connsiteX11" fmla="*/ 193738 w 226409"/>
                    <a:gd name="connsiteY11" fmla="*/ 112871 h 228409"/>
                    <a:gd name="connsiteX12" fmla="*/ 40672 w 226409"/>
                    <a:gd name="connsiteY12" fmla="*/ 96298 h 228409"/>
                    <a:gd name="connsiteX13" fmla="*/ 152591 w 226409"/>
                    <a:gd name="connsiteY13" fmla="*/ 96298 h 228409"/>
                    <a:gd name="connsiteX14" fmla="*/ 181928 w 226409"/>
                    <a:gd name="connsiteY14" fmla="*/ 70866 h 228409"/>
                    <a:gd name="connsiteX15" fmla="*/ 181928 w 226409"/>
                    <a:gd name="connsiteY15" fmla="*/ 59055 h 228409"/>
                    <a:gd name="connsiteX16" fmla="*/ 152591 w 226409"/>
                    <a:gd name="connsiteY16" fmla="*/ 33909 h 228409"/>
                    <a:gd name="connsiteX17" fmla="*/ 40672 w 226409"/>
                    <a:gd name="connsiteY17" fmla="*/ 33909 h 228409"/>
                    <a:gd name="connsiteX18" fmla="*/ 40672 w 226409"/>
                    <a:gd name="connsiteY18" fmla="*/ 96298 h 228409"/>
                    <a:gd name="connsiteX19" fmla="*/ 40672 w 226409"/>
                    <a:gd name="connsiteY19" fmla="*/ 130207 h 228409"/>
                    <a:gd name="connsiteX20" fmla="*/ 40672 w 226409"/>
                    <a:gd name="connsiteY20" fmla="*/ 194501 h 228409"/>
                    <a:gd name="connsiteX21" fmla="*/ 156210 w 226409"/>
                    <a:gd name="connsiteY21" fmla="*/ 194501 h 228409"/>
                    <a:gd name="connsiteX22" fmla="*/ 185547 w 226409"/>
                    <a:gd name="connsiteY22" fmla="*/ 169355 h 228409"/>
                    <a:gd name="connsiteX23" fmla="*/ 185547 w 226409"/>
                    <a:gd name="connsiteY23" fmla="*/ 155353 h 228409"/>
                    <a:gd name="connsiteX24" fmla="*/ 156210 w 226409"/>
                    <a:gd name="connsiteY24" fmla="*/ 130207 h 228409"/>
                    <a:gd name="connsiteX25" fmla="*/ 40672 w 226409"/>
                    <a:gd name="connsiteY25" fmla="*/ 130207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6409" h="228409">
                      <a:moveTo>
                        <a:pt x="193738" y="112871"/>
                      </a:moveTo>
                      <a:cubicBezTo>
                        <a:pt x="216599" y="117729"/>
                        <a:pt x="226409" y="133064"/>
                        <a:pt x="226409" y="160877"/>
                      </a:cubicBezTo>
                      <a:lnTo>
                        <a:pt x="226409" y="178499"/>
                      </a:lnTo>
                      <a:cubicBezTo>
                        <a:pt x="226409" y="212408"/>
                        <a:pt x="209741" y="228410"/>
                        <a:pt x="174212" y="228410"/>
                      </a:cubicBezTo>
                      <a:lnTo>
                        <a:pt x="6858" y="228410"/>
                      </a:lnTo>
                      <a:cubicBezTo>
                        <a:pt x="2286" y="228410"/>
                        <a:pt x="0" y="226124"/>
                        <a:pt x="0" y="221552"/>
                      </a:cubicBezTo>
                      <a:lnTo>
                        <a:pt x="0" y="6858"/>
                      </a:lnTo>
                      <a:cubicBezTo>
                        <a:pt x="0" y="2286"/>
                        <a:pt x="2286" y="0"/>
                        <a:pt x="6858" y="0"/>
                      </a:cubicBezTo>
                      <a:lnTo>
                        <a:pt x="170974" y="0"/>
                      </a:lnTo>
                      <a:cubicBezTo>
                        <a:pt x="206216" y="0"/>
                        <a:pt x="223171" y="16002"/>
                        <a:pt x="223171" y="49911"/>
                      </a:cubicBezTo>
                      <a:lnTo>
                        <a:pt x="223171" y="65532"/>
                      </a:lnTo>
                      <a:cubicBezTo>
                        <a:pt x="223075" y="92012"/>
                        <a:pt x="213932" y="107061"/>
                        <a:pt x="193738" y="112871"/>
                      </a:cubicBezTo>
                      <a:close/>
                      <a:moveTo>
                        <a:pt x="40672" y="96298"/>
                      </a:moveTo>
                      <a:lnTo>
                        <a:pt x="152591" y="96298"/>
                      </a:lnTo>
                      <a:cubicBezTo>
                        <a:pt x="176784" y="96298"/>
                        <a:pt x="181928" y="91059"/>
                        <a:pt x="181928" y="70866"/>
                      </a:cubicBezTo>
                      <a:lnTo>
                        <a:pt x="181928" y="59055"/>
                      </a:lnTo>
                      <a:cubicBezTo>
                        <a:pt x="181928" y="38862"/>
                        <a:pt x="176689" y="33909"/>
                        <a:pt x="152591" y="33909"/>
                      </a:cubicBezTo>
                      <a:lnTo>
                        <a:pt x="40672" y="33909"/>
                      </a:lnTo>
                      <a:lnTo>
                        <a:pt x="40672" y="96298"/>
                      </a:lnTo>
                      <a:close/>
                      <a:moveTo>
                        <a:pt x="40672" y="130207"/>
                      </a:moveTo>
                      <a:lnTo>
                        <a:pt x="40672" y="194501"/>
                      </a:lnTo>
                      <a:lnTo>
                        <a:pt x="156210" y="194501"/>
                      </a:lnTo>
                      <a:cubicBezTo>
                        <a:pt x="180023" y="194501"/>
                        <a:pt x="185547" y="189643"/>
                        <a:pt x="185547" y="169355"/>
                      </a:cubicBezTo>
                      <a:lnTo>
                        <a:pt x="185547" y="155353"/>
                      </a:lnTo>
                      <a:cubicBezTo>
                        <a:pt x="185547" y="135446"/>
                        <a:pt x="180023" y="130207"/>
                        <a:pt x="156210" y="130207"/>
                      </a:cubicBezTo>
                      <a:lnTo>
                        <a:pt x="40672" y="130207"/>
                      </a:lnTo>
                      <a:close/>
                    </a:path>
                  </a:pathLst>
                </a:custGeom>
                <a:grpFill/>
                <a:ln w="6350" cap="flat">
                  <a:solidFill>
                    <a:srgbClr val="1C5F8B"/>
                  </a:solidFill>
                  <a:prstDash val="solid"/>
                  <a:miter/>
                </a:ln>
              </p:spPr>
              <p:txBody>
                <a:bodyPr rtlCol="0" anchor="ctr"/>
                <a:lstStyle/>
                <a:p>
                  <a:endParaRPr lang="en-US" sz="2400"/>
                </a:p>
              </p:txBody>
            </p:sp>
            <p:sp>
              <p:nvSpPr>
                <p:cNvPr id="68" name="Freeform: Shape 67">
                  <a:extLst>
                    <a:ext uri="{FF2B5EF4-FFF2-40B4-BE49-F238E27FC236}">
                      <a16:creationId xmlns:a16="http://schemas.microsoft.com/office/drawing/2014/main" id="{3004BF41-98B9-4D4A-9578-C8CCE474141C}"/>
                    </a:ext>
                  </a:extLst>
                </p:cNvPr>
                <p:cNvSpPr/>
                <p:nvPr/>
              </p:nvSpPr>
              <p:spPr>
                <a:xfrm>
                  <a:off x="811227" y="4695489"/>
                  <a:ext cx="89400" cy="94904"/>
                </a:xfrm>
                <a:custGeom>
                  <a:avLst/>
                  <a:gdLst>
                    <a:gd name="connsiteX0" fmla="*/ 208217 w 215074"/>
                    <a:gd name="connsiteY0" fmla="*/ 0 h 228314"/>
                    <a:gd name="connsiteX1" fmla="*/ 215075 w 215074"/>
                    <a:gd name="connsiteY1" fmla="*/ 6858 h 228314"/>
                    <a:gd name="connsiteX2" fmla="*/ 215075 w 215074"/>
                    <a:gd name="connsiteY2" fmla="*/ 27051 h 228314"/>
                    <a:gd name="connsiteX3" fmla="*/ 208217 w 215074"/>
                    <a:gd name="connsiteY3" fmla="*/ 33909 h 228314"/>
                    <a:gd name="connsiteX4" fmla="*/ 40862 w 215074"/>
                    <a:gd name="connsiteY4" fmla="*/ 33909 h 228314"/>
                    <a:gd name="connsiteX5" fmla="*/ 40862 w 215074"/>
                    <a:gd name="connsiteY5" fmla="*/ 95917 h 228314"/>
                    <a:gd name="connsiteX6" fmla="*/ 182499 w 215074"/>
                    <a:gd name="connsiteY6" fmla="*/ 95917 h 228314"/>
                    <a:gd name="connsiteX7" fmla="*/ 189643 w 215074"/>
                    <a:gd name="connsiteY7" fmla="*/ 102775 h 228314"/>
                    <a:gd name="connsiteX8" fmla="*/ 189643 w 215074"/>
                    <a:gd name="connsiteY8" fmla="*/ 123349 h 228314"/>
                    <a:gd name="connsiteX9" fmla="*/ 182499 w 215074"/>
                    <a:gd name="connsiteY9" fmla="*/ 129826 h 228314"/>
                    <a:gd name="connsiteX10" fmla="*/ 40862 w 215074"/>
                    <a:gd name="connsiteY10" fmla="*/ 129826 h 228314"/>
                    <a:gd name="connsiteX11" fmla="*/ 40862 w 215074"/>
                    <a:gd name="connsiteY11" fmla="*/ 194405 h 228314"/>
                    <a:gd name="connsiteX12" fmla="*/ 208217 w 215074"/>
                    <a:gd name="connsiteY12" fmla="*/ 194405 h 228314"/>
                    <a:gd name="connsiteX13" fmla="*/ 215075 w 215074"/>
                    <a:gd name="connsiteY13" fmla="*/ 201263 h 228314"/>
                    <a:gd name="connsiteX14" fmla="*/ 215075 w 215074"/>
                    <a:gd name="connsiteY14" fmla="*/ 221456 h 228314"/>
                    <a:gd name="connsiteX15" fmla="*/ 208217 w 215074"/>
                    <a:gd name="connsiteY15" fmla="*/ 228314 h 228314"/>
                    <a:gd name="connsiteX16" fmla="*/ 6858 w 215074"/>
                    <a:gd name="connsiteY16" fmla="*/ 228314 h 228314"/>
                    <a:gd name="connsiteX17" fmla="*/ 0 w 215074"/>
                    <a:gd name="connsiteY17" fmla="*/ 221456 h 228314"/>
                    <a:gd name="connsiteX18" fmla="*/ 0 w 215074"/>
                    <a:gd name="connsiteY18" fmla="*/ 6858 h 228314"/>
                    <a:gd name="connsiteX19" fmla="*/ 6858 w 215074"/>
                    <a:gd name="connsiteY19" fmla="*/ 0 h 228314"/>
                    <a:gd name="connsiteX20" fmla="*/ 208217 w 215074"/>
                    <a:gd name="connsiteY20" fmla="*/ 0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314">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826"/>
                        <a:pt x="182499" y="129826"/>
                      </a:cubicBezTo>
                      <a:lnTo>
                        <a:pt x="40862" y="129826"/>
                      </a:lnTo>
                      <a:lnTo>
                        <a:pt x="40862" y="194405"/>
                      </a:lnTo>
                      <a:lnTo>
                        <a:pt x="208217" y="194405"/>
                      </a:lnTo>
                      <a:cubicBezTo>
                        <a:pt x="212503" y="194405"/>
                        <a:pt x="215075" y="196977"/>
                        <a:pt x="215075" y="201263"/>
                      </a:cubicBezTo>
                      <a:lnTo>
                        <a:pt x="215075" y="221456"/>
                      </a:lnTo>
                      <a:cubicBezTo>
                        <a:pt x="215075" y="226028"/>
                        <a:pt x="212503" y="228314"/>
                        <a:pt x="208217" y="228314"/>
                      </a:cubicBezTo>
                      <a:lnTo>
                        <a:pt x="6858" y="228314"/>
                      </a:lnTo>
                      <a:cubicBezTo>
                        <a:pt x="2286" y="228314"/>
                        <a:pt x="0" y="226028"/>
                        <a:pt x="0" y="221456"/>
                      </a:cubicBezTo>
                      <a:lnTo>
                        <a:pt x="0" y="6858"/>
                      </a:lnTo>
                      <a:cubicBezTo>
                        <a:pt x="0" y="2286"/>
                        <a:pt x="2286" y="0"/>
                        <a:pt x="6858" y="0"/>
                      </a:cubicBezTo>
                      <a:lnTo>
                        <a:pt x="208217" y="0"/>
                      </a:lnTo>
                      <a:close/>
                    </a:path>
                  </a:pathLst>
                </a:custGeom>
                <a:grpFill/>
                <a:ln w="6350" cap="flat">
                  <a:solidFill>
                    <a:srgbClr val="1C5F8B"/>
                  </a:solidFill>
                  <a:prstDash val="solid"/>
                  <a:miter/>
                </a:ln>
              </p:spPr>
              <p:txBody>
                <a:bodyPr rtlCol="0" anchor="ctr"/>
                <a:lstStyle/>
                <a:p>
                  <a:endParaRPr lang="en-US" sz="2400"/>
                </a:p>
              </p:txBody>
            </p:sp>
            <p:sp>
              <p:nvSpPr>
                <p:cNvPr id="69" name="Freeform: Shape 68">
                  <a:extLst>
                    <a:ext uri="{FF2B5EF4-FFF2-40B4-BE49-F238E27FC236}">
                      <a16:creationId xmlns:a16="http://schemas.microsoft.com/office/drawing/2014/main" id="{9BD30564-5EC1-4791-9156-8D257C89CDE6}"/>
                    </a:ext>
                  </a:extLst>
                </p:cNvPr>
                <p:cNvSpPr/>
                <p:nvPr/>
              </p:nvSpPr>
              <p:spPr>
                <a:xfrm>
                  <a:off x="920107" y="4695489"/>
                  <a:ext cx="96886" cy="94904"/>
                </a:xfrm>
                <a:custGeom>
                  <a:avLst/>
                  <a:gdLst>
                    <a:gd name="connsiteX0" fmla="*/ 224695 w 233084"/>
                    <a:gd name="connsiteY0" fmla="*/ 49911 h 228314"/>
                    <a:gd name="connsiteX1" fmla="*/ 224695 w 233084"/>
                    <a:gd name="connsiteY1" fmla="*/ 94583 h 228314"/>
                    <a:gd name="connsiteX2" fmla="*/ 172498 w 233084"/>
                    <a:gd name="connsiteY2" fmla="*/ 145447 h 228314"/>
                    <a:gd name="connsiteX3" fmla="*/ 156496 w 233084"/>
                    <a:gd name="connsiteY3" fmla="*/ 145447 h 228314"/>
                    <a:gd name="connsiteX4" fmla="*/ 231553 w 233084"/>
                    <a:gd name="connsiteY4" fmla="*/ 221456 h 228314"/>
                    <a:gd name="connsiteX5" fmla="*/ 229267 w 233084"/>
                    <a:gd name="connsiteY5" fmla="*/ 228314 h 228314"/>
                    <a:gd name="connsiteX6" fmla="*/ 193738 w 233084"/>
                    <a:gd name="connsiteY6" fmla="*/ 228314 h 228314"/>
                    <a:gd name="connsiteX7" fmla="*/ 182309 w 233084"/>
                    <a:gd name="connsiteY7" fmla="*/ 223742 h 228314"/>
                    <a:gd name="connsiteX8" fmla="*/ 109918 w 233084"/>
                    <a:gd name="connsiteY8" fmla="*/ 146780 h 228314"/>
                    <a:gd name="connsiteX9" fmla="*/ 40767 w 233084"/>
                    <a:gd name="connsiteY9" fmla="*/ 146780 h 228314"/>
                    <a:gd name="connsiteX10" fmla="*/ 40767 w 233084"/>
                    <a:gd name="connsiteY10" fmla="*/ 221456 h 228314"/>
                    <a:gd name="connsiteX11" fmla="*/ 33623 w 233084"/>
                    <a:gd name="connsiteY11" fmla="*/ 228314 h 228314"/>
                    <a:gd name="connsiteX12" fmla="*/ 6858 w 233084"/>
                    <a:gd name="connsiteY12" fmla="*/ 228314 h 228314"/>
                    <a:gd name="connsiteX13" fmla="*/ 0 w 233084"/>
                    <a:gd name="connsiteY13" fmla="*/ 221456 h 228314"/>
                    <a:gd name="connsiteX14" fmla="*/ 0 w 233084"/>
                    <a:gd name="connsiteY14" fmla="*/ 6858 h 228314"/>
                    <a:gd name="connsiteX15" fmla="*/ 6858 w 233084"/>
                    <a:gd name="connsiteY15" fmla="*/ 0 h 228314"/>
                    <a:gd name="connsiteX16" fmla="*/ 172593 w 233084"/>
                    <a:gd name="connsiteY16" fmla="*/ 0 h 228314"/>
                    <a:gd name="connsiteX17" fmla="*/ 224695 w 233084"/>
                    <a:gd name="connsiteY17" fmla="*/ 49911 h 228314"/>
                    <a:gd name="connsiteX18" fmla="*/ 40672 w 233084"/>
                    <a:gd name="connsiteY18" fmla="*/ 113252 h 228314"/>
                    <a:gd name="connsiteX19" fmla="*/ 152305 w 233084"/>
                    <a:gd name="connsiteY19" fmla="*/ 113252 h 228314"/>
                    <a:gd name="connsiteX20" fmla="*/ 183642 w 233084"/>
                    <a:gd name="connsiteY20" fmla="*/ 86487 h 228314"/>
                    <a:gd name="connsiteX21" fmla="*/ 183642 w 233084"/>
                    <a:gd name="connsiteY21" fmla="*/ 60674 h 228314"/>
                    <a:gd name="connsiteX22" fmla="*/ 152305 w 233084"/>
                    <a:gd name="connsiteY22" fmla="*/ 33909 h 228314"/>
                    <a:gd name="connsiteX23" fmla="*/ 40672 w 233084"/>
                    <a:gd name="connsiteY23" fmla="*/ 33909 h 228314"/>
                    <a:gd name="connsiteX24" fmla="*/ 40672 w 233084"/>
                    <a:gd name="connsiteY24" fmla="*/ 11325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3084" h="228314">
                      <a:moveTo>
                        <a:pt x="224695" y="49911"/>
                      </a:moveTo>
                      <a:lnTo>
                        <a:pt x="224695" y="94583"/>
                      </a:lnTo>
                      <a:cubicBezTo>
                        <a:pt x="224695" y="128492"/>
                        <a:pt x="207740" y="145447"/>
                        <a:pt x="172498" y="145447"/>
                      </a:cubicBezTo>
                      <a:lnTo>
                        <a:pt x="156496" y="145447"/>
                      </a:lnTo>
                      <a:lnTo>
                        <a:pt x="231553" y="221456"/>
                      </a:lnTo>
                      <a:cubicBezTo>
                        <a:pt x="234505" y="224409"/>
                        <a:pt x="232886" y="228314"/>
                        <a:pt x="229267" y="228314"/>
                      </a:cubicBezTo>
                      <a:lnTo>
                        <a:pt x="193738" y="228314"/>
                      </a:lnTo>
                      <a:cubicBezTo>
                        <a:pt x="187833" y="228314"/>
                        <a:pt x="185261" y="226981"/>
                        <a:pt x="182309" y="223742"/>
                      </a:cubicBezTo>
                      <a:lnTo>
                        <a:pt x="109918" y="146780"/>
                      </a:lnTo>
                      <a:lnTo>
                        <a:pt x="40767" y="146780"/>
                      </a:lnTo>
                      <a:lnTo>
                        <a:pt x="40767" y="221456"/>
                      </a:lnTo>
                      <a:cubicBezTo>
                        <a:pt x="40767" y="226028"/>
                        <a:pt x="38195" y="228314"/>
                        <a:pt x="33623" y="228314"/>
                      </a:cubicBezTo>
                      <a:lnTo>
                        <a:pt x="6858" y="228314"/>
                      </a:lnTo>
                      <a:cubicBezTo>
                        <a:pt x="2286" y="228314"/>
                        <a:pt x="0" y="226028"/>
                        <a:pt x="0" y="221456"/>
                      </a:cubicBezTo>
                      <a:lnTo>
                        <a:pt x="0" y="6858"/>
                      </a:lnTo>
                      <a:cubicBezTo>
                        <a:pt x="0" y="2286"/>
                        <a:pt x="2286" y="0"/>
                        <a:pt x="6858" y="0"/>
                      </a:cubicBezTo>
                      <a:lnTo>
                        <a:pt x="172593" y="0"/>
                      </a:lnTo>
                      <a:cubicBezTo>
                        <a:pt x="207645" y="0"/>
                        <a:pt x="224695" y="16002"/>
                        <a:pt x="224695" y="49911"/>
                      </a:cubicBezTo>
                      <a:close/>
                      <a:moveTo>
                        <a:pt x="40672" y="113252"/>
                      </a:moveTo>
                      <a:lnTo>
                        <a:pt x="152305" y="113252"/>
                      </a:lnTo>
                      <a:cubicBezTo>
                        <a:pt x="178689" y="113252"/>
                        <a:pt x="183642" y="108014"/>
                        <a:pt x="183642" y="86487"/>
                      </a:cubicBezTo>
                      <a:lnTo>
                        <a:pt x="183642" y="60674"/>
                      </a:lnTo>
                      <a:cubicBezTo>
                        <a:pt x="183642" y="38862"/>
                        <a:pt x="178784" y="33909"/>
                        <a:pt x="152305" y="33909"/>
                      </a:cubicBezTo>
                      <a:lnTo>
                        <a:pt x="40672" y="33909"/>
                      </a:lnTo>
                      <a:lnTo>
                        <a:pt x="40672" y="113252"/>
                      </a:lnTo>
                      <a:close/>
                    </a:path>
                  </a:pathLst>
                </a:custGeom>
                <a:grpFill/>
                <a:ln w="6350" cap="flat">
                  <a:solidFill>
                    <a:srgbClr val="1C5F8B"/>
                  </a:solidFill>
                  <a:prstDash val="solid"/>
                  <a:miter/>
                </a:ln>
              </p:spPr>
              <p:txBody>
                <a:bodyPr rtlCol="0" anchor="ctr"/>
                <a:lstStyle/>
                <a:p>
                  <a:endParaRPr lang="en-US" sz="2400"/>
                </a:p>
              </p:txBody>
            </p:sp>
            <p:sp>
              <p:nvSpPr>
                <p:cNvPr id="70" name="Freeform: Shape 69">
                  <a:extLst>
                    <a:ext uri="{FF2B5EF4-FFF2-40B4-BE49-F238E27FC236}">
                      <a16:creationId xmlns:a16="http://schemas.microsoft.com/office/drawing/2014/main" id="{284CB25F-6C31-45D1-A867-F4A2D0C3A9EF}"/>
                    </a:ext>
                  </a:extLst>
                </p:cNvPr>
                <p:cNvSpPr/>
                <p:nvPr/>
              </p:nvSpPr>
              <p:spPr>
                <a:xfrm>
                  <a:off x="1069490" y="4695489"/>
                  <a:ext cx="99694" cy="94904"/>
                </a:xfrm>
                <a:custGeom>
                  <a:avLst/>
                  <a:gdLst>
                    <a:gd name="connsiteX0" fmla="*/ 56864 w 239839"/>
                    <a:gd name="connsiteY0" fmla="*/ 103442 h 228314"/>
                    <a:gd name="connsiteX1" fmla="*/ 63341 w 239839"/>
                    <a:gd name="connsiteY1" fmla="*/ 96869 h 228314"/>
                    <a:gd name="connsiteX2" fmla="*/ 169735 w 239839"/>
                    <a:gd name="connsiteY2" fmla="*/ 96869 h 228314"/>
                    <a:gd name="connsiteX3" fmla="*/ 198120 w 239839"/>
                    <a:gd name="connsiteY3" fmla="*/ 72390 h 228314"/>
                    <a:gd name="connsiteX4" fmla="*/ 198120 w 239839"/>
                    <a:gd name="connsiteY4" fmla="*/ 56102 h 228314"/>
                    <a:gd name="connsiteX5" fmla="*/ 169735 w 239839"/>
                    <a:gd name="connsiteY5" fmla="*/ 31909 h 228314"/>
                    <a:gd name="connsiteX6" fmla="*/ 61436 w 239839"/>
                    <a:gd name="connsiteY6" fmla="*/ 31909 h 228314"/>
                    <a:gd name="connsiteX7" fmla="*/ 42482 w 239839"/>
                    <a:gd name="connsiteY7" fmla="*/ 49816 h 228314"/>
                    <a:gd name="connsiteX8" fmla="*/ 42482 w 239839"/>
                    <a:gd name="connsiteY8" fmla="*/ 62198 h 228314"/>
                    <a:gd name="connsiteX9" fmla="*/ 31337 w 239839"/>
                    <a:gd name="connsiteY9" fmla="*/ 68390 h 228314"/>
                    <a:gd name="connsiteX10" fmla="*/ 12097 w 239839"/>
                    <a:gd name="connsiteY10" fmla="*/ 68390 h 228314"/>
                    <a:gd name="connsiteX11" fmla="*/ 5525 w 239839"/>
                    <a:gd name="connsiteY11" fmla="*/ 62198 h 228314"/>
                    <a:gd name="connsiteX12" fmla="*/ 5525 w 239839"/>
                    <a:gd name="connsiteY12" fmla="*/ 48292 h 228314"/>
                    <a:gd name="connsiteX13" fmla="*/ 55817 w 239839"/>
                    <a:gd name="connsiteY13" fmla="*/ 0 h 228314"/>
                    <a:gd name="connsiteX14" fmla="*/ 184404 w 239839"/>
                    <a:gd name="connsiteY14" fmla="*/ 0 h 228314"/>
                    <a:gd name="connsiteX15" fmla="*/ 236315 w 239839"/>
                    <a:gd name="connsiteY15" fmla="*/ 49911 h 228314"/>
                    <a:gd name="connsiteX16" fmla="*/ 236315 w 239839"/>
                    <a:gd name="connsiteY16" fmla="*/ 65532 h 228314"/>
                    <a:gd name="connsiteX17" fmla="*/ 208217 w 239839"/>
                    <a:gd name="connsiteY17" fmla="*/ 112490 h 228314"/>
                    <a:gd name="connsiteX18" fmla="*/ 239840 w 239839"/>
                    <a:gd name="connsiteY18" fmla="*/ 160496 h 228314"/>
                    <a:gd name="connsiteX19" fmla="*/ 239840 w 239839"/>
                    <a:gd name="connsiteY19" fmla="*/ 178403 h 228314"/>
                    <a:gd name="connsiteX20" fmla="*/ 187642 w 239839"/>
                    <a:gd name="connsiteY20" fmla="*/ 228314 h 228314"/>
                    <a:gd name="connsiteX21" fmla="*/ 50292 w 239839"/>
                    <a:gd name="connsiteY21" fmla="*/ 228314 h 228314"/>
                    <a:gd name="connsiteX22" fmla="*/ 0 w 239839"/>
                    <a:gd name="connsiteY22" fmla="*/ 180023 h 228314"/>
                    <a:gd name="connsiteX23" fmla="*/ 0 w 239839"/>
                    <a:gd name="connsiteY23" fmla="*/ 165735 h 228314"/>
                    <a:gd name="connsiteX24" fmla="*/ 6477 w 239839"/>
                    <a:gd name="connsiteY24" fmla="*/ 159544 h 228314"/>
                    <a:gd name="connsiteX25" fmla="*/ 30290 w 239839"/>
                    <a:gd name="connsiteY25" fmla="*/ 159544 h 228314"/>
                    <a:gd name="connsiteX26" fmla="*/ 37148 w 239839"/>
                    <a:gd name="connsiteY26" fmla="*/ 165735 h 228314"/>
                    <a:gd name="connsiteX27" fmla="*/ 37148 w 239839"/>
                    <a:gd name="connsiteY27" fmla="*/ 178499 h 228314"/>
                    <a:gd name="connsiteX28" fmla="*/ 55721 w 239839"/>
                    <a:gd name="connsiteY28" fmla="*/ 196787 h 228314"/>
                    <a:gd name="connsiteX29" fmla="*/ 172879 w 239839"/>
                    <a:gd name="connsiteY29" fmla="*/ 196787 h 228314"/>
                    <a:gd name="connsiteX30" fmla="*/ 201263 w 239839"/>
                    <a:gd name="connsiteY30" fmla="*/ 172307 h 228314"/>
                    <a:gd name="connsiteX31" fmla="*/ 201263 w 239839"/>
                    <a:gd name="connsiteY31" fmla="*/ 153353 h 228314"/>
                    <a:gd name="connsiteX32" fmla="*/ 172879 w 239839"/>
                    <a:gd name="connsiteY32" fmla="*/ 128873 h 228314"/>
                    <a:gd name="connsiteX33" fmla="*/ 63341 w 239839"/>
                    <a:gd name="connsiteY33" fmla="*/ 128873 h 228314"/>
                    <a:gd name="connsiteX34" fmla="*/ 56864 w 239839"/>
                    <a:gd name="connsiteY34" fmla="*/ 122682 h 228314"/>
                    <a:gd name="connsiteX35" fmla="*/ 56864 w 239839"/>
                    <a:gd name="connsiteY35" fmla="*/ 10344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39839" h="228314">
                      <a:moveTo>
                        <a:pt x="56864" y="103442"/>
                      </a:moveTo>
                      <a:cubicBezTo>
                        <a:pt x="56864" y="99155"/>
                        <a:pt x="59150" y="96869"/>
                        <a:pt x="63341" y="96869"/>
                      </a:cubicBezTo>
                      <a:lnTo>
                        <a:pt x="169735" y="96869"/>
                      </a:lnTo>
                      <a:cubicBezTo>
                        <a:pt x="192215" y="96869"/>
                        <a:pt x="198120" y="92012"/>
                        <a:pt x="198120" y="72390"/>
                      </a:cubicBezTo>
                      <a:lnTo>
                        <a:pt x="198120" y="56102"/>
                      </a:lnTo>
                      <a:cubicBezTo>
                        <a:pt x="198120" y="37529"/>
                        <a:pt x="192881" y="31909"/>
                        <a:pt x="169735" y="31909"/>
                      </a:cubicBezTo>
                      <a:lnTo>
                        <a:pt x="61436" y="31909"/>
                      </a:lnTo>
                      <a:cubicBezTo>
                        <a:pt x="48006" y="31909"/>
                        <a:pt x="42482" y="37433"/>
                        <a:pt x="42482" y="49816"/>
                      </a:cubicBezTo>
                      <a:lnTo>
                        <a:pt x="42482" y="62198"/>
                      </a:lnTo>
                      <a:cubicBezTo>
                        <a:pt x="42482" y="68104"/>
                        <a:pt x="37243" y="68390"/>
                        <a:pt x="31337" y="68390"/>
                      </a:cubicBezTo>
                      <a:lnTo>
                        <a:pt x="12097" y="68390"/>
                      </a:lnTo>
                      <a:cubicBezTo>
                        <a:pt x="7525" y="68390"/>
                        <a:pt x="5525" y="66389"/>
                        <a:pt x="5525" y="62198"/>
                      </a:cubicBezTo>
                      <a:lnTo>
                        <a:pt x="5525" y="48292"/>
                      </a:lnTo>
                      <a:cubicBezTo>
                        <a:pt x="5525" y="12764"/>
                        <a:pt x="18859" y="0"/>
                        <a:pt x="55817" y="0"/>
                      </a:cubicBezTo>
                      <a:lnTo>
                        <a:pt x="184404" y="0"/>
                      </a:lnTo>
                      <a:cubicBezTo>
                        <a:pt x="221266" y="0"/>
                        <a:pt x="236315" y="15050"/>
                        <a:pt x="236315" y="49911"/>
                      </a:cubicBezTo>
                      <a:lnTo>
                        <a:pt x="236315" y="65532"/>
                      </a:lnTo>
                      <a:cubicBezTo>
                        <a:pt x="236315" y="91631"/>
                        <a:pt x="227838" y="106680"/>
                        <a:pt x="208217" y="112490"/>
                      </a:cubicBezTo>
                      <a:cubicBezTo>
                        <a:pt x="230410" y="117729"/>
                        <a:pt x="239840" y="133064"/>
                        <a:pt x="239840" y="160496"/>
                      </a:cubicBezTo>
                      <a:lnTo>
                        <a:pt x="239840" y="178403"/>
                      </a:lnTo>
                      <a:cubicBezTo>
                        <a:pt x="239840" y="213360"/>
                        <a:pt x="224504" y="228314"/>
                        <a:pt x="187642" y="228314"/>
                      </a:cubicBezTo>
                      <a:lnTo>
                        <a:pt x="50292" y="228314"/>
                      </a:lnTo>
                      <a:cubicBezTo>
                        <a:pt x="13430" y="228314"/>
                        <a:pt x="0" y="215551"/>
                        <a:pt x="0" y="180023"/>
                      </a:cubicBezTo>
                      <a:lnTo>
                        <a:pt x="0" y="165735"/>
                      </a:lnTo>
                      <a:cubicBezTo>
                        <a:pt x="0" y="161449"/>
                        <a:pt x="2286" y="159544"/>
                        <a:pt x="6477" y="159544"/>
                      </a:cubicBezTo>
                      <a:lnTo>
                        <a:pt x="30290" y="159544"/>
                      </a:lnTo>
                      <a:cubicBezTo>
                        <a:pt x="34862" y="159544"/>
                        <a:pt x="37148" y="161544"/>
                        <a:pt x="37148" y="165735"/>
                      </a:cubicBezTo>
                      <a:lnTo>
                        <a:pt x="37148" y="178499"/>
                      </a:lnTo>
                      <a:cubicBezTo>
                        <a:pt x="37148" y="190881"/>
                        <a:pt x="42672" y="196787"/>
                        <a:pt x="55721" y="196787"/>
                      </a:cubicBezTo>
                      <a:lnTo>
                        <a:pt x="172879" y="196787"/>
                      </a:lnTo>
                      <a:cubicBezTo>
                        <a:pt x="195358" y="196787"/>
                        <a:pt x="201263" y="191548"/>
                        <a:pt x="201263" y="172307"/>
                      </a:cubicBezTo>
                      <a:lnTo>
                        <a:pt x="201263" y="153353"/>
                      </a:lnTo>
                      <a:cubicBezTo>
                        <a:pt x="201263" y="134779"/>
                        <a:pt x="196025" y="128873"/>
                        <a:pt x="172879" y="128873"/>
                      </a:cubicBezTo>
                      <a:lnTo>
                        <a:pt x="63341" y="128873"/>
                      </a:lnTo>
                      <a:cubicBezTo>
                        <a:pt x="59055" y="128873"/>
                        <a:pt x="56864" y="126873"/>
                        <a:pt x="56864" y="122682"/>
                      </a:cubicBezTo>
                      <a:lnTo>
                        <a:pt x="56864" y="103442"/>
                      </a:lnTo>
                      <a:close/>
                    </a:path>
                  </a:pathLst>
                </a:custGeom>
                <a:grpFill/>
                <a:ln w="6350" cap="flat">
                  <a:solidFill>
                    <a:srgbClr val="1C5F8B"/>
                  </a:solidFill>
                  <a:prstDash val="solid"/>
                  <a:miter/>
                </a:ln>
              </p:spPr>
              <p:txBody>
                <a:bodyPr rtlCol="0" anchor="ctr"/>
                <a:lstStyle/>
                <a:p>
                  <a:endParaRPr lang="en-US" sz="2400"/>
                </a:p>
              </p:txBody>
            </p:sp>
            <p:sp>
              <p:nvSpPr>
                <p:cNvPr id="71" name="Freeform: Shape 70">
                  <a:extLst>
                    <a:ext uri="{FF2B5EF4-FFF2-40B4-BE49-F238E27FC236}">
                      <a16:creationId xmlns:a16="http://schemas.microsoft.com/office/drawing/2014/main" id="{588F9B66-0EDE-4BA8-91CE-3F6CE09B4C55}"/>
                    </a:ext>
                  </a:extLst>
                </p:cNvPr>
                <p:cNvSpPr/>
                <p:nvPr/>
              </p:nvSpPr>
              <p:spPr>
                <a:xfrm>
                  <a:off x="1224417" y="4742960"/>
                  <a:ext cx="36742" cy="13580"/>
                </a:xfrm>
                <a:custGeom>
                  <a:avLst/>
                  <a:gdLst>
                    <a:gd name="connsiteX0" fmla="*/ 6191 w 88391"/>
                    <a:gd name="connsiteY0" fmla="*/ 32671 h 32670"/>
                    <a:gd name="connsiteX1" fmla="*/ 0 w 88391"/>
                    <a:gd name="connsiteY1" fmla="*/ 26765 h 32670"/>
                    <a:gd name="connsiteX2" fmla="*/ 0 w 88391"/>
                    <a:gd name="connsiteY2" fmla="*/ 5905 h 32670"/>
                    <a:gd name="connsiteX3" fmla="*/ 6191 w 88391"/>
                    <a:gd name="connsiteY3" fmla="*/ 0 h 32670"/>
                    <a:gd name="connsiteX4" fmla="*/ 81915 w 88391"/>
                    <a:gd name="connsiteY4" fmla="*/ 0 h 32670"/>
                    <a:gd name="connsiteX5" fmla="*/ 88392 w 88391"/>
                    <a:gd name="connsiteY5" fmla="*/ 5905 h 32670"/>
                    <a:gd name="connsiteX6" fmla="*/ 88392 w 88391"/>
                    <a:gd name="connsiteY6" fmla="*/ 26765 h 32670"/>
                    <a:gd name="connsiteX7" fmla="*/ 81915 w 88391"/>
                    <a:gd name="connsiteY7" fmla="*/ 32671 h 32670"/>
                    <a:gd name="connsiteX8" fmla="*/ 6191 w 88391"/>
                    <a:gd name="connsiteY8" fmla="*/ 32671 h 3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391" h="32670">
                      <a:moveTo>
                        <a:pt x="6191" y="32671"/>
                      </a:moveTo>
                      <a:cubicBezTo>
                        <a:pt x="1905" y="32671"/>
                        <a:pt x="0" y="30671"/>
                        <a:pt x="0" y="26765"/>
                      </a:cubicBezTo>
                      <a:lnTo>
                        <a:pt x="0" y="5905"/>
                      </a:lnTo>
                      <a:cubicBezTo>
                        <a:pt x="0" y="2000"/>
                        <a:pt x="2000" y="0"/>
                        <a:pt x="6191" y="0"/>
                      </a:cubicBezTo>
                      <a:lnTo>
                        <a:pt x="81915" y="0"/>
                      </a:lnTo>
                      <a:cubicBezTo>
                        <a:pt x="86201" y="0"/>
                        <a:pt x="88392" y="2000"/>
                        <a:pt x="88392" y="5905"/>
                      </a:cubicBezTo>
                      <a:lnTo>
                        <a:pt x="88392" y="26765"/>
                      </a:lnTo>
                      <a:cubicBezTo>
                        <a:pt x="88392" y="30671"/>
                        <a:pt x="86106" y="32671"/>
                        <a:pt x="81915" y="32671"/>
                      </a:cubicBezTo>
                      <a:lnTo>
                        <a:pt x="6191" y="32671"/>
                      </a:lnTo>
                      <a:close/>
                    </a:path>
                  </a:pathLst>
                </a:custGeom>
                <a:grpFill/>
                <a:ln w="6350" cap="flat">
                  <a:solidFill>
                    <a:srgbClr val="1C5F8B"/>
                  </a:solidFill>
                  <a:prstDash val="solid"/>
                  <a:miter/>
                </a:ln>
              </p:spPr>
              <p:txBody>
                <a:bodyPr rtlCol="0" anchor="ctr"/>
                <a:lstStyle/>
                <a:p>
                  <a:endParaRPr lang="en-US" sz="2400"/>
                </a:p>
              </p:txBody>
            </p:sp>
            <p:sp>
              <p:nvSpPr>
                <p:cNvPr id="72" name="Freeform: Shape 71">
                  <a:extLst>
                    <a:ext uri="{FF2B5EF4-FFF2-40B4-BE49-F238E27FC236}">
                      <a16:creationId xmlns:a16="http://schemas.microsoft.com/office/drawing/2014/main" id="{16D1691F-414B-41C8-B111-0D4B41047980}"/>
                    </a:ext>
                  </a:extLst>
                </p:cNvPr>
                <p:cNvSpPr/>
                <p:nvPr/>
              </p:nvSpPr>
              <p:spPr>
                <a:xfrm>
                  <a:off x="1275531" y="4695489"/>
                  <a:ext cx="102030" cy="95023"/>
                </a:xfrm>
                <a:custGeom>
                  <a:avLst/>
                  <a:gdLst>
                    <a:gd name="connsiteX0" fmla="*/ 0 w 245459"/>
                    <a:gd name="connsiteY0" fmla="*/ 154019 h 228600"/>
                    <a:gd name="connsiteX1" fmla="*/ 4572 w 245459"/>
                    <a:gd name="connsiteY1" fmla="*/ 143923 h 228600"/>
                    <a:gd name="connsiteX2" fmla="*/ 166116 w 245459"/>
                    <a:gd name="connsiteY2" fmla="*/ 4286 h 228600"/>
                    <a:gd name="connsiteX3" fmla="*/ 176879 w 245459"/>
                    <a:gd name="connsiteY3" fmla="*/ 0 h 228600"/>
                    <a:gd name="connsiteX4" fmla="*/ 216694 w 245459"/>
                    <a:gd name="connsiteY4" fmla="*/ 0 h 228600"/>
                    <a:gd name="connsiteX5" fmla="*/ 223266 w 245459"/>
                    <a:gd name="connsiteY5" fmla="*/ 6572 h 228600"/>
                    <a:gd name="connsiteX6" fmla="*/ 223266 w 245459"/>
                    <a:gd name="connsiteY6" fmla="*/ 155067 h 228600"/>
                    <a:gd name="connsiteX7" fmla="*/ 238601 w 245459"/>
                    <a:gd name="connsiteY7" fmla="*/ 155067 h 228600"/>
                    <a:gd name="connsiteX8" fmla="*/ 245459 w 245459"/>
                    <a:gd name="connsiteY8" fmla="*/ 161639 h 228600"/>
                    <a:gd name="connsiteX9" fmla="*/ 245459 w 245459"/>
                    <a:gd name="connsiteY9" fmla="*/ 180594 h 228600"/>
                    <a:gd name="connsiteX10" fmla="*/ 238601 w 245459"/>
                    <a:gd name="connsiteY10" fmla="*/ 187166 h 228600"/>
                    <a:gd name="connsiteX11" fmla="*/ 223266 w 245459"/>
                    <a:gd name="connsiteY11" fmla="*/ 187166 h 228600"/>
                    <a:gd name="connsiteX12" fmla="*/ 223266 w 245459"/>
                    <a:gd name="connsiteY12" fmla="*/ 222123 h 228600"/>
                    <a:gd name="connsiteX13" fmla="*/ 216694 w 245459"/>
                    <a:gd name="connsiteY13" fmla="*/ 228600 h 228600"/>
                    <a:gd name="connsiteX14" fmla="*/ 191548 w 245459"/>
                    <a:gd name="connsiteY14" fmla="*/ 228600 h 228600"/>
                    <a:gd name="connsiteX15" fmla="*/ 184690 w 245459"/>
                    <a:gd name="connsiteY15" fmla="*/ 222123 h 228600"/>
                    <a:gd name="connsiteX16" fmla="*/ 184690 w 245459"/>
                    <a:gd name="connsiteY16" fmla="*/ 187166 h 228600"/>
                    <a:gd name="connsiteX17" fmla="*/ 6858 w 245459"/>
                    <a:gd name="connsiteY17" fmla="*/ 187166 h 228600"/>
                    <a:gd name="connsiteX18" fmla="*/ 0 w 245459"/>
                    <a:gd name="connsiteY18" fmla="*/ 180594 h 228600"/>
                    <a:gd name="connsiteX19" fmla="*/ 0 w 245459"/>
                    <a:gd name="connsiteY19" fmla="*/ 154019 h 228600"/>
                    <a:gd name="connsiteX20" fmla="*/ 184690 w 245459"/>
                    <a:gd name="connsiteY20" fmla="*/ 154972 h 228600"/>
                    <a:gd name="connsiteX21" fmla="*/ 184690 w 245459"/>
                    <a:gd name="connsiteY21" fmla="*/ 30671 h 228600"/>
                    <a:gd name="connsiteX22" fmla="*/ 40767 w 245459"/>
                    <a:gd name="connsiteY22" fmla="*/ 154972 h 228600"/>
                    <a:gd name="connsiteX23" fmla="*/ 184690 w 245459"/>
                    <a:gd name="connsiteY23" fmla="*/ 154972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5459" h="228600">
                      <a:moveTo>
                        <a:pt x="0" y="154019"/>
                      </a:moveTo>
                      <a:cubicBezTo>
                        <a:pt x="0" y="149733"/>
                        <a:pt x="1334" y="146876"/>
                        <a:pt x="4572" y="143923"/>
                      </a:cubicBezTo>
                      <a:lnTo>
                        <a:pt x="166116" y="4286"/>
                      </a:lnTo>
                      <a:cubicBezTo>
                        <a:pt x="169736" y="1715"/>
                        <a:pt x="172307" y="0"/>
                        <a:pt x="176879" y="0"/>
                      </a:cubicBezTo>
                      <a:lnTo>
                        <a:pt x="216694" y="0"/>
                      </a:lnTo>
                      <a:cubicBezTo>
                        <a:pt x="220980" y="0"/>
                        <a:pt x="223266" y="2286"/>
                        <a:pt x="223266" y="6572"/>
                      </a:cubicBezTo>
                      <a:lnTo>
                        <a:pt x="223266" y="155067"/>
                      </a:lnTo>
                      <a:lnTo>
                        <a:pt x="238601" y="155067"/>
                      </a:lnTo>
                      <a:cubicBezTo>
                        <a:pt x="243173" y="155067"/>
                        <a:pt x="245459" y="157353"/>
                        <a:pt x="245459" y="161639"/>
                      </a:cubicBezTo>
                      <a:lnTo>
                        <a:pt x="245459" y="180594"/>
                      </a:lnTo>
                      <a:cubicBezTo>
                        <a:pt x="245459" y="184880"/>
                        <a:pt x="243173" y="187166"/>
                        <a:pt x="238601" y="187166"/>
                      </a:cubicBezTo>
                      <a:lnTo>
                        <a:pt x="223266" y="187166"/>
                      </a:lnTo>
                      <a:lnTo>
                        <a:pt x="223266" y="222123"/>
                      </a:lnTo>
                      <a:cubicBezTo>
                        <a:pt x="223266" y="226409"/>
                        <a:pt x="220980" y="228600"/>
                        <a:pt x="216694" y="228600"/>
                      </a:cubicBezTo>
                      <a:lnTo>
                        <a:pt x="191548" y="228600"/>
                      </a:lnTo>
                      <a:cubicBezTo>
                        <a:pt x="187262" y="228600"/>
                        <a:pt x="184690" y="226314"/>
                        <a:pt x="184690" y="222123"/>
                      </a:cubicBezTo>
                      <a:lnTo>
                        <a:pt x="184690" y="187166"/>
                      </a:lnTo>
                      <a:lnTo>
                        <a:pt x="6858" y="187166"/>
                      </a:lnTo>
                      <a:cubicBezTo>
                        <a:pt x="2286" y="187166"/>
                        <a:pt x="0" y="184880"/>
                        <a:pt x="0" y="180594"/>
                      </a:cubicBezTo>
                      <a:lnTo>
                        <a:pt x="0" y="154019"/>
                      </a:lnTo>
                      <a:close/>
                      <a:moveTo>
                        <a:pt x="184690" y="154972"/>
                      </a:moveTo>
                      <a:lnTo>
                        <a:pt x="184690" y="30671"/>
                      </a:lnTo>
                      <a:lnTo>
                        <a:pt x="40767" y="154972"/>
                      </a:lnTo>
                      <a:lnTo>
                        <a:pt x="184690" y="154972"/>
                      </a:lnTo>
                      <a:close/>
                    </a:path>
                  </a:pathLst>
                </a:custGeom>
                <a:grpFill/>
                <a:ln w="6350" cap="flat">
                  <a:solidFill>
                    <a:srgbClr val="1C5F8B"/>
                  </a:solidFill>
                  <a:prstDash val="solid"/>
                  <a:miter/>
                </a:ln>
              </p:spPr>
              <p:txBody>
                <a:bodyPr rtlCol="0" anchor="ctr"/>
                <a:lstStyle/>
                <a:p>
                  <a:endParaRPr lang="en-US" sz="2400"/>
                </a:p>
              </p:txBody>
            </p:sp>
            <p:sp>
              <p:nvSpPr>
                <p:cNvPr id="73" name="Freeform: Shape 72">
                  <a:extLst>
                    <a:ext uri="{FF2B5EF4-FFF2-40B4-BE49-F238E27FC236}">
                      <a16:creationId xmlns:a16="http://schemas.microsoft.com/office/drawing/2014/main" id="{FEE34A1C-491A-4D1A-B2CE-A23217B32C3A}"/>
                    </a:ext>
                  </a:extLst>
                </p:cNvPr>
                <p:cNvSpPr/>
                <p:nvPr/>
              </p:nvSpPr>
              <p:spPr>
                <a:xfrm>
                  <a:off x="1392012" y="4774120"/>
                  <a:ext cx="19242" cy="37732"/>
                </a:xfrm>
                <a:custGeom>
                  <a:avLst/>
                  <a:gdLst>
                    <a:gd name="connsiteX0" fmla="*/ 22574 w 46291"/>
                    <a:gd name="connsiteY0" fmla="*/ 86201 h 90773"/>
                    <a:gd name="connsiteX1" fmla="*/ 15716 w 46291"/>
                    <a:gd name="connsiteY1" fmla="*/ 90773 h 90773"/>
                    <a:gd name="connsiteX2" fmla="*/ 5905 w 46291"/>
                    <a:gd name="connsiteY2" fmla="*/ 90773 h 90773"/>
                    <a:gd name="connsiteX3" fmla="*/ 2667 w 46291"/>
                    <a:gd name="connsiteY3" fmla="*/ 85534 h 90773"/>
                    <a:gd name="connsiteX4" fmla="*/ 22193 w 46291"/>
                    <a:gd name="connsiteY4" fmla="*/ 39148 h 90773"/>
                    <a:gd name="connsiteX5" fmla="*/ 7144 w 46291"/>
                    <a:gd name="connsiteY5" fmla="*/ 39148 h 90773"/>
                    <a:gd name="connsiteX6" fmla="*/ 0 w 46291"/>
                    <a:gd name="connsiteY6" fmla="*/ 32290 h 90773"/>
                    <a:gd name="connsiteX7" fmla="*/ 0 w 46291"/>
                    <a:gd name="connsiteY7" fmla="*/ 6858 h 90773"/>
                    <a:gd name="connsiteX8" fmla="*/ 7144 w 46291"/>
                    <a:gd name="connsiteY8" fmla="*/ 0 h 90773"/>
                    <a:gd name="connsiteX9" fmla="*/ 39433 w 46291"/>
                    <a:gd name="connsiteY9" fmla="*/ 0 h 90773"/>
                    <a:gd name="connsiteX10" fmla="*/ 46291 w 46291"/>
                    <a:gd name="connsiteY10" fmla="*/ 6858 h 90773"/>
                    <a:gd name="connsiteX11" fmla="*/ 46291 w 46291"/>
                    <a:gd name="connsiteY11" fmla="*/ 32290 h 90773"/>
                    <a:gd name="connsiteX12" fmla="*/ 43720 w 46291"/>
                    <a:gd name="connsiteY12" fmla="*/ 43720 h 90773"/>
                    <a:gd name="connsiteX13" fmla="*/ 22574 w 46291"/>
                    <a:gd name="connsiteY13" fmla="*/ 86201 h 9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291" h="90773">
                      <a:moveTo>
                        <a:pt x="22574" y="86201"/>
                      </a:moveTo>
                      <a:cubicBezTo>
                        <a:pt x="20955" y="89154"/>
                        <a:pt x="18955" y="90773"/>
                        <a:pt x="15716" y="90773"/>
                      </a:cubicBezTo>
                      <a:lnTo>
                        <a:pt x="5905" y="90773"/>
                      </a:lnTo>
                      <a:cubicBezTo>
                        <a:pt x="2953" y="90773"/>
                        <a:pt x="1333" y="88487"/>
                        <a:pt x="2667" y="85534"/>
                      </a:cubicBezTo>
                      <a:lnTo>
                        <a:pt x="22193" y="39148"/>
                      </a:lnTo>
                      <a:lnTo>
                        <a:pt x="7144" y="39148"/>
                      </a:lnTo>
                      <a:cubicBezTo>
                        <a:pt x="2572" y="39148"/>
                        <a:pt x="0" y="36862"/>
                        <a:pt x="0" y="32290"/>
                      </a:cubicBezTo>
                      <a:lnTo>
                        <a:pt x="0" y="6858"/>
                      </a:lnTo>
                      <a:cubicBezTo>
                        <a:pt x="0" y="2572"/>
                        <a:pt x="2572" y="0"/>
                        <a:pt x="7144" y="0"/>
                      </a:cubicBezTo>
                      <a:lnTo>
                        <a:pt x="39433" y="0"/>
                      </a:lnTo>
                      <a:cubicBezTo>
                        <a:pt x="43720" y="0"/>
                        <a:pt x="46291" y="2572"/>
                        <a:pt x="46291" y="6858"/>
                      </a:cubicBezTo>
                      <a:lnTo>
                        <a:pt x="46291" y="32290"/>
                      </a:lnTo>
                      <a:cubicBezTo>
                        <a:pt x="46291" y="36576"/>
                        <a:pt x="45625" y="40481"/>
                        <a:pt x="43720" y="43720"/>
                      </a:cubicBezTo>
                      <a:lnTo>
                        <a:pt x="22574" y="86201"/>
                      </a:lnTo>
                      <a:close/>
                    </a:path>
                  </a:pathLst>
                </a:custGeom>
                <a:grpFill/>
                <a:ln w="6350" cap="flat">
                  <a:solidFill>
                    <a:srgbClr val="1C5F8B"/>
                  </a:solidFill>
                  <a:prstDash val="solid"/>
                  <a:miter/>
                </a:ln>
              </p:spPr>
              <p:txBody>
                <a:bodyPr rtlCol="0" anchor="ctr"/>
                <a:lstStyle/>
                <a:p>
                  <a:endParaRPr lang="en-US" sz="2400"/>
                </a:p>
              </p:txBody>
            </p:sp>
            <p:sp>
              <p:nvSpPr>
                <p:cNvPr id="74" name="Freeform: Shape 73">
                  <a:extLst>
                    <a:ext uri="{FF2B5EF4-FFF2-40B4-BE49-F238E27FC236}">
                      <a16:creationId xmlns:a16="http://schemas.microsoft.com/office/drawing/2014/main" id="{56C725FA-5251-4360-9DCA-A3AEDED5ED20}"/>
                    </a:ext>
                  </a:extLst>
                </p:cNvPr>
                <p:cNvSpPr/>
                <p:nvPr/>
              </p:nvSpPr>
              <p:spPr>
                <a:xfrm>
                  <a:off x="1471356" y="4695489"/>
                  <a:ext cx="96606" cy="94904"/>
                </a:xfrm>
                <a:custGeom>
                  <a:avLst/>
                  <a:gdLst>
                    <a:gd name="connsiteX0" fmla="*/ 232410 w 232409"/>
                    <a:gd name="connsiteY0" fmla="*/ 221837 h 228314"/>
                    <a:gd name="connsiteX1" fmla="*/ 225552 w 232409"/>
                    <a:gd name="connsiteY1" fmla="*/ 228314 h 228314"/>
                    <a:gd name="connsiteX2" fmla="*/ 6572 w 232409"/>
                    <a:gd name="connsiteY2" fmla="*/ 228314 h 228314"/>
                    <a:gd name="connsiteX3" fmla="*/ 0 w 232409"/>
                    <a:gd name="connsiteY3" fmla="*/ 221837 h 228314"/>
                    <a:gd name="connsiteX4" fmla="*/ 0 w 232409"/>
                    <a:gd name="connsiteY4" fmla="*/ 156591 h 228314"/>
                    <a:gd name="connsiteX5" fmla="*/ 54197 w 232409"/>
                    <a:gd name="connsiteY5" fmla="*/ 104680 h 228314"/>
                    <a:gd name="connsiteX6" fmla="*/ 165449 w 232409"/>
                    <a:gd name="connsiteY6" fmla="*/ 104680 h 228314"/>
                    <a:gd name="connsiteX7" fmla="*/ 193834 w 232409"/>
                    <a:gd name="connsiteY7" fmla="*/ 80486 h 228314"/>
                    <a:gd name="connsiteX8" fmla="*/ 193834 w 232409"/>
                    <a:gd name="connsiteY8" fmla="*/ 56102 h 228314"/>
                    <a:gd name="connsiteX9" fmla="*/ 165449 w 232409"/>
                    <a:gd name="connsiteY9" fmla="*/ 31909 h 228314"/>
                    <a:gd name="connsiteX10" fmla="*/ 61436 w 232409"/>
                    <a:gd name="connsiteY10" fmla="*/ 31909 h 228314"/>
                    <a:gd name="connsiteX11" fmla="*/ 41529 w 232409"/>
                    <a:gd name="connsiteY11" fmla="*/ 50864 h 228314"/>
                    <a:gd name="connsiteX12" fmla="*/ 41529 w 232409"/>
                    <a:gd name="connsiteY12" fmla="*/ 63913 h 228314"/>
                    <a:gd name="connsiteX13" fmla="*/ 34957 w 232409"/>
                    <a:gd name="connsiteY13" fmla="*/ 70390 h 228314"/>
                    <a:gd name="connsiteX14" fmla="*/ 11144 w 232409"/>
                    <a:gd name="connsiteY14" fmla="*/ 70390 h 228314"/>
                    <a:gd name="connsiteX15" fmla="*/ 4572 w 232409"/>
                    <a:gd name="connsiteY15" fmla="*/ 63913 h 228314"/>
                    <a:gd name="connsiteX16" fmla="*/ 4572 w 232409"/>
                    <a:gd name="connsiteY16" fmla="*/ 49911 h 228314"/>
                    <a:gd name="connsiteX17" fmla="*/ 56483 w 232409"/>
                    <a:gd name="connsiteY17" fmla="*/ 0 h 228314"/>
                    <a:gd name="connsiteX18" fmla="*/ 180499 w 232409"/>
                    <a:gd name="connsiteY18" fmla="*/ 0 h 228314"/>
                    <a:gd name="connsiteX19" fmla="*/ 232410 w 232409"/>
                    <a:gd name="connsiteY19" fmla="*/ 49911 h 228314"/>
                    <a:gd name="connsiteX20" fmla="*/ 232410 w 232409"/>
                    <a:gd name="connsiteY20" fmla="*/ 86773 h 228314"/>
                    <a:gd name="connsiteX21" fmla="*/ 180499 w 232409"/>
                    <a:gd name="connsiteY21" fmla="*/ 136684 h 228314"/>
                    <a:gd name="connsiteX22" fmla="*/ 66580 w 232409"/>
                    <a:gd name="connsiteY22" fmla="*/ 136684 h 228314"/>
                    <a:gd name="connsiteX23" fmla="*/ 38195 w 232409"/>
                    <a:gd name="connsiteY23" fmla="*/ 161163 h 228314"/>
                    <a:gd name="connsiteX24" fmla="*/ 38195 w 232409"/>
                    <a:gd name="connsiteY24" fmla="*/ 196691 h 228314"/>
                    <a:gd name="connsiteX25" fmla="*/ 225457 w 232409"/>
                    <a:gd name="connsiteY25" fmla="*/ 196691 h 228314"/>
                    <a:gd name="connsiteX26" fmla="*/ 232315 w 232409"/>
                    <a:gd name="connsiteY26" fmla="*/ 202883 h 228314"/>
                    <a:gd name="connsiteX27" fmla="*/ 232315 w 232409"/>
                    <a:gd name="connsiteY27" fmla="*/ 221837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2409" h="228314">
                      <a:moveTo>
                        <a:pt x="232410" y="221837"/>
                      </a:moveTo>
                      <a:cubicBezTo>
                        <a:pt x="232410" y="226124"/>
                        <a:pt x="230124" y="228314"/>
                        <a:pt x="225552" y="228314"/>
                      </a:cubicBezTo>
                      <a:lnTo>
                        <a:pt x="6572" y="228314"/>
                      </a:lnTo>
                      <a:cubicBezTo>
                        <a:pt x="2286" y="228314"/>
                        <a:pt x="0" y="226028"/>
                        <a:pt x="0" y="221837"/>
                      </a:cubicBezTo>
                      <a:lnTo>
                        <a:pt x="0" y="156591"/>
                      </a:lnTo>
                      <a:cubicBezTo>
                        <a:pt x="0" y="121634"/>
                        <a:pt x="17621" y="104680"/>
                        <a:pt x="54197" y="104680"/>
                      </a:cubicBezTo>
                      <a:lnTo>
                        <a:pt x="165449" y="104680"/>
                      </a:lnTo>
                      <a:cubicBezTo>
                        <a:pt x="188595" y="104680"/>
                        <a:pt x="193834" y="99441"/>
                        <a:pt x="193834" y="80486"/>
                      </a:cubicBezTo>
                      <a:lnTo>
                        <a:pt x="193834" y="56102"/>
                      </a:lnTo>
                      <a:cubicBezTo>
                        <a:pt x="193834" y="36862"/>
                        <a:pt x="188595" y="31909"/>
                        <a:pt x="165449" y="31909"/>
                      </a:cubicBezTo>
                      <a:lnTo>
                        <a:pt x="61436" y="31909"/>
                      </a:lnTo>
                      <a:cubicBezTo>
                        <a:pt x="47434" y="31909"/>
                        <a:pt x="41529" y="37814"/>
                        <a:pt x="41529" y="50864"/>
                      </a:cubicBezTo>
                      <a:lnTo>
                        <a:pt x="41529" y="63913"/>
                      </a:lnTo>
                      <a:cubicBezTo>
                        <a:pt x="41529" y="68199"/>
                        <a:pt x="39529" y="70390"/>
                        <a:pt x="34957" y="70390"/>
                      </a:cubicBezTo>
                      <a:lnTo>
                        <a:pt x="11144" y="70390"/>
                      </a:lnTo>
                      <a:cubicBezTo>
                        <a:pt x="6572" y="70390"/>
                        <a:pt x="4572" y="68104"/>
                        <a:pt x="4572" y="63913"/>
                      </a:cubicBezTo>
                      <a:lnTo>
                        <a:pt x="4572" y="49911"/>
                      </a:lnTo>
                      <a:cubicBezTo>
                        <a:pt x="4572" y="13049"/>
                        <a:pt x="18288" y="0"/>
                        <a:pt x="56483" y="0"/>
                      </a:cubicBezTo>
                      <a:lnTo>
                        <a:pt x="180499" y="0"/>
                      </a:lnTo>
                      <a:cubicBezTo>
                        <a:pt x="217075" y="0"/>
                        <a:pt x="232410" y="15050"/>
                        <a:pt x="232410" y="49911"/>
                      </a:cubicBezTo>
                      <a:lnTo>
                        <a:pt x="232410" y="86773"/>
                      </a:lnTo>
                      <a:cubicBezTo>
                        <a:pt x="232410" y="122015"/>
                        <a:pt x="217075" y="136684"/>
                        <a:pt x="180499" y="136684"/>
                      </a:cubicBezTo>
                      <a:lnTo>
                        <a:pt x="66580" y="136684"/>
                      </a:lnTo>
                      <a:cubicBezTo>
                        <a:pt x="43720" y="136684"/>
                        <a:pt x="38195" y="141923"/>
                        <a:pt x="38195" y="161163"/>
                      </a:cubicBezTo>
                      <a:lnTo>
                        <a:pt x="38195" y="196691"/>
                      </a:lnTo>
                      <a:lnTo>
                        <a:pt x="225457" y="196691"/>
                      </a:lnTo>
                      <a:cubicBezTo>
                        <a:pt x="230029" y="196691"/>
                        <a:pt x="232315" y="198692"/>
                        <a:pt x="232315" y="202883"/>
                      </a:cubicBezTo>
                      <a:lnTo>
                        <a:pt x="232315" y="221837"/>
                      </a:lnTo>
                      <a:close/>
                    </a:path>
                  </a:pathLst>
                </a:custGeom>
                <a:grpFill/>
                <a:ln w="6350" cap="flat">
                  <a:solidFill>
                    <a:srgbClr val="1C5F8B"/>
                  </a:solidFill>
                  <a:prstDash val="solid"/>
                  <a:miter/>
                </a:ln>
              </p:spPr>
              <p:txBody>
                <a:bodyPr rtlCol="0" anchor="ctr"/>
                <a:lstStyle/>
                <a:p>
                  <a:endParaRPr lang="en-US" sz="2400"/>
                </a:p>
              </p:txBody>
            </p:sp>
            <p:sp>
              <p:nvSpPr>
                <p:cNvPr id="75" name="Freeform: Shape 74">
                  <a:extLst>
                    <a:ext uri="{FF2B5EF4-FFF2-40B4-BE49-F238E27FC236}">
                      <a16:creationId xmlns:a16="http://schemas.microsoft.com/office/drawing/2014/main" id="{AE1D9DEB-96A5-4603-837F-03718848CE1D}"/>
                    </a:ext>
                  </a:extLst>
                </p:cNvPr>
                <p:cNvSpPr/>
                <p:nvPr/>
              </p:nvSpPr>
              <p:spPr>
                <a:xfrm>
                  <a:off x="1586848" y="4695489"/>
                  <a:ext cx="96012" cy="94943"/>
                </a:xfrm>
                <a:custGeom>
                  <a:avLst/>
                  <a:gdLst>
                    <a:gd name="connsiteX0" fmla="*/ 230981 w 230981"/>
                    <a:gd name="connsiteY0" fmla="*/ 176213 h 228409"/>
                    <a:gd name="connsiteX1" fmla="*/ 176498 w 230981"/>
                    <a:gd name="connsiteY1" fmla="*/ 228410 h 228409"/>
                    <a:gd name="connsiteX2" fmla="*/ 54769 w 230981"/>
                    <a:gd name="connsiteY2" fmla="*/ 228410 h 228409"/>
                    <a:gd name="connsiteX3" fmla="*/ 0 w 230981"/>
                    <a:gd name="connsiteY3" fmla="*/ 176213 h 228409"/>
                    <a:gd name="connsiteX4" fmla="*/ 0 w 230981"/>
                    <a:gd name="connsiteY4" fmla="*/ 52197 h 228409"/>
                    <a:gd name="connsiteX5" fmla="*/ 54769 w 230981"/>
                    <a:gd name="connsiteY5" fmla="*/ 0 h 228409"/>
                    <a:gd name="connsiteX6" fmla="*/ 176498 w 230981"/>
                    <a:gd name="connsiteY6" fmla="*/ 0 h 228409"/>
                    <a:gd name="connsiteX7" fmla="*/ 230981 w 230981"/>
                    <a:gd name="connsiteY7" fmla="*/ 52197 h 228409"/>
                    <a:gd name="connsiteX8" fmla="*/ 230981 w 230981"/>
                    <a:gd name="connsiteY8" fmla="*/ 176213 h 228409"/>
                    <a:gd name="connsiteX9" fmla="*/ 192500 w 230981"/>
                    <a:gd name="connsiteY9" fmla="*/ 58769 h 228409"/>
                    <a:gd name="connsiteX10" fmla="*/ 161163 w 230981"/>
                    <a:gd name="connsiteY10" fmla="*/ 32004 h 228409"/>
                    <a:gd name="connsiteX11" fmla="*/ 69818 w 230981"/>
                    <a:gd name="connsiteY11" fmla="*/ 32004 h 228409"/>
                    <a:gd name="connsiteX12" fmla="*/ 38481 w 230981"/>
                    <a:gd name="connsiteY12" fmla="*/ 58769 h 228409"/>
                    <a:gd name="connsiteX13" fmla="*/ 38481 w 230981"/>
                    <a:gd name="connsiteY13" fmla="*/ 169736 h 228409"/>
                    <a:gd name="connsiteX14" fmla="*/ 69818 w 230981"/>
                    <a:gd name="connsiteY14" fmla="*/ 196787 h 228409"/>
                    <a:gd name="connsiteX15" fmla="*/ 161163 w 230981"/>
                    <a:gd name="connsiteY15" fmla="*/ 196787 h 228409"/>
                    <a:gd name="connsiteX16" fmla="*/ 192500 w 230981"/>
                    <a:gd name="connsiteY16" fmla="*/ 169736 h 228409"/>
                    <a:gd name="connsiteX17" fmla="*/ 192500 w 230981"/>
                    <a:gd name="connsiteY17" fmla="*/ 5876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0981" h="228409">
                      <a:moveTo>
                        <a:pt x="230981" y="176213"/>
                      </a:moveTo>
                      <a:cubicBezTo>
                        <a:pt x="230981" y="212789"/>
                        <a:pt x="214979" y="228410"/>
                        <a:pt x="176498" y="228410"/>
                      </a:cubicBezTo>
                      <a:lnTo>
                        <a:pt x="54769" y="228410"/>
                      </a:lnTo>
                      <a:cubicBezTo>
                        <a:pt x="16954" y="228410"/>
                        <a:pt x="0" y="212789"/>
                        <a:pt x="0" y="176213"/>
                      </a:cubicBezTo>
                      <a:lnTo>
                        <a:pt x="0" y="52197"/>
                      </a:lnTo>
                      <a:cubicBezTo>
                        <a:pt x="0" y="15621"/>
                        <a:pt x="16954" y="0"/>
                        <a:pt x="54769" y="0"/>
                      </a:cubicBezTo>
                      <a:lnTo>
                        <a:pt x="176498" y="0"/>
                      </a:lnTo>
                      <a:cubicBezTo>
                        <a:pt x="214979" y="0"/>
                        <a:pt x="230981" y="15621"/>
                        <a:pt x="230981" y="52197"/>
                      </a:cubicBezTo>
                      <a:lnTo>
                        <a:pt x="230981" y="176213"/>
                      </a:lnTo>
                      <a:close/>
                      <a:moveTo>
                        <a:pt x="192500" y="58769"/>
                      </a:moveTo>
                      <a:cubicBezTo>
                        <a:pt x="192500" y="36957"/>
                        <a:pt x="186976" y="32004"/>
                        <a:pt x="161163" y="32004"/>
                      </a:cubicBezTo>
                      <a:lnTo>
                        <a:pt x="69818" y="32004"/>
                      </a:lnTo>
                      <a:cubicBezTo>
                        <a:pt x="44005" y="32004"/>
                        <a:pt x="38481" y="36862"/>
                        <a:pt x="38481" y="58769"/>
                      </a:cubicBezTo>
                      <a:lnTo>
                        <a:pt x="38481" y="169736"/>
                      </a:lnTo>
                      <a:cubicBezTo>
                        <a:pt x="38481" y="191548"/>
                        <a:pt x="44005" y="196787"/>
                        <a:pt x="69818" y="196787"/>
                      </a:cubicBezTo>
                      <a:lnTo>
                        <a:pt x="161163" y="196787"/>
                      </a:lnTo>
                      <a:cubicBezTo>
                        <a:pt x="186976" y="196787"/>
                        <a:pt x="192500" y="191548"/>
                        <a:pt x="192500" y="169736"/>
                      </a:cubicBezTo>
                      <a:lnTo>
                        <a:pt x="192500" y="58769"/>
                      </a:lnTo>
                      <a:close/>
                    </a:path>
                  </a:pathLst>
                </a:custGeom>
                <a:grpFill/>
                <a:ln w="6350" cap="flat">
                  <a:solidFill>
                    <a:srgbClr val="1C5F8B"/>
                  </a:solidFill>
                  <a:prstDash val="solid"/>
                  <a:miter/>
                </a:ln>
              </p:spPr>
              <p:txBody>
                <a:bodyPr rtlCol="0" anchor="ctr"/>
                <a:lstStyle/>
                <a:p>
                  <a:endParaRPr lang="en-US" sz="2400"/>
                </a:p>
              </p:txBody>
            </p:sp>
            <p:sp>
              <p:nvSpPr>
                <p:cNvPr id="76" name="Freeform: Shape 75">
                  <a:extLst>
                    <a:ext uri="{FF2B5EF4-FFF2-40B4-BE49-F238E27FC236}">
                      <a16:creationId xmlns:a16="http://schemas.microsoft.com/office/drawing/2014/main" id="{357F33D9-37BD-409E-9BBA-758D0173638F}"/>
                    </a:ext>
                  </a:extLst>
                </p:cNvPr>
                <p:cNvSpPr/>
                <p:nvPr/>
              </p:nvSpPr>
              <p:spPr>
                <a:xfrm>
                  <a:off x="1701944" y="4695489"/>
                  <a:ext cx="96606" cy="94904"/>
                </a:xfrm>
                <a:custGeom>
                  <a:avLst/>
                  <a:gdLst>
                    <a:gd name="connsiteX0" fmla="*/ 232410 w 232409"/>
                    <a:gd name="connsiteY0" fmla="*/ 221837 h 228314"/>
                    <a:gd name="connsiteX1" fmla="*/ 225552 w 232409"/>
                    <a:gd name="connsiteY1" fmla="*/ 228314 h 228314"/>
                    <a:gd name="connsiteX2" fmla="*/ 6572 w 232409"/>
                    <a:gd name="connsiteY2" fmla="*/ 228314 h 228314"/>
                    <a:gd name="connsiteX3" fmla="*/ 0 w 232409"/>
                    <a:gd name="connsiteY3" fmla="*/ 221837 h 228314"/>
                    <a:gd name="connsiteX4" fmla="*/ 0 w 232409"/>
                    <a:gd name="connsiteY4" fmla="*/ 156591 h 228314"/>
                    <a:gd name="connsiteX5" fmla="*/ 54197 w 232409"/>
                    <a:gd name="connsiteY5" fmla="*/ 104680 h 228314"/>
                    <a:gd name="connsiteX6" fmla="*/ 165449 w 232409"/>
                    <a:gd name="connsiteY6" fmla="*/ 104680 h 228314"/>
                    <a:gd name="connsiteX7" fmla="*/ 193834 w 232409"/>
                    <a:gd name="connsiteY7" fmla="*/ 80486 h 228314"/>
                    <a:gd name="connsiteX8" fmla="*/ 193834 w 232409"/>
                    <a:gd name="connsiteY8" fmla="*/ 56102 h 228314"/>
                    <a:gd name="connsiteX9" fmla="*/ 165449 w 232409"/>
                    <a:gd name="connsiteY9" fmla="*/ 31909 h 228314"/>
                    <a:gd name="connsiteX10" fmla="*/ 61341 w 232409"/>
                    <a:gd name="connsiteY10" fmla="*/ 31909 h 228314"/>
                    <a:gd name="connsiteX11" fmla="*/ 41434 w 232409"/>
                    <a:gd name="connsiteY11" fmla="*/ 50864 h 228314"/>
                    <a:gd name="connsiteX12" fmla="*/ 41434 w 232409"/>
                    <a:gd name="connsiteY12" fmla="*/ 63913 h 228314"/>
                    <a:gd name="connsiteX13" fmla="*/ 34862 w 232409"/>
                    <a:gd name="connsiteY13" fmla="*/ 70390 h 228314"/>
                    <a:gd name="connsiteX14" fmla="*/ 11049 w 232409"/>
                    <a:gd name="connsiteY14" fmla="*/ 70390 h 228314"/>
                    <a:gd name="connsiteX15" fmla="*/ 4477 w 232409"/>
                    <a:gd name="connsiteY15" fmla="*/ 63913 h 228314"/>
                    <a:gd name="connsiteX16" fmla="*/ 4477 w 232409"/>
                    <a:gd name="connsiteY16" fmla="*/ 49911 h 228314"/>
                    <a:gd name="connsiteX17" fmla="*/ 56388 w 232409"/>
                    <a:gd name="connsiteY17" fmla="*/ 0 h 228314"/>
                    <a:gd name="connsiteX18" fmla="*/ 180404 w 232409"/>
                    <a:gd name="connsiteY18" fmla="*/ 0 h 228314"/>
                    <a:gd name="connsiteX19" fmla="*/ 232315 w 232409"/>
                    <a:gd name="connsiteY19" fmla="*/ 49911 h 228314"/>
                    <a:gd name="connsiteX20" fmla="*/ 232315 w 232409"/>
                    <a:gd name="connsiteY20" fmla="*/ 86773 h 228314"/>
                    <a:gd name="connsiteX21" fmla="*/ 180404 w 232409"/>
                    <a:gd name="connsiteY21" fmla="*/ 136684 h 228314"/>
                    <a:gd name="connsiteX22" fmla="*/ 66485 w 232409"/>
                    <a:gd name="connsiteY22" fmla="*/ 136684 h 228314"/>
                    <a:gd name="connsiteX23" fmla="*/ 38100 w 232409"/>
                    <a:gd name="connsiteY23" fmla="*/ 161163 h 228314"/>
                    <a:gd name="connsiteX24" fmla="*/ 38100 w 232409"/>
                    <a:gd name="connsiteY24" fmla="*/ 196691 h 228314"/>
                    <a:gd name="connsiteX25" fmla="*/ 225362 w 232409"/>
                    <a:gd name="connsiteY25" fmla="*/ 196691 h 228314"/>
                    <a:gd name="connsiteX26" fmla="*/ 232220 w 232409"/>
                    <a:gd name="connsiteY26" fmla="*/ 202883 h 228314"/>
                    <a:gd name="connsiteX27" fmla="*/ 232220 w 232409"/>
                    <a:gd name="connsiteY27" fmla="*/ 221837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2409" h="228314">
                      <a:moveTo>
                        <a:pt x="232410" y="221837"/>
                      </a:moveTo>
                      <a:cubicBezTo>
                        <a:pt x="232410" y="226124"/>
                        <a:pt x="230124" y="228314"/>
                        <a:pt x="225552" y="228314"/>
                      </a:cubicBezTo>
                      <a:lnTo>
                        <a:pt x="6572" y="228314"/>
                      </a:lnTo>
                      <a:cubicBezTo>
                        <a:pt x="2286" y="228314"/>
                        <a:pt x="0" y="226028"/>
                        <a:pt x="0" y="221837"/>
                      </a:cubicBezTo>
                      <a:lnTo>
                        <a:pt x="0" y="156591"/>
                      </a:lnTo>
                      <a:cubicBezTo>
                        <a:pt x="0" y="121634"/>
                        <a:pt x="17621" y="104680"/>
                        <a:pt x="54197" y="104680"/>
                      </a:cubicBezTo>
                      <a:lnTo>
                        <a:pt x="165449" y="104680"/>
                      </a:lnTo>
                      <a:cubicBezTo>
                        <a:pt x="188595" y="104680"/>
                        <a:pt x="193834" y="99441"/>
                        <a:pt x="193834" y="80486"/>
                      </a:cubicBezTo>
                      <a:lnTo>
                        <a:pt x="193834" y="56102"/>
                      </a:lnTo>
                      <a:cubicBezTo>
                        <a:pt x="193834" y="36862"/>
                        <a:pt x="188595" y="31909"/>
                        <a:pt x="165449" y="31909"/>
                      </a:cubicBezTo>
                      <a:lnTo>
                        <a:pt x="61341" y="31909"/>
                      </a:lnTo>
                      <a:cubicBezTo>
                        <a:pt x="47339" y="31909"/>
                        <a:pt x="41434" y="37814"/>
                        <a:pt x="41434" y="50864"/>
                      </a:cubicBezTo>
                      <a:lnTo>
                        <a:pt x="41434" y="63913"/>
                      </a:lnTo>
                      <a:cubicBezTo>
                        <a:pt x="41434" y="68199"/>
                        <a:pt x="39433" y="70390"/>
                        <a:pt x="34862" y="70390"/>
                      </a:cubicBezTo>
                      <a:lnTo>
                        <a:pt x="11049" y="70390"/>
                      </a:lnTo>
                      <a:cubicBezTo>
                        <a:pt x="6477" y="70390"/>
                        <a:pt x="4477" y="68104"/>
                        <a:pt x="4477" y="63913"/>
                      </a:cubicBezTo>
                      <a:lnTo>
                        <a:pt x="4477" y="49911"/>
                      </a:lnTo>
                      <a:cubicBezTo>
                        <a:pt x="4477" y="13049"/>
                        <a:pt x="18193" y="0"/>
                        <a:pt x="56388" y="0"/>
                      </a:cubicBezTo>
                      <a:lnTo>
                        <a:pt x="180404" y="0"/>
                      </a:lnTo>
                      <a:cubicBezTo>
                        <a:pt x="216979" y="0"/>
                        <a:pt x="232315" y="15050"/>
                        <a:pt x="232315" y="49911"/>
                      </a:cubicBezTo>
                      <a:lnTo>
                        <a:pt x="232315" y="86773"/>
                      </a:lnTo>
                      <a:cubicBezTo>
                        <a:pt x="232315" y="122015"/>
                        <a:pt x="216979" y="136684"/>
                        <a:pt x="180404" y="136684"/>
                      </a:cubicBezTo>
                      <a:lnTo>
                        <a:pt x="66485" y="136684"/>
                      </a:lnTo>
                      <a:cubicBezTo>
                        <a:pt x="43624" y="136684"/>
                        <a:pt x="38100" y="141923"/>
                        <a:pt x="38100" y="161163"/>
                      </a:cubicBezTo>
                      <a:lnTo>
                        <a:pt x="38100" y="196691"/>
                      </a:lnTo>
                      <a:lnTo>
                        <a:pt x="225362" y="196691"/>
                      </a:lnTo>
                      <a:cubicBezTo>
                        <a:pt x="229933" y="196691"/>
                        <a:pt x="232220" y="198692"/>
                        <a:pt x="232220" y="202883"/>
                      </a:cubicBezTo>
                      <a:lnTo>
                        <a:pt x="232220" y="221837"/>
                      </a:lnTo>
                      <a:close/>
                    </a:path>
                  </a:pathLst>
                </a:custGeom>
                <a:grpFill/>
                <a:ln w="6350" cap="flat">
                  <a:solidFill>
                    <a:srgbClr val="1C5F8B"/>
                  </a:solidFill>
                  <a:prstDash val="solid"/>
                  <a:miter/>
                </a:ln>
              </p:spPr>
              <p:txBody>
                <a:bodyPr rtlCol="0" anchor="ctr"/>
                <a:lstStyle/>
                <a:p>
                  <a:endParaRPr lang="en-US" sz="2400"/>
                </a:p>
              </p:txBody>
            </p:sp>
            <p:sp>
              <p:nvSpPr>
                <p:cNvPr id="77" name="Freeform: Shape 76">
                  <a:extLst>
                    <a:ext uri="{FF2B5EF4-FFF2-40B4-BE49-F238E27FC236}">
                      <a16:creationId xmlns:a16="http://schemas.microsoft.com/office/drawing/2014/main" id="{B16CA845-3164-4CDD-B7E5-C2739374CD3E}"/>
                    </a:ext>
                  </a:extLst>
                </p:cNvPr>
                <p:cNvSpPr/>
                <p:nvPr/>
              </p:nvSpPr>
              <p:spPr>
                <a:xfrm>
                  <a:off x="1837747" y="4695449"/>
                  <a:ext cx="71069" cy="94943"/>
                </a:xfrm>
                <a:custGeom>
                  <a:avLst/>
                  <a:gdLst>
                    <a:gd name="connsiteX0" fmla="*/ 0 w 170973"/>
                    <a:gd name="connsiteY0" fmla="*/ 203073 h 228409"/>
                    <a:gd name="connsiteX1" fmla="*/ 6858 w 170973"/>
                    <a:gd name="connsiteY1" fmla="*/ 196882 h 228409"/>
                    <a:gd name="connsiteX2" fmla="*/ 66866 w 170973"/>
                    <a:gd name="connsiteY2" fmla="*/ 196882 h 228409"/>
                    <a:gd name="connsiteX3" fmla="*/ 66866 w 170973"/>
                    <a:gd name="connsiteY3" fmla="*/ 33338 h 228409"/>
                    <a:gd name="connsiteX4" fmla="*/ 6858 w 170973"/>
                    <a:gd name="connsiteY4" fmla="*/ 33338 h 228409"/>
                    <a:gd name="connsiteX5" fmla="*/ 0 w 170973"/>
                    <a:gd name="connsiteY5" fmla="*/ 26765 h 228409"/>
                    <a:gd name="connsiteX6" fmla="*/ 0 w 170973"/>
                    <a:gd name="connsiteY6" fmla="*/ 14383 h 228409"/>
                    <a:gd name="connsiteX7" fmla="*/ 6477 w 170973"/>
                    <a:gd name="connsiteY7" fmla="*/ 7239 h 228409"/>
                    <a:gd name="connsiteX8" fmla="*/ 65532 w 170973"/>
                    <a:gd name="connsiteY8" fmla="*/ 667 h 228409"/>
                    <a:gd name="connsiteX9" fmla="*/ 75343 w 170973"/>
                    <a:gd name="connsiteY9" fmla="*/ 0 h 228409"/>
                    <a:gd name="connsiteX10" fmla="*/ 98488 w 170973"/>
                    <a:gd name="connsiteY10" fmla="*/ 0 h 228409"/>
                    <a:gd name="connsiteX11" fmla="*/ 105346 w 170973"/>
                    <a:gd name="connsiteY11" fmla="*/ 6572 h 228409"/>
                    <a:gd name="connsiteX12" fmla="*/ 105346 w 170973"/>
                    <a:gd name="connsiteY12" fmla="*/ 196787 h 228409"/>
                    <a:gd name="connsiteX13" fmla="*/ 164402 w 170973"/>
                    <a:gd name="connsiteY13" fmla="*/ 196787 h 228409"/>
                    <a:gd name="connsiteX14" fmla="*/ 170974 w 170973"/>
                    <a:gd name="connsiteY14" fmla="*/ 202978 h 228409"/>
                    <a:gd name="connsiteX15" fmla="*/ 170974 w 170973"/>
                    <a:gd name="connsiteY15" fmla="*/ 221933 h 228409"/>
                    <a:gd name="connsiteX16" fmla="*/ 164402 w 170973"/>
                    <a:gd name="connsiteY16" fmla="*/ 228410 h 228409"/>
                    <a:gd name="connsiteX17" fmla="*/ 6858 w 170973"/>
                    <a:gd name="connsiteY17" fmla="*/ 228410 h 228409"/>
                    <a:gd name="connsiteX18" fmla="*/ 0 w 170973"/>
                    <a:gd name="connsiteY18" fmla="*/ 221933 h 228409"/>
                    <a:gd name="connsiteX19" fmla="*/ 0 w 170973"/>
                    <a:gd name="connsiteY19" fmla="*/ 203073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973" h="228409">
                      <a:moveTo>
                        <a:pt x="0" y="203073"/>
                      </a:moveTo>
                      <a:cubicBezTo>
                        <a:pt x="0" y="198787"/>
                        <a:pt x="2286" y="196882"/>
                        <a:pt x="6858" y="196882"/>
                      </a:cubicBezTo>
                      <a:lnTo>
                        <a:pt x="66866" y="196882"/>
                      </a:lnTo>
                      <a:lnTo>
                        <a:pt x="66866" y="33338"/>
                      </a:lnTo>
                      <a:lnTo>
                        <a:pt x="6858" y="33338"/>
                      </a:lnTo>
                      <a:cubicBezTo>
                        <a:pt x="2286" y="33338"/>
                        <a:pt x="0" y="31052"/>
                        <a:pt x="0" y="26765"/>
                      </a:cubicBezTo>
                      <a:lnTo>
                        <a:pt x="0" y="14383"/>
                      </a:lnTo>
                      <a:cubicBezTo>
                        <a:pt x="0" y="10097"/>
                        <a:pt x="2000" y="7525"/>
                        <a:pt x="6477" y="7239"/>
                      </a:cubicBezTo>
                      <a:lnTo>
                        <a:pt x="65532" y="667"/>
                      </a:lnTo>
                      <a:cubicBezTo>
                        <a:pt x="68771" y="381"/>
                        <a:pt x="72009" y="0"/>
                        <a:pt x="75343" y="0"/>
                      </a:cubicBezTo>
                      <a:lnTo>
                        <a:pt x="98488" y="0"/>
                      </a:lnTo>
                      <a:cubicBezTo>
                        <a:pt x="103061" y="0"/>
                        <a:pt x="105346" y="2286"/>
                        <a:pt x="105346" y="6572"/>
                      </a:cubicBezTo>
                      <a:lnTo>
                        <a:pt x="105346" y="196787"/>
                      </a:lnTo>
                      <a:lnTo>
                        <a:pt x="164402" y="196787"/>
                      </a:lnTo>
                      <a:cubicBezTo>
                        <a:pt x="168974" y="196787"/>
                        <a:pt x="170974" y="198787"/>
                        <a:pt x="170974" y="202978"/>
                      </a:cubicBezTo>
                      <a:lnTo>
                        <a:pt x="170974" y="221933"/>
                      </a:lnTo>
                      <a:cubicBezTo>
                        <a:pt x="170974" y="226219"/>
                        <a:pt x="168974" y="228410"/>
                        <a:pt x="164402" y="228410"/>
                      </a:cubicBezTo>
                      <a:lnTo>
                        <a:pt x="6858" y="228410"/>
                      </a:lnTo>
                      <a:cubicBezTo>
                        <a:pt x="2286" y="228410"/>
                        <a:pt x="0" y="226124"/>
                        <a:pt x="0" y="221933"/>
                      </a:cubicBezTo>
                      <a:lnTo>
                        <a:pt x="0" y="203073"/>
                      </a:lnTo>
                      <a:close/>
                    </a:path>
                  </a:pathLst>
                </a:custGeom>
                <a:grpFill/>
                <a:ln w="6350" cap="flat">
                  <a:solidFill>
                    <a:srgbClr val="1C5F8B"/>
                  </a:solidFill>
                  <a:prstDash val="solid"/>
                  <a:miter/>
                </a:ln>
              </p:spPr>
              <p:txBody>
                <a:bodyPr rtlCol="0" anchor="ctr"/>
                <a:lstStyle/>
                <a:p>
                  <a:endParaRPr lang="en-US" sz="2400"/>
                </a:p>
              </p:txBody>
            </p:sp>
          </p:grpSp>
          <p:grpSp>
            <p:nvGrpSpPr>
              <p:cNvPr id="31" name="Group 30">
                <a:extLst>
                  <a:ext uri="{FF2B5EF4-FFF2-40B4-BE49-F238E27FC236}">
                    <a16:creationId xmlns:a16="http://schemas.microsoft.com/office/drawing/2014/main" id="{818FBC5C-60D0-4475-8E58-28471CE13A20}"/>
                  </a:ext>
                </a:extLst>
              </p:cNvPr>
              <p:cNvGrpSpPr/>
              <p:nvPr userDrawn="1"/>
            </p:nvGrpSpPr>
            <p:grpSpPr>
              <a:xfrm>
                <a:off x="76199" y="4827508"/>
                <a:ext cx="2854873" cy="167063"/>
                <a:chOff x="76199" y="4822154"/>
                <a:chExt cx="2854873" cy="167063"/>
              </a:xfrm>
            </p:grpSpPr>
            <p:sp>
              <p:nvSpPr>
                <p:cNvPr id="32" name="Freeform: Shape 31">
                  <a:extLst>
                    <a:ext uri="{FF2B5EF4-FFF2-40B4-BE49-F238E27FC236}">
                      <a16:creationId xmlns:a16="http://schemas.microsoft.com/office/drawing/2014/main" id="{B47CA08D-F59D-413C-BE5D-833617981C50}"/>
                    </a:ext>
                  </a:extLst>
                </p:cNvPr>
                <p:cNvSpPr/>
                <p:nvPr/>
              </p:nvSpPr>
              <p:spPr>
                <a:xfrm>
                  <a:off x="76199" y="4822154"/>
                  <a:ext cx="1341121" cy="167063"/>
                </a:xfrm>
                <a:custGeom>
                  <a:avLst/>
                  <a:gdLst>
                    <a:gd name="connsiteX0" fmla="*/ 0 w 3997737"/>
                    <a:gd name="connsiteY0" fmla="*/ 0 h 579596"/>
                    <a:gd name="connsiteX1" fmla="*/ 3997738 w 3997737"/>
                    <a:gd name="connsiteY1" fmla="*/ 0 h 579596"/>
                    <a:gd name="connsiteX2" fmla="*/ 3997738 w 3997737"/>
                    <a:gd name="connsiteY2" fmla="*/ 579596 h 579596"/>
                    <a:gd name="connsiteX3" fmla="*/ 0 w 3997737"/>
                    <a:gd name="connsiteY3" fmla="*/ 579596 h 579596"/>
                  </a:gdLst>
                  <a:ahLst/>
                  <a:cxnLst>
                    <a:cxn ang="0">
                      <a:pos x="connsiteX0" y="connsiteY0"/>
                    </a:cxn>
                    <a:cxn ang="0">
                      <a:pos x="connsiteX1" y="connsiteY1"/>
                    </a:cxn>
                    <a:cxn ang="0">
                      <a:pos x="connsiteX2" y="connsiteY2"/>
                    </a:cxn>
                    <a:cxn ang="0">
                      <a:pos x="connsiteX3" y="connsiteY3"/>
                    </a:cxn>
                  </a:cxnLst>
                  <a:rect l="l" t="t" r="r" b="b"/>
                  <a:pathLst>
                    <a:path w="3997737" h="579596">
                      <a:moveTo>
                        <a:pt x="0" y="0"/>
                      </a:moveTo>
                      <a:lnTo>
                        <a:pt x="3997738" y="0"/>
                      </a:lnTo>
                      <a:lnTo>
                        <a:pt x="3997738" y="579596"/>
                      </a:lnTo>
                      <a:lnTo>
                        <a:pt x="0" y="579596"/>
                      </a:lnTo>
                      <a:close/>
                    </a:path>
                  </a:pathLst>
                </a:custGeom>
                <a:solidFill>
                  <a:srgbClr val="4E0864"/>
                </a:solidFill>
                <a:ln w="9525" cap="flat">
                  <a:noFill/>
                  <a:prstDash val="solid"/>
                  <a:miter/>
                </a:ln>
              </p:spPr>
              <p:txBody>
                <a:bodyPr rtlCol="0" anchor="ctr"/>
                <a:lstStyle/>
                <a:p>
                  <a:endParaRPr lang="en-US" sz="2400"/>
                </a:p>
              </p:txBody>
            </p:sp>
            <p:grpSp>
              <p:nvGrpSpPr>
                <p:cNvPr id="33" name="Group 32">
                  <a:extLst>
                    <a:ext uri="{FF2B5EF4-FFF2-40B4-BE49-F238E27FC236}">
                      <a16:creationId xmlns:a16="http://schemas.microsoft.com/office/drawing/2014/main" id="{F2E51A70-B54E-41AE-A906-078F7FCBF504}"/>
                    </a:ext>
                  </a:extLst>
                </p:cNvPr>
                <p:cNvGrpSpPr/>
                <p:nvPr userDrawn="1"/>
              </p:nvGrpSpPr>
              <p:grpSpPr>
                <a:xfrm>
                  <a:off x="93725" y="4858215"/>
                  <a:ext cx="1262614" cy="94982"/>
                  <a:chOff x="93725" y="4858215"/>
                  <a:chExt cx="1262614" cy="94982"/>
                </a:xfrm>
                <a:solidFill>
                  <a:schemeClr val="bg1"/>
                </a:solidFill>
              </p:grpSpPr>
              <p:sp>
                <p:nvSpPr>
                  <p:cNvPr id="50" name="Freeform: Shape 49">
                    <a:extLst>
                      <a:ext uri="{FF2B5EF4-FFF2-40B4-BE49-F238E27FC236}">
                        <a16:creationId xmlns:a16="http://schemas.microsoft.com/office/drawing/2014/main" id="{024A45A7-12DB-4A02-83F4-20036FF4F17E}"/>
                      </a:ext>
                    </a:extLst>
                  </p:cNvPr>
                  <p:cNvSpPr/>
                  <p:nvPr/>
                </p:nvSpPr>
                <p:spPr>
                  <a:xfrm>
                    <a:off x="93725" y="4858254"/>
                    <a:ext cx="103520" cy="94943"/>
                  </a:xfrm>
                  <a:custGeom>
                    <a:avLst/>
                    <a:gdLst>
                      <a:gd name="connsiteX0" fmla="*/ 105068 w 249042"/>
                      <a:gd name="connsiteY0" fmla="*/ 228409 h 228409"/>
                      <a:gd name="connsiteX1" fmla="*/ 95257 w 249042"/>
                      <a:gd name="connsiteY1" fmla="*/ 222218 h 228409"/>
                      <a:gd name="connsiteX2" fmla="*/ 674 w 249042"/>
                      <a:gd name="connsiteY2" fmla="*/ 6858 h 228409"/>
                      <a:gd name="connsiteX3" fmla="*/ 4294 w 249042"/>
                      <a:gd name="connsiteY3" fmla="*/ 0 h 228409"/>
                      <a:gd name="connsiteX4" fmla="*/ 34678 w 249042"/>
                      <a:gd name="connsiteY4" fmla="*/ 0 h 228409"/>
                      <a:gd name="connsiteX5" fmla="*/ 44489 w 249042"/>
                      <a:gd name="connsiteY5" fmla="*/ 6191 h 228409"/>
                      <a:gd name="connsiteX6" fmla="*/ 125071 w 249042"/>
                      <a:gd name="connsiteY6" fmla="*/ 195072 h 228409"/>
                      <a:gd name="connsiteX7" fmla="*/ 206033 w 249042"/>
                      <a:gd name="connsiteY7" fmla="*/ 6191 h 228409"/>
                      <a:gd name="connsiteX8" fmla="*/ 215844 w 249042"/>
                      <a:gd name="connsiteY8" fmla="*/ 0 h 228409"/>
                      <a:gd name="connsiteX9" fmla="*/ 244514 w 249042"/>
                      <a:gd name="connsiteY9" fmla="*/ 0 h 228409"/>
                      <a:gd name="connsiteX10" fmla="*/ 248419 w 249042"/>
                      <a:gd name="connsiteY10" fmla="*/ 6858 h 228409"/>
                      <a:gd name="connsiteX11" fmla="*/ 153169 w 249042"/>
                      <a:gd name="connsiteY11" fmla="*/ 222218 h 228409"/>
                      <a:gd name="connsiteX12" fmla="*/ 143359 w 249042"/>
                      <a:gd name="connsiteY12" fmla="*/ 228409 h 228409"/>
                      <a:gd name="connsiteX13" fmla="*/ 105068 w 249042"/>
                      <a:gd name="connsiteY1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042" h="228409">
                        <a:moveTo>
                          <a:pt x="105068" y="228409"/>
                        </a:moveTo>
                        <a:cubicBezTo>
                          <a:pt x="99544" y="228409"/>
                          <a:pt x="97258" y="226409"/>
                          <a:pt x="95257" y="222218"/>
                        </a:cubicBezTo>
                        <a:lnTo>
                          <a:pt x="674" y="6858"/>
                        </a:lnTo>
                        <a:cubicBezTo>
                          <a:pt x="-945" y="2953"/>
                          <a:pt x="388" y="0"/>
                          <a:pt x="4294" y="0"/>
                        </a:cubicBezTo>
                        <a:lnTo>
                          <a:pt x="34678" y="0"/>
                        </a:lnTo>
                        <a:cubicBezTo>
                          <a:pt x="40203" y="0"/>
                          <a:pt x="42870" y="2000"/>
                          <a:pt x="44489" y="6191"/>
                        </a:cubicBezTo>
                        <a:lnTo>
                          <a:pt x="125071" y="195072"/>
                        </a:lnTo>
                        <a:lnTo>
                          <a:pt x="206033" y="6191"/>
                        </a:lnTo>
                        <a:cubicBezTo>
                          <a:pt x="207652" y="1905"/>
                          <a:pt x="210319" y="0"/>
                          <a:pt x="215844" y="0"/>
                        </a:cubicBezTo>
                        <a:lnTo>
                          <a:pt x="244514" y="0"/>
                        </a:lnTo>
                        <a:cubicBezTo>
                          <a:pt x="248419" y="0"/>
                          <a:pt x="250039" y="2953"/>
                          <a:pt x="248419" y="6858"/>
                        </a:cubicBezTo>
                        <a:lnTo>
                          <a:pt x="153169" y="222218"/>
                        </a:lnTo>
                        <a:cubicBezTo>
                          <a:pt x="151550" y="226504"/>
                          <a:pt x="149264" y="228409"/>
                          <a:pt x="143359" y="228409"/>
                        </a:cubicBezTo>
                        <a:lnTo>
                          <a:pt x="105068" y="228409"/>
                        </a:lnTo>
                        <a:close/>
                      </a:path>
                    </a:pathLst>
                  </a:custGeom>
                  <a:grpFill/>
                  <a:ln w="9525" cap="flat">
                    <a:noFill/>
                    <a:prstDash val="solid"/>
                    <a:miter/>
                  </a:ln>
                </p:spPr>
                <p:txBody>
                  <a:bodyPr rtlCol="0" anchor="ctr"/>
                  <a:lstStyle/>
                  <a:p>
                    <a:endParaRPr lang="en-US" sz="2400"/>
                  </a:p>
                </p:txBody>
              </p:sp>
              <p:sp>
                <p:nvSpPr>
                  <p:cNvPr id="51" name="Freeform: Shape 50">
                    <a:extLst>
                      <a:ext uri="{FF2B5EF4-FFF2-40B4-BE49-F238E27FC236}">
                        <a16:creationId xmlns:a16="http://schemas.microsoft.com/office/drawing/2014/main" id="{6F5B76F9-60E5-405E-974F-7CFD11F16F53}"/>
                      </a:ext>
                    </a:extLst>
                  </p:cNvPr>
                  <p:cNvSpPr/>
                  <p:nvPr/>
                </p:nvSpPr>
                <p:spPr>
                  <a:xfrm>
                    <a:off x="210804" y="4858254"/>
                    <a:ext cx="16945" cy="94943"/>
                  </a:xfrm>
                  <a:custGeom>
                    <a:avLst/>
                    <a:gdLst>
                      <a:gd name="connsiteX0" fmla="*/ 40767 w 40766"/>
                      <a:gd name="connsiteY0" fmla="*/ 221552 h 228409"/>
                      <a:gd name="connsiteX1" fmla="*/ 33623 w 40766"/>
                      <a:gd name="connsiteY1" fmla="*/ 228409 h 228409"/>
                      <a:gd name="connsiteX2" fmla="*/ 6858 w 40766"/>
                      <a:gd name="connsiteY2" fmla="*/ 228409 h 228409"/>
                      <a:gd name="connsiteX3" fmla="*/ 0 w 40766"/>
                      <a:gd name="connsiteY3" fmla="*/ 221552 h 228409"/>
                      <a:gd name="connsiteX4" fmla="*/ 0 w 40766"/>
                      <a:gd name="connsiteY4" fmla="*/ 6858 h 228409"/>
                      <a:gd name="connsiteX5" fmla="*/ 6858 w 40766"/>
                      <a:gd name="connsiteY5" fmla="*/ 0 h 228409"/>
                      <a:gd name="connsiteX6" fmla="*/ 33623 w 40766"/>
                      <a:gd name="connsiteY6" fmla="*/ 0 h 228409"/>
                      <a:gd name="connsiteX7" fmla="*/ 40767 w 40766"/>
                      <a:gd name="connsiteY7" fmla="*/ 6858 h 228409"/>
                      <a:gd name="connsiteX8" fmla="*/ 40767 w 40766"/>
                      <a:gd name="connsiteY8"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766" h="228409">
                        <a:moveTo>
                          <a:pt x="40767" y="221552"/>
                        </a:move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221552"/>
                        </a:lnTo>
                        <a:close/>
                      </a:path>
                    </a:pathLst>
                  </a:custGeom>
                  <a:grpFill/>
                  <a:ln w="9525" cap="flat">
                    <a:noFill/>
                    <a:prstDash val="solid"/>
                    <a:miter/>
                  </a:ln>
                </p:spPr>
                <p:txBody>
                  <a:bodyPr rtlCol="0" anchor="ctr"/>
                  <a:lstStyle/>
                  <a:p>
                    <a:endParaRPr lang="en-US" sz="2400"/>
                  </a:p>
                </p:txBody>
              </p:sp>
              <p:sp>
                <p:nvSpPr>
                  <p:cNvPr id="52" name="Freeform: Shape 51">
                    <a:extLst>
                      <a:ext uri="{FF2B5EF4-FFF2-40B4-BE49-F238E27FC236}">
                        <a16:creationId xmlns:a16="http://schemas.microsoft.com/office/drawing/2014/main" id="{6954FCA0-DAEE-4325-8B31-22BE8B78D5D7}"/>
                      </a:ext>
                    </a:extLst>
                  </p:cNvPr>
                  <p:cNvSpPr/>
                  <p:nvPr/>
                </p:nvSpPr>
                <p:spPr>
                  <a:xfrm>
                    <a:off x="250991" y="4858254"/>
                    <a:ext cx="96886" cy="94904"/>
                  </a:xfrm>
                  <a:custGeom>
                    <a:avLst/>
                    <a:gdLst>
                      <a:gd name="connsiteX0" fmla="*/ 224695 w 233084"/>
                      <a:gd name="connsiteY0" fmla="*/ 49911 h 228314"/>
                      <a:gd name="connsiteX1" fmla="*/ 224695 w 233084"/>
                      <a:gd name="connsiteY1" fmla="*/ 94583 h 228314"/>
                      <a:gd name="connsiteX2" fmla="*/ 172498 w 233084"/>
                      <a:gd name="connsiteY2" fmla="*/ 145447 h 228314"/>
                      <a:gd name="connsiteX3" fmla="*/ 156496 w 233084"/>
                      <a:gd name="connsiteY3" fmla="*/ 145447 h 228314"/>
                      <a:gd name="connsiteX4" fmla="*/ 231553 w 233084"/>
                      <a:gd name="connsiteY4" fmla="*/ 221456 h 228314"/>
                      <a:gd name="connsiteX5" fmla="*/ 229267 w 233084"/>
                      <a:gd name="connsiteY5" fmla="*/ 228314 h 228314"/>
                      <a:gd name="connsiteX6" fmla="*/ 193739 w 233084"/>
                      <a:gd name="connsiteY6" fmla="*/ 228314 h 228314"/>
                      <a:gd name="connsiteX7" fmla="*/ 182309 w 233084"/>
                      <a:gd name="connsiteY7" fmla="*/ 223742 h 228314"/>
                      <a:gd name="connsiteX8" fmla="*/ 109918 w 233084"/>
                      <a:gd name="connsiteY8" fmla="*/ 146780 h 228314"/>
                      <a:gd name="connsiteX9" fmla="*/ 40767 w 233084"/>
                      <a:gd name="connsiteY9" fmla="*/ 146780 h 228314"/>
                      <a:gd name="connsiteX10" fmla="*/ 40767 w 233084"/>
                      <a:gd name="connsiteY10" fmla="*/ 221456 h 228314"/>
                      <a:gd name="connsiteX11" fmla="*/ 33623 w 233084"/>
                      <a:gd name="connsiteY11" fmla="*/ 228314 h 228314"/>
                      <a:gd name="connsiteX12" fmla="*/ 6858 w 233084"/>
                      <a:gd name="connsiteY12" fmla="*/ 228314 h 228314"/>
                      <a:gd name="connsiteX13" fmla="*/ 0 w 233084"/>
                      <a:gd name="connsiteY13" fmla="*/ 221456 h 228314"/>
                      <a:gd name="connsiteX14" fmla="*/ 0 w 233084"/>
                      <a:gd name="connsiteY14" fmla="*/ 6858 h 228314"/>
                      <a:gd name="connsiteX15" fmla="*/ 6858 w 233084"/>
                      <a:gd name="connsiteY15" fmla="*/ 0 h 228314"/>
                      <a:gd name="connsiteX16" fmla="*/ 172593 w 233084"/>
                      <a:gd name="connsiteY16" fmla="*/ 0 h 228314"/>
                      <a:gd name="connsiteX17" fmla="*/ 224695 w 233084"/>
                      <a:gd name="connsiteY17" fmla="*/ 49911 h 228314"/>
                      <a:gd name="connsiteX18" fmla="*/ 40672 w 233084"/>
                      <a:gd name="connsiteY18" fmla="*/ 113252 h 228314"/>
                      <a:gd name="connsiteX19" fmla="*/ 152305 w 233084"/>
                      <a:gd name="connsiteY19" fmla="*/ 113252 h 228314"/>
                      <a:gd name="connsiteX20" fmla="*/ 183642 w 233084"/>
                      <a:gd name="connsiteY20" fmla="*/ 86487 h 228314"/>
                      <a:gd name="connsiteX21" fmla="*/ 183642 w 233084"/>
                      <a:gd name="connsiteY21" fmla="*/ 60674 h 228314"/>
                      <a:gd name="connsiteX22" fmla="*/ 152305 w 233084"/>
                      <a:gd name="connsiteY22" fmla="*/ 33909 h 228314"/>
                      <a:gd name="connsiteX23" fmla="*/ 40672 w 233084"/>
                      <a:gd name="connsiteY23" fmla="*/ 33909 h 228314"/>
                      <a:gd name="connsiteX24" fmla="*/ 40672 w 233084"/>
                      <a:gd name="connsiteY24" fmla="*/ 11325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3084" h="228314">
                        <a:moveTo>
                          <a:pt x="224695" y="49911"/>
                        </a:moveTo>
                        <a:lnTo>
                          <a:pt x="224695" y="94583"/>
                        </a:lnTo>
                        <a:cubicBezTo>
                          <a:pt x="224695" y="128492"/>
                          <a:pt x="207740" y="145447"/>
                          <a:pt x="172498" y="145447"/>
                        </a:cubicBezTo>
                        <a:lnTo>
                          <a:pt x="156496" y="145447"/>
                        </a:lnTo>
                        <a:lnTo>
                          <a:pt x="231553" y="221456"/>
                        </a:lnTo>
                        <a:cubicBezTo>
                          <a:pt x="234505" y="224409"/>
                          <a:pt x="232886" y="228314"/>
                          <a:pt x="229267" y="228314"/>
                        </a:cubicBezTo>
                        <a:lnTo>
                          <a:pt x="193739" y="228314"/>
                        </a:lnTo>
                        <a:cubicBezTo>
                          <a:pt x="187833" y="228314"/>
                          <a:pt x="185261" y="226981"/>
                          <a:pt x="182309" y="223742"/>
                        </a:cubicBezTo>
                        <a:lnTo>
                          <a:pt x="109918" y="146780"/>
                        </a:lnTo>
                        <a:lnTo>
                          <a:pt x="40767" y="146780"/>
                        </a:lnTo>
                        <a:lnTo>
                          <a:pt x="40767" y="221456"/>
                        </a:lnTo>
                        <a:cubicBezTo>
                          <a:pt x="40767" y="226028"/>
                          <a:pt x="38195" y="228314"/>
                          <a:pt x="33623" y="228314"/>
                        </a:cubicBezTo>
                        <a:lnTo>
                          <a:pt x="6858" y="228314"/>
                        </a:lnTo>
                        <a:cubicBezTo>
                          <a:pt x="2286" y="228314"/>
                          <a:pt x="0" y="226028"/>
                          <a:pt x="0" y="221456"/>
                        </a:cubicBezTo>
                        <a:lnTo>
                          <a:pt x="0" y="6858"/>
                        </a:lnTo>
                        <a:cubicBezTo>
                          <a:pt x="0" y="2286"/>
                          <a:pt x="2286" y="0"/>
                          <a:pt x="6858" y="0"/>
                        </a:cubicBezTo>
                        <a:lnTo>
                          <a:pt x="172593" y="0"/>
                        </a:lnTo>
                        <a:cubicBezTo>
                          <a:pt x="207740" y="0"/>
                          <a:pt x="224695" y="16002"/>
                          <a:pt x="224695" y="49911"/>
                        </a:cubicBezTo>
                        <a:close/>
                        <a:moveTo>
                          <a:pt x="40672" y="113252"/>
                        </a:moveTo>
                        <a:lnTo>
                          <a:pt x="152305" y="113252"/>
                        </a:lnTo>
                        <a:cubicBezTo>
                          <a:pt x="178689" y="113252"/>
                          <a:pt x="183642" y="108014"/>
                          <a:pt x="183642" y="86487"/>
                        </a:cubicBezTo>
                        <a:lnTo>
                          <a:pt x="183642" y="60674"/>
                        </a:lnTo>
                        <a:cubicBezTo>
                          <a:pt x="183642" y="38862"/>
                          <a:pt x="178784" y="33909"/>
                          <a:pt x="152305" y="33909"/>
                        </a:cubicBezTo>
                        <a:lnTo>
                          <a:pt x="40672" y="33909"/>
                        </a:lnTo>
                        <a:lnTo>
                          <a:pt x="40672" y="113252"/>
                        </a:lnTo>
                        <a:close/>
                      </a:path>
                    </a:pathLst>
                  </a:custGeom>
                  <a:grpFill/>
                  <a:ln w="9525" cap="flat">
                    <a:noFill/>
                    <a:prstDash val="solid"/>
                    <a:miter/>
                  </a:ln>
                </p:spPr>
                <p:txBody>
                  <a:bodyPr rtlCol="0" anchor="ctr"/>
                  <a:lstStyle/>
                  <a:p>
                    <a:endParaRPr lang="en-US" sz="2400"/>
                  </a:p>
                </p:txBody>
              </p:sp>
              <p:sp>
                <p:nvSpPr>
                  <p:cNvPr id="53" name="Freeform: Shape 52">
                    <a:extLst>
                      <a:ext uri="{FF2B5EF4-FFF2-40B4-BE49-F238E27FC236}">
                        <a16:creationId xmlns:a16="http://schemas.microsoft.com/office/drawing/2014/main" id="{DCD2775E-4582-472C-B84D-B22721DE9E50}"/>
                      </a:ext>
                    </a:extLst>
                  </p:cNvPr>
                  <p:cNvSpPr/>
                  <p:nvPr/>
                </p:nvSpPr>
                <p:spPr>
                  <a:xfrm>
                    <a:off x="355119"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4 w 221837"/>
                      <a:gd name="connsiteY5" fmla="*/ 0 h 228409"/>
                      <a:gd name="connsiteX6" fmla="*/ 221837 w 221837"/>
                      <a:gd name="connsiteY6" fmla="*/ 6858 h 228409"/>
                      <a:gd name="connsiteX7" fmla="*/ 221837 w 221837"/>
                      <a:gd name="connsiteY7" fmla="*/ 27051 h 228409"/>
                      <a:gd name="connsiteX8" fmla="*/ 214694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2" y="33909"/>
                          <a:pt x="0" y="31337"/>
                          <a:pt x="0" y="27051"/>
                        </a:cubicBezTo>
                        <a:lnTo>
                          <a:pt x="0" y="6858"/>
                        </a:lnTo>
                        <a:cubicBezTo>
                          <a:pt x="0" y="2286"/>
                          <a:pt x="2572" y="0"/>
                          <a:pt x="7144" y="0"/>
                        </a:cubicBezTo>
                        <a:lnTo>
                          <a:pt x="214694" y="0"/>
                        </a:lnTo>
                        <a:cubicBezTo>
                          <a:pt x="219266" y="0"/>
                          <a:pt x="221837" y="2286"/>
                          <a:pt x="221837" y="6858"/>
                        </a:cubicBezTo>
                        <a:lnTo>
                          <a:pt x="221837" y="27051"/>
                        </a:lnTo>
                        <a:cubicBezTo>
                          <a:pt x="221837" y="31337"/>
                          <a:pt x="219266" y="33909"/>
                          <a:pt x="214694" y="33909"/>
                        </a:cubicBezTo>
                        <a:lnTo>
                          <a:pt x="131445" y="33909"/>
                        </a:lnTo>
                        <a:lnTo>
                          <a:pt x="131445" y="221552"/>
                        </a:lnTo>
                        <a:cubicBezTo>
                          <a:pt x="131445" y="226123"/>
                          <a:pt x="128873" y="228409"/>
                          <a:pt x="124301" y="228409"/>
                        </a:cubicBezTo>
                        <a:lnTo>
                          <a:pt x="97536" y="228409"/>
                        </a:lnTo>
                        <a:cubicBezTo>
                          <a:pt x="92964" y="228409"/>
                          <a:pt x="90392" y="226123"/>
                          <a:pt x="90392" y="221552"/>
                        </a:cubicBezTo>
                        <a:lnTo>
                          <a:pt x="90392" y="33909"/>
                        </a:lnTo>
                        <a:close/>
                      </a:path>
                    </a:pathLst>
                  </a:custGeom>
                  <a:grpFill/>
                  <a:ln w="9525" cap="flat">
                    <a:noFill/>
                    <a:prstDash val="solid"/>
                    <a:miter/>
                  </a:ln>
                </p:spPr>
                <p:txBody>
                  <a:bodyPr rtlCol="0" anchor="ctr"/>
                  <a:lstStyle/>
                  <a:p>
                    <a:endParaRPr lang="en-US" sz="2400"/>
                  </a:p>
                </p:txBody>
              </p:sp>
              <p:sp>
                <p:nvSpPr>
                  <p:cNvPr id="54" name="Freeform: Shape 53">
                    <a:extLst>
                      <a:ext uri="{FF2B5EF4-FFF2-40B4-BE49-F238E27FC236}">
                        <a16:creationId xmlns:a16="http://schemas.microsoft.com/office/drawing/2014/main" id="{1D063104-048F-447D-B575-2D5F837DDA83}"/>
                      </a:ext>
                    </a:extLst>
                  </p:cNvPr>
                  <p:cNvSpPr/>
                  <p:nvPr/>
                </p:nvSpPr>
                <p:spPr>
                  <a:xfrm>
                    <a:off x="461347" y="4858254"/>
                    <a:ext cx="93399" cy="94943"/>
                  </a:xfrm>
                  <a:custGeom>
                    <a:avLst/>
                    <a:gdLst>
                      <a:gd name="connsiteX0" fmla="*/ 40672 w 224694"/>
                      <a:gd name="connsiteY0" fmla="*/ 167069 h 228409"/>
                      <a:gd name="connsiteX1" fmla="*/ 73343 w 224694"/>
                      <a:gd name="connsiteY1" fmla="*/ 194500 h 228409"/>
                      <a:gd name="connsiteX2" fmla="*/ 150971 w 224694"/>
                      <a:gd name="connsiteY2" fmla="*/ 194500 h 228409"/>
                      <a:gd name="connsiteX3" fmla="*/ 183642 w 224694"/>
                      <a:gd name="connsiteY3" fmla="*/ 167069 h 228409"/>
                      <a:gd name="connsiteX4" fmla="*/ 183642 w 224694"/>
                      <a:gd name="connsiteY4" fmla="*/ 6858 h 228409"/>
                      <a:gd name="connsiteX5" fmla="*/ 190500 w 224694"/>
                      <a:gd name="connsiteY5" fmla="*/ 0 h 228409"/>
                      <a:gd name="connsiteX6" fmla="*/ 217551 w 224694"/>
                      <a:gd name="connsiteY6" fmla="*/ 0 h 228409"/>
                      <a:gd name="connsiteX7" fmla="*/ 224695 w 224694"/>
                      <a:gd name="connsiteY7" fmla="*/ 6858 h 228409"/>
                      <a:gd name="connsiteX8" fmla="*/ 224695 w 224694"/>
                      <a:gd name="connsiteY8" fmla="*/ 176213 h 228409"/>
                      <a:gd name="connsiteX9" fmla="*/ 170212 w 224694"/>
                      <a:gd name="connsiteY9" fmla="*/ 228409 h 228409"/>
                      <a:gd name="connsiteX10" fmla="*/ 54769 w 224694"/>
                      <a:gd name="connsiteY10" fmla="*/ 228409 h 228409"/>
                      <a:gd name="connsiteX11" fmla="*/ 0 w 224694"/>
                      <a:gd name="connsiteY11" fmla="*/ 176213 h 228409"/>
                      <a:gd name="connsiteX12" fmla="*/ 0 w 224694"/>
                      <a:gd name="connsiteY12" fmla="*/ 6858 h 228409"/>
                      <a:gd name="connsiteX13" fmla="*/ 6858 w 224694"/>
                      <a:gd name="connsiteY13" fmla="*/ 0 h 228409"/>
                      <a:gd name="connsiteX14" fmla="*/ 33623 w 224694"/>
                      <a:gd name="connsiteY14" fmla="*/ 0 h 228409"/>
                      <a:gd name="connsiteX15" fmla="*/ 40767 w 224694"/>
                      <a:gd name="connsiteY15" fmla="*/ 6858 h 228409"/>
                      <a:gd name="connsiteX16" fmla="*/ 40767 w 224694"/>
                      <a:gd name="connsiteY16" fmla="*/ 16706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694" h="228409">
                        <a:moveTo>
                          <a:pt x="40672" y="167069"/>
                        </a:moveTo>
                        <a:cubicBezTo>
                          <a:pt x="40672" y="189643"/>
                          <a:pt x="46196" y="194500"/>
                          <a:pt x="73343" y="194500"/>
                        </a:cubicBezTo>
                        <a:lnTo>
                          <a:pt x="150971" y="194500"/>
                        </a:lnTo>
                        <a:cubicBezTo>
                          <a:pt x="178022" y="194500"/>
                          <a:pt x="183642" y="189643"/>
                          <a:pt x="183642" y="167069"/>
                        </a:cubicBezTo>
                        <a:lnTo>
                          <a:pt x="183642" y="6858"/>
                        </a:lnTo>
                        <a:cubicBezTo>
                          <a:pt x="183642" y="2286"/>
                          <a:pt x="186214" y="0"/>
                          <a:pt x="190500" y="0"/>
                        </a:cubicBezTo>
                        <a:lnTo>
                          <a:pt x="217551" y="0"/>
                        </a:lnTo>
                        <a:cubicBezTo>
                          <a:pt x="221837" y="0"/>
                          <a:pt x="224695" y="2286"/>
                          <a:pt x="224695" y="6858"/>
                        </a:cubicBezTo>
                        <a:lnTo>
                          <a:pt x="224695" y="176213"/>
                        </a:lnTo>
                        <a:cubicBezTo>
                          <a:pt x="224695" y="211741"/>
                          <a:pt x="207073" y="228409"/>
                          <a:pt x="170212" y="228409"/>
                        </a:cubicBezTo>
                        <a:lnTo>
                          <a:pt x="54769" y="228409"/>
                        </a:lnTo>
                        <a:cubicBezTo>
                          <a:pt x="17526" y="228409"/>
                          <a:pt x="0" y="211741"/>
                          <a:pt x="0" y="176213"/>
                        </a:cubicBezTo>
                        <a:lnTo>
                          <a:pt x="0" y="6858"/>
                        </a:lnTo>
                        <a:cubicBezTo>
                          <a:pt x="0" y="2286"/>
                          <a:pt x="2286" y="0"/>
                          <a:pt x="6858" y="0"/>
                        </a:cubicBezTo>
                        <a:lnTo>
                          <a:pt x="33623" y="0"/>
                        </a:lnTo>
                        <a:cubicBezTo>
                          <a:pt x="38195" y="0"/>
                          <a:pt x="40767" y="2286"/>
                          <a:pt x="40767" y="6858"/>
                        </a:cubicBezTo>
                        <a:lnTo>
                          <a:pt x="40767" y="167069"/>
                        </a:lnTo>
                        <a:close/>
                      </a:path>
                    </a:pathLst>
                  </a:custGeom>
                  <a:grpFill/>
                  <a:ln w="9525" cap="flat">
                    <a:noFill/>
                    <a:prstDash val="solid"/>
                    <a:miter/>
                  </a:ln>
                </p:spPr>
                <p:txBody>
                  <a:bodyPr rtlCol="0" anchor="ctr"/>
                  <a:lstStyle/>
                  <a:p>
                    <a:endParaRPr lang="en-US" sz="2400"/>
                  </a:p>
                </p:txBody>
              </p:sp>
              <p:sp>
                <p:nvSpPr>
                  <p:cNvPr id="55" name="Freeform: Shape 54">
                    <a:extLst>
                      <a:ext uri="{FF2B5EF4-FFF2-40B4-BE49-F238E27FC236}">
                        <a16:creationId xmlns:a16="http://schemas.microsoft.com/office/drawing/2014/main" id="{DB5A7897-B534-4BB5-8ADF-5E17EB1C6158}"/>
                      </a:ext>
                    </a:extLst>
                  </p:cNvPr>
                  <p:cNvSpPr/>
                  <p:nvPr/>
                </p:nvSpPr>
                <p:spPr>
                  <a:xfrm>
                    <a:off x="566094" y="4858215"/>
                    <a:ext cx="108373" cy="94943"/>
                  </a:xfrm>
                  <a:custGeom>
                    <a:avLst/>
                    <a:gdLst>
                      <a:gd name="connsiteX0" fmla="*/ 197204 w 260718"/>
                      <a:gd name="connsiteY0" fmla="*/ 180499 h 228409"/>
                      <a:gd name="connsiteX1" fmla="*/ 61854 w 260718"/>
                      <a:gd name="connsiteY1" fmla="*/ 180499 h 228409"/>
                      <a:gd name="connsiteX2" fmla="*/ 42899 w 260718"/>
                      <a:gd name="connsiteY2" fmla="*/ 222218 h 228409"/>
                      <a:gd name="connsiteX3" fmla="*/ 33088 w 260718"/>
                      <a:gd name="connsiteY3" fmla="*/ 228410 h 228409"/>
                      <a:gd name="connsiteX4" fmla="*/ 4418 w 260718"/>
                      <a:gd name="connsiteY4" fmla="*/ 228410 h 228409"/>
                      <a:gd name="connsiteX5" fmla="*/ 799 w 260718"/>
                      <a:gd name="connsiteY5" fmla="*/ 221552 h 228409"/>
                      <a:gd name="connsiteX6" fmla="*/ 101287 w 260718"/>
                      <a:gd name="connsiteY6" fmla="*/ 6191 h 228409"/>
                      <a:gd name="connsiteX7" fmla="*/ 111098 w 260718"/>
                      <a:gd name="connsiteY7" fmla="*/ 0 h 228409"/>
                      <a:gd name="connsiteX8" fmla="*/ 149579 w 260718"/>
                      <a:gd name="connsiteY8" fmla="*/ 0 h 228409"/>
                      <a:gd name="connsiteX9" fmla="*/ 159390 w 260718"/>
                      <a:gd name="connsiteY9" fmla="*/ 6191 h 228409"/>
                      <a:gd name="connsiteX10" fmla="*/ 259879 w 260718"/>
                      <a:gd name="connsiteY10" fmla="*/ 221552 h 228409"/>
                      <a:gd name="connsiteX11" fmla="*/ 256259 w 260718"/>
                      <a:gd name="connsiteY11" fmla="*/ 228410 h 228409"/>
                      <a:gd name="connsiteX12" fmla="*/ 225874 w 260718"/>
                      <a:gd name="connsiteY12" fmla="*/ 228410 h 228409"/>
                      <a:gd name="connsiteX13" fmla="*/ 216064 w 260718"/>
                      <a:gd name="connsiteY13" fmla="*/ 222218 h 228409"/>
                      <a:gd name="connsiteX14" fmla="*/ 197204 w 260718"/>
                      <a:gd name="connsiteY14" fmla="*/ 180499 h 228409"/>
                      <a:gd name="connsiteX15" fmla="*/ 77189 w 260718"/>
                      <a:gd name="connsiteY15" fmla="*/ 146590 h 228409"/>
                      <a:gd name="connsiteX16" fmla="*/ 181583 w 260718"/>
                      <a:gd name="connsiteY16" fmla="*/ 146590 h 228409"/>
                      <a:gd name="connsiteX17" fmla="*/ 129386 w 260718"/>
                      <a:gd name="connsiteY17" fmla="*/ 31718 h 228409"/>
                      <a:gd name="connsiteX18" fmla="*/ 77189 w 260718"/>
                      <a:gd name="connsiteY18" fmla="*/ 14659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718" h="228409">
                        <a:moveTo>
                          <a:pt x="197204" y="180499"/>
                        </a:moveTo>
                        <a:lnTo>
                          <a:pt x="61854" y="180499"/>
                        </a:lnTo>
                        <a:lnTo>
                          <a:pt x="42899" y="222218"/>
                        </a:lnTo>
                        <a:cubicBezTo>
                          <a:pt x="40899" y="226504"/>
                          <a:pt x="38327" y="228410"/>
                          <a:pt x="33088" y="228410"/>
                        </a:cubicBezTo>
                        <a:lnTo>
                          <a:pt x="4418" y="228410"/>
                        </a:lnTo>
                        <a:cubicBezTo>
                          <a:pt x="513" y="228410"/>
                          <a:pt x="-1106" y="225457"/>
                          <a:pt x="799" y="221552"/>
                        </a:cubicBezTo>
                        <a:lnTo>
                          <a:pt x="101287" y="6191"/>
                        </a:lnTo>
                        <a:cubicBezTo>
                          <a:pt x="103288" y="1905"/>
                          <a:pt x="105859" y="0"/>
                          <a:pt x="111098" y="0"/>
                        </a:cubicBezTo>
                        <a:lnTo>
                          <a:pt x="149579" y="0"/>
                        </a:lnTo>
                        <a:cubicBezTo>
                          <a:pt x="154818" y="0"/>
                          <a:pt x="157390" y="2000"/>
                          <a:pt x="159390" y="6191"/>
                        </a:cubicBezTo>
                        <a:lnTo>
                          <a:pt x="259879" y="221552"/>
                        </a:lnTo>
                        <a:cubicBezTo>
                          <a:pt x="261879" y="225457"/>
                          <a:pt x="260164" y="228410"/>
                          <a:pt x="256259" y="228410"/>
                        </a:cubicBezTo>
                        <a:lnTo>
                          <a:pt x="225874" y="228410"/>
                        </a:lnTo>
                        <a:cubicBezTo>
                          <a:pt x="220350" y="228410"/>
                          <a:pt x="218064" y="226409"/>
                          <a:pt x="216064" y="222218"/>
                        </a:cubicBezTo>
                        <a:lnTo>
                          <a:pt x="197204" y="180499"/>
                        </a:lnTo>
                        <a:close/>
                        <a:moveTo>
                          <a:pt x="77189" y="146590"/>
                        </a:moveTo>
                        <a:lnTo>
                          <a:pt x="181583" y="146590"/>
                        </a:lnTo>
                        <a:lnTo>
                          <a:pt x="129386" y="31718"/>
                        </a:lnTo>
                        <a:lnTo>
                          <a:pt x="77189" y="146590"/>
                        </a:lnTo>
                        <a:close/>
                      </a:path>
                    </a:pathLst>
                  </a:custGeom>
                  <a:grpFill/>
                  <a:ln w="9525" cap="flat">
                    <a:noFill/>
                    <a:prstDash val="solid"/>
                    <a:miter/>
                  </a:ln>
                </p:spPr>
                <p:txBody>
                  <a:bodyPr rtlCol="0" anchor="ctr"/>
                  <a:lstStyle/>
                  <a:p>
                    <a:endParaRPr lang="en-US" sz="2400"/>
                  </a:p>
                </p:txBody>
              </p:sp>
              <p:sp>
                <p:nvSpPr>
                  <p:cNvPr id="56" name="Freeform: Shape 55">
                    <a:extLst>
                      <a:ext uri="{FF2B5EF4-FFF2-40B4-BE49-F238E27FC236}">
                        <a16:creationId xmlns:a16="http://schemas.microsoft.com/office/drawing/2014/main" id="{CBC9EEE1-1A19-48BF-8F1E-A760367D32F2}"/>
                      </a:ext>
                    </a:extLst>
                  </p:cNvPr>
                  <p:cNvSpPr/>
                  <p:nvPr/>
                </p:nvSpPr>
                <p:spPr>
                  <a:xfrm>
                    <a:off x="688094" y="4858254"/>
                    <a:ext cx="84095" cy="94943"/>
                  </a:xfrm>
                  <a:custGeom>
                    <a:avLst/>
                    <a:gdLst>
                      <a:gd name="connsiteX0" fmla="*/ 40767 w 202311"/>
                      <a:gd name="connsiteY0" fmla="*/ 194500 h 228409"/>
                      <a:gd name="connsiteX1" fmla="*/ 195453 w 202311"/>
                      <a:gd name="connsiteY1" fmla="*/ 194500 h 228409"/>
                      <a:gd name="connsiteX2" fmla="*/ 202311 w 202311"/>
                      <a:gd name="connsiteY2" fmla="*/ 201359 h 228409"/>
                      <a:gd name="connsiteX3" fmla="*/ 202311 w 202311"/>
                      <a:gd name="connsiteY3" fmla="*/ 221552 h 228409"/>
                      <a:gd name="connsiteX4" fmla="*/ 195453 w 202311"/>
                      <a:gd name="connsiteY4" fmla="*/ 228409 h 228409"/>
                      <a:gd name="connsiteX5" fmla="*/ 6858 w 202311"/>
                      <a:gd name="connsiteY5" fmla="*/ 228409 h 228409"/>
                      <a:gd name="connsiteX6" fmla="*/ 0 w 202311"/>
                      <a:gd name="connsiteY6" fmla="*/ 221552 h 228409"/>
                      <a:gd name="connsiteX7" fmla="*/ 0 w 202311"/>
                      <a:gd name="connsiteY7" fmla="*/ 6858 h 228409"/>
                      <a:gd name="connsiteX8" fmla="*/ 6858 w 202311"/>
                      <a:gd name="connsiteY8" fmla="*/ 0 h 228409"/>
                      <a:gd name="connsiteX9" fmla="*/ 33623 w 202311"/>
                      <a:gd name="connsiteY9" fmla="*/ 0 h 228409"/>
                      <a:gd name="connsiteX10" fmla="*/ 40767 w 202311"/>
                      <a:gd name="connsiteY10" fmla="*/ 6858 h 228409"/>
                      <a:gd name="connsiteX11" fmla="*/ 40767 w 202311"/>
                      <a:gd name="connsiteY11" fmla="*/ 19450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311" h="228409">
                        <a:moveTo>
                          <a:pt x="40767" y="194500"/>
                        </a:moveTo>
                        <a:lnTo>
                          <a:pt x="195453" y="194500"/>
                        </a:lnTo>
                        <a:cubicBezTo>
                          <a:pt x="199739" y="194500"/>
                          <a:pt x="202311" y="197072"/>
                          <a:pt x="202311" y="201359"/>
                        </a:cubicBezTo>
                        <a:lnTo>
                          <a:pt x="202311" y="221552"/>
                        </a:lnTo>
                        <a:cubicBezTo>
                          <a:pt x="202311" y="226123"/>
                          <a:pt x="199739" y="228409"/>
                          <a:pt x="19545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194500"/>
                        </a:lnTo>
                        <a:close/>
                      </a:path>
                    </a:pathLst>
                  </a:custGeom>
                  <a:grpFill/>
                  <a:ln w="9525" cap="flat">
                    <a:noFill/>
                    <a:prstDash val="solid"/>
                    <a:miter/>
                  </a:ln>
                </p:spPr>
                <p:txBody>
                  <a:bodyPr rtlCol="0" anchor="ctr"/>
                  <a:lstStyle/>
                  <a:p>
                    <a:endParaRPr lang="en-US" sz="2400"/>
                  </a:p>
                </p:txBody>
              </p:sp>
              <p:sp>
                <p:nvSpPr>
                  <p:cNvPr id="57" name="Freeform: Shape 56">
                    <a:extLst>
                      <a:ext uri="{FF2B5EF4-FFF2-40B4-BE49-F238E27FC236}">
                        <a16:creationId xmlns:a16="http://schemas.microsoft.com/office/drawing/2014/main" id="{3883CEC2-5B4B-427A-95A0-CF66115DF314}"/>
                      </a:ext>
                    </a:extLst>
                  </p:cNvPr>
                  <p:cNvSpPr/>
                  <p:nvPr/>
                </p:nvSpPr>
                <p:spPr>
                  <a:xfrm>
                    <a:off x="827658" y="4858254"/>
                    <a:ext cx="89400" cy="94943"/>
                  </a:xfrm>
                  <a:custGeom>
                    <a:avLst/>
                    <a:gdLst>
                      <a:gd name="connsiteX0" fmla="*/ 208217 w 215074"/>
                      <a:gd name="connsiteY0" fmla="*/ 0 h 228409"/>
                      <a:gd name="connsiteX1" fmla="*/ 215075 w 215074"/>
                      <a:gd name="connsiteY1" fmla="*/ 6858 h 228409"/>
                      <a:gd name="connsiteX2" fmla="*/ 215075 w 215074"/>
                      <a:gd name="connsiteY2" fmla="*/ 27051 h 228409"/>
                      <a:gd name="connsiteX3" fmla="*/ 208217 w 215074"/>
                      <a:gd name="connsiteY3" fmla="*/ 33909 h 228409"/>
                      <a:gd name="connsiteX4" fmla="*/ 40862 w 215074"/>
                      <a:gd name="connsiteY4" fmla="*/ 33909 h 228409"/>
                      <a:gd name="connsiteX5" fmla="*/ 40862 w 215074"/>
                      <a:gd name="connsiteY5" fmla="*/ 95917 h 228409"/>
                      <a:gd name="connsiteX6" fmla="*/ 182499 w 215074"/>
                      <a:gd name="connsiteY6" fmla="*/ 95917 h 228409"/>
                      <a:gd name="connsiteX7" fmla="*/ 189643 w 215074"/>
                      <a:gd name="connsiteY7" fmla="*/ 102775 h 228409"/>
                      <a:gd name="connsiteX8" fmla="*/ 189643 w 215074"/>
                      <a:gd name="connsiteY8" fmla="*/ 123349 h 228409"/>
                      <a:gd name="connsiteX9" fmla="*/ 182499 w 215074"/>
                      <a:gd name="connsiteY9" fmla="*/ 129921 h 228409"/>
                      <a:gd name="connsiteX10" fmla="*/ 40862 w 215074"/>
                      <a:gd name="connsiteY10" fmla="*/ 129921 h 228409"/>
                      <a:gd name="connsiteX11" fmla="*/ 40862 w 215074"/>
                      <a:gd name="connsiteY11" fmla="*/ 194500 h 228409"/>
                      <a:gd name="connsiteX12" fmla="*/ 208217 w 215074"/>
                      <a:gd name="connsiteY12" fmla="*/ 194500 h 228409"/>
                      <a:gd name="connsiteX13" fmla="*/ 215075 w 215074"/>
                      <a:gd name="connsiteY13" fmla="*/ 201359 h 228409"/>
                      <a:gd name="connsiteX14" fmla="*/ 215075 w 215074"/>
                      <a:gd name="connsiteY14" fmla="*/ 221552 h 228409"/>
                      <a:gd name="connsiteX15" fmla="*/ 208217 w 215074"/>
                      <a:gd name="connsiteY15" fmla="*/ 228409 h 228409"/>
                      <a:gd name="connsiteX16" fmla="*/ 6858 w 215074"/>
                      <a:gd name="connsiteY16" fmla="*/ 228409 h 228409"/>
                      <a:gd name="connsiteX17" fmla="*/ 0 w 215074"/>
                      <a:gd name="connsiteY17" fmla="*/ 221552 h 228409"/>
                      <a:gd name="connsiteX18" fmla="*/ 0 w 215074"/>
                      <a:gd name="connsiteY18" fmla="*/ 6858 h 228409"/>
                      <a:gd name="connsiteX19" fmla="*/ 6858 w 215074"/>
                      <a:gd name="connsiteY19" fmla="*/ 0 h 228409"/>
                      <a:gd name="connsiteX20" fmla="*/ 208217 w 215074"/>
                      <a:gd name="connsiteY20"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409">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921"/>
                          <a:pt x="182499" y="129921"/>
                        </a:cubicBezTo>
                        <a:lnTo>
                          <a:pt x="40862" y="129921"/>
                        </a:lnTo>
                        <a:lnTo>
                          <a:pt x="40862" y="194500"/>
                        </a:lnTo>
                        <a:lnTo>
                          <a:pt x="208217" y="194500"/>
                        </a:lnTo>
                        <a:cubicBezTo>
                          <a:pt x="212503" y="194500"/>
                          <a:pt x="215075" y="197072"/>
                          <a:pt x="215075" y="201359"/>
                        </a:cubicBezTo>
                        <a:lnTo>
                          <a:pt x="215075" y="221552"/>
                        </a:lnTo>
                        <a:cubicBezTo>
                          <a:pt x="215075" y="226123"/>
                          <a:pt x="212503" y="228409"/>
                          <a:pt x="208217" y="228409"/>
                        </a:cubicBezTo>
                        <a:lnTo>
                          <a:pt x="6858" y="228409"/>
                        </a:lnTo>
                        <a:cubicBezTo>
                          <a:pt x="2286" y="228409"/>
                          <a:pt x="0" y="226123"/>
                          <a:pt x="0" y="221552"/>
                        </a:cubicBezTo>
                        <a:lnTo>
                          <a:pt x="0" y="6858"/>
                        </a:lnTo>
                        <a:cubicBezTo>
                          <a:pt x="0" y="2286"/>
                          <a:pt x="2286" y="0"/>
                          <a:pt x="6858" y="0"/>
                        </a:cubicBezTo>
                        <a:lnTo>
                          <a:pt x="208217" y="0"/>
                        </a:lnTo>
                        <a:close/>
                      </a:path>
                    </a:pathLst>
                  </a:custGeom>
                  <a:grpFill/>
                  <a:ln w="9525" cap="flat">
                    <a:noFill/>
                    <a:prstDash val="solid"/>
                    <a:miter/>
                  </a:ln>
                </p:spPr>
                <p:txBody>
                  <a:bodyPr rtlCol="0" anchor="ctr"/>
                  <a:lstStyle/>
                  <a:p>
                    <a:endParaRPr lang="en-US" sz="2400"/>
                  </a:p>
                </p:txBody>
              </p:sp>
              <p:sp>
                <p:nvSpPr>
                  <p:cNvPr id="58" name="Freeform: Shape 57">
                    <a:extLst>
                      <a:ext uri="{FF2B5EF4-FFF2-40B4-BE49-F238E27FC236}">
                        <a16:creationId xmlns:a16="http://schemas.microsoft.com/office/drawing/2014/main" id="{43A3EA2B-DBFE-4C0C-ACAC-D4A829A7F4D7}"/>
                      </a:ext>
                    </a:extLst>
                  </p:cNvPr>
                  <p:cNvSpPr/>
                  <p:nvPr/>
                </p:nvSpPr>
                <p:spPr>
                  <a:xfrm>
                    <a:off x="926835" y="4858254"/>
                    <a:ext cx="103520" cy="94943"/>
                  </a:xfrm>
                  <a:custGeom>
                    <a:avLst/>
                    <a:gdLst>
                      <a:gd name="connsiteX0" fmla="*/ 105068 w 249042"/>
                      <a:gd name="connsiteY0" fmla="*/ 228409 h 228409"/>
                      <a:gd name="connsiteX1" fmla="*/ 95257 w 249042"/>
                      <a:gd name="connsiteY1" fmla="*/ 222218 h 228409"/>
                      <a:gd name="connsiteX2" fmla="*/ 674 w 249042"/>
                      <a:gd name="connsiteY2" fmla="*/ 6858 h 228409"/>
                      <a:gd name="connsiteX3" fmla="*/ 4293 w 249042"/>
                      <a:gd name="connsiteY3" fmla="*/ 0 h 228409"/>
                      <a:gd name="connsiteX4" fmla="*/ 34678 w 249042"/>
                      <a:gd name="connsiteY4" fmla="*/ 0 h 228409"/>
                      <a:gd name="connsiteX5" fmla="*/ 44489 w 249042"/>
                      <a:gd name="connsiteY5" fmla="*/ 6191 h 228409"/>
                      <a:gd name="connsiteX6" fmla="*/ 125071 w 249042"/>
                      <a:gd name="connsiteY6" fmla="*/ 195072 h 228409"/>
                      <a:gd name="connsiteX7" fmla="*/ 206033 w 249042"/>
                      <a:gd name="connsiteY7" fmla="*/ 6191 h 228409"/>
                      <a:gd name="connsiteX8" fmla="*/ 215844 w 249042"/>
                      <a:gd name="connsiteY8" fmla="*/ 0 h 228409"/>
                      <a:gd name="connsiteX9" fmla="*/ 244514 w 249042"/>
                      <a:gd name="connsiteY9" fmla="*/ 0 h 228409"/>
                      <a:gd name="connsiteX10" fmla="*/ 248419 w 249042"/>
                      <a:gd name="connsiteY10" fmla="*/ 6858 h 228409"/>
                      <a:gd name="connsiteX11" fmla="*/ 153169 w 249042"/>
                      <a:gd name="connsiteY11" fmla="*/ 222218 h 228409"/>
                      <a:gd name="connsiteX12" fmla="*/ 143359 w 249042"/>
                      <a:gd name="connsiteY12" fmla="*/ 228409 h 228409"/>
                      <a:gd name="connsiteX13" fmla="*/ 105068 w 249042"/>
                      <a:gd name="connsiteY1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042" h="228409">
                        <a:moveTo>
                          <a:pt x="105068" y="228409"/>
                        </a:moveTo>
                        <a:cubicBezTo>
                          <a:pt x="99543" y="228409"/>
                          <a:pt x="97258" y="226409"/>
                          <a:pt x="95257" y="222218"/>
                        </a:cubicBezTo>
                        <a:lnTo>
                          <a:pt x="674" y="6858"/>
                        </a:lnTo>
                        <a:cubicBezTo>
                          <a:pt x="-945" y="2953"/>
                          <a:pt x="388" y="0"/>
                          <a:pt x="4293" y="0"/>
                        </a:cubicBezTo>
                        <a:lnTo>
                          <a:pt x="34678" y="0"/>
                        </a:lnTo>
                        <a:cubicBezTo>
                          <a:pt x="40203" y="0"/>
                          <a:pt x="42870" y="2000"/>
                          <a:pt x="44489" y="6191"/>
                        </a:cubicBezTo>
                        <a:lnTo>
                          <a:pt x="125071" y="195072"/>
                        </a:lnTo>
                        <a:lnTo>
                          <a:pt x="206033" y="6191"/>
                        </a:lnTo>
                        <a:cubicBezTo>
                          <a:pt x="207652" y="1905"/>
                          <a:pt x="210319" y="0"/>
                          <a:pt x="215844" y="0"/>
                        </a:cubicBezTo>
                        <a:lnTo>
                          <a:pt x="244514" y="0"/>
                        </a:lnTo>
                        <a:cubicBezTo>
                          <a:pt x="248419" y="0"/>
                          <a:pt x="250038" y="2953"/>
                          <a:pt x="248419" y="6858"/>
                        </a:cubicBezTo>
                        <a:lnTo>
                          <a:pt x="153169" y="222218"/>
                        </a:lnTo>
                        <a:cubicBezTo>
                          <a:pt x="151550" y="226504"/>
                          <a:pt x="149264" y="228409"/>
                          <a:pt x="143359" y="228409"/>
                        </a:cubicBezTo>
                        <a:lnTo>
                          <a:pt x="105068" y="228409"/>
                        </a:lnTo>
                        <a:close/>
                      </a:path>
                    </a:pathLst>
                  </a:custGeom>
                  <a:grpFill/>
                  <a:ln w="9525" cap="flat">
                    <a:noFill/>
                    <a:prstDash val="solid"/>
                    <a:miter/>
                  </a:ln>
                </p:spPr>
                <p:txBody>
                  <a:bodyPr rtlCol="0" anchor="ctr"/>
                  <a:lstStyle/>
                  <a:p>
                    <a:endParaRPr lang="en-US" sz="2400"/>
                  </a:p>
                </p:txBody>
              </p:sp>
              <p:sp>
                <p:nvSpPr>
                  <p:cNvPr id="59" name="Freeform: Shape 58">
                    <a:extLst>
                      <a:ext uri="{FF2B5EF4-FFF2-40B4-BE49-F238E27FC236}">
                        <a16:creationId xmlns:a16="http://schemas.microsoft.com/office/drawing/2014/main" id="{1CB4B163-0A0C-49C3-9EC5-F80BA197DC82}"/>
                      </a:ext>
                    </a:extLst>
                  </p:cNvPr>
                  <p:cNvSpPr/>
                  <p:nvPr/>
                </p:nvSpPr>
                <p:spPr>
                  <a:xfrm>
                    <a:off x="1043874" y="4858254"/>
                    <a:ext cx="89400" cy="94943"/>
                  </a:xfrm>
                  <a:custGeom>
                    <a:avLst/>
                    <a:gdLst>
                      <a:gd name="connsiteX0" fmla="*/ 208217 w 215074"/>
                      <a:gd name="connsiteY0" fmla="*/ 0 h 228409"/>
                      <a:gd name="connsiteX1" fmla="*/ 215075 w 215074"/>
                      <a:gd name="connsiteY1" fmla="*/ 6858 h 228409"/>
                      <a:gd name="connsiteX2" fmla="*/ 215075 w 215074"/>
                      <a:gd name="connsiteY2" fmla="*/ 27051 h 228409"/>
                      <a:gd name="connsiteX3" fmla="*/ 208217 w 215074"/>
                      <a:gd name="connsiteY3" fmla="*/ 33909 h 228409"/>
                      <a:gd name="connsiteX4" fmla="*/ 40862 w 215074"/>
                      <a:gd name="connsiteY4" fmla="*/ 33909 h 228409"/>
                      <a:gd name="connsiteX5" fmla="*/ 40862 w 215074"/>
                      <a:gd name="connsiteY5" fmla="*/ 95917 h 228409"/>
                      <a:gd name="connsiteX6" fmla="*/ 182499 w 215074"/>
                      <a:gd name="connsiteY6" fmla="*/ 95917 h 228409"/>
                      <a:gd name="connsiteX7" fmla="*/ 189643 w 215074"/>
                      <a:gd name="connsiteY7" fmla="*/ 102775 h 228409"/>
                      <a:gd name="connsiteX8" fmla="*/ 189643 w 215074"/>
                      <a:gd name="connsiteY8" fmla="*/ 123349 h 228409"/>
                      <a:gd name="connsiteX9" fmla="*/ 182499 w 215074"/>
                      <a:gd name="connsiteY9" fmla="*/ 129921 h 228409"/>
                      <a:gd name="connsiteX10" fmla="*/ 40862 w 215074"/>
                      <a:gd name="connsiteY10" fmla="*/ 129921 h 228409"/>
                      <a:gd name="connsiteX11" fmla="*/ 40862 w 215074"/>
                      <a:gd name="connsiteY11" fmla="*/ 194500 h 228409"/>
                      <a:gd name="connsiteX12" fmla="*/ 208217 w 215074"/>
                      <a:gd name="connsiteY12" fmla="*/ 194500 h 228409"/>
                      <a:gd name="connsiteX13" fmla="*/ 215075 w 215074"/>
                      <a:gd name="connsiteY13" fmla="*/ 201359 h 228409"/>
                      <a:gd name="connsiteX14" fmla="*/ 215075 w 215074"/>
                      <a:gd name="connsiteY14" fmla="*/ 221552 h 228409"/>
                      <a:gd name="connsiteX15" fmla="*/ 208217 w 215074"/>
                      <a:gd name="connsiteY15" fmla="*/ 228409 h 228409"/>
                      <a:gd name="connsiteX16" fmla="*/ 6858 w 215074"/>
                      <a:gd name="connsiteY16" fmla="*/ 228409 h 228409"/>
                      <a:gd name="connsiteX17" fmla="*/ 0 w 215074"/>
                      <a:gd name="connsiteY17" fmla="*/ 221552 h 228409"/>
                      <a:gd name="connsiteX18" fmla="*/ 0 w 215074"/>
                      <a:gd name="connsiteY18" fmla="*/ 6858 h 228409"/>
                      <a:gd name="connsiteX19" fmla="*/ 6858 w 215074"/>
                      <a:gd name="connsiteY19" fmla="*/ 0 h 228409"/>
                      <a:gd name="connsiteX20" fmla="*/ 208217 w 215074"/>
                      <a:gd name="connsiteY20"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409">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921"/>
                          <a:pt x="182499" y="129921"/>
                        </a:cubicBezTo>
                        <a:lnTo>
                          <a:pt x="40862" y="129921"/>
                        </a:lnTo>
                        <a:lnTo>
                          <a:pt x="40862" y="194500"/>
                        </a:lnTo>
                        <a:lnTo>
                          <a:pt x="208217" y="194500"/>
                        </a:lnTo>
                        <a:cubicBezTo>
                          <a:pt x="212503" y="194500"/>
                          <a:pt x="215075" y="197072"/>
                          <a:pt x="215075" y="201359"/>
                        </a:cubicBezTo>
                        <a:lnTo>
                          <a:pt x="215075" y="221552"/>
                        </a:lnTo>
                        <a:cubicBezTo>
                          <a:pt x="215075" y="226123"/>
                          <a:pt x="212503" y="228409"/>
                          <a:pt x="208217" y="228409"/>
                        </a:cubicBezTo>
                        <a:lnTo>
                          <a:pt x="6858" y="228409"/>
                        </a:lnTo>
                        <a:cubicBezTo>
                          <a:pt x="2286" y="228409"/>
                          <a:pt x="0" y="226123"/>
                          <a:pt x="0" y="221552"/>
                        </a:cubicBezTo>
                        <a:lnTo>
                          <a:pt x="0" y="6858"/>
                        </a:lnTo>
                        <a:cubicBezTo>
                          <a:pt x="0" y="2286"/>
                          <a:pt x="2286" y="0"/>
                          <a:pt x="6858" y="0"/>
                        </a:cubicBezTo>
                        <a:lnTo>
                          <a:pt x="208217" y="0"/>
                        </a:lnTo>
                        <a:close/>
                      </a:path>
                    </a:pathLst>
                  </a:custGeom>
                  <a:grpFill/>
                  <a:ln w="9525" cap="flat">
                    <a:noFill/>
                    <a:prstDash val="solid"/>
                    <a:miter/>
                  </a:ln>
                </p:spPr>
                <p:txBody>
                  <a:bodyPr rtlCol="0" anchor="ctr"/>
                  <a:lstStyle/>
                  <a:p>
                    <a:endParaRPr lang="en-US" sz="2400"/>
                  </a:p>
                </p:txBody>
              </p:sp>
              <p:sp>
                <p:nvSpPr>
                  <p:cNvPr id="60" name="Freeform: Shape 59">
                    <a:extLst>
                      <a:ext uri="{FF2B5EF4-FFF2-40B4-BE49-F238E27FC236}">
                        <a16:creationId xmlns:a16="http://schemas.microsoft.com/office/drawing/2014/main" id="{F5E08F43-0EE7-43FB-9120-78AD2292356E}"/>
                      </a:ext>
                    </a:extLst>
                  </p:cNvPr>
                  <p:cNvSpPr/>
                  <p:nvPr/>
                </p:nvSpPr>
                <p:spPr>
                  <a:xfrm>
                    <a:off x="1152397" y="4858254"/>
                    <a:ext cx="97398" cy="94943"/>
                  </a:xfrm>
                  <a:custGeom>
                    <a:avLst/>
                    <a:gdLst>
                      <a:gd name="connsiteX0" fmla="*/ 179451 w 234314"/>
                      <a:gd name="connsiteY0" fmla="*/ 228409 h 228409"/>
                      <a:gd name="connsiteX1" fmla="*/ 169354 w 234314"/>
                      <a:gd name="connsiteY1" fmla="*/ 223171 h 228409"/>
                      <a:gd name="connsiteX2" fmla="*/ 38481 w 234314"/>
                      <a:gd name="connsiteY2" fmla="*/ 33623 h 228409"/>
                      <a:gd name="connsiteX3" fmla="*/ 38481 w 234314"/>
                      <a:gd name="connsiteY3" fmla="*/ 221552 h 228409"/>
                      <a:gd name="connsiteX4" fmla="*/ 31337 w 234314"/>
                      <a:gd name="connsiteY4" fmla="*/ 228409 h 228409"/>
                      <a:gd name="connsiteX5" fmla="*/ 6858 w 234314"/>
                      <a:gd name="connsiteY5" fmla="*/ 228409 h 228409"/>
                      <a:gd name="connsiteX6" fmla="*/ 0 w 234314"/>
                      <a:gd name="connsiteY6" fmla="*/ 221552 h 228409"/>
                      <a:gd name="connsiteX7" fmla="*/ 0 w 234314"/>
                      <a:gd name="connsiteY7" fmla="*/ 6858 h 228409"/>
                      <a:gd name="connsiteX8" fmla="*/ 6858 w 234314"/>
                      <a:gd name="connsiteY8" fmla="*/ 0 h 228409"/>
                      <a:gd name="connsiteX9" fmla="*/ 54864 w 234314"/>
                      <a:gd name="connsiteY9" fmla="*/ 0 h 228409"/>
                      <a:gd name="connsiteX10" fmla="*/ 64675 w 234314"/>
                      <a:gd name="connsiteY10" fmla="*/ 5239 h 228409"/>
                      <a:gd name="connsiteX11" fmla="*/ 195834 w 234314"/>
                      <a:gd name="connsiteY11" fmla="*/ 195167 h 228409"/>
                      <a:gd name="connsiteX12" fmla="*/ 195834 w 234314"/>
                      <a:gd name="connsiteY12" fmla="*/ 6858 h 228409"/>
                      <a:gd name="connsiteX13" fmla="*/ 202978 w 234314"/>
                      <a:gd name="connsiteY13" fmla="*/ 0 h 228409"/>
                      <a:gd name="connsiteX14" fmla="*/ 227457 w 234314"/>
                      <a:gd name="connsiteY14" fmla="*/ 0 h 228409"/>
                      <a:gd name="connsiteX15" fmla="*/ 234315 w 234314"/>
                      <a:gd name="connsiteY15" fmla="*/ 6858 h 228409"/>
                      <a:gd name="connsiteX16" fmla="*/ 234315 w 234314"/>
                      <a:gd name="connsiteY16" fmla="*/ 221552 h 228409"/>
                      <a:gd name="connsiteX17" fmla="*/ 227457 w 234314"/>
                      <a:gd name="connsiteY17" fmla="*/ 228409 h 228409"/>
                      <a:gd name="connsiteX18" fmla="*/ 179451 w 234314"/>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4" h="228409">
                        <a:moveTo>
                          <a:pt x="179451" y="228409"/>
                        </a:moveTo>
                        <a:cubicBezTo>
                          <a:pt x="174212" y="228409"/>
                          <a:pt x="171926" y="227076"/>
                          <a:pt x="169354" y="223171"/>
                        </a:cubicBezTo>
                        <a:lnTo>
                          <a:pt x="38481" y="33623"/>
                        </a:lnTo>
                        <a:lnTo>
                          <a:pt x="38481" y="221552"/>
                        </a:lnTo>
                        <a:cubicBezTo>
                          <a:pt x="38481" y="226123"/>
                          <a:pt x="35909" y="228409"/>
                          <a:pt x="31337"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3"/>
                          <a:pt x="232029" y="228409"/>
                          <a:pt x="227457" y="228409"/>
                        </a:cubicBezTo>
                        <a:lnTo>
                          <a:pt x="179451" y="228409"/>
                        </a:lnTo>
                        <a:close/>
                      </a:path>
                    </a:pathLst>
                  </a:custGeom>
                  <a:grpFill/>
                  <a:ln w="9525" cap="flat">
                    <a:noFill/>
                    <a:prstDash val="solid"/>
                    <a:miter/>
                  </a:ln>
                </p:spPr>
                <p:txBody>
                  <a:bodyPr rtlCol="0" anchor="ctr"/>
                  <a:lstStyle/>
                  <a:p>
                    <a:endParaRPr lang="en-US" sz="2400"/>
                  </a:p>
                </p:txBody>
              </p:sp>
              <p:sp>
                <p:nvSpPr>
                  <p:cNvPr id="61" name="Freeform: Shape 60">
                    <a:extLst>
                      <a:ext uri="{FF2B5EF4-FFF2-40B4-BE49-F238E27FC236}">
                        <a16:creationId xmlns:a16="http://schemas.microsoft.com/office/drawing/2014/main" id="{40659F3E-89AF-4351-9E4C-A7D127D83BA5}"/>
                      </a:ext>
                    </a:extLst>
                  </p:cNvPr>
                  <p:cNvSpPr/>
                  <p:nvPr/>
                </p:nvSpPr>
                <p:spPr>
                  <a:xfrm>
                    <a:off x="1264128"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4 w 221837"/>
                      <a:gd name="connsiteY5" fmla="*/ 0 h 228409"/>
                      <a:gd name="connsiteX6" fmla="*/ 221837 w 221837"/>
                      <a:gd name="connsiteY6" fmla="*/ 6858 h 228409"/>
                      <a:gd name="connsiteX7" fmla="*/ 221837 w 221837"/>
                      <a:gd name="connsiteY7" fmla="*/ 27051 h 228409"/>
                      <a:gd name="connsiteX8" fmla="*/ 214694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2" y="33909"/>
                          <a:pt x="0" y="31337"/>
                          <a:pt x="0" y="27051"/>
                        </a:cubicBezTo>
                        <a:lnTo>
                          <a:pt x="0" y="6858"/>
                        </a:lnTo>
                        <a:cubicBezTo>
                          <a:pt x="0" y="2286"/>
                          <a:pt x="2572" y="0"/>
                          <a:pt x="7144" y="0"/>
                        </a:cubicBezTo>
                        <a:lnTo>
                          <a:pt x="214694" y="0"/>
                        </a:lnTo>
                        <a:cubicBezTo>
                          <a:pt x="219266" y="0"/>
                          <a:pt x="221837" y="2286"/>
                          <a:pt x="221837" y="6858"/>
                        </a:cubicBezTo>
                        <a:lnTo>
                          <a:pt x="221837" y="27051"/>
                        </a:lnTo>
                        <a:cubicBezTo>
                          <a:pt x="221837" y="31337"/>
                          <a:pt x="219266" y="33909"/>
                          <a:pt x="214694" y="33909"/>
                        </a:cubicBezTo>
                        <a:lnTo>
                          <a:pt x="131445" y="33909"/>
                        </a:lnTo>
                        <a:lnTo>
                          <a:pt x="131445" y="221552"/>
                        </a:lnTo>
                        <a:cubicBezTo>
                          <a:pt x="131445" y="226123"/>
                          <a:pt x="128874" y="228409"/>
                          <a:pt x="124301" y="228409"/>
                        </a:cubicBezTo>
                        <a:lnTo>
                          <a:pt x="97536" y="228409"/>
                        </a:lnTo>
                        <a:cubicBezTo>
                          <a:pt x="92964" y="228409"/>
                          <a:pt x="90392" y="226123"/>
                          <a:pt x="90392" y="221552"/>
                        </a:cubicBezTo>
                        <a:lnTo>
                          <a:pt x="90392" y="33909"/>
                        </a:lnTo>
                        <a:close/>
                      </a:path>
                    </a:pathLst>
                  </a:custGeom>
                  <a:grpFill/>
                  <a:ln w="9525" cap="flat">
                    <a:noFill/>
                    <a:prstDash val="solid"/>
                    <a:miter/>
                  </a:ln>
                </p:spPr>
                <p:txBody>
                  <a:bodyPr rtlCol="0" anchor="ctr"/>
                  <a:lstStyle/>
                  <a:p>
                    <a:endParaRPr lang="en-US" sz="2400"/>
                  </a:p>
                </p:txBody>
              </p:sp>
            </p:grpSp>
            <p:grpSp>
              <p:nvGrpSpPr>
                <p:cNvPr id="34" name="Group 33">
                  <a:extLst>
                    <a:ext uri="{FF2B5EF4-FFF2-40B4-BE49-F238E27FC236}">
                      <a16:creationId xmlns:a16="http://schemas.microsoft.com/office/drawing/2014/main" id="{071A556F-BE1C-4878-B11F-761E6661F377}"/>
                    </a:ext>
                  </a:extLst>
                </p:cNvPr>
                <p:cNvGrpSpPr/>
                <p:nvPr userDrawn="1"/>
              </p:nvGrpSpPr>
              <p:grpSpPr>
                <a:xfrm>
                  <a:off x="1471356" y="4858215"/>
                  <a:ext cx="1459716" cy="116402"/>
                  <a:chOff x="1512085" y="4858215"/>
                  <a:chExt cx="1459716" cy="116402"/>
                </a:xfrm>
              </p:grpSpPr>
              <p:sp>
                <p:nvSpPr>
                  <p:cNvPr id="35" name="Freeform: Shape 34">
                    <a:extLst>
                      <a:ext uri="{FF2B5EF4-FFF2-40B4-BE49-F238E27FC236}">
                        <a16:creationId xmlns:a16="http://schemas.microsoft.com/office/drawing/2014/main" id="{98D1B171-B984-4BEC-94A2-FF19E31880EF}"/>
                      </a:ext>
                    </a:extLst>
                  </p:cNvPr>
                  <p:cNvSpPr/>
                  <p:nvPr/>
                </p:nvSpPr>
                <p:spPr>
                  <a:xfrm>
                    <a:off x="1512085" y="4858254"/>
                    <a:ext cx="146535" cy="94943"/>
                  </a:xfrm>
                  <a:custGeom>
                    <a:avLst/>
                    <a:gdLst>
                      <a:gd name="connsiteX0" fmla="*/ 235296 w 352527"/>
                      <a:gd name="connsiteY0" fmla="*/ 228409 h 228409"/>
                      <a:gd name="connsiteX1" fmla="*/ 226152 w 352527"/>
                      <a:gd name="connsiteY1" fmla="*/ 221837 h 228409"/>
                      <a:gd name="connsiteX2" fmla="*/ 176241 w 352527"/>
                      <a:gd name="connsiteY2" fmla="*/ 45625 h 228409"/>
                      <a:gd name="connsiteX3" fmla="*/ 126330 w 352527"/>
                      <a:gd name="connsiteY3" fmla="*/ 221837 h 228409"/>
                      <a:gd name="connsiteX4" fmla="*/ 117186 w 352527"/>
                      <a:gd name="connsiteY4" fmla="*/ 228409 h 228409"/>
                      <a:gd name="connsiteX5" fmla="*/ 74133 w 352527"/>
                      <a:gd name="connsiteY5" fmla="*/ 228409 h 228409"/>
                      <a:gd name="connsiteX6" fmla="*/ 64703 w 352527"/>
                      <a:gd name="connsiteY6" fmla="*/ 221837 h 228409"/>
                      <a:gd name="connsiteX7" fmla="*/ 410 w 352527"/>
                      <a:gd name="connsiteY7" fmla="*/ 6858 h 228409"/>
                      <a:gd name="connsiteX8" fmla="*/ 5267 w 352527"/>
                      <a:gd name="connsiteY8" fmla="*/ 0 h 228409"/>
                      <a:gd name="connsiteX9" fmla="*/ 33938 w 352527"/>
                      <a:gd name="connsiteY9" fmla="*/ 0 h 228409"/>
                      <a:gd name="connsiteX10" fmla="*/ 43082 w 352527"/>
                      <a:gd name="connsiteY10" fmla="*/ 6572 h 228409"/>
                      <a:gd name="connsiteX11" fmla="*/ 97279 w 352527"/>
                      <a:gd name="connsiteY11" fmla="*/ 194881 h 228409"/>
                      <a:gd name="connsiteX12" fmla="*/ 150428 w 352527"/>
                      <a:gd name="connsiteY12" fmla="*/ 6572 h 228409"/>
                      <a:gd name="connsiteX13" fmla="*/ 159572 w 352527"/>
                      <a:gd name="connsiteY13" fmla="*/ 0 h 228409"/>
                      <a:gd name="connsiteX14" fmla="*/ 194529 w 352527"/>
                      <a:gd name="connsiteY14" fmla="*/ 0 h 228409"/>
                      <a:gd name="connsiteX15" fmla="*/ 203959 w 352527"/>
                      <a:gd name="connsiteY15" fmla="*/ 6572 h 228409"/>
                      <a:gd name="connsiteX16" fmla="*/ 256823 w 352527"/>
                      <a:gd name="connsiteY16" fmla="*/ 195167 h 228409"/>
                      <a:gd name="connsiteX17" fmla="*/ 311306 w 352527"/>
                      <a:gd name="connsiteY17" fmla="*/ 6572 h 228409"/>
                      <a:gd name="connsiteX18" fmla="*/ 320735 w 352527"/>
                      <a:gd name="connsiteY18" fmla="*/ 0 h 228409"/>
                      <a:gd name="connsiteX19" fmla="*/ 347501 w 352527"/>
                      <a:gd name="connsiteY19" fmla="*/ 0 h 228409"/>
                      <a:gd name="connsiteX20" fmla="*/ 352073 w 352527"/>
                      <a:gd name="connsiteY20" fmla="*/ 6858 h 228409"/>
                      <a:gd name="connsiteX21" fmla="*/ 287779 w 352527"/>
                      <a:gd name="connsiteY21" fmla="*/ 221837 h 228409"/>
                      <a:gd name="connsiteX22" fmla="*/ 278349 w 352527"/>
                      <a:gd name="connsiteY22" fmla="*/ 228409 h 228409"/>
                      <a:gd name="connsiteX23" fmla="*/ 235296 w 352527"/>
                      <a:gd name="connsiteY2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527" h="228409">
                        <a:moveTo>
                          <a:pt x="235296" y="228409"/>
                        </a:moveTo>
                        <a:cubicBezTo>
                          <a:pt x="230058" y="228409"/>
                          <a:pt x="227486" y="226123"/>
                          <a:pt x="226152" y="221837"/>
                        </a:cubicBezTo>
                        <a:lnTo>
                          <a:pt x="176241" y="45625"/>
                        </a:lnTo>
                        <a:lnTo>
                          <a:pt x="126330" y="221837"/>
                        </a:lnTo>
                        <a:cubicBezTo>
                          <a:pt x="124997" y="226123"/>
                          <a:pt x="122425" y="228409"/>
                          <a:pt x="117186" y="228409"/>
                        </a:cubicBezTo>
                        <a:lnTo>
                          <a:pt x="74133" y="228409"/>
                        </a:lnTo>
                        <a:cubicBezTo>
                          <a:pt x="68894" y="228409"/>
                          <a:pt x="65942" y="226123"/>
                          <a:pt x="64703" y="221837"/>
                        </a:cubicBezTo>
                        <a:lnTo>
                          <a:pt x="410" y="6858"/>
                        </a:lnTo>
                        <a:cubicBezTo>
                          <a:pt x="-924" y="2286"/>
                          <a:pt x="1076" y="0"/>
                          <a:pt x="5267" y="0"/>
                        </a:cubicBezTo>
                        <a:lnTo>
                          <a:pt x="33938" y="0"/>
                        </a:lnTo>
                        <a:cubicBezTo>
                          <a:pt x="39176" y="0"/>
                          <a:pt x="41748" y="2286"/>
                          <a:pt x="43082" y="6572"/>
                        </a:cubicBezTo>
                        <a:lnTo>
                          <a:pt x="97279" y="194881"/>
                        </a:lnTo>
                        <a:lnTo>
                          <a:pt x="150428" y="6572"/>
                        </a:lnTo>
                        <a:cubicBezTo>
                          <a:pt x="151381" y="2286"/>
                          <a:pt x="154048" y="0"/>
                          <a:pt x="159572" y="0"/>
                        </a:cubicBezTo>
                        <a:lnTo>
                          <a:pt x="194529" y="0"/>
                        </a:lnTo>
                        <a:cubicBezTo>
                          <a:pt x="200054" y="0"/>
                          <a:pt x="202721" y="2286"/>
                          <a:pt x="203959" y="6572"/>
                        </a:cubicBezTo>
                        <a:lnTo>
                          <a:pt x="256823" y="195167"/>
                        </a:lnTo>
                        <a:lnTo>
                          <a:pt x="311306" y="6572"/>
                        </a:lnTo>
                        <a:cubicBezTo>
                          <a:pt x="312258" y="2286"/>
                          <a:pt x="315211" y="0"/>
                          <a:pt x="320735" y="0"/>
                        </a:cubicBezTo>
                        <a:lnTo>
                          <a:pt x="347501" y="0"/>
                        </a:lnTo>
                        <a:cubicBezTo>
                          <a:pt x="351787" y="0"/>
                          <a:pt x="353406" y="2286"/>
                          <a:pt x="352073" y="6858"/>
                        </a:cubicBezTo>
                        <a:lnTo>
                          <a:pt x="287779" y="221837"/>
                        </a:lnTo>
                        <a:cubicBezTo>
                          <a:pt x="286445" y="226123"/>
                          <a:pt x="283874" y="228409"/>
                          <a:pt x="278349" y="228409"/>
                        </a:cubicBezTo>
                        <a:lnTo>
                          <a:pt x="235296" y="228409"/>
                        </a:lnTo>
                        <a:close/>
                      </a:path>
                    </a:pathLst>
                  </a:custGeom>
                  <a:solidFill>
                    <a:srgbClr val="4E0864"/>
                  </a:solidFill>
                  <a:ln w="9525" cap="flat">
                    <a:noFill/>
                    <a:prstDash val="solid"/>
                    <a:miter/>
                  </a:ln>
                </p:spPr>
                <p:txBody>
                  <a:bodyPr rtlCol="0" anchor="ctr"/>
                  <a:lstStyle/>
                  <a:p>
                    <a:endParaRPr lang="en-US" sz="2400"/>
                  </a:p>
                </p:txBody>
              </p:sp>
              <p:sp>
                <p:nvSpPr>
                  <p:cNvPr id="36" name="Freeform: Shape 35">
                    <a:extLst>
                      <a:ext uri="{FF2B5EF4-FFF2-40B4-BE49-F238E27FC236}">
                        <a16:creationId xmlns:a16="http://schemas.microsoft.com/office/drawing/2014/main" id="{6953E692-1389-4B5E-8E92-C53224772077}"/>
                      </a:ext>
                    </a:extLst>
                  </p:cNvPr>
                  <p:cNvSpPr/>
                  <p:nvPr/>
                </p:nvSpPr>
                <p:spPr>
                  <a:xfrm>
                    <a:off x="1653191" y="4858215"/>
                    <a:ext cx="108373" cy="94943"/>
                  </a:xfrm>
                  <a:custGeom>
                    <a:avLst/>
                    <a:gdLst>
                      <a:gd name="connsiteX0" fmla="*/ 197299 w 260718"/>
                      <a:gd name="connsiteY0" fmla="*/ 180499 h 228409"/>
                      <a:gd name="connsiteX1" fmla="*/ 61854 w 260718"/>
                      <a:gd name="connsiteY1" fmla="*/ 180499 h 228409"/>
                      <a:gd name="connsiteX2" fmla="*/ 42899 w 260718"/>
                      <a:gd name="connsiteY2" fmla="*/ 222218 h 228409"/>
                      <a:gd name="connsiteX3" fmla="*/ 33088 w 260718"/>
                      <a:gd name="connsiteY3" fmla="*/ 228410 h 228409"/>
                      <a:gd name="connsiteX4" fmla="*/ 4418 w 260718"/>
                      <a:gd name="connsiteY4" fmla="*/ 228410 h 228409"/>
                      <a:gd name="connsiteX5" fmla="*/ 799 w 260718"/>
                      <a:gd name="connsiteY5" fmla="*/ 221552 h 228409"/>
                      <a:gd name="connsiteX6" fmla="*/ 101288 w 260718"/>
                      <a:gd name="connsiteY6" fmla="*/ 6191 h 228409"/>
                      <a:gd name="connsiteX7" fmla="*/ 111098 w 260718"/>
                      <a:gd name="connsiteY7" fmla="*/ 0 h 228409"/>
                      <a:gd name="connsiteX8" fmla="*/ 149579 w 260718"/>
                      <a:gd name="connsiteY8" fmla="*/ 0 h 228409"/>
                      <a:gd name="connsiteX9" fmla="*/ 159390 w 260718"/>
                      <a:gd name="connsiteY9" fmla="*/ 6191 h 228409"/>
                      <a:gd name="connsiteX10" fmla="*/ 259879 w 260718"/>
                      <a:gd name="connsiteY10" fmla="*/ 221552 h 228409"/>
                      <a:gd name="connsiteX11" fmla="*/ 256259 w 260718"/>
                      <a:gd name="connsiteY11" fmla="*/ 228410 h 228409"/>
                      <a:gd name="connsiteX12" fmla="*/ 225874 w 260718"/>
                      <a:gd name="connsiteY12" fmla="*/ 228410 h 228409"/>
                      <a:gd name="connsiteX13" fmla="*/ 216064 w 260718"/>
                      <a:gd name="connsiteY13" fmla="*/ 222218 h 228409"/>
                      <a:gd name="connsiteX14" fmla="*/ 197299 w 260718"/>
                      <a:gd name="connsiteY14" fmla="*/ 180499 h 228409"/>
                      <a:gd name="connsiteX15" fmla="*/ 77284 w 260718"/>
                      <a:gd name="connsiteY15" fmla="*/ 146590 h 228409"/>
                      <a:gd name="connsiteX16" fmla="*/ 181679 w 260718"/>
                      <a:gd name="connsiteY16" fmla="*/ 146590 h 228409"/>
                      <a:gd name="connsiteX17" fmla="*/ 129481 w 260718"/>
                      <a:gd name="connsiteY17" fmla="*/ 31718 h 228409"/>
                      <a:gd name="connsiteX18" fmla="*/ 77284 w 260718"/>
                      <a:gd name="connsiteY18" fmla="*/ 14659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718" h="228409">
                        <a:moveTo>
                          <a:pt x="197299" y="180499"/>
                        </a:moveTo>
                        <a:lnTo>
                          <a:pt x="61854" y="180499"/>
                        </a:lnTo>
                        <a:lnTo>
                          <a:pt x="42899" y="222218"/>
                        </a:lnTo>
                        <a:cubicBezTo>
                          <a:pt x="40899" y="226504"/>
                          <a:pt x="38327" y="228410"/>
                          <a:pt x="33088" y="228410"/>
                        </a:cubicBezTo>
                        <a:lnTo>
                          <a:pt x="4418" y="228410"/>
                        </a:lnTo>
                        <a:cubicBezTo>
                          <a:pt x="513" y="228410"/>
                          <a:pt x="-1106" y="225457"/>
                          <a:pt x="799" y="221552"/>
                        </a:cubicBezTo>
                        <a:lnTo>
                          <a:pt x="101288" y="6191"/>
                        </a:lnTo>
                        <a:cubicBezTo>
                          <a:pt x="103288" y="1905"/>
                          <a:pt x="105859" y="0"/>
                          <a:pt x="111098" y="0"/>
                        </a:cubicBezTo>
                        <a:lnTo>
                          <a:pt x="149579" y="0"/>
                        </a:lnTo>
                        <a:cubicBezTo>
                          <a:pt x="154818" y="0"/>
                          <a:pt x="157390" y="2000"/>
                          <a:pt x="159390" y="6191"/>
                        </a:cubicBezTo>
                        <a:lnTo>
                          <a:pt x="259879" y="221552"/>
                        </a:lnTo>
                        <a:cubicBezTo>
                          <a:pt x="261879" y="225457"/>
                          <a:pt x="260164" y="228410"/>
                          <a:pt x="256259" y="228410"/>
                        </a:cubicBezTo>
                        <a:lnTo>
                          <a:pt x="225874" y="228410"/>
                        </a:lnTo>
                        <a:cubicBezTo>
                          <a:pt x="220350" y="228410"/>
                          <a:pt x="218064" y="226409"/>
                          <a:pt x="216064" y="222218"/>
                        </a:cubicBezTo>
                        <a:lnTo>
                          <a:pt x="197299" y="180499"/>
                        </a:lnTo>
                        <a:close/>
                        <a:moveTo>
                          <a:pt x="77284" y="146590"/>
                        </a:moveTo>
                        <a:lnTo>
                          <a:pt x="181679" y="146590"/>
                        </a:lnTo>
                        <a:lnTo>
                          <a:pt x="129481" y="31718"/>
                        </a:lnTo>
                        <a:lnTo>
                          <a:pt x="77284" y="146590"/>
                        </a:lnTo>
                        <a:close/>
                      </a:path>
                    </a:pathLst>
                  </a:custGeom>
                  <a:solidFill>
                    <a:srgbClr val="4E0864"/>
                  </a:solidFill>
                  <a:ln w="9525" cap="flat">
                    <a:noFill/>
                    <a:prstDash val="solid"/>
                    <a:miter/>
                  </a:ln>
                </p:spPr>
                <p:txBody>
                  <a:bodyPr rtlCol="0" anchor="ctr"/>
                  <a:lstStyle/>
                  <a:p>
                    <a:endParaRPr lang="en-US" sz="2400"/>
                  </a:p>
                </p:txBody>
              </p:sp>
              <p:sp>
                <p:nvSpPr>
                  <p:cNvPr id="37" name="Freeform: Shape 36">
                    <a:extLst>
                      <a:ext uri="{FF2B5EF4-FFF2-40B4-BE49-F238E27FC236}">
                        <a16:creationId xmlns:a16="http://schemas.microsoft.com/office/drawing/2014/main" id="{50A5EA73-ADBD-44A0-9C32-129217CF2C11}"/>
                      </a:ext>
                    </a:extLst>
                  </p:cNvPr>
                  <p:cNvSpPr/>
                  <p:nvPr/>
                </p:nvSpPr>
                <p:spPr>
                  <a:xfrm>
                    <a:off x="1769490" y="4858215"/>
                    <a:ext cx="94785" cy="94943"/>
                  </a:xfrm>
                  <a:custGeom>
                    <a:avLst/>
                    <a:gdLst>
                      <a:gd name="connsiteX0" fmla="*/ 32766 w 228028"/>
                      <a:gd name="connsiteY0" fmla="*/ 163544 h 228409"/>
                      <a:gd name="connsiteX1" fmla="*/ 39910 w 228028"/>
                      <a:gd name="connsiteY1" fmla="*/ 170402 h 228409"/>
                      <a:gd name="connsiteX2" fmla="*/ 39910 w 228028"/>
                      <a:gd name="connsiteY2" fmla="*/ 175260 h 228409"/>
                      <a:gd name="connsiteX3" fmla="*/ 59817 w 228028"/>
                      <a:gd name="connsiteY3" fmla="*/ 194501 h 228409"/>
                      <a:gd name="connsiteX4" fmla="*/ 158687 w 228028"/>
                      <a:gd name="connsiteY4" fmla="*/ 194501 h 228409"/>
                      <a:gd name="connsiteX5" fmla="*/ 186785 w 228028"/>
                      <a:gd name="connsiteY5" fmla="*/ 170688 h 228409"/>
                      <a:gd name="connsiteX6" fmla="*/ 186785 w 228028"/>
                      <a:gd name="connsiteY6" fmla="*/ 154019 h 228409"/>
                      <a:gd name="connsiteX7" fmla="*/ 158687 w 228028"/>
                      <a:gd name="connsiteY7" fmla="*/ 129826 h 228409"/>
                      <a:gd name="connsiteX8" fmla="*/ 54959 w 228028"/>
                      <a:gd name="connsiteY8" fmla="*/ 129826 h 228409"/>
                      <a:gd name="connsiteX9" fmla="*/ 3048 w 228028"/>
                      <a:gd name="connsiteY9" fmla="*/ 79915 h 228409"/>
                      <a:gd name="connsiteX10" fmla="*/ 3048 w 228028"/>
                      <a:gd name="connsiteY10" fmla="*/ 49911 h 228409"/>
                      <a:gd name="connsiteX11" fmla="*/ 54959 w 228028"/>
                      <a:gd name="connsiteY11" fmla="*/ 0 h 228409"/>
                      <a:gd name="connsiteX12" fmla="*/ 170497 w 228028"/>
                      <a:gd name="connsiteY12" fmla="*/ 0 h 228409"/>
                      <a:gd name="connsiteX13" fmla="*/ 223361 w 228028"/>
                      <a:gd name="connsiteY13" fmla="*/ 50864 h 228409"/>
                      <a:gd name="connsiteX14" fmla="*/ 223361 w 228028"/>
                      <a:gd name="connsiteY14" fmla="*/ 57722 h 228409"/>
                      <a:gd name="connsiteX15" fmla="*/ 216218 w 228028"/>
                      <a:gd name="connsiteY15" fmla="*/ 64580 h 228409"/>
                      <a:gd name="connsiteX16" fmla="*/ 190786 w 228028"/>
                      <a:gd name="connsiteY16" fmla="*/ 64580 h 228409"/>
                      <a:gd name="connsiteX17" fmla="*/ 183642 w 228028"/>
                      <a:gd name="connsiteY17" fmla="*/ 57722 h 228409"/>
                      <a:gd name="connsiteX18" fmla="*/ 183642 w 228028"/>
                      <a:gd name="connsiteY18" fmla="*/ 53150 h 228409"/>
                      <a:gd name="connsiteX19" fmla="*/ 163449 w 228028"/>
                      <a:gd name="connsiteY19" fmla="*/ 33909 h 228409"/>
                      <a:gd name="connsiteX20" fmla="*/ 72104 w 228028"/>
                      <a:gd name="connsiteY20" fmla="*/ 33909 h 228409"/>
                      <a:gd name="connsiteX21" fmla="*/ 44005 w 228028"/>
                      <a:gd name="connsiteY21" fmla="*/ 57722 h 228409"/>
                      <a:gd name="connsiteX22" fmla="*/ 44005 w 228028"/>
                      <a:gd name="connsiteY22" fmla="*/ 71723 h 228409"/>
                      <a:gd name="connsiteX23" fmla="*/ 72104 w 228028"/>
                      <a:gd name="connsiteY23" fmla="*/ 95917 h 228409"/>
                      <a:gd name="connsiteX24" fmla="*/ 175831 w 228028"/>
                      <a:gd name="connsiteY24" fmla="*/ 95917 h 228409"/>
                      <a:gd name="connsiteX25" fmla="*/ 228029 w 228028"/>
                      <a:gd name="connsiteY25" fmla="*/ 145828 h 228409"/>
                      <a:gd name="connsiteX26" fmla="*/ 228029 w 228028"/>
                      <a:gd name="connsiteY26" fmla="*/ 178499 h 228409"/>
                      <a:gd name="connsiteX27" fmla="*/ 175831 w 228028"/>
                      <a:gd name="connsiteY27" fmla="*/ 228410 h 228409"/>
                      <a:gd name="connsiteX28" fmla="*/ 53149 w 228028"/>
                      <a:gd name="connsiteY28" fmla="*/ 228410 h 228409"/>
                      <a:gd name="connsiteX29" fmla="*/ 0 w 228028"/>
                      <a:gd name="connsiteY29" fmla="*/ 177546 h 228409"/>
                      <a:gd name="connsiteX30" fmla="*/ 0 w 228028"/>
                      <a:gd name="connsiteY30" fmla="*/ 170402 h 228409"/>
                      <a:gd name="connsiteX31" fmla="*/ 7144 w 228028"/>
                      <a:gd name="connsiteY31" fmla="*/ 163544 h 228409"/>
                      <a:gd name="connsiteX32" fmla="*/ 32766 w 228028"/>
                      <a:gd name="connsiteY32" fmla="*/ 163544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8028" h="228409">
                        <a:moveTo>
                          <a:pt x="32766" y="163544"/>
                        </a:moveTo>
                        <a:cubicBezTo>
                          <a:pt x="37052" y="163544"/>
                          <a:pt x="39910" y="166211"/>
                          <a:pt x="39910" y="170402"/>
                        </a:cubicBezTo>
                        <a:lnTo>
                          <a:pt x="39910" y="175260"/>
                        </a:lnTo>
                        <a:cubicBezTo>
                          <a:pt x="39910" y="188309"/>
                          <a:pt x="45815" y="194501"/>
                          <a:pt x="59817" y="194501"/>
                        </a:cubicBezTo>
                        <a:lnTo>
                          <a:pt x="158687" y="194501"/>
                        </a:lnTo>
                        <a:cubicBezTo>
                          <a:pt x="182213" y="194501"/>
                          <a:pt x="186785" y="189929"/>
                          <a:pt x="186785" y="170688"/>
                        </a:cubicBezTo>
                        <a:lnTo>
                          <a:pt x="186785" y="154019"/>
                        </a:lnTo>
                        <a:cubicBezTo>
                          <a:pt x="186785" y="134779"/>
                          <a:pt x="182213" y="129826"/>
                          <a:pt x="158687" y="129826"/>
                        </a:cubicBezTo>
                        <a:lnTo>
                          <a:pt x="54959" y="129826"/>
                        </a:lnTo>
                        <a:cubicBezTo>
                          <a:pt x="19431" y="129826"/>
                          <a:pt x="3048" y="113824"/>
                          <a:pt x="3048" y="79915"/>
                        </a:cubicBezTo>
                        <a:lnTo>
                          <a:pt x="3048" y="49911"/>
                        </a:lnTo>
                        <a:cubicBezTo>
                          <a:pt x="3048" y="16002"/>
                          <a:pt x="19336" y="0"/>
                          <a:pt x="54959" y="0"/>
                        </a:cubicBezTo>
                        <a:lnTo>
                          <a:pt x="170497" y="0"/>
                        </a:lnTo>
                        <a:cubicBezTo>
                          <a:pt x="208979" y="0"/>
                          <a:pt x="223361" y="14002"/>
                          <a:pt x="223361" y="50864"/>
                        </a:cubicBezTo>
                        <a:lnTo>
                          <a:pt x="223361" y="57722"/>
                        </a:lnTo>
                        <a:cubicBezTo>
                          <a:pt x="223361" y="62008"/>
                          <a:pt x="221075" y="64580"/>
                          <a:pt x="216218" y="64580"/>
                        </a:cubicBezTo>
                        <a:lnTo>
                          <a:pt x="190786" y="64580"/>
                        </a:lnTo>
                        <a:cubicBezTo>
                          <a:pt x="186214" y="64580"/>
                          <a:pt x="183642" y="62008"/>
                          <a:pt x="183642" y="57722"/>
                        </a:cubicBezTo>
                        <a:lnTo>
                          <a:pt x="183642" y="53150"/>
                        </a:lnTo>
                        <a:cubicBezTo>
                          <a:pt x="183642" y="40100"/>
                          <a:pt x="177737" y="33909"/>
                          <a:pt x="163449" y="33909"/>
                        </a:cubicBezTo>
                        <a:lnTo>
                          <a:pt x="72104" y="33909"/>
                        </a:lnTo>
                        <a:cubicBezTo>
                          <a:pt x="48959" y="33909"/>
                          <a:pt x="44005" y="38862"/>
                          <a:pt x="44005" y="57722"/>
                        </a:cubicBezTo>
                        <a:lnTo>
                          <a:pt x="44005" y="71723"/>
                        </a:lnTo>
                        <a:cubicBezTo>
                          <a:pt x="44005" y="90964"/>
                          <a:pt x="48863" y="95917"/>
                          <a:pt x="72104" y="95917"/>
                        </a:cubicBezTo>
                        <a:lnTo>
                          <a:pt x="175831" y="95917"/>
                        </a:lnTo>
                        <a:cubicBezTo>
                          <a:pt x="211360" y="95917"/>
                          <a:pt x="228029" y="111919"/>
                          <a:pt x="228029" y="145828"/>
                        </a:cubicBezTo>
                        <a:lnTo>
                          <a:pt x="228029" y="178499"/>
                        </a:lnTo>
                        <a:cubicBezTo>
                          <a:pt x="228029" y="212408"/>
                          <a:pt x="211360" y="228410"/>
                          <a:pt x="175831" y="228410"/>
                        </a:cubicBezTo>
                        <a:lnTo>
                          <a:pt x="53149" y="228410"/>
                        </a:lnTo>
                        <a:cubicBezTo>
                          <a:pt x="14669" y="228410"/>
                          <a:pt x="0" y="214694"/>
                          <a:pt x="0" y="177546"/>
                        </a:cubicBezTo>
                        <a:lnTo>
                          <a:pt x="0" y="170402"/>
                        </a:lnTo>
                        <a:cubicBezTo>
                          <a:pt x="0" y="166116"/>
                          <a:pt x="2572" y="163544"/>
                          <a:pt x="7144" y="163544"/>
                        </a:cubicBezTo>
                        <a:lnTo>
                          <a:pt x="32766" y="163544"/>
                        </a:lnTo>
                        <a:close/>
                      </a:path>
                    </a:pathLst>
                  </a:custGeom>
                  <a:solidFill>
                    <a:srgbClr val="4E0864"/>
                  </a:solidFill>
                  <a:ln w="9525" cap="flat">
                    <a:noFill/>
                    <a:prstDash val="solid"/>
                    <a:miter/>
                  </a:ln>
                </p:spPr>
                <p:txBody>
                  <a:bodyPr rtlCol="0" anchor="ctr"/>
                  <a:lstStyle/>
                  <a:p>
                    <a:endParaRPr lang="en-US" sz="2400"/>
                  </a:p>
                </p:txBody>
              </p:sp>
              <p:sp>
                <p:nvSpPr>
                  <p:cNvPr id="38" name="Freeform: Shape 37">
                    <a:extLst>
                      <a:ext uri="{FF2B5EF4-FFF2-40B4-BE49-F238E27FC236}">
                        <a16:creationId xmlns:a16="http://schemas.microsoft.com/office/drawing/2014/main" id="{3488CDE5-F476-4895-A1A5-DC2CB28906A5}"/>
                      </a:ext>
                    </a:extLst>
                  </p:cNvPr>
                  <p:cNvSpPr/>
                  <p:nvPr/>
                </p:nvSpPr>
                <p:spPr>
                  <a:xfrm>
                    <a:off x="1883081" y="4858254"/>
                    <a:ext cx="94507" cy="94943"/>
                  </a:xfrm>
                  <a:custGeom>
                    <a:avLst/>
                    <a:gdLst>
                      <a:gd name="connsiteX0" fmla="*/ 227362 w 227361"/>
                      <a:gd name="connsiteY0" fmla="*/ 221552 h 228409"/>
                      <a:gd name="connsiteX1" fmla="*/ 220504 w 227361"/>
                      <a:gd name="connsiteY1" fmla="*/ 228409 h 228409"/>
                      <a:gd name="connsiteX2" fmla="*/ 193738 w 227361"/>
                      <a:gd name="connsiteY2" fmla="*/ 228409 h 228409"/>
                      <a:gd name="connsiteX3" fmla="*/ 186595 w 227361"/>
                      <a:gd name="connsiteY3" fmla="*/ 221552 h 228409"/>
                      <a:gd name="connsiteX4" fmla="*/ 186595 w 227361"/>
                      <a:gd name="connsiteY4" fmla="*/ 129921 h 228409"/>
                      <a:gd name="connsiteX5" fmla="*/ 40767 w 227361"/>
                      <a:gd name="connsiteY5" fmla="*/ 129921 h 228409"/>
                      <a:gd name="connsiteX6" fmla="*/ 40767 w 227361"/>
                      <a:gd name="connsiteY6" fmla="*/ 221552 h 228409"/>
                      <a:gd name="connsiteX7" fmla="*/ 33623 w 227361"/>
                      <a:gd name="connsiteY7" fmla="*/ 228409 h 228409"/>
                      <a:gd name="connsiteX8" fmla="*/ 6858 w 227361"/>
                      <a:gd name="connsiteY8" fmla="*/ 228409 h 228409"/>
                      <a:gd name="connsiteX9" fmla="*/ 0 w 227361"/>
                      <a:gd name="connsiteY9" fmla="*/ 221552 h 228409"/>
                      <a:gd name="connsiteX10" fmla="*/ 0 w 227361"/>
                      <a:gd name="connsiteY10" fmla="*/ 6858 h 228409"/>
                      <a:gd name="connsiteX11" fmla="*/ 6858 w 227361"/>
                      <a:gd name="connsiteY11" fmla="*/ 0 h 228409"/>
                      <a:gd name="connsiteX12" fmla="*/ 33623 w 227361"/>
                      <a:gd name="connsiteY12" fmla="*/ 0 h 228409"/>
                      <a:gd name="connsiteX13" fmla="*/ 40767 w 227361"/>
                      <a:gd name="connsiteY13" fmla="*/ 6858 h 228409"/>
                      <a:gd name="connsiteX14" fmla="*/ 40767 w 227361"/>
                      <a:gd name="connsiteY14" fmla="*/ 96202 h 228409"/>
                      <a:gd name="connsiteX15" fmla="*/ 186595 w 227361"/>
                      <a:gd name="connsiteY15" fmla="*/ 96202 h 228409"/>
                      <a:gd name="connsiteX16" fmla="*/ 186595 w 227361"/>
                      <a:gd name="connsiteY16" fmla="*/ 6858 h 228409"/>
                      <a:gd name="connsiteX17" fmla="*/ 193738 w 227361"/>
                      <a:gd name="connsiteY17" fmla="*/ 0 h 228409"/>
                      <a:gd name="connsiteX18" fmla="*/ 220504 w 227361"/>
                      <a:gd name="connsiteY18" fmla="*/ 0 h 228409"/>
                      <a:gd name="connsiteX19" fmla="*/ 227362 w 227361"/>
                      <a:gd name="connsiteY19" fmla="*/ 6858 h 228409"/>
                      <a:gd name="connsiteX20" fmla="*/ 227362 w 227361"/>
                      <a:gd name="connsiteY20"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7361" h="228409">
                        <a:moveTo>
                          <a:pt x="227362" y="221552"/>
                        </a:moveTo>
                        <a:cubicBezTo>
                          <a:pt x="227362" y="226123"/>
                          <a:pt x="225076" y="228409"/>
                          <a:pt x="220504" y="228409"/>
                        </a:cubicBezTo>
                        <a:lnTo>
                          <a:pt x="193738" y="228409"/>
                        </a:lnTo>
                        <a:cubicBezTo>
                          <a:pt x="188881" y="228409"/>
                          <a:pt x="186595" y="226123"/>
                          <a:pt x="186595" y="221552"/>
                        </a:cubicBezTo>
                        <a:lnTo>
                          <a:pt x="186595" y="129921"/>
                        </a:lnTo>
                        <a:lnTo>
                          <a:pt x="40767" y="129921"/>
                        </a:lnTo>
                        <a:lnTo>
                          <a:pt x="40767" y="221552"/>
                        </a:ln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96202"/>
                        </a:lnTo>
                        <a:lnTo>
                          <a:pt x="186595" y="96202"/>
                        </a:lnTo>
                        <a:lnTo>
                          <a:pt x="186595" y="6858"/>
                        </a:lnTo>
                        <a:cubicBezTo>
                          <a:pt x="186595" y="2286"/>
                          <a:pt x="188881" y="0"/>
                          <a:pt x="193738" y="0"/>
                        </a:cubicBezTo>
                        <a:lnTo>
                          <a:pt x="220504" y="0"/>
                        </a:lnTo>
                        <a:cubicBezTo>
                          <a:pt x="225076" y="0"/>
                          <a:pt x="227362" y="2286"/>
                          <a:pt x="227362" y="6858"/>
                        </a:cubicBezTo>
                        <a:lnTo>
                          <a:pt x="227362" y="221552"/>
                        </a:lnTo>
                        <a:close/>
                      </a:path>
                    </a:pathLst>
                  </a:custGeom>
                  <a:solidFill>
                    <a:srgbClr val="4E0864"/>
                  </a:solidFill>
                  <a:ln w="9525" cap="flat">
                    <a:noFill/>
                    <a:prstDash val="solid"/>
                    <a:miter/>
                  </a:ln>
                </p:spPr>
                <p:txBody>
                  <a:bodyPr rtlCol="0" anchor="ctr"/>
                  <a:lstStyle/>
                  <a:p>
                    <a:endParaRPr lang="en-US" sz="2400"/>
                  </a:p>
                </p:txBody>
              </p:sp>
              <p:sp>
                <p:nvSpPr>
                  <p:cNvPr id="39" name="Freeform: Shape 38">
                    <a:extLst>
                      <a:ext uri="{FF2B5EF4-FFF2-40B4-BE49-F238E27FC236}">
                        <a16:creationId xmlns:a16="http://schemas.microsoft.com/office/drawing/2014/main" id="{31C09EDF-A1DC-4923-A5A9-9721F5A54E50}"/>
                      </a:ext>
                    </a:extLst>
                  </p:cNvPr>
                  <p:cNvSpPr/>
                  <p:nvPr/>
                </p:nvSpPr>
                <p:spPr>
                  <a:xfrm>
                    <a:off x="2000948" y="4858254"/>
                    <a:ext cx="16945" cy="94943"/>
                  </a:xfrm>
                  <a:custGeom>
                    <a:avLst/>
                    <a:gdLst>
                      <a:gd name="connsiteX0" fmla="*/ 40767 w 40766"/>
                      <a:gd name="connsiteY0" fmla="*/ 221552 h 228409"/>
                      <a:gd name="connsiteX1" fmla="*/ 33623 w 40766"/>
                      <a:gd name="connsiteY1" fmla="*/ 228409 h 228409"/>
                      <a:gd name="connsiteX2" fmla="*/ 6858 w 40766"/>
                      <a:gd name="connsiteY2" fmla="*/ 228409 h 228409"/>
                      <a:gd name="connsiteX3" fmla="*/ 0 w 40766"/>
                      <a:gd name="connsiteY3" fmla="*/ 221552 h 228409"/>
                      <a:gd name="connsiteX4" fmla="*/ 0 w 40766"/>
                      <a:gd name="connsiteY4" fmla="*/ 6858 h 228409"/>
                      <a:gd name="connsiteX5" fmla="*/ 6858 w 40766"/>
                      <a:gd name="connsiteY5" fmla="*/ 0 h 228409"/>
                      <a:gd name="connsiteX6" fmla="*/ 33623 w 40766"/>
                      <a:gd name="connsiteY6" fmla="*/ 0 h 228409"/>
                      <a:gd name="connsiteX7" fmla="*/ 40767 w 40766"/>
                      <a:gd name="connsiteY7" fmla="*/ 6858 h 228409"/>
                      <a:gd name="connsiteX8" fmla="*/ 40767 w 40766"/>
                      <a:gd name="connsiteY8"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766" h="228409">
                        <a:moveTo>
                          <a:pt x="40767" y="221552"/>
                        </a:move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221552"/>
                        </a:lnTo>
                        <a:close/>
                      </a:path>
                    </a:pathLst>
                  </a:custGeom>
                  <a:solidFill>
                    <a:srgbClr val="4E0864"/>
                  </a:solidFill>
                  <a:ln w="9525" cap="flat">
                    <a:noFill/>
                    <a:prstDash val="solid"/>
                    <a:miter/>
                  </a:ln>
                </p:spPr>
                <p:txBody>
                  <a:bodyPr rtlCol="0" anchor="ctr"/>
                  <a:lstStyle/>
                  <a:p>
                    <a:endParaRPr lang="en-US" sz="2400"/>
                  </a:p>
                </p:txBody>
              </p:sp>
              <p:sp>
                <p:nvSpPr>
                  <p:cNvPr id="40" name="Freeform: Shape 39">
                    <a:extLst>
                      <a:ext uri="{FF2B5EF4-FFF2-40B4-BE49-F238E27FC236}">
                        <a16:creationId xmlns:a16="http://schemas.microsoft.com/office/drawing/2014/main" id="{8199B1EF-A7A6-4E22-82C1-D586DD9E9135}"/>
                      </a:ext>
                    </a:extLst>
                  </p:cNvPr>
                  <p:cNvSpPr/>
                  <p:nvPr/>
                </p:nvSpPr>
                <p:spPr>
                  <a:xfrm>
                    <a:off x="2040818" y="4858254"/>
                    <a:ext cx="97398" cy="94943"/>
                  </a:xfrm>
                  <a:custGeom>
                    <a:avLst/>
                    <a:gdLst>
                      <a:gd name="connsiteX0" fmla="*/ 179451 w 234315"/>
                      <a:gd name="connsiteY0" fmla="*/ 228409 h 228409"/>
                      <a:gd name="connsiteX1" fmla="*/ 169354 w 234315"/>
                      <a:gd name="connsiteY1" fmla="*/ 223171 h 228409"/>
                      <a:gd name="connsiteX2" fmla="*/ 38481 w 234315"/>
                      <a:gd name="connsiteY2" fmla="*/ 33623 h 228409"/>
                      <a:gd name="connsiteX3" fmla="*/ 38481 w 234315"/>
                      <a:gd name="connsiteY3" fmla="*/ 221552 h 228409"/>
                      <a:gd name="connsiteX4" fmla="*/ 31337 w 234315"/>
                      <a:gd name="connsiteY4" fmla="*/ 228409 h 228409"/>
                      <a:gd name="connsiteX5" fmla="*/ 6858 w 234315"/>
                      <a:gd name="connsiteY5" fmla="*/ 228409 h 228409"/>
                      <a:gd name="connsiteX6" fmla="*/ 0 w 234315"/>
                      <a:gd name="connsiteY6" fmla="*/ 221552 h 228409"/>
                      <a:gd name="connsiteX7" fmla="*/ 0 w 234315"/>
                      <a:gd name="connsiteY7" fmla="*/ 6858 h 228409"/>
                      <a:gd name="connsiteX8" fmla="*/ 6858 w 234315"/>
                      <a:gd name="connsiteY8" fmla="*/ 0 h 228409"/>
                      <a:gd name="connsiteX9" fmla="*/ 54864 w 234315"/>
                      <a:gd name="connsiteY9" fmla="*/ 0 h 228409"/>
                      <a:gd name="connsiteX10" fmla="*/ 64675 w 234315"/>
                      <a:gd name="connsiteY10" fmla="*/ 5239 h 228409"/>
                      <a:gd name="connsiteX11" fmla="*/ 195834 w 234315"/>
                      <a:gd name="connsiteY11" fmla="*/ 195167 h 228409"/>
                      <a:gd name="connsiteX12" fmla="*/ 195834 w 234315"/>
                      <a:gd name="connsiteY12" fmla="*/ 6858 h 228409"/>
                      <a:gd name="connsiteX13" fmla="*/ 202978 w 234315"/>
                      <a:gd name="connsiteY13" fmla="*/ 0 h 228409"/>
                      <a:gd name="connsiteX14" fmla="*/ 227457 w 234315"/>
                      <a:gd name="connsiteY14" fmla="*/ 0 h 228409"/>
                      <a:gd name="connsiteX15" fmla="*/ 234315 w 234315"/>
                      <a:gd name="connsiteY15" fmla="*/ 6858 h 228409"/>
                      <a:gd name="connsiteX16" fmla="*/ 234315 w 234315"/>
                      <a:gd name="connsiteY16" fmla="*/ 221552 h 228409"/>
                      <a:gd name="connsiteX17" fmla="*/ 227457 w 234315"/>
                      <a:gd name="connsiteY17" fmla="*/ 228409 h 228409"/>
                      <a:gd name="connsiteX18" fmla="*/ 179451 w 234315"/>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5" h="228409">
                        <a:moveTo>
                          <a:pt x="179451" y="228409"/>
                        </a:moveTo>
                        <a:cubicBezTo>
                          <a:pt x="174212" y="228409"/>
                          <a:pt x="171926" y="227076"/>
                          <a:pt x="169354" y="223171"/>
                        </a:cubicBezTo>
                        <a:lnTo>
                          <a:pt x="38481" y="33623"/>
                        </a:lnTo>
                        <a:lnTo>
                          <a:pt x="38481" y="221552"/>
                        </a:lnTo>
                        <a:cubicBezTo>
                          <a:pt x="38481" y="226123"/>
                          <a:pt x="35909" y="228409"/>
                          <a:pt x="31337"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3"/>
                          <a:pt x="232029" y="228409"/>
                          <a:pt x="227457" y="228409"/>
                        </a:cubicBezTo>
                        <a:lnTo>
                          <a:pt x="179451" y="228409"/>
                        </a:lnTo>
                        <a:close/>
                      </a:path>
                    </a:pathLst>
                  </a:custGeom>
                  <a:solidFill>
                    <a:srgbClr val="4E0864"/>
                  </a:solidFill>
                  <a:ln w="9525" cap="flat">
                    <a:noFill/>
                    <a:prstDash val="solid"/>
                    <a:miter/>
                  </a:ln>
                </p:spPr>
                <p:txBody>
                  <a:bodyPr rtlCol="0" anchor="ctr"/>
                  <a:lstStyle/>
                  <a:p>
                    <a:endParaRPr lang="en-US" sz="2400"/>
                  </a:p>
                </p:txBody>
              </p:sp>
              <p:sp>
                <p:nvSpPr>
                  <p:cNvPr id="41" name="Freeform: Shape 40">
                    <a:extLst>
                      <a:ext uri="{FF2B5EF4-FFF2-40B4-BE49-F238E27FC236}">
                        <a16:creationId xmlns:a16="http://schemas.microsoft.com/office/drawing/2014/main" id="{9948B020-E702-41DB-9916-1F4DE68F09F6}"/>
                      </a:ext>
                    </a:extLst>
                  </p:cNvPr>
                  <p:cNvSpPr/>
                  <p:nvPr/>
                </p:nvSpPr>
                <p:spPr>
                  <a:xfrm>
                    <a:off x="2159755" y="4858254"/>
                    <a:ext cx="94824" cy="94943"/>
                  </a:xfrm>
                  <a:custGeom>
                    <a:avLst/>
                    <a:gdLst>
                      <a:gd name="connsiteX0" fmla="*/ 195453 w 228123"/>
                      <a:gd name="connsiteY0" fmla="*/ 69151 h 228409"/>
                      <a:gd name="connsiteX1" fmla="*/ 188309 w 228123"/>
                      <a:gd name="connsiteY1" fmla="*/ 62579 h 228409"/>
                      <a:gd name="connsiteX2" fmla="*/ 188309 w 228123"/>
                      <a:gd name="connsiteY2" fmla="*/ 53149 h 228409"/>
                      <a:gd name="connsiteX3" fmla="*/ 168116 w 228123"/>
                      <a:gd name="connsiteY3" fmla="*/ 33909 h 228409"/>
                      <a:gd name="connsiteX4" fmla="*/ 73819 w 228123"/>
                      <a:gd name="connsiteY4" fmla="*/ 33909 h 228409"/>
                      <a:gd name="connsiteX5" fmla="*/ 40862 w 228123"/>
                      <a:gd name="connsiteY5" fmla="*/ 61341 h 228409"/>
                      <a:gd name="connsiteX6" fmla="*/ 40862 w 228123"/>
                      <a:gd name="connsiteY6" fmla="*/ 167069 h 228409"/>
                      <a:gd name="connsiteX7" fmla="*/ 73819 w 228123"/>
                      <a:gd name="connsiteY7" fmla="*/ 194500 h 228409"/>
                      <a:gd name="connsiteX8" fmla="*/ 168116 w 228123"/>
                      <a:gd name="connsiteY8" fmla="*/ 194500 h 228409"/>
                      <a:gd name="connsiteX9" fmla="*/ 188309 w 228123"/>
                      <a:gd name="connsiteY9" fmla="*/ 175260 h 228409"/>
                      <a:gd name="connsiteX10" fmla="*/ 188309 w 228123"/>
                      <a:gd name="connsiteY10" fmla="*/ 139351 h 228409"/>
                      <a:gd name="connsiteX11" fmla="*/ 123730 w 228123"/>
                      <a:gd name="connsiteY11" fmla="*/ 139351 h 228409"/>
                      <a:gd name="connsiteX12" fmla="*/ 116872 w 228123"/>
                      <a:gd name="connsiteY12" fmla="*/ 132493 h 228409"/>
                      <a:gd name="connsiteX13" fmla="*/ 116872 w 228123"/>
                      <a:gd name="connsiteY13" fmla="*/ 112300 h 228409"/>
                      <a:gd name="connsiteX14" fmla="*/ 123730 w 228123"/>
                      <a:gd name="connsiteY14" fmla="*/ 105442 h 228409"/>
                      <a:gd name="connsiteX15" fmla="*/ 220980 w 228123"/>
                      <a:gd name="connsiteY15" fmla="*/ 105442 h 228409"/>
                      <a:gd name="connsiteX16" fmla="*/ 228124 w 228123"/>
                      <a:gd name="connsiteY16" fmla="*/ 112300 h 228409"/>
                      <a:gd name="connsiteX17" fmla="*/ 228124 w 228123"/>
                      <a:gd name="connsiteY17" fmla="*/ 177546 h 228409"/>
                      <a:gd name="connsiteX18" fmla="*/ 174974 w 228123"/>
                      <a:gd name="connsiteY18" fmla="*/ 228409 h 228409"/>
                      <a:gd name="connsiteX19" fmla="*/ 54864 w 228123"/>
                      <a:gd name="connsiteY19" fmla="*/ 228409 h 228409"/>
                      <a:gd name="connsiteX20" fmla="*/ 0 w 228123"/>
                      <a:gd name="connsiteY20" fmla="*/ 176213 h 228409"/>
                      <a:gd name="connsiteX21" fmla="*/ 0 w 228123"/>
                      <a:gd name="connsiteY21" fmla="*/ 52197 h 228409"/>
                      <a:gd name="connsiteX22" fmla="*/ 54864 w 228123"/>
                      <a:gd name="connsiteY22" fmla="*/ 0 h 228409"/>
                      <a:gd name="connsiteX23" fmla="*/ 174974 w 228123"/>
                      <a:gd name="connsiteY23" fmla="*/ 0 h 228409"/>
                      <a:gd name="connsiteX24" fmla="*/ 228124 w 228123"/>
                      <a:gd name="connsiteY24" fmla="*/ 50864 h 228409"/>
                      <a:gd name="connsiteX25" fmla="*/ 228124 w 228123"/>
                      <a:gd name="connsiteY25" fmla="*/ 62579 h 228409"/>
                      <a:gd name="connsiteX26" fmla="*/ 220980 w 228123"/>
                      <a:gd name="connsiteY26" fmla="*/ 69151 h 228409"/>
                      <a:gd name="connsiteX27" fmla="*/ 195453 w 228123"/>
                      <a:gd name="connsiteY27" fmla="*/ 6915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123" h="228409">
                        <a:moveTo>
                          <a:pt x="195453" y="69151"/>
                        </a:moveTo>
                        <a:cubicBezTo>
                          <a:pt x="190595" y="69151"/>
                          <a:pt x="188309" y="66866"/>
                          <a:pt x="188309" y="62579"/>
                        </a:cubicBezTo>
                        <a:lnTo>
                          <a:pt x="188309" y="53149"/>
                        </a:lnTo>
                        <a:cubicBezTo>
                          <a:pt x="188309" y="40100"/>
                          <a:pt x="182118" y="33909"/>
                          <a:pt x="168116" y="33909"/>
                        </a:cubicBezTo>
                        <a:lnTo>
                          <a:pt x="73819" y="33909"/>
                        </a:lnTo>
                        <a:cubicBezTo>
                          <a:pt x="46767" y="33909"/>
                          <a:pt x="40862" y="38862"/>
                          <a:pt x="40862" y="61341"/>
                        </a:cubicBezTo>
                        <a:lnTo>
                          <a:pt x="40862" y="167069"/>
                        </a:lnTo>
                        <a:cubicBezTo>
                          <a:pt x="40862" y="189643"/>
                          <a:pt x="46767" y="194500"/>
                          <a:pt x="73819" y="194500"/>
                        </a:cubicBezTo>
                        <a:lnTo>
                          <a:pt x="168116" y="194500"/>
                        </a:lnTo>
                        <a:cubicBezTo>
                          <a:pt x="182118" y="194500"/>
                          <a:pt x="188309" y="188309"/>
                          <a:pt x="188309" y="175260"/>
                        </a:cubicBezTo>
                        <a:lnTo>
                          <a:pt x="188309" y="139351"/>
                        </a:lnTo>
                        <a:lnTo>
                          <a:pt x="123730" y="139351"/>
                        </a:lnTo>
                        <a:cubicBezTo>
                          <a:pt x="119158" y="139351"/>
                          <a:pt x="116872" y="137065"/>
                          <a:pt x="116872" y="132493"/>
                        </a:cubicBezTo>
                        <a:lnTo>
                          <a:pt x="116872" y="112300"/>
                        </a:lnTo>
                        <a:cubicBezTo>
                          <a:pt x="116872" y="108014"/>
                          <a:pt x="119158" y="105442"/>
                          <a:pt x="123730" y="105442"/>
                        </a:cubicBezTo>
                        <a:lnTo>
                          <a:pt x="220980" y="105442"/>
                        </a:lnTo>
                        <a:cubicBezTo>
                          <a:pt x="225552" y="105442"/>
                          <a:pt x="228124" y="108014"/>
                          <a:pt x="228124" y="112300"/>
                        </a:cubicBezTo>
                        <a:lnTo>
                          <a:pt x="228124" y="177546"/>
                        </a:lnTo>
                        <a:cubicBezTo>
                          <a:pt x="228124" y="214694"/>
                          <a:pt x="213455" y="228409"/>
                          <a:pt x="174974" y="228409"/>
                        </a:cubicBezTo>
                        <a:lnTo>
                          <a:pt x="54864" y="228409"/>
                        </a:lnTo>
                        <a:cubicBezTo>
                          <a:pt x="18002" y="228409"/>
                          <a:pt x="0" y="211741"/>
                          <a:pt x="0" y="176213"/>
                        </a:cubicBezTo>
                        <a:lnTo>
                          <a:pt x="0" y="52197"/>
                        </a:lnTo>
                        <a:cubicBezTo>
                          <a:pt x="0" y="16954"/>
                          <a:pt x="17907" y="0"/>
                          <a:pt x="54864" y="0"/>
                        </a:cubicBezTo>
                        <a:lnTo>
                          <a:pt x="174974" y="0"/>
                        </a:lnTo>
                        <a:cubicBezTo>
                          <a:pt x="213455" y="0"/>
                          <a:pt x="228124" y="14002"/>
                          <a:pt x="228124" y="50864"/>
                        </a:cubicBezTo>
                        <a:lnTo>
                          <a:pt x="228124" y="62579"/>
                        </a:lnTo>
                        <a:cubicBezTo>
                          <a:pt x="228124" y="66866"/>
                          <a:pt x="225552" y="69151"/>
                          <a:pt x="220980" y="69151"/>
                        </a:cubicBezTo>
                        <a:lnTo>
                          <a:pt x="195453" y="69151"/>
                        </a:lnTo>
                        <a:close/>
                      </a:path>
                    </a:pathLst>
                  </a:custGeom>
                  <a:solidFill>
                    <a:srgbClr val="4E0864"/>
                  </a:solidFill>
                  <a:ln w="9525" cap="flat">
                    <a:noFill/>
                    <a:prstDash val="solid"/>
                    <a:miter/>
                  </a:ln>
                </p:spPr>
                <p:txBody>
                  <a:bodyPr rtlCol="0" anchor="ctr"/>
                  <a:lstStyle/>
                  <a:p>
                    <a:endParaRPr lang="en-US" sz="2400"/>
                  </a:p>
                </p:txBody>
              </p:sp>
              <p:sp>
                <p:nvSpPr>
                  <p:cNvPr id="42" name="Freeform: Shape 41">
                    <a:extLst>
                      <a:ext uri="{FF2B5EF4-FFF2-40B4-BE49-F238E27FC236}">
                        <a16:creationId xmlns:a16="http://schemas.microsoft.com/office/drawing/2014/main" id="{11197B81-C083-4DBE-AC5B-ECC64665E6CD}"/>
                      </a:ext>
                    </a:extLst>
                  </p:cNvPr>
                  <p:cNvSpPr/>
                  <p:nvPr/>
                </p:nvSpPr>
                <p:spPr>
                  <a:xfrm>
                    <a:off x="2267447"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3 w 221837"/>
                      <a:gd name="connsiteY5" fmla="*/ 0 h 228409"/>
                      <a:gd name="connsiteX6" fmla="*/ 221837 w 221837"/>
                      <a:gd name="connsiteY6" fmla="*/ 6858 h 228409"/>
                      <a:gd name="connsiteX7" fmla="*/ 221837 w 221837"/>
                      <a:gd name="connsiteY7" fmla="*/ 27051 h 228409"/>
                      <a:gd name="connsiteX8" fmla="*/ 214693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1" y="33909"/>
                          <a:pt x="0" y="31337"/>
                          <a:pt x="0" y="27051"/>
                        </a:cubicBezTo>
                        <a:lnTo>
                          <a:pt x="0" y="6858"/>
                        </a:lnTo>
                        <a:cubicBezTo>
                          <a:pt x="0" y="2286"/>
                          <a:pt x="2571" y="0"/>
                          <a:pt x="7144" y="0"/>
                        </a:cubicBezTo>
                        <a:lnTo>
                          <a:pt x="214693" y="0"/>
                        </a:lnTo>
                        <a:cubicBezTo>
                          <a:pt x="219265" y="0"/>
                          <a:pt x="221837" y="2286"/>
                          <a:pt x="221837" y="6858"/>
                        </a:cubicBezTo>
                        <a:lnTo>
                          <a:pt x="221837" y="27051"/>
                        </a:lnTo>
                        <a:cubicBezTo>
                          <a:pt x="221837" y="31337"/>
                          <a:pt x="219265" y="33909"/>
                          <a:pt x="214693" y="33909"/>
                        </a:cubicBezTo>
                        <a:lnTo>
                          <a:pt x="131445" y="33909"/>
                        </a:lnTo>
                        <a:lnTo>
                          <a:pt x="131445" y="221552"/>
                        </a:lnTo>
                        <a:cubicBezTo>
                          <a:pt x="131445" y="226123"/>
                          <a:pt x="128873" y="228409"/>
                          <a:pt x="124301" y="228409"/>
                        </a:cubicBezTo>
                        <a:lnTo>
                          <a:pt x="97536" y="228409"/>
                        </a:lnTo>
                        <a:cubicBezTo>
                          <a:pt x="92964" y="228409"/>
                          <a:pt x="90392" y="226123"/>
                          <a:pt x="90392" y="221552"/>
                        </a:cubicBezTo>
                        <a:lnTo>
                          <a:pt x="90392" y="33909"/>
                        </a:lnTo>
                        <a:close/>
                      </a:path>
                    </a:pathLst>
                  </a:custGeom>
                  <a:solidFill>
                    <a:srgbClr val="4E0864"/>
                  </a:solidFill>
                  <a:ln w="9525" cap="flat">
                    <a:noFill/>
                    <a:prstDash val="solid"/>
                    <a:miter/>
                  </a:ln>
                </p:spPr>
                <p:txBody>
                  <a:bodyPr rtlCol="0" anchor="ctr"/>
                  <a:lstStyle/>
                  <a:p>
                    <a:endParaRPr lang="en-US" sz="2400"/>
                  </a:p>
                </p:txBody>
              </p:sp>
              <p:sp>
                <p:nvSpPr>
                  <p:cNvPr id="43" name="Freeform: Shape 42">
                    <a:extLst>
                      <a:ext uri="{FF2B5EF4-FFF2-40B4-BE49-F238E27FC236}">
                        <a16:creationId xmlns:a16="http://schemas.microsoft.com/office/drawing/2014/main" id="{3B841751-76CC-476B-B10B-FA6263265AF7}"/>
                      </a:ext>
                    </a:extLst>
                  </p:cNvPr>
                  <p:cNvSpPr/>
                  <p:nvPr/>
                </p:nvSpPr>
                <p:spPr>
                  <a:xfrm>
                    <a:off x="2372843" y="4858254"/>
                    <a:ext cx="96844" cy="94943"/>
                  </a:xfrm>
                  <a:custGeom>
                    <a:avLst/>
                    <a:gdLst>
                      <a:gd name="connsiteX0" fmla="*/ 232981 w 232981"/>
                      <a:gd name="connsiteY0" fmla="*/ 176213 h 228409"/>
                      <a:gd name="connsiteX1" fmla="*/ 178498 w 232981"/>
                      <a:gd name="connsiteY1" fmla="*/ 228409 h 228409"/>
                      <a:gd name="connsiteX2" fmla="*/ 54864 w 232981"/>
                      <a:gd name="connsiteY2" fmla="*/ 228409 h 228409"/>
                      <a:gd name="connsiteX3" fmla="*/ 0 w 232981"/>
                      <a:gd name="connsiteY3" fmla="*/ 176213 h 228409"/>
                      <a:gd name="connsiteX4" fmla="*/ 0 w 232981"/>
                      <a:gd name="connsiteY4" fmla="*/ 52197 h 228409"/>
                      <a:gd name="connsiteX5" fmla="*/ 54864 w 232981"/>
                      <a:gd name="connsiteY5" fmla="*/ 0 h 228409"/>
                      <a:gd name="connsiteX6" fmla="*/ 178498 w 232981"/>
                      <a:gd name="connsiteY6" fmla="*/ 0 h 228409"/>
                      <a:gd name="connsiteX7" fmla="*/ 232981 w 232981"/>
                      <a:gd name="connsiteY7" fmla="*/ 52197 h 228409"/>
                      <a:gd name="connsiteX8" fmla="*/ 232981 w 232981"/>
                      <a:gd name="connsiteY8" fmla="*/ 176213 h 228409"/>
                      <a:gd name="connsiteX9" fmla="*/ 191834 w 232981"/>
                      <a:gd name="connsiteY9" fmla="*/ 61341 h 228409"/>
                      <a:gd name="connsiteX10" fmla="*/ 159258 w 232981"/>
                      <a:gd name="connsiteY10" fmla="*/ 33909 h 228409"/>
                      <a:gd name="connsiteX11" fmla="*/ 73723 w 232981"/>
                      <a:gd name="connsiteY11" fmla="*/ 33909 h 228409"/>
                      <a:gd name="connsiteX12" fmla="*/ 40767 w 232981"/>
                      <a:gd name="connsiteY12" fmla="*/ 61341 h 228409"/>
                      <a:gd name="connsiteX13" fmla="*/ 40767 w 232981"/>
                      <a:gd name="connsiteY13" fmla="*/ 167069 h 228409"/>
                      <a:gd name="connsiteX14" fmla="*/ 73723 w 232981"/>
                      <a:gd name="connsiteY14" fmla="*/ 194500 h 228409"/>
                      <a:gd name="connsiteX15" fmla="*/ 159258 w 232981"/>
                      <a:gd name="connsiteY15" fmla="*/ 194500 h 228409"/>
                      <a:gd name="connsiteX16" fmla="*/ 191834 w 232981"/>
                      <a:gd name="connsiteY16" fmla="*/ 167069 h 228409"/>
                      <a:gd name="connsiteX17" fmla="*/ 191834 w 232981"/>
                      <a:gd name="connsiteY17" fmla="*/ 6134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981" h="228409">
                        <a:moveTo>
                          <a:pt x="232981" y="176213"/>
                        </a:moveTo>
                        <a:cubicBezTo>
                          <a:pt x="232981" y="211741"/>
                          <a:pt x="215646" y="228409"/>
                          <a:pt x="178498" y="228409"/>
                        </a:cubicBezTo>
                        <a:lnTo>
                          <a:pt x="54864" y="228409"/>
                        </a:lnTo>
                        <a:cubicBezTo>
                          <a:pt x="18002" y="228409"/>
                          <a:pt x="0" y="211741"/>
                          <a:pt x="0" y="176213"/>
                        </a:cubicBezTo>
                        <a:lnTo>
                          <a:pt x="0" y="52197"/>
                        </a:lnTo>
                        <a:cubicBezTo>
                          <a:pt x="0" y="16954"/>
                          <a:pt x="17907" y="0"/>
                          <a:pt x="54864" y="0"/>
                        </a:cubicBezTo>
                        <a:lnTo>
                          <a:pt x="178498" y="0"/>
                        </a:lnTo>
                        <a:cubicBezTo>
                          <a:pt x="215741" y="0"/>
                          <a:pt x="232981" y="16954"/>
                          <a:pt x="232981" y="52197"/>
                        </a:cubicBezTo>
                        <a:lnTo>
                          <a:pt x="232981" y="176213"/>
                        </a:lnTo>
                        <a:close/>
                        <a:moveTo>
                          <a:pt x="191834" y="61341"/>
                        </a:moveTo>
                        <a:cubicBezTo>
                          <a:pt x="191834" y="38862"/>
                          <a:pt x="186309" y="33909"/>
                          <a:pt x="159258" y="33909"/>
                        </a:cubicBezTo>
                        <a:lnTo>
                          <a:pt x="73723" y="33909"/>
                        </a:lnTo>
                        <a:cubicBezTo>
                          <a:pt x="46672" y="33909"/>
                          <a:pt x="40767" y="38862"/>
                          <a:pt x="40767" y="61341"/>
                        </a:cubicBezTo>
                        <a:lnTo>
                          <a:pt x="40767" y="167069"/>
                        </a:lnTo>
                        <a:cubicBezTo>
                          <a:pt x="40767" y="189643"/>
                          <a:pt x="46672" y="194500"/>
                          <a:pt x="73723" y="194500"/>
                        </a:cubicBezTo>
                        <a:lnTo>
                          <a:pt x="159258" y="194500"/>
                        </a:lnTo>
                        <a:cubicBezTo>
                          <a:pt x="186309" y="194500"/>
                          <a:pt x="191834" y="189643"/>
                          <a:pt x="191834" y="167069"/>
                        </a:cubicBezTo>
                        <a:lnTo>
                          <a:pt x="191834" y="61341"/>
                        </a:lnTo>
                        <a:close/>
                      </a:path>
                    </a:pathLst>
                  </a:custGeom>
                  <a:solidFill>
                    <a:srgbClr val="4E0864"/>
                  </a:solidFill>
                  <a:ln w="9525" cap="flat">
                    <a:noFill/>
                    <a:prstDash val="solid"/>
                    <a:miter/>
                  </a:ln>
                </p:spPr>
                <p:txBody>
                  <a:bodyPr rtlCol="0" anchor="ctr"/>
                  <a:lstStyle/>
                  <a:p>
                    <a:endParaRPr lang="en-US" sz="2400"/>
                  </a:p>
                </p:txBody>
              </p:sp>
              <p:sp>
                <p:nvSpPr>
                  <p:cNvPr id="44" name="Freeform: Shape 43">
                    <a:extLst>
                      <a:ext uri="{FF2B5EF4-FFF2-40B4-BE49-F238E27FC236}">
                        <a16:creationId xmlns:a16="http://schemas.microsoft.com/office/drawing/2014/main" id="{8EB5FF79-5379-43A3-A474-23FA47FAB47E}"/>
                      </a:ext>
                    </a:extLst>
                  </p:cNvPr>
                  <p:cNvSpPr/>
                  <p:nvPr/>
                </p:nvSpPr>
                <p:spPr>
                  <a:xfrm>
                    <a:off x="2491264" y="4858254"/>
                    <a:ext cx="97359" cy="94943"/>
                  </a:xfrm>
                  <a:custGeom>
                    <a:avLst/>
                    <a:gdLst>
                      <a:gd name="connsiteX0" fmla="*/ 179451 w 234220"/>
                      <a:gd name="connsiteY0" fmla="*/ 228409 h 228409"/>
                      <a:gd name="connsiteX1" fmla="*/ 169355 w 234220"/>
                      <a:gd name="connsiteY1" fmla="*/ 223171 h 228409"/>
                      <a:gd name="connsiteX2" fmla="*/ 38481 w 234220"/>
                      <a:gd name="connsiteY2" fmla="*/ 33623 h 228409"/>
                      <a:gd name="connsiteX3" fmla="*/ 38481 w 234220"/>
                      <a:gd name="connsiteY3" fmla="*/ 221552 h 228409"/>
                      <a:gd name="connsiteX4" fmla="*/ 31338 w 234220"/>
                      <a:gd name="connsiteY4" fmla="*/ 228409 h 228409"/>
                      <a:gd name="connsiteX5" fmla="*/ 6858 w 234220"/>
                      <a:gd name="connsiteY5" fmla="*/ 228409 h 228409"/>
                      <a:gd name="connsiteX6" fmla="*/ 0 w 234220"/>
                      <a:gd name="connsiteY6" fmla="*/ 221552 h 228409"/>
                      <a:gd name="connsiteX7" fmla="*/ 0 w 234220"/>
                      <a:gd name="connsiteY7" fmla="*/ 6858 h 228409"/>
                      <a:gd name="connsiteX8" fmla="*/ 6858 w 234220"/>
                      <a:gd name="connsiteY8" fmla="*/ 0 h 228409"/>
                      <a:gd name="connsiteX9" fmla="*/ 54864 w 234220"/>
                      <a:gd name="connsiteY9" fmla="*/ 0 h 228409"/>
                      <a:gd name="connsiteX10" fmla="*/ 64675 w 234220"/>
                      <a:gd name="connsiteY10" fmla="*/ 5239 h 228409"/>
                      <a:gd name="connsiteX11" fmla="*/ 195739 w 234220"/>
                      <a:gd name="connsiteY11" fmla="*/ 195167 h 228409"/>
                      <a:gd name="connsiteX12" fmla="*/ 195739 w 234220"/>
                      <a:gd name="connsiteY12" fmla="*/ 6858 h 228409"/>
                      <a:gd name="connsiteX13" fmla="*/ 202882 w 234220"/>
                      <a:gd name="connsiteY13" fmla="*/ 0 h 228409"/>
                      <a:gd name="connsiteX14" fmla="*/ 227362 w 234220"/>
                      <a:gd name="connsiteY14" fmla="*/ 0 h 228409"/>
                      <a:gd name="connsiteX15" fmla="*/ 234220 w 234220"/>
                      <a:gd name="connsiteY15" fmla="*/ 6858 h 228409"/>
                      <a:gd name="connsiteX16" fmla="*/ 234220 w 234220"/>
                      <a:gd name="connsiteY16" fmla="*/ 221552 h 228409"/>
                      <a:gd name="connsiteX17" fmla="*/ 227362 w 234220"/>
                      <a:gd name="connsiteY17" fmla="*/ 228409 h 228409"/>
                      <a:gd name="connsiteX18" fmla="*/ 179451 w 234220"/>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220" h="228409">
                        <a:moveTo>
                          <a:pt x="179451" y="228409"/>
                        </a:moveTo>
                        <a:cubicBezTo>
                          <a:pt x="174213" y="228409"/>
                          <a:pt x="171926" y="227076"/>
                          <a:pt x="169355" y="223171"/>
                        </a:cubicBezTo>
                        <a:lnTo>
                          <a:pt x="38481" y="33623"/>
                        </a:lnTo>
                        <a:lnTo>
                          <a:pt x="38481" y="221552"/>
                        </a:lnTo>
                        <a:cubicBezTo>
                          <a:pt x="38481" y="226123"/>
                          <a:pt x="35909" y="228409"/>
                          <a:pt x="31338"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739" y="195167"/>
                        </a:lnTo>
                        <a:lnTo>
                          <a:pt x="195739" y="6858"/>
                        </a:lnTo>
                        <a:cubicBezTo>
                          <a:pt x="195739" y="2286"/>
                          <a:pt x="198311" y="0"/>
                          <a:pt x="202882" y="0"/>
                        </a:cubicBezTo>
                        <a:lnTo>
                          <a:pt x="227362" y="0"/>
                        </a:lnTo>
                        <a:cubicBezTo>
                          <a:pt x="231934" y="0"/>
                          <a:pt x="234220" y="2286"/>
                          <a:pt x="234220" y="6858"/>
                        </a:cubicBezTo>
                        <a:lnTo>
                          <a:pt x="234220" y="221552"/>
                        </a:lnTo>
                        <a:cubicBezTo>
                          <a:pt x="234220" y="226123"/>
                          <a:pt x="231934" y="228409"/>
                          <a:pt x="227362" y="228409"/>
                        </a:cubicBezTo>
                        <a:lnTo>
                          <a:pt x="179451" y="228409"/>
                        </a:lnTo>
                        <a:close/>
                      </a:path>
                    </a:pathLst>
                  </a:custGeom>
                  <a:solidFill>
                    <a:srgbClr val="4E0864"/>
                  </a:solidFill>
                  <a:ln w="9525" cap="flat">
                    <a:noFill/>
                    <a:prstDash val="solid"/>
                    <a:miter/>
                  </a:ln>
                </p:spPr>
                <p:txBody>
                  <a:bodyPr rtlCol="0" anchor="ctr"/>
                  <a:lstStyle/>
                  <a:p>
                    <a:endParaRPr lang="en-US" sz="2400"/>
                  </a:p>
                </p:txBody>
              </p:sp>
              <p:sp>
                <p:nvSpPr>
                  <p:cNvPr id="45" name="Freeform: Shape 44">
                    <a:extLst>
                      <a:ext uri="{FF2B5EF4-FFF2-40B4-BE49-F238E27FC236}">
                        <a16:creationId xmlns:a16="http://schemas.microsoft.com/office/drawing/2014/main" id="{96591C84-11BA-4170-A3C8-6C87FEE8A98B}"/>
                      </a:ext>
                    </a:extLst>
                  </p:cNvPr>
                  <p:cNvSpPr/>
                  <p:nvPr/>
                </p:nvSpPr>
                <p:spPr>
                  <a:xfrm>
                    <a:off x="2609647" y="4936925"/>
                    <a:ext cx="19242" cy="37692"/>
                  </a:xfrm>
                  <a:custGeom>
                    <a:avLst/>
                    <a:gdLst>
                      <a:gd name="connsiteX0" fmla="*/ 22574 w 46291"/>
                      <a:gd name="connsiteY0" fmla="*/ 86106 h 90678"/>
                      <a:gd name="connsiteX1" fmla="*/ 15716 w 46291"/>
                      <a:gd name="connsiteY1" fmla="*/ 90678 h 90678"/>
                      <a:gd name="connsiteX2" fmla="*/ 5905 w 46291"/>
                      <a:gd name="connsiteY2" fmla="*/ 90678 h 90678"/>
                      <a:gd name="connsiteX3" fmla="*/ 2667 w 46291"/>
                      <a:gd name="connsiteY3" fmla="*/ 85439 h 90678"/>
                      <a:gd name="connsiteX4" fmla="*/ 22193 w 46291"/>
                      <a:gd name="connsiteY4" fmla="*/ 39148 h 90678"/>
                      <a:gd name="connsiteX5" fmla="*/ 7144 w 46291"/>
                      <a:gd name="connsiteY5" fmla="*/ 39148 h 90678"/>
                      <a:gd name="connsiteX6" fmla="*/ 0 w 46291"/>
                      <a:gd name="connsiteY6" fmla="*/ 32290 h 90678"/>
                      <a:gd name="connsiteX7" fmla="*/ 0 w 46291"/>
                      <a:gd name="connsiteY7" fmla="*/ 6858 h 90678"/>
                      <a:gd name="connsiteX8" fmla="*/ 7144 w 46291"/>
                      <a:gd name="connsiteY8" fmla="*/ 0 h 90678"/>
                      <a:gd name="connsiteX9" fmla="*/ 39434 w 46291"/>
                      <a:gd name="connsiteY9" fmla="*/ 0 h 90678"/>
                      <a:gd name="connsiteX10" fmla="*/ 46291 w 46291"/>
                      <a:gd name="connsiteY10" fmla="*/ 6858 h 90678"/>
                      <a:gd name="connsiteX11" fmla="*/ 46291 w 46291"/>
                      <a:gd name="connsiteY11" fmla="*/ 32290 h 90678"/>
                      <a:gd name="connsiteX12" fmla="*/ 43719 w 46291"/>
                      <a:gd name="connsiteY12" fmla="*/ 43720 h 90678"/>
                      <a:gd name="connsiteX13" fmla="*/ 22574 w 46291"/>
                      <a:gd name="connsiteY13" fmla="*/ 86106 h 90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291" h="90678">
                        <a:moveTo>
                          <a:pt x="22574" y="86106"/>
                        </a:moveTo>
                        <a:cubicBezTo>
                          <a:pt x="20955" y="89059"/>
                          <a:pt x="18955" y="90678"/>
                          <a:pt x="15716" y="90678"/>
                        </a:cubicBezTo>
                        <a:lnTo>
                          <a:pt x="5905" y="90678"/>
                        </a:lnTo>
                        <a:cubicBezTo>
                          <a:pt x="2953" y="90678"/>
                          <a:pt x="1334" y="88392"/>
                          <a:pt x="2667" y="85439"/>
                        </a:cubicBezTo>
                        <a:lnTo>
                          <a:pt x="22193" y="39148"/>
                        </a:lnTo>
                        <a:lnTo>
                          <a:pt x="7144" y="39148"/>
                        </a:lnTo>
                        <a:cubicBezTo>
                          <a:pt x="2571" y="39148"/>
                          <a:pt x="0" y="36862"/>
                          <a:pt x="0" y="32290"/>
                        </a:cubicBezTo>
                        <a:lnTo>
                          <a:pt x="0" y="6858"/>
                        </a:lnTo>
                        <a:cubicBezTo>
                          <a:pt x="0" y="2572"/>
                          <a:pt x="2571" y="0"/>
                          <a:pt x="7144" y="0"/>
                        </a:cubicBezTo>
                        <a:lnTo>
                          <a:pt x="39434" y="0"/>
                        </a:lnTo>
                        <a:cubicBezTo>
                          <a:pt x="43719" y="0"/>
                          <a:pt x="46291" y="2572"/>
                          <a:pt x="46291" y="6858"/>
                        </a:cubicBezTo>
                        <a:lnTo>
                          <a:pt x="46291" y="32290"/>
                        </a:lnTo>
                        <a:cubicBezTo>
                          <a:pt x="46291" y="36576"/>
                          <a:pt x="45625" y="40481"/>
                          <a:pt x="43719" y="43720"/>
                        </a:cubicBezTo>
                        <a:lnTo>
                          <a:pt x="22574" y="86106"/>
                        </a:lnTo>
                        <a:close/>
                      </a:path>
                    </a:pathLst>
                  </a:custGeom>
                  <a:solidFill>
                    <a:srgbClr val="4E0864"/>
                  </a:solidFill>
                  <a:ln w="9525" cap="flat">
                    <a:noFill/>
                    <a:prstDash val="solid"/>
                    <a:miter/>
                  </a:ln>
                </p:spPr>
                <p:txBody>
                  <a:bodyPr rtlCol="0" anchor="ctr"/>
                  <a:lstStyle/>
                  <a:p>
                    <a:endParaRPr lang="en-US" sz="2400"/>
                  </a:p>
                </p:txBody>
              </p:sp>
              <p:sp>
                <p:nvSpPr>
                  <p:cNvPr id="46" name="Freeform: Shape 45">
                    <a:extLst>
                      <a:ext uri="{FF2B5EF4-FFF2-40B4-BE49-F238E27FC236}">
                        <a16:creationId xmlns:a16="http://schemas.microsoft.com/office/drawing/2014/main" id="{43892FB3-CC25-4A00-9C4B-FA6089EA1F4A}"/>
                      </a:ext>
                    </a:extLst>
                  </p:cNvPr>
                  <p:cNvSpPr/>
                  <p:nvPr/>
                </p:nvSpPr>
                <p:spPr>
                  <a:xfrm>
                    <a:off x="2691168" y="4858254"/>
                    <a:ext cx="93993" cy="94943"/>
                  </a:xfrm>
                  <a:custGeom>
                    <a:avLst/>
                    <a:gdLst>
                      <a:gd name="connsiteX0" fmla="*/ 154020 w 226123"/>
                      <a:gd name="connsiteY0" fmla="*/ 0 h 228409"/>
                      <a:gd name="connsiteX1" fmla="*/ 226124 w 226123"/>
                      <a:gd name="connsiteY1" fmla="*/ 68866 h 228409"/>
                      <a:gd name="connsiteX2" fmla="*/ 226124 w 226123"/>
                      <a:gd name="connsiteY2" fmla="*/ 159544 h 228409"/>
                      <a:gd name="connsiteX3" fmla="*/ 154020 w 226123"/>
                      <a:gd name="connsiteY3" fmla="*/ 228409 h 228409"/>
                      <a:gd name="connsiteX4" fmla="*/ 6858 w 226123"/>
                      <a:gd name="connsiteY4" fmla="*/ 228409 h 228409"/>
                      <a:gd name="connsiteX5" fmla="*/ 0 w 226123"/>
                      <a:gd name="connsiteY5" fmla="*/ 221552 h 228409"/>
                      <a:gd name="connsiteX6" fmla="*/ 0 w 226123"/>
                      <a:gd name="connsiteY6" fmla="*/ 6858 h 228409"/>
                      <a:gd name="connsiteX7" fmla="*/ 6858 w 226123"/>
                      <a:gd name="connsiteY7" fmla="*/ 0 h 228409"/>
                      <a:gd name="connsiteX8" fmla="*/ 154020 w 226123"/>
                      <a:gd name="connsiteY8" fmla="*/ 0 h 228409"/>
                      <a:gd name="connsiteX9" fmla="*/ 40863 w 226123"/>
                      <a:gd name="connsiteY9" fmla="*/ 194500 h 228409"/>
                      <a:gd name="connsiteX10" fmla="*/ 135827 w 226123"/>
                      <a:gd name="connsiteY10" fmla="*/ 194500 h 228409"/>
                      <a:gd name="connsiteX11" fmla="*/ 185452 w 226123"/>
                      <a:gd name="connsiteY11" fmla="*/ 152781 h 228409"/>
                      <a:gd name="connsiteX12" fmla="*/ 185452 w 226123"/>
                      <a:gd name="connsiteY12" fmla="*/ 75724 h 228409"/>
                      <a:gd name="connsiteX13" fmla="*/ 135827 w 226123"/>
                      <a:gd name="connsiteY13" fmla="*/ 34004 h 228409"/>
                      <a:gd name="connsiteX14" fmla="*/ 40863 w 226123"/>
                      <a:gd name="connsiteY14" fmla="*/ 34004 h 228409"/>
                      <a:gd name="connsiteX15" fmla="*/ 40863 w 226123"/>
                      <a:gd name="connsiteY15" fmla="*/ 19450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23" h="228409">
                        <a:moveTo>
                          <a:pt x="154020" y="0"/>
                        </a:moveTo>
                        <a:cubicBezTo>
                          <a:pt x="198025" y="0"/>
                          <a:pt x="226124" y="26479"/>
                          <a:pt x="226124" y="68866"/>
                        </a:cubicBezTo>
                        <a:lnTo>
                          <a:pt x="226124" y="159544"/>
                        </a:lnTo>
                        <a:cubicBezTo>
                          <a:pt x="226124" y="202311"/>
                          <a:pt x="198025" y="228409"/>
                          <a:pt x="154020" y="228409"/>
                        </a:cubicBezTo>
                        <a:lnTo>
                          <a:pt x="6858" y="228409"/>
                        </a:lnTo>
                        <a:cubicBezTo>
                          <a:pt x="2286" y="228409"/>
                          <a:pt x="0" y="226123"/>
                          <a:pt x="0" y="221552"/>
                        </a:cubicBezTo>
                        <a:lnTo>
                          <a:pt x="0" y="6858"/>
                        </a:lnTo>
                        <a:cubicBezTo>
                          <a:pt x="0" y="2286"/>
                          <a:pt x="2286" y="0"/>
                          <a:pt x="6858" y="0"/>
                        </a:cubicBezTo>
                        <a:lnTo>
                          <a:pt x="154020" y="0"/>
                        </a:lnTo>
                        <a:close/>
                        <a:moveTo>
                          <a:pt x="40863" y="194500"/>
                        </a:moveTo>
                        <a:lnTo>
                          <a:pt x="135827" y="194500"/>
                        </a:lnTo>
                        <a:cubicBezTo>
                          <a:pt x="171736" y="194500"/>
                          <a:pt x="185452" y="182785"/>
                          <a:pt x="185452" y="152781"/>
                        </a:cubicBezTo>
                        <a:lnTo>
                          <a:pt x="185452" y="75724"/>
                        </a:lnTo>
                        <a:cubicBezTo>
                          <a:pt x="185452" y="45720"/>
                          <a:pt x="171736" y="34004"/>
                          <a:pt x="135827" y="34004"/>
                        </a:cubicBezTo>
                        <a:lnTo>
                          <a:pt x="40863" y="34004"/>
                        </a:lnTo>
                        <a:lnTo>
                          <a:pt x="40863" y="194500"/>
                        </a:lnTo>
                        <a:close/>
                      </a:path>
                    </a:pathLst>
                  </a:custGeom>
                  <a:solidFill>
                    <a:srgbClr val="4E0864"/>
                  </a:solidFill>
                  <a:ln w="9525" cap="flat">
                    <a:noFill/>
                    <a:prstDash val="solid"/>
                    <a:miter/>
                  </a:ln>
                </p:spPr>
                <p:txBody>
                  <a:bodyPr rtlCol="0" anchor="ctr"/>
                  <a:lstStyle/>
                  <a:p>
                    <a:endParaRPr lang="en-US" sz="2400"/>
                  </a:p>
                </p:txBody>
              </p:sp>
              <p:sp>
                <p:nvSpPr>
                  <p:cNvPr id="47" name="Freeform: Shape 46">
                    <a:extLst>
                      <a:ext uri="{FF2B5EF4-FFF2-40B4-BE49-F238E27FC236}">
                        <a16:creationId xmlns:a16="http://schemas.microsoft.com/office/drawing/2014/main" id="{FF5C9268-6528-4B46-AE36-1412BD02D780}"/>
                      </a:ext>
                    </a:extLst>
                  </p:cNvPr>
                  <p:cNvSpPr/>
                  <p:nvPr/>
                </p:nvSpPr>
                <p:spPr>
                  <a:xfrm>
                    <a:off x="2803770" y="4936925"/>
                    <a:ext cx="19242" cy="16272"/>
                  </a:xfrm>
                  <a:custGeom>
                    <a:avLst/>
                    <a:gdLst>
                      <a:gd name="connsiteX0" fmla="*/ 0 w 46291"/>
                      <a:gd name="connsiteY0" fmla="*/ 6858 h 39147"/>
                      <a:gd name="connsiteX1" fmla="*/ 7144 w 46291"/>
                      <a:gd name="connsiteY1" fmla="*/ 0 h 39147"/>
                      <a:gd name="connsiteX2" fmla="*/ 39434 w 46291"/>
                      <a:gd name="connsiteY2" fmla="*/ 0 h 39147"/>
                      <a:gd name="connsiteX3" fmla="*/ 46292 w 46291"/>
                      <a:gd name="connsiteY3" fmla="*/ 6858 h 39147"/>
                      <a:gd name="connsiteX4" fmla="*/ 46292 w 46291"/>
                      <a:gd name="connsiteY4" fmla="*/ 32290 h 39147"/>
                      <a:gd name="connsiteX5" fmla="*/ 39434 w 46291"/>
                      <a:gd name="connsiteY5" fmla="*/ 39148 h 39147"/>
                      <a:gd name="connsiteX6" fmla="*/ 7144 w 46291"/>
                      <a:gd name="connsiteY6" fmla="*/ 39148 h 39147"/>
                      <a:gd name="connsiteX7" fmla="*/ 0 w 46291"/>
                      <a:gd name="connsiteY7" fmla="*/ 32290 h 39147"/>
                      <a:gd name="connsiteX8" fmla="*/ 0 w 46291"/>
                      <a:gd name="connsiteY8" fmla="*/ 6858 h 3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91" h="39147">
                        <a:moveTo>
                          <a:pt x="0" y="6858"/>
                        </a:moveTo>
                        <a:cubicBezTo>
                          <a:pt x="0" y="2572"/>
                          <a:pt x="2572" y="0"/>
                          <a:pt x="7144" y="0"/>
                        </a:cubicBezTo>
                        <a:lnTo>
                          <a:pt x="39434" y="0"/>
                        </a:lnTo>
                        <a:cubicBezTo>
                          <a:pt x="43720" y="0"/>
                          <a:pt x="46292" y="2572"/>
                          <a:pt x="46292" y="6858"/>
                        </a:cubicBezTo>
                        <a:lnTo>
                          <a:pt x="46292" y="32290"/>
                        </a:lnTo>
                        <a:cubicBezTo>
                          <a:pt x="46292" y="36862"/>
                          <a:pt x="43720" y="39148"/>
                          <a:pt x="39434" y="39148"/>
                        </a:cubicBezTo>
                        <a:lnTo>
                          <a:pt x="7144" y="39148"/>
                        </a:lnTo>
                        <a:cubicBezTo>
                          <a:pt x="2572" y="39148"/>
                          <a:pt x="0" y="36862"/>
                          <a:pt x="0" y="32290"/>
                        </a:cubicBezTo>
                        <a:lnTo>
                          <a:pt x="0" y="6858"/>
                        </a:lnTo>
                        <a:close/>
                      </a:path>
                    </a:pathLst>
                  </a:custGeom>
                  <a:solidFill>
                    <a:srgbClr val="4E0864"/>
                  </a:solidFill>
                  <a:ln w="9525" cap="flat">
                    <a:noFill/>
                    <a:prstDash val="solid"/>
                    <a:miter/>
                  </a:ln>
                </p:spPr>
                <p:txBody>
                  <a:bodyPr rtlCol="0" anchor="ctr"/>
                  <a:lstStyle/>
                  <a:p>
                    <a:endParaRPr lang="en-US" sz="2400"/>
                  </a:p>
                </p:txBody>
              </p:sp>
              <p:sp>
                <p:nvSpPr>
                  <p:cNvPr id="48" name="Freeform: Shape 47">
                    <a:extLst>
                      <a:ext uri="{FF2B5EF4-FFF2-40B4-BE49-F238E27FC236}">
                        <a16:creationId xmlns:a16="http://schemas.microsoft.com/office/drawing/2014/main" id="{059280EE-79E5-4582-9299-E8E5609F8D55}"/>
                      </a:ext>
                    </a:extLst>
                  </p:cNvPr>
                  <p:cNvSpPr/>
                  <p:nvPr/>
                </p:nvSpPr>
                <p:spPr>
                  <a:xfrm>
                    <a:off x="2842927" y="4858254"/>
                    <a:ext cx="92132" cy="94904"/>
                  </a:xfrm>
                  <a:custGeom>
                    <a:avLst/>
                    <a:gdLst>
                      <a:gd name="connsiteX0" fmla="*/ 214789 w 221646"/>
                      <a:gd name="connsiteY0" fmla="*/ 156591 h 228314"/>
                      <a:gd name="connsiteX1" fmla="*/ 221647 w 221646"/>
                      <a:gd name="connsiteY1" fmla="*/ 163449 h 228314"/>
                      <a:gd name="connsiteX2" fmla="*/ 221647 w 221646"/>
                      <a:gd name="connsiteY2" fmla="*/ 177451 h 228314"/>
                      <a:gd name="connsiteX3" fmla="*/ 168783 w 221646"/>
                      <a:gd name="connsiteY3" fmla="*/ 228314 h 228314"/>
                      <a:gd name="connsiteX4" fmla="*/ 54864 w 221646"/>
                      <a:gd name="connsiteY4" fmla="*/ 228314 h 228314"/>
                      <a:gd name="connsiteX5" fmla="*/ 0 w 221646"/>
                      <a:gd name="connsiteY5" fmla="*/ 176117 h 228314"/>
                      <a:gd name="connsiteX6" fmla="*/ 0 w 221646"/>
                      <a:gd name="connsiteY6" fmla="*/ 52197 h 228314"/>
                      <a:gd name="connsiteX7" fmla="*/ 54864 w 221646"/>
                      <a:gd name="connsiteY7" fmla="*/ 0 h 228314"/>
                      <a:gd name="connsiteX8" fmla="*/ 168783 w 221646"/>
                      <a:gd name="connsiteY8" fmla="*/ 0 h 228314"/>
                      <a:gd name="connsiteX9" fmla="*/ 221647 w 221646"/>
                      <a:gd name="connsiteY9" fmla="*/ 50864 h 228314"/>
                      <a:gd name="connsiteX10" fmla="*/ 221647 w 221646"/>
                      <a:gd name="connsiteY10" fmla="*/ 64865 h 228314"/>
                      <a:gd name="connsiteX11" fmla="*/ 214789 w 221646"/>
                      <a:gd name="connsiteY11" fmla="*/ 71723 h 228314"/>
                      <a:gd name="connsiteX12" fmla="*/ 188976 w 221646"/>
                      <a:gd name="connsiteY12" fmla="*/ 71723 h 228314"/>
                      <a:gd name="connsiteX13" fmla="*/ 181833 w 221646"/>
                      <a:gd name="connsiteY13" fmla="*/ 64865 h 228314"/>
                      <a:gd name="connsiteX14" fmla="*/ 181833 w 221646"/>
                      <a:gd name="connsiteY14" fmla="*/ 53149 h 228314"/>
                      <a:gd name="connsiteX15" fmla="*/ 161640 w 221646"/>
                      <a:gd name="connsiteY15" fmla="*/ 33909 h 228314"/>
                      <a:gd name="connsiteX16" fmla="*/ 73914 w 221646"/>
                      <a:gd name="connsiteY16" fmla="*/ 33909 h 228314"/>
                      <a:gd name="connsiteX17" fmla="*/ 40957 w 221646"/>
                      <a:gd name="connsiteY17" fmla="*/ 61341 h 228314"/>
                      <a:gd name="connsiteX18" fmla="*/ 40957 w 221646"/>
                      <a:gd name="connsiteY18" fmla="*/ 167069 h 228314"/>
                      <a:gd name="connsiteX19" fmla="*/ 73914 w 221646"/>
                      <a:gd name="connsiteY19" fmla="*/ 194500 h 228314"/>
                      <a:gd name="connsiteX20" fmla="*/ 161640 w 221646"/>
                      <a:gd name="connsiteY20" fmla="*/ 194500 h 228314"/>
                      <a:gd name="connsiteX21" fmla="*/ 181833 w 221646"/>
                      <a:gd name="connsiteY21" fmla="*/ 175260 h 228314"/>
                      <a:gd name="connsiteX22" fmla="*/ 181833 w 221646"/>
                      <a:gd name="connsiteY22" fmla="*/ 163544 h 228314"/>
                      <a:gd name="connsiteX23" fmla="*/ 188976 w 221646"/>
                      <a:gd name="connsiteY23" fmla="*/ 156686 h 228314"/>
                      <a:gd name="connsiteX24" fmla="*/ 214789 w 221646"/>
                      <a:gd name="connsiteY24" fmla="*/ 156686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1646" h="228314">
                        <a:moveTo>
                          <a:pt x="214789" y="156591"/>
                        </a:moveTo>
                        <a:cubicBezTo>
                          <a:pt x="219361" y="156591"/>
                          <a:pt x="221647" y="159163"/>
                          <a:pt x="221647" y="163449"/>
                        </a:cubicBezTo>
                        <a:lnTo>
                          <a:pt x="221647" y="177451"/>
                        </a:lnTo>
                        <a:cubicBezTo>
                          <a:pt x="221647" y="214598"/>
                          <a:pt x="207264" y="228314"/>
                          <a:pt x="168783" y="228314"/>
                        </a:cubicBezTo>
                        <a:lnTo>
                          <a:pt x="54864" y="228314"/>
                        </a:lnTo>
                        <a:cubicBezTo>
                          <a:pt x="18002" y="228314"/>
                          <a:pt x="0" y="211646"/>
                          <a:pt x="0" y="176117"/>
                        </a:cubicBezTo>
                        <a:lnTo>
                          <a:pt x="0" y="52197"/>
                        </a:lnTo>
                        <a:cubicBezTo>
                          <a:pt x="0" y="16954"/>
                          <a:pt x="17907" y="0"/>
                          <a:pt x="54864" y="0"/>
                        </a:cubicBezTo>
                        <a:lnTo>
                          <a:pt x="168783" y="0"/>
                        </a:lnTo>
                        <a:cubicBezTo>
                          <a:pt x="207264" y="0"/>
                          <a:pt x="221647" y="14002"/>
                          <a:pt x="221647" y="50864"/>
                        </a:cubicBezTo>
                        <a:lnTo>
                          <a:pt x="221647" y="64865"/>
                        </a:lnTo>
                        <a:cubicBezTo>
                          <a:pt x="221647" y="69437"/>
                          <a:pt x="219361" y="71723"/>
                          <a:pt x="214789" y="71723"/>
                        </a:cubicBezTo>
                        <a:lnTo>
                          <a:pt x="188976" y="71723"/>
                        </a:lnTo>
                        <a:cubicBezTo>
                          <a:pt x="184404" y="71723"/>
                          <a:pt x="181833" y="69437"/>
                          <a:pt x="181833" y="64865"/>
                        </a:cubicBezTo>
                        <a:lnTo>
                          <a:pt x="181833" y="53149"/>
                        </a:lnTo>
                        <a:cubicBezTo>
                          <a:pt x="181833" y="40100"/>
                          <a:pt x="175927" y="33909"/>
                          <a:pt x="161640" y="33909"/>
                        </a:cubicBezTo>
                        <a:lnTo>
                          <a:pt x="73914" y="33909"/>
                        </a:lnTo>
                        <a:cubicBezTo>
                          <a:pt x="46863" y="33909"/>
                          <a:pt x="40957" y="38862"/>
                          <a:pt x="40957" y="61341"/>
                        </a:cubicBezTo>
                        <a:lnTo>
                          <a:pt x="40957" y="167069"/>
                        </a:lnTo>
                        <a:cubicBezTo>
                          <a:pt x="40957" y="189643"/>
                          <a:pt x="46863" y="194500"/>
                          <a:pt x="73914" y="194500"/>
                        </a:cubicBezTo>
                        <a:lnTo>
                          <a:pt x="161640" y="194500"/>
                        </a:lnTo>
                        <a:cubicBezTo>
                          <a:pt x="176022" y="194500"/>
                          <a:pt x="181833" y="188309"/>
                          <a:pt x="181833" y="175260"/>
                        </a:cubicBezTo>
                        <a:lnTo>
                          <a:pt x="181833" y="163544"/>
                        </a:lnTo>
                        <a:cubicBezTo>
                          <a:pt x="181833" y="159258"/>
                          <a:pt x="184404" y="156686"/>
                          <a:pt x="188976" y="156686"/>
                        </a:cubicBezTo>
                        <a:lnTo>
                          <a:pt x="214789" y="156686"/>
                        </a:lnTo>
                        <a:close/>
                      </a:path>
                    </a:pathLst>
                  </a:custGeom>
                  <a:solidFill>
                    <a:srgbClr val="4E0864"/>
                  </a:solidFill>
                  <a:ln w="9525" cap="flat">
                    <a:noFill/>
                    <a:prstDash val="solid"/>
                    <a:miter/>
                  </a:ln>
                </p:spPr>
                <p:txBody>
                  <a:bodyPr rtlCol="0" anchor="ctr"/>
                  <a:lstStyle/>
                  <a:p>
                    <a:endParaRPr lang="en-US" sz="2400"/>
                  </a:p>
                </p:txBody>
              </p:sp>
              <p:sp>
                <p:nvSpPr>
                  <p:cNvPr id="49" name="Freeform: Shape 48">
                    <a:extLst>
                      <a:ext uri="{FF2B5EF4-FFF2-40B4-BE49-F238E27FC236}">
                        <a16:creationId xmlns:a16="http://schemas.microsoft.com/office/drawing/2014/main" id="{579C8132-6E2A-432A-A85E-3CA4C8D7DAF2}"/>
                      </a:ext>
                    </a:extLst>
                  </p:cNvPr>
                  <p:cNvSpPr/>
                  <p:nvPr/>
                </p:nvSpPr>
                <p:spPr>
                  <a:xfrm>
                    <a:off x="2952559" y="4936925"/>
                    <a:ext cx="19242" cy="16272"/>
                  </a:xfrm>
                  <a:custGeom>
                    <a:avLst/>
                    <a:gdLst>
                      <a:gd name="connsiteX0" fmla="*/ 0 w 46291"/>
                      <a:gd name="connsiteY0" fmla="*/ 6858 h 39147"/>
                      <a:gd name="connsiteX1" fmla="*/ 7144 w 46291"/>
                      <a:gd name="connsiteY1" fmla="*/ 0 h 39147"/>
                      <a:gd name="connsiteX2" fmla="*/ 39434 w 46291"/>
                      <a:gd name="connsiteY2" fmla="*/ 0 h 39147"/>
                      <a:gd name="connsiteX3" fmla="*/ 46291 w 46291"/>
                      <a:gd name="connsiteY3" fmla="*/ 6858 h 39147"/>
                      <a:gd name="connsiteX4" fmla="*/ 46291 w 46291"/>
                      <a:gd name="connsiteY4" fmla="*/ 32290 h 39147"/>
                      <a:gd name="connsiteX5" fmla="*/ 39434 w 46291"/>
                      <a:gd name="connsiteY5" fmla="*/ 39148 h 39147"/>
                      <a:gd name="connsiteX6" fmla="*/ 7144 w 46291"/>
                      <a:gd name="connsiteY6" fmla="*/ 39148 h 39147"/>
                      <a:gd name="connsiteX7" fmla="*/ 0 w 46291"/>
                      <a:gd name="connsiteY7" fmla="*/ 32290 h 39147"/>
                      <a:gd name="connsiteX8" fmla="*/ 0 w 46291"/>
                      <a:gd name="connsiteY8" fmla="*/ 6858 h 3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91" h="39147">
                        <a:moveTo>
                          <a:pt x="0" y="6858"/>
                        </a:moveTo>
                        <a:cubicBezTo>
                          <a:pt x="0" y="2572"/>
                          <a:pt x="2572" y="0"/>
                          <a:pt x="7144" y="0"/>
                        </a:cubicBezTo>
                        <a:lnTo>
                          <a:pt x="39434" y="0"/>
                        </a:lnTo>
                        <a:cubicBezTo>
                          <a:pt x="43720" y="0"/>
                          <a:pt x="46291" y="2572"/>
                          <a:pt x="46291" y="6858"/>
                        </a:cubicBezTo>
                        <a:lnTo>
                          <a:pt x="46291" y="32290"/>
                        </a:lnTo>
                        <a:cubicBezTo>
                          <a:pt x="46291" y="36862"/>
                          <a:pt x="43720" y="39148"/>
                          <a:pt x="39434" y="39148"/>
                        </a:cubicBezTo>
                        <a:lnTo>
                          <a:pt x="7144" y="39148"/>
                        </a:lnTo>
                        <a:cubicBezTo>
                          <a:pt x="2572" y="39148"/>
                          <a:pt x="0" y="36862"/>
                          <a:pt x="0" y="32290"/>
                        </a:cubicBezTo>
                        <a:lnTo>
                          <a:pt x="0" y="6858"/>
                        </a:lnTo>
                        <a:close/>
                      </a:path>
                    </a:pathLst>
                  </a:custGeom>
                  <a:solidFill>
                    <a:srgbClr val="4E0864"/>
                  </a:solidFill>
                  <a:ln w="9525" cap="flat">
                    <a:noFill/>
                    <a:prstDash val="solid"/>
                    <a:miter/>
                  </a:ln>
                </p:spPr>
                <p:txBody>
                  <a:bodyPr rtlCol="0" anchor="ctr"/>
                  <a:lstStyle/>
                  <a:p>
                    <a:endParaRPr lang="en-US" sz="2400"/>
                  </a:p>
                </p:txBody>
              </p:sp>
            </p:grpSp>
          </p:grpSp>
        </p:grpSp>
      </p:grpSp>
      <p:sp>
        <p:nvSpPr>
          <p:cNvPr id="23" name="Slide Number Placeholder 5">
            <a:extLst>
              <a:ext uri="{FF2B5EF4-FFF2-40B4-BE49-F238E27FC236}">
                <a16:creationId xmlns:a16="http://schemas.microsoft.com/office/drawing/2014/main" id="{710FD3E0-C87C-4E71-BBE6-A7D74EA2E7B4}"/>
              </a:ext>
            </a:extLst>
          </p:cNvPr>
          <p:cNvSpPr txBox="1">
            <a:spLocks/>
          </p:cNvSpPr>
          <p:nvPr userDrawn="1"/>
        </p:nvSpPr>
        <p:spPr>
          <a:xfrm>
            <a:off x="11684000" y="5688599"/>
            <a:ext cx="508000" cy="259316"/>
          </a:xfrm>
          <a:prstGeom prst="rect">
            <a:avLst/>
          </a:prstGeom>
        </p:spPr>
        <p:txBody>
          <a:bodyPr vert="horz" lIns="121920" tIns="60960" rIns="121920" bIns="60960" rtlCol="0" anchor="ctr"/>
          <a:lstStyle>
            <a:defPPr>
              <a:defRPr lang="en-US"/>
            </a:defPPr>
            <a:lvl1pPr marL="0" algn="r"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085E4B45-3C0D-4DB7-A4A8-89FEB5CAB5B2}" type="slidenum">
              <a:rPr lang="en-US" sz="1333" smtClean="0">
                <a:solidFill>
                  <a:srgbClr val="13214A"/>
                </a:solidFill>
              </a:rPr>
              <a:pPr algn="r"/>
              <a:t>‹#›</a:t>
            </a:fld>
            <a:endParaRPr lang="en-US" sz="1333">
              <a:solidFill>
                <a:srgbClr val="13214A"/>
              </a:solidFill>
            </a:endParaRPr>
          </a:p>
        </p:txBody>
      </p:sp>
    </p:spTree>
    <p:extLst>
      <p:ext uri="{BB962C8B-B14F-4D97-AF65-F5344CB8AC3E}">
        <p14:creationId xmlns:p14="http://schemas.microsoft.com/office/powerpoint/2010/main" val="311498304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normAutofit/>
          </a:bodyPr>
          <a:lstStyle>
            <a:lvl1pPr>
              <a:defRPr sz="3733" b="1">
                <a:solidFill>
                  <a:srgbClr val="1B0333"/>
                </a:solidFill>
              </a:defRPr>
            </a:lvl1pPr>
          </a:lstStyle>
          <a:p>
            <a:r>
              <a:rPr lang="en-US"/>
              <a:t>Different title per slide, Arial 28 </a:t>
            </a:r>
            <a:r>
              <a:rPr lang="en-US" err="1"/>
              <a:t>pt</a:t>
            </a:r>
            <a:endParaRPr lang="en-US"/>
          </a:p>
        </p:txBody>
      </p:sp>
      <p:sp>
        <p:nvSpPr>
          <p:cNvPr id="3" name="Content Placeholder 2"/>
          <p:cNvSpPr>
            <a:spLocks noGrp="1"/>
          </p:cNvSpPr>
          <p:nvPr>
            <p:ph sz="half" idx="1"/>
          </p:nvPr>
        </p:nvSpPr>
        <p:spPr>
          <a:xfrm>
            <a:off x="609600" y="1498600"/>
            <a:ext cx="5384800" cy="4368800"/>
          </a:xfrm>
        </p:spPr>
        <p:txBody>
          <a:bodyPr/>
          <a:lstStyle>
            <a:lvl1pPr marL="457189" indent="-457189">
              <a:buFont typeface="Arial" panose="020B0604020202020204" pitchFamily="34" charset="0"/>
              <a:buChar char="•"/>
              <a:defRPr sz="2933">
                <a:solidFill>
                  <a:srgbClr val="1B0333"/>
                </a:solidFill>
              </a:defRPr>
            </a:lvl1pPr>
            <a:lvl2pPr marL="990575" indent="-380990">
              <a:buFont typeface="Wingdings" panose="05000000000000000000" pitchFamily="2" charset="2"/>
              <a:buChar char="§"/>
              <a:defRPr sz="2667">
                <a:solidFill>
                  <a:srgbClr val="1B0333"/>
                </a:solidFill>
              </a:defRPr>
            </a:lvl2pPr>
            <a:lvl3pPr marL="1523962" indent="-304792">
              <a:buFont typeface="Wingdings" panose="05000000000000000000" pitchFamily="2" charset="2"/>
              <a:buChar char="ü"/>
              <a:defRPr sz="2400">
                <a:solidFill>
                  <a:srgbClr val="1B0333"/>
                </a:solidFill>
              </a:defRPr>
            </a:lvl3pPr>
            <a:lvl4pPr>
              <a:defRPr sz="2400">
                <a:solidFill>
                  <a:srgbClr val="002060"/>
                </a:solidFill>
              </a:defRPr>
            </a:lvl4pPr>
            <a:lvl5pPr>
              <a:defRPr sz="2400">
                <a:solidFill>
                  <a:srgbClr val="002060"/>
                </a:solidFill>
              </a:defRPr>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p:txBody>
      </p:sp>
      <p:sp>
        <p:nvSpPr>
          <p:cNvPr id="4" name="Content Placeholder 3"/>
          <p:cNvSpPr>
            <a:spLocks noGrp="1"/>
          </p:cNvSpPr>
          <p:nvPr>
            <p:ph sz="half" idx="2"/>
          </p:nvPr>
        </p:nvSpPr>
        <p:spPr>
          <a:xfrm>
            <a:off x="6197600" y="1498600"/>
            <a:ext cx="5384800" cy="4368800"/>
          </a:xfrm>
        </p:spPr>
        <p:txBody>
          <a:bodyPr>
            <a:normAutofit/>
          </a:bodyPr>
          <a:lstStyle>
            <a:lvl1pPr marL="457189" indent="-457189" algn="l" defTabSz="1219170" rtl="0" eaLnBrk="1" latinLnBrk="0" hangingPunct="1">
              <a:spcBef>
                <a:spcPct val="20000"/>
              </a:spcBef>
              <a:buFont typeface="Arial" panose="020B0604020202020204" pitchFamily="34" charset="0"/>
              <a:buChar char="•"/>
              <a:defRPr lang="en-US" sz="2933" kern="1200" dirty="0" smtClean="0">
                <a:solidFill>
                  <a:srgbClr val="1B0333"/>
                </a:solidFill>
                <a:latin typeface="+mn-lt"/>
                <a:ea typeface="+mn-ea"/>
                <a:cs typeface="+mn-cs"/>
              </a:defRPr>
            </a:lvl1pPr>
            <a:lvl2pPr marL="1066773" indent="-457189" algn="l" defTabSz="1219170" rtl="0" eaLnBrk="1" latinLnBrk="0" hangingPunct="1">
              <a:spcBef>
                <a:spcPct val="20000"/>
              </a:spcBef>
              <a:buFont typeface="Wingdings" panose="05000000000000000000" pitchFamily="2" charset="2"/>
              <a:buChar char="§"/>
              <a:defRPr lang="en-US" sz="2667" kern="1200" dirty="0" smtClean="0">
                <a:solidFill>
                  <a:srgbClr val="1B0333"/>
                </a:solidFill>
                <a:latin typeface="+mn-lt"/>
                <a:ea typeface="+mn-ea"/>
                <a:cs typeface="+mn-cs"/>
              </a:defRPr>
            </a:lvl2pPr>
            <a:lvl3pPr marL="1523962" indent="-304792" algn="l" defTabSz="1219170" rtl="0" eaLnBrk="1" latinLnBrk="0" hangingPunct="1">
              <a:spcBef>
                <a:spcPct val="20000"/>
              </a:spcBef>
              <a:buFont typeface="Wingdings" panose="05000000000000000000" pitchFamily="2" charset="2"/>
              <a:buChar char="ü"/>
              <a:defRPr lang="en-US" sz="2400" kern="1200" dirty="0" smtClean="0">
                <a:solidFill>
                  <a:srgbClr val="1B0333"/>
                </a:solidFill>
                <a:latin typeface="+mn-lt"/>
                <a:ea typeface="+mn-ea"/>
                <a:cs typeface="+mn-cs"/>
              </a:defRPr>
            </a:lvl3pPr>
            <a:lvl4pPr>
              <a:defRPr sz="2400">
                <a:solidFill>
                  <a:srgbClr val="002060"/>
                </a:solidFill>
              </a:defRPr>
            </a:lvl4pPr>
            <a:lvl5pPr>
              <a:defRPr sz="2400">
                <a:solidFill>
                  <a:srgbClr val="002060"/>
                </a:solidFill>
              </a:defRPr>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p:txBody>
      </p:sp>
      <p:grpSp>
        <p:nvGrpSpPr>
          <p:cNvPr id="5" name="Group 4">
            <a:extLst>
              <a:ext uri="{FF2B5EF4-FFF2-40B4-BE49-F238E27FC236}">
                <a16:creationId xmlns:a16="http://schemas.microsoft.com/office/drawing/2014/main" id="{0B65955A-68FA-4A6C-8DC4-5ED131ECA9B3}"/>
              </a:ext>
              <a:ext uri="{C183D7F6-B498-43B3-948B-1728B52AA6E4}">
                <adec:decorative xmlns:adec="http://schemas.microsoft.com/office/drawing/2017/decorative" val="1"/>
              </a:ext>
            </a:extLst>
          </p:cNvPr>
          <p:cNvGrpSpPr/>
          <p:nvPr userDrawn="1"/>
        </p:nvGrpSpPr>
        <p:grpSpPr>
          <a:xfrm>
            <a:off x="-1" y="5973340"/>
            <a:ext cx="12192001" cy="885627"/>
            <a:chOff x="-1" y="4480005"/>
            <a:chExt cx="9144001" cy="664220"/>
          </a:xfrm>
        </p:grpSpPr>
        <p:pic>
          <p:nvPicPr>
            <p:cNvPr id="24" name="Picture 23">
              <a:extLst>
                <a:ext uri="{FF2B5EF4-FFF2-40B4-BE49-F238E27FC236}">
                  <a16:creationId xmlns:a16="http://schemas.microsoft.com/office/drawing/2014/main" id="{78035E6C-95E2-4EFB-967A-B14876160973}"/>
                </a:ext>
              </a:extLst>
            </p:cNvPr>
            <p:cNvPicPr>
              <a:picLocks noChangeAspect="1"/>
            </p:cNvPicPr>
            <p:nvPr userDrawn="1"/>
          </p:nvPicPr>
          <p:blipFill rotWithShape="1">
            <a:blip r:embed="rId2" cstate="print">
              <a:alphaModFix amt="50000"/>
              <a:extLst>
                <a:ext uri="{28A0092B-C50C-407E-A947-70E740481C1C}">
                  <a14:useLocalDpi xmlns:a14="http://schemas.microsoft.com/office/drawing/2010/main" val="0"/>
                </a:ext>
              </a:extLst>
            </a:blip>
            <a:srcRect/>
            <a:stretch/>
          </p:blipFill>
          <p:spPr>
            <a:xfrm>
              <a:off x="5714" y="4526925"/>
              <a:ext cx="9138286" cy="617300"/>
            </a:xfrm>
            <a:prstGeom prst="rect">
              <a:avLst/>
            </a:prstGeom>
          </p:spPr>
        </p:pic>
        <p:sp>
          <p:nvSpPr>
            <p:cNvPr id="25" name="Rectangle 24">
              <a:extLst>
                <a:ext uri="{FF2B5EF4-FFF2-40B4-BE49-F238E27FC236}">
                  <a16:creationId xmlns:a16="http://schemas.microsoft.com/office/drawing/2014/main" id="{B1515578-BB37-45C8-9B85-D55B941C6F34}"/>
                </a:ext>
              </a:extLst>
            </p:cNvPr>
            <p:cNvSpPr/>
            <p:nvPr userDrawn="1"/>
          </p:nvSpPr>
          <p:spPr>
            <a:xfrm>
              <a:off x="-1" y="4480005"/>
              <a:ext cx="9144001" cy="60959"/>
            </a:xfrm>
            <a:prstGeom prst="rect">
              <a:avLst/>
            </a:prstGeom>
            <a:gradFill>
              <a:gsLst>
                <a:gs pos="0">
                  <a:srgbClr val="1C5F8B"/>
                </a:gs>
                <a:gs pos="100000">
                  <a:srgbClr val="4E0864"/>
                </a:gs>
              </a:gsLst>
              <a:lin ang="1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6" name="TextBox 25">
              <a:extLst>
                <a:ext uri="{FF2B5EF4-FFF2-40B4-BE49-F238E27FC236}">
                  <a16:creationId xmlns:a16="http://schemas.microsoft.com/office/drawing/2014/main" id="{0AB5CB98-4A04-4E00-A07F-2A528B00984D}"/>
                </a:ext>
              </a:extLst>
            </p:cNvPr>
            <p:cNvSpPr txBox="1"/>
            <p:nvPr userDrawn="1"/>
          </p:nvSpPr>
          <p:spPr>
            <a:xfrm>
              <a:off x="3295048" y="4699662"/>
              <a:ext cx="2511746" cy="253915"/>
            </a:xfrm>
            <a:prstGeom prst="rect">
              <a:avLst/>
            </a:prstGeom>
            <a:noFill/>
          </p:spPr>
          <p:txBody>
            <a:bodyPr wrap="none" rtlCol="0">
              <a:spAutoFit/>
            </a:bodyPr>
            <a:lstStyle/>
            <a:p>
              <a:r>
                <a:rPr lang="en-US" sz="1600">
                  <a:solidFill>
                    <a:srgbClr val="00B050"/>
                  </a:solidFill>
                </a:rPr>
                <a:t>Unclassified/For Public Distribution</a:t>
              </a:r>
            </a:p>
          </p:txBody>
        </p:sp>
        <p:grpSp>
          <p:nvGrpSpPr>
            <p:cNvPr id="27" name="Group 26">
              <a:extLst>
                <a:ext uri="{FF2B5EF4-FFF2-40B4-BE49-F238E27FC236}">
                  <a16:creationId xmlns:a16="http://schemas.microsoft.com/office/drawing/2014/main" id="{2062ACBA-6B13-410B-A7E1-3E2822B443BD}"/>
                </a:ext>
              </a:extLst>
            </p:cNvPr>
            <p:cNvGrpSpPr/>
            <p:nvPr userDrawn="1"/>
          </p:nvGrpSpPr>
          <p:grpSpPr>
            <a:xfrm>
              <a:off x="7726680" y="4600279"/>
              <a:ext cx="1246168" cy="475764"/>
              <a:chOff x="5766312" y="6298703"/>
              <a:chExt cx="1246168" cy="475764"/>
            </a:xfrm>
          </p:grpSpPr>
          <p:pic>
            <p:nvPicPr>
              <p:cNvPr id="28" name="Picture 27">
                <a:extLst>
                  <a:ext uri="{FF2B5EF4-FFF2-40B4-BE49-F238E27FC236}">
                    <a16:creationId xmlns:a16="http://schemas.microsoft.com/office/drawing/2014/main" id="{F3142B68-DF1B-4B27-ADA2-8220F0C58E29}"/>
                  </a:ext>
                </a:extLst>
              </p:cNvPr>
              <p:cNvPicPr>
                <a:picLocks noChangeAspect="1"/>
              </p:cNvPicPr>
              <p:nvPr userDrawn="1"/>
            </p:nvPicPr>
            <p:blipFill>
              <a:blip r:embed="rId3"/>
              <a:srcRect/>
              <a:stretch/>
            </p:blipFill>
            <p:spPr>
              <a:xfrm>
                <a:off x="6241030" y="6365478"/>
                <a:ext cx="771450" cy="342213"/>
              </a:xfrm>
              <a:prstGeom prst="rect">
                <a:avLst/>
              </a:prstGeom>
            </p:spPr>
          </p:pic>
          <p:pic>
            <p:nvPicPr>
              <p:cNvPr id="29" name="Picture 28">
                <a:extLst>
                  <a:ext uri="{FF2B5EF4-FFF2-40B4-BE49-F238E27FC236}">
                    <a16:creationId xmlns:a16="http://schemas.microsoft.com/office/drawing/2014/main" id="{B8652BF6-039C-4599-BA23-87A80A6EAC54}"/>
                  </a:ext>
                </a:extLst>
              </p:cNvPr>
              <p:cNvPicPr>
                <a:picLocks noChangeAspect="1"/>
              </p:cNvPicPr>
              <p:nvPr userDrawn="1"/>
            </p:nvPicPr>
            <p:blipFill>
              <a:blip r:embed="rId4"/>
              <a:srcRect/>
              <a:stretch/>
            </p:blipFill>
            <p:spPr>
              <a:xfrm>
                <a:off x="5766312" y="6298703"/>
                <a:ext cx="475764" cy="475764"/>
              </a:xfrm>
              <a:prstGeom prst="rect">
                <a:avLst/>
              </a:prstGeom>
            </p:spPr>
          </p:pic>
        </p:grpSp>
        <p:grpSp>
          <p:nvGrpSpPr>
            <p:cNvPr id="30" name="Group 29">
              <a:extLst>
                <a:ext uri="{FF2B5EF4-FFF2-40B4-BE49-F238E27FC236}">
                  <a16:creationId xmlns:a16="http://schemas.microsoft.com/office/drawing/2014/main" id="{806A1411-F722-4766-9592-344680AC3DA3}"/>
                </a:ext>
              </a:extLst>
            </p:cNvPr>
            <p:cNvGrpSpPr/>
            <p:nvPr userDrawn="1"/>
          </p:nvGrpSpPr>
          <p:grpSpPr>
            <a:xfrm>
              <a:off x="76199" y="4681751"/>
              <a:ext cx="2854873" cy="312820"/>
              <a:chOff x="76199" y="4681751"/>
              <a:chExt cx="2854873" cy="312820"/>
            </a:xfrm>
          </p:grpSpPr>
          <p:grpSp>
            <p:nvGrpSpPr>
              <p:cNvPr id="31" name="Group 30">
                <a:extLst>
                  <a:ext uri="{FF2B5EF4-FFF2-40B4-BE49-F238E27FC236}">
                    <a16:creationId xmlns:a16="http://schemas.microsoft.com/office/drawing/2014/main" id="{43967D6C-7CCD-4A53-B028-B1491BD5AA86}"/>
                  </a:ext>
                </a:extLst>
              </p:cNvPr>
              <p:cNvGrpSpPr/>
              <p:nvPr userDrawn="1"/>
            </p:nvGrpSpPr>
            <p:grpSpPr>
              <a:xfrm>
                <a:off x="103112" y="4681751"/>
                <a:ext cx="1805704" cy="116403"/>
                <a:chOff x="103112" y="4695449"/>
                <a:chExt cx="1805704" cy="116403"/>
              </a:xfrm>
              <a:solidFill>
                <a:srgbClr val="1C5F8B"/>
              </a:solidFill>
            </p:grpSpPr>
            <p:sp>
              <p:nvSpPr>
                <p:cNvPr id="63" name="Freeform: Shape 62">
                  <a:extLst>
                    <a:ext uri="{FF2B5EF4-FFF2-40B4-BE49-F238E27FC236}">
                      <a16:creationId xmlns:a16="http://schemas.microsoft.com/office/drawing/2014/main" id="{B6AA08B6-2B3F-4472-87B2-688B92ABD6E1}"/>
                    </a:ext>
                  </a:extLst>
                </p:cNvPr>
                <p:cNvSpPr/>
                <p:nvPr/>
              </p:nvSpPr>
              <p:spPr>
                <a:xfrm>
                  <a:off x="103112" y="4695489"/>
                  <a:ext cx="97398" cy="94943"/>
                </a:xfrm>
                <a:custGeom>
                  <a:avLst/>
                  <a:gdLst>
                    <a:gd name="connsiteX0" fmla="*/ 179451 w 234314"/>
                    <a:gd name="connsiteY0" fmla="*/ 228410 h 228409"/>
                    <a:gd name="connsiteX1" fmla="*/ 169355 w 234314"/>
                    <a:gd name="connsiteY1" fmla="*/ 223171 h 228409"/>
                    <a:gd name="connsiteX2" fmla="*/ 38481 w 234314"/>
                    <a:gd name="connsiteY2" fmla="*/ 33623 h 228409"/>
                    <a:gd name="connsiteX3" fmla="*/ 38481 w 234314"/>
                    <a:gd name="connsiteY3" fmla="*/ 221552 h 228409"/>
                    <a:gd name="connsiteX4" fmla="*/ 31337 w 234314"/>
                    <a:gd name="connsiteY4" fmla="*/ 228410 h 228409"/>
                    <a:gd name="connsiteX5" fmla="*/ 6858 w 234314"/>
                    <a:gd name="connsiteY5" fmla="*/ 228410 h 228409"/>
                    <a:gd name="connsiteX6" fmla="*/ 0 w 234314"/>
                    <a:gd name="connsiteY6" fmla="*/ 221552 h 228409"/>
                    <a:gd name="connsiteX7" fmla="*/ 0 w 234314"/>
                    <a:gd name="connsiteY7" fmla="*/ 6858 h 228409"/>
                    <a:gd name="connsiteX8" fmla="*/ 6858 w 234314"/>
                    <a:gd name="connsiteY8" fmla="*/ 0 h 228409"/>
                    <a:gd name="connsiteX9" fmla="*/ 54864 w 234314"/>
                    <a:gd name="connsiteY9" fmla="*/ 0 h 228409"/>
                    <a:gd name="connsiteX10" fmla="*/ 64675 w 234314"/>
                    <a:gd name="connsiteY10" fmla="*/ 5239 h 228409"/>
                    <a:gd name="connsiteX11" fmla="*/ 195834 w 234314"/>
                    <a:gd name="connsiteY11" fmla="*/ 195167 h 228409"/>
                    <a:gd name="connsiteX12" fmla="*/ 195834 w 234314"/>
                    <a:gd name="connsiteY12" fmla="*/ 6858 h 228409"/>
                    <a:gd name="connsiteX13" fmla="*/ 202978 w 234314"/>
                    <a:gd name="connsiteY13" fmla="*/ 0 h 228409"/>
                    <a:gd name="connsiteX14" fmla="*/ 227457 w 234314"/>
                    <a:gd name="connsiteY14" fmla="*/ 0 h 228409"/>
                    <a:gd name="connsiteX15" fmla="*/ 234315 w 234314"/>
                    <a:gd name="connsiteY15" fmla="*/ 6858 h 228409"/>
                    <a:gd name="connsiteX16" fmla="*/ 234315 w 234314"/>
                    <a:gd name="connsiteY16" fmla="*/ 221552 h 228409"/>
                    <a:gd name="connsiteX17" fmla="*/ 227457 w 234314"/>
                    <a:gd name="connsiteY17" fmla="*/ 228410 h 228409"/>
                    <a:gd name="connsiteX18" fmla="*/ 179451 w 234314"/>
                    <a:gd name="connsiteY18" fmla="*/ 22841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4" h="228409">
                      <a:moveTo>
                        <a:pt x="179451" y="228410"/>
                      </a:moveTo>
                      <a:cubicBezTo>
                        <a:pt x="174212" y="228410"/>
                        <a:pt x="171926" y="227076"/>
                        <a:pt x="169355" y="223171"/>
                      </a:cubicBezTo>
                      <a:lnTo>
                        <a:pt x="38481" y="33623"/>
                      </a:lnTo>
                      <a:lnTo>
                        <a:pt x="38481" y="221552"/>
                      </a:lnTo>
                      <a:cubicBezTo>
                        <a:pt x="38481" y="226124"/>
                        <a:pt x="35909" y="228410"/>
                        <a:pt x="31337" y="228410"/>
                      </a:cubicBezTo>
                      <a:lnTo>
                        <a:pt x="6858" y="228410"/>
                      </a:lnTo>
                      <a:cubicBezTo>
                        <a:pt x="2286" y="228410"/>
                        <a:pt x="0" y="226124"/>
                        <a:pt x="0" y="221552"/>
                      </a:cubicBezTo>
                      <a:lnTo>
                        <a:pt x="0" y="6858"/>
                      </a:lnTo>
                      <a:cubicBezTo>
                        <a:pt x="0" y="2286"/>
                        <a:pt x="2286" y="0"/>
                        <a:pt x="6858" y="0"/>
                      </a:cubicBezTo>
                      <a:lnTo>
                        <a:pt x="54864" y="0"/>
                      </a:lnTo>
                      <a:cubicBezTo>
                        <a:pt x="59722" y="0"/>
                        <a:pt x="62008" y="1334"/>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4"/>
                        <a:pt x="232029" y="228410"/>
                        <a:pt x="227457" y="228410"/>
                      </a:cubicBezTo>
                      <a:lnTo>
                        <a:pt x="179451" y="228410"/>
                      </a:lnTo>
                      <a:close/>
                    </a:path>
                  </a:pathLst>
                </a:custGeom>
                <a:grpFill/>
                <a:ln w="6350" cap="flat">
                  <a:solidFill>
                    <a:srgbClr val="1C5F8B"/>
                  </a:solidFill>
                  <a:prstDash val="solid"/>
                  <a:miter/>
                </a:ln>
              </p:spPr>
              <p:txBody>
                <a:bodyPr rtlCol="0" anchor="ctr"/>
                <a:lstStyle/>
                <a:p>
                  <a:endParaRPr lang="en-US" sz="2400"/>
                </a:p>
              </p:txBody>
            </p:sp>
            <p:sp>
              <p:nvSpPr>
                <p:cNvPr id="64" name="Freeform: Shape 63">
                  <a:extLst>
                    <a:ext uri="{FF2B5EF4-FFF2-40B4-BE49-F238E27FC236}">
                      <a16:creationId xmlns:a16="http://schemas.microsoft.com/office/drawing/2014/main" id="{84406E98-D5CA-4525-8A78-4FD6E6E7BC41}"/>
                    </a:ext>
                  </a:extLst>
                </p:cNvPr>
                <p:cNvSpPr/>
                <p:nvPr/>
              </p:nvSpPr>
              <p:spPr>
                <a:xfrm>
                  <a:off x="222048" y="4695489"/>
                  <a:ext cx="96844" cy="94943"/>
                </a:xfrm>
                <a:custGeom>
                  <a:avLst/>
                  <a:gdLst>
                    <a:gd name="connsiteX0" fmla="*/ 232981 w 232981"/>
                    <a:gd name="connsiteY0" fmla="*/ 176213 h 228409"/>
                    <a:gd name="connsiteX1" fmla="*/ 178499 w 232981"/>
                    <a:gd name="connsiteY1" fmla="*/ 228410 h 228409"/>
                    <a:gd name="connsiteX2" fmla="*/ 54864 w 232981"/>
                    <a:gd name="connsiteY2" fmla="*/ 228410 h 228409"/>
                    <a:gd name="connsiteX3" fmla="*/ 0 w 232981"/>
                    <a:gd name="connsiteY3" fmla="*/ 176213 h 228409"/>
                    <a:gd name="connsiteX4" fmla="*/ 0 w 232981"/>
                    <a:gd name="connsiteY4" fmla="*/ 52197 h 228409"/>
                    <a:gd name="connsiteX5" fmla="*/ 54864 w 232981"/>
                    <a:gd name="connsiteY5" fmla="*/ 0 h 228409"/>
                    <a:gd name="connsiteX6" fmla="*/ 178499 w 232981"/>
                    <a:gd name="connsiteY6" fmla="*/ 0 h 228409"/>
                    <a:gd name="connsiteX7" fmla="*/ 232981 w 232981"/>
                    <a:gd name="connsiteY7" fmla="*/ 52197 h 228409"/>
                    <a:gd name="connsiteX8" fmla="*/ 232981 w 232981"/>
                    <a:gd name="connsiteY8" fmla="*/ 176213 h 228409"/>
                    <a:gd name="connsiteX9" fmla="*/ 191834 w 232981"/>
                    <a:gd name="connsiteY9" fmla="*/ 61341 h 228409"/>
                    <a:gd name="connsiteX10" fmla="*/ 159258 w 232981"/>
                    <a:gd name="connsiteY10" fmla="*/ 33909 h 228409"/>
                    <a:gd name="connsiteX11" fmla="*/ 73724 w 232981"/>
                    <a:gd name="connsiteY11" fmla="*/ 33909 h 228409"/>
                    <a:gd name="connsiteX12" fmla="*/ 40767 w 232981"/>
                    <a:gd name="connsiteY12" fmla="*/ 61341 h 228409"/>
                    <a:gd name="connsiteX13" fmla="*/ 40767 w 232981"/>
                    <a:gd name="connsiteY13" fmla="*/ 167069 h 228409"/>
                    <a:gd name="connsiteX14" fmla="*/ 73724 w 232981"/>
                    <a:gd name="connsiteY14" fmla="*/ 194501 h 228409"/>
                    <a:gd name="connsiteX15" fmla="*/ 159258 w 232981"/>
                    <a:gd name="connsiteY15" fmla="*/ 194501 h 228409"/>
                    <a:gd name="connsiteX16" fmla="*/ 191834 w 232981"/>
                    <a:gd name="connsiteY16" fmla="*/ 167069 h 228409"/>
                    <a:gd name="connsiteX17" fmla="*/ 191834 w 232981"/>
                    <a:gd name="connsiteY17" fmla="*/ 6134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981" h="228409">
                      <a:moveTo>
                        <a:pt x="232981" y="176213"/>
                      </a:moveTo>
                      <a:cubicBezTo>
                        <a:pt x="232981" y="211741"/>
                        <a:pt x="215646" y="228410"/>
                        <a:pt x="178499" y="228410"/>
                      </a:cubicBezTo>
                      <a:lnTo>
                        <a:pt x="54864" y="228410"/>
                      </a:lnTo>
                      <a:cubicBezTo>
                        <a:pt x="18002" y="228410"/>
                        <a:pt x="0" y="211741"/>
                        <a:pt x="0" y="176213"/>
                      </a:cubicBezTo>
                      <a:lnTo>
                        <a:pt x="0" y="52197"/>
                      </a:lnTo>
                      <a:cubicBezTo>
                        <a:pt x="0" y="16955"/>
                        <a:pt x="17907" y="0"/>
                        <a:pt x="54864" y="0"/>
                      </a:cubicBezTo>
                      <a:lnTo>
                        <a:pt x="178499" y="0"/>
                      </a:lnTo>
                      <a:cubicBezTo>
                        <a:pt x="215741" y="0"/>
                        <a:pt x="232981" y="16955"/>
                        <a:pt x="232981" y="52197"/>
                      </a:cubicBezTo>
                      <a:lnTo>
                        <a:pt x="232981" y="176213"/>
                      </a:lnTo>
                      <a:close/>
                      <a:moveTo>
                        <a:pt x="191834" y="61341"/>
                      </a:moveTo>
                      <a:cubicBezTo>
                        <a:pt x="191834" y="38862"/>
                        <a:pt x="186309" y="33909"/>
                        <a:pt x="159258" y="33909"/>
                      </a:cubicBezTo>
                      <a:lnTo>
                        <a:pt x="73724" y="33909"/>
                      </a:lnTo>
                      <a:cubicBezTo>
                        <a:pt x="46673" y="33909"/>
                        <a:pt x="40767" y="38767"/>
                        <a:pt x="40767" y="61341"/>
                      </a:cubicBezTo>
                      <a:lnTo>
                        <a:pt x="40767" y="167069"/>
                      </a:lnTo>
                      <a:cubicBezTo>
                        <a:pt x="40767" y="189548"/>
                        <a:pt x="46673" y="194501"/>
                        <a:pt x="73724" y="194501"/>
                      </a:cubicBezTo>
                      <a:lnTo>
                        <a:pt x="159258" y="194501"/>
                      </a:lnTo>
                      <a:cubicBezTo>
                        <a:pt x="186309" y="194501"/>
                        <a:pt x="191834" y="189643"/>
                        <a:pt x="191834" y="167069"/>
                      </a:cubicBezTo>
                      <a:lnTo>
                        <a:pt x="191834" y="61341"/>
                      </a:lnTo>
                      <a:close/>
                    </a:path>
                  </a:pathLst>
                </a:custGeom>
                <a:grpFill/>
                <a:ln w="6350" cap="flat">
                  <a:solidFill>
                    <a:srgbClr val="1C5F8B"/>
                  </a:solidFill>
                  <a:prstDash val="solid"/>
                  <a:miter/>
                </a:ln>
              </p:spPr>
              <p:txBody>
                <a:bodyPr rtlCol="0" anchor="ctr"/>
                <a:lstStyle/>
                <a:p>
                  <a:endParaRPr lang="en-US" sz="2400"/>
                </a:p>
              </p:txBody>
            </p:sp>
            <p:sp>
              <p:nvSpPr>
                <p:cNvPr id="65" name="Freeform: Shape 64">
                  <a:extLst>
                    <a:ext uri="{FF2B5EF4-FFF2-40B4-BE49-F238E27FC236}">
                      <a16:creationId xmlns:a16="http://schemas.microsoft.com/office/drawing/2014/main" id="{1B5EB03A-8762-4508-ADF9-60FD100EB2D0}"/>
                    </a:ext>
                  </a:extLst>
                </p:cNvPr>
                <p:cNvSpPr/>
                <p:nvPr/>
              </p:nvSpPr>
              <p:spPr>
                <a:xfrm>
                  <a:off x="329064" y="4695489"/>
                  <a:ext cx="103440" cy="94943"/>
                </a:xfrm>
                <a:custGeom>
                  <a:avLst/>
                  <a:gdLst>
                    <a:gd name="connsiteX0" fmla="*/ 105068 w 248851"/>
                    <a:gd name="connsiteY0" fmla="*/ 228410 h 228409"/>
                    <a:gd name="connsiteX1" fmla="*/ 95257 w 248851"/>
                    <a:gd name="connsiteY1" fmla="*/ 222218 h 228409"/>
                    <a:gd name="connsiteX2" fmla="*/ 674 w 248851"/>
                    <a:gd name="connsiteY2" fmla="*/ 6858 h 228409"/>
                    <a:gd name="connsiteX3" fmla="*/ 4294 w 248851"/>
                    <a:gd name="connsiteY3" fmla="*/ 0 h 228409"/>
                    <a:gd name="connsiteX4" fmla="*/ 34678 w 248851"/>
                    <a:gd name="connsiteY4" fmla="*/ 0 h 228409"/>
                    <a:gd name="connsiteX5" fmla="*/ 44489 w 248851"/>
                    <a:gd name="connsiteY5" fmla="*/ 6191 h 228409"/>
                    <a:gd name="connsiteX6" fmla="*/ 125071 w 248851"/>
                    <a:gd name="connsiteY6" fmla="*/ 195072 h 228409"/>
                    <a:gd name="connsiteX7" fmla="*/ 206033 w 248851"/>
                    <a:gd name="connsiteY7" fmla="*/ 6191 h 228409"/>
                    <a:gd name="connsiteX8" fmla="*/ 215653 w 248851"/>
                    <a:gd name="connsiteY8" fmla="*/ 0 h 228409"/>
                    <a:gd name="connsiteX9" fmla="*/ 244324 w 248851"/>
                    <a:gd name="connsiteY9" fmla="*/ 0 h 228409"/>
                    <a:gd name="connsiteX10" fmla="*/ 248229 w 248851"/>
                    <a:gd name="connsiteY10" fmla="*/ 6858 h 228409"/>
                    <a:gd name="connsiteX11" fmla="*/ 152979 w 248851"/>
                    <a:gd name="connsiteY11" fmla="*/ 222218 h 228409"/>
                    <a:gd name="connsiteX12" fmla="*/ 143168 w 248851"/>
                    <a:gd name="connsiteY12" fmla="*/ 228410 h 228409"/>
                    <a:gd name="connsiteX13" fmla="*/ 105068 w 248851"/>
                    <a:gd name="connsiteY13" fmla="*/ 22841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851" h="228409">
                      <a:moveTo>
                        <a:pt x="105068" y="228410"/>
                      </a:moveTo>
                      <a:cubicBezTo>
                        <a:pt x="99544" y="228410"/>
                        <a:pt x="97258" y="226409"/>
                        <a:pt x="95257" y="222218"/>
                      </a:cubicBezTo>
                      <a:lnTo>
                        <a:pt x="674" y="6858"/>
                      </a:lnTo>
                      <a:cubicBezTo>
                        <a:pt x="-945" y="2953"/>
                        <a:pt x="388" y="0"/>
                        <a:pt x="4294" y="0"/>
                      </a:cubicBezTo>
                      <a:lnTo>
                        <a:pt x="34678" y="0"/>
                      </a:lnTo>
                      <a:cubicBezTo>
                        <a:pt x="40203" y="0"/>
                        <a:pt x="42870" y="2000"/>
                        <a:pt x="44489" y="6191"/>
                      </a:cubicBezTo>
                      <a:lnTo>
                        <a:pt x="125071" y="195072"/>
                      </a:lnTo>
                      <a:lnTo>
                        <a:pt x="206033" y="6191"/>
                      </a:lnTo>
                      <a:cubicBezTo>
                        <a:pt x="207557" y="2000"/>
                        <a:pt x="210129" y="0"/>
                        <a:pt x="215653" y="0"/>
                      </a:cubicBezTo>
                      <a:lnTo>
                        <a:pt x="244324" y="0"/>
                      </a:lnTo>
                      <a:cubicBezTo>
                        <a:pt x="248229" y="0"/>
                        <a:pt x="249848" y="2953"/>
                        <a:pt x="248229" y="6858"/>
                      </a:cubicBezTo>
                      <a:lnTo>
                        <a:pt x="152979" y="222218"/>
                      </a:lnTo>
                      <a:cubicBezTo>
                        <a:pt x="151360" y="226505"/>
                        <a:pt x="149074" y="228410"/>
                        <a:pt x="143168" y="228410"/>
                      </a:cubicBezTo>
                      <a:lnTo>
                        <a:pt x="105068" y="228410"/>
                      </a:lnTo>
                      <a:close/>
                    </a:path>
                  </a:pathLst>
                </a:custGeom>
                <a:grpFill/>
                <a:ln w="6350" cap="flat">
                  <a:solidFill>
                    <a:srgbClr val="1C5F8B"/>
                  </a:solidFill>
                  <a:prstDash val="solid"/>
                  <a:miter/>
                </a:ln>
              </p:spPr>
              <p:txBody>
                <a:bodyPr rtlCol="0" anchor="ctr"/>
                <a:lstStyle/>
                <a:p>
                  <a:endParaRPr lang="en-US" sz="2400"/>
                </a:p>
              </p:txBody>
            </p:sp>
            <p:sp>
              <p:nvSpPr>
                <p:cNvPr id="66" name="Freeform: Shape 65">
                  <a:extLst>
                    <a:ext uri="{FF2B5EF4-FFF2-40B4-BE49-F238E27FC236}">
                      <a16:creationId xmlns:a16="http://schemas.microsoft.com/office/drawing/2014/main" id="{299655D6-AF65-4D58-A562-21C7DC688A57}"/>
                    </a:ext>
                  </a:extLst>
                </p:cNvPr>
                <p:cNvSpPr/>
                <p:nvPr/>
              </p:nvSpPr>
              <p:spPr>
                <a:xfrm>
                  <a:off x="446143" y="4695489"/>
                  <a:ext cx="89361" cy="94904"/>
                </a:xfrm>
                <a:custGeom>
                  <a:avLst/>
                  <a:gdLst>
                    <a:gd name="connsiteX0" fmla="*/ 208121 w 214979"/>
                    <a:gd name="connsiteY0" fmla="*/ 0 h 228314"/>
                    <a:gd name="connsiteX1" fmla="*/ 214979 w 214979"/>
                    <a:gd name="connsiteY1" fmla="*/ 6858 h 228314"/>
                    <a:gd name="connsiteX2" fmla="*/ 214979 w 214979"/>
                    <a:gd name="connsiteY2" fmla="*/ 27051 h 228314"/>
                    <a:gd name="connsiteX3" fmla="*/ 208121 w 214979"/>
                    <a:gd name="connsiteY3" fmla="*/ 33909 h 228314"/>
                    <a:gd name="connsiteX4" fmla="*/ 40767 w 214979"/>
                    <a:gd name="connsiteY4" fmla="*/ 33909 h 228314"/>
                    <a:gd name="connsiteX5" fmla="*/ 40767 w 214979"/>
                    <a:gd name="connsiteY5" fmla="*/ 95917 h 228314"/>
                    <a:gd name="connsiteX6" fmla="*/ 182404 w 214979"/>
                    <a:gd name="connsiteY6" fmla="*/ 95917 h 228314"/>
                    <a:gd name="connsiteX7" fmla="*/ 189548 w 214979"/>
                    <a:gd name="connsiteY7" fmla="*/ 102775 h 228314"/>
                    <a:gd name="connsiteX8" fmla="*/ 189548 w 214979"/>
                    <a:gd name="connsiteY8" fmla="*/ 123349 h 228314"/>
                    <a:gd name="connsiteX9" fmla="*/ 182404 w 214979"/>
                    <a:gd name="connsiteY9" fmla="*/ 129826 h 228314"/>
                    <a:gd name="connsiteX10" fmla="*/ 40767 w 214979"/>
                    <a:gd name="connsiteY10" fmla="*/ 129826 h 228314"/>
                    <a:gd name="connsiteX11" fmla="*/ 40767 w 214979"/>
                    <a:gd name="connsiteY11" fmla="*/ 194405 h 228314"/>
                    <a:gd name="connsiteX12" fmla="*/ 208121 w 214979"/>
                    <a:gd name="connsiteY12" fmla="*/ 194405 h 228314"/>
                    <a:gd name="connsiteX13" fmla="*/ 214979 w 214979"/>
                    <a:gd name="connsiteY13" fmla="*/ 201263 h 228314"/>
                    <a:gd name="connsiteX14" fmla="*/ 214979 w 214979"/>
                    <a:gd name="connsiteY14" fmla="*/ 221456 h 228314"/>
                    <a:gd name="connsiteX15" fmla="*/ 208121 w 214979"/>
                    <a:gd name="connsiteY15" fmla="*/ 228314 h 228314"/>
                    <a:gd name="connsiteX16" fmla="*/ 6858 w 214979"/>
                    <a:gd name="connsiteY16" fmla="*/ 228314 h 228314"/>
                    <a:gd name="connsiteX17" fmla="*/ 0 w 214979"/>
                    <a:gd name="connsiteY17" fmla="*/ 221456 h 228314"/>
                    <a:gd name="connsiteX18" fmla="*/ 0 w 214979"/>
                    <a:gd name="connsiteY18" fmla="*/ 6858 h 228314"/>
                    <a:gd name="connsiteX19" fmla="*/ 6858 w 214979"/>
                    <a:gd name="connsiteY19" fmla="*/ 0 h 228314"/>
                    <a:gd name="connsiteX20" fmla="*/ 208121 w 214979"/>
                    <a:gd name="connsiteY20" fmla="*/ 0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4979" h="228314">
                      <a:moveTo>
                        <a:pt x="208121" y="0"/>
                      </a:moveTo>
                      <a:cubicBezTo>
                        <a:pt x="212407" y="0"/>
                        <a:pt x="214979" y="2286"/>
                        <a:pt x="214979" y="6858"/>
                      </a:cubicBezTo>
                      <a:lnTo>
                        <a:pt x="214979" y="27051"/>
                      </a:lnTo>
                      <a:cubicBezTo>
                        <a:pt x="214979" y="31337"/>
                        <a:pt x="212407" y="33909"/>
                        <a:pt x="208121" y="33909"/>
                      </a:cubicBezTo>
                      <a:lnTo>
                        <a:pt x="40767" y="33909"/>
                      </a:lnTo>
                      <a:lnTo>
                        <a:pt x="40767" y="95917"/>
                      </a:lnTo>
                      <a:lnTo>
                        <a:pt x="182404" y="95917"/>
                      </a:lnTo>
                      <a:cubicBezTo>
                        <a:pt x="186690" y="95917"/>
                        <a:pt x="189548" y="98203"/>
                        <a:pt x="189548" y="102775"/>
                      </a:cubicBezTo>
                      <a:lnTo>
                        <a:pt x="189548" y="123349"/>
                      </a:lnTo>
                      <a:cubicBezTo>
                        <a:pt x="189548" y="127635"/>
                        <a:pt x="186595" y="129826"/>
                        <a:pt x="182404" y="129826"/>
                      </a:cubicBezTo>
                      <a:lnTo>
                        <a:pt x="40767" y="129826"/>
                      </a:lnTo>
                      <a:lnTo>
                        <a:pt x="40767" y="194405"/>
                      </a:lnTo>
                      <a:lnTo>
                        <a:pt x="208121" y="194405"/>
                      </a:lnTo>
                      <a:cubicBezTo>
                        <a:pt x="212407" y="194405"/>
                        <a:pt x="214979" y="196977"/>
                        <a:pt x="214979" y="201263"/>
                      </a:cubicBezTo>
                      <a:lnTo>
                        <a:pt x="214979" y="221456"/>
                      </a:lnTo>
                      <a:cubicBezTo>
                        <a:pt x="214979" y="226028"/>
                        <a:pt x="212407" y="228314"/>
                        <a:pt x="208121" y="228314"/>
                      </a:cubicBezTo>
                      <a:lnTo>
                        <a:pt x="6858" y="228314"/>
                      </a:lnTo>
                      <a:cubicBezTo>
                        <a:pt x="2286" y="228314"/>
                        <a:pt x="0" y="226028"/>
                        <a:pt x="0" y="221456"/>
                      </a:cubicBezTo>
                      <a:lnTo>
                        <a:pt x="0" y="6858"/>
                      </a:lnTo>
                      <a:cubicBezTo>
                        <a:pt x="0" y="2286"/>
                        <a:pt x="2286" y="0"/>
                        <a:pt x="6858" y="0"/>
                      </a:cubicBezTo>
                      <a:lnTo>
                        <a:pt x="208121" y="0"/>
                      </a:lnTo>
                      <a:close/>
                    </a:path>
                  </a:pathLst>
                </a:custGeom>
                <a:grpFill/>
                <a:ln w="6350" cap="flat">
                  <a:solidFill>
                    <a:srgbClr val="1C5F8B"/>
                  </a:solidFill>
                  <a:prstDash val="solid"/>
                  <a:miter/>
                </a:ln>
              </p:spPr>
              <p:txBody>
                <a:bodyPr rtlCol="0" anchor="ctr"/>
                <a:lstStyle/>
                <a:p>
                  <a:endParaRPr lang="en-US" sz="2400"/>
                </a:p>
              </p:txBody>
            </p:sp>
            <p:sp>
              <p:nvSpPr>
                <p:cNvPr id="67" name="Freeform: Shape 66">
                  <a:extLst>
                    <a:ext uri="{FF2B5EF4-FFF2-40B4-BE49-F238E27FC236}">
                      <a16:creationId xmlns:a16="http://schemas.microsoft.com/office/drawing/2014/main" id="{B6E4708B-2B3A-4766-98E4-7C92D7C4DA3D}"/>
                    </a:ext>
                  </a:extLst>
                </p:cNvPr>
                <p:cNvSpPr/>
                <p:nvPr/>
              </p:nvSpPr>
              <p:spPr>
                <a:xfrm>
                  <a:off x="554627" y="4695489"/>
                  <a:ext cx="120995" cy="94943"/>
                </a:xfrm>
                <a:custGeom>
                  <a:avLst/>
                  <a:gdLst>
                    <a:gd name="connsiteX0" fmla="*/ 58388 w 291083"/>
                    <a:gd name="connsiteY0" fmla="*/ 0 h 228409"/>
                    <a:gd name="connsiteX1" fmla="*/ 68199 w 291083"/>
                    <a:gd name="connsiteY1" fmla="*/ 6191 h 228409"/>
                    <a:gd name="connsiteX2" fmla="*/ 145161 w 291083"/>
                    <a:gd name="connsiteY2" fmla="*/ 190595 h 228409"/>
                    <a:gd name="connsiteX3" fmla="*/ 222504 w 291083"/>
                    <a:gd name="connsiteY3" fmla="*/ 6191 h 228409"/>
                    <a:gd name="connsiteX4" fmla="*/ 232315 w 291083"/>
                    <a:gd name="connsiteY4" fmla="*/ 0 h 228409"/>
                    <a:gd name="connsiteX5" fmla="*/ 284226 w 291083"/>
                    <a:gd name="connsiteY5" fmla="*/ 0 h 228409"/>
                    <a:gd name="connsiteX6" fmla="*/ 291084 w 291083"/>
                    <a:gd name="connsiteY6" fmla="*/ 6858 h 228409"/>
                    <a:gd name="connsiteX7" fmla="*/ 291084 w 291083"/>
                    <a:gd name="connsiteY7" fmla="*/ 221552 h 228409"/>
                    <a:gd name="connsiteX8" fmla="*/ 284226 w 291083"/>
                    <a:gd name="connsiteY8" fmla="*/ 228410 h 228409"/>
                    <a:gd name="connsiteX9" fmla="*/ 257461 w 291083"/>
                    <a:gd name="connsiteY9" fmla="*/ 228410 h 228409"/>
                    <a:gd name="connsiteX10" fmla="*/ 250317 w 291083"/>
                    <a:gd name="connsiteY10" fmla="*/ 221552 h 228409"/>
                    <a:gd name="connsiteX11" fmla="*/ 250317 w 291083"/>
                    <a:gd name="connsiteY11" fmla="*/ 33909 h 228409"/>
                    <a:gd name="connsiteX12" fmla="*/ 170021 w 291083"/>
                    <a:gd name="connsiteY12" fmla="*/ 222218 h 228409"/>
                    <a:gd name="connsiteX13" fmla="*/ 160210 w 291083"/>
                    <a:gd name="connsiteY13" fmla="*/ 228410 h 228409"/>
                    <a:gd name="connsiteX14" fmla="*/ 128873 w 291083"/>
                    <a:gd name="connsiteY14" fmla="*/ 228410 h 228409"/>
                    <a:gd name="connsiteX15" fmla="*/ 119063 w 291083"/>
                    <a:gd name="connsiteY15" fmla="*/ 222218 h 228409"/>
                    <a:gd name="connsiteX16" fmla="*/ 38481 w 291083"/>
                    <a:gd name="connsiteY16" fmla="*/ 33623 h 228409"/>
                    <a:gd name="connsiteX17" fmla="*/ 38481 w 291083"/>
                    <a:gd name="connsiteY17" fmla="*/ 221552 h 228409"/>
                    <a:gd name="connsiteX18" fmla="*/ 31337 w 291083"/>
                    <a:gd name="connsiteY18" fmla="*/ 228410 h 228409"/>
                    <a:gd name="connsiteX19" fmla="*/ 6858 w 291083"/>
                    <a:gd name="connsiteY19" fmla="*/ 228410 h 228409"/>
                    <a:gd name="connsiteX20" fmla="*/ 0 w 291083"/>
                    <a:gd name="connsiteY20" fmla="*/ 221552 h 228409"/>
                    <a:gd name="connsiteX21" fmla="*/ 0 w 291083"/>
                    <a:gd name="connsiteY21" fmla="*/ 6858 h 228409"/>
                    <a:gd name="connsiteX22" fmla="*/ 6858 w 291083"/>
                    <a:gd name="connsiteY22" fmla="*/ 0 h 228409"/>
                    <a:gd name="connsiteX23" fmla="*/ 58388 w 291083"/>
                    <a:gd name="connsiteY23"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083" h="228409">
                      <a:moveTo>
                        <a:pt x="58388" y="0"/>
                      </a:moveTo>
                      <a:cubicBezTo>
                        <a:pt x="63913" y="0"/>
                        <a:pt x="66580" y="2000"/>
                        <a:pt x="68199" y="6191"/>
                      </a:cubicBezTo>
                      <a:lnTo>
                        <a:pt x="145161" y="190595"/>
                      </a:lnTo>
                      <a:lnTo>
                        <a:pt x="222504" y="6191"/>
                      </a:lnTo>
                      <a:cubicBezTo>
                        <a:pt x="224218" y="2000"/>
                        <a:pt x="226790" y="0"/>
                        <a:pt x="232315" y="0"/>
                      </a:cubicBezTo>
                      <a:lnTo>
                        <a:pt x="284226" y="0"/>
                      </a:lnTo>
                      <a:cubicBezTo>
                        <a:pt x="288798" y="0"/>
                        <a:pt x="291084" y="2286"/>
                        <a:pt x="291084" y="6858"/>
                      </a:cubicBezTo>
                      <a:lnTo>
                        <a:pt x="291084" y="221552"/>
                      </a:lnTo>
                      <a:cubicBezTo>
                        <a:pt x="291084" y="226124"/>
                        <a:pt x="288798" y="228410"/>
                        <a:pt x="284226" y="228410"/>
                      </a:cubicBezTo>
                      <a:lnTo>
                        <a:pt x="257461" y="228410"/>
                      </a:lnTo>
                      <a:cubicBezTo>
                        <a:pt x="252889" y="228410"/>
                        <a:pt x="250317" y="226124"/>
                        <a:pt x="250317" y="221552"/>
                      </a:cubicBezTo>
                      <a:lnTo>
                        <a:pt x="250317" y="33909"/>
                      </a:lnTo>
                      <a:lnTo>
                        <a:pt x="170021" y="222218"/>
                      </a:lnTo>
                      <a:cubicBezTo>
                        <a:pt x="168402" y="226505"/>
                        <a:pt x="165735" y="228410"/>
                        <a:pt x="160210" y="228410"/>
                      </a:cubicBezTo>
                      <a:lnTo>
                        <a:pt x="128873" y="228410"/>
                      </a:lnTo>
                      <a:cubicBezTo>
                        <a:pt x="122968" y="228410"/>
                        <a:pt x="120682" y="226409"/>
                        <a:pt x="119063" y="222218"/>
                      </a:cubicBezTo>
                      <a:lnTo>
                        <a:pt x="38481" y="33623"/>
                      </a:lnTo>
                      <a:lnTo>
                        <a:pt x="38481" y="221552"/>
                      </a:lnTo>
                      <a:cubicBezTo>
                        <a:pt x="38481" y="226124"/>
                        <a:pt x="35909" y="228410"/>
                        <a:pt x="31337" y="228410"/>
                      </a:cubicBezTo>
                      <a:lnTo>
                        <a:pt x="6858" y="228410"/>
                      </a:lnTo>
                      <a:cubicBezTo>
                        <a:pt x="2286" y="228410"/>
                        <a:pt x="0" y="226124"/>
                        <a:pt x="0" y="221552"/>
                      </a:cubicBezTo>
                      <a:lnTo>
                        <a:pt x="0" y="6858"/>
                      </a:lnTo>
                      <a:cubicBezTo>
                        <a:pt x="0" y="2286"/>
                        <a:pt x="2286" y="0"/>
                        <a:pt x="6858" y="0"/>
                      </a:cubicBezTo>
                      <a:lnTo>
                        <a:pt x="58388" y="0"/>
                      </a:lnTo>
                      <a:close/>
                    </a:path>
                  </a:pathLst>
                </a:custGeom>
                <a:grpFill/>
                <a:ln w="6350" cap="flat">
                  <a:solidFill>
                    <a:srgbClr val="1C5F8B"/>
                  </a:solidFill>
                  <a:prstDash val="solid"/>
                  <a:miter/>
                </a:ln>
              </p:spPr>
              <p:txBody>
                <a:bodyPr rtlCol="0" anchor="ctr"/>
                <a:lstStyle/>
                <a:p>
                  <a:endParaRPr lang="en-US" sz="2400"/>
                </a:p>
              </p:txBody>
            </p:sp>
            <p:sp>
              <p:nvSpPr>
                <p:cNvPr id="68" name="Freeform: Shape 67">
                  <a:extLst>
                    <a:ext uri="{FF2B5EF4-FFF2-40B4-BE49-F238E27FC236}">
                      <a16:creationId xmlns:a16="http://schemas.microsoft.com/office/drawing/2014/main" id="{559D6563-3ABD-471F-A6A7-1C3C35055FEA}"/>
                    </a:ext>
                  </a:extLst>
                </p:cNvPr>
                <p:cNvSpPr/>
                <p:nvPr/>
              </p:nvSpPr>
              <p:spPr>
                <a:xfrm>
                  <a:off x="698863" y="4695489"/>
                  <a:ext cx="94112" cy="94943"/>
                </a:xfrm>
                <a:custGeom>
                  <a:avLst/>
                  <a:gdLst>
                    <a:gd name="connsiteX0" fmla="*/ 193738 w 226409"/>
                    <a:gd name="connsiteY0" fmla="*/ 112871 h 228409"/>
                    <a:gd name="connsiteX1" fmla="*/ 226409 w 226409"/>
                    <a:gd name="connsiteY1" fmla="*/ 160877 h 228409"/>
                    <a:gd name="connsiteX2" fmla="*/ 226409 w 226409"/>
                    <a:gd name="connsiteY2" fmla="*/ 178499 h 228409"/>
                    <a:gd name="connsiteX3" fmla="*/ 174212 w 226409"/>
                    <a:gd name="connsiteY3" fmla="*/ 228410 h 228409"/>
                    <a:gd name="connsiteX4" fmla="*/ 6858 w 226409"/>
                    <a:gd name="connsiteY4" fmla="*/ 228410 h 228409"/>
                    <a:gd name="connsiteX5" fmla="*/ 0 w 226409"/>
                    <a:gd name="connsiteY5" fmla="*/ 221552 h 228409"/>
                    <a:gd name="connsiteX6" fmla="*/ 0 w 226409"/>
                    <a:gd name="connsiteY6" fmla="*/ 6858 h 228409"/>
                    <a:gd name="connsiteX7" fmla="*/ 6858 w 226409"/>
                    <a:gd name="connsiteY7" fmla="*/ 0 h 228409"/>
                    <a:gd name="connsiteX8" fmla="*/ 170974 w 226409"/>
                    <a:gd name="connsiteY8" fmla="*/ 0 h 228409"/>
                    <a:gd name="connsiteX9" fmla="*/ 223171 w 226409"/>
                    <a:gd name="connsiteY9" fmla="*/ 49911 h 228409"/>
                    <a:gd name="connsiteX10" fmla="*/ 223171 w 226409"/>
                    <a:gd name="connsiteY10" fmla="*/ 65532 h 228409"/>
                    <a:gd name="connsiteX11" fmla="*/ 193738 w 226409"/>
                    <a:gd name="connsiteY11" fmla="*/ 112871 h 228409"/>
                    <a:gd name="connsiteX12" fmla="*/ 40672 w 226409"/>
                    <a:gd name="connsiteY12" fmla="*/ 96298 h 228409"/>
                    <a:gd name="connsiteX13" fmla="*/ 152591 w 226409"/>
                    <a:gd name="connsiteY13" fmla="*/ 96298 h 228409"/>
                    <a:gd name="connsiteX14" fmla="*/ 181928 w 226409"/>
                    <a:gd name="connsiteY14" fmla="*/ 70866 h 228409"/>
                    <a:gd name="connsiteX15" fmla="*/ 181928 w 226409"/>
                    <a:gd name="connsiteY15" fmla="*/ 59055 h 228409"/>
                    <a:gd name="connsiteX16" fmla="*/ 152591 w 226409"/>
                    <a:gd name="connsiteY16" fmla="*/ 33909 h 228409"/>
                    <a:gd name="connsiteX17" fmla="*/ 40672 w 226409"/>
                    <a:gd name="connsiteY17" fmla="*/ 33909 h 228409"/>
                    <a:gd name="connsiteX18" fmla="*/ 40672 w 226409"/>
                    <a:gd name="connsiteY18" fmla="*/ 96298 h 228409"/>
                    <a:gd name="connsiteX19" fmla="*/ 40672 w 226409"/>
                    <a:gd name="connsiteY19" fmla="*/ 130207 h 228409"/>
                    <a:gd name="connsiteX20" fmla="*/ 40672 w 226409"/>
                    <a:gd name="connsiteY20" fmla="*/ 194501 h 228409"/>
                    <a:gd name="connsiteX21" fmla="*/ 156210 w 226409"/>
                    <a:gd name="connsiteY21" fmla="*/ 194501 h 228409"/>
                    <a:gd name="connsiteX22" fmla="*/ 185547 w 226409"/>
                    <a:gd name="connsiteY22" fmla="*/ 169355 h 228409"/>
                    <a:gd name="connsiteX23" fmla="*/ 185547 w 226409"/>
                    <a:gd name="connsiteY23" fmla="*/ 155353 h 228409"/>
                    <a:gd name="connsiteX24" fmla="*/ 156210 w 226409"/>
                    <a:gd name="connsiteY24" fmla="*/ 130207 h 228409"/>
                    <a:gd name="connsiteX25" fmla="*/ 40672 w 226409"/>
                    <a:gd name="connsiteY25" fmla="*/ 130207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6409" h="228409">
                      <a:moveTo>
                        <a:pt x="193738" y="112871"/>
                      </a:moveTo>
                      <a:cubicBezTo>
                        <a:pt x="216599" y="117729"/>
                        <a:pt x="226409" y="133064"/>
                        <a:pt x="226409" y="160877"/>
                      </a:cubicBezTo>
                      <a:lnTo>
                        <a:pt x="226409" y="178499"/>
                      </a:lnTo>
                      <a:cubicBezTo>
                        <a:pt x="226409" y="212408"/>
                        <a:pt x="209741" y="228410"/>
                        <a:pt x="174212" y="228410"/>
                      </a:cubicBezTo>
                      <a:lnTo>
                        <a:pt x="6858" y="228410"/>
                      </a:lnTo>
                      <a:cubicBezTo>
                        <a:pt x="2286" y="228410"/>
                        <a:pt x="0" y="226124"/>
                        <a:pt x="0" y="221552"/>
                      </a:cubicBezTo>
                      <a:lnTo>
                        <a:pt x="0" y="6858"/>
                      </a:lnTo>
                      <a:cubicBezTo>
                        <a:pt x="0" y="2286"/>
                        <a:pt x="2286" y="0"/>
                        <a:pt x="6858" y="0"/>
                      </a:cubicBezTo>
                      <a:lnTo>
                        <a:pt x="170974" y="0"/>
                      </a:lnTo>
                      <a:cubicBezTo>
                        <a:pt x="206216" y="0"/>
                        <a:pt x="223171" y="16002"/>
                        <a:pt x="223171" y="49911"/>
                      </a:cubicBezTo>
                      <a:lnTo>
                        <a:pt x="223171" y="65532"/>
                      </a:lnTo>
                      <a:cubicBezTo>
                        <a:pt x="223075" y="92012"/>
                        <a:pt x="213932" y="107061"/>
                        <a:pt x="193738" y="112871"/>
                      </a:cubicBezTo>
                      <a:close/>
                      <a:moveTo>
                        <a:pt x="40672" y="96298"/>
                      </a:moveTo>
                      <a:lnTo>
                        <a:pt x="152591" y="96298"/>
                      </a:lnTo>
                      <a:cubicBezTo>
                        <a:pt x="176784" y="96298"/>
                        <a:pt x="181928" y="91059"/>
                        <a:pt x="181928" y="70866"/>
                      </a:cubicBezTo>
                      <a:lnTo>
                        <a:pt x="181928" y="59055"/>
                      </a:lnTo>
                      <a:cubicBezTo>
                        <a:pt x="181928" y="38862"/>
                        <a:pt x="176689" y="33909"/>
                        <a:pt x="152591" y="33909"/>
                      </a:cubicBezTo>
                      <a:lnTo>
                        <a:pt x="40672" y="33909"/>
                      </a:lnTo>
                      <a:lnTo>
                        <a:pt x="40672" y="96298"/>
                      </a:lnTo>
                      <a:close/>
                      <a:moveTo>
                        <a:pt x="40672" y="130207"/>
                      </a:moveTo>
                      <a:lnTo>
                        <a:pt x="40672" y="194501"/>
                      </a:lnTo>
                      <a:lnTo>
                        <a:pt x="156210" y="194501"/>
                      </a:lnTo>
                      <a:cubicBezTo>
                        <a:pt x="180023" y="194501"/>
                        <a:pt x="185547" y="189643"/>
                        <a:pt x="185547" y="169355"/>
                      </a:cubicBezTo>
                      <a:lnTo>
                        <a:pt x="185547" y="155353"/>
                      </a:lnTo>
                      <a:cubicBezTo>
                        <a:pt x="185547" y="135446"/>
                        <a:pt x="180023" y="130207"/>
                        <a:pt x="156210" y="130207"/>
                      </a:cubicBezTo>
                      <a:lnTo>
                        <a:pt x="40672" y="130207"/>
                      </a:lnTo>
                      <a:close/>
                    </a:path>
                  </a:pathLst>
                </a:custGeom>
                <a:grpFill/>
                <a:ln w="6350" cap="flat">
                  <a:solidFill>
                    <a:srgbClr val="1C5F8B"/>
                  </a:solidFill>
                  <a:prstDash val="solid"/>
                  <a:miter/>
                </a:ln>
              </p:spPr>
              <p:txBody>
                <a:bodyPr rtlCol="0" anchor="ctr"/>
                <a:lstStyle/>
                <a:p>
                  <a:endParaRPr lang="en-US" sz="2400"/>
                </a:p>
              </p:txBody>
            </p:sp>
            <p:sp>
              <p:nvSpPr>
                <p:cNvPr id="69" name="Freeform: Shape 68">
                  <a:extLst>
                    <a:ext uri="{FF2B5EF4-FFF2-40B4-BE49-F238E27FC236}">
                      <a16:creationId xmlns:a16="http://schemas.microsoft.com/office/drawing/2014/main" id="{4344EAC2-A890-4963-A9AC-18F4C1E1A290}"/>
                    </a:ext>
                  </a:extLst>
                </p:cNvPr>
                <p:cNvSpPr/>
                <p:nvPr/>
              </p:nvSpPr>
              <p:spPr>
                <a:xfrm>
                  <a:off x="811227" y="4695489"/>
                  <a:ext cx="89400" cy="94904"/>
                </a:xfrm>
                <a:custGeom>
                  <a:avLst/>
                  <a:gdLst>
                    <a:gd name="connsiteX0" fmla="*/ 208217 w 215074"/>
                    <a:gd name="connsiteY0" fmla="*/ 0 h 228314"/>
                    <a:gd name="connsiteX1" fmla="*/ 215075 w 215074"/>
                    <a:gd name="connsiteY1" fmla="*/ 6858 h 228314"/>
                    <a:gd name="connsiteX2" fmla="*/ 215075 w 215074"/>
                    <a:gd name="connsiteY2" fmla="*/ 27051 h 228314"/>
                    <a:gd name="connsiteX3" fmla="*/ 208217 w 215074"/>
                    <a:gd name="connsiteY3" fmla="*/ 33909 h 228314"/>
                    <a:gd name="connsiteX4" fmla="*/ 40862 w 215074"/>
                    <a:gd name="connsiteY4" fmla="*/ 33909 h 228314"/>
                    <a:gd name="connsiteX5" fmla="*/ 40862 w 215074"/>
                    <a:gd name="connsiteY5" fmla="*/ 95917 h 228314"/>
                    <a:gd name="connsiteX6" fmla="*/ 182499 w 215074"/>
                    <a:gd name="connsiteY6" fmla="*/ 95917 h 228314"/>
                    <a:gd name="connsiteX7" fmla="*/ 189643 w 215074"/>
                    <a:gd name="connsiteY7" fmla="*/ 102775 h 228314"/>
                    <a:gd name="connsiteX8" fmla="*/ 189643 w 215074"/>
                    <a:gd name="connsiteY8" fmla="*/ 123349 h 228314"/>
                    <a:gd name="connsiteX9" fmla="*/ 182499 w 215074"/>
                    <a:gd name="connsiteY9" fmla="*/ 129826 h 228314"/>
                    <a:gd name="connsiteX10" fmla="*/ 40862 w 215074"/>
                    <a:gd name="connsiteY10" fmla="*/ 129826 h 228314"/>
                    <a:gd name="connsiteX11" fmla="*/ 40862 w 215074"/>
                    <a:gd name="connsiteY11" fmla="*/ 194405 h 228314"/>
                    <a:gd name="connsiteX12" fmla="*/ 208217 w 215074"/>
                    <a:gd name="connsiteY12" fmla="*/ 194405 h 228314"/>
                    <a:gd name="connsiteX13" fmla="*/ 215075 w 215074"/>
                    <a:gd name="connsiteY13" fmla="*/ 201263 h 228314"/>
                    <a:gd name="connsiteX14" fmla="*/ 215075 w 215074"/>
                    <a:gd name="connsiteY14" fmla="*/ 221456 h 228314"/>
                    <a:gd name="connsiteX15" fmla="*/ 208217 w 215074"/>
                    <a:gd name="connsiteY15" fmla="*/ 228314 h 228314"/>
                    <a:gd name="connsiteX16" fmla="*/ 6858 w 215074"/>
                    <a:gd name="connsiteY16" fmla="*/ 228314 h 228314"/>
                    <a:gd name="connsiteX17" fmla="*/ 0 w 215074"/>
                    <a:gd name="connsiteY17" fmla="*/ 221456 h 228314"/>
                    <a:gd name="connsiteX18" fmla="*/ 0 w 215074"/>
                    <a:gd name="connsiteY18" fmla="*/ 6858 h 228314"/>
                    <a:gd name="connsiteX19" fmla="*/ 6858 w 215074"/>
                    <a:gd name="connsiteY19" fmla="*/ 0 h 228314"/>
                    <a:gd name="connsiteX20" fmla="*/ 208217 w 215074"/>
                    <a:gd name="connsiteY20" fmla="*/ 0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314">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826"/>
                        <a:pt x="182499" y="129826"/>
                      </a:cubicBezTo>
                      <a:lnTo>
                        <a:pt x="40862" y="129826"/>
                      </a:lnTo>
                      <a:lnTo>
                        <a:pt x="40862" y="194405"/>
                      </a:lnTo>
                      <a:lnTo>
                        <a:pt x="208217" y="194405"/>
                      </a:lnTo>
                      <a:cubicBezTo>
                        <a:pt x="212503" y="194405"/>
                        <a:pt x="215075" y="196977"/>
                        <a:pt x="215075" y="201263"/>
                      </a:cubicBezTo>
                      <a:lnTo>
                        <a:pt x="215075" y="221456"/>
                      </a:lnTo>
                      <a:cubicBezTo>
                        <a:pt x="215075" y="226028"/>
                        <a:pt x="212503" y="228314"/>
                        <a:pt x="208217" y="228314"/>
                      </a:cubicBezTo>
                      <a:lnTo>
                        <a:pt x="6858" y="228314"/>
                      </a:lnTo>
                      <a:cubicBezTo>
                        <a:pt x="2286" y="228314"/>
                        <a:pt x="0" y="226028"/>
                        <a:pt x="0" y="221456"/>
                      </a:cubicBezTo>
                      <a:lnTo>
                        <a:pt x="0" y="6858"/>
                      </a:lnTo>
                      <a:cubicBezTo>
                        <a:pt x="0" y="2286"/>
                        <a:pt x="2286" y="0"/>
                        <a:pt x="6858" y="0"/>
                      </a:cubicBezTo>
                      <a:lnTo>
                        <a:pt x="208217" y="0"/>
                      </a:lnTo>
                      <a:close/>
                    </a:path>
                  </a:pathLst>
                </a:custGeom>
                <a:grpFill/>
                <a:ln w="6350" cap="flat">
                  <a:solidFill>
                    <a:srgbClr val="1C5F8B"/>
                  </a:solidFill>
                  <a:prstDash val="solid"/>
                  <a:miter/>
                </a:ln>
              </p:spPr>
              <p:txBody>
                <a:bodyPr rtlCol="0" anchor="ctr"/>
                <a:lstStyle/>
                <a:p>
                  <a:endParaRPr lang="en-US" sz="2400"/>
                </a:p>
              </p:txBody>
            </p:sp>
            <p:sp>
              <p:nvSpPr>
                <p:cNvPr id="70" name="Freeform: Shape 69">
                  <a:extLst>
                    <a:ext uri="{FF2B5EF4-FFF2-40B4-BE49-F238E27FC236}">
                      <a16:creationId xmlns:a16="http://schemas.microsoft.com/office/drawing/2014/main" id="{22F2B234-8AC2-4F58-8A44-29CCC8202DC6}"/>
                    </a:ext>
                  </a:extLst>
                </p:cNvPr>
                <p:cNvSpPr/>
                <p:nvPr/>
              </p:nvSpPr>
              <p:spPr>
                <a:xfrm>
                  <a:off x="920107" y="4695489"/>
                  <a:ext cx="96886" cy="94904"/>
                </a:xfrm>
                <a:custGeom>
                  <a:avLst/>
                  <a:gdLst>
                    <a:gd name="connsiteX0" fmla="*/ 224695 w 233084"/>
                    <a:gd name="connsiteY0" fmla="*/ 49911 h 228314"/>
                    <a:gd name="connsiteX1" fmla="*/ 224695 w 233084"/>
                    <a:gd name="connsiteY1" fmla="*/ 94583 h 228314"/>
                    <a:gd name="connsiteX2" fmla="*/ 172498 w 233084"/>
                    <a:gd name="connsiteY2" fmla="*/ 145447 h 228314"/>
                    <a:gd name="connsiteX3" fmla="*/ 156496 w 233084"/>
                    <a:gd name="connsiteY3" fmla="*/ 145447 h 228314"/>
                    <a:gd name="connsiteX4" fmla="*/ 231553 w 233084"/>
                    <a:gd name="connsiteY4" fmla="*/ 221456 h 228314"/>
                    <a:gd name="connsiteX5" fmla="*/ 229267 w 233084"/>
                    <a:gd name="connsiteY5" fmla="*/ 228314 h 228314"/>
                    <a:gd name="connsiteX6" fmla="*/ 193738 w 233084"/>
                    <a:gd name="connsiteY6" fmla="*/ 228314 h 228314"/>
                    <a:gd name="connsiteX7" fmla="*/ 182309 w 233084"/>
                    <a:gd name="connsiteY7" fmla="*/ 223742 h 228314"/>
                    <a:gd name="connsiteX8" fmla="*/ 109918 w 233084"/>
                    <a:gd name="connsiteY8" fmla="*/ 146780 h 228314"/>
                    <a:gd name="connsiteX9" fmla="*/ 40767 w 233084"/>
                    <a:gd name="connsiteY9" fmla="*/ 146780 h 228314"/>
                    <a:gd name="connsiteX10" fmla="*/ 40767 w 233084"/>
                    <a:gd name="connsiteY10" fmla="*/ 221456 h 228314"/>
                    <a:gd name="connsiteX11" fmla="*/ 33623 w 233084"/>
                    <a:gd name="connsiteY11" fmla="*/ 228314 h 228314"/>
                    <a:gd name="connsiteX12" fmla="*/ 6858 w 233084"/>
                    <a:gd name="connsiteY12" fmla="*/ 228314 h 228314"/>
                    <a:gd name="connsiteX13" fmla="*/ 0 w 233084"/>
                    <a:gd name="connsiteY13" fmla="*/ 221456 h 228314"/>
                    <a:gd name="connsiteX14" fmla="*/ 0 w 233084"/>
                    <a:gd name="connsiteY14" fmla="*/ 6858 h 228314"/>
                    <a:gd name="connsiteX15" fmla="*/ 6858 w 233084"/>
                    <a:gd name="connsiteY15" fmla="*/ 0 h 228314"/>
                    <a:gd name="connsiteX16" fmla="*/ 172593 w 233084"/>
                    <a:gd name="connsiteY16" fmla="*/ 0 h 228314"/>
                    <a:gd name="connsiteX17" fmla="*/ 224695 w 233084"/>
                    <a:gd name="connsiteY17" fmla="*/ 49911 h 228314"/>
                    <a:gd name="connsiteX18" fmla="*/ 40672 w 233084"/>
                    <a:gd name="connsiteY18" fmla="*/ 113252 h 228314"/>
                    <a:gd name="connsiteX19" fmla="*/ 152305 w 233084"/>
                    <a:gd name="connsiteY19" fmla="*/ 113252 h 228314"/>
                    <a:gd name="connsiteX20" fmla="*/ 183642 w 233084"/>
                    <a:gd name="connsiteY20" fmla="*/ 86487 h 228314"/>
                    <a:gd name="connsiteX21" fmla="*/ 183642 w 233084"/>
                    <a:gd name="connsiteY21" fmla="*/ 60674 h 228314"/>
                    <a:gd name="connsiteX22" fmla="*/ 152305 w 233084"/>
                    <a:gd name="connsiteY22" fmla="*/ 33909 h 228314"/>
                    <a:gd name="connsiteX23" fmla="*/ 40672 w 233084"/>
                    <a:gd name="connsiteY23" fmla="*/ 33909 h 228314"/>
                    <a:gd name="connsiteX24" fmla="*/ 40672 w 233084"/>
                    <a:gd name="connsiteY24" fmla="*/ 11325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3084" h="228314">
                      <a:moveTo>
                        <a:pt x="224695" y="49911"/>
                      </a:moveTo>
                      <a:lnTo>
                        <a:pt x="224695" y="94583"/>
                      </a:lnTo>
                      <a:cubicBezTo>
                        <a:pt x="224695" y="128492"/>
                        <a:pt x="207740" y="145447"/>
                        <a:pt x="172498" y="145447"/>
                      </a:cubicBezTo>
                      <a:lnTo>
                        <a:pt x="156496" y="145447"/>
                      </a:lnTo>
                      <a:lnTo>
                        <a:pt x="231553" y="221456"/>
                      </a:lnTo>
                      <a:cubicBezTo>
                        <a:pt x="234505" y="224409"/>
                        <a:pt x="232886" y="228314"/>
                        <a:pt x="229267" y="228314"/>
                      </a:cubicBezTo>
                      <a:lnTo>
                        <a:pt x="193738" y="228314"/>
                      </a:lnTo>
                      <a:cubicBezTo>
                        <a:pt x="187833" y="228314"/>
                        <a:pt x="185261" y="226981"/>
                        <a:pt x="182309" y="223742"/>
                      </a:cubicBezTo>
                      <a:lnTo>
                        <a:pt x="109918" y="146780"/>
                      </a:lnTo>
                      <a:lnTo>
                        <a:pt x="40767" y="146780"/>
                      </a:lnTo>
                      <a:lnTo>
                        <a:pt x="40767" y="221456"/>
                      </a:lnTo>
                      <a:cubicBezTo>
                        <a:pt x="40767" y="226028"/>
                        <a:pt x="38195" y="228314"/>
                        <a:pt x="33623" y="228314"/>
                      </a:cubicBezTo>
                      <a:lnTo>
                        <a:pt x="6858" y="228314"/>
                      </a:lnTo>
                      <a:cubicBezTo>
                        <a:pt x="2286" y="228314"/>
                        <a:pt x="0" y="226028"/>
                        <a:pt x="0" y="221456"/>
                      </a:cubicBezTo>
                      <a:lnTo>
                        <a:pt x="0" y="6858"/>
                      </a:lnTo>
                      <a:cubicBezTo>
                        <a:pt x="0" y="2286"/>
                        <a:pt x="2286" y="0"/>
                        <a:pt x="6858" y="0"/>
                      </a:cubicBezTo>
                      <a:lnTo>
                        <a:pt x="172593" y="0"/>
                      </a:lnTo>
                      <a:cubicBezTo>
                        <a:pt x="207645" y="0"/>
                        <a:pt x="224695" y="16002"/>
                        <a:pt x="224695" y="49911"/>
                      </a:cubicBezTo>
                      <a:close/>
                      <a:moveTo>
                        <a:pt x="40672" y="113252"/>
                      </a:moveTo>
                      <a:lnTo>
                        <a:pt x="152305" y="113252"/>
                      </a:lnTo>
                      <a:cubicBezTo>
                        <a:pt x="178689" y="113252"/>
                        <a:pt x="183642" y="108014"/>
                        <a:pt x="183642" y="86487"/>
                      </a:cubicBezTo>
                      <a:lnTo>
                        <a:pt x="183642" y="60674"/>
                      </a:lnTo>
                      <a:cubicBezTo>
                        <a:pt x="183642" y="38862"/>
                        <a:pt x="178784" y="33909"/>
                        <a:pt x="152305" y="33909"/>
                      </a:cubicBezTo>
                      <a:lnTo>
                        <a:pt x="40672" y="33909"/>
                      </a:lnTo>
                      <a:lnTo>
                        <a:pt x="40672" y="113252"/>
                      </a:lnTo>
                      <a:close/>
                    </a:path>
                  </a:pathLst>
                </a:custGeom>
                <a:grpFill/>
                <a:ln w="6350" cap="flat">
                  <a:solidFill>
                    <a:srgbClr val="1C5F8B"/>
                  </a:solidFill>
                  <a:prstDash val="solid"/>
                  <a:miter/>
                </a:ln>
              </p:spPr>
              <p:txBody>
                <a:bodyPr rtlCol="0" anchor="ctr"/>
                <a:lstStyle/>
                <a:p>
                  <a:endParaRPr lang="en-US" sz="2400"/>
                </a:p>
              </p:txBody>
            </p:sp>
            <p:sp>
              <p:nvSpPr>
                <p:cNvPr id="71" name="Freeform: Shape 70">
                  <a:extLst>
                    <a:ext uri="{FF2B5EF4-FFF2-40B4-BE49-F238E27FC236}">
                      <a16:creationId xmlns:a16="http://schemas.microsoft.com/office/drawing/2014/main" id="{29A32836-556D-4E1A-A6ED-067660920511}"/>
                    </a:ext>
                  </a:extLst>
                </p:cNvPr>
                <p:cNvSpPr/>
                <p:nvPr/>
              </p:nvSpPr>
              <p:spPr>
                <a:xfrm>
                  <a:off x="1069490" y="4695489"/>
                  <a:ext cx="99694" cy="94904"/>
                </a:xfrm>
                <a:custGeom>
                  <a:avLst/>
                  <a:gdLst>
                    <a:gd name="connsiteX0" fmla="*/ 56864 w 239839"/>
                    <a:gd name="connsiteY0" fmla="*/ 103442 h 228314"/>
                    <a:gd name="connsiteX1" fmla="*/ 63341 w 239839"/>
                    <a:gd name="connsiteY1" fmla="*/ 96869 h 228314"/>
                    <a:gd name="connsiteX2" fmla="*/ 169735 w 239839"/>
                    <a:gd name="connsiteY2" fmla="*/ 96869 h 228314"/>
                    <a:gd name="connsiteX3" fmla="*/ 198120 w 239839"/>
                    <a:gd name="connsiteY3" fmla="*/ 72390 h 228314"/>
                    <a:gd name="connsiteX4" fmla="*/ 198120 w 239839"/>
                    <a:gd name="connsiteY4" fmla="*/ 56102 h 228314"/>
                    <a:gd name="connsiteX5" fmla="*/ 169735 w 239839"/>
                    <a:gd name="connsiteY5" fmla="*/ 31909 h 228314"/>
                    <a:gd name="connsiteX6" fmla="*/ 61436 w 239839"/>
                    <a:gd name="connsiteY6" fmla="*/ 31909 h 228314"/>
                    <a:gd name="connsiteX7" fmla="*/ 42482 w 239839"/>
                    <a:gd name="connsiteY7" fmla="*/ 49816 h 228314"/>
                    <a:gd name="connsiteX8" fmla="*/ 42482 w 239839"/>
                    <a:gd name="connsiteY8" fmla="*/ 62198 h 228314"/>
                    <a:gd name="connsiteX9" fmla="*/ 31337 w 239839"/>
                    <a:gd name="connsiteY9" fmla="*/ 68390 h 228314"/>
                    <a:gd name="connsiteX10" fmla="*/ 12097 w 239839"/>
                    <a:gd name="connsiteY10" fmla="*/ 68390 h 228314"/>
                    <a:gd name="connsiteX11" fmla="*/ 5525 w 239839"/>
                    <a:gd name="connsiteY11" fmla="*/ 62198 h 228314"/>
                    <a:gd name="connsiteX12" fmla="*/ 5525 w 239839"/>
                    <a:gd name="connsiteY12" fmla="*/ 48292 h 228314"/>
                    <a:gd name="connsiteX13" fmla="*/ 55817 w 239839"/>
                    <a:gd name="connsiteY13" fmla="*/ 0 h 228314"/>
                    <a:gd name="connsiteX14" fmla="*/ 184404 w 239839"/>
                    <a:gd name="connsiteY14" fmla="*/ 0 h 228314"/>
                    <a:gd name="connsiteX15" fmla="*/ 236315 w 239839"/>
                    <a:gd name="connsiteY15" fmla="*/ 49911 h 228314"/>
                    <a:gd name="connsiteX16" fmla="*/ 236315 w 239839"/>
                    <a:gd name="connsiteY16" fmla="*/ 65532 h 228314"/>
                    <a:gd name="connsiteX17" fmla="*/ 208217 w 239839"/>
                    <a:gd name="connsiteY17" fmla="*/ 112490 h 228314"/>
                    <a:gd name="connsiteX18" fmla="*/ 239840 w 239839"/>
                    <a:gd name="connsiteY18" fmla="*/ 160496 h 228314"/>
                    <a:gd name="connsiteX19" fmla="*/ 239840 w 239839"/>
                    <a:gd name="connsiteY19" fmla="*/ 178403 h 228314"/>
                    <a:gd name="connsiteX20" fmla="*/ 187642 w 239839"/>
                    <a:gd name="connsiteY20" fmla="*/ 228314 h 228314"/>
                    <a:gd name="connsiteX21" fmla="*/ 50292 w 239839"/>
                    <a:gd name="connsiteY21" fmla="*/ 228314 h 228314"/>
                    <a:gd name="connsiteX22" fmla="*/ 0 w 239839"/>
                    <a:gd name="connsiteY22" fmla="*/ 180023 h 228314"/>
                    <a:gd name="connsiteX23" fmla="*/ 0 w 239839"/>
                    <a:gd name="connsiteY23" fmla="*/ 165735 h 228314"/>
                    <a:gd name="connsiteX24" fmla="*/ 6477 w 239839"/>
                    <a:gd name="connsiteY24" fmla="*/ 159544 h 228314"/>
                    <a:gd name="connsiteX25" fmla="*/ 30290 w 239839"/>
                    <a:gd name="connsiteY25" fmla="*/ 159544 h 228314"/>
                    <a:gd name="connsiteX26" fmla="*/ 37148 w 239839"/>
                    <a:gd name="connsiteY26" fmla="*/ 165735 h 228314"/>
                    <a:gd name="connsiteX27" fmla="*/ 37148 w 239839"/>
                    <a:gd name="connsiteY27" fmla="*/ 178499 h 228314"/>
                    <a:gd name="connsiteX28" fmla="*/ 55721 w 239839"/>
                    <a:gd name="connsiteY28" fmla="*/ 196787 h 228314"/>
                    <a:gd name="connsiteX29" fmla="*/ 172879 w 239839"/>
                    <a:gd name="connsiteY29" fmla="*/ 196787 h 228314"/>
                    <a:gd name="connsiteX30" fmla="*/ 201263 w 239839"/>
                    <a:gd name="connsiteY30" fmla="*/ 172307 h 228314"/>
                    <a:gd name="connsiteX31" fmla="*/ 201263 w 239839"/>
                    <a:gd name="connsiteY31" fmla="*/ 153353 h 228314"/>
                    <a:gd name="connsiteX32" fmla="*/ 172879 w 239839"/>
                    <a:gd name="connsiteY32" fmla="*/ 128873 h 228314"/>
                    <a:gd name="connsiteX33" fmla="*/ 63341 w 239839"/>
                    <a:gd name="connsiteY33" fmla="*/ 128873 h 228314"/>
                    <a:gd name="connsiteX34" fmla="*/ 56864 w 239839"/>
                    <a:gd name="connsiteY34" fmla="*/ 122682 h 228314"/>
                    <a:gd name="connsiteX35" fmla="*/ 56864 w 239839"/>
                    <a:gd name="connsiteY35" fmla="*/ 10344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39839" h="228314">
                      <a:moveTo>
                        <a:pt x="56864" y="103442"/>
                      </a:moveTo>
                      <a:cubicBezTo>
                        <a:pt x="56864" y="99155"/>
                        <a:pt x="59150" y="96869"/>
                        <a:pt x="63341" y="96869"/>
                      </a:cubicBezTo>
                      <a:lnTo>
                        <a:pt x="169735" y="96869"/>
                      </a:lnTo>
                      <a:cubicBezTo>
                        <a:pt x="192215" y="96869"/>
                        <a:pt x="198120" y="92012"/>
                        <a:pt x="198120" y="72390"/>
                      </a:cubicBezTo>
                      <a:lnTo>
                        <a:pt x="198120" y="56102"/>
                      </a:lnTo>
                      <a:cubicBezTo>
                        <a:pt x="198120" y="37529"/>
                        <a:pt x="192881" y="31909"/>
                        <a:pt x="169735" y="31909"/>
                      </a:cubicBezTo>
                      <a:lnTo>
                        <a:pt x="61436" y="31909"/>
                      </a:lnTo>
                      <a:cubicBezTo>
                        <a:pt x="48006" y="31909"/>
                        <a:pt x="42482" y="37433"/>
                        <a:pt x="42482" y="49816"/>
                      </a:cubicBezTo>
                      <a:lnTo>
                        <a:pt x="42482" y="62198"/>
                      </a:lnTo>
                      <a:cubicBezTo>
                        <a:pt x="42482" y="68104"/>
                        <a:pt x="37243" y="68390"/>
                        <a:pt x="31337" y="68390"/>
                      </a:cubicBezTo>
                      <a:lnTo>
                        <a:pt x="12097" y="68390"/>
                      </a:lnTo>
                      <a:cubicBezTo>
                        <a:pt x="7525" y="68390"/>
                        <a:pt x="5525" y="66389"/>
                        <a:pt x="5525" y="62198"/>
                      </a:cubicBezTo>
                      <a:lnTo>
                        <a:pt x="5525" y="48292"/>
                      </a:lnTo>
                      <a:cubicBezTo>
                        <a:pt x="5525" y="12764"/>
                        <a:pt x="18859" y="0"/>
                        <a:pt x="55817" y="0"/>
                      </a:cubicBezTo>
                      <a:lnTo>
                        <a:pt x="184404" y="0"/>
                      </a:lnTo>
                      <a:cubicBezTo>
                        <a:pt x="221266" y="0"/>
                        <a:pt x="236315" y="15050"/>
                        <a:pt x="236315" y="49911"/>
                      </a:cubicBezTo>
                      <a:lnTo>
                        <a:pt x="236315" y="65532"/>
                      </a:lnTo>
                      <a:cubicBezTo>
                        <a:pt x="236315" y="91631"/>
                        <a:pt x="227838" y="106680"/>
                        <a:pt x="208217" y="112490"/>
                      </a:cubicBezTo>
                      <a:cubicBezTo>
                        <a:pt x="230410" y="117729"/>
                        <a:pt x="239840" y="133064"/>
                        <a:pt x="239840" y="160496"/>
                      </a:cubicBezTo>
                      <a:lnTo>
                        <a:pt x="239840" y="178403"/>
                      </a:lnTo>
                      <a:cubicBezTo>
                        <a:pt x="239840" y="213360"/>
                        <a:pt x="224504" y="228314"/>
                        <a:pt x="187642" y="228314"/>
                      </a:cubicBezTo>
                      <a:lnTo>
                        <a:pt x="50292" y="228314"/>
                      </a:lnTo>
                      <a:cubicBezTo>
                        <a:pt x="13430" y="228314"/>
                        <a:pt x="0" y="215551"/>
                        <a:pt x="0" y="180023"/>
                      </a:cubicBezTo>
                      <a:lnTo>
                        <a:pt x="0" y="165735"/>
                      </a:lnTo>
                      <a:cubicBezTo>
                        <a:pt x="0" y="161449"/>
                        <a:pt x="2286" y="159544"/>
                        <a:pt x="6477" y="159544"/>
                      </a:cubicBezTo>
                      <a:lnTo>
                        <a:pt x="30290" y="159544"/>
                      </a:lnTo>
                      <a:cubicBezTo>
                        <a:pt x="34862" y="159544"/>
                        <a:pt x="37148" y="161544"/>
                        <a:pt x="37148" y="165735"/>
                      </a:cubicBezTo>
                      <a:lnTo>
                        <a:pt x="37148" y="178499"/>
                      </a:lnTo>
                      <a:cubicBezTo>
                        <a:pt x="37148" y="190881"/>
                        <a:pt x="42672" y="196787"/>
                        <a:pt x="55721" y="196787"/>
                      </a:cubicBezTo>
                      <a:lnTo>
                        <a:pt x="172879" y="196787"/>
                      </a:lnTo>
                      <a:cubicBezTo>
                        <a:pt x="195358" y="196787"/>
                        <a:pt x="201263" y="191548"/>
                        <a:pt x="201263" y="172307"/>
                      </a:cubicBezTo>
                      <a:lnTo>
                        <a:pt x="201263" y="153353"/>
                      </a:lnTo>
                      <a:cubicBezTo>
                        <a:pt x="201263" y="134779"/>
                        <a:pt x="196025" y="128873"/>
                        <a:pt x="172879" y="128873"/>
                      </a:cubicBezTo>
                      <a:lnTo>
                        <a:pt x="63341" y="128873"/>
                      </a:lnTo>
                      <a:cubicBezTo>
                        <a:pt x="59055" y="128873"/>
                        <a:pt x="56864" y="126873"/>
                        <a:pt x="56864" y="122682"/>
                      </a:cubicBezTo>
                      <a:lnTo>
                        <a:pt x="56864" y="103442"/>
                      </a:lnTo>
                      <a:close/>
                    </a:path>
                  </a:pathLst>
                </a:custGeom>
                <a:grpFill/>
                <a:ln w="6350" cap="flat">
                  <a:solidFill>
                    <a:srgbClr val="1C5F8B"/>
                  </a:solidFill>
                  <a:prstDash val="solid"/>
                  <a:miter/>
                </a:ln>
              </p:spPr>
              <p:txBody>
                <a:bodyPr rtlCol="0" anchor="ctr"/>
                <a:lstStyle/>
                <a:p>
                  <a:endParaRPr lang="en-US" sz="2400"/>
                </a:p>
              </p:txBody>
            </p:sp>
            <p:sp>
              <p:nvSpPr>
                <p:cNvPr id="72" name="Freeform: Shape 71">
                  <a:extLst>
                    <a:ext uri="{FF2B5EF4-FFF2-40B4-BE49-F238E27FC236}">
                      <a16:creationId xmlns:a16="http://schemas.microsoft.com/office/drawing/2014/main" id="{772E9AD8-CDE3-4FD8-B505-A7F2737954CF}"/>
                    </a:ext>
                  </a:extLst>
                </p:cNvPr>
                <p:cNvSpPr/>
                <p:nvPr/>
              </p:nvSpPr>
              <p:spPr>
                <a:xfrm>
                  <a:off x="1224417" y="4742960"/>
                  <a:ext cx="36742" cy="13580"/>
                </a:xfrm>
                <a:custGeom>
                  <a:avLst/>
                  <a:gdLst>
                    <a:gd name="connsiteX0" fmla="*/ 6191 w 88391"/>
                    <a:gd name="connsiteY0" fmla="*/ 32671 h 32670"/>
                    <a:gd name="connsiteX1" fmla="*/ 0 w 88391"/>
                    <a:gd name="connsiteY1" fmla="*/ 26765 h 32670"/>
                    <a:gd name="connsiteX2" fmla="*/ 0 w 88391"/>
                    <a:gd name="connsiteY2" fmla="*/ 5905 h 32670"/>
                    <a:gd name="connsiteX3" fmla="*/ 6191 w 88391"/>
                    <a:gd name="connsiteY3" fmla="*/ 0 h 32670"/>
                    <a:gd name="connsiteX4" fmla="*/ 81915 w 88391"/>
                    <a:gd name="connsiteY4" fmla="*/ 0 h 32670"/>
                    <a:gd name="connsiteX5" fmla="*/ 88392 w 88391"/>
                    <a:gd name="connsiteY5" fmla="*/ 5905 h 32670"/>
                    <a:gd name="connsiteX6" fmla="*/ 88392 w 88391"/>
                    <a:gd name="connsiteY6" fmla="*/ 26765 h 32670"/>
                    <a:gd name="connsiteX7" fmla="*/ 81915 w 88391"/>
                    <a:gd name="connsiteY7" fmla="*/ 32671 h 32670"/>
                    <a:gd name="connsiteX8" fmla="*/ 6191 w 88391"/>
                    <a:gd name="connsiteY8" fmla="*/ 32671 h 3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391" h="32670">
                      <a:moveTo>
                        <a:pt x="6191" y="32671"/>
                      </a:moveTo>
                      <a:cubicBezTo>
                        <a:pt x="1905" y="32671"/>
                        <a:pt x="0" y="30671"/>
                        <a:pt x="0" y="26765"/>
                      </a:cubicBezTo>
                      <a:lnTo>
                        <a:pt x="0" y="5905"/>
                      </a:lnTo>
                      <a:cubicBezTo>
                        <a:pt x="0" y="2000"/>
                        <a:pt x="2000" y="0"/>
                        <a:pt x="6191" y="0"/>
                      </a:cubicBezTo>
                      <a:lnTo>
                        <a:pt x="81915" y="0"/>
                      </a:lnTo>
                      <a:cubicBezTo>
                        <a:pt x="86201" y="0"/>
                        <a:pt x="88392" y="2000"/>
                        <a:pt x="88392" y="5905"/>
                      </a:cubicBezTo>
                      <a:lnTo>
                        <a:pt x="88392" y="26765"/>
                      </a:lnTo>
                      <a:cubicBezTo>
                        <a:pt x="88392" y="30671"/>
                        <a:pt x="86106" y="32671"/>
                        <a:pt x="81915" y="32671"/>
                      </a:cubicBezTo>
                      <a:lnTo>
                        <a:pt x="6191" y="32671"/>
                      </a:lnTo>
                      <a:close/>
                    </a:path>
                  </a:pathLst>
                </a:custGeom>
                <a:grpFill/>
                <a:ln w="6350" cap="flat">
                  <a:solidFill>
                    <a:srgbClr val="1C5F8B"/>
                  </a:solidFill>
                  <a:prstDash val="solid"/>
                  <a:miter/>
                </a:ln>
              </p:spPr>
              <p:txBody>
                <a:bodyPr rtlCol="0" anchor="ctr"/>
                <a:lstStyle/>
                <a:p>
                  <a:endParaRPr lang="en-US" sz="2400"/>
                </a:p>
              </p:txBody>
            </p:sp>
            <p:sp>
              <p:nvSpPr>
                <p:cNvPr id="73" name="Freeform: Shape 72">
                  <a:extLst>
                    <a:ext uri="{FF2B5EF4-FFF2-40B4-BE49-F238E27FC236}">
                      <a16:creationId xmlns:a16="http://schemas.microsoft.com/office/drawing/2014/main" id="{FB788DB3-4D98-44A3-ACC3-DDBE8EAD5204}"/>
                    </a:ext>
                  </a:extLst>
                </p:cNvPr>
                <p:cNvSpPr/>
                <p:nvPr/>
              </p:nvSpPr>
              <p:spPr>
                <a:xfrm>
                  <a:off x="1275531" y="4695489"/>
                  <a:ext cx="102030" cy="95023"/>
                </a:xfrm>
                <a:custGeom>
                  <a:avLst/>
                  <a:gdLst>
                    <a:gd name="connsiteX0" fmla="*/ 0 w 245459"/>
                    <a:gd name="connsiteY0" fmla="*/ 154019 h 228600"/>
                    <a:gd name="connsiteX1" fmla="*/ 4572 w 245459"/>
                    <a:gd name="connsiteY1" fmla="*/ 143923 h 228600"/>
                    <a:gd name="connsiteX2" fmla="*/ 166116 w 245459"/>
                    <a:gd name="connsiteY2" fmla="*/ 4286 h 228600"/>
                    <a:gd name="connsiteX3" fmla="*/ 176879 w 245459"/>
                    <a:gd name="connsiteY3" fmla="*/ 0 h 228600"/>
                    <a:gd name="connsiteX4" fmla="*/ 216694 w 245459"/>
                    <a:gd name="connsiteY4" fmla="*/ 0 h 228600"/>
                    <a:gd name="connsiteX5" fmla="*/ 223266 w 245459"/>
                    <a:gd name="connsiteY5" fmla="*/ 6572 h 228600"/>
                    <a:gd name="connsiteX6" fmla="*/ 223266 w 245459"/>
                    <a:gd name="connsiteY6" fmla="*/ 155067 h 228600"/>
                    <a:gd name="connsiteX7" fmla="*/ 238601 w 245459"/>
                    <a:gd name="connsiteY7" fmla="*/ 155067 h 228600"/>
                    <a:gd name="connsiteX8" fmla="*/ 245459 w 245459"/>
                    <a:gd name="connsiteY8" fmla="*/ 161639 h 228600"/>
                    <a:gd name="connsiteX9" fmla="*/ 245459 w 245459"/>
                    <a:gd name="connsiteY9" fmla="*/ 180594 h 228600"/>
                    <a:gd name="connsiteX10" fmla="*/ 238601 w 245459"/>
                    <a:gd name="connsiteY10" fmla="*/ 187166 h 228600"/>
                    <a:gd name="connsiteX11" fmla="*/ 223266 w 245459"/>
                    <a:gd name="connsiteY11" fmla="*/ 187166 h 228600"/>
                    <a:gd name="connsiteX12" fmla="*/ 223266 w 245459"/>
                    <a:gd name="connsiteY12" fmla="*/ 222123 h 228600"/>
                    <a:gd name="connsiteX13" fmla="*/ 216694 w 245459"/>
                    <a:gd name="connsiteY13" fmla="*/ 228600 h 228600"/>
                    <a:gd name="connsiteX14" fmla="*/ 191548 w 245459"/>
                    <a:gd name="connsiteY14" fmla="*/ 228600 h 228600"/>
                    <a:gd name="connsiteX15" fmla="*/ 184690 w 245459"/>
                    <a:gd name="connsiteY15" fmla="*/ 222123 h 228600"/>
                    <a:gd name="connsiteX16" fmla="*/ 184690 w 245459"/>
                    <a:gd name="connsiteY16" fmla="*/ 187166 h 228600"/>
                    <a:gd name="connsiteX17" fmla="*/ 6858 w 245459"/>
                    <a:gd name="connsiteY17" fmla="*/ 187166 h 228600"/>
                    <a:gd name="connsiteX18" fmla="*/ 0 w 245459"/>
                    <a:gd name="connsiteY18" fmla="*/ 180594 h 228600"/>
                    <a:gd name="connsiteX19" fmla="*/ 0 w 245459"/>
                    <a:gd name="connsiteY19" fmla="*/ 154019 h 228600"/>
                    <a:gd name="connsiteX20" fmla="*/ 184690 w 245459"/>
                    <a:gd name="connsiteY20" fmla="*/ 154972 h 228600"/>
                    <a:gd name="connsiteX21" fmla="*/ 184690 w 245459"/>
                    <a:gd name="connsiteY21" fmla="*/ 30671 h 228600"/>
                    <a:gd name="connsiteX22" fmla="*/ 40767 w 245459"/>
                    <a:gd name="connsiteY22" fmla="*/ 154972 h 228600"/>
                    <a:gd name="connsiteX23" fmla="*/ 184690 w 245459"/>
                    <a:gd name="connsiteY23" fmla="*/ 154972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5459" h="228600">
                      <a:moveTo>
                        <a:pt x="0" y="154019"/>
                      </a:moveTo>
                      <a:cubicBezTo>
                        <a:pt x="0" y="149733"/>
                        <a:pt x="1334" y="146876"/>
                        <a:pt x="4572" y="143923"/>
                      </a:cubicBezTo>
                      <a:lnTo>
                        <a:pt x="166116" y="4286"/>
                      </a:lnTo>
                      <a:cubicBezTo>
                        <a:pt x="169736" y="1715"/>
                        <a:pt x="172307" y="0"/>
                        <a:pt x="176879" y="0"/>
                      </a:cubicBezTo>
                      <a:lnTo>
                        <a:pt x="216694" y="0"/>
                      </a:lnTo>
                      <a:cubicBezTo>
                        <a:pt x="220980" y="0"/>
                        <a:pt x="223266" y="2286"/>
                        <a:pt x="223266" y="6572"/>
                      </a:cubicBezTo>
                      <a:lnTo>
                        <a:pt x="223266" y="155067"/>
                      </a:lnTo>
                      <a:lnTo>
                        <a:pt x="238601" y="155067"/>
                      </a:lnTo>
                      <a:cubicBezTo>
                        <a:pt x="243173" y="155067"/>
                        <a:pt x="245459" y="157353"/>
                        <a:pt x="245459" y="161639"/>
                      </a:cubicBezTo>
                      <a:lnTo>
                        <a:pt x="245459" y="180594"/>
                      </a:lnTo>
                      <a:cubicBezTo>
                        <a:pt x="245459" y="184880"/>
                        <a:pt x="243173" y="187166"/>
                        <a:pt x="238601" y="187166"/>
                      </a:cubicBezTo>
                      <a:lnTo>
                        <a:pt x="223266" y="187166"/>
                      </a:lnTo>
                      <a:lnTo>
                        <a:pt x="223266" y="222123"/>
                      </a:lnTo>
                      <a:cubicBezTo>
                        <a:pt x="223266" y="226409"/>
                        <a:pt x="220980" y="228600"/>
                        <a:pt x="216694" y="228600"/>
                      </a:cubicBezTo>
                      <a:lnTo>
                        <a:pt x="191548" y="228600"/>
                      </a:lnTo>
                      <a:cubicBezTo>
                        <a:pt x="187262" y="228600"/>
                        <a:pt x="184690" y="226314"/>
                        <a:pt x="184690" y="222123"/>
                      </a:cubicBezTo>
                      <a:lnTo>
                        <a:pt x="184690" y="187166"/>
                      </a:lnTo>
                      <a:lnTo>
                        <a:pt x="6858" y="187166"/>
                      </a:lnTo>
                      <a:cubicBezTo>
                        <a:pt x="2286" y="187166"/>
                        <a:pt x="0" y="184880"/>
                        <a:pt x="0" y="180594"/>
                      </a:cubicBezTo>
                      <a:lnTo>
                        <a:pt x="0" y="154019"/>
                      </a:lnTo>
                      <a:close/>
                      <a:moveTo>
                        <a:pt x="184690" y="154972"/>
                      </a:moveTo>
                      <a:lnTo>
                        <a:pt x="184690" y="30671"/>
                      </a:lnTo>
                      <a:lnTo>
                        <a:pt x="40767" y="154972"/>
                      </a:lnTo>
                      <a:lnTo>
                        <a:pt x="184690" y="154972"/>
                      </a:lnTo>
                      <a:close/>
                    </a:path>
                  </a:pathLst>
                </a:custGeom>
                <a:grpFill/>
                <a:ln w="6350" cap="flat">
                  <a:solidFill>
                    <a:srgbClr val="1C5F8B"/>
                  </a:solidFill>
                  <a:prstDash val="solid"/>
                  <a:miter/>
                </a:ln>
              </p:spPr>
              <p:txBody>
                <a:bodyPr rtlCol="0" anchor="ctr"/>
                <a:lstStyle/>
                <a:p>
                  <a:endParaRPr lang="en-US" sz="2400"/>
                </a:p>
              </p:txBody>
            </p:sp>
            <p:sp>
              <p:nvSpPr>
                <p:cNvPr id="74" name="Freeform: Shape 73">
                  <a:extLst>
                    <a:ext uri="{FF2B5EF4-FFF2-40B4-BE49-F238E27FC236}">
                      <a16:creationId xmlns:a16="http://schemas.microsoft.com/office/drawing/2014/main" id="{1CEE70BF-F2B0-43BB-82E9-5A5459F2EEE4}"/>
                    </a:ext>
                  </a:extLst>
                </p:cNvPr>
                <p:cNvSpPr/>
                <p:nvPr/>
              </p:nvSpPr>
              <p:spPr>
                <a:xfrm>
                  <a:off x="1392012" y="4774120"/>
                  <a:ext cx="19242" cy="37732"/>
                </a:xfrm>
                <a:custGeom>
                  <a:avLst/>
                  <a:gdLst>
                    <a:gd name="connsiteX0" fmla="*/ 22574 w 46291"/>
                    <a:gd name="connsiteY0" fmla="*/ 86201 h 90773"/>
                    <a:gd name="connsiteX1" fmla="*/ 15716 w 46291"/>
                    <a:gd name="connsiteY1" fmla="*/ 90773 h 90773"/>
                    <a:gd name="connsiteX2" fmla="*/ 5905 w 46291"/>
                    <a:gd name="connsiteY2" fmla="*/ 90773 h 90773"/>
                    <a:gd name="connsiteX3" fmla="*/ 2667 w 46291"/>
                    <a:gd name="connsiteY3" fmla="*/ 85534 h 90773"/>
                    <a:gd name="connsiteX4" fmla="*/ 22193 w 46291"/>
                    <a:gd name="connsiteY4" fmla="*/ 39148 h 90773"/>
                    <a:gd name="connsiteX5" fmla="*/ 7144 w 46291"/>
                    <a:gd name="connsiteY5" fmla="*/ 39148 h 90773"/>
                    <a:gd name="connsiteX6" fmla="*/ 0 w 46291"/>
                    <a:gd name="connsiteY6" fmla="*/ 32290 h 90773"/>
                    <a:gd name="connsiteX7" fmla="*/ 0 w 46291"/>
                    <a:gd name="connsiteY7" fmla="*/ 6858 h 90773"/>
                    <a:gd name="connsiteX8" fmla="*/ 7144 w 46291"/>
                    <a:gd name="connsiteY8" fmla="*/ 0 h 90773"/>
                    <a:gd name="connsiteX9" fmla="*/ 39433 w 46291"/>
                    <a:gd name="connsiteY9" fmla="*/ 0 h 90773"/>
                    <a:gd name="connsiteX10" fmla="*/ 46291 w 46291"/>
                    <a:gd name="connsiteY10" fmla="*/ 6858 h 90773"/>
                    <a:gd name="connsiteX11" fmla="*/ 46291 w 46291"/>
                    <a:gd name="connsiteY11" fmla="*/ 32290 h 90773"/>
                    <a:gd name="connsiteX12" fmla="*/ 43720 w 46291"/>
                    <a:gd name="connsiteY12" fmla="*/ 43720 h 90773"/>
                    <a:gd name="connsiteX13" fmla="*/ 22574 w 46291"/>
                    <a:gd name="connsiteY13" fmla="*/ 86201 h 9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291" h="90773">
                      <a:moveTo>
                        <a:pt x="22574" y="86201"/>
                      </a:moveTo>
                      <a:cubicBezTo>
                        <a:pt x="20955" y="89154"/>
                        <a:pt x="18955" y="90773"/>
                        <a:pt x="15716" y="90773"/>
                      </a:cubicBezTo>
                      <a:lnTo>
                        <a:pt x="5905" y="90773"/>
                      </a:lnTo>
                      <a:cubicBezTo>
                        <a:pt x="2953" y="90773"/>
                        <a:pt x="1333" y="88487"/>
                        <a:pt x="2667" y="85534"/>
                      </a:cubicBezTo>
                      <a:lnTo>
                        <a:pt x="22193" y="39148"/>
                      </a:lnTo>
                      <a:lnTo>
                        <a:pt x="7144" y="39148"/>
                      </a:lnTo>
                      <a:cubicBezTo>
                        <a:pt x="2572" y="39148"/>
                        <a:pt x="0" y="36862"/>
                        <a:pt x="0" y="32290"/>
                      </a:cubicBezTo>
                      <a:lnTo>
                        <a:pt x="0" y="6858"/>
                      </a:lnTo>
                      <a:cubicBezTo>
                        <a:pt x="0" y="2572"/>
                        <a:pt x="2572" y="0"/>
                        <a:pt x="7144" y="0"/>
                      </a:cubicBezTo>
                      <a:lnTo>
                        <a:pt x="39433" y="0"/>
                      </a:lnTo>
                      <a:cubicBezTo>
                        <a:pt x="43720" y="0"/>
                        <a:pt x="46291" y="2572"/>
                        <a:pt x="46291" y="6858"/>
                      </a:cubicBezTo>
                      <a:lnTo>
                        <a:pt x="46291" y="32290"/>
                      </a:lnTo>
                      <a:cubicBezTo>
                        <a:pt x="46291" y="36576"/>
                        <a:pt x="45625" y="40481"/>
                        <a:pt x="43720" y="43720"/>
                      </a:cubicBezTo>
                      <a:lnTo>
                        <a:pt x="22574" y="86201"/>
                      </a:lnTo>
                      <a:close/>
                    </a:path>
                  </a:pathLst>
                </a:custGeom>
                <a:grpFill/>
                <a:ln w="6350" cap="flat">
                  <a:solidFill>
                    <a:srgbClr val="1C5F8B"/>
                  </a:solidFill>
                  <a:prstDash val="solid"/>
                  <a:miter/>
                </a:ln>
              </p:spPr>
              <p:txBody>
                <a:bodyPr rtlCol="0" anchor="ctr"/>
                <a:lstStyle/>
                <a:p>
                  <a:endParaRPr lang="en-US" sz="2400"/>
                </a:p>
              </p:txBody>
            </p:sp>
            <p:sp>
              <p:nvSpPr>
                <p:cNvPr id="75" name="Freeform: Shape 74">
                  <a:extLst>
                    <a:ext uri="{FF2B5EF4-FFF2-40B4-BE49-F238E27FC236}">
                      <a16:creationId xmlns:a16="http://schemas.microsoft.com/office/drawing/2014/main" id="{D1584295-DA26-436C-9B13-8E77EB399D9A}"/>
                    </a:ext>
                  </a:extLst>
                </p:cNvPr>
                <p:cNvSpPr/>
                <p:nvPr/>
              </p:nvSpPr>
              <p:spPr>
                <a:xfrm>
                  <a:off x="1471356" y="4695489"/>
                  <a:ext cx="96606" cy="94904"/>
                </a:xfrm>
                <a:custGeom>
                  <a:avLst/>
                  <a:gdLst>
                    <a:gd name="connsiteX0" fmla="*/ 232410 w 232409"/>
                    <a:gd name="connsiteY0" fmla="*/ 221837 h 228314"/>
                    <a:gd name="connsiteX1" fmla="*/ 225552 w 232409"/>
                    <a:gd name="connsiteY1" fmla="*/ 228314 h 228314"/>
                    <a:gd name="connsiteX2" fmla="*/ 6572 w 232409"/>
                    <a:gd name="connsiteY2" fmla="*/ 228314 h 228314"/>
                    <a:gd name="connsiteX3" fmla="*/ 0 w 232409"/>
                    <a:gd name="connsiteY3" fmla="*/ 221837 h 228314"/>
                    <a:gd name="connsiteX4" fmla="*/ 0 w 232409"/>
                    <a:gd name="connsiteY4" fmla="*/ 156591 h 228314"/>
                    <a:gd name="connsiteX5" fmla="*/ 54197 w 232409"/>
                    <a:gd name="connsiteY5" fmla="*/ 104680 h 228314"/>
                    <a:gd name="connsiteX6" fmla="*/ 165449 w 232409"/>
                    <a:gd name="connsiteY6" fmla="*/ 104680 h 228314"/>
                    <a:gd name="connsiteX7" fmla="*/ 193834 w 232409"/>
                    <a:gd name="connsiteY7" fmla="*/ 80486 h 228314"/>
                    <a:gd name="connsiteX8" fmla="*/ 193834 w 232409"/>
                    <a:gd name="connsiteY8" fmla="*/ 56102 h 228314"/>
                    <a:gd name="connsiteX9" fmla="*/ 165449 w 232409"/>
                    <a:gd name="connsiteY9" fmla="*/ 31909 h 228314"/>
                    <a:gd name="connsiteX10" fmla="*/ 61436 w 232409"/>
                    <a:gd name="connsiteY10" fmla="*/ 31909 h 228314"/>
                    <a:gd name="connsiteX11" fmla="*/ 41529 w 232409"/>
                    <a:gd name="connsiteY11" fmla="*/ 50864 h 228314"/>
                    <a:gd name="connsiteX12" fmla="*/ 41529 w 232409"/>
                    <a:gd name="connsiteY12" fmla="*/ 63913 h 228314"/>
                    <a:gd name="connsiteX13" fmla="*/ 34957 w 232409"/>
                    <a:gd name="connsiteY13" fmla="*/ 70390 h 228314"/>
                    <a:gd name="connsiteX14" fmla="*/ 11144 w 232409"/>
                    <a:gd name="connsiteY14" fmla="*/ 70390 h 228314"/>
                    <a:gd name="connsiteX15" fmla="*/ 4572 w 232409"/>
                    <a:gd name="connsiteY15" fmla="*/ 63913 h 228314"/>
                    <a:gd name="connsiteX16" fmla="*/ 4572 w 232409"/>
                    <a:gd name="connsiteY16" fmla="*/ 49911 h 228314"/>
                    <a:gd name="connsiteX17" fmla="*/ 56483 w 232409"/>
                    <a:gd name="connsiteY17" fmla="*/ 0 h 228314"/>
                    <a:gd name="connsiteX18" fmla="*/ 180499 w 232409"/>
                    <a:gd name="connsiteY18" fmla="*/ 0 h 228314"/>
                    <a:gd name="connsiteX19" fmla="*/ 232410 w 232409"/>
                    <a:gd name="connsiteY19" fmla="*/ 49911 h 228314"/>
                    <a:gd name="connsiteX20" fmla="*/ 232410 w 232409"/>
                    <a:gd name="connsiteY20" fmla="*/ 86773 h 228314"/>
                    <a:gd name="connsiteX21" fmla="*/ 180499 w 232409"/>
                    <a:gd name="connsiteY21" fmla="*/ 136684 h 228314"/>
                    <a:gd name="connsiteX22" fmla="*/ 66580 w 232409"/>
                    <a:gd name="connsiteY22" fmla="*/ 136684 h 228314"/>
                    <a:gd name="connsiteX23" fmla="*/ 38195 w 232409"/>
                    <a:gd name="connsiteY23" fmla="*/ 161163 h 228314"/>
                    <a:gd name="connsiteX24" fmla="*/ 38195 w 232409"/>
                    <a:gd name="connsiteY24" fmla="*/ 196691 h 228314"/>
                    <a:gd name="connsiteX25" fmla="*/ 225457 w 232409"/>
                    <a:gd name="connsiteY25" fmla="*/ 196691 h 228314"/>
                    <a:gd name="connsiteX26" fmla="*/ 232315 w 232409"/>
                    <a:gd name="connsiteY26" fmla="*/ 202883 h 228314"/>
                    <a:gd name="connsiteX27" fmla="*/ 232315 w 232409"/>
                    <a:gd name="connsiteY27" fmla="*/ 221837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2409" h="228314">
                      <a:moveTo>
                        <a:pt x="232410" y="221837"/>
                      </a:moveTo>
                      <a:cubicBezTo>
                        <a:pt x="232410" y="226124"/>
                        <a:pt x="230124" y="228314"/>
                        <a:pt x="225552" y="228314"/>
                      </a:cubicBezTo>
                      <a:lnTo>
                        <a:pt x="6572" y="228314"/>
                      </a:lnTo>
                      <a:cubicBezTo>
                        <a:pt x="2286" y="228314"/>
                        <a:pt x="0" y="226028"/>
                        <a:pt x="0" y="221837"/>
                      </a:cubicBezTo>
                      <a:lnTo>
                        <a:pt x="0" y="156591"/>
                      </a:lnTo>
                      <a:cubicBezTo>
                        <a:pt x="0" y="121634"/>
                        <a:pt x="17621" y="104680"/>
                        <a:pt x="54197" y="104680"/>
                      </a:cubicBezTo>
                      <a:lnTo>
                        <a:pt x="165449" y="104680"/>
                      </a:lnTo>
                      <a:cubicBezTo>
                        <a:pt x="188595" y="104680"/>
                        <a:pt x="193834" y="99441"/>
                        <a:pt x="193834" y="80486"/>
                      </a:cubicBezTo>
                      <a:lnTo>
                        <a:pt x="193834" y="56102"/>
                      </a:lnTo>
                      <a:cubicBezTo>
                        <a:pt x="193834" y="36862"/>
                        <a:pt x="188595" y="31909"/>
                        <a:pt x="165449" y="31909"/>
                      </a:cubicBezTo>
                      <a:lnTo>
                        <a:pt x="61436" y="31909"/>
                      </a:lnTo>
                      <a:cubicBezTo>
                        <a:pt x="47434" y="31909"/>
                        <a:pt x="41529" y="37814"/>
                        <a:pt x="41529" y="50864"/>
                      </a:cubicBezTo>
                      <a:lnTo>
                        <a:pt x="41529" y="63913"/>
                      </a:lnTo>
                      <a:cubicBezTo>
                        <a:pt x="41529" y="68199"/>
                        <a:pt x="39529" y="70390"/>
                        <a:pt x="34957" y="70390"/>
                      </a:cubicBezTo>
                      <a:lnTo>
                        <a:pt x="11144" y="70390"/>
                      </a:lnTo>
                      <a:cubicBezTo>
                        <a:pt x="6572" y="70390"/>
                        <a:pt x="4572" y="68104"/>
                        <a:pt x="4572" y="63913"/>
                      </a:cubicBezTo>
                      <a:lnTo>
                        <a:pt x="4572" y="49911"/>
                      </a:lnTo>
                      <a:cubicBezTo>
                        <a:pt x="4572" y="13049"/>
                        <a:pt x="18288" y="0"/>
                        <a:pt x="56483" y="0"/>
                      </a:cubicBezTo>
                      <a:lnTo>
                        <a:pt x="180499" y="0"/>
                      </a:lnTo>
                      <a:cubicBezTo>
                        <a:pt x="217075" y="0"/>
                        <a:pt x="232410" y="15050"/>
                        <a:pt x="232410" y="49911"/>
                      </a:cubicBezTo>
                      <a:lnTo>
                        <a:pt x="232410" y="86773"/>
                      </a:lnTo>
                      <a:cubicBezTo>
                        <a:pt x="232410" y="122015"/>
                        <a:pt x="217075" y="136684"/>
                        <a:pt x="180499" y="136684"/>
                      </a:cubicBezTo>
                      <a:lnTo>
                        <a:pt x="66580" y="136684"/>
                      </a:lnTo>
                      <a:cubicBezTo>
                        <a:pt x="43720" y="136684"/>
                        <a:pt x="38195" y="141923"/>
                        <a:pt x="38195" y="161163"/>
                      </a:cubicBezTo>
                      <a:lnTo>
                        <a:pt x="38195" y="196691"/>
                      </a:lnTo>
                      <a:lnTo>
                        <a:pt x="225457" y="196691"/>
                      </a:lnTo>
                      <a:cubicBezTo>
                        <a:pt x="230029" y="196691"/>
                        <a:pt x="232315" y="198692"/>
                        <a:pt x="232315" y="202883"/>
                      </a:cubicBezTo>
                      <a:lnTo>
                        <a:pt x="232315" y="221837"/>
                      </a:lnTo>
                      <a:close/>
                    </a:path>
                  </a:pathLst>
                </a:custGeom>
                <a:grpFill/>
                <a:ln w="6350" cap="flat">
                  <a:solidFill>
                    <a:srgbClr val="1C5F8B"/>
                  </a:solidFill>
                  <a:prstDash val="solid"/>
                  <a:miter/>
                </a:ln>
              </p:spPr>
              <p:txBody>
                <a:bodyPr rtlCol="0" anchor="ctr"/>
                <a:lstStyle/>
                <a:p>
                  <a:endParaRPr lang="en-US" sz="2400"/>
                </a:p>
              </p:txBody>
            </p:sp>
            <p:sp>
              <p:nvSpPr>
                <p:cNvPr id="76" name="Freeform: Shape 75">
                  <a:extLst>
                    <a:ext uri="{FF2B5EF4-FFF2-40B4-BE49-F238E27FC236}">
                      <a16:creationId xmlns:a16="http://schemas.microsoft.com/office/drawing/2014/main" id="{A2DCA2E5-BA0E-4FE6-8EFE-7620FCCBE61E}"/>
                    </a:ext>
                  </a:extLst>
                </p:cNvPr>
                <p:cNvSpPr/>
                <p:nvPr/>
              </p:nvSpPr>
              <p:spPr>
                <a:xfrm>
                  <a:off x="1586848" y="4695489"/>
                  <a:ext cx="96012" cy="94943"/>
                </a:xfrm>
                <a:custGeom>
                  <a:avLst/>
                  <a:gdLst>
                    <a:gd name="connsiteX0" fmla="*/ 230981 w 230981"/>
                    <a:gd name="connsiteY0" fmla="*/ 176213 h 228409"/>
                    <a:gd name="connsiteX1" fmla="*/ 176498 w 230981"/>
                    <a:gd name="connsiteY1" fmla="*/ 228410 h 228409"/>
                    <a:gd name="connsiteX2" fmla="*/ 54769 w 230981"/>
                    <a:gd name="connsiteY2" fmla="*/ 228410 h 228409"/>
                    <a:gd name="connsiteX3" fmla="*/ 0 w 230981"/>
                    <a:gd name="connsiteY3" fmla="*/ 176213 h 228409"/>
                    <a:gd name="connsiteX4" fmla="*/ 0 w 230981"/>
                    <a:gd name="connsiteY4" fmla="*/ 52197 h 228409"/>
                    <a:gd name="connsiteX5" fmla="*/ 54769 w 230981"/>
                    <a:gd name="connsiteY5" fmla="*/ 0 h 228409"/>
                    <a:gd name="connsiteX6" fmla="*/ 176498 w 230981"/>
                    <a:gd name="connsiteY6" fmla="*/ 0 h 228409"/>
                    <a:gd name="connsiteX7" fmla="*/ 230981 w 230981"/>
                    <a:gd name="connsiteY7" fmla="*/ 52197 h 228409"/>
                    <a:gd name="connsiteX8" fmla="*/ 230981 w 230981"/>
                    <a:gd name="connsiteY8" fmla="*/ 176213 h 228409"/>
                    <a:gd name="connsiteX9" fmla="*/ 192500 w 230981"/>
                    <a:gd name="connsiteY9" fmla="*/ 58769 h 228409"/>
                    <a:gd name="connsiteX10" fmla="*/ 161163 w 230981"/>
                    <a:gd name="connsiteY10" fmla="*/ 32004 h 228409"/>
                    <a:gd name="connsiteX11" fmla="*/ 69818 w 230981"/>
                    <a:gd name="connsiteY11" fmla="*/ 32004 h 228409"/>
                    <a:gd name="connsiteX12" fmla="*/ 38481 w 230981"/>
                    <a:gd name="connsiteY12" fmla="*/ 58769 h 228409"/>
                    <a:gd name="connsiteX13" fmla="*/ 38481 w 230981"/>
                    <a:gd name="connsiteY13" fmla="*/ 169736 h 228409"/>
                    <a:gd name="connsiteX14" fmla="*/ 69818 w 230981"/>
                    <a:gd name="connsiteY14" fmla="*/ 196787 h 228409"/>
                    <a:gd name="connsiteX15" fmla="*/ 161163 w 230981"/>
                    <a:gd name="connsiteY15" fmla="*/ 196787 h 228409"/>
                    <a:gd name="connsiteX16" fmla="*/ 192500 w 230981"/>
                    <a:gd name="connsiteY16" fmla="*/ 169736 h 228409"/>
                    <a:gd name="connsiteX17" fmla="*/ 192500 w 230981"/>
                    <a:gd name="connsiteY17" fmla="*/ 5876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0981" h="228409">
                      <a:moveTo>
                        <a:pt x="230981" y="176213"/>
                      </a:moveTo>
                      <a:cubicBezTo>
                        <a:pt x="230981" y="212789"/>
                        <a:pt x="214979" y="228410"/>
                        <a:pt x="176498" y="228410"/>
                      </a:cubicBezTo>
                      <a:lnTo>
                        <a:pt x="54769" y="228410"/>
                      </a:lnTo>
                      <a:cubicBezTo>
                        <a:pt x="16954" y="228410"/>
                        <a:pt x="0" y="212789"/>
                        <a:pt x="0" y="176213"/>
                      </a:cubicBezTo>
                      <a:lnTo>
                        <a:pt x="0" y="52197"/>
                      </a:lnTo>
                      <a:cubicBezTo>
                        <a:pt x="0" y="15621"/>
                        <a:pt x="16954" y="0"/>
                        <a:pt x="54769" y="0"/>
                      </a:cubicBezTo>
                      <a:lnTo>
                        <a:pt x="176498" y="0"/>
                      </a:lnTo>
                      <a:cubicBezTo>
                        <a:pt x="214979" y="0"/>
                        <a:pt x="230981" y="15621"/>
                        <a:pt x="230981" y="52197"/>
                      </a:cubicBezTo>
                      <a:lnTo>
                        <a:pt x="230981" y="176213"/>
                      </a:lnTo>
                      <a:close/>
                      <a:moveTo>
                        <a:pt x="192500" y="58769"/>
                      </a:moveTo>
                      <a:cubicBezTo>
                        <a:pt x="192500" y="36957"/>
                        <a:pt x="186976" y="32004"/>
                        <a:pt x="161163" y="32004"/>
                      </a:cubicBezTo>
                      <a:lnTo>
                        <a:pt x="69818" y="32004"/>
                      </a:lnTo>
                      <a:cubicBezTo>
                        <a:pt x="44005" y="32004"/>
                        <a:pt x="38481" y="36862"/>
                        <a:pt x="38481" y="58769"/>
                      </a:cubicBezTo>
                      <a:lnTo>
                        <a:pt x="38481" y="169736"/>
                      </a:lnTo>
                      <a:cubicBezTo>
                        <a:pt x="38481" y="191548"/>
                        <a:pt x="44005" y="196787"/>
                        <a:pt x="69818" y="196787"/>
                      </a:cubicBezTo>
                      <a:lnTo>
                        <a:pt x="161163" y="196787"/>
                      </a:lnTo>
                      <a:cubicBezTo>
                        <a:pt x="186976" y="196787"/>
                        <a:pt x="192500" y="191548"/>
                        <a:pt x="192500" y="169736"/>
                      </a:cubicBezTo>
                      <a:lnTo>
                        <a:pt x="192500" y="58769"/>
                      </a:lnTo>
                      <a:close/>
                    </a:path>
                  </a:pathLst>
                </a:custGeom>
                <a:grpFill/>
                <a:ln w="6350" cap="flat">
                  <a:solidFill>
                    <a:srgbClr val="1C5F8B"/>
                  </a:solidFill>
                  <a:prstDash val="solid"/>
                  <a:miter/>
                </a:ln>
              </p:spPr>
              <p:txBody>
                <a:bodyPr rtlCol="0" anchor="ctr"/>
                <a:lstStyle/>
                <a:p>
                  <a:endParaRPr lang="en-US" sz="2400"/>
                </a:p>
              </p:txBody>
            </p:sp>
            <p:sp>
              <p:nvSpPr>
                <p:cNvPr id="77" name="Freeform: Shape 76">
                  <a:extLst>
                    <a:ext uri="{FF2B5EF4-FFF2-40B4-BE49-F238E27FC236}">
                      <a16:creationId xmlns:a16="http://schemas.microsoft.com/office/drawing/2014/main" id="{5A5A02EB-80FE-4802-8006-20203022957E}"/>
                    </a:ext>
                  </a:extLst>
                </p:cNvPr>
                <p:cNvSpPr/>
                <p:nvPr/>
              </p:nvSpPr>
              <p:spPr>
                <a:xfrm>
                  <a:off x="1701944" y="4695489"/>
                  <a:ext cx="96606" cy="94904"/>
                </a:xfrm>
                <a:custGeom>
                  <a:avLst/>
                  <a:gdLst>
                    <a:gd name="connsiteX0" fmla="*/ 232410 w 232409"/>
                    <a:gd name="connsiteY0" fmla="*/ 221837 h 228314"/>
                    <a:gd name="connsiteX1" fmla="*/ 225552 w 232409"/>
                    <a:gd name="connsiteY1" fmla="*/ 228314 h 228314"/>
                    <a:gd name="connsiteX2" fmla="*/ 6572 w 232409"/>
                    <a:gd name="connsiteY2" fmla="*/ 228314 h 228314"/>
                    <a:gd name="connsiteX3" fmla="*/ 0 w 232409"/>
                    <a:gd name="connsiteY3" fmla="*/ 221837 h 228314"/>
                    <a:gd name="connsiteX4" fmla="*/ 0 w 232409"/>
                    <a:gd name="connsiteY4" fmla="*/ 156591 h 228314"/>
                    <a:gd name="connsiteX5" fmla="*/ 54197 w 232409"/>
                    <a:gd name="connsiteY5" fmla="*/ 104680 h 228314"/>
                    <a:gd name="connsiteX6" fmla="*/ 165449 w 232409"/>
                    <a:gd name="connsiteY6" fmla="*/ 104680 h 228314"/>
                    <a:gd name="connsiteX7" fmla="*/ 193834 w 232409"/>
                    <a:gd name="connsiteY7" fmla="*/ 80486 h 228314"/>
                    <a:gd name="connsiteX8" fmla="*/ 193834 w 232409"/>
                    <a:gd name="connsiteY8" fmla="*/ 56102 h 228314"/>
                    <a:gd name="connsiteX9" fmla="*/ 165449 w 232409"/>
                    <a:gd name="connsiteY9" fmla="*/ 31909 h 228314"/>
                    <a:gd name="connsiteX10" fmla="*/ 61341 w 232409"/>
                    <a:gd name="connsiteY10" fmla="*/ 31909 h 228314"/>
                    <a:gd name="connsiteX11" fmla="*/ 41434 w 232409"/>
                    <a:gd name="connsiteY11" fmla="*/ 50864 h 228314"/>
                    <a:gd name="connsiteX12" fmla="*/ 41434 w 232409"/>
                    <a:gd name="connsiteY12" fmla="*/ 63913 h 228314"/>
                    <a:gd name="connsiteX13" fmla="*/ 34862 w 232409"/>
                    <a:gd name="connsiteY13" fmla="*/ 70390 h 228314"/>
                    <a:gd name="connsiteX14" fmla="*/ 11049 w 232409"/>
                    <a:gd name="connsiteY14" fmla="*/ 70390 h 228314"/>
                    <a:gd name="connsiteX15" fmla="*/ 4477 w 232409"/>
                    <a:gd name="connsiteY15" fmla="*/ 63913 h 228314"/>
                    <a:gd name="connsiteX16" fmla="*/ 4477 w 232409"/>
                    <a:gd name="connsiteY16" fmla="*/ 49911 h 228314"/>
                    <a:gd name="connsiteX17" fmla="*/ 56388 w 232409"/>
                    <a:gd name="connsiteY17" fmla="*/ 0 h 228314"/>
                    <a:gd name="connsiteX18" fmla="*/ 180404 w 232409"/>
                    <a:gd name="connsiteY18" fmla="*/ 0 h 228314"/>
                    <a:gd name="connsiteX19" fmla="*/ 232315 w 232409"/>
                    <a:gd name="connsiteY19" fmla="*/ 49911 h 228314"/>
                    <a:gd name="connsiteX20" fmla="*/ 232315 w 232409"/>
                    <a:gd name="connsiteY20" fmla="*/ 86773 h 228314"/>
                    <a:gd name="connsiteX21" fmla="*/ 180404 w 232409"/>
                    <a:gd name="connsiteY21" fmla="*/ 136684 h 228314"/>
                    <a:gd name="connsiteX22" fmla="*/ 66485 w 232409"/>
                    <a:gd name="connsiteY22" fmla="*/ 136684 h 228314"/>
                    <a:gd name="connsiteX23" fmla="*/ 38100 w 232409"/>
                    <a:gd name="connsiteY23" fmla="*/ 161163 h 228314"/>
                    <a:gd name="connsiteX24" fmla="*/ 38100 w 232409"/>
                    <a:gd name="connsiteY24" fmla="*/ 196691 h 228314"/>
                    <a:gd name="connsiteX25" fmla="*/ 225362 w 232409"/>
                    <a:gd name="connsiteY25" fmla="*/ 196691 h 228314"/>
                    <a:gd name="connsiteX26" fmla="*/ 232220 w 232409"/>
                    <a:gd name="connsiteY26" fmla="*/ 202883 h 228314"/>
                    <a:gd name="connsiteX27" fmla="*/ 232220 w 232409"/>
                    <a:gd name="connsiteY27" fmla="*/ 221837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2409" h="228314">
                      <a:moveTo>
                        <a:pt x="232410" y="221837"/>
                      </a:moveTo>
                      <a:cubicBezTo>
                        <a:pt x="232410" y="226124"/>
                        <a:pt x="230124" y="228314"/>
                        <a:pt x="225552" y="228314"/>
                      </a:cubicBezTo>
                      <a:lnTo>
                        <a:pt x="6572" y="228314"/>
                      </a:lnTo>
                      <a:cubicBezTo>
                        <a:pt x="2286" y="228314"/>
                        <a:pt x="0" y="226028"/>
                        <a:pt x="0" y="221837"/>
                      </a:cubicBezTo>
                      <a:lnTo>
                        <a:pt x="0" y="156591"/>
                      </a:lnTo>
                      <a:cubicBezTo>
                        <a:pt x="0" y="121634"/>
                        <a:pt x="17621" y="104680"/>
                        <a:pt x="54197" y="104680"/>
                      </a:cubicBezTo>
                      <a:lnTo>
                        <a:pt x="165449" y="104680"/>
                      </a:lnTo>
                      <a:cubicBezTo>
                        <a:pt x="188595" y="104680"/>
                        <a:pt x="193834" y="99441"/>
                        <a:pt x="193834" y="80486"/>
                      </a:cubicBezTo>
                      <a:lnTo>
                        <a:pt x="193834" y="56102"/>
                      </a:lnTo>
                      <a:cubicBezTo>
                        <a:pt x="193834" y="36862"/>
                        <a:pt x="188595" y="31909"/>
                        <a:pt x="165449" y="31909"/>
                      </a:cubicBezTo>
                      <a:lnTo>
                        <a:pt x="61341" y="31909"/>
                      </a:lnTo>
                      <a:cubicBezTo>
                        <a:pt x="47339" y="31909"/>
                        <a:pt x="41434" y="37814"/>
                        <a:pt x="41434" y="50864"/>
                      </a:cubicBezTo>
                      <a:lnTo>
                        <a:pt x="41434" y="63913"/>
                      </a:lnTo>
                      <a:cubicBezTo>
                        <a:pt x="41434" y="68199"/>
                        <a:pt x="39433" y="70390"/>
                        <a:pt x="34862" y="70390"/>
                      </a:cubicBezTo>
                      <a:lnTo>
                        <a:pt x="11049" y="70390"/>
                      </a:lnTo>
                      <a:cubicBezTo>
                        <a:pt x="6477" y="70390"/>
                        <a:pt x="4477" y="68104"/>
                        <a:pt x="4477" y="63913"/>
                      </a:cubicBezTo>
                      <a:lnTo>
                        <a:pt x="4477" y="49911"/>
                      </a:lnTo>
                      <a:cubicBezTo>
                        <a:pt x="4477" y="13049"/>
                        <a:pt x="18193" y="0"/>
                        <a:pt x="56388" y="0"/>
                      </a:cubicBezTo>
                      <a:lnTo>
                        <a:pt x="180404" y="0"/>
                      </a:lnTo>
                      <a:cubicBezTo>
                        <a:pt x="216979" y="0"/>
                        <a:pt x="232315" y="15050"/>
                        <a:pt x="232315" y="49911"/>
                      </a:cubicBezTo>
                      <a:lnTo>
                        <a:pt x="232315" y="86773"/>
                      </a:lnTo>
                      <a:cubicBezTo>
                        <a:pt x="232315" y="122015"/>
                        <a:pt x="216979" y="136684"/>
                        <a:pt x="180404" y="136684"/>
                      </a:cubicBezTo>
                      <a:lnTo>
                        <a:pt x="66485" y="136684"/>
                      </a:lnTo>
                      <a:cubicBezTo>
                        <a:pt x="43624" y="136684"/>
                        <a:pt x="38100" y="141923"/>
                        <a:pt x="38100" y="161163"/>
                      </a:cubicBezTo>
                      <a:lnTo>
                        <a:pt x="38100" y="196691"/>
                      </a:lnTo>
                      <a:lnTo>
                        <a:pt x="225362" y="196691"/>
                      </a:lnTo>
                      <a:cubicBezTo>
                        <a:pt x="229933" y="196691"/>
                        <a:pt x="232220" y="198692"/>
                        <a:pt x="232220" y="202883"/>
                      </a:cubicBezTo>
                      <a:lnTo>
                        <a:pt x="232220" y="221837"/>
                      </a:lnTo>
                      <a:close/>
                    </a:path>
                  </a:pathLst>
                </a:custGeom>
                <a:grpFill/>
                <a:ln w="6350" cap="flat">
                  <a:solidFill>
                    <a:srgbClr val="1C5F8B"/>
                  </a:solidFill>
                  <a:prstDash val="solid"/>
                  <a:miter/>
                </a:ln>
              </p:spPr>
              <p:txBody>
                <a:bodyPr rtlCol="0" anchor="ctr"/>
                <a:lstStyle/>
                <a:p>
                  <a:endParaRPr lang="en-US" sz="2400"/>
                </a:p>
              </p:txBody>
            </p:sp>
            <p:sp>
              <p:nvSpPr>
                <p:cNvPr id="78" name="Freeform: Shape 77">
                  <a:extLst>
                    <a:ext uri="{FF2B5EF4-FFF2-40B4-BE49-F238E27FC236}">
                      <a16:creationId xmlns:a16="http://schemas.microsoft.com/office/drawing/2014/main" id="{D28EF3E2-7766-4682-A007-29A7AF1F9084}"/>
                    </a:ext>
                  </a:extLst>
                </p:cNvPr>
                <p:cNvSpPr/>
                <p:nvPr/>
              </p:nvSpPr>
              <p:spPr>
                <a:xfrm>
                  <a:off x="1837747" y="4695449"/>
                  <a:ext cx="71069" cy="94943"/>
                </a:xfrm>
                <a:custGeom>
                  <a:avLst/>
                  <a:gdLst>
                    <a:gd name="connsiteX0" fmla="*/ 0 w 170973"/>
                    <a:gd name="connsiteY0" fmla="*/ 203073 h 228409"/>
                    <a:gd name="connsiteX1" fmla="*/ 6858 w 170973"/>
                    <a:gd name="connsiteY1" fmla="*/ 196882 h 228409"/>
                    <a:gd name="connsiteX2" fmla="*/ 66866 w 170973"/>
                    <a:gd name="connsiteY2" fmla="*/ 196882 h 228409"/>
                    <a:gd name="connsiteX3" fmla="*/ 66866 w 170973"/>
                    <a:gd name="connsiteY3" fmla="*/ 33338 h 228409"/>
                    <a:gd name="connsiteX4" fmla="*/ 6858 w 170973"/>
                    <a:gd name="connsiteY4" fmla="*/ 33338 h 228409"/>
                    <a:gd name="connsiteX5" fmla="*/ 0 w 170973"/>
                    <a:gd name="connsiteY5" fmla="*/ 26765 h 228409"/>
                    <a:gd name="connsiteX6" fmla="*/ 0 w 170973"/>
                    <a:gd name="connsiteY6" fmla="*/ 14383 h 228409"/>
                    <a:gd name="connsiteX7" fmla="*/ 6477 w 170973"/>
                    <a:gd name="connsiteY7" fmla="*/ 7239 h 228409"/>
                    <a:gd name="connsiteX8" fmla="*/ 65532 w 170973"/>
                    <a:gd name="connsiteY8" fmla="*/ 667 h 228409"/>
                    <a:gd name="connsiteX9" fmla="*/ 75343 w 170973"/>
                    <a:gd name="connsiteY9" fmla="*/ 0 h 228409"/>
                    <a:gd name="connsiteX10" fmla="*/ 98488 w 170973"/>
                    <a:gd name="connsiteY10" fmla="*/ 0 h 228409"/>
                    <a:gd name="connsiteX11" fmla="*/ 105346 w 170973"/>
                    <a:gd name="connsiteY11" fmla="*/ 6572 h 228409"/>
                    <a:gd name="connsiteX12" fmla="*/ 105346 w 170973"/>
                    <a:gd name="connsiteY12" fmla="*/ 196787 h 228409"/>
                    <a:gd name="connsiteX13" fmla="*/ 164402 w 170973"/>
                    <a:gd name="connsiteY13" fmla="*/ 196787 h 228409"/>
                    <a:gd name="connsiteX14" fmla="*/ 170974 w 170973"/>
                    <a:gd name="connsiteY14" fmla="*/ 202978 h 228409"/>
                    <a:gd name="connsiteX15" fmla="*/ 170974 w 170973"/>
                    <a:gd name="connsiteY15" fmla="*/ 221933 h 228409"/>
                    <a:gd name="connsiteX16" fmla="*/ 164402 w 170973"/>
                    <a:gd name="connsiteY16" fmla="*/ 228410 h 228409"/>
                    <a:gd name="connsiteX17" fmla="*/ 6858 w 170973"/>
                    <a:gd name="connsiteY17" fmla="*/ 228410 h 228409"/>
                    <a:gd name="connsiteX18" fmla="*/ 0 w 170973"/>
                    <a:gd name="connsiteY18" fmla="*/ 221933 h 228409"/>
                    <a:gd name="connsiteX19" fmla="*/ 0 w 170973"/>
                    <a:gd name="connsiteY19" fmla="*/ 203073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973" h="228409">
                      <a:moveTo>
                        <a:pt x="0" y="203073"/>
                      </a:moveTo>
                      <a:cubicBezTo>
                        <a:pt x="0" y="198787"/>
                        <a:pt x="2286" y="196882"/>
                        <a:pt x="6858" y="196882"/>
                      </a:cubicBezTo>
                      <a:lnTo>
                        <a:pt x="66866" y="196882"/>
                      </a:lnTo>
                      <a:lnTo>
                        <a:pt x="66866" y="33338"/>
                      </a:lnTo>
                      <a:lnTo>
                        <a:pt x="6858" y="33338"/>
                      </a:lnTo>
                      <a:cubicBezTo>
                        <a:pt x="2286" y="33338"/>
                        <a:pt x="0" y="31052"/>
                        <a:pt x="0" y="26765"/>
                      </a:cubicBezTo>
                      <a:lnTo>
                        <a:pt x="0" y="14383"/>
                      </a:lnTo>
                      <a:cubicBezTo>
                        <a:pt x="0" y="10097"/>
                        <a:pt x="2000" y="7525"/>
                        <a:pt x="6477" y="7239"/>
                      </a:cubicBezTo>
                      <a:lnTo>
                        <a:pt x="65532" y="667"/>
                      </a:lnTo>
                      <a:cubicBezTo>
                        <a:pt x="68771" y="381"/>
                        <a:pt x="72009" y="0"/>
                        <a:pt x="75343" y="0"/>
                      </a:cubicBezTo>
                      <a:lnTo>
                        <a:pt x="98488" y="0"/>
                      </a:lnTo>
                      <a:cubicBezTo>
                        <a:pt x="103061" y="0"/>
                        <a:pt x="105346" y="2286"/>
                        <a:pt x="105346" y="6572"/>
                      </a:cubicBezTo>
                      <a:lnTo>
                        <a:pt x="105346" y="196787"/>
                      </a:lnTo>
                      <a:lnTo>
                        <a:pt x="164402" y="196787"/>
                      </a:lnTo>
                      <a:cubicBezTo>
                        <a:pt x="168974" y="196787"/>
                        <a:pt x="170974" y="198787"/>
                        <a:pt x="170974" y="202978"/>
                      </a:cubicBezTo>
                      <a:lnTo>
                        <a:pt x="170974" y="221933"/>
                      </a:lnTo>
                      <a:cubicBezTo>
                        <a:pt x="170974" y="226219"/>
                        <a:pt x="168974" y="228410"/>
                        <a:pt x="164402" y="228410"/>
                      </a:cubicBezTo>
                      <a:lnTo>
                        <a:pt x="6858" y="228410"/>
                      </a:lnTo>
                      <a:cubicBezTo>
                        <a:pt x="2286" y="228410"/>
                        <a:pt x="0" y="226124"/>
                        <a:pt x="0" y="221933"/>
                      </a:cubicBezTo>
                      <a:lnTo>
                        <a:pt x="0" y="203073"/>
                      </a:lnTo>
                      <a:close/>
                    </a:path>
                  </a:pathLst>
                </a:custGeom>
                <a:grpFill/>
                <a:ln w="6350" cap="flat">
                  <a:solidFill>
                    <a:srgbClr val="1C5F8B"/>
                  </a:solidFill>
                  <a:prstDash val="solid"/>
                  <a:miter/>
                </a:ln>
              </p:spPr>
              <p:txBody>
                <a:bodyPr rtlCol="0" anchor="ctr"/>
                <a:lstStyle/>
                <a:p>
                  <a:endParaRPr lang="en-US" sz="2400"/>
                </a:p>
              </p:txBody>
            </p:sp>
          </p:grpSp>
          <p:grpSp>
            <p:nvGrpSpPr>
              <p:cNvPr id="32" name="Group 31">
                <a:extLst>
                  <a:ext uri="{FF2B5EF4-FFF2-40B4-BE49-F238E27FC236}">
                    <a16:creationId xmlns:a16="http://schemas.microsoft.com/office/drawing/2014/main" id="{34B7DD63-DA94-4505-BC1B-3FFDB6AABF5A}"/>
                  </a:ext>
                </a:extLst>
              </p:cNvPr>
              <p:cNvGrpSpPr/>
              <p:nvPr userDrawn="1"/>
            </p:nvGrpSpPr>
            <p:grpSpPr>
              <a:xfrm>
                <a:off x="76199" y="4827508"/>
                <a:ext cx="2854873" cy="167063"/>
                <a:chOff x="76199" y="4822154"/>
                <a:chExt cx="2854873" cy="167063"/>
              </a:xfrm>
            </p:grpSpPr>
            <p:sp>
              <p:nvSpPr>
                <p:cNvPr id="33" name="Freeform: Shape 32">
                  <a:extLst>
                    <a:ext uri="{FF2B5EF4-FFF2-40B4-BE49-F238E27FC236}">
                      <a16:creationId xmlns:a16="http://schemas.microsoft.com/office/drawing/2014/main" id="{C4BA9C2C-A07F-4C48-B1ED-35CF5F52621F}"/>
                    </a:ext>
                  </a:extLst>
                </p:cNvPr>
                <p:cNvSpPr/>
                <p:nvPr/>
              </p:nvSpPr>
              <p:spPr>
                <a:xfrm>
                  <a:off x="76199" y="4822154"/>
                  <a:ext cx="1341121" cy="167063"/>
                </a:xfrm>
                <a:custGeom>
                  <a:avLst/>
                  <a:gdLst>
                    <a:gd name="connsiteX0" fmla="*/ 0 w 3997737"/>
                    <a:gd name="connsiteY0" fmla="*/ 0 h 579596"/>
                    <a:gd name="connsiteX1" fmla="*/ 3997738 w 3997737"/>
                    <a:gd name="connsiteY1" fmla="*/ 0 h 579596"/>
                    <a:gd name="connsiteX2" fmla="*/ 3997738 w 3997737"/>
                    <a:gd name="connsiteY2" fmla="*/ 579596 h 579596"/>
                    <a:gd name="connsiteX3" fmla="*/ 0 w 3997737"/>
                    <a:gd name="connsiteY3" fmla="*/ 579596 h 579596"/>
                  </a:gdLst>
                  <a:ahLst/>
                  <a:cxnLst>
                    <a:cxn ang="0">
                      <a:pos x="connsiteX0" y="connsiteY0"/>
                    </a:cxn>
                    <a:cxn ang="0">
                      <a:pos x="connsiteX1" y="connsiteY1"/>
                    </a:cxn>
                    <a:cxn ang="0">
                      <a:pos x="connsiteX2" y="connsiteY2"/>
                    </a:cxn>
                    <a:cxn ang="0">
                      <a:pos x="connsiteX3" y="connsiteY3"/>
                    </a:cxn>
                  </a:cxnLst>
                  <a:rect l="l" t="t" r="r" b="b"/>
                  <a:pathLst>
                    <a:path w="3997737" h="579596">
                      <a:moveTo>
                        <a:pt x="0" y="0"/>
                      </a:moveTo>
                      <a:lnTo>
                        <a:pt x="3997738" y="0"/>
                      </a:lnTo>
                      <a:lnTo>
                        <a:pt x="3997738" y="579596"/>
                      </a:lnTo>
                      <a:lnTo>
                        <a:pt x="0" y="579596"/>
                      </a:lnTo>
                      <a:close/>
                    </a:path>
                  </a:pathLst>
                </a:custGeom>
                <a:solidFill>
                  <a:srgbClr val="4E0864"/>
                </a:solidFill>
                <a:ln w="9525" cap="flat">
                  <a:noFill/>
                  <a:prstDash val="solid"/>
                  <a:miter/>
                </a:ln>
              </p:spPr>
              <p:txBody>
                <a:bodyPr rtlCol="0" anchor="ctr"/>
                <a:lstStyle/>
                <a:p>
                  <a:endParaRPr lang="en-US" sz="2400"/>
                </a:p>
              </p:txBody>
            </p:sp>
            <p:grpSp>
              <p:nvGrpSpPr>
                <p:cNvPr id="34" name="Group 33">
                  <a:extLst>
                    <a:ext uri="{FF2B5EF4-FFF2-40B4-BE49-F238E27FC236}">
                      <a16:creationId xmlns:a16="http://schemas.microsoft.com/office/drawing/2014/main" id="{E818A19F-6C9C-4E64-AE73-B7F6ECAE012F}"/>
                    </a:ext>
                  </a:extLst>
                </p:cNvPr>
                <p:cNvGrpSpPr/>
                <p:nvPr userDrawn="1"/>
              </p:nvGrpSpPr>
              <p:grpSpPr>
                <a:xfrm>
                  <a:off x="93725" y="4858215"/>
                  <a:ext cx="1262614" cy="94982"/>
                  <a:chOff x="93725" y="4858215"/>
                  <a:chExt cx="1262614" cy="94982"/>
                </a:xfrm>
                <a:solidFill>
                  <a:schemeClr val="bg1"/>
                </a:solidFill>
              </p:grpSpPr>
              <p:sp>
                <p:nvSpPr>
                  <p:cNvPr id="51" name="Freeform: Shape 50">
                    <a:extLst>
                      <a:ext uri="{FF2B5EF4-FFF2-40B4-BE49-F238E27FC236}">
                        <a16:creationId xmlns:a16="http://schemas.microsoft.com/office/drawing/2014/main" id="{51F2431E-3F32-456C-9298-94540E44AEBD}"/>
                      </a:ext>
                    </a:extLst>
                  </p:cNvPr>
                  <p:cNvSpPr/>
                  <p:nvPr/>
                </p:nvSpPr>
                <p:spPr>
                  <a:xfrm>
                    <a:off x="93725" y="4858254"/>
                    <a:ext cx="103520" cy="94943"/>
                  </a:xfrm>
                  <a:custGeom>
                    <a:avLst/>
                    <a:gdLst>
                      <a:gd name="connsiteX0" fmla="*/ 105068 w 249042"/>
                      <a:gd name="connsiteY0" fmla="*/ 228409 h 228409"/>
                      <a:gd name="connsiteX1" fmla="*/ 95257 w 249042"/>
                      <a:gd name="connsiteY1" fmla="*/ 222218 h 228409"/>
                      <a:gd name="connsiteX2" fmla="*/ 674 w 249042"/>
                      <a:gd name="connsiteY2" fmla="*/ 6858 h 228409"/>
                      <a:gd name="connsiteX3" fmla="*/ 4294 w 249042"/>
                      <a:gd name="connsiteY3" fmla="*/ 0 h 228409"/>
                      <a:gd name="connsiteX4" fmla="*/ 34678 w 249042"/>
                      <a:gd name="connsiteY4" fmla="*/ 0 h 228409"/>
                      <a:gd name="connsiteX5" fmla="*/ 44489 w 249042"/>
                      <a:gd name="connsiteY5" fmla="*/ 6191 h 228409"/>
                      <a:gd name="connsiteX6" fmla="*/ 125071 w 249042"/>
                      <a:gd name="connsiteY6" fmla="*/ 195072 h 228409"/>
                      <a:gd name="connsiteX7" fmla="*/ 206033 w 249042"/>
                      <a:gd name="connsiteY7" fmla="*/ 6191 h 228409"/>
                      <a:gd name="connsiteX8" fmla="*/ 215844 w 249042"/>
                      <a:gd name="connsiteY8" fmla="*/ 0 h 228409"/>
                      <a:gd name="connsiteX9" fmla="*/ 244514 w 249042"/>
                      <a:gd name="connsiteY9" fmla="*/ 0 h 228409"/>
                      <a:gd name="connsiteX10" fmla="*/ 248419 w 249042"/>
                      <a:gd name="connsiteY10" fmla="*/ 6858 h 228409"/>
                      <a:gd name="connsiteX11" fmla="*/ 153169 w 249042"/>
                      <a:gd name="connsiteY11" fmla="*/ 222218 h 228409"/>
                      <a:gd name="connsiteX12" fmla="*/ 143359 w 249042"/>
                      <a:gd name="connsiteY12" fmla="*/ 228409 h 228409"/>
                      <a:gd name="connsiteX13" fmla="*/ 105068 w 249042"/>
                      <a:gd name="connsiteY1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042" h="228409">
                        <a:moveTo>
                          <a:pt x="105068" y="228409"/>
                        </a:moveTo>
                        <a:cubicBezTo>
                          <a:pt x="99544" y="228409"/>
                          <a:pt x="97258" y="226409"/>
                          <a:pt x="95257" y="222218"/>
                        </a:cubicBezTo>
                        <a:lnTo>
                          <a:pt x="674" y="6858"/>
                        </a:lnTo>
                        <a:cubicBezTo>
                          <a:pt x="-945" y="2953"/>
                          <a:pt x="388" y="0"/>
                          <a:pt x="4294" y="0"/>
                        </a:cubicBezTo>
                        <a:lnTo>
                          <a:pt x="34678" y="0"/>
                        </a:lnTo>
                        <a:cubicBezTo>
                          <a:pt x="40203" y="0"/>
                          <a:pt x="42870" y="2000"/>
                          <a:pt x="44489" y="6191"/>
                        </a:cubicBezTo>
                        <a:lnTo>
                          <a:pt x="125071" y="195072"/>
                        </a:lnTo>
                        <a:lnTo>
                          <a:pt x="206033" y="6191"/>
                        </a:lnTo>
                        <a:cubicBezTo>
                          <a:pt x="207652" y="1905"/>
                          <a:pt x="210319" y="0"/>
                          <a:pt x="215844" y="0"/>
                        </a:cubicBezTo>
                        <a:lnTo>
                          <a:pt x="244514" y="0"/>
                        </a:lnTo>
                        <a:cubicBezTo>
                          <a:pt x="248419" y="0"/>
                          <a:pt x="250039" y="2953"/>
                          <a:pt x="248419" y="6858"/>
                        </a:cubicBezTo>
                        <a:lnTo>
                          <a:pt x="153169" y="222218"/>
                        </a:lnTo>
                        <a:cubicBezTo>
                          <a:pt x="151550" y="226504"/>
                          <a:pt x="149264" y="228409"/>
                          <a:pt x="143359" y="228409"/>
                        </a:cubicBezTo>
                        <a:lnTo>
                          <a:pt x="105068" y="228409"/>
                        </a:lnTo>
                        <a:close/>
                      </a:path>
                    </a:pathLst>
                  </a:custGeom>
                  <a:grpFill/>
                  <a:ln w="9525" cap="flat">
                    <a:noFill/>
                    <a:prstDash val="solid"/>
                    <a:miter/>
                  </a:ln>
                </p:spPr>
                <p:txBody>
                  <a:bodyPr rtlCol="0" anchor="ctr"/>
                  <a:lstStyle/>
                  <a:p>
                    <a:endParaRPr lang="en-US" sz="2400"/>
                  </a:p>
                </p:txBody>
              </p:sp>
              <p:sp>
                <p:nvSpPr>
                  <p:cNvPr id="52" name="Freeform: Shape 51">
                    <a:extLst>
                      <a:ext uri="{FF2B5EF4-FFF2-40B4-BE49-F238E27FC236}">
                        <a16:creationId xmlns:a16="http://schemas.microsoft.com/office/drawing/2014/main" id="{6DCB3C1C-5C75-4C31-8323-A7317565435F}"/>
                      </a:ext>
                    </a:extLst>
                  </p:cNvPr>
                  <p:cNvSpPr/>
                  <p:nvPr/>
                </p:nvSpPr>
                <p:spPr>
                  <a:xfrm>
                    <a:off x="210804" y="4858254"/>
                    <a:ext cx="16945" cy="94943"/>
                  </a:xfrm>
                  <a:custGeom>
                    <a:avLst/>
                    <a:gdLst>
                      <a:gd name="connsiteX0" fmla="*/ 40767 w 40766"/>
                      <a:gd name="connsiteY0" fmla="*/ 221552 h 228409"/>
                      <a:gd name="connsiteX1" fmla="*/ 33623 w 40766"/>
                      <a:gd name="connsiteY1" fmla="*/ 228409 h 228409"/>
                      <a:gd name="connsiteX2" fmla="*/ 6858 w 40766"/>
                      <a:gd name="connsiteY2" fmla="*/ 228409 h 228409"/>
                      <a:gd name="connsiteX3" fmla="*/ 0 w 40766"/>
                      <a:gd name="connsiteY3" fmla="*/ 221552 h 228409"/>
                      <a:gd name="connsiteX4" fmla="*/ 0 w 40766"/>
                      <a:gd name="connsiteY4" fmla="*/ 6858 h 228409"/>
                      <a:gd name="connsiteX5" fmla="*/ 6858 w 40766"/>
                      <a:gd name="connsiteY5" fmla="*/ 0 h 228409"/>
                      <a:gd name="connsiteX6" fmla="*/ 33623 w 40766"/>
                      <a:gd name="connsiteY6" fmla="*/ 0 h 228409"/>
                      <a:gd name="connsiteX7" fmla="*/ 40767 w 40766"/>
                      <a:gd name="connsiteY7" fmla="*/ 6858 h 228409"/>
                      <a:gd name="connsiteX8" fmla="*/ 40767 w 40766"/>
                      <a:gd name="connsiteY8"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766" h="228409">
                        <a:moveTo>
                          <a:pt x="40767" y="221552"/>
                        </a:move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221552"/>
                        </a:lnTo>
                        <a:close/>
                      </a:path>
                    </a:pathLst>
                  </a:custGeom>
                  <a:grpFill/>
                  <a:ln w="9525" cap="flat">
                    <a:noFill/>
                    <a:prstDash val="solid"/>
                    <a:miter/>
                  </a:ln>
                </p:spPr>
                <p:txBody>
                  <a:bodyPr rtlCol="0" anchor="ctr"/>
                  <a:lstStyle/>
                  <a:p>
                    <a:endParaRPr lang="en-US" sz="2400"/>
                  </a:p>
                </p:txBody>
              </p:sp>
              <p:sp>
                <p:nvSpPr>
                  <p:cNvPr id="53" name="Freeform: Shape 52">
                    <a:extLst>
                      <a:ext uri="{FF2B5EF4-FFF2-40B4-BE49-F238E27FC236}">
                        <a16:creationId xmlns:a16="http://schemas.microsoft.com/office/drawing/2014/main" id="{C4885C2C-3CD5-4EC0-A48B-8B53FA0AE575}"/>
                      </a:ext>
                    </a:extLst>
                  </p:cNvPr>
                  <p:cNvSpPr/>
                  <p:nvPr/>
                </p:nvSpPr>
                <p:spPr>
                  <a:xfrm>
                    <a:off x="250991" y="4858254"/>
                    <a:ext cx="96886" cy="94904"/>
                  </a:xfrm>
                  <a:custGeom>
                    <a:avLst/>
                    <a:gdLst>
                      <a:gd name="connsiteX0" fmla="*/ 224695 w 233084"/>
                      <a:gd name="connsiteY0" fmla="*/ 49911 h 228314"/>
                      <a:gd name="connsiteX1" fmla="*/ 224695 w 233084"/>
                      <a:gd name="connsiteY1" fmla="*/ 94583 h 228314"/>
                      <a:gd name="connsiteX2" fmla="*/ 172498 w 233084"/>
                      <a:gd name="connsiteY2" fmla="*/ 145447 h 228314"/>
                      <a:gd name="connsiteX3" fmla="*/ 156496 w 233084"/>
                      <a:gd name="connsiteY3" fmla="*/ 145447 h 228314"/>
                      <a:gd name="connsiteX4" fmla="*/ 231553 w 233084"/>
                      <a:gd name="connsiteY4" fmla="*/ 221456 h 228314"/>
                      <a:gd name="connsiteX5" fmla="*/ 229267 w 233084"/>
                      <a:gd name="connsiteY5" fmla="*/ 228314 h 228314"/>
                      <a:gd name="connsiteX6" fmla="*/ 193739 w 233084"/>
                      <a:gd name="connsiteY6" fmla="*/ 228314 h 228314"/>
                      <a:gd name="connsiteX7" fmla="*/ 182309 w 233084"/>
                      <a:gd name="connsiteY7" fmla="*/ 223742 h 228314"/>
                      <a:gd name="connsiteX8" fmla="*/ 109918 w 233084"/>
                      <a:gd name="connsiteY8" fmla="*/ 146780 h 228314"/>
                      <a:gd name="connsiteX9" fmla="*/ 40767 w 233084"/>
                      <a:gd name="connsiteY9" fmla="*/ 146780 h 228314"/>
                      <a:gd name="connsiteX10" fmla="*/ 40767 w 233084"/>
                      <a:gd name="connsiteY10" fmla="*/ 221456 h 228314"/>
                      <a:gd name="connsiteX11" fmla="*/ 33623 w 233084"/>
                      <a:gd name="connsiteY11" fmla="*/ 228314 h 228314"/>
                      <a:gd name="connsiteX12" fmla="*/ 6858 w 233084"/>
                      <a:gd name="connsiteY12" fmla="*/ 228314 h 228314"/>
                      <a:gd name="connsiteX13" fmla="*/ 0 w 233084"/>
                      <a:gd name="connsiteY13" fmla="*/ 221456 h 228314"/>
                      <a:gd name="connsiteX14" fmla="*/ 0 w 233084"/>
                      <a:gd name="connsiteY14" fmla="*/ 6858 h 228314"/>
                      <a:gd name="connsiteX15" fmla="*/ 6858 w 233084"/>
                      <a:gd name="connsiteY15" fmla="*/ 0 h 228314"/>
                      <a:gd name="connsiteX16" fmla="*/ 172593 w 233084"/>
                      <a:gd name="connsiteY16" fmla="*/ 0 h 228314"/>
                      <a:gd name="connsiteX17" fmla="*/ 224695 w 233084"/>
                      <a:gd name="connsiteY17" fmla="*/ 49911 h 228314"/>
                      <a:gd name="connsiteX18" fmla="*/ 40672 w 233084"/>
                      <a:gd name="connsiteY18" fmla="*/ 113252 h 228314"/>
                      <a:gd name="connsiteX19" fmla="*/ 152305 w 233084"/>
                      <a:gd name="connsiteY19" fmla="*/ 113252 h 228314"/>
                      <a:gd name="connsiteX20" fmla="*/ 183642 w 233084"/>
                      <a:gd name="connsiteY20" fmla="*/ 86487 h 228314"/>
                      <a:gd name="connsiteX21" fmla="*/ 183642 w 233084"/>
                      <a:gd name="connsiteY21" fmla="*/ 60674 h 228314"/>
                      <a:gd name="connsiteX22" fmla="*/ 152305 w 233084"/>
                      <a:gd name="connsiteY22" fmla="*/ 33909 h 228314"/>
                      <a:gd name="connsiteX23" fmla="*/ 40672 w 233084"/>
                      <a:gd name="connsiteY23" fmla="*/ 33909 h 228314"/>
                      <a:gd name="connsiteX24" fmla="*/ 40672 w 233084"/>
                      <a:gd name="connsiteY24" fmla="*/ 11325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3084" h="228314">
                        <a:moveTo>
                          <a:pt x="224695" y="49911"/>
                        </a:moveTo>
                        <a:lnTo>
                          <a:pt x="224695" y="94583"/>
                        </a:lnTo>
                        <a:cubicBezTo>
                          <a:pt x="224695" y="128492"/>
                          <a:pt x="207740" y="145447"/>
                          <a:pt x="172498" y="145447"/>
                        </a:cubicBezTo>
                        <a:lnTo>
                          <a:pt x="156496" y="145447"/>
                        </a:lnTo>
                        <a:lnTo>
                          <a:pt x="231553" y="221456"/>
                        </a:lnTo>
                        <a:cubicBezTo>
                          <a:pt x="234505" y="224409"/>
                          <a:pt x="232886" y="228314"/>
                          <a:pt x="229267" y="228314"/>
                        </a:cubicBezTo>
                        <a:lnTo>
                          <a:pt x="193739" y="228314"/>
                        </a:lnTo>
                        <a:cubicBezTo>
                          <a:pt x="187833" y="228314"/>
                          <a:pt x="185261" y="226981"/>
                          <a:pt x="182309" y="223742"/>
                        </a:cubicBezTo>
                        <a:lnTo>
                          <a:pt x="109918" y="146780"/>
                        </a:lnTo>
                        <a:lnTo>
                          <a:pt x="40767" y="146780"/>
                        </a:lnTo>
                        <a:lnTo>
                          <a:pt x="40767" y="221456"/>
                        </a:lnTo>
                        <a:cubicBezTo>
                          <a:pt x="40767" y="226028"/>
                          <a:pt x="38195" y="228314"/>
                          <a:pt x="33623" y="228314"/>
                        </a:cubicBezTo>
                        <a:lnTo>
                          <a:pt x="6858" y="228314"/>
                        </a:lnTo>
                        <a:cubicBezTo>
                          <a:pt x="2286" y="228314"/>
                          <a:pt x="0" y="226028"/>
                          <a:pt x="0" y="221456"/>
                        </a:cubicBezTo>
                        <a:lnTo>
                          <a:pt x="0" y="6858"/>
                        </a:lnTo>
                        <a:cubicBezTo>
                          <a:pt x="0" y="2286"/>
                          <a:pt x="2286" y="0"/>
                          <a:pt x="6858" y="0"/>
                        </a:cubicBezTo>
                        <a:lnTo>
                          <a:pt x="172593" y="0"/>
                        </a:lnTo>
                        <a:cubicBezTo>
                          <a:pt x="207740" y="0"/>
                          <a:pt x="224695" y="16002"/>
                          <a:pt x="224695" y="49911"/>
                        </a:cubicBezTo>
                        <a:close/>
                        <a:moveTo>
                          <a:pt x="40672" y="113252"/>
                        </a:moveTo>
                        <a:lnTo>
                          <a:pt x="152305" y="113252"/>
                        </a:lnTo>
                        <a:cubicBezTo>
                          <a:pt x="178689" y="113252"/>
                          <a:pt x="183642" y="108014"/>
                          <a:pt x="183642" y="86487"/>
                        </a:cubicBezTo>
                        <a:lnTo>
                          <a:pt x="183642" y="60674"/>
                        </a:lnTo>
                        <a:cubicBezTo>
                          <a:pt x="183642" y="38862"/>
                          <a:pt x="178784" y="33909"/>
                          <a:pt x="152305" y="33909"/>
                        </a:cubicBezTo>
                        <a:lnTo>
                          <a:pt x="40672" y="33909"/>
                        </a:lnTo>
                        <a:lnTo>
                          <a:pt x="40672" y="113252"/>
                        </a:lnTo>
                        <a:close/>
                      </a:path>
                    </a:pathLst>
                  </a:custGeom>
                  <a:grpFill/>
                  <a:ln w="9525" cap="flat">
                    <a:noFill/>
                    <a:prstDash val="solid"/>
                    <a:miter/>
                  </a:ln>
                </p:spPr>
                <p:txBody>
                  <a:bodyPr rtlCol="0" anchor="ctr"/>
                  <a:lstStyle/>
                  <a:p>
                    <a:endParaRPr lang="en-US" sz="2400"/>
                  </a:p>
                </p:txBody>
              </p:sp>
              <p:sp>
                <p:nvSpPr>
                  <p:cNvPr id="54" name="Freeform: Shape 53">
                    <a:extLst>
                      <a:ext uri="{FF2B5EF4-FFF2-40B4-BE49-F238E27FC236}">
                        <a16:creationId xmlns:a16="http://schemas.microsoft.com/office/drawing/2014/main" id="{8B144A77-9758-4AAB-A9B9-A44B26C5A0A4}"/>
                      </a:ext>
                    </a:extLst>
                  </p:cNvPr>
                  <p:cNvSpPr/>
                  <p:nvPr/>
                </p:nvSpPr>
                <p:spPr>
                  <a:xfrm>
                    <a:off x="355119"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4 w 221837"/>
                      <a:gd name="connsiteY5" fmla="*/ 0 h 228409"/>
                      <a:gd name="connsiteX6" fmla="*/ 221837 w 221837"/>
                      <a:gd name="connsiteY6" fmla="*/ 6858 h 228409"/>
                      <a:gd name="connsiteX7" fmla="*/ 221837 w 221837"/>
                      <a:gd name="connsiteY7" fmla="*/ 27051 h 228409"/>
                      <a:gd name="connsiteX8" fmla="*/ 214694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2" y="33909"/>
                          <a:pt x="0" y="31337"/>
                          <a:pt x="0" y="27051"/>
                        </a:cubicBezTo>
                        <a:lnTo>
                          <a:pt x="0" y="6858"/>
                        </a:lnTo>
                        <a:cubicBezTo>
                          <a:pt x="0" y="2286"/>
                          <a:pt x="2572" y="0"/>
                          <a:pt x="7144" y="0"/>
                        </a:cubicBezTo>
                        <a:lnTo>
                          <a:pt x="214694" y="0"/>
                        </a:lnTo>
                        <a:cubicBezTo>
                          <a:pt x="219266" y="0"/>
                          <a:pt x="221837" y="2286"/>
                          <a:pt x="221837" y="6858"/>
                        </a:cubicBezTo>
                        <a:lnTo>
                          <a:pt x="221837" y="27051"/>
                        </a:lnTo>
                        <a:cubicBezTo>
                          <a:pt x="221837" y="31337"/>
                          <a:pt x="219266" y="33909"/>
                          <a:pt x="214694" y="33909"/>
                        </a:cubicBezTo>
                        <a:lnTo>
                          <a:pt x="131445" y="33909"/>
                        </a:lnTo>
                        <a:lnTo>
                          <a:pt x="131445" y="221552"/>
                        </a:lnTo>
                        <a:cubicBezTo>
                          <a:pt x="131445" y="226123"/>
                          <a:pt x="128873" y="228409"/>
                          <a:pt x="124301" y="228409"/>
                        </a:cubicBezTo>
                        <a:lnTo>
                          <a:pt x="97536" y="228409"/>
                        </a:lnTo>
                        <a:cubicBezTo>
                          <a:pt x="92964" y="228409"/>
                          <a:pt x="90392" y="226123"/>
                          <a:pt x="90392" y="221552"/>
                        </a:cubicBezTo>
                        <a:lnTo>
                          <a:pt x="90392" y="33909"/>
                        </a:lnTo>
                        <a:close/>
                      </a:path>
                    </a:pathLst>
                  </a:custGeom>
                  <a:grpFill/>
                  <a:ln w="9525" cap="flat">
                    <a:noFill/>
                    <a:prstDash val="solid"/>
                    <a:miter/>
                  </a:ln>
                </p:spPr>
                <p:txBody>
                  <a:bodyPr rtlCol="0" anchor="ctr"/>
                  <a:lstStyle/>
                  <a:p>
                    <a:endParaRPr lang="en-US" sz="2400"/>
                  </a:p>
                </p:txBody>
              </p:sp>
              <p:sp>
                <p:nvSpPr>
                  <p:cNvPr id="55" name="Freeform: Shape 54">
                    <a:extLst>
                      <a:ext uri="{FF2B5EF4-FFF2-40B4-BE49-F238E27FC236}">
                        <a16:creationId xmlns:a16="http://schemas.microsoft.com/office/drawing/2014/main" id="{9FE9D60B-1785-4002-8EA7-02DB46B06848}"/>
                      </a:ext>
                    </a:extLst>
                  </p:cNvPr>
                  <p:cNvSpPr/>
                  <p:nvPr/>
                </p:nvSpPr>
                <p:spPr>
                  <a:xfrm>
                    <a:off x="461347" y="4858254"/>
                    <a:ext cx="93399" cy="94943"/>
                  </a:xfrm>
                  <a:custGeom>
                    <a:avLst/>
                    <a:gdLst>
                      <a:gd name="connsiteX0" fmla="*/ 40672 w 224694"/>
                      <a:gd name="connsiteY0" fmla="*/ 167069 h 228409"/>
                      <a:gd name="connsiteX1" fmla="*/ 73343 w 224694"/>
                      <a:gd name="connsiteY1" fmla="*/ 194500 h 228409"/>
                      <a:gd name="connsiteX2" fmla="*/ 150971 w 224694"/>
                      <a:gd name="connsiteY2" fmla="*/ 194500 h 228409"/>
                      <a:gd name="connsiteX3" fmla="*/ 183642 w 224694"/>
                      <a:gd name="connsiteY3" fmla="*/ 167069 h 228409"/>
                      <a:gd name="connsiteX4" fmla="*/ 183642 w 224694"/>
                      <a:gd name="connsiteY4" fmla="*/ 6858 h 228409"/>
                      <a:gd name="connsiteX5" fmla="*/ 190500 w 224694"/>
                      <a:gd name="connsiteY5" fmla="*/ 0 h 228409"/>
                      <a:gd name="connsiteX6" fmla="*/ 217551 w 224694"/>
                      <a:gd name="connsiteY6" fmla="*/ 0 h 228409"/>
                      <a:gd name="connsiteX7" fmla="*/ 224695 w 224694"/>
                      <a:gd name="connsiteY7" fmla="*/ 6858 h 228409"/>
                      <a:gd name="connsiteX8" fmla="*/ 224695 w 224694"/>
                      <a:gd name="connsiteY8" fmla="*/ 176213 h 228409"/>
                      <a:gd name="connsiteX9" fmla="*/ 170212 w 224694"/>
                      <a:gd name="connsiteY9" fmla="*/ 228409 h 228409"/>
                      <a:gd name="connsiteX10" fmla="*/ 54769 w 224694"/>
                      <a:gd name="connsiteY10" fmla="*/ 228409 h 228409"/>
                      <a:gd name="connsiteX11" fmla="*/ 0 w 224694"/>
                      <a:gd name="connsiteY11" fmla="*/ 176213 h 228409"/>
                      <a:gd name="connsiteX12" fmla="*/ 0 w 224694"/>
                      <a:gd name="connsiteY12" fmla="*/ 6858 h 228409"/>
                      <a:gd name="connsiteX13" fmla="*/ 6858 w 224694"/>
                      <a:gd name="connsiteY13" fmla="*/ 0 h 228409"/>
                      <a:gd name="connsiteX14" fmla="*/ 33623 w 224694"/>
                      <a:gd name="connsiteY14" fmla="*/ 0 h 228409"/>
                      <a:gd name="connsiteX15" fmla="*/ 40767 w 224694"/>
                      <a:gd name="connsiteY15" fmla="*/ 6858 h 228409"/>
                      <a:gd name="connsiteX16" fmla="*/ 40767 w 224694"/>
                      <a:gd name="connsiteY16" fmla="*/ 16706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694" h="228409">
                        <a:moveTo>
                          <a:pt x="40672" y="167069"/>
                        </a:moveTo>
                        <a:cubicBezTo>
                          <a:pt x="40672" y="189643"/>
                          <a:pt x="46196" y="194500"/>
                          <a:pt x="73343" y="194500"/>
                        </a:cubicBezTo>
                        <a:lnTo>
                          <a:pt x="150971" y="194500"/>
                        </a:lnTo>
                        <a:cubicBezTo>
                          <a:pt x="178022" y="194500"/>
                          <a:pt x="183642" y="189643"/>
                          <a:pt x="183642" y="167069"/>
                        </a:cubicBezTo>
                        <a:lnTo>
                          <a:pt x="183642" y="6858"/>
                        </a:lnTo>
                        <a:cubicBezTo>
                          <a:pt x="183642" y="2286"/>
                          <a:pt x="186214" y="0"/>
                          <a:pt x="190500" y="0"/>
                        </a:cubicBezTo>
                        <a:lnTo>
                          <a:pt x="217551" y="0"/>
                        </a:lnTo>
                        <a:cubicBezTo>
                          <a:pt x="221837" y="0"/>
                          <a:pt x="224695" y="2286"/>
                          <a:pt x="224695" y="6858"/>
                        </a:cubicBezTo>
                        <a:lnTo>
                          <a:pt x="224695" y="176213"/>
                        </a:lnTo>
                        <a:cubicBezTo>
                          <a:pt x="224695" y="211741"/>
                          <a:pt x="207073" y="228409"/>
                          <a:pt x="170212" y="228409"/>
                        </a:cubicBezTo>
                        <a:lnTo>
                          <a:pt x="54769" y="228409"/>
                        </a:lnTo>
                        <a:cubicBezTo>
                          <a:pt x="17526" y="228409"/>
                          <a:pt x="0" y="211741"/>
                          <a:pt x="0" y="176213"/>
                        </a:cubicBezTo>
                        <a:lnTo>
                          <a:pt x="0" y="6858"/>
                        </a:lnTo>
                        <a:cubicBezTo>
                          <a:pt x="0" y="2286"/>
                          <a:pt x="2286" y="0"/>
                          <a:pt x="6858" y="0"/>
                        </a:cubicBezTo>
                        <a:lnTo>
                          <a:pt x="33623" y="0"/>
                        </a:lnTo>
                        <a:cubicBezTo>
                          <a:pt x="38195" y="0"/>
                          <a:pt x="40767" y="2286"/>
                          <a:pt x="40767" y="6858"/>
                        </a:cubicBezTo>
                        <a:lnTo>
                          <a:pt x="40767" y="167069"/>
                        </a:lnTo>
                        <a:close/>
                      </a:path>
                    </a:pathLst>
                  </a:custGeom>
                  <a:grpFill/>
                  <a:ln w="9525" cap="flat">
                    <a:noFill/>
                    <a:prstDash val="solid"/>
                    <a:miter/>
                  </a:ln>
                </p:spPr>
                <p:txBody>
                  <a:bodyPr rtlCol="0" anchor="ctr"/>
                  <a:lstStyle/>
                  <a:p>
                    <a:endParaRPr lang="en-US" sz="2400"/>
                  </a:p>
                </p:txBody>
              </p:sp>
              <p:sp>
                <p:nvSpPr>
                  <p:cNvPr id="56" name="Freeform: Shape 55">
                    <a:extLst>
                      <a:ext uri="{FF2B5EF4-FFF2-40B4-BE49-F238E27FC236}">
                        <a16:creationId xmlns:a16="http://schemas.microsoft.com/office/drawing/2014/main" id="{BDAEDB55-B937-47B9-B01E-2DF737B1AD7E}"/>
                      </a:ext>
                    </a:extLst>
                  </p:cNvPr>
                  <p:cNvSpPr/>
                  <p:nvPr/>
                </p:nvSpPr>
                <p:spPr>
                  <a:xfrm>
                    <a:off x="566094" y="4858215"/>
                    <a:ext cx="108373" cy="94943"/>
                  </a:xfrm>
                  <a:custGeom>
                    <a:avLst/>
                    <a:gdLst>
                      <a:gd name="connsiteX0" fmla="*/ 197204 w 260718"/>
                      <a:gd name="connsiteY0" fmla="*/ 180499 h 228409"/>
                      <a:gd name="connsiteX1" fmla="*/ 61854 w 260718"/>
                      <a:gd name="connsiteY1" fmla="*/ 180499 h 228409"/>
                      <a:gd name="connsiteX2" fmla="*/ 42899 w 260718"/>
                      <a:gd name="connsiteY2" fmla="*/ 222218 h 228409"/>
                      <a:gd name="connsiteX3" fmla="*/ 33088 w 260718"/>
                      <a:gd name="connsiteY3" fmla="*/ 228410 h 228409"/>
                      <a:gd name="connsiteX4" fmla="*/ 4418 w 260718"/>
                      <a:gd name="connsiteY4" fmla="*/ 228410 h 228409"/>
                      <a:gd name="connsiteX5" fmla="*/ 799 w 260718"/>
                      <a:gd name="connsiteY5" fmla="*/ 221552 h 228409"/>
                      <a:gd name="connsiteX6" fmla="*/ 101287 w 260718"/>
                      <a:gd name="connsiteY6" fmla="*/ 6191 h 228409"/>
                      <a:gd name="connsiteX7" fmla="*/ 111098 w 260718"/>
                      <a:gd name="connsiteY7" fmla="*/ 0 h 228409"/>
                      <a:gd name="connsiteX8" fmla="*/ 149579 w 260718"/>
                      <a:gd name="connsiteY8" fmla="*/ 0 h 228409"/>
                      <a:gd name="connsiteX9" fmla="*/ 159390 w 260718"/>
                      <a:gd name="connsiteY9" fmla="*/ 6191 h 228409"/>
                      <a:gd name="connsiteX10" fmla="*/ 259879 w 260718"/>
                      <a:gd name="connsiteY10" fmla="*/ 221552 h 228409"/>
                      <a:gd name="connsiteX11" fmla="*/ 256259 w 260718"/>
                      <a:gd name="connsiteY11" fmla="*/ 228410 h 228409"/>
                      <a:gd name="connsiteX12" fmla="*/ 225874 w 260718"/>
                      <a:gd name="connsiteY12" fmla="*/ 228410 h 228409"/>
                      <a:gd name="connsiteX13" fmla="*/ 216064 w 260718"/>
                      <a:gd name="connsiteY13" fmla="*/ 222218 h 228409"/>
                      <a:gd name="connsiteX14" fmla="*/ 197204 w 260718"/>
                      <a:gd name="connsiteY14" fmla="*/ 180499 h 228409"/>
                      <a:gd name="connsiteX15" fmla="*/ 77189 w 260718"/>
                      <a:gd name="connsiteY15" fmla="*/ 146590 h 228409"/>
                      <a:gd name="connsiteX16" fmla="*/ 181583 w 260718"/>
                      <a:gd name="connsiteY16" fmla="*/ 146590 h 228409"/>
                      <a:gd name="connsiteX17" fmla="*/ 129386 w 260718"/>
                      <a:gd name="connsiteY17" fmla="*/ 31718 h 228409"/>
                      <a:gd name="connsiteX18" fmla="*/ 77189 w 260718"/>
                      <a:gd name="connsiteY18" fmla="*/ 14659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718" h="228409">
                        <a:moveTo>
                          <a:pt x="197204" y="180499"/>
                        </a:moveTo>
                        <a:lnTo>
                          <a:pt x="61854" y="180499"/>
                        </a:lnTo>
                        <a:lnTo>
                          <a:pt x="42899" y="222218"/>
                        </a:lnTo>
                        <a:cubicBezTo>
                          <a:pt x="40899" y="226504"/>
                          <a:pt x="38327" y="228410"/>
                          <a:pt x="33088" y="228410"/>
                        </a:cubicBezTo>
                        <a:lnTo>
                          <a:pt x="4418" y="228410"/>
                        </a:lnTo>
                        <a:cubicBezTo>
                          <a:pt x="513" y="228410"/>
                          <a:pt x="-1106" y="225457"/>
                          <a:pt x="799" y="221552"/>
                        </a:cubicBezTo>
                        <a:lnTo>
                          <a:pt x="101287" y="6191"/>
                        </a:lnTo>
                        <a:cubicBezTo>
                          <a:pt x="103288" y="1905"/>
                          <a:pt x="105859" y="0"/>
                          <a:pt x="111098" y="0"/>
                        </a:cubicBezTo>
                        <a:lnTo>
                          <a:pt x="149579" y="0"/>
                        </a:lnTo>
                        <a:cubicBezTo>
                          <a:pt x="154818" y="0"/>
                          <a:pt x="157390" y="2000"/>
                          <a:pt x="159390" y="6191"/>
                        </a:cubicBezTo>
                        <a:lnTo>
                          <a:pt x="259879" y="221552"/>
                        </a:lnTo>
                        <a:cubicBezTo>
                          <a:pt x="261879" y="225457"/>
                          <a:pt x="260164" y="228410"/>
                          <a:pt x="256259" y="228410"/>
                        </a:cubicBezTo>
                        <a:lnTo>
                          <a:pt x="225874" y="228410"/>
                        </a:lnTo>
                        <a:cubicBezTo>
                          <a:pt x="220350" y="228410"/>
                          <a:pt x="218064" y="226409"/>
                          <a:pt x="216064" y="222218"/>
                        </a:cubicBezTo>
                        <a:lnTo>
                          <a:pt x="197204" y="180499"/>
                        </a:lnTo>
                        <a:close/>
                        <a:moveTo>
                          <a:pt x="77189" y="146590"/>
                        </a:moveTo>
                        <a:lnTo>
                          <a:pt x="181583" y="146590"/>
                        </a:lnTo>
                        <a:lnTo>
                          <a:pt x="129386" y="31718"/>
                        </a:lnTo>
                        <a:lnTo>
                          <a:pt x="77189" y="146590"/>
                        </a:lnTo>
                        <a:close/>
                      </a:path>
                    </a:pathLst>
                  </a:custGeom>
                  <a:grpFill/>
                  <a:ln w="9525" cap="flat">
                    <a:noFill/>
                    <a:prstDash val="solid"/>
                    <a:miter/>
                  </a:ln>
                </p:spPr>
                <p:txBody>
                  <a:bodyPr rtlCol="0" anchor="ctr"/>
                  <a:lstStyle/>
                  <a:p>
                    <a:endParaRPr lang="en-US" sz="2400"/>
                  </a:p>
                </p:txBody>
              </p:sp>
              <p:sp>
                <p:nvSpPr>
                  <p:cNvPr id="57" name="Freeform: Shape 56">
                    <a:extLst>
                      <a:ext uri="{FF2B5EF4-FFF2-40B4-BE49-F238E27FC236}">
                        <a16:creationId xmlns:a16="http://schemas.microsoft.com/office/drawing/2014/main" id="{29E8B05B-8870-4C87-9270-0BC0185432C8}"/>
                      </a:ext>
                    </a:extLst>
                  </p:cNvPr>
                  <p:cNvSpPr/>
                  <p:nvPr/>
                </p:nvSpPr>
                <p:spPr>
                  <a:xfrm>
                    <a:off x="688094" y="4858254"/>
                    <a:ext cx="84095" cy="94943"/>
                  </a:xfrm>
                  <a:custGeom>
                    <a:avLst/>
                    <a:gdLst>
                      <a:gd name="connsiteX0" fmla="*/ 40767 w 202311"/>
                      <a:gd name="connsiteY0" fmla="*/ 194500 h 228409"/>
                      <a:gd name="connsiteX1" fmla="*/ 195453 w 202311"/>
                      <a:gd name="connsiteY1" fmla="*/ 194500 h 228409"/>
                      <a:gd name="connsiteX2" fmla="*/ 202311 w 202311"/>
                      <a:gd name="connsiteY2" fmla="*/ 201359 h 228409"/>
                      <a:gd name="connsiteX3" fmla="*/ 202311 w 202311"/>
                      <a:gd name="connsiteY3" fmla="*/ 221552 h 228409"/>
                      <a:gd name="connsiteX4" fmla="*/ 195453 w 202311"/>
                      <a:gd name="connsiteY4" fmla="*/ 228409 h 228409"/>
                      <a:gd name="connsiteX5" fmla="*/ 6858 w 202311"/>
                      <a:gd name="connsiteY5" fmla="*/ 228409 h 228409"/>
                      <a:gd name="connsiteX6" fmla="*/ 0 w 202311"/>
                      <a:gd name="connsiteY6" fmla="*/ 221552 h 228409"/>
                      <a:gd name="connsiteX7" fmla="*/ 0 w 202311"/>
                      <a:gd name="connsiteY7" fmla="*/ 6858 h 228409"/>
                      <a:gd name="connsiteX8" fmla="*/ 6858 w 202311"/>
                      <a:gd name="connsiteY8" fmla="*/ 0 h 228409"/>
                      <a:gd name="connsiteX9" fmla="*/ 33623 w 202311"/>
                      <a:gd name="connsiteY9" fmla="*/ 0 h 228409"/>
                      <a:gd name="connsiteX10" fmla="*/ 40767 w 202311"/>
                      <a:gd name="connsiteY10" fmla="*/ 6858 h 228409"/>
                      <a:gd name="connsiteX11" fmla="*/ 40767 w 202311"/>
                      <a:gd name="connsiteY11" fmla="*/ 19450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311" h="228409">
                        <a:moveTo>
                          <a:pt x="40767" y="194500"/>
                        </a:moveTo>
                        <a:lnTo>
                          <a:pt x="195453" y="194500"/>
                        </a:lnTo>
                        <a:cubicBezTo>
                          <a:pt x="199739" y="194500"/>
                          <a:pt x="202311" y="197072"/>
                          <a:pt x="202311" y="201359"/>
                        </a:cubicBezTo>
                        <a:lnTo>
                          <a:pt x="202311" y="221552"/>
                        </a:lnTo>
                        <a:cubicBezTo>
                          <a:pt x="202311" y="226123"/>
                          <a:pt x="199739" y="228409"/>
                          <a:pt x="19545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194500"/>
                        </a:lnTo>
                        <a:close/>
                      </a:path>
                    </a:pathLst>
                  </a:custGeom>
                  <a:grpFill/>
                  <a:ln w="9525" cap="flat">
                    <a:noFill/>
                    <a:prstDash val="solid"/>
                    <a:miter/>
                  </a:ln>
                </p:spPr>
                <p:txBody>
                  <a:bodyPr rtlCol="0" anchor="ctr"/>
                  <a:lstStyle/>
                  <a:p>
                    <a:endParaRPr lang="en-US" sz="2400"/>
                  </a:p>
                </p:txBody>
              </p:sp>
              <p:sp>
                <p:nvSpPr>
                  <p:cNvPr id="58" name="Freeform: Shape 57">
                    <a:extLst>
                      <a:ext uri="{FF2B5EF4-FFF2-40B4-BE49-F238E27FC236}">
                        <a16:creationId xmlns:a16="http://schemas.microsoft.com/office/drawing/2014/main" id="{E19F712F-96CB-4849-B5A0-E7B16DA49AAC}"/>
                      </a:ext>
                    </a:extLst>
                  </p:cNvPr>
                  <p:cNvSpPr/>
                  <p:nvPr/>
                </p:nvSpPr>
                <p:spPr>
                  <a:xfrm>
                    <a:off x="827658" y="4858254"/>
                    <a:ext cx="89400" cy="94943"/>
                  </a:xfrm>
                  <a:custGeom>
                    <a:avLst/>
                    <a:gdLst>
                      <a:gd name="connsiteX0" fmla="*/ 208217 w 215074"/>
                      <a:gd name="connsiteY0" fmla="*/ 0 h 228409"/>
                      <a:gd name="connsiteX1" fmla="*/ 215075 w 215074"/>
                      <a:gd name="connsiteY1" fmla="*/ 6858 h 228409"/>
                      <a:gd name="connsiteX2" fmla="*/ 215075 w 215074"/>
                      <a:gd name="connsiteY2" fmla="*/ 27051 h 228409"/>
                      <a:gd name="connsiteX3" fmla="*/ 208217 w 215074"/>
                      <a:gd name="connsiteY3" fmla="*/ 33909 h 228409"/>
                      <a:gd name="connsiteX4" fmla="*/ 40862 w 215074"/>
                      <a:gd name="connsiteY4" fmla="*/ 33909 h 228409"/>
                      <a:gd name="connsiteX5" fmla="*/ 40862 w 215074"/>
                      <a:gd name="connsiteY5" fmla="*/ 95917 h 228409"/>
                      <a:gd name="connsiteX6" fmla="*/ 182499 w 215074"/>
                      <a:gd name="connsiteY6" fmla="*/ 95917 h 228409"/>
                      <a:gd name="connsiteX7" fmla="*/ 189643 w 215074"/>
                      <a:gd name="connsiteY7" fmla="*/ 102775 h 228409"/>
                      <a:gd name="connsiteX8" fmla="*/ 189643 w 215074"/>
                      <a:gd name="connsiteY8" fmla="*/ 123349 h 228409"/>
                      <a:gd name="connsiteX9" fmla="*/ 182499 w 215074"/>
                      <a:gd name="connsiteY9" fmla="*/ 129921 h 228409"/>
                      <a:gd name="connsiteX10" fmla="*/ 40862 w 215074"/>
                      <a:gd name="connsiteY10" fmla="*/ 129921 h 228409"/>
                      <a:gd name="connsiteX11" fmla="*/ 40862 w 215074"/>
                      <a:gd name="connsiteY11" fmla="*/ 194500 h 228409"/>
                      <a:gd name="connsiteX12" fmla="*/ 208217 w 215074"/>
                      <a:gd name="connsiteY12" fmla="*/ 194500 h 228409"/>
                      <a:gd name="connsiteX13" fmla="*/ 215075 w 215074"/>
                      <a:gd name="connsiteY13" fmla="*/ 201359 h 228409"/>
                      <a:gd name="connsiteX14" fmla="*/ 215075 w 215074"/>
                      <a:gd name="connsiteY14" fmla="*/ 221552 h 228409"/>
                      <a:gd name="connsiteX15" fmla="*/ 208217 w 215074"/>
                      <a:gd name="connsiteY15" fmla="*/ 228409 h 228409"/>
                      <a:gd name="connsiteX16" fmla="*/ 6858 w 215074"/>
                      <a:gd name="connsiteY16" fmla="*/ 228409 h 228409"/>
                      <a:gd name="connsiteX17" fmla="*/ 0 w 215074"/>
                      <a:gd name="connsiteY17" fmla="*/ 221552 h 228409"/>
                      <a:gd name="connsiteX18" fmla="*/ 0 w 215074"/>
                      <a:gd name="connsiteY18" fmla="*/ 6858 h 228409"/>
                      <a:gd name="connsiteX19" fmla="*/ 6858 w 215074"/>
                      <a:gd name="connsiteY19" fmla="*/ 0 h 228409"/>
                      <a:gd name="connsiteX20" fmla="*/ 208217 w 215074"/>
                      <a:gd name="connsiteY20"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409">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921"/>
                          <a:pt x="182499" y="129921"/>
                        </a:cubicBezTo>
                        <a:lnTo>
                          <a:pt x="40862" y="129921"/>
                        </a:lnTo>
                        <a:lnTo>
                          <a:pt x="40862" y="194500"/>
                        </a:lnTo>
                        <a:lnTo>
                          <a:pt x="208217" y="194500"/>
                        </a:lnTo>
                        <a:cubicBezTo>
                          <a:pt x="212503" y="194500"/>
                          <a:pt x="215075" y="197072"/>
                          <a:pt x="215075" y="201359"/>
                        </a:cubicBezTo>
                        <a:lnTo>
                          <a:pt x="215075" y="221552"/>
                        </a:lnTo>
                        <a:cubicBezTo>
                          <a:pt x="215075" y="226123"/>
                          <a:pt x="212503" y="228409"/>
                          <a:pt x="208217" y="228409"/>
                        </a:cubicBezTo>
                        <a:lnTo>
                          <a:pt x="6858" y="228409"/>
                        </a:lnTo>
                        <a:cubicBezTo>
                          <a:pt x="2286" y="228409"/>
                          <a:pt x="0" y="226123"/>
                          <a:pt x="0" y="221552"/>
                        </a:cubicBezTo>
                        <a:lnTo>
                          <a:pt x="0" y="6858"/>
                        </a:lnTo>
                        <a:cubicBezTo>
                          <a:pt x="0" y="2286"/>
                          <a:pt x="2286" y="0"/>
                          <a:pt x="6858" y="0"/>
                        </a:cubicBezTo>
                        <a:lnTo>
                          <a:pt x="208217" y="0"/>
                        </a:lnTo>
                        <a:close/>
                      </a:path>
                    </a:pathLst>
                  </a:custGeom>
                  <a:grpFill/>
                  <a:ln w="9525" cap="flat">
                    <a:noFill/>
                    <a:prstDash val="solid"/>
                    <a:miter/>
                  </a:ln>
                </p:spPr>
                <p:txBody>
                  <a:bodyPr rtlCol="0" anchor="ctr"/>
                  <a:lstStyle/>
                  <a:p>
                    <a:endParaRPr lang="en-US" sz="2400"/>
                  </a:p>
                </p:txBody>
              </p:sp>
              <p:sp>
                <p:nvSpPr>
                  <p:cNvPr id="59" name="Freeform: Shape 58">
                    <a:extLst>
                      <a:ext uri="{FF2B5EF4-FFF2-40B4-BE49-F238E27FC236}">
                        <a16:creationId xmlns:a16="http://schemas.microsoft.com/office/drawing/2014/main" id="{462FEE81-F49C-4CF2-BA90-06EE97D36CE9}"/>
                      </a:ext>
                    </a:extLst>
                  </p:cNvPr>
                  <p:cNvSpPr/>
                  <p:nvPr/>
                </p:nvSpPr>
                <p:spPr>
                  <a:xfrm>
                    <a:off x="926835" y="4858254"/>
                    <a:ext cx="103520" cy="94943"/>
                  </a:xfrm>
                  <a:custGeom>
                    <a:avLst/>
                    <a:gdLst>
                      <a:gd name="connsiteX0" fmla="*/ 105068 w 249042"/>
                      <a:gd name="connsiteY0" fmla="*/ 228409 h 228409"/>
                      <a:gd name="connsiteX1" fmla="*/ 95257 w 249042"/>
                      <a:gd name="connsiteY1" fmla="*/ 222218 h 228409"/>
                      <a:gd name="connsiteX2" fmla="*/ 674 w 249042"/>
                      <a:gd name="connsiteY2" fmla="*/ 6858 h 228409"/>
                      <a:gd name="connsiteX3" fmla="*/ 4293 w 249042"/>
                      <a:gd name="connsiteY3" fmla="*/ 0 h 228409"/>
                      <a:gd name="connsiteX4" fmla="*/ 34678 w 249042"/>
                      <a:gd name="connsiteY4" fmla="*/ 0 h 228409"/>
                      <a:gd name="connsiteX5" fmla="*/ 44489 w 249042"/>
                      <a:gd name="connsiteY5" fmla="*/ 6191 h 228409"/>
                      <a:gd name="connsiteX6" fmla="*/ 125071 w 249042"/>
                      <a:gd name="connsiteY6" fmla="*/ 195072 h 228409"/>
                      <a:gd name="connsiteX7" fmla="*/ 206033 w 249042"/>
                      <a:gd name="connsiteY7" fmla="*/ 6191 h 228409"/>
                      <a:gd name="connsiteX8" fmla="*/ 215844 w 249042"/>
                      <a:gd name="connsiteY8" fmla="*/ 0 h 228409"/>
                      <a:gd name="connsiteX9" fmla="*/ 244514 w 249042"/>
                      <a:gd name="connsiteY9" fmla="*/ 0 h 228409"/>
                      <a:gd name="connsiteX10" fmla="*/ 248419 w 249042"/>
                      <a:gd name="connsiteY10" fmla="*/ 6858 h 228409"/>
                      <a:gd name="connsiteX11" fmla="*/ 153169 w 249042"/>
                      <a:gd name="connsiteY11" fmla="*/ 222218 h 228409"/>
                      <a:gd name="connsiteX12" fmla="*/ 143359 w 249042"/>
                      <a:gd name="connsiteY12" fmla="*/ 228409 h 228409"/>
                      <a:gd name="connsiteX13" fmla="*/ 105068 w 249042"/>
                      <a:gd name="connsiteY1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042" h="228409">
                        <a:moveTo>
                          <a:pt x="105068" y="228409"/>
                        </a:moveTo>
                        <a:cubicBezTo>
                          <a:pt x="99543" y="228409"/>
                          <a:pt x="97258" y="226409"/>
                          <a:pt x="95257" y="222218"/>
                        </a:cubicBezTo>
                        <a:lnTo>
                          <a:pt x="674" y="6858"/>
                        </a:lnTo>
                        <a:cubicBezTo>
                          <a:pt x="-945" y="2953"/>
                          <a:pt x="388" y="0"/>
                          <a:pt x="4293" y="0"/>
                        </a:cubicBezTo>
                        <a:lnTo>
                          <a:pt x="34678" y="0"/>
                        </a:lnTo>
                        <a:cubicBezTo>
                          <a:pt x="40203" y="0"/>
                          <a:pt x="42870" y="2000"/>
                          <a:pt x="44489" y="6191"/>
                        </a:cubicBezTo>
                        <a:lnTo>
                          <a:pt x="125071" y="195072"/>
                        </a:lnTo>
                        <a:lnTo>
                          <a:pt x="206033" y="6191"/>
                        </a:lnTo>
                        <a:cubicBezTo>
                          <a:pt x="207652" y="1905"/>
                          <a:pt x="210319" y="0"/>
                          <a:pt x="215844" y="0"/>
                        </a:cubicBezTo>
                        <a:lnTo>
                          <a:pt x="244514" y="0"/>
                        </a:lnTo>
                        <a:cubicBezTo>
                          <a:pt x="248419" y="0"/>
                          <a:pt x="250038" y="2953"/>
                          <a:pt x="248419" y="6858"/>
                        </a:cubicBezTo>
                        <a:lnTo>
                          <a:pt x="153169" y="222218"/>
                        </a:lnTo>
                        <a:cubicBezTo>
                          <a:pt x="151550" y="226504"/>
                          <a:pt x="149264" y="228409"/>
                          <a:pt x="143359" y="228409"/>
                        </a:cubicBezTo>
                        <a:lnTo>
                          <a:pt x="105068" y="228409"/>
                        </a:lnTo>
                        <a:close/>
                      </a:path>
                    </a:pathLst>
                  </a:custGeom>
                  <a:grpFill/>
                  <a:ln w="9525" cap="flat">
                    <a:noFill/>
                    <a:prstDash val="solid"/>
                    <a:miter/>
                  </a:ln>
                </p:spPr>
                <p:txBody>
                  <a:bodyPr rtlCol="0" anchor="ctr"/>
                  <a:lstStyle/>
                  <a:p>
                    <a:endParaRPr lang="en-US" sz="2400"/>
                  </a:p>
                </p:txBody>
              </p:sp>
              <p:sp>
                <p:nvSpPr>
                  <p:cNvPr id="60" name="Freeform: Shape 59">
                    <a:extLst>
                      <a:ext uri="{FF2B5EF4-FFF2-40B4-BE49-F238E27FC236}">
                        <a16:creationId xmlns:a16="http://schemas.microsoft.com/office/drawing/2014/main" id="{2DBE6C9B-03E1-48A7-A046-1515C4D2108A}"/>
                      </a:ext>
                    </a:extLst>
                  </p:cNvPr>
                  <p:cNvSpPr/>
                  <p:nvPr/>
                </p:nvSpPr>
                <p:spPr>
                  <a:xfrm>
                    <a:off x="1043874" y="4858254"/>
                    <a:ext cx="89400" cy="94943"/>
                  </a:xfrm>
                  <a:custGeom>
                    <a:avLst/>
                    <a:gdLst>
                      <a:gd name="connsiteX0" fmla="*/ 208217 w 215074"/>
                      <a:gd name="connsiteY0" fmla="*/ 0 h 228409"/>
                      <a:gd name="connsiteX1" fmla="*/ 215075 w 215074"/>
                      <a:gd name="connsiteY1" fmla="*/ 6858 h 228409"/>
                      <a:gd name="connsiteX2" fmla="*/ 215075 w 215074"/>
                      <a:gd name="connsiteY2" fmla="*/ 27051 h 228409"/>
                      <a:gd name="connsiteX3" fmla="*/ 208217 w 215074"/>
                      <a:gd name="connsiteY3" fmla="*/ 33909 h 228409"/>
                      <a:gd name="connsiteX4" fmla="*/ 40862 w 215074"/>
                      <a:gd name="connsiteY4" fmla="*/ 33909 h 228409"/>
                      <a:gd name="connsiteX5" fmla="*/ 40862 w 215074"/>
                      <a:gd name="connsiteY5" fmla="*/ 95917 h 228409"/>
                      <a:gd name="connsiteX6" fmla="*/ 182499 w 215074"/>
                      <a:gd name="connsiteY6" fmla="*/ 95917 h 228409"/>
                      <a:gd name="connsiteX7" fmla="*/ 189643 w 215074"/>
                      <a:gd name="connsiteY7" fmla="*/ 102775 h 228409"/>
                      <a:gd name="connsiteX8" fmla="*/ 189643 w 215074"/>
                      <a:gd name="connsiteY8" fmla="*/ 123349 h 228409"/>
                      <a:gd name="connsiteX9" fmla="*/ 182499 w 215074"/>
                      <a:gd name="connsiteY9" fmla="*/ 129921 h 228409"/>
                      <a:gd name="connsiteX10" fmla="*/ 40862 w 215074"/>
                      <a:gd name="connsiteY10" fmla="*/ 129921 h 228409"/>
                      <a:gd name="connsiteX11" fmla="*/ 40862 w 215074"/>
                      <a:gd name="connsiteY11" fmla="*/ 194500 h 228409"/>
                      <a:gd name="connsiteX12" fmla="*/ 208217 w 215074"/>
                      <a:gd name="connsiteY12" fmla="*/ 194500 h 228409"/>
                      <a:gd name="connsiteX13" fmla="*/ 215075 w 215074"/>
                      <a:gd name="connsiteY13" fmla="*/ 201359 h 228409"/>
                      <a:gd name="connsiteX14" fmla="*/ 215075 w 215074"/>
                      <a:gd name="connsiteY14" fmla="*/ 221552 h 228409"/>
                      <a:gd name="connsiteX15" fmla="*/ 208217 w 215074"/>
                      <a:gd name="connsiteY15" fmla="*/ 228409 h 228409"/>
                      <a:gd name="connsiteX16" fmla="*/ 6858 w 215074"/>
                      <a:gd name="connsiteY16" fmla="*/ 228409 h 228409"/>
                      <a:gd name="connsiteX17" fmla="*/ 0 w 215074"/>
                      <a:gd name="connsiteY17" fmla="*/ 221552 h 228409"/>
                      <a:gd name="connsiteX18" fmla="*/ 0 w 215074"/>
                      <a:gd name="connsiteY18" fmla="*/ 6858 h 228409"/>
                      <a:gd name="connsiteX19" fmla="*/ 6858 w 215074"/>
                      <a:gd name="connsiteY19" fmla="*/ 0 h 228409"/>
                      <a:gd name="connsiteX20" fmla="*/ 208217 w 215074"/>
                      <a:gd name="connsiteY20"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409">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921"/>
                          <a:pt x="182499" y="129921"/>
                        </a:cubicBezTo>
                        <a:lnTo>
                          <a:pt x="40862" y="129921"/>
                        </a:lnTo>
                        <a:lnTo>
                          <a:pt x="40862" y="194500"/>
                        </a:lnTo>
                        <a:lnTo>
                          <a:pt x="208217" y="194500"/>
                        </a:lnTo>
                        <a:cubicBezTo>
                          <a:pt x="212503" y="194500"/>
                          <a:pt x="215075" y="197072"/>
                          <a:pt x="215075" y="201359"/>
                        </a:cubicBezTo>
                        <a:lnTo>
                          <a:pt x="215075" y="221552"/>
                        </a:lnTo>
                        <a:cubicBezTo>
                          <a:pt x="215075" y="226123"/>
                          <a:pt x="212503" y="228409"/>
                          <a:pt x="208217" y="228409"/>
                        </a:cubicBezTo>
                        <a:lnTo>
                          <a:pt x="6858" y="228409"/>
                        </a:lnTo>
                        <a:cubicBezTo>
                          <a:pt x="2286" y="228409"/>
                          <a:pt x="0" y="226123"/>
                          <a:pt x="0" y="221552"/>
                        </a:cubicBezTo>
                        <a:lnTo>
                          <a:pt x="0" y="6858"/>
                        </a:lnTo>
                        <a:cubicBezTo>
                          <a:pt x="0" y="2286"/>
                          <a:pt x="2286" y="0"/>
                          <a:pt x="6858" y="0"/>
                        </a:cubicBezTo>
                        <a:lnTo>
                          <a:pt x="208217" y="0"/>
                        </a:lnTo>
                        <a:close/>
                      </a:path>
                    </a:pathLst>
                  </a:custGeom>
                  <a:grpFill/>
                  <a:ln w="9525" cap="flat">
                    <a:noFill/>
                    <a:prstDash val="solid"/>
                    <a:miter/>
                  </a:ln>
                </p:spPr>
                <p:txBody>
                  <a:bodyPr rtlCol="0" anchor="ctr"/>
                  <a:lstStyle/>
                  <a:p>
                    <a:endParaRPr lang="en-US" sz="2400"/>
                  </a:p>
                </p:txBody>
              </p:sp>
              <p:sp>
                <p:nvSpPr>
                  <p:cNvPr id="61" name="Freeform: Shape 60">
                    <a:extLst>
                      <a:ext uri="{FF2B5EF4-FFF2-40B4-BE49-F238E27FC236}">
                        <a16:creationId xmlns:a16="http://schemas.microsoft.com/office/drawing/2014/main" id="{EAD44375-3972-45F1-AA75-7C1E11CCC02A}"/>
                      </a:ext>
                    </a:extLst>
                  </p:cNvPr>
                  <p:cNvSpPr/>
                  <p:nvPr/>
                </p:nvSpPr>
                <p:spPr>
                  <a:xfrm>
                    <a:off x="1152397" y="4858254"/>
                    <a:ext cx="97398" cy="94943"/>
                  </a:xfrm>
                  <a:custGeom>
                    <a:avLst/>
                    <a:gdLst>
                      <a:gd name="connsiteX0" fmla="*/ 179451 w 234314"/>
                      <a:gd name="connsiteY0" fmla="*/ 228409 h 228409"/>
                      <a:gd name="connsiteX1" fmla="*/ 169354 w 234314"/>
                      <a:gd name="connsiteY1" fmla="*/ 223171 h 228409"/>
                      <a:gd name="connsiteX2" fmla="*/ 38481 w 234314"/>
                      <a:gd name="connsiteY2" fmla="*/ 33623 h 228409"/>
                      <a:gd name="connsiteX3" fmla="*/ 38481 w 234314"/>
                      <a:gd name="connsiteY3" fmla="*/ 221552 h 228409"/>
                      <a:gd name="connsiteX4" fmla="*/ 31337 w 234314"/>
                      <a:gd name="connsiteY4" fmla="*/ 228409 h 228409"/>
                      <a:gd name="connsiteX5" fmla="*/ 6858 w 234314"/>
                      <a:gd name="connsiteY5" fmla="*/ 228409 h 228409"/>
                      <a:gd name="connsiteX6" fmla="*/ 0 w 234314"/>
                      <a:gd name="connsiteY6" fmla="*/ 221552 h 228409"/>
                      <a:gd name="connsiteX7" fmla="*/ 0 w 234314"/>
                      <a:gd name="connsiteY7" fmla="*/ 6858 h 228409"/>
                      <a:gd name="connsiteX8" fmla="*/ 6858 w 234314"/>
                      <a:gd name="connsiteY8" fmla="*/ 0 h 228409"/>
                      <a:gd name="connsiteX9" fmla="*/ 54864 w 234314"/>
                      <a:gd name="connsiteY9" fmla="*/ 0 h 228409"/>
                      <a:gd name="connsiteX10" fmla="*/ 64675 w 234314"/>
                      <a:gd name="connsiteY10" fmla="*/ 5239 h 228409"/>
                      <a:gd name="connsiteX11" fmla="*/ 195834 w 234314"/>
                      <a:gd name="connsiteY11" fmla="*/ 195167 h 228409"/>
                      <a:gd name="connsiteX12" fmla="*/ 195834 w 234314"/>
                      <a:gd name="connsiteY12" fmla="*/ 6858 h 228409"/>
                      <a:gd name="connsiteX13" fmla="*/ 202978 w 234314"/>
                      <a:gd name="connsiteY13" fmla="*/ 0 h 228409"/>
                      <a:gd name="connsiteX14" fmla="*/ 227457 w 234314"/>
                      <a:gd name="connsiteY14" fmla="*/ 0 h 228409"/>
                      <a:gd name="connsiteX15" fmla="*/ 234315 w 234314"/>
                      <a:gd name="connsiteY15" fmla="*/ 6858 h 228409"/>
                      <a:gd name="connsiteX16" fmla="*/ 234315 w 234314"/>
                      <a:gd name="connsiteY16" fmla="*/ 221552 h 228409"/>
                      <a:gd name="connsiteX17" fmla="*/ 227457 w 234314"/>
                      <a:gd name="connsiteY17" fmla="*/ 228409 h 228409"/>
                      <a:gd name="connsiteX18" fmla="*/ 179451 w 234314"/>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4" h="228409">
                        <a:moveTo>
                          <a:pt x="179451" y="228409"/>
                        </a:moveTo>
                        <a:cubicBezTo>
                          <a:pt x="174212" y="228409"/>
                          <a:pt x="171926" y="227076"/>
                          <a:pt x="169354" y="223171"/>
                        </a:cubicBezTo>
                        <a:lnTo>
                          <a:pt x="38481" y="33623"/>
                        </a:lnTo>
                        <a:lnTo>
                          <a:pt x="38481" y="221552"/>
                        </a:lnTo>
                        <a:cubicBezTo>
                          <a:pt x="38481" y="226123"/>
                          <a:pt x="35909" y="228409"/>
                          <a:pt x="31337"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3"/>
                          <a:pt x="232029" y="228409"/>
                          <a:pt x="227457" y="228409"/>
                        </a:cubicBezTo>
                        <a:lnTo>
                          <a:pt x="179451" y="228409"/>
                        </a:lnTo>
                        <a:close/>
                      </a:path>
                    </a:pathLst>
                  </a:custGeom>
                  <a:grpFill/>
                  <a:ln w="9525" cap="flat">
                    <a:noFill/>
                    <a:prstDash val="solid"/>
                    <a:miter/>
                  </a:ln>
                </p:spPr>
                <p:txBody>
                  <a:bodyPr rtlCol="0" anchor="ctr"/>
                  <a:lstStyle/>
                  <a:p>
                    <a:endParaRPr lang="en-US" sz="2400"/>
                  </a:p>
                </p:txBody>
              </p:sp>
              <p:sp>
                <p:nvSpPr>
                  <p:cNvPr id="62" name="Freeform: Shape 61">
                    <a:extLst>
                      <a:ext uri="{FF2B5EF4-FFF2-40B4-BE49-F238E27FC236}">
                        <a16:creationId xmlns:a16="http://schemas.microsoft.com/office/drawing/2014/main" id="{A9F51604-B82A-4543-B9F5-2BF6551F1D5E}"/>
                      </a:ext>
                    </a:extLst>
                  </p:cNvPr>
                  <p:cNvSpPr/>
                  <p:nvPr/>
                </p:nvSpPr>
                <p:spPr>
                  <a:xfrm>
                    <a:off x="1264128"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4 w 221837"/>
                      <a:gd name="connsiteY5" fmla="*/ 0 h 228409"/>
                      <a:gd name="connsiteX6" fmla="*/ 221837 w 221837"/>
                      <a:gd name="connsiteY6" fmla="*/ 6858 h 228409"/>
                      <a:gd name="connsiteX7" fmla="*/ 221837 w 221837"/>
                      <a:gd name="connsiteY7" fmla="*/ 27051 h 228409"/>
                      <a:gd name="connsiteX8" fmla="*/ 214694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2" y="33909"/>
                          <a:pt x="0" y="31337"/>
                          <a:pt x="0" y="27051"/>
                        </a:cubicBezTo>
                        <a:lnTo>
                          <a:pt x="0" y="6858"/>
                        </a:lnTo>
                        <a:cubicBezTo>
                          <a:pt x="0" y="2286"/>
                          <a:pt x="2572" y="0"/>
                          <a:pt x="7144" y="0"/>
                        </a:cubicBezTo>
                        <a:lnTo>
                          <a:pt x="214694" y="0"/>
                        </a:lnTo>
                        <a:cubicBezTo>
                          <a:pt x="219266" y="0"/>
                          <a:pt x="221837" y="2286"/>
                          <a:pt x="221837" y="6858"/>
                        </a:cubicBezTo>
                        <a:lnTo>
                          <a:pt x="221837" y="27051"/>
                        </a:lnTo>
                        <a:cubicBezTo>
                          <a:pt x="221837" y="31337"/>
                          <a:pt x="219266" y="33909"/>
                          <a:pt x="214694" y="33909"/>
                        </a:cubicBezTo>
                        <a:lnTo>
                          <a:pt x="131445" y="33909"/>
                        </a:lnTo>
                        <a:lnTo>
                          <a:pt x="131445" y="221552"/>
                        </a:lnTo>
                        <a:cubicBezTo>
                          <a:pt x="131445" y="226123"/>
                          <a:pt x="128874" y="228409"/>
                          <a:pt x="124301" y="228409"/>
                        </a:cubicBezTo>
                        <a:lnTo>
                          <a:pt x="97536" y="228409"/>
                        </a:lnTo>
                        <a:cubicBezTo>
                          <a:pt x="92964" y="228409"/>
                          <a:pt x="90392" y="226123"/>
                          <a:pt x="90392" y="221552"/>
                        </a:cubicBezTo>
                        <a:lnTo>
                          <a:pt x="90392" y="33909"/>
                        </a:lnTo>
                        <a:close/>
                      </a:path>
                    </a:pathLst>
                  </a:custGeom>
                  <a:grpFill/>
                  <a:ln w="9525" cap="flat">
                    <a:noFill/>
                    <a:prstDash val="solid"/>
                    <a:miter/>
                  </a:ln>
                </p:spPr>
                <p:txBody>
                  <a:bodyPr rtlCol="0" anchor="ctr"/>
                  <a:lstStyle/>
                  <a:p>
                    <a:endParaRPr lang="en-US" sz="2400"/>
                  </a:p>
                </p:txBody>
              </p:sp>
            </p:grpSp>
            <p:grpSp>
              <p:nvGrpSpPr>
                <p:cNvPr id="35" name="Group 34">
                  <a:extLst>
                    <a:ext uri="{FF2B5EF4-FFF2-40B4-BE49-F238E27FC236}">
                      <a16:creationId xmlns:a16="http://schemas.microsoft.com/office/drawing/2014/main" id="{7F663FD4-255A-4B40-9F54-BF61A33B2CE0}"/>
                    </a:ext>
                  </a:extLst>
                </p:cNvPr>
                <p:cNvGrpSpPr/>
                <p:nvPr userDrawn="1"/>
              </p:nvGrpSpPr>
              <p:grpSpPr>
                <a:xfrm>
                  <a:off x="1471356" y="4858215"/>
                  <a:ext cx="1459716" cy="116402"/>
                  <a:chOff x="1512085" y="4858215"/>
                  <a:chExt cx="1459716" cy="116402"/>
                </a:xfrm>
              </p:grpSpPr>
              <p:sp>
                <p:nvSpPr>
                  <p:cNvPr id="36" name="Freeform: Shape 35">
                    <a:extLst>
                      <a:ext uri="{FF2B5EF4-FFF2-40B4-BE49-F238E27FC236}">
                        <a16:creationId xmlns:a16="http://schemas.microsoft.com/office/drawing/2014/main" id="{C2B5972B-C851-44F8-A5FD-534DE1BBF311}"/>
                      </a:ext>
                    </a:extLst>
                  </p:cNvPr>
                  <p:cNvSpPr/>
                  <p:nvPr/>
                </p:nvSpPr>
                <p:spPr>
                  <a:xfrm>
                    <a:off x="1512085" y="4858254"/>
                    <a:ext cx="146535" cy="94943"/>
                  </a:xfrm>
                  <a:custGeom>
                    <a:avLst/>
                    <a:gdLst>
                      <a:gd name="connsiteX0" fmla="*/ 235296 w 352527"/>
                      <a:gd name="connsiteY0" fmla="*/ 228409 h 228409"/>
                      <a:gd name="connsiteX1" fmla="*/ 226152 w 352527"/>
                      <a:gd name="connsiteY1" fmla="*/ 221837 h 228409"/>
                      <a:gd name="connsiteX2" fmla="*/ 176241 w 352527"/>
                      <a:gd name="connsiteY2" fmla="*/ 45625 h 228409"/>
                      <a:gd name="connsiteX3" fmla="*/ 126330 w 352527"/>
                      <a:gd name="connsiteY3" fmla="*/ 221837 h 228409"/>
                      <a:gd name="connsiteX4" fmla="*/ 117186 w 352527"/>
                      <a:gd name="connsiteY4" fmla="*/ 228409 h 228409"/>
                      <a:gd name="connsiteX5" fmla="*/ 74133 w 352527"/>
                      <a:gd name="connsiteY5" fmla="*/ 228409 h 228409"/>
                      <a:gd name="connsiteX6" fmla="*/ 64703 w 352527"/>
                      <a:gd name="connsiteY6" fmla="*/ 221837 h 228409"/>
                      <a:gd name="connsiteX7" fmla="*/ 410 w 352527"/>
                      <a:gd name="connsiteY7" fmla="*/ 6858 h 228409"/>
                      <a:gd name="connsiteX8" fmla="*/ 5267 w 352527"/>
                      <a:gd name="connsiteY8" fmla="*/ 0 h 228409"/>
                      <a:gd name="connsiteX9" fmla="*/ 33938 w 352527"/>
                      <a:gd name="connsiteY9" fmla="*/ 0 h 228409"/>
                      <a:gd name="connsiteX10" fmla="*/ 43082 w 352527"/>
                      <a:gd name="connsiteY10" fmla="*/ 6572 h 228409"/>
                      <a:gd name="connsiteX11" fmla="*/ 97279 w 352527"/>
                      <a:gd name="connsiteY11" fmla="*/ 194881 h 228409"/>
                      <a:gd name="connsiteX12" fmla="*/ 150428 w 352527"/>
                      <a:gd name="connsiteY12" fmla="*/ 6572 h 228409"/>
                      <a:gd name="connsiteX13" fmla="*/ 159572 w 352527"/>
                      <a:gd name="connsiteY13" fmla="*/ 0 h 228409"/>
                      <a:gd name="connsiteX14" fmla="*/ 194529 w 352527"/>
                      <a:gd name="connsiteY14" fmla="*/ 0 h 228409"/>
                      <a:gd name="connsiteX15" fmla="*/ 203959 w 352527"/>
                      <a:gd name="connsiteY15" fmla="*/ 6572 h 228409"/>
                      <a:gd name="connsiteX16" fmla="*/ 256823 w 352527"/>
                      <a:gd name="connsiteY16" fmla="*/ 195167 h 228409"/>
                      <a:gd name="connsiteX17" fmla="*/ 311306 w 352527"/>
                      <a:gd name="connsiteY17" fmla="*/ 6572 h 228409"/>
                      <a:gd name="connsiteX18" fmla="*/ 320735 w 352527"/>
                      <a:gd name="connsiteY18" fmla="*/ 0 h 228409"/>
                      <a:gd name="connsiteX19" fmla="*/ 347501 w 352527"/>
                      <a:gd name="connsiteY19" fmla="*/ 0 h 228409"/>
                      <a:gd name="connsiteX20" fmla="*/ 352073 w 352527"/>
                      <a:gd name="connsiteY20" fmla="*/ 6858 h 228409"/>
                      <a:gd name="connsiteX21" fmla="*/ 287779 w 352527"/>
                      <a:gd name="connsiteY21" fmla="*/ 221837 h 228409"/>
                      <a:gd name="connsiteX22" fmla="*/ 278349 w 352527"/>
                      <a:gd name="connsiteY22" fmla="*/ 228409 h 228409"/>
                      <a:gd name="connsiteX23" fmla="*/ 235296 w 352527"/>
                      <a:gd name="connsiteY2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527" h="228409">
                        <a:moveTo>
                          <a:pt x="235296" y="228409"/>
                        </a:moveTo>
                        <a:cubicBezTo>
                          <a:pt x="230058" y="228409"/>
                          <a:pt x="227486" y="226123"/>
                          <a:pt x="226152" y="221837"/>
                        </a:cubicBezTo>
                        <a:lnTo>
                          <a:pt x="176241" y="45625"/>
                        </a:lnTo>
                        <a:lnTo>
                          <a:pt x="126330" y="221837"/>
                        </a:lnTo>
                        <a:cubicBezTo>
                          <a:pt x="124997" y="226123"/>
                          <a:pt x="122425" y="228409"/>
                          <a:pt x="117186" y="228409"/>
                        </a:cubicBezTo>
                        <a:lnTo>
                          <a:pt x="74133" y="228409"/>
                        </a:lnTo>
                        <a:cubicBezTo>
                          <a:pt x="68894" y="228409"/>
                          <a:pt x="65942" y="226123"/>
                          <a:pt x="64703" y="221837"/>
                        </a:cubicBezTo>
                        <a:lnTo>
                          <a:pt x="410" y="6858"/>
                        </a:lnTo>
                        <a:cubicBezTo>
                          <a:pt x="-924" y="2286"/>
                          <a:pt x="1076" y="0"/>
                          <a:pt x="5267" y="0"/>
                        </a:cubicBezTo>
                        <a:lnTo>
                          <a:pt x="33938" y="0"/>
                        </a:lnTo>
                        <a:cubicBezTo>
                          <a:pt x="39176" y="0"/>
                          <a:pt x="41748" y="2286"/>
                          <a:pt x="43082" y="6572"/>
                        </a:cubicBezTo>
                        <a:lnTo>
                          <a:pt x="97279" y="194881"/>
                        </a:lnTo>
                        <a:lnTo>
                          <a:pt x="150428" y="6572"/>
                        </a:lnTo>
                        <a:cubicBezTo>
                          <a:pt x="151381" y="2286"/>
                          <a:pt x="154048" y="0"/>
                          <a:pt x="159572" y="0"/>
                        </a:cubicBezTo>
                        <a:lnTo>
                          <a:pt x="194529" y="0"/>
                        </a:lnTo>
                        <a:cubicBezTo>
                          <a:pt x="200054" y="0"/>
                          <a:pt x="202721" y="2286"/>
                          <a:pt x="203959" y="6572"/>
                        </a:cubicBezTo>
                        <a:lnTo>
                          <a:pt x="256823" y="195167"/>
                        </a:lnTo>
                        <a:lnTo>
                          <a:pt x="311306" y="6572"/>
                        </a:lnTo>
                        <a:cubicBezTo>
                          <a:pt x="312258" y="2286"/>
                          <a:pt x="315211" y="0"/>
                          <a:pt x="320735" y="0"/>
                        </a:cubicBezTo>
                        <a:lnTo>
                          <a:pt x="347501" y="0"/>
                        </a:lnTo>
                        <a:cubicBezTo>
                          <a:pt x="351787" y="0"/>
                          <a:pt x="353406" y="2286"/>
                          <a:pt x="352073" y="6858"/>
                        </a:cubicBezTo>
                        <a:lnTo>
                          <a:pt x="287779" y="221837"/>
                        </a:lnTo>
                        <a:cubicBezTo>
                          <a:pt x="286445" y="226123"/>
                          <a:pt x="283874" y="228409"/>
                          <a:pt x="278349" y="228409"/>
                        </a:cubicBezTo>
                        <a:lnTo>
                          <a:pt x="235296" y="228409"/>
                        </a:lnTo>
                        <a:close/>
                      </a:path>
                    </a:pathLst>
                  </a:custGeom>
                  <a:solidFill>
                    <a:srgbClr val="4E0864"/>
                  </a:solidFill>
                  <a:ln w="9525" cap="flat">
                    <a:noFill/>
                    <a:prstDash val="solid"/>
                    <a:miter/>
                  </a:ln>
                </p:spPr>
                <p:txBody>
                  <a:bodyPr rtlCol="0" anchor="ctr"/>
                  <a:lstStyle/>
                  <a:p>
                    <a:endParaRPr lang="en-US" sz="2400"/>
                  </a:p>
                </p:txBody>
              </p:sp>
              <p:sp>
                <p:nvSpPr>
                  <p:cNvPr id="37" name="Freeform: Shape 36">
                    <a:extLst>
                      <a:ext uri="{FF2B5EF4-FFF2-40B4-BE49-F238E27FC236}">
                        <a16:creationId xmlns:a16="http://schemas.microsoft.com/office/drawing/2014/main" id="{EB9710DF-EF94-46E4-AA2D-B4BB21F98901}"/>
                      </a:ext>
                    </a:extLst>
                  </p:cNvPr>
                  <p:cNvSpPr/>
                  <p:nvPr/>
                </p:nvSpPr>
                <p:spPr>
                  <a:xfrm>
                    <a:off x="1653191" y="4858215"/>
                    <a:ext cx="108373" cy="94943"/>
                  </a:xfrm>
                  <a:custGeom>
                    <a:avLst/>
                    <a:gdLst>
                      <a:gd name="connsiteX0" fmla="*/ 197299 w 260718"/>
                      <a:gd name="connsiteY0" fmla="*/ 180499 h 228409"/>
                      <a:gd name="connsiteX1" fmla="*/ 61854 w 260718"/>
                      <a:gd name="connsiteY1" fmla="*/ 180499 h 228409"/>
                      <a:gd name="connsiteX2" fmla="*/ 42899 w 260718"/>
                      <a:gd name="connsiteY2" fmla="*/ 222218 h 228409"/>
                      <a:gd name="connsiteX3" fmla="*/ 33088 w 260718"/>
                      <a:gd name="connsiteY3" fmla="*/ 228410 h 228409"/>
                      <a:gd name="connsiteX4" fmla="*/ 4418 w 260718"/>
                      <a:gd name="connsiteY4" fmla="*/ 228410 h 228409"/>
                      <a:gd name="connsiteX5" fmla="*/ 799 w 260718"/>
                      <a:gd name="connsiteY5" fmla="*/ 221552 h 228409"/>
                      <a:gd name="connsiteX6" fmla="*/ 101288 w 260718"/>
                      <a:gd name="connsiteY6" fmla="*/ 6191 h 228409"/>
                      <a:gd name="connsiteX7" fmla="*/ 111098 w 260718"/>
                      <a:gd name="connsiteY7" fmla="*/ 0 h 228409"/>
                      <a:gd name="connsiteX8" fmla="*/ 149579 w 260718"/>
                      <a:gd name="connsiteY8" fmla="*/ 0 h 228409"/>
                      <a:gd name="connsiteX9" fmla="*/ 159390 w 260718"/>
                      <a:gd name="connsiteY9" fmla="*/ 6191 h 228409"/>
                      <a:gd name="connsiteX10" fmla="*/ 259879 w 260718"/>
                      <a:gd name="connsiteY10" fmla="*/ 221552 h 228409"/>
                      <a:gd name="connsiteX11" fmla="*/ 256259 w 260718"/>
                      <a:gd name="connsiteY11" fmla="*/ 228410 h 228409"/>
                      <a:gd name="connsiteX12" fmla="*/ 225874 w 260718"/>
                      <a:gd name="connsiteY12" fmla="*/ 228410 h 228409"/>
                      <a:gd name="connsiteX13" fmla="*/ 216064 w 260718"/>
                      <a:gd name="connsiteY13" fmla="*/ 222218 h 228409"/>
                      <a:gd name="connsiteX14" fmla="*/ 197299 w 260718"/>
                      <a:gd name="connsiteY14" fmla="*/ 180499 h 228409"/>
                      <a:gd name="connsiteX15" fmla="*/ 77284 w 260718"/>
                      <a:gd name="connsiteY15" fmla="*/ 146590 h 228409"/>
                      <a:gd name="connsiteX16" fmla="*/ 181679 w 260718"/>
                      <a:gd name="connsiteY16" fmla="*/ 146590 h 228409"/>
                      <a:gd name="connsiteX17" fmla="*/ 129481 w 260718"/>
                      <a:gd name="connsiteY17" fmla="*/ 31718 h 228409"/>
                      <a:gd name="connsiteX18" fmla="*/ 77284 w 260718"/>
                      <a:gd name="connsiteY18" fmla="*/ 14659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718" h="228409">
                        <a:moveTo>
                          <a:pt x="197299" y="180499"/>
                        </a:moveTo>
                        <a:lnTo>
                          <a:pt x="61854" y="180499"/>
                        </a:lnTo>
                        <a:lnTo>
                          <a:pt x="42899" y="222218"/>
                        </a:lnTo>
                        <a:cubicBezTo>
                          <a:pt x="40899" y="226504"/>
                          <a:pt x="38327" y="228410"/>
                          <a:pt x="33088" y="228410"/>
                        </a:cubicBezTo>
                        <a:lnTo>
                          <a:pt x="4418" y="228410"/>
                        </a:lnTo>
                        <a:cubicBezTo>
                          <a:pt x="513" y="228410"/>
                          <a:pt x="-1106" y="225457"/>
                          <a:pt x="799" y="221552"/>
                        </a:cubicBezTo>
                        <a:lnTo>
                          <a:pt x="101288" y="6191"/>
                        </a:lnTo>
                        <a:cubicBezTo>
                          <a:pt x="103288" y="1905"/>
                          <a:pt x="105859" y="0"/>
                          <a:pt x="111098" y="0"/>
                        </a:cubicBezTo>
                        <a:lnTo>
                          <a:pt x="149579" y="0"/>
                        </a:lnTo>
                        <a:cubicBezTo>
                          <a:pt x="154818" y="0"/>
                          <a:pt x="157390" y="2000"/>
                          <a:pt x="159390" y="6191"/>
                        </a:cubicBezTo>
                        <a:lnTo>
                          <a:pt x="259879" y="221552"/>
                        </a:lnTo>
                        <a:cubicBezTo>
                          <a:pt x="261879" y="225457"/>
                          <a:pt x="260164" y="228410"/>
                          <a:pt x="256259" y="228410"/>
                        </a:cubicBezTo>
                        <a:lnTo>
                          <a:pt x="225874" y="228410"/>
                        </a:lnTo>
                        <a:cubicBezTo>
                          <a:pt x="220350" y="228410"/>
                          <a:pt x="218064" y="226409"/>
                          <a:pt x="216064" y="222218"/>
                        </a:cubicBezTo>
                        <a:lnTo>
                          <a:pt x="197299" y="180499"/>
                        </a:lnTo>
                        <a:close/>
                        <a:moveTo>
                          <a:pt x="77284" y="146590"/>
                        </a:moveTo>
                        <a:lnTo>
                          <a:pt x="181679" y="146590"/>
                        </a:lnTo>
                        <a:lnTo>
                          <a:pt x="129481" y="31718"/>
                        </a:lnTo>
                        <a:lnTo>
                          <a:pt x="77284" y="146590"/>
                        </a:lnTo>
                        <a:close/>
                      </a:path>
                    </a:pathLst>
                  </a:custGeom>
                  <a:solidFill>
                    <a:srgbClr val="4E0864"/>
                  </a:solidFill>
                  <a:ln w="9525" cap="flat">
                    <a:noFill/>
                    <a:prstDash val="solid"/>
                    <a:miter/>
                  </a:ln>
                </p:spPr>
                <p:txBody>
                  <a:bodyPr rtlCol="0" anchor="ctr"/>
                  <a:lstStyle/>
                  <a:p>
                    <a:endParaRPr lang="en-US" sz="2400"/>
                  </a:p>
                </p:txBody>
              </p:sp>
              <p:sp>
                <p:nvSpPr>
                  <p:cNvPr id="38" name="Freeform: Shape 37">
                    <a:extLst>
                      <a:ext uri="{FF2B5EF4-FFF2-40B4-BE49-F238E27FC236}">
                        <a16:creationId xmlns:a16="http://schemas.microsoft.com/office/drawing/2014/main" id="{33DE7C64-6750-4564-9C59-595978B5F181}"/>
                      </a:ext>
                    </a:extLst>
                  </p:cNvPr>
                  <p:cNvSpPr/>
                  <p:nvPr/>
                </p:nvSpPr>
                <p:spPr>
                  <a:xfrm>
                    <a:off x="1769490" y="4858215"/>
                    <a:ext cx="94785" cy="94943"/>
                  </a:xfrm>
                  <a:custGeom>
                    <a:avLst/>
                    <a:gdLst>
                      <a:gd name="connsiteX0" fmla="*/ 32766 w 228028"/>
                      <a:gd name="connsiteY0" fmla="*/ 163544 h 228409"/>
                      <a:gd name="connsiteX1" fmla="*/ 39910 w 228028"/>
                      <a:gd name="connsiteY1" fmla="*/ 170402 h 228409"/>
                      <a:gd name="connsiteX2" fmla="*/ 39910 w 228028"/>
                      <a:gd name="connsiteY2" fmla="*/ 175260 h 228409"/>
                      <a:gd name="connsiteX3" fmla="*/ 59817 w 228028"/>
                      <a:gd name="connsiteY3" fmla="*/ 194501 h 228409"/>
                      <a:gd name="connsiteX4" fmla="*/ 158687 w 228028"/>
                      <a:gd name="connsiteY4" fmla="*/ 194501 h 228409"/>
                      <a:gd name="connsiteX5" fmla="*/ 186785 w 228028"/>
                      <a:gd name="connsiteY5" fmla="*/ 170688 h 228409"/>
                      <a:gd name="connsiteX6" fmla="*/ 186785 w 228028"/>
                      <a:gd name="connsiteY6" fmla="*/ 154019 h 228409"/>
                      <a:gd name="connsiteX7" fmla="*/ 158687 w 228028"/>
                      <a:gd name="connsiteY7" fmla="*/ 129826 h 228409"/>
                      <a:gd name="connsiteX8" fmla="*/ 54959 w 228028"/>
                      <a:gd name="connsiteY8" fmla="*/ 129826 h 228409"/>
                      <a:gd name="connsiteX9" fmla="*/ 3048 w 228028"/>
                      <a:gd name="connsiteY9" fmla="*/ 79915 h 228409"/>
                      <a:gd name="connsiteX10" fmla="*/ 3048 w 228028"/>
                      <a:gd name="connsiteY10" fmla="*/ 49911 h 228409"/>
                      <a:gd name="connsiteX11" fmla="*/ 54959 w 228028"/>
                      <a:gd name="connsiteY11" fmla="*/ 0 h 228409"/>
                      <a:gd name="connsiteX12" fmla="*/ 170497 w 228028"/>
                      <a:gd name="connsiteY12" fmla="*/ 0 h 228409"/>
                      <a:gd name="connsiteX13" fmla="*/ 223361 w 228028"/>
                      <a:gd name="connsiteY13" fmla="*/ 50864 h 228409"/>
                      <a:gd name="connsiteX14" fmla="*/ 223361 w 228028"/>
                      <a:gd name="connsiteY14" fmla="*/ 57722 h 228409"/>
                      <a:gd name="connsiteX15" fmla="*/ 216218 w 228028"/>
                      <a:gd name="connsiteY15" fmla="*/ 64580 h 228409"/>
                      <a:gd name="connsiteX16" fmla="*/ 190786 w 228028"/>
                      <a:gd name="connsiteY16" fmla="*/ 64580 h 228409"/>
                      <a:gd name="connsiteX17" fmla="*/ 183642 w 228028"/>
                      <a:gd name="connsiteY17" fmla="*/ 57722 h 228409"/>
                      <a:gd name="connsiteX18" fmla="*/ 183642 w 228028"/>
                      <a:gd name="connsiteY18" fmla="*/ 53150 h 228409"/>
                      <a:gd name="connsiteX19" fmla="*/ 163449 w 228028"/>
                      <a:gd name="connsiteY19" fmla="*/ 33909 h 228409"/>
                      <a:gd name="connsiteX20" fmla="*/ 72104 w 228028"/>
                      <a:gd name="connsiteY20" fmla="*/ 33909 h 228409"/>
                      <a:gd name="connsiteX21" fmla="*/ 44005 w 228028"/>
                      <a:gd name="connsiteY21" fmla="*/ 57722 h 228409"/>
                      <a:gd name="connsiteX22" fmla="*/ 44005 w 228028"/>
                      <a:gd name="connsiteY22" fmla="*/ 71723 h 228409"/>
                      <a:gd name="connsiteX23" fmla="*/ 72104 w 228028"/>
                      <a:gd name="connsiteY23" fmla="*/ 95917 h 228409"/>
                      <a:gd name="connsiteX24" fmla="*/ 175831 w 228028"/>
                      <a:gd name="connsiteY24" fmla="*/ 95917 h 228409"/>
                      <a:gd name="connsiteX25" fmla="*/ 228029 w 228028"/>
                      <a:gd name="connsiteY25" fmla="*/ 145828 h 228409"/>
                      <a:gd name="connsiteX26" fmla="*/ 228029 w 228028"/>
                      <a:gd name="connsiteY26" fmla="*/ 178499 h 228409"/>
                      <a:gd name="connsiteX27" fmla="*/ 175831 w 228028"/>
                      <a:gd name="connsiteY27" fmla="*/ 228410 h 228409"/>
                      <a:gd name="connsiteX28" fmla="*/ 53149 w 228028"/>
                      <a:gd name="connsiteY28" fmla="*/ 228410 h 228409"/>
                      <a:gd name="connsiteX29" fmla="*/ 0 w 228028"/>
                      <a:gd name="connsiteY29" fmla="*/ 177546 h 228409"/>
                      <a:gd name="connsiteX30" fmla="*/ 0 w 228028"/>
                      <a:gd name="connsiteY30" fmla="*/ 170402 h 228409"/>
                      <a:gd name="connsiteX31" fmla="*/ 7144 w 228028"/>
                      <a:gd name="connsiteY31" fmla="*/ 163544 h 228409"/>
                      <a:gd name="connsiteX32" fmla="*/ 32766 w 228028"/>
                      <a:gd name="connsiteY32" fmla="*/ 163544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8028" h="228409">
                        <a:moveTo>
                          <a:pt x="32766" y="163544"/>
                        </a:moveTo>
                        <a:cubicBezTo>
                          <a:pt x="37052" y="163544"/>
                          <a:pt x="39910" y="166211"/>
                          <a:pt x="39910" y="170402"/>
                        </a:cubicBezTo>
                        <a:lnTo>
                          <a:pt x="39910" y="175260"/>
                        </a:lnTo>
                        <a:cubicBezTo>
                          <a:pt x="39910" y="188309"/>
                          <a:pt x="45815" y="194501"/>
                          <a:pt x="59817" y="194501"/>
                        </a:cubicBezTo>
                        <a:lnTo>
                          <a:pt x="158687" y="194501"/>
                        </a:lnTo>
                        <a:cubicBezTo>
                          <a:pt x="182213" y="194501"/>
                          <a:pt x="186785" y="189929"/>
                          <a:pt x="186785" y="170688"/>
                        </a:cubicBezTo>
                        <a:lnTo>
                          <a:pt x="186785" y="154019"/>
                        </a:lnTo>
                        <a:cubicBezTo>
                          <a:pt x="186785" y="134779"/>
                          <a:pt x="182213" y="129826"/>
                          <a:pt x="158687" y="129826"/>
                        </a:cubicBezTo>
                        <a:lnTo>
                          <a:pt x="54959" y="129826"/>
                        </a:lnTo>
                        <a:cubicBezTo>
                          <a:pt x="19431" y="129826"/>
                          <a:pt x="3048" y="113824"/>
                          <a:pt x="3048" y="79915"/>
                        </a:cubicBezTo>
                        <a:lnTo>
                          <a:pt x="3048" y="49911"/>
                        </a:lnTo>
                        <a:cubicBezTo>
                          <a:pt x="3048" y="16002"/>
                          <a:pt x="19336" y="0"/>
                          <a:pt x="54959" y="0"/>
                        </a:cubicBezTo>
                        <a:lnTo>
                          <a:pt x="170497" y="0"/>
                        </a:lnTo>
                        <a:cubicBezTo>
                          <a:pt x="208979" y="0"/>
                          <a:pt x="223361" y="14002"/>
                          <a:pt x="223361" y="50864"/>
                        </a:cubicBezTo>
                        <a:lnTo>
                          <a:pt x="223361" y="57722"/>
                        </a:lnTo>
                        <a:cubicBezTo>
                          <a:pt x="223361" y="62008"/>
                          <a:pt x="221075" y="64580"/>
                          <a:pt x="216218" y="64580"/>
                        </a:cubicBezTo>
                        <a:lnTo>
                          <a:pt x="190786" y="64580"/>
                        </a:lnTo>
                        <a:cubicBezTo>
                          <a:pt x="186214" y="64580"/>
                          <a:pt x="183642" y="62008"/>
                          <a:pt x="183642" y="57722"/>
                        </a:cubicBezTo>
                        <a:lnTo>
                          <a:pt x="183642" y="53150"/>
                        </a:lnTo>
                        <a:cubicBezTo>
                          <a:pt x="183642" y="40100"/>
                          <a:pt x="177737" y="33909"/>
                          <a:pt x="163449" y="33909"/>
                        </a:cubicBezTo>
                        <a:lnTo>
                          <a:pt x="72104" y="33909"/>
                        </a:lnTo>
                        <a:cubicBezTo>
                          <a:pt x="48959" y="33909"/>
                          <a:pt x="44005" y="38862"/>
                          <a:pt x="44005" y="57722"/>
                        </a:cubicBezTo>
                        <a:lnTo>
                          <a:pt x="44005" y="71723"/>
                        </a:lnTo>
                        <a:cubicBezTo>
                          <a:pt x="44005" y="90964"/>
                          <a:pt x="48863" y="95917"/>
                          <a:pt x="72104" y="95917"/>
                        </a:cubicBezTo>
                        <a:lnTo>
                          <a:pt x="175831" y="95917"/>
                        </a:lnTo>
                        <a:cubicBezTo>
                          <a:pt x="211360" y="95917"/>
                          <a:pt x="228029" y="111919"/>
                          <a:pt x="228029" y="145828"/>
                        </a:cubicBezTo>
                        <a:lnTo>
                          <a:pt x="228029" y="178499"/>
                        </a:lnTo>
                        <a:cubicBezTo>
                          <a:pt x="228029" y="212408"/>
                          <a:pt x="211360" y="228410"/>
                          <a:pt x="175831" y="228410"/>
                        </a:cubicBezTo>
                        <a:lnTo>
                          <a:pt x="53149" y="228410"/>
                        </a:lnTo>
                        <a:cubicBezTo>
                          <a:pt x="14669" y="228410"/>
                          <a:pt x="0" y="214694"/>
                          <a:pt x="0" y="177546"/>
                        </a:cubicBezTo>
                        <a:lnTo>
                          <a:pt x="0" y="170402"/>
                        </a:lnTo>
                        <a:cubicBezTo>
                          <a:pt x="0" y="166116"/>
                          <a:pt x="2572" y="163544"/>
                          <a:pt x="7144" y="163544"/>
                        </a:cubicBezTo>
                        <a:lnTo>
                          <a:pt x="32766" y="163544"/>
                        </a:lnTo>
                        <a:close/>
                      </a:path>
                    </a:pathLst>
                  </a:custGeom>
                  <a:solidFill>
                    <a:srgbClr val="4E0864"/>
                  </a:solidFill>
                  <a:ln w="9525" cap="flat">
                    <a:noFill/>
                    <a:prstDash val="solid"/>
                    <a:miter/>
                  </a:ln>
                </p:spPr>
                <p:txBody>
                  <a:bodyPr rtlCol="0" anchor="ctr"/>
                  <a:lstStyle/>
                  <a:p>
                    <a:endParaRPr lang="en-US" sz="2400"/>
                  </a:p>
                </p:txBody>
              </p:sp>
              <p:sp>
                <p:nvSpPr>
                  <p:cNvPr id="39" name="Freeform: Shape 38">
                    <a:extLst>
                      <a:ext uri="{FF2B5EF4-FFF2-40B4-BE49-F238E27FC236}">
                        <a16:creationId xmlns:a16="http://schemas.microsoft.com/office/drawing/2014/main" id="{ED497B8A-D28A-422B-8C4F-0B0B0CCB0F28}"/>
                      </a:ext>
                    </a:extLst>
                  </p:cNvPr>
                  <p:cNvSpPr/>
                  <p:nvPr/>
                </p:nvSpPr>
                <p:spPr>
                  <a:xfrm>
                    <a:off x="1883081" y="4858254"/>
                    <a:ext cx="94507" cy="94943"/>
                  </a:xfrm>
                  <a:custGeom>
                    <a:avLst/>
                    <a:gdLst>
                      <a:gd name="connsiteX0" fmla="*/ 227362 w 227361"/>
                      <a:gd name="connsiteY0" fmla="*/ 221552 h 228409"/>
                      <a:gd name="connsiteX1" fmla="*/ 220504 w 227361"/>
                      <a:gd name="connsiteY1" fmla="*/ 228409 h 228409"/>
                      <a:gd name="connsiteX2" fmla="*/ 193738 w 227361"/>
                      <a:gd name="connsiteY2" fmla="*/ 228409 h 228409"/>
                      <a:gd name="connsiteX3" fmla="*/ 186595 w 227361"/>
                      <a:gd name="connsiteY3" fmla="*/ 221552 h 228409"/>
                      <a:gd name="connsiteX4" fmla="*/ 186595 w 227361"/>
                      <a:gd name="connsiteY4" fmla="*/ 129921 h 228409"/>
                      <a:gd name="connsiteX5" fmla="*/ 40767 w 227361"/>
                      <a:gd name="connsiteY5" fmla="*/ 129921 h 228409"/>
                      <a:gd name="connsiteX6" fmla="*/ 40767 w 227361"/>
                      <a:gd name="connsiteY6" fmla="*/ 221552 h 228409"/>
                      <a:gd name="connsiteX7" fmla="*/ 33623 w 227361"/>
                      <a:gd name="connsiteY7" fmla="*/ 228409 h 228409"/>
                      <a:gd name="connsiteX8" fmla="*/ 6858 w 227361"/>
                      <a:gd name="connsiteY8" fmla="*/ 228409 h 228409"/>
                      <a:gd name="connsiteX9" fmla="*/ 0 w 227361"/>
                      <a:gd name="connsiteY9" fmla="*/ 221552 h 228409"/>
                      <a:gd name="connsiteX10" fmla="*/ 0 w 227361"/>
                      <a:gd name="connsiteY10" fmla="*/ 6858 h 228409"/>
                      <a:gd name="connsiteX11" fmla="*/ 6858 w 227361"/>
                      <a:gd name="connsiteY11" fmla="*/ 0 h 228409"/>
                      <a:gd name="connsiteX12" fmla="*/ 33623 w 227361"/>
                      <a:gd name="connsiteY12" fmla="*/ 0 h 228409"/>
                      <a:gd name="connsiteX13" fmla="*/ 40767 w 227361"/>
                      <a:gd name="connsiteY13" fmla="*/ 6858 h 228409"/>
                      <a:gd name="connsiteX14" fmla="*/ 40767 w 227361"/>
                      <a:gd name="connsiteY14" fmla="*/ 96202 h 228409"/>
                      <a:gd name="connsiteX15" fmla="*/ 186595 w 227361"/>
                      <a:gd name="connsiteY15" fmla="*/ 96202 h 228409"/>
                      <a:gd name="connsiteX16" fmla="*/ 186595 w 227361"/>
                      <a:gd name="connsiteY16" fmla="*/ 6858 h 228409"/>
                      <a:gd name="connsiteX17" fmla="*/ 193738 w 227361"/>
                      <a:gd name="connsiteY17" fmla="*/ 0 h 228409"/>
                      <a:gd name="connsiteX18" fmla="*/ 220504 w 227361"/>
                      <a:gd name="connsiteY18" fmla="*/ 0 h 228409"/>
                      <a:gd name="connsiteX19" fmla="*/ 227362 w 227361"/>
                      <a:gd name="connsiteY19" fmla="*/ 6858 h 228409"/>
                      <a:gd name="connsiteX20" fmla="*/ 227362 w 227361"/>
                      <a:gd name="connsiteY20"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7361" h="228409">
                        <a:moveTo>
                          <a:pt x="227362" y="221552"/>
                        </a:moveTo>
                        <a:cubicBezTo>
                          <a:pt x="227362" y="226123"/>
                          <a:pt x="225076" y="228409"/>
                          <a:pt x="220504" y="228409"/>
                        </a:cubicBezTo>
                        <a:lnTo>
                          <a:pt x="193738" y="228409"/>
                        </a:lnTo>
                        <a:cubicBezTo>
                          <a:pt x="188881" y="228409"/>
                          <a:pt x="186595" y="226123"/>
                          <a:pt x="186595" y="221552"/>
                        </a:cubicBezTo>
                        <a:lnTo>
                          <a:pt x="186595" y="129921"/>
                        </a:lnTo>
                        <a:lnTo>
                          <a:pt x="40767" y="129921"/>
                        </a:lnTo>
                        <a:lnTo>
                          <a:pt x="40767" y="221552"/>
                        </a:ln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96202"/>
                        </a:lnTo>
                        <a:lnTo>
                          <a:pt x="186595" y="96202"/>
                        </a:lnTo>
                        <a:lnTo>
                          <a:pt x="186595" y="6858"/>
                        </a:lnTo>
                        <a:cubicBezTo>
                          <a:pt x="186595" y="2286"/>
                          <a:pt x="188881" y="0"/>
                          <a:pt x="193738" y="0"/>
                        </a:cubicBezTo>
                        <a:lnTo>
                          <a:pt x="220504" y="0"/>
                        </a:lnTo>
                        <a:cubicBezTo>
                          <a:pt x="225076" y="0"/>
                          <a:pt x="227362" y="2286"/>
                          <a:pt x="227362" y="6858"/>
                        </a:cubicBezTo>
                        <a:lnTo>
                          <a:pt x="227362" y="221552"/>
                        </a:lnTo>
                        <a:close/>
                      </a:path>
                    </a:pathLst>
                  </a:custGeom>
                  <a:solidFill>
                    <a:srgbClr val="4E0864"/>
                  </a:solidFill>
                  <a:ln w="9525" cap="flat">
                    <a:noFill/>
                    <a:prstDash val="solid"/>
                    <a:miter/>
                  </a:ln>
                </p:spPr>
                <p:txBody>
                  <a:bodyPr rtlCol="0" anchor="ctr"/>
                  <a:lstStyle/>
                  <a:p>
                    <a:endParaRPr lang="en-US" sz="2400"/>
                  </a:p>
                </p:txBody>
              </p:sp>
              <p:sp>
                <p:nvSpPr>
                  <p:cNvPr id="40" name="Freeform: Shape 39">
                    <a:extLst>
                      <a:ext uri="{FF2B5EF4-FFF2-40B4-BE49-F238E27FC236}">
                        <a16:creationId xmlns:a16="http://schemas.microsoft.com/office/drawing/2014/main" id="{34980C2C-41D5-4F9B-9D1A-C07FA8183855}"/>
                      </a:ext>
                    </a:extLst>
                  </p:cNvPr>
                  <p:cNvSpPr/>
                  <p:nvPr/>
                </p:nvSpPr>
                <p:spPr>
                  <a:xfrm>
                    <a:off x="2000948" y="4858254"/>
                    <a:ext cx="16945" cy="94943"/>
                  </a:xfrm>
                  <a:custGeom>
                    <a:avLst/>
                    <a:gdLst>
                      <a:gd name="connsiteX0" fmla="*/ 40767 w 40766"/>
                      <a:gd name="connsiteY0" fmla="*/ 221552 h 228409"/>
                      <a:gd name="connsiteX1" fmla="*/ 33623 w 40766"/>
                      <a:gd name="connsiteY1" fmla="*/ 228409 h 228409"/>
                      <a:gd name="connsiteX2" fmla="*/ 6858 w 40766"/>
                      <a:gd name="connsiteY2" fmla="*/ 228409 h 228409"/>
                      <a:gd name="connsiteX3" fmla="*/ 0 w 40766"/>
                      <a:gd name="connsiteY3" fmla="*/ 221552 h 228409"/>
                      <a:gd name="connsiteX4" fmla="*/ 0 w 40766"/>
                      <a:gd name="connsiteY4" fmla="*/ 6858 h 228409"/>
                      <a:gd name="connsiteX5" fmla="*/ 6858 w 40766"/>
                      <a:gd name="connsiteY5" fmla="*/ 0 h 228409"/>
                      <a:gd name="connsiteX6" fmla="*/ 33623 w 40766"/>
                      <a:gd name="connsiteY6" fmla="*/ 0 h 228409"/>
                      <a:gd name="connsiteX7" fmla="*/ 40767 w 40766"/>
                      <a:gd name="connsiteY7" fmla="*/ 6858 h 228409"/>
                      <a:gd name="connsiteX8" fmla="*/ 40767 w 40766"/>
                      <a:gd name="connsiteY8"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766" h="228409">
                        <a:moveTo>
                          <a:pt x="40767" y="221552"/>
                        </a:move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221552"/>
                        </a:lnTo>
                        <a:close/>
                      </a:path>
                    </a:pathLst>
                  </a:custGeom>
                  <a:solidFill>
                    <a:srgbClr val="4E0864"/>
                  </a:solidFill>
                  <a:ln w="9525" cap="flat">
                    <a:noFill/>
                    <a:prstDash val="solid"/>
                    <a:miter/>
                  </a:ln>
                </p:spPr>
                <p:txBody>
                  <a:bodyPr rtlCol="0" anchor="ctr"/>
                  <a:lstStyle/>
                  <a:p>
                    <a:endParaRPr lang="en-US" sz="2400"/>
                  </a:p>
                </p:txBody>
              </p:sp>
              <p:sp>
                <p:nvSpPr>
                  <p:cNvPr id="41" name="Freeform: Shape 40">
                    <a:extLst>
                      <a:ext uri="{FF2B5EF4-FFF2-40B4-BE49-F238E27FC236}">
                        <a16:creationId xmlns:a16="http://schemas.microsoft.com/office/drawing/2014/main" id="{E1563EEB-6AB4-4FFC-8A92-2C3F40F276DC}"/>
                      </a:ext>
                    </a:extLst>
                  </p:cNvPr>
                  <p:cNvSpPr/>
                  <p:nvPr/>
                </p:nvSpPr>
                <p:spPr>
                  <a:xfrm>
                    <a:off x="2040818" y="4858254"/>
                    <a:ext cx="97398" cy="94943"/>
                  </a:xfrm>
                  <a:custGeom>
                    <a:avLst/>
                    <a:gdLst>
                      <a:gd name="connsiteX0" fmla="*/ 179451 w 234315"/>
                      <a:gd name="connsiteY0" fmla="*/ 228409 h 228409"/>
                      <a:gd name="connsiteX1" fmla="*/ 169354 w 234315"/>
                      <a:gd name="connsiteY1" fmla="*/ 223171 h 228409"/>
                      <a:gd name="connsiteX2" fmla="*/ 38481 w 234315"/>
                      <a:gd name="connsiteY2" fmla="*/ 33623 h 228409"/>
                      <a:gd name="connsiteX3" fmla="*/ 38481 w 234315"/>
                      <a:gd name="connsiteY3" fmla="*/ 221552 h 228409"/>
                      <a:gd name="connsiteX4" fmla="*/ 31337 w 234315"/>
                      <a:gd name="connsiteY4" fmla="*/ 228409 h 228409"/>
                      <a:gd name="connsiteX5" fmla="*/ 6858 w 234315"/>
                      <a:gd name="connsiteY5" fmla="*/ 228409 h 228409"/>
                      <a:gd name="connsiteX6" fmla="*/ 0 w 234315"/>
                      <a:gd name="connsiteY6" fmla="*/ 221552 h 228409"/>
                      <a:gd name="connsiteX7" fmla="*/ 0 w 234315"/>
                      <a:gd name="connsiteY7" fmla="*/ 6858 h 228409"/>
                      <a:gd name="connsiteX8" fmla="*/ 6858 w 234315"/>
                      <a:gd name="connsiteY8" fmla="*/ 0 h 228409"/>
                      <a:gd name="connsiteX9" fmla="*/ 54864 w 234315"/>
                      <a:gd name="connsiteY9" fmla="*/ 0 h 228409"/>
                      <a:gd name="connsiteX10" fmla="*/ 64675 w 234315"/>
                      <a:gd name="connsiteY10" fmla="*/ 5239 h 228409"/>
                      <a:gd name="connsiteX11" fmla="*/ 195834 w 234315"/>
                      <a:gd name="connsiteY11" fmla="*/ 195167 h 228409"/>
                      <a:gd name="connsiteX12" fmla="*/ 195834 w 234315"/>
                      <a:gd name="connsiteY12" fmla="*/ 6858 h 228409"/>
                      <a:gd name="connsiteX13" fmla="*/ 202978 w 234315"/>
                      <a:gd name="connsiteY13" fmla="*/ 0 h 228409"/>
                      <a:gd name="connsiteX14" fmla="*/ 227457 w 234315"/>
                      <a:gd name="connsiteY14" fmla="*/ 0 h 228409"/>
                      <a:gd name="connsiteX15" fmla="*/ 234315 w 234315"/>
                      <a:gd name="connsiteY15" fmla="*/ 6858 h 228409"/>
                      <a:gd name="connsiteX16" fmla="*/ 234315 w 234315"/>
                      <a:gd name="connsiteY16" fmla="*/ 221552 h 228409"/>
                      <a:gd name="connsiteX17" fmla="*/ 227457 w 234315"/>
                      <a:gd name="connsiteY17" fmla="*/ 228409 h 228409"/>
                      <a:gd name="connsiteX18" fmla="*/ 179451 w 234315"/>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5" h="228409">
                        <a:moveTo>
                          <a:pt x="179451" y="228409"/>
                        </a:moveTo>
                        <a:cubicBezTo>
                          <a:pt x="174212" y="228409"/>
                          <a:pt x="171926" y="227076"/>
                          <a:pt x="169354" y="223171"/>
                        </a:cubicBezTo>
                        <a:lnTo>
                          <a:pt x="38481" y="33623"/>
                        </a:lnTo>
                        <a:lnTo>
                          <a:pt x="38481" y="221552"/>
                        </a:lnTo>
                        <a:cubicBezTo>
                          <a:pt x="38481" y="226123"/>
                          <a:pt x="35909" y="228409"/>
                          <a:pt x="31337"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3"/>
                          <a:pt x="232029" y="228409"/>
                          <a:pt x="227457" y="228409"/>
                        </a:cubicBezTo>
                        <a:lnTo>
                          <a:pt x="179451" y="228409"/>
                        </a:lnTo>
                        <a:close/>
                      </a:path>
                    </a:pathLst>
                  </a:custGeom>
                  <a:solidFill>
                    <a:srgbClr val="4E0864"/>
                  </a:solidFill>
                  <a:ln w="9525" cap="flat">
                    <a:noFill/>
                    <a:prstDash val="solid"/>
                    <a:miter/>
                  </a:ln>
                </p:spPr>
                <p:txBody>
                  <a:bodyPr rtlCol="0" anchor="ctr"/>
                  <a:lstStyle/>
                  <a:p>
                    <a:endParaRPr lang="en-US" sz="2400"/>
                  </a:p>
                </p:txBody>
              </p:sp>
              <p:sp>
                <p:nvSpPr>
                  <p:cNvPr id="42" name="Freeform: Shape 41">
                    <a:extLst>
                      <a:ext uri="{FF2B5EF4-FFF2-40B4-BE49-F238E27FC236}">
                        <a16:creationId xmlns:a16="http://schemas.microsoft.com/office/drawing/2014/main" id="{F3C16040-67A3-4D78-9FB8-0D9B49B47DF3}"/>
                      </a:ext>
                    </a:extLst>
                  </p:cNvPr>
                  <p:cNvSpPr/>
                  <p:nvPr/>
                </p:nvSpPr>
                <p:spPr>
                  <a:xfrm>
                    <a:off x="2159755" y="4858254"/>
                    <a:ext cx="94824" cy="94943"/>
                  </a:xfrm>
                  <a:custGeom>
                    <a:avLst/>
                    <a:gdLst>
                      <a:gd name="connsiteX0" fmla="*/ 195453 w 228123"/>
                      <a:gd name="connsiteY0" fmla="*/ 69151 h 228409"/>
                      <a:gd name="connsiteX1" fmla="*/ 188309 w 228123"/>
                      <a:gd name="connsiteY1" fmla="*/ 62579 h 228409"/>
                      <a:gd name="connsiteX2" fmla="*/ 188309 w 228123"/>
                      <a:gd name="connsiteY2" fmla="*/ 53149 h 228409"/>
                      <a:gd name="connsiteX3" fmla="*/ 168116 w 228123"/>
                      <a:gd name="connsiteY3" fmla="*/ 33909 h 228409"/>
                      <a:gd name="connsiteX4" fmla="*/ 73819 w 228123"/>
                      <a:gd name="connsiteY4" fmla="*/ 33909 h 228409"/>
                      <a:gd name="connsiteX5" fmla="*/ 40862 w 228123"/>
                      <a:gd name="connsiteY5" fmla="*/ 61341 h 228409"/>
                      <a:gd name="connsiteX6" fmla="*/ 40862 w 228123"/>
                      <a:gd name="connsiteY6" fmla="*/ 167069 h 228409"/>
                      <a:gd name="connsiteX7" fmla="*/ 73819 w 228123"/>
                      <a:gd name="connsiteY7" fmla="*/ 194500 h 228409"/>
                      <a:gd name="connsiteX8" fmla="*/ 168116 w 228123"/>
                      <a:gd name="connsiteY8" fmla="*/ 194500 h 228409"/>
                      <a:gd name="connsiteX9" fmla="*/ 188309 w 228123"/>
                      <a:gd name="connsiteY9" fmla="*/ 175260 h 228409"/>
                      <a:gd name="connsiteX10" fmla="*/ 188309 w 228123"/>
                      <a:gd name="connsiteY10" fmla="*/ 139351 h 228409"/>
                      <a:gd name="connsiteX11" fmla="*/ 123730 w 228123"/>
                      <a:gd name="connsiteY11" fmla="*/ 139351 h 228409"/>
                      <a:gd name="connsiteX12" fmla="*/ 116872 w 228123"/>
                      <a:gd name="connsiteY12" fmla="*/ 132493 h 228409"/>
                      <a:gd name="connsiteX13" fmla="*/ 116872 w 228123"/>
                      <a:gd name="connsiteY13" fmla="*/ 112300 h 228409"/>
                      <a:gd name="connsiteX14" fmla="*/ 123730 w 228123"/>
                      <a:gd name="connsiteY14" fmla="*/ 105442 h 228409"/>
                      <a:gd name="connsiteX15" fmla="*/ 220980 w 228123"/>
                      <a:gd name="connsiteY15" fmla="*/ 105442 h 228409"/>
                      <a:gd name="connsiteX16" fmla="*/ 228124 w 228123"/>
                      <a:gd name="connsiteY16" fmla="*/ 112300 h 228409"/>
                      <a:gd name="connsiteX17" fmla="*/ 228124 w 228123"/>
                      <a:gd name="connsiteY17" fmla="*/ 177546 h 228409"/>
                      <a:gd name="connsiteX18" fmla="*/ 174974 w 228123"/>
                      <a:gd name="connsiteY18" fmla="*/ 228409 h 228409"/>
                      <a:gd name="connsiteX19" fmla="*/ 54864 w 228123"/>
                      <a:gd name="connsiteY19" fmla="*/ 228409 h 228409"/>
                      <a:gd name="connsiteX20" fmla="*/ 0 w 228123"/>
                      <a:gd name="connsiteY20" fmla="*/ 176213 h 228409"/>
                      <a:gd name="connsiteX21" fmla="*/ 0 w 228123"/>
                      <a:gd name="connsiteY21" fmla="*/ 52197 h 228409"/>
                      <a:gd name="connsiteX22" fmla="*/ 54864 w 228123"/>
                      <a:gd name="connsiteY22" fmla="*/ 0 h 228409"/>
                      <a:gd name="connsiteX23" fmla="*/ 174974 w 228123"/>
                      <a:gd name="connsiteY23" fmla="*/ 0 h 228409"/>
                      <a:gd name="connsiteX24" fmla="*/ 228124 w 228123"/>
                      <a:gd name="connsiteY24" fmla="*/ 50864 h 228409"/>
                      <a:gd name="connsiteX25" fmla="*/ 228124 w 228123"/>
                      <a:gd name="connsiteY25" fmla="*/ 62579 h 228409"/>
                      <a:gd name="connsiteX26" fmla="*/ 220980 w 228123"/>
                      <a:gd name="connsiteY26" fmla="*/ 69151 h 228409"/>
                      <a:gd name="connsiteX27" fmla="*/ 195453 w 228123"/>
                      <a:gd name="connsiteY27" fmla="*/ 6915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123" h="228409">
                        <a:moveTo>
                          <a:pt x="195453" y="69151"/>
                        </a:moveTo>
                        <a:cubicBezTo>
                          <a:pt x="190595" y="69151"/>
                          <a:pt x="188309" y="66866"/>
                          <a:pt x="188309" y="62579"/>
                        </a:cubicBezTo>
                        <a:lnTo>
                          <a:pt x="188309" y="53149"/>
                        </a:lnTo>
                        <a:cubicBezTo>
                          <a:pt x="188309" y="40100"/>
                          <a:pt x="182118" y="33909"/>
                          <a:pt x="168116" y="33909"/>
                        </a:cubicBezTo>
                        <a:lnTo>
                          <a:pt x="73819" y="33909"/>
                        </a:lnTo>
                        <a:cubicBezTo>
                          <a:pt x="46767" y="33909"/>
                          <a:pt x="40862" y="38862"/>
                          <a:pt x="40862" y="61341"/>
                        </a:cubicBezTo>
                        <a:lnTo>
                          <a:pt x="40862" y="167069"/>
                        </a:lnTo>
                        <a:cubicBezTo>
                          <a:pt x="40862" y="189643"/>
                          <a:pt x="46767" y="194500"/>
                          <a:pt x="73819" y="194500"/>
                        </a:cubicBezTo>
                        <a:lnTo>
                          <a:pt x="168116" y="194500"/>
                        </a:lnTo>
                        <a:cubicBezTo>
                          <a:pt x="182118" y="194500"/>
                          <a:pt x="188309" y="188309"/>
                          <a:pt x="188309" y="175260"/>
                        </a:cubicBezTo>
                        <a:lnTo>
                          <a:pt x="188309" y="139351"/>
                        </a:lnTo>
                        <a:lnTo>
                          <a:pt x="123730" y="139351"/>
                        </a:lnTo>
                        <a:cubicBezTo>
                          <a:pt x="119158" y="139351"/>
                          <a:pt x="116872" y="137065"/>
                          <a:pt x="116872" y="132493"/>
                        </a:cubicBezTo>
                        <a:lnTo>
                          <a:pt x="116872" y="112300"/>
                        </a:lnTo>
                        <a:cubicBezTo>
                          <a:pt x="116872" y="108014"/>
                          <a:pt x="119158" y="105442"/>
                          <a:pt x="123730" y="105442"/>
                        </a:cubicBezTo>
                        <a:lnTo>
                          <a:pt x="220980" y="105442"/>
                        </a:lnTo>
                        <a:cubicBezTo>
                          <a:pt x="225552" y="105442"/>
                          <a:pt x="228124" y="108014"/>
                          <a:pt x="228124" y="112300"/>
                        </a:cubicBezTo>
                        <a:lnTo>
                          <a:pt x="228124" y="177546"/>
                        </a:lnTo>
                        <a:cubicBezTo>
                          <a:pt x="228124" y="214694"/>
                          <a:pt x="213455" y="228409"/>
                          <a:pt x="174974" y="228409"/>
                        </a:cubicBezTo>
                        <a:lnTo>
                          <a:pt x="54864" y="228409"/>
                        </a:lnTo>
                        <a:cubicBezTo>
                          <a:pt x="18002" y="228409"/>
                          <a:pt x="0" y="211741"/>
                          <a:pt x="0" y="176213"/>
                        </a:cubicBezTo>
                        <a:lnTo>
                          <a:pt x="0" y="52197"/>
                        </a:lnTo>
                        <a:cubicBezTo>
                          <a:pt x="0" y="16954"/>
                          <a:pt x="17907" y="0"/>
                          <a:pt x="54864" y="0"/>
                        </a:cubicBezTo>
                        <a:lnTo>
                          <a:pt x="174974" y="0"/>
                        </a:lnTo>
                        <a:cubicBezTo>
                          <a:pt x="213455" y="0"/>
                          <a:pt x="228124" y="14002"/>
                          <a:pt x="228124" y="50864"/>
                        </a:cubicBezTo>
                        <a:lnTo>
                          <a:pt x="228124" y="62579"/>
                        </a:lnTo>
                        <a:cubicBezTo>
                          <a:pt x="228124" y="66866"/>
                          <a:pt x="225552" y="69151"/>
                          <a:pt x="220980" y="69151"/>
                        </a:cubicBezTo>
                        <a:lnTo>
                          <a:pt x="195453" y="69151"/>
                        </a:lnTo>
                        <a:close/>
                      </a:path>
                    </a:pathLst>
                  </a:custGeom>
                  <a:solidFill>
                    <a:srgbClr val="4E0864"/>
                  </a:solidFill>
                  <a:ln w="9525" cap="flat">
                    <a:noFill/>
                    <a:prstDash val="solid"/>
                    <a:miter/>
                  </a:ln>
                </p:spPr>
                <p:txBody>
                  <a:bodyPr rtlCol="0" anchor="ctr"/>
                  <a:lstStyle/>
                  <a:p>
                    <a:endParaRPr lang="en-US" sz="2400"/>
                  </a:p>
                </p:txBody>
              </p:sp>
              <p:sp>
                <p:nvSpPr>
                  <p:cNvPr id="43" name="Freeform: Shape 42">
                    <a:extLst>
                      <a:ext uri="{FF2B5EF4-FFF2-40B4-BE49-F238E27FC236}">
                        <a16:creationId xmlns:a16="http://schemas.microsoft.com/office/drawing/2014/main" id="{A000C115-E210-4227-A600-71A1020D3C3C}"/>
                      </a:ext>
                    </a:extLst>
                  </p:cNvPr>
                  <p:cNvSpPr/>
                  <p:nvPr/>
                </p:nvSpPr>
                <p:spPr>
                  <a:xfrm>
                    <a:off x="2267447"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3 w 221837"/>
                      <a:gd name="connsiteY5" fmla="*/ 0 h 228409"/>
                      <a:gd name="connsiteX6" fmla="*/ 221837 w 221837"/>
                      <a:gd name="connsiteY6" fmla="*/ 6858 h 228409"/>
                      <a:gd name="connsiteX7" fmla="*/ 221837 w 221837"/>
                      <a:gd name="connsiteY7" fmla="*/ 27051 h 228409"/>
                      <a:gd name="connsiteX8" fmla="*/ 214693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1" y="33909"/>
                          <a:pt x="0" y="31337"/>
                          <a:pt x="0" y="27051"/>
                        </a:cubicBezTo>
                        <a:lnTo>
                          <a:pt x="0" y="6858"/>
                        </a:lnTo>
                        <a:cubicBezTo>
                          <a:pt x="0" y="2286"/>
                          <a:pt x="2571" y="0"/>
                          <a:pt x="7144" y="0"/>
                        </a:cubicBezTo>
                        <a:lnTo>
                          <a:pt x="214693" y="0"/>
                        </a:lnTo>
                        <a:cubicBezTo>
                          <a:pt x="219265" y="0"/>
                          <a:pt x="221837" y="2286"/>
                          <a:pt x="221837" y="6858"/>
                        </a:cubicBezTo>
                        <a:lnTo>
                          <a:pt x="221837" y="27051"/>
                        </a:lnTo>
                        <a:cubicBezTo>
                          <a:pt x="221837" y="31337"/>
                          <a:pt x="219265" y="33909"/>
                          <a:pt x="214693" y="33909"/>
                        </a:cubicBezTo>
                        <a:lnTo>
                          <a:pt x="131445" y="33909"/>
                        </a:lnTo>
                        <a:lnTo>
                          <a:pt x="131445" y="221552"/>
                        </a:lnTo>
                        <a:cubicBezTo>
                          <a:pt x="131445" y="226123"/>
                          <a:pt x="128873" y="228409"/>
                          <a:pt x="124301" y="228409"/>
                        </a:cubicBezTo>
                        <a:lnTo>
                          <a:pt x="97536" y="228409"/>
                        </a:lnTo>
                        <a:cubicBezTo>
                          <a:pt x="92964" y="228409"/>
                          <a:pt x="90392" y="226123"/>
                          <a:pt x="90392" y="221552"/>
                        </a:cubicBezTo>
                        <a:lnTo>
                          <a:pt x="90392" y="33909"/>
                        </a:lnTo>
                        <a:close/>
                      </a:path>
                    </a:pathLst>
                  </a:custGeom>
                  <a:solidFill>
                    <a:srgbClr val="4E0864"/>
                  </a:solidFill>
                  <a:ln w="9525" cap="flat">
                    <a:noFill/>
                    <a:prstDash val="solid"/>
                    <a:miter/>
                  </a:ln>
                </p:spPr>
                <p:txBody>
                  <a:bodyPr rtlCol="0" anchor="ctr"/>
                  <a:lstStyle/>
                  <a:p>
                    <a:endParaRPr lang="en-US" sz="2400"/>
                  </a:p>
                </p:txBody>
              </p:sp>
              <p:sp>
                <p:nvSpPr>
                  <p:cNvPr id="44" name="Freeform: Shape 43">
                    <a:extLst>
                      <a:ext uri="{FF2B5EF4-FFF2-40B4-BE49-F238E27FC236}">
                        <a16:creationId xmlns:a16="http://schemas.microsoft.com/office/drawing/2014/main" id="{6692F646-420B-4AAA-BC67-D74C62A67BAF}"/>
                      </a:ext>
                    </a:extLst>
                  </p:cNvPr>
                  <p:cNvSpPr/>
                  <p:nvPr/>
                </p:nvSpPr>
                <p:spPr>
                  <a:xfrm>
                    <a:off x="2372843" y="4858254"/>
                    <a:ext cx="96844" cy="94943"/>
                  </a:xfrm>
                  <a:custGeom>
                    <a:avLst/>
                    <a:gdLst>
                      <a:gd name="connsiteX0" fmla="*/ 232981 w 232981"/>
                      <a:gd name="connsiteY0" fmla="*/ 176213 h 228409"/>
                      <a:gd name="connsiteX1" fmla="*/ 178498 w 232981"/>
                      <a:gd name="connsiteY1" fmla="*/ 228409 h 228409"/>
                      <a:gd name="connsiteX2" fmla="*/ 54864 w 232981"/>
                      <a:gd name="connsiteY2" fmla="*/ 228409 h 228409"/>
                      <a:gd name="connsiteX3" fmla="*/ 0 w 232981"/>
                      <a:gd name="connsiteY3" fmla="*/ 176213 h 228409"/>
                      <a:gd name="connsiteX4" fmla="*/ 0 w 232981"/>
                      <a:gd name="connsiteY4" fmla="*/ 52197 h 228409"/>
                      <a:gd name="connsiteX5" fmla="*/ 54864 w 232981"/>
                      <a:gd name="connsiteY5" fmla="*/ 0 h 228409"/>
                      <a:gd name="connsiteX6" fmla="*/ 178498 w 232981"/>
                      <a:gd name="connsiteY6" fmla="*/ 0 h 228409"/>
                      <a:gd name="connsiteX7" fmla="*/ 232981 w 232981"/>
                      <a:gd name="connsiteY7" fmla="*/ 52197 h 228409"/>
                      <a:gd name="connsiteX8" fmla="*/ 232981 w 232981"/>
                      <a:gd name="connsiteY8" fmla="*/ 176213 h 228409"/>
                      <a:gd name="connsiteX9" fmla="*/ 191834 w 232981"/>
                      <a:gd name="connsiteY9" fmla="*/ 61341 h 228409"/>
                      <a:gd name="connsiteX10" fmla="*/ 159258 w 232981"/>
                      <a:gd name="connsiteY10" fmla="*/ 33909 h 228409"/>
                      <a:gd name="connsiteX11" fmla="*/ 73723 w 232981"/>
                      <a:gd name="connsiteY11" fmla="*/ 33909 h 228409"/>
                      <a:gd name="connsiteX12" fmla="*/ 40767 w 232981"/>
                      <a:gd name="connsiteY12" fmla="*/ 61341 h 228409"/>
                      <a:gd name="connsiteX13" fmla="*/ 40767 w 232981"/>
                      <a:gd name="connsiteY13" fmla="*/ 167069 h 228409"/>
                      <a:gd name="connsiteX14" fmla="*/ 73723 w 232981"/>
                      <a:gd name="connsiteY14" fmla="*/ 194500 h 228409"/>
                      <a:gd name="connsiteX15" fmla="*/ 159258 w 232981"/>
                      <a:gd name="connsiteY15" fmla="*/ 194500 h 228409"/>
                      <a:gd name="connsiteX16" fmla="*/ 191834 w 232981"/>
                      <a:gd name="connsiteY16" fmla="*/ 167069 h 228409"/>
                      <a:gd name="connsiteX17" fmla="*/ 191834 w 232981"/>
                      <a:gd name="connsiteY17" fmla="*/ 6134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981" h="228409">
                        <a:moveTo>
                          <a:pt x="232981" y="176213"/>
                        </a:moveTo>
                        <a:cubicBezTo>
                          <a:pt x="232981" y="211741"/>
                          <a:pt x="215646" y="228409"/>
                          <a:pt x="178498" y="228409"/>
                        </a:cubicBezTo>
                        <a:lnTo>
                          <a:pt x="54864" y="228409"/>
                        </a:lnTo>
                        <a:cubicBezTo>
                          <a:pt x="18002" y="228409"/>
                          <a:pt x="0" y="211741"/>
                          <a:pt x="0" y="176213"/>
                        </a:cubicBezTo>
                        <a:lnTo>
                          <a:pt x="0" y="52197"/>
                        </a:lnTo>
                        <a:cubicBezTo>
                          <a:pt x="0" y="16954"/>
                          <a:pt x="17907" y="0"/>
                          <a:pt x="54864" y="0"/>
                        </a:cubicBezTo>
                        <a:lnTo>
                          <a:pt x="178498" y="0"/>
                        </a:lnTo>
                        <a:cubicBezTo>
                          <a:pt x="215741" y="0"/>
                          <a:pt x="232981" y="16954"/>
                          <a:pt x="232981" y="52197"/>
                        </a:cubicBezTo>
                        <a:lnTo>
                          <a:pt x="232981" y="176213"/>
                        </a:lnTo>
                        <a:close/>
                        <a:moveTo>
                          <a:pt x="191834" y="61341"/>
                        </a:moveTo>
                        <a:cubicBezTo>
                          <a:pt x="191834" y="38862"/>
                          <a:pt x="186309" y="33909"/>
                          <a:pt x="159258" y="33909"/>
                        </a:cubicBezTo>
                        <a:lnTo>
                          <a:pt x="73723" y="33909"/>
                        </a:lnTo>
                        <a:cubicBezTo>
                          <a:pt x="46672" y="33909"/>
                          <a:pt x="40767" y="38862"/>
                          <a:pt x="40767" y="61341"/>
                        </a:cubicBezTo>
                        <a:lnTo>
                          <a:pt x="40767" y="167069"/>
                        </a:lnTo>
                        <a:cubicBezTo>
                          <a:pt x="40767" y="189643"/>
                          <a:pt x="46672" y="194500"/>
                          <a:pt x="73723" y="194500"/>
                        </a:cubicBezTo>
                        <a:lnTo>
                          <a:pt x="159258" y="194500"/>
                        </a:lnTo>
                        <a:cubicBezTo>
                          <a:pt x="186309" y="194500"/>
                          <a:pt x="191834" y="189643"/>
                          <a:pt x="191834" y="167069"/>
                        </a:cubicBezTo>
                        <a:lnTo>
                          <a:pt x="191834" y="61341"/>
                        </a:lnTo>
                        <a:close/>
                      </a:path>
                    </a:pathLst>
                  </a:custGeom>
                  <a:solidFill>
                    <a:srgbClr val="4E0864"/>
                  </a:solidFill>
                  <a:ln w="9525" cap="flat">
                    <a:noFill/>
                    <a:prstDash val="solid"/>
                    <a:miter/>
                  </a:ln>
                </p:spPr>
                <p:txBody>
                  <a:bodyPr rtlCol="0" anchor="ctr"/>
                  <a:lstStyle/>
                  <a:p>
                    <a:endParaRPr lang="en-US" sz="2400"/>
                  </a:p>
                </p:txBody>
              </p:sp>
              <p:sp>
                <p:nvSpPr>
                  <p:cNvPr id="45" name="Freeform: Shape 44">
                    <a:extLst>
                      <a:ext uri="{FF2B5EF4-FFF2-40B4-BE49-F238E27FC236}">
                        <a16:creationId xmlns:a16="http://schemas.microsoft.com/office/drawing/2014/main" id="{A682E481-193E-45C2-83B7-45C37B61120A}"/>
                      </a:ext>
                    </a:extLst>
                  </p:cNvPr>
                  <p:cNvSpPr/>
                  <p:nvPr/>
                </p:nvSpPr>
                <p:spPr>
                  <a:xfrm>
                    <a:off x="2491264" y="4858254"/>
                    <a:ext cx="97359" cy="94943"/>
                  </a:xfrm>
                  <a:custGeom>
                    <a:avLst/>
                    <a:gdLst>
                      <a:gd name="connsiteX0" fmla="*/ 179451 w 234220"/>
                      <a:gd name="connsiteY0" fmla="*/ 228409 h 228409"/>
                      <a:gd name="connsiteX1" fmla="*/ 169355 w 234220"/>
                      <a:gd name="connsiteY1" fmla="*/ 223171 h 228409"/>
                      <a:gd name="connsiteX2" fmla="*/ 38481 w 234220"/>
                      <a:gd name="connsiteY2" fmla="*/ 33623 h 228409"/>
                      <a:gd name="connsiteX3" fmla="*/ 38481 w 234220"/>
                      <a:gd name="connsiteY3" fmla="*/ 221552 h 228409"/>
                      <a:gd name="connsiteX4" fmla="*/ 31338 w 234220"/>
                      <a:gd name="connsiteY4" fmla="*/ 228409 h 228409"/>
                      <a:gd name="connsiteX5" fmla="*/ 6858 w 234220"/>
                      <a:gd name="connsiteY5" fmla="*/ 228409 h 228409"/>
                      <a:gd name="connsiteX6" fmla="*/ 0 w 234220"/>
                      <a:gd name="connsiteY6" fmla="*/ 221552 h 228409"/>
                      <a:gd name="connsiteX7" fmla="*/ 0 w 234220"/>
                      <a:gd name="connsiteY7" fmla="*/ 6858 h 228409"/>
                      <a:gd name="connsiteX8" fmla="*/ 6858 w 234220"/>
                      <a:gd name="connsiteY8" fmla="*/ 0 h 228409"/>
                      <a:gd name="connsiteX9" fmla="*/ 54864 w 234220"/>
                      <a:gd name="connsiteY9" fmla="*/ 0 h 228409"/>
                      <a:gd name="connsiteX10" fmla="*/ 64675 w 234220"/>
                      <a:gd name="connsiteY10" fmla="*/ 5239 h 228409"/>
                      <a:gd name="connsiteX11" fmla="*/ 195739 w 234220"/>
                      <a:gd name="connsiteY11" fmla="*/ 195167 h 228409"/>
                      <a:gd name="connsiteX12" fmla="*/ 195739 w 234220"/>
                      <a:gd name="connsiteY12" fmla="*/ 6858 h 228409"/>
                      <a:gd name="connsiteX13" fmla="*/ 202882 w 234220"/>
                      <a:gd name="connsiteY13" fmla="*/ 0 h 228409"/>
                      <a:gd name="connsiteX14" fmla="*/ 227362 w 234220"/>
                      <a:gd name="connsiteY14" fmla="*/ 0 h 228409"/>
                      <a:gd name="connsiteX15" fmla="*/ 234220 w 234220"/>
                      <a:gd name="connsiteY15" fmla="*/ 6858 h 228409"/>
                      <a:gd name="connsiteX16" fmla="*/ 234220 w 234220"/>
                      <a:gd name="connsiteY16" fmla="*/ 221552 h 228409"/>
                      <a:gd name="connsiteX17" fmla="*/ 227362 w 234220"/>
                      <a:gd name="connsiteY17" fmla="*/ 228409 h 228409"/>
                      <a:gd name="connsiteX18" fmla="*/ 179451 w 234220"/>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220" h="228409">
                        <a:moveTo>
                          <a:pt x="179451" y="228409"/>
                        </a:moveTo>
                        <a:cubicBezTo>
                          <a:pt x="174213" y="228409"/>
                          <a:pt x="171926" y="227076"/>
                          <a:pt x="169355" y="223171"/>
                        </a:cubicBezTo>
                        <a:lnTo>
                          <a:pt x="38481" y="33623"/>
                        </a:lnTo>
                        <a:lnTo>
                          <a:pt x="38481" y="221552"/>
                        </a:lnTo>
                        <a:cubicBezTo>
                          <a:pt x="38481" y="226123"/>
                          <a:pt x="35909" y="228409"/>
                          <a:pt x="31338"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739" y="195167"/>
                        </a:lnTo>
                        <a:lnTo>
                          <a:pt x="195739" y="6858"/>
                        </a:lnTo>
                        <a:cubicBezTo>
                          <a:pt x="195739" y="2286"/>
                          <a:pt x="198311" y="0"/>
                          <a:pt x="202882" y="0"/>
                        </a:cubicBezTo>
                        <a:lnTo>
                          <a:pt x="227362" y="0"/>
                        </a:lnTo>
                        <a:cubicBezTo>
                          <a:pt x="231934" y="0"/>
                          <a:pt x="234220" y="2286"/>
                          <a:pt x="234220" y="6858"/>
                        </a:cubicBezTo>
                        <a:lnTo>
                          <a:pt x="234220" y="221552"/>
                        </a:lnTo>
                        <a:cubicBezTo>
                          <a:pt x="234220" y="226123"/>
                          <a:pt x="231934" y="228409"/>
                          <a:pt x="227362" y="228409"/>
                        </a:cubicBezTo>
                        <a:lnTo>
                          <a:pt x="179451" y="228409"/>
                        </a:lnTo>
                        <a:close/>
                      </a:path>
                    </a:pathLst>
                  </a:custGeom>
                  <a:solidFill>
                    <a:srgbClr val="4E0864"/>
                  </a:solidFill>
                  <a:ln w="9525" cap="flat">
                    <a:noFill/>
                    <a:prstDash val="solid"/>
                    <a:miter/>
                  </a:ln>
                </p:spPr>
                <p:txBody>
                  <a:bodyPr rtlCol="0" anchor="ctr"/>
                  <a:lstStyle/>
                  <a:p>
                    <a:endParaRPr lang="en-US" sz="2400"/>
                  </a:p>
                </p:txBody>
              </p:sp>
              <p:sp>
                <p:nvSpPr>
                  <p:cNvPr id="46" name="Freeform: Shape 45">
                    <a:extLst>
                      <a:ext uri="{FF2B5EF4-FFF2-40B4-BE49-F238E27FC236}">
                        <a16:creationId xmlns:a16="http://schemas.microsoft.com/office/drawing/2014/main" id="{1ADE3B3D-8AA0-4581-89D5-A1E431AD0979}"/>
                      </a:ext>
                    </a:extLst>
                  </p:cNvPr>
                  <p:cNvSpPr/>
                  <p:nvPr/>
                </p:nvSpPr>
                <p:spPr>
                  <a:xfrm>
                    <a:off x="2609647" y="4936925"/>
                    <a:ext cx="19242" cy="37692"/>
                  </a:xfrm>
                  <a:custGeom>
                    <a:avLst/>
                    <a:gdLst>
                      <a:gd name="connsiteX0" fmla="*/ 22574 w 46291"/>
                      <a:gd name="connsiteY0" fmla="*/ 86106 h 90678"/>
                      <a:gd name="connsiteX1" fmla="*/ 15716 w 46291"/>
                      <a:gd name="connsiteY1" fmla="*/ 90678 h 90678"/>
                      <a:gd name="connsiteX2" fmla="*/ 5905 w 46291"/>
                      <a:gd name="connsiteY2" fmla="*/ 90678 h 90678"/>
                      <a:gd name="connsiteX3" fmla="*/ 2667 w 46291"/>
                      <a:gd name="connsiteY3" fmla="*/ 85439 h 90678"/>
                      <a:gd name="connsiteX4" fmla="*/ 22193 w 46291"/>
                      <a:gd name="connsiteY4" fmla="*/ 39148 h 90678"/>
                      <a:gd name="connsiteX5" fmla="*/ 7144 w 46291"/>
                      <a:gd name="connsiteY5" fmla="*/ 39148 h 90678"/>
                      <a:gd name="connsiteX6" fmla="*/ 0 w 46291"/>
                      <a:gd name="connsiteY6" fmla="*/ 32290 h 90678"/>
                      <a:gd name="connsiteX7" fmla="*/ 0 w 46291"/>
                      <a:gd name="connsiteY7" fmla="*/ 6858 h 90678"/>
                      <a:gd name="connsiteX8" fmla="*/ 7144 w 46291"/>
                      <a:gd name="connsiteY8" fmla="*/ 0 h 90678"/>
                      <a:gd name="connsiteX9" fmla="*/ 39434 w 46291"/>
                      <a:gd name="connsiteY9" fmla="*/ 0 h 90678"/>
                      <a:gd name="connsiteX10" fmla="*/ 46291 w 46291"/>
                      <a:gd name="connsiteY10" fmla="*/ 6858 h 90678"/>
                      <a:gd name="connsiteX11" fmla="*/ 46291 w 46291"/>
                      <a:gd name="connsiteY11" fmla="*/ 32290 h 90678"/>
                      <a:gd name="connsiteX12" fmla="*/ 43719 w 46291"/>
                      <a:gd name="connsiteY12" fmla="*/ 43720 h 90678"/>
                      <a:gd name="connsiteX13" fmla="*/ 22574 w 46291"/>
                      <a:gd name="connsiteY13" fmla="*/ 86106 h 90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291" h="90678">
                        <a:moveTo>
                          <a:pt x="22574" y="86106"/>
                        </a:moveTo>
                        <a:cubicBezTo>
                          <a:pt x="20955" y="89059"/>
                          <a:pt x="18955" y="90678"/>
                          <a:pt x="15716" y="90678"/>
                        </a:cubicBezTo>
                        <a:lnTo>
                          <a:pt x="5905" y="90678"/>
                        </a:lnTo>
                        <a:cubicBezTo>
                          <a:pt x="2953" y="90678"/>
                          <a:pt x="1334" y="88392"/>
                          <a:pt x="2667" y="85439"/>
                        </a:cubicBezTo>
                        <a:lnTo>
                          <a:pt x="22193" y="39148"/>
                        </a:lnTo>
                        <a:lnTo>
                          <a:pt x="7144" y="39148"/>
                        </a:lnTo>
                        <a:cubicBezTo>
                          <a:pt x="2571" y="39148"/>
                          <a:pt x="0" y="36862"/>
                          <a:pt x="0" y="32290"/>
                        </a:cubicBezTo>
                        <a:lnTo>
                          <a:pt x="0" y="6858"/>
                        </a:lnTo>
                        <a:cubicBezTo>
                          <a:pt x="0" y="2572"/>
                          <a:pt x="2571" y="0"/>
                          <a:pt x="7144" y="0"/>
                        </a:cubicBezTo>
                        <a:lnTo>
                          <a:pt x="39434" y="0"/>
                        </a:lnTo>
                        <a:cubicBezTo>
                          <a:pt x="43719" y="0"/>
                          <a:pt x="46291" y="2572"/>
                          <a:pt x="46291" y="6858"/>
                        </a:cubicBezTo>
                        <a:lnTo>
                          <a:pt x="46291" y="32290"/>
                        </a:lnTo>
                        <a:cubicBezTo>
                          <a:pt x="46291" y="36576"/>
                          <a:pt x="45625" y="40481"/>
                          <a:pt x="43719" y="43720"/>
                        </a:cubicBezTo>
                        <a:lnTo>
                          <a:pt x="22574" y="86106"/>
                        </a:lnTo>
                        <a:close/>
                      </a:path>
                    </a:pathLst>
                  </a:custGeom>
                  <a:solidFill>
                    <a:srgbClr val="4E0864"/>
                  </a:solidFill>
                  <a:ln w="9525" cap="flat">
                    <a:noFill/>
                    <a:prstDash val="solid"/>
                    <a:miter/>
                  </a:ln>
                </p:spPr>
                <p:txBody>
                  <a:bodyPr rtlCol="0" anchor="ctr"/>
                  <a:lstStyle/>
                  <a:p>
                    <a:endParaRPr lang="en-US" sz="2400"/>
                  </a:p>
                </p:txBody>
              </p:sp>
              <p:sp>
                <p:nvSpPr>
                  <p:cNvPr id="47" name="Freeform: Shape 46">
                    <a:extLst>
                      <a:ext uri="{FF2B5EF4-FFF2-40B4-BE49-F238E27FC236}">
                        <a16:creationId xmlns:a16="http://schemas.microsoft.com/office/drawing/2014/main" id="{1C5E5C81-8ED0-4BB8-9B0A-90DEB1AD2A09}"/>
                      </a:ext>
                    </a:extLst>
                  </p:cNvPr>
                  <p:cNvSpPr/>
                  <p:nvPr/>
                </p:nvSpPr>
                <p:spPr>
                  <a:xfrm>
                    <a:off x="2691168" y="4858254"/>
                    <a:ext cx="93993" cy="94943"/>
                  </a:xfrm>
                  <a:custGeom>
                    <a:avLst/>
                    <a:gdLst>
                      <a:gd name="connsiteX0" fmla="*/ 154020 w 226123"/>
                      <a:gd name="connsiteY0" fmla="*/ 0 h 228409"/>
                      <a:gd name="connsiteX1" fmla="*/ 226124 w 226123"/>
                      <a:gd name="connsiteY1" fmla="*/ 68866 h 228409"/>
                      <a:gd name="connsiteX2" fmla="*/ 226124 w 226123"/>
                      <a:gd name="connsiteY2" fmla="*/ 159544 h 228409"/>
                      <a:gd name="connsiteX3" fmla="*/ 154020 w 226123"/>
                      <a:gd name="connsiteY3" fmla="*/ 228409 h 228409"/>
                      <a:gd name="connsiteX4" fmla="*/ 6858 w 226123"/>
                      <a:gd name="connsiteY4" fmla="*/ 228409 h 228409"/>
                      <a:gd name="connsiteX5" fmla="*/ 0 w 226123"/>
                      <a:gd name="connsiteY5" fmla="*/ 221552 h 228409"/>
                      <a:gd name="connsiteX6" fmla="*/ 0 w 226123"/>
                      <a:gd name="connsiteY6" fmla="*/ 6858 h 228409"/>
                      <a:gd name="connsiteX7" fmla="*/ 6858 w 226123"/>
                      <a:gd name="connsiteY7" fmla="*/ 0 h 228409"/>
                      <a:gd name="connsiteX8" fmla="*/ 154020 w 226123"/>
                      <a:gd name="connsiteY8" fmla="*/ 0 h 228409"/>
                      <a:gd name="connsiteX9" fmla="*/ 40863 w 226123"/>
                      <a:gd name="connsiteY9" fmla="*/ 194500 h 228409"/>
                      <a:gd name="connsiteX10" fmla="*/ 135827 w 226123"/>
                      <a:gd name="connsiteY10" fmla="*/ 194500 h 228409"/>
                      <a:gd name="connsiteX11" fmla="*/ 185452 w 226123"/>
                      <a:gd name="connsiteY11" fmla="*/ 152781 h 228409"/>
                      <a:gd name="connsiteX12" fmla="*/ 185452 w 226123"/>
                      <a:gd name="connsiteY12" fmla="*/ 75724 h 228409"/>
                      <a:gd name="connsiteX13" fmla="*/ 135827 w 226123"/>
                      <a:gd name="connsiteY13" fmla="*/ 34004 h 228409"/>
                      <a:gd name="connsiteX14" fmla="*/ 40863 w 226123"/>
                      <a:gd name="connsiteY14" fmla="*/ 34004 h 228409"/>
                      <a:gd name="connsiteX15" fmla="*/ 40863 w 226123"/>
                      <a:gd name="connsiteY15" fmla="*/ 19450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23" h="228409">
                        <a:moveTo>
                          <a:pt x="154020" y="0"/>
                        </a:moveTo>
                        <a:cubicBezTo>
                          <a:pt x="198025" y="0"/>
                          <a:pt x="226124" y="26479"/>
                          <a:pt x="226124" y="68866"/>
                        </a:cubicBezTo>
                        <a:lnTo>
                          <a:pt x="226124" y="159544"/>
                        </a:lnTo>
                        <a:cubicBezTo>
                          <a:pt x="226124" y="202311"/>
                          <a:pt x="198025" y="228409"/>
                          <a:pt x="154020" y="228409"/>
                        </a:cubicBezTo>
                        <a:lnTo>
                          <a:pt x="6858" y="228409"/>
                        </a:lnTo>
                        <a:cubicBezTo>
                          <a:pt x="2286" y="228409"/>
                          <a:pt x="0" y="226123"/>
                          <a:pt x="0" y="221552"/>
                        </a:cubicBezTo>
                        <a:lnTo>
                          <a:pt x="0" y="6858"/>
                        </a:lnTo>
                        <a:cubicBezTo>
                          <a:pt x="0" y="2286"/>
                          <a:pt x="2286" y="0"/>
                          <a:pt x="6858" y="0"/>
                        </a:cubicBezTo>
                        <a:lnTo>
                          <a:pt x="154020" y="0"/>
                        </a:lnTo>
                        <a:close/>
                        <a:moveTo>
                          <a:pt x="40863" y="194500"/>
                        </a:moveTo>
                        <a:lnTo>
                          <a:pt x="135827" y="194500"/>
                        </a:lnTo>
                        <a:cubicBezTo>
                          <a:pt x="171736" y="194500"/>
                          <a:pt x="185452" y="182785"/>
                          <a:pt x="185452" y="152781"/>
                        </a:cubicBezTo>
                        <a:lnTo>
                          <a:pt x="185452" y="75724"/>
                        </a:lnTo>
                        <a:cubicBezTo>
                          <a:pt x="185452" y="45720"/>
                          <a:pt x="171736" y="34004"/>
                          <a:pt x="135827" y="34004"/>
                        </a:cubicBezTo>
                        <a:lnTo>
                          <a:pt x="40863" y="34004"/>
                        </a:lnTo>
                        <a:lnTo>
                          <a:pt x="40863" y="194500"/>
                        </a:lnTo>
                        <a:close/>
                      </a:path>
                    </a:pathLst>
                  </a:custGeom>
                  <a:solidFill>
                    <a:srgbClr val="4E0864"/>
                  </a:solidFill>
                  <a:ln w="9525" cap="flat">
                    <a:noFill/>
                    <a:prstDash val="solid"/>
                    <a:miter/>
                  </a:ln>
                </p:spPr>
                <p:txBody>
                  <a:bodyPr rtlCol="0" anchor="ctr"/>
                  <a:lstStyle/>
                  <a:p>
                    <a:endParaRPr lang="en-US" sz="2400"/>
                  </a:p>
                </p:txBody>
              </p:sp>
              <p:sp>
                <p:nvSpPr>
                  <p:cNvPr id="48" name="Freeform: Shape 47">
                    <a:extLst>
                      <a:ext uri="{FF2B5EF4-FFF2-40B4-BE49-F238E27FC236}">
                        <a16:creationId xmlns:a16="http://schemas.microsoft.com/office/drawing/2014/main" id="{48FA6D89-3EF3-40C2-8A90-4C0667DCC3C2}"/>
                      </a:ext>
                    </a:extLst>
                  </p:cNvPr>
                  <p:cNvSpPr/>
                  <p:nvPr/>
                </p:nvSpPr>
                <p:spPr>
                  <a:xfrm>
                    <a:off x="2803770" y="4936925"/>
                    <a:ext cx="19242" cy="16272"/>
                  </a:xfrm>
                  <a:custGeom>
                    <a:avLst/>
                    <a:gdLst>
                      <a:gd name="connsiteX0" fmla="*/ 0 w 46291"/>
                      <a:gd name="connsiteY0" fmla="*/ 6858 h 39147"/>
                      <a:gd name="connsiteX1" fmla="*/ 7144 w 46291"/>
                      <a:gd name="connsiteY1" fmla="*/ 0 h 39147"/>
                      <a:gd name="connsiteX2" fmla="*/ 39434 w 46291"/>
                      <a:gd name="connsiteY2" fmla="*/ 0 h 39147"/>
                      <a:gd name="connsiteX3" fmla="*/ 46292 w 46291"/>
                      <a:gd name="connsiteY3" fmla="*/ 6858 h 39147"/>
                      <a:gd name="connsiteX4" fmla="*/ 46292 w 46291"/>
                      <a:gd name="connsiteY4" fmla="*/ 32290 h 39147"/>
                      <a:gd name="connsiteX5" fmla="*/ 39434 w 46291"/>
                      <a:gd name="connsiteY5" fmla="*/ 39148 h 39147"/>
                      <a:gd name="connsiteX6" fmla="*/ 7144 w 46291"/>
                      <a:gd name="connsiteY6" fmla="*/ 39148 h 39147"/>
                      <a:gd name="connsiteX7" fmla="*/ 0 w 46291"/>
                      <a:gd name="connsiteY7" fmla="*/ 32290 h 39147"/>
                      <a:gd name="connsiteX8" fmla="*/ 0 w 46291"/>
                      <a:gd name="connsiteY8" fmla="*/ 6858 h 3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91" h="39147">
                        <a:moveTo>
                          <a:pt x="0" y="6858"/>
                        </a:moveTo>
                        <a:cubicBezTo>
                          <a:pt x="0" y="2572"/>
                          <a:pt x="2572" y="0"/>
                          <a:pt x="7144" y="0"/>
                        </a:cubicBezTo>
                        <a:lnTo>
                          <a:pt x="39434" y="0"/>
                        </a:lnTo>
                        <a:cubicBezTo>
                          <a:pt x="43720" y="0"/>
                          <a:pt x="46292" y="2572"/>
                          <a:pt x="46292" y="6858"/>
                        </a:cubicBezTo>
                        <a:lnTo>
                          <a:pt x="46292" y="32290"/>
                        </a:lnTo>
                        <a:cubicBezTo>
                          <a:pt x="46292" y="36862"/>
                          <a:pt x="43720" y="39148"/>
                          <a:pt x="39434" y="39148"/>
                        </a:cubicBezTo>
                        <a:lnTo>
                          <a:pt x="7144" y="39148"/>
                        </a:lnTo>
                        <a:cubicBezTo>
                          <a:pt x="2572" y="39148"/>
                          <a:pt x="0" y="36862"/>
                          <a:pt x="0" y="32290"/>
                        </a:cubicBezTo>
                        <a:lnTo>
                          <a:pt x="0" y="6858"/>
                        </a:lnTo>
                        <a:close/>
                      </a:path>
                    </a:pathLst>
                  </a:custGeom>
                  <a:solidFill>
                    <a:srgbClr val="4E0864"/>
                  </a:solidFill>
                  <a:ln w="9525" cap="flat">
                    <a:noFill/>
                    <a:prstDash val="solid"/>
                    <a:miter/>
                  </a:ln>
                </p:spPr>
                <p:txBody>
                  <a:bodyPr rtlCol="0" anchor="ctr"/>
                  <a:lstStyle/>
                  <a:p>
                    <a:endParaRPr lang="en-US" sz="2400"/>
                  </a:p>
                </p:txBody>
              </p:sp>
              <p:sp>
                <p:nvSpPr>
                  <p:cNvPr id="49" name="Freeform: Shape 48">
                    <a:extLst>
                      <a:ext uri="{FF2B5EF4-FFF2-40B4-BE49-F238E27FC236}">
                        <a16:creationId xmlns:a16="http://schemas.microsoft.com/office/drawing/2014/main" id="{531BAF22-8C93-4AB4-8A39-0512A1D58554}"/>
                      </a:ext>
                    </a:extLst>
                  </p:cNvPr>
                  <p:cNvSpPr/>
                  <p:nvPr/>
                </p:nvSpPr>
                <p:spPr>
                  <a:xfrm>
                    <a:off x="2842927" y="4858254"/>
                    <a:ext cx="92132" cy="94904"/>
                  </a:xfrm>
                  <a:custGeom>
                    <a:avLst/>
                    <a:gdLst>
                      <a:gd name="connsiteX0" fmla="*/ 214789 w 221646"/>
                      <a:gd name="connsiteY0" fmla="*/ 156591 h 228314"/>
                      <a:gd name="connsiteX1" fmla="*/ 221647 w 221646"/>
                      <a:gd name="connsiteY1" fmla="*/ 163449 h 228314"/>
                      <a:gd name="connsiteX2" fmla="*/ 221647 w 221646"/>
                      <a:gd name="connsiteY2" fmla="*/ 177451 h 228314"/>
                      <a:gd name="connsiteX3" fmla="*/ 168783 w 221646"/>
                      <a:gd name="connsiteY3" fmla="*/ 228314 h 228314"/>
                      <a:gd name="connsiteX4" fmla="*/ 54864 w 221646"/>
                      <a:gd name="connsiteY4" fmla="*/ 228314 h 228314"/>
                      <a:gd name="connsiteX5" fmla="*/ 0 w 221646"/>
                      <a:gd name="connsiteY5" fmla="*/ 176117 h 228314"/>
                      <a:gd name="connsiteX6" fmla="*/ 0 w 221646"/>
                      <a:gd name="connsiteY6" fmla="*/ 52197 h 228314"/>
                      <a:gd name="connsiteX7" fmla="*/ 54864 w 221646"/>
                      <a:gd name="connsiteY7" fmla="*/ 0 h 228314"/>
                      <a:gd name="connsiteX8" fmla="*/ 168783 w 221646"/>
                      <a:gd name="connsiteY8" fmla="*/ 0 h 228314"/>
                      <a:gd name="connsiteX9" fmla="*/ 221647 w 221646"/>
                      <a:gd name="connsiteY9" fmla="*/ 50864 h 228314"/>
                      <a:gd name="connsiteX10" fmla="*/ 221647 w 221646"/>
                      <a:gd name="connsiteY10" fmla="*/ 64865 h 228314"/>
                      <a:gd name="connsiteX11" fmla="*/ 214789 w 221646"/>
                      <a:gd name="connsiteY11" fmla="*/ 71723 h 228314"/>
                      <a:gd name="connsiteX12" fmla="*/ 188976 w 221646"/>
                      <a:gd name="connsiteY12" fmla="*/ 71723 h 228314"/>
                      <a:gd name="connsiteX13" fmla="*/ 181833 w 221646"/>
                      <a:gd name="connsiteY13" fmla="*/ 64865 h 228314"/>
                      <a:gd name="connsiteX14" fmla="*/ 181833 w 221646"/>
                      <a:gd name="connsiteY14" fmla="*/ 53149 h 228314"/>
                      <a:gd name="connsiteX15" fmla="*/ 161640 w 221646"/>
                      <a:gd name="connsiteY15" fmla="*/ 33909 h 228314"/>
                      <a:gd name="connsiteX16" fmla="*/ 73914 w 221646"/>
                      <a:gd name="connsiteY16" fmla="*/ 33909 h 228314"/>
                      <a:gd name="connsiteX17" fmla="*/ 40957 w 221646"/>
                      <a:gd name="connsiteY17" fmla="*/ 61341 h 228314"/>
                      <a:gd name="connsiteX18" fmla="*/ 40957 w 221646"/>
                      <a:gd name="connsiteY18" fmla="*/ 167069 h 228314"/>
                      <a:gd name="connsiteX19" fmla="*/ 73914 w 221646"/>
                      <a:gd name="connsiteY19" fmla="*/ 194500 h 228314"/>
                      <a:gd name="connsiteX20" fmla="*/ 161640 w 221646"/>
                      <a:gd name="connsiteY20" fmla="*/ 194500 h 228314"/>
                      <a:gd name="connsiteX21" fmla="*/ 181833 w 221646"/>
                      <a:gd name="connsiteY21" fmla="*/ 175260 h 228314"/>
                      <a:gd name="connsiteX22" fmla="*/ 181833 w 221646"/>
                      <a:gd name="connsiteY22" fmla="*/ 163544 h 228314"/>
                      <a:gd name="connsiteX23" fmla="*/ 188976 w 221646"/>
                      <a:gd name="connsiteY23" fmla="*/ 156686 h 228314"/>
                      <a:gd name="connsiteX24" fmla="*/ 214789 w 221646"/>
                      <a:gd name="connsiteY24" fmla="*/ 156686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1646" h="228314">
                        <a:moveTo>
                          <a:pt x="214789" y="156591"/>
                        </a:moveTo>
                        <a:cubicBezTo>
                          <a:pt x="219361" y="156591"/>
                          <a:pt x="221647" y="159163"/>
                          <a:pt x="221647" y="163449"/>
                        </a:cubicBezTo>
                        <a:lnTo>
                          <a:pt x="221647" y="177451"/>
                        </a:lnTo>
                        <a:cubicBezTo>
                          <a:pt x="221647" y="214598"/>
                          <a:pt x="207264" y="228314"/>
                          <a:pt x="168783" y="228314"/>
                        </a:cubicBezTo>
                        <a:lnTo>
                          <a:pt x="54864" y="228314"/>
                        </a:lnTo>
                        <a:cubicBezTo>
                          <a:pt x="18002" y="228314"/>
                          <a:pt x="0" y="211646"/>
                          <a:pt x="0" y="176117"/>
                        </a:cubicBezTo>
                        <a:lnTo>
                          <a:pt x="0" y="52197"/>
                        </a:lnTo>
                        <a:cubicBezTo>
                          <a:pt x="0" y="16954"/>
                          <a:pt x="17907" y="0"/>
                          <a:pt x="54864" y="0"/>
                        </a:cubicBezTo>
                        <a:lnTo>
                          <a:pt x="168783" y="0"/>
                        </a:lnTo>
                        <a:cubicBezTo>
                          <a:pt x="207264" y="0"/>
                          <a:pt x="221647" y="14002"/>
                          <a:pt x="221647" y="50864"/>
                        </a:cubicBezTo>
                        <a:lnTo>
                          <a:pt x="221647" y="64865"/>
                        </a:lnTo>
                        <a:cubicBezTo>
                          <a:pt x="221647" y="69437"/>
                          <a:pt x="219361" y="71723"/>
                          <a:pt x="214789" y="71723"/>
                        </a:cubicBezTo>
                        <a:lnTo>
                          <a:pt x="188976" y="71723"/>
                        </a:lnTo>
                        <a:cubicBezTo>
                          <a:pt x="184404" y="71723"/>
                          <a:pt x="181833" y="69437"/>
                          <a:pt x="181833" y="64865"/>
                        </a:cubicBezTo>
                        <a:lnTo>
                          <a:pt x="181833" y="53149"/>
                        </a:lnTo>
                        <a:cubicBezTo>
                          <a:pt x="181833" y="40100"/>
                          <a:pt x="175927" y="33909"/>
                          <a:pt x="161640" y="33909"/>
                        </a:cubicBezTo>
                        <a:lnTo>
                          <a:pt x="73914" y="33909"/>
                        </a:lnTo>
                        <a:cubicBezTo>
                          <a:pt x="46863" y="33909"/>
                          <a:pt x="40957" y="38862"/>
                          <a:pt x="40957" y="61341"/>
                        </a:cubicBezTo>
                        <a:lnTo>
                          <a:pt x="40957" y="167069"/>
                        </a:lnTo>
                        <a:cubicBezTo>
                          <a:pt x="40957" y="189643"/>
                          <a:pt x="46863" y="194500"/>
                          <a:pt x="73914" y="194500"/>
                        </a:cubicBezTo>
                        <a:lnTo>
                          <a:pt x="161640" y="194500"/>
                        </a:lnTo>
                        <a:cubicBezTo>
                          <a:pt x="176022" y="194500"/>
                          <a:pt x="181833" y="188309"/>
                          <a:pt x="181833" y="175260"/>
                        </a:cubicBezTo>
                        <a:lnTo>
                          <a:pt x="181833" y="163544"/>
                        </a:lnTo>
                        <a:cubicBezTo>
                          <a:pt x="181833" y="159258"/>
                          <a:pt x="184404" y="156686"/>
                          <a:pt x="188976" y="156686"/>
                        </a:cubicBezTo>
                        <a:lnTo>
                          <a:pt x="214789" y="156686"/>
                        </a:lnTo>
                        <a:close/>
                      </a:path>
                    </a:pathLst>
                  </a:custGeom>
                  <a:solidFill>
                    <a:srgbClr val="4E0864"/>
                  </a:solidFill>
                  <a:ln w="9525" cap="flat">
                    <a:noFill/>
                    <a:prstDash val="solid"/>
                    <a:miter/>
                  </a:ln>
                </p:spPr>
                <p:txBody>
                  <a:bodyPr rtlCol="0" anchor="ctr"/>
                  <a:lstStyle/>
                  <a:p>
                    <a:endParaRPr lang="en-US" sz="2400"/>
                  </a:p>
                </p:txBody>
              </p:sp>
              <p:sp>
                <p:nvSpPr>
                  <p:cNvPr id="50" name="Freeform: Shape 49">
                    <a:extLst>
                      <a:ext uri="{FF2B5EF4-FFF2-40B4-BE49-F238E27FC236}">
                        <a16:creationId xmlns:a16="http://schemas.microsoft.com/office/drawing/2014/main" id="{DA9FB44C-C9DD-40A5-9A43-DD962E3D688C}"/>
                      </a:ext>
                    </a:extLst>
                  </p:cNvPr>
                  <p:cNvSpPr/>
                  <p:nvPr/>
                </p:nvSpPr>
                <p:spPr>
                  <a:xfrm>
                    <a:off x="2952559" y="4936925"/>
                    <a:ext cx="19242" cy="16272"/>
                  </a:xfrm>
                  <a:custGeom>
                    <a:avLst/>
                    <a:gdLst>
                      <a:gd name="connsiteX0" fmla="*/ 0 w 46291"/>
                      <a:gd name="connsiteY0" fmla="*/ 6858 h 39147"/>
                      <a:gd name="connsiteX1" fmla="*/ 7144 w 46291"/>
                      <a:gd name="connsiteY1" fmla="*/ 0 h 39147"/>
                      <a:gd name="connsiteX2" fmla="*/ 39434 w 46291"/>
                      <a:gd name="connsiteY2" fmla="*/ 0 h 39147"/>
                      <a:gd name="connsiteX3" fmla="*/ 46291 w 46291"/>
                      <a:gd name="connsiteY3" fmla="*/ 6858 h 39147"/>
                      <a:gd name="connsiteX4" fmla="*/ 46291 w 46291"/>
                      <a:gd name="connsiteY4" fmla="*/ 32290 h 39147"/>
                      <a:gd name="connsiteX5" fmla="*/ 39434 w 46291"/>
                      <a:gd name="connsiteY5" fmla="*/ 39148 h 39147"/>
                      <a:gd name="connsiteX6" fmla="*/ 7144 w 46291"/>
                      <a:gd name="connsiteY6" fmla="*/ 39148 h 39147"/>
                      <a:gd name="connsiteX7" fmla="*/ 0 w 46291"/>
                      <a:gd name="connsiteY7" fmla="*/ 32290 h 39147"/>
                      <a:gd name="connsiteX8" fmla="*/ 0 w 46291"/>
                      <a:gd name="connsiteY8" fmla="*/ 6858 h 3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91" h="39147">
                        <a:moveTo>
                          <a:pt x="0" y="6858"/>
                        </a:moveTo>
                        <a:cubicBezTo>
                          <a:pt x="0" y="2572"/>
                          <a:pt x="2572" y="0"/>
                          <a:pt x="7144" y="0"/>
                        </a:cubicBezTo>
                        <a:lnTo>
                          <a:pt x="39434" y="0"/>
                        </a:lnTo>
                        <a:cubicBezTo>
                          <a:pt x="43720" y="0"/>
                          <a:pt x="46291" y="2572"/>
                          <a:pt x="46291" y="6858"/>
                        </a:cubicBezTo>
                        <a:lnTo>
                          <a:pt x="46291" y="32290"/>
                        </a:lnTo>
                        <a:cubicBezTo>
                          <a:pt x="46291" y="36862"/>
                          <a:pt x="43720" y="39148"/>
                          <a:pt x="39434" y="39148"/>
                        </a:cubicBezTo>
                        <a:lnTo>
                          <a:pt x="7144" y="39148"/>
                        </a:lnTo>
                        <a:cubicBezTo>
                          <a:pt x="2572" y="39148"/>
                          <a:pt x="0" y="36862"/>
                          <a:pt x="0" y="32290"/>
                        </a:cubicBezTo>
                        <a:lnTo>
                          <a:pt x="0" y="6858"/>
                        </a:lnTo>
                        <a:close/>
                      </a:path>
                    </a:pathLst>
                  </a:custGeom>
                  <a:solidFill>
                    <a:srgbClr val="4E0864"/>
                  </a:solidFill>
                  <a:ln w="9525" cap="flat">
                    <a:noFill/>
                    <a:prstDash val="solid"/>
                    <a:miter/>
                  </a:ln>
                </p:spPr>
                <p:txBody>
                  <a:bodyPr rtlCol="0" anchor="ctr"/>
                  <a:lstStyle/>
                  <a:p>
                    <a:endParaRPr lang="en-US" sz="2400"/>
                  </a:p>
                </p:txBody>
              </p:sp>
            </p:grpSp>
          </p:grpSp>
        </p:grpSp>
      </p:grpSp>
      <p:sp>
        <p:nvSpPr>
          <p:cNvPr id="79" name="Slide Number Placeholder 5">
            <a:extLst>
              <a:ext uri="{FF2B5EF4-FFF2-40B4-BE49-F238E27FC236}">
                <a16:creationId xmlns:a16="http://schemas.microsoft.com/office/drawing/2014/main" id="{7B8DF01B-FAD1-4E60-BE0F-05FE9639AB64}"/>
              </a:ext>
            </a:extLst>
          </p:cNvPr>
          <p:cNvSpPr txBox="1">
            <a:spLocks/>
          </p:cNvSpPr>
          <p:nvPr userDrawn="1"/>
        </p:nvSpPr>
        <p:spPr>
          <a:xfrm>
            <a:off x="11684000" y="5688599"/>
            <a:ext cx="508000" cy="259316"/>
          </a:xfrm>
          <a:prstGeom prst="rect">
            <a:avLst/>
          </a:prstGeom>
        </p:spPr>
        <p:txBody>
          <a:bodyPr vert="horz" lIns="121920" tIns="60960" rIns="121920" bIns="60960" rtlCol="0" anchor="ctr"/>
          <a:lstStyle>
            <a:defPPr>
              <a:defRPr lang="en-US"/>
            </a:defPPr>
            <a:lvl1pPr marL="0" algn="r"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085E4B45-3C0D-4DB7-A4A8-89FEB5CAB5B2}" type="slidenum">
              <a:rPr lang="en-US" sz="1333" smtClean="0">
                <a:solidFill>
                  <a:srgbClr val="13214A"/>
                </a:solidFill>
              </a:rPr>
              <a:pPr algn="r"/>
              <a:t>‹#›</a:t>
            </a:fld>
            <a:endParaRPr lang="en-US" sz="1333">
              <a:solidFill>
                <a:srgbClr val="13214A"/>
              </a:solidFill>
            </a:endParaRPr>
          </a:p>
        </p:txBody>
      </p:sp>
    </p:spTree>
    <p:extLst>
      <p:ext uri="{BB962C8B-B14F-4D97-AF65-F5344CB8AC3E}">
        <p14:creationId xmlns:p14="http://schemas.microsoft.com/office/powerpoint/2010/main" val="365077921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normAutofit/>
          </a:bodyPr>
          <a:lstStyle>
            <a:lvl1pPr>
              <a:defRPr sz="3733" b="1">
                <a:solidFill>
                  <a:srgbClr val="1B0333"/>
                </a:solidFill>
              </a:defRPr>
            </a:lvl1pPr>
          </a:lstStyle>
          <a:p>
            <a:r>
              <a:rPr lang="en-US"/>
              <a:t>Different title per slide, Arial 28 </a:t>
            </a:r>
            <a:r>
              <a:rPr lang="en-US" err="1"/>
              <a:t>pt</a:t>
            </a:r>
            <a:endParaRPr lang="en-US"/>
          </a:p>
        </p:txBody>
      </p:sp>
      <p:grpSp>
        <p:nvGrpSpPr>
          <p:cNvPr id="3" name="Group 2">
            <a:extLst>
              <a:ext uri="{FF2B5EF4-FFF2-40B4-BE49-F238E27FC236}">
                <a16:creationId xmlns:a16="http://schemas.microsoft.com/office/drawing/2014/main" id="{660C69A5-FCAF-4A9B-842B-C49134BA6D12}"/>
              </a:ext>
              <a:ext uri="{C183D7F6-B498-43B3-948B-1728B52AA6E4}">
                <adec:decorative xmlns:adec="http://schemas.microsoft.com/office/drawing/2017/decorative" val="1"/>
              </a:ext>
            </a:extLst>
          </p:cNvPr>
          <p:cNvGrpSpPr/>
          <p:nvPr userDrawn="1"/>
        </p:nvGrpSpPr>
        <p:grpSpPr>
          <a:xfrm>
            <a:off x="-1" y="5973340"/>
            <a:ext cx="12192001" cy="885627"/>
            <a:chOff x="-1" y="4480005"/>
            <a:chExt cx="9144001" cy="664220"/>
          </a:xfrm>
        </p:grpSpPr>
        <p:pic>
          <p:nvPicPr>
            <p:cNvPr id="15" name="Picture 14">
              <a:extLst>
                <a:ext uri="{FF2B5EF4-FFF2-40B4-BE49-F238E27FC236}">
                  <a16:creationId xmlns:a16="http://schemas.microsoft.com/office/drawing/2014/main" id="{6C081513-AE74-4A0E-BD1D-682052694E1E}"/>
                </a:ext>
              </a:extLst>
            </p:cNvPr>
            <p:cNvPicPr>
              <a:picLocks noChangeAspect="1"/>
            </p:cNvPicPr>
            <p:nvPr userDrawn="1"/>
          </p:nvPicPr>
          <p:blipFill rotWithShape="1">
            <a:blip r:embed="rId2" cstate="print">
              <a:alphaModFix amt="50000"/>
              <a:extLst>
                <a:ext uri="{28A0092B-C50C-407E-A947-70E740481C1C}">
                  <a14:useLocalDpi xmlns:a14="http://schemas.microsoft.com/office/drawing/2010/main" val="0"/>
                </a:ext>
              </a:extLst>
            </a:blip>
            <a:srcRect/>
            <a:stretch/>
          </p:blipFill>
          <p:spPr>
            <a:xfrm>
              <a:off x="5714" y="4526925"/>
              <a:ext cx="9138286" cy="617300"/>
            </a:xfrm>
            <a:prstGeom prst="rect">
              <a:avLst/>
            </a:prstGeom>
          </p:spPr>
        </p:pic>
        <p:sp>
          <p:nvSpPr>
            <p:cNvPr id="16" name="Rectangle 15">
              <a:extLst>
                <a:ext uri="{FF2B5EF4-FFF2-40B4-BE49-F238E27FC236}">
                  <a16:creationId xmlns:a16="http://schemas.microsoft.com/office/drawing/2014/main" id="{BF895131-D1BA-4C3A-AC80-173D6509901D}"/>
                </a:ext>
              </a:extLst>
            </p:cNvPr>
            <p:cNvSpPr/>
            <p:nvPr userDrawn="1"/>
          </p:nvSpPr>
          <p:spPr>
            <a:xfrm>
              <a:off x="-1" y="4480005"/>
              <a:ext cx="9144001" cy="60959"/>
            </a:xfrm>
            <a:prstGeom prst="rect">
              <a:avLst/>
            </a:prstGeom>
            <a:gradFill>
              <a:gsLst>
                <a:gs pos="0">
                  <a:srgbClr val="1C5F8B"/>
                </a:gs>
                <a:gs pos="100000">
                  <a:srgbClr val="4E0864"/>
                </a:gs>
              </a:gsLst>
              <a:lin ang="1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TextBox 16">
              <a:extLst>
                <a:ext uri="{FF2B5EF4-FFF2-40B4-BE49-F238E27FC236}">
                  <a16:creationId xmlns:a16="http://schemas.microsoft.com/office/drawing/2014/main" id="{E19F66D5-493E-4C73-84AC-6DDBF0C261E5}"/>
                </a:ext>
              </a:extLst>
            </p:cNvPr>
            <p:cNvSpPr txBox="1"/>
            <p:nvPr userDrawn="1"/>
          </p:nvSpPr>
          <p:spPr>
            <a:xfrm>
              <a:off x="3295048" y="4699662"/>
              <a:ext cx="2511746" cy="253915"/>
            </a:xfrm>
            <a:prstGeom prst="rect">
              <a:avLst/>
            </a:prstGeom>
            <a:noFill/>
          </p:spPr>
          <p:txBody>
            <a:bodyPr wrap="none" rtlCol="0">
              <a:spAutoFit/>
            </a:bodyPr>
            <a:lstStyle/>
            <a:p>
              <a:r>
                <a:rPr lang="en-US" sz="1600">
                  <a:solidFill>
                    <a:srgbClr val="00B050"/>
                  </a:solidFill>
                </a:rPr>
                <a:t>Unclassified/For Public Distribution</a:t>
              </a:r>
            </a:p>
          </p:txBody>
        </p:sp>
        <p:grpSp>
          <p:nvGrpSpPr>
            <p:cNvPr id="18" name="Group 17">
              <a:extLst>
                <a:ext uri="{FF2B5EF4-FFF2-40B4-BE49-F238E27FC236}">
                  <a16:creationId xmlns:a16="http://schemas.microsoft.com/office/drawing/2014/main" id="{045BE7D8-1D09-40CB-B22D-3C335F876D72}"/>
                </a:ext>
              </a:extLst>
            </p:cNvPr>
            <p:cNvGrpSpPr/>
            <p:nvPr userDrawn="1"/>
          </p:nvGrpSpPr>
          <p:grpSpPr>
            <a:xfrm>
              <a:off x="7726680" y="4600279"/>
              <a:ext cx="1246168" cy="475764"/>
              <a:chOff x="5766312" y="6298703"/>
              <a:chExt cx="1246168" cy="475764"/>
            </a:xfrm>
          </p:grpSpPr>
          <p:pic>
            <p:nvPicPr>
              <p:cNvPr id="19" name="Picture 18">
                <a:extLst>
                  <a:ext uri="{FF2B5EF4-FFF2-40B4-BE49-F238E27FC236}">
                    <a16:creationId xmlns:a16="http://schemas.microsoft.com/office/drawing/2014/main" id="{EC9975C0-DAC6-4E10-B95D-BAE8D6C2AA5C}"/>
                  </a:ext>
                </a:extLst>
              </p:cNvPr>
              <p:cNvPicPr>
                <a:picLocks noChangeAspect="1"/>
              </p:cNvPicPr>
              <p:nvPr userDrawn="1"/>
            </p:nvPicPr>
            <p:blipFill>
              <a:blip r:embed="rId3"/>
              <a:srcRect/>
              <a:stretch/>
            </p:blipFill>
            <p:spPr>
              <a:xfrm>
                <a:off x="6241030" y="6365478"/>
                <a:ext cx="771450" cy="342213"/>
              </a:xfrm>
              <a:prstGeom prst="rect">
                <a:avLst/>
              </a:prstGeom>
            </p:spPr>
          </p:pic>
          <p:pic>
            <p:nvPicPr>
              <p:cNvPr id="20" name="Picture 19">
                <a:extLst>
                  <a:ext uri="{FF2B5EF4-FFF2-40B4-BE49-F238E27FC236}">
                    <a16:creationId xmlns:a16="http://schemas.microsoft.com/office/drawing/2014/main" id="{C067E6CF-B668-46D6-BE3F-6EBE06306A5E}"/>
                  </a:ext>
                </a:extLst>
              </p:cNvPr>
              <p:cNvPicPr>
                <a:picLocks noChangeAspect="1"/>
              </p:cNvPicPr>
              <p:nvPr userDrawn="1"/>
            </p:nvPicPr>
            <p:blipFill>
              <a:blip r:embed="rId4"/>
              <a:srcRect/>
              <a:stretch/>
            </p:blipFill>
            <p:spPr>
              <a:xfrm>
                <a:off x="5766312" y="6298703"/>
                <a:ext cx="475764" cy="475764"/>
              </a:xfrm>
              <a:prstGeom prst="rect">
                <a:avLst/>
              </a:prstGeom>
            </p:spPr>
          </p:pic>
        </p:grpSp>
        <p:grpSp>
          <p:nvGrpSpPr>
            <p:cNvPr id="21" name="Group 20">
              <a:extLst>
                <a:ext uri="{FF2B5EF4-FFF2-40B4-BE49-F238E27FC236}">
                  <a16:creationId xmlns:a16="http://schemas.microsoft.com/office/drawing/2014/main" id="{355188D1-197C-475E-90EF-6935D436FE47}"/>
                </a:ext>
              </a:extLst>
            </p:cNvPr>
            <p:cNvGrpSpPr/>
            <p:nvPr userDrawn="1"/>
          </p:nvGrpSpPr>
          <p:grpSpPr>
            <a:xfrm>
              <a:off x="76199" y="4681751"/>
              <a:ext cx="2854873" cy="312820"/>
              <a:chOff x="76199" y="4681751"/>
              <a:chExt cx="2854873" cy="312820"/>
            </a:xfrm>
          </p:grpSpPr>
          <p:grpSp>
            <p:nvGrpSpPr>
              <p:cNvPr id="29" name="Group 28">
                <a:extLst>
                  <a:ext uri="{FF2B5EF4-FFF2-40B4-BE49-F238E27FC236}">
                    <a16:creationId xmlns:a16="http://schemas.microsoft.com/office/drawing/2014/main" id="{44B75A35-F8E9-42CE-818B-3CF1C0FF59A6}"/>
                  </a:ext>
                </a:extLst>
              </p:cNvPr>
              <p:cNvGrpSpPr/>
              <p:nvPr userDrawn="1"/>
            </p:nvGrpSpPr>
            <p:grpSpPr>
              <a:xfrm>
                <a:off x="103112" y="4681751"/>
                <a:ext cx="1805704" cy="116403"/>
                <a:chOff x="103112" y="4695449"/>
                <a:chExt cx="1805704" cy="116403"/>
              </a:xfrm>
              <a:solidFill>
                <a:srgbClr val="1C5F8B"/>
              </a:solidFill>
            </p:grpSpPr>
            <p:sp>
              <p:nvSpPr>
                <p:cNvPr id="61" name="Freeform: Shape 60">
                  <a:extLst>
                    <a:ext uri="{FF2B5EF4-FFF2-40B4-BE49-F238E27FC236}">
                      <a16:creationId xmlns:a16="http://schemas.microsoft.com/office/drawing/2014/main" id="{61AAC9A2-A85B-4F72-90FC-E810812D64DC}"/>
                    </a:ext>
                  </a:extLst>
                </p:cNvPr>
                <p:cNvSpPr/>
                <p:nvPr/>
              </p:nvSpPr>
              <p:spPr>
                <a:xfrm>
                  <a:off x="103112" y="4695489"/>
                  <a:ext cx="97398" cy="94943"/>
                </a:xfrm>
                <a:custGeom>
                  <a:avLst/>
                  <a:gdLst>
                    <a:gd name="connsiteX0" fmla="*/ 179451 w 234314"/>
                    <a:gd name="connsiteY0" fmla="*/ 228410 h 228409"/>
                    <a:gd name="connsiteX1" fmla="*/ 169355 w 234314"/>
                    <a:gd name="connsiteY1" fmla="*/ 223171 h 228409"/>
                    <a:gd name="connsiteX2" fmla="*/ 38481 w 234314"/>
                    <a:gd name="connsiteY2" fmla="*/ 33623 h 228409"/>
                    <a:gd name="connsiteX3" fmla="*/ 38481 w 234314"/>
                    <a:gd name="connsiteY3" fmla="*/ 221552 h 228409"/>
                    <a:gd name="connsiteX4" fmla="*/ 31337 w 234314"/>
                    <a:gd name="connsiteY4" fmla="*/ 228410 h 228409"/>
                    <a:gd name="connsiteX5" fmla="*/ 6858 w 234314"/>
                    <a:gd name="connsiteY5" fmla="*/ 228410 h 228409"/>
                    <a:gd name="connsiteX6" fmla="*/ 0 w 234314"/>
                    <a:gd name="connsiteY6" fmla="*/ 221552 h 228409"/>
                    <a:gd name="connsiteX7" fmla="*/ 0 w 234314"/>
                    <a:gd name="connsiteY7" fmla="*/ 6858 h 228409"/>
                    <a:gd name="connsiteX8" fmla="*/ 6858 w 234314"/>
                    <a:gd name="connsiteY8" fmla="*/ 0 h 228409"/>
                    <a:gd name="connsiteX9" fmla="*/ 54864 w 234314"/>
                    <a:gd name="connsiteY9" fmla="*/ 0 h 228409"/>
                    <a:gd name="connsiteX10" fmla="*/ 64675 w 234314"/>
                    <a:gd name="connsiteY10" fmla="*/ 5239 h 228409"/>
                    <a:gd name="connsiteX11" fmla="*/ 195834 w 234314"/>
                    <a:gd name="connsiteY11" fmla="*/ 195167 h 228409"/>
                    <a:gd name="connsiteX12" fmla="*/ 195834 w 234314"/>
                    <a:gd name="connsiteY12" fmla="*/ 6858 h 228409"/>
                    <a:gd name="connsiteX13" fmla="*/ 202978 w 234314"/>
                    <a:gd name="connsiteY13" fmla="*/ 0 h 228409"/>
                    <a:gd name="connsiteX14" fmla="*/ 227457 w 234314"/>
                    <a:gd name="connsiteY14" fmla="*/ 0 h 228409"/>
                    <a:gd name="connsiteX15" fmla="*/ 234315 w 234314"/>
                    <a:gd name="connsiteY15" fmla="*/ 6858 h 228409"/>
                    <a:gd name="connsiteX16" fmla="*/ 234315 w 234314"/>
                    <a:gd name="connsiteY16" fmla="*/ 221552 h 228409"/>
                    <a:gd name="connsiteX17" fmla="*/ 227457 w 234314"/>
                    <a:gd name="connsiteY17" fmla="*/ 228410 h 228409"/>
                    <a:gd name="connsiteX18" fmla="*/ 179451 w 234314"/>
                    <a:gd name="connsiteY18" fmla="*/ 22841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4" h="228409">
                      <a:moveTo>
                        <a:pt x="179451" y="228410"/>
                      </a:moveTo>
                      <a:cubicBezTo>
                        <a:pt x="174212" y="228410"/>
                        <a:pt x="171926" y="227076"/>
                        <a:pt x="169355" y="223171"/>
                      </a:cubicBezTo>
                      <a:lnTo>
                        <a:pt x="38481" y="33623"/>
                      </a:lnTo>
                      <a:lnTo>
                        <a:pt x="38481" y="221552"/>
                      </a:lnTo>
                      <a:cubicBezTo>
                        <a:pt x="38481" y="226124"/>
                        <a:pt x="35909" y="228410"/>
                        <a:pt x="31337" y="228410"/>
                      </a:cubicBezTo>
                      <a:lnTo>
                        <a:pt x="6858" y="228410"/>
                      </a:lnTo>
                      <a:cubicBezTo>
                        <a:pt x="2286" y="228410"/>
                        <a:pt x="0" y="226124"/>
                        <a:pt x="0" y="221552"/>
                      </a:cubicBezTo>
                      <a:lnTo>
                        <a:pt x="0" y="6858"/>
                      </a:lnTo>
                      <a:cubicBezTo>
                        <a:pt x="0" y="2286"/>
                        <a:pt x="2286" y="0"/>
                        <a:pt x="6858" y="0"/>
                      </a:cubicBezTo>
                      <a:lnTo>
                        <a:pt x="54864" y="0"/>
                      </a:lnTo>
                      <a:cubicBezTo>
                        <a:pt x="59722" y="0"/>
                        <a:pt x="62008" y="1334"/>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4"/>
                        <a:pt x="232029" y="228410"/>
                        <a:pt x="227457" y="228410"/>
                      </a:cubicBezTo>
                      <a:lnTo>
                        <a:pt x="179451" y="228410"/>
                      </a:lnTo>
                      <a:close/>
                    </a:path>
                  </a:pathLst>
                </a:custGeom>
                <a:grpFill/>
                <a:ln w="6350" cap="flat">
                  <a:solidFill>
                    <a:srgbClr val="1C5F8B"/>
                  </a:solidFill>
                  <a:prstDash val="solid"/>
                  <a:miter/>
                </a:ln>
              </p:spPr>
              <p:txBody>
                <a:bodyPr rtlCol="0" anchor="ctr"/>
                <a:lstStyle/>
                <a:p>
                  <a:endParaRPr lang="en-US" sz="2400"/>
                </a:p>
              </p:txBody>
            </p:sp>
            <p:sp>
              <p:nvSpPr>
                <p:cNvPr id="62" name="Freeform: Shape 61">
                  <a:extLst>
                    <a:ext uri="{FF2B5EF4-FFF2-40B4-BE49-F238E27FC236}">
                      <a16:creationId xmlns:a16="http://schemas.microsoft.com/office/drawing/2014/main" id="{4F6A8EFB-FE89-43B9-8458-13651F91F8C0}"/>
                    </a:ext>
                  </a:extLst>
                </p:cNvPr>
                <p:cNvSpPr/>
                <p:nvPr/>
              </p:nvSpPr>
              <p:spPr>
                <a:xfrm>
                  <a:off x="222048" y="4695489"/>
                  <a:ext cx="96844" cy="94943"/>
                </a:xfrm>
                <a:custGeom>
                  <a:avLst/>
                  <a:gdLst>
                    <a:gd name="connsiteX0" fmla="*/ 232981 w 232981"/>
                    <a:gd name="connsiteY0" fmla="*/ 176213 h 228409"/>
                    <a:gd name="connsiteX1" fmla="*/ 178499 w 232981"/>
                    <a:gd name="connsiteY1" fmla="*/ 228410 h 228409"/>
                    <a:gd name="connsiteX2" fmla="*/ 54864 w 232981"/>
                    <a:gd name="connsiteY2" fmla="*/ 228410 h 228409"/>
                    <a:gd name="connsiteX3" fmla="*/ 0 w 232981"/>
                    <a:gd name="connsiteY3" fmla="*/ 176213 h 228409"/>
                    <a:gd name="connsiteX4" fmla="*/ 0 w 232981"/>
                    <a:gd name="connsiteY4" fmla="*/ 52197 h 228409"/>
                    <a:gd name="connsiteX5" fmla="*/ 54864 w 232981"/>
                    <a:gd name="connsiteY5" fmla="*/ 0 h 228409"/>
                    <a:gd name="connsiteX6" fmla="*/ 178499 w 232981"/>
                    <a:gd name="connsiteY6" fmla="*/ 0 h 228409"/>
                    <a:gd name="connsiteX7" fmla="*/ 232981 w 232981"/>
                    <a:gd name="connsiteY7" fmla="*/ 52197 h 228409"/>
                    <a:gd name="connsiteX8" fmla="*/ 232981 w 232981"/>
                    <a:gd name="connsiteY8" fmla="*/ 176213 h 228409"/>
                    <a:gd name="connsiteX9" fmla="*/ 191834 w 232981"/>
                    <a:gd name="connsiteY9" fmla="*/ 61341 h 228409"/>
                    <a:gd name="connsiteX10" fmla="*/ 159258 w 232981"/>
                    <a:gd name="connsiteY10" fmla="*/ 33909 h 228409"/>
                    <a:gd name="connsiteX11" fmla="*/ 73724 w 232981"/>
                    <a:gd name="connsiteY11" fmla="*/ 33909 h 228409"/>
                    <a:gd name="connsiteX12" fmla="*/ 40767 w 232981"/>
                    <a:gd name="connsiteY12" fmla="*/ 61341 h 228409"/>
                    <a:gd name="connsiteX13" fmla="*/ 40767 w 232981"/>
                    <a:gd name="connsiteY13" fmla="*/ 167069 h 228409"/>
                    <a:gd name="connsiteX14" fmla="*/ 73724 w 232981"/>
                    <a:gd name="connsiteY14" fmla="*/ 194501 h 228409"/>
                    <a:gd name="connsiteX15" fmla="*/ 159258 w 232981"/>
                    <a:gd name="connsiteY15" fmla="*/ 194501 h 228409"/>
                    <a:gd name="connsiteX16" fmla="*/ 191834 w 232981"/>
                    <a:gd name="connsiteY16" fmla="*/ 167069 h 228409"/>
                    <a:gd name="connsiteX17" fmla="*/ 191834 w 232981"/>
                    <a:gd name="connsiteY17" fmla="*/ 6134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981" h="228409">
                      <a:moveTo>
                        <a:pt x="232981" y="176213"/>
                      </a:moveTo>
                      <a:cubicBezTo>
                        <a:pt x="232981" y="211741"/>
                        <a:pt x="215646" y="228410"/>
                        <a:pt x="178499" y="228410"/>
                      </a:cubicBezTo>
                      <a:lnTo>
                        <a:pt x="54864" y="228410"/>
                      </a:lnTo>
                      <a:cubicBezTo>
                        <a:pt x="18002" y="228410"/>
                        <a:pt x="0" y="211741"/>
                        <a:pt x="0" y="176213"/>
                      </a:cubicBezTo>
                      <a:lnTo>
                        <a:pt x="0" y="52197"/>
                      </a:lnTo>
                      <a:cubicBezTo>
                        <a:pt x="0" y="16955"/>
                        <a:pt x="17907" y="0"/>
                        <a:pt x="54864" y="0"/>
                      </a:cubicBezTo>
                      <a:lnTo>
                        <a:pt x="178499" y="0"/>
                      </a:lnTo>
                      <a:cubicBezTo>
                        <a:pt x="215741" y="0"/>
                        <a:pt x="232981" y="16955"/>
                        <a:pt x="232981" y="52197"/>
                      </a:cubicBezTo>
                      <a:lnTo>
                        <a:pt x="232981" y="176213"/>
                      </a:lnTo>
                      <a:close/>
                      <a:moveTo>
                        <a:pt x="191834" y="61341"/>
                      </a:moveTo>
                      <a:cubicBezTo>
                        <a:pt x="191834" y="38862"/>
                        <a:pt x="186309" y="33909"/>
                        <a:pt x="159258" y="33909"/>
                      </a:cubicBezTo>
                      <a:lnTo>
                        <a:pt x="73724" y="33909"/>
                      </a:lnTo>
                      <a:cubicBezTo>
                        <a:pt x="46673" y="33909"/>
                        <a:pt x="40767" y="38767"/>
                        <a:pt x="40767" y="61341"/>
                      </a:cubicBezTo>
                      <a:lnTo>
                        <a:pt x="40767" y="167069"/>
                      </a:lnTo>
                      <a:cubicBezTo>
                        <a:pt x="40767" y="189548"/>
                        <a:pt x="46673" y="194501"/>
                        <a:pt x="73724" y="194501"/>
                      </a:cubicBezTo>
                      <a:lnTo>
                        <a:pt x="159258" y="194501"/>
                      </a:lnTo>
                      <a:cubicBezTo>
                        <a:pt x="186309" y="194501"/>
                        <a:pt x="191834" y="189643"/>
                        <a:pt x="191834" y="167069"/>
                      </a:cubicBezTo>
                      <a:lnTo>
                        <a:pt x="191834" y="61341"/>
                      </a:lnTo>
                      <a:close/>
                    </a:path>
                  </a:pathLst>
                </a:custGeom>
                <a:grpFill/>
                <a:ln w="6350" cap="flat">
                  <a:solidFill>
                    <a:srgbClr val="1C5F8B"/>
                  </a:solidFill>
                  <a:prstDash val="solid"/>
                  <a:miter/>
                </a:ln>
              </p:spPr>
              <p:txBody>
                <a:bodyPr rtlCol="0" anchor="ctr"/>
                <a:lstStyle/>
                <a:p>
                  <a:endParaRPr lang="en-US" sz="2400"/>
                </a:p>
              </p:txBody>
            </p:sp>
            <p:sp>
              <p:nvSpPr>
                <p:cNvPr id="63" name="Freeform: Shape 62">
                  <a:extLst>
                    <a:ext uri="{FF2B5EF4-FFF2-40B4-BE49-F238E27FC236}">
                      <a16:creationId xmlns:a16="http://schemas.microsoft.com/office/drawing/2014/main" id="{09072978-57C1-4DFD-9983-588E9D58AB53}"/>
                    </a:ext>
                  </a:extLst>
                </p:cNvPr>
                <p:cNvSpPr/>
                <p:nvPr/>
              </p:nvSpPr>
              <p:spPr>
                <a:xfrm>
                  <a:off x="329064" y="4695489"/>
                  <a:ext cx="103440" cy="94943"/>
                </a:xfrm>
                <a:custGeom>
                  <a:avLst/>
                  <a:gdLst>
                    <a:gd name="connsiteX0" fmla="*/ 105068 w 248851"/>
                    <a:gd name="connsiteY0" fmla="*/ 228410 h 228409"/>
                    <a:gd name="connsiteX1" fmla="*/ 95257 w 248851"/>
                    <a:gd name="connsiteY1" fmla="*/ 222218 h 228409"/>
                    <a:gd name="connsiteX2" fmla="*/ 674 w 248851"/>
                    <a:gd name="connsiteY2" fmla="*/ 6858 h 228409"/>
                    <a:gd name="connsiteX3" fmla="*/ 4294 w 248851"/>
                    <a:gd name="connsiteY3" fmla="*/ 0 h 228409"/>
                    <a:gd name="connsiteX4" fmla="*/ 34678 w 248851"/>
                    <a:gd name="connsiteY4" fmla="*/ 0 h 228409"/>
                    <a:gd name="connsiteX5" fmla="*/ 44489 w 248851"/>
                    <a:gd name="connsiteY5" fmla="*/ 6191 h 228409"/>
                    <a:gd name="connsiteX6" fmla="*/ 125071 w 248851"/>
                    <a:gd name="connsiteY6" fmla="*/ 195072 h 228409"/>
                    <a:gd name="connsiteX7" fmla="*/ 206033 w 248851"/>
                    <a:gd name="connsiteY7" fmla="*/ 6191 h 228409"/>
                    <a:gd name="connsiteX8" fmla="*/ 215653 w 248851"/>
                    <a:gd name="connsiteY8" fmla="*/ 0 h 228409"/>
                    <a:gd name="connsiteX9" fmla="*/ 244324 w 248851"/>
                    <a:gd name="connsiteY9" fmla="*/ 0 h 228409"/>
                    <a:gd name="connsiteX10" fmla="*/ 248229 w 248851"/>
                    <a:gd name="connsiteY10" fmla="*/ 6858 h 228409"/>
                    <a:gd name="connsiteX11" fmla="*/ 152979 w 248851"/>
                    <a:gd name="connsiteY11" fmla="*/ 222218 h 228409"/>
                    <a:gd name="connsiteX12" fmla="*/ 143168 w 248851"/>
                    <a:gd name="connsiteY12" fmla="*/ 228410 h 228409"/>
                    <a:gd name="connsiteX13" fmla="*/ 105068 w 248851"/>
                    <a:gd name="connsiteY13" fmla="*/ 22841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851" h="228409">
                      <a:moveTo>
                        <a:pt x="105068" y="228410"/>
                      </a:moveTo>
                      <a:cubicBezTo>
                        <a:pt x="99544" y="228410"/>
                        <a:pt x="97258" y="226409"/>
                        <a:pt x="95257" y="222218"/>
                      </a:cubicBezTo>
                      <a:lnTo>
                        <a:pt x="674" y="6858"/>
                      </a:lnTo>
                      <a:cubicBezTo>
                        <a:pt x="-945" y="2953"/>
                        <a:pt x="388" y="0"/>
                        <a:pt x="4294" y="0"/>
                      </a:cubicBezTo>
                      <a:lnTo>
                        <a:pt x="34678" y="0"/>
                      </a:lnTo>
                      <a:cubicBezTo>
                        <a:pt x="40203" y="0"/>
                        <a:pt x="42870" y="2000"/>
                        <a:pt x="44489" y="6191"/>
                      </a:cubicBezTo>
                      <a:lnTo>
                        <a:pt x="125071" y="195072"/>
                      </a:lnTo>
                      <a:lnTo>
                        <a:pt x="206033" y="6191"/>
                      </a:lnTo>
                      <a:cubicBezTo>
                        <a:pt x="207557" y="2000"/>
                        <a:pt x="210129" y="0"/>
                        <a:pt x="215653" y="0"/>
                      </a:cubicBezTo>
                      <a:lnTo>
                        <a:pt x="244324" y="0"/>
                      </a:lnTo>
                      <a:cubicBezTo>
                        <a:pt x="248229" y="0"/>
                        <a:pt x="249848" y="2953"/>
                        <a:pt x="248229" y="6858"/>
                      </a:cubicBezTo>
                      <a:lnTo>
                        <a:pt x="152979" y="222218"/>
                      </a:lnTo>
                      <a:cubicBezTo>
                        <a:pt x="151360" y="226505"/>
                        <a:pt x="149074" y="228410"/>
                        <a:pt x="143168" y="228410"/>
                      </a:cubicBezTo>
                      <a:lnTo>
                        <a:pt x="105068" y="228410"/>
                      </a:lnTo>
                      <a:close/>
                    </a:path>
                  </a:pathLst>
                </a:custGeom>
                <a:grpFill/>
                <a:ln w="6350" cap="flat">
                  <a:solidFill>
                    <a:srgbClr val="1C5F8B"/>
                  </a:solidFill>
                  <a:prstDash val="solid"/>
                  <a:miter/>
                </a:ln>
              </p:spPr>
              <p:txBody>
                <a:bodyPr rtlCol="0" anchor="ctr"/>
                <a:lstStyle/>
                <a:p>
                  <a:endParaRPr lang="en-US" sz="2400"/>
                </a:p>
              </p:txBody>
            </p:sp>
            <p:sp>
              <p:nvSpPr>
                <p:cNvPr id="64" name="Freeform: Shape 63">
                  <a:extLst>
                    <a:ext uri="{FF2B5EF4-FFF2-40B4-BE49-F238E27FC236}">
                      <a16:creationId xmlns:a16="http://schemas.microsoft.com/office/drawing/2014/main" id="{AC9C8BDF-D70D-47CE-9511-4B41AF8F9F25}"/>
                    </a:ext>
                  </a:extLst>
                </p:cNvPr>
                <p:cNvSpPr/>
                <p:nvPr/>
              </p:nvSpPr>
              <p:spPr>
                <a:xfrm>
                  <a:off x="446143" y="4695489"/>
                  <a:ext cx="89361" cy="94904"/>
                </a:xfrm>
                <a:custGeom>
                  <a:avLst/>
                  <a:gdLst>
                    <a:gd name="connsiteX0" fmla="*/ 208121 w 214979"/>
                    <a:gd name="connsiteY0" fmla="*/ 0 h 228314"/>
                    <a:gd name="connsiteX1" fmla="*/ 214979 w 214979"/>
                    <a:gd name="connsiteY1" fmla="*/ 6858 h 228314"/>
                    <a:gd name="connsiteX2" fmla="*/ 214979 w 214979"/>
                    <a:gd name="connsiteY2" fmla="*/ 27051 h 228314"/>
                    <a:gd name="connsiteX3" fmla="*/ 208121 w 214979"/>
                    <a:gd name="connsiteY3" fmla="*/ 33909 h 228314"/>
                    <a:gd name="connsiteX4" fmla="*/ 40767 w 214979"/>
                    <a:gd name="connsiteY4" fmla="*/ 33909 h 228314"/>
                    <a:gd name="connsiteX5" fmla="*/ 40767 w 214979"/>
                    <a:gd name="connsiteY5" fmla="*/ 95917 h 228314"/>
                    <a:gd name="connsiteX6" fmla="*/ 182404 w 214979"/>
                    <a:gd name="connsiteY6" fmla="*/ 95917 h 228314"/>
                    <a:gd name="connsiteX7" fmla="*/ 189548 w 214979"/>
                    <a:gd name="connsiteY7" fmla="*/ 102775 h 228314"/>
                    <a:gd name="connsiteX8" fmla="*/ 189548 w 214979"/>
                    <a:gd name="connsiteY8" fmla="*/ 123349 h 228314"/>
                    <a:gd name="connsiteX9" fmla="*/ 182404 w 214979"/>
                    <a:gd name="connsiteY9" fmla="*/ 129826 h 228314"/>
                    <a:gd name="connsiteX10" fmla="*/ 40767 w 214979"/>
                    <a:gd name="connsiteY10" fmla="*/ 129826 h 228314"/>
                    <a:gd name="connsiteX11" fmla="*/ 40767 w 214979"/>
                    <a:gd name="connsiteY11" fmla="*/ 194405 h 228314"/>
                    <a:gd name="connsiteX12" fmla="*/ 208121 w 214979"/>
                    <a:gd name="connsiteY12" fmla="*/ 194405 h 228314"/>
                    <a:gd name="connsiteX13" fmla="*/ 214979 w 214979"/>
                    <a:gd name="connsiteY13" fmla="*/ 201263 h 228314"/>
                    <a:gd name="connsiteX14" fmla="*/ 214979 w 214979"/>
                    <a:gd name="connsiteY14" fmla="*/ 221456 h 228314"/>
                    <a:gd name="connsiteX15" fmla="*/ 208121 w 214979"/>
                    <a:gd name="connsiteY15" fmla="*/ 228314 h 228314"/>
                    <a:gd name="connsiteX16" fmla="*/ 6858 w 214979"/>
                    <a:gd name="connsiteY16" fmla="*/ 228314 h 228314"/>
                    <a:gd name="connsiteX17" fmla="*/ 0 w 214979"/>
                    <a:gd name="connsiteY17" fmla="*/ 221456 h 228314"/>
                    <a:gd name="connsiteX18" fmla="*/ 0 w 214979"/>
                    <a:gd name="connsiteY18" fmla="*/ 6858 h 228314"/>
                    <a:gd name="connsiteX19" fmla="*/ 6858 w 214979"/>
                    <a:gd name="connsiteY19" fmla="*/ 0 h 228314"/>
                    <a:gd name="connsiteX20" fmla="*/ 208121 w 214979"/>
                    <a:gd name="connsiteY20" fmla="*/ 0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4979" h="228314">
                      <a:moveTo>
                        <a:pt x="208121" y="0"/>
                      </a:moveTo>
                      <a:cubicBezTo>
                        <a:pt x="212407" y="0"/>
                        <a:pt x="214979" y="2286"/>
                        <a:pt x="214979" y="6858"/>
                      </a:cubicBezTo>
                      <a:lnTo>
                        <a:pt x="214979" y="27051"/>
                      </a:lnTo>
                      <a:cubicBezTo>
                        <a:pt x="214979" y="31337"/>
                        <a:pt x="212407" y="33909"/>
                        <a:pt x="208121" y="33909"/>
                      </a:cubicBezTo>
                      <a:lnTo>
                        <a:pt x="40767" y="33909"/>
                      </a:lnTo>
                      <a:lnTo>
                        <a:pt x="40767" y="95917"/>
                      </a:lnTo>
                      <a:lnTo>
                        <a:pt x="182404" y="95917"/>
                      </a:lnTo>
                      <a:cubicBezTo>
                        <a:pt x="186690" y="95917"/>
                        <a:pt x="189548" y="98203"/>
                        <a:pt x="189548" y="102775"/>
                      </a:cubicBezTo>
                      <a:lnTo>
                        <a:pt x="189548" y="123349"/>
                      </a:lnTo>
                      <a:cubicBezTo>
                        <a:pt x="189548" y="127635"/>
                        <a:pt x="186595" y="129826"/>
                        <a:pt x="182404" y="129826"/>
                      </a:cubicBezTo>
                      <a:lnTo>
                        <a:pt x="40767" y="129826"/>
                      </a:lnTo>
                      <a:lnTo>
                        <a:pt x="40767" y="194405"/>
                      </a:lnTo>
                      <a:lnTo>
                        <a:pt x="208121" y="194405"/>
                      </a:lnTo>
                      <a:cubicBezTo>
                        <a:pt x="212407" y="194405"/>
                        <a:pt x="214979" y="196977"/>
                        <a:pt x="214979" y="201263"/>
                      </a:cubicBezTo>
                      <a:lnTo>
                        <a:pt x="214979" y="221456"/>
                      </a:lnTo>
                      <a:cubicBezTo>
                        <a:pt x="214979" y="226028"/>
                        <a:pt x="212407" y="228314"/>
                        <a:pt x="208121" y="228314"/>
                      </a:cubicBezTo>
                      <a:lnTo>
                        <a:pt x="6858" y="228314"/>
                      </a:lnTo>
                      <a:cubicBezTo>
                        <a:pt x="2286" y="228314"/>
                        <a:pt x="0" y="226028"/>
                        <a:pt x="0" y="221456"/>
                      </a:cubicBezTo>
                      <a:lnTo>
                        <a:pt x="0" y="6858"/>
                      </a:lnTo>
                      <a:cubicBezTo>
                        <a:pt x="0" y="2286"/>
                        <a:pt x="2286" y="0"/>
                        <a:pt x="6858" y="0"/>
                      </a:cubicBezTo>
                      <a:lnTo>
                        <a:pt x="208121" y="0"/>
                      </a:lnTo>
                      <a:close/>
                    </a:path>
                  </a:pathLst>
                </a:custGeom>
                <a:grpFill/>
                <a:ln w="6350" cap="flat">
                  <a:solidFill>
                    <a:srgbClr val="1C5F8B"/>
                  </a:solidFill>
                  <a:prstDash val="solid"/>
                  <a:miter/>
                </a:ln>
              </p:spPr>
              <p:txBody>
                <a:bodyPr rtlCol="0" anchor="ctr"/>
                <a:lstStyle/>
                <a:p>
                  <a:endParaRPr lang="en-US" sz="2400"/>
                </a:p>
              </p:txBody>
            </p:sp>
            <p:sp>
              <p:nvSpPr>
                <p:cNvPr id="65" name="Freeform: Shape 64">
                  <a:extLst>
                    <a:ext uri="{FF2B5EF4-FFF2-40B4-BE49-F238E27FC236}">
                      <a16:creationId xmlns:a16="http://schemas.microsoft.com/office/drawing/2014/main" id="{19209189-4B9A-4636-8993-196D66BB49A2}"/>
                    </a:ext>
                  </a:extLst>
                </p:cNvPr>
                <p:cNvSpPr/>
                <p:nvPr/>
              </p:nvSpPr>
              <p:spPr>
                <a:xfrm>
                  <a:off x="554627" y="4695489"/>
                  <a:ext cx="120995" cy="94943"/>
                </a:xfrm>
                <a:custGeom>
                  <a:avLst/>
                  <a:gdLst>
                    <a:gd name="connsiteX0" fmla="*/ 58388 w 291083"/>
                    <a:gd name="connsiteY0" fmla="*/ 0 h 228409"/>
                    <a:gd name="connsiteX1" fmla="*/ 68199 w 291083"/>
                    <a:gd name="connsiteY1" fmla="*/ 6191 h 228409"/>
                    <a:gd name="connsiteX2" fmla="*/ 145161 w 291083"/>
                    <a:gd name="connsiteY2" fmla="*/ 190595 h 228409"/>
                    <a:gd name="connsiteX3" fmla="*/ 222504 w 291083"/>
                    <a:gd name="connsiteY3" fmla="*/ 6191 h 228409"/>
                    <a:gd name="connsiteX4" fmla="*/ 232315 w 291083"/>
                    <a:gd name="connsiteY4" fmla="*/ 0 h 228409"/>
                    <a:gd name="connsiteX5" fmla="*/ 284226 w 291083"/>
                    <a:gd name="connsiteY5" fmla="*/ 0 h 228409"/>
                    <a:gd name="connsiteX6" fmla="*/ 291084 w 291083"/>
                    <a:gd name="connsiteY6" fmla="*/ 6858 h 228409"/>
                    <a:gd name="connsiteX7" fmla="*/ 291084 w 291083"/>
                    <a:gd name="connsiteY7" fmla="*/ 221552 h 228409"/>
                    <a:gd name="connsiteX8" fmla="*/ 284226 w 291083"/>
                    <a:gd name="connsiteY8" fmla="*/ 228410 h 228409"/>
                    <a:gd name="connsiteX9" fmla="*/ 257461 w 291083"/>
                    <a:gd name="connsiteY9" fmla="*/ 228410 h 228409"/>
                    <a:gd name="connsiteX10" fmla="*/ 250317 w 291083"/>
                    <a:gd name="connsiteY10" fmla="*/ 221552 h 228409"/>
                    <a:gd name="connsiteX11" fmla="*/ 250317 w 291083"/>
                    <a:gd name="connsiteY11" fmla="*/ 33909 h 228409"/>
                    <a:gd name="connsiteX12" fmla="*/ 170021 w 291083"/>
                    <a:gd name="connsiteY12" fmla="*/ 222218 h 228409"/>
                    <a:gd name="connsiteX13" fmla="*/ 160210 w 291083"/>
                    <a:gd name="connsiteY13" fmla="*/ 228410 h 228409"/>
                    <a:gd name="connsiteX14" fmla="*/ 128873 w 291083"/>
                    <a:gd name="connsiteY14" fmla="*/ 228410 h 228409"/>
                    <a:gd name="connsiteX15" fmla="*/ 119063 w 291083"/>
                    <a:gd name="connsiteY15" fmla="*/ 222218 h 228409"/>
                    <a:gd name="connsiteX16" fmla="*/ 38481 w 291083"/>
                    <a:gd name="connsiteY16" fmla="*/ 33623 h 228409"/>
                    <a:gd name="connsiteX17" fmla="*/ 38481 w 291083"/>
                    <a:gd name="connsiteY17" fmla="*/ 221552 h 228409"/>
                    <a:gd name="connsiteX18" fmla="*/ 31337 w 291083"/>
                    <a:gd name="connsiteY18" fmla="*/ 228410 h 228409"/>
                    <a:gd name="connsiteX19" fmla="*/ 6858 w 291083"/>
                    <a:gd name="connsiteY19" fmla="*/ 228410 h 228409"/>
                    <a:gd name="connsiteX20" fmla="*/ 0 w 291083"/>
                    <a:gd name="connsiteY20" fmla="*/ 221552 h 228409"/>
                    <a:gd name="connsiteX21" fmla="*/ 0 w 291083"/>
                    <a:gd name="connsiteY21" fmla="*/ 6858 h 228409"/>
                    <a:gd name="connsiteX22" fmla="*/ 6858 w 291083"/>
                    <a:gd name="connsiteY22" fmla="*/ 0 h 228409"/>
                    <a:gd name="connsiteX23" fmla="*/ 58388 w 291083"/>
                    <a:gd name="connsiteY23"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083" h="228409">
                      <a:moveTo>
                        <a:pt x="58388" y="0"/>
                      </a:moveTo>
                      <a:cubicBezTo>
                        <a:pt x="63913" y="0"/>
                        <a:pt x="66580" y="2000"/>
                        <a:pt x="68199" y="6191"/>
                      </a:cubicBezTo>
                      <a:lnTo>
                        <a:pt x="145161" y="190595"/>
                      </a:lnTo>
                      <a:lnTo>
                        <a:pt x="222504" y="6191"/>
                      </a:lnTo>
                      <a:cubicBezTo>
                        <a:pt x="224218" y="2000"/>
                        <a:pt x="226790" y="0"/>
                        <a:pt x="232315" y="0"/>
                      </a:cubicBezTo>
                      <a:lnTo>
                        <a:pt x="284226" y="0"/>
                      </a:lnTo>
                      <a:cubicBezTo>
                        <a:pt x="288798" y="0"/>
                        <a:pt x="291084" y="2286"/>
                        <a:pt x="291084" y="6858"/>
                      </a:cubicBezTo>
                      <a:lnTo>
                        <a:pt x="291084" y="221552"/>
                      </a:lnTo>
                      <a:cubicBezTo>
                        <a:pt x="291084" y="226124"/>
                        <a:pt x="288798" y="228410"/>
                        <a:pt x="284226" y="228410"/>
                      </a:cubicBezTo>
                      <a:lnTo>
                        <a:pt x="257461" y="228410"/>
                      </a:lnTo>
                      <a:cubicBezTo>
                        <a:pt x="252889" y="228410"/>
                        <a:pt x="250317" y="226124"/>
                        <a:pt x="250317" y="221552"/>
                      </a:cubicBezTo>
                      <a:lnTo>
                        <a:pt x="250317" y="33909"/>
                      </a:lnTo>
                      <a:lnTo>
                        <a:pt x="170021" y="222218"/>
                      </a:lnTo>
                      <a:cubicBezTo>
                        <a:pt x="168402" y="226505"/>
                        <a:pt x="165735" y="228410"/>
                        <a:pt x="160210" y="228410"/>
                      </a:cubicBezTo>
                      <a:lnTo>
                        <a:pt x="128873" y="228410"/>
                      </a:lnTo>
                      <a:cubicBezTo>
                        <a:pt x="122968" y="228410"/>
                        <a:pt x="120682" y="226409"/>
                        <a:pt x="119063" y="222218"/>
                      </a:cubicBezTo>
                      <a:lnTo>
                        <a:pt x="38481" y="33623"/>
                      </a:lnTo>
                      <a:lnTo>
                        <a:pt x="38481" y="221552"/>
                      </a:lnTo>
                      <a:cubicBezTo>
                        <a:pt x="38481" y="226124"/>
                        <a:pt x="35909" y="228410"/>
                        <a:pt x="31337" y="228410"/>
                      </a:cubicBezTo>
                      <a:lnTo>
                        <a:pt x="6858" y="228410"/>
                      </a:lnTo>
                      <a:cubicBezTo>
                        <a:pt x="2286" y="228410"/>
                        <a:pt x="0" y="226124"/>
                        <a:pt x="0" y="221552"/>
                      </a:cubicBezTo>
                      <a:lnTo>
                        <a:pt x="0" y="6858"/>
                      </a:lnTo>
                      <a:cubicBezTo>
                        <a:pt x="0" y="2286"/>
                        <a:pt x="2286" y="0"/>
                        <a:pt x="6858" y="0"/>
                      </a:cubicBezTo>
                      <a:lnTo>
                        <a:pt x="58388" y="0"/>
                      </a:lnTo>
                      <a:close/>
                    </a:path>
                  </a:pathLst>
                </a:custGeom>
                <a:grpFill/>
                <a:ln w="6350" cap="flat">
                  <a:solidFill>
                    <a:srgbClr val="1C5F8B"/>
                  </a:solidFill>
                  <a:prstDash val="solid"/>
                  <a:miter/>
                </a:ln>
              </p:spPr>
              <p:txBody>
                <a:bodyPr rtlCol="0" anchor="ctr"/>
                <a:lstStyle/>
                <a:p>
                  <a:endParaRPr lang="en-US" sz="2400"/>
                </a:p>
              </p:txBody>
            </p:sp>
            <p:sp>
              <p:nvSpPr>
                <p:cNvPr id="66" name="Freeform: Shape 65">
                  <a:extLst>
                    <a:ext uri="{FF2B5EF4-FFF2-40B4-BE49-F238E27FC236}">
                      <a16:creationId xmlns:a16="http://schemas.microsoft.com/office/drawing/2014/main" id="{187FCFD4-777C-47E1-A36C-A58B3838C2BB}"/>
                    </a:ext>
                  </a:extLst>
                </p:cNvPr>
                <p:cNvSpPr/>
                <p:nvPr/>
              </p:nvSpPr>
              <p:spPr>
                <a:xfrm>
                  <a:off x="698863" y="4695489"/>
                  <a:ext cx="94112" cy="94943"/>
                </a:xfrm>
                <a:custGeom>
                  <a:avLst/>
                  <a:gdLst>
                    <a:gd name="connsiteX0" fmla="*/ 193738 w 226409"/>
                    <a:gd name="connsiteY0" fmla="*/ 112871 h 228409"/>
                    <a:gd name="connsiteX1" fmla="*/ 226409 w 226409"/>
                    <a:gd name="connsiteY1" fmla="*/ 160877 h 228409"/>
                    <a:gd name="connsiteX2" fmla="*/ 226409 w 226409"/>
                    <a:gd name="connsiteY2" fmla="*/ 178499 h 228409"/>
                    <a:gd name="connsiteX3" fmla="*/ 174212 w 226409"/>
                    <a:gd name="connsiteY3" fmla="*/ 228410 h 228409"/>
                    <a:gd name="connsiteX4" fmla="*/ 6858 w 226409"/>
                    <a:gd name="connsiteY4" fmla="*/ 228410 h 228409"/>
                    <a:gd name="connsiteX5" fmla="*/ 0 w 226409"/>
                    <a:gd name="connsiteY5" fmla="*/ 221552 h 228409"/>
                    <a:gd name="connsiteX6" fmla="*/ 0 w 226409"/>
                    <a:gd name="connsiteY6" fmla="*/ 6858 h 228409"/>
                    <a:gd name="connsiteX7" fmla="*/ 6858 w 226409"/>
                    <a:gd name="connsiteY7" fmla="*/ 0 h 228409"/>
                    <a:gd name="connsiteX8" fmla="*/ 170974 w 226409"/>
                    <a:gd name="connsiteY8" fmla="*/ 0 h 228409"/>
                    <a:gd name="connsiteX9" fmla="*/ 223171 w 226409"/>
                    <a:gd name="connsiteY9" fmla="*/ 49911 h 228409"/>
                    <a:gd name="connsiteX10" fmla="*/ 223171 w 226409"/>
                    <a:gd name="connsiteY10" fmla="*/ 65532 h 228409"/>
                    <a:gd name="connsiteX11" fmla="*/ 193738 w 226409"/>
                    <a:gd name="connsiteY11" fmla="*/ 112871 h 228409"/>
                    <a:gd name="connsiteX12" fmla="*/ 40672 w 226409"/>
                    <a:gd name="connsiteY12" fmla="*/ 96298 h 228409"/>
                    <a:gd name="connsiteX13" fmla="*/ 152591 w 226409"/>
                    <a:gd name="connsiteY13" fmla="*/ 96298 h 228409"/>
                    <a:gd name="connsiteX14" fmla="*/ 181928 w 226409"/>
                    <a:gd name="connsiteY14" fmla="*/ 70866 h 228409"/>
                    <a:gd name="connsiteX15" fmla="*/ 181928 w 226409"/>
                    <a:gd name="connsiteY15" fmla="*/ 59055 h 228409"/>
                    <a:gd name="connsiteX16" fmla="*/ 152591 w 226409"/>
                    <a:gd name="connsiteY16" fmla="*/ 33909 h 228409"/>
                    <a:gd name="connsiteX17" fmla="*/ 40672 w 226409"/>
                    <a:gd name="connsiteY17" fmla="*/ 33909 h 228409"/>
                    <a:gd name="connsiteX18" fmla="*/ 40672 w 226409"/>
                    <a:gd name="connsiteY18" fmla="*/ 96298 h 228409"/>
                    <a:gd name="connsiteX19" fmla="*/ 40672 w 226409"/>
                    <a:gd name="connsiteY19" fmla="*/ 130207 h 228409"/>
                    <a:gd name="connsiteX20" fmla="*/ 40672 w 226409"/>
                    <a:gd name="connsiteY20" fmla="*/ 194501 h 228409"/>
                    <a:gd name="connsiteX21" fmla="*/ 156210 w 226409"/>
                    <a:gd name="connsiteY21" fmla="*/ 194501 h 228409"/>
                    <a:gd name="connsiteX22" fmla="*/ 185547 w 226409"/>
                    <a:gd name="connsiteY22" fmla="*/ 169355 h 228409"/>
                    <a:gd name="connsiteX23" fmla="*/ 185547 w 226409"/>
                    <a:gd name="connsiteY23" fmla="*/ 155353 h 228409"/>
                    <a:gd name="connsiteX24" fmla="*/ 156210 w 226409"/>
                    <a:gd name="connsiteY24" fmla="*/ 130207 h 228409"/>
                    <a:gd name="connsiteX25" fmla="*/ 40672 w 226409"/>
                    <a:gd name="connsiteY25" fmla="*/ 130207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6409" h="228409">
                      <a:moveTo>
                        <a:pt x="193738" y="112871"/>
                      </a:moveTo>
                      <a:cubicBezTo>
                        <a:pt x="216599" y="117729"/>
                        <a:pt x="226409" y="133064"/>
                        <a:pt x="226409" y="160877"/>
                      </a:cubicBezTo>
                      <a:lnTo>
                        <a:pt x="226409" y="178499"/>
                      </a:lnTo>
                      <a:cubicBezTo>
                        <a:pt x="226409" y="212408"/>
                        <a:pt x="209741" y="228410"/>
                        <a:pt x="174212" y="228410"/>
                      </a:cubicBezTo>
                      <a:lnTo>
                        <a:pt x="6858" y="228410"/>
                      </a:lnTo>
                      <a:cubicBezTo>
                        <a:pt x="2286" y="228410"/>
                        <a:pt x="0" y="226124"/>
                        <a:pt x="0" y="221552"/>
                      </a:cubicBezTo>
                      <a:lnTo>
                        <a:pt x="0" y="6858"/>
                      </a:lnTo>
                      <a:cubicBezTo>
                        <a:pt x="0" y="2286"/>
                        <a:pt x="2286" y="0"/>
                        <a:pt x="6858" y="0"/>
                      </a:cubicBezTo>
                      <a:lnTo>
                        <a:pt x="170974" y="0"/>
                      </a:lnTo>
                      <a:cubicBezTo>
                        <a:pt x="206216" y="0"/>
                        <a:pt x="223171" y="16002"/>
                        <a:pt x="223171" y="49911"/>
                      </a:cubicBezTo>
                      <a:lnTo>
                        <a:pt x="223171" y="65532"/>
                      </a:lnTo>
                      <a:cubicBezTo>
                        <a:pt x="223075" y="92012"/>
                        <a:pt x="213932" y="107061"/>
                        <a:pt x="193738" y="112871"/>
                      </a:cubicBezTo>
                      <a:close/>
                      <a:moveTo>
                        <a:pt x="40672" y="96298"/>
                      </a:moveTo>
                      <a:lnTo>
                        <a:pt x="152591" y="96298"/>
                      </a:lnTo>
                      <a:cubicBezTo>
                        <a:pt x="176784" y="96298"/>
                        <a:pt x="181928" y="91059"/>
                        <a:pt x="181928" y="70866"/>
                      </a:cubicBezTo>
                      <a:lnTo>
                        <a:pt x="181928" y="59055"/>
                      </a:lnTo>
                      <a:cubicBezTo>
                        <a:pt x="181928" y="38862"/>
                        <a:pt x="176689" y="33909"/>
                        <a:pt x="152591" y="33909"/>
                      </a:cubicBezTo>
                      <a:lnTo>
                        <a:pt x="40672" y="33909"/>
                      </a:lnTo>
                      <a:lnTo>
                        <a:pt x="40672" y="96298"/>
                      </a:lnTo>
                      <a:close/>
                      <a:moveTo>
                        <a:pt x="40672" y="130207"/>
                      </a:moveTo>
                      <a:lnTo>
                        <a:pt x="40672" y="194501"/>
                      </a:lnTo>
                      <a:lnTo>
                        <a:pt x="156210" y="194501"/>
                      </a:lnTo>
                      <a:cubicBezTo>
                        <a:pt x="180023" y="194501"/>
                        <a:pt x="185547" y="189643"/>
                        <a:pt x="185547" y="169355"/>
                      </a:cubicBezTo>
                      <a:lnTo>
                        <a:pt x="185547" y="155353"/>
                      </a:lnTo>
                      <a:cubicBezTo>
                        <a:pt x="185547" y="135446"/>
                        <a:pt x="180023" y="130207"/>
                        <a:pt x="156210" y="130207"/>
                      </a:cubicBezTo>
                      <a:lnTo>
                        <a:pt x="40672" y="130207"/>
                      </a:lnTo>
                      <a:close/>
                    </a:path>
                  </a:pathLst>
                </a:custGeom>
                <a:grpFill/>
                <a:ln w="6350" cap="flat">
                  <a:solidFill>
                    <a:srgbClr val="1C5F8B"/>
                  </a:solidFill>
                  <a:prstDash val="solid"/>
                  <a:miter/>
                </a:ln>
              </p:spPr>
              <p:txBody>
                <a:bodyPr rtlCol="0" anchor="ctr"/>
                <a:lstStyle/>
                <a:p>
                  <a:endParaRPr lang="en-US" sz="2400"/>
                </a:p>
              </p:txBody>
            </p:sp>
            <p:sp>
              <p:nvSpPr>
                <p:cNvPr id="67" name="Freeform: Shape 66">
                  <a:extLst>
                    <a:ext uri="{FF2B5EF4-FFF2-40B4-BE49-F238E27FC236}">
                      <a16:creationId xmlns:a16="http://schemas.microsoft.com/office/drawing/2014/main" id="{648077F0-570F-4D3F-827D-9A3F02A8A623}"/>
                    </a:ext>
                  </a:extLst>
                </p:cNvPr>
                <p:cNvSpPr/>
                <p:nvPr/>
              </p:nvSpPr>
              <p:spPr>
                <a:xfrm>
                  <a:off x="811227" y="4695489"/>
                  <a:ext cx="89400" cy="94904"/>
                </a:xfrm>
                <a:custGeom>
                  <a:avLst/>
                  <a:gdLst>
                    <a:gd name="connsiteX0" fmla="*/ 208217 w 215074"/>
                    <a:gd name="connsiteY0" fmla="*/ 0 h 228314"/>
                    <a:gd name="connsiteX1" fmla="*/ 215075 w 215074"/>
                    <a:gd name="connsiteY1" fmla="*/ 6858 h 228314"/>
                    <a:gd name="connsiteX2" fmla="*/ 215075 w 215074"/>
                    <a:gd name="connsiteY2" fmla="*/ 27051 h 228314"/>
                    <a:gd name="connsiteX3" fmla="*/ 208217 w 215074"/>
                    <a:gd name="connsiteY3" fmla="*/ 33909 h 228314"/>
                    <a:gd name="connsiteX4" fmla="*/ 40862 w 215074"/>
                    <a:gd name="connsiteY4" fmla="*/ 33909 h 228314"/>
                    <a:gd name="connsiteX5" fmla="*/ 40862 w 215074"/>
                    <a:gd name="connsiteY5" fmla="*/ 95917 h 228314"/>
                    <a:gd name="connsiteX6" fmla="*/ 182499 w 215074"/>
                    <a:gd name="connsiteY6" fmla="*/ 95917 h 228314"/>
                    <a:gd name="connsiteX7" fmla="*/ 189643 w 215074"/>
                    <a:gd name="connsiteY7" fmla="*/ 102775 h 228314"/>
                    <a:gd name="connsiteX8" fmla="*/ 189643 w 215074"/>
                    <a:gd name="connsiteY8" fmla="*/ 123349 h 228314"/>
                    <a:gd name="connsiteX9" fmla="*/ 182499 w 215074"/>
                    <a:gd name="connsiteY9" fmla="*/ 129826 h 228314"/>
                    <a:gd name="connsiteX10" fmla="*/ 40862 w 215074"/>
                    <a:gd name="connsiteY10" fmla="*/ 129826 h 228314"/>
                    <a:gd name="connsiteX11" fmla="*/ 40862 w 215074"/>
                    <a:gd name="connsiteY11" fmla="*/ 194405 h 228314"/>
                    <a:gd name="connsiteX12" fmla="*/ 208217 w 215074"/>
                    <a:gd name="connsiteY12" fmla="*/ 194405 h 228314"/>
                    <a:gd name="connsiteX13" fmla="*/ 215075 w 215074"/>
                    <a:gd name="connsiteY13" fmla="*/ 201263 h 228314"/>
                    <a:gd name="connsiteX14" fmla="*/ 215075 w 215074"/>
                    <a:gd name="connsiteY14" fmla="*/ 221456 h 228314"/>
                    <a:gd name="connsiteX15" fmla="*/ 208217 w 215074"/>
                    <a:gd name="connsiteY15" fmla="*/ 228314 h 228314"/>
                    <a:gd name="connsiteX16" fmla="*/ 6858 w 215074"/>
                    <a:gd name="connsiteY16" fmla="*/ 228314 h 228314"/>
                    <a:gd name="connsiteX17" fmla="*/ 0 w 215074"/>
                    <a:gd name="connsiteY17" fmla="*/ 221456 h 228314"/>
                    <a:gd name="connsiteX18" fmla="*/ 0 w 215074"/>
                    <a:gd name="connsiteY18" fmla="*/ 6858 h 228314"/>
                    <a:gd name="connsiteX19" fmla="*/ 6858 w 215074"/>
                    <a:gd name="connsiteY19" fmla="*/ 0 h 228314"/>
                    <a:gd name="connsiteX20" fmla="*/ 208217 w 215074"/>
                    <a:gd name="connsiteY20" fmla="*/ 0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314">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826"/>
                        <a:pt x="182499" y="129826"/>
                      </a:cubicBezTo>
                      <a:lnTo>
                        <a:pt x="40862" y="129826"/>
                      </a:lnTo>
                      <a:lnTo>
                        <a:pt x="40862" y="194405"/>
                      </a:lnTo>
                      <a:lnTo>
                        <a:pt x="208217" y="194405"/>
                      </a:lnTo>
                      <a:cubicBezTo>
                        <a:pt x="212503" y="194405"/>
                        <a:pt x="215075" y="196977"/>
                        <a:pt x="215075" y="201263"/>
                      </a:cubicBezTo>
                      <a:lnTo>
                        <a:pt x="215075" y="221456"/>
                      </a:lnTo>
                      <a:cubicBezTo>
                        <a:pt x="215075" y="226028"/>
                        <a:pt x="212503" y="228314"/>
                        <a:pt x="208217" y="228314"/>
                      </a:cubicBezTo>
                      <a:lnTo>
                        <a:pt x="6858" y="228314"/>
                      </a:lnTo>
                      <a:cubicBezTo>
                        <a:pt x="2286" y="228314"/>
                        <a:pt x="0" y="226028"/>
                        <a:pt x="0" y="221456"/>
                      </a:cubicBezTo>
                      <a:lnTo>
                        <a:pt x="0" y="6858"/>
                      </a:lnTo>
                      <a:cubicBezTo>
                        <a:pt x="0" y="2286"/>
                        <a:pt x="2286" y="0"/>
                        <a:pt x="6858" y="0"/>
                      </a:cubicBezTo>
                      <a:lnTo>
                        <a:pt x="208217" y="0"/>
                      </a:lnTo>
                      <a:close/>
                    </a:path>
                  </a:pathLst>
                </a:custGeom>
                <a:grpFill/>
                <a:ln w="6350" cap="flat">
                  <a:solidFill>
                    <a:srgbClr val="1C5F8B"/>
                  </a:solidFill>
                  <a:prstDash val="solid"/>
                  <a:miter/>
                </a:ln>
              </p:spPr>
              <p:txBody>
                <a:bodyPr rtlCol="0" anchor="ctr"/>
                <a:lstStyle/>
                <a:p>
                  <a:endParaRPr lang="en-US" sz="2400"/>
                </a:p>
              </p:txBody>
            </p:sp>
            <p:sp>
              <p:nvSpPr>
                <p:cNvPr id="68" name="Freeform: Shape 67">
                  <a:extLst>
                    <a:ext uri="{FF2B5EF4-FFF2-40B4-BE49-F238E27FC236}">
                      <a16:creationId xmlns:a16="http://schemas.microsoft.com/office/drawing/2014/main" id="{FFD8EB10-E9DB-41E9-8702-56E9DFBD208F}"/>
                    </a:ext>
                  </a:extLst>
                </p:cNvPr>
                <p:cNvSpPr/>
                <p:nvPr/>
              </p:nvSpPr>
              <p:spPr>
                <a:xfrm>
                  <a:off x="920107" y="4695489"/>
                  <a:ext cx="96886" cy="94904"/>
                </a:xfrm>
                <a:custGeom>
                  <a:avLst/>
                  <a:gdLst>
                    <a:gd name="connsiteX0" fmla="*/ 224695 w 233084"/>
                    <a:gd name="connsiteY0" fmla="*/ 49911 h 228314"/>
                    <a:gd name="connsiteX1" fmla="*/ 224695 w 233084"/>
                    <a:gd name="connsiteY1" fmla="*/ 94583 h 228314"/>
                    <a:gd name="connsiteX2" fmla="*/ 172498 w 233084"/>
                    <a:gd name="connsiteY2" fmla="*/ 145447 h 228314"/>
                    <a:gd name="connsiteX3" fmla="*/ 156496 w 233084"/>
                    <a:gd name="connsiteY3" fmla="*/ 145447 h 228314"/>
                    <a:gd name="connsiteX4" fmla="*/ 231553 w 233084"/>
                    <a:gd name="connsiteY4" fmla="*/ 221456 h 228314"/>
                    <a:gd name="connsiteX5" fmla="*/ 229267 w 233084"/>
                    <a:gd name="connsiteY5" fmla="*/ 228314 h 228314"/>
                    <a:gd name="connsiteX6" fmla="*/ 193738 w 233084"/>
                    <a:gd name="connsiteY6" fmla="*/ 228314 h 228314"/>
                    <a:gd name="connsiteX7" fmla="*/ 182309 w 233084"/>
                    <a:gd name="connsiteY7" fmla="*/ 223742 h 228314"/>
                    <a:gd name="connsiteX8" fmla="*/ 109918 w 233084"/>
                    <a:gd name="connsiteY8" fmla="*/ 146780 h 228314"/>
                    <a:gd name="connsiteX9" fmla="*/ 40767 w 233084"/>
                    <a:gd name="connsiteY9" fmla="*/ 146780 h 228314"/>
                    <a:gd name="connsiteX10" fmla="*/ 40767 w 233084"/>
                    <a:gd name="connsiteY10" fmla="*/ 221456 h 228314"/>
                    <a:gd name="connsiteX11" fmla="*/ 33623 w 233084"/>
                    <a:gd name="connsiteY11" fmla="*/ 228314 h 228314"/>
                    <a:gd name="connsiteX12" fmla="*/ 6858 w 233084"/>
                    <a:gd name="connsiteY12" fmla="*/ 228314 h 228314"/>
                    <a:gd name="connsiteX13" fmla="*/ 0 w 233084"/>
                    <a:gd name="connsiteY13" fmla="*/ 221456 h 228314"/>
                    <a:gd name="connsiteX14" fmla="*/ 0 w 233084"/>
                    <a:gd name="connsiteY14" fmla="*/ 6858 h 228314"/>
                    <a:gd name="connsiteX15" fmla="*/ 6858 w 233084"/>
                    <a:gd name="connsiteY15" fmla="*/ 0 h 228314"/>
                    <a:gd name="connsiteX16" fmla="*/ 172593 w 233084"/>
                    <a:gd name="connsiteY16" fmla="*/ 0 h 228314"/>
                    <a:gd name="connsiteX17" fmla="*/ 224695 w 233084"/>
                    <a:gd name="connsiteY17" fmla="*/ 49911 h 228314"/>
                    <a:gd name="connsiteX18" fmla="*/ 40672 w 233084"/>
                    <a:gd name="connsiteY18" fmla="*/ 113252 h 228314"/>
                    <a:gd name="connsiteX19" fmla="*/ 152305 w 233084"/>
                    <a:gd name="connsiteY19" fmla="*/ 113252 h 228314"/>
                    <a:gd name="connsiteX20" fmla="*/ 183642 w 233084"/>
                    <a:gd name="connsiteY20" fmla="*/ 86487 h 228314"/>
                    <a:gd name="connsiteX21" fmla="*/ 183642 w 233084"/>
                    <a:gd name="connsiteY21" fmla="*/ 60674 h 228314"/>
                    <a:gd name="connsiteX22" fmla="*/ 152305 w 233084"/>
                    <a:gd name="connsiteY22" fmla="*/ 33909 h 228314"/>
                    <a:gd name="connsiteX23" fmla="*/ 40672 w 233084"/>
                    <a:gd name="connsiteY23" fmla="*/ 33909 h 228314"/>
                    <a:gd name="connsiteX24" fmla="*/ 40672 w 233084"/>
                    <a:gd name="connsiteY24" fmla="*/ 11325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3084" h="228314">
                      <a:moveTo>
                        <a:pt x="224695" y="49911"/>
                      </a:moveTo>
                      <a:lnTo>
                        <a:pt x="224695" y="94583"/>
                      </a:lnTo>
                      <a:cubicBezTo>
                        <a:pt x="224695" y="128492"/>
                        <a:pt x="207740" y="145447"/>
                        <a:pt x="172498" y="145447"/>
                      </a:cubicBezTo>
                      <a:lnTo>
                        <a:pt x="156496" y="145447"/>
                      </a:lnTo>
                      <a:lnTo>
                        <a:pt x="231553" y="221456"/>
                      </a:lnTo>
                      <a:cubicBezTo>
                        <a:pt x="234505" y="224409"/>
                        <a:pt x="232886" y="228314"/>
                        <a:pt x="229267" y="228314"/>
                      </a:cubicBezTo>
                      <a:lnTo>
                        <a:pt x="193738" y="228314"/>
                      </a:lnTo>
                      <a:cubicBezTo>
                        <a:pt x="187833" y="228314"/>
                        <a:pt x="185261" y="226981"/>
                        <a:pt x="182309" y="223742"/>
                      </a:cubicBezTo>
                      <a:lnTo>
                        <a:pt x="109918" y="146780"/>
                      </a:lnTo>
                      <a:lnTo>
                        <a:pt x="40767" y="146780"/>
                      </a:lnTo>
                      <a:lnTo>
                        <a:pt x="40767" y="221456"/>
                      </a:lnTo>
                      <a:cubicBezTo>
                        <a:pt x="40767" y="226028"/>
                        <a:pt x="38195" y="228314"/>
                        <a:pt x="33623" y="228314"/>
                      </a:cubicBezTo>
                      <a:lnTo>
                        <a:pt x="6858" y="228314"/>
                      </a:lnTo>
                      <a:cubicBezTo>
                        <a:pt x="2286" y="228314"/>
                        <a:pt x="0" y="226028"/>
                        <a:pt x="0" y="221456"/>
                      </a:cubicBezTo>
                      <a:lnTo>
                        <a:pt x="0" y="6858"/>
                      </a:lnTo>
                      <a:cubicBezTo>
                        <a:pt x="0" y="2286"/>
                        <a:pt x="2286" y="0"/>
                        <a:pt x="6858" y="0"/>
                      </a:cubicBezTo>
                      <a:lnTo>
                        <a:pt x="172593" y="0"/>
                      </a:lnTo>
                      <a:cubicBezTo>
                        <a:pt x="207645" y="0"/>
                        <a:pt x="224695" y="16002"/>
                        <a:pt x="224695" y="49911"/>
                      </a:cubicBezTo>
                      <a:close/>
                      <a:moveTo>
                        <a:pt x="40672" y="113252"/>
                      </a:moveTo>
                      <a:lnTo>
                        <a:pt x="152305" y="113252"/>
                      </a:lnTo>
                      <a:cubicBezTo>
                        <a:pt x="178689" y="113252"/>
                        <a:pt x="183642" y="108014"/>
                        <a:pt x="183642" y="86487"/>
                      </a:cubicBezTo>
                      <a:lnTo>
                        <a:pt x="183642" y="60674"/>
                      </a:lnTo>
                      <a:cubicBezTo>
                        <a:pt x="183642" y="38862"/>
                        <a:pt x="178784" y="33909"/>
                        <a:pt x="152305" y="33909"/>
                      </a:cubicBezTo>
                      <a:lnTo>
                        <a:pt x="40672" y="33909"/>
                      </a:lnTo>
                      <a:lnTo>
                        <a:pt x="40672" y="113252"/>
                      </a:lnTo>
                      <a:close/>
                    </a:path>
                  </a:pathLst>
                </a:custGeom>
                <a:grpFill/>
                <a:ln w="6350" cap="flat">
                  <a:solidFill>
                    <a:srgbClr val="1C5F8B"/>
                  </a:solidFill>
                  <a:prstDash val="solid"/>
                  <a:miter/>
                </a:ln>
              </p:spPr>
              <p:txBody>
                <a:bodyPr rtlCol="0" anchor="ctr"/>
                <a:lstStyle/>
                <a:p>
                  <a:endParaRPr lang="en-US" sz="2400"/>
                </a:p>
              </p:txBody>
            </p:sp>
            <p:sp>
              <p:nvSpPr>
                <p:cNvPr id="69" name="Freeform: Shape 68">
                  <a:extLst>
                    <a:ext uri="{FF2B5EF4-FFF2-40B4-BE49-F238E27FC236}">
                      <a16:creationId xmlns:a16="http://schemas.microsoft.com/office/drawing/2014/main" id="{C0515F9F-E749-4A5C-9D27-904DAF1A63B4}"/>
                    </a:ext>
                  </a:extLst>
                </p:cNvPr>
                <p:cNvSpPr/>
                <p:nvPr/>
              </p:nvSpPr>
              <p:spPr>
                <a:xfrm>
                  <a:off x="1069490" y="4695489"/>
                  <a:ext cx="99694" cy="94904"/>
                </a:xfrm>
                <a:custGeom>
                  <a:avLst/>
                  <a:gdLst>
                    <a:gd name="connsiteX0" fmla="*/ 56864 w 239839"/>
                    <a:gd name="connsiteY0" fmla="*/ 103442 h 228314"/>
                    <a:gd name="connsiteX1" fmla="*/ 63341 w 239839"/>
                    <a:gd name="connsiteY1" fmla="*/ 96869 h 228314"/>
                    <a:gd name="connsiteX2" fmla="*/ 169735 w 239839"/>
                    <a:gd name="connsiteY2" fmla="*/ 96869 h 228314"/>
                    <a:gd name="connsiteX3" fmla="*/ 198120 w 239839"/>
                    <a:gd name="connsiteY3" fmla="*/ 72390 h 228314"/>
                    <a:gd name="connsiteX4" fmla="*/ 198120 w 239839"/>
                    <a:gd name="connsiteY4" fmla="*/ 56102 h 228314"/>
                    <a:gd name="connsiteX5" fmla="*/ 169735 w 239839"/>
                    <a:gd name="connsiteY5" fmla="*/ 31909 h 228314"/>
                    <a:gd name="connsiteX6" fmla="*/ 61436 w 239839"/>
                    <a:gd name="connsiteY6" fmla="*/ 31909 h 228314"/>
                    <a:gd name="connsiteX7" fmla="*/ 42482 w 239839"/>
                    <a:gd name="connsiteY7" fmla="*/ 49816 h 228314"/>
                    <a:gd name="connsiteX8" fmla="*/ 42482 w 239839"/>
                    <a:gd name="connsiteY8" fmla="*/ 62198 h 228314"/>
                    <a:gd name="connsiteX9" fmla="*/ 31337 w 239839"/>
                    <a:gd name="connsiteY9" fmla="*/ 68390 h 228314"/>
                    <a:gd name="connsiteX10" fmla="*/ 12097 w 239839"/>
                    <a:gd name="connsiteY10" fmla="*/ 68390 h 228314"/>
                    <a:gd name="connsiteX11" fmla="*/ 5525 w 239839"/>
                    <a:gd name="connsiteY11" fmla="*/ 62198 h 228314"/>
                    <a:gd name="connsiteX12" fmla="*/ 5525 w 239839"/>
                    <a:gd name="connsiteY12" fmla="*/ 48292 h 228314"/>
                    <a:gd name="connsiteX13" fmla="*/ 55817 w 239839"/>
                    <a:gd name="connsiteY13" fmla="*/ 0 h 228314"/>
                    <a:gd name="connsiteX14" fmla="*/ 184404 w 239839"/>
                    <a:gd name="connsiteY14" fmla="*/ 0 h 228314"/>
                    <a:gd name="connsiteX15" fmla="*/ 236315 w 239839"/>
                    <a:gd name="connsiteY15" fmla="*/ 49911 h 228314"/>
                    <a:gd name="connsiteX16" fmla="*/ 236315 w 239839"/>
                    <a:gd name="connsiteY16" fmla="*/ 65532 h 228314"/>
                    <a:gd name="connsiteX17" fmla="*/ 208217 w 239839"/>
                    <a:gd name="connsiteY17" fmla="*/ 112490 h 228314"/>
                    <a:gd name="connsiteX18" fmla="*/ 239840 w 239839"/>
                    <a:gd name="connsiteY18" fmla="*/ 160496 h 228314"/>
                    <a:gd name="connsiteX19" fmla="*/ 239840 w 239839"/>
                    <a:gd name="connsiteY19" fmla="*/ 178403 h 228314"/>
                    <a:gd name="connsiteX20" fmla="*/ 187642 w 239839"/>
                    <a:gd name="connsiteY20" fmla="*/ 228314 h 228314"/>
                    <a:gd name="connsiteX21" fmla="*/ 50292 w 239839"/>
                    <a:gd name="connsiteY21" fmla="*/ 228314 h 228314"/>
                    <a:gd name="connsiteX22" fmla="*/ 0 w 239839"/>
                    <a:gd name="connsiteY22" fmla="*/ 180023 h 228314"/>
                    <a:gd name="connsiteX23" fmla="*/ 0 w 239839"/>
                    <a:gd name="connsiteY23" fmla="*/ 165735 h 228314"/>
                    <a:gd name="connsiteX24" fmla="*/ 6477 w 239839"/>
                    <a:gd name="connsiteY24" fmla="*/ 159544 h 228314"/>
                    <a:gd name="connsiteX25" fmla="*/ 30290 w 239839"/>
                    <a:gd name="connsiteY25" fmla="*/ 159544 h 228314"/>
                    <a:gd name="connsiteX26" fmla="*/ 37148 w 239839"/>
                    <a:gd name="connsiteY26" fmla="*/ 165735 h 228314"/>
                    <a:gd name="connsiteX27" fmla="*/ 37148 w 239839"/>
                    <a:gd name="connsiteY27" fmla="*/ 178499 h 228314"/>
                    <a:gd name="connsiteX28" fmla="*/ 55721 w 239839"/>
                    <a:gd name="connsiteY28" fmla="*/ 196787 h 228314"/>
                    <a:gd name="connsiteX29" fmla="*/ 172879 w 239839"/>
                    <a:gd name="connsiteY29" fmla="*/ 196787 h 228314"/>
                    <a:gd name="connsiteX30" fmla="*/ 201263 w 239839"/>
                    <a:gd name="connsiteY30" fmla="*/ 172307 h 228314"/>
                    <a:gd name="connsiteX31" fmla="*/ 201263 w 239839"/>
                    <a:gd name="connsiteY31" fmla="*/ 153353 h 228314"/>
                    <a:gd name="connsiteX32" fmla="*/ 172879 w 239839"/>
                    <a:gd name="connsiteY32" fmla="*/ 128873 h 228314"/>
                    <a:gd name="connsiteX33" fmla="*/ 63341 w 239839"/>
                    <a:gd name="connsiteY33" fmla="*/ 128873 h 228314"/>
                    <a:gd name="connsiteX34" fmla="*/ 56864 w 239839"/>
                    <a:gd name="connsiteY34" fmla="*/ 122682 h 228314"/>
                    <a:gd name="connsiteX35" fmla="*/ 56864 w 239839"/>
                    <a:gd name="connsiteY35" fmla="*/ 10344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39839" h="228314">
                      <a:moveTo>
                        <a:pt x="56864" y="103442"/>
                      </a:moveTo>
                      <a:cubicBezTo>
                        <a:pt x="56864" y="99155"/>
                        <a:pt x="59150" y="96869"/>
                        <a:pt x="63341" y="96869"/>
                      </a:cubicBezTo>
                      <a:lnTo>
                        <a:pt x="169735" y="96869"/>
                      </a:lnTo>
                      <a:cubicBezTo>
                        <a:pt x="192215" y="96869"/>
                        <a:pt x="198120" y="92012"/>
                        <a:pt x="198120" y="72390"/>
                      </a:cubicBezTo>
                      <a:lnTo>
                        <a:pt x="198120" y="56102"/>
                      </a:lnTo>
                      <a:cubicBezTo>
                        <a:pt x="198120" y="37529"/>
                        <a:pt x="192881" y="31909"/>
                        <a:pt x="169735" y="31909"/>
                      </a:cubicBezTo>
                      <a:lnTo>
                        <a:pt x="61436" y="31909"/>
                      </a:lnTo>
                      <a:cubicBezTo>
                        <a:pt x="48006" y="31909"/>
                        <a:pt x="42482" y="37433"/>
                        <a:pt x="42482" y="49816"/>
                      </a:cubicBezTo>
                      <a:lnTo>
                        <a:pt x="42482" y="62198"/>
                      </a:lnTo>
                      <a:cubicBezTo>
                        <a:pt x="42482" y="68104"/>
                        <a:pt x="37243" y="68390"/>
                        <a:pt x="31337" y="68390"/>
                      </a:cubicBezTo>
                      <a:lnTo>
                        <a:pt x="12097" y="68390"/>
                      </a:lnTo>
                      <a:cubicBezTo>
                        <a:pt x="7525" y="68390"/>
                        <a:pt x="5525" y="66389"/>
                        <a:pt x="5525" y="62198"/>
                      </a:cubicBezTo>
                      <a:lnTo>
                        <a:pt x="5525" y="48292"/>
                      </a:lnTo>
                      <a:cubicBezTo>
                        <a:pt x="5525" y="12764"/>
                        <a:pt x="18859" y="0"/>
                        <a:pt x="55817" y="0"/>
                      </a:cubicBezTo>
                      <a:lnTo>
                        <a:pt x="184404" y="0"/>
                      </a:lnTo>
                      <a:cubicBezTo>
                        <a:pt x="221266" y="0"/>
                        <a:pt x="236315" y="15050"/>
                        <a:pt x="236315" y="49911"/>
                      </a:cubicBezTo>
                      <a:lnTo>
                        <a:pt x="236315" y="65532"/>
                      </a:lnTo>
                      <a:cubicBezTo>
                        <a:pt x="236315" y="91631"/>
                        <a:pt x="227838" y="106680"/>
                        <a:pt x="208217" y="112490"/>
                      </a:cubicBezTo>
                      <a:cubicBezTo>
                        <a:pt x="230410" y="117729"/>
                        <a:pt x="239840" y="133064"/>
                        <a:pt x="239840" y="160496"/>
                      </a:cubicBezTo>
                      <a:lnTo>
                        <a:pt x="239840" y="178403"/>
                      </a:lnTo>
                      <a:cubicBezTo>
                        <a:pt x="239840" y="213360"/>
                        <a:pt x="224504" y="228314"/>
                        <a:pt x="187642" y="228314"/>
                      </a:cubicBezTo>
                      <a:lnTo>
                        <a:pt x="50292" y="228314"/>
                      </a:lnTo>
                      <a:cubicBezTo>
                        <a:pt x="13430" y="228314"/>
                        <a:pt x="0" y="215551"/>
                        <a:pt x="0" y="180023"/>
                      </a:cubicBezTo>
                      <a:lnTo>
                        <a:pt x="0" y="165735"/>
                      </a:lnTo>
                      <a:cubicBezTo>
                        <a:pt x="0" y="161449"/>
                        <a:pt x="2286" y="159544"/>
                        <a:pt x="6477" y="159544"/>
                      </a:cubicBezTo>
                      <a:lnTo>
                        <a:pt x="30290" y="159544"/>
                      </a:lnTo>
                      <a:cubicBezTo>
                        <a:pt x="34862" y="159544"/>
                        <a:pt x="37148" y="161544"/>
                        <a:pt x="37148" y="165735"/>
                      </a:cubicBezTo>
                      <a:lnTo>
                        <a:pt x="37148" y="178499"/>
                      </a:lnTo>
                      <a:cubicBezTo>
                        <a:pt x="37148" y="190881"/>
                        <a:pt x="42672" y="196787"/>
                        <a:pt x="55721" y="196787"/>
                      </a:cubicBezTo>
                      <a:lnTo>
                        <a:pt x="172879" y="196787"/>
                      </a:lnTo>
                      <a:cubicBezTo>
                        <a:pt x="195358" y="196787"/>
                        <a:pt x="201263" y="191548"/>
                        <a:pt x="201263" y="172307"/>
                      </a:cubicBezTo>
                      <a:lnTo>
                        <a:pt x="201263" y="153353"/>
                      </a:lnTo>
                      <a:cubicBezTo>
                        <a:pt x="201263" y="134779"/>
                        <a:pt x="196025" y="128873"/>
                        <a:pt x="172879" y="128873"/>
                      </a:cubicBezTo>
                      <a:lnTo>
                        <a:pt x="63341" y="128873"/>
                      </a:lnTo>
                      <a:cubicBezTo>
                        <a:pt x="59055" y="128873"/>
                        <a:pt x="56864" y="126873"/>
                        <a:pt x="56864" y="122682"/>
                      </a:cubicBezTo>
                      <a:lnTo>
                        <a:pt x="56864" y="103442"/>
                      </a:lnTo>
                      <a:close/>
                    </a:path>
                  </a:pathLst>
                </a:custGeom>
                <a:grpFill/>
                <a:ln w="6350" cap="flat">
                  <a:solidFill>
                    <a:srgbClr val="1C5F8B"/>
                  </a:solidFill>
                  <a:prstDash val="solid"/>
                  <a:miter/>
                </a:ln>
              </p:spPr>
              <p:txBody>
                <a:bodyPr rtlCol="0" anchor="ctr"/>
                <a:lstStyle/>
                <a:p>
                  <a:endParaRPr lang="en-US" sz="2400"/>
                </a:p>
              </p:txBody>
            </p:sp>
            <p:sp>
              <p:nvSpPr>
                <p:cNvPr id="70" name="Freeform: Shape 69">
                  <a:extLst>
                    <a:ext uri="{FF2B5EF4-FFF2-40B4-BE49-F238E27FC236}">
                      <a16:creationId xmlns:a16="http://schemas.microsoft.com/office/drawing/2014/main" id="{DF405BC4-5808-4188-AB86-AF012B43E9B7}"/>
                    </a:ext>
                  </a:extLst>
                </p:cNvPr>
                <p:cNvSpPr/>
                <p:nvPr/>
              </p:nvSpPr>
              <p:spPr>
                <a:xfrm>
                  <a:off x="1224417" y="4742960"/>
                  <a:ext cx="36742" cy="13580"/>
                </a:xfrm>
                <a:custGeom>
                  <a:avLst/>
                  <a:gdLst>
                    <a:gd name="connsiteX0" fmla="*/ 6191 w 88391"/>
                    <a:gd name="connsiteY0" fmla="*/ 32671 h 32670"/>
                    <a:gd name="connsiteX1" fmla="*/ 0 w 88391"/>
                    <a:gd name="connsiteY1" fmla="*/ 26765 h 32670"/>
                    <a:gd name="connsiteX2" fmla="*/ 0 w 88391"/>
                    <a:gd name="connsiteY2" fmla="*/ 5905 h 32670"/>
                    <a:gd name="connsiteX3" fmla="*/ 6191 w 88391"/>
                    <a:gd name="connsiteY3" fmla="*/ 0 h 32670"/>
                    <a:gd name="connsiteX4" fmla="*/ 81915 w 88391"/>
                    <a:gd name="connsiteY4" fmla="*/ 0 h 32670"/>
                    <a:gd name="connsiteX5" fmla="*/ 88392 w 88391"/>
                    <a:gd name="connsiteY5" fmla="*/ 5905 h 32670"/>
                    <a:gd name="connsiteX6" fmla="*/ 88392 w 88391"/>
                    <a:gd name="connsiteY6" fmla="*/ 26765 h 32670"/>
                    <a:gd name="connsiteX7" fmla="*/ 81915 w 88391"/>
                    <a:gd name="connsiteY7" fmla="*/ 32671 h 32670"/>
                    <a:gd name="connsiteX8" fmla="*/ 6191 w 88391"/>
                    <a:gd name="connsiteY8" fmla="*/ 32671 h 3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391" h="32670">
                      <a:moveTo>
                        <a:pt x="6191" y="32671"/>
                      </a:moveTo>
                      <a:cubicBezTo>
                        <a:pt x="1905" y="32671"/>
                        <a:pt x="0" y="30671"/>
                        <a:pt x="0" y="26765"/>
                      </a:cubicBezTo>
                      <a:lnTo>
                        <a:pt x="0" y="5905"/>
                      </a:lnTo>
                      <a:cubicBezTo>
                        <a:pt x="0" y="2000"/>
                        <a:pt x="2000" y="0"/>
                        <a:pt x="6191" y="0"/>
                      </a:cubicBezTo>
                      <a:lnTo>
                        <a:pt x="81915" y="0"/>
                      </a:lnTo>
                      <a:cubicBezTo>
                        <a:pt x="86201" y="0"/>
                        <a:pt x="88392" y="2000"/>
                        <a:pt x="88392" y="5905"/>
                      </a:cubicBezTo>
                      <a:lnTo>
                        <a:pt x="88392" y="26765"/>
                      </a:lnTo>
                      <a:cubicBezTo>
                        <a:pt x="88392" y="30671"/>
                        <a:pt x="86106" y="32671"/>
                        <a:pt x="81915" y="32671"/>
                      </a:cubicBezTo>
                      <a:lnTo>
                        <a:pt x="6191" y="32671"/>
                      </a:lnTo>
                      <a:close/>
                    </a:path>
                  </a:pathLst>
                </a:custGeom>
                <a:grpFill/>
                <a:ln w="6350" cap="flat">
                  <a:solidFill>
                    <a:srgbClr val="1C5F8B"/>
                  </a:solidFill>
                  <a:prstDash val="solid"/>
                  <a:miter/>
                </a:ln>
              </p:spPr>
              <p:txBody>
                <a:bodyPr rtlCol="0" anchor="ctr"/>
                <a:lstStyle/>
                <a:p>
                  <a:endParaRPr lang="en-US" sz="2400"/>
                </a:p>
              </p:txBody>
            </p:sp>
            <p:sp>
              <p:nvSpPr>
                <p:cNvPr id="71" name="Freeform: Shape 70">
                  <a:extLst>
                    <a:ext uri="{FF2B5EF4-FFF2-40B4-BE49-F238E27FC236}">
                      <a16:creationId xmlns:a16="http://schemas.microsoft.com/office/drawing/2014/main" id="{A17E6990-4F24-4DBA-8185-247608FB00D5}"/>
                    </a:ext>
                  </a:extLst>
                </p:cNvPr>
                <p:cNvSpPr/>
                <p:nvPr/>
              </p:nvSpPr>
              <p:spPr>
                <a:xfrm>
                  <a:off x="1275531" y="4695489"/>
                  <a:ext cx="102030" cy="95023"/>
                </a:xfrm>
                <a:custGeom>
                  <a:avLst/>
                  <a:gdLst>
                    <a:gd name="connsiteX0" fmla="*/ 0 w 245459"/>
                    <a:gd name="connsiteY0" fmla="*/ 154019 h 228600"/>
                    <a:gd name="connsiteX1" fmla="*/ 4572 w 245459"/>
                    <a:gd name="connsiteY1" fmla="*/ 143923 h 228600"/>
                    <a:gd name="connsiteX2" fmla="*/ 166116 w 245459"/>
                    <a:gd name="connsiteY2" fmla="*/ 4286 h 228600"/>
                    <a:gd name="connsiteX3" fmla="*/ 176879 w 245459"/>
                    <a:gd name="connsiteY3" fmla="*/ 0 h 228600"/>
                    <a:gd name="connsiteX4" fmla="*/ 216694 w 245459"/>
                    <a:gd name="connsiteY4" fmla="*/ 0 h 228600"/>
                    <a:gd name="connsiteX5" fmla="*/ 223266 w 245459"/>
                    <a:gd name="connsiteY5" fmla="*/ 6572 h 228600"/>
                    <a:gd name="connsiteX6" fmla="*/ 223266 w 245459"/>
                    <a:gd name="connsiteY6" fmla="*/ 155067 h 228600"/>
                    <a:gd name="connsiteX7" fmla="*/ 238601 w 245459"/>
                    <a:gd name="connsiteY7" fmla="*/ 155067 h 228600"/>
                    <a:gd name="connsiteX8" fmla="*/ 245459 w 245459"/>
                    <a:gd name="connsiteY8" fmla="*/ 161639 h 228600"/>
                    <a:gd name="connsiteX9" fmla="*/ 245459 w 245459"/>
                    <a:gd name="connsiteY9" fmla="*/ 180594 h 228600"/>
                    <a:gd name="connsiteX10" fmla="*/ 238601 w 245459"/>
                    <a:gd name="connsiteY10" fmla="*/ 187166 h 228600"/>
                    <a:gd name="connsiteX11" fmla="*/ 223266 w 245459"/>
                    <a:gd name="connsiteY11" fmla="*/ 187166 h 228600"/>
                    <a:gd name="connsiteX12" fmla="*/ 223266 w 245459"/>
                    <a:gd name="connsiteY12" fmla="*/ 222123 h 228600"/>
                    <a:gd name="connsiteX13" fmla="*/ 216694 w 245459"/>
                    <a:gd name="connsiteY13" fmla="*/ 228600 h 228600"/>
                    <a:gd name="connsiteX14" fmla="*/ 191548 w 245459"/>
                    <a:gd name="connsiteY14" fmla="*/ 228600 h 228600"/>
                    <a:gd name="connsiteX15" fmla="*/ 184690 w 245459"/>
                    <a:gd name="connsiteY15" fmla="*/ 222123 h 228600"/>
                    <a:gd name="connsiteX16" fmla="*/ 184690 w 245459"/>
                    <a:gd name="connsiteY16" fmla="*/ 187166 h 228600"/>
                    <a:gd name="connsiteX17" fmla="*/ 6858 w 245459"/>
                    <a:gd name="connsiteY17" fmla="*/ 187166 h 228600"/>
                    <a:gd name="connsiteX18" fmla="*/ 0 w 245459"/>
                    <a:gd name="connsiteY18" fmla="*/ 180594 h 228600"/>
                    <a:gd name="connsiteX19" fmla="*/ 0 w 245459"/>
                    <a:gd name="connsiteY19" fmla="*/ 154019 h 228600"/>
                    <a:gd name="connsiteX20" fmla="*/ 184690 w 245459"/>
                    <a:gd name="connsiteY20" fmla="*/ 154972 h 228600"/>
                    <a:gd name="connsiteX21" fmla="*/ 184690 w 245459"/>
                    <a:gd name="connsiteY21" fmla="*/ 30671 h 228600"/>
                    <a:gd name="connsiteX22" fmla="*/ 40767 w 245459"/>
                    <a:gd name="connsiteY22" fmla="*/ 154972 h 228600"/>
                    <a:gd name="connsiteX23" fmla="*/ 184690 w 245459"/>
                    <a:gd name="connsiteY23" fmla="*/ 154972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5459" h="228600">
                      <a:moveTo>
                        <a:pt x="0" y="154019"/>
                      </a:moveTo>
                      <a:cubicBezTo>
                        <a:pt x="0" y="149733"/>
                        <a:pt x="1334" y="146876"/>
                        <a:pt x="4572" y="143923"/>
                      </a:cubicBezTo>
                      <a:lnTo>
                        <a:pt x="166116" y="4286"/>
                      </a:lnTo>
                      <a:cubicBezTo>
                        <a:pt x="169736" y="1715"/>
                        <a:pt x="172307" y="0"/>
                        <a:pt x="176879" y="0"/>
                      </a:cubicBezTo>
                      <a:lnTo>
                        <a:pt x="216694" y="0"/>
                      </a:lnTo>
                      <a:cubicBezTo>
                        <a:pt x="220980" y="0"/>
                        <a:pt x="223266" y="2286"/>
                        <a:pt x="223266" y="6572"/>
                      </a:cubicBezTo>
                      <a:lnTo>
                        <a:pt x="223266" y="155067"/>
                      </a:lnTo>
                      <a:lnTo>
                        <a:pt x="238601" y="155067"/>
                      </a:lnTo>
                      <a:cubicBezTo>
                        <a:pt x="243173" y="155067"/>
                        <a:pt x="245459" y="157353"/>
                        <a:pt x="245459" y="161639"/>
                      </a:cubicBezTo>
                      <a:lnTo>
                        <a:pt x="245459" y="180594"/>
                      </a:lnTo>
                      <a:cubicBezTo>
                        <a:pt x="245459" y="184880"/>
                        <a:pt x="243173" y="187166"/>
                        <a:pt x="238601" y="187166"/>
                      </a:cubicBezTo>
                      <a:lnTo>
                        <a:pt x="223266" y="187166"/>
                      </a:lnTo>
                      <a:lnTo>
                        <a:pt x="223266" y="222123"/>
                      </a:lnTo>
                      <a:cubicBezTo>
                        <a:pt x="223266" y="226409"/>
                        <a:pt x="220980" y="228600"/>
                        <a:pt x="216694" y="228600"/>
                      </a:cubicBezTo>
                      <a:lnTo>
                        <a:pt x="191548" y="228600"/>
                      </a:lnTo>
                      <a:cubicBezTo>
                        <a:pt x="187262" y="228600"/>
                        <a:pt x="184690" y="226314"/>
                        <a:pt x="184690" y="222123"/>
                      </a:cubicBezTo>
                      <a:lnTo>
                        <a:pt x="184690" y="187166"/>
                      </a:lnTo>
                      <a:lnTo>
                        <a:pt x="6858" y="187166"/>
                      </a:lnTo>
                      <a:cubicBezTo>
                        <a:pt x="2286" y="187166"/>
                        <a:pt x="0" y="184880"/>
                        <a:pt x="0" y="180594"/>
                      </a:cubicBezTo>
                      <a:lnTo>
                        <a:pt x="0" y="154019"/>
                      </a:lnTo>
                      <a:close/>
                      <a:moveTo>
                        <a:pt x="184690" y="154972"/>
                      </a:moveTo>
                      <a:lnTo>
                        <a:pt x="184690" y="30671"/>
                      </a:lnTo>
                      <a:lnTo>
                        <a:pt x="40767" y="154972"/>
                      </a:lnTo>
                      <a:lnTo>
                        <a:pt x="184690" y="154972"/>
                      </a:lnTo>
                      <a:close/>
                    </a:path>
                  </a:pathLst>
                </a:custGeom>
                <a:grpFill/>
                <a:ln w="6350" cap="flat">
                  <a:solidFill>
                    <a:srgbClr val="1C5F8B"/>
                  </a:solidFill>
                  <a:prstDash val="solid"/>
                  <a:miter/>
                </a:ln>
              </p:spPr>
              <p:txBody>
                <a:bodyPr rtlCol="0" anchor="ctr"/>
                <a:lstStyle/>
                <a:p>
                  <a:endParaRPr lang="en-US" sz="2400"/>
                </a:p>
              </p:txBody>
            </p:sp>
            <p:sp>
              <p:nvSpPr>
                <p:cNvPr id="72" name="Freeform: Shape 71">
                  <a:extLst>
                    <a:ext uri="{FF2B5EF4-FFF2-40B4-BE49-F238E27FC236}">
                      <a16:creationId xmlns:a16="http://schemas.microsoft.com/office/drawing/2014/main" id="{B7D3C2D4-3DDE-4392-B28C-7FBB3E837D21}"/>
                    </a:ext>
                  </a:extLst>
                </p:cNvPr>
                <p:cNvSpPr/>
                <p:nvPr/>
              </p:nvSpPr>
              <p:spPr>
                <a:xfrm>
                  <a:off x="1392012" y="4774120"/>
                  <a:ext cx="19242" cy="37732"/>
                </a:xfrm>
                <a:custGeom>
                  <a:avLst/>
                  <a:gdLst>
                    <a:gd name="connsiteX0" fmla="*/ 22574 w 46291"/>
                    <a:gd name="connsiteY0" fmla="*/ 86201 h 90773"/>
                    <a:gd name="connsiteX1" fmla="*/ 15716 w 46291"/>
                    <a:gd name="connsiteY1" fmla="*/ 90773 h 90773"/>
                    <a:gd name="connsiteX2" fmla="*/ 5905 w 46291"/>
                    <a:gd name="connsiteY2" fmla="*/ 90773 h 90773"/>
                    <a:gd name="connsiteX3" fmla="*/ 2667 w 46291"/>
                    <a:gd name="connsiteY3" fmla="*/ 85534 h 90773"/>
                    <a:gd name="connsiteX4" fmla="*/ 22193 w 46291"/>
                    <a:gd name="connsiteY4" fmla="*/ 39148 h 90773"/>
                    <a:gd name="connsiteX5" fmla="*/ 7144 w 46291"/>
                    <a:gd name="connsiteY5" fmla="*/ 39148 h 90773"/>
                    <a:gd name="connsiteX6" fmla="*/ 0 w 46291"/>
                    <a:gd name="connsiteY6" fmla="*/ 32290 h 90773"/>
                    <a:gd name="connsiteX7" fmla="*/ 0 w 46291"/>
                    <a:gd name="connsiteY7" fmla="*/ 6858 h 90773"/>
                    <a:gd name="connsiteX8" fmla="*/ 7144 w 46291"/>
                    <a:gd name="connsiteY8" fmla="*/ 0 h 90773"/>
                    <a:gd name="connsiteX9" fmla="*/ 39433 w 46291"/>
                    <a:gd name="connsiteY9" fmla="*/ 0 h 90773"/>
                    <a:gd name="connsiteX10" fmla="*/ 46291 w 46291"/>
                    <a:gd name="connsiteY10" fmla="*/ 6858 h 90773"/>
                    <a:gd name="connsiteX11" fmla="*/ 46291 w 46291"/>
                    <a:gd name="connsiteY11" fmla="*/ 32290 h 90773"/>
                    <a:gd name="connsiteX12" fmla="*/ 43720 w 46291"/>
                    <a:gd name="connsiteY12" fmla="*/ 43720 h 90773"/>
                    <a:gd name="connsiteX13" fmla="*/ 22574 w 46291"/>
                    <a:gd name="connsiteY13" fmla="*/ 86201 h 9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291" h="90773">
                      <a:moveTo>
                        <a:pt x="22574" y="86201"/>
                      </a:moveTo>
                      <a:cubicBezTo>
                        <a:pt x="20955" y="89154"/>
                        <a:pt x="18955" y="90773"/>
                        <a:pt x="15716" y="90773"/>
                      </a:cubicBezTo>
                      <a:lnTo>
                        <a:pt x="5905" y="90773"/>
                      </a:lnTo>
                      <a:cubicBezTo>
                        <a:pt x="2953" y="90773"/>
                        <a:pt x="1333" y="88487"/>
                        <a:pt x="2667" y="85534"/>
                      </a:cubicBezTo>
                      <a:lnTo>
                        <a:pt x="22193" y="39148"/>
                      </a:lnTo>
                      <a:lnTo>
                        <a:pt x="7144" y="39148"/>
                      </a:lnTo>
                      <a:cubicBezTo>
                        <a:pt x="2572" y="39148"/>
                        <a:pt x="0" y="36862"/>
                        <a:pt x="0" y="32290"/>
                      </a:cubicBezTo>
                      <a:lnTo>
                        <a:pt x="0" y="6858"/>
                      </a:lnTo>
                      <a:cubicBezTo>
                        <a:pt x="0" y="2572"/>
                        <a:pt x="2572" y="0"/>
                        <a:pt x="7144" y="0"/>
                      </a:cubicBezTo>
                      <a:lnTo>
                        <a:pt x="39433" y="0"/>
                      </a:lnTo>
                      <a:cubicBezTo>
                        <a:pt x="43720" y="0"/>
                        <a:pt x="46291" y="2572"/>
                        <a:pt x="46291" y="6858"/>
                      </a:cubicBezTo>
                      <a:lnTo>
                        <a:pt x="46291" y="32290"/>
                      </a:lnTo>
                      <a:cubicBezTo>
                        <a:pt x="46291" y="36576"/>
                        <a:pt x="45625" y="40481"/>
                        <a:pt x="43720" y="43720"/>
                      </a:cubicBezTo>
                      <a:lnTo>
                        <a:pt x="22574" y="86201"/>
                      </a:lnTo>
                      <a:close/>
                    </a:path>
                  </a:pathLst>
                </a:custGeom>
                <a:grpFill/>
                <a:ln w="6350" cap="flat">
                  <a:solidFill>
                    <a:srgbClr val="1C5F8B"/>
                  </a:solidFill>
                  <a:prstDash val="solid"/>
                  <a:miter/>
                </a:ln>
              </p:spPr>
              <p:txBody>
                <a:bodyPr rtlCol="0" anchor="ctr"/>
                <a:lstStyle/>
                <a:p>
                  <a:endParaRPr lang="en-US" sz="2400"/>
                </a:p>
              </p:txBody>
            </p:sp>
            <p:sp>
              <p:nvSpPr>
                <p:cNvPr id="73" name="Freeform: Shape 72">
                  <a:extLst>
                    <a:ext uri="{FF2B5EF4-FFF2-40B4-BE49-F238E27FC236}">
                      <a16:creationId xmlns:a16="http://schemas.microsoft.com/office/drawing/2014/main" id="{9E2DD167-5331-4D36-AF67-4D8B54B38563}"/>
                    </a:ext>
                  </a:extLst>
                </p:cNvPr>
                <p:cNvSpPr/>
                <p:nvPr/>
              </p:nvSpPr>
              <p:spPr>
                <a:xfrm>
                  <a:off x="1471356" y="4695489"/>
                  <a:ext cx="96606" cy="94904"/>
                </a:xfrm>
                <a:custGeom>
                  <a:avLst/>
                  <a:gdLst>
                    <a:gd name="connsiteX0" fmla="*/ 232410 w 232409"/>
                    <a:gd name="connsiteY0" fmla="*/ 221837 h 228314"/>
                    <a:gd name="connsiteX1" fmla="*/ 225552 w 232409"/>
                    <a:gd name="connsiteY1" fmla="*/ 228314 h 228314"/>
                    <a:gd name="connsiteX2" fmla="*/ 6572 w 232409"/>
                    <a:gd name="connsiteY2" fmla="*/ 228314 h 228314"/>
                    <a:gd name="connsiteX3" fmla="*/ 0 w 232409"/>
                    <a:gd name="connsiteY3" fmla="*/ 221837 h 228314"/>
                    <a:gd name="connsiteX4" fmla="*/ 0 w 232409"/>
                    <a:gd name="connsiteY4" fmla="*/ 156591 h 228314"/>
                    <a:gd name="connsiteX5" fmla="*/ 54197 w 232409"/>
                    <a:gd name="connsiteY5" fmla="*/ 104680 h 228314"/>
                    <a:gd name="connsiteX6" fmla="*/ 165449 w 232409"/>
                    <a:gd name="connsiteY6" fmla="*/ 104680 h 228314"/>
                    <a:gd name="connsiteX7" fmla="*/ 193834 w 232409"/>
                    <a:gd name="connsiteY7" fmla="*/ 80486 h 228314"/>
                    <a:gd name="connsiteX8" fmla="*/ 193834 w 232409"/>
                    <a:gd name="connsiteY8" fmla="*/ 56102 h 228314"/>
                    <a:gd name="connsiteX9" fmla="*/ 165449 w 232409"/>
                    <a:gd name="connsiteY9" fmla="*/ 31909 h 228314"/>
                    <a:gd name="connsiteX10" fmla="*/ 61436 w 232409"/>
                    <a:gd name="connsiteY10" fmla="*/ 31909 h 228314"/>
                    <a:gd name="connsiteX11" fmla="*/ 41529 w 232409"/>
                    <a:gd name="connsiteY11" fmla="*/ 50864 h 228314"/>
                    <a:gd name="connsiteX12" fmla="*/ 41529 w 232409"/>
                    <a:gd name="connsiteY12" fmla="*/ 63913 h 228314"/>
                    <a:gd name="connsiteX13" fmla="*/ 34957 w 232409"/>
                    <a:gd name="connsiteY13" fmla="*/ 70390 h 228314"/>
                    <a:gd name="connsiteX14" fmla="*/ 11144 w 232409"/>
                    <a:gd name="connsiteY14" fmla="*/ 70390 h 228314"/>
                    <a:gd name="connsiteX15" fmla="*/ 4572 w 232409"/>
                    <a:gd name="connsiteY15" fmla="*/ 63913 h 228314"/>
                    <a:gd name="connsiteX16" fmla="*/ 4572 w 232409"/>
                    <a:gd name="connsiteY16" fmla="*/ 49911 h 228314"/>
                    <a:gd name="connsiteX17" fmla="*/ 56483 w 232409"/>
                    <a:gd name="connsiteY17" fmla="*/ 0 h 228314"/>
                    <a:gd name="connsiteX18" fmla="*/ 180499 w 232409"/>
                    <a:gd name="connsiteY18" fmla="*/ 0 h 228314"/>
                    <a:gd name="connsiteX19" fmla="*/ 232410 w 232409"/>
                    <a:gd name="connsiteY19" fmla="*/ 49911 h 228314"/>
                    <a:gd name="connsiteX20" fmla="*/ 232410 w 232409"/>
                    <a:gd name="connsiteY20" fmla="*/ 86773 h 228314"/>
                    <a:gd name="connsiteX21" fmla="*/ 180499 w 232409"/>
                    <a:gd name="connsiteY21" fmla="*/ 136684 h 228314"/>
                    <a:gd name="connsiteX22" fmla="*/ 66580 w 232409"/>
                    <a:gd name="connsiteY22" fmla="*/ 136684 h 228314"/>
                    <a:gd name="connsiteX23" fmla="*/ 38195 w 232409"/>
                    <a:gd name="connsiteY23" fmla="*/ 161163 h 228314"/>
                    <a:gd name="connsiteX24" fmla="*/ 38195 w 232409"/>
                    <a:gd name="connsiteY24" fmla="*/ 196691 h 228314"/>
                    <a:gd name="connsiteX25" fmla="*/ 225457 w 232409"/>
                    <a:gd name="connsiteY25" fmla="*/ 196691 h 228314"/>
                    <a:gd name="connsiteX26" fmla="*/ 232315 w 232409"/>
                    <a:gd name="connsiteY26" fmla="*/ 202883 h 228314"/>
                    <a:gd name="connsiteX27" fmla="*/ 232315 w 232409"/>
                    <a:gd name="connsiteY27" fmla="*/ 221837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2409" h="228314">
                      <a:moveTo>
                        <a:pt x="232410" y="221837"/>
                      </a:moveTo>
                      <a:cubicBezTo>
                        <a:pt x="232410" y="226124"/>
                        <a:pt x="230124" y="228314"/>
                        <a:pt x="225552" y="228314"/>
                      </a:cubicBezTo>
                      <a:lnTo>
                        <a:pt x="6572" y="228314"/>
                      </a:lnTo>
                      <a:cubicBezTo>
                        <a:pt x="2286" y="228314"/>
                        <a:pt x="0" y="226028"/>
                        <a:pt x="0" y="221837"/>
                      </a:cubicBezTo>
                      <a:lnTo>
                        <a:pt x="0" y="156591"/>
                      </a:lnTo>
                      <a:cubicBezTo>
                        <a:pt x="0" y="121634"/>
                        <a:pt x="17621" y="104680"/>
                        <a:pt x="54197" y="104680"/>
                      </a:cubicBezTo>
                      <a:lnTo>
                        <a:pt x="165449" y="104680"/>
                      </a:lnTo>
                      <a:cubicBezTo>
                        <a:pt x="188595" y="104680"/>
                        <a:pt x="193834" y="99441"/>
                        <a:pt x="193834" y="80486"/>
                      </a:cubicBezTo>
                      <a:lnTo>
                        <a:pt x="193834" y="56102"/>
                      </a:lnTo>
                      <a:cubicBezTo>
                        <a:pt x="193834" y="36862"/>
                        <a:pt x="188595" y="31909"/>
                        <a:pt x="165449" y="31909"/>
                      </a:cubicBezTo>
                      <a:lnTo>
                        <a:pt x="61436" y="31909"/>
                      </a:lnTo>
                      <a:cubicBezTo>
                        <a:pt x="47434" y="31909"/>
                        <a:pt x="41529" y="37814"/>
                        <a:pt x="41529" y="50864"/>
                      </a:cubicBezTo>
                      <a:lnTo>
                        <a:pt x="41529" y="63913"/>
                      </a:lnTo>
                      <a:cubicBezTo>
                        <a:pt x="41529" y="68199"/>
                        <a:pt x="39529" y="70390"/>
                        <a:pt x="34957" y="70390"/>
                      </a:cubicBezTo>
                      <a:lnTo>
                        <a:pt x="11144" y="70390"/>
                      </a:lnTo>
                      <a:cubicBezTo>
                        <a:pt x="6572" y="70390"/>
                        <a:pt x="4572" y="68104"/>
                        <a:pt x="4572" y="63913"/>
                      </a:cubicBezTo>
                      <a:lnTo>
                        <a:pt x="4572" y="49911"/>
                      </a:lnTo>
                      <a:cubicBezTo>
                        <a:pt x="4572" y="13049"/>
                        <a:pt x="18288" y="0"/>
                        <a:pt x="56483" y="0"/>
                      </a:cubicBezTo>
                      <a:lnTo>
                        <a:pt x="180499" y="0"/>
                      </a:lnTo>
                      <a:cubicBezTo>
                        <a:pt x="217075" y="0"/>
                        <a:pt x="232410" y="15050"/>
                        <a:pt x="232410" y="49911"/>
                      </a:cubicBezTo>
                      <a:lnTo>
                        <a:pt x="232410" y="86773"/>
                      </a:lnTo>
                      <a:cubicBezTo>
                        <a:pt x="232410" y="122015"/>
                        <a:pt x="217075" y="136684"/>
                        <a:pt x="180499" y="136684"/>
                      </a:cubicBezTo>
                      <a:lnTo>
                        <a:pt x="66580" y="136684"/>
                      </a:lnTo>
                      <a:cubicBezTo>
                        <a:pt x="43720" y="136684"/>
                        <a:pt x="38195" y="141923"/>
                        <a:pt x="38195" y="161163"/>
                      </a:cubicBezTo>
                      <a:lnTo>
                        <a:pt x="38195" y="196691"/>
                      </a:lnTo>
                      <a:lnTo>
                        <a:pt x="225457" y="196691"/>
                      </a:lnTo>
                      <a:cubicBezTo>
                        <a:pt x="230029" y="196691"/>
                        <a:pt x="232315" y="198692"/>
                        <a:pt x="232315" y="202883"/>
                      </a:cubicBezTo>
                      <a:lnTo>
                        <a:pt x="232315" y="221837"/>
                      </a:lnTo>
                      <a:close/>
                    </a:path>
                  </a:pathLst>
                </a:custGeom>
                <a:grpFill/>
                <a:ln w="6350" cap="flat">
                  <a:solidFill>
                    <a:srgbClr val="1C5F8B"/>
                  </a:solidFill>
                  <a:prstDash val="solid"/>
                  <a:miter/>
                </a:ln>
              </p:spPr>
              <p:txBody>
                <a:bodyPr rtlCol="0" anchor="ctr"/>
                <a:lstStyle/>
                <a:p>
                  <a:endParaRPr lang="en-US" sz="2400"/>
                </a:p>
              </p:txBody>
            </p:sp>
            <p:sp>
              <p:nvSpPr>
                <p:cNvPr id="74" name="Freeform: Shape 73">
                  <a:extLst>
                    <a:ext uri="{FF2B5EF4-FFF2-40B4-BE49-F238E27FC236}">
                      <a16:creationId xmlns:a16="http://schemas.microsoft.com/office/drawing/2014/main" id="{A8522C89-D78B-427A-B978-B73C76D85DAD}"/>
                    </a:ext>
                  </a:extLst>
                </p:cNvPr>
                <p:cNvSpPr/>
                <p:nvPr/>
              </p:nvSpPr>
              <p:spPr>
                <a:xfrm>
                  <a:off x="1586848" y="4695489"/>
                  <a:ext cx="96012" cy="94943"/>
                </a:xfrm>
                <a:custGeom>
                  <a:avLst/>
                  <a:gdLst>
                    <a:gd name="connsiteX0" fmla="*/ 230981 w 230981"/>
                    <a:gd name="connsiteY0" fmla="*/ 176213 h 228409"/>
                    <a:gd name="connsiteX1" fmla="*/ 176498 w 230981"/>
                    <a:gd name="connsiteY1" fmla="*/ 228410 h 228409"/>
                    <a:gd name="connsiteX2" fmla="*/ 54769 w 230981"/>
                    <a:gd name="connsiteY2" fmla="*/ 228410 h 228409"/>
                    <a:gd name="connsiteX3" fmla="*/ 0 w 230981"/>
                    <a:gd name="connsiteY3" fmla="*/ 176213 h 228409"/>
                    <a:gd name="connsiteX4" fmla="*/ 0 w 230981"/>
                    <a:gd name="connsiteY4" fmla="*/ 52197 h 228409"/>
                    <a:gd name="connsiteX5" fmla="*/ 54769 w 230981"/>
                    <a:gd name="connsiteY5" fmla="*/ 0 h 228409"/>
                    <a:gd name="connsiteX6" fmla="*/ 176498 w 230981"/>
                    <a:gd name="connsiteY6" fmla="*/ 0 h 228409"/>
                    <a:gd name="connsiteX7" fmla="*/ 230981 w 230981"/>
                    <a:gd name="connsiteY7" fmla="*/ 52197 h 228409"/>
                    <a:gd name="connsiteX8" fmla="*/ 230981 w 230981"/>
                    <a:gd name="connsiteY8" fmla="*/ 176213 h 228409"/>
                    <a:gd name="connsiteX9" fmla="*/ 192500 w 230981"/>
                    <a:gd name="connsiteY9" fmla="*/ 58769 h 228409"/>
                    <a:gd name="connsiteX10" fmla="*/ 161163 w 230981"/>
                    <a:gd name="connsiteY10" fmla="*/ 32004 h 228409"/>
                    <a:gd name="connsiteX11" fmla="*/ 69818 w 230981"/>
                    <a:gd name="connsiteY11" fmla="*/ 32004 h 228409"/>
                    <a:gd name="connsiteX12" fmla="*/ 38481 w 230981"/>
                    <a:gd name="connsiteY12" fmla="*/ 58769 h 228409"/>
                    <a:gd name="connsiteX13" fmla="*/ 38481 w 230981"/>
                    <a:gd name="connsiteY13" fmla="*/ 169736 h 228409"/>
                    <a:gd name="connsiteX14" fmla="*/ 69818 w 230981"/>
                    <a:gd name="connsiteY14" fmla="*/ 196787 h 228409"/>
                    <a:gd name="connsiteX15" fmla="*/ 161163 w 230981"/>
                    <a:gd name="connsiteY15" fmla="*/ 196787 h 228409"/>
                    <a:gd name="connsiteX16" fmla="*/ 192500 w 230981"/>
                    <a:gd name="connsiteY16" fmla="*/ 169736 h 228409"/>
                    <a:gd name="connsiteX17" fmla="*/ 192500 w 230981"/>
                    <a:gd name="connsiteY17" fmla="*/ 5876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0981" h="228409">
                      <a:moveTo>
                        <a:pt x="230981" y="176213"/>
                      </a:moveTo>
                      <a:cubicBezTo>
                        <a:pt x="230981" y="212789"/>
                        <a:pt x="214979" y="228410"/>
                        <a:pt x="176498" y="228410"/>
                      </a:cubicBezTo>
                      <a:lnTo>
                        <a:pt x="54769" y="228410"/>
                      </a:lnTo>
                      <a:cubicBezTo>
                        <a:pt x="16954" y="228410"/>
                        <a:pt x="0" y="212789"/>
                        <a:pt x="0" y="176213"/>
                      </a:cubicBezTo>
                      <a:lnTo>
                        <a:pt x="0" y="52197"/>
                      </a:lnTo>
                      <a:cubicBezTo>
                        <a:pt x="0" y="15621"/>
                        <a:pt x="16954" y="0"/>
                        <a:pt x="54769" y="0"/>
                      </a:cubicBezTo>
                      <a:lnTo>
                        <a:pt x="176498" y="0"/>
                      </a:lnTo>
                      <a:cubicBezTo>
                        <a:pt x="214979" y="0"/>
                        <a:pt x="230981" y="15621"/>
                        <a:pt x="230981" y="52197"/>
                      </a:cubicBezTo>
                      <a:lnTo>
                        <a:pt x="230981" y="176213"/>
                      </a:lnTo>
                      <a:close/>
                      <a:moveTo>
                        <a:pt x="192500" y="58769"/>
                      </a:moveTo>
                      <a:cubicBezTo>
                        <a:pt x="192500" y="36957"/>
                        <a:pt x="186976" y="32004"/>
                        <a:pt x="161163" y="32004"/>
                      </a:cubicBezTo>
                      <a:lnTo>
                        <a:pt x="69818" y="32004"/>
                      </a:lnTo>
                      <a:cubicBezTo>
                        <a:pt x="44005" y="32004"/>
                        <a:pt x="38481" y="36862"/>
                        <a:pt x="38481" y="58769"/>
                      </a:cubicBezTo>
                      <a:lnTo>
                        <a:pt x="38481" y="169736"/>
                      </a:lnTo>
                      <a:cubicBezTo>
                        <a:pt x="38481" y="191548"/>
                        <a:pt x="44005" y="196787"/>
                        <a:pt x="69818" y="196787"/>
                      </a:cubicBezTo>
                      <a:lnTo>
                        <a:pt x="161163" y="196787"/>
                      </a:lnTo>
                      <a:cubicBezTo>
                        <a:pt x="186976" y="196787"/>
                        <a:pt x="192500" y="191548"/>
                        <a:pt x="192500" y="169736"/>
                      </a:cubicBezTo>
                      <a:lnTo>
                        <a:pt x="192500" y="58769"/>
                      </a:lnTo>
                      <a:close/>
                    </a:path>
                  </a:pathLst>
                </a:custGeom>
                <a:grpFill/>
                <a:ln w="6350" cap="flat">
                  <a:solidFill>
                    <a:srgbClr val="1C5F8B"/>
                  </a:solidFill>
                  <a:prstDash val="solid"/>
                  <a:miter/>
                </a:ln>
              </p:spPr>
              <p:txBody>
                <a:bodyPr rtlCol="0" anchor="ctr"/>
                <a:lstStyle/>
                <a:p>
                  <a:endParaRPr lang="en-US" sz="2400"/>
                </a:p>
              </p:txBody>
            </p:sp>
            <p:sp>
              <p:nvSpPr>
                <p:cNvPr id="75" name="Freeform: Shape 74">
                  <a:extLst>
                    <a:ext uri="{FF2B5EF4-FFF2-40B4-BE49-F238E27FC236}">
                      <a16:creationId xmlns:a16="http://schemas.microsoft.com/office/drawing/2014/main" id="{0CF02BBB-B28F-49D7-BD6D-F6F5C1C493F7}"/>
                    </a:ext>
                  </a:extLst>
                </p:cNvPr>
                <p:cNvSpPr/>
                <p:nvPr/>
              </p:nvSpPr>
              <p:spPr>
                <a:xfrm>
                  <a:off x="1701944" y="4695489"/>
                  <a:ext cx="96606" cy="94904"/>
                </a:xfrm>
                <a:custGeom>
                  <a:avLst/>
                  <a:gdLst>
                    <a:gd name="connsiteX0" fmla="*/ 232410 w 232409"/>
                    <a:gd name="connsiteY0" fmla="*/ 221837 h 228314"/>
                    <a:gd name="connsiteX1" fmla="*/ 225552 w 232409"/>
                    <a:gd name="connsiteY1" fmla="*/ 228314 h 228314"/>
                    <a:gd name="connsiteX2" fmla="*/ 6572 w 232409"/>
                    <a:gd name="connsiteY2" fmla="*/ 228314 h 228314"/>
                    <a:gd name="connsiteX3" fmla="*/ 0 w 232409"/>
                    <a:gd name="connsiteY3" fmla="*/ 221837 h 228314"/>
                    <a:gd name="connsiteX4" fmla="*/ 0 w 232409"/>
                    <a:gd name="connsiteY4" fmla="*/ 156591 h 228314"/>
                    <a:gd name="connsiteX5" fmla="*/ 54197 w 232409"/>
                    <a:gd name="connsiteY5" fmla="*/ 104680 h 228314"/>
                    <a:gd name="connsiteX6" fmla="*/ 165449 w 232409"/>
                    <a:gd name="connsiteY6" fmla="*/ 104680 h 228314"/>
                    <a:gd name="connsiteX7" fmla="*/ 193834 w 232409"/>
                    <a:gd name="connsiteY7" fmla="*/ 80486 h 228314"/>
                    <a:gd name="connsiteX8" fmla="*/ 193834 w 232409"/>
                    <a:gd name="connsiteY8" fmla="*/ 56102 h 228314"/>
                    <a:gd name="connsiteX9" fmla="*/ 165449 w 232409"/>
                    <a:gd name="connsiteY9" fmla="*/ 31909 h 228314"/>
                    <a:gd name="connsiteX10" fmla="*/ 61341 w 232409"/>
                    <a:gd name="connsiteY10" fmla="*/ 31909 h 228314"/>
                    <a:gd name="connsiteX11" fmla="*/ 41434 w 232409"/>
                    <a:gd name="connsiteY11" fmla="*/ 50864 h 228314"/>
                    <a:gd name="connsiteX12" fmla="*/ 41434 w 232409"/>
                    <a:gd name="connsiteY12" fmla="*/ 63913 h 228314"/>
                    <a:gd name="connsiteX13" fmla="*/ 34862 w 232409"/>
                    <a:gd name="connsiteY13" fmla="*/ 70390 h 228314"/>
                    <a:gd name="connsiteX14" fmla="*/ 11049 w 232409"/>
                    <a:gd name="connsiteY14" fmla="*/ 70390 h 228314"/>
                    <a:gd name="connsiteX15" fmla="*/ 4477 w 232409"/>
                    <a:gd name="connsiteY15" fmla="*/ 63913 h 228314"/>
                    <a:gd name="connsiteX16" fmla="*/ 4477 w 232409"/>
                    <a:gd name="connsiteY16" fmla="*/ 49911 h 228314"/>
                    <a:gd name="connsiteX17" fmla="*/ 56388 w 232409"/>
                    <a:gd name="connsiteY17" fmla="*/ 0 h 228314"/>
                    <a:gd name="connsiteX18" fmla="*/ 180404 w 232409"/>
                    <a:gd name="connsiteY18" fmla="*/ 0 h 228314"/>
                    <a:gd name="connsiteX19" fmla="*/ 232315 w 232409"/>
                    <a:gd name="connsiteY19" fmla="*/ 49911 h 228314"/>
                    <a:gd name="connsiteX20" fmla="*/ 232315 w 232409"/>
                    <a:gd name="connsiteY20" fmla="*/ 86773 h 228314"/>
                    <a:gd name="connsiteX21" fmla="*/ 180404 w 232409"/>
                    <a:gd name="connsiteY21" fmla="*/ 136684 h 228314"/>
                    <a:gd name="connsiteX22" fmla="*/ 66485 w 232409"/>
                    <a:gd name="connsiteY22" fmla="*/ 136684 h 228314"/>
                    <a:gd name="connsiteX23" fmla="*/ 38100 w 232409"/>
                    <a:gd name="connsiteY23" fmla="*/ 161163 h 228314"/>
                    <a:gd name="connsiteX24" fmla="*/ 38100 w 232409"/>
                    <a:gd name="connsiteY24" fmla="*/ 196691 h 228314"/>
                    <a:gd name="connsiteX25" fmla="*/ 225362 w 232409"/>
                    <a:gd name="connsiteY25" fmla="*/ 196691 h 228314"/>
                    <a:gd name="connsiteX26" fmla="*/ 232220 w 232409"/>
                    <a:gd name="connsiteY26" fmla="*/ 202883 h 228314"/>
                    <a:gd name="connsiteX27" fmla="*/ 232220 w 232409"/>
                    <a:gd name="connsiteY27" fmla="*/ 221837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2409" h="228314">
                      <a:moveTo>
                        <a:pt x="232410" y="221837"/>
                      </a:moveTo>
                      <a:cubicBezTo>
                        <a:pt x="232410" y="226124"/>
                        <a:pt x="230124" y="228314"/>
                        <a:pt x="225552" y="228314"/>
                      </a:cubicBezTo>
                      <a:lnTo>
                        <a:pt x="6572" y="228314"/>
                      </a:lnTo>
                      <a:cubicBezTo>
                        <a:pt x="2286" y="228314"/>
                        <a:pt x="0" y="226028"/>
                        <a:pt x="0" y="221837"/>
                      </a:cubicBezTo>
                      <a:lnTo>
                        <a:pt x="0" y="156591"/>
                      </a:lnTo>
                      <a:cubicBezTo>
                        <a:pt x="0" y="121634"/>
                        <a:pt x="17621" y="104680"/>
                        <a:pt x="54197" y="104680"/>
                      </a:cubicBezTo>
                      <a:lnTo>
                        <a:pt x="165449" y="104680"/>
                      </a:lnTo>
                      <a:cubicBezTo>
                        <a:pt x="188595" y="104680"/>
                        <a:pt x="193834" y="99441"/>
                        <a:pt x="193834" y="80486"/>
                      </a:cubicBezTo>
                      <a:lnTo>
                        <a:pt x="193834" y="56102"/>
                      </a:lnTo>
                      <a:cubicBezTo>
                        <a:pt x="193834" y="36862"/>
                        <a:pt x="188595" y="31909"/>
                        <a:pt x="165449" y="31909"/>
                      </a:cubicBezTo>
                      <a:lnTo>
                        <a:pt x="61341" y="31909"/>
                      </a:lnTo>
                      <a:cubicBezTo>
                        <a:pt x="47339" y="31909"/>
                        <a:pt x="41434" y="37814"/>
                        <a:pt x="41434" y="50864"/>
                      </a:cubicBezTo>
                      <a:lnTo>
                        <a:pt x="41434" y="63913"/>
                      </a:lnTo>
                      <a:cubicBezTo>
                        <a:pt x="41434" y="68199"/>
                        <a:pt x="39433" y="70390"/>
                        <a:pt x="34862" y="70390"/>
                      </a:cubicBezTo>
                      <a:lnTo>
                        <a:pt x="11049" y="70390"/>
                      </a:lnTo>
                      <a:cubicBezTo>
                        <a:pt x="6477" y="70390"/>
                        <a:pt x="4477" y="68104"/>
                        <a:pt x="4477" y="63913"/>
                      </a:cubicBezTo>
                      <a:lnTo>
                        <a:pt x="4477" y="49911"/>
                      </a:lnTo>
                      <a:cubicBezTo>
                        <a:pt x="4477" y="13049"/>
                        <a:pt x="18193" y="0"/>
                        <a:pt x="56388" y="0"/>
                      </a:cubicBezTo>
                      <a:lnTo>
                        <a:pt x="180404" y="0"/>
                      </a:lnTo>
                      <a:cubicBezTo>
                        <a:pt x="216979" y="0"/>
                        <a:pt x="232315" y="15050"/>
                        <a:pt x="232315" y="49911"/>
                      </a:cubicBezTo>
                      <a:lnTo>
                        <a:pt x="232315" y="86773"/>
                      </a:lnTo>
                      <a:cubicBezTo>
                        <a:pt x="232315" y="122015"/>
                        <a:pt x="216979" y="136684"/>
                        <a:pt x="180404" y="136684"/>
                      </a:cubicBezTo>
                      <a:lnTo>
                        <a:pt x="66485" y="136684"/>
                      </a:lnTo>
                      <a:cubicBezTo>
                        <a:pt x="43624" y="136684"/>
                        <a:pt x="38100" y="141923"/>
                        <a:pt x="38100" y="161163"/>
                      </a:cubicBezTo>
                      <a:lnTo>
                        <a:pt x="38100" y="196691"/>
                      </a:lnTo>
                      <a:lnTo>
                        <a:pt x="225362" y="196691"/>
                      </a:lnTo>
                      <a:cubicBezTo>
                        <a:pt x="229933" y="196691"/>
                        <a:pt x="232220" y="198692"/>
                        <a:pt x="232220" y="202883"/>
                      </a:cubicBezTo>
                      <a:lnTo>
                        <a:pt x="232220" y="221837"/>
                      </a:lnTo>
                      <a:close/>
                    </a:path>
                  </a:pathLst>
                </a:custGeom>
                <a:grpFill/>
                <a:ln w="6350" cap="flat">
                  <a:solidFill>
                    <a:srgbClr val="1C5F8B"/>
                  </a:solidFill>
                  <a:prstDash val="solid"/>
                  <a:miter/>
                </a:ln>
              </p:spPr>
              <p:txBody>
                <a:bodyPr rtlCol="0" anchor="ctr"/>
                <a:lstStyle/>
                <a:p>
                  <a:endParaRPr lang="en-US" sz="2400"/>
                </a:p>
              </p:txBody>
            </p:sp>
            <p:sp>
              <p:nvSpPr>
                <p:cNvPr id="76" name="Freeform: Shape 75">
                  <a:extLst>
                    <a:ext uri="{FF2B5EF4-FFF2-40B4-BE49-F238E27FC236}">
                      <a16:creationId xmlns:a16="http://schemas.microsoft.com/office/drawing/2014/main" id="{25F22DDF-CC79-4543-9922-672BC641DB2F}"/>
                    </a:ext>
                  </a:extLst>
                </p:cNvPr>
                <p:cNvSpPr/>
                <p:nvPr/>
              </p:nvSpPr>
              <p:spPr>
                <a:xfrm>
                  <a:off x="1837747" y="4695449"/>
                  <a:ext cx="71069" cy="94943"/>
                </a:xfrm>
                <a:custGeom>
                  <a:avLst/>
                  <a:gdLst>
                    <a:gd name="connsiteX0" fmla="*/ 0 w 170973"/>
                    <a:gd name="connsiteY0" fmla="*/ 203073 h 228409"/>
                    <a:gd name="connsiteX1" fmla="*/ 6858 w 170973"/>
                    <a:gd name="connsiteY1" fmla="*/ 196882 h 228409"/>
                    <a:gd name="connsiteX2" fmla="*/ 66866 w 170973"/>
                    <a:gd name="connsiteY2" fmla="*/ 196882 h 228409"/>
                    <a:gd name="connsiteX3" fmla="*/ 66866 w 170973"/>
                    <a:gd name="connsiteY3" fmla="*/ 33338 h 228409"/>
                    <a:gd name="connsiteX4" fmla="*/ 6858 w 170973"/>
                    <a:gd name="connsiteY4" fmla="*/ 33338 h 228409"/>
                    <a:gd name="connsiteX5" fmla="*/ 0 w 170973"/>
                    <a:gd name="connsiteY5" fmla="*/ 26765 h 228409"/>
                    <a:gd name="connsiteX6" fmla="*/ 0 w 170973"/>
                    <a:gd name="connsiteY6" fmla="*/ 14383 h 228409"/>
                    <a:gd name="connsiteX7" fmla="*/ 6477 w 170973"/>
                    <a:gd name="connsiteY7" fmla="*/ 7239 h 228409"/>
                    <a:gd name="connsiteX8" fmla="*/ 65532 w 170973"/>
                    <a:gd name="connsiteY8" fmla="*/ 667 h 228409"/>
                    <a:gd name="connsiteX9" fmla="*/ 75343 w 170973"/>
                    <a:gd name="connsiteY9" fmla="*/ 0 h 228409"/>
                    <a:gd name="connsiteX10" fmla="*/ 98488 w 170973"/>
                    <a:gd name="connsiteY10" fmla="*/ 0 h 228409"/>
                    <a:gd name="connsiteX11" fmla="*/ 105346 w 170973"/>
                    <a:gd name="connsiteY11" fmla="*/ 6572 h 228409"/>
                    <a:gd name="connsiteX12" fmla="*/ 105346 w 170973"/>
                    <a:gd name="connsiteY12" fmla="*/ 196787 h 228409"/>
                    <a:gd name="connsiteX13" fmla="*/ 164402 w 170973"/>
                    <a:gd name="connsiteY13" fmla="*/ 196787 h 228409"/>
                    <a:gd name="connsiteX14" fmla="*/ 170974 w 170973"/>
                    <a:gd name="connsiteY14" fmla="*/ 202978 h 228409"/>
                    <a:gd name="connsiteX15" fmla="*/ 170974 w 170973"/>
                    <a:gd name="connsiteY15" fmla="*/ 221933 h 228409"/>
                    <a:gd name="connsiteX16" fmla="*/ 164402 w 170973"/>
                    <a:gd name="connsiteY16" fmla="*/ 228410 h 228409"/>
                    <a:gd name="connsiteX17" fmla="*/ 6858 w 170973"/>
                    <a:gd name="connsiteY17" fmla="*/ 228410 h 228409"/>
                    <a:gd name="connsiteX18" fmla="*/ 0 w 170973"/>
                    <a:gd name="connsiteY18" fmla="*/ 221933 h 228409"/>
                    <a:gd name="connsiteX19" fmla="*/ 0 w 170973"/>
                    <a:gd name="connsiteY19" fmla="*/ 203073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973" h="228409">
                      <a:moveTo>
                        <a:pt x="0" y="203073"/>
                      </a:moveTo>
                      <a:cubicBezTo>
                        <a:pt x="0" y="198787"/>
                        <a:pt x="2286" y="196882"/>
                        <a:pt x="6858" y="196882"/>
                      </a:cubicBezTo>
                      <a:lnTo>
                        <a:pt x="66866" y="196882"/>
                      </a:lnTo>
                      <a:lnTo>
                        <a:pt x="66866" y="33338"/>
                      </a:lnTo>
                      <a:lnTo>
                        <a:pt x="6858" y="33338"/>
                      </a:lnTo>
                      <a:cubicBezTo>
                        <a:pt x="2286" y="33338"/>
                        <a:pt x="0" y="31052"/>
                        <a:pt x="0" y="26765"/>
                      </a:cubicBezTo>
                      <a:lnTo>
                        <a:pt x="0" y="14383"/>
                      </a:lnTo>
                      <a:cubicBezTo>
                        <a:pt x="0" y="10097"/>
                        <a:pt x="2000" y="7525"/>
                        <a:pt x="6477" y="7239"/>
                      </a:cubicBezTo>
                      <a:lnTo>
                        <a:pt x="65532" y="667"/>
                      </a:lnTo>
                      <a:cubicBezTo>
                        <a:pt x="68771" y="381"/>
                        <a:pt x="72009" y="0"/>
                        <a:pt x="75343" y="0"/>
                      </a:cubicBezTo>
                      <a:lnTo>
                        <a:pt x="98488" y="0"/>
                      </a:lnTo>
                      <a:cubicBezTo>
                        <a:pt x="103061" y="0"/>
                        <a:pt x="105346" y="2286"/>
                        <a:pt x="105346" y="6572"/>
                      </a:cubicBezTo>
                      <a:lnTo>
                        <a:pt x="105346" y="196787"/>
                      </a:lnTo>
                      <a:lnTo>
                        <a:pt x="164402" y="196787"/>
                      </a:lnTo>
                      <a:cubicBezTo>
                        <a:pt x="168974" y="196787"/>
                        <a:pt x="170974" y="198787"/>
                        <a:pt x="170974" y="202978"/>
                      </a:cubicBezTo>
                      <a:lnTo>
                        <a:pt x="170974" y="221933"/>
                      </a:lnTo>
                      <a:cubicBezTo>
                        <a:pt x="170974" y="226219"/>
                        <a:pt x="168974" y="228410"/>
                        <a:pt x="164402" y="228410"/>
                      </a:cubicBezTo>
                      <a:lnTo>
                        <a:pt x="6858" y="228410"/>
                      </a:lnTo>
                      <a:cubicBezTo>
                        <a:pt x="2286" y="228410"/>
                        <a:pt x="0" y="226124"/>
                        <a:pt x="0" y="221933"/>
                      </a:cubicBezTo>
                      <a:lnTo>
                        <a:pt x="0" y="203073"/>
                      </a:lnTo>
                      <a:close/>
                    </a:path>
                  </a:pathLst>
                </a:custGeom>
                <a:grpFill/>
                <a:ln w="6350" cap="flat">
                  <a:solidFill>
                    <a:srgbClr val="1C5F8B"/>
                  </a:solidFill>
                  <a:prstDash val="solid"/>
                  <a:miter/>
                </a:ln>
              </p:spPr>
              <p:txBody>
                <a:bodyPr rtlCol="0" anchor="ctr"/>
                <a:lstStyle/>
                <a:p>
                  <a:endParaRPr lang="en-US" sz="2400"/>
                </a:p>
              </p:txBody>
            </p:sp>
          </p:grpSp>
          <p:grpSp>
            <p:nvGrpSpPr>
              <p:cNvPr id="30" name="Group 29">
                <a:extLst>
                  <a:ext uri="{FF2B5EF4-FFF2-40B4-BE49-F238E27FC236}">
                    <a16:creationId xmlns:a16="http://schemas.microsoft.com/office/drawing/2014/main" id="{F24FE300-CD73-49F7-A547-B1EFBAA676AF}"/>
                  </a:ext>
                </a:extLst>
              </p:cNvPr>
              <p:cNvGrpSpPr/>
              <p:nvPr userDrawn="1"/>
            </p:nvGrpSpPr>
            <p:grpSpPr>
              <a:xfrm>
                <a:off x="76199" y="4827508"/>
                <a:ext cx="2854873" cy="167063"/>
                <a:chOff x="76199" y="4822154"/>
                <a:chExt cx="2854873" cy="167063"/>
              </a:xfrm>
            </p:grpSpPr>
            <p:sp>
              <p:nvSpPr>
                <p:cNvPr id="31" name="Freeform: Shape 30">
                  <a:extLst>
                    <a:ext uri="{FF2B5EF4-FFF2-40B4-BE49-F238E27FC236}">
                      <a16:creationId xmlns:a16="http://schemas.microsoft.com/office/drawing/2014/main" id="{DC19693D-6A05-4513-BCBF-D04B4038D0A5}"/>
                    </a:ext>
                  </a:extLst>
                </p:cNvPr>
                <p:cNvSpPr/>
                <p:nvPr/>
              </p:nvSpPr>
              <p:spPr>
                <a:xfrm>
                  <a:off x="76199" y="4822154"/>
                  <a:ext cx="1341121" cy="167063"/>
                </a:xfrm>
                <a:custGeom>
                  <a:avLst/>
                  <a:gdLst>
                    <a:gd name="connsiteX0" fmla="*/ 0 w 3997737"/>
                    <a:gd name="connsiteY0" fmla="*/ 0 h 579596"/>
                    <a:gd name="connsiteX1" fmla="*/ 3997738 w 3997737"/>
                    <a:gd name="connsiteY1" fmla="*/ 0 h 579596"/>
                    <a:gd name="connsiteX2" fmla="*/ 3997738 w 3997737"/>
                    <a:gd name="connsiteY2" fmla="*/ 579596 h 579596"/>
                    <a:gd name="connsiteX3" fmla="*/ 0 w 3997737"/>
                    <a:gd name="connsiteY3" fmla="*/ 579596 h 579596"/>
                  </a:gdLst>
                  <a:ahLst/>
                  <a:cxnLst>
                    <a:cxn ang="0">
                      <a:pos x="connsiteX0" y="connsiteY0"/>
                    </a:cxn>
                    <a:cxn ang="0">
                      <a:pos x="connsiteX1" y="connsiteY1"/>
                    </a:cxn>
                    <a:cxn ang="0">
                      <a:pos x="connsiteX2" y="connsiteY2"/>
                    </a:cxn>
                    <a:cxn ang="0">
                      <a:pos x="connsiteX3" y="connsiteY3"/>
                    </a:cxn>
                  </a:cxnLst>
                  <a:rect l="l" t="t" r="r" b="b"/>
                  <a:pathLst>
                    <a:path w="3997737" h="579596">
                      <a:moveTo>
                        <a:pt x="0" y="0"/>
                      </a:moveTo>
                      <a:lnTo>
                        <a:pt x="3997738" y="0"/>
                      </a:lnTo>
                      <a:lnTo>
                        <a:pt x="3997738" y="579596"/>
                      </a:lnTo>
                      <a:lnTo>
                        <a:pt x="0" y="579596"/>
                      </a:lnTo>
                      <a:close/>
                    </a:path>
                  </a:pathLst>
                </a:custGeom>
                <a:solidFill>
                  <a:srgbClr val="4E0864"/>
                </a:solidFill>
                <a:ln w="9525" cap="flat">
                  <a:noFill/>
                  <a:prstDash val="solid"/>
                  <a:miter/>
                </a:ln>
              </p:spPr>
              <p:txBody>
                <a:bodyPr rtlCol="0" anchor="ctr"/>
                <a:lstStyle/>
                <a:p>
                  <a:endParaRPr lang="en-US" sz="2400"/>
                </a:p>
              </p:txBody>
            </p:sp>
            <p:grpSp>
              <p:nvGrpSpPr>
                <p:cNvPr id="32" name="Group 31">
                  <a:extLst>
                    <a:ext uri="{FF2B5EF4-FFF2-40B4-BE49-F238E27FC236}">
                      <a16:creationId xmlns:a16="http://schemas.microsoft.com/office/drawing/2014/main" id="{D6746558-5796-4683-AC66-085F76EED88E}"/>
                    </a:ext>
                  </a:extLst>
                </p:cNvPr>
                <p:cNvGrpSpPr/>
                <p:nvPr userDrawn="1"/>
              </p:nvGrpSpPr>
              <p:grpSpPr>
                <a:xfrm>
                  <a:off x="93725" y="4858215"/>
                  <a:ext cx="1262614" cy="94982"/>
                  <a:chOff x="93725" y="4858215"/>
                  <a:chExt cx="1262614" cy="94982"/>
                </a:xfrm>
                <a:solidFill>
                  <a:schemeClr val="bg1"/>
                </a:solidFill>
              </p:grpSpPr>
              <p:sp>
                <p:nvSpPr>
                  <p:cNvPr id="49" name="Freeform: Shape 48">
                    <a:extLst>
                      <a:ext uri="{FF2B5EF4-FFF2-40B4-BE49-F238E27FC236}">
                        <a16:creationId xmlns:a16="http://schemas.microsoft.com/office/drawing/2014/main" id="{B593FB3E-9E37-43DD-A035-930C87E0A902}"/>
                      </a:ext>
                    </a:extLst>
                  </p:cNvPr>
                  <p:cNvSpPr/>
                  <p:nvPr/>
                </p:nvSpPr>
                <p:spPr>
                  <a:xfrm>
                    <a:off x="93725" y="4858254"/>
                    <a:ext cx="103520" cy="94943"/>
                  </a:xfrm>
                  <a:custGeom>
                    <a:avLst/>
                    <a:gdLst>
                      <a:gd name="connsiteX0" fmla="*/ 105068 w 249042"/>
                      <a:gd name="connsiteY0" fmla="*/ 228409 h 228409"/>
                      <a:gd name="connsiteX1" fmla="*/ 95257 w 249042"/>
                      <a:gd name="connsiteY1" fmla="*/ 222218 h 228409"/>
                      <a:gd name="connsiteX2" fmla="*/ 674 w 249042"/>
                      <a:gd name="connsiteY2" fmla="*/ 6858 h 228409"/>
                      <a:gd name="connsiteX3" fmla="*/ 4294 w 249042"/>
                      <a:gd name="connsiteY3" fmla="*/ 0 h 228409"/>
                      <a:gd name="connsiteX4" fmla="*/ 34678 w 249042"/>
                      <a:gd name="connsiteY4" fmla="*/ 0 h 228409"/>
                      <a:gd name="connsiteX5" fmla="*/ 44489 w 249042"/>
                      <a:gd name="connsiteY5" fmla="*/ 6191 h 228409"/>
                      <a:gd name="connsiteX6" fmla="*/ 125071 w 249042"/>
                      <a:gd name="connsiteY6" fmla="*/ 195072 h 228409"/>
                      <a:gd name="connsiteX7" fmla="*/ 206033 w 249042"/>
                      <a:gd name="connsiteY7" fmla="*/ 6191 h 228409"/>
                      <a:gd name="connsiteX8" fmla="*/ 215844 w 249042"/>
                      <a:gd name="connsiteY8" fmla="*/ 0 h 228409"/>
                      <a:gd name="connsiteX9" fmla="*/ 244514 w 249042"/>
                      <a:gd name="connsiteY9" fmla="*/ 0 h 228409"/>
                      <a:gd name="connsiteX10" fmla="*/ 248419 w 249042"/>
                      <a:gd name="connsiteY10" fmla="*/ 6858 h 228409"/>
                      <a:gd name="connsiteX11" fmla="*/ 153169 w 249042"/>
                      <a:gd name="connsiteY11" fmla="*/ 222218 h 228409"/>
                      <a:gd name="connsiteX12" fmla="*/ 143359 w 249042"/>
                      <a:gd name="connsiteY12" fmla="*/ 228409 h 228409"/>
                      <a:gd name="connsiteX13" fmla="*/ 105068 w 249042"/>
                      <a:gd name="connsiteY1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042" h="228409">
                        <a:moveTo>
                          <a:pt x="105068" y="228409"/>
                        </a:moveTo>
                        <a:cubicBezTo>
                          <a:pt x="99544" y="228409"/>
                          <a:pt x="97258" y="226409"/>
                          <a:pt x="95257" y="222218"/>
                        </a:cubicBezTo>
                        <a:lnTo>
                          <a:pt x="674" y="6858"/>
                        </a:lnTo>
                        <a:cubicBezTo>
                          <a:pt x="-945" y="2953"/>
                          <a:pt x="388" y="0"/>
                          <a:pt x="4294" y="0"/>
                        </a:cubicBezTo>
                        <a:lnTo>
                          <a:pt x="34678" y="0"/>
                        </a:lnTo>
                        <a:cubicBezTo>
                          <a:pt x="40203" y="0"/>
                          <a:pt x="42870" y="2000"/>
                          <a:pt x="44489" y="6191"/>
                        </a:cubicBezTo>
                        <a:lnTo>
                          <a:pt x="125071" y="195072"/>
                        </a:lnTo>
                        <a:lnTo>
                          <a:pt x="206033" y="6191"/>
                        </a:lnTo>
                        <a:cubicBezTo>
                          <a:pt x="207652" y="1905"/>
                          <a:pt x="210319" y="0"/>
                          <a:pt x="215844" y="0"/>
                        </a:cubicBezTo>
                        <a:lnTo>
                          <a:pt x="244514" y="0"/>
                        </a:lnTo>
                        <a:cubicBezTo>
                          <a:pt x="248419" y="0"/>
                          <a:pt x="250039" y="2953"/>
                          <a:pt x="248419" y="6858"/>
                        </a:cubicBezTo>
                        <a:lnTo>
                          <a:pt x="153169" y="222218"/>
                        </a:lnTo>
                        <a:cubicBezTo>
                          <a:pt x="151550" y="226504"/>
                          <a:pt x="149264" y="228409"/>
                          <a:pt x="143359" y="228409"/>
                        </a:cubicBezTo>
                        <a:lnTo>
                          <a:pt x="105068" y="228409"/>
                        </a:lnTo>
                        <a:close/>
                      </a:path>
                    </a:pathLst>
                  </a:custGeom>
                  <a:grpFill/>
                  <a:ln w="9525" cap="flat">
                    <a:noFill/>
                    <a:prstDash val="solid"/>
                    <a:miter/>
                  </a:ln>
                </p:spPr>
                <p:txBody>
                  <a:bodyPr rtlCol="0" anchor="ctr"/>
                  <a:lstStyle/>
                  <a:p>
                    <a:endParaRPr lang="en-US" sz="2400"/>
                  </a:p>
                </p:txBody>
              </p:sp>
              <p:sp>
                <p:nvSpPr>
                  <p:cNvPr id="50" name="Freeform: Shape 49">
                    <a:extLst>
                      <a:ext uri="{FF2B5EF4-FFF2-40B4-BE49-F238E27FC236}">
                        <a16:creationId xmlns:a16="http://schemas.microsoft.com/office/drawing/2014/main" id="{D17D3D08-F8EF-4196-869A-10A9650BAC32}"/>
                      </a:ext>
                    </a:extLst>
                  </p:cNvPr>
                  <p:cNvSpPr/>
                  <p:nvPr/>
                </p:nvSpPr>
                <p:spPr>
                  <a:xfrm>
                    <a:off x="210804" y="4858254"/>
                    <a:ext cx="16945" cy="94943"/>
                  </a:xfrm>
                  <a:custGeom>
                    <a:avLst/>
                    <a:gdLst>
                      <a:gd name="connsiteX0" fmla="*/ 40767 w 40766"/>
                      <a:gd name="connsiteY0" fmla="*/ 221552 h 228409"/>
                      <a:gd name="connsiteX1" fmla="*/ 33623 w 40766"/>
                      <a:gd name="connsiteY1" fmla="*/ 228409 h 228409"/>
                      <a:gd name="connsiteX2" fmla="*/ 6858 w 40766"/>
                      <a:gd name="connsiteY2" fmla="*/ 228409 h 228409"/>
                      <a:gd name="connsiteX3" fmla="*/ 0 w 40766"/>
                      <a:gd name="connsiteY3" fmla="*/ 221552 h 228409"/>
                      <a:gd name="connsiteX4" fmla="*/ 0 w 40766"/>
                      <a:gd name="connsiteY4" fmla="*/ 6858 h 228409"/>
                      <a:gd name="connsiteX5" fmla="*/ 6858 w 40766"/>
                      <a:gd name="connsiteY5" fmla="*/ 0 h 228409"/>
                      <a:gd name="connsiteX6" fmla="*/ 33623 w 40766"/>
                      <a:gd name="connsiteY6" fmla="*/ 0 h 228409"/>
                      <a:gd name="connsiteX7" fmla="*/ 40767 w 40766"/>
                      <a:gd name="connsiteY7" fmla="*/ 6858 h 228409"/>
                      <a:gd name="connsiteX8" fmla="*/ 40767 w 40766"/>
                      <a:gd name="connsiteY8"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766" h="228409">
                        <a:moveTo>
                          <a:pt x="40767" y="221552"/>
                        </a:move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221552"/>
                        </a:lnTo>
                        <a:close/>
                      </a:path>
                    </a:pathLst>
                  </a:custGeom>
                  <a:grpFill/>
                  <a:ln w="9525" cap="flat">
                    <a:noFill/>
                    <a:prstDash val="solid"/>
                    <a:miter/>
                  </a:ln>
                </p:spPr>
                <p:txBody>
                  <a:bodyPr rtlCol="0" anchor="ctr"/>
                  <a:lstStyle/>
                  <a:p>
                    <a:endParaRPr lang="en-US" sz="2400"/>
                  </a:p>
                </p:txBody>
              </p:sp>
              <p:sp>
                <p:nvSpPr>
                  <p:cNvPr id="51" name="Freeform: Shape 50">
                    <a:extLst>
                      <a:ext uri="{FF2B5EF4-FFF2-40B4-BE49-F238E27FC236}">
                        <a16:creationId xmlns:a16="http://schemas.microsoft.com/office/drawing/2014/main" id="{AB253C09-B9D2-4745-9520-F0E8976EC36D}"/>
                      </a:ext>
                    </a:extLst>
                  </p:cNvPr>
                  <p:cNvSpPr/>
                  <p:nvPr/>
                </p:nvSpPr>
                <p:spPr>
                  <a:xfrm>
                    <a:off x="250991" y="4858254"/>
                    <a:ext cx="96886" cy="94904"/>
                  </a:xfrm>
                  <a:custGeom>
                    <a:avLst/>
                    <a:gdLst>
                      <a:gd name="connsiteX0" fmla="*/ 224695 w 233084"/>
                      <a:gd name="connsiteY0" fmla="*/ 49911 h 228314"/>
                      <a:gd name="connsiteX1" fmla="*/ 224695 w 233084"/>
                      <a:gd name="connsiteY1" fmla="*/ 94583 h 228314"/>
                      <a:gd name="connsiteX2" fmla="*/ 172498 w 233084"/>
                      <a:gd name="connsiteY2" fmla="*/ 145447 h 228314"/>
                      <a:gd name="connsiteX3" fmla="*/ 156496 w 233084"/>
                      <a:gd name="connsiteY3" fmla="*/ 145447 h 228314"/>
                      <a:gd name="connsiteX4" fmla="*/ 231553 w 233084"/>
                      <a:gd name="connsiteY4" fmla="*/ 221456 h 228314"/>
                      <a:gd name="connsiteX5" fmla="*/ 229267 w 233084"/>
                      <a:gd name="connsiteY5" fmla="*/ 228314 h 228314"/>
                      <a:gd name="connsiteX6" fmla="*/ 193739 w 233084"/>
                      <a:gd name="connsiteY6" fmla="*/ 228314 h 228314"/>
                      <a:gd name="connsiteX7" fmla="*/ 182309 w 233084"/>
                      <a:gd name="connsiteY7" fmla="*/ 223742 h 228314"/>
                      <a:gd name="connsiteX8" fmla="*/ 109918 w 233084"/>
                      <a:gd name="connsiteY8" fmla="*/ 146780 h 228314"/>
                      <a:gd name="connsiteX9" fmla="*/ 40767 w 233084"/>
                      <a:gd name="connsiteY9" fmla="*/ 146780 h 228314"/>
                      <a:gd name="connsiteX10" fmla="*/ 40767 w 233084"/>
                      <a:gd name="connsiteY10" fmla="*/ 221456 h 228314"/>
                      <a:gd name="connsiteX11" fmla="*/ 33623 w 233084"/>
                      <a:gd name="connsiteY11" fmla="*/ 228314 h 228314"/>
                      <a:gd name="connsiteX12" fmla="*/ 6858 w 233084"/>
                      <a:gd name="connsiteY12" fmla="*/ 228314 h 228314"/>
                      <a:gd name="connsiteX13" fmla="*/ 0 w 233084"/>
                      <a:gd name="connsiteY13" fmla="*/ 221456 h 228314"/>
                      <a:gd name="connsiteX14" fmla="*/ 0 w 233084"/>
                      <a:gd name="connsiteY14" fmla="*/ 6858 h 228314"/>
                      <a:gd name="connsiteX15" fmla="*/ 6858 w 233084"/>
                      <a:gd name="connsiteY15" fmla="*/ 0 h 228314"/>
                      <a:gd name="connsiteX16" fmla="*/ 172593 w 233084"/>
                      <a:gd name="connsiteY16" fmla="*/ 0 h 228314"/>
                      <a:gd name="connsiteX17" fmla="*/ 224695 w 233084"/>
                      <a:gd name="connsiteY17" fmla="*/ 49911 h 228314"/>
                      <a:gd name="connsiteX18" fmla="*/ 40672 w 233084"/>
                      <a:gd name="connsiteY18" fmla="*/ 113252 h 228314"/>
                      <a:gd name="connsiteX19" fmla="*/ 152305 w 233084"/>
                      <a:gd name="connsiteY19" fmla="*/ 113252 h 228314"/>
                      <a:gd name="connsiteX20" fmla="*/ 183642 w 233084"/>
                      <a:gd name="connsiteY20" fmla="*/ 86487 h 228314"/>
                      <a:gd name="connsiteX21" fmla="*/ 183642 w 233084"/>
                      <a:gd name="connsiteY21" fmla="*/ 60674 h 228314"/>
                      <a:gd name="connsiteX22" fmla="*/ 152305 w 233084"/>
                      <a:gd name="connsiteY22" fmla="*/ 33909 h 228314"/>
                      <a:gd name="connsiteX23" fmla="*/ 40672 w 233084"/>
                      <a:gd name="connsiteY23" fmla="*/ 33909 h 228314"/>
                      <a:gd name="connsiteX24" fmla="*/ 40672 w 233084"/>
                      <a:gd name="connsiteY24" fmla="*/ 11325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3084" h="228314">
                        <a:moveTo>
                          <a:pt x="224695" y="49911"/>
                        </a:moveTo>
                        <a:lnTo>
                          <a:pt x="224695" y="94583"/>
                        </a:lnTo>
                        <a:cubicBezTo>
                          <a:pt x="224695" y="128492"/>
                          <a:pt x="207740" y="145447"/>
                          <a:pt x="172498" y="145447"/>
                        </a:cubicBezTo>
                        <a:lnTo>
                          <a:pt x="156496" y="145447"/>
                        </a:lnTo>
                        <a:lnTo>
                          <a:pt x="231553" y="221456"/>
                        </a:lnTo>
                        <a:cubicBezTo>
                          <a:pt x="234505" y="224409"/>
                          <a:pt x="232886" y="228314"/>
                          <a:pt x="229267" y="228314"/>
                        </a:cubicBezTo>
                        <a:lnTo>
                          <a:pt x="193739" y="228314"/>
                        </a:lnTo>
                        <a:cubicBezTo>
                          <a:pt x="187833" y="228314"/>
                          <a:pt x="185261" y="226981"/>
                          <a:pt x="182309" y="223742"/>
                        </a:cubicBezTo>
                        <a:lnTo>
                          <a:pt x="109918" y="146780"/>
                        </a:lnTo>
                        <a:lnTo>
                          <a:pt x="40767" y="146780"/>
                        </a:lnTo>
                        <a:lnTo>
                          <a:pt x="40767" y="221456"/>
                        </a:lnTo>
                        <a:cubicBezTo>
                          <a:pt x="40767" y="226028"/>
                          <a:pt x="38195" y="228314"/>
                          <a:pt x="33623" y="228314"/>
                        </a:cubicBezTo>
                        <a:lnTo>
                          <a:pt x="6858" y="228314"/>
                        </a:lnTo>
                        <a:cubicBezTo>
                          <a:pt x="2286" y="228314"/>
                          <a:pt x="0" y="226028"/>
                          <a:pt x="0" y="221456"/>
                        </a:cubicBezTo>
                        <a:lnTo>
                          <a:pt x="0" y="6858"/>
                        </a:lnTo>
                        <a:cubicBezTo>
                          <a:pt x="0" y="2286"/>
                          <a:pt x="2286" y="0"/>
                          <a:pt x="6858" y="0"/>
                        </a:cubicBezTo>
                        <a:lnTo>
                          <a:pt x="172593" y="0"/>
                        </a:lnTo>
                        <a:cubicBezTo>
                          <a:pt x="207740" y="0"/>
                          <a:pt x="224695" y="16002"/>
                          <a:pt x="224695" y="49911"/>
                        </a:cubicBezTo>
                        <a:close/>
                        <a:moveTo>
                          <a:pt x="40672" y="113252"/>
                        </a:moveTo>
                        <a:lnTo>
                          <a:pt x="152305" y="113252"/>
                        </a:lnTo>
                        <a:cubicBezTo>
                          <a:pt x="178689" y="113252"/>
                          <a:pt x="183642" y="108014"/>
                          <a:pt x="183642" y="86487"/>
                        </a:cubicBezTo>
                        <a:lnTo>
                          <a:pt x="183642" y="60674"/>
                        </a:lnTo>
                        <a:cubicBezTo>
                          <a:pt x="183642" y="38862"/>
                          <a:pt x="178784" y="33909"/>
                          <a:pt x="152305" y="33909"/>
                        </a:cubicBezTo>
                        <a:lnTo>
                          <a:pt x="40672" y="33909"/>
                        </a:lnTo>
                        <a:lnTo>
                          <a:pt x="40672" y="113252"/>
                        </a:lnTo>
                        <a:close/>
                      </a:path>
                    </a:pathLst>
                  </a:custGeom>
                  <a:grpFill/>
                  <a:ln w="9525" cap="flat">
                    <a:noFill/>
                    <a:prstDash val="solid"/>
                    <a:miter/>
                  </a:ln>
                </p:spPr>
                <p:txBody>
                  <a:bodyPr rtlCol="0" anchor="ctr"/>
                  <a:lstStyle/>
                  <a:p>
                    <a:endParaRPr lang="en-US" sz="2400"/>
                  </a:p>
                </p:txBody>
              </p:sp>
              <p:sp>
                <p:nvSpPr>
                  <p:cNvPr id="52" name="Freeform: Shape 51">
                    <a:extLst>
                      <a:ext uri="{FF2B5EF4-FFF2-40B4-BE49-F238E27FC236}">
                        <a16:creationId xmlns:a16="http://schemas.microsoft.com/office/drawing/2014/main" id="{C4018C89-6049-47B9-8CBD-497FCA9BBCCA}"/>
                      </a:ext>
                    </a:extLst>
                  </p:cNvPr>
                  <p:cNvSpPr/>
                  <p:nvPr/>
                </p:nvSpPr>
                <p:spPr>
                  <a:xfrm>
                    <a:off x="355119"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4 w 221837"/>
                      <a:gd name="connsiteY5" fmla="*/ 0 h 228409"/>
                      <a:gd name="connsiteX6" fmla="*/ 221837 w 221837"/>
                      <a:gd name="connsiteY6" fmla="*/ 6858 h 228409"/>
                      <a:gd name="connsiteX7" fmla="*/ 221837 w 221837"/>
                      <a:gd name="connsiteY7" fmla="*/ 27051 h 228409"/>
                      <a:gd name="connsiteX8" fmla="*/ 214694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2" y="33909"/>
                          <a:pt x="0" y="31337"/>
                          <a:pt x="0" y="27051"/>
                        </a:cubicBezTo>
                        <a:lnTo>
                          <a:pt x="0" y="6858"/>
                        </a:lnTo>
                        <a:cubicBezTo>
                          <a:pt x="0" y="2286"/>
                          <a:pt x="2572" y="0"/>
                          <a:pt x="7144" y="0"/>
                        </a:cubicBezTo>
                        <a:lnTo>
                          <a:pt x="214694" y="0"/>
                        </a:lnTo>
                        <a:cubicBezTo>
                          <a:pt x="219266" y="0"/>
                          <a:pt x="221837" y="2286"/>
                          <a:pt x="221837" y="6858"/>
                        </a:cubicBezTo>
                        <a:lnTo>
                          <a:pt x="221837" y="27051"/>
                        </a:lnTo>
                        <a:cubicBezTo>
                          <a:pt x="221837" y="31337"/>
                          <a:pt x="219266" y="33909"/>
                          <a:pt x="214694" y="33909"/>
                        </a:cubicBezTo>
                        <a:lnTo>
                          <a:pt x="131445" y="33909"/>
                        </a:lnTo>
                        <a:lnTo>
                          <a:pt x="131445" y="221552"/>
                        </a:lnTo>
                        <a:cubicBezTo>
                          <a:pt x="131445" y="226123"/>
                          <a:pt x="128873" y="228409"/>
                          <a:pt x="124301" y="228409"/>
                        </a:cubicBezTo>
                        <a:lnTo>
                          <a:pt x="97536" y="228409"/>
                        </a:lnTo>
                        <a:cubicBezTo>
                          <a:pt x="92964" y="228409"/>
                          <a:pt x="90392" y="226123"/>
                          <a:pt x="90392" y="221552"/>
                        </a:cubicBezTo>
                        <a:lnTo>
                          <a:pt x="90392" y="33909"/>
                        </a:lnTo>
                        <a:close/>
                      </a:path>
                    </a:pathLst>
                  </a:custGeom>
                  <a:grpFill/>
                  <a:ln w="9525" cap="flat">
                    <a:noFill/>
                    <a:prstDash val="solid"/>
                    <a:miter/>
                  </a:ln>
                </p:spPr>
                <p:txBody>
                  <a:bodyPr rtlCol="0" anchor="ctr"/>
                  <a:lstStyle/>
                  <a:p>
                    <a:endParaRPr lang="en-US" sz="2400"/>
                  </a:p>
                </p:txBody>
              </p:sp>
              <p:sp>
                <p:nvSpPr>
                  <p:cNvPr id="53" name="Freeform: Shape 52">
                    <a:extLst>
                      <a:ext uri="{FF2B5EF4-FFF2-40B4-BE49-F238E27FC236}">
                        <a16:creationId xmlns:a16="http://schemas.microsoft.com/office/drawing/2014/main" id="{4F11BD17-AB4B-4048-89DA-D419E384662C}"/>
                      </a:ext>
                    </a:extLst>
                  </p:cNvPr>
                  <p:cNvSpPr/>
                  <p:nvPr/>
                </p:nvSpPr>
                <p:spPr>
                  <a:xfrm>
                    <a:off x="461347" y="4858254"/>
                    <a:ext cx="93399" cy="94943"/>
                  </a:xfrm>
                  <a:custGeom>
                    <a:avLst/>
                    <a:gdLst>
                      <a:gd name="connsiteX0" fmla="*/ 40672 w 224694"/>
                      <a:gd name="connsiteY0" fmla="*/ 167069 h 228409"/>
                      <a:gd name="connsiteX1" fmla="*/ 73343 w 224694"/>
                      <a:gd name="connsiteY1" fmla="*/ 194500 h 228409"/>
                      <a:gd name="connsiteX2" fmla="*/ 150971 w 224694"/>
                      <a:gd name="connsiteY2" fmla="*/ 194500 h 228409"/>
                      <a:gd name="connsiteX3" fmla="*/ 183642 w 224694"/>
                      <a:gd name="connsiteY3" fmla="*/ 167069 h 228409"/>
                      <a:gd name="connsiteX4" fmla="*/ 183642 w 224694"/>
                      <a:gd name="connsiteY4" fmla="*/ 6858 h 228409"/>
                      <a:gd name="connsiteX5" fmla="*/ 190500 w 224694"/>
                      <a:gd name="connsiteY5" fmla="*/ 0 h 228409"/>
                      <a:gd name="connsiteX6" fmla="*/ 217551 w 224694"/>
                      <a:gd name="connsiteY6" fmla="*/ 0 h 228409"/>
                      <a:gd name="connsiteX7" fmla="*/ 224695 w 224694"/>
                      <a:gd name="connsiteY7" fmla="*/ 6858 h 228409"/>
                      <a:gd name="connsiteX8" fmla="*/ 224695 w 224694"/>
                      <a:gd name="connsiteY8" fmla="*/ 176213 h 228409"/>
                      <a:gd name="connsiteX9" fmla="*/ 170212 w 224694"/>
                      <a:gd name="connsiteY9" fmla="*/ 228409 h 228409"/>
                      <a:gd name="connsiteX10" fmla="*/ 54769 w 224694"/>
                      <a:gd name="connsiteY10" fmla="*/ 228409 h 228409"/>
                      <a:gd name="connsiteX11" fmla="*/ 0 w 224694"/>
                      <a:gd name="connsiteY11" fmla="*/ 176213 h 228409"/>
                      <a:gd name="connsiteX12" fmla="*/ 0 w 224694"/>
                      <a:gd name="connsiteY12" fmla="*/ 6858 h 228409"/>
                      <a:gd name="connsiteX13" fmla="*/ 6858 w 224694"/>
                      <a:gd name="connsiteY13" fmla="*/ 0 h 228409"/>
                      <a:gd name="connsiteX14" fmla="*/ 33623 w 224694"/>
                      <a:gd name="connsiteY14" fmla="*/ 0 h 228409"/>
                      <a:gd name="connsiteX15" fmla="*/ 40767 w 224694"/>
                      <a:gd name="connsiteY15" fmla="*/ 6858 h 228409"/>
                      <a:gd name="connsiteX16" fmla="*/ 40767 w 224694"/>
                      <a:gd name="connsiteY16" fmla="*/ 16706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694" h="228409">
                        <a:moveTo>
                          <a:pt x="40672" y="167069"/>
                        </a:moveTo>
                        <a:cubicBezTo>
                          <a:pt x="40672" y="189643"/>
                          <a:pt x="46196" y="194500"/>
                          <a:pt x="73343" y="194500"/>
                        </a:cubicBezTo>
                        <a:lnTo>
                          <a:pt x="150971" y="194500"/>
                        </a:lnTo>
                        <a:cubicBezTo>
                          <a:pt x="178022" y="194500"/>
                          <a:pt x="183642" y="189643"/>
                          <a:pt x="183642" y="167069"/>
                        </a:cubicBezTo>
                        <a:lnTo>
                          <a:pt x="183642" y="6858"/>
                        </a:lnTo>
                        <a:cubicBezTo>
                          <a:pt x="183642" y="2286"/>
                          <a:pt x="186214" y="0"/>
                          <a:pt x="190500" y="0"/>
                        </a:cubicBezTo>
                        <a:lnTo>
                          <a:pt x="217551" y="0"/>
                        </a:lnTo>
                        <a:cubicBezTo>
                          <a:pt x="221837" y="0"/>
                          <a:pt x="224695" y="2286"/>
                          <a:pt x="224695" y="6858"/>
                        </a:cubicBezTo>
                        <a:lnTo>
                          <a:pt x="224695" y="176213"/>
                        </a:lnTo>
                        <a:cubicBezTo>
                          <a:pt x="224695" y="211741"/>
                          <a:pt x="207073" y="228409"/>
                          <a:pt x="170212" y="228409"/>
                        </a:cubicBezTo>
                        <a:lnTo>
                          <a:pt x="54769" y="228409"/>
                        </a:lnTo>
                        <a:cubicBezTo>
                          <a:pt x="17526" y="228409"/>
                          <a:pt x="0" y="211741"/>
                          <a:pt x="0" y="176213"/>
                        </a:cubicBezTo>
                        <a:lnTo>
                          <a:pt x="0" y="6858"/>
                        </a:lnTo>
                        <a:cubicBezTo>
                          <a:pt x="0" y="2286"/>
                          <a:pt x="2286" y="0"/>
                          <a:pt x="6858" y="0"/>
                        </a:cubicBezTo>
                        <a:lnTo>
                          <a:pt x="33623" y="0"/>
                        </a:lnTo>
                        <a:cubicBezTo>
                          <a:pt x="38195" y="0"/>
                          <a:pt x="40767" y="2286"/>
                          <a:pt x="40767" y="6858"/>
                        </a:cubicBezTo>
                        <a:lnTo>
                          <a:pt x="40767" y="167069"/>
                        </a:lnTo>
                        <a:close/>
                      </a:path>
                    </a:pathLst>
                  </a:custGeom>
                  <a:grpFill/>
                  <a:ln w="9525" cap="flat">
                    <a:noFill/>
                    <a:prstDash val="solid"/>
                    <a:miter/>
                  </a:ln>
                </p:spPr>
                <p:txBody>
                  <a:bodyPr rtlCol="0" anchor="ctr"/>
                  <a:lstStyle/>
                  <a:p>
                    <a:endParaRPr lang="en-US" sz="2400"/>
                  </a:p>
                </p:txBody>
              </p:sp>
              <p:sp>
                <p:nvSpPr>
                  <p:cNvPr id="54" name="Freeform: Shape 53">
                    <a:extLst>
                      <a:ext uri="{FF2B5EF4-FFF2-40B4-BE49-F238E27FC236}">
                        <a16:creationId xmlns:a16="http://schemas.microsoft.com/office/drawing/2014/main" id="{0681C9B7-7DAC-4E2E-B834-2CA201C43AB5}"/>
                      </a:ext>
                    </a:extLst>
                  </p:cNvPr>
                  <p:cNvSpPr/>
                  <p:nvPr/>
                </p:nvSpPr>
                <p:spPr>
                  <a:xfrm>
                    <a:off x="566094" y="4858215"/>
                    <a:ext cx="108373" cy="94943"/>
                  </a:xfrm>
                  <a:custGeom>
                    <a:avLst/>
                    <a:gdLst>
                      <a:gd name="connsiteX0" fmla="*/ 197204 w 260718"/>
                      <a:gd name="connsiteY0" fmla="*/ 180499 h 228409"/>
                      <a:gd name="connsiteX1" fmla="*/ 61854 w 260718"/>
                      <a:gd name="connsiteY1" fmla="*/ 180499 h 228409"/>
                      <a:gd name="connsiteX2" fmla="*/ 42899 w 260718"/>
                      <a:gd name="connsiteY2" fmla="*/ 222218 h 228409"/>
                      <a:gd name="connsiteX3" fmla="*/ 33088 w 260718"/>
                      <a:gd name="connsiteY3" fmla="*/ 228410 h 228409"/>
                      <a:gd name="connsiteX4" fmla="*/ 4418 w 260718"/>
                      <a:gd name="connsiteY4" fmla="*/ 228410 h 228409"/>
                      <a:gd name="connsiteX5" fmla="*/ 799 w 260718"/>
                      <a:gd name="connsiteY5" fmla="*/ 221552 h 228409"/>
                      <a:gd name="connsiteX6" fmla="*/ 101287 w 260718"/>
                      <a:gd name="connsiteY6" fmla="*/ 6191 h 228409"/>
                      <a:gd name="connsiteX7" fmla="*/ 111098 w 260718"/>
                      <a:gd name="connsiteY7" fmla="*/ 0 h 228409"/>
                      <a:gd name="connsiteX8" fmla="*/ 149579 w 260718"/>
                      <a:gd name="connsiteY8" fmla="*/ 0 h 228409"/>
                      <a:gd name="connsiteX9" fmla="*/ 159390 w 260718"/>
                      <a:gd name="connsiteY9" fmla="*/ 6191 h 228409"/>
                      <a:gd name="connsiteX10" fmla="*/ 259879 w 260718"/>
                      <a:gd name="connsiteY10" fmla="*/ 221552 h 228409"/>
                      <a:gd name="connsiteX11" fmla="*/ 256259 w 260718"/>
                      <a:gd name="connsiteY11" fmla="*/ 228410 h 228409"/>
                      <a:gd name="connsiteX12" fmla="*/ 225874 w 260718"/>
                      <a:gd name="connsiteY12" fmla="*/ 228410 h 228409"/>
                      <a:gd name="connsiteX13" fmla="*/ 216064 w 260718"/>
                      <a:gd name="connsiteY13" fmla="*/ 222218 h 228409"/>
                      <a:gd name="connsiteX14" fmla="*/ 197204 w 260718"/>
                      <a:gd name="connsiteY14" fmla="*/ 180499 h 228409"/>
                      <a:gd name="connsiteX15" fmla="*/ 77189 w 260718"/>
                      <a:gd name="connsiteY15" fmla="*/ 146590 h 228409"/>
                      <a:gd name="connsiteX16" fmla="*/ 181583 w 260718"/>
                      <a:gd name="connsiteY16" fmla="*/ 146590 h 228409"/>
                      <a:gd name="connsiteX17" fmla="*/ 129386 w 260718"/>
                      <a:gd name="connsiteY17" fmla="*/ 31718 h 228409"/>
                      <a:gd name="connsiteX18" fmla="*/ 77189 w 260718"/>
                      <a:gd name="connsiteY18" fmla="*/ 14659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718" h="228409">
                        <a:moveTo>
                          <a:pt x="197204" y="180499"/>
                        </a:moveTo>
                        <a:lnTo>
                          <a:pt x="61854" y="180499"/>
                        </a:lnTo>
                        <a:lnTo>
                          <a:pt x="42899" y="222218"/>
                        </a:lnTo>
                        <a:cubicBezTo>
                          <a:pt x="40899" y="226504"/>
                          <a:pt x="38327" y="228410"/>
                          <a:pt x="33088" y="228410"/>
                        </a:cubicBezTo>
                        <a:lnTo>
                          <a:pt x="4418" y="228410"/>
                        </a:lnTo>
                        <a:cubicBezTo>
                          <a:pt x="513" y="228410"/>
                          <a:pt x="-1106" y="225457"/>
                          <a:pt x="799" y="221552"/>
                        </a:cubicBezTo>
                        <a:lnTo>
                          <a:pt x="101287" y="6191"/>
                        </a:lnTo>
                        <a:cubicBezTo>
                          <a:pt x="103288" y="1905"/>
                          <a:pt x="105859" y="0"/>
                          <a:pt x="111098" y="0"/>
                        </a:cubicBezTo>
                        <a:lnTo>
                          <a:pt x="149579" y="0"/>
                        </a:lnTo>
                        <a:cubicBezTo>
                          <a:pt x="154818" y="0"/>
                          <a:pt x="157390" y="2000"/>
                          <a:pt x="159390" y="6191"/>
                        </a:cubicBezTo>
                        <a:lnTo>
                          <a:pt x="259879" y="221552"/>
                        </a:lnTo>
                        <a:cubicBezTo>
                          <a:pt x="261879" y="225457"/>
                          <a:pt x="260164" y="228410"/>
                          <a:pt x="256259" y="228410"/>
                        </a:cubicBezTo>
                        <a:lnTo>
                          <a:pt x="225874" y="228410"/>
                        </a:lnTo>
                        <a:cubicBezTo>
                          <a:pt x="220350" y="228410"/>
                          <a:pt x="218064" y="226409"/>
                          <a:pt x="216064" y="222218"/>
                        </a:cubicBezTo>
                        <a:lnTo>
                          <a:pt x="197204" y="180499"/>
                        </a:lnTo>
                        <a:close/>
                        <a:moveTo>
                          <a:pt x="77189" y="146590"/>
                        </a:moveTo>
                        <a:lnTo>
                          <a:pt x="181583" y="146590"/>
                        </a:lnTo>
                        <a:lnTo>
                          <a:pt x="129386" y="31718"/>
                        </a:lnTo>
                        <a:lnTo>
                          <a:pt x="77189" y="146590"/>
                        </a:lnTo>
                        <a:close/>
                      </a:path>
                    </a:pathLst>
                  </a:custGeom>
                  <a:grpFill/>
                  <a:ln w="9525" cap="flat">
                    <a:noFill/>
                    <a:prstDash val="solid"/>
                    <a:miter/>
                  </a:ln>
                </p:spPr>
                <p:txBody>
                  <a:bodyPr rtlCol="0" anchor="ctr"/>
                  <a:lstStyle/>
                  <a:p>
                    <a:endParaRPr lang="en-US" sz="2400"/>
                  </a:p>
                </p:txBody>
              </p:sp>
              <p:sp>
                <p:nvSpPr>
                  <p:cNvPr id="55" name="Freeform: Shape 54">
                    <a:extLst>
                      <a:ext uri="{FF2B5EF4-FFF2-40B4-BE49-F238E27FC236}">
                        <a16:creationId xmlns:a16="http://schemas.microsoft.com/office/drawing/2014/main" id="{D6C918D8-FF37-4C35-A127-FC14883EB7E1}"/>
                      </a:ext>
                    </a:extLst>
                  </p:cNvPr>
                  <p:cNvSpPr/>
                  <p:nvPr/>
                </p:nvSpPr>
                <p:spPr>
                  <a:xfrm>
                    <a:off x="688094" y="4858254"/>
                    <a:ext cx="84095" cy="94943"/>
                  </a:xfrm>
                  <a:custGeom>
                    <a:avLst/>
                    <a:gdLst>
                      <a:gd name="connsiteX0" fmla="*/ 40767 w 202311"/>
                      <a:gd name="connsiteY0" fmla="*/ 194500 h 228409"/>
                      <a:gd name="connsiteX1" fmla="*/ 195453 w 202311"/>
                      <a:gd name="connsiteY1" fmla="*/ 194500 h 228409"/>
                      <a:gd name="connsiteX2" fmla="*/ 202311 w 202311"/>
                      <a:gd name="connsiteY2" fmla="*/ 201359 h 228409"/>
                      <a:gd name="connsiteX3" fmla="*/ 202311 w 202311"/>
                      <a:gd name="connsiteY3" fmla="*/ 221552 h 228409"/>
                      <a:gd name="connsiteX4" fmla="*/ 195453 w 202311"/>
                      <a:gd name="connsiteY4" fmla="*/ 228409 h 228409"/>
                      <a:gd name="connsiteX5" fmla="*/ 6858 w 202311"/>
                      <a:gd name="connsiteY5" fmla="*/ 228409 h 228409"/>
                      <a:gd name="connsiteX6" fmla="*/ 0 w 202311"/>
                      <a:gd name="connsiteY6" fmla="*/ 221552 h 228409"/>
                      <a:gd name="connsiteX7" fmla="*/ 0 w 202311"/>
                      <a:gd name="connsiteY7" fmla="*/ 6858 h 228409"/>
                      <a:gd name="connsiteX8" fmla="*/ 6858 w 202311"/>
                      <a:gd name="connsiteY8" fmla="*/ 0 h 228409"/>
                      <a:gd name="connsiteX9" fmla="*/ 33623 w 202311"/>
                      <a:gd name="connsiteY9" fmla="*/ 0 h 228409"/>
                      <a:gd name="connsiteX10" fmla="*/ 40767 w 202311"/>
                      <a:gd name="connsiteY10" fmla="*/ 6858 h 228409"/>
                      <a:gd name="connsiteX11" fmla="*/ 40767 w 202311"/>
                      <a:gd name="connsiteY11" fmla="*/ 19450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311" h="228409">
                        <a:moveTo>
                          <a:pt x="40767" y="194500"/>
                        </a:moveTo>
                        <a:lnTo>
                          <a:pt x="195453" y="194500"/>
                        </a:lnTo>
                        <a:cubicBezTo>
                          <a:pt x="199739" y="194500"/>
                          <a:pt x="202311" y="197072"/>
                          <a:pt x="202311" y="201359"/>
                        </a:cubicBezTo>
                        <a:lnTo>
                          <a:pt x="202311" y="221552"/>
                        </a:lnTo>
                        <a:cubicBezTo>
                          <a:pt x="202311" y="226123"/>
                          <a:pt x="199739" y="228409"/>
                          <a:pt x="19545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194500"/>
                        </a:lnTo>
                        <a:close/>
                      </a:path>
                    </a:pathLst>
                  </a:custGeom>
                  <a:grpFill/>
                  <a:ln w="9525" cap="flat">
                    <a:noFill/>
                    <a:prstDash val="solid"/>
                    <a:miter/>
                  </a:ln>
                </p:spPr>
                <p:txBody>
                  <a:bodyPr rtlCol="0" anchor="ctr"/>
                  <a:lstStyle/>
                  <a:p>
                    <a:endParaRPr lang="en-US" sz="2400"/>
                  </a:p>
                </p:txBody>
              </p:sp>
              <p:sp>
                <p:nvSpPr>
                  <p:cNvPr id="56" name="Freeform: Shape 55">
                    <a:extLst>
                      <a:ext uri="{FF2B5EF4-FFF2-40B4-BE49-F238E27FC236}">
                        <a16:creationId xmlns:a16="http://schemas.microsoft.com/office/drawing/2014/main" id="{25BF23E4-9941-46D0-9686-2A14BD47BDE8}"/>
                      </a:ext>
                    </a:extLst>
                  </p:cNvPr>
                  <p:cNvSpPr/>
                  <p:nvPr/>
                </p:nvSpPr>
                <p:spPr>
                  <a:xfrm>
                    <a:off x="827658" y="4858254"/>
                    <a:ext cx="89400" cy="94943"/>
                  </a:xfrm>
                  <a:custGeom>
                    <a:avLst/>
                    <a:gdLst>
                      <a:gd name="connsiteX0" fmla="*/ 208217 w 215074"/>
                      <a:gd name="connsiteY0" fmla="*/ 0 h 228409"/>
                      <a:gd name="connsiteX1" fmla="*/ 215075 w 215074"/>
                      <a:gd name="connsiteY1" fmla="*/ 6858 h 228409"/>
                      <a:gd name="connsiteX2" fmla="*/ 215075 w 215074"/>
                      <a:gd name="connsiteY2" fmla="*/ 27051 h 228409"/>
                      <a:gd name="connsiteX3" fmla="*/ 208217 w 215074"/>
                      <a:gd name="connsiteY3" fmla="*/ 33909 h 228409"/>
                      <a:gd name="connsiteX4" fmla="*/ 40862 w 215074"/>
                      <a:gd name="connsiteY4" fmla="*/ 33909 h 228409"/>
                      <a:gd name="connsiteX5" fmla="*/ 40862 w 215074"/>
                      <a:gd name="connsiteY5" fmla="*/ 95917 h 228409"/>
                      <a:gd name="connsiteX6" fmla="*/ 182499 w 215074"/>
                      <a:gd name="connsiteY6" fmla="*/ 95917 h 228409"/>
                      <a:gd name="connsiteX7" fmla="*/ 189643 w 215074"/>
                      <a:gd name="connsiteY7" fmla="*/ 102775 h 228409"/>
                      <a:gd name="connsiteX8" fmla="*/ 189643 w 215074"/>
                      <a:gd name="connsiteY8" fmla="*/ 123349 h 228409"/>
                      <a:gd name="connsiteX9" fmla="*/ 182499 w 215074"/>
                      <a:gd name="connsiteY9" fmla="*/ 129921 h 228409"/>
                      <a:gd name="connsiteX10" fmla="*/ 40862 w 215074"/>
                      <a:gd name="connsiteY10" fmla="*/ 129921 h 228409"/>
                      <a:gd name="connsiteX11" fmla="*/ 40862 w 215074"/>
                      <a:gd name="connsiteY11" fmla="*/ 194500 h 228409"/>
                      <a:gd name="connsiteX12" fmla="*/ 208217 w 215074"/>
                      <a:gd name="connsiteY12" fmla="*/ 194500 h 228409"/>
                      <a:gd name="connsiteX13" fmla="*/ 215075 w 215074"/>
                      <a:gd name="connsiteY13" fmla="*/ 201359 h 228409"/>
                      <a:gd name="connsiteX14" fmla="*/ 215075 w 215074"/>
                      <a:gd name="connsiteY14" fmla="*/ 221552 h 228409"/>
                      <a:gd name="connsiteX15" fmla="*/ 208217 w 215074"/>
                      <a:gd name="connsiteY15" fmla="*/ 228409 h 228409"/>
                      <a:gd name="connsiteX16" fmla="*/ 6858 w 215074"/>
                      <a:gd name="connsiteY16" fmla="*/ 228409 h 228409"/>
                      <a:gd name="connsiteX17" fmla="*/ 0 w 215074"/>
                      <a:gd name="connsiteY17" fmla="*/ 221552 h 228409"/>
                      <a:gd name="connsiteX18" fmla="*/ 0 w 215074"/>
                      <a:gd name="connsiteY18" fmla="*/ 6858 h 228409"/>
                      <a:gd name="connsiteX19" fmla="*/ 6858 w 215074"/>
                      <a:gd name="connsiteY19" fmla="*/ 0 h 228409"/>
                      <a:gd name="connsiteX20" fmla="*/ 208217 w 215074"/>
                      <a:gd name="connsiteY20"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409">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921"/>
                          <a:pt x="182499" y="129921"/>
                        </a:cubicBezTo>
                        <a:lnTo>
                          <a:pt x="40862" y="129921"/>
                        </a:lnTo>
                        <a:lnTo>
                          <a:pt x="40862" y="194500"/>
                        </a:lnTo>
                        <a:lnTo>
                          <a:pt x="208217" y="194500"/>
                        </a:lnTo>
                        <a:cubicBezTo>
                          <a:pt x="212503" y="194500"/>
                          <a:pt x="215075" y="197072"/>
                          <a:pt x="215075" y="201359"/>
                        </a:cubicBezTo>
                        <a:lnTo>
                          <a:pt x="215075" y="221552"/>
                        </a:lnTo>
                        <a:cubicBezTo>
                          <a:pt x="215075" y="226123"/>
                          <a:pt x="212503" y="228409"/>
                          <a:pt x="208217" y="228409"/>
                        </a:cubicBezTo>
                        <a:lnTo>
                          <a:pt x="6858" y="228409"/>
                        </a:lnTo>
                        <a:cubicBezTo>
                          <a:pt x="2286" y="228409"/>
                          <a:pt x="0" y="226123"/>
                          <a:pt x="0" y="221552"/>
                        </a:cubicBezTo>
                        <a:lnTo>
                          <a:pt x="0" y="6858"/>
                        </a:lnTo>
                        <a:cubicBezTo>
                          <a:pt x="0" y="2286"/>
                          <a:pt x="2286" y="0"/>
                          <a:pt x="6858" y="0"/>
                        </a:cubicBezTo>
                        <a:lnTo>
                          <a:pt x="208217" y="0"/>
                        </a:lnTo>
                        <a:close/>
                      </a:path>
                    </a:pathLst>
                  </a:custGeom>
                  <a:grpFill/>
                  <a:ln w="9525" cap="flat">
                    <a:noFill/>
                    <a:prstDash val="solid"/>
                    <a:miter/>
                  </a:ln>
                </p:spPr>
                <p:txBody>
                  <a:bodyPr rtlCol="0" anchor="ctr"/>
                  <a:lstStyle/>
                  <a:p>
                    <a:endParaRPr lang="en-US" sz="2400"/>
                  </a:p>
                </p:txBody>
              </p:sp>
              <p:sp>
                <p:nvSpPr>
                  <p:cNvPr id="57" name="Freeform: Shape 56">
                    <a:extLst>
                      <a:ext uri="{FF2B5EF4-FFF2-40B4-BE49-F238E27FC236}">
                        <a16:creationId xmlns:a16="http://schemas.microsoft.com/office/drawing/2014/main" id="{CE4E31D9-2E4B-4FBF-8192-6C449851A066}"/>
                      </a:ext>
                    </a:extLst>
                  </p:cNvPr>
                  <p:cNvSpPr/>
                  <p:nvPr/>
                </p:nvSpPr>
                <p:spPr>
                  <a:xfrm>
                    <a:off x="926835" y="4858254"/>
                    <a:ext cx="103520" cy="94943"/>
                  </a:xfrm>
                  <a:custGeom>
                    <a:avLst/>
                    <a:gdLst>
                      <a:gd name="connsiteX0" fmla="*/ 105068 w 249042"/>
                      <a:gd name="connsiteY0" fmla="*/ 228409 h 228409"/>
                      <a:gd name="connsiteX1" fmla="*/ 95257 w 249042"/>
                      <a:gd name="connsiteY1" fmla="*/ 222218 h 228409"/>
                      <a:gd name="connsiteX2" fmla="*/ 674 w 249042"/>
                      <a:gd name="connsiteY2" fmla="*/ 6858 h 228409"/>
                      <a:gd name="connsiteX3" fmla="*/ 4293 w 249042"/>
                      <a:gd name="connsiteY3" fmla="*/ 0 h 228409"/>
                      <a:gd name="connsiteX4" fmla="*/ 34678 w 249042"/>
                      <a:gd name="connsiteY4" fmla="*/ 0 h 228409"/>
                      <a:gd name="connsiteX5" fmla="*/ 44489 w 249042"/>
                      <a:gd name="connsiteY5" fmla="*/ 6191 h 228409"/>
                      <a:gd name="connsiteX6" fmla="*/ 125071 w 249042"/>
                      <a:gd name="connsiteY6" fmla="*/ 195072 h 228409"/>
                      <a:gd name="connsiteX7" fmla="*/ 206033 w 249042"/>
                      <a:gd name="connsiteY7" fmla="*/ 6191 h 228409"/>
                      <a:gd name="connsiteX8" fmla="*/ 215844 w 249042"/>
                      <a:gd name="connsiteY8" fmla="*/ 0 h 228409"/>
                      <a:gd name="connsiteX9" fmla="*/ 244514 w 249042"/>
                      <a:gd name="connsiteY9" fmla="*/ 0 h 228409"/>
                      <a:gd name="connsiteX10" fmla="*/ 248419 w 249042"/>
                      <a:gd name="connsiteY10" fmla="*/ 6858 h 228409"/>
                      <a:gd name="connsiteX11" fmla="*/ 153169 w 249042"/>
                      <a:gd name="connsiteY11" fmla="*/ 222218 h 228409"/>
                      <a:gd name="connsiteX12" fmla="*/ 143359 w 249042"/>
                      <a:gd name="connsiteY12" fmla="*/ 228409 h 228409"/>
                      <a:gd name="connsiteX13" fmla="*/ 105068 w 249042"/>
                      <a:gd name="connsiteY1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042" h="228409">
                        <a:moveTo>
                          <a:pt x="105068" y="228409"/>
                        </a:moveTo>
                        <a:cubicBezTo>
                          <a:pt x="99543" y="228409"/>
                          <a:pt x="97258" y="226409"/>
                          <a:pt x="95257" y="222218"/>
                        </a:cubicBezTo>
                        <a:lnTo>
                          <a:pt x="674" y="6858"/>
                        </a:lnTo>
                        <a:cubicBezTo>
                          <a:pt x="-945" y="2953"/>
                          <a:pt x="388" y="0"/>
                          <a:pt x="4293" y="0"/>
                        </a:cubicBezTo>
                        <a:lnTo>
                          <a:pt x="34678" y="0"/>
                        </a:lnTo>
                        <a:cubicBezTo>
                          <a:pt x="40203" y="0"/>
                          <a:pt x="42870" y="2000"/>
                          <a:pt x="44489" y="6191"/>
                        </a:cubicBezTo>
                        <a:lnTo>
                          <a:pt x="125071" y="195072"/>
                        </a:lnTo>
                        <a:lnTo>
                          <a:pt x="206033" y="6191"/>
                        </a:lnTo>
                        <a:cubicBezTo>
                          <a:pt x="207652" y="1905"/>
                          <a:pt x="210319" y="0"/>
                          <a:pt x="215844" y="0"/>
                        </a:cubicBezTo>
                        <a:lnTo>
                          <a:pt x="244514" y="0"/>
                        </a:lnTo>
                        <a:cubicBezTo>
                          <a:pt x="248419" y="0"/>
                          <a:pt x="250038" y="2953"/>
                          <a:pt x="248419" y="6858"/>
                        </a:cubicBezTo>
                        <a:lnTo>
                          <a:pt x="153169" y="222218"/>
                        </a:lnTo>
                        <a:cubicBezTo>
                          <a:pt x="151550" y="226504"/>
                          <a:pt x="149264" y="228409"/>
                          <a:pt x="143359" y="228409"/>
                        </a:cubicBezTo>
                        <a:lnTo>
                          <a:pt x="105068" y="228409"/>
                        </a:lnTo>
                        <a:close/>
                      </a:path>
                    </a:pathLst>
                  </a:custGeom>
                  <a:grpFill/>
                  <a:ln w="9525" cap="flat">
                    <a:noFill/>
                    <a:prstDash val="solid"/>
                    <a:miter/>
                  </a:ln>
                </p:spPr>
                <p:txBody>
                  <a:bodyPr rtlCol="0" anchor="ctr"/>
                  <a:lstStyle/>
                  <a:p>
                    <a:endParaRPr lang="en-US" sz="2400"/>
                  </a:p>
                </p:txBody>
              </p:sp>
              <p:sp>
                <p:nvSpPr>
                  <p:cNvPr id="58" name="Freeform: Shape 57">
                    <a:extLst>
                      <a:ext uri="{FF2B5EF4-FFF2-40B4-BE49-F238E27FC236}">
                        <a16:creationId xmlns:a16="http://schemas.microsoft.com/office/drawing/2014/main" id="{6EBD0003-AC2A-421E-B6D4-B6CFE3D6BAD1}"/>
                      </a:ext>
                    </a:extLst>
                  </p:cNvPr>
                  <p:cNvSpPr/>
                  <p:nvPr/>
                </p:nvSpPr>
                <p:spPr>
                  <a:xfrm>
                    <a:off x="1043874" y="4858254"/>
                    <a:ext cx="89400" cy="94943"/>
                  </a:xfrm>
                  <a:custGeom>
                    <a:avLst/>
                    <a:gdLst>
                      <a:gd name="connsiteX0" fmla="*/ 208217 w 215074"/>
                      <a:gd name="connsiteY0" fmla="*/ 0 h 228409"/>
                      <a:gd name="connsiteX1" fmla="*/ 215075 w 215074"/>
                      <a:gd name="connsiteY1" fmla="*/ 6858 h 228409"/>
                      <a:gd name="connsiteX2" fmla="*/ 215075 w 215074"/>
                      <a:gd name="connsiteY2" fmla="*/ 27051 h 228409"/>
                      <a:gd name="connsiteX3" fmla="*/ 208217 w 215074"/>
                      <a:gd name="connsiteY3" fmla="*/ 33909 h 228409"/>
                      <a:gd name="connsiteX4" fmla="*/ 40862 w 215074"/>
                      <a:gd name="connsiteY4" fmla="*/ 33909 h 228409"/>
                      <a:gd name="connsiteX5" fmla="*/ 40862 w 215074"/>
                      <a:gd name="connsiteY5" fmla="*/ 95917 h 228409"/>
                      <a:gd name="connsiteX6" fmla="*/ 182499 w 215074"/>
                      <a:gd name="connsiteY6" fmla="*/ 95917 h 228409"/>
                      <a:gd name="connsiteX7" fmla="*/ 189643 w 215074"/>
                      <a:gd name="connsiteY7" fmla="*/ 102775 h 228409"/>
                      <a:gd name="connsiteX8" fmla="*/ 189643 w 215074"/>
                      <a:gd name="connsiteY8" fmla="*/ 123349 h 228409"/>
                      <a:gd name="connsiteX9" fmla="*/ 182499 w 215074"/>
                      <a:gd name="connsiteY9" fmla="*/ 129921 h 228409"/>
                      <a:gd name="connsiteX10" fmla="*/ 40862 w 215074"/>
                      <a:gd name="connsiteY10" fmla="*/ 129921 h 228409"/>
                      <a:gd name="connsiteX11" fmla="*/ 40862 w 215074"/>
                      <a:gd name="connsiteY11" fmla="*/ 194500 h 228409"/>
                      <a:gd name="connsiteX12" fmla="*/ 208217 w 215074"/>
                      <a:gd name="connsiteY12" fmla="*/ 194500 h 228409"/>
                      <a:gd name="connsiteX13" fmla="*/ 215075 w 215074"/>
                      <a:gd name="connsiteY13" fmla="*/ 201359 h 228409"/>
                      <a:gd name="connsiteX14" fmla="*/ 215075 w 215074"/>
                      <a:gd name="connsiteY14" fmla="*/ 221552 h 228409"/>
                      <a:gd name="connsiteX15" fmla="*/ 208217 w 215074"/>
                      <a:gd name="connsiteY15" fmla="*/ 228409 h 228409"/>
                      <a:gd name="connsiteX16" fmla="*/ 6858 w 215074"/>
                      <a:gd name="connsiteY16" fmla="*/ 228409 h 228409"/>
                      <a:gd name="connsiteX17" fmla="*/ 0 w 215074"/>
                      <a:gd name="connsiteY17" fmla="*/ 221552 h 228409"/>
                      <a:gd name="connsiteX18" fmla="*/ 0 w 215074"/>
                      <a:gd name="connsiteY18" fmla="*/ 6858 h 228409"/>
                      <a:gd name="connsiteX19" fmla="*/ 6858 w 215074"/>
                      <a:gd name="connsiteY19" fmla="*/ 0 h 228409"/>
                      <a:gd name="connsiteX20" fmla="*/ 208217 w 215074"/>
                      <a:gd name="connsiteY20"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409">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921"/>
                          <a:pt x="182499" y="129921"/>
                        </a:cubicBezTo>
                        <a:lnTo>
                          <a:pt x="40862" y="129921"/>
                        </a:lnTo>
                        <a:lnTo>
                          <a:pt x="40862" y="194500"/>
                        </a:lnTo>
                        <a:lnTo>
                          <a:pt x="208217" y="194500"/>
                        </a:lnTo>
                        <a:cubicBezTo>
                          <a:pt x="212503" y="194500"/>
                          <a:pt x="215075" y="197072"/>
                          <a:pt x="215075" y="201359"/>
                        </a:cubicBezTo>
                        <a:lnTo>
                          <a:pt x="215075" y="221552"/>
                        </a:lnTo>
                        <a:cubicBezTo>
                          <a:pt x="215075" y="226123"/>
                          <a:pt x="212503" y="228409"/>
                          <a:pt x="208217" y="228409"/>
                        </a:cubicBezTo>
                        <a:lnTo>
                          <a:pt x="6858" y="228409"/>
                        </a:lnTo>
                        <a:cubicBezTo>
                          <a:pt x="2286" y="228409"/>
                          <a:pt x="0" y="226123"/>
                          <a:pt x="0" y="221552"/>
                        </a:cubicBezTo>
                        <a:lnTo>
                          <a:pt x="0" y="6858"/>
                        </a:lnTo>
                        <a:cubicBezTo>
                          <a:pt x="0" y="2286"/>
                          <a:pt x="2286" y="0"/>
                          <a:pt x="6858" y="0"/>
                        </a:cubicBezTo>
                        <a:lnTo>
                          <a:pt x="208217" y="0"/>
                        </a:lnTo>
                        <a:close/>
                      </a:path>
                    </a:pathLst>
                  </a:custGeom>
                  <a:grpFill/>
                  <a:ln w="9525" cap="flat">
                    <a:noFill/>
                    <a:prstDash val="solid"/>
                    <a:miter/>
                  </a:ln>
                </p:spPr>
                <p:txBody>
                  <a:bodyPr rtlCol="0" anchor="ctr"/>
                  <a:lstStyle/>
                  <a:p>
                    <a:endParaRPr lang="en-US" sz="2400"/>
                  </a:p>
                </p:txBody>
              </p:sp>
              <p:sp>
                <p:nvSpPr>
                  <p:cNvPr id="59" name="Freeform: Shape 58">
                    <a:extLst>
                      <a:ext uri="{FF2B5EF4-FFF2-40B4-BE49-F238E27FC236}">
                        <a16:creationId xmlns:a16="http://schemas.microsoft.com/office/drawing/2014/main" id="{C364AD97-1D11-4F2F-B644-5EB7884A26CF}"/>
                      </a:ext>
                    </a:extLst>
                  </p:cNvPr>
                  <p:cNvSpPr/>
                  <p:nvPr/>
                </p:nvSpPr>
                <p:spPr>
                  <a:xfrm>
                    <a:off x="1152397" y="4858254"/>
                    <a:ext cx="97398" cy="94943"/>
                  </a:xfrm>
                  <a:custGeom>
                    <a:avLst/>
                    <a:gdLst>
                      <a:gd name="connsiteX0" fmla="*/ 179451 w 234314"/>
                      <a:gd name="connsiteY0" fmla="*/ 228409 h 228409"/>
                      <a:gd name="connsiteX1" fmla="*/ 169354 w 234314"/>
                      <a:gd name="connsiteY1" fmla="*/ 223171 h 228409"/>
                      <a:gd name="connsiteX2" fmla="*/ 38481 w 234314"/>
                      <a:gd name="connsiteY2" fmla="*/ 33623 h 228409"/>
                      <a:gd name="connsiteX3" fmla="*/ 38481 w 234314"/>
                      <a:gd name="connsiteY3" fmla="*/ 221552 h 228409"/>
                      <a:gd name="connsiteX4" fmla="*/ 31337 w 234314"/>
                      <a:gd name="connsiteY4" fmla="*/ 228409 h 228409"/>
                      <a:gd name="connsiteX5" fmla="*/ 6858 w 234314"/>
                      <a:gd name="connsiteY5" fmla="*/ 228409 h 228409"/>
                      <a:gd name="connsiteX6" fmla="*/ 0 w 234314"/>
                      <a:gd name="connsiteY6" fmla="*/ 221552 h 228409"/>
                      <a:gd name="connsiteX7" fmla="*/ 0 w 234314"/>
                      <a:gd name="connsiteY7" fmla="*/ 6858 h 228409"/>
                      <a:gd name="connsiteX8" fmla="*/ 6858 w 234314"/>
                      <a:gd name="connsiteY8" fmla="*/ 0 h 228409"/>
                      <a:gd name="connsiteX9" fmla="*/ 54864 w 234314"/>
                      <a:gd name="connsiteY9" fmla="*/ 0 h 228409"/>
                      <a:gd name="connsiteX10" fmla="*/ 64675 w 234314"/>
                      <a:gd name="connsiteY10" fmla="*/ 5239 h 228409"/>
                      <a:gd name="connsiteX11" fmla="*/ 195834 w 234314"/>
                      <a:gd name="connsiteY11" fmla="*/ 195167 h 228409"/>
                      <a:gd name="connsiteX12" fmla="*/ 195834 w 234314"/>
                      <a:gd name="connsiteY12" fmla="*/ 6858 h 228409"/>
                      <a:gd name="connsiteX13" fmla="*/ 202978 w 234314"/>
                      <a:gd name="connsiteY13" fmla="*/ 0 h 228409"/>
                      <a:gd name="connsiteX14" fmla="*/ 227457 w 234314"/>
                      <a:gd name="connsiteY14" fmla="*/ 0 h 228409"/>
                      <a:gd name="connsiteX15" fmla="*/ 234315 w 234314"/>
                      <a:gd name="connsiteY15" fmla="*/ 6858 h 228409"/>
                      <a:gd name="connsiteX16" fmla="*/ 234315 w 234314"/>
                      <a:gd name="connsiteY16" fmla="*/ 221552 h 228409"/>
                      <a:gd name="connsiteX17" fmla="*/ 227457 w 234314"/>
                      <a:gd name="connsiteY17" fmla="*/ 228409 h 228409"/>
                      <a:gd name="connsiteX18" fmla="*/ 179451 w 234314"/>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4" h="228409">
                        <a:moveTo>
                          <a:pt x="179451" y="228409"/>
                        </a:moveTo>
                        <a:cubicBezTo>
                          <a:pt x="174212" y="228409"/>
                          <a:pt x="171926" y="227076"/>
                          <a:pt x="169354" y="223171"/>
                        </a:cubicBezTo>
                        <a:lnTo>
                          <a:pt x="38481" y="33623"/>
                        </a:lnTo>
                        <a:lnTo>
                          <a:pt x="38481" y="221552"/>
                        </a:lnTo>
                        <a:cubicBezTo>
                          <a:pt x="38481" y="226123"/>
                          <a:pt x="35909" y="228409"/>
                          <a:pt x="31337"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3"/>
                          <a:pt x="232029" y="228409"/>
                          <a:pt x="227457" y="228409"/>
                        </a:cubicBezTo>
                        <a:lnTo>
                          <a:pt x="179451" y="228409"/>
                        </a:lnTo>
                        <a:close/>
                      </a:path>
                    </a:pathLst>
                  </a:custGeom>
                  <a:grpFill/>
                  <a:ln w="9525" cap="flat">
                    <a:noFill/>
                    <a:prstDash val="solid"/>
                    <a:miter/>
                  </a:ln>
                </p:spPr>
                <p:txBody>
                  <a:bodyPr rtlCol="0" anchor="ctr"/>
                  <a:lstStyle/>
                  <a:p>
                    <a:endParaRPr lang="en-US" sz="2400"/>
                  </a:p>
                </p:txBody>
              </p:sp>
              <p:sp>
                <p:nvSpPr>
                  <p:cNvPr id="60" name="Freeform: Shape 59">
                    <a:extLst>
                      <a:ext uri="{FF2B5EF4-FFF2-40B4-BE49-F238E27FC236}">
                        <a16:creationId xmlns:a16="http://schemas.microsoft.com/office/drawing/2014/main" id="{3844C281-E057-48FC-B3DF-ABD4A3B9DE63}"/>
                      </a:ext>
                    </a:extLst>
                  </p:cNvPr>
                  <p:cNvSpPr/>
                  <p:nvPr/>
                </p:nvSpPr>
                <p:spPr>
                  <a:xfrm>
                    <a:off x="1264128"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4 w 221837"/>
                      <a:gd name="connsiteY5" fmla="*/ 0 h 228409"/>
                      <a:gd name="connsiteX6" fmla="*/ 221837 w 221837"/>
                      <a:gd name="connsiteY6" fmla="*/ 6858 h 228409"/>
                      <a:gd name="connsiteX7" fmla="*/ 221837 w 221837"/>
                      <a:gd name="connsiteY7" fmla="*/ 27051 h 228409"/>
                      <a:gd name="connsiteX8" fmla="*/ 214694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2" y="33909"/>
                          <a:pt x="0" y="31337"/>
                          <a:pt x="0" y="27051"/>
                        </a:cubicBezTo>
                        <a:lnTo>
                          <a:pt x="0" y="6858"/>
                        </a:lnTo>
                        <a:cubicBezTo>
                          <a:pt x="0" y="2286"/>
                          <a:pt x="2572" y="0"/>
                          <a:pt x="7144" y="0"/>
                        </a:cubicBezTo>
                        <a:lnTo>
                          <a:pt x="214694" y="0"/>
                        </a:lnTo>
                        <a:cubicBezTo>
                          <a:pt x="219266" y="0"/>
                          <a:pt x="221837" y="2286"/>
                          <a:pt x="221837" y="6858"/>
                        </a:cubicBezTo>
                        <a:lnTo>
                          <a:pt x="221837" y="27051"/>
                        </a:lnTo>
                        <a:cubicBezTo>
                          <a:pt x="221837" y="31337"/>
                          <a:pt x="219266" y="33909"/>
                          <a:pt x="214694" y="33909"/>
                        </a:cubicBezTo>
                        <a:lnTo>
                          <a:pt x="131445" y="33909"/>
                        </a:lnTo>
                        <a:lnTo>
                          <a:pt x="131445" y="221552"/>
                        </a:lnTo>
                        <a:cubicBezTo>
                          <a:pt x="131445" y="226123"/>
                          <a:pt x="128874" y="228409"/>
                          <a:pt x="124301" y="228409"/>
                        </a:cubicBezTo>
                        <a:lnTo>
                          <a:pt x="97536" y="228409"/>
                        </a:lnTo>
                        <a:cubicBezTo>
                          <a:pt x="92964" y="228409"/>
                          <a:pt x="90392" y="226123"/>
                          <a:pt x="90392" y="221552"/>
                        </a:cubicBezTo>
                        <a:lnTo>
                          <a:pt x="90392" y="33909"/>
                        </a:lnTo>
                        <a:close/>
                      </a:path>
                    </a:pathLst>
                  </a:custGeom>
                  <a:grpFill/>
                  <a:ln w="9525" cap="flat">
                    <a:noFill/>
                    <a:prstDash val="solid"/>
                    <a:miter/>
                  </a:ln>
                </p:spPr>
                <p:txBody>
                  <a:bodyPr rtlCol="0" anchor="ctr"/>
                  <a:lstStyle/>
                  <a:p>
                    <a:endParaRPr lang="en-US" sz="2400"/>
                  </a:p>
                </p:txBody>
              </p:sp>
            </p:grpSp>
            <p:grpSp>
              <p:nvGrpSpPr>
                <p:cNvPr id="33" name="Group 32">
                  <a:extLst>
                    <a:ext uri="{FF2B5EF4-FFF2-40B4-BE49-F238E27FC236}">
                      <a16:creationId xmlns:a16="http://schemas.microsoft.com/office/drawing/2014/main" id="{48509B06-F7CB-4A6E-AF0E-53296848E740}"/>
                    </a:ext>
                  </a:extLst>
                </p:cNvPr>
                <p:cNvGrpSpPr/>
                <p:nvPr userDrawn="1"/>
              </p:nvGrpSpPr>
              <p:grpSpPr>
                <a:xfrm>
                  <a:off x="1471356" y="4858215"/>
                  <a:ext cx="1459716" cy="116402"/>
                  <a:chOff x="1512085" y="4858215"/>
                  <a:chExt cx="1459716" cy="116402"/>
                </a:xfrm>
              </p:grpSpPr>
              <p:sp>
                <p:nvSpPr>
                  <p:cNvPr id="34" name="Freeform: Shape 33">
                    <a:extLst>
                      <a:ext uri="{FF2B5EF4-FFF2-40B4-BE49-F238E27FC236}">
                        <a16:creationId xmlns:a16="http://schemas.microsoft.com/office/drawing/2014/main" id="{F3E828A5-0E37-46F6-BC96-539A4C60A3E4}"/>
                      </a:ext>
                    </a:extLst>
                  </p:cNvPr>
                  <p:cNvSpPr/>
                  <p:nvPr/>
                </p:nvSpPr>
                <p:spPr>
                  <a:xfrm>
                    <a:off x="1512085" y="4858254"/>
                    <a:ext cx="146535" cy="94943"/>
                  </a:xfrm>
                  <a:custGeom>
                    <a:avLst/>
                    <a:gdLst>
                      <a:gd name="connsiteX0" fmla="*/ 235296 w 352527"/>
                      <a:gd name="connsiteY0" fmla="*/ 228409 h 228409"/>
                      <a:gd name="connsiteX1" fmla="*/ 226152 w 352527"/>
                      <a:gd name="connsiteY1" fmla="*/ 221837 h 228409"/>
                      <a:gd name="connsiteX2" fmla="*/ 176241 w 352527"/>
                      <a:gd name="connsiteY2" fmla="*/ 45625 h 228409"/>
                      <a:gd name="connsiteX3" fmla="*/ 126330 w 352527"/>
                      <a:gd name="connsiteY3" fmla="*/ 221837 h 228409"/>
                      <a:gd name="connsiteX4" fmla="*/ 117186 w 352527"/>
                      <a:gd name="connsiteY4" fmla="*/ 228409 h 228409"/>
                      <a:gd name="connsiteX5" fmla="*/ 74133 w 352527"/>
                      <a:gd name="connsiteY5" fmla="*/ 228409 h 228409"/>
                      <a:gd name="connsiteX6" fmla="*/ 64703 w 352527"/>
                      <a:gd name="connsiteY6" fmla="*/ 221837 h 228409"/>
                      <a:gd name="connsiteX7" fmla="*/ 410 w 352527"/>
                      <a:gd name="connsiteY7" fmla="*/ 6858 h 228409"/>
                      <a:gd name="connsiteX8" fmla="*/ 5267 w 352527"/>
                      <a:gd name="connsiteY8" fmla="*/ 0 h 228409"/>
                      <a:gd name="connsiteX9" fmla="*/ 33938 w 352527"/>
                      <a:gd name="connsiteY9" fmla="*/ 0 h 228409"/>
                      <a:gd name="connsiteX10" fmla="*/ 43082 w 352527"/>
                      <a:gd name="connsiteY10" fmla="*/ 6572 h 228409"/>
                      <a:gd name="connsiteX11" fmla="*/ 97279 w 352527"/>
                      <a:gd name="connsiteY11" fmla="*/ 194881 h 228409"/>
                      <a:gd name="connsiteX12" fmla="*/ 150428 w 352527"/>
                      <a:gd name="connsiteY12" fmla="*/ 6572 h 228409"/>
                      <a:gd name="connsiteX13" fmla="*/ 159572 w 352527"/>
                      <a:gd name="connsiteY13" fmla="*/ 0 h 228409"/>
                      <a:gd name="connsiteX14" fmla="*/ 194529 w 352527"/>
                      <a:gd name="connsiteY14" fmla="*/ 0 h 228409"/>
                      <a:gd name="connsiteX15" fmla="*/ 203959 w 352527"/>
                      <a:gd name="connsiteY15" fmla="*/ 6572 h 228409"/>
                      <a:gd name="connsiteX16" fmla="*/ 256823 w 352527"/>
                      <a:gd name="connsiteY16" fmla="*/ 195167 h 228409"/>
                      <a:gd name="connsiteX17" fmla="*/ 311306 w 352527"/>
                      <a:gd name="connsiteY17" fmla="*/ 6572 h 228409"/>
                      <a:gd name="connsiteX18" fmla="*/ 320735 w 352527"/>
                      <a:gd name="connsiteY18" fmla="*/ 0 h 228409"/>
                      <a:gd name="connsiteX19" fmla="*/ 347501 w 352527"/>
                      <a:gd name="connsiteY19" fmla="*/ 0 h 228409"/>
                      <a:gd name="connsiteX20" fmla="*/ 352073 w 352527"/>
                      <a:gd name="connsiteY20" fmla="*/ 6858 h 228409"/>
                      <a:gd name="connsiteX21" fmla="*/ 287779 w 352527"/>
                      <a:gd name="connsiteY21" fmla="*/ 221837 h 228409"/>
                      <a:gd name="connsiteX22" fmla="*/ 278349 w 352527"/>
                      <a:gd name="connsiteY22" fmla="*/ 228409 h 228409"/>
                      <a:gd name="connsiteX23" fmla="*/ 235296 w 352527"/>
                      <a:gd name="connsiteY2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527" h="228409">
                        <a:moveTo>
                          <a:pt x="235296" y="228409"/>
                        </a:moveTo>
                        <a:cubicBezTo>
                          <a:pt x="230058" y="228409"/>
                          <a:pt x="227486" y="226123"/>
                          <a:pt x="226152" y="221837"/>
                        </a:cubicBezTo>
                        <a:lnTo>
                          <a:pt x="176241" y="45625"/>
                        </a:lnTo>
                        <a:lnTo>
                          <a:pt x="126330" y="221837"/>
                        </a:lnTo>
                        <a:cubicBezTo>
                          <a:pt x="124997" y="226123"/>
                          <a:pt x="122425" y="228409"/>
                          <a:pt x="117186" y="228409"/>
                        </a:cubicBezTo>
                        <a:lnTo>
                          <a:pt x="74133" y="228409"/>
                        </a:lnTo>
                        <a:cubicBezTo>
                          <a:pt x="68894" y="228409"/>
                          <a:pt x="65942" y="226123"/>
                          <a:pt x="64703" y="221837"/>
                        </a:cubicBezTo>
                        <a:lnTo>
                          <a:pt x="410" y="6858"/>
                        </a:lnTo>
                        <a:cubicBezTo>
                          <a:pt x="-924" y="2286"/>
                          <a:pt x="1076" y="0"/>
                          <a:pt x="5267" y="0"/>
                        </a:cubicBezTo>
                        <a:lnTo>
                          <a:pt x="33938" y="0"/>
                        </a:lnTo>
                        <a:cubicBezTo>
                          <a:pt x="39176" y="0"/>
                          <a:pt x="41748" y="2286"/>
                          <a:pt x="43082" y="6572"/>
                        </a:cubicBezTo>
                        <a:lnTo>
                          <a:pt x="97279" y="194881"/>
                        </a:lnTo>
                        <a:lnTo>
                          <a:pt x="150428" y="6572"/>
                        </a:lnTo>
                        <a:cubicBezTo>
                          <a:pt x="151381" y="2286"/>
                          <a:pt x="154048" y="0"/>
                          <a:pt x="159572" y="0"/>
                        </a:cubicBezTo>
                        <a:lnTo>
                          <a:pt x="194529" y="0"/>
                        </a:lnTo>
                        <a:cubicBezTo>
                          <a:pt x="200054" y="0"/>
                          <a:pt x="202721" y="2286"/>
                          <a:pt x="203959" y="6572"/>
                        </a:cubicBezTo>
                        <a:lnTo>
                          <a:pt x="256823" y="195167"/>
                        </a:lnTo>
                        <a:lnTo>
                          <a:pt x="311306" y="6572"/>
                        </a:lnTo>
                        <a:cubicBezTo>
                          <a:pt x="312258" y="2286"/>
                          <a:pt x="315211" y="0"/>
                          <a:pt x="320735" y="0"/>
                        </a:cubicBezTo>
                        <a:lnTo>
                          <a:pt x="347501" y="0"/>
                        </a:lnTo>
                        <a:cubicBezTo>
                          <a:pt x="351787" y="0"/>
                          <a:pt x="353406" y="2286"/>
                          <a:pt x="352073" y="6858"/>
                        </a:cubicBezTo>
                        <a:lnTo>
                          <a:pt x="287779" y="221837"/>
                        </a:lnTo>
                        <a:cubicBezTo>
                          <a:pt x="286445" y="226123"/>
                          <a:pt x="283874" y="228409"/>
                          <a:pt x="278349" y="228409"/>
                        </a:cubicBezTo>
                        <a:lnTo>
                          <a:pt x="235296" y="228409"/>
                        </a:lnTo>
                        <a:close/>
                      </a:path>
                    </a:pathLst>
                  </a:custGeom>
                  <a:solidFill>
                    <a:srgbClr val="4E0864"/>
                  </a:solidFill>
                  <a:ln w="9525" cap="flat">
                    <a:noFill/>
                    <a:prstDash val="solid"/>
                    <a:miter/>
                  </a:ln>
                </p:spPr>
                <p:txBody>
                  <a:bodyPr rtlCol="0" anchor="ctr"/>
                  <a:lstStyle/>
                  <a:p>
                    <a:endParaRPr lang="en-US" sz="2400"/>
                  </a:p>
                </p:txBody>
              </p:sp>
              <p:sp>
                <p:nvSpPr>
                  <p:cNvPr id="35" name="Freeform: Shape 34">
                    <a:extLst>
                      <a:ext uri="{FF2B5EF4-FFF2-40B4-BE49-F238E27FC236}">
                        <a16:creationId xmlns:a16="http://schemas.microsoft.com/office/drawing/2014/main" id="{3E27C2E7-46C4-46E0-95A9-FD61F45EB267}"/>
                      </a:ext>
                    </a:extLst>
                  </p:cNvPr>
                  <p:cNvSpPr/>
                  <p:nvPr/>
                </p:nvSpPr>
                <p:spPr>
                  <a:xfrm>
                    <a:off x="1653191" y="4858215"/>
                    <a:ext cx="108373" cy="94943"/>
                  </a:xfrm>
                  <a:custGeom>
                    <a:avLst/>
                    <a:gdLst>
                      <a:gd name="connsiteX0" fmla="*/ 197299 w 260718"/>
                      <a:gd name="connsiteY0" fmla="*/ 180499 h 228409"/>
                      <a:gd name="connsiteX1" fmla="*/ 61854 w 260718"/>
                      <a:gd name="connsiteY1" fmla="*/ 180499 h 228409"/>
                      <a:gd name="connsiteX2" fmla="*/ 42899 w 260718"/>
                      <a:gd name="connsiteY2" fmla="*/ 222218 h 228409"/>
                      <a:gd name="connsiteX3" fmla="*/ 33088 w 260718"/>
                      <a:gd name="connsiteY3" fmla="*/ 228410 h 228409"/>
                      <a:gd name="connsiteX4" fmla="*/ 4418 w 260718"/>
                      <a:gd name="connsiteY4" fmla="*/ 228410 h 228409"/>
                      <a:gd name="connsiteX5" fmla="*/ 799 w 260718"/>
                      <a:gd name="connsiteY5" fmla="*/ 221552 h 228409"/>
                      <a:gd name="connsiteX6" fmla="*/ 101288 w 260718"/>
                      <a:gd name="connsiteY6" fmla="*/ 6191 h 228409"/>
                      <a:gd name="connsiteX7" fmla="*/ 111098 w 260718"/>
                      <a:gd name="connsiteY7" fmla="*/ 0 h 228409"/>
                      <a:gd name="connsiteX8" fmla="*/ 149579 w 260718"/>
                      <a:gd name="connsiteY8" fmla="*/ 0 h 228409"/>
                      <a:gd name="connsiteX9" fmla="*/ 159390 w 260718"/>
                      <a:gd name="connsiteY9" fmla="*/ 6191 h 228409"/>
                      <a:gd name="connsiteX10" fmla="*/ 259879 w 260718"/>
                      <a:gd name="connsiteY10" fmla="*/ 221552 h 228409"/>
                      <a:gd name="connsiteX11" fmla="*/ 256259 w 260718"/>
                      <a:gd name="connsiteY11" fmla="*/ 228410 h 228409"/>
                      <a:gd name="connsiteX12" fmla="*/ 225874 w 260718"/>
                      <a:gd name="connsiteY12" fmla="*/ 228410 h 228409"/>
                      <a:gd name="connsiteX13" fmla="*/ 216064 w 260718"/>
                      <a:gd name="connsiteY13" fmla="*/ 222218 h 228409"/>
                      <a:gd name="connsiteX14" fmla="*/ 197299 w 260718"/>
                      <a:gd name="connsiteY14" fmla="*/ 180499 h 228409"/>
                      <a:gd name="connsiteX15" fmla="*/ 77284 w 260718"/>
                      <a:gd name="connsiteY15" fmla="*/ 146590 h 228409"/>
                      <a:gd name="connsiteX16" fmla="*/ 181679 w 260718"/>
                      <a:gd name="connsiteY16" fmla="*/ 146590 h 228409"/>
                      <a:gd name="connsiteX17" fmla="*/ 129481 w 260718"/>
                      <a:gd name="connsiteY17" fmla="*/ 31718 h 228409"/>
                      <a:gd name="connsiteX18" fmla="*/ 77284 w 260718"/>
                      <a:gd name="connsiteY18" fmla="*/ 14659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718" h="228409">
                        <a:moveTo>
                          <a:pt x="197299" y="180499"/>
                        </a:moveTo>
                        <a:lnTo>
                          <a:pt x="61854" y="180499"/>
                        </a:lnTo>
                        <a:lnTo>
                          <a:pt x="42899" y="222218"/>
                        </a:lnTo>
                        <a:cubicBezTo>
                          <a:pt x="40899" y="226504"/>
                          <a:pt x="38327" y="228410"/>
                          <a:pt x="33088" y="228410"/>
                        </a:cubicBezTo>
                        <a:lnTo>
                          <a:pt x="4418" y="228410"/>
                        </a:lnTo>
                        <a:cubicBezTo>
                          <a:pt x="513" y="228410"/>
                          <a:pt x="-1106" y="225457"/>
                          <a:pt x="799" y="221552"/>
                        </a:cubicBezTo>
                        <a:lnTo>
                          <a:pt x="101288" y="6191"/>
                        </a:lnTo>
                        <a:cubicBezTo>
                          <a:pt x="103288" y="1905"/>
                          <a:pt x="105859" y="0"/>
                          <a:pt x="111098" y="0"/>
                        </a:cubicBezTo>
                        <a:lnTo>
                          <a:pt x="149579" y="0"/>
                        </a:lnTo>
                        <a:cubicBezTo>
                          <a:pt x="154818" y="0"/>
                          <a:pt x="157390" y="2000"/>
                          <a:pt x="159390" y="6191"/>
                        </a:cubicBezTo>
                        <a:lnTo>
                          <a:pt x="259879" y="221552"/>
                        </a:lnTo>
                        <a:cubicBezTo>
                          <a:pt x="261879" y="225457"/>
                          <a:pt x="260164" y="228410"/>
                          <a:pt x="256259" y="228410"/>
                        </a:cubicBezTo>
                        <a:lnTo>
                          <a:pt x="225874" y="228410"/>
                        </a:lnTo>
                        <a:cubicBezTo>
                          <a:pt x="220350" y="228410"/>
                          <a:pt x="218064" y="226409"/>
                          <a:pt x="216064" y="222218"/>
                        </a:cubicBezTo>
                        <a:lnTo>
                          <a:pt x="197299" y="180499"/>
                        </a:lnTo>
                        <a:close/>
                        <a:moveTo>
                          <a:pt x="77284" y="146590"/>
                        </a:moveTo>
                        <a:lnTo>
                          <a:pt x="181679" y="146590"/>
                        </a:lnTo>
                        <a:lnTo>
                          <a:pt x="129481" y="31718"/>
                        </a:lnTo>
                        <a:lnTo>
                          <a:pt x="77284" y="146590"/>
                        </a:lnTo>
                        <a:close/>
                      </a:path>
                    </a:pathLst>
                  </a:custGeom>
                  <a:solidFill>
                    <a:srgbClr val="4E0864"/>
                  </a:solidFill>
                  <a:ln w="9525" cap="flat">
                    <a:noFill/>
                    <a:prstDash val="solid"/>
                    <a:miter/>
                  </a:ln>
                </p:spPr>
                <p:txBody>
                  <a:bodyPr rtlCol="0" anchor="ctr"/>
                  <a:lstStyle/>
                  <a:p>
                    <a:endParaRPr lang="en-US" sz="2400"/>
                  </a:p>
                </p:txBody>
              </p:sp>
              <p:sp>
                <p:nvSpPr>
                  <p:cNvPr id="36" name="Freeform: Shape 35">
                    <a:extLst>
                      <a:ext uri="{FF2B5EF4-FFF2-40B4-BE49-F238E27FC236}">
                        <a16:creationId xmlns:a16="http://schemas.microsoft.com/office/drawing/2014/main" id="{31D48C92-ACCD-4D90-9DE6-CBE078B5DEFA}"/>
                      </a:ext>
                    </a:extLst>
                  </p:cNvPr>
                  <p:cNvSpPr/>
                  <p:nvPr/>
                </p:nvSpPr>
                <p:spPr>
                  <a:xfrm>
                    <a:off x="1769490" y="4858215"/>
                    <a:ext cx="94785" cy="94943"/>
                  </a:xfrm>
                  <a:custGeom>
                    <a:avLst/>
                    <a:gdLst>
                      <a:gd name="connsiteX0" fmla="*/ 32766 w 228028"/>
                      <a:gd name="connsiteY0" fmla="*/ 163544 h 228409"/>
                      <a:gd name="connsiteX1" fmla="*/ 39910 w 228028"/>
                      <a:gd name="connsiteY1" fmla="*/ 170402 h 228409"/>
                      <a:gd name="connsiteX2" fmla="*/ 39910 w 228028"/>
                      <a:gd name="connsiteY2" fmla="*/ 175260 h 228409"/>
                      <a:gd name="connsiteX3" fmla="*/ 59817 w 228028"/>
                      <a:gd name="connsiteY3" fmla="*/ 194501 h 228409"/>
                      <a:gd name="connsiteX4" fmla="*/ 158687 w 228028"/>
                      <a:gd name="connsiteY4" fmla="*/ 194501 h 228409"/>
                      <a:gd name="connsiteX5" fmla="*/ 186785 w 228028"/>
                      <a:gd name="connsiteY5" fmla="*/ 170688 h 228409"/>
                      <a:gd name="connsiteX6" fmla="*/ 186785 w 228028"/>
                      <a:gd name="connsiteY6" fmla="*/ 154019 h 228409"/>
                      <a:gd name="connsiteX7" fmla="*/ 158687 w 228028"/>
                      <a:gd name="connsiteY7" fmla="*/ 129826 h 228409"/>
                      <a:gd name="connsiteX8" fmla="*/ 54959 w 228028"/>
                      <a:gd name="connsiteY8" fmla="*/ 129826 h 228409"/>
                      <a:gd name="connsiteX9" fmla="*/ 3048 w 228028"/>
                      <a:gd name="connsiteY9" fmla="*/ 79915 h 228409"/>
                      <a:gd name="connsiteX10" fmla="*/ 3048 w 228028"/>
                      <a:gd name="connsiteY10" fmla="*/ 49911 h 228409"/>
                      <a:gd name="connsiteX11" fmla="*/ 54959 w 228028"/>
                      <a:gd name="connsiteY11" fmla="*/ 0 h 228409"/>
                      <a:gd name="connsiteX12" fmla="*/ 170497 w 228028"/>
                      <a:gd name="connsiteY12" fmla="*/ 0 h 228409"/>
                      <a:gd name="connsiteX13" fmla="*/ 223361 w 228028"/>
                      <a:gd name="connsiteY13" fmla="*/ 50864 h 228409"/>
                      <a:gd name="connsiteX14" fmla="*/ 223361 w 228028"/>
                      <a:gd name="connsiteY14" fmla="*/ 57722 h 228409"/>
                      <a:gd name="connsiteX15" fmla="*/ 216218 w 228028"/>
                      <a:gd name="connsiteY15" fmla="*/ 64580 h 228409"/>
                      <a:gd name="connsiteX16" fmla="*/ 190786 w 228028"/>
                      <a:gd name="connsiteY16" fmla="*/ 64580 h 228409"/>
                      <a:gd name="connsiteX17" fmla="*/ 183642 w 228028"/>
                      <a:gd name="connsiteY17" fmla="*/ 57722 h 228409"/>
                      <a:gd name="connsiteX18" fmla="*/ 183642 w 228028"/>
                      <a:gd name="connsiteY18" fmla="*/ 53150 h 228409"/>
                      <a:gd name="connsiteX19" fmla="*/ 163449 w 228028"/>
                      <a:gd name="connsiteY19" fmla="*/ 33909 h 228409"/>
                      <a:gd name="connsiteX20" fmla="*/ 72104 w 228028"/>
                      <a:gd name="connsiteY20" fmla="*/ 33909 h 228409"/>
                      <a:gd name="connsiteX21" fmla="*/ 44005 w 228028"/>
                      <a:gd name="connsiteY21" fmla="*/ 57722 h 228409"/>
                      <a:gd name="connsiteX22" fmla="*/ 44005 w 228028"/>
                      <a:gd name="connsiteY22" fmla="*/ 71723 h 228409"/>
                      <a:gd name="connsiteX23" fmla="*/ 72104 w 228028"/>
                      <a:gd name="connsiteY23" fmla="*/ 95917 h 228409"/>
                      <a:gd name="connsiteX24" fmla="*/ 175831 w 228028"/>
                      <a:gd name="connsiteY24" fmla="*/ 95917 h 228409"/>
                      <a:gd name="connsiteX25" fmla="*/ 228029 w 228028"/>
                      <a:gd name="connsiteY25" fmla="*/ 145828 h 228409"/>
                      <a:gd name="connsiteX26" fmla="*/ 228029 w 228028"/>
                      <a:gd name="connsiteY26" fmla="*/ 178499 h 228409"/>
                      <a:gd name="connsiteX27" fmla="*/ 175831 w 228028"/>
                      <a:gd name="connsiteY27" fmla="*/ 228410 h 228409"/>
                      <a:gd name="connsiteX28" fmla="*/ 53149 w 228028"/>
                      <a:gd name="connsiteY28" fmla="*/ 228410 h 228409"/>
                      <a:gd name="connsiteX29" fmla="*/ 0 w 228028"/>
                      <a:gd name="connsiteY29" fmla="*/ 177546 h 228409"/>
                      <a:gd name="connsiteX30" fmla="*/ 0 w 228028"/>
                      <a:gd name="connsiteY30" fmla="*/ 170402 h 228409"/>
                      <a:gd name="connsiteX31" fmla="*/ 7144 w 228028"/>
                      <a:gd name="connsiteY31" fmla="*/ 163544 h 228409"/>
                      <a:gd name="connsiteX32" fmla="*/ 32766 w 228028"/>
                      <a:gd name="connsiteY32" fmla="*/ 163544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8028" h="228409">
                        <a:moveTo>
                          <a:pt x="32766" y="163544"/>
                        </a:moveTo>
                        <a:cubicBezTo>
                          <a:pt x="37052" y="163544"/>
                          <a:pt x="39910" y="166211"/>
                          <a:pt x="39910" y="170402"/>
                        </a:cubicBezTo>
                        <a:lnTo>
                          <a:pt x="39910" y="175260"/>
                        </a:lnTo>
                        <a:cubicBezTo>
                          <a:pt x="39910" y="188309"/>
                          <a:pt x="45815" y="194501"/>
                          <a:pt x="59817" y="194501"/>
                        </a:cubicBezTo>
                        <a:lnTo>
                          <a:pt x="158687" y="194501"/>
                        </a:lnTo>
                        <a:cubicBezTo>
                          <a:pt x="182213" y="194501"/>
                          <a:pt x="186785" y="189929"/>
                          <a:pt x="186785" y="170688"/>
                        </a:cubicBezTo>
                        <a:lnTo>
                          <a:pt x="186785" y="154019"/>
                        </a:lnTo>
                        <a:cubicBezTo>
                          <a:pt x="186785" y="134779"/>
                          <a:pt x="182213" y="129826"/>
                          <a:pt x="158687" y="129826"/>
                        </a:cubicBezTo>
                        <a:lnTo>
                          <a:pt x="54959" y="129826"/>
                        </a:lnTo>
                        <a:cubicBezTo>
                          <a:pt x="19431" y="129826"/>
                          <a:pt x="3048" y="113824"/>
                          <a:pt x="3048" y="79915"/>
                        </a:cubicBezTo>
                        <a:lnTo>
                          <a:pt x="3048" y="49911"/>
                        </a:lnTo>
                        <a:cubicBezTo>
                          <a:pt x="3048" y="16002"/>
                          <a:pt x="19336" y="0"/>
                          <a:pt x="54959" y="0"/>
                        </a:cubicBezTo>
                        <a:lnTo>
                          <a:pt x="170497" y="0"/>
                        </a:lnTo>
                        <a:cubicBezTo>
                          <a:pt x="208979" y="0"/>
                          <a:pt x="223361" y="14002"/>
                          <a:pt x="223361" y="50864"/>
                        </a:cubicBezTo>
                        <a:lnTo>
                          <a:pt x="223361" y="57722"/>
                        </a:lnTo>
                        <a:cubicBezTo>
                          <a:pt x="223361" y="62008"/>
                          <a:pt x="221075" y="64580"/>
                          <a:pt x="216218" y="64580"/>
                        </a:cubicBezTo>
                        <a:lnTo>
                          <a:pt x="190786" y="64580"/>
                        </a:lnTo>
                        <a:cubicBezTo>
                          <a:pt x="186214" y="64580"/>
                          <a:pt x="183642" y="62008"/>
                          <a:pt x="183642" y="57722"/>
                        </a:cubicBezTo>
                        <a:lnTo>
                          <a:pt x="183642" y="53150"/>
                        </a:lnTo>
                        <a:cubicBezTo>
                          <a:pt x="183642" y="40100"/>
                          <a:pt x="177737" y="33909"/>
                          <a:pt x="163449" y="33909"/>
                        </a:cubicBezTo>
                        <a:lnTo>
                          <a:pt x="72104" y="33909"/>
                        </a:lnTo>
                        <a:cubicBezTo>
                          <a:pt x="48959" y="33909"/>
                          <a:pt x="44005" y="38862"/>
                          <a:pt x="44005" y="57722"/>
                        </a:cubicBezTo>
                        <a:lnTo>
                          <a:pt x="44005" y="71723"/>
                        </a:lnTo>
                        <a:cubicBezTo>
                          <a:pt x="44005" y="90964"/>
                          <a:pt x="48863" y="95917"/>
                          <a:pt x="72104" y="95917"/>
                        </a:cubicBezTo>
                        <a:lnTo>
                          <a:pt x="175831" y="95917"/>
                        </a:lnTo>
                        <a:cubicBezTo>
                          <a:pt x="211360" y="95917"/>
                          <a:pt x="228029" y="111919"/>
                          <a:pt x="228029" y="145828"/>
                        </a:cubicBezTo>
                        <a:lnTo>
                          <a:pt x="228029" y="178499"/>
                        </a:lnTo>
                        <a:cubicBezTo>
                          <a:pt x="228029" y="212408"/>
                          <a:pt x="211360" y="228410"/>
                          <a:pt x="175831" y="228410"/>
                        </a:cubicBezTo>
                        <a:lnTo>
                          <a:pt x="53149" y="228410"/>
                        </a:lnTo>
                        <a:cubicBezTo>
                          <a:pt x="14669" y="228410"/>
                          <a:pt x="0" y="214694"/>
                          <a:pt x="0" y="177546"/>
                        </a:cubicBezTo>
                        <a:lnTo>
                          <a:pt x="0" y="170402"/>
                        </a:lnTo>
                        <a:cubicBezTo>
                          <a:pt x="0" y="166116"/>
                          <a:pt x="2572" y="163544"/>
                          <a:pt x="7144" y="163544"/>
                        </a:cubicBezTo>
                        <a:lnTo>
                          <a:pt x="32766" y="163544"/>
                        </a:lnTo>
                        <a:close/>
                      </a:path>
                    </a:pathLst>
                  </a:custGeom>
                  <a:solidFill>
                    <a:srgbClr val="4E0864"/>
                  </a:solidFill>
                  <a:ln w="9525" cap="flat">
                    <a:noFill/>
                    <a:prstDash val="solid"/>
                    <a:miter/>
                  </a:ln>
                </p:spPr>
                <p:txBody>
                  <a:bodyPr rtlCol="0" anchor="ctr"/>
                  <a:lstStyle/>
                  <a:p>
                    <a:endParaRPr lang="en-US" sz="2400"/>
                  </a:p>
                </p:txBody>
              </p:sp>
              <p:sp>
                <p:nvSpPr>
                  <p:cNvPr id="37" name="Freeform: Shape 36">
                    <a:extLst>
                      <a:ext uri="{FF2B5EF4-FFF2-40B4-BE49-F238E27FC236}">
                        <a16:creationId xmlns:a16="http://schemas.microsoft.com/office/drawing/2014/main" id="{FE777F03-0D4E-4BF7-A72F-2D20D86BB667}"/>
                      </a:ext>
                    </a:extLst>
                  </p:cNvPr>
                  <p:cNvSpPr/>
                  <p:nvPr/>
                </p:nvSpPr>
                <p:spPr>
                  <a:xfrm>
                    <a:off x="1883081" y="4858254"/>
                    <a:ext cx="94507" cy="94943"/>
                  </a:xfrm>
                  <a:custGeom>
                    <a:avLst/>
                    <a:gdLst>
                      <a:gd name="connsiteX0" fmla="*/ 227362 w 227361"/>
                      <a:gd name="connsiteY0" fmla="*/ 221552 h 228409"/>
                      <a:gd name="connsiteX1" fmla="*/ 220504 w 227361"/>
                      <a:gd name="connsiteY1" fmla="*/ 228409 h 228409"/>
                      <a:gd name="connsiteX2" fmla="*/ 193738 w 227361"/>
                      <a:gd name="connsiteY2" fmla="*/ 228409 h 228409"/>
                      <a:gd name="connsiteX3" fmla="*/ 186595 w 227361"/>
                      <a:gd name="connsiteY3" fmla="*/ 221552 h 228409"/>
                      <a:gd name="connsiteX4" fmla="*/ 186595 w 227361"/>
                      <a:gd name="connsiteY4" fmla="*/ 129921 h 228409"/>
                      <a:gd name="connsiteX5" fmla="*/ 40767 w 227361"/>
                      <a:gd name="connsiteY5" fmla="*/ 129921 h 228409"/>
                      <a:gd name="connsiteX6" fmla="*/ 40767 w 227361"/>
                      <a:gd name="connsiteY6" fmla="*/ 221552 h 228409"/>
                      <a:gd name="connsiteX7" fmla="*/ 33623 w 227361"/>
                      <a:gd name="connsiteY7" fmla="*/ 228409 h 228409"/>
                      <a:gd name="connsiteX8" fmla="*/ 6858 w 227361"/>
                      <a:gd name="connsiteY8" fmla="*/ 228409 h 228409"/>
                      <a:gd name="connsiteX9" fmla="*/ 0 w 227361"/>
                      <a:gd name="connsiteY9" fmla="*/ 221552 h 228409"/>
                      <a:gd name="connsiteX10" fmla="*/ 0 w 227361"/>
                      <a:gd name="connsiteY10" fmla="*/ 6858 h 228409"/>
                      <a:gd name="connsiteX11" fmla="*/ 6858 w 227361"/>
                      <a:gd name="connsiteY11" fmla="*/ 0 h 228409"/>
                      <a:gd name="connsiteX12" fmla="*/ 33623 w 227361"/>
                      <a:gd name="connsiteY12" fmla="*/ 0 h 228409"/>
                      <a:gd name="connsiteX13" fmla="*/ 40767 w 227361"/>
                      <a:gd name="connsiteY13" fmla="*/ 6858 h 228409"/>
                      <a:gd name="connsiteX14" fmla="*/ 40767 w 227361"/>
                      <a:gd name="connsiteY14" fmla="*/ 96202 h 228409"/>
                      <a:gd name="connsiteX15" fmla="*/ 186595 w 227361"/>
                      <a:gd name="connsiteY15" fmla="*/ 96202 h 228409"/>
                      <a:gd name="connsiteX16" fmla="*/ 186595 w 227361"/>
                      <a:gd name="connsiteY16" fmla="*/ 6858 h 228409"/>
                      <a:gd name="connsiteX17" fmla="*/ 193738 w 227361"/>
                      <a:gd name="connsiteY17" fmla="*/ 0 h 228409"/>
                      <a:gd name="connsiteX18" fmla="*/ 220504 w 227361"/>
                      <a:gd name="connsiteY18" fmla="*/ 0 h 228409"/>
                      <a:gd name="connsiteX19" fmla="*/ 227362 w 227361"/>
                      <a:gd name="connsiteY19" fmla="*/ 6858 h 228409"/>
                      <a:gd name="connsiteX20" fmla="*/ 227362 w 227361"/>
                      <a:gd name="connsiteY20"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7361" h="228409">
                        <a:moveTo>
                          <a:pt x="227362" y="221552"/>
                        </a:moveTo>
                        <a:cubicBezTo>
                          <a:pt x="227362" y="226123"/>
                          <a:pt x="225076" y="228409"/>
                          <a:pt x="220504" y="228409"/>
                        </a:cubicBezTo>
                        <a:lnTo>
                          <a:pt x="193738" y="228409"/>
                        </a:lnTo>
                        <a:cubicBezTo>
                          <a:pt x="188881" y="228409"/>
                          <a:pt x="186595" y="226123"/>
                          <a:pt x="186595" y="221552"/>
                        </a:cubicBezTo>
                        <a:lnTo>
                          <a:pt x="186595" y="129921"/>
                        </a:lnTo>
                        <a:lnTo>
                          <a:pt x="40767" y="129921"/>
                        </a:lnTo>
                        <a:lnTo>
                          <a:pt x="40767" y="221552"/>
                        </a:ln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96202"/>
                        </a:lnTo>
                        <a:lnTo>
                          <a:pt x="186595" y="96202"/>
                        </a:lnTo>
                        <a:lnTo>
                          <a:pt x="186595" y="6858"/>
                        </a:lnTo>
                        <a:cubicBezTo>
                          <a:pt x="186595" y="2286"/>
                          <a:pt x="188881" y="0"/>
                          <a:pt x="193738" y="0"/>
                        </a:cubicBezTo>
                        <a:lnTo>
                          <a:pt x="220504" y="0"/>
                        </a:lnTo>
                        <a:cubicBezTo>
                          <a:pt x="225076" y="0"/>
                          <a:pt x="227362" y="2286"/>
                          <a:pt x="227362" y="6858"/>
                        </a:cubicBezTo>
                        <a:lnTo>
                          <a:pt x="227362" y="221552"/>
                        </a:lnTo>
                        <a:close/>
                      </a:path>
                    </a:pathLst>
                  </a:custGeom>
                  <a:solidFill>
                    <a:srgbClr val="4E0864"/>
                  </a:solidFill>
                  <a:ln w="9525" cap="flat">
                    <a:noFill/>
                    <a:prstDash val="solid"/>
                    <a:miter/>
                  </a:ln>
                </p:spPr>
                <p:txBody>
                  <a:bodyPr rtlCol="0" anchor="ctr"/>
                  <a:lstStyle/>
                  <a:p>
                    <a:endParaRPr lang="en-US" sz="2400"/>
                  </a:p>
                </p:txBody>
              </p:sp>
              <p:sp>
                <p:nvSpPr>
                  <p:cNvPr id="38" name="Freeform: Shape 37">
                    <a:extLst>
                      <a:ext uri="{FF2B5EF4-FFF2-40B4-BE49-F238E27FC236}">
                        <a16:creationId xmlns:a16="http://schemas.microsoft.com/office/drawing/2014/main" id="{D498AA86-F486-4AE5-9CB0-8959146B6DB3}"/>
                      </a:ext>
                    </a:extLst>
                  </p:cNvPr>
                  <p:cNvSpPr/>
                  <p:nvPr/>
                </p:nvSpPr>
                <p:spPr>
                  <a:xfrm>
                    <a:off x="2000948" y="4858254"/>
                    <a:ext cx="16945" cy="94943"/>
                  </a:xfrm>
                  <a:custGeom>
                    <a:avLst/>
                    <a:gdLst>
                      <a:gd name="connsiteX0" fmla="*/ 40767 w 40766"/>
                      <a:gd name="connsiteY0" fmla="*/ 221552 h 228409"/>
                      <a:gd name="connsiteX1" fmla="*/ 33623 w 40766"/>
                      <a:gd name="connsiteY1" fmla="*/ 228409 h 228409"/>
                      <a:gd name="connsiteX2" fmla="*/ 6858 w 40766"/>
                      <a:gd name="connsiteY2" fmla="*/ 228409 h 228409"/>
                      <a:gd name="connsiteX3" fmla="*/ 0 w 40766"/>
                      <a:gd name="connsiteY3" fmla="*/ 221552 h 228409"/>
                      <a:gd name="connsiteX4" fmla="*/ 0 w 40766"/>
                      <a:gd name="connsiteY4" fmla="*/ 6858 h 228409"/>
                      <a:gd name="connsiteX5" fmla="*/ 6858 w 40766"/>
                      <a:gd name="connsiteY5" fmla="*/ 0 h 228409"/>
                      <a:gd name="connsiteX6" fmla="*/ 33623 w 40766"/>
                      <a:gd name="connsiteY6" fmla="*/ 0 h 228409"/>
                      <a:gd name="connsiteX7" fmla="*/ 40767 w 40766"/>
                      <a:gd name="connsiteY7" fmla="*/ 6858 h 228409"/>
                      <a:gd name="connsiteX8" fmla="*/ 40767 w 40766"/>
                      <a:gd name="connsiteY8"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766" h="228409">
                        <a:moveTo>
                          <a:pt x="40767" y="221552"/>
                        </a:move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221552"/>
                        </a:lnTo>
                        <a:close/>
                      </a:path>
                    </a:pathLst>
                  </a:custGeom>
                  <a:solidFill>
                    <a:srgbClr val="4E0864"/>
                  </a:solidFill>
                  <a:ln w="9525" cap="flat">
                    <a:noFill/>
                    <a:prstDash val="solid"/>
                    <a:miter/>
                  </a:ln>
                </p:spPr>
                <p:txBody>
                  <a:bodyPr rtlCol="0" anchor="ctr"/>
                  <a:lstStyle/>
                  <a:p>
                    <a:endParaRPr lang="en-US" sz="2400"/>
                  </a:p>
                </p:txBody>
              </p:sp>
              <p:sp>
                <p:nvSpPr>
                  <p:cNvPr id="39" name="Freeform: Shape 38">
                    <a:extLst>
                      <a:ext uri="{FF2B5EF4-FFF2-40B4-BE49-F238E27FC236}">
                        <a16:creationId xmlns:a16="http://schemas.microsoft.com/office/drawing/2014/main" id="{299BA0DC-AAA1-4A53-881B-D74F68A49693}"/>
                      </a:ext>
                    </a:extLst>
                  </p:cNvPr>
                  <p:cNvSpPr/>
                  <p:nvPr/>
                </p:nvSpPr>
                <p:spPr>
                  <a:xfrm>
                    <a:off x="2040818" y="4858254"/>
                    <a:ext cx="97398" cy="94943"/>
                  </a:xfrm>
                  <a:custGeom>
                    <a:avLst/>
                    <a:gdLst>
                      <a:gd name="connsiteX0" fmla="*/ 179451 w 234315"/>
                      <a:gd name="connsiteY0" fmla="*/ 228409 h 228409"/>
                      <a:gd name="connsiteX1" fmla="*/ 169354 w 234315"/>
                      <a:gd name="connsiteY1" fmla="*/ 223171 h 228409"/>
                      <a:gd name="connsiteX2" fmla="*/ 38481 w 234315"/>
                      <a:gd name="connsiteY2" fmla="*/ 33623 h 228409"/>
                      <a:gd name="connsiteX3" fmla="*/ 38481 w 234315"/>
                      <a:gd name="connsiteY3" fmla="*/ 221552 h 228409"/>
                      <a:gd name="connsiteX4" fmla="*/ 31337 w 234315"/>
                      <a:gd name="connsiteY4" fmla="*/ 228409 h 228409"/>
                      <a:gd name="connsiteX5" fmla="*/ 6858 w 234315"/>
                      <a:gd name="connsiteY5" fmla="*/ 228409 h 228409"/>
                      <a:gd name="connsiteX6" fmla="*/ 0 w 234315"/>
                      <a:gd name="connsiteY6" fmla="*/ 221552 h 228409"/>
                      <a:gd name="connsiteX7" fmla="*/ 0 w 234315"/>
                      <a:gd name="connsiteY7" fmla="*/ 6858 h 228409"/>
                      <a:gd name="connsiteX8" fmla="*/ 6858 w 234315"/>
                      <a:gd name="connsiteY8" fmla="*/ 0 h 228409"/>
                      <a:gd name="connsiteX9" fmla="*/ 54864 w 234315"/>
                      <a:gd name="connsiteY9" fmla="*/ 0 h 228409"/>
                      <a:gd name="connsiteX10" fmla="*/ 64675 w 234315"/>
                      <a:gd name="connsiteY10" fmla="*/ 5239 h 228409"/>
                      <a:gd name="connsiteX11" fmla="*/ 195834 w 234315"/>
                      <a:gd name="connsiteY11" fmla="*/ 195167 h 228409"/>
                      <a:gd name="connsiteX12" fmla="*/ 195834 w 234315"/>
                      <a:gd name="connsiteY12" fmla="*/ 6858 h 228409"/>
                      <a:gd name="connsiteX13" fmla="*/ 202978 w 234315"/>
                      <a:gd name="connsiteY13" fmla="*/ 0 h 228409"/>
                      <a:gd name="connsiteX14" fmla="*/ 227457 w 234315"/>
                      <a:gd name="connsiteY14" fmla="*/ 0 h 228409"/>
                      <a:gd name="connsiteX15" fmla="*/ 234315 w 234315"/>
                      <a:gd name="connsiteY15" fmla="*/ 6858 h 228409"/>
                      <a:gd name="connsiteX16" fmla="*/ 234315 w 234315"/>
                      <a:gd name="connsiteY16" fmla="*/ 221552 h 228409"/>
                      <a:gd name="connsiteX17" fmla="*/ 227457 w 234315"/>
                      <a:gd name="connsiteY17" fmla="*/ 228409 h 228409"/>
                      <a:gd name="connsiteX18" fmla="*/ 179451 w 234315"/>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5" h="228409">
                        <a:moveTo>
                          <a:pt x="179451" y="228409"/>
                        </a:moveTo>
                        <a:cubicBezTo>
                          <a:pt x="174212" y="228409"/>
                          <a:pt x="171926" y="227076"/>
                          <a:pt x="169354" y="223171"/>
                        </a:cubicBezTo>
                        <a:lnTo>
                          <a:pt x="38481" y="33623"/>
                        </a:lnTo>
                        <a:lnTo>
                          <a:pt x="38481" y="221552"/>
                        </a:lnTo>
                        <a:cubicBezTo>
                          <a:pt x="38481" y="226123"/>
                          <a:pt x="35909" y="228409"/>
                          <a:pt x="31337"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3"/>
                          <a:pt x="232029" y="228409"/>
                          <a:pt x="227457" y="228409"/>
                        </a:cubicBezTo>
                        <a:lnTo>
                          <a:pt x="179451" y="228409"/>
                        </a:lnTo>
                        <a:close/>
                      </a:path>
                    </a:pathLst>
                  </a:custGeom>
                  <a:solidFill>
                    <a:srgbClr val="4E0864"/>
                  </a:solidFill>
                  <a:ln w="9525" cap="flat">
                    <a:noFill/>
                    <a:prstDash val="solid"/>
                    <a:miter/>
                  </a:ln>
                </p:spPr>
                <p:txBody>
                  <a:bodyPr rtlCol="0" anchor="ctr"/>
                  <a:lstStyle/>
                  <a:p>
                    <a:endParaRPr lang="en-US" sz="2400"/>
                  </a:p>
                </p:txBody>
              </p:sp>
              <p:sp>
                <p:nvSpPr>
                  <p:cNvPr id="40" name="Freeform: Shape 39">
                    <a:extLst>
                      <a:ext uri="{FF2B5EF4-FFF2-40B4-BE49-F238E27FC236}">
                        <a16:creationId xmlns:a16="http://schemas.microsoft.com/office/drawing/2014/main" id="{56E5F268-75DE-4632-A118-48A8F6F54507}"/>
                      </a:ext>
                    </a:extLst>
                  </p:cNvPr>
                  <p:cNvSpPr/>
                  <p:nvPr/>
                </p:nvSpPr>
                <p:spPr>
                  <a:xfrm>
                    <a:off x="2159755" y="4858254"/>
                    <a:ext cx="94824" cy="94943"/>
                  </a:xfrm>
                  <a:custGeom>
                    <a:avLst/>
                    <a:gdLst>
                      <a:gd name="connsiteX0" fmla="*/ 195453 w 228123"/>
                      <a:gd name="connsiteY0" fmla="*/ 69151 h 228409"/>
                      <a:gd name="connsiteX1" fmla="*/ 188309 w 228123"/>
                      <a:gd name="connsiteY1" fmla="*/ 62579 h 228409"/>
                      <a:gd name="connsiteX2" fmla="*/ 188309 w 228123"/>
                      <a:gd name="connsiteY2" fmla="*/ 53149 h 228409"/>
                      <a:gd name="connsiteX3" fmla="*/ 168116 w 228123"/>
                      <a:gd name="connsiteY3" fmla="*/ 33909 h 228409"/>
                      <a:gd name="connsiteX4" fmla="*/ 73819 w 228123"/>
                      <a:gd name="connsiteY4" fmla="*/ 33909 h 228409"/>
                      <a:gd name="connsiteX5" fmla="*/ 40862 w 228123"/>
                      <a:gd name="connsiteY5" fmla="*/ 61341 h 228409"/>
                      <a:gd name="connsiteX6" fmla="*/ 40862 w 228123"/>
                      <a:gd name="connsiteY6" fmla="*/ 167069 h 228409"/>
                      <a:gd name="connsiteX7" fmla="*/ 73819 w 228123"/>
                      <a:gd name="connsiteY7" fmla="*/ 194500 h 228409"/>
                      <a:gd name="connsiteX8" fmla="*/ 168116 w 228123"/>
                      <a:gd name="connsiteY8" fmla="*/ 194500 h 228409"/>
                      <a:gd name="connsiteX9" fmla="*/ 188309 w 228123"/>
                      <a:gd name="connsiteY9" fmla="*/ 175260 h 228409"/>
                      <a:gd name="connsiteX10" fmla="*/ 188309 w 228123"/>
                      <a:gd name="connsiteY10" fmla="*/ 139351 h 228409"/>
                      <a:gd name="connsiteX11" fmla="*/ 123730 w 228123"/>
                      <a:gd name="connsiteY11" fmla="*/ 139351 h 228409"/>
                      <a:gd name="connsiteX12" fmla="*/ 116872 w 228123"/>
                      <a:gd name="connsiteY12" fmla="*/ 132493 h 228409"/>
                      <a:gd name="connsiteX13" fmla="*/ 116872 w 228123"/>
                      <a:gd name="connsiteY13" fmla="*/ 112300 h 228409"/>
                      <a:gd name="connsiteX14" fmla="*/ 123730 w 228123"/>
                      <a:gd name="connsiteY14" fmla="*/ 105442 h 228409"/>
                      <a:gd name="connsiteX15" fmla="*/ 220980 w 228123"/>
                      <a:gd name="connsiteY15" fmla="*/ 105442 h 228409"/>
                      <a:gd name="connsiteX16" fmla="*/ 228124 w 228123"/>
                      <a:gd name="connsiteY16" fmla="*/ 112300 h 228409"/>
                      <a:gd name="connsiteX17" fmla="*/ 228124 w 228123"/>
                      <a:gd name="connsiteY17" fmla="*/ 177546 h 228409"/>
                      <a:gd name="connsiteX18" fmla="*/ 174974 w 228123"/>
                      <a:gd name="connsiteY18" fmla="*/ 228409 h 228409"/>
                      <a:gd name="connsiteX19" fmla="*/ 54864 w 228123"/>
                      <a:gd name="connsiteY19" fmla="*/ 228409 h 228409"/>
                      <a:gd name="connsiteX20" fmla="*/ 0 w 228123"/>
                      <a:gd name="connsiteY20" fmla="*/ 176213 h 228409"/>
                      <a:gd name="connsiteX21" fmla="*/ 0 w 228123"/>
                      <a:gd name="connsiteY21" fmla="*/ 52197 h 228409"/>
                      <a:gd name="connsiteX22" fmla="*/ 54864 w 228123"/>
                      <a:gd name="connsiteY22" fmla="*/ 0 h 228409"/>
                      <a:gd name="connsiteX23" fmla="*/ 174974 w 228123"/>
                      <a:gd name="connsiteY23" fmla="*/ 0 h 228409"/>
                      <a:gd name="connsiteX24" fmla="*/ 228124 w 228123"/>
                      <a:gd name="connsiteY24" fmla="*/ 50864 h 228409"/>
                      <a:gd name="connsiteX25" fmla="*/ 228124 w 228123"/>
                      <a:gd name="connsiteY25" fmla="*/ 62579 h 228409"/>
                      <a:gd name="connsiteX26" fmla="*/ 220980 w 228123"/>
                      <a:gd name="connsiteY26" fmla="*/ 69151 h 228409"/>
                      <a:gd name="connsiteX27" fmla="*/ 195453 w 228123"/>
                      <a:gd name="connsiteY27" fmla="*/ 6915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123" h="228409">
                        <a:moveTo>
                          <a:pt x="195453" y="69151"/>
                        </a:moveTo>
                        <a:cubicBezTo>
                          <a:pt x="190595" y="69151"/>
                          <a:pt x="188309" y="66866"/>
                          <a:pt x="188309" y="62579"/>
                        </a:cubicBezTo>
                        <a:lnTo>
                          <a:pt x="188309" y="53149"/>
                        </a:lnTo>
                        <a:cubicBezTo>
                          <a:pt x="188309" y="40100"/>
                          <a:pt x="182118" y="33909"/>
                          <a:pt x="168116" y="33909"/>
                        </a:cubicBezTo>
                        <a:lnTo>
                          <a:pt x="73819" y="33909"/>
                        </a:lnTo>
                        <a:cubicBezTo>
                          <a:pt x="46767" y="33909"/>
                          <a:pt x="40862" y="38862"/>
                          <a:pt x="40862" y="61341"/>
                        </a:cubicBezTo>
                        <a:lnTo>
                          <a:pt x="40862" y="167069"/>
                        </a:lnTo>
                        <a:cubicBezTo>
                          <a:pt x="40862" y="189643"/>
                          <a:pt x="46767" y="194500"/>
                          <a:pt x="73819" y="194500"/>
                        </a:cubicBezTo>
                        <a:lnTo>
                          <a:pt x="168116" y="194500"/>
                        </a:lnTo>
                        <a:cubicBezTo>
                          <a:pt x="182118" y="194500"/>
                          <a:pt x="188309" y="188309"/>
                          <a:pt x="188309" y="175260"/>
                        </a:cubicBezTo>
                        <a:lnTo>
                          <a:pt x="188309" y="139351"/>
                        </a:lnTo>
                        <a:lnTo>
                          <a:pt x="123730" y="139351"/>
                        </a:lnTo>
                        <a:cubicBezTo>
                          <a:pt x="119158" y="139351"/>
                          <a:pt x="116872" y="137065"/>
                          <a:pt x="116872" y="132493"/>
                        </a:cubicBezTo>
                        <a:lnTo>
                          <a:pt x="116872" y="112300"/>
                        </a:lnTo>
                        <a:cubicBezTo>
                          <a:pt x="116872" y="108014"/>
                          <a:pt x="119158" y="105442"/>
                          <a:pt x="123730" y="105442"/>
                        </a:cubicBezTo>
                        <a:lnTo>
                          <a:pt x="220980" y="105442"/>
                        </a:lnTo>
                        <a:cubicBezTo>
                          <a:pt x="225552" y="105442"/>
                          <a:pt x="228124" y="108014"/>
                          <a:pt x="228124" y="112300"/>
                        </a:cubicBezTo>
                        <a:lnTo>
                          <a:pt x="228124" y="177546"/>
                        </a:lnTo>
                        <a:cubicBezTo>
                          <a:pt x="228124" y="214694"/>
                          <a:pt x="213455" y="228409"/>
                          <a:pt x="174974" y="228409"/>
                        </a:cubicBezTo>
                        <a:lnTo>
                          <a:pt x="54864" y="228409"/>
                        </a:lnTo>
                        <a:cubicBezTo>
                          <a:pt x="18002" y="228409"/>
                          <a:pt x="0" y="211741"/>
                          <a:pt x="0" y="176213"/>
                        </a:cubicBezTo>
                        <a:lnTo>
                          <a:pt x="0" y="52197"/>
                        </a:lnTo>
                        <a:cubicBezTo>
                          <a:pt x="0" y="16954"/>
                          <a:pt x="17907" y="0"/>
                          <a:pt x="54864" y="0"/>
                        </a:cubicBezTo>
                        <a:lnTo>
                          <a:pt x="174974" y="0"/>
                        </a:lnTo>
                        <a:cubicBezTo>
                          <a:pt x="213455" y="0"/>
                          <a:pt x="228124" y="14002"/>
                          <a:pt x="228124" y="50864"/>
                        </a:cubicBezTo>
                        <a:lnTo>
                          <a:pt x="228124" y="62579"/>
                        </a:lnTo>
                        <a:cubicBezTo>
                          <a:pt x="228124" y="66866"/>
                          <a:pt x="225552" y="69151"/>
                          <a:pt x="220980" y="69151"/>
                        </a:cubicBezTo>
                        <a:lnTo>
                          <a:pt x="195453" y="69151"/>
                        </a:lnTo>
                        <a:close/>
                      </a:path>
                    </a:pathLst>
                  </a:custGeom>
                  <a:solidFill>
                    <a:srgbClr val="4E0864"/>
                  </a:solidFill>
                  <a:ln w="9525" cap="flat">
                    <a:noFill/>
                    <a:prstDash val="solid"/>
                    <a:miter/>
                  </a:ln>
                </p:spPr>
                <p:txBody>
                  <a:bodyPr rtlCol="0" anchor="ctr"/>
                  <a:lstStyle/>
                  <a:p>
                    <a:endParaRPr lang="en-US" sz="2400"/>
                  </a:p>
                </p:txBody>
              </p:sp>
              <p:sp>
                <p:nvSpPr>
                  <p:cNvPr id="41" name="Freeform: Shape 40">
                    <a:extLst>
                      <a:ext uri="{FF2B5EF4-FFF2-40B4-BE49-F238E27FC236}">
                        <a16:creationId xmlns:a16="http://schemas.microsoft.com/office/drawing/2014/main" id="{368A1BA8-147A-4DB4-B35B-02BB99EEBEF7}"/>
                      </a:ext>
                    </a:extLst>
                  </p:cNvPr>
                  <p:cNvSpPr/>
                  <p:nvPr/>
                </p:nvSpPr>
                <p:spPr>
                  <a:xfrm>
                    <a:off x="2267447"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3 w 221837"/>
                      <a:gd name="connsiteY5" fmla="*/ 0 h 228409"/>
                      <a:gd name="connsiteX6" fmla="*/ 221837 w 221837"/>
                      <a:gd name="connsiteY6" fmla="*/ 6858 h 228409"/>
                      <a:gd name="connsiteX7" fmla="*/ 221837 w 221837"/>
                      <a:gd name="connsiteY7" fmla="*/ 27051 h 228409"/>
                      <a:gd name="connsiteX8" fmla="*/ 214693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1" y="33909"/>
                          <a:pt x="0" y="31337"/>
                          <a:pt x="0" y="27051"/>
                        </a:cubicBezTo>
                        <a:lnTo>
                          <a:pt x="0" y="6858"/>
                        </a:lnTo>
                        <a:cubicBezTo>
                          <a:pt x="0" y="2286"/>
                          <a:pt x="2571" y="0"/>
                          <a:pt x="7144" y="0"/>
                        </a:cubicBezTo>
                        <a:lnTo>
                          <a:pt x="214693" y="0"/>
                        </a:lnTo>
                        <a:cubicBezTo>
                          <a:pt x="219265" y="0"/>
                          <a:pt x="221837" y="2286"/>
                          <a:pt x="221837" y="6858"/>
                        </a:cubicBezTo>
                        <a:lnTo>
                          <a:pt x="221837" y="27051"/>
                        </a:lnTo>
                        <a:cubicBezTo>
                          <a:pt x="221837" y="31337"/>
                          <a:pt x="219265" y="33909"/>
                          <a:pt x="214693" y="33909"/>
                        </a:cubicBezTo>
                        <a:lnTo>
                          <a:pt x="131445" y="33909"/>
                        </a:lnTo>
                        <a:lnTo>
                          <a:pt x="131445" y="221552"/>
                        </a:lnTo>
                        <a:cubicBezTo>
                          <a:pt x="131445" y="226123"/>
                          <a:pt x="128873" y="228409"/>
                          <a:pt x="124301" y="228409"/>
                        </a:cubicBezTo>
                        <a:lnTo>
                          <a:pt x="97536" y="228409"/>
                        </a:lnTo>
                        <a:cubicBezTo>
                          <a:pt x="92964" y="228409"/>
                          <a:pt x="90392" y="226123"/>
                          <a:pt x="90392" y="221552"/>
                        </a:cubicBezTo>
                        <a:lnTo>
                          <a:pt x="90392" y="33909"/>
                        </a:lnTo>
                        <a:close/>
                      </a:path>
                    </a:pathLst>
                  </a:custGeom>
                  <a:solidFill>
                    <a:srgbClr val="4E0864"/>
                  </a:solidFill>
                  <a:ln w="9525" cap="flat">
                    <a:noFill/>
                    <a:prstDash val="solid"/>
                    <a:miter/>
                  </a:ln>
                </p:spPr>
                <p:txBody>
                  <a:bodyPr rtlCol="0" anchor="ctr"/>
                  <a:lstStyle/>
                  <a:p>
                    <a:endParaRPr lang="en-US" sz="2400"/>
                  </a:p>
                </p:txBody>
              </p:sp>
              <p:sp>
                <p:nvSpPr>
                  <p:cNvPr id="42" name="Freeform: Shape 41">
                    <a:extLst>
                      <a:ext uri="{FF2B5EF4-FFF2-40B4-BE49-F238E27FC236}">
                        <a16:creationId xmlns:a16="http://schemas.microsoft.com/office/drawing/2014/main" id="{64774817-8459-4486-8233-70EEC5ED8907}"/>
                      </a:ext>
                    </a:extLst>
                  </p:cNvPr>
                  <p:cNvSpPr/>
                  <p:nvPr/>
                </p:nvSpPr>
                <p:spPr>
                  <a:xfrm>
                    <a:off x="2372843" y="4858254"/>
                    <a:ext cx="96844" cy="94943"/>
                  </a:xfrm>
                  <a:custGeom>
                    <a:avLst/>
                    <a:gdLst>
                      <a:gd name="connsiteX0" fmla="*/ 232981 w 232981"/>
                      <a:gd name="connsiteY0" fmla="*/ 176213 h 228409"/>
                      <a:gd name="connsiteX1" fmla="*/ 178498 w 232981"/>
                      <a:gd name="connsiteY1" fmla="*/ 228409 h 228409"/>
                      <a:gd name="connsiteX2" fmla="*/ 54864 w 232981"/>
                      <a:gd name="connsiteY2" fmla="*/ 228409 h 228409"/>
                      <a:gd name="connsiteX3" fmla="*/ 0 w 232981"/>
                      <a:gd name="connsiteY3" fmla="*/ 176213 h 228409"/>
                      <a:gd name="connsiteX4" fmla="*/ 0 w 232981"/>
                      <a:gd name="connsiteY4" fmla="*/ 52197 h 228409"/>
                      <a:gd name="connsiteX5" fmla="*/ 54864 w 232981"/>
                      <a:gd name="connsiteY5" fmla="*/ 0 h 228409"/>
                      <a:gd name="connsiteX6" fmla="*/ 178498 w 232981"/>
                      <a:gd name="connsiteY6" fmla="*/ 0 h 228409"/>
                      <a:gd name="connsiteX7" fmla="*/ 232981 w 232981"/>
                      <a:gd name="connsiteY7" fmla="*/ 52197 h 228409"/>
                      <a:gd name="connsiteX8" fmla="*/ 232981 w 232981"/>
                      <a:gd name="connsiteY8" fmla="*/ 176213 h 228409"/>
                      <a:gd name="connsiteX9" fmla="*/ 191834 w 232981"/>
                      <a:gd name="connsiteY9" fmla="*/ 61341 h 228409"/>
                      <a:gd name="connsiteX10" fmla="*/ 159258 w 232981"/>
                      <a:gd name="connsiteY10" fmla="*/ 33909 h 228409"/>
                      <a:gd name="connsiteX11" fmla="*/ 73723 w 232981"/>
                      <a:gd name="connsiteY11" fmla="*/ 33909 h 228409"/>
                      <a:gd name="connsiteX12" fmla="*/ 40767 w 232981"/>
                      <a:gd name="connsiteY12" fmla="*/ 61341 h 228409"/>
                      <a:gd name="connsiteX13" fmla="*/ 40767 w 232981"/>
                      <a:gd name="connsiteY13" fmla="*/ 167069 h 228409"/>
                      <a:gd name="connsiteX14" fmla="*/ 73723 w 232981"/>
                      <a:gd name="connsiteY14" fmla="*/ 194500 h 228409"/>
                      <a:gd name="connsiteX15" fmla="*/ 159258 w 232981"/>
                      <a:gd name="connsiteY15" fmla="*/ 194500 h 228409"/>
                      <a:gd name="connsiteX16" fmla="*/ 191834 w 232981"/>
                      <a:gd name="connsiteY16" fmla="*/ 167069 h 228409"/>
                      <a:gd name="connsiteX17" fmla="*/ 191834 w 232981"/>
                      <a:gd name="connsiteY17" fmla="*/ 6134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981" h="228409">
                        <a:moveTo>
                          <a:pt x="232981" y="176213"/>
                        </a:moveTo>
                        <a:cubicBezTo>
                          <a:pt x="232981" y="211741"/>
                          <a:pt x="215646" y="228409"/>
                          <a:pt x="178498" y="228409"/>
                        </a:cubicBezTo>
                        <a:lnTo>
                          <a:pt x="54864" y="228409"/>
                        </a:lnTo>
                        <a:cubicBezTo>
                          <a:pt x="18002" y="228409"/>
                          <a:pt x="0" y="211741"/>
                          <a:pt x="0" y="176213"/>
                        </a:cubicBezTo>
                        <a:lnTo>
                          <a:pt x="0" y="52197"/>
                        </a:lnTo>
                        <a:cubicBezTo>
                          <a:pt x="0" y="16954"/>
                          <a:pt x="17907" y="0"/>
                          <a:pt x="54864" y="0"/>
                        </a:cubicBezTo>
                        <a:lnTo>
                          <a:pt x="178498" y="0"/>
                        </a:lnTo>
                        <a:cubicBezTo>
                          <a:pt x="215741" y="0"/>
                          <a:pt x="232981" y="16954"/>
                          <a:pt x="232981" y="52197"/>
                        </a:cubicBezTo>
                        <a:lnTo>
                          <a:pt x="232981" y="176213"/>
                        </a:lnTo>
                        <a:close/>
                        <a:moveTo>
                          <a:pt x="191834" y="61341"/>
                        </a:moveTo>
                        <a:cubicBezTo>
                          <a:pt x="191834" y="38862"/>
                          <a:pt x="186309" y="33909"/>
                          <a:pt x="159258" y="33909"/>
                        </a:cubicBezTo>
                        <a:lnTo>
                          <a:pt x="73723" y="33909"/>
                        </a:lnTo>
                        <a:cubicBezTo>
                          <a:pt x="46672" y="33909"/>
                          <a:pt x="40767" y="38862"/>
                          <a:pt x="40767" y="61341"/>
                        </a:cubicBezTo>
                        <a:lnTo>
                          <a:pt x="40767" y="167069"/>
                        </a:lnTo>
                        <a:cubicBezTo>
                          <a:pt x="40767" y="189643"/>
                          <a:pt x="46672" y="194500"/>
                          <a:pt x="73723" y="194500"/>
                        </a:cubicBezTo>
                        <a:lnTo>
                          <a:pt x="159258" y="194500"/>
                        </a:lnTo>
                        <a:cubicBezTo>
                          <a:pt x="186309" y="194500"/>
                          <a:pt x="191834" y="189643"/>
                          <a:pt x="191834" y="167069"/>
                        </a:cubicBezTo>
                        <a:lnTo>
                          <a:pt x="191834" y="61341"/>
                        </a:lnTo>
                        <a:close/>
                      </a:path>
                    </a:pathLst>
                  </a:custGeom>
                  <a:solidFill>
                    <a:srgbClr val="4E0864"/>
                  </a:solidFill>
                  <a:ln w="9525" cap="flat">
                    <a:noFill/>
                    <a:prstDash val="solid"/>
                    <a:miter/>
                  </a:ln>
                </p:spPr>
                <p:txBody>
                  <a:bodyPr rtlCol="0" anchor="ctr"/>
                  <a:lstStyle/>
                  <a:p>
                    <a:endParaRPr lang="en-US" sz="2400"/>
                  </a:p>
                </p:txBody>
              </p:sp>
              <p:sp>
                <p:nvSpPr>
                  <p:cNvPr id="43" name="Freeform: Shape 42">
                    <a:extLst>
                      <a:ext uri="{FF2B5EF4-FFF2-40B4-BE49-F238E27FC236}">
                        <a16:creationId xmlns:a16="http://schemas.microsoft.com/office/drawing/2014/main" id="{8C8433A4-E171-4456-BF92-0263EC76DE63}"/>
                      </a:ext>
                    </a:extLst>
                  </p:cNvPr>
                  <p:cNvSpPr/>
                  <p:nvPr/>
                </p:nvSpPr>
                <p:spPr>
                  <a:xfrm>
                    <a:off x="2491264" y="4858254"/>
                    <a:ext cx="97359" cy="94943"/>
                  </a:xfrm>
                  <a:custGeom>
                    <a:avLst/>
                    <a:gdLst>
                      <a:gd name="connsiteX0" fmla="*/ 179451 w 234220"/>
                      <a:gd name="connsiteY0" fmla="*/ 228409 h 228409"/>
                      <a:gd name="connsiteX1" fmla="*/ 169355 w 234220"/>
                      <a:gd name="connsiteY1" fmla="*/ 223171 h 228409"/>
                      <a:gd name="connsiteX2" fmla="*/ 38481 w 234220"/>
                      <a:gd name="connsiteY2" fmla="*/ 33623 h 228409"/>
                      <a:gd name="connsiteX3" fmla="*/ 38481 w 234220"/>
                      <a:gd name="connsiteY3" fmla="*/ 221552 h 228409"/>
                      <a:gd name="connsiteX4" fmla="*/ 31338 w 234220"/>
                      <a:gd name="connsiteY4" fmla="*/ 228409 h 228409"/>
                      <a:gd name="connsiteX5" fmla="*/ 6858 w 234220"/>
                      <a:gd name="connsiteY5" fmla="*/ 228409 h 228409"/>
                      <a:gd name="connsiteX6" fmla="*/ 0 w 234220"/>
                      <a:gd name="connsiteY6" fmla="*/ 221552 h 228409"/>
                      <a:gd name="connsiteX7" fmla="*/ 0 w 234220"/>
                      <a:gd name="connsiteY7" fmla="*/ 6858 h 228409"/>
                      <a:gd name="connsiteX8" fmla="*/ 6858 w 234220"/>
                      <a:gd name="connsiteY8" fmla="*/ 0 h 228409"/>
                      <a:gd name="connsiteX9" fmla="*/ 54864 w 234220"/>
                      <a:gd name="connsiteY9" fmla="*/ 0 h 228409"/>
                      <a:gd name="connsiteX10" fmla="*/ 64675 w 234220"/>
                      <a:gd name="connsiteY10" fmla="*/ 5239 h 228409"/>
                      <a:gd name="connsiteX11" fmla="*/ 195739 w 234220"/>
                      <a:gd name="connsiteY11" fmla="*/ 195167 h 228409"/>
                      <a:gd name="connsiteX12" fmla="*/ 195739 w 234220"/>
                      <a:gd name="connsiteY12" fmla="*/ 6858 h 228409"/>
                      <a:gd name="connsiteX13" fmla="*/ 202882 w 234220"/>
                      <a:gd name="connsiteY13" fmla="*/ 0 h 228409"/>
                      <a:gd name="connsiteX14" fmla="*/ 227362 w 234220"/>
                      <a:gd name="connsiteY14" fmla="*/ 0 h 228409"/>
                      <a:gd name="connsiteX15" fmla="*/ 234220 w 234220"/>
                      <a:gd name="connsiteY15" fmla="*/ 6858 h 228409"/>
                      <a:gd name="connsiteX16" fmla="*/ 234220 w 234220"/>
                      <a:gd name="connsiteY16" fmla="*/ 221552 h 228409"/>
                      <a:gd name="connsiteX17" fmla="*/ 227362 w 234220"/>
                      <a:gd name="connsiteY17" fmla="*/ 228409 h 228409"/>
                      <a:gd name="connsiteX18" fmla="*/ 179451 w 234220"/>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220" h="228409">
                        <a:moveTo>
                          <a:pt x="179451" y="228409"/>
                        </a:moveTo>
                        <a:cubicBezTo>
                          <a:pt x="174213" y="228409"/>
                          <a:pt x="171926" y="227076"/>
                          <a:pt x="169355" y="223171"/>
                        </a:cubicBezTo>
                        <a:lnTo>
                          <a:pt x="38481" y="33623"/>
                        </a:lnTo>
                        <a:lnTo>
                          <a:pt x="38481" y="221552"/>
                        </a:lnTo>
                        <a:cubicBezTo>
                          <a:pt x="38481" y="226123"/>
                          <a:pt x="35909" y="228409"/>
                          <a:pt x="31338"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739" y="195167"/>
                        </a:lnTo>
                        <a:lnTo>
                          <a:pt x="195739" y="6858"/>
                        </a:lnTo>
                        <a:cubicBezTo>
                          <a:pt x="195739" y="2286"/>
                          <a:pt x="198311" y="0"/>
                          <a:pt x="202882" y="0"/>
                        </a:cubicBezTo>
                        <a:lnTo>
                          <a:pt x="227362" y="0"/>
                        </a:lnTo>
                        <a:cubicBezTo>
                          <a:pt x="231934" y="0"/>
                          <a:pt x="234220" y="2286"/>
                          <a:pt x="234220" y="6858"/>
                        </a:cubicBezTo>
                        <a:lnTo>
                          <a:pt x="234220" y="221552"/>
                        </a:lnTo>
                        <a:cubicBezTo>
                          <a:pt x="234220" y="226123"/>
                          <a:pt x="231934" y="228409"/>
                          <a:pt x="227362" y="228409"/>
                        </a:cubicBezTo>
                        <a:lnTo>
                          <a:pt x="179451" y="228409"/>
                        </a:lnTo>
                        <a:close/>
                      </a:path>
                    </a:pathLst>
                  </a:custGeom>
                  <a:solidFill>
                    <a:srgbClr val="4E0864"/>
                  </a:solidFill>
                  <a:ln w="9525" cap="flat">
                    <a:noFill/>
                    <a:prstDash val="solid"/>
                    <a:miter/>
                  </a:ln>
                </p:spPr>
                <p:txBody>
                  <a:bodyPr rtlCol="0" anchor="ctr"/>
                  <a:lstStyle/>
                  <a:p>
                    <a:endParaRPr lang="en-US" sz="2400"/>
                  </a:p>
                </p:txBody>
              </p:sp>
              <p:sp>
                <p:nvSpPr>
                  <p:cNvPr id="44" name="Freeform: Shape 43">
                    <a:extLst>
                      <a:ext uri="{FF2B5EF4-FFF2-40B4-BE49-F238E27FC236}">
                        <a16:creationId xmlns:a16="http://schemas.microsoft.com/office/drawing/2014/main" id="{CD7D35B0-3A5A-4335-8E27-0022019D5641}"/>
                      </a:ext>
                    </a:extLst>
                  </p:cNvPr>
                  <p:cNvSpPr/>
                  <p:nvPr/>
                </p:nvSpPr>
                <p:spPr>
                  <a:xfrm>
                    <a:off x="2609647" y="4936925"/>
                    <a:ext cx="19242" cy="37692"/>
                  </a:xfrm>
                  <a:custGeom>
                    <a:avLst/>
                    <a:gdLst>
                      <a:gd name="connsiteX0" fmla="*/ 22574 w 46291"/>
                      <a:gd name="connsiteY0" fmla="*/ 86106 h 90678"/>
                      <a:gd name="connsiteX1" fmla="*/ 15716 w 46291"/>
                      <a:gd name="connsiteY1" fmla="*/ 90678 h 90678"/>
                      <a:gd name="connsiteX2" fmla="*/ 5905 w 46291"/>
                      <a:gd name="connsiteY2" fmla="*/ 90678 h 90678"/>
                      <a:gd name="connsiteX3" fmla="*/ 2667 w 46291"/>
                      <a:gd name="connsiteY3" fmla="*/ 85439 h 90678"/>
                      <a:gd name="connsiteX4" fmla="*/ 22193 w 46291"/>
                      <a:gd name="connsiteY4" fmla="*/ 39148 h 90678"/>
                      <a:gd name="connsiteX5" fmla="*/ 7144 w 46291"/>
                      <a:gd name="connsiteY5" fmla="*/ 39148 h 90678"/>
                      <a:gd name="connsiteX6" fmla="*/ 0 w 46291"/>
                      <a:gd name="connsiteY6" fmla="*/ 32290 h 90678"/>
                      <a:gd name="connsiteX7" fmla="*/ 0 w 46291"/>
                      <a:gd name="connsiteY7" fmla="*/ 6858 h 90678"/>
                      <a:gd name="connsiteX8" fmla="*/ 7144 w 46291"/>
                      <a:gd name="connsiteY8" fmla="*/ 0 h 90678"/>
                      <a:gd name="connsiteX9" fmla="*/ 39434 w 46291"/>
                      <a:gd name="connsiteY9" fmla="*/ 0 h 90678"/>
                      <a:gd name="connsiteX10" fmla="*/ 46291 w 46291"/>
                      <a:gd name="connsiteY10" fmla="*/ 6858 h 90678"/>
                      <a:gd name="connsiteX11" fmla="*/ 46291 w 46291"/>
                      <a:gd name="connsiteY11" fmla="*/ 32290 h 90678"/>
                      <a:gd name="connsiteX12" fmla="*/ 43719 w 46291"/>
                      <a:gd name="connsiteY12" fmla="*/ 43720 h 90678"/>
                      <a:gd name="connsiteX13" fmla="*/ 22574 w 46291"/>
                      <a:gd name="connsiteY13" fmla="*/ 86106 h 90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291" h="90678">
                        <a:moveTo>
                          <a:pt x="22574" y="86106"/>
                        </a:moveTo>
                        <a:cubicBezTo>
                          <a:pt x="20955" y="89059"/>
                          <a:pt x="18955" y="90678"/>
                          <a:pt x="15716" y="90678"/>
                        </a:cubicBezTo>
                        <a:lnTo>
                          <a:pt x="5905" y="90678"/>
                        </a:lnTo>
                        <a:cubicBezTo>
                          <a:pt x="2953" y="90678"/>
                          <a:pt x="1334" y="88392"/>
                          <a:pt x="2667" y="85439"/>
                        </a:cubicBezTo>
                        <a:lnTo>
                          <a:pt x="22193" y="39148"/>
                        </a:lnTo>
                        <a:lnTo>
                          <a:pt x="7144" y="39148"/>
                        </a:lnTo>
                        <a:cubicBezTo>
                          <a:pt x="2571" y="39148"/>
                          <a:pt x="0" y="36862"/>
                          <a:pt x="0" y="32290"/>
                        </a:cubicBezTo>
                        <a:lnTo>
                          <a:pt x="0" y="6858"/>
                        </a:lnTo>
                        <a:cubicBezTo>
                          <a:pt x="0" y="2572"/>
                          <a:pt x="2571" y="0"/>
                          <a:pt x="7144" y="0"/>
                        </a:cubicBezTo>
                        <a:lnTo>
                          <a:pt x="39434" y="0"/>
                        </a:lnTo>
                        <a:cubicBezTo>
                          <a:pt x="43719" y="0"/>
                          <a:pt x="46291" y="2572"/>
                          <a:pt x="46291" y="6858"/>
                        </a:cubicBezTo>
                        <a:lnTo>
                          <a:pt x="46291" y="32290"/>
                        </a:lnTo>
                        <a:cubicBezTo>
                          <a:pt x="46291" y="36576"/>
                          <a:pt x="45625" y="40481"/>
                          <a:pt x="43719" y="43720"/>
                        </a:cubicBezTo>
                        <a:lnTo>
                          <a:pt x="22574" y="86106"/>
                        </a:lnTo>
                        <a:close/>
                      </a:path>
                    </a:pathLst>
                  </a:custGeom>
                  <a:solidFill>
                    <a:srgbClr val="4E0864"/>
                  </a:solidFill>
                  <a:ln w="9525" cap="flat">
                    <a:noFill/>
                    <a:prstDash val="solid"/>
                    <a:miter/>
                  </a:ln>
                </p:spPr>
                <p:txBody>
                  <a:bodyPr rtlCol="0" anchor="ctr"/>
                  <a:lstStyle/>
                  <a:p>
                    <a:endParaRPr lang="en-US" sz="2400"/>
                  </a:p>
                </p:txBody>
              </p:sp>
              <p:sp>
                <p:nvSpPr>
                  <p:cNvPr id="45" name="Freeform: Shape 44">
                    <a:extLst>
                      <a:ext uri="{FF2B5EF4-FFF2-40B4-BE49-F238E27FC236}">
                        <a16:creationId xmlns:a16="http://schemas.microsoft.com/office/drawing/2014/main" id="{44F28292-8821-40FA-8B4E-1C61AA756F92}"/>
                      </a:ext>
                    </a:extLst>
                  </p:cNvPr>
                  <p:cNvSpPr/>
                  <p:nvPr/>
                </p:nvSpPr>
                <p:spPr>
                  <a:xfrm>
                    <a:off x="2691168" y="4858254"/>
                    <a:ext cx="93993" cy="94943"/>
                  </a:xfrm>
                  <a:custGeom>
                    <a:avLst/>
                    <a:gdLst>
                      <a:gd name="connsiteX0" fmla="*/ 154020 w 226123"/>
                      <a:gd name="connsiteY0" fmla="*/ 0 h 228409"/>
                      <a:gd name="connsiteX1" fmla="*/ 226124 w 226123"/>
                      <a:gd name="connsiteY1" fmla="*/ 68866 h 228409"/>
                      <a:gd name="connsiteX2" fmla="*/ 226124 w 226123"/>
                      <a:gd name="connsiteY2" fmla="*/ 159544 h 228409"/>
                      <a:gd name="connsiteX3" fmla="*/ 154020 w 226123"/>
                      <a:gd name="connsiteY3" fmla="*/ 228409 h 228409"/>
                      <a:gd name="connsiteX4" fmla="*/ 6858 w 226123"/>
                      <a:gd name="connsiteY4" fmla="*/ 228409 h 228409"/>
                      <a:gd name="connsiteX5" fmla="*/ 0 w 226123"/>
                      <a:gd name="connsiteY5" fmla="*/ 221552 h 228409"/>
                      <a:gd name="connsiteX6" fmla="*/ 0 w 226123"/>
                      <a:gd name="connsiteY6" fmla="*/ 6858 h 228409"/>
                      <a:gd name="connsiteX7" fmla="*/ 6858 w 226123"/>
                      <a:gd name="connsiteY7" fmla="*/ 0 h 228409"/>
                      <a:gd name="connsiteX8" fmla="*/ 154020 w 226123"/>
                      <a:gd name="connsiteY8" fmla="*/ 0 h 228409"/>
                      <a:gd name="connsiteX9" fmla="*/ 40863 w 226123"/>
                      <a:gd name="connsiteY9" fmla="*/ 194500 h 228409"/>
                      <a:gd name="connsiteX10" fmla="*/ 135827 w 226123"/>
                      <a:gd name="connsiteY10" fmla="*/ 194500 h 228409"/>
                      <a:gd name="connsiteX11" fmla="*/ 185452 w 226123"/>
                      <a:gd name="connsiteY11" fmla="*/ 152781 h 228409"/>
                      <a:gd name="connsiteX12" fmla="*/ 185452 w 226123"/>
                      <a:gd name="connsiteY12" fmla="*/ 75724 h 228409"/>
                      <a:gd name="connsiteX13" fmla="*/ 135827 w 226123"/>
                      <a:gd name="connsiteY13" fmla="*/ 34004 h 228409"/>
                      <a:gd name="connsiteX14" fmla="*/ 40863 w 226123"/>
                      <a:gd name="connsiteY14" fmla="*/ 34004 h 228409"/>
                      <a:gd name="connsiteX15" fmla="*/ 40863 w 226123"/>
                      <a:gd name="connsiteY15" fmla="*/ 19450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23" h="228409">
                        <a:moveTo>
                          <a:pt x="154020" y="0"/>
                        </a:moveTo>
                        <a:cubicBezTo>
                          <a:pt x="198025" y="0"/>
                          <a:pt x="226124" y="26479"/>
                          <a:pt x="226124" y="68866"/>
                        </a:cubicBezTo>
                        <a:lnTo>
                          <a:pt x="226124" y="159544"/>
                        </a:lnTo>
                        <a:cubicBezTo>
                          <a:pt x="226124" y="202311"/>
                          <a:pt x="198025" y="228409"/>
                          <a:pt x="154020" y="228409"/>
                        </a:cubicBezTo>
                        <a:lnTo>
                          <a:pt x="6858" y="228409"/>
                        </a:lnTo>
                        <a:cubicBezTo>
                          <a:pt x="2286" y="228409"/>
                          <a:pt x="0" y="226123"/>
                          <a:pt x="0" y="221552"/>
                        </a:cubicBezTo>
                        <a:lnTo>
                          <a:pt x="0" y="6858"/>
                        </a:lnTo>
                        <a:cubicBezTo>
                          <a:pt x="0" y="2286"/>
                          <a:pt x="2286" y="0"/>
                          <a:pt x="6858" y="0"/>
                        </a:cubicBezTo>
                        <a:lnTo>
                          <a:pt x="154020" y="0"/>
                        </a:lnTo>
                        <a:close/>
                        <a:moveTo>
                          <a:pt x="40863" y="194500"/>
                        </a:moveTo>
                        <a:lnTo>
                          <a:pt x="135827" y="194500"/>
                        </a:lnTo>
                        <a:cubicBezTo>
                          <a:pt x="171736" y="194500"/>
                          <a:pt x="185452" y="182785"/>
                          <a:pt x="185452" y="152781"/>
                        </a:cubicBezTo>
                        <a:lnTo>
                          <a:pt x="185452" y="75724"/>
                        </a:lnTo>
                        <a:cubicBezTo>
                          <a:pt x="185452" y="45720"/>
                          <a:pt x="171736" y="34004"/>
                          <a:pt x="135827" y="34004"/>
                        </a:cubicBezTo>
                        <a:lnTo>
                          <a:pt x="40863" y="34004"/>
                        </a:lnTo>
                        <a:lnTo>
                          <a:pt x="40863" y="194500"/>
                        </a:lnTo>
                        <a:close/>
                      </a:path>
                    </a:pathLst>
                  </a:custGeom>
                  <a:solidFill>
                    <a:srgbClr val="4E0864"/>
                  </a:solidFill>
                  <a:ln w="9525" cap="flat">
                    <a:noFill/>
                    <a:prstDash val="solid"/>
                    <a:miter/>
                  </a:ln>
                </p:spPr>
                <p:txBody>
                  <a:bodyPr rtlCol="0" anchor="ctr"/>
                  <a:lstStyle/>
                  <a:p>
                    <a:endParaRPr lang="en-US" sz="2400"/>
                  </a:p>
                </p:txBody>
              </p:sp>
              <p:sp>
                <p:nvSpPr>
                  <p:cNvPr id="46" name="Freeform: Shape 45">
                    <a:extLst>
                      <a:ext uri="{FF2B5EF4-FFF2-40B4-BE49-F238E27FC236}">
                        <a16:creationId xmlns:a16="http://schemas.microsoft.com/office/drawing/2014/main" id="{69E611F9-E9C3-46FB-881A-C91A2BCDBCDD}"/>
                      </a:ext>
                    </a:extLst>
                  </p:cNvPr>
                  <p:cNvSpPr/>
                  <p:nvPr/>
                </p:nvSpPr>
                <p:spPr>
                  <a:xfrm>
                    <a:off x="2803770" y="4936925"/>
                    <a:ext cx="19242" cy="16272"/>
                  </a:xfrm>
                  <a:custGeom>
                    <a:avLst/>
                    <a:gdLst>
                      <a:gd name="connsiteX0" fmla="*/ 0 w 46291"/>
                      <a:gd name="connsiteY0" fmla="*/ 6858 h 39147"/>
                      <a:gd name="connsiteX1" fmla="*/ 7144 w 46291"/>
                      <a:gd name="connsiteY1" fmla="*/ 0 h 39147"/>
                      <a:gd name="connsiteX2" fmla="*/ 39434 w 46291"/>
                      <a:gd name="connsiteY2" fmla="*/ 0 h 39147"/>
                      <a:gd name="connsiteX3" fmla="*/ 46292 w 46291"/>
                      <a:gd name="connsiteY3" fmla="*/ 6858 h 39147"/>
                      <a:gd name="connsiteX4" fmla="*/ 46292 w 46291"/>
                      <a:gd name="connsiteY4" fmla="*/ 32290 h 39147"/>
                      <a:gd name="connsiteX5" fmla="*/ 39434 w 46291"/>
                      <a:gd name="connsiteY5" fmla="*/ 39148 h 39147"/>
                      <a:gd name="connsiteX6" fmla="*/ 7144 w 46291"/>
                      <a:gd name="connsiteY6" fmla="*/ 39148 h 39147"/>
                      <a:gd name="connsiteX7" fmla="*/ 0 w 46291"/>
                      <a:gd name="connsiteY7" fmla="*/ 32290 h 39147"/>
                      <a:gd name="connsiteX8" fmla="*/ 0 w 46291"/>
                      <a:gd name="connsiteY8" fmla="*/ 6858 h 3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91" h="39147">
                        <a:moveTo>
                          <a:pt x="0" y="6858"/>
                        </a:moveTo>
                        <a:cubicBezTo>
                          <a:pt x="0" y="2572"/>
                          <a:pt x="2572" y="0"/>
                          <a:pt x="7144" y="0"/>
                        </a:cubicBezTo>
                        <a:lnTo>
                          <a:pt x="39434" y="0"/>
                        </a:lnTo>
                        <a:cubicBezTo>
                          <a:pt x="43720" y="0"/>
                          <a:pt x="46292" y="2572"/>
                          <a:pt x="46292" y="6858"/>
                        </a:cubicBezTo>
                        <a:lnTo>
                          <a:pt x="46292" y="32290"/>
                        </a:lnTo>
                        <a:cubicBezTo>
                          <a:pt x="46292" y="36862"/>
                          <a:pt x="43720" y="39148"/>
                          <a:pt x="39434" y="39148"/>
                        </a:cubicBezTo>
                        <a:lnTo>
                          <a:pt x="7144" y="39148"/>
                        </a:lnTo>
                        <a:cubicBezTo>
                          <a:pt x="2572" y="39148"/>
                          <a:pt x="0" y="36862"/>
                          <a:pt x="0" y="32290"/>
                        </a:cubicBezTo>
                        <a:lnTo>
                          <a:pt x="0" y="6858"/>
                        </a:lnTo>
                        <a:close/>
                      </a:path>
                    </a:pathLst>
                  </a:custGeom>
                  <a:solidFill>
                    <a:srgbClr val="4E0864"/>
                  </a:solidFill>
                  <a:ln w="9525" cap="flat">
                    <a:noFill/>
                    <a:prstDash val="solid"/>
                    <a:miter/>
                  </a:ln>
                </p:spPr>
                <p:txBody>
                  <a:bodyPr rtlCol="0" anchor="ctr"/>
                  <a:lstStyle/>
                  <a:p>
                    <a:endParaRPr lang="en-US" sz="2400"/>
                  </a:p>
                </p:txBody>
              </p:sp>
              <p:sp>
                <p:nvSpPr>
                  <p:cNvPr id="47" name="Freeform: Shape 46">
                    <a:extLst>
                      <a:ext uri="{FF2B5EF4-FFF2-40B4-BE49-F238E27FC236}">
                        <a16:creationId xmlns:a16="http://schemas.microsoft.com/office/drawing/2014/main" id="{7E00CFA7-1AF9-4D59-B751-06D3939131F6}"/>
                      </a:ext>
                    </a:extLst>
                  </p:cNvPr>
                  <p:cNvSpPr/>
                  <p:nvPr/>
                </p:nvSpPr>
                <p:spPr>
                  <a:xfrm>
                    <a:off x="2842927" y="4858254"/>
                    <a:ext cx="92132" cy="94904"/>
                  </a:xfrm>
                  <a:custGeom>
                    <a:avLst/>
                    <a:gdLst>
                      <a:gd name="connsiteX0" fmla="*/ 214789 w 221646"/>
                      <a:gd name="connsiteY0" fmla="*/ 156591 h 228314"/>
                      <a:gd name="connsiteX1" fmla="*/ 221647 w 221646"/>
                      <a:gd name="connsiteY1" fmla="*/ 163449 h 228314"/>
                      <a:gd name="connsiteX2" fmla="*/ 221647 w 221646"/>
                      <a:gd name="connsiteY2" fmla="*/ 177451 h 228314"/>
                      <a:gd name="connsiteX3" fmla="*/ 168783 w 221646"/>
                      <a:gd name="connsiteY3" fmla="*/ 228314 h 228314"/>
                      <a:gd name="connsiteX4" fmla="*/ 54864 w 221646"/>
                      <a:gd name="connsiteY4" fmla="*/ 228314 h 228314"/>
                      <a:gd name="connsiteX5" fmla="*/ 0 w 221646"/>
                      <a:gd name="connsiteY5" fmla="*/ 176117 h 228314"/>
                      <a:gd name="connsiteX6" fmla="*/ 0 w 221646"/>
                      <a:gd name="connsiteY6" fmla="*/ 52197 h 228314"/>
                      <a:gd name="connsiteX7" fmla="*/ 54864 w 221646"/>
                      <a:gd name="connsiteY7" fmla="*/ 0 h 228314"/>
                      <a:gd name="connsiteX8" fmla="*/ 168783 w 221646"/>
                      <a:gd name="connsiteY8" fmla="*/ 0 h 228314"/>
                      <a:gd name="connsiteX9" fmla="*/ 221647 w 221646"/>
                      <a:gd name="connsiteY9" fmla="*/ 50864 h 228314"/>
                      <a:gd name="connsiteX10" fmla="*/ 221647 w 221646"/>
                      <a:gd name="connsiteY10" fmla="*/ 64865 h 228314"/>
                      <a:gd name="connsiteX11" fmla="*/ 214789 w 221646"/>
                      <a:gd name="connsiteY11" fmla="*/ 71723 h 228314"/>
                      <a:gd name="connsiteX12" fmla="*/ 188976 w 221646"/>
                      <a:gd name="connsiteY12" fmla="*/ 71723 h 228314"/>
                      <a:gd name="connsiteX13" fmla="*/ 181833 w 221646"/>
                      <a:gd name="connsiteY13" fmla="*/ 64865 h 228314"/>
                      <a:gd name="connsiteX14" fmla="*/ 181833 w 221646"/>
                      <a:gd name="connsiteY14" fmla="*/ 53149 h 228314"/>
                      <a:gd name="connsiteX15" fmla="*/ 161640 w 221646"/>
                      <a:gd name="connsiteY15" fmla="*/ 33909 h 228314"/>
                      <a:gd name="connsiteX16" fmla="*/ 73914 w 221646"/>
                      <a:gd name="connsiteY16" fmla="*/ 33909 h 228314"/>
                      <a:gd name="connsiteX17" fmla="*/ 40957 w 221646"/>
                      <a:gd name="connsiteY17" fmla="*/ 61341 h 228314"/>
                      <a:gd name="connsiteX18" fmla="*/ 40957 w 221646"/>
                      <a:gd name="connsiteY18" fmla="*/ 167069 h 228314"/>
                      <a:gd name="connsiteX19" fmla="*/ 73914 w 221646"/>
                      <a:gd name="connsiteY19" fmla="*/ 194500 h 228314"/>
                      <a:gd name="connsiteX20" fmla="*/ 161640 w 221646"/>
                      <a:gd name="connsiteY20" fmla="*/ 194500 h 228314"/>
                      <a:gd name="connsiteX21" fmla="*/ 181833 w 221646"/>
                      <a:gd name="connsiteY21" fmla="*/ 175260 h 228314"/>
                      <a:gd name="connsiteX22" fmla="*/ 181833 w 221646"/>
                      <a:gd name="connsiteY22" fmla="*/ 163544 h 228314"/>
                      <a:gd name="connsiteX23" fmla="*/ 188976 w 221646"/>
                      <a:gd name="connsiteY23" fmla="*/ 156686 h 228314"/>
                      <a:gd name="connsiteX24" fmla="*/ 214789 w 221646"/>
                      <a:gd name="connsiteY24" fmla="*/ 156686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1646" h="228314">
                        <a:moveTo>
                          <a:pt x="214789" y="156591"/>
                        </a:moveTo>
                        <a:cubicBezTo>
                          <a:pt x="219361" y="156591"/>
                          <a:pt x="221647" y="159163"/>
                          <a:pt x="221647" y="163449"/>
                        </a:cubicBezTo>
                        <a:lnTo>
                          <a:pt x="221647" y="177451"/>
                        </a:lnTo>
                        <a:cubicBezTo>
                          <a:pt x="221647" y="214598"/>
                          <a:pt x="207264" y="228314"/>
                          <a:pt x="168783" y="228314"/>
                        </a:cubicBezTo>
                        <a:lnTo>
                          <a:pt x="54864" y="228314"/>
                        </a:lnTo>
                        <a:cubicBezTo>
                          <a:pt x="18002" y="228314"/>
                          <a:pt x="0" y="211646"/>
                          <a:pt x="0" y="176117"/>
                        </a:cubicBezTo>
                        <a:lnTo>
                          <a:pt x="0" y="52197"/>
                        </a:lnTo>
                        <a:cubicBezTo>
                          <a:pt x="0" y="16954"/>
                          <a:pt x="17907" y="0"/>
                          <a:pt x="54864" y="0"/>
                        </a:cubicBezTo>
                        <a:lnTo>
                          <a:pt x="168783" y="0"/>
                        </a:lnTo>
                        <a:cubicBezTo>
                          <a:pt x="207264" y="0"/>
                          <a:pt x="221647" y="14002"/>
                          <a:pt x="221647" y="50864"/>
                        </a:cubicBezTo>
                        <a:lnTo>
                          <a:pt x="221647" y="64865"/>
                        </a:lnTo>
                        <a:cubicBezTo>
                          <a:pt x="221647" y="69437"/>
                          <a:pt x="219361" y="71723"/>
                          <a:pt x="214789" y="71723"/>
                        </a:cubicBezTo>
                        <a:lnTo>
                          <a:pt x="188976" y="71723"/>
                        </a:lnTo>
                        <a:cubicBezTo>
                          <a:pt x="184404" y="71723"/>
                          <a:pt x="181833" y="69437"/>
                          <a:pt x="181833" y="64865"/>
                        </a:cubicBezTo>
                        <a:lnTo>
                          <a:pt x="181833" y="53149"/>
                        </a:lnTo>
                        <a:cubicBezTo>
                          <a:pt x="181833" y="40100"/>
                          <a:pt x="175927" y="33909"/>
                          <a:pt x="161640" y="33909"/>
                        </a:cubicBezTo>
                        <a:lnTo>
                          <a:pt x="73914" y="33909"/>
                        </a:lnTo>
                        <a:cubicBezTo>
                          <a:pt x="46863" y="33909"/>
                          <a:pt x="40957" y="38862"/>
                          <a:pt x="40957" y="61341"/>
                        </a:cubicBezTo>
                        <a:lnTo>
                          <a:pt x="40957" y="167069"/>
                        </a:lnTo>
                        <a:cubicBezTo>
                          <a:pt x="40957" y="189643"/>
                          <a:pt x="46863" y="194500"/>
                          <a:pt x="73914" y="194500"/>
                        </a:cubicBezTo>
                        <a:lnTo>
                          <a:pt x="161640" y="194500"/>
                        </a:lnTo>
                        <a:cubicBezTo>
                          <a:pt x="176022" y="194500"/>
                          <a:pt x="181833" y="188309"/>
                          <a:pt x="181833" y="175260"/>
                        </a:cubicBezTo>
                        <a:lnTo>
                          <a:pt x="181833" y="163544"/>
                        </a:lnTo>
                        <a:cubicBezTo>
                          <a:pt x="181833" y="159258"/>
                          <a:pt x="184404" y="156686"/>
                          <a:pt x="188976" y="156686"/>
                        </a:cubicBezTo>
                        <a:lnTo>
                          <a:pt x="214789" y="156686"/>
                        </a:lnTo>
                        <a:close/>
                      </a:path>
                    </a:pathLst>
                  </a:custGeom>
                  <a:solidFill>
                    <a:srgbClr val="4E0864"/>
                  </a:solidFill>
                  <a:ln w="9525" cap="flat">
                    <a:noFill/>
                    <a:prstDash val="solid"/>
                    <a:miter/>
                  </a:ln>
                </p:spPr>
                <p:txBody>
                  <a:bodyPr rtlCol="0" anchor="ctr"/>
                  <a:lstStyle/>
                  <a:p>
                    <a:endParaRPr lang="en-US" sz="2400"/>
                  </a:p>
                </p:txBody>
              </p:sp>
              <p:sp>
                <p:nvSpPr>
                  <p:cNvPr id="48" name="Freeform: Shape 47">
                    <a:extLst>
                      <a:ext uri="{FF2B5EF4-FFF2-40B4-BE49-F238E27FC236}">
                        <a16:creationId xmlns:a16="http://schemas.microsoft.com/office/drawing/2014/main" id="{2D9E4FCF-228B-439C-9925-7E2A83F3008F}"/>
                      </a:ext>
                    </a:extLst>
                  </p:cNvPr>
                  <p:cNvSpPr/>
                  <p:nvPr/>
                </p:nvSpPr>
                <p:spPr>
                  <a:xfrm>
                    <a:off x="2952559" y="4936925"/>
                    <a:ext cx="19242" cy="16272"/>
                  </a:xfrm>
                  <a:custGeom>
                    <a:avLst/>
                    <a:gdLst>
                      <a:gd name="connsiteX0" fmla="*/ 0 w 46291"/>
                      <a:gd name="connsiteY0" fmla="*/ 6858 h 39147"/>
                      <a:gd name="connsiteX1" fmla="*/ 7144 w 46291"/>
                      <a:gd name="connsiteY1" fmla="*/ 0 h 39147"/>
                      <a:gd name="connsiteX2" fmla="*/ 39434 w 46291"/>
                      <a:gd name="connsiteY2" fmla="*/ 0 h 39147"/>
                      <a:gd name="connsiteX3" fmla="*/ 46291 w 46291"/>
                      <a:gd name="connsiteY3" fmla="*/ 6858 h 39147"/>
                      <a:gd name="connsiteX4" fmla="*/ 46291 w 46291"/>
                      <a:gd name="connsiteY4" fmla="*/ 32290 h 39147"/>
                      <a:gd name="connsiteX5" fmla="*/ 39434 w 46291"/>
                      <a:gd name="connsiteY5" fmla="*/ 39148 h 39147"/>
                      <a:gd name="connsiteX6" fmla="*/ 7144 w 46291"/>
                      <a:gd name="connsiteY6" fmla="*/ 39148 h 39147"/>
                      <a:gd name="connsiteX7" fmla="*/ 0 w 46291"/>
                      <a:gd name="connsiteY7" fmla="*/ 32290 h 39147"/>
                      <a:gd name="connsiteX8" fmla="*/ 0 w 46291"/>
                      <a:gd name="connsiteY8" fmla="*/ 6858 h 3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91" h="39147">
                        <a:moveTo>
                          <a:pt x="0" y="6858"/>
                        </a:moveTo>
                        <a:cubicBezTo>
                          <a:pt x="0" y="2572"/>
                          <a:pt x="2572" y="0"/>
                          <a:pt x="7144" y="0"/>
                        </a:cubicBezTo>
                        <a:lnTo>
                          <a:pt x="39434" y="0"/>
                        </a:lnTo>
                        <a:cubicBezTo>
                          <a:pt x="43720" y="0"/>
                          <a:pt x="46291" y="2572"/>
                          <a:pt x="46291" y="6858"/>
                        </a:cubicBezTo>
                        <a:lnTo>
                          <a:pt x="46291" y="32290"/>
                        </a:lnTo>
                        <a:cubicBezTo>
                          <a:pt x="46291" y="36862"/>
                          <a:pt x="43720" y="39148"/>
                          <a:pt x="39434" y="39148"/>
                        </a:cubicBezTo>
                        <a:lnTo>
                          <a:pt x="7144" y="39148"/>
                        </a:lnTo>
                        <a:cubicBezTo>
                          <a:pt x="2572" y="39148"/>
                          <a:pt x="0" y="36862"/>
                          <a:pt x="0" y="32290"/>
                        </a:cubicBezTo>
                        <a:lnTo>
                          <a:pt x="0" y="6858"/>
                        </a:lnTo>
                        <a:close/>
                      </a:path>
                    </a:pathLst>
                  </a:custGeom>
                  <a:solidFill>
                    <a:srgbClr val="4E0864"/>
                  </a:solidFill>
                  <a:ln w="9525" cap="flat">
                    <a:noFill/>
                    <a:prstDash val="solid"/>
                    <a:miter/>
                  </a:ln>
                </p:spPr>
                <p:txBody>
                  <a:bodyPr rtlCol="0" anchor="ctr"/>
                  <a:lstStyle/>
                  <a:p>
                    <a:endParaRPr lang="en-US" sz="2400"/>
                  </a:p>
                </p:txBody>
              </p:sp>
            </p:grpSp>
          </p:grpSp>
        </p:grpSp>
      </p:grpSp>
      <p:sp>
        <p:nvSpPr>
          <p:cNvPr id="77" name="Slide Number Placeholder 5">
            <a:extLst>
              <a:ext uri="{FF2B5EF4-FFF2-40B4-BE49-F238E27FC236}">
                <a16:creationId xmlns:a16="http://schemas.microsoft.com/office/drawing/2014/main" id="{45330E3B-3FBB-4184-8821-F016C60D481C}"/>
              </a:ext>
            </a:extLst>
          </p:cNvPr>
          <p:cNvSpPr txBox="1">
            <a:spLocks/>
          </p:cNvSpPr>
          <p:nvPr userDrawn="1"/>
        </p:nvSpPr>
        <p:spPr>
          <a:xfrm>
            <a:off x="11684000" y="5688599"/>
            <a:ext cx="508000" cy="259316"/>
          </a:xfrm>
          <a:prstGeom prst="rect">
            <a:avLst/>
          </a:prstGeom>
        </p:spPr>
        <p:txBody>
          <a:bodyPr vert="horz" lIns="121920" tIns="60960" rIns="121920" bIns="60960" rtlCol="0" anchor="ctr"/>
          <a:lstStyle>
            <a:defPPr>
              <a:defRPr lang="en-US"/>
            </a:defPPr>
            <a:lvl1pPr marL="0" algn="r"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085E4B45-3C0D-4DB7-A4A8-89FEB5CAB5B2}" type="slidenum">
              <a:rPr lang="en-US" sz="1333" smtClean="0">
                <a:solidFill>
                  <a:srgbClr val="13214A"/>
                </a:solidFill>
              </a:rPr>
              <a:pPr algn="r"/>
              <a:t>‹#›</a:t>
            </a:fld>
            <a:endParaRPr lang="en-US" sz="1333">
              <a:solidFill>
                <a:srgbClr val="13214A"/>
              </a:solidFill>
            </a:endParaRPr>
          </a:p>
        </p:txBody>
      </p:sp>
    </p:spTree>
    <p:extLst>
      <p:ext uri="{BB962C8B-B14F-4D97-AF65-F5344CB8AC3E}">
        <p14:creationId xmlns:p14="http://schemas.microsoft.com/office/powerpoint/2010/main" val="117952876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D5AFE88-5A74-46C8-BCEE-E57E11AFE9F8}"/>
              </a:ext>
              <a:ext uri="{C183D7F6-B498-43B3-948B-1728B52AA6E4}">
                <adec:decorative xmlns:adec="http://schemas.microsoft.com/office/drawing/2017/decorative" val="1"/>
              </a:ext>
            </a:extLst>
          </p:cNvPr>
          <p:cNvGrpSpPr/>
          <p:nvPr userDrawn="1"/>
        </p:nvGrpSpPr>
        <p:grpSpPr>
          <a:xfrm>
            <a:off x="-1" y="5973340"/>
            <a:ext cx="12192001" cy="885627"/>
            <a:chOff x="-1" y="4480005"/>
            <a:chExt cx="9144001" cy="664220"/>
          </a:xfrm>
        </p:grpSpPr>
        <p:pic>
          <p:nvPicPr>
            <p:cNvPr id="14" name="Picture 13">
              <a:extLst>
                <a:ext uri="{FF2B5EF4-FFF2-40B4-BE49-F238E27FC236}">
                  <a16:creationId xmlns:a16="http://schemas.microsoft.com/office/drawing/2014/main" id="{66549419-A554-425B-8120-84A89476C52D}"/>
                </a:ext>
              </a:extLst>
            </p:cNvPr>
            <p:cNvPicPr>
              <a:picLocks noChangeAspect="1"/>
            </p:cNvPicPr>
            <p:nvPr userDrawn="1"/>
          </p:nvPicPr>
          <p:blipFill rotWithShape="1">
            <a:blip r:embed="rId2" cstate="print">
              <a:alphaModFix amt="50000"/>
              <a:extLst>
                <a:ext uri="{28A0092B-C50C-407E-A947-70E740481C1C}">
                  <a14:useLocalDpi xmlns:a14="http://schemas.microsoft.com/office/drawing/2010/main" val="0"/>
                </a:ext>
              </a:extLst>
            </a:blip>
            <a:srcRect/>
            <a:stretch/>
          </p:blipFill>
          <p:spPr>
            <a:xfrm>
              <a:off x="5714" y="4526925"/>
              <a:ext cx="9138286" cy="617300"/>
            </a:xfrm>
            <a:prstGeom prst="rect">
              <a:avLst/>
            </a:prstGeom>
          </p:spPr>
        </p:pic>
        <p:sp>
          <p:nvSpPr>
            <p:cNvPr id="15" name="Rectangle 14">
              <a:extLst>
                <a:ext uri="{FF2B5EF4-FFF2-40B4-BE49-F238E27FC236}">
                  <a16:creationId xmlns:a16="http://schemas.microsoft.com/office/drawing/2014/main" id="{6FF9DD1F-F5DD-4980-9927-D76CB5668B71}"/>
                </a:ext>
              </a:extLst>
            </p:cNvPr>
            <p:cNvSpPr/>
            <p:nvPr userDrawn="1"/>
          </p:nvSpPr>
          <p:spPr>
            <a:xfrm>
              <a:off x="-1" y="4480005"/>
              <a:ext cx="9144001" cy="60959"/>
            </a:xfrm>
            <a:prstGeom prst="rect">
              <a:avLst/>
            </a:prstGeom>
            <a:gradFill>
              <a:gsLst>
                <a:gs pos="0">
                  <a:srgbClr val="1C5F8B"/>
                </a:gs>
                <a:gs pos="100000">
                  <a:srgbClr val="4E0864"/>
                </a:gs>
              </a:gsLst>
              <a:lin ang="1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6" name="TextBox 15">
              <a:extLst>
                <a:ext uri="{FF2B5EF4-FFF2-40B4-BE49-F238E27FC236}">
                  <a16:creationId xmlns:a16="http://schemas.microsoft.com/office/drawing/2014/main" id="{6FFD585C-F7D9-4282-BD6E-4C56666203BF}"/>
                </a:ext>
              </a:extLst>
            </p:cNvPr>
            <p:cNvSpPr txBox="1"/>
            <p:nvPr userDrawn="1"/>
          </p:nvSpPr>
          <p:spPr>
            <a:xfrm>
              <a:off x="3295048" y="4699662"/>
              <a:ext cx="2511746" cy="253915"/>
            </a:xfrm>
            <a:prstGeom prst="rect">
              <a:avLst/>
            </a:prstGeom>
            <a:noFill/>
          </p:spPr>
          <p:txBody>
            <a:bodyPr wrap="none" rtlCol="0">
              <a:spAutoFit/>
            </a:bodyPr>
            <a:lstStyle/>
            <a:p>
              <a:r>
                <a:rPr lang="en-US" sz="1600">
                  <a:solidFill>
                    <a:srgbClr val="00B050"/>
                  </a:solidFill>
                </a:rPr>
                <a:t>Unclassified/For Public Distribution</a:t>
              </a:r>
            </a:p>
          </p:txBody>
        </p:sp>
        <p:grpSp>
          <p:nvGrpSpPr>
            <p:cNvPr id="17" name="Group 16">
              <a:extLst>
                <a:ext uri="{FF2B5EF4-FFF2-40B4-BE49-F238E27FC236}">
                  <a16:creationId xmlns:a16="http://schemas.microsoft.com/office/drawing/2014/main" id="{E073C1D6-F4C6-45C3-8C47-A27E7A59FC39}"/>
                </a:ext>
              </a:extLst>
            </p:cNvPr>
            <p:cNvGrpSpPr/>
            <p:nvPr userDrawn="1"/>
          </p:nvGrpSpPr>
          <p:grpSpPr>
            <a:xfrm>
              <a:off x="7726680" y="4600279"/>
              <a:ext cx="1246168" cy="475764"/>
              <a:chOff x="5766312" y="6298703"/>
              <a:chExt cx="1246168" cy="475764"/>
            </a:xfrm>
          </p:grpSpPr>
          <p:pic>
            <p:nvPicPr>
              <p:cNvPr id="18" name="Picture 17">
                <a:extLst>
                  <a:ext uri="{FF2B5EF4-FFF2-40B4-BE49-F238E27FC236}">
                    <a16:creationId xmlns:a16="http://schemas.microsoft.com/office/drawing/2014/main" id="{80A91CC8-D0DC-469E-9464-6DEFA690ADA7}"/>
                  </a:ext>
                </a:extLst>
              </p:cNvPr>
              <p:cNvPicPr>
                <a:picLocks noChangeAspect="1"/>
              </p:cNvPicPr>
              <p:nvPr userDrawn="1"/>
            </p:nvPicPr>
            <p:blipFill>
              <a:blip r:embed="rId3"/>
              <a:srcRect/>
              <a:stretch/>
            </p:blipFill>
            <p:spPr>
              <a:xfrm>
                <a:off x="6241030" y="6365478"/>
                <a:ext cx="771450" cy="342213"/>
              </a:xfrm>
              <a:prstGeom prst="rect">
                <a:avLst/>
              </a:prstGeom>
            </p:spPr>
          </p:pic>
          <p:pic>
            <p:nvPicPr>
              <p:cNvPr id="19" name="Picture 18">
                <a:extLst>
                  <a:ext uri="{FF2B5EF4-FFF2-40B4-BE49-F238E27FC236}">
                    <a16:creationId xmlns:a16="http://schemas.microsoft.com/office/drawing/2014/main" id="{F16CB180-BC87-435F-B232-D42AD16728D0}"/>
                  </a:ext>
                </a:extLst>
              </p:cNvPr>
              <p:cNvPicPr>
                <a:picLocks noChangeAspect="1"/>
              </p:cNvPicPr>
              <p:nvPr userDrawn="1"/>
            </p:nvPicPr>
            <p:blipFill>
              <a:blip r:embed="rId4"/>
              <a:srcRect/>
              <a:stretch/>
            </p:blipFill>
            <p:spPr>
              <a:xfrm>
                <a:off x="5766312" y="6298703"/>
                <a:ext cx="475764" cy="475764"/>
              </a:xfrm>
              <a:prstGeom prst="rect">
                <a:avLst/>
              </a:prstGeom>
            </p:spPr>
          </p:pic>
        </p:grpSp>
        <p:grpSp>
          <p:nvGrpSpPr>
            <p:cNvPr id="20" name="Group 19">
              <a:extLst>
                <a:ext uri="{FF2B5EF4-FFF2-40B4-BE49-F238E27FC236}">
                  <a16:creationId xmlns:a16="http://schemas.microsoft.com/office/drawing/2014/main" id="{DE15E469-4DC4-48E1-BF37-30CA57CC7489}"/>
                </a:ext>
              </a:extLst>
            </p:cNvPr>
            <p:cNvGrpSpPr/>
            <p:nvPr userDrawn="1"/>
          </p:nvGrpSpPr>
          <p:grpSpPr>
            <a:xfrm>
              <a:off x="76199" y="4681751"/>
              <a:ext cx="2854873" cy="312820"/>
              <a:chOff x="76199" y="4681751"/>
              <a:chExt cx="2854873" cy="312820"/>
            </a:xfrm>
          </p:grpSpPr>
          <p:grpSp>
            <p:nvGrpSpPr>
              <p:cNvPr id="28" name="Group 27">
                <a:extLst>
                  <a:ext uri="{FF2B5EF4-FFF2-40B4-BE49-F238E27FC236}">
                    <a16:creationId xmlns:a16="http://schemas.microsoft.com/office/drawing/2014/main" id="{C5E7F13B-622C-4F46-AD31-53ACFBBA6943}"/>
                  </a:ext>
                </a:extLst>
              </p:cNvPr>
              <p:cNvGrpSpPr/>
              <p:nvPr userDrawn="1"/>
            </p:nvGrpSpPr>
            <p:grpSpPr>
              <a:xfrm>
                <a:off x="103112" y="4681751"/>
                <a:ext cx="1805704" cy="116403"/>
                <a:chOff x="103112" y="4695449"/>
                <a:chExt cx="1805704" cy="116403"/>
              </a:xfrm>
              <a:solidFill>
                <a:srgbClr val="1C5F8B"/>
              </a:solidFill>
            </p:grpSpPr>
            <p:sp>
              <p:nvSpPr>
                <p:cNvPr id="60" name="Freeform: Shape 59">
                  <a:extLst>
                    <a:ext uri="{FF2B5EF4-FFF2-40B4-BE49-F238E27FC236}">
                      <a16:creationId xmlns:a16="http://schemas.microsoft.com/office/drawing/2014/main" id="{AF61252C-3D60-490F-B388-EFF13950090F}"/>
                    </a:ext>
                  </a:extLst>
                </p:cNvPr>
                <p:cNvSpPr/>
                <p:nvPr/>
              </p:nvSpPr>
              <p:spPr>
                <a:xfrm>
                  <a:off x="103112" y="4695489"/>
                  <a:ext cx="97398" cy="94943"/>
                </a:xfrm>
                <a:custGeom>
                  <a:avLst/>
                  <a:gdLst>
                    <a:gd name="connsiteX0" fmla="*/ 179451 w 234314"/>
                    <a:gd name="connsiteY0" fmla="*/ 228410 h 228409"/>
                    <a:gd name="connsiteX1" fmla="*/ 169355 w 234314"/>
                    <a:gd name="connsiteY1" fmla="*/ 223171 h 228409"/>
                    <a:gd name="connsiteX2" fmla="*/ 38481 w 234314"/>
                    <a:gd name="connsiteY2" fmla="*/ 33623 h 228409"/>
                    <a:gd name="connsiteX3" fmla="*/ 38481 w 234314"/>
                    <a:gd name="connsiteY3" fmla="*/ 221552 h 228409"/>
                    <a:gd name="connsiteX4" fmla="*/ 31337 w 234314"/>
                    <a:gd name="connsiteY4" fmla="*/ 228410 h 228409"/>
                    <a:gd name="connsiteX5" fmla="*/ 6858 w 234314"/>
                    <a:gd name="connsiteY5" fmla="*/ 228410 h 228409"/>
                    <a:gd name="connsiteX6" fmla="*/ 0 w 234314"/>
                    <a:gd name="connsiteY6" fmla="*/ 221552 h 228409"/>
                    <a:gd name="connsiteX7" fmla="*/ 0 w 234314"/>
                    <a:gd name="connsiteY7" fmla="*/ 6858 h 228409"/>
                    <a:gd name="connsiteX8" fmla="*/ 6858 w 234314"/>
                    <a:gd name="connsiteY8" fmla="*/ 0 h 228409"/>
                    <a:gd name="connsiteX9" fmla="*/ 54864 w 234314"/>
                    <a:gd name="connsiteY9" fmla="*/ 0 h 228409"/>
                    <a:gd name="connsiteX10" fmla="*/ 64675 w 234314"/>
                    <a:gd name="connsiteY10" fmla="*/ 5239 h 228409"/>
                    <a:gd name="connsiteX11" fmla="*/ 195834 w 234314"/>
                    <a:gd name="connsiteY11" fmla="*/ 195167 h 228409"/>
                    <a:gd name="connsiteX12" fmla="*/ 195834 w 234314"/>
                    <a:gd name="connsiteY12" fmla="*/ 6858 h 228409"/>
                    <a:gd name="connsiteX13" fmla="*/ 202978 w 234314"/>
                    <a:gd name="connsiteY13" fmla="*/ 0 h 228409"/>
                    <a:gd name="connsiteX14" fmla="*/ 227457 w 234314"/>
                    <a:gd name="connsiteY14" fmla="*/ 0 h 228409"/>
                    <a:gd name="connsiteX15" fmla="*/ 234315 w 234314"/>
                    <a:gd name="connsiteY15" fmla="*/ 6858 h 228409"/>
                    <a:gd name="connsiteX16" fmla="*/ 234315 w 234314"/>
                    <a:gd name="connsiteY16" fmla="*/ 221552 h 228409"/>
                    <a:gd name="connsiteX17" fmla="*/ 227457 w 234314"/>
                    <a:gd name="connsiteY17" fmla="*/ 228410 h 228409"/>
                    <a:gd name="connsiteX18" fmla="*/ 179451 w 234314"/>
                    <a:gd name="connsiteY18" fmla="*/ 22841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4" h="228409">
                      <a:moveTo>
                        <a:pt x="179451" y="228410"/>
                      </a:moveTo>
                      <a:cubicBezTo>
                        <a:pt x="174212" y="228410"/>
                        <a:pt x="171926" y="227076"/>
                        <a:pt x="169355" y="223171"/>
                      </a:cubicBezTo>
                      <a:lnTo>
                        <a:pt x="38481" y="33623"/>
                      </a:lnTo>
                      <a:lnTo>
                        <a:pt x="38481" y="221552"/>
                      </a:lnTo>
                      <a:cubicBezTo>
                        <a:pt x="38481" y="226124"/>
                        <a:pt x="35909" y="228410"/>
                        <a:pt x="31337" y="228410"/>
                      </a:cubicBezTo>
                      <a:lnTo>
                        <a:pt x="6858" y="228410"/>
                      </a:lnTo>
                      <a:cubicBezTo>
                        <a:pt x="2286" y="228410"/>
                        <a:pt x="0" y="226124"/>
                        <a:pt x="0" y="221552"/>
                      </a:cubicBezTo>
                      <a:lnTo>
                        <a:pt x="0" y="6858"/>
                      </a:lnTo>
                      <a:cubicBezTo>
                        <a:pt x="0" y="2286"/>
                        <a:pt x="2286" y="0"/>
                        <a:pt x="6858" y="0"/>
                      </a:cubicBezTo>
                      <a:lnTo>
                        <a:pt x="54864" y="0"/>
                      </a:lnTo>
                      <a:cubicBezTo>
                        <a:pt x="59722" y="0"/>
                        <a:pt x="62008" y="1334"/>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4"/>
                        <a:pt x="232029" y="228410"/>
                        <a:pt x="227457" y="228410"/>
                      </a:cubicBezTo>
                      <a:lnTo>
                        <a:pt x="179451" y="228410"/>
                      </a:lnTo>
                      <a:close/>
                    </a:path>
                  </a:pathLst>
                </a:custGeom>
                <a:grpFill/>
                <a:ln w="6350" cap="flat">
                  <a:solidFill>
                    <a:srgbClr val="1C5F8B"/>
                  </a:solidFill>
                  <a:prstDash val="solid"/>
                  <a:miter/>
                </a:ln>
              </p:spPr>
              <p:txBody>
                <a:bodyPr rtlCol="0" anchor="ctr"/>
                <a:lstStyle/>
                <a:p>
                  <a:endParaRPr lang="en-US" sz="2400"/>
                </a:p>
              </p:txBody>
            </p:sp>
            <p:sp>
              <p:nvSpPr>
                <p:cNvPr id="61" name="Freeform: Shape 60">
                  <a:extLst>
                    <a:ext uri="{FF2B5EF4-FFF2-40B4-BE49-F238E27FC236}">
                      <a16:creationId xmlns:a16="http://schemas.microsoft.com/office/drawing/2014/main" id="{CBEBB8F8-17F7-4092-A7D7-2EE88908C2DF}"/>
                    </a:ext>
                  </a:extLst>
                </p:cNvPr>
                <p:cNvSpPr/>
                <p:nvPr/>
              </p:nvSpPr>
              <p:spPr>
                <a:xfrm>
                  <a:off x="222048" y="4695489"/>
                  <a:ext cx="96844" cy="94943"/>
                </a:xfrm>
                <a:custGeom>
                  <a:avLst/>
                  <a:gdLst>
                    <a:gd name="connsiteX0" fmla="*/ 232981 w 232981"/>
                    <a:gd name="connsiteY0" fmla="*/ 176213 h 228409"/>
                    <a:gd name="connsiteX1" fmla="*/ 178499 w 232981"/>
                    <a:gd name="connsiteY1" fmla="*/ 228410 h 228409"/>
                    <a:gd name="connsiteX2" fmla="*/ 54864 w 232981"/>
                    <a:gd name="connsiteY2" fmla="*/ 228410 h 228409"/>
                    <a:gd name="connsiteX3" fmla="*/ 0 w 232981"/>
                    <a:gd name="connsiteY3" fmla="*/ 176213 h 228409"/>
                    <a:gd name="connsiteX4" fmla="*/ 0 w 232981"/>
                    <a:gd name="connsiteY4" fmla="*/ 52197 h 228409"/>
                    <a:gd name="connsiteX5" fmla="*/ 54864 w 232981"/>
                    <a:gd name="connsiteY5" fmla="*/ 0 h 228409"/>
                    <a:gd name="connsiteX6" fmla="*/ 178499 w 232981"/>
                    <a:gd name="connsiteY6" fmla="*/ 0 h 228409"/>
                    <a:gd name="connsiteX7" fmla="*/ 232981 w 232981"/>
                    <a:gd name="connsiteY7" fmla="*/ 52197 h 228409"/>
                    <a:gd name="connsiteX8" fmla="*/ 232981 w 232981"/>
                    <a:gd name="connsiteY8" fmla="*/ 176213 h 228409"/>
                    <a:gd name="connsiteX9" fmla="*/ 191834 w 232981"/>
                    <a:gd name="connsiteY9" fmla="*/ 61341 h 228409"/>
                    <a:gd name="connsiteX10" fmla="*/ 159258 w 232981"/>
                    <a:gd name="connsiteY10" fmla="*/ 33909 h 228409"/>
                    <a:gd name="connsiteX11" fmla="*/ 73724 w 232981"/>
                    <a:gd name="connsiteY11" fmla="*/ 33909 h 228409"/>
                    <a:gd name="connsiteX12" fmla="*/ 40767 w 232981"/>
                    <a:gd name="connsiteY12" fmla="*/ 61341 h 228409"/>
                    <a:gd name="connsiteX13" fmla="*/ 40767 w 232981"/>
                    <a:gd name="connsiteY13" fmla="*/ 167069 h 228409"/>
                    <a:gd name="connsiteX14" fmla="*/ 73724 w 232981"/>
                    <a:gd name="connsiteY14" fmla="*/ 194501 h 228409"/>
                    <a:gd name="connsiteX15" fmla="*/ 159258 w 232981"/>
                    <a:gd name="connsiteY15" fmla="*/ 194501 h 228409"/>
                    <a:gd name="connsiteX16" fmla="*/ 191834 w 232981"/>
                    <a:gd name="connsiteY16" fmla="*/ 167069 h 228409"/>
                    <a:gd name="connsiteX17" fmla="*/ 191834 w 232981"/>
                    <a:gd name="connsiteY17" fmla="*/ 6134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981" h="228409">
                      <a:moveTo>
                        <a:pt x="232981" y="176213"/>
                      </a:moveTo>
                      <a:cubicBezTo>
                        <a:pt x="232981" y="211741"/>
                        <a:pt x="215646" y="228410"/>
                        <a:pt x="178499" y="228410"/>
                      </a:cubicBezTo>
                      <a:lnTo>
                        <a:pt x="54864" y="228410"/>
                      </a:lnTo>
                      <a:cubicBezTo>
                        <a:pt x="18002" y="228410"/>
                        <a:pt x="0" y="211741"/>
                        <a:pt x="0" y="176213"/>
                      </a:cubicBezTo>
                      <a:lnTo>
                        <a:pt x="0" y="52197"/>
                      </a:lnTo>
                      <a:cubicBezTo>
                        <a:pt x="0" y="16955"/>
                        <a:pt x="17907" y="0"/>
                        <a:pt x="54864" y="0"/>
                      </a:cubicBezTo>
                      <a:lnTo>
                        <a:pt x="178499" y="0"/>
                      </a:lnTo>
                      <a:cubicBezTo>
                        <a:pt x="215741" y="0"/>
                        <a:pt x="232981" y="16955"/>
                        <a:pt x="232981" y="52197"/>
                      </a:cubicBezTo>
                      <a:lnTo>
                        <a:pt x="232981" y="176213"/>
                      </a:lnTo>
                      <a:close/>
                      <a:moveTo>
                        <a:pt x="191834" y="61341"/>
                      </a:moveTo>
                      <a:cubicBezTo>
                        <a:pt x="191834" y="38862"/>
                        <a:pt x="186309" y="33909"/>
                        <a:pt x="159258" y="33909"/>
                      </a:cubicBezTo>
                      <a:lnTo>
                        <a:pt x="73724" y="33909"/>
                      </a:lnTo>
                      <a:cubicBezTo>
                        <a:pt x="46673" y="33909"/>
                        <a:pt x="40767" y="38767"/>
                        <a:pt x="40767" y="61341"/>
                      </a:cubicBezTo>
                      <a:lnTo>
                        <a:pt x="40767" y="167069"/>
                      </a:lnTo>
                      <a:cubicBezTo>
                        <a:pt x="40767" y="189548"/>
                        <a:pt x="46673" y="194501"/>
                        <a:pt x="73724" y="194501"/>
                      </a:cubicBezTo>
                      <a:lnTo>
                        <a:pt x="159258" y="194501"/>
                      </a:lnTo>
                      <a:cubicBezTo>
                        <a:pt x="186309" y="194501"/>
                        <a:pt x="191834" y="189643"/>
                        <a:pt x="191834" y="167069"/>
                      </a:cubicBezTo>
                      <a:lnTo>
                        <a:pt x="191834" y="61341"/>
                      </a:lnTo>
                      <a:close/>
                    </a:path>
                  </a:pathLst>
                </a:custGeom>
                <a:grpFill/>
                <a:ln w="6350" cap="flat">
                  <a:solidFill>
                    <a:srgbClr val="1C5F8B"/>
                  </a:solidFill>
                  <a:prstDash val="solid"/>
                  <a:miter/>
                </a:ln>
              </p:spPr>
              <p:txBody>
                <a:bodyPr rtlCol="0" anchor="ctr"/>
                <a:lstStyle/>
                <a:p>
                  <a:endParaRPr lang="en-US" sz="2400"/>
                </a:p>
              </p:txBody>
            </p:sp>
            <p:sp>
              <p:nvSpPr>
                <p:cNvPr id="62" name="Freeform: Shape 61">
                  <a:extLst>
                    <a:ext uri="{FF2B5EF4-FFF2-40B4-BE49-F238E27FC236}">
                      <a16:creationId xmlns:a16="http://schemas.microsoft.com/office/drawing/2014/main" id="{F0EB2317-B156-42C6-A3EA-22928C39152C}"/>
                    </a:ext>
                  </a:extLst>
                </p:cNvPr>
                <p:cNvSpPr/>
                <p:nvPr/>
              </p:nvSpPr>
              <p:spPr>
                <a:xfrm>
                  <a:off x="329064" y="4695489"/>
                  <a:ext cx="103440" cy="94943"/>
                </a:xfrm>
                <a:custGeom>
                  <a:avLst/>
                  <a:gdLst>
                    <a:gd name="connsiteX0" fmla="*/ 105068 w 248851"/>
                    <a:gd name="connsiteY0" fmla="*/ 228410 h 228409"/>
                    <a:gd name="connsiteX1" fmla="*/ 95257 w 248851"/>
                    <a:gd name="connsiteY1" fmla="*/ 222218 h 228409"/>
                    <a:gd name="connsiteX2" fmla="*/ 674 w 248851"/>
                    <a:gd name="connsiteY2" fmla="*/ 6858 h 228409"/>
                    <a:gd name="connsiteX3" fmla="*/ 4294 w 248851"/>
                    <a:gd name="connsiteY3" fmla="*/ 0 h 228409"/>
                    <a:gd name="connsiteX4" fmla="*/ 34678 w 248851"/>
                    <a:gd name="connsiteY4" fmla="*/ 0 h 228409"/>
                    <a:gd name="connsiteX5" fmla="*/ 44489 w 248851"/>
                    <a:gd name="connsiteY5" fmla="*/ 6191 h 228409"/>
                    <a:gd name="connsiteX6" fmla="*/ 125071 w 248851"/>
                    <a:gd name="connsiteY6" fmla="*/ 195072 h 228409"/>
                    <a:gd name="connsiteX7" fmla="*/ 206033 w 248851"/>
                    <a:gd name="connsiteY7" fmla="*/ 6191 h 228409"/>
                    <a:gd name="connsiteX8" fmla="*/ 215653 w 248851"/>
                    <a:gd name="connsiteY8" fmla="*/ 0 h 228409"/>
                    <a:gd name="connsiteX9" fmla="*/ 244324 w 248851"/>
                    <a:gd name="connsiteY9" fmla="*/ 0 h 228409"/>
                    <a:gd name="connsiteX10" fmla="*/ 248229 w 248851"/>
                    <a:gd name="connsiteY10" fmla="*/ 6858 h 228409"/>
                    <a:gd name="connsiteX11" fmla="*/ 152979 w 248851"/>
                    <a:gd name="connsiteY11" fmla="*/ 222218 h 228409"/>
                    <a:gd name="connsiteX12" fmla="*/ 143168 w 248851"/>
                    <a:gd name="connsiteY12" fmla="*/ 228410 h 228409"/>
                    <a:gd name="connsiteX13" fmla="*/ 105068 w 248851"/>
                    <a:gd name="connsiteY13" fmla="*/ 22841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851" h="228409">
                      <a:moveTo>
                        <a:pt x="105068" y="228410"/>
                      </a:moveTo>
                      <a:cubicBezTo>
                        <a:pt x="99544" y="228410"/>
                        <a:pt x="97258" y="226409"/>
                        <a:pt x="95257" y="222218"/>
                      </a:cubicBezTo>
                      <a:lnTo>
                        <a:pt x="674" y="6858"/>
                      </a:lnTo>
                      <a:cubicBezTo>
                        <a:pt x="-945" y="2953"/>
                        <a:pt x="388" y="0"/>
                        <a:pt x="4294" y="0"/>
                      </a:cubicBezTo>
                      <a:lnTo>
                        <a:pt x="34678" y="0"/>
                      </a:lnTo>
                      <a:cubicBezTo>
                        <a:pt x="40203" y="0"/>
                        <a:pt x="42870" y="2000"/>
                        <a:pt x="44489" y="6191"/>
                      </a:cubicBezTo>
                      <a:lnTo>
                        <a:pt x="125071" y="195072"/>
                      </a:lnTo>
                      <a:lnTo>
                        <a:pt x="206033" y="6191"/>
                      </a:lnTo>
                      <a:cubicBezTo>
                        <a:pt x="207557" y="2000"/>
                        <a:pt x="210129" y="0"/>
                        <a:pt x="215653" y="0"/>
                      </a:cubicBezTo>
                      <a:lnTo>
                        <a:pt x="244324" y="0"/>
                      </a:lnTo>
                      <a:cubicBezTo>
                        <a:pt x="248229" y="0"/>
                        <a:pt x="249848" y="2953"/>
                        <a:pt x="248229" y="6858"/>
                      </a:cubicBezTo>
                      <a:lnTo>
                        <a:pt x="152979" y="222218"/>
                      </a:lnTo>
                      <a:cubicBezTo>
                        <a:pt x="151360" y="226505"/>
                        <a:pt x="149074" y="228410"/>
                        <a:pt x="143168" y="228410"/>
                      </a:cubicBezTo>
                      <a:lnTo>
                        <a:pt x="105068" y="228410"/>
                      </a:lnTo>
                      <a:close/>
                    </a:path>
                  </a:pathLst>
                </a:custGeom>
                <a:grpFill/>
                <a:ln w="6350" cap="flat">
                  <a:solidFill>
                    <a:srgbClr val="1C5F8B"/>
                  </a:solidFill>
                  <a:prstDash val="solid"/>
                  <a:miter/>
                </a:ln>
              </p:spPr>
              <p:txBody>
                <a:bodyPr rtlCol="0" anchor="ctr"/>
                <a:lstStyle/>
                <a:p>
                  <a:endParaRPr lang="en-US" sz="2400"/>
                </a:p>
              </p:txBody>
            </p:sp>
            <p:sp>
              <p:nvSpPr>
                <p:cNvPr id="63" name="Freeform: Shape 62">
                  <a:extLst>
                    <a:ext uri="{FF2B5EF4-FFF2-40B4-BE49-F238E27FC236}">
                      <a16:creationId xmlns:a16="http://schemas.microsoft.com/office/drawing/2014/main" id="{0E7D8105-EA6A-4DB5-9FD5-501EE7E77F18}"/>
                    </a:ext>
                  </a:extLst>
                </p:cNvPr>
                <p:cNvSpPr/>
                <p:nvPr/>
              </p:nvSpPr>
              <p:spPr>
                <a:xfrm>
                  <a:off x="446143" y="4695489"/>
                  <a:ext cx="89361" cy="94904"/>
                </a:xfrm>
                <a:custGeom>
                  <a:avLst/>
                  <a:gdLst>
                    <a:gd name="connsiteX0" fmla="*/ 208121 w 214979"/>
                    <a:gd name="connsiteY0" fmla="*/ 0 h 228314"/>
                    <a:gd name="connsiteX1" fmla="*/ 214979 w 214979"/>
                    <a:gd name="connsiteY1" fmla="*/ 6858 h 228314"/>
                    <a:gd name="connsiteX2" fmla="*/ 214979 w 214979"/>
                    <a:gd name="connsiteY2" fmla="*/ 27051 h 228314"/>
                    <a:gd name="connsiteX3" fmla="*/ 208121 w 214979"/>
                    <a:gd name="connsiteY3" fmla="*/ 33909 h 228314"/>
                    <a:gd name="connsiteX4" fmla="*/ 40767 w 214979"/>
                    <a:gd name="connsiteY4" fmla="*/ 33909 h 228314"/>
                    <a:gd name="connsiteX5" fmla="*/ 40767 w 214979"/>
                    <a:gd name="connsiteY5" fmla="*/ 95917 h 228314"/>
                    <a:gd name="connsiteX6" fmla="*/ 182404 w 214979"/>
                    <a:gd name="connsiteY6" fmla="*/ 95917 h 228314"/>
                    <a:gd name="connsiteX7" fmla="*/ 189548 w 214979"/>
                    <a:gd name="connsiteY7" fmla="*/ 102775 h 228314"/>
                    <a:gd name="connsiteX8" fmla="*/ 189548 w 214979"/>
                    <a:gd name="connsiteY8" fmla="*/ 123349 h 228314"/>
                    <a:gd name="connsiteX9" fmla="*/ 182404 w 214979"/>
                    <a:gd name="connsiteY9" fmla="*/ 129826 h 228314"/>
                    <a:gd name="connsiteX10" fmla="*/ 40767 w 214979"/>
                    <a:gd name="connsiteY10" fmla="*/ 129826 h 228314"/>
                    <a:gd name="connsiteX11" fmla="*/ 40767 w 214979"/>
                    <a:gd name="connsiteY11" fmla="*/ 194405 h 228314"/>
                    <a:gd name="connsiteX12" fmla="*/ 208121 w 214979"/>
                    <a:gd name="connsiteY12" fmla="*/ 194405 h 228314"/>
                    <a:gd name="connsiteX13" fmla="*/ 214979 w 214979"/>
                    <a:gd name="connsiteY13" fmla="*/ 201263 h 228314"/>
                    <a:gd name="connsiteX14" fmla="*/ 214979 w 214979"/>
                    <a:gd name="connsiteY14" fmla="*/ 221456 h 228314"/>
                    <a:gd name="connsiteX15" fmla="*/ 208121 w 214979"/>
                    <a:gd name="connsiteY15" fmla="*/ 228314 h 228314"/>
                    <a:gd name="connsiteX16" fmla="*/ 6858 w 214979"/>
                    <a:gd name="connsiteY16" fmla="*/ 228314 h 228314"/>
                    <a:gd name="connsiteX17" fmla="*/ 0 w 214979"/>
                    <a:gd name="connsiteY17" fmla="*/ 221456 h 228314"/>
                    <a:gd name="connsiteX18" fmla="*/ 0 w 214979"/>
                    <a:gd name="connsiteY18" fmla="*/ 6858 h 228314"/>
                    <a:gd name="connsiteX19" fmla="*/ 6858 w 214979"/>
                    <a:gd name="connsiteY19" fmla="*/ 0 h 228314"/>
                    <a:gd name="connsiteX20" fmla="*/ 208121 w 214979"/>
                    <a:gd name="connsiteY20" fmla="*/ 0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4979" h="228314">
                      <a:moveTo>
                        <a:pt x="208121" y="0"/>
                      </a:moveTo>
                      <a:cubicBezTo>
                        <a:pt x="212407" y="0"/>
                        <a:pt x="214979" y="2286"/>
                        <a:pt x="214979" y="6858"/>
                      </a:cubicBezTo>
                      <a:lnTo>
                        <a:pt x="214979" y="27051"/>
                      </a:lnTo>
                      <a:cubicBezTo>
                        <a:pt x="214979" y="31337"/>
                        <a:pt x="212407" y="33909"/>
                        <a:pt x="208121" y="33909"/>
                      </a:cubicBezTo>
                      <a:lnTo>
                        <a:pt x="40767" y="33909"/>
                      </a:lnTo>
                      <a:lnTo>
                        <a:pt x="40767" y="95917"/>
                      </a:lnTo>
                      <a:lnTo>
                        <a:pt x="182404" y="95917"/>
                      </a:lnTo>
                      <a:cubicBezTo>
                        <a:pt x="186690" y="95917"/>
                        <a:pt x="189548" y="98203"/>
                        <a:pt x="189548" y="102775"/>
                      </a:cubicBezTo>
                      <a:lnTo>
                        <a:pt x="189548" y="123349"/>
                      </a:lnTo>
                      <a:cubicBezTo>
                        <a:pt x="189548" y="127635"/>
                        <a:pt x="186595" y="129826"/>
                        <a:pt x="182404" y="129826"/>
                      </a:cubicBezTo>
                      <a:lnTo>
                        <a:pt x="40767" y="129826"/>
                      </a:lnTo>
                      <a:lnTo>
                        <a:pt x="40767" y="194405"/>
                      </a:lnTo>
                      <a:lnTo>
                        <a:pt x="208121" y="194405"/>
                      </a:lnTo>
                      <a:cubicBezTo>
                        <a:pt x="212407" y="194405"/>
                        <a:pt x="214979" y="196977"/>
                        <a:pt x="214979" y="201263"/>
                      </a:cubicBezTo>
                      <a:lnTo>
                        <a:pt x="214979" y="221456"/>
                      </a:lnTo>
                      <a:cubicBezTo>
                        <a:pt x="214979" y="226028"/>
                        <a:pt x="212407" y="228314"/>
                        <a:pt x="208121" y="228314"/>
                      </a:cubicBezTo>
                      <a:lnTo>
                        <a:pt x="6858" y="228314"/>
                      </a:lnTo>
                      <a:cubicBezTo>
                        <a:pt x="2286" y="228314"/>
                        <a:pt x="0" y="226028"/>
                        <a:pt x="0" y="221456"/>
                      </a:cubicBezTo>
                      <a:lnTo>
                        <a:pt x="0" y="6858"/>
                      </a:lnTo>
                      <a:cubicBezTo>
                        <a:pt x="0" y="2286"/>
                        <a:pt x="2286" y="0"/>
                        <a:pt x="6858" y="0"/>
                      </a:cubicBezTo>
                      <a:lnTo>
                        <a:pt x="208121" y="0"/>
                      </a:lnTo>
                      <a:close/>
                    </a:path>
                  </a:pathLst>
                </a:custGeom>
                <a:grpFill/>
                <a:ln w="6350" cap="flat">
                  <a:solidFill>
                    <a:srgbClr val="1C5F8B"/>
                  </a:solidFill>
                  <a:prstDash val="solid"/>
                  <a:miter/>
                </a:ln>
              </p:spPr>
              <p:txBody>
                <a:bodyPr rtlCol="0" anchor="ctr"/>
                <a:lstStyle/>
                <a:p>
                  <a:endParaRPr lang="en-US" sz="2400"/>
                </a:p>
              </p:txBody>
            </p:sp>
            <p:sp>
              <p:nvSpPr>
                <p:cNvPr id="64" name="Freeform: Shape 63">
                  <a:extLst>
                    <a:ext uri="{FF2B5EF4-FFF2-40B4-BE49-F238E27FC236}">
                      <a16:creationId xmlns:a16="http://schemas.microsoft.com/office/drawing/2014/main" id="{9C96DFD2-53BF-442C-A52C-074FA925783B}"/>
                    </a:ext>
                  </a:extLst>
                </p:cNvPr>
                <p:cNvSpPr/>
                <p:nvPr/>
              </p:nvSpPr>
              <p:spPr>
                <a:xfrm>
                  <a:off x="554627" y="4695489"/>
                  <a:ext cx="120995" cy="94943"/>
                </a:xfrm>
                <a:custGeom>
                  <a:avLst/>
                  <a:gdLst>
                    <a:gd name="connsiteX0" fmla="*/ 58388 w 291083"/>
                    <a:gd name="connsiteY0" fmla="*/ 0 h 228409"/>
                    <a:gd name="connsiteX1" fmla="*/ 68199 w 291083"/>
                    <a:gd name="connsiteY1" fmla="*/ 6191 h 228409"/>
                    <a:gd name="connsiteX2" fmla="*/ 145161 w 291083"/>
                    <a:gd name="connsiteY2" fmla="*/ 190595 h 228409"/>
                    <a:gd name="connsiteX3" fmla="*/ 222504 w 291083"/>
                    <a:gd name="connsiteY3" fmla="*/ 6191 h 228409"/>
                    <a:gd name="connsiteX4" fmla="*/ 232315 w 291083"/>
                    <a:gd name="connsiteY4" fmla="*/ 0 h 228409"/>
                    <a:gd name="connsiteX5" fmla="*/ 284226 w 291083"/>
                    <a:gd name="connsiteY5" fmla="*/ 0 h 228409"/>
                    <a:gd name="connsiteX6" fmla="*/ 291084 w 291083"/>
                    <a:gd name="connsiteY6" fmla="*/ 6858 h 228409"/>
                    <a:gd name="connsiteX7" fmla="*/ 291084 w 291083"/>
                    <a:gd name="connsiteY7" fmla="*/ 221552 h 228409"/>
                    <a:gd name="connsiteX8" fmla="*/ 284226 w 291083"/>
                    <a:gd name="connsiteY8" fmla="*/ 228410 h 228409"/>
                    <a:gd name="connsiteX9" fmla="*/ 257461 w 291083"/>
                    <a:gd name="connsiteY9" fmla="*/ 228410 h 228409"/>
                    <a:gd name="connsiteX10" fmla="*/ 250317 w 291083"/>
                    <a:gd name="connsiteY10" fmla="*/ 221552 h 228409"/>
                    <a:gd name="connsiteX11" fmla="*/ 250317 w 291083"/>
                    <a:gd name="connsiteY11" fmla="*/ 33909 h 228409"/>
                    <a:gd name="connsiteX12" fmla="*/ 170021 w 291083"/>
                    <a:gd name="connsiteY12" fmla="*/ 222218 h 228409"/>
                    <a:gd name="connsiteX13" fmla="*/ 160210 w 291083"/>
                    <a:gd name="connsiteY13" fmla="*/ 228410 h 228409"/>
                    <a:gd name="connsiteX14" fmla="*/ 128873 w 291083"/>
                    <a:gd name="connsiteY14" fmla="*/ 228410 h 228409"/>
                    <a:gd name="connsiteX15" fmla="*/ 119063 w 291083"/>
                    <a:gd name="connsiteY15" fmla="*/ 222218 h 228409"/>
                    <a:gd name="connsiteX16" fmla="*/ 38481 w 291083"/>
                    <a:gd name="connsiteY16" fmla="*/ 33623 h 228409"/>
                    <a:gd name="connsiteX17" fmla="*/ 38481 w 291083"/>
                    <a:gd name="connsiteY17" fmla="*/ 221552 h 228409"/>
                    <a:gd name="connsiteX18" fmla="*/ 31337 w 291083"/>
                    <a:gd name="connsiteY18" fmla="*/ 228410 h 228409"/>
                    <a:gd name="connsiteX19" fmla="*/ 6858 w 291083"/>
                    <a:gd name="connsiteY19" fmla="*/ 228410 h 228409"/>
                    <a:gd name="connsiteX20" fmla="*/ 0 w 291083"/>
                    <a:gd name="connsiteY20" fmla="*/ 221552 h 228409"/>
                    <a:gd name="connsiteX21" fmla="*/ 0 w 291083"/>
                    <a:gd name="connsiteY21" fmla="*/ 6858 h 228409"/>
                    <a:gd name="connsiteX22" fmla="*/ 6858 w 291083"/>
                    <a:gd name="connsiteY22" fmla="*/ 0 h 228409"/>
                    <a:gd name="connsiteX23" fmla="*/ 58388 w 291083"/>
                    <a:gd name="connsiteY23"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083" h="228409">
                      <a:moveTo>
                        <a:pt x="58388" y="0"/>
                      </a:moveTo>
                      <a:cubicBezTo>
                        <a:pt x="63913" y="0"/>
                        <a:pt x="66580" y="2000"/>
                        <a:pt x="68199" y="6191"/>
                      </a:cubicBezTo>
                      <a:lnTo>
                        <a:pt x="145161" y="190595"/>
                      </a:lnTo>
                      <a:lnTo>
                        <a:pt x="222504" y="6191"/>
                      </a:lnTo>
                      <a:cubicBezTo>
                        <a:pt x="224218" y="2000"/>
                        <a:pt x="226790" y="0"/>
                        <a:pt x="232315" y="0"/>
                      </a:cubicBezTo>
                      <a:lnTo>
                        <a:pt x="284226" y="0"/>
                      </a:lnTo>
                      <a:cubicBezTo>
                        <a:pt x="288798" y="0"/>
                        <a:pt x="291084" y="2286"/>
                        <a:pt x="291084" y="6858"/>
                      </a:cubicBezTo>
                      <a:lnTo>
                        <a:pt x="291084" y="221552"/>
                      </a:lnTo>
                      <a:cubicBezTo>
                        <a:pt x="291084" y="226124"/>
                        <a:pt x="288798" y="228410"/>
                        <a:pt x="284226" y="228410"/>
                      </a:cubicBezTo>
                      <a:lnTo>
                        <a:pt x="257461" y="228410"/>
                      </a:lnTo>
                      <a:cubicBezTo>
                        <a:pt x="252889" y="228410"/>
                        <a:pt x="250317" y="226124"/>
                        <a:pt x="250317" y="221552"/>
                      </a:cubicBezTo>
                      <a:lnTo>
                        <a:pt x="250317" y="33909"/>
                      </a:lnTo>
                      <a:lnTo>
                        <a:pt x="170021" y="222218"/>
                      </a:lnTo>
                      <a:cubicBezTo>
                        <a:pt x="168402" y="226505"/>
                        <a:pt x="165735" y="228410"/>
                        <a:pt x="160210" y="228410"/>
                      </a:cubicBezTo>
                      <a:lnTo>
                        <a:pt x="128873" y="228410"/>
                      </a:lnTo>
                      <a:cubicBezTo>
                        <a:pt x="122968" y="228410"/>
                        <a:pt x="120682" y="226409"/>
                        <a:pt x="119063" y="222218"/>
                      </a:cubicBezTo>
                      <a:lnTo>
                        <a:pt x="38481" y="33623"/>
                      </a:lnTo>
                      <a:lnTo>
                        <a:pt x="38481" y="221552"/>
                      </a:lnTo>
                      <a:cubicBezTo>
                        <a:pt x="38481" y="226124"/>
                        <a:pt x="35909" y="228410"/>
                        <a:pt x="31337" y="228410"/>
                      </a:cubicBezTo>
                      <a:lnTo>
                        <a:pt x="6858" y="228410"/>
                      </a:lnTo>
                      <a:cubicBezTo>
                        <a:pt x="2286" y="228410"/>
                        <a:pt x="0" y="226124"/>
                        <a:pt x="0" y="221552"/>
                      </a:cubicBezTo>
                      <a:lnTo>
                        <a:pt x="0" y="6858"/>
                      </a:lnTo>
                      <a:cubicBezTo>
                        <a:pt x="0" y="2286"/>
                        <a:pt x="2286" y="0"/>
                        <a:pt x="6858" y="0"/>
                      </a:cubicBezTo>
                      <a:lnTo>
                        <a:pt x="58388" y="0"/>
                      </a:lnTo>
                      <a:close/>
                    </a:path>
                  </a:pathLst>
                </a:custGeom>
                <a:grpFill/>
                <a:ln w="6350" cap="flat">
                  <a:solidFill>
                    <a:srgbClr val="1C5F8B"/>
                  </a:solidFill>
                  <a:prstDash val="solid"/>
                  <a:miter/>
                </a:ln>
              </p:spPr>
              <p:txBody>
                <a:bodyPr rtlCol="0" anchor="ctr"/>
                <a:lstStyle/>
                <a:p>
                  <a:endParaRPr lang="en-US" sz="2400"/>
                </a:p>
              </p:txBody>
            </p:sp>
            <p:sp>
              <p:nvSpPr>
                <p:cNvPr id="65" name="Freeform: Shape 64">
                  <a:extLst>
                    <a:ext uri="{FF2B5EF4-FFF2-40B4-BE49-F238E27FC236}">
                      <a16:creationId xmlns:a16="http://schemas.microsoft.com/office/drawing/2014/main" id="{DB6D125A-C681-47EA-96BF-6139F4AC7DDD}"/>
                    </a:ext>
                  </a:extLst>
                </p:cNvPr>
                <p:cNvSpPr/>
                <p:nvPr/>
              </p:nvSpPr>
              <p:spPr>
                <a:xfrm>
                  <a:off x="698863" y="4695489"/>
                  <a:ext cx="94112" cy="94943"/>
                </a:xfrm>
                <a:custGeom>
                  <a:avLst/>
                  <a:gdLst>
                    <a:gd name="connsiteX0" fmla="*/ 193738 w 226409"/>
                    <a:gd name="connsiteY0" fmla="*/ 112871 h 228409"/>
                    <a:gd name="connsiteX1" fmla="*/ 226409 w 226409"/>
                    <a:gd name="connsiteY1" fmla="*/ 160877 h 228409"/>
                    <a:gd name="connsiteX2" fmla="*/ 226409 w 226409"/>
                    <a:gd name="connsiteY2" fmla="*/ 178499 h 228409"/>
                    <a:gd name="connsiteX3" fmla="*/ 174212 w 226409"/>
                    <a:gd name="connsiteY3" fmla="*/ 228410 h 228409"/>
                    <a:gd name="connsiteX4" fmla="*/ 6858 w 226409"/>
                    <a:gd name="connsiteY4" fmla="*/ 228410 h 228409"/>
                    <a:gd name="connsiteX5" fmla="*/ 0 w 226409"/>
                    <a:gd name="connsiteY5" fmla="*/ 221552 h 228409"/>
                    <a:gd name="connsiteX6" fmla="*/ 0 w 226409"/>
                    <a:gd name="connsiteY6" fmla="*/ 6858 h 228409"/>
                    <a:gd name="connsiteX7" fmla="*/ 6858 w 226409"/>
                    <a:gd name="connsiteY7" fmla="*/ 0 h 228409"/>
                    <a:gd name="connsiteX8" fmla="*/ 170974 w 226409"/>
                    <a:gd name="connsiteY8" fmla="*/ 0 h 228409"/>
                    <a:gd name="connsiteX9" fmla="*/ 223171 w 226409"/>
                    <a:gd name="connsiteY9" fmla="*/ 49911 h 228409"/>
                    <a:gd name="connsiteX10" fmla="*/ 223171 w 226409"/>
                    <a:gd name="connsiteY10" fmla="*/ 65532 h 228409"/>
                    <a:gd name="connsiteX11" fmla="*/ 193738 w 226409"/>
                    <a:gd name="connsiteY11" fmla="*/ 112871 h 228409"/>
                    <a:gd name="connsiteX12" fmla="*/ 40672 w 226409"/>
                    <a:gd name="connsiteY12" fmla="*/ 96298 h 228409"/>
                    <a:gd name="connsiteX13" fmla="*/ 152591 w 226409"/>
                    <a:gd name="connsiteY13" fmla="*/ 96298 h 228409"/>
                    <a:gd name="connsiteX14" fmla="*/ 181928 w 226409"/>
                    <a:gd name="connsiteY14" fmla="*/ 70866 h 228409"/>
                    <a:gd name="connsiteX15" fmla="*/ 181928 w 226409"/>
                    <a:gd name="connsiteY15" fmla="*/ 59055 h 228409"/>
                    <a:gd name="connsiteX16" fmla="*/ 152591 w 226409"/>
                    <a:gd name="connsiteY16" fmla="*/ 33909 h 228409"/>
                    <a:gd name="connsiteX17" fmla="*/ 40672 w 226409"/>
                    <a:gd name="connsiteY17" fmla="*/ 33909 h 228409"/>
                    <a:gd name="connsiteX18" fmla="*/ 40672 w 226409"/>
                    <a:gd name="connsiteY18" fmla="*/ 96298 h 228409"/>
                    <a:gd name="connsiteX19" fmla="*/ 40672 w 226409"/>
                    <a:gd name="connsiteY19" fmla="*/ 130207 h 228409"/>
                    <a:gd name="connsiteX20" fmla="*/ 40672 w 226409"/>
                    <a:gd name="connsiteY20" fmla="*/ 194501 h 228409"/>
                    <a:gd name="connsiteX21" fmla="*/ 156210 w 226409"/>
                    <a:gd name="connsiteY21" fmla="*/ 194501 h 228409"/>
                    <a:gd name="connsiteX22" fmla="*/ 185547 w 226409"/>
                    <a:gd name="connsiteY22" fmla="*/ 169355 h 228409"/>
                    <a:gd name="connsiteX23" fmla="*/ 185547 w 226409"/>
                    <a:gd name="connsiteY23" fmla="*/ 155353 h 228409"/>
                    <a:gd name="connsiteX24" fmla="*/ 156210 w 226409"/>
                    <a:gd name="connsiteY24" fmla="*/ 130207 h 228409"/>
                    <a:gd name="connsiteX25" fmla="*/ 40672 w 226409"/>
                    <a:gd name="connsiteY25" fmla="*/ 130207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6409" h="228409">
                      <a:moveTo>
                        <a:pt x="193738" y="112871"/>
                      </a:moveTo>
                      <a:cubicBezTo>
                        <a:pt x="216599" y="117729"/>
                        <a:pt x="226409" y="133064"/>
                        <a:pt x="226409" y="160877"/>
                      </a:cubicBezTo>
                      <a:lnTo>
                        <a:pt x="226409" y="178499"/>
                      </a:lnTo>
                      <a:cubicBezTo>
                        <a:pt x="226409" y="212408"/>
                        <a:pt x="209741" y="228410"/>
                        <a:pt x="174212" y="228410"/>
                      </a:cubicBezTo>
                      <a:lnTo>
                        <a:pt x="6858" y="228410"/>
                      </a:lnTo>
                      <a:cubicBezTo>
                        <a:pt x="2286" y="228410"/>
                        <a:pt x="0" y="226124"/>
                        <a:pt x="0" y="221552"/>
                      </a:cubicBezTo>
                      <a:lnTo>
                        <a:pt x="0" y="6858"/>
                      </a:lnTo>
                      <a:cubicBezTo>
                        <a:pt x="0" y="2286"/>
                        <a:pt x="2286" y="0"/>
                        <a:pt x="6858" y="0"/>
                      </a:cubicBezTo>
                      <a:lnTo>
                        <a:pt x="170974" y="0"/>
                      </a:lnTo>
                      <a:cubicBezTo>
                        <a:pt x="206216" y="0"/>
                        <a:pt x="223171" y="16002"/>
                        <a:pt x="223171" y="49911"/>
                      </a:cubicBezTo>
                      <a:lnTo>
                        <a:pt x="223171" y="65532"/>
                      </a:lnTo>
                      <a:cubicBezTo>
                        <a:pt x="223075" y="92012"/>
                        <a:pt x="213932" y="107061"/>
                        <a:pt x="193738" y="112871"/>
                      </a:cubicBezTo>
                      <a:close/>
                      <a:moveTo>
                        <a:pt x="40672" y="96298"/>
                      </a:moveTo>
                      <a:lnTo>
                        <a:pt x="152591" y="96298"/>
                      </a:lnTo>
                      <a:cubicBezTo>
                        <a:pt x="176784" y="96298"/>
                        <a:pt x="181928" y="91059"/>
                        <a:pt x="181928" y="70866"/>
                      </a:cubicBezTo>
                      <a:lnTo>
                        <a:pt x="181928" y="59055"/>
                      </a:lnTo>
                      <a:cubicBezTo>
                        <a:pt x="181928" y="38862"/>
                        <a:pt x="176689" y="33909"/>
                        <a:pt x="152591" y="33909"/>
                      </a:cubicBezTo>
                      <a:lnTo>
                        <a:pt x="40672" y="33909"/>
                      </a:lnTo>
                      <a:lnTo>
                        <a:pt x="40672" y="96298"/>
                      </a:lnTo>
                      <a:close/>
                      <a:moveTo>
                        <a:pt x="40672" y="130207"/>
                      </a:moveTo>
                      <a:lnTo>
                        <a:pt x="40672" y="194501"/>
                      </a:lnTo>
                      <a:lnTo>
                        <a:pt x="156210" y="194501"/>
                      </a:lnTo>
                      <a:cubicBezTo>
                        <a:pt x="180023" y="194501"/>
                        <a:pt x="185547" y="189643"/>
                        <a:pt x="185547" y="169355"/>
                      </a:cubicBezTo>
                      <a:lnTo>
                        <a:pt x="185547" y="155353"/>
                      </a:lnTo>
                      <a:cubicBezTo>
                        <a:pt x="185547" y="135446"/>
                        <a:pt x="180023" y="130207"/>
                        <a:pt x="156210" y="130207"/>
                      </a:cubicBezTo>
                      <a:lnTo>
                        <a:pt x="40672" y="130207"/>
                      </a:lnTo>
                      <a:close/>
                    </a:path>
                  </a:pathLst>
                </a:custGeom>
                <a:grpFill/>
                <a:ln w="6350" cap="flat">
                  <a:solidFill>
                    <a:srgbClr val="1C5F8B"/>
                  </a:solidFill>
                  <a:prstDash val="solid"/>
                  <a:miter/>
                </a:ln>
              </p:spPr>
              <p:txBody>
                <a:bodyPr rtlCol="0" anchor="ctr"/>
                <a:lstStyle/>
                <a:p>
                  <a:endParaRPr lang="en-US" sz="2400"/>
                </a:p>
              </p:txBody>
            </p:sp>
            <p:sp>
              <p:nvSpPr>
                <p:cNvPr id="66" name="Freeform: Shape 65">
                  <a:extLst>
                    <a:ext uri="{FF2B5EF4-FFF2-40B4-BE49-F238E27FC236}">
                      <a16:creationId xmlns:a16="http://schemas.microsoft.com/office/drawing/2014/main" id="{902BB150-4EB2-43B2-B113-2C7B710B47DB}"/>
                    </a:ext>
                  </a:extLst>
                </p:cNvPr>
                <p:cNvSpPr/>
                <p:nvPr/>
              </p:nvSpPr>
              <p:spPr>
                <a:xfrm>
                  <a:off x="811227" y="4695489"/>
                  <a:ext cx="89400" cy="94904"/>
                </a:xfrm>
                <a:custGeom>
                  <a:avLst/>
                  <a:gdLst>
                    <a:gd name="connsiteX0" fmla="*/ 208217 w 215074"/>
                    <a:gd name="connsiteY0" fmla="*/ 0 h 228314"/>
                    <a:gd name="connsiteX1" fmla="*/ 215075 w 215074"/>
                    <a:gd name="connsiteY1" fmla="*/ 6858 h 228314"/>
                    <a:gd name="connsiteX2" fmla="*/ 215075 w 215074"/>
                    <a:gd name="connsiteY2" fmla="*/ 27051 h 228314"/>
                    <a:gd name="connsiteX3" fmla="*/ 208217 w 215074"/>
                    <a:gd name="connsiteY3" fmla="*/ 33909 h 228314"/>
                    <a:gd name="connsiteX4" fmla="*/ 40862 w 215074"/>
                    <a:gd name="connsiteY4" fmla="*/ 33909 h 228314"/>
                    <a:gd name="connsiteX5" fmla="*/ 40862 w 215074"/>
                    <a:gd name="connsiteY5" fmla="*/ 95917 h 228314"/>
                    <a:gd name="connsiteX6" fmla="*/ 182499 w 215074"/>
                    <a:gd name="connsiteY6" fmla="*/ 95917 h 228314"/>
                    <a:gd name="connsiteX7" fmla="*/ 189643 w 215074"/>
                    <a:gd name="connsiteY7" fmla="*/ 102775 h 228314"/>
                    <a:gd name="connsiteX8" fmla="*/ 189643 w 215074"/>
                    <a:gd name="connsiteY8" fmla="*/ 123349 h 228314"/>
                    <a:gd name="connsiteX9" fmla="*/ 182499 w 215074"/>
                    <a:gd name="connsiteY9" fmla="*/ 129826 h 228314"/>
                    <a:gd name="connsiteX10" fmla="*/ 40862 w 215074"/>
                    <a:gd name="connsiteY10" fmla="*/ 129826 h 228314"/>
                    <a:gd name="connsiteX11" fmla="*/ 40862 w 215074"/>
                    <a:gd name="connsiteY11" fmla="*/ 194405 h 228314"/>
                    <a:gd name="connsiteX12" fmla="*/ 208217 w 215074"/>
                    <a:gd name="connsiteY12" fmla="*/ 194405 h 228314"/>
                    <a:gd name="connsiteX13" fmla="*/ 215075 w 215074"/>
                    <a:gd name="connsiteY13" fmla="*/ 201263 h 228314"/>
                    <a:gd name="connsiteX14" fmla="*/ 215075 w 215074"/>
                    <a:gd name="connsiteY14" fmla="*/ 221456 h 228314"/>
                    <a:gd name="connsiteX15" fmla="*/ 208217 w 215074"/>
                    <a:gd name="connsiteY15" fmla="*/ 228314 h 228314"/>
                    <a:gd name="connsiteX16" fmla="*/ 6858 w 215074"/>
                    <a:gd name="connsiteY16" fmla="*/ 228314 h 228314"/>
                    <a:gd name="connsiteX17" fmla="*/ 0 w 215074"/>
                    <a:gd name="connsiteY17" fmla="*/ 221456 h 228314"/>
                    <a:gd name="connsiteX18" fmla="*/ 0 w 215074"/>
                    <a:gd name="connsiteY18" fmla="*/ 6858 h 228314"/>
                    <a:gd name="connsiteX19" fmla="*/ 6858 w 215074"/>
                    <a:gd name="connsiteY19" fmla="*/ 0 h 228314"/>
                    <a:gd name="connsiteX20" fmla="*/ 208217 w 215074"/>
                    <a:gd name="connsiteY20" fmla="*/ 0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314">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826"/>
                        <a:pt x="182499" y="129826"/>
                      </a:cubicBezTo>
                      <a:lnTo>
                        <a:pt x="40862" y="129826"/>
                      </a:lnTo>
                      <a:lnTo>
                        <a:pt x="40862" y="194405"/>
                      </a:lnTo>
                      <a:lnTo>
                        <a:pt x="208217" y="194405"/>
                      </a:lnTo>
                      <a:cubicBezTo>
                        <a:pt x="212503" y="194405"/>
                        <a:pt x="215075" y="196977"/>
                        <a:pt x="215075" y="201263"/>
                      </a:cubicBezTo>
                      <a:lnTo>
                        <a:pt x="215075" y="221456"/>
                      </a:lnTo>
                      <a:cubicBezTo>
                        <a:pt x="215075" y="226028"/>
                        <a:pt x="212503" y="228314"/>
                        <a:pt x="208217" y="228314"/>
                      </a:cubicBezTo>
                      <a:lnTo>
                        <a:pt x="6858" y="228314"/>
                      </a:lnTo>
                      <a:cubicBezTo>
                        <a:pt x="2286" y="228314"/>
                        <a:pt x="0" y="226028"/>
                        <a:pt x="0" y="221456"/>
                      </a:cubicBezTo>
                      <a:lnTo>
                        <a:pt x="0" y="6858"/>
                      </a:lnTo>
                      <a:cubicBezTo>
                        <a:pt x="0" y="2286"/>
                        <a:pt x="2286" y="0"/>
                        <a:pt x="6858" y="0"/>
                      </a:cubicBezTo>
                      <a:lnTo>
                        <a:pt x="208217" y="0"/>
                      </a:lnTo>
                      <a:close/>
                    </a:path>
                  </a:pathLst>
                </a:custGeom>
                <a:grpFill/>
                <a:ln w="6350" cap="flat">
                  <a:solidFill>
                    <a:srgbClr val="1C5F8B"/>
                  </a:solidFill>
                  <a:prstDash val="solid"/>
                  <a:miter/>
                </a:ln>
              </p:spPr>
              <p:txBody>
                <a:bodyPr rtlCol="0" anchor="ctr"/>
                <a:lstStyle/>
                <a:p>
                  <a:endParaRPr lang="en-US" sz="2400"/>
                </a:p>
              </p:txBody>
            </p:sp>
            <p:sp>
              <p:nvSpPr>
                <p:cNvPr id="67" name="Freeform: Shape 66">
                  <a:extLst>
                    <a:ext uri="{FF2B5EF4-FFF2-40B4-BE49-F238E27FC236}">
                      <a16:creationId xmlns:a16="http://schemas.microsoft.com/office/drawing/2014/main" id="{2FA8CD96-665B-46F7-9F71-D395E975B6EF}"/>
                    </a:ext>
                  </a:extLst>
                </p:cNvPr>
                <p:cNvSpPr/>
                <p:nvPr/>
              </p:nvSpPr>
              <p:spPr>
                <a:xfrm>
                  <a:off x="920107" y="4695489"/>
                  <a:ext cx="96886" cy="94904"/>
                </a:xfrm>
                <a:custGeom>
                  <a:avLst/>
                  <a:gdLst>
                    <a:gd name="connsiteX0" fmla="*/ 224695 w 233084"/>
                    <a:gd name="connsiteY0" fmla="*/ 49911 h 228314"/>
                    <a:gd name="connsiteX1" fmla="*/ 224695 w 233084"/>
                    <a:gd name="connsiteY1" fmla="*/ 94583 h 228314"/>
                    <a:gd name="connsiteX2" fmla="*/ 172498 w 233084"/>
                    <a:gd name="connsiteY2" fmla="*/ 145447 h 228314"/>
                    <a:gd name="connsiteX3" fmla="*/ 156496 w 233084"/>
                    <a:gd name="connsiteY3" fmla="*/ 145447 h 228314"/>
                    <a:gd name="connsiteX4" fmla="*/ 231553 w 233084"/>
                    <a:gd name="connsiteY4" fmla="*/ 221456 h 228314"/>
                    <a:gd name="connsiteX5" fmla="*/ 229267 w 233084"/>
                    <a:gd name="connsiteY5" fmla="*/ 228314 h 228314"/>
                    <a:gd name="connsiteX6" fmla="*/ 193738 w 233084"/>
                    <a:gd name="connsiteY6" fmla="*/ 228314 h 228314"/>
                    <a:gd name="connsiteX7" fmla="*/ 182309 w 233084"/>
                    <a:gd name="connsiteY7" fmla="*/ 223742 h 228314"/>
                    <a:gd name="connsiteX8" fmla="*/ 109918 w 233084"/>
                    <a:gd name="connsiteY8" fmla="*/ 146780 h 228314"/>
                    <a:gd name="connsiteX9" fmla="*/ 40767 w 233084"/>
                    <a:gd name="connsiteY9" fmla="*/ 146780 h 228314"/>
                    <a:gd name="connsiteX10" fmla="*/ 40767 w 233084"/>
                    <a:gd name="connsiteY10" fmla="*/ 221456 h 228314"/>
                    <a:gd name="connsiteX11" fmla="*/ 33623 w 233084"/>
                    <a:gd name="connsiteY11" fmla="*/ 228314 h 228314"/>
                    <a:gd name="connsiteX12" fmla="*/ 6858 w 233084"/>
                    <a:gd name="connsiteY12" fmla="*/ 228314 h 228314"/>
                    <a:gd name="connsiteX13" fmla="*/ 0 w 233084"/>
                    <a:gd name="connsiteY13" fmla="*/ 221456 h 228314"/>
                    <a:gd name="connsiteX14" fmla="*/ 0 w 233084"/>
                    <a:gd name="connsiteY14" fmla="*/ 6858 h 228314"/>
                    <a:gd name="connsiteX15" fmla="*/ 6858 w 233084"/>
                    <a:gd name="connsiteY15" fmla="*/ 0 h 228314"/>
                    <a:gd name="connsiteX16" fmla="*/ 172593 w 233084"/>
                    <a:gd name="connsiteY16" fmla="*/ 0 h 228314"/>
                    <a:gd name="connsiteX17" fmla="*/ 224695 w 233084"/>
                    <a:gd name="connsiteY17" fmla="*/ 49911 h 228314"/>
                    <a:gd name="connsiteX18" fmla="*/ 40672 w 233084"/>
                    <a:gd name="connsiteY18" fmla="*/ 113252 h 228314"/>
                    <a:gd name="connsiteX19" fmla="*/ 152305 w 233084"/>
                    <a:gd name="connsiteY19" fmla="*/ 113252 h 228314"/>
                    <a:gd name="connsiteX20" fmla="*/ 183642 w 233084"/>
                    <a:gd name="connsiteY20" fmla="*/ 86487 h 228314"/>
                    <a:gd name="connsiteX21" fmla="*/ 183642 w 233084"/>
                    <a:gd name="connsiteY21" fmla="*/ 60674 h 228314"/>
                    <a:gd name="connsiteX22" fmla="*/ 152305 w 233084"/>
                    <a:gd name="connsiteY22" fmla="*/ 33909 h 228314"/>
                    <a:gd name="connsiteX23" fmla="*/ 40672 w 233084"/>
                    <a:gd name="connsiteY23" fmla="*/ 33909 h 228314"/>
                    <a:gd name="connsiteX24" fmla="*/ 40672 w 233084"/>
                    <a:gd name="connsiteY24" fmla="*/ 11325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3084" h="228314">
                      <a:moveTo>
                        <a:pt x="224695" y="49911"/>
                      </a:moveTo>
                      <a:lnTo>
                        <a:pt x="224695" y="94583"/>
                      </a:lnTo>
                      <a:cubicBezTo>
                        <a:pt x="224695" y="128492"/>
                        <a:pt x="207740" y="145447"/>
                        <a:pt x="172498" y="145447"/>
                      </a:cubicBezTo>
                      <a:lnTo>
                        <a:pt x="156496" y="145447"/>
                      </a:lnTo>
                      <a:lnTo>
                        <a:pt x="231553" y="221456"/>
                      </a:lnTo>
                      <a:cubicBezTo>
                        <a:pt x="234505" y="224409"/>
                        <a:pt x="232886" y="228314"/>
                        <a:pt x="229267" y="228314"/>
                      </a:cubicBezTo>
                      <a:lnTo>
                        <a:pt x="193738" y="228314"/>
                      </a:lnTo>
                      <a:cubicBezTo>
                        <a:pt x="187833" y="228314"/>
                        <a:pt x="185261" y="226981"/>
                        <a:pt x="182309" y="223742"/>
                      </a:cubicBezTo>
                      <a:lnTo>
                        <a:pt x="109918" y="146780"/>
                      </a:lnTo>
                      <a:lnTo>
                        <a:pt x="40767" y="146780"/>
                      </a:lnTo>
                      <a:lnTo>
                        <a:pt x="40767" y="221456"/>
                      </a:lnTo>
                      <a:cubicBezTo>
                        <a:pt x="40767" y="226028"/>
                        <a:pt x="38195" y="228314"/>
                        <a:pt x="33623" y="228314"/>
                      </a:cubicBezTo>
                      <a:lnTo>
                        <a:pt x="6858" y="228314"/>
                      </a:lnTo>
                      <a:cubicBezTo>
                        <a:pt x="2286" y="228314"/>
                        <a:pt x="0" y="226028"/>
                        <a:pt x="0" y="221456"/>
                      </a:cubicBezTo>
                      <a:lnTo>
                        <a:pt x="0" y="6858"/>
                      </a:lnTo>
                      <a:cubicBezTo>
                        <a:pt x="0" y="2286"/>
                        <a:pt x="2286" y="0"/>
                        <a:pt x="6858" y="0"/>
                      </a:cubicBezTo>
                      <a:lnTo>
                        <a:pt x="172593" y="0"/>
                      </a:lnTo>
                      <a:cubicBezTo>
                        <a:pt x="207645" y="0"/>
                        <a:pt x="224695" y="16002"/>
                        <a:pt x="224695" y="49911"/>
                      </a:cubicBezTo>
                      <a:close/>
                      <a:moveTo>
                        <a:pt x="40672" y="113252"/>
                      </a:moveTo>
                      <a:lnTo>
                        <a:pt x="152305" y="113252"/>
                      </a:lnTo>
                      <a:cubicBezTo>
                        <a:pt x="178689" y="113252"/>
                        <a:pt x="183642" y="108014"/>
                        <a:pt x="183642" y="86487"/>
                      </a:cubicBezTo>
                      <a:lnTo>
                        <a:pt x="183642" y="60674"/>
                      </a:lnTo>
                      <a:cubicBezTo>
                        <a:pt x="183642" y="38862"/>
                        <a:pt x="178784" y="33909"/>
                        <a:pt x="152305" y="33909"/>
                      </a:cubicBezTo>
                      <a:lnTo>
                        <a:pt x="40672" y="33909"/>
                      </a:lnTo>
                      <a:lnTo>
                        <a:pt x="40672" y="113252"/>
                      </a:lnTo>
                      <a:close/>
                    </a:path>
                  </a:pathLst>
                </a:custGeom>
                <a:grpFill/>
                <a:ln w="6350" cap="flat">
                  <a:solidFill>
                    <a:srgbClr val="1C5F8B"/>
                  </a:solidFill>
                  <a:prstDash val="solid"/>
                  <a:miter/>
                </a:ln>
              </p:spPr>
              <p:txBody>
                <a:bodyPr rtlCol="0" anchor="ctr"/>
                <a:lstStyle/>
                <a:p>
                  <a:endParaRPr lang="en-US" sz="2400"/>
                </a:p>
              </p:txBody>
            </p:sp>
            <p:sp>
              <p:nvSpPr>
                <p:cNvPr id="68" name="Freeform: Shape 67">
                  <a:extLst>
                    <a:ext uri="{FF2B5EF4-FFF2-40B4-BE49-F238E27FC236}">
                      <a16:creationId xmlns:a16="http://schemas.microsoft.com/office/drawing/2014/main" id="{68404748-F5D7-447D-9331-DF2D7785ACEC}"/>
                    </a:ext>
                  </a:extLst>
                </p:cNvPr>
                <p:cNvSpPr/>
                <p:nvPr/>
              </p:nvSpPr>
              <p:spPr>
                <a:xfrm>
                  <a:off x="1069490" y="4695489"/>
                  <a:ext cx="99694" cy="94904"/>
                </a:xfrm>
                <a:custGeom>
                  <a:avLst/>
                  <a:gdLst>
                    <a:gd name="connsiteX0" fmla="*/ 56864 w 239839"/>
                    <a:gd name="connsiteY0" fmla="*/ 103442 h 228314"/>
                    <a:gd name="connsiteX1" fmla="*/ 63341 w 239839"/>
                    <a:gd name="connsiteY1" fmla="*/ 96869 h 228314"/>
                    <a:gd name="connsiteX2" fmla="*/ 169735 w 239839"/>
                    <a:gd name="connsiteY2" fmla="*/ 96869 h 228314"/>
                    <a:gd name="connsiteX3" fmla="*/ 198120 w 239839"/>
                    <a:gd name="connsiteY3" fmla="*/ 72390 h 228314"/>
                    <a:gd name="connsiteX4" fmla="*/ 198120 w 239839"/>
                    <a:gd name="connsiteY4" fmla="*/ 56102 h 228314"/>
                    <a:gd name="connsiteX5" fmla="*/ 169735 w 239839"/>
                    <a:gd name="connsiteY5" fmla="*/ 31909 h 228314"/>
                    <a:gd name="connsiteX6" fmla="*/ 61436 w 239839"/>
                    <a:gd name="connsiteY6" fmla="*/ 31909 h 228314"/>
                    <a:gd name="connsiteX7" fmla="*/ 42482 w 239839"/>
                    <a:gd name="connsiteY7" fmla="*/ 49816 h 228314"/>
                    <a:gd name="connsiteX8" fmla="*/ 42482 w 239839"/>
                    <a:gd name="connsiteY8" fmla="*/ 62198 h 228314"/>
                    <a:gd name="connsiteX9" fmla="*/ 31337 w 239839"/>
                    <a:gd name="connsiteY9" fmla="*/ 68390 h 228314"/>
                    <a:gd name="connsiteX10" fmla="*/ 12097 w 239839"/>
                    <a:gd name="connsiteY10" fmla="*/ 68390 h 228314"/>
                    <a:gd name="connsiteX11" fmla="*/ 5525 w 239839"/>
                    <a:gd name="connsiteY11" fmla="*/ 62198 h 228314"/>
                    <a:gd name="connsiteX12" fmla="*/ 5525 w 239839"/>
                    <a:gd name="connsiteY12" fmla="*/ 48292 h 228314"/>
                    <a:gd name="connsiteX13" fmla="*/ 55817 w 239839"/>
                    <a:gd name="connsiteY13" fmla="*/ 0 h 228314"/>
                    <a:gd name="connsiteX14" fmla="*/ 184404 w 239839"/>
                    <a:gd name="connsiteY14" fmla="*/ 0 h 228314"/>
                    <a:gd name="connsiteX15" fmla="*/ 236315 w 239839"/>
                    <a:gd name="connsiteY15" fmla="*/ 49911 h 228314"/>
                    <a:gd name="connsiteX16" fmla="*/ 236315 w 239839"/>
                    <a:gd name="connsiteY16" fmla="*/ 65532 h 228314"/>
                    <a:gd name="connsiteX17" fmla="*/ 208217 w 239839"/>
                    <a:gd name="connsiteY17" fmla="*/ 112490 h 228314"/>
                    <a:gd name="connsiteX18" fmla="*/ 239840 w 239839"/>
                    <a:gd name="connsiteY18" fmla="*/ 160496 h 228314"/>
                    <a:gd name="connsiteX19" fmla="*/ 239840 w 239839"/>
                    <a:gd name="connsiteY19" fmla="*/ 178403 h 228314"/>
                    <a:gd name="connsiteX20" fmla="*/ 187642 w 239839"/>
                    <a:gd name="connsiteY20" fmla="*/ 228314 h 228314"/>
                    <a:gd name="connsiteX21" fmla="*/ 50292 w 239839"/>
                    <a:gd name="connsiteY21" fmla="*/ 228314 h 228314"/>
                    <a:gd name="connsiteX22" fmla="*/ 0 w 239839"/>
                    <a:gd name="connsiteY22" fmla="*/ 180023 h 228314"/>
                    <a:gd name="connsiteX23" fmla="*/ 0 w 239839"/>
                    <a:gd name="connsiteY23" fmla="*/ 165735 h 228314"/>
                    <a:gd name="connsiteX24" fmla="*/ 6477 w 239839"/>
                    <a:gd name="connsiteY24" fmla="*/ 159544 h 228314"/>
                    <a:gd name="connsiteX25" fmla="*/ 30290 w 239839"/>
                    <a:gd name="connsiteY25" fmla="*/ 159544 h 228314"/>
                    <a:gd name="connsiteX26" fmla="*/ 37148 w 239839"/>
                    <a:gd name="connsiteY26" fmla="*/ 165735 h 228314"/>
                    <a:gd name="connsiteX27" fmla="*/ 37148 w 239839"/>
                    <a:gd name="connsiteY27" fmla="*/ 178499 h 228314"/>
                    <a:gd name="connsiteX28" fmla="*/ 55721 w 239839"/>
                    <a:gd name="connsiteY28" fmla="*/ 196787 h 228314"/>
                    <a:gd name="connsiteX29" fmla="*/ 172879 w 239839"/>
                    <a:gd name="connsiteY29" fmla="*/ 196787 h 228314"/>
                    <a:gd name="connsiteX30" fmla="*/ 201263 w 239839"/>
                    <a:gd name="connsiteY30" fmla="*/ 172307 h 228314"/>
                    <a:gd name="connsiteX31" fmla="*/ 201263 w 239839"/>
                    <a:gd name="connsiteY31" fmla="*/ 153353 h 228314"/>
                    <a:gd name="connsiteX32" fmla="*/ 172879 w 239839"/>
                    <a:gd name="connsiteY32" fmla="*/ 128873 h 228314"/>
                    <a:gd name="connsiteX33" fmla="*/ 63341 w 239839"/>
                    <a:gd name="connsiteY33" fmla="*/ 128873 h 228314"/>
                    <a:gd name="connsiteX34" fmla="*/ 56864 w 239839"/>
                    <a:gd name="connsiteY34" fmla="*/ 122682 h 228314"/>
                    <a:gd name="connsiteX35" fmla="*/ 56864 w 239839"/>
                    <a:gd name="connsiteY35" fmla="*/ 10344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39839" h="228314">
                      <a:moveTo>
                        <a:pt x="56864" y="103442"/>
                      </a:moveTo>
                      <a:cubicBezTo>
                        <a:pt x="56864" y="99155"/>
                        <a:pt x="59150" y="96869"/>
                        <a:pt x="63341" y="96869"/>
                      </a:cubicBezTo>
                      <a:lnTo>
                        <a:pt x="169735" y="96869"/>
                      </a:lnTo>
                      <a:cubicBezTo>
                        <a:pt x="192215" y="96869"/>
                        <a:pt x="198120" y="92012"/>
                        <a:pt x="198120" y="72390"/>
                      </a:cubicBezTo>
                      <a:lnTo>
                        <a:pt x="198120" y="56102"/>
                      </a:lnTo>
                      <a:cubicBezTo>
                        <a:pt x="198120" y="37529"/>
                        <a:pt x="192881" y="31909"/>
                        <a:pt x="169735" y="31909"/>
                      </a:cubicBezTo>
                      <a:lnTo>
                        <a:pt x="61436" y="31909"/>
                      </a:lnTo>
                      <a:cubicBezTo>
                        <a:pt x="48006" y="31909"/>
                        <a:pt x="42482" y="37433"/>
                        <a:pt x="42482" y="49816"/>
                      </a:cubicBezTo>
                      <a:lnTo>
                        <a:pt x="42482" y="62198"/>
                      </a:lnTo>
                      <a:cubicBezTo>
                        <a:pt x="42482" y="68104"/>
                        <a:pt x="37243" y="68390"/>
                        <a:pt x="31337" y="68390"/>
                      </a:cubicBezTo>
                      <a:lnTo>
                        <a:pt x="12097" y="68390"/>
                      </a:lnTo>
                      <a:cubicBezTo>
                        <a:pt x="7525" y="68390"/>
                        <a:pt x="5525" y="66389"/>
                        <a:pt x="5525" y="62198"/>
                      </a:cubicBezTo>
                      <a:lnTo>
                        <a:pt x="5525" y="48292"/>
                      </a:lnTo>
                      <a:cubicBezTo>
                        <a:pt x="5525" y="12764"/>
                        <a:pt x="18859" y="0"/>
                        <a:pt x="55817" y="0"/>
                      </a:cubicBezTo>
                      <a:lnTo>
                        <a:pt x="184404" y="0"/>
                      </a:lnTo>
                      <a:cubicBezTo>
                        <a:pt x="221266" y="0"/>
                        <a:pt x="236315" y="15050"/>
                        <a:pt x="236315" y="49911"/>
                      </a:cubicBezTo>
                      <a:lnTo>
                        <a:pt x="236315" y="65532"/>
                      </a:lnTo>
                      <a:cubicBezTo>
                        <a:pt x="236315" y="91631"/>
                        <a:pt x="227838" y="106680"/>
                        <a:pt x="208217" y="112490"/>
                      </a:cubicBezTo>
                      <a:cubicBezTo>
                        <a:pt x="230410" y="117729"/>
                        <a:pt x="239840" y="133064"/>
                        <a:pt x="239840" y="160496"/>
                      </a:cubicBezTo>
                      <a:lnTo>
                        <a:pt x="239840" y="178403"/>
                      </a:lnTo>
                      <a:cubicBezTo>
                        <a:pt x="239840" y="213360"/>
                        <a:pt x="224504" y="228314"/>
                        <a:pt x="187642" y="228314"/>
                      </a:cubicBezTo>
                      <a:lnTo>
                        <a:pt x="50292" y="228314"/>
                      </a:lnTo>
                      <a:cubicBezTo>
                        <a:pt x="13430" y="228314"/>
                        <a:pt x="0" y="215551"/>
                        <a:pt x="0" y="180023"/>
                      </a:cubicBezTo>
                      <a:lnTo>
                        <a:pt x="0" y="165735"/>
                      </a:lnTo>
                      <a:cubicBezTo>
                        <a:pt x="0" y="161449"/>
                        <a:pt x="2286" y="159544"/>
                        <a:pt x="6477" y="159544"/>
                      </a:cubicBezTo>
                      <a:lnTo>
                        <a:pt x="30290" y="159544"/>
                      </a:lnTo>
                      <a:cubicBezTo>
                        <a:pt x="34862" y="159544"/>
                        <a:pt x="37148" y="161544"/>
                        <a:pt x="37148" y="165735"/>
                      </a:cubicBezTo>
                      <a:lnTo>
                        <a:pt x="37148" y="178499"/>
                      </a:lnTo>
                      <a:cubicBezTo>
                        <a:pt x="37148" y="190881"/>
                        <a:pt x="42672" y="196787"/>
                        <a:pt x="55721" y="196787"/>
                      </a:cubicBezTo>
                      <a:lnTo>
                        <a:pt x="172879" y="196787"/>
                      </a:lnTo>
                      <a:cubicBezTo>
                        <a:pt x="195358" y="196787"/>
                        <a:pt x="201263" y="191548"/>
                        <a:pt x="201263" y="172307"/>
                      </a:cubicBezTo>
                      <a:lnTo>
                        <a:pt x="201263" y="153353"/>
                      </a:lnTo>
                      <a:cubicBezTo>
                        <a:pt x="201263" y="134779"/>
                        <a:pt x="196025" y="128873"/>
                        <a:pt x="172879" y="128873"/>
                      </a:cubicBezTo>
                      <a:lnTo>
                        <a:pt x="63341" y="128873"/>
                      </a:lnTo>
                      <a:cubicBezTo>
                        <a:pt x="59055" y="128873"/>
                        <a:pt x="56864" y="126873"/>
                        <a:pt x="56864" y="122682"/>
                      </a:cubicBezTo>
                      <a:lnTo>
                        <a:pt x="56864" y="103442"/>
                      </a:lnTo>
                      <a:close/>
                    </a:path>
                  </a:pathLst>
                </a:custGeom>
                <a:grpFill/>
                <a:ln w="6350" cap="flat">
                  <a:solidFill>
                    <a:srgbClr val="1C5F8B"/>
                  </a:solidFill>
                  <a:prstDash val="solid"/>
                  <a:miter/>
                </a:ln>
              </p:spPr>
              <p:txBody>
                <a:bodyPr rtlCol="0" anchor="ctr"/>
                <a:lstStyle/>
                <a:p>
                  <a:endParaRPr lang="en-US" sz="2400"/>
                </a:p>
              </p:txBody>
            </p:sp>
            <p:sp>
              <p:nvSpPr>
                <p:cNvPr id="69" name="Freeform: Shape 68">
                  <a:extLst>
                    <a:ext uri="{FF2B5EF4-FFF2-40B4-BE49-F238E27FC236}">
                      <a16:creationId xmlns:a16="http://schemas.microsoft.com/office/drawing/2014/main" id="{CF37B64B-A8CA-4387-B74B-4D390A496553}"/>
                    </a:ext>
                  </a:extLst>
                </p:cNvPr>
                <p:cNvSpPr/>
                <p:nvPr/>
              </p:nvSpPr>
              <p:spPr>
                <a:xfrm>
                  <a:off x="1224417" y="4742960"/>
                  <a:ext cx="36742" cy="13580"/>
                </a:xfrm>
                <a:custGeom>
                  <a:avLst/>
                  <a:gdLst>
                    <a:gd name="connsiteX0" fmla="*/ 6191 w 88391"/>
                    <a:gd name="connsiteY0" fmla="*/ 32671 h 32670"/>
                    <a:gd name="connsiteX1" fmla="*/ 0 w 88391"/>
                    <a:gd name="connsiteY1" fmla="*/ 26765 h 32670"/>
                    <a:gd name="connsiteX2" fmla="*/ 0 w 88391"/>
                    <a:gd name="connsiteY2" fmla="*/ 5905 h 32670"/>
                    <a:gd name="connsiteX3" fmla="*/ 6191 w 88391"/>
                    <a:gd name="connsiteY3" fmla="*/ 0 h 32670"/>
                    <a:gd name="connsiteX4" fmla="*/ 81915 w 88391"/>
                    <a:gd name="connsiteY4" fmla="*/ 0 h 32670"/>
                    <a:gd name="connsiteX5" fmla="*/ 88392 w 88391"/>
                    <a:gd name="connsiteY5" fmla="*/ 5905 h 32670"/>
                    <a:gd name="connsiteX6" fmla="*/ 88392 w 88391"/>
                    <a:gd name="connsiteY6" fmla="*/ 26765 h 32670"/>
                    <a:gd name="connsiteX7" fmla="*/ 81915 w 88391"/>
                    <a:gd name="connsiteY7" fmla="*/ 32671 h 32670"/>
                    <a:gd name="connsiteX8" fmla="*/ 6191 w 88391"/>
                    <a:gd name="connsiteY8" fmla="*/ 32671 h 3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391" h="32670">
                      <a:moveTo>
                        <a:pt x="6191" y="32671"/>
                      </a:moveTo>
                      <a:cubicBezTo>
                        <a:pt x="1905" y="32671"/>
                        <a:pt x="0" y="30671"/>
                        <a:pt x="0" y="26765"/>
                      </a:cubicBezTo>
                      <a:lnTo>
                        <a:pt x="0" y="5905"/>
                      </a:lnTo>
                      <a:cubicBezTo>
                        <a:pt x="0" y="2000"/>
                        <a:pt x="2000" y="0"/>
                        <a:pt x="6191" y="0"/>
                      </a:cubicBezTo>
                      <a:lnTo>
                        <a:pt x="81915" y="0"/>
                      </a:lnTo>
                      <a:cubicBezTo>
                        <a:pt x="86201" y="0"/>
                        <a:pt x="88392" y="2000"/>
                        <a:pt x="88392" y="5905"/>
                      </a:cubicBezTo>
                      <a:lnTo>
                        <a:pt x="88392" y="26765"/>
                      </a:lnTo>
                      <a:cubicBezTo>
                        <a:pt x="88392" y="30671"/>
                        <a:pt x="86106" y="32671"/>
                        <a:pt x="81915" y="32671"/>
                      </a:cubicBezTo>
                      <a:lnTo>
                        <a:pt x="6191" y="32671"/>
                      </a:lnTo>
                      <a:close/>
                    </a:path>
                  </a:pathLst>
                </a:custGeom>
                <a:grpFill/>
                <a:ln w="6350" cap="flat">
                  <a:solidFill>
                    <a:srgbClr val="1C5F8B"/>
                  </a:solidFill>
                  <a:prstDash val="solid"/>
                  <a:miter/>
                </a:ln>
              </p:spPr>
              <p:txBody>
                <a:bodyPr rtlCol="0" anchor="ctr"/>
                <a:lstStyle/>
                <a:p>
                  <a:endParaRPr lang="en-US" sz="2400"/>
                </a:p>
              </p:txBody>
            </p:sp>
            <p:sp>
              <p:nvSpPr>
                <p:cNvPr id="70" name="Freeform: Shape 69">
                  <a:extLst>
                    <a:ext uri="{FF2B5EF4-FFF2-40B4-BE49-F238E27FC236}">
                      <a16:creationId xmlns:a16="http://schemas.microsoft.com/office/drawing/2014/main" id="{BBFDE0EC-FF0E-40F9-97AD-F668FDE29EE0}"/>
                    </a:ext>
                  </a:extLst>
                </p:cNvPr>
                <p:cNvSpPr/>
                <p:nvPr/>
              </p:nvSpPr>
              <p:spPr>
                <a:xfrm>
                  <a:off x="1275531" y="4695489"/>
                  <a:ext cx="102030" cy="95023"/>
                </a:xfrm>
                <a:custGeom>
                  <a:avLst/>
                  <a:gdLst>
                    <a:gd name="connsiteX0" fmla="*/ 0 w 245459"/>
                    <a:gd name="connsiteY0" fmla="*/ 154019 h 228600"/>
                    <a:gd name="connsiteX1" fmla="*/ 4572 w 245459"/>
                    <a:gd name="connsiteY1" fmla="*/ 143923 h 228600"/>
                    <a:gd name="connsiteX2" fmla="*/ 166116 w 245459"/>
                    <a:gd name="connsiteY2" fmla="*/ 4286 h 228600"/>
                    <a:gd name="connsiteX3" fmla="*/ 176879 w 245459"/>
                    <a:gd name="connsiteY3" fmla="*/ 0 h 228600"/>
                    <a:gd name="connsiteX4" fmla="*/ 216694 w 245459"/>
                    <a:gd name="connsiteY4" fmla="*/ 0 h 228600"/>
                    <a:gd name="connsiteX5" fmla="*/ 223266 w 245459"/>
                    <a:gd name="connsiteY5" fmla="*/ 6572 h 228600"/>
                    <a:gd name="connsiteX6" fmla="*/ 223266 w 245459"/>
                    <a:gd name="connsiteY6" fmla="*/ 155067 h 228600"/>
                    <a:gd name="connsiteX7" fmla="*/ 238601 w 245459"/>
                    <a:gd name="connsiteY7" fmla="*/ 155067 h 228600"/>
                    <a:gd name="connsiteX8" fmla="*/ 245459 w 245459"/>
                    <a:gd name="connsiteY8" fmla="*/ 161639 h 228600"/>
                    <a:gd name="connsiteX9" fmla="*/ 245459 w 245459"/>
                    <a:gd name="connsiteY9" fmla="*/ 180594 h 228600"/>
                    <a:gd name="connsiteX10" fmla="*/ 238601 w 245459"/>
                    <a:gd name="connsiteY10" fmla="*/ 187166 h 228600"/>
                    <a:gd name="connsiteX11" fmla="*/ 223266 w 245459"/>
                    <a:gd name="connsiteY11" fmla="*/ 187166 h 228600"/>
                    <a:gd name="connsiteX12" fmla="*/ 223266 w 245459"/>
                    <a:gd name="connsiteY12" fmla="*/ 222123 h 228600"/>
                    <a:gd name="connsiteX13" fmla="*/ 216694 w 245459"/>
                    <a:gd name="connsiteY13" fmla="*/ 228600 h 228600"/>
                    <a:gd name="connsiteX14" fmla="*/ 191548 w 245459"/>
                    <a:gd name="connsiteY14" fmla="*/ 228600 h 228600"/>
                    <a:gd name="connsiteX15" fmla="*/ 184690 w 245459"/>
                    <a:gd name="connsiteY15" fmla="*/ 222123 h 228600"/>
                    <a:gd name="connsiteX16" fmla="*/ 184690 w 245459"/>
                    <a:gd name="connsiteY16" fmla="*/ 187166 h 228600"/>
                    <a:gd name="connsiteX17" fmla="*/ 6858 w 245459"/>
                    <a:gd name="connsiteY17" fmla="*/ 187166 h 228600"/>
                    <a:gd name="connsiteX18" fmla="*/ 0 w 245459"/>
                    <a:gd name="connsiteY18" fmla="*/ 180594 h 228600"/>
                    <a:gd name="connsiteX19" fmla="*/ 0 w 245459"/>
                    <a:gd name="connsiteY19" fmla="*/ 154019 h 228600"/>
                    <a:gd name="connsiteX20" fmla="*/ 184690 w 245459"/>
                    <a:gd name="connsiteY20" fmla="*/ 154972 h 228600"/>
                    <a:gd name="connsiteX21" fmla="*/ 184690 w 245459"/>
                    <a:gd name="connsiteY21" fmla="*/ 30671 h 228600"/>
                    <a:gd name="connsiteX22" fmla="*/ 40767 w 245459"/>
                    <a:gd name="connsiteY22" fmla="*/ 154972 h 228600"/>
                    <a:gd name="connsiteX23" fmla="*/ 184690 w 245459"/>
                    <a:gd name="connsiteY23" fmla="*/ 154972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5459" h="228600">
                      <a:moveTo>
                        <a:pt x="0" y="154019"/>
                      </a:moveTo>
                      <a:cubicBezTo>
                        <a:pt x="0" y="149733"/>
                        <a:pt x="1334" y="146876"/>
                        <a:pt x="4572" y="143923"/>
                      </a:cubicBezTo>
                      <a:lnTo>
                        <a:pt x="166116" y="4286"/>
                      </a:lnTo>
                      <a:cubicBezTo>
                        <a:pt x="169736" y="1715"/>
                        <a:pt x="172307" y="0"/>
                        <a:pt x="176879" y="0"/>
                      </a:cubicBezTo>
                      <a:lnTo>
                        <a:pt x="216694" y="0"/>
                      </a:lnTo>
                      <a:cubicBezTo>
                        <a:pt x="220980" y="0"/>
                        <a:pt x="223266" y="2286"/>
                        <a:pt x="223266" y="6572"/>
                      </a:cubicBezTo>
                      <a:lnTo>
                        <a:pt x="223266" y="155067"/>
                      </a:lnTo>
                      <a:lnTo>
                        <a:pt x="238601" y="155067"/>
                      </a:lnTo>
                      <a:cubicBezTo>
                        <a:pt x="243173" y="155067"/>
                        <a:pt x="245459" y="157353"/>
                        <a:pt x="245459" y="161639"/>
                      </a:cubicBezTo>
                      <a:lnTo>
                        <a:pt x="245459" y="180594"/>
                      </a:lnTo>
                      <a:cubicBezTo>
                        <a:pt x="245459" y="184880"/>
                        <a:pt x="243173" y="187166"/>
                        <a:pt x="238601" y="187166"/>
                      </a:cubicBezTo>
                      <a:lnTo>
                        <a:pt x="223266" y="187166"/>
                      </a:lnTo>
                      <a:lnTo>
                        <a:pt x="223266" y="222123"/>
                      </a:lnTo>
                      <a:cubicBezTo>
                        <a:pt x="223266" y="226409"/>
                        <a:pt x="220980" y="228600"/>
                        <a:pt x="216694" y="228600"/>
                      </a:cubicBezTo>
                      <a:lnTo>
                        <a:pt x="191548" y="228600"/>
                      </a:lnTo>
                      <a:cubicBezTo>
                        <a:pt x="187262" y="228600"/>
                        <a:pt x="184690" y="226314"/>
                        <a:pt x="184690" y="222123"/>
                      </a:cubicBezTo>
                      <a:lnTo>
                        <a:pt x="184690" y="187166"/>
                      </a:lnTo>
                      <a:lnTo>
                        <a:pt x="6858" y="187166"/>
                      </a:lnTo>
                      <a:cubicBezTo>
                        <a:pt x="2286" y="187166"/>
                        <a:pt x="0" y="184880"/>
                        <a:pt x="0" y="180594"/>
                      </a:cubicBezTo>
                      <a:lnTo>
                        <a:pt x="0" y="154019"/>
                      </a:lnTo>
                      <a:close/>
                      <a:moveTo>
                        <a:pt x="184690" y="154972"/>
                      </a:moveTo>
                      <a:lnTo>
                        <a:pt x="184690" y="30671"/>
                      </a:lnTo>
                      <a:lnTo>
                        <a:pt x="40767" y="154972"/>
                      </a:lnTo>
                      <a:lnTo>
                        <a:pt x="184690" y="154972"/>
                      </a:lnTo>
                      <a:close/>
                    </a:path>
                  </a:pathLst>
                </a:custGeom>
                <a:grpFill/>
                <a:ln w="6350" cap="flat">
                  <a:solidFill>
                    <a:srgbClr val="1C5F8B"/>
                  </a:solidFill>
                  <a:prstDash val="solid"/>
                  <a:miter/>
                </a:ln>
              </p:spPr>
              <p:txBody>
                <a:bodyPr rtlCol="0" anchor="ctr"/>
                <a:lstStyle/>
                <a:p>
                  <a:endParaRPr lang="en-US" sz="2400"/>
                </a:p>
              </p:txBody>
            </p:sp>
            <p:sp>
              <p:nvSpPr>
                <p:cNvPr id="71" name="Freeform: Shape 70">
                  <a:extLst>
                    <a:ext uri="{FF2B5EF4-FFF2-40B4-BE49-F238E27FC236}">
                      <a16:creationId xmlns:a16="http://schemas.microsoft.com/office/drawing/2014/main" id="{071B6F7E-4F8B-4A76-941F-469D2EAC731F}"/>
                    </a:ext>
                  </a:extLst>
                </p:cNvPr>
                <p:cNvSpPr/>
                <p:nvPr/>
              </p:nvSpPr>
              <p:spPr>
                <a:xfrm>
                  <a:off x="1392012" y="4774120"/>
                  <a:ext cx="19242" cy="37732"/>
                </a:xfrm>
                <a:custGeom>
                  <a:avLst/>
                  <a:gdLst>
                    <a:gd name="connsiteX0" fmla="*/ 22574 w 46291"/>
                    <a:gd name="connsiteY0" fmla="*/ 86201 h 90773"/>
                    <a:gd name="connsiteX1" fmla="*/ 15716 w 46291"/>
                    <a:gd name="connsiteY1" fmla="*/ 90773 h 90773"/>
                    <a:gd name="connsiteX2" fmla="*/ 5905 w 46291"/>
                    <a:gd name="connsiteY2" fmla="*/ 90773 h 90773"/>
                    <a:gd name="connsiteX3" fmla="*/ 2667 w 46291"/>
                    <a:gd name="connsiteY3" fmla="*/ 85534 h 90773"/>
                    <a:gd name="connsiteX4" fmla="*/ 22193 w 46291"/>
                    <a:gd name="connsiteY4" fmla="*/ 39148 h 90773"/>
                    <a:gd name="connsiteX5" fmla="*/ 7144 w 46291"/>
                    <a:gd name="connsiteY5" fmla="*/ 39148 h 90773"/>
                    <a:gd name="connsiteX6" fmla="*/ 0 w 46291"/>
                    <a:gd name="connsiteY6" fmla="*/ 32290 h 90773"/>
                    <a:gd name="connsiteX7" fmla="*/ 0 w 46291"/>
                    <a:gd name="connsiteY7" fmla="*/ 6858 h 90773"/>
                    <a:gd name="connsiteX8" fmla="*/ 7144 w 46291"/>
                    <a:gd name="connsiteY8" fmla="*/ 0 h 90773"/>
                    <a:gd name="connsiteX9" fmla="*/ 39433 w 46291"/>
                    <a:gd name="connsiteY9" fmla="*/ 0 h 90773"/>
                    <a:gd name="connsiteX10" fmla="*/ 46291 w 46291"/>
                    <a:gd name="connsiteY10" fmla="*/ 6858 h 90773"/>
                    <a:gd name="connsiteX11" fmla="*/ 46291 w 46291"/>
                    <a:gd name="connsiteY11" fmla="*/ 32290 h 90773"/>
                    <a:gd name="connsiteX12" fmla="*/ 43720 w 46291"/>
                    <a:gd name="connsiteY12" fmla="*/ 43720 h 90773"/>
                    <a:gd name="connsiteX13" fmla="*/ 22574 w 46291"/>
                    <a:gd name="connsiteY13" fmla="*/ 86201 h 9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291" h="90773">
                      <a:moveTo>
                        <a:pt x="22574" y="86201"/>
                      </a:moveTo>
                      <a:cubicBezTo>
                        <a:pt x="20955" y="89154"/>
                        <a:pt x="18955" y="90773"/>
                        <a:pt x="15716" y="90773"/>
                      </a:cubicBezTo>
                      <a:lnTo>
                        <a:pt x="5905" y="90773"/>
                      </a:lnTo>
                      <a:cubicBezTo>
                        <a:pt x="2953" y="90773"/>
                        <a:pt x="1333" y="88487"/>
                        <a:pt x="2667" y="85534"/>
                      </a:cubicBezTo>
                      <a:lnTo>
                        <a:pt x="22193" y="39148"/>
                      </a:lnTo>
                      <a:lnTo>
                        <a:pt x="7144" y="39148"/>
                      </a:lnTo>
                      <a:cubicBezTo>
                        <a:pt x="2572" y="39148"/>
                        <a:pt x="0" y="36862"/>
                        <a:pt x="0" y="32290"/>
                      </a:cubicBezTo>
                      <a:lnTo>
                        <a:pt x="0" y="6858"/>
                      </a:lnTo>
                      <a:cubicBezTo>
                        <a:pt x="0" y="2572"/>
                        <a:pt x="2572" y="0"/>
                        <a:pt x="7144" y="0"/>
                      </a:cubicBezTo>
                      <a:lnTo>
                        <a:pt x="39433" y="0"/>
                      </a:lnTo>
                      <a:cubicBezTo>
                        <a:pt x="43720" y="0"/>
                        <a:pt x="46291" y="2572"/>
                        <a:pt x="46291" y="6858"/>
                      </a:cubicBezTo>
                      <a:lnTo>
                        <a:pt x="46291" y="32290"/>
                      </a:lnTo>
                      <a:cubicBezTo>
                        <a:pt x="46291" y="36576"/>
                        <a:pt x="45625" y="40481"/>
                        <a:pt x="43720" y="43720"/>
                      </a:cubicBezTo>
                      <a:lnTo>
                        <a:pt x="22574" y="86201"/>
                      </a:lnTo>
                      <a:close/>
                    </a:path>
                  </a:pathLst>
                </a:custGeom>
                <a:grpFill/>
                <a:ln w="6350" cap="flat">
                  <a:solidFill>
                    <a:srgbClr val="1C5F8B"/>
                  </a:solidFill>
                  <a:prstDash val="solid"/>
                  <a:miter/>
                </a:ln>
              </p:spPr>
              <p:txBody>
                <a:bodyPr rtlCol="0" anchor="ctr"/>
                <a:lstStyle/>
                <a:p>
                  <a:endParaRPr lang="en-US" sz="2400"/>
                </a:p>
              </p:txBody>
            </p:sp>
            <p:sp>
              <p:nvSpPr>
                <p:cNvPr id="72" name="Freeform: Shape 71">
                  <a:extLst>
                    <a:ext uri="{FF2B5EF4-FFF2-40B4-BE49-F238E27FC236}">
                      <a16:creationId xmlns:a16="http://schemas.microsoft.com/office/drawing/2014/main" id="{71C56E86-1DB1-4A32-AD8E-995E7DBB41AE}"/>
                    </a:ext>
                  </a:extLst>
                </p:cNvPr>
                <p:cNvSpPr/>
                <p:nvPr/>
              </p:nvSpPr>
              <p:spPr>
                <a:xfrm>
                  <a:off x="1471356" y="4695489"/>
                  <a:ext cx="96606" cy="94904"/>
                </a:xfrm>
                <a:custGeom>
                  <a:avLst/>
                  <a:gdLst>
                    <a:gd name="connsiteX0" fmla="*/ 232410 w 232409"/>
                    <a:gd name="connsiteY0" fmla="*/ 221837 h 228314"/>
                    <a:gd name="connsiteX1" fmla="*/ 225552 w 232409"/>
                    <a:gd name="connsiteY1" fmla="*/ 228314 h 228314"/>
                    <a:gd name="connsiteX2" fmla="*/ 6572 w 232409"/>
                    <a:gd name="connsiteY2" fmla="*/ 228314 h 228314"/>
                    <a:gd name="connsiteX3" fmla="*/ 0 w 232409"/>
                    <a:gd name="connsiteY3" fmla="*/ 221837 h 228314"/>
                    <a:gd name="connsiteX4" fmla="*/ 0 w 232409"/>
                    <a:gd name="connsiteY4" fmla="*/ 156591 h 228314"/>
                    <a:gd name="connsiteX5" fmla="*/ 54197 w 232409"/>
                    <a:gd name="connsiteY5" fmla="*/ 104680 h 228314"/>
                    <a:gd name="connsiteX6" fmla="*/ 165449 w 232409"/>
                    <a:gd name="connsiteY6" fmla="*/ 104680 h 228314"/>
                    <a:gd name="connsiteX7" fmla="*/ 193834 w 232409"/>
                    <a:gd name="connsiteY7" fmla="*/ 80486 h 228314"/>
                    <a:gd name="connsiteX8" fmla="*/ 193834 w 232409"/>
                    <a:gd name="connsiteY8" fmla="*/ 56102 h 228314"/>
                    <a:gd name="connsiteX9" fmla="*/ 165449 w 232409"/>
                    <a:gd name="connsiteY9" fmla="*/ 31909 h 228314"/>
                    <a:gd name="connsiteX10" fmla="*/ 61436 w 232409"/>
                    <a:gd name="connsiteY10" fmla="*/ 31909 h 228314"/>
                    <a:gd name="connsiteX11" fmla="*/ 41529 w 232409"/>
                    <a:gd name="connsiteY11" fmla="*/ 50864 h 228314"/>
                    <a:gd name="connsiteX12" fmla="*/ 41529 w 232409"/>
                    <a:gd name="connsiteY12" fmla="*/ 63913 h 228314"/>
                    <a:gd name="connsiteX13" fmla="*/ 34957 w 232409"/>
                    <a:gd name="connsiteY13" fmla="*/ 70390 h 228314"/>
                    <a:gd name="connsiteX14" fmla="*/ 11144 w 232409"/>
                    <a:gd name="connsiteY14" fmla="*/ 70390 h 228314"/>
                    <a:gd name="connsiteX15" fmla="*/ 4572 w 232409"/>
                    <a:gd name="connsiteY15" fmla="*/ 63913 h 228314"/>
                    <a:gd name="connsiteX16" fmla="*/ 4572 w 232409"/>
                    <a:gd name="connsiteY16" fmla="*/ 49911 h 228314"/>
                    <a:gd name="connsiteX17" fmla="*/ 56483 w 232409"/>
                    <a:gd name="connsiteY17" fmla="*/ 0 h 228314"/>
                    <a:gd name="connsiteX18" fmla="*/ 180499 w 232409"/>
                    <a:gd name="connsiteY18" fmla="*/ 0 h 228314"/>
                    <a:gd name="connsiteX19" fmla="*/ 232410 w 232409"/>
                    <a:gd name="connsiteY19" fmla="*/ 49911 h 228314"/>
                    <a:gd name="connsiteX20" fmla="*/ 232410 w 232409"/>
                    <a:gd name="connsiteY20" fmla="*/ 86773 h 228314"/>
                    <a:gd name="connsiteX21" fmla="*/ 180499 w 232409"/>
                    <a:gd name="connsiteY21" fmla="*/ 136684 h 228314"/>
                    <a:gd name="connsiteX22" fmla="*/ 66580 w 232409"/>
                    <a:gd name="connsiteY22" fmla="*/ 136684 h 228314"/>
                    <a:gd name="connsiteX23" fmla="*/ 38195 w 232409"/>
                    <a:gd name="connsiteY23" fmla="*/ 161163 h 228314"/>
                    <a:gd name="connsiteX24" fmla="*/ 38195 w 232409"/>
                    <a:gd name="connsiteY24" fmla="*/ 196691 h 228314"/>
                    <a:gd name="connsiteX25" fmla="*/ 225457 w 232409"/>
                    <a:gd name="connsiteY25" fmla="*/ 196691 h 228314"/>
                    <a:gd name="connsiteX26" fmla="*/ 232315 w 232409"/>
                    <a:gd name="connsiteY26" fmla="*/ 202883 h 228314"/>
                    <a:gd name="connsiteX27" fmla="*/ 232315 w 232409"/>
                    <a:gd name="connsiteY27" fmla="*/ 221837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2409" h="228314">
                      <a:moveTo>
                        <a:pt x="232410" y="221837"/>
                      </a:moveTo>
                      <a:cubicBezTo>
                        <a:pt x="232410" y="226124"/>
                        <a:pt x="230124" y="228314"/>
                        <a:pt x="225552" y="228314"/>
                      </a:cubicBezTo>
                      <a:lnTo>
                        <a:pt x="6572" y="228314"/>
                      </a:lnTo>
                      <a:cubicBezTo>
                        <a:pt x="2286" y="228314"/>
                        <a:pt x="0" y="226028"/>
                        <a:pt x="0" y="221837"/>
                      </a:cubicBezTo>
                      <a:lnTo>
                        <a:pt x="0" y="156591"/>
                      </a:lnTo>
                      <a:cubicBezTo>
                        <a:pt x="0" y="121634"/>
                        <a:pt x="17621" y="104680"/>
                        <a:pt x="54197" y="104680"/>
                      </a:cubicBezTo>
                      <a:lnTo>
                        <a:pt x="165449" y="104680"/>
                      </a:lnTo>
                      <a:cubicBezTo>
                        <a:pt x="188595" y="104680"/>
                        <a:pt x="193834" y="99441"/>
                        <a:pt x="193834" y="80486"/>
                      </a:cubicBezTo>
                      <a:lnTo>
                        <a:pt x="193834" y="56102"/>
                      </a:lnTo>
                      <a:cubicBezTo>
                        <a:pt x="193834" y="36862"/>
                        <a:pt x="188595" y="31909"/>
                        <a:pt x="165449" y="31909"/>
                      </a:cubicBezTo>
                      <a:lnTo>
                        <a:pt x="61436" y="31909"/>
                      </a:lnTo>
                      <a:cubicBezTo>
                        <a:pt x="47434" y="31909"/>
                        <a:pt x="41529" y="37814"/>
                        <a:pt x="41529" y="50864"/>
                      </a:cubicBezTo>
                      <a:lnTo>
                        <a:pt x="41529" y="63913"/>
                      </a:lnTo>
                      <a:cubicBezTo>
                        <a:pt x="41529" y="68199"/>
                        <a:pt x="39529" y="70390"/>
                        <a:pt x="34957" y="70390"/>
                      </a:cubicBezTo>
                      <a:lnTo>
                        <a:pt x="11144" y="70390"/>
                      </a:lnTo>
                      <a:cubicBezTo>
                        <a:pt x="6572" y="70390"/>
                        <a:pt x="4572" y="68104"/>
                        <a:pt x="4572" y="63913"/>
                      </a:cubicBezTo>
                      <a:lnTo>
                        <a:pt x="4572" y="49911"/>
                      </a:lnTo>
                      <a:cubicBezTo>
                        <a:pt x="4572" y="13049"/>
                        <a:pt x="18288" y="0"/>
                        <a:pt x="56483" y="0"/>
                      </a:cubicBezTo>
                      <a:lnTo>
                        <a:pt x="180499" y="0"/>
                      </a:lnTo>
                      <a:cubicBezTo>
                        <a:pt x="217075" y="0"/>
                        <a:pt x="232410" y="15050"/>
                        <a:pt x="232410" y="49911"/>
                      </a:cubicBezTo>
                      <a:lnTo>
                        <a:pt x="232410" y="86773"/>
                      </a:lnTo>
                      <a:cubicBezTo>
                        <a:pt x="232410" y="122015"/>
                        <a:pt x="217075" y="136684"/>
                        <a:pt x="180499" y="136684"/>
                      </a:cubicBezTo>
                      <a:lnTo>
                        <a:pt x="66580" y="136684"/>
                      </a:lnTo>
                      <a:cubicBezTo>
                        <a:pt x="43720" y="136684"/>
                        <a:pt x="38195" y="141923"/>
                        <a:pt x="38195" y="161163"/>
                      </a:cubicBezTo>
                      <a:lnTo>
                        <a:pt x="38195" y="196691"/>
                      </a:lnTo>
                      <a:lnTo>
                        <a:pt x="225457" y="196691"/>
                      </a:lnTo>
                      <a:cubicBezTo>
                        <a:pt x="230029" y="196691"/>
                        <a:pt x="232315" y="198692"/>
                        <a:pt x="232315" y="202883"/>
                      </a:cubicBezTo>
                      <a:lnTo>
                        <a:pt x="232315" y="221837"/>
                      </a:lnTo>
                      <a:close/>
                    </a:path>
                  </a:pathLst>
                </a:custGeom>
                <a:grpFill/>
                <a:ln w="6350" cap="flat">
                  <a:solidFill>
                    <a:srgbClr val="1C5F8B"/>
                  </a:solidFill>
                  <a:prstDash val="solid"/>
                  <a:miter/>
                </a:ln>
              </p:spPr>
              <p:txBody>
                <a:bodyPr rtlCol="0" anchor="ctr"/>
                <a:lstStyle/>
                <a:p>
                  <a:endParaRPr lang="en-US" sz="2400"/>
                </a:p>
              </p:txBody>
            </p:sp>
            <p:sp>
              <p:nvSpPr>
                <p:cNvPr id="73" name="Freeform: Shape 72">
                  <a:extLst>
                    <a:ext uri="{FF2B5EF4-FFF2-40B4-BE49-F238E27FC236}">
                      <a16:creationId xmlns:a16="http://schemas.microsoft.com/office/drawing/2014/main" id="{71A60999-D9F5-45AB-9DDE-09159189940E}"/>
                    </a:ext>
                  </a:extLst>
                </p:cNvPr>
                <p:cNvSpPr/>
                <p:nvPr/>
              </p:nvSpPr>
              <p:spPr>
                <a:xfrm>
                  <a:off x="1586848" y="4695489"/>
                  <a:ext cx="96012" cy="94943"/>
                </a:xfrm>
                <a:custGeom>
                  <a:avLst/>
                  <a:gdLst>
                    <a:gd name="connsiteX0" fmla="*/ 230981 w 230981"/>
                    <a:gd name="connsiteY0" fmla="*/ 176213 h 228409"/>
                    <a:gd name="connsiteX1" fmla="*/ 176498 w 230981"/>
                    <a:gd name="connsiteY1" fmla="*/ 228410 h 228409"/>
                    <a:gd name="connsiteX2" fmla="*/ 54769 w 230981"/>
                    <a:gd name="connsiteY2" fmla="*/ 228410 h 228409"/>
                    <a:gd name="connsiteX3" fmla="*/ 0 w 230981"/>
                    <a:gd name="connsiteY3" fmla="*/ 176213 h 228409"/>
                    <a:gd name="connsiteX4" fmla="*/ 0 w 230981"/>
                    <a:gd name="connsiteY4" fmla="*/ 52197 h 228409"/>
                    <a:gd name="connsiteX5" fmla="*/ 54769 w 230981"/>
                    <a:gd name="connsiteY5" fmla="*/ 0 h 228409"/>
                    <a:gd name="connsiteX6" fmla="*/ 176498 w 230981"/>
                    <a:gd name="connsiteY6" fmla="*/ 0 h 228409"/>
                    <a:gd name="connsiteX7" fmla="*/ 230981 w 230981"/>
                    <a:gd name="connsiteY7" fmla="*/ 52197 h 228409"/>
                    <a:gd name="connsiteX8" fmla="*/ 230981 w 230981"/>
                    <a:gd name="connsiteY8" fmla="*/ 176213 h 228409"/>
                    <a:gd name="connsiteX9" fmla="*/ 192500 w 230981"/>
                    <a:gd name="connsiteY9" fmla="*/ 58769 h 228409"/>
                    <a:gd name="connsiteX10" fmla="*/ 161163 w 230981"/>
                    <a:gd name="connsiteY10" fmla="*/ 32004 h 228409"/>
                    <a:gd name="connsiteX11" fmla="*/ 69818 w 230981"/>
                    <a:gd name="connsiteY11" fmla="*/ 32004 h 228409"/>
                    <a:gd name="connsiteX12" fmla="*/ 38481 w 230981"/>
                    <a:gd name="connsiteY12" fmla="*/ 58769 h 228409"/>
                    <a:gd name="connsiteX13" fmla="*/ 38481 w 230981"/>
                    <a:gd name="connsiteY13" fmla="*/ 169736 h 228409"/>
                    <a:gd name="connsiteX14" fmla="*/ 69818 w 230981"/>
                    <a:gd name="connsiteY14" fmla="*/ 196787 h 228409"/>
                    <a:gd name="connsiteX15" fmla="*/ 161163 w 230981"/>
                    <a:gd name="connsiteY15" fmla="*/ 196787 h 228409"/>
                    <a:gd name="connsiteX16" fmla="*/ 192500 w 230981"/>
                    <a:gd name="connsiteY16" fmla="*/ 169736 h 228409"/>
                    <a:gd name="connsiteX17" fmla="*/ 192500 w 230981"/>
                    <a:gd name="connsiteY17" fmla="*/ 5876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0981" h="228409">
                      <a:moveTo>
                        <a:pt x="230981" y="176213"/>
                      </a:moveTo>
                      <a:cubicBezTo>
                        <a:pt x="230981" y="212789"/>
                        <a:pt x="214979" y="228410"/>
                        <a:pt x="176498" y="228410"/>
                      </a:cubicBezTo>
                      <a:lnTo>
                        <a:pt x="54769" y="228410"/>
                      </a:lnTo>
                      <a:cubicBezTo>
                        <a:pt x="16954" y="228410"/>
                        <a:pt x="0" y="212789"/>
                        <a:pt x="0" y="176213"/>
                      </a:cubicBezTo>
                      <a:lnTo>
                        <a:pt x="0" y="52197"/>
                      </a:lnTo>
                      <a:cubicBezTo>
                        <a:pt x="0" y="15621"/>
                        <a:pt x="16954" y="0"/>
                        <a:pt x="54769" y="0"/>
                      </a:cubicBezTo>
                      <a:lnTo>
                        <a:pt x="176498" y="0"/>
                      </a:lnTo>
                      <a:cubicBezTo>
                        <a:pt x="214979" y="0"/>
                        <a:pt x="230981" y="15621"/>
                        <a:pt x="230981" y="52197"/>
                      </a:cubicBezTo>
                      <a:lnTo>
                        <a:pt x="230981" y="176213"/>
                      </a:lnTo>
                      <a:close/>
                      <a:moveTo>
                        <a:pt x="192500" y="58769"/>
                      </a:moveTo>
                      <a:cubicBezTo>
                        <a:pt x="192500" y="36957"/>
                        <a:pt x="186976" y="32004"/>
                        <a:pt x="161163" y="32004"/>
                      </a:cubicBezTo>
                      <a:lnTo>
                        <a:pt x="69818" y="32004"/>
                      </a:lnTo>
                      <a:cubicBezTo>
                        <a:pt x="44005" y="32004"/>
                        <a:pt x="38481" y="36862"/>
                        <a:pt x="38481" y="58769"/>
                      </a:cubicBezTo>
                      <a:lnTo>
                        <a:pt x="38481" y="169736"/>
                      </a:lnTo>
                      <a:cubicBezTo>
                        <a:pt x="38481" y="191548"/>
                        <a:pt x="44005" y="196787"/>
                        <a:pt x="69818" y="196787"/>
                      </a:cubicBezTo>
                      <a:lnTo>
                        <a:pt x="161163" y="196787"/>
                      </a:lnTo>
                      <a:cubicBezTo>
                        <a:pt x="186976" y="196787"/>
                        <a:pt x="192500" y="191548"/>
                        <a:pt x="192500" y="169736"/>
                      </a:cubicBezTo>
                      <a:lnTo>
                        <a:pt x="192500" y="58769"/>
                      </a:lnTo>
                      <a:close/>
                    </a:path>
                  </a:pathLst>
                </a:custGeom>
                <a:grpFill/>
                <a:ln w="6350" cap="flat">
                  <a:solidFill>
                    <a:srgbClr val="1C5F8B"/>
                  </a:solidFill>
                  <a:prstDash val="solid"/>
                  <a:miter/>
                </a:ln>
              </p:spPr>
              <p:txBody>
                <a:bodyPr rtlCol="0" anchor="ctr"/>
                <a:lstStyle/>
                <a:p>
                  <a:endParaRPr lang="en-US" sz="2400"/>
                </a:p>
              </p:txBody>
            </p:sp>
            <p:sp>
              <p:nvSpPr>
                <p:cNvPr id="74" name="Freeform: Shape 73">
                  <a:extLst>
                    <a:ext uri="{FF2B5EF4-FFF2-40B4-BE49-F238E27FC236}">
                      <a16:creationId xmlns:a16="http://schemas.microsoft.com/office/drawing/2014/main" id="{DBD1B46E-DD60-4B57-9A5E-C73646039282}"/>
                    </a:ext>
                  </a:extLst>
                </p:cNvPr>
                <p:cNvSpPr/>
                <p:nvPr/>
              </p:nvSpPr>
              <p:spPr>
                <a:xfrm>
                  <a:off x="1701944" y="4695489"/>
                  <a:ext cx="96606" cy="94904"/>
                </a:xfrm>
                <a:custGeom>
                  <a:avLst/>
                  <a:gdLst>
                    <a:gd name="connsiteX0" fmla="*/ 232410 w 232409"/>
                    <a:gd name="connsiteY0" fmla="*/ 221837 h 228314"/>
                    <a:gd name="connsiteX1" fmla="*/ 225552 w 232409"/>
                    <a:gd name="connsiteY1" fmla="*/ 228314 h 228314"/>
                    <a:gd name="connsiteX2" fmla="*/ 6572 w 232409"/>
                    <a:gd name="connsiteY2" fmla="*/ 228314 h 228314"/>
                    <a:gd name="connsiteX3" fmla="*/ 0 w 232409"/>
                    <a:gd name="connsiteY3" fmla="*/ 221837 h 228314"/>
                    <a:gd name="connsiteX4" fmla="*/ 0 w 232409"/>
                    <a:gd name="connsiteY4" fmla="*/ 156591 h 228314"/>
                    <a:gd name="connsiteX5" fmla="*/ 54197 w 232409"/>
                    <a:gd name="connsiteY5" fmla="*/ 104680 h 228314"/>
                    <a:gd name="connsiteX6" fmla="*/ 165449 w 232409"/>
                    <a:gd name="connsiteY6" fmla="*/ 104680 h 228314"/>
                    <a:gd name="connsiteX7" fmla="*/ 193834 w 232409"/>
                    <a:gd name="connsiteY7" fmla="*/ 80486 h 228314"/>
                    <a:gd name="connsiteX8" fmla="*/ 193834 w 232409"/>
                    <a:gd name="connsiteY8" fmla="*/ 56102 h 228314"/>
                    <a:gd name="connsiteX9" fmla="*/ 165449 w 232409"/>
                    <a:gd name="connsiteY9" fmla="*/ 31909 h 228314"/>
                    <a:gd name="connsiteX10" fmla="*/ 61341 w 232409"/>
                    <a:gd name="connsiteY10" fmla="*/ 31909 h 228314"/>
                    <a:gd name="connsiteX11" fmla="*/ 41434 w 232409"/>
                    <a:gd name="connsiteY11" fmla="*/ 50864 h 228314"/>
                    <a:gd name="connsiteX12" fmla="*/ 41434 w 232409"/>
                    <a:gd name="connsiteY12" fmla="*/ 63913 h 228314"/>
                    <a:gd name="connsiteX13" fmla="*/ 34862 w 232409"/>
                    <a:gd name="connsiteY13" fmla="*/ 70390 h 228314"/>
                    <a:gd name="connsiteX14" fmla="*/ 11049 w 232409"/>
                    <a:gd name="connsiteY14" fmla="*/ 70390 h 228314"/>
                    <a:gd name="connsiteX15" fmla="*/ 4477 w 232409"/>
                    <a:gd name="connsiteY15" fmla="*/ 63913 h 228314"/>
                    <a:gd name="connsiteX16" fmla="*/ 4477 w 232409"/>
                    <a:gd name="connsiteY16" fmla="*/ 49911 h 228314"/>
                    <a:gd name="connsiteX17" fmla="*/ 56388 w 232409"/>
                    <a:gd name="connsiteY17" fmla="*/ 0 h 228314"/>
                    <a:gd name="connsiteX18" fmla="*/ 180404 w 232409"/>
                    <a:gd name="connsiteY18" fmla="*/ 0 h 228314"/>
                    <a:gd name="connsiteX19" fmla="*/ 232315 w 232409"/>
                    <a:gd name="connsiteY19" fmla="*/ 49911 h 228314"/>
                    <a:gd name="connsiteX20" fmla="*/ 232315 w 232409"/>
                    <a:gd name="connsiteY20" fmla="*/ 86773 h 228314"/>
                    <a:gd name="connsiteX21" fmla="*/ 180404 w 232409"/>
                    <a:gd name="connsiteY21" fmla="*/ 136684 h 228314"/>
                    <a:gd name="connsiteX22" fmla="*/ 66485 w 232409"/>
                    <a:gd name="connsiteY22" fmla="*/ 136684 h 228314"/>
                    <a:gd name="connsiteX23" fmla="*/ 38100 w 232409"/>
                    <a:gd name="connsiteY23" fmla="*/ 161163 h 228314"/>
                    <a:gd name="connsiteX24" fmla="*/ 38100 w 232409"/>
                    <a:gd name="connsiteY24" fmla="*/ 196691 h 228314"/>
                    <a:gd name="connsiteX25" fmla="*/ 225362 w 232409"/>
                    <a:gd name="connsiteY25" fmla="*/ 196691 h 228314"/>
                    <a:gd name="connsiteX26" fmla="*/ 232220 w 232409"/>
                    <a:gd name="connsiteY26" fmla="*/ 202883 h 228314"/>
                    <a:gd name="connsiteX27" fmla="*/ 232220 w 232409"/>
                    <a:gd name="connsiteY27" fmla="*/ 221837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2409" h="228314">
                      <a:moveTo>
                        <a:pt x="232410" y="221837"/>
                      </a:moveTo>
                      <a:cubicBezTo>
                        <a:pt x="232410" y="226124"/>
                        <a:pt x="230124" y="228314"/>
                        <a:pt x="225552" y="228314"/>
                      </a:cubicBezTo>
                      <a:lnTo>
                        <a:pt x="6572" y="228314"/>
                      </a:lnTo>
                      <a:cubicBezTo>
                        <a:pt x="2286" y="228314"/>
                        <a:pt x="0" y="226028"/>
                        <a:pt x="0" y="221837"/>
                      </a:cubicBezTo>
                      <a:lnTo>
                        <a:pt x="0" y="156591"/>
                      </a:lnTo>
                      <a:cubicBezTo>
                        <a:pt x="0" y="121634"/>
                        <a:pt x="17621" y="104680"/>
                        <a:pt x="54197" y="104680"/>
                      </a:cubicBezTo>
                      <a:lnTo>
                        <a:pt x="165449" y="104680"/>
                      </a:lnTo>
                      <a:cubicBezTo>
                        <a:pt x="188595" y="104680"/>
                        <a:pt x="193834" y="99441"/>
                        <a:pt x="193834" y="80486"/>
                      </a:cubicBezTo>
                      <a:lnTo>
                        <a:pt x="193834" y="56102"/>
                      </a:lnTo>
                      <a:cubicBezTo>
                        <a:pt x="193834" y="36862"/>
                        <a:pt x="188595" y="31909"/>
                        <a:pt x="165449" y="31909"/>
                      </a:cubicBezTo>
                      <a:lnTo>
                        <a:pt x="61341" y="31909"/>
                      </a:lnTo>
                      <a:cubicBezTo>
                        <a:pt x="47339" y="31909"/>
                        <a:pt x="41434" y="37814"/>
                        <a:pt x="41434" y="50864"/>
                      </a:cubicBezTo>
                      <a:lnTo>
                        <a:pt x="41434" y="63913"/>
                      </a:lnTo>
                      <a:cubicBezTo>
                        <a:pt x="41434" y="68199"/>
                        <a:pt x="39433" y="70390"/>
                        <a:pt x="34862" y="70390"/>
                      </a:cubicBezTo>
                      <a:lnTo>
                        <a:pt x="11049" y="70390"/>
                      </a:lnTo>
                      <a:cubicBezTo>
                        <a:pt x="6477" y="70390"/>
                        <a:pt x="4477" y="68104"/>
                        <a:pt x="4477" y="63913"/>
                      </a:cubicBezTo>
                      <a:lnTo>
                        <a:pt x="4477" y="49911"/>
                      </a:lnTo>
                      <a:cubicBezTo>
                        <a:pt x="4477" y="13049"/>
                        <a:pt x="18193" y="0"/>
                        <a:pt x="56388" y="0"/>
                      </a:cubicBezTo>
                      <a:lnTo>
                        <a:pt x="180404" y="0"/>
                      </a:lnTo>
                      <a:cubicBezTo>
                        <a:pt x="216979" y="0"/>
                        <a:pt x="232315" y="15050"/>
                        <a:pt x="232315" y="49911"/>
                      </a:cubicBezTo>
                      <a:lnTo>
                        <a:pt x="232315" y="86773"/>
                      </a:lnTo>
                      <a:cubicBezTo>
                        <a:pt x="232315" y="122015"/>
                        <a:pt x="216979" y="136684"/>
                        <a:pt x="180404" y="136684"/>
                      </a:cubicBezTo>
                      <a:lnTo>
                        <a:pt x="66485" y="136684"/>
                      </a:lnTo>
                      <a:cubicBezTo>
                        <a:pt x="43624" y="136684"/>
                        <a:pt x="38100" y="141923"/>
                        <a:pt x="38100" y="161163"/>
                      </a:cubicBezTo>
                      <a:lnTo>
                        <a:pt x="38100" y="196691"/>
                      </a:lnTo>
                      <a:lnTo>
                        <a:pt x="225362" y="196691"/>
                      </a:lnTo>
                      <a:cubicBezTo>
                        <a:pt x="229933" y="196691"/>
                        <a:pt x="232220" y="198692"/>
                        <a:pt x="232220" y="202883"/>
                      </a:cubicBezTo>
                      <a:lnTo>
                        <a:pt x="232220" y="221837"/>
                      </a:lnTo>
                      <a:close/>
                    </a:path>
                  </a:pathLst>
                </a:custGeom>
                <a:grpFill/>
                <a:ln w="6350" cap="flat">
                  <a:solidFill>
                    <a:srgbClr val="1C5F8B"/>
                  </a:solidFill>
                  <a:prstDash val="solid"/>
                  <a:miter/>
                </a:ln>
              </p:spPr>
              <p:txBody>
                <a:bodyPr rtlCol="0" anchor="ctr"/>
                <a:lstStyle/>
                <a:p>
                  <a:endParaRPr lang="en-US" sz="2400"/>
                </a:p>
              </p:txBody>
            </p:sp>
            <p:sp>
              <p:nvSpPr>
                <p:cNvPr id="75" name="Freeform: Shape 74">
                  <a:extLst>
                    <a:ext uri="{FF2B5EF4-FFF2-40B4-BE49-F238E27FC236}">
                      <a16:creationId xmlns:a16="http://schemas.microsoft.com/office/drawing/2014/main" id="{CC648F27-2E47-450A-ACB1-B221F9D2C5F2}"/>
                    </a:ext>
                  </a:extLst>
                </p:cNvPr>
                <p:cNvSpPr/>
                <p:nvPr/>
              </p:nvSpPr>
              <p:spPr>
                <a:xfrm>
                  <a:off x="1837747" y="4695449"/>
                  <a:ext cx="71069" cy="94943"/>
                </a:xfrm>
                <a:custGeom>
                  <a:avLst/>
                  <a:gdLst>
                    <a:gd name="connsiteX0" fmla="*/ 0 w 170973"/>
                    <a:gd name="connsiteY0" fmla="*/ 203073 h 228409"/>
                    <a:gd name="connsiteX1" fmla="*/ 6858 w 170973"/>
                    <a:gd name="connsiteY1" fmla="*/ 196882 h 228409"/>
                    <a:gd name="connsiteX2" fmla="*/ 66866 w 170973"/>
                    <a:gd name="connsiteY2" fmla="*/ 196882 h 228409"/>
                    <a:gd name="connsiteX3" fmla="*/ 66866 w 170973"/>
                    <a:gd name="connsiteY3" fmla="*/ 33338 h 228409"/>
                    <a:gd name="connsiteX4" fmla="*/ 6858 w 170973"/>
                    <a:gd name="connsiteY4" fmla="*/ 33338 h 228409"/>
                    <a:gd name="connsiteX5" fmla="*/ 0 w 170973"/>
                    <a:gd name="connsiteY5" fmla="*/ 26765 h 228409"/>
                    <a:gd name="connsiteX6" fmla="*/ 0 w 170973"/>
                    <a:gd name="connsiteY6" fmla="*/ 14383 h 228409"/>
                    <a:gd name="connsiteX7" fmla="*/ 6477 w 170973"/>
                    <a:gd name="connsiteY7" fmla="*/ 7239 h 228409"/>
                    <a:gd name="connsiteX8" fmla="*/ 65532 w 170973"/>
                    <a:gd name="connsiteY8" fmla="*/ 667 h 228409"/>
                    <a:gd name="connsiteX9" fmla="*/ 75343 w 170973"/>
                    <a:gd name="connsiteY9" fmla="*/ 0 h 228409"/>
                    <a:gd name="connsiteX10" fmla="*/ 98488 w 170973"/>
                    <a:gd name="connsiteY10" fmla="*/ 0 h 228409"/>
                    <a:gd name="connsiteX11" fmla="*/ 105346 w 170973"/>
                    <a:gd name="connsiteY11" fmla="*/ 6572 h 228409"/>
                    <a:gd name="connsiteX12" fmla="*/ 105346 w 170973"/>
                    <a:gd name="connsiteY12" fmla="*/ 196787 h 228409"/>
                    <a:gd name="connsiteX13" fmla="*/ 164402 w 170973"/>
                    <a:gd name="connsiteY13" fmla="*/ 196787 h 228409"/>
                    <a:gd name="connsiteX14" fmla="*/ 170974 w 170973"/>
                    <a:gd name="connsiteY14" fmla="*/ 202978 h 228409"/>
                    <a:gd name="connsiteX15" fmla="*/ 170974 w 170973"/>
                    <a:gd name="connsiteY15" fmla="*/ 221933 h 228409"/>
                    <a:gd name="connsiteX16" fmla="*/ 164402 w 170973"/>
                    <a:gd name="connsiteY16" fmla="*/ 228410 h 228409"/>
                    <a:gd name="connsiteX17" fmla="*/ 6858 w 170973"/>
                    <a:gd name="connsiteY17" fmla="*/ 228410 h 228409"/>
                    <a:gd name="connsiteX18" fmla="*/ 0 w 170973"/>
                    <a:gd name="connsiteY18" fmla="*/ 221933 h 228409"/>
                    <a:gd name="connsiteX19" fmla="*/ 0 w 170973"/>
                    <a:gd name="connsiteY19" fmla="*/ 203073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973" h="228409">
                      <a:moveTo>
                        <a:pt x="0" y="203073"/>
                      </a:moveTo>
                      <a:cubicBezTo>
                        <a:pt x="0" y="198787"/>
                        <a:pt x="2286" y="196882"/>
                        <a:pt x="6858" y="196882"/>
                      </a:cubicBezTo>
                      <a:lnTo>
                        <a:pt x="66866" y="196882"/>
                      </a:lnTo>
                      <a:lnTo>
                        <a:pt x="66866" y="33338"/>
                      </a:lnTo>
                      <a:lnTo>
                        <a:pt x="6858" y="33338"/>
                      </a:lnTo>
                      <a:cubicBezTo>
                        <a:pt x="2286" y="33338"/>
                        <a:pt x="0" y="31052"/>
                        <a:pt x="0" y="26765"/>
                      </a:cubicBezTo>
                      <a:lnTo>
                        <a:pt x="0" y="14383"/>
                      </a:lnTo>
                      <a:cubicBezTo>
                        <a:pt x="0" y="10097"/>
                        <a:pt x="2000" y="7525"/>
                        <a:pt x="6477" y="7239"/>
                      </a:cubicBezTo>
                      <a:lnTo>
                        <a:pt x="65532" y="667"/>
                      </a:lnTo>
                      <a:cubicBezTo>
                        <a:pt x="68771" y="381"/>
                        <a:pt x="72009" y="0"/>
                        <a:pt x="75343" y="0"/>
                      </a:cubicBezTo>
                      <a:lnTo>
                        <a:pt x="98488" y="0"/>
                      </a:lnTo>
                      <a:cubicBezTo>
                        <a:pt x="103061" y="0"/>
                        <a:pt x="105346" y="2286"/>
                        <a:pt x="105346" y="6572"/>
                      </a:cubicBezTo>
                      <a:lnTo>
                        <a:pt x="105346" y="196787"/>
                      </a:lnTo>
                      <a:lnTo>
                        <a:pt x="164402" y="196787"/>
                      </a:lnTo>
                      <a:cubicBezTo>
                        <a:pt x="168974" y="196787"/>
                        <a:pt x="170974" y="198787"/>
                        <a:pt x="170974" y="202978"/>
                      </a:cubicBezTo>
                      <a:lnTo>
                        <a:pt x="170974" y="221933"/>
                      </a:lnTo>
                      <a:cubicBezTo>
                        <a:pt x="170974" y="226219"/>
                        <a:pt x="168974" y="228410"/>
                        <a:pt x="164402" y="228410"/>
                      </a:cubicBezTo>
                      <a:lnTo>
                        <a:pt x="6858" y="228410"/>
                      </a:lnTo>
                      <a:cubicBezTo>
                        <a:pt x="2286" y="228410"/>
                        <a:pt x="0" y="226124"/>
                        <a:pt x="0" y="221933"/>
                      </a:cubicBezTo>
                      <a:lnTo>
                        <a:pt x="0" y="203073"/>
                      </a:lnTo>
                      <a:close/>
                    </a:path>
                  </a:pathLst>
                </a:custGeom>
                <a:grpFill/>
                <a:ln w="6350" cap="flat">
                  <a:solidFill>
                    <a:srgbClr val="1C5F8B"/>
                  </a:solidFill>
                  <a:prstDash val="solid"/>
                  <a:miter/>
                </a:ln>
              </p:spPr>
              <p:txBody>
                <a:bodyPr rtlCol="0" anchor="ctr"/>
                <a:lstStyle/>
                <a:p>
                  <a:endParaRPr lang="en-US" sz="2400"/>
                </a:p>
              </p:txBody>
            </p:sp>
          </p:grpSp>
          <p:grpSp>
            <p:nvGrpSpPr>
              <p:cNvPr id="29" name="Group 28">
                <a:extLst>
                  <a:ext uri="{FF2B5EF4-FFF2-40B4-BE49-F238E27FC236}">
                    <a16:creationId xmlns:a16="http://schemas.microsoft.com/office/drawing/2014/main" id="{6E76F6DD-904A-48F3-B42F-A8D89D4ADD70}"/>
                  </a:ext>
                </a:extLst>
              </p:cNvPr>
              <p:cNvGrpSpPr/>
              <p:nvPr userDrawn="1"/>
            </p:nvGrpSpPr>
            <p:grpSpPr>
              <a:xfrm>
                <a:off x="76199" y="4827508"/>
                <a:ext cx="2854873" cy="167063"/>
                <a:chOff x="76199" y="4822154"/>
                <a:chExt cx="2854873" cy="167063"/>
              </a:xfrm>
            </p:grpSpPr>
            <p:sp>
              <p:nvSpPr>
                <p:cNvPr id="30" name="Freeform: Shape 29">
                  <a:extLst>
                    <a:ext uri="{FF2B5EF4-FFF2-40B4-BE49-F238E27FC236}">
                      <a16:creationId xmlns:a16="http://schemas.microsoft.com/office/drawing/2014/main" id="{B38B1D8B-1B91-4868-9565-7F7A3C98FA59}"/>
                    </a:ext>
                  </a:extLst>
                </p:cNvPr>
                <p:cNvSpPr/>
                <p:nvPr/>
              </p:nvSpPr>
              <p:spPr>
                <a:xfrm>
                  <a:off x="76199" y="4822154"/>
                  <a:ext cx="1341121" cy="167063"/>
                </a:xfrm>
                <a:custGeom>
                  <a:avLst/>
                  <a:gdLst>
                    <a:gd name="connsiteX0" fmla="*/ 0 w 3997737"/>
                    <a:gd name="connsiteY0" fmla="*/ 0 h 579596"/>
                    <a:gd name="connsiteX1" fmla="*/ 3997738 w 3997737"/>
                    <a:gd name="connsiteY1" fmla="*/ 0 h 579596"/>
                    <a:gd name="connsiteX2" fmla="*/ 3997738 w 3997737"/>
                    <a:gd name="connsiteY2" fmla="*/ 579596 h 579596"/>
                    <a:gd name="connsiteX3" fmla="*/ 0 w 3997737"/>
                    <a:gd name="connsiteY3" fmla="*/ 579596 h 579596"/>
                  </a:gdLst>
                  <a:ahLst/>
                  <a:cxnLst>
                    <a:cxn ang="0">
                      <a:pos x="connsiteX0" y="connsiteY0"/>
                    </a:cxn>
                    <a:cxn ang="0">
                      <a:pos x="connsiteX1" y="connsiteY1"/>
                    </a:cxn>
                    <a:cxn ang="0">
                      <a:pos x="connsiteX2" y="connsiteY2"/>
                    </a:cxn>
                    <a:cxn ang="0">
                      <a:pos x="connsiteX3" y="connsiteY3"/>
                    </a:cxn>
                  </a:cxnLst>
                  <a:rect l="l" t="t" r="r" b="b"/>
                  <a:pathLst>
                    <a:path w="3997737" h="579596">
                      <a:moveTo>
                        <a:pt x="0" y="0"/>
                      </a:moveTo>
                      <a:lnTo>
                        <a:pt x="3997738" y="0"/>
                      </a:lnTo>
                      <a:lnTo>
                        <a:pt x="3997738" y="579596"/>
                      </a:lnTo>
                      <a:lnTo>
                        <a:pt x="0" y="579596"/>
                      </a:lnTo>
                      <a:close/>
                    </a:path>
                  </a:pathLst>
                </a:custGeom>
                <a:solidFill>
                  <a:srgbClr val="4E0864"/>
                </a:solidFill>
                <a:ln w="9525" cap="flat">
                  <a:noFill/>
                  <a:prstDash val="solid"/>
                  <a:miter/>
                </a:ln>
              </p:spPr>
              <p:txBody>
                <a:bodyPr rtlCol="0" anchor="ctr"/>
                <a:lstStyle/>
                <a:p>
                  <a:endParaRPr lang="en-US" sz="2400"/>
                </a:p>
              </p:txBody>
            </p:sp>
            <p:grpSp>
              <p:nvGrpSpPr>
                <p:cNvPr id="31" name="Group 30">
                  <a:extLst>
                    <a:ext uri="{FF2B5EF4-FFF2-40B4-BE49-F238E27FC236}">
                      <a16:creationId xmlns:a16="http://schemas.microsoft.com/office/drawing/2014/main" id="{09D9D4A5-7D01-44E2-A4DD-9B0183F57167}"/>
                    </a:ext>
                  </a:extLst>
                </p:cNvPr>
                <p:cNvGrpSpPr/>
                <p:nvPr userDrawn="1"/>
              </p:nvGrpSpPr>
              <p:grpSpPr>
                <a:xfrm>
                  <a:off x="93725" y="4858215"/>
                  <a:ext cx="1262614" cy="94982"/>
                  <a:chOff x="93725" y="4858215"/>
                  <a:chExt cx="1262614" cy="94982"/>
                </a:xfrm>
                <a:solidFill>
                  <a:schemeClr val="bg1"/>
                </a:solidFill>
              </p:grpSpPr>
              <p:sp>
                <p:nvSpPr>
                  <p:cNvPr id="48" name="Freeform: Shape 47">
                    <a:extLst>
                      <a:ext uri="{FF2B5EF4-FFF2-40B4-BE49-F238E27FC236}">
                        <a16:creationId xmlns:a16="http://schemas.microsoft.com/office/drawing/2014/main" id="{EA7D4428-307D-4683-8609-2903C23FABC2}"/>
                      </a:ext>
                    </a:extLst>
                  </p:cNvPr>
                  <p:cNvSpPr/>
                  <p:nvPr/>
                </p:nvSpPr>
                <p:spPr>
                  <a:xfrm>
                    <a:off x="93725" y="4858254"/>
                    <a:ext cx="103520" cy="94943"/>
                  </a:xfrm>
                  <a:custGeom>
                    <a:avLst/>
                    <a:gdLst>
                      <a:gd name="connsiteX0" fmla="*/ 105068 w 249042"/>
                      <a:gd name="connsiteY0" fmla="*/ 228409 h 228409"/>
                      <a:gd name="connsiteX1" fmla="*/ 95257 w 249042"/>
                      <a:gd name="connsiteY1" fmla="*/ 222218 h 228409"/>
                      <a:gd name="connsiteX2" fmla="*/ 674 w 249042"/>
                      <a:gd name="connsiteY2" fmla="*/ 6858 h 228409"/>
                      <a:gd name="connsiteX3" fmla="*/ 4294 w 249042"/>
                      <a:gd name="connsiteY3" fmla="*/ 0 h 228409"/>
                      <a:gd name="connsiteX4" fmla="*/ 34678 w 249042"/>
                      <a:gd name="connsiteY4" fmla="*/ 0 h 228409"/>
                      <a:gd name="connsiteX5" fmla="*/ 44489 w 249042"/>
                      <a:gd name="connsiteY5" fmla="*/ 6191 h 228409"/>
                      <a:gd name="connsiteX6" fmla="*/ 125071 w 249042"/>
                      <a:gd name="connsiteY6" fmla="*/ 195072 h 228409"/>
                      <a:gd name="connsiteX7" fmla="*/ 206033 w 249042"/>
                      <a:gd name="connsiteY7" fmla="*/ 6191 h 228409"/>
                      <a:gd name="connsiteX8" fmla="*/ 215844 w 249042"/>
                      <a:gd name="connsiteY8" fmla="*/ 0 h 228409"/>
                      <a:gd name="connsiteX9" fmla="*/ 244514 w 249042"/>
                      <a:gd name="connsiteY9" fmla="*/ 0 h 228409"/>
                      <a:gd name="connsiteX10" fmla="*/ 248419 w 249042"/>
                      <a:gd name="connsiteY10" fmla="*/ 6858 h 228409"/>
                      <a:gd name="connsiteX11" fmla="*/ 153169 w 249042"/>
                      <a:gd name="connsiteY11" fmla="*/ 222218 h 228409"/>
                      <a:gd name="connsiteX12" fmla="*/ 143359 w 249042"/>
                      <a:gd name="connsiteY12" fmla="*/ 228409 h 228409"/>
                      <a:gd name="connsiteX13" fmla="*/ 105068 w 249042"/>
                      <a:gd name="connsiteY1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042" h="228409">
                        <a:moveTo>
                          <a:pt x="105068" y="228409"/>
                        </a:moveTo>
                        <a:cubicBezTo>
                          <a:pt x="99544" y="228409"/>
                          <a:pt x="97258" y="226409"/>
                          <a:pt x="95257" y="222218"/>
                        </a:cubicBezTo>
                        <a:lnTo>
                          <a:pt x="674" y="6858"/>
                        </a:lnTo>
                        <a:cubicBezTo>
                          <a:pt x="-945" y="2953"/>
                          <a:pt x="388" y="0"/>
                          <a:pt x="4294" y="0"/>
                        </a:cubicBezTo>
                        <a:lnTo>
                          <a:pt x="34678" y="0"/>
                        </a:lnTo>
                        <a:cubicBezTo>
                          <a:pt x="40203" y="0"/>
                          <a:pt x="42870" y="2000"/>
                          <a:pt x="44489" y="6191"/>
                        </a:cubicBezTo>
                        <a:lnTo>
                          <a:pt x="125071" y="195072"/>
                        </a:lnTo>
                        <a:lnTo>
                          <a:pt x="206033" y="6191"/>
                        </a:lnTo>
                        <a:cubicBezTo>
                          <a:pt x="207652" y="1905"/>
                          <a:pt x="210319" y="0"/>
                          <a:pt x="215844" y="0"/>
                        </a:cubicBezTo>
                        <a:lnTo>
                          <a:pt x="244514" y="0"/>
                        </a:lnTo>
                        <a:cubicBezTo>
                          <a:pt x="248419" y="0"/>
                          <a:pt x="250039" y="2953"/>
                          <a:pt x="248419" y="6858"/>
                        </a:cubicBezTo>
                        <a:lnTo>
                          <a:pt x="153169" y="222218"/>
                        </a:lnTo>
                        <a:cubicBezTo>
                          <a:pt x="151550" y="226504"/>
                          <a:pt x="149264" y="228409"/>
                          <a:pt x="143359" y="228409"/>
                        </a:cubicBezTo>
                        <a:lnTo>
                          <a:pt x="105068" y="228409"/>
                        </a:lnTo>
                        <a:close/>
                      </a:path>
                    </a:pathLst>
                  </a:custGeom>
                  <a:grpFill/>
                  <a:ln w="9525" cap="flat">
                    <a:noFill/>
                    <a:prstDash val="solid"/>
                    <a:miter/>
                  </a:ln>
                </p:spPr>
                <p:txBody>
                  <a:bodyPr rtlCol="0" anchor="ctr"/>
                  <a:lstStyle/>
                  <a:p>
                    <a:endParaRPr lang="en-US" sz="2400"/>
                  </a:p>
                </p:txBody>
              </p:sp>
              <p:sp>
                <p:nvSpPr>
                  <p:cNvPr id="49" name="Freeform: Shape 48">
                    <a:extLst>
                      <a:ext uri="{FF2B5EF4-FFF2-40B4-BE49-F238E27FC236}">
                        <a16:creationId xmlns:a16="http://schemas.microsoft.com/office/drawing/2014/main" id="{9C1C7A22-4FFB-4DA1-BB2F-B1EEC74BD4ED}"/>
                      </a:ext>
                    </a:extLst>
                  </p:cNvPr>
                  <p:cNvSpPr/>
                  <p:nvPr/>
                </p:nvSpPr>
                <p:spPr>
                  <a:xfrm>
                    <a:off x="210804" y="4858254"/>
                    <a:ext cx="16945" cy="94943"/>
                  </a:xfrm>
                  <a:custGeom>
                    <a:avLst/>
                    <a:gdLst>
                      <a:gd name="connsiteX0" fmla="*/ 40767 w 40766"/>
                      <a:gd name="connsiteY0" fmla="*/ 221552 h 228409"/>
                      <a:gd name="connsiteX1" fmla="*/ 33623 w 40766"/>
                      <a:gd name="connsiteY1" fmla="*/ 228409 h 228409"/>
                      <a:gd name="connsiteX2" fmla="*/ 6858 w 40766"/>
                      <a:gd name="connsiteY2" fmla="*/ 228409 h 228409"/>
                      <a:gd name="connsiteX3" fmla="*/ 0 w 40766"/>
                      <a:gd name="connsiteY3" fmla="*/ 221552 h 228409"/>
                      <a:gd name="connsiteX4" fmla="*/ 0 w 40766"/>
                      <a:gd name="connsiteY4" fmla="*/ 6858 h 228409"/>
                      <a:gd name="connsiteX5" fmla="*/ 6858 w 40766"/>
                      <a:gd name="connsiteY5" fmla="*/ 0 h 228409"/>
                      <a:gd name="connsiteX6" fmla="*/ 33623 w 40766"/>
                      <a:gd name="connsiteY6" fmla="*/ 0 h 228409"/>
                      <a:gd name="connsiteX7" fmla="*/ 40767 w 40766"/>
                      <a:gd name="connsiteY7" fmla="*/ 6858 h 228409"/>
                      <a:gd name="connsiteX8" fmla="*/ 40767 w 40766"/>
                      <a:gd name="connsiteY8"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766" h="228409">
                        <a:moveTo>
                          <a:pt x="40767" y="221552"/>
                        </a:move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221552"/>
                        </a:lnTo>
                        <a:close/>
                      </a:path>
                    </a:pathLst>
                  </a:custGeom>
                  <a:grpFill/>
                  <a:ln w="9525" cap="flat">
                    <a:noFill/>
                    <a:prstDash val="solid"/>
                    <a:miter/>
                  </a:ln>
                </p:spPr>
                <p:txBody>
                  <a:bodyPr rtlCol="0" anchor="ctr"/>
                  <a:lstStyle/>
                  <a:p>
                    <a:endParaRPr lang="en-US" sz="2400"/>
                  </a:p>
                </p:txBody>
              </p:sp>
              <p:sp>
                <p:nvSpPr>
                  <p:cNvPr id="50" name="Freeform: Shape 49">
                    <a:extLst>
                      <a:ext uri="{FF2B5EF4-FFF2-40B4-BE49-F238E27FC236}">
                        <a16:creationId xmlns:a16="http://schemas.microsoft.com/office/drawing/2014/main" id="{0F0FD833-3318-4E3E-B590-2D31379F5E30}"/>
                      </a:ext>
                    </a:extLst>
                  </p:cNvPr>
                  <p:cNvSpPr/>
                  <p:nvPr/>
                </p:nvSpPr>
                <p:spPr>
                  <a:xfrm>
                    <a:off x="250991" y="4858254"/>
                    <a:ext cx="96886" cy="94904"/>
                  </a:xfrm>
                  <a:custGeom>
                    <a:avLst/>
                    <a:gdLst>
                      <a:gd name="connsiteX0" fmla="*/ 224695 w 233084"/>
                      <a:gd name="connsiteY0" fmla="*/ 49911 h 228314"/>
                      <a:gd name="connsiteX1" fmla="*/ 224695 w 233084"/>
                      <a:gd name="connsiteY1" fmla="*/ 94583 h 228314"/>
                      <a:gd name="connsiteX2" fmla="*/ 172498 w 233084"/>
                      <a:gd name="connsiteY2" fmla="*/ 145447 h 228314"/>
                      <a:gd name="connsiteX3" fmla="*/ 156496 w 233084"/>
                      <a:gd name="connsiteY3" fmla="*/ 145447 h 228314"/>
                      <a:gd name="connsiteX4" fmla="*/ 231553 w 233084"/>
                      <a:gd name="connsiteY4" fmla="*/ 221456 h 228314"/>
                      <a:gd name="connsiteX5" fmla="*/ 229267 w 233084"/>
                      <a:gd name="connsiteY5" fmla="*/ 228314 h 228314"/>
                      <a:gd name="connsiteX6" fmla="*/ 193739 w 233084"/>
                      <a:gd name="connsiteY6" fmla="*/ 228314 h 228314"/>
                      <a:gd name="connsiteX7" fmla="*/ 182309 w 233084"/>
                      <a:gd name="connsiteY7" fmla="*/ 223742 h 228314"/>
                      <a:gd name="connsiteX8" fmla="*/ 109918 w 233084"/>
                      <a:gd name="connsiteY8" fmla="*/ 146780 h 228314"/>
                      <a:gd name="connsiteX9" fmla="*/ 40767 w 233084"/>
                      <a:gd name="connsiteY9" fmla="*/ 146780 h 228314"/>
                      <a:gd name="connsiteX10" fmla="*/ 40767 w 233084"/>
                      <a:gd name="connsiteY10" fmla="*/ 221456 h 228314"/>
                      <a:gd name="connsiteX11" fmla="*/ 33623 w 233084"/>
                      <a:gd name="connsiteY11" fmla="*/ 228314 h 228314"/>
                      <a:gd name="connsiteX12" fmla="*/ 6858 w 233084"/>
                      <a:gd name="connsiteY12" fmla="*/ 228314 h 228314"/>
                      <a:gd name="connsiteX13" fmla="*/ 0 w 233084"/>
                      <a:gd name="connsiteY13" fmla="*/ 221456 h 228314"/>
                      <a:gd name="connsiteX14" fmla="*/ 0 w 233084"/>
                      <a:gd name="connsiteY14" fmla="*/ 6858 h 228314"/>
                      <a:gd name="connsiteX15" fmla="*/ 6858 w 233084"/>
                      <a:gd name="connsiteY15" fmla="*/ 0 h 228314"/>
                      <a:gd name="connsiteX16" fmla="*/ 172593 w 233084"/>
                      <a:gd name="connsiteY16" fmla="*/ 0 h 228314"/>
                      <a:gd name="connsiteX17" fmla="*/ 224695 w 233084"/>
                      <a:gd name="connsiteY17" fmla="*/ 49911 h 228314"/>
                      <a:gd name="connsiteX18" fmla="*/ 40672 w 233084"/>
                      <a:gd name="connsiteY18" fmla="*/ 113252 h 228314"/>
                      <a:gd name="connsiteX19" fmla="*/ 152305 w 233084"/>
                      <a:gd name="connsiteY19" fmla="*/ 113252 h 228314"/>
                      <a:gd name="connsiteX20" fmla="*/ 183642 w 233084"/>
                      <a:gd name="connsiteY20" fmla="*/ 86487 h 228314"/>
                      <a:gd name="connsiteX21" fmla="*/ 183642 w 233084"/>
                      <a:gd name="connsiteY21" fmla="*/ 60674 h 228314"/>
                      <a:gd name="connsiteX22" fmla="*/ 152305 w 233084"/>
                      <a:gd name="connsiteY22" fmla="*/ 33909 h 228314"/>
                      <a:gd name="connsiteX23" fmla="*/ 40672 w 233084"/>
                      <a:gd name="connsiteY23" fmla="*/ 33909 h 228314"/>
                      <a:gd name="connsiteX24" fmla="*/ 40672 w 233084"/>
                      <a:gd name="connsiteY24" fmla="*/ 11325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3084" h="228314">
                        <a:moveTo>
                          <a:pt x="224695" y="49911"/>
                        </a:moveTo>
                        <a:lnTo>
                          <a:pt x="224695" y="94583"/>
                        </a:lnTo>
                        <a:cubicBezTo>
                          <a:pt x="224695" y="128492"/>
                          <a:pt x="207740" y="145447"/>
                          <a:pt x="172498" y="145447"/>
                        </a:cubicBezTo>
                        <a:lnTo>
                          <a:pt x="156496" y="145447"/>
                        </a:lnTo>
                        <a:lnTo>
                          <a:pt x="231553" y="221456"/>
                        </a:lnTo>
                        <a:cubicBezTo>
                          <a:pt x="234505" y="224409"/>
                          <a:pt x="232886" y="228314"/>
                          <a:pt x="229267" y="228314"/>
                        </a:cubicBezTo>
                        <a:lnTo>
                          <a:pt x="193739" y="228314"/>
                        </a:lnTo>
                        <a:cubicBezTo>
                          <a:pt x="187833" y="228314"/>
                          <a:pt x="185261" y="226981"/>
                          <a:pt x="182309" y="223742"/>
                        </a:cubicBezTo>
                        <a:lnTo>
                          <a:pt x="109918" y="146780"/>
                        </a:lnTo>
                        <a:lnTo>
                          <a:pt x="40767" y="146780"/>
                        </a:lnTo>
                        <a:lnTo>
                          <a:pt x="40767" y="221456"/>
                        </a:lnTo>
                        <a:cubicBezTo>
                          <a:pt x="40767" y="226028"/>
                          <a:pt x="38195" y="228314"/>
                          <a:pt x="33623" y="228314"/>
                        </a:cubicBezTo>
                        <a:lnTo>
                          <a:pt x="6858" y="228314"/>
                        </a:lnTo>
                        <a:cubicBezTo>
                          <a:pt x="2286" y="228314"/>
                          <a:pt x="0" y="226028"/>
                          <a:pt x="0" y="221456"/>
                        </a:cubicBezTo>
                        <a:lnTo>
                          <a:pt x="0" y="6858"/>
                        </a:lnTo>
                        <a:cubicBezTo>
                          <a:pt x="0" y="2286"/>
                          <a:pt x="2286" y="0"/>
                          <a:pt x="6858" y="0"/>
                        </a:cubicBezTo>
                        <a:lnTo>
                          <a:pt x="172593" y="0"/>
                        </a:lnTo>
                        <a:cubicBezTo>
                          <a:pt x="207740" y="0"/>
                          <a:pt x="224695" y="16002"/>
                          <a:pt x="224695" y="49911"/>
                        </a:cubicBezTo>
                        <a:close/>
                        <a:moveTo>
                          <a:pt x="40672" y="113252"/>
                        </a:moveTo>
                        <a:lnTo>
                          <a:pt x="152305" y="113252"/>
                        </a:lnTo>
                        <a:cubicBezTo>
                          <a:pt x="178689" y="113252"/>
                          <a:pt x="183642" y="108014"/>
                          <a:pt x="183642" y="86487"/>
                        </a:cubicBezTo>
                        <a:lnTo>
                          <a:pt x="183642" y="60674"/>
                        </a:lnTo>
                        <a:cubicBezTo>
                          <a:pt x="183642" y="38862"/>
                          <a:pt x="178784" y="33909"/>
                          <a:pt x="152305" y="33909"/>
                        </a:cubicBezTo>
                        <a:lnTo>
                          <a:pt x="40672" y="33909"/>
                        </a:lnTo>
                        <a:lnTo>
                          <a:pt x="40672" y="113252"/>
                        </a:lnTo>
                        <a:close/>
                      </a:path>
                    </a:pathLst>
                  </a:custGeom>
                  <a:grpFill/>
                  <a:ln w="9525" cap="flat">
                    <a:noFill/>
                    <a:prstDash val="solid"/>
                    <a:miter/>
                  </a:ln>
                </p:spPr>
                <p:txBody>
                  <a:bodyPr rtlCol="0" anchor="ctr"/>
                  <a:lstStyle/>
                  <a:p>
                    <a:endParaRPr lang="en-US" sz="2400"/>
                  </a:p>
                </p:txBody>
              </p:sp>
              <p:sp>
                <p:nvSpPr>
                  <p:cNvPr id="51" name="Freeform: Shape 50">
                    <a:extLst>
                      <a:ext uri="{FF2B5EF4-FFF2-40B4-BE49-F238E27FC236}">
                        <a16:creationId xmlns:a16="http://schemas.microsoft.com/office/drawing/2014/main" id="{46307D61-DA42-4554-A15B-24255D2506AC}"/>
                      </a:ext>
                    </a:extLst>
                  </p:cNvPr>
                  <p:cNvSpPr/>
                  <p:nvPr/>
                </p:nvSpPr>
                <p:spPr>
                  <a:xfrm>
                    <a:off x="355119"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4 w 221837"/>
                      <a:gd name="connsiteY5" fmla="*/ 0 h 228409"/>
                      <a:gd name="connsiteX6" fmla="*/ 221837 w 221837"/>
                      <a:gd name="connsiteY6" fmla="*/ 6858 h 228409"/>
                      <a:gd name="connsiteX7" fmla="*/ 221837 w 221837"/>
                      <a:gd name="connsiteY7" fmla="*/ 27051 h 228409"/>
                      <a:gd name="connsiteX8" fmla="*/ 214694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2" y="33909"/>
                          <a:pt x="0" y="31337"/>
                          <a:pt x="0" y="27051"/>
                        </a:cubicBezTo>
                        <a:lnTo>
                          <a:pt x="0" y="6858"/>
                        </a:lnTo>
                        <a:cubicBezTo>
                          <a:pt x="0" y="2286"/>
                          <a:pt x="2572" y="0"/>
                          <a:pt x="7144" y="0"/>
                        </a:cubicBezTo>
                        <a:lnTo>
                          <a:pt x="214694" y="0"/>
                        </a:lnTo>
                        <a:cubicBezTo>
                          <a:pt x="219266" y="0"/>
                          <a:pt x="221837" y="2286"/>
                          <a:pt x="221837" y="6858"/>
                        </a:cubicBezTo>
                        <a:lnTo>
                          <a:pt x="221837" y="27051"/>
                        </a:lnTo>
                        <a:cubicBezTo>
                          <a:pt x="221837" y="31337"/>
                          <a:pt x="219266" y="33909"/>
                          <a:pt x="214694" y="33909"/>
                        </a:cubicBezTo>
                        <a:lnTo>
                          <a:pt x="131445" y="33909"/>
                        </a:lnTo>
                        <a:lnTo>
                          <a:pt x="131445" y="221552"/>
                        </a:lnTo>
                        <a:cubicBezTo>
                          <a:pt x="131445" y="226123"/>
                          <a:pt x="128873" y="228409"/>
                          <a:pt x="124301" y="228409"/>
                        </a:cubicBezTo>
                        <a:lnTo>
                          <a:pt x="97536" y="228409"/>
                        </a:lnTo>
                        <a:cubicBezTo>
                          <a:pt x="92964" y="228409"/>
                          <a:pt x="90392" y="226123"/>
                          <a:pt x="90392" y="221552"/>
                        </a:cubicBezTo>
                        <a:lnTo>
                          <a:pt x="90392" y="33909"/>
                        </a:lnTo>
                        <a:close/>
                      </a:path>
                    </a:pathLst>
                  </a:custGeom>
                  <a:grpFill/>
                  <a:ln w="9525" cap="flat">
                    <a:noFill/>
                    <a:prstDash val="solid"/>
                    <a:miter/>
                  </a:ln>
                </p:spPr>
                <p:txBody>
                  <a:bodyPr rtlCol="0" anchor="ctr"/>
                  <a:lstStyle/>
                  <a:p>
                    <a:endParaRPr lang="en-US" sz="2400"/>
                  </a:p>
                </p:txBody>
              </p:sp>
              <p:sp>
                <p:nvSpPr>
                  <p:cNvPr id="52" name="Freeform: Shape 51">
                    <a:extLst>
                      <a:ext uri="{FF2B5EF4-FFF2-40B4-BE49-F238E27FC236}">
                        <a16:creationId xmlns:a16="http://schemas.microsoft.com/office/drawing/2014/main" id="{7DCE7E38-7144-4DEA-AB38-3D6A1D1C701B}"/>
                      </a:ext>
                    </a:extLst>
                  </p:cNvPr>
                  <p:cNvSpPr/>
                  <p:nvPr/>
                </p:nvSpPr>
                <p:spPr>
                  <a:xfrm>
                    <a:off x="461347" y="4858254"/>
                    <a:ext cx="93399" cy="94943"/>
                  </a:xfrm>
                  <a:custGeom>
                    <a:avLst/>
                    <a:gdLst>
                      <a:gd name="connsiteX0" fmla="*/ 40672 w 224694"/>
                      <a:gd name="connsiteY0" fmla="*/ 167069 h 228409"/>
                      <a:gd name="connsiteX1" fmla="*/ 73343 w 224694"/>
                      <a:gd name="connsiteY1" fmla="*/ 194500 h 228409"/>
                      <a:gd name="connsiteX2" fmla="*/ 150971 w 224694"/>
                      <a:gd name="connsiteY2" fmla="*/ 194500 h 228409"/>
                      <a:gd name="connsiteX3" fmla="*/ 183642 w 224694"/>
                      <a:gd name="connsiteY3" fmla="*/ 167069 h 228409"/>
                      <a:gd name="connsiteX4" fmla="*/ 183642 w 224694"/>
                      <a:gd name="connsiteY4" fmla="*/ 6858 h 228409"/>
                      <a:gd name="connsiteX5" fmla="*/ 190500 w 224694"/>
                      <a:gd name="connsiteY5" fmla="*/ 0 h 228409"/>
                      <a:gd name="connsiteX6" fmla="*/ 217551 w 224694"/>
                      <a:gd name="connsiteY6" fmla="*/ 0 h 228409"/>
                      <a:gd name="connsiteX7" fmla="*/ 224695 w 224694"/>
                      <a:gd name="connsiteY7" fmla="*/ 6858 h 228409"/>
                      <a:gd name="connsiteX8" fmla="*/ 224695 w 224694"/>
                      <a:gd name="connsiteY8" fmla="*/ 176213 h 228409"/>
                      <a:gd name="connsiteX9" fmla="*/ 170212 w 224694"/>
                      <a:gd name="connsiteY9" fmla="*/ 228409 h 228409"/>
                      <a:gd name="connsiteX10" fmla="*/ 54769 w 224694"/>
                      <a:gd name="connsiteY10" fmla="*/ 228409 h 228409"/>
                      <a:gd name="connsiteX11" fmla="*/ 0 w 224694"/>
                      <a:gd name="connsiteY11" fmla="*/ 176213 h 228409"/>
                      <a:gd name="connsiteX12" fmla="*/ 0 w 224694"/>
                      <a:gd name="connsiteY12" fmla="*/ 6858 h 228409"/>
                      <a:gd name="connsiteX13" fmla="*/ 6858 w 224694"/>
                      <a:gd name="connsiteY13" fmla="*/ 0 h 228409"/>
                      <a:gd name="connsiteX14" fmla="*/ 33623 w 224694"/>
                      <a:gd name="connsiteY14" fmla="*/ 0 h 228409"/>
                      <a:gd name="connsiteX15" fmla="*/ 40767 w 224694"/>
                      <a:gd name="connsiteY15" fmla="*/ 6858 h 228409"/>
                      <a:gd name="connsiteX16" fmla="*/ 40767 w 224694"/>
                      <a:gd name="connsiteY16" fmla="*/ 16706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694" h="228409">
                        <a:moveTo>
                          <a:pt x="40672" y="167069"/>
                        </a:moveTo>
                        <a:cubicBezTo>
                          <a:pt x="40672" y="189643"/>
                          <a:pt x="46196" y="194500"/>
                          <a:pt x="73343" y="194500"/>
                        </a:cubicBezTo>
                        <a:lnTo>
                          <a:pt x="150971" y="194500"/>
                        </a:lnTo>
                        <a:cubicBezTo>
                          <a:pt x="178022" y="194500"/>
                          <a:pt x="183642" y="189643"/>
                          <a:pt x="183642" y="167069"/>
                        </a:cubicBezTo>
                        <a:lnTo>
                          <a:pt x="183642" y="6858"/>
                        </a:lnTo>
                        <a:cubicBezTo>
                          <a:pt x="183642" y="2286"/>
                          <a:pt x="186214" y="0"/>
                          <a:pt x="190500" y="0"/>
                        </a:cubicBezTo>
                        <a:lnTo>
                          <a:pt x="217551" y="0"/>
                        </a:lnTo>
                        <a:cubicBezTo>
                          <a:pt x="221837" y="0"/>
                          <a:pt x="224695" y="2286"/>
                          <a:pt x="224695" y="6858"/>
                        </a:cubicBezTo>
                        <a:lnTo>
                          <a:pt x="224695" y="176213"/>
                        </a:lnTo>
                        <a:cubicBezTo>
                          <a:pt x="224695" y="211741"/>
                          <a:pt x="207073" y="228409"/>
                          <a:pt x="170212" y="228409"/>
                        </a:cubicBezTo>
                        <a:lnTo>
                          <a:pt x="54769" y="228409"/>
                        </a:lnTo>
                        <a:cubicBezTo>
                          <a:pt x="17526" y="228409"/>
                          <a:pt x="0" y="211741"/>
                          <a:pt x="0" y="176213"/>
                        </a:cubicBezTo>
                        <a:lnTo>
                          <a:pt x="0" y="6858"/>
                        </a:lnTo>
                        <a:cubicBezTo>
                          <a:pt x="0" y="2286"/>
                          <a:pt x="2286" y="0"/>
                          <a:pt x="6858" y="0"/>
                        </a:cubicBezTo>
                        <a:lnTo>
                          <a:pt x="33623" y="0"/>
                        </a:lnTo>
                        <a:cubicBezTo>
                          <a:pt x="38195" y="0"/>
                          <a:pt x="40767" y="2286"/>
                          <a:pt x="40767" y="6858"/>
                        </a:cubicBezTo>
                        <a:lnTo>
                          <a:pt x="40767" y="167069"/>
                        </a:lnTo>
                        <a:close/>
                      </a:path>
                    </a:pathLst>
                  </a:custGeom>
                  <a:grpFill/>
                  <a:ln w="9525" cap="flat">
                    <a:noFill/>
                    <a:prstDash val="solid"/>
                    <a:miter/>
                  </a:ln>
                </p:spPr>
                <p:txBody>
                  <a:bodyPr rtlCol="0" anchor="ctr"/>
                  <a:lstStyle/>
                  <a:p>
                    <a:endParaRPr lang="en-US" sz="2400"/>
                  </a:p>
                </p:txBody>
              </p:sp>
              <p:sp>
                <p:nvSpPr>
                  <p:cNvPr id="53" name="Freeform: Shape 52">
                    <a:extLst>
                      <a:ext uri="{FF2B5EF4-FFF2-40B4-BE49-F238E27FC236}">
                        <a16:creationId xmlns:a16="http://schemas.microsoft.com/office/drawing/2014/main" id="{86E2B421-DA65-48AE-8ED2-C990A00F8ED2}"/>
                      </a:ext>
                    </a:extLst>
                  </p:cNvPr>
                  <p:cNvSpPr/>
                  <p:nvPr/>
                </p:nvSpPr>
                <p:spPr>
                  <a:xfrm>
                    <a:off x="566094" y="4858215"/>
                    <a:ext cx="108373" cy="94943"/>
                  </a:xfrm>
                  <a:custGeom>
                    <a:avLst/>
                    <a:gdLst>
                      <a:gd name="connsiteX0" fmla="*/ 197204 w 260718"/>
                      <a:gd name="connsiteY0" fmla="*/ 180499 h 228409"/>
                      <a:gd name="connsiteX1" fmla="*/ 61854 w 260718"/>
                      <a:gd name="connsiteY1" fmla="*/ 180499 h 228409"/>
                      <a:gd name="connsiteX2" fmla="*/ 42899 w 260718"/>
                      <a:gd name="connsiteY2" fmla="*/ 222218 h 228409"/>
                      <a:gd name="connsiteX3" fmla="*/ 33088 w 260718"/>
                      <a:gd name="connsiteY3" fmla="*/ 228410 h 228409"/>
                      <a:gd name="connsiteX4" fmla="*/ 4418 w 260718"/>
                      <a:gd name="connsiteY4" fmla="*/ 228410 h 228409"/>
                      <a:gd name="connsiteX5" fmla="*/ 799 w 260718"/>
                      <a:gd name="connsiteY5" fmla="*/ 221552 h 228409"/>
                      <a:gd name="connsiteX6" fmla="*/ 101287 w 260718"/>
                      <a:gd name="connsiteY6" fmla="*/ 6191 h 228409"/>
                      <a:gd name="connsiteX7" fmla="*/ 111098 w 260718"/>
                      <a:gd name="connsiteY7" fmla="*/ 0 h 228409"/>
                      <a:gd name="connsiteX8" fmla="*/ 149579 w 260718"/>
                      <a:gd name="connsiteY8" fmla="*/ 0 h 228409"/>
                      <a:gd name="connsiteX9" fmla="*/ 159390 w 260718"/>
                      <a:gd name="connsiteY9" fmla="*/ 6191 h 228409"/>
                      <a:gd name="connsiteX10" fmla="*/ 259879 w 260718"/>
                      <a:gd name="connsiteY10" fmla="*/ 221552 h 228409"/>
                      <a:gd name="connsiteX11" fmla="*/ 256259 w 260718"/>
                      <a:gd name="connsiteY11" fmla="*/ 228410 h 228409"/>
                      <a:gd name="connsiteX12" fmla="*/ 225874 w 260718"/>
                      <a:gd name="connsiteY12" fmla="*/ 228410 h 228409"/>
                      <a:gd name="connsiteX13" fmla="*/ 216064 w 260718"/>
                      <a:gd name="connsiteY13" fmla="*/ 222218 h 228409"/>
                      <a:gd name="connsiteX14" fmla="*/ 197204 w 260718"/>
                      <a:gd name="connsiteY14" fmla="*/ 180499 h 228409"/>
                      <a:gd name="connsiteX15" fmla="*/ 77189 w 260718"/>
                      <a:gd name="connsiteY15" fmla="*/ 146590 h 228409"/>
                      <a:gd name="connsiteX16" fmla="*/ 181583 w 260718"/>
                      <a:gd name="connsiteY16" fmla="*/ 146590 h 228409"/>
                      <a:gd name="connsiteX17" fmla="*/ 129386 w 260718"/>
                      <a:gd name="connsiteY17" fmla="*/ 31718 h 228409"/>
                      <a:gd name="connsiteX18" fmla="*/ 77189 w 260718"/>
                      <a:gd name="connsiteY18" fmla="*/ 14659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718" h="228409">
                        <a:moveTo>
                          <a:pt x="197204" y="180499"/>
                        </a:moveTo>
                        <a:lnTo>
                          <a:pt x="61854" y="180499"/>
                        </a:lnTo>
                        <a:lnTo>
                          <a:pt x="42899" y="222218"/>
                        </a:lnTo>
                        <a:cubicBezTo>
                          <a:pt x="40899" y="226504"/>
                          <a:pt x="38327" y="228410"/>
                          <a:pt x="33088" y="228410"/>
                        </a:cubicBezTo>
                        <a:lnTo>
                          <a:pt x="4418" y="228410"/>
                        </a:lnTo>
                        <a:cubicBezTo>
                          <a:pt x="513" y="228410"/>
                          <a:pt x="-1106" y="225457"/>
                          <a:pt x="799" y="221552"/>
                        </a:cubicBezTo>
                        <a:lnTo>
                          <a:pt x="101287" y="6191"/>
                        </a:lnTo>
                        <a:cubicBezTo>
                          <a:pt x="103288" y="1905"/>
                          <a:pt x="105859" y="0"/>
                          <a:pt x="111098" y="0"/>
                        </a:cubicBezTo>
                        <a:lnTo>
                          <a:pt x="149579" y="0"/>
                        </a:lnTo>
                        <a:cubicBezTo>
                          <a:pt x="154818" y="0"/>
                          <a:pt x="157390" y="2000"/>
                          <a:pt x="159390" y="6191"/>
                        </a:cubicBezTo>
                        <a:lnTo>
                          <a:pt x="259879" y="221552"/>
                        </a:lnTo>
                        <a:cubicBezTo>
                          <a:pt x="261879" y="225457"/>
                          <a:pt x="260164" y="228410"/>
                          <a:pt x="256259" y="228410"/>
                        </a:cubicBezTo>
                        <a:lnTo>
                          <a:pt x="225874" y="228410"/>
                        </a:lnTo>
                        <a:cubicBezTo>
                          <a:pt x="220350" y="228410"/>
                          <a:pt x="218064" y="226409"/>
                          <a:pt x="216064" y="222218"/>
                        </a:cubicBezTo>
                        <a:lnTo>
                          <a:pt x="197204" y="180499"/>
                        </a:lnTo>
                        <a:close/>
                        <a:moveTo>
                          <a:pt x="77189" y="146590"/>
                        </a:moveTo>
                        <a:lnTo>
                          <a:pt x="181583" y="146590"/>
                        </a:lnTo>
                        <a:lnTo>
                          <a:pt x="129386" y="31718"/>
                        </a:lnTo>
                        <a:lnTo>
                          <a:pt x="77189" y="146590"/>
                        </a:lnTo>
                        <a:close/>
                      </a:path>
                    </a:pathLst>
                  </a:custGeom>
                  <a:grpFill/>
                  <a:ln w="9525" cap="flat">
                    <a:noFill/>
                    <a:prstDash val="solid"/>
                    <a:miter/>
                  </a:ln>
                </p:spPr>
                <p:txBody>
                  <a:bodyPr rtlCol="0" anchor="ctr"/>
                  <a:lstStyle/>
                  <a:p>
                    <a:endParaRPr lang="en-US" sz="2400"/>
                  </a:p>
                </p:txBody>
              </p:sp>
              <p:sp>
                <p:nvSpPr>
                  <p:cNvPr id="54" name="Freeform: Shape 53">
                    <a:extLst>
                      <a:ext uri="{FF2B5EF4-FFF2-40B4-BE49-F238E27FC236}">
                        <a16:creationId xmlns:a16="http://schemas.microsoft.com/office/drawing/2014/main" id="{BD058274-6393-4B99-9DD1-0E0E32701CE6}"/>
                      </a:ext>
                    </a:extLst>
                  </p:cNvPr>
                  <p:cNvSpPr/>
                  <p:nvPr/>
                </p:nvSpPr>
                <p:spPr>
                  <a:xfrm>
                    <a:off x="688094" y="4858254"/>
                    <a:ext cx="84095" cy="94943"/>
                  </a:xfrm>
                  <a:custGeom>
                    <a:avLst/>
                    <a:gdLst>
                      <a:gd name="connsiteX0" fmla="*/ 40767 w 202311"/>
                      <a:gd name="connsiteY0" fmla="*/ 194500 h 228409"/>
                      <a:gd name="connsiteX1" fmla="*/ 195453 w 202311"/>
                      <a:gd name="connsiteY1" fmla="*/ 194500 h 228409"/>
                      <a:gd name="connsiteX2" fmla="*/ 202311 w 202311"/>
                      <a:gd name="connsiteY2" fmla="*/ 201359 h 228409"/>
                      <a:gd name="connsiteX3" fmla="*/ 202311 w 202311"/>
                      <a:gd name="connsiteY3" fmla="*/ 221552 h 228409"/>
                      <a:gd name="connsiteX4" fmla="*/ 195453 w 202311"/>
                      <a:gd name="connsiteY4" fmla="*/ 228409 h 228409"/>
                      <a:gd name="connsiteX5" fmla="*/ 6858 w 202311"/>
                      <a:gd name="connsiteY5" fmla="*/ 228409 h 228409"/>
                      <a:gd name="connsiteX6" fmla="*/ 0 w 202311"/>
                      <a:gd name="connsiteY6" fmla="*/ 221552 h 228409"/>
                      <a:gd name="connsiteX7" fmla="*/ 0 w 202311"/>
                      <a:gd name="connsiteY7" fmla="*/ 6858 h 228409"/>
                      <a:gd name="connsiteX8" fmla="*/ 6858 w 202311"/>
                      <a:gd name="connsiteY8" fmla="*/ 0 h 228409"/>
                      <a:gd name="connsiteX9" fmla="*/ 33623 w 202311"/>
                      <a:gd name="connsiteY9" fmla="*/ 0 h 228409"/>
                      <a:gd name="connsiteX10" fmla="*/ 40767 w 202311"/>
                      <a:gd name="connsiteY10" fmla="*/ 6858 h 228409"/>
                      <a:gd name="connsiteX11" fmla="*/ 40767 w 202311"/>
                      <a:gd name="connsiteY11" fmla="*/ 19450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311" h="228409">
                        <a:moveTo>
                          <a:pt x="40767" y="194500"/>
                        </a:moveTo>
                        <a:lnTo>
                          <a:pt x="195453" y="194500"/>
                        </a:lnTo>
                        <a:cubicBezTo>
                          <a:pt x="199739" y="194500"/>
                          <a:pt x="202311" y="197072"/>
                          <a:pt x="202311" y="201359"/>
                        </a:cubicBezTo>
                        <a:lnTo>
                          <a:pt x="202311" y="221552"/>
                        </a:lnTo>
                        <a:cubicBezTo>
                          <a:pt x="202311" y="226123"/>
                          <a:pt x="199739" y="228409"/>
                          <a:pt x="19545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194500"/>
                        </a:lnTo>
                        <a:close/>
                      </a:path>
                    </a:pathLst>
                  </a:custGeom>
                  <a:grpFill/>
                  <a:ln w="9525" cap="flat">
                    <a:noFill/>
                    <a:prstDash val="solid"/>
                    <a:miter/>
                  </a:ln>
                </p:spPr>
                <p:txBody>
                  <a:bodyPr rtlCol="0" anchor="ctr"/>
                  <a:lstStyle/>
                  <a:p>
                    <a:endParaRPr lang="en-US" sz="2400"/>
                  </a:p>
                </p:txBody>
              </p:sp>
              <p:sp>
                <p:nvSpPr>
                  <p:cNvPr id="55" name="Freeform: Shape 54">
                    <a:extLst>
                      <a:ext uri="{FF2B5EF4-FFF2-40B4-BE49-F238E27FC236}">
                        <a16:creationId xmlns:a16="http://schemas.microsoft.com/office/drawing/2014/main" id="{4D32FA00-D99E-40D5-91A9-9481D4B68C24}"/>
                      </a:ext>
                    </a:extLst>
                  </p:cNvPr>
                  <p:cNvSpPr/>
                  <p:nvPr/>
                </p:nvSpPr>
                <p:spPr>
                  <a:xfrm>
                    <a:off x="827658" y="4858254"/>
                    <a:ext cx="89400" cy="94943"/>
                  </a:xfrm>
                  <a:custGeom>
                    <a:avLst/>
                    <a:gdLst>
                      <a:gd name="connsiteX0" fmla="*/ 208217 w 215074"/>
                      <a:gd name="connsiteY0" fmla="*/ 0 h 228409"/>
                      <a:gd name="connsiteX1" fmla="*/ 215075 w 215074"/>
                      <a:gd name="connsiteY1" fmla="*/ 6858 h 228409"/>
                      <a:gd name="connsiteX2" fmla="*/ 215075 w 215074"/>
                      <a:gd name="connsiteY2" fmla="*/ 27051 h 228409"/>
                      <a:gd name="connsiteX3" fmla="*/ 208217 w 215074"/>
                      <a:gd name="connsiteY3" fmla="*/ 33909 h 228409"/>
                      <a:gd name="connsiteX4" fmla="*/ 40862 w 215074"/>
                      <a:gd name="connsiteY4" fmla="*/ 33909 h 228409"/>
                      <a:gd name="connsiteX5" fmla="*/ 40862 w 215074"/>
                      <a:gd name="connsiteY5" fmla="*/ 95917 h 228409"/>
                      <a:gd name="connsiteX6" fmla="*/ 182499 w 215074"/>
                      <a:gd name="connsiteY6" fmla="*/ 95917 h 228409"/>
                      <a:gd name="connsiteX7" fmla="*/ 189643 w 215074"/>
                      <a:gd name="connsiteY7" fmla="*/ 102775 h 228409"/>
                      <a:gd name="connsiteX8" fmla="*/ 189643 w 215074"/>
                      <a:gd name="connsiteY8" fmla="*/ 123349 h 228409"/>
                      <a:gd name="connsiteX9" fmla="*/ 182499 w 215074"/>
                      <a:gd name="connsiteY9" fmla="*/ 129921 h 228409"/>
                      <a:gd name="connsiteX10" fmla="*/ 40862 w 215074"/>
                      <a:gd name="connsiteY10" fmla="*/ 129921 h 228409"/>
                      <a:gd name="connsiteX11" fmla="*/ 40862 w 215074"/>
                      <a:gd name="connsiteY11" fmla="*/ 194500 h 228409"/>
                      <a:gd name="connsiteX12" fmla="*/ 208217 w 215074"/>
                      <a:gd name="connsiteY12" fmla="*/ 194500 h 228409"/>
                      <a:gd name="connsiteX13" fmla="*/ 215075 w 215074"/>
                      <a:gd name="connsiteY13" fmla="*/ 201359 h 228409"/>
                      <a:gd name="connsiteX14" fmla="*/ 215075 w 215074"/>
                      <a:gd name="connsiteY14" fmla="*/ 221552 h 228409"/>
                      <a:gd name="connsiteX15" fmla="*/ 208217 w 215074"/>
                      <a:gd name="connsiteY15" fmla="*/ 228409 h 228409"/>
                      <a:gd name="connsiteX16" fmla="*/ 6858 w 215074"/>
                      <a:gd name="connsiteY16" fmla="*/ 228409 h 228409"/>
                      <a:gd name="connsiteX17" fmla="*/ 0 w 215074"/>
                      <a:gd name="connsiteY17" fmla="*/ 221552 h 228409"/>
                      <a:gd name="connsiteX18" fmla="*/ 0 w 215074"/>
                      <a:gd name="connsiteY18" fmla="*/ 6858 h 228409"/>
                      <a:gd name="connsiteX19" fmla="*/ 6858 w 215074"/>
                      <a:gd name="connsiteY19" fmla="*/ 0 h 228409"/>
                      <a:gd name="connsiteX20" fmla="*/ 208217 w 215074"/>
                      <a:gd name="connsiteY20"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409">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921"/>
                          <a:pt x="182499" y="129921"/>
                        </a:cubicBezTo>
                        <a:lnTo>
                          <a:pt x="40862" y="129921"/>
                        </a:lnTo>
                        <a:lnTo>
                          <a:pt x="40862" y="194500"/>
                        </a:lnTo>
                        <a:lnTo>
                          <a:pt x="208217" y="194500"/>
                        </a:lnTo>
                        <a:cubicBezTo>
                          <a:pt x="212503" y="194500"/>
                          <a:pt x="215075" y="197072"/>
                          <a:pt x="215075" y="201359"/>
                        </a:cubicBezTo>
                        <a:lnTo>
                          <a:pt x="215075" y="221552"/>
                        </a:lnTo>
                        <a:cubicBezTo>
                          <a:pt x="215075" y="226123"/>
                          <a:pt x="212503" y="228409"/>
                          <a:pt x="208217" y="228409"/>
                        </a:cubicBezTo>
                        <a:lnTo>
                          <a:pt x="6858" y="228409"/>
                        </a:lnTo>
                        <a:cubicBezTo>
                          <a:pt x="2286" y="228409"/>
                          <a:pt x="0" y="226123"/>
                          <a:pt x="0" y="221552"/>
                        </a:cubicBezTo>
                        <a:lnTo>
                          <a:pt x="0" y="6858"/>
                        </a:lnTo>
                        <a:cubicBezTo>
                          <a:pt x="0" y="2286"/>
                          <a:pt x="2286" y="0"/>
                          <a:pt x="6858" y="0"/>
                        </a:cubicBezTo>
                        <a:lnTo>
                          <a:pt x="208217" y="0"/>
                        </a:lnTo>
                        <a:close/>
                      </a:path>
                    </a:pathLst>
                  </a:custGeom>
                  <a:grpFill/>
                  <a:ln w="9525" cap="flat">
                    <a:noFill/>
                    <a:prstDash val="solid"/>
                    <a:miter/>
                  </a:ln>
                </p:spPr>
                <p:txBody>
                  <a:bodyPr rtlCol="0" anchor="ctr"/>
                  <a:lstStyle/>
                  <a:p>
                    <a:endParaRPr lang="en-US" sz="2400"/>
                  </a:p>
                </p:txBody>
              </p:sp>
              <p:sp>
                <p:nvSpPr>
                  <p:cNvPr id="56" name="Freeform: Shape 55">
                    <a:extLst>
                      <a:ext uri="{FF2B5EF4-FFF2-40B4-BE49-F238E27FC236}">
                        <a16:creationId xmlns:a16="http://schemas.microsoft.com/office/drawing/2014/main" id="{4A9F59A7-30B8-425A-921A-21C75383D701}"/>
                      </a:ext>
                    </a:extLst>
                  </p:cNvPr>
                  <p:cNvSpPr/>
                  <p:nvPr/>
                </p:nvSpPr>
                <p:spPr>
                  <a:xfrm>
                    <a:off x="926835" y="4858254"/>
                    <a:ext cx="103520" cy="94943"/>
                  </a:xfrm>
                  <a:custGeom>
                    <a:avLst/>
                    <a:gdLst>
                      <a:gd name="connsiteX0" fmla="*/ 105068 w 249042"/>
                      <a:gd name="connsiteY0" fmla="*/ 228409 h 228409"/>
                      <a:gd name="connsiteX1" fmla="*/ 95257 w 249042"/>
                      <a:gd name="connsiteY1" fmla="*/ 222218 h 228409"/>
                      <a:gd name="connsiteX2" fmla="*/ 674 w 249042"/>
                      <a:gd name="connsiteY2" fmla="*/ 6858 h 228409"/>
                      <a:gd name="connsiteX3" fmla="*/ 4293 w 249042"/>
                      <a:gd name="connsiteY3" fmla="*/ 0 h 228409"/>
                      <a:gd name="connsiteX4" fmla="*/ 34678 w 249042"/>
                      <a:gd name="connsiteY4" fmla="*/ 0 h 228409"/>
                      <a:gd name="connsiteX5" fmla="*/ 44489 w 249042"/>
                      <a:gd name="connsiteY5" fmla="*/ 6191 h 228409"/>
                      <a:gd name="connsiteX6" fmla="*/ 125071 w 249042"/>
                      <a:gd name="connsiteY6" fmla="*/ 195072 h 228409"/>
                      <a:gd name="connsiteX7" fmla="*/ 206033 w 249042"/>
                      <a:gd name="connsiteY7" fmla="*/ 6191 h 228409"/>
                      <a:gd name="connsiteX8" fmla="*/ 215844 w 249042"/>
                      <a:gd name="connsiteY8" fmla="*/ 0 h 228409"/>
                      <a:gd name="connsiteX9" fmla="*/ 244514 w 249042"/>
                      <a:gd name="connsiteY9" fmla="*/ 0 h 228409"/>
                      <a:gd name="connsiteX10" fmla="*/ 248419 w 249042"/>
                      <a:gd name="connsiteY10" fmla="*/ 6858 h 228409"/>
                      <a:gd name="connsiteX11" fmla="*/ 153169 w 249042"/>
                      <a:gd name="connsiteY11" fmla="*/ 222218 h 228409"/>
                      <a:gd name="connsiteX12" fmla="*/ 143359 w 249042"/>
                      <a:gd name="connsiteY12" fmla="*/ 228409 h 228409"/>
                      <a:gd name="connsiteX13" fmla="*/ 105068 w 249042"/>
                      <a:gd name="connsiteY1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042" h="228409">
                        <a:moveTo>
                          <a:pt x="105068" y="228409"/>
                        </a:moveTo>
                        <a:cubicBezTo>
                          <a:pt x="99543" y="228409"/>
                          <a:pt x="97258" y="226409"/>
                          <a:pt x="95257" y="222218"/>
                        </a:cubicBezTo>
                        <a:lnTo>
                          <a:pt x="674" y="6858"/>
                        </a:lnTo>
                        <a:cubicBezTo>
                          <a:pt x="-945" y="2953"/>
                          <a:pt x="388" y="0"/>
                          <a:pt x="4293" y="0"/>
                        </a:cubicBezTo>
                        <a:lnTo>
                          <a:pt x="34678" y="0"/>
                        </a:lnTo>
                        <a:cubicBezTo>
                          <a:pt x="40203" y="0"/>
                          <a:pt x="42870" y="2000"/>
                          <a:pt x="44489" y="6191"/>
                        </a:cubicBezTo>
                        <a:lnTo>
                          <a:pt x="125071" y="195072"/>
                        </a:lnTo>
                        <a:lnTo>
                          <a:pt x="206033" y="6191"/>
                        </a:lnTo>
                        <a:cubicBezTo>
                          <a:pt x="207652" y="1905"/>
                          <a:pt x="210319" y="0"/>
                          <a:pt x="215844" y="0"/>
                        </a:cubicBezTo>
                        <a:lnTo>
                          <a:pt x="244514" y="0"/>
                        </a:lnTo>
                        <a:cubicBezTo>
                          <a:pt x="248419" y="0"/>
                          <a:pt x="250038" y="2953"/>
                          <a:pt x="248419" y="6858"/>
                        </a:cubicBezTo>
                        <a:lnTo>
                          <a:pt x="153169" y="222218"/>
                        </a:lnTo>
                        <a:cubicBezTo>
                          <a:pt x="151550" y="226504"/>
                          <a:pt x="149264" y="228409"/>
                          <a:pt x="143359" y="228409"/>
                        </a:cubicBezTo>
                        <a:lnTo>
                          <a:pt x="105068" y="228409"/>
                        </a:lnTo>
                        <a:close/>
                      </a:path>
                    </a:pathLst>
                  </a:custGeom>
                  <a:grpFill/>
                  <a:ln w="9525" cap="flat">
                    <a:noFill/>
                    <a:prstDash val="solid"/>
                    <a:miter/>
                  </a:ln>
                </p:spPr>
                <p:txBody>
                  <a:bodyPr rtlCol="0" anchor="ctr"/>
                  <a:lstStyle/>
                  <a:p>
                    <a:endParaRPr lang="en-US" sz="2400"/>
                  </a:p>
                </p:txBody>
              </p:sp>
              <p:sp>
                <p:nvSpPr>
                  <p:cNvPr id="57" name="Freeform: Shape 56">
                    <a:extLst>
                      <a:ext uri="{FF2B5EF4-FFF2-40B4-BE49-F238E27FC236}">
                        <a16:creationId xmlns:a16="http://schemas.microsoft.com/office/drawing/2014/main" id="{3D75E431-7A00-4374-A4DF-D2AD7D8BEF13}"/>
                      </a:ext>
                    </a:extLst>
                  </p:cNvPr>
                  <p:cNvSpPr/>
                  <p:nvPr/>
                </p:nvSpPr>
                <p:spPr>
                  <a:xfrm>
                    <a:off x="1043874" y="4858254"/>
                    <a:ext cx="89400" cy="94943"/>
                  </a:xfrm>
                  <a:custGeom>
                    <a:avLst/>
                    <a:gdLst>
                      <a:gd name="connsiteX0" fmla="*/ 208217 w 215074"/>
                      <a:gd name="connsiteY0" fmla="*/ 0 h 228409"/>
                      <a:gd name="connsiteX1" fmla="*/ 215075 w 215074"/>
                      <a:gd name="connsiteY1" fmla="*/ 6858 h 228409"/>
                      <a:gd name="connsiteX2" fmla="*/ 215075 w 215074"/>
                      <a:gd name="connsiteY2" fmla="*/ 27051 h 228409"/>
                      <a:gd name="connsiteX3" fmla="*/ 208217 w 215074"/>
                      <a:gd name="connsiteY3" fmla="*/ 33909 h 228409"/>
                      <a:gd name="connsiteX4" fmla="*/ 40862 w 215074"/>
                      <a:gd name="connsiteY4" fmla="*/ 33909 h 228409"/>
                      <a:gd name="connsiteX5" fmla="*/ 40862 w 215074"/>
                      <a:gd name="connsiteY5" fmla="*/ 95917 h 228409"/>
                      <a:gd name="connsiteX6" fmla="*/ 182499 w 215074"/>
                      <a:gd name="connsiteY6" fmla="*/ 95917 h 228409"/>
                      <a:gd name="connsiteX7" fmla="*/ 189643 w 215074"/>
                      <a:gd name="connsiteY7" fmla="*/ 102775 h 228409"/>
                      <a:gd name="connsiteX8" fmla="*/ 189643 w 215074"/>
                      <a:gd name="connsiteY8" fmla="*/ 123349 h 228409"/>
                      <a:gd name="connsiteX9" fmla="*/ 182499 w 215074"/>
                      <a:gd name="connsiteY9" fmla="*/ 129921 h 228409"/>
                      <a:gd name="connsiteX10" fmla="*/ 40862 w 215074"/>
                      <a:gd name="connsiteY10" fmla="*/ 129921 h 228409"/>
                      <a:gd name="connsiteX11" fmla="*/ 40862 w 215074"/>
                      <a:gd name="connsiteY11" fmla="*/ 194500 h 228409"/>
                      <a:gd name="connsiteX12" fmla="*/ 208217 w 215074"/>
                      <a:gd name="connsiteY12" fmla="*/ 194500 h 228409"/>
                      <a:gd name="connsiteX13" fmla="*/ 215075 w 215074"/>
                      <a:gd name="connsiteY13" fmla="*/ 201359 h 228409"/>
                      <a:gd name="connsiteX14" fmla="*/ 215075 w 215074"/>
                      <a:gd name="connsiteY14" fmla="*/ 221552 h 228409"/>
                      <a:gd name="connsiteX15" fmla="*/ 208217 w 215074"/>
                      <a:gd name="connsiteY15" fmla="*/ 228409 h 228409"/>
                      <a:gd name="connsiteX16" fmla="*/ 6858 w 215074"/>
                      <a:gd name="connsiteY16" fmla="*/ 228409 h 228409"/>
                      <a:gd name="connsiteX17" fmla="*/ 0 w 215074"/>
                      <a:gd name="connsiteY17" fmla="*/ 221552 h 228409"/>
                      <a:gd name="connsiteX18" fmla="*/ 0 w 215074"/>
                      <a:gd name="connsiteY18" fmla="*/ 6858 h 228409"/>
                      <a:gd name="connsiteX19" fmla="*/ 6858 w 215074"/>
                      <a:gd name="connsiteY19" fmla="*/ 0 h 228409"/>
                      <a:gd name="connsiteX20" fmla="*/ 208217 w 215074"/>
                      <a:gd name="connsiteY20"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409">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921"/>
                          <a:pt x="182499" y="129921"/>
                        </a:cubicBezTo>
                        <a:lnTo>
                          <a:pt x="40862" y="129921"/>
                        </a:lnTo>
                        <a:lnTo>
                          <a:pt x="40862" y="194500"/>
                        </a:lnTo>
                        <a:lnTo>
                          <a:pt x="208217" y="194500"/>
                        </a:lnTo>
                        <a:cubicBezTo>
                          <a:pt x="212503" y="194500"/>
                          <a:pt x="215075" y="197072"/>
                          <a:pt x="215075" y="201359"/>
                        </a:cubicBezTo>
                        <a:lnTo>
                          <a:pt x="215075" y="221552"/>
                        </a:lnTo>
                        <a:cubicBezTo>
                          <a:pt x="215075" y="226123"/>
                          <a:pt x="212503" y="228409"/>
                          <a:pt x="208217" y="228409"/>
                        </a:cubicBezTo>
                        <a:lnTo>
                          <a:pt x="6858" y="228409"/>
                        </a:lnTo>
                        <a:cubicBezTo>
                          <a:pt x="2286" y="228409"/>
                          <a:pt x="0" y="226123"/>
                          <a:pt x="0" y="221552"/>
                        </a:cubicBezTo>
                        <a:lnTo>
                          <a:pt x="0" y="6858"/>
                        </a:lnTo>
                        <a:cubicBezTo>
                          <a:pt x="0" y="2286"/>
                          <a:pt x="2286" y="0"/>
                          <a:pt x="6858" y="0"/>
                        </a:cubicBezTo>
                        <a:lnTo>
                          <a:pt x="208217" y="0"/>
                        </a:lnTo>
                        <a:close/>
                      </a:path>
                    </a:pathLst>
                  </a:custGeom>
                  <a:grpFill/>
                  <a:ln w="9525" cap="flat">
                    <a:noFill/>
                    <a:prstDash val="solid"/>
                    <a:miter/>
                  </a:ln>
                </p:spPr>
                <p:txBody>
                  <a:bodyPr rtlCol="0" anchor="ctr"/>
                  <a:lstStyle/>
                  <a:p>
                    <a:endParaRPr lang="en-US" sz="2400"/>
                  </a:p>
                </p:txBody>
              </p:sp>
              <p:sp>
                <p:nvSpPr>
                  <p:cNvPr id="58" name="Freeform: Shape 57">
                    <a:extLst>
                      <a:ext uri="{FF2B5EF4-FFF2-40B4-BE49-F238E27FC236}">
                        <a16:creationId xmlns:a16="http://schemas.microsoft.com/office/drawing/2014/main" id="{47F5309A-156A-4CF6-86B0-7A3F4EF1F14A}"/>
                      </a:ext>
                    </a:extLst>
                  </p:cNvPr>
                  <p:cNvSpPr/>
                  <p:nvPr/>
                </p:nvSpPr>
                <p:spPr>
                  <a:xfrm>
                    <a:off x="1152397" y="4858254"/>
                    <a:ext cx="97398" cy="94943"/>
                  </a:xfrm>
                  <a:custGeom>
                    <a:avLst/>
                    <a:gdLst>
                      <a:gd name="connsiteX0" fmla="*/ 179451 w 234314"/>
                      <a:gd name="connsiteY0" fmla="*/ 228409 h 228409"/>
                      <a:gd name="connsiteX1" fmla="*/ 169354 w 234314"/>
                      <a:gd name="connsiteY1" fmla="*/ 223171 h 228409"/>
                      <a:gd name="connsiteX2" fmla="*/ 38481 w 234314"/>
                      <a:gd name="connsiteY2" fmla="*/ 33623 h 228409"/>
                      <a:gd name="connsiteX3" fmla="*/ 38481 w 234314"/>
                      <a:gd name="connsiteY3" fmla="*/ 221552 h 228409"/>
                      <a:gd name="connsiteX4" fmla="*/ 31337 w 234314"/>
                      <a:gd name="connsiteY4" fmla="*/ 228409 h 228409"/>
                      <a:gd name="connsiteX5" fmla="*/ 6858 w 234314"/>
                      <a:gd name="connsiteY5" fmla="*/ 228409 h 228409"/>
                      <a:gd name="connsiteX6" fmla="*/ 0 w 234314"/>
                      <a:gd name="connsiteY6" fmla="*/ 221552 h 228409"/>
                      <a:gd name="connsiteX7" fmla="*/ 0 w 234314"/>
                      <a:gd name="connsiteY7" fmla="*/ 6858 h 228409"/>
                      <a:gd name="connsiteX8" fmla="*/ 6858 w 234314"/>
                      <a:gd name="connsiteY8" fmla="*/ 0 h 228409"/>
                      <a:gd name="connsiteX9" fmla="*/ 54864 w 234314"/>
                      <a:gd name="connsiteY9" fmla="*/ 0 h 228409"/>
                      <a:gd name="connsiteX10" fmla="*/ 64675 w 234314"/>
                      <a:gd name="connsiteY10" fmla="*/ 5239 h 228409"/>
                      <a:gd name="connsiteX11" fmla="*/ 195834 w 234314"/>
                      <a:gd name="connsiteY11" fmla="*/ 195167 h 228409"/>
                      <a:gd name="connsiteX12" fmla="*/ 195834 w 234314"/>
                      <a:gd name="connsiteY12" fmla="*/ 6858 h 228409"/>
                      <a:gd name="connsiteX13" fmla="*/ 202978 w 234314"/>
                      <a:gd name="connsiteY13" fmla="*/ 0 h 228409"/>
                      <a:gd name="connsiteX14" fmla="*/ 227457 w 234314"/>
                      <a:gd name="connsiteY14" fmla="*/ 0 h 228409"/>
                      <a:gd name="connsiteX15" fmla="*/ 234315 w 234314"/>
                      <a:gd name="connsiteY15" fmla="*/ 6858 h 228409"/>
                      <a:gd name="connsiteX16" fmla="*/ 234315 w 234314"/>
                      <a:gd name="connsiteY16" fmla="*/ 221552 h 228409"/>
                      <a:gd name="connsiteX17" fmla="*/ 227457 w 234314"/>
                      <a:gd name="connsiteY17" fmla="*/ 228409 h 228409"/>
                      <a:gd name="connsiteX18" fmla="*/ 179451 w 234314"/>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4" h="228409">
                        <a:moveTo>
                          <a:pt x="179451" y="228409"/>
                        </a:moveTo>
                        <a:cubicBezTo>
                          <a:pt x="174212" y="228409"/>
                          <a:pt x="171926" y="227076"/>
                          <a:pt x="169354" y="223171"/>
                        </a:cubicBezTo>
                        <a:lnTo>
                          <a:pt x="38481" y="33623"/>
                        </a:lnTo>
                        <a:lnTo>
                          <a:pt x="38481" y="221552"/>
                        </a:lnTo>
                        <a:cubicBezTo>
                          <a:pt x="38481" y="226123"/>
                          <a:pt x="35909" y="228409"/>
                          <a:pt x="31337"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3"/>
                          <a:pt x="232029" y="228409"/>
                          <a:pt x="227457" y="228409"/>
                        </a:cubicBezTo>
                        <a:lnTo>
                          <a:pt x="179451" y="228409"/>
                        </a:lnTo>
                        <a:close/>
                      </a:path>
                    </a:pathLst>
                  </a:custGeom>
                  <a:grpFill/>
                  <a:ln w="9525" cap="flat">
                    <a:noFill/>
                    <a:prstDash val="solid"/>
                    <a:miter/>
                  </a:ln>
                </p:spPr>
                <p:txBody>
                  <a:bodyPr rtlCol="0" anchor="ctr"/>
                  <a:lstStyle/>
                  <a:p>
                    <a:endParaRPr lang="en-US" sz="2400"/>
                  </a:p>
                </p:txBody>
              </p:sp>
              <p:sp>
                <p:nvSpPr>
                  <p:cNvPr id="59" name="Freeform: Shape 58">
                    <a:extLst>
                      <a:ext uri="{FF2B5EF4-FFF2-40B4-BE49-F238E27FC236}">
                        <a16:creationId xmlns:a16="http://schemas.microsoft.com/office/drawing/2014/main" id="{389D62CB-D04C-495A-9166-DE1F686E3A17}"/>
                      </a:ext>
                    </a:extLst>
                  </p:cNvPr>
                  <p:cNvSpPr/>
                  <p:nvPr/>
                </p:nvSpPr>
                <p:spPr>
                  <a:xfrm>
                    <a:off x="1264128"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4 w 221837"/>
                      <a:gd name="connsiteY5" fmla="*/ 0 h 228409"/>
                      <a:gd name="connsiteX6" fmla="*/ 221837 w 221837"/>
                      <a:gd name="connsiteY6" fmla="*/ 6858 h 228409"/>
                      <a:gd name="connsiteX7" fmla="*/ 221837 w 221837"/>
                      <a:gd name="connsiteY7" fmla="*/ 27051 h 228409"/>
                      <a:gd name="connsiteX8" fmla="*/ 214694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2" y="33909"/>
                          <a:pt x="0" y="31337"/>
                          <a:pt x="0" y="27051"/>
                        </a:cubicBezTo>
                        <a:lnTo>
                          <a:pt x="0" y="6858"/>
                        </a:lnTo>
                        <a:cubicBezTo>
                          <a:pt x="0" y="2286"/>
                          <a:pt x="2572" y="0"/>
                          <a:pt x="7144" y="0"/>
                        </a:cubicBezTo>
                        <a:lnTo>
                          <a:pt x="214694" y="0"/>
                        </a:lnTo>
                        <a:cubicBezTo>
                          <a:pt x="219266" y="0"/>
                          <a:pt x="221837" y="2286"/>
                          <a:pt x="221837" y="6858"/>
                        </a:cubicBezTo>
                        <a:lnTo>
                          <a:pt x="221837" y="27051"/>
                        </a:lnTo>
                        <a:cubicBezTo>
                          <a:pt x="221837" y="31337"/>
                          <a:pt x="219266" y="33909"/>
                          <a:pt x="214694" y="33909"/>
                        </a:cubicBezTo>
                        <a:lnTo>
                          <a:pt x="131445" y="33909"/>
                        </a:lnTo>
                        <a:lnTo>
                          <a:pt x="131445" y="221552"/>
                        </a:lnTo>
                        <a:cubicBezTo>
                          <a:pt x="131445" y="226123"/>
                          <a:pt x="128874" y="228409"/>
                          <a:pt x="124301" y="228409"/>
                        </a:cubicBezTo>
                        <a:lnTo>
                          <a:pt x="97536" y="228409"/>
                        </a:lnTo>
                        <a:cubicBezTo>
                          <a:pt x="92964" y="228409"/>
                          <a:pt x="90392" y="226123"/>
                          <a:pt x="90392" y="221552"/>
                        </a:cubicBezTo>
                        <a:lnTo>
                          <a:pt x="90392" y="33909"/>
                        </a:lnTo>
                        <a:close/>
                      </a:path>
                    </a:pathLst>
                  </a:custGeom>
                  <a:grpFill/>
                  <a:ln w="9525" cap="flat">
                    <a:noFill/>
                    <a:prstDash val="solid"/>
                    <a:miter/>
                  </a:ln>
                </p:spPr>
                <p:txBody>
                  <a:bodyPr rtlCol="0" anchor="ctr"/>
                  <a:lstStyle/>
                  <a:p>
                    <a:endParaRPr lang="en-US" sz="2400"/>
                  </a:p>
                </p:txBody>
              </p:sp>
            </p:grpSp>
            <p:grpSp>
              <p:nvGrpSpPr>
                <p:cNvPr id="32" name="Group 31">
                  <a:extLst>
                    <a:ext uri="{FF2B5EF4-FFF2-40B4-BE49-F238E27FC236}">
                      <a16:creationId xmlns:a16="http://schemas.microsoft.com/office/drawing/2014/main" id="{98DEC14B-A9DA-4BE7-BF96-6AD301C4F119}"/>
                    </a:ext>
                  </a:extLst>
                </p:cNvPr>
                <p:cNvGrpSpPr/>
                <p:nvPr userDrawn="1"/>
              </p:nvGrpSpPr>
              <p:grpSpPr>
                <a:xfrm>
                  <a:off x="1471356" y="4858215"/>
                  <a:ext cx="1459716" cy="116402"/>
                  <a:chOff x="1512085" y="4858215"/>
                  <a:chExt cx="1459716" cy="116402"/>
                </a:xfrm>
              </p:grpSpPr>
              <p:sp>
                <p:nvSpPr>
                  <p:cNvPr id="33" name="Freeform: Shape 32">
                    <a:extLst>
                      <a:ext uri="{FF2B5EF4-FFF2-40B4-BE49-F238E27FC236}">
                        <a16:creationId xmlns:a16="http://schemas.microsoft.com/office/drawing/2014/main" id="{1D0FD937-7F5C-481B-AB9C-86A815265525}"/>
                      </a:ext>
                    </a:extLst>
                  </p:cNvPr>
                  <p:cNvSpPr/>
                  <p:nvPr/>
                </p:nvSpPr>
                <p:spPr>
                  <a:xfrm>
                    <a:off x="1512085" y="4858254"/>
                    <a:ext cx="146535" cy="94943"/>
                  </a:xfrm>
                  <a:custGeom>
                    <a:avLst/>
                    <a:gdLst>
                      <a:gd name="connsiteX0" fmla="*/ 235296 w 352527"/>
                      <a:gd name="connsiteY0" fmla="*/ 228409 h 228409"/>
                      <a:gd name="connsiteX1" fmla="*/ 226152 w 352527"/>
                      <a:gd name="connsiteY1" fmla="*/ 221837 h 228409"/>
                      <a:gd name="connsiteX2" fmla="*/ 176241 w 352527"/>
                      <a:gd name="connsiteY2" fmla="*/ 45625 h 228409"/>
                      <a:gd name="connsiteX3" fmla="*/ 126330 w 352527"/>
                      <a:gd name="connsiteY3" fmla="*/ 221837 h 228409"/>
                      <a:gd name="connsiteX4" fmla="*/ 117186 w 352527"/>
                      <a:gd name="connsiteY4" fmla="*/ 228409 h 228409"/>
                      <a:gd name="connsiteX5" fmla="*/ 74133 w 352527"/>
                      <a:gd name="connsiteY5" fmla="*/ 228409 h 228409"/>
                      <a:gd name="connsiteX6" fmla="*/ 64703 w 352527"/>
                      <a:gd name="connsiteY6" fmla="*/ 221837 h 228409"/>
                      <a:gd name="connsiteX7" fmla="*/ 410 w 352527"/>
                      <a:gd name="connsiteY7" fmla="*/ 6858 h 228409"/>
                      <a:gd name="connsiteX8" fmla="*/ 5267 w 352527"/>
                      <a:gd name="connsiteY8" fmla="*/ 0 h 228409"/>
                      <a:gd name="connsiteX9" fmla="*/ 33938 w 352527"/>
                      <a:gd name="connsiteY9" fmla="*/ 0 h 228409"/>
                      <a:gd name="connsiteX10" fmla="*/ 43082 w 352527"/>
                      <a:gd name="connsiteY10" fmla="*/ 6572 h 228409"/>
                      <a:gd name="connsiteX11" fmla="*/ 97279 w 352527"/>
                      <a:gd name="connsiteY11" fmla="*/ 194881 h 228409"/>
                      <a:gd name="connsiteX12" fmla="*/ 150428 w 352527"/>
                      <a:gd name="connsiteY12" fmla="*/ 6572 h 228409"/>
                      <a:gd name="connsiteX13" fmla="*/ 159572 w 352527"/>
                      <a:gd name="connsiteY13" fmla="*/ 0 h 228409"/>
                      <a:gd name="connsiteX14" fmla="*/ 194529 w 352527"/>
                      <a:gd name="connsiteY14" fmla="*/ 0 h 228409"/>
                      <a:gd name="connsiteX15" fmla="*/ 203959 w 352527"/>
                      <a:gd name="connsiteY15" fmla="*/ 6572 h 228409"/>
                      <a:gd name="connsiteX16" fmla="*/ 256823 w 352527"/>
                      <a:gd name="connsiteY16" fmla="*/ 195167 h 228409"/>
                      <a:gd name="connsiteX17" fmla="*/ 311306 w 352527"/>
                      <a:gd name="connsiteY17" fmla="*/ 6572 h 228409"/>
                      <a:gd name="connsiteX18" fmla="*/ 320735 w 352527"/>
                      <a:gd name="connsiteY18" fmla="*/ 0 h 228409"/>
                      <a:gd name="connsiteX19" fmla="*/ 347501 w 352527"/>
                      <a:gd name="connsiteY19" fmla="*/ 0 h 228409"/>
                      <a:gd name="connsiteX20" fmla="*/ 352073 w 352527"/>
                      <a:gd name="connsiteY20" fmla="*/ 6858 h 228409"/>
                      <a:gd name="connsiteX21" fmla="*/ 287779 w 352527"/>
                      <a:gd name="connsiteY21" fmla="*/ 221837 h 228409"/>
                      <a:gd name="connsiteX22" fmla="*/ 278349 w 352527"/>
                      <a:gd name="connsiteY22" fmla="*/ 228409 h 228409"/>
                      <a:gd name="connsiteX23" fmla="*/ 235296 w 352527"/>
                      <a:gd name="connsiteY2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527" h="228409">
                        <a:moveTo>
                          <a:pt x="235296" y="228409"/>
                        </a:moveTo>
                        <a:cubicBezTo>
                          <a:pt x="230058" y="228409"/>
                          <a:pt x="227486" y="226123"/>
                          <a:pt x="226152" y="221837"/>
                        </a:cubicBezTo>
                        <a:lnTo>
                          <a:pt x="176241" y="45625"/>
                        </a:lnTo>
                        <a:lnTo>
                          <a:pt x="126330" y="221837"/>
                        </a:lnTo>
                        <a:cubicBezTo>
                          <a:pt x="124997" y="226123"/>
                          <a:pt x="122425" y="228409"/>
                          <a:pt x="117186" y="228409"/>
                        </a:cubicBezTo>
                        <a:lnTo>
                          <a:pt x="74133" y="228409"/>
                        </a:lnTo>
                        <a:cubicBezTo>
                          <a:pt x="68894" y="228409"/>
                          <a:pt x="65942" y="226123"/>
                          <a:pt x="64703" y="221837"/>
                        </a:cubicBezTo>
                        <a:lnTo>
                          <a:pt x="410" y="6858"/>
                        </a:lnTo>
                        <a:cubicBezTo>
                          <a:pt x="-924" y="2286"/>
                          <a:pt x="1076" y="0"/>
                          <a:pt x="5267" y="0"/>
                        </a:cubicBezTo>
                        <a:lnTo>
                          <a:pt x="33938" y="0"/>
                        </a:lnTo>
                        <a:cubicBezTo>
                          <a:pt x="39176" y="0"/>
                          <a:pt x="41748" y="2286"/>
                          <a:pt x="43082" y="6572"/>
                        </a:cubicBezTo>
                        <a:lnTo>
                          <a:pt x="97279" y="194881"/>
                        </a:lnTo>
                        <a:lnTo>
                          <a:pt x="150428" y="6572"/>
                        </a:lnTo>
                        <a:cubicBezTo>
                          <a:pt x="151381" y="2286"/>
                          <a:pt x="154048" y="0"/>
                          <a:pt x="159572" y="0"/>
                        </a:cubicBezTo>
                        <a:lnTo>
                          <a:pt x="194529" y="0"/>
                        </a:lnTo>
                        <a:cubicBezTo>
                          <a:pt x="200054" y="0"/>
                          <a:pt x="202721" y="2286"/>
                          <a:pt x="203959" y="6572"/>
                        </a:cubicBezTo>
                        <a:lnTo>
                          <a:pt x="256823" y="195167"/>
                        </a:lnTo>
                        <a:lnTo>
                          <a:pt x="311306" y="6572"/>
                        </a:lnTo>
                        <a:cubicBezTo>
                          <a:pt x="312258" y="2286"/>
                          <a:pt x="315211" y="0"/>
                          <a:pt x="320735" y="0"/>
                        </a:cubicBezTo>
                        <a:lnTo>
                          <a:pt x="347501" y="0"/>
                        </a:lnTo>
                        <a:cubicBezTo>
                          <a:pt x="351787" y="0"/>
                          <a:pt x="353406" y="2286"/>
                          <a:pt x="352073" y="6858"/>
                        </a:cubicBezTo>
                        <a:lnTo>
                          <a:pt x="287779" y="221837"/>
                        </a:lnTo>
                        <a:cubicBezTo>
                          <a:pt x="286445" y="226123"/>
                          <a:pt x="283874" y="228409"/>
                          <a:pt x="278349" y="228409"/>
                        </a:cubicBezTo>
                        <a:lnTo>
                          <a:pt x="235296" y="228409"/>
                        </a:lnTo>
                        <a:close/>
                      </a:path>
                    </a:pathLst>
                  </a:custGeom>
                  <a:solidFill>
                    <a:srgbClr val="4E0864"/>
                  </a:solidFill>
                  <a:ln w="9525" cap="flat">
                    <a:noFill/>
                    <a:prstDash val="solid"/>
                    <a:miter/>
                  </a:ln>
                </p:spPr>
                <p:txBody>
                  <a:bodyPr rtlCol="0" anchor="ctr"/>
                  <a:lstStyle/>
                  <a:p>
                    <a:endParaRPr lang="en-US" sz="2400"/>
                  </a:p>
                </p:txBody>
              </p:sp>
              <p:sp>
                <p:nvSpPr>
                  <p:cNvPr id="34" name="Freeform: Shape 33">
                    <a:extLst>
                      <a:ext uri="{FF2B5EF4-FFF2-40B4-BE49-F238E27FC236}">
                        <a16:creationId xmlns:a16="http://schemas.microsoft.com/office/drawing/2014/main" id="{87D27DA2-E249-4DBB-8100-B1DAB9EAAF93}"/>
                      </a:ext>
                    </a:extLst>
                  </p:cNvPr>
                  <p:cNvSpPr/>
                  <p:nvPr/>
                </p:nvSpPr>
                <p:spPr>
                  <a:xfrm>
                    <a:off x="1653191" y="4858215"/>
                    <a:ext cx="108373" cy="94943"/>
                  </a:xfrm>
                  <a:custGeom>
                    <a:avLst/>
                    <a:gdLst>
                      <a:gd name="connsiteX0" fmla="*/ 197299 w 260718"/>
                      <a:gd name="connsiteY0" fmla="*/ 180499 h 228409"/>
                      <a:gd name="connsiteX1" fmla="*/ 61854 w 260718"/>
                      <a:gd name="connsiteY1" fmla="*/ 180499 h 228409"/>
                      <a:gd name="connsiteX2" fmla="*/ 42899 w 260718"/>
                      <a:gd name="connsiteY2" fmla="*/ 222218 h 228409"/>
                      <a:gd name="connsiteX3" fmla="*/ 33088 w 260718"/>
                      <a:gd name="connsiteY3" fmla="*/ 228410 h 228409"/>
                      <a:gd name="connsiteX4" fmla="*/ 4418 w 260718"/>
                      <a:gd name="connsiteY4" fmla="*/ 228410 h 228409"/>
                      <a:gd name="connsiteX5" fmla="*/ 799 w 260718"/>
                      <a:gd name="connsiteY5" fmla="*/ 221552 h 228409"/>
                      <a:gd name="connsiteX6" fmla="*/ 101288 w 260718"/>
                      <a:gd name="connsiteY6" fmla="*/ 6191 h 228409"/>
                      <a:gd name="connsiteX7" fmla="*/ 111098 w 260718"/>
                      <a:gd name="connsiteY7" fmla="*/ 0 h 228409"/>
                      <a:gd name="connsiteX8" fmla="*/ 149579 w 260718"/>
                      <a:gd name="connsiteY8" fmla="*/ 0 h 228409"/>
                      <a:gd name="connsiteX9" fmla="*/ 159390 w 260718"/>
                      <a:gd name="connsiteY9" fmla="*/ 6191 h 228409"/>
                      <a:gd name="connsiteX10" fmla="*/ 259879 w 260718"/>
                      <a:gd name="connsiteY10" fmla="*/ 221552 h 228409"/>
                      <a:gd name="connsiteX11" fmla="*/ 256259 w 260718"/>
                      <a:gd name="connsiteY11" fmla="*/ 228410 h 228409"/>
                      <a:gd name="connsiteX12" fmla="*/ 225874 w 260718"/>
                      <a:gd name="connsiteY12" fmla="*/ 228410 h 228409"/>
                      <a:gd name="connsiteX13" fmla="*/ 216064 w 260718"/>
                      <a:gd name="connsiteY13" fmla="*/ 222218 h 228409"/>
                      <a:gd name="connsiteX14" fmla="*/ 197299 w 260718"/>
                      <a:gd name="connsiteY14" fmla="*/ 180499 h 228409"/>
                      <a:gd name="connsiteX15" fmla="*/ 77284 w 260718"/>
                      <a:gd name="connsiteY15" fmla="*/ 146590 h 228409"/>
                      <a:gd name="connsiteX16" fmla="*/ 181679 w 260718"/>
                      <a:gd name="connsiteY16" fmla="*/ 146590 h 228409"/>
                      <a:gd name="connsiteX17" fmla="*/ 129481 w 260718"/>
                      <a:gd name="connsiteY17" fmla="*/ 31718 h 228409"/>
                      <a:gd name="connsiteX18" fmla="*/ 77284 w 260718"/>
                      <a:gd name="connsiteY18" fmla="*/ 14659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718" h="228409">
                        <a:moveTo>
                          <a:pt x="197299" y="180499"/>
                        </a:moveTo>
                        <a:lnTo>
                          <a:pt x="61854" y="180499"/>
                        </a:lnTo>
                        <a:lnTo>
                          <a:pt x="42899" y="222218"/>
                        </a:lnTo>
                        <a:cubicBezTo>
                          <a:pt x="40899" y="226504"/>
                          <a:pt x="38327" y="228410"/>
                          <a:pt x="33088" y="228410"/>
                        </a:cubicBezTo>
                        <a:lnTo>
                          <a:pt x="4418" y="228410"/>
                        </a:lnTo>
                        <a:cubicBezTo>
                          <a:pt x="513" y="228410"/>
                          <a:pt x="-1106" y="225457"/>
                          <a:pt x="799" y="221552"/>
                        </a:cubicBezTo>
                        <a:lnTo>
                          <a:pt x="101288" y="6191"/>
                        </a:lnTo>
                        <a:cubicBezTo>
                          <a:pt x="103288" y="1905"/>
                          <a:pt x="105859" y="0"/>
                          <a:pt x="111098" y="0"/>
                        </a:cubicBezTo>
                        <a:lnTo>
                          <a:pt x="149579" y="0"/>
                        </a:lnTo>
                        <a:cubicBezTo>
                          <a:pt x="154818" y="0"/>
                          <a:pt x="157390" y="2000"/>
                          <a:pt x="159390" y="6191"/>
                        </a:cubicBezTo>
                        <a:lnTo>
                          <a:pt x="259879" y="221552"/>
                        </a:lnTo>
                        <a:cubicBezTo>
                          <a:pt x="261879" y="225457"/>
                          <a:pt x="260164" y="228410"/>
                          <a:pt x="256259" y="228410"/>
                        </a:cubicBezTo>
                        <a:lnTo>
                          <a:pt x="225874" y="228410"/>
                        </a:lnTo>
                        <a:cubicBezTo>
                          <a:pt x="220350" y="228410"/>
                          <a:pt x="218064" y="226409"/>
                          <a:pt x="216064" y="222218"/>
                        </a:cubicBezTo>
                        <a:lnTo>
                          <a:pt x="197299" y="180499"/>
                        </a:lnTo>
                        <a:close/>
                        <a:moveTo>
                          <a:pt x="77284" y="146590"/>
                        </a:moveTo>
                        <a:lnTo>
                          <a:pt x="181679" y="146590"/>
                        </a:lnTo>
                        <a:lnTo>
                          <a:pt x="129481" y="31718"/>
                        </a:lnTo>
                        <a:lnTo>
                          <a:pt x="77284" y="146590"/>
                        </a:lnTo>
                        <a:close/>
                      </a:path>
                    </a:pathLst>
                  </a:custGeom>
                  <a:solidFill>
                    <a:srgbClr val="4E0864"/>
                  </a:solidFill>
                  <a:ln w="9525" cap="flat">
                    <a:noFill/>
                    <a:prstDash val="solid"/>
                    <a:miter/>
                  </a:ln>
                </p:spPr>
                <p:txBody>
                  <a:bodyPr rtlCol="0" anchor="ctr"/>
                  <a:lstStyle/>
                  <a:p>
                    <a:endParaRPr lang="en-US" sz="2400"/>
                  </a:p>
                </p:txBody>
              </p:sp>
              <p:sp>
                <p:nvSpPr>
                  <p:cNvPr id="35" name="Freeform: Shape 34">
                    <a:extLst>
                      <a:ext uri="{FF2B5EF4-FFF2-40B4-BE49-F238E27FC236}">
                        <a16:creationId xmlns:a16="http://schemas.microsoft.com/office/drawing/2014/main" id="{8AF38940-3A93-4E4C-975E-B353CAF08E05}"/>
                      </a:ext>
                    </a:extLst>
                  </p:cNvPr>
                  <p:cNvSpPr/>
                  <p:nvPr/>
                </p:nvSpPr>
                <p:spPr>
                  <a:xfrm>
                    <a:off x="1769490" y="4858215"/>
                    <a:ext cx="94785" cy="94943"/>
                  </a:xfrm>
                  <a:custGeom>
                    <a:avLst/>
                    <a:gdLst>
                      <a:gd name="connsiteX0" fmla="*/ 32766 w 228028"/>
                      <a:gd name="connsiteY0" fmla="*/ 163544 h 228409"/>
                      <a:gd name="connsiteX1" fmla="*/ 39910 w 228028"/>
                      <a:gd name="connsiteY1" fmla="*/ 170402 h 228409"/>
                      <a:gd name="connsiteX2" fmla="*/ 39910 w 228028"/>
                      <a:gd name="connsiteY2" fmla="*/ 175260 h 228409"/>
                      <a:gd name="connsiteX3" fmla="*/ 59817 w 228028"/>
                      <a:gd name="connsiteY3" fmla="*/ 194501 h 228409"/>
                      <a:gd name="connsiteX4" fmla="*/ 158687 w 228028"/>
                      <a:gd name="connsiteY4" fmla="*/ 194501 h 228409"/>
                      <a:gd name="connsiteX5" fmla="*/ 186785 w 228028"/>
                      <a:gd name="connsiteY5" fmla="*/ 170688 h 228409"/>
                      <a:gd name="connsiteX6" fmla="*/ 186785 w 228028"/>
                      <a:gd name="connsiteY6" fmla="*/ 154019 h 228409"/>
                      <a:gd name="connsiteX7" fmla="*/ 158687 w 228028"/>
                      <a:gd name="connsiteY7" fmla="*/ 129826 h 228409"/>
                      <a:gd name="connsiteX8" fmla="*/ 54959 w 228028"/>
                      <a:gd name="connsiteY8" fmla="*/ 129826 h 228409"/>
                      <a:gd name="connsiteX9" fmla="*/ 3048 w 228028"/>
                      <a:gd name="connsiteY9" fmla="*/ 79915 h 228409"/>
                      <a:gd name="connsiteX10" fmla="*/ 3048 w 228028"/>
                      <a:gd name="connsiteY10" fmla="*/ 49911 h 228409"/>
                      <a:gd name="connsiteX11" fmla="*/ 54959 w 228028"/>
                      <a:gd name="connsiteY11" fmla="*/ 0 h 228409"/>
                      <a:gd name="connsiteX12" fmla="*/ 170497 w 228028"/>
                      <a:gd name="connsiteY12" fmla="*/ 0 h 228409"/>
                      <a:gd name="connsiteX13" fmla="*/ 223361 w 228028"/>
                      <a:gd name="connsiteY13" fmla="*/ 50864 h 228409"/>
                      <a:gd name="connsiteX14" fmla="*/ 223361 w 228028"/>
                      <a:gd name="connsiteY14" fmla="*/ 57722 h 228409"/>
                      <a:gd name="connsiteX15" fmla="*/ 216218 w 228028"/>
                      <a:gd name="connsiteY15" fmla="*/ 64580 h 228409"/>
                      <a:gd name="connsiteX16" fmla="*/ 190786 w 228028"/>
                      <a:gd name="connsiteY16" fmla="*/ 64580 h 228409"/>
                      <a:gd name="connsiteX17" fmla="*/ 183642 w 228028"/>
                      <a:gd name="connsiteY17" fmla="*/ 57722 h 228409"/>
                      <a:gd name="connsiteX18" fmla="*/ 183642 w 228028"/>
                      <a:gd name="connsiteY18" fmla="*/ 53150 h 228409"/>
                      <a:gd name="connsiteX19" fmla="*/ 163449 w 228028"/>
                      <a:gd name="connsiteY19" fmla="*/ 33909 h 228409"/>
                      <a:gd name="connsiteX20" fmla="*/ 72104 w 228028"/>
                      <a:gd name="connsiteY20" fmla="*/ 33909 h 228409"/>
                      <a:gd name="connsiteX21" fmla="*/ 44005 w 228028"/>
                      <a:gd name="connsiteY21" fmla="*/ 57722 h 228409"/>
                      <a:gd name="connsiteX22" fmla="*/ 44005 w 228028"/>
                      <a:gd name="connsiteY22" fmla="*/ 71723 h 228409"/>
                      <a:gd name="connsiteX23" fmla="*/ 72104 w 228028"/>
                      <a:gd name="connsiteY23" fmla="*/ 95917 h 228409"/>
                      <a:gd name="connsiteX24" fmla="*/ 175831 w 228028"/>
                      <a:gd name="connsiteY24" fmla="*/ 95917 h 228409"/>
                      <a:gd name="connsiteX25" fmla="*/ 228029 w 228028"/>
                      <a:gd name="connsiteY25" fmla="*/ 145828 h 228409"/>
                      <a:gd name="connsiteX26" fmla="*/ 228029 w 228028"/>
                      <a:gd name="connsiteY26" fmla="*/ 178499 h 228409"/>
                      <a:gd name="connsiteX27" fmla="*/ 175831 w 228028"/>
                      <a:gd name="connsiteY27" fmla="*/ 228410 h 228409"/>
                      <a:gd name="connsiteX28" fmla="*/ 53149 w 228028"/>
                      <a:gd name="connsiteY28" fmla="*/ 228410 h 228409"/>
                      <a:gd name="connsiteX29" fmla="*/ 0 w 228028"/>
                      <a:gd name="connsiteY29" fmla="*/ 177546 h 228409"/>
                      <a:gd name="connsiteX30" fmla="*/ 0 w 228028"/>
                      <a:gd name="connsiteY30" fmla="*/ 170402 h 228409"/>
                      <a:gd name="connsiteX31" fmla="*/ 7144 w 228028"/>
                      <a:gd name="connsiteY31" fmla="*/ 163544 h 228409"/>
                      <a:gd name="connsiteX32" fmla="*/ 32766 w 228028"/>
                      <a:gd name="connsiteY32" fmla="*/ 163544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8028" h="228409">
                        <a:moveTo>
                          <a:pt x="32766" y="163544"/>
                        </a:moveTo>
                        <a:cubicBezTo>
                          <a:pt x="37052" y="163544"/>
                          <a:pt x="39910" y="166211"/>
                          <a:pt x="39910" y="170402"/>
                        </a:cubicBezTo>
                        <a:lnTo>
                          <a:pt x="39910" y="175260"/>
                        </a:lnTo>
                        <a:cubicBezTo>
                          <a:pt x="39910" y="188309"/>
                          <a:pt x="45815" y="194501"/>
                          <a:pt x="59817" y="194501"/>
                        </a:cubicBezTo>
                        <a:lnTo>
                          <a:pt x="158687" y="194501"/>
                        </a:lnTo>
                        <a:cubicBezTo>
                          <a:pt x="182213" y="194501"/>
                          <a:pt x="186785" y="189929"/>
                          <a:pt x="186785" y="170688"/>
                        </a:cubicBezTo>
                        <a:lnTo>
                          <a:pt x="186785" y="154019"/>
                        </a:lnTo>
                        <a:cubicBezTo>
                          <a:pt x="186785" y="134779"/>
                          <a:pt x="182213" y="129826"/>
                          <a:pt x="158687" y="129826"/>
                        </a:cubicBezTo>
                        <a:lnTo>
                          <a:pt x="54959" y="129826"/>
                        </a:lnTo>
                        <a:cubicBezTo>
                          <a:pt x="19431" y="129826"/>
                          <a:pt x="3048" y="113824"/>
                          <a:pt x="3048" y="79915"/>
                        </a:cubicBezTo>
                        <a:lnTo>
                          <a:pt x="3048" y="49911"/>
                        </a:lnTo>
                        <a:cubicBezTo>
                          <a:pt x="3048" y="16002"/>
                          <a:pt x="19336" y="0"/>
                          <a:pt x="54959" y="0"/>
                        </a:cubicBezTo>
                        <a:lnTo>
                          <a:pt x="170497" y="0"/>
                        </a:lnTo>
                        <a:cubicBezTo>
                          <a:pt x="208979" y="0"/>
                          <a:pt x="223361" y="14002"/>
                          <a:pt x="223361" y="50864"/>
                        </a:cubicBezTo>
                        <a:lnTo>
                          <a:pt x="223361" y="57722"/>
                        </a:lnTo>
                        <a:cubicBezTo>
                          <a:pt x="223361" y="62008"/>
                          <a:pt x="221075" y="64580"/>
                          <a:pt x="216218" y="64580"/>
                        </a:cubicBezTo>
                        <a:lnTo>
                          <a:pt x="190786" y="64580"/>
                        </a:lnTo>
                        <a:cubicBezTo>
                          <a:pt x="186214" y="64580"/>
                          <a:pt x="183642" y="62008"/>
                          <a:pt x="183642" y="57722"/>
                        </a:cubicBezTo>
                        <a:lnTo>
                          <a:pt x="183642" y="53150"/>
                        </a:lnTo>
                        <a:cubicBezTo>
                          <a:pt x="183642" y="40100"/>
                          <a:pt x="177737" y="33909"/>
                          <a:pt x="163449" y="33909"/>
                        </a:cubicBezTo>
                        <a:lnTo>
                          <a:pt x="72104" y="33909"/>
                        </a:lnTo>
                        <a:cubicBezTo>
                          <a:pt x="48959" y="33909"/>
                          <a:pt x="44005" y="38862"/>
                          <a:pt x="44005" y="57722"/>
                        </a:cubicBezTo>
                        <a:lnTo>
                          <a:pt x="44005" y="71723"/>
                        </a:lnTo>
                        <a:cubicBezTo>
                          <a:pt x="44005" y="90964"/>
                          <a:pt x="48863" y="95917"/>
                          <a:pt x="72104" y="95917"/>
                        </a:cubicBezTo>
                        <a:lnTo>
                          <a:pt x="175831" y="95917"/>
                        </a:lnTo>
                        <a:cubicBezTo>
                          <a:pt x="211360" y="95917"/>
                          <a:pt x="228029" y="111919"/>
                          <a:pt x="228029" y="145828"/>
                        </a:cubicBezTo>
                        <a:lnTo>
                          <a:pt x="228029" y="178499"/>
                        </a:lnTo>
                        <a:cubicBezTo>
                          <a:pt x="228029" y="212408"/>
                          <a:pt x="211360" y="228410"/>
                          <a:pt x="175831" y="228410"/>
                        </a:cubicBezTo>
                        <a:lnTo>
                          <a:pt x="53149" y="228410"/>
                        </a:lnTo>
                        <a:cubicBezTo>
                          <a:pt x="14669" y="228410"/>
                          <a:pt x="0" y="214694"/>
                          <a:pt x="0" y="177546"/>
                        </a:cubicBezTo>
                        <a:lnTo>
                          <a:pt x="0" y="170402"/>
                        </a:lnTo>
                        <a:cubicBezTo>
                          <a:pt x="0" y="166116"/>
                          <a:pt x="2572" y="163544"/>
                          <a:pt x="7144" y="163544"/>
                        </a:cubicBezTo>
                        <a:lnTo>
                          <a:pt x="32766" y="163544"/>
                        </a:lnTo>
                        <a:close/>
                      </a:path>
                    </a:pathLst>
                  </a:custGeom>
                  <a:solidFill>
                    <a:srgbClr val="4E0864"/>
                  </a:solidFill>
                  <a:ln w="9525" cap="flat">
                    <a:noFill/>
                    <a:prstDash val="solid"/>
                    <a:miter/>
                  </a:ln>
                </p:spPr>
                <p:txBody>
                  <a:bodyPr rtlCol="0" anchor="ctr"/>
                  <a:lstStyle/>
                  <a:p>
                    <a:endParaRPr lang="en-US" sz="2400"/>
                  </a:p>
                </p:txBody>
              </p:sp>
              <p:sp>
                <p:nvSpPr>
                  <p:cNvPr id="36" name="Freeform: Shape 35">
                    <a:extLst>
                      <a:ext uri="{FF2B5EF4-FFF2-40B4-BE49-F238E27FC236}">
                        <a16:creationId xmlns:a16="http://schemas.microsoft.com/office/drawing/2014/main" id="{DCA1C65D-629A-4186-A9CA-95E5F929C9C5}"/>
                      </a:ext>
                    </a:extLst>
                  </p:cNvPr>
                  <p:cNvSpPr/>
                  <p:nvPr/>
                </p:nvSpPr>
                <p:spPr>
                  <a:xfrm>
                    <a:off x="1883081" y="4858254"/>
                    <a:ext cx="94507" cy="94943"/>
                  </a:xfrm>
                  <a:custGeom>
                    <a:avLst/>
                    <a:gdLst>
                      <a:gd name="connsiteX0" fmla="*/ 227362 w 227361"/>
                      <a:gd name="connsiteY0" fmla="*/ 221552 h 228409"/>
                      <a:gd name="connsiteX1" fmla="*/ 220504 w 227361"/>
                      <a:gd name="connsiteY1" fmla="*/ 228409 h 228409"/>
                      <a:gd name="connsiteX2" fmla="*/ 193738 w 227361"/>
                      <a:gd name="connsiteY2" fmla="*/ 228409 h 228409"/>
                      <a:gd name="connsiteX3" fmla="*/ 186595 w 227361"/>
                      <a:gd name="connsiteY3" fmla="*/ 221552 h 228409"/>
                      <a:gd name="connsiteX4" fmla="*/ 186595 w 227361"/>
                      <a:gd name="connsiteY4" fmla="*/ 129921 h 228409"/>
                      <a:gd name="connsiteX5" fmla="*/ 40767 w 227361"/>
                      <a:gd name="connsiteY5" fmla="*/ 129921 h 228409"/>
                      <a:gd name="connsiteX6" fmla="*/ 40767 w 227361"/>
                      <a:gd name="connsiteY6" fmla="*/ 221552 h 228409"/>
                      <a:gd name="connsiteX7" fmla="*/ 33623 w 227361"/>
                      <a:gd name="connsiteY7" fmla="*/ 228409 h 228409"/>
                      <a:gd name="connsiteX8" fmla="*/ 6858 w 227361"/>
                      <a:gd name="connsiteY8" fmla="*/ 228409 h 228409"/>
                      <a:gd name="connsiteX9" fmla="*/ 0 w 227361"/>
                      <a:gd name="connsiteY9" fmla="*/ 221552 h 228409"/>
                      <a:gd name="connsiteX10" fmla="*/ 0 w 227361"/>
                      <a:gd name="connsiteY10" fmla="*/ 6858 h 228409"/>
                      <a:gd name="connsiteX11" fmla="*/ 6858 w 227361"/>
                      <a:gd name="connsiteY11" fmla="*/ 0 h 228409"/>
                      <a:gd name="connsiteX12" fmla="*/ 33623 w 227361"/>
                      <a:gd name="connsiteY12" fmla="*/ 0 h 228409"/>
                      <a:gd name="connsiteX13" fmla="*/ 40767 w 227361"/>
                      <a:gd name="connsiteY13" fmla="*/ 6858 h 228409"/>
                      <a:gd name="connsiteX14" fmla="*/ 40767 w 227361"/>
                      <a:gd name="connsiteY14" fmla="*/ 96202 h 228409"/>
                      <a:gd name="connsiteX15" fmla="*/ 186595 w 227361"/>
                      <a:gd name="connsiteY15" fmla="*/ 96202 h 228409"/>
                      <a:gd name="connsiteX16" fmla="*/ 186595 w 227361"/>
                      <a:gd name="connsiteY16" fmla="*/ 6858 h 228409"/>
                      <a:gd name="connsiteX17" fmla="*/ 193738 w 227361"/>
                      <a:gd name="connsiteY17" fmla="*/ 0 h 228409"/>
                      <a:gd name="connsiteX18" fmla="*/ 220504 w 227361"/>
                      <a:gd name="connsiteY18" fmla="*/ 0 h 228409"/>
                      <a:gd name="connsiteX19" fmla="*/ 227362 w 227361"/>
                      <a:gd name="connsiteY19" fmla="*/ 6858 h 228409"/>
                      <a:gd name="connsiteX20" fmla="*/ 227362 w 227361"/>
                      <a:gd name="connsiteY20"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7361" h="228409">
                        <a:moveTo>
                          <a:pt x="227362" y="221552"/>
                        </a:moveTo>
                        <a:cubicBezTo>
                          <a:pt x="227362" y="226123"/>
                          <a:pt x="225076" y="228409"/>
                          <a:pt x="220504" y="228409"/>
                        </a:cubicBezTo>
                        <a:lnTo>
                          <a:pt x="193738" y="228409"/>
                        </a:lnTo>
                        <a:cubicBezTo>
                          <a:pt x="188881" y="228409"/>
                          <a:pt x="186595" y="226123"/>
                          <a:pt x="186595" y="221552"/>
                        </a:cubicBezTo>
                        <a:lnTo>
                          <a:pt x="186595" y="129921"/>
                        </a:lnTo>
                        <a:lnTo>
                          <a:pt x="40767" y="129921"/>
                        </a:lnTo>
                        <a:lnTo>
                          <a:pt x="40767" y="221552"/>
                        </a:ln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96202"/>
                        </a:lnTo>
                        <a:lnTo>
                          <a:pt x="186595" y="96202"/>
                        </a:lnTo>
                        <a:lnTo>
                          <a:pt x="186595" y="6858"/>
                        </a:lnTo>
                        <a:cubicBezTo>
                          <a:pt x="186595" y="2286"/>
                          <a:pt x="188881" y="0"/>
                          <a:pt x="193738" y="0"/>
                        </a:cubicBezTo>
                        <a:lnTo>
                          <a:pt x="220504" y="0"/>
                        </a:lnTo>
                        <a:cubicBezTo>
                          <a:pt x="225076" y="0"/>
                          <a:pt x="227362" y="2286"/>
                          <a:pt x="227362" y="6858"/>
                        </a:cubicBezTo>
                        <a:lnTo>
                          <a:pt x="227362" y="221552"/>
                        </a:lnTo>
                        <a:close/>
                      </a:path>
                    </a:pathLst>
                  </a:custGeom>
                  <a:solidFill>
                    <a:srgbClr val="4E0864"/>
                  </a:solidFill>
                  <a:ln w="9525" cap="flat">
                    <a:noFill/>
                    <a:prstDash val="solid"/>
                    <a:miter/>
                  </a:ln>
                </p:spPr>
                <p:txBody>
                  <a:bodyPr rtlCol="0" anchor="ctr"/>
                  <a:lstStyle/>
                  <a:p>
                    <a:endParaRPr lang="en-US" sz="2400"/>
                  </a:p>
                </p:txBody>
              </p:sp>
              <p:sp>
                <p:nvSpPr>
                  <p:cNvPr id="37" name="Freeform: Shape 36">
                    <a:extLst>
                      <a:ext uri="{FF2B5EF4-FFF2-40B4-BE49-F238E27FC236}">
                        <a16:creationId xmlns:a16="http://schemas.microsoft.com/office/drawing/2014/main" id="{B5504BA7-18B3-457B-9758-FE1642B907BA}"/>
                      </a:ext>
                    </a:extLst>
                  </p:cNvPr>
                  <p:cNvSpPr/>
                  <p:nvPr/>
                </p:nvSpPr>
                <p:spPr>
                  <a:xfrm>
                    <a:off x="2000948" y="4858254"/>
                    <a:ext cx="16945" cy="94943"/>
                  </a:xfrm>
                  <a:custGeom>
                    <a:avLst/>
                    <a:gdLst>
                      <a:gd name="connsiteX0" fmla="*/ 40767 w 40766"/>
                      <a:gd name="connsiteY0" fmla="*/ 221552 h 228409"/>
                      <a:gd name="connsiteX1" fmla="*/ 33623 w 40766"/>
                      <a:gd name="connsiteY1" fmla="*/ 228409 h 228409"/>
                      <a:gd name="connsiteX2" fmla="*/ 6858 w 40766"/>
                      <a:gd name="connsiteY2" fmla="*/ 228409 h 228409"/>
                      <a:gd name="connsiteX3" fmla="*/ 0 w 40766"/>
                      <a:gd name="connsiteY3" fmla="*/ 221552 h 228409"/>
                      <a:gd name="connsiteX4" fmla="*/ 0 w 40766"/>
                      <a:gd name="connsiteY4" fmla="*/ 6858 h 228409"/>
                      <a:gd name="connsiteX5" fmla="*/ 6858 w 40766"/>
                      <a:gd name="connsiteY5" fmla="*/ 0 h 228409"/>
                      <a:gd name="connsiteX6" fmla="*/ 33623 w 40766"/>
                      <a:gd name="connsiteY6" fmla="*/ 0 h 228409"/>
                      <a:gd name="connsiteX7" fmla="*/ 40767 w 40766"/>
                      <a:gd name="connsiteY7" fmla="*/ 6858 h 228409"/>
                      <a:gd name="connsiteX8" fmla="*/ 40767 w 40766"/>
                      <a:gd name="connsiteY8"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766" h="228409">
                        <a:moveTo>
                          <a:pt x="40767" y="221552"/>
                        </a:move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221552"/>
                        </a:lnTo>
                        <a:close/>
                      </a:path>
                    </a:pathLst>
                  </a:custGeom>
                  <a:solidFill>
                    <a:srgbClr val="4E0864"/>
                  </a:solidFill>
                  <a:ln w="9525" cap="flat">
                    <a:noFill/>
                    <a:prstDash val="solid"/>
                    <a:miter/>
                  </a:ln>
                </p:spPr>
                <p:txBody>
                  <a:bodyPr rtlCol="0" anchor="ctr"/>
                  <a:lstStyle/>
                  <a:p>
                    <a:endParaRPr lang="en-US" sz="2400"/>
                  </a:p>
                </p:txBody>
              </p:sp>
              <p:sp>
                <p:nvSpPr>
                  <p:cNvPr id="38" name="Freeform: Shape 37">
                    <a:extLst>
                      <a:ext uri="{FF2B5EF4-FFF2-40B4-BE49-F238E27FC236}">
                        <a16:creationId xmlns:a16="http://schemas.microsoft.com/office/drawing/2014/main" id="{95738232-4644-490E-838F-323031503E8C}"/>
                      </a:ext>
                    </a:extLst>
                  </p:cNvPr>
                  <p:cNvSpPr/>
                  <p:nvPr/>
                </p:nvSpPr>
                <p:spPr>
                  <a:xfrm>
                    <a:off x="2040818" y="4858254"/>
                    <a:ext cx="97398" cy="94943"/>
                  </a:xfrm>
                  <a:custGeom>
                    <a:avLst/>
                    <a:gdLst>
                      <a:gd name="connsiteX0" fmla="*/ 179451 w 234315"/>
                      <a:gd name="connsiteY0" fmla="*/ 228409 h 228409"/>
                      <a:gd name="connsiteX1" fmla="*/ 169354 w 234315"/>
                      <a:gd name="connsiteY1" fmla="*/ 223171 h 228409"/>
                      <a:gd name="connsiteX2" fmla="*/ 38481 w 234315"/>
                      <a:gd name="connsiteY2" fmla="*/ 33623 h 228409"/>
                      <a:gd name="connsiteX3" fmla="*/ 38481 w 234315"/>
                      <a:gd name="connsiteY3" fmla="*/ 221552 h 228409"/>
                      <a:gd name="connsiteX4" fmla="*/ 31337 w 234315"/>
                      <a:gd name="connsiteY4" fmla="*/ 228409 h 228409"/>
                      <a:gd name="connsiteX5" fmla="*/ 6858 w 234315"/>
                      <a:gd name="connsiteY5" fmla="*/ 228409 h 228409"/>
                      <a:gd name="connsiteX6" fmla="*/ 0 w 234315"/>
                      <a:gd name="connsiteY6" fmla="*/ 221552 h 228409"/>
                      <a:gd name="connsiteX7" fmla="*/ 0 w 234315"/>
                      <a:gd name="connsiteY7" fmla="*/ 6858 h 228409"/>
                      <a:gd name="connsiteX8" fmla="*/ 6858 w 234315"/>
                      <a:gd name="connsiteY8" fmla="*/ 0 h 228409"/>
                      <a:gd name="connsiteX9" fmla="*/ 54864 w 234315"/>
                      <a:gd name="connsiteY9" fmla="*/ 0 h 228409"/>
                      <a:gd name="connsiteX10" fmla="*/ 64675 w 234315"/>
                      <a:gd name="connsiteY10" fmla="*/ 5239 h 228409"/>
                      <a:gd name="connsiteX11" fmla="*/ 195834 w 234315"/>
                      <a:gd name="connsiteY11" fmla="*/ 195167 h 228409"/>
                      <a:gd name="connsiteX12" fmla="*/ 195834 w 234315"/>
                      <a:gd name="connsiteY12" fmla="*/ 6858 h 228409"/>
                      <a:gd name="connsiteX13" fmla="*/ 202978 w 234315"/>
                      <a:gd name="connsiteY13" fmla="*/ 0 h 228409"/>
                      <a:gd name="connsiteX14" fmla="*/ 227457 w 234315"/>
                      <a:gd name="connsiteY14" fmla="*/ 0 h 228409"/>
                      <a:gd name="connsiteX15" fmla="*/ 234315 w 234315"/>
                      <a:gd name="connsiteY15" fmla="*/ 6858 h 228409"/>
                      <a:gd name="connsiteX16" fmla="*/ 234315 w 234315"/>
                      <a:gd name="connsiteY16" fmla="*/ 221552 h 228409"/>
                      <a:gd name="connsiteX17" fmla="*/ 227457 w 234315"/>
                      <a:gd name="connsiteY17" fmla="*/ 228409 h 228409"/>
                      <a:gd name="connsiteX18" fmla="*/ 179451 w 234315"/>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5" h="228409">
                        <a:moveTo>
                          <a:pt x="179451" y="228409"/>
                        </a:moveTo>
                        <a:cubicBezTo>
                          <a:pt x="174212" y="228409"/>
                          <a:pt x="171926" y="227076"/>
                          <a:pt x="169354" y="223171"/>
                        </a:cubicBezTo>
                        <a:lnTo>
                          <a:pt x="38481" y="33623"/>
                        </a:lnTo>
                        <a:lnTo>
                          <a:pt x="38481" y="221552"/>
                        </a:lnTo>
                        <a:cubicBezTo>
                          <a:pt x="38481" y="226123"/>
                          <a:pt x="35909" y="228409"/>
                          <a:pt x="31337"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3"/>
                          <a:pt x="232029" y="228409"/>
                          <a:pt x="227457" y="228409"/>
                        </a:cubicBezTo>
                        <a:lnTo>
                          <a:pt x="179451" y="228409"/>
                        </a:lnTo>
                        <a:close/>
                      </a:path>
                    </a:pathLst>
                  </a:custGeom>
                  <a:solidFill>
                    <a:srgbClr val="4E0864"/>
                  </a:solidFill>
                  <a:ln w="9525" cap="flat">
                    <a:noFill/>
                    <a:prstDash val="solid"/>
                    <a:miter/>
                  </a:ln>
                </p:spPr>
                <p:txBody>
                  <a:bodyPr rtlCol="0" anchor="ctr"/>
                  <a:lstStyle/>
                  <a:p>
                    <a:endParaRPr lang="en-US" sz="2400"/>
                  </a:p>
                </p:txBody>
              </p:sp>
              <p:sp>
                <p:nvSpPr>
                  <p:cNvPr id="39" name="Freeform: Shape 38">
                    <a:extLst>
                      <a:ext uri="{FF2B5EF4-FFF2-40B4-BE49-F238E27FC236}">
                        <a16:creationId xmlns:a16="http://schemas.microsoft.com/office/drawing/2014/main" id="{19F1BF90-576B-4D80-8C83-320BB2B23381}"/>
                      </a:ext>
                    </a:extLst>
                  </p:cNvPr>
                  <p:cNvSpPr/>
                  <p:nvPr/>
                </p:nvSpPr>
                <p:spPr>
                  <a:xfrm>
                    <a:off x="2159755" y="4858254"/>
                    <a:ext cx="94824" cy="94943"/>
                  </a:xfrm>
                  <a:custGeom>
                    <a:avLst/>
                    <a:gdLst>
                      <a:gd name="connsiteX0" fmla="*/ 195453 w 228123"/>
                      <a:gd name="connsiteY0" fmla="*/ 69151 h 228409"/>
                      <a:gd name="connsiteX1" fmla="*/ 188309 w 228123"/>
                      <a:gd name="connsiteY1" fmla="*/ 62579 h 228409"/>
                      <a:gd name="connsiteX2" fmla="*/ 188309 w 228123"/>
                      <a:gd name="connsiteY2" fmla="*/ 53149 h 228409"/>
                      <a:gd name="connsiteX3" fmla="*/ 168116 w 228123"/>
                      <a:gd name="connsiteY3" fmla="*/ 33909 h 228409"/>
                      <a:gd name="connsiteX4" fmla="*/ 73819 w 228123"/>
                      <a:gd name="connsiteY4" fmla="*/ 33909 h 228409"/>
                      <a:gd name="connsiteX5" fmla="*/ 40862 w 228123"/>
                      <a:gd name="connsiteY5" fmla="*/ 61341 h 228409"/>
                      <a:gd name="connsiteX6" fmla="*/ 40862 w 228123"/>
                      <a:gd name="connsiteY6" fmla="*/ 167069 h 228409"/>
                      <a:gd name="connsiteX7" fmla="*/ 73819 w 228123"/>
                      <a:gd name="connsiteY7" fmla="*/ 194500 h 228409"/>
                      <a:gd name="connsiteX8" fmla="*/ 168116 w 228123"/>
                      <a:gd name="connsiteY8" fmla="*/ 194500 h 228409"/>
                      <a:gd name="connsiteX9" fmla="*/ 188309 w 228123"/>
                      <a:gd name="connsiteY9" fmla="*/ 175260 h 228409"/>
                      <a:gd name="connsiteX10" fmla="*/ 188309 w 228123"/>
                      <a:gd name="connsiteY10" fmla="*/ 139351 h 228409"/>
                      <a:gd name="connsiteX11" fmla="*/ 123730 w 228123"/>
                      <a:gd name="connsiteY11" fmla="*/ 139351 h 228409"/>
                      <a:gd name="connsiteX12" fmla="*/ 116872 w 228123"/>
                      <a:gd name="connsiteY12" fmla="*/ 132493 h 228409"/>
                      <a:gd name="connsiteX13" fmla="*/ 116872 w 228123"/>
                      <a:gd name="connsiteY13" fmla="*/ 112300 h 228409"/>
                      <a:gd name="connsiteX14" fmla="*/ 123730 w 228123"/>
                      <a:gd name="connsiteY14" fmla="*/ 105442 h 228409"/>
                      <a:gd name="connsiteX15" fmla="*/ 220980 w 228123"/>
                      <a:gd name="connsiteY15" fmla="*/ 105442 h 228409"/>
                      <a:gd name="connsiteX16" fmla="*/ 228124 w 228123"/>
                      <a:gd name="connsiteY16" fmla="*/ 112300 h 228409"/>
                      <a:gd name="connsiteX17" fmla="*/ 228124 w 228123"/>
                      <a:gd name="connsiteY17" fmla="*/ 177546 h 228409"/>
                      <a:gd name="connsiteX18" fmla="*/ 174974 w 228123"/>
                      <a:gd name="connsiteY18" fmla="*/ 228409 h 228409"/>
                      <a:gd name="connsiteX19" fmla="*/ 54864 w 228123"/>
                      <a:gd name="connsiteY19" fmla="*/ 228409 h 228409"/>
                      <a:gd name="connsiteX20" fmla="*/ 0 w 228123"/>
                      <a:gd name="connsiteY20" fmla="*/ 176213 h 228409"/>
                      <a:gd name="connsiteX21" fmla="*/ 0 w 228123"/>
                      <a:gd name="connsiteY21" fmla="*/ 52197 h 228409"/>
                      <a:gd name="connsiteX22" fmla="*/ 54864 w 228123"/>
                      <a:gd name="connsiteY22" fmla="*/ 0 h 228409"/>
                      <a:gd name="connsiteX23" fmla="*/ 174974 w 228123"/>
                      <a:gd name="connsiteY23" fmla="*/ 0 h 228409"/>
                      <a:gd name="connsiteX24" fmla="*/ 228124 w 228123"/>
                      <a:gd name="connsiteY24" fmla="*/ 50864 h 228409"/>
                      <a:gd name="connsiteX25" fmla="*/ 228124 w 228123"/>
                      <a:gd name="connsiteY25" fmla="*/ 62579 h 228409"/>
                      <a:gd name="connsiteX26" fmla="*/ 220980 w 228123"/>
                      <a:gd name="connsiteY26" fmla="*/ 69151 h 228409"/>
                      <a:gd name="connsiteX27" fmla="*/ 195453 w 228123"/>
                      <a:gd name="connsiteY27" fmla="*/ 6915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123" h="228409">
                        <a:moveTo>
                          <a:pt x="195453" y="69151"/>
                        </a:moveTo>
                        <a:cubicBezTo>
                          <a:pt x="190595" y="69151"/>
                          <a:pt x="188309" y="66866"/>
                          <a:pt x="188309" y="62579"/>
                        </a:cubicBezTo>
                        <a:lnTo>
                          <a:pt x="188309" y="53149"/>
                        </a:lnTo>
                        <a:cubicBezTo>
                          <a:pt x="188309" y="40100"/>
                          <a:pt x="182118" y="33909"/>
                          <a:pt x="168116" y="33909"/>
                        </a:cubicBezTo>
                        <a:lnTo>
                          <a:pt x="73819" y="33909"/>
                        </a:lnTo>
                        <a:cubicBezTo>
                          <a:pt x="46767" y="33909"/>
                          <a:pt x="40862" y="38862"/>
                          <a:pt x="40862" y="61341"/>
                        </a:cubicBezTo>
                        <a:lnTo>
                          <a:pt x="40862" y="167069"/>
                        </a:lnTo>
                        <a:cubicBezTo>
                          <a:pt x="40862" y="189643"/>
                          <a:pt x="46767" y="194500"/>
                          <a:pt x="73819" y="194500"/>
                        </a:cubicBezTo>
                        <a:lnTo>
                          <a:pt x="168116" y="194500"/>
                        </a:lnTo>
                        <a:cubicBezTo>
                          <a:pt x="182118" y="194500"/>
                          <a:pt x="188309" y="188309"/>
                          <a:pt x="188309" y="175260"/>
                        </a:cubicBezTo>
                        <a:lnTo>
                          <a:pt x="188309" y="139351"/>
                        </a:lnTo>
                        <a:lnTo>
                          <a:pt x="123730" y="139351"/>
                        </a:lnTo>
                        <a:cubicBezTo>
                          <a:pt x="119158" y="139351"/>
                          <a:pt x="116872" y="137065"/>
                          <a:pt x="116872" y="132493"/>
                        </a:cubicBezTo>
                        <a:lnTo>
                          <a:pt x="116872" y="112300"/>
                        </a:lnTo>
                        <a:cubicBezTo>
                          <a:pt x="116872" y="108014"/>
                          <a:pt x="119158" y="105442"/>
                          <a:pt x="123730" y="105442"/>
                        </a:cubicBezTo>
                        <a:lnTo>
                          <a:pt x="220980" y="105442"/>
                        </a:lnTo>
                        <a:cubicBezTo>
                          <a:pt x="225552" y="105442"/>
                          <a:pt x="228124" y="108014"/>
                          <a:pt x="228124" y="112300"/>
                        </a:cubicBezTo>
                        <a:lnTo>
                          <a:pt x="228124" y="177546"/>
                        </a:lnTo>
                        <a:cubicBezTo>
                          <a:pt x="228124" y="214694"/>
                          <a:pt x="213455" y="228409"/>
                          <a:pt x="174974" y="228409"/>
                        </a:cubicBezTo>
                        <a:lnTo>
                          <a:pt x="54864" y="228409"/>
                        </a:lnTo>
                        <a:cubicBezTo>
                          <a:pt x="18002" y="228409"/>
                          <a:pt x="0" y="211741"/>
                          <a:pt x="0" y="176213"/>
                        </a:cubicBezTo>
                        <a:lnTo>
                          <a:pt x="0" y="52197"/>
                        </a:lnTo>
                        <a:cubicBezTo>
                          <a:pt x="0" y="16954"/>
                          <a:pt x="17907" y="0"/>
                          <a:pt x="54864" y="0"/>
                        </a:cubicBezTo>
                        <a:lnTo>
                          <a:pt x="174974" y="0"/>
                        </a:lnTo>
                        <a:cubicBezTo>
                          <a:pt x="213455" y="0"/>
                          <a:pt x="228124" y="14002"/>
                          <a:pt x="228124" y="50864"/>
                        </a:cubicBezTo>
                        <a:lnTo>
                          <a:pt x="228124" y="62579"/>
                        </a:lnTo>
                        <a:cubicBezTo>
                          <a:pt x="228124" y="66866"/>
                          <a:pt x="225552" y="69151"/>
                          <a:pt x="220980" y="69151"/>
                        </a:cubicBezTo>
                        <a:lnTo>
                          <a:pt x="195453" y="69151"/>
                        </a:lnTo>
                        <a:close/>
                      </a:path>
                    </a:pathLst>
                  </a:custGeom>
                  <a:solidFill>
                    <a:srgbClr val="4E0864"/>
                  </a:solidFill>
                  <a:ln w="9525" cap="flat">
                    <a:noFill/>
                    <a:prstDash val="solid"/>
                    <a:miter/>
                  </a:ln>
                </p:spPr>
                <p:txBody>
                  <a:bodyPr rtlCol="0" anchor="ctr"/>
                  <a:lstStyle/>
                  <a:p>
                    <a:endParaRPr lang="en-US" sz="2400"/>
                  </a:p>
                </p:txBody>
              </p:sp>
              <p:sp>
                <p:nvSpPr>
                  <p:cNvPr id="40" name="Freeform: Shape 39">
                    <a:extLst>
                      <a:ext uri="{FF2B5EF4-FFF2-40B4-BE49-F238E27FC236}">
                        <a16:creationId xmlns:a16="http://schemas.microsoft.com/office/drawing/2014/main" id="{62CB9E2F-359A-4857-AD40-DB0B594A244C}"/>
                      </a:ext>
                    </a:extLst>
                  </p:cNvPr>
                  <p:cNvSpPr/>
                  <p:nvPr/>
                </p:nvSpPr>
                <p:spPr>
                  <a:xfrm>
                    <a:off x="2267447"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3 w 221837"/>
                      <a:gd name="connsiteY5" fmla="*/ 0 h 228409"/>
                      <a:gd name="connsiteX6" fmla="*/ 221837 w 221837"/>
                      <a:gd name="connsiteY6" fmla="*/ 6858 h 228409"/>
                      <a:gd name="connsiteX7" fmla="*/ 221837 w 221837"/>
                      <a:gd name="connsiteY7" fmla="*/ 27051 h 228409"/>
                      <a:gd name="connsiteX8" fmla="*/ 214693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1" y="33909"/>
                          <a:pt x="0" y="31337"/>
                          <a:pt x="0" y="27051"/>
                        </a:cubicBezTo>
                        <a:lnTo>
                          <a:pt x="0" y="6858"/>
                        </a:lnTo>
                        <a:cubicBezTo>
                          <a:pt x="0" y="2286"/>
                          <a:pt x="2571" y="0"/>
                          <a:pt x="7144" y="0"/>
                        </a:cubicBezTo>
                        <a:lnTo>
                          <a:pt x="214693" y="0"/>
                        </a:lnTo>
                        <a:cubicBezTo>
                          <a:pt x="219265" y="0"/>
                          <a:pt x="221837" y="2286"/>
                          <a:pt x="221837" y="6858"/>
                        </a:cubicBezTo>
                        <a:lnTo>
                          <a:pt x="221837" y="27051"/>
                        </a:lnTo>
                        <a:cubicBezTo>
                          <a:pt x="221837" y="31337"/>
                          <a:pt x="219265" y="33909"/>
                          <a:pt x="214693" y="33909"/>
                        </a:cubicBezTo>
                        <a:lnTo>
                          <a:pt x="131445" y="33909"/>
                        </a:lnTo>
                        <a:lnTo>
                          <a:pt x="131445" y="221552"/>
                        </a:lnTo>
                        <a:cubicBezTo>
                          <a:pt x="131445" y="226123"/>
                          <a:pt x="128873" y="228409"/>
                          <a:pt x="124301" y="228409"/>
                        </a:cubicBezTo>
                        <a:lnTo>
                          <a:pt x="97536" y="228409"/>
                        </a:lnTo>
                        <a:cubicBezTo>
                          <a:pt x="92964" y="228409"/>
                          <a:pt x="90392" y="226123"/>
                          <a:pt x="90392" y="221552"/>
                        </a:cubicBezTo>
                        <a:lnTo>
                          <a:pt x="90392" y="33909"/>
                        </a:lnTo>
                        <a:close/>
                      </a:path>
                    </a:pathLst>
                  </a:custGeom>
                  <a:solidFill>
                    <a:srgbClr val="4E0864"/>
                  </a:solidFill>
                  <a:ln w="9525" cap="flat">
                    <a:noFill/>
                    <a:prstDash val="solid"/>
                    <a:miter/>
                  </a:ln>
                </p:spPr>
                <p:txBody>
                  <a:bodyPr rtlCol="0" anchor="ctr"/>
                  <a:lstStyle/>
                  <a:p>
                    <a:endParaRPr lang="en-US" sz="2400"/>
                  </a:p>
                </p:txBody>
              </p:sp>
              <p:sp>
                <p:nvSpPr>
                  <p:cNvPr id="41" name="Freeform: Shape 40">
                    <a:extLst>
                      <a:ext uri="{FF2B5EF4-FFF2-40B4-BE49-F238E27FC236}">
                        <a16:creationId xmlns:a16="http://schemas.microsoft.com/office/drawing/2014/main" id="{2AB2E365-E1C3-4CD2-8A52-C1CA40CE6DD2}"/>
                      </a:ext>
                    </a:extLst>
                  </p:cNvPr>
                  <p:cNvSpPr/>
                  <p:nvPr/>
                </p:nvSpPr>
                <p:spPr>
                  <a:xfrm>
                    <a:off x="2372843" y="4858254"/>
                    <a:ext cx="96844" cy="94943"/>
                  </a:xfrm>
                  <a:custGeom>
                    <a:avLst/>
                    <a:gdLst>
                      <a:gd name="connsiteX0" fmla="*/ 232981 w 232981"/>
                      <a:gd name="connsiteY0" fmla="*/ 176213 h 228409"/>
                      <a:gd name="connsiteX1" fmla="*/ 178498 w 232981"/>
                      <a:gd name="connsiteY1" fmla="*/ 228409 h 228409"/>
                      <a:gd name="connsiteX2" fmla="*/ 54864 w 232981"/>
                      <a:gd name="connsiteY2" fmla="*/ 228409 h 228409"/>
                      <a:gd name="connsiteX3" fmla="*/ 0 w 232981"/>
                      <a:gd name="connsiteY3" fmla="*/ 176213 h 228409"/>
                      <a:gd name="connsiteX4" fmla="*/ 0 w 232981"/>
                      <a:gd name="connsiteY4" fmla="*/ 52197 h 228409"/>
                      <a:gd name="connsiteX5" fmla="*/ 54864 w 232981"/>
                      <a:gd name="connsiteY5" fmla="*/ 0 h 228409"/>
                      <a:gd name="connsiteX6" fmla="*/ 178498 w 232981"/>
                      <a:gd name="connsiteY6" fmla="*/ 0 h 228409"/>
                      <a:gd name="connsiteX7" fmla="*/ 232981 w 232981"/>
                      <a:gd name="connsiteY7" fmla="*/ 52197 h 228409"/>
                      <a:gd name="connsiteX8" fmla="*/ 232981 w 232981"/>
                      <a:gd name="connsiteY8" fmla="*/ 176213 h 228409"/>
                      <a:gd name="connsiteX9" fmla="*/ 191834 w 232981"/>
                      <a:gd name="connsiteY9" fmla="*/ 61341 h 228409"/>
                      <a:gd name="connsiteX10" fmla="*/ 159258 w 232981"/>
                      <a:gd name="connsiteY10" fmla="*/ 33909 h 228409"/>
                      <a:gd name="connsiteX11" fmla="*/ 73723 w 232981"/>
                      <a:gd name="connsiteY11" fmla="*/ 33909 h 228409"/>
                      <a:gd name="connsiteX12" fmla="*/ 40767 w 232981"/>
                      <a:gd name="connsiteY12" fmla="*/ 61341 h 228409"/>
                      <a:gd name="connsiteX13" fmla="*/ 40767 w 232981"/>
                      <a:gd name="connsiteY13" fmla="*/ 167069 h 228409"/>
                      <a:gd name="connsiteX14" fmla="*/ 73723 w 232981"/>
                      <a:gd name="connsiteY14" fmla="*/ 194500 h 228409"/>
                      <a:gd name="connsiteX15" fmla="*/ 159258 w 232981"/>
                      <a:gd name="connsiteY15" fmla="*/ 194500 h 228409"/>
                      <a:gd name="connsiteX16" fmla="*/ 191834 w 232981"/>
                      <a:gd name="connsiteY16" fmla="*/ 167069 h 228409"/>
                      <a:gd name="connsiteX17" fmla="*/ 191834 w 232981"/>
                      <a:gd name="connsiteY17" fmla="*/ 6134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981" h="228409">
                        <a:moveTo>
                          <a:pt x="232981" y="176213"/>
                        </a:moveTo>
                        <a:cubicBezTo>
                          <a:pt x="232981" y="211741"/>
                          <a:pt x="215646" y="228409"/>
                          <a:pt x="178498" y="228409"/>
                        </a:cubicBezTo>
                        <a:lnTo>
                          <a:pt x="54864" y="228409"/>
                        </a:lnTo>
                        <a:cubicBezTo>
                          <a:pt x="18002" y="228409"/>
                          <a:pt x="0" y="211741"/>
                          <a:pt x="0" y="176213"/>
                        </a:cubicBezTo>
                        <a:lnTo>
                          <a:pt x="0" y="52197"/>
                        </a:lnTo>
                        <a:cubicBezTo>
                          <a:pt x="0" y="16954"/>
                          <a:pt x="17907" y="0"/>
                          <a:pt x="54864" y="0"/>
                        </a:cubicBezTo>
                        <a:lnTo>
                          <a:pt x="178498" y="0"/>
                        </a:lnTo>
                        <a:cubicBezTo>
                          <a:pt x="215741" y="0"/>
                          <a:pt x="232981" y="16954"/>
                          <a:pt x="232981" y="52197"/>
                        </a:cubicBezTo>
                        <a:lnTo>
                          <a:pt x="232981" y="176213"/>
                        </a:lnTo>
                        <a:close/>
                        <a:moveTo>
                          <a:pt x="191834" y="61341"/>
                        </a:moveTo>
                        <a:cubicBezTo>
                          <a:pt x="191834" y="38862"/>
                          <a:pt x="186309" y="33909"/>
                          <a:pt x="159258" y="33909"/>
                        </a:cubicBezTo>
                        <a:lnTo>
                          <a:pt x="73723" y="33909"/>
                        </a:lnTo>
                        <a:cubicBezTo>
                          <a:pt x="46672" y="33909"/>
                          <a:pt x="40767" y="38862"/>
                          <a:pt x="40767" y="61341"/>
                        </a:cubicBezTo>
                        <a:lnTo>
                          <a:pt x="40767" y="167069"/>
                        </a:lnTo>
                        <a:cubicBezTo>
                          <a:pt x="40767" y="189643"/>
                          <a:pt x="46672" y="194500"/>
                          <a:pt x="73723" y="194500"/>
                        </a:cubicBezTo>
                        <a:lnTo>
                          <a:pt x="159258" y="194500"/>
                        </a:lnTo>
                        <a:cubicBezTo>
                          <a:pt x="186309" y="194500"/>
                          <a:pt x="191834" y="189643"/>
                          <a:pt x="191834" y="167069"/>
                        </a:cubicBezTo>
                        <a:lnTo>
                          <a:pt x="191834" y="61341"/>
                        </a:lnTo>
                        <a:close/>
                      </a:path>
                    </a:pathLst>
                  </a:custGeom>
                  <a:solidFill>
                    <a:srgbClr val="4E0864"/>
                  </a:solidFill>
                  <a:ln w="9525" cap="flat">
                    <a:noFill/>
                    <a:prstDash val="solid"/>
                    <a:miter/>
                  </a:ln>
                </p:spPr>
                <p:txBody>
                  <a:bodyPr rtlCol="0" anchor="ctr"/>
                  <a:lstStyle/>
                  <a:p>
                    <a:endParaRPr lang="en-US" sz="2400"/>
                  </a:p>
                </p:txBody>
              </p:sp>
              <p:sp>
                <p:nvSpPr>
                  <p:cNvPr id="42" name="Freeform: Shape 41">
                    <a:extLst>
                      <a:ext uri="{FF2B5EF4-FFF2-40B4-BE49-F238E27FC236}">
                        <a16:creationId xmlns:a16="http://schemas.microsoft.com/office/drawing/2014/main" id="{273663D2-4D05-4367-A016-D84D0C9EEBE9}"/>
                      </a:ext>
                    </a:extLst>
                  </p:cNvPr>
                  <p:cNvSpPr/>
                  <p:nvPr/>
                </p:nvSpPr>
                <p:spPr>
                  <a:xfrm>
                    <a:off x="2491264" y="4858254"/>
                    <a:ext cx="97359" cy="94943"/>
                  </a:xfrm>
                  <a:custGeom>
                    <a:avLst/>
                    <a:gdLst>
                      <a:gd name="connsiteX0" fmla="*/ 179451 w 234220"/>
                      <a:gd name="connsiteY0" fmla="*/ 228409 h 228409"/>
                      <a:gd name="connsiteX1" fmla="*/ 169355 w 234220"/>
                      <a:gd name="connsiteY1" fmla="*/ 223171 h 228409"/>
                      <a:gd name="connsiteX2" fmla="*/ 38481 w 234220"/>
                      <a:gd name="connsiteY2" fmla="*/ 33623 h 228409"/>
                      <a:gd name="connsiteX3" fmla="*/ 38481 w 234220"/>
                      <a:gd name="connsiteY3" fmla="*/ 221552 h 228409"/>
                      <a:gd name="connsiteX4" fmla="*/ 31338 w 234220"/>
                      <a:gd name="connsiteY4" fmla="*/ 228409 h 228409"/>
                      <a:gd name="connsiteX5" fmla="*/ 6858 w 234220"/>
                      <a:gd name="connsiteY5" fmla="*/ 228409 h 228409"/>
                      <a:gd name="connsiteX6" fmla="*/ 0 w 234220"/>
                      <a:gd name="connsiteY6" fmla="*/ 221552 h 228409"/>
                      <a:gd name="connsiteX7" fmla="*/ 0 w 234220"/>
                      <a:gd name="connsiteY7" fmla="*/ 6858 h 228409"/>
                      <a:gd name="connsiteX8" fmla="*/ 6858 w 234220"/>
                      <a:gd name="connsiteY8" fmla="*/ 0 h 228409"/>
                      <a:gd name="connsiteX9" fmla="*/ 54864 w 234220"/>
                      <a:gd name="connsiteY9" fmla="*/ 0 h 228409"/>
                      <a:gd name="connsiteX10" fmla="*/ 64675 w 234220"/>
                      <a:gd name="connsiteY10" fmla="*/ 5239 h 228409"/>
                      <a:gd name="connsiteX11" fmla="*/ 195739 w 234220"/>
                      <a:gd name="connsiteY11" fmla="*/ 195167 h 228409"/>
                      <a:gd name="connsiteX12" fmla="*/ 195739 w 234220"/>
                      <a:gd name="connsiteY12" fmla="*/ 6858 h 228409"/>
                      <a:gd name="connsiteX13" fmla="*/ 202882 w 234220"/>
                      <a:gd name="connsiteY13" fmla="*/ 0 h 228409"/>
                      <a:gd name="connsiteX14" fmla="*/ 227362 w 234220"/>
                      <a:gd name="connsiteY14" fmla="*/ 0 h 228409"/>
                      <a:gd name="connsiteX15" fmla="*/ 234220 w 234220"/>
                      <a:gd name="connsiteY15" fmla="*/ 6858 h 228409"/>
                      <a:gd name="connsiteX16" fmla="*/ 234220 w 234220"/>
                      <a:gd name="connsiteY16" fmla="*/ 221552 h 228409"/>
                      <a:gd name="connsiteX17" fmla="*/ 227362 w 234220"/>
                      <a:gd name="connsiteY17" fmla="*/ 228409 h 228409"/>
                      <a:gd name="connsiteX18" fmla="*/ 179451 w 234220"/>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220" h="228409">
                        <a:moveTo>
                          <a:pt x="179451" y="228409"/>
                        </a:moveTo>
                        <a:cubicBezTo>
                          <a:pt x="174213" y="228409"/>
                          <a:pt x="171926" y="227076"/>
                          <a:pt x="169355" y="223171"/>
                        </a:cubicBezTo>
                        <a:lnTo>
                          <a:pt x="38481" y="33623"/>
                        </a:lnTo>
                        <a:lnTo>
                          <a:pt x="38481" y="221552"/>
                        </a:lnTo>
                        <a:cubicBezTo>
                          <a:pt x="38481" y="226123"/>
                          <a:pt x="35909" y="228409"/>
                          <a:pt x="31338"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739" y="195167"/>
                        </a:lnTo>
                        <a:lnTo>
                          <a:pt x="195739" y="6858"/>
                        </a:lnTo>
                        <a:cubicBezTo>
                          <a:pt x="195739" y="2286"/>
                          <a:pt x="198311" y="0"/>
                          <a:pt x="202882" y="0"/>
                        </a:cubicBezTo>
                        <a:lnTo>
                          <a:pt x="227362" y="0"/>
                        </a:lnTo>
                        <a:cubicBezTo>
                          <a:pt x="231934" y="0"/>
                          <a:pt x="234220" y="2286"/>
                          <a:pt x="234220" y="6858"/>
                        </a:cubicBezTo>
                        <a:lnTo>
                          <a:pt x="234220" y="221552"/>
                        </a:lnTo>
                        <a:cubicBezTo>
                          <a:pt x="234220" y="226123"/>
                          <a:pt x="231934" y="228409"/>
                          <a:pt x="227362" y="228409"/>
                        </a:cubicBezTo>
                        <a:lnTo>
                          <a:pt x="179451" y="228409"/>
                        </a:lnTo>
                        <a:close/>
                      </a:path>
                    </a:pathLst>
                  </a:custGeom>
                  <a:solidFill>
                    <a:srgbClr val="4E0864"/>
                  </a:solidFill>
                  <a:ln w="9525" cap="flat">
                    <a:noFill/>
                    <a:prstDash val="solid"/>
                    <a:miter/>
                  </a:ln>
                </p:spPr>
                <p:txBody>
                  <a:bodyPr rtlCol="0" anchor="ctr"/>
                  <a:lstStyle/>
                  <a:p>
                    <a:endParaRPr lang="en-US" sz="2400"/>
                  </a:p>
                </p:txBody>
              </p:sp>
              <p:sp>
                <p:nvSpPr>
                  <p:cNvPr id="43" name="Freeform: Shape 42">
                    <a:extLst>
                      <a:ext uri="{FF2B5EF4-FFF2-40B4-BE49-F238E27FC236}">
                        <a16:creationId xmlns:a16="http://schemas.microsoft.com/office/drawing/2014/main" id="{E1D3FF5D-6002-4D75-BFB0-ADB47B16379A}"/>
                      </a:ext>
                    </a:extLst>
                  </p:cNvPr>
                  <p:cNvSpPr/>
                  <p:nvPr/>
                </p:nvSpPr>
                <p:spPr>
                  <a:xfrm>
                    <a:off x="2609647" y="4936925"/>
                    <a:ext cx="19242" cy="37692"/>
                  </a:xfrm>
                  <a:custGeom>
                    <a:avLst/>
                    <a:gdLst>
                      <a:gd name="connsiteX0" fmla="*/ 22574 w 46291"/>
                      <a:gd name="connsiteY0" fmla="*/ 86106 h 90678"/>
                      <a:gd name="connsiteX1" fmla="*/ 15716 w 46291"/>
                      <a:gd name="connsiteY1" fmla="*/ 90678 h 90678"/>
                      <a:gd name="connsiteX2" fmla="*/ 5905 w 46291"/>
                      <a:gd name="connsiteY2" fmla="*/ 90678 h 90678"/>
                      <a:gd name="connsiteX3" fmla="*/ 2667 w 46291"/>
                      <a:gd name="connsiteY3" fmla="*/ 85439 h 90678"/>
                      <a:gd name="connsiteX4" fmla="*/ 22193 w 46291"/>
                      <a:gd name="connsiteY4" fmla="*/ 39148 h 90678"/>
                      <a:gd name="connsiteX5" fmla="*/ 7144 w 46291"/>
                      <a:gd name="connsiteY5" fmla="*/ 39148 h 90678"/>
                      <a:gd name="connsiteX6" fmla="*/ 0 w 46291"/>
                      <a:gd name="connsiteY6" fmla="*/ 32290 h 90678"/>
                      <a:gd name="connsiteX7" fmla="*/ 0 w 46291"/>
                      <a:gd name="connsiteY7" fmla="*/ 6858 h 90678"/>
                      <a:gd name="connsiteX8" fmla="*/ 7144 w 46291"/>
                      <a:gd name="connsiteY8" fmla="*/ 0 h 90678"/>
                      <a:gd name="connsiteX9" fmla="*/ 39434 w 46291"/>
                      <a:gd name="connsiteY9" fmla="*/ 0 h 90678"/>
                      <a:gd name="connsiteX10" fmla="*/ 46291 w 46291"/>
                      <a:gd name="connsiteY10" fmla="*/ 6858 h 90678"/>
                      <a:gd name="connsiteX11" fmla="*/ 46291 w 46291"/>
                      <a:gd name="connsiteY11" fmla="*/ 32290 h 90678"/>
                      <a:gd name="connsiteX12" fmla="*/ 43719 w 46291"/>
                      <a:gd name="connsiteY12" fmla="*/ 43720 h 90678"/>
                      <a:gd name="connsiteX13" fmla="*/ 22574 w 46291"/>
                      <a:gd name="connsiteY13" fmla="*/ 86106 h 90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291" h="90678">
                        <a:moveTo>
                          <a:pt x="22574" y="86106"/>
                        </a:moveTo>
                        <a:cubicBezTo>
                          <a:pt x="20955" y="89059"/>
                          <a:pt x="18955" y="90678"/>
                          <a:pt x="15716" y="90678"/>
                        </a:cubicBezTo>
                        <a:lnTo>
                          <a:pt x="5905" y="90678"/>
                        </a:lnTo>
                        <a:cubicBezTo>
                          <a:pt x="2953" y="90678"/>
                          <a:pt x="1334" y="88392"/>
                          <a:pt x="2667" y="85439"/>
                        </a:cubicBezTo>
                        <a:lnTo>
                          <a:pt x="22193" y="39148"/>
                        </a:lnTo>
                        <a:lnTo>
                          <a:pt x="7144" y="39148"/>
                        </a:lnTo>
                        <a:cubicBezTo>
                          <a:pt x="2571" y="39148"/>
                          <a:pt x="0" y="36862"/>
                          <a:pt x="0" y="32290"/>
                        </a:cubicBezTo>
                        <a:lnTo>
                          <a:pt x="0" y="6858"/>
                        </a:lnTo>
                        <a:cubicBezTo>
                          <a:pt x="0" y="2572"/>
                          <a:pt x="2571" y="0"/>
                          <a:pt x="7144" y="0"/>
                        </a:cubicBezTo>
                        <a:lnTo>
                          <a:pt x="39434" y="0"/>
                        </a:lnTo>
                        <a:cubicBezTo>
                          <a:pt x="43719" y="0"/>
                          <a:pt x="46291" y="2572"/>
                          <a:pt x="46291" y="6858"/>
                        </a:cubicBezTo>
                        <a:lnTo>
                          <a:pt x="46291" y="32290"/>
                        </a:lnTo>
                        <a:cubicBezTo>
                          <a:pt x="46291" y="36576"/>
                          <a:pt x="45625" y="40481"/>
                          <a:pt x="43719" y="43720"/>
                        </a:cubicBezTo>
                        <a:lnTo>
                          <a:pt x="22574" y="86106"/>
                        </a:lnTo>
                        <a:close/>
                      </a:path>
                    </a:pathLst>
                  </a:custGeom>
                  <a:solidFill>
                    <a:srgbClr val="4E0864"/>
                  </a:solidFill>
                  <a:ln w="9525" cap="flat">
                    <a:noFill/>
                    <a:prstDash val="solid"/>
                    <a:miter/>
                  </a:ln>
                </p:spPr>
                <p:txBody>
                  <a:bodyPr rtlCol="0" anchor="ctr"/>
                  <a:lstStyle/>
                  <a:p>
                    <a:endParaRPr lang="en-US" sz="2400"/>
                  </a:p>
                </p:txBody>
              </p:sp>
              <p:sp>
                <p:nvSpPr>
                  <p:cNvPr id="44" name="Freeform: Shape 43">
                    <a:extLst>
                      <a:ext uri="{FF2B5EF4-FFF2-40B4-BE49-F238E27FC236}">
                        <a16:creationId xmlns:a16="http://schemas.microsoft.com/office/drawing/2014/main" id="{B5384862-5F22-42FF-9438-8FD6B3937D20}"/>
                      </a:ext>
                    </a:extLst>
                  </p:cNvPr>
                  <p:cNvSpPr/>
                  <p:nvPr/>
                </p:nvSpPr>
                <p:spPr>
                  <a:xfrm>
                    <a:off x="2691168" y="4858254"/>
                    <a:ext cx="93993" cy="94943"/>
                  </a:xfrm>
                  <a:custGeom>
                    <a:avLst/>
                    <a:gdLst>
                      <a:gd name="connsiteX0" fmla="*/ 154020 w 226123"/>
                      <a:gd name="connsiteY0" fmla="*/ 0 h 228409"/>
                      <a:gd name="connsiteX1" fmla="*/ 226124 w 226123"/>
                      <a:gd name="connsiteY1" fmla="*/ 68866 h 228409"/>
                      <a:gd name="connsiteX2" fmla="*/ 226124 w 226123"/>
                      <a:gd name="connsiteY2" fmla="*/ 159544 h 228409"/>
                      <a:gd name="connsiteX3" fmla="*/ 154020 w 226123"/>
                      <a:gd name="connsiteY3" fmla="*/ 228409 h 228409"/>
                      <a:gd name="connsiteX4" fmla="*/ 6858 w 226123"/>
                      <a:gd name="connsiteY4" fmla="*/ 228409 h 228409"/>
                      <a:gd name="connsiteX5" fmla="*/ 0 w 226123"/>
                      <a:gd name="connsiteY5" fmla="*/ 221552 h 228409"/>
                      <a:gd name="connsiteX6" fmla="*/ 0 w 226123"/>
                      <a:gd name="connsiteY6" fmla="*/ 6858 h 228409"/>
                      <a:gd name="connsiteX7" fmla="*/ 6858 w 226123"/>
                      <a:gd name="connsiteY7" fmla="*/ 0 h 228409"/>
                      <a:gd name="connsiteX8" fmla="*/ 154020 w 226123"/>
                      <a:gd name="connsiteY8" fmla="*/ 0 h 228409"/>
                      <a:gd name="connsiteX9" fmla="*/ 40863 w 226123"/>
                      <a:gd name="connsiteY9" fmla="*/ 194500 h 228409"/>
                      <a:gd name="connsiteX10" fmla="*/ 135827 w 226123"/>
                      <a:gd name="connsiteY10" fmla="*/ 194500 h 228409"/>
                      <a:gd name="connsiteX11" fmla="*/ 185452 w 226123"/>
                      <a:gd name="connsiteY11" fmla="*/ 152781 h 228409"/>
                      <a:gd name="connsiteX12" fmla="*/ 185452 w 226123"/>
                      <a:gd name="connsiteY12" fmla="*/ 75724 h 228409"/>
                      <a:gd name="connsiteX13" fmla="*/ 135827 w 226123"/>
                      <a:gd name="connsiteY13" fmla="*/ 34004 h 228409"/>
                      <a:gd name="connsiteX14" fmla="*/ 40863 w 226123"/>
                      <a:gd name="connsiteY14" fmla="*/ 34004 h 228409"/>
                      <a:gd name="connsiteX15" fmla="*/ 40863 w 226123"/>
                      <a:gd name="connsiteY15" fmla="*/ 19450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23" h="228409">
                        <a:moveTo>
                          <a:pt x="154020" y="0"/>
                        </a:moveTo>
                        <a:cubicBezTo>
                          <a:pt x="198025" y="0"/>
                          <a:pt x="226124" y="26479"/>
                          <a:pt x="226124" y="68866"/>
                        </a:cubicBezTo>
                        <a:lnTo>
                          <a:pt x="226124" y="159544"/>
                        </a:lnTo>
                        <a:cubicBezTo>
                          <a:pt x="226124" y="202311"/>
                          <a:pt x="198025" y="228409"/>
                          <a:pt x="154020" y="228409"/>
                        </a:cubicBezTo>
                        <a:lnTo>
                          <a:pt x="6858" y="228409"/>
                        </a:lnTo>
                        <a:cubicBezTo>
                          <a:pt x="2286" y="228409"/>
                          <a:pt x="0" y="226123"/>
                          <a:pt x="0" y="221552"/>
                        </a:cubicBezTo>
                        <a:lnTo>
                          <a:pt x="0" y="6858"/>
                        </a:lnTo>
                        <a:cubicBezTo>
                          <a:pt x="0" y="2286"/>
                          <a:pt x="2286" y="0"/>
                          <a:pt x="6858" y="0"/>
                        </a:cubicBezTo>
                        <a:lnTo>
                          <a:pt x="154020" y="0"/>
                        </a:lnTo>
                        <a:close/>
                        <a:moveTo>
                          <a:pt x="40863" y="194500"/>
                        </a:moveTo>
                        <a:lnTo>
                          <a:pt x="135827" y="194500"/>
                        </a:lnTo>
                        <a:cubicBezTo>
                          <a:pt x="171736" y="194500"/>
                          <a:pt x="185452" y="182785"/>
                          <a:pt x="185452" y="152781"/>
                        </a:cubicBezTo>
                        <a:lnTo>
                          <a:pt x="185452" y="75724"/>
                        </a:lnTo>
                        <a:cubicBezTo>
                          <a:pt x="185452" y="45720"/>
                          <a:pt x="171736" y="34004"/>
                          <a:pt x="135827" y="34004"/>
                        </a:cubicBezTo>
                        <a:lnTo>
                          <a:pt x="40863" y="34004"/>
                        </a:lnTo>
                        <a:lnTo>
                          <a:pt x="40863" y="194500"/>
                        </a:lnTo>
                        <a:close/>
                      </a:path>
                    </a:pathLst>
                  </a:custGeom>
                  <a:solidFill>
                    <a:srgbClr val="4E0864"/>
                  </a:solidFill>
                  <a:ln w="9525" cap="flat">
                    <a:noFill/>
                    <a:prstDash val="solid"/>
                    <a:miter/>
                  </a:ln>
                </p:spPr>
                <p:txBody>
                  <a:bodyPr rtlCol="0" anchor="ctr"/>
                  <a:lstStyle/>
                  <a:p>
                    <a:endParaRPr lang="en-US" sz="2400"/>
                  </a:p>
                </p:txBody>
              </p:sp>
              <p:sp>
                <p:nvSpPr>
                  <p:cNvPr id="45" name="Freeform: Shape 44">
                    <a:extLst>
                      <a:ext uri="{FF2B5EF4-FFF2-40B4-BE49-F238E27FC236}">
                        <a16:creationId xmlns:a16="http://schemas.microsoft.com/office/drawing/2014/main" id="{772872D7-49AC-4752-9819-AE69C4F90F8A}"/>
                      </a:ext>
                    </a:extLst>
                  </p:cNvPr>
                  <p:cNvSpPr/>
                  <p:nvPr/>
                </p:nvSpPr>
                <p:spPr>
                  <a:xfrm>
                    <a:off x="2803770" y="4936925"/>
                    <a:ext cx="19242" cy="16272"/>
                  </a:xfrm>
                  <a:custGeom>
                    <a:avLst/>
                    <a:gdLst>
                      <a:gd name="connsiteX0" fmla="*/ 0 w 46291"/>
                      <a:gd name="connsiteY0" fmla="*/ 6858 h 39147"/>
                      <a:gd name="connsiteX1" fmla="*/ 7144 w 46291"/>
                      <a:gd name="connsiteY1" fmla="*/ 0 h 39147"/>
                      <a:gd name="connsiteX2" fmla="*/ 39434 w 46291"/>
                      <a:gd name="connsiteY2" fmla="*/ 0 h 39147"/>
                      <a:gd name="connsiteX3" fmla="*/ 46292 w 46291"/>
                      <a:gd name="connsiteY3" fmla="*/ 6858 h 39147"/>
                      <a:gd name="connsiteX4" fmla="*/ 46292 w 46291"/>
                      <a:gd name="connsiteY4" fmla="*/ 32290 h 39147"/>
                      <a:gd name="connsiteX5" fmla="*/ 39434 w 46291"/>
                      <a:gd name="connsiteY5" fmla="*/ 39148 h 39147"/>
                      <a:gd name="connsiteX6" fmla="*/ 7144 w 46291"/>
                      <a:gd name="connsiteY6" fmla="*/ 39148 h 39147"/>
                      <a:gd name="connsiteX7" fmla="*/ 0 w 46291"/>
                      <a:gd name="connsiteY7" fmla="*/ 32290 h 39147"/>
                      <a:gd name="connsiteX8" fmla="*/ 0 w 46291"/>
                      <a:gd name="connsiteY8" fmla="*/ 6858 h 3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91" h="39147">
                        <a:moveTo>
                          <a:pt x="0" y="6858"/>
                        </a:moveTo>
                        <a:cubicBezTo>
                          <a:pt x="0" y="2572"/>
                          <a:pt x="2572" y="0"/>
                          <a:pt x="7144" y="0"/>
                        </a:cubicBezTo>
                        <a:lnTo>
                          <a:pt x="39434" y="0"/>
                        </a:lnTo>
                        <a:cubicBezTo>
                          <a:pt x="43720" y="0"/>
                          <a:pt x="46292" y="2572"/>
                          <a:pt x="46292" y="6858"/>
                        </a:cubicBezTo>
                        <a:lnTo>
                          <a:pt x="46292" y="32290"/>
                        </a:lnTo>
                        <a:cubicBezTo>
                          <a:pt x="46292" y="36862"/>
                          <a:pt x="43720" y="39148"/>
                          <a:pt x="39434" y="39148"/>
                        </a:cubicBezTo>
                        <a:lnTo>
                          <a:pt x="7144" y="39148"/>
                        </a:lnTo>
                        <a:cubicBezTo>
                          <a:pt x="2572" y="39148"/>
                          <a:pt x="0" y="36862"/>
                          <a:pt x="0" y="32290"/>
                        </a:cubicBezTo>
                        <a:lnTo>
                          <a:pt x="0" y="6858"/>
                        </a:lnTo>
                        <a:close/>
                      </a:path>
                    </a:pathLst>
                  </a:custGeom>
                  <a:solidFill>
                    <a:srgbClr val="4E0864"/>
                  </a:solidFill>
                  <a:ln w="9525" cap="flat">
                    <a:noFill/>
                    <a:prstDash val="solid"/>
                    <a:miter/>
                  </a:ln>
                </p:spPr>
                <p:txBody>
                  <a:bodyPr rtlCol="0" anchor="ctr"/>
                  <a:lstStyle/>
                  <a:p>
                    <a:endParaRPr lang="en-US" sz="2400"/>
                  </a:p>
                </p:txBody>
              </p:sp>
              <p:sp>
                <p:nvSpPr>
                  <p:cNvPr id="46" name="Freeform: Shape 45">
                    <a:extLst>
                      <a:ext uri="{FF2B5EF4-FFF2-40B4-BE49-F238E27FC236}">
                        <a16:creationId xmlns:a16="http://schemas.microsoft.com/office/drawing/2014/main" id="{5EE033CA-47A8-45FD-BBD7-62024C4542BC}"/>
                      </a:ext>
                    </a:extLst>
                  </p:cNvPr>
                  <p:cNvSpPr/>
                  <p:nvPr/>
                </p:nvSpPr>
                <p:spPr>
                  <a:xfrm>
                    <a:off x="2842927" y="4858254"/>
                    <a:ext cx="92132" cy="94904"/>
                  </a:xfrm>
                  <a:custGeom>
                    <a:avLst/>
                    <a:gdLst>
                      <a:gd name="connsiteX0" fmla="*/ 214789 w 221646"/>
                      <a:gd name="connsiteY0" fmla="*/ 156591 h 228314"/>
                      <a:gd name="connsiteX1" fmla="*/ 221647 w 221646"/>
                      <a:gd name="connsiteY1" fmla="*/ 163449 h 228314"/>
                      <a:gd name="connsiteX2" fmla="*/ 221647 w 221646"/>
                      <a:gd name="connsiteY2" fmla="*/ 177451 h 228314"/>
                      <a:gd name="connsiteX3" fmla="*/ 168783 w 221646"/>
                      <a:gd name="connsiteY3" fmla="*/ 228314 h 228314"/>
                      <a:gd name="connsiteX4" fmla="*/ 54864 w 221646"/>
                      <a:gd name="connsiteY4" fmla="*/ 228314 h 228314"/>
                      <a:gd name="connsiteX5" fmla="*/ 0 w 221646"/>
                      <a:gd name="connsiteY5" fmla="*/ 176117 h 228314"/>
                      <a:gd name="connsiteX6" fmla="*/ 0 w 221646"/>
                      <a:gd name="connsiteY6" fmla="*/ 52197 h 228314"/>
                      <a:gd name="connsiteX7" fmla="*/ 54864 w 221646"/>
                      <a:gd name="connsiteY7" fmla="*/ 0 h 228314"/>
                      <a:gd name="connsiteX8" fmla="*/ 168783 w 221646"/>
                      <a:gd name="connsiteY8" fmla="*/ 0 h 228314"/>
                      <a:gd name="connsiteX9" fmla="*/ 221647 w 221646"/>
                      <a:gd name="connsiteY9" fmla="*/ 50864 h 228314"/>
                      <a:gd name="connsiteX10" fmla="*/ 221647 w 221646"/>
                      <a:gd name="connsiteY10" fmla="*/ 64865 h 228314"/>
                      <a:gd name="connsiteX11" fmla="*/ 214789 w 221646"/>
                      <a:gd name="connsiteY11" fmla="*/ 71723 h 228314"/>
                      <a:gd name="connsiteX12" fmla="*/ 188976 w 221646"/>
                      <a:gd name="connsiteY12" fmla="*/ 71723 h 228314"/>
                      <a:gd name="connsiteX13" fmla="*/ 181833 w 221646"/>
                      <a:gd name="connsiteY13" fmla="*/ 64865 h 228314"/>
                      <a:gd name="connsiteX14" fmla="*/ 181833 w 221646"/>
                      <a:gd name="connsiteY14" fmla="*/ 53149 h 228314"/>
                      <a:gd name="connsiteX15" fmla="*/ 161640 w 221646"/>
                      <a:gd name="connsiteY15" fmla="*/ 33909 h 228314"/>
                      <a:gd name="connsiteX16" fmla="*/ 73914 w 221646"/>
                      <a:gd name="connsiteY16" fmla="*/ 33909 h 228314"/>
                      <a:gd name="connsiteX17" fmla="*/ 40957 w 221646"/>
                      <a:gd name="connsiteY17" fmla="*/ 61341 h 228314"/>
                      <a:gd name="connsiteX18" fmla="*/ 40957 w 221646"/>
                      <a:gd name="connsiteY18" fmla="*/ 167069 h 228314"/>
                      <a:gd name="connsiteX19" fmla="*/ 73914 w 221646"/>
                      <a:gd name="connsiteY19" fmla="*/ 194500 h 228314"/>
                      <a:gd name="connsiteX20" fmla="*/ 161640 w 221646"/>
                      <a:gd name="connsiteY20" fmla="*/ 194500 h 228314"/>
                      <a:gd name="connsiteX21" fmla="*/ 181833 w 221646"/>
                      <a:gd name="connsiteY21" fmla="*/ 175260 h 228314"/>
                      <a:gd name="connsiteX22" fmla="*/ 181833 w 221646"/>
                      <a:gd name="connsiteY22" fmla="*/ 163544 h 228314"/>
                      <a:gd name="connsiteX23" fmla="*/ 188976 w 221646"/>
                      <a:gd name="connsiteY23" fmla="*/ 156686 h 228314"/>
                      <a:gd name="connsiteX24" fmla="*/ 214789 w 221646"/>
                      <a:gd name="connsiteY24" fmla="*/ 156686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1646" h="228314">
                        <a:moveTo>
                          <a:pt x="214789" y="156591"/>
                        </a:moveTo>
                        <a:cubicBezTo>
                          <a:pt x="219361" y="156591"/>
                          <a:pt x="221647" y="159163"/>
                          <a:pt x="221647" y="163449"/>
                        </a:cubicBezTo>
                        <a:lnTo>
                          <a:pt x="221647" y="177451"/>
                        </a:lnTo>
                        <a:cubicBezTo>
                          <a:pt x="221647" y="214598"/>
                          <a:pt x="207264" y="228314"/>
                          <a:pt x="168783" y="228314"/>
                        </a:cubicBezTo>
                        <a:lnTo>
                          <a:pt x="54864" y="228314"/>
                        </a:lnTo>
                        <a:cubicBezTo>
                          <a:pt x="18002" y="228314"/>
                          <a:pt x="0" y="211646"/>
                          <a:pt x="0" y="176117"/>
                        </a:cubicBezTo>
                        <a:lnTo>
                          <a:pt x="0" y="52197"/>
                        </a:lnTo>
                        <a:cubicBezTo>
                          <a:pt x="0" y="16954"/>
                          <a:pt x="17907" y="0"/>
                          <a:pt x="54864" y="0"/>
                        </a:cubicBezTo>
                        <a:lnTo>
                          <a:pt x="168783" y="0"/>
                        </a:lnTo>
                        <a:cubicBezTo>
                          <a:pt x="207264" y="0"/>
                          <a:pt x="221647" y="14002"/>
                          <a:pt x="221647" y="50864"/>
                        </a:cubicBezTo>
                        <a:lnTo>
                          <a:pt x="221647" y="64865"/>
                        </a:lnTo>
                        <a:cubicBezTo>
                          <a:pt x="221647" y="69437"/>
                          <a:pt x="219361" y="71723"/>
                          <a:pt x="214789" y="71723"/>
                        </a:cubicBezTo>
                        <a:lnTo>
                          <a:pt x="188976" y="71723"/>
                        </a:lnTo>
                        <a:cubicBezTo>
                          <a:pt x="184404" y="71723"/>
                          <a:pt x="181833" y="69437"/>
                          <a:pt x="181833" y="64865"/>
                        </a:cubicBezTo>
                        <a:lnTo>
                          <a:pt x="181833" y="53149"/>
                        </a:lnTo>
                        <a:cubicBezTo>
                          <a:pt x="181833" y="40100"/>
                          <a:pt x="175927" y="33909"/>
                          <a:pt x="161640" y="33909"/>
                        </a:cubicBezTo>
                        <a:lnTo>
                          <a:pt x="73914" y="33909"/>
                        </a:lnTo>
                        <a:cubicBezTo>
                          <a:pt x="46863" y="33909"/>
                          <a:pt x="40957" y="38862"/>
                          <a:pt x="40957" y="61341"/>
                        </a:cubicBezTo>
                        <a:lnTo>
                          <a:pt x="40957" y="167069"/>
                        </a:lnTo>
                        <a:cubicBezTo>
                          <a:pt x="40957" y="189643"/>
                          <a:pt x="46863" y="194500"/>
                          <a:pt x="73914" y="194500"/>
                        </a:cubicBezTo>
                        <a:lnTo>
                          <a:pt x="161640" y="194500"/>
                        </a:lnTo>
                        <a:cubicBezTo>
                          <a:pt x="176022" y="194500"/>
                          <a:pt x="181833" y="188309"/>
                          <a:pt x="181833" y="175260"/>
                        </a:cubicBezTo>
                        <a:lnTo>
                          <a:pt x="181833" y="163544"/>
                        </a:lnTo>
                        <a:cubicBezTo>
                          <a:pt x="181833" y="159258"/>
                          <a:pt x="184404" y="156686"/>
                          <a:pt x="188976" y="156686"/>
                        </a:cubicBezTo>
                        <a:lnTo>
                          <a:pt x="214789" y="156686"/>
                        </a:lnTo>
                        <a:close/>
                      </a:path>
                    </a:pathLst>
                  </a:custGeom>
                  <a:solidFill>
                    <a:srgbClr val="4E0864"/>
                  </a:solidFill>
                  <a:ln w="9525" cap="flat">
                    <a:noFill/>
                    <a:prstDash val="solid"/>
                    <a:miter/>
                  </a:ln>
                </p:spPr>
                <p:txBody>
                  <a:bodyPr rtlCol="0" anchor="ctr"/>
                  <a:lstStyle/>
                  <a:p>
                    <a:endParaRPr lang="en-US" sz="2400"/>
                  </a:p>
                </p:txBody>
              </p:sp>
              <p:sp>
                <p:nvSpPr>
                  <p:cNvPr id="47" name="Freeform: Shape 46">
                    <a:extLst>
                      <a:ext uri="{FF2B5EF4-FFF2-40B4-BE49-F238E27FC236}">
                        <a16:creationId xmlns:a16="http://schemas.microsoft.com/office/drawing/2014/main" id="{1CDCBE58-AF07-463E-AAB4-2685C25BC2A9}"/>
                      </a:ext>
                    </a:extLst>
                  </p:cNvPr>
                  <p:cNvSpPr/>
                  <p:nvPr/>
                </p:nvSpPr>
                <p:spPr>
                  <a:xfrm>
                    <a:off x="2952559" y="4936925"/>
                    <a:ext cx="19242" cy="16272"/>
                  </a:xfrm>
                  <a:custGeom>
                    <a:avLst/>
                    <a:gdLst>
                      <a:gd name="connsiteX0" fmla="*/ 0 w 46291"/>
                      <a:gd name="connsiteY0" fmla="*/ 6858 h 39147"/>
                      <a:gd name="connsiteX1" fmla="*/ 7144 w 46291"/>
                      <a:gd name="connsiteY1" fmla="*/ 0 h 39147"/>
                      <a:gd name="connsiteX2" fmla="*/ 39434 w 46291"/>
                      <a:gd name="connsiteY2" fmla="*/ 0 h 39147"/>
                      <a:gd name="connsiteX3" fmla="*/ 46291 w 46291"/>
                      <a:gd name="connsiteY3" fmla="*/ 6858 h 39147"/>
                      <a:gd name="connsiteX4" fmla="*/ 46291 w 46291"/>
                      <a:gd name="connsiteY4" fmla="*/ 32290 h 39147"/>
                      <a:gd name="connsiteX5" fmla="*/ 39434 w 46291"/>
                      <a:gd name="connsiteY5" fmla="*/ 39148 h 39147"/>
                      <a:gd name="connsiteX6" fmla="*/ 7144 w 46291"/>
                      <a:gd name="connsiteY6" fmla="*/ 39148 h 39147"/>
                      <a:gd name="connsiteX7" fmla="*/ 0 w 46291"/>
                      <a:gd name="connsiteY7" fmla="*/ 32290 h 39147"/>
                      <a:gd name="connsiteX8" fmla="*/ 0 w 46291"/>
                      <a:gd name="connsiteY8" fmla="*/ 6858 h 3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91" h="39147">
                        <a:moveTo>
                          <a:pt x="0" y="6858"/>
                        </a:moveTo>
                        <a:cubicBezTo>
                          <a:pt x="0" y="2572"/>
                          <a:pt x="2572" y="0"/>
                          <a:pt x="7144" y="0"/>
                        </a:cubicBezTo>
                        <a:lnTo>
                          <a:pt x="39434" y="0"/>
                        </a:lnTo>
                        <a:cubicBezTo>
                          <a:pt x="43720" y="0"/>
                          <a:pt x="46291" y="2572"/>
                          <a:pt x="46291" y="6858"/>
                        </a:cubicBezTo>
                        <a:lnTo>
                          <a:pt x="46291" y="32290"/>
                        </a:lnTo>
                        <a:cubicBezTo>
                          <a:pt x="46291" y="36862"/>
                          <a:pt x="43720" y="39148"/>
                          <a:pt x="39434" y="39148"/>
                        </a:cubicBezTo>
                        <a:lnTo>
                          <a:pt x="7144" y="39148"/>
                        </a:lnTo>
                        <a:cubicBezTo>
                          <a:pt x="2572" y="39148"/>
                          <a:pt x="0" y="36862"/>
                          <a:pt x="0" y="32290"/>
                        </a:cubicBezTo>
                        <a:lnTo>
                          <a:pt x="0" y="6858"/>
                        </a:lnTo>
                        <a:close/>
                      </a:path>
                    </a:pathLst>
                  </a:custGeom>
                  <a:solidFill>
                    <a:srgbClr val="4E0864"/>
                  </a:solidFill>
                  <a:ln w="9525" cap="flat">
                    <a:noFill/>
                    <a:prstDash val="solid"/>
                    <a:miter/>
                  </a:ln>
                </p:spPr>
                <p:txBody>
                  <a:bodyPr rtlCol="0" anchor="ctr"/>
                  <a:lstStyle/>
                  <a:p>
                    <a:endParaRPr lang="en-US" sz="2400"/>
                  </a:p>
                </p:txBody>
              </p:sp>
            </p:grpSp>
          </p:grpSp>
        </p:grpSp>
      </p:grpSp>
      <p:sp>
        <p:nvSpPr>
          <p:cNvPr id="76" name="Slide Number Placeholder 5">
            <a:extLst>
              <a:ext uri="{FF2B5EF4-FFF2-40B4-BE49-F238E27FC236}">
                <a16:creationId xmlns:a16="http://schemas.microsoft.com/office/drawing/2014/main" id="{6E1DF0CC-4D2D-4FFB-BAA9-245C917E77A8}"/>
              </a:ext>
            </a:extLst>
          </p:cNvPr>
          <p:cNvSpPr txBox="1">
            <a:spLocks/>
          </p:cNvSpPr>
          <p:nvPr userDrawn="1"/>
        </p:nvSpPr>
        <p:spPr>
          <a:xfrm>
            <a:off x="11684000" y="5688599"/>
            <a:ext cx="508000" cy="259316"/>
          </a:xfrm>
          <a:prstGeom prst="rect">
            <a:avLst/>
          </a:prstGeom>
        </p:spPr>
        <p:txBody>
          <a:bodyPr vert="horz" lIns="121920" tIns="60960" rIns="121920" bIns="60960" rtlCol="0" anchor="ctr"/>
          <a:lstStyle>
            <a:defPPr>
              <a:defRPr lang="en-US"/>
            </a:defPPr>
            <a:lvl1pPr marL="0" algn="r"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085E4B45-3C0D-4DB7-A4A8-89FEB5CAB5B2}" type="slidenum">
              <a:rPr lang="en-US" sz="1333" smtClean="0">
                <a:solidFill>
                  <a:srgbClr val="13214A"/>
                </a:solidFill>
              </a:rPr>
              <a:pPr algn="r"/>
              <a:t>‹#›</a:t>
            </a:fld>
            <a:endParaRPr lang="en-US" sz="1333">
              <a:solidFill>
                <a:srgbClr val="13214A"/>
              </a:solidFill>
            </a:endParaRPr>
          </a:p>
        </p:txBody>
      </p:sp>
    </p:spTree>
    <p:extLst>
      <p:ext uri="{BB962C8B-B14F-4D97-AF65-F5344CB8AC3E}">
        <p14:creationId xmlns:p14="http://schemas.microsoft.com/office/powerpoint/2010/main" val="171219290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942658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140B95C4-C313-4FD1-B6D3-5085D8EC3364}"/>
              </a:ext>
              <a:ext uri="{C183D7F6-B498-43B3-948B-1728B52AA6E4}">
                <adec:decorative xmlns:adec="http://schemas.microsoft.com/office/drawing/2017/decorative" val="1"/>
              </a:ext>
            </a:extLst>
          </p:cNvPr>
          <p:cNvGrpSpPr/>
          <p:nvPr userDrawn="1"/>
        </p:nvGrpSpPr>
        <p:grpSpPr>
          <a:xfrm>
            <a:off x="-3" y="1"/>
            <a:ext cx="12192003" cy="6744420"/>
            <a:chOff x="-2" y="0"/>
            <a:chExt cx="9144002" cy="5058315"/>
          </a:xfrm>
        </p:grpSpPr>
        <p:pic>
          <p:nvPicPr>
            <p:cNvPr id="1357" name="Picture 1356">
              <a:extLst>
                <a:ext uri="{FF2B5EF4-FFF2-40B4-BE49-F238E27FC236}">
                  <a16:creationId xmlns:a16="http://schemas.microsoft.com/office/drawing/2014/main" id="{C9A33485-1F6D-43F5-B870-7ED5F33887B7}"/>
                </a:ext>
              </a:extLst>
            </p:cNvPr>
            <p:cNvPicPr>
              <a:picLocks noChangeAspect="1"/>
            </p:cNvPicPr>
            <p:nvPr userDrawn="1"/>
          </p:nvPicPr>
          <p:blipFill>
            <a:blip r:embed="rId2">
              <a:alphaModFix amt="50000"/>
              <a:extLst>
                <a:ext uri="{28A0092B-C50C-407E-A947-70E740481C1C}">
                  <a14:useLocalDpi xmlns:a14="http://schemas.microsoft.com/office/drawing/2010/main" val="0"/>
                </a:ext>
              </a:extLst>
            </a:blip>
            <a:srcRect/>
            <a:stretch/>
          </p:blipFill>
          <p:spPr>
            <a:xfrm>
              <a:off x="5713" y="0"/>
              <a:ext cx="9138287" cy="1468156"/>
            </a:xfrm>
            <a:prstGeom prst="rect">
              <a:avLst/>
            </a:prstGeom>
          </p:spPr>
        </p:pic>
        <p:sp>
          <p:nvSpPr>
            <p:cNvPr id="1358" name="Rectangle 1357">
              <a:extLst>
                <a:ext uri="{FF2B5EF4-FFF2-40B4-BE49-F238E27FC236}">
                  <a16:creationId xmlns:a16="http://schemas.microsoft.com/office/drawing/2014/main" id="{FB759ACF-5E55-4B4F-AAC9-DFC7E1480C8D}"/>
                </a:ext>
              </a:extLst>
            </p:cNvPr>
            <p:cNvSpPr/>
            <p:nvPr userDrawn="1"/>
          </p:nvSpPr>
          <p:spPr>
            <a:xfrm rot="10800000">
              <a:off x="-1" y="1451768"/>
              <a:ext cx="9144001" cy="70069"/>
            </a:xfrm>
            <a:prstGeom prst="rect">
              <a:avLst/>
            </a:prstGeom>
            <a:gradFill>
              <a:gsLst>
                <a:gs pos="0">
                  <a:srgbClr val="1C5F8B"/>
                </a:gs>
                <a:gs pos="100000">
                  <a:srgbClr val="4E0864"/>
                </a:gs>
              </a:gsLst>
              <a:lin ang="1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400"/>
            </a:p>
          </p:txBody>
        </p:sp>
        <p:grpSp>
          <p:nvGrpSpPr>
            <p:cNvPr id="1359" name="Group 1358">
              <a:extLst>
                <a:ext uri="{FF2B5EF4-FFF2-40B4-BE49-F238E27FC236}">
                  <a16:creationId xmlns:a16="http://schemas.microsoft.com/office/drawing/2014/main" id="{49BE6196-7D2D-435D-8EF1-A9F3FCDC627E}"/>
                </a:ext>
              </a:extLst>
            </p:cNvPr>
            <p:cNvGrpSpPr/>
            <p:nvPr userDrawn="1"/>
          </p:nvGrpSpPr>
          <p:grpSpPr>
            <a:xfrm>
              <a:off x="3965525" y="77535"/>
              <a:ext cx="5105929" cy="2570415"/>
              <a:chOff x="6226342" y="9021"/>
              <a:chExt cx="2888067" cy="1453904"/>
            </a:xfrm>
          </p:grpSpPr>
          <p:sp>
            <p:nvSpPr>
              <p:cNvPr id="1360" name="Freeform: Shape 1359">
                <a:extLst>
                  <a:ext uri="{FF2B5EF4-FFF2-40B4-BE49-F238E27FC236}">
                    <a16:creationId xmlns:a16="http://schemas.microsoft.com/office/drawing/2014/main" id="{122A4EC7-D8FA-475E-8E18-5A357326E9F0}"/>
                  </a:ext>
                </a:extLst>
              </p:cNvPr>
              <p:cNvSpPr/>
              <p:nvPr userDrawn="1"/>
            </p:nvSpPr>
            <p:spPr>
              <a:xfrm>
                <a:off x="7581564" y="217676"/>
                <a:ext cx="1019834" cy="1019834"/>
              </a:xfrm>
              <a:custGeom>
                <a:avLst/>
                <a:gdLst>
                  <a:gd name="connsiteX0" fmla="*/ 0 w 1563433"/>
                  <a:gd name="connsiteY0" fmla="*/ 781717 h 1563433"/>
                  <a:gd name="connsiteX1" fmla="*/ 781717 w 1563433"/>
                  <a:gd name="connsiteY1" fmla="*/ 1563434 h 1563433"/>
                  <a:gd name="connsiteX2" fmla="*/ 1563434 w 1563433"/>
                  <a:gd name="connsiteY2" fmla="*/ 781717 h 1563433"/>
                  <a:gd name="connsiteX3" fmla="*/ 781717 w 1563433"/>
                  <a:gd name="connsiteY3" fmla="*/ 0 h 1563433"/>
                  <a:gd name="connsiteX4" fmla="*/ 0 w 1563433"/>
                  <a:gd name="connsiteY4" fmla="*/ 781717 h 156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3433" h="1563433">
                    <a:moveTo>
                      <a:pt x="0" y="781717"/>
                    </a:moveTo>
                    <a:cubicBezTo>
                      <a:pt x="0" y="1213390"/>
                      <a:pt x="349949" y="1563434"/>
                      <a:pt x="781717" y="1563434"/>
                    </a:cubicBezTo>
                    <a:cubicBezTo>
                      <a:pt x="1213390" y="1563434"/>
                      <a:pt x="1563434" y="1213485"/>
                      <a:pt x="1563434" y="781717"/>
                    </a:cubicBezTo>
                    <a:cubicBezTo>
                      <a:pt x="1563434" y="350044"/>
                      <a:pt x="1213485" y="0"/>
                      <a:pt x="781717" y="0"/>
                    </a:cubicBezTo>
                    <a:cubicBezTo>
                      <a:pt x="349949" y="0"/>
                      <a:pt x="0" y="350044"/>
                      <a:pt x="0" y="781717"/>
                    </a:cubicBezTo>
                    <a:close/>
                  </a:path>
                </a:pathLst>
              </a:custGeom>
              <a:blipFill>
                <a:blip r:embed="rId3"/>
                <a:stretch>
                  <a:fillRect/>
                </a:stretch>
              </a:blipFill>
              <a:ln w="9525" cap="flat">
                <a:noFill/>
                <a:prstDash val="solid"/>
                <a:miter/>
              </a:ln>
            </p:spPr>
            <p:txBody>
              <a:bodyPr rtlCol="0" anchor="ctr"/>
              <a:lstStyle/>
              <a:p>
                <a:endParaRPr lang="en-US" sz="2400"/>
              </a:p>
            </p:txBody>
          </p:sp>
          <p:sp>
            <p:nvSpPr>
              <p:cNvPr id="1361" name="Freeform: Shape 1360">
                <a:extLst>
                  <a:ext uri="{FF2B5EF4-FFF2-40B4-BE49-F238E27FC236}">
                    <a16:creationId xmlns:a16="http://schemas.microsoft.com/office/drawing/2014/main" id="{EB024438-03AD-45ED-8162-0C9258B93FC5}"/>
                  </a:ext>
                </a:extLst>
              </p:cNvPr>
              <p:cNvSpPr/>
              <p:nvPr userDrawn="1"/>
            </p:nvSpPr>
            <p:spPr>
              <a:xfrm>
                <a:off x="8654522" y="995196"/>
                <a:ext cx="409076" cy="409077"/>
              </a:xfrm>
              <a:custGeom>
                <a:avLst/>
                <a:gdLst>
                  <a:gd name="connsiteX0" fmla="*/ 0 w 627125"/>
                  <a:gd name="connsiteY0" fmla="*/ 313563 h 627126"/>
                  <a:gd name="connsiteX1" fmla="*/ 313563 w 627125"/>
                  <a:gd name="connsiteY1" fmla="*/ 627126 h 627126"/>
                  <a:gd name="connsiteX2" fmla="*/ 627126 w 627125"/>
                  <a:gd name="connsiteY2" fmla="*/ 313563 h 627126"/>
                  <a:gd name="connsiteX3" fmla="*/ 313563 w 627125"/>
                  <a:gd name="connsiteY3" fmla="*/ 0 h 627126"/>
                  <a:gd name="connsiteX4" fmla="*/ 0 w 627125"/>
                  <a:gd name="connsiteY4" fmla="*/ 313563 h 627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125" h="627126">
                    <a:moveTo>
                      <a:pt x="0" y="313563"/>
                    </a:moveTo>
                    <a:cubicBezTo>
                      <a:pt x="0" y="486728"/>
                      <a:pt x="140398" y="627126"/>
                      <a:pt x="313563" y="627126"/>
                    </a:cubicBezTo>
                    <a:cubicBezTo>
                      <a:pt x="486728" y="627126"/>
                      <a:pt x="627126" y="486728"/>
                      <a:pt x="627126" y="313563"/>
                    </a:cubicBezTo>
                    <a:cubicBezTo>
                      <a:pt x="627126" y="140399"/>
                      <a:pt x="486728" y="0"/>
                      <a:pt x="313563" y="0"/>
                    </a:cubicBezTo>
                    <a:cubicBezTo>
                      <a:pt x="140303" y="0"/>
                      <a:pt x="0" y="140399"/>
                      <a:pt x="0" y="313563"/>
                    </a:cubicBezTo>
                    <a:close/>
                  </a:path>
                </a:pathLst>
              </a:custGeom>
              <a:blipFill>
                <a:blip r:embed="rId4"/>
                <a:stretch>
                  <a:fillRect/>
                </a:stretch>
              </a:blipFill>
              <a:ln w="9525" cap="flat">
                <a:noFill/>
                <a:prstDash val="solid"/>
                <a:miter/>
              </a:ln>
            </p:spPr>
            <p:txBody>
              <a:bodyPr rtlCol="0" anchor="ctr"/>
              <a:lstStyle/>
              <a:p>
                <a:endParaRPr lang="en-US" sz="2400"/>
              </a:p>
            </p:txBody>
          </p:sp>
          <p:sp>
            <p:nvSpPr>
              <p:cNvPr id="1362" name="Freeform: Shape 1361">
                <a:extLst>
                  <a:ext uri="{FF2B5EF4-FFF2-40B4-BE49-F238E27FC236}">
                    <a16:creationId xmlns:a16="http://schemas.microsoft.com/office/drawing/2014/main" id="{B7B836A4-2650-4DDD-AB8A-AD8FF647E126}"/>
                  </a:ext>
                </a:extLst>
              </p:cNvPr>
              <p:cNvSpPr/>
              <p:nvPr userDrawn="1"/>
            </p:nvSpPr>
            <p:spPr>
              <a:xfrm>
                <a:off x="8608979" y="43893"/>
                <a:ext cx="331163" cy="331163"/>
              </a:xfrm>
              <a:custGeom>
                <a:avLst/>
                <a:gdLst>
                  <a:gd name="connsiteX0" fmla="*/ 0 w 507682"/>
                  <a:gd name="connsiteY0" fmla="*/ 253841 h 507682"/>
                  <a:gd name="connsiteX1" fmla="*/ 253841 w 507682"/>
                  <a:gd name="connsiteY1" fmla="*/ 507682 h 507682"/>
                  <a:gd name="connsiteX2" fmla="*/ 507682 w 507682"/>
                  <a:gd name="connsiteY2" fmla="*/ 253841 h 507682"/>
                  <a:gd name="connsiteX3" fmla="*/ 253841 w 507682"/>
                  <a:gd name="connsiteY3" fmla="*/ 0 h 507682"/>
                  <a:gd name="connsiteX4" fmla="*/ 0 w 507682"/>
                  <a:gd name="connsiteY4" fmla="*/ 253841 h 50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682" h="507682">
                    <a:moveTo>
                      <a:pt x="0" y="253841"/>
                    </a:moveTo>
                    <a:cubicBezTo>
                      <a:pt x="0" y="394049"/>
                      <a:pt x="113633" y="507682"/>
                      <a:pt x="253841" y="507682"/>
                    </a:cubicBezTo>
                    <a:cubicBezTo>
                      <a:pt x="394049" y="507682"/>
                      <a:pt x="507682" y="394049"/>
                      <a:pt x="507682" y="253841"/>
                    </a:cubicBezTo>
                    <a:cubicBezTo>
                      <a:pt x="507682" y="113633"/>
                      <a:pt x="394049" y="0"/>
                      <a:pt x="253841" y="0"/>
                    </a:cubicBezTo>
                    <a:cubicBezTo>
                      <a:pt x="113633" y="0"/>
                      <a:pt x="0" y="113633"/>
                      <a:pt x="0" y="253841"/>
                    </a:cubicBezTo>
                    <a:close/>
                  </a:path>
                </a:pathLst>
              </a:custGeom>
              <a:blipFill>
                <a:blip r:embed="rId5"/>
                <a:stretch>
                  <a:fillRect/>
                </a:stretch>
              </a:blipFill>
              <a:ln w="9525" cap="flat">
                <a:noFill/>
                <a:prstDash val="solid"/>
                <a:miter/>
              </a:ln>
            </p:spPr>
            <p:txBody>
              <a:bodyPr rtlCol="0" anchor="ctr"/>
              <a:lstStyle/>
              <a:p>
                <a:endParaRPr lang="en-US" sz="2400"/>
              </a:p>
            </p:txBody>
          </p:sp>
          <p:sp>
            <p:nvSpPr>
              <p:cNvPr id="1363" name="Freeform: Shape 1362">
                <a:extLst>
                  <a:ext uri="{FF2B5EF4-FFF2-40B4-BE49-F238E27FC236}">
                    <a16:creationId xmlns:a16="http://schemas.microsoft.com/office/drawing/2014/main" id="{C2606A7C-276D-4F08-9CAA-48E64CFEA4F2}"/>
                  </a:ext>
                </a:extLst>
              </p:cNvPr>
              <p:cNvSpPr/>
              <p:nvPr userDrawn="1"/>
            </p:nvSpPr>
            <p:spPr>
              <a:xfrm>
                <a:off x="6897491" y="566920"/>
                <a:ext cx="426101" cy="426101"/>
              </a:xfrm>
              <a:custGeom>
                <a:avLst/>
                <a:gdLst>
                  <a:gd name="connsiteX0" fmla="*/ 0 w 653224"/>
                  <a:gd name="connsiteY0" fmla="*/ 326612 h 653224"/>
                  <a:gd name="connsiteX1" fmla="*/ 326612 w 653224"/>
                  <a:gd name="connsiteY1" fmla="*/ 653225 h 653224"/>
                  <a:gd name="connsiteX2" fmla="*/ 653225 w 653224"/>
                  <a:gd name="connsiteY2" fmla="*/ 326612 h 653224"/>
                  <a:gd name="connsiteX3" fmla="*/ 326612 w 653224"/>
                  <a:gd name="connsiteY3" fmla="*/ 0 h 653224"/>
                  <a:gd name="connsiteX4" fmla="*/ 0 w 653224"/>
                  <a:gd name="connsiteY4" fmla="*/ 326612 h 65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224" h="653224">
                    <a:moveTo>
                      <a:pt x="0" y="326612"/>
                    </a:moveTo>
                    <a:cubicBezTo>
                      <a:pt x="0" y="507016"/>
                      <a:pt x="146209" y="653225"/>
                      <a:pt x="326612" y="653225"/>
                    </a:cubicBezTo>
                    <a:cubicBezTo>
                      <a:pt x="507016" y="653225"/>
                      <a:pt x="653225" y="507016"/>
                      <a:pt x="653225" y="326612"/>
                    </a:cubicBezTo>
                    <a:cubicBezTo>
                      <a:pt x="653225" y="146209"/>
                      <a:pt x="507016" y="0"/>
                      <a:pt x="326612" y="0"/>
                    </a:cubicBezTo>
                    <a:cubicBezTo>
                      <a:pt x="146304" y="0"/>
                      <a:pt x="0" y="146209"/>
                      <a:pt x="0" y="326612"/>
                    </a:cubicBezTo>
                    <a:close/>
                  </a:path>
                </a:pathLst>
              </a:custGeom>
              <a:blipFill>
                <a:blip r:embed="rId6"/>
                <a:stretch>
                  <a:fillRect/>
                </a:stretch>
              </a:blipFill>
              <a:ln w="9525" cap="flat">
                <a:noFill/>
                <a:prstDash val="solid"/>
                <a:miter/>
              </a:ln>
            </p:spPr>
            <p:txBody>
              <a:bodyPr rtlCol="0" anchor="ctr"/>
              <a:lstStyle/>
              <a:p>
                <a:endParaRPr lang="en-US" sz="2400"/>
              </a:p>
            </p:txBody>
          </p:sp>
          <p:sp>
            <p:nvSpPr>
              <p:cNvPr id="1364" name="Freeform: Shape 1363">
                <a:extLst>
                  <a:ext uri="{FF2B5EF4-FFF2-40B4-BE49-F238E27FC236}">
                    <a16:creationId xmlns:a16="http://schemas.microsoft.com/office/drawing/2014/main" id="{8DA01E4F-DADA-4EBF-A85B-98DE43C42EFF}"/>
                  </a:ext>
                </a:extLst>
              </p:cNvPr>
              <p:cNvSpPr/>
              <p:nvPr userDrawn="1"/>
            </p:nvSpPr>
            <p:spPr>
              <a:xfrm>
                <a:off x="7250152" y="1205761"/>
                <a:ext cx="221935" cy="221935"/>
              </a:xfrm>
              <a:custGeom>
                <a:avLst/>
                <a:gdLst>
                  <a:gd name="connsiteX0" fmla="*/ 0 w 340233"/>
                  <a:gd name="connsiteY0" fmla="*/ 170117 h 340233"/>
                  <a:gd name="connsiteX1" fmla="*/ 170117 w 340233"/>
                  <a:gd name="connsiteY1" fmla="*/ 340233 h 340233"/>
                  <a:gd name="connsiteX2" fmla="*/ 340233 w 340233"/>
                  <a:gd name="connsiteY2" fmla="*/ 170117 h 340233"/>
                  <a:gd name="connsiteX3" fmla="*/ 170117 w 340233"/>
                  <a:gd name="connsiteY3" fmla="*/ 0 h 340233"/>
                  <a:gd name="connsiteX4" fmla="*/ 0 w 340233"/>
                  <a:gd name="connsiteY4" fmla="*/ 170117 h 340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233" h="340233">
                    <a:moveTo>
                      <a:pt x="0" y="170117"/>
                    </a:moveTo>
                    <a:cubicBezTo>
                      <a:pt x="0" y="264033"/>
                      <a:pt x="76200" y="340233"/>
                      <a:pt x="170117" y="340233"/>
                    </a:cubicBezTo>
                    <a:cubicBezTo>
                      <a:pt x="264033" y="340233"/>
                      <a:pt x="340233" y="264033"/>
                      <a:pt x="340233" y="170117"/>
                    </a:cubicBezTo>
                    <a:cubicBezTo>
                      <a:pt x="340233" y="76200"/>
                      <a:pt x="264033" y="0"/>
                      <a:pt x="170117" y="0"/>
                    </a:cubicBezTo>
                    <a:cubicBezTo>
                      <a:pt x="76105" y="95"/>
                      <a:pt x="0" y="76200"/>
                      <a:pt x="0" y="170117"/>
                    </a:cubicBezTo>
                    <a:close/>
                  </a:path>
                </a:pathLst>
              </a:custGeom>
              <a:blipFill>
                <a:blip r:embed="rId7"/>
                <a:stretch>
                  <a:fillRect/>
                </a:stretch>
              </a:blipFill>
              <a:ln w="9525" cap="flat">
                <a:noFill/>
                <a:prstDash val="solid"/>
                <a:miter/>
              </a:ln>
            </p:spPr>
            <p:txBody>
              <a:bodyPr rtlCol="0" anchor="ctr"/>
              <a:lstStyle/>
              <a:p>
                <a:endParaRPr lang="en-US" sz="2400"/>
              </a:p>
            </p:txBody>
          </p:sp>
          <p:sp>
            <p:nvSpPr>
              <p:cNvPr id="1365" name="Freeform: Shape 1364">
                <a:extLst>
                  <a:ext uri="{FF2B5EF4-FFF2-40B4-BE49-F238E27FC236}">
                    <a16:creationId xmlns:a16="http://schemas.microsoft.com/office/drawing/2014/main" id="{0D355B0D-A1E5-4755-A8B3-8FE3D0ACA89E}"/>
                  </a:ext>
                </a:extLst>
              </p:cNvPr>
              <p:cNvSpPr/>
              <p:nvPr userDrawn="1"/>
            </p:nvSpPr>
            <p:spPr>
              <a:xfrm>
                <a:off x="6273748" y="91300"/>
                <a:ext cx="527128" cy="527127"/>
              </a:xfrm>
              <a:custGeom>
                <a:avLst/>
                <a:gdLst>
                  <a:gd name="connsiteX0" fmla="*/ 0 w 808101"/>
                  <a:gd name="connsiteY0" fmla="*/ 404050 h 808100"/>
                  <a:gd name="connsiteX1" fmla="*/ 404051 w 808101"/>
                  <a:gd name="connsiteY1" fmla="*/ 808101 h 808100"/>
                  <a:gd name="connsiteX2" fmla="*/ 808101 w 808101"/>
                  <a:gd name="connsiteY2" fmla="*/ 404050 h 808100"/>
                  <a:gd name="connsiteX3" fmla="*/ 404051 w 808101"/>
                  <a:gd name="connsiteY3" fmla="*/ 0 h 808100"/>
                  <a:gd name="connsiteX4" fmla="*/ 0 w 808101"/>
                  <a:gd name="connsiteY4" fmla="*/ 404050 h 80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101" h="808100">
                    <a:moveTo>
                      <a:pt x="0" y="404050"/>
                    </a:moveTo>
                    <a:cubicBezTo>
                      <a:pt x="0" y="627221"/>
                      <a:pt x="180880" y="808101"/>
                      <a:pt x="404051" y="808101"/>
                    </a:cubicBezTo>
                    <a:cubicBezTo>
                      <a:pt x="627221" y="808101"/>
                      <a:pt x="808101" y="627221"/>
                      <a:pt x="808101" y="404050"/>
                    </a:cubicBezTo>
                    <a:cubicBezTo>
                      <a:pt x="808101" y="180880"/>
                      <a:pt x="627221" y="0"/>
                      <a:pt x="404051" y="0"/>
                    </a:cubicBezTo>
                    <a:cubicBezTo>
                      <a:pt x="180880" y="0"/>
                      <a:pt x="0" y="180975"/>
                      <a:pt x="0" y="404050"/>
                    </a:cubicBezTo>
                    <a:close/>
                  </a:path>
                </a:pathLst>
              </a:custGeom>
              <a:blipFill>
                <a:blip r:embed="rId8"/>
                <a:stretch>
                  <a:fillRect/>
                </a:stretch>
              </a:blipFill>
              <a:ln w="9525" cap="flat">
                <a:noFill/>
                <a:prstDash val="solid"/>
                <a:miter/>
              </a:ln>
            </p:spPr>
            <p:txBody>
              <a:bodyPr rtlCol="0" anchor="ctr"/>
              <a:lstStyle/>
              <a:p>
                <a:endParaRPr lang="en-US" sz="2400"/>
              </a:p>
            </p:txBody>
          </p:sp>
          <p:grpSp>
            <p:nvGrpSpPr>
              <p:cNvPr id="1366" name="Graphic 2944">
                <a:extLst>
                  <a:ext uri="{FF2B5EF4-FFF2-40B4-BE49-F238E27FC236}">
                    <a16:creationId xmlns:a16="http://schemas.microsoft.com/office/drawing/2014/main" id="{1D2E462A-266B-443C-9AAE-E66B2BEA5AE5}"/>
                  </a:ext>
                </a:extLst>
              </p:cNvPr>
              <p:cNvGrpSpPr/>
              <p:nvPr userDrawn="1"/>
            </p:nvGrpSpPr>
            <p:grpSpPr>
              <a:xfrm>
                <a:off x="6226342" y="9021"/>
                <a:ext cx="2888067" cy="1453904"/>
                <a:chOff x="5233756" y="-234622"/>
                <a:chExt cx="4427485" cy="2228874"/>
              </a:xfrm>
              <a:solidFill>
                <a:srgbClr val="441162"/>
              </a:solidFill>
              <a:effectLst>
                <a:outerShdw blurRad="63500" sx="102000" sy="102000" algn="ctr" rotWithShape="0">
                  <a:prstClr val="black">
                    <a:alpha val="40000"/>
                  </a:prstClr>
                </a:outerShdw>
              </a:effectLst>
            </p:grpSpPr>
            <p:sp>
              <p:nvSpPr>
                <p:cNvPr id="2606" name="Freeform: Shape 2605">
                  <a:extLst>
                    <a:ext uri="{FF2B5EF4-FFF2-40B4-BE49-F238E27FC236}">
                      <a16:creationId xmlns:a16="http://schemas.microsoft.com/office/drawing/2014/main" id="{AC00369F-3978-4097-B67B-0897C98C95E6}"/>
                    </a:ext>
                  </a:extLst>
                </p:cNvPr>
                <p:cNvSpPr/>
                <p:nvPr/>
              </p:nvSpPr>
              <p:spPr>
                <a:xfrm>
                  <a:off x="8846611" y="1171017"/>
                  <a:ext cx="814630" cy="814734"/>
                </a:xfrm>
                <a:custGeom>
                  <a:avLst/>
                  <a:gdLst>
                    <a:gd name="connsiteX0" fmla="*/ 18360 w 814630"/>
                    <a:gd name="connsiteY0" fmla="*/ 105335 h 814734"/>
                    <a:gd name="connsiteX1" fmla="*/ 63413 w 814630"/>
                    <a:gd name="connsiteY1" fmla="*/ 139339 h 814734"/>
                    <a:gd name="connsiteX2" fmla="*/ 111134 w 814630"/>
                    <a:gd name="connsiteY2" fmla="*/ 120289 h 814734"/>
                    <a:gd name="connsiteX3" fmla="*/ 141423 w 814630"/>
                    <a:gd name="connsiteY3" fmla="*/ 131529 h 814734"/>
                    <a:gd name="connsiteX4" fmla="*/ 157330 w 814630"/>
                    <a:gd name="connsiteY4" fmla="*/ 116956 h 814734"/>
                    <a:gd name="connsiteX5" fmla="*/ 406980 w 814630"/>
                    <a:gd name="connsiteY5" fmla="*/ 24182 h 814734"/>
                    <a:gd name="connsiteX6" fmla="*/ 437746 w 814630"/>
                    <a:gd name="connsiteY6" fmla="*/ 84 h 814734"/>
                    <a:gd name="connsiteX7" fmla="*/ 464606 w 814630"/>
                    <a:gd name="connsiteY7" fmla="*/ 31231 h 814734"/>
                    <a:gd name="connsiteX8" fmla="*/ 433460 w 814630"/>
                    <a:gd name="connsiteY8" fmla="*/ 58091 h 814734"/>
                    <a:gd name="connsiteX9" fmla="*/ 406694 w 814630"/>
                    <a:gd name="connsiteY9" fmla="*/ 32088 h 814734"/>
                    <a:gd name="connsiteX10" fmla="*/ 162473 w 814630"/>
                    <a:gd name="connsiteY10" fmla="*/ 122956 h 814734"/>
                    <a:gd name="connsiteX11" fmla="*/ 147424 w 814630"/>
                    <a:gd name="connsiteY11" fmla="*/ 136672 h 814734"/>
                    <a:gd name="connsiteX12" fmla="*/ 165045 w 814630"/>
                    <a:gd name="connsiteY12" fmla="*/ 183059 h 814734"/>
                    <a:gd name="connsiteX13" fmla="*/ 102275 w 814630"/>
                    <a:gd name="connsiteY13" fmla="*/ 237161 h 814734"/>
                    <a:gd name="connsiteX14" fmla="*/ 76939 w 814630"/>
                    <a:gd name="connsiteY14" fmla="*/ 229160 h 814734"/>
                    <a:gd name="connsiteX15" fmla="*/ 36362 w 814630"/>
                    <a:gd name="connsiteY15" fmla="*/ 351080 h 814734"/>
                    <a:gd name="connsiteX16" fmla="*/ 58079 w 814630"/>
                    <a:gd name="connsiteY16" fmla="*/ 381370 h 814734"/>
                    <a:gd name="connsiteX17" fmla="*/ 31981 w 814630"/>
                    <a:gd name="connsiteY17" fmla="*/ 408135 h 814734"/>
                    <a:gd name="connsiteX18" fmla="*/ 350973 w 814630"/>
                    <a:gd name="connsiteY18" fmla="*/ 778467 h 814734"/>
                    <a:gd name="connsiteX19" fmla="*/ 381263 w 814630"/>
                    <a:gd name="connsiteY19" fmla="*/ 756655 h 814734"/>
                    <a:gd name="connsiteX20" fmla="*/ 408028 w 814630"/>
                    <a:gd name="connsiteY20" fmla="*/ 782753 h 814734"/>
                    <a:gd name="connsiteX21" fmla="*/ 778360 w 814630"/>
                    <a:gd name="connsiteY21" fmla="*/ 463761 h 814734"/>
                    <a:gd name="connsiteX22" fmla="*/ 756548 w 814630"/>
                    <a:gd name="connsiteY22" fmla="*/ 433471 h 814734"/>
                    <a:gd name="connsiteX23" fmla="*/ 787694 w 814630"/>
                    <a:gd name="connsiteY23" fmla="*/ 406611 h 814734"/>
                    <a:gd name="connsiteX24" fmla="*/ 814555 w 814630"/>
                    <a:gd name="connsiteY24" fmla="*/ 437758 h 814734"/>
                    <a:gd name="connsiteX25" fmla="*/ 786266 w 814630"/>
                    <a:gd name="connsiteY25" fmla="*/ 464618 h 814734"/>
                    <a:gd name="connsiteX26" fmla="*/ 407742 w 814630"/>
                    <a:gd name="connsiteY26" fmla="*/ 790659 h 814734"/>
                    <a:gd name="connsiteX27" fmla="*/ 376976 w 814630"/>
                    <a:gd name="connsiteY27" fmla="*/ 814662 h 814734"/>
                    <a:gd name="connsiteX28" fmla="*/ 350116 w 814630"/>
                    <a:gd name="connsiteY28" fmla="*/ 786373 h 814734"/>
                    <a:gd name="connsiteX29" fmla="*/ 24075 w 814630"/>
                    <a:gd name="connsiteY29" fmla="*/ 407849 h 814734"/>
                    <a:gd name="connsiteX30" fmla="*/ 72 w 814630"/>
                    <a:gd name="connsiteY30" fmla="*/ 377083 h 814734"/>
                    <a:gd name="connsiteX31" fmla="*/ 28361 w 814630"/>
                    <a:gd name="connsiteY31" fmla="*/ 350223 h 814734"/>
                    <a:gd name="connsiteX32" fmla="*/ 70271 w 814630"/>
                    <a:gd name="connsiteY32" fmla="*/ 224779 h 814734"/>
                    <a:gd name="connsiteX33" fmla="*/ 48173 w 814630"/>
                    <a:gd name="connsiteY33" fmla="*/ 174391 h 814734"/>
                    <a:gd name="connsiteX34" fmla="*/ 53888 w 814630"/>
                    <a:gd name="connsiteY34" fmla="*/ 153246 h 814734"/>
                    <a:gd name="connsiteX35" fmla="*/ 8835 w 814630"/>
                    <a:gd name="connsiteY35" fmla="*/ 119242 h 814734"/>
                    <a:gd name="connsiteX36" fmla="*/ 18360 w 814630"/>
                    <a:gd name="connsiteY36" fmla="*/ 105335 h 81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14630" h="814734">
                      <a:moveTo>
                        <a:pt x="18360" y="105335"/>
                      </a:moveTo>
                      <a:lnTo>
                        <a:pt x="63413" y="139339"/>
                      </a:lnTo>
                      <a:cubicBezTo>
                        <a:pt x="75129" y="126481"/>
                        <a:pt x="92369" y="118861"/>
                        <a:pt x="111134" y="120289"/>
                      </a:cubicBezTo>
                      <a:cubicBezTo>
                        <a:pt x="122564" y="121147"/>
                        <a:pt x="132851" y="125242"/>
                        <a:pt x="141423" y="131529"/>
                      </a:cubicBezTo>
                      <a:cubicBezTo>
                        <a:pt x="146567" y="126576"/>
                        <a:pt x="151901" y="121623"/>
                        <a:pt x="157330" y="116956"/>
                      </a:cubicBezTo>
                      <a:cubicBezTo>
                        <a:pt x="227529" y="56472"/>
                        <a:pt x="315254" y="24182"/>
                        <a:pt x="406980" y="24182"/>
                      </a:cubicBezTo>
                      <a:cubicBezTo>
                        <a:pt x="409457" y="9609"/>
                        <a:pt x="422696" y="-1059"/>
                        <a:pt x="437746" y="84"/>
                      </a:cubicBezTo>
                      <a:cubicBezTo>
                        <a:pt x="453748" y="1322"/>
                        <a:pt x="465750" y="15229"/>
                        <a:pt x="464606" y="31231"/>
                      </a:cubicBezTo>
                      <a:cubicBezTo>
                        <a:pt x="463368" y="47233"/>
                        <a:pt x="449462" y="59234"/>
                        <a:pt x="433460" y="58091"/>
                      </a:cubicBezTo>
                      <a:cubicBezTo>
                        <a:pt x="419172" y="57043"/>
                        <a:pt x="408123" y="45804"/>
                        <a:pt x="406694" y="32088"/>
                      </a:cubicBezTo>
                      <a:cubicBezTo>
                        <a:pt x="316969" y="32088"/>
                        <a:pt x="231149" y="63806"/>
                        <a:pt x="162473" y="122956"/>
                      </a:cubicBezTo>
                      <a:cubicBezTo>
                        <a:pt x="157330" y="127433"/>
                        <a:pt x="152377" y="132005"/>
                        <a:pt x="147424" y="136672"/>
                      </a:cubicBezTo>
                      <a:cubicBezTo>
                        <a:pt x="159425" y="148388"/>
                        <a:pt x="166379" y="165057"/>
                        <a:pt x="165045" y="183059"/>
                      </a:cubicBezTo>
                      <a:cubicBezTo>
                        <a:pt x="162664" y="215349"/>
                        <a:pt x="134565" y="239542"/>
                        <a:pt x="102275" y="237161"/>
                      </a:cubicBezTo>
                      <a:cubicBezTo>
                        <a:pt x="93036" y="236494"/>
                        <a:pt x="84464" y="233637"/>
                        <a:pt x="76939" y="229160"/>
                      </a:cubicBezTo>
                      <a:cubicBezTo>
                        <a:pt x="56651" y="266784"/>
                        <a:pt x="42839" y="307932"/>
                        <a:pt x="36362" y="351080"/>
                      </a:cubicBezTo>
                      <a:cubicBezTo>
                        <a:pt x="49793" y="354509"/>
                        <a:pt x="59127" y="367082"/>
                        <a:pt x="58079" y="381370"/>
                      </a:cubicBezTo>
                      <a:cubicBezTo>
                        <a:pt x="57032" y="395657"/>
                        <a:pt x="45792" y="406706"/>
                        <a:pt x="31981" y="408135"/>
                      </a:cubicBezTo>
                      <a:cubicBezTo>
                        <a:pt x="32171" y="592825"/>
                        <a:pt x="168379" y="750844"/>
                        <a:pt x="350973" y="778467"/>
                      </a:cubicBezTo>
                      <a:cubicBezTo>
                        <a:pt x="354402" y="765037"/>
                        <a:pt x="366975" y="755607"/>
                        <a:pt x="381263" y="756655"/>
                      </a:cubicBezTo>
                      <a:cubicBezTo>
                        <a:pt x="395550" y="757702"/>
                        <a:pt x="406599" y="768942"/>
                        <a:pt x="408028" y="782753"/>
                      </a:cubicBezTo>
                      <a:cubicBezTo>
                        <a:pt x="592718" y="782563"/>
                        <a:pt x="750737" y="646355"/>
                        <a:pt x="778360" y="463761"/>
                      </a:cubicBezTo>
                      <a:cubicBezTo>
                        <a:pt x="764930" y="460332"/>
                        <a:pt x="755500" y="447759"/>
                        <a:pt x="756548" y="433471"/>
                      </a:cubicBezTo>
                      <a:cubicBezTo>
                        <a:pt x="757786" y="417469"/>
                        <a:pt x="771693" y="405468"/>
                        <a:pt x="787694" y="406611"/>
                      </a:cubicBezTo>
                      <a:cubicBezTo>
                        <a:pt x="803696" y="407849"/>
                        <a:pt x="815698" y="421756"/>
                        <a:pt x="814555" y="437758"/>
                      </a:cubicBezTo>
                      <a:cubicBezTo>
                        <a:pt x="813412" y="452807"/>
                        <a:pt x="801029" y="464332"/>
                        <a:pt x="786266" y="464618"/>
                      </a:cubicBezTo>
                      <a:cubicBezTo>
                        <a:pt x="758167" y="651403"/>
                        <a:pt x="596623" y="790564"/>
                        <a:pt x="407742" y="790659"/>
                      </a:cubicBezTo>
                      <a:cubicBezTo>
                        <a:pt x="405170" y="805232"/>
                        <a:pt x="392026" y="815710"/>
                        <a:pt x="376976" y="814662"/>
                      </a:cubicBezTo>
                      <a:cubicBezTo>
                        <a:pt x="361927" y="813519"/>
                        <a:pt x="350402" y="801136"/>
                        <a:pt x="350116" y="786373"/>
                      </a:cubicBezTo>
                      <a:cubicBezTo>
                        <a:pt x="163331" y="758274"/>
                        <a:pt x="24170" y="596730"/>
                        <a:pt x="24075" y="407849"/>
                      </a:cubicBezTo>
                      <a:cubicBezTo>
                        <a:pt x="9502" y="405277"/>
                        <a:pt x="-975" y="392133"/>
                        <a:pt x="72" y="377083"/>
                      </a:cubicBezTo>
                      <a:cubicBezTo>
                        <a:pt x="1215" y="362034"/>
                        <a:pt x="13598" y="350509"/>
                        <a:pt x="28361" y="350223"/>
                      </a:cubicBezTo>
                      <a:cubicBezTo>
                        <a:pt x="35029" y="305836"/>
                        <a:pt x="49221" y="263545"/>
                        <a:pt x="70271" y="224779"/>
                      </a:cubicBezTo>
                      <a:cubicBezTo>
                        <a:pt x="55508" y="213158"/>
                        <a:pt x="46650" y="194584"/>
                        <a:pt x="48173" y="174391"/>
                      </a:cubicBezTo>
                      <a:cubicBezTo>
                        <a:pt x="48745" y="166771"/>
                        <a:pt x="50745" y="159628"/>
                        <a:pt x="53888" y="153246"/>
                      </a:cubicBezTo>
                      <a:lnTo>
                        <a:pt x="8835" y="119242"/>
                      </a:lnTo>
                      <a:lnTo>
                        <a:pt x="18360" y="105335"/>
                      </a:lnTo>
                      <a:close/>
                    </a:path>
                  </a:pathLst>
                </a:custGeom>
                <a:solidFill>
                  <a:srgbClr val="441162"/>
                </a:solidFill>
                <a:ln w="9525" cap="flat">
                  <a:noFill/>
                  <a:prstDash val="solid"/>
                  <a:miter/>
                </a:ln>
              </p:spPr>
              <p:txBody>
                <a:bodyPr rtlCol="0" anchor="ctr"/>
                <a:lstStyle/>
                <a:p>
                  <a:endParaRPr lang="en-US" sz="2400"/>
                </a:p>
              </p:txBody>
            </p:sp>
            <p:sp>
              <p:nvSpPr>
                <p:cNvPr id="2607" name="Freeform: Shape 2606">
                  <a:extLst>
                    <a:ext uri="{FF2B5EF4-FFF2-40B4-BE49-F238E27FC236}">
                      <a16:creationId xmlns:a16="http://schemas.microsoft.com/office/drawing/2014/main" id="{5FFB1223-DD56-4487-A5C1-37DE7FBF7928}"/>
                    </a:ext>
                  </a:extLst>
                </p:cNvPr>
                <p:cNvSpPr/>
                <p:nvPr/>
              </p:nvSpPr>
              <p:spPr>
                <a:xfrm>
                  <a:off x="8790486" y="-234622"/>
                  <a:ext cx="652758" cy="645734"/>
                </a:xfrm>
                <a:custGeom>
                  <a:avLst/>
                  <a:gdLst>
                    <a:gd name="connsiteX0" fmla="*/ 0 w 652758"/>
                    <a:gd name="connsiteY0" fmla="*/ 569048 h 645734"/>
                    <a:gd name="connsiteX1" fmla="*/ 37433 w 652758"/>
                    <a:gd name="connsiteY1" fmla="*/ 540283 h 645734"/>
                    <a:gd name="connsiteX2" fmla="*/ 32671 w 652758"/>
                    <a:gd name="connsiteY2" fmla="*/ 497611 h 645734"/>
                    <a:gd name="connsiteX3" fmla="*/ 48482 w 652758"/>
                    <a:gd name="connsiteY3" fmla="*/ 475703 h 645734"/>
                    <a:gd name="connsiteX4" fmla="*/ 40291 w 652758"/>
                    <a:gd name="connsiteY4" fmla="*/ 459606 h 645734"/>
                    <a:gd name="connsiteX5" fmla="*/ 21050 w 652758"/>
                    <a:gd name="connsiteY5" fmla="*/ 237769 h 645734"/>
                    <a:gd name="connsiteX6" fmla="*/ 8477 w 652758"/>
                    <a:gd name="connsiteY6" fmla="*/ 207575 h 645734"/>
                    <a:gd name="connsiteX7" fmla="*/ 39529 w 652758"/>
                    <a:gd name="connsiteY7" fmla="*/ 192906 h 645734"/>
                    <a:gd name="connsiteX8" fmla="*/ 54197 w 652758"/>
                    <a:gd name="connsiteY8" fmla="*/ 223958 h 645734"/>
                    <a:gd name="connsiteX9" fmla="*/ 27337 w 652758"/>
                    <a:gd name="connsiteY9" fmla="*/ 239769 h 645734"/>
                    <a:gd name="connsiteX10" fmla="*/ 46196 w 652758"/>
                    <a:gd name="connsiteY10" fmla="*/ 456749 h 645734"/>
                    <a:gd name="connsiteX11" fmla="*/ 53912 w 652758"/>
                    <a:gd name="connsiteY11" fmla="*/ 471893 h 645734"/>
                    <a:gd name="connsiteX12" fmla="*/ 95250 w 652758"/>
                    <a:gd name="connsiteY12" fmla="*/ 467988 h 645734"/>
                    <a:gd name="connsiteX13" fmla="*/ 124873 w 652758"/>
                    <a:gd name="connsiteY13" fmla="*/ 530567 h 645734"/>
                    <a:gd name="connsiteX14" fmla="*/ 112776 w 652758"/>
                    <a:gd name="connsiteY14" fmla="*/ 549236 h 645734"/>
                    <a:gd name="connsiteX15" fmla="*/ 201930 w 652758"/>
                    <a:gd name="connsiteY15" fmla="*/ 609053 h 645734"/>
                    <a:gd name="connsiteX16" fmla="*/ 231172 w 652758"/>
                    <a:gd name="connsiteY16" fmla="*/ 598290 h 645734"/>
                    <a:gd name="connsiteX17" fmla="*/ 246888 w 652758"/>
                    <a:gd name="connsiteY17" fmla="*/ 625246 h 645734"/>
                    <a:gd name="connsiteX18" fmla="*/ 616267 w 652758"/>
                    <a:gd name="connsiteY18" fmla="*/ 450653 h 645734"/>
                    <a:gd name="connsiteX19" fmla="*/ 605409 w 652758"/>
                    <a:gd name="connsiteY19" fmla="*/ 421411 h 645734"/>
                    <a:gd name="connsiteX20" fmla="*/ 632365 w 652758"/>
                    <a:gd name="connsiteY20" fmla="*/ 405695 h 645734"/>
                    <a:gd name="connsiteX21" fmla="*/ 457771 w 652758"/>
                    <a:gd name="connsiteY21" fmla="*/ 36315 h 645734"/>
                    <a:gd name="connsiteX22" fmla="*/ 428530 w 652758"/>
                    <a:gd name="connsiteY22" fmla="*/ 47174 h 645734"/>
                    <a:gd name="connsiteX23" fmla="*/ 413861 w 652758"/>
                    <a:gd name="connsiteY23" fmla="*/ 16122 h 645734"/>
                    <a:gd name="connsiteX24" fmla="*/ 444913 w 652758"/>
                    <a:gd name="connsiteY24" fmla="*/ 1454 h 645734"/>
                    <a:gd name="connsiteX25" fmla="*/ 460343 w 652758"/>
                    <a:gd name="connsiteY25" fmla="*/ 30219 h 645734"/>
                    <a:gd name="connsiteX26" fmla="*/ 638842 w 652758"/>
                    <a:gd name="connsiteY26" fmla="*/ 407695 h 645734"/>
                    <a:gd name="connsiteX27" fmla="*/ 651320 w 652758"/>
                    <a:gd name="connsiteY27" fmla="*/ 437889 h 645734"/>
                    <a:gd name="connsiteX28" fmla="*/ 622554 w 652758"/>
                    <a:gd name="connsiteY28" fmla="*/ 453320 h 645734"/>
                    <a:gd name="connsiteX29" fmla="*/ 245078 w 652758"/>
                    <a:gd name="connsiteY29" fmla="*/ 631818 h 645734"/>
                    <a:gd name="connsiteX30" fmla="*/ 214884 w 652758"/>
                    <a:gd name="connsiteY30" fmla="*/ 644296 h 645734"/>
                    <a:gd name="connsiteX31" fmla="*/ 199454 w 652758"/>
                    <a:gd name="connsiteY31" fmla="*/ 615530 h 645734"/>
                    <a:gd name="connsiteX32" fmla="*/ 107728 w 652758"/>
                    <a:gd name="connsiteY32" fmla="*/ 553904 h 645734"/>
                    <a:gd name="connsiteX33" fmla="*/ 62198 w 652758"/>
                    <a:gd name="connsiteY33" fmla="*/ 560571 h 645734"/>
                    <a:gd name="connsiteX34" fmla="*/ 46387 w 652758"/>
                    <a:gd name="connsiteY34" fmla="*/ 551237 h 645734"/>
                    <a:gd name="connsiteX35" fmla="*/ 8954 w 652758"/>
                    <a:gd name="connsiteY35" fmla="*/ 580002 h 645734"/>
                    <a:gd name="connsiteX36" fmla="*/ 0 w 652758"/>
                    <a:gd name="connsiteY36" fmla="*/ 569048 h 64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52758" h="645734">
                      <a:moveTo>
                        <a:pt x="0" y="569048"/>
                      </a:moveTo>
                      <a:lnTo>
                        <a:pt x="37433" y="540283"/>
                      </a:lnTo>
                      <a:cubicBezTo>
                        <a:pt x="29623" y="527996"/>
                        <a:pt x="27432" y="512375"/>
                        <a:pt x="32671" y="497611"/>
                      </a:cubicBezTo>
                      <a:cubicBezTo>
                        <a:pt x="35909" y="488657"/>
                        <a:pt x="41529" y="481133"/>
                        <a:pt x="48482" y="475703"/>
                      </a:cubicBezTo>
                      <a:cubicBezTo>
                        <a:pt x="45625" y="470465"/>
                        <a:pt x="42863" y="465131"/>
                        <a:pt x="40291" y="459606"/>
                      </a:cubicBezTo>
                      <a:cubicBezTo>
                        <a:pt x="7144" y="389597"/>
                        <a:pt x="667" y="311683"/>
                        <a:pt x="21050" y="237769"/>
                      </a:cubicBezTo>
                      <a:cubicBezTo>
                        <a:pt x="9811" y="232530"/>
                        <a:pt x="4191" y="219481"/>
                        <a:pt x="8477" y="207575"/>
                      </a:cubicBezTo>
                      <a:cubicBezTo>
                        <a:pt x="13049" y="194906"/>
                        <a:pt x="26956" y="188334"/>
                        <a:pt x="39529" y="192906"/>
                      </a:cubicBezTo>
                      <a:cubicBezTo>
                        <a:pt x="52197" y="197383"/>
                        <a:pt x="58769" y="211385"/>
                        <a:pt x="54197" y="223958"/>
                      </a:cubicBezTo>
                      <a:cubicBezTo>
                        <a:pt x="50197" y="235197"/>
                        <a:pt x="38671" y="241674"/>
                        <a:pt x="27337" y="239769"/>
                      </a:cubicBezTo>
                      <a:cubicBezTo>
                        <a:pt x="7429" y="312064"/>
                        <a:pt x="13811" y="388264"/>
                        <a:pt x="46196" y="456749"/>
                      </a:cubicBezTo>
                      <a:cubicBezTo>
                        <a:pt x="48673" y="461892"/>
                        <a:pt x="51245" y="466940"/>
                        <a:pt x="53912" y="471893"/>
                      </a:cubicBezTo>
                      <a:cubicBezTo>
                        <a:pt x="66008" y="464845"/>
                        <a:pt x="80963" y="462940"/>
                        <a:pt x="95250" y="467988"/>
                      </a:cubicBezTo>
                      <a:cubicBezTo>
                        <a:pt x="120682" y="477132"/>
                        <a:pt x="134017" y="505136"/>
                        <a:pt x="124873" y="530567"/>
                      </a:cubicBezTo>
                      <a:cubicBezTo>
                        <a:pt x="122206" y="537902"/>
                        <a:pt x="118015" y="544188"/>
                        <a:pt x="112776" y="549236"/>
                      </a:cubicBezTo>
                      <a:cubicBezTo>
                        <a:pt x="138589" y="574001"/>
                        <a:pt x="168688" y="594194"/>
                        <a:pt x="201930" y="609053"/>
                      </a:cubicBezTo>
                      <a:cubicBezTo>
                        <a:pt x="207645" y="599052"/>
                        <a:pt x="219932" y="594290"/>
                        <a:pt x="231172" y="598290"/>
                      </a:cubicBezTo>
                      <a:cubicBezTo>
                        <a:pt x="242411" y="602291"/>
                        <a:pt x="248888" y="613816"/>
                        <a:pt x="246888" y="625246"/>
                      </a:cubicBezTo>
                      <a:cubicBezTo>
                        <a:pt x="395764" y="666203"/>
                        <a:pt x="553403" y="591623"/>
                        <a:pt x="616267" y="450653"/>
                      </a:cubicBezTo>
                      <a:cubicBezTo>
                        <a:pt x="606171" y="444938"/>
                        <a:pt x="601408" y="432650"/>
                        <a:pt x="605409" y="421411"/>
                      </a:cubicBezTo>
                      <a:cubicBezTo>
                        <a:pt x="609410" y="410171"/>
                        <a:pt x="620935" y="403694"/>
                        <a:pt x="632365" y="405695"/>
                      </a:cubicBezTo>
                      <a:cubicBezTo>
                        <a:pt x="673322" y="256819"/>
                        <a:pt x="598741" y="99180"/>
                        <a:pt x="457771" y="36315"/>
                      </a:cubicBezTo>
                      <a:cubicBezTo>
                        <a:pt x="452056" y="46412"/>
                        <a:pt x="439769" y="51174"/>
                        <a:pt x="428530" y="47174"/>
                      </a:cubicBezTo>
                      <a:cubicBezTo>
                        <a:pt x="415862" y="42697"/>
                        <a:pt x="409289" y="28695"/>
                        <a:pt x="413861" y="16122"/>
                      </a:cubicBezTo>
                      <a:cubicBezTo>
                        <a:pt x="418338" y="3454"/>
                        <a:pt x="432340" y="-3118"/>
                        <a:pt x="444913" y="1454"/>
                      </a:cubicBezTo>
                      <a:cubicBezTo>
                        <a:pt x="456819" y="5740"/>
                        <a:pt x="463296" y="18218"/>
                        <a:pt x="460343" y="30219"/>
                      </a:cubicBezTo>
                      <a:cubicBezTo>
                        <a:pt x="604552" y="94418"/>
                        <a:pt x="680752" y="255581"/>
                        <a:pt x="638842" y="407695"/>
                      </a:cubicBezTo>
                      <a:cubicBezTo>
                        <a:pt x="649986" y="412934"/>
                        <a:pt x="655606" y="425983"/>
                        <a:pt x="651320" y="437889"/>
                      </a:cubicBezTo>
                      <a:cubicBezTo>
                        <a:pt x="647033" y="449795"/>
                        <a:pt x="634555" y="456272"/>
                        <a:pt x="622554" y="453320"/>
                      </a:cubicBezTo>
                      <a:cubicBezTo>
                        <a:pt x="558355" y="597528"/>
                        <a:pt x="397192" y="673728"/>
                        <a:pt x="245078" y="631818"/>
                      </a:cubicBezTo>
                      <a:cubicBezTo>
                        <a:pt x="239839" y="642962"/>
                        <a:pt x="226790" y="648582"/>
                        <a:pt x="214884" y="644296"/>
                      </a:cubicBezTo>
                      <a:cubicBezTo>
                        <a:pt x="202978" y="640010"/>
                        <a:pt x="196501" y="627532"/>
                        <a:pt x="199454" y="615530"/>
                      </a:cubicBezTo>
                      <a:cubicBezTo>
                        <a:pt x="165163" y="600290"/>
                        <a:pt x="134207" y="579431"/>
                        <a:pt x="107728" y="553904"/>
                      </a:cubicBezTo>
                      <a:cubicBezTo>
                        <a:pt x="95060" y="563143"/>
                        <a:pt x="78105" y="566191"/>
                        <a:pt x="62198" y="560571"/>
                      </a:cubicBezTo>
                      <a:cubicBezTo>
                        <a:pt x="56197" y="558380"/>
                        <a:pt x="50863" y="555237"/>
                        <a:pt x="46387" y="551237"/>
                      </a:cubicBezTo>
                      <a:lnTo>
                        <a:pt x="8954" y="580002"/>
                      </a:lnTo>
                      <a:lnTo>
                        <a:pt x="0" y="569048"/>
                      </a:lnTo>
                      <a:close/>
                    </a:path>
                  </a:pathLst>
                </a:custGeom>
                <a:solidFill>
                  <a:srgbClr val="441162"/>
                </a:solidFill>
                <a:ln w="9525" cap="flat">
                  <a:noFill/>
                  <a:prstDash val="solid"/>
                  <a:miter/>
                </a:ln>
              </p:spPr>
              <p:txBody>
                <a:bodyPr rtlCol="0" anchor="ctr"/>
                <a:lstStyle/>
                <a:p>
                  <a:endParaRPr lang="en-US" sz="2400"/>
                </a:p>
              </p:txBody>
            </p:sp>
            <p:sp>
              <p:nvSpPr>
                <p:cNvPr id="2608" name="Freeform: Shape 2607">
                  <a:extLst>
                    <a:ext uri="{FF2B5EF4-FFF2-40B4-BE49-F238E27FC236}">
                      <a16:creationId xmlns:a16="http://schemas.microsoft.com/office/drawing/2014/main" id="{B13CC593-6364-419B-ADD5-9901C88016C6}"/>
                    </a:ext>
                  </a:extLst>
                </p:cNvPr>
                <p:cNvSpPr/>
                <p:nvPr/>
              </p:nvSpPr>
              <p:spPr>
                <a:xfrm>
                  <a:off x="7212479" y="-13617"/>
                  <a:ext cx="1761172" cy="1761172"/>
                </a:xfrm>
                <a:custGeom>
                  <a:avLst/>
                  <a:gdLst>
                    <a:gd name="connsiteX0" fmla="*/ 880586 w 1761172"/>
                    <a:gd name="connsiteY0" fmla="*/ 1761173 h 1761172"/>
                    <a:gd name="connsiteX1" fmla="*/ 0 w 1761172"/>
                    <a:gd name="connsiteY1" fmla="*/ 880586 h 1761172"/>
                    <a:gd name="connsiteX2" fmla="*/ 880586 w 1761172"/>
                    <a:gd name="connsiteY2" fmla="*/ 0 h 1761172"/>
                    <a:gd name="connsiteX3" fmla="*/ 1761173 w 1761172"/>
                    <a:gd name="connsiteY3" fmla="*/ 880586 h 1761172"/>
                    <a:gd name="connsiteX4" fmla="*/ 880586 w 1761172"/>
                    <a:gd name="connsiteY4" fmla="*/ 1761173 h 1761172"/>
                    <a:gd name="connsiteX5" fmla="*/ 880586 w 1761172"/>
                    <a:gd name="connsiteY5" fmla="*/ 16669 h 1761172"/>
                    <a:gd name="connsiteX6" fmla="*/ 16669 w 1761172"/>
                    <a:gd name="connsiteY6" fmla="*/ 880586 h 1761172"/>
                    <a:gd name="connsiteX7" fmla="*/ 880586 w 1761172"/>
                    <a:gd name="connsiteY7" fmla="*/ 1744504 h 1761172"/>
                    <a:gd name="connsiteX8" fmla="*/ 1744504 w 1761172"/>
                    <a:gd name="connsiteY8" fmla="*/ 880586 h 1761172"/>
                    <a:gd name="connsiteX9" fmla="*/ 880586 w 1761172"/>
                    <a:gd name="connsiteY9" fmla="*/ 16669 h 1761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1172" h="1761172">
                      <a:moveTo>
                        <a:pt x="880586" y="1761173"/>
                      </a:moveTo>
                      <a:cubicBezTo>
                        <a:pt x="395002" y="1761173"/>
                        <a:pt x="0" y="1366171"/>
                        <a:pt x="0" y="880586"/>
                      </a:cubicBezTo>
                      <a:cubicBezTo>
                        <a:pt x="0" y="395002"/>
                        <a:pt x="395002" y="0"/>
                        <a:pt x="880586" y="0"/>
                      </a:cubicBezTo>
                      <a:cubicBezTo>
                        <a:pt x="1366171" y="0"/>
                        <a:pt x="1761173" y="395002"/>
                        <a:pt x="1761173" y="880586"/>
                      </a:cubicBezTo>
                      <a:cubicBezTo>
                        <a:pt x="1761173" y="1366171"/>
                        <a:pt x="1366171" y="1761173"/>
                        <a:pt x="880586" y="1761173"/>
                      </a:cubicBezTo>
                      <a:close/>
                      <a:moveTo>
                        <a:pt x="880586" y="16669"/>
                      </a:moveTo>
                      <a:cubicBezTo>
                        <a:pt x="404241" y="16669"/>
                        <a:pt x="16669" y="404241"/>
                        <a:pt x="16669" y="880586"/>
                      </a:cubicBezTo>
                      <a:cubicBezTo>
                        <a:pt x="16669" y="1356932"/>
                        <a:pt x="404241" y="1744504"/>
                        <a:pt x="880586" y="1744504"/>
                      </a:cubicBezTo>
                      <a:cubicBezTo>
                        <a:pt x="1356932" y="1744504"/>
                        <a:pt x="1744504" y="1356932"/>
                        <a:pt x="1744504" y="880586"/>
                      </a:cubicBezTo>
                      <a:cubicBezTo>
                        <a:pt x="1744504" y="404241"/>
                        <a:pt x="1356932" y="16669"/>
                        <a:pt x="880586" y="16669"/>
                      </a:cubicBezTo>
                      <a:close/>
                    </a:path>
                  </a:pathLst>
                </a:custGeom>
                <a:solidFill>
                  <a:srgbClr val="441162"/>
                </a:solidFill>
                <a:ln w="9525" cap="flat">
                  <a:noFill/>
                  <a:prstDash val="solid"/>
                  <a:miter/>
                </a:ln>
              </p:spPr>
              <p:txBody>
                <a:bodyPr rtlCol="0" anchor="ctr"/>
                <a:lstStyle/>
                <a:p>
                  <a:endParaRPr lang="en-US" sz="2400"/>
                </a:p>
              </p:txBody>
            </p:sp>
            <p:sp>
              <p:nvSpPr>
                <p:cNvPr id="2609" name="Freeform: Shape 2608">
                  <a:extLst>
                    <a:ext uri="{FF2B5EF4-FFF2-40B4-BE49-F238E27FC236}">
                      <a16:creationId xmlns:a16="http://schemas.microsoft.com/office/drawing/2014/main" id="{2D437C57-22A2-45D7-959F-838C7EF56375}"/>
                    </a:ext>
                  </a:extLst>
                </p:cNvPr>
                <p:cNvSpPr/>
                <p:nvPr/>
              </p:nvSpPr>
              <p:spPr>
                <a:xfrm>
                  <a:off x="6906250" y="690470"/>
                  <a:ext cx="88963" cy="88963"/>
                </a:xfrm>
                <a:custGeom>
                  <a:avLst/>
                  <a:gdLst>
                    <a:gd name="connsiteX0" fmla="*/ 88963 w 88963"/>
                    <a:gd name="connsiteY0" fmla="*/ 44482 h 88963"/>
                    <a:gd name="connsiteX1" fmla="*/ 44482 w 88963"/>
                    <a:gd name="connsiteY1" fmla="*/ 88964 h 88963"/>
                    <a:gd name="connsiteX2" fmla="*/ 0 w 88963"/>
                    <a:gd name="connsiteY2" fmla="*/ 44482 h 88963"/>
                    <a:gd name="connsiteX3" fmla="*/ 44482 w 88963"/>
                    <a:gd name="connsiteY3" fmla="*/ 0 h 88963"/>
                    <a:gd name="connsiteX4" fmla="*/ 88963 w 88963"/>
                    <a:gd name="connsiteY4" fmla="*/ 44482 h 88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63" h="88963">
                      <a:moveTo>
                        <a:pt x="88963" y="44482"/>
                      </a:moveTo>
                      <a:cubicBezTo>
                        <a:pt x="88963" y="69048"/>
                        <a:pt x="69048" y="88964"/>
                        <a:pt x="44482" y="88964"/>
                      </a:cubicBezTo>
                      <a:cubicBezTo>
                        <a:pt x="19915" y="88964"/>
                        <a:pt x="0" y="69048"/>
                        <a:pt x="0" y="44482"/>
                      </a:cubicBezTo>
                      <a:cubicBezTo>
                        <a:pt x="0" y="19915"/>
                        <a:pt x="19915" y="0"/>
                        <a:pt x="44482" y="0"/>
                      </a:cubicBezTo>
                      <a:cubicBezTo>
                        <a:pt x="69048" y="0"/>
                        <a:pt x="88963" y="19915"/>
                        <a:pt x="88963" y="44482"/>
                      </a:cubicBezTo>
                      <a:close/>
                    </a:path>
                  </a:pathLst>
                </a:custGeom>
                <a:solidFill>
                  <a:srgbClr val="441162"/>
                </a:solidFill>
                <a:ln w="9525" cap="flat">
                  <a:noFill/>
                  <a:prstDash val="solid"/>
                  <a:miter/>
                </a:ln>
              </p:spPr>
              <p:txBody>
                <a:bodyPr rtlCol="0" anchor="ctr"/>
                <a:lstStyle/>
                <a:p>
                  <a:endParaRPr lang="en-US" sz="2400"/>
                </a:p>
              </p:txBody>
            </p:sp>
            <p:grpSp>
              <p:nvGrpSpPr>
                <p:cNvPr id="2610" name="Graphic 2944">
                  <a:extLst>
                    <a:ext uri="{FF2B5EF4-FFF2-40B4-BE49-F238E27FC236}">
                      <a16:creationId xmlns:a16="http://schemas.microsoft.com/office/drawing/2014/main" id="{62555001-BE84-4233-ACA3-5CEEEBF4D1D1}"/>
                    </a:ext>
                  </a:extLst>
                </p:cNvPr>
                <p:cNvGrpSpPr/>
                <p:nvPr/>
              </p:nvGrpSpPr>
              <p:grpSpPr>
                <a:xfrm>
                  <a:off x="5233756" y="-203930"/>
                  <a:ext cx="973839" cy="998989"/>
                  <a:chOff x="5233756" y="-203930"/>
                  <a:chExt cx="973839" cy="998989"/>
                </a:xfrm>
                <a:solidFill>
                  <a:srgbClr val="441162"/>
                </a:solidFill>
              </p:grpSpPr>
              <p:sp>
                <p:nvSpPr>
                  <p:cNvPr id="2631" name="Freeform: Shape 2630">
                    <a:extLst>
                      <a:ext uri="{FF2B5EF4-FFF2-40B4-BE49-F238E27FC236}">
                        <a16:creationId xmlns:a16="http://schemas.microsoft.com/office/drawing/2014/main" id="{FF170ACE-EA56-4CB7-A7B0-1F44E0C8126E}"/>
                      </a:ext>
                    </a:extLst>
                  </p:cNvPr>
                  <p:cNvSpPr/>
                  <p:nvPr/>
                </p:nvSpPr>
                <p:spPr>
                  <a:xfrm>
                    <a:off x="5274427" y="-6759"/>
                    <a:ext cx="50863" cy="50863"/>
                  </a:xfrm>
                  <a:custGeom>
                    <a:avLst/>
                    <a:gdLst>
                      <a:gd name="connsiteX0" fmla="*/ 50863 w 50863"/>
                      <a:gd name="connsiteY0" fmla="*/ 25432 h 50863"/>
                      <a:gd name="connsiteX1" fmla="*/ 25432 w 50863"/>
                      <a:gd name="connsiteY1" fmla="*/ 50864 h 50863"/>
                      <a:gd name="connsiteX2" fmla="*/ 0 w 50863"/>
                      <a:gd name="connsiteY2" fmla="*/ 25432 h 50863"/>
                      <a:gd name="connsiteX3" fmla="*/ 25432 w 50863"/>
                      <a:gd name="connsiteY3" fmla="*/ 0 h 50863"/>
                      <a:gd name="connsiteX4" fmla="*/ 50863 w 50863"/>
                      <a:gd name="connsiteY4" fmla="*/ 25432 h 50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63" h="50863">
                        <a:moveTo>
                          <a:pt x="50863" y="25432"/>
                        </a:moveTo>
                        <a:cubicBezTo>
                          <a:pt x="50863" y="39477"/>
                          <a:pt x="39477" y="50864"/>
                          <a:pt x="25432" y="50864"/>
                        </a:cubicBezTo>
                        <a:cubicBezTo>
                          <a:pt x="11386" y="50864"/>
                          <a:pt x="0" y="39477"/>
                          <a:pt x="0" y="25432"/>
                        </a:cubicBezTo>
                        <a:cubicBezTo>
                          <a:pt x="0" y="11386"/>
                          <a:pt x="11386" y="0"/>
                          <a:pt x="25432" y="0"/>
                        </a:cubicBezTo>
                        <a:cubicBezTo>
                          <a:pt x="39477" y="0"/>
                          <a:pt x="50863" y="11386"/>
                          <a:pt x="50863" y="25432"/>
                        </a:cubicBezTo>
                        <a:close/>
                      </a:path>
                    </a:pathLst>
                  </a:custGeom>
                  <a:solidFill>
                    <a:srgbClr val="441162"/>
                  </a:solidFill>
                  <a:ln w="9525" cap="flat">
                    <a:noFill/>
                    <a:prstDash val="solid"/>
                    <a:miter/>
                  </a:ln>
                </p:spPr>
                <p:txBody>
                  <a:bodyPr rtlCol="0" anchor="ctr"/>
                  <a:lstStyle/>
                  <a:p>
                    <a:endParaRPr lang="en-US" sz="2400"/>
                  </a:p>
                </p:txBody>
              </p:sp>
              <p:sp>
                <p:nvSpPr>
                  <p:cNvPr id="2632" name="Freeform: Shape 2631">
                    <a:extLst>
                      <a:ext uri="{FF2B5EF4-FFF2-40B4-BE49-F238E27FC236}">
                        <a16:creationId xmlns:a16="http://schemas.microsoft.com/office/drawing/2014/main" id="{B7F4C2FB-2046-4FCD-9487-A9B788F6835A}"/>
                      </a:ext>
                    </a:extLst>
                  </p:cNvPr>
                  <p:cNvSpPr/>
                  <p:nvPr/>
                </p:nvSpPr>
                <p:spPr>
                  <a:xfrm>
                    <a:off x="5233756" y="457012"/>
                    <a:ext cx="50863" cy="50863"/>
                  </a:xfrm>
                  <a:custGeom>
                    <a:avLst/>
                    <a:gdLst>
                      <a:gd name="connsiteX0" fmla="*/ 50864 w 50863"/>
                      <a:gd name="connsiteY0" fmla="*/ 25432 h 50863"/>
                      <a:gd name="connsiteX1" fmla="*/ 25432 w 50863"/>
                      <a:gd name="connsiteY1" fmla="*/ 50863 h 50863"/>
                      <a:gd name="connsiteX2" fmla="*/ 0 w 50863"/>
                      <a:gd name="connsiteY2" fmla="*/ 25432 h 50863"/>
                      <a:gd name="connsiteX3" fmla="*/ 25432 w 50863"/>
                      <a:gd name="connsiteY3" fmla="*/ 0 h 50863"/>
                      <a:gd name="connsiteX4" fmla="*/ 50864 w 50863"/>
                      <a:gd name="connsiteY4" fmla="*/ 25432 h 50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63" h="50863">
                        <a:moveTo>
                          <a:pt x="50864" y="25432"/>
                        </a:moveTo>
                        <a:cubicBezTo>
                          <a:pt x="50864" y="39477"/>
                          <a:pt x="39477" y="50863"/>
                          <a:pt x="25432" y="50863"/>
                        </a:cubicBezTo>
                        <a:cubicBezTo>
                          <a:pt x="11386" y="50863"/>
                          <a:pt x="0" y="39477"/>
                          <a:pt x="0" y="25432"/>
                        </a:cubicBezTo>
                        <a:cubicBezTo>
                          <a:pt x="0" y="11386"/>
                          <a:pt x="11386" y="0"/>
                          <a:pt x="25432" y="0"/>
                        </a:cubicBezTo>
                        <a:cubicBezTo>
                          <a:pt x="39477" y="0"/>
                          <a:pt x="50864" y="11386"/>
                          <a:pt x="50864" y="25432"/>
                        </a:cubicBezTo>
                        <a:close/>
                      </a:path>
                    </a:pathLst>
                  </a:custGeom>
                  <a:solidFill>
                    <a:srgbClr val="441162"/>
                  </a:solidFill>
                  <a:ln w="9525" cap="flat">
                    <a:noFill/>
                    <a:prstDash val="solid"/>
                    <a:miter/>
                  </a:ln>
                </p:spPr>
                <p:txBody>
                  <a:bodyPr rtlCol="0" anchor="ctr"/>
                  <a:lstStyle/>
                  <a:p>
                    <a:endParaRPr lang="en-US" sz="2400"/>
                  </a:p>
                </p:txBody>
              </p:sp>
              <p:sp>
                <p:nvSpPr>
                  <p:cNvPr id="2633" name="Freeform: Shape 2632">
                    <a:extLst>
                      <a:ext uri="{FF2B5EF4-FFF2-40B4-BE49-F238E27FC236}">
                        <a16:creationId xmlns:a16="http://schemas.microsoft.com/office/drawing/2014/main" id="{7066B704-DF2C-4F18-A70F-56B2018238C0}"/>
                      </a:ext>
                    </a:extLst>
                  </p:cNvPr>
                  <p:cNvSpPr/>
                  <p:nvPr/>
                </p:nvSpPr>
                <p:spPr>
                  <a:xfrm>
                    <a:off x="5248138" y="-203930"/>
                    <a:ext cx="959456" cy="998989"/>
                  </a:xfrm>
                  <a:custGeom>
                    <a:avLst/>
                    <a:gdLst>
                      <a:gd name="connsiteX0" fmla="*/ 915829 w 959456"/>
                      <a:gd name="connsiteY0" fmla="*/ 295279 h 998989"/>
                      <a:gd name="connsiteX1" fmla="*/ 255746 w 959456"/>
                      <a:gd name="connsiteY1" fmla="*/ 43628 h 998989"/>
                      <a:gd name="connsiteX2" fmla="*/ 45720 w 959456"/>
                      <a:gd name="connsiteY2" fmla="*/ 220698 h 998989"/>
                      <a:gd name="connsiteX3" fmla="*/ 53721 w 959456"/>
                      <a:gd name="connsiteY3" fmla="*/ 225651 h 998989"/>
                      <a:gd name="connsiteX4" fmla="*/ 259556 w 959456"/>
                      <a:gd name="connsiteY4" fmla="*/ 52201 h 998989"/>
                      <a:gd name="connsiteX5" fmla="*/ 907161 w 959456"/>
                      <a:gd name="connsiteY5" fmla="*/ 299089 h 998989"/>
                      <a:gd name="connsiteX6" fmla="*/ 660273 w 959456"/>
                      <a:gd name="connsiteY6" fmla="*/ 946693 h 998989"/>
                      <a:gd name="connsiteX7" fmla="*/ 12668 w 959456"/>
                      <a:gd name="connsiteY7" fmla="*/ 699805 h 998989"/>
                      <a:gd name="connsiteX8" fmla="*/ 8763 w 959456"/>
                      <a:gd name="connsiteY8" fmla="*/ 690471 h 998989"/>
                      <a:gd name="connsiteX9" fmla="*/ 0 w 959456"/>
                      <a:gd name="connsiteY9" fmla="*/ 693900 h 998989"/>
                      <a:gd name="connsiteX10" fmla="*/ 4096 w 959456"/>
                      <a:gd name="connsiteY10" fmla="*/ 703711 h 998989"/>
                      <a:gd name="connsiteX11" fmla="*/ 664178 w 959456"/>
                      <a:gd name="connsiteY11" fmla="*/ 955361 h 998989"/>
                      <a:gd name="connsiteX12" fmla="*/ 915829 w 959456"/>
                      <a:gd name="connsiteY12" fmla="*/ 295279 h 99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9456" h="998989">
                        <a:moveTo>
                          <a:pt x="915829" y="295279"/>
                        </a:moveTo>
                        <a:cubicBezTo>
                          <a:pt x="803243" y="43914"/>
                          <a:pt x="507111" y="-68957"/>
                          <a:pt x="255746" y="43628"/>
                        </a:cubicBezTo>
                        <a:cubicBezTo>
                          <a:pt x="167259" y="83252"/>
                          <a:pt x="96107" y="145641"/>
                          <a:pt x="45720" y="220698"/>
                        </a:cubicBezTo>
                        <a:lnTo>
                          <a:pt x="53721" y="225651"/>
                        </a:lnTo>
                        <a:cubicBezTo>
                          <a:pt x="103156" y="152118"/>
                          <a:pt x="172879" y="91063"/>
                          <a:pt x="259556" y="52201"/>
                        </a:cubicBezTo>
                        <a:cubicBezTo>
                          <a:pt x="506159" y="-58289"/>
                          <a:pt x="796671" y="52486"/>
                          <a:pt x="907161" y="299089"/>
                        </a:cubicBezTo>
                        <a:cubicBezTo>
                          <a:pt x="1017651" y="545691"/>
                          <a:pt x="906875" y="836203"/>
                          <a:pt x="660273" y="946693"/>
                        </a:cubicBezTo>
                        <a:cubicBezTo>
                          <a:pt x="413671" y="1057183"/>
                          <a:pt x="123158" y="946408"/>
                          <a:pt x="12668" y="699805"/>
                        </a:cubicBezTo>
                        <a:cubicBezTo>
                          <a:pt x="11240" y="696662"/>
                          <a:pt x="10096" y="693519"/>
                          <a:pt x="8763" y="690471"/>
                        </a:cubicBezTo>
                        <a:lnTo>
                          <a:pt x="0" y="693900"/>
                        </a:lnTo>
                        <a:cubicBezTo>
                          <a:pt x="1333" y="697138"/>
                          <a:pt x="2667" y="700472"/>
                          <a:pt x="4096" y="703711"/>
                        </a:cubicBezTo>
                        <a:cubicBezTo>
                          <a:pt x="116681" y="955075"/>
                          <a:pt x="412814" y="1067947"/>
                          <a:pt x="664178" y="955361"/>
                        </a:cubicBezTo>
                        <a:cubicBezTo>
                          <a:pt x="915543" y="842776"/>
                          <a:pt x="1028414" y="546643"/>
                          <a:pt x="915829" y="295279"/>
                        </a:cubicBezTo>
                        <a:close/>
                      </a:path>
                    </a:pathLst>
                  </a:custGeom>
                  <a:solidFill>
                    <a:srgbClr val="441162"/>
                  </a:solidFill>
                  <a:ln w="9525" cap="flat">
                    <a:noFill/>
                    <a:prstDash val="solid"/>
                    <a:miter/>
                  </a:ln>
                </p:spPr>
                <p:txBody>
                  <a:bodyPr rtlCol="0" anchor="ctr"/>
                  <a:lstStyle/>
                  <a:p>
                    <a:endParaRPr lang="en-US" sz="2400"/>
                  </a:p>
                </p:txBody>
              </p:sp>
            </p:grpSp>
            <p:grpSp>
              <p:nvGrpSpPr>
                <p:cNvPr id="2611" name="Graphic 2944">
                  <a:extLst>
                    <a:ext uri="{FF2B5EF4-FFF2-40B4-BE49-F238E27FC236}">
                      <a16:creationId xmlns:a16="http://schemas.microsoft.com/office/drawing/2014/main" id="{72C956E7-61BE-4F3C-BE92-B3C04E00F77A}"/>
                    </a:ext>
                  </a:extLst>
                </p:cNvPr>
                <p:cNvGrpSpPr/>
                <p:nvPr/>
              </p:nvGrpSpPr>
              <p:grpSpPr>
                <a:xfrm>
                  <a:off x="6154728" y="526777"/>
                  <a:ext cx="852985" cy="840973"/>
                  <a:chOff x="6154728" y="526777"/>
                  <a:chExt cx="852985" cy="840973"/>
                </a:xfrm>
                <a:solidFill>
                  <a:srgbClr val="441162"/>
                </a:solidFill>
              </p:grpSpPr>
              <p:sp>
                <p:nvSpPr>
                  <p:cNvPr id="2628" name="Freeform: Shape 2627">
                    <a:extLst>
                      <a:ext uri="{FF2B5EF4-FFF2-40B4-BE49-F238E27FC236}">
                        <a16:creationId xmlns:a16="http://schemas.microsoft.com/office/drawing/2014/main" id="{983C131C-0475-44ED-8BE9-48448180A478}"/>
                      </a:ext>
                    </a:extLst>
                  </p:cNvPr>
                  <p:cNvSpPr/>
                  <p:nvPr/>
                </p:nvSpPr>
                <p:spPr>
                  <a:xfrm>
                    <a:off x="6154728" y="866968"/>
                    <a:ext cx="42862" cy="42862"/>
                  </a:xfrm>
                  <a:custGeom>
                    <a:avLst/>
                    <a:gdLst>
                      <a:gd name="connsiteX0" fmla="*/ 42863 w 42862"/>
                      <a:gd name="connsiteY0" fmla="*/ 21431 h 42862"/>
                      <a:gd name="connsiteX1" fmla="*/ 21431 w 42862"/>
                      <a:gd name="connsiteY1" fmla="*/ 42863 h 42862"/>
                      <a:gd name="connsiteX2" fmla="*/ 0 w 42862"/>
                      <a:gd name="connsiteY2" fmla="*/ 21431 h 42862"/>
                      <a:gd name="connsiteX3" fmla="*/ 21431 w 42862"/>
                      <a:gd name="connsiteY3" fmla="*/ 0 h 42862"/>
                      <a:gd name="connsiteX4" fmla="*/ 42863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3" y="21431"/>
                        </a:moveTo>
                        <a:cubicBezTo>
                          <a:pt x="42863" y="33267"/>
                          <a:pt x="33267" y="42863"/>
                          <a:pt x="21431" y="42863"/>
                        </a:cubicBezTo>
                        <a:cubicBezTo>
                          <a:pt x="9595" y="42863"/>
                          <a:pt x="0" y="33267"/>
                          <a:pt x="0" y="21431"/>
                        </a:cubicBezTo>
                        <a:cubicBezTo>
                          <a:pt x="0" y="9595"/>
                          <a:pt x="9595" y="0"/>
                          <a:pt x="21431" y="0"/>
                        </a:cubicBezTo>
                        <a:cubicBezTo>
                          <a:pt x="33267" y="0"/>
                          <a:pt x="42863" y="9595"/>
                          <a:pt x="42863" y="21431"/>
                        </a:cubicBezTo>
                        <a:close/>
                      </a:path>
                    </a:pathLst>
                  </a:custGeom>
                  <a:solidFill>
                    <a:srgbClr val="441162"/>
                  </a:solidFill>
                  <a:ln w="9525" cap="flat">
                    <a:noFill/>
                    <a:prstDash val="solid"/>
                    <a:miter/>
                  </a:ln>
                </p:spPr>
                <p:txBody>
                  <a:bodyPr rtlCol="0" anchor="ctr"/>
                  <a:lstStyle/>
                  <a:p>
                    <a:endParaRPr lang="en-US" sz="2400"/>
                  </a:p>
                </p:txBody>
              </p:sp>
              <p:sp>
                <p:nvSpPr>
                  <p:cNvPr id="2629" name="Freeform: Shape 2628">
                    <a:extLst>
                      <a:ext uri="{FF2B5EF4-FFF2-40B4-BE49-F238E27FC236}">
                        <a16:creationId xmlns:a16="http://schemas.microsoft.com/office/drawing/2014/main" id="{94F857D6-EEA3-4C95-9E02-E8560324892E}"/>
                      </a:ext>
                    </a:extLst>
                  </p:cNvPr>
                  <p:cNvSpPr/>
                  <p:nvPr/>
                </p:nvSpPr>
                <p:spPr>
                  <a:xfrm>
                    <a:off x="6295126" y="1232919"/>
                    <a:ext cx="42862" cy="42862"/>
                  </a:xfrm>
                  <a:custGeom>
                    <a:avLst/>
                    <a:gdLst>
                      <a:gd name="connsiteX0" fmla="*/ 42863 w 42862"/>
                      <a:gd name="connsiteY0" fmla="*/ 21431 h 42862"/>
                      <a:gd name="connsiteX1" fmla="*/ 21431 w 42862"/>
                      <a:gd name="connsiteY1" fmla="*/ 42863 h 42862"/>
                      <a:gd name="connsiteX2" fmla="*/ 0 w 42862"/>
                      <a:gd name="connsiteY2" fmla="*/ 21431 h 42862"/>
                      <a:gd name="connsiteX3" fmla="*/ 21431 w 42862"/>
                      <a:gd name="connsiteY3" fmla="*/ 0 h 42862"/>
                      <a:gd name="connsiteX4" fmla="*/ 42863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3" y="21431"/>
                        </a:moveTo>
                        <a:cubicBezTo>
                          <a:pt x="42863" y="33267"/>
                          <a:pt x="33267" y="42863"/>
                          <a:pt x="21431" y="42863"/>
                        </a:cubicBezTo>
                        <a:cubicBezTo>
                          <a:pt x="9595" y="42863"/>
                          <a:pt x="0" y="33267"/>
                          <a:pt x="0" y="21431"/>
                        </a:cubicBezTo>
                        <a:cubicBezTo>
                          <a:pt x="0" y="9595"/>
                          <a:pt x="9595" y="0"/>
                          <a:pt x="21431" y="0"/>
                        </a:cubicBezTo>
                        <a:cubicBezTo>
                          <a:pt x="33267" y="0"/>
                          <a:pt x="42863" y="9595"/>
                          <a:pt x="42863" y="21431"/>
                        </a:cubicBezTo>
                        <a:close/>
                      </a:path>
                    </a:pathLst>
                  </a:custGeom>
                  <a:solidFill>
                    <a:srgbClr val="441162"/>
                  </a:solidFill>
                  <a:ln w="9525" cap="flat">
                    <a:noFill/>
                    <a:prstDash val="solid"/>
                    <a:miter/>
                  </a:ln>
                </p:spPr>
                <p:txBody>
                  <a:bodyPr rtlCol="0" anchor="ctr"/>
                  <a:lstStyle/>
                  <a:p>
                    <a:endParaRPr lang="en-US" sz="2400"/>
                  </a:p>
                </p:txBody>
              </p:sp>
              <p:sp>
                <p:nvSpPr>
                  <p:cNvPr id="2630" name="Freeform: Shape 2629">
                    <a:extLst>
                      <a:ext uri="{FF2B5EF4-FFF2-40B4-BE49-F238E27FC236}">
                        <a16:creationId xmlns:a16="http://schemas.microsoft.com/office/drawing/2014/main" id="{9B474F13-A44B-4065-9F3F-179F8EA422E0}"/>
                      </a:ext>
                    </a:extLst>
                  </p:cNvPr>
                  <p:cNvSpPr/>
                  <p:nvPr/>
                </p:nvSpPr>
                <p:spPr>
                  <a:xfrm>
                    <a:off x="6170920" y="526777"/>
                    <a:ext cx="836793" cy="840973"/>
                  </a:xfrm>
                  <a:custGeom>
                    <a:avLst/>
                    <a:gdLst>
                      <a:gd name="connsiteX0" fmla="*/ 685991 w 836793"/>
                      <a:gd name="connsiteY0" fmla="*/ 97589 h 840973"/>
                      <a:gd name="connsiteX1" fmla="*/ 93536 w 836793"/>
                      <a:gd name="connsiteY1" fmla="*/ 150929 h 840973"/>
                      <a:gd name="connsiteX2" fmla="*/ 0 w 836793"/>
                      <a:gd name="connsiteY2" fmla="*/ 362479 h 840973"/>
                      <a:gd name="connsiteX3" fmla="*/ 7906 w 836793"/>
                      <a:gd name="connsiteY3" fmla="*/ 363241 h 840973"/>
                      <a:gd name="connsiteX4" fmla="*/ 99631 w 836793"/>
                      <a:gd name="connsiteY4" fmla="*/ 155977 h 840973"/>
                      <a:gd name="connsiteX5" fmla="*/ 680942 w 836793"/>
                      <a:gd name="connsiteY5" fmla="*/ 103685 h 840973"/>
                      <a:gd name="connsiteX6" fmla="*/ 733234 w 836793"/>
                      <a:gd name="connsiteY6" fmla="*/ 684996 h 840973"/>
                      <a:gd name="connsiteX7" fmla="*/ 151924 w 836793"/>
                      <a:gd name="connsiteY7" fmla="*/ 737288 h 840973"/>
                      <a:gd name="connsiteX8" fmla="*/ 145542 w 836793"/>
                      <a:gd name="connsiteY8" fmla="*/ 731668 h 840973"/>
                      <a:gd name="connsiteX9" fmla="*/ 140113 w 836793"/>
                      <a:gd name="connsiteY9" fmla="*/ 737479 h 840973"/>
                      <a:gd name="connsiteX10" fmla="*/ 146780 w 836793"/>
                      <a:gd name="connsiteY10" fmla="*/ 743384 h 840973"/>
                      <a:gd name="connsiteX11" fmla="*/ 739235 w 836793"/>
                      <a:gd name="connsiteY11" fmla="*/ 690044 h 840973"/>
                      <a:gd name="connsiteX12" fmla="*/ 685991 w 836793"/>
                      <a:gd name="connsiteY12" fmla="*/ 97589 h 840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36793" h="840973">
                        <a:moveTo>
                          <a:pt x="685991" y="97589"/>
                        </a:moveTo>
                        <a:cubicBezTo>
                          <a:pt x="507968" y="-51096"/>
                          <a:pt x="242125" y="-27188"/>
                          <a:pt x="93536" y="150929"/>
                        </a:cubicBezTo>
                        <a:cubicBezTo>
                          <a:pt x="41243" y="213604"/>
                          <a:pt x="10382" y="287041"/>
                          <a:pt x="0" y="362479"/>
                        </a:cubicBezTo>
                        <a:lnTo>
                          <a:pt x="7906" y="363241"/>
                        </a:lnTo>
                        <a:cubicBezTo>
                          <a:pt x="18098" y="289327"/>
                          <a:pt x="48387" y="217318"/>
                          <a:pt x="99631" y="155977"/>
                        </a:cubicBezTo>
                        <a:cubicBezTo>
                          <a:pt x="245459" y="-18711"/>
                          <a:pt x="506254" y="-42143"/>
                          <a:pt x="680942" y="103685"/>
                        </a:cubicBezTo>
                        <a:cubicBezTo>
                          <a:pt x="855631" y="249513"/>
                          <a:pt x="879062" y="510307"/>
                          <a:pt x="733234" y="684996"/>
                        </a:cubicBezTo>
                        <a:cubicBezTo>
                          <a:pt x="587407" y="859684"/>
                          <a:pt x="326612" y="883116"/>
                          <a:pt x="151924" y="737288"/>
                        </a:cubicBezTo>
                        <a:cubicBezTo>
                          <a:pt x="149733" y="735478"/>
                          <a:pt x="147638" y="733478"/>
                          <a:pt x="145542" y="731668"/>
                        </a:cubicBezTo>
                        <a:lnTo>
                          <a:pt x="140113" y="737479"/>
                        </a:lnTo>
                        <a:cubicBezTo>
                          <a:pt x="142399" y="739479"/>
                          <a:pt x="144494" y="741479"/>
                          <a:pt x="146780" y="743384"/>
                        </a:cubicBezTo>
                        <a:cubicBezTo>
                          <a:pt x="324803" y="892069"/>
                          <a:pt x="590645" y="868162"/>
                          <a:pt x="739235" y="690044"/>
                        </a:cubicBezTo>
                        <a:cubicBezTo>
                          <a:pt x="887825" y="511927"/>
                          <a:pt x="864013" y="246274"/>
                          <a:pt x="685991" y="97589"/>
                        </a:cubicBezTo>
                        <a:close/>
                      </a:path>
                    </a:pathLst>
                  </a:custGeom>
                  <a:solidFill>
                    <a:srgbClr val="441162"/>
                  </a:solidFill>
                  <a:ln w="9525" cap="flat">
                    <a:noFill/>
                    <a:prstDash val="solid"/>
                    <a:miter/>
                  </a:ln>
                </p:spPr>
                <p:txBody>
                  <a:bodyPr rtlCol="0" anchor="ctr"/>
                  <a:lstStyle/>
                  <a:p>
                    <a:endParaRPr lang="en-US" sz="2400"/>
                  </a:p>
                </p:txBody>
              </p:sp>
            </p:grpSp>
            <p:grpSp>
              <p:nvGrpSpPr>
                <p:cNvPr id="2612" name="Graphic 2944">
                  <a:extLst>
                    <a:ext uri="{FF2B5EF4-FFF2-40B4-BE49-F238E27FC236}">
                      <a16:creationId xmlns:a16="http://schemas.microsoft.com/office/drawing/2014/main" id="{0C305718-8D83-4FEB-83A5-87B16124BDD3}"/>
                    </a:ext>
                  </a:extLst>
                </p:cNvPr>
                <p:cNvGrpSpPr/>
                <p:nvPr/>
              </p:nvGrpSpPr>
              <p:grpSpPr>
                <a:xfrm>
                  <a:off x="6759102" y="1554400"/>
                  <a:ext cx="431552" cy="439851"/>
                  <a:chOff x="6759102" y="1554400"/>
                  <a:chExt cx="431552" cy="439851"/>
                </a:xfrm>
                <a:solidFill>
                  <a:srgbClr val="441162"/>
                </a:solidFill>
              </p:grpSpPr>
              <p:sp>
                <p:nvSpPr>
                  <p:cNvPr id="2625" name="Freeform: Shape 2624">
                    <a:extLst>
                      <a:ext uri="{FF2B5EF4-FFF2-40B4-BE49-F238E27FC236}">
                        <a16:creationId xmlns:a16="http://schemas.microsoft.com/office/drawing/2014/main" id="{17F77372-8579-427A-8666-9C840756CC5B}"/>
                      </a:ext>
                    </a:extLst>
                  </p:cNvPr>
                  <p:cNvSpPr/>
                  <p:nvPr/>
                </p:nvSpPr>
                <p:spPr>
                  <a:xfrm>
                    <a:off x="6962448" y="1972344"/>
                    <a:ext cx="21907" cy="21907"/>
                  </a:xfrm>
                  <a:custGeom>
                    <a:avLst/>
                    <a:gdLst>
                      <a:gd name="connsiteX0" fmla="*/ 21907 w 21907"/>
                      <a:gd name="connsiteY0" fmla="*/ 10954 h 21907"/>
                      <a:gd name="connsiteX1" fmla="*/ 10954 w 21907"/>
                      <a:gd name="connsiteY1" fmla="*/ 21907 h 21907"/>
                      <a:gd name="connsiteX2" fmla="*/ 0 w 21907"/>
                      <a:gd name="connsiteY2" fmla="*/ 10954 h 21907"/>
                      <a:gd name="connsiteX3" fmla="*/ 10954 w 21907"/>
                      <a:gd name="connsiteY3" fmla="*/ 0 h 21907"/>
                      <a:gd name="connsiteX4" fmla="*/ 21907 w 21907"/>
                      <a:gd name="connsiteY4" fmla="*/ 10954 h 21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7" h="21907">
                        <a:moveTo>
                          <a:pt x="21907" y="10954"/>
                        </a:moveTo>
                        <a:cubicBezTo>
                          <a:pt x="21907" y="17003"/>
                          <a:pt x="17003" y="21907"/>
                          <a:pt x="10954" y="21907"/>
                        </a:cubicBezTo>
                        <a:cubicBezTo>
                          <a:pt x="4904" y="21907"/>
                          <a:pt x="0" y="17003"/>
                          <a:pt x="0" y="10954"/>
                        </a:cubicBezTo>
                        <a:cubicBezTo>
                          <a:pt x="0" y="4904"/>
                          <a:pt x="4904" y="0"/>
                          <a:pt x="10954" y="0"/>
                        </a:cubicBezTo>
                        <a:cubicBezTo>
                          <a:pt x="17003" y="0"/>
                          <a:pt x="21907" y="4904"/>
                          <a:pt x="21907" y="10954"/>
                        </a:cubicBezTo>
                        <a:close/>
                      </a:path>
                    </a:pathLst>
                  </a:custGeom>
                  <a:solidFill>
                    <a:srgbClr val="441162"/>
                  </a:solidFill>
                  <a:ln w="9525" cap="flat">
                    <a:noFill/>
                    <a:prstDash val="solid"/>
                    <a:miter/>
                  </a:ln>
                </p:spPr>
                <p:txBody>
                  <a:bodyPr rtlCol="0" anchor="ctr"/>
                  <a:lstStyle/>
                  <a:p>
                    <a:endParaRPr lang="en-US" sz="2400"/>
                  </a:p>
                </p:txBody>
              </p:sp>
              <p:sp>
                <p:nvSpPr>
                  <p:cNvPr id="2626" name="Freeform: Shape 2625">
                    <a:extLst>
                      <a:ext uri="{FF2B5EF4-FFF2-40B4-BE49-F238E27FC236}">
                        <a16:creationId xmlns:a16="http://schemas.microsoft.com/office/drawing/2014/main" id="{7A322AAD-59AA-4A72-9B15-0F4988E944CF}"/>
                      </a:ext>
                    </a:extLst>
                  </p:cNvPr>
                  <p:cNvSpPr/>
                  <p:nvPr/>
                </p:nvSpPr>
                <p:spPr>
                  <a:xfrm>
                    <a:off x="7138756" y="1875570"/>
                    <a:ext cx="21907" cy="21907"/>
                  </a:xfrm>
                  <a:custGeom>
                    <a:avLst/>
                    <a:gdLst>
                      <a:gd name="connsiteX0" fmla="*/ 21908 w 21907"/>
                      <a:gd name="connsiteY0" fmla="*/ 10954 h 21907"/>
                      <a:gd name="connsiteX1" fmla="*/ 10954 w 21907"/>
                      <a:gd name="connsiteY1" fmla="*/ 21907 h 21907"/>
                      <a:gd name="connsiteX2" fmla="*/ 0 w 21907"/>
                      <a:gd name="connsiteY2" fmla="*/ 10954 h 21907"/>
                      <a:gd name="connsiteX3" fmla="*/ 10954 w 21907"/>
                      <a:gd name="connsiteY3" fmla="*/ 0 h 21907"/>
                      <a:gd name="connsiteX4" fmla="*/ 21908 w 21907"/>
                      <a:gd name="connsiteY4" fmla="*/ 10954 h 21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7" h="21907">
                        <a:moveTo>
                          <a:pt x="21908" y="10954"/>
                        </a:moveTo>
                        <a:cubicBezTo>
                          <a:pt x="21908" y="17003"/>
                          <a:pt x="17003" y="21907"/>
                          <a:pt x="10954" y="21907"/>
                        </a:cubicBezTo>
                        <a:cubicBezTo>
                          <a:pt x="4904" y="21907"/>
                          <a:pt x="0" y="17003"/>
                          <a:pt x="0" y="10954"/>
                        </a:cubicBezTo>
                        <a:cubicBezTo>
                          <a:pt x="0" y="4904"/>
                          <a:pt x="4904" y="0"/>
                          <a:pt x="10954" y="0"/>
                        </a:cubicBezTo>
                        <a:cubicBezTo>
                          <a:pt x="17003" y="0"/>
                          <a:pt x="21908" y="4904"/>
                          <a:pt x="21908" y="10954"/>
                        </a:cubicBezTo>
                        <a:close/>
                      </a:path>
                    </a:pathLst>
                  </a:custGeom>
                  <a:solidFill>
                    <a:srgbClr val="441162"/>
                  </a:solidFill>
                  <a:ln w="9525" cap="flat">
                    <a:noFill/>
                    <a:prstDash val="solid"/>
                    <a:miter/>
                  </a:ln>
                </p:spPr>
                <p:txBody>
                  <a:bodyPr rtlCol="0" anchor="ctr"/>
                  <a:lstStyle/>
                  <a:p>
                    <a:endParaRPr lang="en-US" sz="2400"/>
                  </a:p>
                </p:txBody>
              </p:sp>
              <p:sp>
                <p:nvSpPr>
                  <p:cNvPr id="2627" name="Freeform: Shape 2626">
                    <a:extLst>
                      <a:ext uri="{FF2B5EF4-FFF2-40B4-BE49-F238E27FC236}">
                        <a16:creationId xmlns:a16="http://schemas.microsoft.com/office/drawing/2014/main" id="{5C4BE60B-141B-4307-A699-ED00C102D6DB}"/>
                      </a:ext>
                    </a:extLst>
                  </p:cNvPr>
                  <p:cNvSpPr/>
                  <p:nvPr/>
                </p:nvSpPr>
                <p:spPr>
                  <a:xfrm>
                    <a:off x="6759102" y="1554400"/>
                    <a:ext cx="431552" cy="431469"/>
                  </a:xfrm>
                  <a:custGeom>
                    <a:avLst/>
                    <a:gdLst>
                      <a:gd name="connsiteX0" fmla="*/ 32944 w 431552"/>
                      <a:gd name="connsiteY0" fmla="*/ 101047 h 431469"/>
                      <a:gd name="connsiteX1" fmla="*/ 101047 w 431552"/>
                      <a:gd name="connsiteY1" fmla="*/ 398513 h 431469"/>
                      <a:gd name="connsiteX2" fmla="*/ 215062 w 431552"/>
                      <a:gd name="connsiteY2" fmla="*/ 431470 h 431469"/>
                      <a:gd name="connsiteX3" fmla="*/ 214966 w 431552"/>
                      <a:gd name="connsiteY3" fmla="*/ 427374 h 431469"/>
                      <a:gd name="connsiteX4" fmla="*/ 103238 w 431552"/>
                      <a:gd name="connsiteY4" fmla="*/ 395084 h 431469"/>
                      <a:gd name="connsiteX5" fmla="*/ 36468 w 431552"/>
                      <a:gd name="connsiteY5" fmla="*/ 103238 h 431469"/>
                      <a:gd name="connsiteX6" fmla="*/ 328314 w 431552"/>
                      <a:gd name="connsiteY6" fmla="*/ 36468 h 431469"/>
                      <a:gd name="connsiteX7" fmla="*/ 395084 w 431552"/>
                      <a:gd name="connsiteY7" fmla="*/ 328314 h 431469"/>
                      <a:gd name="connsiteX8" fmla="*/ 392703 w 431552"/>
                      <a:gd name="connsiteY8" fmla="*/ 331933 h 431469"/>
                      <a:gd name="connsiteX9" fmla="*/ 396037 w 431552"/>
                      <a:gd name="connsiteY9" fmla="*/ 334219 h 431469"/>
                      <a:gd name="connsiteX10" fmla="*/ 398608 w 431552"/>
                      <a:gd name="connsiteY10" fmla="*/ 330410 h 431469"/>
                      <a:gd name="connsiteX11" fmla="*/ 330505 w 431552"/>
                      <a:gd name="connsiteY11" fmla="*/ 32944 h 431469"/>
                      <a:gd name="connsiteX12" fmla="*/ 32944 w 431552"/>
                      <a:gd name="connsiteY12" fmla="*/ 101047 h 43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552" h="431469">
                        <a:moveTo>
                          <a:pt x="32944" y="101047"/>
                        </a:moveTo>
                        <a:cubicBezTo>
                          <a:pt x="-30302" y="201822"/>
                          <a:pt x="273" y="335267"/>
                          <a:pt x="101047" y="398513"/>
                        </a:cubicBezTo>
                        <a:cubicBezTo>
                          <a:pt x="136480" y="420802"/>
                          <a:pt x="176009" y="431374"/>
                          <a:pt x="215062" y="431470"/>
                        </a:cubicBezTo>
                        <a:lnTo>
                          <a:pt x="214966" y="427374"/>
                        </a:lnTo>
                        <a:cubicBezTo>
                          <a:pt x="176676" y="427279"/>
                          <a:pt x="138004" y="416897"/>
                          <a:pt x="103238" y="395084"/>
                        </a:cubicBezTo>
                        <a:cubicBezTo>
                          <a:pt x="4369" y="332981"/>
                          <a:pt x="-25635" y="202108"/>
                          <a:pt x="36468" y="103238"/>
                        </a:cubicBezTo>
                        <a:cubicBezTo>
                          <a:pt x="98571" y="4369"/>
                          <a:pt x="229444" y="-25635"/>
                          <a:pt x="328314" y="36468"/>
                        </a:cubicBezTo>
                        <a:cubicBezTo>
                          <a:pt x="427183" y="98571"/>
                          <a:pt x="457187" y="229444"/>
                          <a:pt x="395084" y="328314"/>
                        </a:cubicBezTo>
                        <a:cubicBezTo>
                          <a:pt x="394322" y="329552"/>
                          <a:pt x="393465" y="330695"/>
                          <a:pt x="392703" y="331933"/>
                        </a:cubicBezTo>
                        <a:lnTo>
                          <a:pt x="396037" y="334219"/>
                        </a:lnTo>
                        <a:cubicBezTo>
                          <a:pt x="396894" y="332981"/>
                          <a:pt x="397751" y="331743"/>
                          <a:pt x="398608" y="330410"/>
                        </a:cubicBezTo>
                        <a:cubicBezTo>
                          <a:pt x="461854" y="229635"/>
                          <a:pt x="431279" y="96190"/>
                          <a:pt x="330505" y="32944"/>
                        </a:cubicBezTo>
                        <a:cubicBezTo>
                          <a:pt x="229730" y="-30302"/>
                          <a:pt x="96190" y="273"/>
                          <a:pt x="32944" y="101047"/>
                        </a:cubicBezTo>
                        <a:close/>
                      </a:path>
                    </a:pathLst>
                  </a:custGeom>
                  <a:solidFill>
                    <a:srgbClr val="441162"/>
                  </a:solidFill>
                  <a:ln w="9525" cap="flat">
                    <a:noFill/>
                    <a:prstDash val="solid"/>
                    <a:miter/>
                  </a:ln>
                </p:spPr>
                <p:txBody>
                  <a:bodyPr rtlCol="0" anchor="ctr"/>
                  <a:lstStyle/>
                  <a:p>
                    <a:endParaRPr lang="en-US" sz="2400"/>
                  </a:p>
                </p:txBody>
              </p:sp>
            </p:grpSp>
            <p:sp>
              <p:nvSpPr>
                <p:cNvPr id="2613" name="Freeform: Shape 2612">
                  <a:extLst>
                    <a:ext uri="{FF2B5EF4-FFF2-40B4-BE49-F238E27FC236}">
                      <a16:creationId xmlns:a16="http://schemas.microsoft.com/office/drawing/2014/main" id="{50B52232-E331-4AFD-A5F2-C2F94F069CD5}"/>
                    </a:ext>
                  </a:extLst>
                </p:cNvPr>
                <p:cNvSpPr/>
                <p:nvPr/>
              </p:nvSpPr>
              <p:spPr>
                <a:xfrm>
                  <a:off x="6944160" y="304517"/>
                  <a:ext cx="430815" cy="430339"/>
                </a:xfrm>
                <a:custGeom>
                  <a:avLst/>
                  <a:gdLst>
                    <a:gd name="connsiteX0" fmla="*/ 6286 w 430815"/>
                    <a:gd name="connsiteY0" fmla="*/ 430340 h 430339"/>
                    <a:gd name="connsiteX1" fmla="*/ 0 w 430815"/>
                    <a:gd name="connsiteY1" fmla="*/ 411861 h 430339"/>
                    <a:gd name="connsiteX2" fmla="*/ 424529 w 430815"/>
                    <a:gd name="connsiteY2" fmla="*/ 0 h 430339"/>
                    <a:gd name="connsiteX3" fmla="*/ 430816 w 430815"/>
                    <a:gd name="connsiteY3" fmla="*/ 18574 h 430339"/>
                  </a:gdLst>
                  <a:ahLst/>
                  <a:cxnLst>
                    <a:cxn ang="0">
                      <a:pos x="connsiteX0" y="connsiteY0"/>
                    </a:cxn>
                    <a:cxn ang="0">
                      <a:pos x="connsiteX1" y="connsiteY1"/>
                    </a:cxn>
                    <a:cxn ang="0">
                      <a:pos x="connsiteX2" y="connsiteY2"/>
                    </a:cxn>
                    <a:cxn ang="0">
                      <a:pos x="connsiteX3" y="connsiteY3"/>
                    </a:cxn>
                  </a:cxnLst>
                  <a:rect l="l" t="t" r="r" b="b"/>
                  <a:pathLst>
                    <a:path w="430815" h="430339">
                      <a:moveTo>
                        <a:pt x="6286" y="430340"/>
                      </a:moveTo>
                      <a:lnTo>
                        <a:pt x="0" y="411861"/>
                      </a:lnTo>
                      <a:lnTo>
                        <a:pt x="424529" y="0"/>
                      </a:lnTo>
                      <a:lnTo>
                        <a:pt x="430816" y="18574"/>
                      </a:lnTo>
                      <a:close/>
                    </a:path>
                  </a:pathLst>
                </a:custGeom>
                <a:solidFill>
                  <a:srgbClr val="441162"/>
                </a:solidFill>
                <a:ln w="9525" cap="flat">
                  <a:noFill/>
                  <a:prstDash val="solid"/>
                  <a:miter/>
                </a:ln>
              </p:spPr>
              <p:txBody>
                <a:bodyPr rtlCol="0" anchor="ctr"/>
                <a:lstStyle/>
                <a:p>
                  <a:endParaRPr lang="en-US" sz="2400"/>
                </a:p>
              </p:txBody>
            </p:sp>
            <p:sp>
              <p:nvSpPr>
                <p:cNvPr id="2614" name="Freeform: Shape 2613">
                  <a:extLst>
                    <a:ext uri="{FF2B5EF4-FFF2-40B4-BE49-F238E27FC236}">
                      <a16:creationId xmlns:a16="http://schemas.microsoft.com/office/drawing/2014/main" id="{E2E5FCBD-607A-47E7-B1B5-497842179D67}"/>
                    </a:ext>
                  </a:extLst>
                </p:cNvPr>
                <p:cNvSpPr/>
                <p:nvPr/>
              </p:nvSpPr>
              <p:spPr>
                <a:xfrm>
                  <a:off x="6774043" y="1307690"/>
                  <a:ext cx="130492" cy="272796"/>
                </a:xfrm>
                <a:custGeom>
                  <a:avLst/>
                  <a:gdLst>
                    <a:gd name="connsiteX0" fmla="*/ 130492 w 130492"/>
                    <a:gd name="connsiteY0" fmla="*/ 257842 h 272796"/>
                    <a:gd name="connsiteX1" fmla="*/ 118681 w 130492"/>
                    <a:gd name="connsiteY1" fmla="*/ 272796 h 272796"/>
                    <a:gd name="connsiteX2" fmla="*/ 0 w 130492"/>
                    <a:gd name="connsiteY2" fmla="*/ 14097 h 272796"/>
                    <a:gd name="connsiteX3" fmla="*/ 11144 w 130492"/>
                    <a:gd name="connsiteY3" fmla="*/ 0 h 272796"/>
                  </a:gdLst>
                  <a:ahLst/>
                  <a:cxnLst>
                    <a:cxn ang="0">
                      <a:pos x="connsiteX0" y="connsiteY0"/>
                    </a:cxn>
                    <a:cxn ang="0">
                      <a:pos x="connsiteX1" y="connsiteY1"/>
                    </a:cxn>
                    <a:cxn ang="0">
                      <a:pos x="connsiteX2" y="connsiteY2"/>
                    </a:cxn>
                    <a:cxn ang="0">
                      <a:pos x="connsiteX3" y="connsiteY3"/>
                    </a:cxn>
                  </a:cxnLst>
                  <a:rect l="l" t="t" r="r" b="b"/>
                  <a:pathLst>
                    <a:path w="130492" h="272796">
                      <a:moveTo>
                        <a:pt x="130492" y="257842"/>
                      </a:moveTo>
                      <a:lnTo>
                        <a:pt x="118681" y="272796"/>
                      </a:lnTo>
                      <a:lnTo>
                        <a:pt x="0" y="14097"/>
                      </a:lnTo>
                      <a:lnTo>
                        <a:pt x="11144" y="0"/>
                      </a:lnTo>
                      <a:close/>
                    </a:path>
                  </a:pathLst>
                </a:custGeom>
                <a:solidFill>
                  <a:srgbClr val="441162"/>
                </a:solidFill>
                <a:ln w="9525" cap="flat">
                  <a:noFill/>
                  <a:prstDash val="solid"/>
                  <a:miter/>
                </a:ln>
              </p:spPr>
              <p:txBody>
                <a:bodyPr rtlCol="0" anchor="ctr"/>
                <a:lstStyle/>
                <a:p>
                  <a:endParaRPr lang="en-US" sz="2400"/>
                </a:p>
              </p:txBody>
            </p:sp>
            <p:sp>
              <p:nvSpPr>
                <p:cNvPr id="2615" name="Freeform: Shape 2614">
                  <a:extLst>
                    <a:ext uri="{FF2B5EF4-FFF2-40B4-BE49-F238E27FC236}">
                      <a16:creationId xmlns:a16="http://schemas.microsoft.com/office/drawing/2014/main" id="{8130DBD4-6217-45B7-AA59-F2B437F9AD2D}"/>
                    </a:ext>
                  </a:extLst>
                </p:cNvPr>
                <p:cNvSpPr/>
                <p:nvPr/>
              </p:nvSpPr>
              <p:spPr>
                <a:xfrm>
                  <a:off x="7322969" y="224888"/>
                  <a:ext cx="141350" cy="141351"/>
                </a:xfrm>
                <a:custGeom>
                  <a:avLst/>
                  <a:gdLst>
                    <a:gd name="connsiteX0" fmla="*/ 141351 w 141350"/>
                    <a:gd name="connsiteY0" fmla="*/ 70675 h 141351"/>
                    <a:gd name="connsiteX1" fmla="*/ 70675 w 141350"/>
                    <a:gd name="connsiteY1" fmla="*/ 141351 h 141351"/>
                    <a:gd name="connsiteX2" fmla="*/ 0 w 141350"/>
                    <a:gd name="connsiteY2" fmla="*/ 70675 h 141351"/>
                    <a:gd name="connsiteX3" fmla="*/ 70675 w 141350"/>
                    <a:gd name="connsiteY3" fmla="*/ 0 h 141351"/>
                    <a:gd name="connsiteX4" fmla="*/ 141351 w 141350"/>
                    <a:gd name="connsiteY4" fmla="*/ 70675 h 141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50" h="141351">
                      <a:moveTo>
                        <a:pt x="141351" y="70675"/>
                      </a:moveTo>
                      <a:cubicBezTo>
                        <a:pt x="141351" y="109708"/>
                        <a:pt x="109708" y="141351"/>
                        <a:pt x="70675" y="141351"/>
                      </a:cubicBezTo>
                      <a:cubicBezTo>
                        <a:pt x="31643" y="141351"/>
                        <a:pt x="0" y="109708"/>
                        <a:pt x="0" y="70675"/>
                      </a:cubicBezTo>
                      <a:cubicBezTo>
                        <a:pt x="0" y="31642"/>
                        <a:pt x="31643" y="0"/>
                        <a:pt x="70675" y="0"/>
                      </a:cubicBezTo>
                      <a:cubicBezTo>
                        <a:pt x="109708" y="0"/>
                        <a:pt x="141351" y="31643"/>
                        <a:pt x="141351" y="70675"/>
                      </a:cubicBezTo>
                      <a:close/>
                    </a:path>
                  </a:pathLst>
                </a:custGeom>
                <a:solidFill>
                  <a:srgbClr val="441162"/>
                </a:solidFill>
                <a:ln w="9525" cap="flat">
                  <a:noFill/>
                  <a:prstDash val="solid"/>
                  <a:miter/>
                </a:ln>
              </p:spPr>
              <p:txBody>
                <a:bodyPr rtlCol="0" anchor="ctr"/>
                <a:lstStyle/>
                <a:p>
                  <a:endParaRPr lang="en-US" sz="2400"/>
                </a:p>
              </p:txBody>
            </p:sp>
            <p:sp>
              <p:nvSpPr>
                <p:cNvPr id="2616" name="Freeform: Shape 2615">
                  <a:extLst>
                    <a:ext uri="{FF2B5EF4-FFF2-40B4-BE49-F238E27FC236}">
                      <a16:creationId xmlns:a16="http://schemas.microsoft.com/office/drawing/2014/main" id="{6AC31D03-94D1-4D2A-A5A0-68C1DB9490B8}"/>
                    </a:ext>
                  </a:extLst>
                </p:cNvPr>
                <p:cNvSpPr/>
                <p:nvPr/>
              </p:nvSpPr>
              <p:spPr>
                <a:xfrm>
                  <a:off x="6163110" y="251082"/>
                  <a:ext cx="88963" cy="88963"/>
                </a:xfrm>
                <a:custGeom>
                  <a:avLst/>
                  <a:gdLst>
                    <a:gd name="connsiteX0" fmla="*/ 88964 w 88963"/>
                    <a:gd name="connsiteY0" fmla="*/ 44482 h 88963"/>
                    <a:gd name="connsiteX1" fmla="*/ 44482 w 88963"/>
                    <a:gd name="connsiteY1" fmla="*/ 88963 h 88963"/>
                    <a:gd name="connsiteX2" fmla="*/ 0 w 88963"/>
                    <a:gd name="connsiteY2" fmla="*/ 44482 h 88963"/>
                    <a:gd name="connsiteX3" fmla="*/ 44482 w 88963"/>
                    <a:gd name="connsiteY3" fmla="*/ 0 h 88963"/>
                    <a:gd name="connsiteX4" fmla="*/ 88964 w 88963"/>
                    <a:gd name="connsiteY4" fmla="*/ 44482 h 88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63" h="88963">
                      <a:moveTo>
                        <a:pt x="88964" y="44482"/>
                      </a:moveTo>
                      <a:cubicBezTo>
                        <a:pt x="88964" y="69048"/>
                        <a:pt x="69048" y="88963"/>
                        <a:pt x="44482" y="88963"/>
                      </a:cubicBezTo>
                      <a:cubicBezTo>
                        <a:pt x="19915" y="88963"/>
                        <a:pt x="0" y="69048"/>
                        <a:pt x="0" y="44482"/>
                      </a:cubicBezTo>
                      <a:cubicBezTo>
                        <a:pt x="0" y="19915"/>
                        <a:pt x="19915" y="0"/>
                        <a:pt x="44482" y="0"/>
                      </a:cubicBezTo>
                      <a:cubicBezTo>
                        <a:pt x="69048" y="0"/>
                        <a:pt x="88964" y="19915"/>
                        <a:pt x="88964" y="44482"/>
                      </a:cubicBezTo>
                      <a:close/>
                    </a:path>
                  </a:pathLst>
                </a:custGeom>
                <a:solidFill>
                  <a:srgbClr val="441162"/>
                </a:solidFill>
                <a:ln w="9525" cap="flat">
                  <a:noFill/>
                  <a:prstDash val="solid"/>
                  <a:miter/>
                </a:ln>
              </p:spPr>
              <p:txBody>
                <a:bodyPr rtlCol="0" anchor="ctr"/>
                <a:lstStyle/>
                <a:p>
                  <a:endParaRPr lang="en-US" sz="2400"/>
                </a:p>
              </p:txBody>
            </p:sp>
            <p:sp>
              <p:nvSpPr>
                <p:cNvPr id="2617" name="Freeform: Shape 2616">
                  <a:extLst>
                    <a:ext uri="{FF2B5EF4-FFF2-40B4-BE49-F238E27FC236}">
                      <a16:creationId xmlns:a16="http://schemas.microsoft.com/office/drawing/2014/main" id="{1230CBA3-50A4-405A-A7B2-DD91550E531F}"/>
                    </a:ext>
                  </a:extLst>
                </p:cNvPr>
                <p:cNvSpPr/>
                <p:nvPr/>
              </p:nvSpPr>
              <p:spPr>
                <a:xfrm>
                  <a:off x="6228737" y="284419"/>
                  <a:ext cx="1164907" cy="22383"/>
                </a:xfrm>
                <a:custGeom>
                  <a:avLst/>
                  <a:gdLst>
                    <a:gd name="connsiteX0" fmla="*/ 0 w 1164907"/>
                    <a:gd name="connsiteY0" fmla="*/ 19050 h 22383"/>
                    <a:gd name="connsiteX1" fmla="*/ 286 w 1164907"/>
                    <a:gd name="connsiteY1" fmla="*/ 0 h 22383"/>
                    <a:gd name="connsiteX2" fmla="*/ 1164908 w 1164907"/>
                    <a:gd name="connsiteY2" fmla="*/ 3334 h 22383"/>
                    <a:gd name="connsiteX3" fmla="*/ 1164622 w 1164907"/>
                    <a:gd name="connsiteY3" fmla="*/ 22384 h 22383"/>
                  </a:gdLst>
                  <a:ahLst/>
                  <a:cxnLst>
                    <a:cxn ang="0">
                      <a:pos x="connsiteX0" y="connsiteY0"/>
                    </a:cxn>
                    <a:cxn ang="0">
                      <a:pos x="connsiteX1" y="connsiteY1"/>
                    </a:cxn>
                    <a:cxn ang="0">
                      <a:pos x="connsiteX2" y="connsiteY2"/>
                    </a:cxn>
                    <a:cxn ang="0">
                      <a:pos x="connsiteX3" y="connsiteY3"/>
                    </a:cxn>
                  </a:cxnLst>
                  <a:rect l="l" t="t" r="r" b="b"/>
                  <a:pathLst>
                    <a:path w="1164907" h="22383">
                      <a:moveTo>
                        <a:pt x="0" y="19050"/>
                      </a:moveTo>
                      <a:lnTo>
                        <a:pt x="286" y="0"/>
                      </a:lnTo>
                      <a:lnTo>
                        <a:pt x="1164908" y="3334"/>
                      </a:lnTo>
                      <a:lnTo>
                        <a:pt x="1164622" y="22384"/>
                      </a:lnTo>
                      <a:close/>
                    </a:path>
                  </a:pathLst>
                </a:custGeom>
                <a:solidFill>
                  <a:srgbClr val="441162"/>
                </a:solidFill>
                <a:ln w="9525" cap="flat">
                  <a:noFill/>
                  <a:prstDash val="solid"/>
                  <a:miter/>
                </a:ln>
              </p:spPr>
              <p:txBody>
                <a:bodyPr rtlCol="0" anchor="ctr"/>
                <a:lstStyle/>
                <a:p>
                  <a:endParaRPr lang="en-US" sz="2400"/>
                </a:p>
              </p:txBody>
            </p:sp>
            <p:grpSp>
              <p:nvGrpSpPr>
                <p:cNvPr id="2618" name="Graphic 2944">
                  <a:extLst>
                    <a:ext uri="{FF2B5EF4-FFF2-40B4-BE49-F238E27FC236}">
                      <a16:creationId xmlns:a16="http://schemas.microsoft.com/office/drawing/2014/main" id="{1D6EBD72-0F03-4FF9-8997-49C32CF1E83C}"/>
                    </a:ext>
                  </a:extLst>
                </p:cNvPr>
                <p:cNvGrpSpPr/>
                <p:nvPr/>
              </p:nvGrpSpPr>
              <p:grpSpPr>
                <a:xfrm>
                  <a:off x="5706386" y="-221548"/>
                  <a:ext cx="42862" cy="1034129"/>
                  <a:chOff x="5706386" y="-221548"/>
                  <a:chExt cx="42862" cy="1034129"/>
                </a:xfrm>
                <a:solidFill>
                  <a:srgbClr val="441162"/>
                </a:solidFill>
              </p:grpSpPr>
              <p:sp>
                <p:nvSpPr>
                  <p:cNvPr id="2623" name="Freeform: Shape 2622">
                    <a:extLst>
                      <a:ext uri="{FF2B5EF4-FFF2-40B4-BE49-F238E27FC236}">
                        <a16:creationId xmlns:a16="http://schemas.microsoft.com/office/drawing/2014/main" id="{7BB13A77-FCA0-4223-A72F-731EBF12A6B7}"/>
                      </a:ext>
                    </a:extLst>
                  </p:cNvPr>
                  <p:cNvSpPr/>
                  <p:nvPr/>
                </p:nvSpPr>
                <p:spPr>
                  <a:xfrm>
                    <a:off x="5706386" y="769718"/>
                    <a:ext cx="42862" cy="42862"/>
                  </a:xfrm>
                  <a:custGeom>
                    <a:avLst/>
                    <a:gdLst>
                      <a:gd name="connsiteX0" fmla="*/ 42862 w 42862"/>
                      <a:gd name="connsiteY0" fmla="*/ 21431 h 42862"/>
                      <a:gd name="connsiteX1" fmla="*/ 21431 w 42862"/>
                      <a:gd name="connsiteY1" fmla="*/ 42862 h 42862"/>
                      <a:gd name="connsiteX2" fmla="*/ 0 w 42862"/>
                      <a:gd name="connsiteY2" fmla="*/ 21431 h 42862"/>
                      <a:gd name="connsiteX3" fmla="*/ 21431 w 42862"/>
                      <a:gd name="connsiteY3" fmla="*/ 0 h 42862"/>
                      <a:gd name="connsiteX4" fmla="*/ 42862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2" y="21431"/>
                        </a:moveTo>
                        <a:cubicBezTo>
                          <a:pt x="42862" y="33267"/>
                          <a:pt x="33267" y="42862"/>
                          <a:pt x="21431" y="42862"/>
                        </a:cubicBezTo>
                        <a:cubicBezTo>
                          <a:pt x="9595" y="42862"/>
                          <a:pt x="0" y="33267"/>
                          <a:pt x="0" y="21431"/>
                        </a:cubicBezTo>
                        <a:cubicBezTo>
                          <a:pt x="0" y="9595"/>
                          <a:pt x="9595" y="0"/>
                          <a:pt x="21431" y="0"/>
                        </a:cubicBezTo>
                        <a:cubicBezTo>
                          <a:pt x="33267" y="0"/>
                          <a:pt x="42862" y="9595"/>
                          <a:pt x="42862" y="21431"/>
                        </a:cubicBezTo>
                        <a:close/>
                      </a:path>
                    </a:pathLst>
                  </a:custGeom>
                  <a:solidFill>
                    <a:srgbClr val="441162"/>
                  </a:solidFill>
                  <a:ln w="9525" cap="flat">
                    <a:noFill/>
                    <a:prstDash val="solid"/>
                    <a:miter/>
                  </a:ln>
                </p:spPr>
                <p:txBody>
                  <a:bodyPr rtlCol="0" anchor="ctr"/>
                  <a:lstStyle/>
                  <a:p>
                    <a:endParaRPr lang="en-US" sz="2400"/>
                  </a:p>
                </p:txBody>
              </p:sp>
              <p:sp>
                <p:nvSpPr>
                  <p:cNvPr id="2624" name="Freeform: Shape 2623">
                    <a:extLst>
                      <a:ext uri="{FF2B5EF4-FFF2-40B4-BE49-F238E27FC236}">
                        <a16:creationId xmlns:a16="http://schemas.microsoft.com/office/drawing/2014/main" id="{76011410-C7FC-4C91-8177-679E779805D9}"/>
                      </a:ext>
                    </a:extLst>
                  </p:cNvPr>
                  <p:cNvSpPr/>
                  <p:nvPr/>
                </p:nvSpPr>
                <p:spPr>
                  <a:xfrm>
                    <a:off x="5706386" y="-221548"/>
                    <a:ext cx="42862" cy="42862"/>
                  </a:xfrm>
                  <a:custGeom>
                    <a:avLst/>
                    <a:gdLst>
                      <a:gd name="connsiteX0" fmla="*/ 42862 w 42862"/>
                      <a:gd name="connsiteY0" fmla="*/ 21431 h 42862"/>
                      <a:gd name="connsiteX1" fmla="*/ 21431 w 42862"/>
                      <a:gd name="connsiteY1" fmla="*/ 42863 h 42862"/>
                      <a:gd name="connsiteX2" fmla="*/ 0 w 42862"/>
                      <a:gd name="connsiteY2" fmla="*/ 21431 h 42862"/>
                      <a:gd name="connsiteX3" fmla="*/ 21431 w 42862"/>
                      <a:gd name="connsiteY3" fmla="*/ 0 h 42862"/>
                      <a:gd name="connsiteX4" fmla="*/ 42862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2" y="21431"/>
                        </a:moveTo>
                        <a:cubicBezTo>
                          <a:pt x="42862" y="33267"/>
                          <a:pt x="33267" y="42863"/>
                          <a:pt x="21431" y="42863"/>
                        </a:cubicBezTo>
                        <a:cubicBezTo>
                          <a:pt x="9595" y="42863"/>
                          <a:pt x="0" y="33267"/>
                          <a:pt x="0" y="21431"/>
                        </a:cubicBezTo>
                        <a:cubicBezTo>
                          <a:pt x="0" y="9595"/>
                          <a:pt x="9595" y="0"/>
                          <a:pt x="21431" y="0"/>
                        </a:cubicBezTo>
                        <a:cubicBezTo>
                          <a:pt x="33267" y="0"/>
                          <a:pt x="42862" y="9595"/>
                          <a:pt x="42862" y="21431"/>
                        </a:cubicBezTo>
                        <a:close/>
                      </a:path>
                    </a:pathLst>
                  </a:custGeom>
                  <a:solidFill>
                    <a:srgbClr val="441162"/>
                  </a:solidFill>
                  <a:ln w="9525" cap="flat">
                    <a:noFill/>
                    <a:prstDash val="solid"/>
                    <a:miter/>
                  </a:ln>
                </p:spPr>
                <p:txBody>
                  <a:bodyPr rtlCol="0" anchor="ctr"/>
                  <a:lstStyle/>
                  <a:p>
                    <a:endParaRPr lang="en-US" sz="2400"/>
                  </a:p>
                </p:txBody>
              </p:sp>
            </p:grpSp>
            <p:grpSp>
              <p:nvGrpSpPr>
                <p:cNvPr id="2619" name="Graphic 2944">
                  <a:extLst>
                    <a:ext uri="{FF2B5EF4-FFF2-40B4-BE49-F238E27FC236}">
                      <a16:creationId xmlns:a16="http://schemas.microsoft.com/office/drawing/2014/main" id="{01AA0FDD-EEBF-432F-A853-B53ECABE8F24}"/>
                    </a:ext>
                  </a:extLst>
                </p:cNvPr>
                <p:cNvGrpSpPr/>
                <p:nvPr/>
              </p:nvGrpSpPr>
              <p:grpSpPr>
                <a:xfrm>
                  <a:off x="6393996" y="542261"/>
                  <a:ext cx="407098" cy="793908"/>
                  <a:chOff x="6393996" y="542261"/>
                  <a:chExt cx="407098" cy="793908"/>
                </a:xfrm>
                <a:solidFill>
                  <a:srgbClr val="441162"/>
                </a:solidFill>
              </p:grpSpPr>
              <p:sp>
                <p:nvSpPr>
                  <p:cNvPr id="2621" name="Freeform: Shape 2620">
                    <a:extLst>
                      <a:ext uri="{FF2B5EF4-FFF2-40B4-BE49-F238E27FC236}">
                        <a16:creationId xmlns:a16="http://schemas.microsoft.com/office/drawing/2014/main" id="{05A20543-A61C-4D5B-836C-D09F688D583C}"/>
                      </a:ext>
                    </a:extLst>
                  </p:cNvPr>
                  <p:cNvSpPr/>
                  <p:nvPr/>
                </p:nvSpPr>
                <p:spPr>
                  <a:xfrm>
                    <a:off x="6758232" y="1293307"/>
                    <a:ext cx="42862" cy="42862"/>
                  </a:xfrm>
                  <a:custGeom>
                    <a:avLst/>
                    <a:gdLst>
                      <a:gd name="connsiteX0" fmla="*/ 42863 w 42862"/>
                      <a:gd name="connsiteY0" fmla="*/ 21431 h 42862"/>
                      <a:gd name="connsiteX1" fmla="*/ 21431 w 42862"/>
                      <a:gd name="connsiteY1" fmla="*/ 42862 h 42862"/>
                      <a:gd name="connsiteX2" fmla="*/ 0 w 42862"/>
                      <a:gd name="connsiteY2" fmla="*/ 21431 h 42862"/>
                      <a:gd name="connsiteX3" fmla="*/ 21431 w 42862"/>
                      <a:gd name="connsiteY3" fmla="*/ 0 h 42862"/>
                      <a:gd name="connsiteX4" fmla="*/ 42863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3" y="21431"/>
                        </a:moveTo>
                        <a:cubicBezTo>
                          <a:pt x="42863" y="33267"/>
                          <a:pt x="33267" y="42862"/>
                          <a:pt x="21431" y="42862"/>
                        </a:cubicBezTo>
                        <a:cubicBezTo>
                          <a:pt x="9595" y="42862"/>
                          <a:pt x="0" y="33267"/>
                          <a:pt x="0" y="21431"/>
                        </a:cubicBezTo>
                        <a:cubicBezTo>
                          <a:pt x="0" y="9595"/>
                          <a:pt x="9595" y="0"/>
                          <a:pt x="21431" y="0"/>
                        </a:cubicBezTo>
                        <a:cubicBezTo>
                          <a:pt x="33267" y="0"/>
                          <a:pt x="42863" y="9595"/>
                          <a:pt x="42863" y="21431"/>
                        </a:cubicBezTo>
                        <a:close/>
                      </a:path>
                    </a:pathLst>
                  </a:custGeom>
                  <a:solidFill>
                    <a:srgbClr val="441162"/>
                  </a:solidFill>
                  <a:ln w="9525" cap="flat">
                    <a:noFill/>
                    <a:prstDash val="solid"/>
                    <a:miter/>
                  </a:ln>
                </p:spPr>
                <p:txBody>
                  <a:bodyPr rtlCol="0" anchor="ctr"/>
                  <a:lstStyle/>
                  <a:p>
                    <a:endParaRPr lang="en-US" sz="2400"/>
                  </a:p>
                </p:txBody>
              </p:sp>
              <p:sp>
                <p:nvSpPr>
                  <p:cNvPr id="2622" name="Freeform: Shape 2621">
                    <a:extLst>
                      <a:ext uri="{FF2B5EF4-FFF2-40B4-BE49-F238E27FC236}">
                        <a16:creationId xmlns:a16="http://schemas.microsoft.com/office/drawing/2014/main" id="{AA505F77-1C13-4F79-B415-A3728A1E6022}"/>
                      </a:ext>
                    </a:extLst>
                  </p:cNvPr>
                  <p:cNvSpPr/>
                  <p:nvPr/>
                </p:nvSpPr>
                <p:spPr>
                  <a:xfrm>
                    <a:off x="6393996" y="542261"/>
                    <a:ext cx="42862" cy="42862"/>
                  </a:xfrm>
                  <a:custGeom>
                    <a:avLst/>
                    <a:gdLst>
                      <a:gd name="connsiteX0" fmla="*/ 42862 w 42862"/>
                      <a:gd name="connsiteY0" fmla="*/ 21431 h 42862"/>
                      <a:gd name="connsiteX1" fmla="*/ 21431 w 42862"/>
                      <a:gd name="connsiteY1" fmla="*/ 42862 h 42862"/>
                      <a:gd name="connsiteX2" fmla="*/ 0 w 42862"/>
                      <a:gd name="connsiteY2" fmla="*/ 21431 h 42862"/>
                      <a:gd name="connsiteX3" fmla="*/ 21431 w 42862"/>
                      <a:gd name="connsiteY3" fmla="*/ 0 h 42862"/>
                      <a:gd name="connsiteX4" fmla="*/ 42862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2" y="21431"/>
                        </a:moveTo>
                        <a:cubicBezTo>
                          <a:pt x="42862" y="33267"/>
                          <a:pt x="33267" y="42862"/>
                          <a:pt x="21431" y="42862"/>
                        </a:cubicBezTo>
                        <a:cubicBezTo>
                          <a:pt x="9595" y="42862"/>
                          <a:pt x="0" y="33267"/>
                          <a:pt x="0" y="21431"/>
                        </a:cubicBezTo>
                        <a:cubicBezTo>
                          <a:pt x="0" y="9595"/>
                          <a:pt x="9595" y="0"/>
                          <a:pt x="21431" y="0"/>
                        </a:cubicBezTo>
                        <a:cubicBezTo>
                          <a:pt x="33267" y="0"/>
                          <a:pt x="42862" y="9595"/>
                          <a:pt x="42862" y="21431"/>
                        </a:cubicBezTo>
                        <a:close/>
                      </a:path>
                    </a:pathLst>
                  </a:custGeom>
                  <a:solidFill>
                    <a:srgbClr val="441162"/>
                  </a:solidFill>
                  <a:ln w="9525" cap="flat">
                    <a:noFill/>
                    <a:prstDash val="solid"/>
                    <a:miter/>
                  </a:ln>
                </p:spPr>
                <p:txBody>
                  <a:bodyPr rtlCol="0" anchor="ctr"/>
                  <a:lstStyle/>
                  <a:p>
                    <a:endParaRPr lang="en-US" sz="2400"/>
                  </a:p>
                </p:txBody>
              </p:sp>
            </p:grpSp>
            <p:sp>
              <p:nvSpPr>
                <p:cNvPr id="2620" name="Freeform: Shape 2619">
                  <a:extLst>
                    <a:ext uri="{FF2B5EF4-FFF2-40B4-BE49-F238E27FC236}">
                      <a16:creationId xmlns:a16="http://schemas.microsoft.com/office/drawing/2014/main" id="{78D59A58-294E-45EA-AEB7-8F72D84B4EEB}"/>
                    </a:ext>
                  </a:extLst>
                </p:cNvPr>
                <p:cNvSpPr/>
                <p:nvPr/>
              </p:nvSpPr>
              <p:spPr>
                <a:xfrm>
                  <a:off x="6874532" y="1549244"/>
                  <a:ext cx="42862" cy="42862"/>
                </a:xfrm>
                <a:custGeom>
                  <a:avLst/>
                  <a:gdLst>
                    <a:gd name="connsiteX0" fmla="*/ 42862 w 42862"/>
                    <a:gd name="connsiteY0" fmla="*/ 21431 h 42862"/>
                    <a:gd name="connsiteX1" fmla="*/ 21431 w 42862"/>
                    <a:gd name="connsiteY1" fmla="*/ 42862 h 42862"/>
                    <a:gd name="connsiteX2" fmla="*/ 0 w 42862"/>
                    <a:gd name="connsiteY2" fmla="*/ 21431 h 42862"/>
                    <a:gd name="connsiteX3" fmla="*/ 21431 w 42862"/>
                    <a:gd name="connsiteY3" fmla="*/ 0 h 42862"/>
                    <a:gd name="connsiteX4" fmla="*/ 42862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2" y="21431"/>
                      </a:moveTo>
                      <a:cubicBezTo>
                        <a:pt x="42862" y="33267"/>
                        <a:pt x="33267" y="42862"/>
                        <a:pt x="21431" y="42862"/>
                      </a:cubicBezTo>
                      <a:cubicBezTo>
                        <a:pt x="9595" y="42862"/>
                        <a:pt x="0" y="33267"/>
                        <a:pt x="0" y="21431"/>
                      </a:cubicBezTo>
                      <a:cubicBezTo>
                        <a:pt x="0" y="9595"/>
                        <a:pt x="9595" y="0"/>
                        <a:pt x="21431" y="0"/>
                      </a:cubicBezTo>
                      <a:cubicBezTo>
                        <a:pt x="33267" y="0"/>
                        <a:pt x="42862" y="9595"/>
                        <a:pt x="42862" y="21431"/>
                      </a:cubicBezTo>
                      <a:close/>
                    </a:path>
                  </a:pathLst>
                </a:custGeom>
                <a:solidFill>
                  <a:srgbClr val="441162"/>
                </a:solidFill>
                <a:ln w="9525" cap="flat">
                  <a:noFill/>
                  <a:prstDash val="solid"/>
                  <a:miter/>
                </a:ln>
              </p:spPr>
              <p:txBody>
                <a:bodyPr rtlCol="0" anchor="ctr"/>
                <a:lstStyle/>
                <a:p>
                  <a:endParaRPr lang="en-US" sz="2400"/>
                </a:p>
              </p:txBody>
            </p:sp>
          </p:grpSp>
          <p:grpSp>
            <p:nvGrpSpPr>
              <p:cNvPr id="1367" name="Graphic 4229">
                <a:extLst>
                  <a:ext uri="{FF2B5EF4-FFF2-40B4-BE49-F238E27FC236}">
                    <a16:creationId xmlns:a16="http://schemas.microsoft.com/office/drawing/2014/main" id="{FD31AC0A-2870-426E-9670-3F573A6D1AA0}"/>
                  </a:ext>
                </a:extLst>
              </p:cNvPr>
              <p:cNvGrpSpPr/>
              <p:nvPr userDrawn="1"/>
            </p:nvGrpSpPr>
            <p:grpSpPr>
              <a:xfrm>
                <a:off x="7661386" y="277077"/>
                <a:ext cx="860191" cy="428439"/>
                <a:chOff x="0" y="294559"/>
                <a:chExt cx="9144000" cy="4554382"/>
              </a:xfrm>
              <a:solidFill>
                <a:schemeClr val="bg1">
                  <a:alpha val="52000"/>
                </a:schemeClr>
              </a:solidFill>
            </p:grpSpPr>
            <p:sp>
              <p:nvSpPr>
                <p:cNvPr id="1368" name="Freeform: Shape 1367">
                  <a:extLst>
                    <a:ext uri="{FF2B5EF4-FFF2-40B4-BE49-F238E27FC236}">
                      <a16:creationId xmlns:a16="http://schemas.microsoft.com/office/drawing/2014/main" id="{A966C879-CAD5-49FE-AB27-174B0A734FF7}"/>
                    </a:ext>
                  </a:extLst>
                </p:cNvPr>
                <p:cNvSpPr/>
                <p:nvPr/>
              </p:nvSpPr>
              <p:spPr>
                <a:xfrm>
                  <a:off x="5336554" y="1870005"/>
                  <a:ext cx="332813" cy="359857"/>
                </a:xfrm>
                <a:custGeom>
                  <a:avLst/>
                  <a:gdLst>
                    <a:gd name="connsiteX0" fmla="*/ 27044 w 332813"/>
                    <a:gd name="connsiteY0" fmla="*/ 0 h 359857"/>
                    <a:gd name="connsiteX1" fmla="*/ 332814 w 332813"/>
                    <a:gd name="connsiteY1" fmla="*/ 85450 h 359857"/>
                    <a:gd name="connsiteX2" fmla="*/ 0 w 332813"/>
                    <a:gd name="connsiteY2" fmla="*/ 359858 h 359857"/>
                  </a:gdLst>
                  <a:ahLst/>
                  <a:cxnLst>
                    <a:cxn ang="0">
                      <a:pos x="connsiteX0" y="connsiteY0"/>
                    </a:cxn>
                    <a:cxn ang="0">
                      <a:pos x="connsiteX1" y="connsiteY1"/>
                    </a:cxn>
                    <a:cxn ang="0">
                      <a:pos x="connsiteX2" y="connsiteY2"/>
                    </a:cxn>
                  </a:cxnLst>
                  <a:rect l="l" t="t" r="r" b="b"/>
                  <a:pathLst>
                    <a:path w="332813" h="359857">
                      <a:moveTo>
                        <a:pt x="27044" y="0"/>
                      </a:moveTo>
                      <a:lnTo>
                        <a:pt x="332814" y="85450"/>
                      </a:lnTo>
                      <a:lnTo>
                        <a:pt x="0" y="359858"/>
                      </a:lnTo>
                      <a:close/>
                    </a:path>
                  </a:pathLst>
                </a:custGeom>
                <a:grpFill/>
                <a:ln w="8809" cap="flat">
                  <a:noFill/>
                  <a:prstDash val="solid"/>
                  <a:miter/>
                </a:ln>
              </p:spPr>
              <p:txBody>
                <a:bodyPr rtlCol="0" anchor="ctr"/>
                <a:lstStyle/>
                <a:p>
                  <a:endParaRPr lang="en-US" sz="2400"/>
                </a:p>
              </p:txBody>
            </p:sp>
            <p:sp>
              <p:nvSpPr>
                <p:cNvPr id="1369" name="Freeform: Shape 1368">
                  <a:extLst>
                    <a:ext uri="{FF2B5EF4-FFF2-40B4-BE49-F238E27FC236}">
                      <a16:creationId xmlns:a16="http://schemas.microsoft.com/office/drawing/2014/main" id="{6DC20251-1FFD-44E3-BA29-3787B6B8CA5A}"/>
                    </a:ext>
                  </a:extLst>
                </p:cNvPr>
                <p:cNvSpPr/>
                <p:nvPr/>
              </p:nvSpPr>
              <p:spPr>
                <a:xfrm>
                  <a:off x="5592903" y="1955454"/>
                  <a:ext cx="292378" cy="251856"/>
                </a:xfrm>
                <a:custGeom>
                  <a:avLst/>
                  <a:gdLst>
                    <a:gd name="connsiteX0" fmla="*/ 292379 w 292378"/>
                    <a:gd name="connsiteY0" fmla="*/ 76464 h 251856"/>
                    <a:gd name="connsiteX1" fmla="*/ 76464 w 292378"/>
                    <a:gd name="connsiteY1" fmla="*/ 0 h 251856"/>
                    <a:gd name="connsiteX2" fmla="*/ 0 w 292378"/>
                    <a:gd name="connsiteY2" fmla="*/ 251857 h 251856"/>
                  </a:gdLst>
                  <a:ahLst/>
                  <a:cxnLst>
                    <a:cxn ang="0">
                      <a:pos x="connsiteX0" y="connsiteY0"/>
                    </a:cxn>
                    <a:cxn ang="0">
                      <a:pos x="connsiteX1" y="connsiteY1"/>
                    </a:cxn>
                    <a:cxn ang="0">
                      <a:pos x="connsiteX2" y="connsiteY2"/>
                    </a:cxn>
                  </a:cxnLst>
                  <a:rect l="l" t="t" r="r" b="b"/>
                  <a:pathLst>
                    <a:path w="292378" h="251856">
                      <a:moveTo>
                        <a:pt x="292379" y="76464"/>
                      </a:moveTo>
                      <a:lnTo>
                        <a:pt x="76464" y="0"/>
                      </a:lnTo>
                      <a:lnTo>
                        <a:pt x="0" y="251857"/>
                      </a:lnTo>
                      <a:close/>
                    </a:path>
                  </a:pathLst>
                </a:custGeom>
                <a:grpFill/>
                <a:ln w="8809" cap="flat">
                  <a:noFill/>
                  <a:prstDash val="solid"/>
                  <a:miter/>
                </a:ln>
              </p:spPr>
              <p:txBody>
                <a:bodyPr rtlCol="0" anchor="ctr"/>
                <a:lstStyle/>
                <a:p>
                  <a:endParaRPr lang="en-US" sz="2400"/>
                </a:p>
              </p:txBody>
            </p:sp>
            <p:sp>
              <p:nvSpPr>
                <p:cNvPr id="1370" name="Freeform: Shape 1369">
                  <a:extLst>
                    <a:ext uri="{FF2B5EF4-FFF2-40B4-BE49-F238E27FC236}">
                      <a16:creationId xmlns:a16="http://schemas.microsoft.com/office/drawing/2014/main" id="{4F39FC26-93DA-43DC-9FAA-01391C8C9D8F}"/>
                    </a:ext>
                  </a:extLst>
                </p:cNvPr>
                <p:cNvSpPr/>
                <p:nvPr/>
              </p:nvSpPr>
              <p:spPr>
                <a:xfrm>
                  <a:off x="5876209" y="2027426"/>
                  <a:ext cx="242871" cy="242782"/>
                </a:xfrm>
                <a:custGeom>
                  <a:avLst/>
                  <a:gdLst>
                    <a:gd name="connsiteX0" fmla="*/ 0 w 242871"/>
                    <a:gd name="connsiteY0" fmla="*/ 0 h 242782"/>
                    <a:gd name="connsiteX1" fmla="*/ 242871 w 242871"/>
                    <a:gd name="connsiteY1" fmla="*/ 125884 h 242782"/>
                    <a:gd name="connsiteX2" fmla="*/ 125972 w 242871"/>
                    <a:gd name="connsiteY2" fmla="*/ 242783 h 242782"/>
                    <a:gd name="connsiteX3" fmla="*/ 0 w 242871"/>
                    <a:gd name="connsiteY3" fmla="*/ 0 h 242782"/>
                  </a:gdLst>
                  <a:ahLst/>
                  <a:cxnLst>
                    <a:cxn ang="0">
                      <a:pos x="connsiteX0" y="connsiteY0"/>
                    </a:cxn>
                    <a:cxn ang="0">
                      <a:pos x="connsiteX1" y="connsiteY1"/>
                    </a:cxn>
                    <a:cxn ang="0">
                      <a:pos x="connsiteX2" y="connsiteY2"/>
                    </a:cxn>
                    <a:cxn ang="0">
                      <a:pos x="connsiteX3" y="connsiteY3"/>
                    </a:cxn>
                  </a:cxnLst>
                  <a:rect l="l" t="t" r="r" b="b"/>
                  <a:pathLst>
                    <a:path w="242871" h="242782">
                      <a:moveTo>
                        <a:pt x="0" y="0"/>
                      </a:moveTo>
                      <a:cubicBezTo>
                        <a:pt x="80957" y="41932"/>
                        <a:pt x="161914" y="83952"/>
                        <a:pt x="242871" y="125884"/>
                      </a:cubicBezTo>
                      <a:lnTo>
                        <a:pt x="125972" y="242783"/>
                      </a:lnTo>
                      <a:cubicBezTo>
                        <a:pt x="83952" y="161914"/>
                        <a:pt x="42020" y="80957"/>
                        <a:pt x="0" y="0"/>
                      </a:cubicBezTo>
                      <a:close/>
                    </a:path>
                  </a:pathLst>
                </a:custGeom>
                <a:grpFill/>
                <a:ln w="8809" cap="flat">
                  <a:noFill/>
                  <a:prstDash val="solid"/>
                  <a:miter/>
                </a:ln>
              </p:spPr>
              <p:txBody>
                <a:bodyPr rtlCol="0" anchor="ctr"/>
                <a:lstStyle/>
                <a:p>
                  <a:endParaRPr lang="en-US" sz="2400"/>
                </a:p>
              </p:txBody>
            </p:sp>
            <p:sp>
              <p:nvSpPr>
                <p:cNvPr id="1371" name="Freeform: Shape 1370">
                  <a:extLst>
                    <a:ext uri="{FF2B5EF4-FFF2-40B4-BE49-F238E27FC236}">
                      <a16:creationId xmlns:a16="http://schemas.microsoft.com/office/drawing/2014/main" id="{BCA9B926-200F-4952-AE15-55F261BCBB1D}"/>
                    </a:ext>
                  </a:extLst>
                </p:cNvPr>
                <p:cNvSpPr/>
                <p:nvPr/>
              </p:nvSpPr>
              <p:spPr>
                <a:xfrm>
                  <a:off x="6002181" y="2160093"/>
                  <a:ext cx="287798" cy="110203"/>
                </a:xfrm>
                <a:custGeom>
                  <a:avLst/>
                  <a:gdLst>
                    <a:gd name="connsiteX0" fmla="*/ 161914 w 287798"/>
                    <a:gd name="connsiteY0" fmla="*/ 0 h 110203"/>
                    <a:gd name="connsiteX1" fmla="*/ 287799 w 287798"/>
                    <a:gd name="connsiteY1" fmla="*/ 110204 h 110203"/>
                    <a:gd name="connsiteX2" fmla="*/ 0 w 287798"/>
                    <a:gd name="connsiteY2" fmla="*/ 110204 h 110203"/>
                  </a:gdLst>
                  <a:ahLst/>
                  <a:cxnLst>
                    <a:cxn ang="0">
                      <a:pos x="connsiteX0" y="connsiteY0"/>
                    </a:cxn>
                    <a:cxn ang="0">
                      <a:pos x="connsiteX1" y="connsiteY1"/>
                    </a:cxn>
                    <a:cxn ang="0">
                      <a:pos x="connsiteX2" y="connsiteY2"/>
                    </a:cxn>
                  </a:cxnLst>
                  <a:rect l="l" t="t" r="r" b="b"/>
                  <a:pathLst>
                    <a:path w="287798" h="110203">
                      <a:moveTo>
                        <a:pt x="161914" y="0"/>
                      </a:moveTo>
                      <a:lnTo>
                        <a:pt x="287799" y="110204"/>
                      </a:lnTo>
                      <a:lnTo>
                        <a:pt x="0" y="110204"/>
                      </a:lnTo>
                      <a:close/>
                    </a:path>
                  </a:pathLst>
                </a:custGeom>
                <a:grpFill/>
                <a:ln w="8809" cap="flat">
                  <a:noFill/>
                  <a:prstDash val="solid"/>
                  <a:miter/>
                </a:ln>
              </p:spPr>
              <p:txBody>
                <a:bodyPr rtlCol="0" anchor="ctr"/>
                <a:lstStyle/>
                <a:p>
                  <a:endParaRPr lang="en-US" sz="2400"/>
                </a:p>
              </p:txBody>
            </p:sp>
            <p:sp>
              <p:nvSpPr>
                <p:cNvPr id="1372" name="Freeform: Shape 1371">
                  <a:extLst>
                    <a:ext uri="{FF2B5EF4-FFF2-40B4-BE49-F238E27FC236}">
                      <a16:creationId xmlns:a16="http://schemas.microsoft.com/office/drawing/2014/main" id="{485514C8-BC8C-4698-85A2-52C895F6BF1F}"/>
                    </a:ext>
                  </a:extLst>
                </p:cNvPr>
                <p:cNvSpPr/>
                <p:nvPr/>
              </p:nvSpPr>
              <p:spPr>
                <a:xfrm>
                  <a:off x="6352965" y="2310731"/>
                  <a:ext cx="134957" cy="238378"/>
                </a:xfrm>
                <a:custGeom>
                  <a:avLst/>
                  <a:gdLst>
                    <a:gd name="connsiteX0" fmla="*/ 0 w 134957"/>
                    <a:gd name="connsiteY0" fmla="*/ 0 h 238378"/>
                    <a:gd name="connsiteX1" fmla="*/ 134958 w 134957"/>
                    <a:gd name="connsiteY1" fmla="*/ 85450 h 238378"/>
                    <a:gd name="connsiteX2" fmla="*/ 0 w 134957"/>
                    <a:gd name="connsiteY2" fmla="*/ 238378 h 238378"/>
                  </a:gdLst>
                  <a:ahLst/>
                  <a:cxnLst>
                    <a:cxn ang="0">
                      <a:pos x="connsiteX0" y="connsiteY0"/>
                    </a:cxn>
                    <a:cxn ang="0">
                      <a:pos x="connsiteX1" y="connsiteY1"/>
                    </a:cxn>
                    <a:cxn ang="0">
                      <a:pos x="connsiteX2" y="connsiteY2"/>
                    </a:cxn>
                  </a:cxnLst>
                  <a:rect l="l" t="t" r="r" b="b"/>
                  <a:pathLst>
                    <a:path w="134957" h="238378">
                      <a:moveTo>
                        <a:pt x="0" y="0"/>
                      </a:moveTo>
                      <a:lnTo>
                        <a:pt x="134958" y="85450"/>
                      </a:lnTo>
                      <a:lnTo>
                        <a:pt x="0" y="238378"/>
                      </a:lnTo>
                      <a:close/>
                    </a:path>
                  </a:pathLst>
                </a:custGeom>
                <a:grpFill/>
                <a:ln w="8809" cap="flat">
                  <a:noFill/>
                  <a:prstDash val="solid"/>
                  <a:miter/>
                </a:ln>
              </p:spPr>
              <p:txBody>
                <a:bodyPr rtlCol="0" anchor="ctr"/>
                <a:lstStyle/>
                <a:p>
                  <a:endParaRPr lang="en-US" sz="2400"/>
                </a:p>
              </p:txBody>
            </p:sp>
            <p:sp>
              <p:nvSpPr>
                <p:cNvPr id="1373" name="Freeform: Shape 1372">
                  <a:extLst>
                    <a:ext uri="{FF2B5EF4-FFF2-40B4-BE49-F238E27FC236}">
                      <a16:creationId xmlns:a16="http://schemas.microsoft.com/office/drawing/2014/main" id="{EB190F93-3040-49F2-B5EC-E5C97D8D8074}"/>
                    </a:ext>
                  </a:extLst>
                </p:cNvPr>
                <p:cNvSpPr/>
                <p:nvPr/>
              </p:nvSpPr>
              <p:spPr>
                <a:xfrm>
                  <a:off x="6487923" y="2396181"/>
                  <a:ext cx="116898" cy="377828"/>
                </a:xfrm>
                <a:custGeom>
                  <a:avLst/>
                  <a:gdLst>
                    <a:gd name="connsiteX0" fmla="*/ 116899 w 116898"/>
                    <a:gd name="connsiteY0" fmla="*/ 85450 h 377828"/>
                    <a:gd name="connsiteX1" fmla="*/ 0 w 116898"/>
                    <a:gd name="connsiteY1" fmla="*/ 0 h 377828"/>
                    <a:gd name="connsiteX2" fmla="*/ 31449 w 116898"/>
                    <a:gd name="connsiteY2" fmla="*/ 377829 h 377828"/>
                  </a:gdLst>
                  <a:ahLst/>
                  <a:cxnLst>
                    <a:cxn ang="0">
                      <a:pos x="connsiteX0" y="connsiteY0"/>
                    </a:cxn>
                    <a:cxn ang="0">
                      <a:pos x="connsiteX1" y="connsiteY1"/>
                    </a:cxn>
                    <a:cxn ang="0">
                      <a:pos x="connsiteX2" y="connsiteY2"/>
                    </a:cxn>
                  </a:cxnLst>
                  <a:rect l="l" t="t" r="r" b="b"/>
                  <a:pathLst>
                    <a:path w="116898" h="377828">
                      <a:moveTo>
                        <a:pt x="116899" y="85450"/>
                      </a:moveTo>
                      <a:lnTo>
                        <a:pt x="0" y="0"/>
                      </a:lnTo>
                      <a:lnTo>
                        <a:pt x="31449" y="377829"/>
                      </a:lnTo>
                      <a:close/>
                    </a:path>
                  </a:pathLst>
                </a:custGeom>
                <a:grpFill/>
                <a:ln w="8809" cap="flat">
                  <a:noFill/>
                  <a:prstDash val="solid"/>
                  <a:miter/>
                </a:ln>
              </p:spPr>
              <p:txBody>
                <a:bodyPr rtlCol="0" anchor="ctr"/>
                <a:lstStyle/>
                <a:p>
                  <a:endParaRPr lang="en-US" sz="2400"/>
                </a:p>
              </p:txBody>
            </p:sp>
            <p:sp>
              <p:nvSpPr>
                <p:cNvPr id="1374" name="Freeform: Shape 1373">
                  <a:extLst>
                    <a:ext uri="{FF2B5EF4-FFF2-40B4-BE49-F238E27FC236}">
                      <a16:creationId xmlns:a16="http://schemas.microsoft.com/office/drawing/2014/main" id="{06B2A765-A21C-4688-85CF-41FDFCCD347A}"/>
                    </a:ext>
                  </a:extLst>
                </p:cNvPr>
                <p:cNvSpPr/>
                <p:nvPr/>
              </p:nvSpPr>
              <p:spPr>
                <a:xfrm>
                  <a:off x="6519372" y="2504183"/>
                  <a:ext cx="278812" cy="269827"/>
                </a:xfrm>
                <a:custGeom>
                  <a:avLst/>
                  <a:gdLst>
                    <a:gd name="connsiteX0" fmla="*/ 116899 w 278812"/>
                    <a:gd name="connsiteY0" fmla="*/ 0 h 269827"/>
                    <a:gd name="connsiteX1" fmla="*/ 278813 w 278812"/>
                    <a:gd name="connsiteY1" fmla="*/ 121391 h 269827"/>
                    <a:gd name="connsiteX2" fmla="*/ 0 w 278812"/>
                    <a:gd name="connsiteY2" fmla="*/ 269827 h 269827"/>
                  </a:gdLst>
                  <a:ahLst/>
                  <a:cxnLst>
                    <a:cxn ang="0">
                      <a:pos x="connsiteX0" y="connsiteY0"/>
                    </a:cxn>
                    <a:cxn ang="0">
                      <a:pos x="connsiteX1" y="connsiteY1"/>
                    </a:cxn>
                    <a:cxn ang="0">
                      <a:pos x="connsiteX2" y="connsiteY2"/>
                    </a:cxn>
                  </a:cxnLst>
                  <a:rect l="l" t="t" r="r" b="b"/>
                  <a:pathLst>
                    <a:path w="278812" h="269827">
                      <a:moveTo>
                        <a:pt x="116899" y="0"/>
                      </a:moveTo>
                      <a:lnTo>
                        <a:pt x="278813" y="121391"/>
                      </a:lnTo>
                      <a:lnTo>
                        <a:pt x="0" y="269827"/>
                      </a:lnTo>
                      <a:close/>
                    </a:path>
                  </a:pathLst>
                </a:custGeom>
                <a:grpFill/>
                <a:ln w="8809" cap="flat">
                  <a:noFill/>
                  <a:prstDash val="solid"/>
                  <a:miter/>
                </a:ln>
              </p:spPr>
              <p:txBody>
                <a:bodyPr rtlCol="0" anchor="ctr"/>
                <a:lstStyle/>
                <a:p>
                  <a:endParaRPr lang="en-US" sz="2400"/>
                </a:p>
              </p:txBody>
            </p:sp>
            <p:sp>
              <p:nvSpPr>
                <p:cNvPr id="1375" name="Freeform: Shape 1374">
                  <a:extLst>
                    <a:ext uri="{FF2B5EF4-FFF2-40B4-BE49-F238E27FC236}">
                      <a16:creationId xmlns:a16="http://schemas.microsoft.com/office/drawing/2014/main" id="{D7A68CB9-D32A-488C-ABAF-995A6B5588AD}"/>
                    </a:ext>
                  </a:extLst>
                </p:cNvPr>
                <p:cNvSpPr/>
                <p:nvPr/>
              </p:nvSpPr>
              <p:spPr>
                <a:xfrm>
                  <a:off x="6145340" y="2207311"/>
                  <a:ext cx="275016" cy="341873"/>
                </a:xfrm>
                <a:custGeom>
                  <a:avLst/>
                  <a:gdLst>
                    <a:gd name="connsiteX0" fmla="*/ 72668 w 275016"/>
                    <a:gd name="connsiteY0" fmla="*/ 0 h 341873"/>
                    <a:gd name="connsiteX1" fmla="*/ 275016 w 275016"/>
                    <a:gd name="connsiteY1" fmla="*/ 146145 h 341873"/>
                    <a:gd name="connsiteX2" fmla="*/ 696 w 275016"/>
                    <a:gd name="connsiteY2" fmla="*/ 341799 h 341873"/>
                    <a:gd name="connsiteX3" fmla="*/ 72668 w 275016"/>
                    <a:gd name="connsiteY3" fmla="*/ 0 h 341873"/>
                  </a:gdLst>
                  <a:ahLst/>
                  <a:cxnLst>
                    <a:cxn ang="0">
                      <a:pos x="connsiteX0" y="connsiteY0"/>
                    </a:cxn>
                    <a:cxn ang="0">
                      <a:pos x="connsiteX1" y="connsiteY1"/>
                    </a:cxn>
                    <a:cxn ang="0">
                      <a:pos x="connsiteX2" y="connsiteY2"/>
                    </a:cxn>
                    <a:cxn ang="0">
                      <a:pos x="connsiteX3" y="connsiteY3"/>
                    </a:cxn>
                  </a:cxnLst>
                  <a:rect l="l" t="t" r="r" b="b"/>
                  <a:pathLst>
                    <a:path w="275016" h="341873">
                      <a:moveTo>
                        <a:pt x="72668" y="0"/>
                      </a:moveTo>
                      <a:lnTo>
                        <a:pt x="275016" y="146145"/>
                      </a:lnTo>
                      <a:cubicBezTo>
                        <a:pt x="275016" y="146145"/>
                        <a:pt x="9682" y="346292"/>
                        <a:pt x="696" y="341799"/>
                      </a:cubicBezTo>
                      <a:cubicBezTo>
                        <a:pt x="-8289" y="337306"/>
                        <a:pt x="72668" y="0"/>
                        <a:pt x="72668" y="0"/>
                      </a:cubicBezTo>
                      <a:close/>
                    </a:path>
                  </a:pathLst>
                </a:custGeom>
                <a:grpFill/>
                <a:ln w="8809" cap="flat">
                  <a:noFill/>
                  <a:prstDash val="solid"/>
                  <a:miter/>
                </a:ln>
              </p:spPr>
              <p:txBody>
                <a:bodyPr rtlCol="0" anchor="ctr"/>
                <a:lstStyle/>
                <a:p>
                  <a:endParaRPr lang="en-US" sz="2400"/>
                </a:p>
              </p:txBody>
            </p:sp>
            <p:sp>
              <p:nvSpPr>
                <p:cNvPr id="1376" name="Freeform: Shape 1375">
                  <a:extLst>
                    <a:ext uri="{FF2B5EF4-FFF2-40B4-BE49-F238E27FC236}">
                      <a16:creationId xmlns:a16="http://schemas.microsoft.com/office/drawing/2014/main" id="{F62E0082-346C-4F3F-95E0-5D1F2E9A2C70}"/>
                    </a:ext>
                  </a:extLst>
                </p:cNvPr>
                <p:cNvSpPr/>
                <p:nvPr/>
              </p:nvSpPr>
              <p:spPr>
                <a:xfrm>
                  <a:off x="6762243" y="2625574"/>
                  <a:ext cx="143855" cy="148435"/>
                </a:xfrm>
                <a:custGeom>
                  <a:avLst/>
                  <a:gdLst>
                    <a:gd name="connsiteX0" fmla="*/ 143855 w 143855"/>
                    <a:gd name="connsiteY0" fmla="*/ 85450 h 148435"/>
                    <a:gd name="connsiteX1" fmla="*/ 35942 w 143855"/>
                    <a:gd name="connsiteY1" fmla="*/ 0 h 148435"/>
                    <a:gd name="connsiteX2" fmla="*/ 0 w 143855"/>
                    <a:gd name="connsiteY2" fmla="*/ 148436 h 148435"/>
                  </a:gdLst>
                  <a:ahLst/>
                  <a:cxnLst>
                    <a:cxn ang="0">
                      <a:pos x="connsiteX0" y="connsiteY0"/>
                    </a:cxn>
                    <a:cxn ang="0">
                      <a:pos x="connsiteX1" y="connsiteY1"/>
                    </a:cxn>
                    <a:cxn ang="0">
                      <a:pos x="connsiteX2" y="connsiteY2"/>
                    </a:cxn>
                  </a:cxnLst>
                  <a:rect l="l" t="t" r="r" b="b"/>
                  <a:pathLst>
                    <a:path w="143855" h="148435">
                      <a:moveTo>
                        <a:pt x="143855" y="85450"/>
                      </a:moveTo>
                      <a:lnTo>
                        <a:pt x="35942" y="0"/>
                      </a:lnTo>
                      <a:lnTo>
                        <a:pt x="0" y="148436"/>
                      </a:lnTo>
                      <a:close/>
                    </a:path>
                  </a:pathLst>
                </a:custGeom>
                <a:grpFill/>
                <a:ln w="8809" cap="flat">
                  <a:noFill/>
                  <a:prstDash val="solid"/>
                  <a:miter/>
                </a:ln>
              </p:spPr>
              <p:txBody>
                <a:bodyPr rtlCol="0" anchor="ctr"/>
                <a:lstStyle/>
                <a:p>
                  <a:endParaRPr lang="en-US" sz="2400"/>
                </a:p>
              </p:txBody>
            </p:sp>
            <p:sp>
              <p:nvSpPr>
                <p:cNvPr id="1377" name="Freeform: Shape 1376">
                  <a:extLst>
                    <a:ext uri="{FF2B5EF4-FFF2-40B4-BE49-F238E27FC236}">
                      <a16:creationId xmlns:a16="http://schemas.microsoft.com/office/drawing/2014/main" id="{0AF592AF-CD3C-49AE-A3A9-ABCE2A1B2E49}"/>
                    </a:ext>
                  </a:extLst>
                </p:cNvPr>
                <p:cNvSpPr/>
                <p:nvPr/>
              </p:nvSpPr>
              <p:spPr>
                <a:xfrm>
                  <a:off x="6946621" y="2733487"/>
                  <a:ext cx="76464" cy="229392"/>
                </a:xfrm>
                <a:custGeom>
                  <a:avLst/>
                  <a:gdLst>
                    <a:gd name="connsiteX0" fmla="*/ 0 w 76464"/>
                    <a:gd name="connsiteY0" fmla="*/ 0 h 229392"/>
                    <a:gd name="connsiteX1" fmla="*/ 76464 w 76464"/>
                    <a:gd name="connsiteY1" fmla="*/ 67479 h 229392"/>
                    <a:gd name="connsiteX2" fmla="*/ 38232 w 76464"/>
                    <a:gd name="connsiteY2" fmla="*/ 229393 h 229392"/>
                  </a:gdLst>
                  <a:ahLst/>
                  <a:cxnLst>
                    <a:cxn ang="0">
                      <a:pos x="connsiteX0" y="connsiteY0"/>
                    </a:cxn>
                    <a:cxn ang="0">
                      <a:pos x="connsiteX1" y="connsiteY1"/>
                    </a:cxn>
                    <a:cxn ang="0">
                      <a:pos x="connsiteX2" y="connsiteY2"/>
                    </a:cxn>
                  </a:cxnLst>
                  <a:rect l="l" t="t" r="r" b="b"/>
                  <a:pathLst>
                    <a:path w="76464" h="229392">
                      <a:moveTo>
                        <a:pt x="0" y="0"/>
                      </a:moveTo>
                      <a:lnTo>
                        <a:pt x="76464" y="67479"/>
                      </a:lnTo>
                      <a:lnTo>
                        <a:pt x="38232" y="229393"/>
                      </a:lnTo>
                      <a:close/>
                    </a:path>
                  </a:pathLst>
                </a:custGeom>
                <a:grpFill/>
                <a:ln w="8809" cap="flat">
                  <a:noFill/>
                  <a:prstDash val="solid"/>
                  <a:miter/>
                </a:ln>
              </p:spPr>
              <p:txBody>
                <a:bodyPr rtlCol="0" anchor="ctr"/>
                <a:lstStyle/>
                <a:p>
                  <a:endParaRPr lang="en-US" sz="2400"/>
                </a:p>
              </p:txBody>
            </p:sp>
            <p:sp>
              <p:nvSpPr>
                <p:cNvPr id="1378" name="Freeform: Shape 1377">
                  <a:extLst>
                    <a:ext uri="{FF2B5EF4-FFF2-40B4-BE49-F238E27FC236}">
                      <a16:creationId xmlns:a16="http://schemas.microsoft.com/office/drawing/2014/main" id="{712B7016-6892-460E-AD07-FE9F307F0763}"/>
                    </a:ext>
                  </a:extLst>
                </p:cNvPr>
                <p:cNvSpPr/>
                <p:nvPr/>
              </p:nvSpPr>
              <p:spPr>
                <a:xfrm>
                  <a:off x="6984853" y="2848184"/>
                  <a:ext cx="164116" cy="114696"/>
                </a:xfrm>
                <a:custGeom>
                  <a:avLst/>
                  <a:gdLst>
                    <a:gd name="connsiteX0" fmla="*/ 69681 w 164116"/>
                    <a:gd name="connsiteY0" fmla="*/ 0 h 114696"/>
                    <a:gd name="connsiteX1" fmla="*/ 164116 w 164116"/>
                    <a:gd name="connsiteY1" fmla="*/ 114696 h 114696"/>
                    <a:gd name="connsiteX2" fmla="*/ 0 w 164116"/>
                    <a:gd name="connsiteY2" fmla="*/ 114696 h 114696"/>
                  </a:gdLst>
                  <a:ahLst/>
                  <a:cxnLst>
                    <a:cxn ang="0">
                      <a:pos x="connsiteX0" y="connsiteY0"/>
                    </a:cxn>
                    <a:cxn ang="0">
                      <a:pos x="connsiteX1" y="connsiteY1"/>
                    </a:cxn>
                    <a:cxn ang="0">
                      <a:pos x="connsiteX2" y="connsiteY2"/>
                    </a:cxn>
                  </a:cxnLst>
                  <a:rect l="l" t="t" r="r" b="b"/>
                  <a:pathLst>
                    <a:path w="164116" h="114696">
                      <a:moveTo>
                        <a:pt x="69681" y="0"/>
                      </a:moveTo>
                      <a:lnTo>
                        <a:pt x="164116" y="114696"/>
                      </a:lnTo>
                      <a:lnTo>
                        <a:pt x="0" y="114696"/>
                      </a:lnTo>
                      <a:close/>
                    </a:path>
                  </a:pathLst>
                </a:custGeom>
                <a:grpFill/>
                <a:ln w="8809" cap="flat">
                  <a:noFill/>
                  <a:prstDash val="solid"/>
                  <a:miter/>
                </a:ln>
              </p:spPr>
              <p:txBody>
                <a:bodyPr rtlCol="0" anchor="ctr"/>
                <a:lstStyle/>
                <a:p>
                  <a:endParaRPr lang="en-US" sz="2400"/>
                </a:p>
              </p:txBody>
            </p:sp>
            <p:sp>
              <p:nvSpPr>
                <p:cNvPr id="1379" name="Freeform: Shape 1378">
                  <a:extLst>
                    <a:ext uri="{FF2B5EF4-FFF2-40B4-BE49-F238E27FC236}">
                      <a16:creationId xmlns:a16="http://schemas.microsoft.com/office/drawing/2014/main" id="{718AA743-CB5D-4C2F-BC23-412192AF66A5}"/>
                    </a:ext>
                  </a:extLst>
                </p:cNvPr>
                <p:cNvSpPr/>
                <p:nvPr/>
              </p:nvSpPr>
              <p:spPr>
                <a:xfrm>
                  <a:off x="5174640" y="1825078"/>
                  <a:ext cx="188958" cy="206841"/>
                </a:xfrm>
                <a:custGeom>
                  <a:avLst/>
                  <a:gdLst>
                    <a:gd name="connsiteX0" fmla="*/ 0 w 188958"/>
                    <a:gd name="connsiteY0" fmla="*/ 0 h 206841"/>
                    <a:gd name="connsiteX1" fmla="*/ 188958 w 188958"/>
                    <a:gd name="connsiteY1" fmla="*/ 44927 h 206841"/>
                    <a:gd name="connsiteX2" fmla="*/ 94435 w 188958"/>
                    <a:gd name="connsiteY2" fmla="*/ 206841 h 206841"/>
                  </a:gdLst>
                  <a:ahLst/>
                  <a:cxnLst>
                    <a:cxn ang="0">
                      <a:pos x="connsiteX0" y="connsiteY0"/>
                    </a:cxn>
                    <a:cxn ang="0">
                      <a:pos x="connsiteX1" y="connsiteY1"/>
                    </a:cxn>
                    <a:cxn ang="0">
                      <a:pos x="connsiteX2" y="connsiteY2"/>
                    </a:cxn>
                  </a:cxnLst>
                  <a:rect l="l" t="t" r="r" b="b"/>
                  <a:pathLst>
                    <a:path w="188958" h="206841">
                      <a:moveTo>
                        <a:pt x="0" y="0"/>
                      </a:moveTo>
                      <a:lnTo>
                        <a:pt x="188958" y="44927"/>
                      </a:lnTo>
                      <a:lnTo>
                        <a:pt x="94435" y="206841"/>
                      </a:lnTo>
                      <a:close/>
                    </a:path>
                  </a:pathLst>
                </a:custGeom>
                <a:grpFill/>
                <a:ln w="8809" cap="flat">
                  <a:noFill/>
                  <a:prstDash val="solid"/>
                  <a:miter/>
                </a:ln>
              </p:spPr>
              <p:txBody>
                <a:bodyPr rtlCol="0" anchor="ctr"/>
                <a:lstStyle/>
                <a:p>
                  <a:endParaRPr lang="en-US" sz="2400"/>
                </a:p>
              </p:txBody>
            </p:sp>
            <p:sp>
              <p:nvSpPr>
                <p:cNvPr id="1380" name="Freeform: Shape 1379">
                  <a:extLst>
                    <a:ext uri="{FF2B5EF4-FFF2-40B4-BE49-F238E27FC236}">
                      <a16:creationId xmlns:a16="http://schemas.microsoft.com/office/drawing/2014/main" id="{ECDE8C78-9B94-4A53-AEEC-0C730922ECFA}"/>
                    </a:ext>
                  </a:extLst>
                </p:cNvPr>
                <p:cNvSpPr/>
                <p:nvPr/>
              </p:nvSpPr>
              <p:spPr>
                <a:xfrm>
                  <a:off x="5336554" y="1909030"/>
                  <a:ext cx="430860" cy="320832"/>
                </a:xfrm>
                <a:custGeom>
                  <a:avLst/>
                  <a:gdLst>
                    <a:gd name="connsiteX0" fmla="*/ 166407 w 430860"/>
                    <a:gd name="connsiteY0" fmla="*/ 0 h 320832"/>
                    <a:gd name="connsiteX1" fmla="*/ 430861 w 430860"/>
                    <a:gd name="connsiteY1" fmla="*/ 81221 h 320832"/>
                    <a:gd name="connsiteX2" fmla="*/ 0 w 430860"/>
                    <a:gd name="connsiteY2" fmla="*/ 320833 h 320832"/>
                  </a:gdLst>
                  <a:ahLst/>
                  <a:cxnLst>
                    <a:cxn ang="0">
                      <a:pos x="connsiteX0" y="connsiteY0"/>
                    </a:cxn>
                    <a:cxn ang="0">
                      <a:pos x="connsiteX1" y="connsiteY1"/>
                    </a:cxn>
                    <a:cxn ang="0">
                      <a:pos x="connsiteX2" y="connsiteY2"/>
                    </a:cxn>
                  </a:cxnLst>
                  <a:rect l="l" t="t" r="r" b="b"/>
                  <a:pathLst>
                    <a:path w="430860" h="320832">
                      <a:moveTo>
                        <a:pt x="166407" y="0"/>
                      </a:moveTo>
                      <a:lnTo>
                        <a:pt x="430861" y="81221"/>
                      </a:lnTo>
                      <a:lnTo>
                        <a:pt x="0" y="320833"/>
                      </a:lnTo>
                      <a:close/>
                    </a:path>
                  </a:pathLst>
                </a:custGeom>
                <a:grpFill/>
                <a:ln w="8809" cap="flat">
                  <a:noFill/>
                  <a:prstDash val="solid"/>
                  <a:miter/>
                </a:ln>
              </p:spPr>
              <p:txBody>
                <a:bodyPr rtlCol="0" anchor="ctr"/>
                <a:lstStyle/>
                <a:p>
                  <a:endParaRPr lang="en-US" sz="2400"/>
                </a:p>
              </p:txBody>
            </p:sp>
            <p:sp>
              <p:nvSpPr>
                <p:cNvPr id="1381" name="Freeform: Shape 1380">
                  <a:extLst>
                    <a:ext uri="{FF2B5EF4-FFF2-40B4-BE49-F238E27FC236}">
                      <a16:creationId xmlns:a16="http://schemas.microsoft.com/office/drawing/2014/main" id="{ECAFAB46-3115-4DB2-A701-B2EBB2113BC7}"/>
                    </a:ext>
                  </a:extLst>
                </p:cNvPr>
                <p:cNvSpPr/>
                <p:nvPr/>
              </p:nvSpPr>
              <p:spPr>
                <a:xfrm>
                  <a:off x="7066955" y="2962880"/>
                  <a:ext cx="127029" cy="143943"/>
                </a:xfrm>
                <a:custGeom>
                  <a:avLst/>
                  <a:gdLst>
                    <a:gd name="connsiteX0" fmla="*/ 82015 w 127029"/>
                    <a:gd name="connsiteY0" fmla="*/ 0 h 143943"/>
                    <a:gd name="connsiteX1" fmla="*/ 127030 w 127029"/>
                    <a:gd name="connsiteY1" fmla="*/ 107913 h 143943"/>
                    <a:gd name="connsiteX2" fmla="*/ 0 w 127029"/>
                    <a:gd name="connsiteY2" fmla="*/ 143943 h 143943"/>
                  </a:gdLst>
                  <a:ahLst/>
                  <a:cxnLst>
                    <a:cxn ang="0">
                      <a:pos x="connsiteX0" y="connsiteY0"/>
                    </a:cxn>
                    <a:cxn ang="0">
                      <a:pos x="connsiteX1" y="connsiteY1"/>
                    </a:cxn>
                    <a:cxn ang="0">
                      <a:pos x="connsiteX2" y="connsiteY2"/>
                    </a:cxn>
                  </a:cxnLst>
                  <a:rect l="l" t="t" r="r" b="b"/>
                  <a:pathLst>
                    <a:path w="127029" h="143943">
                      <a:moveTo>
                        <a:pt x="82015" y="0"/>
                      </a:moveTo>
                      <a:lnTo>
                        <a:pt x="127030" y="107913"/>
                      </a:lnTo>
                      <a:lnTo>
                        <a:pt x="0" y="143943"/>
                      </a:lnTo>
                      <a:close/>
                    </a:path>
                  </a:pathLst>
                </a:custGeom>
                <a:grpFill/>
                <a:ln w="8809" cap="flat">
                  <a:noFill/>
                  <a:prstDash val="solid"/>
                  <a:miter/>
                </a:ln>
              </p:spPr>
              <p:txBody>
                <a:bodyPr rtlCol="0" anchor="ctr"/>
                <a:lstStyle/>
                <a:p>
                  <a:endParaRPr lang="en-US" sz="2400"/>
                </a:p>
              </p:txBody>
            </p:sp>
            <p:sp>
              <p:nvSpPr>
                <p:cNvPr id="1382" name="Freeform: Shape 1381">
                  <a:extLst>
                    <a:ext uri="{FF2B5EF4-FFF2-40B4-BE49-F238E27FC236}">
                      <a16:creationId xmlns:a16="http://schemas.microsoft.com/office/drawing/2014/main" id="{C28DC1FE-DF52-4096-BA1A-11710F08DB36}"/>
                    </a:ext>
                  </a:extLst>
                </p:cNvPr>
                <p:cNvSpPr/>
                <p:nvPr/>
              </p:nvSpPr>
              <p:spPr>
                <a:xfrm>
                  <a:off x="7023085" y="3070793"/>
                  <a:ext cx="193363" cy="188870"/>
                </a:xfrm>
                <a:custGeom>
                  <a:avLst/>
                  <a:gdLst>
                    <a:gd name="connsiteX0" fmla="*/ 193363 w 193363"/>
                    <a:gd name="connsiteY0" fmla="*/ 148436 h 188870"/>
                    <a:gd name="connsiteX1" fmla="*/ 170900 w 193363"/>
                    <a:gd name="connsiteY1" fmla="*/ 0 h 188870"/>
                    <a:gd name="connsiteX2" fmla="*/ 0 w 193363"/>
                    <a:gd name="connsiteY2" fmla="*/ 188870 h 188870"/>
                  </a:gdLst>
                  <a:ahLst/>
                  <a:cxnLst>
                    <a:cxn ang="0">
                      <a:pos x="connsiteX0" y="connsiteY0"/>
                    </a:cxn>
                    <a:cxn ang="0">
                      <a:pos x="connsiteX1" y="connsiteY1"/>
                    </a:cxn>
                    <a:cxn ang="0">
                      <a:pos x="connsiteX2" y="connsiteY2"/>
                    </a:cxn>
                  </a:cxnLst>
                  <a:rect l="l" t="t" r="r" b="b"/>
                  <a:pathLst>
                    <a:path w="193363" h="188870">
                      <a:moveTo>
                        <a:pt x="193363" y="148436"/>
                      </a:moveTo>
                      <a:lnTo>
                        <a:pt x="170900" y="0"/>
                      </a:lnTo>
                      <a:lnTo>
                        <a:pt x="0" y="188870"/>
                      </a:lnTo>
                      <a:close/>
                    </a:path>
                  </a:pathLst>
                </a:custGeom>
                <a:grpFill/>
                <a:ln w="8809" cap="flat">
                  <a:noFill/>
                  <a:prstDash val="solid"/>
                  <a:miter/>
                </a:ln>
              </p:spPr>
              <p:txBody>
                <a:bodyPr rtlCol="0" anchor="ctr"/>
                <a:lstStyle/>
                <a:p>
                  <a:endParaRPr lang="en-US" sz="2400"/>
                </a:p>
              </p:txBody>
            </p:sp>
            <p:sp>
              <p:nvSpPr>
                <p:cNvPr id="1383" name="Freeform: Shape 1382">
                  <a:extLst>
                    <a:ext uri="{FF2B5EF4-FFF2-40B4-BE49-F238E27FC236}">
                      <a16:creationId xmlns:a16="http://schemas.microsoft.com/office/drawing/2014/main" id="{7D5007CC-CF52-4C4A-89F5-746C33F5072E}"/>
                    </a:ext>
                  </a:extLst>
                </p:cNvPr>
                <p:cNvSpPr/>
                <p:nvPr/>
              </p:nvSpPr>
              <p:spPr>
                <a:xfrm>
                  <a:off x="7148969" y="3219229"/>
                  <a:ext cx="67478" cy="170899"/>
                </a:xfrm>
                <a:custGeom>
                  <a:avLst/>
                  <a:gdLst>
                    <a:gd name="connsiteX0" fmla="*/ 67479 w 67478"/>
                    <a:gd name="connsiteY0" fmla="*/ 170899 h 170899"/>
                    <a:gd name="connsiteX1" fmla="*/ 67479 w 67478"/>
                    <a:gd name="connsiteY1" fmla="*/ 0 h 170899"/>
                    <a:gd name="connsiteX2" fmla="*/ 0 w 67478"/>
                    <a:gd name="connsiteY2" fmla="*/ 125884 h 170899"/>
                  </a:gdLst>
                  <a:ahLst/>
                  <a:cxnLst>
                    <a:cxn ang="0">
                      <a:pos x="connsiteX0" y="connsiteY0"/>
                    </a:cxn>
                    <a:cxn ang="0">
                      <a:pos x="connsiteX1" y="connsiteY1"/>
                    </a:cxn>
                    <a:cxn ang="0">
                      <a:pos x="connsiteX2" y="connsiteY2"/>
                    </a:cxn>
                  </a:cxnLst>
                  <a:rect l="l" t="t" r="r" b="b"/>
                  <a:pathLst>
                    <a:path w="67478" h="170899">
                      <a:moveTo>
                        <a:pt x="67479" y="170899"/>
                      </a:moveTo>
                      <a:lnTo>
                        <a:pt x="67479" y="0"/>
                      </a:lnTo>
                      <a:lnTo>
                        <a:pt x="0" y="125884"/>
                      </a:lnTo>
                      <a:close/>
                    </a:path>
                  </a:pathLst>
                </a:custGeom>
                <a:grpFill/>
                <a:ln w="8809" cap="flat">
                  <a:noFill/>
                  <a:prstDash val="solid"/>
                  <a:miter/>
                </a:ln>
              </p:spPr>
              <p:txBody>
                <a:bodyPr rtlCol="0" anchor="ctr"/>
                <a:lstStyle/>
                <a:p>
                  <a:endParaRPr lang="en-US" sz="2400"/>
                </a:p>
              </p:txBody>
            </p:sp>
            <p:sp>
              <p:nvSpPr>
                <p:cNvPr id="1384" name="Freeform: Shape 1383">
                  <a:extLst>
                    <a:ext uri="{FF2B5EF4-FFF2-40B4-BE49-F238E27FC236}">
                      <a16:creationId xmlns:a16="http://schemas.microsoft.com/office/drawing/2014/main" id="{6B66621A-6026-4222-8266-72932FBD4891}"/>
                    </a:ext>
                  </a:extLst>
                </p:cNvPr>
                <p:cNvSpPr/>
                <p:nvPr/>
              </p:nvSpPr>
              <p:spPr>
                <a:xfrm>
                  <a:off x="6038123" y="2675082"/>
                  <a:ext cx="134957" cy="193451"/>
                </a:xfrm>
                <a:custGeom>
                  <a:avLst/>
                  <a:gdLst>
                    <a:gd name="connsiteX0" fmla="*/ 80957 w 134957"/>
                    <a:gd name="connsiteY0" fmla="*/ 0 h 193451"/>
                    <a:gd name="connsiteX1" fmla="*/ 134958 w 134957"/>
                    <a:gd name="connsiteY1" fmla="*/ 139450 h 193451"/>
                    <a:gd name="connsiteX2" fmla="*/ 0 w 134957"/>
                    <a:gd name="connsiteY2" fmla="*/ 193451 h 193451"/>
                    <a:gd name="connsiteX3" fmla="*/ 80957 w 134957"/>
                    <a:gd name="connsiteY3" fmla="*/ 0 h 193451"/>
                  </a:gdLst>
                  <a:ahLst/>
                  <a:cxnLst>
                    <a:cxn ang="0">
                      <a:pos x="connsiteX0" y="connsiteY0"/>
                    </a:cxn>
                    <a:cxn ang="0">
                      <a:pos x="connsiteX1" y="connsiteY1"/>
                    </a:cxn>
                    <a:cxn ang="0">
                      <a:pos x="connsiteX2" y="connsiteY2"/>
                    </a:cxn>
                    <a:cxn ang="0">
                      <a:pos x="connsiteX3" y="connsiteY3"/>
                    </a:cxn>
                  </a:cxnLst>
                  <a:rect l="l" t="t" r="r" b="b"/>
                  <a:pathLst>
                    <a:path w="134957" h="193451">
                      <a:moveTo>
                        <a:pt x="80957" y="0"/>
                      </a:moveTo>
                      <a:lnTo>
                        <a:pt x="134958" y="139450"/>
                      </a:lnTo>
                      <a:cubicBezTo>
                        <a:pt x="89943" y="157421"/>
                        <a:pt x="45015" y="175392"/>
                        <a:pt x="0" y="193451"/>
                      </a:cubicBezTo>
                      <a:cubicBezTo>
                        <a:pt x="27044" y="128879"/>
                        <a:pt x="54001" y="64396"/>
                        <a:pt x="80957" y="0"/>
                      </a:cubicBezTo>
                      <a:close/>
                    </a:path>
                  </a:pathLst>
                </a:custGeom>
                <a:grpFill/>
                <a:ln w="8809" cap="flat">
                  <a:noFill/>
                  <a:prstDash val="solid"/>
                  <a:miter/>
                </a:ln>
              </p:spPr>
              <p:txBody>
                <a:bodyPr rtlCol="0" anchor="ctr"/>
                <a:lstStyle/>
                <a:p>
                  <a:endParaRPr lang="en-US" sz="2400"/>
                </a:p>
              </p:txBody>
            </p:sp>
            <p:sp>
              <p:nvSpPr>
                <p:cNvPr id="1385" name="Freeform: Shape 1384">
                  <a:extLst>
                    <a:ext uri="{FF2B5EF4-FFF2-40B4-BE49-F238E27FC236}">
                      <a16:creationId xmlns:a16="http://schemas.microsoft.com/office/drawing/2014/main" id="{9A458139-0355-478A-A508-B2B6D4FA6260}"/>
                    </a:ext>
                  </a:extLst>
                </p:cNvPr>
                <p:cNvSpPr/>
                <p:nvPr/>
              </p:nvSpPr>
              <p:spPr>
                <a:xfrm>
                  <a:off x="6102254" y="2868445"/>
                  <a:ext cx="180677" cy="220319"/>
                </a:xfrm>
                <a:custGeom>
                  <a:avLst/>
                  <a:gdLst>
                    <a:gd name="connsiteX0" fmla="*/ 97782 w 180677"/>
                    <a:gd name="connsiteY0" fmla="*/ 0 h 220319"/>
                    <a:gd name="connsiteX1" fmla="*/ 180677 w 180677"/>
                    <a:gd name="connsiteY1" fmla="*/ 121391 h 220319"/>
                    <a:gd name="connsiteX2" fmla="*/ 0 w 180677"/>
                    <a:gd name="connsiteY2" fmla="*/ 220319 h 220319"/>
                  </a:gdLst>
                  <a:ahLst/>
                  <a:cxnLst>
                    <a:cxn ang="0">
                      <a:pos x="connsiteX0" y="connsiteY0"/>
                    </a:cxn>
                    <a:cxn ang="0">
                      <a:pos x="connsiteX1" y="connsiteY1"/>
                    </a:cxn>
                    <a:cxn ang="0">
                      <a:pos x="connsiteX2" y="connsiteY2"/>
                    </a:cxn>
                  </a:cxnLst>
                  <a:rect l="l" t="t" r="r" b="b"/>
                  <a:pathLst>
                    <a:path w="180677" h="220319">
                      <a:moveTo>
                        <a:pt x="97782" y="0"/>
                      </a:moveTo>
                      <a:lnTo>
                        <a:pt x="180677" y="121391"/>
                      </a:lnTo>
                      <a:lnTo>
                        <a:pt x="0" y="220319"/>
                      </a:lnTo>
                      <a:close/>
                    </a:path>
                  </a:pathLst>
                </a:custGeom>
                <a:grpFill/>
                <a:ln w="8809" cap="flat">
                  <a:noFill/>
                  <a:prstDash val="solid"/>
                  <a:miter/>
                </a:ln>
              </p:spPr>
              <p:txBody>
                <a:bodyPr rtlCol="0" anchor="ctr"/>
                <a:lstStyle/>
                <a:p>
                  <a:endParaRPr lang="en-US" sz="2400"/>
                </a:p>
              </p:txBody>
            </p:sp>
            <p:sp>
              <p:nvSpPr>
                <p:cNvPr id="1386" name="Freeform: Shape 1385">
                  <a:extLst>
                    <a:ext uri="{FF2B5EF4-FFF2-40B4-BE49-F238E27FC236}">
                      <a16:creationId xmlns:a16="http://schemas.microsoft.com/office/drawing/2014/main" id="{2F2ACEB8-3714-440B-BFAF-5018E788E056}"/>
                    </a:ext>
                  </a:extLst>
                </p:cNvPr>
                <p:cNvSpPr/>
                <p:nvPr/>
              </p:nvSpPr>
              <p:spPr>
                <a:xfrm>
                  <a:off x="6282931" y="2989836"/>
                  <a:ext cx="137512" cy="193451"/>
                </a:xfrm>
                <a:custGeom>
                  <a:avLst/>
                  <a:gdLst>
                    <a:gd name="connsiteX0" fmla="*/ 137513 w 137512"/>
                    <a:gd name="connsiteY0" fmla="*/ 116987 h 193451"/>
                    <a:gd name="connsiteX1" fmla="*/ 0 w 137512"/>
                    <a:gd name="connsiteY1" fmla="*/ 0 h 193451"/>
                    <a:gd name="connsiteX2" fmla="*/ 7048 w 137512"/>
                    <a:gd name="connsiteY2" fmla="*/ 193451 h 193451"/>
                  </a:gdLst>
                  <a:ahLst/>
                  <a:cxnLst>
                    <a:cxn ang="0">
                      <a:pos x="connsiteX0" y="connsiteY0"/>
                    </a:cxn>
                    <a:cxn ang="0">
                      <a:pos x="connsiteX1" y="connsiteY1"/>
                    </a:cxn>
                    <a:cxn ang="0">
                      <a:pos x="connsiteX2" y="connsiteY2"/>
                    </a:cxn>
                  </a:cxnLst>
                  <a:rect l="l" t="t" r="r" b="b"/>
                  <a:pathLst>
                    <a:path w="137512" h="193451">
                      <a:moveTo>
                        <a:pt x="137513" y="116987"/>
                      </a:moveTo>
                      <a:lnTo>
                        <a:pt x="0" y="0"/>
                      </a:lnTo>
                      <a:lnTo>
                        <a:pt x="7048" y="193451"/>
                      </a:lnTo>
                      <a:close/>
                    </a:path>
                  </a:pathLst>
                </a:custGeom>
                <a:grpFill/>
                <a:ln w="8809" cap="flat">
                  <a:noFill/>
                  <a:prstDash val="solid"/>
                  <a:miter/>
                </a:ln>
              </p:spPr>
              <p:txBody>
                <a:bodyPr rtlCol="0" anchor="ctr"/>
                <a:lstStyle/>
                <a:p>
                  <a:endParaRPr lang="en-US" sz="2400"/>
                </a:p>
              </p:txBody>
            </p:sp>
            <p:sp>
              <p:nvSpPr>
                <p:cNvPr id="1387" name="Freeform: Shape 1386">
                  <a:extLst>
                    <a:ext uri="{FF2B5EF4-FFF2-40B4-BE49-F238E27FC236}">
                      <a16:creationId xmlns:a16="http://schemas.microsoft.com/office/drawing/2014/main" id="{F161583D-F130-47BE-ABD0-320A41FAD6DF}"/>
                    </a:ext>
                  </a:extLst>
                </p:cNvPr>
                <p:cNvSpPr/>
                <p:nvPr/>
              </p:nvSpPr>
              <p:spPr>
                <a:xfrm>
                  <a:off x="6352965" y="3049475"/>
                  <a:ext cx="166406" cy="340653"/>
                </a:xfrm>
                <a:custGeom>
                  <a:avLst/>
                  <a:gdLst>
                    <a:gd name="connsiteX0" fmla="*/ 166407 w 166406"/>
                    <a:gd name="connsiteY0" fmla="*/ 133813 h 340653"/>
                    <a:gd name="connsiteX1" fmla="*/ 0 w 166406"/>
                    <a:gd name="connsiteY1" fmla="*/ 0 h 340653"/>
                    <a:gd name="connsiteX2" fmla="*/ 83159 w 166406"/>
                    <a:gd name="connsiteY2" fmla="*/ 340654 h 340653"/>
                  </a:gdLst>
                  <a:ahLst/>
                  <a:cxnLst>
                    <a:cxn ang="0">
                      <a:pos x="connsiteX0" y="connsiteY0"/>
                    </a:cxn>
                    <a:cxn ang="0">
                      <a:pos x="connsiteX1" y="connsiteY1"/>
                    </a:cxn>
                    <a:cxn ang="0">
                      <a:pos x="connsiteX2" y="connsiteY2"/>
                    </a:cxn>
                  </a:cxnLst>
                  <a:rect l="l" t="t" r="r" b="b"/>
                  <a:pathLst>
                    <a:path w="166406" h="340653">
                      <a:moveTo>
                        <a:pt x="166407" y="133813"/>
                      </a:moveTo>
                      <a:lnTo>
                        <a:pt x="0" y="0"/>
                      </a:lnTo>
                      <a:lnTo>
                        <a:pt x="83159" y="340654"/>
                      </a:lnTo>
                      <a:close/>
                    </a:path>
                  </a:pathLst>
                </a:custGeom>
                <a:grpFill/>
                <a:ln w="8809" cap="flat">
                  <a:noFill/>
                  <a:prstDash val="solid"/>
                  <a:miter/>
                </a:ln>
              </p:spPr>
              <p:txBody>
                <a:bodyPr rtlCol="0" anchor="ctr"/>
                <a:lstStyle/>
                <a:p>
                  <a:endParaRPr lang="en-US" sz="2400"/>
                </a:p>
              </p:txBody>
            </p:sp>
            <p:sp>
              <p:nvSpPr>
                <p:cNvPr id="1388" name="Freeform: Shape 1387">
                  <a:extLst>
                    <a:ext uri="{FF2B5EF4-FFF2-40B4-BE49-F238E27FC236}">
                      <a16:creationId xmlns:a16="http://schemas.microsoft.com/office/drawing/2014/main" id="{01EAA8AD-E57B-4864-9773-606CC9C3FB98}"/>
                    </a:ext>
                  </a:extLst>
                </p:cNvPr>
                <p:cNvSpPr/>
                <p:nvPr/>
              </p:nvSpPr>
              <p:spPr>
                <a:xfrm>
                  <a:off x="6436124" y="3219758"/>
                  <a:ext cx="245161" cy="170370"/>
                </a:xfrm>
                <a:custGeom>
                  <a:avLst/>
                  <a:gdLst>
                    <a:gd name="connsiteX0" fmla="*/ 110204 w 245161"/>
                    <a:gd name="connsiteY0" fmla="*/ 0 h 170370"/>
                    <a:gd name="connsiteX1" fmla="*/ 245162 w 245161"/>
                    <a:gd name="connsiteY1" fmla="*/ 111878 h 170370"/>
                    <a:gd name="connsiteX2" fmla="*/ 0 w 245161"/>
                    <a:gd name="connsiteY2" fmla="*/ 170371 h 170370"/>
                  </a:gdLst>
                  <a:ahLst/>
                  <a:cxnLst>
                    <a:cxn ang="0">
                      <a:pos x="connsiteX0" y="connsiteY0"/>
                    </a:cxn>
                    <a:cxn ang="0">
                      <a:pos x="connsiteX1" y="connsiteY1"/>
                    </a:cxn>
                    <a:cxn ang="0">
                      <a:pos x="connsiteX2" y="connsiteY2"/>
                    </a:cxn>
                  </a:cxnLst>
                  <a:rect l="l" t="t" r="r" b="b"/>
                  <a:pathLst>
                    <a:path w="245161" h="170370">
                      <a:moveTo>
                        <a:pt x="110204" y="0"/>
                      </a:moveTo>
                      <a:lnTo>
                        <a:pt x="245162" y="111878"/>
                      </a:lnTo>
                      <a:lnTo>
                        <a:pt x="0" y="170371"/>
                      </a:lnTo>
                      <a:close/>
                    </a:path>
                  </a:pathLst>
                </a:custGeom>
                <a:grpFill/>
                <a:ln w="8809" cap="flat">
                  <a:noFill/>
                  <a:prstDash val="solid"/>
                  <a:miter/>
                </a:ln>
              </p:spPr>
              <p:txBody>
                <a:bodyPr rtlCol="0" anchor="ctr"/>
                <a:lstStyle/>
                <a:p>
                  <a:endParaRPr lang="en-US" sz="2400"/>
                </a:p>
              </p:txBody>
            </p:sp>
            <p:sp>
              <p:nvSpPr>
                <p:cNvPr id="1389" name="Freeform: Shape 1388">
                  <a:extLst>
                    <a:ext uri="{FF2B5EF4-FFF2-40B4-BE49-F238E27FC236}">
                      <a16:creationId xmlns:a16="http://schemas.microsoft.com/office/drawing/2014/main" id="{9CA47376-39A1-4739-9EBA-62FB1B0861C5}"/>
                    </a:ext>
                  </a:extLst>
                </p:cNvPr>
                <p:cNvSpPr/>
                <p:nvPr/>
              </p:nvSpPr>
              <p:spPr>
                <a:xfrm>
                  <a:off x="6640764" y="3331635"/>
                  <a:ext cx="121479" cy="184377"/>
                </a:xfrm>
                <a:custGeom>
                  <a:avLst/>
                  <a:gdLst>
                    <a:gd name="connsiteX0" fmla="*/ 121479 w 121479"/>
                    <a:gd name="connsiteY0" fmla="*/ 58493 h 184377"/>
                    <a:gd name="connsiteX1" fmla="*/ 40522 w 121479"/>
                    <a:gd name="connsiteY1" fmla="*/ 0 h 184377"/>
                    <a:gd name="connsiteX2" fmla="*/ 0 w 121479"/>
                    <a:gd name="connsiteY2" fmla="*/ 184378 h 184377"/>
                  </a:gdLst>
                  <a:ahLst/>
                  <a:cxnLst>
                    <a:cxn ang="0">
                      <a:pos x="connsiteX0" y="connsiteY0"/>
                    </a:cxn>
                    <a:cxn ang="0">
                      <a:pos x="connsiteX1" y="connsiteY1"/>
                    </a:cxn>
                    <a:cxn ang="0">
                      <a:pos x="connsiteX2" y="connsiteY2"/>
                    </a:cxn>
                  </a:cxnLst>
                  <a:rect l="l" t="t" r="r" b="b"/>
                  <a:pathLst>
                    <a:path w="121479" h="184377">
                      <a:moveTo>
                        <a:pt x="121479" y="58493"/>
                      </a:moveTo>
                      <a:lnTo>
                        <a:pt x="40522" y="0"/>
                      </a:lnTo>
                      <a:lnTo>
                        <a:pt x="0" y="184378"/>
                      </a:lnTo>
                      <a:close/>
                    </a:path>
                  </a:pathLst>
                </a:custGeom>
                <a:grpFill/>
                <a:ln w="8809" cap="flat">
                  <a:noFill/>
                  <a:prstDash val="solid"/>
                  <a:miter/>
                </a:ln>
              </p:spPr>
              <p:txBody>
                <a:bodyPr rtlCol="0" anchor="ctr"/>
                <a:lstStyle/>
                <a:p>
                  <a:endParaRPr lang="en-US" sz="2400"/>
                </a:p>
              </p:txBody>
            </p:sp>
            <p:sp>
              <p:nvSpPr>
                <p:cNvPr id="1390" name="Freeform: Shape 1389">
                  <a:extLst>
                    <a:ext uri="{FF2B5EF4-FFF2-40B4-BE49-F238E27FC236}">
                      <a16:creationId xmlns:a16="http://schemas.microsoft.com/office/drawing/2014/main" id="{CE2A8D13-A1BD-442D-8A5F-D65523CF405A}"/>
                    </a:ext>
                  </a:extLst>
                </p:cNvPr>
                <p:cNvSpPr/>
                <p:nvPr/>
              </p:nvSpPr>
              <p:spPr>
                <a:xfrm>
                  <a:off x="6640764" y="3423868"/>
                  <a:ext cx="224899" cy="92144"/>
                </a:xfrm>
                <a:custGeom>
                  <a:avLst/>
                  <a:gdLst>
                    <a:gd name="connsiteX0" fmla="*/ 157421 w 224899"/>
                    <a:gd name="connsiteY0" fmla="*/ 0 h 92144"/>
                    <a:gd name="connsiteX1" fmla="*/ 224900 w 224899"/>
                    <a:gd name="connsiteY1" fmla="*/ 92145 h 92144"/>
                    <a:gd name="connsiteX2" fmla="*/ 0 w 224899"/>
                    <a:gd name="connsiteY2" fmla="*/ 92145 h 92144"/>
                  </a:gdLst>
                  <a:ahLst/>
                  <a:cxnLst>
                    <a:cxn ang="0">
                      <a:pos x="connsiteX0" y="connsiteY0"/>
                    </a:cxn>
                    <a:cxn ang="0">
                      <a:pos x="connsiteX1" y="connsiteY1"/>
                    </a:cxn>
                    <a:cxn ang="0">
                      <a:pos x="connsiteX2" y="connsiteY2"/>
                    </a:cxn>
                  </a:cxnLst>
                  <a:rect l="l" t="t" r="r" b="b"/>
                  <a:pathLst>
                    <a:path w="224899" h="92144">
                      <a:moveTo>
                        <a:pt x="157421" y="0"/>
                      </a:moveTo>
                      <a:lnTo>
                        <a:pt x="224900" y="92145"/>
                      </a:lnTo>
                      <a:lnTo>
                        <a:pt x="0" y="92145"/>
                      </a:lnTo>
                      <a:close/>
                    </a:path>
                  </a:pathLst>
                </a:custGeom>
                <a:grpFill/>
                <a:ln w="8809" cap="flat">
                  <a:noFill/>
                  <a:prstDash val="solid"/>
                  <a:miter/>
                </a:ln>
              </p:spPr>
              <p:txBody>
                <a:bodyPr rtlCol="0" anchor="ctr"/>
                <a:lstStyle/>
                <a:p>
                  <a:endParaRPr lang="en-US" sz="2400"/>
                </a:p>
              </p:txBody>
            </p:sp>
            <p:sp>
              <p:nvSpPr>
                <p:cNvPr id="1391" name="Freeform: Shape 1390">
                  <a:extLst>
                    <a:ext uri="{FF2B5EF4-FFF2-40B4-BE49-F238E27FC236}">
                      <a16:creationId xmlns:a16="http://schemas.microsoft.com/office/drawing/2014/main" id="{BF30A5C0-34A1-4953-B1A9-73F5D9DC44B5}"/>
                    </a:ext>
                  </a:extLst>
                </p:cNvPr>
                <p:cNvSpPr/>
                <p:nvPr/>
              </p:nvSpPr>
              <p:spPr>
                <a:xfrm>
                  <a:off x="6721721" y="3516013"/>
                  <a:ext cx="224899" cy="99015"/>
                </a:xfrm>
                <a:custGeom>
                  <a:avLst/>
                  <a:gdLst>
                    <a:gd name="connsiteX0" fmla="*/ 224900 w 224899"/>
                    <a:gd name="connsiteY0" fmla="*/ 99016 h 99015"/>
                    <a:gd name="connsiteX1" fmla="*/ 143943 w 224899"/>
                    <a:gd name="connsiteY1" fmla="*/ 0 h 99015"/>
                    <a:gd name="connsiteX2" fmla="*/ 0 w 224899"/>
                    <a:gd name="connsiteY2" fmla="*/ 76464 h 99015"/>
                  </a:gdLst>
                  <a:ahLst/>
                  <a:cxnLst>
                    <a:cxn ang="0">
                      <a:pos x="connsiteX0" y="connsiteY0"/>
                    </a:cxn>
                    <a:cxn ang="0">
                      <a:pos x="connsiteX1" y="connsiteY1"/>
                    </a:cxn>
                    <a:cxn ang="0">
                      <a:pos x="connsiteX2" y="connsiteY2"/>
                    </a:cxn>
                  </a:cxnLst>
                  <a:rect l="l" t="t" r="r" b="b"/>
                  <a:pathLst>
                    <a:path w="224899" h="99015">
                      <a:moveTo>
                        <a:pt x="224900" y="99016"/>
                      </a:moveTo>
                      <a:lnTo>
                        <a:pt x="143943" y="0"/>
                      </a:lnTo>
                      <a:lnTo>
                        <a:pt x="0" y="76464"/>
                      </a:lnTo>
                      <a:close/>
                    </a:path>
                  </a:pathLst>
                </a:custGeom>
                <a:grpFill/>
                <a:ln w="8809" cap="flat">
                  <a:noFill/>
                  <a:prstDash val="solid"/>
                  <a:miter/>
                </a:ln>
              </p:spPr>
              <p:txBody>
                <a:bodyPr rtlCol="0" anchor="ctr"/>
                <a:lstStyle/>
                <a:p>
                  <a:endParaRPr lang="en-US" sz="2400"/>
                </a:p>
              </p:txBody>
            </p:sp>
            <p:sp>
              <p:nvSpPr>
                <p:cNvPr id="1392" name="Freeform: Shape 1391">
                  <a:extLst>
                    <a:ext uri="{FF2B5EF4-FFF2-40B4-BE49-F238E27FC236}">
                      <a16:creationId xmlns:a16="http://schemas.microsoft.com/office/drawing/2014/main" id="{B5152D75-3E55-4B19-BE38-337AB556B5CD}"/>
                    </a:ext>
                  </a:extLst>
                </p:cNvPr>
                <p:cNvSpPr/>
                <p:nvPr/>
              </p:nvSpPr>
              <p:spPr>
                <a:xfrm>
                  <a:off x="6721721" y="3592477"/>
                  <a:ext cx="202436" cy="188958"/>
                </a:xfrm>
                <a:custGeom>
                  <a:avLst/>
                  <a:gdLst>
                    <a:gd name="connsiteX0" fmla="*/ 143943 w 202436"/>
                    <a:gd name="connsiteY0" fmla="*/ 188959 h 188958"/>
                    <a:gd name="connsiteX1" fmla="*/ 202436 w 202436"/>
                    <a:gd name="connsiteY1" fmla="*/ 62986 h 188958"/>
                    <a:gd name="connsiteX2" fmla="*/ 0 w 202436"/>
                    <a:gd name="connsiteY2" fmla="*/ 0 h 188958"/>
                  </a:gdLst>
                  <a:ahLst/>
                  <a:cxnLst>
                    <a:cxn ang="0">
                      <a:pos x="connsiteX0" y="connsiteY0"/>
                    </a:cxn>
                    <a:cxn ang="0">
                      <a:pos x="connsiteX1" y="connsiteY1"/>
                    </a:cxn>
                    <a:cxn ang="0">
                      <a:pos x="connsiteX2" y="connsiteY2"/>
                    </a:cxn>
                  </a:cxnLst>
                  <a:rect l="l" t="t" r="r" b="b"/>
                  <a:pathLst>
                    <a:path w="202436" h="188958">
                      <a:moveTo>
                        <a:pt x="143943" y="188959"/>
                      </a:moveTo>
                      <a:lnTo>
                        <a:pt x="202436" y="62986"/>
                      </a:lnTo>
                      <a:lnTo>
                        <a:pt x="0" y="0"/>
                      </a:lnTo>
                      <a:close/>
                    </a:path>
                  </a:pathLst>
                </a:custGeom>
                <a:grpFill/>
                <a:ln w="8809" cap="flat">
                  <a:noFill/>
                  <a:prstDash val="solid"/>
                  <a:miter/>
                </a:ln>
              </p:spPr>
              <p:txBody>
                <a:bodyPr rtlCol="0" anchor="ctr"/>
                <a:lstStyle/>
                <a:p>
                  <a:endParaRPr lang="en-US" sz="2400"/>
                </a:p>
              </p:txBody>
            </p:sp>
            <p:sp>
              <p:nvSpPr>
                <p:cNvPr id="1393" name="Freeform: Shape 1392">
                  <a:extLst>
                    <a:ext uri="{FF2B5EF4-FFF2-40B4-BE49-F238E27FC236}">
                      <a16:creationId xmlns:a16="http://schemas.microsoft.com/office/drawing/2014/main" id="{CD5136D5-2C11-4B05-9F3F-7AC079227907}"/>
                    </a:ext>
                  </a:extLst>
                </p:cNvPr>
                <p:cNvSpPr/>
                <p:nvPr/>
              </p:nvSpPr>
              <p:spPr>
                <a:xfrm>
                  <a:off x="6701547" y="3781436"/>
                  <a:ext cx="164116" cy="157333"/>
                </a:xfrm>
                <a:custGeom>
                  <a:avLst/>
                  <a:gdLst>
                    <a:gd name="connsiteX0" fmla="*/ 96638 w 164116"/>
                    <a:gd name="connsiteY0" fmla="*/ 157333 h 157333"/>
                    <a:gd name="connsiteX1" fmla="*/ 164116 w 164116"/>
                    <a:gd name="connsiteY1" fmla="*/ 0 h 157333"/>
                    <a:gd name="connsiteX2" fmla="*/ 0 w 164116"/>
                    <a:gd name="connsiteY2" fmla="*/ 0 h 157333"/>
                  </a:gdLst>
                  <a:ahLst/>
                  <a:cxnLst>
                    <a:cxn ang="0">
                      <a:pos x="connsiteX0" y="connsiteY0"/>
                    </a:cxn>
                    <a:cxn ang="0">
                      <a:pos x="connsiteX1" y="connsiteY1"/>
                    </a:cxn>
                    <a:cxn ang="0">
                      <a:pos x="connsiteX2" y="connsiteY2"/>
                    </a:cxn>
                  </a:cxnLst>
                  <a:rect l="l" t="t" r="r" b="b"/>
                  <a:pathLst>
                    <a:path w="164116" h="157333">
                      <a:moveTo>
                        <a:pt x="96638" y="157333"/>
                      </a:moveTo>
                      <a:lnTo>
                        <a:pt x="164116" y="0"/>
                      </a:lnTo>
                      <a:lnTo>
                        <a:pt x="0" y="0"/>
                      </a:lnTo>
                      <a:close/>
                    </a:path>
                  </a:pathLst>
                </a:custGeom>
                <a:grpFill/>
                <a:ln w="8809" cap="flat">
                  <a:noFill/>
                  <a:prstDash val="solid"/>
                  <a:miter/>
                </a:ln>
              </p:spPr>
              <p:txBody>
                <a:bodyPr rtlCol="0" anchor="ctr"/>
                <a:lstStyle/>
                <a:p>
                  <a:endParaRPr lang="en-US" sz="2400"/>
                </a:p>
              </p:txBody>
            </p:sp>
            <p:sp>
              <p:nvSpPr>
                <p:cNvPr id="1394" name="Freeform: Shape 1393">
                  <a:extLst>
                    <a:ext uri="{FF2B5EF4-FFF2-40B4-BE49-F238E27FC236}">
                      <a16:creationId xmlns:a16="http://schemas.microsoft.com/office/drawing/2014/main" id="{E602B2FC-C698-4461-B914-DF9D2931F8F2}"/>
                    </a:ext>
                  </a:extLst>
                </p:cNvPr>
                <p:cNvSpPr/>
                <p:nvPr/>
              </p:nvSpPr>
              <p:spPr>
                <a:xfrm>
                  <a:off x="5804325" y="3367665"/>
                  <a:ext cx="170899" cy="224811"/>
                </a:xfrm>
                <a:custGeom>
                  <a:avLst/>
                  <a:gdLst>
                    <a:gd name="connsiteX0" fmla="*/ 139362 w 170899"/>
                    <a:gd name="connsiteY0" fmla="*/ 0 h 224811"/>
                    <a:gd name="connsiteX1" fmla="*/ 170899 w 170899"/>
                    <a:gd name="connsiteY1" fmla="*/ 197856 h 224811"/>
                    <a:gd name="connsiteX2" fmla="*/ 0 w 170899"/>
                    <a:gd name="connsiteY2" fmla="*/ 224812 h 224811"/>
                  </a:gdLst>
                  <a:ahLst/>
                  <a:cxnLst>
                    <a:cxn ang="0">
                      <a:pos x="connsiteX0" y="connsiteY0"/>
                    </a:cxn>
                    <a:cxn ang="0">
                      <a:pos x="connsiteX1" y="connsiteY1"/>
                    </a:cxn>
                    <a:cxn ang="0">
                      <a:pos x="connsiteX2" y="connsiteY2"/>
                    </a:cxn>
                  </a:cxnLst>
                  <a:rect l="l" t="t" r="r" b="b"/>
                  <a:pathLst>
                    <a:path w="170899" h="224811">
                      <a:moveTo>
                        <a:pt x="139362" y="0"/>
                      </a:moveTo>
                      <a:lnTo>
                        <a:pt x="170899" y="197856"/>
                      </a:lnTo>
                      <a:lnTo>
                        <a:pt x="0" y="224812"/>
                      </a:lnTo>
                      <a:close/>
                    </a:path>
                  </a:pathLst>
                </a:custGeom>
                <a:grpFill/>
                <a:ln w="8809" cap="flat">
                  <a:noFill/>
                  <a:prstDash val="solid"/>
                  <a:miter/>
                </a:ln>
              </p:spPr>
              <p:txBody>
                <a:bodyPr rtlCol="0" anchor="ctr"/>
                <a:lstStyle/>
                <a:p>
                  <a:endParaRPr lang="en-US" sz="2400"/>
                </a:p>
              </p:txBody>
            </p:sp>
            <p:sp>
              <p:nvSpPr>
                <p:cNvPr id="1395" name="Freeform: Shape 1394">
                  <a:extLst>
                    <a:ext uri="{FF2B5EF4-FFF2-40B4-BE49-F238E27FC236}">
                      <a16:creationId xmlns:a16="http://schemas.microsoft.com/office/drawing/2014/main" id="{A3225248-A70A-4635-B31C-0F6D7A860C9A}"/>
                    </a:ext>
                  </a:extLst>
                </p:cNvPr>
                <p:cNvSpPr/>
                <p:nvPr/>
              </p:nvSpPr>
              <p:spPr>
                <a:xfrm>
                  <a:off x="5885282" y="3565521"/>
                  <a:ext cx="184377" cy="242871"/>
                </a:xfrm>
                <a:custGeom>
                  <a:avLst/>
                  <a:gdLst>
                    <a:gd name="connsiteX0" fmla="*/ 184378 w 184377"/>
                    <a:gd name="connsiteY0" fmla="*/ 121391 h 242871"/>
                    <a:gd name="connsiteX1" fmla="*/ 89942 w 184377"/>
                    <a:gd name="connsiteY1" fmla="*/ 0 h 242871"/>
                    <a:gd name="connsiteX2" fmla="*/ 0 w 184377"/>
                    <a:gd name="connsiteY2" fmla="*/ 242871 h 242871"/>
                  </a:gdLst>
                  <a:ahLst/>
                  <a:cxnLst>
                    <a:cxn ang="0">
                      <a:pos x="connsiteX0" y="connsiteY0"/>
                    </a:cxn>
                    <a:cxn ang="0">
                      <a:pos x="connsiteX1" y="connsiteY1"/>
                    </a:cxn>
                    <a:cxn ang="0">
                      <a:pos x="connsiteX2" y="connsiteY2"/>
                    </a:cxn>
                  </a:cxnLst>
                  <a:rect l="l" t="t" r="r" b="b"/>
                  <a:pathLst>
                    <a:path w="184377" h="242871">
                      <a:moveTo>
                        <a:pt x="184378" y="121391"/>
                      </a:moveTo>
                      <a:lnTo>
                        <a:pt x="89942" y="0"/>
                      </a:lnTo>
                      <a:lnTo>
                        <a:pt x="0" y="242871"/>
                      </a:lnTo>
                      <a:close/>
                    </a:path>
                  </a:pathLst>
                </a:custGeom>
                <a:grpFill/>
                <a:ln w="8809" cap="flat">
                  <a:noFill/>
                  <a:prstDash val="solid"/>
                  <a:miter/>
                </a:ln>
              </p:spPr>
              <p:txBody>
                <a:bodyPr rtlCol="0" anchor="ctr"/>
                <a:lstStyle/>
                <a:p>
                  <a:endParaRPr lang="en-US" sz="2400"/>
                </a:p>
              </p:txBody>
            </p:sp>
            <p:sp>
              <p:nvSpPr>
                <p:cNvPr id="1396" name="Freeform: Shape 1395">
                  <a:extLst>
                    <a:ext uri="{FF2B5EF4-FFF2-40B4-BE49-F238E27FC236}">
                      <a16:creationId xmlns:a16="http://schemas.microsoft.com/office/drawing/2014/main" id="{3689B396-6F07-4AA9-B84B-8BD421A9C8FD}"/>
                    </a:ext>
                  </a:extLst>
                </p:cNvPr>
                <p:cNvSpPr/>
                <p:nvPr/>
              </p:nvSpPr>
              <p:spPr>
                <a:xfrm>
                  <a:off x="6002181" y="3637757"/>
                  <a:ext cx="190368" cy="301011"/>
                </a:xfrm>
                <a:custGeom>
                  <a:avLst/>
                  <a:gdLst>
                    <a:gd name="connsiteX0" fmla="*/ 190368 w 190368"/>
                    <a:gd name="connsiteY0" fmla="*/ 143679 h 301011"/>
                    <a:gd name="connsiteX1" fmla="*/ 29247 w 190368"/>
                    <a:gd name="connsiteY1" fmla="*/ 0 h 301011"/>
                    <a:gd name="connsiteX2" fmla="*/ 0 w 190368"/>
                    <a:gd name="connsiteY2" fmla="*/ 301012 h 301011"/>
                  </a:gdLst>
                  <a:ahLst/>
                  <a:cxnLst>
                    <a:cxn ang="0">
                      <a:pos x="connsiteX0" y="connsiteY0"/>
                    </a:cxn>
                    <a:cxn ang="0">
                      <a:pos x="connsiteX1" y="connsiteY1"/>
                    </a:cxn>
                    <a:cxn ang="0">
                      <a:pos x="connsiteX2" y="connsiteY2"/>
                    </a:cxn>
                  </a:cxnLst>
                  <a:rect l="l" t="t" r="r" b="b"/>
                  <a:pathLst>
                    <a:path w="190368" h="301011">
                      <a:moveTo>
                        <a:pt x="190368" y="143679"/>
                      </a:moveTo>
                      <a:lnTo>
                        <a:pt x="29247" y="0"/>
                      </a:lnTo>
                      <a:lnTo>
                        <a:pt x="0" y="301012"/>
                      </a:lnTo>
                      <a:close/>
                    </a:path>
                  </a:pathLst>
                </a:custGeom>
                <a:grpFill/>
                <a:ln w="8809" cap="flat">
                  <a:noFill/>
                  <a:prstDash val="solid"/>
                  <a:miter/>
                </a:ln>
              </p:spPr>
              <p:txBody>
                <a:bodyPr rtlCol="0" anchor="ctr"/>
                <a:lstStyle/>
                <a:p>
                  <a:endParaRPr lang="en-US" sz="2400"/>
                </a:p>
              </p:txBody>
            </p:sp>
            <p:sp>
              <p:nvSpPr>
                <p:cNvPr id="1397" name="Freeform: Shape 1396">
                  <a:extLst>
                    <a:ext uri="{FF2B5EF4-FFF2-40B4-BE49-F238E27FC236}">
                      <a16:creationId xmlns:a16="http://schemas.microsoft.com/office/drawing/2014/main" id="{5F20F642-7DA3-416C-9AB2-B45CF0C8B7C7}"/>
                    </a:ext>
                  </a:extLst>
                </p:cNvPr>
                <p:cNvSpPr/>
                <p:nvPr/>
              </p:nvSpPr>
              <p:spPr>
                <a:xfrm>
                  <a:off x="6173080" y="3819139"/>
                  <a:ext cx="229392" cy="164644"/>
                </a:xfrm>
                <a:custGeom>
                  <a:avLst/>
                  <a:gdLst>
                    <a:gd name="connsiteX0" fmla="*/ 229393 w 229392"/>
                    <a:gd name="connsiteY0" fmla="*/ 164645 h 164644"/>
                    <a:gd name="connsiteX1" fmla="*/ 58494 w 229392"/>
                    <a:gd name="connsiteY1" fmla="*/ 0 h 164644"/>
                    <a:gd name="connsiteX2" fmla="*/ 0 w 229392"/>
                    <a:gd name="connsiteY2" fmla="*/ 164645 h 164644"/>
                  </a:gdLst>
                  <a:ahLst/>
                  <a:cxnLst>
                    <a:cxn ang="0">
                      <a:pos x="connsiteX0" y="connsiteY0"/>
                    </a:cxn>
                    <a:cxn ang="0">
                      <a:pos x="connsiteX1" y="connsiteY1"/>
                    </a:cxn>
                    <a:cxn ang="0">
                      <a:pos x="connsiteX2" y="connsiteY2"/>
                    </a:cxn>
                  </a:cxnLst>
                  <a:rect l="l" t="t" r="r" b="b"/>
                  <a:pathLst>
                    <a:path w="229392" h="164644">
                      <a:moveTo>
                        <a:pt x="229393" y="164645"/>
                      </a:moveTo>
                      <a:lnTo>
                        <a:pt x="58494" y="0"/>
                      </a:lnTo>
                      <a:lnTo>
                        <a:pt x="0" y="164645"/>
                      </a:lnTo>
                      <a:close/>
                    </a:path>
                  </a:pathLst>
                </a:custGeom>
                <a:grpFill/>
                <a:ln w="8809" cap="flat">
                  <a:noFill/>
                  <a:prstDash val="solid"/>
                  <a:miter/>
                </a:ln>
              </p:spPr>
              <p:txBody>
                <a:bodyPr rtlCol="0" anchor="ctr"/>
                <a:lstStyle/>
                <a:p>
                  <a:endParaRPr lang="en-US" sz="2400"/>
                </a:p>
              </p:txBody>
            </p:sp>
            <p:sp>
              <p:nvSpPr>
                <p:cNvPr id="1398" name="Freeform: Shape 1397">
                  <a:extLst>
                    <a:ext uri="{FF2B5EF4-FFF2-40B4-BE49-F238E27FC236}">
                      <a16:creationId xmlns:a16="http://schemas.microsoft.com/office/drawing/2014/main" id="{C082F141-F06A-47F9-8FAA-BE485FFE136D}"/>
                    </a:ext>
                  </a:extLst>
                </p:cNvPr>
                <p:cNvSpPr/>
                <p:nvPr/>
              </p:nvSpPr>
              <p:spPr>
                <a:xfrm>
                  <a:off x="6231574" y="4001755"/>
                  <a:ext cx="233797" cy="143943"/>
                </a:xfrm>
                <a:custGeom>
                  <a:avLst/>
                  <a:gdLst>
                    <a:gd name="connsiteX0" fmla="*/ 233797 w 233797"/>
                    <a:gd name="connsiteY0" fmla="*/ 143943 h 143943"/>
                    <a:gd name="connsiteX1" fmla="*/ 204551 w 233797"/>
                    <a:gd name="connsiteY1" fmla="*/ 0 h 143943"/>
                    <a:gd name="connsiteX2" fmla="*/ 0 w 233797"/>
                    <a:gd name="connsiteY2" fmla="*/ 94435 h 143943"/>
                  </a:gdLst>
                  <a:ahLst/>
                  <a:cxnLst>
                    <a:cxn ang="0">
                      <a:pos x="connsiteX0" y="connsiteY0"/>
                    </a:cxn>
                    <a:cxn ang="0">
                      <a:pos x="connsiteX1" y="connsiteY1"/>
                    </a:cxn>
                    <a:cxn ang="0">
                      <a:pos x="connsiteX2" y="connsiteY2"/>
                    </a:cxn>
                  </a:cxnLst>
                  <a:rect l="l" t="t" r="r" b="b"/>
                  <a:pathLst>
                    <a:path w="233797" h="143943">
                      <a:moveTo>
                        <a:pt x="233797" y="143943"/>
                      </a:moveTo>
                      <a:lnTo>
                        <a:pt x="204551" y="0"/>
                      </a:lnTo>
                      <a:lnTo>
                        <a:pt x="0" y="94435"/>
                      </a:lnTo>
                      <a:close/>
                    </a:path>
                  </a:pathLst>
                </a:custGeom>
                <a:grpFill/>
                <a:ln w="8809" cap="flat">
                  <a:noFill/>
                  <a:prstDash val="solid"/>
                  <a:miter/>
                </a:ln>
              </p:spPr>
              <p:txBody>
                <a:bodyPr rtlCol="0" anchor="ctr"/>
                <a:lstStyle/>
                <a:p>
                  <a:endParaRPr lang="en-US" sz="2400"/>
                </a:p>
              </p:txBody>
            </p:sp>
            <p:sp>
              <p:nvSpPr>
                <p:cNvPr id="1399" name="Freeform: Shape 1398">
                  <a:extLst>
                    <a:ext uri="{FF2B5EF4-FFF2-40B4-BE49-F238E27FC236}">
                      <a16:creationId xmlns:a16="http://schemas.microsoft.com/office/drawing/2014/main" id="{83DC17D0-9FB2-417C-8483-73EDD536976E}"/>
                    </a:ext>
                  </a:extLst>
                </p:cNvPr>
                <p:cNvSpPr/>
                <p:nvPr/>
              </p:nvSpPr>
              <p:spPr>
                <a:xfrm>
                  <a:off x="6289979" y="4145698"/>
                  <a:ext cx="175391" cy="143854"/>
                </a:xfrm>
                <a:custGeom>
                  <a:avLst/>
                  <a:gdLst>
                    <a:gd name="connsiteX0" fmla="*/ 89942 w 175391"/>
                    <a:gd name="connsiteY0" fmla="*/ 143855 h 143854"/>
                    <a:gd name="connsiteX1" fmla="*/ 175392 w 175391"/>
                    <a:gd name="connsiteY1" fmla="*/ 0 h 143854"/>
                    <a:gd name="connsiteX2" fmla="*/ 0 w 175391"/>
                    <a:gd name="connsiteY2" fmla="*/ 22463 h 143854"/>
                  </a:gdLst>
                  <a:ahLst/>
                  <a:cxnLst>
                    <a:cxn ang="0">
                      <a:pos x="connsiteX0" y="connsiteY0"/>
                    </a:cxn>
                    <a:cxn ang="0">
                      <a:pos x="connsiteX1" y="connsiteY1"/>
                    </a:cxn>
                    <a:cxn ang="0">
                      <a:pos x="connsiteX2" y="connsiteY2"/>
                    </a:cxn>
                  </a:cxnLst>
                  <a:rect l="l" t="t" r="r" b="b"/>
                  <a:pathLst>
                    <a:path w="175391" h="143854">
                      <a:moveTo>
                        <a:pt x="89942" y="143855"/>
                      </a:moveTo>
                      <a:lnTo>
                        <a:pt x="175392" y="0"/>
                      </a:lnTo>
                      <a:lnTo>
                        <a:pt x="0" y="22463"/>
                      </a:lnTo>
                      <a:close/>
                    </a:path>
                  </a:pathLst>
                </a:custGeom>
                <a:grpFill/>
                <a:ln w="8809" cap="flat">
                  <a:noFill/>
                  <a:prstDash val="solid"/>
                  <a:miter/>
                </a:ln>
              </p:spPr>
              <p:txBody>
                <a:bodyPr rtlCol="0" anchor="ctr"/>
                <a:lstStyle/>
                <a:p>
                  <a:endParaRPr lang="en-US" sz="2400"/>
                </a:p>
              </p:txBody>
            </p:sp>
            <p:sp>
              <p:nvSpPr>
                <p:cNvPr id="1400" name="Freeform: Shape 1399">
                  <a:extLst>
                    <a:ext uri="{FF2B5EF4-FFF2-40B4-BE49-F238E27FC236}">
                      <a16:creationId xmlns:a16="http://schemas.microsoft.com/office/drawing/2014/main" id="{C3A9CF23-4428-4C7F-8DE3-3150B6AB5AE6}"/>
                    </a:ext>
                  </a:extLst>
                </p:cNvPr>
                <p:cNvSpPr/>
                <p:nvPr/>
              </p:nvSpPr>
              <p:spPr>
                <a:xfrm>
                  <a:off x="5592903" y="4001755"/>
                  <a:ext cx="116986" cy="143943"/>
                </a:xfrm>
                <a:custGeom>
                  <a:avLst/>
                  <a:gdLst>
                    <a:gd name="connsiteX0" fmla="*/ 76464 w 116986"/>
                    <a:gd name="connsiteY0" fmla="*/ 0 h 143943"/>
                    <a:gd name="connsiteX1" fmla="*/ 116987 w 116986"/>
                    <a:gd name="connsiteY1" fmla="*/ 143943 h 143943"/>
                    <a:gd name="connsiteX2" fmla="*/ 0 w 116986"/>
                    <a:gd name="connsiteY2" fmla="*/ 143943 h 143943"/>
                  </a:gdLst>
                  <a:ahLst/>
                  <a:cxnLst>
                    <a:cxn ang="0">
                      <a:pos x="connsiteX0" y="connsiteY0"/>
                    </a:cxn>
                    <a:cxn ang="0">
                      <a:pos x="connsiteX1" y="connsiteY1"/>
                    </a:cxn>
                    <a:cxn ang="0">
                      <a:pos x="connsiteX2" y="connsiteY2"/>
                    </a:cxn>
                  </a:cxnLst>
                  <a:rect l="l" t="t" r="r" b="b"/>
                  <a:pathLst>
                    <a:path w="116986" h="143943">
                      <a:moveTo>
                        <a:pt x="76464" y="0"/>
                      </a:moveTo>
                      <a:lnTo>
                        <a:pt x="116987" y="143943"/>
                      </a:lnTo>
                      <a:lnTo>
                        <a:pt x="0" y="143943"/>
                      </a:lnTo>
                      <a:close/>
                    </a:path>
                  </a:pathLst>
                </a:custGeom>
                <a:grpFill/>
                <a:ln w="8809" cap="flat">
                  <a:noFill/>
                  <a:prstDash val="solid"/>
                  <a:miter/>
                </a:ln>
              </p:spPr>
              <p:txBody>
                <a:bodyPr rtlCol="0" anchor="ctr"/>
                <a:lstStyle/>
                <a:p>
                  <a:endParaRPr lang="en-US" sz="2400"/>
                </a:p>
              </p:txBody>
            </p:sp>
            <p:sp>
              <p:nvSpPr>
                <p:cNvPr id="1401" name="Freeform: Shape 1400">
                  <a:extLst>
                    <a:ext uri="{FF2B5EF4-FFF2-40B4-BE49-F238E27FC236}">
                      <a16:creationId xmlns:a16="http://schemas.microsoft.com/office/drawing/2014/main" id="{3C7F7785-968C-453A-B06A-A25C0088F250}"/>
                    </a:ext>
                  </a:extLst>
                </p:cNvPr>
                <p:cNvSpPr/>
                <p:nvPr/>
              </p:nvSpPr>
              <p:spPr>
                <a:xfrm>
                  <a:off x="5592903" y="4145698"/>
                  <a:ext cx="229392" cy="175391"/>
                </a:xfrm>
                <a:custGeom>
                  <a:avLst/>
                  <a:gdLst>
                    <a:gd name="connsiteX0" fmla="*/ 229393 w 229392"/>
                    <a:gd name="connsiteY0" fmla="*/ 71971 h 175391"/>
                    <a:gd name="connsiteX1" fmla="*/ 116987 w 229392"/>
                    <a:gd name="connsiteY1" fmla="*/ 0 h 175391"/>
                    <a:gd name="connsiteX2" fmla="*/ 0 w 229392"/>
                    <a:gd name="connsiteY2" fmla="*/ 175392 h 175391"/>
                  </a:gdLst>
                  <a:ahLst/>
                  <a:cxnLst>
                    <a:cxn ang="0">
                      <a:pos x="connsiteX0" y="connsiteY0"/>
                    </a:cxn>
                    <a:cxn ang="0">
                      <a:pos x="connsiteX1" y="connsiteY1"/>
                    </a:cxn>
                    <a:cxn ang="0">
                      <a:pos x="connsiteX2" y="connsiteY2"/>
                    </a:cxn>
                  </a:cxnLst>
                  <a:rect l="l" t="t" r="r" b="b"/>
                  <a:pathLst>
                    <a:path w="229392" h="175391">
                      <a:moveTo>
                        <a:pt x="229393" y="71971"/>
                      </a:moveTo>
                      <a:lnTo>
                        <a:pt x="116987" y="0"/>
                      </a:lnTo>
                      <a:lnTo>
                        <a:pt x="0" y="175392"/>
                      </a:lnTo>
                      <a:close/>
                    </a:path>
                  </a:pathLst>
                </a:custGeom>
                <a:grpFill/>
                <a:ln w="8809" cap="flat">
                  <a:noFill/>
                  <a:prstDash val="solid"/>
                  <a:miter/>
                </a:ln>
              </p:spPr>
              <p:txBody>
                <a:bodyPr rtlCol="0" anchor="ctr"/>
                <a:lstStyle/>
                <a:p>
                  <a:endParaRPr lang="en-US" sz="2400"/>
                </a:p>
              </p:txBody>
            </p:sp>
            <p:sp>
              <p:nvSpPr>
                <p:cNvPr id="1402" name="Freeform: Shape 1401">
                  <a:extLst>
                    <a:ext uri="{FF2B5EF4-FFF2-40B4-BE49-F238E27FC236}">
                      <a16:creationId xmlns:a16="http://schemas.microsoft.com/office/drawing/2014/main" id="{AE7C52E3-544F-4F64-882E-1AD357C2EF5B}"/>
                    </a:ext>
                  </a:extLst>
                </p:cNvPr>
                <p:cNvSpPr/>
                <p:nvPr/>
              </p:nvSpPr>
              <p:spPr>
                <a:xfrm>
                  <a:off x="5739049" y="4164374"/>
                  <a:ext cx="150726" cy="242166"/>
                </a:xfrm>
                <a:custGeom>
                  <a:avLst/>
                  <a:gdLst>
                    <a:gd name="connsiteX0" fmla="*/ 150727 w 150726"/>
                    <a:gd name="connsiteY0" fmla="*/ 100514 h 242166"/>
                    <a:gd name="connsiteX1" fmla="*/ 0 w 150726"/>
                    <a:gd name="connsiteY1" fmla="*/ 0 h 242166"/>
                    <a:gd name="connsiteX2" fmla="*/ 28366 w 150726"/>
                    <a:gd name="connsiteY2" fmla="*/ 242166 h 242166"/>
                  </a:gdLst>
                  <a:ahLst/>
                  <a:cxnLst>
                    <a:cxn ang="0">
                      <a:pos x="connsiteX0" y="connsiteY0"/>
                    </a:cxn>
                    <a:cxn ang="0">
                      <a:pos x="connsiteX1" y="connsiteY1"/>
                    </a:cxn>
                    <a:cxn ang="0">
                      <a:pos x="connsiteX2" y="connsiteY2"/>
                    </a:cxn>
                  </a:cxnLst>
                  <a:rect l="l" t="t" r="r" b="b"/>
                  <a:pathLst>
                    <a:path w="150726" h="242166">
                      <a:moveTo>
                        <a:pt x="150727" y="100514"/>
                      </a:moveTo>
                      <a:lnTo>
                        <a:pt x="0" y="0"/>
                      </a:lnTo>
                      <a:lnTo>
                        <a:pt x="28366" y="242166"/>
                      </a:lnTo>
                      <a:close/>
                    </a:path>
                  </a:pathLst>
                </a:custGeom>
                <a:grpFill/>
                <a:ln w="8809" cap="flat">
                  <a:noFill/>
                  <a:prstDash val="solid"/>
                  <a:miter/>
                </a:ln>
              </p:spPr>
              <p:txBody>
                <a:bodyPr rtlCol="0" anchor="ctr"/>
                <a:lstStyle/>
                <a:p>
                  <a:endParaRPr lang="en-US" sz="2400"/>
                </a:p>
              </p:txBody>
            </p:sp>
            <p:sp>
              <p:nvSpPr>
                <p:cNvPr id="1403" name="Freeform: Shape 1402">
                  <a:extLst>
                    <a:ext uri="{FF2B5EF4-FFF2-40B4-BE49-F238E27FC236}">
                      <a16:creationId xmlns:a16="http://schemas.microsoft.com/office/drawing/2014/main" id="{7C96A39C-5F1F-40EF-B279-CC554EF66D5F}"/>
                    </a:ext>
                  </a:extLst>
                </p:cNvPr>
                <p:cNvSpPr/>
                <p:nvPr/>
              </p:nvSpPr>
              <p:spPr>
                <a:xfrm>
                  <a:off x="5767415" y="4289553"/>
                  <a:ext cx="264012" cy="116986"/>
                </a:xfrm>
                <a:custGeom>
                  <a:avLst/>
                  <a:gdLst>
                    <a:gd name="connsiteX0" fmla="*/ 264013 w 264012"/>
                    <a:gd name="connsiteY0" fmla="*/ 58494 h 116986"/>
                    <a:gd name="connsiteX1" fmla="*/ 176273 w 264012"/>
                    <a:gd name="connsiteY1" fmla="*/ 0 h 116986"/>
                    <a:gd name="connsiteX2" fmla="*/ 0 w 264012"/>
                    <a:gd name="connsiteY2" fmla="*/ 116987 h 116986"/>
                  </a:gdLst>
                  <a:ahLst/>
                  <a:cxnLst>
                    <a:cxn ang="0">
                      <a:pos x="connsiteX0" y="connsiteY0"/>
                    </a:cxn>
                    <a:cxn ang="0">
                      <a:pos x="connsiteX1" y="connsiteY1"/>
                    </a:cxn>
                    <a:cxn ang="0">
                      <a:pos x="connsiteX2" y="connsiteY2"/>
                    </a:cxn>
                  </a:cxnLst>
                  <a:rect l="l" t="t" r="r" b="b"/>
                  <a:pathLst>
                    <a:path w="264012" h="116986">
                      <a:moveTo>
                        <a:pt x="264013" y="58494"/>
                      </a:moveTo>
                      <a:lnTo>
                        <a:pt x="176273" y="0"/>
                      </a:lnTo>
                      <a:lnTo>
                        <a:pt x="0" y="116987"/>
                      </a:lnTo>
                      <a:close/>
                    </a:path>
                  </a:pathLst>
                </a:custGeom>
                <a:grpFill/>
                <a:ln w="8809" cap="flat">
                  <a:noFill/>
                  <a:prstDash val="solid"/>
                  <a:miter/>
                </a:ln>
              </p:spPr>
              <p:txBody>
                <a:bodyPr rtlCol="0" anchor="ctr"/>
                <a:lstStyle/>
                <a:p>
                  <a:endParaRPr lang="en-US" sz="2400"/>
                </a:p>
              </p:txBody>
            </p:sp>
            <p:sp>
              <p:nvSpPr>
                <p:cNvPr id="1404" name="Freeform: Shape 1403">
                  <a:extLst>
                    <a:ext uri="{FF2B5EF4-FFF2-40B4-BE49-F238E27FC236}">
                      <a16:creationId xmlns:a16="http://schemas.microsoft.com/office/drawing/2014/main" id="{C40E9181-84CB-416B-B7F1-F32070FEA0DB}"/>
                    </a:ext>
                  </a:extLst>
                </p:cNvPr>
                <p:cNvSpPr/>
                <p:nvPr/>
              </p:nvSpPr>
              <p:spPr>
                <a:xfrm>
                  <a:off x="5885282" y="4348047"/>
                  <a:ext cx="184377" cy="166406"/>
                </a:xfrm>
                <a:custGeom>
                  <a:avLst/>
                  <a:gdLst>
                    <a:gd name="connsiteX0" fmla="*/ 184378 w 184377"/>
                    <a:gd name="connsiteY0" fmla="*/ 166407 h 166406"/>
                    <a:gd name="connsiteX1" fmla="*/ 146145 w 184377"/>
                    <a:gd name="connsiteY1" fmla="*/ 0 h 166406"/>
                    <a:gd name="connsiteX2" fmla="*/ 0 w 184377"/>
                    <a:gd name="connsiteY2" fmla="*/ 112406 h 166406"/>
                  </a:gdLst>
                  <a:ahLst/>
                  <a:cxnLst>
                    <a:cxn ang="0">
                      <a:pos x="connsiteX0" y="connsiteY0"/>
                    </a:cxn>
                    <a:cxn ang="0">
                      <a:pos x="connsiteX1" y="connsiteY1"/>
                    </a:cxn>
                    <a:cxn ang="0">
                      <a:pos x="connsiteX2" y="connsiteY2"/>
                    </a:cxn>
                  </a:cxnLst>
                  <a:rect l="l" t="t" r="r" b="b"/>
                  <a:pathLst>
                    <a:path w="184377" h="166406">
                      <a:moveTo>
                        <a:pt x="184378" y="166407"/>
                      </a:moveTo>
                      <a:lnTo>
                        <a:pt x="146145" y="0"/>
                      </a:lnTo>
                      <a:lnTo>
                        <a:pt x="0" y="112406"/>
                      </a:lnTo>
                      <a:close/>
                    </a:path>
                  </a:pathLst>
                </a:custGeom>
                <a:grpFill/>
                <a:ln w="8809" cap="flat">
                  <a:noFill/>
                  <a:prstDash val="solid"/>
                  <a:miter/>
                </a:ln>
              </p:spPr>
              <p:txBody>
                <a:bodyPr rtlCol="0" anchor="ctr"/>
                <a:lstStyle/>
                <a:p>
                  <a:endParaRPr lang="en-US" sz="2400"/>
                </a:p>
              </p:txBody>
            </p:sp>
            <p:sp>
              <p:nvSpPr>
                <p:cNvPr id="1405" name="Freeform: Shape 1404">
                  <a:extLst>
                    <a:ext uri="{FF2B5EF4-FFF2-40B4-BE49-F238E27FC236}">
                      <a16:creationId xmlns:a16="http://schemas.microsoft.com/office/drawing/2014/main" id="{C372A34F-D47F-4ED4-BBEE-4C1D1515590A}"/>
                    </a:ext>
                  </a:extLst>
                </p:cNvPr>
                <p:cNvSpPr/>
                <p:nvPr/>
              </p:nvSpPr>
              <p:spPr>
                <a:xfrm>
                  <a:off x="5862731" y="4514453"/>
                  <a:ext cx="206929" cy="130376"/>
                </a:xfrm>
                <a:custGeom>
                  <a:avLst/>
                  <a:gdLst>
                    <a:gd name="connsiteX0" fmla="*/ 80957 w 206929"/>
                    <a:gd name="connsiteY0" fmla="*/ 130377 h 130376"/>
                    <a:gd name="connsiteX1" fmla="*/ 206929 w 206929"/>
                    <a:gd name="connsiteY1" fmla="*/ 0 h 130376"/>
                    <a:gd name="connsiteX2" fmla="*/ 0 w 206929"/>
                    <a:gd name="connsiteY2" fmla="*/ 0 h 130376"/>
                  </a:gdLst>
                  <a:ahLst/>
                  <a:cxnLst>
                    <a:cxn ang="0">
                      <a:pos x="connsiteX0" y="connsiteY0"/>
                    </a:cxn>
                    <a:cxn ang="0">
                      <a:pos x="connsiteX1" y="connsiteY1"/>
                    </a:cxn>
                    <a:cxn ang="0">
                      <a:pos x="connsiteX2" y="connsiteY2"/>
                    </a:cxn>
                  </a:cxnLst>
                  <a:rect l="l" t="t" r="r" b="b"/>
                  <a:pathLst>
                    <a:path w="206929" h="130376">
                      <a:moveTo>
                        <a:pt x="80957" y="130377"/>
                      </a:moveTo>
                      <a:lnTo>
                        <a:pt x="206929" y="0"/>
                      </a:lnTo>
                      <a:lnTo>
                        <a:pt x="0" y="0"/>
                      </a:lnTo>
                      <a:close/>
                    </a:path>
                  </a:pathLst>
                </a:custGeom>
                <a:grpFill/>
                <a:ln w="8809" cap="flat">
                  <a:noFill/>
                  <a:prstDash val="solid"/>
                  <a:miter/>
                </a:ln>
              </p:spPr>
              <p:txBody>
                <a:bodyPr rtlCol="0" anchor="ctr"/>
                <a:lstStyle/>
                <a:p>
                  <a:endParaRPr lang="en-US" sz="2400"/>
                </a:p>
              </p:txBody>
            </p:sp>
            <p:sp>
              <p:nvSpPr>
                <p:cNvPr id="1406" name="Freeform: Shape 1405">
                  <a:extLst>
                    <a:ext uri="{FF2B5EF4-FFF2-40B4-BE49-F238E27FC236}">
                      <a16:creationId xmlns:a16="http://schemas.microsoft.com/office/drawing/2014/main" id="{05909FA2-CDD9-4B37-B852-088BAF936732}"/>
                    </a:ext>
                  </a:extLst>
                </p:cNvPr>
                <p:cNvSpPr/>
                <p:nvPr/>
              </p:nvSpPr>
              <p:spPr>
                <a:xfrm>
                  <a:off x="3542110" y="1847541"/>
                  <a:ext cx="305857" cy="305769"/>
                </a:xfrm>
                <a:custGeom>
                  <a:avLst/>
                  <a:gdLst>
                    <a:gd name="connsiteX0" fmla="*/ 62986 w 305857"/>
                    <a:gd name="connsiteY0" fmla="*/ 0 h 305769"/>
                    <a:gd name="connsiteX1" fmla="*/ 305857 w 305857"/>
                    <a:gd name="connsiteY1" fmla="*/ 61400 h 305769"/>
                    <a:gd name="connsiteX2" fmla="*/ 0 w 305857"/>
                    <a:gd name="connsiteY2" fmla="*/ 305769 h 305769"/>
                    <a:gd name="connsiteX3" fmla="*/ 62986 w 305857"/>
                    <a:gd name="connsiteY3" fmla="*/ 0 h 305769"/>
                  </a:gdLst>
                  <a:ahLst/>
                  <a:cxnLst>
                    <a:cxn ang="0">
                      <a:pos x="connsiteX0" y="connsiteY0"/>
                    </a:cxn>
                    <a:cxn ang="0">
                      <a:pos x="connsiteX1" y="connsiteY1"/>
                    </a:cxn>
                    <a:cxn ang="0">
                      <a:pos x="connsiteX2" y="connsiteY2"/>
                    </a:cxn>
                    <a:cxn ang="0">
                      <a:pos x="connsiteX3" y="connsiteY3"/>
                    </a:cxn>
                  </a:cxnLst>
                  <a:rect l="l" t="t" r="r" b="b"/>
                  <a:pathLst>
                    <a:path w="305857" h="305769">
                      <a:moveTo>
                        <a:pt x="62986" y="0"/>
                      </a:moveTo>
                      <a:lnTo>
                        <a:pt x="305857" y="61400"/>
                      </a:lnTo>
                      <a:cubicBezTo>
                        <a:pt x="203934" y="142886"/>
                        <a:pt x="102011" y="224284"/>
                        <a:pt x="0" y="305769"/>
                      </a:cubicBezTo>
                      <a:cubicBezTo>
                        <a:pt x="21054" y="203846"/>
                        <a:pt x="42020" y="101923"/>
                        <a:pt x="62986" y="0"/>
                      </a:cubicBezTo>
                      <a:close/>
                    </a:path>
                  </a:pathLst>
                </a:custGeom>
                <a:grpFill/>
                <a:ln w="8809" cap="flat">
                  <a:noFill/>
                  <a:prstDash val="solid"/>
                  <a:miter/>
                </a:ln>
              </p:spPr>
              <p:txBody>
                <a:bodyPr rtlCol="0" anchor="ctr"/>
                <a:lstStyle/>
                <a:p>
                  <a:endParaRPr lang="en-US" sz="2400"/>
                </a:p>
              </p:txBody>
            </p:sp>
            <p:sp>
              <p:nvSpPr>
                <p:cNvPr id="1407" name="Freeform: Shape 1406">
                  <a:extLst>
                    <a:ext uri="{FF2B5EF4-FFF2-40B4-BE49-F238E27FC236}">
                      <a16:creationId xmlns:a16="http://schemas.microsoft.com/office/drawing/2014/main" id="{5AA87AC1-3D0B-4D36-B767-6067FA9DE11A}"/>
                    </a:ext>
                  </a:extLst>
                </p:cNvPr>
                <p:cNvSpPr/>
                <p:nvPr/>
              </p:nvSpPr>
              <p:spPr>
                <a:xfrm>
                  <a:off x="3847967" y="1870005"/>
                  <a:ext cx="152928" cy="179884"/>
                </a:xfrm>
                <a:custGeom>
                  <a:avLst/>
                  <a:gdLst>
                    <a:gd name="connsiteX0" fmla="*/ 152929 w 152928"/>
                    <a:gd name="connsiteY0" fmla="*/ 0 h 179884"/>
                    <a:gd name="connsiteX1" fmla="*/ 0 w 152928"/>
                    <a:gd name="connsiteY1" fmla="*/ 39025 h 179884"/>
                    <a:gd name="connsiteX2" fmla="*/ 103420 w 152928"/>
                    <a:gd name="connsiteY2" fmla="*/ 179885 h 179884"/>
                  </a:gdLst>
                  <a:ahLst/>
                  <a:cxnLst>
                    <a:cxn ang="0">
                      <a:pos x="connsiteX0" y="connsiteY0"/>
                    </a:cxn>
                    <a:cxn ang="0">
                      <a:pos x="connsiteX1" y="connsiteY1"/>
                    </a:cxn>
                    <a:cxn ang="0">
                      <a:pos x="connsiteX2" y="connsiteY2"/>
                    </a:cxn>
                  </a:cxnLst>
                  <a:rect l="l" t="t" r="r" b="b"/>
                  <a:pathLst>
                    <a:path w="152928" h="179884">
                      <a:moveTo>
                        <a:pt x="152929" y="0"/>
                      </a:moveTo>
                      <a:lnTo>
                        <a:pt x="0" y="39025"/>
                      </a:lnTo>
                      <a:lnTo>
                        <a:pt x="103420" y="179885"/>
                      </a:lnTo>
                      <a:close/>
                    </a:path>
                  </a:pathLst>
                </a:custGeom>
                <a:grpFill/>
                <a:ln w="8809" cap="flat">
                  <a:noFill/>
                  <a:prstDash val="solid"/>
                  <a:miter/>
                </a:ln>
              </p:spPr>
              <p:txBody>
                <a:bodyPr rtlCol="0" anchor="ctr"/>
                <a:lstStyle/>
                <a:p>
                  <a:endParaRPr lang="en-US" sz="2400"/>
                </a:p>
              </p:txBody>
            </p:sp>
            <p:sp>
              <p:nvSpPr>
                <p:cNvPr id="1408" name="Freeform: Shape 1407">
                  <a:extLst>
                    <a:ext uri="{FF2B5EF4-FFF2-40B4-BE49-F238E27FC236}">
                      <a16:creationId xmlns:a16="http://schemas.microsoft.com/office/drawing/2014/main" id="{1C4788BC-3C1F-468B-8DD4-0806E8709606}"/>
                    </a:ext>
                  </a:extLst>
                </p:cNvPr>
                <p:cNvSpPr/>
                <p:nvPr/>
              </p:nvSpPr>
              <p:spPr>
                <a:xfrm>
                  <a:off x="4207737" y="1708091"/>
                  <a:ext cx="310349" cy="220407"/>
                </a:xfrm>
                <a:custGeom>
                  <a:avLst/>
                  <a:gdLst>
                    <a:gd name="connsiteX0" fmla="*/ 0 w 310349"/>
                    <a:gd name="connsiteY0" fmla="*/ 220407 h 220407"/>
                    <a:gd name="connsiteX1" fmla="*/ 0 w 310349"/>
                    <a:gd name="connsiteY1" fmla="*/ 161914 h 220407"/>
                    <a:gd name="connsiteX2" fmla="*/ 310350 w 310349"/>
                    <a:gd name="connsiteY2" fmla="*/ 0 h 220407"/>
                  </a:gdLst>
                  <a:ahLst/>
                  <a:cxnLst>
                    <a:cxn ang="0">
                      <a:pos x="connsiteX0" y="connsiteY0"/>
                    </a:cxn>
                    <a:cxn ang="0">
                      <a:pos x="connsiteX1" y="connsiteY1"/>
                    </a:cxn>
                    <a:cxn ang="0">
                      <a:pos x="connsiteX2" y="connsiteY2"/>
                    </a:cxn>
                  </a:cxnLst>
                  <a:rect l="l" t="t" r="r" b="b"/>
                  <a:pathLst>
                    <a:path w="310349" h="220407">
                      <a:moveTo>
                        <a:pt x="0" y="220407"/>
                      </a:moveTo>
                      <a:lnTo>
                        <a:pt x="0" y="161914"/>
                      </a:lnTo>
                      <a:lnTo>
                        <a:pt x="310350" y="0"/>
                      </a:lnTo>
                      <a:close/>
                    </a:path>
                  </a:pathLst>
                </a:custGeom>
                <a:grpFill/>
                <a:ln w="8809" cap="flat">
                  <a:noFill/>
                  <a:prstDash val="solid"/>
                  <a:miter/>
                </a:ln>
              </p:spPr>
              <p:txBody>
                <a:bodyPr rtlCol="0" anchor="ctr"/>
                <a:lstStyle/>
                <a:p>
                  <a:endParaRPr lang="en-US" sz="2400"/>
                </a:p>
              </p:txBody>
            </p:sp>
            <p:sp>
              <p:nvSpPr>
                <p:cNvPr id="1409" name="Freeform: Shape 1408">
                  <a:extLst>
                    <a:ext uri="{FF2B5EF4-FFF2-40B4-BE49-F238E27FC236}">
                      <a16:creationId xmlns:a16="http://schemas.microsoft.com/office/drawing/2014/main" id="{93E9CC7B-93DE-4EFB-B10B-E5BCBC9418C1}"/>
                    </a:ext>
                  </a:extLst>
                </p:cNvPr>
                <p:cNvSpPr/>
                <p:nvPr/>
              </p:nvSpPr>
              <p:spPr>
                <a:xfrm>
                  <a:off x="4207737" y="1708091"/>
                  <a:ext cx="242871" cy="161913"/>
                </a:xfrm>
                <a:custGeom>
                  <a:avLst/>
                  <a:gdLst>
                    <a:gd name="connsiteX0" fmla="*/ 89942 w 242871"/>
                    <a:gd name="connsiteY0" fmla="*/ 31537 h 161913"/>
                    <a:gd name="connsiteX1" fmla="*/ 0 w 242871"/>
                    <a:gd name="connsiteY1" fmla="*/ 161914 h 161913"/>
                    <a:gd name="connsiteX2" fmla="*/ 242871 w 242871"/>
                    <a:gd name="connsiteY2" fmla="*/ 0 h 161913"/>
                  </a:gdLst>
                  <a:ahLst/>
                  <a:cxnLst>
                    <a:cxn ang="0">
                      <a:pos x="connsiteX0" y="connsiteY0"/>
                    </a:cxn>
                    <a:cxn ang="0">
                      <a:pos x="connsiteX1" y="connsiteY1"/>
                    </a:cxn>
                    <a:cxn ang="0">
                      <a:pos x="connsiteX2" y="connsiteY2"/>
                    </a:cxn>
                  </a:cxnLst>
                  <a:rect l="l" t="t" r="r" b="b"/>
                  <a:pathLst>
                    <a:path w="242871" h="161913">
                      <a:moveTo>
                        <a:pt x="89942" y="31537"/>
                      </a:moveTo>
                      <a:lnTo>
                        <a:pt x="0" y="161914"/>
                      </a:lnTo>
                      <a:lnTo>
                        <a:pt x="242871" y="0"/>
                      </a:lnTo>
                      <a:close/>
                    </a:path>
                  </a:pathLst>
                </a:custGeom>
                <a:grpFill/>
                <a:ln w="8809" cap="flat">
                  <a:noFill/>
                  <a:prstDash val="solid"/>
                  <a:miter/>
                </a:ln>
              </p:spPr>
              <p:txBody>
                <a:bodyPr rtlCol="0" anchor="ctr"/>
                <a:lstStyle/>
                <a:p>
                  <a:endParaRPr lang="en-US" sz="2400"/>
                </a:p>
              </p:txBody>
            </p:sp>
            <p:sp>
              <p:nvSpPr>
                <p:cNvPr id="1410" name="Freeform: Shape 1409">
                  <a:extLst>
                    <a:ext uri="{FF2B5EF4-FFF2-40B4-BE49-F238E27FC236}">
                      <a16:creationId xmlns:a16="http://schemas.microsoft.com/office/drawing/2014/main" id="{42E14684-A762-431D-BE15-4D12289EF43B}"/>
                    </a:ext>
                  </a:extLst>
                </p:cNvPr>
                <p:cNvSpPr/>
                <p:nvPr/>
              </p:nvSpPr>
              <p:spPr>
                <a:xfrm>
                  <a:off x="4297679" y="1627222"/>
                  <a:ext cx="292378" cy="112405"/>
                </a:xfrm>
                <a:custGeom>
                  <a:avLst/>
                  <a:gdLst>
                    <a:gd name="connsiteX0" fmla="*/ 130465 w 292378"/>
                    <a:gd name="connsiteY0" fmla="*/ 0 h 112405"/>
                    <a:gd name="connsiteX1" fmla="*/ 0 w 292378"/>
                    <a:gd name="connsiteY1" fmla="*/ 112406 h 112405"/>
                    <a:gd name="connsiteX2" fmla="*/ 292379 w 292378"/>
                    <a:gd name="connsiteY2" fmla="*/ 0 h 112405"/>
                  </a:gdLst>
                  <a:ahLst/>
                  <a:cxnLst>
                    <a:cxn ang="0">
                      <a:pos x="connsiteX0" y="connsiteY0"/>
                    </a:cxn>
                    <a:cxn ang="0">
                      <a:pos x="connsiteX1" y="connsiteY1"/>
                    </a:cxn>
                    <a:cxn ang="0">
                      <a:pos x="connsiteX2" y="connsiteY2"/>
                    </a:cxn>
                  </a:cxnLst>
                  <a:rect l="l" t="t" r="r" b="b"/>
                  <a:pathLst>
                    <a:path w="292378" h="112405">
                      <a:moveTo>
                        <a:pt x="130465" y="0"/>
                      </a:moveTo>
                      <a:lnTo>
                        <a:pt x="0" y="112406"/>
                      </a:lnTo>
                      <a:lnTo>
                        <a:pt x="292379" y="0"/>
                      </a:lnTo>
                      <a:close/>
                    </a:path>
                  </a:pathLst>
                </a:custGeom>
                <a:grpFill/>
                <a:ln w="8809" cap="flat">
                  <a:noFill/>
                  <a:prstDash val="solid"/>
                  <a:miter/>
                </a:ln>
              </p:spPr>
              <p:txBody>
                <a:bodyPr rtlCol="0" anchor="ctr"/>
                <a:lstStyle/>
                <a:p>
                  <a:endParaRPr lang="en-US" sz="2400"/>
                </a:p>
              </p:txBody>
            </p:sp>
            <p:sp>
              <p:nvSpPr>
                <p:cNvPr id="1411" name="Freeform: Shape 1410">
                  <a:extLst>
                    <a:ext uri="{FF2B5EF4-FFF2-40B4-BE49-F238E27FC236}">
                      <a16:creationId xmlns:a16="http://schemas.microsoft.com/office/drawing/2014/main" id="{4B77BE82-3D3C-4DB9-879B-C9628B621963}"/>
                    </a:ext>
                  </a:extLst>
                </p:cNvPr>
                <p:cNvSpPr/>
                <p:nvPr/>
              </p:nvSpPr>
              <p:spPr>
                <a:xfrm>
                  <a:off x="4405593" y="1501249"/>
                  <a:ext cx="247363" cy="116898"/>
                </a:xfrm>
                <a:custGeom>
                  <a:avLst/>
                  <a:gdLst>
                    <a:gd name="connsiteX0" fmla="*/ 58494 w 247363"/>
                    <a:gd name="connsiteY0" fmla="*/ 0 h 116898"/>
                    <a:gd name="connsiteX1" fmla="*/ 0 w 247363"/>
                    <a:gd name="connsiteY1" fmla="*/ 116899 h 116898"/>
                    <a:gd name="connsiteX2" fmla="*/ 247364 w 247363"/>
                    <a:gd name="connsiteY2" fmla="*/ 67391 h 116898"/>
                    <a:gd name="connsiteX3" fmla="*/ 58494 w 247363"/>
                    <a:gd name="connsiteY3" fmla="*/ 0 h 116898"/>
                  </a:gdLst>
                  <a:ahLst/>
                  <a:cxnLst>
                    <a:cxn ang="0">
                      <a:pos x="connsiteX0" y="connsiteY0"/>
                    </a:cxn>
                    <a:cxn ang="0">
                      <a:pos x="connsiteX1" y="connsiteY1"/>
                    </a:cxn>
                    <a:cxn ang="0">
                      <a:pos x="connsiteX2" y="connsiteY2"/>
                    </a:cxn>
                    <a:cxn ang="0">
                      <a:pos x="connsiteX3" y="connsiteY3"/>
                    </a:cxn>
                  </a:cxnLst>
                  <a:rect l="l" t="t" r="r" b="b"/>
                  <a:pathLst>
                    <a:path w="247363" h="116898">
                      <a:moveTo>
                        <a:pt x="58494" y="0"/>
                      </a:moveTo>
                      <a:cubicBezTo>
                        <a:pt x="39025" y="38937"/>
                        <a:pt x="19557" y="77962"/>
                        <a:pt x="0" y="116899"/>
                      </a:cubicBezTo>
                      <a:cubicBezTo>
                        <a:pt x="82455" y="100426"/>
                        <a:pt x="164909" y="83952"/>
                        <a:pt x="247364" y="67391"/>
                      </a:cubicBezTo>
                      <a:cubicBezTo>
                        <a:pt x="184466" y="45015"/>
                        <a:pt x="121480" y="22464"/>
                        <a:pt x="58494" y="0"/>
                      </a:cubicBezTo>
                      <a:close/>
                    </a:path>
                  </a:pathLst>
                </a:custGeom>
                <a:grpFill/>
                <a:ln w="8809" cap="flat">
                  <a:noFill/>
                  <a:prstDash val="solid"/>
                  <a:miter/>
                </a:ln>
              </p:spPr>
              <p:txBody>
                <a:bodyPr rtlCol="0" anchor="ctr"/>
                <a:lstStyle/>
                <a:p>
                  <a:endParaRPr lang="en-US" sz="2400"/>
                </a:p>
              </p:txBody>
            </p:sp>
            <p:sp>
              <p:nvSpPr>
                <p:cNvPr id="1412" name="Freeform: Shape 1411">
                  <a:extLst>
                    <a:ext uri="{FF2B5EF4-FFF2-40B4-BE49-F238E27FC236}">
                      <a16:creationId xmlns:a16="http://schemas.microsoft.com/office/drawing/2014/main" id="{23984419-857D-4991-8981-4C149D7EB6BF}"/>
                    </a:ext>
                  </a:extLst>
                </p:cNvPr>
                <p:cNvSpPr/>
                <p:nvPr/>
              </p:nvSpPr>
              <p:spPr>
                <a:xfrm>
                  <a:off x="4464086" y="1411307"/>
                  <a:ext cx="166406" cy="98927"/>
                </a:xfrm>
                <a:custGeom>
                  <a:avLst/>
                  <a:gdLst>
                    <a:gd name="connsiteX0" fmla="*/ 94435 w 166406"/>
                    <a:gd name="connsiteY0" fmla="*/ 0 h 98927"/>
                    <a:gd name="connsiteX1" fmla="*/ 0 w 166406"/>
                    <a:gd name="connsiteY1" fmla="*/ 89942 h 98927"/>
                    <a:gd name="connsiteX2" fmla="*/ 166407 w 166406"/>
                    <a:gd name="connsiteY2" fmla="*/ 98928 h 98927"/>
                    <a:gd name="connsiteX3" fmla="*/ 94435 w 166406"/>
                    <a:gd name="connsiteY3" fmla="*/ 0 h 98927"/>
                  </a:gdLst>
                  <a:ahLst/>
                  <a:cxnLst>
                    <a:cxn ang="0">
                      <a:pos x="connsiteX0" y="connsiteY0"/>
                    </a:cxn>
                    <a:cxn ang="0">
                      <a:pos x="connsiteX1" y="connsiteY1"/>
                    </a:cxn>
                    <a:cxn ang="0">
                      <a:pos x="connsiteX2" y="connsiteY2"/>
                    </a:cxn>
                    <a:cxn ang="0">
                      <a:pos x="connsiteX3" y="connsiteY3"/>
                    </a:cxn>
                  </a:cxnLst>
                  <a:rect l="l" t="t" r="r" b="b"/>
                  <a:pathLst>
                    <a:path w="166406" h="98927">
                      <a:moveTo>
                        <a:pt x="94435" y="0"/>
                      </a:moveTo>
                      <a:cubicBezTo>
                        <a:pt x="62986" y="29951"/>
                        <a:pt x="31449" y="59991"/>
                        <a:pt x="0" y="89942"/>
                      </a:cubicBezTo>
                      <a:cubicBezTo>
                        <a:pt x="55498" y="92938"/>
                        <a:pt x="110909" y="95933"/>
                        <a:pt x="166407" y="98928"/>
                      </a:cubicBezTo>
                      <a:cubicBezTo>
                        <a:pt x="142445" y="65981"/>
                        <a:pt x="118485" y="32947"/>
                        <a:pt x="94435" y="0"/>
                      </a:cubicBezTo>
                      <a:close/>
                    </a:path>
                  </a:pathLst>
                </a:custGeom>
                <a:grpFill/>
                <a:ln w="8809" cap="flat">
                  <a:noFill/>
                  <a:prstDash val="solid"/>
                  <a:miter/>
                </a:ln>
              </p:spPr>
              <p:txBody>
                <a:bodyPr rtlCol="0" anchor="ctr"/>
                <a:lstStyle/>
                <a:p>
                  <a:endParaRPr lang="en-US" sz="2400"/>
                </a:p>
              </p:txBody>
            </p:sp>
            <p:sp>
              <p:nvSpPr>
                <p:cNvPr id="1413" name="Freeform: Shape 1412">
                  <a:extLst>
                    <a:ext uri="{FF2B5EF4-FFF2-40B4-BE49-F238E27FC236}">
                      <a16:creationId xmlns:a16="http://schemas.microsoft.com/office/drawing/2014/main" id="{5221DBF8-2C4A-4205-A33E-E33C514C0ED6}"/>
                    </a:ext>
                  </a:extLst>
                </p:cNvPr>
                <p:cNvSpPr/>
                <p:nvPr/>
              </p:nvSpPr>
              <p:spPr>
                <a:xfrm>
                  <a:off x="4572000" y="1384351"/>
                  <a:ext cx="179884" cy="125884"/>
                </a:xfrm>
                <a:custGeom>
                  <a:avLst/>
                  <a:gdLst>
                    <a:gd name="connsiteX0" fmla="*/ 0 w 179884"/>
                    <a:gd name="connsiteY0" fmla="*/ 22464 h 125884"/>
                    <a:gd name="connsiteX1" fmla="*/ 179885 w 179884"/>
                    <a:gd name="connsiteY1" fmla="*/ 0 h 125884"/>
                    <a:gd name="connsiteX2" fmla="*/ 58494 w 179884"/>
                    <a:gd name="connsiteY2" fmla="*/ 125884 h 125884"/>
                    <a:gd name="connsiteX3" fmla="*/ 0 w 179884"/>
                    <a:gd name="connsiteY3" fmla="*/ 22464 h 125884"/>
                  </a:gdLst>
                  <a:ahLst/>
                  <a:cxnLst>
                    <a:cxn ang="0">
                      <a:pos x="connsiteX0" y="connsiteY0"/>
                    </a:cxn>
                    <a:cxn ang="0">
                      <a:pos x="connsiteX1" y="connsiteY1"/>
                    </a:cxn>
                    <a:cxn ang="0">
                      <a:pos x="connsiteX2" y="connsiteY2"/>
                    </a:cxn>
                    <a:cxn ang="0">
                      <a:pos x="connsiteX3" y="connsiteY3"/>
                    </a:cxn>
                  </a:cxnLst>
                  <a:rect l="l" t="t" r="r" b="b"/>
                  <a:pathLst>
                    <a:path w="179884" h="125884">
                      <a:moveTo>
                        <a:pt x="0" y="22464"/>
                      </a:moveTo>
                      <a:cubicBezTo>
                        <a:pt x="59991" y="14976"/>
                        <a:pt x="119894" y="7488"/>
                        <a:pt x="179885" y="0"/>
                      </a:cubicBezTo>
                      <a:lnTo>
                        <a:pt x="58494" y="125884"/>
                      </a:lnTo>
                      <a:cubicBezTo>
                        <a:pt x="39025" y="91440"/>
                        <a:pt x="19556" y="56908"/>
                        <a:pt x="0" y="22464"/>
                      </a:cubicBezTo>
                      <a:close/>
                    </a:path>
                  </a:pathLst>
                </a:custGeom>
                <a:grpFill/>
                <a:ln w="8809" cap="flat">
                  <a:noFill/>
                  <a:prstDash val="solid"/>
                  <a:miter/>
                </a:ln>
              </p:spPr>
              <p:txBody>
                <a:bodyPr rtlCol="0" anchor="ctr"/>
                <a:lstStyle/>
                <a:p>
                  <a:endParaRPr lang="en-US" sz="2400"/>
                </a:p>
              </p:txBody>
            </p:sp>
            <p:sp>
              <p:nvSpPr>
                <p:cNvPr id="1414" name="Freeform: Shape 1413">
                  <a:extLst>
                    <a:ext uri="{FF2B5EF4-FFF2-40B4-BE49-F238E27FC236}">
                      <a16:creationId xmlns:a16="http://schemas.microsoft.com/office/drawing/2014/main" id="{250C944E-6E03-49A3-8956-2620FB437E94}"/>
                    </a:ext>
                  </a:extLst>
                </p:cNvPr>
                <p:cNvSpPr/>
                <p:nvPr/>
              </p:nvSpPr>
              <p:spPr>
                <a:xfrm>
                  <a:off x="4720435" y="1384351"/>
                  <a:ext cx="193363" cy="184377"/>
                </a:xfrm>
                <a:custGeom>
                  <a:avLst/>
                  <a:gdLst>
                    <a:gd name="connsiteX0" fmla="*/ 193363 w 193363"/>
                    <a:gd name="connsiteY0" fmla="*/ 0 h 184377"/>
                    <a:gd name="connsiteX1" fmla="*/ 31449 w 193363"/>
                    <a:gd name="connsiteY1" fmla="*/ 0 h 184377"/>
                    <a:gd name="connsiteX2" fmla="*/ 0 w 193363"/>
                    <a:gd name="connsiteY2" fmla="*/ 184378 h 184377"/>
                  </a:gdLst>
                  <a:ahLst/>
                  <a:cxnLst>
                    <a:cxn ang="0">
                      <a:pos x="connsiteX0" y="connsiteY0"/>
                    </a:cxn>
                    <a:cxn ang="0">
                      <a:pos x="connsiteX1" y="connsiteY1"/>
                    </a:cxn>
                    <a:cxn ang="0">
                      <a:pos x="connsiteX2" y="connsiteY2"/>
                    </a:cxn>
                  </a:cxnLst>
                  <a:rect l="l" t="t" r="r" b="b"/>
                  <a:pathLst>
                    <a:path w="193363" h="184377">
                      <a:moveTo>
                        <a:pt x="193363" y="0"/>
                      </a:moveTo>
                      <a:lnTo>
                        <a:pt x="31449" y="0"/>
                      </a:lnTo>
                      <a:lnTo>
                        <a:pt x="0" y="184378"/>
                      </a:lnTo>
                      <a:close/>
                    </a:path>
                  </a:pathLst>
                </a:custGeom>
                <a:grpFill/>
                <a:ln w="8809" cap="flat">
                  <a:noFill/>
                  <a:prstDash val="solid"/>
                  <a:miter/>
                </a:ln>
              </p:spPr>
              <p:txBody>
                <a:bodyPr rtlCol="0" anchor="ctr"/>
                <a:lstStyle/>
                <a:p>
                  <a:endParaRPr lang="en-US" sz="2400"/>
                </a:p>
              </p:txBody>
            </p:sp>
            <p:sp>
              <p:nvSpPr>
                <p:cNvPr id="1415" name="Freeform: Shape 1414">
                  <a:extLst>
                    <a:ext uri="{FF2B5EF4-FFF2-40B4-BE49-F238E27FC236}">
                      <a16:creationId xmlns:a16="http://schemas.microsoft.com/office/drawing/2014/main" id="{8B66660F-1968-4C77-A5C7-0BB5F036AAF3}"/>
                    </a:ext>
                  </a:extLst>
                </p:cNvPr>
                <p:cNvSpPr/>
                <p:nvPr/>
              </p:nvSpPr>
              <p:spPr>
                <a:xfrm>
                  <a:off x="4817161" y="1379858"/>
                  <a:ext cx="236087" cy="130376"/>
                </a:xfrm>
                <a:custGeom>
                  <a:avLst/>
                  <a:gdLst>
                    <a:gd name="connsiteX0" fmla="*/ 236088 w 236087"/>
                    <a:gd name="connsiteY0" fmla="*/ 0 h 130376"/>
                    <a:gd name="connsiteX1" fmla="*/ 0 w 236087"/>
                    <a:gd name="connsiteY1" fmla="*/ 4493 h 130376"/>
                    <a:gd name="connsiteX2" fmla="*/ 182087 w 236087"/>
                    <a:gd name="connsiteY2" fmla="*/ 130377 h 130376"/>
                    <a:gd name="connsiteX3" fmla="*/ 236088 w 236087"/>
                    <a:gd name="connsiteY3" fmla="*/ 0 h 130376"/>
                  </a:gdLst>
                  <a:ahLst/>
                  <a:cxnLst>
                    <a:cxn ang="0">
                      <a:pos x="connsiteX0" y="connsiteY0"/>
                    </a:cxn>
                    <a:cxn ang="0">
                      <a:pos x="connsiteX1" y="connsiteY1"/>
                    </a:cxn>
                    <a:cxn ang="0">
                      <a:pos x="connsiteX2" y="connsiteY2"/>
                    </a:cxn>
                    <a:cxn ang="0">
                      <a:pos x="connsiteX3" y="connsiteY3"/>
                    </a:cxn>
                  </a:cxnLst>
                  <a:rect l="l" t="t" r="r" b="b"/>
                  <a:pathLst>
                    <a:path w="236087" h="130376">
                      <a:moveTo>
                        <a:pt x="236088" y="0"/>
                      </a:moveTo>
                      <a:cubicBezTo>
                        <a:pt x="157421" y="1498"/>
                        <a:pt x="78667" y="2995"/>
                        <a:pt x="0" y="4493"/>
                      </a:cubicBezTo>
                      <a:lnTo>
                        <a:pt x="182087" y="130377"/>
                      </a:lnTo>
                      <a:cubicBezTo>
                        <a:pt x="200146" y="86947"/>
                        <a:pt x="218117" y="43430"/>
                        <a:pt x="236088" y="0"/>
                      </a:cubicBezTo>
                      <a:close/>
                    </a:path>
                  </a:pathLst>
                </a:custGeom>
                <a:grpFill/>
                <a:ln w="8809" cap="flat">
                  <a:noFill/>
                  <a:prstDash val="solid"/>
                  <a:miter/>
                </a:ln>
              </p:spPr>
              <p:txBody>
                <a:bodyPr rtlCol="0" anchor="ctr"/>
                <a:lstStyle/>
                <a:p>
                  <a:endParaRPr lang="en-US" sz="2400"/>
                </a:p>
              </p:txBody>
            </p:sp>
            <p:sp>
              <p:nvSpPr>
                <p:cNvPr id="1416" name="Freeform: Shape 1415">
                  <a:extLst>
                    <a:ext uri="{FF2B5EF4-FFF2-40B4-BE49-F238E27FC236}">
                      <a16:creationId xmlns:a16="http://schemas.microsoft.com/office/drawing/2014/main" id="{2245335F-DF19-4BBA-A80C-94E0707F94CE}"/>
                    </a:ext>
                  </a:extLst>
                </p:cNvPr>
                <p:cNvSpPr/>
                <p:nvPr/>
              </p:nvSpPr>
              <p:spPr>
                <a:xfrm>
                  <a:off x="4999248" y="1384351"/>
                  <a:ext cx="211421" cy="125884"/>
                </a:xfrm>
                <a:custGeom>
                  <a:avLst/>
                  <a:gdLst>
                    <a:gd name="connsiteX0" fmla="*/ 211422 w 211421"/>
                    <a:gd name="connsiteY0" fmla="*/ 0 h 125884"/>
                    <a:gd name="connsiteX1" fmla="*/ 85450 w 211421"/>
                    <a:gd name="connsiteY1" fmla="*/ 0 h 125884"/>
                    <a:gd name="connsiteX2" fmla="*/ 0 w 211421"/>
                    <a:gd name="connsiteY2" fmla="*/ 125884 h 125884"/>
                  </a:gdLst>
                  <a:ahLst/>
                  <a:cxnLst>
                    <a:cxn ang="0">
                      <a:pos x="connsiteX0" y="connsiteY0"/>
                    </a:cxn>
                    <a:cxn ang="0">
                      <a:pos x="connsiteX1" y="connsiteY1"/>
                    </a:cxn>
                    <a:cxn ang="0">
                      <a:pos x="connsiteX2" y="connsiteY2"/>
                    </a:cxn>
                  </a:cxnLst>
                  <a:rect l="l" t="t" r="r" b="b"/>
                  <a:pathLst>
                    <a:path w="211421" h="125884">
                      <a:moveTo>
                        <a:pt x="211422" y="0"/>
                      </a:moveTo>
                      <a:lnTo>
                        <a:pt x="85450" y="0"/>
                      </a:lnTo>
                      <a:lnTo>
                        <a:pt x="0" y="125884"/>
                      </a:lnTo>
                      <a:close/>
                    </a:path>
                  </a:pathLst>
                </a:custGeom>
                <a:grpFill/>
                <a:ln w="8809" cap="flat">
                  <a:noFill/>
                  <a:prstDash val="solid"/>
                  <a:miter/>
                </a:ln>
              </p:spPr>
              <p:txBody>
                <a:bodyPr rtlCol="0" anchor="ctr"/>
                <a:lstStyle/>
                <a:p>
                  <a:endParaRPr lang="en-US" sz="2400"/>
                </a:p>
              </p:txBody>
            </p:sp>
            <p:sp>
              <p:nvSpPr>
                <p:cNvPr id="1417" name="Freeform: Shape 1416">
                  <a:extLst>
                    <a:ext uri="{FF2B5EF4-FFF2-40B4-BE49-F238E27FC236}">
                      <a16:creationId xmlns:a16="http://schemas.microsoft.com/office/drawing/2014/main" id="{EEE3053C-193F-4595-867C-93BD76F95FFC}"/>
                    </a:ext>
                  </a:extLst>
                </p:cNvPr>
                <p:cNvSpPr/>
                <p:nvPr/>
              </p:nvSpPr>
              <p:spPr>
                <a:xfrm>
                  <a:off x="5269075" y="1384351"/>
                  <a:ext cx="139450" cy="242871"/>
                </a:xfrm>
                <a:custGeom>
                  <a:avLst/>
                  <a:gdLst>
                    <a:gd name="connsiteX0" fmla="*/ 0 w 139450"/>
                    <a:gd name="connsiteY0" fmla="*/ 0 h 242871"/>
                    <a:gd name="connsiteX1" fmla="*/ 139451 w 139450"/>
                    <a:gd name="connsiteY1" fmla="*/ 0 h 242871"/>
                    <a:gd name="connsiteX2" fmla="*/ 0 w 139450"/>
                    <a:gd name="connsiteY2" fmla="*/ 242871 h 242871"/>
                  </a:gdLst>
                  <a:ahLst/>
                  <a:cxnLst>
                    <a:cxn ang="0">
                      <a:pos x="connsiteX0" y="connsiteY0"/>
                    </a:cxn>
                    <a:cxn ang="0">
                      <a:pos x="connsiteX1" y="connsiteY1"/>
                    </a:cxn>
                    <a:cxn ang="0">
                      <a:pos x="connsiteX2" y="connsiteY2"/>
                    </a:cxn>
                  </a:cxnLst>
                  <a:rect l="l" t="t" r="r" b="b"/>
                  <a:pathLst>
                    <a:path w="139450" h="242871">
                      <a:moveTo>
                        <a:pt x="0" y="0"/>
                      </a:moveTo>
                      <a:lnTo>
                        <a:pt x="139451" y="0"/>
                      </a:lnTo>
                      <a:lnTo>
                        <a:pt x="0" y="242871"/>
                      </a:lnTo>
                      <a:close/>
                    </a:path>
                  </a:pathLst>
                </a:custGeom>
                <a:grpFill/>
                <a:ln w="8809" cap="flat">
                  <a:noFill/>
                  <a:prstDash val="solid"/>
                  <a:miter/>
                </a:ln>
              </p:spPr>
              <p:txBody>
                <a:bodyPr rtlCol="0" anchor="ctr"/>
                <a:lstStyle/>
                <a:p>
                  <a:endParaRPr lang="en-US" sz="2400"/>
                </a:p>
              </p:txBody>
            </p:sp>
            <p:sp>
              <p:nvSpPr>
                <p:cNvPr id="1418" name="Freeform: Shape 1417">
                  <a:extLst>
                    <a:ext uri="{FF2B5EF4-FFF2-40B4-BE49-F238E27FC236}">
                      <a16:creationId xmlns:a16="http://schemas.microsoft.com/office/drawing/2014/main" id="{EE27EDD6-C86E-48F1-A651-3489F15079EC}"/>
                    </a:ext>
                  </a:extLst>
                </p:cNvPr>
                <p:cNvSpPr/>
                <p:nvPr/>
              </p:nvSpPr>
              <p:spPr>
                <a:xfrm>
                  <a:off x="5408526" y="1384351"/>
                  <a:ext cx="94434" cy="184377"/>
                </a:xfrm>
                <a:custGeom>
                  <a:avLst/>
                  <a:gdLst>
                    <a:gd name="connsiteX0" fmla="*/ 94435 w 94434"/>
                    <a:gd name="connsiteY0" fmla="*/ 26956 h 184377"/>
                    <a:gd name="connsiteX1" fmla="*/ 0 w 94434"/>
                    <a:gd name="connsiteY1" fmla="*/ 0 h 184377"/>
                    <a:gd name="connsiteX2" fmla="*/ 0 w 94434"/>
                    <a:gd name="connsiteY2" fmla="*/ 184378 h 184377"/>
                  </a:gdLst>
                  <a:ahLst/>
                  <a:cxnLst>
                    <a:cxn ang="0">
                      <a:pos x="connsiteX0" y="connsiteY0"/>
                    </a:cxn>
                    <a:cxn ang="0">
                      <a:pos x="connsiteX1" y="connsiteY1"/>
                    </a:cxn>
                    <a:cxn ang="0">
                      <a:pos x="connsiteX2" y="connsiteY2"/>
                    </a:cxn>
                  </a:cxnLst>
                  <a:rect l="l" t="t" r="r" b="b"/>
                  <a:pathLst>
                    <a:path w="94434" h="184377">
                      <a:moveTo>
                        <a:pt x="94435" y="26956"/>
                      </a:moveTo>
                      <a:lnTo>
                        <a:pt x="0" y="0"/>
                      </a:lnTo>
                      <a:lnTo>
                        <a:pt x="0" y="184378"/>
                      </a:lnTo>
                      <a:close/>
                    </a:path>
                  </a:pathLst>
                </a:custGeom>
                <a:grpFill/>
                <a:ln w="8809" cap="flat">
                  <a:noFill/>
                  <a:prstDash val="solid"/>
                  <a:miter/>
                </a:ln>
              </p:spPr>
              <p:txBody>
                <a:bodyPr rtlCol="0" anchor="ctr"/>
                <a:lstStyle/>
                <a:p>
                  <a:endParaRPr lang="en-US" sz="2400"/>
                </a:p>
              </p:txBody>
            </p:sp>
            <p:sp>
              <p:nvSpPr>
                <p:cNvPr id="1419" name="Freeform: Shape 1418">
                  <a:extLst>
                    <a:ext uri="{FF2B5EF4-FFF2-40B4-BE49-F238E27FC236}">
                      <a16:creationId xmlns:a16="http://schemas.microsoft.com/office/drawing/2014/main" id="{34F69BCF-AEE3-4D47-AA97-1C30FBA8773D}"/>
                    </a:ext>
                  </a:extLst>
                </p:cNvPr>
                <p:cNvSpPr/>
                <p:nvPr/>
              </p:nvSpPr>
              <p:spPr>
                <a:xfrm>
                  <a:off x="5408526" y="1411307"/>
                  <a:ext cx="247363" cy="157421"/>
                </a:xfrm>
                <a:custGeom>
                  <a:avLst/>
                  <a:gdLst>
                    <a:gd name="connsiteX0" fmla="*/ 247363 w 247363"/>
                    <a:gd name="connsiteY0" fmla="*/ 85450 h 157421"/>
                    <a:gd name="connsiteX1" fmla="*/ 116898 w 247363"/>
                    <a:gd name="connsiteY1" fmla="*/ 0 h 157421"/>
                    <a:gd name="connsiteX2" fmla="*/ 0 w 247363"/>
                    <a:gd name="connsiteY2" fmla="*/ 157421 h 157421"/>
                    <a:gd name="connsiteX3" fmla="*/ 247363 w 247363"/>
                    <a:gd name="connsiteY3" fmla="*/ 85450 h 157421"/>
                  </a:gdLst>
                  <a:ahLst/>
                  <a:cxnLst>
                    <a:cxn ang="0">
                      <a:pos x="connsiteX0" y="connsiteY0"/>
                    </a:cxn>
                    <a:cxn ang="0">
                      <a:pos x="connsiteX1" y="connsiteY1"/>
                    </a:cxn>
                    <a:cxn ang="0">
                      <a:pos x="connsiteX2" y="connsiteY2"/>
                    </a:cxn>
                    <a:cxn ang="0">
                      <a:pos x="connsiteX3" y="connsiteY3"/>
                    </a:cxn>
                  </a:cxnLst>
                  <a:rect l="l" t="t" r="r" b="b"/>
                  <a:pathLst>
                    <a:path w="247363" h="157421">
                      <a:moveTo>
                        <a:pt x="247363" y="85450"/>
                      </a:moveTo>
                      <a:cubicBezTo>
                        <a:pt x="203934" y="56996"/>
                        <a:pt x="160416" y="28454"/>
                        <a:pt x="116898" y="0"/>
                      </a:cubicBezTo>
                      <a:lnTo>
                        <a:pt x="0" y="157421"/>
                      </a:lnTo>
                      <a:cubicBezTo>
                        <a:pt x="82454" y="133460"/>
                        <a:pt x="164909" y="109411"/>
                        <a:pt x="247363" y="85450"/>
                      </a:cubicBezTo>
                      <a:close/>
                    </a:path>
                  </a:pathLst>
                </a:custGeom>
                <a:grpFill/>
                <a:ln w="8809" cap="flat">
                  <a:noFill/>
                  <a:prstDash val="solid"/>
                  <a:miter/>
                </a:ln>
              </p:spPr>
              <p:txBody>
                <a:bodyPr rtlCol="0" anchor="ctr"/>
                <a:lstStyle/>
                <a:p>
                  <a:endParaRPr lang="en-US" sz="2400"/>
                </a:p>
              </p:txBody>
            </p:sp>
            <p:sp>
              <p:nvSpPr>
                <p:cNvPr id="1420" name="Freeform: Shape 1419">
                  <a:extLst>
                    <a:ext uri="{FF2B5EF4-FFF2-40B4-BE49-F238E27FC236}">
                      <a16:creationId xmlns:a16="http://schemas.microsoft.com/office/drawing/2014/main" id="{5101A871-9F8A-400D-AB96-084C95605A2F}"/>
                    </a:ext>
                  </a:extLst>
                </p:cNvPr>
                <p:cNvSpPr/>
                <p:nvPr/>
              </p:nvSpPr>
              <p:spPr>
                <a:xfrm>
                  <a:off x="5592903" y="1505742"/>
                  <a:ext cx="174511" cy="256349"/>
                </a:xfrm>
                <a:custGeom>
                  <a:avLst/>
                  <a:gdLst>
                    <a:gd name="connsiteX0" fmla="*/ 67479 w 174511"/>
                    <a:gd name="connsiteY0" fmla="*/ 0 h 256349"/>
                    <a:gd name="connsiteX1" fmla="*/ 174511 w 174511"/>
                    <a:gd name="connsiteY1" fmla="*/ 98928 h 256349"/>
                    <a:gd name="connsiteX2" fmla="*/ 0 w 174511"/>
                    <a:gd name="connsiteY2" fmla="*/ 256349 h 256349"/>
                    <a:gd name="connsiteX3" fmla="*/ 67479 w 174511"/>
                    <a:gd name="connsiteY3" fmla="*/ 0 h 256349"/>
                  </a:gdLst>
                  <a:ahLst/>
                  <a:cxnLst>
                    <a:cxn ang="0">
                      <a:pos x="connsiteX0" y="connsiteY0"/>
                    </a:cxn>
                    <a:cxn ang="0">
                      <a:pos x="connsiteX1" y="connsiteY1"/>
                    </a:cxn>
                    <a:cxn ang="0">
                      <a:pos x="connsiteX2" y="connsiteY2"/>
                    </a:cxn>
                    <a:cxn ang="0">
                      <a:pos x="connsiteX3" y="connsiteY3"/>
                    </a:cxn>
                  </a:cxnLst>
                  <a:rect l="l" t="t" r="r" b="b"/>
                  <a:pathLst>
                    <a:path w="174511" h="256349">
                      <a:moveTo>
                        <a:pt x="67479" y="0"/>
                      </a:moveTo>
                      <a:cubicBezTo>
                        <a:pt x="103156" y="32947"/>
                        <a:pt x="138834" y="65981"/>
                        <a:pt x="174511" y="98928"/>
                      </a:cubicBezTo>
                      <a:lnTo>
                        <a:pt x="0" y="256349"/>
                      </a:lnTo>
                      <a:cubicBezTo>
                        <a:pt x="22463" y="170899"/>
                        <a:pt x="45015" y="85450"/>
                        <a:pt x="67479" y="0"/>
                      </a:cubicBezTo>
                      <a:close/>
                    </a:path>
                  </a:pathLst>
                </a:custGeom>
                <a:grpFill/>
                <a:ln w="8809" cap="flat">
                  <a:noFill/>
                  <a:prstDash val="solid"/>
                  <a:miter/>
                </a:ln>
              </p:spPr>
              <p:txBody>
                <a:bodyPr rtlCol="0" anchor="ctr"/>
                <a:lstStyle/>
                <a:p>
                  <a:endParaRPr lang="en-US" sz="2400"/>
                </a:p>
              </p:txBody>
            </p:sp>
            <p:sp>
              <p:nvSpPr>
                <p:cNvPr id="1421" name="Freeform: Shape 1420">
                  <a:extLst>
                    <a:ext uri="{FF2B5EF4-FFF2-40B4-BE49-F238E27FC236}">
                      <a16:creationId xmlns:a16="http://schemas.microsoft.com/office/drawing/2014/main" id="{7780B3EE-35F2-4EFE-B5F0-776A77399306}"/>
                    </a:ext>
                  </a:extLst>
                </p:cNvPr>
                <p:cNvSpPr/>
                <p:nvPr/>
              </p:nvSpPr>
              <p:spPr>
                <a:xfrm>
                  <a:off x="5767415" y="1604670"/>
                  <a:ext cx="117867" cy="157421"/>
                </a:xfrm>
                <a:custGeom>
                  <a:avLst/>
                  <a:gdLst>
                    <a:gd name="connsiteX0" fmla="*/ 117868 w 117867"/>
                    <a:gd name="connsiteY0" fmla="*/ 78755 h 157421"/>
                    <a:gd name="connsiteX1" fmla="*/ 0 w 117867"/>
                    <a:gd name="connsiteY1" fmla="*/ 0 h 157421"/>
                    <a:gd name="connsiteX2" fmla="*/ 18852 w 117867"/>
                    <a:gd name="connsiteY2" fmla="*/ 157421 h 157421"/>
                  </a:gdLst>
                  <a:ahLst/>
                  <a:cxnLst>
                    <a:cxn ang="0">
                      <a:pos x="connsiteX0" y="connsiteY0"/>
                    </a:cxn>
                    <a:cxn ang="0">
                      <a:pos x="connsiteX1" y="connsiteY1"/>
                    </a:cxn>
                    <a:cxn ang="0">
                      <a:pos x="connsiteX2" y="connsiteY2"/>
                    </a:cxn>
                  </a:cxnLst>
                  <a:rect l="l" t="t" r="r" b="b"/>
                  <a:pathLst>
                    <a:path w="117867" h="157421">
                      <a:moveTo>
                        <a:pt x="117868" y="78755"/>
                      </a:moveTo>
                      <a:lnTo>
                        <a:pt x="0" y="0"/>
                      </a:lnTo>
                      <a:lnTo>
                        <a:pt x="18852" y="157421"/>
                      </a:lnTo>
                      <a:close/>
                    </a:path>
                  </a:pathLst>
                </a:custGeom>
                <a:grpFill/>
                <a:ln w="8809" cap="flat">
                  <a:noFill/>
                  <a:prstDash val="solid"/>
                  <a:miter/>
                </a:ln>
              </p:spPr>
              <p:txBody>
                <a:bodyPr rtlCol="0" anchor="ctr"/>
                <a:lstStyle/>
                <a:p>
                  <a:endParaRPr lang="en-US" sz="2400"/>
                </a:p>
              </p:txBody>
            </p:sp>
            <p:sp>
              <p:nvSpPr>
                <p:cNvPr id="1422" name="Freeform: Shape 1421">
                  <a:extLst>
                    <a:ext uri="{FF2B5EF4-FFF2-40B4-BE49-F238E27FC236}">
                      <a16:creationId xmlns:a16="http://schemas.microsoft.com/office/drawing/2014/main" id="{A728063A-090C-4ED8-8087-CDBF29486909}"/>
                    </a:ext>
                  </a:extLst>
                </p:cNvPr>
                <p:cNvSpPr/>
                <p:nvPr/>
              </p:nvSpPr>
              <p:spPr>
                <a:xfrm>
                  <a:off x="5828022" y="1645193"/>
                  <a:ext cx="318101" cy="314754"/>
                </a:xfrm>
                <a:custGeom>
                  <a:avLst/>
                  <a:gdLst>
                    <a:gd name="connsiteX0" fmla="*/ 0 w 318101"/>
                    <a:gd name="connsiteY0" fmla="*/ 0 h 314754"/>
                    <a:gd name="connsiteX1" fmla="*/ 318102 w 318101"/>
                    <a:gd name="connsiteY1" fmla="*/ 173102 h 314754"/>
                    <a:gd name="connsiteX2" fmla="*/ 159007 w 318101"/>
                    <a:gd name="connsiteY2" fmla="*/ 314754 h 314754"/>
                  </a:gdLst>
                  <a:ahLst/>
                  <a:cxnLst>
                    <a:cxn ang="0">
                      <a:pos x="connsiteX0" y="connsiteY0"/>
                    </a:cxn>
                    <a:cxn ang="0">
                      <a:pos x="connsiteX1" y="connsiteY1"/>
                    </a:cxn>
                    <a:cxn ang="0">
                      <a:pos x="connsiteX2" y="connsiteY2"/>
                    </a:cxn>
                  </a:cxnLst>
                  <a:rect l="l" t="t" r="r" b="b"/>
                  <a:pathLst>
                    <a:path w="318101" h="314754">
                      <a:moveTo>
                        <a:pt x="0" y="0"/>
                      </a:moveTo>
                      <a:lnTo>
                        <a:pt x="318102" y="173102"/>
                      </a:lnTo>
                      <a:lnTo>
                        <a:pt x="159007" y="314754"/>
                      </a:lnTo>
                      <a:close/>
                    </a:path>
                  </a:pathLst>
                </a:custGeom>
                <a:grpFill/>
                <a:ln w="8809" cap="flat">
                  <a:noFill/>
                  <a:prstDash val="solid"/>
                  <a:miter/>
                </a:ln>
              </p:spPr>
              <p:txBody>
                <a:bodyPr rtlCol="0" anchor="ctr"/>
                <a:lstStyle/>
                <a:p>
                  <a:endParaRPr lang="en-US" sz="2400"/>
                </a:p>
              </p:txBody>
            </p:sp>
            <p:sp>
              <p:nvSpPr>
                <p:cNvPr id="1423" name="Freeform: Shape 1422">
                  <a:extLst>
                    <a:ext uri="{FF2B5EF4-FFF2-40B4-BE49-F238E27FC236}">
                      <a16:creationId xmlns:a16="http://schemas.microsoft.com/office/drawing/2014/main" id="{DEEB92EE-C4F6-4B93-9073-CB6A9713D0B9}"/>
                    </a:ext>
                  </a:extLst>
                </p:cNvPr>
                <p:cNvSpPr/>
                <p:nvPr/>
              </p:nvSpPr>
              <p:spPr>
                <a:xfrm>
                  <a:off x="6069660" y="1818294"/>
                  <a:ext cx="218117" cy="220407"/>
                </a:xfrm>
                <a:custGeom>
                  <a:avLst/>
                  <a:gdLst>
                    <a:gd name="connsiteX0" fmla="*/ 218117 w 218117"/>
                    <a:gd name="connsiteY0" fmla="*/ 90735 h 220407"/>
                    <a:gd name="connsiteX1" fmla="*/ 76464 w 218117"/>
                    <a:gd name="connsiteY1" fmla="*/ 0 h 220407"/>
                    <a:gd name="connsiteX2" fmla="*/ 0 w 218117"/>
                    <a:gd name="connsiteY2" fmla="*/ 220407 h 220407"/>
                  </a:gdLst>
                  <a:ahLst/>
                  <a:cxnLst>
                    <a:cxn ang="0">
                      <a:pos x="connsiteX0" y="connsiteY0"/>
                    </a:cxn>
                    <a:cxn ang="0">
                      <a:pos x="connsiteX1" y="connsiteY1"/>
                    </a:cxn>
                    <a:cxn ang="0">
                      <a:pos x="connsiteX2" y="connsiteY2"/>
                    </a:cxn>
                  </a:cxnLst>
                  <a:rect l="l" t="t" r="r" b="b"/>
                  <a:pathLst>
                    <a:path w="218117" h="220407">
                      <a:moveTo>
                        <a:pt x="218117" y="90735"/>
                      </a:moveTo>
                      <a:lnTo>
                        <a:pt x="76464" y="0"/>
                      </a:lnTo>
                      <a:lnTo>
                        <a:pt x="0" y="220407"/>
                      </a:lnTo>
                      <a:close/>
                    </a:path>
                  </a:pathLst>
                </a:custGeom>
                <a:grpFill/>
                <a:ln w="8809" cap="flat">
                  <a:noFill/>
                  <a:prstDash val="solid"/>
                  <a:miter/>
                </a:ln>
              </p:spPr>
              <p:txBody>
                <a:bodyPr rtlCol="0" anchor="ctr"/>
                <a:lstStyle/>
                <a:p>
                  <a:endParaRPr lang="en-US" sz="2400"/>
                </a:p>
              </p:txBody>
            </p:sp>
            <p:sp>
              <p:nvSpPr>
                <p:cNvPr id="1424" name="Freeform: Shape 1423">
                  <a:extLst>
                    <a:ext uri="{FF2B5EF4-FFF2-40B4-BE49-F238E27FC236}">
                      <a16:creationId xmlns:a16="http://schemas.microsoft.com/office/drawing/2014/main" id="{1EB33F0E-C745-4B3F-B74A-22C58262B89A}"/>
                    </a:ext>
                  </a:extLst>
                </p:cNvPr>
                <p:cNvSpPr/>
                <p:nvPr/>
              </p:nvSpPr>
              <p:spPr>
                <a:xfrm>
                  <a:off x="6231486" y="1914139"/>
                  <a:ext cx="215650" cy="245954"/>
                </a:xfrm>
                <a:custGeom>
                  <a:avLst/>
                  <a:gdLst>
                    <a:gd name="connsiteX0" fmla="*/ 55410 w 215650"/>
                    <a:gd name="connsiteY0" fmla="*/ 0 h 245954"/>
                    <a:gd name="connsiteX1" fmla="*/ 215650 w 215650"/>
                    <a:gd name="connsiteY1" fmla="*/ 138305 h 245954"/>
                    <a:gd name="connsiteX2" fmla="*/ 0 w 215650"/>
                    <a:gd name="connsiteY2" fmla="*/ 245954 h 245954"/>
                    <a:gd name="connsiteX3" fmla="*/ 55410 w 215650"/>
                    <a:gd name="connsiteY3" fmla="*/ 0 h 245954"/>
                  </a:gdLst>
                  <a:ahLst/>
                  <a:cxnLst>
                    <a:cxn ang="0">
                      <a:pos x="connsiteX0" y="connsiteY0"/>
                    </a:cxn>
                    <a:cxn ang="0">
                      <a:pos x="connsiteX1" y="connsiteY1"/>
                    </a:cxn>
                    <a:cxn ang="0">
                      <a:pos x="connsiteX2" y="connsiteY2"/>
                    </a:cxn>
                    <a:cxn ang="0">
                      <a:pos x="connsiteX3" y="connsiteY3"/>
                    </a:cxn>
                  </a:cxnLst>
                  <a:rect l="l" t="t" r="r" b="b"/>
                  <a:pathLst>
                    <a:path w="215650" h="245954">
                      <a:moveTo>
                        <a:pt x="55410" y="0"/>
                      </a:moveTo>
                      <a:cubicBezTo>
                        <a:pt x="108794" y="46072"/>
                        <a:pt x="162178" y="92233"/>
                        <a:pt x="215650" y="138305"/>
                      </a:cubicBezTo>
                      <a:cubicBezTo>
                        <a:pt x="143767" y="174159"/>
                        <a:pt x="71883" y="210101"/>
                        <a:pt x="0" y="245954"/>
                      </a:cubicBezTo>
                      <a:cubicBezTo>
                        <a:pt x="18499" y="164028"/>
                        <a:pt x="36999" y="82014"/>
                        <a:pt x="55410" y="0"/>
                      </a:cubicBezTo>
                      <a:close/>
                    </a:path>
                  </a:pathLst>
                </a:custGeom>
                <a:grpFill/>
                <a:ln w="8809" cap="flat">
                  <a:noFill/>
                  <a:prstDash val="solid"/>
                  <a:miter/>
                </a:ln>
              </p:spPr>
              <p:txBody>
                <a:bodyPr rtlCol="0" anchor="ctr"/>
                <a:lstStyle/>
                <a:p>
                  <a:endParaRPr lang="en-US" sz="2400"/>
                </a:p>
              </p:txBody>
            </p:sp>
            <p:sp>
              <p:nvSpPr>
                <p:cNvPr id="1425" name="Freeform: Shape 1424">
                  <a:extLst>
                    <a:ext uri="{FF2B5EF4-FFF2-40B4-BE49-F238E27FC236}">
                      <a16:creationId xmlns:a16="http://schemas.microsoft.com/office/drawing/2014/main" id="{D442216B-E7D1-4655-AAE0-7D75535E6A8A}"/>
                    </a:ext>
                  </a:extLst>
                </p:cNvPr>
                <p:cNvSpPr/>
                <p:nvPr/>
              </p:nvSpPr>
              <p:spPr>
                <a:xfrm>
                  <a:off x="6403883" y="2048480"/>
                  <a:ext cx="159623" cy="175392"/>
                </a:xfrm>
                <a:custGeom>
                  <a:avLst/>
                  <a:gdLst>
                    <a:gd name="connsiteX0" fmla="*/ 159624 w 159623"/>
                    <a:gd name="connsiteY0" fmla="*/ 128174 h 175392"/>
                    <a:gd name="connsiteX1" fmla="*/ 44927 w 159623"/>
                    <a:gd name="connsiteY1" fmla="*/ 0 h 175392"/>
                    <a:gd name="connsiteX2" fmla="*/ 0 w 159623"/>
                    <a:gd name="connsiteY2" fmla="*/ 175392 h 175392"/>
                  </a:gdLst>
                  <a:ahLst/>
                  <a:cxnLst>
                    <a:cxn ang="0">
                      <a:pos x="connsiteX0" y="connsiteY0"/>
                    </a:cxn>
                    <a:cxn ang="0">
                      <a:pos x="connsiteX1" y="connsiteY1"/>
                    </a:cxn>
                    <a:cxn ang="0">
                      <a:pos x="connsiteX2" y="connsiteY2"/>
                    </a:cxn>
                  </a:cxnLst>
                  <a:rect l="l" t="t" r="r" b="b"/>
                  <a:pathLst>
                    <a:path w="159623" h="175392">
                      <a:moveTo>
                        <a:pt x="159624" y="128174"/>
                      </a:moveTo>
                      <a:lnTo>
                        <a:pt x="44927" y="0"/>
                      </a:lnTo>
                      <a:lnTo>
                        <a:pt x="0" y="175392"/>
                      </a:lnTo>
                      <a:close/>
                    </a:path>
                  </a:pathLst>
                </a:custGeom>
                <a:grpFill/>
                <a:ln w="8809" cap="flat">
                  <a:noFill/>
                  <a:prstDash val="solid"/>
                  <a:miter/>
                </a:ln>
              </p:spPr>
              <p:txBody>
                <a:bodyPr rtlCol="0" anchor="ctr"/>
                <a:lstStyle/>
                <a:p>
                  <a:endParaRPr lang="en-US" sz="2400"/>
                </a:p>
              </p:txBody>
            </p:sp>
            <p:sp>
              <p:nvSpPr>
                <p:cNvPr id="1426" name="Freeform: Shape 1425">
                  <a:extLst>
                    <a:ext uri="{FF2B5EF4-FFF2-40B4-BE49-F238E27FC236}">
                      <a16:creationId xmlns:a16="http://schemas.microsoft.com/office/drawing/2014/main" id="{AFFC4239-AA04-49C4-845D-E6E71DA19FAF}"/>
                    </a:ext>
                  </a:extLst>
                </p:cNvPr>
                <p:cNvSpPr/>
                <p:nvPr/>
              </p:nvSpPr>
              <p:spPr>
                <a:xfrm>
                  <a:off x="4930712" y="1825078"/>
                  <a:ext cx="243928" cy="404784"/>
                </a:xfrm>
                <a:custGeom>
                  <a:avLst/>
                  <a:gdLst>
                    <a:gd name="connsiteX0" fmla="*/ 0 w 243928"/>
                    <a:gd name="connsiteY0" fmla="*/ 44927 h 404784"/>
                    <a:gd name="connsiteX1" fmla="*/ 243928 w 243928"/>
                    <a:gd name="connsiteY1" fmla="*/ 0 h 404784"/>
                    <a:gd name="connsiteX2" fmla="*/ 243928 w 243928"/>
                    <a:gd name="connsiteY2" fmla="*/ 404785 h 404784"/>
                  </a:gdLst>
                  <a:ahLst/>
                  <a:cxnLst>
                    <a:cxn ang="0">
                      <a:pos x="connsiteX0" y="connsiteY0"/>
                    </a:cxn>
                    <a:cxn ang="0">
                      <a:pos x="connsiteX1" y="connsiteY1"/>
                    </a:cxn>
                    <a:cxn ang="0">
                      <a:pos x="connsiteX2" y="connsiteY2"/>
                    </a:cxn>
                  </a:cxnLst>
                  <a:rect l="l" t="t" r="r" b="b"/>
                  <a:pathLst>
                    <a:path w="243928" h="404784">
                      <a:moveTo>
                        <a:pt x="0" y="44927"/>
                      </a:moveTo>
                      <a:lnTo>
                        <a:pt x="243928" y="0"/>
                      </a:lnTo>
                      <a:lnTo>
                        <a:pt x="243928" y="404785"/>
                      </a:lnTo>
                      <a:close/>
                    </a:path>
                  </a:pathLst>
                </a:custGeom>
                <a:grpFill/>
                <a:ln w="8809" cap="flat">
                  <a:noFill/>
                  <a:prstDash val="solid"/>
                  <a:miter/>
                </a:ln>
              </p:spPr>
              <p:txBody>
                <a:bodyPr rtlCol="0" anchor="ctr"/>
                <a:lstStyle/>
                <a:p>
                  <a:endParaRPr lang="en-US" sz="2400"/>
                </a:p>
              </p:txBody>
            </p:sp>
            <p:sp>
              <p:nvSpPr>
                <p:cNvPr id="1427" name="Freeform: Shape 1426">
                  <a:extLst>
                    <a:ext uri="{FF2B5EF4-FFF2-40B4-BE49-F238E27FC236}">
                      <a16:creationId xmlns:a16="http://schemas.microsoft.com/office/drawing/2014/main" id="{3F1DEB3C-A52E-476B-8F84-46C4DEE0B4A7}"/>
                    </a:ext>
                  </a:extLst>
                </p:cNvPr>
                <p:cNvSpPr/>
                <p:nvPr/>
              </p:nvSpPr>
              <p:spPr>
                <a:xfrm>
                  <a:off x="3693982" y="1870005"/>
                  <a:ext cx="275465" cy="359769"/>
                </a:xfrm>
                <a:custGeom>
                  <a:avLst/>
                  <a:gdLst>
                    <a:gd name="connsiteX0" fmla="*/ 0 w 275465"/>
                    <a:gd name="connsiteY0" fmla="*/ 0 h 359769"/>
                    <a:gd name="connsiteX1" fmla="*/ 230450 w 275465"/>
                    <a:gd name="connsiteY1" fmla="*/ 15769 h 359769"/>
                    <a:gd name="connsiteX2" fmla="*/ 275465 w 275465"/>
                    <a:gd name="connsiteY2" fmla="*/ 359770 h 359769"/>
                    <a:gd name="connsiteX3" fmla="*/ 0 w 275465"/>
                    <a:gd name="connsiteY3" fmla="*/ 0 h 359769"/>
                  </a:gdLst>
                  <a:ahLst/>
                  <a:cxnLst>
                    <a:cxn ang="0">
                      <a:pos x="connsiteX0" y="connsiteY0"/>
                    </a:cxn>
                    <a:cxn ang="0">
                      <a:pos x="connsiteX1" y="connsiteY1"/>
                    </a:cxn>
                    <a:cxn ang="0">
                      <a:pos x="connsiteX2" y="connsiteY2"/>
                    </a:cxn>
                    <a:cxn ang="0">
                      <a:pos x="connsiteX3" y="connsiteY3"/>
                    </a:cxn>
                  </a:cxnLst>
                  <a:rect l="l" t="t" r="r" b="b"/>
                  <a:pathLst>
                    <a:path w="275465" h="359769">
                      <a:moveTo>
                        <a:pt x="0" y="0"/>
                      </a:moveTo>
                      <a:lnTo>
                        <a:pt x="230450" y="15769"/>
                      </a:lnTo>
                      <a:cubicBezTo>
                        <a:pt x="245426" y="130465"/>
                        <a:pt x="260402" y="245161"/>
                        <a:pt x="275465" y="359770"/>
                      </a:cubicBezTo>
                      <a:cubicBezTo>
                        <a:pt x="183585" y="239876"/>
                        <a:pt x="91792" y="119982"/>
                        <a:pt x="0" y="0"/>
                      </a:cubicBezTo>
                      <a:close/>
                    </a:path>
                  </a:pathLst>
                </a:custGeom>
                <a:grpFill/>
                <a:ln w="8809" cap="flat">
                  <a:noFill/>
                  <a:prstDash val="solid"/>
                  <a:miter/>
                </a:ln>
              </p:spPr>
              <p:txBody>
                <a:bodyPr rtlCol="0" anchor="ctr"/>
                <a:lstStyle/>
                <a:p>
                  <a:endParaRPr lang="en-US" sz="2400"/>
                </a:p>
              </p:txBody>
            </p:sp>
            <p:sp>
              <p:nvSpPr>
                <p:cNvPr id="1428" name="Freeform: Shape 1427">
                  <a:extLst>
                    <a:ext uri="{FF2B5EF4-FFF2-40B4-BE49-F238E27FC236}">
                      <a16:creationId xmlns:a16="http://schemas.microsoft.com/office/drawing/2014/main" id="{A3A60370-2CB7-4D58-8688-509C3CC03526}"/>
                    </a:ext>
                  </a:extLst>
                </p:cNvPr>
                <p:cNvSpPr/>
                <p:nvPr/>
              </p:nvSpPr>
              <p:spPr>
                <a:xfrm>
                  <a:off x="3272283" y="1604670"/>
                  <a:ext cx="364350" cy="683597"/>
                </a:xfrm>
                <a:custGeom>
                  <a:avLst/>
                  <a:gdLst>
                    <a:gd name="connsiteX0" fmla="*/ 0 w 364350"/>
                    <a:gd name="connsiteY0" fmla="*/ 0 h 683597"/>
                    <a:gd name="connsiteX1" fmla="*/ 364351 w 364350"/>
                    <a:gd name="connsiteY1" fmla="*/ 134958 h 683597"/>
                    <a:gd name="connsiteX2" fmla="*/ 254852 w 364350"/>
                    <a:gd name="connsiteY2" fmla="*/ 464776 h 683597"/>
                    <a:gd name="connsiteX3" fmla="*/ 182175 w 364350"/>
                    <a:gd name="connsiteY3" fmla="*/ 683598 h 683597"/>
                  </a:gdLst>
                  <a:ahLst/>
                  <a:cxnLst>
                    <a:cxn ang="0">
                      <a:pos x="connsiteX0" y="connsiteY0"/>
                    </a:cxn>
                    <a:cxn ang="0">
                      <a:pos x="connsiteX1" y="connsiteY1"/>
                    </a:cxn>
                    <a:cxn ang="0">
                      <a:pos x="connsiteX2" y="connsiteY2"/>
                    </a:cxn>
                    <a:cxn ang="0">
                      <a:pos x="connsiteX3" y="connsiteY3"/>
                    </a:cxn>
                  </a:cxnLst>
                  <a:rect l="l" t="t" r="r" b="b"/>
                  <a:pathLst>
                    <a:path w="364350" h="683597">
                      <a:moveTo>
                        <a:pt x="0" y="0"/>
                      </a:moveTo>
                      <a:lnTo>
                        <a:pt x="364351" y="134958"/>
                      </a:lnTo>
                      <a:lnTo>
                        <a:pt x="254852" y="464776"/>
                      </a:lnTo>
                      <a:lnTo>
                        <a:pt x="182175" y="683598"/>
                      </a:lnTo>
                      <a:close/>
                    </a:path>
                  </a:pathLst>
                </a:custGeom>
                <a:grpFill/>
                <a:ln w="8809" cap="flat">
                  <a:noFill/>
                  <a:prstDash val="solid"/>
                  <a:miter/>
                </a:ln>
              </p:spPr>
              <p:txBody>
                <a:bodyPr rtlCol="0" anchor="ctr"/>
                <a:lstStyle/>
                <a:p>
                  <a:endParaRPr lang="en-US" sz="2400"/>
                </a:p>
              </p:txBody>
            </p:sp>
            <p:sp>
              <p:nvSpPr>
                <p:cNvPr id="1429" name="Freeform: Shape 1428">
                  <a:extLst>
                    <a:ext uri="{FF2B5EF4-FFF2-40B4-BE49-F238E27FC236}">
                      <a16:creationId xmlns:a16="http://schemas.microsoft.com/office/drawing/2014/main" id="{50043BD8-DBDA-4E72-A5BF-97408790AE57}"/>
                    </a:ext>
                  </a:extLst>
                </p:cNvPr>
                <p:cNvSpPr/>
                <p:nvPr/>
              </p:nvSpPr>
              <p:spPr>
                <a:xfrm>
                  <a:off x="3119442" y="2288268"/>
                  <a:ext cx="335015" cy="485741"/>
                </a:xfrm>
                <a:custGeom>
                  <a:avLst/>
                  <a:gdLst>
                    <a:gd name="connsiteX0" fmla="*/ 121392 w 335015"/>
                    <a:gd name="connsiteY0" fmla="*/ 485742 h 485741"/>
                    <a:gd name="connsiteX1" fmla="*/ 335016 w 335015"/>
                    <a:gd name="connsiteY1" fmla="*/ 0 h 485741"/>
                    <a:gd name="connsiteX2" fmla="*/ 0 w 335015"/>
                    <a:gd name="connsiteY2" fmla="*/ 141653 h 485741"/>
                  </a:gdLst>
                  <a:ahLst/>
                  <a:cxnLst>
                    <a:cxn ang="0">
                      <a:pos x="connsiteX0" y="connsiteY0"/>
                    </a:cxn>
                    <a:cxn ang="0">
                      <a:pos x="connsiteX1" y="connsiteY1"/>
                    </a:cxn>
                    <a:cxn ang="0">
                      <a:pos x="connsiteX2" y="connsiteY2"/>
                    </a:cxn>
                  </a:cxnLst>
                  <a:rect l="l" t="t" r="r" b="b"/>
                  <a:pathLst>
                    <a:path w="335015" h="485741">
                      <a:moveTo>
                        <a:pt x="121392" y="485742"/>
                      </a:moveTo>
                      <a:lnTo>
                        <a:pt x="335016" y="0"/>
                      </a:lnTo>
                      <a:lnTo>
                        <a:pt x="0" y="141653"/>
                      </a:lnTo>
                      <a:close/>
                    </a:path>
                  </a:pathLst>
                </a:custGeom>
                <a:grpFill/>
                <a:ln w="8809" cap="flat">
                  <a:noFill/>
                  <a:prstDash val="solid"/>
                  <a:miter/>
                </a:ln>
              </p:spPr>
              <p:txBody>
                <a:bodyPr rtlCol="0" anchor="ctr"/>
                <a:lstStyle/>
                <a:p>
                  <a:endParaRPr lang="en-US" sz="2400"/>
                </a:p>
              </p:txBody>
            </p:sp>
            <p:sp>
              <p:nvSpPr>
                <p:cNvPr id="1430" name="Freeform: Shape 1429">
                  <a:extLst>
                    <a:ext uri="{FF2B5EF4-FFF2-40B4-BE49-F238E27FC236}">
                      <a16:creationId xmlns:a16="http://schemas.microsoft.com/office/drawing/2014/main" id="{BED6725F-31B8-4C85-832A-2DE757590935}"/>
                    </a:ext>
                  </a:extLst>
                </p:cNvPr>
                <p:cNvSpPr/>
                <p:nvPr/>
              </p:nvSpPr>
              <p:spPr>
                <a:xfrm>
                  <a:off x="3021924" y="1945059"/>
                  <a:ext cx="488649" cy="575684"/>
                </a:xfrm>
                <a:custGeom>
                  <a:avLst/>
                  <a:gdLst>
                    <a:gd name="connsiteX0" fmla="*/ 488649 w 488649"/>
                    <a:gd name="connsiteY0" fmla="*/ 140948 h 575684"/>
                    <a:gd name="connsiteX1" fmla="*/ 321009 w 488649"/>
                    <a:gd name="connsiteY1" fmla="*/ 575685 h 575684"/>
                    <a:gd name="connsiteX2" fmla="*/ 0 w 488649"/>
                    <a:gd name="connsiteY2" fmla="*/ 0 h 575684"/>
                  </a:gdLst>
                  <a:ahLst/>
                  <a:cxnLst>
                    <a:cxn ang="0">
                      <a:pos x="connsiteX0" y="connsiteY0"/>
                    </a:cxn>
                    <a:cxn ang="0">
                      <a:pos x="connsiteX1" y="connsiteY1"/>
                    </a:cxn>
                    <a:cxn ang="0">
                      <a:pos x="connsiteX2" y="connsiteY2"/>
                    </a:cxn>
                  </a:cxnLst>
                  <a:rect l="l" t="t" r="r" b="b"/>
                  <a:pathLst>
                    <a:path w="488649" h="575684">
                      <a:moveTo>
                        <a:pt x="488649" y="140948"/>
                      </a:moveTo>
                      <a:lnTo>
                        <a:pt x="321009" y="575685"/>
                      </a:lnTo>
                      <a:lnTo>
                        <a:pt x="0" y="0"/>
                      </a:lnTo>
                      <a:close/>
                    </a:path>
                  </a:pathLst>
                </a:custGeom>
                <a:grpFill/>
                <a:ln w="8809" cap="flat">
                  <a:noFill/>
                  <a:prstDash val="solid"/>
                  <a:miter/>
                </a:ln>
              </p:spPr>
              <p:txBody>
                <a:bodyPr rtlCol="0" anchor="ctr"/>
                <a:lstStyle/>
                <a:p>
                  <a:endParaRPr lang="en-US" sz="2400"/>
                </a:p>
              </p:txBody>
            </p:sp>
            <p:sp>
              <p:nvSpPr>
                <p:cNvPr id="1431" name="Freeform: Shape 1430">
                  <a:extLst>
                    <a:ext uri="{FF2B5EF4-FFF2-40B4-BE49-F238E27FC236}">
                      <a16:creationId xmlns:a16="http://schemas.microsoft.com/office/drawing/2014/main" id="{FF139FC2-E09D-4B3E-BC08-A2967EBBEDBE}"/>
                    </a:ext>
                  </a:extLst>
                </p:cNvPr>
                <p:cNvSpPr/>
                <p:nvPr/>
              </p:nvSpPr>
              <p:spPr>
                <a:xfrm>
                  <a:off x="2617139" y="2655613"/>
                  <a:ext cx="607133" cy="395799"/>
                </a:xfrm>
                <a:custGeom>
                  <a:avLst/>
                  <a:gdLst>
                    <a:gd name="connsiteX0" fmla="*/ 607134 w 607133"/>
                    <a:gd name="connsiteY0" fmla="*/ 134958 h 395799"/>
                    <a:gd name="connsiteX1" fmla="*/ 0 w 607133"/>
                    <a:gd name="connsiteY1" fmla="*/ 0 h 395799"/>
                    <a:gd name="connsiteX2" fmla="*/ 508206 w 607133"/>
                    <a:gd name="connsiteY2" fmla="*/ 395800 h 395799"/>
                  </a:gdLst>
                  <a:ahLst/>
                  <a:cxnLst>
                    <a:cxn ang="0">
                      <a:pos x="connsiteX0" y="connsiteY0"/>
                    </a:cxn>
                    <a:cxn ang="0">
                      <a:pos x="connsiteX1" y="connsiteY1"/>
                    </a:cxn>
                    <a:cxn ang="0">
                      <a:pos x="connsiteX2" y="connsiteY2"/>
                    </a:cxn>
                  </a:cxnLst>
                  <a:rect l="l" t="t" r="r" b="b"/>
                  <a:pathLst>
                    <a:path w="607133" h="395799">
                      <a:moveTo>
                        <a:pt x="607134" y="134958"/>
                      </a:moveTo>
                      <a:lnTo>
                        <a:pt x="0" y="0"/>
                      </a:lnTo>
                      <a:lnTo>
                        <a:pt x="508206" y="395800"/>
                      </a:lnTo>
                      <a:close/>
                    </a:path>
                  </a:pathLst>
                </a:custGeom>
                <a:grpFill/>
                <a:ln w="8809" cap="flat">
                  <a:noFill/>
                  <a:prstDash val="solid"/>
                  <a:miter/>
                </a:ln>
              </p:spPr>
              <p:txBody>
                <a:bodyPr rtlCol="0" anchor="ctr"/>
                <a:lstStyle/>
                <a:p>
                  <a:endParaRPr lang="en-US" sz="2400"/>
                </a:p>
              </p:txBody>
            </p:sp>
            <p:sp>
              <p:nvSpPr>
                <p:cNvPr id="1432" name="Freeform: Shape 1431">
                  <a:extLst>
                    <a:ext uri="{FF2B5EF4-FFF2-40B4-BE49-F238E27FC236}">
                      <a16:creationId xmlns:a16="http://schemas.microsoft.com/office/drawing/2014/main" id="{48B91368-C796-432D-8C52-FB01F0A17841}"/>
                    </a:ext>
                  </a:extLst>
                </p:cNvPr>
                <p:cNvSpPr/>
                <p:nvPr/>
              </p:nvSpPr>
              <p:spPr>
                <a:xfrm>
                  <a:off x="2795615" y="2504183"/>
                  <a:ext cx="563879" cy="401349"/>
                </a:xfrm>
                <a:custGeom>
                  <a:avLst/>
                  <a:gdLst>
                    <a:gd name="connsiteX0" fmla="*/ 563880 w 563879"/>
                    <a:gd name="connsiteY0" fmla="*/ 0 h 401349"/>
                    <a:gd name="connsiteX1" fmla="*/ 0 w 563879"/>
                    <a:gd name="connsiteY1" fmla="*/ 170900 h 401349"/>
                    <a:gd name="connsiteX2" fmla="*/ 395359 w 563879"/>
                    <a:gd name="connsiteY2" fmla="*/ 401350 h 401349"/>
                  </a:gdLst>
                  <a:ahLst/>
                  <a:cxnLst>
                    <a:cxn ang="0">
                      <a:pos x="connsiteX0" y="connsiteY0"/>
                    </a:cxn>
                    <a:cxn ang="0">
                      <a:pos x="connsiteX1" y="connsiteY1"/>
                    </a:cxn>
                    <a:cxn ang="0">
                      <a:pos x="connsiteX2" y="connsiteY2"/>
                    </a:cxn>
                  </a:cxnLst>
                  <a:rect l="l" t="t" r="r" b="b"/>
                  <a:pathLst>
                    <a:path w="563879" h="401349">
                      <a:moveTo>
                        <a:pt x="563880" y="0"/>
                      </a:moveTo>
                      <a:lnTo>
                        <a:pt x="0" y="170900"/>
                      </a:lnTo>
                      <a:lnTo>
                        <a:pt x="395359" y="401350"/>
                      </a:lnTo>
                      <a:close/>
                    </a:path>
                  </a:pathLst>
                </a:custGeom>
                <a:grpFill/>
                <a:ln w="8809" cap="flat">
                  <a:noFill/>
                  <a:prstDash val="solid"/>
                  <a:miter/>
                </a:ln>
              </p:spPr>
              <p:txBody>
                <a:bodyPr rtlCol="0" anchor="ctr"/>
                <a:lstStyle/>
                <a:p>
                  <a:endParaRPr lang="en-US" sz="2400"/>
                </a:p>
              </p:txBody>
            </p:sp>
            <p:sp>
              <p:nvSpPr>
                <p:cNvPr id="1433" name="Freeform: Shape 1432">
                  <a:extLst>
                    <a:ext uri="{FF2B5EF4-FFF2-40B4-BE49-F238E27FC236}">
                      <a16:creationId xmlns:a16="http://schemas.microsoft.com/office/drawing/2014/main" id="{80F614CD-23C1-40BF-B05A-9C8B849C3C9F}"/>
                    </a:ext>
                  </a:extLst>
                </p:cNvPr>
                <p:cNvSpPr/>
                <p:nvPr/>
              </p:nvSpPr>
              <p:spPr>
                <a:xfrm>
                  <a:off x="3038283" y="1789048"/>
                  <a:ext cx="566812" cy="197327"/>
                </a:xfrm>
                <a:custGeom>
                  <a:avLst/>
                  <a:gdLst>
                    <a:gd name="connsiteX0" fmla="*/ 566813 w 566812"/>
                    <a:gd name="connsiteY0" fmla="*/ 0 h 197327"/>
                    <a:gd name="connsiteX1" fmla="*/ 114 w 566812"/>
                    <a:gd name="connsiteY1" fmla="*/ 139450 h 197327"/>
                    <a:gd name="connsiteX2" fmla="*/ 516336 w 566812"/>
                    <a:gd name="connsiteY2" fmla="*/ 197327 h 197327"/>
                    <a:gd name="connsiteX3" fmla="*/ 566813 w 566812"/>
                    <a:gd name="connsiteY3" fmla="*/ 0 h 197327"/>
                  </a:gdLst>
                  <a:ahLst/>
                  <a:cxnLst>
                    <a:cxn ang="0">
                      <a:pos x="connsiteX0" y="connsiteY0"/>
                    </a:cxn>
                    <a:cxn ang="0">
                      <a:pos x="connsiteX1" y="connsiteY1"/>
                    </a:cxn>
                    <a:cxn ang="0">
                      <a:pos x="connsiteX2" y="connsiteY2"/>
                    </a:cxn>
                    <a:cxn ang="0">
                      <a:pos x="connsiteX3" y="connsiteY3"/>
                    </a:cxn>
                  </a:cxnLst>
                  <a:rect l="l" t="t" r="r" b="b"/>
                  <a:pathLst>
                    <a:path w="566812" h="197327">
                      <a:moveTo>
                        <a:pt x="566813" y="0"/>
                      </a:moveTo>
                      <a:cubicBezTo>
                        <a:pt x="566813" y="0"/>
                        <a:pt x="9188" y="161914"/>
                        <a:pt x="114" y="139450"/>
                      </a:cubicBezTo>
                      <a:cubicBezTo>
                        <a:pt x="-8871" y="116987"/>
                        <a:pt x="516336" y="197327"/>
                        <a:pt x="516336" y="197327"/>
                      </a:cubicBezTo>
                      <a:lnTo>
                        <a:pt x="566813" y="0"/>
                      </a:lnTo>
                      <a:close/>
                    </a:path>
                  </a:pathLst>
                </a:custGeom>
                <a:grpFill/>
                <a:ln w="8809" cap="flat">
                  <a:noFill/>
                  <a:prstDash val="solid"/>
                  <a:miter/>
                </a:ln>
              </p:spPr>
              <p:txBody>
                <a:bodyPr rtlCol="0" anchor="ctr"/>
                <a:lstStyle/>
                <a:p>
                  <a:endParaRPr lang="en-US" sz="2400"/>
                </a:p>
              </p:txBody>
            </p:sp>
            <p:sp>
              <p:nvSpPr>
                <p:cNvPr id="1434" name="Freeform: Shape 1433">
                  <a:extLst>
                    <a:ext uri="{FF2B5EF4-FFF2-40B4-BE49-F238E27FC236}">
                      <a16:creationId xmlns:a16="http://schemas.microsoft.com/office/drawing/2014/main" id="{78C2751F-9616-410B-B4DC-C881D6B82133}"/>
                    </a:ext>
                  </a:extLst>
                </p:cNvPr>
                <p:cNvSpPr/>
                <p:nvPr/>
              </p:nvSpPr>
              <p:spPr>
                <a:xfrm>
                  <a:off x="2795615" y="1316872"/>
                  <a:ext cx="491291" cy="530404"/>
                </a:xfrm>
                <a:custGeom>
                  <a:avLst/>
                  <a:gdLst>
                    <a:gd name="connsiteX0" fmla="*/ 491292 w 491291"/>
                    <a:gd name="connsiteY0" fmla="*/ 250711 h 530404"/>
                    <a:gd name="connsiteX1" fmla="*/ 281984 w 491291"/>
                    <a:gd name="connsiteY1" fmla="*/ 530405 h 530404"/>
                    <a:gd name="connsiteX2" fmla="*/ 0 w 491291"/>
                    <a:gd name="connsiteY2" fmla="*/ 0 h 530404"/>
                  </a:gdLst>
                  <a:ahLst/>
                  <a:cxnLst>
                    <a:cxn ang="0">
                      <a:pos x="connsiteX0" y="connsiteY0"/>
                    </a:cxn>
                    <a:cxn ang="0">
                      <a:pos x="connsiteX1" y="connsiteY1"/>
                    </a:cxn>
                    <a:cxn ang="0">
                      <a:pos x="connsiteX2" y="connsiteY2"/>
                    </a:cxn>
                  </a:cxnLst>
                  <a:rect l="l" t="t" r="r" b="b"/>
                  <a:pathLst>
                    <a:path w="491291" h="530404">
                      <a:moveTo>
                        <a:pt x="491292" y="250711"/>
                      </a:moveTo>
                      <a:lnTo>
                        <a:pt x="281984" y="530405"/>
                      </a:lnTo>
                      <a:lnTo>
                        <a:pt x="0" y="0"/>
                      </a:lnTo>
                      <a:close/>
                    </a:path>
                  </a:pathLst>
                </a:custGeom>
                <a:grpFill/>
                <a:ln w="8809" cap="flat">
                  <a:noFill/>
                  <a:prstDash val="solid"/>
                  <a:miter/>
                </a:ln>
              </p:spPr>
              <p:txBody>
                <a:bodyPr rtlCol="0" anchor="ctr"/>
                <a:lstStyle/>
                <a:p>
                  <a:endParaRPr lang="en-US" sz="2400"/>
                </a:p>
              </p:txBody>
            </p:sp>
            <p:sp>
              <p:nvSpPr>
                <p:cNvPr id="1435" name="Freeform: Shape 1434">
                  <a:extLst>
                    <a:ext uri="{FF2B5EF4-FFF2-40B4-BE49-F238E27FC236}">
                      <a16:creationId xmlns:a16="http://schemas.microsoft.com/office/drawing/2014/main" id="{EEF2847A-B982-4A82-A0FA-5370FA202CB9}"/>
                    </a:ext>
                  </a:extLst>
                </p:cNvPr>
                <p:cNvSpPr/>
                <p:nvPr/>
              </p:nvSpPr>
              <p:spPr>
                <a:xfrm>
                  <a:off x="2630617" y="1902335"/>
                  <a:ext cx="188870" cy="663424"/>
                </a:xfrm>
                <a:custGeom>
                  <a:avLst/>
                  <a:gdLst>
                    <a:gd name="connsiteX0" fmla="*/ 0 w 188870"/>
                    <a:gd name="connsiteY0" fmla="*/ 663425 h 663424"/>
                    <a:gd name="connsiteX1" fmla="*/ 188870 w 188870"/>
                    <a:gd name="connsiteY1" fmla="*/ 366553 h 663424"/>
                    <a:gd name="connsiteX2" fmla="*/ 76464 w 188870"/>
                    <a:gd name="connsiteY2" fmla="*/ 0 h 663424"/>
                  </a:gdLst>
                  <a:ahLst/>
                  <a:cxnLst>
                    <a:cxn ang="0">
                      <a:pos x="connsiteX0" y="connsiteY0"/>
                    </a:cxn>
                    <a:cxn ang="0">
                      <a:pos x="connsiteX1" y="connsiteY1"/>
                    </a:cxn>
                    <a:cxn ang="0">
                      <a:pos x="connsiteX2" y="connsiteY2"/>
                    </a:cxn>
                  </a:cxnLst>
                  <a:rect l="l" t="t" r="r" b="b"/>
                  <a:pathLst>
                    <a:path w="188870" h="663424">
                      <a:moveTo>
                        <a:pt x="0" y="663425"/>
                      </a:moveTo>
                      <a:lnTo>
                        <a:pt x="188870" y="366553"/>
                      </a:lnTo>
                      <a:lnTo>
                        <a:pt x="76464" y="0"/>
                      </a:lnTo>
                      <a:close/>
                    </a:path>
                  </a:pathLst>
                </a:custGeom>
                <a:grpFill/>
                <a:ln w="8809" cap="flat">
                  <a:noFill/>
                  <a:prstDash val="solid"/>
                  <a:miter/>
                </a:ln>
              </p:spPr>
              <p:txBody>
                <a:bodyPr rtlCol="0" anchor="ctr"/>
                <a:lstStyle/>
                <a:p>
                  <a:endParaRPr lang="en-US" sz="2400"/>
                </a:p>
              </p:txBody>
            </p:sp>
            <p:sp>
              <p:nvSpPr>
                <p:cNvPr id="1436" name="Freeform: Shape 1435">
                  <a:extLst>
                    <a:ext uri="{FF2B5EF4-FFF2-40B4-BE49-F238E27FC236}">
                      <a16:creationId xmlns:a16="http://schemas.microsoft.com/office/drawing/2014/main" id="{3B4A3741-9482-448A-998D-9D2B825E9D3D}"/>
                    </a:ext>
                  </a:extLst>
                </p:cNvPr>
                <p:cNvSpPr/>
                <p:nvPr/>
              </p:nvSpPr>
              <p:spPr>
                <a:xfrm>
                  <a:off x="2489757" y="1343828"/>
                  <a:ext cx="691966" cy="694873"/>
                </a:xfrm>
                <a:custGeom>
                  <a:avLst/>
                  <a:gdLst>
                    <a:gd name="connsiteX0" fmla="*/ 691966 w 691966"/>
                    <a:gd name="connsiteY0" fmla="*/ 364263 h 694873"/>
                    <a:gd name="connsiteX1" fmla="*/ 0 w 691966"/>
                    <a:gd name="connsiteY1" fmla="*/ 0 h 694873"/>
                    <a:gd name="connsiteX2" fmla="*/ 447510 w 691966"/>
                    <a:gd name="connsiteY2" fmla="*/ 694874 h 694873"/>
                  </a:gdLst>
                  <a:ahLst/>
                  <a:cxnLst>
                    <a:cxn ang="0">
                      <a:pos x="connsiteX0" y="connsiteY0"/>
                    </a:cxn>
                    <a:cxn ang="0">
                      <a:pos x="connsiteX1" y="connsiteY1"/>
                    </a:cxn>
                    <a:cxn ang="0">
                      <a:pos x="connsiteX2" y="connsiteY2"/>
                    </a:cxn>
                  </a:cxnLst>
                  <a:rect l="l" t="t" r="r" b="b"/>
                  <a:pathLst>
                    <a:path w="691966" h="694873">
                      <a:moveTo>
                        <a:pt x="691966" y="364263"/>
                      </a:moveTo>
                      <a:lnTo>
                        <a:pt x="0" y="0"/>
                      </a:lnTo>
                      <a:lnTo>
                        <a:pt x="447510" y="694874"/>
                      </a:lnTo>
                      <a:close/>
                    </a:path>
                  </a:pathLst>
                </a:custGeom>
                <a:grpFill/>
                <a:ln w="8809" cap="flat">
                  <a:noFill/>
                  <a:prstDash val="solid"/>
                  <a:miter/>
                </a:ln>
              </p:spPr>
              <p:txBody>
                <a:bodyPr rtlCol="0" anchor="ctr"/>
                <a:lstStyle/>
                <a:p>
                  <a:endParaRPr lang="en-US" sz="2400"/>
                </a:p>
              </p:txBody>
            </p:sp>
            <p:sp>
              <p:nvSpPr>
                <p:cNvPr id="1437" name="Freeform: Shape 1436">
                  <a:extLst>
                    <a:ext uri="{FF2B5EF4-FFF2-40B4-BE49-F238E27FC236}">
                      <a16:creationId xmlns:a16="http://schemas.microsoft.com/office/drawing/2014/main" id="{F0ADF8A8-EAE9-437C-B73D-5F73822F456F}"/>
                    </a:ext>
                  </a:extLst>
                </p:cNvPr>
                <p:cNvSpPr/>
                <p:nvPr/>
              </p:nvSpPr>
              <p:spPr>
                <a:xfrm>
                  <a:off x="6377719" y="1627134"/>
                  <a:ext cx="420465" cy="671441"/>
                </a:xfrm>
                <a:custGeom>
                  <a:avLst/>
                  <a:gdLst>
                    <a:gd name="connsiteX0" fmla="*/ 0 w 420465"/>
                    <a:gd name="connsiteY0" fmla="*/ 319335 h 671441"/>
                    <a:gd name="connsiteX1" fmla="*/ 420466 w 420465"/>
                    <a:gd name="connsiteY1" fmla="*/ 0 h 671441"/>
                    <a:gd name="connsiteX2" fmla="*/ 359505 w 420465"/>
                    <a:gd name="connsiteY2" fmla="*/ 671441 h 671441"/>
                    <a:gd name="connsiteX3" fmla="*/ 0 w 420465"/>
                    <a:gd name="connsiteY3" fmla="*/ 319335 h 671441"/>
                  </a:gdLst>
                  <a:ahLst/>
                  <a:cxnLst>
                    <a:cxn ang="0">
                      <a:pos x="connsiteX0" y="connsiteY0"/>
                    </a:cxn>
                    <a:cxn ang="0">
                      <a:pos x="connsiteX1" y="connsiteY1"/>
                    </a:cxn>
                    <a:cxn ang="0">
                      <a:pos x="connsiteX2" y="connsiteY2"/>
                    </a:cxn>
                    <a:cxn ang="0">
                      <a:pos x="connsiteX3" y="connsiteY3"/>
                    </a:cxn>
                  </a:cxnLst>
                  <a:rect l="l" t="t" r="r" b="b"/>
                  <a:pathLst>
                    <a:path w="420465" h="671441">
                      <a:moveTo>
                        <a:pt x="0" y="319335"/>
                      </a:moveTo>
                      <a:lnTo>
                        <a:pt x="420466" y="0"/>
                      </a:lnTo>
                      <a:cubicBezTo>
                        <a:pt x="400116" y="223843"/>
                        <a:pt x="379855" y="447686"/>
                        <a:pt x="359505" y="671441"/>
                      </a:cubicBezTo>
                      <a:cubicBezTo>
                        <a:pt x="239700" y="554102"/>
                        <a:pt x="119806" y="436763"/>
                        <a:pt x="0" y="319335"/>
                      </a:cubicBezTo>
                      <a:close/>
                    </a:path>
                  </a:pathLst>
                </a:custGeom>
                <a:grpFill/>
                <a:ln w="8809" cap="flat">
                  <a:noFill/>
                  <a:prstDash val="solid"/>
                  <a:miter/>
                </a:ln>
              </p:spPr>
              <p:txBody>
                <a:bodyPr rtlCol="0" anchor="ctr"/>
                <a:lstStyle/>
                <a:p>
                  <a:endParaRPr lang="en-US" sz="2400"/>
                </a:p>
              </p:txBody>
            </p:sp>
            <p:sp>
              <p:nvSpPr>
                <p:cNvPr id="1438" name="Freeform: Shape 1437">
                  <a:extLst>
                    <a:ext uri="{FF2B5EF4-FFF2-40B4-BE49-F238E27FC236}">
                      <a16:creationId xmlns:a16="http://schemas.microsoft.com/office/drawing/2014/main" id="{3C8CB346-5D16-4058-99EC-8310B49541DA}"/>
                    </a:ext>
                  </a:extLst>
                </p:cNvPr>
                <p:cNvSpPr/>
                <p:nvPr/>
              </p:nvSpPr>
              <p:spPr>
                <a:xfrm>
                  <a:off x="6604734" y="2099398"/>
                  <a:ext cx="476492" cy="622549"/>
                </a:xfrm>
                <a:custGeom>
                  <a:avLst/>
                  <a:gdLst>
                    <a:gd name="connsiteX0" fmla="*/ 476493 w 476492"/>
                    <a:gd name="connsiteY0" fmla="*/ 622550 h 622549"/>
                    <a:gd name="connsiteX1" fmla="*/ 0 w 476492"/>
                    <a:gd name="connsiteY1" fmla="*/ 60696 h 622549"/>
                    <a:gd name="connsiteX2" fmla="*/ 260842 w 476492"/>
                    <a:gd name="connsiteY2" fmla="*/ 0 h 622549"/>
                    <a:gd name="connsiteX3" fmla="*/ 476493 w 476492"/>
                    <a:gd name="connsiteY3" fmla="*/ 622550 h 622549"/>
                  </a:gdLst>
                  <a:ahLst/>
                  <a:cxnLst>
                    <a:cxn ang="0">
                      <a:pos x="connsiteX0" y="connsiteY0"/>
                    </a:cxn>
                    <a:cxn ang="0">
                      <a:pos x="connsiteX1" y="connsiteY1"/>
                    </a:cxn>
                    <a:cxn ang="0">
                      <a:pos x="connsiteX2" y="connsiteY2"/>
                    </a:cxn>
                    <a:cxn ang="0">
                      <a:pos x="connsiteX3" y="connsiteY3"/>
                    </a:cxn>
                  </a:cxnLst>
                  <a:rect l="l" t="t" r="r" b="b"/>
                  <a:pathLst>
                    <a:path w="476492" h="622549">
                      <a:moveTo>
                        <a:pt x="476493" y="622550"/>
                      </a:moveTo>
                      <a:cubicBezTo>
                        <a:pt x="317661" y="435265"/>
                        <a:pt x="158831" y="247980"/>
                        <a:pt x="0" y="60696"/>
                      </a:cubicBezTo>
                      <a:lnTo>
                        <a:pt x="260842" y="0"/>
                      </a:lnTo>
                      <a:cubicBezTo>
                        <a:pt x="332814" y="207546"/>
                        <a:pt x="404697" y="415092"/>
                        <a:pt x="476493" y="622550"/>
                      </a:cubicBezTo>
                      <a:close/>
                    </a:path>
                  </a:pathLst>
                </a:custGeom>
                <a:grpFill/>
                <a:ln w="8809" cap="flat">
                  <a:noFill/>
                  <a:prstDash val="solid"/>
                  <a:miter/>
                </a:ln>
              </p:spPr>
              <p:txBody>
                <a:bodyPr rtlCol="0" anchor="ctr"/>
                <a:lstStyle/>
                <a:p>
                  <a:endParaRPr lang="en-US" sz="2400"/>
                </a:p>
              </p:txBody>
            </p:sp>
            <p:sp>
              <p:nvSpPr>
                <p:cNvPr id="1439" name="Freeform: Shape 1438">
                  <a:extLst>
                    <a:ext uri="{FF2B5EF4-FFF2-40B4-BE49-F238E27FC236}">
                      <a16:creationId xmlns:a16="http://schemas.microsoft.com/office/drawing/2014/main" id="{367BAF27-85FF-4A6E-9D21-B3E1DB9B2CC0}"/>
                    </a:ext>
                  </a:extLst>
                </p:cNvPr>
                <p:cNvSpPr/>
                <p:nvPr/>
              </p:nvSpPr>
              <p:spPr>
                <a:xfrm>
                  <a:off x="6798185" y="1343828"/>
                  <a:ext cx="454204" cy="755569"/>
                </a:xfrm>
                <a:custGeom>
                  <a:avLst/>
                  <a:gdLst>
                    <a:gd name="connsiteX0" fmla="*/ 0 w 454204"/>
                    <a:gd name="connsiteY0" fmla="*/ 283394 h 755569"/>
                    <a:gd name="connsiteX1" fmla="*/ 67479 w 454204"/>
                    <a:gd name="connsiteY1" fmla="*/ 755569 h 755569"/>
                    <a:gd name="connsiteX2" fmla="*/ 454205 w 454204"/>
                    <a:gd name="connsiteY2" fmla="*/ 0 h 755569"/>
                  </a:gdLst>
                  <a:ahLst/>
                  <a:cxnLst>
                    <a:cxn ang="0">
                      <a:pos x="connsiteX0" y="connsiteY0"/>
                    </a:cxn>
                    <a:cxn ang="0">
                      <a:pos x="connsiteX1" y="connsiteY1"/>
                    </a:cxn>
                    <a:cxn ang="0">
                      <a:pos x="connsiteX2" y="connsiteY2"/>
                    </a:cxn>
                  </a:cxnLst>
                  <a:rect l="l" t="t" r="r" b="b"/>
                  <a:pathLst>
                    <a:path w="454204" h="755569">
                      <a:moveTo>
                        <a:pt x="0" y="283394"/>
                      </a:moveTo>
                      <a:lnTo>
                        <a:pt x="67479" y="755569"/>
                      </a:lnTo>
                      <a:lnTo>
                        <a:pt x="454205" y="0"/>
                      </a:lnTo>
                      <a:close/>
                    </a:path>
                  </a:pathLst>
                </a:custGeom>
                <a:grpFill/>
                <a:ln w="8809" cap="flat">
                  <a:noFill/>
                  <a:prstDash val="solid"/>
                  <a:miter/>
                </a:ln>
              </p:spPr>
              <p:txBody>
                <a:bodyPr rtlCol="0" anchor="ctr"/>
                <a:lstStyle/>
                <a:p>
                  <a:endParaRPr lang="en-US" sz="2400"/>
                </a:p>
              </p:txBody>
            </p:sp>
            <p:sp>
              <p:nvSpPr>
                <p:cNvPr id="1440" name="Freeform: Shape 1439">
                  <a:extLst>
                    <a:ext uri="{FF2B5EF4-FFF2-40B4-BE49-F238E27FC236}">
                      <a16:creationId xmlns:a16="http://schemas.microsoft.com/office/drawing/2014/main" id="{8E2A6D1A-0F93-40C5-8BC1-3CDAD5F2E36E}"/>
                    </a:ext>
                  </a:extLst>
                </p:cNvPr>
                <p:cNvSpPr/>
                <p:nvPr/>
              </p:nvSpPr>
              <p:spPr>
                <a:xfrm>
                  <a:off x="6984853" y="1219530"/>
                  <a:ext cx="460370" cy="463895"/>
                </a:xfrm>
                <a:custGeom>
                  <a:avLst/>
                  <a:gdLst>
                    <a:gd name="connsiteX0" fmla="*/ 0 w 460370"/>
                    <a:gd name="connsiteY0" fmla="*/ 290705 h 463895"/>
                    <a:gd name="connsiteX1" fmla="*/ 460371 w 460370"/>
                    <a:gd name="connsiteY1" fmla="*/ 0 h 463895"/>
                    <a:gd name="connsiteX2" fmla="*/ 293700 w 460370"/>
                    <a:gd name="connsiteY2" fmla="*/ 463895 h 463895"/>
                  </a:gdLst>
                  <a:ahLst/>
                  <a:cxnLst>
                    <a:cxn ang="0">
                      <a:pos x="connsiteX0" y="connsiteY0"/>
                    </a:cxn>
                    <a:cxn ang="0">
                      <a:pos x="connsiteX1" y="connsiteY1"/>
                    </a:cxn>
                    <a:cxn ang="0">
                      <a:pos x="connsiteX2" y="connsiteY2"/>
                    </a:cxn>
                  </a:cxnLst>
                  <a:rect l="l" t="t" r="r" b="b"/>
                  <a:pathLst>
                    <a:path w="460370" h="463895">
                      <a:moveTo>
                        <a:pt x="0" y="290705"/>
                      </a:moveTo>
                      <a:lnTo>
                        <a:pt x="460371" y="0"/>
                      </a:lnTo>
                      <a:lnTo>
                        <a:pt x="293700" y="463895"/>
                      </a:lnTo>
                      <a:close/>
                    </a:path>
                  </a:pathLst>
                </a:custGeom>
                <a:grpFill/>
                <a:ln w="8809" cap="flat">
                  <a:noFill/>
                  <a:prstDash val="solid"/>
                  <a:miter/>
                </a:ln>
              </p:spPr>
              <p:txBody>
                <a:bodyPr rtlCol="0" anchor="ctr"/>
                <a:lstStyle/>
                <a:p>
                  <a:endParaRPr lang="en-US" sz="2400"/>
                </a:p>
              </p:txBody>
            </p:sp>
            <p:sp>
              <p:nvSpPr>
                <p:cNvPr id="1441" name="Freeform: Shape 1440">
                  <a:extLst>
                    <a:ext uri="{FF2B5EF4-FFF2-40B4-BE49-F238E27FC236}">
                      <a16:creationId xmlns:a16="http://schemas.microsoft.com/office/drawing/2014/main" id="{194CA9A8-AEB9-49AB-91C0-B9FF92809D29}"/>
                    </a:ext>
                  </a:extLst>
                </p:cNvPr>
                <p:cNvSpPr/>
                <p:nvPr/>
              </p:nvSpPr>
              <p:spPr>
                <a:xfrm>
                  <a:off x="7526357" y="980887"/>
                  <a:ext cx="614003" cy="512528"/>
                </a:xfrm>
                <a:custGeom>
                  <a:avLst/>
                  <a:gdLst>
                    <a:gd name="connsiteX0" fmla="*/ 310438 w 614003"/>
                    <a:gd name="connsiteY0" fmla="*/ 0 h 512528"/>
                    <a:gd name="connsiteX1" fmla="*/ 0 w 614003"/>
                    <a:gd name="connsiteY1" fmla="*/ 192218 h 512528"/>
                    <a:gd name="connsiteX2" fmla="*/ 613828 w 614003"/>
                    <a:gd name="connsiteY2" fmla="*/ 512170 h 512528"/>
                    <a:gd name="connsiteX3" fmla="*/ 310438 w 614003"/>
                    <a:gd name="connsiteY3" fmla="*/ 0 h 512528"/>
                  </a:gdLst>
                  <a:ahLst/>
                  <a:cxnLst>
                    <a:cxn ang="0">
                      <a:pos x="connsiteX0" y="connsiteY0"/>
                    </a:cxn>
                    <a:cxn ang="0">
                      <a:pos x="connsiteX1" y="connsiteY1"/>
                    </a:cxn>
                    <a:cxn ang="0">
                      <a:pos x="connsiteX2" y="connsiteY2"/>
                    </a:cxn>
                    <a:cxn ang="0">
                      <a:pos x="connsiteX3" y="connsiteY3"/>
                    </a:cxn>
                  </a:cxnLst>
                  <a:rect l="l" t="t" r="r" b="b"/>
                  <a:pathLst>
                    <a:path w="614003" h="512528">
                      <a:moveTo>
                        <a:pt x="310438" y="0"/>
                      </a:moveTo>
                      <a:lnTo>
                        <a:pt x="0" y="192218"/>
                      </a:lnTo>
                      <a:cubicBezTo>
                        <a:pt x="0" y="192218"/>
                        <a:pt x="625985" y="524943"/>
                        <a:pt x="613828" y="512170"/>
                      </a:cubicBezTo>
                      <a:cubicBezTo>
                        <a:pt x="601583" y="499396"/>
                        <a:pt x="310438" y="0"/>
                        <a:pt x="310438" y="0"/>
                      </a:cubicBezTo>
                      <a:close/>
                    </a:path>
                  </a:pathLst>
                </a:custGeom>
                <a:grpFill/>
                <a:ln w="8809" cap="flat">
                  <a:noFill/>
                  <a:prstDash val="solid"/>
                  <a:miter/>
                </a:ln>
              </p:spPr>
              <p:txBody>
                <a:bodyPr rtlCol="0" anchor="ctr"/>
                <a:lstStyle/>
                <a:p>
                  <a:endParaRPr lang="en-US" sz="2400"/>
                </a:p>
              </p:txBody>
            </p:sp>
            <p:sp>
              <p:nvSpPr>
                <p:cNvPr id="1442" name="Freeform: Shape 1441">
                  <a:extLst>
                    <a:ext uri="{FF2B5EF4-FFF2-40B4-BE49-F238E27FC236}">
                      <a16:creationId xmlns:a16="http://schemas.microsoft.com/office/drawing/2014/main" id="{A274A509-1C5A-42CC-9A2A-EF71C3D37D7E}"/>
                    </a:ext>
                  </a:extLst>
                </p:cNvPr>
                <p:cNvSpPr/>
                <p:nvPr/>
              </p:nvSpPr>
              <p:spPr>
                <a:xfrm>
                  <a:off x="6865664" y="2099398"/>
                  <a:ext cx="579560" cy="567315"/>
                </a:xfrm>
                <a:custGeom>
                  <a:avLst/>
                  <a:gdLst>
                    <a:gd name="connsiteX0" fmla="*/ 201291 w 579560"/>
                    <a:gd name="connsiteY0" fmla="*/ 567316 h 567315"/>
                    <a:gd name="connsiteX1" fmla="*/ 0 w 579560"/>
                    <a:gd name="connsiteY1" fmla="*/ 0 h 567315"/>
                    <a:gd name="connsiteX2" fmla="*/ 579560 w 579560"/>
                    <a:gd name="connsiteY2" fmla="*/ 229393 h 567315"/>
                  </a:gdLst>
                  <a:ahLst/>
                  <a:cxnLst>
                    <a:cxn ang="0">
                      <a:pos x="connsiteX0" y="connsiteY0"/>
                    </a:cxn>
                    <a:cxn ang="0">
                      <a:pos x="connsiteX1" y="connsiteY1"/>
                    </a:cxn>
                    <a:cxn ang="0">
                      <a:pos x="connsiteX2" y="connsiteY2"/>
                    </a:cxn>
                  </a:cxnLst>
                  <a:rect l="l" t="t" r="r" b="b"/>
                  <a:pathLst>
                    <a:path w="579560" h="567315">
                      <a:moveTo>
                        <a:pt x="201291" y="567316"/>
                      </a:moveTo>
                      <a:lnTo>
                        <a:pt x="0" y="0"/>
                      </a:lnTo>
                      <a:lnTo>
                        <a:pt x="579560" y="229393"/>
                      </a:lnTo>
                      <a:close/>
                    </a:path>
                  </a:pathLst>
                </a:custGeom>
                <a:grpFill/>
                <a:ln w="8809" cap="flat">
                  <a:noFill/>
                  <a:prstDash val="solid"/>
                  <a:miter/>
                </a:ln>
              </p:spPr>
              <p:txBody>
                <a:bodyPr rtlCol="0" anchor="ctr"/>
                <a:lstStyle/>
                <a:p>
                  <a:endParaRPr lang="en-US" sz="2400"/>
                </a:p>
              </p:txBody>
            </p:sp>
            <p:sp>
              <p:nvSpPr>
                <p:cNvPr id="1443" name="Freeform: Shape 1442">
                  <a:extLst>
                    <a:ext uri="{FF2B5EF4-FFF2-40B4-BE49-F238E27FC236}">
                      <a16:creationId xmlns:a16="http://schemas.microsoft.com/office/drawing/2014/main" id="{9B8D6107-2A75-478C-8A67-A95C11E99BCB}"/>
                    </a:ext>
                  </a:extLst>
                </p:cNvPr>
                <p:cNvSpPr/>
                <p:nvPr/>
              </p:nvSpPr>
              <p:spPr>
                <a:xfrm>
                  <a:off x="2131397" y="2378298"/>
                  <a:ext cx="366552" cy="812477"/>
                </a:xfrm>
                <a:custGeom>
                  <a:avLst/>
                  <a:gdLst>
                    <a:gd name="connsiteX0" fmla="*/ 366553 w 366552"/>
                    <a:gd name="connsiteY0" fmla="*/ 430244 h 812477"/>
                    <a:gd name="connsiteX1" fmla="*/ 0 w 366552"/>
                    <a:gd name="connsiteY1" fmla="*/ 0 h 812477"/>
                    <a:gd name="connsiteX2" fmla="*/ 143943 w 366552"/>
                    <a:gd name="connsiteY2" fmla="*/ 812477 h 812477"/>
                  </a:gdLst>
                  <a:ahLst/>
                  <a:cxnLst>
                    <a:cxn ang="0">
                      <a:pos x="connsiteX0" y="connsiteY0"/>
                    </a:cxn>
                    <a:cxn ang="0">
                      <a:pos x="connsiteX1" y="connsiteY1"/>
                    </a:cxn>
                    <a:cxn ang="0">
                      <a:pos x="connsiteX2" y="connsiteY2"/>
                    </a:cxn>
                  </a:cxnLst>
                  <a:rect l="l" t="t" r="r" b="b"/>
                  <a:pathLst>
                    <a:path w="366552" h="812477">
                      <a:moveTo>
                        <a:pt x="366553" y="430244"/>
                      </a:moveTo>
                      <a:lnTo>
                        <a:pt x="0" y="0"/>
                      </a:lnTo>
                      <a:lnTo>
                        <a:pt x="143943" y="812477"/>
                      </a:lnTo>
                      <a:close/>
                    </a:path>
                  </a:pathLst>
                </a:custGeom>
                <a:grpFill/>
                <a:ln w="8809" cap="flat">
                  <a:noFill/>
                  <a:prstDash val="solid"/>
                  <a:miter/>
                </a:ln>
              </p:spPr>
              <p:txBody>
                <a:bodyPr rtlCol="0" anchor="ctr"/>
                <a:lstStyle/>
                <a:p>
                  <a:endParaRPr lang="en-US" sz="2400"/>
                </a:p>
              </p:txBody>
            </p:sp>
            <p:sp>
              <p:nvSpPr>
                <p:cNvPr id="1444" name="Freeform: Shape 1443">
                  <a:extLst>
                    <a:ext uri="{FF2B5EF4-FFF2-40B4-BE49-F238E27FC236}">
                      <a16:creationId xmlns:a16="http://schemas.microsoft.com/office/drawing/2014/main" id="{8DD487B0-ABC0-41D1-A2D8-4C73033F4ACC}"/>
                    </a:ext>
                  </a:extLst>
                </p:cNvPr>
                <p:cNvSpPr/>
                <p:nvPr/>
              </p:nvSpPr>
              <p:spPr>
                <a:xfrm>
                  <a:off x="2251467" y="1074001"/>
                  <a:ext cx="544147" cy="269827"/>
                </a:xfrm>
                <a:custGeom>
                  <a:avLst/>
                  <a:gdLst>
                    <a:gd name="connsiteX0" fmla="*/ 544147 w 544147"/>
                    <a:gd name="connsiteY0" fmla="*/ 242871 h 269827"/>
                    <a:gd name="connsiteX1" fmla="*/ 0 w 544147"/>
                    <a:gd name="connsiteY1" fmla="*/ 0 h 269827"/>
                    <a:gd name="connsiteX2" fmla="*/ 238290 w 544147"/>
                    <a:gd name="connsiteY2" fmla="*/ 269827 h 269827"/>
                  </a:gdLst>
                  <a:ahLst/>
                  <a:cxnLst>
                    <a:cxn ang="0">
                      <a:pos x="connsiteX0" y="connsiteY0"/>
                    </a:cxn>
                    <a:cxn ang="0">
                      <a:pos x="connsiteX1" y="connsiteY1"/>
                    </a:cxn>
                    <a:cxn ang="0">
                      <a:pos x="connsiteX2" y="connsiteY2"/>
                    </a:cxn>
                  </a:cxnLst>
                  <a:rect l="l" t="t" r="r" b="b"/>
                  <a:pathLst>
                    <a:path w="544147" h="269827">
                      <a:moveTo>
                        <a:pt x="544147" y="242871"/>
                      </a:moveTo>
                      <a:lnTo>
                        <a:pt x="0" y="0"/>
                      </a:lnTo>
                      <a:lnTo>
                        <a:pt x="238290" y="269827"/>
                      </a:lnTo>
                      <a:close/>
                    </a:path>
                  </a:pathLst>
                </a:custGeom>
                <a:grpFill/>
                <a:ln w="8809" cap="flat">
                  <a:noFill/>
                  <a:prstDash val="solid"/>
                  <a:miter/>
                </a:ln>
              </p:spPr>
              <p:txBody>
                <a:bodyPr rtlCol="0" anchor="ctr"/>
                <a:lstStyle/>
                <a:p>
                  <a:endParaRPr lang="en-US" sz="2400"/>
                </a:p>
              </p:txBody>
            </p:sp>
            <p:sp>
              <p:nvSpPr>
                <p:cNvPr id="1445" name="Freeform: Shape 1444">
                  <a:extLst>
                    <a:ext uri="{FF2B5EF4-FFF2-40B4-BE49-F238E27FC236}">
                      <a16:creationId xmlns:a16="http://schemas.microsoft.com/office/drawing/2014/main" id="{5FBCF282-FAA9-4EFA-9BCB-D387BFEF1098}"/>
                    </a:ext>
                  </a:extLst>
                </p:cNvPr>
                <p:cNvSpPr/>
                <p:nvPr/>
              </p:nvSpPr>
              <p:spPr>
                <a:xfrm>
                  <a:off x="1807657" y="919663"/>
                  <a:ext cx="427248" cy="481249"/>
                </a:xfrm>
                <a:custGeom>
                  <a:avLst/>
                  <a:gdLst>
                    <a:gd name="connsiteX0" fmla="*/ 0 w 427248"/>
                    <a:gd name="connsiteY0" fmla="*/ 0 h 481249"/>
                    <a:gd name="connsiteX1" fmla="*/ 427249 w 427248"/>
                    <a:gd name="connsiteY1" fmla="*/ 170899 h 481249"/>
                    <a:gd name="connsiteX2" fmla="*/ 130377 w 427248"/>
                    <a:gd name="connsiteY2" fmla="*/ 481249 h 481249"/>
                  </a:gdLst>
                  <a:ahLst/>
                  <a:cxnLst>
                    <a:cxn ang="0">
                      <a:pos x="connsiteX0" y="connsiteY0"/>
                    </a:cxn>
                    <a:cxn ang="0">
                      <a:pos x="connsiteX1" y="connsiteY1"/>
                    </a:cxn>
                    <a:cxn ang="0">
                      <a:pos x="connsiteX2" y="connsiteY2"/>
                    </a:cxn>
                  </a:cxnLst>
                  <a:rect l="l" t="t" r="r" b="b"/>
                  <a:pathLst>
                    <a:path w="427248" h="481249">
                      <a:moveTo>
                        <a:pt x="0" y="0"/>
                      </a:moveTo>
                      <a:lnTo>
                        <a:pt x="427249" y="170899"/>
                      </a:lnTo>
                      <a:lnTo>
                        <a:pt x="130377" y="481249"/>
                      </a:lnTo>
                      <a:close/>
                    </a:path>
                  </a:pathLst>
                </a:custGeom>
                <a:grpFill/>
                <a:ln w="8809" cap="flat">
                  <a:noFill/>
                  <a:prstDash val="solid"/>
                  <a:miter/>
                </a:ln>
              </p:spPr>
              <p:txBody>
                <a:bodyPr rtlCol="0" anchor="ctr"/>
                <a:lstStyle/>
                <a:p>
                  <a:endParaRPr lang="en-US" sz="2400"/>
                </a:p>
              </p:txBody>
            </p:sp>
            <p:sp>
              <p:nvSpPr>
                <p:cNvPr id="1446" name="Freeform: Shape 1445">
                  <a:extLst>
                    <a:ext uri="{FF2B5EF4-FFF2-40B4-BE49-F238E27FC236}">
                      <a16:creationId xmlns:a16="http://schemas.microsoft.com/office/drawing/2014/main" id="{86049ECA-E12D-4D89-8A25-C5254BD8A7A7}"/>
                    </a:ext>
                  </a:extLst>
                </p:cNvPr>
                <p:cNvSpPr/>
                <p:nvPr/>
              </p:nvSpPr>
              <p:spPr>
                <a:xfrm>
                  <a:off x="2457251" y="1165881"/>
                  <a:ext cx="620347" cy="719891"/>
                </a:xfrm>
                <a:custGeom>
                  <a:avLst/>
                  <a:gdLst>
                    <a:gd name="connsiteX0" fmla="*/ 0 w 620347"/>
                    <a:gd name="connsiteY0" fmla="*/ 0 h 719891"/>
                    <a:gd name="connsiteX1" fmla="*/ 620347 w 620347"/>
                    <a:gd name="connsiteY1" fmla="*/ 281367 h 719891"/>
                    <a:gd name="connsiteX2" fmla="*/ 266392 w 620347"/>
                    <a:gd name="connsiteY2" fmla="*/ 719892 h 719891"/>
                  </a:gdLst>
                  <a:ahLst/>
                  <a:cxnLst>
                    <a:cxn ang="0">
                      <a:pos x="connsiteX0" y="connsiteY0"/>
                    </a:cxn>
                    <a:cxn ang="0">
                      <a:pos x="connsiteX1" y="connsiteY1"/>
                    </a:cxn>
                    <a:cxn ang="0">
                      <a:pos x="connsiteX2" y="connsiteY2"/>
                    </a:cxn>
                  </a:cxnLst>
                  <a:rect l="l" t="t" r="r" b="b"/>
                  <a:pathLst>
                    <a:path w="620347" h="719891">
                      <a:moveTo>
                        <a:pt x="0" y="0"/>
                      </a:moveTo>
                      <a:lnTo>
                        <a:pt x="620347" y="281367"/>
                      </a:lnTo>
                      <a:lnTo>
                        <a:pt x="266392" y="719892"/>
                      </a:lnTo>
                      <a:close/>
                    </a:path>
                  </a:pathLst>
                </a:custGeom>
                <a:grpFill/>
                <a:ln w="8809" cap="flat">
                  <a:noFill/>
                  <a:prstDash val="solid"/>
                  <a:miter/>
                </a:ln>
              </p:spPr>
              <p:txBody>
                <a:bodyPr rtlCol="0" anchor="ctr"/>
                <a:lstStyle/>
                <a:p>
                  <a:endParaRPr lang="en-US" sz="2400"/>
                </a:p>
              </p:txBody>
            </p:sp>
            <p:sp>
              <p:nvSpPr>
                <p:cNvPr id="1447" name="Freeform: Shape 1446">
                  <a:extLst>
                    <a:ext uri="{FF2B5EF4-FFF2-40B4-BE49-F238E27FC236}">
                      <a16:creationId xmlns:a16="http://schemas.microsoft.com/office/drawing/2014/main" id="{BC0B0DB0-A556-4D87-A7A7-94E70347BF04}"/>
                    </a:ext>
                  </a:extLst>
                </p:cNvPr>
                <p:cNvSpPr/>
                <p:nvPr/>
              </p:nvSpPr>
              <p:spPr>
                <a:xfrm>
                  <a:off x="2594676" y="3066036"/>
                  <a:ext cx="466273" cy="533047"/>
                </a:xfrm>
                <a:custGeom>
                  <a:avLst/>
                  <a:gdLst>
                    <a:gd name="connsiteX0" fmla="*/ 466273 w 466273"/>
                    <a:gd name="connsiteY0" fmla="*/ 124739 h 533047"/>
                    <a:gd name="connsiteX1" fmla="*/ 0 w 466273"/>
                    <a:gd name="connsiteY1" fmla="*/ 0 h 533047"/>
                    <a:gd name="connsiteX2" fmla="*/ 289384 w 466273"/>
                    <a:gd name="connsiteY2" fmla="*/ 533048 h 533047"/>
                  </a:gdLst>
                  <a:ahLst/>
                  <a:cxnLst>
                    <a:cxn ang="0">
                      <a:pos x="connsiteX0" y="connsiteY0"/>
                    </a:cxn>
                    <a:cxn ang="0">
                      <a:pos x="connsiteX1" y="connsiteY1"/>
                    </a:cxn>
                    <a:cxn ang="0">
                      <a:pos x="connsiteX2" y="connsiteY2"/>
                    </a:cxn>
                  </a:cxnLst>
                  <a:rect l="l" t="t" r="r" b="b"/>
                  <a:pathLst>
                    <a:path w="466273" h="533047">
                      <a:moveTo>
                        <a:pt x="466273" y="124739"/>
                      </a:moveTo>
                      <a:lnTo>
                        <a:pt x="0" y="0"/>
                      </a:lnTo>
                      <a:lnTo>
                        <a:pt x="289384" y="533048"/>
                      </a:lnTo>
                      <a:close/>
                    </a:path>
                  </a:pathLst>
                </a:custGeom>
                <a:grpFill/>
                <a:ln w="8809" cap="flat">
                  <a:noFill/>
                  <a:prstDash val="solid"/>
                  <a:miter/>
                </a:ln>
              </p:spPr>
              <p:txBody>
                <a:bodyPr rtlCol="0" anchor="ctr"/>
                <a:lstStyle/>
                <a:p>
                  <a:endParaRPr lang="en-US" sz="2400"/>
                </a:p>
              </p:txBody>
            </p:sp>
            <p:sp>
              <p:nvSpPr>
                <p:cNvPr id="1448" name="Freeform: Shape 1447">
                  <a:extLst>
                    <a:ext uri="{FF2B5EF4-FFF2-40B4-BE49-F238E27FC236}">
                      <a16:creationId xmlns:a16="http://schemas.microsoft.com/office/drawing/2014/main" id="{D56CC26C-4370-4C6B-A3A4-9D4974044444}"/>
                    </a:ext>
                  </a:extLst>
                </p:cNvPr>
                <p:cNvSpPr/>
                <p:nvPr/>
              </p:nvSpPr>
              <p:spPr>
                <a:xfrm>
                  <a:off x="3982044" y="3712459"/>
                  <a:ext cx="209131" cy="305857"/>
                </a:xfrm>
                <a:custGeom>
                  <a:avLst/>
                  <a:gdLst>
                    <a:gd name="connsiteX0" fmla="*/ 0 w 209131"/>
                    <a:gd name="connsiteY0" fmla="*/ 305857 h 305857"/>
                    <a:gd name="connsiteX1" fmla="*/ 177683 w 209131"/>
                    <a:gd name="connsiteY1" fmla="*/ 0 h 305857"/>
                    <a:gd name="connsiteX2" fmla="*/ 209131 w 209131"/>
                    <a:gd name="connsiteY2" fmla="*/ 287798 h 305857"/>
                    <a:gd name="connsiteX3" fmla="*/ 0 w 209131"/>
                    <a:gd name="connsiteY3" fmla="*/ 305857 h 305857"/>
                  </a:gdLst>
                  <a:ahLst/>
                  <a:cxnLst>
                    <a:cxn ang="0">
                      <a:pos x="connsiteX0" y="connsiteY0"/>
                    </a:cxn>
                    <a:cxn ang="0">
                      <a:pos x="connsiteX1" y="connsiteY1"/>
                    </a:cxn>
                    <a:cxn ang="0">
                      <a:pos x="connsiteX2" y="connsiteY2"/>
                    </a:cxn>
                    <a:cxn ang="0">
                      <a:pos x="connsiteX3" y="connsiteY3"/>
                    </a:cxn>
                  </a:cxnLst>
                  <a:rect l="l" t="t" r="r" b="b"/>
                  <a:pathLst>
                    <a:path w="209131" h="305857">
                      <a:moveTo>
                        <a:pt x="0" y="305857"/>
                      </a:moveTo>
                      <a:cubicBezTo>
                        <a:pt x="59198" y="203934"/>
                        <a:pt x="118396" y="102011"/>
                        <a:pt x="177683" y="0"/>
                      </a:cubicBezTo>
                      <a:cubicBezTo>
                        <a:pt x="188166" y="95933"/>
                        <a:pt x="198648" y="191865"/>
                        <a:pt x="209131" y="287798"/>
                      </a:cubicBezTo>
                      <a:lnTo>
                        <a:pt x="0" y="305857"/>
                      </a:lnTo>
                      <a:close/>
                    </a:path>
                  </a:pathLst>
                </a:custGeom>
                <a:grpFill/>
                <a:ln w="8809" cap="flat">
                  <a:noFill/>
                  <a:prstDash val="solid"/>
                  <a:miter/>
                </a:ln>
              </p:spPr>
              <p:txBody>
                <a:bodyPr rtlCol="0" anchor="ctr"/>
                <a:lstStyle/>
                <a:p>
                  <a:endParaRPr lang="en-US" sz="2400"/>
                </a:p>
              </p:txBody>
            </p:sp>
            <p:sp>
              <p:nvSpPr>
                <p:cNvPr id="1449" name="Freeform: Shape 1448">
                  <a:extLst>
                    <a:ext uri="{FF2B5EF4-FFF2-40B4-BE49-F238E27FC236}">
                      <a16:creationId xmlns:a16="http://schemas.microsoft.com/office/drawing/2014/main" id="{832A1D43-A954-4043-A806-9F6B58371A76}"/>
                    </a:ext>
                  </a:extLst>
                </p:cNvPr>
                <p:cNvSpPr/>
                <p:nvPr/>
              </p:nvSpPr>
              <p:spPr>
                <a:xfrm>
                  <a:off x="4191176" y="3582082"/>
                  <a:ext cx="121479" cy="98927"/>
                </a:xfrm>
                <a:custGeom>
                  <a:avLst/>
                  <a:gdLst>
                    <a:gd name="connsiteX0" fmla="*/ 0 w 121479"/>
                    <a:gd name="connsiteY0" fmla="*/ 98928 h 98927"/>
                    <a:gd name="connsiteX1" fmla="*/ 89943 w 121479"/>
                    <a:gd name="connsiteY1" fmla="*/ 0 h 98927"/>
                    <a:gd name="connsiteX2" fmla="*/ 121480 w 121479"/>
                    <a:gd name="connsiteY2" fmla="*/ 49508 h 98927"/>
                  </a:gdLst>
                  <a:ahLst/>
                  <a:cxnLst>
                    <a:cxn ang="0">
                      <a:pos x="connsiteX0" y="connsiteY0"/>
                    </a:cxn>
                    <a:cxn ang="0">
                      <a:pos x="connsiteX1" y="connsiteY1"/>
                    </a:cxn>
                    <a:cxn ang="0">
                      <a:pos x="connsiteX2" y="connsiteY2"/>
                    </a:cxn>
                  </a:cxnLst>
                  <a:rect l="l" t="t" r="r" b="b"/>
                  <a:pathLst>
                    <a:path w="121479" h="98927">
                      <a:moveTo>
                        <a:pt x="0" y="98928"/>
                      </a:moveTo>
                      <a:lnTo>
                        <a:pt x="89943" y="0"/>
                      </a:lnTo>
                      <a:lnTo>
                        <a:pt x="121480" y="49508"/>
                      </a:lnTo>
                      <a:close/>
                    </a:path>
                  </a:pathLst>
                </a:custGeom>
                <a:grpFill/>
                <a:ln w="8809" cap="flat">
                  <a:noFill/>
                  <a:prstDash val="solid"/>
                  <a:miter/>
                </a:ln>
              </p:spPr>
              <p:txBody>
                <a:bodyPr rtlCol="0" anchor="ctr"/>
                <a:lstStyle/>
                <a:p>
                  <a:endParaRPr lang="en-US" sz="2400"/>
                </a:p>
              </p:txBody>
            </p:sp>
            <p:sp>
              <p:nvSpPr>
                <p:cNvPr id="1450" name="Freeform: Shape 1449">
                  <a:extLst>
                    <a:ext uri="{FF2B5EF4-FFF2-40B4-BE49-F238E27FC236}">
                      <a16:creationId xmlns:a16="http://schemas.microsoft.com/office/drawing/2014/main" id="{7F722121-972F-4CA2-A74D-1D75AB342F2A}"/>
                    </a:ext>
                  </a:extLst>
                </p:cNvPr>
                <p:cNvSpPr/>
                <p:nvPr/>
              </p:nvSpPr>
              <p:spPr>
                <a:xfrm>
                  <a:off x="4312655" y="3555126"/>
                  <a:ext cx="114608" cy="76464"/>
                </a:xfrm>
                <a:custGeom>
                  <a:avLst/>
                  <a:gdLst>
                    <a:gd name="connsiteX0" fmla="*/ 0 w 114608"/>
                    <a:gd name="connsiteY0" fmla="*/ 17971 h 76464"/>
                    <a:gd name="connsiteX1" fmla="*/ 114608 w 114608"/>
                    <a:gd name="connsiteY1" fmla="*/ 0 h 76464"/>
                    <a:gd name="connsiteX2" fmla="*/ 0 w 114608"/>
                    <a:gd name="connsiteY2" fmla="*/ 76464 h 76464"/>
                  </a:gdLst>
                  <a:ahLst/>
                  <a:cxnLst>
                    <a:cxn ang="0">
                      <a:pos x="connsiteX0" y="connsiteY0"/>
                    </a:cxn>
                    <a:cxn ang="0">
                      <a:pos x="connsiteX1" y="connsiteY1"/>
                    </a:cxn>
                    <a:cxn ang="0">
                      <a:pos x="connsiteX2" y="connsiteY2"/>
                    </a:cxn>
                  </a:cxnLst>
                  <a:rect l="l" t="t" r="r" b="b"/>
                  <a:pathLst>
                    <a:path w="114608" h="76464">
                      <a:moveTo>
                        <a:pt x="0" y="17971"/>
                      </a:moveTo>
                      <a:lnTo>
                        <a:pt x="114608" y="0"/>
                      </a:lnTo>
                      <a:lnTo>
                        <a:pt x="0" y="76464"/>
                      </a:lnTo>
                      <a:close/>
                    </a:path>
                  </a:pathLst>
                </a:custGeom>
                <a:grpFill/>
                <a:ln w="8809" cap="flat">
                  <a:noFill/>
                  <a:prstDash val="solid"/>
                  <a:miter/>
                </a:ln>
              </p:spPr>
              <p:txBody>
                <a:bodyPr rtlCol="0" anchor="ctr"/>
                <a:lstStyle/>
                <a:p>
                  <a:endParaRPr lang="en-US" sz="2400"/>
                </a:p>
              </p:txBody>
            </p:sp>
            <p:sp>
              <p:nvSpPr>
                <p:cNvPr id="1451" name="Freeform: Shape 1450">
                  <a:extLst>
                    <a:ext uri="{FF2B5EF4-FFF2-40B4-BE49-F238E27FC236}">
                      <a16:creationId xmlns:a16="http://schemas.microsoft.com/office/drawing/2014/main" id="{76403F64-9D3F-419E-8710-50FFA02962BC}"/>
                    </a:ext>
                  </a:extLst>
                </p:cNvPr>
                <p:cNvSpPr/>
                <p:nvPr/>
              </p:nvSpPr>
              <p:spPr>
                <a:xfrm>
                  <a:off x="4427264" y="3555126"/>
                  <a:ext cx="137160" cy="99192"/>
                </a:xfrm>
                <a:custGeom>
                  <a:avLst/>
                  <a:gdLst>
                    <a:gd name="connsiteX0" fmla="*/ 137160 w 137160"/>
                    <a:gd name="connsiteY0" fmla="*/ 53913 h 99192"/>
                    <a:gd name="connsiteX1" fmla="*/ 0 w 137160"/>
                    <a:gd name="connsiteY1" fmla="*/ 0 h 99192"/>
                    <a:gd name="connsiteX2" fmla="*/ 6783 w 137160"/>
                    <a:gd name="connsiteY2" fmla="*/ 99192 h 99192"/>
                  </a:gdLst>
                  <a:ahLst/>
                  <a:cxnLst>
                    <a:cxn ang="0">
                      <a:pos x="connsiteX0" y="connsiteY0"/>
                    </a:cxn>
                    <a:cxn ang="0">
                      <a:pos x="connsiteX1" y="connsiteY1"/>
                    </a:cxn>
                    <a:cxn ang="0">
                      <a:pos x="connsiteX2" y="connsiteY2"/>
                    </a:cxn>
                  </a:cxnLst>
                  <a:rect l="l" t="t" r="r" b="b"/>
                  <a:pathLst>
                    <a:path w="137160" h="99192">
                      <a:moveTo>
                        <a:pt x="137160" y="53913"/>
                      </a:moveTo>
                      <a:lnTo>
                        <a:pt x="0" y="0"/>
                      </a:lnTo>
                      <a:lnTo>
                        <a:pt x="6783" y="99192"/>
                      </a:lnTo>
                      <a:close/>
                    </a:path>
                  </a:pathLst>
                </a:custGeom>
                <a:grpFill/>
                <a:ln w="8809" cap="flat">
                  <a:noFill/>
                  <a:prstDash val="solid"/>
                  <a:miter/>
                </a:ln>
              </p:spPr>
              <p:txBody>
                <a:bodyPr rtlCol="0" anchor="ctr"/>
                <a:lstStyle/>
                <a:p>
                  <a:endParaRPr lang="en-US" sz="2400"/>
                </a:p>
              </p:txBody>
            </p:sp>
            <p:sp>
              <p:nvSpPr>
                <p:cNvPr id="1452" name="Freeform: Shape 1451">
                  <a:extLst>
                    <a:ext uri="{FF2B5EF4-FFF2-40B4-BE49-F238E27FC236}">
                      <a16:creationId xmlns:a16="http://schemas.microsoft.com/office/drawing/2014/main" id="{C008E1CB-4B58-47C6-B578-B3FC3D7EA953}"/>
                    </a:ext>
                  </a:extLst>
                </p:cNvPr>
                <p:cNvSpPr/>
                <p:nvPr/>
              </p:nvSpPr>
              <p:spPr>
                <a:xfrm>
                  <a:off x="4523989" y="3654318"/>
                  <a:ext cx="116898" cy="121127"/>
                </a:xfrm>
                <a:custGeom>
                  <a:avLst/>
                  <a:gdLst>
                    <a:gd name="connsiteX0" fmla="*/ 89943 w 116898"/>
                    <a:gd name="connsiteY0" fmla="*/ 0 h 121127"/>
                    <a:gd name="connsiteX1" fmla="*/ 116899 w 116898"/>
                    <a:gd name="connsiteY1" fmla="*/ 121127 h 121127"/>
                    <a:gd name="connsiteX2" fmla="*/ 0 w 116898"/>
                    <a:gd name="connsiteY2" fmla="*/ 71707 h 121127"/>
                  </a:gdLst>
                  <a:ahLst/>
                  <a:cxnLst>
                    <a:cxn ang="0">
                      <a:pos x="connsiteX0" y="connsiteY0"/>
                    </a:cxn>
                    <a:cxn ang="0">
                      <a:pos x="connsiteX1" y="connsiteY1"/>
                    </a:cxn>
                    <a:cxn ang="0">
                      <a:pos x="connsiteX2" y="connsiteY2"/>
                    </a:cxn>
                  </a:cxnLst>
                  <a:rect l="l" t="t" r="r" b="b"/>
                  <a:pathLst>
                    <a:path w="116898" h="121127">
                      <a:moveTo>
                        <a:pt x="89943" y="0"/>
                      </a:moveTo>
                      <a:lnTo>
                        <a:pt x="116899" y="121127"/>
                      </a:lnTo>
                      <a:lnTo>
                        <a:pt x="0" y="71707"/>
                      </a:lnTo>
                      <a:close/>
                    </a:path>
                  </a:pathLst>
                </a:custGeom>
                <a:grpFill/>
                <a:ln w="8809" cap="flat">
                  <a:noFill/>
                  <a:prstDash val="solid"/>
                  <a:miter/>
                </a:ln>
              </p:spPr>
              <p:txBody>
                <a:bodyPr rtlCol="0" anchor="ctr"/>
                <a:lstStyle/>
                <a:p>
                  <a:endParaRPr lang="en-US" sz="2400"/>
                </a:p>
              </p:txBody>
            </p:sp>
            <p:sp>
              <p:nvSpPr>
                <p:cNvPr id="1453" name="Freeform: Shape 1452">
                  <a:extLst>
                    <a:ext uri="{FF2B5EF4-FFF2-40B4-BE49-F238E27FC236}">
                      <a16:creationId xmlns:a16="http://schemas.microsoft.com/office/drawing/2014/main" id="{64C915AC-A550-4D71-B340-684EC5321B61}"/>
                    </a:ext>
                  </a:extLst>
                </p:cNvPr>
                <p:cNvSpPr/>
                <p:nvPr/>
              </p:nvSpPr>
              <p:spPr>
                <a:xfrm>
                  <a:off x="4665642" y="3582082"/>
                  <a:ext cx="175391" cy="253618"/>
                </a:xfrm>
                <a:custGeom>
                  <a:avLst/>
                  <a:gdLst>
                    <a:gd name="connsiteX0" fmla="*/ 0 w 175391"/>
                    <a:gd name="connsiteY0" fmla="*/ 215915 h 253618"/>
                    <a:gd name="connsiteX1" fmla="*/ 175392 w 175391"/>
                    <a:gd name="connsiteY1" fmla="*/ 0 h 253618"/>
                    <a:gd name="connsiteX2" fmla="*/ 92233 w 175391"/>
                    <a:gd name="connsiteY2" fmla="*/ 253618 h 253618"/>
                  </a:gdLst>
                  <a:ahLst/>
                  <a:cxnLst>
                    <a:cxn ang="0">
                      <a:pos x="connsiteX0" y="connsiteY0"/>
                    </a:cxn>
                    <a:cxn ang="0">
                      <a:pos x="connsiteX1" y="connsiteY1"/>
                    </a:cxn>
                    <a:cxn ang="0">
                      <a:pos x="connsiteX2" y="connsiteY2"/>
                    </a:cxn>
                  </a:cxnLst>
                  <a:rect l="l" t="t" r="r" b="b"/>
                  <a:pathLst>
                    <a:path w="175391" h="253618">
                      <a:moveTo>
                        <a:pt x="0" y="215915"/>
                      </a:moveTo>
                      <a:lnTo>
                        <a:pt x="175392" y="0"/>
                      </a:lnTo>
                      <a:lnTo>
                        <a:pt x="92233" y="253618"/>
                      </a:lnTo>
                      <a:close/>
                    </a:path>
                  </a:pathLst>
                </a:custGeom>
                <a:grpFill/>
                <a:ln w="8809" cap="flat">
                  <a:noFill/>
                  <a:prstDash val="solid"/>
                  <a:miter/>
                </a:ln>
              </p:spPr>
              <p:txBody>
                <a:bodyPr rtlCol="0" anchor="ctr"/>
                <a:lstStyle/>
                <a:p>
                  <a:endParaRPr lang="en-US" sz="2400"/>
                </a:p>
              </p:txBody>
            </p:sp>
            <p:sp>
              <p:nvSpPr>
                <p:cNvPr id="1454" name="Freeform: Shape 1453">
                  <a:extLst>
                    <a:ext uri="{FF2B5EF4-FFF2-40B4-BE49-F238E27FC236}">
                      <a16:creationId xmlns:a16="http://schemas.microsoft.com/office/drawing/2014/main" id="{2EE404F8-D9EF-4E56-BB4E-9E6807AF280B}"/>
                    </a:ext>
                  </a:extLst>
                </p:cNvPr>
                <p:cNvSpPr/>
                <p:nvPr/>
              </p:nvSpPr>
              <p:spPr>
                <a:xfrm>
                  <a:off x="4613932" y="3797997"/>
                  <a:ext cx="143942" cy="220319"/>
                </a:xfrm>
                <a:custGeom>
                  <a:avLst/>
                  <a:gdLst>
                    <a:gd name="connsiteX0" fmla="*/ 0 w 143942"/>
                    <a:gd name="connsiteY0" fmla="*/ 220319 h 220319"/>
                    <a:gd name="connsiteX1" fmla="*/ 51710 w 143942"/>
                    <a:gd name="connsiteY1" fmla="*/ 0 h 220319"/>
                    <a:gd name="connsiteX2" fmla="*/ 143943 w 143942"/>
                    <a:gd name="connsiteY2" fmla="*/ 220319 h 220319"/>
                  </a:gdLst>
                  <a:ahLst/>
                  <a:cxnLst>
                    <a:cxn ang="0">
                      <a:pos x="connsiteX0" y="connsiteY0"/>
                    </a:cxn>
                    <a:cxn ang="0">
                      <a:pos x="connsiteX1" y="connsiteY1"/>
                    </a:cxn>
                    <a:cxn ang="0">
                      <a:pos x="connsiteX2" y="connsiteY2"/>
                    </a:cxn>
                  </a:cxnLst>
                  <a:rect l="l" t="t" r="r" b="b"/>
                  <a:pathLst>
                    <a:path w="143942" h="220319">
                      <a:moveTo>
                        <a:pt x="0" y="220319"/>
                      </a:moveTo>
                      <a:lnTo>
                        <a:pt x="51710" y="0"/>
                      </a:lnTo>
                      <a:lnTo>
                        <a:pt x="143943" y="220319"/>
                      </a:lnTo>
                      <a:close/>
                    </a:path>
                  </a:pathLst>
                </a:custGeom>
                <a:grpFill/>
                <a:ln w="8809" cap="flat">
                  <a:noFill/>
                  <a:prstDash val="solid"/>
                  <a:miter/>
                </a:ln>
              </p:spPr>
              <p:txBody>
                <a:bodyPr rtlCol="0" anchor="ctr"/>
                <a:lstStyle/>
                <a:p>
                  <a:endParaRPr lang="en-US" sz="2400"/>
                </a:p>
              </p:txBody>
            </p:sp>
            <p:sp>
              <p:nvSpPr>
                <p:cNvPr id="1455" name="Freeform: Shape 1454">
                  <a:extLst>
                    <a:ext uri="{FF2B5EF4-FFF2-40B4-BE49-F238E27FC236}">
                      <a16:creationId xmlns:a16="http://schemas.microsoft.com/office/drawing/2014/main" id="{02481A51-FC18-4952-B25A-7268983186C4}"/>
                    </a:ext>
                  </a:extLst>
                </p:cNvPr>
                <p:cNvSpPr/>
                <p:nvPr/>
              </p:nvSpPr>
              <p:spPr>
                <a:xfrm>
                  <a:off x="4054985" y="3681010"/>
                  <a:ext cx="136190" cy="211421"/>
                </a:xfrm>
                <a:custGeom>
                  <a:avLst/>
                  <a:gdLst>
                    <a:gd name="connsiteX0" fmla="*/ 0 w 136190"/>
                    <a:gd name="connsiteY0" fmla="*/ 195653 h 211421"/>
                    <a:gd name="connsiteX1" fmla="*/ 136191 w 136190"/>
                    <a:gd name="connsiteY1" fmla="*/ 0 h 211421"/>
                    <a:gd name="connsiteX2" fmla="*/ 115665 w 136190"/>
                    <a:gd name="connsiteY2" fmla="*/ 211422 h 211421"/>
                  </a:gdLst>
                  <a:ahLst/>
                  <a:cxnLst>
                    <a:cxn ang="0">
                      <a:pos x="connsiteX0" y="connsiteY0"/>
                    </a:cxn>
                    <a:cxn ang="0">
                      <a:pos x="connsiteX1" y="connsiteY1"/>
                    </a:cxn>
                    <a:cxn ang="0">
                      <a:pos x="connsiteX2" y="connsiteY2"/>
                    </a:cxn>
                  </a:cxnLst>
                  <a:rect l="l" t="t" r="r" b="b"/>
                  <a:pathLst>
                    <a:path w="136190" h="211421">
                      <a:moveTo>
                        <a:pt x="0" y="195653"/>
                      </a:moveTo>
                      <a:lnTo>
                        <a:pt x="136191" y="0"/>
                      </a:lnTo>
                      <a:lnTo>
                        <a:pt x="115665" y="211422"/>
                      </a:lnTo>
                      <a:close/>
                    </a:path>
                  </a:pathLst>
                </a:custGeom>
                <a:grpFill/>
                <a:ln w="8809" cap="flat">
                  <a:noFill/>
                  <a:prstDash val="solid"/>
                  <a:miter/>
                </a:ln>
              </p:spPr>
              <p:txBody>
                <a:bodyPr rtlCol="0" anchor="ctr"/>
                <a:lstStyle/>
                <a:p>
                  <a:endParaRPr lang="en-US" sz="2400"/>
                </a:p>
              </p:txBody>
            </p:sp>
            <p:sp>
              <p:nvSpPr>
                <p:cNvPr id="1456" name="Freeform: Shape 1455">
                  <a:extLst>
                    <a:ext uri="{FF2B5EF4-FFF2-40B4-BE49-F238E27FC236}">
                      <a16:creationId xmlns:a16="http://schemas.microsoft.com/office/drawing/2014/main" id="{819BBB06-7590-4DD8-A857-C38473B020F3}"/>
                    </a:ext>
                  </a:extLst>
                </p:cNvPr>
                <p:cNvSpPr/>
                <p:nvPr/>
              </p:nvSpPr>
              <p:spPr>
                <a:xfrm>
                  <a:off x="4841034" y="3501125"/>
                  <a:ext cx="164204" cy="80957"/>
                </a:xfrm>
                <a:custGeom>
                  <a:avLst/>
                  <a:gdLst>
                    <a:gd name="connsiteX0" fmla="*/ 0 w 164204"/>
                    <a:gd name="connsiteY0" fmla="*/ 80957 h 80957"/>
                    <a:gd name="connsiteX1" fmla="*/ 110204 w 164204"/>
                    <a:gd name="connsiteY1" fmla="*/ 0 h 80957"/>
                    <a:gd name="connsiteX2" fmla="*/ 164205 w 164204"/>
                    <a:gd name="connsiteY2" fmla="*/ 80957 h 80957"/>
                  </a:gdLst>
                  <a:ahLst/>
                  <a:cxnLst>
                    <a:cxn ang="0">
                      <a:pos x="connsiteX0" y="connsiteY0"/>
                    </a:cxn>
                    <a:cxn ang="0">
                      <a:pos x="connsiteX1" y="connsiteY1"/>
                    </a:cxn>
                    <a:cxn ang="0">
                      <a:pos x="connsiteX2" y="connsiteY2"/>
                    </a:cxn>
                  </a:cxnLst>
                  <a:rect l="l" t="t" r="r" b="b"/>
                  <a:pathLst>
                    <a:path w="164204" h="80957">
                      <a:moveTo>
                        <a:pt x="0" y="80957"/>
                      </a:moveTo>
                      <a:lnTo>
                        <a:pt x="110204" y="0"/>
                      </a:lnTo>
                      <a:lnTo>
                        <a:pt x="164205" y="80957"/>
                      </a:lnTo>
                      <a:close/>
                    </a:path>
                  </a:pathLst>
                </a:custGeom>
                <a:grpFill/>
                <a:ln w="8809" cap="flat">
                  <a:noFill/>
                  <a:prstDash val="solid"/>
                  <a:miter/>
                </a:ln>
              </p:spPr>
              <p:txBody>
                <a:bodyPr rtlCol="0" anchor="ctr"/>
                <a:lstStyle/>
                <a:p>
                  <a:endParaRPr lang="en-US" sz="2400"/>
                </a:p>
              </p:txBody>
            </p:sp>
            <p:sp>
              <p:nvSpPr>
                <p:cNvPr id="1457" name="Freeform: Shape 1456">
                  <a:extLst>
                    <a:ext uri="{FF2B5EF4-FFF2-40B4-BE49-F238E27FC236}">
                      <a16:creationId xmlns:a16="http://schemas.microsoft.com/office/drawing/2014/main" id="{262C3A3B-0FA9-491B-A84D-3E714FCBAF4F}"/>
                    </a:ext>
                  </a:extLst>
                </p:cNvPr>
                <p:cNvSpPr/>
                <p:nvPr/>
              </p:nvSpPr>
              <p:spPr>
                <a:xfrm>
                  <a:off x="5005238" y="3501125"/>
                  <a:ext cx="130376" cy="107913"/>
                </a:xfrm>
                <a:custGeom>
                  <a:avLst/>
                  <a:gdLst>
                    <a:gd name="connsiteX0" fmla="*/ 0 w 130376"/>
                    <a:gd name="connsiteY0" fmla="*/ 0 h 107913"/>
                    <a:gd name="connsiteX1" fmla="*/ 130377 w 130376"/>
                    <a:gd name="connsiteY1" fmla="*/ 54001 h 107913"/>
                    <a:gd name="connsiteX2" fmla="*/ 83159 w 130376"/>
                    <a:gd name="connsiteY2" fmla="*/ 107913 h 107913"/>
                  </a:gdLst>
                  <a:ahLst/>
                  <a:cxnLst>
                    <a:cxn ang="0">
                      <a:pos x="connsiteX0" y="connsiteY0"/>
                    </a:cxn>
                    <a:cxn ang="0">
                      <a:pos x="connsiteX1" y="connsiteY1"/>
                    </a:cxn>
                    <a:cxn ang="0">
                      <a:pos x="connsiteX2" y="connsiteY2"/>
                    </a:cxn>
                  </a:cxnLst>
                  <a:rect l="l" t="t" r="r" b="b"/>
                  <a:pathLst>
                    <a:path w="130376" h="107913">
                      <a:moveTo>
                        <a:pt x="0" y="0"/>
                      </a:moveTo>
                      <a:lnTo>
                        <a:pt x="130377" y="54001"/>
                      </a:lnTo>
                      <a:lnTo>
                        <a:pt x="83159" y="107913"/>
                      </a:lnTo>
                      <a:close/>
                    </a:path>
                  </a:pathLst>
                </a:custGeom>
                <a:grpFill/>
                <a:ln w="8809" cap="flat">
                  <a:noFill/>
                  <a:prstDash val="solid"/>
                  <a:miter/>
                </a:ln>
              </p:spPr>
              <p:txBody>
                <a:bodyPr rtlCol="0" anchor="ctr"/>
                <a:lstStyle/>
                <a:p>
                  <a:endParaRPr lang="en-US" sz="2400"/>
                </a:p>
              </p:txBody>
            </p:sp>
            <p:sp>
              <p:nvSpPr>
                <p:cNvPr id="1458" name="Freeform: Shape 1457">
                  <a:extLst>
                    <a:ext uri="{FF2B5EF4-FFF2-40B4-BE49-F238E27FC236}">
                      <a16:creationId xmlns:a16="http://schemas.microsoft.com/office/drawing/2014/main" id="{7687F223-E944-4FEF-BBF2-9626796D4610}"/>
                    </a:ext>
                  </a:extLst>
                </p:cNvPr>
                <p:cNvSpPr/>
                <p:nvPr/>
              </p:nvSpPr>
              <p:spPr>
                <a:xfrm>
                  <a:off x="5117644" y="3555126"/>
                  <a:ext cx="76464" cy="99192"/>
                </a:xfrm>
                <a:custGeom>
                  <a:avLst/>
                  <a:gdLst>
                    <a:gd name="connsiteX0" fmla="*/ 76464 w 76464"/>
                    <a:gd name="connsiteY0" fmla="*/ 99192 h 99192"/>
                    <a:gd name="connsiteX1" fmla="*/ 17971 w 76464"/>
                    <a:gd name="connsiteY1" fmla="*/ 0 h 99192"/>
                    <a:gd name="connsiteX2" fmla="*/ 0 w 76464"/>
                    <a:gd name="connsiteY2" fmla="*/ 76464 h 99192"/>
                  </a:gdLst>
                  <a:ahLst/>
                  <a:cxnLst>
                    <a:cxn ang="0">
                      <a:pos x="connsiteX0" y="connsiteY0"/>
                    </a:cxn>
                    <a:cxn ang="0">
                      <a:pos x="connsiteX1" y="connsiteY1"/>
                    </a:cxn>
                    <a:cxn ang="0">
                      <a:pos x="connsiteX2" y="connsiteY2"/>
                    </a:cxn>
                  </a:cxnLst>
                  <a:rect l="l" t="t" r="r" b="b"/>
                  <a:pathLst>
                    <a:path w="76464" h="99192">
                      <a:moveTo>
                        <a:pt x="76464" y="99192"/>
                      </a:moveTo>
                      <a:lnTo>
                        <a:pt x="17971" y="0"/>
                      </a:lnTo>
                      <a:lnTo>
                        <a:pt x="0" y="76464"/>
                      </a:lnTo>
                      <a:close/>
                    </a:path>
                  </a:pathLst>
                </a:custGeom>
                <a:grpFill/>
                <a:ln w="8809" cap="flat">
                  <a:noFill/>
                  <a:prstDash val="solid"/>
                  <a:miter/>
                </a:ln>
              </p:spPr>
              <p:txBody>
                <a:bodyPr rtlCol="0" anchor="ctr"/>
                <a:lstStyle/>
                <a:p>
                  <a:endParaRPr lang="en-US" sz="2400"/>
                </a:p>
              </p:txBody>
            </p:sp>
            <p:sp>
              <p:nvSpPr>
                <p:cNvPr id="1459" name="Freeform: Shape 1458">
                  <a:extLst>
                    <a:ext uri="{FF2B5EF4-FFF2-40B4-BE49-F238E27FC236}">
                      <a16:creationId xmlns:a16="http://schemas.microsoft.com/office/drawing/2014/main" id="{8BAC4AE8-966E-444D-B97E-7EFE22ADB923}"/>
                    </a:ext>
                  </a:extLst>
                </p:cNvPr>
                <p:cNvSpPr/>
                <p:nvPr/>
              </p:nvSpPr>
              <p:spPr>
                <a:xfrm>
                  <a:off x="5155877" y="3703474"/>
                  <a:ext cx="69680" cy="125972"/>
                </a:xfrm>
                <a:custGeom>
                  <a:avLst/>
                  <a:gdLst>
                    <a:gd name="connsiteX0" fmla="*/ 69681 w 69680"/>
                    <a:gd name="connsiteY0" fmla="*/ 0 h 125972"/>
                    <a:gd name="connsiteX1" fmla="*/ 38232 w 69680"/>
                    <a:gd name="connsiteY1" fmla="*/ 125972 h 125972"/>
                    <a:gd name="connsiteX2" fmla="*/ 0 w 69680"/>
                    <a:gd name="connsiteY2" fmla="*/ 0 h 125972"/>
                  </a:gdLst>
                  <a:ahLst/>
                  <a:cxnLst>
                    <a:cxn ang="0">
                      <a:pos x="connsiteX0" y="connsiteY0"/>
                    </a:cxn>
                    <a:cxn ang="0">
                      <a:pos x="connsiteX1" y="connsiteY1"/>
                    </a:cxn>
                    <a:cxn ang="0">
                      <a:pos x="connsiteX2" y="connsiteY2"/>
                    </a:cxn>
                  </a:cxnLst>
                  <a:rect l="l" t="t" r="r" b="b"/>
                  <a:pathLst>
                    <a:path w="69680" h="125972">
                      <a:moveTo>
                        <a:pt x="69681" y="0"/>
                      </a:moveTo>
                      <a:lnTo>
                        <a:pt x="38232" y="125972"/>
                      </a:lnTo>
                      <a:lnTo>
                        <a:pt x="0" y="0"/>
                      </a:lnTo>
                      <a:close/>
                    </a:path>
                  </a:pathLst>
                </a:custGeom>
                <a:grpFill/>
                <a:ln w="8809" cap="flat">
                  <a:noFill/>
                  <a:prstDash val="solid"/>
                  <a:miter/>
                </a:ln>
              </p:spPr>
              <p:txBody>
                <a:bodyPr rtlCol="0" anchor="ctr"/>
                <a:lstStyle/>
                <a:p>
                  <a:endParaRPr lang="en-US" sz="2400"/>
                </a:p>
              </p:txBody>
            </p:sp>
            <p:sp>
              <p:nvSpPr>
                <p:cNvPr id="1460" name="Freeform: Shape 1459">
                  <a:extLst>
                    <a:ext uri="{FF2B5EF4-FFF2-40B4-BE49-F238E27FC236}">
                      <a16:creationId xmlns:a16="http://schemas.microsoft.com/office/drawing/2014/main" id="{0A1C850F-6324-43D3-B0AE-E4E57F368E28}"/>
                    </a:ext>
                  </a:extLst>
                </p:cNvPr>
                <p:cNvSpPr/>
                <p:nvPr/>
              </p:nvSpPr>
              <p:spPr>
                <a:xfrm>
                  <a:off x="5225558" y="3908113"/>
                  <a:ext cx="121479" cy="78754"/>
                </a:xfrm>
                <a:custGeom>
                  <a:avLst/>
                  <a:gdLst>
                    <a:gd name="connsiteX0" fmla="*/ 0 w 121479"/>
                    <a:gd name="connsiteY0" fmla="*/ 36030 h 78754"/>
                    <a:gd name="connsiteX1" fmla="*/ 121479 w 121479"/>
                    <a:gd name="connsiteY1" fmla="*/ 0 h 78754"/>
                    <a:gd name="connsiteX2" fmla="*/ 94435 w 121479"/>
                    <a:gd name="connsiteY2" fmla="*/ 78755 h 78754"/>
                  </a:gdLst>
                  <a:ahLst/>
                  <a:cxnLst>
                    <a:cxn ang="0">
                      <a:pos x="connsiteX0" y="connsiteY0"/>
                    </a:cxn>
                    <a:cxn ang="0">
                      <a:pos x="connsiteX1" y="connsiteY1"/>
                    </a:cxn>
                    <a:cxn ang="0">
                      <a:pos x="connsiteX2" y="connsiteY2"/>
                    </a:cxn>
                  </a:cxnLst>
                  <a:rect l="l" t="t" r="r" b="b"/>
                  <a:pathLst>
                    <a:path w="121479" h="78754">
                      <a:moveTo>
                        <a:pt x="0" y="36030"/>
                      </a:moveTo>
                      <a:lnTo>
                        <a:pt x="121479" y="0"/>
                      </a:lnTo>
                      <a:lnTo>
                        <a:pt x="94435" y="78755"/>
                      </a:lnTo>
                      <a:close/>
                    </a:path>
                  </a:pathLst>
                </a:custGeom>
                <a:grpFill/>
                <a:ln w="8809" cap="flat">
                  <a:noFill/>
                  <a:prstDash val="solid"/>
                  <a:miter/>
                </a:ln>
              </p:spPr>
              <p:txBody>
                <a:bodyPr rtlCol="0" anchor="ctr"/>
                <a:lstStyle/>
                <a:p>
                  <a:endParaRPr lang="en-US" sz="2400"/>
                </a:p>
              </p:txBody>
            </p:sp>
            <p:sp>
              <p:nvSpPr>
                <p:cNvPr id="1461" name="Freeform: Shape 1460">
                  <a:extLst>
                    <a:ext uri="{FF2B5EF4-FFF2-40B4-BE49-F238E27FC236}">
                      <a16:creationId xmlns:a16="http://schemas.microsoft.com/office/drawing/2014/main" id="{63FF102E-66A5-4E29-975F-75241C720BF2}"/>
                    </a:ext>
                  </a:extLst>
                </p:cNvPr>
                <p:cNvSpPr/>
                <p:nvPr/>
              </p:nvSpPr>
              <p:spPr>
                <a:xfrm>
                  <a:off x="5347037" y="3908113"/>
                  <a:ext cx="92144" cy="78754"/>
                </a:xfrm>
                <a:custGeom>
                  <a:avLst/>
                  <a:gdLst>
                    <a:gd name="connsiteX0" fmla="*/ 92145 w 92144"/>
                    <a:gd name="connsiteY0" fmla="*/ 39377 h 78754"/>
                    <a:gd name="connsiteX1" fmla="*/ 0 w 92144"/>
                    <a:gd name="connsiteY1" fmla="*/ 0 h 78754"/>
                    <a:gd name="connsiteX2" fmla="*/ 17971 w 92144"/>
                    <a:gd name="connsiteY2" fmla="*/ 78755 h 78754"/>
                  </a:gdLst>
                  <a:ahLst/>
                  <a:cxnLst>
                    <a:cxn ang="0">
                      <a:pos x="connsiteX0" y="connsiteY0"/>
                    </a:cxn>
                    <a:cxn ang="0">
                      <a:pos x="connsiteX1" y="connsiteY1"/>
                    </a:cxn>
                    <a:cxn ang="0">
                      <a:pos x="connsiteX2" y="connsiteY2"/>
                    </a:cxn>
                  </a:cxnLst>
                  <a:rect l="l" t="t" r="r" b="b"/>
                  <a:pathLst>
                    <a:path w="92144" h="78754">
                      <a:moveTo>
                        <a:pt x="92145" y="39377"/>
                      </a:moveTo>
                      <a:lnTo>
                        <a:pt x="0" y="0"/>
                      </a:lnTo>
                      <a:lnTo>
                        <a:pt x="17971" y="78755"/>
                      </a:lnTo>
                      <a:close/>
                    </a:path>
                  </a:pathLst>
                </a:custGeom>
                <a:grpFill/>
                <a:ln w="8809" cap="flat">
                  <a:noFill/>
                  <a:prstDash val="solid"/>
                  <a:miter/>
                </a:ln>
              </p:spPr>
              <p:txBody>
                <a:bodyPr rtlCol="0" anchor="ctr"/>
                <a:lstStyle/>
                <a:p>
                  <a:endParaRPr lang="en-US" sz="2400"/>
                </a:p>
              </p:txBody>
            </p:sp>
            <p:sp>
              <p:nvSpPr>
                <p:cNvPr id="1462" name="Freeform: Shape 1461">
                  <a:extLst>
                    <a:ext uri="{FF2B5EF4-FFF2-40B4-BE49-F238E27FC236}">
                      <a16:creationId xmlns:a16="http://schemas.microsoft.com/office/drawing/2014/main" id="{E350DAEF-CD45-4688-A4E2-B542D9E3280D}"/>
                    </a:ext>
                  </a:extLst>
                </p:cNvPr>
                <p:cNvSpPr/>
                <p:nvPr/>
              </p:nvSpPr>
              <p:spPr>
                <a:xfrm>
                  <a:off x="5439182" y="3947490"/>
                  <a:ext cx="96285" cy="97782"/>
                </a:xfrm>
                <a:custGeom>
                  <a:avLst/>
                  <a:gdLst>
                    <a:gd name="connsiteX0" fmla="*/ 96285 w 96285"/>
                    <a:gd name="connsiteY0" fmla="*/ 97782 h 97782"/>
                    <a:gd name="connsiteX1" fmla="*/ 0 w 96285"/>
                    <a:gd name="connsiteY1" fmla="*/ 0 h 97782"/>
                    <a:gd name="connsiteX2" fmla="*/ 0 w 96285"/>
                    <a:gd name="connsiteY2" fmla="*/ 70826 h 97782"/>
                  </a:gdLst>
                  <a:ahLst/>
                  <a:cxnLst>
                    <a:cxn ang="0">
                      <a:pos x="connsiteX0" y="connsiteY0"/>
                    </a:cxn>
                    <a:cxn ang="0">
                      <a:pos x="connsiteX1" y="connsiteY1"/>
                    </a:cxn>
                    <a:cxn ang="0">
                      <a:pos x="connsiteX2" y="connsiteY2"/>
                    </a:cxn>
                  </a:cxnLst>
                  <a:rect l="l" t="t" r="r" b="b"/>
                  <a:pathLst>
                    <a:path w="96285" h="97782">
                      <a:moveTo>
                        <a:pt x="96285" y="97782"/>
                      </a:moveTo>
                      <a:lnTo>
                        <a:pt x="0" y="0"/>
                      </a:lnTo>
                      <a:lnTo>
                        <a:pt x="0" y="70826"/>
                      </a:lnTo>
                      <a:close/>
                    </a:path>
                  </a:pathLst>
                </a:custGeom>
                <a:grpFill/>
                <a:ln w="8809" cap="flat">
                  <a:noFill/>
                  <a:prstDash val="solid"/>
                  <a:miter/>
                </a:ln>
              </p:spPr>
              <p:txBody>
                <a:bodyPr rtlCol="0" anchor="ctr"/>
                <a:lstStyle/>
                <a:p>
                  <a:endParaRPr lang="en-US" sz="2400"/>
                </a:p>
              </p:txBody>
            </p:sp>
            <p:sp>
              <p:nvSpPr>
                <p:cNvPr id="1463" name="Freeform: Shape 1462">
                  <a:extLst>
                    <a:ext uri="{FF2B5EF4-FFF2-40B4-BE49-F238E27FC236}">
                      <a16:creationId xmlns:a16="http://schemas.microsoft.com/office/drawing/2014/main" id="{08C16853-5EA8-45B1-9DB8-ED086389FB83}"/>
                    </a:ext>
                  </a:extLst>
                </p:cNvPr>
                <p:cNvSpPr/>
                <p:nvPr/>
              </p:nvSpPr>
              <p:spPr>
                <a:xfrm>
                  <a:off x="5135615" y="3944143"/>
                  <a:ext cx="89942" cy="146145"/>
                </a:xfrm>
                <a:custGeom>
                  <a:avLst/>
                  <a:gdLst>
                    <a:gd name="connsiteX0" fmla="*/ 0 w 89942"/>
                    <a:gd name="connsiteY0" fmla="*/ 101130 h 146145"/>
                    <a:gd name="connsiteX1" fmla="*/ 89943 w 89942"/>
                    <a:gd name="connsiteY1" fmla="*/ 0 h 146145"/>
                    <a:gd name="connsiteX2" fmla="*/ 58494 w 89942"/>
                    <a:gd name="connsiteY2" fmla="*/ 146145 h 146145"/>
                  </a:gdLst>
                  <a:ahLst/>
                  <a:cxnLst>
                    <a:cxn ang="0">
                      <a:pos x="connsiteX0" y="connsiteY0"/>
                    </a:cxn>
                    <a:cxn ang="0">
                      <a:pos x="connsiteX1" y="connsiteY1"/>
                    </a:cxn>
                    <a:cxn ang="0">
                      <a:pos x="connsiteX2" y="connsiteY2"/>
                    </a:cxn>
                  </a:cxnLst>
                  <a:rect l="l" t="t" r="r" b="b"/>
                  <a:pathLst>
                    <a:path w="89942" h="146145">
                      <a:moveTo>
                        <a:pt x="0" y="101130"/>
                      </a:moveTo>
                      <a:lnTo>
                        <a:pt x="89943" y="0"/>
                      </a:lnTo>
                      <a:lnTo>
                        <a:pt x="58494" y="146145"/>
                      </a:lnTo>
                      <a:close/>
                    </a:path>
                  </a:pathLst>
                </a:custGeom>
                <a:grpFill/>
                <a:ln w="8809" cap="flat">
                  <a:noFill/>
                  <a:prstDash val="solid"/>
                  <a:miter/>
                </a:ln>
              </p:spPr>
              <p:txBody>
                <a:bodyPr rtlCol="0" anchor="ctr"/>
                <a:lstStyle/>
                <a:p>
                  <a:endParaRPr lang="en-US" sz="2400"/>
                </a:p>
              </p:txBody>
            </p:sp>
            <p:sp>
              <p:nvSpPr>
                <p:cNvPr id="1464" name="Freeform: Shape 1463">
                  <a:extLst>
                    <a:ext uri="{FF2B5EF4-FFF2-40B4-BE49-F238E27FC236}">
                      <a16:creationId xmlns:a16="http://schemas.microsoft.com/office/drawing/2014/main" id="{46171005-84C2-4B9D-AC58-16B71651BC76}"/>
                    </a:ext>
                  </a:extLst>
                </p:cNvPr>
                <p:cNvSpPr/>
                <p:nvPr/>
              </p:nvSpPr>
              <p:spPr>
                <a:xfrm>
                  <a:off x="5053513" y="4045273"/>
                  <a:ext cx="140595" cy="218117"/>
                </a:xfrm>
                <a:custGeom>
                  <a:avLst/>
                  <a:gdLst>
                    <a:gd name="connsiteX0" fmla="*/ 0 w 140595"/>
                    <a:gd name="connsiteY0" fmla="*/ 188959 h 218117"/>
                    <a:gd name="connsiteX1" fmla="*/ 82102 w 140595"/>
                    <a:gd name="connsiteY1" fmla="*/ 0 h 218117"/>
                    <a:gd name="connsiteX2" fmla="*/ 140596 w 140595"/>
                    <a:gd name="connsiteY2" fmla="*/ 218117 h 218117"/>
                  </a:gdLst>
                  <a:ahLst/>
                  <a:cxnLst>
                    <a:cxn ang="0">
                      <a:pos x="connsiteX0" y="connsiteY0"/>
                    </a:cxn>
                    <a:cxn ang="0">
                      <a:pos x="connsiteX1" y="connsiteY1"/>
                    </a:cxn>
                    <a:cxn ang="0">
                      <a:pos x="connsiteX2" y="connsiteY2"/>
                    </a:cxn>
                  </a:cxnLst>
                  <a:rect l="l" t="t" r="r" b="b"/>
                  <a:pathLst>
                    <a:path w="140595" h="218117">
                      <a:moveTo>
                        <a:pt x="0" y="188959"/>
                      </a:moveTo>
                      <a:lnTo>
                        <a:pt x="82102" y="0"/>
                      </a:lnTo>
                      <a:lnTo>
                        <a:pt x="140596" y="218117"/>
                      </a:lnTo>
                      <a:close/>
                    </a:path>
                  </a:pathLst>
                </a:custGeom>
                <a:grpFill/>
                <a:ln w="8809" cap="flat">
                  <a:noFill/>
                  <a:prstDash val="solid"/>
                  <a:miter/>
                </a:ln>
              </p:spPr>
              <p:txBody>
                <a:bodyPr rtlCol="0" anchor="ctr"/>
                <a:lstStyle/>
                <a:p>
                  <a:endParaRPr lang="en-US" sz="2400"/>
                </a:p>
              </p:txBody>
            </p:sp>
            <p:sp>
              <p:nvSpPr>
                <p:cNvPr id="1465" name="Freeform: Shape 1464">
                  <a:extLst>
                    <a:ext uri="{FF2B5EF4-FFF2-40B4-BE49-F238E27FC236}">
                      <a16:creationId xmlns:a16="http://schemas.microsoft.com/office/drawing/2014/main" id="{273CBF8F-3493-4788-A0A5-6A98E636F4DF}"/>
                    </a:ext>
                  </a:extLst>
                </p:cNvPr>
                <p:cNvSpPr/>
                <p:nvPr/>
              </p:nvSpPr>
              <p:spPr>
                <a:xfrm>
                  <a:off x="3588535" y="3908113"/>
                  <a:ext cx="160592" cy="148435"/>
                </a:xfrm>
                <a:custGeom>
                  <a:avLst/>
                  <a:gdLst>
                    <a:gd name="connsiteX0" fmla="*/ 160593 w 160592"/>
                    <a:gd name="connsiteY0" fmla="*/ 62722 h 148435"/>
                    <a:gd name="connsiteX1" fmla="*/ 160593 w 160592"/>
                    <a:gd name="connsiteY1" fmla="*/ 148436 h 148435"/>
                    <a:gd name="connsiteX2" fmla="*/ 0 w 160592"/>
                    <a:gd name="connsiteY2" fmla="*/ 0 h 148435"/>
                  </a:gdLst>
                  <a:ahLst/>
                  <a:cxnLst>
                    <a:cxn ang="0">
                      <a:pos x="connsiteX0" y="connsiteY0"/>
                    </a:cxn>
                    <a:cxn ang="0">
                      <a:pos x="connsiteX1" y="connsiteY1"/>
                    </a:cxn>
                    <a:cxn ang="0">
                      <a:pos x="connsiteX2" y="connsiteY2"/>
                    </a:cxn>
                  </a:cxnLst>
                  <a:rect l="l" t="t" r="r" b="b"/>
                  <a:pathLst>
                    <a:path w="160592" h="148435">
                      <a:moveTo>
                        <a:pt x="160593" y="62722"/>
                      </a:moveTo>
                      <a:lnTo>
                        <a:pt x="160593" y="148436"/>
                      </a:lnTo>
                      <a:lnTo>
                        <a:pt x="0" y="0"/>
                      </a:lnTo>
                      <a:close/>
                    </a:path>
                  </a:pathLst>
                </a:custGeom>
                <a:grpFill/>
                <a:ln w="8809" cap="flat">
                  <a:noFill/>
                  <a:prstDash val="solid"/>
                  <a:miter/>
                </a:ln>
              </p:spPr>
              <p:txBody>
                <a:bodyPr rtlCol="0" anchor="ctr"/>
                <a:lstStyle/>
                <a:p>
                  <a:endParaRPr lang="en-US" sz="2400"/>
                </a:p>
              </p:txBody>
            </p:sp>
            <p:sp>
              <p:nvSpPr>
                <p:cNvPr id="1466" name="Freeform: Shape 1465">
                  <a:extLst>
                    <a:ext uri="{FF2B5EF4-FFF2-40B4-BE49-F238E27FC236}">
                      <a16:creationId xmlns:a16="http://schemas.microsoft.com/office/drawing/2014/main" id="{515776D5-03C8-4320-B688-A9727E322164}"/>
                    </a:ext>
                  </a:extLst>
                </p:cNvPr>
                <p:cNvSpPr/>
                <p:nvPr/>
              </p:nvSpPr>
              <p:spPr>
                <a:xfrm>
                  <a:off x="3567833" y="3947490"/>
                  <a:ext cx="181294" cy="178739"/>
                </a:xfrm>
                <a:custGeom>
                  <a:avLst/>
                  <a:gdLst>
                    <a:gd name="connsiteX0" fmla="*/ 155659 w 181294"/>
                    <a:gd name="connsiteY0" fmla="*/ 178739 h 178739"/>
                    <a:gd name="connsiteX1" fmla="*/ 181294 w 181294"/>
                    <a:gd name="connsiteY1" fmla="*/ 109058 h 178739"/>
                    <a:gd name="connsiteX2" fmla="*/ 0 w 181294"/>
                    <a:gd name="connsiteY2" fmla="*/ 0 h 178739"/>
                  </a:gdLst>
                  <a:ahLst/>
                  <a:cxnLst>
                    <a:cxn ang="0">
                      <a:pos x="connsiteX0" y="connsiteY0"/>
                    </a:cxn>
                    <a:cxn ang="0">
                      <a:pos x="connsiteX1" y="connsiteY1"/>
                    </a:cxn>
                    <a:cxn ang="0">
                      <a:pos x="connsiteX2" y="connsiteY2"/>
                    </a:cxn>
                  </a:cxnLst>
                  <a:rect l="l" t="t" r="r" b="b"/>
                  <a:pathLst>
                    <a:path w="181294" h="178739">
                      <a:moveTo>
                        <a:pt x="155659" y="178739"/>
                      </a:moveTo>
                      <a:lnTo>
                        <a:pt x="181294" y="109058"/>
                      </a:lnTo>
                      <a:lnTo>
                        <a:pt x="0" y="0"/>
                      </a:lnTo>
                      <a:close/>
                    </a:path>
                  </a:pathLst>
                </a:custGeom>
                <a:grpFill/>
                <a:ln w="8809" cap="flat">
                  <a:noFill/>
                  <a:prstDash val="solid"/>
                  <a:miter/>
                </a:ln>
              </p:spPr>
              <p:txBody>
                <a:bodyPr rtlCol="0" anchor="ctr"/>
                <a:lstStyle/>
                <a:p>
                  <a:endParaRPr lang="en-US" sz="2400"/>
                </a:p>
              </p:txBody>
            </p:sp>
            <p:sp>
              <p:nvSpPr>
                <p:cNvPr id="1467" name="Freeform: Shape 1466">
                  <a:extLst>
                    <a:ext uri="{FF2B5EF4-FFF2-40B4-BE49-F238E27FC236}">
                      <a16:creationId xmlns:a16="http://schemas.microsoft.com/office/drawing/2014/main" id="{5742370D-5542-4B1B-B31E-8EFB7E786362}"/>
                    </a:ext>
                  </a:extLst>
                </p:cNvPr>
                <p:cNvSpPr/>
                <p:nvPr/>
              </p:nvSpPr>
              <p:spPr>
                <a:xfrm>
                  <a:off x="3316505" y="3786721"/>
                  <a:ext cx="251327" cy="160768"/>
                </a:xfrm>
                <a:custGeom>
                  <a:avLst/>
                  <a:gdLst>
                    <a:gd name="connsiteX0" fmla="*/ 0 w 251327"/>
                    <a:gd name="connsiteY0" fmla="*/ 0 h 160768"/>
                    <a:gd name="connsiteX1" fmla="*/ 194068 w 251327"/>
                    <a:gd name="connsiteY1" fmla="*/ 22463 h 160768"/>
                    <a:gd name="connsiteX2" fmla="*/ 251328 w 251327"/>
                    <a:gd name="connsiteY2" fmla="*/ 160769 h 160768"/>
                  </a:gdLst>
                  <a:ahLst/>
                  <a:cxnLst>
                    <a:cxn ang="0">
                      <a:pos x="connsiteX0" y="connsiteY0"/>
                    </a:cxn>
                    <a:cxn ang="0">
                      <a:pos x="connsiteX1" y="connsiteY1"/>
                    </a:cxn>
                    <a:cxn ang="0">
                      <a:pos x="connsiteX2" y="connsiteY2"/>
                    </a:cxn>
                  </a:cxnLst>
                  <a:rect l="l" t="t" r="r" b="b"/>
                  <a:pathLst>
                    <a:path w="251327" h="160768">
                      <a:moveTo>
                        <a:pt x="0" y="0"/>
                      </a:moveTo>
                      <a:lnTo>
                        <a:pt x="194068" y="22463"/>
                      </a:lnTo>
                      <a:lnTo>
                        <a:pt x="251328" y="160769"/>
                      </a:lnTo>
                      <a:close/>
                    </a:path>
                  </a:pathLst>
                </a:custGeom>
                <a:grpFill/>
                <a:ln w="8809" cap="flat">
                  <a:noFill/>
                  <a:prstDash val="solid"/>
                  <a:miter/>
                </a:ln>
              </p:spPr>
              <p:txBody>
                <a:bodyPr rtlCol="0" anchor="ctr"/>
                <a:lstStyle/>
                <a:p>
                  <a:endParaRPr lang="en-US" sz="2400"/>
                </a:p>
              </p:txBody>
            </p:sp>
            <p:sp>
              <p:nvSpPr>
                <p:cNvPr id="1468" name="Freeform: Shape 1467">
                  <a:extLst>
                    <a:ext uri="{FF2B5EF4-FFF2-40B4-BE49-F238E27FC236}">
                      <a16:creationId xmlns:a16="http://schemas.microsoft.com/office/drawing/2014/main" id="{094F412F-8C37-4294-B638-31E62C259632}"/>
                    </a:ext>
                  </a:extLst>
                </p:cNvPr>
                <p:cNvSpPr/>
                <p:nvPr/>
              </p:nvSpPr>
              <p:spPr>
                <a:xfrm>
                  <a:off x="4392203" y="1645193"/>
                  <a:ext cx="323740" cy="112405"/>
                </a:xfrm>
                <a:custGeom>
                  <a:avLst/>
                  <a:gdLst>
                    <a:gd name="connsiteX0" fmla="*/ 323740 w 323740"/>
                    <a:gd name="connsiteY0" fmla="*/ 0 h 112405"/>
                    <a:gd name="connsiteX1" fmla="*/ 206841 w 323740"/>
                    <a:gd name="connsiteY1" fmla="*/ 112406 h 112405"/>
                    <a:gd name="connsiteX2" fmla="*/ 0 w 323740"/>
                    <a:gd name="connsiteY2" fmla="*/ 17971 h 112405"/>
                    <a:gd name="connsiteX3" fmla="*/ 323740 w 323740"/>
                    <a:gd name="connsiteY3" fmla="*/ 0 h 112405"/>
                  </a:gdLst>
                  <a:ahLst/>
                  <a:cxnLst>
                    <a:cxn ang="0">
                      <a:pos x="connsiteX0" y="connsiteY0"/>
                    </a:cxn>
                    <a:cxn ang="0">
                      <a:pos x="connsiteX1" y="connsiteY1"/>
                    </a:cxn>
                    <a:cxn ang="0">
                      <a:pos x="connsiteX2" y="connsiteY2"/>
                    </a:cxn>
                    <a:cxn ang="0">
                      <a:pos x="connsiteX3" y="connsiteY3"/>
                    </a:cxn>
                  </a:cxnLst>
                  <a:rect l="l" t="t" r="r" b="b"/>
                  <a:pathLst>
                    <a:path w="323740" h="112405">
                      <a:moveTo>
                        <a:pt x="323740" y="0"/>
                      </a:moveTo>
                      <a:cubicBezTo>
                        <a:pt x="284803" y="37439"/>
                        <a:pt x="245778" y="74967"/>
                        <a:pt x="206841" y="112406"/>
                      </a:cubicBezTo>
                      <a:cubicBezTo>
                        <a:pt x="137865" y="80957"/>
                        <a:pt x="68888" y="49420"/>
                        <a:pt x="0" y="17971"/>
                      </a:cubicBezTo>
                      <a:cubicBezTo>
                        <a:pt x="107913" y="11980"/>
                        <a:pt x="215827" y="5990"/>
                        <a:pt x="323740" y="0"/>
                      </a:cubicBezTo>
                      <a:close/>
                    </a:path>
                  </a:pathLst>
                </a:custGeom>
                <a:grpFill/>
                <a:ln w="8809" cap="flat">
                  <a:noFill/>
                  <a:prstDash val="solid"/>
                  <a:miter/>
                </a:ln>
              </p:spPr>
              <p:txBody>
                <a:bodyPr rtlCol="0" anchor="ctr"/>
                <a:lstStyle/>
                <a:p>
                  <a:endParaRPr lang="en-US" sz="2400"/>
                </a:p>
              </p:txBody>
            </p:sp>
            <p:sp>
              <p:nvSpPr>
                <p:cNvPr id="1469" name="Freeform: Shape 1468">
                  <a:extLst>
                    <a:ext uri="{FF2B5EF4-FFF2-40B4-BE49-F238E27FC236}">
                      <a16:creationId xmlns:a16="http://schemas.microsoft.com/office/drawing/2014/main" id="{AE9CDAD0-5B48-4D5A-9406-0C330A9945B2}"/>
                    </a:ext>
                  </a:extLst>
                </p:cNvPr>
                <p:cNvSpPr/>
                <p:nvPr/>
              </p:nvSpPr>
              <p:spPr>
                <a:xfrm>
                  <a:off x="4352737" y="1568728"/>
                  <a:ext cx="349727" cy="114696"/>
                </a:xfrm>
                <a:custGeom>
                  <a:avLst/>
                  <a:gdLst>
                    <a:gd name="connsiteX0" fmla="*/ 0 w 349727"/>
                    <a:gd name="connsiteY0" fmla="*/ 114696 h 114696"/>
                    <a:gd name="connsiteX1" fmla="*/ 91088 w 349727"/>
                    <a:gd name="connsiteY1" fmla="*/ 0 h 114696"/>
                    <a:gd name="connsiteX2" fmla="*/ 349727 w 349727"/>
                    <a:gd name="connsiteY2" fmla="*/ 76464 h 114696"/>
                  </a:gdLst>
                  <a:ahLst/>
                  <a:cxnLst>
                    <a:cxn ang="0">
                      <a:pos x="connsiteX0" y="connsiteY0"/>
                    </a:cxn>
                    <a:cxn ang="0">
                      <a:pos x="connsiteX1" y="connsiteY1"/>
                    </a:cxn>
                    <a:cxn ang="0">
                      <a:pos x="connsiteX2" y="connsiteY2"/>
                    </a:cxn>
                  </a:cxnLst>
                  <a:rect l="l" t="t" r="r" b="b"/>
                  <a:pathLst>
                    <a:path w="349727" h="114696">
                      <a:moveTo>
                        <a:pt x="0" y="114696"/>
                      </a:moveTo>
                      <a:lnTo>
                        <a:pt x="91088" y="0"/>
                      </a:lnTo>
                      <a:lnTo>
                        <a:pt x="349727" y="76464"/>
                      </a:lnTo>
                      <a:close/>
                    </a:path>
                  </a:pathLst>
                </a:custGeom>
                <a:grpFill/>
                <a:ln w="8809" cap="flat">
                  <a:noFill/>
                  <a:prstDash val="solid"/>
                  <a:miter/>
                </a:ln>
              </p:spPr>
              <p:txBody>
                <a:bodyPr rtlCol="0" anchor="ctr"/>
                <a:lstStyle/>
                <a:p>
                  <a:endParaRPr lang="en-US" sz="2400"/>
                </a:p>
              </p:txBody>
            </p:sp>
            <p:sp>
              <p:nvSpPr>
                <p:cNvPr id="1470" name="Freeform: Shape 1469">
                  <a:extLst>
                    <a:ext uri="{FF2B5EF4-FFF2-40B4-BE49-F238E27FC236}">
                      <a16:creationId xmlns:a16="http://schemas.microsoft.com/office/drawing/2014/main" id="{D4FB2612-9C30-40A6-BDC2-720E9F53478E}"/>
                    </a:ext>
                  </a:extLst>
                </p:cNvPr>
                <p:cNvSpPr/>
                <p:nvPr/>
              </p:nvSpPr>
              <p:spPr>
                <a:xfrm>
                  <a:off x="4394934" y="1708091"/>
                  <a:ext cx="195124" cy="54000"/>
                </a:xfrm>
                <a:custGeom>
                  <a:avLst/>
                  <a:gdLst>
                    <a:gd name="connsiteX0" fmla="*/ 0 w 195124"/>
                    <a:gd name="connsiteY0" fmla="*/ 54001 h 54000"/>
                    <a:gd name="connsiteX1" fmla="*/ 195125 w 195124"/>
                    <a:gd name="connsiteY1" fmla="*/ 54001 h 54000"/>
                    <a:gd name="connsiteX2" fmla="*/ 55675 w 195124"/>
                    <a:gd name="connsiteY2" fmla="*/ 0 h 54000"/>
                  </a:gdLst>
                  <a:ahLst/>
                  <a:cxnLst>
                    <a:cxn ang="0">
                      <a:pos x="connsiteX0" y="connsiteY0"/>
                    </a:cxn>
                    <a:cxn ang="0">
                      <a:pos x="connsiteX1" y="connsiteY1"/>
                    </a:cxn>
                    <a:cxn ang="0">
                      <a:pos x="connsiteX2" y="connsiteY2"/>
                    </a:cxn>
                  </a:cxnLst>
                  <a:rect l="l" t="t" r="r" b="b"/>
                  <a:pathLst>
                    <a:path w="195124" h="54000">
                      <a:moveTo>
                        <a:pt x="0" y="54001"/>
                      </a:moveTo>
                      <a:lnTo>
                        <a:pt x="195125" y="54001"/>
                      </a:lnTo>
                      <a:lnTo>
                        <a:pt x="55675" y="0"/>
                      </a:lnTo>
                      <a:close/>
                    </a:path>
                  </a:pathLst>
                </a:custGeom>
                <a:grpFill/>
                <a:ln w="8809" cap="flat">
                  <a:noFill/>
                  <a:prstDash val="solid"/>
                  <a:miter/>
                </a:ln>
              </p:spPr>
              <p:txBody>
                <a:bodyPr rtlCol="0" anchor="ctr"/>
                <a:lstStyle/>
                <a:p>
                  <a:endParaRPr lang="en-US" sz="2400"/>
                </a:p>
              </p:txBody>
            </p:sp>
            <p:sp>
              <p:nvSpPr>
                <p:cNvPr id="1471" name="Freeform: Shape 1470">
                  <a:extLst>
                    <a:ext uri="{FF2B5EF4-FFF2-40B4-BE49-F238E27FC236}">
                      <a16:creationId xmlns:a16="http://schemas.microsoft.com/office/drawing/2014/main" id="{C165B22B-7503-49E5-BBF4-FA8CEA91A4BE}"/>
                    </a:ext>
                  </a:extLst>
                </p:cNvPr>
                <p:cNvSpPr/>
                <p:nvPr/>
              </p:nvSpPr>
              <p:spPr>
                <a:xfrm>
                  <a:off x="4191176" y="1945059"/>
                  <a:ext cx="155131" cy="115841"/>
                </a:xfrm>
                <a:custGeom>
                  <a:avLst/>
                  <a:gdLst>
                    <a:gd name="connsiteX0" fmla="*/ 0 w 155131"/>
                    <a:gd name="connsiteY0" fmla="*/ 31449 h 115841"/>
                    <a:gd name="connsiteX1" fmla="*/ 89943 w 155131"/>
                    <a:gd name="connsiteY1" fmla="*/ 115842 h 115841"/>
                    <a:gd name="connsiteX2" fmla="*/ 155131 w 155131"/>
                    <a:gd name="connsiteY2" fmla="*/ 0 h 115841"/>
                  </a:gdLst>
                  <a:ahLst/>
                  <a:cxnLst>
                    <a:cxn ang="0">
                      <a:pos x="connsiteX0" y="connsiteY0"/>
                    </a:cxn>
                    <a:cxn ang="0">
                      <a:pos x="connsiteX1" y="connsiteY1"/>
                    </a:cxn>
                    <a:cxn ang="0">
                      <a:pos x="connsiteX2" y="connsiteY2"/>
                    </a:cxn>
                  </a:cxnLst>
                  <a:rect l="l" t="t" r="r" b="b"/>
                  <a:pathLst>
                    <a:path w="155131" h="115841">
                      <a:moveTo>
                        <a:pt x="0" y="31449"/>
                      </a:moveTo>
                      <a:lnTo>
                        <a:pt x="89943" y="115842"/>
                      </a:lnTo>
                      <a:lnTo>
                        <a:pt x="155131" y="0"/>
                      </a:lnTo>
                      <a:close/>
                    </a:path>
                  </a:pathLst>
                </a:custGeom>
                <a:grpFill/>
                <a:ln w="8809" cap="flat">
                  <a:noFill/>
                  <a:prstDash val="solid"/>
                  <a:miter/>
                </a:ln>
              </p:spPr>
              <p:txBody>
                <a:bodyPr rtlCol="0" anchor="ctr"/>
                <a:lstStyle/>
                <a:p>
                  <a:endParaRPr lang="en-US" sz="2400"/>
                </a:p>
              </p:txBody>
            </p:sp>
            <p:sp>
              <p:nvSpPr>
                <p:cNvPr id="1472" name="Freeform: Shape 1471">
                  <a:extLst>
                    <a:ext uri="{FF2B5EF4-FFF2-40B4-BE49-F238E27FC236}">
                      <a16:creationId xmlns:a16="http://schemas.microsoft.com/office/drawing/2014/main" id="{5EC2BC88-1122-4E04-9990-2E22E44D1627}"/>
                    </a:ext>
                  </a:extLst>
                </p:cNvPr>
                <p:cNvSpPr/>
                <p:nvPr/>
              </p:nvSpPr>
              <p:spPr>
                <a:xfrm>
                  <a:off x="4281118" y="1864102"/>
                  <a:ext cx="130464" cy="233885"/>
                </a:xfrm>
                <a:custGeom>
                  <a:avLst/>
                  <a:gdLst>
                    <a:gd name="connsiteX0" fmla="*/ 130465 w 130464"/>
                    <a:gd name="connsiteY0" fmla="*/ 233886 h 233885"/>
                    <a:gd name="connsiteX1" fmla="*/ 0 w 130464"/>
                    <a:gd name="connsiteY1" fmla="*/ 196799 h 233885"/>
                    <a:gd name="connsiteX2" fmla="*/ 130465 w 130464"/>
                    <a:gd name="connsiteY2" fmla="*/ 0 h 233885"/>
                  </a:gdLst>
                  <a:ahLst/>
                  <a:cxnLst>
                    <a:cxn ang="0">
                      <a:pos x="connsiteX0" y="connsiteY0"/>
                    </a:cxn>
                    <a:cxn ang="0">
                      <a:pos x="connsiteX1" y="connsiteY1"/>
                    </a:cxn>
                    <a:cxn ang="0">
                      <a:pos x="connsiteX2" y="connsiteY2"/>
                    </a:cxn>
                  </a:cxnLst>
                  <a:rect l="l" t="t" r="r" b="b"/>
                  <a:pathLst>
                    <a:path w="130464" h="233885">
                      <a:moveTo>
                        <a:pt x="130465" y="233886"/>
                      </a:moveTo>
                      <a:lnTo>
                        <a:pt x="0" y="196799"/>
                      </a:lnTo>
                      <a:lnTo>
                        <a:pt x="130465" y="0"/>
                      </a:lnTo>
                      <a:close/>
                    </a:path>
                  </a:pathLst>
                </a:custGeom>
                <a:grpFill/>
                <a:ln w="8809" cap="flat">
                  <a:noFill/>
                  <a:prstDash val="solid"/>
                  <a:miter/>
                </a:ln>
              </p:spPr>
              <p:txBody>
                <a:bodyPr rtlCol="0" anchor="ctr"/>
                <a:lstStyle/>
                <a:p>
                  <a:endParaRPr lang="en-US" sz="2400"/>
                </a:p>
              </p:txBody>
            </p:sp>
            <p:sp>
              <p:nvSpPr>
                <p:cNvPr id="1473" name="Freeform: Shape 1472">
                  <a:extLst>
                    <a:ext uri="{FF2B5EF4-FFF2-40B4-BE49-F238E27FC236}">
                      <a16:creationId xmlns:a16="http://schemas.microsoft.com/office/drawing/2014/main" id="{00769BC2-7582-4A16-8B19-D97068A76869}"/>
                    </a:ext>
                  </a:extLst>
                </p:cNvPr>
                <p:cNvSpPr/>
                <p:nvPr/>
              </p:nvSpPr>
              <p:spPr>
                <a:xfrm>
                  <a:off x="4411495" y="1945059"/>
                  <a:ext cx="229392" cy="152928"/>
                </a:xfrm>
                <a:custGeom>
                  <a:avLst/>
                  <a:gdLst>
                    <a:gd name="connsiteX0" fmla="*/ 229393 w 229392"/>
                    <a:gd name="connsiteY0" fmla="*/ 107913 h 152928"/>
                    <a:gd name="connsiteX1" fmla="*/ 0 w 229392"/>
                    <a:gd name="connsiteY1" fmla="*/ 152929 h 152928"/>
                    <a:gd name="connsiteX2" fmla="*/ 71972 w 229392"/>
                    <a:gd name="connsiteY2" fmla="*/ 0 h 152928"/>
                    <a:gd name="connsiteX3" fmla="*/ 229393 w 229392"/>
                    <a:gd name="connsiteY3" fmla="*/ 107913 h 152928"/>
                  </a:gdLst>
                  <a:ahLst/>
                  <a:cxnLst>
                    <a:cxn ang="0">
                      <a:pos x="connsiteX0" y="connsiteY0"/>
                    </a:cxn>
                    <a:cxn ang="0">
                      <a:pos x="connsiteX1" y="connsiteY1"/>
                    </a:cxn>
                    <a:cxn ang="0">
                      <a:pos x="connsiteX2" y="connsiteY2"/>
                    </a:cxn>
                    <a:cxn ang="0">
                      <a:pos x="connsiteX3" y="connsiteY3"/>
                    </a:cxn>
                  </a:cxnLst>
                  <a:rect l="l" t="t" r="r" b="b"/>
                  <a:pathLst>
                    <a:path w="229392" h="152928">
                      <a:moveTo>
                        <a:pt x="229393" y="107913"/>
                      </a:moveTo>
                      <a:cubicBezTo>
                        <a:pt x="152929" y="122889"/>
                        <a:pt x="76464" y="137865"/>
                        <a:pt x="0" y="152929"/>
                      </a:cubicBezTo>
                      <a:lnTo>
                        <a:pt x="71972" y="0"/>
                      </a:lnTo>
                      <a:cubicBezTo>
                        <a:pt x="124474" y="35942"/>
                        <a:pt x="176978" y="71972"/>
                        <a:pt x="229393" y="107913"/>
                      </a:cubicBezTo>
                      <a:close/>
                    </a:path>
                  </a:pathLst>
                </a:custGeom>
                <a:grpFill/>
                <a:ln w="8809" cap="flat">
                  <a:noFill/>
                  <a:prstDash val="solid"/>
                  <a:miter/>
                </a:ln>
              </p:spPr>
              <p:txBody>
                <a:bodyPr rtlCol="0" anchor="ctr"/>
                <a:lstStyle/>
                <a:p>
                  <a:endParaRPr lang="en-US" sz="2400"/>
                </a:p>
              </p:txBody>
            </p:sp>
            <p:sp>
              <p:nvSpPr>
                <p:cNvPr id="1474" name="Freeform: Shape 1473">
                  <a:extLst>
                    <a:ext uri="{FF2B5EF4-FFF2-40B4-BE49-F238E27FC236}">
                      <a16:creationId xmlns:a16="http://schemas.microsoft.com/office/drawing/2014/main" id="{0D9D6908-FF1A-460A-87FE-A37E76267D0D}"/>
                    </a:ext>
                  </a:extLst>
                </p:cNvPr>
                <p:cNvSpPr/>
                <p:nvPr/>
              </p:nvSpPr>
              <p:spPr>
                <a:xfrm>
                  <a:off x="4757874" y="1724740"/>
                  <a:ext cx="107913" cy="278195"/>
                </a:xfrm>
                <a:custGeom>
                  <a:avLst/>
                  <a:gdLst>
                    <a:gd name="connsiteX0" fmla="*/ 0 w 107913"/>
                    <a:gd name="connsiteY0" fmla="*/ 278196 h 278195"/>
                    <a:gd name="connsiteX1" fmla="*/ 107913 w 107913"/>
                    <a:gd name="connsiteY1" fmla="*/ 161826 h 278195"/>
                    <a:gd name="connsiteX2" fmla="*/ 0 w 107913"/>
                    <a:gd name="connsiteY2" fmla="*/ 0 h 278195"/>
                  </a:gdLst>
                  <a:ahLst/>
                  <a:cxnLst>
                    <a:cxn ang="0">
                      <a:pos x="connsiteX0" y="connsiteY0"/>
                    </a:cxn>
                    <a:cxn ang="0">
                      <a:pos x="connsiteX1" y="connsiteY1"/>
                    </a:cxn>
                    <a:cxn ang="0">
                      <a:pos x="connsiteX2" y="connsiteY2"/>
                    </a:cxn>
                  </a:cxnLst>
                  <a:rect l="l" t="t" r="r" b="b"/>
                  <a:pathLst>
                    <a:path w="107913" h="278195">
                      <a:moveTo>
                        <a:pt x="0" y="278196"/>
                      </a:moveTo>
                      <a:lnTo>
                        <a:pt x="107913" y="161826"/>
                      </a:lnTo>
                      <a:lnTo>
                        <a:pt x="0" y="0"/>
                      </a:lnTo>
                      <a:close/>
                    </a:path>
                  </a:pathLst>
                </a:custGeom>
                <a:grpFill/>
                <a:ln w="8809" cap="flat">
                  <a:noFill/>
                  <a:prstDash val="solid"/>
                  <a:miter/>
                </a:ln>
              </p:spPr>
              <p:txBody>
                <a:bodyPr rtlCol="0" anchor="ctr"/>
                <a:lstStyle/>
                <a:p>
                  <a:endParaRPr lang="en-US" sz="2400"/>
                </a:p>
              </p:txBody>
            </p:sp>
            <p:sp>
              <p:nvSpPr>
                <p:cNvPr id="1475" name="Freeform: Shape 1474">
                  <a:extLst>
                    <a:ext uri="{FF2B5EF4-FFF2-40B4-BE49-F238E27FC236}">
                      <a16:creationId xmlns:a16="http://schemas.microsoft.com/office/drawing/2014/main" id="{D1F47D6E-0985-4EE7-B8C1-BC9056DC2E7B}"/>
                    </a:ext>
                  </a:extLst>
                </p:cNvPr>
                <p:cNvSpPr/>
                <p:nvPr/>
              </p:nvSpPr>
              <p:spPr>
                <a:xfrm>
                  <a:off x="4573497" y="1834856"/>
                  <a:ext cx="184377" cy="240668"/>
                </a:xfrm>
                <a:custGeom>
                  <a:avLst/>
                  <a:gdLst>
                    <a:gd name="connsiteX0" fmla="*/ 0 w 184377"/>
                    <a:gd name="connsiteY0" fmla="*/ 240669 h 240668"/>
                    <a:gd name="connsiteX1" fmla="*/ 184378 w 184377"/>
                    <a:gd name="connsiteY1" fmla="*/ 168080 h 240668"/>
                    <a:gd name="connsiteX2" fmla="*/ 0 w 184377"/>
                    <a:gd name="connsiteY2" fmla="*/ 0 h 240668"/>
                  </a:gdLst>
                  <a:ahLst/>
                  <a:cxnLst>
                    <a:cxn ang="0">
                      <a:pos x="connsiteX0" y="connsiteY0"/>
                    </a:cxn>
                    <a:cxn ang="0">
                      <a:pos x="connsiteX1" y="connsiteY1"/>
                    </a:cxn>
                    <a:cxn ang="0">
                      <a:pos x="connsiteX2" y="connsiteY2"/>
                    </a:cxn>
                  </a:cxnLst>
                  <a:rect l="l" t="t" r="r" b="b"/>
                  <a:pathLst>
                    <a:path w="184377" h="240668">
                      <a:moveTo>
                        <a:pt x="0" y="240669"/>
                      </a:moveTo>
                      <a:lnTo>
                        <a:pt x="184378" y="168080"/>
                      </a:lnTo>
                      <a:lnTo>
                        <a:pt x="0" y="0"/>
                      </a:lnTo>
                      <a:close/>
                    </a:path>
                  </a:pathLst>
                </a:custGeom>
                <a:grpFill/>
                <a:ln w="8809" cap="flat">
                  <a:noFill/>
                  <a:prstDash val="solid"/>
                  <a:miter/>
                </a:ln>
              </p:spPr>
              <p:txBody>
                <a:bodyPr rtlCol="0" anchor="ctr"/>
                <a:lstStyle/>
                <a:p>
                  <a:endParaRPr lang="en-US" sz="2400"/>
                </a:p>
              </p:txBody>
            </p:sp>
            <p:sp>
              <p:nvSpPr>
                <p:cNvPr id="1476" name="Freeform: Shape 1475">
                  <a:extLst>
                    <a:ext uri="{FF2B5EF4-FFF2-40B4-BE49-F238E27FC236}">
                      <a16:creationId xmlns:a16="http://schemas.microsoft.com/office/drawing/2014/main" id="{1663C655-3598-4CCB-AAD9-260D30E1AC8E}"/>
                    </a:ext>
                  </a:extLst>
                </p:cNvPr>
                <p:cNvSpPr/>
                <p:nvPr/>
              </p:nvSpPr>
              <p:spPr>
                <a:xfrm>
                  <a:off x="4572000" y="1384351"/>
                  <a:ext cx="420817" cy="502215"/>
                </a:xfrm>
                <a:custGeom>
                  <a:avLst/>
                  <a:gdLst>
                    <a:gd name="connsiteX0" fmla="*/ 0 w 420817"/>
                    <a:gd name="connsiteY0" fmla="*/ 22464 h 502215"/>
                    <a:gd name="connsiteX1" fmla="*/ 245602 w 420817"/>
                    <a:gd name="connsiteY1" fmla="*/ 9338 h 502215"/>
                    <a:gd name="connsiteX2" fmla="*/ 420818 w 420817"/>
                    <a:gd name="connsiteY2" fmla="*/ 0 h 502215"/>
                    <a:gd name="connsiteX3" fmla="*/ 293788 w 420817"/>
                    <a:gd name="connsiteY3" fmla="*/ 502215 h 502215"/>
                  </a:gdLst>
                  <a:ahLst/>
                  <a:cxnLst>
                    <a:cxn ang="0">
                      <a:pos x="connsiteX0" y="connsiteY0"/>
                    </a:cxn>
                    <a:cxn ang="0">
                      <a:pos x="connsiteX1" y="connsiteY1"/>
                    </a:cxn>
                    <a:cxn ang="0">
                      <a:pos x="connsiteX2" y="connsiteY2"/>
                    </a:cxn>
                    <a:cxn ang="0">
                      <a:pos x="connsiteX3" y="connsiteY3"/>
                    </a:cxn>
                  </a:cxnLst>
                  <a:rect l="l" t="t" r="r" b="b"/>
                  <a:pathLst>
                    <a:path w="420817" h="502215">
                      <a:moveTo>
                        <a:pt x="0" y="22464"/>
                      </a:moveTo>
                      <a:lnTo>
                        <a:pt x="245602" y="9338"/>
                      </a:lnTo>
                      <a:lnTo>
                        <a:pt x="420818" y="0"/>
                      </a:lnTo>
                      <a:lnTo>
                        <a:pt x="293788" y="502215"/>
                      </a:lnTo>
                      <a:close/>
                    </a:path>
                  </a:pathLst>
                </a:custGeom>
                <a:grpFill/>
                <a:ln w="8809" cap="flat">
                  <a:noFill/>
                  <a:prstDash val="solid"/>
                  <a:miter/>
                </a:ln>
              </p:spPr>
              <p:txBody>
                <a:bodyPr rtlCol="0" anchor="ctr"/>
                <a:lstStyle/>
                <a:p>
                  <a:endParaRPr lang="en-US" sz="2400"/>
                </a:p>
              </p:txBody>
            </p:sp>
            <p:sp>
              <p:nvSpPr>
                <p:cNvPr id="1477" name="Freeform: Shape 1476">
                  <a:extLst>
                    <a:ext uri="{FF2B5EF4-FFF2-40B4-BE49-F238E27FC236}">
                      <a16:creationId xmlns:a16="http://schemas.microsoft.com/office/drawing/2014/main" id="{CA64B146-3255-4521-BC0D-0D8C750B093A}"/>
                    </a:ext>
                  </a:extLst>
                </p:cNvPr>
                <p:cNvSpPr/>
                <p:nvPr/>
              </p:nvSpPr>
              <p:spPr>
                <a:xfrm>
                  <a:off x="4913798" y="1384351"/>
                  <a:ext cx="494727" cy="200939"/>
                </a:xfrm>
                <a:custGeom>
                  <a:avLst/>
                  <a:gdLst>
                    <a:gd name="connsiteX0" fmla="*/ 494728 w 494727"/>
                    <a:gd name="connsiteY0" fmla="*/ 0 h 200939"/>
                    <a:gd name="connsiteX1" fmla="*/ 0 w 494727"/>
                    <a:gd name="connsiteY1" fmla="*/ 0 h 200939"/>
                    <a:gd name="connsiteX2" fmla="*/ 174599 w 494727"/>
                    <a:gd name="connsiteY2" fmla="*/ 200939 h 200939"/>
                  </a:gdLst>
                  <a:ahLst/>
                  <a:cxnLst>
                    <a:cxn ang="0">
                      <a:pos x="connsiteX0" y="connsiteY0"/>
                    </a:cxn>
                    <a:cxn ang="0">
                      <a:pos x="connsiteX1" y="connsiteY1"/>
                    </a:cxn>
                    <a:cxn ang="0">
                      <a:pos x="connsiteX2" y="connsiteY2"/>
                    </a:cxn>
                  </a:cxnLst>
                  <a:rect l="l" t="t" r="r" b="b"/>
                  <a:pathLst>
                    <a:path w="494727" h="200939">
                      <a:moveTo>
                        <a:pt x="494728" y="0"/>
                      </a:moveTo>
                      <a:lnTo>
                        <a:pt x="0" y="0"/>
                      </a:lnTo>
                      <a:lnTo>
                        <a:pt x="174599" y="200939"/>
                      </a:lnTo>
                      <a:close/>
                    </a:path>
                  </a:pathLst>
                </a:custGeom>
                <a:grpFill/>
                <a:ln w="8809" cap="flat">
                  <a:noFill/>
                  <a:prstDash val="solid"/>
                  <a:miter/>
                </a:ln>
              </p:spPr>
              <p:txBody>
                <a:bodyPr rtlCol="0" anchor="ctr"/>
                <a:lstStyle/>
                <a:p>
                  <a:endParaRPr lang="en-US" sz="2400"/>
                </a:p>
              </p:txBody>
            </p:sp>
            <p:sp>
              <p:nvSpPr>
                <p:cNvPr id="1478" name="Freeform: Shape 1477">
                  <a:extLst>
                    <a:ext uri="{FF2B5EF4-FFF2-40B4-BE49-F238E27FC236}">
                      <a16:creationId xmlns:a16="http://schemas.microsoft.com/office/drawing/2014/main" id="{E6C32695-1E02-4818-9FF0-BF59D1604C97}"/>
                    </a:ext>
                  </a:extLst>
                </p:cNvPr>
                <p:cNvSpPr/>
                <p:nvPr/>
              </p:nvSpPr>
              <p:spPr>
                <a:xfrm>
                  <a:off x="4392115" y="1445047"/>
                  <a:ext cx="660605" cy="218116"/>
                </a:xfrm>
                <a:custGeom>
                  <a:avLst/>
                  <a:gdLst>
                    <a:gd name="connsiteX0" fmla="*/ 0 w 660605"/>
                    <a:gd name="connsiteY0" fmla="*/ 218117 h 218116"/>
                    <a:gd name="connsiteX1" fmla="*/ 181382 w 660605"/>
                    <a:gd name="connsiteY1" fmla="*/ 0 h 218116"/>
                    <a:gd name="connsiteX2" fmla="*/ 660606 w 660605"/>
                    <a:gd name="connsiteY2" fmla="*/ 200146 h 218116"/>
                  </a:gdLst>
                  <a:ahLst/>
                  <a:cxnLst>
                    <a:cxn ang="0">
                      <a:pos x="connsiteX0" y="connsiteY0"/>
                    </a:cxn>
                    <a:cxn ang="0">
                      <a:pos x="connsiteX1" y="connsiteY1"/>
                    </a:cxn>
                    <a:cxn ang="0">
                      <a:pos x="connsiteX2" y="connsiteY2"/>
                    </a:cxn>
                  </a:cxnLst>
                  <a:rect l="l" t="t" r="r" b="b"/>
                  <a:pathLst>
                    <a:path w="660605" h="218116">
                      <a:moveTo>
                        <a:pt x="0" y="218117"/>
                      </a:moveTo>
                      <a:lnTo>
                        <a:pt x="181382" y="0"/>
                      </a:lnTo>
                      <a:lnTo>
                        <a:pt x="660606" y="200146"/>
                      </a:lnTo>
                      <a:close/>
                    </a:path>
                  </a:pathLst>
                </a:custGeom>
                <a:grpFill/>
                <a:ln w="8809" cap="flat">
                  <a:noFill/>
                  <a:prstDash val="solid"/>
                  <a:miter/>
                </a:ln>
              </p:spPr>
              <p:txBody>
                <a:bodyPr rtlCol="0" anchor="ctr"/>
                <a:lstStyle/>
                <a:p>
                  <a:endParaRPr lang="en-US" sz="2400"/>
                </a:p>
              </p:txBody>
            </p:sp>
            <p:sp>
              <p:nvSpPr>
                <p:cNvPr id="1479" name="Freeform: Shape 1478">
                  <a:extLst>
                    <a:ext uri="{FF2B5EF4-FFF2-40B4-BE49-F238E27FC236}">
                      <a16:creationId xmlns:a16="http://schemas.microsoft.com/office/drawing/2014/main" id="{9C13A0C7-C0B6-47DA-A5C2-C11451329CF8}"/>
                    </a:ext>
                  </a:extLst>
                </p:cNvPr>
                <p:cNvSpPr/>
                <p:nvPr/>
              </p:nvSpPr>
              <p:spPr>
                <a:xfrm>
                  <a:off x="4191176" y="1802614"/>
                  <a:ext cx="398882" cy="218909"/>
                </a:xfrm>
                <a:custGeom>
                  <a:avLst/>
                  <a:gdLst>
                    <a:gd name="connsiteX0" fmla="*/ 48099 w 398882"/>
                    <a:gd name="connsiteY0" fmla="*/ 0 h 218909"/>
                    <a:gd name="connsiteX1" fmla="*/ 0 w 398882"/>
                    <a:gd name="connsiteY1" fmla="*/ 173895 h 218909"/>
                    <a:gd name="connsiteX2" fmla="*/ 398883 w 398882"/>
                    <a:gd name="connsiteY2" fmla="*/ 218910 h 218909"/>
                  </a:gdLst>
                  <a:ahLst/>
                  <a:cxnLst>
                    <a:cxn ang="0">
                      <a:pos x="connsiteX0" y="connsiteY0"/>
                    </a:cxn>
                    <a:cxn ang="0">
                      <a:pos x="connsiteX1" y="connsiteY1"/>
                    </a:cxn>
                    <a:cxn ang="0">
                      <a:pos x="connsiteX2" y="connsiteY2"/>
                    </a:cxn>
                  </a:cxnLst>
                  <a:rect l="l" t="t" r="r" b="b"/>
                  <a:pathLst>
                    <a:path w="398882" h="218909">
                      <a:moveTo>
                        <a:pt x="48099" y="0"/>
                      </a:moveTo>
                      <a:lnTo>
                        <a:pt x="0" y="173895"/>
                      </a:lnTo>
                      <a:lnTo>
                        <a:pt x="398883" y="218910"/>
                      </a:lnTo>
                      <a:close/>
                    </a:path>
                  </a:pathLst>
                </a:custGeom>
                <a:grpFill/>
                <a:ln w="8809" cap="flat">
                  <a:noFill/>
                  <a:prstDash val="solid"/>
                  <a:miter/>
                </a:ln>
              </p:spPr>
              <p:txBody>
                <a:bodyPr rtlCol="0" anchor="ctr"/>
                <a:lstStyle/>
                <a:p>
                  <a:endParaRPr lang="en-US" sz="2400"/>
                </a:p>
              </p:txBody>
            </p:sp>
            <p:sp>
              <p:nvSpPr>
                <p:cNvPr id="1480" name="Freeform: Shape 1479">
                  <a:extLst>
                    <a:ext uri="{FF2B5EF4-FFF2-40B4-BE49-F238E27FC236}">
                      <a16:creationId xmlns:a16="http://schemas.microsoft.com/office/drawing/2014/main" id="{649E8AB3-F6C5-4B62-A00D-12137333B88C}"/>
                    </a:ext>
                  </a:extLst>
                </p:cNvPr>
                <p:cNvSpPr/>
                <p:nvPr/>
              </p:nvSpPr>
              <p:spPr>
                <a:xfrm>
                  <a:off x="4239274" y="1618148"/>
                  <a:ext cx="374657" cy="236968"/>
                </a:xfrm>
                <a:custGeom>
                  <a:avLst/>
                  <a:gdLst>
                    <a:gd name="connsiteX0" fmla="*/ 166318 w 374657"/>
                    <a:gd name="connsiteY0" fmla="*/ 0 h 236968"/>
                    <a:gd name="connsiteX1" fmla="*/ 0 w 374657"/>
                    <a:gd name="connsiteY1" fmla="*/ 184466 h 236968"/>
                    <a:gd name="connsiteX2" fmla="*/ 374657 w 374657"/>
                    <a:gd name="connsiteY2" fmla="*/ 236969 h 236968"/>
                  </a:gdLst>
                  <a:ahLst/>
                  <a:cxnLst>
                    <a:cxn ang="0">
                      <a:pos x="connsiteX0" y="connsiteY0"/>
                    </a:cxn>
                    <a:cxn ang="0">
                      <a:pos x="connsiteX1" y="connsiteY1"/>
                    </a:cxn>
                    <a:cxn ang="0">
                      <a:pos x="connsiteX2" y="connsiteY2"/>
                    </a:cxn>
                  </a:cxnLst>
                  <a:rect l="l" t="t" r="r" b="b"/>
                  <a:pathLst>
                    <a:path w="374657" h="236968">
                      <a:moveTo>
                        <a:pt x="166318" y="0"/>
                      </a:moveTo>
                      <a:lnTo>
                        <a:pt x="0" y="184466"/>
                      </a:lnTo>
                      <a:lnTo>
                        <a:pt x="374657" y="236969"/>
                      </a:lnTo>
                      <a:close/>
                    </a:path>
                  </a:pathLst>
                </a:custGeom>
                <a:grpFill/>
                <a:ln w="8809" cap="flat">
                  <a:noFill/>
                  <a:prstDash val="solid"/>
                  <a:miter/>
                </a:ln>
              </p:spPr>
              <p:txBody>
                <a:bodyPr rtlCol="0" anchor="ctr"/>
                <a:lstStyle/>
                <a:p>
                  <a:endParaRPr lang="en-US" sz="2400"/>
                </a:p>
              </p:txBody>
            </p:sp>
            <p:sp>
              <p:nvSpPr>
                <p:cNvPr id="1481" name="Freeform: Shape 1480">
                  <a:extLst>
                    <a:ext uri="{FF2B5EF4-FFF2-40B4-BE49-F238E27FC236}">
                      <a16:creationId xmlns:a16="http://schemas.microsoft.com/office/drawing/2014/main" id="{A4BA0110-F821-4F4F-BD43-9F984F538E61}"/>
                    </a:ext>
                  </a:extLst>
                </p:cNvPr>
                <p:cNvSpPr/>
                <p:nvPr/>
              </p:nvSpPr>
              <p:spPr>
                <a:xfrm>
                  <a:off x="4865788" y="1384351"/>
                  <a:ext cx="550930" cy="377740"/>
                </a:xfrm>
                <a:custGeom>
                  <a:avLst/>
                  <a:gdLst>
                    <a:gd name="connsiteX0" fmla="*/ 0 w 550930"/>
                    <a:gd name="connsiteY0" fmla="*/ 6783 h 377740"/>
                    <a:gd name="connsiteX1" fmla="*/ 550931 w 550930"/>
                    <a:gd name="connsiteY1" fmla="*/ 377741 h 377740"/>
                    <a:gd name="connsiteX2" fmla="*/ 542738 w 550930"/>
                    <a:gd name="connsiteY2" fmla="*/ 0 h 377740"/>
                  </a:gdLst>
                  <a:ahLst/>
                  <a:cxnLst>
                    <a:cxn ang="0">
                      <a:pos x="connsiteX0" y="connsiteY0"/>
                    </a:cxn>
                    <a:cxn ang="0">
                      <a:pos x="connsiteX1" y="connsiteY1"/>
                    </a:cxn>
                    <a:cxn ang="0">
                      <a:pos x="connsiteX2" y="connsiteY2"/>
                    </a:cxn>
                  </a:cxnLst>
                  <a:rect l="l" t="t" r="r" b="b"/>
                  <a:pathLst>
                    <a:path w="550930" h="377740">
                      <a:moveTo>
                        <a:pt x="0" y="6783"/>
                      </a:moveTo>
                      <a:lnTo>
                        <a:pt x="550931" y="377741"/>
                      </a:lnTo>
                      <a:lnTo>
                        <a:pt x="542738" y="0"/>
                      </a:lnTo>
                      <a:close/>
                    </a:path>
                  </a:pathLst>
                </a:custGeom>
                <a:grpFill/>
                <a:ln w="8809" cap="flat">
                  <a:noFill/>
                  <a:prstDash val="solid"/>
                  <a:miter/>
                </a:ln>
              </p:spPr>
              <p:txBody>
                <a:bodyPr rtlCol="0" anchor="ctr"/>
                <a:lstStyle/>
                <a:p>
                  <a:endParaRPr lang="en-US" sz="2400"/>
                </a:p>
              </p:txBody>
            </p:sp>
            <p:sp>
              <p:nvSpPr>
                <p:cNvPr id="1482" name="Freeform: Shape 1481">
                  <a:extLst>
                    <a:ext uri="{FF2B5EF4-FFF2-40B4-BE49-F238E27FC236}">
                      <a16:creationId xmlns:a16="http://schemas.microsoft.com/office/drawing/2014/main" id="{1099BA70-C97A-40DB-BF98-2BFB251EDF76}"/>
                    </a:ext>
                  </a:extLst>
                </p:cNvPr>
                <p:cNvSpPr/>
                <p:nvPr/>
              </p:nvSpPr>
              <p:spPr>
                <a:xfrm>
                  <a:off x="5490892" y="1909030"/>
                  <a:ext cx="799087" cy="377828"/>
                </a:xfrm>
                <a:custGeom>
                  <a:avLst/>
                  <a:gdLst>
                    <a:gd name="connsiteX0" fmla="*/ 12069 w 799087"/>
                    <a:gd name="connsiteY0" fmla="*/ 0 h 377828"/>
                    <a:gd name="connsiteX1" fmla="*/ 0 w 799087"/>
                    <a:gd name="connsiteY1" fmla="*/ 377829 h 377828"/>
                    <a:gd name="connsiteX2" fmla="*/ 799087 w 799087"/>
                    <a:gd name="connsiteY2" fmla="*/ 361267 h 377828"/>
                    <a:gd name="connsiteX3" fmla="*/ 12069 w 799087"/>
                    <a:gd name="connsiteY3" fmla="*/ 0 h 377828"/>
                  </a:gdLst>
                  <a:ahLst/>
                  <a:cxnLst>
                    <a:cxn ang="0">
                      <a:pos x="connsiteX0" y="connsiteY0"/>
                    </a:cxn>
                    <a:cxn ang="0">
                      <a:pos x="connsiteX1" y="connsiteY1"/>
                    </a:cxn>
                    <a:cxn ang="0">
                      <a:pos x="connsiteX2" y="connsiteY2"/>
                    </a:cxn>
                    <a:cxn ang="0">
                      <a:pos x="connsiteX3" y="connsiteY3"/>
                    </a:cxn>
                  </a:cxnLst>
                  <a:rect l="l" t="t" r="r" b="b"/>
                  <a:pathLst>
                    <a:path w="799087" h="377828">
                      <a:moveTo>
                        <a:pt x="12069" y="0"/>
                      </a:moveTo>
                      <a:cubicBezTo>
                        <a:pt x="8016" y="125972"/>
                        <a:pt x="4052" y="251944"/>
                        <a:pt x="0" y="377829"/>
                      </a:cubicBezTo>
                      <a:cubicBezTo>
                        <a:pt x="266392" y="372279"/>
                        <a:pt x="532696" y="366817"/>
                        <a:pt x="799087" y="361267"/>
                      </a:cubicBezTo>
                      <a:lnTo>
                        <a:pt x="12069" y="0"/>
                      </a:lnTo>
                      <a:close/>
                    </a:path>
                  </a:pathLst>
                </a:custGeom>
                <a:grpFill/>
                <a:ln w="8809" cap="flat">
                  <a:noFill/>
                  <a:prstDash val="solid"/>
                  <a:miter/>
                </a:ln>
              </p:spPr>
              <p:txBody>
                <a:bodyPr rtlCol="0" anchor="ctr"/>
                <a:lstStyle/>
                <a:p>
                  <a:endParaRPr lang="en-US" sz="2400"/>
                </a:p>
              </p:txBody>
            </p:sp>
            <p:sp>
              <p:nvSpPr>
                <p:cNvPr id="1483" name="Freeform: Shape 1482">
                  <a:extLst>
                    <a:ext uri="{FF2B5EF4-FFF2-40B4-BE49-F238E27FC236}">
                      <a16:creationId xmlns:a16="http://schemas.microsoft.com/office/drawing/2014/main" id="{E9009B7B-0326-462B-87AE-E7B95F1133CB}"/>
                    </a:ext>
                  </a:extLst>
                </p:cNvPr>
                <p:cNvSpPr/>
                <p:nvPr/>
              </p:nvSpPr>
              <p:spPr>
                <a:xfrm>
                  <a:off x="4913798" y="1848334"/>
                  <a:ext cx="806486" cy="358976"/>
                </a:xfrm>
                <a:custGeom>
                  <a:avLst/>
                  <a:gdLst>
                    <a:gd name="connsiteX0" fmla="*/ 0 w 806486"/>
                    <a:gd name="connsiteY0" fmla="*/ 358977 h 358976"/>
                    <a:gd name="connsiteX1" fmla="*/ 806487 w 806486"/>
                    <a:gd name="connsiteY1" fmla="*/ 148436 h 358976"/>
                    <a:gd name="connsiteX2" fmla="*/ 347790 w 806486"/>
                    <a:gd name="connsiteY2" fmla="*/ 0 h 358976"/>
                    <a:gd name="connsiteX3" fmla="*/ 0 w 806486"/>
                    <a:gd name="connsiteY3" fmla="*/ 358977 h 358976"/>
                  </a:gdLst>
                  <a:ahLst/>
                  <a:cxnLst>
                    <a:cxn ang="0">
                      <a:pos x="connsiteX0" y="connsiteY0"/>
                    </a:cxn>
                    <a:cxn ang="0">
                      <a:pos x="connsiteX1" y="connsiteY1"/>
                    </a:cxn>
                    <a:cxn ang="0">
                      <a:pos x="connsiteX2" y="connsiteY2"/>
                    </a:cxn>
                    <a:cxn ang="0">
                      <a:pos x="connsiteX3" y="connsiteY3"/>
                    </a:cxn>
                  </a:cxnLst>
                  <a:rect l="l" t="t" r="r" b="b"/>
                  <a:pathLst>
                    <a:path w="806486" h="358976">
                      <a:moveTo>
                        <a:pt x="0" y="358977"/>
                      </a:moveTo>
                      <a:cubicBezTo>
                        <a:pt x="268858" y="288767"/>
                        <a:pt x="537629" y="218646"/>
                        <a:pt x="806487" y="148436"/>
                      </a:cubicBezTo>
                      <a:cubicBezTo>
                        <a:pt x="653558" y="98928"/>
                        <a:pt x="500630" y="49508"/>
                        <a:pt x="347790" y="0"/>
                      </a:cubicBezTo>
                      <a:cubicBezTo>
                        <a:pt x="231859" y="119718"/>
                        <a:pt x="115930" y="239347"/>
                        <a:pt x="0" y="358977"/>
                      </a:cubicBezTo>
                      <a:close/>
                    </a:path>
                  </a:pathLst>
                </a:custGeom>
                <a:grpFill/>
                <a:ln w="8809" cap="flat">
                  <a:noFill/>
                  <a:prstDash val="solid"/>
                  <a:miter/>
                </a:ln>
              </p:spPr>
              <p:txBody>
                <a:bodyPr rtlCol="0" anchor="ctr"/>
                <a:lstStyle/>
                <a:p>
                  <a:endParaRPr lang="en-US" sz="2400"/>
                </a:p>
              </p:txBody>
            </p:sp>
            <p:sp>
              <p:nvSpPr>
                <p:cNvPr id="1484" name="Freeform: Shape 1483">
                  <a:extLst>
                    <a:ext uri="{FF2B5EF4-FFF2-40B4-BE49-F238E27FC236}">
                      <a16:creationId xmlns:a16="http://schemas.microsoft.com/office/drawing/2014/main" id="{6AD300C3-EE69-4872-8DD4-47C437F882FF}"/>
                    </a:ext>
                  </a:extLst>
                </p:cNvPr>
                <p:cNvSpPr/>
                <p:nvPr/>
              </p:nvSpPr>
              <p:spPr>
                <a:xfrm>
                  <a:off x="6377719" y="1596125"/>
                  <a:ext cx="970074" cy="842516"/>
                </a:xfrm>
                <a:custGeom>
                  <a:avLst/>
                  <a:gdLst>
                    <a:gd name="connsiteX0" fmla="*/ 0 w 970074"/>
                    <a:gd name="connsiteY0" fmla="*/ 350344 h 842516"/>
                    <a:gd name="connsiteX1" fmla="*/ 970074 w 970074"/>
                    <a:gd name="connsiteY1" fmla="*/ 842517 h 842516"/>
                    <a:gd name="connsiteX2" fmla="*/ 752750 w 970074"/>
                    <a:gd name="connsiteY2" fmla="*/ 0 h 842516"/>
                    <a:gd name="connsiteX3" fmla="*/ 0 w 970074"/>
                    <a:gd name="connsiteY3" fmla="*/ 350344 h 842516"/>
                  </a:gdLst>
                  <a:ahLst/>
                  <a:cxnLst>
                    <a:cxn ang="0">
                      <a:pos x="connsiteX0" y="connsiteY0"/>
                    </a:cxn>
                    <a:cxn ang="0">
                      <a:pos x="connsiteX1" y="connsiteY1"/>
                    </a:cxn>
                    <a:cxn ang="0">
                      <a:pos x="connsiteX2" y="connsiteY2"/>
                    </a:cxn>
                    <a:cxn ang="0">
                      <a:pos x="connsiteX3" y="connsiteY3"/>
                    </a:cxn>
                  </a:cxnLst>
                  <a:rect l="l" t="t" r="r" b="b"/>
                  <a:pathLst>
                    <a:path w="970074" h="842516">
                      <a:moveTo>
                        <a:pt x="0" y="350344"/>
                      </a:moveTo>
                      <a:cubicBezTo>
                        <a:pt x="323388" y="514372"/>
                        <a:pt x="646687" y="678400"/>
                        <a:pt x="970074" y="842517"/>
                      </a:cubicBezTo>
                      <a:cubicBezTo>
                        <a:pt x="897663" y="561678"/>
                        <a:pt x="825250" y="280839"/>
                        <a:pt x="752750" y="0"/>
                      </a:cubicBezTo>
                      <a:lnTo>
                        <a:pt x="0" y="350344"/>
                      </a:lnTo>
                      <a:close/>
                    </a:path>
                  </a:pathLst>
                </a:custGeom>
                <a:grpFill/>
                <a:ln w="8809" cap="flat">
                  <a:noFill/>
                  <a:prstDash val="solid"/>
                  <a:miter/>
                </a:ln>
              </p:spPr>
              <p:txBody>
                <a:bodyPr rtlCol="0" anchor="ctr"/>
                <a:lstStyle/>
                <a:p>
                  <a:endParaRPr lang="en-US" sz="2400"/>
                </a:p>
              </p:txBody>
            </p:sp>
            <p:sp>
              <p:nvSpPr>
                <p:cNvPr id="1485" name="Freeform: Shape 1484">
                  <a:extLst>
                    <a:ext uri="{FF2B5EF4-FFF2-40B4-BE49-F238E27FC236}">
                      <a16:creationId xmlns:a16="http://schemas.microsoft.com/office/drawing/2014/main" id="{E04436E3-DA06-413F-9F74-4553409E41C3}"/>
                    </a:ext>
                  </a:extLst>
                </p:cNvPr>
                <p:cNvSpPr/>
                <p:nvPr/>
              </p:nvSpPr>
              <p:spPr>
                <a:xfrm>
                  <a:off x="6352965" y="2450975"/>
                  <a:ext cx="636996" cy="320744"/>
                </a:xfrm>
                <a:custGeom>
                  <a:avLst/>
                  <a:gdLst>
                    <a:gd name="connsiteX0" fmla="*/ 193363 w 636996"/>
                    <a:gd name="connsiteY0" fmla="*/ 0 h 320744"/>
                    <a:gd name="connsiteX1" fmla="*/ 636997 w 636996"/>
                    <a:gd name="connsiteY1" fmla="*/ 320745 h 320744"/>
                    <a:gd name="connsiteX2" fmla="*/ 0 w 636996"/>
                    <a:gd name="connsiteY2" fmla="*/ 98135 h 320744"/>
                  </a:gdLst>
                  <a:ahLst/>
                  <a:cxnLst>
                    <a:cxn ang="0">
                      <a:pos x="connsiteX0" y="connsiteY0"/>
                    </a:cxn>
                    <a:cxn ang="0">
                      <a:pos x="connsiteX1" y="connsiteY1"/>
                    </a:cxn>
                    <a:cxn ang="0">
                      <a:pos x="connsiteX2" y="connsiteY2"/>
                    </a:cxn>
                  </a:cxnLst>
                  <a:rect l="l" t="t" r="r" b="b"/>
                  <a:pathLst>
                    <a:path w="636996" h="320744">
                      <a:moveTo>
                        <a:pt x="193363" y="0"/>
                      </a:moveTo>
                      <a:lnTo>
                        <a:pt x="636997" y="320745"/>
                      </a:lnTo>
                      <a:lnTo>
                        <a:pt x="0" y="98135"/>
                      </a:lnTo>
                      <a:close/>
                    </a:path>
                  </a:pathLst>
                </a:custGeom>
                <a:grpFill/>
                <a:ln w="8809" cap="flat">
                  <a:noFill/>
                  <a:prstDash val="solid"/>
                  <a:miter/>
                </a:ln>
              </p:spPr>
              <p:txBody>
                <a:bodyPr rtlCol="0" anchor="ctr"/>
                <a:lstStyle/>
                <a:p>
                  <a:endParaRPr lang="en-US" sz="2400"/>
                </a:p>
              </p:txBody>
            </p:sp>
            <p:sp>
              <p:nvSpPr>
                <p:cNvPr id="1486" name="Freeform: Shape 1485">
                  <a:extLst>
                    <a:ext uri="{FF2B5EF4-FFF2-40B4-BE49-F238E27FC236}">
                      <a16:creationId xmlns:a16="http://schemas.microsoft.com/office/drawing/2014/main" id="{508B1373-8E8B-48E9-8367-0A58CE36AC9E}"/>
                    </a:ext>
                  </a:extLst>
                </p:cNvPr>
                <p:cNvSpPr/>
                <p:nvPr/>
              </p:nvSpPr>
              <p:spPr>
                <a:xfrm>
                  <a:off x="2192181" y="1411307"/>
                  <a:ext cx="653646" cy="704651"/>
                </a:xfrm>
                <a:custGeom>
                  <a:avLst/>
                  <a:gdLst>
                    <a:gd name="connsiteX0" fmla="*/ 0 w 653646"/>
                    <a:gd name="connsiteY0" fmla="*/ 40170 h 704651"/>
                    <a:gd name="connsiteX1" fmla="*/ 653646 w 653646"/>
                    <a:gd name="connsiteY1" fmla="*/ 0 h 704651"/>
                    <a:gd name="connsiteX2" fmla="*/ 206841 w 653646"/>
                    <a:gd name="connsiteY2" fmla="*/ 704652 h 704651"/>
                  </a:gdLst>
                  <a:ahLst/>
                  <a:cxnLst>
                    <a:cxn ang="0">
                      <a:pos x="connsiteX0" y="connsiteY0"/>
                    </a:cxn>
                    <a:cxn ang="0">
                      <a:pos x="connsiteX1" y="connsiteY1"/>
                    </a:cxn>
                    <a:cxn ang="0">
                      <a:pos x="connsiteX2" y="connsiteY2"/>
                    </a:cxn>
                  </a:cxnLst>
                  <a:rect l="l" t="t" r="r" b="b"/>
                  <a:pathLst>
                    <a:path w="653646" h="704651">
                      <a:moveTo>
                        <a:pt x="0" y="40170"/>
                      </a:moveTo>
                      <a:lnTo>
                        <a:pt x="653646" y="0"/>
                      </a:lnTo>
                      <a:lnTo>
                        <a:pt x="206841" y="704652"/>
                      </a:lnTo>
                      <a:close/>
                    </a:path>
                  </a:pathLst>
                </a:custGeom>
                <a:grpFill/>
                <a:ln w="8809" cap="flat">
                  <a:noFill/>
                  <a:prstDash val="solid"/>
                  <a:miter/>
                </a:ln>
              </p:spPr>
              <p:txBody>
                <a:bodyPr rtlCol="0" anchor="ctr"/>
                <a:lstStyle/>
                <a:p>
                  <a:endParaRPr lang="en-US" sz="2400"/>
                </a:p>
              </p:txBody>
            </p:sp>
            <p:sp>
              <p:nvSpPr>
                <p:cNvPr id="1487" name="Freeform: Shape 1486">
                  <a:extLst>
                    <a:ext uri="{FF2B5EF4-FFF2-40B4-BE49-F238E27FC236}">
                      <a16:creationId xmlns:a16="http://schemas.microsoft.com/office/drawing/2014/main" id="{08C1B789-AB02-4780-8E34-E642D8E38A96}"/>
                    </a:ext>
                  </a:extLst>
                </p:cNvPr>
                <p:cNvSpPr/>
                <p:nvPr/>
              </p:nvSpPr>
              <p:spPr>
                <a:xfrm>
                  <a:off x="4854512" y="3501125"/>
                  <a:ext cx="336160" cy="572601"/>
                </a:xfrm>
                <a:custGeom>
                  <a:avLst/>
                  <a:gdLst>
                    <a:gd name="connsiteX0" fmla="*/ 96725 w 336160"/>
                    <a:gd name="connsiteY0" fmla="*/ 0 h 572601"/>
                    <a:gd name="connsiteX1" fmla="*/ 336161 w 336160"/>
                    <a:gd name="connsiteY1" fmla="*/ 113904 h 572601"/>
                    <a:gd name="connsiteX2" fmla="*/ 0 w 336160"/>
                    <a:gd name="connsiteY2" fmla="*/ 572601 h 572601"/>
                  </a:gdLst>
                  <a:ahLst/>
                  <a:cxnLst>
                    <a:cxn ang="0">
                      <a:pos x="connsiteX0" y="connsiteY0"/>
                    </a:cxn>
                    <a:cxn ang="0">
                      <a:pos x="connsiteX1" y="connsiteY1"/>
                    </a:cxn>
                    <a:cxn ang="0">
                      <a:pos x="connsiteX2" y="connsiteY2"/>
                    </a:cxn>
                  </a:cxnLst>
                  <a:rect l="l" t="t" r="r" b="b"/>
                  <a:pathLst>
                    <a:path w="336160" h="572601">
                      <a:moveTo>
                        <a:pt x="96725" y="0"/>
                      </a:moveTo>
                      <a:lnTo>
                        <a:pt x="336161" y="113904"/>
                      </a:lnTo>
                      <a:lnTo>
                        <a:pt x="0" y="572601"/>
                      </a:lnTo>
                      <a:close/>
                    </a:path>
                  </a:pathLst>
                </a:custGeom>
                <a:grpFill/>
                <a:ln w="8809" cap="flat">
                  <a:noFill/>
                  <a:prstDash val="solid"/>
                  <a:miter/>
                </a:ln>
              </p:spPr>
              <p:txBody>
                <a:bodyPr rtlCol="0" anchor="ctr"/>
                <a:lstStyle/>
                <a:p>
                  <a:endParaRPr lang="en-US" sz="2400"/>
                </a:p>
              </p:txBody>
            </p:sp>
            <p:sp>
              <p:nvSpPr>
                <p:cNvPr id="1488" name="Freeform: Shape 1487">
                  <a:extLst>
                    <a:ext uri="{FF2B5EF4-FFF2-40B4-BE49-F238E27FC236}">
                      <a16:creationId xmlns:a16="http://schemas.microsoft.com/office/drawing/2014/main" id="{BA24DD5D-0292-4EC1-BBFE-21B4597599EE}"/>
                    </a:ext>
                  </a:extLst>
                </p:cNvPr>
                <p:cNvSpPr/>
                <p:nvPr/>
              </p:nvSpPr>
              <p:spPr>
                <a:xfrm>
                  <a:off x="4757874" y="3555126"/>
                  <a:ext cx="377740" cy="352986"/>
                </a:xfrm>
                <a:custGeom>
                  <a:avLst/>
                  <a:gdLst>
                    <a:gd name="connsiteX0" fmla="*/ 0 w 377740"/>
                    <a:gd name="connsiteY0" fmla="*/ 125884 h 352986"/>
                    <a:gd name="connsiteX1" fmla="*/ 377741 w 377740"/>
                    <a:gd name="connsiteY1" fmla="*/ 0 h 352986"/>
                    <a:gd name="connsiteX2" fmla="*/ 38409 w 377740"/>
                    <a:gd name="connsiteY2" fmla="*/ 352987 h 352986"/>
                  </a:gdLst>
                  <a:ahLst/>
                  <a:cxnLst>
                    <a:cxn ang="0">
                      <a:pos x="connsiteX0" y="connsiteY0"/>
                    </a:cxn>
                    <a:cxn ang="0">
                      <a:pos x="connsiteX1" y="connsiteY1"/>
                    </a:cxn>
                    <a:cxn ang="0">
                      <a:pos x="connsiteX2" y="connsiteY2"/>
                    </a:cxn>
                  </a:cxnLst>
                  <a:rect l="l" t="t" r="r" b="b"/>
                  <a:pathLst>
                    <a:path w="377740" h="352986">
                      <a:moveTo>
                        <a:pt x="0" y="125884"/>
                      </a:moveTo>
                      <a:lnTo>
                        <a:pt x="377741" y="0"/>
                      </a:lnTo>
                      <a:lnTo>
                        <a:pt x="38409" y="352987"/>
                      </a:lnTo>
                      <a:close/>
                    </a:path>
                  </a:pathLst>
                </a:custGeom>
                <a:grpFill/>
                <a:ln w="8809" cap="flat">
                  <a:noFill/>
                  <a:prstDash val="solid"/>
                  <a:miter/>
                </a:ln>
              </p:spPr>
              <p:txBody>
                <a:bodyPr rtlCol="0" anchor="ctr"/>
                <a:lstStyle/>
                <a:p>
                  <a:endParaRPr lang="en-US" sz="2400"/>
                </a:p>
              </p:txBody>
            </p:sp>
            <p:sp>
              <p:nvSpPr>
                <p:cNvPr id="1489" name="Freeform: Shape 1488">
                  <a:extLst>
                    <a:ext uri="{FF2B5EF4-FFF2-40B4-BE49-F238E27FC236}">
                      <a16:creationId xmlns:a16="http://schemas.microsoft.com/office/drawing/2014/main" id="{DCDBBAD4-70EB-4F33-9473-03DF0373A14B}"/>
                    </a:ext>
                  </a:extLst>
                </p:cNvPr>
                <p:cNvSpPr/>
                <p:nvPr/>
              </p:nvSpPr>
              <p:spPr>
                <a:xfrm>
                  <a:off x="4281118" y="3582082"/>
                  <a:ext cx="253001" cy="397649"/>
                </a:xfrm>
                <a:custGeom>
                  <a:avLst/>
                  <a:gdLst>
                    <a:gd name="connsiteX0" fmla="*/ 0 w 253001"/>
                    <a:gd name="connsiteY0" fmla="*/ 0 h 397649"/>
                    <a:gd name="connsiteX1" fmla="*/ 253002 w 253001"/>
                    <a:gd name="connsiteY1" fmla="*/ 10395 h 397649"/>
                    <a:gd name="connsiteX2" fmla="*/ 48098 w 253001"/>
                    <a:gd name="connsiteY2" fmla="*/ 397649 h 397649"/>
                  </a:gdLst>
                  <a:ahLst/>
                  <a:cxnLst>
                    <a:cxn ang="0">
                      <a:pos x="connsiteX0" y="connsiteY0"/>
                    </a:cxn>
                    <a:cxn ang="0">
                      <a:pos x="connsiteX1" y="connsiteY1"/>
                    </a:cxn>
                    <a:cxn ang="0">
                      <a:pos x="connsiteX2" y="connsiteY2"/>
                    </a:cxn>
                  </a:cxnLst>
                  <a:rect l="l" t="t" r="r" b="b"/>
                  <a:pathLst>
                    <a:path w="253001" h="397649">
                      <a:moveTo>
                        <a:pt x="0" y="0"/>
                      </a:moveTo>
                      <a:lnTo>
                        <a:pt x="253002" y="10395"/>
                      </a:lnTo>
                      <a:lnTo>
                        <a:pt x="48098" y="397649"/>
                      </a:lnTo>
                      <a:close/>
                    </a:path>
                  </a:pathLst>
                </a:custGeom>
                <a:grpFill/>
                <a:ln w="8809" cap="flat">
                  <a:noFill/>
                  <a:prstDash val="solid"/>
                  <a:miter/>
                </a:ln>
              </p:spPr>
              <p:txBody>
                <a:bodyPr rtlCol="0" anchor="ctr"/>
                <a:lstStyle/>
                <a:p>
                  <a:endParaRPr lang="en-US" sz="2400"/>
                </a:p>
              </p:txBody>
            </p:sp>
            <p:sp>
              <p:nvSpPr>
                <p:cNvPr id="1490" name="Freeform: Shape 1489">
                  <a:extLst>
                    <a:ext uri="{FF2B5EF4-FFF2-40B4-BE49-F238E27FC236}">
                      <a16:creationId xmlns:a16="http://schemas.microsoft.com/office/drawing/2014/main" id="{3BED44EC-B27C-44EA-B4E2-3C165EE02EC9}"/>
                    </a:ext>
                  </a:extLst>
                </p:cNvPr>
                <p:cNvSpPr/>
                <p:nvPr/>
              </p:nvSpPr>
              <p:spPr>
                <a:xfrm>
                  <a:off x="4191176" y="3555126"/>
                  <a:ext cx="306826" cy="242871"/>
                </a:xfrm>
                <a:custGeom>
                  <a:avLst/>
                  <a:gdLst>
                    <a:gd name="connsiteX0" fmla="*/ 0 w 306826"/>
                    <a:gd name="connsiteY0" fmla="*/ 125884 h 242871"/>
                    <a:gd name="connsiteX1" fmla="*/ 236088 w 306826"/>
                    <a:gd name="connsiteY1" fmla="*/ 0 h 242871"/>
                    <a:gd name="connsiteX2" fmla="*/ 306826 w 306826"/>
                    <a:gd name="connsiteY2" fmla="*/ 242871 h 242871"/>
                  </a:gdLst>
                  <a:ahLst/>
                  <a:cxnLst>
                    <a:cxn ang="0">
                      <a:pos x="connsiteX0" y="connsiteY0"/>
                    </a:cxn>
                    <a:cxn ang="0">
                      <a:pos x="connsiteX1" y="connsiteY1"/>
                    </a:cxn>
                    <a:cxn ang="0">
                      <a:pos x="connsiteX2" y="connsiteY2"/>
                    </a:cxn>
                  </a:cxnLst>
                  <a:rect l="l" t="t" r="r" b="b"/>
                  <a:pathLst>
                    <a:path w="306826" h="242871">
                      <a:moveTo>
                        <a:pt x="0" y="125884"/>
                      </a:moveTo>
                      <a:lnTo>
                        <a:pt x="236088" y="0"/>
                      </a:lnTo>
                      <a:lnTo>
                        <a:pt x="306826" y="242871"/>
                      </a:lnTo>
                      <a:close/>
                    </a:path>
                  </a:pathLst>
                </a:custGeom>
                <a:grpFill/>
                <a:ln w="8809" cap="flat">
                  <a:noFill/>
                  <a:prstDash val="solid"/>
                  <a:miter/>
                </a:ln>
              </p:spPr>
              <p:txBody>
                <a:bodyPr rtlCol="0" anchor="ctr"/>
                <a:lstStyle/>
                <a:p>
                  <a:endParaRPr lang="en-US" sz="2400"/>
                </a:p>
              </p:txBody>
            </p:sp>
            <p:sp>
              <p:nvSpPr>
                <p:cNvPr id="1491" name="Freeform: Shape 1490">
                  <a:extLst>
                    <a:ext uri="{FF2B5EF4-FFF2-40B4-BE49-F238E27FC236}">
                      <a16:creationId xmlns:a16="http://schemas.microsoft.com/office/drawing/2014/main" id="{465968DC-C737-4810-A7A0-CB218F8F586A}"/>
                    </a:ext>
                  </a:extLst>
                </p:cNvPr>
                <p:cNvSpPr/>
                <p:nvPr/>
              </p:nvSpPr>
              <p:spPr>
                <a:xfrm>
                  <a:off x="4405593" y="3592477"/>
                  <a:ext cx="235295" cy="272910"/>
                </a:xfrm>
                <a:custGeom>
                  <a:avLst/>
                  <a:gdLst>
                    <a:gd name="connsiteX0" fmla="*/ 128527 w 235295"/>
                    <a:gd name="connsiteY0" fmla="*/ 0 h 272910"/>
                    <a:gd name="connsiteX1" fmla="*/ 235295 w 235295"/>
                    <a:gd name="connsiteY1" fmla="*/ 182968 h 272910"/>
                    <a:gd name="connsiteX2" fmla="*/ 0 w 235295"/>
                    <a:gd name="connsiteY2" fmla="*/ 272911 h 272910"/>
                  </a:gdLst>
                  <a:ahLst/>
                  <a:cxnLst>
                    <a:cxn ang="0">
                      <a:pos x="connsiteX0" y="connsiteY0"/>
                    </a:cxn>
                    <a:cxn ang="0">
                      <a:pos x="connsiteX1" y="connsiteY1"/>
                    </a:cxn>
                    <a:cxn ang="0">
                      <a:pos x="connsiteX2" y="connsiteY2"/>
                    </a:cxn>
                  </a:cxnLst>
                  <a:rect l="l" t="t" r="r" b="b"/>
                  <a:pathLst>
                    <a:path w="235295" h="272910">
                      <a:moveTo>
                        <a:pt x="128527" y="0"/>
                      </a:moveTo>
                      <a:lnTo>
                        <a:pt x="235295" y="182968"/>
                      </a:lnTo>
                      <a:lnTo>
                        <a:pt x="0" y="272911"/>
                      </a:lnTo>
                      <a:close/>
                    </a:path>
                  </a:pathLst>
                </a:custGeom>
                <a:grpFill/>
                <a:ln w="8809" cap="flat">
                  <a:noFill/>
                  <a:prstDash val="solid"/>
                  <a:miter/>
                </a:ln>
              </p:spPr>
              <p:txBody>
                <a:bodyPr rtlCol="0" anchor="ctr"/>
                <a:lstStyle/>
                <a:p>
                  <a:endParaRPr lang="en-US" sz="2400"/>
                </a:p>
              </p:txBody>
            </p:sp>
            <p:sp>
              <p:nvSpPr>
                <p:cNvPr id="1492" name="Freeform: Shape 1491">
                  <a:extLst>
                    <a:ext uri="{FF2B5EF4-FFF2-40B4-BE49-F238E27FC236}">
                      <a16:creationId xmlns:a16="http://schemas.microsoft.com/office/drawing/2014/main" id="{6A17CC3A-8333-48EE-9631-901AD1320486}"/>
                    </a:ext>
                  </a:extLst>
                </p:cNvPr>
                <p:cNvSpPr/>
                <p:nvPr/>
              </p:nvSpPr>
              <p:spPr>
                <a:xfrm>
                  <a:off x="4999248" y="3555126"/>
                  <a:ext cx="228600" cy="337306"/>
                </a:xfrm>
                <a:custGeom>
                  <a:avLst/>
                  <a:gdLst>
                    <a:gd name="connsiteX0" fmla="*/ 98752 w 228600"/>
                    <a:gd name="connsiteY0" fmla="*/ 0 h 337306"/>
                    <a:gd name="connsiteX1" fmla="*/ 228600 w 228600"/>
                    <a:gd name="connsiteY1" fmla="*/ 249742 h 337306"/>
                    <a:gd name="connsiteX2" fmla="*/ 0 w 228600"/>
                    <a:gd name="connsiteY2" fmla="*/ 337306 h 337306"/>
                  </a:gdLst>
                  <a:ahLst/>
                  <a:cxnLst>
                    <a:cxn ang="0">
                      <a:pos x="connsiteX0" y="connsiteY0"/>
                    </a:cxn>
                    <a:cxn ang="0">
                      <a:pos x="connsiteX1" y="connsiteY1"/>
                    </a:cxn>
                    <a:cxn ang="0">
                      <a:pos x="connsiteX2" y="connsiteY2"/>
                    </a:cxn>
                  </a:cxnLst>
                  <a:rect l="l" t="t" r="r" b="b"/>
                  <a:pathLst>
                    <a:path w="228600" h="337306">
                      <a:moveTo>
                        <a:pt x="98752" y="0"/>
                      </a:moveTo>
                      <a:lnTo>
                        <a:pt x="228600" y="249742"/>
                      </a:lnTo>
                      <a:lnTo>
                        <a:pt x="0" y="337306"/>
                      </a:lnTo>
                      <a:close/>
                    </a:path>
                  </a:pathLst>
                </a:custGeom>
                <a:grpFill/>
                <a:ln w="8809" cap="flat">
                  <a:noFill/>
                  <a:prstDash val="solid"/>
                  <a:miter/>
                </a:ln>
              </p:spPr>
              <p:txBody>
                <a:bodyPr rtlCol="0" anchor="ctr"/>
                <a:lstStyle/>
                <a:p>
                  <a:endParaRPr lang="en-US" sz="2400"/>
                </a:p>
              </p:txBody>
            </p:sp>
            <p:sp>
              <p:nvSpPr>
                <p:cNvPr id="1493" name="Freeform: Shape 1492">
                  <a:extLst>
                    <a:ext uri="{FF2B5EF4-FFF2-40B4-BE49-F238E27FC236}">
                      <a16:creationId xmlns:a16="http://schemas.microsoft.com/office/drawing/2014/main" id="{40DFF647-52C5-446F-B2D0-95DEFCE2B85C}"/>
                    </a:ext>
                  </a:extLst>
                </p:cNvPr>
                <p:cNvSpPr/>
                <p:nvPr/>
              </p:nvSpPr>
              <p:spPr>
                <a:xfrm>
                  <a:off x="5336554" y="3908113"/>
                  <a:ext cx="198912" cy="283393"/>
                </a:xfrm>
                <a:custGeom>
                  <a:avLst/>
                  <a:gdLst>
                    <a:gd name="connsiteX0" fmla="*/ 10483 w 198912"/>
                    <a:gd name="connsiteY0" fmla="*/ 0 h 283393"/>
                    <a:gd name="connsiteX1" fmla="*/ 198913 w 198912"/>
                    <a:gd name="connsiteY1" fmla="*/ 137160 h 283393"/>
                    <a:gd name="connsiteX2" fmla="*/ 0 w 198912"/>
                    <a:gd name="connsiteY2" fmla="*/ 283393 h 283393"/>
                  </a:gdLst>
                  <a:ahLst/>
                  <a:cxnLst>
                    <a:cxn ang="0">
                      <a:pos x="connsiteX0" y="connsiteY0"/>
                    </a:cxn>
                    <a:cxn ang="0">
                      <a:pos x="connsiteX1" y="connsiteY1"/>
                    </a:cxn>
                    <a:cxn ang="0">
                      <a:pos x="connsiteX2" y="connsiteY2"/>
                    </a:cxn>
                  </a:cxnLst>
                  <a:rect l="l" t="t" r="r" b="b"/>
                  <a:pathLst>
                    <a:path w="198912" h="283393">
                      <a:moveTo>
                        <a:pt x="10483" y="0"/>
                      </a:moveTo>
                      <a:lnTo>
                        <a:pt x="198913" y="137160"/>
                      </a:lnTo>
                      <a:lnTo>
                        <a:pt x="0" y="283393"/>
                      </a:lnTo>
                      <a:close/>
                    </a:path>
                  </a:pathLst>
                </a:custGeom>
                <a:grpFill/>
                <a:ln w="8809" cap="flat">
                  <a:noFill/>
                  <a:prstDash val="solid"/>
                  <a:miter/>
                </a:ln>
              </p:spPr>
              <p:txBody>
                <a:bodyPr rtlCol="0" anchor="ctr"/>
                <a:lstStyle/>
                <a:p>
                  <a:endParaRPr lang="en-US" sz="2400"/>
                </a:p>
              </p:txBody>
            </p:sp>
            <p:sp>
              <p:nvSpPr>
                <p:cNvPr id="1494" name="Freeform: Shape 1493">
                  <a:extLst>
                    <a:ext uri="{FF2B5EF4-FFF2-40B4-BE49-F238E27FC236}">
                      <a16:creationId xmlns:a16="http://schemas.microsoft.com/office/drawing/2014/main" id="{A3E82712-16F1-4720-9E4F-A24E4D01F1C4}"/>
                    </a:ext>
                  </a:extLst>
                </p:cNvPr>
                <p:cNvSpPr/>
                <p:nvPr/>
              </p:nvSpPr>
              <p:spPr>
                <a:xfrm>
                  <a:off x="5180631" y="3947490"/>
                  <a:ext cx="287797" cy="304711"/>
                </a:xfrm>
                <a:custGeom>
                  <a:avLst/>
                  <a:gdLst>
                    <a:gd name="connsiteX0" fmla="*/ 0 w 287797"/>
                    <a:gd name="connsiteY0" fmla="*/ 62458 h 304711"/>
                    <a:gd name="connsiteX1" fmla="*/ 258551 w 287797"/>
                    <a:gd name="connsiteY1" fmla="*/ 0 h 304711"/>
                    <a:gd name="connsiteX2" fmla="*/ 287798 w 287797"/>
                    <a:gd name="connsiteY2" fmla="*/ 304712 h 304711"/>
                  </a:gdLst>
                  <a:ahLst/>
                  <a:cxnLst>
                    <a:cxn ang="0">
                      <a:pos x="connsiteX0" y="connsiteY0"/>
                    </a:cxn>
                    <a:cxn ang="0">
                      <a:pos x="connsiteX1" y="connsiteY1"/>
                    </a:cxn>
                    <a:cxn ang="0">
                      <a:pos x="connsiteX2" y="connsiteY2"/>
                    </a:cxn>
                  </a:cxnLst>
                  <a:rect l="l" t="t" r="r" b="b"/>
                  <a:pathLst>
                    <a:path w="287797" h="304711">
                      <a:moveTo>
                        <a:pt x="0" y="62458"/>
                      </a:moveTo>
                      <a:lnTo>
                        <a:pt x="258551" y="0"/>
                      </a:lnTo>
                      <a:lnTo>
                        <a:pt x="287798" y="304712"/>
                      </a:lnTo>
                      <a:close/>
                    </a:path>
                  </a:pathLst>
                </a:custGeom>
                <a:grpFill/>
                <a:ln w="8809" cap="flat">
                  <a:noFill/>
                  <a:prstDash val="solid"/>
                  <a:miter/>
                </a:ln>
              </p:spPr>
              <p:txBody>
                <a:bodyPr rtlCol="0" anchor="ctr"/>
                <a:lstStyle/>
                <a:p>
                  <a:endParaRPr lang="en-US" sz="2400"/>
                </a:p>
              </p:txBody>
            </p:sp>
            <p:sp>
              <p:nvSpPr>
                <p:cNvPr id="1495" name="Freeform: Shape 1494">
                  <a:extLst>
                    <a:ext uri="{FF2B5EF4-FFF2-40B4-BE49-F238E27FC236}">
                      <a16:creationId xmlns:a16="http://schemas.microsoft.com/office/drawing/2014/main" id="{40083D8D-C76C-4033-B772-52069EAD48D6}"/>
                    </a:ext>
                  </a:extLst>
                </p:cNvPr>
                <p:cNvSpPr/>
                <p:nvPr/>
              </p:nvSpPr>
              <p:spPr>
                <a:xfrm>
                  <a:off x="5205297" y="4045273"/>
                  <a:ext cx="330170" cy="244280"/>
                </a:xfrm>
                <a:custGeom>
                  <a:avLst/>
                  <a:gdLst>
                    <a:gd name="connsiteX0" fmla="*/ 330170 w 330170"/>
                    <a:gd name="connsiteY0" fmla="*/ 0 h 244280"/>
                    <a:gd name="connsiteX1" fmla="*/ 326911 w 330170"/>
                    <a:gd name="connsiteY1" fmla="*/ 244281 h 244280"/>
                    <a:gd name="connsiteX2" fmla="*/ 0 w 330170"/>
                    <a:gd name="connsiteY2" fmla="*/ 146234 h 244280"/>
                  </a:gdLst>
                  <a:ahLst/>
                  <a:cxnLst>
                    <a:cxn ang="0">
                      <a:pos x="connsiteX0" y="connsiteY0"/>
                    </a:cxn>
                    <a:cxn ang="0">
                      <a:pos x="connsiteX1" y="connsiteY1"/>
                    </a:cxn>
                    <a:cxn ang="0">
                      <a:pos x="connsiteX2" y="connsiteY2"/>
                    </a:cxn>
                  </a:cxnLst>
                  <a:rect l="l" t="t" r="r" b="b"/>
                  <a:pathLst>
                    <a:path w="330170" h="244280">
                      <a:moveTo>
                        <a:pt x="330170" y="0"/>
                      </a:moveTo>
                      <a:lnTo>
                        <a:pt x="326911" y="244281"/>
                      </a:lnTo>
                      <a:lnTo>
                        <a:pt x="0" y="146234"/>
                      </a:lnTo>
                      <a:close/>
                    </a:path>
                  </a:pathLst>
                </a:custGeom>
                <a:grpFill/>
                <a:ln w="8809" cap="flat">
                  <a:noFill/>
                  <a:prstDash val="solid"/>
                  <a:miter/>
                </a:ln>
              </p:spPr>
              <p:txBody>
                <a:bodyPr rtlCol="0" anchor="ctr"/>
                <a:lstStyle/>
                <a:p>
                  <a:endParaRPr lang="en-US" sz="2400"/>
                </a:p>
              </p:txBody>
            </p:sp>
            <p:sp>
              <p:nvSpPr>
                <p:cNvPr id="1496" name="Freeform: Shape 1495">
                  <a:extLst>
                    <a:ext uri="{FF2B5EF4-FFF2-40B4-BE49-F238E27FC236}">
                      <a16:creationId xmlns:a16="http://schemas.microsoft.com/office/drawing/2014/main" id="{401BA685-9868-49FD-80C7-3327420C3727}"/>
                    </a:ext>
                  </a:extLst>
                </p:cNvPr>
                <p:cNvSpPr/>
                <p:nvPr/>
              </p:nvSpPr>
              <p:spPr>
                <a:xfrm>
                  <a:off x="6697231" y="2549815"/>
                  <a:ext cx="451738" cy="501598"/>
                </a:xfrm>
                <a:custGeom>
                  <a:avLst/>
                  <a:gdLst>
                    <a:gd name="connsiteX0" fmla="*/ 0 w 451738"/>
                    <a:gd name="connsiteY0" fmla="*/ 0 h 501598"/>
                    <a:gd name="connsiteX1" fmla="*/ 186403 w 451738"/>
                    <a:gd name="connsiteY1" fmla="*/ 501599 h 501598"/>
                    <a:gd name="connsiteX2" fmla="*/ 451739 w 451738"/>
                    <a:gd name="connsiteY2" fmla="*/ 413066 h 501598"/>
                  </a:gdLst>
                  <a:ahLst/>
                  <a:cxnLst>
                    <a:cxn ang="0">
                      <a:pos x="connsiteX0" y="connsiteY0"/>
                    </a:cxn>
                    <a:cxn ang="0">
                      <a:pos x="connsiteX1" y="connsiteY1"/>
                    </a:cxn>
                    <a:cxn ang="0">
                      <a:pos x="connsiteX2" y="connsiteY2"/>
                    </a:cxn>
                  </a:cxnLst>
                  <a:rect l="l" t="t" r="r" b="b"/>
                  <a:pathLst>
                    <a:path w="451738" h="501598">
                      <a:moveTo>
                        <a:pt x="0" y="0"/>
                      </a:moveTo>
                      <a:lnTo>
                        <a:pt x="186403" y="501599"/>
                      </a:lnTo>
                      <a:lnTo>
                        <a:pt x="451739" y="413066"/>
                      </a:lnTo>
                      <a:close/>
                    </a:path>
                  </a:pathLst>
                </a:custGeom>
                <a:grpFill/>
                <a:ln w="8809" cap="flat">
                  <a:noFill/>
                  <a:prstDash val="solid"/>
                  <a:miter/>
                </a:ln>
              </p:spPr>
              <p:txBody>
                <a:bodyPr rtlCol="0" anchor="ctr"/>
                <a:lstStyle/>
                <a:p>
                  <a:endParaRPr lang="en-US" sz="2400"/>
                </a:p>
              </p:txBody>
            </p:sp>
            <p:sp>
              <p:nvSpPr>
                <p:cNvPr id="1497" name="Freeform: Shape 1496">
                  <a:extLst>
                    <a:ext uri="{FF2B5EF4-FFF2-40B4-BE49-F238E27FC236}">
                      <a16:creationId xmlns:a16="http://schemas.microsoft.com/office/drawing/2014/main" id="{8ED8CD8A-79BB-42F0-9036-5D96888EF678}"/>
                    </a:ext>
                  </a:extLst>
                </p:cNvPr>
                <p:cNvSpPr/>
                <p:nvPr/>
              </p:nvSpPr>
              <p:spPr>
                <a:xfrm>
                  <a:off x="6385912" y="3105326"/>
                  <a:ext cx="448302" cy="395799"/>
                </a:xfrm>
                <a:custGeom>
                  <a:avLst/>
                  <a:gdLst>
                    <a:gd name="connsiteX0" fmla="*/ 0 w 448302"/>
                    <a:gd name="connsiteY0" fmla="*/ 0 h 395799"/>
                    <a:gd name="connsiteX1" fmla="*/ 448303 w 448302"/>
                    <a:gd name="connsiteY1" fmla="*/ 395800 h 395799"/>
                    <a:gd name="connsiteX2" fmla="*/ 97783 w 448302"/>
                    <a:gd name="connsiteY2" fmla="*/ 335104 h 395799"/>
                  </a:gdLst>
                  <a:ahLst/>
                  <a:cxnLst>
                    <a:cxn ang="0">
                      <a:pos x="connsiteX0" y="connsiteY0"/>
                    </a:cxn>
                    <a:cxn ang="0">
                      <a:pos x="connsiteX1" y="connsiteY1"/>
                    </a:cxn>
                    <a:cxn ang="0">
                      <a:pos x="connsiteX2" y="connsiteY2"/>
                    </a:cxn>
                  </a:cxnLst>
                  <a:rect l="l" t="t" r="r" b="b"/>
                  <a:pathLst>
                    <a:path w="448302" h="395799">
                      <a:moveTo>
                        <a:pt x="0" y="0"/>
                      </a:moveTo>
                      <a:lnTo>
                        <a:pt x="448303" y="395800"/>
                      </a:lnTo>
                      <a:lnTo>
                        <a:pt x="97783" y="335104"/>
                      </a:lnTo>
                      <a:close/>
                    </a:path>
                  </a:pathLst>
                </a:custGeom>
                <a:grpFill/>
                <a:ln w="8809" cap="flat">
                  <a:noFill/>
                  <a:prstDash val="solid"/>
                  <a:miter/>
                </a:ln>
              </p:spPr>
              <p:txBody>
                <a:bodyPr rtlCol="0" anchor="ctr"/>
                <a:lstStyle/>
                <a:p>
                  <a:endParaRPr lang="en-US" sz="2400"/>
                </a:p>
              </p:txBody>
            </p:sp>
            <p:sp>
              <p:nvSpPr>
                <p:cNvPr id="1498" name="Freeform: Shape 1497">
                  <a:extLst>
                    <a:ext uri="{FF2B5EF4-FFF2-40B4-BE49-F238E27FC236}">
                      <a16:creationId xmlns:a16="http://schemas.microsoft.com/office/drawing/2014/main" id="{D1D95E81-6805-4638-843A-C13B642C86DA}"/>
                    </a:ext>
                  </a:extLst>
                </p:cNvPr>
                <p:cNvSpPr/>
                <p:nvPr/>
              </p:nvSpPr>
              <p:spPr>
                <a:xfrm>
                  <a:off x="4910715" y="1841639"/>
                  <a:ext cx="650827" cy="445219"/>
                </a:xfrm>
                <a:custGeom>
                  <a:avLst/>
                  <a:gdLst>
                    <a:gd name="connsiteX0" fmla="*/ 0 w 650827"/>
                    <a:gd name="connsiteY0" fmla="*/ 47218 h 445219"/>
                    <a:gd name="connsiteX1" fmla="*/ 276610 w 650827"/>
                    <a:gd name="connsiteY1" fmla="*/ 0 h 445219"/>
                    <a:gd name="connsiteX2" fmla="*/ 650827 w 650827"/>
                    <a:gd name="connsiteY2" fmla="*/ 445220 h 445219"/>
                    <a:gd name="connsiteX3" fmla="*/ 0 w 650827"/>
                    <a:gd name="connsiteY3" fmla="*/ 47218 h 445219"/>
                  </a:gdLst>
                  <a:ahLst/>
                  <a:cxnLst>
                    <a:cxn ang="0">
                      <a:pos x="connsiteX0" y="connsiteY0"/>
                    </a:cxn>
                    <a:cxn ang="0">
                      <a:pos x="connsiteX1" y="connsiteY1"/>
                    </a:cxn>
                    <a:cxn ang="0">
                      <a:pos x="connsiteX2" y="connsiteY2"/>
                    </a:cxn>
                    <a:cxn ang="0">
                      <a:pos x="connsiteX3" y="connsiteY3"/>
                    </a:cxn>
                  </a:cxnLst>
                  <a:rect l="l" t="t" r="r" b="b"/>
                  <a:pathLst>
                    <a:path w="650827" h="445219">
                      <a:moveTo>
                        <a:pt x="0" y="47218"/>
                      </a:moveTo>
                      <a:cubicBezTo>
                        <a:pt x="92233" y="31449"/>
                        <a:pt x="184378" y="15769"/>
                        <a:pt x="276610" y="0"/>
                      </a:cubicBezTo>
                      <a:cubicBezTo>
                        <a:pt x="401349" y="148436"/>
                        <a:pt x="526088" y="296784"/>
                        <a:pt x="650827" y="445220"/>
                      </a:cubicBezTo>
                      <a:cubicBezTo>
                        <a:pt x="433856" y="312552"/>
                        <a:pt x="216972" y="179885"/>
                        <a:pt x="0" y="47218"/>
                      </a:cubicBezTo>
                      <a:close/>
                    </a:path>
                  </a:pathLst>
                </a:custGeom>
                <a:grpFill/>
                <a:ln w="8809" cap="flat">
                  <a:noFill/>
                  <a:prstDash val="solid"/>
                  <a:miter/>
                </a:ln>
              </p:spPr>
              <p:txBody>
                <a:bodyPr rtlCol="0" anchor="ctr"/>
                <a:lstStyle/>
                <a:p>
                  <a:endParaRPr lang="en-US" sz="2400"/>
                </a:p>
              </p:txBody>
            </p:sp>
            <p:grpSp>
              <p:nvGrpSpPr>
                <p:cNvPr id="1499" name="Graphic 4229">
                  <a:extLst>
                    <a:ext uri="{FF2B5EF4-FFF2-40B4-BE49-F238E27FC236}">
                      <a16:creationId xmlns:a16="http://schemas.microsoft.com/office/drawing/2014/main" id="{4787B714-1F02-4EF7-ABA1-EC005AA532ED}"/>
                    </a:ext>
                  </a:extLst>
                </p:cNvPr>
                <p:cNvGrpSpPr/>
                <p:nvPr/>
              </p:nvGrpSpPr>
              <p:grpSpPr>
                <a:xfrm>
                  <a:off x="5329507" y="1860579"/>
                  <a:ext cx="354660" cy="380559"/>
                  <a:chOff x="5329507" y="1860579"/>
                  <a:chExt cx="354660" cy="380559"/>
                </a:xfrm>
                <a:grpFill/>
              </p:grpSpPr>
              <p:sp>
                <p:nvSpPr>
                  <p:cNvPr id="2604" name="Freeform: Shape 2603">
                    <a:extLst>
                      <a:ext uri="{FF2B5EF4-FFF2-40B4-BE49-F238E27FC236}">
                        <a16:creationId xmlns:a16="http://schemas.microsoft.com/office/drawing/2014/main" id="{4DABF493-2007-45ED-B58D-4F4D684E0857}"/>
                      </a:ext>
                    </a:extLst>
                  </p:cNvPr>
                  <p:cNvSpPr/>
                  <p:nvPr/>
                </p:nvSpPr>
                <p:spPr>
                  <a:xfrm>
                    <a:off x="5334616" y="1864895"/>
                    <a:ext cx="342415" cy="368755"/>
                  </a:xfrm>
                  <a:custGeom>
                    <a:avLst/>
                    <a:gdLst>
                      <a:gd name="connsiteX0" fmla="*/ 29335 w 342415"/>
                      <a:gd name="connsiteY0" fmla="*/ 0 h 368755"/>
                      <a:gd name="connsiteX1" fmla="*/ 30304 w 342415"/>
                      <a:gd name="connsiteY1" fmla="*/ 264 h 368755"/>
                      <a:gd name="connsiteX2" fmla="*/ 335720 w 342415"/>
                      <a:gd name="connsiteY2" fmla="*/ 87123 h 368755"/>
                      <a:gd name="connsiteX3" fmla="*/ 342415 w 342415"/>
                      <a:gd name="connsiteY3" fmla="*/ 89062 h 368755"/>
                      <a:gd name="connsiteX4" fmla="*/ 337042 w 342415"/>
                      <a:gd name="connsiteY4" fmla="*/ 93466 h 368755"/>
                      <a:gd name="connsiteX5" fmla="*/ 2995 w 342415"/>
                      <a:gd name="connsiteY5" fmla="*/ 366289 h 368755"/>
                      <a:gd name="connsiteX6" fmla="*/ 0 w 342415"/>
                      <a:gd name="connsiteY6" fmla="*/ 368755 h 368755"/>
                      <a:gd name="connsiteX7" fmla="*/ 264 w 342415"/>
                      <a:gd name="connsiteY7" fmla="*/ 364879 h 368755"/>
                      <a:gd name="connsiteX8" fmla="*/ 28894 w 342415"/>
                      <a:gd name="connsiteY8" fmla="*/ 5198 h 368755"/>
                      <a:gd name="connsiteX9" fmla="*/ 29335 w 342415"/>
                      <a:gd name="connsiteY9" fmla="*/ 0 h 368755"/>
                      <a:gd name="connsiteX10" fmla="*/ 28542 w 342415"/>
                      <a:gd name="connsiteY10" fmla="*/ 10307 h 368755"/>
                      <a:gd name="connsiteX11" fmla="*/ 3523 w 342415"/>
                      <a:gd name="connsiteY11" fmla="*/ 365055 h 368755"/>
                      <a:gd name="connsiteX12" fmla="*/ 881 w 342415"/>
                      <a:gd name="connsiteY12" fmla="*/ 363646 h 368755"/>
                      <a:gd name="connsiteX13" fmla="*/ 332461 w 342415"/>
                      <a:gd name="connsiteY13" fmla="*/ 87828 h 368755"/>
                      <a:gd name="connsiteX14" fmla="*/ 333783 w 342415"/>
                      <a:gd name="connsiteY14" fmla="*/ 94083 h 368755"/>
                      <a:gd name="connsiteX15" fmla="*/ 28542 w 342415"/>
                      <a:gd name="connsiteY15" fmla="*/ 10307 h 368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2415" h="368755">
                        <a:moveTo>
                          <a:pt x="29335" y="0"/>
                        </a:moveTo>
                        <a:lnTo>
                          <a:pt x="30304" y="264"/>
                        </a:lnTo>
                        <a:lnTo>
                          <a:pt x="335720" y="87123"/>
                        </a:lnTo>
                        <a:lnTo>
                          <a:pt x="342415" y="89062"/>
                        </a:lnTo>
                        <a:lnTo>
                          <a:pt x="337042" y="93466"/>
                        </a:lnTo>
                        <a:lnTo>
                          <a:pt x="2995" y="366289"/>
                        </a:lnTo>
                        <a:lnTo>
                          <a:pt x="0" y="368755"/>
                        </a:lnTo>
                        <a:lnTo>
                          <a:pt x="264" y="364879"/>
                        </a:lnTo>
                        <a:lnTo>
                          <a:pt x="28894" y="5198"/>
                        </a:lnTo>
                        <a:lnTo>
                          <a:pt x="29335" y="0"/>
                        </a:lnTo>
                        <a:close/>
                        <a:moveTo>
                          <a:pt x="28542" y="10307"/>
                        </a:moveTo>
                        <a:lnTo>
                          <a:pt x="3523" y="365055"/>
                        </a:lnTo>
                        <a:lnTo>
                          <a:pt x="881" y="363646"/>
                        </a:lnTo>
                        <a:lnTo>
                          <a:pt x="332461" y="87828"/>
                        </a:lnTo>
                        <a:lnTo>
                          <a:pt x="333783" y="94083"/>
                        </a:lnTo>
                        <a:lnTo>
                          <a:pt x="28542" y="10307"/>
                        </a:lnTo>
                        <a:close/>
                      </a:path>
                    </a:pathLst>
                  </a:custGeom>
                  <a:grpFill/>
                  <a:ln w="8809" cap="flat">
                    <a:noFill/>
                    <a:prstDash val="solid"/>
                    <a:miter/>
                  </a:ln>
                </p:spPr>
                <p:txBody>
                  <a:bodyPr rtlCol="0" anchor="ctr"/>
                  <a:lstStyle/>
                  <a:p>
                    <a:endParaRPr lang="en-US" sz="2400"/>
                  </a:p>
                </p:txBody>
              </p:sp>
              <p:sp>
                <p:nvSpPr>
                  <p:cNvPr id="2605" name="Freeform: Shape 2604">
                    <a:extLst>
                      <a:ext uri="{FF2B5EF4-FFF2-40B4-BE49-F238E27FC236}">
                        <a16:creationId xmlns:a16="http://schemas.microsoft.com/office/drawing/2014/main" id="{2658AB15-E15C-4359-861C-8C9F89A0A8BB}"/>
                      </a:ext>
                    </a:extLst>
                  </p:cNvPr>
                  <p:cNvSpPr/>
                  <p:nvPr/>
                </p:nvSpPr>
                <p:spPr>
                  <a:xfrm>
                    <a:off x="5329507" y="1860579"/>
                    <a:ext cx="354660" cy="380559"/>
                  </a:xfrm>
                  <a:custGeom>
                    <a:avLst/>
                    <a:gdLst>
                      <a:gd name="connsiteX0" fmla="*/ 1145 w 354660"/>
                      <a:gd name="connsiteY0" fmla="*/ 380560 h 380559"/>
                      <a:gd name="connsiteX1" fmla="*/ 2026 w 354660"/>
                      <a:gd name="connsiteY1" fmla="*/ 369636 h 380559"/>
                      <a:gd name="connsiteX2" fmla="*/ 0 w 354660"/>
                      <a:gd name="connsiteY2" fmla="*/ 368579 h 380559"/>
                      <a:gd name="connsiteX3" fmla="*/ 2290 w 354660"/>
                      <a:gd name="connsiteY3" fmla="*/ 366729 h 380559"/>
                      <a:gd name="connsiteX4" fmla="*/ 31449 w 354660"/>
                      <a:gd name="connsiteY4" fmla="*/ 0 h 380559"/>
                      <a:gd name="connsiteX5" fmla="*/ 36382 w 354660"/>
                      <a:gd name="connsiteY5" fmla="*/ 1409 h 380559"/>
                      <a:gd name="connsiteX6" fmla="*/ 338275 w 354660"/>
                      <a:gd name="connsiteY6" fmla="*/ 87212 h 380559"/>
                      <a:gd name="connsiteX7" fmla="*/ 339773 w 354660"/>
                      <a:gd name="connsiteY7" fmla="*/ 85978 h 380559"/>
                      <a:gd name="connsiteX8" fmla="*/ 340125 w 354660"/>
                      <a:gd name="connsiteY8" fmla="*/ 87740 h 380559"/>
                      <a:gd name="connsiteX9" fmla="*/ 354660 w 354660"/>
                      <a:gd name="connsiteY9" fmla="*/ 91880 h 380559"/>
                      <a:gd name="connsiteX10" fmla="*/ 343032 w 354660"/>
                      <a:gd name="connsiteY10" fmla="*/ 101394 h 380559"/>
                      <a:gd name="connsiteX11" fmla="*/ 343384 w 354660"/>
                      <a:gd name="connsiteY11" fmla="*/ 103068 h 380559"/>
                      <a:gd name="connsiteX12" fmla="*/ 341535 w 354660"/>
                      <a:gd name="connsiteY12" fmla="*/ 102540 h 380559"/>
                      <a:gd name="connsiteX13" fmla="*/ 11980 w 354660"/>
                      <a:gd name="connsiteY13" fmla="*/ 371662 h 380559"/>
                      <a:gd name="connsiteX14" fmla="*/ 11805 w 354660"/>
                      <a:gd name="connsiteY14" fmla="*/ 374657 h 380559"/>
                      <a:gd name="connsiteX15" fmla="*/ 9690 w 354660"/>
                      <a:gd name="connsiteY15" fmla="*/ 373600 h 380559"/>
                      <a:gd name="connsiteX16" fmla="*/ 1145 w 354660"/>
                      <a:gd name="connsiteY16" fmla="*/ 380560 h 380559"/>
                      <a:gd name="connsiteX17" fmla="*/ 36734 w 354660"/>
                      <a:gd name="connsiteY17" fmla="*/ 18940 h 380559"/>
                      <a:gd name="connsiteX18" fmla="*/ 12862 w 354660"/>
                      <a:gd name="connsiteY18" fmla="*/ 357832 h 380559"/>
                      <a:gd name="connsiteX19" fmla="*/ 325062 w 354660"/>
                      <a:gd name="connsiteY19" fmla="*/ 98047 h 380559"/>
                      <a:gd name="connsiteX20" fmla="*/ 36734 w 354660"/>
                      <a:gd name="connsiteY20" fmla="*/ 18940 h 380559"/>
                      <a:gd name="connsiteX21" fmla="*/ 333078 w 354660"/>
                      <a:gd name="connsiteY21" fmla="*/ 100249 h 380559"/>
                      <a:gd name="connsiteX22" fmla="*/ 299955 w 354660"/>
                      <a:gd name="connsiteY22" fmla="*/ 127822 h 380559"/>
                      <a:gd name="connsiteX23" fmla="*/ 333606 w 354660"/>
                      <a:gd name="connsiteY23" fmla="*/ 100337 h 380559"/>
                      <a:gd name="connsiteX24" fmla="*/ 333078 w 354660"/>
                      <a:gd name="connsiteY24" fmla="*/ 100249 h 380559"/>
                      <a:gd name="connsiteX25" fmla="*/ 37263 w 354660"/>
                      <a:gd name="connsiteY25" fmla="*/ 12069 h 380559"/>
                      <a:gd name="connsiteX26" fmla="*/ 331492 w 354660"/>
                      <a:gd name="connsiteY26" fmla="*/ 92849 h 380559"/>
                      <a:gd name="connsiteX27" fmla="*/ 332021 w 354660"/>
                      <a:gd name="connsiteY27" fmla="*/ 92409 h 380559"/>
                      <a:gd name="connsiteX28" fmla="*/ 37527 w 354660"/>
                      <a:gd name="connsiteY28" fmla="*/ 8721 h 380559"/>
                      <a:gd name="connsiteX29" fmla="*/ 37263 w 354660"/>
                      <a:gd name="connsiteY29" fmla="*/ 12069 h 380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54660" h="380559">
                        <a:moveTo>
                          <a:pt x="1145" y="380560"/>
                        </a:moveTo>
                        <a:lnTo>
                          <a:pt x="2026" y="369636"/>
                        </a:lnTo>
                        <a:lnTo>
                          <a:pt x="0" y="368579"/>
                        </a:lnTo>
                        <a:lnTo>
                          <a:pt x="2290" y="366729"/>
                        </a:lnTo>
                        <a:lnTo>
                          <a:pt x="31449" y="0"/>
                        </a:lnTo>
                        <a:lnTo>
                          <a:pt x="36382" y="1409"/>
                        </a:lnTo>
                        <a:lnTo>
                          <a:pt x="338275" y="87212"/>
                        </a:lnTo>
                        <a:lnTo>
                          <a:pt x="339773" y="85978"/>
                        </a:lnTo>
                        <a:lnTo>
                          <a:pt x="340125" y="87740"/>
                        </a:lnTo>
                        <a:lnTo>
                          <a:pt x="354660" y="91880"/>
                        </a:lnTo>
                        <a:lnTo>
                          <a:pt x="343032" y="101394"/>
                        </a:lnTo>
                        <a:lnTo>
                          <a:pt x="343384" y="103068"/>
                        </a:lnTo>
                        <a:lnTo>
                          <a:pt x="341535" y="102540"/>
                        </a:lnTo>
                        <a:lnTo>
                          <a:pt x="11980" y="371662"/>
                        </a:lnTo>
                        <a:lnTo>
                          <a:pt x="11805" y="374657"/>
                        </a:lnTo>
                        <a:lnTo>
                          <a:pt x="9690" y="373600"/>
                        </a:lnTo>
                        <a:lnTo>
                          <a:pt x="1145" y="380560"/>
                        </a:lnTo>
                        <a:close/>
                        <a:moveTo>
                          <a:pt x="36734" y="18940"/>
                        </a:moveTo>
                        <a:lnTo>
                          <a:pt x="12862" y="357832"/>
                        </a:lnTo>
                        <a:lnTo>
                          <a:pt x="325062" y="98047"/>
                        </a:lnTo>
                        <a:lnTo>
                          <a:pt x="36734" y="18940"/>
                        </a:lnTo>
                        <a:close/>
                        <a:moveTo>
                          <a:pt x="333078" y="100249"/>
                        </a:moveTo>
                        <a:lnTo>
                          <a:pt x="299955" y="127822"/>
                        </a:lnTo>
                        <a:lnTo>
                          <a:pt x="333606" y="100337"/>
                        </a:lnTo>
                        <a:lnTo>
                          <a:pt x="333078" y="100249"/>
                        </a:lnTo>
                        <a:close/>
                        <a:moveTo>
                          <a:pt x="37263" y="12069"/>
                        </a:moveTo>
                        <a:lnTo>
                          <a:pt x="331492" y="92849"/>
                        </a:lnTo>
                        <a:lnTo>
                          <a:pt x="332021" y="92409"/>
                        </a:lnTo>
                        <a:lnTo>
                          <a:pt x="37527" y="8721"/>
                        </a:lnTo>
                        <a:lnTo>
                          <a:pt x="37263" y="12069"/>
                        </a:lnTo>
                        <a:close/>
                      </a:path>
                    </a:pathLst>
                  </a:custGeom>
                  <a:grpFill/>
                  <a:ln w="8809" cap="flat">
                    <a:noFill/>
                    <a:prstDash val="solid"/>
                    <a:miter/>
                  </a:ln>
                </p:spPr>
                <p:txBody>
                  <a:bodyPr rtlCol="0" anchor="ctr"/>
                  <a:lstStyle/>
                  <a:p>
                    <a:endParaRPr lang="en-US" sz="2400"/>
                  </a:p>
                </p:txBody>
              </p:sp>
            </p:grpSp>
            <p:grpSp>
              <p:nvGrpSpPr>
                <p:cNvPr id="1500" name="Graphic 4229">
                  <a:extLst>
                    <a:ext uri="{FF2B5EF4-FFF2-40B4-BE49-F238E27FC236}">
                      <a16:creationId xmlns:a16="http://schemas.microsoft.com/office/drawing/2014/main" id="{259B7497-403D-4201-83E7-66DB64D59A4C}"/>
                    </a:ext>
                  </a:extLst>
                </p:cNvPr>
                <p:cNvGrpSpPr/>
                <p:nvPr/>
              </p:nvGrpSpPr>
              <p:grpSpPr>
                <a:xfrm>
                  <a:off x="5583654" y="1946469"/>
                  <a:ext cx="314930" cy="272822"/>
                  <a:chOff x="5583654" y="1946469"/>
                  <a:chExt cx="314930" cy="272822"/>
                </a:xfrm>
                <a:grpFill/>
              </p:grpSpPr>
              <p:sp>
                <p:nvSpPr>
                  <p:cNvPr id="2602" name="Freeform: Shape 2601">
                    <a:extLst>
                      <a:ext uri="{FF2B5EF4-FFF2-40B4-BE49-F238E27FC236}">
                        <a16:creationId xmlns:a16="http://schemas.microsoft.com/office/drawing/2014/main" id="{58D4CD73-56BF-4BBF-A080-AE76A602B9C9}"/>
                      </a:ext>
                    </a:extLst>
                  </p:cNvPr>
                  <p:cNvSpPr/>
                  <p:nvPr/>
                </p:nvSpPr>
                <p:spPr>
                  <a:xfrm>
                    <a:off x="5589380" y="1950785"/>
                    <a:ext cx="301452" cy="261194"/>
                  </a:xfrm>
                  <a:custGeom>
                    <a:avLst/>
                    <a:gdLst>
                      <a:gd name="connsiteX0" fmla="*/ 290177 w 301452"/>
                      <a:gd name="connsiteY0" fmla="*/ 84481 h 261194"/>
                      <a:gd name="connsiteX1" fmla="*/ 78755 w 301452"/>
                      <a:gd name="connsiteY1" fmla="*/ 8104 h 261194"/>
                      <a:gd name="connsiteX2" fmla="*/ 83512 w 301452"/>
                      <a:gd name="connsiteY2" fmla="*/ 5726 h 261194"/>
                      <a:gd name="connsiteX3" fmla="*/ 5550 w 301452"/>
                      <a:gd name="connsiteY3" fmla="*/ 257142 h 261194"/>
                      <a:gd name="connsiteX4" fmla="*/ 2467 w 301452"/>
                      <a:gd name="connsiteY4" fmla="*/ 254763 h 261194"/>
                      <a:gd name="connsiteX5" fmla="*/ 290177 w 301452"/>
                      <a:gd name="connsiteY5" fmla="*/ 84481 h 261194"/>
                      <a:gd name="connsiteX6" fmla="*/ 301453 w 301452"/>
                      <a:gd name="connsiteY6" fmla="*/ 77786 h 261194"/>
                      <a:gd name="connsiteX7" fmla="*/ 4581 w 301452"/>
                      <a:gd name="connsiteY7" fmla="*/ 258375 h 261194"/>
                      <a:gd name="connsiteX8" fmla="*/ 0 w 301452"/>
                      <a:gd name="connsiteY8" fmla="*/ 261194 h 261194"/>
                      <a:gd name="connsiteX9" fmla="*/ 1497 w 301452"/>
                      <a:gd name="connsiteY9" fmla="*/ 255997 h 261194"/>
                      <a:gd name="connsiteX10" fmla="*/ 76464 w 301452"/>
                      <a:gd name="connsiteY10" fmla="*/ 3700 h 261194"/>
                      <a:gd name="connsiteX11" fmla="*/ 77521 w 301452"/>
                      <a:gd name="connsiteY11" fmla="*/ 0 h 261194"/>
                      <a:gd name="connsiteX12" fmla="*/ 81133 w 301452"/>
                      <a:gd name="connsiteY12" fmla="*/ 1233 h 261194"/>
                      <a:gd name="connsiteX13" fmla="*/ 301453 w 301452"/>
                      <a:gd name="connsiteY13" fmla="*/ 77786 h 261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1452" h="261194">
                        <a:moveTo>
                          <a:pt x="290177" y="84481"/>
                        </a:moveTo>
                        <a:lnTo>
                          <a:pt x="78755" y="8104"/>
                        </a:lnTo>
                        <a:lnTo>
                          <a:pt x="83512" y="5726"/>
                        </a:lnTo>
                        <a:lnTo>
                          <a:pt x="5550" y="257142"/>
                        </a:lnTo>
                        <a:lnTo>
                          <a:pt x="2467" y="254763"/>
                        </a:lnTo>
                        <a:lnTo>
                          <a:pt x="290177" y="84481"/>
                        </a:lnTo>
                        <a:close/>
                        <a:moveTo>
                          <a:pt x="301453" y="77786"/>
                        </a:moveTo>
                        <a:lnTo>
                          <a:pt x="4581" y="258375"/>
                        </a:lnTo>
                        <a:lnTo>
                          <a:pt x="0" y="261194"/>
                        </a:lnTo>
                        <a:lnTo>
                          <a:pt x="1497" y="255997"/>
                        </a:lnTo>
                        <a:lnTo>
                          <a:pt x="76464" y="3700"/>
                        </a:lnTo>
                        <a:lnTo>
                          <a:pt x="77521" y="0"/>
                        </a:lnTo>
                        <a:lnTo>
                          <a:pt x="81133" y="1233"/>
                        </a:lnTo>
                        <a:lnTo>
                          <a:pt x="301453" y="77786"/>
                        </a:lnTo>
                        <a:close/>
                      </a:path>
                    </a:pathLst>
                  </a:custGeom>
                  <a:grpFill/>
                  <a:ln w="8809" cap="flat">
                    <a:noFill/>
                    <a:prstDash val="solid"/>
                    <a:miter/>
                  </a:ln>
                </p:spPr>
                <p:txBody>
                  <a:bodyPr rtlCol="0" anchor="ctr"/>
                  <a:lstStyle/>
                  <a:p>
                    <a:endParaRPr lang="en-US" sz="2400"/>
                  </a:p>
                </p:txBody>
              </p:sp>
              <p:sp>
                <p:nvSpPr>
                  <p:cNvPr id="2603" name="Freeform: Shape 2602">
                    <a:extLst>
                      <a:ext uri="{FF2B5EF4-FFF2-40B4-BE49-F238E27FC236}">
                        <a16:creationId xmlns:a16="http://schemas.microsoft.com/office/drawing/2014/main" id="{1AEF7258-10B3-4641-B01C-9BA8E113ECD0}"/>
                      </a:ext>
                    </a:extLst>
                  </p:cNvPr>
                  <p:cNvSpPr/>
                  <p:nvPr/>
                </p:nvSpPr>
                <p:spPr>
                  <a:xfrm>
                    <a:off x="5583654" y="1946469"/>
                    <a:ext cx="314930" cy="272822"/>
                  </a:xfrm>
                  <a:custGeom>
                    <a:avLst/>
                    <a:gdLst>
                      <a:gd name="connsiteX0" fmla="*/ 0 w 314930"/>
                      <a:gd name="connsiteY0" fmla="*/ 272822 h 272822"/>
                      <a:gd name="connsiteX1" fmla="*/ 3788 w 314930"/>
                      <a:gd name="connsiteY1" fmla="*/ 259961 h 272822"/>
                      <a:gd name="connsiteX2" fmla="*/ 2202 w 314930"/>
                      <a:gd name="connsiteY2" fmla="*/ 258728 h 272822"/>
                      <a:gd name="connsiteX3" fmla="*/ 4580 w 314930"/>
                      <a:gd name="connsiteY3" fmla="*/ 257318 h 272822"/>
                      <a:gd name="connsiteX4" fmla="*/ 76993 w 314930"/>
                      <a:gd name="connsiteY4" fmla="*/ 13390 h 272822"/>
                      <a:gd name="connsiteX5" fmla="*/ 75936 w 314930"/>
                      <a:gd name="connsiteY5" fmla="*/ 13038 h 272822"/>
                      <a:gd name="connsiteX6" fmla="*/ 77345 w 314930"/>
                      <a:gd name="connsiteY6" fmla="*/ 12333 h 272822"/>
                      <a:gd name="connsiteX7" fmla="*/ 80957 w 314930"/>
                      <a:gd name="connsiteY7" fmla="*/ 0 h 272822"/>
                      <a:gd name="connsiteX8" fmla="*/ 93290 w 314930"/>
                      <a:gd name="connsiteY8" fmla="*/ 4316 h 272822"/>
                      <a:gd name="connsiteX9" fmla="*/ 94699 w 314930"/>
                      <a:gd name="connsiteY9" fmla="*/ 3612 h 272822"/>
                      <a:gd name="connsiteX10" fmla="*/ 94347 w 314930"/>
                      <a:gd name="connsiteY10" fmla="*/ 4757 h 272822"/>
                      <a:gd name="connsiteX11" fmla="*/ 314931 w 314930"/>
                      <a:gd name="connsiteY11" fmla="*/ 81397 h 272822"/>
                      <a:gd name="connsiteX12" fmla="*/ 303655 w 314930"/>
                      <a:gd name="connsiteY12" fmla="*/ 88269 h 272822"/>
                      <a:gd name="connsiteX13" fmla="*/ 303655 w 314930"/>
                      <a:gd name="connsiteY13" fmla="*/ 88269 h 272822"/>
                      <a:gd name="connsiteX14" fmla="*/ 302597 w 314930"/>
                      <a:gd name="connsiteY14" fmla="*/ 88885 h 272822"/>
                      <a:gd name="connsiteX15" fmla="*/ 13654 w 314930"/>
                      <a:gd name="connsiteY15" fmla="*/ 264630 h 272822"/>
                      <a:gd name="connsiteX16" fmla="*/ 12861 w 314930"/>
                      <a:gd name="connsiteY16" fmla="*/ 267361 h 272822"/>
                      <a:gd name="connsiteX17" fmla="*/ 11276 w 314930"/>
                      <a:gd name="connsiteY17" fmla="*/ 266127 h 272822"/>
                      <a:gd name="connsiteX18" fmla="*/ 0 w 314930"/>
                      <a:gd name="connsiteY18" fmla="*/ 272822 h 272822"/>
                      <a:gd name="connsiteX19" fmla="*/ 90295 w 314930"/>
                      <a:gd name="connsiteY19" fmla="*/ 18147 h 272822"/>
                      <a:gd name="connsiteX20" fmla="*/ 18676 w 314930"/>
                      <a:gd name="connsiteY20" fmla="*/ 249037 h 272822"/>
                      <a:gd name="connsiteX21" fmla="*/ 288062 w 314930"/>
                      <a:gd name="connsiteY21" fmla="*/ 89590 h 272822"/>
                      <a:gd name="connsiteX22" fmla="*/ 90295 w 314930"/>
                      <a:gd name="connsiteY22" fmla="*/ 18147 h 272822"/>
                      <a:gd name="connsiteX23" fmla="*/ 92233 w 314930"/>
                      <a:gd name="connsiteY23" fmla="*/ 11716 h 272822"/>
                      <a:gd name="connsiteX24" fmla="*/ 295638 w 314930"/>
                      <a:gd name="connsiteY24" fmla="*/ 85185 h 272822"/>
                      <a:gd name="connsiteX25" fmla="*/ 299338 w 314930"/>
                      <a:gd name="connsiteY25" fmla="*/ 82983 h 272822"/>
                      <a:gd name="connsiteX26" fmla="*/ 92497 w 314930"/>
                      <a:gd name="connsiteY26" fmla="*/ 11100 h 272822"/>
                      <a:gd name="connsiteX27" fmla="*/ 92233 w 314930"/>
                      <a:gd name="connsiteY27" fmla="*/ 11716 h 272822"/>
                      <a:gd name="connsiteX28" fmla="*/ 83423 w 314930"/>
                      <a:gd name="connsiteY28" fmla="*/ 15680 h 272822"/>
                      <a:gd name="connsiteX29" fmla="*/ 71795 w 314930"/>
                      <a:gd name="connsiteY29" fmla="*/ 54882 h 272822"/>
                      <a:gd name="connsiteX30" fmla="*/ 83864 w 314930"/>
                      <a:gd name="connsiteY30" fmla="*/ 15857 h 272822"/>
                      <a:gd name="connsiteX31" fmla="*/ 83423 w 314930"/>
                      <a:gd name="connsiteY31" fmla="*/ 15680 h 272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4930" h="272822">
                        <a:moveTo>
                          <a:pt x="0" y="272822"/>
                        </a:moveTo>
                        <a:lnTo>
                          <a:pt x="3788" y="259961"/>
                        </a:lnTo>
                        <a:lnTo>
                          <a:pt x="2202" y="258728"/>
                        </a:lnTo>
                        <a:lnTo>
                          <a:pt x="4580" y="257318"/>
                        </a:lnTo>
                        <a:lnTo>
                          <a:pt x="76993" y="13390"/>
                        </a:lnTo>
                        <a:lnTo>
                          <a:pt x="75936" y="13038"/>
                        </a:lnTo>
                        <a:lnTo>
                          <a:pt x="77345" y="12333"/>
                        </a:lnTo>
                        <a:lnTo>
                          <a:pt x="80957" y="0"/>
                        </a:lnTo>
                        <a:lnTo>
                          <a:pt x="93290" y="4316"/>
                        </a:lnTo>
                        <a:lnTo>
                          <a:pt x="94699" y="3612"/>
                        </a:lnTo>
                        <a:lnTo>
                          <a:pt x="94347" y="4757"/>
                        </a:lnTo>
                        <a:lnTo>
                          <a:pt x="314931" y="81397"/>
                        </a:lnTo>
                        <a:lnTo>
                          <a:pt x="303655" y="88269"/>
                        </a:lnTo>
                        <a:lnTo>
                          <a:pt x="303655" y="88269"/>
                        </a:lnTo>
                        <a:lnTo>
                          <a:pt x="302597" y="88885"/>
                        </a:lnTo>
                        <a:lnTo>
                          <a:pt x="13654" y="264630"/>
                        </a:lnTo>
                        <a:lnTo>
                          <a:pt x="12861" y="267361"/>
                        </a:lnTo>
                        <a:lnTo>
                          <a:pt x="11276" y="266127"/>
                        </a:lnTo>
                        <a:lnTo>
                          <a:pt x="0" y="272822"/>
                        </a:lnTo>
                        <a:close/>
                        <a:moveTo>
                          <a:pt x="90295" y="18147"/>
                        </a:moveTo>
                        <a:lnTo>
                          <a:pt x="18676" y="249037"/>
                        </a:lnTo>
                        <a:lnTo>
                          <a:pt x="288062" y="89590"/>
                        </a:lnTo>
                        <a:lnTo>
                          <a:pt x="90295" y="18147"/>
                        </a:lnTo>
                        <a:close/>
                        <a:moveTo>
                          <a:pt x="92233" y="11716"/>
                        </a:moveTo>
                        <a:lnTo>
                          <a:pt x="295638" y="85185"/>
                        </a:lnTo>
                        <a:lnTo>
                          <a:pt x="299338" y="82983"/>
                        </a:lnTo>
                        <a:lnTo>
                          <a:pt x="92497" y="11100"/>
                        </a:lnTo>
                        <a:lnTo>
                          <a:pt x="92233" y="11716"/>
                        </a:lnTo>
                        <a:close/>
                        <a:moveTo>
                          <a:pt x="83423" y="15680"/>
                        </a:moveTo>
                        <a:lnTo>
                          <a:pt x="71795" y="54882"/>
                        </a:lnTo>
                        <a:lnTo>
                          <a:pt x="83864" y="15857"/>
                        </a:lnTo>
                        <a:lnTo>
                          <a:pt x="83423" y="15680"/>
                        </a:lnTo>
                        <a:close/>
                      </a:path>
                    </a:pathLst>
                  </a:custGeom>
                  <a:grpFill/>
                  <a:ln w="8809" cap="flat">
                    <a:noFill/>
                    <a:prstDash val="solid"/>
                    <a:miter/>
                  </a:ln>
                </p:spPr>
                <p:txBody>
                  <a:bodyPr rtlCol="0" anchor="ctr"/>
                  <a:lstStyle/>
                  <a:p>
                    <a:endParaRPr lang="en-US" sz="2400"/>
                  </a:p>
                </p:txBody>
              </p:sp>
            </p:grpSp>
            <p:grpSp>
              <p:nvGrpSpPr>
                <p:cNvPr id="1501" name="Graphic 4229">
                  <a:extLst>
                    <a:ext uri="{FF2B5EF4-FFF2-40B4-BE49-F238E27FC236}">
                      <a16:creationId xmlns:a16="http://schemas.microsoft.com/office/drawing/2014/main" id="{35FFADAC-A5EF-4E76-AA60-2363A5A53098}"/>
                    </a:ext>
                  </a:extLst>
                </p:cNvPr>
                <p:cNvGrpSpPr/>
                <p:nvPr/>
              </p:nvGrpSpPr>
              <p:grpSpPr>
                <a:xfrm>
                  <a:off x="5864405" y="2011657"/>
                  <a:ext cx="265510" cy="267536"/>
                  <a:chOff x="5864405" y="2011657"/>
                  <a:chExt cx="265510" cy="267536"/>
                </a:xfrm>
                <a:grpFill/>
              </p:grpSpPr>
              <p:sp>
                <p:nvSpPr>
                  <p:cNvPr id="2600" name="Freeform: Shape 2599">
                    <a:extLst>
                      <a:ext uri="{FF2B5EF4-FFF2-40B4-BE49-F238E27FC236}">
                        <a16:creationId xmlns:a16="http://schemas.microsoft.com/office/drawing/2014/main" id="{8BF909B8-9A57-408A-8860-1963AF2756C4}"/>
                      </a:ext>
                    </a:extLst>
                  </p:cNvPr>
                  <p:cNvSpPr/>
                  <p:nvPr/>
                </p:nvSpPr>
                <p:spPr>
                  <a:xfrm>
                    <a:off x="5872244" y="2019586"/>
                    <a:ext cx="252120" cy="253970"/>
                  </a:xfrm>
                  <a:custGeom>
                    <a:avLst/>
                    <a:gdLst>
                      <a:gd name="connsiteX0" fmla="*/ 0 w 252120"/>
                      <a:gd name="connsiteY0" fmla="*/ 0 h 253970"/>
                      <a:gd name="connsiteX1" fmla="*/ 6343 w 252120"/>
                      <a:gd name="connsiteY1" fmla="*/ 3347 h 253970"/>
                      <a:gd name="connsiteX2" fmla="*/ 248333 w 252120"/>
                      <a:gd name="connsiteY2" fmla="*/ 130994 h 253970"/>
                      <a:gd name="connsiteX3" fmla="*/ 252121 w 252120"/>
                      <a:gd name="connsiteY3" fmla="*/ 133020 h 253970"/>
                      <a:gd name="connsiteX4" fmla="*/ 249126 w 252120"/>
                      <a:gd name="connsiteY4" fmla="*/ 136015 h 253970"/>
                      <a:gd name="connsiteX5" fmla="*/ 131346 w 252120"/>
                      <a:gd name="connsiteY5" fmla="*/ 252121 h 253970"/>
                      <a:gd name="connsiteX6" fmla="*/ 129408 w 252120"/>
                      <a:gd name="connsiteY6" fmla="*/ 253971 h 253970"/>
                      <a:gd name="connsiteX7" fmla="*/ 128175 w 252120"/>
                      <a:gd name="connsiteY7" fmla="*/ 251592 h 253970"/>
                      <a:gd name="connsiteX8" fmla="*/ 3964 w 252120"/>
                      <a:gd name="connsiteY8" fmla="*/ 7840 h 253970"/>
                      <a:gd name="connsiteX9" fmla="*/ 0 w 252120"/>
                      <a:gd name="connsiteY9" fmla="*/ 0 h 253970"/>
                      <a:gd name="connsiteX10" fmla="*/ 8105 w 252120"/>
                      <a:gd name="connsiteY10" fmla="*/ 15592 h 253970"/>
                      <a:gd name="connsiteX11" fmla="*/ 131698 w 252120"/>
                      <a:gd name="connsiteY11" fmla="*/ 249742 h 253970"/>
                      <a:gd name="connsiteX12" fmla="*/ 128615 w 252120"/>
                      <a:gd name="connsiteY12" fmla="*/ 249302 h 253970"/>
                      <a:gd name="connsiteX13" fmla="*/ 244721 w 252120"/>
                      <a:gd name="connsiteY13" fmla="*/ 131522 h 253970"/>
                      <a:gd name="connsiteX14" fmla="*/ 245514 w 252120"/>
                      <a:gd name="connsiteY14" fmla="*/ 136455 h 253970"/>
                      <a:gd name="connsiteX15" fmla="*/ 8105 w 252120"/>
                      <a:gd name="connsiteY15" fmla="*/ 15592 h 25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120" h="253970">
                        <a:moveTo>
                          <a:pt x="0" y="0"/>
                        </a:moveTo>
                        <a:lnTo>
                          <a:pt x="6343" y="3347"/>
                        </a:lnTo>
                        <a:lnTo>
                          <a:pt x="248333" y="130994"/>
                        </a:lnTo>
                        <a:lnTo>
                          <a:pt x="252121" y="133020"/>
                        </a:lnTo>
                        <a:lnTo>
                          <a:pt x="249126" y="136015"/>
                        </a:lnTo>
                        <a:lnTo>
                          <a:pt x="131346" y="252121"/>
                        </a:lnTo>
                        <a:lnTo>
                          <a:pt x="129408" y="253971"/>
                        </a:lnTo>
                        <a:lnTo>
                          <a:pt x="128175" y="251592"/>
                        </a:lnTo>
                        <a:lnTo>
                          <a:pt x="3964" y="7840"/>
                        </a:lnTo>
                        <a:lnTo>
                          <a:pt x="0" y="0"/>
                        </a:lnTo>
                        <a:close/>
                        <a:moveTo>
                          <a:pt x="8105" y="15592"/>
                        </a:moveTo>
                        <a:lnTo>
                          <a:pt x="131698" y="249742"/>
                        </a:lnTo>
                        <a:lnTo>
                          <a:pt x="128615" y="249302"/>
                        </a:lnTo>
                        <a:lnTo>
                          <a:pt x="244721" y="131522"/>
                        </a:lnTo>
                        <a:lnTo>
                          <a:pt x="245514" y="136455"/>
                        </a:lnTo>
                        <a:lnTo>
                          <a:pt x="8105" y="15592"/>
                        </a:lnTo>
                        <a:close/>
                      </a:path>
                    </a:pathLst>
                  </a:custGeom>
                  <a:grpFill/>
                  <a:ln w="8809" cap="flat">
                    <a:noFill/>
                    <a:prstDash val="solid"/>
                    <a:miter/>
                  </a:ln>
                </p:spPr>
                <p:txBody>
                  <a:bodyPr rtlCol="0" anchor="ctr"/>
                  <a:lstStyle/>
                  <a:p>
                    <a:endParaRPr lang="en-US" sz="2400"/>
                  </a:p>
                </p:txBody>
              </p:sp>
              <p:sp>
                <p:nvSpPr>
                  <p:cNvPr id="2601" name="Freeform: Shape 2600">
                    <a:extLst>
                      <a:ext uri="{FF2B5EF4-FFF2-40B4-BE49-F238E27FC236}">
                        <a16:creationId xmlns:a16="http://schemas.microsoft.com/office/drawing/2014/main" id="{4E960E1E-80A5-44FB-B5F3-47439E7A415D}"/>
                      </a:ext>
                    </a:extLst>
                  </p:cNvPr>
                  <p:cNvSpPr/>
                  <p:nvPr/>
                </p:nvSpPr>
                <p:spPr>
                  <a:xfrm>
                    <a:off x="5864405" y="2011657"/>
                    <a:ext cx="265510" cy="267536"/>
                  </a:xfrm>
                  <a:custGeom>
                    <a:avLst/>
                    <a:gdLst>
                      <a:gd name="connsiteX0" fmla="*/ 136367 w 265510"/>
                      <a:gd name="connsiteY0" fmla="*/ 267537 h 267536"/>
                      <a:gd name="connsiteX1" fmla="*/ 132579 w 265510"/>
                      <a:gd name="connsiteY1" fmla="*/ 260049 h 267536"/>
                      <a:gd name="connsiteX2" fmla="*/ 129408 w 265510"/>
                      <a:gd name="connsiteY2" fmla="*/ 259521 h 267536"/>
                      <a:gd name="connsiteX3" fmla="*/ 131346 w 265510"/>
                      <a:gd name="connsiteY3" fmla="*/ 257583 h 267536"/>
                      <a:gd name="connsiteX4" fmla="*/ 8016 w 265510"/>
                      <a:gd name="connsiteY4" fmla="*/ 15680 h 267536"/>
                      <a:gd name="connsiteX5" fmla="*/ 8016 w 265510"/>
                      <a:gd name="connsiteY5" fmla="*/ 15680 h 267536"/>
                      <a:gd name="connsiteX6" fmla="*/ 0 w 265510"/>
                      <a:gd name="connsiteY6" fmla="*/ 0 h 267536"/>
                      <a:gd name="connsiteX7" fmla="*/ 253442 w 265510"/>
                      <a:gd name="connsiteY7" fmla="*/ 133724 h 267536"/>
                      <a:gd name="connsiteX8" fmla="*/ 254763 w 265510"/>
                      <a:gd name="connsiteY8" fmla="*/ 132403 h 267536"/>
                      <a:gd name="connsiteX9" fmla="*/ 255116 w 265510"/>
                      <a:gd name="connsiteY9" fmla="*/ 134694 h 267536"/>
                      <a:gd name="connsiteX10" fmla="*/ 265510 w 265510"/>
                      <a:gd name="connsiteY10" fmla="*/ 140155 h 267536"/>
                      <a:gd name="connsiteX11" fmla="*/ 257230 w 265510"/>
                      <a:gd name="connsiteY11" fmla="*/ 148348 h 267536"/>
                      <a:gd name="connsiteX12" fmla="*/ 257582 w 265510"/>
                      <a:gd name="connsiteY12" fmla="*/ 150550 h 267536"/>
                      <a:gd name="connsiteX13" fmla="*/ 255909 w 265510"/>
                      <a:gd name="connsiteY13" fmla="*/ 149669 h 267536"/>
                      <a:gd name="connsiteX14" fmla="*/ 144296 w 265510"/>
                      <a:gd name="connsiteY14" fmla="*/ 259697 h 267536"/>
                      <a:gd name="connsiteX15" fmla="*/ 145617 w 265510"/>
                      <a:gd name="connsiteY15" fmla="*/ 262163 h 267536"/>
                      <a:gd name="connsiteX16" fmla="*/ 142357 w 265510"/>
                      <a:gd name="connsiteY16" fmla="*/ 261635 h 267536"/>
                      <a:gd name="connsiteX17" fmla="*/ 136367 w 265510"/>
                      <a:gd name="connsiteY17" fmla="*/ 267537 h 267536"/>
                      <a:gd name="connsiteX18" fmla="*/ 23873 w 265510"/>
                      <a:gd name="connsiteY18" fmla="*/ 31361 h 267536"/>
                      <a:gd name="connsiteX19" fmla="*/ 139098 w 265510"/>
                      <a:gd name="connsiteY19" fmla="*/ 249742 h 267536"/>
                      <a:gd name="connsiteX20" fmla="*/ 243840 w 265510"/>
                      <a:gd name="connsiteY20" fmla="*/ 143503 h 267536"/>
                      <a:gd name="connsiteX21" fmla="*/ 23873 w 265510"/>
                      <a:gd name="connsiteY21" fmla="*/ 31361 h 267536"/>
                      <a:gd name="connsiteX22" fmla="*/ 18235 w 265510"/>
                      <a:gd name="connsiteY22" fmla="*/ 20966 h 267536"/>
                      <a:gd name="connsiteX23" fmla="*/ 222786 w 265510"/>
                      <a:gd name="connsiteY23" fmla="*/ 125179 h 267536"/>
                      <a:gd name="connsiteX24" fmla="*/ 15680 w 265510"/>
                      <a:gd name="connsiteY24" fmla="*/ 15945 h 267536"/>
                      <a:gd name="connsiteX25" fmla="*/ 18235 w 265510"/>
                      <a:gd name="connsiteY25" fmla="*/ 20966 h 26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5510" h="267536">
                        <a:moveTo>
                          <a:pt x="136367" y="267537"/>
                        </a:moveTo>
                        <a:lnTo>
                          <a:pt x="132579" y="260049"/>
                        </a:lnTo>
                        <a:lnTo>
                          <a:pt x="129408" y="259521"/>
                        </a:lnTo>
                        <a:lnTo>
                          <a:pt x="131346" y="257583"/>
                        </a:lnTo>
                        <a:lnTo>
                          <a:pt x="8016" y="15680"/>
                        </a:lnTo>
                        <a:lnTo>
                          <a:pt x="8016" y="15680"/>
                        </a:lnTo>
                        <a:lnTo>
                          <a:pt x="0" y="0"/>
                        </a:lnTo>
                        <a:lnTo>
                          <a:pt x="253442" y="133724"/>
                        </a:lnTo>
                        <a:lnTo>
                          <a:pt x="254763" y="132403"/>
                        </a:lnTo>
                        <a:lnTo>
                          <a:pt x="255116" y="134694"/>
                        </a:lnTo>
                        <a:lnTo>
                          <a:pt x="265510" y="140155"/>
                        </a:lnTo>
                        <a:lnTo>
                          <a:pt x="257230" y="148348"/>
                        </a:lnTo>
                        <a:lnTo>
                          <a:pt x="257582" y="150550"/>
                        </a:lnTo>
                        <a:lnTo>
                          <a:pt x="255909" y="149669"/>
                        </a:lnTo>
                        <a:lnTo>
                          <a:pt x="144296" y="259697"/>
                        </a:lnTo>
                        <a:lnTo>
                          <a:pt x="145617" y="262163"/>
                        </a:lnTo>
                        <a:lnTo>
                          <a:pt x="142357" y="261635"/>
                        </a:lnTo>
                        <a:lnTo>
                          <a:pt x="136367" y="267537"/>
                        </a:lnTo>
                        <a:close/>
                        <a:moveTo>
                          <a:pt x="23873" y="31361"/>
                        </a:moveTo>
                        <a:lnTo>
                          <a:pt x="139098" y="249742"/>
                        </a:lnTo>
                        <a:lnTo>
                          <a:pt x="243840" y="143503"/>
                        </a:lnTo>
                        <a:lnTo>
                          <a:pt x="23873" y="31361"/>
                        </a:lnTo>
                        <a:close/>
                        <a:moveTo>
                          <a:pt x="18235" y="20966"/>
                        </a:moveTo>
                        <a:lnTo>
                          <a:pt x="222786" y="125179"/>
                        </a:lnTo>
                        <a:lnTo>
                          <a:pt x="15680" y="15945"/>
                        </a:lnTo>
                        <a:lnTo>
                          <a:pt x="18235" y="20966"/>
                        </a:lnTo>
                        <a:close/>
                      </a:path>
                    </a:pathLst>
                  </a:custGeom>
                  <a:grpFill/>
                  <a:ln w="8809" cap="flat">
                    <a:noFill/>
                    <a:prstDash val="solid"/>
                    <a:miter/>
                  </a:ln>
                </p:spPr>
                <p:txBody>
                  <a:bodyPr rtlCol="0" anchor="ctr"/>
                  <a:lstStyle/>
                  <a:p>
                    <a:endParaRPr lang="en-US" sz="2400"/>
                  </a:p>
                </p:txBody>
              </p:sp>
            </p:grpSp>
            <p:grpSp>
              <p:nvGrpSpPr>
                <p:cNvPr id="1502" name="Graphic 4229">
                  <a:extLst>
                    <a:ext uri="{FF2B5EF4-FFF2-40B4-BE49-F238E27FC236}">
                      <a16:creationId xmlns:a16="http://schemas.microsoft.com/office/drawing/2014/main" id="{F97AA0C3-CCB5-45F6-998B-C646FCE5CCA6}"/>
                    </a:ext>
                  </a:extLst>
                </p:cNvPr>
                <p:cNvGrpSpPr/>
                <p:nvPr/>
              </p:nvGrpSpPr>
              <p:grpSpPr>
                <a:xfrm>
                  <a:off x="5986236" y="2153046"/>
                  <a:ext cx="322770" cy="125796"/>
                  <a:chOff x="5986236" y="2153046"/>
                  <a:chExt cx="322770" cy="125796"/>
                </a:xfrm>
                <a:grpFill/>
              </p:grpSpPr>
              <p:sp>
                <p:nvSpPr>
                  <p:cNvPr id="2598" name="Freeform: Shape 2597">
                    <a:extLst>
                      <a:ext uri="{FF2B5EF4-FFF2-40B4-BE49-F238E27FC236}">
                        <a16:creationId xmlns:a16="http://schemas.microsoft.com/office/drawing/2014/main" id="{725CDC69-2C6A-4A4F-AB53-F2BDB3D656AA}"/>
                      </a:ext>
                    </a:extLst>
                  </p:cNvPr>
                  <p:cNvSpPr/>
                  <p:nvPr/>
                </p:nvSpPr>
                <p:spPr>
                  <a:xfrm>
                    <a:off x="5997248" y="2157186"/>
                    <a:ext cx="302686" cy="116986"/>
                  </a:xfrm>
                  <a:custGeom>
                    <a:avLst/>
                    <a:gdLst>
                      <a:gd name="connsiteX0" fmla="*/ 171164 w 302686"/>
                      <a:gd name="connsiteY0" fmla="*/ 0 h 116986"/>
                      <a:gd name="connsiteX1" fmla="*/ 295198 w 302686"/>
                      <a:gd name="connsiteY1" fmla="*/ 110292 h 116986"/>
                      <a:gd name="connsiteX2" fmla="*/ 302686 w 302686"/>
                      <a:gd name="connsiteY2" fmla="*/ 116987 h 116986"/>
                      <a:gd name="connsiteX3" fmla="*/ 292732 w 302686"/>
                      <a:gd name="connsiteY3" fmla="*/ 116899 h 116986"/>
                      <a:gd name="connsiteX4" fmla="*/ 4933 w 302686"/>
                      <a:gd name="connsiteY4" fmla="*/ 114696 h 116986"/>
                      <a:gd name="connsiteX5" fmla="*/ 0 w 302686"/>
                      <a:gd name="connsiteY5" fmla="*/ 114696 h 116986"/>
                      <a:gd name="connsiteX6" fmla="*/ 4141 w 302686"/>
                      <a:gd name="connsiteY6" fmla="*/ 111965 h 116986"/>
                      <a:gd name="connsiteX7" fmla="*/ 166935 w 302686"/>
                      <a:gd name="connsiteY7" fmla="*/ 2995 h 116986"/>
                      <a:gd name="connsiteX8" fmla="*/ 171164 w 302686"/>
                      <a:gd name="connsiteY8" fmla="*/ 0 h 116986"/>
                      <a:gd name="connsiteX9" fmla="*/ 162531 w 302686"/>
                      <a:gd name="connsiteY9" fmla="*/ 5902 h 116986"/>
                      <a:gd name="connsiteX10" fmla="*/ 5814 w 302686"/>
                      <a:gd name="connsiteY10" fmla="*/ 114344 h 116986"/>
                      <a:gd name="connsiteX11" fmla="*/ 4933 w 302686"/>
                      <a:gd name="connsiteY11" fmla="*/ 111525 h 116986"/>
                      <a:gd name="connsiteX12" fmla="*/ 292732 w 302686"/>
                      <a:gd name="connsiteY12" fmla="*/ 109323 h 116986"/>
                      <a:gd name="connsiteX13" fmla="*/ 290265 w 302686"/>
                      <a:gd name="connsiteY13" fmla="*/ 115930 h 116986"/>
                      <a:gd name="connsiteX14" fmla="*/ 163500 w 302686"/>
                      <a:gd name="connsiteY14" fmla="*/ 6695 h 116986"/>
                      <a:gd name="connsiteX15" fmla="*/ 162531 w 302686"/>
                      <a:gd name="connsiteY15" fmla="*/ 5902 h 11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2686" h="116986">
                        <a:moveTo>
                          <a:pt x="171164" y="0"/>
                        </a:moveTo>
                        <a:lnTo>
                          <a:pt x="295198" y="110292"/>
                        </a:lnTo>
                        <a:lnTo>
                          <a:pt x="302686" y="116987"/>
                        </a:lnTo>
                        <a:lnTo>
                          <a:pt x="292732" y="116899"/>
                        </a:lnTo>
                        <a:lnTo>
                          <a:pt x="4933" y="114696"/>
                        </a:lnTo>
                        <a:lnTo>
                          <a:pt x="0" y="114696"/>
                        </a:lnTo>
                        <a:lnTo>
                          <a:pt x="4141" y="111965"/>
                        </a:lnTo>
                        <a:lnTo>
                          <a:pt x="166935" y="2995"/>
                        </a:lnTo>
                        <a:lnTo>
                          <a:pt x="171164" y="0"/>
                        </a:lnTo>
                        <a:close/>
                        <a:moveTo>
                          <a:pt x="162531" y="5902"/>
                        </a:moveTo>
                        <a:lnTo>
                          <a:pt x="5814" y="114344"/>
                        </a:lnTo>
                        <a:lnTo>
                          <a:pt x="4933" y="111525"/>
                        </a:lnTo>
                        <a:lnTo>
                          <a:pt x="292732" y="109323"/>
                        </a:lnTo>
                        <a:lnTo>
                          <a:pt x="290265" y="115930"/>
                        </a:lnTo>
                        <a:lnTo>
                          <a:pt x="163500" y="6695"/>
                        </a:lnTo>
                        <a:lnTo>
                          <a:pt x="162531" y="5902"/>
                        </a:lnTo>
                        <a:close/>
                      </a:path>
                    </a:pathLst>
                  </a:custGeom>
                  <a:grpFill/>
                  <a:ln w="8809" cap="flat">
                    <a:noFill/>
                    <a:prstDash val="solid"/>
                    <a:miter/>
                  </a:ln>
                </p:spPr>
                <p:txBody>
                  <a:bodyPr rtlCol="0" anchor="ctr"/>
                  <a:lstStyle/>
                  <a:p>
                    <a:endParaRPr lang="en-US" sz="2400"/>
                  </a:p>
                </p:txBody>
              </p:sp>
              <p:sp>
                <p:nvSpPr>
                  <p:cNvPr id="2599" name="Freeform: Shape 2598">
                    <a:extLst>
                      <a:ext uri="{FF2B5EF4-FFF2-40B4-BE49-F238E27FC236}">
                        <a16:creationId xmlns:a16="http://schemas.microsoft.com/office/drawing/2014/main" id="{005BFD87-4F3B-470F-BC59-FB8AEED1B694}"/>
                      </a:ext>
                    </a:extLst>
                  </p:cNvPr>
                  <p:cNvSpPr/>
                  <p:nvPr/>
                </p:nvSpPr>
                <p:spPr>
                  <a:xfrm>
                    <a:off x="5986236" y="2153046"/>
                    <a:ext cx="322770" cy="125796"/>
                  </a:xfrm>
                  <a:custGeom>
                    <a:avLst/>
                    <a:gdLst>
                      <a:gd name="connsiteX0" fmla="*/ 302774 w 322770"/>
                      <a:gd name="connsiteY0" fmla="*/ 125796 h 125796"/>
                      <a:gd name="connsiteX1" fmla="*/ 301100 w 322770"/>
                      <a:gd name="connsiteY1" fmla="*/ 124387 h 125796"/>
                      <a:gd name="connsiteX2" fmla="*/ 17443 w 322770"/>
                      <a:gd name="connsiteY2" fmla="*/ 122184 h 125796"/>
                      <a:gd name="connsiteX3" fmla="*/ 14888 w 322770"/>
                      <a:gd name="connsiteY3" fmla="*/ 123946 h 125796"/>
                      <a:gd name="connsiteX4" fmla="*/ 14359 w 322770"/>
                      <a:gd name="connsiteY4" fmla="*/ 122184 h 125796"/>
                      <a:gd name="connsiteX5" fmla="*/ 0 w 322770"/>
                      <a:gd name="connsiteY5" fmla="*/ 122096 h 125796"/>
                      <a:gd name="connsiteX6" fmla="*/ 11893 w 322770"/>
                      <a:gd name="connsiteY6" fmla="*/ 114168 h 125796"/>
                      <a:gd name="connsiteX7" fmla="*/ 11364 w 322770"/>
                      <a:gd name="connsiteY7" fmla="*/ 112494 h 125796"/>
                      <a:gd name="connsiteX8" fmla="*/ 14447 w 322770"/>
                      <a:gd name="connsiteY8" fmla="*/ 112494 h 125796"/>
                      <a:gd name="connsiteX9" fmla="*/ 182440 w 322770"/>
                      <a:gd name="connsiteY9" fmla="*/ 0 h 125796"/>
                      <a:gd name="connsiteX10" fmla="*/ 306474 w 322770"/>
                      <a:gd name="connsiteY10" fmla="*/ 110204 h 125796"/>
                      <a:gd name="connsiteX11" fmla="*/ 308676 w 322770"/>
                      <a:gd name="connsiteY11" fmla="*/ 110204 h 125796"/>
                      <a:gd name="connsiteX12" fmla="*/ 308148 w 322770"/>
                      <a:gd name="connsiteY12" fmla="*/ 111701 h 125796"/>
                      <a:gd name="connsiteX13" fmla="*/ 322771 w 322770"/>
                      <a:gd name="connsiteY13" fmla="*/ 124651 h 125796"/>
                      <a:gd name="connsiteX14" fmla="*/ 303391 w 322770"/>
                      <a:gd name="connsiteY14" fmla="*/ 124475 h 125796"/>
                      <a:gd name="connsiteX15" fmla="*/ 302774 w 322770"/>
                      <a:gd name="connsiteY15" fmla="*/ 125796 h 125796"/>
                      <a:gd name="connsiteX16" fmla="*/ 254147 w 322770"/>
                      <a:gd name="connsiteY16" fmla="*/ 117251 h 125796"/>
                      <a:gd name="connsiteX17" fmla="*/ 293172 w 322770"/>
                      <a:gd name="connsiteY17" fmla="*/ 117515 h 125796"/>
                      <a:gd name="connsiteX18" fmla="*/ 292467 w 322770"/>
                      <a:gd name="connsiteY18" fmla="*/ 116899 h 125796"/>
                      <a:gd name="connsiteX19" fmla="*/ 254147 w 322770"/>
                      <a:gd name="connsiteY19" fmla="*/ 117251 h 125796"/>
                      <a:gd name="connsiteX20" fmla="*/ 173278 w 322770"/>
                      <a:gd name="connsiteY20" fmla="*/ 14271 h 125796"/>
                      <a:gd name="connsiteX21" fmla="*/ 31714 w 322770"/>
                      <a:gd name="connsiteY21" fmla="*/ 112230 h 125796"/>
                      <a:gd name="connsiteX22" fmla="*/ 284627 w 322770"/>
                      <a:gd name="connsiteY22" fmla="*/ 110292 h 125796"/>
                      <a:gd name="connsiteX23" fmla="*/ 173278 w 322770"/>
                      <a:gd name="connsiteY23" fmla="*/ 14271 h 125796"/>
                      <a:gd name="connsiteX24" fmla="*/ 179004 w 322770"/>
                      <a:gd name="connsiteY24" fmla="*/ 10307 h 125796"/>
                      <a:gd name="connsiteX25" fmla="*/ 294934 w 322770"/>
                      <a:gd name="connsiteY25" fmla="*/ 110204 h 125796"/>
                      <a:gd name="connsiteX26" fmla="*/ 296343 w 322770"/>
                      <a:gd name="connsiteY26" fmla="*/ 110204 h 125796"/>
                      <a:gd name="connsiteX27" fmla="*/ 181823 w 322770"/>
                      <a:gd name="connsiteY27" fmla="*/ 8457 h 125796"/>
                      <a:gd name="connsiteX28" fmla="*/ 179004 w 322770"/>
                      <a:gd name="connsiteY28" fmla="*/ 10307 h 12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22770" h="125796">
                        <a:moveTo>
                          <a:pt x="302774" y="125796"/>
                        </a:moveTo>
                        <a:lnTo>
                          <a:pt x="301100" y="124387"/>
                        </a:lnTo>
                        <a:lnTo>
                          <a:pt x="17443" y="122184"/>
                        </a:lnTo>
                        <a:lnTo>
                          <a:pt x="14888" y="123946"/>
                        </a:lnTo>
                        <a:lnTo>
                          <a:pt x="14359" y="122184"/>
                        </a:lnTo>
                        <a:lnTo>
                          <a:pt x="0" y="122096"/>
                        </a:lnTo>
                        <a:lnTo>
                          <a:pt x="11893" y="114168"/>
                        </a:lnTo>
                        <a:lnTo>
                          <a:pt x="11364" y="112494"/>
                        </a:lnTo>
                        <a:lnTo>
                          <a:pt x="14447" y="112494"/>
                        </a:lnTo>
                        <a:lnTo>
                          <a:pt x="182440" y="0"/>
                        </a:lnTo>
                        <a:lnTo>
                          <a:pt x="306474" y="110204"/>
                        </a:lnTo>
                        <a:lnTo>
                          <a:pt x="308676" y="110204"/>
                        </a:lnTo>
                        <a:lnTo>
                          <a:pt x="308148" y="111701"/>
                        </a:lnTo>
                        <a:lnTo>
                          <a:pt x="322771" y="124651"/>
                        </a:lnTo>
                        <a:lnTo>
                          <a:pt x="303391" y="124475"/>
                        </a:lnTo>
                        <a:lnTo>
                          <a:pt x="302774" y="125796"/>
                        </a:lnTo>
                        <a:close/>
                        <a:moveTo>
                          <a:pt x="254147" y="117251"/>
                        </a:moveTo>
                        <a:lnTo>
                          <a:pt x="293172" y="117515"/>
                        </a:lnTo>
                        <a:lnTo>
                          <a:pt x="292467" y="116899"/>
                        </a:lnTo>
                        <a:lnTo>
                          <a:pt x="254147" y="117251"/>
                        </a:lnTo>
                        <a:close/>
                        <a:moveTo>
                          <a:pt x="173278" y="14271"/>
                        </a:moveTo>
                        <a:lnTo>
                          <a:pt x="31714" y="112230"/>
                        </a:lnTo>
                        <a:lnTo>
                          <a:pt x="284627" y="110292"/>
                        </a:lnTo>
                        <a:lnTo>
                          <a:pt x="173278" y="14271"/>
                        </a:lnTo>
                        <a:close/>
                        <a:moveTo>
                          <a:pt x="179004" y="10307"/>
                        </a:moveTo>
                        <a:lnTo>
                          <a:pt x="294934" y="110204"/>
                        </a:lnTo>
                        <a:lnTo>
                          <a:pt x="296343" y="110204"/>
                        </a:lnTo>
                        <a:lnTo>
                          <a:pt x="181823" y="8457"/>
                        </a:lnTo>
                        <a:lnTo>
                          <a:pt x="179004" y="10307"/>
                        </a:lnTo>
                        <a:close/>
                      </a:path>
                    </a:pathLst>
                  </a:custGeom>
                  <a:grpFill/>
                  <a:ln w="8809" cap="flat">
                    <a:noFill/>
                    <a:prstDash val="solid"/>
                    <a:miter/>
                  </a:ln>
                </p:spPr>
                <p:txBody>
                  <a:bodyPr rtlCol="0" anchor="ctr"/>
                  <a:lstStyle/>
                  <a:p>
                    <a:endParaRPr lang="en-US" sz="2400"/>
                  </a:p>
                </p:txBody>
              </p:sp>
            </p:grpSp>
            <p:grpSp>
              <p:nvGrpSpPr>
                <p:cNvPr id="1503" name="Graphic 4229">
                  <a:extLst>
                    <a:ext uri="{FF2B5EF4-FFF2-40B4-BE49-F238E27FC236}">
                      <a16:creationId xmlns:a16="http://schemas.microsoft.com/office/drawing/2014/main" id="{BBC3C027-8145-4033-A83B-88CD28090560}"/>
                    </a:ext>
                  </a:extLst>
                </p:cNvPr>
                <p:cNvGrpSpPr/>
                <p:nvPr/>
              </p:nvGrpSpPr>
              <p:grpSpPr>
                <a:xfrm>
                  <a:off x="6345654" y="2298575"/>
                  <a:ext cx="153016" cy="264717"/>
                  <a:chOff x="6345654" y="2298575"/>
                  <a:chExt cx="153016" cy="264717"/>
                </a:xfrm>
                <a:grpFill/>
              </p:grpSpPr>
              <p:sp>
                <p:nvSpPr>
                  <p:cNvPr id="2596" name="Freeform: Shape 2595">
                    <a:extLst>
                      <a:ext uri="{FF2B5EF4-FFF2-40B4-BE49-F238E27FC236}">
                        <a16:creationId xmlns:a16="http://schemas.microsoft.com/office/drawing/2014/main" id="{2DF9B1D4-CB59-4ADF-B764-EE832785A105}"/>
                      </a:ext>
                    </a:extLst>
                  </p:cNvPr>
                  <p:cNvSpPr/>
                  <p:nvPr/>
                </p:nvSpPr>
                <p:spPr>
                  <a:xfrm>
                    <a:off x="6350939" y="2304829"/>
                    <a:ext cx="142621" cy="249654"/>
                  </a:xfrm>
                  <a:custGeom>
                    <a:avLst/>
                    <a:gdLst>
                      <a:gd name="connsiteX0" fmla="*/ 2114 w 142621"/>
                      <a:gd name="connsiteY0" fmla="*/ 0 h 249654"/>
                      <a:gd name="connsiteX1" fmla="*/ 4757 w 142621"/>
                      <a:gd name="connsiteY1" fmla="*/ 1674 h 249654"/>
                      <a:gd name="connsiteX2" fmla="*/ 138922 w 142621"/>
                      <a:gd name="connsiteY2" fmla="*/ 88269 h 249654"/>
                      <a:gd name="connsiteX3" fmla="*/ 142622 w 142621"/>
                      <a:gd name="connsiteY3" fmla="*/ 90647 h 249654"/>
                      <a:gd name="connsiteX4" fmla="*/ 139715 w 142621"/>
                      <a:gd name="connsiteY4" fmla="*/ 93907 h 249654"/>
                      <a:gd name="connsiteX5" fmla="*/ 3524 w 142621"/>
                      <a:gd name="connsiteY5" fmla="*/ 245690 h 249654"/>
                      <a:gd name="connsiteX6" fmla="*/ 0 w 142621"/>
                      <a:gd name="connsiteY6" fmla="*/ 249654 h 249654"/>
                      <a:gd name="connsiteX7" fmla="*/ 88 w 142621"/>
                      <a:gd name="connsiteY7" fmla="*/ 244369 h 249654"/>
                      <a:gd name="connsiteX8" fmla="*/ 2114 w 142621"/>
                      <a:gd name="connsiteY8" fmla="*/ 5990 h 249654"/>
                      <a:gd name="connsiteX9" fmla="*/ 2114 w 142621"/>
                      <a:gd name="connsiteY9" fmla="*/ 0 h 249654"/>
                      <a:gd name="connsiteX10" fmla="*/ 2114 w 142621"/>
                      <a:gd name="connsiteY10" fmla="*/ 11893 h 249654"/>
                      <a:gd name="connsiteX11" fmla="*/ 4052 w 142621"/>
                      <a:gd name="connsiteY11" fmla="*/ 244280 h 249654"/>
                      <a:gd name="connsiteX12" fmla="*/ 529 w 142621"/>
                      <a:gd name="connsiteY12" fmla="*/ 242959 h 249654"/>
                      <a:gd name="connsiteX13" fmla="*/ 134165 w 142621"/>
                      <a:gd name="connsiteY13" fmla="*/ 88885 h 249654"/>
                      <a:gd name="connsiteX14" fmla="*/ 134958 w 142621"/>
                      <a:gd name="connsiteY14" fmla="*/ 94523 h 249654"/>
                      <a:gd name="connsiteX15" fmla="*/ 2114 w 142621"/>
                      <a:gd name="connsiteY15" fmla="*/ 11893 h 24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2621" h="249654">
                        <a:moveTo>
                          <a:pt x="2114" y="0"/>
                        </a:moveTo>
                        <a:lnTo>
                          <a:pt x="4757" y="1674"/>
                        </a:lnTo>
                        <a:lnTo>
                          <a:pt x="138922" y="88269"/>
                        </a:lnTo>
                        <a:lnTo>
                          <a:pt x="142622" y="90647"/>
                        </a:lnTo>
                        <a:lnTo>
                          <a:pt x="139715" y="93907"/>
                        </a:lnTo>
                        <a:lnTo>
                          <a:pt x="3524" y="245690"/>
                        </a:lnTo>
                        <a:lnTo>
                          <a:pt x="0" y="249654"/>
                        </a:lnTo>
                        <a:lnTo>
                          <a:pt x="88" y="244369"/>
                        </a:lnTo>
                        <a:lnTo>
                          <a:pt x="2114" y="5990"/>
                        </a:lnTo>
                        <a:lnTo>
                          <a:pt x="2114" y="0"/>
                        </a:lnTo>
                        <a:close/>
                        <a:moveTo>
                          <a:pt x="2114" y="11893"/>
                        </a:moveTo>
                        <a:lnTo>
                          <a:pt x="4052" y="244280"/>
                        </a:lnTo>
                        <a:lnTo>
                          <a:pt x="529" y="242959"/>
                        </a:lnTo>
                        <a:lnTo>
                          <a:pt x="134165" y="88885"/>
                        </a:lnTo>
                        <a:lnTo>
                          <a:pt x="134958" y="94523"/>
                        </a:lnTo>
                        <a:lnTo>
                          <a:pt x="2114" y="11893"/>
                        </a:lnTo>
                        <a:close/>
                      </a:path>
                    </a:pathLst>
                  </a:custGeom>
                  <a:grpFill/>
                  <a:ln w="8809" cap="flat">
                    <a:noFill/>
                    <a:prstDash val="solid"/>
                    <a:miter/>
                  </a:ln>
                </p:spPr>
                <p:txBody>
                  <a:bodyPr rtlCol="0" anchor="ctr"/>
                  <a:lstStyle/>
                  <a:p>
                    <a:endParaRPr lang="en-US" sz="2400"/>
                  </a:p>
                </p:txBody>
              </p:sp>
              <p:sp>
                <p:nvSpPr>
                  <p:cNvPr id="2597" name="Freeform: Shape 2596">
                    <a:extLst>
                      <a:ext uri="{FF2B5EF4-FFF2-40B4-BE49-F238E27FC236}">
                        <a16:creationId xmlns:a16="http://schemas.microsoft.com/office/drawing/2014/main" id="{ACC0D8E2-3B0E-4E00-A2F8-92EB5997D51D}"/>
                      </a:ext>
                    </a:extLst>
                  </p:cNvPr>
                  <p:cNvSpPr/>
                  <p:nvPr/>
                </p:nvSpPr>
                <p:spPr>
                  <a:xfrm>
                    <a:off x="6345654" y="2298575"/>
                    <a:ext cx="153016" cy="264717"/>
                  </a:xfrm>
                  <a:custGeom>
                    <a:avLst/>
                    <a:gdLst>
                      <a:gd name="connsiteX0" fmla="*/ 1761 w 153016"/>
                      <a:gd name="connsiteY0" fmla="*/ 264718 h 264717"/>
                      <a:gd name="connsiteX1" fmla="*/ 1850 w 153016"/>
                      <a:gd name="connsiteY1" fmla="*/ 251328 h 264717"/>
                      <a:gd name="connsiteX2" fmla="*/ 0 w 153016"/>
                      <a:gd name="connsiteY2" fmla="*/ 250623 h 264717"/>
                      <a:gd name="connsiteX3" fmla="*/ 1850 w 153016"/>
                      <a:gd name="connsiteY3" fmla="*/ 248509 h 264717"/>
                      <a:gd name="connsiteX4" fmla="*/ 3876 w 153016"/>
                      <a:gd name="connsiteY4" fmla="*/ 12861 h 264717"/>
                      <a:gd name="connsiteX5" fmla="*/ 3876 w 153016"/>
                      <a:gd name="connsiteY5" fmla="*/ 12069 h 264717"/>
                      <a:gd name="connsiteX6" fmla="*/ 3876 w 153016"/>
                      <a:gd name="connsiteY6" fmla="*/ 12069 h 264717"/>
                      <a:gd name="connsiteX7" fmla="*/ 3964 w 153016"/>
                      <a:gd name="connsiteY7" fmla="*/ 0 h 264717"/>
                      <a:gd name="connsiteX8" fmla="*/ 140860 w 153016"/>
                      <a:gd name="connsiteY8" fmla="*/ 88269 h 264717"/>
                      <a:gd name="connsiteX9" fmla="*/ 141652 w 153016"/>
                      <a:gd name="connsiteY9" fmla="*/ 87300 h 264717"/>
                      <a:gd name="connsiteX10" fmla="*/ 141917 w 153016"/>
                      <a:gd name="connsiteY10" fmla="*/ 88973 h 264717"/>
                      <a:gd name="connsiteX11" fmla="*/ 153017 w 153016"/>
                      <a:gd name="connsiteY11" fmla="*/ 96109 h 264717"/>
                      <a:gd name="connsiteX12" fmla="*/ 144295 w 153016"/>
                      <a:gd name="connsiteY12" fmla="*/ 105799 h 264717"/>
                      <a:gd name="connsiteX13" fmla="*/ 144560 w 153016"/>
                      <a:gd name="connsiteY13" fmla="*/ 107385 h 264717"/>
                      <a:gd name="connsiteX14" fmla="*/ 143502 w 153016"/>
                      <a:gd name="connsiteY14" fmla="*/ 106680 h 264717"/>
                      <a:gd name="connsiteX15" fmla="*/ 12685 w 153016"/>
                      <a:gd name="connsiteY15" fmla="*/ 252473 h 264717"/>
                      <a:gd name="connsiteX16" fmla="*/ 12685 w 153016"/>
                      <a:gd name="connsiteY16" fmla="*/ 255292 h 264717"/>
                      <a:gd name="connsiteX17" fmla="*/ 10747 w 153016"/>
                      <a:gd name="connsiteY17" fmla="*/ 254587 h 264717"/>
                      <a:gd name="connsiteX18" fmla="*/ 1761 w 153016"/>
                      <a:gd name="connsiteY18" fmla="*/ 264718 h 264717"/>
                      <a:gd name="connsiteX19" fmla="*/ 10747 w 153016"/>
                      <a:gd name="connsiteY19" fmla="*/ 24313 h 264717"/>
                      <a:gd name="connsiteX20" fmla="*/ 12509 w 153016"/>
                      <a:gd name="connsiteY20" fmla="*/ 236352 h 264717"/>
                      <a:gd name="connsiteX21" fmla="*/ 131346 w 153016"/>
                      <a:gd name="connsiteY21" fmla="*/ 99368 h 264717"/>
                      <a:gd name="connsiteX22" fmla="*/ 10747 w 153016"/>
                      <a:gd name="connsiteY22" fmla="*/ 24313 h 264717"/>
                      <a:gd name="connsiteX23" fmla="*/ 137248 w 153016"/>
                      <a:gd name="connsiteY23" fmla="*/ 102892 h 264717"/>
                      <a:gd name="connsiteX24" fmla="*/ 115313 w 153016"/>
                      <a:gd name="connsiteY24" fmla="*/ 128174 h 264717"/>
                      <a:gd name="connsiteX25" fmla="*/ 137776 w 153016"/>
                      <a:gd name="connsiteY25" fmla="*/ 103156 h 264717"/>
                      <a:gd name="connsiteX26" fmla="*/ 137248 w 153016"/>
                      <a:gd name="connsiteY26" fmla="*/ 102892 h 264717"/>
                      <a:gd name="connsiteX27" fmla="*/ 10659 w 153016"/>
                      <a:gd name="connsiteY27" fmla="*/ 16297 h 264717"/>
                      <a:gd name="connsiteX28" fmla="*/ 135927 w 153016"/>
                      <a:gd name="connsiteY28" fmla="*/ 94171 h 264717"/>
                      <a:gd name="connsiteX29" fmla="*/ 136455 w 153016"/>
                      <a:gd name="connsiteY29" fmla="*/ 93554 h 264717"/>
                      <a:gd name="connsiteX30" fmla="*/ 10747 w 153016"/>
                      <a:gd name="connsiteY30" fmla="*/ 12421 h 264717"/>
                      <a:gd name="connsiteX31" fmla="*/ 10659 w 153016"/>
                      <a:gd name="connsiteY31" fmla="*/ 16297 h 26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3016" h="264717">
                        <a:moveTo>
                          <a:pt x="1761" y="264718"/>
                        </a:moveTo>
                        <a:lnTo>
                          <a:pt x="1850" y="251328"/>
                        </a:lnTo>
                        <a:lnTo>
                          <a:pt x="0" y="250623"/>
                        </a:lnTo>
                        <a:lnTo>
                          <a:pt x="1850" y="248509"/>
                        </a:lnTo>
                        <a:lnTo>
                          <a:pt x="3876" y="12861"/>
                        </a:lnTo>
                        <a:lnTo>
                          <a:pt x="3876" y="12069"/>
                        </a:lnTo>
                        <a:lnTo>
                          <a:pt x="3876" y="12069"/>
                        </a:lnTo>
                        <a:lnTo>
                          <a:pt x="3964" y="0"/>
                        </a:lnTo>
                        <a:lnTo>
                          <a:pt x="140860" y="88269"/>
                        </a:lnTo>
                        <a:lnTo>
                          <a:pt x="141652" y="87300"/>
                        </a:lnTo>
                        <a:lnTo>
                          <a:pt x="141917" y="88973"/>
                        </a:lnTo>
                        <a:lnTo>
                          <a:pt x="153017" y="96109"/>
                        </a:lnTo>
                        <a:lnTo>
                          <a:pt x="144295" y="105799"/>
                        </a:lnTo>
                        <a:lnTo>
                          <a:pt x="144560" y="107385"/>
                        </a:lnTo>
                        <a:lnTo>
                          <a:pt x="143502" y="106680"/>
                        </a:lnTo>
                        <a:lnTo>
                          <a:pt x="12685" y="252473"/>
                        </a:lnTo>
                        <a:lnTo>
                          <a:pt x="12685" y="255292"/>
                        </a:lnTo>
                        <a:lnTo>
                          <a:pt x="10747" y="254587"/>
                        </a:lnTo>
                        <a:lnTo>
                          <a:pt x="1761" y="264718"/>
                        </a:lnTo>
                        <a:close/>
                        <a:moveTo>
                          <a:pt x="10747" y="24313"/>
                        </a:moveTo>
                        <a:lnTo>
                          <a:pt x="12509" y="236352"/>
                        </a:lnTo>
                        <a:lnTo>
                          <a:pt x="131346" y="99368"/>
                        </a:lnTo>
                        <a:lnTo>
                          <a:pt x="10747" y="24313"/>
                        </a:lnTo>
                        <a:close/>
                        <a:moveTo>
                          <a:pt x="137248" y="102892"/>
                        </a:moveTo>
                        <a:lnTo>
                          <a:pt x="115313" y="128174"/>
                        </a:lnTo>
                        <a:lnTo>
                          <a:pt x="137776" y="103156"/>
                        </a:lnTo>
                        <a:lnTo>
                          <a:pt x="137248" y="102892"/>
                        </a:lnTo>
                        <a:close/>
                        <a:moveTo>
                          <a:pt x="10659" y="16297"/>
                        </a:moveTo>
                        <a:lnTo>
                          <a:pt x="135927" y="94171"/>
                        </a:lnTo>
                        <a:lnTo>
                          <a:pt x="136455" y="93554"/>
                        </a:lnTo>
                        <a:lnTo>
                          <a:pt x="10747" y="12421"/>
                        </a:lnTo>
                        <a:lnTo>
                          <a:pt x="10659" y="16297"/>
                        </a:lnTo>
                        <a:close/>
                      </a:path>
                    </a:pathLst>
                  </a:custGeom>
                  <a:grpFill/>
                  <a:ln w="8809" cap="flat">
                    <a:noFill/>
                    <a:prstDash val="solid"/>
                    <a:miter/>
                  </a:ln>
                </p:spPr>
                <p:txBody>
                  <a:bodyPr rtlCol="0" anchor="ctr"/>
                  <a:lstStyle/>
                  <a:p>
                    <a:endParaRPr lang="en-US" sz="2400"/>
                  </a:p>
                </p:txBody>
              </p:sp>
            </p:grpSp>
            <p:grpSp>
              <p:nvGrpSpPr>
                <p:cNvPr id="1504" name="Graphic 4229">
                  <a:extLst>
                    <a:ext uri="{FF2B5EF4-FFF2-40B4-BE49-F238E27FC236}">
                      <a16:creationId xmlns:a16="http://schemas.microsoft.com/office/drawing/2014/main" id="{94B3AF1F-EBC6-4ED4-97C8-0ED8ADD360D5}"/>
                    </a:ext>
                  </a:extLst>
                </p:cNvPr>
                <p:cNvGrpSpPr/>
                <p:nvPr/>
              </p:nvGrpSpPr>
              <p:grpSpPr>
                <a:xfrm>
                  <a:off x="6479025" y="2380501"/>
                  <a:ext cx="131346" cy="421963"/>
                  <a:chOff x="6479025" y="2380501"/>
                  <a:chExt cx="131346" cy="421963"/>
                </a:xfrm>
                <a:grpFill/>
              </p:grpSpPr>
              <p:sp>
                <p:nvSpPr>
                  <p:cNvPr id="2594" name="Freeform: Shape 2593">
                    <a:extLst>
                      <a:ext uri="{FF2B5EF4-FFF2-40B4-BE49-F238E27FC236}">
                        <a16:creationId xmlns:a16="http://schemas.microsoft.com/office/drawing/2014/main" id="{9D1AC437-CBB0-407A-AF3F-ECF3F8721372}"/>
                      </a:ext>
                    </a:extLst>
                  </p:cNvPr>
                  <p:cNvSpPr/>
                  <p:nvPr/>
                </p:nvSpPr>
                <p:spPr>
                  <a:xfrm>
                    <a:off x="6482902" y="2387548"/>
                    <a:ext cx="123417" cy="396592"/>
                  </a:xfrm>
                  <a:custGeom>
                    <a:avLst/>
                    <a:gdLst>
                      <a:gd name="connsiteX0" fmla="*/ 120335 w 123417"/>
                      <a:gd name="connsiteY0" fmla="*/ 99280 h 396592"/>
                      <a:gd name="connsiteX1" fmla="*/ 118925 w 123417"/>
                      <a:gd name="connsiteY1" fmla="*/ 98223 h 396592"/>
                      <a:gd name="connsiteX2" fmla="*/ 2555 w 123417"/>
                      <a:gd name="connsiteY2" fmla="*/ 12069 h 396592"/>
                      <a:gd name="connsiteX3" fmla="*/ 9162 w 123417"/>
                      <a:gd name="connsiteY3" fmla="*/ 8369 h 396592"/>
                      <a:gd name="connsiteX4" fmla="*/ 38321 w 123417"/>
                      <a:gd name="connsiteY4" fmla="*/ 386374 h 396592"/>
                      <a:gd name="connsiteX5" fmla="*/ 34708 w 123417"/>
                      <a:gd name="connsiteY5" fmla="*/ 386021 h 396592"/>
                      <a:gd name="connsiteX6" fmla="*/ 120335 w 123417"/>
                      <a:gd name="connsiteY6" fmla="*/ 99280 h 396592"/>
                      <a:gd name="connsiteX7" fmla="*/ 123418 w 123417"/>
                      <a:gd name="connsiteY7" fmla="*/ 88973 h 396592"/>
                      <a:gd name="connsiteX8" fmla="*/ 121920 w 123417"/>
                      <a:gd name="connsiteY8" fmla="*/ 94171 h 396592"/>
                      <a:gd name="connsiteX9" fmla="*/ 38232 w 123417"/>
                      <a:gd name="connsiteY9" fmla="*/ 386990 h 396592"/>
                      <a:gd name="connsiteX10" fmla="*/ 35502 w 123417"/>
                      <a:gd name="connsiteY10" fmla="*/ 396592 h 396592"/>
                      <a:gd name="connsiteX11" fmla="*/ 34620 w 123417"/>
                      <a:gd name="connsiteY11" fmla="*/ 386638 h 396592"/>
                      <a:gd name="connsiteX12" fmla="*/ 793 w 123417"/>
                      <a:gd name="connsiteY12" fmla="*/ 9074 h 396592"/>
                      <a:gd name="connsiteX13" fmla="*/ 0 w 123417"/>
                      <a:gd name="connsiteY13" fmla="*/ 0 h 396592"/>
                      <a:gd name="connsiteX14" fmla="*/ 7400 w 123417"/>
                      <a:gd name="connsiteY14" fmla="*/ 5374 h 396592"/>
                      <a:gd name="connsiteX15" fmla="*/ 123418 w 123417"/>
                      <a:gd name="connsiteY15" fmla="*/ 88973 h 39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417" h="396592">
                        <a:moveTo>
                          <a:pt x="120335" y="99280"/>
                        </a:moveTo>
                        <a:lnTo>
                          <a:pt x="118925" y="98223"/>
                        </a:lnTo>
                        <a:lnTo>
                          <a:pt x="2555" y="12069"/>
                        </a:lnTo>
                        <a:lnTo>
                          <a:pt x="9162" y="8369"/>
                        </a:lnTo>
                        <a:lnTo>
                          <a:pt x="38321" y="386374"/>
                        </a:lnTo>
                        <a:lnTo>
                          <a:pt x="34708" y="386021"/>
                        </a:lnTo>
                        <a:lnTo>
                          <a:pt x="120335" y="99280"/>
                        </a:lnTo>
                        <a:close/>
                        <a:moveTo>
                          <a:pt x="123418" y="88973"/>
                        </a:moveTo>
                        <a:lnTo>
                          <a:pt x="121920" y="94171"/>
                        </a:lnTo>
                        <a:lnTo>
                          <a:pt x="38232" y="386990"/>
                        </a:lnTo>
                        <a:lnTo>
                          <a:pt x="35502" y="396592"/>
                        </a:lnTo>
                        <a:lnTo>
                          <a:pt x="34620" y="386638"/>
                        </a:lnTo>
                        <a:lnTo>
                          <a:pt x="793" y="9074"/>
                        </a:lnTo>
                        <a:lnTo>
                          <a:pt x="0" y="0"/>
                        </a:lnTo>
                        <a:lnTo>
                          <a:pt x="7400" y="5374"/>
                        </a:lnTo>
                        <a:lnTo>
                          <a:pt x="123418" y="88973"/>
                        </a:lnTo>
                        <a:close/>
                      </a:path>
                    </a:pathLst>
                  </a:custGeom>
                  <a:grpFill/>
                  <a:ln w="8809" cap="flat">
                    <a:noFill/>
                    <a:prstDash val="solid"/>
                    <a:miter/>
                  </a:ln>
                </p:spPr>
                <p:txBody>
                  <a:bodyPr rtlCol="0" anchor="ctr"/>
                  <a:lstStyle/>
                  <a:p>
                    <a:endParaRPr lang="en-US" sz="2400"/>
                  </a:p>
                </p:txBody>
              </p:sp>
              <p:sp>
                <p:nvSpPr>
                  <p:cNvPr id="2595" name="Freeform: Shape 2594">
                    <a:extLst>
                      <a:ext uri="{FF2B5EF4-FFF2-40B4-BE49-F238E27FC236}">
                        <a16:creationId xmlns:a16="http://schemas.microsoft.com/office/drawing/2014/main" id="{D0CFE346-19CA-42DC-A97F-6BA1B158E59C}"/>
                      </a:ext>
                    </a:extLst>
                  </p:cNvPr>
                  <p:cNvSpPr/>
                  <p:nvPr/>
                </p:nvSpPr>
                <p:spPr>
                  <a:xfrm>
                    <a:off x="6479025" y="2380501"/>
                    <a:ext cx="131346" cy="421963"/>
                  </a:xfrm>
                  <a:custGeom>
                    <a:avLst/>
                    <a:gdLst>
                      <a:gd name="connsiteX0" fmla="*/ 37616 w 131346"/>
                      <a:gd name="connsiteY0" fmla="*/ 421963 h 421963"/>
                      <a:gd name="connsiteX1" fmla="*/ 35325 w 131346"/>
                      <a:gd name="connsiteY1" fmla="*/ 396064 h 421963"/>
                      <a:gd name="connsiteX2" fmla="*/ 34180 w 131346"/>
                      <a:gd name="connsiteY2" fmla="*/ 395976 h 421963"/>
                      <a:gd name="connsiteX3" fmla="*/ 35061 w 131346"/>
                      <a:gd name="connsiteY3" fmla="*/ 392981 h 421963"/>
                      <a:gd name="connsiteX4" fmla="*/ 1674 w 131346"/>
                      <a:gd name="connsiteY4" fmla="*/ 19821 h 421963"/>
                      <a:gd name="connsiteX5" fmla="*/ 265 w 131346"/>
                      <a:gd name="connsiteY5" fmla="*/ 18764 h 421963"/>
                      <a:gd name="connsiteX6" fmla="*/ 1586 w 131346"/>
                      <a:gd name="connsiteY6" fmla="*/ 18059 h 421963"/>
                      <a:gd name="connsiteX7" fmla="*/ 0 w 131346"/>
                      <a:gd name="connsiteY7" fmla="*/ 0 h 421963"/>
                      <a:gd name="connsiteX8" fmla="*/ 14799 w 131346"/>
                      <a:gd name="connsiteY8" fmla="*/ 10659 h 421963"/>
                      <a:gd name="connsiteX9" fmla="*/ 16121 w 131346"/>
                      <a:gd name="connsiteY9" fmla="*/ 9954 h 421963"/>
                      <a:gd name="connsiteX10" fmla="*/ 16297 w 131346"/>
                      <a:gd name="connsiteY10" fmla="*/ 11716 h 421963"/>
                      <a:gd name="connsiteX11" fmla="*/ 131346 w 131346"/>
                      <a:gd name="connsiteY11" fmla="*/ 94699 h 421963"/>
                      <a:gd name="connsiteX12" fmla="*/ 129232 w 131346"/>
                      <a:gd name="connsiteY12" fmla="*/ 102187 h 421963"/>
                      <a:gd name="connsiteX13" fmla="*/ 45808 w 131346"/>
                      <a:gd name="connsiteY13" fmla="*/ 394126 h 421963"/>
                      <a:gd name="connsiteX14" fmla="*/ 46073 w 131346"/>
                      <a:gd name="connsiteY14" fmla="*/ 397209 h 421963"/>
                      <a:gd name="connsiteX15" fmla="*/ 45016 w 131346"/>
                      <a:gd name="connsiteY15" fmla="*/ 397121 h 421963"/>
                      <a:gd name="connsiteX16" fmla="*/ 37616 w 131346"/>
                      <a:gd name="connsiteY16" fmla="*/ 421963 h 421963"/>
                      <a:gd name="connsiteX17" fmla="*/ 17618 w 131346"/>
                      <a:gd name="connsiteY17" fmla="*/ 31625 h 421963"/>
                      <a:gd name="connsiteX18" fmla="*/ 43342 w 131346"/>
                      <a:gd name="connsiteY18" fmla="*/ 364967 h 421963"/>
                      <a:gd name="connsiteX19" fmla="*/ 120246 w 131346"/>
                      <a:gd name="connsiteY19" fmla="*/ 107561 h 421963"/>
                      <a:gd name="connsiteX20" fmla="*/ 17618 w 131346"/>
                      <a:gd name="connsiteY20" fmla="*/ 31625 h 421963"/>
                      <a:gd name="connsiteX21" fmla="*/ 8897 w 131346"/>
                      <a:gd name="connsiteY21" fmla="*/ 25106 h 421963"/>
                      <a:gd name="connsiteX22" fmla="*/ 19733 w 131346"/>
                      <a:gd name="connsiteY22" fmla="*/ 146410 h 421963"/>
                      <a:gd name="connsiteX23" fmla="*/ 10483 w 131346"/>
                      <a:gd name="connsiteY23" fmla="*/ 26252 h 421963"/>
                      <a:gd name="connsiteX24" fmla="*/ 8897 w 131346"/>
                      <a:gd name="connsiteY24" fmla="*/ 25106 h 421963"/>
                      <a:gd name="connsiteX25" fmla="*/ 17002 w 131346"/>
                      <a:gd name="connsiteY25" fmla="*/ 22728 h 421963"/>
                      <a:gd name="connsiteX26" fmla="*/ 122449 w 131346"/>
                      <a:gd name="connsiteY26" fmla="*/ 100778 h 421963"/>
                      <a:gd name="connsiteX27" fmla="*/ 123418 w 131346"/>
                      <a:gd name="connsiteY27" fmla="*/ 97342 h 421963"/>
                      <a:gd name="connsiteX28" fmla="*/ 16826 w 131346"/>
                      <a:gd name="connsiteY28" fmla="*/ 20438 h 421963"/>
                      <a:gd name="connsiteX29" fmla="*/ 17002 w 131346"/>
                      <a:gd name="connsiteY29" fmla="*/ 22728 h 421963"/>
                      <a:gd name="connsiteX30" fmla="*/ 7929 w 131346"/>
                      <a:gd name="connsiteY30" fmla="*/ 14007 h 421963"/>
                      <a:gd name="connsiteX31" fmla="*/ 7929 w 131346"/>
                      <a:gd name="connsiteY31" fmla="*/ 14359 h 421963"/>
                      <a:gd name="connsiteX32" fmla="*/ 8193 w 131346"/>
                      <a:gd name="connsiteY32" fmla="*/ 14271 h 421963"/>
                      <a:gd name="connsiteX33" fmla="*/ 7929 w 131346"/>
                      <a:gd name="connsiteY33" fmla="*/ 14007 h 4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346" h="421963">
                        <a:moveTo>
                          <a:pt x="37616" y="421963"/>
                        </a:moveTo>
                        <a:lnTo>
                          <a:pt x="35325" y="396064"/>
                        </a:lnTo>
                        <a:lnTo>
                          <a:pt x="34180" y="395976"/>
                        </a:lnTo>
                        <a:lnTo>
                          <a:pt x="35061" y="392981"/>
                        </a:lnTo>
                        <a:lnTo>
                          <a:pt x="1674" y="19821"/>
                        </a:lnTo>
                        <a:lnTo>
                          <a:pt x="265" y="18764"/>
                        </a:lnTo>
                        <a:lnTo>
                          <a:pt x="1586" y="18059"/>
                        </a:lnTo>
                        <a:lnTo>
                          <a:pt x="0" y="0"/>
                        </a:lnTo>
                        <a:lnTo>
                          <a:pt x="14799" y="10659"/>
                        </a:lnTo>
                        <a:lnTo>
                          <a:pt x="16121" y="9954"/>
                        </a:lnTo>
                        <a:lnTo>
                          <a:pt x="16297" y="11716"/>
                        </a:lnTo>
                        <a:lnTo>
                          <a:pt x="131346" y="94699"/>
                        </a:lnTo>
                        <a:lnTo>
                          <a:pt x="129232" y="102187"/>
                        </a:lnTo>
                        <a:lnTo>
                          <a:pt x="45808" y="394126"/>
                        </a:lnTo>
                        <a:lnTo>
                          <a:pt x="46073" y="397209"/>
                        </a:lnTo>
                        <a:lnTo>
                          <a:pt x="45016" y="397121"/>
                        </a:lnTo>
                        <a:lnTo>
                          <a:pt x="37616" y="421963"/>
                        </a:lnTo>
                        <a:close/>
                        <a:moveTo>
                          <a:pt x="17618" y="31625"/>
                        </a:moveTo>
                        <a:lnTo>
                          <a:pt x="43342" y="364967"/>
                        </a:lnTo>
                        <a:lnTo>
                          <a:pt x="120246" y="107561"/>
                        </a:lnTo>
                        <a:lnTo>
                          <a:pt x="17618" y="31625"/>
                        </a:lnTo>
                        <a:close/>
                        <a:moveTo>
                          <a:pt x="8897" y="25106"/>
                        </a:moveTo>
                        <a:lnTo>
                          <a:pt x="19733" y="146410"/>
                        </a:lnTo>
                        <a:lnTo>
                          <a:pt x="10483" y="26252"/>
                        </a:lnTo>
                        <a:lnTo>
                          <a:pt x="8897" y="25106"/>
                        </a:lnTo>
                        <a:close/>
                        <a:moveTo>
                          <a:pt x="17002" y="22728"/>
                        </a:moveTo>
                        <a:lnTo>
                          <a:pt x="122449" y="100778"/>
                        </a:lnTo>
                        <a:lnTo>
                          <a:pt x="123418" y="97342"/>
                        </a:lnTo>
                        <a:lnTo>
                          <a:pt x="16826" y="20438"/>
                        </a:lnTo>
                        <a:lnTo>
                          <a:pt x="17002" y="22728"/>
                        </a:lnTo>
                        <a:close/>
                        <a:moveTo>
                          <a:pt x="7929" y="14007"/>
                        </a:moveTo>
                        <a:lnTo>
                          <a:pt x="7929" y="14359"/>
                        </a:lnTo>
                        <a:lnTo>
                          <a:pt x="8193" y="14271"/>
                        </a:lnTo>
                        <a:lnTo>
                          <a:pt x="7929" y="14007"/>
                        </a:lnTo>
                        <a:close/>
                      </a:path>
                    </a:pathLst>
                  </a:custGeom>
                  <a:grpFill/>
                  <a:ln w="8809" cap="flat">
                    <a:noFill/>
                    <a:prstDash val="solid"/>
                    <a:miter/>
                  </a:ln>
                </p:spPr>
                <p:txBody>
                  <a:bodyPr rtlCol="0" anchor="ctr"/>
                  <a:lstStyle/>
                  <a:p>
                    <a:endParaRPr lang="en-US" sz="2400"/>
                  </a:p>
                </p:txBody>
              </p:sp>
            </p:grpSp>
            <p:grpSp>
              <p:nvGrpSpPr>
                <p:cNvPr id="1505" name="Graphic 4229">
                  <a:extLst>
                    <a:ext uri="{FF2B5EF4-FFF2-40B4-BE49-F238E27FC236}">
                      <a16:creationId xmlns:a16="http://schemas.microsoft.com/office/drawing/2014/main" id="{DF5737A4-D4D8-42F5-A8B9-A4D1621C42BC}"/>
                    </a:ext>
                  </a:extLst>
                </p:cNvPr>
                <p:cNvGrpSpPr/>
                <p:nvPr/>
              </p:nvGrpSpPr>
              <p:grpSpPr>
                <a:xfrm>
                  <a:off x="6508625" y="2494052"/>
                  <a:ext cx="302861" cy="291498"/>
                  <a:chOff x="6508625" y="2494052"/>
                  <a:chExt cx="302861" cy="291498"/>
                </a:xfrm>
                <a:grpFill/>
              </p:grpSpPr>
              <p:sp>
                <p:nvSpPr>
                  <p:cNvPr id="2592" name="Freeform: Shape 2591">
                    <a:extLst>
                      <a:ext uri="{FF2B5EF4-FFF2-40B4-BE49-F238E27FC236}">
                        <a16:creationId xmlns:a16="http://schemas.microsoft.com/office/drawing/2014/main" id="{57242882-8A82-42ED-A1F4-F513119B998B}"/>
                      </a:ext>
                    </a:extLst>
                  </p:cNvPr>
                  <p:cNvSpPr/>
                  <p:nvPr/>
                </p:nvSpPr>
                <p:spPr>
                  <a:xfrm>
                    <a:off x="6515496" y="2499426"/>
                    <a:ext cx="289736" cy="278636"/>
                  </a:xfrm>
                  <a:custGeom>
                    <a:avLst/>
                    <a:gdLst>
                      <a:gd name="connsiteX0" fmla="*/ 122889 w 289736"/>
                      <a:gd name="connsiteY0" fmla="*/ 0 h 278636"/>
                      <a:gd name="connsiteX1" fmla="*/ 123858 w 289736"/>
                      <a:gd name="connsiteY1" fmla="*/ 705 h 278636"/>
                      <a:gd name="connsiteX2" fmla="*/ 284979 w 289736"/>
                      <a:gd name="connsiteY2" fmla="*/ 123153 h 278636"/>
                      <a:gd name="connsiteX3" fmla="*/ 289736 w 289736"/>
                      <a:gd name="connsiteY3" fmla="*/ 126765 h 278636"/>
                      <a:gd name="connsiteX4" fmla="*/ 284450 w 289736"/>
                      <a:gd name="connsiteY4" fmla="*/ 129496 h 278636"/>
                      <a:gd name="connsiteX5" fmla="*/ 4669 w 289736"/>
                      <a:gd name="connsiteY5" fmla="*/ 276170 h 278636"/>
                      <a:gd name="connsiteX6" fmla="*/ 0 w 289736"/>
                      <a:gd name="connsiteY6" fmla="*/ 278637 h 278636"/>
                      <a:gd name="connsiteX7" fmla="*/ 2114 w 289736"/>
                      <a:gd name="connsiteY7" fmla="*/ 273880 h 278636"/>
                      <a:gd name="connsiteX8" fmla="*/ 120687 w 289736"/>
                      <a:gd name="connsiteY8" fmla="*/ 4757 h 278636"/>
                      <a:gd name="connsiteX9" fmla="*/ 122889 w 289736"/>
                      <a:gd name="connsiteY9" fmla="*/ 0 h 278636"/>
                      <a:gd name="connsiteX10" fmla="*/ 118749 w 289736"/>
                      <a:gd name="connsiteY10" fmla="*/ 9514 h 278636"/>
                      <a:gd name="connsiteX11" fmla="*/ 5550 w 289736"/>
                      <a:gd name="connsiteY11" fmla="*/ 275289 h 278636"/>
                      <a:gd name="connsiteX12" fmla="*/ 2995 w 289736"/>
                      <a:gd name="connsiteY12" fmla="*/ 272911 h 278636"/>
                      <a:gd name="connsiteX13" fmla="*/ 280927 w 289736"/>
                      <a:gd name="connsiteY13" fmla="*/ 122801 h 278636"/>
                      <a:gd name="connsiteX14" fmla="*/ 280399 w 289736"/>
                      <a:gd name="connsiteY14" fmla="*/ 129232 h 278636"/>
                      <a:gd name="connsiteX15" fmla="*/ 118749 w 289736"/>
                      <a:gd name="connsiteY15" fmla="*/ 9514 h 2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736" h="278636">
                        <a:moveTo>
                          <a:pt x="122889" y="0"/>
                        </a:moveTo>
                        <a:lnTo>
                          <a:pt x="123858" y="705"/>
                        </a:lnTo>
                        <a:lnTo>
                          <a:pt x="284979" y="123153"/>
                        </a:lnTo>
                        <a:lnTo>
                          <a:pt x="289736" y="126765"/>
                        </a:lnTo>
                        <a:lnTo>
                          <a:pt x="284450" y="129496"/>
                        </a:lnTo>
                        <a:lnTo>
                          <a:pt x="4669" y="276170"/>
                        </a:lnTo>
                        <a:lnTo>
                          <a:pt x="0" y="278637"/>
                        </a:lnTo>
                        <a:lnTo>
                          <a:pt x="2114" y="273880"/>
                        </a:lnTo>
                        <a:lnTo>
                          <a:pt x="120687" y="4757"/>
                        </a:lnTo>
                        <a:lnTo>
                          <a:pt x="122889" y="0"/>
                        </a:lnTo>
                        <a:close/>
                        <a:moveTo>
                          <a:pt x="118749" y="9514"/>
                        </a:moveTo>
                        <a:lnTo>
                          <a:pt x="5550" y="275289"/>
                        </a:lnTo>
                        <a:lnTo>
                          <a:pt x="2995" y="272911"/>
                        </a:lnTo>
                        <a:lnTo>
                          <a:pt x="280927" y="122801"/>
                        </a:lnTo>
                        <a:lnTo>
                          <a:pt x="280399" y="129232"/>
                        </a:lnTo>
                        <a:lnTo>
                          <a:pt x="118749" y="9514"/>
                        </a:lnTo>
                        <a:close/>
                      </a:path>
                    </a:pathLst>
                  </a:custGeom>
                  <a:grpFill/>
                  <a:ln w="8809" cap="flat">
                    <a:noFill/>
                    <a:prstDash val="solid"/>
                    <a:miter/>
                  </a:ln>
                </p:spPr>
                <p:txBody>
                  <a:bodyPr rtlCol="0" anchor="ctr"/>
                  <a:lstStyle/>
                  <a:p>
                    <a:endParaRPr lang="en-US" sz="2400"/>
                  </a:p>
                </p:txBody>
              </p:sp>
              <p:sp>
                <p:nvSpPr>
                  <p:cNvPr id="2593" name="Freeform: Shape 2592">
                    <a:extLst>
                      <a:ext uri="{FF2B5EF4-FFF2-40B4-BE49-F238E27FC236}">
                        <a16:creationId xmlns:a16="http://schemas.microsoft.com/office/drawing/2014/main" id="{0DE787B4-6D80-4EDA-BC3E-6C47757EFFD2}"/>
                      </a:ext>
                    </a:extLst>
                  </p:cNvPr>
                  <p:cNvSpPr/>
                  <p:nvPr/>
                </p:nvSpPr>
                <p:spPr>
                  <a:xfrm>
                    <a:off x="6508625" y="2494052"/>
                    <a:ext cx="302861" cy="291498"/>
                  </a:xfrm>
                  <a:custGeom>
                    <a:avLst/>
                    <a:gdLst>
                      <a:gd name="connsiteX0" fmla="*/ 0 w 302861"/>
                      <a:gd name="connsiteY0" fmla="*/ 291498 h 291498"/>
                      <a:gd name="connsiteX1" fmla="*/ 5549 w 302861"/>
                      <a:gd name="connsiteY1" fmla="*/ 278901 h 291498"/>
                      <a:gd name="connsiteX2" fmla="*/ 4140 w 302861"/>
                      <a:gd name="connsiteY2" fmla="*/ 277580 h 291498"/>
                      <a:gd name="connsiteX3" fmla="*/ 6695 w 302861"/>
                      <a:gd name="connsiteY3" fmla="*/ 276170 h 291498"/>
                      <a:gd name="connsiteX4" fmla="*/ 128438 w 302861"/>
                      <a:gd name="connsiteY4" fmla="*/ 0 h 291498"/>
                      <a:gd name="connsiteX5" fmla="*/ 290264 w 302861"/>
                      <a:gd name="connsiteY5" fmla="*/ 122977 h 291498"/>
                      <a:gd name="connsiteX6" fmla="*/ 291674 w 302861"/>
                      <a:gd name="connsiteY6" fmla="*/ 122272 h 291498"/>
                      <a:gd name="connsiteX7" fmla="*/ 291498 w 302861"/>
                      <a:gd name="connsiteY7" fmla="*/ 123946 h 291498"/>
                      <a:gd name="connsiteX8" fmla="*/ 302861 w 302861"/>
                      <a:gd name="connsiteY8" fmla="*/ 132579 h 291498"/>
                      <a:gd name="connsiteX9" fmla="*/ 290264 w 302861"/>
                      <a:gd name="connsiteY9" fmla="*/ 139186 h 291498"/>
                      <a:gd name="connsiteX10" fmla="*/ 290177 w 302861"/>
                      <a:gd name="connsiteY10" fmla="*/ 140860 h 291498"/>
                      <a:gd name="connsiteX11" fmla="*/ 288855 w 302861"/>
                      <a:gd name="connsiteY11" fmla="*/ 139891 h 291498"/>
                      <a:gd name="connsiteX12" fmla="*/ 14711 w 302861"/>
                      <a:gd name="connsiteY12" fmla="*/ 283570 h 291498"/>
                      <a:gd name="connsiteX13" fmla="*/ 13566 w 302861"/>
                      <a:gd name="connsiteY13" fmla="*/ 286301 h 291498"/>
                      <a:gd name="connsiteX14" fmla="*/ 12156 w 302861"/>
                      <a:gd name="connsiteY14" fmla="*/ 284979 h 291498"/>
                      <a:gd name="connsiteX15" fmla="*/ 0 w 302861"/>
                      <a:gd name="connsiteY15" fmla="*/ 291498 h 291498"/>
                      <a:gd name="connsiteX16" fmla="*/ 127029 w 302861"/>
                      <a:gd name="connsiteY16" fmla="*/ 20173 h 291498"/>
                      <a:gd name="connsiteX17" fmla="*/ 21318 w 302861"/>
                      <a:gd name="connsiteY17" fmla="*/ 268330 h 291498"/>
                      <a:gd name="connsiteX18" fmla="*/ 276170 w 302861"/>
                      <a:gd name="connsiteY18" fmla="*/ 130641 h 291498"/>
                      <a:gd name="connsiteX19" fmla="*/ 127029 w 302861"/>
                      <a:gd name="connsiteY19" fmla="*/ 20173 h 291498"/>
                      <a:gd name="connsiteX20" fmla="*/ 282248 w 302861"/>
                      <a:gd name="connsiteY20" fmla="*/ 135046 h 291498"/>
                      <a:gd name="connsiteX21" fmla="*/ 229304 w 302861"/>
                      <a:gd name="connsiteY21" fmla="*/ 163676 h 291498"/>
                      <a:gd name="connsiteX22" fmla="*/ 282953 w 302861"/>
                      <a:gd name="connsiteY22" fmla="*/ 135574 h 291498"/>
                      <a:gd name="connsiteX23" fmla="*/ 282248 w 302861"/>
                      <a:gd name="connsiteY23" fmla="*/ 135046 h 291498"/>
                      <a:gd name="connsiteX24" fmla="*/ 129760 w 302861"/>
                      <a:gd name="connsiteY24" fmla="*/ 13743 h 291498"/>
                      <a:gd name="connsiteX25" fmla="*/ 282777 w 302861"/>
                      <a:gd name="connsiteY25" fmla="*/ 127030 h 291498"/>
                      <a:gd name="connsiteX26" fmla="*/ 283657 w 302861"/>
                      <a:gd name="connsiteY26" fmla="*/ 126501 h 291498"/>
                      <a:gd name="connsiteX27" fmla="*/ 131081 w 302861"/>
                      <a:gd name="connsiteY27" fmla="*/ 10571 h 291498"/>
                      <a:gd name="connsiteX28" fmla="*/ 129760 w 302861"/>
                      <a:gd name="connsiteY28" fmla="*/ 13743 h 291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2861" h="291498">
                        <a:moveTo>
                          <a:pt x="0" y="291498"/>
                        </a:moveTo>
                        <a:lnTo>
                          <a:pt x="5549" y="278901"/>
                        </a:lnTo>
                        <a:lnTo>
                          <a:pt x="4140" y="277580"/>
                        </a:lnTo>
                        <a:lnTo>
                          <a:pt x="6695" y="276170"/>
                        </a:lnTo>
                        <a:lnTo>
                          <a:pt x="128438" y="0"/>
                        </a:lnTo>
                        <a:lnTo>
                          <a:pt x="290264" y="122977"/>
                        </a:lnTo>
                        <a:lnTo>
                          <a:pt x="291674" y="122272"/>
                        </a:lnTo>
                        <a:lnTo>
                          <a:pt x="291498" y="123946"/>
                        </a:lnTo>
                        <a:lnTo>
                          <a:pt x="302861" y="132579"/>
                        </a:lnTo>
                        <a:lnTo>
                          <a:pt x="290264" y="139186"/>
                        </a:lnTo>
                        <a:lnTo>
                          <a:pt x="290177" y="140860"/>
                        </a:lnTo>
                        <a:lnTo>
                          <a:pt x="288855" y="139891"/>
                        </a:lnTo>
                        <a:lnTo>
                          <a:pt x="14711" y="283570"/>
                        </a:lnTo>
                        <a:lnTo>
                          <a:pt x="13566" y="286301"/>
                        </a:lnTo>
                        <a:lnTo>
                          <a:pt x="12156" y="284979"/>
                        </a:lnTo>
                        <a:lnTo>
                          <a:pt x="0" y="291498"/>
                        </a:lnTo>
                        <a:close/>
                        <a:moveTo>
                          <a:pt x="127029" y="20173"/>
                        </a:moveTo>
                        <a:lnTo>
                          <a:pt x="21318" y="268330"/>
                        </a:lnTo>
                        <a:lnTo>
                          <a:pt x="276170" y="130641"/>
                        </a:lnTo>
                        <a:lnTo>
                          <a:pt x="127029" y="20173"/>
                        </a:lnTo>
                        <a:close/>
                        <a:moveTo>
                          <a:pt x="282248" y="135046"/>
                        </a:moveTo>
                        <a:lnTo>
                          <a:pt x="229304" y="163676"/>
                        </a:lnTo>
                        <a:lnTo>
                          <a:pt x="282953" y="135574"/>
                        </a:lnTo>
                        <a:lnTo>
                          <a:pt x="282248" y="135046"/>
                        </a:lnTo>
                        <a:close/>
                        <a:moveTo>
                          <a:pt x="129760" y="13743"/>
                        </a:moveTo>
                        <a:lnTo>
                          <a:pt x="282777" y="127030"/>
                        </a:lnTo>
                        <a:lnTo>
                          <a:pt x="283657" y="126501"/>
                        </a:lnTo>
                        <a:lnTo>
                          <a:pt x="131081" y="10571"/>
                        </a:lnTo>
                        <a:lnTo>
                          <a:pt x="129760" y="13743"/>
                        </a:lnTo>
                        <a:close/>
                      </a:path>
                    </a:pathLst>
                  </a:custGeom>
                  <a:grpFill/>
                  <a:ln w="8809" cap="flat">
                    <a:noFill/>
                    <a:prstDash val="solid"/>
                    <a:miter/>
                  </a:ln>
                </p:spPr>
                <p:txBody>
                  <a:bodyPr rtlCol="0" anchor="ctr"/>
                  <a:lstStyle/>
                  <a:p>
                    <a:endParaRPr lang="en-US" sz="2400"/>
                  </a:p>
                </p:txBody>
              </p:sp>
            </p:grpSp>
            <p:grpSp>
              <p:nvGrpSpPr>
                <p:cNvPr id="1506" name="Graphic 4229">
                  <a:extLst>
                    <a:ext uri="{FF2B5EF4-FFF2-40B4-BE49-F238E27FC236}">
                      <a16:creationId xmlns:a16="http://schemas.microsoft.com/office/drawing/2014/main" id="{9B3C1D39-551C-43A8-B4DE-654642A9E1C7}"/>
                    </a:ext>
                  </a:extLst>
                </p:cNvPr>
                <p:cNvGrpSpPr/>
                <p:nvPr/>
              </p:nvGrpSpPr>
              <p:grpSpPr>
                <a:xfrm>
                  <a:off x="6135024" y="2196475"/>
                  <a:ext cx="297312" cy="357837"/>
                  <a:chOff x="6135024" y="2196475"/>
                  <a:chExt cx="297312" cy="357837"/>
                </a:xfrm>
                <a:grpFill/>
              </p:grpSpPr>
              <p:sp>
                <p:nvSpPr>
                  <p:cNvPr id="2590" name="Freeform: Shape 2589">
                    <a:extLst>
                      <a:ext uri="{FF2B5EF4-FFF2-40B4-BE49-F238E27FC236}">
                        <a16:creationId xmlns:a16="http://schemas.microsoft.com/office/drawing/2014/main" id="{A04B436B-FBA8-420C-B832-59464ED6DAA6}"/>
                      </a:ext>
                    </a:extLst>
                  </p:cNvPr>
                  <p:cNvSpPr/>
                  <p:nvPr/>
                </p:nvSpPr>
                <p:spPr>
                  <a:xfrm>
                    <a:off x="6143338" y="2202025"/>
                    <a:ext cx="283273" cy="348934"/>
                  </a:xfrm>
                  <a:custGeom>
                    <a:avLst/>
                    <a:gdLst>
                      <a:gd name="connsiteX0" fmla="*/ 75991 w 283273"/>
                      <a:gd name="connsiteY0" fmla="*/ 0 h 348934"/>
                      <a:gd name="connsiteX1" fmla="*/ 77665 w 283273"/>
                      <a:gd name="connsiteY1" fmla="*/ 1233 h 348934"/>
                      <a:gd name="connsiteX2" fmla="*/ 279221 w 283273"/>
                      <a:gd name="connsiteY2" fmla="*/ 148524 h 348934"/>
                      <a:gd name="connsiteX3" fmla="*/ 283273 w 283273"/>
                      <a:gd name="connsiteY3" fmla="*/ 151519 h 348934"/>
                      <a:gd name="connsiteX4" fmla="*/ 279221 w 283273"/>
                      <a:gd name="connsiteY4" fmla="*/ 154514 h 348934"/>
                      <a:gd name="connsiteX5" fmla="*/ 140739 w 283273"/>
                      <a:gd name="connsiteY5" fmla="*/ 256261 h 348934"/>
                      <a:gd name="connsiteX6" fmla="*/ 70794 w 283273"/>
                      <a:gd name="connsiteY6" fmla="*/ 306209 h 348934"/>
                      <a:gd name="connsiteX7" fmla="*/ 35381 w 283273"/>
                      <a:gd name="connsiteY7" fmla="*/ 330523 h 348934"/>
                      <a:gd name="connsiteX8" fmla="*/ 17234 w 283273"/>
                      <a:gd name="connsiteY8" fmla="*/ 342151 h 348934"/>
                      <a:gd name="connsiteX9" fmla="*/ 7720 w 283273"/>
                      <a:gd name="connsiteY9" fmla="*/ 347525 h 348934"/>
                      <a:gd name="connsiteX10" fmla="*/ 4989 w 283273"/>
                      <a:gd name="connsiteY10" fmla="*/ 348670 h 348934"/>
                      <a:gd name="connsiteX11" fmla="*/ 2610 w 283273"/>
                      <a:gd name="connsiteY11" fmla="*/ 348935 h 348934"/>
                      <a:gd name="connsiteX12" fmla="*/ 1993 w 283273"/>
                      <a:gd name="connsiteY12" fmla="*/ 348846 h 348934"/>
                      <a:gd name="connsiteX13" fmla="*/ 1201 w 283273"/>
                      <a:gd name="connsiteY13" fmla="*/ 348406 h 348934"/>
                      <a:gd name="connsiteX14" fmla="*/ 1113 w 283273"/>
                      <a:gd name="connsiteY14" fmla="*/ 348318 h 348934"/>
                      <a:gd name="connsiteX15" fmla="*/ 584 w 283273"/>
                      <a:gd name="connsiteY15" fmla="*/ 347437 h 348934"/>
                      <a:gd name="connsiteX16" fmla="*/ 144 w 283273"/>
                      <a:gd name="connsiteY16" fmla="*/ 341006 h 348934"/>
                      <a:gd name="connsiteX17" fmla="*/ 7103 w 283273"/>
                      <a:gd name="connsiteY17" fmla="*/ 298457 h 348934"/>
                      <a:gd name="connsiteX18" fmla="*/ 15824 w 283273"/>
                      <a:gd name="connsiteY18" fmla="*/ 256349 h 348934"/>
                      <a:gd name="connsiteX19" fmla="*/ 34676 w 283273"/>
                      <a:gd name="connsiteY19" fmla="*/ 172485 h 348934"/>
                      <a:gd name="connsiteX20" fmla="*/ 74494 w 283273"/>
                      <a:gd name="connsiteY20" fmla="*/ 5374 h 348934"/>
                      <a:gd name="connsiteX21" fmla="*/ 75991 w 283273"/>
                      <a:gd name="connsiteY21" fmla="*/ 0 h 348934"/>
                      <a:gd name="connsiteX22" fmla="*/ 73525 w 283273"/>
                      <a:gd name="connsiteY22" fmla="*/ 10659 h 348934"/>
                      <a:gd name="connsiteX23" fmla="*/ 36702 w 283273"/>
                      <a:gd name="connsiteY23" fmla="*/ 172837 h 348934"/>
                      <a:gd name="connsiteX24" fmla="*/ 18819 w 283273"/>
                      <a:gd name="connsiteY24" fmla="*/ 256790 h 348934"/>
                      <a:gd name="connsiteX25" fmla="*/ 10539 w 283273"/>
                      <a:gd name="connsiteY25" fmla="*/ 298898 h 348934"/>
                      <a:gd name="connsiteX26" fmla="*/ 4108 w 283273"/>
                      <a:gd name="connsiteY26" fmla="*/ 341094 h 348934"/>
                      <a:gd name="connsiteX27" fmla="*/ 4020 w 283273"/>
                      <a:gd name="connsiteY27" fmla="*/ 345323 h 348934"/>
                      <a:gd name="connsiteX28" fmla="*/ 4108 w 283273"/>
                      <a:gd name="connsiteY28" fmla="*/ 345587 h 348934"/>
                      <a:gd name="connsiteX29" fmla="*/ 4196 w 283273"/>
                      <a:gd name="connsiteY29" fmla="*/ 345675 h 348934"/>
                      <a:gd name="connsiteX30" fmla="*/ 3755 w 283273"/>
                      <a:gd name="connsiteY30" fmla="*/ 345235 h 348934"/>
                      <a:gd name="connsiteX31" fmla="*/ 3844 w 283273"/>
                      <a:gd name="connsiteY31" fmla="*/ 345058 h 348934"/>
                      <a:gd name="connsiteX32" fmla="*/ 4108 w 283273"/>
                      <a:gd name="connsiteY32" fmla="*/ 344882 h 348934"/>
                      <a:gd name="connsiteX33" fmla="*/ 6310 w 283273"/>
                      <a:gd name="connsiteY33" fmla="*/ 343913 h 348934"/>
                      <a:gd name="connsiteX34" fmla="*/ 15472 w 283273"/>
                      <a:gd name="connsiteY34" fmla="*/ 338628 h 348934"/>
                      <a:gd name="connsiteX35" fmla="*/ 33354 w 283273"/>
                      <a:gd name="connsiteY35" fmla="*/ 326823 h 348934"/>
                      <a:gd name="connsiteX36" fmla="*/ 68416 w 283273"/>
                      <a:gd name="connsiteY36" fmla="*/ 302157 h 348934"/>
                      <a:gd name="connsiteX37" fmla="*/ 137744 w 283273"/>
                      <a:gd name="connsiteY37" fmla="*/ 251504 h 348934"/>
                      <a:gd name="connsiteX38" fmla="*/ 274993 w 283273"/>
                      <a:gd name="connsiteY38" fmla="*/ 148260 h 348934"/>
                      <a:gd name="connsiteX39" fmla="*/ 275080 w 283273"/>
                      <a:gd name="connsiteY39" fmla="*/ 154250 h 348934"/>
                      <a:gd name="connsiteX40" fmla="*/ 73525 w 283273"/>
                      <a:gd name="connsiteY40" fmla="*/ 10659 h 34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83273" h="348934">
                        <a:moveTo>
                          <a:pt x="75991" y="0"/>
                        </a:moveTo>
                        <a:lnTo>
                          <a:pt x="77665" y="1233"/>
                        </a:lnTo>
                        <a:lnTo>
                          <a:pt x="279221" y="148524"/>
                        </a:lnTo>
                        <a:lnTo>
                          <a:pt x="283273" y="151519"/>
                        </a:lnTo>
                        <a:lnTo>
                          <a:pt x="279221" y="154514"/>
                        </a:lnTo>
                        <a:cubicBezTo>
                          <a:pt x="233236" y="188694"/>
                          <a:pt x="187164" y="222698"/>
                          <a:pt x="140739" y="256261"/>
                        </a:cubicBezTo>
                        <a:lnTo>
                          <a:pt x="70794" y="306209"/>
                        </a:lnTo>
                        <a:cubicBezTo>
                          <a:pt x="59078" y="314402"/>
                          <a:pt x="47273" y="322595"/>
                          <a:pt x="35381" y="330523"/>
                        </a:cubicBezTo>
                        <a:cubicBezTo>
                          <a:pt x="29391" y="334487"/>
                          <a:pt x="23400" y="338451"/>
                          <a:pt x="17234" y="342151"/>
                        </a:cubicBezTo>
                        <a:cubicBezTo>
                          <a:pt x="14150" y="344001"/>
                          <a:pt x="11067" y="345851"/>
                          <a:pt x="7720" y="347525"/>
                        </a:cubicBezTo>
                        <a:lnTo>
                          <a:pt x="4989" y="348670"/>
                        </a:lnTo>
                        <a:cubicBezTo>
                          <a:pt x="4549" y="348846"/>
                          <a:pt x="3403" y="348935"/>
                          <a:pt x="2610" y="348935"/>
                        </a:cubicBezTo>
                        <a:lnTo>
                          <a:pt x="1993" y="348846"/>
                        </a:lnTo>
                        <a:cubicBezTo>
                          <a:pt x="1641" y="348670"/>
                          <a:pt x="2258" y="349199"/>
                          <a:pt x="1201" y="348406"/>
                        </a:cubicBezTo>
                        <a:lnTo>
                          <a:pt x="1113" y="348318"/>
                        </a:lnTo>
                        <a:cubicBezTo>
                          <a:pt x="1025" y="348141"/>
                          <a:pt x="848" y="347965"/>
                          <a:pt x="584" y="347437"/>
                        </a:cubicBezTo>
                        <a:cubicBezTo>
                          <a:pt x="-385" y="344089"/>
                          <a:pt x="144" y="343032"/>
                          <a:pt x="144" y="341006"/>
                        </a:cubicBezTo>
                        <a:cubicBezTo>
                          <a:pt x="1553" y="326471"/>
                          <a:pt x="4460" y="312552"/>
                          <a:pt x="7103" y="298457"/>
                        </a:cubicBezTo>
                        <a:lnTo>
                          <a:pt x="15824" y="256349"/>
                        </a:lnTo>
                        <a:lnTo>
                          <a:pt x="34676" y="172485"/>
                        </a:lnTo>
                        <a:cubicBezTo>
                          <a:pt x="47626" y="116723"/>
                          <a:pt x="60927" y="60960"/>
                          <a:pt x="74494" y="5374"/>
                        </a:cubicBezTo>
                        <a:lnTo>
                          <a:pt x="75991" y="0"/>
                        </a:lnTo>
                        <a:close/>
                        <a:moveTo>
                          <a:pt x="73525" y="10659"/>
                        </a:moveTo>
                        <a:cubicBezTo>
                          <a:pt x="60927" y="64660"/>
                          <a:pt x="48595" y="118661"/>
                          <a:pt x="36702" y="172837"/>
                        </a:cubicBezTo>
                        <a:lnTo>
                          <a:pt x="18819" y="256790"/>
                        </a:lnTo>
                        <a:lnTo>
                          <a:pt x="10539" y="298898"/>
                        </a:lnTo>
                        <a:cubicBezTo>
                          <a:pt x="7984" y="312905"/>
                          <a:pt x="5253" y="327087"/>
                          <a:pt x="4108" y="341094"/>
                        </a:cubicBezTo>
                        <a:cubicBezTo>
                          <a:pt x="3932" y="342592"/>
                          <a:pt x="4196" y="345146"/>
                          <a:pt x="4020" y="345323"/>
                        </a:cubicBezTo>
                        <a:cubicBezTo>
                          <a:pt x="3844" y="345235"/>
                          <a:pt x="3932" y="345411"/>
                          <a:pt x="4108" y="345587"/>
                        </a:cubicBezTo>
                        <a:lnTo>
                          <a:pt x="4196" y="345675"/>
                        </a:lnTo>
                        <a:cubicBezTo>
                          <a:pt x="3139" y="344970"/>
                          <a:pt x="3932" y="345411"/>
                          <a:pt x="3755" y="345235"/>
                        </a:cubicBezTo>
                        <a:lnTo>
                          <a:pt x="3844" y="345058"/>
                        </a:lnTo>
                        <a:cubicBezTo>
                          <a:pt x="3932" y="344882"/>
                          <a:pt x="3667" y="345058"/>
                          <a:pt x="4108" y="344882"/>
                        </a:cubicBezTo>
                        <a:lnTo>
                          <a:pt x="6310" y="343913"/>
                        </a:lnTo>
                        <a:cubicBezTo>
                          <a:pt x="9393" y="342327"/>
                          <a:pt x="12389" y="340477"/>
                          <a:pt x="15472" y="338628"/>
                        </a:cubicBezTo>
                        <a:cubicBezTo>
                          <a:pt x="21462" y="334840"/>
                          <a:pt x="27452" y="330875"/>
                          <a:pt x="33354" y="326823"/>
                        </a:cubicBezTo>
                        <a:cubicBezTo>
                          <a:pt x="45159" y="318807"/>
                          <a:pt x="56787" y="310526"/>
                          <a:pt x="68416" y="302157"/>
                        </a:cubicBezTo>
                        <a:lnTo>
                          <a:pt x="137744" y="251504"/>
                        </a:lnTo>
                        <a:cubicBezTo>
                          <a:pt x="183728" y="217412"/>
                          <a:pt x="229448" y="182968"/>
                          <a:pt x="274993" y="148260"/>
                        </a:cubicBezTo>
                        <a:lnTo>
                          <a:pt x="275080" y="154250"/>
                        </a:lnTo>
                        <a:lnTo>
                          <a:pt x="73525" y="10659"/>
                        </a:lnTo>
                        <a:close/>
                      </a:path>
                    </a:pathLst>
                  </a:custGeom>
                  <a:grpFill/>
                  <a:ln w="8809" cap="flat">
                    <a:noFill/>
                    <a:prstDash val="solid"/>
                    <a:miter/>
                  </a:ln>
                </p:spPr>
                <p:txBody>
                  <a:bodyPr rtlCol="0" anchor="ctr"/>
                  <a:lstStyle/>
                  <a:p>
                    <a:endParaRPr lang="en-US" sz="2400"/>
                  </a:p>
                </p:txBody>
              </p:sp>
              <p:sp>
                <p:nvSpPr>
                  <p:cNvPr id="2591" name="Freeform: Shape 2590">
                    <a:extLst>
                      <a:ext uri="{FF2B5EF4-FFF2-40B4-BE49-F238E27FC236}">
                        <a16:creationId xmlns:a16="http://schemas.microsoft.com/office/drawing/2014/main" id="{C1AFA307-45DA-47C1-9B88-4DC74F7BC281}"/>
                      </a:ext>
                    </a:extLst>
                  </p:cNvPr>
                  <p:cNvSpPr/>
                  <p:nvPr/>
                </p:nvSpPr>
                <p:spPr>
                  <a:xfrm>
                    <a:off x="6135024" y="2196475"/>
                    <a:ext cx="297312" cy="357837"/>
                  </a:xfrm>
                  <a:custGeom>
                    <a:avLst/>
                    <a:gdLst>
                      <a:gd name="connsiteX0" fmla="*/ 11716 w 297312"/>
                      <a:gd name="connsiteY0" fmla="*/ 357832 h 357837"/>
                      <a:gd name="connsiteX1" fmla="*/ 10835 w 297312"/>
                      <a:gd name="connsiteY1" fmla="*/ 357832 h 357837"/>
                      <a:gd name="connsiteX2" fmla="*/ 10483 w 297312"/>
                      <a:gd name="connsiteY2" fmla="*/ 357832 h 357837"/>
                      <a:gd name="connsiteX3" fmla="*/ 7664 w 297312"/>
                      <a:gd name="connsiteY3" fmla="*/ 356687 h 357837"/>
                      <a:gd name="connsiteX4" fmla="*/ 6959 w 297312"/>
                      <a:gd name="connsiteY4" fmla="*/ 355982 h 357837"/>
                      <a:gd name="connsiteX5" fmla="*/ 5990 w 297312"/>
                      <a:gd name="connsiteY5" fmla="*/ 354396 h 357837"/>
                      <a:gd name="connsiteX6" fmla="*/ 5198 w 297312"/>
                      <a:gd name="connsiteY6" fmla="*/ 347877 h 357837"/>
                      <a:gd name="connsiteX7" fmla="*/ 5286 w 297312"/>
                      <a:gd name="connsiteY7" fmla="*/ 346644 h 357837"/>
                      <a:gd name="connsiteX8" fmla="*/ 0 w 297312"/>
                      <a:gd name="connsiteY8" fmla="*/ 338540 h 357837"/>
                      <a:gd name="connsiteX9" fmla="*/ 5726 w 297312"/>
                      <a:gd name="connsiteY9" fmla="*/ 342416 h 357837"/>
                      <a:gd name="connsiteX10" fmla="*/ 11188 w 297312"/>
                      <a:gd name="connsiteY10" fmla="*/ 309293 h 357837"/>
                      <a:gd name="connsiteX11" fmla="*/ 12333 w 297312"/>
                      <a:gd name="connsiteY11" fmla="*/ 303391 h 357837"/>
                      <a:gd name="connsiteX12" fmla="*/ 21142 w 297312"/>
                      <a:gd name="connsiteY12" fmla="*/ 261282 h 357837"/>
                      <a:gd name="connsiteX13" fmla="*/ 39994 w 297312"/>
                      <a:gd name="connsiteY13" fmla="*/ 177418 h 357837"/>
                      <a:gd name="connsiteX14" fmla="*/ 79812 w 297312"/>
                      <a:gd name="connsiteY14" fmla="*/ 10219 h 357837"/>
                      <a:gd name="connsiteX15" fmla="*/ 82279 w 297312"/>
                      <a:gd name="connsiteY15" fmla="*/ 0 h 357837"/>
                      <a:gd name="connsiteX16" fmla="*/ 285332 w 297312"/>
                      <a:gd name="connsiteY16" fmla="*/ 148348 h 357837"/>
                      <a:gd name="connsiteX17" fmla="*/ 286477 w 297312"/>
                      <a:gd name="connsiteY17" fmla="*/ 147467 h 357837"/>
                      <a:gd name="connsiteX18" fmla="*/ 286477 w 297312"/>
                      <a:gd name="connsiteY18" fmla="*/ 149229 h 357837"/>
                      <a:gd name="connsiteX19" fmla="*/ 297312 w 297312"/>
                      <a:gd name="connsiteY19" fmla="*/ 157157 h 357837"/>
                      <a:gd name="connsiteX20" fmla="*/ 289648 w 297312"/>
                      <a:gd name="connsiteY20" fmla="*/ 162883 h 357837"/>
                      <a:gd name="connsiteX21" fmla="*/ 286653 w 297312"/>
                      <a:gd name="connsiteY21" fmla="*/ 165085 h 357837"/>
                      <a:gd name="connsiteX22" fmla="*/ 286653 w 297312"/>
                      <a:gd name="connsiteY22" fmla="*/ 166847 h 357837"/>
                      <a:gd name="connsiteX23" fmla="*/ 285420 w 297312"/>
                      <a:gd name="connsiteY23" fmla="*/ 165966 h 357837"/>
                      <a:gd name="connsiteX24" fmla="*/ 151079 w 297312"/>
                      <a:gd name="connsiteY24" fmla="*/ 264630 h 357837"/>
                      <a:gd name="connsiteX25" fmla="*/ 81133 w 297312"/>
                      <a:gd name="connsiteY25" fmla="*/ 314578 h 357837"/>
                      <a:gd name="connsiteX26" fmla="*/ 45544 w 297312"/>
                      <a:gd name="connsiteY26" fmla="*/ 338980 h 357837"/>
                      <a:gd name="connsiteX27" fmla="*/ 27309 w 297312"/>
                      <a:gd name="connsiteY27" fmla="*/ 350696 h 357837"/>
                      <a:gd name="connsiteX28" fmla="*/ 17530 w 297312"/>
                      <a:gd name="connsiteY28" fmla="*/ 356246 h 357837"/>
                      <a:gd name="connsiteX29" fmla="*/ 14624 w 297312"/>
                      <a:gd name="connsiteY29" fmla="*/ 357480 h 357837"/>
                      <a:gd name="connsiteX30" fmla="*/ 11716 w 297312"/>
                      <a:gd name="connsiteY30" fmla="*/ 357832 h 357837"/>
                      <a:gd name="connsiteX31" fmla="*/ 83952 w 297312"/>
                      <a:gd name="connsiteY31" fmla="*/ 21847 h 357837"/>
                      <a:gd name="connsiteX32" fmla="*/ 48275 w 297312"/>
                      <a:gd name="connsiteY32" fmla="*/ 179092 h 357837"/>
                      <a:gd name="connsiteX33" fmla="*/ 30392 w 297312"/>
                      <a:gd name="connsiteY33" fmla="*/ 263044 h 357837"/>
                      <a:gd name="connsiteX34" fmla="*/ 21142 w 297312"/>
                      <a:gd name="connsiteY34" fmla="*/ 310350 h 357837"/>
                      <a:gd name="connsiteX35" fmla="*/ 15857 w 297312"/>
                      <a:gd name="connsiteY35" fmla="*/ 344970 h 357837"/>
                      <a:gd name="connsiteX36" fmla="*/ 21847 w 297312"/>
                      <a:gd name="connsiteY36" fmla="*/ 341358 h 357837"/>
                      <a:gd name="connsiteX37" fmla="*/ 39553 w 297312"/>
                      <a:gd name="connsiteY37" fmla="*/ 329642 h 357837"/>
                      <a:gd name="connsiteX38" fmla="*/ 74615 w 297312"/>
                      <a:gd name="connsiteY38" fmla="*/ 305064 h 357837"/>
                      <a:gd name="connsiteX39" fmla="*/ 143943 w 297312"/>
                      <a:gd name="connsiteY39" fmla="*/ 254411 h 357837"/>
                      <a:gd name="connsiteX40" fmla="*/ 273527 w 297312"/>
                      <a:gd name="connsiteY40" fmla="*/ 157069 h 357837"/>
                      <a:gd name="connsiteX41" fmla="*/ 83952 w 297312"/>
                      <a:gd name="connsiteY41" fmla="*/ 21847 h 357837"/>
                      <a:gd name="connsiteX42" fmla="*/ 279253 w 297312"/>
                      <a:gd name="connsiteY42" fmla="*/ 161297 h 357837"/>
                      <a:gd name="connsiteX43" fmla="*/ 235383 w 297312"/>
                      <a:gd name="connsiteY43" fmla="*/ 194508 h 357837"/>
                      <a:gd name="connsiteX44" fmla="*/ 279782 w 297312"/>
                      <a:gd name="connsiteY44" fmla="*/ 161650 h 357837"/>
                      <a:gd name="connsiteX45" fmla="*/ 279253 w 297312"/>
                      <a:gd name="connsiteY45" fmla="*/ 161297 h 357837"/>
                      <a:gd name="connsiteX46" fmla="*/ 85538 w 297312"/>
                      <a:gd name="connsiteY46" fmla="*/ 14712 h 357837"/>
                      <a:gd name="connsiteX47" fmla="*/ 279077 w 297312"/>
                      <a:gd name="connsiteY47" fmla="*/ 152929 h 357837"/>
                      <a:gd name="connsiteX48" fmla="*/ 279694 w 297312"/>
                      <a:gd name="connsiteY48" fmla="*/ 152488 h 357837"/>
                      <a:gd name="connsiteX49" fmla="*/ 86419 w 297312"/>
                      <a:gd name="connsiteY49" fmla="*/ 11276 h 357837"/>
                      <a:gd name="connsiteX50" fmla="*/ 86331 w 297312"/>
                      <a:gd name="connsiteY50" fmla="*/ 11716 h 357837"/>
                      <a:gd name="connsiteX51" fmla="*/ 85538 w 297312"/>
                      <a:gd name="connsiteY51" fmla="*/ 14712 h 357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97312" h="357837">
                        <a:moveTo>
                          <a:pt x="11716" y="357832"/>
                        </a:moveTo>
                        <a:cubicBezTo>
                          <a:pt x="11276" y="357832"/>
                          <a:pt x="10923" y="357832"/>
                          <a:pt x="10835" y="357832"/>
                        </a:cubicBezTo>
                        <a:lnTo>
                          <a:pt x="10483" y="357832"/>
                        </a:lnTo>
                        <a:cubicBezTo>
                          <a:pt x="9426" y="357920"/>
                          <a:pt x="8193" y="357039"/>
                          <a:pt x="7664" y="356687"/>
                        </a:cubicBezTo>
                        <a:lnTo>
                          <a:pt x="6959" y="355982"/>
                        </a:lnTo>
                        <a:cubicBezTo>
                          <a:pt x="6695" y="355629"/>
                          <a:pt x="6343" y="355189"/>
                          <a:pt x="5990" y="354396"/>
                        </a:cubicBezTo>
                        <a:cubicBezTo>
                          <a:pt x="4933" y="350961"/>
                          <a:pt x="5110" y="349287"/>
                          <a:pt x="5198" y="347877"/>
                        </a:cubicBezTo>
                        <a:cubicBezTo>
                          <a:pt x="5198" y="347525"/>
                          <a:pt x="5286" y="347085"/>
                          <a:pt x="5286" y="346644"/>
                        </a:cubicBezTo>
                        <a:lnTo>
                          <a:pt x="0" y="338540"/>
                        </a:lnTo>
                        <a:lnTo>
                          <a:pt x="5726" y="342416"/>
                        </a:lnTo>
                        <a:cubicBezTo>
                          <a:pt x="7047" y="330964"/>
                          <a:pt x="9161" y="319952"/>
                          <a:pt x="11188" y="309293"/>
                        </a:cubicBezTo>
                        <a:lnTo>
                          <a:pt x="12333" y="303391"/>
                        </a:lnTo>
                        <a:lnTo>
                          <a:pt x="21142" y="261282"/>
                        </a:lnTo>
                        <a:lnTo>
                          <a:pt x="39994" y="177418"/>
                        </a:lnTo>
                        <a:cubicBezTo>
                          <a:pt x="52327" y="124210"/>
                          <a:pt x="65717" y="68007"/>
                          <a:pt x="79812" y="10219"/>
                        </a:cubicBezTo>
                        <a:lnTo>
                          <a:pt x="82279" y="0"/>
                        </a:lnTo>
                        <a:lnTo>
                          <a:pt x="285332" y="148348"/>
                        </a:lnTo>
                        <a:lnTo>
                          <a:pt x="286477" y="147467"/>
                        </a:lnTo>
                        <a:lnTo>
                          <a:pt x="286477" y="149229"/>
                        </a:lnTo>
                        <a:lnTo>
                          <a:pt x="297312" y="157157"/>
                        </a:lnTo>
                        <a:lnTo>
                          <a:pt x="289648" y="162883"/>
                        </a:lnTo>
                        <a:cubicBezTo>
                          <a:pt x="288679" y="163588"/>
                          <a:pt x="287622" y="164381"/>
                          <a:pt x="286653" y="165085"/>
                        </a:cubicBezTo>
                        <a:lnTo>
                          <a:pt x="286653" y="166847"/>
                        </a:lnTo>
                        <a:lnTo>
                          <a:pt x="285420" y="165966"/>
                        </a:lnTo>
                        <a:cubicBezTo>
                          <a:pt x="237673" y="201468"/>
                          <a:pt x="193715" y="233798"/>
                          <a:pt x="151079" y="264630"/>
                        </a:cubicBezTo>
                        <a:lnTo>
                          <a:pt x="81133" y="314578"/>
                        </a:lnTo>
                        <a:cubicBezTo>
                          <a:pt x="69329" y="322859"/>
                          <a:pt x="57525" y="330964"/>
                          <a:pt x="45544" y="338980"/>
                        </a:cubicBezTo>
                        <a:cubicBezTo>
                          <a:pt x="39553" y="342944"/>
                          <a:pt x="33475" y="346908"/>
                          <a:pt x="27309" y="350696"/>
                        </a:cubicBezTo>
                        <a:cubicBezTo>
                          <a:pt x="24137" y="352634"/>
                          <a:pt x="20966" y="354484"/>
                          <a:pt x="17530" y="356246"/>
                        </a:cubicBezTo>
                        <a:lnTo>
                          <a:pt x="14624" y="357480"/>
                        </a:lnTo>
                        <a:cubicBezTo>
                          <a:pt x="13919" y="357744"/>
                          <a:pt x="12597" y="357832"/>
                          <a:pt x="11716" y="357832"/>
                        </a:cubicBezTo>
                        <a:close/>
                        <a:moveTo>
                          <a:pt x="83952" y="21847"/>
                        </a:moveTo>
                        <a:cubicBezTo>
                          <a:pt x="70474" y="79812"/>
                          <a:pt x="58846" y="131258"/>
                          <a:pt x="48275" y="179092"/>
                        </a:cubicBezTo>
                        <a:lnTo>
                          <a:pt x="30392" y="263044"/>
                        </a:lnTo>
                        <a:lnTo>
                          <a:pt x="21142" y="310350"/>
                        </a:lnTo>
                        <a:cubicBezTo>
                          <a:pt x="19116" y="321714"/>
                          <a:pt x="16914" y="333518"/>
                          <a:pt x="15857" y="344970"/>
                        </a:cubicBezTo>
                        <a:cubicBezTo>
                          <a:pt x="17795" y="343825"/>
                          <a:pt x="19821" y="342680"/>
                          <a:pt x="21847" y="341358"/>
                        </a:cubicBezTo>
                        <a:cubicBezTo>
                          <a:pt x="27838" y="337571"/>
                          <a:pt x="33740" y="333694"/>
                          <a:pt x="39553" y="329642"/>
                        </a:cubicBezTo>
                        <a:cubicBezTo>
                          <a:pt x="51358" y="321626"/>
                          <a:pt x="62986" y="313345"/>
                          <a:pt x="74615" y="305064"/>
                        </a:cubicBezTo>
                        <a:lnTo>
                          <a:pt x="143943" y="254411"/>
                        </a:lnTo>
                        <a:cubicBezTo>
                          <a:pt x="184994" y="223931"/>
                          <a:pt x="227543" y="192042"/>
                          <a:pt x="273527" y="157069"/>
                        </a:cubicBezTo>
                        <a:lnTo>
                          <a:pt x="83952" y="21847"/>
                        </a:lnTo>
                        <a:close/>
                        <a:moveTo>
                          <a:pt x="279253" y="161297"/>
                        </a:moveTo>
                        <a:cubicBezTo>
                          <a:pt x="264277" y="172661"/>
                          <a:pt x="249654" y="183761"/>
                          <a:pt x="235383" y="194508"/>
                        </a:cubicBezTo>
                        <a:cubicBezTo>
                          <a:pt x="249830" y="183849"/>
                          <a:pt x="264630" y="172926"/>
                          <a:pt x="279782" y="161650"/>
                        </a:cubicBezTo>
                        <a:lnTo>
                          <a:pt x="279253" y="161297"/>
                        </a:lnTo>
                        <a:close/>
                        <a:moveTo>
                          <a:pt x="85538" y="14712"/>
                        </a:moveTo>
                        <a:lnTo>
                          <a:pt x="279077" y="152929"/>
                        </a:lnTo>
                        <a:cubicBezTo>
                          <a:pt x="279253" y="152752"/>
                          <a:pt x="279517" y="152576"/>
                          <a:pt x="279694" y="152488"/>
                        </a:cubicBezTo>
                        <a:lnTo>
                          <a:pt x="86419" y="11276"/>
                        </a:lnTo>
                        <a:lnTo>
                          <a:pt x="86331" y="11716"/>
                        </a:lnTo>
                        <a:cubicBezTo>
                          <a:pt x="86067" y="12685"/>
                          <a:pt x="85802" y="13743"/>
                          <a:pt x="85538" y="14712"/>
                        </a:cubicBezTo>
                        <a:close/>
                      </a:path>
                    </a:pathLst>
                  </a:custGeom>
                  <a:grpFill/>
                  <a:ln w="8809" cap="flat">
                    <a:noFill/>
                    <a:prstDash val="solid"/>
                    <a:miter/>
                  </a:ln>
                </p:spPr>
                <p:txBody>
                  <a:bodyPr rtlCol="0" anchor="ctr"/>
                  <a:lstStyle/>
                  <a:p>
                    <a:endParaRPr lang="en-US" sz="2400"/>
                  </a:p>
                </p:txBody>
              </p:sp>
            </p:grpSp>
            <p:grpSp>
              <p:nvGrpSpPr>
                <p:cNvPr id="1507" name="Graphic 4229">
                  <a:extLst>
                    <a:ext uri="{FF2B5EF4-FFF2-40B4-BE49-F238E27FC236}">
                      <a16:creationId xmlns:a16="http://schemas.microsoft.com/office/drawing/2014/main" id="{235B1A4C-8CD8-401A-8383-19A9F24CF0A1}"/>
                    </a:ext>
                  </a:extLst>
                </p:cNvPr>
                <p:cNvGrpSpPr/>
                <p:nvPr/>
              </p:nvGrpSpPr>
              <p:grpSpPr>
                <a:xfrm>
                  <a:off x="6754843" y="2613593"/>
                  <a:ext cx="163059" cy="169401"/>
                  <a:chOff x="6754843" y="2613593"/>
                  <a:chExt cx="163059" cy="169401"/>
                </a:xfrm>
                <a:grpFill/>
              </p:grpSpPr>
              <p:sp>
                <p:nvSpPr>
                  <p:cNvPr id="2588" name="Freeform: Shape 2587">
                    <a:extLst>
                      <a:ext uri="{FF2B5EF4-FFF2-40B4-BE49-F238E27FC236}">
                        <a16:creationId xmlns:a16="http://schemas.microsoft.com/office/drawing/2014/main" id="{1A1FEAA9-F5C5-44BA-BC5C-082F7821F307}"/>
                      </a:ext>
                    </a:extLst>
                  </p:cNvPr>
                  <p:cNvSpPr/>
                  <p:nvPr/>
                </p:nvSpPr>
                <p:spPr>
                  <a:xfrm>
                    <a:off x="6759689" y="2619496"/>
                    <a:ext cx="151695" cy="157597"/>
                  </a:xfrm>
                  <a:custGeom>
                    <a:avLst/>
                    <a:gdLst>
                      <a:gd name="connsiteX0" fmla="*/ 141212 w 151695"/>
                      <a:gd name="connsiteY0" fmla="*/ 93818 h 157597"/>
                      <a:gd name="connsiteX1" fmla="*/ 36382 w 151695"/>
                      <a:gd name="connsiteY1" fmla="*/ 8897 h 157597"/>
                      <a:gd name="connsiteX2" fmla="*/ 41932 w 151695"/>
                      <a:gd name="connsiteY2" fmla="*/ 6959 h 157597"/>
                      <a:gd name="connsiteX3" fmla="*/ 4316 w 151695"/>
                      <a:gd name="connsiteY3" fmla="*/ 154955 h 157597"/>
                      <a:gd name="connsiteX4" fmla="*/ 1850 w 151695"/>
                      <a:gd name="connsiteY4" fmla="*/ 152928 h 157597"/>
                      <a:gd name="connsiteX5" fmla="*/ 141212 w 151695"/>
                      <a:gd name="connsiteY5" fmla="*/ 93818 h 157597"/>
                      <a:gd name="connsiteX6" fmla="*/ 151695 w 151695"/>
                      <a:gd name="connsiteY6" fmla="*/ 89150 h 157597"/>
                      <a:gd name="connsiteX7" fmla="*/ 3259 w 151695"/>
                      <a:gd name="connsiteY7" fmla="*/ 156100 h 157597"/>
                      <a:gd name="connsiteX8" fmla="*/ 0 w 151695"/>
                      <a:gd name="connsiteY8" fmla="*/ 157597 h 157597"/>
                      <a:gd name="connsiteX9" fmla="*/ 793 w 151695"/>
                      <a:gd name="connsiteY9" fmla="*/ 154074 h 157597"/>
                      <a:gd name="connsiteX10" fmla="*/ 35061 w 151695"/>
                      <a:gd name="connsiteY10" fmla="*/ 5285 h 157597"/>
                      <a:gd name="connsiteX11" fmla="*/ 36294 w 151695"/>
                      <a:gd name="connsiteY11" fmla="*/ 0 h 157597"/>
                      <a:gd name="connsiteX12" fmla="*/ 40611 w 151695"/>
                      <a:gd name="connsiteY12" fmla="*/ 3347 h 157597"/>
                      <a:gd name="connsiteX13" fmla="*/ 151695 w 151695"/>
                      <a:gd name="connsiteY13" fmla="*/ 89150 h 15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695" h="157597">
                        <a:moveTo>
                          <a:pt x="141212" y="93818"/>
                        </a:moveTo>
                        <a:lnTo>
                          <a:pt x="36382" y="8897"/>
                        </a:lnTo>
                        <a:lnTo>
                          <a:pt x="41932" y="6959"/>
                        </a:lnTo>
                        <a:lnTo>
                          <a:pt x="4316" y="154955"/>
                        </a:lnTo>
                        <a:lnTo>
                          <a:pt x="1850" y="152928"/>
                        </a:lnTo>
                        <a:lnTo>
                          <a:pt x="141212" y="93818"/>
                        </a:lnTo>
                        <a:close/>
                        <a:moveTo>
                          <a:pt x="151695" y="89150"/>
                        </a:moveTo>
                        <a:lnTo>
                          <a:pt x="3259" y="156100"/>
                        </a:lnTo>
                        <a:lnTo>
                          <a:pt x="0" y="157597"/>
                        </a:lnTo>
                        <a:lnTo>
                          <a:pt x="793" y="154074"/>
                        </a:lnTo>
                        <a:lnTo>
                          <a:pt x="35061" y="5285"/>
                        </a:lnTo>
                        <a:lnTo>
                          <a:pt x="36294" y="0"/>
                        </a:lnTo>
                        <a:lnTo>
                          <a:pt x="40611" y="3347"/>
                        </a:lnTo>
                        <a:lnTo>
                          <a:pt x="151695" y="89150"/>
                        </a:lnTo>
                        <a:close/>
                      </a:path>
                    </a:pathLst>
                  </a:custGeom>
                  <a:grpFill/>
                  <a:ln w="8809" cap="flat">
                    <a:noFill/>
                    <a:prstDash val="solid"/>
                    <a:miter/>
                  </a:ln>
                </p:spPr>
                <p:txBody>
                  <a:bodyPr rtlCol="0" anchor="ctr"/>
                  <a:lstStyle/>
                  <a:p>
                    <a:endParaRPr lang="en-US" sz="2400"/>
                  </a:p>
                </p:txBody>
              </p:sp>
              <p:sp>
                <p:nvSpPr>
                  <p:cNvPr id="2589" name="Freeform: Shape 2588">
                    <a:extLst>
                      <a:ext uri="{FF2B5EF4-FFF2-40B4-BE49-F238E27FC236}">
                        <a16:creationId xmlns:a16="http://schemas.microsoft.com/office/drawing/2014/main" id="{575692C1-1A50-43F3-B826-298780F05949}"/>
                      </a:ext>
                    </a:extLst>
                  </p:cNvPr>
                  <p:cNvSpPr/>
                  <p:nvPr/>
                </p:nvSpPr>
                <p:spPr>
                  <a:xfrm>
                    <a:off x="6754843" y="2613593"/>
                    <a:ext cx="163059" cy="169401"/>
                  </a:xfrm>
                  <a:custGeom>
                    <a:avLst/>
                    <a:gdLst>
                      <a:gd name="connsiteX0" fmla="*/ 0 w 163059"/>
                      <a:gd name="connsiteY0" fmla="*/ 169402 h 169401"/>
                      <a:gd name="connsiteX1" fmla="*/ 2290 w 163059"/>
                      <a:gd name="connsiteY1" fmla="*/ 159535 h 169401"/>
                      <a:gd name="connsiteX2" fmla="*/ 265 w 163059"/>
                      <a:gd name="connsiteY2" fmla="*/ 157862 h 169401"/>
                      <a:gd name="connsiteX3" fmla="*/ 2907 w 163059"/>
                      <a:gd name="connsiteY3" fmla="*/ 156717 h 169401"/>
                      <a:gd name="connsiteX4" fmla="*/ 35678 w 163059"/>
                      <a:gd name="connsiteY4" fmla="*/ 14623 h 169401"/>
                      <a:gd name="connsiteX5" fmla="*/ 34356 w 163059"/>
                      <a:gd name="connsiteY5" fmla="*/ 13566 h 169401"/>
                      <a:gd name="connsiteX6" fmla="*/ 36118 w 163059"/>
                      <a:gd name="connsiteY6" fmla="*/ 12950 h 169401"/>
                      <a:gd name="connsiteX7" fmla="*/ 39113 w 163059"/>
                      <a:gd name="connsiteY7" fmla="*/ 0 h 169401"/>
                      <a:gd name="connsiteX8" fmla="*/ 49772 w 163059"/>
                      <a:gd name="connsiteY8" fmla="*/ 8281 h 169401"/>
                      <a:gd name="connsiteX9" fmla="*/ 51623 w 163059"/>
                      <a:gd name="connsiteY9" fmla="*/ 7664 h 169401"/>
                      <a:gd name="connsiteX10" fmla="*/ 51182 w 163059"/>
                      <a:gd name="connsiteY10" fmla="*/ 9426 h 169401"/>
                      <a:gd name="connsiteX11" fmla="*/ 163059 w 163059"/>
                      <a:gd name="connsiteY11" fmla="*/ 95933 h 169401"/>
                      <a:gd name="connsiteX12" fmla="*/ 11805 w 163059"/>
                      <a:gd name="connsiteY12" fmla="*/ 164205 h 169401"/>
                      <a:gd name="connsiteX13" fmla="*/ 11100 w 163059"/>
                      <a:gd name="connsiteY13" fmla="*/ 166935 h 169401"/>
                      <a:gd name="connsiteX14" fmla="*/ 9162 w 163059"/>
                      <a:gd name="connsiteY14" fmla="*/ 165350 h 169401"/>
                      <a:gd name="connsiteX15" fmla="*/ 0 w 163059"/>
                      <a:gd name="connsiteY15" fmla="*/ 169402 h 169401"/>
                      <a:gd name="connsiteX16" fmla="*/ 47394 w 163059"/>
                      <a:gd name="connsiteY16" fmla="*/ 24137 h 169401"/>
                      <a:gd name="connsiteX17" fmla="*/ 14976 w 163059"/>
                      <a:gd name="connsiteY17" fmla="*/ 151695 h 169401"/>
                      <a:gd name="connsiteX18" fmla="*/ 139539 w 163059"/>
                      <a:gd name="connsiteY18" fmla="*/ 98840 h 169401"/>
                      <a:gd name="connsiteX19" fmla="*/ 47394 w 163059"/>
                      <a:gd name="connsiteY19" fmla="*/ 24137 h 169401"/>
                      <a:gd name="connsiteX20" fmla="*/ 49156 w 163059"/>
                      <a:gd name="connsiteY20" fmla="*/ 16914 h 169401"/>
                      <a:gd name="connsiteX21" fmla="*/ 146586 w 163059"/>
                      <a:gd name="connsiteY21" fmla="*/ 95845 h 169401"/>
                      <a:gd name="connsiteX22" fmla="*/ 149934 w 163059"/>
                      <a:gd name="connsiteY22" fmla="*/ 94347 h 169401"/>
                      <a:gd name="connsiteX23" fmla="*/ 49244 w 163059"/>
                      <a:gd name="connsiteY23" fmla="*/ 16473 h 169401"/>
                      <a:gd name="connsiteX24" fmla="*/ 49156 w 163059"/>
                      <a:gd name="connsiteY24" fmla="*/ 16914 h 169401"/>
                      <a:gd name="connsiteX25" fmla="*/ 41492 w 163059"/>
                      <a:gd name="connsiteY25" fmla="*/ 19380 h 169401"/>
                      <a:gd name="connsiteX26" fmla="*/ 40611 w 163059"/>
                      <a:gd name="connsiteY26" fmla="*/ 23257 h 169401"/>
                      <a:gd name="connsiteX27" fmla="*/ 41492 w 163059"/>
                      <a:gd name="connsiteY27" fmla="*/ 19380 h 169401"/>
                      <a:gd name="connsiteX28" fmla="*/ 41492 w 163059"/>
                      <a:gd name="connsiteY28" fmla="*/ 19380 h 169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3059" h="169401">
                        <a:moveTo>
                          <a:pt x="0" y="169402"/>
                        </a:moveTo>
                        <a:lnTo>
                          <a:pt x="2290" y="159535"/>
                        </a:lnTo>
                        <a:lnTo>
                          <a:pt x="265" y="157862"/>
                        </a:lnTo>
                        <a:lnTo>
                          <a:pt x="2907" y="156717"/>
                        </a:lnTo>
                        <a:lnTo>
                          <a:pt x="35678" y="14623"/>
                        </a:lnTo>
                        <a:lnTo>
                          <a:pt x="34356" y="13566"/>
                        </a:lnTo>
                        <a:lnTo>
                          <a:pt x="36118" y="12950"/>
                        </a:lnTo>
                        <a:lnTo>
                          <a:pt x="39113" y="0"/>
                        </a:lnTo>
                        <a:lnTo>
                          <a:pt x="49772" y="8281"/>
                        </a:lnTo>
                        <a:lnTo>
                          <a:pt x="51623" y="7664"/>
                        </a:lnTo>
                        <a:lnTo>
                          <a:pt x="51182" y="9426"/>
                        </a:lnTo>
                        <a:lnTo>
                          <a:pt x="163059" y="95933"/>
                        </a:lnTo>
                        <a:lnTo>
                          <a:pt x="11805" y="164205"/>
                        </a:lnTo>
                        <a:lnTo>
                          <a:pt x="11100" y="166935"/>
                        </a:lnTo>
                        <a:lnTo>
                          <a:pt x="9162" y="165350"/>
                        </a:lnTo>
                        <a:lnTo>
                          <a:pt x="0" y="169402"/>
                        </a:lnTo>
                        <a:close/>
                        <a:moveTo>
                          <a:pt x="47394" y="24137"/>
                        </a:moveTo>
                        <a:lnTo>
                          <a:pt x="14976" y="151695"/>
                        </a:lnTo>
                        <a:lnTo>
                          <a:pt x="139539" y="98840"/>
                        </a:lnTo>
                        <a:lnTo>
                          <a:pt x="47394" y="24137"/>
                        </a:lnTo>
                        <a:close/>
                        <a:moveTo>
                          <a:pt x="49156" y="16914"/>
                        </a:moveTo>
                        <a:lnTo>
                          <a:pt x="146586" y="95845"/>
                        </a:lnTo>
                        <a:lnTo>
                          <a:pt x="149934" y="94347"/>
                        </a:lnTo>
                        <a:lnTo>
                          <a:pt x="49244" y="16473"/>
                        </a:lnTo>
                        <a:lnTo>
                          <a:pt x="49156" y="16914"/>
                        </a:lnTo>
                        <a:close/>
                        <a:moveTo>
                          <a:pt x="41492" y="19380"/>
                        </a:moveTo>
                        <a:lnTo>
                          <a:pt x="40611" y="23257"/>
                        </a:lnTo>
                        <a:lnTo>
                          <a:pt x="41492" y="19380"/>
                        </a:lnTo>
                        <a:lnTo>
                          <a:pt x="41492" y="19380"/>
                        </a:lnTo>
                        <a:close/>
                      </a:path>
                    </a:pathLst>
                  </a:custGeom>
                  <a:grpFill/>
                  <a:ln w="8809" cap="flat">
                    <a:noFill/>
                    <a:prstDash val="solid"/>
                    <a:miter/>
                  </a:ln>
                </p:spPr>
                <p:txBody>
                  <a:bodyPr rtlCol="0" anchor="ctr"/>
                  <a:lstStyle/>
                  <a:p>
                    <a:endParaRPr lang="en-US" sz="2400"/>
                  </a:p>
                </p:txBody>
              </p:sp>
            </p:grpSp>
            <p:grpSp>
              <p:nvGrpSpPr>
                <p:cNvPr id="1508" name="Graphic 4229">
                  <a:extLst>
                    <a:ext uri="{FF2B5EF4-FFF2-40B4-BE49-F238E27FC236}">
                      <a16:creationId xmlns:a16="http://schemas.microsoft.com/office/drawing/2014/main" id="{1E22E0A0-D516-4EF8-A002-22157376F289}"/>
                    </a:ext>
                  </a:extLst>
                </p:cNvPr>
                <p:cNvGrpSpPr/>
                <p:nvPr/>
              </p:nvGrpSpPr>
              <p:grpSpPr>
                <a:xfrm>
                  <a:off x="6940542" y="2716750"/>
                  <a:ext cx="90735" cy="275112"/>
                  <a:chOff x="6940542" y="2716750"/>
                  <a:chExt cx="90735" cy="275112"/>
                </a:xfrm>
                <a:grpFill/>
              </p:grpSpPr>
              <p:sp>
                <p:nvSpPr>
                  <p:cNvPr id="2586" name="Freeform: Shape 2585">
                    <a:extLst>
                      <a:ext uri="{FF2B5EF4-FFF2-40B4-BE49-F238E27FC236}">
                        <a16:creationId xmlns:a16="http://schemas.microsoft.com/office/drawing/2014/main" id="{FC814116-8E63-4FF0-BC87-639922776311}"/>
                      </a:ext>
                    </a:extLst>
                  </p:cNvPr>
                  <p:cNvSpPr/>
                  <p:nvPr/>
                </p:nvSpPr>
                <p:spPr>
                  <a:xfrm>
                    <a:off x="6945387" y="2725559"/>
                    <a:ext cx="82190" cy="249213"/>
                  </a:xfrm>
                  <a:custGeom>
                    <a:avLst/>
                    <a:gdLst>
                      <a:gd name="connsiteX0" fmla="*/ 0 w 82190"/>
                      <a:gd name="connsiteY0" fmla="*/ 0 h 249213"/>
                      <a:gd name="connsiteX1" fmla="*/ 4581 w 82190"/>
                      <a:gd name="connsiteY1" fmla="*/ 4140 h 249213"/>
                      <a:gd name="connsiteX2" fmla="*/ 80340 w 82190"/>
                      <a:gd name="connsiteY2" fmla="*/ 72412 h 249213"/>
                      <a:gd name="connsiteX3" fmla="*/ 82190 w 82190"/>
                      <a:gd name="connsiteY3" fmla="*/ 74086 h 249213"/>
                      <a:gd name="connsiteX4" fmla="*/ 81662 w 82190"/>
                      <a:gd name="connsiteY4" fmla="*/ 76376 h 249213"/>
                      <a:gd name="connsiteX5" fmla="*/ 41756 w 82190"/>
                      <a:gd name="connsiteY5" fmla="*/ 237850 h 249213"/>
                      <a:gd name="connsiteX6" fmla="*/ 38937 w 82190"/>
                      <a:gd name="connsiteY6" fmla="*/ 249214 h 249213"/>
                      <a:gd name="connsiteX7" fmla="*/ 37175 w 82190"/>
                      <a:gd name="connsiteY7" fmla="*/ 237674 h 249213"/>
                      <a:gd name="connsiteX8" fmla="*/ 1233 w 82190"/>
                      <a:gd name="connsiteY8" fmla="*/ 7928 h 249213"/>
                      <a:gd name="connsiteX9" fmla="*/ 0 w 82190"/>
                      <a:gd name="connsiteY9" fmla="*/ 0 h 249213"/>
                      <a:gd name="connsiteX10" fmla="*/ 2643 w 82190"/>
                      <a:gd name="connsiteY10" fmla="*/ 15857 h 249213"/>
                      <a:gd name="connsiteX11" fmla="*/ 41756 w 82190"/>
                      <a:gd name="connsiteY11" fmla="*/ 236969 h 249213"/>
                      <a:gd name="connsiteX12" fmla="*/ 37175 w 82190"/>
                      <a:gd name="connsiteY12" fmla="*/ 236793 h 249213"/>
                      <a:gd name="connsiteX13" fmla="*/ 73733 w 82190"/>
                      <a:gd name="connsiteY13" fmla="*/ 74526 h 249213"/>
                      <a:gd name="connsiteX14" fmla="*/ 74967 w 82190"/>
                      <a:gd name="connsiteY14" fmla="*/ 78490 h 249213"/>
                      <a:gd name="connsiteX15" fmla="*/ 2643 w 82190"/>
                      <a:gd name="connsiteY15" fmla="*/ 15857 h 24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190" h="249213">
                        <a:moveTo>
                          <a:pt x="0" y="0"/>
                        </a:moveTo>
                        <a:lnTo>
                          <a:pt x="4581" y="4140"/>
                        </a:lnTo>
                        <a:lnTo>
                          <a:pt x="80340" y="72412"/>
                        </a:lnTo>
                        <a:lnTo>
                          <a:pt x="82190" y="74086"/>
                        </a:lnTo>
                        <a:lnTo>
                          <a:pt x="81662" y="76376"/>
                        </a:lnTo>
                        <a:lnTo>
                          <a:pt x="41756" y="237850"/>
                        </a:lnTo>
                        <a:lnTo>
                          <a:pt x="38937" y="249214"/>
                        </a:lnTo>
                        <a:lnTo>
                          <a:pt x="37175" y="237674"/>
                        </a:lnTo>
                        <a:lnTo>
                          <a:pt x="1233" y="7928"/>
                        </a:lnTo>
                        <a:lnTo>
                          <a:pt x="0" y="0"/>
                        </a:lnTo>
                        <a:close/>
                        <a:moveTo>
                          <a:pt x="2643" y="15857"/>
                        </a:moveTo>
                        <a:lnTo>
                          <a:pt x="41756" y="236969"/>
                        </a:lnTo>
                        <a:lnTo>
                          <a:pt x="37175" y="236793"/>
                        </a:lnTo>
                        <a:lnTo>
                          <a:pt x="73733" y="74526"/>
                        </a:lnTo>
                        <a:lnTo>
                          <a:pt x="74967" y="78490"/>
                        </a:lnTo>
                        <a:lnTo>
                          <a:pt x="2643" y="15857"/>
                        </a:lnTo>
                        <a:close/>
                      </a:path>
                    </a:pathLst>
                  </a:custGeom>
                  <a:grpFill/>
                  <a:ln w="8809" cap="flat">
                    <a:noFill/>
                    <a:prstDash val="solid"/>
                    <a:miter/>
                  </a:ln>
                </p:spPr>
                <p:txBody>
                  <a:bodyPr rtlCol="0" anchor="ctr"/>
                  <a:lstStyle/>
                  <a:p>
                    <a:endParaRPr lang="en-US" sz="2400"/>
                  </a:p>
                </p:txBody>
              </p:sp>
              <p:sp>
                <p:nvSpPr>
                  <p:cNvPr id="2587" name="Freeform: Shape 2586">
                    <a:extLst>
                      <a:ext uri="{FF2B5EF4-FFF2-40B4-BE49-F238E27FC236}">
                        <a16:creationId xmlns:a16="http://schemas.microsoft.com/office/drawing/2014/main" id="{29621C2C-6F63-4798-8903-F8A307C27229}"/>
                      </a:ext>
                    </a:extLst>
                  </p:cNvPr>
                  <p:cNvSpPr/>
                  <p:nvPr/>
                </p:nvSpPr>
                <p:spPr>
                  <a:xfrm>
                    <a:off x="6940542" y="2716750"/>
                    <a:ext cx="90735" cy="275112"/>
                  </a:xfrm>
                  <a:custGeom>
                    <a:avLst/>
                    <a:gdLst>
                      <a:gd name="connsiteX0" fmla="*/ 43077 w 90735"/>
                      <a:gd name="connsiteY0" fmla="*/ 275113 h 275112"/>
                      <a:gd name="connsiteX1" fmla="*/ 38937 w 90735"/>
                      <a:gd name="connsiteY1" fmla="*/ 248861 h 275112"/>
                      <a:gd name="connsiteX2" fmla="*/ 37791 w 90735"/>
                      <a:gd name="connsiteY2" fmla="*/ 248861 h 275112"/>
                      <a:gd name="connsiteX3" fmla="*/ 38408 w 90735"/>
                      <a:gd name="connsiteY3" fmla="*/ 245954 h 275112"/>
                      <a:gd name="connsiteX4" fmla="*/ 2467 w 90735"/>
                      <a:gd name="connsiteY4" fmla="*/ 15945 h 275112"/>
                      <a:gd name="connsiteX5" fmla="*/ 2467 w 90735"/>
                      <a:gd name="connsiteY5" fmla="*/ 15945 h 275112"/>
                      <a:gd name="connsiteX6" fmla="*/ 0 w 90735"/>
                      <a:gd name="connsiteY6" fmla="*/ 0 h 275112"/>
                      <a:gd name="connsiteX7" fmla="*/ 90735 w 90735"/>
                      <a:gd name="connsiteY7" fmla="*/ 81750 h 275112"/>
                      <a:gd name="connsiteX8" fmla="*/ 89678 w 90735"/>
                      <a:gd name="connsiteY8" fmla="*/ 85978 h 275112"/>
                      <a:gd name="connsiteX9" fmla="*/ 50125 w 90735"/>
                      <a:gd name="connsiteY9" fmla="*/ 246395 h 275112"/>
                      <a:gd name="connsiteX10" fmla="*/ 50653 w 90735"/>
                      <a:gd name="connsiteY10" fmla="*/ 249302 h 275112"/>
                      <a:gd name="connsiteX11" fmla="*/ 49420 w 90735"/>
                      <a:gd name="connsiteY11" fmla="*/ 249214 h 275112"/>
                      <a:gd name="connsiteX12" fmla="*/ 43077 w 90735"/>
                      <a:gd name="connsiteY12" fmla="*/ 275113 h 275112"/>
                      <a:gd name="connsiteX13" fmla="*/ 12421 w 90735"/>
                      <a:gd name="connsiteY13" fmla="*/ 33387 h 275112"/>
                      <a:gd name="connsiteX14" fmla="*/ 44927 w 90735"/>
                      <a:gd name="connsiteY14" fmla="*/ 217060 h 275112"/>
                      <a:gd name="connsiteX15" fmla="*/ 74262 w 90735"/>
                      <a:gd name="connsiteY15" fmla="*/ 86859 h 275112"/>
                      <a:gd name="connsiteX16" fmla="*/ 12421 w 90735"/>
                      <a:gd name="connsiteY16" fmla="*/ 33387 h 275112"/>
                      <a:gd name="connsiteX17" fmla="*/ 80076 w 90735"/>
                      <a:gd name="connsiteY17" fmla="*/ 91969 h 275112"/>
                      <a:gd name="connsiteX18" fmla="*/ 67479 w 90735"/>
                      <a:gd name="connsiteY18" fmla="*/ 147643 h 275112"/>
                      <a:gd name="connsiteX19" fmla="*/ 81045 w 90735"/>
                      <a:gd name="connsiteY19" fmla="*/ 92850 h 275112"/>
                      <a:gd name="connsiteX20" fmla="*/ 80076 w 90735"/>
                      <a:gd name="connsiteY20" fmla="*/ 91969 h 275112"/>
                      <a:gd name="connsiteX21" fmla="*/ 82014 w 90735"/>
                      <a:gd name="connsiteY21" fmla="*/ 82895 h 275112"/>
                      <a:gd name="connsiteX22" fmla="*/ 82895 w 90735"/>
                      <a:gd name="connsiteY22" fmla="*/ 85626 h 275112"/>
                      <a:gd name="connsiteX23" fmla="*/ 83248 w 90735"/>
                      <a:gd name="connsiteY23" fmla="*/ 84040 h 275112"/>
                      <a:gd name="connsiteX24" fmla="*/ 82014 w 90735"/>
                      <a:gd name="connsiteY24" fmla="*/ 82895 h 275112"/>
                      <a:gd name="connsiteX25" fmla="*/ 10395 w 90735"/>
                      <a:gd name="connsiteY25" fmla="*/ 22728 h 275112"/>
                      <a:gd name="connsiteX26" fmla="*/ 76024 w 90735"/>
                      <a:gd name="connsiteY26" fmla="*/ 79460 h 275112"/>
                      <a:gd name="connsiteX27" fmla="*/ 76376 w 90735"/>
                      <a:gd name="connsiteY27" fmla="*/ 77786 h 275112"/>
                      <a:gd name="connsiteX28" fmla="*/ 9602 w 90735"/>
                      <a:gd name="connsiteY28" fmla="*/ 17707 h 275112"/>
                      <a:gd name="connsiteX29" fmla="*/ 10395 w 90735"/>
                      <a:gd name="connsiteY29" fmla="*/ 22728 h 27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735" h="275112">
                        <a:moveTo>
                          <a:pt x="43077" y="275113"/>
                        </a:moveTo>
                        <a:lnTo>
                          <a:pt x="38937" y="248861"/>
                        </a:lnTo>
                        <a:lnTo>
                          <a:pt x="37791" y="248861"/>
                        </a:lnTo>
                        <a:lnTo>
                          <a:pt x="38408" y="245954"/>
                        </a:lnTo>
                        <a:lnTo>
                          <a:pt x="2467" y="15945"/>
                        </a:lnTo>
                        <a:lnTo>
                          <a:pt x="2467" y="15945"/>
                        </a:lnTo>
                        <a:lnTo>
                          <a:pt x="0" y="0"/>
                        </a:lnTo>
                        <a:lnTo>
                          <a:pt x="90735" y="81750"/>
                        </a:lnTo>
                        <a:lnTo>
                          <a:pt x="89678" y="85978"/>
                        </a:lnTo>
                        <a:lnTo>
                          <a:pt x="50125" y="246395"/>
                        </a:lnTo>
                        <a:lnTo>
                          <a:pt x="50653" y="249302"/>
                        </a:lnTo>
                        <a:lnTo>
                          <a:pt x="49420" y="249214"/>
                        </a:lnTo>
                        <a:lnTo>
                          <a:pt x="43077" y="275113"/>
                        </a:lnTo>
                        <a:close/>
                        <a:moveTo>
                          <a:pt x="12421" y="33387"/>
                        </a:moveTo>
                        <a:lnTo>
                          <a:pt x="44927" y="217060"/>
                        </a:lnTo>
                        <a:lnTo>
                          <a:pt x="74262" y="86859"/>
                        </a:lnTo>
                        <a:lnTo>
                          <a:pt x="12421" y="33387"/>
                        </a:lnTo>
                        <a:close/>
                        <a:moveTo>
                          <a:pt x="80076" y="91969"/>
                        </a:moveTo>
                        <a:lnTo>
                          <a:pt x="67479" y="147643"/>
                        </a:lnTo>
                        <a:lnTo>
                          <a:pt x="81045" y="92850"/>
                        </a:lnTo>
                        <a:lnTo>
                          <a:pt x="80076" y="91969"/>
                        </a:lnTo>
                        <a:close/>
                        <a:moveTo>
                          <a:pt x="82014" y="82895"/>
                        </a:moveTo>
                        <a:lnTo>
                          <a:pt x="82895" y="85626"/>
                        </a:lnTo>
                        <a:lnTo>
                          <a:pt x="83248" y="84040"/>
                        </a:lnTo>
                        <a:lnTo>
                          <a:pt x="82014" y="82895"/>
                        </a:lnTo>
                        <a:close/>
                        <a:moveTo>
                          <a:pt x="10395" y="22728"/>
                        </a:moveTo>
                        <a:lnTo>
                          <a:pt x="76024" y="79460"/>
                        </a:lnTo>
                        <a:lnTo>
                          <a:pt x="76376" y="77786"/>
                        </a:lnTo>
                        <a:lnTo>
                          <a:pt x="9602" y="17707"/>
                        </a:lnTo>
                        <a:lnTo>
                          <a:pt x="10395" y="22728"/>
                        </a:lnTo>
                        <a:close/>
                      </a:path>
                    </a:pathLst>
                  </a:custGeom>
                  <a:grpFill/>
                  <a:ln w="8809" cap="flat">
                    <a:noFill/>
                    <a:prstDash val="solid"/>
                    <a:miter/>
                  </a:ln>
                </p:spPr>
                <p:txBody>
                  <a:bodyPr rtlCol="0" anchor="ctr"/>
                  <a:lstStyle/>
                  <a:p>
                    <a:endParaRPr lang="en-US" sz="2400"/>
                  </a:p>
                </p:txBody>
              </p:sp>
            </p:grpSp>
            <p:grpSp>
              <p:nvGrpSpPr>
                <p:cNvPr id="1509" name="Graphic 4229">
                  <a:extLst>
                    <a:ext uri="{FF2B5EF4-FFF2-40B4-BE49-F238E27FC236}">
                      <a16:creationId xmlns:a16="http://schemas.microsoft.com/office/drawing/2014/main" id="{7FBC425E-D649-47F5-A0E1-7DDDE4518E27}"/>
                    </a:ext>
                  </a:extLst>
                </p:cNvPr>
                <p:cNvGrpSpPr/>
                <p:nvPr/>
              </p:nvGrpSpPr>
              <p:grpSpPr>
                <a:xfrm>
                  <a:off x="6976219" y="2838053"/>
                  <a:ext cx="187108" cy="133195"/>
                  <a:chOff x="6976219" y="2838053"/>
                  <a:chExt cx="187108" cy="133195"/>
                </a:xfrm>
                <a:grpFill/>
              </p:grpSpPr>
              <p:sp>
                <p:nvSpPr>
                  <p:cNvPr id="2584" name="Freeform: Shape 2583">
                    <a:extLst>
                      <a:ext uri="{FF2B5EF4-FFF2-40B4-BE49-F238E27FC236}">
                        <a16:creationId xmlns:a16="http://schemas.microsoft.com/office/drawing/2014/main" id="{460A8331-26EB-45DD-9C37-A1140B85513B}"/>
                      </a:ext>
                    </a:extLst>
                  </p:cNvPr>
                  <p:cNvSpPr/>
                  <p:nvPr/>
                </p:nvSpPr>
                <p:spPr>
                  <a:xfrm>
                    <a:off x="6982034" y="2843691"/>
                    <a:ext cx="173982" cy="122712"/>
                  </a:xfrm>
                  <a:custGeom>
                    <a:avLst/>
                    <a:gdLst>
                      <a:gd name="connsiteX0" fmla="*/ 75319 w 173982"/>
                      <a:gd name="connsiteY0" fmla="*/ 0 h 122712"/>
                      <a:gd name="connsiteX1" fmla="*/ 76376 w 173982"/>
                      <a:gd name="connsiteY1" fmla="*/ 1321 h 122712"/>
                      <a:gd name="connsiteX2" fmla="*/ 169490 w 173982"/>
                      <a:gd name="connsiteY2" fmla="*/ 117075 h 122712"/>
                      <a:gd name="connsiteX3" fmla="*/ 173983 w 173982"/>
                      <a:gd name="connsiteY3" fmla="*/ 122713 h 122712"/>
                      <a:gd name="connsiteX4" fmla="*/ 166847 w 173982"/>
                      <a:gd name="connsiteY4" fmla="*/ 122625 h 122712"/>
                      <a:gd name="connsiteX5" fmla="*/ 2731 w 173982"/>
                      <a:gd name="connsiteY5" fmla="*/ 120775 h 122712"/>
                      <a:gd name="connsiteX6" fmla="*/ 0 w 173982"/>
                      <a:gd name="connsiteY6" fmla="*/ 120775 h 122712"/>
                      <a:gd name="connsiteX7" fmla="*/ 1409 w 173982"/>
                      <a:gd name="connsiteY7" fmla="*/ 118485 h 122712"/>
                      <a:gd name="connsiteX8" fmla="*/ 72412 w 173982"/>
                      <a:gd name="connsiteY8" fmla="*/ 4581 h 122712"/>
                      <a:gd name="connsiteX9" fmla="*/ 75319 w 173982"/>
                      <a:gd name="connsiteY9" fmla="*/ 0 h 122712"/>
                      <a:gd name="connsiteX10" fmla="*/ 69769 w 173982"/>
                      <a:gd name="connsiteY10" fmla="*/ 9162 h 122712"/>
                      <a:gd name="connsiteX11" fmla="*/ 4052 w 173982"/>
                      <a:gd name="connsiteY11" fmla="*/ 119982 h 122712"/>
                      <a:gd name="connsiteX12" fmla="*/ 2731 w 173982"/>
                      <a:gd name="connsiteY12" fmla="*/ 117692 h 122712"/>
                      <a:gd name="connsiteX13" fmla="*/ 166847 w 173982"/>
                      <a:gd name="connsiteY13" fmla="*/ 115842 h 122712"/>
                      <a:gd name="connsiteX14" fmla="*/ 164204 w 173982"/>
                      <a:gd name="connsiteY14" fmla="*/ 121391 h 122712"/>
                      <a:gd name="connsiteX15" fmla="*/ 69769 w 173982"/>
                      <a:gd name="connsiteY15" fmla="*/ 9162 h 12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82" h="122712">
                        <a:moveTo>
                          <a:pt x="75319" y="0"/>
                        </a:moveTo>
                        <a:lnTo>
                          <a:pt x="76376" y="1321"/>
                        </a:lnTo>
                        <a:lnTo>
                          <a:pt x="169490" y="117075"/>
                        </a:lnTo>
                        <a:lnTo>
                          <a:pt x="173983" y="122713"/>
                        </a:lnTo>
                        <a:lnTo>
                          <a:pt x="166847" y="122625"/>
                        </a:lnTo>
                        <a:lnTo>
                          <a:pt x="2731" y="120775"/>
                        </a:lnTo>
                        <a:lnTo>
                          <a:pt x="0" y="120775"/>
                        </a:lnTo>
                        <a:lnTo>
                          <a:pt x="1409" y="118485"/>
                        </a:lnTo>
                        <a:lnTo>
                          <a:pt x="72412" y="4581"/>
                        </a:lnTo>
                        <a:lnTo>
                          <a:pt x="75319" y="0"/>
                        </a:lnTo>
                        <a:close/>
                        <a:moveTo>
                          <a:pt x="69769" y="9162"/>
                        </a:moveTo>
                        <a:lnTo>
                          <a:pt x="4052" y="119982"/>
                        </a:lnTo>
                        <a:lnTo>
                          <a:pt x="2731" y="117692"/>
                        </a:lnTo>
                        <a:lnTo>
                          <a:pt x="166847" y="115842"/>
                        </a:lnTo>
                        <a:lnTo>
                          <a:pt x="164204" y="121391"/>
                        </a:lnTo>
                        <a:lnTo>
                          <a:pt x="69769" y="9162"/>
                        </a:lnTo>
                        <a:close/>
                      </a:path>
                    </a:pathLst>
                  </a:custGeom>
                  <a:grpFill/>
                  <a:ln w="8809" cap="flat">
                    <a:noFill/>
                    <a:prstDash val="solid"/>
                    <a:miter/>
                  </a:ln>
                </p:spPr>
                <p:txBody>
                  <a:bodyPr rtlCol="0" anchor="ctr"/>
                  <a:lstStyle/>
                  <a:p>
                    <a:endParaRPr lang="en-US" sz="2400"/>
                  </a:p>
                </p:txBody>
              </p:sp>
              <p:sp>
                <p:nvSpPr>
                  <p:cNvPr id="2585" name="Freeform: Shape 2584">
                    <a:extLst>
                      <a:ext uri="{FF2B5EF4-FFF2-40B4-BE49-F238E27FC236}">
                        <a16:creationId xmlns:a16="http://schemas.microsoft.com/office/drawing/2014/main" id="{E18455ED-9FF0-4910-83B7-DB769E8829C4}"/>
                      </a:ext>
                    </a:extLst>
                  </p:cNvPr>
                  <p:cNvSpPr/>
                  <p:nvPr/>
                </p:nvSpPr>
                <p:spPr>
                  <a:xfrm>
                    <a:off x="6976219" y="2838053"/>
                    <a:ext cx="187108" cy="133195"/>
                  </a:xfrm>
                  <a:custGeom>
                    <a:avLst/>
                    <a:gdLst>
                      <a:gd name="connsiteX0" fmla="*/ 170988 w 187108"/>
                      <a:gd name="connsiteY0" fmla="*/ 133196 h 133195"/>
                      <a:gd name="connsiteX1" fmla="*/ 169666 w 187108"/>
                      <a:gd name="connsiteY1" fmla="*/ 131610 h 133195"/>
                      <a:gd name="connsiteX2" fmla="*/ 11452 w 187108"/>
                      <a:gd name="connsiteY2" fmla="*/ 129848 h 133195"/>
                      <a:gd name="connsiteX3" fmla="*/ 9954 w 187108"/>
                      <a:gd name="connsiteY3" fmla="*/ 132403 h 133195"/>
                      <a:gd name="connsiteX4" fmla="*/ 8457 w 187108"/>
                      <a:gd name="connsiteY4" fmla="*/ 129760 h 133195"/>
                      <a:gd name="connsiteX5" fmla="*/ 0 w 187108"/>
                      <a:gd name="connsiteY5" fmla="*/ 129672 h 133195"/>
                      <a:gd name="connsiteX6" fmla="*/ 4405 w 187108"/>
                      <a:gd name="connsiteY6" fmla="*/ 122625 h 133195"/>
                      <a:gd name="connsiteX7" fmla="*/ 2995 w 187108"/>
                      <a:gd name="connsiteY7" fmla="*/ 120158 h 133195"/>
                      <a:gd name="connsiteX8" fmla="*/ 5990 w 187108"/>
                      <a:gd name="connsiteY8" fmla="*/ 120158 h 133195"/>
                      <a:gd name="connsiteX9" fmla="*/ 80957 w 187108"/>
                      <a:gd name="connsiteY9" fmla="*/ 0 h 133195"/>
                      <a:gd name="connsiteX10" fmla="*/ 176097 w 187108"/>
                      <a:gd name="connsiteY10" fmla="*/ 118220 h 133195"/>
                      <a:gd name="connsiteX11" fmla="*/ 178211 w 187108"/>
                      <a:gd name="connsiteY11" fmla="*/ 118220 h 133195"/>
                      <a:gd name="connsiteX12" fmla="*/ 177418 w 187108"/>
                      <a:gd name="connsiteY12" fmla="*/ 119894 h 133195"/>
                      <a:gd name="connsiteX13" fmla="*/ 187108 w 187108"/>
                      <a:gd name="connsiteY13" fmla="*/ 131874 h 133195"/>
                      <a:gd name="connsiteX14" fmla="*/ 171869 w 187108"/>
                      <a:gd name="connsiteY14" fmla="*/ 131698 h 133195"/>
                      <a:gd name="connsiteX15" fmla="*/ 170988 w 187108"/>
                      <a:gd name="connsiteY15" fmla="*/ 133196 h 133195"/>
                      <a:gd name="connsiteX16" fmla="*/ 76112 w 187108"/>
                      <a:gd name="connsiteY16" fmla="*/ 20525 h 133195"/>
                      <a:gd name="connsiteX17" fmla="*/ 17266 w 187108"/>
                      <a:gd name="connsiteY17" fmla="*/ 119806 h 133195"/>
                      <a:gd name="connsiteX18" fmla="*/ 158391 w 187108"/>
                      <a:gd name="connsiteY18" fmla="*/ 118220 h 133195"/>
                      <a:gd name="connsiteX19" fmla="*/ 76112 w 187108"/>
                      <a:gd name="connsiteY19" fmla="*/ 20525 h 133195"/>
                      <a:gd name="connsiteX20" fmla="*/ 79636 w 187108"/>
                      <a:gd name="connsiteY20" fmla="*/ 14359 h 133195"/>
                      <a:gd name="connsiteX21" fmla="*/ 167376 w 187108"/>
                      <a:gd name="connsiteY21" fmla="*/ 118132 h 133195"/>
                      <a:gd name="connsiteX22" fmla="*/ 81486 w 187108"/>
                      <a:gd name="connsiteY22" fmla="*/ 11452 h 133195"/>
                      <a:gd name="connsiteX23" fmla="*/ 79636 w 187108"/>
                      <a:gd name="connsiteY23" fmla="*/ 14359 h 13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7108" h="133195">
                        <a:moveTo>
                          <a:pt x="170988" y="133196"/>
                        </a:moveTo>
                        <a:lnTo>
                          <a:pt x="169666" y="131610"/>
                        </a:lnTo>
                        <a:lnTo>
                          <a:pt x="11452" y="129848"/>
                        </a:lnTo>
                        <a:lnTo>
                          <a:pt x="9954" y="132403"/>
                        </a:lnTo>
                        <a:lnTo>
                          <a:pt x="8457" y="129760"/>
                        </a:lnTo>
                        <a:lnTo>
                          <a:pt x="0" y="129672"/>
                        </a:lnTo>
                        <a:lnTo>
                          <a:pt x="4405" y="122625"/>
                        </a:lnTo>
                        <a:lnTo>
                          <a:pt x="2995" y="120158"/>
                        </a:lnTo>
                        <a:lnTo>
                          <a:pt x="5990" y="120158"/>
                        </a:lnTo>
                        <a:lnTo>
                          <a:pt x="80957" y="0"/>
                        </a:lnTo>
                        <a:lnTo>
                          <a:pt x="176097" y="118220"/>
                        </a:lnTo>
                        <a:lnTo>
                          <a:pt x="178211" y="118220"/>
                        </a:lnTo>
                        <a:lnTo>
                          <a:pt x="177418" y="119894"/>
                        </a:lnTo>
                        <a:lnTo>
                          <a:pt x="187108" y="131874"/>
                        </a:lnTo>
                        <a:lnTo>
                          <a:pt x="171869" y="131698"/>
                        </a:lnTo>
                        <a:lnTo>
                          <a:pt x="170988" y="133196"/>
                        </a:lnTo>
                        <a:close/>
                        <a:moveTo>
                          <a:pt x="76112" y="20525"/>
                        </a:moveTo>
                        <a:lnTo>
                          <a:pt x="17266" y="119806"/>
                        </a:lnTo>
                        <a:lnTo>
                          <a:pt x="158391" y="118220"/>
                        </a:lnTo>
                        <a:lnTo>
                          <a:pt x="76112" y="20525"/>
                        </a:lnTo>
                        <a:close/>
                        <a:moveTo>
                          <a:pt x="79636" y="14359"/>
                        </a:moveTo>
                        <a:lnTo>
                          <a:pt x="167376" y="118132"/>
                        </a:lnTo>
                        <a:lnTo>
                          <a:pt x="81486" y="11452"/>
                        </a:lnTo>
                        <a:lnTo>
                          <a:pt x="79636" y="14359"/>
                        </a:lnTo>
                        <a:close/>
                      </a:path>
                    </a:pathLst>
                  </a:custGeom>
                  <a:grpFill/>
                  <a:ln w="8809" cap="flat">
                    <a:noFill/>
                    <a:prstDash val="solid"/>
                    <a:miter/>
                  </a:ln>
                </p:spPr>
                <p:txBody>
                  <a:bodyPr rtlCol="0" anchor="ctr"/>
                  <a:lstStyle/>
                  <a:p>
                    <a:endParaRPr lang="en-US" sz="2400"/>
                  </a:p>
                </p:txBody>
              </p:sp>
            </p:grpSp>
            <p:grpSp>
              <p:nvGrpSpPr>
                <p:cNvPr id="1510" name="Graphic 4229">
                  <a:extLst>
                    <a:ext uri="{FF2B5EF4-FFF2-40B4-BE49-F238E27FC236}">
                      <a16:creationId xmlns:a16="http://schemas.microsoft.com/office/drawing/2014/main" id="{C5B50056-44D0-436F-8400-1D9455C6100B}"/>
                    </a:ext>
                  </a:extLst>
                </p:cNvPr>
                <p:cNvGrpSpPr/>
                <p:nvPr/>
              </p:nvGrpSpPr>
              <p:grpSpPr>
                <a:xfrm>
                  <a:off x="5166183" y="1814242"/>
                  <a:ext cx="207986" cy="229128"/>
                  <a:chOff x="5166183" y="1814242"/>
                  <a:chExt cx="207986" cy="229128"/>
                </a:xfrm>
                <a:grpFill/>
              </p:grpSpPr>
              <p:sp>
                <p:nvSpPr>
                  <p:cNvPr id="2582" name="Freeform: Shape 2581">
                    <a:extLst>
                      <a:ext uri="{FF2B5EF4-FFF2-40B4-BE49-F238E27FC236}">
                        <a16:creationId xmlns:a16="http://schemas.microsoft.com/office/drawing/2014/main" id="{12A8A6C6-65A1-44B7-A595-3E9087A2B603}"/>
                      </a:ext>
                    </a:extLst>
                  </p:cNvPr>
                  <p:cNvSpPr/>
                  <p:nvPr/>
                </p:nvSpPr>
                <p:spPr>
                  <a:xfrm>
                    <a:off x="5172085" y="1819175"/>
                    <a:ext cx="196886" cy="216883"/>
                  </a:xfrm>
                  <a:custGeom>
                    <a:avLst/>
                    <a:gdLst>
                      <a:gd name="connsiteX0" fmla="*/ 0 w 196886"/>
                      <a:gd name="connsiteY0" fmla="*/ 0 h 216883"/>
                      <a:gd name="connsiteX1" fmla="*/ 3788 w 196886"/>
                      <a:gd name="connsiteY1" fmla="*/ 969 h 216883"/>
                      <a:gd name="connsiteX2" fmla="*/ 192306 w 196886"/>
                      <a:gd name="connsiteY2" fmla="*/ 47482 h 216883"/>
                      <a:gd name="connsiteX3" fmla="*/ 196886 w 196886"/>
                      <a:gd name="connsiteY3" fmla="*/ 48627 h 216883"/>
                      <a:gd name="connsiteX4" fmla="*/ 194508 w 196886"/>
                      <a:gd name="connsiteY4" fmla="*/ 52591 h 216883"/>
                      <a:gd name="connsiteX5" fmla="*/ 98752 w 196886"/>
                      <a:gd name="connsiteY5" fmla="*/ 213712 h 216883"/>
                      <a:gd name="connsiteX6" fmla="*/ 96902 w 196886"/>
                      <a:gd name="connsiteY6" fmla="*/ 216884 h 216883"/>
                      <a:gd name="connsiteX7" fmla="*/ 95404 w 196886"/>
                      <a:gd name="connsiteY7" fmla="*/ 213536 h 216883"/>
                      <a:gd name="connsiteX8" fmla="*/ 2643 w 196886"/>
                      <a:gd name="connsiteY8" fmla="*/ 5902 h 216883"/>
                      <a:gd name="connsiteX9" fmla="*/ 0 w 196886"/>
                      <a:gd name="connsiteY9" fmla="*/ 0 h 216883"/>
                      <a:gd name="connsiteX10" fmla="*/ 5285 w 196886"/>
                      <a:gd name="connsiteY10" fmla="*/ 11716 h 216883"/>
                      <a:gd name="connsiteX11" fmla="*/ 98752 w 196886"/>
                      <a:gd name="connsiteY11" fmla="*/ 212039 h 216883"/>
                      <a:gd name="connsiteX12" fmla="*/ 95404 w 196886"/>
                      <a:gd name="connsiteY12" fmla="*/ 211862 h 216883"/>
                      <a:gd name="connsiteX13" fmla="*/ 188518 w 196886"/>
                      <a:gd name="connsiteY13" fmla="*/ 49155 h 216883"/>
                      <a:gd name="connsiteX14" fmla="*/ 190720 w 196886"/>
                      <a:gd name="connsiteY14" fmla="*/ 54265 h 216883"/>
                      <a:gd name="connsiteX15" fmla="*/ 5285 w 196886"/>
                      <a:gd name="connsiteY15" fmla="*/ 11716 h 21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6886" h="216883">
                        <a:moveTo>
                          <a:pt x="0" y="0"/>
                        </a:moveTo>
                        <a:lnTo>
                          <a:pt x="3788" y="969"/>
                        </a:lnTo>
                        <a:lnTo>
                          <a:pt x="192306" y="47482"/>
                        </a:lnTo>
                        <a:lnTo>
                          <a:pt x="196886" y="48627"/>
                        </a:lnTo>
                        <a:lnTo>
                          <a:pt x="194508" y="52591"/>
                        </a:lnTo>
                        <a:lnTo>
                          <a:pt x="98752" y="213712"/>
                        </a:lnTo>
                        <a:lnTo>
                          <a:pt x="96902" y="216884"/>
                        </a:lnTo>
                        <a:lnTo>
                          <a:pt x="95404" y="213536"/>
                        </a:lnTo>
                        <a:lnTo>
                          <a:pt x="2643" y="5902"/>
                        </a:lnTo>
                        <a:lnTo>
                          <a:pt x="0" y="0"/>
                        </a:lnTo>
                        <a:close/>
                        <a:moveTo>
                          <a:pt x="5285" y="11716"/>
                        </a:moveTo>
                        <a:lnTo>
                          <a:pt x="98752" y="212039"/>
                        </a:lnTo>
                        <a:lnTo>
                          <a:pt x="95404" y="211862"/>
                        </a:lnTo>
                        <a:lnTo>
                          <a:pt x="188518" y="49155"/>
                        </a:lnTo>
                        <a:lnTo>
                          <a:pt x="190720" y="54265"/>
                        </a:lnTo>
                        <a:lnTo>
                          <a:pt x="5285" y="11716"/>
                        </a:lnTo>
                        <a:close/>
                      </a:path>
                    </a:pathLst>
                  </a:custGeom>
                  <a:grpFill/>
                  <a:ln w="8809" cap="flat">
                    <a:noFill/>
                    <a:prstDash val="solid"/>
                    <a:miter/>
                  </a:ln>
                </p:spPr>
                <p:txBody>
                  <a:bodyPr rtlCol="0" anchor="ctr"/>
                  <a:lstStyle/>
                  <a:p>
                    <a:endParaRPr lang="en-US" sz="2400"/>
                  </a:p>
                </p:txBody>
              </p:sp>
              <p:sp>
                <p:nvSpPr>
                  <p:cNvPr id="2583" name="Freeform: Shape 2582">
                    <a:extLst>
                      <a:ext uri="{FF2B5EF4-FFF2-40B4-BE49-F238E27FC236}">
                        <a16:creationId xmlns:a16="http://schemas.microsoft.com/office/drawing/2014/main" id="{18FF9CA5-00FE-4682-93D4-EE795C7A8978}"/>
                      </a:ext>
                    </a:extLst>
                  </p:cNvPr>
                  <p:cNvSpPr/>
                  <p:nvPr/>
                </p:nvSpPr>
                <p:spPr>
                  <a:xfrm>
                    <a:off x="5166183" y="1814242"/>
                    <a:ext cx="207986" cy="229128"/>
                  </a:xfrm>
                  <a:custGeom>
                    <a:avLst/>
                    <a:gdLst>
                      <a:gd name="connsiteX0" fmla="*/ 102275 w 207986"/>
                      <a:gd name="connsiteY0" fmla="*/ 229129 h 229128"/>
                      <a:gd name="connsiteX1" fmla="*/ 98223 w 207986"/>
                      <a:gd name="connsiteY1" fmla="*/ 219967 h 229128"/>
                      <a:gd name="connsiteX2" fmla="*/ 95668 w 207986"/>
                      <a:gd name="connsiteY2" fmla="*/ 219879 h 229128"/>
                      <a:gd name="connsiteX3" fmla="*/ 97078 w 207986"/>
                      <a:gd name="connsiteY3" fmla="*/ 217412 h 229128"/>
                      <a:gd name="connsiteX4" fmla="*/ 5285 w 207986"/>
                      <a:gd name="connsiteY4" fmla="*/ 11804 h 229128"/>
                      <a:gd name="connsiteX5" fmla="*/ 5285 w 207986"/>
                      <a:gd name="connsiteY5" fmla="*/ 11804 h 229128"/>
                      <a:gd name="connsiteX6" fmla="*/ 0 w 207986"/>
                      <a:gd name="connsiteY6" fmla="*/ 0 h 229128"/>
                      <a:gd name="connsiteX7" fmla="*/ 194067 w 207986"/>
                      <a:gd name="connsiteY7" fmla="*/ 47922 h 229128"/>
                      <a:gd name="connsiteX8" fmla="*/ 194861 w 207986"/>
                      <a:gd name="connsiteY8" fmla="*/ 46513 h 229128"/>
                      <a:gd name="connsiteX9" fmla="*/ 195653 w 207986"/>
                      <a:gd name="connsiteY9" fmla="*/ 48363 h 229128"/>
                      <a:gd name="connsiteX10" fmla="*/ 207986 w 207986"/>
                      <a:gd name="connsiteY10" fmla="*/ 51446 h 229128"/>
                      <a:gd name="connsiteX11" fmla="*/ 201556 w 207986"/>
                      <a:gd name="connsiteY11" fmla="*/ 62193 h 229128"/>
                      <a:gd name="connsiteX12" fmla="*/ 202348 w 207986"/>
                      <a:gd name="connsiteY12" fmla="*/ 63955 h 229128"/>
                      <a:gd name="connsiteX13" fmla="*/ 200763 w 207986"/>
                      <a:gd name="connsiteY13" fmla="*/ 63603 h 229128"/>
                      <a:gd name="connsiteX14" fmla="*/ 108970 w 207986"/>
                      <a:gd name="connsiteY14" fmla="*/ 218029 h 229128"/>
                      <a:gd name="connsiteX15" fmla="*/ 110204 w 207986"/>
                      <a:gd name="connsiteY15" fmla="*/ 220584 h 229128"/>
                      <a:gd name="connsiteX16" fmla="*/ 107561 w 207986"/>
                      <a:gd name="connsiteY16" fmla="*/ 220496 h 229128"/>
                      <a:gd name="connsiteX17" fmla="*/ 102275 w 207986"/>
                      <a:gd name="connsiteY17" fmla="*/ 229129 h 229128"/>
                      <a:gd name="connsiteX18" fmla="*/ 17178 w 207986"/>
                      <a:gd name="connsiteY18" fmla="*/ 21495 h 229128"/>
                      <a:gd name="connsiteX19" fmla="*/ 103420 w 207986"/>
                      <a:gd name="connsiteY19" fmla="*/ 206313 h 229128"/>
                      <a:gd name="connsiteX20" fmla="*/ 186932 w 207986"/>
                      <a:gd name="connsiteY20" fmla="*/ 60431 h 229128"/>
                      <a:gd name="connsiteX21" fmla="*/ 17178 w 207986"/>
                      <a:gd name="connsiteY21" fmla="*/ 21495 h 229128"/>
                      <a:gd name="connsiteX22" fmla="*/ 193803 w 207986"/>
                      <a:gd name="connsiteY22" fmla="*/ 61929 h 229128"/>
                      <a:gd name="connsiteX23" fmla="*/ 192922 w 207986"/>
                      <a:gd name="connsiteY23" fmla="*/ 63427 h 229128"/>
                      <a:gd name="connsiteX24" fmla="*/ 193803 w 207986"/>
                      <a:gd name="connsiteY24" fmla="*/ 61929 h 229128"/>
                      <a:gd name="connsiteX25" fmla="*/ 193803 w 207986"/>
                      <a:gd name="connsiteY25" fmla="*/ 61929 h 229128"/>
                      <a:gd name="connsiteX26" fmla="*/ 13478 w 207986"/>
                      <a:gd name="connsiteY26" fmla="*/ 13654 h 229128"/>
                      <a:gd name="connsiteX27" fmla="*/ 190368 w 207986"/>
                      <a:gd name="connsiteY27" fmla="*/ 54265 h 229128"/>
                      <a:gd name="connsiteX28" fmla="*/ 190544 w 207986"/>
                      <a:gd name="connsiteY28" fmla="*/ 54001 h 229128"/>
                      <a:gd name="connsiteX29" fmla="*/ 11804 w 207986"/>
                      <a:gd name="connsiteY29" fmla="*/ 9866 h 229128"/>
                      <a:gd name="connsiteX30" fmla="*/ 13478 w 207986"/>
                      <a:gd name="connsiteY30" fmla="*/ 13654 h 229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07986" h="229128">
                        <a:moveTo>
                          <a:pt x="102275" y="229129"/>
                        </a:moveTo>
                        <a:lnTo>
                          <a:pt x="98223" y="219967"/>
                        </a:lnTo>
                        <a:lnTo>
                          <a:pt x="95668" y="219879"/>
                        </a:lnTo>
                        <a:lnTo>
                          <a:pt x="97078" y="217412"/>
                        </a:lnTo>
                        <a:lnTo>
                          <a:pt x="5285" y="11804"/>
                        </a:lnTo>
                        <a:lnTo>
                          <a:pt x="5285" y="11804"/>
                        </a:lnTo>
                        <a:lnTo>
                          <a:pt x="0" y="0"/>
                        </a:lnTo>
                        <a:lnTo>
                          <a:pt x="194067" y="47922"/>
                        </a:lnTo>
                        <a:lnTo>
                          <a:pt x="194861" y="46513"/>
                        </a:lnTo>
                        <a:lnTo>
                          <a:pt x="195653" y="48363"/>
                        </a:lnTo>
                        <a:lnTo>
                          <a:pt x="207986" y="51446"/>
                        </a:lnTo>
                        <a:lnTo>
                          <a:pt x="201556" y="62193"/>
                        </a:lnTo>
                        <a:lnTo>
                          <a:pt x="202348" y="63955"/>
                        </a:lnTo>
                        <a:lnTo>
                          <a:pt x="200763" y="63603"/>
                        </a:lnTo>
                        <a:lnTo>
                          <a:pt x="108970" y="218029"/>
                        </a:lnTo>
                        <a:lnTo>
                          <a:pt x="110204" y="220584"/>
                        </a:lnTo>
                        <a:lnTo>
                          <a:pt x="107561" y="220496"/>
                        </a:lnTo>
                        <a:lnTo>
                          <a:pt x="102275" y="229129"/>
                        </a:lnTo>
                        <a:close/>
                        <a:moveTo>
                          <a:pt x="17178" y="21495"/>
                        </a:moveTo>
                        <a:lnTo>
                          <a:pt x="103420" y="206313"/>
                        </a:lnTo>
                        <a:lnTo>
                          <a:pt x="186932" y="60431"/>
                        </a:lnTo>
                        <a:lnTo>
                          <a:pt x="17178" y="21495"/>
                        </a:lnTo>
                        <a:close/>
                        <a:moveTo>
                          <a:pt x="193803" y="61929"/>
                        </a:moveTo>
                        <a:lnTo>
                          <a:pt x="192922" y="63427"/>
                        </a:lnTo>
                        <a:lnTo>
                          <a:pt x="193803" y="61929"/>
                        </a:lnTo>
                        <a:lnTo>
                          <a:pt x="193803" y="61929"/>
                        </a:lnTo>
                        <a:close/>
                        <a:moveTo>
                          <a:pt x="13478" y="13654"/>
                        </a:moveTo>
                        <a:lnTo>
                          <a:pt x="190368" y="54265"/>
                        </a:lnTo>
                        <a:lnTo>
                          <a:pt x="190544" y="54001"/>
                        </a:lnTo>
                        <a:lnTo>
                          <a:pt x="11804" y="9866"/>
                        </a:lnTo>
                        <a:lnTo>
                          <a:pt x="13478" y="13654"/>
                        </a:lnTo>
                        <a:close/>
                      </a:path>
                    </a:pathLst>
                  </a:custGeom>
                  <a:grpFill/>
                  <a:ln w="8809" cap="flat">
                    <a:noFill/>
                    <a:prstDash val="solid"/>
                    <a:miter/>
                  </a:ln>
                </p:spPr>
                <p:txBody>
                  <a:bodyPr rtlCol="0" anchor="ctr"/>
                  <a:lstStyle/>
                  <a:p>
                    <a:endParaRPr lang="en-US" sz="2400"/>
                  </a:p>
                </p:txBody>
              </p:sp>
            </p:grpSp>
            <p:grpSp>
              <p:nvGrpSpPr>
                <p:cNvPr id="1511" name="Graphic 4229">
                  <a:extLst>
                    <a:ext uri="{FF2B5EF4-FFF2-40B4-BE49-F238E27FC236}">
                      <a16:creationId xmlns:a16="http://schemas.microsoft.com/office/drawing/2014/main" id="{1D4AA6BA-6532-4591-A31A-850DD5D9C5C6}"/>
                    </a:ext>
                  </a:extLst>
                </p:cNvPr>
                <p:cNvGrpSpPr/>
                <p:nvPr/>
              </p:nvGrpSpPr>
              <p:grpSpPr>
                <a:xfrm>
                  <a:off x="5324485" y="1900308"/>
                  <a:ext cx="461252" cy="341886"/>
                  <a:chOff x="5324485" y="1900308"/>
                  <a:chExt cx="461252" cy="341886"/>
                </a:xfrm>
                <a:grpFill/>
              </p:grpSpPr>
              <p:sp>
                <p:nvSpPr>
                  <p:cNvPr id="2580" name="Freeform: Shape 2579">
                    <a:extLst>
                      <a:ext uri="{FF2B5EF4-FFF2-40B4-BE49-F238E27FC236}">
                        <a16:creationId xmlns:a16="http://schemas.microsoft.com/office/drawing/2014/main" id="{03AE5EB6-84BA-44F7-8251-5E8056803200}"/>
                      </a:ext>
                    </a:extLst>
                  </p:cNvPr>
                  <p:cNvSpPr/>
                  <p:nvPr/>
                </p:nvSpPr>
                <p:spPr>
                  <a:xfrm>
                    <a:off x="5332590" y="1904449"/>
                    <a:ext cx="444514" cy="329289"/>
                  </a:xfrm>
                  <a:custGeom>
                    <a:avLst/>
                    <a:gdLst>
                      <a:gd name="connsiteX0" fmla="*/ 172749 w 444514"/>
                      <a:gd name="connsiteY0" fmla="*/ 0 h 329289"/>
                      <a:gd name="connsiteX1" fmla="*/ 435970 w 444514"/>
                      <a:gd name="connsiteY1" fmla="*/ 82102 h 329289"/>
                      <a:gd name="connsiteX2" fmla="*/ 444514 w 444514"/>
                      <a:gd name="connsiteY2" fmla="*/ 84745 h 329289"/>
                      <a:gd name="connsiteX3" fmla="*/ 436674 w 444514"/>
                      <a:gd name="connsiteY3" fmla="*/ 89062 h 329289"/>
                      <a:gd name="connsiteX4" fmla="*/ 4757 w 444514"/>
                      <a:gd name="connsiteY4" fmla="*/ 326735 h 329289"/>
                      <a:gd name="connsiteX5" fmla="*/ 0 w 444514"/>
                      <a:gd name="connsiteY5" fmla="*/ 329290 h 329289"/>
                      <a:gd name="connsiteX6" fmla="*/ 2466 w 444514"/>
                      <a:gd name="connsiteY6" fmla="*/ 324533 h 329289"/>
                      <a:gd name="connsiteX7" fmla="*/ 170282 w 444514"/>
                      <a:gd name="connsiteY7" fmla="*/ 4493 h 329289"/>
                      <a:gd name="connsiteX8" fmla="*/ 172749 w 444514"/>
                      <a:gd name="connsiteY8" fmla="*/ 0 h 329289"/>
                      <a:gd name="connsiteX9" fmla="*/ 168080 w 444514"/>
                      <a:gd name="connsiteY9" fmla="*/ 9162 h 329289"/>
                      <a:gd name="connsiteX10" fmla="*/ 5462 w 444514"/>
                      <a:gd name="connsiteY10" fmla="*/ 326118 h 329289"/>
                      <a:gd name="connsiteX11" fmla="*/ 3259 w 444514"/>
                      <a:gd name="connsiteY11" fmla="*/ 324004 h 329289"/>
                      <a:gd name="connsiteX12" fmla="*/ 433062 w 444514"/>
                      <a:gd name="connsiteY12" fmla="*/ 82455 h 329289"/>
                      <a:gd name="connsiteX13" fmla="*/ 433767 w 444514"/>
                      <a:gd name="connsiteY13" fmla="*/ 89414 h 329289"/>
                      <a:gd name="connsiteX14" fmla="*/ 168961 w 444514"/>
                      <a:gd name="connsiteY14" fmla="*/ 9338 h 329289"/>
                      <a:gd name="connsiteX15" fmla="*/ 168080 w 444514"/>
                      <a:gd name="connsiteY15" fmla="*/ 9162 h 329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4514" h="329289">
                        <a:moveTo>
                          <a:pt x="172749" y="0"/>
                        </a:moveTo>
                        <a:lnTo>
                          <a:pt x="435970" y="82102"/>
                        </a:lnTo>
                        <a:lnTo>
                          <a:pt x="444514" y="84745"/>
                        </a:lnTo>
                        <a:lnTo>
                          <a:pt x="436674" y="89062"/>
                        </a:lnTo>
                        <a:lnTo>
                          <a:pt x="4757" y="326735"/>
                        </a:lnTo>
                        <a:lnTo>
                          <a:pt x="0" y="329290"/>
                        </a:lnTo>
                        <a:lnTo>
                          <a:pt x="2466" y="324533"/>
                        </a:lnTo>
                        <a:lnTo>
                          <a:pt x="170282" y="4493"/>
                        </a:lnTo>
                        <a:lnTo>
                          <a:pt x="172749" y="0"/>
                        </a:lnTo>
                        <a:close/>
                        <a:moveTo>
                          <a:pt x="168080" y="9162"/>
                        </a:moveTo>
                        <a:lnTo>
                          <a:pt x="5462" y="326118"/>
                        </a:lnTo>
                        <a:lnTo>
                          <a:pt x="3259" y="324004"/>
                        </a:lnTo>
                        <a:lnTo>
                          <a:pt x="433062" y="82455"/>
                        </a:lnTo>
                        <a:lnTo>
                          <a:pt x="433767" y="89414"/>
                        </a:lnTo>
                        <a:lnTo>
                          <a:pt x="168961" y="9338"/>
                        </a:lnTo>
                        <a:lnTo>
                          <a:pt x="168080" y="9162"/>
                        </a:lnTo>
                        <a:close/>
                      </a:path>
                    </a:pathLst>
                  </a:custGeom>
                  <a:grpFill/>
                  <a:ln w="8809" cap="flat">
                    <a:noFill/>
                    <a:prstDash val="solid"/>
                    <a:miter/>
                  </a:ln>
                </p:spPr>
                <p:txBody>
                  <a:bodyPr rtlCol="0" anchor="ctr"/>
                  <a:lstStyle/>
                  <a:p>
                    <a:endParaRPr lang="en-US" sz="2400"/>
                  </a:p>
                </p:txBody>
              </p:sp>
              <p:sp>
                <p:nvSpPr>
                  <p:cNvPr id="2581" name="Freeform: Shape 2580">
                    <a:extLst>
                      <a:ext uri="{FF2B5EF4-FFF2-40B4-BE49-F238E27FC236}">
                        <a16:creationId xmlns:a16="http://schemas.microsoft.com/office/drawing/2014/main" id="{D55BC80D-D00E-4A5C-8F60-B1E6E19B42E0}"/>
                      </a:ext>
                    </a:extLst>
                  </p:cNvPr>
                  <p:cNvSpPr/>
                  <p:nvPr/>
                </p:nvSpPr>
                <p:spPr>
                  <a:xfrm>
                    <a:off x="5324485" y="1900308"/>
                    <a:ext cx="461252" cy="341886"/>
                  </a:xfrm>
                  <a:custGeom>
                    <a:avLst/>
                    <a:gdLst>
                      <a:gd name="connsiteX0" fmla="*/ 0 w 461252"/>
                      <a:gd name="connsiteY0" fmla="*/ 341887 h 341886"/>
                      <a:gd name="connsiteX1" fmla="*/ 6960 w 461252"/>
                      <a:gd name="connsiteY1" fmla="*/ 328585 h 341886"/>
                      <a:gd name="connsiteX2" fmla="*/ 5726 w 461252"/>
                      <a:gd name="connsiteY2" fmla="*/ 327352 h 341886"/>
                      <a:gd name="connsiteX3" fmla="*/ 8369 w 461252"/>
                      <a:gd name="connsiteY3" fmla="*/ 325854 h 341886"/>
                      <a:gd name="connsiteX4" fmla="*/ 179180 w 461252"/>
                      <a:gd name="connsiteY4" fmla="*/ 0 h 341886"/>
                      <a:gd name="connsiteX5" fmla="*/ 442136 w 461252"/>
                      <a:gd name="connsiteY5" fmla="*/ 82014 h 341886"/>
                      <a:gd name="connsiteX6" fmla="*/ 443898 w 461252"/>
                      <a:gd name="connsiteY6" fmla="*/ 81045 h 341886"/>
                      <a:gd name="connsiteX7" fmla="*/ 444075 w 461252"/>
                      <a:gd name="connsiteY7" fmla="*/ 82631 h 341886"/>
                      <a:gd name="connsiteX8" fmla="*/ 461253 w 461252"/>
                      <a:gd name="connsiteY8" fmla="*/ 88004 h 341886"/>
                      <a:gd name="connsiteX9" fmla="*/ 445572 w 461252"/>
                      <a:gd name="connsiteY9" fmla="*/ 96637 h 341886"/>
                      <a:gd name="connsiteX10" fmla="*/ 445748 w 461252"/>
                      <a:gd name="connsiteY10" fmla="*/ 98223 h 341886"/>
                      <a:gd name="connsiteX11" fmla="*/ 443810 w 461252"/>
                      <a:gd name="connsiteY11" fmla="*/ 97607 h 341886"/>
                      <a:gd name="connsiteX12" fmla="*/ 15857 w 461252"/>
                      <a:gd name="connsiteY12" fmla="*/ 333078 h 341886"/>
                      <a:gd name="connsiteX13" fmla="*/ 14447 w 461252"/>
                      <a:gd name="connsiteY13" fmla="*/ 335809 h 341886"/>
                      <a:gd name="connsiteX14" fmla="*/ 13214 w 461252"/>
                      <a:gd name="connsiteY14" fmla="*/ 334575 h 341886"/>
                      <a:gd name="connsiteX15" fmla="*/ 0 w 461252"/>
                      <a:gd name="connsiteY15" fmla="*/ 341887 h 341886"/>
                      <a:gd name="connsiteX16" fmla="*/ 177859 w 461252"/>
                      <a:gd name="connsiteY16" fmla="*/ 17266 h 341886"/>
                      <a:gd name="connsiteX17" fmla="*/ 24137 w 461252"/>
                      <a:gd name="connsiteY17" fmla="*/ 317045 h 341886"/>
                      <a:gd name="connsiteX18" fmla="*/ 424782 w 461252"/>
                      <a:gd name="connsiteY18" fmla="*/ 91881 h 341886"/>
                      <a:gd name="connsiteX19" fmla="*/ 177859 w 461252"/>
                      <a:gd name="connsiteY19" fmla="*/ 17266 h 341886"/>
                      <a:gd name="connsiteX20" fmla="*/ 433680 w 461252"/>
                      <a:gd name="connsiteY20" fmla="*/ 94611 h 341886"/>
                      <a:gd name="connsiteX21" fmla="*/ 355189 w 461252"/>
                      <a:gd name="connsiteY21" fmla="*/ 138746 h 341886"/>
                      <a:gd name="connsiteX22" fmla="*/ 434825 w 461252"/>
                      <a:gd name="connsiteY22" fmla="*/ 94964 h 341886"/>
                      <a:gd name="connsiteX23" fmla="*/ 433680 w 461252"/>
                      <a:gd name="connsiteY23" fmla="*/ 94611 h 341886"/>
                      <a:gd name="connsiteX24" fmla="*/ 180942 w 461252"/>
                      <a:gd name="connsiteY24" fmla="*/ 11188 h 341886"/>
                      <a:gd name="connsiteX25" fmla="*/ 432798 w 461252"/>
                      <a:gd name="connsiteY25" fmla="*/ 87300 h 341886"/>
                      <a:gd name="connsiteX26" fmla="*/ 433944 w 461252"/>
                      <a:gd name="connsiteY26" fmla="*/ 86595 h 341886"/>
                      <a:gd name="connsiteX27" fmla="*/ 182440 w 461252"/>
                      <a:gd name="connsiteY27" fmla="*/ 8104 h 341886"/>
                      <a:gd name="connsiteX28" fmla="*/ 180942 w 461252"/>
                      <a:gd name="connsiteY28" fmla="*/ 11188 h 34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61252" h="341886">
                        <a:moveTo>
                          <a:pt x="0" y="341887"/>
                        </a:moveTo>
                        <a:lnTo>
                          <a:pt x="6960" y="328585"/>
                        </a:lnTo>
                        <a:lnTo>
                          <a:pt x="5726" y="327352"/>
                        </a:lnTo>
                        <a:lnTo>
                          <a:pt x="8369" y="325854"/>
                        </a:lnTo>
                        <a:lnTo>
                          <a:pt x="179180" y="0"/>
                        </a:lnTo>
                        <a:lnTo>
                          <a:pt x="442136" y="82014"/>
                        </a:lnTo>
                        <a:lnTo>
                          <a:pt x="443898" y="81045"/>
                        </a:lnTo>
                        <a:lnTo>
                          <a:pt x="444075" y="82631"/>
                        </a:lnTo>
                        <a:lnTo>
                          <a:pt x="461253" y="88004"/>
                        </a:lnTo>
                        <a:lnTo>
                          <a:pt x="445572" y="96637"/>
                        </a:lnTo>
                        <a:lnTo>
                          <a:pt x="445748" y="98223"/>
                        </a:lnTo>
                        <a:lnTo>
                          <a:pt x="443810" y="97607"/>
                        </a:lnTo>
                        <a:lnTo>
                          <a:pt x="15857" y="333078"/>
                        </a:lnTo>
                        <a:lnTo>
                          <a:pt x="14447" y="335809"/>
                        </a:lnTo>
                        <a:lnTo>
                          <a:pt x="13214" y="334575"/>
                        </a:lnTo>
                        <a:lnTo>
                          <a:pt x="0" y="341887"/>
                        </a:lnTo>
                        <a:close/>
                        <a:moveTo>
                          <a:pt x="177859" y="17266"/>
                        </a:moveTo>
                        <a:lnTo>
                          <a:pt x="24137" y="317045"/>
                        </a:lnTo>
                        <a:lnTo>
                          <a:pt x="424782" y="91881"/>
                        </a:lnTo>
                        <a:lnTo>
                          <a:pt x="177859" y="17266"/>
                        </a:lnTo>
                        <a:close/>
                        <a:moveTo>
                          <a:pt x="433680" y="94611"/>
                        </a:moveTo>
                        <a:lnTo>
                          <a:pt x="355189" y="138746"/>
                        </a:lnTo>
                        <a:lnTo>
                          <a:pt x="434825" y="94964"/>
                        </a:lnTo>
                        <a:lnTo>
                          <a:pt x="433680" y="94611"/>
                        </a:lnTo>
                        <a:close/>
                        <a:moveTo>
                          <a:pt x="180942" y="11188"/>
                        </a:moveTo>
                        <a:lnTo>
                          <a:pt x="432798" y="87300"/>
                        </a:lnTo>
                        <a:lnTo>
                          <a:pt x="433944" y="86595"/>
                        </a:lnTo>
                        <a:lnTo>
                          <a:pt x="182440" y="8104"/>
                        </a:lnTo>
                        <a:lnTo>
                          <a:pt x="180942" y="11188"/>
                        </a:lnTo>
                        <a:close/>
                      </a:path>
                    </a:pathLst>
                  </a:custGeom>
                  <a:grpFill/>
                  <a:ln w="8809" cap="flat">
                    <a:noFill/>
                    <a:prstDash val="solid"/>
                    <a:miter/>
                  </a:ln>
                </p:spPr>
                <p:txBody>
                  <a:bodyPr rtlCol="0" anchor="ctr"/>
                  <a:lstStyle/>
                  <a:p>
                    <a:endParaRPr lang="en-US" sz="2400"/>
                  </a:p>
                </p:txBody>
              </p:sp>
            </p:grpSp>
            <p:grpSp>
              <p:nvGrpSpPr>
                <p:cNvPr id="1512" name="Graphic 4229">
                  <a:extLst>
                    <a:ext uri="{FF2B5EF4-FFF2-40B4-BE49-F238E27FC236}">
                      <a16:creationId xmlns:a16="http://schemas.microsoft.com/office/drawing/2014/main" id="{68ECE759-9B5F-405C-8CD1-F766B37552AC}"/>
                    </a:ext>
                  </a:extLst>
                </p:cNvPr>
                <p:cNvGrpSpPr/>
                <p:nvPr/>
              </p:nvGrpSpPr>
              <p:grpSpPr>
                <a:xfrm>
                  <a:off x="7055591" y="2949754"/>
                  <a:ext cx="147819" cy="165701"/>
                  <a:chOff x="7055591" y="2949754"/>
                  <a:chExt cx="147819" cy="165701"/>
                </a:xfrm>
                <a:grpFill/>
              </p:grpSpPr>
              <p:sp>
                <p:nvSpPr>
                  <p:cNvPr id="2578" name="Freeform: Shape 2577">
                    <a:extLst>
                      <a:ext uri="{FF2B5EF4-FFF2-40B4-BE49-F238E27FC236}">
                        <a16:creationId xmlns:a16="http://schemas.microsoft.com/office/drawing/2014/main" id="{39BCBC4E-4E13-4912-857A-2515B89CD000}"/>
                      </a:ext>
                    </a:extLst>
                  </p:cNvPr>
                  <p:cNvSpPr/>
                  <p:nvPr/>
                </p:nvSpPr>
                <p:spPr>
                  <a:xfrm>
                    <a:off x="7062815" y="2957330"/>
                    <a:ext cx="136102" cy="152752"/>
                  </a:xfrm>
                  <a:custGeom>
                    <a:avLst/>
                    <a:gdLst>
                      <a:gd name="connsiteX0" fmla="*/ 89414 w 136102"/>
                      <a:gd name="connsiteY0" fmla="*/ 0 h 152752"/>
                      <a:gd name="connsiteX1" fmla="*/ 90823 w 136102"/>
                      <a:gd name="connsiteY1" fmla="*/ 3612 h 152752"/>
                      <a:gd name="connsiteX2" fmla="*/ 134517 w 136102"/>
                      <a:gd name="connsiteY2" fmla="*/ 112054 h 152752"/>
                      <a:gd name="connsiteX3" fmla="*/ 136103 w 136102"/>
                      <a:gd name="connsiteY3" fmla="*/ 115930 h 152752"/>
                      <a:gd name="connsiteX4" fmla="*/ 132227 w 136102"/>
                      <a:gd name="connsiteY4" fmla="*/ 116987 h 152752"/>
                      <a:gd name="connsiteX5" fmla="*/ 4757 w 136102"/>
                      <a:gd name="connsiteY5" fmla="*/ 151431 h 152752"/>
                      <a:gd name="connsiteX6" fmla="*/ 0 w 136102"/>
                      <a:gd name="connsiteY6" fmla="*/ 152752 h 152752"/>
                      <a:gd name="connsiteX7" fmla="*/ 2467 w 136102"/>
                      <a:gd name="connsiteY7" fmla="*/ 148524 h 152752"/>
                      <a:gd name="connsiteX8" fmla="*/ 86331 w 136102"/>
                      <a:gd name="connsiteY8" fmla="*/ 5638 h 152752"/>
                      <a:gd name="connsiteX9" fmla="*/ 89414 w 136102"/>
                      <a:gd name="connsiteY9" fmla="*/ 0 h 152752"/>
                      <a:gd name="connsiteX10" fmla="*/ 83071 w 136102"/>
                      <a:gd name="connsiteY10" fmla="*/ 11100 h 152752"/>
                      <a:gd name="connsiteX11" fmla="*/ 5814 w 136102"/>
                      <a:gd name="connsiteY11" fmla="*/ 150462 h 152752"/>
                      <a:gd name="connsiteX12" fmla="*/ 3524 w 136102"/>
                      <a:gd name="connsiteY12" fmla="*/ 147555 h 152752"/>
                      <a:gd name="connsiteX13" fmla="*/ 130113 w 136102"/>
                      <a:gd name="connsiteY13" fmla="*/ 110028 h 152752"/>
                      <a:gd name="connsiteX14" fmla="*/ 127734 w 136102"/>
                      <a:gd name="connsiteY14" fmla="*/ 114961 h 152752"/>
                      <a:gd name="connsiteX15" fmla="*/ 83071 w 136102"/>
                      <a:gd name="connsiteY15" fmla="*/ 11100 h 152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6102" h="152752">
                        <a:moveTo>
                          <a:pt x="89414" y="0"/>
                        </a:moveTo>
                        <a:lnTo>
                          <a:pt x="90823" y="3612"/>
                        </a:lnTo>
                        <a:lnTo>
                          <a:pt x="134517" y="112054"/>
                        </a:lnTo>
                        <a:lnTo>
                          <a:pt x="136103" y="115930"/>
                        </a:lnTo>
                        <a:lnTo>
                          <a:pt x="132227" y="116987"/>
                        </a:lnTo>
                        <a:lnTo>
                          <a:pt x="4757" y="151431"/>
                        </a:lnTo>
                        <a:lnTo>
                          <a:pt x="0" y="152752"/>
                        </a:lnTo>
                        <a:lnTo>
                          <a:pt x="2467" y="148524"/>
                        </a:lnTo>
                        <a:lnTo>
                          <a:pt x="86331" y="5638"/>
                        </a:lnTo>
                        <a:lnTo>
                          <a:pt x="89414" y="0"/>
                        </a:lnTo>
                        <a:close/>
                        <a:moveTo>
                          <a:pt x="83071" y="11100"/>
                        </a:moveTo>
                        <a:lnTo>
                          <a:pt x="5814" y="150462"/>
                        </a:lnTo>
                        <a:lnTo>
                          <a:pt x="3524" y="147555"/>
                        </a:lnTo>
                        <a:lnTo>
                          <a:pt x="130113" y="110028"/>
                        </a:lnTo>
                        <a:lnTo>
                          <a:pt x="127734" y="114961"/>
                        </a:lnTo>
                        <a:lnTo>
                          <a:pt x="83071" y="11100"/>
                        </a:lnTo>
                        <a:close/>
                      </a:path>
                    </a:pathLst>
                  </a:custGeom>
                  <a:grpFill/>
                  <a:ln w="8809" cap="flat">
                    <a:noFill/>
                    <a:prstDash val="solid"/>
                    <a:miter/>
                  </a:ln>
                </p:spPr>
                <p:txBody>
                  <a:bodyPr rtlCol="0" anchor="ctr"/>
                  <a:lstStyle/>
                  <a:p>
                    <a:endParaRPr lang="en-US" sz="2400"/>
                  </a:p>
                </p:txBody>
              </p:sp>
              <p:sp>
                <p:nvSpPr>
                  <p:cNvPr id="2579" name="Freeform: Shape 2578">
                    <a:extLst>
                      <a:ext uri="{FF2B5EF4-FFF2-40B4-BE49-F238E27FC236}">
                        <a16:creationId xmlns:a16="http://schemas.microsoft.com/office/drawing/2014/main" id="{AEE1D92F-83C2-448E-BBDE-B0242FB19971}"/>
                      </a:ext>
                    </a:extLst>
                  </p:cNvPr>
                  <p:cNvSpPr/>
                  <p:nvPr/>
                </p:nvSpPr>
                <p:spPr>
                  <a:xfrm>
                    <a:off x="7055591" y="2949754"/>
                    <a:ext cx="147819" cy="165701"/>
                  </a:xfrm>
                  <a:custGeom>
                    <a:avLst/>
                    <a:gdLst>
                      <a:gd name="connsiteX0" fmla="*/ 0 w 147819"/>
                      <a:gd name="connsiteY0" fmla="*/ 165702 h 165701"/>
                      <a:gd name="connsiteX1" fmla="*/ 6343 w 147819"/>
                      <a:gd name="connsiteY1" fmla="*/ 154866 h 165701"/>
                      <a:gd name="connsiteX2" fmla="*/ 5110 w 147819"/>
                      <a:gd name="connsiteY2" fmla="*/ 153281 h 165701"/>
                      <a:gd name="connsiteX3" fmla="*/ 7752 w 147819"/>
                      <a:gd name="connsiteY3" fmla="*/ 152488 h 165701"/>
                      <a:gd name="connsiteX4" fmla="*/ 90647 w 147819"/>
                      <a:gd name="connsiteY4" fmla="*/ 11100 h 165701"/>
                      <a:gd name="connsiteX5" fmla="*/ 90647 w 147819"/>
                      <a:gd name="connsiteY5" fmla="*/ 11100 h 165701"/>
                      <a:gd name="connsiteX6" fmla="*/ 97166 w 147819"/>
                      <a:gd name="connsiteY6" fmla="*/ 0 h 165701"/>
                      <a:gd name="connsiteX7" fmla="*/ 142445 w 147819"/>
                      <a:gd name="connsiteY7" fmla="*/ 112582 h 165701"/>
                      <a:gd name="connsiteX8" fmla="*/ 143767 w 147819"/>
                      <a:gd name="connsiteY8" fmla="*/ 112230 h 165701"/>
                      <a:gd name="connsiteX9" fmla="*/ 142974 w 147819"/>
                      <a:gd name="connsiteY9" fmla="*/ 113815 h 165701"/>
                      <a:gd name="connsiteX10" fmla="*/ 147819 w 147819"/>
                      <a:gd name="connsiteY10" fmla="*/ 125796 h 165701"/>
                      <a:gd name="connsiteX11" fmla="*/ 135486 w 147819"/>
                      <a:gd name="connsiteY11" fmla="*/ 129144 h 165701"/>
                      <a:gd name="connsiteX12" fmla="*/ 134781 w 147819"/>
                      <a:gd name="connsiteY12" fmla="*/ 130641 h 165701"/>
                      <a:gd name="connsiteX13" fmla="*/ 134253 w 147819"/>
                      <a:gd name="connsiteY13" fmla="*/ 129496 h 165701"/>
                      <a:gd name="connsiteX14" fmla="*/ 14888 w 147819"/>
                      <a:gd name="connsiteY14" fmla="*/ 161738 h 165701"/>
                      <a:gd name="connsiteX15" fmla="*/ 13478 w 147819"/>
                      <a:gd name="connsiteY15" fmla="*/ 164204 h 165701"/>
                      <a:gd name="connsiteX16" fmla="*/ 12157 w 147819"/>
                      <a:gd name="connsiteY16" fmla="*/ 162443 h 165701"/>
                      <a:gd name="connsiteX17" fmla="*/ 0 w 147819"/>
                      <a:gd name="connsiteY17" fmla="*/ 165702 h 165701"/>
                      <a:gd name="connsiteX18" fmla="*/ 89943 w 147819"/>
                      <a:gd name="connsiteY18" fmla="*/ 26340 h 165701"/>
                      <a:gd name="connsiteX19" fmla="*/ 22463 w 147819"/>
                      <a:gd name="connsiteY19" fmla="*/ 148083 h 165701"/>
                      <a:gd name="connsiteX20" fmla="*/ 128791 w 147819"/>
                      <a:gd name="connsiteY20" fmla="*/ 116546 h 165701"/>
                      <a:gd name="connsiteX21" fmla="*/ 89943 w 147819"/>
                      <a:gd name="connsiteY21" fmla="*/ 26340 h 165701"/>
                      <a:gd name="connsiteX22" fmla="*/ 131522 w 147819"/>
                      <a:gd name="connsiteY22" fmla="*/ 122801 h 165701"/>
                      <a:gd name="connsiteX23" fmla="*/ 117780 w 147819"/>
                      <a:gd name="connsiteY23" fmla="*/ 126941 h 165701"/>
                      <a:gd name="connsiteX24" fmla="*/ 131698 w 147819"/>
                      <a:gd name="connsiteY24" fmla="*/ 123153 h 165701"/>
                      <a:gd name="connsiteX25" fmla="*/ 131522 w 147819"/>
                      <a:gd name="connsiteY25" fmla="*/ 122801 h 165701"/>
                      <a:gd name="connsiteX26" fmla="*/ 93995 w 147819"/>
                      <a:gd name="connsiteY26" fmla="*/ 18764 h 165701"/>
                      <a:gd name="connsiteX27" fmla="*/ 135310 w 147819"/>
                      <a:gd name="connsiteY27" fmla="*/ 114608 h 165701"/>
                      <a:gd name="connsiteX28" fmla="*/ 135927 w 147819"/>
                      <a:gd name="connsiteY28" fmla="*/ 114432 h 165701"/>
                      <a:gd name="connsiteX29" fmla="*/ 96021 w 147819"/>
                      <a:gd name="connsiteY29" fmla="*/ 15240 h 165701"/>
                      <a:gd name="connsiteX30" fmla="*/ 93995 w 147819"/>
                      <a:gd name="connsiteY30" fmla="*/ 18764 h 16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7819" h="165701">
                        <a:moveTo>
                          <a:pt x="0" y="165702"/>
                        </a:moveTo>
                        <a:lnTo>
                          <a:pt x="6343" y="154866"/>
                        </a:lnTo>
                        <a:lnTo>
                          <a:pt x="5110" y="153281"/>
                        </a:lnTo>
                        <a:lnTo>
                          <a:pt x="7752" y="152488"/>
                        </a:lnTo>
                        <a:lnTo>
                          <a:pt x="90647" y="11100"/>
                        </a:lnTo>
                        <a:lnTo>
                          <a:pt x="90647" y="11100"/>
                        </a:lnTo>
                        <a:lnTo>
                          <a:pt x="97166" y="0"/>
                        </a:lnTo>
                        <a:lnTo>
                          <a:pt x="142445" y="112582"/>
                        </a:lnTo>
                        <a:lnTo>
                          <a:pt x="143767" y="112230"/>
                        </a:lnTo>
                        <a:lnTo>
                          <a:pt x="142974" y="113815"/>
                        </a:lnTo>
                        <a:lnTo>
                          <a:pt x="147819" y="125796"/>
                        </a:lnTo>
                        <a:lnTo>
                          <a:pt x="135486" y="129144"/>
                        </a:lnTo>
                        <a:lnTo>
                          <a:pt x="134781" y="130641"/>
                        </a:lnTo>
                        <a:lnTo>
                          <a:pt x="134253" y="129496"/>
                        </a:lnTo>
                        <a:lnTo>
                          <a:pt x="14888" y="161738"/>
                        </a:lnTo>
                        <a:lnTo>
                          <a:pt x="13478" y="164204"/>
                        </a:lnTo>
                        <a:lnTo>
                          <a:pt x="12157" y="162443"/>
                        </a:lnTo>
                        <a:lnTo>
                          <a:pt x="0" y="165702"/>
                        </a:lnTo>
                        <a:close/>
                        <a:moveTo>
                          <a:pt x="89943" y="26340"/>
                        </a:moveTo>
                        <a:lnTo>
                          <a:pt x="22463" y="148083"/>
                        </a:lnTo>
                        <a:lnTo>
                          <a:pt x="128791" y="116546"/>
                        </a:lnTo>
                        <a:lnTo>
                          <a:pt x="89943" y="26340"/>
                        </a:lnTo>
                        <a:close/>
                        <a:moveTo>
                          <a:pt x="131522" y="122801"/>
                        </a:moveTo>
                        <a:lnTo>
                          <a:pt x="117780" y="126941"/>
                        </a:lnTo>
                        <a:lnTo>
                          <a:pt x="131698" y="123153"/>
                        </a:lnTo>
                        <a:lnTo>
                          <a:pt x="131522" y="122801"/>
                        </a:lnTo>
                        <a:close/>
                        <a:moveTo>
                          <a:pt x="93995" y="18764"/>
                        </a:moveTo>
                        <a:lnTo>
                          <a:pt x="135310" y="114608"/>
                        </a:lnTo>
                        <a:lnTo>
                          <a:pt x="135927" y="114432"/>
                        </a:lnTo>
                        <a:lnTo>
                          <a:pt x="96021" y="15240"/>
                        </a:lnTo>
                        <a:lnTo>
                          <a:pt x="93995" y="18764"/>
                        </a:lnTo>
                        <a:close/>
                      </a:path>
                    </a:pathLst>
                  </a:custGeom>
                  <a:grpFill/>
                  <a:ln w="8809" cap="flat">
                    <a:noFill/>
                    <a:prstDash val="solid"/>
                    <a:miter/>
                  </a:ln>
                </p:spPr>
                <p:txBody>
                  <a:bodyPr rtlCol="0" anchor="ctr"/>
                  <a:lstStyle/>
                  <a:p>
                    <a:endParaRPr lang="en-US" sz="2400"/>
                  </a:p>
                </p:txBody>
              </p:sp>
            </p:grpSp>
            <p:grpSp>
              <p:nvGrpSpPr>
                <p:cNvPr id="1513" name="Graphic 4229">
                  <a:extLst>
                    <a:ext uri="{FF2B5EF4-FFF2-40B4-BE49-F238E27FC236}">
                      <a16:creationId xmlns:a16="http://schemas.microsoft.com/office/drawing/2014/main" id="{13D80B23-E283-4055-A52F-5B4766EE1BF2}"/>
                    </a:ext>
                  </a:extLst>
                </p:cNvPr>
                <p:cNvGrpSpPr/>
                <p:nvPr/>
              </p:nvGrpSpPr>
              <p:grpSpPr>
                <a:xfrm>
                  <a:off x="7008990" y="3054673"/>
                  <a:ext cx="216178" cy="213271"/>
                  <a:chOff x="7008990" y="3054673"/>
                  <a:chExt cx="216178" cy="213271"/>
                </a:xfrm>
                <a:grpFill/>
              </p:grpSpPr>
              <p:sp>
                <p:nvSpPr>
                  <p:cNvPr id="2576" name="Freeform: Shape 2575">
                    <a:extLst>
                      <a:ext uri="{FF2B5EF4-FFF2-40B4-BE49-F238E27FC236}">
                        <a16:creationId xmlns:a16="http://schemas.microsoft.com/office/drawing/2014/main" id="{5E192417-C9B4-4197-900D-B509C1416A76}"/>
                      </a:ext>
                    </a:extLst>
                  </p:cNvPr>
                  <p:cNvSpPr/>
                  <p:nvPr/>
                </p:nvSpPr>
                <p:spPr>
                  <a:xfrm>
                    <a:off x="7018504" y="3062337"/>
                    <a:ext cx="202877" cy="200057"/>
                  </a:xfrm>
                  <a:custGeom>
                    <a:avLst/>
                    <a:gdLst>
                      <a:gd name="connsiteX0" fmla="*/ 193011 w 202877"/>
                      <a:gd name="connsiteY0" fmla="*/ 157862 h 200057"/>
                      <a:gd name="connsiteX1" fmla="*/ 193011 w 202877"/>
                      <a:gd name="connsiteY1" fmla="*/ 157597 h 200057"/>
                      <a:gd name="connsiteX2" fmla="*/ 171780 w 202877"/>
                      <a:gd name="connsiteY2" fmla="*/ 8985 h 200057"/>
                      <a:gd name="connsiteX3" fmla="*/ 178387 w 202877"/>
                      <a:gd name="connsiteY3" fmla="*/ 10923 h 200057"/>
                      <a:gd name="connsiteX4" fmla="*/ 5903 w 202877"/>
                      <a:gd name="connsiteY4" fmla="*/ 198384 h 200057"/>
                      <a:gd name="connsiteX5" fmla="*/ 4317 w 202877"/>
                      <a:gd name="connsiteY5" fmla="*/ 195653 h 200057"/>
                      <a:gd name="connsiteX6" fmla="*/ 193011 w 202877"/>
                      <a:gd name="connsiteY6" fmla="*/ 157862 h 200057"/>
                      <a:gd name="connsiteX7" fmla="*/ 202877 w 202877"/>
                      <a:gd name="connsiteY7" fmla="*/ 155836 h 200057"/>
                      <a:gd name="connsiteX8" fmla="*/ 197944 w 202877"/>
                      <a:gd name="connsiteY8" fmla="*/ 156893 h 200057"/>
                      <a:gd name="connsiteX9" fmla="*/ 4934 w 202877"/>
                      <a:gd name="connsiteY9" fmla="*/ 199001 h 200057"/>
                      <a:gd name="connsiteX10" fmla="*/ 0 w 202877"/>
                      <a:gd name="connsiteY10" fmla="*/ 200058 h 200057"/>
                      <a:gd name="connsiteX11" fmla="*/ 3436 w 202877"/>
                      <a:gd name="connsiteY11" fmla="*/ 196270 h 200057"/>
                      <a:gd name="connsiteX12" fmla="*/ 172750 w 202877"/>
                      <a:gd name="connsiteY12" fmla="*/ 5990 h 200057"/>
                      <a:gd name="connsiteX13" fmla="*/ 178035 w 202877"/>
                      <a:gd name="connsiteY13" fmla="*/ 0 h 200057"/>
                      <a:gd name="connsiteX14" fmla="*/ 179269 w 202877"/>
                      <a:gd name="connsiteY14" fmla="*/ 7928 h 200057"/>
                      <a:gd name="connsiteX15" fmla="*/ 202877 w 202877"/>
                      <a:gd name="connsiteY15" fmla="*/ 155836 h 20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2877" h="200057">
                        <a:moveTo>
                          <a:pt x="193011" y="157862"/>
                        </a:moveTo>
                        <a:lnTo>
                          <a:pt x="193011" y="157597"/>
                        </a:lnTo>
                        <a:lnTo>
                          <a:pt x="171780" y="8985"/>
                        </a:lnTo>
                        <a:lnTo>
                          <a:pt x="178387" y="10923"/>
                        </a:lnTo>
                        <a:lnTo>
                          <a:pt x="5903" y="198384"/>
                        </a:lnTo>
                        <a:lnTo>
                          <a:pt x="4317" y="195653"/>
                        </a:lnTo>
                        <a:lnTo>
                          <a:pt x="193011" y="157862"/>
                        </a:lnTo>
                        <a:close/>
                        <a:moveTo>
                          <a:pt x="202877" y="155836"/>
                        </a:moveTo>
                        <a:lnTo>
                          <a:pt x="197944" y="156893"/>
                        </a:lnTo>
                        <a:lnTo>
                          <a:pt x="4934" y="199001"/>
                        </a:lnTo>
                        <a:lnTo>
                          <a:pt x="0" y="200058"/>
                        </a:lnTo>
                        <a:lnTo>
                          <a:pt x="3436" y="196270"/>
                        </a:lnTo>
                        <a:lnTo>
                          <a:pt x="172750" y="5990"/>
                        </a:lnTo>
                        <a:lnTo>
                          <a:pt x="178035" y="0"/>
                        </a:lnTo>
                        <a:lnTo>
                          <a:pt x="179269" y="7928"/>
                        </a:lnTo>
                        <a:lnTo>
                          <a:pt x="202877" y="155836"/>
                        </a:lnTo>
                        <a:close/>
                      </a:path>
                    </a:pathLst>
                  </a:custGeom>
                  <a:grpFill/>
                  <a:ln w="8809" cap="flat">
                    <a:noFill/>
                    <a:prstDash val="solid"/>
                    <a:miter/>
                  </a:ln>
                </p:spPr>
                <p:txBody>
                  <a:bodyPr rtlCol="0" anchor="ctr"/>
                  <a:lstStyle/>
                  <a:p>
                    <a:endParaRPr lang="en-US" sz="2400"/>
                  </a:p>
                </p:txBody>
              </p:sp>
              <p:sp>
                <p:nvSpPr>
                  <p:cNvPr id="2577" name="Freeform: Shape 2576">
                    <a:extLst>
                      <a:ext uri="{FF2B5EF4-FFF2-40B4-BE49-F238E27FC236}">
                        <a16:creationId xmlns:a16="http://schemas.microsoft.com/office/drawing/2014/main" id="{541B7A80-9481-4D03-A232-A98549C241F3}"/>
                      </a:ext>
                    </a:extLst>
                  </p:cNvPr>
                  <p:cNvSpPr/>
                  <p:nvPr/>
                </p:nvSpPr>
                <p:spPr>
                  <a:xfrm>
                    <a:off x="7008990" y="3054673"/>
                    <a:ext cx="216178" cy="213271"/>
                  </a:xfrm>
                  <a:custGeom>
                    <a:avLst/>
                    <a:gdLst>
                      <a:gd name="connsiteX0" fmla="*/ 0 w 216178"/>
                      <a:gd name="connsiteY0" fmla="*/ 213272 h 213271"/>
                      <a:gd name="connsiteX1" fmla="*/ 9426 w 216178"/>
                      <a:gd name="connsiteY1" fmla="*/ 202701 h 213271"/>
                      <a:gd name="connsiteX2" fmla="*/ 8457 w 216178"/>
                      <a:gd name="connsiteY2" fmla="*/ 201027 h 213271"/>
                      <a:gd name="connsiteX3" fmla="*/ 11452 w 216178"/>
                      <a:gd name="connsiteY3" fmla="*/ 200410 h 213271"/>
                      <a:gd name="connsiteX4" fmla="*/ 177418 w 216178"/>
                      <a:gd name="connsiteY4" fmla="*/ 13831 h 213271"/>
                      <a:gd name="connsiteX5" fmla="*/ 177154 w 216178"/>
                      <a:gd name="connsiteY5" fmla="*/ 11893 h 213271"/>
                      <a:gd name="connsiteX6" fmla="*/ 178651 w 216178"/>
                      <a:gd name="connsiteY6" fmla="*/ 12333 h 213271"/>
                      <a:gd name="connsiteX7" fmla="*/ 189663 w 216178"/>
                      <a:gd name="connsiteY7" fmla="*/ 0 h 213271"/>
                      <a:gd name="connsiteX8" fmla="*/ 192306 w 216178"/>
                      <a:gd name="connsiteY8" fmla="*/ 16473 h 213271"/>
                      <a:gd name="connsiteX9" fmla="*/ 193892 w 216178"/>
                      <a:gd name="connsiteY9" fmla="*/ 17002 h 213271"/>
                      <a:gd name="connsiteX10" fmla="*/ 192570 w 216178"/>
                      <a:gd name="connsiteY10" fmla="*/ 18411 h 213271"/>
                      <a:gd name="connsiteX11" fmla="*/ 216179 w 216178"/>
                      <a:gd name="connsiteY11" fmla="*/ 166054 h 213271"/>
                      <a:gd name="connsiteX12" fmla="*/ 16650 w 216178"/>
                      <a:gd name="connsiteY12" fmla="*/ 209572 h 213271"/>
                      <a:gd name="connsiteX13" fmla="*/ 14623 w 216178"/>
                      <a:gd name="connsiteY13" fmla="*/ 211774 h 213271"/>
                      <a:gd name="connsiteX14" fmla="*/ 13742 w 216178"/>
                      <a:gd name="connsiteY14" fmla="*/ 210189 h 213271"/>
                      <a:gd name="connsiteX15" fmla="*/ 0 w 216178"/>
                      <a:gd name="connsiteY15" fmla="*/ 213272 h 213271"/>
                      <a:gd name="connsiteX16" fmla="*/ 179973 w 216178"/>
                      <a:gd name="connsiteY16" fmla="*/ 32154 h 213271"/>
                      <a:gd name="connsiteX17" fmla="*/ 28190 w 216178"/>
                      <a:gd name="connsiteY17" fmla="*/ 197063 h 213271"/>
                      <a:gd name="connsiteX18" fmla="*/ 198648 w 216178"/>
                      <a:gd name="connsiteY18" fmla="*/ 162883 h 213271"/>
                      <a:gd name="connsiteX19" fmla="*/ 179973 w 216178"/>
                      <a:gd name="connsiteY19" fmla="*/ 32154 h 213271"/>
                      <a:gd name="connsiteX20" fmla="*/ 185875 w 216178"/>
                      <a:gd name="connsiteY20" fmla="*/ 25723 h 213271"/>
                      <a:gd name="connsiteX21" fmla="*/ 205255 w 216178"/>
                      <a:gd name="connsiteY21" fmla="*/ 161562 h 213271"/>
                      <a:gd name="connsiteX22" fmla="*/ 208515 w 216178"/>
                      <a:gd name="connsiteY22" fmla="*/ 160857 h 213271"/>
                      <a:gd name="connsiteX23" fmla="*/ 186756 w 216178"/>
                      <a:gd name="connsiteY23" fmla="*/ 24754 h 213271"/>
                      <a:gd name="connsiteX24" fmla="*/ 185875 w 216178"/>
                      <a:gd name="connsiteY24" fmla="*/ 25723 h 213271"/>
                      <a:gd name="connsiteX25" fmla="*/ 178651 w 216178"/>
                      <a:gd name="connsiteY25" fmla="*/ 22640 h 213271"/>
                      <a:gd name="connsiteX26" fmla="*/ 150814 w 216178"/>
                      <a:gd name="connsiteY26" fmla="*/ 54001 h 213271"/>
                      <a:gd name="connsiteX27" fmla="*/ 178828 w 216178"/>
                      <a:gd name="connsiteY27" fmla="*/ 23609 h 213271"/>
                      <a:gd name="connsiteX28" fmla="*/ 178651 w 216178"/>
                      <a:gd name="connsiteY28" fmla="*/ 22640 h 213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6178" h="213271">
                        <a:moveTo>
                          <a:pt x="0" y="213272"/>
                        </a:moveTo>
                        <a:lnTo>
                          <a:pt x="9426" y="202701"/>
                        </a:lnTo>
                        <a:lnTo>
                          <a:pt x="8457" y="201027"/>
                        </a:lnTo>
                        <a:lnTo>
                          <a:pt x="11452" y="200410"/>
                        </a:lnTo>
                        <a:lnTo>
                          <a:pt x="177418" y="13831"/>
                        </a:lnTo>
                        <a:lnTo>
                          <a:pt x="177154" y="11893"/>
                        </a:lnTo>
                        <a:lnTo>
                          <a:pt x="178651" y="12333"/>
                        </a:lnTo>
                        <a:lnTo>
                          <a:pt x="189663" y="0"/>
                        </a:lnTo>
                        <a:lnTo>
                          <a:pt x="192306" y="16473"/>
                        </a:lnTo>
                        <a:lnTo>
                          <a:pt x="193892" y="17002"/>
                        </a:lnTo>
                        <a:lnTo>
                          <a:pt x="192570" y="18411"/>
                        </a:lnTo>
                        <a:lnTo>
                          <a:pt x="216179" y="166054"/>
                        </a:lnTo>
                        <a:lnTo>
                          <a:pt x="16650" y="209572"/>
                        </a:lnTo>
                        <a:lnTo>
                          <a:pt x="14623" y="211774"/>
                        </a:lnTo>
                        <a:lnTo>
                          <a:pt x="13742" y="210189"/>
                        </a:lnTo>
                        <a:lnTo>
                          <a:pt x="0" y="213272"/>
                        </a:lnTo>
                        <a:close/>
                        <a:moveTo>
                          <a:pt x="179973" y="32154"/>
                        </a:moveTo>
                        <a:lnTo>
                          <a:pt x="28190" y="197063"/>
                        </a:lnTo>
                        <a:lnTo>
                          <a:pt x="198648" y="162883"/>
                        </a:lnTo>
                        <a:lnTo>
                          <a:pt x="179973" y="32154"/>
                        </a:lnTo>
                        <a:close/>
                        <a:moveTo>
                          <a:pt x="185875" y="25723"/>
                        </a:moveTo>
                        <a:lnTo>
                          <a:pt x="205255" y="161562"/>
                        </a:lnTo>
                        <a:lnTo>
                          <a:pt x="208515" y="160857"/>
                        </a:lnTo>
                        <a:lnTo>
                          <a:pt x="186756" y="24754"/>
                        </a:lnTo>
                        <a:lnTo>
                          <a:pt x="185875" y="25723"/>
                        </a:lnTo>
                        <a:close/>
                        <a:moveTo>
                          <a:pt x="178651" y="22640"/>
                        </a:moveTo>
                        <a:lnTo>
                          <a:pt x="150814" y="54001"/>
                        </a:lnTo>
                        <a:lnTo>
                          <a:pt x="178828" y="23609"/>
                        </a:lnTo>
                        <a:lnTo>
                          <a:pt x="178651" y="22640"/>
                        </a:lnTo>
                        <a:close/>
                      </a:path>
                    </a:pathLst>
                  </a:custGeom>
                  <a:grpFill/>
                  <a:ln w="8809" cap="flat">
                    <a:noFill/>
                    <a:prstDash val="solid"/>
                    <a:miter/>
                  </a:ln>
                </p:spPr>
                <p:txBody>
                  <a:bodyPr rtlCol="0" anchor="ctr"/>
                  <a:lstStyle/>
                  <a:p>
                    <a:endParaRPr lang="en-US" sz="2400"/>
                  </a:p>
                </p:txBody>
              </p:sp>
            </p:grpSp>
            <p:grpSp>
              <p:nvGrpSpPr>
                <p:cNvPr id="1514" name="Graphic 4229">
                  <a:extLst>
                    <a:ext uri="{FF2B5EF4-FFF2-40B4-BE49-F238E27FC236}">
                      <a16:creationId xmlns:a16="http://schemas.microsoft.com/office/drawing/2014/main" id="{941F8A5B-3574-48FB-8097-A0FE33E74B72}"/>
                    </a:ext>
                  </a:extLst>
                </p:cNvPr>
                <p:cNvGrpSpPr/>
                <p:nvPr/>
              </p:nvGrpSpPr>
              <p:grpSpPr>
                <a:xfrm>
                  <a:off x="7143067" y="3194299"/>
                  <a:ext cx="81925" cy="205431"/>
                  <a:chOff x="7143067" y="3194299"/>
                  <a:chExt cx="81925" cy="205431"/>
                </a:xfrm>
                <a:grpFill/>
              </p:grpSpPr>
              <p:sp>
                <p:nvSpPr>
                  <p:cNvPr id="2574" name="Freeform: Shape 2573">
                    <a:extLst>
                      <a:ext uri="{FF2B5EF4-FFF2-40B4-BE49-F238E27FC236}">
                        <a16:creationId xmlns:a16="http://schemas.microsoft.com/office/drawing/2014/main" id="{F1CF0774-EBEF-44EF-9013-33035E7E4374}"/>
                      </a:ext>
                    </a:extLst>
                  </p:cNvPr>
                  <p:cNvSpPr/>
                  <p:nvPr/>
                </p:nvSpPr>
                <p:spPr>
                  <a:xfrm>
                    <a:off x="7147648" y="3207777"/>
                    <a:ext cx="73909" cy="185698"/>
                  </a:xfrm>
                  <a:custGeom>
                    <a:avLst/>
                    <a:gdLst>
                      <a:gd name="connsiteX0" fmla="*/ 63779 w 73909"/>
                      <a:gd name="connsiteY0" fmla="*/ 178916 h 185698"/>
                      <a:gd name="connsiteX1" fmla="*/ 65893 w 73909"/>
                      <a:gd name="connsiteY1" fmla="*/ 11452 h 185698"/>
                      <a:gd name="connsiteX2" fmla="*/ 71267 w 73909"/>
                      <a:gd name="connsiteY2" fmla="*/ 12773 h 185698"/>
                      <a:gd name="connsiteX3" fmla="*/ 2202 w 73909"/>
                      <a:gd name="connsiteY3" fmla="*/ 137865 h 185698"/>
                      <a:gd name="connsiteX4" fmla="*/ 1850 w 73909"/>
                      <a:gd name="connsiteY4" fmla="*/ 136543 h 185698"/>
                      <a:gd name="connsiteX5" fmla="*/ 63779 w 73909"/>
                      <a:gd name="connsiteY5" fmla="*/ 178916 h 185698"/>
                      <a:gd name="connsiteX6" fmla="*/ 73910 w 73909"/>
                      <a:gd name="connsiteY6" fmla="*/ 185699 h 185698"/>
                      <a:gd name="connsiteX7" fmla="*/ 793 w 73909"/>
                      <a:gd name="connsiteY7" fmla="*/ 138305 h 185698"/>
                      <a:gd name="connsiteX8" fmla="*/ 0 w 73909"/>
                      <a:gd name="connsiteY8" fmla="*/ 137777 h 185698"/>
                      <a:gd name="connsiteX9" fmla="*/ 440 w 73909"/>
                      <a:gd name="connsiteY9" fmla="*/ 136896 h 185698"/>
                      <a:gd name="connsiteX10" fmla="*/ 66246 w 73909"/>
                      <a:gd name="connsiteY10" fmla="*/ 10131 h 185698"/>
                      <a:gd name="connsiteX11" fmla="*/ 71531 w 73909"/>
                      <a:gd name="connsiteY11" fmla="*/ 0 h 185698"/>
                      <a:gd name="connsiteX12" fmla="*/ 71707 w 73909"/>
                      <a:gd name="connsiteY12" fmla="*/ 11452 h 185698"/>
                      <a:gd name="connsiteX13" fmla="*/ 73910 w 73909"/>
                      <a:gd name="connsiteY13" fmla="*/ 185699 h 18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909" h="185698">
                        <a:moveTo>
                          <a:pt x="63779" y="178916"/>
                        </a:moveTo>
                        <a:lnTo>
                          <a:pt x="65893" y="11452"/>
                        </a:lnTo>
                        <a:lnTo>
                          <a:pt x="71267" y="12773"/>
                        </a:lnTo>
                        <a:lnTo>
                          <a:pt x="2202" y="137865"/>
                        </a:lnTo>
                        <a:lnTo>
                          <a:pt x="1850" y="136543"/>
                        </a:lnTo>
                        <a:lnTo>
                          <a:pt x="63779" y="178916"/>
                        </a:lnTo>
                        <a:close/>
                        <a:moveTo>
                          <a:pt x="73910" y="185699"/>
                        </a:moveTo>
                        <a:lnTo>
                          <a:pt x="793" y="138305"/>
                        </a:lnTo>
                        <a:lnTo>
                          <a:pt x="0" y="137777"/>
                        </a:lnTo>
                        <a:lnTo>
                          <a:pt x="440" y="136896"/>
                        </a:lnTo>
                        <a:lnTo>
                          <a:pt x="66246" y="10131"/>
                        </a:lnTo>
                        <a:lnTo>
                          <a:pt x="71531" y="0"/>
                        </a:lnTo>
                        <a:lnTo>
                          <a:pt x="71707" y="11452"/>
                        </a:lnTo>
                        <a:lnTo>
                          <a:pt x="73910" y="185699"/>
                        </a:lnTo>
                        <a:close/>
                      </a:path>
                    </a:pathLst>
                  </a:custGeom>
                  <a:grpFill/>
                  <a:ln w="8809" cap="flat">
                    <a:noFill/>
                    <a:prstDash val="solid"/>
                    <a:miter/>
                  </a:ln>
                </p:spPr>
                <p:txBody>
                  <a:bodyPr rtlCol="0" anchor="ctr"/>
                  <a:lstStyle/>
                  <a:p>
                    <a:endParaRPr lang="en-US" sz="2400"/>
                  </a:p>
                </p:txBody>
              </p:sp>
              <p:sp>
                <p:nvSpPr>
                  <p:cNvPr id="2575" name="Freeform: Shape 2574">
                    <a:extLst>
                      <a:ext uri="{FF2B5EF4-FFF2-40B4-BE49-F238E27FC236}">
                        <a16:creationId xmlns:a16="http://schemas.microsoft.com/office/drawing/2014/main" id="{48265C12-5E05-406A-8113-C73E74577B97}"/>
                      </a:ext>
                    </a:extLst>
                  </p:cNvPr>
                  <p:cNvSpPr/>
                  <p:nvPr/>
                </p:nvSpPr>
                <p:spPr>
                  <a:xfrm>
                    <a:off x="7143067" y="3194299"/>
                    <a:ext cx="81925" cy="205431"/>
                  </a:xfrm>
                  <a:custGeom>
                    <a:avLst/>
                    <a:gdLst>
                      <a:gd name="connsiteX0" fmla="*/ 81926 w 81925"/>
                      <a:gd name="connsiteY0" fmla="*/ 205432 h 205431"/>
                      <a:gd name="connsiteX1" fmla="*/ 71619 w 81925"/>
                      <a:gd name="connsiteY1" fmla="*/ 198737 h 205431"/>
                      <a:gd name="connsiteX2" fmla="*/ 71619 w 81925"/>
                      <a:gd name="connsiteY2" fmla="*/ 198737 h 205431"/>
                      <a:gd name="connsiteX3" fmla="*/ 71443 w 81925"/>
                      <a:gd name="connsiteY3" fmla="*/ 198648 h 205431"/>
                      <a:gd name="connsiteX4" fmla="*/ 7400 w 81925"/>
                      <a:gd name="connsiteY4" fmla="*/ 157157 h 205431"/>
                      <a:gd name="connsiteX5" fmla="*/ 5550 w 81925"/>
                      <a:gd name="connsiteY5" fmla="*/ 160505 h 205431"/>
                      <a:gd name="connsiteX6" fmla="*/ 4141 w 81925"/>
                      <a:gd name="connsiteY6" fmla="*/ 155131 h 205431"/>
                      <a:gd name="connsiteX7" fmla="*/ 0 w 81925"/>
                      <a:gd name="connsiteY7" fmla="*/ 152488 h 205431"/>
                      <a:gd name="connsiteX8" fmla="*/ 2290 w 81925"/>
                      <a:gd name="connsiteY8" fmla="*/ 147995 h 205431"/>
                      <a:gd name="connsiteX9" fmla="*/ 881 w 81925"/>
                      <a:gd name="connsiteY9" fmla="*/ 142269 h 205431"/>
                      <a:gd name="connsiteX10" fmla="*/ 4141 w 81925"/>
                      <a:gd name="connsiteY10" fmla="*/ 144472 h 205431"/>
                      <a:gd name="connsiteX11" fmla="*/ 66951 w 81925"/>
                      <a:gd name="connsiteY11" fmla="*/ 23432 h 205431"/>
                      <a:gd name="connsiteX12" fmla="*/ 66951 w 81925"/>
                      <a:gd name="connsiteY12" fmla="*/ 20702 h 205431"/>
                      <a:gd name="connsiteX13" fmla="*/ 68184 w 81925"/>
                      <a:gd name="connsiteY13" fmla="*/ 20966 h 205431"/>
                      <a:gd name="connsiteX14" fmla="*/ 79019 w 81925"/>
                      <a:gd name="connsiteY14" fmla="*/ 0 h 205431"/>
                      <a:gd name="connsiteX15" fmla="*/ 79283 w 81925"/>
                      <a:gd name="connsiteY15" fmla="*/ 23785 h 205431"/>
                      <a:gd name="connsiteX16" fmla="*/ 80693 w 81925"/>
                      <a:gd name="connsiteY16" fmla="*/ 24137 h 205431"/>
                      <a:gd name="connsiteX17" fmla="*/ 79371 w 81925"/>
                      <a:gd name="connsiteY17" fmla="*/ 26604 h 205431"/>
                      <a:gd name="connsiteX18" fmla="*/ 81926 w 81925"/>
                      <a:gd name="connsiteY18" fmla="*/ 205432 h 205431"/>
                      <a:gd name="connsiteX19" fmla="*/ 71796 w 81925"/>
                      <a:gd name="connsiteY19" fmla="*/ 190720 h 205431"/>
                      <a:gd name="connsiteX20" fmla="*/ 75055 w 81925"/>
                      <a:gd name="connsiteY20" fmla="*/ 192834 h 205431"/>
                      <a:gd name="connsiteX21" fmla="*/ 73381 w 81925"/>
                      <a:gd name="connsiteY21" fmla="*/ 64396 h 205431"/>
                      <a:gd name="connsiteX22" fmla="*/ 71796 w 81925"/>
                      <a:gd name="connsiteY22" fmla="*/ 190720 h 205431"/>
                      <a:gd name="connsiteX23" fmla="*/ 11716 w 81925"/>
                      <a:gd name="connsiteY23" fmla="*/ 149493 h 205431"/>
                      <a:gd name="connsiteX24" fmla="*/ 65100 w 81925"/>
                      <a:gd name="connsiteY24" fmla="*/ 186051 h 205431"/>
                      <a:gd name="connsiteX25" fmla="*/ 66862 w 81925"/>
                      <a:gd name="connsiteY25" fmla="*/ 49772 h 205431"/>
                      <a:gd name="connsiteX26" fmla="*/ 11716 w 81925"/>
                      <a:gd name="connsiteY26" fmla="*/ 149493 h 20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925" h="205431">
                        <a:moveTo>
                          <a:pt x="81926" y="205432"/>
                        </a:moveTo>
                        <a:lnTo>
                          <a:pt x="71619" y="198737"/>
                        </a:lnTo>
                        <a:lnTo>
                          <a:pt x="71619" y="198737"/>
                        </a:lnTo>
                        <a:lnTo>
                          <a:pt x="71443" y="198648"/>
                        </a:lnTo>
                        <a:lnTo>
                          <a:pt x="7400" y="157157"/>
                        </a:lnTo>
                        <a:lnTo>
                          <a:pt x="5550" y="160505"/>
                        </a:lnTo>
                        <a:lnTo>
                          <a:pt x="4141" y="155131"/>
                        </a:lnTo>
                        <a:lnTo>
                          <a:pt x="0" y="152488"/>
                        </a:lnTo>
                        <a:lnTo>
                          <a:pt x="2290" y="147995"/>
                        </a:lnTo>
                        <a:lnTo>
                          <a:pt x="881" y="142269"/>
                        </a:lnTo>
                        <a:lnTo>
                          <a:pt x="4141" y="144472"/>
                        </a:lnTo>
                        <a:lnTo>
                          <a:pt x="66951" y="23432"/>
                        </a:lnTo>
                        <a:lnTo>
                          <a:pt x="66951" y="20702"/>
                        </a:lnTo>
                        <a:lnTo>
                          <a:pt x="68184" y="20966"/>
                        </a:lnTo>
                        <a:lnTo>
                          <a:pt x="79019" y="0"/>
                        </a:lnTo>
                        <a:lnTo>
                          <a:pt x="79283" y="23785"/>
                        </a:lnTo>
                        <a:lnTo>
                          <a:pt x="80693" y="24137"/>
                        </a:lnTo>
                        <a:lnTo>
                          <a:pt x="79371" y="26604"/>
                        </a:lnTo>
                        <a:lnTo>
                          <a:pt x="81926" y="205432"/>
                        </a:lnTo>
                        <a:close/>
                        <a:moveTo>
                          <a:pt x="71796" y="190720"/>
                        </a:moveTo>
                        <a:lnTo>
                          <a:pt x="75055" y="192834"/>
                        </a:lnTo>
                        <a:lnTo>
                          <a:pt x="73381" y="64396"/>
                        </a:lnTo>
                        <a:lnTo>
                          <a:pt x="71796" y="190720"/>
                        </a:lnTo>
                        <a:close/>
                        <a:moveTo>
                          <a:pt x="11716" y="149493"/>
                        </a:moveTo>
                        <a:lnTo>
                          <a:pt x="65100" y="186051"/>
                        </a:lnTo>
                        <a:lnTo>
                          <a:pt x="66862" y="49772"/>
                        </a:lnTo>
                        <a:lnTo>
                          <a:pt x="11716" y="149493"/>
                        </a:lnTo>
                        <a:close/>
                      </a:path>
                    </a:pathLst>
                  </a:custGeom>
                  <a:grpFill/>
                  <a:ln w="8809" cap="flat">
                    <a:noFill/>
                    <a:prstDash val="solid"/>
                    <a:miter/>
                  </a:ln>
                </p:spPr>
                <p:txBody>
                  <a:bodyPr rtlCol="0" anchor="ctr"/>
                  <a:lstStyle/>
                  <a:p>
                    <a:endParaRPr lang="en-US" sz="2400"/>
                  </a:p>
                </p:txBody>
              </p:sp>
            </p:grpSp>
            <p:grpSp>
              <p:nvGrpSpPr>
                <p:cNvPr id="1515" name="Graphic 4229">
                  <a:extLst>
                    <a:ext uri="{FF2B5EF4-FFF2-40B4-BE49-F238E27FC236}">
                      <a16:creationId xmlns:a16="http://schemas.microsoft.com/office/drawing/2014/main" id="{7DE90E5C-071C-4351-8C8F-966491A5DCFD}"/>
                    </a:ext>
                  </a:extLst>
                </p:cNvPr>
                <p:cNvGrpSpPr/>
                <p:nvPr/>
              </p:nvGrpSpPr>
              <p:grpSpPr>
                <a:xfrm>
                  <a:off x="6988905" y="3253497"/>
                  <a:ext cx="221464" cy="290440"/>
                  <a:chOff x="6988905" y="3253497"/>
                  <a:chExt cx="221464" cy="290440"/>
                </a:xfrm>
                <a:grpFill/>
              </p:grpSpPr>
              <p:sp>
                <p:nvSpPr>
                  <p:cNvPr id="2572" name="Freeform: Shape 2571">
                    <a:extLst>
                      <a:ext uri="{FF2B5EF4-FFF2-40B4-BE49-F238E27FC236}">
                        <a16:creationId xmlns:a16="http://schemas.microsoft.com/office/drawing/2014/main" id="{AF7621E7-4133-4C89-98B8-B4923F774250}"/>
                      </a:ext>
                    </a:extLst>
                  </p:cNvPr>
                  <p:cNvSpPr/>
                  <p:nvPr/>
                </p:nvSpPr>
                <p:spPr>
                  <a:xfrm>
                    <a:off x="6999476" y="3267152"/>
                    <a:ext cx="206136" cy="270444"/>
                  </a:xfrm>
                  <a:custGeom>
                    <a:avLst/>
                    <a:gdLst>
                      <a:gd name="connsiteX0" fmla="*/ 130553 w 206136"/>
                      <a:gd name="connsiteY0" fmla="*/ 260401 h 270444"/>
                      <a:gd name="connsiteX1" fmla="*/ 197151 w 206136"/>
                      <a:gd name="connsiteY1" fmla="*/ 177418 h 270444"/>
                      <a:gd name="connsiteX2" fmla="*/ 197680 w 206136"/>
                      <a:gd name="connsiteY2" fmla="*/ 183144 h 270444"/>
                      <a:gd name="connsiteX3" fmla="*/ 5638 w 206136"/>
                      <a:gd name="connsiteY3" fmla="*/ 10747 h 270444"/>
                      <a:gd name="connsiteX4" fmla="*/ 9074 w 206136"/>
                      <a:gd name="connsiteY4" fmla="*/ 8104 h 270444"/>
                      <a:gd name="connsiteX5" fmla="*/ 130553 w 206136"/>
                      <a:gd name="connsiteY5" fmla="*/ 260401 h 270444"/>
                      <a:gd name="connsiteX6" fmla="*/ 135486 w 206136"/>
                      <a:gd name="connsiteY6" fmla="*/ 270444 h 270444"/>
                      <a:gd name="connsiteX7" fmla="*/ 5021 w 206136"/>
                      <a:gd name="connsiteY7" fmla="*/ 10042 h 270444"/>
                      <a:gd name="connsiteX8" fmla="*/ 0 w 206136"/>
                      <a:gd name="connsiteY8" fmla="*/ 0 h 270444"/>
                      <a:gd name="connsiteX9" fmla="*/ 8457 w 206136"/>
                      <a:gd name="connsiteY9" fmla="*/ 7400 h 270444"/>
                      <a:gd name="connsiteX10" fmla="*/ 203141 w 206136"/>
                      <a:gd name="connsiteY10" fmla="*/ 176802 h 270444"/>
                      <a:gd name="connsiteX11" fmla="*/ 206137 w 206136"/>
                      <a:gd name="connsiteY11" fmla="*/ 179356 h 270444"/>
                      <a:gd name="connsiteX12" fmla="*/ 203670 w 206136"/>
                      <a:gd name="connsiteY12" fmla="*/ 182528 h 270444"/>
                      <a:gd name="connsiteX13" fmla="*/ 135486 w 206136"/>
                      <a:gd name="connsiteY13" fmla="*/ 270444 h 27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136" h="270444">
                        <a:moveTo>
                          <a:pt x="130553" y="260401"/>
                        </a:moveTo>
                        <a:lnTo>
                          <a:pt x="197151" y="177418"/>
                        </a:lnTo>
                        <a:lnTo>
                          <a:pt x="197680" y="183144"/>
                        </a:lnTo>
                        <a:lnTo>
                          <a:pt x="5638" y="10747"/>
                        </a:lnTo>
                        <a:lnTo>
                          <a:pt x="9074" y="8104"/>
                        </a:lnTo>
                        <a:lnTo>
                          <a:pt x="130553" y="260401"/>
                        </a:lnTo>
                        <a:close/>
                        <a:moveTo>
                          <a:pt x="135486" y="270444"/>
                        </a:moveTo>
                        <a:lnTo>
                          <a:pt x="5021" y="10042"/>
                        </a:lnTo>
                        <a:lnTo>
                          <a:pt x="0" y="0"/>
                        </a:lnTo>
                        <a:lnTo>
                          <a:pt x="8457" y="7400"/>
                        </a:lnTo>
                        <a:lnTo>
                          <a:pt x="203141" y="176802"/>
                        </a:lnTo>
                        <a:lnTo>
                          <a:pt x="206137" y="179356"/>
                        </a:lnTo>
                        <a:lnTo>
                          <a:pt x="203670" y="182528"/>
                        </a:lnTo>
                        <a:lnTo>
                          <a:pt x="135486" y="270444"/>
                        </a:lnTo>
                        <a:close/>
                      </a:path>
                    </a:pathLst>
                  </a:custGeom>
                  <a:grpFill/>
                  <a:ln w="8809" cap="flat">
                    <a:noFill/>
                    <a:prstDash val="solid"/>
                    <a:miter/>
                  </a:ln>
                </p:spPr>
                <p:txBody>
                  <a:bodyPr rtlCol="0" anchor="ctr"/>
                  <a:lstStyle/>
                  <a:p>
                    <a:endParaRPr lang="en-US" sz="2400"/>
                  </a:p>
                </p:txBody>
              </p:sp>
              <p:sp>
                <p:nvSpPr>
                  <p:cNvPr id="2573" name="Freeform: Shape 2572">
                    <a:extLst>
                      <a:ext uri="{FF2B5EF4-FFF2-40B4-BE49-F238E27FC236}">
                        <a16:creationId xmlns:a16="http://schemas.microsoft.com/office/drawing/2014/main" id="{BD2930E3-C685-4793-B161-97E8C8A3DC60}"/>
                      </a:ext>
                    </a:extLst>
                  </p:cNvPr>
                  <p:cNvSpPr/>
                  <p:nvPr/>
                </p:nvSpPr>
                <p:spPr>
                  <a:xfrm>
                    <a:off x="6988905" y="3253497"/>
                    <a:ext cx="221464" cy="290440"/>
                  </a:xfrm>
                  <a:custGeom>
                    <a:avLst/>
                    <a:gdLst>
                      <a:gd name="connsiteX0" fmla="*/ 145441 w 221464"/>
                      <a:gd name="connsiteY0" fmla="*/ 290441 h 290440"/>
                      <a:gd name="connsiteX1" fmla="*/ 13126 w 221464"/>
                      <a:gd name="connsiteY1" fmla="*/ 26251 h 290440"/>
                      <a:gd name="connsiteX2" fmla="*/ 10923 w 221464"/>
                      <a:gd name="connsiteY2" fmla="*/ 24225 h 290440"/>
                      <a:gd name="connsiteX3" fmla="*/ 11805 w 221464"/>
                      <a:gd name="connsiteY3" fmla="*/ 23521 h 290440"/>
                      <a:gd name="connsiteX4" fmla="*/ 0 w 221464"/>
                      <a:gd name="connsiteY4" fmla="*/ 0 h 290440"/>
                      <a:gd name="connsiteX5" fmla="*/ 19909 w 221464"/>
                      <a:gd name="connsiteY5" fmla="*/ 17266 h 290440"/>
                      <a:gd name="connsiteX6" fmla="*/ 20878 w 221464"/>
                      <a:gd name="connsiteY6" fmla="*/ 16561 h 290440"/>
                      <a:gd name="connsiteX7" fmla="*/ 22199 w 221464"/>
                      <a:gd name="connsiteY7" fmla="*/ 19292 h 290440"/>
                      <a:gd name="connsiteX8" fmla="*/ 210101 w 221464"/>
                      <a:gd name="connsiteY8" fmla="*/ 182792 h 290440"/>
                      <a:gd name="connsiteX9" fmla="*/ 210365 w 221464"/>
                      <a:gd name="connsiteY9" fmla="*/ 182439 h 290440"/>
                      <a:gd name="connsiteX10" fmla="*/ 210453 w 221464"/>
                      <a:gd name="connsiteY10" fmla="*/ 183056 h 290440"/>
                      <a:gd name="connsiteX11" fmla="*/ 221465 w 221464"/>
                      <a:gd name="connsiteY11" fmla="*/ 192658 h 290440"/>
                      <a:gd name="connsiteX12" fmla="*/ 212303 w 221464"/>
                      <a:gd name="connsiteY12" fmla="*/ 204463 h 290440"/>
                      <a:gd name="connsiteX13" fmla="*/ 212391 w 221464"/>
                      <a:gd name="connsiteY13" fmla="*/ 205079 h 290440"/>
                      <a:gd name="connsiteX14" fmla="*/ 212039 w 221464"/>
                      <a:gd name="connsiteY14" fmla="*/ 204815 h 290440"/>
                      <a:gd name="connsiteX15" fmla="*/ 145441 w 221464"/>
                      <a:gd name="connsiteY15" fmla="*/ 290441 h 290440"/>
                      <a:gd name="connsiteX16" fmla="*/ 145000 w 221464"/>
                      <a:gd name="connsiteY16" fmla="*/ 274584 h 290440"/>
                      <a:gd name="connsiteX17" fmla="*/ 146674 w 221464"/>
                      <a:gd name="connsiteY17" fmla="*/ 277844 h 290440"/>
                      <a:gd name="connsiteX18" fmla="*/ 206929 w 221464"/>
                      <a:gd name="connsiteY18" fmla="*/ 200234 h 290440"/>
                      <a:gd name="connsiteX19" fmla="*/ 205608 w 221464"/>
                      <a:gd name="connsiteY19" fmla="*/ 199001 h 290440"/>
                      <a:gd name="connsiteX20" fmla="*/ 145000 w 221464"/>
                      <a:gd name="connsiteY20" fmla="*/ 274584 h 290440"/>
                      <a:gd name="connsiteX21" fmla="*/ 34885 w 221464"/>
                      <a:gd name="connsiteY21" fmla="*/ 45808 h 290440"/>
                      <a:gd name="connsiteX22" fmla="*/ 141829 w 221464"/>
                      <a:gd name="connsiteY22" fmla="*/ 267801 h 290440"/>
                      <a:gd name="connsiteX23" fmla="*/ 200587 w 221464"/>
                      <a:gd name="connsiteY23" fmla="*/ 194508 h 290440"/>
                      <a:gd name="connsiteX24" fmla="*/ 34885 w 221464"/>
                      <a:gd name="connsiteY24" fmla="*/ 45808 h 290440"/>
                      <a:gd name="connsiteX25" fmla="*/ 211246 w 221464"/>
                      <a:gd name="connsiteY25" fmla="*/ 192746 h 290440"/>
                      <a:gd name="connsiteX26" fmla="*/ 211422 w 221464"/>
                      <a:gd name="connsiteY26" fmla="*/ 194508 h 290440"/>
                      <a:gd name="connsiteX27" fmla="*/ 212215 w 221464"/>
                      <a:gd name="connsiteY27" fmla="*/ 193539 h 290440"/>
                      <a:gd name="connsiteX28" fmla="*/ 211246 w 221464"/>
                      <a:gd name="connsiteY28" fmla="*/ 192746 h 290440"/>
                      <a:gd name="connsiteX29" fmla="*/ 129496 w 221464"/>
                      <a:gd name="connsiteY29" fmla="*/ 121656 h 290440"/>
                      <a:gd name="connsiteX30" fmla="*/ 204815 w 221464"/>
                      <a:gd name="connsiteY30" fmla="*/ 189223 h 290440"/>
                      <a:gd name="connsiteX31" fmla="*/ 205784 w 221464"/>
                      <a:gd name="connsiteY31" fmla="*/ 187989 h 290440"/>
                      <a:gd name="connsiteX32" fmla="*/ 129496 w 221464"/>
                      <a:gd name="connsiteY32" fmla="*/ 121656 h 29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1464" h="290440">
                        <a:moveTo>
                          <a:pt x="145441" y="290441"/>
                        </a:moveTo>
                        <a:lnTo>
                          <a:pt x="13126" y="26251"/>
                        </a:lnTo>
                        <a:lnTo>
                          <a:pt x="10923" y="24225"/>
                        </a:lnTo>
                        <a:lnTo>
                          <a:pt x="11805" y="23521"/>
                        </a:lnTo>
                        <a:lnTo>
                          <a:pt x="0" y="0"/>
                        </a:lnTo>
                        <a:lnTo>
                          <a:pt x="19909" y="17266"/>
                        </a:lnTo>
                        <a:lnTo>
                          <a:pt x="20878" y="16561"/>
                        </a:lnTo>
                        <a:lnTo>
                          <a:pt x="22199" y="19292"/>
                        </a:lnTo>
                        <a:lnTo>
                          <a:pt x="210101" y="182792"/>
                        </a:lnTo>
                        <a:lnTo>
                          <a:pt x="210365" y="182439"/>
                        </a:lnTo>
                        <a:lnTo>
                          <a:pt x="210453" y="183056"/>
                        </a:lnTo>
                        <a:lnTo>
                          <a:pt x="221465" y="192658"/>
                        </a:lnTo>
                        <a:lnTo>
                          <a:pt x="212303" y="204463"/>
                        </a:lnTo>
                        <a:lnTo>
                          <a:pt x="212391" y="205079"/>
                        </a:lnTo>
                        <a:lnTo>
                          <a:pt x="212039" y="204815"/>
                        </a:lnTo>
                        <a:lnTo>
                          <a:pt x="145441" y="290441"/>
                        </a:lnTo>
                        <a:close/>
                        <a:moveTo>
                          <a:pt x="145000" y="274584"/>
                        </a:moveTo>
                        <a:lnTo>
                          <a:pt x="146674" y="277844"/>
                        </a:lnTo>
                        <a:lnTo>
                          <a:pt x="206929" y="200234"/>
                        </a:lnTo>
                        <a:lnTo>
                          <a:pt x="205608" y="199001"/>
                        </a:lnTo>
                        <a:lnTo>
                          <a:pt x="145000" y="274584"/>
                        </a:lnTo>
                        <a:close/>
                        <a:moveTo>
                          <a:pt x="34885" y="45808"/>
                        </a:moveTo>
                        <a:lnTo>
                          <a:pt x="141829" y="267801"/>
                        </a:lnTo>
                        <a:lnTo>
                          <a:pt x="200587" y="194508"/>
                        </a:lnTo>
                        <a:lnTo>
                          <a:pt x="34885" y="45808"/>
                        </a:lnTo>
                        <a:close/>
                        <a:moveTo>
                          <a:pt x="211246" y="192746"/>
                        </a:moveTo>
                        <a:lnTo>
                          <a:pt x="211422" y="194508"/>
                        </a:lnTo>
                        <a:lnTo>
                          <a:pt x="212215" y="193539"/>
                        </a:lnTo>
                        <a:lnTo>
                          <a:pt x="211246" y="192746"/>
                        </a:lnTo>
                        <a:close/>
                        <a:moveTo>
                          <a:pt x="129496" y="121656"/>
                        </a:moveTo>
                        <a:lnTo>
                          <a:pt x="204815" y="189223"/>
                        </a:lnTo>
                        <a:lnTo>
                          <a:pt x="205784" y="187989"/>
                        </a:lnTo>
                        <a:lnTo>
                          <a:pt x="129496" y="121656"/>
                        </a:lnTo>
                        <a:close/>
                      </a:path>
                    </a:pathLst>
                  </a:custGeom>
                  <a:grpFill/>
                  <a:ln w="8809" cap="flat">
                    <a:noFill/>
                    <a:prstDash val="solid"/>
                    <a:miter/>
                  </a:ln>
                </p:spPr>
                <p:txBody>
                  <a:bodyPr rtlCol="0" anchor="ctr"/>
                  <a:lstStyle/>
                  <a:p>
                    <a:endParaRPr lang="en-US" sz="2400"/>
                  </a:p>
                </p:txBody>
              </p:sp>
            </p:grpSp>
            <p:grpSp>
              <p:nvGrpSpPr>
                <p:cNvPr id="1516" name="Graphic 4229">
                  <a:extLst>
                    <a:ext uri="{FF2B5EF4-FFF2-40B4-BE49-F238E27FC236}">
                      <a16:creationId xmlns:a16="http://schemas.microsoft.com/office/drawing/2014/main" id="{7444347E-9A67-4674-B1EC-6DD84CE47EA2}"/>
                    </a:ext>
                  </a:extLst>
                </p:cNvPr>
                <p:cNvGrpSpPr/>
                <p:nvPr/>
              </p:nvGrpSpPr>
              <p:grpSpPr>
                <a:xfrm>
                  <a:off x="7001678" y="3494871"/>
                  <a:ext cx="141564" cy="123153"/>
                  <a:chOff x="7001678" y="3494871"/>
                  <a:chExt cx="141564" cy="123153"/>
                </a:xfrm>
                <a:grpFill/>
              </p:grpSpPr>
              <p:sp>
                <p:nvSpPr>
                  <p:cNvPr id="2570" name="Freeform: Shape 2569">
                    <a:extLst>
                      <a:ext uri="{FF2B5EF4-FFF2-40B4-BE49-F238E27FC236}">
                        <a16:creationId xmlns:a16="http://schemas.microsoft.com/office/drawing/2014/main" id="{7448964B-5CFB-41FD-8EB5-18C812719012}"/>
                      </a:ext>
                    </a:extLst>
                  </p:cNvPr>
                  <p:cNvSpPr/>
                  <p:nvPr/>
                </p:nvSpPr>
                <p:spPr>
                  <a:xfrm>
                    <a:off x="7006171" y="3500509"/>
                    <a:ext cx="128791" cy="110732"/>
                  </a:xfrm>
                  <a:custGeom>
                    <a:avLst/>
                    <a:gdLst>
                      <a:gd name="connsiteX0" fmla="*/ 705 w 128791"/>
                      <a:gd name="connsiteY0" fmla="*/ 106328 h 110732"/>
                      <a:gd name="connsiteX1" fmla="*/ 125708 w 128791"/>
                      <a:gd name="connsiteY1" fmla="*/ 31185 h 110732"/>
                      <a:gd name="connsiteX2" fmla="*/ 125972 w 128791"/>
                      <a:gd name="connsiteY2" fmla="*/ 33035 h 110732"/>
                      <a:gd name="connsiteX3" fmla="*/ 18147 w 128791"/>
                      <a:gd name="connsiteY3" fmla="*/ 1057 h 110732"/>
                      <a:gd name="connsiteX4" fmla="*/ 18764 w 128791"/>
                      <a:gd name="connsiteY4" fmla="*/ 617 h 110732"/>
                      <a:gd name="connsiteX5" fmla="*/ 705 w 128791"/>
                      <a:gd name="connsiteY5" fmla="*/ 106328 h 110732"/>
                      <a:gd name="connsiteX6" fmla="*/ 0 w 128791"/>
                      <a:gd name="connsiteY6" fmla="*/ 110732 h 110732"/>
                      <a:gd name="connsiteX7" fmla="*/ 17882 w 128791"/>
                      <a:gd name="connsiteY7" fmla="*/ 529 h 110732"/>
                      <a:gd name="connsiteX8" fmla="*/ 17971 w 128791"/>
                      <a:gd name="connsiteY8" fmla="*/ 0 h 110732"/>
                      <a:gd name="connsiteX9" fmla="*/ 18499 w 128791"/>
                      <a:gd name="connsiteY9" fmla="*/ 176 h 110732"/>
                      <a:gd name="connsiteX10" fmla="*/ 126589 w 128791"/>
                      <a:gd name="connsiteY10" fmla="*/ 31185 h 110732"/>
                      <a:gd name="connsiteX11" fmla="*/ 128791 w 128791"/>
                      <a:gd name="connsiteY11" fmla="*/ 31802 h 110732"/>
                      <a:gd name="connsiteX12" fmla="*/ 126853 w 128791"/>
                      <a:gd name="connsiteY12" fmla="*/ 33035 h 110732"/>
                      <a:gd name="connsiteX13" fmla="*/ 0 w 128791"/>
                      <a:gd name="connsiteY13" fmla="*/ 110732 h 11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791" h="110732">
                        <a:moveTo>
                          <a:pt x="705" y="106328"/>
                        </a:moveTo>
                        <a:lnTo>
                          <a:pt x="125708" y="31185"/>
                        </a:lnTo>
                        <a:lnTo>
                          <a:pt x="125972" y="33035"/>
                        </a:lnTo>
                        <a:lnTo>
                          <a:pt x="18147" y="1057"/>
                        </a:lnTo>
                        <a:lnTo>
                          <a:pt x="18764" y="617"/>
                        </a:lnTo>
                        <a:lnTo>
                          <a:pt x="705" y="106328"/>
                        </a:lnTo>
                        <a:close/>
                        <a:moveTo>
                          <a:pt x="0" y="110732"/>
                        </a:moveTo>
                        <a:lnTo>
                          <a:pt x="17882" y="529"/>
                        </a:lnTo>
                        <a:lnTo>
                          <a:pt x="17971" y="0"/>
                        </a:lnTo>
                        <a:lnTo>
                          <a:pt x="18499" y="176"/>
                        </a:lnTo>
                        <a:lnTo>
                          <a:pt x="126589" y="31185"/>
                        </a:lnTo>
                        <a:lnTo>
                          <a:pt x="128791" y="31802"/>
                        </a:lnTo>
                        <a:lnTo>
                          <a:pt x="126853" y="33035"/>
                        </a:lnTo>
                        <a:lnTo>
                          <a:pt x="0" y="110732"/>
                        </a:lnTo>
                        <a:close/>
                      </a:path>
                    </a:pathLst>
                  </a:custGeom>
                  <a:grpFill/>
                  <a:ln w="8809" cap="flat">
                    <a:noFill/>
                    <a:prstDash val="solid"/>
                    <a:miter/>
                  </a:ln>
                </p:spPr>
                <p:txBody>
                  <a:bodyPr rtlCol="0" anchor="ctr"/>
                  <a:lstStyle/>
                  <a:p>
                    <a:endParaRPr lang="en-US" sz="2400"/>
                  </a:p>
                </p:txBody>
              </p:sp>
              <p:sp>
                <p:nvSpPr>
                  <p:cNvPr id="2571" name="Freeform: Shape 2570">
                    <a:extLst>
                      <a:ext uri="{FF2B5EF4-FFF2-40B4-BE49-F238E27FC236}">
                        <a16:creationId xmlns:a16="http://schemas.microsoft.com/office/drawing/2014/main" id="{E7FAC1F6-4361-4EEC-8AE9-254C18F49132}"/>
                      </a:ext>
                    </a:extLst>
                  </p:cNvPr>
                  <p:cNvSpPr/>
                  <p:nvPr/>
                </p:nvSpPr>
                <p:spPr>
                  <a:xfrm>
                    <a:off x="7001678" y="3494871"/>
                    <a:ext cx="141564" cy="123153"/>
                  </a:xfrm>
                  <a:custGeom>
                    <a:avLst/>
                    <a:gdLst>
                      <a:gd name="connsiteX0" fmla="*/ 0 w 141564"/>
                      <a:gd name="connsiteY0" fmla="*/ 123153 h 123153"/>
                      <a:gd name="connsiteX1" fmla="*/ 705 w 141564"/>
                      <a:gd name="connsiteY1" fmla="*/ 118661 h 123153"/>
                      <a:gd name="connsiteX2" fmla="*/ 617 w 141564"/>
                      <a:gd name="connsiteY2" fmla="*/ 118661 h 123153"/>
                      <a:gd name="connsiteX3" fmla="*/ 1409 w 141564"/>
                      <a:gd name="connsiteY3" fmla="*/ 114080 h 123153"/>
                      <a:gd name="connsiteX4" fmla="*/ 18412 w 141564"/>
                      <a:gd name="connsiteY4" fmla="*/ 8985 h 123153"/>
                      <a:gd name="connsiteX5" fmla="*/ 14535 w 141564"/>
                      <a:gd name="connsiteY5" fmla="*/ 7840 h 123153"/>
                      <a:gd name="connsiteX6" fmla="*/ 19116 w 141564"/>
                      <a:gd name="connsiteY6" fmla="*/ 5021 h 123153"/>
                      <a:gd name="connsiteX7" fmla="*/ 19644 w 141564"/>
                      <a:gd name="connsiteY7" fmla="*/ 1938 h 123153"/>
                      <a:gd name="connsiteX8" fmla="*/ 23345 w 141564"/>
                      <a:gd name="connsiteY8" fmla="*/ 2467 h 123153"/>
                      <a:gd name="connsiteX9" fmla="*/ 27308 w 141564"/>
                      <a:gd name="connsiteY9" fmla="*/ 0 h 123153"/>
                      <a:gd name="connsiteX10" fmla="*/ 26956 w 141564"/>
                      <a:gd name="connsiteY10" fmla="*/ 3524 h 123153"/>
                      <a:gd name="connsiteX11" fmla="*/ 130113 w 141564"/>
                      <a:gd name="connsiteY11" fmla="*/ 33123 h 123153"/>
                      <a:gd name="connsiteX12" fmla="*/ 132932 w 141564"/>
                      <a:gd name="connsiteY12" fmla="*/ 31449 h 123153"/>
                      <a:gd name="connsiteX13" fmla="*/ 133284 w 141564"/>
                      <a:gd name="connsiteY13" fmla="*/ 34004 h 123153"/>
                      <a:gd name="connsiteX14" fmla="*/ 141565 w 141564"/>
                      <a:gd name="connsiteY14" fmla="*/ 36382 h 123153"/>
                      <a:gd name="connsiteX15" fmla="*/ 134165 w 141564"/>
                      <a:gd name="connsiteY15" fmla="*/ 40875 h 123153"/>
                      <a:gd name="connsiteX16" fmla="*/ 134517 w 141564"/>
                      <a:gd name="connsiteY16" fmla="*/ 43430 h 123153"/>
                      <a:gd name="connsiteX17" fmla="*/ 131434 w 141564"/>
                      <a:gd name="connsiteY17" fmla="*/ 42549 h 123153"/>
                      <a:gd name="connsiteX18" fmla="*/ 0 w 141564"/>
                      <a:gd name="connsiteY18" fmla="*/ 123153 h 123153"/>
                      <a:gd name="connsiteX19" fmla="*/ 25899 w 141564"/>
                      <a:gd name="connsiteY19" fmla="*/ 11188 h 123153"/>
                      <a:gd name="connsiteX20" fmla="*/ 9778 w 141564"/>
                      <a:gd name="connsiteY20" fmla="*/ 105270 h 123153"/>
                      <a:gd name="connsiteX21" fmla="*/ 119982 w 141564"/>
                      <a:gd name="connsiteY21" fmla="*/ 39113 h 123153"/>
                      <a:gd name="connsiteX22" fmla="*/ 25899 w 141564"/>
                      <a:gd name="connsiteY22" fmla="*/ 11188 h 123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1564" h="123153">
                        <a:moveTo>
                          <a:pt x="0" y="123153"/>
                        </a:moveTo>
                        <a:lnTo>
                          <a:pt x="705" y="118661"/>
                        </a:lnTo>
                        <a:lnTo>
                          <a:pt x="617" y="118661"/>
                        </a:lnTo>
                        <a:lnTo>
                          <a:pt x="1409" y="114080"/>
                        </a:lnTo>
                        <a:lnTo>
                          <a:pt x="18412" y="8985"/>
                        </a:lnTo>
                        <a:lnTo>
                          <a:pt x="14535" y="7840"/>
                        </a:lnTo>
                        <a:lnTo>
                          <a:pt x="19116" y="5021"/>
                        </a:lnTo>
                        <a:lnTo>
                          <a:pt x="19644" y="1938"/>
                        </a:lnTo>
                        <a:lnTo>
                          <a:pt x="23345" y="2467"/>
                        </a:lnTo>
                        <a:lnTo>
                          <a:pt x="27308" y="0"/>
                        </a:lnTo>
                        <a:lnTo>
                          <a:pt x="26956" y="3524"/>
                        </a:lnTo>
                        <a:lnTo>
                          <a:pt x="130113" y="33123"/>
                        </a:lnTo>
                        <a:lnTo>
                          <a:pt x="132932" y="31449"/>
                        </a:lnTo>
                        <a:lnTo>
                          <a:pt x="133284" y="34004"/>
                        </a:lnTo>
                        <a:lnTo>
                          <a:pt x="141565" y="36382"/>
                        </a:lnTo>
                        <a:lnTo>
                          <a:pt x="134165" y="40875"/>
                        </a:lnTo>
                        <a:lnTo>
                          <a:pt x="134517" y="43430"/>
                        </a:lnTo>
                        <a:lnTo>
                          <a:pt x="131434" y="42549"/>
                        </a:lnTo>
                        <a:lnTo>
                          <a:pt x="0" y="123153"/>
                        </a:lnTo>
                        <a:close/>
                        <a:moveTo>
                          <a:pt x="25899" y="11188"/>
                        </a:moveTo>
                        <a:lnTo>
                          <a:pt x="9778" y="105270"/>
                        </a:lnTo>
                        <a:lnTo>
                          <a:pt x="119982" y="39113"/>
                        </a:lnTo>
                        <a:lnTo>
                          <a:pt x="25899" y="11188"/>
                        </a:lnTo>
                        <a:close/>
                      </a:path>
                    </a:pathLst>
                  </a:custGeom>
                  <a:grpFill/>
                  <a:ln w="8809" cap="flat">
                    <a:noFill/>
                    <a:prstDash val="solid"/>
                    <a:miter/>
                  </a:ln>
                </p:spPr>
                <p:txBody>
                  <a:bodyPr rtlCol="0" anchor="ctr"/>
                  <a:lstStyle/>
                  <a:p>
                    <a:endParaRPr lang="en-US" sz="2400"/>
                  </a:p>
                </p:txBody>
              </p:sp>
            </p:grpSp>
            <p:grpSp>
              <p:nvGrpSpPr>
                <p:cNvPr id="1517" name="Graphic 4229">
                  <a:extLst>
                    <a:ext uri="{FF2B5EF4-FFF2-40B4-BE49-F238E27FC236}">
                      <a16:creationId xmlns:a16="http://schemas.microsoft.com/office/drawing/2014/main" id="{998FB073-4AD9-4FEC-BA73-90A4418267EA}"/>
                    </a:ext>
                  </a:extLst>
                </p:cNvPr>
                <p:cNvGrpSpPr/>
                <p:nvPr/>
              </p:nvGrpSpPr>
              <p:grpSpPr>
                <a:xfrm>
                  <a:off x="6027992" y="2659313"/>
                  <a:ext cx="153985" cy="218997"/>
                  <a:chOff x="6027992" y="2659313"/>
                  <a:chExt cx="153985" cy="218997"/>
                </a:xfrm>
                <a:grpFill/>
              </p:grpSpPr>
              <p:sp>
                <p:nvSpPr>
                  <p:cNvPr id="2568" name="Freeform: Shape 2567">
                    <a:extLst>
                      <a:ext uri="{FF2B5EF4-FFF2-40B4-BE49-F238E27FC236}">
                        <a16:creationId xmlns:a16="http://schemas.microsoft.com/office/drawing/2014/main" id="{682EB973-5FCE-4AD4-B9DF-11F7598EFB86}"/>
                      </a:ext>
                    </a:extLst>
                  </p:cNvPr>
                  <p:cNvSpPr/>
                  <p:nvPr/>
                </p:nvSpPr>
                <p:spPr>
                  <a:xfrm>
                    <a:off x="6034247" y="2668387"/>
                    <a:ext cx="143414" cy="203845"/>
                  </a:xfrm>
                  <a:custGeom>
                    <a:avLst/>
                    <a:gdLst>
                      <a:gd name="connsiteX0" fmla="*/ 87740 w 143414"/>
                      <a:gd name="connsiteY0" fmla="*/ 0 h 203845"/>
                      <a:gd name="connsiteX1" fmla="*/ 89590 w 143414"/>
                      <a:gd name="connsiteY1" fmla="*/ 4845 h 203845"/>
                      <a:gd name="connsiteX2" fmla="*/ 142181 w 143414"/>
                      <a:gd name="connsiteY2" fmla="*/ 144824 h 203845"/>
                      <a:gd name="connsiteX3" fmla="*/ 143415 w 143414"/>
                      <a:gd name="connsiteY3" fmla="*/ 148172 h 203845"/>
                      <a:gd name="connsiteX4" fmla="*/ 140155 w 143414"/>
                      <a:gd name="connsiteY4" fmla="*/ 149405 h 203845"/>
                      <a:gd name="connsiteX5" fmla="*/ 4669 w 143414"/>
                      <a:gd name="connsiteY5" fmla="*/ 201996 h 203845"/>
                      <a:gd name="connsiteX6" fmla="*/ 0 w 143414"/>
                      <a:gd name="connsiteY6" fmla="*/ 203846 h 203845"/>
                      <a:gd name="connsiteX7" fmla="*/ 1938 w 143414"/>
                      <a:gd name="connsiteY7" fmla="*/ 199265 h 203845"/>
                      <a:gd name="connsiteX8" fmla="*/ 84833 w 143414"/>
                      <a:gd name="connsiteY8" fmla="*/ 6695 h 203845"/>
                      <a:gd name="connsiteX9" fmla="*/ 87740 w 143414"/>
                      <a:gd name="connsiteY9" fmla="*/ 0 h 203845"/>
                      <a:gd name="connsiteX10" fmla="*/ 82102 w 143414"/>
                      <a:gd name="connsiteY10" fmla="*/ 13390 h 203845"/>
                      <a:gd name="connsiteX11" fmla="*/ 5814 w 143414"/>
                      <a:gd name="connsiteY11" fmla="*/ 200851 h 203845"/>
                      <a:gd name="connsiteX12" fmla="*/ 3084 w 143414"/>
                      <a:gd name="connsiteY12" fmla="*/ 198120 h 203845"/>
                      <a:gd name="connsiteX13" fmla="*/ 137425 w 143414"/>
                      <a:gd name="connsiteY13" fmla="*/ 142798 h 203845"/>
                      <a:gd name="connsiteX14" fmla="*/ 135398 w 143414"/>
                      <a:gd name="connsiteY14" fmla="*/ 147379 h 203845"/>
                      <a:gd name="connsiteX15" fmla="*/ 82102 w 143414"/>
                      <a:gd name="connsiteY15" fmla="*/ 13390 h 203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414" h="203845">
                        <a:moveTo>
                          <a:pt x="87740" y="0"/>
                        </a:moveTo>
                        <a:lnTo>
                          <a:pt x="89590" y="4845"/>
                        </a:lnTo>
                        <a:lnTo>
                          <a:pt x="142181" y="144824"/>
                        </a:lnTo>
                        <a:lnTo>
                          <a:pt x="143415" y="148172"/>
                        </a:lnTo>
                        <a:lnTo>
                          <a:pt x="140155" y="149405"/>
                        </a:lnTo>
                        <a:lnTo>
                          <a:pt x="4669" y="201996"/>
                        </a:lnTo>
                        <a:lnTo>
                          <a:pt x="0" y="203846"/>
                        </a:lnTo>
                        <a:lnTo>
                          <a:pt x="1938" y="199265"/>
                        </a:lnTo>
                        <a:lnTo>
                          <a:pt x="84833" y="6695"/>
                        </a:lnTo>
                        <a:lnTo>
                          <a:pt x="87740" y="0"/>
                        </a:lnTo>
                        <a:close/>
                        <a:moveTo>
                          <a:pt x="82102" y="13390"/>
                        </a:moveTo>
                        <a:lnTo>
                          <a:pt x="5814" y="200851"/>
                        </a:lnTo>
                        <a:lnTo>
                          <a:pt x="3084" y="198120"/>
                        </a:lnTo>
                        <a:lnTo>
                          <a:pt x="137425" y="142798"/>
                        </a:lnTo>
                        <a:lnTo>
                          <a:pt x="135398" y="147379"/>
                        </a:lnTo>
                        <a:lnTo>
                          <a:pt x="82102" y="13390"/>
                        </a:lnTo>
                        <a:close/>
                      </a:path>
                    </a:pathLst>
                  </a:custGeom>
                  <a:grpFill/>
                  <a:ln w="8809" cap="flat">
                    <a:noFill/>
                    <a:prstDash val="solid"/>
                    <a:miter/>
                  </a:ln>
                </p:spPr>
                <p:txBody>
                  <a:bodyPr rtlCol="0" anchor="ctr"/>
                  <a:lstStyle/>
                  <a:p>
                    <a:endParaRPr lang="en-US" sz="2400"/>
                  </a:p>
                </p:txBody>
              </p:sp>
              <p:sp>
                <p:nvSpPr>
                  <p:cNvPr id="2569" name="Freeform: Shape 2568">
                    <a:extLst>
                      <a:ext uri="{FF2B5EF4-FFF2-40B4-BE49-F238E27FC236}">
                        <a16:creationId xmlns:a16="http://schemas.microsoft.com/office/drawing/2014/main" id="{D8D962C1-E315-4F5A-9443-A513FAB8AB79}"/>
                      </a:ext>
                    </a:extLst>
                  </p:cNvPr>
                  <p:cNvSpPr/>
                  <p:nvPr/>
                </p:nvSpPr>
                <p:spPr>
                  <a:xfrm>
                    <a:off x="6027992" y="2659313"/>
                    <a:ext cx="153985" cy="218997"/>
                  </a:xfrm>
                  <a:custGeom>
                    <a:avLst/>
                    <a:gdLst>
                      <a:gd name="connsiteX0" fmla="*/ 0 w 153985"/>
                      <a:gd name="connsiteY0" fmla="*/ 218998 h 218997"/>
                      <a:gd name="connsiteX1" fmla="*/ 4933 w 153985"/>
                      <a:gd name="connsiteY1" fmla="*/ 207458 h 218997"/>
                      <a:gd name="connsiteX2" fmla="*/ 3435 w 153985"/>
                      <a:gd name="connsiteY2" fmla="*/ 205960 h 218997"/>
                      <a:gd name="connsiteX3" fmla="*/ 5990 w 153985"/>
                      <a:gd name="connsiteY3" fmla="*/ 204903 h 218997"/>
                      <a:gd name="connsiteX4" fmla="*/ 88356 w 153985"/>
                      <a:gd name="connsiteY4" fmla="*/ 13478 h 218997"/>
                      <a:gd name="connsiteX5" fmla="*/ 88356 w 153985"/>
                      <a:gd name="connsiteY5" fmla="*/ 13478 h 218997"/>
                      <a:gd name="connsiteX6" fmla="*/ 94170 w 153985"/>
                      <a:gd name="connsiteY6" fmla="*/ 0 h 218997"/>
                      <a:gd name="connsiteX7" fmla="*/ 149052 w 153985"/>
                      <a:gd name="connsiteY7" fmla="*/ 146057 h 218997"/>
                      <a:gd name="connsiteX8" fmla="*/ 150198 w 153985"/>
                      <a:gd name="connsiteY8" fmla="*/ 145617 h 218997"/>
                      <a:gd name="connsiteX9" fmla="*/ 149493 w 153985"/>
                      <a:gd name="connsiteY9" fmla="*/ 147202 h 218997"/>
                      <a:gd name="connsiteX10" fmla="*/ 153986 w 153985"/>
                      <a:gd name="connsiteY10" fmla="*/ 159183 h 218997"/>
                      <a:gd name="connsiteX11" fmla="*/ 142269 w 153985"/>
                      <a:gd name="connsiteY11" fmla="*/ 163764 h 218997"/>
                      <a:gd name="connsiteX12" fmla="*/ 141564 w 153985"/>
                      <a:gd name="connsiteY12" fmla="*/ 165262 h 218997"/>
                      <a:gd name="connsiteX13" fmla="*/ 141124 w 153985"/>
                      <a:gd name="connsiteY13" fmla="*/ 164204 h 218997"/>
                      <a:gd name="connsiteX14" fmla="*/ 14271 w 153985"/>
                      <a:gd name="connsiteY14" fmla="*/ 213448 h 218997"/>
                      <a:gd name="connsiteX15" fmla="*/ 13214 w 153985"/>
                      <a:gd name="connsiteY15" fmla="*/ 216003 h 218997"/>
                      <a:gd name="connsiteX16" fmla="*/ 11628 w 153985"/>
                      <a:gd name="connsiteY16" fmla="*/ 214417 h 218997"/>
                      <a:gd name="connsiteX17" fmla="*/ 0 w 153985"/>
                      <a:gd name="connsiteY17" fmla="*/ 218998 h 218997"/>
                      <a:gd name="connsiteX18" fmla="*/ 88356 w 153985"/>
                      <a:gd name="connsiteY18" fmla="*/ 31537 h 218997"/>
                      <a:gd name="connsiteX19" fmla="*/ 20173 w 153985"/>
                      <a:gd name="connsiteY19" fmla="*/ 199089 h 218997"/>
                      <a:gd name="connsiteX20" fmla="*/ 136102 w 153985"/>
                      <a:gd name="connsiteY20" fmla="*/ 151343 h 218997"/>
                      <a:gd name="connsiteX21" fmla="*/ 88356 w 153985"/>
                      <a:gd name="connsiteY21" fmla="*/ 31537 h 218997"/>
                      <a:gd name="connsiteX22" fmla="*/ 138569 w 153985"/>
                      <a:gd name="connsiteY22" fmla="*/ 157597 h 218997"/>
                      <a:gd name="connsiteX23" fmla="*/ 127822 w 153985"/>
                      <a:gd name="connsiteY23" fmla="*/ 162002 h 218997"/>
                      <a:gd name="connsiteX24" fmla="*/ 138657 w 153985"/>
                      <a:gd name="connsiteY24" fmla="*/ 157774 h 218997"/>
                      <a:gd name="connsiteX25" fmla="*/ 138569 w 153985"/>
                      <a:gd name="connsiteY25" fmla="*/ 157597 h 218997"/>
                      <a:gd name="connsiteX26" fmla="*/ 91968 w 153985"/>
                      <a:gd name="connsiteY26" fmla="*/ 22376 h 218997"/>
                      <a:gd name="connsiteX27" fmla="*/ 142357 w 153985"/>
                      <a:gd name="connsiteY27" fmla="*/ 148788 h 218997"/>
                      <a:gd name="connsiteX28" fmla="*/ 142798 w 153985"/>
                      <a:gd name="connsiteY28" fmla="*/ 148612 h 218997"/>
                      <a:gd name="connsiteX29" fmla="*/ 93730 w 153985"/>
                      <a:gd name="connsiteY29" fmla="*/ 18059 h 218997"/>
                      <a:gd name="connsiteX30" fmla="*/ 91968 w 153985"/>
                      <a:gd name="connsiteY30" fmla="*/ 22376 h 218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3985" h="218997">
                        <a:moveTo>
                          <a:pt x="0" y="218998"/>
                        </a:moveTo>
                        <a:lnTo>
                          <a:pt x="4933" y="207458"/>
                        </a:lnTo>
                        <a:lnTo>
                          <a:pt x="3435" y="205960"/>
                        </a:lnTo>
                        <a:lnTo>
                          <a:pt x="5990" y="204903"/>
                        </a:lnTo>
                        <a:lnTo>
                          <a:pt x="88356" y="13478"/>
                        </a:lnTo>
                        <a:lnTo>
                          <a:pt x="88356" y="13478"/>
                        </a:lnTo>
                        <a:lnTo>
                          <a:pt x="94170" y="0"/>
                        </a:lnTo>
                        <a:lnTo>
                          <a:pt x="149052" y="146057"/>
                        </a:lnTo>
                        <a:lnTo>
                          <a:pt x="150198" y="145617"/>
                        </a:lnTo>
                        <a:lnTo>
                          <a:pt x="149493" y="147202"/>
                        </a:lnTo>
                        <a:lnTo>
                          <a:pt x="153986" y="159183"/>
                        </a:lnTo>
                        <a:lnTo>
                          <a:pt x="142269" y="163764"/>
                        </a:lnTo>
                        <a:lnTo>
                          <a:pt x="141564" y="165262"/>
                        </a:lnTo>
                        <a:lnTo>
                          <a:pt x="141124" y="164204"/>
                        </a:lnTo>
                        <a:lnTo>
                          <a:pt x="14271" y="213448"/>
                        </a:lnTo>
                        <a:lnTo>
                          <a:pt x="13214" y="216003"/>
                        </a:lnTo>
                        <a:lnTo>
                          <a:pt x="11628" y="214417"/>
                        </a:lnTo>
                        <a:lnTo>
                          <a:pt x="0" y="218998"/>
                        </a:lnTo>
                        <a:close/>
                        <a:moveTo>
                          <a:pt x="88356" y="31537"/>
                        </a:moveTo>
                        <a:lnTo>
                          <a:pt x="20173" y="199089"/>
                        </a:lnTo>
                        <a:lnTo>
                          <a:pt x="136102" y="151343"/>
                        </a:lnTo>
                        <a:lnTo>
                          <a:pt x="88356" y="31537"/>
                        </a:lnTo>
                        <a:close/>
                        <a:moveTo>
                          <a:pt x="138569" y="157597"/>
                        </a:moveTo>
                        <a:lnTo>
                          <a:pt x="127822" y="162002"/>
                        </a:lnTo>
                        <a:lnTo>
                          <a:pt x="138657" y="157774"/>
                        </a:lnTo>
                        <a:lnTo>
                          <a:pt x="138569" y="157597"/>
                        </a:lnTo>
                        <a:close/>
                        <a:moveTo>
                          <a:pt x="91968" y="22376"/>
                        </a:moveTo>
                        <a:lnTo>
                          <a:pt x="142357" y="148788"/>
                        </a:lnTo>
                        <a:lnTo>
                          <a:pt x="142798" y="148612"/>
                        </a:lnTo>
                        <a:lnTo>
                          <a:pt x="93730" y="18059"/>
                        </a:lnTo>
                        <a:lnTo>
                          <a:pt x="91968" y="22376"/>
                        </a:lnTo>
                        <a:close/>
                      </a:path>
                    </a:pathLst>
                  </a:custGeom>
                  <a:grpFill/>
                  <a:ln w="8809" cap="flat">
                    <a:noFill/>
                    <a:prstDash val="solid"/>
                    <a:miter/>
                  </a:ln>
                </p:spPr>
                <p:txBody>
                  <a:bodyPr rtlCol="0" anchor="ctr"/>
                  <a:lstStyle/>
                  <a:p>
                    <a:endParaRPr lang="en-US" sz="2400"/>
                  </a:p>
                </p:txBody>
              </p:sp>
            </p:grpSp>
            <p:grpSp>
              <p:nvGrpSpPr>
                <p:cNvPr id="1518" name="Graphic 4229">
                  <a:extLst>
                    <a:ext uri="{FF2B5EF4-FFF2-40B4-BE49-F238E27FC236}">
                      <a16:creationId xmlns:a16="http://schemas.microsoft.com/office/drawing/2014/main" id="{FB123C27-C554-428F-BC52-E5D3DCBFE891}"/>
                    </a:ext>
                  </a:extLst>
                </p:cNvPr>
                <p:cNvGrpSpPr/>
                <p:nvPr/>
              </p:nvGrpSpPr>
              <p:grpSpPr>
                <a:xfrm>
                  <a:off x="6090626" y="2856024"/>
                  <a:ext cx="202612" cy="245161"/>
                  <a:chOff x="6090626" y="2856024"/>
                  <a:chExt cx="202612" cy="245161"/>
                </a:xfrm>
                <a:grpFill/>
              </p:grpSpPr>
              <p:sp>
                <p:nvSpPr>
                  <p:cNvPr id="2566" name="Freeform: Shape 2565">
                    <a:extLst>
                      <a:ext uri="{FF2B5EF4-FFF2-40B4-BE49-F238E27FC236}">
                        <a16:creationId xmlns:a16="http://schemas.microsoft.com/office/drawing/2014/main" id="{788EF7CA-E373-4AF4-AE5C-9C671C7409EA}"/>
                      </a:ext>
                    </a:extLst>
                  </p:cNvPr>
                  <p:cNvSpPr/>
                  <p:nvPr/>
                </p:nvSpPr>
                <p:spPr>
                  <a:xfrm>
                    <a:off x="6097937" y="2862983"/>
                    <a:ext cx="190544" cy="230449"/>
                  </a:xfrm>
                  <a:custGeom>
                    <a:avLst/>
                    <a:gdLst>
                      <a:gd name="connsiteX0" fmla="*/ 104566 w 190544"/>
                      <a:gd name="connsiteY0" fmla="*/ 0 h 230449"/>
                      <a:gd name="connsiteX1" fmla="*/ 106328 w 190544"/>
                      <a:gd name="connsiteY1" fmla="*/ 2555 h 230449"/>
                      <a:gd name="connsiteX2" fmla="*/ 188166 w 190544"/>
                      <a:gd name="connsiteY2" fmla="*/ 124651 h 230449"/>
                      <a:gd name="connsiteX3" fmla="*/ 190544 w 190544"/>
                      <a:gd name="connsiteY3" fmla="*/ 128174 h 230449"/>
                      <a:gd name="connsiteX4" fmla="*/ 186844 w 190544"/>
                      <a:gd name="connsiteY4" fmla="*/ 130113 h 230449"/>
                      <a:gd name="connsiteX5" fmla="*/ 5374 w 190544"/>
                      <a:gd name="connsiteY5" fmla="*/ 227543 h 230449"/>
                      <a:gd name="connsiteX6" fmla="*/ 0 w 190544"/>
                      <a:gd name="connsiteY6" fmla="*/ 230450 h 230449"/>
                      <a:gd name="connsiteX7" fmla="*/ 2467 w 190544"/>
                      <a:gd name="connsiteY7" fmla="*/ 224900 h 230449"/>
                      <a:gd name="connsiteX8" fmla="*/ 102188 w 190544"/>
                      <a:gd name="connsiteY8" fmla="*/ 5374 h 230449"/>
                      <a:gd name="connsiteX9" fmla="*/ 104566 w 190544"/>
                      <a:gd name="connsiteY9" fmla="*/ 0 h 230449"/>
                      <a:gd name="connsiteX10" fmla="*/ 99721 w 190544"/>
                      <a:gd name="connsiteY10" fmla="*/ 10923 h 230449"/>
                      <a:gd name="connsiteX11" fmla="*/ 6167 w 190544"/>
                      <a:gd name="connsiteY11" fmla="*/ 226662 h 230449"/>
                      <a:gd name="connsiteX12" fmla="*/ 3348 w 190544"/>
                      <a:gd name="connsiteY12" fmla="*/ 224019 h 230449"/>
                      <a:gd name="connsiteX13" fmla="*/ 183145 w 190544"/>
                      <a:gd name="connsiteY13" fmla="*/ 123506 h 230449"/>
                      <a:gd name="connsiteX14" fmla="*/ 181823 w 190544"/>
                      <a:gd name="connsiteY14" fmla="*/ 128968 h 230449"/>
                      <a:gd name="connsiteX15" fmla="*/ 99721 w 190544"/>
                      <a:gd name="connsiteY15" fmla="*/ 10923 h 23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0544" h="230449">
                        <a:moveTo>
                          <a:pt x="104566" y="0"/>
                        </a:moveTo>
                        <a:lnTo>
                          <a:pt x="106328" y="2555"/>
                        </a:lnTo>
                        <a:lnTo>
                          <a:pt x="188166" y="124651"/>
                        </a:lnTo>
                        <a:lnTo>
                          <a:pt x="190544" y="128174"/>
                        </a:lnTo>
                        <a:lnTo>
                          <a:pt x="186844" y="130113"/>
                        </a:lnTo>
                        <a:lnTo>
                          <a:pt x="5374" y="227543"/>
                        </a:lnTo>
                        <a:lnTo>
                          <a:pt x="0" y="230450"/>
                        </a:lnTo>
                        <a:lnTo>
                          <a:pt x="2467" y="224900"/>
                        </a:lnTo>
                        <a:lnTo>
                          <a:pt x="102188" y="5374"/>
                        </a:lnTo>
                        <a:lnTo>
                          <a:pt x="104566" y="0"/>
                        </a:lnTo>
                        <a:close/>
                        <a:moveTo>
                          <a:pt x="99721" y="10923"/>
                        </a:moveTo>
                        <a:lnTo>
                          <a:pt x="6167" y="226662"/>
                        </a:lnTo>
                        <a:lnTo>
                          <a:pt x="3348" y="224019"/>
                        </a:lnTo>
                        <a:lnTo>
                          <a:pt x="183145" y="123506"/>
                        </a:lnTo>
                        <a:lnTo>
                          <a:pt x="181823" y="128968"/>
                        </a:lnTo>
                        <a:lnTo>
                          <a:pt x="99721" y="10923"/>
                        </a:lnTo>
                        <a:close/>
                      </a:path>
                    </a:pathLst>
                  </a:custGeom>
                  <a:grpFill/>
                  <a:ln w="8809" cap="flat">
                    <a:noFill/>
                    <a:prstDash val="solid"/>
                    <a:miter/>
                  </a:ln>
                </p:spPr>
                <p:txBody>
                  <a:bodyPr rtlCol="0" anchor="ctr"/>
                  <a:lstStyle/>
                  <a:p>
                    <a:endParaRPr lang="en-US" sz="2400"/>
                  </a:p>
                </p:txBody>
              </p:sp>
              <p:sp>
                <p:nvSpPr>
                  <p:cNvPr id="2567" name="Freeform: Shape 2566">
                    <a:extLst>
                      <a:ext uri="{FF2B5EF4-FFF2-40B4-BE49-F238E27FC236}">
                        <a16:creationId xmlns:a16="http://schemas.microsoft.com/office/drawing/2014/main" id="{2D3DBE91-A3F9-4825-93BE-4FDB9019060D}"/>
                      </a:ext>
                    </a:extLst>
                  </p:cNvPr>
                  <p:cNvSpPr/>
                  <p:nvPr/>
                </p:nvSpPr>
                <p:spPr>
                  <a:xfrm>
                    <a:off x="6090626" y="2856024"/>
                    <a:ext cx="202612" cy="245161"/>
                  </a:xfrm>
                  <a:custGeom>
                    <a:avLst/>
                    <a:gdLst>
                      <a:gd name="connsiteX0" fmla="*/ 0 w 202612"/>
                      <a:gd name="connsiteY0" fmla="*/ 245162 h 245161"/>
                      <a:gd name="connsiteX1" fmla="*/ 6167 w 202612"/>
                      <a:gd name="connsiteY1" fmla="*/ 231507 h 245161"/>
                      <a:gd name="connsiteX2" fmla="*/ 4845 w 202612"/>
                      <a:gd name="connsiteY2" fmla="*/ 230274 h 245161"/>
                      <a:gd name="connsiteX3" fmla="*/ 7311 w 202612"/>
                      <a:gd name="connsiteY3" fmla="*/ 228864 h 245161"/>
                      <a:gd name="connsiteX4" fmla="*/ 111261 w 202612"/>
                      <a:gd name="connsiteY4" fmla="*/ 0 h 245161"/>
                      <a:gd name="connsiteX5" fmla="*/ 116370 w 202612"/>
                      <a:gd name="connsiteY5" fmla="*/ 7664 h 245161"/>
                      <a:gd name="connsiteX6" fmla="*/ 194508 w 202612"/>
                      <a:gd name="connsiteY6" fmla="*/ 124299 h 245161"/>
                      <a:gd name="connsiteX7" fmla="*/ 195477 w 202612"/>
                      <a:gd name="connsiteY7" fmla="*/ 123770 h 245161"/>
                      <a:gd name="connsiteX8" fmla="*/ 195125 w 202612"/>
                      <a:gd name="connsiteY8" fmla="*/ 125268 h 245161"/>
                      <a:gd name="connsiteX9" fmla="*/ 202613 w 202612"/>
                      <a:gd name="connsiteY9" fmla="*/ 136455 h 245161"/>
                      <a:gd name="connsiteX10" fmla="*/ 190984 w 202612"/>
                      <a:gd name="connsiteY10" fmla="*/ 142710 h 245161"/>
                      <a:gd name="connsiteX11" fmla="*/ 190632 w 202612"/>
                      <a:gd name="connsiteY11" fmla="*/ 144119 h 245161"/>
                      <a:gd name="connsiteX12" fmla="*/ 190016 w 202612"/>
                      <a:gd name="connsiteY12" fmla="*/ 143238 h 245161"/>
                      <a:gd name="connsiteX13" fmla="*/ 15857 w 202612"/>
                      <a:gd name="connsiteY13" fmla="*/ 236705 h 245161"/>
                      <a:gd name="connsiteX14" fmla="*/ 14711 w 202612"/>
                      <a:gd name="connsiteY14" fmla="*/ 239347 h 245161"/>
                      <a:gd name="connsiteX15" fmla="*/ 13302 w 202612"/>
                      <a:gd name="connsiteY15" fmla="*/ 238026 h 245161"/>
                      <a:gd name="connsiteX16" fmla="*/ 0 w 202612"/>
                      <a:gd name="connsiteY16" fmla="*/ 245162 h 245161"/>
                      <a:gd name="connsiteX17" fmla="*/ 107737 w 202612"/>
                      <a:gd name="connsiteY17" fmla="*/ 24754 h 245161"/>
                      <a:gd name="connsiteX18" fmla="*/ 22992 w 202612"/>
                      <a:gd name="connsiteY18" fmla="*/ 220231 h 245161"/>
                      <a:gd name="connsiteX19" fmla="*/ 181911 w 202612"/>
                      <a:gd name="connsiteY19" fmla="*/ 131434 h 245161"/>
                      <a:gd name="connsiteX20" fmla="*/ 107737 w 202612"/>
                      <a:gd name="connsiteY20" fmla="*/ 24754 h 245161"/>
                      <a:gd name="connsiteX21" fmla="*/ 185699 w 202612"/>
                      <a:gd name="connsiteY21" fmla="*/ 136984 h 245161"/>
                      <a:gd name="connsiteX22" fmla="*/ 147731 w 202612"/>
                      <a:gd name="connsiteY22" fmla="*/ 158214 h 245161"/>
                      <a:gd name="connsiteX23" fmla="*/ 186139 w 202612"/>
                      <a:gd name="connsiteY23" fmla="*/ 137601 h 245161"/>
                      <a:gd name="connsiteX24" fmla="*/ 185699 w 202612"/>
                      <a:gd name="connsiteY24" fmla="*/ 136984 h 245161"/>
                      <a:gd name="connsiteX25" fmla="*/ 110820 w 202612"/>
                      <a:gd name="connsiteY25" fmla="*/ 17442 h 245161"/>
                      <a:gd name="connsiteX26" fmla="*/ 187725 w 202612"/>
                      <a:gd name="connsiteY26" fmla="*/ 128175 h 245161"/>
                      <a:gd name="connsiteX27" fmla="*/ 188606 w 202612"/>
                      <a:gd name="connsiteY27" fmla="*/ 127646 h 245161"/>
                      <a:gd name="connsiteX28" fmla="*/ 112406 w 202612"/>
                      <a:gd name="connsiteY28" fmla="*/ 13919 h 245161"/>
                      <a:gd name="connsiteX29" fmla="*/ 110820 w 202612"/>
                      <a:gd name="connsiteY29" fmla="*/ 17442 h 24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2612" h="245161">
                        <a:moveTo>
                          <a:pt x="0" y="245162"/>
                        </a:moveTo>
                        <a:lnTo>
                          <a:pt x="6167" y="231507"/>
                        </a:lnTo>
                        <a:lnTo>
                          <a:pt x="4845" y="230274"/>
                        </a:lnTo>
                        <a:lnTo>
                          <a:pt x="7311" y="228864"/>
                        </a:lnTo>
                        <a:lnTo>
                          <a:pt x="111261" y="0"/>
                        </a:lnTo>
                        <a:lnTo>
                          <a:pt x="116370" y="7664"/>
                        </a:lnTo>
                        <a:lnTo>
                          <a:pt x="194508" y="124299"/>
                        </a:lnTo>
                        <a:lnTo>
                          <a:pt x="195477" y="123770"/>
                        </a:lnTo>
                        <a:lnTo>
                          <a:pt x="195125" y="125268"/>
                        </a:lnTo>
                        <a:lnTo>
                          <a:pt x="202613" y="136455"/>
                        </a:lnTo>
                        <a:lnTo>
                          <a:pt x="190984" y="142710"/>
                        </a:lnTo>
                        <a:lnTo>
                          <a:pt x="190632" y="144119"/>
                        </a:lnTo>
                        <a:lnTo>
                          <a:pt x="190016" y="143238"/>
                        </a:lnTo>
                        <a:lnTo>
                          <a:pt x="15857" y="236705"/>
                        </a:lnTo>
                        <a:lnTo>
                          <a:pt x="14711" y="239347"/>
                        </a:lnTo>
                        <a:lnTo>
                          <a:pt x="13302" y="238026"/>
                        </a:lnTo>
                        <a:lnTo>
                          <a:pt x="0" y="245162"/>
                        </a:lnTo>
                        <a:close/>
                        <a:moveTo>
                          <a:pt x="107737" y="24754"/>
                        </a:moveTo>
                        <a:lnTo>
                          <a:pt x="22992" y="220231"/>
                        </a:lnTo>
                        <a:lnTo>
                          <a:pt x="181911" y="131434"/>
                        </a:lnTo>
                        <a:lnTo>
                          <a:pt x="107737" y="24754"/>
                        </a:lnTo>
                        <a:close/>
                        <a:moveTo>
                          <a:pt x="185699" y="136984"/>
                        </a:moveTo>
                        <a:lnTo>
                          <a:pt x="147731" y="158214"/>
                        </a:lnTo>
                        <a:lnTo>
                          <a:pt x="186139" y="137601"/>
                        </a:lnTo>
                        <a:lnTo>
                          <a:pt x="185699" y="136984"/>
                        </a:lnTo>
                        <a:close/>
                        <a:moveTo>
                          <a:pt x="110820" y="17442"/>
                        </a:moveTo>
                        <a:lnTo>
                          <a:pt x="187725" y="128175"/>
                        </a:lnTo>
                        <a:lnTo>
                          <a:pt x="188606" y="127646"/>
                        </a:lnTo>
                        <a:lnTo>
                          <a:pt x="112406" y="13919"/>
                        </a:lnTo>
                        <a:lnTo>
                          <a:pt x="110820" y="17442"/>
                        </a:lnTo>
                        <a:close/>
                      </a:path>
                    </a:pathLst>
                  </a:custGeom>
                  <a:grpFill/>
                  <a:ln w="8809" cap="flat">
                    <a:noFill/>
                    <a:prstDash val="solid"/>
                    <a:miter/>
                  </a:ln>
                </p:spPr>
                <p:txBody>
                  <a:bodyPr rtlCol="0" anchor="ctr"/>
                  <a:lstStyle/>
                  <a:p>
                    <a:endParaRPr lang="en-US" sz="2400"/>
                  </a:p>
                </p:txBody>
              </p:sp>
            </p:grpSp>
            <p:grpSp>
              <p:nvGrpSpPr>
                <p:cNvPr id="1519" name="Graphic 4229">
                  <a:extLst>
                    <a:ext uri="{FF2B5EF4-FFF2-40B4-BE49-F238E27FC236}">
                      <a16:creationId xmlns:a16="http://schemas.microsoft.com/office/drawing/2014/main" id="{4C39FB70-A42C-4948-9764-5C30AAB33C63}"/>
                    </a:ext>
                  </a:extLst>
                </p:cNvPr>
                <p:cNvGrpSpPr/>
                <p:nvPr/>
              </p:nvGrpSpPr>
              <p:grpSpPr>
                <a:xfrm>
                  <a:off x="6274651" y="2974949"/>
                  <a:ext cx="156187" cy="216619"/>
                  <a:chOff x="6274651" y="2974949"/>
                  <a:chExt cx="156187" cy="216619"/>
                </a:xfrm>
                <a:grpFill/>
              </p:grpSpPr>
              <p:sp>
                <p:nvSpPr>
                  <p:cNvPr id="2564" name="Freeform: Shape 2563">
                    <a:extLst>
                      <a:ext uri="{FF2B5EF4-FFF2-40B4-BE49-F238E27FC236}">
                        <a16:creationId xmlns:a16="http://schemas.microsoft.com/office/drawing/2014/main" id="{5820023A-0F44-4C3C-8575-4440DD88C1B5}"/>
                      </a:ext>
                    </a:extLst>
                  </p:cNvPr>
                  <p:cNvSpPr/>
                  <p:nvPr/>
                </p:nvSpPr>
                <p:spPr>
                  <a:xfrm>
                    <a:off x="6279232" y="2982437"/>
                    <a:ext cx="145792" cy="203229"/>
                  </a:xfrm>
                  <a:custGeom>
                    <a:avLst/>
                    <a:gdLst>
                      <a:gd name="connsiteX0" fmla="*/ 136543 w 145792"/>
                      <a:gd name="connsiteY0" fmla="*/ 127030 h 203229"/>
                      <a:gd name="connsiteX1" fmla="*/ 1497 w 145792"/>
                      <a:gd name="connsiteY1" fmla="*/ 9954 h 203229"/>
                      <a:gd name="connsiteX2" fmla="*/ 6960 w 145792"/>
                      <a:gd name="connsiteY2" fmla="*/ 7312 h 203229"/>
                      <a:gd name="connsiteX3" fmla="*/ 12157 w 145792"/>
                      <a:gd name="connsiteY3" fmla="*/ 200763 h 203229"/>
                      <a:gd name="connsiteX4" fmla="*/ 9954 w 145792"/>
                      <a:gd name="connsiteY4" fmla="*/ 199529 h 203229"/>
                      <a:gd name="connsiteX5" fmla="*/ 136543 w 145792"/>
                      <a:gd name="connsiteY5" fmla="*/ 127030 h 203229"/>
                      <a:gd name="connsiteX6" fmla="*/ 145793 w 145792"/>
                      <a:gd name="connsiteY6" fmla="*/ 121568 h 203229"/>
                      <a:gd name="connsiteX7" fmla="*/ 11540 w 145792"/>
                      <a:gd name="connsiteY7" fmla="*/ 201996 h 203229"/>
                      <a:gd name="connsiteX8" fmla="*/ 9426 w 145792"/>
                      <a:gd name="connsiteY8" fmla="*/ 203229 h 203229"/>
                      <a:gd name="connsiteX9" fmla="*/ 9338 w 145792"/>
                      <a:gd name="connsiteY9" fmla="*/ 200763 h 203229"/>
                      <a:gd name="connsiteX10" fmla="*/ 353 w 145792"/>
                      <a:gd name="connsiteY10" fmla="*/ 7488 h 203229"/>
                      <a:gd name="connsiteX11" fmla="*/ 0 w 145792"/>
                      <a:gd name="connsiteY11" fmla="*/ 0 h 203229"/>
                      <a:gd name="connsiteX12" fmla="*/ 5814 w 145792"/>
                      <a:gd name="connsiteY12" fmla="*/ 4845 h 203229"/>
                      <a:gd name="connsiteX13" fmla="*/ 145793 w 145792"/>
                      <a:gd name="connsiteY13" fmla="*/ 121568 h 203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5792" h="203229">
                        <a:moveTo>
                          <a:pt x="136543" y="127030"/>
                        </a:moveTo>
                        <a:lnTo>
                          <a:pt x="1497" y="9954"/>
                        </a:lnTo>
                        <a:lnTo>
                          <a:pt x="6960" y="7312"/>
                        </a:lnTo>
                        <a:lnTo>
                          <a:pt x="12157" y="200763"/>
                        </a:lnTo>
                        <a:lnTo>
                          <a:pt x="9954" y="199529"/>
                        </a:lnTo>
                        <a:lnTo>
                          <a:pt x="136543" y="127030"/>
                        </a:lnTo>
                        <a:close/>
                        <a:moveTo>
                          <a:pt x="145793" y="121568"/>
                        </a:moveTo>
                        <a:lnTo>
                          <a:pt x="11540" y="201996"/>
                        </a:lnTo>
                        <a:lnTo>
                          <a:pt x="9426" y="203229"/>
                        </a:lnTo>
                        <a:lnTo>
                          <a:pt x="9338" y="200763"/>
                        </a:lnTo>
                        <a:lnTo>
                          <a:pt x="353" y="7488"/>
                        </a:lnTo>
                        <a:lnTo>
                          <a:pt x="0" y="0"/>
                        </a:lnTo>
                        <a:lnTo>
                          <a:pt x="5814" y="4845"/>
                        </a:lnTo>
                        <a:lnTo>
                          <a:pt x="145793" y="121568"/>
                        </a:lnTo>
                        <a:close/>
                      </a:path>
                    </a:pathLst>
                  </a:custGeom>
                  <a:grpFill/>
                  <a:ln w="8809" cap="flat">
                    <a:noFill/>
                    <a:prstDash val="solid"/>
                    <a:miter/>
                  </a:ln>
                </p:spPr>
                <p:txBody>
                  <a:bodyPr rtlCol="0" anchor="ctr"/>
                  <a:lstStyle/>
                  <a:p>
                    <a:endParaRPr lang="en-US" sz="2400"/>
                  </a:p>
                </p:txBody>
              </p:sp>
              <p:sp>
                <p:nvSpPr>
                  <p:cNvPr id="2565" name="Freeform: Shape 2564">
                    <a:extLst>
                      <a:ext uri="{FF2B5EF4-FFF2-40B4-BE49-F238E27FC236}">
                        <a16:creationId xmlns:a16="http://schemas.microsoft.com/office/drawing/2014/main" id="{B679CA18-CE3E-4ED9-B6A6-D5288E4C1AFE}"/>
                      </a:ext>
                    </a:extLst>
                  </p:cNvPr>
                  <p:cNvSpPr/>
                  <p:nvPr/>
                </p:nvSpPr>
                <p:spPr>
                  <a:xfrm>
                    <a:off x="6274651" y="2974949"/>
                    <a:ext cx="156187" cy="216619"/>
                  </a:xfrm>
                  <a:custGeom>
                    <a:avLst/>
                    <a:gdLst>
                      <a:gd name="connsiteX0" fmla="*/ 10923 w 156187"/>
                      <a:gd name="connsiteY0" fmla="*/ 216619 h 216619"/>
                      <a:gd name="connsiteX1" fmla="*/ 10571 w 156187"/>
                      <a:gd name="connsiteY1" fmla="*/ 208603 h 216619"/>
                      <a:gd name="connsiteX2" fmla="*/ 7752 w 156187"/>
                      <a:gd name="connsiteY2" fmla="*/ 207106 h 216619"/>
                      <a:gd name="connsiteX3" fmla="*/ 10395 w 156187"/>
                      <a:gd name="connsiteY3" fmla="*/ 205608 h 216619"/>
                      <a:gd name="connsiteX4" fmla="*/ 1673 w 156187"/>
                      <a:gd name="connsiteY4" fmla="*/ 18147 h 216619"/>
                      <a:gd name="connsiteX5" fmla="*/ 0 w 156187"/>
                      <a:gd name="connsiteY5" fmla="*/ 16650 h 216619"/>
                      <a:gd name="connsiteX6" fmla="*/ 1586 w 156187"/>
                      <a:gd name="connsiteY6" fmla="*/ 15857 h 216619"/>
                      <a:gd name="connsiteX7" fmla="*/ 793 w 156187"/>
                      <a:gd name="connsiteY7" fmla="*/ 0 h 216619"/>
                      <a:gd name="connsiteX8" fmla="*/ 13126 w 156187"/>
                      <a:gd name="connsiteY8" fmla="*/ 10219 h 216619"/>
                      <a:gd name="connsiteX9" fmla="*/ 14799 w 156187"/>
                      <a:gd name="connsiteY9" fmla="*/ 9426 h 216619"/>
                      <a:gd name="connsiteX10" fmla="*/ 14887 w 156187"/>
                      <a:gd name="connsiteY10" fmla="*/ 11628 h 216619"/>
                      <a:gd name="connsiteX11" fmla="*/ 156188 w 156187"/>
                      <a:gd name="connsiteY11" fmla="*/ 129496 h 216619"/>
                      <a:gd name="connsiteX12" fmla="*/ 20261 w 156187"/>
                      <a:gd name="connsiteY12" fmla="*/ 210982 h 216619"/>
                      <a:gd name="connsiteX13" fmla="*/ 20349 w 156187"/>
                      <a:gd name="connsiteY13" fmla="*/ 214065 h 216619"/>
                      <a:gd name="connsiteX14" fmla="*/ 17618 w 156187"/>
                      <a:gd name="connsiteY14" fmla="*/ 212567 h 216619"/>
                      <a:gd name="connsiteX15" fmla="*/ 10923 w 156187"/>
                      <a:gd name="connsiteY15" fmla="*/ 216619 h 216619"/>
                      <a:gd name="connsiteX16" fmla="*/ 15328 w 156187"/>
                      <a:gd name="connsiteY16" fmla="*/ 29952 h 216619"/>
                      <a:gd name="connsiteX17" fmla="*/ 19908 w 156187"/>
                      <a:gd name="connsiteY17" fmla="*/ 200146 h 216619"/>
                      <a:gd name="connsiteX18" fmla="*/ 135310 w 156187"/>
                      <a:gd name="connsiteY18" fmla="*/ 133989 h 216619"/>
                      <a:gd name="connsiteX19" fmla="*/ 15328 w 156187"/>
                      <a:gd name="connsiteY19" fmla="*/ 29952 h 216619"/>
                      <a:gd name="connsiteX20" fmla="*/ 15063 w 156187"/>
                      <a:gd name="connsiteY20" fmla="*/ 20790 h 216619"/>
                      <a:gd name="connsiteX21" fmla="*/ 141564 w 156187"/>
                      <a:gd name="connsiteY21" fmla="*/ 130465 h 216619"/>
                      <a:gd name="connsiteX22" fmla="*/ 144560 w 156187"/>
                      <a:gd name="connsiteY22" fmla="*/ 128703 h 216619"/>
                      <a:gd name="connsiteX23" fmla="*/ 15063 w 156187"/>
                      <a:gd name="connsiteY23" fmla="*/ 20702 h 216619"/>
                      <a:gd name="connsiteX24" fmla="*/ 15063 w 156187"/>
                      <a:gd name="connsiteY24" fmla="*/ 20790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187" h="216619">
                        <a:moveTo>
                          <a:pt x="10923" y="216619"/>
                        </a:moveTo>
                        <a:lnTo>
                          <a:pt x="10571" y="208603"/>
                        </a:lnTo>
                        <a:lnTo>
                          <a:pt x="7752" y="207106"/>
                        </a:lnTo>
                        <a:lnTo>
                          <a:pt x="10395" y="205608"/>
                        </a:lnTo>
                        <a:lnTo>
                          <a:pt x="1673" y="18147"/>
                        </a:lnTo>
                        <a:lnTo>
                          <a:pt x="0" y="16650"/>
                        </a:lnTo>
                        <a:lnTo>
                          <a:pt x="1586" y="15857"/>
                        </a:lnTo>
                        <a:lnTo>
                          <a:pt x="793" y="0"/>
                        </a:lnTo>
                        <a:lnTo>
                          <a:pt x="13126" y="10219"/>
                        </a:lnTo>
                        <a:lnTo>
                          <a:pt x="14799" y="9426"/>
                        </a:lnTo>
                        <a:lnTo>
                          <a:pt x="14887" y="11628"/>
                        </a:lnTo>
                        <a:lnTo>
                          <a:pt x="156188" y="129496"/>
                        </a:lnTo>
                        <a:lnTo>
                          <a:pt x="20261" y="210982"/>
                        </a:lnTo>
                        <a:lnTo>
                          <a:pt x="20349" y="214065"/>
                        </a:lnTo>
                        <a:lnTo>
                          <a:pt x="17618" y="212567"/>
                        </a:lnTo>
                        <a:lnTo>
                          <a:pt x="10923" y="216619"/>
                        </a:lnTo>
                        <a:close/>
                        <a:moveTo>
                          <a:pt x="15328" y="29952"/>
                        </a:moveTo>
                        <a:lnTo>
                          <a:pt x="19908" y="200146"/>
                        </a:lnTo>
                        <a:lnTo>
                          <a:pt x="135310" y="133989"/>
                        </a:lnTo>
                        <a:lnTo>
                          <a:pt x="15328" y="29952"/>
                        </a:lnTo>
                        <a:close/>
                        <a:moveTo>
                          <a:pt x="15063" y="20790"/>
                        </a:moveTo>
                        <a:lnTo>
                          <a:pt x="141564" y="130465"/>
                        </a:lnTo>
                        <a:lnTo>
                          <a:pt x="144560" y="128703"/>
                        </a:lnTo>
                        <a:lnTo>
                          <a:pt x="15063" y="20702"/>
                        </a:lnTo>
                        <a:lnTo>
                          <a:pt x="15063" y="20790"/>
                        </a:lnTo>
                        <a:close/>
                      </a:path>
                    </a:pathLst>
                  </a:custGeom>
                  <a:grpFill/>
                  <a:ln w="8809" cap="flat">
                    <a:noFill/>
                    <a:prstDash val="solid"/>
                    <a:miter/>
                  </a:ln>
                </p:spPr>
                <p:txBody>
                  <a:bodyPr rtlCol="0" anchor="ctr"/>
                  <a:lstStyle/>
                  <a:p>
                    <a:endParaRPr lang="en-US" sz="2400"/>
                  </a:p>
                </p:txBody>
              </p:sp>
            </p:grpSp>
            <p:grpSp>
              <p:nvGrpSpPr>
                <p:cNvPr id="1520" name="Graphic 4229">
                  <a:extLst>
                    <a:ext uri="{FF2B5EF4-FFF2-40B4-BE49-F238E27FC236}">
                      <a16:creationId xmlns:a16="http://schemas.microsoft.com/office/drawing/2014/main" id="{B2B3C63B-5451-42CD-AC25-7540333431A2}"/>
                    </a:ext>
                  </a:extLst>
                </p:cNvPr>
                <p:cNvGrpSpPr/>
                <p:nvPr/>
              </p:nvGrpSpPr>
              <p:grpSpPr>
                <a:xfrm>
                  <a:off x="6341073" y="3030799"/>
                  <a:ext cx="184289" cy="375009"/>
                  <a:chOff x="6341073" y="3030799"/>
                  <a:chExt cx="184289" cy="375009"/>
                </a:xfrm>
                <a:grpFill/>
              </p:grpSpPr>
              <p:sp>
                <p:nvSpPr>
                  <p:cNvPr id="2562" name="Freeform: Shape 2561">
                    <a:extLst>
                      <a:ext uri="{FF2B5EF4-FFF2-40B4-BE49-F238E27FC236}">
                        <a16:creationId xmlns:a16="http://schemas.microsoft.com/office/drawing/2014/main" id="{8F0CFD22-73C1-4EBF-A3DA-2A6679C8924D}"/>
                      </a:ext>
                    </a:extLst>
                  </p:cNvPr>
                  <p:cNvSpPr/>
                  <p:nvPr/>
                </p:nvSpPr>
                <p:spPr>
                  <a:xfrm>
                    <a:off x="6346799" y="3039873"/>
                    <a:ext cx="174511" cy="354924"/>
                  </a:xfrm>
                  <a:custGeom>
                    <a:avLst/>
                    <a:gdLst>
                      <a:gd name="connsiteX0" fmla="*/ 170547 w 174511"/>
                      <a:gd name="connsiteY0" fmla="*/ 148260 h 354924"/>
                      <a:gd name="connsiteX1" fmla="*/ 169402 w 174511"/>
                      <a:gd name="connsiteY1" fmla="*/ 147290 h 354924"/>
                      <a:gd name="connsiteX2" fmla="*/ 3876 w 174511"/>
                      <a:gd name="connsiteY2" fmla="*/ 12421 h 354924"/>
                      <a:gd name="connsiteX3" fmla="*/ 9779 w 174511"/>
                      <a:gd name="connsiteY3" fmla="*/ 8633 h 354924"/>
                      <a:gd name="connsiteX4" fmla="*/ 90824 w 174511"/>
                      <a:gd name="connsiteY4" fmla="*/ 349815 h 354924"/>
                      <a:gd name="connsiteX5" fmla="*/ 88092 w 174511"/>
                      <a:gd name="connsiteY5" fmla="*/ 349639 h 354924"/>
                      <a:gd name="connsiteX6" fmla="*/ 170547 w 174511"/>
                      <a:gd name="connsiteY6" fmla="*/ 148260 h 354924"/>
                      <a:gd name="connsiteX7" fmla="*/ 174512 w 174511"/>
                      <a:gd name="connsiteY7" fmla="*/ 138481 h 354924"/>
                      <a:gd name="connsiteX8" fmla="*/ 172573 w 174511"/>
                      <a:gd name="connsiteY8" fmla="*/ 143415 h 354924"/>
                      <a:gd name="connsiteX9" fmla="*/ 90736 w 174511"/>
                      <a:gd name="connsiteY9" fmla="*/ 350784 h 354924"/>
                      <a:gd name="connsiteX10" fmla="*/ 89062 w 174511"/>
                      <a:gd name="connsiteY10" fmla="*/ 354924 h 354924"/>
                      <a:gd name="connsiteX11" fmla="*/ 88005 w 174511"/>
                      <a:gd name="connsiteY11" fmla="*/ 350608 h 354924"/>
                      <a:gd name="connsiteX12" fmla="*/ 2643 w 174511"/>
                      <a:gd name="connsiteY12" fmla="*/ 10483 h 354924"/>
                      <a:gd name="connsiteX13" fmla="*/ 0 w 174511"/>
                      <a:gd name="connsiteY13" fmla="*/ 0 h 354924"/>
                      <a:gd name="connsiteX14" fmla="*/ 8545 w 174511"/>
                      <a:gd name="connsiteY14" fmla="*/ 6783 h 354924"/>
                      <a:gd name="connsiteX15" fmla="*/ 174512 w 174511"/>
                      <a:gd name="connsiteY15" fmla="*/ 138481 h 35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511" h="354924">
                        <a:moveTo>
                          <a:pt x="170547" y="148260"/>
                        </a:moveTo>
                        <a:lnTo>
                          <a:pt x="169402" y="147290"/>
                        </a:lnTo>
                        <a:lnTo>
                          <a:pt x="3876" y="12421"/>
                        </a:lnTo>
                        <a:lnTo>
                          <a:pt x="9779" y="8633"/>
                        </a:lnTo>
                        <a:lnTo>
                          <a:pt x="90824" y="349815"/>
                        </a:lnTo>
                        <a:lnTo>
                          <a:pt x="88092" y="349639"/>
                        </a:lnTo>
                        <a:lnTo>
                          <a:pt x="170547" y="148260"/>
                        </a:lnTo>
                        <a:close/>
                        <a:moveTo>
                          <a:pt x="174512" y="138481"/>
                        </a:moveTo>
                        <a:lnTo>
                          <a:pt x="172573" y="143415"/>
                        </a:lnTo>
                        <a:lnTo>
                          <a:pt x="90736" y="350784"/>
                        </a:lnTo>
                        <a:lnTo>
                          <a:pt x="89062" y="354924"/>
                        </a:lnTo>
                        <a:lnTo>
                          <a:pt x="88005" y="350608"/>
                        </a:lnTo>
                        <a:lnTo>
                          <a:pt x="2643" y="10483"/>
                        </a:lnTo>
                        <a:lnTo>
                          <a:pt x="0" y="0"/>
                        </a:lnTo>
                        <a:lnTo>
                          <a:pt x="8545" y="6783"/>
                        </a:lnTo>
                        <a:lnTo>
                          <a:pt x="174512" y="138481"/>
                        </a:lnTo>
                        <a:close/>
                      </a:path>
                    </a:pathLst>
                  </a:custGeom>
                  <a:grpFill/>
                  <a:ln w="8809" cap="flat">
                    <a:noFill/>
                    <a:prstDash val="solid"/>
                    <a:miter/>
                  </a:ln>
                </p:spPr>
                <p:txBody>
                  <a:bodyPr rtlCol="0" anchor="ctr"/>
                  <a:lstStyle/>
                  <a:p>
                    <a:endParaRPr lang="en-US" sz="2400"/>
                  </a:p>
                </p:txBody>
              </p:sp>
              <p:sp>
                <p:nvSpPr>
                  <p:cNvPr id="2563" name="Freeform: Shape 2562">
                    <a:extLst>
                      <a:ext uri="{FF2B5EF4-FFF2-40B4-BE49-F238E27FC236}">
                        <a16:creationId xmlns:a16="http://schemas.microsoft.com/office/drawing/2014/main" id="{0EC2FE0E-68E3-4FD1-A902-C2581E94FF58}"/>
                      </a:ext>
                    </a:extLst>
                  </p:cNvPr>
                  <p:cNvSpPr/>
                  <p:nvPr/>
                </p:nvSpPr>
                <p:spPr>
                  <a:xfrm>
                    <a:off x="6341073" y="3030799"/>
                    <a:ext cx="184289" cy="375009"/>
                  </a:xfrm>
                  <a:custGeom>
                    <a:avLst/>
                    <a:gdLst>
                      <a:gd name="connsiteX0" fmla="*/ 94083 w 184289"/>
                      <a:gd name="connsiteY0" fmla="*/ 375010 h 375009"/>
                      <a:gd name="connsiteX1" fmla="*/ 90823 w 184289"/>
                      <a:gd name="connsiteY1" fmla="*/ 361884 h 375009"/>
                      <a:gd name="connsiteX2" fmla="*/ 88885 w 184289"/>
                      <a:gd name="connsiteY2" fmla="*/ 361796 h 375009"/>
                      <a:gd name="connsiteX3" fmla="*/ 90030 w 184289"/>
                      <a:gd name="connsiteY3" fmla="*/ 358889 h 375009"/>
                      <a:gd name="connsiteX4" fmla="*/ 5638 w 184289"/>
                      <a:gd name="connsiteY4" fmla="*/ 22552 h 375009"/>
                      <a:gd name="connsiteX5" fmla="*/ 3876 w 184289"/>
                      <a:gd name="connsiteY5" fmla="*/ 21054 h 375009"/>
                      <a:gd name="connsiteX6" fmla="*/ 5110 w 184289"/>
                      <a:gd name="connsiteY6" fmla="*/ 20261 h 375009"/>
                      <a:gd name="connsiteX7" fmla="*/ 5110 w 184289"/>
                      <a:gd name="connsiteY7" fmla="*/ 20173 h 375009"/>
                      <a:gd name="connsiteX8" fmla="*/ 0 w 184289"/>
                      <a:gd name="connsiteY8" fmla="*/ 0 h 375009"/>
                      <a:gd name="connsiteX9" fmla="*/ 16385 w 184289"/>
                      <a:gd name="connsiteY9" fmla="*/ 13038 h 375009"/>
                      <a:gd name="connsiteX10" fmla="*/ 17707 w 184289"/>
                      <a:gd name="connsiteY10" fmla="*/ 12245 h 375009"/>
                      <a:gd name="connsiteX11" fmla="*/ 18235 w 184289"/>
                      <a:gd name="connsiteY11" fmla="*/ 14535 h 375009"/>
                      <a:gd name="connsiteX12" fmla="*/ 184289 w 184289"/>
                      <a:gd name="connsiteY12" fmla="*/ 146322 h 375009"/>
                      <a:gd name="connsiteX13" fmla="*/ 100161 w 184289"/>
                      <a:gd name="connsiteY13" fmla="*/ 359594 h 375009"/>
                      <a:gd name="connsiteX14" fmla="*/ 100866 w 184289"/>
                      <a:gd name="connsiteY14" fmla="*/ 362589 h 375009"/>
                      <a:gd name="connsiteX15" fmla="*/ 99016 w 184289"/>
                      <a:gd name="connsiteY15" fmla="*/ 362413 h 375009"/>
                      <a:gd name="connsiteX16" fmla="*/ 94083 w 184289"/>
                      <a:gd name="connsiteY16" fmla="*/ 375010 h 375009"/>
                      <a:gd name="connsiteX17" fmla="*/ 23609 w 184289"/>
                      <a:gd name="connsiteY17" fmla="*/ 37263 h 375009"/>
                      <a:gd name="connsiteX18" fmla="*/ 96373 w 184289"/>
                      <a:gd name="connsiteY18" fmla="*/ 343649 h 375009"/>
                      <a:gd name="connsiteX19" fmla="*/ 172309 w 184289"/>
                      <a:gd name="connsiteY19" fmla="*/ 158390 h 375009"/>
                      <a:gd name="connsiteX20" fmla="*/ 23609 w 184289"/>
                      <a:gd name="connsiteY20" fmla="*/ 37263 h 375009"/>
                      <a:gd name="connsiteX21" fmla="*/ 21054 w 184289"/>
                      <a:gd name="connsiteY21" fmla="*/ 26516 h 375009"/>
                      <a:gd name="connsiteX22" fmla="*/ 174952 w 184289"/>
                      <a:gd name="connsiteY22" fmla="*/ 151872 h 375009"/>
                      <a:gd name="connsiteX23" fmla="*/ 176273 w 184289"/>
                      <a:gd name="connsiteY23" fmla="*/ 148612 h 375009"/>
                      <a:gd name="connsiteX24" fmla="*/ 20790 w 184289"/>
                      <a:gd name="connsiteY24" fmla="*/ 25195 h 375009"/>
                      <a:gd name="connsiteX25" fmla="*/ 21054 w 184289"/>
                      <a:gd name="connsiteY25" fmla="*/ 26516 h 375009"/>
                      <a:gd name="connsiteX26" fmla="*/ 14359 w 184289"/>
                      <a:gd name="connsiteY26" fmla="*/ 29775 h 375009"/>
                      <a:gd name="connsiteX27" fmla="*/ 23521 w 184289"/>
                      <a:gd name="connsiteY27" fmla="*/ 66334 h 375009"/>
                      <a:gd name="connsiteX28" fmla="*/ 14976 w 184289"/>
                      <a:gd name="connsiteY28" fmla="*/ 30216 h 375009"/>
                      <a:gd name="connsiteX29" fmla="*/ 14359 w 184289"/>
                      <a:gd name="connsiteY29" fmla="*/ 29775 h 37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4289" h="375009">
                        <a:moveTo>
                          <a:pt x="94083" y="375010"/>
                        </a:moveTo>
                        <a:lnTo>
                          <a:pt x="90823" y="361884"/>
                        </a:lnTo>
                        <a:lnTo>
                          <a:pt x="88885" y="361796"/>
                        </a:lnTo>
                        <a:lnTo>
                          <a:pt x="90030" y="358889"/>
                        </a:lnTo>
                        <a:lnTo>
                          <a:pt x="5638" y="22552"/>
                        </a:lnTo>
                        <a:lnTo>
                          <a:pt x="3876" y="21054"/>
                        </a:lnTo>
                        <a:lnTo>
                          <a:pt x="5110" y="20261"/>
                        </a:lnTo>
                        <a:lnTo>
                          <a:pt x="5110" y="20173"/>
                        </a:lnTo>
                        <a:lnTo>
                          <a:pt x="0" y="0"/>
                        </a:lnTo>
                        <a:lnTo>
                          <a:pt x="16385" y="13038"/>
                        </a:lnTo>
                        <a:lnTo>
                          <a:pt x="17707" y="12245"/>
                        </a:lnTo>
                        <a:lnTo>
                          <a:pt x="18235" y="14535"/>
                        </a:lnTo>
                        <a:lnTo>
                          <a:pt x="184289" y="146322"/>
                        </a:lnTo>
                        <a:lnTo>
                          <a:pt x="100161" y="359594"/>
                        </a:lnTo>
                        <a:lnTo>
                          <a:pt x="100866" y="362589"/>
                        </a:lnTo>
                        <a:lnTo>
                          <a:pt x="99016" y="362413"/>
                        </a:lnTo>
                        <a:lnTo>
                          <a:pt x="94083" y="375010"/>
                        </a:lnTo>
                        <a:close/>
                        <a:moveTo>
                          <a:pt x="23609" y="37263"/>
                        </a:moveTo>
                        <a:lnTo>
                          <a:pt x="96373" y="343649"/>
                        </a:lnTo>
                        <a:lnTo>
                          <a:pt x="172309" y="158390"/>
                        </a:lnTo>
                        <a:lnTo>
                          <a:pt x="23609" y="37263"/>
                        </a:lnTo>
                        <a:close/>
                        <a:moveTo>
                          <a:pt x="21054" y="26516"/>
                        </a:moveTo>
                        <a:lnTo>
                          <a:pt x="174952" y="151872"/>
                        </a:lnTo>
                        <a:lnTo>
                          <a:pt x="176273" y="148612"/>
                        </a:lnTo>
                        <a:lnTo>
                          <a:pt x="20790" y="25195"/>
                        </a:lnTo>
                        <a:lnTo>
                          <a:pt x="21054" y="26516"/>
                        </a:lnTo>
                        <a:close/>
                        <a:moveTo>
                          <a:pt x="14359" y="29775"/>
                        </a:moveTo>
                        <a:lnTo>
                          <a:pt x="23521" y="66334"/>
                        </a:lnTo>
                        <a:lnTo>
                          <a:pt x="14976" y="30216"/>
                        </a:lnTo>
                        <a:lnTo>
                          <a:pt x="14359" y="29775"/>
                        </a:lnTo>
                        <a:close/>
                      </a:path>
                    </a:pathLst>
                  </a:custGeom>
                  <a:grpFill/>
                  <a:ln w="8809" cap="flat">
                    <a:noFill/>
                    <a:prstDash val="solid"/>
                    <a:miter/>
                  </a:ln>
                </p:spPr>
                <p:txBody>
                  <a:bodyPr rtlCol="0" anchor="ctr"/>
                  <a:lstStyle/>
                  <a:p>
                    <a:endParaRPr lang="en-US" sz="2400"/>
                  </a:p>
                </p:txBody>
              </p:sp>
            </p:grpSp>
            <p:grpSp>
              <p:nvGrpSpPr>
                <p:cNvPr id="1521" name="Graphic 4229">
                  <a:extLst>
                    <a:ext uri="{FF2B5EF4-FFF2-40B4-BE49-F238E27FC236}">
                      <a16:creationId xmlns:a16="http://schemas.microsoft.com/office/drawing/2014/main" id="{DA098187-CE7C-4E03-B72C-5B94DEFDA0CA}"/>
                    </a:ext>
                  </a:extLst>
                </p:cNvPr>
                <p:cNvGrpSpPr/>
                <p:nvPr/>
              </p:nvGrpSpPr>
              <p:grpSpPr>
                <a:xfrm>
                  <a:off x="6425113" y="3210420"/>
                  <a:ext cx="271501" cy="187372"/>
                  <a:chOff x="6425113" y="3210420"/>
                  <a:chExt cx="271501" cy="187372"/>
                </a:xfrm>
                <a:grpFill/>
              </p:grpSpPr>
              <p:sp>
                <p:nvSpPr>
                  <p:cNvPr id="2560" name="Freeform: Shape 2559">
                    <a:extLst>
                      <a:ext uri="{FF2B5EF4-FFF2-40B4-BE49-F238E27FC236}">
                        <a16:creationId xmlns:a16="http://schemas.microsoft.com/office/drawing/2014/main" id="{6E010491-B479-4736-A8BB-E9179AC0CD42}"/>
                      </a:ext>
                    </a:extLst>
                  </p:cNvPr>
                  <p:cNvSpPr/>
                  <p:nvPr/>
                </p:nvSpPr>
                <p:spPr>
                  <a:xfrm>
                    <a:off x="6432513" y="3215529"/>
                    <a:ext cx="256701" cy="177065"/>
                  </a:xfrm>
                  <a:custGeom>
                    <a:avLst/>
                    <a:gdLst>
                      <a:gd name="connsiteX0" fmla="*/ 116634 w 256701"/>
                      <a:gd name="connsiteY0" fmla="*/ 0 h 177065"/>
                      <a:gd name="connsiteX1" fmla="*/ 117075 w 256701"/>
                      <a:gd name="connsiteY1" fmla="*/ 352 h 177065"/>
                      <a:gd name="connsiteX2" fmla="*/ 251064 w 256701"/>
                      <a:gd name="connsiteY2" fmla="*/ 113287 h 177065"/>
                      <a:gd name="connsiteX3" fmla="*/ 256702 w 256701"/>
                      <a:gd name="connsiteY3" fmla="*/ 118044 h 177065"/>
                      <a:gd name="connsiteX4" fmla="*/ 249566 w 256701"/>
                      <a:gd name="connsiteY4" fmla="*/ 119718 h 177065"/>
                      <a:gd name="connsiteX5" fmla="*/ 3964 w 256701"/>
                      <a:gd name="connsiteY5" fmla="*/ 176185 h 177065"/>
                      <a:gd name="connsiteX6" fmla="*/ 0 w 256701"/>
                      <a:gd name="connsiteY6" fmla="*/ 177066 h 177065"/>
                      <a:gd name="connsiteX7" fmla="*/ 2202 w 256701"/>
                      <a:gd name="connsiteY7" fmla="*/ 173718 h 177065"/>
                      <a:gd name="connsiteX8" fmla="*/ 113727 w 256701"/>
                      <a:gd name="connsiteY8" fmla="*/ 4229 h 177065"/>
                      <a:gd name="connsiteX9" fmla="*/ 116634 w 256701"/>
                      <a:gd name="connsiteY9" fmla="*/ 0 h 177065"/>
                      <a:gd name="connsiteX10" fmla="*/ 111084 w 256701"/>
                      <a:gd name="connsiteY10" fmla="*/ 8545 h 177065"/>
                      <a:gd name="connsiteX11" fmla="*/ 5021 w 256701"/>
                      <a:gd name="connsiteY11" fmla="*/ 175480 h 177065"/>
                      <a:gd name="connsiteX12" fmla="*/ 3259 w 256701"/>
                      <a:gd name="connsiteY12" fmla="*/ 173014 h 177065"/>
                      <a:gd name="connsiteX13" fmla="*/ 247892 w 256701"/>
                      <a:gd name="connsiteY13" fmla="*/ 112582 h 177065"/>
                      <a:gd name="connsiteX14" fmla="*/ 246394 w 256701"/>
                      <a:gd name="connsiteY14" fmla="*/ 118925 h 177065"/>
                      <a:gd name="connsiteX15" fmla="*/ 111084 w 256701"/>
                      <a:gd name="connsiteY15" fmla="*/ 8545 h 177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701" h="177065">
                        <a:moveTo>
                          <a:pt x="116634" y="0"/>
                        </a:moveTo>
                        <a:lnTo>
                          <a:pt x="117075" y="352"/>
                        </a:lnTo>
                        <a:lnTo>
                          <a:pt x="251064" y="113287"/>
                        </a:lnTo>
                        <a:lnTo>
                          <a:pt x="256702" y="118044"/>
                        </a:lnTo>
                        <a:lnTo>
                          <a:pt x="249566" y="119718"/>
                        </a:lnTo>
                        <a:lnTo>
                          <a:pt x="3964" y="176185"/>
                        </a:lnTo>
                        <a:lnTo>
                          <a:pt x="0" y="177066"/>
                        </a:lnTo>
                        <a:lnTo>
                          <a:pt x="2202" y="173718"/>
                        </a:lnTo>
                        <a:lnTo>
                          <a:pt x="113727" y="4229"/>
                        </a:lnTo>
                        <a:lnTo>
                          <a:pt x="116634" y="0"/>
                        </a:lnTo>
                        <a:close/>
                        <a:moveTo>
                          <a:pt x="111084" y="8545"/>
                        </a:moveTo>
                        <a:lnTo>
                          <a:pt x="5021" y="175480"/>
                        </a:lnTo>
                        <a:lnTo>
                          <a:pt x="3259" y="173014"/>
                        </a:lnTo>
                        <a:lnTo>
                          <a:pt x="247892" y="112582"/>
                        </a:lnTo>
                        <a:lnTo>
                          <a:pt x="246394" y="118925"/>
                        </a:lnTo>
                        <a:lnTo>
                          <a:pt x="111084" y="8545"/>
                        </a:lnTo>
                        <a:close/>
                      </a:path>
                    </a:pathLst>
                  </a:custGeom>
                  <a:grpFill/>
                  <a:ln w="8809" cap="flat">
                    <a:noFill/>
                    <a:prstDash val="solid"/>
                    <a:miter/>
                  </a:ln>
                </p:spPr>
                <p:txBody>
                  <a:bodyPr rtlCol="0" anchor="ctr"/>
                  <a:lstStyle/>
                  <a:p>
                    <a:endParaRPr lang="en-US" sz="2400"/>
                  </a:p>
                </p:txBody>
              </p:sp>
              <p:sp>
                <p:nvSpPr>
                  <p:cNvPr id="2561" name="Freeform: Shape 2560">
                    <a:extLst>
                      <a:ext uri="{FF2B5EF4-FFF2-40B4-BE49-F238E27FC236}">
                        <a16:creationId xmlns:a16="http://schemas.microsoft.com/office/drawing/2014/main" id="{C1AB905A-1522-45D1-84B1-17E7CAAFA054}"/>
                      </a:ext>
                    </a:extLst>
                  </p:cNvPr>
                  <p:cNvSpPr/>
                  <p:nvPr/>
                </p:nvSpPr>
                <p:spPr>
                  <a:xfrm>
                    <a:off x="6425113" y="3210420"/>
                    <a:ext cx="271501" cy="187372"/>
                  </a:xfrm>
                  <a:custGeom>
                    <a:avLst/>
                    <a:gdLst>
                      <a:gd name="connsiteX0" fmla="*/ 0 w 271501"/>
                      <a:gd name="connsiteY0" fmla="*/ 187373 h 187372"/>
                      <a:gd name="connsiteX1" fmla="*/ 6343 w 271501"/>
                      <a:gd name="connsiteY1" fmla="*/ 177771 h 187372"/>
                      <a:gd name="connsiteX2" fmla="*/ 5110 w 271501"/>
                      <a:gd name="connsiteY2" fmla="*/ 176009 h 187372"/>
                      <a:gd name="connsiteX3" fmla="*/ 8017 w 271501"/>
                      <a:gd name="connsiteY3" fmla="*/ 175304 h 187372"/>
                      <a:gd name="connsiteX4" fmla="*/ 123418 w 271501"/>
                      <a:gd name="connsiteY4" fmla="*/ 0 h 187372"/>
                      <a:gd name="connsiteX5" fmla="*/ 126765 w 271501"/>
                      <a:gd name="connsiteY5" fmla="*/ 2907 h 187372"/>
                      <a:gd name="connsiteX6" fmla="*/ 258023 w 271501"/>
                      <a:gd name="connsiteY6" fmla="*/ 113551 h 187372"/>
                      <a:gd name="connsiteX7" fmla="*/ 259961 w 271501"/>
                      <a:gd name="connsiteY7" fmla="*/ 113111 h 187372"/>
                      <a:gd name="connsiteX8" fmla="*/ 259521 w 271501"/>
                      <a:gd name="connsiteY8" fmla="*/ 114873 h 187372"/>
                      <a:gd name="connsiteX9" fmla="*/ 271501 w 271501"/>
                      <a:gd name="connsiteY9" fmla="*/ 125003 h 187372"/>
                      <a:gd name="connsiteX10" fmla="*/ 256349 w 271501"/>
                      <a:gd name="connsiteY10" fmla="*/ 128439 h 187372"/>
                      <a:gd name="connsiteX11" fmla="*/ 255997 w 271501"/>
                      <a:gd name="connsiteY11" fmla="*/ 130113 h 187372"/>
                      <a:gd name="connsiteX12" fmla="*/ 254499 w 271501"/>
                      <a:gd name="connsiteY12" fmla="*/ 128879 h 187372"/>
                      <a:gd name="connsiteX13" fmla="*/ 14271 w 271501"/>
                      <a:gd name="connsiteY13" fmla="*/ 184113 h 187372"/>
                      <a:gd name="connsiteX14" fmla="*/ 12685 w 271501"/>
                      <a:gd name="connsiteY14" fmla="*/ 186668 h 187372"/>
                      <a:gd name="connsiteX15" fmla="*/ 11364 w 271501"/>
                      <a:gd name="connsiteY15" fmla="*/ 184818 h 187372"/>
                      <a:gd name="connsiteX16" fmla="*/ 0 w 271501"/>
                      <a:gd name="connsiteY16" fmla="*/ 187373 h 187372"/>
                      <a:gd name="connsiteX17" fmla="*/ 119278 w 271501"/>
                      <a:gd name="connsiteY17" fmla="*/ 18676 h 187372"/>
                      <a:gd name="connsiteX18" fmla="*/ 21935 w 271501"/>
                      <a:gd name="connsiteY18" fmla="*/ 171869 h 187372"/>
                      <a:gd name="connsiteX19" fmla="*/ 240757 w 271501"/>
                      <a:gd name="connsiteY19" fmla="*/ 117780 h 187372"/>
                      <a:gd name="connsiteX20" fmla="*/ 119278 w 271501"/>
                      <a:gd name="connsiteY20" fmla="*/ 18676 h 187372"/>
                      <a:gd name="connsiteX21" fmla="*/ 247364 w 271501"/>
                      <a:gd name="connsiteY21" fmla="*/ 123153 h 187372"/>
                      <a:gd name="connsiteX22" fmla="*/ 222698 w 271501"/>
                      <a:gd name="connsiteY22" fmla="*/ 129232 h 187372"/>
                      <a:gd name="connsiteX23" fmla="*/ 247804 w 271501"/>
                      <a:gd name="connsiteY23" fmla="*/ 123418 h 187372"/>
                      <a:gd name="connsiteX24" fmla="*/ 247364 w 271501"/>
                      <a:gd name="connsiteY24" fmla="*/ 123153 h 187372"/>
                      <a:gd name="connsiteX25" fmla="*/ 122977 w 271501"/>
                      <a:gd name="connsiteY25" fmla="*/ 12950 h 187372"/>
                      <a:gd name="connsiteX26" fmla="*/ 249038 w 271501"/>
                      <a:gd name="connsiteY26" fmla="*/ 115842 h 187372"/>
                      <a:gd name="connsiteX27" fmla="*/ 249918 w 271501"/>
                      <a:gd name="connsiteY27" fmla="*/ 115665 h 187372"/>
                      <a:gd name="connsiteX28" fmla="*/ 124827 w 271501"/>
                      <a:gd name="connsiteY28" fmla="*/ 10219 h 187372"/>
                      <a:gd name="connsiteX29" fmla="*/ 122977 w 271501"/>
                      <a:gd name="connsiteY29" fmla="*/ 12950 h 18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1501" h="187372">
                        <a:moveTo>
                          <a:pt x="0" y="187373"/>
                        </a:moveTo>
                        <a:lnTo>
                          <a:pt x="6343" y="177771"/>
                        </a:lnTo>
                        <a:lnTo>
                          <a:pt x="5110" y="176009"/>
                        </a:lnTo>
                        <a:lnTo>
                          <a:pt x="8017" y="175304"/>
                        </a:lnTo>
                        <a:lnTo>
                          <a:pt x="123418" y="0"/>
                        </a:lnTo>
                        <a:lnTo>
                          <a:pt x="126765" y="2907"/>
                        </a:lnTo>
                        <a:lnTo>
                          <a:pt x="258023" y="113551"/>
                        </a:lnTo>
                        <a:lnTo>
                          <a:pt x="259961" y="113111"/>
                        </a:lnTo>
                        <a:lnTo>
                          <a:pt x="259521" y="114873"/>
                        </a:lnTo>
                        <a:lnTo>
                          <a:pt x="271501" y="125003"/>
                        </a:lnTo>
                        <a:lnTo>
                          <a:pt x="256349" y="128439"/>
                        </a:lnTo>
                        <a:lnTo>
                          <a:pt x="255997" y="130113"/>
                        </a:lnTo>
                        <a:lnTo>
                          <a:pt x="254499" y="128879"/>
                        </a:lnTo>
                        <a:lnTo>
                          <a:pt x="14271" y="184113"/>
                        </a:lnTo>
                        <a:lnTo>
                          <a:pt x="12685" y="186668"/>
                        </a:lnTo>
                        <a:lnTo>
                          <a:pt x="11364" y="184818"/>
                        </a:lnTo>
                        <a:lnTo>
                          <a:pt x="0" y="187373"/>
                        </a:lnTo>
                        <a:close/>
                        <a:moveTo>
                          <a:pt x="119278" y="18676"/>
                        </a:moveTo>
                        <a:lnTo>
                          <a:pt x="21935" y="171869"/>
                        </a:lnTo>
                        <a:lnTo>
                          <a:pt x="240757" y="117780"/>
                        </a:lnTo>
                        <a:lnTo>
                          <a:pt x="119278" y="18676"/>
                        </a:lnTo>
                        <a:close/>
                        <a:moveTo>
                          <a:pt x="247364" y="123153"/>
                        </a:moveTo>
                        <a:lnTo>
                          <a:pt x="222698" y="129232"/>
                        </a:lnTo>
                        <a:lnTo>
                          <a:pt x="247804" y="123418"/>
                        </a:lnTo>
                        <a:lnTo>
                          <a:pt x="247364" y="123153"/>
                        </a:lnTo>
                        <a:close/>
                        <a:moveTo>
                          <a:pt x="122977" y="12950"/>
                        </a:moveTo>
                        <a:lnTo>
                          <a:pt x="249038" y="115842"/>
                        </a:lnTo>
                        <a:lnTo>
                          <a:pt x="249918" y="115665"/>
                        </a:lnTo>
                        <a:lnTo>
                          <a:pt x="124827" y="10219"/>
                        </a:lnTo>
                        <a:lnTo>
                          <a:pt x="122977" y="12950"/>
                        </a:lnTo>
                        <a:close/>
                      </a:path>
                    </a:pathLst>
                  </a:custGeom>
                  <a:grpFill/>
                  <a:ln w="8809" cap="flat">
                    <a:noFill/>
                    <a:prstDash val="solid"/>
                    <a:miter/>
                  </a:ln>
                </p:spPr>
                <p:txBody>
                  <a:bodyPr rtlCol="0" anchor="ctr"/>
                  <a:lstStyle/>
                  <a:p>
                    <a:endParaRPr lang="en-US" sz="2400"/>
                  </a:p>
                </p:txBody>
              </p:sp>
            </p:grpSp>
            <p:grpSp>
              <p:nvGrpSpPr>
                <p:cNvPr id="1522" name="Graphic 4229">
                  <a:extLst>
                    <a:ext uri="{FF2B5EF4-FFF2-40B4-BE49-F238E27FC236}">
                      <a16:creationId xmlns:a16="http://schemas.microsoft.com/office/drawing/2014/main" id="{083D6DE0-9F08-4B0E-B96B-F587B1D0C5C2}"/>
                    </a:ext>
                  </a:extLst>
                </p:cNvPr>
                <p:cNvGrpSpPr/>
                <p:nvPr/>
              </p:nvGrpSpPr>
              <p:grpSpPr>
                <a:xfrm>
                  <a:off x="6631866" y="3319214"/>
                  <a:ext cx="139009" cy="214064"/>
                  <a:chOff x="6631866" y="3319214"/>
                  <a:chExt cx="139009" cy="214064"/>
                </a:xfrm>
                <a:grpFill/>
              </p:grpSpPr>
              <p:sp>
                <p:nvSpPr>
                  <p:cNvPr id="2558" name="Freeform: Shape 2557">
                    <a:extLst>
                      <a:ext uri="{FF2B5EF4-FFF2-40B4-BE49-F238E27FC236}">
                        <a16:creationId xmlns:a16="http://schemas.microsoft.com/office/drawing/2014/main" id="{9C7CEF01-1361-49A5-9C14-259614464C77}"/>
                      </a:ext>
                    </a:extLst>
                  </p:cNvPr>
                  <p:cNvSpPr/>
                  <p:nvPr/>
                </p:nvSpPr>
                <p:spPr>
                  <a:xfrm>
                    <a:off x="6637592" y="3324940"/>
                    <a:ext cx="128174" cy="197327"/>
                  </a:xfrm>
                  <a:custGeom>
                    <a:avLst/>
                    <a:gdLst>
                      <a:gd name="connsiteX0" fmla="*/ 121039 w 128174"/>
                      <a:gd name="connsiteY0" fmla="*/ 68800 h 197327"/>
                      <a:gd name="connsiteX1" fmla="*/ 41315 w 128174"/>
                      <a:gd name="connsiteY1" fmla="*/ 9954 h 197327"/>
                      <a:gd name="connsiteX2" fmla="*/ 47482 w 128174"/>
                      <a:gd name="connsiteY2" fmla="*/ 7576 h 197327"/>
                      <a:gd name="connsiteX3" fmla="*/ 5021 w 128174"/>
                      <a:gd name="connsiteY3" fmla="*/ 191513 h 197327"/>
                      <a:gd name="connsiteX4" fmla="*/ 1762 w 128174"/>
                      <a:gd name="connsiteY4" fmla="*/ 189751 h 197327"/>
                      <a:gd name="connsiteX5" fmla="*/ 121039 w 128174"/>
                      <a:gd name="connsiteY5" fmla="*/ 68800 h 197327"/>
                      <a:gd name="connsiteX6" fmla="*/ 128175 w 128174"/>
                      <a:gd name="connsiteY6" fmla="*/ 61489 h 197327"/>
                      <a:gd name="connsiteX7" fmla="*/ 4581 w 128174"/>
                      <a:gd name="connsiteY7" fmla="*/ 192394 h 197327"/>
                      <a:gd name="connsiteX8" fmla="*/ 0 w 128174"/>
                      <a:gd name="connsiteY8" fmla="*/ 197327 h 197327"/>
                      <a:gd name="connsiteX9" fmla="*/ 1410 w 128174"/>
                      <a:gd name="connsiteY9" fmla="*/ 190720 h 197327"/>
                      <a:gd name="connsiteX10" fmla="*/ 39906 w 128174"/>
                      <a:gd name="connsiteY10" fmla="*/ 5902 h 197327"/>
                      <a:gd name="connsiteX11" fmla="*/ 41140 w 128174"/>
                      <a:gd name="connsiteY11" fmla="*/ 0 h 197327"/>
                      <a:gd name="connsiteX12" fmla="*/ 46160 w 128174"/>
                      <a:gd name="connsiteY12" fmla="*/ 3524 h 197327"/>
                      <a:gd name="connsiteX13" fmla="*/ 128175 w 128174"/>
                      <a:gd name="connsiteY13" fmla="*/ 61489 h 19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174" h="197327">
                        <a:moveTo>
                          <a:pt x="121039" y="68800"/>
                        </a:moveTo>
                        <a:lnTo>
                          <a:pt x="41315" y="9954"/>
                        </a:lnTo>
                        <a:lnTo>
                          <a:pt x="47482" y="7576"/>
                        </a:lnTo>
                        <a:lnTo>
                          <a:pt x="5021" y="191513"/>
                        </a:lnTo>
                        <a:lnTo>
                          <a:pt x="1762" y="189751"/>
                        </a:lnTo>
                        <a:lnTo>
                          <a:pt x="121039" y="68800"/>
                        </a:lnTo>
                        <a:close/>
                        <a:moveTo>
                          <a:pt x="128175" y="61489"/>
                        </a:moveTo>
                        <a:lnTo>
                          <a:pt x="4581" y="192394"/>
                        </a:lnTo>
                        <a:lnTo>
                          <a:pt x="0" y="197327"/>
                        </a:lnTo>
                        <a:lnTo>
                          <a:pt x="1410" y="190720"/>
                        </a:lnTo>
                        <a:lnTo>
                          <a:pt x="39906" y="5902"/>
                        </a:lnTo>
                        <a:lnTo>
                          <a:pt x="41140" y="0"/>
                        </a:lnTo>
                        <a:lnTo>
                          <a:pt x="46160" y="3524"/>
                        </a:lnTo>
                        <a:lnTo>
                          <a:pt x="128175" y="61489"/>
                        </a:lnTo>
                        <a:close/>
                      </a:path>
                    </a:pathLst>
                  </a:custGeom>
                  <a:grpFill/>
                  <a:ln w="8809" cap="flat">
                    <a:noFill/>
                    <a:prstDash val="solid"/>
                    <a:miter/>
                  </a:ln>
                </p:spPr>
                <p:txBody>
                  <a:bodyPr rtlCol="0" anchor="ctr"/>
                  <a:lstStyle/>
                  <a:p>
                    <a:endParaRPr lang="en-US" sz="2400"/>
                  </a:p>
                </p:txBody>
              </p:sp>
              <p:sp>
                <p:nvSpPr>
                  <p:cNvPr id="2559" name="Freeform: Shape 2558">
                    <a:extLst>
                      <a:ext uri="{FF2B5EF4-FFF2-40B4-BE49-F238E27FC236}">
                        <a16:creationId xmlns:a16="http://schemas.microsoft.com/office/drawing/2014/main" id="{217A3843-0A68-45C9-84ED-BC89642B03AE}"/>
                      </a:ext>
                    </a:extLst>
                  </p:cNvPr>
                  <p:cNvSpPr/>
                  <p:nvPr/>
                </p:nvSpPr>
                <p:spPr>
                  <a:xfrm>
                    <a:off x="6631866" y="3319214"/>
                    <a:ext cx="139009" cy="214064"/>
                  </a:xfrm>
                  <a:custGeom>
                    <a:avLst/>
                    <a:gdLst>
                      <a:gd name="connsiteX0" fmla="*/ 0 w 139009"/>
                      <a:gd name="connsiteY0" fmla="*/ 214065 h 214064"/>
                      <a:gd name="connsiteX1" fmla="*/ 3523 w 139009"/>
                      <a:gd name="connsiteY1" fmla="*/ 197151 h 214064"/>
                      <a:gd name="connsiteX2" fmla="*/ 2026 w 139009"/>
                      <a:gd name="connsiteY2" fmla="*/ 196358 h 214064"/>
                      <a:gd name="connsiteX3" fmla="*/ 4140 w 139009"/>
                      <a:gd name="connsiteY3" fmla="*/ 194244 h 214064"/>
                      <a:gd name="connsiteX4" fmla="*/ 41315 w 139009"/>
                      <a:gd name="connsiteY4" fmla="*/ 15592 h 214064"/>
                      <a:gd name="connsiteX5" fmla="*/ 40170 w 139009"/>
                      <a:gd name="connsiteY5" fmla="*/ 14711 h 214064"/>
                      <a:gd name="connsiteX6" fmla="*/ 41579 w 139009"/>
                      <a:gd name="connsiteY6" fmla="*/ 14183 h 214064"/>
                      <a:gd name="connsiteX7" fmla="*/ 44575 w 139009"/>
                      <a:gd name="connsiteY7" fmla="*/ 0 h 214064"/>
                      <a:gd name="connsiteX8" fmla="*/ 56555 w 139009"/>
                      <a:gd name="connsiteY8" fmla="*/ 8457 h 214064"/>
                      <a:gd name="connsiteX9" fmla="*/ 58053 w 139009"/>
                      <a:gd name="connsiteY9" fmla="*/ 7840 h 214064"/>
                      <a:gd name="connsiteX10" fmla="*/ 57700 w 139009"/>
                      <a:gd name="connsiteY10" fmla="*/ 9250 h 214064"/>
                      <a:gd name="connsiteX11" fmla="*/ 139010 w 139009"/>
                      <a:gd name="connsiteY11" fmla="*/ 66598 h 214064"/>
                      <a:gd name="connsiteX12" fmla="*/ 13831 w 139009"/>
                      <a:gd name="connsiteY12" fmla="*/ 199353 h 214064"/>
                      <a:gd name="connsiteX13" fmla="*/ 13126 w 139009"/>
                      <a:gd name="connsiteY13" fmla="*/ 202260 h 214064"/>
                      <a:gd name="connsiteX14" fmla="*/ 11804 w 139009"/>
                      <a:gd name="connsiteY14" fmla="*/ 201556 h 214064"/>
                      <a:gd name="connsiteX15" fmla="*/ 0 w 139009"/>
                      <a:gd name="connsiteY15" fmla="*/ 214065 h 214064"/>
                      <a:gd name="connsiteX16" fmla="*/ 54001 w 139009"/>
                      <a:gd name="connsiteY16" fmla="*/ 25018 h 214064"/>
                      <a:gd name="connsiteX17" fmla="*/ 18235 w 139009"/>
                      <a:gd name="connsiteY17" fmla="*/ 179885 h 214064"/>
                      <a:gd name="connsiteX18" fmla="*/ 121568 w 139009"/>
                      <a:gd name="connsiteY18" fmla="*/ 75055 h 214064"/>
                      <a:gd name="connsiteX19" fmla="*/ 54001 w 139009"/>
                      <a:gd name="connsiteY19" fmla="*/ 25018 h 214064"/>
                      <a:gd name="connsiteX20" fmla="*/ 55675 w 139009"/>
                      <a:gd name="connsiteY20" fmla="*/ 17795 h 214064"/>
                      <a:gd name="connsiteX21" fmla="*/ 126413 w 139009"/>
                      <a:gd name="connsiteY21" fmla="*/ 70122 h 214064"/>
                      <a:gd name="connsiteX22" fmla="*/ 128703 w 139009"/>
                      <a:gd name="connsiteY22" fmla="*/ 67743 h 214064"/>
                      <a:gd name="connsiteX23" fmla="*/ 56027 w 139009"/>
                      <a:gd name="connsiteY23" fmla="*/ 16473 h 214064"/>
                      <a:gd name="connsiteX24" fmla="*/ 55675 w 139009"/>
                      <a:gd name="connsiteY24" fmla="*/ 17795 h 214064"/>
                      <a:gd name="connsiteX25" fmla="*/ 47217 w 139009"/>
                      <a:gd name="connsiteY25" fmla="*/ 19997 h 214064"/>
                      <a:gd name="connsiteX26" fmla="*/ 37703 w 139009"/>
                      <a:gd name="connsiteY26" fmla="*/ 65717 h 214064"/>
                      <a:gd name="connsiteX27" fmla="*/ 48098 w 139009"/>
                      <a:gd name="connsiteY27" fmla="*/ 20614 h 214064"/>
                      <a:gd name="connsiteX28" fmla="*/ 47217 w 139009"/>
                      <a:gd name="connsiteY28" fmla="*/ 19997 h 2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9009" h="214064">
                        <a:moveTo>
                          <a:pt x="0" y="214065"/>
                        </a:moveTo>
                        <a:lnTo>
                          <a:pt x="3523" y="197151"/>
                        </a:lnTo>
                        <a:lnTo>
                          <a:pt x="2026" y="196358"/>
                        </a:lnTo>
                        <a:lnTo>
                          <a:pt x="4140" y="194244"/>
                        </a:lnTo>
                        <a:lnTo>
                          <a:pt x="41315" y="15592"/>
                        </a:lnTo>
                        <a:lnTo>
                          <a:pt x="40170" y="14711"/>
                        </a:lnTo>
                        <a:lnTo>
                          <a:pt x="41579" y="14183"/>
                        </a:lnTo>
                        <a:lnTo>
                          <a:pt x="44575" y="0"/>
                        </a:lnTo>
                        <a:lnTo>
                          <a:pt x="56555" y="8457"/>
                        </a:lnTo>
                        <a:lnTo>
                          <a:pt x="58053" y="7840"/>
                        </a:lnTo>
                        <a:lnTo>
                          <a:pt x="57700" y="9250"/>
                        </a:lnTo>
                        <a:lnTo>
                          <a:pt x="139010" y="66598"/>
                        </a:lnTo>
                        <a:lnTo>
                          <a:pt x="13831" y="199353"/>
                        </a:lnTo>
                        <a:lnTo>
                          <a:pt x="13126" y="202260"/>
                        </a:lnTo>
                        <a:lnTo>
                          <a:pt x="11804" y="201556"/>
                        </a:lnTo>
                        <a:lnTo>
                          <a:pt x="0" y="214065"/>
                        </a:lnTo>
                        <a:close/>
                        <a:moveTo>
                          <a:pt x="54001" y="25018"/>
                        </a:moveTo>
                        <a:lnTo>
                          <a:pt x="18235" y="179885"/>
                        </a:lnTo>
                        <a:lnTo>
                          <a:pt x="121568" y="75055"/>
                        </a:lnTo>
                        <a:lnTo>
                          <a:pt x="54001" y="25018"/>
                        </a:lnTo>
                        <a:close/>
                        <a:moveTo>
                          <a:pt x="55675" y="17795"/>
                        </a:moveTo>
                        <a:lnTo>
                          <a:pt x="126413" y="70122"/>
                        </a:lnTo>
                        <a:lnTo>
                          <a:pt x="128703" y="67743"/>
                        </a:lnTo>
                        <a:lnTo>
                          <a:pt x="56027" y="16473"/>
                        </a:lnTo>
                        <a:lnTo>
                          <a:pt x="55675" y="17795"/>
                        </a:lnTo>
                        <a:close/>
                        <a:moveTo>
                          <a:pt x="47217" y="19997"/>
                        </a:moveTo>
                        <a:lnTo>
                          <a:pt x="37703" y="65717"/>
                        </a:lnTo>
                        <a:lnTo>
                          <a:pt x="48098" y="20614"/>
                        </a:lnTo>
                        <a:lnTo>
                          <a:pt x="47217" y="19997"/>
                        </a:lnTo>
                        <a:close/>
                      </a:path>
                    </a:pathLst>
                  </a:custGeom>
                  <a:grpFill/>
                  <a:ln w="8809" cap="flat">
                    <a:noFill/>
                    <a:prstDash val="solid"/>
                    <a:miter/>
                  </a:ln>
                </p:spPr>
                <p:txBody>
                  <a:bodyPr rtlCol="0" anchor="ctr"/>
                  <a:lstStyle/>
                  <a:p>
                    <a:endParaRPr lang="en-US" sz="2400"/>
                  </a:p>
                </p:txBody>
              </p:sp>
            </p:grpSp>
            <p:grpSp>
              <p:nvGrpSpPr>
                <p:cNvPr id="1523" name="Graphic 4229">
                  <a:extLst>
                    <a:ext uri="{FF2B5EF4-FFF2-40B4-BE49-F238E27FC236}">
                      <a16:creationId xmlns:a16="http://schemas.microsoft.com/office/drawing/2014/main" id="{915224A5-ED44-4329-8F32-9FE1C14A1DFD}"/>
                    </a:ext>
                  </a:extLst>
                </p:cNvPr>
                <p:cNvGrpSpPr/>
                <p:nvPr/>
              </p:nvGrpSpPr>
              <p:grpSpPr>
                <a:xfrm>
                  <a:off x="6621824" y="3416909"/>
                  <a:ext cx="258287" cy="107825"/>
                  <a:chOff x="6621824" y="3416909"/>
                  <a:chExt cx="258287" cy="107825"/>
                </a:xfrm>
                <a:grpFill/>
              </p:grpSpPr>
              <p:sp>
                <p:nvSpPr>
                  <p:cNvPr id="2556" name="Freeform: Shape 2555">
                    <a:extLst>
                      <a:ext uri="{FF2B5EF4-FFF2-40B4-BE49-F238E27FC236}">
                        <a16:creationId xmlns:a16="http://schemas.microsoft.com/office/drawing/2014/main" id="{A3AE3C19-9E08-42E7-BFDA-73831548C48B}"/>
                      </a:ext>
                    </a:extLst>
                  </p:cNvPr>
                  <p:cNvSpPr/>
                  <p:nvPr/>
                </p:nvSpPr>
                <p:spPr>
                  <a:xfrm>
                    <a:off x="6634244" y="3421314"/>
                    <a:ext cx="239171" cy="98751"/>
                  </a:xfrm>
                  <a:custGeom>
                    <a:avLst/>
                    <a:gdLst>
                      <a:gd name="connsiteX0" fmla="*/ 168345 w 239171"/>
                      <a:gd name="connsiteY0" fmla="*/ 0 h 98751"/>
                      <a:gd name="connsiteX1" fmla="*/ 234590 w 239171"/>
                      <a:gd name="connsiteY1" fmla="*/ 92409 h 98751"/>
                      <a:gd name="connsiteX2" fmla="*/ 239171 w 239171"/>
                      <a:gd name="connsiteY2" fmla="*/ 98752 h 98751"/>
                      <a:gd name="connsiteX3" fmla="*/ 231419 w 239171"/>
                      <a:gd name="connsiteY3" fmla="*/ 98664 h 98751"/>
                      <a:gd name="connsiteX4" fmla="*/ 6519 w 239171"/>
                      <a:gd name="connsiteY4" fmla="*/ 96461 h 98751"/>
                      <a:gd name="connsiteX5" fmla="*/ 0 w 239171"/>
                      <a:gd name="connsiteY5" fmla="*/ 96373 h 98751"/>
                      <a:gd name="connsiteX6" fmla="*/ 5638 w 239171"/>
                      <a:gd name="connsiteY6" fmla="*/ 93114 h 98751"/>
                      <a:gd name="connsiteX7" fmla="*/ 163941 w 239171"/>
                      <a:gd name="connsiteY7" fmla="*/ 2467 h 98751"/>
                      <a:gd name="connsiteX8" fmla="*/ 168345 w 239171"/>
                      <a:gd name="connsiteY8" fmla="*/ 0 h 98751"/>
                      <a:gd name="connsiteX9" fmla="*/ 159624 w 239171"/>
                      <a:gd name="connsiteY9" fmla="*/ 5197 h 98751"/>
                      <a:gd name="connsiteX10" fmla="*/ 7488 w 239171"/>
                      <a:gd name="connsiteY10" fmla="*/ 96285 h 98751"/>
                      <a:gd name="connsiteX11" fmla="*/ 6607 w 239171"/>
                      <a:gd name="connsiteY11" fmla="*/ 93026 h 98751"/>
                      <a:gd name="connsiteX12" fmla="*/ 231507 w 239171"/>
                      <a:gd name="connsiteY12" fmla="*/ 90823 h 98751"/>
                      <a:gd name="connsiteX13" fmla="*/ 228336 w 239171"/>
                      <a:gd name="connsiteY13" fmla="*/ 97078 h 98751"/>
                      <a:gd name="connsiteX14" fmla="*/ 159976 w 239171"/>
                      <a:gd name="connsiteY14" fmla="*/ 5550 h 98751"/>
                      <a:gd name="connsiteX15" fmla="*/ 159624 w 239171"/>
                      <a:gd name="connsiteY15" fmla="*/ 5197 h 98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9171" h="98751">
                        <a:moveTo>
                          <a:pt x="168345" y="0"/>
                        </a:moveTo>
                        <a:lnTo>
                          <a:pt x="234590" y="92409"/>
                        </a:lnTo>
                        <a:lnTo>
                          <a:pt x="239171" y="98752"/>
                        </a:lnTo>
                        <a:lnTo>
                          <a:pt x="231419" y="98664"/>
                        </a:lnTo>
                        <a:lnTo>
                          <a:pt x="6519" y="96461"/>
                        </a:lnTo>
                        <a:lnTo>
                          <a:pt x="0" y="96373"/>
                        </a:lnTo>
                        <a:lnTo>
                          <a:pt x="5638" y="93114"/>
                        </a:lnTo>
                        <a:lnTo>
                          <a:pt x="163941" y="2467"/>
                        </a:lnTo>
                        <a:lnTo>
                          <a:pt x="168345" y="0"/>
                        </a:lnTo>
                        <a:close/>
                        <a:moveTo>
                          <a:pt x="159624" y="5197"/>
                        </a:moveTo>
                        <a:lnTo>
                          <a:pt x="7488" y="96285"/>
                        </a:lnTo>
                        <a:lnTo>
                          <a:pt x="6607" y="93026"/>
                        </a:lnTo>
                        <a:lnTo>
                          <a:pt x="231507" y="90823"/>
                        </a:lnTo>
                        <a:lnTo>
                          <a:pt x="228336" y="97078"/>
                        </a:lnTo>
                        <a:lnTo>
                          <a:pt x="159976" y="5550"/>
                        </a:lnTo>
                        <a:lnTo>
                          <a:pt x="159624" y="5197"/>
                        </a:lnTo>
                        <a:close/>
                      </a:path>
                    </a:pathLst>
                  </a:custGeom>
                  <a:grpFill/>
                  <a:ln w="8809" cap="flat">
                    <a:noFill/>
                    <a:prstDash val="solid"/>
                    <a:miter/>
                  </a:ln>
                </p:spPr>
                <p:txBody>
                  <a:bodyPr rtlCol="0" anchor="ctr"/>
                  <a:lstStyle/>
                  <a:p>
                    <a:endParaRPr lang="en-US" sz="2400"/>
                  </a:p>
                </p:txBody>
              </p:sp>
              <p:sp>
                <p:nvSpPr>
                  <p:cNvPr id="2557" name="Freeform: Shape 2556">
                    <a:extLst>
                      <a:ext uri="{FF2B5EF4-FFF2-40B4-BE49-F238E27FC236}">
                        <a16:creationId xmlns:a16="http://schemas.microsoft.com/office/drawing/2014/main" id="{E95BE954-575A-403D-BD26-DE8F78950A19}"/>
                      </a:ext>
                    </a:extLst>
                  </p:cNvPr>
                  <p:cNvSpPr/>
                  <p:nvPr/>
                </p:nvSpPr>
                <p:spPr>
                  <a:xfrm>
                    <a:off x="6621824" y="3416909"/>
                    <a:ext cx="258287" cy="107825"/>
                  </a:xfrm>
                  <a:custGeom>
                    <a:avLst/>
                    <a:gdLst>
                      <a:gd name="connsiteX0" fmla="*/ 241197 w 258287"/>
                      <a:gd name="connsiteY0" fmla="*/ 107825 h 107825"/>
                      <a:gd name="connsiteX1" fmla="*/ 240140 w 258287"/>
                      <a:gd name="connsiteY1" fmla="*/ 106416 h 107825"/>
                      <a:gd name="connsiteX2" fmla="*/ 20349 w 258287"/>
                      <a:gd name="connsiteY2" fmla="*/ 104301 h 107825"/>
                      <a:gd name="connsiteX3" fmla="*/ 17795 w 258287"/>
                      <a:gd name="connsiteY3" fmla="*/ 105887 h 107825"/>
                      <a:gd name="connsiteX4" fmla="*/ 17354 w 258287"/>
                      <a:gd name="connsiteY4" fmla="*/ 104301 h 107825"/>
                      <a:gd name="connsiteX5" fmla="*/ 0 w 258287"/>
                      <a:gd name="connsiteY5" fmla="*/ 104125 h 107825"/>
                      <a:gd name="connsiteX6" fmla="*/ 14976 w 258287"/>
                      <a:gd name="connsiteY6" fmla="*/ 95492 h 107825"/>
                      <a:gd name="connsiteX7" fmla="*/ 14623 w 258287"/>
                      <a:gd name="connsiteY7" fmla="*/ 93995 h 107825"/>
                      <a:gd name="connsiteX8" fmla="*/ 17618 w 258287"/>
                      <a:gd name="connsiteY8" fmla="*/ 93995 h 107825"/>
                      <a:gd name="connsiteX9" fmla="*/ 181823 w 258287"/>
                      <a:gd name="connsiteY9" fmla="*/ 0 h 107825"/>
                      <a:gd name="connsiteX10" fmla="*/ 247628 w 258287"/>
                      <a:gd name="connsiteY10" fmla="*/ 91792 h 107825"/>
                      <a:gd name="connsiteX11" fmla="*/ 249390 w 258287"/>
                      <a:gd name="connsiteY11" fmla="*/ 91792 h 107825"/>
                      <a:gd name="connsiteX12" fmla="*/ 248685 w 258287"/>
                      <a:gd name="connsiteY12" fmla="*/ 93290 h 107825"/>
                      <a:gd name="connsiteX13" fmla="*/ 258287 w 258287"/>
                      <a:gd name="connsiteY13" fmla="*/ 106680 h 107825"/>
                      <a:gd name="connsiteX14" fmla="*/ 241990 w 258287"/>
                      <a:gd name="connsiteY14" fmla="*/ 106504 h 107825"/>
                      <a:gd name="connsiteX15" fmla="*/ 241197 w 258287"/>
                      <a:gd name="connsiteY15" fmla="*/ 107825 h 107825"/>
                      <a:gd name="connsiteX16" fmla="*/ 184554 w 258287"/>
                      <a:gd name="connsiteY16" fmla="*/ 99104 h 107825"/>
                      <a:gd name="connsiteX17" fmla="*/ 235031 w 258287"/>
                      <a:gd name="connsiteY17" fmla="*/ 99633 h 107825"/>
                      <a:gd name="connsiteX18" fmla="*/ 234326 w 258287"/>
                      <a:gd name="connsiteY18" fmla="*/ 98664 h 107825"/>
                      <a:gd name="connsiteX19" fmla="*/ 184554 w 258287"/>
                      <a:gd name="connsiteY19" fmla="*/ 99104 h 107825"/>
                      <a:gd name="connsiteX20" fmla="*/ 171164 w 258287"/>
                      <a:gd name="connsiteY20" fmla="*/ 14007 h 107825"/>
                      <a:gd name="connsiteX21" fmla="*/ 37880 w 258287"/>
                      <a:gd name="connsiteY21" fmla="*/ 93818 h 107825"/>
                      <a:gd name="connsiteX22" fmla="*/ 229393 w 258287"/>
                      <a:gd name="connsiteY22" fmla="*/ 91969 h 107825"/>
                      <a:gd name="connsiteX23" fmla="*/ 171164 w 258287"/>
                      <a:gd name="connsiteY23" fmla="*/ 14007 h 107825"/>
                      <a:gd name="connsiteX24" fmla="*/ 176890 w 258287"/>
                      <a:gd name="connsiteY24" fmla="*/ 10483 h 107825"/>
                      <a:gd name="connsiteX25" fmla="*/ 237673 w 258287"/>
                      <a:gd name="connsiteY25" fmla="*/ 91880 h 107825"/>
                      <a:gd name="connsiteX26" fmla="*/ 239347 w 258287"/>
                      <a:gd name="connsiteY26" fmla="*/ 91880 h 107825"/>
                      <a:gd name="connsiteX27" fmla="*/ 179885 w 258287"/>
                      <a:gd name="connsiteY27" fmla="*/ 8897 h 107825"/>
                      <a:gd name="connsiteX28" fmla="*/ 176890 w 258287"/>
                      <a:gd name="connsiteY28" fmla="*/ 10483 h 10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8287" h="107825">
                        <a:moveTo>
                          <a:pt x="241197" y="107825"/>
                        </a:moveTo>
                        <a:lnTo>
                          <a:pt x="240140" y="106416"/>
                        </a:lnTo>
                        <a:lnTo>
                          <a:pt x="20349" y="104301"/>
                        </a:lnTo>
                        <a:lnTo>
                          <a:pt x="17795" y="105887"/>
                        </a:lnTo>
                        <a:lnTo>
                          <a:pt x="17354" y="104301"/>
                        </a:lnTo>
                        <a:lnTo>
                          <a:pt x="0" y="104125"/>
                        </a:lnTo>
                        <a:lnTo>
                          <a:pt x="14976" y="95492"/>
                        </a:lnTo>
                        <a:lnTo>
                          <a:pt x="14623" y="93995"/>
                        </a:lnTo>
                        <a:lnTo>
                          <a:pt x="17618" y="93995"/>
                        </a:lnTo>
                        <a:lnTo>
                          <a:pt x="181823" y="0"/>
                        </a:lnTo>
                        <a:lnTo>
                          <a:pt x="247628" y="91792"/>
                        </a:lnTo>
                        <a:lnTo>
                          <a:pt x="249390" y="91792"/>
                        </a:lnTo>
                        <a:lnTo>
                          <a:pt x="248685" y="93290"/>
                        </a:lnTo>
                        <a:lnTo>
                          <a:pt x="258287" y="106680"/>
                        </a:lnTo>
                        <a:lnTo>
                          <a:pt x="241990" y="106504"/>
                        </a:lnTo>
                        <a:lnTo>
                          <a:pt x="241197" y="107825"/>
                        </a:lnTo>
                        <a:close/>
                        <a:moveTo>
                          <a:pt x="184554" y="99104"/>
                        </a:moveTo>
                        <a:lnTo>
                          <a:pt x="235031" y="99633"/>
                        </a:lnTo>
                        <a:lnTo>
                          <a:pt x="234326" y="98664"/>
                        </a:lnTo>
                        <a:lnTo>
                          <a:pt x="184554" y="99104"/>
                        </a:lnTo>
                        <a:close/>
                        <a:moveTo>
                          <a:pt x="171164" y="14007"/>
                        </a:moveTo>
                        <a:lnTo>
                          <a:pt x="37880" y="93818"/>
                        </a:lnTo>
                        <a:lnTo>
                          <a:pt x="229393" y="91969"/>
                        </a:lnTo>
                        <a:lnTo>
                          <a:pt x="171164" y="14007"/>
                        </a:lnTo>
                        <a:close/>
                        <a:moveTo>
                          <a:pt x="176890" y="10483"/>
                        </a:moveTo>
                        <a:lnTo>
                          <a:pt x="237673" y="91880"/>
                        </a:lnTo>
                        <a:lnTo>
                          <a:pt x="239347" y="91880"/>
                        </a:lnTo>
                        <a:lnTo>
                          <a:pt x="179885" y="8897"/>
                        </a:lnTo>
                        <a:lnTo>
                          <a:pt x="176890" y="10483"/>
                        </a:lnTo>
                        <a:close/>
                      </a:path>
                    </a:pathLst>
                  </a:custGeom>
                  <a:grpFill/>
                  <a:ln w="8809" cap="flat">
                    <a:noFill/>
                    <a:prstDash val="solid"/>
                    <a:miter/>
                  </a:ln>
                </p:spPr>
                <p:txBody>
                  <a:bodyPr rtlCol="0" anchor="ctr"/>
                  <a:lstStyle/>
                  <a:p>
                    <a:endParaRPr lang="en-US" sz="2400"/>
                  </a:p>
                </p:txBody>
              </p:sp>
            </p:grpSp>
            <p:grpSp>
              <p:nvGrpSpPr>
                <p:cNvPr id="1524" name="Graphic 4229">
                  <a:extLst>
                    <a:ext uri="{FF2B5EF4-FFF2-40B4-BE49-F238E27FC236}">
                      <a16:creationId xmlns:a16="http://schemas.microsoft.com/office/drawing/2014/main" id="{074BD599-F1F1-4C31-9710-F30597AE7E16}"/>
                    </a:ext>
                  </a:extLst>
                </p:cNvPr>
                <p:cNvGrpSpPr/>
                <p:nvPr/>
              </p:nvGrpSpPr>
              <p:grpSpPr>
                <a:xfrm>
                  <a:off x="6702781" y="3506763"/>
                  <a:ext cx="258815" cy="112934"/>
                  <a:chOff x="6702781" y="3506763"/>
                  <a:chExt cx="258815" cy="112934"/>
                </a:xfrm>
                <a:grpFill/>
              </p:grpSpPr>
              <p:sp>
                <p:nvSpPr>
                  <p:cNvPr id="2554" name="Freeform: Shape 2553">
                    <a:extLst>
                      <a:ext uri="{FF2B5EF4-FFF2-40B4-BE49-F238E27FC236}">
                        <a16:creationId xmlns:a16="http://schemas.microsoft.com/office/drawing/2014/main" id="{FB2AB7AA-002D-4F4B-AF57-202EA6870A49}"/>
                      </a:ext>
                    </a:extLst>
                  </p:cNvPr>
                  <p:cNvSpPr/>
                  <p:nvPr/>
                </p:nvSpPr>
                <p:spPr>
                  <a:xfrm>
                    <a:off x="6714321" y="3511168"/>
                    <a:ext cx="239435" cy="104477"/>
                  </a:xfrm>
                  <a:custGeom>
                    <a:avLst/>
                    <a:gdLst>
                      <a:gd name="connsiteX0" fmla="*/ 225164 w 239435"/>
                      <a:gd name="connsiteY0" fmla="*/ 103068 h 104477"/>
                      <a:gd name="connsiteX1" fmla="*/ 148348 w 239435"/>
                      <a:gd name="connsiteY1" fmla="*/ 7312 h 104477"/>
                      <a:gd name="connsiteX2" fmla="*/ 153105 w 239435"/>
                      <a:gd name="connsiteY2" fmla="*/ 8280 h 104477"/>
                      <a:gd name="connsiteX3" fmla="*/ 8457 w 239435"/>
                      <a:gd name="connsiteY3" fmla="*/ 83335 h 104477"/>
                      <a:gd name="connsiteX4" fmla="*/ 7664 w 239435"/>
                      <a:gd name="connsiteY4" fmla="*/ 79195 h 104477"/>
                      <a:gd name="connsiteX5" fmla="*/ 225164 w 239435"/>
                      <a:gd name="connsiteY5" fmla="*/ 103068 h 104477"/>
                      <a:gd name="connsiteX6" fmla="*/ 239435 w 239435"/>
                      <a:gd name="connsiteY6" fmla="*/ 104478 h 104477"/>
                      <a:gd name="connsiteX7" fmla="*/ 7224 w 239435"/>
                      <a:gd name="connsiteY7" fmla="*/ 83512 h 104477"/>
                      <a:gd name="connsiteX8" fmla="*/ 0 w 239435"/>
                      <a:gd name="connsiteY8" fmla="*/ 82895 h 104477"/>
                      <a:gd name="connsiteX9" fmla="*/ 6431 w 239435"/>
                      <a:gd name="connsiteY9" fmla="*/ 79371 h 104477"/>
                      <a:gd name="connsiteX10" fmla="*/ 149581 w 239435"/>
                      <a:gd name="connsiteY10" fmla="*/ 1497 h 104477"/>
                      <a:gd name="connsiteX11" fmla="*/ 152312 w 239435"/>
                      <a:gd name="connsiteY11" fmla="*/ 0 h 104477"/>
                      <a:gd name="connsiteX12" fmla="*/ 154338 w 239435"/>
                      <a:gd name="connsiteY12" fmla="*/ 2467 h 104477"/>
                      <a:gd name="connsiteX13" fmla="*/ 239435 w 239435"/>
                      <a:gd name="connsiteY13" fmla="*/ 104478 h 10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9435" h="104477">
                        <a:moveTo>
                          <a:pt x="225164" y="103068"/>
                        </a:moveTo>
                        <a:lnTo>
                          <a:pt x="148348" y="7312"/>
                        </a:lnTo>
                        <a:lnTo>
                          <a:pt x="153105" y="8280"/>
                        </a:lnTo>
                        <a:lnTo>
                          <a:pt x="8457" y="83335"/>
                        </a:lnTo>
                        <a:lnTo>
                          <a:pt x="7664" y="79195"/>
                        </a:lnTo>
                        <a:lnTo>
                          <a:pt x="225164" y="103068"/>
                        </a:lnTo>
                        <a:close/>
                        <a:moveTo>
                          <a:pt x="239435" y="104478"/>
                        </a:moveTo>
                        <a:lnTo>
                          <a:pt x="7224" y="83512"/>
                        </a:lnTo>
                        <a:lnTo>
                          <a:pt x="0" y="82895"/>
                        </a:lnTo>
                        <a:lnTo>
                          <a:pt x="6431" y="79371"/>
                        </a:lnTo>
                        <a:lnTo>
                          <a:pt x="149581" y="1497"/>
                        </a:lnTo>
                        <a:lnTo>
                          <a:pt x="152312" y="0"/>
                        </a:lnTo>
                        <a:lnTo>
                          <a:pt x="154338" y="2467"/>
                        </a:lnTo>
                        <a:lnTo>
                          <a:pt x="239435" y="104478"/>
                        </a:lnTo>
                        <a:close/>
                      </a:path>
                    </a:pathLst>
                  </a:custGeom>
                  <a:grpFill/>
                  <a:ln w="8809" cap="flat">
                    <a:noFill/>
                    <a:prstDash val="solid"/>
                    <a:miter/>
                  </a:ln>
                </p:spPr>
                <p:txBody>
                  <a:bodyPr rtlCol="0" anchor="ctr"/>
                  <a:lstStyle/>
                  <a:p>
                    <a:endParaRPr lang="en-US" sz="2400"/>
                  </a:p>
                </p:txBody>
              </p:sp>
              <p:sp>
                <p:nvSpPr>
                  <p:cNvPr id="2555" name="Freeform: Shape 2554">
                    <a:extLst>
                      <a:ext uri="{FF2B5EF4-FFF2-40B4-BE49-F238E27FC236}">
                        <a16:creationId xmlns:a16="http://schemas.microsoft.com/office/drawing/2014/main" id="{07609BB1-4599-41B0-9284-7B372CA4BA9D}"/>
                      </a:ext>
                    </a:extLst>
                  </p:cNvPr>
                  <p:cNvSpPr/>
                  <p:nvPr/>
                </p:nvSpPr>
                <p:spPr>
                  <a:xfrm>
                    <a:off x="6702781" y="3506763"/>
                    <a:ext cx="258815" cy="112934"/>
                  </a:xfrm>
                  <a:custGeom>
                    <a:avLst/>
                    <a:gdLst>
                      <a:gd name="connsiteX0" fmla="*/ 258816 w 258815"/>
                      <a:gd name="connsiteY0" fmla="*/ 112934 h 112934"/>
                      <a:gd name="connsiteX1" fmla="*/ 244457 w 258815"/>
                      <a:gd name="connsiteY1" fmla="*/ 111613 h 112934"/>
                      <a:gd name="connsiteX2" fmla="*/ 244457 w 258815"/>
                      <a:gd name="connsiteY2" fmla="*/ 111613 h 112934"/>
                      <a:gd name="connsiteX3" fmla="*/ 243488 w 258815"/>
                      <a:gd name="connsiteY3" fmla="*/ 111525 h 112934"/>
                      <a:gd name="connsiteX4" fmla="*/ 20085 w 258815"/>
                      <a:gd name="connsiteY4" fmla="*/ 91352 h 112934"/>
                      <a:gd name="connsiteX5" fmla="*/ 17530 w 258815"/>
                      <a:gd name="connsiteY5" fmla="*/ 92673 h 112934"/>
                      <a:gd name="connsiteX6" fmla="*/ 17178 w 258815"/>
                      <a:gd name="connsiteY6" fmla="*/ 91088 h 112934"/>
                      <a:gd name="connsiteX7" fmla="*/ 0 w 258815"/>
                      <a:gd name="connsiteY7" fmla="*/ 89502 h 112934"/>
                      <a:gd name="connsiteX8" fmla="*/ 15240 w 258815"/>
                      <a:gd name="connsiteY8" fmla="*/ 81221 h 112934"/>
                      <a:gd name="connsiteX9" fmla="*/ 14888 w 258815"/>
                      <a:gd name="connsiteY9" fmla="*/ 79548 h 112934"/>
                      <a:gd name="connsiteX10" fmla="*/ 17707 w 258815"/>
                      <a:gd name="connsiteY10" fmla="*/ 79900 h 112934"/>
                      <a:gd name="connsiteX11" fmla="*/ 151783 w 258815"/>
                      <a:gd name="connsiteY11" fmla="*/ 6959 h 112934"/>
                      <a:gd name="connsiteX12" fmla="*/ 151343 w 258815"/>
                      <a:gd name="connsiteY12" fmla="*/ 6431 h 112934"/>
                      <a:gd name="connsiteX13" fmla="*/ 152400 w 258815"/>
                      <a:gd name="connsiteY13" fmla="*/ 6607 h 112934"/>
                      <a:gd name="connsiteX14" fmla="*/ 164469 w 258815"/>
                      <a:gd name="connsiteY14" fmla="*/ 0 h 112934"/>
                      <a:gd name="connsiteX15" fmla="*/ 173542 w 258815"/>
                      <a:gd name="connsiteY15" fmla="*/ 10923 h 112934"/>
                      <a:gd name="connsiteX16" fmla="*/ 174511 w 258815"/>
                      <a:gd name="connsiteY16" fmla="*/ 11099 h 112934"/>
                      <a:gd name="connsiteX17" fmla="*/ 173983 w 258815"/>
                      <a:gd name="connsiteY17" fmla="*/ 11364 h 112934"/>
                      <a:gd name="connsiteX18" fmla="*/ 258816 w 258815"/>
                      <a:gd name="connsiteY18" fmla="*/ 112934 h 112934"/>
                      <a:gd name="connsiteX19" fmla="*/ 238555 w 258815"/>
                      <a:gd name="connsiteY19" fmla="*/ 104389 h 112934"/>
                      <a:gd name="connsiteX20" fmla="*/ 243135 w 258815"/>
                      <a:gd name="connsiteY20" fmla="*/ 104830 h 112934"/>
                      <a:gd name="connsiteX21" fmla="*/ 167992 w 258815"/>
                      <a:gd name="connsiteY21" fmla="*/ 14799 h 112934"/>
                      <a:gd name="connsiteX22" fmla="*/ 167111 w 258815"/>
                      <a:gd name="connsiteY22" fmla="*/ 15328 h 112934"/>
                      <a:gd name="connsiteX23" fmla="*/ 238555 w 258815"/>
                      <a:gd name="connsiteY23" fmla="*/ 104389 h 112934"/>
                      <a:gd name="connsiteX24" fmla="*/ 37880 w 258815"/>
                      <a:gd name="connsiteY24" fmla="*/ 82190 h 112934"/>
                      <a:gd name="connsiteX25" fmla="*/ 228952 w 258815"/>
                      <a:gd name="connsiteY25" fmla="*/ 103156 h 112934"/>
                      <a:gd name="connsiteX26" fmla="*/ 160945 w 258815"/>
                      <a:gd name="connsiteY26" fmla="*/ 18323 h 112934"/>
                      <a:gd name="connsiteX27" fmla="*/ 37880 w 258815"/>
                      <a:gd name="connsiteY27" fmla="*/ 82190 h 112934"/>
                      <a:gd name="connsiteX28" fmla="*/ 156188 w 258815"/>
                      <a:gd name="connsiteY28" fmla="*/ 12421 h 112934"/>
                      <a:gd name="connsiteX29" fmla="*/ 123506 w 258815"/>
                      <a:gd name="connsiteY29" fmla="*/ 30216 h 112934"/>
                      <a:gd name="connsiteX30" fmla="*/ 156628 w 258815"/>
                      <a:gd name="connsiteY30" fmla="*/ 13038 h 112934"/>
                      <a:gd name="connsiteX31" fmla="*/ 156188 w 258815"/>
                      <a:gd name="connsiteY31" fmla="*/ 12421 h 112934"/>
                      <a:gd name="connsiteX32" fmla="*/ 162795 w 258815"/>
                      <a:gd name="connsiteY32" fmla="*/ 8809 h 112934"/>
                      <a:gd name="connsiteX33" fmla="*/ 163147 w 258815"/>
                      <a:gd name="connsiteY33" fmla="*/ 8897 h 112934"/>
                      <a:gd name="connsiteX34" fmla="*/ 162971 w 258815"/>
                      <a:gd name="connsiteY34" fmla="*/ 8721 h 112934"/>
                      <a:gd name="connsiteX35" fmla="*/ 162795 w 258815"/>
                      <a:gd name="connsiteY35" fmla="*/ 8809 h 11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8815" h="112934">
                        <a:moveTo>
                          <a:pt x="258816" y="112934"/>
                        </a:moveTo>
                        <a:lnTo>
                          <a:pt x="244457" y="111613"/>
                        </a:lnTo>
                        <a:lnTo>
                          <a:pt x="244457" y="111613"/>
                        </a:lnTo>
                        <a:lnTo>
                          <a:pt x="243488" y="111525"/>
                        </a:lnTo>
                        <a:lnTo>
                          <a:pt x="20085" y="91352"/>
                        </a:lnTo>
                        <a:lnTo>
                          <a:pt x="17530" y="92673"/>
                        </a:lnTo>
                        <a:lnTo>
                          <a:pt x="17178" y="91088"/>
                        </a:lnTo>
                        <a:lnTo>
                          <a:pt x="0" y="89502"/>
                        </a:lnTo>
                        <a:lnTo>
                          <a:pt x="15240" y="81221"/>
                        </a:lnTo>
                        <a:lnTo>
                          <a:pt x="14888" y="79548"/>
                        </a:lnTo>
                        <a:lnTo>
                          <a:pt x="17707" y="79900"/>
                        </a:lnTo>
                        <a:lnTo>
                          <a:pt x="151783" y="6959"/>
                        </a:lnTo>
                        <a:lnTo>
                          <a:pt x="151343" y="6431"/>
                        </a:lnTo>
                        <a:lnTo>
                          <a:pt x="152400" y="6607"/>
                        </a:lnTo>
                        <a:lnTo>
                          <a:pt x="164469" y="0"/>
                        </a:lnTo>
                        <a:lnTo>
                          <a:pt x="173542" y="10923"/>
                        </a:lnTo>
                        <a:lnTo>
                          <a:pt x="174511" y="11099"/>
                        </a:lnTo>
                        <a:lnTo>
                          <a:pt x="173983" y="11364"/>
                        </a:lnTo>
                        <a:lnTo>
                          <a:pt x="258816" y="112934"/>
                        </a:lnTo>
                        <a:close/>
                        <a:moveTo>
                          <a:pt x="238555" y="104389"/>
                        </a:moveTo>
                        <a:lnTo>
                          <a:pt x="243135" y="104830"/>
                        </a:lnTo>
                        <a:lnTo>
                          <a:pt x="167992" y="14799"/>
                        </a:lnTo>
                        <a:lnTo>
                          <a:pt x="167111" y="15328"/>
                        </a:lnTo>
                        <a:lnTo>
                          <a:pt x="238555" y="104389"/>
                        </a:lnTo>
                        <a:close/>
                        <a:moveTo>
                          <a:pt x="37880" y="82190"/>
                        </a:moveTo>
                        <a:lnTo>
                          <a:pt x="228952" y="103156"/>
                        </a:lnTo>
                        <a:lnTo>
                          <a:pt x="160945" y="18323"/>
                        </a:lnTo>
                        <a:lnTo>
                          <a:pt x="37880" y="82190"/>
                        </a:lnTo>
                        <a:close/>
                        <a:moveTo>
                          <a:pt x="156188" y="12421"/>
                        </a:moveTo>
                        <a:lnTo>
                          <a:pt x="123506" y="30216"/>
                        </a:lnTo>
                        <a:lnTo>
                          <a:pt x="156628" y="13038"/>
                        </a:lnTo>
                        <a:lnTo>
                          <a:pt x="156188" y="12421"/>
                        </a:lnTo>
                        <a:close/>
                        <a:moveTo>
                          <a:pt x="162795" y="8809"/>
                        </a:moveTo>
                        <a:lnTo>
                          <a:pt x="163147" y="8897"/>
                        </a:lnTo>
                        <a:lnTo>
                          <a:pt x="162971" y="8721"/>
                        </a:lnTo>
                        <a:lnTo>
                          <a:pt x="162795" y="8809"/>
                        </a:lnTo>
                        <a:close/>
                      </a:path>
                    </a:pathLst>
                  </a:custGeom>
                  <a:grpFill/>
                  <a:ln w="8809" cap="flat">
                    <a:noFill/>
                    <a:prstDash val="solid"/>
                    <a:miter/>
                  </a:ln>
                </p:spPr>
                <p:txBody>
                  <a:bodyPr rtlCol="0" anchor="ctr"/>
                  <a:lstStyle/>
                  <a:p>
                    <a:endParaRPr lang="en-US" sz="2400"/>
                  </a:p>
                </p:txBody>
              </p:sp>
            </p:grpSp>
            <p:grpSp>
              <p:nvGrpSpPr>
                <p:cNvPr id="1525" name="Graphic 4229">
                  <a:extLst>
                    <a:ext uri="{FF2B5EF4-FFF2-40B4-BE49-F238E27FC236}">
                      <a16:creationId xmlns:a16="http://schemas.microsoft.com/office/drawing/2014/main" id="{F7547983-6A1F-46ED-8DCB-8B11C3EF3E50}"/>
                    </a:ext>
                  </a:extLst>
                </p:cNvPr>
                <p:cNvGrpSpPr/>
                <p:nvPr/>
              </p:nvGrpSpPr>
              <p:grpSpPr>
                <a:xfrm>
                  <a:off x="6707009" y="3582347"/>
                  <a:ext cx="227102" cy="210012"/>
                  <a:chOff x="6707009" y="3582347"/>
                  <a:chExt cx="227102" cy="210012"/>
                </a:xfrm>
                <a:grpFill/>
              </p:grpSpPr>
              <p:sp>
                <p:nvSpPr>
                  <p:cNvPr id="2552" name="Freeform: Shape 2551">
                    <a:extLst>
                      <a:ext uri="{FF2B5EF4-FFF2-40B4-BE49-F238E27FC236}">
                        <a16:creationId xmlns:a16="http://schemas.microsoft.com/office/drawing/2014/main" id="{35751C3A-3369-4DB3-A061-F9945FF600C6}"/>
                      </a:ext>
                    </a:extLst>
                  </p:cNvPr>
                  <p:cNvSpPr/>
                  <p:nvPr/>
                </p:nvSpPr>
                <p:spPr>
                  <a:xfrm>
                    <a:off x="6716258" y="3588777"/>
                    <a:ext cx="213272" cy="197150"/>
                  </a:xfrm>
                  <a:custGeom>
                    <a:avLst/>
                    <a:gdLst>
                      <a:gd name="connsiteX0" fmla="*/ 145969 w 213272"/>
                      <a:gd name="connsiteY0" fmla="*/ 188077 h 197150"/>
                      <a:gd name="connsiteX1" fmla="*/ 204375 w 213272"/>
                      <a:gd name="connsiteY1" fmla="*/ 65100 h 197150"/>
                      <a:gd name="connsiteX2" fmla="*/ 206753 w 213272"/>
                      <a:gd name="connsiteY2" fmla="*/ 70386 h 197150"/>
                      <a:gd name="connsiteX3" fmla="*/ 4933 w 213272"/>
                      <a:gd name="connsiteY3" fmla="*/ 5726 h 197150"/>
                      <a:gd name="connsiteX4" fmla="*/ 7135 w 213272"/>
                      <a:gd name="connsiteY4" fmla="*/ 2554 h 197150"/>
                      <a:gd name="connsiteX5" fmla="*/ 145969 w 213272"/>
                      <a:gd name="connsiteY5" fmla="*/ 188077 h 197150"/>
                      <a:gd name="connsiteX6" fmla="*/ 152929 w 213272"/>
                      <a:gd name="connsiteY6" fmla="*/ 197151 h 197150"/>
                      <a:gd name="connsiteX7" fmla="*/ 3876 w 213272"/>
                      <a:gd name="connsiteY7" fmla="*/ 5021 h 197150"/>
                      <a:gd name="connsiteX8" fmla="*/ 0 w 213272"/>
                      <a:gd name="connsiteY8" fmla="*/ 0 h 197150"/>
                      <a:gd name="connsiteX9" fmla="*/ 6167 w 213272"/>
                      <a:gd name="connsiteY9" fmla="*/ 1850 h 197150"/>
                      <a:gd name="connsiteX10" fmla="*/ 209044 w 213272"/>
                      <a:gd name="connsiteY10" fmla="*/ 63074 h 197150"/>
                      <a:gd name="connsiteX11" fmla="*/ 213272 w 213272"/>
                      <a:gd name="connsiteY11" fmla="*/ 64307 h 197150"/>
                      <a:gd name="connsiteX12" fmla="*/ 211422 w 213272"/>
                      <a:gd name="connsiteY12" fmla="*/ 68360 h 197150"/>
                      <a:gd name="connsiteX13" fmla="*/ 152929 w 213272"/>
                      <a:gd name="connsiteY13" fmla="*/ 197151 h 19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3272" h="197150">
                        <a:moveTo>
                          <a:pt x="145969" y="188077"/>
                        </a:moveTo>
                        <a:lnTo>
                          <a:pt x="204375" y="65100"/>
                        </a:lnTo>
                        <a:lnTo>
                          <a:pt x="206753" y="70386"/>
                        </a:lnTo>
                        <a:lnTo>
                          <a:pt x="4933" y="5726"/>
                        </a:lnTo>
                        <a:lnTo>
                          <a:pt x="7135" y="2554"/>
                        </a:lnTo>
                        <a:lnTo>
                          <a:pt x="145969" y="188077"/>
                        </a:lnTo>
                        <a:close/>
                        <a:moveTo>
                          <a:pt x="152929" y="197151"/>
                        </a:moveTo>
                        <a:lnTo>
                          <a:pt x="3876" y="5021"/>
                        </a:lnTo>
                        <a:lnTo>
                          <a:pt x="0" y="0"/>
                        </a:lnTo>
                        <a:lnTo>
                          <a:pt x="6167" y="1850"/>
                        </a:lnTo>
                        <a:lnTo>
                          <a:pt x="209044" y="63074"/>
                        </a:lnTo>
                        <a:lnTo>
                          <a:pt x="213272" y="64307"/>
                        </a:lnTo>
                        <a:lnTo>
                          <a:pt x="211422" y="68360"/>
                        </a:lnTo>
                        <a:lnTo>
                          <a:pt x="152929" y="197151"/>
                        </a:lnTo>
                        <a:close/>
                      </a:path>
                    </a:pathLst>
                  </a:custGeom>
                  <a:grpFill/>
                  <a:ln w="8809" cap="flat">
                    <a:noFill/>
                    <a:prstDash val="solid"/>
                    <a:miter/>
                  </a:ln>
                </p:spPr>
                <p:txBody>
                  <a:bodyPr rtlCol="0" anchor="ctr"/>
                  <a:lstStyle/>
                  <a:p>
                    <a:endParaRPr lang="en-US" sz="2400"/>
                  </a:p>
                </p:txBody>
              </p:sp>
              <p:sp>
                <p:nvSpPr>
                  <p:cNvPr id="2553" name="Freeform: Shape 2552">
                    <a:extLst>
                      <a:ext uri="{FF2B5EF4-FFF2-40B4-BE49-F238E27FC236}">
                        <a16:creationId xmlns:a16="http://schemas.microsoft.com/office/drawing/2014/main" id="{325F2076-CECC-4CD9-9AD2-28BA2F399F93}"/>
                      </a:ext>
                    </a:extLst>
                  </p:cNvPr>
                  <p:cNvSpPr/>
                  <p:nvPr/>
                </p:nvSpPr>
                <p:spPr>
                  <a:xfrm>
                    <a:off x="6707009" y="3582347"/>
                    <a:ext cx="227102" cy="210012"/>
                  </a:xfrm>
                  <a:custGeom>
                    <a:avLst/>
                    <a:gdLst>
                      <a:gd name="connsiteX0" fmla="*/ 162883 w 227102"/>
                      <a:gd name="connsiteY0" fmla="*/ 210012 h 210012"/>
                      <a:gd name="connsiteX1" fmla="*/ 11452 w 227102"/>
                      <a:gd name="connsiteY1" fmla="*/ 14799 h 210012"/>
                      <a:gd name="connsiteX2" fmla="*/ 8721 w 227102"/>
                      <a:gd name="connsiteY2" fmla="*/ 13918 h 210012"/>
                      <a:gd name="connsiteX3" fmla="*/ 9690 w 227102"/>
                      <a:gd name="connsiteY3" fmla="*/ 12509 h 210012"/>
                      <a:gd name="connsiteX4" fmla="*/ 0 w 227102"/>
                      <a:gd name="connsiteY4" fmla="*/ 0 h 210012"/>
                      <a:gd name="connsiteX5" fmla="*/ 15152 w 227102"/>
                      <a:gd name="connsiteY5" fmla="*/ 4581 h 210012"/>
                      <a:gd name="connsiteX6" fmla="*/ 16209 w 227102"/>
                      <a:gd name="connsiteY6" fmla="*/ 3083 h 210012"/>
                      <a:gd name="connsiteX7" fmla="*/ 17971 w 227102"/>
                      <a:gd name="connsiteY7" fmla="*/ 5374 h 210012"/>
                      <a:gd name="connsiteX8" fmla="*/ 213184 w 227102"/>
                      <a:gd name="connsiteY8" fmla="*/ 64307 h 210012"/>
                      <a:gd name="connsiteX9" fmla="*/ 213624 w 227102"/>
                      <a:gd name="connsiteY9" fmla="*/ 63339 h 210012"/>
                      <a:gd name="connsiteX10" fmla="*/ 214241 w 227102"/>
                      <a:gd name="connsiteY10" fmla="*/ 64660 h 210012"/>
                      <a:gd name="connsiteX11" fmla="*/ 227103 w 227102"/>
                      <a:gd name="connsiteY11" fmla="*/ 68536 h 210012"/>
                      <a:gd name="connsiteX12" fmla="*/ 221465 w 227102"/>
                      <a:gd name="connsiteY12" fmla="*/ 80957 h 210012"/>
                      <a:gd name="connsiteX13" fmla="*/ 222081 w 227102"/>
                      <a:gd name="connsiteY13" fmla="*/ 82278 h 210012"/>
                      <a:gd name="connsiteX14" fmla="*/ 221024 w 227102"/>
                      <a:gd name="connsiteY14" fmla="*/ 81926 h 210012"/>
                      <a:gd name="connsiteX15" fmla="*/ 162883 w 227102"/>
                      <a:gd name="connsiteY15" fmla="*/ 210012 h 210012"/>
                      <a:gd name="connsiteX16" fmla="*/ 159095 w 227102"/>
                      <a:gd name="connsiteY16" fmla="*/ 194156 h 210012"/>
                      <a:gd name="connsiteX17" fmla="*/ 161386 w 227102"/>
                      <a:gd name="connsiteY17" fmla="*/ 197063 h 210012"/>
                      <a:gd name="connsiteX18" fmla="*/ 214593 w 227102"/>
                      <a:gd name="connsiteY18" fmla="*/ 79900 h 210012"/>
                      <a:gd name="connsiteX19" fmla="*/ 213536 w 227102"/>
                      <a:gd name="connsiteY19" fmla="*/ 79548 h 210012"/>
                      <a:gd name="connsiteX20" fmla="*/ 159095 w 227102"/>
                      <a:gd name="connsiteY20" fmla="*/ 194156 h 210012"/>
                      <a:gd name="connsiteX21" fmla="*/ 29247 w 227102"/>
                      <a:gd name="connsiteY21" fmla="*/ 20525 h 210012"/>
                      <a:gd name="connsiteX22" fmla="*/ 154602 w 227102"/>
                      <a:gd name="connsiteY22" fmla="*/ 187989 h 210012"/>
                      <a:gd name="connsiteX23" fmla="*/ 207017 w 227102"/>
                      <a:gd name="connsiteY23" fmla="*/ 77521 h 210012"/>
                      <a:gd name="connsiteX24" fmla="*/ 29247 w 227102"/>
                      <a:gd name="connsiteY24" fmla="*/ 20525 h 210012"/>
                      <a:gd name="connsiteX25" fmla="*/ 162619 w 227102"/>
                      <a:gd name="connsiteY25" fmla="*/ 56203 h 210012"/>
                      <a:gd name="connsiteX26" fmla="*/ 209925 w 227102"/>
                      <a:gd name="connsiteY26" fmla="*/ 71355 h 210012"/>
                      <a:gd name="connsiteX27" fmla="*/ 210277 w 227102"/>
                      <a:gd name="connsiteY27" fmla="*/ 70562 h 210012"/>
                      <a:gd name="connsiteX28" fmla="*/ 162619 w 227102"/>
                      <a:gd name="connsiteY28" fmla="*/ 56203 h 21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7102" h="210012">
                        <a:moveTo>
                          <a:pt x="162883" y="210012"/>
                        </a:moveTo>
                        <a:lnTo>
                          <a:pt x="11452" y="14799"/>
                        </a:lnTo>
                        <a:lnTo>
                          <a:pt x="8721" y="13918"/>
                        </a:lnTo>
                        <a:lnTo>
                          <a:pt x="9690" y="12509"/>
                        </a:lnTo>
                        <a:lnTo>
                          <a:pt x="0" y="0"/>
                        </a:lnTo>
                        <a:lnTo>
                          <a:pt x="15152" y="4581"/>
                        </a:lnTo>
                        <a:lnTo>
                          <a:pt x="16209" y="3083"/>
                        </a:lnTo>
                        <a:lnTo>
                          <a:pt x="17971" y="5374"/>
                        </a:lnTo>
                        <a:lnTo>
                          <a:pt x="213184" y="64307"/>
                        </a:lnTo>
                        <a:lnTo>
                          <a:pt x="213624" y="63339"/>
                        </a:lnTo>
                        <a:lnTo>
                          <a:pt x="214241" y="64660"/>
                        </a:lnTo>
                        <a:lnTo>
                          <a:pt x="227103" y="68536"/>
                        </a:lnTo>
                        <a:lnTo>
                          <a:pt x="221465" y="80957"/>
                        </a:lnTo>
                        <a:lnTo>
                          <a:pt x="222081" y="82278"/>
                        </a:lnTo>
                        <a:lnTo>
                          <a:pt x="221024" y="81926"/>
                        </a:lnTo>
                        <a:lnTo>
                          <a:pt x="162883" y="210012"/>
                        </a:lnTo>
                        <a:close/>
                        <a:moveTo>
                          <a:pt x="159095" y="194156"/>
                        </a:moveTo>
                        <a:lnTo>
                          <a:pt x="161386" y="197063"/>
                        </a:lnTo>
                        <a:lnTo>
                          <a:pt x="214593" y="79900"/>
                        </a:lnTo>
                        <a:lnTo>
                          <a:pt x="213536" y="79548"/>
                        </a:lnTo>
                        <a:lnTo>
                          <a:pt x="159095" y="194156"/>
                        </a:lnTo>
                        <a:close/>
                        <a:moveTo>
                          <a:pt x="29247" y="20525"/>
                        </a:moveTo>
                        <a:lnTo>
                          <a:pt x="154602" y="187989"/>
                        </a:lnTo>
                        <a:lnTo>
                          <a:pt x="207017" y="77521"/>
                        </a:lnTo>
                        <a:lnTo>
                          <a:pt x="29247" y="20525"/>
                        </a:lnTo>
                        <a:close/>
                        <a:moveTo>
                          <a:pt x="162619" y="56203"/>
                        </a:moveTo>
                        <a:lnTo>
                          <a:pt x="209925" y="71355"/>
                        </a:lnTo>
                        <a:lnTo>
                          <a:pt x="210277" y="70562"/>
                        </a:lnTo>
                        <a:lnTo>
                          <a:pt x="162619" y="56203"/>
                        </a:lnTo>
                        <a:close/>
                      </a:path>
                    </a:pathLst>
                  </a:custGeom>
                  <a:grpFill/>
                  <a:ln w="8809" cap="flat">
                    <a:noFill/>
                    <a:prstDash val="solid"/>
                    <a:miter/>
                  </a:ln>
                </p:spPr>
                <p:txBody>
                  <a:bodyPr rtlCol="0" anchor="ctr"/>
                  <a:lstStyle/>
                  <a:p>
                    <a:endParaRPr lang="en-US" sz="2400"/>
                  </a:p>
                </p:txBody>
              </p:sp>
            </p:grpSp>
            <p:grpSp>
              <p:nvGrpSpPr>
                <p:cNvPr id="1526" name="Graphic 4229">
                  <a:extLst>
                    <a:ext uri="{FF2B5EF4-FFF2-40B4-BE49-F238E27FC236}">
                      <a16:creationId xmlns:a16="http://schemas.microsoft.com/office/drawing/2014/main" id="{6DE697C8-4352-46E9-8FA7-8FEF2F840858}"/>
                    </a:ext>
                  </a:extLst>
                </p:cNvPr>
                <p:cNvGrpSpPr/>
                <p:nvPr/>
              </p:nvGrpSpPr>
              <p:grpSpPr>
                <a:xfrm>
                  <a:off x="6692121" y="3773067"/>
                  <a:ext cx="183673" cy="178299"/>
                  <a:chOff x="6692121" y="3773067"/>
                  <a:chExt cx="183673" cy="178299"/>
                </a:xfrm>
                <a:grpFill/>
              </p:grpSpPr>
              <p:sp>
                <p:nvSpPr>
                  <p:cNvPr id="2550" name="Freeform: Shape 2549">
                    <a:extLst>
                      <a:ext uri="{FF2B5EF4-FFF2-40B4-BE49-F238E27FC236}">
                        <a16:creationId xmlns:a16="http://schemas.microsoft.com/office/drawing/2014/main" id="{2BB91F89-A4F6-4409-9332-CA208A63D2B1}"/>
                      </a:ext>
                    </a:extLst>
                  </p:cNvPr>
                  <p:cNvSpPr/>
                  <p:nvPr/>
                </p:nvSpPr>
                <p:spPr>
                  <a:xfrm>
                    <a:off x="6698376" y="3777912"/>
                    <a:ext cx="172485" cy="166142"/>
                  </a:xfrm>
                  <a:custGeom>
                    <a:avLst/>
                    <a:gdLst>
                      <a:gd name="connsiteX0" fmla="*/ 96637 w 172485"/>
                      <a:gd name="connsiteY0" fmla="*/ 155571 h 166142"/>
                      <a:gd name="connsiteX1" fmla="*/ 164205 w 172485"/>
                      <a:gd name="connsiteY1" fmla="*/ 2114 h 166142"/>
                      <a:gd name="connsiteX2" fmla="*/ 167288 w 172485"/>
                      <a:gd name="connsiteY2" fmla="*/ 6871 h 166142"/>
                      <a:gd name="connsiteX3" fmla="*/ 3171 w 172485"/>
                      <a:gd name="connsiteY3" fmla="*/ 5285 h 166142"/>
                      <a:gd name="connsiteX4" fmla="*/ 4669 w 172485"/>
                      <a:gd name="connsiteY4" fmla="*/ 2554 h 166142"/>
                      <a:gd name="connsiteX5" fmla="*/ 96637 w 172485"/>
                      <a:gd name="connsiteY5" fmla="*/ 155571 h 166142"/>
                      <a:gd name="connsiteX6" fmla="*/ 103156 w 172485"/>
                      <a:gd name="connsiteY6" fmla="*/ 166142 h 166142"/>
                      <a:gd name="connsiteX7" fmla="*/ 1674 w 172485"/>
                      <a:gd name="connsiteY7" fmla="*/ 4405 h 166142"/>
                      <a:gd name="connsiteX8" fmla="*/ 0 w 172485"/>
                      <a:gd name="connsiteY8" fmla="*/ 1674 h 166142"/>
                      <a:gd name="connsiteX9" fmla="*/ 3259 w 172485"/>
                      <a:gd name="connsiteY9" fmla="*/ 1674 h 166142"/>
                      <a:gd name="connsiteX10" fmla="*/ 167376 w 172485"/>
                      <a:gd name="connsiteY10" fmla="*/ 88 h 166142"/>
                      <a:gd name="connsiteX11" fmla="*/ 172485 w 172485"/>
                      <a:gd name="connsiteY11" fmla="*/ 0 h 166142"/>
                      <a:gd name="connsiteX12" fmla="*/ 170459 w 172485"/>
                      <a:gd name="connsiteY12" fmla="*/ 4757 h 166142"/>
                      <a:gd name="connsiteX13" fmla="*/ 103156 w 172485"/>
                      <a:gd name="connsiteY13" fmla="*/ 166142 h 16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2485" h="166142">
                        <a:moveTo>
                          <a:pt x="96637" y="155571"/>
                        </a:moveTo>
                        <a:lnTo>
                          <a:pt x="164205" y="2114"/>
                        </a:lnTo>
                        <a:lnTo>
                          <a:pt x="167288" y="6871"/>
                        </a:lnTo>
                        <a:lnTo>
                          <a:pt x="3171" y="5285"/>
                        </a:lnTo>
                        <a:lnTo>
                          <a:pt x="4669" y="2554"/>
                        </a:lnTo>
                        <a:lnTo>
                          <a:pt x="96637" y="155571"/>
                        </a:lnTo>
                        <a:close/>
                        <a:moveTo>
                          <a:pt x="103156" y="166142"/>
                        </a:moveTo>
                        <a:lnTo>
                          <a:pt x="1674" y="4405"/>
                        </a:lnTo>
                        <a:lnTo>
                          <a:pt x="0" y="1674"/>
                        </a:lnTo>
                        <a:lnTo>
                          <a:pt x="3259" y="1674"/>
                        </a:lnTo>
                        <a:lnTo>
                          <a:pt x="167376" y="88"/>
                        </a:lnTo>
                        <a:lnTo>
                          <a:pt x="172485" y="0"/>
                        </a:lnTo>
                        <a:lnTo>
                          <a:pt x="170459" y="4757"/>
                        </a:lnTo>
                        <a:lnTo>
                          <a:pt x="103156" y="166142"/>
                        </a:lnTo>
                        <a:close/>
                      </a:path>
                    </a:pathLst>
                  </a:custGeom>
                  <a:grpFill/>
                  <a:ln w="8809" cap="flat">
                    <a:noFill/>
                    <a:prstDash val="solid"/>
                    <a:miter/>
                  </a:ln>
                </p:spPr>
                <p:txBody>
                  <a:bodyPr rtlCol="0" anchor="ctr"/>
                  <a:lstStyle/>
                  <a:p>
                    <a:endParaRPr lang="en-US" sz="2400"/>
                  </a:p>
                </p:txBody>
              </p:sp>
              <p:sp>
                <p:nvSpPr>
                  <p:cNvPr id="2551" name="Freeform: Shape 2550">
                    <a:extLst>
                      <a:ext uri="{FF2B5EF4-FFF2-40B4-BE49-F238E27FC236}">
                        <a16:creationId xmlns:a16="http://schemas.microsoft.com/office/drawing/2014/main" id="{3FFCB1D0-7404-41C7-A417-90383D3AC3DF}"/>
                      </a:ext>
                    </a:extLst>
                  </p:cNvPr>
                  <p:cNvSpPr/>
                  <p:nvPr/>
                </p:nvSpPr>
                <p:spPr>
                  <a:xfrm>
                    <a:off x="6692121" y="3773067"/>
                    <a:ext cx="183673" cy="178299"/>
                  </a:xfrm>
                  <a:custGeom>
                    <a:avLst/>
                    <a:gdLst>
                      <a:gd name="connsiteX0" fmla="*/ 109940 w 183673"/>
                      <a:gd name="connsiteY0" fmla="*/ 178299 h 178299"/>
                      <a:gd name="connsiteX1" fmla="*/ 103333 w 183673"/>
                      <a:gd name="connsiteY1" fmla="*/ 167728 h 178299"/>
                      <a:gd name="connsiteX2" fmla="*/ 103333 w 183673"/>
                      <a:gd name="connsiteY2" fmla="*/ 167728 h 178299"/>
                      <a:gd name="connsiteX3" fmla="*/ 102892 w 183673"/>
                      <a:gd name="connsiteY3" fmla="*/ 167023 h 178299"/>
                      <a:gd name="connsiteX4" fmla="*/ 6431 w 183673"/>
                      <a:gd name="connsiteY4" fmla="*/ 13478 h 178299"/>
                      <a:gd name="connsiteX5" fmla="*/ 3612 w 183673"/>
                      <a:gd name="connsiteY5" fmla="*/ 13478 h 178299"/>
                      <a:gd name="connsiteX6" fmla="*/ 4933 w 183673"/>
                      <a:gd name="connsiteY6" fmla="*/ 11100 h 178299"/>
                      <a:gd name="connsiteX7" fmla="*/ 0 w 183673"/>
                      <a:gd name="connsiteY7" fmla="*/ 3259 h 178299"/>
                      <a:gd name="connsiteX8" fmla="*/ 9338 w 183673"/>
                      <a:gd name="connsiteY8" fmla="*/ 3171 h 178299"/>
                      <a:gd name="connsiteX9" fmla="*/ 10748 w 183673"/>
                      <a:gd name="connsiteY9" fmla="*/ 705 h 178299"/>
                      <a:gd name="connsiteX10" fmla="*/ 12245 w 183673"/>
                      <a:gd name="connsiteY10" fmla="*/ 3171 h 178299"/>
                      <a:gd name="connsiteX11" fmla="*/ 169050 w 183673"/>
                      <a:gd name="connsiteY11" fmla="*/ 1674 h 178299"/>
                      <a:gd name="connsiteX12" fmla="*/ 169754 w 183673"/>
                      <a:gd name="connsiteY12" fmla="*/ 0 h 178299"/>
                      <a:gd name="connsiteX13" fmla="*/ 170811 w 183673"/>
                      <a:gd name="connsiteY13" fmla="*/ 1586 h 178299"/>
                      <a:gd name="connsiteX14" fmla="*/ 183673 w 183673"/>
                      <a:gd name="connsiteY14" fmla="*/ 1498 h 178299"/>
                      <a:gd name="connsiteX15" fmla="*/ 178652 w 183673"/>
                      <a:gd name="connsiteY15" fmla="*/ 13478 h 178299"/>
                      <a:gd name="connsiteX16" fmla="*/ 179797 w 183673"/>
                      <a:gd name="connsiteY16" fmla="*/ 15152 h 178299"/>
                      <a:gd name="connsiteX17" fmla="*/ 177947 w 183673"/>
                      <a:gd name="connsiteY17" fmla="*/ 15152 h 178299"/>
                      <a:gd name="connsiteX18" fmla="*/ 109940 w 183673"/>
                      <a:gd name="connsiteY18" fmla="*/ 178299 h 178299"/>
                      <a:gd name="connsiteX19" fmla="*/ 106592 w 183673"/>
                      <a:gd name="connsiteY19" fmla="*/ 160240 h 178299"/>
                      <a:gd name="connsiteX20" fmla="*/ 108706 w 183673"/>
                      <a:gd name="connsiteY20" fmla="*/ 163676 h 178299"/>
                      <a:gd name="connsiteX21" fmla="*/ 170723 w 183673"/>
                      <a:gd name="connsiteY21" fmla="*/ 15064 h 178299"/>
                      <a:gd name="connsiteX22" fmla="*/ 170547 w 183673"/>
                      <a:gd name="connsiteY22" fmla="*/ 15064 h 178299"/>
                      <a:gd name="connsiteX23" fmla="*/ 106592 w 183673"/>
                      <a:gd name="connsiteY23" fmla="*/ 160240 h 178299"/>
                      <a:gd name="connsiteX24" fmla="*/ 18588 w 183673"/>
                      <a:gd name="connsiteY24" fmla="*/ 13566 h 178299"/>
                      <a:gd name="connsiteX25" fmla="*/ 102452 w 183673"/>
                      <a:gd name="connsiteY25" fmla="*/ 153105 h 178299"/>
                      <a:gd name="connsiteX26" fmla="*/ 163236 w 183673"/>
                      <a:gd name="connsiteY26" fmla="*/ 14976 h 178299"/>
                      <a:gd name="connsiteX27" fmla="*/ 18588 w 183673"/>
                      <a:gd name="connsiteY27" fmla="*/ 13566 h 17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3673" h="178299">
                        <a:moveTo>
                          <a:pt x="109940" y="178299"/>
                        </a:moveTo>
                        <a:lnTo>
                          <a:pt x="103333" y="167728"/>
                        </a:lnTo>
                        <a:lnTo>
                          <a:pt x="103333" y="167728"/>
                        </a:lnTo>
                        <a:lnTo>
                          <a:pt x="102892" y="167023"/>
                        </a:lnTo>
                        <a:lnTo>
                          <a:pt x="6431" y="13478"/>
                        </a:lnTo>
                        <a:lnTo>
                          <a:pt x="3612" y="13478"/>
                        </a:lnTo>
                        <a:lnTo>
                          <a:pt x="4933" y="11100"/>
                        </a:lnTo>
                        <a:lnTo>
                          <a:pt x="0" y="3259"/>
                        </a:lnTo>
                        <a:lnTo>
                          <a:pt x="9338" y="3171"/>
                        </a:lnTo>
                        <a:lnTo>
                          <a:pt x="10748" y="705"/>
                        </a:lnTo>
                        <a:lnTo>
                          <a:pt x="12245" y="3171"/>
                        </a:lnTo>
                        <a:lnTo>
                          <a:pt x="169050" y="1674"/>
                        </a:lnTo>
                        <a:lnTo>
                          <a:pt x="169754" y="0"/>
                        </a:lnTo>
                        <a:lnTo>
                          <a:pt x="170811" y="1586"/>
                        </a:lnTo>
                        <a:lnTo>
                          <a:pt x="183673" y="1498"/>
                        </a:lnTo>
                        <a:lnTo>
                          <a:pt x="178652" y="13478"/>
                        </a:lnTo>
                        <a:lnTo>
                          <a:pt x="179797" y="15152"/>
                        </a:lnTo>
                        <a:lnTo>
                          <a:pt x="177947" y="15152"/>
                        </a:lnTo>
                        <a:lnTo>
                          <a:pt x="109940" y="178299"/>
                        </a:lnTo>
                        <a:close/>
                        <a:moveTo>
                          <a:pt x="106592" y="160240"/>
                        </a:moveTo>
                        <a:lnTo>
                          <a:pt x="108706" y="163676"/>
                        </a:lnTo>
                        <a:lnTo>
                          <a:pt x="170723" y="15064"/>
                        </a:lnTo>
                        <a:lnTo>
                          <a:pt x="170547" y="15064"/>
                        </a:lnTo>
                        <a:lnTo>
                          <a:pt x="106592" y="160240"/>
                        </a:lnTo>
                        <a:close/>
                        <a:moveTo>
                          <a:pt x="18588" y="13566"/>
                        </a:moveTo>
                        <a:lnTo>
                          <a:pt x="102452" y="153105"/>
                        </a:lnTo>
                        <a:lnTo>
                          <a:pt x="163236" y="14976"/>
                        </a:lnTo>
                        <a:lnTo>
                          <a:pt x="18588" y="13566"/>
                        </a:lnTo>
                        <a:close/>
                      </a:path>
                    </a:pathLst>
                  </a:custGeom>
                  <a:grpFill/>
                  <a:ln w="8809" cap="flat">
                    <a:noFill/>
                    <a:prstDash val="solid"/>
                    <a:miter/>
                  </a:ln>
                </p:spPr>
                <p:txBody>
                  <a:bodyPr rtlCol="0" anchor="ctr"/>
                  <a:lstStyle/>
                  <a:p>
                    <a:endParaRPr lang="en-US" sz="2400"/>
                  </a:p>
                </p:txBody>
              </p:sp>
            </p:grpSp>
            <p:grpSp>
              <p:nvGrpSpPr>
                <p:cNvPr id="1527" name="Graphic 4229">
                  <a:extLst>
                    <a:ext uri="{FF2B5EF4-FFF2-40B4-BE49-F238E27FC236}">
                      <a16:creationId xmlns:a16="http://schemas.microsoft.com/office/drawing/2014/main" id="{C87D666B-6B9B-4004-8486-05C2BDE80621}"/>
                    </a:ext>
                  </a:extLst>
                </p:cNvPr>
                <p:cNvGrpSpPr/>
                <p:nvPr/>
              </p:nvGrpSpPr>
              <p:grpSpPr>
                <a:xfrm>
                  <a:off x="6493561" y="3727347"/>
                  <a:ext cx="296519" cy="324356"/>
                  <a:chOff x="6493561" y="3727347"/>
                  <a:chExt cx="296519" cy="324356"/>
                </a:xfrm>
                <a:grpFill/>
              </p:grpSpPr>
              <p:sp>
                <p:nvSpPr>
                  <p:cNvPr id="2548" name="Freeform: Shape 2547">
                    <a:extLst>
                      <a:ext uri="{FF2B5EF4-FFF2-40B4-BE49-F238E27FC236}">
                        <a16:creationId xmlns:a16="http://schemas.microsoft.com/office/drawing/2014/main" id="{3ABBF1B8-F1FD-4270-962A-2B9ACD6CFB59}"/>
                      </a:ext>
                    </a:extLst>
                  </p:cNvPr>
                  <p:cNvSpPr/>
                  <p:nvPr/>
                </p:nvSpPr>
                <p:spPr>
                  <a:xfrm>
                    <a:off x="6501313" y="3737477"/>
                    <a:ext cx="282688" cy="309381"/>
                  </a:xfrm>
                  <a:custGeom>
                    <a:avLst/>
                    <a:gdLst>
                      <a:gd name="connsiteX0" fmla="*/ 122272 w 282688"/>
                      <a:gd name="connsiteY0" fmla="*/ 306210 h 309381"/>
                      <a:gd name="connsiteX1" fmla="*/ 279605 w 282688"/>
                      <a:gd name="connsiteY1" fmla="*/ 216708 h 309381"/>
                      <a:gd name="connsiteX2" fmla="*/ 279429 w 282688"/>
                      <a:gd name="connsiteY2" fmla="*/ 218910 h 309381"/>
                      <a:gd name="connsiteX3" fmla="*/ 1057 w 282688"/>
                      <a:gd name="connsiteY3" fmla="*/ 2467 h 309381"/>
                      <a:gd name="connsiteX4" fmla="*/ 2026 w 282688"/>
                      <a:gd name="connsiteY4" fmla="*/ 1762 h 309381"/>
                      <a:gd name="connsiteX5" fmla="*/ 122272 w 282688"/>
                      <a:gd name="connsiteY5" fmla="*/ 306210 h 309381"/>
                      <a:gd name="connsiteX6" fmla="*/ 123506 w 282688"/>
                      <a:gd name="connsiteY6" fmla="*/ 309381 h 309381"/>
                      <a:gd name="connsiteX7" fmla="*/ 881 w 282688"/>
                      <a:gd name="connsiteY7" fmla="*/ 2202 h 309381"/>
                      <a:gd name="connsiteX8" fmla="*/ 0 w 282688"/>
                      <a:gd name="connsiteY8" fmla="*/ 0 h 309381"/>
                      <a:gd name="connsiteX9" fmla="*/ 1850 w 282688"/>
                      <a:gd name="connsiteY9" fmla="*/ 1410 h 309381"/>
                      <a:gd name="connsiteX10" fmla="*/ 281103 w 282688"/>
                      <a:gd name="connsiteY10" fmla="*/ 216708 h 309381"/>
                      <a:gd name="connsiteX11" fmla="*/ 282689 w 282688"/>
                      <a:gd name="connsiteY11" fmla="*/ 217941 h 309381"/>
                      <a:gd name="connsiteX12" fmla="*/ 280927 w 282688"/>
                      <a:gd name="connsiteY12" fmla="*/ 218910 h 309381"/>
                      <a:gd name="connsiteX13" fmla="*/ 123506 w 282688"/>
                      <a:gd name="connsiteY13" fmla="*/ 309381 h 30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688" h="309381">
                        <a:moveTo>
                          <a:pt x="122272" y="306210"/>
                        </a:moveTo>
                        <a:lnTo>
                          <a:pt x="279605" y="216708"/>
                        </a:lnTo>
                        <a:lnTo>
                          <a:pt x="279429" y="218910"/>
                        </a:lnTo>
                        <a:lnTo>
                          <a:pt x="1057" y="2467"/>
                        </a:lnTo>
                        <a:lnTo>
                          <a:pt x="2026" y="1762"/>
                        </a:lnTo>
                        <a:lnTo>
                          <a:pt x="122272" y="306210"/>
                        </a:lnTo>
                        <a:close/>
                        <a:moveTo>
                          <a:pt x="123506" y="309381"/>
                        </a:moveTo>
                        <a:lnTo>
                          <a:pt x="881" y="2202"/>
                        </a:lnTo>
                        <a:lnTo>
                          <a:pt x="0" y="0"/>
                        </a:lnTo>
                        <a:lnTo>
                          <a:pt x="1850" y="1410"/>
                        </a:lnTo>
                        <a:lnTo>
                          <a:pt x="281103" y="216708"/>
                        </a:lnTo>
                        <a:lnTo>
                          <a:pt x="282689" y="217941"/>
                        </a:lnTo>
                        <a:lnTo>
                          <a:pt x="280927" y="218910"/>
                        </a:lnTo>
                        <a:lnTo>
                          <a:pt x="123506" y="309381"/>
                        </a:lnTo>
                        <a:close/>
                      </a:path>
                    </a:pathLst>
                  </a:custGeom>
                  <a:grpFill/>
                  <a:ln w="8809" cap="flat">
                    <a:noFill/>
                    <a:prstDash val="solid"/>
                    <a:miter/>
                  </a:ln>
                </p:spPr>
                <p:txBody>
                  <a:bodyPr rtlCol="0" anchor="ctr"/>
                  <a:lstStyle/>
                  <a:p>
                    <a:endParaRPr lang="en-US" sz="2400"/>
                  </a:p>
                </p:txBody>
              </p:sp>
              <p:sp>
                <p:nvSpPr>
                  <p:cNvPr id="2549" name="Freeform: Shape 2548">
                    <a:extLst>
                      <a:ext uri="{FF2B5EF4-FFF2-40B4-BE49-F238E27FC236}">
                        <a16:creationId xmlns:a16="http://schemas.microsoft.com/office/drawing/2014/main" id="{084013E9-8A10-484A-A3C4-DD39A94CC2E8}"/>
                      </a:ext>
                    </a:extLst>
                  </p:cNvPr>
                  <p:cNvSpPr/>
                  <p:nvPr/>
                </p:nvSpPr>
                <p:spPr>
                  <a:xfrm>
                    <a:off x="6493561" y="3727347"/>
                    <a:ext cx="296519" cy="324356"/>
                  </a:xfrm>
                  <a:custGeom>
                    <a:avLst/>
                    <a:gdLst>
                      <a:gd name="connsiteX0" fmla="*/ 129584 w 296519"/>
                      <a:gd name="connsiteY0" fmla="*/ 324357 h 324356"/>
                      <a:gd name="connsiteX1" fmla="*/ 126677 w 296519"/>
                      <a:gd name="connsiteY1" fmla="*/ 317133 h 324356"/>
                      <a:gd name="connsiteX2" fmla="*/ 5902 w 296519"/>
                      <a:gd name="connsiteY2" fmla="*/ 14623 h 324356"/>
                      <a:gd name="connsiteX3" fmla="*/ 3259 w 296519"/>
                      <a:gd name="connsiteY3" fmla="*/ 12597 h 324356"/>
                      <a:gd name="connsiteX4" fmla="*/ 4669 w 296519"/>
                      <a:gd name="connsiteY4" fmla="*/ 11540 h 324356"/>
                      <a:gd name="connsiteX5" fmla="*/ 4669 w 296519"/>
                      <a:gd name="connsiteY5" fmla="*/ 11452 h 324356"/>
                      <a:gd name="connsiteX6" fmla="*/ 0 w 296519"/>
                      <a:gd name="connsiteY6" fmla="*/ 0 h 324356"/>
                      <a:gd name="connsiteX7" fmla="*/ 9954 w 296519"/>
                      <a:gd name="connsiteY7" fmla="*/ 7664 h 324356"/>
                      <a:gd name="connsiteX8" fmla="*/ 11364 w 296519"/>
                      <a:gd name="connsiteY8" fmla="*/ 6607 h 324356"/>
                      <a:gd name="connsiteX9" fmla="*/ 12597 w 296519"/>
                      <a:gd name="connsiteY9" fmla="*/ 9690 h 324356"/>
                      <a:gd name="connsiteX10" fmla="*/ 288503 w 296519"/>
                      <a:gd name="connsiteY10" fmla="*/ 222434 h 324356"/>
                      <a:gd name="connsiteX11" fmla="*/ 291234 w 296519"/>
                      <a:gd name="connsiteY11" fmla="*/ 220848 h 324356"/>
                      <a:gd name="connsiteX12" fmla="*/ 290969 w 296519"/>
                      <a:gd name="connsiteY12" fmla="*/ 224284 h 324356"/>
                      <a:gd name="connsiteX13" fmla="*/ 296519 w 296519"/>
                      <a:gd name="connsiteY13" fmla="*/ 228600 h 324356"/>
                      <a:gd name="connsiteX14" fmla="*/ 290441 w 296519"/>
                      <a:gd name="connsiteY14" fmla="*/ 232124 h 324356"/>
                      <a:gd name="connsiteX15" fmla="*/ 290177 w 296519"/>
                      <a:gd name="connsiteY15" fmla="*/ 235647 h 324356"/>
                      <a:gd name="connsiteX16" fmla="*/ 287622 w 296519"/>
                      <a:gd name="connsiteY16" fmla="*/ 233709 h 324356"/>
                      <a:gd name="connsiteX17" fmla="*/ 129584 w 296519"/>
                      <a:gd name="connsiteY17" fmla="*/ 324357 h 324356"/>
                      <a:gd name="connsiteX18" fmla="*/ 18323 w 296519"/>
                      <a:gd name="connsiteY18" fmla="*/ 24314 h 324356"/>
                      <a:gd name="connsiteX19" fmla="*/ 131698 w 296519"/>
                      <a:gd name="connsiteY19" fmla="*/ 311495 h 324356"/>
                      <a:gd name="connsiteX20" fmla="*/ 279605 w 296519"/>
                      <a:gd name="connsiteY20" fmla="*/ 227367 h 324356"/>
                      <a:gd name="connsiteX21" fmla="*/ 18323 w 296519"/>
                      <a:gd name="connsiteY21" fmla="*/ 24314 h 32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6519" h="324356">
                        <a:moveTo>
                          <a:pt x="129584" y="324357"/>
                        </a:moveTo>
                        <a:lnTo>
                          <a:pt x="126677" y="317133"/>
                        </a:lnTo>
                        <a:lnTo>
                          <a:pt x="5902" y="14623"/>
                        </a:lnTo>
                        <a:lnTo>
                          <a:pt x="3259" y="12597"/>
                        </a:lnTo>
                        <a:lnTo>
                          <a:pt x="4669" y="11540"/>
                        </a:lnTo>
                        <a:lnTo>
                          <a:pt x="4669" y="11452"/>
                        </a:lnTo>
                        <a:lnTo>
                          <a:pt x="0" y="0"/>
                        </a:lnTo>
                        <a:lnTo>
                          <a:pt x="9954" y="7664"/>
                        </a:lnTo>
                        <a:lnTo>
                          <a:pt x="11364" y="6607"/>
                        </a:lnTo>
                        <a:lnTo>
                          <a:pt x="12597" y="9690"/>
                        </a:lnTo>
                        <a:lnTo>
                          <a:pt x="288503" y="222434"/>
                        </a:lnTo>
                        <a:lnTo>
                          <a:pt x="291234" y="220848"/>
                        </a:lnTo>
                        <a:lnTo>
                          <a:pt x="290969" y="224284"/>
                        </a:lnTo>
                        <a:lnTo>
                          <a:pt x="296519" y="228600"/>
                        </a:lnTo>
                        <a:lnTo>
                          <a:pt x="290441" y="232124"/>
                        </a:lnTo>
                        <a:lnTo>
                          <a:pt x="290177" y="235647"/>
                        </a:lnTo>
                        <a:lnTo>
                          <a:pt x="287622" y="233709"/>
                        </a:lnTo>
                        <a:lnTo>
                          <a:pt x="129584" y="324357"/>
                        </a:lnTo>
                        <a:close/>
                        <a:moveTo>
                          <a:pt x="18323" y="24314"/>
                        </a:moveTo>
                        <a:lnTo>
                          <a:pt x="131698" y="311495"/>
                        </a:lnTo>
                        <a:lnTo>
                          <a:pt x="279605" y="227367"/>
                        </a:lnTo>
                        <a:lnTo>
                          <a:pt x="18323" y="24314"/>
                        </a:lnTo>
                        <a:close/>
                      </a:path>
                    </a:pathLst>
                  </a:custGeom>
                  <a:grpFill/>
                  <a:ln w="8809" cap="flat">
                    <a:noFill/>
                    <a:prstDash val="solid"/>
                    <a:miter/>
                  </a:ln>
                </p:spPr>
                <p:txBody>
                  <a:bodyPr rtlCol="0" anchor="ctr"/>
                  <a:lstStyle/>
                  <a:p>
                    <a:endParaRPr lang="en-US" sz="2400"/>
                  </a:p>
                </p:txBody>
              </p:sp>
            </p:grpSp>
            <p:grpSp>
              <p:nvGrpSpPr>
                <p:cNvPr id="1528" name="Graphic 4229">
                  <a:extLst>
                    <a:ext uri="{FF2B5EF4-FFF2-40B4-BE49-F238E27FC236}">
                      <a16:creationId xmlns:a16="http://schemas.microsoft.com/office/drawing/2014/main" id="{3642F0EC-E36F-4C2E-90D6-AA52E6EC9B24}"/>
                    </a:ext>
                  </a:extLst>
                </p:cNvPr>
                <p:cNvGrpSpPr/>
                <p:nvPr/>
              </p:nvGrpSpPr>
              <p:grpSpPr>
                <a:xfrm>
                  <a:off x="293524" y="1633388"/>
                  <a:ext cx="296519" cy="324356"/>
                  <a:chOff x="293524" y="1633388"/>
                  <a:chExt cx="296519" cy="324356"/>
                </a:xfrm>
                <a:grpFill/>
              </p:grpSpPr>
              <p:sp>
                <p:nvSpPr>
                  <p:cNvPr id="2546" name="Freeform: Shape 2545">
                    <a:extLst>
                      <a:ext uri="{FF2B5EF4-FFF2-40B4-BE49-F238E27FC236}">
                        <a16:creationId xmlns:a16="http://schemas.microsoft.com/office/drawing/2014/main" id="{64F13B7F-CB24-487D-BD6D-A6D8041B7FC0}"/>
                      </a:ext>
                    </a:extLst>
                  </p:cNvPr>
                  <p:cNvSpPr/>
                  <p:nvPr/>
                </p:nvSpPr>
                <p:spPr>
                  <a:xfrm>
                    <a:off x="301276" y="1643519"/>
                    <a:ext cx="282688" cy="309380"/>
                  </a:xfrm>
                  <a:custGeom>
                    <a:avLst/>
                    <a:gdLst>
                      <a:gd name="connsiteX0" fmla="*/ 122272 w 282688"/>
                      <a:gd name="connsiteY0" fmla="*/ 306209 h 309380"/>
                      <a:gd name="connsiteX1" fmla="*/ 279606 w 282688"/>
                      <a:gd name="connsiteY1" fmla="*/ 216707 h 309380"/>
                      <a:gd name="connsiteX2" fmla="*/ 279429 w 282688"/>
                      <a:gd name="connsiteY2" fmla="*/ 218910 h 309380"/>
                      <a:gd name="connsiteX3" fmla="*/ 1057 w 282688"/>
                      <a:gd name="connsiteY3" fmla="*/ 2467 h 309380"/>
                      <a:gd name="connsiteX4" fmla="*/ 2026 w 282688"/>
                      <a:gd name="connsiteY4" fmla="*/ 1762 h 309380"/>
                      <a:gd name="connsiteX5" fmla="*/ 122272 w 282688"/>
                      <a:gd name="connsiteY5" fmla="*/ 306209 h 309380"/>
                      <a:gd name="connsiteX6" fmla="*/ 123506 w 282688"/>
                      <a:gd name="connsiteY6" fmla="*/ 309381 h 309380"/>
                      <a:gd name="connsiteX7" fmla="*/ 881 w 282688"/>
                      <a:gd name="connsiteY7" fmla="*/ 2202 h 309380"/>
                      <a:gd name="connsiteX8" fmla="*/ 0 w 282688"/>
                      <a:gd name="connsiteY8" fmla="*/ 0 h 309380"/>
                      <a:gd name="connsiteX9" fmla="*/ 1850 w 282688"/>
                      <a:gd name="connsiteY9" fmla="*/ 1409 h 309380"/>
                      <a:gd name="connsiteX10" fmla="*/ 281103 w 282688"/>
                      <a:gd name="connsiteY10" fmla="*/ 216707 h 309380"/>
                      <a:gd name="connsiteX11" fmla="*/ 282689 w 282688"/>
                      <a:gd name="connsiteY11" fmla="*/ 217941 h 309380"/>
                      <a:gd name="connsiteX12" fmla="*/ 280927 w 282688"/>
                      <a:gd name="connsiteY12" fmla="*/ 218910 h 309380"/>
                      <a:gd name="connsiteX13" fmla="*/ 123506 w 282688"/>
                      <a:gd name="connsiteY13" fmla="*/ 309381 h 30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688" h="309380">
                        <a:moveTo>
                          <a:pt x="122272" y="306209"/>
                        </a:moveTo>
                        <a:lnTo>
                          <a:pt x="279606" y="216707"/>
                        </a:lnTo>
                        <a:lnTo>
                          <a:pt x="279429" y="218910"/>
                        </a:lnTo>
                        <a:lnTo>
                          <a:pt x="1057" y="2467"/>
                        </a:lnTo>
                        <a:lnTo>
                          <a:pt x="2026" y="1762"/>
                        </a:lnTo>
                        <a:lnTo>
                          <a:pt x="122272" y="306209"/>
                        </a:lnTo>
                        <a:close/>
                        <a:moveTo>
                          <a:pt x="123506" y="309381"/>
                        </a:moveTo>
                        <a:lnTo>
                          <a:pt x="881" y="2202"/>
                        </a:lnTo>
                        <a:lnTo>
                          <a:pt x="0" y="0"/>
                        </a:lnTo>
                        <a:lnTo>
                          <a:pt x="1850" y="1409"/>
                        </a:lnTo>
                        <a:lnTo>
                          <a:pt x="281103" y="216707"/>
                        </a:lnTo>
                        <a:lnTo>
                          <a:pt x="282689" y="217941"/>
                        </a:lnTo>
                        <a:lnTo>
                          <a:pt x="280927" y="218910"/>
                        </a:lnTo>
                        <a:lnTo>
                          <a:pt x="123506" y="309381"/>
                        </a:lnTo>
                        <a:close/>
                      </a:path>
                    </a:pathLst>
                  </a:custGeom>
                  <a:grpFill/>
                  <a:ln w="8809" cap="flat">
                    <a:noFill/>
                    <a:prstDash val="solid"/>
                    <a:miter/>
                  </a:ln>
                </p:spPr>
                <p:txBody>
                  <a:bodyPr rtlCol="0" anchor="ctr"/>
                  <a:lstStyle/>
                  <a:p>
                    <a:endParaRPr lang="en-US" sz="2400"/>
                  </a:p>
                </p:txBody>
              </p:sp>
              <p:sp>
                <p:nvSpPr>
                  <p:cNvPr id="2547" name="Freeform: Shape 2546">
                    <a:extLst>
                      <a:ext uri="{FF2B5EF4-FFF2-40B4-BE49-F238E27FC236}">
                        <a16:creationId xmlns:a16="http://schemas.microsoft.com/office/drawing/2014/main" id="{C5D861EE-D5F8-4EF6-99BB-57080FA560BE}"/>
                      </a:ext>
                    </a:extLst>
                  </p:cNvPr>
                  <p:cNvSpPr/>
                  <p:nvPr/>
                </p:nvSpPr>
                <p:spPr>
                  <a:xfrm>
                    <a:off x="293524" y="1633388"/>
                    <a:ext cx="296519" cy="324356"/>
                  </a:xfrm>
                  <a:custGeom>
                    <a:avLst/>
                    <a:gdLst>
                      <a:gd name="connsiteX0" fmla="*/ 129584 w 296519"/>
                      <a:gd name="connsiteY0" fmla="*/ 324357 h 324356"/>
                      <a:gd name="connsiteX1" fmla="*/ 126677 w 296519"/>
                      <a:gd name="connsiteY1" fmla="*/ 317133 h 324356"/>
                      <a:gd name="connsiteX2" fmla="*/ 5902 w 296519"/>
                      <a:gd name="connsiteY2" fmla="*/ 14623 h 324356"/>
                      <a:gd name="connsiteX3" fmla="*/ 3259 w 296519"/>
                      <a:gd name="connsiteY3" fmla="*/ 12597 h 324356"/>
                      <a:gd name="connsiteX4" fmla="*/ 4669 w 296519"/>
                      <a:gd name="connsiteY4" fmla="*/ 11540 h 324356"/>
                      <a:gd name="connsiteX5" fmla="*/ 4669 w 296519"/>
                      <a:gd name="connsiteY5" fmla="*/ 11452 h 324356"/>
                      <a:gd name="connsiteX6" fmla="*/ 0 w 296519"/>
                      <a:gd name="connsiteY6" fmla="*/ 0 h 324356"/>
                      <a:gd name="connsiteX7" fmla="*/ 9954 w 296519"/>
                      <a:gd name="connsiteY7" fmla="*/ 7664 h 324356"/>
                      <a:gd name="connsiteX8" fmla="*/ 11364 w 296519"/>
                      <a:gd name="connsiteY8" fmla="*/ 6607 h 324356"/>
                      <a:gd name="connsiteX9" fmla="*/ 12597 w 296519"/>
                      <a:gd name="connsiteY9" fmla="*/ 9690 h 324356"/>
                      <a:gd name="connsiteX10" fmla="*/ 288503 w 296519"/>
                      <a:gd name="connsiteY10" fmla="*/ 222434 h 324356"/>
                      <a:gd name="connsiteX11" fmla="*/ 291234 w 296519"/>
                      <a:gd name="connsiteY11" fmla="*/ 220848 h 324356"/>
                      <a:gd name="connsiteX12" fmla="*/ 290969 w 296519"/>
                      <a:gd name="connsiteY12" fmla="*/ 224284 h 324356"/>
                      <a:gd name="connsiteX13" fmla="*/ 296519 w 296519"/>
                      <a:gd name="connsiteY13" fmla="*/ 228600 h 324356"/>
                      <a:gd name="connsiteX14" fmla="*/ 290441 w 296519"/>
                      <a:gd name="connsiteY14" fmla="*/ 232124 h 324356"/>
                      <a:gd name="connsiteX15" fmla="*/ 290177 w 296519"/>
                      <a:gd name="connsiteY15" fmla="*/ 235647 h 324356"/>
                      <a:gd name="connsiteX16" fmla="*/ 287622 w 296519"/>
                      <a:gd name="connsiteY16" fmla="*/ 233709 h 324356"/>
                      <a:gd name="connsiteX17" fmla="*/ 129584 w 296519"/>
                      <a:gd name="connsiteY17" fmla="*/ 324357 h 324356"/>
                      <a:gd name="connsiteX18" fmla="*/ 18323 w 296519"/>
                      <a:gd name="connsiteY18" fmla="*/ 24225 h 324356"/>
                      <a:gd name="connsiteX19" fmla="*/ 131698 w 296519"/>
                      <a:gd name="connsiteY19" fmla="*/ 311407 h 324356"/>
                      <a:gd name="connsiteX20" fmla="*/ 279606 w 296519"/>
                      <a:gd name="connsiteY20" fmla="*/ 227279 h 324356"/>
                      <a:gd name="connsiteX21" fmla="*/ 18323 w 296519"/>
                      <a:gd name="connsiteY21" fmla="*/ 24225 h 32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6519" h="324356">
                        <a:moveTo>
                          <a:pt x="129584" y="324357"/>
                        </a:moveTo>
                        <a:lnTo>
                          <a:pt x="126677" y="317133"/>
                        </a:lnTo>
                        <a:lnTo>
                          <a:pt x="5902" y="14623"/>
                        </a:lnTo>
                        <a:lnTo>
                          <a:pt x="3259" y="12597"/>
                        </a:lnTo>
                        <a:lnTo>
                          <a:pt x="4669" y="11540"/>
                        </a:lnTo>
                        <a:lnTo>
                          <a:pt x="4669" y="11452"/>
                        </a:lnTo>
                        <a:lnTo>
                          <a:pt x="0" y="0"/>
                        </a:lnTo>
                        <a:lnTo>
                          <a:pt x="9954" y="7664"/>
                        </a:lnTo>
                        <a:lnTo>
                          <a:pt x="11364" y="6607"/>
                        </a:lnTo>
                        <a:lnTo>
                          <a:pt x="12597" y="9690"/>
                        </a:lnTo>
                        <a:lnTo>
                          <a:pt x="288503" y="222434"/>
                        </a:lnTo>
                        <a:lnTo>
                          <a:pt x="291234" y="220848"/>
                        </a:lnTo>
                        <a:lnTo>
                          <a:pt x="290969" y="224284"/>
                        </a:lnTo>
                        <a:lnTo>
                          <a:pt x="296519" y="228600"/>
                        </a:lnTo>
                        <a:lnTo>
                          <a:pt x="290441" y="232124"/>
                        </a:lnTo>
                        <a:lnTo>
                          <a:pt x="290177" y="235647"/>
                        </a:lnTo>
                        <a:lnTo>
                          <a:pt x="287622" y="233709"/>
                        </a:lnTo>
                        <a:lnTo>
                          <a:pt x="129584" y="324357"/>
                        </a:lnTo>
                        <a:close/>
                        <a:moveTo>
                          <a:pt x="18323" y="24225"/>
                        </a:moveTo>
                        <a:lnTo>
                          <a:pt x="131698" y="311407"/>
                        </a:lnTo>
                        <a:lnTo>
                          <a:pt x="279606" y="227279"/>
                        </a:lnTo>
                        <a:lnTo>
                          <a:pt x="18323" y="24225"/>
                        </a:lnTo>
                        <a:close/>
                      </a:path>
                    </a:pathLst>
                  </a:custGeom>
                  <a:grpFill/>
                  <a:ln w="8809" cap="flat">
                    <a:noFill/>
                    <a:prstDash val="solid"/>
                    <a:miter/>
                  </a:ln>
                </p:spPr>
                <p:txBody>
                  <a:bodyPr rtlCol="0" anchor="ctr"/>
                  <a:lstStyle/>
                  <a:p>
                    <a:endParaRPr lang="en-US" sz="2400"/>
                  </a:p>
                </p:txBody>
              </p:sp>
            </p:grpSp>
            <p:grpSp>
              <p:nvGrpSpPr>
                <p:cNvPr id="1529" name="Graphic 4229">
                  <a:extLst>
                    <a:ext uri="{FF2B5EF4-FFF2-40B4-BE49-F238E27FC236}">
                      <a16:creationId xmlns:a16="http://schemas.microsoft.com/office/drawing/2014/main" id="{3B2295BA-4034-4127-BE49-0352F6226239}"/>
                    </a:ext>
                  </a:extLst>
                </p:cNvPr>
                <p:cNvGrpSpPr/>
                <p:nvPr/>
              </p:nvGrpSpPr>
              <p:grpSpPr>
                <a:xfrm>
                  <a:off x="6496115" y="3947842"/>
                  <a:ext cx="141741" cy="103861"/>
                  <a:chOff x="6496115" y="3947842"/>
                  <a:chExt cx="141741" cy="103861"/>
                </a:xfrm>
                <a:grpFill/>
              </p:grpSpPr>
              <p:sp>
                <p:nvSpPr>
                  <p:cNvPr id="2544" name="Freeform: Shape 2543">
                    <a:extLst>
                      <a:ext uri="{FF2B5EF4-FFF2-40B4-BE49-F238E27FC236}">
                        <a16:creationId xmlns:a16="http://schemas.microsoft.com/office/drawing/2014/main" id="{1B07806D-A3A9-44B1-912F-9907E757522B}"/>
                      </a:ext>
                    </a:extLst>
                  </p:cNvPr>
                  <p:cNvSpPr/>
                  <p:nvPr/>
                </p:nvSpPr>
                <p:spPr>
                  <a:xfrm>
                    <a:off x="6502370" y="3954626"/>
                    <a:ext cx="125267" cy="92408"/>
                  </a:xfrm>
                  <a:custGeom>
                    <a:avLst/>
                    <a:gdLst>
                      <a:gd name="connsiteX0" fmla="*/ 440 w 125267"/>
                      <a:gd name="connsiteY0" fmla="*/ 88973 h 92408"/>
                      <a:gd name="connsiteX1" fmla="*/ 121832 w 125267"/>
                      <a:gd name="connsiteY1" fmla="*/ 89502 h 92408"/>
                      <a:gd name="connsiteX2" fmla="*/ 121127 w 125267"/>
                      <a:gd name="connsiteY2" fmla="*/ 91528 h 92408"/>
                      <a:gd name="connsiteX3" fmla="*/ 88 w 125267"/>
                      <a:gd name="connsiteY3" fmla="*/ 1057 h 92408"/>
                      <a:gd name="connsiteX4" fmla="*/ 793 w 125267"/>
                      <a:gd name="connsiteY4" fmla="*/ 705 h 92408"/>
                      <a:gd name="connsiteX5" fmla="*/ 440 w 125267"/>
                      <a:gd name="connsiteY5" fmla="*/ 88973 h 92408"/>
                      <a:gd name="connsiteX6" fmla="*/ 440 w 125267"/>
                      <a:gd name="connsiteY6" fmla="*/ 92409 h 92408"/>
                      <a:gd name="connsiteX7" fmla="*/ 440 w 125267"/>
                      <a:gd name="connsiteY7" fmla="*/ 90735 h 92408"/>
                      <a:gd name="connsiteX8" fmla="*/ 0 w 125267"/>
                      <a:gd name="connsiteY8" fmla="*/ 793 h 92408"/>
                      <a:gd name="connsiteX9" fmla="*/ 0 w 125267"/>
                      <a:gd name="connsiteY9" fmla="*/ 0 h 92408"/>
                      <a:gd name="connsiteX10" fmla="*/ 705 w 125267"/>
                      <a:gd name="connsiteY10" fmla="*/ 529 h 92408"/>
                      <a:gd name="connsiteX11" fmla="*/ 122536 w 125267"/>
                      <a:gd name="connsiteY11" fmla="*/ 89942 h 92408"/>
                      <a:gd name="connsiteX12" fmla="*/ 125267 w 125267"/>
                      <a:gd name="connsiteY12" fmla="*/ 91969 h 92408"/>
                      <a:gd name="connsiteX13" fmla="*/ 121832 w 125267"/>
                      <a:gd name="connsiteY13" fmla="*/ 91969 h 92408"/>
                      <a:gd name="connsiteX14" fmla="*/ 440 w 125267"/>
                      <a:gd name="connsiteY14" fmla="*/ 92409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267" h="92408">
                        <a:moveTo>
                          <a:pt x="440" y="88973"/>
                        </a:moveTo>
                        <a:lnTo>
                          <a:pt x="121832" y="89502"/>
                        </a:lnTo>
                        <a:lnTo>
                          <a:pt x="121127" y="91528"/>
                        </a:lnTo>
                        <a:lnTo>
                          <a:pt x="88" y="1057"/>
                        </a:lnTo>
                        <a:lnTo>
                          <a:pt x="793" y="705"/>
                        </a:lnTo>
                        <a:lnTo>
                          <a:pt x="440" y="88973"/>
                        </a:lnTo>
                        <a:close/>
                        <a:moveTo>
                          <a:pt x="440" y="92409"/>
                        </a:moveTo>
                        <a:lnTo>
                          <a:pt x="440" y="90735"/>
                        </a:lnTo>
                        <a:lnTo>
                          <a:pt x="0" y="793"/>
                        </a:lnTo>
                        <a:lnTo>
                          <a:pt x="0" y="0"/>
                        </a:lnTo>
                        <a:lnTo>
                          <a:pt x="705" y="529"/>
                        </a:lnTo>
                        <a:lnTo>
                          <a:pt x="122536" y="89942"/>
                        </a:lnTo>
                        <a:lnTo>
                          <a:pt x="125267" y="91969"/>
                        </a:lnTo>
                        <a:lnTo>
                          <a:pt x="121832" y="91969"/>
                        </a:lnTo>
                        <a:lnTo>
                          <a:pt x="440" y="92409"/>
                        </a:lnTo>
                        <a:close/>
                      </a:path>
                    </a:pathLst>
                  </a:custGeom>
                  <a:grpFill/>
                  <a:ln w="8809" cap="flat">
                    <a:noFill/>
                    <a:prstDash val="solid"/>
                    <a:miter/>
                  </a:ln>
                </p:spPr>
                <p:txBody>
                  <a:bodyPr rtlCol="0" anchor="ctr"/>
                  <a:lstStyle/>
                  <a:p>
                    <a:endParaRPr lang="en-US" sz="2400"/>
                  </a:p>
                </p:txBody>
              </p:sp>
              <p:sp>
                <p:nvSpPr>
                  <p:cNvPr id="2545" name="Freeform: Shape 2544">
                    <a:extLst>
                      <a:ext uri="{FF2B5EF4-FFF2-40B4-BE49-F238E27FC236}">
                        <a16:creationId xmlns:a16="http://schemas.microsoft.com/office/drawing/2014/main" id="{3BE50245-F5B0-4B72-A9DD-B5E2AAEE92A4}"/>
                      </a:ext>
                    </a:extLst>
                  </p:cNvPr>
                  <p:cNvSpPr/>
                  <p:nvPr/>
                </p:nvSpPr>
                <p:spPr>
                  <a:xfrm>
                    <a:off x="6496115" y="3947842"/>
                    <a:ext cx="141741" cy="103861"/>
                  </a:xfrm>
                  <a:custGeom>
                    <a:avLst/>
                    <a:gdLst>
                      <a:gd name="connsiteX0" fmla="*/ 129144 w 141741"/>
                      <a:gd name="connsiteY0" fmla="*/ 103861 h 103861"/>
                      <a:gd name="connsiteX1" fmla="*/ 126589 w 141741"/>
                      <a:gd name="connsiteY1" fmla="*/ 101923 h 103861"/>
                      <a:gd name="connsiteX2" fmla="*/ 3348 w 141741"/>
                      <a:gd name="connsiteY2" fmla="*/ 102452 h 103861"/>
                      <a:gd name="connsiteX3" fmla="*/ 2907 w 141741"/>
                      <a:gd name="connsiteY3" fmla="*/ 9338 h 103861"/>
                      <a:gd name="connsiteX4" fmla="*/ 0 w 141741"/>
                      <a:gd name="connsiteY4" fmla="*/ 7135 h 103861"/>
                      <a:gd name="connsiteX5" fmla="*/ 2907 w 141741"/>
                      <a:gd name="connsiteY5" fmla="*/ 5726 h 103861"/>
                      <a:gd name="connsiteX6" fmla="*/ 2907 w 141741"/>
                      <a:gd name="connsiteY6" fmla="*/ 0 h 103861"/>
                      <a:gd name="connsiteX7" fmla="*/ 7664 w 141741"/>
                      <a:gd name="connsiteY7" fmla="*/ 3436 h 103861"/>
                      <a:gd name="connsiteX8" fmla="*/ 9866 w 141741"/>
                      <a:gd name="connsiteY8" fmla="*/ 2379 h 103861"/>
                      <a:gd name="connsiteX9" fmla="*/ 10219 w 141741"/>
                      <a:gd name="connsiteY9" fmla="*/ 5374 h 103861"/>
                      <a:gd name="connsiteX10" fmla="*/ 129584 w 141741"/>
                      <a:gd name="connsiteY10" fmla="*/ 92938 h 103861"/>
                      <a:gd name="connsiteX11" fmla="*/ 132755 w 141741"/>
                      <a:gd name="connsiteY11" fmla="*/ 92938 h 103861"/>
                      <a:gd name="connsiteX12" fmla="*/ 132139 w 141741"/>
                      <a:gd name="connsiteY12" fmla="*/ 94788 h 103861"/>
                      <a:gd name="connsiteX13" fmla="*/ 141741 w 141741"/>
                      <a:gd name="connsiteY13" fmla="*/ 101835 h 103861"/>
                      <a:gd name="connsiteX14" fmla="*/ 129761 w 141741"/>
                      <a:gd name="connsiteY14" fmla="*/ 101923 h 103861"/>
                      <a:gd name="connsiteX15" fmla="*/ 129144 w 141741"/>
                      <a:gd name="connsiteY15" fmla="*/ 103861 h 103861"/>
                      <a:gd name="connsiteX16" fmla="*/ 10131 w 141741"/>
                      <a:gd name="connsiteY16" fmla="*/ 92409 h 103861"/>
                      <a:gd name="connsiteX17" fmla="*/ 114520 w 141741"/>
                      <a:gd name="connsiteY17" fmla="*/ 92938 h 103861"/>
                      <a:gd name="connsiteX18" fmla="*/ 10483 w 141741"/>
                      <a:gd name="connsiteY18" fmla="*/ 15064 h 103861"/>
                      <a:gd name="connsiteX19" fmla="*/ 10131 w 141741"/>
                      <a:gd name="connsiteY19" fmla="*/ 92409 h 10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1741" h="103861">
                        <a:moveTo>
                          <a:pt x="129144" y="103861"/>
                        </a:moveTo>
                        <a:lnTo>
                          <a:pt x="126589" y="101923"/>
                        </a:lnTo>
                        <a:lnTo>
                          <a:pt x="3348" y="102452"/>
                        </a:lnTo>
                        <a:lnTo>
                          <a:pt x="2907" y="9338"/>
                        </a:lnTo>
                        <a:lnTo>
                          <a:pt x="0" y="7135"/>
                        </a:lnTo>
                        <a:lnTo>
                          <a:pt x="2907" y="5726"/>
                        </a:lnTo>
                        <a:lnTo>
                          <a:pt x="2907" y="0"/>
                        </a:lnTo>
                        <a:lnTo>
                          <a:pt x="7664" y="3436"/>
                        </a:lnTo>
                        <a:lnTo>
                          <a:pt x="9866" y="2379"/>
                        </a:lnTo>
                        <a:lnTo>
                          <a:pt x="10219" y="5374"/>
                        </a:lnTo>
                        <a:lnTo>
                          <a:pt x="129584" y="92938"/>
                        </a:lnTo>
                        <a:lnTo>
                          <a:pt x="132755" y="92938"/>
                        </a:lnTo>
                        <a:lnTo>
                          <a:pt x="132139" y="94788"/>
                        </a:lnTo>
                        <a:lnTo>
                          <a:pt x="141741" y="101835"/>
                        </a:lnTo>
                        <a:lnTo>
                          <a:pt x="129761" y="101923"/>
                        </a:lnTo>
                        <a:lnTo>
                          <a:pt x="129144" y="103861"/>
                        </a:lnTo>
                        <a:close/>
                        <a:moveTo>
                          <a:pt x="10131" y="92409"/>
                        </a:moveTo>
                        <a:lnTo>
                          <a:pt x="114520" y="92938"/>
                        </a:lnTo>
                        <a:lnTo>
                          <a:pt x="10483" y="15064"/>
                        </a:lnTo>
                        <a:lnTo>
                          <a:pt x="10131" y="92409"/>
                        </a:lnTo>
                        <a:close/>
                      </a:path>
                    </a:pathLst>
                  </a:custGeom>
                  <a:grpFill/>
                  <a:ln w="8809" cap="flat">
                    <a:noFill/>
                    <a:prstDash val="solid"/>
                    <a:miter/>
                  </a:ln>
                </p:spPr>
                <p:txBody>
                  <a:bodyPr rtlCol="0" anchor="ctr"/>
                  <a:lstStyle/>
                  <a:p>
                    <a:endParaRPr lang="en-US" sz="2400"/>
                  </a:p>
                </p:txBody>
              </p:sp>
            </p:grpSp>
            <p:grpSp>
              <p:nvGrpSpPr>
                <p:cNvPr id="1530" name="Graphic 4229">
                  <a:extLst>
                    <a:ext uri="{FF2B5EF4-FFF2-40B4-BE49-F238E27FC236}">
                      <a16:creationId xmlns:a16="http://schemas.microsoft.com/office/drawing/2014/main" id="{81C3D0E7-EEB3-43FC-8CE3-F8A9557499DF}"/>
                    </a:ext>
                  </a:extLst>
                </p:cNvPr>
                <p:cNvGrpSpPr/>
                <p:nvPr/>
              </p:nvGrpSpPr>
              <p:grpSpPr>
                <a:xfrm>
                  <a:off x="5793226" y="3351632"/>
                  <a:ext cx="189751" cy="248244"/>
                  <a:chOff x="5793226" y="3351632"/>
                  <a:chExt cx="189751" cy="248244"/>
                </a:xfrm>
                <a:grpFill/>
              </p:grpSpPr>
              <p:sp>
                <p:nvSpPr>
                  <p:cNvPr id="2542" name="Freeform: Shape 2541">
                    <a:extLst>
                      <a:ext uri="{FF2B5EF4-FFF2-40B4-BE49-F238E27FC236}">
                        <a16:creationId xmlns:a16="http://schemas.microsoft.com/office/drawing/2014/main" id="{AEDD495C-DD66-4B51-B305-44C0C2306427}"/>
                      </a:ext>
                    </a:extLst>
                  </p:cNvPr>
                  <p:cNvSpPr/>
                  <p:nvPr/>
                </p:nvSpPr>
                <p:spPr>
                  <a:xfrm>
                    <a:off x="5800097" y="3361058"/>
                    <a:ext cx="179092" cy="234149"/>
                  </a:xfrm>
                  <a:custGeom>
                    <a:avLst/>
                    <a:gdLst>
                      <a:gd name="connsiteX0" fmla="*/ 147731 w 179092"/>
                      <a:gd name="connsiteY0" fmla="*/ 0 h 234149"/>
                      <a:gd name="connsiteX1" fmla="*/ 148613 w 179092"/>
                      <a:gd name="connsiteY1" fmla="*/ 5726 h 234149"/>
                      <a:gd name="connsiteX2" fmla="*/ 178564 w 179092"/>
                      <a:gd name="connsiteY2" fmla="*/ 203846 h 234149"/>
                      <a:gd name="connsiteX3" fmla="*/ 179092 w 179092"/>
                      <a:gd name="connsiteY3" fmla="*/ 207282 h 234149"/>
                      <a:gd name="connsiteX4" fmla="*/ 175656 w 179092"/>
                      <a:gd name="connsiteY4" fmla="*/ 207810 h 234149"/>
                      <a:gd name="connsiteX5" fmla="*/ 4581 w 179092"/>
                      <a:gd name="connsiteY5" fmla="*/ 233445 h 234149"/>
                      <a:gd name="connsiteX6" fmla="*/ 0 w 179092"/>
                      <a:gd name="connsiteY6" fmla="*/ 234150 h 234149"/>
                      <a:gd name="connsiteX7" fmla="*/ 2467 w 179092"/>
                      <a:gd name="connsiteY7" fmla="*/ 230274 h 234149"/>
                      <a:gd name="connsiteX8" fmla="*/ 143679 w 179092"/>
                      <a:gd name="connsiteY8" fmla="*/ 6519 h 234149"/>
                      <a:gd name="connsiteX9" fmla="*/ 147731 w 179092"/>
                      <a:gd name="connsiteY9" fmla="*/ 0 h 234149"/>
                      <a:gd name="connsiteX10" fmla="*/ 139627 w 179092"/>
                      <a:gd name="connsiteY10" fmla="*/ 13214 h 234149"/>
                      <a:gd name="connsiteX11" fmla="*/ 5991 w 179092"/>
                      <a:gd name="connsiteY11" fmla="*/ 232564 h 234149"/>
                      <a:gd name="connsiteX12" fmla="*/ 3876 w 179092"/>
                      <a:gd name="connsiteY12" fmla="*/ 229393 h 234149"/>
                      <a:gd name="connsiteX13" fmla="*/ 174599 w 179092"/>
                      <a:gd name="connsiteY13" fmla="*/ 201027 h 234149"/>
                      <a:gd name="connsiteX14" fmla="*/ 171693 w 179092"/>
                      <a:gd name="connsiteY14" fmla="*/ 204991 h 234149"/>
                      <a:gd name="connsiteX15" fmla="*/ 139627 w 179092"/>
                      <a:gd name="connsiteY15" fmla="*/ 13214 h 2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9092" h="234149">
                        <a:moveTo>
                          <a:pt x="147731" y="0"/>
                        </a:moveTo>
                        <a:lnTo>
                          <a:pt x="148613" y="5726"/>
                        </a:lnTo>
                        <a:lnTo>
                          <a:pt x="178564" y="203846"/>
                        </a:lnTo>
                        <a:lnTo>
                          <a:pt x="179092" y="207282"/>
                        </a:lnTo>
                        <a:lnTo>
                          <a:pt x="175656" y="207810"/>
                        </a:lnTo>
                        <a:lnTo>
                          <a:pt x="4581" y="233445"/>
                        </a:lnTo>
                        <a:lnTo>
                          <a:pt x="0" y="234150"/>
                        </a:lnTo>
                        <a:lnTo>
                          <a:pt x="2467" y="230274"/>
                        </a:lnTo>
                        <a:lnTo>
                          <a:pt x="143679" y="6519"/>
                        </a:lnTo>
                        <a:lnTo>
                          <a:pt x="147731" y="0"/>
                        </a:lnTo>
                        <a:close/>
                        <a:moveTo>
                          <a:pt x="139627" y="13214"/>
                        </a:moveTo>
                        <a:lnTo>
                          <a:pt x="5991" y="232564"/>
                        </a:lnTo>
                        <a:lnTo>
                          <a:pt x="3876" y="229393"/>
                        </a:lnTo>
                        <a:lnTo>
                          <a:pt x="174599" y="201027"/>
                        </a:lnTo>
                        <a:lnTo>
                          <a:pt x="171693" y="204991"/>
                        </a:lnTo>
                        <a:lnTo>
                          <a:pt x="139627" y="13214"/>
                        </a:lnTo>
                        <a:close/>
                      </a:path>
                    </a:pathLst>
                  </a:custGeom>
                  <a:grpFill/>
                  <a:ln w="8809" cap="flat">
                    <a:noFill/>
                    <a:prstDash val="solid"/>
                    <a:miter/>
                  </a:ln>
                </p:spPr>
                <p:txBody>
                  <a:bodyPr rtlCol="0" anchor="ctr"/>
                  <a:lstStyle/>
                  <a:p>
                    <a:endParaRPr lang="en-US" sz="2400"/>
                  </a:p>
                </p:txBody>
              </p:sp>
              <p:sp>
                <p:nvSpPr>
                  <p:cNvPr id="2543" name="Freeform: Shape 2542">
                    <a:extLst>
                      <a:ext uri="{FF2B5EF4-FFF2-40B4-BE49-F238E27FC236}">
                        <a16:creationId xmlns:a16="http://schemas.microsoft.com/office/drawing/2014/main" id="{69CA2308-20FB-4169-A6AA-519917F53159}"/>
                      </a:ext>
                    </a:extLst>
                  </p:cNvPr>
                  <p:cNvSpPr/>
                  <p:nvPr/>
                </p:nvSpPr>
                <p:spPr>
                  <a:xfrm>
                    <a:off x="5793226" y="3351632"/>
                    <a:ext cx="189751" cy="248244"/>
                  </a:xfrm>
                  <a:custGeom>
                    <a:avLst/>
                    <a:gdLst>
                      <a:gd name="connsiteX0" fmla="*/ 12949 w 189751"/>
                      <a:gd name="connsiteY0" fmla="*/ 248245 h 248244"/>
                      <a:gd name="connsiteX1" fmla="*/ 11628 w 189751"/>
                      <a:gd name="connsiteY1" fmla="*/ 246307 h 248244"/>
                      <a:gd name="connsiteX2" fmla="*/ 0 w 189751"/>
                      <a:gd name="connsiteY2" fmla="*/ 248069 h 248244"/>
                      <a:gd name="connsiteX3" fmla="*/ 6255 w 189751"/>
                      <a:gd name="connsiteY3" fmla="*/ 238202 h 248244"/>
                      <a:gd name="connsiteX4" fmla="*/ 5021 w 189751"/>
                      <a:gd name="connsiteY4" fmla="*/ 236352 h 248244"/>
                      <a:gd name="connsiteX5" fmla="*/ 7752 w 189751"/>
                      <a:gd name="connsiteY5" fmla="*/ 235912 h 248244"/>
                      <a:gd name="connsiteX6" fmla="*/ 148260 w 189751"/>
                      <a:gd name="connsiteY6" fmla="*/ 13126 h 248244"/>
                      <a:gd name="connsiteX7" fmla="*/ 148260 w 189751"/>
                      <a:gd name="connsiteY7" fmla="*/ 13126 h 248244"/>
                      <a:gd name="connsiteX8" fmla="*/ 156541 w 189751"/>
                      <a:gd name="connsiteY8" fmla="*/ 0 h 248244"/>
                      <a:gd name="connsiteX9" fmla="*/ 187637 w 189751"/>
                      <a:gd name="connsiteY9" fmla="*/ 205960 h 248244"/>
                      <a:gd name="connsiteX10" fmla="*/ 188958 w 189751"/>
                      <a:gd name="connsiteY10" fmla="*/ 205784 h 248244"/>
                      <a:gd name="connsiteX11" fmla="*/ 187901 w 189751"/>
                      <a:gd name="connsiteY11" fmla="*/ 207282 h 248244"/>
                      <a:gd name="connsiteX12" fmla="*/ 189751 w 189751"/>
                      <a:gd name="connsiteY12" fmla="*/ 219615 h 248244"/>
                      <a:gd name="connsiteX13" fmla="*/ 177594 w 189751"/>
                      <a:gd name="connsiteY13" fmla="*/ 221465 h 248244"/>
                      <a:gd name="connsiteX14" fmla="*/ 176537 w 189751"/>
                      <a:gd name="connsiteY14" fmla="*/ 222874 h 248244"/>
                      <a:gd name="connsiteX15" fmla="*/ 176361 w 189751"/>
                      <a:gd name="connsiteY15" fmla="*/ 221641 h 248244"/>
                      <a:gd name="connsiteX16" fmla="*/ 14447 w 189751"/>
                      <a:gd name="connsiteY16" fmla="*/ 245866 h 248244"/>
                      <a:gd name="connsiteX17" fmla="*/ 12949 w 189751"/>
                      <a:gd name="connsiteY17" fmla="*/ 248245 h 248244"/>
                      <a:gd name="connsiteX18" fmla="*/ 144648 w 189751"/>
                      <a:gd name="connsiteY18" fmla="*/ 32066 h 248244"/>
                      <a:gd name="connsiteX19" fmla="*/ 21935 w 189751"/>
                      <a:gd name="connsiteY19" fmla="*/ 233445 h 248244"/>
                      <a:gd name="connsiteX20" fmla="*/ 174071 w 189751"/>
                      <a:gd name="connsiteY20" fmla="*/ 208163 h 248244"/>
                      <a:gd name="connsiteX21" fmla="*/ 144648 w 189751"/>
                      <a:gd name="connsiteY21" fmla="*/ 32066 h 248244"/>
                      <a:gd name="connsiteX22" fmla="*/ 175216 w 189751"/>
                      <a:gd name="connsiteY22" fmla="*/ 214946 h 248244"/>
                      <a:gd name="connsiteX23" fmla="*/ 170018 w 189751"/>
                      <a:gd name="connsiteY23" fmla="*/ 215827 h 248244"/>
                      <a:gd name="connsiteX24" fmla="*/ 175216 w 189751"/>
                      <a:gd name="connsiteY24" fmla="*/ 214946 h 248244"/>
                      <a:gd name="connsiteX25" fmla="*/ 175216 w 189751"/>
                      <a:gd name="connsiteY25" fmla="*/ 214946 h 248244"/>
                      <a:gd name="connsiteX26" fmla="*/ 149934 w 189751"/>
                      <a:gd name="connsiteY26" fmla="*/ 23168 h 248244"/>
                      <a:gd name="connsiteX27" fmla="*/ 180678 w 189751"/>
                      <a:gd name="connsiteY27" fmla="*/ 207193 h 248244"/>
                      <a:gd name="connsiteX28" fmla="*/ 181030 w 189751"/>
                      <a:gd name="connsiteY28" fmla="*/ 207106 h 248244"/>
                      <a:gd name="connsiteX29" fmla="*/ 152576 w 189751"/>
                      <a:gd name="connsiteY29" fmla="*/ 18940 h 248244"/>
                      <a:gd name="connsiteX30" fmla="*/ 149934 w 189751"/>
                      <a:gd name="connsiteY30" fmla="*/ 23168 h 248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9751" h="248244">
                        <a:moveTo>
                          <a:pt x="12949" y="248245"/>
                        </a:moveTo>
                        <a:lnTo>
                          <a:pt x="11628" y="246307"/>
                        </a:lnTo>
                        <a:lnTo>
                          <a:pt x="0" y="248069"/>
                        </a:lnTo>
                        <a:lnTo>
                          <a:pt x="6255" y="238202"/>
                        </a:lnTo>
                        <a:lnTo>
                          <a:pt x="5021" y="236352"/>
                        </a:lnTo>
                        <a:lnTo>
                          <a:pt x="7752" y="235912"/>
                        </a:lnTo>
                        <a:lnTo>
                          <a:pt x="148260" y="13126"/>
                        </a:lnTo>
                        <a:lnTo>
                          <a:pt x="148260" y="13126"/>
                        </a:lnTo>
                        <a:lnTo>
                          <a:pt x="156541" y="0"/>
                        </a:lnTo>
                        <a:lnTo>
                          <a:pt x="187637" y="205960"/>
                        </a:lnTo>
                        <a:lnTo>
                          <a:pt x="188958" y="205784"/>
                        </a:lnTo>
                        <a:lnTo>
                          <a:pt x="187901" y="207282"/>
                        </a:lnTo>
                        <a:lnTo>
                          <a:pt x="189751" y="219615"/>
                        </a:lnTo>
                        <a:lnTo>
                          <a:pt x="177594" y="221465"/>
                        </a:lnTo>
                        <a:lnTo>
                          <a:pt x="176537" y="222874"/>
                        </a:lnTo>
                        <a:lnTo>
                          <a:pt x="176361" y="221641"/>
                        </a:lnTo>
                        <a:lnTo>
                          <a:pt x="14447" y="245866"/>
                        </a:lnTo>
                        <a:lnTo>
                          <a:pt x="12949" y="248245"/>
                        </a:lnTo>
                        <a:close/>
                        <a:moveTo>
                          <a:pt x="144648" y="32066"/>
                        </a:moveTo>
                        <a:lnTo>
                          <a:pt x="21935" y="233445"/>
                        </a:lnTo>
                        <a:lnTo>
                          <a:pt x="174071" y="208163"/>
                        </a:lnTo>
                        <a:lnTo>
                          <a:pt x="144648" y="32066"/>
                        </a:lnTo>
                        <a:close/>
                        <a:moveTo>
                          <a:pt x="175216" y="214946"/>
                        </a:moveTo>
                        <a:lnTo>
                          <a:pt x="170018" y="215827"/>
                        </a:lnTo>
                        <a:lnTo>
                          <a:pt x="175216" y="214946"/>
                        </a:lnTo>
                        <a:lnTo>
                          <a:pt x="175216" y="214946"/>
                        </a:lnTo>
                        <a:close/>
                        <a:moveTo>
                          <a:pt x="149934" y="23168"/>
                        </a:moveTo>
                        <a:lnTo>
                          <a:pt x="180678" y="207193"/>
                        </a:lnTo>
                        <a:lnTo>
                          <a:pt x="181030" y="207106"/>
                        </a:lnTo>
                        <a:lnTo>
                          <a:pt x="152576" y="18940"/>
                        </a:lnTo>
                        <a:lnTo>
                          <a:pt x="149934" y="23168"/>
                        </a:lnTo>
                        <a:close/>
                      </a:path>
                    </a:pathLst>
                  </a:custGeom>
                  <a:grpFill/>
                  <a:ln w="8809" cap="flat">
                    <a:noFill/>
                    <a:prstDash val="solid"/>
                    <a:miter/>
                  </a:ln>
                </p:spPr>
                <p:txBody>
                  <a:bodyPr rtlCol="0" anchor="ctr"/>
                  <a:lstStyle/>
                  <a:p>
                    <a:endParaRPr lang="en-US" sz="2400"/>
                  </a:p>
                </p:txBody>
              </p:sp>
            </p:grpSp>
            <p:grpSp>
              <p:nvGrpSpPr>
                <p:cNvPr id="1531" name="Graphic 4229">
                  <a:extLst>
                    <a:ext uri="{FF2B5EF4-FFF2-40B4-BE49-F238E27FC236}">
                      <a16:creationId xmlns:a16="http://schemas.microsoft.com/office/drawing/2014/main" id="{E3342A71-3A4A-45CF-9108-5AF2D839498A}"/>
                    </a:ext>
                  </a:extLst>
                </p:cNvPr>
                <p:cNvGrpSpPr/>
                <p:nvPr/>
              </p:nvGrpSpPr>
              <p:grpSpPr>
                <a:xfrm>
                  <a:off x="5875063" y="3550810"/>
                  <a:ext cx="203669" cy="270531"/>
                  <a:chOff x="5875063" y="3550810"/>
                  <a:chExt cx="203669" cy="270531"/>
                </a:xfrm>
                <a:grpFill/>
              </p:grpSpPr>
              <p:sp>
                <p:nvSpPr>
                  <p:cNvPr id="2540" name="Freeform: Shape 2539">
                    <a:extLst>
                      <a:ext uri="{FF2B5EF4-FFF2-40B4-BE49-F238E27FC236}">
                        <a16:creationId xmlns:a16="http://schemas.microsoft.com/office/drawing/2014/main" id="{7BB270A6-B6FD-4ED9-A344-9C566C3758C7}"/>
                      </a:ext>
                    </a:extLst>
                  </p:cNvPr>
                  <p:cNvSpPr/>
                  <p:nvPr/>
                </p:nvSpPr>
                <p:spPr>
                  <a:xfrm>
                    <a:off x="5881759" y="3557681"/>
                    <a:ext cx="192129" cy="255115"/>
                  </a:xfrm>
                  <a:custGeom>
                    <a:avLst/>
                    <a:gdLst>
                      <a:gd name="connsiteX0" fmla="*/ 183585 w 192129"/>
                      <a:gd name="connsiteY0" fmla="*/ 132051 h 255115"/>
                      <a:gd name="connsiteX1" fmla="*/ 90383 w 192129"/>
                      <a:gd name="connsiteY1" fmla="*/ 10218 h 255115"/>
                      <a:gd name="connsiteX2" fmla="*/ 96990 w 192129"/>
                      <a:gd name="connsiteY2" fmla="*/ 9161 h 255115"/>
                      <a:gd name="connsiteX3" fmla="*/ 5110 w 192129"/>
                      <a:gd name="connsiteY3" fmla="*/ 251328 h 255115"/>
                      <a:gd name="connsiteX4" fmla="*/ 2467 w 192129"/>
                      <a:gd name="connsiteY4" fmla="*/ 249213 h 255115"/>
                      <a:gd name="connsiteX5" fmla="*/ 183585 w 192129"/>
                      <a:gd name="connsiteY5" fmla="*/ 132051 h 255115"/>
                      <a:gd name="connsiteX6" fmla="*/ 192130 w 192129"/>
                      <a:gd name="connsiteY6" fmla="*/ 126413 h 255115"/>
                      <a:gd name="connsiteX7" fmla="*/ 4493 w 192129"/>
                      <a:gd name="connsiteY7" fmla="*/ 252121 h 255115"/>
                      <a:gd name="connsiteX8" fmla="*/ 0 w 192129"/>
                      <a:gd name="connsiteY8" fmla="*/ 255116 h 255115"/>
                      <a:gd name="connsiteX9" fmla="*/ 1850 w 192129"/>
                      <a:gd name="connsiteY9" fmla="*/ 250006 h 255115"/>
                      <a:gd name="connsiteX10" fmla="*/ 89854 w 192129"/>
                      <a:gd name="connsiteY10" fmla="*/ 6431 h 255115"/>
                      <a:gd name="connsiteX11" fmla="*/ 92145 w 192129"/>
                      <a:gd name="connsiteY11" fmla="*/ 0 h 255115"/>
                      <a:gd name="connsiteX12" fmla="*/ 96461 w 192129"/>
                      <a:gd name="connsiteY12" fmla="*/ 5462 h 255115"/>
                      <a:gd name="connsiteX13" fmla="*/ 192130 w 192129"/>
                      <a:gd name="connsiteY13" fmla="*/ 126413 h 25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129" h="255115">
                        <a:moveTo>
                          <a:pt x="183585" y="132051"/>
                        </a:moveTo>
                        <a:lnTo>
                          <a:pt x="90383" y="10218"/>
                        </a:lnTo>
                        <a:lnTo>
                          <a:pt x="96990" y="9161"/>
                        </a:lnTo>
                        <a:lnTo>
                          <a:pt x="5110" y="251328"/>
                        </a:lnTo>
                        <a:lnTo>
                          <a:pt x="2467" y="249213"/>
                        </a:lnTo>
                        <a:lnTo>
                          <a:pt x="183585" y="132051"/>
                        </a:lnTo>
                        <a:close/>
                        <a:moveTo>
                          <a:pt x="192130" y="126413"/>
                        </a:moveTo>
                        <a:lnTo>
                          <a:pt x="4493" y="252121"/>
                        </a:lnTo>
                        <a:lnTo>
                          <a:pt x="0" y="255116"/>
                        </a:lnTo>
                        <a:lnTo>
                          <a:pt x="1850" y="250006"/>
                        </a:lnTo>
                        <a:lnTo>
                          <a:pt x="89854" y="6431"/>
                        </a:lnTo>
                        <a:lnTo>
                          <a:pt x="92145" y="0"/>
                        </a:lnTo>
                        <a:lnTo>
                          <a:pt x="96461" y="5462"/>
                        </a:lnTo>
                        <a:lnTo>
                          <a:pt x="192130" y="126413"/>
                        </a:lnTo>
                        <a:close/>
                      </a:path>
                    </a:pathLst>
                  </a:custGeom>
                  <a:grpFill/>
                  <a:ln w="8809" cap="flat">
                    <a:noFill/>
                    <a:prstDash val="solid"/>
                    <a:miter/>
                  </a:ln>
                </p:spPr>
                <p:txBody>
                  <a:bodyPr rtlCol="0" anchor="ctr"/>
                  <a:lstStyle/>
                  <a:p>
                    <a:endParaRPr lang="en-US" sz="2400"/>
                  </a:p>
                </p:txBody>
              </p:sp>
              <p:sp>
                <p:nvSpPr>
                  <p:cNvPr id="2541" name="Freeform: Shape 2540">
                    <a:extLst>
                      <a:ext uri="{FF2B5EF4-FFF2-40B4-BE49-F238E27FC236}">
                        <a16:creationId xmlns:a16="http://schemas.microsoft.com/office/drawing/2014/main" id="{E6805EB9-ED65-4E9A-B5DD-DE5C9AED4338}"/>
                      </a:ext>
                    </a:extLst>
                  </p:cNvPr>
                  <p:cNvSpPr/>
                  <p:nvPr/>
                </p:nvSpPr>
                <p:spPr>
                  <a:xfrm>
                    <a:off x="5875063" y="3550810"/>
                    <a:ext cx="203669" cy="270531"/>
                  </a:xfrm>
                  <a:custGeom>
                    <a:avLst/>
                    <a:gdLst>
                      <a:gd name="connsiteX0" fmla="*/ 0 w 203669"/>
                      <a:gd name="connsiteY0" fmla="*/ 270532 h 270531"/>
                      <a:gd name="connsiteX1" fmla="*/ 4933 w 203669"/>
                      <a:gd name="connsiteY1" fmla="*/ 256966 h 270531"/>
                      <a:gd name="connsiteX2" fmla="*/ 3436 w 203669"/>
                      <a:gd name="connsiteY2" fmla="*/ 255820 h 270531"/>
                      <a:gd name="connsiteX3" fmla="*/ 5990 w 203669"/>
                      <a:gd name="connsiteY3" fmla="*/ 254147 h 270531"/>
                      <a:gd name="connsiteX4" fmla="*/ 92057 w 203669"/>
                      <a:gd name="connsiteY4" fmla="*/ 15945 h 270531"/>
                      <a:gd name="connsiteX5" fmla="*/ 91000 w 203669"/>
                      <a:gd name="connsiteY5" fmla="*/ 14535 h 270531"/>
                      <a:gd name="connsiteX6" fmla="*/ 92585 w 203669"/>
                      <a:gd name="connsiteY6" fmla="*/ 14271 h 270531"/>
                      <a:gd name="connsiteX7" fmla="*/ 97783 w 203669"/>
                      <a:gd name="connsiteY7" fmla="*/ 0 h 270531"/>
                      <a:gd name="connsiteX8" fmla="*/ 107209 w 203669"/>
                      <a:gd name="connsiteY8" fmla="*/ 11980 h 270531"/>
                      <a:gd name="connsiteX9" fmla="*/ 108883 w 203669"/>
                      <a:gd name="connsiteY9" fmla="*/ 11716 h 270531"/>
                      <a:gd name="connsiteX10" fmla="*/ 108266 w 203669"/>
                      <a:gd name="connsiteY10" fmla="*/ 13390 h 270531"/>
                      <a:gd name="connsiteX11" fmla="*/ 203670 w 203669"/>
                      <a:gd name="connsiteY11" fmla="*/ 133989 h 270531"/>
                      <a:gd name="connsiteX12" fmla="*/ 14359 w 203669"/>
                      <a:gd name="connsiteY12" fmla="*/ 260842 h 270531"/>
                      <a:gd name="connsiteX13" fmla="*/ 13302 w 203669"/>
                      <a:gd name="connsiteY13" fmla="*/ 263573 h 270531"/>
                      <a:gd name="connsiteX14" fmla="*/ 11893 w 203669"/>
                      <a:gd name="connsiteY14" fmla="*/ 262427 h 270531"/>
                      <a:gd name="connsiteX15" fmla="*/ 0 w 203669"/>
                      <a:gd name="connsiteY15" fmla="*/ 270532 h 270531"/>
                      <a:gd name="connsiteX16" fmla="*/ 102276 w 203669"/>
                      <a:gd name="connsiteY16" fmla="*/ 29335 h 270531"/>
                      <a:gd name="connsiteX17" fmla="*/ 20526 w 203669"/>
                      <a:gd name="connsiteY17" fmla="*/ 244721 h 270531"/>
                      <a:gd name="connsiteX18" fmla="*/ 185435 w 203669"/>
                      <a:gd name="connsiteY18" fmla="*/ 138041 h 270531"/>
                      <a:gd name="connsiteX19" fmla="*/ 102276 w 203669"/>
                      <a:gd name="connsiteY19" fmla="*/ 29335 h 270531"/>
                      <a:gd name="connsiteX20" fmla="*/ 105094 w 203669"/>
                      <a:gd name="connsiteY20" fmla="*/ 21935 h 270531"/>
                      <a:gd name="connsiteX21" fmla="*/ 191161 w 203669"/>
                      <a:gd name="connsiteY21" fmla="*/ 134429 h 270531"/>
                      <a:gd name="connsiteX22" fmla="*/ 193892 w 203669"/>
                      <a:gd name="connsiteY22" fmla="*/ 132579 h 270531"/>
                      <a:gd name="connsiteX23" fmla="*/ 105535 w 203669"/>
                      <a:gd name="connsiteY23" fmla="*/ 20790 h 270531"/>
                      <a:gd name="connsiteX24" fmla="*/ 105094 w 203669"/>
                      <a:gd name="connsiteY24" fmla="*/ 21935 h 270531"/>
                      <a:gd name="connsiteX25" fmla="*/ 96902 w 203669"/>
                      <a:gd name="connsiteY25" fmla="*/ 22375 h 270531"/>
                      <a:gd name="connsiteX26" fmla="*/ 80340 w 203669"/>
                      <a:gd name="connsiteY26" fmla="*/ 68184 h 270531"/>
                      <a:gd name="connsiteX27" fmla="*/ 97430 w 203669"/>
                      <a:gd name="connsiteY27" fmla="*/ 23080 h 270531"/>
                      <a:gd name="connsiteX28" fmla="*/ 96902 w 203669"/>
                      <a:gd name="connsiteY28" fmla="*/ 22375 h 270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3669" h="270531">
                        <a:moveTo>
                          <a:pt x="0" y="270532"/>
                        </a:moveTo>
                        <a:lnTo>
                          <a:pt x="4933" y="256966"/>
                        </a:lnTo>
                        <a:lnTo>
                          <a:pt x="3436" y="255820"/>
                        </a:lnTo>
                        <a:lnTo>
                          <a:pt x="5990" y="254147"/>
                        </a:lnTo>
                        <a:lnTo>
                          <a:pt x="92057" y="15945"/>
                        </a:lnTo>
                        <a:lnTo>
                          <a:pt x="91000" y="14535"/>
                        </a:lnTo>
                        <a:lnTo>
                          <a:pt x="92585" y="14271"/>
                        </a:lnTo>
                        <a:lnTo>
                          <a:pt x="97783" y="0"/>
                        </a:lnTo>
                        <a:lnTo>
                          <a:pt x="107209" y="11980"/>
                        </a:lnTo>
                        <a:lnTo>
                          <a:pt x="108883" y="11716"/>
                        </a:lnTo>
                        <a:lnTo>
                          <a:pt x="108266" y="13390"/>
                        </a:lnTo>
                        <a:lnTo>
                          <a:pt x="203670" y="133989"/>
                        </a:lnTo>
                        <a:lnTo>
                          <a:pt x="14359" y="260842"/>
                        </a:lnTo>
                        <a:lnTo>
                          <a:pt x="13302" y="263573"/>
                        </a:lnTo>
                        <a:lnTo>
                          <a:pt x="11893" y="262427"/>
                        </a:lnTo>
                        <a:lnTo>
                          <a:pt x="0" y="270532"/>
                        </a:lnTo>
                        <a:close/>
                        <a:moveTo>
                          <a:pt x="102276" y="29335"/>
                        </a:moveTo>
                        <a:lnTo>
                          <a:pt x="20526" y="244721"/>
                        </a:lnTo>
                        <a:lnTo>
                          <a:pt x="185435" y="138041"/>
                        </a:lnTo>
                        <a:lnTo>
                          <a:pt x="102276" y="29335"/>
                        </a:lnTo>
                        <a:close/>
                        <a:moveTo>
                          <a:pt x="105094" y="21935"/>
                        </a:moveTo>
                        <a:lnTo>
                          <a:pt x="191161" y="134429"/>
                        </a:lnTo>
                        <a:lnTo>
                          <a:pt x="193892" y="132579"/>
                        </a:lnTo>
                        <a:lnTo>
                          <a:pt x="105535" y="20790"/>
                        </a:lnTo>
                        <a:lnTo>
                          <a:pt x="105094" y="21935"/>
                        </a:lnTo>
                        <a:close/>
                        <a:moveTo>
                          <a:pt x="96902" y="22375"/>
                        </a:moveTo>
                        <a:lnTo>
                          <a:pt x="80340" y="68184"/>
                        </a:lnTo>
                        <a:lnTo>
                          <a:pt x="97430" y="23080"/>
                        </a:lnTo>
                        <a:lnTo>
                          <a:pt x="96902" y="22375"/>
                        </a:lnTo>
                        <a:close/>
                      </a:path>
                    </a:pathLst>
                  </a:custGeom>
                  <a:grpFill/>
                  <a:ln w="8809" cap="flat">
                    <a:noFill/>
                    <a:prstDash val="solid"/>
                    <a:miter/>
                  </a:ln>
                </p:spPr>
                <p:txBody>
                  <a:bodyPr rtlCol="0" anchor="ctr"/>
                  <a:lstStyle/>
                  <a:p>
                    <a:endParaRPr lang="en-US" sz="2400"/>
                  </a:p>
                </p:txBody>
              </p:sp>
            </p:grpSp>
            <p:grpSp>
              <p:nvGrpSpPr>
                <p:cNvPr id="1532" name="Graphic 4229">
                  <a:extLst>
                    <a:ext uri="{FF2B5EF4-FFF2-40B4-BE49-F238E27FC236}">
                      <a16:creationId xmlns:a16="http://schemas.microsoft.com/office/drawing/2014/main" id="{4C4046D5-7BEB-4A19-983A-29B473F4B68F}"/>
                    </a:ext>
                  </a:extLst>
                </p:cNvPr>
                <p:cNvGrpSpPr/>
                <p:nvPr/>
              </p:nvGrpSpPr>
              <p:grpSpPr>
                <a:xfrm>
                  <a:off x="5995133" y="3623398"/>
                  <a:ext cx="206576" cy="326999"/>
                  <a:chOff x="5995133" y="3623398"/>
                  <a:chExt cx="206576" cy="326999"/>
                </a:xfrm>
                <a:grpFill/>
              </p:grpSpPr>
              <p:sp>
                <p:nvSpPr>
                  <p:cNvPr id="2538" name="Freeform: Shape 2537">
                    <a:extLst>
                      <a:ext uri="{FF2B5EF4-FFF2-40B4-BE49-F238E27FC236}">
                        <a16:creationId xmlns:a16="http://schemas.microsoft.com/office/drawing/2014/main" id="{5AE20E8E-5001-4DFD-AECA-0788E9B0BA6A}"/>
                      </a:ext>
                    </a:extLst>
                  </p:cNvPr>
                  <p:cNvSpPr/>
                  <p:nvPr/>
                </p:nvSpPr>
                <p:spPr>
                  <a:xfrm>
                    <a:off x="6000243" y="3630269"/>
                    <a:ext cx="196269" cy="312287"/>
                  </a:xfrm>
                  <a:custGeom>
                    <a:avLst/>
                    <a:gdLst>
                      <a:gd name="connsiteX0" fmla="*/ 188342 w 196269"/>
                      <a:gd name="connsiteY0" fmla="*/ 154338 h 312287"/>
                      <a:gd name="connsiteX1" fmla="*/ 28718 w 196269"/>
                      <a:gd name="connsiteY1" fmla="*/ 10219 h 312287"/>
                      <a:gd name="connsiteX2" fmla="*/ 34708 w 196269"/>
                      <a:gd name="connsiteY2" fmla="*/ 7840 h 312287"/>
                      <a:gd name="connsiteX3" fmla="*/ 3524 w 196269"/>
                      <a:gd name="connsiteY3" fmla="*/ 308676 h 312287"/>
                      <a:gd name="connsiteX4" fmla="*/ 881 w 196269"/>
                      <a:gd name="connsiteY4" fmla="*/ 307267 h 312287"/>
                      <a:gd name="connsiteX5" fmla="*/ 188342 w 196269"/>
                      <a:gd name="connsiteY5" fmla="*/ 154338 h 312287"/>
                      <a:gd name="connsiteX6" fmla="*/ 196270 w 196269"/>
                      <a:gd name="connsiteY6" fmla="*/ 147819 h 312287"/>
                      <a:gd name="connsiteX7" fmla="*/ 2995 w 196269"/>
                      <a:gd name="connsiteY7" fmla="*/ 309733 h 312287"/>
                      <a:gd name="connsiteX8" fmla="*/ 0 w 196269"/>
                      <a:gd name="connsiteY8" fmla="*/ 312288 h 312287"/>
                      <a:gd name="connsiteX9" fmla="*/ 352 w 196269"/>
                      <a:gd name="connsiteY9" fmla="*/ 308324 h 312287"/>
                      <a:gd name="connsiteX10" fmla="*/ 27573 w 196269"/>
                      <a:gd name="connsiteY10" fmla="*/ 7135 h 312287"/>
                      <a:gd name="connsiteX11" fmla="*/ 28190 w 196269"/>
                      <a:gd name="connsiteY11" fmla="*/ 0 h 312287"/>
                      <a:gd name="connsiteX12" fmla="*/ 33563 w 196269"/>
                      <a:gd name="connsiteY12" fmla="*/ 4757 h 312287"/>
                      <a:gd name="connsiteX13" fmla="*/ 196270 w 196269"/>
                      <a:gd name="connsiteY13" fmla="*/ 147819 h 312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269" h="312287">
                        <a:moveTo>
                          <a:pt x="188342" y="154338"/>
                        </a:moveTo>
                        <a:lnTo>
                          <a:pt x="28718" y="10219"/>
                        </a:lnTo>
                        <a:lnTo>
                          <a:pt x="34708" y="7840"/>
                        </a:lnTo>
                        <a:lnTo>
                          <a:pt x="3524" y="308676"/>
                        </a:lnTo>
                        <a:lnTo>
                          <a:pt x="881" y="307267"/>
                        </a:lnTo>
                        <a:lnTo>
                          <a:pt x="188342" y="154338"/>
                        </a:lnTo>
                        <a:close/>
                        <a:moveTo>
                          <a:pt x="196270" y="147819"/>
                        </a:moveTo>
                        <a:lnTo>
                          <a:pt x="2995" y="309733"/>
                        </a:lnTo>
                        <a:lnTo>
                          <a:pt x="0" y="312288"/>
                        </a:lnTo>
                        <a:lnTo>
                          <a:pt x="352" y="308324"/>
                        </a:lnTo>
                        <a:lnTo>
                          <a:pt x="27573" y="7135"/>
                        </a:lnTo>
                        <a:lnTo>
                          <a:pt x="28190" y="0"/>
                        </a:lnTo>
                        <a:lnTo>
                          <a:pt x="33563" y="4757"/>
                        </a:lnTo>
                        <a:lnTo>
                          <a:pt x="196270" y="147819"/>
                        </a:lnTo>
                        <a:close/>
                      </a:path>
                    </a:pathLst>
                  </a:custGeom>
                  <a:grpFill/>
                  <a:ln w="8809" cap="flat">
                    <a:noFill/>
                    <a:prstDash val="solid"/>
                    <a:miter/>
                  </a:ln>
                </p:spPr>
                <p:txBody>
                  <a:bodyPr rtlCol="0" anchor="ctr"/>
                  <a:lstStyle/>
                  <a:p>
                    <a:endParaRPr lang="en-US" sz="2400"/>
                  </a:p>
                </p:txBody>
              </p:sp>
              <p:sp>
                <p:nvSpPr>
                  <p:cNvPr id="2539" name="Freeform: Shape 2538">
                    <a:extLst>
                      <a:ext uri="{FF2B5EF4-FFF2-40B4-BE49-F238E27FC236}">
                        <a16:creationId xmlns:a16="http://schemas.microsoft.com/office/drawing/2014/main" id="{FABF9089-0A6B-4519-A68D-D576F3B6C1FA}"/>
                      </a:ext>
                    </a:extLst>
                  </p:cNvPr>
                  <p:cNvSpPr/>
                  <p:nvPr/>
                </p:nvSpPr>
                <p:spPr>
                  <a:xfrm>
                    <a:off x="5995133" y="3623398"/>
                    <a:ext cx="206576" cy="326999"/>
                  </a:xfrm>
                  <a:custGeom>
                    <a:avLst/>
                    <a:gdLst>
                      <a:gd name="connsiteX0" fmla="*/ 969 w 206576"/>
                      <a:gd name="connsiteY0" fmla="*/ 326999 h 326999"/>
                      <a:gd name="connsiteX1" fmla="*/ 2026 w 206576"/>
                      <a:gd name="connsiteY1" fmla="*/ 315812 h 326999"/>
                      <a:gd name="connsiteX2" fmla="*/ 0 w 206576"/>
                      <a:gd name="connsiteY2" fmla="*/ 314754 h 326999"/>
                      <a:gd name="connsiteX3" fmla="*/ 2290 w 206576"/>
                      <a:gd name="connsiteY3" fmla="*/ 312904 h 326999"/>
                      <a:gd name="connsiteX4" fmla="*/ 29070 w 206576"/>
                      <a:gd name="connsiteY4" fmla="*/ 17266 h 326999"/>
                      <a:gd name="connsiteX5" fmla="*/ 27661 w 206576"/>
                      <a:gd name="connsiteY5" fmla="*/ 15945 h 326999"/>
                      <a:gd name="connsiteX6" fmla="*/ 29247 w 206576"/>
                      <a:gd name="connsiteY6" fmla="*/ 15328 h 326999"/>
                      <a:gd name="connsiteX7" fmla="*/ 30657 w 206576"/>
                      <a:gd name="connsiteY7" fmla="*/ 0 h 326999"/>
                      <a:gd name="connsiteX8" fmla="*/ 42284 w 206576"/>
                      <a:gd name="connsiteY8" fmla="*/ 10219 h 326999"/>
                      <a:gd name="connsiteX9" fmla="*/ 43958 w 206576"/>
                      <a:gd name="connsiteY9" fmla="*/ 9602 h 326999"/>
                      <a:gd name="connsiteX10" fmla="*/ 43782 w 206576"/>
                      <a:gd name="connsiteY10" fmla="*/ 11540 h 326999"/>
                      <a:gd name="connsiteX11" fmla="*/ 206577 w 206576"/>
                      <a:gd name="connsiteY11" fmla="*/ 154779 h 326999"/>
                      <a:gd name="connsiteX12" fmla="*/ 203582 w 206576"/>
                      <a:gd name="connsiteY12" fmla="*/ 157333 h 326999"/>
                      <a:gd name="connsiteX13" fmla="*/ 11893 w 206576"/>
                      <a:gd name="connsiteY13" fmla="*/ 318014 h 326999"/>
                      <a:gd name="connsiteX14" fmla="*/ 11540 w 206576"/>
                      <a:gd name="connsiteY14" fmla="*/ 321009 h 326999"/>
                      <a:gd name="connsiteX15" fmla="*/ 9602 w 206576"/>
                      <a:gd name="connsiteY15" fmla="*/ 319952 h 326999"/>
                      <a:gd name="connsiteX16" fmla="*/ 969 w 206576"/>
                      <a:gd name="connsiteY16" fmla="*/ 326999 h 326999"/>
                      <a:gd name="connsiteX17" fmla="*/ 41844 w 206576"/>
                      <a:gd name="connsiteY17" fmla="*/ 28894 h 326999"/>
                      <a:gd name="connsiteX18" fmla="*/ 13302 w 206576"/>
                      <a:gd name="connsiteY18" fmla="*/ 303919 h 326999"/>
                      <a:gd name="connsiteX19" fmla="*/ 188342 w 206576"/>
                      <a:gd name="connsiteY19" fmla="*/ 161121 h 326999"/>
                      <a:gd name="connsiteX20" fmla="*/ 41844 w 206576"/>
                      <a:gd name="connsiteY20" fmla="*/ 28894 h 326999"/>
                      <a:gd name="connsiteX21" fmla="*/ 42725 w 206576"/>
                      <a:gd name="connsiteY21" fmla="*/ 20525 h 326999"/>
                      <a:gd name="connsiteX22" fmla="*/ 193628 w 206576"/>
                      <a:gd name="connsiteY22" fmla="*/ 156805 h 326999"/>
                      <a:gd name="connsiteX23" fmla="*/ 196182 w 206576"/>
                      <a:gd name="connsiteY23" fmla="*/ 154602 h 326999"/>
                      <a:gd name="connsiteX24" fmla="*/ 42725 w 206576"/>
                      <a:gd name="connsiteY24" fmla="*/ 19733 h 326999"/>
                      <a:gd name="connsiteX25" fmla="*/ 42725 w 206576"/>
                      <a:gd name="connsiteY25" fmla="*/ 20525 h 326999"/>
                      <a:gd name="connsiteX26" fmla="*/ 35237 w 206576"/>
                      <a:gd name="connsiteY26" fmla="*/ 22904 h 326999"/>
                      <a:gd name="connsiteX27" fmla="*/ 32418 w 206576"/>
                      <a:gd name="connsiteY27" fmla="*/ 53648 h 326999"/>
                      <a:gd name="connsiteX28" fmla="*/ 35590 w 206576"/>
                      <a:gd name="connsiteY28" fmla="*/ 23256 h 326999"/>
                      <a:gd name="connsiteX29" fmla="*/ 35237 w 206576"/>
                      <a:gd name="connsiteY29" fmla="*/ 22904 h 32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6576" h="326999">
                        <a:moveTo>
                          <a:pt x="969" y="326999"/>
                        </a:moveTo>
                        <a:lnTo>
                          <a:pt x="2026" y="315812"/>
                        </a:lnTo>
                        <a:lnTo>
                          <a:pt x="0" y="314754"/>
                        </a:lnTo>
                        <a:lnTo>
                          <a:pt x="2290" y="312904"/>
                        </a:lnTo>
                        <a:lnTo>
                          <a:pt x="29070" y="17266"/>
                        </a:lnTo>
                        <a:lnTo>
                          <a:pt x="27661" y="15945"/>
                        </a:lnTo>
                        <a:lnTo>
                          <a:pt x="29247" y="15328"/>
                        </a:lnTo>
                        <a:lnTo>
                          <a:pt x="30657" y="0"/>
                        </a:lnTo>
                        <a:lnTo>
                          <a:pt x="42284" y="10219"/>
                        </a:lnTo>
                        <a:lnTo>
                          <a:pt x="43958" y="9602"/>
                        </a:lnTo>
                        <a:lnTo>
                          <a:pt x="43782" y="11540"/>
                        </a:lnTo>
                        <a:lnTo>
                          <a:pt x="206577" y="154779"/>
                        </a:lnTo>
                        <a:lnTo>
                          <a:pt x="203582" y="157333"/>
                        </a:lnTo>
                        <a:lnTo>
                          <a:pt x="11893" y="318014"/>
                        </a:lnTo>
                        <a:lnTo>
                          <a:pt x="11540" y="321009"/>
                        </a:lnTo>
                        <a:lnTo>
                          <a:pt x="9602" y="319952"/>
                        </a:lnTo>
                        <a:lnTo>
                          <a:pt x="969" y="326999"/>
                        </a:lnTo>
                        <a:close/>
                        <a:moveTo>
                          <a:pt x="41844" y="28894"/>
                        </a:moveTo>
                        <a:lnTo>
                          <a:pt x="13302" y="303919"/>
                        </a:lnTo>
                        <a:lnTo>
                          <a:pt x="188342" y="161121"/>
                        </a:lnTo>
                        <a:lnTo>
                          <a:pt x="41844" y="28894"/>
                        </a:lnTo>
                        <a:close/>
                        <a:moveTo>
                          <a:pt x="42725" y="20525"/>
                        </a:moveTo>
                        <a:lnTo>
                          <a:pt x="193628" y="156805"/>
                        </a:lnTo>
                        <a:lnTo>
                          <a:pt x="196182" y="154602"/>
                        </a:lnTo>
                        <a:lnTo>
                          <a:pt x="42725" y="19733"/>
                        </a:lnTo>
                        <a:lnTo>
                          <a:pt x="42725" y="20525"/>
                        </a:lnTo>
                        <a:close/>
                        <a:moveTo>
                          <a:pt x="35237" y="22904"/>
                        </a:moveTo>
                        <a:lnTo>
                          <a:pt x="32418" y="53648"/>
                        </a:lnTo>
                        <a:lnTo>
                          <a:pt x="35590" y="23256"/>
                        </a:lnTo>
                        <a:lnTo>
                          <a:pt x="35237" y="22904"/>
                        </a:lnTo>
                        <a:close/>
                      </a:path>
                    </a:pathLst>
                  </a:custGeom>
                  <a:grpFill/>
                  <a:ln w="8809" cap="flat">
                    <a:noFill/>
                    <a:prstDash val="solid"/>
                    <a:miter/>
                  </a:ln>
                </p:spPr>
                <p:txBody>
                  <a:bodyPr rtlCol="0" anchor="ctr"/>
                  <a:lstStyle/>
                  <a:p>
                    <a:endParaRPr lang="en-US" sz="2400"/>
                  </a:p>
                </p:txBody>
              </p:sp>
            </p:grpSp>
            <p:grpSp>
              <p:nvGrpSpPr>
                <p:cNvPr id="1533" name="Graphic 4229">
                  <a:extLst>
                    <a:ext uri="{FF2B5EF4-FFF2-40B4-BE49-F238E27FC236}">
                      <a16:creationId xmlns:a16="http://schemas.microsoft.com/office/drawing/2014/main" id="{FF5B6D49-FE06-43FF-A3F1-32B5271033CE}"/>
                    </a:ext>
                  </a:extLst>
                </p:cNvPr>
                <p:cNvGrpSpPr/>
                <p:nvPr/>
              </p:nvGrpSpPr>
              <p:grpSpPr>
                <a:xfrm>
                  <a:off x="1016146" y="811221"/>
                  <a:ext cx="206664" cy="326999"/>
                  <a:chOff x="1016146" y="811221"/>
                  <a:chExt cx="206664" cy="326999"/>
                </a:xfrm>
                <a:grpFill/>
              </p:grpSpPr>
              <p:sp>
                <p:nvSpPr>
                  <p:cNvPr id="2536" name="Freeform: Shape 2535">
                    <a:extLst>
                      <a:ext uri="{FF2B5EF4-FFF2-40B4-BE49-F238E27FC236}">
                        <a16:creationId xmlns:a16="http://schemas.microsoft.com/office/drawing/2014/main" id="{3D07F50E-F6D9-489C-BDB1-D8C20AEF6BF4}"/>
                      </a:ext>
                    </a:extLst>
                  </p:cNvPr>
                  <p:cNvSpPr/>
                  <p:nvPr/>
                </p:nvSpPr>
                <p:spPr>
                  <a:xfrm>
                    <a:off x="1021256" y="818180"/>
                    <a:ext cx="196270" cy="312287"/>
                  </a:xfrm>
                  <a:custGeom>
                    <a:avLst/>
                    <a:gdLst>
                      <a:gd name="connsiteX0" fmla="*/ 188342 w 196270"/>
                      <a:gd name="connsiteY0" fmla="*/ 154250 h 312287"/>
                      <a:gd name="connsiteX1" fmla="*/ 28718 w 196270"/>
                      <a:gd name="connsiteY1" fmla="*/ 10131 h 312287"/>
                      <a:gd name="connsiteX2" fmla="*/ 34708 w 196270"/>
                      <a:gd name="connsiteY2" fmla="*/ 7752 h 312287"/>
                      <a:gd name="connsiteX3" fmla="*/ 3524 w 196270"/>
                      <a:gd name="connsiteY3" fmla="*/ 308588 h 312287"/>
                      <a:gd name="connsiteX4" fmla="*/ 881 w 196270"/>
                      <a:gd name="connsiteY4" fmla="*/ 307179 h 312287"/>
                      <a:gd name="connsiteX5" fmla="*/ 188342 w 196270"/>
                      <a:gd name="connsiteY5" fmla="*/ 154250 h 312287"/>
                      <a:gd name="connsiteX6" fmla="*/ 196270 w 196270"/>
                      <a:gd name="connsiteY6" fmla="*/ 147731 h 312287"/>
                      <a:gd name="connsiteX7" fmla="*/ 2995 w 196270"/>
                      <a:gd name="connsiteY7" fmla="*/ 309733 h 312287"/>
                      <a:gd name="connsiteX8" fmla="*/ 0 w 196270"/>
                      <a:gd name="connsiteY8" fmla="*/ 312288 h 312287"/>
                      <a:gd name="connsiteX9" fmla="*/ 352 w 196270"/>
                      <a:gd name="connsiteY9" fmla="*/ 308324 h 312287"/>
                      <a:gd name="connsiteX10" fmla="*/ 27573 w 196270"/>
                      <a:gd name="connsiteY10" fmla="*/ 7136 h 312287"/>
                      <a:gd name="connsiteX11" fmla="*/ 28190 w 196270"/>
                      <a:gd name="connsiteY11" fmla="*/ 0 h 312287"/>
                      <a:gd name="connsiteX12" fmla="*/ 33563 w 196270"/>
                      <a:gd name="connsiteY12" fmla="*/ 4757 h 312287"/>
                      <a:gd name="connsiteX13" fmla="*/ 196270 w 196270"/>
                      <a:gd name="connsiteY13" fmla="*/ 147731 h 312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270" h="312287">
                        <a:moveTo>
                          <a:pt x="188342" y="154250"/>
                        </a:moveTo>
                        <a:lnTo>
                          <a:pt x="28718" y="10131"/>
                        </a:lnTo>
                        <a:lnTo>
                          <a:pt x="34708" y="7752"/>
                        </a:lnTo>
                        <a:lnTo>
                          <a:pt x="3524" y="308588"/>
                        </a:lnTo>
                        <a:lnTo>
                          <a:pt x="881" y="307179"/>
                        </a:lnTo>
                        <a:lnTo>
                          <a:pt x="188342" y="154250"/>
                        </a:lnTo>
                        <a:close/>
                        <a:moveTo>
                          <a:pt x="196270" y="147731"/>
                        </a:moveTo>
                        <a:lnTo>
                          <a:pt x="2995" y="309733"/>
                        </a:lnTo>
                        <a:lnTo>
                          <a:pt x="0" y="312288"/>
                        </a:lnTo>
                        <a:lnTo>
                          <a:pt x="352" y="308324"/>
                        </a:lnTo>
                        <a:lnTo>
                          <a:pt x="27573" y="7136"/>
                        </a:lnTo>
                        <a:lnTo>
                          <a:pt x="28190" y="0"/>
                        </a:lnTo>
                        <a:lnTo>
                          <a:pt x="33563" y="4757"/>
                        </a:lnTo>
                        <a:lnTo>
                          <a:pt x="196270" y="147731"/>
                        </a:lnTo>
                        <a:close/>
                      </a:path>
                    </a:pathLst>
                  </a:custGeom>
                  <a:grpFill/>
                  <a:ln w="8809" cap="flat">
                    <a:noFill/>
                    <a:prstDash val="solid"/>
                    <a:miter/>
                  </a:ln>
                </p:spPr>
                <p:txBody>
                  <a:bodyPr rtlCol="0" anchor="ctr"/>
                  <a:lstStyle/>
                  <a:p>
                    <a:endParaRPr lang="en-US" sz="2400"/>
                  </a:p>
                </p:txBody>
              </p:sp>
              <p:sp>
                <p:nvSpPr>
                  <p:cNvPr id="2537" name="Freeform: Shape 2536">
                    <a:extLst>
                      <a:ext uri="{FF2B5EF4-FFF2-40B4-BE49-F238E27FC236}">
                        <a16:creationId xmlns:a16="http://schemas.microsoft.com/office/drawing/2014/main" id="{00B6192C-BAEB-49B7-B56F-05F58EFF5F13}"/>
                      </a:ext>
                    </a:extLst>
                  </p:cNvPr>
                  <p:cNvSpPr/>
                  <p:nvPr/>
                </p:nvSpPr>
                <p:spPr>
                  <a:xfrm>
                    <a:off x="1016146" y="811221"/>
                    <a:ext cx="206664" cy="326999"/>
                  </a:xfrm>
                  <a:custGeom>
                    <a:avLst/>
                    <a:gdLst>
                      <a:gd name="connsiteX0" fmla="*/ 969 w 206664"/>
                      <a:gd name="connsiteY0" fmla="*/ 326999 h 326999"/>
                      <a:gd name="connsiteX1" fmla="*/ 2026 w 206664"/>
                      <a:gd name="connsiteY1" fmla="*/ 315812 h 326999"/>
                      <a:gd name="connsiteX2" fmla="*/ 0 w 206664"/>
                      <a:gd name="connsiteY2" fmla="*/ 314754 h 326999"/>
                      <a:gd name="connsiteX3" fmla="*/ 2290 w 206664"/>
                      <a:gd name="connsiteY3" fmla="*/ 312905 h 326999"/>
                      <a:gd name="connsiteX4" fmla="*/ 29071 w 206664"/>
                      <a:gd name="connsiteY4" fmla="*/ 17266 h 326999"/>
                      <a:gd name="connsiteX5" fmla="*/ 27661 w 206664"/>
                      <a:gd name="connsiteY5" fmla="*/ 15945 h 326999"/>
                      <a:gd name="connsiteX6" fmla="*/ 29247 w 206664"/>
                      <a:gd name="connsiteY6" fmla="*/ 15328 h 326999"/>
                      <a:gd name="connsiteX7" fmla="*/ 30656 w 206664"/>
                      <a:gd name="connsiteY7" fmla="*/ 0 h 326999"/>
                      <a:gd name="connsiteX8" fmla="*/ 42284 w 206664"/>
                      <a:gd name="connsiteY8" fmla="*/ 10219 h 326999"/>
                      <a:gd name="connsiteX9" fmla="*/ 43958 w 206664"/>
                      <a:gd name="connsiteY9" fmla="*/ 9602 h 326999"/>
                      <a:gd name="connsiteX10" fmla="*/ 43782 w 206664"/>
                      <a:gd name="connsiteY10" fmla="*/ 11540 h 326999"/>
                      <a:gd name="connsiteX11" fmla="*/ 206665 w 206664"/>
                      <a:gd name="connsiteY11" fmla="*/ 154779 h 326999"/>
                      <a:gd name="connsiteX12" fmla="*/ 203670 w 206664"/>
                      <a:gd name="connsiteY12" fmla="*/ 157333 h 326999"/>
                      <a:gd name="connsiteX13" fmla="*/ 11981 w 206664"/>
                      <a:gd name="connsiteY13" fmla="*/ 318014 h 326999"/>
                      <a:gd name="connsiteX14" fmla="*/ 11628 w 206664"/>
                      <a:gd name="connsiteY14" fmla="*/ 321009 h 326999"/>
                      <a:gd name="connsiteX15" fmla="*/ 9690 w 206664"/>
                      <a:gd name="connsiteY15" fmla="*/ 319952 h 326999"/>
                      <a:gd name="connsiteX16" fmla="*/ 969 w 206664"/>
                      <a:gd name="connsiteY16" fmla="*/ 326999 h 326999"/>
                      <a:gd name="connsiteX17" fmla="*/ 41844 w 206664"/>
                      <a:gd name="connsiteY17" fmla="*/ 28894 h 326999"/>
                      <a:gd name="connsiteX18" fmla="*/ 13302 w 206664"/>
                      <a:gd name="connsiteY18" fmla="*/ 303919 h 326999"/>
                      <a:gd name="connsiteX19" fmla="*/ 188342 w 206664"/>
                      <a:gd name="connsiteY19" fmla="*/ 161121 h 326999"/>
                      <a:gd name="connsiteX20" fmla="*/ 41844 w 206664"/>
                      <a:gd name="connsiteY20" fmla="*/ 28894 h 326999"/>
                      <a:gd name="connsiteX21" fmla="*/ 42725 w 206664"/>
                      <a:gd name="connsiteY21" fmla="*/ 20526 h 326999"/>
                      <a:gd name="connsiteX22" fmla="*/ 193627 w 206664"/>
                      <a:gd name="connsiteY22" fmla="*/ 156805 h 326999"/>
                      <a:gd name="connsiteX23" fmla="*/ 196182 w 206664"/>
                      <a:gd name="connsiteY23" fmla="*/ 154602 h 326999"/>
                      <a:gd name="connsiteX24" fmla="*/ 42725 w 206664"/>
                      <a:gd name="connsiteY24" fmla="*/ 19733 h 326999"/>
                      <a:gd name="connsiteX25" fmla="*/ 42725 w 206664"/>
                      <a:gd name="connsiteY25" fmla="*/ 20526 h 326999"/>
                      <a:gd name="connsiteX26" fmla="*/ 35237 w 206664"/>
                      <a:gd name="connsiteY26" fmla="*/ 22904 h 326999"/>
                      <a:gd name="connsiteX27" fmla="*/ 32418 w 206664"/>
                      <a:gd name="connsiteY27" fmla="*/ 53648 h 326999"/>
                      <a:gd name="connsiteX28" fmla="*/ 35589 w 206664"/>
                      <a:gd name="connsiteY28" fmla="*/ 23256 h 326999"/>
                      <a:gd name="connsiteX29" fmla="*/ 35237 w 206664"/>
                      <a:gd name="connsiteY29" fmla="*/ 22904 h 32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6664" h="326999">
                        <a:moveTo>
                          <a:pt x="969" y="326999"/>
                        </a:moveTo>
                        <a:lnTo>
                          <a:pt x="2026" y="315812"/>
                        </a:lnTo>
                        <a:lnTo>
                          <a:pt x="0" y="314754"/>
                        </a:lnTo>
                        <a:lnTo>
                          <a:pt x="2290" y="312905"/>
                        </a:lnTo>
                        <a:lnTo>
                          <a:pt x="29071" y="17266"/>
                        </a:lnTo>
                        <a:lnTo>
                          <a:pt x="27661" y="15945"/>
                        </a:lnTo>
                        <a:lnTo>
                          <a:pt x="29247" y="15328"/>
                        </a:lnTo>
                        <a:lnTo>
                          <a:pt x="30656" y="0"/>
                        </a:lnTo>
                        <a:lnTo>
                          <a:pt x="42284" y="10219"/>
                        </a:lnTo>
                        <a:lnTo>
                          <a:pt x="43958" y="9602"/>
                        </a:lnTo>
                        <a:lnTo>
                          <a:pt x="43782" y="11540"/>
                        </a:lnTo>
                        <a:lnTo>
                          <a:pt x="206665" y="154779"/>
                        </a:lnTo>
                        <a:lnTo>
                          <a:pt x="203670" y="157333"/>
                        </a:lnTo>
                        <a:lnTo>
                          <a:pt x="11981" y="318014"/>
                        </a:lnTo>
                        <a:lnTo>
                          <a:pt x="11628" y="321009"/>
                        </a:lnTo>
                        <a:lnTo>
                          <a:pt x="9690" y="319952"/>
                        </a:lnTo>
                        <a:lnTo>
                          <a:pt x="969" y="326999"/>
                        </a:lnTo>
                        <a:close/>
                        <a:moveTo>
                          <a:pt x="41844" y="28894"/>
                        </a:moveTo>
                        <a:lnTo>
                          <a:pt x="13302" y="303919"/>
                        </a:lnTo>
                        <a:lnTo>
                          <a:pt x="188342" y="161121"/>
                        </a:lnTo>
                        <a:lnTo>
                          <a:pt x="41844" y="28894"/>
                        </a:lnTo>
                        <a:close/>
                        <a:moveTo>
                          <a:pt x="42725" y="20526"/>
                        </a:moveTo>
                        <a:lnTo>
                          <a:pt x="193627" y="156805"/>
                        </a:lnTo>
                        <a:lnTo>
                          <a:pt x="196182" y="154602"/>
                        </a:lnTo>
                        <a:lnTo>
                          <a:pt x="42725" y="19733"/>
                        </a:lnTo>
                        <a:lnTo>
                          <a:pt x="42725" y="20526"/>
                        </a:lnTo>
                        <a:close/>
                        <a:moveTo>
                          <a:pt x="35237" y="22904"/>
                        </a:moveTo>
                        <a:lnTo>
                          <a:pt x="32418" y="53648"/>
                        </a:lnTo>
                        <a:lnTo>
                          <a:pt x="35589" y="23256"/>
                        </a:lnTo>
                        <a:lnTo>
                          <a:pt x="35237" y="22904"/>
                        </a:lnTo>
                        <a:close/>
                      </a:path>
                    </a:pathLst>
                  </a:custGeom>
                  <a:grpFill/>
                  <a:ln w="8809" cap="flat">
                    <a:noFill/>
                    <a:prstDash val="solid"/>
                    <a:miter/>
                  </a:ln>
                </p:spPr>
                <p:txBody>
                  <a:bodyPr rtlCol="0" anchor="ctr"/>
                  <a:lstStyle/>
                  <a:p>
                    <a:endParaRPr lang="en-US" sz="2400"/>
                  </a:p>
                </p:txBody>
              </p:sp>
            </p:grpSp>
            <p:grpSp>
              <p:nvGrpSpPr>
                <p:cNvPr id="1534" name="Graphic 4229">
                  <a:extLst>
                    <a:ext uri="{FF2B5EF4-FFF2-40B4-BE49-F238E27FC236}">
                      <a16:creationId xmlns:a16="http://schemas.microsoft.com/office/drawing/2014/main" id="{340E2C70-0EC8-40DC-8391-6DDF5BF6B809}"/>
                    </a:ext>
                  </a:extLst>
                </p:cNvPr>
                <p:cNvGrpSpPr/>
                <p:nvPr/>
              </p:nvGrpSpPr>
              <p:grpSpPr>
                <a:xfrm>
                  <a:off x="6149472" y="3782669"/>
                  <a:ext cx="132667" cy="230273"/>
                  <a:chOff x="6149472" y="3782669"/>
                  <a:chExt cx="132667" cy="230273"/>
                </a:xfrm>
                <a:grpFill/>
              </p:grpSpPr>
              <p:sp>
                <p:nvSpPr>
                  <p:cNvPr id="2534" name="Freeform: Shape 2533">
                    <a:extLst>
                      <a:ext uri="{FF2B5EF4-FFF2-40B4-BE49-F238E27FC236}">
                        <a16:creationId xmlns:a16="http://schemas.microsoft.com/office/drawing/2014/main" id="{95FD8677-7409-4E34-9CE4-F4E92E524629}"/>
                      </a:ext>
                    </a:extLst>
                  </p:cNvPr>
                  <p:cNvSpPr/>
                  <p:nvPr/>
                </p:nvSpPr>
                <p:spPr>
                  <a:xfrm>
                    <a:off x="6154493" y="3789981"/>
                    <a:ext cx="122624" cy="214417"/>
                  </a:xfrm>
                  <a:custGeom>
                    <a:avLst/>
                    <a:gdLst>
                      <a:gd name="connsiteX0" fmla="*/ 115225 w 122624"/>
                      <a:gd name="connsiteY0" fmla="*/ 105799 h 214417"/>
                      <a:gd name="connsiteX1" fmla="*/ 18940 w 122624"/>
                      <a:gd name="connsiteY1" fmla="*/ 10659 h 214417"/>
                      <a:gd name="connsiteX2" fmla="*/ 25194 w 122624"/>
                      <a:gd name="connsiteY2" fmla="*/ 8369 h 214417"/>
                      <a:gd name="connsiteX3" fmla="*/ 3612 w 122624"/>
                      <a:gd name="connsiteY3" fmla="*/ 210541 h 214417"/>
                      <a:gd name="connsiteX4" fmla="*/ 881 w 122624"/>
                      <a:gd name="connsiteY4" fmla="*/ 209220 h 214417"/>
                      <a:gd name="connsiteX5" fmla="*/ 115225 w 122624"/>
                      <a:gd name="connsiteY5" fmla="*/ 105799 h 214417"/>
                      <a:gd name="connsiteX6" fmla="*/ 122625 w 122624"/>
                      <a:gd name="connsiteY6" fmla="*/ 98928 h 214417"/>
                      <a:gd name="connsiteX7" fmla="*/ 3083 w 122624"/>
                      <a:gd name="connsiteY7" fmla="*/ 211510 h 214417"/>
                      <a:gd name="connsiteX8" fmla="*/ 0 w 122624"/>
                      <a:gd name="connsiteY8" fmla="*/ 214417 h 214417"/>
                      <a:gd name="connsiteX9" fmla="*/ 352 w 122624"/>
                      <a:gd name="connsiteY9" fmla="*/ 210189 h 214417"/>
                      <a:gd name="connsiteX10" fmla="*/ 17794 w 122624"/>
                      <a:gd name="connsiteY10" fmla="*/ 7576 h 214417"/>
                      <a:gd name="connsiteX11" fmla="*/ 18411 w 122624"/>
                      <a:gd name="connsiteY11" fmla="*/ 0 h 214417"/>
                      <a:gd name="connsiteX12" fmla="*/ 23961 w 122624"/>
                      <a:gd name="connsiteY12" fmla="*/ 5286 h 214417"/>
                      <a:gd name="connsiteX13" fmla="*/ 122625 w 122624"/>
                      <a:gd name="connsiteY13" fmla="*/ 98928 h 214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624" h="214417">
                        <a:moveTo>
                          <a:pt x="115225" y="105799"/>
                        </a:moveTo>
                        <a:lnTo>
                          <a:pt x="18940" y="10659"/>
                        </a:lnTo>
                        <a:lnTo>
                          <a:pt x="25194" y="8369"/>
                        </a:lnTo>
                        <a:lnTo>
                          <a:pt x="3612" y="210541"/>
                        </a:lnTo>
                        <a:lnTo>
                          <a:pt x="881" y="209220"/>
                        </a:lnTo>
                        <a:lnTo>
                          <a:pt x="115225" y="105799"/>
                        </a:lnTo>
                        <a:close/>
                        <a:moveTo>
                          <a:pt x="122625" y="98928"/>
                        </a:moveTo>
                        <a:lnTo>
                          <a:pt x="3083" y="211510"/>
                        </a:lnTo>
                        <a:lnTo>
                          <a:pt x="0" y="214417"/>
                        </a:lnTo>
                        <a:lnTo>
                          <a:pt x="352" y="210189"/>
                        </a:lnTo>
                        <a:lnTo>
                          <a:pt x="17794" y="7576"/>
                        </a:lnTo>
                        <a:lnTo>
                          <a:pt x="18411" y="0"/>
                        </a:lnTo>
                        <a:lnTo>
                          <a:pt x="23961" y="5286"/>
                        </a:lnTo>
                        <a:lnTo>
                          <a:pt x="122625" y="98928"/>
                        </a:lnTo>
                        <a:close/>
                      </a:path>
                    </a:pathLst>
                  </a:custGeom>
                  <a:grpFill/>
                  <a:ln w="8809" cap="flat">
                    <a:noFill/>
                    <a:prstDash val="solid"/>
                    <a:miter/>
                  </a:ln>
                </p:spPr>
                <p:txBody>
                  <a:bodyPr rtlCol="0" anchor="ctr"/>
                  <a:lstStyle/>
                  <a:p>
                    <a:endParaRPr lang="en-US" sz="2400"/>
                  </a:p>
                </p:txBody>
              </p:sp>
              <p:sp>
                <p:nvSpPr>
                  <p:cNvPr id="2535" name="Freeform: Shape 2534">
                    <a:extLst>
                      <a:ext uri="{FF2B5EF4-FFF2-40B4-BE49-F238E27FC236}">
                        <a16:creationId xmlns:a16="http://schemas.microsoft.com/office/drawing/2014/main" id="{9B8CE0B8-A069-40C7-8C6F-A3ADC4ED79AC}"/>
                      </a:ext>
                    </a:extLst>
                  </p:cNvPr>
                  <p:cNvSpPr/>
                  <p:nvPr/>
                </p:nvSpPr>
                <p:spPr>
                  <a:xfrm>
                    <a:off x="6149472" y="3782669"/>
                    <a:ext cx="132667" cy="230273"/>
                  </a:xfrm>
                  <a:custGeom>
                    <a:avLst/>
                    <a:gdLst>
                      <a:gd name="connsiteX0" fmla="*/ 969 w 132667"/>
                      <a:gd name="connsiteY0" fmla="*/ 230274 h 230273"/>
                      <a:gd name="connsiteX1" fmla="*/ 1938 w 132667"/>
                      <a:gd name="connsiteY1" fmla="*/ 218293 h 230273"/>
                      <a:gd name="connsiteX2" fmla="*/ 0 w 132667"/>
                      <a:gd name="connsiteY2" fmla="*/ 217324 h 230273"/>
                      <a:gd name="connsiteX3" fmla="*/ 2202 w 132667"/>
                      <a:gd name="connsiteY3" fmla="*/ 215298 h 230273"/>
                      <a:gd name="connsiteX4" fmla="*/ 19204 w 132667"/>
                      <a:gd name="connsiteY4" fmla="*/ 17971 h 230273"/>
                      <a:gd name="connsiteX5" fmla="*/ 17795 w 132667"/>
                      <a:gd name="connsiteY5" fmla="*/ 16561 h 230273"/>
                      <a:gd name="connsiteX6" fmla="*/ 19380 w 132667"/>
                      <a:gd name="connsiteY6" fmla="*/ 15945 h 230273"/>
                      <a:gd name="connsiteX7" fmla="*/ 20790 w 132667"/>
                      <a:gd name="connsiteY7" fmla="*/ 0 h 230273"/>
                      <a:gd name="connsiteX8" fmla="*/ 32506 w 132667"/>
                      <a:gd name="connsiteY8" fmla="*/ 11100 h 230273"/>
                      <a:gd name="connsiteX9" fmla="*/ 34180 w 132667"/>
                      <a:gd name="connsiteY9" fmla="*/ 10483 h 230273"/>
                      <a:gd name="connsiteX10" fmla="*/ 34004 w 132667"/>
                      <a:gd name="connsiteY10" fmla="*/ 12421 h 230273"/>
                      <a:gd name="connsiteX11" fmla="*/ 132667 w 132667"/>
                      <a:gd name="connsiteY11" fmla="*/ 106152 h 230273"/>
                      <a:gd name="connsiteX12" fmla="*/ 11892 w 132667"/>
                      <a:gd name="connsiteY12" fmla="*/ 219967 h 230273"/>
                      <a:gd name="connsiteX13" fmla="*/ 11540 w 132667"/>
                      <a:gd name="connsiteY13" fmla="*/ 222962 h 230273"/>
                      <a:gd name="connsiteX14" fmla="*/ 9690 w 132667"/>
                      <a:gd name="connsiteY14" fmla="*/ 222081 h 230273"/>
                      <a:gd name="connsiteX15" fmla="*/ 969 w 132667"/>
                      <a:gd name="connsiteY15" fmla="*/ 230274 h 230273"/>
                      <a:gd name="connsiteX16" fmla="*/ 31978 w 132667"/>
                      <a:gd name="connsiteY16" fmla="*/ 30568 h 230273"/>
                      <a:gd name="connsiteX17" fmla="*/ 13390 w 132667"/>
                      <a:gd name="connsiteY17" fmla="*/ 205168 h 230273"/>
                      <a:gd name="connsiteX18" fmla="*/ 115313 w 132667"/>
                      <a:gd name="connsiteY18" fmla="*/ 113023 h 230273"/>
                      <a:gd name="connsiteX19" fmla="*/ 31978 w 132667"/>
                      <a:gd name="connsiteY19" fmla="*/ 30568 h 230273"/>
                      <a:gd name="connsiteX20" fmla="*/ 32947 w 132667"/>
                      <a:gd name="connsiteY20" fmla="*/ 22023 h 230273"/>
                      <a:gd name="connsiteX21" fmla="*/ 120422 w 132667"/>
                      <a:gd name="connsiteY21" fmla="*/ 108530 h 230273"/>
                      <a:gd name="connsiteX22" fmla="*/ 122801 w 132667"/>
                      <a:gd name="connsiteY22" fmla="*/ 106240 h 230273"/>
                      <a:gd name="connsiteX23" fmla="*/ 33035 w 132667"/>
                      <a:gd name="connsiteY23" fmla="*/ 21054 h 230273"/>
                      <a:gd name="connsiteX24" fmla="*/ 32947 w 132667"/>
                      <a:gd name="connsiteY24" fmla="*/ 22023 h 230273"/>
                      <a:gd name="connsiteX25" fmla="*/ 25459 w 132667"/>
                      <a:gd name="connsiteY25" fmla="*/ 24138 h 230273"/>
                      <a:gd name="connsiteX26" fmla="*/ 23609 w 132667"/>
                      <a:gd name="connsiteY26" fmla="*/ 45368 h 230273"/>
                      <a:gd name="connsiteX27" fmla="*/ 25811 w 132667"/>
                      <a:gd name="connsiteY27" fmla="*/ 24578 h 230273"/>
                      <a:gd name="connsiteX28" fmla="*/ 25459 w 132667"/>
                      <a:gd name="connsiteY28" fmla="*/ 24138 h 2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2667" h="230273">
                        <a:moveTo>
                          <a:pt x="969" y="230274"/>
                        </a:moveTo>
                        <a:lnTo>
                          <a:pt x="1938" y="218293"/>
                        </a:lnTo>
                        <a:lnTo>
                          <a:pt x="0" y="217324"/>
                        </a:lnTo>
                        <a:lnTo>
                          <a:pt x="2202" y="215298"/>
                        </a:lnTo>
                        <a:lnTo>
                          <a:pt x="19204" y="17971"/>
                        </a:lnTo>
                        <a:lnTo>
                          <a:pt x="17795" y="16561"/>
                        </a:lnTo>
                        <a:lnTo>
                          <a:pt x="19380" y="15945"/>
                        </a:lnTo>
                        <a:lnTo>
                          <a:pt x="20790" y="0"/>
                        </a:lnTo>
                        <a:lnTo>
                          <a:pt x="32506" y="11100"/>
                        </a:lnTo>
                        <a:lnTo>
                          <a:pt x="34180" y="10483"/>
                        </a:lnTo>
                        <a:lnTo>
                          <a:pt x="34004" y="12421"/>
                        </a:lnTo>
                        <a:lnTo>
                          <a:pt x="132667" y="106152"/>
                        </a:lnTo>
                        <a:lnTo>
                          <a:pt x="11892" y="219967"/>
                        </a:lnTo>
                        <a:lnTo>
                          <a:pt x="11540" y="222962"/>
                        </a:lnTo>
                        <a:lnTo>
                          <a:pt x="9690" y="222081"/>
                        </a:lnTo>
                        <a:lnTo>
                          <a:pt x="969" y="230274"/>
                        </a:lnTo>
                        <a:close/>
                        <a:moveTo>
                          <a:pt x="31978" y="30568"/>
                        </a:moveTo>
                        <a:lnTo>
                          <a:pt x="13390" y="205168"/>
                        </a:lnTo>
                        <a:lnTo>
                          <a:pt x="115313" y="113023"/>
                        </a:lnTo>
                        <a:lnTo>
                          <a:pt x="31978" y="30568"/>
                        </a:lnTo>
                        <a:close/>
                        <a:moveTo>
                          <a:pt x="32947" y="22023"/>
                        </a:moveTo>
                        <a:lnTo>
                          <a:pt x="120422" y="108530"/>
                        </a:lnTo>
                        <a:lnTo>
                          <a:pt x="122801" y="106240"/>
                        </a:lnTo>
                        <a:lnTo>
                          <a:pt x="33035" y="21054"/>
                        </a:lnTo>
                        <a:lnTo>
                          <a:pt x="32947" y="22023"/>
                        </a:lnTo>
                        <a:close/>
                        <a:moveTo>
                          <a:pt x="25459" y="24138"/>
                        </a:moveTo>
                        <a:lnTo>
                          <a:pt x="23609" y="45368"/>
                        </a:lnTo>
                        <a:lnTo>
                          <a:pt x="25811" y="24578"/>
                        </a:lnTo>
                        <a:lnTo>
                          <a:pt x="25459" y="24138"/>
                        </a:lnTo>
                        <a:close/>
                      </a:path>
                    </a:pathLst>
                  </a:custGeom>
                  <a:grpFill/>
                  <a:ln w="8809" cap="flat">
                    <a:noFill/>
                    <a:prstDash val="solid"/>
                    <a:miter/>
                  </a:ln>
                </p:spPr>
                <p:txBody>
                  <a:bodyPr rtlCol="0" anchor="ctr"/>
                  <a:lstStyle/>
                  <a:p>
                    <a:endParaRPr lang="en-US" sz="2400"/>
                  </a:p>
                </p:txBody>
              </p:sp>
            </p:grpSp>
            <p:grpSp>
              <p:nvGrpSpPr>
                <p:cNvPr id="1535" name="Graphic 4229">
                  <a:extLst>
                    <a:ext uri="{FF2B5EF4-FFF2-40B4-BE49-F238E27FC236}">
                      <a16:creationId xmlns:a16="http://schemas.microsoft.com/office/drawing/2014/main" id="{22948785-4120-407A-A7D4-CC9DF01545FF}"/>
                    </a:ext>
                  </a:extLst>
                </p:cNvPr>
                <p:cNvGrpSpPr/>
                <p:nvPr/>
              </p:nvGrpSpPr>
              <p:grpSpPr>
                <a:xfrm>
                  <a:off x="6165769" y="3807335"/>
                  <a:ext cx="252297" cy="184201"/>
                  <a:chOff x="6165769" y="3807335"/>
                  <a:chExt cx="252297" cy="184201"/>
                </a:xfrm>
                <a:grpFill/>
              </p:grpSpPr>
              <p:sp>
                <p:nvSpPr>
                  <p:cNvPr id="2532" name="Freeform: Shape 2531">
                    <a:extLst>
                      <a:ext uri="{FF2B5EF4-FFF2-40B4-BE49-F238E27FC236}">
                        <a16:creationId xmlns:a16="http://schemas.microsoft.com/office/drawing/2014/main" id="{3712C2B5-6269-4ABD-B55E-92ABD0DE9DCB}"/>
                      </a:ext>
                    </a:extLst>
                  </p:cNvPr>
                  <p:cNvSpPr/>
                  <p:nvPr/>
                </p:nvSpPr>
                <p:spPr>
                  <a:xfrm>
                    <a:off x="6170526" y="3813325"/>
                    <a:ext cx="239170" cy="172220"/>
                  </a:xfrm>
                  <a:custGeom>
                    <a:avLst/>
                    <a:gdLst>
                      <a:gd name="connsiteX0" fmla="*/ 224636 w 239170"/>
                      <a:gd name="connsiteY0" fmla="*/ 170371 h 172220"/>
                      <a:gd name="connsiteX1" fmla="*/ 58846 w 239170"/>
                      <a:gd name="connsiteY1" fmla="*/ 8104 h 172220"/>
                      <a:gd name="connsiteX2" fmla="*/ 64043 w 239170"/>
                      <a:gd name="connsiteY2" fmla="*/ 6871 h 172220"/>
                      <a:gd name="connsiteX3" fmla="*/ 4316 w 239170"/>
                      <a:gd name="connsiteY3" fmla="*/ 170988 h 172220"/>
                      <a:gd name="connsiteX4" fmla="*/ 2643 w 239170"/>
                      <a:gd name="connsiteY4" fmla="*/ 168609 h 172220"/>
                      <a:gd name="connsiteX5" fmla="*/ 224636 w 239170"/>
                      <a:gd name="connsiteY5" fmla="*/ 170371 h 172220"/>
                      <a:gd name="connsiteX6" fmla="*/ 239171 w 239170"/>
                      <a:gd name="connsiteY6" fmla="*/ 170371 h 172220"/>
                      <a:gd name="connsiteX7" fmla="*/ 2554 w 239170"/>
                      <a:gd name="connsiteY7" fmla="*/ 172221 h 172220"/>
                      <a:gd name="connsiteX8" fmla="*/ 0 w 239170"/>
                      <a:gd name="connsiteY8" fmla="*/ 172221 h 172220"/>
                      <a:gd name="connsiteX9" fmla="*/ 881 w 239170"/>
                      <a:gd name="connsiteY9" fmla="*/ 169754 h 172220"/>
                      <a:gd name="connsiteX10" fmla="*/ 58053 w 239170"/>
                      <a:gd name="connsiteY10" fmla="*/ 4669 h 172220"/>
                      <a:gd name="connsiteX11" fmla="*/ 59638 w 239170"/>
                      <a:gd name="connsiteY11" fmla="*/ 0 h 172220"/>
                      <a:gd name="connsiteX12" fmla="*/ 63250 w 239170"/>
                      <a:gd name="connsiteY12" fmla="*/ 3435 h 172220"/>
                      <a:gd name="connsiteX13" fmla="*/ 239171 w 239170"/>
                      <a:gd name="connsiteY13" fmla="*/ 170371 h 1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9170" h="172220">
                        <a:moveTo>
                          <a:pt x="224636" y="170371"/>
                        </a:moveTo>
                        <a:lnTo>
                          <a:pt x="58846" y="8104"/>
                        </a:lnTo>
                        <a:lnTo>
                          <a:pt x="64043" y="6871"/>
                        </a:lnTo>
                        <a:lnTo>
                          <a:pt x="4316" y="170988"/>
                        </a:lnTo>
                        <a:lnTo>
                          <a:pt x="2643" y="168609"/>
                        </a:lnTo>
                        <a:lnTo>
                          <a:pt x="224636" y="170371"/>
                        </a:lnTo>
                        <a:close/>
                        <a:moveTo>
                          <a:pt x="239171" y="170371"/>
                        </a:moveTo>
                        <a:lnTo>
                          <a:pt x="2554" y="172221"/>
                        </a:lnTo>
                        <a:lnTo>
                          <a:pt x="0" y="172221"/>
                        </a:lnTo>
                        <a:lnTo>
                          <a:pt x="881" y="169754"/>
                        </a:lnTo>
                        <a:lnTo>
                          <a:pt x="58053" y="4669"/>
                        </a:lnTo>
                        <a:lnTo>
                          <a:pt x="59638" y="0"/>
                        </a:lnTo>
                        <a:lnTo>
                          <a:pt x="63250" y="3435"/>
                        </a:lnTo>
                        <a:lnTo>
                          <a:pt x="239171" y="170371"/>
                        </a:lnTo>
                        <a:close/>
                      </a:path>
                    </a:pathLst>
                  </a:custGeom>
                  <a:grpFill/>
                  <a:ln w="8809" cap="flat">
                    <a:noFill/>
                    <a:prstDash val="solid"/>
                    <a:miter/>
                  </a:ln>
                </p:spPr>
                <p:txBody>
                  <a:bodyPr rtlCol="0" anchor="ctr"/>
                  <a:lstStyle/>
                  <a:p>
                    <a:endParaRPr lang="en-US" sz="2400"/>
                  </a:p>
                </p:txBody>
              </p:sp>
              <p:sp>
                <p:nvSpPr>
                  <p:cNvPr id="2533" name="Freeform: Shape 2532">
                    <a:extLst>
                      <a:ext uri="{FF2B5EF4-FFF2-40B4-BE49-F238E27FC236}">
                        <a16:creationId xmlns:a16="http://schemas.microsoft.com/office/drawing/2014/main" id="{A162C06A-735B-45DD-8D14-65B8DDCD8090}"/>
                      </a:ext>
                    </a:extLst>
                  </p:cNvPr>
                  <p:cNvSpPr/>
                  <p:nvPr/>
                </p:nvSpPr>
                <p:spPr>
                  <a:xfrm>
                    <a:off x="6165769" y="3807335"/>
                    <a:ext cx="252297" cy="184201"/>
                  </a:xfrm>
                  <a:custGeom>
                    <a:avLst/>
                    <a:gdLst>
                      <a:gd name="connsiteX0" fmla="*/ 9954 w 252297"/>
                      <a:gd name="connsiteY0" fmla="*/ 184201 h 184201"/>
                      <a:gd name="connsiteX1" fmla="*/ 8105 w 252297"/>
                      <a:gd name="connsiteY1" fmla="*/ 181559 h 184201"/>
                      <a:gd name="connsiteX2" fmla="*/ 0 w 252297"/>
                      <a:gd name="connsiteY2" fmla="*/ 181647 h 184201"/>
                      <a:gd name="connsiteX3" fmla="*/ 2643 w 252297"/>
                      <a:gd name="connsiteY3" fmla="*/ 173895 h 184201"/>
                      <a:gd name="connsiteX4" fmla="*/ 705 w 252297"/>
                      <a:gd name="connsiteY4" fmla="*/ 171164 h 184201"/>
                      <a:gd name="connsiteX5" fmla="*/ 3612 w 252297"/>
                      <a:gd name="connsiteY5" fmla="*/ 171164 h 184201"/>
                      <a:gd name="connsiteX6" fmla="*/ 58230 w 252297"/>
                      <a:gd name="connsiteY6" fmla="*/ 13566 h 184201"/>
                      <a:gd name="connsiteX7" fmla="*/ 56820 w 252297"/>
                      <a:gd name="connsiteY7" fmla="*/ 12157 h 184201"/>
                      <a:gd name="connsiteX8" fmla="*/ 58846 w 252297"/>
                      <a:gd name="connsiteY8" fmla="*/ 11716 h 184201"/>
                      <a:gd name="connsiteX9" fmla="*/ 62898 w 252297"/>
                      <a:gd name="connsiteY9" fmla="*/ 0 h 184201"/>
                      <a:gd name="connsiteX10" fmla="*/ 71972 w 252297"/>
                      <a:gd name="connsiteY10" fmla="*/ 8633 h 184201"/>
                      <a:gd name="connsiteX11" fmla="*/ 74086 w 252297"/>
                      <a:gd name="connsiteY11" fmla="*/ 8104 h 184201"/>
                      <a:gd name="connsiteX12" fmla="*/ 73381 w 252297"/>
                      <a:gd name="connsiteY12" fmla="*/ 9954 h 184201"/>
                      <a:gd name="connsiteX13" fmla="*/ 252297 w 252297"/>
                      <a:gd name="connsiteY13" fmla="*/ 179620 h 184201"/>
                      <a:gd name="connsiteX14" fmla="*/ 237674 w 252297"/>
                      <a:gd name="connsiteY14" fmla="*/ 179709 h 184201"/>
                      <a:gd name="connsiteX15" fmla="*/ 237674 w 252297"/>
                      <a:gd name="connsiteY15" fmla="*/ 179709 h 184201"/>
                      <a:gd name="connsiteX16" fmla="*/ 236617 w 252297"/>
                      <a:gd name="connsiteY16" fmla="*/ 179709 h 184201"/>
                      <a:gd name="connsiteX17" fmla="*/ 10923 w 252297"/>
                      <a:gd name="connsiteY17" fmla="*/ 181470 h 184201"/>
                      <a:gd name="connsiteX18" fmla="*/ 9954 w 252297"/>
                      <a:gd name="connsiteY18" fmla="*/ 184201 h 184201"/>
                      <a:gd name="connsiteX19" fmla="*/ 82367 w 252297"/>
                      <a:gd name="connsiteY19" fmla="*/ 27837 h 184201"/>
                      <a:gd name="connsiteX20" fmla="*/ 230802 w 252297"/>
                      <a:gd name="connsiteY20" fmla="*/ 173102 h 184201"/>
                      <a:gd name="connsiteX21" fmla="*/ 235559 w 252297"/>
                      <a:gd name="connsiteY21" fmla="*/ 173102 h 184201"/>
                      <a:gd name="connsiteX22" fmla="*/ 82367 w 252297"/>
                      <a:gd name="connsiteY22" fmla="*/ 27837 h 184201"/>
                      <a:gd name="connsiteX23" fmla="*/ 14712 w 252297"/>
                      <a:gd name="connsiteY23" fmla="*/ 171340 h 184201"/>
                      <a:gd name="connsiteX24" fmla="*/ 221024 w 252297"/>
                      <a:gd name="connsiteY24" fmla="*/ 173014 h 184201"/>
                      <a:gd name="connsiteX25" fmla="*/ 68448 w 252297"/>
                      <a:gd name="connsiteY25" fmla="*/ 23697 h 184201"/>
                      <a:gd name="connsiteX26" fmla="*/ 14712 w 252297"/>
                      <a:gd name="connsiteY26" fmla="*/ 171340 h 18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2297" h="184201">
                        <a:moveTo>
                          <a:pt x="9954" y="184201"/>
                        </a:moveTo>
                        <a:lnTo>
                          <a:pt x="8105" y="181559"/>
                        </a:lnTo>
                        <a:lnTo>
                          <a:pt x="0" y="181647"/>
                        </a:lnTo>
                        <a:lnTo>
                          <a:pt x="2643" y="173895"/>
                        </a:lnTo>
                        <a:lnTo>
                          <a:pt x="705" y="171164"/>
                        </a:lnTo>
                        <a:lnTo>
                          <a:pt x="3612" y="171164"/>
                        </a:lnTo>
                        <a:lnTo>
                          <a:pt x="58230" y="13566"/>
                        </a:lnTo>
                        <a:lnTo>
                          <a:pt x="56820" y="12157"/>
                        </a:lnTo>
                        <a:lnTo>
                          <a:pt x="58846" y="11716"/>
                        </a:lnTo>
                        <a:lnTo>
                          <a:pt x="62898" y="0"/>
                        </a:lnTo>
                        <a:lnTo>
                          <a:pt x="71972" y="8633"/>
                        </a:lnTo>
                        <a:lnTo>
                          <a:pt x="74086" y="8104"/>
                        </a:lnTo>
                        <a:lnTo>
                          <a:pt x="73381" y="9954"/>
                        </a:lnTo>
                        <a:lnTo>
                          <a:pt x="252297" y="179620"/>
                        </a:lnTo>
                        <a:lnTo>
                          <a:pt x="237674" y="179709"/>
                        </a:lnTo>
                        <a:lnTo>
                          <a:pt x="237674" y="179709"/>
                        </a:lnTo>
                        <a:lnTo>
                          <a:pt x="236617" y="179709"/>
                        </a:lnTo>
                        <a:lnTo>
                          <a:pt x="10923" y="181470"/>
                        </a:lnTo>
                        <a:lnTo>
                          <a:pt x="9954" y="184201"/>
                        </a:lnTo>
                        <a:close/>
                        <a:moveTo>
                          <a:pt x="82367" y="27837"/>
                        </a:moveTo>
                        <a:lnTo>
                          <a:pt x="230802" y="173102"/>
                        </a:lnTo>
                        <a:lnTo>
                          <a:pt x="235559" y="173102"/>
                        </a:lnTo>
                        <a:lnTo>
                          <a:pt x="82367" y="27837"/>
                        </a:lnTo>
                        <a:close/>
                        <a:moveTo>
                          <a:pt x="14712" y="171340"/>
                        </a:moveTo>
                        <a:lnTo>
                          <a:pt x="221024" y="173014"/>
                        </a:lnTo>
                        <a:lnTo>
                          <a:pt x="68448" y="23697"/>
                        </a:lnTo>
                        <a:lnTo>
                          <a:pt x="14712" y="171340"/>
                        </a:lnTo>
                        <a:close/>
                      </a:path>
                    </a:pathLst>
                  </a:custGeom>
                  <a:grpFill/>
                  <a:ln w="8809" cap="flat">
                    <a:noFill/>
                    <a:prstDash val="solid"/>
                    <a:miter/>
                  </a:ln>
                </p:spPr>
                <p:txBody>
                  <a:bodyPr rtlCol="0" anchor="ctr"/>
                  <a:lstStyle/>
                  <a:p>
                    <a:endParaRPr lang="en-US" sz="2400"/>
                  </a:p>
                </p:txBody>
              </p:sp>
            </p:grpSp>
            <p:grpSp>
              <p:nvGrpSpPr>
                <p:cNvPr id="1536" name="Graphic 4229">
                  <a:extLst>
                    <a:ext uri="{FF2B5EF4-FFF2-40B4-BE49-F238E27FC236}">
                      <a16:creationId xmlns:a16="http://schemas.microsoft.com/office/drawing/2014/main" id="{EE49F2D0-F704-4594-A9D0-2979EDB50B8C}"/>
                    </a:ext>
                  </a:extLst>
                </p:cNvPr>
                <p:cNvGrpSpPr/>
                <p:nvPr/>
              </p:nvGrpSpPr>
              <p:grpSpPr>
                <a:xfrm>
                  <a:off x="6214660" y="3991272"/>
                  <a:ext cx="260489" cy="159799"/>
                  <a:chOff x="6214660" y="3991272"/>
                  <a:chExt cx="260489" cy="159799"/>
                </a:xfrm>
                <a:grpFill/>
              </p:grpSpPr>
              <p:sp>
                <p:nvSpPr>
                  <p:cNvPr id="2530" name="Freeform: Shape 2529">
                    <a:extLst>
                      <a:ext uri="{FF2B5EF4-FFF2-40B4-BE49-F238E27FC236}">
                        <a16:creationId xmlns:a16="http://schemas.microsoft.com/office/drawing/2014/main" id="{B19AC6C0-1C94-46C3-AB07-0DFDB29D90C5}"/>
                      </a:ext>
                    </a:extLst>
                  </p:cNvPr>
                  <p:cNvSpPr/>
                  <p:nvPr/>
                </p:nvSpPr>
                <p:spPr>
                  <a:xfrm>
                    <a:off x="6225319" y="3996293"/>
                    <a:ext cx="245513" cy="150462"/>
                  </a:xfrm>
                  <a:custGeom>
                    <a:avLst/>
                    <a:gdLst>
                      <a:gd name="connsiteX0" fmla="*/ 234679 w 245513"/>
                      <a:gd name="connsiteY0" fmla="*/ 148172 h 150462"/>
                      <a:gd name="connsiteX1" fmla="*/ 207106 w 245513"/>
                      <a:gd name="connsiteY1" fmla="*/ 6167 h 150462"/>
                      <a:gd name="connsiteX2" fmla="*/ 212479 w 245513"/>
                      <a:gd name="connsiteY2" fmla="*/ 8897 h 150462"/>
                      <a:gd name="connsiteX3" fmla="*/ 7047 w 245513"/>
                      <a:gd name="connsiteY3" fmla="*/ 101659 h 150462"/>
                      <a:gd name="connsiteX4" fmla="*/ 6607 w 245513"/>
                      <a:gd name="connsiteY4" fmla="*/ 97959 h 150462"/>
                      <a:gd name="connsiteX5" fmla="*/ 234679 w 245513"/>
                      <a:gd name="connsiteY5" fmla="*/ 148172 h 150462"/>
                      <a:gd name="connsiteX6" fmla="*/ 245514 w 245513"/>
                      <a:gd name="connsiteY6" fmla="*/ 150462 h 150462"/>
                      <a:gd name="connsiteX7" fmla="*/ 5814 w 245513"/>
                      <a:gd name="connsiteY7" fmla="*/ 101835 h 150462"/>
                      <a:gd name="connsiteX8" fmla="*/ 0 w 245513"/>
                      <a:gd name="connsiteY8" fmla="*/ 100690 h 150462"/>
                      <a:gd name="connsiteX9" fmla="*/ 5374 w 245513"/>
                      <a:gd name="connsiteY9" fmla="*/ 98135 h 150462"/>
                      <a:gd name="connsiteX10" fmla="*/ 209220 w 245513"/>
                      <a:gd name="connsiteY10" fmla="*/ 2026 h 150462"/>
                      <a:gd name="connsiteX11" fmla="*/ 213624 w 245513"/>
                      <a:gd name="connsiteY11" fmla="*/ 0 h 150462"/>
                      <a:gd name="connsiteX12" fmla="*/ 214593 w 245513"/>
                      <a:gd name="connsiteY12" fmla="*/ 4757 h 150462"/>
                      <a:gd name="connsiteX13" fmla="*/ 245514 w 245513"/>
                      <a:gd name="connsiteY13" fmla="*/ 150462 h 15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513" h="150462">
                        <a:moveTo>
                          <a:pt x="234679" y="148172"/>
                        </a:moveTo>
                        <a:lnTo>
                          <a:pt x="207106" y="6167"/>
                        </a:lnTo>
                        <a:lnTo>
                          <a:pt x="212479" y="8897"/>
                        </a:lnTo>
                        <a:lnTo>
                          <a:pt x="7047" y="101659"/>
                        </a:lnTo>
                        <a:lnTo>
                          <a:pt x="6607" y="97959"/>
                        </a:lnTo>
                        <a:lnTo>
                          <a:pt x="234679" y="148172"/>
                        </a:lnTo>
                        <a:close/>
                        <a:moveTo>
                          <a:pt x="245514" y="150462"/>
                        </a:moveTo>
                        <a:lnTo>
                          <a:pt x="5814" y="101835"/>
                        </a:lnTo>
                        <a:lnTo>
                          <a:pt x="0" y="100690"/>
                        </a:lnTo>
                        <a:lnTo>
                          <a:pt x="5374" y="98135"/>
                        </a:lnTo>
                        <a:lnTo>
                          <a:pt x="209220" y="2026"/>
                        </a:lnTo>
                        <a:lnTo>
                          <a:pt x="213624" y="0"/>
                        </a:lnTo>
                        <a:lnTo>
                          <a:pt x="214593" y="4757"/>
                        </a:lnTo>
                        <a:lnTo>
                          <a:pt x="245514" y="150462"/>
                        </a:lnTo>
                        <a:close/>
                      </a:path>
                    </a:pathLst>
                  </a:custGeom>
                  <a:grpFill/>
                  <a:ln w="8809" cap="flat">
                    <a:noFill/>
                    <a:prstDash val="solid"/>
                    <a:miter/>
                  </a:ln>
                </p:spPr>
                <p:txBody>
                  <a:bodyPr rtlCol="0" anchor="ctr"/>
                  <a:lstStyle/>
                  <a:p>
                    <a:endParaRPr lang="en-US" sz="2400"/>
                  </a:p>
                </p:txBody>
              </p:sp>
              <p:sp>
                <p:nvSpPr>
                  <p:cNvPr id="2531" name="Freeform: Shape 2530">
                    <a:extLst>
                      <a:ext uri="{FF2B5EF4-FFF2-40B4-BE49-F238E27FC236}">
                        <a16:creationId xmlns:a16="http://schemas.microsoft.com/office/drawing/2014/main" id="{F0471AE0-0BCB-4C2A-99DF-FD651532E58F}"/>
                      </a:ext>
                    </a:extLst>
                  </p:cNvPr>
                  <p:cNvSpPr/>
                  <p:nvPr/>
                </p:nvSpPr>
                <p:spPr>
                  <a:xfrm>
                    <a:off x="6214660" y="3991272"/>
                    <a:ext cx="260489" cy="159799"/>
                  </a:xfrm>
                  <a:custGeom>
                    <a:avLst/>
                    <a:gdLst>
                      <a:gd name="connsiteX0" fmla="*/ 260490 w 260489"/>
                      <a:gd name="connsiteY0" fmla="*/ 159800 h 159799"/>
                      <a:gd name="connsiteX1" fmla="*/ 17531 w 260489"/>
                      <a:gd name="connsiteY1" fmla="*/ 110468 h 159799"/>
                      <a:gd name="connsiteX2" fmla="*/ 14888 w 260489"/>
                      <a:gd name="connsiteY2" fmla="*/ 111701 h 159799"/>
                      <a:gd name="connsiteX3" fmla="*/ 14712 w 260489"/>
                      <a:gd name="connsiteY3" fmla="*/ 109939 h 159799"/>
                      <a:gd name="connsiteX4" fmla="*/ 0 w 260489"/>
                      <a:gd name="connsiteY4" fmla="*/ 106944 h 159799"/>
                      <a:gd name="connsiteX5" fmla="*/ 13655 w 260489"/>
                      <a:gd name="connsiteY5" fmla="*/ 100513 h 159799"/>
                      <a:gd name="connsiteX6" fmla="*/ 13478 w 260489"/>
                      <a:gd name="connsiteY6" fmla="*/ 98663 h 159799"/>
                      <a:gd name="connsiteX7" fmla="*/ 16297 w 260489"/>
                      <a:gd name="connsiteY7" fmla="*/ 99280 h 159799"/>
                      <a:gd name="connsiteX8" fmla="*/ 213360 w 260489"/>
                      <a:gd name="connsiteY8" fmla="*/ 6342 h 159799"/>
                      <a:gd name="connsiteX9" fmla="*/ 213096 w 260489"/>
                      <a:gd name="connsiteY9" fmla="*/ 5109 h 159799"/>
                      <a:gd name="connsiteX10" fmla="*/ 214417 w 260489"/>
                      <a:gd name="connsiteY10" fmla="*/ 5814 h 159799"/>
                      <a:gd name="connsiteX11" fmla="*/ 226662 w 260489"/>
                      <a:gd name="connsiteY11" fmla="*/ 0 h 159799"/>
                      <a:gd name="connsiteX12" fmla="*/ 229481 w 260489"/>
                      <a:gd name="connsiteY12" fmla="*/ 13390 h 159799"/>
                      <a:gd name="connsiteX13" fmla="*/ 230891 w 260489"/>
                      <a:gd name="connsiteY13" fmla="*/ 14095 h 159799"/>
                      <a:gd name="connsiteX14" fmla="*/ 229745 w 260489"/>
                      <a:gd name="connsiteY14" fmla="*/ 14623 h 159799"/>
                      <a:gd name="connsiteX15" fmla="*/ 260490 w 260489"/>
                      <a:gd name="connsiteY15" fmla="*/ 159800 h 159799"/>
                      <a:gd name="connsiteX16" fmla="*/ 248245 w 260489"/>
                      <a:gd name="connsiteY16" fmla="*/ 150462 h 159799"/>
                      <a:gd name="connsiteX17" fmla="*/ 251768 w 260489"/>
                      <a:gd name="connsiteY17" fmla="*/ 151166 h 159799"/>
                      <a:gd name="connsiteX18" fmla="*/ 223491 w 260489"/>
                      <a:gd name="connsiteY18" fmla="*/ 17530 h 159799"/>
                      <a:gd name="connsiteX19" fmla="*/ 222522 w 260489"/>
                      <a:gd name="connsiteY19" fmla="*/ 17971 h 159799"/>
                      <a:gd name="connsiteX20" fmla="*/ 248245 w 260489"/>
                      <a:gd name="connsiteY20" fmla="*/ 150462 h 159799"/>
                      <a:gd name="connsiteX21" fmla="*/ 33828 w 260489"/>
                      <a:gd name="connsiteY21" fmla="*/ 103156 h 159799"/>
                      <a:gd name="connsiteX22" fmla="*/ 241110 w 260489"/>
                      <a:gd name="connsiteY22" fmla="*/ 148788 h 159799"/>
                      <a:gd name="connsiteX23" fmla="*/ 216179 w 260489"/>
                      <a:gd name="connsiteY23" fmla="*/ 20790 h 159799"/>
                      <a:gd name="connsiteX24" fmla="*/ 33828 w 260489"/>
                      <a:gd name="connsiteY24" fmla="*/ 103156 h 159799"/>
                      <a:gd name="connsiteX25" fmla="*/ 214682 w 260489"/>
                      <a:gd name="connsiteY25" fmla="*/ 13214 h 159799"/>
                      <a:gd name="connsiteX26" fmla="*/ 170283 w 260489"/>
                      <a:gd name="connsiteY26" fmla="*/ 34180 h 159799"/>
                      <a:gd name="connsiteX27" fmla="*/ 214858 w 260489"/>
                      <a:gd name="connsiteY27" fmla="*/ 14095 h 159799"/>
                      <a:gd name="connsiteX28" fmla="*/ 214682 w 260489"/>
                      <a:gd name="connsiteY28" fmla="*/ 13214 h 15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0489" h="159799">
                        <a:moveTo>
                          <a:pt x="260490" y="159800"/>
                        </a:moveTo>
                        <a:lnTo>
                          <a:pt x="17531" y="110468"/>
                        </a:lnTo>
                        <a:lnTo>
                          <a:pt x="14888" y="111701"/>
                        </a:lnTo>
                        <a:lnTo>
                          <a:pt x="14712" y="109939"/>
                        </a:lnTo>
                        <a:lnTo>
                          <a:pt x="0" y="106944"/>
                        </a:lnTo>
                        <a:lnTo>
                          <a:pt x="13655" y="100513"/>
                        </a:lnTo>
                        <a:lnTo>
                          <a:pt x="13478" y="98663"/>
                        </a:lnTo>
                        <a:lnTo>
                          <a:pt x="16297" y="99280"/>
                        </a:lnTo>
                        <a:lnTo>
                          <a:pt x="213360" y="6342"/>
                        </a:lnTo>
                        <a:lnTo>
                          <a:pt x="213096" y="5109"/>
                        </a:lnTo>
                        <a:lnTo>
                          <a:pt x="214417" y="5814"/>
                        </a:lnTo>
                        <a:lnTo>
                          <a:pt x="226662" y="0"/>
                        </a:lnTo>
                        <a:lnTo>
                          <a:pt x="229481" y="13390"/>
                        </a:lnTo>
                        <a:lnTo>
                          <a:pt x="230891" y="14095"/>
                        </a:lnTo>
                        <a:lnTo>
                          <a:pt x="229745" y="14623"/>
                        </a:lnTo>
                        <a:lnTo>
                          <a:pt x="260490" y="159800"/>
                        </a:lnTo>
                        <a:close/>
                        <a:moveTo>
                          <a:pt x="248245" y="150462"/>
                        </a:moveTo>
                        <a:lnTo>
                          <a:pt x="251768" y="151166"/>
                        </a:lnTo>
                        <a:lnTo>
                          <a:pt x="223491" y="17530"/>
                        </a:lnTo>
                        <a:lnTo>
                          <a:pt x="222522" y="17971"/>
                        </a:lnTo>
                        <a:lnTo>
                          <a:pt x="248245" y="150462"/>
                        </a:lnTo>
                        <a:close/>
                        <a:moveTo>
                          <a:pt x="33828" y="103156"/>
                        </a:moveTo>
                        <a:lnTo>
                          <a:pt x="241110" y="148788"/>
                        </a:lnTo>
                        <a:lnTo>
                          <a:pt x="216179" y="20790"/>
                        </a:lnTo>
                        <a:lnTo>
                          <a:pt x="33828" y="103156"/>
                        </a:lnTo>
                        <a:close/>
                        <a:moveTo>
                          <a:pt x="214682" y="13214"/>
                        </a:moveTo>
                        <a:lnTo>
                          <a:pt x="170283" y="34180"/>
                        </a:lnTo>
                        <a:lnTo>
                          <a:pt x="214858" y="14095"/>
                        </a:lnTo>
                        <a:lnTo>
                          <a:pt x="214682" y="13214"/>
                        </a:lnTo>
                        <a:close/>
                      </a:path>
                    </a:pathLst>
                  </a:custGeom>
                  <a:grpFill/>
                  <a:ln w="8809" cap="flat">
                    <a:noFill/>
                    <a:prstDash val="solid"/>
                    <a:miter/>
                  </a:ln>
                </p:spPr>
                <p:txBody>
                  <a:bodyPr rtlCol="0" anchor="ctr"/>
                  <a:lstStyle/>
                  <a:p>
                    <a:endParaRPr lang="en-US" sz="2400"/>
                  </a:p>
                </p:txBody>
              </p:sp>
            </p:grpSp>
            <p:grpSp>
              <p:nvGrpSpPr>
                <p:cNvPr id="1537" name="Graphic 4229">
                  <a:extLst>
                    <a:ext uri="{FF2B5EF4-FFF2-40B4-BE49-F238E27FC236}">
                      <a16:creationId xmlns:a16="http://schemas.microsoft.com/office/drawing/2014/main" id="{9E100F0F-7A4C-4235-99D4-09C2C7D9859F}"/>
                    </a:ext>
                  </a:extLst>
                </p:cNvPr>
                <p:cNvGrpSpPr/>
                <p:nvPr/>
              </p:nvGrpSpPr>
              <p:grpSpPr>
                <a:xfrm>
                  <a:off x="6280994" y="4137153"/>
                  <a:ext cx="197151" cy="162882"/>
                  <a:chOff x="6280994" y="4137153"/>
                  <a:chExt cx="197151" cy="162882"/>
                </a:xfrm>
                <a:grpFill/>
              </p:grpSpPr>
              <p:sp>
                <p:nvSpPr>
                  <p:cNvPr id="2528" name="Freeform: Shape 2527">
                    <a:extLst>
                      <a:ext uri="{FF2B5EF4-FFF2-40B4-BE49-F238E27FC236}">
                        <a16:creationId xmlns:a16="http://schemas.microsoft.com/office/drawing/2014/main" id="{7C48AC40-18A5-49D0-8162-EF26CAE319F7}"/>
                      </a:ext>
                    </a:extLst>
                  </p:cNvPr>
                  <p:cNvSpPr/>
                  <p:nvPr/>
                </p:nvSpPr>
                <p:spPr>
                  <a:xfrm>
                    <a:off x="6287160" y="4141294"/>
                    <a:ext cx="184553" cy="152664"/>
                  </a:xfrm>
                  <a:custGeom>
                    <a:avLst/>
                    <a:gdLst>
                      <a:gd name="connsiteX0" fmla="*/ 89590 w 184553"/>
                      <a:gd name="connsiteY0" fmla="*/ 143855 h 152664"/>
                      <a:gd name="connsiteX1" fmla="*/ 175392 w 184553"/>
                      <a:gd name="connsiteY1" fmla="*/ 2643 h 152664"/>
                      <a:gd name="connsiteX2" fmla="*/ 178739 w 184553"/>
                      <a:gd name="connsiteY2" fmla="*/ 7664 h 152664"/>
                      <a:gd name="connsiteX3" fmla="*/ 3083 w 184553"/>
                      <a:gd name="connsiteY3" fmla="*/ 28366 h 152664"/>
                      <a:gd name="connsiteX4" fmla="*/ 4140 w 184553"/>
                      <a:gd name="connsiteY4" fmla="*/ 25899 h 152664"/>
                      <a:gd name="connsiteX5" fmla="*/ 89590 w 184553"/>
                      <a:gd name="connsiteY5" fmla="*/ 143855 h 152664"/>
                      <a:gd name="connsiteX6" fmla="*/ 96109 w 184553"/>
                      <a:gd name="connsiteY6" fmla="*/ 152664 h 152664"/>
                      <a:gd name="connsiteX7" fmla="*/ 1586 w 184553"/>
                      <a:gd name="connsiteY7" fmla="*/ 27749 h 152664"/>
                      <a:gd name="connsiteX8" fmla="*/ 0 w 184553"/>
                      <a:gd name="connsiteY8" fmla="*/ 25635 h 152664"/>
                      <a:gd name="connsiteX9" fmla="*/ 2643 w 184553"/>
                      <a:gd name="connsiteY9" fmla="*/ 25283 h 152664"/>
                      <a:gd name="connsiteX10" fmla="*/ 177771 w 184553"/>
                      <a:gd name="connsiteY10" fmla="*/ 969 h 152664"/>
                      <a:gd name="connsiteX11" fmla="*/ 184554 w 184553"/>
                      <a:gd name="connsiteY11" fmla="*/ 0 h 152664"/>
                      <a:gd name="connsiteX12" fmla="*/ 181118 w 184553"/>
                      <a:gd name="connsiteY12" fmla="*/ 5990 h 152664"/>
                      <a:gd name="connsiteX13" fmla="*/ 96109 w 184553"/>
                      <a:gd name="connsiteY13" fmla="*/ 152664 h 152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553" h="152664">
                        <a:moveTo>
                          <a:pt x="89590" y="143855"/>
                        </a:moveTo>
                        <a:lnTo>
                          <a:pt x="175392" y="2643"/>
                        </a:lnTo>
                        <a:lnTo>
                          <a:pt x="178739" y="7664"/>
                        </a:lnTo>
                        <a:lnTo>
                          <a:pt x="3083" y="28366"/>
                        </a:lnTo>
                        <a:lnTo>
                          <a:pt x="4140" y="25899"/>
                        </a:lnTo>
                        <a:lnTo>
                          <a:pt x="89590" y="143855"/>
                        </a:lnTo>
                        <a:close/>
                        <a:moveTo>
                          <a:pt x="96109" y="152664"/>
                        </a:moveTo>
                        <a:lnTo>
                          <a:pt x="1586" y="27749"/>
                        </a:lnTo>
                        <a:lnTo>
                          <a:pt x="0" y="25635"/>
                        </a:lnTo>
                        <a:lnTo>
                          <a:pt x="2643" y="25283"/>
                        </a:lnTo>
                        <a:lnTo>
                          <a:pt x="177771" y="969"/>
                        </a:lnTo>
                        <a:lnTo>
                          <a:pt x="184554" y="0"/>
                        </a:lnTo>
                        <a:lnTo>
                          <a:pt x="181118" y="5990"/>
                        </a:lnTo>
                        <a:lnTo>
                          <a:pt x="96109" y="152664"/>
                        </a:lnTo>
                        <a:close/>
                      </a:path>
                    </a:pathLst>
                  </a:custGeom>
                  <a:grpFill/>
                  <a:ln w="8809" cap="flat">
                    <a:noFill/>
                    <a:prstDash val="solid"/>
                    <a:miter/>
                  </a:ln>
                </p:spPr>
                <p:txBody>
                  <a:bodyPr rtlCol="0" anchor="ctr"/>
                  <a:lstStyle/>
                  <a:p>
                    <a:endParaRPr lang="en-US" sz="2400"/>
                  </a:p>
                </p:txBody>
              </p:sp>
              <p:sp>
                <p:nvSpPr>
                  <p:cNvPr id="2529" name="Freeform: Shape 2528">
                    <a:extLst>
                      <a:ext uri="{FF2B5EF4-FFF2-40B4-BE49-F238E27FC236}">
                        <a16:creationId xmlns:a16="http://schemas.microsoft.com/office/drawing/2014/main" id="{8068E498-BD8B-4A81-89CB-708686BDFD09}"/>
                      </a:ext>
                    </a:extLst>
                  </p:cNvPr>
                  <p:cNvSpPr/>
                  <p:nvPr/>
                </p:nvSpPr>
                <p:spPr>
                  <a:xfrm>
                    <a:off x="6280994" y="4137153"/>
                    <a:ext cx="197151" cy="162882"/>
                  </a:xfrm>
                  <a:custGeom>
                    <a:avLst/>
                    <a:gdLst>
                      <a:gd name="connsiteX0" fmla="*/ 102628 w 197151"/>
                      <a:gd name="connsiteY0" fmla="*/ 162883 h 162882"/>
                      <a:gd name="connsiteX1" fmla="*/ 6783 w 197151"/>
                      <a:gd name="connsiteY1" fmla="*/ 36206 h 162882"/>
                      <a:gd name="connsiteX2" fmla="*/ 3788 w 197151"/>
                      <a:gd name="connsiteY2" fmla="*/ 36558 h 162882"/>
                      <a:gd name="connsiteX3" fmla="*/ 4933 w 197151"/>
                      <a:gd name="connsiteY3" fmla="*/ 33827 h 162882"/>
                      <a:gd name="connsiteX4" fmla="*/ 0 w 197151"/>
                      <a:gd name="connsiteY4" fmla="*/ 27308 h 162882"/>
                      <a:gd name="connsiteX5" fmla="*/ 8281 w 197151"/>
                      <a:gd name="connsiteY5" fmla="*/ 26163 h 162882"/>
                      <a:gd name="connsiteX6" fmla="*/ 9514 w 197151"/>
                      <a:gd name="connsiteY6" fmla="*/ 23256 h 162882"/>
                      <a:gd name="connsiteX7" fmla="*/ 11276 w 197151"/>
                      <a:gd name="connsiteY7" fmla="*/ 25723 h 162882"/>
                      <a:gd name="connsiteX8" fmla="*/ 180325 w 197151"/>
                      <a:gd name="connsiteY8" fmla="*/ 2290 h 162882"/>
                      <a:gd name="connsiteX9" fmla="*/ 181470 w 197151"/>
                      <a:gd name="connsiteY9" fmla="*/ 529 h 162882"/>
                      <a:gd name="connsiteX10" fmla="*/ 182440 w 197151"/>
                      <a:gd name="connsiteY10" fmla="*/ 2026 h 162882"/>
                      <a:gd name="connsiteX11" fmla="*/ 197151 w 197151"/>
                      <a:gd name="connsiteY11" fmla="*/ 0 h 162882"/>
                      <a:gd name="connsiteX12" fmla="*/ 189575 w 197151"/>
                      <a:gd name="connsiteY12" fmla="*/ 12950 h 162882"/>
                      <a:gd name="connsiteX13" fmla="*/ 190632 w 197151"/>
                      <a:gd name="connsiteY13" fmla="*/ 14535 h 162882"/>
                      <a:gd name="connsiteX14" fmla="*/ 188518 w 197151"/>
                      <a:gd name="connsiteY14" fmla="*/ 14799 h 162882"/>
                      <a:gd name="connsiteX15" fmla="*/ 102628 w 197151"/>
                      <a:gd name="connsiteY15" fmla="*/ 162883 h 162882"/>
                      <a:gd name="connsiteX16" fmla="*/ 99721 w 197151"/>
                      <a:gd name="connsiteY16" fmla="*/ 147907 h 162882"/>
                      <a:gd name="connsiteX17" fmla="*/ 101835 w 197151"/>
                      <a:gd name="connsiteY17" fmla="*/ 150726 h 162882"/>
                      <a:gd name="connsiteX18" fmla="*/ 180061 w 197151"/>
                      <a:gd name="connsiteY18" fmla="*/ 15768 h 162882"/>
                      <a:gd name="connsiteX19" fmla="*/ 179885 w 197151"/>
                      <a:gd name="connsiteY19" fmla="*/ 15768 h 162882"/>
                      <a:gd name="connsiteX20" fmla="*/ 99721 w 197151"/>
                      <a:gd name="connsiteY20" fmla="*/ 147907 h 162882"/>
                      <a:gd name="connsiteX21" fmla="*/ 17883 w 197151"/>
                      <a:gd name="connsiteY21" fmla="*/ 34885 h 162882"/>
                      <a:gd name="connsiteX22" fmla="*/ 95492 w 197151"/>
                      <a:gd name="connsiteY22" fmla="*/ 141917 h 162882"/>
                      <a:gd name="connsiteX23" fmla="*/ 171516 w 197151"/>
                      <a:gd name="connsiteY23" fmla="*/ 16825 h 162882"/>
                      <a:gd name="connsiteX24" fmla="*/ 17883 w 197151"/>
                      <a:gd name="connsiteY24" fmla="*/ 34885 h 16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151" h="162882">
                        <a:moveTo>
                          <a:pt x="102628" y="162883"/>
                        </a:moveTo>
                        <a:lnTo>
                          <a:pt x="6783" y="36206"/>
                        </a:lnTo>
                        <a:lnTo>
                          <a:pt x="3788" y="36558"/>
                        </a:lnTo>
                        <a:lnTo>
                          <a:pt x="4933" y="33827"/>
                        </a:lnTo>
                        <a:lnTo>
                          <a:pt x="0" y="27308"/>
                        </a:lnTo>
                        <a:lnTo>
                          <a:pt x="8281" y="26163"/>
                        </a:lnTo>
                        <a:lnTo>
                          <a:pt x="9514" y="23256"/>
                        </a:lnTo>
                        <a:lnTo>
                          <a:pt x="11276" y="25723"/>
                        </a:lnTo>
                        <a:lnTo>
                          <a:pt x="180325" y="2290"/>
                        </a:lnTo>
                        <a:lnTo>
                          <a:pt x="181470" y="529"/>
                        </a:lnTo>
                        <a:lnTo>
                          <a:pt x="182440" y="2026"/>
                        </a:lnTo>
                        <a:lnTo>
                          <a:pt x="197151" y="0"/>
                        </a:lnTo>
                        <a:lnTo>
                          <a:pt x="189575" y="12950"/>
                        </a:lnTo>
                        <a:lnTo>
                          <a:pt x="190632" y="14535"/>
                        </a:lnTo>
                        <a:lnTo>
                          <a:pt x="188518" y="14799"/>
                        </a:lnTo>
                        <a:lnTo>
                          <a:pt x="102628" y="162883"/>
                        </a:lnTo>
                        <a:close/>
                        <a:moveTo>
                          <a:pt x="99721" y="147907"/>
                        </a:moveTo>
                        <a:lnTo>
                          <a:pt x="101835" y="150726"/>
                        </a:lnTo>
                        <a:lnTo>
                          <a:pt x="180061" y="15768"/>
                        </a:lnTo>
                        <a:lnTo>
                          <a:pt x="179885" y="15768"/>
                        </a:lnTo>
                        <a:lnTo>
                          <a:pt x="99721" y="147907"/>
                        </a:lnTo>
                        <a:close/>
                        <a:moveTo>
                          <a:pt x="17883" y="34885"/>
                        </a:moveTo>
                        <a:lnTo>
                          <a:pt x="95492" y="141917"/>
                        </a:lnTo>
                        <a:lnTo>
                          <a:pt x="171516" y="16825"/>
                        </a:lnTo>
                        <a:lnTo>
                          <a:pt x="17883" y="34885"/>
                        </a:lnTo>
                        <a:close/>
                      </a:path>
                    </a:pathLst>
                  </a:custGeom>
                  <a:grpFill/>
                  <a:ln w="8809" cap="flat">
                    <a:noFill/>
                    <a:prstDash val="solid"/>
                    <a:miter/>
                  </a:ln>
                </p:spPr>
                <p:txBody>
                  <a:bodyPr rtlCol="0" anchor="ctr"/>
                  <a:lstStyle/>
                  <a:p>
                    <a:endParaRPr lang="en-US" sz="2400"/>
                  </a:p>
                </p:txBody>
              </p:sp>
            </p:grpSp>
            <p:grpSp>
              <p:nvGrpSpPr>
                <p:cNvPr id="1538" name="Graphic 4229">
                  <a:extLst>
                    <a:ext uri="{FF2B5EF4-FFF2-40B4-BE49-F238E27FC236}">
                      <a16:creationId xmlns:a16="http://schemas.microsoft.com/office/drawing/2014/main" id="{F38AE46B-0B8B-4C56-9388-DF3520E4BDF6}"/>
                    </a:ext>
                  </a:extLst>
                </p:cNvPr>
                <p:cNvGrpSpPr/>
                <p:nvPr/>
              </p:nvGrpSpPr>
              <p:grpSpPr>
                <a:xfrm>
                  <a:off x="6145684" y="4151512"/>
                  <a:ext cx="251944" cy="260137"/>
                  <a:chOff x="6145684" y="4151512"/>
                  <a:chExt cx="251944" cy="260137"/>
                </a:xfrm>
                <a:grpFill/>
              </p:grpSpPr>
              <p:sp>
                <p:nvSpPr>
                  <p:cNvPr id="2526" name="Freeform: Shape 2525">
                    <a:extLst>
                      <a:ext uri="{FF2B5EF4-FFF2-40B4-BE49-F238E27FC236}">
                        <a16:creationId xmlns:a16="http://schemas.microsoft.com/office/drawing/2014/main" id="{94F78CFC-5D07-481B-9A04-F73FEBCC16BF}"/>
                      </a:ext>
                    </a:extLst>
                  </p:cNvPr>
                  <p:cNvSpPr/>
                  <p:nvPr/>
                </p:nvSpPr>
                <p:spPr>
                  <a:xfrm>
                    <a:off x="6152555" y="4158383"/>
                    <a:ext cx="239523" cy="247187"/>
                  </a:xfrm>
                  <a:custGeom>
                    <a:avLst/>
                    <a:gdLst>
                      <a:gd name="connsiteX0" fmla="*/ 111525 w 239523"/>
                      <a:gd name="connsiteY0" fmla="*/ 237233 h 247187"/>
                      <a:gd name="connsiteX1" fmla="*/ 230538 w 239523"/>
                      <a:gd name="connsiteY1" fmla="*/ 107385 h 247187"/>
                      <a:gd name="connsiteX2" fmla="*/ 231771 w 239523"/>
                      <a:gd name="connsiteY2" fmla="*/ 113287 h 247187"/>
                      <a:gd name="connsiteX3" fmla="*/ 3172 w 239523"/>
                      <a:gd name="connsiteY3" fmla="*/ 5550 h 247187"/>
                      <a:gd name="connsiteX4" fmla="*/ 5726 w 239523"/>
                      <a:gd name="connsiteY4" fmla="*/ 2995 h 247187"/>
                      <a:gd name="connsiteX5" fmla="*/ 111525 w 239523"/>
                      <a:gd name="connsiteY5" fmla="*/ 237233 h 247187"/>
                      <a:gd name="connsiteX6" fmla="*/ 116106 w 239523"/>
                      <a:gd name="connsiteY6" fmla="*/ 247188 h 247187"/>
                      <a:gd name="connsiteX7" fmla="*/ 2202 w 239523"/>
                      <a:gd name="connsiteY7" fmla="*/ 4669 h 247187"/>
                      <a:gd name="connsiteX8" fmla="*/ 0 w 239523"/>
                      <a:gd name="connsiteY8" fmla="*/ 0 h 247187"/>
                      <a:gd name="connsiteX9" fmla="*/ 4757 w 239523"/>
                      <a:gd name="connsiteY9" fmla="*/ 2114 h 247187"/>
                      <a:gd name="connsiteX10" fmla="*/ 234855 w 239523"/>
                      <a:gd name="connsiteY10" fmla="*/ 106504 h 247187"/>
                      <a:gd name="connsiteX11" fmla="*/ 239523 w 239523"/>
                      <a:gd name="connsiteY11" fmla="*/ 108618 h 247187"/>
                      <a:gd name="connsiteX12" fmla="*/ 236088 w 239523"/>
                      <a:gd name="connsiteY12" fmla="*/ 112494 h 247187"/>
                      <a:gd name="connsiteX13" fmla="*/ 116106 w 239523"/>
                      <a:gd name="connsiteY13" fmla="*/ 247188 h 24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9523" h="247187">
                        <a:moveTo>
                          <a:pt x="111525" y="237233"/>
                        </a:moveTo>
                        <a:lnTo>
                          <a:pt x="230538" y="107385"/>
                        </a:lnTo>
                        <a:lnTo>
                          <a:pt x="231771" y="113287"/>
                        </a:lnTo>
                        <a:lnTo>
                          <a:pt x="3172" y="5550"/>
                        </a:lnTo>
                        <a:lnTo>
                          <a:pt x="5726" y="2995"/>
                        </a:lnTo>
                        <a:lnTo>
                          <a:pt x="111525" y="237233"/>
                        </a:lnTo>
                        <a:close/>
                        <a:moveTo>
                          <a:pt x="116106" y="247188"/>
                        </a:moveTo>
                        <a:lnTo>
                          <a:pt x="2202" y="4669"/>
                        </a:lnTo>
                        <a:lnTo>
                          <a:pt x="0" y="0"/>
                        </a:lnTo>
                        <a:lnTo>
                          <a:pt x="4757" y="2114"/>
                        </a:lnTo>
                        <a:lnTo>
                          <a:pt x="234855" y="106504"/>
                        </a:lnTo>
                        <a:lnTo>
                          <a:pt x="239523" y="108618"/>
                        </a:lnTo>
                        <a:lnTo>
                          <a:pt x="236088" y="112494"/>
                        </a:lnTo>
                        <a:lnTo>
                          <a:pt x="116106" y="247188"/>
                        </a:lnTo>
                        <a:close/>
                      </a:path>
                    </a:pathLst>
                  </a:custGeom>
                  <a:grpFill/>
                  <a:ln w="8809" cap="flat">
                    <a:noFill/>
                    <a:prstDash val="solid"/>
                    <a:miter/>
                  </a:ln>
                </p:spPr>
                <p:txBody>
                  <a:bodyPr rtlCol="0" anchor="ctr"/>
                  <a:lstStyle/>
                  <a:p>
                    <a:endParaRPr lang="en-US" sz="2400"/>
                  </a:p>
                </p:txBody>
              </p:sp>
              <p:sp>
                <p:nvSpPr>
                  <p:cNvPr id="2527" name="Freeform: Shape 2526">
                    <a:extLst>
                      <a:ext uri="{FF2B5EF4-FFF2-40B4-BE49-F238E27FC236}">
                        <a16:creationId xmlns:a16="http://schemas.microsoft.com/office/drawing/2014/main" id="{D54B67C9-26A9-4E58-BB85-5BCC40F62D24}"/>
                      </a:ext>
                    </a:extLst>
                  </p:cNvPr>
                  <p:cNvSpPr/>
                  <p:nvPr/>
                </p:nvSpPr>
                <p:spPr>
                  <a:xfrm>
                    <a:off x="6145684" y="4151512"/>
                    <a:ext cx="251944" cy="260137"/>
                  </a:xfrm>
                  <a:custGeom>
                    <a:avLst/>
                    <a:gdLst>
                      <a:gd name="connsiteX0" fmla="*/ 122096 w 251944"/>
                      <a:gd name="connsiteY0" fmla="*/ 260137 h 260137"/>
                      <a:gd name="connsiteX1" fmla="*/ 6783 w 251944"/>
                      <a:gd name="connsiteY1" fmla="*/ 14712 h 260137"/>
                      <a:gd name="connsiteX2" fmla="*/ 4228 w 251944"/>
                      <a:gd name="connsiteY2" fmla="*/ 13478 h 260137"/>
                      <a:gd name="connsiteX3" fmla="*/ 5638 w 251944"/>
                      <a:gd name="connsiteY3" fmla="*/ 12069 h 260137"/>
                      <a:gd name="connsiteX4" fmla="*/ 0 w 251944"/>
                      <a:gd name="connsiteY4" fmla="*/ 0 h 260137"/>
                      <a:gd name="connsiteX5" fmla="*/ 12245 w 251944"/>
                      <a:gd name="connsiteY5" fmla="*/ 5550 h 260137"/>
                      <a:gd name="connsiteX6" fmla="*/ 13654 w 251944"/>
                      <a:gd name="connsiteY6" fmla="*/ 4140 h 260137"/>
                      <a:gd name="connsiteX7" fmla="*/ 14799 w 251944"/>
                      <a:gd name="connsiteY7" fmla="*/ 6783 h 260137"/>
                      <a:gd name="connsiteX8" fmla="*/ 238378 w 251944"/>
                      <a:gd name="connsiteY8" fmla="*/ 108178 h 260137"/>
                      <a:gd name="connsiteX9" fmla="*/ 239347 w 251944"/>
                      <a:gd name="connsiteY9" fmla="*/ 107121 h 260137"/>
                      <a:gd name="connsiteX10" fmla="*/ 239699 w 251944"/>
                      <a:gd name="connsiteY10" fmla="*/ 108794 h 260137"/>
                      <a:gd name="connsiteX11" fmla="*/ 251944 w 251944"/>
                      <a:gd name="connsiteY11" fmla="*/ 114344 h 260137"/>
                      <a:gd name="connsiteX12" fmla="*/ 242871 w 251944"/>
                      <a:gd name="connsiteY12" fmla="*/ 124563 h 260137"/>
                      <a:gd name="connsiteX13" fmla="*/ 243223 w 251944"/>
                      <a:gd name="connsiteY13" fmla="*/ 126237 h 260137"/>
                      <a:gd name="connsiteX14" fmla="*/ 241990 w 251944"/>
                      <a:gd name="connsiteY14" fmla="*/ 125620 h 260137"/>
                      <a:gd name="connsiteX15" fmla="*/ 122096 w 251944"/>
                      <a:gd name="connsiteY15" fmla="*/ 260137 h 260137"/>
                      <a:gd name="connsiteX16" fmla="*/ 122361 w 251944"/>
                      <a:gd name="connsiteY16" fmla="*/ 244721 h 260137"/>
                      <a:gd name="connsiteX17" fmla="*/ 123858 w 251944"/>
                      <a:gd name="connsiteY17" fmla="*/ 247981 h 260137"/>
                      <a:gd name="connsiteX18" fmla="*/ 235559 w 251944"/>
                      <a:gd name="connsiteY18" fmla="*/ 122449 h 260137"/>
                      <a:gd name="connsiteX19" fmla="*/ 234766 w 251944"/>
                      <a:gd name="connsiteY19" fmla="*/ 122096 h 260137"/>
                      <a:gd name="connsiteX20" fmla="*/ 122361 w 251944"/>
                      <a:gd name="connsiteY20" fmla="*/ 244721 h 260137"/>
                      <a:gd name="connsiteX21" fmla="*/ 21583 w 251944"/>
                      <a:gd name="connsiteY21" fmla="*/ 21671 h 260137"/>
                      <a:gd name="connsiteX22" fmla="*/ 119365 w 251944"/>
                      <a:gd name="connsiteY22" fmla="*/ 238026 h 260137"/>
                      <a:gd name="connsiteX23" fmla="*/ 228424 w 251944"/>
                      <a:gd name="connsiteY23" fmla="*/ 119101 h 260137"/>
                      <a:gd name="connsiteX24" fmla="*/ 21583 w 251944"/>
                      <a:gd name="connsiteY24" fmla="*/ 21671 h 260137"/>
                      <a:gd name="connsiteX25" fmla="*/ 191953 w 251944"/>
                      <a:gd name="connsiteY25" fmla="*/ 94435 h 260137"/>
                      <a:gd name="connsiteX26" fmla="*/ 233181 w 251944"/>
                      <a:gd name="connsiteY26" fmla="*/ 113816 h 260137"/>
                      <a:gd name="connsiteX27" fmla="*/ 233621 w 251944"/>
                      <a:gd name="connsiteY27" fmla="*/ 113287 h 260137"/>
                      <a:gd name="connsiteX28" fmla="*/ 191953 w 251944"/>
                      <a:gd name="connsiteY28" fmla="*/ 94435 h 26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1944" h="260137">
                        <a:moveTo>
                          <a:pt x="122096" y="260137"/>
                        </a:moveTo>
                        <a:lnTo>
                          <a:pt x="6783" y="14712"/>
                        </a:lnTo>
                        <a:lnTo>
                          <a:pt x="4228" y="13478"/>
                        </a:lnTo>
                        <a:lnTo>
                          <a:pt x="5638" y="12069"/>
                        </a:lnTo>
                        <a:lnTo>
                          <a:pt x="0" y="0"/>
                        </a:lnTo>
                        <a:lnTo>
                          <a:pt x="12245" y="5550"/>
                        </a:lnTo>
                        <a:lnTo>
                          <a:pt x="13654" y="4140"/>
                        </a:lnTo>
                        <a:lnTo>
                          <a:pt x="14799" y="6783"/>
                        </a:lnTo>
                        <a:lnTo>
                          <a:pt x="238378" y="108178"/>
                        </a:lnTo>
                        <a:lnTo>
                          <a:pt x="239347" y="107121"/>
                        </a:lnTo>
                        <a:lnTo>
                          <a:pt x="239699" y="108794"/>
                        </a:lnTo>
                        <a:lnTo>
                          <a:pt x="251944" y="114344"/>
                        </a:lnTo>
                        <a:lnTo>
                          <a:pt x="242871" y="124563"/>
                        </a:lnTo>
                        <a:lnTo>
                          <a:pt x="243223" y="126237"/>
                        </a:lnTo>
                        <a:lnTo>
                          <a:pt x="241990" y="125620"/>
                        </a:lnTo>
                        <a:lnTo>
                          <a:pt x="122096" y="260137"/>
                        </a:lnTo>
                        <a:close/>
                        <a:moveTo>
                          <a:pt x="122361" y="244721"/>
                        </a:moveTo>
                        <a:lnTo>
                          <a:pt x="123858" y="247981"/>
                        </a:lnTo>
                        <a:lnTo>
                          <a:pt x="235559" y="122449"/>
                        </a:lnTo>
                        <a:lnTo>
                          <a:pt x="234766" y="122096"/>
                        </a:lnTo>
                        <a:lnTo>
                          <a:pt x="122361" y="244721"/>
                        </a:lnTo>
                        <a:close/>
                        <a:moveTo>
                          <a:pt x="21583" y="21671"/>
                        </a:moveTo>
                        <a:lnTo>
                          <a:pt x="119365" y="238026"/>
                        </a:lnTo>
                        <a:lnTo>
                          <a:pt x="228424" y="119101"/>
                        </a:lnTo>
                        <a:lnTo>
                          <a:pt x="21583" y="21671"/>
                        </a:lnTo>
                        <a:close/>
                        <a:moveTo>
                          <a:pt x="191953" y="94435"/>
                        </a:moveTo>
                        <a:lnTo>
                          <a:pt x="233181" y="113816"/>
                        </a:lnTo>
                        <a:lnTo>
                          <a:pt x="233621" y="113287"/>
                        </a:lnTo>
                        <a:lnTo>
                          <a:pt x="191953" y="94435"/>
                        </a:lnTo>
                        <a:close/>
                      </a:path>
                    </a:pathLst>
                  </a:custGeom>
                  <a:grpFill/>
                  <a:ln w="8809" cap="flat">
                    <a:noFill/>
                    <a:prstDash val="solid"/>
                    <a:miter/>
                  </a:ln>
                </p:spPr>
                <p:txBody>
                  <a:bodyPr rtlCol="0" anchor="ctr"/>
                  <a:lstStyle/>
                  <a:p>
                    <a:endParaRPr lang="en-US" sz="2400"/>
                  </a:p>
                </p:txBody>
              </p:sp>
            </p:grpSp>
            <p:grpSp>
              <p:nvGrpSpPr>
                <p:cNvPr id="1539" name="Graphic 4229">
                  <a:extLst>
                    <a:ext uri="{FF2B5EF4-FFF2-40B4-BE49-F238E27FC236}">
                      <a16:creationId xmlns:a16="http://schemas.microsoft.com/office/drawing/2014/main" id="{FB93EF5F-211D-4878-8533-BEFB5E958B9E}"/>
                    </a:ext>
                  </a:extLst>
                </p:cNvPr>
                <p:cNvGrpSpPr/>
                <p:nvPr/>
              </p:nvGrpSpPr>
              <p:grpSpPr>
                <a:xfrm>
                  <a:off x="6097761" y="4300389"/>
                  <a:ext cx="180589" cy="128438"/>
                  <a:chOff x="6097761" y="4300389"/>
                  <a:chExt cx="180589" cy="128438"/>
                </a:xfrm>
                <a:grpFill/>
              </p:grpSpPr>
              <p:sp>
                <p:nvSpPr>
                  <p:cNvPr id="2524" name="Freeform: Shape 2523">
                    <a:extLst>
                      <a:ext uri="{FF2B5EF4-FFF2-40B4-BE49-F238E27FC236}">
                        <a16:creationId xmlns:a16="http://schemas.microsoft.com/office/drawing/2014/main" id="{44A8F4C7-044E-4CF3-82F1-72A29DF5F2AE}"/>
                      </a:ext>
                    </a:extLst>
                  </p:cNvPr>
                  <p:cNvSpPr/>
                  <p:nvPr/>
                </p:nvSpPr>
                <p:spPr>
                  <a:xfrm>
                    <a:off x="6102166" y="4305498"/>
                    <a:ext cx="167111" cy="119365"/>
                  </a:xfrm>
                  <a:custGeom>
                    <a:avLst/>
                    <a:gdLst>
                      <a:gd name="connsiteX0" fmla="*/ 793 w 167111"/>
                      <a:gd name="connsiteY0" fmla="*/ 115842 h 119365"/>
                      <a:gd name="connsiteX1" fmla="*/ 164028 w 167111"/>
                      <a:gd name="connsiteY1" fmla="*/ 94083 h 119365"/>
                      <a:gd name="connsiteX2" fmla="*/ 163588 w 167111"/>
                      <a:gd name="connsiteY2" fmla="*/ 96021 h 119365"/>
                      <a:gd name="connsiteX3" fmla="*/ 27133 w 167111"/>
                      <a:gd name="connsiteY3" fmla="*/ 1057 h 119365"/>
                      <a:gd name="connsiteX4" fmla="*/ 27837 w 167111"/>
                      <a:gd name="connsiteY4" fmla="*/ 793 h 119365"/>
                      <a:gd name="connsiteX5" fmla="*/ 793 w 167111"/>
                      <a:gd name="connsiteY5" fmla="*/ 115842 h 119365"/>
                      <a:gd name="connsiteX6" fmla="*/ 0 w 167111"/>
                      <a:gd name="connsiteY6" fmla="*/ 119365 h 119365"/>
                      <a:gd name="connsiteX7" fmla="*/ 26956 w 167111"/>
                      <a:gd name="connsiteY7" fmla="*/ 617 h 119365"/>
                      <a:gd name="connsiteX8" fmla="*/ 27133 w 167111"/>
                      <a:gd name="connsiteY8" fmla="*/ 0 h 119365"/>
                      <a:gd name="connsiteX9" fmla="*/ 27661 w 167111"/>
                      <a:gd name="connsiteY9" fmla="*/ 352 h 119365"/>
                      <a:gd name="connsiteX10" fmla="*/ 164821 w 167111"/>
                      <a:gd name="connsiteY10" fmla="*/ 94171 h 119365"/>
                      <a:gd name="connsiteX11" fmla="*/ 167111 w 167111"/>
                      <a:gd name="connsiteY11" fmla="*/ 95757 h 119365"/>
                      <a:gd name="connsiteX12" fmla="*/ 164380 w 167111"/>
                      <a:gd name="connsiteY12" fmla="*/ 96109 h 119365"/>
                      <a:gd name="connsiteX13" fmla="*/ 0 w 167111"/>
                      <a:gd name="connsiteY13" fmla="*/ 119365 h 119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111" h="119365">
                        <a:moveTo>
                          <a:pt x="793" y="115842"/>
                        </a:moveTo>
                        <a:lnTo>
                          <a:pt x="164028" y="94083"/>
                        </a:lnTo>
                        <a:lnTo>
                          <a:pt x="163588" y="96021"/>
                        </a:lnTo>
                        <a:lnTo>
                          <a:pt x="27133" y="1057"/>
                        </a:lnTo>
                        <a:lnTo>
                          <a:pt x="27837" y="793"/>
                        </a:lnTo>
                        <a:lnTo>
                          <a:pt x="793" y="115842"/>
                        </a:lnTo>
                        <a:close/>
                        <a:moveTo>
                          <a:pt x="0" y="119365"/>
                        </a:moveTo>
                        <a:lnTo>
                          <a:pt x="26956" y="617"/>
                        </a:lnTo>
                        <a:lnTo>
                          <a:pt x="27133" y="0"/>
                        </a:lnTo>
                        <a:lnTo>
                          <a:pt x="27661" y="352"/>
                        </a:lnTo>
                        <a:lnTo>
                          <a:pt x="164821" y="94171"/>
                        </a:lnTo>
                        <a:lnTo>
                          <a:pt x="167111" y="95757"/>
                        </a:lnTo>
                        <a:lnTo>
                          <a:pt x="164380" y="96109"/>
                        </a:lnTo>
                        <a:lnTo>
                          <a:pt x="0" y="119365"/>
                        </a:lnTo>
                        <a:close/>
                      </a:path>
                    </a:pathLst>
                  </a:custGeom>
                  <a:grpFill/>
                  <a:ln w="8809" cap="flat">
                    <a:noFill/>
                    <a:prstDash val="solid"/>
                    <a:miter/>
                  </a:ln>
                </p:spPr>
                <p:txBody>
                  <a:bodyPr rtlCol="0" anchor="ctr"/>
                  <a:lstStyle/>
                  <a:p>
                    <a:endParaRPr lang="en-US" sz="2400"/>
                  </a:p>
                </p:txBody>
              </p:sp>
              <p:sp>
                <p:nvSpPr>
                  <p:cNvPr id="2525" name="Freeform: Shape 2524">
                    <a:extLst>
                      <a:ext uri="{FF2B5EF4-FFF2-40B4-BE49-F238E27FC236}">
                        <a16:creationId xmlns:a16="http://schemas.microsoft.com/office/drawing/2014/main" id="{C209C699-C9AF-4FC4-8B4F-C45E93939E1E}"/>
                      </a:ext>
                    </a:extLst>
                  </p:cNvPr>
                  <p:cNvSpPr/>
                  <p:nvPr/>
                </p:nvSpPr>
                <p:spPr>
                  <a:xfrm>
                    <a:off x="6097761" y="4300389"/>
                    <a:ext cx="180589" cy="128438"/>
                  </a:xfrm>
                  <a:custGeom>
                    <a:avLst/>
                    <a:gdLst>
                      <a:gd name="connsiteX0" fmla="*/ 0 w 180589"/>
                      <a:gd name="connsiteY0" fmla="*/ 128439 h 128438"/>
                      <a:gd name="connsiteX1" fmla="*/ 793 w 180589"/>
                      <a:gd name="connsiteY1" fmla="*/ 124915 h 128438"/>
                      <a:gd name="connsiteX2" fmla="*/ 793 w 180589"/>
                      <a:gd name="connsiteY2" fmla="*/ 124915 h 128438"/>
                      <a:gd name="connsiteX3" fmla="*/ 1321 w 180589"/>
                      <a:gd name="connsiteY3" fmla="*/ 122625 h 128438"/>
                      <a:gd name="connsiteX4" fmla="*/ 27485 w 180589"/>
                      <a:gd name="connsiteY4" fmla="*/ 7400 h 128438"/>
                      <a:gd name="connsiteX5" fmla="*/ 24489 w 180589"/>
                      <a:gd name="connsiteY5" fmla="*/ 5285 h 128438"/>
                      <a:gd name="connsiteX6" fmla="*/ 28366 w 180589"/>
                      <a:gd name="connsiteY6" fmla="*/ 3788 h 128438"/>
                      <a:gd name="connsiteX7" fmla="*/ 29247 w 180589"/>
                      <a:gd name="connsiteY7" fmla="*/ 0 h 128438"/>
                      <a:gd name="connsiteX8" fmla="*/ 32947 w 180589"/>
                      <a:gd name="connsiteY8" fmla="*/ 1938 h 128438"/>
                      <a:gd name="connsiteX9" fmla="*/ 36382 w 180589"/>
                      <a:gd name="connsiteY9" fmla="*/ 529 h 128438"/>
                      <a:gd name="connsiteX10" fmla="*/ 35942 w 180589"/>
                      <a:gd name="connsiteY10" fmla="*/ 3876 h 128438"/>
                      <a:gd name="connsiteX11" fmla="*/ 169754 w 180589"/>
                      <a:gd name="connsiteY11" fmla="*/ 95492 h 128438"/>
                      <a:gd name="connsiteX12" fmla="*/ 172926 w 180589"/>
                      <a:gd name="connsiteY12" fmla="*/ 95052 h 128438"/>
                      <a:gd name="connsiteX13" fmla="*/ 172397 w 180589"/>
                      <a:gd name="connsiteY13" fmla="*/ 97254 h 128438"/>
                      <a:gd name="connsiteX14" fmla="*/ 180590 w 180589"/>
                      <a:gd name="connsiteY14" fmla="*/ 102892 h 128438"/>
                      <a:gd name="connsiteX15" fmla="*/ 170723 w 180589"/>
                      <a:gd name="connsiteY15" fmla="*/ 104301 h 128438"/>
                      <a:gd name="connsiteX16" fmla="*/ 170195 w 180589"/>
                      <a:gd name="connsiteY16" fmla="*/ 106592 h 128438"/>
                      <a:gd name="connsiteX17" fmla="*/ 167552 w 180589"/>
                      <a:gd name="connsiteY17" fmla="*/ 104742 h 128438"/>
                      <a:gd name="connsiteX18" fmla="*/ 0 w 180589"/>
                      <a:gd name="connsiteY18" fmla="*/ 128439 h 128438"/>
                      <a:gd name="connsiteX19" fmla="*/ 34180 w 180589"/>
                      <a:gd name="connsiteY19" fmla="*/ 12157 h 128438"/>
                      <a:gd name="connsiteX20" fmla="*/ 9602 w 180589"/>
                      <a:gd name="connsiteY20" fmla="*/ 116987 h 128438"/>
                      <a:gd name="connsiteX21" fmla="*/ 156628 w 180589"/>
                      <a:gd name="connsiteY21" fmla="*/ 97342 h 128438"/>
                      <a:gd name="connsiteX22" fmla="*/ 34180 w 180589"/>
                      <a:gd name="connsiteY22" fmla="*/ 12157 h 12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0589" h="128438">
                        <a:moveTo>
                          <a:pt x="0" y="128439"/>
                        </a:moveTo>
                        <a:lnTo>
                          <a:pt x="793" y="124915"/>
                        </a:lnTo>
                        <a:lnTo>
                          <a:pt x="793" y="124915"/>
                        </a:lnTo>
                        <a:lnTo>
                          <a:pt x="1321" y="122625"/>
                        </a:lnTo>
                        <a:lnTo>
                          <a:pt x="27485" y="7400"/>
                        </a:lnTo>
                        <a:lnTo>
                          <a:pt x="24489" y="5285"/>
                        </a:lnTo>
                        <a:lnTo>
                          <a:pt x="28366" y="3788"/>
                        </a:lnTo>
                        <a:lnTo>
                          <a:pt x="29247" y="0"/>
                        </a:lnTo>
                        <a:lnTo>
                          <a:pt x="32947" y="1938"/>
                        </a:lnTo>
                        <a:lnTo>
                          <a:pt x="36382" y="529"/>
                        </a:lnTo>
                        <a:lnTo>
                          <a:pt x="35942" y="3876"/>
                        </a:lnTo>
                        <a:lnTo>
                          <a:pt x="169754" y="95492"/>
                        </a:lnTo>
                        <a:lnTo>
                          <a:pt x="172926" y="95052"/>
                        </a:lnTo>
                        <a:lnTo>
                          <a:pt x="172397" y="97254"/>
                        </a:lnTo>
                        <a:lnTo>
                          <a:pt x="180590" y="102892"/>
                        </a:lnTo>
                        <a:lnTo>
                          <a:pt x="170723" y="104301"/>
                        </a:lnTo>
                        <a:lnTo>
                          <a:pt x="170195" y="106592"/>
                        </a:lnTo>
                        <a:lnTo>
                          <a:pt x="167552" y="104742"/>
                        </a:lnTo>
                        <a:lnTo>
                          <a:pt x="0" y="128439"/>
                        </a:lnTo>
                        <a:close/>
                        <a:moveTo>
                          <a:pt x="34180" y="12157"/>
                        </a:moveTo>
                        <a:lnTo>
                          <a:pt x="9602" y="116987"/>
                        </a:lnTo>
                        <a:lnTo>
                          <a:pt x="156628" y="97342"/>
                        </a:lnTo>
                        <a:lnTo>
                          <a:pt x="34180" y="12157"/>
                        </a:lnTo>
                        <a:close/>
                      </a:path>
                    </a:pathLst>
                  </a:custGeom>
                  <a:grpFill/>
                  <a:ln w="8809" cap="flat">
                    <a:noFill/>
                    <a:prstDash val="solid"/>
                    <a:miter/>
                  </a:ln>
                </p:spPr>
                <p:txBody>
                  <a:bodyPr rtlCol="0" anchor="ctr"/>
                  <a:lstStyle/>
                  <a:p>
                    <a:endParaRPr lang="en-US" sz="2400"/>
                  </a:p>
                </p:txBody>
              </p:sp>
            </p:grpSp>
            <p:grpSp>
              <p:nvGrpSpPr>
                <p:cNvPr id="1540" name="Graphic 4229">
                  <a:extLst>
                    <a:ext uri="{FF2B5EF4-FFF2-40B4-BE49-F238E27FC236}">
                      <a16:creationId xmlns:a16="http://schemas.microsoft.com/office/drawing/2014/main" id="{CCA247AE-A586-4F5B-A4C4-E5E661D02EA6}"/>
                    </a:ext>
                  </a:extLst>
                </p:cNvPr>
                <p:cNvGrpSpPr/>
                <p:nvPr/>
              </p:nvGrpSpPr>
              <p:grpSpPr>
                <a:xfrm>
                  <a:off x="5584006" y="3986163"/>
                  <a:ext cx="134517" cy="167728"/>
                  <a:chOff x="5584006" y="3986163"/>
                  <a:chExt cx="134517" cy="167728"/>
                </a:xfrm>
                <a:grpFill/>
              </p:grpSpPr>
              <p:sp>
                <p:nvSpPr>
                  <p:cNvPr id="2522" name="Freeform: Shape 2521">
                    <a:extLst>
                      <a:ext uri="{FF2B5EF4-FFF2-40B4-BE49-F238E27FC236}">
                        <a16:creationId xmlns:a16="http://schemas.microsoft.com/office/drawing/2014/main" id="{EBEAF2F5-DD65-4CFE-BC26-48E6747B16E2}"/>
                      </a:ext>
                    </a:extLst>
                  </p:cNvPr>
                  <p:cNvSpPr/>
                  <p:nvPr/>
                </p:nvSpPr>
                <p:spPr>
                  <a:xfrm>
                    <a:off x="5589644" y="3995324"/>
                    <a:ext cx="124474" cy="153633"/>
                  </a:xfrm>
                  <a:custGeom>
                    <a:avLst/>
                    <a:gdLst>
                      <a:gd name="connsiteX0" fmla="*/ 83247 w 124474"/>
                      <a:gd name="connsiteY0" fmla="*/ 0 h 153633"/>
                      <a:gd name="connsiteX1" fmla="*/ 84569 w 124474"/>
                      <a:gd name="connsiteY1" fmla="*/ 5021 h 153633"/>
                      <a:gd name="connsiteX2" fmla="*/ 123329 w 124474"/>
                      <a:gd name="connsiteY2" fmla="*/ 149405 h 153633"/>
                      <a:gd name="connsiteX3" fmla="*/ 124475 w 124474"/>
                      <a:gd name="connsiteY3" fmla="*/ 153633 h 153633"/>
                      <a:gd name="connsiteX4" fmla="*/ 120158 w 124474"/>
                      <a:gd name="connsiteY4" fmla="*/ 153545 h 153633"/>
                      <a:gd name="connsiteX5" fmla="*/ 3259 w 124474"/>
                      <a:gd name="connsiteY5" fmla="*/ 152136 h 153633"/>
                      <a:gd name="connsiteX6" fmla="*/ 0 w 124474"/>
                      <a:gd name="connsiteY6" fmla="*/ 152136 h 153633"/>
                      <a:gd name="connsiteX7" fmla="*/ 1497 w 124474"/>
                      <a:gd name="connsiteY7" fmla="*/ 149317 h 153633"/>
                      <a:gd name="connsiteX8" fmla="*/ 79635 w 124474"/>
                      <a:gd name="connsiteY8" fmla="*/ 6343 h 153633"/>
                      <a:gd name="connsiteX9" fmla="*/ 83247 w 124474"/>
                      <a:gd name="connsiteY9" fmla="*/ 0 h 153633"/>
                      <a:gd name="connsiteX10" fmla="*/ 76376 w 124474"/>
                      <a:gd name="connsiteY10" fmla="*/ 12950 h 153633"/>
                      <a:gd name="connsiteX11" fmla="*/ 5021 w 124474"/>
                      <a:gd name="connsiteY11" fmla="*/ 151255 h 153633"/>
                      <a:gd name="connsiteX12" fmla="*/ 3348 w 124474"/>
                      <a:gd name="connsiteY12" fmla="*/ 148436 h 153633"/>
                      <a:gd name="connsiteX13" fmla="*/ 120246 w 124474"/>
                      <a:gd name="connsiteY13" fmla="*/ 147026 h 153633"/>
                      <a:gd name="connsiteX14" fmla="*/ 117075 w 124474"/>
                      <a:gd name="connsiteY14" fmla="*/ 151255 h 153633"/>
                      <a:gd name="connsiteX15" fmla="*/ 76376 w 124474"/>
                      <a:gd name="connsiteY15" fmla="*/ 12950 h 153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474" h="153633">
                        <a:moveTo>
                          <a:pt x="83247" y="0"/>
                        </a:moveTo>
                        <a:lnTo>
                          <a:pt x="84569" y="5021"/>
                        </a:lnTo>
                        <a:lnTo>
                          <a:pt x="123329" y="149405"/>
                        </a:lnTo>
                        <a:lnTo>
                          <a:pt x="124475" y="153633"/>
                        </a:lnTo>
                        <a:lnTo>
                          <a:pt x="120158" y="153545"/>
                        </a:lnTo>
                        <a:lnTo>
                          <a:pt x="3259" y="152136"/>
                        </a:lnTo>
                        <a:lnTo>
                          <a:pt x="0" y="152136"/>
                        </a:lnTo>
                        <a:lnTo>
                          <a:pt x="1497" y="149317"/>
                        </a:lnTo>
                        <a:lnTo>
                          <a:pt x="79635" y="6343"/>
                        </a:lnTo>
                        <a:lnTo>
                          <a:pt x="83247" y="0"/>
                        </a:lnTo>
                        <a:close/>
                        <a:moveTo>
                          <a:pt x="76376" y="12950"/>
                        </a:moveTo>
                        <a:lnTo>
                          <a:pt x="5021" y="151255"/>
                        </a:lnTo>
                        <a:lnTo>
                          <a:pt x="3348" y="148436"/>
                        </a:lnTo>
                        <a:lnTo>
                          <a:pt x="120246" y="147026"/>
                        </a:lnTo>
                        <a:lnTo>
                          <a:pt x="117075" y="151255"/>
                        </a:lnTo>
                        <a:lnTo>
                          <a:pt x="76376" y="12950"/>
                        </a:lnTo>
                        <a:close/>
                      </a:path>
                    </a:pathLst>
                  </a:custGeom>
                  <a:grpFill/>
                  <a:ln w="8809" cap="flat">
                    <a:noFill/>
                    <a:prstDash val="solid"/>
                    <a:miter/>
                  </a:ln>
                </p:spPr>
                <p:txBody>
                  <a:bodyPr rtlCol="0" anchor="ctr"/>
                  <a:lstStyle/>
                  <a:p>
                    <a:endParaRPr lang="en-US" sz="2400"/>
                  </a:p>
                </p:txBody>
              </p:sp>
              <p:sp>
                <p:nvSpPr>
                  <p:cNvPr id="2523" name="Freeform: Shape 2522">
                    <a:extLst>
                      <a:ext uri="{FF2B5EF4-FFF2-40B4-BE49-F238E27FC236}">
                        <a16:creationId xmlns:a16="http://schemas.microsoft.com/office/drawing/2014/main" id="{F1F325E8-B817-4E92-BDA3-25BCCFEA2666}"/>
                      </a:ext>
                    </a:extLst>
                  </p:cNvPr>
                  <p:cNvSpPr/>
                  <p:nvPr/>
                </p:nvSpPr>
                <p:spPr>
                  <a:xfrm>
                    <a:off x="5584006" y="3986163"/>
                    <a:ext cx="134517" cy="167728"/>
                  </a:xfrm>
                  <a:custGeom>
                    <a:avLst/>
                    <a:gdLst>
                      <a:gd name="connsiteX0" fmla="*/ 121304 w 134517"/>
                      <a:gd name="connsiteY0" fmla="*/ 167728 h 167728"/>
                      <a:gd name="connsiteX1" fmla="*/ 120775 w 134517"/>
                      <a:gd name="connsiteY1" fmla="*/ 166054 h 167728"/>
                      <a:gd name="connsiteX2" fmla="*/ 12069 w 134517"/>
                      <a:gd name="connsiteY2" fmla="*/ 164733 h 167728"/>
                      <a:gd name="connsiteX3" fmla="*/ 10747 w 134517"/>
                      <a:gd name="connsiteY3" fmla="*/ 167200 h 167728"/>
                      <a:gd name="connsiteX4" fmla="*/ 8809 w 134517"/>
                      <a:gd name="connsiteY4" fmla="*/ 164645 h 167728"/>
                      <a:gd name="connsiteX5" fmla="*/ 0 w 134517"/>
                      <a:gd name="connsiteY5" fmla="*/ 164557 h 167728"/>
                      <a:gd name="connsiteX6" fmla="*/ 4405 w 134517"/>
                      <a:gd name="connsiteY6" fmla="*/ 156540 h 167728"/>
                      <a:gd name="connsiteX7" fmla="*/ 2995 w 134517"/>
                      <a:gd name="connsiteY7" fmla="*/ 154162 h 167728"/>
                      <a:gd name="connsiteX8" fmla="*/ 5814 w 134517"/>
                      <a:gd name="connsiteY8" fmla="*/ 154162 h 167728"/>
                      <a:gd name="connsiteX9" fmla="*/ 82895 w 134517"/>
                      <a:gd name="connsiteY9" fmla="*/ 12950 h 167728"/>
                      <a:gd name="connsiteX10" fmla="*/ 82895 w 134517"/>
                      <a:gd name="connsiteY10" fmla="*/ 12950 h 167728"/>
                      <a:gd name="connsiteX11" fmla="*/ 89943 w 134517"/>
                      <a:gd name="connsiteY11" fmla="*/ 0 h 167728"/>
                      <a:gd name="connsiteX12" fmla="*/ 130905 w 134517"/>
                      <a:gd name="connsiteY12" fmla="*/ 152576 h 167728"/>
                      <a:gd name="connsiteX13" fmla="*/ 132667 w 134517"/>
                      <a:gd name="connsiteY13" fmla="*/ 152576 h 167728"/>
                      <a:gd name="connsiteX14" fmla="*/ 131346 w 134517"/>
                      <a:gd name="connsiteY14" fmla="*/ 154250 h 167728"/>
                      <a:gd name="connsiteX15" fmla="*/ 134517 w 134517"/>
                      <a:gd name="connsiteY15" fmla="*/ 166054 h 167728"/>
                      <a:gd name="connsiteX16" fmla="*/ 122536 w 134517"/>
                      <a:gd name="connsiteY16" fmla="*/ 165878 h 167728"/>
                      <a:gd name="connsiteX17" fmla="*/ 121304 w 134517"/>
                      <a:gd name="connsiteY17" fmla="*/ 167728 h 167728"/>
                      <a:gd name="connsiteX18" fmla="*/ 81133 w 134517"/>
                      <a:gd name="connsiteY18" fmla="*/ 31097 h 167728"/>
                      <a:gd name="connsiteX19" fmla="*/ 17618 w 134517"/>
                      <a:gd name="connsiteY19" fmla="*/ 154074 h 167728"/>
                      <a:gd name="connsiteX20" fmla="*/ 116899 w 134517"/>
                      <a:gd name="connsiteY20" fmla="*/ 152929 h 167728"/>
                      <a:gd name="connsiteX21" fmla="*/ 81133 w 134517"/>
                      <a:gd name="connsiteY21" fmla="*/ 31097 h 167728"/>
                      <a:gd name="connsiteX22" fmla="*/ 85538 w 134517"/>
                      <a:gd name="connsiteY22" fmla="*/ 22287 h 167728"/>
                      <a:gd name="connsiteX23" fmla="*/ 123946 w 134517"/>
                      <a:gd name="connsiteY23" fmla="*/ 152929 h 167728"/>
                      <a:gd name="connsiteX24" fmla="*/ 87740 w 134517"/>
                      <a:gd name="connsiteY24" fmla="*/ 18235 h 167728"/>
                      <a:gd name="connsiteX25" fmla="*/ 85538 w 134517"/>
                      <a:gd name="connsiteY25" fmla="*/ 22287 h 167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4517" h="167728">
                        <a:moveTo>
                          <a:pt x="121304" y="167728"/>
                        </a:moveTo>
                        <a:lnTo>
                          <a:pt x="120775" y="166054"/>
                        </a:lnTo>
                        <a:lnTo>
                          <a:pt x="12069" y="164733"/>
                        </a:lnTo>
                        <a:lnTo>
                          <a:pt x="10747" y="167200"/>
                        </a:lnTo>
                        <a:lnTo>
                          <a:pt x="8809" y="164645"/>
                        </a:lnTo>
                        <a:lnTo>
                          <a:pt x="0" y="164557"/>
                        </a:lnTo>
                        <a:lnTo>
                          <a:pt x="4405" y="156540"/>
                        </a:lnTo>
                        <a:lnTo>
                          <a:pt x="2995" y="154162"/>
                        </a:lnTo>
                        <a:lnTo>
                          <a:pt x="5814" y="154162"/>
                        </a:lnTo>
                        <a:lnTo>
                          <a:pt x="82895" y="12950"/>
                        </a:lnTo>
                        <a:lnTo>
                          <a:pt x="82895" y="12950"/>
                        </a:lnTo>
                        <a:lnTo>
                          <a:pt x="89943" y="0"/>
                        </a:lnTo>
                        <a:lnTo>
                          <a:pt x="130905" y="152576"/>
                        </a:lnTo>
                        <a:lnTo>
                          <a:pt x="132667" y="152576"/>
                        </a:lnTo>
                        <a:lnTo>
                          <a:pt x="131346" y="154250"/>
                        </a:lnTo>
                        <a:lnTo>
                          <a:pt x="134517" y="166054"/>
                        </a:lnTo>
                        <a:lnTo>
                          <a:pt x="122536" y="165878"/>
                        </a:lnTo>
                        <a:lnTo>
                          <a:pt x="121304" y="167728"/>
                        </a:lnTo>
                        <a:close/>
                        <a:moveTo>
                          <a:pt x="81133" y="31097"/>
                        </a:moveTo>
                        <a:lnTo>
                          <a:pt x="17618" y="154074"/>
                        </a:lnTo>
                        <a:lnTo>
                          <a:pt x="116899" y="152929"/>
                        </a:lnTo>
                        <a:lnTo>
                          <a:pt x="81133" y="31097"/>
                        </a:lnTo>
                        <a:close/>
                        <a:moveTo>
                          <a:pt x="85538" y="22287"/>
                        </a:moveTo>
                        <a:lnTo>
                          <a:pt x="123946" y="152929"/>
                        </a:lnTo>
                        <a:lnTo>
                          <a:pt x="87740" y="18235"/>
                        </a:lnTo>
                        <a:lnTo>
                          <a:pt x="85538" y="22287"/>
                        </a:lnTo>
                        <a:close/>
                      </a:path>
                    </a:pathLst>
                  </a:custGeom>
                  <a:grpFill/>
                  <a:ln w="8809" cap="flat">
                    <a:noFill/>
                    <a:prstDash val="solid"/>
                    <a:miter/>
                  </a:ln>
                </p:spPr>
                <p:txBody>
                  <a:bodyPr rtlCol="0" anchor="ctr"/>
                  <a:lstStyle/>
                  <a:p>
                    <a:endParaRPr lang="en-US" sz="2400"/>
                  </a:p>
                </p:txBody>
              </p:sp>
            </p:grpSp>
            <p:grpSp>
              <p:nvGrpSpPr>
                <p:cNvPr id="1541" name="Graphic 4229">
                  <a:extLst>
                    <a:ext uri="{FF2B5EF4-FFF2-40B4-BE49-F238E27FC236}">
                      <a16:creationId xmlns:a16="http://schemas.microsoft.com/office/drawing/2014/main" id="{197EE265-E240-4FA1-B9FE-9A38F1E2616C}"/>
                    </a:ext>
                  </a:extLst>
                </p:cNvPr>
                <p:cNvGrpSpPr/>
                <p:nvPr/>
              </p:nvGrpSpPr>
              <p:grpSpPr>
                <a:xfrm>
                  <a:off x="5577839" y="4135744"/>
                  <a:ext cx="257053" cy="198384"/>
                  <a:chOff x="5577839" y="4135744"/>
                  <a:chExt cx="257053" cy="198384"/>
                </a:xfrm>
                <a:grpFill/>
              </p:grpSpPr>
              <p:sp>
                <p:nvSpPr>
                  <p:cNvPr id="2520" name="Freeform: Shape 2519">
                    <a:extLst>
                      <a:ext uri="{FF2B5EF4-FFF2-40B4-BE49-F238E27FC236}">
                        <a16:creationId xmlns:a16="http://schemas.microsoft.com/office/drawing/2014/main" id="{B228FDC3-4036-411E-B576-769052798F27}"/>
                      </a:ext>
                    </a:extLst>
                  </p:cNvPr>
                  <p:cNvSpPr/>
                  <p:nvPr/>
                </p:nvSpPr>
                <p:spPr>
                  <a:xfrm>
                    <a:off x="5587001" y="4140324"/>
                    <a:ext cx="240756" cy="185787"/>
                  </a:xfrm>
                  <a:custGeom>
                    <a:avLst/>
                    <a:gdLst>
                      <a:gd name="connsiteX0" fmla="*/ 229745 w 240756"/>
                      <a:gd name="connsiteY0" fmla="*/ 79724 h 185787"/>
                      <a:gd name="connsiteX1" fmla="*/ 120687 w 240756"/>
                      <a:gd name="connsiteY1" fmla="*/ 8633 h 185787"/>
                      <a:gd name="connsiteX2" fmla="*/ 126061 w 240756"/>
                      <a:gd name="connsiteY2" fmla="*/ 7488 h 185787"/>
                      <a:gd name="connsiteX3" fmla="*/ 7665 w 240756"/>
                      <a:gd name="connsiteY3" fmla="*/ 181911 h 185787"/>
                      <a:gd name="connsiteX4" fmla="*/ 5021 w 240756"/>
                      <a:gd name="connsiteY4" fmla="*/ 178740 h 185787"/>
                      <a:gd name="connsiteX5" fmla="*/ 229745 w 240756"/>
                      <a:gd name="connsiteY5" fmla="*/ 79724 h 185787"/>
                      <a:gd name="connsiteX6" fmla="*/ 240757 w 240756"/>
                      <a:gd name="connsiteY6" fmla="*/ 74790 h 185787"/>
                      <a:gd name="connsiteX7" fmla="*/ 6783 w 240756"/>
                      <a:gd name="connsiteY7" fmla="*/ 182704 h 185787"/>
                      <a:gd name="connsiteX8" fmla="*/ 0 w 240756"/>
                      <a:gd name="connsiteY8" fmla="*/ 185787 h 185787"/>
                      <a:gd name="connsiteX9" fmla="*/ 4052 w 240756"/>
                      <a:gd name="connsiteY9" fmla="*/ 179533 h 185787"/>
                      <a:gd name="connsiteX10" fmla="*/ 119454 w 240756"/>
                      <a:gd name="connsiteY10" fmla="*/ 3171 h 185787"/>
                      <a:gd name="connsiteX11" fmla="*/ 121568 w 240756"/>
                      <a:gd name="connsiteY11" fmla="*/ 0 h 185787"/>
                      <a:gd name="connsiteX12" fmla="*/ 124827 w 240756"/>
                      <a:gd name="connsiteY12" fmla="*/ 2026 h 185787"/>
                      <a:gd name="connsiteX13" fmla="*/ 240757 w 240756"/>
                      <a:gd name="connsiteY13" fmla="*/ 74790 h 18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0756" h="185787">
                        <a:moveTo>
                          <a:pt x="229745" y="79724"/>
                        </a:moveTo>
                        <a:lnTo>
                          <a:pt x="120687" y="8633"/>
                        </a:lnTo>
                        <a:lnTo>
                          <a:pt x="126061" y="7488"/>
                        </a:lnTo>
                        <a:lnTo>
                          <a:pt x="7665" y="181911"/>
                        </a:lnTo>
                        <a:lnTo>
                          <a:pt x="5021" y="178740"/>
                        </a:lnTo>
                        <a:lnTo>
                          <a:pt x="229745" y="79724"/>
                        </a:lnTo>
                        <a:close/>
                        <a:moveTo>
                          <a:pt x="240757" y="74790"/>
                        </a:moveTo>
                        <a:lnTo>
                          <a:pt x="6783" y="182704"/>
                        </a:lnTo>
                        <a:lnTo>
                          <a:pt x="0" y="185787"/>
                        </a:lnTo>
                        <a:lnTo>
                          <a:pt x="4052" y="179533"/>
                        </a:lnTo>
                        <a:lnTo>
                          <a:pt x="119454" y="3171"/>
                        </a:lnTo>
                        <a:lnTo>
                          <a:pt x="121568" y="0"/>
                        </a:lnTo>
                        <a:lnTo>
                          <a:pt x="124827" y="2026"/>
                        </a:lnTo>
                        <a:lnTo>
                          <a:pt x="240757" y="74790"/>
                        </a:lnTo>
                        <a:close/>
                      </a:path>
                    </a:pathLst>
                  </a:custGeom>
                  <a:grpFill/>
                  <a:ln w="8809" cap="flat">
                    <a:noFill/>
                    <a:prstDash val="solid"/>
                    <a:miter/>
                  </a:ln>
                </p:spPr>
                <p:txBody>
                  <a:bodyPr rtlCol="0" anchor="ctr"/>
                  <a:lstStyle/>
                  <a:p>
                    <a:endParaRPr lang="en-US" sz="2400"/>
                  </a:p>
                </p:txBody>
              </p:sp>
              <p:sp>
                <p:nvSpPr>
                  <p:cNvPr id="2521" name="Freeform: Shape 2520">
                    <a:extLst>
                      <a:ext uri="{FF2B5EF4-FFF2-40B4-BE49-F238E27FC236}">
                        <a16:creationId xmlns:a16="http://schemas.microsoft.com/office/drawing/2014/main" id="{E19910CF-10B8-4826-AA33-60B3511207D2}"/>
                      </a:ext>
                    </a:extLst>
                  </p:cNvPr>
                  <p:cNvSpPr/>
                  <p:nvPr/>
                </p:nvSpPr>
                <p:spPr>
                  <a:xfrm>
                    <a:off x="5577839" y="4135744"/>
                    <a:ext cx="257053" cy="198384"/>
                  </a:xfrm>
                  <a:custGeom>
                    <a:avLst/>
                    <a:gdLst>
                      <a:gd name="connsiteX0" fmla="*/ 0 w 257053"/>
                      <a:gd name="connsiteY0" fmla="*/ 198384 h 198384"/>
                      <a:gd name="connsiteX1" fmla="*/ 9778 w 257053"/>
                      <a:gd name="connsiteY1" fmla="*/ 183408 h 198384"/>
                      <a:gd name="connsiteX2" fmla="*/ 8721 w 257053"/>
                      <a:gd name="connsiteY2" fmla="*/ 182175 h 198384"/>
                      <a:gd name="connsiteX3" fmla="*/ 11364 w 257053"/>
                      <a:gd name="connsiteY3" fmla="*/ 181030 h 198384"/>
                      <a:gd name="connsiteX4" fmla="*/ 121920 w 257053"/>
                      <a:gd name="connsiteY4" fmla="*/ 12157 h 198384"/>
                      <a:gd name="connsiteX5" fmla="*/ 121215 w 257053"/>
                      <a:gd name="connsiteY5" fmla="*/ 11716 h 198384"/>
                      <a:gd name="connsiteX6" fmla="*/ 122361 w 257053"/>
                      <a:gd name="connsiteY6" fmla="*/ 11452 h 198384"/>
                      <a:gd name="connsiteX7" fmla="*/ 129848 w 257053"/>
                      <a:gd name="connsiteY7" fmla="*/ 0 h 198384"/>
                      <a:gd name="connsiteX8" fmla="*/ 141653 w 257053"/>
                      <a:gd name="connsiteY8" fmla="*/ 7400 h 198384"/>
                      <a:gd name="connsiteX9" fmla="*/ 142798 w 257053"/>
                      <a:gd name="connsiteY9" fmla="*/ 7135 h 198384"/>
                      <a:gd name="connsiteX10" fmla="*/ 142358 w 257053"/>
                      <a:gd name="connsiteY10" fmla="*/ 7840 h 198384"/>
                      <a:gd name="connsiteX11" fmla="*/ 257054 w 257053"/>
                      <a:gd name="connsiteY11" fmla="*/ 79900 h 198384"/>
                      <a:gd name="connsiteX12" fmla="*/ 246042 w 257053"/>
                      <a:gd name="connsiteY12" fmla="*/ 85009 h 198384"/>
                      <a:gd name="connsiteX13" fmla="*/ 246042 w 257053"/>
                      <a:gd name="connsiteY13" fmla="*/ 85009 h 198384"/>
                      <a:gd name="connsiteX14" fmla="*/ 245954 w 257053"/>
                      <a:gd name="connsiteY14" fmla="*/ 85097 h 198384"/>
                      <a:gd name="connsiteX15" fmla="*/ 18852 w 257053"/>
                      <a:gd name="connsiteY15" fmla="*/ 189839 h 198384"/>
                      <a:gd name="connsiteX16" fmla="*/ 17178 w 257053"/>
                      <a:gd name="connsiteY16" fmla="*/ 192218 h 198384"/>
                      <a:gd name="connsiteX17" fmla="*/ 16209 w 257053"/>
                      <a:gd name="connsiteY17" fmla="*/ 191073 h 198384"/>
                      <a:gd name="connsiteX18" fmla="*/ 0 w 257053"/>
                      <a:gd name="connsiteY18" fmla="*/ 198384 h 198384"/>
                      <a:gd name="connsiteX19" fmla="*/ 133989 w 257053"/>
                      <a:gd name="connsiteY19" fmla="*/ 19997 h 198384"/>
                      <a:gd name="connsiteX20" fmla="*/ 30392 w 257053"/>
                      <a:gd name="connsiteY20" fmla="*/ 172573 h 198384"/>
                      <a:gd name="connsiteX21" fmla="*/ 231859 w 257053"/>
                      <a:gd name="connsiteY21" fmla="*/ 83776 h 198384"/>
                      <a:gd name="connsiteX22" fmla="*/ 133989 w 257053"/>
                      <a:gd name="connsiteY22" fmla="*/ 19997 h 198384"/>
                      <a:gd name="connsiteX23" fmla="*/ 137777 w 257053"/>
                      <a:gd name="connsiteY23" fmla="*/ 14359 h 198384"/>
                      <a:gd name="connsiteX24" fmla="*/ 239259 w 257053"/>
                      <a:gd name="connsiteY24" fmla="*/ 80516 h 198384"/>
                      <a:gd name="connsiteX25" fmla="*/ 242871 w 257053"/>
                      <a:gd name="connsiteY25" fmla="*/ 78843 h 198384"/>
                      <a:gd name="connsiteX26" fmla="*/ 138482 w 257053"/>
                      <a:gd name="connsiteY26" fmla="*/ 13302 h 198384"/>
                      <a:gd name="connsiteX27" fmla="*/ 137777 w 257053"/>
                      <a:gd name="connsiteY27" fmla="*/ 14359 h 198384"/>
                      <a:gd name="connsiteX28" fmla="*/ 127558 w 257053"/>
                      <a:gd name="connsiteY28" fmla="*/ 15768 h 198384"/>
                      <a:gd name="connsiteX29" fmla="*/ 95933 w 257053"/>
                      <a:gd name="connsiteY29" fmla="*/ 64131 h 198384"/>
                      <a:gd name="connsiteX30" fmla="*/ 128351 w 257053"/>
                      <a:gd name="connsiteY30" fmla="*/ 16297 h 198384"/>
                      <a:gd name="connsiteX31" fmla="*/ 127558 w 257053"/>
                      <a:gd name="connsiteY31" fmla="*/ 15768 h 198384"/>
                      <a:gd name="connsiteX32" fmla="*/ 131875 w 257053"/>
                      <a:gd name="connsiteY32" fmla="*/ 9161 h 198384"/>
                      <a:gd name="connsiteX33" fmla="*/ 131698 w 257053"/>
                      <a:gd name="connsiteY33" fmla="*/ 9426 h 198384"/>
                      <a:gd name="connsiteX34" fmla="*/ 132051 w 257053"/>
                      <a:gd name="connsiteY34" fmla="*/ 9338 h 198384"/>
                      <a:gd name="connsiteX35" fmla="*/ 131875 w 257053"/>
                      <a:gd name="connsiteY35" fmla="*/ 9161 h 19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7053" h="198384">
                        <a:moveTo>
                          <a:pt x="0" y="198384"/>
                        </a:moveTo>
                        <a:lnTo>
                          <a:pt x="9778" y="183408"/>
                        </a:lnTo>
                        <a:lnTo>
                          <a:pt x="8721" y="182175"/>
                        </a:lnTo>
                        <a:lnTo>
                          <a:pt x="11364" y="181030"/>
                        </a:lnTo>
                        <a:lnTo>
                          <a:pt x="121920" y="12157"/>
                        </a:lnTo>
                        <a:lnTo>
                          <a:pt x="121215" y="11716"/>
                        </a:lnTo>
                        <a:lnTo>
                          <a:pt x="122361" y="11452"/>
                        </a:lnTo>
                        <a:lnTo>
                          <a:pt x="129848" y="0"/>
                        </a:lnTo>
                        <a:lnTo>
                          <a:pt x="141653" y="7400"/>
                        </a:lnTo>
                        <a:lnTo>
                          <a:pt x="142798" y="7135"/>
                        </a:lnTo>
                        <a:lnTo>
                          <a:pt x="142358" y="7840"/>
                        </a:lnTo>
                        <a:lnTo>
                          <a:pt x="257054" y="79900"/>
                        </a:lnTo>
                        <a:lnTo>
                          <a:pt x="246042" y="85009"/>
                        </a:lnTo>
                        <a:lnTo>
                          <a:pt x="246042" y="85009"/>
                        </a:lnTo>
                        <a:lnTo>
                          <a:pt x="245954" y="85097"/>
                        </a:lnTo>
                        <a:lnTo>
                          <a:pt x="18852" y="189839"/>
                        </a:lnTo>
                        <a:lnTo>
                          <a:pt x="17178" y="192218"/>
                        </a:lnTo>
                        <a:lnTo>
                          <a:pt x="16209" y="191073"/>
                        </a:lnTo>
                        <a:lnTo>
                          <a:pt x="0" y="198384"/>
                        </a:lnTo>
                        <a:close/>
                        <a:moveTo>
                          <a:pt x="133989" y="19997"/>
                        </a:moveTo>
                        <a:lnTo>
                          <a:pt x="30392" y="172573"/>
                        </a:lnTo>
                        <a:lnTo>
                          <a:pt x="231859" y="83776"/>
                        </a:lnTo>
                        <a:lnTo>
                          <a:pt x="133989" y="19997"/>
                        </a:lnTo>
                        <a:close/>
                        <a:moveTo>
                          <a:pt x="137777" y="14359"/>
                        </a:moveTo>
                        <a:lnTo>
                          <a:pt x="239259" y="80516"/>
                        </a:lnTo>
                        <a:lnTo>
                          <a:pt x="242871" y="78843"/>
                        </a:lnTo>
                        <a:lnTo>
                          <a:pt x="138482" y="13302"/>
                        </a:lnTo>
                        <a:lnTo>
                          <a:pt x="137777" y="14359"/>
                        </a:lnTo>
                        <a:close/>
                        <a:moveTo>
                          <a:pt x="127558" y="15768"/>
                        </a:moveTo>
                        <a:lnTo>
                          <a:pt x="95933" y="64131"/>
                        </a:lnTo>
                        <a:lnTo>
                          <a:pt x="128351" y="16297"/>
                        </a:lnTo>
                        <a:lnTo>
                          <a:pt x="127558" y="15768"/>
                        </a:lnTo>
                        <a:close/>
                        <a:moveTo>
                          <a:pt x="131875" y="9161"/>
                        </a:moveTo>
                        <a:lnTo>
                          <a:pt x="131698" y="9426"/>
                        </a:lnTo>
                        <a:lnTo>
                          <a:pt x="132051" y="9338"/>
                        </a:lnTo>
                        <a:lnTo>
                          <a:pt x="131875" y="9161"/>
                        </a:lnTo>
                        <a:close/>
                      </a:path>
                    </a:pathLst>
                  </a:custGeom>
                  <a:grpFill/>
                  <a:ln w="8809" cap="flat">
                    <a:noFill/>
                    <a:prstDash val="solid"/>
                    <a:miter/>
                  </a:ln>
                </p:spPr>
                <p:txBody>
                  <a:bodyPr rtlCol="0" anchor="ctr"/>
                  <a:lstStyle/>
                  <a:p>
                    <a:endParaRPr lang="en-US" sz="2400"/>
                  </a:p>
                </p:txBody>
              </p:sp>
            </p:grpSp>
            <p:grpSp>
              <p:nvGrpSpPr>
                <p:cNvPr id="1542" name="Graphic 4229">
                  <a:extLst>
                    <a:ext uri="{FF2B5EF4-FFF2-40B4-BE49-F238E27FC236}">
                      <a16:creationId xmlns:a16="http://schemas.microsoft.com/office/drawing/2014/main" id="{E777F791-B7A3-4D78-BCD0-2B7B3E227A6F}"/>
                    </a:ext>
                  </a:extLst>
                </p:cNvPr>
                <p:cNvGrpSpPr/>
                <p:nvPr/>
              </p:nvGrpSpPr>
              <p:grpSpPr>
                <a:xfrm>
                  <a:off x="5730416" y="4150367"/>
                  <a:ext cx="167816" cy="267889"/>
                  <a:chOff x="5730416" y="4150367"/>
                  <a:chExt cx="167816" cy="267889"/>
                </a:xfrm>
                <a:grpFill/>
              </p:grpSpPr>
              <p:sp>
                <p:nvSpPr>
                  <p:cNvPr id="2518" name="Freeform: Shape 2517">
                    <a:extLst>
                      <a:ext uri="{FF2B5EF4-FFF2-40B4-BE49-F238E27FC236}">
                        <a16:creationId xmlns:a16="http://schemas.microsoft.com/office/drawing/2014/main" id="{7EA5AB00-04B1-482E-BC05-24405678CC32}"/>
                      </a:ext>
                    </a:extLst>
                  </p:cNvPr>
                  <p:cNvSpPr/>
                  <p:nvPr/>
                </p:nvSpPr>
                <p:spPr>
                  <a:xfrm>
                    <a:off x="5734556" y="4157150"/>
                    <a:ext cx="158478" cy="253001"/>
                  </a:xfrm>
                  <a:custGeom>
                    <a:avLst/>
                    <a:gdLst>
                      <a:gd name="connsiteX0" fmla="*/ 151784 w 158478"/>
                      <a:gd name="connsiteY0" fmla="*/ 111525 h 253001"/>
                      <a:gd name="connsiteX1" fmla="*/ 2555 w 158478"/>
                      <a:gd name="connsiteY1" fmla="*/ 10219 h 253001"/>
                      <a:gd name="connsiteX2" fmla="*/ 8105 w 158478"/>
                      <a:gd name="connsiteY2" fmla="*/ 6871 h 253001"/>
                      <a:gd name="connsiteX3" fmla="*/ 34444 w 158478"/>
                      <a:gd name="connsiteY3" fmla="*/ 249214 h 253001"/>
                      <a:gd name="connsiteX4" fmla="*/ 31714 w 158478"/>
                      <a:gd name="connsiteY4" fmla="*/ 248421 h 253001"/>
                      <a:gd name="connsiteX5" fmla="*/ 151784 w 158478"/>
                      <a:gd name="connsiteY5" fmla="*/ 111525 h 253001"/>
                      <a:gd name="connsiteX6" fmla="*/ 158479 w 158478"/>
                      <a:gd name="connsiteY6" fmla="*/ 103773 h 253001"/>
                      <a:gd name="connsiteX7" fmla="*/ 34092 w 158478"/>
                      <a:gd name="connsiteY7" fmla="*/ 250359 h 253001"/>
                      <a:gd name="connsiteX8" fmla="*/ 31802 w 158478"/>
                      <a:gd name="connsiteY8" fmla="*/ 253002 h 253001"/>
                      <a:gd name="connsiteX9" fmla="*/ 31361 w 158478"/>
                      <a:gd name="connsiteY9" fmla="*/ 249478 h 253001"/>
                      <a:gd name="connsiteX10" fmla="*/ 969 w 158478"/>
                      <a:gd name="connsiteY10" fmla="*/ 7576 h 253001"/>
                      <a:gd name="connsiteX11" fmla="*/ 0 w 158478"/>
                      <a:gd name="connsiteY11" fmla="*/ 0 h 253001"/>
                      <a:gd name="connsiteX12" fmla="*/ 6431 w 158478"/>
                      <a:gd name="connsiteY12" fmla="*/ 4229 h 253001"/>
                      <a:gd name="connsiteX13" fmla="*/ 158479 w 158478"/>
                      <a:gd name="connsiteY13" fmla="*/ 103773 h 253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478" h="253001">
                        <a:moveTo>
                          <a:pt x="151784" y="111525"/>
                        </a:moveTo>
                        <a:lnTo>
                          <a:pt x="2555" y="10219"/>
                        </a:lnTo>
                        <a:lnTo>
                          <a:pt x="8105" y="6871"/>
                        </a:lnTo>
                        <a:lnTo>
                          <a:pt x="34444" y="249214"/>
                        </a:lnTo>
                        <a:lnTo>
                          <a:pt x="31714" y="248421"/>
                        </a:lnTo>
                        <a:lnTo>
                          <a:pt x="151784" y="111525"/>
                        </a:lnTo>
                        <a:close/>
                        <a:moveTo>
                          <a:pt x="158479" y="103773"/>
                        </a:moveTo>
                        <a:lnTo>
                          <a:pt x="34092" y="250359"/>
                        </a:lnTo>
                        <a:lnTo>
                          <a:pt x="31802" y="253002"/>
                        </a:lnTo>
                        <a:lnTo>
                          <a:pt x="31361" y="249478"/>
                        </a:lnTo>
                        <a:lnTo>
                          <a:pt x="969" y="7576"/>
                        </a:lnTo>
                        <a:lnTo>
                          <a:pt x="0" y="0"/>
                        </a:lnTo>
                        <a:lnTo>
                          <a:pt x="6431" y="4229"/>
                        </a:lnTo>
                        <a:lnTo>
                          <a:pt x="158479" y="103773"/>
                        </a:lnTo>
                        <a:close/>
                      </a:path>
                    </a:pathLst>
                  </a:custGeom>
                  <a:grpFill/>
                  <a:ln w="8809" cap="flat">
                    <a:noFill/>
                    <a:prstDash val="solid"/>
                    <a:miter/>
                  </a:ln>
                </p:spPr>
                <p:txBody>
                  <a:bodyPr rtlCol="0" anchor="ctr"/>
                  <a:lstStyle/>
                  <a:p>
                    <a:endParaRPr lang="en-US" sz="2400"/>
                  </a:p>
                </p:txBody>
              </p:sp>
              <p:sp>
                <p:nvSpPr>
                  <p:cNvPr id="2519" name="Freeform: Shape 2518">
                    <a:extLst>
                      <a:ext uri="{FF2B5EF4-FFF2-40B4-BE49-F238E27FC236}">
                        <a16:creationId xmlns:a16="http://schemas.microsoft.com/office/drawing/2014/main" id="{E1389932-C82C-4D07-B682-A4BB17665CC3}"/>
                      </a:ext>
                    </a:extLst>
                  </p:cNvPr>
                  <p:cNvSpPr/>
                  <p:nvPr/>
                </p:nvSpPr>
                <p:spPr>
                  <a:xfrm>
                    <a:off x="5730416" y="4150367"/>
                    <a:ext cx="167816" cy="267889"/>
                  </a:xfrm>
                  <a:custGeom>
                    <a:avLst/>
                    <a:gdLst>
                      <a:gd name="connsiteX0" fmla="*/ 33563 w 167816"/>
                      <a:gd name="connsiteY0" fmla="*/ 267889 h 267889"/>
                      <a:gd name="connsiteX1" fmla="*/ 32242 w 167816"/>
                      <a:gd name="connsiteY1" fmla="*/ 257582 h 267889"/>
                      <a:gd name="connsiteX2" fmla="*/ 29863 w 167816"/>
                      <a:gd name="connsiteY2" fmla="*/ 256877 h 267889"/>
                      <a:gd name="connsiteX3" fmla="*/ 31889 w 167816"/>
                      <a:gd name="connsiteY3" fmla="*/ 254587 h 267889"/>
                      <a:gd name="connsiteX4" fmla="*/ 2202 w 167816"/>
                      <a:gd name="connsiteY4" fmla="*/ 17971 h 267889"/>
                      <a:gd name="connsiteX5" fmla="*/ 529 w 167816"/>
                      <a:gd name="connsiteY5" fmla="*/ 16825 h 267889"/>
                      <a:gd name="connsiteX6" fmla="*/ 1938 w 167816"/>
                      <a:gd name="connsiteY6" fmla="*/ 15945 h 267889"/>
                      <a:gd name="connsiteX7" fmla="*/ 0 w 167816"/>
                      <a:gd name="connsiteY7" fmla="*/ 0 h 267889"/>
                      <a:gd name="connsiteX8" fmla="*/ 13566 w 167816"/>
                      <a:gd name="connsiteY8" fmla="*/ 8897 h 267889"/>
                      <a:gd name="connsiteX9" fmla="*/ 15064 w 167816"/>
                      <a:gd name="connsiteY9" fmla="*/ 8016 h 267889"/>
                      <a:gd name="connsiteX10" fmla="*/ 15328 w 167816"/>
                      <a:gd name="connsiteY10" fmla="*/ 10042 h 267889"/>
                      <a:gd name="connsiteX11" fmla="*/ 167816 w 167816"/>
                      <a:gd name="connsiteY11" fmla="*/ 109939 h 267889"/>
                      <a:gd name="connsiteX12" fmla="*/ 42284 w 167816"/>
                      <a:gd name="connsiteY12" fmla="*/ 257758 h 267889"/>
                      <a:gd name="connsiteX13" fmla="*/ 42637 w 167816"/>
                      <a:gd name="connsiteY13" fmla="*/ 260754 h 267889"/>
                      <a:gd name="connsiteX14" fmla="*/ 40347 w 167816"/>
                      <a:gd name="connsiteY14" fmla="*/ 260049 h 267889"/>
                      <a:gd name="connsiteX15" fmla="*/ 33563 w 167816"/>
                      <a:gd name="connsiteY15" fmla="*/ 267889 h 267889"/>
                      <a:gd name="connsiteX16" fmla="*/ 17178 w 167816"/>
                      <a:gd name="connsiteY16" fmla="*/ 28189 h 267889"/>
                      <a:gd name="connsiteX17" fmla="*/ 40699 w 167816"/>
                      <a:gd name="connsiteY17" fmla="*/ 244545 h 267889"/>
                      <a:gd name="connsiteX18" fmla="*/ 150902 w 167816"/>
                      <a:gd name="connsiteY18" fmla="*/ 119013 h 267889"/>
                      <a:gd name="connsiteX19" fmla="*/ 17178 w 167816"/>
                      <a:gd name="connsiteY19" fmla="*/ 28189 h 267889"/>
                      <a:gd name="connsiteX20" fmla="*/ 16209 w 167816"/>
                      <a:gd name="connsiteY20" fmla="*/ 19380 h 267889"/>
                      <a:gd name="connsiteX21" fmla="*/ 155395 w 167816"/>
                      <a:gd name="connsiteY21" fmla="*/ 113904 h 267889"/>
                      <a:gd name="connsiteX22" fmla="*/ 157598 w 167816"/>
                      <a:gd name="connsiteY22" fmla="*/ 111349 h 267889"/>
                      <a:gd name="connsiteX23" fmla="*/ 16121 w 167816"/>
                      <a:gd name="connsiteY23" fmla="*/ 18676 h 267889"/>
                      <a:gd name="connsiteX24" fmla="*/ 16209 w 167816"/>
                      <a:gd name="connsiteY24" fmla="*/ 19380 h 267889"/>
                      <a:gd name="connsiteX25" fmla="*/ 9602 w 167816"/>
                      <a:gd name="connsiteY25" fmla="*/ 22992 h 267889"/>
                      <a:gd name="connsiteX26" fmla="*/ 11276 w 167816"/>
                      <a:gd name="connsiteY26" fmla="*/ 36646 h 267889"/>
                      <a:gd name="connsiteX27" fmla="*/ 9602 w 167816"/>
                      <a:gd name="connsiteY27" fmla="*/ 22992 h 267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7816" h="267889">
                        <a:moveTo>
                          <a:pt x="33563" y="267889"/>
                        </a:moveTo>
                        <a:lnTo>
                          <a:pt x="32242" y="257582"/>
                        </a:lnTo>
                        <a:lnTo>
                          <a:pt x="29863" y="256877"/>
                        </a:lnTo>
                        <a:lnTo>
                          <a:pt x="31889" y="254587"/>
                        </a:lnTo>
                        <a:lnTo>
                          <a:pt x="2202" y="17971"/>
                        </a:lnTo>
                        <a:lnTo>
                          <a:pt x="529" y="16825"/>
                        </a:lnTo>
                        <a:lnTo>
                          <a:pt x="1938" y="15945"/>
                        </a:lnTo>
                        <a:lnTo>
                          <a:pt x="0" y="0"/>
                        </a:lnTo>
                        <a:lnTo>
                          <a:pt x="13566" y="8897"/>
                        </a:lnTo>
                        <a:lnTo>
                          <a:pt x="15064" y="8016"/>
                        </a:lnTo>
                        <a:lnTo>
                          <a:pt x="15328" y="10042"/>
                        </a:lnTo>
                        <a:lnTo>
                          <a:pt x="167816" y="109939"/>
                        </a:lnTo>
                        <a:lnTo>
                          <a:pt x="42284" y="257758"/>
                        </a:lnTo>
                        <a:lnTo>
                          <a:pt x="42637" y="260754"/>
                        </a:lnTo>
                        <a:lnTo>
                          <a:pt x="40347" y="260049"/>
                        </a:lnTo>
                        <a:lnTo>
                          <a:pt x="33563" y="267889"/>
                        </a:lnTo>
                        <a:close/>
                        <a:moveTo>
                          <a:pt x="17178" y="28189"/>
                        </a:moveTo>
                        <a:lnTo>
                          <a:pt x="40699" y="244545"/>
                        </a:lnTo>
                        <a:lnTo>
                          <a:pt x="150902" y="119013"/>
                        </a:lnTo>
                        <a:lnTo>
                          <a:pt x="17178" y="28189"/>
                        </a:lnTo>
                        <a:close/>
                        <a:moveTo>
                          <a:pt x="16209" y="19380"/>
                        </a:moveTo>
                        <a:lnTo>
                          <a:pt x="155395" y="113904"/>
                        </a:lnTo>
                        <a:lnTo>
                          <a:pt x="157598" y="111349"/>
                        </a:lnTo>
                        <a:lnTo>
                          <a:pt x="16121" y="18676"/>
                        </a:lnTo>
                        <a:lnTo>
                          <a:pt x="16209" y="19380"/>
                        </a:lnTo>
                        <a:close/>
                        <a:moveTo>
                          <a:pt x="9602" y="22992"/>
                        </a:moveTo>
                        <a:lnTo>
                          <a:pt x="11276" y="36646"/>
                        </a:lnTo>
                        <a:lnTo>
                          <a:pt x="9602" y="22992"/>
                        </a:lnTo>
                        <a:close/>
                      </a:path>
                    </a:pathLst>
                  </a:custGeom>
                  <a:grpFill/>
                  <a:ln w="8809" cap="flat">
                    <a:noFill/>
                    <a:prstDash val="solid"/>
                    <a:miter/>
                  </a:ln>
                </p:spPr>
                <p:txBody>
                  <a:bodyPr rtlCol="0" anchor="ctr"/>
                  <a:lstStyle/>
                  <a:p>
                    <a:endParaRPr lang="en-US" sz="2400"/>
                  </a:p>
                </p:txBody>
              </p:sp>
            </p:grpSp>
            <p:grpSp>
              <p:nvGrpSpPr>
                <p:cNvPr id="1543" name="Graphic 4229">
                  <a:extLst>
                    <a:ext uri="{FF2B5EF4-FFF2-40B4-BE49-F238E27FC236}">
                      <a16:creationId xmlns:a16="http://schemas.microsoft.com/office/drawing/2014/main" id="{00FE818D-F2F0-4188-BCC0-4AE65C50B47B}"/>
                    </a:ext>
                  </a:extLst>
                </p:cNvPr>
                <p:cNvGrpSpPr/>
                <p:nvPr/>
              </p:nvGrpSpPr>
              <p:grpSpPr>
                <a:xfrm>
                  <a:off x="5738873" y="4280568"/>
                  <a:ext cx="307882" cy="138393"/>
                  <a:chOff x="5738873" y="4280568"/>
                  <a:chExt cx="307882" cy="138393"/>
                </a:xfrm>
                <a:grpFill/>
              </p:grpSpPr>
              <p:sp>
                <p:nvSpPr>
                  <p:cNvPr id="2516" name="Freeform: Shape 2515">
                    <a:extLst>
                      <a:ext uri="{FF2B5EF4-FFF2-40B4-BE49-F238E27FC236}">
                        <a16:creationId xmlns:a16="http://schemas.microsoft.com/office/drawing/2014/main" id="{B2BA93AE-C72D-46ED-9E8B-0DA946F47CA3}"/>
                      </a:ext>
                    </a:extLst>
                  </p:cNvPr>
                  <p:cNvSpPr/>
                  <p:nvPr/>
                </p:nvSpPr>
                <p:spPr>
                  <a:xfrm>
                    <a:off x="5755786" y="4284532"/>
                    <a:ext cx="282424" cy="127029"/>
                  </a:xfrm>
                  <a:custGeom>
                    <a:avLst/>
                    <a:gdLst>
                      <a:gd name="connsiteX0" fmla="*/ 268770 w 282424"/>
                      <a:gd name="connsiteY0" fmla="*/ 65012 h 127029"/>
                      <a:gd name="connsiteX1" fmla="*/ 185611 w 282424"/>
                      <a:gd name="connsiteY1" fmla="*/ 8545 h 127029"/>
                      <a:gd name="connsiteX2" fmla="*/ 190191 w 282424"/>
                      <a:gd name="connsiteY2" fmla="*/ 8545 h 127029"/>
                      <a:gd name="connsiteX3" fmla="*/ 12949 w 282424"/>
                      <a:gd name="connsiteY3" fmla="*/ 123946 h 127029"/>
                      <a:gd name="connsiteX4" fmla="*/ 11188 w 282424"/>
                      <a:gd name="connsiteY4" fmla="*/ 119718 h 127029"/>
                      <a:gd name="connsiteX5" fmla="*/ 268770 w 282424"/>
                      <a:gd name="connsiteY5" fmla="*/ 65012 h 127029"/>
                      <a:gd name="connsiteX6" fmla="*/ 282425 w 282424"/>
                      <a:gd name="connsiteY6" fmla="*/ 61929 h 127029"/>
                      <a:gd name="connsiteX7" fmla="*/ 12157 w 282424"/>
                      <a:gd name="connsiteY7" fmla="*/ 124210 h 127029"/>
                      <a:gd name="connsiteX8" fmla="*/ 0 w 282424"/>
                      <a:gd name="connsiteY8" fmla="*/ 127030 h 127029"/>
                      <a:gd name="connsiteX9" fmla="*/ 10395 w 282424"/>
                      <a:gd name="connsiteY9" fmla="*/ 119982 h 127029"/>
                      <a:gd name="connsiteX10" fmla="*/ 185611 w 282424"/>
                      <a:gd name="connsiteY10" fmla="*/ 1498 h 127029"/>
                      <a:gd name="connsiteX11" fmla="*/ 187901 w 282424"/>
                      <a:gd name="connsiteY11" fmla="*/ 0 h 127029"/>
                      <a:gd name="connsiteX12" fmla="*/ 190280 w 282424"/>
                      <a:gd name="connsiteY12" fmla="*/ 1498 h 127029"/>
                      <a:gd name="connsiteX13" fmla="*/ 282425 w 282424"/>
                      <a:gd name="connsiteY13" fmla="*/ 61929 h 12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424" h="127029">
                        <a:moveTo>
                          <a:pt x="268770" y="65012"/>
                        </a:moveTo>
                        <a:lnTo>
                          <a:pt x="185611" y="8545"/>
                        </a:lnTo>
                        <a:lnTo>
                          <a:pt x="190191" y="8545"/>
                        </a:lnTo>
                        <a:lnTo>
                          <a:pt x="12949" y="123946"/>
                        </a:lnTo>
                        <a:lnTo>
                          <a:pt x="11188" y="119718"/>
                        </a:lnTo>
                        <a:lnTo>
                          <a:pt x="268770" y="65012"/>
                        </a:lnTo>
                        <a:close/>
                        <a:moveTo>
                          <a:pt x="282425" y="61929"/>
                        </a:moveTo>
                        <a:lnTo>
                          <a:pt x="12157" y="124210"/>
                        </a:lnTo>
                        <a:lnTo>
                          <a:pt x="0" y="127030"/>
                        </a:lnTo>
                        <a:lnTo>
                          <a:pt x="10395" y="119982"/>
                        </a:lnTo>
                        <a:lnTo>
                          <a:pt x="185611" y="1498"/>
                        </a:lnTo>
                        <a:lnTo>
                          <a:pt x="187901" y="0"/>
                        </a:lnTo>
                        <a:lnTo>
                          <a:pt x="190280" y="1498"/>
                        </a:lnTo>
                        <a:lnTo>
                          <a:pt x="282425" y="61929"/>
                        </a:lnTo>
                        <a:close/>
                      </a:path>
                    </a:pathLst>
                  </a:custGeom>
                  <a:grpFill/>
                  <a:ln w="8809" cap="flat">
                    <a:noFill/>
                    <a:prstDash val="solid"/>
                    <a:miter/>
                  </a:ln>
                </p:spPr>
                <p:txBody>
                  <a:bodyPr rtlCol="0" anchor="ctr"/>
                  <a:lstStyle/>
                  <a:p>
                    <a:endParaRPr lang="en-US" sz="2400"/>
                  </a:p>
                </p:txBody>
              </p:sp>
              <p:sp>
                <p:nvSpPr>
                  <p:cNvPr id="2517" name="Freeform: Shape 2516">
                    <a:extLst>
                      <a:ext uri="{FF2B5EF4-FFF2-40B4-BE49-F238E27FC236}">
                        <a16:creationId xmlns:a16="http://schemas.microsoft.com/office/drawing/2014/main" id="{E201A5B5-457E-4BA4-9726-71C021E9A7CC}"/>
                      </a:ext>
                    </a:extLst>
                  </p:cNvPr>
                  <p:cNvSpPr/>
                  <p:nvPr/>
                </p:nvSpPr>
                <p:spPr>
                  <a:xfrm>
                    <a:off x="5738873" y="4280568"/>
                    <a:ext cx="307882" cy="138393"/>
                  </a:xfrm>
                  <a:custGeom>
                    <a:avLst/>
                    <a:gdLst>
                      <a:gd name="connsiteX0" fmla="*/ 0 w 307882"/>
                      <a:gd name="connsiteY0" fmla="*/ 138393 h 138393"/>
                      <a:gd name="connsiteX1" fmla="*/ 23873 w 307882"/>
                      <a:gd name="connsiteY1" fmla="*/ 122272 h 138393"/>
                      <a:gd name="connsiteX2" fmla="*/ 23432 w 307882"/>
                      <a:gd name="connsiteY2" fmla="*/ 121215 h 138393"/>
                      <a:gd name="connsiteX3" fmla="*/ 26340 w 307882"/>
                      <a:gd name="connsiteY3" fmla="*/ 120599 h 138393"/>
                      <a:gd name="connsiteX4" fmla="*/ 204815 w 307882"/>
                      <a:gd name="connsiteY4" fmla="*/ 0 h 138393"/>
                      <a:gd name="connsiteX5" fmla="*/ 307883 w 307882"/>
                      <a:gd name="connsiteY5" fmla="*/ 67479 h 138393"/>
                      <a:gd name="connsiteX6" fmla="*/ 294140 w 307882"/>
                      <a:gd name="connsiteY6" fmla="*/ 70650 h 138393"/>
                      <a:gd name="connsiteX7" fmla="*/ 294140 w 307882"/>
                      <a:gd name="connsiteY7" fmla="*/ 70650 h 138393"/>
                      <a:gd name="connsiteX8" fmla="*/ 292643 w 307882"/>
                      <a:gd name="connsiteY8" fmla="*/ 71003 h 138393"/>
                      <a:gd name="connsiteX9" fmla="*/ 30832 w 307882"/>
                      <a:gd name="connsiteY9" fmla="*/ 131346 h 138393"/>
                      <a:gd name="connsiteX10" fmla="*/ 28277 w 307882"/>
                      <a:gd name="connsiteY10" fmla="*/ 133019 h 138393"/>
                      <a:gd name="connsiteX11" fmla="*/ 27837 w 307882"/>
                      <a:gd name="connsiteY11" fmla="*/ 132051 h 138393"/>
                      <a:gd name="connsiteX12" fmla="*/ 0 w 307882"/>
                      <a:gd name="connsiteY12" fmla="*/ 138393 h 138393"/>
                      <a:gd name="connsiteX13" fmla="*/ 204727 w 307882"/>
                      <a:gd name="connsiteY13" fmla="*/ 18059 h 138393"/>
                      <a:gd name="connsiteX14" fmla="*/ 57348 w 307882"/>
                      <a:gd name="connsiteY14" fmla="*/ 113992 h 138393"/>
                      <a:gd name="connsiteX15" fmla="*/ 277227 w 307882"/>
                      <a:gd name="connsiteY15" fmla="*/ 67303 h 138393"/>
                      <a:gd name="connsiteX16" fmla="*/ 204727 w 307882"/>
                      <a:gd name="connsiteY16" fmla="*/ 18059 h 138393"/>
                      <a:gd name="connsiteX17" fmla="*/ 210893 w 307882"/>
                      <a:gd name="connsiteY17" fmla="*/ 14095 h 138393"/>
                      <a:gd name="connsiteX18" fmla="*/ 286476 w 307882"/>
                      <a:gd name="connsiteY18" fmla="*/ 65453 h 138393"/>
                      <a:gd name="connsiteX19" fmla="*/ 290881 w 307882"/>
                      <a:gd name="connsiteY19" fmla="*/ 64396 h 138393"/>
                      <a:gd name="connsiteX20" fmla="*/ 212391 w 307882"/>
                      <a:gd name="connsiteY20" fmla="*/ 13038 h 138393"/>
                      <a:gd name="connsiteX21" fmla="*/ 210893 w 307882"/>
                      <a:gd name="connsiteY21" fmla="*/ 14095 h 138393"/>
                      <a:gd name="connsiteX22" fmla="*/ 197415 w 307882"/>
                      <a:gd name="connsiteY22" fmla="*/ 13038 h 138393"/>
                      <a:gd name="connsiteX23" fmla="*/ 129584 w 307882"/>
                      <a:gd name="connsiteY23" fmla="*/ 58846 h 138393"/>
                      <a:gd name="connsiteX24" fmla="*/ 198648 w 307882"/>
                      <a:gd name="connsiteY24" fmla="*/ 13918 h 138393"/>
                      <a:gd name="connsiteX25" fmla="*/ 197415 w 307882"/>
                      <a:gd name="connsiteY25" fmla="*/ 13038 h 138393"/>
                      <a:gd name="connsiteX26" fmla="*/ 203317 w 307882"/>
                      <a:gd name="connsiteY26" fmla="*/ 9074 h 138393"/>
                      <a:gd name="connsiteX27" fmla="*/ 206401 w 307882"/>
                      <a:gd name="connsiteY27" fmla="*/ 9074 h 138393"/>
                      <a:gd name="connsiteX28" fmla="*/ 204815 w 307882"/>
                      <a:gd name="connsiteY28" fmla="*/ 8016 h 138393"/>
                      <a:gd name="connsiteX29" fmla="*/ 203317 w 307882"/>
                      <a:gd name="connsiteY29" fmla="*/ 9074 h 13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07882" h="138393">
                        <a:moveTo>
                          <a:pt x="0" y="138393"/>
                        </a:moveTo>
                        <a:lnTo>
                          <a:pt x="23873" y="122272"/>
                        </a:lnTo>
                        <a:lnTo>
                          <a:pt x="23432" y="121215"/>
                        </a:lnTo>
                        <a:lnTo>
                          <a:pt x="26340" y="120599"/>
                        </a:lnTo>
                        <a:lnTo>
                          <a:pt x="204815" y="0"/>
                        </a:lnTo>
                        <a:lnTo>
                          <a:pt x="307883" y="67479"/>
                        </a:lnTo>
                        <a:lnTo>
                          <a:pt x="294140" y="70650"/>
                        </a:lnTo>
                        <a:lnTo>
                          <a:pt x="294140" y="70650"/>
                        </a:lnTo>
                        <a:lnTo>
                          <a:pt x="292643" y="71003"/>
                        </a:lnTo>
                        <a:lnTo>
                          <a:pt x="30832" y="131346"/>
                        </a:lnTo>
                        <a:lnTo>
                          <a:pt x="28277" y="133019"/>
                        </a:lnTo>
                        <a:lnTo>
                          <a:pt x="27837" y="132051"/>
                        </a:lnTo>
                        <a:lnTo>
                          <a:pt x="0" y="138393"/>
                        </a:lnTo>
                        <a:close/>
                        <a:moveTo>
                          <a:pt x="204727" y="18059"/>
                        </a:moveTo>
                        <a:lnTo>
                          <a:pt x="57348" y="113992"/>
                        </a:lnTo>
                        <a:lnTo>
                          <a:pt x="277227" y="67303"/>
                        </a:lnTo>
                        <a:lnTo>
                          <a:pt x="204727" y="18059"/>
                        </a:lnTo>
                        <a:close/>
                        <a:moveTo>
                          <a:pt x="210893" y="14095"/>
                        </a:moveTo>
                        <a:lnTo>
                          <a:pt x="286476" y="65453"/>
                        </a:lnTo>
                        <a:lnTo>
                          <a:pt x="290881" y="64396"/>
                        </a:lnTo>
                        <a:lnTo>
                          <a:pt x="212391" y="13038"/>
                        </a:lnTo>
                        <a:lnTo>
                          <a:pt x="210893" y="14095"/>
                        </a:lnTo>
                        <a:close/>
                        <a:moveTo>
                          <a:pt x="197415" y="13038"/>
                        </a:moveTo>
                        <a:lnTo>
                          <a:pt x="129584" y="58846"/>
                        </a:lnTo>
                        <a:lnTo>
                          <a:pt x="198648" y="13918"/>
                        </a:lnTo>
                        <a:lnTo>
                          <a:pt x="197415" y="13038"/>
                        </a:lnTo>
                        <a:close/>
                        <a:moveTo>
                          <a:pt x="203317" y="9074"/>
                        </a:moveTo>
                        <a:lnTo>
                          <a:pt x="206401" y="9074"/>
                        </a:lnTo>
                        <a:lnTo>
                          <a:pt x="204815" y="8016"/>
                        </a:lnTo>
                        <a:lnTo>
                          <a:pt x="203317" y="9074"/>
                        </a:lnTo>
                        <a:close/>
                      </a:path>
                    </a:pathLst>
                  </a:custGeom>
                  <a:grpFill/>
                  <a:ln w="8809" cap="flat">
                    <a:noFill/>
                    <a:prstDash val="solid"/>
                    <a:miter/>
                  </a:ln>
                </p:spPr>
                <p:txBody>
                  <a:bodyPr rtlCol="0" anchor="ctr"/>
                  <a:lstStyle/>
                  <a:p>
                    <a:endParaRPr lang="en-US" sz="2400"/>
                  </a:p>
                </p:txBody>
              </p:sp>
            </p:grpSp>
            <p:grpSp>
              <p:nvGrpSpPr>
                <p:cNvPr id="1544" name="Graphic 4229">
                  <a:extLst>
                    <a:ext uri="{FF2B5EF4-FFF2-40B4-BE49-F238E27FC236}">
                      <a16:creationId xmlns:a16="http://schemas.microsoft.com/office/drawing/2014/main" id="{6ACDE9B2-E211-47E5-AA1F-219767CC834E}"/>
                    </a:ext>
                  </a:extLst>
                </p:cNvPr>
                <p:cNvGrpSpPr/>
                <p:nvPr/>
              </p:nvGrpSpPr>
              <p:grpSpPr>
                <a:xfrm>
                  <a:off x="5874271" y="4335890"/>
                  <a:ext cx="205607" cy="184906"/>
                  <a:chOff x="5874271" y="4335890"/>
                  <a:chExt cx="205607" cy="184906"/>
                </a:xfrm>
                <a:grpFill/>
              </p:grpSpPr>
              <p:sp>
                <p:nvSpPr>
                  <p:cNvPr id="2514" name="Freeform: Shape 2513">
                    <a:extLst>
                      <a:ext uri="{FF2B5EF4-FFF2-40B4-BE49-F238E27FC236}">
                        <a16:creationId xmlns:a16="http://schemas.microsoft.com/office/drawing/2014/main" id="{DF6643C4-43F6-40C7-B286-58A59E197EDB}"/>
                      </a:ext>
                    </a:extLst>
                  </p:cNvPr>
                  <p:cNvSpPr/>
                  <p:nvPr/>
                </p:nvSpPr>
                <p:spPr>
                  <a:xfrm>
                    <a:off x="5881406" y="4341880"/>
                    <a:ext cx="193803" cy="174158"/>
                  </a:xfrm>
                  <a:custGeom>
                    <a:avLst/>
                    <a:gdLst>
                      <a:gd name="connsiteX0" fmla="*/ 182704 w 193803"/>
                      <a:gd name="connsiteY0" fmla="*/ 170899 h 174158"/>
                      <a:gd name="connsiteX1" fmla="*/ 146674 w 193803"/>
                      <a:gd name="connsiteY1" fmla="*/ 6959 h 174158"/>
                      <a:gd name="connsiteX2" fmla="*/ 152224 w 193803"/>
                      <a:gd name="connsiteY2" fmla="*/ 8897 h 174158"/>
                      <a:gd name="connsiteX3" fmla="*/ 5021 w 193803"/>
                      <a:gd name="connsiteY3" fmla="*/ 119982 h 174158"/>
                      <a:gd name="connsiteX4" fmla="*/ 4405 w 193803"/>
                      <a:gd name="connsiteY4" fmla="*/ 116899 h 174158"/>
                      <a:gd name="connsiteX5" fmla="*/ 182704 w 193803"/>
                      <a:gd name="connsiteY5" fmla="*/ 170899 h 174158"/>
                      <a:gd name="connsiteX6" fmla="*/ 193803 w 193803"/>
                      <a:gd name="connsiteY6" fmla="*/ 174159 h 174158"/>
                      <a:gd name="connsiteX7" fmla="*/ 3348 w 193803"/>
                      <a:gd name="connsiteY7" fmla="*/ 120334 h 174158"/>
                      <a:gd name="connsiteX8" fmla="*/ 0 w 193803"/>
                      <a:gd name="connsiteY8" fmla="*/ 119365 h 174158"/>
                      <a:gd name="connsiteX9" fmla="*/ 2731 w 193803"/>
                      <a:gd name="connsiteY9" fmla="*/ 117163 h 174158"/>
                      <a:gd name="connsiteX10" fmla="*/ 147819 w 193803"/>
                      <a:gd name="connsiteY10" fmla="*/ 3348 h 174158"/>
                      <a:gd name="connsiteX11" fmla="*/ 152048 w 193803"/>
                      <a:gd name="connsiteY11" fmla="*/ 0 h 174158"/>
                      <a:gd name="connsiteX12" fmla="*/ 153281 w 193803"/>
                      <a:gd name="connsiteY12" fmla="*/ 5286 h 174158"/>
                      <a:gd name="connsiteX13" fmla="*/ 193803 w 193803"/>
                      <a:gd name="connsiteY13" fmla="*/ 174159 h 17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03" h="174158">
                        <a:moveTo>
                          <a:pt x="182704" y="170899"/>
                        </a:moveTo>
                        <a:lnTo>
                          <a:pt x="146674" y="6959"/>
                        </a:lnTo>
                        <a:lnTo>
                          <a:pt x="152224" y="8897"/>
                        </a:lnTo>
                        <a:lnTo>
                          <a:pt x="5021" y="119982"/>
                        </a:lnTo>
                        <a:lnTo>
                          <a:pt x="4405" y="116899"/>
                        </a:lnTo>
                        <a:lnTo>
                          <a:pt x="182704" y="170899"/>
                        </a:lnTo>
                        <a:close/>
                        <a:moveTo>
                          <a:pt x="193803" y="174159"/>
                        </a:moveTo>
                        <a:lnTo>
                          <a:pt x="3348" y="120334"/>
                        </a:lnTo>
                        <a:lnTo>
                          <a:pt x="0" y="119365"/>
                        </a:lnTo>
                        <a:lnTo>
                          <a:pt x="2731" y="117163"/>
                        </a:lnTo>
                        <a:lnTo>
                          <a:pt x="147819" y="3348"/>
                        </a:lnTo>
                        <a:lnTo>
                          <a:pt x="152048" y="0"/>
                        </a:lnTo>
                        <a:lnTo>
                          <a:pt x="153281" y="5286"/>
                        </a:lnTo>
                        <a:lnTo>
                          <a:pt x="193803" y="174159"/>
                        </a:lnTo>
                        <a:close/>
                      </a:path>
                    </a:pathLst>
                  </a:custGeom>
                  <a:grpFill/>
                  <a:ln w="8809" cap="flat">
                    <a:noFill/>
                    <a:prstDash val="solid"/>
                    <a:miter/>
                  </a:ln>
                </p:spPr>
                <p:txBody>
                  <a:bodyPr rtlCol="0" anchor="ctr"/>
                  <a:lstStyle/>
                  <a:p>
                    <a:endParaRPr lang="en-US" sz="2400"/>
                  </a:p>
                </p:txBody>
              </p:sp>
              <p:sp>
                <p:nvSpPr>
                  <p:cNvPr id="2515" name="Freeform: Shape 2514">
                    <a:extLst>
                      <a:ext uri="{FF2B5EF4-FFF2-40B4-BE49-F238E27FC236}">
                        <a16:creationId xmlns:a16="http://schemas.microsoft.com/office/drawing/2014/main" id="{93BCC623-8699-4871-8548-75E85CD754E5}"/>
                      </a:ext>
                    </a:extLst>
                  </p:cNvPr>
                  <p:cNvSpPr/>
                  <p:nvPr/>
                </p:nvSpPr>
                <p:spPr>
                  <a:xfrm>
                    <a:off x="5874271" y="4335890"/>
                    <a:ext cx="205607" cy="184906"/>
                  </a:xfrm>
                  <a:custGeom>
                    <a:avLst/>
                    <a:gdLst>
                      <a:gd name="connsiteX0" fmla="*/ 205608 w 205607"/>
                      <a:gd name="connsiteY0" fmla="*/ 184906 h 184906"/>
                      <a:gd name="connsiteX1" fmla="*/ 194420 w 205607"/>
                      <a:gd name="connsiteY1" fmla="*/ 181735 h 184906"/>
                      <a:gd name="connsiteX2" fmla="*/ 194420 w 205607"/>
                      <a:gd name="connsiteY2" fmla="*/ 181735 h 184906"/>
                      <a:gd name="connsiteX3" fmla="*/ 194332 w 205607"/>
                      <a:gd name="connsiteY3" fmla="*/ 181735 h 184906"/>
                      <a:gd name="connsiteX4" fmla="*/ 12157 w 205607"/>
                      <a:gd name="connsiteY4" fmla="*/ 130201 h 184906"/>
                      <a:gd name="connsiteX5" fmla="*/ 9866 w 205607"/>
                      <a:gd name="connsiteY5" fmla="*/ 131962 h 184906"/>
                      <a:gd name="connsiteX6" fmla="*/ 9426 w 205607"/>
                      <a:gd name="connsiteY6" fmla="*/ 129496 h 184906"/>
                      <a:gd name="connsiteX7" fmla="*/ 0 w 205607"/>
                      <a:gd name="connsiteY7" fmla="*/ 126853 h 184906"/>
                      <a:gd name="connsiteX8" fmla="*/ 7752 w 205607"/>
                      <a:gd name="connsiteY8" fmla="*/ 120687 h 184906"/>
                      <a:gd name="connsiteX9" fmla="*/ 7224 w 205607"/>
                      <a:gd name="connsiteY9" fmla="*/ 118044 h 184906"/>
                      <a:gd name="connsiteX10" fmla="*/ 9954 w 205607"/>
                      <a:gd name="connsiteY10" fmla="*/ 118837 h 184906"/>
                      <a:gd name="connsiteX11" fmla="*/ 149581 w 205607"/>
                      <a:gd name="connsiteY11" fmla="*/ 9338 h 184906"/>
                      <a:gd name="connsiteX12" fmla="*/ 149229 w 205607"/>
                      <a:gd name="connsiteY12" fmla="*/ 7576 h 184906"/>
                      <a:gd name="connsiteX13" fmla="*/ 150990 w 205607"/>
                      <a:gd name="connsiteY13" fmla="*/ 8193 h 184906"/>
                      <a:gd name="connsiteX14" fmla="*/ 161386 w 205607"/>
                      <a:gd name="connsiteY14" fmla="*/ 0 h 184906"/>
                      <a:gd name="connsiteX15" fmla="*/ 164557 w 205607"/>
                      <a:gd name="connsiteY15" fmla="*/ 13038 h 184906"/>
                      <a:gd name="connsiteX16" fmla="*/ 166319 w 205607"/>
                      <a:gd name="connsiteY16" fmla="*/ 13654 h 184906"/>
                      <a:gd name="connsiteX17" fmla="*/ 164909 w 205607"/>
                      <a:gd name="connsiteY17" fmla="*/ 14711 h 184906"/>
                      <a:gd name="connsiteX18" fmla="*/ 205608 w 205607"/>
                      <a:gd name="connsiteY18" fmla="*/ 184906 h 184906"/>
                      <a:gd name="connsiteX19" fmla="*/ 192658 w 205607"/>
                      <a:gd name="connsiteY19" fmla="*/ 174335 h 184906"/>
                      <a:gd name="connsiteX20" fmla="*/ 196270 w 205607"/>
                      <a:gd name="connsiteY20" fmla="*/ 175392 h 184906"/>
                      <a:gd name="connsiteX21" fmla="*/ 158919 w 205607"/>
                      <a:gd name="connsiteY21" fmla="*/ 19468 h 184906"/>
                      <a:gd name="connsiteX22" fmla="*/ 158566 w 205607"/>
                      <a:gd name="connsiteY22" fmla="*/ 19733 h 184906"/>
                      <a:gd name="connsiteX23" fmla="*/ 192658 w 205607"/>
                      <a:gd name="connsiteY23" fmla="*/ 174335 h 184906"/>
                      <a:gd name="connsiteX24" fmla="*/ 22199 w 205607"/>
                      <a:gd name="connsiteY24" fmla="*/ 122625 h 184906"/>
                      <a:gd name="connsiteX25" fmla="*/ 185346 w 205607"/>
                      <a:gd name="connsiteY25" fmla="*/ 172045 h 184906"/>
                      <a:gd name="connsiteX26" fmla="*/ 152840 w 205607"/>
                      <a:gd name="connsiteY26" fmla="*/ 24137 h 184906"/>
                      <a:gd name="connsiteX27" fmla="*/ 22199 w 205607"/>
                      <a:gd name="connsiteY27" fmla="*/ 122625 h 184906"/>
                      <a:gd name="connsiteX28" fmla="*/ 151166 w 205607"/>
                      <a:gd name="connsiteY28" fmla="*/ 16738 h 184906"/>
                      <a:gd name="connsiteX29" fmla="*/ 147907 w 205607"/>
                      <a:gd name="connsiteY29" fmla="*/ 19292 h 184906"/>
                      <a:gd name="connsiteX30" fmla="*/ 151166 w 205607"/>
                      <a:gd name="connsiteY30" fmla="*/ 16826 h 184906"/>
                      <a:gd name="connsiteX31" fmla="*/ 151166 w 205607"/>
                      <a:gd name="connsiteY31" fmla="*/ 16738 h 184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5607" h="184906">
                        <a:moveTo>
                          <a:pt x="205608" y="184906"/>
                        </a:moveTo>
                        <a:lnTo>
                          <a:pt x="194420" y="181735"/>
                        </a:lnTo>
                        <a:lnTo>
                          <a:pt x="194420" y="181735"/>
                        </a:lnTo>
                        <a:lnTo>
                          <a:pt x="194332" y="181735"/>
                        </a:lnTo>
                        <a:lnTo>
                          <a:pt x="12157" y="130201"/>
                        </a:lnTo>
                        <a:lnTo>
                          <a:pt x="9866" y="131962"/>
                        </a:lnTo>
                        <a:lnTo>
                          <a:pt x="9426" y="129496"/>
                        </a:lnTo>
                        <a:lnTo>
                          <a:pt x="0" y="126853"/>
                        </a:lnTo>
                        <a:lnTo>
                          <a:pt x="7752" y="120687"/>
                        </a:lnTo>
                        <a:lnTo>
                          <a:pt x="7224" y="118044"/>
                        </a:lnTo>
                        <a:lnTo>
                          <a:pt x="9954" y="118837"/>
                        </a:lnTo>
                        <a:lnTo>
                          <a:pt x="149581" y="9338"/>
                        </a:lnTo>
                        <a:lnTo>
                          <a:pt x="149229" y="7576"/>
                        </a:lnTo>
                        <a:lnTo>
                          <a:pt x="150990" y="8193"/>
                        </a:lnTo>
                        <a:lnTo>
                          <a:pt x="161386" y="0"/>
                        </a:lnTo>
                        <a:lnTo>
                          <a:pt x="164557" y="13038"/>
                        </a:lnTo>
                        <a:lnTo>
                          <a:pt x="166319" y="13654"/>
                        </a:lnTo>
                        <a:lnTo>
                          <a:pt x="164909" y="14711"/>
                        </a:lnTo>
                        <a:lnTo>
                          <a:pt x="205608" y="184906"/>
                        </a:lnTo>
                        <a:close/>
                        <a:moveTo>
                          <a:pt x="192658" y="174335"/>
                        </a:moveTo>
                        <a:lnTo>
                          <a:pt x="196270" y="175392"/>
                        </a:lnTo>
                        <a:lnTo>
                          <a:pt x="158919" y="19468"/>
                        </a:lnTo>
                        <a:lnTo>
                          <a:pt x="158566" y="19733"/>
                        </a:lnTo>
                        <a:lnTo>
                          <a:pt x="192658" y="174335"/>
                        </a:lnTo>
                        <a:close/>
                        <a:moveTo>
                          <a:pt x="22199" y="122625"/>
                        </a:moveTo>
                        <a:lnTo>
                          <a:pt x="185346" y="172045"/>
                        </a:lnTo>
                        <a:lnTo>
                          <a:pt x="152840" y="24137"/>
                        </a:lnTo>
                        <a:lnTo>
                          <a:pt x="22199" y="122625"/>
                        </a:lnTo>
                        <a:close/>
                        <a:moveTo>
                          <a:pt x="151166" y="16738"/>
                        </a:moveTo>
                        <a:lnTo>
                          <a:pt x="147907" y="19292"/>
                        </a:lnTo>
                        <a:lnTo>
                          <a:pt x="151166" y="16826"/>
                        </a:lnTo>
                        <a:lnTo>
                          <a:pt x="151166" y="16738"/>
                        </a:lnTo>
                        <a:close/>
                      </a:path>
                    </a:pathLst>
                  </a:custGeom>
                  <a:grpFill/>
                  <a:ln w="8809" cap="flat">
                    <a:noFill/>
                    <a:prstDash val="solid"/>
                    <a:miter/>
                  </a:ln>
                </p:spPr>
                <p:txBody>
                  <a:bodyPr rtlCol="0" anchor="ctr"/>
                  <a:lstStyle/>
                  <a:p>
                    <a:endParaRPr lang="en-US" sz="2400"/>
                  </a:p>
                </p:txBody>
              </p:sp>
            </p:grpSp>
            <p:grpSp>
              <p:nvGrpSpPr>
                <p:cNvPr id="1545" name="Graphic 4229">
                  <a:extLst>
                    <a:ext uri="{FF2B5EF4-FFF2-40B4-BE49-F238E27FC236}">
                      <a16:creationId xmlns:a16="http://schemas.microsoft.com/office/drawing/2014/main" id="{9C51619E-1C76-4E23-8F37-3C3C02890F90}"/>
                    </a:ext>
                  </a:extLst>
                </p:cNvPr>
                <p:cNvGrpSpPr/>
                <p:nvPr/>
              </p:nvGrpSpPr>
              <p:grpSpPr>
                <a:xfrm>
                  <a:off x="5854010" y="4506261"/>
                  <a:ext cx="231418" cy="148523"/>
                  <a:chOff x="5854010" y="4506261"/>
                  <a:chExt cx="231418" cy="148523"/>
                </a:xfrm>
                <a:grpFill/>
              </p:grpSpPr>
              <p:sp>
                <p:nvSpPr>
                  <p:cNvPr id="2512" name="Freeform: Shape 2511">
                    <a:extLst>
                      <a:ext uri="{FF2B5EF4-FFF2-40B4-BE49-F238E27FC236}">
                        <a16:creationId xmlns:a16="http://schemas.microsoft.com/office/drawing/2014/main" id="{CF472E9A-C1E3-4CDE-96E8-8BE6F3D0B5BF}"/>
                      </a:ext>
                    </a:extLst>
                  </p:cNvPr>
                  <p:cNvSpPr/>
                  <p:nvPr/>
                </p:nvSpPr>
                <p:spPr>
                  <a:xfrm>
                    <a:off x="5860176" y="4511018"/>
                    <a:ext cx="217324" cy="138305"/>
                  </a:xfrm>
                  <a:custGeom>
                    <a:avLst/>
                    <a:gdLst>
                      <a:gd name="connsiteX0" fmla="*/ 80781 w 217324"/>
                      <a:gd name="connsiteY0" fmla="*/ 129408 h 138305"/>
                      <a:gd name="connsiteX1" fmla="*/ 207017 w 217324"/>
                      <a:gd name="connsiteY1" fmla="*/ 1145 h 138305"/>
                      <a:gd name="connsiteX2" fmla="*/ 209396 w 217324"/>
                      <a:gd name="connsiteY2" fmla="*/ 6871 h 138305"/>
                      <a:gd name="connsiteX3" fmla="*/ 2555 w 217324"/>
                      <a:gd name="connsiteY3" fmla="*/ 4933 h 138305"/>
                      <a:gd name="connsiteX4" fmla="*/ 3788 w 217324"/>
                      <a:gd name="connsiteY4" fmla="*/ 2731 h 138305"/>
                      <a:gd name="connsiteX5" fmla="*/ 80781 w 217324"/>
                      <a:gd name="connsiteY5" fmla="*/ 129408 h 138305"/>
                      <a:gd name="connsiteX6" fmla="*/ 86331 w 217324"/>
                      <a:gd name="connsiteY6" fmla="*/ 138305 h 138305"/>
                      <a:gd name="connsiteX7" fmla="*/ 1410 w 217324"/>
                      <a:gd name="connsiteY7" fmla="*/ 4228 h 138305"/>
                      <a:gd name="connsiteX8" fmla="*/ 0 w 217324"/>
                      <a:gd name="connsiteY8" fmla="*/ 2026 h 138305"/>
                      <a:gd name="connsiteX9" fmla="*/ 2555 w 217324"/>
                      <a:gd name="connsiteY9" fmla="*/ 2026 h 138305"/>
                      <a:gd name="connsiteX10" fmla="*/ 209396 w 217324"/>
                      <a:gd name="connsiteY10" fmla="*/ 88 h 138305"/>
                      <a:gd name="connsiteX11" fmla="*/ 217325 w 217324"/>
                      <a:gd name="connsiteY11" fmla="*/ 0 h 138305"/>
                      <a:gd name="connsiteX12" fmla="*/ 211863 w 217324"/>
                      <a:gd name="connsiteY12" fmla="*/ 5814 h 138305"/>
                      <a:gd name="connsiteX13" fmla="*/ 86331 w 217324"/>
                      <a:gd name="connsiteY13" fmla="*/ 138305 h 13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324" h="138305">
                        <a:moveTo>
                          <a:pt x="80781" y="129408"/>
                        </a:moveTo>
                        <a:lnTo>
                          <a:pt x="207017" y="1145"/>
                        </a:lnTo>
                        <a:lnTo>
                          <a:pt x="209396" y="6871"/>
                        </a:lnTo>
                        <a:lnTo>
                          <a:pt x="2555" y="4933"/>
                        </a:lnTo>
                        <a:lnTo>
                          <a:pt x="3788" y="2731"/>
                        </a:lnTo>
                        <a:lnTo>
                          <a:pt x="80781" y="129408"/>
                        </a:lnTo>
                        <a:close/>
                        <a:moveTo>
                          <a:pt x="86331" y="138305"/>
                        </a:moveTo>
                        <a:lnTo>
                          <a:pt x="1410" y="4228"/>
                        </a:lnTo>
                        <a:lnTo>
                          <a:pt x="0" y="2026"/>
                        </a:lnTo>
                        <a:lnTo>
                          <a:pt x="2555" y="2026"/>
                        </a:lnTo>
                        <a:lnTo>
                          <a:pt x="209396" y="88"/>
                        </a:lnTo>
                        <a:lnTo>
                          <a:pt x="217325" y="0"/>
                        </a:lnTo>
                        <a:lnTo>
                          <a:pt x="211863" y="5814"/>
                        </a:lnTo>
                        <a:lnTo>
                          <a:pt x="86331" y="138305"/>
                        </a:lnTo>
                        <a:close/>
                      </a:path>
                    </a:pathLst>
                  </a:custGeom>
                  <a:grpFill/>
                  <a:ln w="8809" cap="flat">
                    <a:noFill/>
                    <a:prstDash val="solid"/>
                    <a:miter/>
                  </a:ln>
                </p:spPr>
                <p:txBody>
                  <a:bodyPr rtlCol="0" anchor="ctr"/>
                  <a:lstStyle/>
                  <a:p>
                    <a:endParaRPr lang="en-US" sz="2400"/>
                  </a:p>
                </p:txBody>
              </p:sp>
              <p:sp>
                <p:nvSpPr>
                  <p:cNvPr id="2513" name="Freeform: Shape 2512">
                    <a:extLst>
                      <a:ext uri="{FF2B5EF4-FFF2-40B4-BE49-F238E27FC236}">
                        <a16:creationId xmlns:a16="http://schemas.microsoft.com/office/drawing/2014/main" id="{B22A7DEE-043D-46F2-AF1F-5469CED26387}"/>
                      </a:ext>
                    </a:extLst>
                  </p:cNvPr>
                  <p:cNvSpPr/>
                  <p:nvPr/>
                </p:nvSpPr>
                <p:spPr>
                  <a:xfrm>
                    <a:off x="5854010" y="4506261"/>
                    <a:ext cx="231418" cy="148523"/>
                  </a:xfrm>
                  <a:custGeom>
                    <a:avLst/>
                    <a:gdLst>
                      <a:gd name="connsiteX0" fmla="*/ 91968 w 231418"/>
                      <a:gd name="connsiteY0" fmla="*/ 148524 h 148523"/>
                      <a:gd name="connsiteX1" fmla="*/ 6078 w 231418"/>
                      <a:gd name="connsiteY1" fmla="*/ 13038 h 148523"/>
                      <a:gd name="connsiteX2" fmla="*/ 2995 w 231418"/>
                      <a:gd name="connsiteY2" fmla="*/ 13038 h 148523"/>
                      <a:gd name="connsiteX3" fmla="*/ 4405 w 231418"/>
                      <a:gd name="connsiteY3" fmla="*/ 10483 h 148523"/>
                      <a:gd name="connsiteX4" fmla="*/ 0 w 231418"/>
                      <a:gd name="connsiteY4" fmla="*/ 3524 h 148523"/>
                      <a:gd name="connsiteX5" fmla="*/ 8280 w 231418"/>
                      <a:gd name="connsiteY5" fmla="*/ 3435 h 148523"/>
                      <a:gd name="connsiteX6" fmla="*/ 9778 w 231418"/>
                      <a:gd name="connsiteY6" fmla="*/ 793 h 148523"/>
                      <a:gd name="connsiteX7" fmla="*/ 11364 w 231418"/>
                      <a:gd name="connsiteY7" fmla="*/ 3435 h 148523"/>
                      <a:gd name="connsiteX8" fmla="*/ 212743 w 231418"/>
                      <a:gd name="connsiteY8" fmla="*/ 1586 h 148523"/>
                      <a:gd name="connsiteX9" fmla="*/ 214329 w 231418"/>
                      <a:gd name="connsiteY9" fmla="*/ 0 h 148523"/>
                      <a:gd name="connsiteX10" fmla="*/ 214945 w 231418"/>
                      <a:gd name="connsiteY10" fmla="*/ 1586 h 148523"/>
                      <a:gd name="connsiteX11" fmla="*/ 231419 w 231418"/>
                      <a:gd name="connsiteY11" fmla="*/ 1410 h 148523"/>
                      <a:gd name="connsiteX12" fmla="*/ 220055 w 231418"/>
                      <a:gd name="connsiteY12" fmla="*/ 13478 h 148523"/>
                      <a:gd name="connsiteX13" fmla="*/ 220760 w 231418"/>
                      <a:gd name="connsiteY13" fmla="*/ 15152 h 148523"/>
                      <a:gd name="connsiteX14" fmla="*/ 218469 w 231418"/>
                      <a:gd name="connsiteY14" fmla="*/ 15152 h 148523"/>
                      <a:gd name="connsiteX15" fmla="*/ 91968 w 231418"/>
                      <a:gd name="connsiteY15" fmla="*/ 148524 h 148523"/>
                      <a:gd name="connsiteX16" fmla="*/ 91176 w 231418"/>
                      <a:gd name="connsiteY16" fmla="*/ 134694 h 148523"/>
                      <a:gd name="connsiteX17" fmla="*/ 93026 w 231418"/>
                      <a:gd name="connsiteY17" fmla="*/ 137600 h 148523"/>
                      <a:gd name="connsiteX18" fmla="*/ 209307 w 231418"/>
                      <a:gd name="connsiteY18" fmla="*/ 14888 h 148523"/>
                      <a:gd name="connsiteX19" fmla="*/ 209131 w 231418"/>
                      <a:gd name="connsiteY19" fmla="*/ 14888 h 148523"/>
                      <a:gd name="connsiteX20" fmla="*/ 91176 w 231418"/>
                      <a:gd name="connsiteY20" fmla="*/ 134694 h 148523"/>
                      <a:gd name="connsiteX21" fmla="*/ 17354 w 231418"/>
                      <a:gd name="connsiteY21" fmla="*/ 13038 h 148523"/>
                      <a:gd name="connsiteX22" fmla="*/ 87652 w 231418"/>
                      <a:gd name="connsiteY22" fmla="*/ 128703 h 148523"/>
                      <a:gd name="connsiteX23" fmla="*/ 199706 w 231418"/>
                      <a:gd name="connsiteY23" fmla="*/ 14799 h 148523"/>
                      <a:gd name="connsiteX24" fmla="*/ 17354 w 231418"/>
                      <a:gd name="connsiteY24" fmla="*/ 13038 h 148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1418" h="148523">
                        <a:moveTo>
                          <a:pt x="91968" y="148524"/>
                        </a:moveTo>
                        <a:lnTo>
                          <a:pt x="6078" y="13038"/>
                        </a:lnTo>
                        <a:lnTo>
                          <a:pt x="2995" y="13038"/>
                        </a:lnTo>
                        <a:lnTo>
                          <a:pt x="4405" y="10483"/>
                        </a:lnTo>
                        <a:lnTo>
                          <a:pt x="0" y="3524"/>
                        </a:lnTo>
                        <a:lnTo>
                          <a:pt x="8280" y="3435"/>
                        </a:lnTo>
                        <a:lnTo>
                          <a:pt x="9778" y="793"/>
                        </a:lnTo>
                        <a:lnTo>
                          <a:pt x="11364" y="3435"/>
                        </a:lnTo>
                        <a:lnTo>
                          <a:pt x="212743" y="1586"/>
                        </a:lnTo>
                        <a:lnTo>
                          <a:pt x="214329" y="0"/>
                        </a:lnTo>
                        <a:lnTo>
                          <a:pt x="214945" y="1586"/>
                        </a:lnTo>
                        <a:lnTo>
                          <a:pt x="231419" y="1410"/>
                        </a:lnTo>
                        <a:lnTo>
                          <a:pt x="220055" y="13478"/>
                        </a:lnTo>
                        <a:lnTo>
                          <a:pt x="220760" y="15152"/>
                        </a:lnTo>
                        <a:lnTo>
                          <a:pt x="218469" y="15152"/>
                        </a:lnTo>
                        <a:lnTo>
                          <a:pt x="91968" y="148524"/>
                        </a:lnTo>
                        <a:close/>
                        <a:moveTo>
                          <a:pt x="91176" y="134694"/>
                        </a:moveTo>
                        <a:lnTo>
                          <a:pt x="93026" y="137600"/>
                        </a:lnTo>
                        <a:lnTo>
                          <a:pt x="209307" y="14888"/>
                        </a:lnTo>
                        <a:lnTo>
                          <a:pt x="209131" y="14888"/>
                        </a:lnTo>
                        <a:lnTo>
                          <a:pt x="91176" y="134694"/>
                        </a:lnTo>
                        <a:close/>
                        <a:moveTo>
                          <a:pt x="17354" y="13038"/>
                        </a:moveTo>
                        <a:lnTo>
                          <a:pt x="87652" y="128703"/>
                        </a:lnTo>
                        <a:lnTo>
                          <a:pt x="199706" y="14799"/>
                        </a:lnTo>
                        <a:lnTo>
                          <a:pt x="17354" y="13038"/>
                        </a:lnTo>
                        <a:close/>
                      </a:path>
                    </a:pathLst>
                  </a:custGeom>
                  <a:grpFill/>
                  <a:ln w="8809" cap="flat">
                    <a:noFill/>
                    <a:prstDash val="solid"/>
                    <a:miter/>
                  </a:ln>
                </p:spPr>
                <p:txBody>
                  <a:bodyPr rtlCol="0" anchor="ctr"/>
                  <a:lstStyle/>
                  <a:p>
                    <a:endParaRPr lang="en-US" sz="2400"/>
                  </a:p>
                </p:txBody>
              </p:sp>
            </p:grpSp>
            <p:grpSp>
              <p:nvGrpSpPr>
                <p:cNvPr id="1546" name="Graphic 4229">
                  <a:extLst>
                    <a:ext uri="{FF2B5EF4-FFF2-40B4-BE49-F238E27FC236}">
                      <a16:creationId xmlns:a16="http://schemas.microsoft.com/office/drawing/2014/main" id="{74F21037-9677-4FC4-916C-885D5C9E88D5}"/>
                    </a:ext>
                  </a:extLst>
                </p:cNvPr>
                <p:cNvGrpSpPr/>
                <p:nvPr/>
              </p:nvGrpSpPr>
              <p:grpSpPr>
                <a:xfrm>
                  <a:off x="5744598" y="4519739"/>
                  <a:ext cx="145617" cy="202965"/>
                  <a:chOff x="5744598" y="4519739"/>
                  <a:chExt cx="145617" cy="202965"/>
                </a:xfrm>
                <a:grpFill/>
              </p:grpSpPr>
              <p:sp>
                <p:nvSpPr>
                  <p:cNvPr id="2510" name="Freeform: Shape 2509">
                    <a:extLst>
                      <a:ext uri="{FF2B5EF4-FFF2-40B4-BE49-F238E27FC236}">
                        <a16:creationId xmlns:a16="http://schemas.microsoft.com/office/drawing/2014/main" id="{48573321-DA86-4568-95AE-F807B8722252}"/>
                      </a:ext>
                    </a:extLst>
                  </p:cNvPr>
                  <p:cNvSpPr/>
                  <p:nvPr/>
                </p:nvSpPr>
                <p:spPr>
                  <a:xfrm>
                    <a:off x="5749972" y="4529253"/>
                    <a:ext cx="134429" cy="187637"/>
                  </a:xfrm>
                  <a:custGeom>
                    <a:avLst/>
                    <a:gdLst>
                      <a:gd name="connsiteX0" fmla="*/ 1850 w 134429"/>
                      <a:gd name="connsiteY0" fmla="*/ 166583 h 187637"/>
                      <a:gd name="connsiteX1" fmla="*/ 133108 w 134429"/>
                      <a:gd name="connsiteY1" fmla="*/ 184906 h 187637"/>
                      <a:gd name="connsiteX2" fmla="*/ 131698 w 134429"/>
                      <a:gd name="connsiteY2" fmla="*/ 186404 h 187637"/>
                      <a:gd name="connsiteX3" fmla="*/ 95669 w 134429"/>
                      <a:gd name="connsiteY3" fmla="*/ 1938 h 187637"/>
                      <a:gd name="connsiteX4" fmla="*/ 96814 w 134429"/>
                      <a:gd name="connsiteY4" fmla="*/ 2114 h 187637"/>
                      <a:gd name="connsiteX5" fmla="*/ 1850 w 134429"/>
                      <a:gd name="connsiteY5" fmla="*/ 166583 h 187637"/>
                      <a:gd name="connsiteX6" fmla="*/ 0 w 134429"/>
                      <a:gd name="connsiteY6" fmla="*/ 169754 h 187637"/>
                      <a:gd name="connsiteX7" fmla="*/ 95669 w 134429"/>
                      <a:gd name="connsiteY7" fmla="*/ 1498 h 187637"/>
                      <a:gd name="connsiteX8" fmla="*/ 96461 w 134429"/>
                      <a:gd name="connsiteY8" fmla="*/ 0 h 187637"/>
                      <a:gd name="connsiteX9" fmla="*/ 96814 w 134429"/>
                      <a:gd name="connsiteY9" fmla="*/ 1674 h 187637"/>
                      <a:gd name="connsiteX10" fmla="*/ 134077 w 134429"/>
                      <a:gd name="connsiteY10" fmla="*/ 185963 h 187637"/>
                      <a:gd name="connsiteX11" fmla="*/ 134429 w 134429"/>
                      <a:gd name="connsiteY11" fmla="*/ 187637 h 187637"/>
                      <a:gd name="connsiteX12" fmla="*/ 132668 w 134429"/>
                      <a:gd name="connsiteY12" fmla="*/ 187373 h 187637"/>
                      <a:gd name="connsiteX13" fmla="*/ 0 w 134429"/>
                      <a:gd name="connsiteY13" fmla="*/ 169754 h 18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429" h="187637">
                        <a:moveTo>
                          <a:pt x="1850" y="166583"/>
                        </a:moveTo>
                        <a:lnTo>
                          <a:pt x="133108" y="184906"/>
                        </a:lnTo>
                        <a:lnTo>
                          <a:pt x="131698" y="186404"/>
                        </a:lnTo>
                        <a:lnTo>
                          <a:pt x="95669" y="1938"/>
                        </a:lnTo>
                        <a:lnTo>
                          <a:pt x="96814" y="2114"/>
                        </a:lnTo>
                        <a:lnTo>
                          <a:pt x="1850" y="166583"/>
                        </a:lnTo>
                        <a:close/>
                        <a:moveTo>
                          <a:pt x="0" y="169754"/>
                        </a:moveTo>
                        <a:lnTo>
                          <a:pt x="95669" y="1498"/>
                        </a:lnTo>
                        <a:lnTo>
                          <a:pt x="96461" y="0"/>
                        </a:lnTo>
                        <a:lnTo>
                          <a:pt x="96814" y="1674"/>
                        </a:lnTo>
                        <a:lnTo>
                          <a:pt x="134077" y="185963"/>
                        </a:lnTo>
                        <a:lnTo>
                          <a:pt x="134429" y="187637"/>
                        </a:lnTo>
                        <a:lnTo>
                          <a:pt x="132668" y="187373"/>
                        </a:lnTo>
                        <a:lnTo>
                          <a:pt x="0" y="169754"/>
                        </a:lnTo>
                        <a:close/>
                      </a:path>
                    </a:pathLst>
                  </a:custGeom>
                  <a:grpFill/>
                  <a:ln w="8809" cap="flat">
                    <a:noFill/>
                    <a:prstDash val="solid"/>
                    <a:miter/>
                  </a:ln>
                </p:spPr>
                <p:txBody>
                  <a:bodyPr rtlCol="0" anchor="ctr"/>
                  <a:lstStyle/>
                  <a:p>
                    <a:endParaRPr lang="en-US" sz="2400"/>
                  </a:p>
                </p:txBody>
              </p:sp>
              <p:sp>
                <p:nvSpPr>
                  <p:cNvPr id="2511" name="Freeform: Shape 2510">
                    <a:extLst>
                      <a:ext uri="{FF2B5EF4-FFF2-40B4-BE49-F238E27FC236}">
                        <a16:creationId xmlns:a16="http://schemas.microsoft.com/office/drawing/2014/main" id="{E7B08EFA-75AC-44D6-9AF0-E7D0B628335A}"/>
                      </a:ext>
                    </a:extLst>
                  </p:cNvPr>
                  <p:cNvSpPr/>
                  <p:nvPr/>
                </p:nvSpPr>
                <p:spPr>
                  <a:xfrm>
                    <a:off x="5744598" y="4519739"/>
                    <a:ext cx="145617" cy="202965"/>
                  </a:xfrm>
                  <a:custGeom>
                    <a:avLst/>
                    <a:gdLst>
                      <a:gd name="connsiteX0" fmla="*/ 134958 w 145617"/>
                      <a:gd name="connsiteY0" fmla="*/ 202965 h 202965"/>
                      <a:gd name="connsiteX1" fmla="*/ 134341 w 145617"/>
                      <a:gd name="connsiteY1" fmla="*/ 199794 h 202965"/>
                      <a:gd name="connsiteX2" fmla="*/ 0 w 145617"/>
                      <a:gd name="connsiteY2" fmla="*/ 181911 h 202965"/>
                      <a:gd name="connsiteX3" fmla="*/ 1850 w 145617"/>
                      <a:gd name="connsiteY3" fmla="*/ 178740 h 202965"/>
                      <a:gd name="connsiteX4" fmla="*/ 1850 w 145617"/>
                      <a:gd name="connsiteY4" fmla="*/ 178740 h 202965"/>
                      <a:gd name="connsiteX5" fmla="*/ 3876 w 145617"/>
                      <a:gd name="connsiteY5" fmla="*/ 175304 h 202965"/>
                      <a:gd name="connsiteX6" fmla="*/ 97518 w 145617"/>
                      <a:gd name="connsiteY6" fmla="*/ 10659 h 202965"/>
                      <a:gd name="connsiteX7" fmla="*/ 96902 w 145617"/>
                      <a:gd name="connsiteY7" fmla="*/ 7400 h 202965"/>
                      <a:gd name="connsiteX8" fmla="*/ 99192 w 145617"/>
                      <a:gd name="connsiteY8" fmla="*/ 7752 h 202965"/>
                      <a:gd name="connsiteX9" fmla="*/ 103597 w 145617"/>
                      <a:gd name="connsiteY9" fmla="*/ 0 h 202965"/>
                      <a:gd name="connsiteX10" fmla="*/ 105359 w 145617"/>
                      <a:gd name="connsiteY10" fmla="*/ 8721 h 202965"/>
                      <a:gd name="connsiteX11" fmla="*/ 107737 w 145617"/>
                      <a:gd name="connsiteY11" fmla="*/ 9074 h 202965"/>
                      <a:gd name="connsiteX12" fmla="*/ 106064 w 145617"/>
                      <a:gd name="connsiteY12" fmla="*/ 12069 h 202965"/>
                      <a:gd name="connsiteX13" fmla="*/ 142358 w 145617"/>
                      <a:gd name="connsiteY13" fmla="*/ 191601 h 202965"/>
                      <a:gd name="connsiteX14" fmla="*/ 145617 w 145617"/>
                      <a:gd name="connsiteY14" fmla="*/ 192042 h 202965"/>
                      <a:gd name="connsiteX15" fmla="*/ 143062 w 145617"/>
                      <a:gd name="connsiteY15" fmla="*/ 194772 h 202965"/>
                      <a:gd name="connsiteX16" fmla="*/ 144384 w 145617"/>
                      <a:gd name="connsiteY16" fmla="*/ 201115 h 202965"/>
                      <a:gd name="connsiteX17" fmla="*/ 137865 w 145617"/>
                      <a:gd name="connsiteY17" fmla="*/ 200322 h 202965"/>
                      <a:gd name="connsiteX18" fmla="*/ 134958 w 145617"/>
                      <a:gd name="connsiteY18" fmla="*/ 202965 h 202965"/>
                      <a:gd name="connsiteX19" fmla="*/ 12597 w 145617"/>
                      <a:gd name="connsiteY19" fmla="*/ 173454 h 202965"/>
                      <a:gd name="connsiteX20" fmla="*/ 132491 w 145617"/>
                      <a:gd name="connsiteY20" fmla="*/ 190192 h 202965"/>
                      <a:gd name="connsiteX21" fmla="*/ 99721 w 145617"/>
                      <a:gd name="connsiteY21" fmla="*/ 22552 h 202965"/>
                      <a:gd name="connsiteX22" fmla="*/ 12597 w 145617"/>
                      <a:gd name="connsiteY22" fmla="*/ 173454 h 20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617" h="202965">
                        <a:moveTo>
                          <a:pt x="134958" y="202965"/>
                        </a:moveTo>
                        <a:lnTo>
                          <a:pt x="134341" y="199794"/>
                        </a:lnTo>
                        <a:lnTo>
                          <a:pt x="0" y="181911"/>
                        </a:lnTo>
                        <a:lnTo>
                          <a:pt x="1850" y="178740"/>
                        </a:lnTo>
                        <a:lnTo>
                          <a:pt x="1850" y="178740"/>
                        </a:lnTo>
                        <a:lnTo>
                          <a:pt x="3876" y="175304"/>
                        </a:lnTo>
                        <a:lnTo>
                          <a:pt x="97518" y="10659"/>
                        </a:lnTo>
                        <a:lnTo>
                          <a:pt x="96902" y="7400"/>
                        </a:lnTo>
                        <a:lnTo>
                          <a:pt x="99192" y="7752"/>
                        </a:lnTo>
                        <a:lnTo>
                          <a:pt x="103597" y="0"/>
                        </a:lnTo>
                        <a:lnTo>
                          <a:pt x="105359" y="8721"/>
                        </a:lnTo>
                        <a:lnTo>
                          <a:pt x="107737" y="9074"/>
                        </a:lnTo>
                        <a:lnTo>
                          <a:pt x="106064" y="12069"/>
                        </a:lnTo>
                        <a:lnTo>
                          <a:pt x="142358" y="191601"/>
                        </a:lnTo>
                        <a:lnTo>
                          <a:pt x="145617" y="192042"/>
                        </a:lnTo>
                        <a:lnTo>
                          <a:pt x="143062" y="194772"/>
                        </a:lnTo>
                        <a:lnTo>
                          <a:pt x="144384" y="201115"/>
                        </a:lnTo>
                        <a:lnTo>
                          <a:pt x="137865" y="200322"/>
                        </a:lnTo>
                        <a:lnTo>
                          <a:pt x="134958" y="202965"/>
                        </a:lnTo>
                        <a:close/>
                        <a:moveTo>
                          <a:pt x="12597" y="173454"/>
                        </a:moveTo>
                        <a:lnTo>
                          <a:pt x="132491" y="190192"/>
                        </a:lnTo>
                        <a:lnTo>
                          <a:pt x="99721" y="22552"/>
                        </a:lnTo>
                        <a:lnTo>
                          <a:pt x="12597" y="173454"/>
                        </a:lnTo>
                        <a:close/>
                      </a:path>
                    </a:pathLst>
                  </a:custGeom>
                  <a:grpFill/>
                  <a:ln w="8809" cap="flat">
                    <a:noFill/>
                    <a:prstDash val="solid"/>
                    <a:miter/>
                  </a:ln>
                </p:spPr>
                <p:txBody>
                  <a:bodyPr rtlCol="0" anchor="ctr"/>
                  <a:lstStyle/>
                  <a:p>
                    <a:endParaRPr lang="en-US" sz="2400"/>
                  </a:p>
                </p:txBody>
              </p:sp>
            </p:grpSp>
            <p:grpSp>
              <p:nvGrpSpPr>
                <p:cNvPr id="1547" name="Graphic 4229">
                  <a:extLst>
                    <a:ext uri="{FF2B5EF4-FFF2-40B4-BE49-F238E27FC236}">
                      <a16:creationId xmlns:a16="http://schemas.microsoft.com/office/drawing/2014/main" id="{9BE5C3FF-6EAC-44D6-BC04-9CE67E7EE9DF}"/>
                    </a:ext>
                  </a:extLst>
                </p:cNvPr>
                <p:cNvGrpSpPr/>
                <p:nvPr/>
              </p:nvGrpSpPr>
              <p:grpSpPr>
                <a:xfrm>
                  <a:off x="5527627" y="4414028"/>
                  <a:ext cx="230802" cy="290000"/>
                  <a:chOff x="5527627" y="4414028"/>
                  <a:chExt cx="230802" cy="290000"/>
                </a:xfrm>
                <a:grpFill/>
              </p:grpSpPr>
              <p:sp>
                <p:nvSpPr>
                  <p:cNvPr id="2508" name="Freeform: Shape 2507">
                    <a:extLst>
                      <a:ext uri="{FF2B5EF4-FFF2-40B4-BE49-F238E27FC236}">
                        <a16:creationId xmlns:a16="http://schemas.microsoft.com/office/drawing/2014/main" id="{BEC129BB-F9A8-48DD-9744-B41C3B53F50F}"/>
                      </a:ext>
                    </a:extLst>
                  </p:cNvPr>
                  <p:cNvSpPr/>
                  <p:nvPr/>
                </p:nvSpPr>
                <p:spPr>
                  <a:xfrm>
                    <a:off x="5534058" y="4421604"/>
                    <a:ext cx="218116" cy="277403"/>
                  </a:xfrm>
                  <a:custGeom>
                    <a:avLst/>
                    <a:gdLst>
                      <a:gd name="connsiteX0" fmla="*/ 2819 w 218116"/>
                      <a:gd name="connsiteY0" fmla="*/ 200323 h 277403"/>
                      <a:gd name="connsiteX1" fmla="*/ 217236 w 218116"/>
                      <a:gd name="connsiteY1" fmla="*/ 274673 h 277403"/>
                      <a:gd name="connsiteX2" fmla="*/ 215650 w 218116"/>
                      <a:gd name="connsiteY2" fmla="*/ 275818 h 277403"/>
                      <a:gd name="connsiteX3" fmla="*/ 216267 w 218116"/>
                      <a:gd name="connsiteY3" fmla="*/ 1498 h 277403"/>
                      <a:gd name="connsiteX4" fmla="*/ 217324 w 218116"/>
                      <a:gd name="connsiteY4" fmla="*/ 1938 h 277403"/>
                      <a:gd name="connsiteX5" fmla="*/ 2819 w 218116"/>
                      <a:gd name="connsiteY5" fmla="*/ 200323 h 277403"/>
                      <a:gd name="connsiteX6" fmla="*/ 0 w 218116"/>
                      <a:gd name="connsiteY6" fmla="*/ 202877 h 277403"/>
                      <a:gd name="connsiteX7" fmla="*/ 216443 w 218116"/>
                      <a:gd name="connsiteY7" fmla="*/ 969 h 277403"/>
                      <a:gd name="connsiteX8" fmla="*/ 217500 w 218116"/>
                      <a:gd name="connsiteY8" fmla="*/ 0 h 277403"/>
                      <a:gd name="connsiteX9" fmla="*/ 217500 w 218116"/>
                      <a:gd name="connsiteY9" fmla="*/ 1410 h 277403"/>
                      <a:gd name="connsiteX10" fmla="*/ 218117 w 218116"/>
                      <a:gd name="connsiteY10" fmla="*/ 275730 h 277403"/>
                      <a:gd name="connsiteX11" fmla="*/ 218117 w 218116"/>
                      <a:gd name="connsiteY11" fmla="*/ 277403 h 277403"/>
                      <a:gd name="connsiteX12" fmla="*/ 216531 w 218116"/>
                      <a:gd name="connsiteY12" fmla="*/ 276875 h 277403"/>
                      <a:gd name="connsiteX13" fmla="*/ 0 w 218116"/>
                      <a:gd name="connsiteY13" fmla="*/ 202877 h 27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116" h="277403">
                        <a:moveTo>
                          <a:pt x="2819" y="200323"/>
                        </a:moveTo>
                        <a:lnTo>
                          <a:pt x="217236" y="274673"/>
                        </a:lnTo>
                        <a:lnTo>
                          <a:pt x="215650" y="275818"/>
                        </a:lnTo>
                        <a:lnTo>
                          <a:pt x="216267" y="1498"/>
                        </a:lnTo>
                        <a:lnTo>
                          <a:pt x="217324" y="1938"/>
                        </a:lnTo>
                        <a:lnTo>
                          <a:pt x="2819" y="200323"/>
                        </a:lnTo>
                        <a:close/>
                        <a:moveTo>
                          <a:pt x="0" y="202877"/>
                        </a:moveTo>
                        <a:lnTo>
                          <a:pt x="216443" y="969"/>
                        </a:lnTo>
                        <a:lnTo>
                          <a:pt x="217500" y="0"/>
                        </a:lnTo>
                        <a:lnTo>
                          <a:pt x="217500" y="1410"/>
                        </a:lnTo>
                        <a:lnTo>
                          <a:pt x="218117" y="275730"/>
                        </a:lnTo>
                        <a:lnTo>
                          <a:pt x="218117" y="277403"/>
                        </a:lnTo>
                        <a:lnTo>
                          <a:pt x="216531" y="276875"/>
                        </a:lnTo>
                        <a:lnTo>
                          <a:pt x="0" y="202877"/>
                        </a:lnTo>
                        <a:close/>
                      </a:path>
                    </a:pathLst>
                  </a:custGeom>
                  <a:grpFill/>
                  <a:ln w="8809" cap="flat">
                    <a:noFill/>
                    <a:prstDash val="solid"/>
                    <a:miter/>
                  </a:ln>
                </p:spPr>
                <p:txBody>
                  <a:bodyPr rtlCol="0" anchor="ctr"/>
                  <a:lstStyle/>
                  <a:p>
                    <a:endParaRPr lang="en-US" sz="2400"/>
                  </a:p>
                </p:txBody>
              </p:sp>
              <p:sp>
                <p:nvSpPr>
                  <p:cNvPr id="2509" name="Freeform: Shape 2508">
                    <a:extLst>
                      <a:ext uri="{FF2B5EF4-FFF2-40B4-BE49-F238E27FC236}">
                        <a16:creationId xmlns:a16="http://schemas.microsoft.com/office/drawing/2014/main" id="{9CEF249C-513E-41FA-A85F-CCC8AE852746}"/>
                      </a:ext>
                    </a:extLst>
                  </p:cNvPr>
                  <p:cNvSpPr/>
                  <p:nvPr/>
                </p:nvSpPr>
                <p:spPr>
                  <a:xfrm>
                    <a:off x="5527627" y="4414028"/>
                    <a:ext cx="230802" cy="290000"/>
                  </a:xfrm>
                  <a:custGeom>
                    <a:avLst/>
                    <a:gdLst>
                      <a:gd name="connsiteX0" fmla="*/ 218646 w 230802"/>
                      <a:gd name="connsiteY0" fmla="*/ 290000 h 290000"/>
                      <a:gd name="connsiteX1" fmla="*/ 218646 w 230802"/>
                      <a:gd name="connsiteY1" fmla="*/ 286653 h 290000"/>
                      <a:gd name="connsiteX2" fmla="*/ 0 w 230802"/>
                      <a:gd name="connsiteY2" fmla="*/ 211862 h 290000"/>
                      <a:gd name="connsiteX3" fmla="*/ 2819 w 230802"/>
                      <a:gd name="connsiteY3" fmla="*/ 209220 h 290000"/>
                      <a:gd name="connsiteX4" fmla="*/ 2819 w 230802"/>
                      <a:gd name="connsiteY4" fmla="*/ 209220 h 290000"/>
                      <a:gd name="connsiteX5" fmla="*/ 5726 w 230802"/>
                      <a:gd name="connsiteY5" fmla="*/ 206489 h 290000"/>
                      <a:gd name="connsiteX6" fmla="*/ 219262 w 230802"/>
                      <a:gd name="connsiteY6" fmla="*/ 7312 h 290000"/>
                      <a:gd name="connsiteX7" fmla="*/ 219262 w 230802"/>
                      <a:gd name="connsiteY7" fmla="*/ 3876 h 290000"/>
                      <a:gd name="connsiteX8" fmla="*/ 221729 w 230802"/>
                      <a:gd name="connsiteY8" fmla="*/ 5021 h 290000"/>
                      <a:gd name="connsiteX9" fmla="*/ 227103 w 230802"/>
                      <a:gd name="connsiteY9" fmla="*/ 0 h 290000"/>
                      <a:gd name="connsiteX10" fmla="*/ 227191 w 230802"/>
                      <a:gd name="connsiteY10" fmla="*/ 7488 h 290000"/>
                      <a:gd name="connsiteX11" fmla="*/ 229657 w 230802"/>
                      <a:gd name="connsiteY11" fmla="*/ 8633 h 290000"/>
                      <a:gd name="connsiteX12" fmla="*/ 227191 w 230802"/>
                      <a:gd name="connsiteY12" fmla="*/ 10923 h 290000"/>
                      <a:gd name="connsiteX13" fmla="*/ 227719 w 230802"/>
                      <a:gd name="connsiteY13" fmla="*/ 280222 h 290000"/>
                      <a:gd name="connsiteX14" fmla="*/ 230802 w 230802"/>
                      <a:gd name="connsiteY14" fmla="*/ 281279 h 290000"/>
                      <a:gd name="connsiteX15" fmla="*/ 227719 w 230802"/>
                      <a:gd name="connsiteY15" fmla="*/ 283482 h 290000"/>
                      <a:gd name="connsiteX16" fmla="*/ 227719 w 230802"/>
                      <a:gd name="connsiteY16" fmla="*/ 289912 h 290000"/>
                      <a:gd name="connsiteX17" fmla="*/ 221729 w 230802"/>
                      <a:gd name="connsiteY17" fmla="*/ 287798 h 290000"/>
                      <a:gd name="connsiteX18" fmla="*/ 218646 w 230802"/>
                      <a:gd name="connsiteY18" fmla="*/ 290000 h 290000"/>
                      <a:gd name="connsiteX19" fmla="*/ 15681 w 230802"/>
                      <a:gd name="connsiteY19" fmla="*/ 206577 h 290000"/>
                      <a:gd name="connsiteX20" fmla="*/ 218734 w 230802"/>
                      <a:gd name="connsiteY20" fmla="*/ 276963 h 290000"/>
                      <a:gd name="connsiteX21" fmla="*/ 219262 w 230802"/>
                      <a:gd name="connsiteY21" fmla="*/ 18235 h 290000"/>
                      <a:gd name="connsiteX22" fmla="*/ 15681 w 230802"/>
                      <a:gd name="connsiteY22" fmla="*/ 206577 h 29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0802" h="290000">
                        <a:moveTo>
                          <a:pt x="218646" y="290000"/>
                        </a:moveTo>
                        <a:lnTo>
                          <a:pt x="218646" y="286653"/>
                        </a:lnTo>
                        <a:lnTo>
                          <a:pt x="0" y="211862"/>
                        </a:lnTo>
                        <a:lnTo>
                          <a:pt x="2819" y="209220"/>
                        </a:lnTo>
                        <a:lnTo>
                          <a:pt x="2819" y="209220"/>
                        </a:lnTo>
                        <a:lnTo>
                          <a:pt x="5726" y="206489"/>
                        </a:lnTo>
                        <a:lnTo>
                          <a:pt x="219262" y="7312"/>
                        </a:lnTo>
                        <a:lnTo>
                          <a:pt x="219262" y="3876"/>
                        </a:lnTo>
                        <a:lnTo>
                          <a:pt x="221729" y="5021"/>
                        </a:lnTo>
                        <a:lnTo>
                          <a:pt x="227103" y="0"/>
                        </a:lnTo>
                        <a:lnTo>
                          <a:pt x="227191" y="7488"/>
                        </a:lnTo>
                        <a:lnTo>
                          <a:pt x="229657" y="8633"/>
                        </a:lnTo>
                        <a:lnTo>
                          <a:pt x="227191" y="10923"/>
                        </a:lnTo>
                        <a:lnTo>
                          <a:pt x="227719" y="280222"/>
                        </a:lnTo>
                        <a:lnTo>
                          <a:pt x="230802" y="281279"/>
                        </a:lnTo>
                        <a:lnTo>
                          <a:pt x="227719" y="283482"/>
                        </a:lnTo>
                        <a:lnTo>
                          <a:pt x="227719" y="289912"/>
                        </a:lnTo>
                        <a:lnTo>
                          <a:pt x="221729" y="287798"/>
                        </a:lnTo>
                        <a:lnTo>
                          <a:pt x="218646" y="290000"/>
                        </a:lnTo>
                        <a:close/>
                        <a:moveTo>
                          <a:pt x="15681" y="206577"/>
                        </a:moveTo>
                        <a:lnTo>
                          <a:pt x="218734" y="276963"/>
                        </a:lnTo>
                        <a:lnTo>
                          <a:pt x="219262" y="18235"/>
                        </a:lnTo>
                        <a:lnTo>
                          <a:pt x="15681" y="206577"/>
                        </a:lnTo>
                        <a:close/>
                      </a:path>
                    </a:pathLst>
                  </a:custGeom>
                  <a:grpFill/>
                  <a:ln w="8809" cap="flat">
                    <a:noFill/>
                    <a:prstDash val="solid"/>
                    <a:miter/>
                  </a:ln>
                </p:spPr>
                <p:txBody>
                  <a:bodyPr rtlCol="0" anchor="ctr"/>
                  <a:lstStyle/>
                  <a:p>
                    <a:endParaRPr lang="en-US" sz="2400"/>
                  </a:p>
                </p:txBody>
              </p:sp>
            </p:grpSp>
            <p:grpSp>
              <p:nvGrpSpPr>
                <p:cNvPr id="1548" name="Graphic 4229">
                  <a:extLst>
                    <a:ext uri="{FF2B5EF4-FFF2-40B4-BE49-F238E27FC236}">
                      <a16:creationId xmlns:a16="http://schemas.microsoft.com/office/drawing/2014/main" id="{5AE55902-12B8-4AA4-8611-BD36342AC952}"/>
                    </a:ext>
                  </a:extLst>
                </p:cNvPr>
                <p:cNvGrpSpPr/>
                <p:nvPr/>
              </p:nvGrpSpPr>
              <p:grpSpPr>
                <a:xfrm>
                  <a:off x="0" y="1167467"/>
                  <a:ext cx="230802" cy="289912"/>
                  <a:chOff x="0" y="1167467"/>
                  <a:chExt cx="230802" cy="289912"/>
                </a:xfrm>
                <a:grpFill/>
              </p:grpSpPr>
              <p:sp>
                <p:nvSpPr>
                  <p:cNvPr id="2506" name="Freeform: Shape 2505">
                    <a:extLst>
                      <a:ext uri="{FF2B5EF4-FFF2-40B4-BE49-F238E27FC236}">
                        <a16:creationId xmlns:a16="http://schemas.microsoft.com/office/drawing/2014/main" id="{700A44E9-6A39-4033-BB59-EF05D47BDB9D}"/>
                      </a:ext>
                    </a:extLst>
                  </p:cNvPr>
                  <p:cNvSpPr/>
                  <p:nvPr/>
                </p:nvSpPr>
                <p:spPr>
                  <a:xfrm>
                    <a:off x="6430" y="1175043"/>
                    <a:ext cx="218116" cy="277403"/>
                  </a:xfrm>
                  <a:custGeom>
                    <a:avLst/>
                    <a:gdLst>
                      <a:gd name="connsiteX0" fmla="*/ 2819 w 218116"/>
                      <a:gd name="connsiteY0" fmla="*/ 200234 h 277403"/>
                      <a:gd name="connsiteX1" fmla="*/ 217236 w 218116"/>
                      <a:gd name="connsiteY1" fmla="*/ 274584 h 277403"/>
                      <a:gd name="connsiteX2" fmla="*/ 215650 w 218116"/>
                      <a:gd name="connsiteY2" fmla="*/ 275730 h 277403"/>
                      <a:gd name="connsiteX3" fmla="*/ 216267 w 218116"/>
                      <a:gd name="connsiteY3" fmla="*/ 1410 h 277403"/>
                      <a:gd name="connsiteX4" fmla="*/ 217324 w 218116"/>
                      <a:gd name="connsiteY4" fmla="*/ 1850 h 277403"/>
                      <a:gd name="connsiteX5" fmla="*/ 2819 w 218116"/>
                      <a:gd name="connsiteY5" fmla="*/ 200234 h 277403"/>
                      <a:gd name="connsiteX6" fmla="*/ 0 w 218116"/>
                      <a:gd name="connsiteY6" fmla="*/ 202877 h 277403"/>
                      <a:gd name="connsiteX7" fmla="*/ 216443 w 218116"/>
                      <a:gd name="connsiteY7" fmla="*/ 969 h 277403"/>
                      <a:gd name="connsiteX8" fmla="*/ 217500 w 218116"/>
                      <a:gd name="connsiteY8" fmla="*/ 0 h 277403"/>
                      <a:gd name="connsiteX9" fmla="*/ 217500 w 218116"/>
                      <a:gd name="connsiteY9" fmla="*/ 1410 h 277403"/>
                      <a:gd name="connsiteX10" fmla="*/ 218117 w 218116"/>
                      <a:gd name="connsiteY10" fmla="*/ 275730 h 277403"/>
                      <a:gd name="connsiteX11" fmla="*/ 218117 w 218116"/>
                      <a:gd name="connsiteY11" fmla="*/ 277403 h 277403"/>
                      <a:gd name="connsiteX12" fmla="*/ 216531 w 218116"/>
                      <a:gd name="connsiteY12" fmla="*/ 276875 h 277403"/>
                      <a:gd name="connsiteX13" fmla="*/ 0 w 218116"/>
                      <a:gd name="connsiteY13" fmla="*/ 202877 h 27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116" h="277403">
                        <a:moveTo>
                          <a:pt x="2819" y="200234"/>
                        </a:moveTo>
                        <a:lnTo>
                          <a:pt x="217236" y="274584"/>
                        </a:lnTo>
                        <a:lnTo>
                          <a:pt x="215650" y="275730"/>
                        </a:lnTo>
                        <a:lnTo>
                          <a:pt x="216267" y="1410"/>
                        </a:lnTo>
                        <a:lnTo>
                          <a:pt x="217324" y="1850"/>
                        </a:lnTo>
                        <a:lnTo>
                          <a:pt x="2819" y="200234"/>
                        </a:lnTo>
                        <a:close/>
                        <a:moveTo>
                          <a:pt x="0" y="202877"/>
                        </a:moveTo>
                        <a:lnTo>
                          <a:pt x="216443" y="969"/>
                        </a:lnTo>
                        <a:lnTo>
                          <a:pt x="217500" y="0"/>
                        </a:lnTo>
                        <a:lnTo>
                          <a:pt x="217500" y="1410"/>
                        </a:lnTo>
                        <a:lnTo>
                          <a:pt x="218117" y="275730"/>
                        </a:lnTo>
                        <a:lnTo>
                          <a:pt x="218117" y="277403"/>
                        </a:lnTo>
                        <a:lnTo>
                          <a:pt x="216531" y="276875"/>
                        </a:lnTo>
                        <a:lnTo>
                          <a:pt x="0" y="202877"/>
                        </a:lnTo>
                        <a:close/>
                      </a:path>
                    </a:pathLst>
                  </a:custGeom>
                  <a:grpFill/>
                  <a:ln w="8809" cap="flat">
                    <a:noFill/>
                    <a:prstDash val="solid"/>
                    <a:miter/>
                  </a:ln>
                </p:spPr>
                <p:txBody>
                  <a:bodyPr rtlCol="0" anchor="ctr"/>
                  <a:lstStyle/>
                  <a:p>
                    <a:endParaRPr lang="en-US" sz="2400"/>
                  </a:p>
                </p:txBody>
              </p:sp>
              <p:sp>
                <p:nvSpPr>
                  <p:cNvPr id="2507" name="Freeform: Shape 2506">
                    <a:extLst>
                      <a:ext uri="{FF2B5EF4-FFF2-40B4-BE49-F238E27FC236}">
                        <a16:creationId xmlns:a16="http://schemas.microsoft.com/office/drawing/2014/main" id="{584BEAAA-2DE3-430B-B5B6-57C65597E2CD}"/>
                      </a:ext>
                    </a:extLst>
                  </p:cNvPr>
                  <p:cNvSpPr/>
                  <p:nvPr/>
                </p:nvSpPr>
                <p:spPr>
                  <a:xfrm>
                    <a:off x="0" y="1167467"/>
                    <a:ext cx="230802" cy="289912"/>
                  </a:xfrm>
                  <a:custGeom>
                    <a:avLst/>
                    <a:gdLst>
                      <a:gd name="connsiteX0" fmla="*/ 218646 w 230802"/>
                      <a:gd name="connsiteY0" fmla="*/ 289912 h 289912"/>
                      <a:gd name="connsiteX1" fmla="*/ 218646 w 230802"/>
                      <a:gd name="connsiteY1" fmla="*/ 286565 h 289912"/>
                      <a:gd name="connsiteX2" fmla="*/ 0 w 230802"/>
                      <a:gd name="connsiteY2" fmla="*/ 211862 h 289912"/>
                      <a:gd name="connsiteX3" fmla="*/ 2819 w 230802"/>
                      <a:gd name="connsiteY3" fmla="*/ 209220 h 289912"/>
                      <a:gd name="connsiteX4" fmla="*/ 2819 w 230802"/>
                      <a:gd name="connsiteY4" fmla="*/ 209220 h 289912"/>
                      <a:gd name="connsiteX5" fmla="*/ 5726 w 230802"/>
                      <a:gd name="connsiteY5" fmla="*/ 206489 h 289912"/>
                      <a:gd name="connsiteX6" fmla="*/ 219262 w 230802"/>
                      <a:gd name="connsiteY6" fmla="*/ 7312 h 289912"/>
                      <a:gd name="connsiteX7" fmla="*/ 219262 w 230802"/>
                      <a:gd name="connsiteY7" fmla="*/ 3876 h 289912"/>
                      <a:gd name="connsiteX8" fmla="*/ 221729 w 230802"/>
                      <a:gd name="connsiteY8" fmla="*/ 5021 h 289912"/>
                      <a:gd name="connsiteX9" fmla="*/ 227102 w 230802"/>
                      <a:gd name="connsiteY9" fmla="*/ 0 h 289912"/>
                      <a:gd name="connsiteX10" fmla="*/ 227191 w 230802"/>
                      <a:gd name="connsiteY10" fmla="*/ 7488 h 289912"/>
                      <a:gd name="connsiteX11" fmla="*/ 229657 w 230802"/>
                      <a:gd name="connsiteY11" fmla="*/ 8633 h 289912"/>
                      <a:gd name="connsiteX12" fmla="*/ 227191 w 230802"/>
                      <a:gd name="connsiteY12" fmla="*/ 10924 h 289912"/>
                      <a:gd name="connsiteX13" fmla="*/ 227719 w 230802"/>
                      <a:gd name="connsiteY13" fmla="*/ 280222 h 289912"/>
                      <a:gd name="connsiteX14" fmla="*/ 230802 w 230802"/>
                      <a:gd name="connsiteY14" fmla="*/ 281279 h 289912"/>
                      <a:gd name="connsiteX15" fmla="*/ 227719 w 230802"/>
                      <a:gd name="connsiteY15" fmla="*/ 283482 h 289912"/>
                      <a:gd name="connsiteX16" fmla="*/ 227719 w 230802"/>
                      <a:gd name="connsiteY16" fmla="*/ 289912 h 289912"/>
                      <a:gd name="connsiteX17" fmla="*/ 221641 w 230802"/>
                      <a:gd name="connsiteY17" fmla="*/ 287798 h 289912"/>
                      <a:gd name="connsiteX18" fmla="*/ 218646 w 230802"/>
                      <a:gd name="connsiteY18" fmla="*/ 289912 h 289912"/>
                      <a:gd name="connsiteX19" fmla="*/ 15680 w 230802"/>
                      <a:gd name="connsiteY19" fmla="*/ 206489 h 289912"/>
                      <a:gd name="connsiteX20" fmla="*/ 218734 w 230802"/>
                      <a:gd name="connsiteY20" fmla="*/ 276875 h 289912"/>
                      <a:gd name="connsiteX21" fmla="*/ 219262 w 230802"/>
                      <a:gd name="connsiteY21" fmla="*/ 18147 h 289912"/>
                      <a:gd name="connsiteX22" fmla="*/ 15680 w 230802"/>
                      <a:gd name="connsiteY22" fmla="*/ 206489 h 28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0802" h="289912">
                        <a:moveTo>
                          <a:pt x="218646" y="289912"/>
                        </a:moveTo>
                        <a:lnTo>
                          <a:pt x="218646" y="286565"/>
                        </a:lnTo>
                        <a:lnTo>
                          <a:pt x="0" y="211862"/>
                        </a:lnTo>
                        <a:lnTo>
                          <a:pt x="2819" y="209220"/>
                        </a:lnTo>
                        <a:lnTo>
                          <a:pt x="2819" y="209220"/>
                        </a:lnTo>
                        <a:lnTo>
                          <a:pt x="5726" y="206489"/>
                        </a:lnTo>
                        <a:lnTo>
                          <a:pt x="219262" y="7312"/>
                        </a:lnTo>
                        <a:lnTo>
                          <a:pt x="219262" y="3876"/>
                        </a:lnTo>
                        <a:lnTo>
                          <a:pt x="221729" y="5021"/>
                        </a:lnTo>
                        <a:lnTo>
                          <a:pt x="227102" y="0"/>
                        </a:lnTo>
                        <a:lnTo>
                          <a:pt x="227191" y="7488"/>
                        </a:lnTo>
                        <a:lnTo>
                          <a:pt x="229657" y="8633"/>
                        </a:lnTo>
                        <a:lnTo>
                          <a:pt x="227191" y="10924"/>
                        </a:lnTo>
                        <a:lnTo>
                          <a:pt x="227719" y="280222"/>
                        </a:lnTo>
                        <a:lnTo>
                          <a:pt x="230802" y="281279"/>
                        </a:lnTo>
                        <a:lnTo>
                          <a:pt x="227719" y="283482"/>
                        </a:lnTo>
                        <a:lnTo>
                          <a:pt x="227719" y="289912"/>
                        </a:lnTo>
                        <a:lnTo>
                          <a:pt x="221641" y="287798"/>
                        </a:lnTo>
                        <a:lnTo>
                          <a:pt x="218646" y="289912"/>
                        </a:lnTo>
                        <a:close/>
                        <a:moveTo>
                          <a:pt x="15680" y="206489"/>
                        </a:moveTo>
                        <a:lnTo>
                          <a:pt x="218734" y="276875"/>
                        </a:lnTo>
                        <a:lnTo>
                          <a:pt x="219262" y="18147"/>
                        </a:lnTo>
                        <a:lnTo>
                          <a:pt x="15680" y="206489"/>
                        </a:lnTo>
                        <a:close/>
                      </a:path>
                    </a:pathLst>
                  </a:custGeom>
                  <a:grpFill/>
                  <a:ln w="8809" cap="flat">
                    <a:noFill/>
                    <a:prstDash val="solid"/>
                    <a:miter/>
                  </a:ln>
                </p:spPr>
                <p:txBody>
                  <a:bodyPr rtlCol="0" anchor="ctr"/>
                  <a:lstStyle/>
                  <a:p>
                    <a:endParaRPr lang="en-US" sz="2400"/>
                  </a:p>
                </p:txBody>
              </p:sp>
            </p:grpSp>
            <p:grpSp>
              <p:nvGrpSpPr>
                <p:cNvPr id="1549" name="Graphic 4229">
                  <a:extLst>
                    <a:ext uri="{FF2B5EF4-FFF2-40B4-BE49-F238E27FC236}">
                      <a16:creationId xmlns:a16="http://schemas.microsoft.com/office/drawing/2014/main" id="{3D6D8FC3-DD4D-422E-B6FD-13CCEA089F0D}"/>
                    </a:ext>
                  </a:extLst>
                </p:cNvPr>
                <p:cNvGrpSpPr/>
                <p:nvPr/>
              </p:nvGrpSpPr>
              <p:grpSpPr>
                <a:xfrm>
                  <a:off x="3534358" y="1838379"/>
                  <a:ext cx="329289" cy="327527"/>
                  <a:chOff x="3534358" y="1838379"/>
                  <a:chExt cx="329289" cy="327527"/>
                </a:xfrm>
                <a:grpFill/>
              </p:grpSpPr>
              <p:sp>
                <p:nvSpPr>
                  <p:cNvPr id="2504" name="Freeform: Shape 2503">
                    <a:extLst>
                      <a:ext uri="{FF2B5EF4-FFF2-40B4-BE49-F238E27FC236}">
                        <a16:creationId xmlns:a16="http://schemas.microsoft.com/office/drawing/2014/main" id="{C40FA7C5-AF50-4FD8-AB65-4F60C130C071}"/>
                      </a:ext>
                    </a:extLst>
                  </p:cNvPr>
                  <p:cNvSpPr/>
                  <p:nvPr/>
                </p:nvSpPr>
                <p:spPr>
                  <a:xfrm>
                    <a:off x="3539555" y="1842608"/>
                    <a:ext cx="316604" cy="314930"/>
                  </a:xfrm>
                  <a:custGeom>
                    <a:avLst/>
                    <a:gdLst>
                      <a:gd name="connsiteX0" fmla="*/ 66598 w 316604"/>
                      <a:gd name="connsiteY0" fmla="*/ 0 h 314930"/>
                      <a:gd name="connsiteX1" fmla="*/ 66774 w 316604"/>
                      <a:gd name="connsiteY1" fmla="*/ 88 h 314930"/>
                      <a:gd name="connsiteX2" fmla="*/ 309293 w 316604"/>
                      <a:gd name="connsiteY2" fmla="*/ 62810 h 314930"/>
                      <a:gd name="connsiteX3" fmla="*/ 316604 w 316604"/>
                      <a:gd name="connsiteY3" fmla="*/ 64660 h 314930"/>
                      <a:gd name="connsiteX4" fmla="*/ 310702 w 316604"/>
                      <a:gd name="connsiteY4" fmla="*/ 69329 h 314930"/>
                      <a:gd name="connsiteX5" fmla="*/ 3612 w 316604"/>
                      <a:gd name="connsiteY5" fmla="*/ 312112 h 314930"/>
                      <a:gd name="connsiteX6" fmla="*/ 0 w 316604"/>
                      <a:gd name="connsiteY6" fmla="*/ 314931 h 314930"/>
                      <a:gd name="connsiteX7" fmla="*/ 969 w 316604"/>
                      <a:gd name="connsiteY7" fmla="*/ 310438 h 314930"/>
                      <a:gd name="connsiteX8" fmla="*/ 65541 w 316604"/>
                      <a:gd name="connsiteY8" fmla="*/ 4933 h 314930"/>
                      <a:gd name="connsiteX9" fmla="*/ 66598 w 316604"/>
                      <a:gd name="connsiteY9" fmla="*/ 0 h 314930"/>
                      <a:gd name="connsiteX10" fmla="*/ 64572 w 316604"/>
                      <a:gd name="connsiteY10" fmla="*/ 9866 h 314930"/>
                      <a:gd name="connsiteX11" fmla="*/ 4229 w 316604"/>
                      <a:gd name="connsiteY11" fmla="*/ 311055 h 314930"/>
                      <a:gd name="connsiteX12" fmla="*/ 1586 w 316604"/>
                      <a:gd name="connsiteY12" fmla="*/ 309469 h 314930"/>
                      <a:gd name="connsiteX13" fmla="*/ 306121 w 316604"/>
                      <a:gd name="connsiteY13" fmla="*/ 63515 h 314930"/>
                      <a:gd name="connsiteX14" fmla="*/ 307531 w 316604"/>
                      <a:gd name="connsiteY14" fmla="*/ 70034 h 314930"/>
                      <a:gd name="connsiteX15" fmla="*/ 64572 w 316604"/>
                      <a:gd name="connsiteY15" fmla="*/ 9866 h 314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6604" h="314930">
                        <a:moveTo>
                          <a:pt x="66598" y="0"/>
                        </a:moveTo>
                        <a:lnTo>
                          <a:pt x="66774" y="88"/>
                        </a:lnTo>
                        <a:lnTo>
                          <a:pt x="309293" y="62810"/>
                        </a:lnTo>
                        <a:lnTo>
                          <a:pt x="316604" y="64660"/>
                        </a:lnTo>
                        <a:lnTo>
                          <a:pt x="310702" y="69329"/>
                        </a:lnTo>
                        <a:lnTo>
                          <a:pt x="3612" y="312112"/>
                        </a:lnTo>
                        <a:lnTo>
                          <a:pt x="0" y="314931"/>
                        </a:lnTo>
                        <a:lnTo>
                          <a:pt x="969" y="310438"/>
                        </a:lnTo>
                        <a:lnTo>
                          <a:pt x="65541" y="4933"/>
                        </a:lnTo>
                        <a:lnTo>
                          <a:pt x="66598" y="0"/>
                        </a:lnTo>
                        <a:close/>
                        <a:moveTo>
                          <a:pt x="64572" y="9866"/>
                        </a:moveTo>
                        <a:lnTo>
                          <a:pt x="4229" y="311055"/>
                        </a:lnTo>
                        <a:lnTo>
                          <a:pt x="1586" y="309469"/>
                        </a:lnTo>
                        <a:lnTo>
                          <a:pt x="306121" y="63515"/>
                        </a:lnTo>
                        <a:lnTo>
                          <a:pt x="307531" y="70034"/>
                        </a:lnTo>
                        <a:lnTo>
                          <a:pt x="64572" y="9866"/>
                        </a:lnTo>
                        <a:close/>
                      </a:path>
                    </a:pathLst>
                  </a:custGeom>
                  <a:grpFill/>
                  <a:ln w="8809" cap="flat">
                    <a:noFill/>
                    <a:prstDash val="solid"/>
                    <a:miter/>
                  </a:ln>
                </p:spPr>
                <p:txBody>
                  <a:bodyPr rtlCol="0" anchor="ctr"/>
                  <a:lstStyle/>
                  <a:p>
                    <a:endParaRPr lang="en-US" sz="2400"/>
                  </a:p>
                </p:txBody>
              </p:sp>
              <p:sp>
                <p:nvSpPr>
                  <p:cNvPr id="2505" name="Freeform: Shape 2504">
                    <a:extLst>
                      <a:ext uri="{FF2B5EF4-FFF2-40B4-BE49-F238E27FC236}">
                        <a16:creationId xmlns:a16="http://schemas.microsoft.com/office/drawing/2014/main" id="{1965A297-E18F-4C52-A723-E94C9CFD61BE}"/>
                      </a:ext>
                    </a:extLst>
                  </p:cNvPr>
                  <p:cNvSpPr/>
                  <p:nvPr/>
                </p:nvSpPr>
                <p:spPr>
                  <a:xfrm>
                    <a:off x="3534358" y="1838379"/>
                    <a:ext cx="329289" cy="327527"/>
                  </a:xfrm>
                  <a:custGeom>
                    <a:avLst/>
                    <a:gdLst>
                      <a:gd name="connsiteX0" fmla="*/ 0 w 329289"/>
                      <a:gd name="connsiteY0" fmla="*/ 327528 h 327527"/>
                      <a:gd name="connsiteX1" fmla="*/ 2643 w 329289"/>
                      <a:gd name="connsiteY1" fmla="*/ 315107 h 327527"/>
                      <a:gd name="connsiteX2" fmla="*/ 969 w 329289"/>
                      <a:gd name="connsiteY2" fmla="*/ 314050 h 327527"/>
                      <a:gd name="connsiteX3" fmla="*/ 3259 w 329289"/>
                      <a:gd name="connsiteY3" fmla="*/ 312200 h 327527"/>
                      <a:gd name="connsiteX4" fmla="*/ 69241 w 329289"/>
                      <a:gd name="connsiteY4" fmla="*/ 0 h 327527"/>
                      <a:gd name="connsiteX5" fmla="*/ 72853 w 329289"/>
                      <a:gd name="connsiteY5" fmla="*/ 969 h 327527"/>
                      <a:gd name="connsiteX6" fmla="*/ 311936 w 329289"/>
                      <a:gd name="connsiteY6" fmla="*/ 62810 h 327527"/>
                      <a:gd name="connsiteX7" fmla="*/ 313433 w 329289"/>
                      <a:gd name="connsiteY7" fmla="*/ 61577 h 327527"/>
                      <a:gd name="connsiteX8" fmla="*/ 313785 w 329289"/>
                      <a:gd name="connsiteY8" fmla="*/ 63250 h 327527"/>
                      <a:gd name="connsiteX9" fmla="*/ 329290 w 329289"/>
                      <a:gd name="connsiteY9" fmla="*/ 67215 h 327527"/>
                      <a:gd name="connsiteX10" fmla="*/ 316869 w 329289"/>
                      <a:gd name="connsiteY10" fmla="*/ 77081 h 327527"/>
                      <a:gd name="connsiteX11" fmla="*/ 317221 w 329289"/>
                      <a:gd name="connsiteY11" fmla="*/ 78755 h 327527"/>
                      <a:gd name="connsiteX12" fmla="*/ 315371 w 329289"/>
                      <a:gd name="connsiteY12" fmla="*/ 78314 h 327527"/>
                      <a:gd name="connsiteX13" fmla="*/ 12421 w 329289"/>
                      <a:gd name="connsiteY13" fmla="*/ 317750 h 327527"/>
                      <a:gd name="connsiteX14" fmla="*/ 11804 w 329289"/>
                      <a:gd name="connsiteY14" fmla="*/ 320657 h 327527"/>
                      <a:gd name="connsiteX15" fmla="*/ 10043 w 329289"/>
                      <a:gd name="connsiteY15" fmla="*/ 319600 h 327527"/>
                      <a:gd name="connsiteX16" fmla="*/ 0 w 329289"/>
                      <a:gd name="connsiteY16" fmla="*/ 327528 h 327527"/>
                      <a:gd name="connsiteX17" fmla="*/ 72412 w 329289"/>
                      <a:gd name="connsiteY17" fmla="*/ 18235 h 327527"/>
                      <a:gd name="connsiteX18" fmla="*/ 15504 w 329289"/>
                      <a:gd name="connsiteY18" fmla="*/ 302334 h 327527"/>
                      <a:gd name="connsiteX19" fmla="*/ 298105 w 329289"/>
                      <a:gd name="connsiteY19" fmla="*/ 74086 h 327527"/>
                      <a:gd name="connsiteX20" fmla="*/ 72412 w 329289"/>
                      <a:gd name="connsiteY20" fmla="*/ 18235 h 327527"/>
                      <a:gd name="connsiteX21" fmla="*/ 306210 w 329289"/>
                      <a:gd name="connsiteY21" fmla="*/ 76112 h 327527"/>
                      <a:gd name="connsiteX22" fmla="*/ 261106 w 329289"/>
                      <a:gd name="connsiteY22" fmla="*/ 112582 h 327527"/>
                      <a:gd name="connsiteX23" fmla="*/ 307002 w 329289"/>
                      <a:gd name="connsiteY23" fmla="*/ 76288 h 327527"/>
                      <a:gd name="connsiteX24" fmla="*/ 306210 w 329289"/>
                      <a:gd name="connsiteY24" fmla="*/ 76112 h 327527"/>
                      <a:gd name="connsiteX25" fmla="*/ 73645 w 329289"/>
                      <a:gd name="connsiteY25" fmla="*/ 11628 h 327527"/>
                      <a:gd name="connsiteX26" fmla="*/ 304536 w 329289"/>
                      <a:gd name="connsiteY26" fmla="*/ 68712 h 327527"/>
                      <a:gd name="connsiteX27" fmla="*/ 305329 w 329289"/>
                      <a:gd name="connsiteY27" fmla="*/ 68095 h 327527"/>
                      <a:gd name="connsiteX28" fmla="*/ 74262 w 329289"/>
                      <a:gd name="connsiteY28" fmla="*/ 8369 h 327527"/>
                      <a:gd name="connsiteX29" fmla="*/ 73645 w 329289"/>
                      <a:gd name="connsiteY29" fmla="*/ 11628 h 32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29289" h="327527">
                        <a:moveTo>
                          <a:pt x="0" y="327528"/>
                        </a:moveTo>
                        <a:lnTo>
                          <a:pt x="2643" y="315107"/>
                        </a:lnTo>
                        <a:lnTo>
                          <a:pt x="969" y="314050"/>
                        </a:lnTo>
                        <a:lnTo>
                          <a:pt x="3259" y="312200"/>
                        </a:lnTo>
                        <a:lnTo>
                          <a:pt x="69241" y="0"/>
                        </a:lnTo>
                        <a:lnTo>
                          <a:pt x="72853" y="969"/>
                        </a:lnTo>
                        <a:lnTo>
                          <a:pt x="311936" y="62810"/>
                        </a:lnTo>
                        <a:lnTo>
                          <a:pt x="313433" y="61577"/>
                        </a:lnTo>
                        <a:lnTo>
                          <a:pt x="313785" y="63250"/>
                        </a:lnTo>
                        <a:lnTo>
                          <a:pt x="329290" y="67215"/>
                        </a:lnTo>
                        <a:lnTo>
                          <a:pt x="316869" y="77081"/>
                        </a:lnTo>
                        <a:lnTo>
                          <a:pt x="317221" y="78755"/>
                        </a:lnTo>
                        <a:lnTo>
                          <a:pt x="315371" y="78314"/>
                        </a:lnTo>
                        <a:lnTo>
                          <a:pt x="12421" y="317750"/>
                        </a:lnTo>
                        <a:lnTo>
                          <a:pt x="11804" y="320657"/>
                        </a:lnTo>
                        <a:lnTo>
                          <a:pt x="10043" y="319600"/>
                        </a:lnTo>
                        <a:lnTo>
                          <a:pt x="0" y="327528"/>
                        </a:lnTo>
                        <a:close/>
                        <a:moveTo>
                          <a:pt x="72412" y="18235"/>
                        </a:moveTo>
                        <a:lnTo>
                          <a:pt x="15504" y="302334"/>
                        </a:lnTo>
                        <a:lnTo>
                          <a:pt x="298105" y="74086"/>
                        </a:lnTo>
                        <a:lnTo>
                          <a:pt x="72412" y="18235"/>
                        </a:lnTo>
                        <a:close/>
                        <a:moveTo>
                          <a:pt x="306210" y="76112"/>
                        </a:moveTo>
                        <a:lnTo>
                          <a:pt x="261106" y="112582"/>
                        </a:lnTo>
                        <a:lnTo>
                          <a:pt x="307002" y="76288"/>
                        </a:lnTo>
                        <a:lnTo>
                          <a:pt x="306210" y="76112"/>
                        </a:lnTo>
                        <a:close/>
                        <a:moveTo>
                          <a:pt x="73645" y="11628"/>
                        </a:moveTo>
                        <a:lnTo>
                          <a:pt x="304536" y="68712"/>
                        </a:lnTo>
                        <a:lnTo>
                          <a:pt x="305329" y="68095"/>
                        </a:lnTo>
                        <a:lnTo>
                          <a:pt x="74262" y="8369"/>
                        </a:lnTo>
                        <a:lnTo>
                          <a:pt x="73645" y="11628"/>
                        </a:lnTo>
                        <a:close/>
                      </a:path>
                    </a:pathLst>
                  </a:custGeom>
                  <a:grpFill/>
                  <a:ln w="8809" cap="flat">
                    <a:noFill/>
                    <a:prstDash val="solid"/>
                    <a:miter/>
                  </a:ln>
                </p:spPr>
                <p:txBody>
                  <a:bodyPr rtlCol="0" anchor="ctr"/>
                  <a:lstStyle/>
                  <a:p>
                    <a:endParaRPr lang="en-US" sz="2400"/>
                  </a:p>
                </p:txBody>
              </p:sp>
            </p:grpSp>
            <p:grpSp>
              <p:nvGrpSpPr>
                <p:cNvPr id="1550" name="Graphic 4229">
                  <a:extLst>
                    <a:ext uri="{FF2B5EF4-FFF2-40B4-BE49-F238E27FC236}">
                      <a16:creationId xmlns:a16="http://schemas.microsoft.com/office/drawing/2014/main" id="{F30030BD-ED28-4AEC-8755-89E1AD24E898}"/>
                    </a:ext>
                  </a:extLst>
                </p:cNvPr>
                <p:cNvGrpSpPr/>
                <p:nvPr/>
              </p:nvGrpSpPr>
              <p:grpSpPr>
                <a:xfrm>
                  <a:off x="3836251" y="1859522"/>
                  <a:ext cx="170723" cy="202084"/>
                  <a:chOff x="3836251" y="1859522"/>
                  <a:chExt cx="170723" cy="202084"/>
                </a:xfrm>
                <a:grpFill/>
              </p:grpSpPr>
              <p:sp>
                <p:nvSpPr>
                  <p:cNvPr id="2502" name="Freeform: Shape 2501">
                    <a:extLst>
                      <a:ext uri="{FF2B5EF4-FFF2-40B4-BE49-F238E27FC236}">
                        <a16:creationId xmlns:a16="http://schemas.microsoft.com/office/drawing/2014/main" id="{38E71D76-7D7D-4E3B-B8C9-CAF96C17B993}"/>
                      </a:ext>
                    </a:extLst>
                  </p:cNvPr>
                  <p:cNvSpPr/>
                  <p:nvPr/>
                </p:nvSpPr>
                <p:spPr>
                  <a:xfrm>
                    <a:off x="3841977" y="1864367"/>
                    <a:ext cx="160416" cy="189575"/>
                  </a:xfrm>
                  <a:custGeom>
                    <a:avLst/>
                    <a:gdLst>
                      <a:gd name="connsiteX0" fmla="*/ 157333 w 160416"/>
                      <a:gd name="connsiteY0" fmla="*/ 11276 h 189575"/>
                      <a:gd name="connsiteX1" fmla="*/ 6871 w 160416"/>
                      <a:gd name="connsiteY1" fmla="*/ 48010 h 189575"/>
                      <a:gd name="connsiteX2" fmla="*/ 8809 w 160416"/>
                      <a:gd name="connsiteY2" fmla="*/ 42549 h 189575"/>
                      <a:gd name="connsiteX3" fmla="*/ 110908 w 160416"/>
                      <a:gd name="connsiteY3" fmla="*/ 184466 h 189575"/>
                      <a:gd name="connsiteX4" fmla="*/ 107649 w 160416"/>
                      <a:gd name="connsiteY4" fmla="*/ 185082 h 189575"/>
                      <a:gd name="connsiteX5" fmla="*/ 157333 w 160416"/>
                      <a:gd name="connsiteY5" fmla="*/ 11276 h 189575"/>
                      <a:gd name="connsiteX6" fmla="*/ 160416 w 160416"/>
                      <a:gd name="connsiteY6" fmla="*/ 0 h 189575"/>
                      <a:gd name="connsiteX7" fmla="*/ 111173 w 160416"/>
                      <a:gd name="connsiteY7" fmla="*/ 185963 h 189575"/>
                      <a:gd name="connsiteX8" fmla="*/ 110204 w 160416"/>
                      <a:gd name="connsiteY8" fmla="*/ 189575 h 189575"/>
                      <a:gd name="connsiteX9" fmla="*/ 107913 w 160416"/>
                      <a:gd name="connsiteY9" fmla="*/ 186580 h 189575"/>
                      <a:gd name="connsiteX10" fmla="*/ 3083 w 160416"/>
                      <a:gd name="connsiteY10" fmla="*/ 46689 h 189575"/>
                      <a:gd name="connsiteX11" fmla="*/ 0 w 160416"/>
                      <a:gd name="connsiteY11" fmla="*/ 42549 h 189575"/>
                      <a:gd name="connsiteX12" fmla="*/ 5109 w 160416"/>
                      <a:gd name="connsiteY12" fmla="*/ 41227 h 189575"/>
                      <a:gd name="connsiteX13" fmla="*/ 160416 w 160416"/>
                      <a:gd name="connsiteY13" fmla="*/ 0 h 18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0416" h="189575">
                        <a:moveTo>
                          <a:pt x="157333" y="11276"/>
                        </a:moveTo>
                        <a:lnTo>
                          <a:pt x="6871" y="48010"/>
                        </a:lnTo>
                        <a:lnTo>
                          <a:pt x="8809" y="42549"/>
                        </a:lnTo>
                        <a:lnTo>
                          <a:pt x="110908" y="184466"/>
                        </a:lnTo>
                        <a:lnTo>
                          <a:pt x="107649" y="185082"/>
                        </a:lnTo>
                        <a:lnTo>
                          <a:pt x="157333" y="11276"/>
                        </a:lnTo>
                        <a:close/>
                        <a:moveTo>
                          <a:pt x="160416" y="0"/>
                        </a:moveTo>
                        <a:lnTo>
                          <a:pt x="111173" y="185963"/>
                        </a:lnTo>
                        <a:lnTo>
                          <a:pt x="110204" y="189575"/>
                        </a:lnTo>
                        <a:lnTo>
                          <a:pt x="107913" y="186580"/>
                        </a:lnTo>
                        <a:lnTo>
                          <a:pt x="3083" y="46689"/>
                        </a:lnTo>
                        <a:lnTo>
                          <a:pt x="0" y="42549"/>
                        </a:lnTo>
                        <a:lnTo>
                          <a:pt x="5109" y="41227"/>
                        </a:lnTo>
                        <a:lnTo>
                          <a:pt x="160416" y="0"/>
                        </a:lnTo>
                        <a:close/>
                      </a:path>
                    </a:pathLst>
                  </a:custGeom>
                  <a:grpFill/>
                  <a:ln w="8809" cap="flat">
                    <a:noFill/>
                    <a:prstDash val="solid"/>
                    <a:miter/>
                  </a:ln>
                </p:spPr>
                <p:txBody>
                  <a:bodyPr rtlCol="0" anchor="ctr"/>
                  <a:lstStyle/>
                  <a:p>
                    <a:endParaRPr lang="en-US" sz="2400"/>
                  </a:p>
                </p:txBody>
              </p:sp>
              <p:sp>
                <p:nvSpPr>
                  <p:cNvPr id="2503" name="Freeform: Shape 2502">
                    <a:extLst>
                      <a:ext uri="{FF2B5EF4-FFF2-40B4-BE49-F238E27FC236}">
                        <a16:creationId xmlns:a16="http://schemas.microsoft.com/office/drawing/2014/main" id="{2725B887-1237-441C-BC50-90C39E919F00}"/>
                      </a:ext>
                    </a:extLst>
                  </p:cNvPr>
                  <p:cNvSpPr/>
                  <p:nvPr/>
                </p:nvSpPr>
                <p:spPr>
                  <a:xfrm>
                    <a:off x="3836251" y="1859522"/>
                    <a:ext cx="170723" cy="202084"/>
                  </a:xfrm>
                  <a:custGeom>
                    <a:avLst/>
                    <a:gdLst>
                      <a:gd name="connsiteX0" fmla="*/ 117427 w 170723"/>
                      <a:gd name="connsiteY0" fmla="*/ 202084 h 202084"/>
                      <a:gd name="connsiteX1" fmla="*/ 111173 w 170723"/>
                      <a:gd name="connsiteY1" fmla="*/ 193715 h 202084"/>
                      <a:gd name="connsiteX2" fmla="*/ 108618 w 170723"/>
                      <a:gd name="connsiteY2" fmla="*/ 194156 h 202084"/>
                      <a:gd name="connsiteX3" fmla="*/ 109411 w 170723"/>
                      <a:gd name="connsiteY3" fmla="*/ 191425 h 202084"/>
                      <a:gd name="connsiteX4" fmla="*/ 8897 w 170723"/>
                      <a:gd name="connsiteY4" fmla="*/ 57260 h 202084"/>
                      <a:gd name="connsiteX5" fmla="*/ 7223 w 170723"/>
                      <a:gd name="connsiteY5" fmla="*/ 57613 h 202084"/>
                      <a:gd name="connsiteX6" fmla="*/ 7840 w 170723"/>
                      <a:gd name="connsiteY6" fmla="*/ 55851 h 202084"/>
                      <a:gd name="connsiteX7" fmla="*/ 0 w 170723"/>
                      <a:gd name="connsiteY7" fmla="*/ 45368 h 202084"/>
                      <a:gd name="connsiteX8" fmla="*/ 12861 w 170723"/>
                      <a:gd name="connsiteY8" fmla="*/ 41932 h 202084"/>
                      <a:gd name="connsiteX9" fmla="*/ 13478 w 170723"/>
                      <a:gd name="connsiteY9" fmla="*/ 40082 h 202084"/>
                      <a:gd name="connsiteX10" fmla="*/ 14447 w 170723"/>
                      <a:gd name="connsiteY10" fmla="*/ 41492 h 202084"/>
                      <a:gd name="connsiteX11" fmla="*/ 170723 w 170723"/>
                      <a:gd name="connsiteY11" fmla="*/ 0 h 202084"/>
                      <a:gd name="connsiteX12" fmla="*/ 120687 w 170723"/>
                      <a:gd name="connsiteY12" fmla="*/ 189223 h 202084"/>
                      <a:gd name="connsiteX13" fmla="*/ 122360 w 170723"/>
                      <a:gd name="connsiteY13" fmla="*/ 191513 h 202084"/>
                      <a:gd name="connsiteX14" fmla="*/ 119982 w 170723"/>
                      <a:gd name="connsiteY14" fmla="*/ 191954 h 202084"/>
                      <a:gd name="connsiteX15" fmla="*/ 117427 w 170723"/>
                      <a:gd name="connsiteY15" fmla="*/ 202084 h 202084"/>
                      <a:gd name="connsiteX16" fmla="*/ 23256 w 170723"/>
                      <a:gd name="connsiteY16" fmla="*/ 53736 h 202084"/>
                      <a:gd name="connsiteX17" fmla="*/ 113111 w 170723"/>
                      <a:gd name="connsiteY17" fmla="*/ 178652 h 202084"/>
                      <a:gd name="connsiteX18" fmla="*/ 158214 w 170723"/>
                      <a:gd name="connsiteY18" fmla="*/ 20790 h 202084"/>
                      <a:gd name="connsiteX19" fmla="*/ 23256 w 170723"/>
                      <a:gd name="connsiteY19" fmla="*/ 53736 h 202084"/>
                      <a:gd name="connsiteX20" fmla="*/ 16033 w 170723"/>
                      <a:gd name="connsiteY20" fmla="*/ 55498 h 202084"/>
                      <a:gd name="connsiteX21" fmla="*/ 20702 w 170723"/>
                      <a:gd name="connsiteY21" fmla="*/ 61665 h 202084"/>
                      <a:gd name="connsiteX22" fmla="*/ 16209 w 170723"/>
                      <a:gd name="connsiteY22" fmla="*/ 55410 h 202084"/>
                      <a:gd name="connsiteX23" fmla="*/ 16033 w 170723"/>
                      <a:gd name="connsiteY23" fmla="*/ 55498 h 202084"/>
                      <a:gd name="connsiteX24" fmla="*/ 18763 w 170723"/>
                      <a:gd name="connsiteY24" fmla="*/ 47482 h 202084"/>
                      <a:gd name="connsiteX25" fmla="*/ 19028 w 170723"/>
                      <a:gd name="connsiteY25" fmla="*/ 47834 h 202084"/>
                      <a:gd name="connsiteX26" fmla="*/ 160416 w 170723"/>
                      <a:gd name="connsiteY26" fmla="*/ 13302 h 202084"/>
                      <a:gd name="connsiteX27" fmla="*/ 161385 w 170723"/>
                      <a:gd name="connsiteY27" fmla="*/ 9690 h 202084"/>
                      <a:gd name="connsiteX28" fmla="*/ 18763 w 170723"/>
                      <a:gd name="connsiteY28" fmla="*/ 47482 h 20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0723" h="202084">
                        <a:moveTo>
                          <a:pt x="117427" y="202084"/>
                        </a:moveTo>
                        <a:lnTo>
                          <a:pt x="111173" y="193715"/>
                        </a:lnTo>
                        <a:lnTo>
                          <a:pt x="108618" y="194156"/>
                        </a:lnTo>
                        <a:lnTo>
                          <a:pt x="109411" y="191425"/>
                        </a:lnTo>
                        <a:lnTo>
                          <a:pt x="8897" y="57260"/>
                        </a:lnTo>
                        <a:lnTo>
                          <a:pt x="7223" y="57613"/>
                        </a:lnTo>
                        <a:lnTo>
                          <a:pt x="7840" y="55851"/>
                        </a:lnTo>
                        <a:lnTo>
                          <a:pt x="0" y="45368"/>
                        </a:lnTo>
                        <a:lnTo>
                          <a:pt x="12861" y="41932"/>
                        </a:lnTo>
                        <a:lnTo>
                          <a:pt x="13478" y="40082"/>
                        </a:lnTo>
                        <a:lnTo>
                          <a:pt x="14447" y="41492"/>
                        </a:lnTo>
                        <a:lnTo>
                          <a:pt x="170723" y="0"/>
                        </a:lnTo>
                        <a:lnTo>
                          <a:pt x="120687" y="189223"/>
                        </a:lnTo>
                        <a:lnTo>
                          <a:pt x="122360" y="191513"/>
                        </a:lnTo>
                        <a:lnTo>
                          <a:pt x="119982" y="191954"/>
                        </a:lnTo>
                        <a:lnTo>
                          <a:pt x="117427" y="202084"/>
                        </a:lnTo>
                        <a:close/>
                        <a:moveTo>
                          <a:pt x="23256" y="53736"/>
                        </a:moveTo>
                        <a:lnTo>
                          <a:pt x="113111" y="178652"/>
                        </a:lnTo>
                        <a:lnTo>
                          <a:pt x="158214" y="20790"/>
                        </a:lnTo>
                        <a:lnTo>
                          <a:pt x="23256" y="53736"/>
                        </a:lnTo>
                        <a:close/>
                        <a:moveTo>
                          <a:pt x="16033" y="55498"/>
                        </a:moveTo>
                        <a:lnTo>
                          <a:pt x="20702" y="61665"/>
                        </a:lnTo>
                        <a:lnTo>
                          <a:pt x="16209" y="55410"/>
                        </a:lnTo>
                        <a:lnTo>
                          <a:pt x="16033" y="55498"/>
                        </a:lnTo>
                        <a:close/>
                        <a:moveTo>
                          <a:pt x="18763" y="47482"/>
                        </a:moveTo>
                        <a:lnTo>
                          <a:pt x="19028" y="47834"/>
                        </a:lnTo>
                        <a:lnTo>
                          <a:pt x="160416" y="13302"/>
                        </a:lnTo>
                        <a:lnTo>
                          <a:pt x="161385" y="9690"/>
                        </a:lnTo>
                        <a:lnTo>
                          <a:pt x="18763" y="47482"/>
                        </a:lnTo>
                        <a:close/>
                      </a:path>
                    </a:pathLst>
                  </a:custGeom>
                  <a:grpFill/>
                  <a:ln w="8809" cap="flat">
                    <a:noFill/>
                    <a:prstDash val="solid"/>
                    <a:miter/>
                  </a:ln>
                </p:spPr>
                <p:txBody>
                  <a:bodyPr rtlCol="0" anchor="ctr"/>
                  <a:lstStyle/>
                  <a:p>
                    <a:endParaRPr lang="en-US" sz="2400"/>
                  </a:p>
                </p:txBody>
              </p:sp>
            </p:grpSp>
            <p:grpSp>
              <p:nvGrpSpPr>
                <p:cNvPr id="1551" name="Graphic 4229">
                  <a:extLst>
                    <a:ext uri="{FF2B5EF4-FFF2-40B4-BE49-F238E27FC236}">
                      <a16:creationId xmlns:a16="http://schemas.microsoft.com/office/drawing/2014/main" id="{E8762D73-A2D6-4659-A540-0ABF1BA129F1}"/>
                    </a:ext>
                  </a:extLst>
                </p:cNvPr>
                <p:cNvGrpSpPr/>
                <p:nvPr/>
              </p:nvGrpSpPr>
              <p:grpSpPr>
                <a:xfrm>
                  <a:off x="3990325" y="1726326"/>
                  <a:ext cx="255468" cy="344001"/>
                  <a:chOff x="3990325" y="1726326"/>
                  <a:chExt cx="255468" cy="344001"/>
                </a:xfrm>
                <a:grpFill/>
              </p:grpSpPr>
              <p:sp>
                <p:nvSpPr>
                  <p:cNvPr id="2500" name="Freeform: Shape 2499">
                    <a:extLst>
                      <a:ext uri="{FF2B5EF4-FFF2-40B4-BE49-F238E27FC236}">
                        <a16:creationId xmlns:a16="http://schemas.microsoft.com/office/drawing/2014/main" id="{14D5D65D-DA39-4C27-B877-CCEB1F7FD35D}"/>
                      </a:ext>
                    </a:extLst>
                  </p:cNvPr>
                  <p:cNvSpPr/>
                  <p:nvPr/>
                </p:nvSpPr>
                <p:spPr>
                  <a:xfrm>
                    <a:off x="3995434" y="1732933"/>
                    <a:ext cx="245337" cy="330082"/>
                  </a:xfrm>
                  <a:custGeom>
                    <a:avLst/>
                    <a:gdLst>
                      <a:gd name="connsiteX0" fmla="*/ 242166 w 245337"/>
                      <a:gd name="connsiteY0" fmla="*/ 13302 h 330082"/>
                      <a:gd name="connsiteX1" fmla="*/ 7048 w 245337"/>
                      <a:gd name="connsiteY1" fmla="*/ 140155 h 330082"/>
                      <a:gd name="connsiteX2" fmla="*/ 8016 w 245337"/>
                      <a:gd name="connsiteY2" fmla="*/ 134870 h 330082"/>
                      <a:gd name="connsiteX3" fmla="*/ 168785 w 245337"/>
                      <a:gd name="connsiteY3" fmla="*/ 324709 h 330082"/>
                      <a:gd name="connsiteX4" fmla="*/ 165438 w 245337"/>
                      <a:gd name="connsiteY4" fmla="*/ 325502 h 330082"/>
                      <a:gd name="connsiteX5" fmla="*/ 242166 w 245337"/>
                      <a:gd name="connsiteY5" fmla="*/ 13302 h 330082"/>
                      <a:gd name="connsiteX6" fmla="*/ 245338 w 245337"/>
                      <a:gd name="connsiteY6" fmla="*/ 0 h 330082"/>
                      <a:gd name="connsiteX7" fmla="*/ 169226 w 245337"/>
                      <a:gd name="connsiteY7" fmla="*/ 326383 h 330082"/>
                      <a:gd name="connsiteX8" fmla="*/ 168345 w 245337"/>
                      <a:gd name="connsiteY8" fmla="*/ 330083 h 330082"/>
                      <a:gd name="connsiteX9" fmla="*/ 165790 w 245337"/>
                      <a:gd name="connsiteY9" fmla="*/ 327176 h 330082"/>
                      <a:gd name="connsiteX10" fmla="*/ 2731 w 245337"/>
                      <a:gd name="connsiteY10" fmla="*/ 139274 h 330082"/>
                      <a:gd name="connsiteX11" fmla="*/ 0 w 245337"/>
                      <a:gd name="connsiteY11" fmla="*/ 136103 h 330082"/>
                      <a:gd name="connsiteX12" fmla="*/ 3700 w 245337"/>
                      <a:gd name="connsiteY12" fmla="*/ 134077 h 330082"/>
                      <a:gd name="connsiteX13" fmla="*/ 245338 w 245337"/>
                      <a:gd name="connsiteY13" fmla="*/ 0 h 33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337" h="330082">
                        <a:moveTo>
                          <a:pt x="242166" y="13302"/>
                        </a:moveTo>
                        <a:lnTo>
                          <a:pt x="7048" y="140155"/>
                        </a:lnTo>
                        <a:lnTo>
                          <a:pt x="8016" y="134870"/>
                        </a:lnTo>
                        <a:lnTo>
                          <a:pt x="168785" y="324709"/>
                        </a:lnTo>
                        <a:lnTo>
                          <a:pt x="165438" y="325502"/>
                        </a:lnTo>
                        <a:lnTo>
                          <a:pt x="242166" y="13302"/>
                        </a:lnTo>
                        <a:close/>
                        <a:moveTo>
                          <a:pt x="245338" y="0"/>
                        </a:moveTo>
                        <a:lnTo>
                          <a:pt x="169226" y="326383"/>
                        </a:lnTo>
                        <a:lnTo>
                          <a:pt x="168345" y="330083"/>
                        </a:lnTo>
                        <a:lnTo>
                          <a:pt x="165790" y="327176"/>
                        </a:lnTo>
                        <a:lnTo>
                          <a:pt x="2731" y="139274"/>
                        </a:lnTo>
                        <a:lnTo>
                          <a:pt x="0" y="136103"/>
                        </a:lnTo>
                        <a:lnTo>
                          <a:pt x="3700" y="134077"/>
                        </a:lnTo>
                        <a:lnTo>
                          <a:pt x="245338" y="0"/>
                        </a:lnTo>
                        <a:close/>
                      </a:path>
                    </a:pathLst>
                  </a:custGeom>
                  <a:grpFill/>
                  <a:ln w="8809" cap="flat">
                    <a:noFill/>
                    <a:prstDash val="solid"/>
                    <a:miter/>
                  </a:ln>
                </p:spPr>
                <p:txBody>
                  <a:bodyPr rtlCol="0" anchor="ctr"/>
                  <a:lstStyle/>
                  <a:p>
                    <a:endParaRPr lang="en-US" sz="2400"/>
                  </a:p>
                </p:txBody>
              </p:sp>
              <p:sp>
                <p:nvSpPr>
                  <p:cNvPr id="2501" name="Freeform: Shape 2500">
                    <a:extLst>
                      <a:ext uri="{FF2B5EF4-FFF2-40B4-BE49-F238E27FC236}">
                        <a16:creationId xmlns:a16="http://schemas.microsoft.com/office/drawing/2014/main" id="{E8A99D74-3B20-438E-BF52-8FC4F322293F}"/>
                      </a:ext>
                    </a:extLst>
                  </p:cNvPr>
                  <p:cNvSpPr/>
                  <p:nvPr/>
                </p:nvSpPr>
                <p:spPr>
                  <a:xfrm>
                    <a:off x="3990325" y="1726326"/>
                    <a:ext cx="255468" cy="344001"/>
                  </a:xfrm>
                  <a:custGeom>
                    <a:avLst/>
                    <a:gdLst>
                      <a:gd name="connsiteX0" fmla="*/ 175304 w 255468"/>
                      <a:gd name="connsiteY0" fmla="*/ 344001 h 344001"/>
                      <a:gd name="connsiteX1" fmla="*/ 168433 w 255468"/>
                      <a:gd name="connsiteY1" fmla="*/ 336161 h 344001"/>
                      <a:gd name="connsiteX2" fmla="*/ 165966 w 255468"/>
                      <a:gd name="connsiteY2" fmla="*/ 336778 h 344001"/>
                      <a:gd name="connsiteX3" fmla="*/ 166671 w 255468"/>
                      <a:gd name="connsiteY3" fmla="*/ 334047 h 344001"/>
                      <a:gd name="connsiteX4" fmla="*/ 9074 w 255468"/>
                      <a:gd name="connsiteY4" fmla="*/ 152312 h 344001"/>
                      <a:gd name="connsiteX5" fmla="*/ 7752 w 255468"/>
                      <a:gd name="connsiteY5" fmla="*/ 153017 h 344001"/>
                      <a:gd name="connsiteX6" fmla="*/ 8105 w 255468"/>
                      <a:gd name="connsiteY6" fmla="*/ 151079 h 344001"/>
                      <a:gd name="connsiteX7" fmla="*/ 0 w 255468"/>
                      <a:gd name="connsiteY7" fmla="*/ 141741 h 344001"/>
                      <a:gd name="connsiteX8" fmla="*/ 10835 w 255468"/>
                      <a:gd name="connsiteY8" fmla="*/ 135751 h 344001"/>
                      <a:gd name="connsiteX9" fmla="*/ 11188 w 255468"/>
                      <a:gd name="connsiteY9" fmla="*/ 133813 h 344001"/>
                      <a:gd name="connsiteX10" fmla="*/ 12157 w 255468"/>
                      <a:gd name="connsiteY10" fmla="*/ 135046 h 344001"/>
                      <a:gd name="connsiteX11" fmla="*/ 255468 w 255468"/>
                      <a:gd name="connsiteY11" fmla="*/ 0 h 344001"/>
                      <a:gd name="connsiteX12" fmla="*/ 252385 w 255468"/>
                      <a:gd name="connsiteY12" fmla="*/ 13390 h 344001"/>
                      <a:gd name="connsiteX13" fmla="*/ 252385 w 255468"/>
                      <a:gd name="connsiteY13" fmla="*/ 13390 h 344001"/>
                      <a:gd name="connsiteX14" fmla="*/ 252121 w 255468"/>
                      <a:gd name="connsiteY14" fmla="*/ 14359 h 344001"/>
                      <a:gd name="connsiteX15" fmla="*/ 178211 w 255468"/>
                      <a:gd name="connsiteY15" fmla="*/ 331228 h 344001"/>
                      <a:gd name="connsiteX16" fmla="*/ 179973 w 255468"/>
                      <a:gd name="connsiteY16" fmla="*/ 333342 h 344001"/>
                      <a:gd name="connsiteX17" fmla="*/ 177506 w 255468"/>
                      <a:gd name="connsiteY17" fmla="*/ 333959 h 344001"/>
                      <a:gd name="connsiteX18" fmla="*/ 175304 w 255468"/>
                      <a:gd name="connsiteY18" fmla="*/ 344001 h 344001"/>
                      <a:gd name="connsiteX19" fmla="*/ 21142 w 255468"/>
                      <a:gd name="connsiteY19" fmla="*/ 145705 h 344001"/>
                      <a:gd name="connsiteX20" fmla="*/ 169754 w 255468"/>
                      <a:gd name="connsiteY20" fmla="*/ 321185 h 344001"/>
                      <a:gd name="connsiteX21" fmla="*/ 242166 w 255468"/>
                      <a:gd name="connsiteY21" fmla="*/ 26516 h 344001"/>
                      <a:gd name="connsiteX22" fmla="*/ 21142 w 255468"/>
                      <a:gd name="connsiteY22" fmla="*/ 145705 h 344001"/>
                      <a:gd name="connsiteX23" fmla="*/ 15064 w 255468"/>
                      <a:gd name="connsiteY23" fmla="*/ 149052 h 344001"/>
                      <a:gd name="connsiteX24" fmla="*/ 17971 w 255468"/>
                      <a:gd name="connsiteY24" fmla="*/ 152400 h 344001"/>
                      <a:gd name="connsiteX25" fmla="*/ 15064 w 255468"/>
                      <a:gd name="connsiteY25" fmla="*/ 149052 h 344001"/>
                      <a:gd name="connsiteX26" fmla="*/ 15064 w 255468"/>
                      <a:gd name="connsiteY26" fmla="*/ 149052 h 344001"/>
                      <a:gd name="connsiteX27" fmla="*/ 16561 w 255468"/>
                      <a:gd name="connsiteY27" fmla="*/ 140331 h 344001"/>
                      <a:gd name="connsiteX28" fmla="*/ 16738 w 255468"/>
                      <a:gd name="connsiteY28" fmla="*/ 140508 h 344001"/>
                      <a:gd name="connsiteX29" fmla="*/ 244457 w 255468"/>
                      <a:gd name="connsiteY29" fmla="*/ 17707 h 344001"/>
                      <a:gd name="connsiteX30" fmla="*/ 245426 w 255468"/>
                      <a:gd name="connsiteY30" fmla="*/ 13390 h 344001"/>
                      <a:gd name="connsiteX31" fmla="*/ 16561 w 255468"/>
                      <a:gd name="connsiteY31" fmla="*/ 140331 h 34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5468" h="344001">
                        <a:moveTo>
                          <a:pt x="175304" y="344001"/>
                        </a:moveTo>
                        <a:lnTo>
                          <a:pt x="168433" y="336161"/>
                        </a:lnTo>
                        <a:lnTo>
                          <a:pt x="165966" y="336778"/>
                        </a:lnTo>
                        <a:lnTo>
                          <a:pt x="166671" y="334047"/>
                        </a:lnTo>
                        <a:lnTo>
                          <a:pt x="9074" y="152312"/>
                        </a:lnTo>
                        <a:lnTo>
                          <a:pt x="7752" y="153017"/>
                        </a:lnTo>
                        <a:lnTo>
                          <a:pt x="8105" y="151079"/>
                        </a:lnTo>
                        <a:lnTo>
                          <a:pt x="0" y="141741"/>
                        </a:lnTo>
                        <a:lnTo>
                          <a:pt x="10835" y="135751"/>
                        </a:lnTo>
                        <a:lnTo>
                          <a:pt x="11188" y="133813"/>
                        </a:lnTo>
                        <a:lnTo>
                          <a:pt x="12157" y="135046"/>
                        </a:lnTo>
                        <a:lnTo>
                          <a:pt x="255468" y="0"/>
                        </a:lnTo>
                        <a:lnTo>
                          <a:pt x="252385" y="13390"/>
                        </a:lnTo>
                        <a:lnTo>
                          <a:pt x="252385" y="13390"/>
                        </a:lnTo>
                        <a:lnTo>
                          <a:pt x="252121" y="14359"/>
                        </a:lnTo>
                        <a:lnTo>
                          <a:pt x="178211" y="331228"/>
                        </a:lnTo>
                        <a:lnTo>
                          <a:pt x="179973" y="333342"/>
                        </a:lnTo>
                        <a:lnTo>
                          <a:pt x="177506" y="333959"/>
                        </a:lnTo>
                        <a:lnTo>
                          <a:pt x="175304" y="344001"/>
                        </a:lnTo>
                        <a:close/>
                        <a:moveTo>
                          <a:pt x="21142" y="145705"/>
                        </a:moveTo>
                        <a:lnTo>
                          <a:pt x="169754" y="321185"/>
                        </a:lnTo>
                        <a:lnTo>
                          <a:pt x="242166" y="26516"/>
                        </a:lnTo>
                        <a:lnTo>
                          <a:pt x="21142" y="145705"/>
                        </a:lnTo>
                        <a:close/>
                        <a:moveTo>
                          <a:pt x="15064" y="149052"/>
                        </a:moveTo>
                        <a:lnTo>
                          <a:pt x="17971" y="152400"/>
                        </a:lnTo>
                        <a:lnTo>
                          <a:pt x="15064" y="149052"/>
                        </a:lnTo>
                        <a:lnTo>
                          <a:pt x="15064" y="149052"/>
                        </a:lnTo>
                        <a:close/>
                        <a:moveTo>
                          <a:pt x="16561" y="140331"/>
                        </a:moveTo>
                        <a:lnTo>
                          <a:pt x="16738" y="140508"/>
                        </a:lnTo>
                        <a:lnTo>
                          <a:pt x="244457" y="17707"/>
                        </a:lnTo>
                        <a:lnTo>
                          <a:pt x="245426" y="13390"/>
                        </a:lnTo>
                        <a:lnTo>
                          <a:pt x="16561" y="140331"/>
                        </a:lnTo>
                        <a:close/>
                      </a:path>
                    </a:pathLst>
                  </a:custGeom>
                  <a:grpFill/>
                  <a:ln w="8809" cap="flat">
                    <a:noFill/>
                    <a:prstDash val="solid"/>
                    <a:miter/>
                  </a:ln>
                </p:spPr>
                <p:txBody>
                  <a:bodyPr rtlCol="0" anchor="ctr"/>
                  <a:lstStyle/>
                  <a:p>
                    <a:endParaRPr lang="en-US" sz="2400"/>
                  </a:p>
                </p:txBody>
              </p:sp>
            </p:grpSp>
            <p:grpSp>
              <p:nvGrpSpPr>
                <p:cNvPr id="1552" name="Graphic 4229">
                  <a:extLst>
                    <a:ext uri="{FF2B5EF4-FFF2-40B4-BE49-F238E27FC236}">
                      <a16:creationId xmlns:a16="http://schemas.microsoft.com/office/drawing/2014/main" id="{36947BF9-96AB-4010-BE94-D8F82BCCA958}"/>
                    </a:ext>
                  </a:extLst>
                </p:cNvPr>
                <p:cNvGrpSpPr/>
                <p:nvPr/>
              </p:nvGrpSpPr>
              <p:grpSpPr>
                <a:xfrm>
                  <a:off x="4174262" y="1753723"/>
                  <a:ext cx="490851" cy="143414"/>
                  <a:chOff x="4174262" y="1753723"/>
                  <a:chExt cx="490851" cy="143414"/>
                </a:xfrm>
                <a:grpFill/>
              </p:grpSpPr>
              <p:sp>
                <p:nvSpPr>
                  <p:cNvPr id="2498" name="Freeform: Shape 2497">
                    <a:extLst>
                      <a:ext uri="{FF2B5EF4-FFF2-40B4-BE49-F238E27FC236}">
                        <a16:creationId xmlns:a16="http://schemas.microsoft.com/office/drawing/2014/main" id="{D61201B2-AD60-44C0-B355-A50F5364A9CD}"/>
                      </a:ext>
                    </a:extLst>
                  </p:cNvPr>
                  <p:cNvSpPr/>
                  <p:nvPr/>
                </p:nvSpPr>
                <p:spPr>
                  <a:xfrm>
                    <a:off x="4182719" y="1759625"/>
                    <a:ext cx="449800" cy="131522"/>
                  </a:xfrm>
                  <a:custGeom>
                    <a:avLst/>
                    <a:gdLst>
                      <a:gd name="connsiteX0" fmla="*/ 0 w 449800"/>
                      <a:gd name="connsiteY0" fmla="*/ 131522 h 131522"/>
                      <a:gd name="connsiteX1" fmla="*/ 3788 w 449800"/>
                      <a:gd name="connsiteY1" fmla="*/ 126237 h 131522"/>
                      <a:gd name="connsiteX2" fmla="*/ 71795 w 449800"/>
                      <a:gd name="connsiteY2" fmla="*/ 32154 h 131522"/>
                      <a:gd name="connsiteX3" fmla="*/ 73029 w 449800"/>
                      <a:gd name="connsiteY3" fmla="*/ 30480 h 131522"/>
                      <a:gd name="connsiteX4" fmla="*/ 75055 w 449800"/>
                      <a:gd name="connsiteY4" fmla="*/ 30304 h 131522"/>
                      <a:gd name="connsiteX5" fmla="*/ 426015 w 449800"/>
                      <a:gd name="connsiteY5" fmla="*/ 1938 h 131522"/>
                      <a:gd name="connsiteX6" fmla="*/ 449800 w 449800"/>
                      <a:gd name="connsiteY6" fmla="*/ 0 h 131522"/>
                      <a:gd name="connsiteX7" fmla="*/ 426896 w 449800"/>
                      <a:gd name="connsiteY7" fmla="*/ 6695 h 131522"/>
                      <a:gd name="connsiteX8" fmla="*/ 7928 w 449800"/>
                      <a:gd name="connsiteY8" fmla="*/ 129144 h 131522"/>
                      <a:gd name="connsiteX9" fmla="*/ 0 w 449800"/>
                      <a:gd name="connsiteY9" fmla="*/ 131522 h 131522"/>
                      <a:gd name="connsiteX10" fmla="*/ 15769 w 449800"/>
                      <a:gd name="connsiteY10" fmla="*/ 126853 h 131522"/>
                      <a:gd name="connsiteX11" fmla="*/ 425398 w 449800"/>
                      <a:gd name="connsiteY11" fmla="*/ 2114 h 131522"/>
                      <a:gd name="connsiteX12" fmla="*/ 426280 w 449800"/>
                      <a:gd name="connsiteY12" fmla="*/ 6871 h 131522"/>
                      <a:gd name="connsiteX13" fmla="*/ 75671 w 449800"/>
                      <a:gd name="connsiteY13" fmla="*/ 39201 h 131522"/>
                      <a:gd name="connsiteX14" fmla="*/ 78843 w 449800"/>
                      <a:gd name="connsiteY14" fmla="*/ 37351 h 131522"/>
                      <a:gd name="connsiteX15" fmla="*/ 15769 w 449800"/>
                      <a:gd name="connsiteY15" fmla="*/ 126853 h 131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9800" h="131522">
                        <a:moveTo>
                          <a:pt x="0" y="131522"/>
                        </a:moveTo>
                        <a:lnTo>
                          <a:pt x="3788" y="126237"/>
                        </a:lnTo>
                        <a:lnTo>
                          <a:pt x="71795" y="32154"/>
                        </a:lnTo>
                        <a:lnTo>
                          <a:pt x="73029" y="30480"/>
                        </a:lnTo>
                        <a:lnTo>
                          <a:pt x="75055" y="30304"/>
                        </a:lnTo>
                        <a:lnTo>
                          <a:pt x="426015" y="1938"/>
                        </a:lnTo>
                        <a:lnTo>
                          <a:pt x="449800" y="0"/>
                        </a:lnTo>
                        <a:lnTo>
                          <a:pt x="426896" y="6695"/>
                        </a:lnTo>
                        <a:lnTo>
                          <a:pt x="7928" y="129144"/>
                        </a:lnTo>
                        <a:lnTo>
                          <a:pt x="0" y="131522"/>
                        </a:lnTo>
                        <a:close/>
                        <a:moveTo>
                          <a:pt x="15769" y="126853"/>
                        </a:moveTo>
                        <a:lnTo>
                          <a:pt x="425398" y="2114"/>
                        </a:lnTo>
                        <a:lnTo>
                          <a:pt x="426280" y="6871"/>
                        </a:lnTo>
                        <a:lnTo>
                          <a:pt x="75671" y="39201"/>
                        </a:lnTo>
                        <a:lnTo>
                          <a:pt x="78843" y="37351"/>
                        </a:lnTo>
                        <a:lnTo>
                          <a:pt x="15769" y="126853"/>
                        </a:lnTo>
                        <a:close/>
                      </a:path>
                    </a:pathLst>
                  </a:custGeom>
                  <a:grpFill/>
                  <a:ln w="8809" cap="flat">
                    <a:noFill/>
                    <a:prstDash val="solid"/>
                    <a:miter/>
                  </a:ln>
                </p:spPr>
                <p:txBody>
                  <a:bodyPr rtlCol="0" anchor="ctr"/>
                  <a:lstStyle/>
                  <a:p>
                    <a:endParaRPr lang="en-US" sz="2400"/>
                  </a:p>
                </p:txBody>
              </p:sp>
              <p:sp>
                <p:nvSpPr>
                  <p:cNvPr id="2499" name="Freeform: Shape 2498">
                    <a:extLst>
                      <a:ext uri="{FF2B5EF4-FFF2-40B4-BE49-F238E27FC236}">
                        <a16:creationId xmlns:a16="http://schemas.microsoft.com/office/drawing/2014/main" id="{CD3E4580-4AE7-4A89-B59C-E2F47BDC14D9}"/>
                      </a:ext>
                    </a:extLst>
                  </p:cNvPr>
                  <p:cNvSpPr/>
                  <p:nvPr/>
                </p:nvSpPr>
                <p:spPr>
                  <a:xfrm>
                    <a:off x="4174262" y="1753723"/>
                    <a:ext cx="490851" cy="143414"/>
                  </a:xfrm>
                  <a:custGeom>
                    <a:avLst/>
                    <a:gdLst>
                      <a:gd name="connsiteX0" fmla="*/ 0 w 490851"/>
                      <a:gd name="connsiteY0" fmla="*/ 143415 h 143414"/>
                      <a:gd name="connsiteX1" fmla="*/ 79636 w 490851"/>
                      <a:gd name="connsiteY1" fmla="*/ 33211 h 143414"/>
                      <a:gd name="connsiteX2" fmla="*/ 433503 w 490851"/>
                      <a:gd name="connsiteY2" fmla="*/ 4581 h 143414"/>
                      <a:gd name="connsiteX3" fmla="*/ 436498 w 490851"/>
                      <a:gd name="connsiteY3" fmla="*/ 3700 h 143414"/>
                      <a:gd name="connsiteX4" fmla="*/ 436586 w 490851"/>
                      <a:gd name="connsiteY4" fmla="*/ 4405 h 143414"/>
                      <a:gd name="connsiteX5" fmla="*/ 490851 w 490851"/>
                      <a:gd name="connsiteY5" fmla="*/ 0 h 143414"/>
                      <a:gd name="connsiteX6" fmla="*/ 438701 w 490851"/>
                      <a:gd name="connsiteY6" fmla="*/ 15240 h 143414"/>
                      <a:gd name="connsiteX7" fmla="*/ 438788 w 490851"/>
                      <a:gd name="connsiteY7" fmla="*/ 15857 h 143414"/>
                      <a:gd name="connsiteX8" fmla="*/ 435617 w 490851"/>
                      <a:gd name="connsiteY8" fmla="*/ 16121 h 143414"/>
                      <a:gd name="connsiteX9" fmla="*/ 15769 w 490851"/>
                      <a:gd name="connsiteY9" fmla="*/ 138834 h 143414"/>
                      <a:gd name="connsiteX10" fmla="*/ 15769 w 490851"/>
                      <a:gd name="connsiteY10" fmla="*/ 138834 h 143414"/>
                      <a:gd name="connsiteX11" fmla="*/ 0 w 490851"/>
                      <a:gd name="connsiteY11" fmla="*/ 143415 h 143414"/>
                      <a:gd name="connsiteX12" fmla="*/ 76376 w 490851"/>
                      <a:gd name="connsiteY12" fmla="*/ 49156 h 143414"/>
                      <a:gd name="connsiteX13" fmla="*/ 16914 w 490851"/>
                      <a:gd name="connsiteY13" fmla="*/ 131434 h 143414"/>
                      <a:gd name="connsiteX14" fmla="*/ 22023 w 490851"/>
                      <a:gd name="connsiteY14" fmla="*/ 129936 h 143414"/>
                      <a:gd name="connsiteX15" fmla="*/ 79195 w 490851"/>
                      <a:gd name="connsiteY15" fmla="*/ 48891 h 143414"/>
                      <a:gd name="connsiteX16" fmla="*/ 76376 w 490851"/>
                      <a:gd name="connsiteY16" fmla="*/ 49156 h 143414"/>
                      <a:gd name="connsiteX17" fmla="*/ 88092 w 490851"/>
                      <a:gd name="connsiteY17" fmla="*/ 48099 h 143414"/>
                      <a:gd name="connsiteX18" fmla="*/ 32682 w 490851"/>
                      <a:gd name="connsiteY18" fmla="*/ 126589 h 143414"/>
                      <a:gd name="connsiteX19" fmla="*/ 378533 w 490851"/>
                      <a:gd name="connsiteY19" fmla="*/ 21318 h 143414"/>
                      <a:gd name="connsiteX20" fmla="*/ 88092 w 490851"/>
                      <a:gd name="connsiteY20" fmla="*/ 48099 h 143414"/>
                      <a:gd name="connsiteX21" fmla="*/ 83247 w 490851"/>
                      <a:gd name="connsiteY21" fmla="*/ 39730 h 143414"/>
                      <a:gd name="connsiteX22" fmla="*/ 80693 w 490851"/>
                      <a:gd name="connsiteY22" fmla="*/ 43165 h 143414"/>
                      <a:gd name="connsiteX23" fmla="*/ 87388 w 490851"/>
                      <a:gd name="connsiteY23" fmla="*/ 39377 h 143414"/>
                      <a:gd name="connsiteX24" fmla="*/ 83247 w 490851"/>
                      <a:gd name="connsiteY24" fmla="*/ 39730 h 143414"/>
                      <a:gd name="connsiteX25" fmla="*/ 94699 w 490851"/>
                      <a:gd name="connsiteY25" fmla="*/ 38761 h 143414"/>
                      <a:gd name="connsiteX26" fmla="*/ 93202 w 490851"/>
                      <a:gd name="connsiteY26" fmla="*/ 40875 h 143414"/>
                      <a:gd name="connsiteX27" fmla="*/ 268506 w 490851"/>
                      <a:gd name="connsiteY27" fmla="*/ 24754 h 143414"/>
                      <a:gd name="connsiteX28" fmla="*/ 94699 w 490851"/>
                      <a:gd name="connsiteY28" fmla="*/ 38761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90851" h="143414">
                        <a:moveTo>
                          <a:pt x="0" y="143415"/>
                        </a:moveTo>
                        <a:lnTo>
                          <a:pt x="79636" y="33211"/>
                        </a:lnTo>
                        <a:lnTo>
                          <a:pt x="433503" y="4581"/>
                        </a:lnTo>
                        <a:lnTo>
                          <a:pt x="436498" y="3700"/>
                        </a:lnTo>
                        <a:lnTo>
                          <a:pt x="436586" y="4405"/>
                        </a:lnTo>
                        <a:lnTo>
                          <a:pt x="490851" y="0"/>
                        </a:lnTo>
                        <a:lnTo>
                          <a:pt x="438701" y="15240"/>
                        </a:lnTo>
                        <a:lnTo>
                          <a:pt x="438788" y="15857"/>
                        </a:lnTo>
                        <a:lnTo>
                          <a:pt x="435617" y="16121"/>
                        </a:lnTo>
                        <a:lnTo>
                          <a:pt x="15769" y="138834"/>
                        </a:lnTo>
                        <a:lnTo>
                          <a:pt x="15769" y="138834"/>
                        </a:lnTo>
                        <a:lnTo>
                          <a:pt x="0" y="143415"/>
                        </a:lnTo>
                        <a:close/>
                        <a:moveTo>
                          <a:pt x="76376" y="49156"/>
                        </a:moveTo>
                        <a:lnTo>
                          <a:pt x="16914" y="131434"/>
                        </a:lnTo>
                        <a:lnTo>
                          <a:pt x="22023" y="129936"/>
                        </a:lnTo>
                        <a:lnTo>
                          <a:pt x="79195" y="48891"/>
                        </a:lnTo>
                        <a:lnTo>
                          <a:pt x="76376" y="49156"/>
                        </a:lnTo>
                        <a:close/>
                        <a:moveTo>
                          <a:pt x="88092" y="48099"/>
                        </a:moveTo>
                        <a:lnTo>
                          <a:pt x="32682" y="126589"/>
                        </a:lnTo>
                        <a:lnTo>
                          <a:pt x="378533" y="21318"/>
                        </a:lnTo>
                        <a:lnTo>
                          <a:pt x="88092" y="48099"/>
                        </a:lnTo>
                        <a:close/>
                        <a:moveTo>
                          <a:pt x="83247" y="39730"/>
                        </a:moveTo>
                        <a:lnTo>
                          <a:pt x="80693" y="43165"/>
                        </a:lnTo>
                        <a:lnTo>
                          <a:pt x="87388" y="39377"/>
                        </a:lnTo>
                        <a:lnTo>
                          <a:pt x="83247" y="39730"/>
                        </a:lnTo>
                        <a:close/>
                        <a:moveTo>
                          <a:pt x="94699" y="38761"/>
                        </a:moveTo>
                        <a:lnTo>
                          <a:pt x="93202" y="40875"/>
                        </a:lnTo>
                        <a:lnTo>
                          <a:pt x="268506" y="24754"/>
                        </a:lnTo>
                        <a:lnTo>
                          <a:pt x="94699" y="38761"/>
                        </a:lnTo>
                        <a:close/>
                      </a:path>
                    </a:pathLst>
                  </a:custGeom>
                  <a:grpFill/>
                  <a:ln w="8809" cap="flat">
                    <a:noFill/>
                    <a:prstDash val="solid"/>
                    <a:miter/>
                  </a:ln>
                </p:spPr>
                <p:txBody>
                  <a:bodyPr rtlCol="0" anchor="ctr"/>
                  <a:lstStyle/>
                  <a:p>
                    <a:endParaRPr lang="en-US" sz="2400"/>
                  </a:p>
                </p:txBody>
              </p:sp>
            </p:grpSp>
            <p:grpSp>
              <p:nvGrpSpPr>
                <p:cNvPr id="1553" name="Graphic 4229">
                  <a:extLst>
                    <a:ext uri="{FF2B5EF4-FFF2-40B4-BE49-F238E27FC236}">
                      <a16:creationId xmlns:a16="http://schemas.microsoft.com/office/drawing/2014/main" id="{6ABD2F40-4255-4600-B900-E3D949039C6D}"/>
                    </a:ext>
                  </a:extLst>
                </p:cNvPr>
                <p:cNvGrpSpPr/>
                <p:nvPr/>
              </p:nvGrpSpPr>
              <p:grpSpPr>
                <a:xfrm>
                  <a:off x="4181045" y="1698401"/>
                  <a:ext cx="292114" cy="198296"/>
                  <a:chOff x="4181045" y="1698401"/>
                  <a:chExt cx="292114" cy="198296"/>
                </a:xfrm>
                <a:grpFill/>
              </p:grpSpPr>
              <p:sp>
                <p:nvSpPr>
                  <p:cNvPr id="2496" name="Freeform: Shape 2495">
                    <a:extLst>
                      <a:ext uri="{FF2B5EF4-FFF2-40B4-BE49-F238E27FC236}">
                        <a16:creationId xmlns:a16="http://schemas.microsoft.com/office/drawing/2014/main" id="{51D37F1D-D8E8-4403-9203-B6DA97073E89}"/>
                      </a:ext>
                    </a:extLst>
                  </p:cNvPr>
                  <p:cNvSpPr/>
                  <p:nvPr/>
                </p:nvSpPr>
                <p:spPr>
                  <a:xfrm>
                    <a:off x="4193730" y="1705448"/>
                    <a:ext cx="263132" cy="178651"/>
                  </a:xfrm>
                  <a:custGeom>
                    <a:avLst/>
                    <a:gdLst>
                      <a:gd name="connsiteX0" fmla="*/ 111173 w 263132"/>
                      <a:gd name="connsiteY0" fmla="*/ 32770 h 178651"/>
                      <a:gd name="connsiteX1" fmla="*/ 108178 w 263132"/>
                      <a:gd name="connsiteY1" fmla="*/ 37087 h 178651"/>
                      <a:gd name="connsiteX2" fmla="*/ 17090 w 263132"/>
                      <a:gd name="connsiteY2" fmla="*/ 166671 h 178651"/>
                      <a:gd name="connsiteX3" fmla="*/ 11981 w 263132"/>
                      <a:gd name="connsiteY3" fmla="*/ 161474 h 178651"/>
                      <a:gd name="connsiteX4" fmla="*/ 256173 w 263132"/>
                      <a:gd name="connsiteY4" fmla="*/ 1586 h 178651"/>
                      <a:gd name="connsiteX5" fmla="*/ 257142 w 263132"/>
                      <a:gd name="connsiteY5" fmla="*/ 3964 h 178651"/>
                      <a:gd name="connsiteX6" fmla="*/ 111173 w 263132"/>
                      <a:gd name="connsiteY6" fmla="*/ 32770 h 178651"/>
                      <a:gd name="connsiteX7" fmla="*/ 96814 w 263132"/>
                      <a:gd name="connsiteY7" fmla="*/ 35677 h 178651"/>
                      <a:gd name="connsiteX8" fmla="*/ 103949 w 263132"/>
                      <a:gd name="connsiteY8" fmla="*/ 34180 h 178651"/>
                      <a:gd name="connsiteX9" fmla="*/ 256613 w 263132"/>
                      <a:gd name="connsiteY9" fmla="*/ 1410 h 178651"/>
                      <a:gd name="connsiteX10" fmla="*/ 263132 w 263132"/>
                      <a:gd name="connsiteY10" fmla="*/ 0 h 178651"/>
                      <a:gd name="connsiteX11" fmla="*/ 257582 w 263132"/>
                      <a:gd name="connsiteY11" fmla="*/ 3788 h 178651"/>
                      <a:gd name="connsiteX12" fmla="*/ 16121 w 263132"/>
                      <a:gd name="connsiteY12" fmla="*/ 167728 h 178651"/>
                      <a:gd name="connsiteX13" fmla="*/ 0 w 263132"/>
                      <a:gd name="connsiteY13" fmla="*/ 178652 h 178651"/>
                      <a:gd name="connsiteX14" fmla="*/ 10923 w 263132"/>
                      <a:gd name="connsiteY14" fmla="*/ 162531 h 178651"/>
                      <a:gd name="connsiteX15" fmla="*/ 96814 w 263132"/>
                      <a:gd name="connsiteY15" fmla="*/ 35677 h 17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3132" h="178651">
                        <a:moveTo>
                          <a:pt x="111173" y="32770"/>
                        </a:moveTo>
                        <a:lnTo>
                          <a:pt x="108178" y="37087"/>
                        </a:lnTo>
                        <a:lnTo>
                          <a:pt x="17090" y="166671"/>
                        </a:lnTo>
                        <a:lnTo>
                          <a:pt x="11981" y="161474"/>
                        </a:lnTo>
                        <a:lnTo>
                          <a:pt x="256173" y="1586"/>
                        </a:lnTo>
                        <a:lnTo>
                          <a:pt x="257142" y="3964"/>
                        </a:lnTo>
                        <a:lnTo>
                          <a:pt x="111173" y="32770"/>
                        </a:lnTo>
                        <a:close/>
                        <a:moveTo>
                          <a:pt x="96814" y="35677"/>
                        </a:moveTo>
                        <a:lnTo>
                          <a:pt x="103949" y="34180"/>
                        </a:lnTo>
                        <a:lnTo>
                          <a:pt x="256613" y="1410"/>
                        </a:lnTo>
                        <a:lnTo>
                          <a:pt x="263132" y="0"/>
                        </a:lnTo>
                        <a:lnTo>
                          <a:pt x="257582" y="3788"/>
                        </a:lnTo>
                        <a:lnTo>
                          <a:pt x="16121" y="167728"/>
                        </a:lnTo>
                        <a:lnTo>
                          <a:pt x="0" y="178652"/>
                        </a:lnTo>
                        <a:lnTo>
                          <a:pt x="10923" y="162531"/>
                        </a:lnTo>
                        <a:lnTo>
                          <a:pt x="96814" y="35677"/>
                        </a:lnTo>
                        <a:close/>
                      </a:path>
                    </a:pathLst>
                  </a:custGeom>
                  <a:grpFill/>
                  <a:ln w="8809" cap="flat">
                    <a:noFill/>
                    <a:prstDash val="solid"/>
                    <a:miter/>
                  </a:ln>
                </p:spPr>
                <p:txBody>
                  <a:bodyPr rtlCol="0" anchor="ctr"/>
                  <a:lstStyle/>
                  <a:p>
                    <a:endParaRPr lang="en-US" sz="2400"/>
                  </a:p>
                </p:txBody>
              </p:sp>
              <p:sp>
                <p:nvSpPr>
                  <p:cNvPr id="2497" name="Freeform: Shape 2496">
                    <a:extLst>
                      <a:ext uri="{FF2B5EF4-FFF2-40B4-BE49-F238E27FC236}">
                        <a16:creationId xmlns:a16="http://schemas.microsoft.com/office/drawing/2014/main" id="{2E04A556-3CF3-4424-AB46-8334FF768DF1}"/>
                      </a:ext>
                    </a:extLst>
                  </p:cNvPr>
                  <p:cNvSpPr/>
                  <p:nvPr/>
                </p:nvSpPr>
                <p:spPr>
                  <a:xfrm>
                    <a:off x="4181045" y="1698401"/>
                    <a:ext cx="292114" cy="198296"/>
                  </a:xfrm>
                  <a:custGeom>
                    <a:avLst/>
                    <a:gdLst>
                      <a:gd name="connsiteX0" fmla="*/ 0 w 292114"/>
                      <a:gd name="connsiteY0" fmla="*/ 198296 h 198296"/>
                      <a:gd name="connsiteX1" fmla="*/ 20085 w 292114"/>
                      <a:gd name="connsiteY1" fmla="*/ 168697 h 198296"/>
                      <a:gd name="connsiteX2" fmla="*/ 19380 w 292114"/>
                      <a:gd name="connsiteY2" fmla="*/ 167904 h 198296"/>
                      <a:gd name="connsiteX3" fmla="*/ 21671 w 292114"/>
                      <a:gd name="connsiteY3" fmla="*/ 166407 h 198296"/>
                      <a:gd name="connsiteX4" fmla="*/ 107561 w 292114"/>
                      <a:gd name="connsiteY4" fmla="*/ 39642 h 198296"/>
                      <a:gd name="connsiteX5" fmla="*/ 116018 w 292114"/>
                      <a:gd name="connsiteY5" fmla="*/ 37792 h 198296"/>
                      <a:gd name="connsiteX6" fmla="*/ 267801 w 292114"/>
                      <a:gd name="connsiteY6" fmla="*/ 5197 h 198296"/>
                      <a:gd name="connsiteX7" fmla="*/ 270444 w 292114"/>
                      <a:gd name="connsiteY7" fmla="*/ 3436 h 198296"/>
                      <a:gd name="connsiteX8" fmla="*/ 270884 w 292114"/>
                      <a:gd name="connsiteY8" fmla="*/ 4493 h 198296"/>
                      <a:gd name="connsiteX9" fmla="*/ 292115 w 292114"/>
                      <a:gd name="connsiteY9" fmla="*/ 0 h 198296"/>
                      <a:gd name="connsiteX10" fmla="*/ 274144 w 292114"/>
                      <a:gd name="connsiteY10" fmla="*/ 12245 h 198296"/>
                      <a:gd name="connsiteX11" fmla="*/ 274672 w 292114"/>
                      <a:gd name="connsiteY11" fmla="*/ 13390 h 198296"/>
                      <a:gd name="connsiteX12" fmla="*/ 271589 w 292114"/>
                      <a:gd name="connsiteY12" fmla="*/ 14007 h 198296"/>
                      <a:gd name="connsiteX13" fmla="*/ 31978 w 292114"/>
                      <a:gd name="connsiteY13" fmla="*/ 176625 h 198296"/>
                      <a:gd name="connsiteX14" fmla="*/ 30392 w 292114"/>
                      <a:gd name="connsiteY14" fmla="*/ 178828 h 198296"/>
                      <a:gd name="connsiteX15" fmla="*/ 29687 w 292114"/>
                      <a:gd name="connsiteY15" fmla="*/ 178123 h 198296"/>
                      <a:gd name="connsiteX16" fmla="*/ 0 w 292114"/>
                      <a:gd name="connsiteY16" fmla="*/ 198296 h 198296"/>
                      <a:gd name="connsiteX17" fmla="*/ 43342 w 292114"/>
                      <a:gd name="connsiteY17" fmla="*/ 160328 h 198296"/>
                      <a:gd name="connsiteX18" fmla="*/ 42725 w 292114"/>
                      <a:gd name="connsiteY18" fmla="*/ 161209 h 198296"/>
                      <a:gd name="connsiteX19" fmla="*/ 62986 w 292114"/>
                      <a:gd name="connsiteY19" fmla="*/ 147467 h 198296"/>
                      <a:gd name="connsiteX20" fmla="*/ 43342 w 292114"/>
                      <a:gd name="connsiteY20" fmla="*/ 160328 h 198296"/>
                      <a:gd name="connsiteX21" fmla="*/ 111525 w 292114"/>
                      <a:gd name="connsiteY21" fmla="*/ 45720 h 198296"/>
                      <a:gd name="connsiteX22" fmla="*/ 36206 w 292114"/>
                      <a:gd name="connsiteY22" fmla="*/ 156893 h 198296"/>
                      <a:gd name="connsiteX23" fmla="*/ 38585 w 292114"/>
                      <a:gd name="connsiteY23" fmla="*/ 155395 h 198296"/>
                      <a:gd name="connsiteX24" fmla="*/ 116282 w 292114"/>
                      <a:gd name="connsiteY24" fmla="*/ 44751 h 198296"/>
                      <a:gd name="connsiteX25" fmla="*/ 111525 w 292114"/>
                      <a:gd name="connsiteY25" fmla="*/ 45720 h 198296"/>
                      <a:gd name="connsiteX26" fmla="*/ 125796 w 292114"/>
                      <a:gd name="connsiteY26" fmla="*/ 42813 h 198296"/>
                      <a:gd name="connsiteX27" fmla="*/ 53825 w 292114"/>
                      <a:gd name="connsiteY27" fmla="*/ 145353 h 198296"/>
                      <a:gd name="connsiteX28" fmla="*/ 246923 w 292114"/>
                      <a:gd name="connsiteY28" fmla="*/ 18940 h 198296"/>
                      <a:gd name="connsiteX29" fmla="*/ 125796 w 292114"/>
                      <a:gd name="connsiteY29" fmla="*/ 42813 h 19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92114" h="198296">
                        <a:moveTo>
                          <a:pt x="0" y="198296"/>
                        </a:moveTo>
                        <a:lnTo>
                          <a:pt x="20085" y="168697"/>
                        </a:lnTo>
                        <a:lnTo>
                          <a:pt x="19380" y="167904"/>
                        </a:lnTo>
                        <a:lnTo>
                          <a:pt x="21671" y="166407"/>
                        </a:lnTo>
                        <a:lnTo>
                          <a:pt x="107561" y="39642"/>
                        </a:lnTo>
                        <a:lnTo>
                          <a:pt x="116018" y="37792"/>
                        </a:lnTo>
                        <a:lnTo>
                          <a:pt x="267801" y="5197"/>
                        </a:lnTo>
                        <a:lnTo>
                          <a:pt x="270444" y="3436"/>
                        </a:lnTo>
                        <a:lnTo>
                          <a:pt x="270884" y="4493"/>
                        </a:lnTo>
                        <a:lnTo>
                          <a:pt x="292115" y="0"/>
                        </a:lnTo>
                        <a:lnTo>
                          <a:pt x="274144" y="12245"/>
                        </a:lnTo>
                        <a:lnTo>
                          <a:pt x="274672" y="13390"/>
                        </a:lnTo>
                        <a:lnTo>
                          <a:pt x="271589" y="14007"/>
                        </a:lnTo>
                        <a:lnTo>
                          <a:pt x="31978" y="176625"/>
                        </a:lnTo>
                        <a:lnTo>
                          <a:pt x="30392" y="178828"/>
                        </a:lnTo>
                        <a:lnTo>
                          <a:pt x="29687" y="178123"/>
                        </a:lnTo>
                        <a:lnTo>
                          <a:pt x="0" y="198296"/>
                        </a:lnTo>
                        <a:close/>
                        <a:moveTo>
                          <a:pt x="43342" y="160328"/>
                        </a:moveTo>
                        <a:lnTo>
                          <a:pt x="42725" y="161209"/>
                        </a:lnTo>
                        <a:lnTo>
                          <a:pt x="62986" y="147467"/>
                        </a:lnTo>
                        <a:lnTo>
                          <a:pt x="43342" y="160328"/>
                        </a:lnTo>
                        <a:close/>
                        <a:moveTo>
                          <a:pt x="111525" y="45720"/>
                        </a:moveTo>
                        <a:lnTo>
                          <a:pt x="36206" y="156893"/>
                        </a:lnTo>
                        <a:lnTo>
                          <a:pt x="38585" y="155395"/>
                        </a:lnTo>
                        <a:lnTo>
                          <a:pt x="116282" y="44751"/>
                        </a:lnTo>
                        <a:lnTo>
                          <a:pt x="111525" y="45720"/>
                        </a:lnTo>
                        <a:close/>
                        <a:moveTo>
                          <a:pt x="125796" y="42813"/>
                        </a:moveTo>
                        <a:lnTo>
                          <a:pt x="53825" y="145353"/>
                        </a:lnTo>
                        <a:lnTo>
                          <a:pt x="246923" y="18940"/>
                        </a:lnTo>
                        <a:lnTo>
                          <a:pt x="125796" y="42813"/>
                        </a:lnTo>
                        <a:close/>
                      </a:path>
                    </a:pathLst>
                  </a:custGeom>
                  <a:grpFill/>
                  <a:ln w="8809" cap="flat">
                    <a:noFill/>
                    <a:prstDash val="solid"/>
                    <a:miter/>
                  </a:ln>
                </p:spPr>
                <p:txBody>
                  <a:bodyPr rtlCol="0" anchor="ctr"/>
                  <a:lstStyle/>
                  <a:p>
                    <a:endParaRPr lang="en-US" sz="2400"/>
                  </a:p>
                </p:txBody>
              </p:sp>
            </p:grpSp>
            <p:grpSp>
              <p:nvGrpSpPr>
                <p:cNvPr id="1554" name="Graphic 4229">
                  <a:extLst>
                    <a:ext uri="{FF2B5EF4-FFF2-40B4-BE49-F238E27FC236}">
                      <a16:creationId xmlns:a16="http://schemas.microsoft.com/office/drawing/2014/main" id="{DAAD1F43-0FBB-493B-8058-AC64FDACD0EC}"/>
                    </a:ext>
                  </a:extLst>
                </p:cNvPr>
                <p:cNvGrpSpPr/>
                <p:nvPr/>
              </p:nvGrpSpPr>
              <p:grpSpPr>
                <a:xfrm>
                  <a:off x="4262354" y="1621320"/>
                  <a:ext cx="352546" cy="139802"/>
                  <a:chOff x="4262354" y="1621320"/>
                  <a:chExt cx="352546" cy="139802"/>
                </a:xfrm>
                <a:grpFill/>
              </p:grpSpPr>
              <p:sp>
                <p:nvSpPr>
                  <p:cNvPr id="2494" name="Freeform: Shape 2493">
                    <a:extLst>
                      <a:ext uri="{FF2B5EF4-FFF2-40B4-BE49-F238E27FC236}">
                        <a16:creationId xmlns:a16="http://schemas.microsoft.com/office/drawing/2014/main" id="{E781514B-7602-4021-BEF7-C186593FF722}"/>
                      </a:ext>
                    </a:extLst>
                  </p:cNvPr>
                  <p:cNvSpPr/>
                  <p:nvPr/>
                </p:nvSpPr>
                <p:spPr>
                  <a:xfrm>
                    <a:off x="4279268" y="1625812"/>
                    <a:ext cx="317573" cy="125003"/>
                  </a:xfrm>
                  <a:custGeom>
                    <a:avLst/>
                    <a:gdLst>
                      <a:gd name="connsiteX0" fmla="*/ 156628 w 317573"/>
                      <a:gd name="connsiteY0" fmla="*/ 1410 h 125003"/>
                      <a:gd name="connsiteX1" fmla="*/ 152224 w 317573"/>
                      <a:gd name="connsiteY1" fmla="*/ 5198 h 125003"/>
                      <a:gd name="connsiteX2" fmla="*/ 20966 w 317573"/>
                      <a:gd name="connsiteY2" fmla="*/ 116635 h 125003"/>
                      <a:gd name="connsiteX3" fmla="*/ 17178 w 317573"/>
                      <a:gd name="connsiteY3" fmla="*/ 110380 h 125003"/>
                      <a:gd name="connsiteX4" fmla="*/ 310350 w 317573"/>
                      <a:gd name="connsiteY4" fmla="*/ 264 h 125003"/>
                      <a:gd name="connsiteX5" fmla="*/ 310790 w 317573"/>
                      <a:gd name="connsiteY5" fmla="*/ 2731 h 125003"/>
                      <a:gd name="connsiteX6" fmla="*/ 156628 w 317573"/>
                      <a:gd name="connsiteY6" fmla="*/ 1410 h 125003"/>
                      <a:gd name="connsiteX7" fmla="*/ 141124 w 317573"/>
                      <a:gd name="connsiteY7" fmla="*/ 1410 h 125003"/>
                      <a:gd name="connsiteX8" fmla="*/ 148877 w 317573"/>
                      <a:gd name="connsiteY8" fmla="*/ 1321 h 125003"/>
                      <a:gd name="connsiteX9" fmla="*/ 310790 w 317573"/>
                      <a:gd name="connsiteY9" fmla="*/ 88 h 125003"/>
                      <a:gd name="connsiteX10" fmla="*/ 317574 w 317573"/>
                      <a:gd name="connsiteY10" fmla="*/ 0 h 125003"/>
                      <a:gd name="connsiteX11" fmla="*/ 311231 w 317573"/>
                      <a:gd name="connsiteY11" fmla="*/ 2467 h 125003"/>
                      <a:gd name="connsiteX12" fmla="*/ 19821 w 317573"/>
                      <a:gd name="connsiteY12" fmla="*/ 117163 h 125003"/>
                      <a:gd name="connsiteX13" fmla="*/ 0 w 317573"/>
                      <a:gd name="connsiteY13" fmla="*/ 125003 h 125003"/>
                      <a:gd name="connsiteX14" fmla="*/ 16121 w 317573"/>
                      <a:gd name="connsiteY14" fmla="*/ 110909 h 125003"/>
                      <a:gd name="connsiteX15" fmla="*/ 141124 w 317573"/>
                      <a:gd name="connsiteY15" fmla="*/ 1410 h 12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573" h="125003">
                        <a:moveTo>
                          <a:pt x="156628" y="1410"/>
                        </a:moveTo>
                        <a:lnTo>
                          <a:pt x="152224" y="5198"/>
                        </a:lnTo>
                        <a:lnTo>
                          <a:pt x="20966" y="116635"/>
                        </a:lnTo>
                        <a:lnTo>
                          <a:pt x="17178" y="110380"/>
                        </a:lnTo>
                        <a:lnTo>
                          <a:pt x="310350" y="264"/>
                        </a:lnTo>
                        <a:lnTo>
                          <a:pt x="310790" y="2731"/>
                        </a:lnTo>
                        <a:lnTo>
                          <a:pt x="156628" y="1410"/>
                        </a:lnTo>
                        <a:close/>
                        <a:moveTo>
                          <a:pt x="141124" y="1410"/>
                        </a:moveTo>
                        <a:lnTo>
                          <a:pt x="148877" y="1321"/>
                        </a:lnTo>
                        <a:lnTo>
                          <a:pt x="310790" y="88"/>
                        </a:lnTo>
                        <a:lnTo>
                          <a:pt x="317574" y="0"/>
                        </a:lnTo>
                        <a:lnTo>
                          <a:pt x="311231" y="2467"/>
                        </a:lnTo>
                        <a:lnTo>
                          <a:pt x="19821" y="117163"/>
                        </a:lnTo>
                        <a:lnTo>
                          <a:pt x="0" y="125003"/>
                        </a:lnTo>
                        <a:lnTo>
                          <a:pt x="16121" y="110909"/>
                        </a:lnTo>
                        <a:lnTo>
                          <a:pt x="141124" y="1410"/>
                        </a:lnTo>
                        <a:close/>
                      </a:path>
                    </a:pathLst>
                  </a:custGeom>
                  <a:grpFill/>
                  <a:ln w="8809" cap="flat">
                    <a:noFill/>
                    <a:prstDash val="solid"/>
                    <a:miter/>
                  </a:ln>
                </p:spPr>
                <p:txBody>
                  <a:bodyPr rtlCol="0" anchor="ctr"/>
                  <a:lstStyle/>
                  <a:p>
                    <a:endParaRPr lang="en-US" sz="2400"/>
                  </a:p>
                </p:txBody>
              </p:sp>
              <p:sp>
                <p:nvSpPr>
                  <p:cNvPr id="2495" name="Freeform: Shape 2494">
                    <a:extLst>
                      <a:ext uri="{FF2B5EF4-FFF2-40B4-BE49-F238E27FC236}">
                        <a16:creationId xmlns:a16="http://schemas.microsoft.com/office/drawing/2014/main" id="{5982D9CE-E49E-4540-A847-2F8449E67FB1}"/>
                      </a:ext>
                    </a:extLst>
                  </p:cNvPr>
                  <p:cNvSpPr/>
                  <p:nvPr/>
                </p:nvSpPr>
                <p:spPr>
                  <a:xfrm>
                    <a:off x="4262354" y="1621320"/>
                    <a:ext cx="352546" cy="139802"/>
                  </a:xfrm>
                  <a:custGeom>
                    <a:avLst/>
                    <a:gdLst>
                      <a:gd name="connsiteX0" fmla="*/ 0 w 352546"/>
                      <a:gd name="connsiteY0" fmla="*/ 139803 h 139802"/>
                      <a:gd name="connsiteX1" fmla="*/ 29511 w 352546"/>
                      <a:gd name="connsiteY1" fmla="*/ 113904 h 139802"/>
                      <a:gd name="connsiteX2" fmla="*/ 28983 w 352546"/>
                      <a:gd name="connsiteY2" fmla="*/ 113023 h 139802"/>
                      <a:gd name="connsiteX3" fmla="*/ 31625 w 352546"/>
                      <a:gd name="connsiteY3" fmla="*/ 112054 h 139802"/>
                      <a:gd name="connsiteX4" fmla="*/ 156717 w 352546"/>
                      <a:gd name="connsiteY4" fmla="*/ 2467 h 139802"/>
                      <a:gd name="connsiteX5" fmla="*/ 326735 w 352546"/>
                      <a:gd name="connsiteY5" fmla="*/ 1145 h 139802"/>
                      <a:gd name="connsiteX6" fmla="*/ 329730 w 352546"/>
                      <a:gd name="connsiteY6" fmla="*/ 0 h 139802"/>
                      <a:gd name="connsiteX7" fmla="*/ 329906 w 352546"/>
                      <a:gd name="connsiteY7" fmla="*/ 1057 h 139802"/>
                      <a:gd name="connsiteX8" fmla="*/ 352546 w 352546"/>
                      <a:gd name="connsiteY8" fmla="*/ 881 h 139802"/>
                      <a:gd name="connsiteX9" fmla="*/ 331404 w 352546"/>
                      <a:gd name="connsiteY9" fmla="*/ 9162 h 139802"/>
                      <a:gd name="connsiteX10" fmla="*/ 331668 w 352546"/>
                      <a:gd name="connsiteY10" fmla="*/ 10395 h 139802"/>
                      <a:gd name="connsiteX11" fmla="*/ 328497 w 352546"/>
                      <a:gd name="connsiteY11" fmla="*/ 10395 h 139802"/>
                      <a:gd name="connsiteX12" fmla="*/ 39025 w 352546"/>
                      <a:gd name="connsiteY12" fmla="*/ 124299 h 139802"/>
                      <a:gd name="connsiteX13" fmla="*/ 36911 w 352546"/>
                      <a:gd name="connsiteY13" fmla="*/ 126060 h 139802"/>
                      <a:gd name="connsiteX14" fmla="*/ 36470 w 352546"/>
                      <a:gd name="connsiteY14" fmla="*/ 125268 h 139802"/>
                      <a:gd name="connsiteX15" fmla="*/ 0 w 352546"/>
                      <a:gd name="connsiteY15" fmla="*/ 139803 h 139802"/>
                      <a:gd name="connsiteX16" fmla="*/ 55762 w 352546"/>
                      <a:gd name="connsiteY16" fmla="*/ 110292 h 139802"/>
                      <a:gd name="connsiteX17" fmla="*/ 54970 w 352546"/>
                      <a:gd name="connsiteY17" fmla="*/ 110997 h 139802"/>
                      <a:gd name="connsiteX18" fmla="*/ 75936 w 352546"/>
                      <a:gd name="connsiteY18" fmla="*/ 102716 h 139802"/>
                      <a:gd name="connsiteX19" fmla="*/ 55762 w 352546"/>
                      <a:gd name="connsiteY19" fmla="*/ 110292 h 139802"/>
                      <a:gd name="connsiteX20" fmla="*/ 159271 w 352546"/>
                      <a:gd name="connsiteY20" fmla="*/ 9250 h 139802"/>
                      <a:gd name="connsiteX21" fmla="*/ 49596 w 352546"/>
                      <a:gd name="connsiteY21" fmla="*/ 105359 h 139802"/>
                      <a:gd name="connsiteX22" fmla="*/ 52327 w 352546"/>
                      <a:gd name="connsiteY22" fmla="*/ 104301 h 139802"/>
                      <a:gd name="connsiteX23" fmla="*/ 164381 w 352546"/>
                      <a:gd name="connsiteY23" fmla="*/ 9162 h 139802"/>
                      <a:gd name="connsiteX24" fmla="*/ 159271 w 352546"/>
                      <a:gd name="connsiteY24" fmla="*/ 9250 h 139802"/>
                      <a:gd name="connsiteX25" fmla="*/ 174775 w 352546"/>
                      <a:gd name="connsiteY25" fmla="*/ 9338 h 139802"/>
                      <a:gd name="connsiteX26" fmla="*/ 71003 w 352546"/>
                      <a:gd name="connsiteY26" fmla="*/ 97342 h 139802"/>
                      <a:gd name="connsiteX27" fmla="*/ 302598 w 352546"/>
                      <a:gd name="connsiteY27" fmla="*/ 10307 h 139802"/>
                      <a:gd name="connsiteX28" fmla="*/ 174775 w 352546"/>
                      <a:gd name="connsiteY28" fmla="*/ 9338 h 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2546" h="139802">
                        <a:moveTo>
                          <a:pt x="0" y="139803"/>
                        </a:moveTo>
                        <a:lnTo>
                          <a:pt x="29511" y="113904"/>
                        </a:lnTo>
                        <a:lnTo>
                          <a:pt x="28983" y="113023"/>
                        </a:lnTo>
                        <a:lnTo>
                          <a:pt x="31625" y="112054"/>
                        </a:lnTo>
                        <a:lnTo>
                          <a:pt x="156717" y="2467"/>
                        </a:lnTo>
                        <a:lnTo>
                          <a:pt x="326735" y="1145"/>
                        </a:lnTo>
                        <a:lnTo>
                          <a:pt x="329730" y="0"/>
                        </a:lnTo>
                        <a:lnTo>
                          <a:pt x="329906" y="1057"/>
                        </a:lnTo>
                        <a:lnTo>
                          <a:pt x="352546" y="881"/>
                        </a:lnTo>
                        <a:lnTo>
                          <a:pt x="331404" y="9162"/>
                        </a:lnTo>
                        <a:lnTo>
                          <a:pt x="331668" y="10395"/>
                        </a:lnTo>
                        <a:lnTo>
                          <a:pt x="328497" y="10395"/>
                        </a:lnTo>
                        <a:lnTo>
                          <a:pt x="39025" y="124299"/>
                        </a:lnTo>
                        <a:lnTo>
                          <a:pt x="36911" y="126060"/>
                        </a:lnTo>
                        <a:lnTo>
                          <a:pt x="36470" y="125268"/>
                        </a:lnTo>
                        <a:lnTo>
                          <a:pt x="0" y="139803"/>
                        </a:lnTo>
                        <a:close/>
                        <a:moveTo>
                          <a:pt x="55762" y="110292"/>
                        </a:moveTo>
                        <a:lnTo>
                          <a:pt x="54970" y="110997"/>
                        </a:lnTo>
                        <a:lnTo>
                          <a:pt x="75936" y="102716"/>
                        </a:lnTo>
                        <a:lnTo>
                          <a:pt x="55762" y="110292"/>
                        </a:lnTo>
                        <a:close/>
                        <a:moveTo>
                          <a:pt x="159271" y="9250"/>
                        </a:moveTo>
                        <a:lnTo>
                          <a:pt x="49596" y="105359"/>
                        </a:lnTo>
                        <a:lnTo>
                          <a:pt x="52327" y="104301"/>
                        </a:lnTo>
                        <a:lnTo>
                          <a:pt x="164381" y="9162"/>
                        </a:lnTo>
                        <a:lnTo>
                          <a:pt x="159271" y="9250"/>
                        </a:lnTo>
                        <a:close/>
                        <a:moveTo>
                          <a:pt x="174775" y="9338"/>
                        </a:moveTo>
                        <a:lnTo>
                          <a:pt x="71003" y="97342"/>
                        </a:lnTo>
                        <a:lnTo>
                          <a:pt x="302598" y="10307"/>
                        </a:lnTo>
                        <a:lnTo>
                          <a:pt x="174775" y="9338"/>
                        </a:lnTo>
                        <a:close/>
                      </a:path>
                    </a:pathLst>
                  </a:custGeom>
                  <a:grpFill/>
                  <a:ln w="8809" cap="flat">
                    <a:noFill/>
                    <a:prstDash val="solid"/>
                    <a:miter/>
                  </a:ln>
                </p:spPr>
                <p:txBody>
                  <a:bodyPr rtlCol="0" anchor="ctr"/>
                  <a:lstStyle/>
                  <a:p>
                    <a:endParaRPr lang="en-US" sz="2400"/>
                  </a:p>
                </p:txBody>
              </p:sp>
            </p:grpSp>
            <p:grpSp>
              <p:nvGrpSpPr>
                <p:cNvPr id="1555" name="Graphic 4229">
                  <a:extLst>
                    <a:ext uri="{FF2B5EF4-FFF2-40B4-BE49-F238E27FC236}">
                      <a16:creationId xmlns:a16="http://schemas.microsoft.com/office/drawing/2014/main" id="{1D360401-D0B6-4DF7-84A2-91345D3C5B14}"/>
                    </a:ext>
                  </a:extLst>
                </p:cNvPr>
                <p:cNvGrpSpPr/>
                <p:nvPr/>
              </p:nvGrpSpPr>
              <p:grpSpPr>
                <a:xfrm>
                  <a:off x="4392555" y="1495347"/>
                  <a:ext cx="279693" cy="133019"/>
                  <a:chOff x="4392555" y="1495347"/>
                  <a:chExt cx="279693" cy="133019"/>
                </a:xfrm>
                <a:grpFill/>
              </p:grpSpPr>
              <p:sp>
                <p:nvSpPr>
                  <p:cNvPr id="2492" name="Freeform: Shape 2491">
                    <a:extLst>
                      <a:ext uri="{FF2B5EF4-FFF2-40B4-BE49-F238E27FC236}">
                        <a16:creationId xmlns:a16="http://schemas.microsoft.com/office/drawing/2014/main" id="{10936F00-01B3-4F9D-BC66-811A418867A2}"/>
                      </a:ext>
                    </a:extLst>
                  </p:cNvPr>
                  <p:cNvSpPr/>
                  <p:nvPr/>
                </p:nvSpPr>
                <p:spPr>
                  <a:xfrm>
                    <a:off x="4398545" y="1499576"/>
                    <a:ext cx="260929" cy="124122"/>
                  </a:xfrm>
                  <a:custGeom>
                    <a:avLst/>
                    <a:gdLst>
                      <a:gd name="connsiteX0" fmla="*/ 70298 w 260929"/>
                      <a:gd name="connsiteY0" fmla="*/ 3436 h 124122"/>
                      <a:gd name="connsiteX1" fmla="*/ 70034 w 260929"/>
                      <a:gd name="connsiteY1" fmla="*/ 3964 h 124122"/>
                      <a:gd name="connsiteX2" fmla="*/ 10571 w 260929"/>
                      <a:gd name="connsiteY2" fmla="*/ 120423 h 124122"/>
                      <a:gd name="connsiteX3" fmla="*/ 6254 w 260929"/>
                      <a:gd name="connsiteY3" fmla="*/ 114785 h 124122"/>
                      <a:gd name="connsiteX4" fmla="*/ 254059 w 260929"/>
                      <a:gd name="connsiteY4" fmla="*/ 67479 h 124122"/>
                      <a:gd name="connsiteX5" fmla="*/ 253794 w 260929"/>
                      <a:gd name="connsiteY5" fmla="*/ 70826 h 124122"/>
                      <a:gd name="connsiteX6" fmla="*/ 70298 w 260929"/>
                      <a:gd name="connsiteY6" fmla="*/ 3436 h 124122"/>
                      <a:gd name="connsiteX7" fmla="*/ 60696 w 260929"/>
                      <a:gd name="connsiteY7" fmla="*/ 0 h 124122"/>
                      <a:gd name="connsiteX8" fmla="*/ 65541 w 260929"/>
                      <a:gd name="connsiteY8" fmla="*/ 1674 h 124122"/>
                      <a:gd name="connsiteX9" fmla="*/ 255028 w 260929"/>
                      <a:gd name="connsiteY9" fmla="*/ 67479 h 124122"/>
                      <a:gd name="connsiteX10" fmla="*/ 260930 w 260929"/>
                      <a:gd name="connsiteY10" fmla="*/ 69505 h 124122"/>
                      <a:gd name="connsiteX11" fmla="*/ 254763 w 260929"/>
                      <a:gd name="connsiteY11" fmla="*/ 70826 h 124122"/>
                      <a:gd name="connsiteX12" fmla="*/ 7840 w 260929"/>
                      <a:gd name="connsiteY12" fmla="*/ 122449 h 124122"/>
                      <a:gd name="connsiteX13" fmla="*/ 0 w 260929"/>
                      <a:gd name="connsiteY13" fmla="*/ 124122 h 124122"/>
                      <a:gd name="connsiteX14" fmla="*/ 3524 w 260929"/>
                      <a:gd name="connsiteY14" fmla="*/ 116899 h 124122"/>
                      <a:gd name="connsiteX15" fmla="*/ 60696 w 260929"/>
                      <a:gd name="connsiteY15" fmla="*/ 0 h 124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0929" h="124122">
                        <a:moveTo>
                          <a:pt x="70298" y="3436"/>
                        </a:moveTo>
                        <a:lnTo>
                          <a:pt x="70034" y="3964"/>
                        </a:lnTo>
                        <a:lnTo>
                          <a:pt x="10571" y="120423"/>
                        </a:lnTo>
                        <a:lnTo>
                          <a:pt x="6254" y="114785"/>
                        </a:lnTo>
                        <a:lnTo>
                          <a:pt x="254059" y="67479"/>
                        </a:lnTo>
                        <a:lnTo>
                          <a:pt x="253794" y="70826"/>
                        </a:lnTo>
                        <a:lnTo>
                          <a:pt x="70298" y="3436"/>
                        </a:lnTo>
                        <a:close/>
                        <a:moveTo>
                          <a:pt x="60696" y="0"/>
                        </a:moveTo>
                        <a:lnTo>
                          <a:pt x="65541" y="1674"/>
                        </a:lnTo>
                        <a:lnTo>
                          <a:pt x="255028" y="67479"/>
                        </a:lnTo>
                        <a:lnTo>
                          <a:pt x="260930" y="69505"/>
                        </a:lnTo>
                        <a:lnTo>
                          <a:pt x="254763" y="70826"/>
                        </a:lnTo>
                        <a:lnTo>
                          <a:pt x="7840" y="122449"/>
                        </a:lnTo>
                        <a:lnTo>
                          <a:pt x="0" y="124122"/>
                        </a:lnTo>
                        <a:lnTo>
                          <a:pt x="3524" y="116899"/>
                        </a:lnTo>
                        <a:lnTo>
                          <a:pt x="60696" y="0"/>
                        </a:lnTo>
                        <a:close/>
                      </a:path>
                    </a:pathLst>
                  </a:custGeom>
                  <a:grpFill/>
                  <a:ln w="8809" cap="flat">
                    <a:noFill/>
                    <a:prstDash val="solid"/>
                    <a:miter/>
                  </a:ln>
                </p:spPr>
                <p:txBody>
                  <a:bodyPr rtlCol="0" anchor="ctr"/>
                  <a:lstStyle/>
                  <a:p>
                    <a:endParaRPr lang="en-US" sz="2400"/>
                  </a:p>
                </p:txBody>
              </p:sp>
              <p:sp>
                <p:nvSpPr>
                  <p:cNvPr id="2493" name="Freeform: Shape 2492">
                    <a:extLst>
                      <a:ext uri="{FF2B5EF4-FFF2-40B4-BE49-F238E27FC236}">
                        <a16:creationId xmlns:a16="http://schemas.microsoft.com/office/drawing/2014/main" id="{A9A8FC83-4A3D-4DBA-9225-3D063355BE3F}"/>
                      </a:ext>
                    </a:extLst>
                  </p:cNvPr>
                  <p:cNvSpPr/>
                  <p:nvPr/>
                </p:nvSpPr>
                <p:spPr>
                  <a:xfrm>
                    <a:off x="4392555" y="1495347"/>
                    <a:ext cx="279693" cy="133019"/>
                  </a:xfrm>
                  <a:custGeom>
                    <a:avLst/>
                    <a:gdLst>
                      <a:gd name="connsiteX0" fmla="*/ 0 w 279693"/>
                      <a:gd name="connsiteY0" fmla="*/ 133020 h 133019"/>
                      <a:gd name="connsiteX1" fmla="*/ 7312 w 279693"/>
                      <a:gd name="connsiteY1" fmla="*/ 117956 h 133019"/>
                      <a:gd name="connsiteX2" fmla="*/ 6343 w 279693"/>
                      <a:gd name="connsiteY2" fmla="*/ 116635 h 133019"/>
                      <a:gd name="connsiteX3" fmla="*/ 8193 w 279693"/>
                      <a:gd name="connsiteY3" fmla="*/ 116282 h 133019"/>
                      <a:gd name="connsiteX4" fmla="*/ 65100 w 279693"/>
                      <a:gd name="connsiteY4" fmla="*/ 0 h 133019"/>
                      <a:gd name="connsiteX5" fmla="*/ 260930 w 279693"/>
                      <a:gd name="connsiteY5" fmla="*/ 68007 h 133019"/>
                      <a:gd name="connsiteX6" fmla="*/ 263925 w 279693"/>
                      <a:gd name="connsiteY6" fmla="*/ 67479 h 133019"/>
                      <a:gd name="connsiteX7" fmla="*/ 263837 w 279693"/>
                      <a:gd name="connsiteY7" fmla="*/ 69064 h 133019"/>
                      <a:gd name="connsiteX8" fmla="*/ 279694 w 279693"/>
                      <a:gd name="connsiteY8" fmla="*/ 74614 h 133019"/>
                      <a:gd name="connsiteX9" fmla="*/ 263132 w 279693"/>
                      <a:gd name="connsiteY9" fmla="*/ 78050 h 133019"/>
                      <a:gd name="connsiteX10" fmla="*/ 263044 w 279693"/>
                      <a:gd name="connsiteY10" fmla="*/ 79724 h 133019"/>
                      <a:gd name="connsiteX11" fmla="*/ 260225 w 279693"/>
                      <a:gd name="connsiteY11" fmla="*/ 78667 h 133019"/>
                      <a:gd name="connsiteX12" fmla="*/ 18147 w 279693"/>
                      <a:gd name="connsiteY12" fmla="*/ 129232 h 133019"/>
                      <a:gd name="connsiteX13" fmla="*/ 17354 w 279693"/>
                      <a:gd name="connsiteY13" fmla="*/ 130817 h 133019"/>
                      <a:gd name="connsiteX14" fmla="*/ 16385 w 279693"/>
                      <a:gd name="connsiteY14" fmla="*/ 129584 h 133019"/>
                      <a:gd name="connsiteX15" fmla="*/ 0 w 279693"/>
                      <a:gd name="connsiteY15" fmla="*/ 133020 h 133019"/>
                      <a:gd name="connsiteX16" fmla="*/ 22463 w 279693"/>
                      <a:gd name="connsiteY16" fmla="*/ 120511 h 133019"/>
                      <a:gd name="connsiteX17" fmla="*/ 21935 w 279693"/>
                      <a:gd name="connsiteY17" fmla="*/ 121568 h 133019"/>
                      <a:gd name="connsiteX18" fmla="*/ 75760 w 279693"/>
                      <a:gd name="connsiteY18" fmla="*/ 110292 h 133019"/>
                      <a:gd name="connsiteX19" fmla="*/ 22463 w 279693"/>
                      <a:gd name="connsiteY19" fmla="*/ 120511 h 133019"/>
                      <a:gd name="connsiteX20" fmla="*/ 68448 w 279693"/>
                      <a:gd name="connsiteY20" fmla="*/ 8369 h 133019"/>
                      <a:gd name="connsiteX21" fmla="*/ 16385 w 279693"/>
                      <a:gd name="connsiteY21" fmla="*/ 114696 h 133019"/>
                      <a:gd name="connsiteX22" fmla="*/ 17971 w 279693"/>
                      <a:gd name="connsiteY22" fmla="*/ 114432 h 133019"/>
                      <a:gd name="connsiteX23" fmla="*/ 71619 w 279693"/>
                      <a:gd name="connsiteY23" fmla="*/ 9426 h 133019"/>
                      <a:gd name="connsiteX24" fmla="*/ 68448 w 279693"/>
                      <a:gd name="connsiteY24" fmla="*/ 8369 h 133019"/>
                      <a:gd name="connsiteX25" fmla="*/ 77962 w 279693"/>
                      <a:gd name="connsiteY25" fmla="*/ 11893 h 133019"/>
                      <a:gd name="connsiteX26" fmla="*/ 26340 w 279693"/>
                      <a:gd name="connsiteY26" fmla="*/ 112935 h 133019"/>
                      <a:gd name="connsiteX27" fmla="*/ 241285 w 279693"/>
                      <a:gd name="connsiteY27" fmla="*/ 71884 h 133019"/>
                      <a:gd name="connsiteX28" fmla="*/ 77962 w 279693"/>
                      <a:gd name="connsiteY28" fmla="*/ 11893 h 13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9693" h="133019">
                        <a:moveTo>
                          <a:pt x="0" y="133020"/>
                        </a:moveTo>
                        <a:lnTo>
                          <a:pt x="7312" y="117956"/>
                        </a:lnTo>
                        <a:lnTo>
                          <a:pt x="6343" y="116635"/>
                        </a:lnTo>
                        <a:lnTo>
                          <a:pt x="8193" y="116282"/>
                        </a:lnTo>
                        <a:lnTo>
                          <a:pt x="65100" y="0"/>
                        </a:lnTo>
                        <a:lnTo>
                          <a:pt x="260930" y="68007"/>
                        </a:lnTo>
                        <a:lnTo>
                          <a:pt x="263925" y="67479"/>
                        </a:lnTo>
                        <a:lnTo>
                          <a:pt x="263837" y="69064"/>
                        </a:lnTo>
                        <a:lnTo>
                          <a:pt x="279694" y="74614"/>
                        </a:lnTo>
                        <a:lnTo>
                          <a:pt x="263132" y="78050"/>
                        </a:lnTo>
                        <a:lnTo>
                          <a:pt x="263044" y="79724"/>
                        </a:lnTo>
                        <a:lnTo>
                          <a:pt x="260225" y="78667"/>
                        </a:lnTo>
                        <a:lnTo>
                          <a:pt x="18147" y="129232"/>
                        </a:lnTo>
                        <a:lnTo>
                          <a:pt x="17354" y="130817"/>
                        </a:lnTo>
                        <a:lnTo>
                          <a:pt x="16385" y="129584"/>
                        </a:lnTo>
                        <a:lnTo>
                          <a:pt x="0" y="133020"/>
                        </a:lnTo>
                        <a:close/>
                        <a:moveTo>
                          <a:pt x="22463" y="120511"/>
                        </a:moveTo>
                        <a:lnTo>
                          <a:pt x="21935" y="121568"/>
                        </a:lnTo>
                        <a:lnTo>
                          <a:pt x="75760" y="110292"/>
                        </a:lnTo>
                        <a:lnTo>
                          <a:pt x="22463" y="120511"/>
                        </a:lnTo>
                        <a:close/>
                        <a:moveTo>
                          <a:pt x="68448" y="8369"/>
                        </a:moveTo>
                        <a:lnTo>
                          <a:pt x="16385" y="114696"/>
                        </a:lnTo>
                        <a:lnTo>
                          <a:pt x="17971" y="114432"/>
                        </a:lnTo>
                        <a:lnTo>
                          <a:pt x="71619" y="9426"/>
                        </a:lnTo>
                        <a:lnTo>
                          <a:pt x="68448" y="8369"/>
                        </a:lnTo>
                        <a:close/>
                        <a:moveTo>
                          <a:pt x="77962" y="11893"/>
                        </a:moveTo>
                        <a:lnTo>
                          <a:pt x="26340" y="112935"/>
                        </a:lnTo>
                        <a:lnTo>
                          <a:pt x="241285" y="71884"/>
                        </a:lnTo>
                        <a:lnTo>
                          <a:pt x="77962" y="11893"/>
                        </a:lnTo>
                        <a:close/>
                      </a:path>
                    </a:pathLst>
                  </a:custGeom>
                  <a:grpFill/>
                  <a:ln w="8809" cap="flat">
                    <a:noFill/>
                    <a:prstDash val="solid"/>
                    <a:miter/>
                  </a:ln>
                </p:spPr>
                <p:txBody>
                  <a:bodyPr rtlCol="0" anchor="ctr"/>
                  <a:lstStyle/>
                  <a:p>
                    <a:endParaRPr lang="en-US" sz="2400"/>
                  </a:p>
                </p:txBody>
              </p:sp>
            </p:grpSp>
            <p:grpSp>
              <p:nvGrpSpPr>
                <p:cNvPr id="1556" name="Graphic 4229">
                  <a:extLst>
                    <a:ext uri="{FF2B5EF4-FFF2-40B4-BE49-F238E27FC236}">
                      <a16:creationId xmlns:a16="http://schemas.microsoft.com/office/drawing/2014/main" id="{3B17EB1D-A08D-4D9F-9151-AC690A5FE511}"/>
                    </a:ext>
                  </a:extLst>
                </p:cNvPr>
                <p:cNvGrpSpPr/>
                <p:nvPr/>
              </p:nvGrpSpPr>
              <p:grpSpPr>
                <a:xfrm>
                  <a:off x="4447965" y="1402145"/>
                  <a:ext cx="192570" cy="115313"/>
                  <a:chOff x="4447965" y="1402145"/>
                  <a:chExt cx="192570" cy="115313"/>
                </a:xfrm>
                <a:grpFill/>
              </p:grpSpPr>
              <p:sp>
                <p:nvSpPr>
                  <p:cNvPr id="2490" name="Freeform: Shape 2489">
                    <a:extLst>
                      <a:ext uri="{FF2B5EF4-FFF2-40B4-BE49-F238E27FC236}">
                        <a16:creationId xmlns:a16="http://schemas.microsoft.com/office/drawing/2014/main" id="{5F05C063-B243-4D47-9DCA-287657704A4D}"/>
                      </a:ext>
                    </a:extLst>
                  </p:cNvPr>
                  <p:cNvSpPr/>
                  <p:nvPr/>
                </p:nvSpPr>
                <p:spPr>
                  <a:xfrm>
                    <a:off x="4455982" y="1407255"/>
                    <a:ext cx="177594" cy="104653"/>
                  </a:xfrm>
                  <a:custGeom>
                    <a:avLst/>
                    <a:gdLst>
                      <a:gd name="connsiteX0" fmla="*/ 105535 w 177594"/>
                      <a:gd name="connsiteY0" fmla="*/ 8193 h 104653"/>
                      <a:gd name="connsiteX1" fmla="*/ 10571 w 177594"/>
                      <a:gd name="connsiteY1" fmla="*/ 96461 h 104653"/>
                      <a:gd name="connsiteX2" fmla="*/ 8369 w 177594"/>
                      <a:gd name="connsiteY2" fmla="*/ 90471 h 104653"/>
                      <a:gd name="connsiteX3" fmla="*/ 174687 w 177594"/>
                      <a:gd name="connsiteY3" fmla="*/ 101483 h 104653"/>
                      <a:gd name="connsiteX4" fmla="*/ 173454 w 177594"/>
                      <a:gd name="connsiteY4" fmla="*/ 103861 h 104653"/>
                      <a:gd name="connsiteX5" fmla="*/ 105535 w 177594"/>
                      <a:gd name="connsiteY5" fmla="*/ 8193 h 104653"/>
                      <a:gd name="connsiteX6" fmla="*/ 99545 w 177594"/>
                      <a:gd name="connsiteY6" fmla="*/ 0 h 104653"/>
                      <a:gd name="connsiteX7" fmla="*/ 175745 w 177594"/>
                      <a:gd name="connsiteY7" fmla="*/ 102187 h 104653"/>
                      <a:gd name="connsiteX8" fmla="*/ 177594 w 177594"/>
                      <a:gd name="connsiteY8" fmla="*/ 104654 h 104653"/>
                      <a:gd name="connsiteX9" fmla="*/ 174511 w 177594"/>
                      <a:gd name="connsiteY9" fmla="*/ 104566 h 104653"/>
                      <a:gd name="connsiteX10" fmla="*/ 8016 w 177594"/>
                      <a:gd name="connsiteY10" fmla="*/ 97607 h 104653"/>
                      <a:gd name="connsiteX11" fmla="*/ 0 w 177594"/>
                      <a:gd name="connsiteY11" fmla="*/ 97254 h 104653"/>
                      <a:gd name="connsiteX12" fmla="*/ 5814 w 177594"/>
                      <a:gd name="connsiteY12" fmla="*/ 91616 h 104653"/>
                      <a:gd name="connsiteX13" fmla="*/ 99545 w 177594"/>
                      <a:gd name="connsiteY13" fmla="*/ 0 h 104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594" h="104653">
                        <a:moveTo>
                          <a:pt x="105535" y="8193"/>
                        </a:moveTo>
                        <a:lnTo>
                          <a:pt x="10571" y="96461"/>
                        </a:lnTo>
                        <a:lnTo>
                          <a:pt x="8369" y="90471"/>
                        </a:lnTo>
                        <a:lnTo>
                          <a:pt x="174687" y="101483"/>
                        </a:lnTo>
                        <a:lnTo>
                          <a:pt x="173454" y="103861"/>
                        </a:lnTo>
                        <a:lnTo>
                          <a:pt x="105535" y="8193"/>
                        </a:lnTo>
                        <a:close/>
                        <a:moveTo>
                          <a:pt x="99545" y="0"/>
                        </a:moveTo>
                        <a:lnTo>
                          <a:pt x="175745" y="102187"/>
                        </a:lnTo>
                        <a:lnTo>
                          <a:pt x="177594" y="104654"/>
                        </a:lnTo>
                        <a:lnTo>
                          <a:pt x="174511" y="104566"/>
                        </a:lnTo>
                        <a:lnTo>
                          <a:pt x="8016" y="97607"/>
                        </a:lnTo>
                        <a:lnTo>
                          <a:pt x="0" y="97254"/>
                        </a:lnTo>
                        <a:lnTo>
                          <a:pt x="5814" y="91616"/>
                        </a:lnTo>
                        <a:lnTo>
                          <a:pt x="99545" y="0"/>
                        </a:lnTo>
                        <a:close/>
                      </a:path>
                    </a:pathLst>
                  </a:custGeom>
                  <a:grpFill/>
                  <a:ln w="8809" cap="flat">
                    <a:noFill/>
                    <a:prstDash val="solid"/>
                    <a:miter/>
                  </a:ln>
                </p:spPr>
                <p:txBody>
                  <a:bodyPr rtlCol="0" anchor="ctr"/>
                  <a:lstStyle/>
                  <a:p>
                    <a:endParaRPr lang="en-US" sz="2400"/>
                  </a:p>
                </p:txBody>
              </p:sp>
              <p:sp>
                <p:nvSpPr>
                  <p:cNvPr id="2491" name="Freeform: Shape 2490">
                    <a:extLst>
                      <a:ext uri="{FF2B5EF4-FFF2-40B4-BE49-F238E27FC236}">
                        <a16:creationId xmlns:a16="http://schemas.microsoft.com/office/drawing/2014/main" id="{B56591D9-6FAC-4661-9069-269478892367}"/>
                      </a:ext>
                    </a:extLst>
                  </p:cNvPr>
                  <p:cNvSpPr/>
                  <p:nvPr/>
                </p:nvSpPr>
                <p:spPr>
                  <a:xfrm>
                    <a:off x="4447965" y="1402145"/>
                    <a:ext cx="192570" cy="115313"/>
                  </a:xfrm>
                  <a:custGeom>
                    <a:avLst/>
                    <a:gdLst>
                      <a:gd name="connsiteX0" fmla="*/ 181735 w 192570"/>
                      <a:gd name="connsiteY0" fmla="*/ 115313 h 115313"/>
                      <a:gd name="connsiteX1" fmla="*/ 179973 w 192570"/>
                      <a:gd name="connsiteY1" fmla="*/ 112846 h 115313"/>
                      <a:gd name="connsiteX2" fmla="*/ 18763 w 192570"/>
                      <a:gd name="connsiteY2" fmla="*/ 106063 h 115313"/>
                      <a:gd name="connsiteX3" fmla="*/ 17178 w 192570"/>
                      <a:gd name="connsiteY3" fmla="*/ 107561 h 115313"/>
                      <a:gd name="connsiteX4" fmla="*/ 16561 w 192570"/>
                      <a:gd name="connsiteY4" fmla="*/ 105975 h 115313"/>
                      <a:gd name="connsiteX5" fmla="*/ 0 w 192570"/>
                      <a:gd name="connsiteY5" fmla="*/ 105270 h 115313"/>
                      <a:gd name="connsiteX6" fmla="*/ 11980 w 192570"/>
                      <a:gd name="connsiteY6" fmla="*/ 93554 h 115313"/>
                      <a:gd name="connsiteX7" fmla="*/ 11364 w 192570"/>
                      <a:gd name="connsiteY7" fmla="*/ 91880 h 115313"/>
                      <a:gd name="connsiteX8" fmla="*/ 13566 w 192570"/>
                      <a:gd name="connsiteY8" fmla="*/ 92057 h 115313"/>
                      <a:gd name="connsiteX9" fmla="*/ 108001 w 192570"/>
                      <a:gd name="connsiteY9" fmla="*/ 0 h 115313"/>
                      <a:gd name="connsiteX10" fmla="*/ 185170 w 192570"/>
                      <a:gd name="connsiteY10" fmla="*/ 103421 h 115313"/>
                      <a:gd name="connsiteX11" fmla="*/ 188166 w 192570"/>
                      <a:gd name="connsiteY11" fmla="*/ 103597 h 115313"/>
                      <a:gd name="connsiteX12" fmla="*/ 186932 w 192570"/>
                      <a:gd name="connsiteY12" fmla="*/ 105799 h 115313"/>
                      <a:gd name="connsiteX13" fmla="*/ 192570 w 192570"/>
                      <a:gd name="connsiteY13" fmla="*/ 113375 h 115313"/>
                      <a:gd name="connsiteX14" fmla="*/ 183056 w 192570"/>
                      <a:gd name="connsiteY14" fmla="*/ 112935 h 115313"/>
                      <a:gd name="connsiteX15" fmla="*/ 181735 w 192570"/>
                      <a:gd name="connsiteY15" fmla="*/ 115313 h 115313"/>
                      <a:gd name="connsiteX16" fmla="*/ 32418 w 192570"/>
                      <a:gd name="connsiteY16" fmla="*/ 93290 h 115313"/>
                      <a:gd name="connsiteX17" fmla="*/ 172661 w 192570"/>
                      <a:gd name="connsiteY17" fmla="*/ 102540 h 115313"/>
                      <a:gd name="connsiteX18" fmla="*/ 112934 w 192570"/>
                      <a:gd name="connsiteY18" fmla="*/ 18323 h 115313"/>
                      <a:gd name="connsiteX19" fmla="*/ 32418 w 192570"/>
                      <a:gd name="connsiteY19" fmla="*/ 93290 h 115313"/>
                      <a:gd name="connsiteX20" fmla="*/ 22552 w 192570"/>
                      <a:gd name="connsiteY20" fmla="*/ 92673 h 115313"/>
                      <a:gd name="connsiteX21" fmla="*/ 23168 w 192570"/>
                      <a:gd name="connsiteY21" fmla="*/ 92673 h 115313"/>
                      <a:gd name="connsiteX22" fmla="*/ 109058 w 192570"/>
                      <a:gd name="connsiteY22" fmla="*/ 12773 h 115313"/>
                      <a:gd name="connsiteX23" fmla="*/ 107032 w 192570"/>
                      <a:gd name="connsiteY23" fmla="*/ 10131 h 115313"/>
                      <a:gd name="connsiteX24" fmla="*/ 22552 w 192570"/>
                      <a:gd name="connsiteY24" fmla="*/ 92673 h 115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2570" h="115313">
                        <a:moveTo>
                          <a:pt x="181735" y="115313"/>
                        </a:moveTo>
                        <a:lnTo>
                          <a:pt x="179973" y="112846"/>
                        </a:lnTo>
                        <a:lnTo>
                          <a:pt x="18763" y="106063"/>
                        </a:lnTo>
                        <a:lnTo>
                          <a:pt x="17178" y="107561"/>
                        </a:lnTo>
                        <a:lnTo>
                          <a:pt x="16561" y="105975"/>
                        </a:lnTo>
                        <a:lnTo>
                          <a:pt x="0" y="105270"/>
                        </a:lnTo>
                        <a:lnTo>
                          <a:pt x="11980" y="93554"/>
                        </a:lnTo>
                        <a:lnTo>
                          <a:pt x="11364" y="91880"/>
                        </a:lnTo>
                        <a:lnTo>
                          <a:pt x="13566" y="92057"/>
                        </a:lnTo>
                        <a:lnTo>
                          <a:pt x="108001" y="0"/>
                        </a:lnTo>
                        <a:lnTo>
                          <a:pt x="185170" y="103421"/>
                        </a:lnTo>
                        <a:lnTo>
                          <a:pt x="188166" y="103597"/>
                        </a:lnTo>
                        <a:lnTo>
                          <a:pt x="186932" y="105799"/>
                        </a:lnTo>
                        <a:lnTo>
                          <a:pt x="192570" y="113375"/>
                        </a:lnTo>
                        <a:lnTo>
                          <a:pt x="183056" y="112935"/>
                        </a:lnTo>
                        <a:lnTo>
                          <a:pt x="181735" y="115313"/>
                        </a:lnTo>
                        <a:close/>
                        <a:moveTo>
                          <a:pt x="32418" y="93290"/>
                        </a:moveTo>
                        <a:lnTo>
                          <a:pt x="172661" y="102540"/>
                        </a:lnTo>
                        <a:lnTo>
                          <a:pt x="112934" y="18323"/>
                        </a:lnTo>
                        <a:lnTo>
                          <a:pt x="32418" y="93290"/>
                        </a:lnTo>
                        <a:close/>
                        <a:moveTo>
                          <a:pt x="22552" y="92673"/>
                        </a:moveTo>
                        <a:lnTo>
                          <a:pt x="23168" y="92673"/>
                        </a:lnTo>
                        <a:lnTo>
                          <a:pt x="109058" y="12773"/>
                        </a:lnTo>
                        <a:lnTo>
                          <a:pt x="107032" y="10131"/>
                        </a:lnTo>
                        <a:lnTo>
                          <a:pt x="22552" y="92673"/>
                        </a:lnTo>
                        <a:close/>
                      </a:path>
                    </a:pathLst>
                  </a:custGeom>
                  <a:grpFill/>
                  <a:ln w="8809" cap="flat">
                    <a:noFill/>
                    <a:prstDash val="solid"/>
                    <a:miter/>
                  </a:ln>
                </p:spPr>
                <p:txBody>
                  <a:bodyPr rtlCol="0" anchor="ctr"/>
                  <a:lstStyle/>
                  <a:p>
                    <a:endParaRPr lang="en-US" sz="2400"/>
                  </a:p>
                </p:txBody>
              </p:sp>
            </p:grpSp>
            <p:grpSp>
              <p:nvGrpSpPr>
                <p:cNvPr id="1557" name="Graphic 4229">
                  <a:extLst>
                    <a:ext uri="{FF2B5EF4-FFF2-40B4-BE49-F238E27FC236}">
                      <a16:creationId xmlns:a16="http://schemas.microsoft.com/office/drawing/2014/main" id="{8360684F-6426-4EF0-B24E-11B15DF2213E}"/>
                    </a:ext>
                  </a:extLst>
                </p:cNvPr>
                <p:cNvGrpSpPr/>
                <p:nvPr/>
              </p:nvGrpSpPr>
              <p:grpSpPr>
                <a:xfrm>
                  <a:off x="4563983" y="1375718"/>
                  <a:ext cx="205431" cy="142269"/>
                  <a:chOff x="4563983" y="1375718"/>
                  <a:chExt cx="205431" cy="142269"/>
                </a:xfrm>
                <a:grpFill/>
              </p:grpSpPr>
              <p:sp>
                <p:nvSpPr>
                  <p:cNvPr id="2488" name="Freeform: Shape 2487">
                    <a:extLst>
                      <a:ext uri="{FF2B5EF4-FFF2-40B4-BE49-F238E27FC236}">
                        <a16:creationId xmlns:a16="http://schemas.microsoft.com/office/drawing/2014/main" id="{8372F7A8-305F-44B3-B2D9-D92B5038B9AF}"/>
                      </a:ext>
                    </a:extLst>
                  </p:cNvPr>
                  <p:cNvSpPr/>
                  <p:nvPr/>
                </p:nvSpPr>
                <p:spPr>
                  <a:xfrm>
                    <a:off x="4569357" y="1380210"/>
                    <a:ext cx="190984" cy="132138"/>
                  </a:xfrm>
                  <a:custGeom>
                    <a:avLst/>
                    <a:gdLst>
                      <a:gd name="connsiteX0" fmla="*/ 0 w 190984"/>
                      <a:gd name="connsiteY0" fmla="*/ 21847 h 132138"/>
                      <a:gd name="connsiteX1" fmla="*/ 2026 w 190984"/>
                      <a:gd name="connsiteY1" fmla="*/ 21583 h 132138"/>
                      <a:gd name="connsiteX2" fmla="*/ 182175 w 190984"/>
                      <a:gd name="connsiteY2" fmla="*/ 969 h 132138"/>
                      <a:gd name="connsiteX3" fmla="*/ 190984 w 190984"/>
                      <a:gd name="connsiteY3" fmla="*/ 0 h 132138"/>
                      <a:gd name="connsiteX4" fmla="*/ 184818 w 190984"/>
                      <a:gd name="connsiteY4" fmla="*/ 6255 h 132138"/>
                      <a:gd name="connsiteX5" fmla="*/ 62017 w 190984"/>
                      <a:gd name="connsiteY5" fmla="*/ 130906 h 132138"/>
                      <a:gd name="connsiteX6" fmla="*/ 60783 w 190984"/>
                      <a:gd name="connsiteY6" fmla="*/ 132139 h 132138"/>
                      <a:gd name="connsiteX7" fmla="*/ 59991 w 190984"/>
                      <a:gd name="connsiteY7" fmla="*/ 130641 h 132138"/>
                      <a:gd name="connsiteX8" fmla="*/ 2643 w 190984"/>
                      <a:gd name="connsiteY8" fmla="*/ 26604 h 132138"/>
                      <a:gd name="connsiteX9" fmla="*/ 0 w 190984"/>
                      <a:gd name="connsiteY9" fmla="*/ 21847 h 132138"/>
                      <a:gd name="connsiteX10" fmla="*/ 5462 w 190984"/>
                      <a:gd name="connsiteY10" fmla="*/ 31361 h 132138"/>
                      <a:gd name="connsiteX11" fmla="*/ 62281 w 190984"/>
                      <a:gd name="connsiteY11" fmla="*/ 129408 h 132138"/>
                      <a:gd name="connsiteX12" fmla="*/ 60255 w 190984"/>
                      <a:gd name="connsiteY12" fmla="*/ 129144 h 132138"/>
                      <a:gd name="connsiteX13" fmla="*/ 180325 w 190984"/>
                      <a:gd name="connsiteY13" fmla="*/ 1938 h 132138"/>
                      <a:gd name="connsiteX14" fmla="*/ 182968 w 190984"/>
                      <a:gd name="connsiteY14" fmla="*/ 7224 h 132138"/>
                      <a:gd name="connsiteX15" fmla="*/ 5462 w 190984"/>
                      <a:gd name="connsiteY15" fmla="*/ 31361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0984" h="132138">
                        <a:moveTo>
                          <a:pt x="0" y="21847"/>
                        </a:moveTo>
                        <a:lnTo>
                          <a:pt x="2026" y="21583"/>
                        </a:lnTo>
                        <a:lnTo>
                          <a:pt x="182175" y="969"/>
                        </a:lnTo>
                        <a:lnTo>
                          <a:pt x="190984" y="0"/>
                        </a:lnTo>
                        <a:lnTo>
                          <a:pt x="184818" y="6255"/>
                        </a:lnTo>
                        <a:lnTo>
                          <a:pt x="62017" y="130906"/>
                        </a:lnTo>
                        <a:lnTo>
                          <a:pt x="60783" y="132139"/>
                        </a:lnTo>
                        <a:lnTo>
                          <a:pt x="59991" y="130641"/>
                        </a:lnTo>
                        <a:lnTo>
                          <a:pt x="2643" y="26604"/>
                        </a:lnTo>
                        <a:lnTo>
                          <a:pt x="0" y="21847"/>
                        </a:lnTo>
                        <a:close/>
                        <a:moveTo>
                          <a:pt x="5462" y="31361"/>
                        </a:moveTo>
                        <a:lnTo>
                          <a:pt x="62281" y="129408"/>
                        </a:lnTo>
                        <a:lnTo>
                          <a:pt x="60255" y="129144"/>
                        </a:lnTo>
                        <a:lnTo>
                          <a:pt x="180325" y="1938"/>
                        </a:lnTo>
                        <a:lnTo>
                          <a:pt x="182968" y="7224"/>
                        </a:lnTo>
                        <a:lnTo>
                          <a:pt x="5462" y="31361"/>
                        </a:lnTo>
                        <a:close/>
                      </a:path>
                    </a:pathLst>
                  </a:custGeom>
                  <a:grpFill/>
                  <a:ln w="8809" cap="flat">
                    <a:noFill/>
                    <a:prstDash val="solid"/>
                    <a:miter/>
                  </a:ln>
                </p:spPr>
                <p:txBody>
                  <a:bodyPr rtlCol="0" anchor="ctr"/>
                  <a:lstStyle/>
                  <a:p>
                    <a:endParaRPr lang="en-US" sz="2400"/>
                  </a:p>
                </p:txBody>
              </p:sp>
              <p:sp>
                <p:nvSpPr>
                  <p:cNvPr id="2489" name="Freeform: Shape 2488">
                    <a:extLst>
                      <a:ext uri="{FF2B5EF4-FFF2-40B4-BE49-F238E27FC236}">
                        <a16:creationId xmlns:a16="http://schemas.microsoft.com/office/drawing/2014/main" id="{C254E05E-1CB3-4994-983B-E97553960476}"/>
                      </a:ext>
                    </a:extLst>
                  </p:cNvPr>
                  <p:cNvSpPr/>
                  <p:nvPr/>
                </p:nvSpPr>
                <p:spPr>
                  <a:xfrm>
                    <a:off x="4563983" y="1375718"/>
                    <a:ext cx="205431" cy="142269"/>
                  </a:xfrm>
                  <a:custGeom>
                    <a:avLst/>
                    <a:gdLst>
                      <a:gd name="connsiteX0" fmla="*/ 65453 w 205431"/>
                      <a:gd name="connsiteY0" fmla="*/ 142269 h 142269"/>
                      <a:gd name="connsiteX1" fmla="*/ 62369 w 205431"/>
                      <a:gd name="connsiteY1" fmla="*/ 136720 h 142269"/>
                      <a:gd name="connsiteX2" fmla="*/ 58581 w 205431"/>
                      <a:gd name="connsiteY2" fmla="*/ 136191 h 142269"/>
                      <a:gd name="connsiteX3" fmla="*/ 60783 w 205431"/>
                      <a:gd name="connsiteY3" fmla="*/ 133812 h 142269"/>
                      <a:gd name="connsiteX4" fmla="*/ 0 w 205431"/>
                      <a:gd name="connsiteY4" fmla="*/ 23521 h 142269"/>
                      <a:gd name="connsiteX5" fmla="*/ 184818 w 205431"/>
                      <a:gd name="connsiteY5" fmla="*/ 2378 h 142269"/>
                      <a:gd name="connsiteX6" fmla="*/ 186492 w 205431"/>
                      <a:gd name="connsiteY6" fmla="*/ 617 h 142269"/>
                      <a:gd name="connsiteX7" fmla="*/ 187284 w 205431"/>
                      <a:gd name="connsiteY7" fmla="*/ 2114 h 142269"/>
                      <a:gd name="connsiteX8" fmla="*/ 205431 w 205431"/>
                      <a:gd name="connsiteY8" fmla="*/ 0 h 142269"/>
                      <a:gd name="connsiteX9" fmla="*/ 192658 w 205431"/>
                      <a:gd name="connsiteY9" fmla="*/ 12950 h 142269"/>
                      <a:gd name="connsiteX10" fmla="*/ 193363 w 205431"/>
                      <a:gd name="connsiteY10" fmla="*/ 14359 h 142269"/>
                      <a:gd name="connsiteX11" fmla="*/ 190896 w 205431"/>
                      <a:gd name="connsiteY11" fmla="*/ 14711 h 142269"/>
                      <a:gd name="connsiteX12" fmla="*/ 72148 w 205431"/>
                      <a:gd name="connsiteY12" fmla="*/ 135222 h 142269"/>
                      <a:gd name="connsiteX13" fmla="*/ 73821 w 205431"/>
                      <a:gd name="connsiteY13" fmla="*/ 138041 h 142269"/>
                      <a:gd name="connsiteX14" fmla="*/ 69857 w 205431"/>
                      <a:gd name="connsiteY14" fmla="*/ 137512 h 142269"/>
                      <a:gd name="connsiteX15" fmla="*/ 65453 w 205431"/>
                      <a:gd name="connsiteY15" fmla="*/ 142269 h 142269"/>
                      <a:gd name="connsiteX16" fmla="*/ 16209 w 205431"/>
                      <a:gd name="connsiteY16" fmla="*/ 38496 h 142269"/>
                      <a:gd name="connsiteX17" fmla="*/ 67390 w 205431"/>
                      <a:gd name="connsiteY17" fmla="*/ 126853 h 142269"/>
                      <a:gd name="connsiteX18" fmla="*/ 170547 w 205431"/>
                      <a:gd name="connsiteY18" fmla="*/ 17530 h 142269"/>
                      <a:gd name="connsiteX19" fmla="*/ 16209 w 205431"/>
                      <a:gd name="connsiteY19" fmla="*/ 38496 h 142269"/>
                      <a:gd name="connsiteX20" fmla="*/ 10835 w 205431"/>
                      <a:gd name="connsiteY20" fmla="*/ 29070 h 142269"/>
                      <a:gd name="connsiteX21" fmla="*/ 12509 w 205431"/>
                      <a:gd name="connsiteY21" fmla="*/ 32154 h 142269"/>
                      <a:gd name="connsiteX22" fmla="*/ 165349 w 205431"/>
                      <a:gd name="connsiteY22" fmla="*/ 11364 h 142269"/>
                      <a:gd name="connsiteX23" fmla="*/ 10835 w 205431"/>
                      <a:gd name="connsiteY23" fmla="*/ 29070 h 142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5431" h="142269">
                        <a:moveTo>
                          <a:pt x="65453" y="142269"/>
                        </a:moveTo>
                        <a:lnTo>
                          <a:pt x="62369" y="136720"/>
                        </a:lnTo>
                        <a:lnTo>
                          <a:pt x="58581" y="136191"/>
                        </a:lnTo>
                        <a:lnTo>
                          <a:pt x="60783" y="133812"/>
                        </a:lnTo>
                        <a:lnTo>
                          <a:pt x="0" y="23521"/>
                        </a:lnTo>
                        <a:lnTo>
                          <a:pt x="184818" y="2378"/>
                        </a:lnTo>
                        <a:lnTo>
                          <a:pt x="186492" y="617"/>
                        </a:lnTo>
                        <a:lnTo>
                          <a:pt x="187284" y="2114"/>
                        </a:lnTo>
                        <a:lnTo>
                          <a:pt x="205431" y="0"/>
                        </a:lnTo>
                        <a:lnTo>
                          <a:pt x="192658" y="12950"/>
                        </a:lnTo>
                        <a:lnTo>
                          <a:pt x="193363" y="14359"/>
                        </a:lnTo>
                        <a:lnTo>
                          <a:pt x="190896" y="14711"/>
                        </a:lnTo>
                        <a:lnTo>
                          <a:pt x="72148" y="135222"/>
                        </a:lnTo>
                        <a:lnTo>
                          <a:pt x="73821" y="138041"/>
                        </a:lnTo>
                        <a:lnTo>
                          <a:pt x="69857" y="137512"/>
                        </a:lnTo>
                        <a:lnTo>
                          <a:pt x="65453" y="142269"/>
                        </a:lnTo>
                        <a:close/>
                        <a:moveTo>
                          <a:pt x="16209" y="38496"/>
                        </a:moveTo>
                        <a:lnTo>
                          <a:pt x="67390" y="126853"/>
                        </a:lnTo>
                        <a:lnTo>
                          <a:pt x="170547" y="17530"/>
                        </a:lnTo>
                        <a:lnTo>
                          <a:pt x="16209" y="38496"/>
                        </a:lnTo>
                        <a:close/>
                        <a:moveTo>
                          <a:pt x="10835" y="29070"/>
                        </a:moveTo>
                        <a:lnTo>
                          <a:pt x="12509" y="32154"/>
                        </a:lnTo>
                        <a:lnTo>
                          <a:pt x="165349" y="11364"/>
                        </a:lnTo>
                        <a:lnTo>
                          <a:pt x="10835" y="29070"/>
                        </a:lnTo>
                        <a:close/>
                      </a:path>
                    </a:pathLst>
                  </a:custGeom>
                  <a:grpFill/>
                  <a:ln w="8809" cap="flat">
                    <a:noFill/>
                    <a:prstDash val="solid"/>
                    <a:miter/>
                  </a:ln>
                </p:spPr>
                <p:txBody>
                  <a:bodyPr rtlCol="0" anchor="ctr"/>
                  <a:lstStyle/>
                  <a:p>
                    <a:endParaRPr lang="en-US" sz="2400"/>
                  </a:p>
                </p:txBody>
              </p:sp>
            </p:grpSp>
            <p:grpSp>
              <p:nvGrpSpPr>
                <p:cNvPr id="1558" name="Graphic 4229">
                  <a:extLst>
                    <a:ext uri="{FF2B5EF4-FFF2-40B4-BE49-F238E27FC236}">
                      <a16:creationId xmlns:a16="http://schemas.microsoft.com/office/drawing/2014/main" id="{BDBC3086-8177-4E93-AD69-BC1569F466A0}"/>
                    </a:ext>
                  </a:extLst>
                </p:cNvPr>
                <p:cNvGrpSpPr/>
                <p:nvPr/>
              </p:nvGrpSpPr>
              <p:grpSpPr>
                <a:xfrm>
                  <a:off x="4712243" y="1375806"/>
                  <a:ext cx="215386" cy="208603"/>
                  <a:chOff x="4712243" y="1375806"/>
                  <a:chExt cx="215386" cy="208603"/>
                </a:xfrm>
                <a:grpFill/>
              </p:grpSpPr>
              <p:sp>
                <p:nvSpPr>
                  <p:cNvPr id="2486" name="Freeform: Shape 2485">
                    <a:extLst>
                      <a:ext uri="{FF2B5EF4-FFF2-40B4-BE49-F238E27FC236}">
                        <a16:creationId xmlns:a16="http://schemas.microsoft.com/office/drawing/2014/main" id="{EA73CAE0-0114-4C29-BBB9-BF16C68C8725}"/>
                      </a:ext>
                    </a:extLst>
                  </p:cNvPr>
                  <p:cNvSpPr/>
                  <p:nvPr/>
                </p:nvSpPr>
                <p:spPr>
                  <a:xfrm>
                    <a:off x="4717176" y="1379241"/>
                    <a:ext cx="201908" cy="195653"/>
                  </a:xfrm>
                  <a:custGeom>
                    <a:avLst/>
                    <a:gdLst>
                      <a:gd name="connsiteX0" fmla="*/ 191337 w 201908"/>
                      <a:gd name="connsiteY0" fmla="*/ 10131 h 195653"/>
                      <a:gd name="connsiteX1" fmla="*/ 34797 w 201908"/>
                      <a:gd name="connsiteY1" fmla="*/ 8809 h 195653"/>
                      <a:gd name="connsiteX2" fmla="*/ 38496 w 201908"/>
                      <a:gd name="connsiteY2" fmla="*/ 5726 h 195653"/>
                      <a:gd name="connsiteX3" fmla="*/ 5462 w 201908"/>
                      <a:gd name="connsiteY3" fmla="*/ 189839 h 195653"/>
                      <a:gd name="connsiteX4" fmla="*/ 1762 w 201908"/>
                      <a:gd name="connsiteY4" fmla="*/ 187901 h 195653"/>
                      <a:gd name="connsiteX5" fmla="*/ 191337 w 201908"/>
                      <a:gd name="connsiteY5" fmla="*/ 10131 h 195653"/>
                      <a:gd name="connsiteX6" fmla="*/ 201908 w 201908"/>
                      <a:gd name="connsiteY6" fmla="*/ 0 h 195653"/>
                      <a:gd name="connsiteX7" fmla="*/ 4757 w 201908"/>
                      <a:gd name="connsiteY7" fmla="*/ 191073 h 195653"/>
                      <a:gd name="connsiteX8" fmla="*/ 0 w 201908"/>
                      <a:gd name="connsiteY8" fmla="*/ 195653 h 195653"/>
                      <a:gd name="connsiteX9" fmla="*/ 1057 w 201908"/>
                      <a:gd name="connsiteY9" fmla="*/ 189135 h 195653"/>
                      <a:gd name="connsiteX10" fmla="*/ 31009 w 201908"/>
                      <a:gd name="connsiteY10" fmla="*/ 4493 h 195653"/>
                      <a:gd name="connsiteX11" fmla="*/ 31537 w 201908"/>
                      <a:gd name="connsiteY11" fmla="*/ 1410 h 195653"/>
                      <a:gd name="connsiteX12" fmla="*/ 34708 w 201908"/>
                      <a:gd name="connsiteY12" fmla="*/ 1410 h 195653"/>
                      <a:gd name="connsiteX13" fmla="*/ 201908 w 201908"/>
                      <a:gd name="connsiteY13" fmla="*/ 0 h 19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908" h="195653">
                        <a:moveTo>
                          <a:pt x="191337" y="10131"/>
                        </a:moveTo>
                        <a:lnTo>
                          <a:pt x="34797" y="8809"/>
                        </a:lnTo>
                        <a:lnTo>
                          <a:pt x="38496" y="5726"/>
                        </a:lnTo>
                        <a:lnTo>
                          <a:pt x="5462" y="189839"/>
                        </a:lnTo>
                        <a:lnTo>
                          <a:pt x="1762" y="187901"/>
                        </a:lnTo>
                        <a:lnTo>
                          <a:pt x="191337" y="10131"/>
                        </a:lnTo>
                        <a:close/>
                        <a:moveTo>
                          <a:pt x="201908" y="0"/>
                        </a:moveTo>
                        <a:lnTo>
                          <a:pt x="4757" y="191073"/>
                        </a:lnTo>
                        <a:lnTo>
                          <a:pt x="0" y="195653"/>
                        </a:lnTo>
                        <a:lnTo>
                          <a:pt x="1057" y="189135"/>
                        </a:lnTo>
                        <a:lnTo>
                          <a:pt x="31009" y="4493"/>
                        </a:lnTo>
                        <a:lnTo>
                          <a:pt x="31537" y="1410"/>
                        </a:lnTo>
                        <a:lnTo>
                          <a:pt x="34708" y="1410"/>
                        </a:lnTo>
                        <a:lnTo>
                          <a:pt x="201908" y="0"/>
                        </a:lnTo>
                        <a:close/>
                      </a:path>
                    </a:pathLst>
                  </a:custGeom>
                  <a:grpFill/>
                  <a:ln w="8809" cap="flat">
                    <a:noFill/>
                    <a:prstDash val="solid"/>
                    <a:miter/>
                  </a:ln>
                </p:spPr>
                <p:txBody>
                  <a:bodyPr rtlCol="0" anchor="ctr"/>
                  <a:lstStyle/>
                  <a:p>
                    <a:endParaRPr lang="en-US" sz="2400"/>
                  </a:p>
                </p:txBody>
              </p:sp>
              <p:sp>
                <p:nvSpPr>
                  <p:cNvPr id="2487" name="Freeform: Shape 2486">
                    <a:extLst>
                      <a:ext uri="{FF2B5EF4-FFF2-40B4-BE49-F238E27FC236}">
                        <a16:creationId xmlns:a16="http://schemas.microsoft.com/office/drawing/2014/main" id="{2DAAF211-8B60-4333-9E55-A773ABA7B859}"/>
                      </a:ext>
                    </a:extLst>
                  </p:cNvPr>
                  <p:cNvSpPr/>
                  <p:nvPr/>
                </p:nvSpPr>
                <p:spPr>
                  <a:xfrm>
                    <a:off x="4712243" y="1375806"/>
                    <a:ext cx="215386" cy="208603"/>
                  </a:xfrm>
                  <a:custGeom>
                    <a:avLst/>
                    <a:gdLst>
                      <a:gd name="connsiteX0" fmla="*/ 0 w 215386"/>
                      <a:gd name="connsiteY0" fmla="*/ 208603 h 208603"/>
                      <a:gd name="connsiteX1" fmla="*/ 2555 w 215386"/>
                      <a:gd name="connsiteY1" fmla="*/ 192923 h 208603"/>
                      <a:gd name="connsiteX2" fmla="*/ 969 w 215386"/>
                      <a:gd name="connsiteY2" fmla="*/ 192042 h 208603"/>
                      <a:gd name="connsiteX3" fmla="*/ 2995 w 215386"/>
                      <a:gd name="connsiteY3" fmla="*/ 190104 h 208603"/>
                      <a:gd name="connsiteX4" fmla="*/ 31361 w 215386"/>
                      <a:gd name="connsiteY4" fmla="*/ 15504 h 208603"/>
                      <a:gd name="connsiteX5" fmla="*/ 30568 w 215386"/>
                      <a:gd name="connsiteY5" fmla="*/ 15504 h 208603"/>
                      <a:gd name="connsiteX6" fmla="*/ 31537 w 215386"/>
                      <a:gd name="connsiteY6" fmla="*/ 14711 h 208603"/>
                      <a:gd name="connsiteX7" fmla="*/ 33740 w 215386"/>
                      <a:gd name="connsiteY7" fmla="*/ 1410 h 208603"/>
                      <a:gd name="connsiteX8" fmla="*/ 47482 w 215386"/>
                      <a:gd name="connsiteY8" fmla="*/ 1321 h 208603"/>
                      <a:gd name="connsiteX9" fmla="*/ 48451 w 215386"/>
                      <a:gd name="connsiteY9" fmla="*/ 529 h 208603"/>
                      <a:gd name="connsiteX10" fmla="*/ 48275 w 215386"/>
                      <a:gd name="connsiteY10" fmla="*/ 1321 h 208603"/>
                      <a:gd name="connsiteX11" fmla="*/ 215386 w 215386"/>
                      <a:gd name="connsiteY11" fmla="*/ 0 h 208603"/>
                      <a:gd name="connsiteX12" fmla="*/ 204815 w 215386"/>
                      <a:gd name="connsiteY12" fmla="*/ 10219 h 208603"/>
                      <a:gd name="connsiteX13" fmla="*/ 204815 w 215386"/>
                      <a:gd name="connsiteY13" fmla="*/ 10219 h 208603"/>
                      <a:gd name="connsiteX14" fmla="*/ 204023 w 215386"/>
                      <a:gd name="connsiteY14" fmla="*/ 10924 h 208603"/>
                      <a:gd name="connsiteX15" fmla="*/ 13478 w 215386"/>
                      <a:gd name="connsiteY15" fmla="*/ 195653 h 208603"/>
                      <a:gd name="connsiteX16" fmla="*/ 12950 w 215386"/>
                      <a:gd name="connsiteY16" fmla="*/ 198384 h 208603"/>
                      <a:gd name="connsiteX17" fmla="*/ 11452 w 215386"/>
                      <a:gd name="connsiteY17" fmla="*/ 197591 h 208603"/>
                      <a:gd name="connsiteX18" fmla="*/ 0 w 215386"/>
                      <a:gd name="connsiteY18" fmla="*/ 208603 h 208603"/>
                      <a:gd name="connsiteX19" fmla="*/ 45632 w 215386"/>
                      <a:gd name="connsiteY19" fmla="*/ 15680 h 208603"/>
                      <a:gd name="connsiteX20" fmla="*/ 16650 w 215386"/>
                      <a:gd name="connsiteY20" fmla="*/ 177330 h 208603"/>
                      <a:gd name="connsiteX21" fmla="*/ 187813 w 215386"/>
                      <a:gd name="connsiteY21" fmla="*/ 16826 h 208603"/>
                      <a:gd name="connsiteX22" fmla="*/ 45632 w 215386"/>
                      <a:gd name="connsiteY22" fmla="*/ 15680 h 208603"/>
                      <a:gd name="connsiteX23" fmla="*/ 38144 w 215386"/>
                      <a:gd name="connsiteY23" fmla="*/ 15592 h 208603"/>
                      <a:gd name="connsiteX24" fmla="*/ 32330 w 215386"/>
                      <a:gd name="connsiteY24" fmla="*/ 51270 h 208603"/>
                      <a:gd name="connsiteX25" fmla="*/ 38761 w 215386"/>
                      <a:gd name="connsiteY25" fmla="*/ 15592 h 208603"/>
                      <a:gd name="connsiteX26" fmla="*/ 38144 w 215386"/>
                      <a:gd name="connsiteY26" fmla="*/ 15592 h 208603"/>
                      <a:gd name="connsiteX27" fmla="*/ 46865 w 215386"/>
                      <a:gd name="connsiteY27" fmla="*/ 8897 h 208603"/>
                      <a:gd name="connsiteX28" fmla="*/ 195125 w 215386"/>
                      <a:gd name="connsiteY28" fmla="*/ 10131 h 208603"/>
                      <a:gd name="connsiteX29" fmla="*/ 198561 w 215386"/>
                      <a:gd name="connsiteY29" fmla="*/ 6871 h 208603"/>
                      <a:gd name="connsiteX30" fmla="*/ 47130 w 215386"/>
                      <a:gd name="connsiteY30" fmla="*/ 8105 h 208603"/>
                      <a:gd name="connsiteX31" fmla="*/ 46865 w 215386"/>
                      <a:gd name="connsiteY31" fmla="*/ 8897 h 2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5386" h="208603">
                        <a:moveTo>
                          <a:pt x="0" y="208603"/>
                        </a:moveTo>
                        <a:lnTo>
                          <a:pt x="2555" y="192923"/>
                        </a:lnTo>
                        <a:lnTo>
                          <a:pt x="969" y="192042"/>
                        </a:lnTo>
                        <a:lnTo>
                          <a:pt x="2995" y="190104"/>
                        </a:lnTo>
                        <a:lnTo>
                          <a:pt x="31361" y="15504"/>
                        </a:lnTo>
                        <a:lnTo>
                          <a:pt x="30568" y="15504"/>
                        </a:lnTo>
                        <a:lnTo>
                          <a:pt x="31537" y="14711"/>
                        </a:lnTo>
                        <a:lnTo>
                          <a:pt x="33740" y="1410"/>
                        </a:lnTo>
                        <a:lnTo>
                          <a:pt x="47482" y="1321"/>
                        </a:lnTo>
                        <a:lnTo>
                          <a:pt x="48451" y="529"/>
                        </a:lnTo>
                        <a:lnTo>
                          <a:pt x="48275" y="1321"/>
                        </a:lnTo>
                        <a:lnTo>
                          <a:pt x="215386" y="0"/>
                        </a:lnTo>
                        <a:lnTo>
                          <a:pt x="204815" y="10219"/>
                        </a:lnTo>
                        <a:lnTo>
                          <a:pt x="204815" y="10219"/>
                        </a:lnTo>
                        <a:lnTo>
                          <a:pt x="204023" y="10924"/>
                        </a:lnTo>
                        <a:lnTo>
                          <a:pt x="13478" y="195653"/>
                        </a:lnTo>
                        <a:lnTo>
                          <a:pt x="12950" y="198384"/>
                        </a:lnTo>
                        <a:lnTo>
                          <a:pt x="11452" y="197591"/>
                        </a:lnTo>
                        <a:lnTo>
                          <a:pt x="0" y="208603"/>
                        </a:lnTo>
                        <a:close/>
                        <a:moveTo>
                          <a:pt x="45632" y="15680"/>
                        </a:moveTo>
                        <a:lnTo>
                          <a:pt x="16650" y="177330"/>
                        </a:lnTo>
                        <a:lnTo>
                          <a:pt x="187813" y="16826"/>
                        </a:lnTo>
                        <a:lnTo>
                          <a:pt x="45632" y="15680"/>
                        </a:lnTo>
                        <a:close/>
                        <a:moveTo>
                          <a:pt x="38144" y="15592"/>
                        </a:moveTo>
                        <a:lnTo>
                          <a:pt x="32330" y="51270"/>
                        </a:lnTo>
                        <a:lnTo>
                          <a:pt x="38761" y="15592"/>
                        </a:lnTo>
                        <a:lnTo>
                          <a:pt x="38144" y="15592"/>
                        </a:lnTo>
                        <a:close/>
                        <a:moveTo>
                          <a:pt x="46865" y="8897"/>
                        </a:moveTo>
                        <a:lnTo>
                          <a:pt x="195125" y="10131"/>
                        </a:lnTo>
                        <a:lnTo>
                          <a:pt x="198561" y="6871"/>
                        </a:lnTo>
                        <a:lnTo>
                          <a:pt x="47130" y="8105"/>
                        </a:lnTo>
                        <a:lnTo>
                          <a:pt x="46865" y="8897"/>
                        </a:lnTo>
                        <a:close/>
                      </a:path>
                    </a:pathLst>
                  </a:custGeom>
                  <a:grpFill/>
                  <a:ln w="8809" cap="flat">
                    <a:noFill/>
                    <a:prstDash val="solid"/>
                    <a:miter/>
                  </a:ln>
                </p:spPr>
                <p:txBody>
                  <a:bodyPr rtlCol="0" anchor="ctr"/>
                  <a:lstStyle/>
                  <a:p>
                    <a:endParaRPr lang="en-US" sz="2400"/>
                  </a:p>
                </p:txBody>
              </p:sp>
            </p:grpSp>
            <p:grpSp>
              <p:nvGrpSpPr>
                <p:cNvPr id="1559" name="Graphic 4229">
                  <a:extLst>
                    <a:ext uri="{FF2B5EF4-FFF2-40B4-BE49-F238E27FC236}">
                      <a16:creationId xmlns:a16="http://schemas.microsoft.com/office/drawing/2014/main" id="{9FBD5015-65BE-41A8-976C-17F03307DB47}"/>
                    </a:ext>
                  </a:extLst>
                </p:cNvPr>
                <p:cNvGrpSpPr/>
                <p:nvPr/>
              </p:nvGrpSpPr>
              <p:grpSpPr>
                <a:xfrm>
                  <a:off x="4796988" y="1371137"/>
                  <a:ext cx="263396" cy="146057"/>
                  <a:chOff x="4796988" y="1371137"/>
                  <a:chExt cx="263396" cy="146057"/>
                </a:xfrm>
                <a:grpFill/>
              </p:grpSpPr>
              <p:sp>
                <p:nvSpPr>
                  <p:cNvPr id="2484" name="Freeform: Shape 2483">
                    <a:extLst>
                      <a:ext uri="{FF2B5EF4-FFF2-40B4-BE49-F238E27FC236}">
                        <a16:creationId xmlns:a16="http://schemas.microsoft.com/office/drawing/2014/main" id="{D474F872-EB70-421A-81A8-BF5093A1C94D}"/>
                      </a:ext>
                    </a:extLst>
                  </p:cNvPr>
                  <p:cNvSpPr/>
                  <p:nvPr/>
                </p:nvSpPr>
                <p:spPr>
                  <a:xfrm>
                    <a:off x="4807471" y="1374749"/>
                    <a:ext cx="247804" cy="137336"/>
                  </a:xfrm>
                  <a:custGeom>
                    <a:avLst/>
                    <a:gdLst>
                      <a:gd name="connsiteX0" fmla="*/ 243664 w 247804"/>
                      <a:gd name="connsiteY0" fmla="*/ 10131 h 137336"/>
                      <a:gd name="connsiteX1" fmla="*/ 9779 w 247804"/>
                      <a:gd name="connsiteY1" fmla="*/ 12597 h 137336"/>
                      <a:gd name="connsiteX2" fmla="*/ 11452 w 247804"/>
                      <a:gd name="connsiteY2" fmla="*/ 7047 h 137336"/>
                      <a:gd name="connsiteX3" fmla="*/ 192571 w 247804"/>
                      <a:gd name="connsiteY3" fmla="*/ 134517 h 137336"/>
                      <a:gd name="connsiteX4" fmla="*/ 190809 w 247804"/>
                      <a:gd name="connsiteY4" fmla="*/ 135046 h 137336"/>
                      <a:gd name="connsiteX5" fmla="*/ 243664 w 247804"/>
                      <a:gd name="connsiteY5" fmla="*/ 10131 h 137336"/>
                      <a:gd name="connsiteX6" fmla="*/ 247804 w 247804"/>
                      <a:gd name="connsiteY6" fmla="*/ 0 h 137336"/>
                      <a:gd name="connsiteX7" fmla="*/ 192835 w 247804"/>
                      <a:gd name="connsiteY7" fmla="*/ 136015 h 137336"/>
                      <a:gd name="connsiteX8" fmla="*/ 192306 w 247804"/>
                      <a:gd name="connsiteY8" fmla="*/ 137336 h 137336"/>
                      <a:gd name="connsiteX9" fmla="*/ 191073 w 247804"/>
                      <a:gd name="connsiteY9" fmla="*/ 136455 h 137336"/>
                      <a:gd name="connsiteX10" fmla="*/ 7840 w 247804"/>
                      <a:gd name="connsiteY10" fmla="*/ 12069 h 137336"/>
                      <a:gd name="connsiteX11" fmla="*/ 0 w 247804"/>
                      <a:gd name="connsiteY11" fmla="*/ 6783 h 137336"/>
                      <a:gd name="connsiteX12" fmla="*/ 9514 w 247804"/>
                      <a:gd name="connsiteY12" fmla="*/ 6519 h 137336"/>
                      <a:gd name="connsiteX13" fmla="*/ 247804 w 247804"/>
                      <a:gd name="connsiteY13" fmla="*/ 0 h 13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804" h="137336">
                        <a:moveTo>
                          <a:pt x="243664" y="10131"/>
                        </a:moveTo>
                        <a:lnTo>
                          <a:pt x="9779" y="12597"/>
                        </a:lnTo>
                        <a:lnTo>
                          <a:pt x="11452" y="7047"/>
                        </a:lnTo>
                        <a:lnTo>
                          <a:pt x="192571" y="134517"/>
                        </a:lnTo>
                        <a:lnTo>
                          <a:pt x="190809" y="135046"/>
                        </a:lnTo>
                        <a:lnTo>
                          <a:pt x="243664" y="10131"/>
                        </a:lnTo>
                        <a:close/>
                        <a:moveTo>
                          <a:pt x="247804" y="0"/>
                        </a:moveTo>
                        <a:lnTo>
                          <a:pt x="192835" y="136015"/>
                        </a:lnTo>
                        <a:lnTo>
                          <a:pt x="192306" y="137336"/>
                        </a:lnTo>
                        <a:lnTo>
                          <a:pt x="191073" y="136455"/>
                        </a:lnTo>
                        <a:lnTo>
                          <a:pt x="7840" y="12069"/>
                        </a:lnTo>
                        <a:lnTo>
                          <a:pt x="0" y="6783"/>
                        </a:lnTo>
                        <a:lnTo>
                          <a:pt x="9514" y="6519"/>
                        </a:lnTo>
                        <a:lnTo>
                          <a:pt x="247804" y="0"/>
                        </a:lnTo>
                        <a:close/>
                      </a:path>
                    </a:pathLst>
                  </a:custGeom>
                  <a:grpFill/>
                  <a:ln w="8809" cap="flat">
                    <a:noFill/>
                    <a:prstDash val="solid"/>
                    <a:miter/>
                  </a:ln>
                </p:spPr>
                <p:txBody>
                  <a:bodyPr rtlCol="0" anchor="ctr"/>
                  <a:lstStyle/>
                  <a:p>
                    <a:endParaRPr lang="en-US" sz="2400"/>
                  </a:p>
                </p:txBody>
              </p:sp>
              <p:sp>
                <p:nvSpPr>
                  <p:cNvPr id="2485" name="Freeform: Shape 2484">
                    <a:extLst>
                      <a:ext uri="{FF2B5EF4-FFF2-40B4-BE49-F238E27FC236}">
                        <a16:creationId xmlns:a16="http://schemas.microsoft.com/office/drawing/2014/main" id="{2C7511C4-20B6-4877-B70D-E4E43DE993E9}"/>
                      </a:ext>
                    </a:extLst>
                  </p:cNvPr>
                  <p:cNvSpPr/>
                  <p:nvPr/>
                </p:nvSpPr>
                <p:spPr>
                  <a:xfrm>
                    <a:off x="4796988" y="1371137"/>
                    <a:ext cx="263396" cy="146057"/>
                  </a:xfrm>
                  <a:custGeom>
                    <a:avLst/>
                    <a:gdLst>
                      <a:gd name="connsiteX0" fmla="*/ 204375 w 263396"/>
                      <a:gd name="connsiteY0" fmla="*/ 146057 h 146057"/>
                      <a:gd name="connsiteX1" fmla="*/ 199442 w 263396"/>
                      <a:gd name="connsiteY1" fmla="*/ 142710 h 146057"/>
                      <a:gd name="connsiteX2" fmla="*/ 195301 w 263396"/>
                      <a:gd name="connsiteY2" fmla="*/ 143943 h 146057"/>
                      <a:gd name="connsiteX3" fmla="*/ 196623 w 263396"/>
                      <a:gd name="connsiteY3" fmla="*/ 140772 h 146057"/>
                      <a:gd name="connsiteX4" fmla="*/ 18235 w 263396"/>
                      <a:gd name="connsiteY4" fmla="*/ 19645 h 146057"/>
                      <a:gd name="connsiteX5" fmla="*/ 15681 w 263396"/>
                      <a:gd name="connsiteY5" fmla="*/ 19645 h 146057"/>
                      <a:gd name="connsiteX6" fmla="*/ 16121 w 263396"/>
                      <a:gd name="connsiteY6" fmla="*/ 18147 h 146057"/>
                      <a:gd name="connsiteX7" fmla="*/ 0 w 263396"/>
                      <a:gd name="connsiteY7" fmla="*/ 7224 h 146057"/>
                      <a:gd name="connsiteX8" fmla="*/ 19557 w 263396"/>
                      <a:gd name="connsiteY8" fmla="*/ 6695 h 146057"/>
                      <a:gd name="connsiteX9" fmla="*/ 19997 w 263396"/>
                      <a:gd name="connsiteY9" fmla="*/ 5109 h 146057"/>
                      <a:gd name="connsiteX10" fmla="*/ 22111 w 263396"/>
                      <a:gd name="connsiteY10" fmla="*/ 6607 h 146057"/>
                      <a:gd name="connsiteX11" fmla="*/ 263397 w 263396"/>
                      <a:gd name="connsiteY11" fmla="*/ 0 h 146057"/>
                      <a:gd name="connsiteX12" fmla="*/ 207899 w 263396"/>
                      <a:gd name="connsiteY12" fmla="*/ 137424 h 146057"/>
                      <a:gd name="connsiteX13" fmla="*/ 210629 w 263396"/>
                      <a:gd name="connsiteY13" fmla="*/ 139362 h 146057"/>
                      <a:gd name="connsiteX14" fmla="*/ 206489 w 263396"/>
                      <a:gd name="connsiteY14" fmla="*/ 140772 h 146057"/>
                      <a:gd name="connsiteX15" fmla="*/ 204375 w 263396"/>
                      <a:gd name="connsiteY15" fmla="*/ 146057 h 146057"/>
                      <a:gd name="connsiteX16" fmla="*/ 40170 w 263396"/>
                      <a:gd name="connsiteY16" fmla="*/ 19380 h 146057"/>
                      <a:gd name="connsiteX17" fmla="*/ 200323 w 263396"/>
                      <a:gd name="connsiteY17" fmla="*/ 132051 h 146057"/>
                      <a:gd name="connsiteX18" fmla="*/ 249038 w 263396"/>
                      <a:gd name="connsiteY18" fmla="*/ 17090 h 146057"/>
                      <a:gd name="connsiteX19" fmla="*/ 40170 w 263396"/>
                      <a:gd name="connsiteY19" fmla="*/ 19380 h 146057"/>
                      <a:gd name="connsiteX20" fmla="*/ 253266 w 263396"/>
                      <a:gd name="connsiteY20" fmla="*/ 7047 h 146057"/>
                      <a:gd name="connsiteX21" fmla="*/ 56732 w 263396"/>
                      <a:gd name="connsiteY21" fmla="*/ 12421 h 146057"/>
                      <a:gd name="connsiteX22" fmla="*/ 251945 w 263396"/>
                      <a:gd name="connsiteY22" fmla="*/ 10395 h 146057"/>
                      <a:gd name="connsiteX23" fmla="*/ 253266 w 263396"/>
                      <a:gd name="connsiteY23" fmla="*/ 7047 h 146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3396" h="146057">
                        <a:moveTo>
                          <a:pt x="204375" y="146057"/>
                        </a:moveTo>
                        <a:lnTo>
                          <a:pt x="199442" y="142710"/>
                        </a:lnTo>
                        <a:lnTo>
                          <a:pt x="195301" y="143943"/>
                        </a:lnTo>
                        <a:lnTo>
                          <a:pt x="196623" y="140772"/>
                        </a:lnTo>
                        <a:lnTo>
                          <a:pt x="18235" y="19645"/>
                        </a:lnTo>
                        <a:lnTo>
                          <a:pt x="15681" y="19645"/>
                        </a:lnTo>
                        <a:lnTo>
                          <a:pt x="16121" y="18147"/>
                        </a:lnTo>
                        <a:lnTo>
                          <a:pt x="0" y="7224"/>
                        </a:lnTo>
                        <a:lnTo>
                          <a:pt x="19557" y="6695"/>
                        </a:lnTo>
                        <a:lnTo>
                          <a:pt x="19997" y="5109"/>
                        </a:lnTo>
                        <a:lnTo>
                          <a:pt x="22111" y="6607"/>
                        </a:lnTo>
                        <a:lnTo>
                          <a:pt x="263397" y="0"/>
                        </a:lnTo>
                        <a:lnTo>
                          <a:pt x="207899" y="137424"/>
                        </a:lnTo>
                        <a:lnTo>
                          <a:pt x="210629" y="139362"/>
                        </a:lnTo>
                        <a:lnTo>
                          <a:pt x="206489" y="140772"/>
                        </a:lnTo>
                        <a:lnTo>
                          <a:pt x="204375" y="146057"/>
                        </a:lnTo>
                        <a:close/>
                        <a:moveTo>
                          <a:pt x="40170" y="19380"/>
                        </a:moveTo>
                        <a:lnTo>
                          <a:pt x="200323" y="132051"/>
                        </a:lnTo>
                        <a:lnTo>
                          <a:pt x="249038" y="17090"/>
                        </a:lnTo>
                        <a:lnTo>
                          <a:pt x="40170" y="19380"/>
                        </a:lnTo>
                        <a:close/>
                        <a:moveTo>
                          <a:pt x="253266" y="7047"/>
                        </a:moveTo>
                        <a:lnTo>
                          <a:pt x="56732" y="12421"/>
                        </a:lnTo>
                        <a:lnTo>
                          <a:pt x="251945" y="10395"/>
                        </a:lnTo>
                        <a:lnTo>
                          <a:pt x="253266" y="7047"/>
                        </a:lnTo>
                        <a:close/>
                      </a:path>
                    </a:pathLst>
                  </a:custGeom>
                  <a:grpFill/>
                  <a:ln w="8809" cap="flat">
                    <a:noFill/>
                    <a:prstDash val="solid"/>
                    <a:miter/>
                  </a:ln>
                </p:spPr>
                <p:txBody>
                  <a:bodyPr rtlCol="0" anchor="ctr"/>
                  <a:lstStyle/>
                  <a:p>
                    <a:endParaRPr lang="en-US" sz="2400"/>
                  </a:p>
                </p:txBody>
              </p:sp>
            </p:grpSp>
            <p:grpSp>
              <p:nvGrpSpPr>
                <p:cNvPr id="1560" name="Graphic 4229">
                  <a:extLst>
                    <a:ext uri="{FF2B5EF4-FFF2-40B4-BE49-F238E27FC236}">
                      <a16:creationId xmlns:a16="http://schemas.microsoft.com/office/drawing/2014/main" id="{78383172-A858-4B86-A55C-68500353B5CB}"/>
                    </a:ext>
                  </a:extLst>
                </p:cNvPr>
                <p:cNvGrpSpPr/>
                <p:nvPr/>
              </p:nvGrpSpPr>
              <p:grpSpPr>
                <a:xfrm>
                  <a:off x="4980132" y="1375718"/>
                  <a:ext cx="251151" cy="152928"/>
                  <a:chOff x="4980132" y="1375718"/>
                  <a:chExt cx="251151" cy="152928"/>
                </a:xfrm>
                <a:grpFill/>
              </p:grpSpPr>
              <p:sp>
                <p:nvSpPr>
                  <p:cNvPr id="2482" name="Freeform: Shape 2481">
                    <a:extLst>
                      <a:ext uri="{FF2B5EF4-FFF2-40B4-BE49-F238E27FC236}">
                        <a16:creationId xmlns:a16="http://schemas.microsoft.com/office/drawing/2014/main" id="{0F70E9E0-D1B0-4C95-BAE8-00EEB063E6C5}"/>
                      </a:ext>
                    </a:extLst>
                  </p:cNvPr>
                  <p:cNvSpPr/>
                  <p:nvPr/>
                </p:nvSpPr>
                <p:spPr>
                  <a:xfrm>
                    <a:off x="4991496" y="1379153"/>
                    <a:ext cx="227631" cy="138657"/>
                  </a:xfrm>
                  <a:custGeom>
                    <a:avLst/>
                    <a:gdLst>
                      <a:gd name="connsiteX0" fmla="*/ 210629 w 227631"/>
                      <a:gd name="connsiteY0" fmla="*/ 10131 h 138657"/>
                      <a:gd name="connsiteX1" fmla="*/ 93290 w 227631"/>
                      <a:gd name="connsiteY1" fmla="*/ 8985 h 138657"/>
                      <a:gd name="connsiteX2" fmla="*/ 96461 w 227631"/>
                      <a:gd name="connsiteY2" fmla="*/ 7312 h 138657"/>
                      <a:gd name="connsiteX3" fmla="*/ 9778 w 227631"/>
                      <a:gd name="connsiteY3" fmla="*/ 132403 h 138657"/>
                      <a:gd name="connsiteX4" fmla="*/ 6607 w 227631"/>
                      <a:gd name="connsiteY4" fmla="*/ 129056 h 138657"/>
                      <a:gd name="connsiteX5" fmla="*/ 210629 w 227631"/>
                      <a:gd name="connsiteY5" fmla="*/ 10131 h 138657"/>
                      <a:gd name="connsiteX6" fmla="*/ 227631 w 227631"/>
                      <a:gd name="connsiteY6" fmla="*/ 0 h 138657"/>
                      <a:gd name="connsiteX7" fmla="*/ 9074 w 227631"/>
                      <a:gd name="connsiteY7" fmla="*/ 133108 h 138657"/>
                      <a:gd name="connsiteX8" fmla="*/ 0 w 227631"/>
                      <a:gd name="connsiteY8" fmla="*/ 138658 h 138657"/>
                      <a:gd name="connsiteX9" fmla="*/ 5902 w 227631"/>
                      <a:gd name="connsiteY9" fmla="*/ 129760 h 138657"/>
                      <a:gd name="connsiteX10" fmla="*/ 90118 w 227631"/>
                      <a:gd name="connsiteY10" fmla="*/ 2995 h 138657"/>
                      <a:gd name="connsiteX11" fmla="*/ 91264 w 227631"/>
                      <a:gd name="connsiteY11" fmla="*/ 1321 h 138657"/>
                      <a:gd name="connsiteX12" fmla="*/ 93378 w 227631"/>
                      <a:gd name="connsiteY12" fmla="*/ 1321 h 138657"/>
                      <a:gd name="connsiteX13" fmla="*/ 227631 w 227631"/>
                      <a:gd name="connsiteY13" fmla="*/ 0 h 138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7631" h="138657">
                        <a:moveTo>
                          <a:pt x="210629" y="10131"/>
                        </a:moveTo>
                        <a:lnTo>
                          <a:pt x="93290" y="8985"/>
                        </a:lnTo>
                        <a:lnTo>
                          <a:pt x="96461" y="7312"/>
                        </a:lnTo>
                        <a:lnTo>
                          <a:pt x="9778" y="132403"/>
                        </a:lnTo>
                        <a:lnTo>
                          <a:pt x="6607" y="129056"/>
                        </a:lnTo>
                        <a:lnTo>
                          <a:pt x="210629" y="10131"/>
                        </a:lnTo>
                        <a:close/>
                        <a:moveTo>
                          <a:pt x="227631" y="0"/>
                        </a:moveTo>
                        <a:lnTo>
                          <a:pt x="9074" y="133108"/>
                        </a:lnTo>
                        <a:lnTo>
                          <a:pt x="0" y="138658"/>
                        </a:lnTo>
                        <a:lnTo>
                          <a:pt x="5902" y="129760"/>
                        </a:lnTo>
                        <a:lnTo>
                          <a:pt x="90118" y="2995"/>
                        </a:lnTo>
                        <a:lnTo>
                          <a:pt x="91264" y="1321"/>
                        </a:lnTo>
                        <a:lnTo>
                          <a:pt x="93378" y="1321"/>
                        </a:lnTo>
                        <a:lnTo>
                          <a:pt x="227631" y="0"/>
                        </a:lnTo>
                        <a:close/>
                      </a:path>
                    </a:pathLst>
                  </a:custGeom>
                  <a:grpFill/>
                  <a:ln w="8809" cap="flat">
                    <a:noFill/>
                    <a:prstDash val="solid"/>
                    <a:miter/>
                  </a:ln>
                </p:spPr>
                <p:txBody>
                  <a:bodyPr rtlCol="0" anchor="ctr"/>
                  <a:lstStyle/>
                  <a:p>
                    <a:endParaRPr lang="en-US" sz="2400"/>
                  </a:p>
                </p:txBody>
              </p:sp>
              <p:sp>
                <p:nvSpPr>
                  <p:cNvPr id="2483" name="Freeform: Shape 2482">
                    <a:extLst>
                      <a:ext uri="{FF2B5EF4-FFF2-40B4-BE49-F238E27FC236}">
                        <a16:creationId xmlns:a16="http://schemas.microsoft.com/office/drawing/2014/main" id="{62F5CC24-7C34-4905-8E36-9CBED412E21D}"/>
                      </a:ext>
                    </a:extLst>
                  </p:cNvPr>
                  <p:cNvSpPr/>
                  <p:nvPr/>
                </p:nvSpPr>
                <p:spPr>
                  <a:xfrm>
                    <a:off x="4980132" y="1375718"/>
                    <a:ext cx="251151" cy="152928"/>
                  </a:xfrm>
                  <a:custGeom>
                    <a:avLst/>
                    <a:gdLst>
                      <a:gd name="connsiteX0" fmla="*/ 0 w 251151"/>
                      <a:gd name="connsiteY0" fmla="*/ 152929 h 152928"/>
                      <a:gd name="connsiteX1" fmla="*/ 13390 w 251151"/>
                      <a:gd name="connsiteY1" fmla="*/ 132755 h 152928"/>
                      <a:gd name="connsiteX2" fmla="*/ 12509 w 251151"/>
                      <a:gd name="connsiteY2" fmla="*/ 131786 h 152928"/>
                      <a:gd name="connsiteX3" fmla="*/ 15063 w 251151"/>
                      <a:gd name="connsiteY3" fmla="*/ 130289 h 152928"/>
                      <a:gd name="connsiteX4" fmla="*/ 100690 w 251151"/>
                      <a:gd name="connsiteY4" fmla="*/ 1498 h 152928"/>
                      <a:gd name="connsiteX5" fmla="*/ 251152 w 251151"/>
                      <a:gd name="connsiteY5" fmla="*/ 0 h 152928"/>
                      <a:gd name="connsiteX6" fmla="*/ 234149 w 251151"/>
                      <a:gd name="connsiteY6" fmla="*/ 10395 h 152928"/>
                      <a:gd name="connsiteX7" fmla="*/ 234238 w 251151"/>
                      <a:gd name="connsiteY7" fmla="*/ 10395 h 152928"/>
                      <a:gd name="connsiteX8" fmla="*/ 232212 w 251151"/>
                      <a:gd name="connsiteY8" fmla="*/ 11628 h 152928"/>
                      <a:gd name="connsiteX9" fmla="*/ 23168 w 251151"/>
                      <a:gd name="connsiteY9" fmla="*/ 138922 h 152928"/>
                      <a:gd name="connsiteX10" fmla="*/ 21495 w 251151"/>
                      <a:gd name="connsiteY10" fmla="*/ 141300 h 152928"/>
                      <a:gd name="connsiteX11" fmla="*/ 20613 w 251151"/>
                      <a:gd name="connsiteY11" fmla="*/ 140419 h 152928"/>
                      <a:gd name="connsiteX12" fmla="*/ 0 w 251151"/>
                      <a:gd name="connsiteY12" fmla="*/ 152929 h 152928"/>
                      <a:gd name="connsiteX13" fmla="*/ 108354 w 251151"/>
                      <a:gd name="connsiteY13" fmla="*/ 15857 h 152928"/>
                      <a:gd name="connsiteX14" fmla="*/ 38585 w 251151"/>
                      <a:gd name="connsiteY14" fmla="*/ 116546 h 152928"/>
                      <a:gd name="connsiteX15" fmla="*/ 209660 w 251151"/>
                      <a:gd name="connsiteY15" fmla="*/ 16826 h 152928"/>
                      <a:gd name="connsiteX16" fmla="*/ 108354 w 251151"/>
                      <a:gd name="connsiteY16" fmla="*/ 15857 h 152928"/>
                      <a:gd name="connsiteX17" fmla="*/ 99280 w 251151"/>
                      <a:gd name="connsiteY17" fmla="*/ 15768 h 152928"/>
                      <a:gd name="connsiteX18" fmla="*/ 77081 w 251151"/>
                      <a:gd name="connsiteY18" fmla="*/ 49244 h 152928"/>
                      <a:gd name="connsiteX19" fmla="*/ 100249 w 251151"/>
                      <a:gd name="connsiteY19" fmla="*/ 15768 h 152928"/>
                      <a:gd name="connsiteX20" fmla="*/ 99280 w 251151"/>
                      <a:gd name="connsiteY20" fmla="*/ 15768 h 152928"/>
                      <a:gd name="connsiteX21" fmla="*/ 113022 w 251151"/>
                      <a:gd name="connsiteY21" fmla="*/ 9162 h 152928"/>
                      <a:gd name="connsiteX22" fmla="*/ 221464 w 251151"/>
                      <a:gd name="connsiteY22" fmla="*/ 10219 h 152928"/>
                      <a:gd name="connsiteX23" fmla="*/ 226838 w 251151"/>
                      <a:gd name="connsiteY23" fmla="*/ 6959 h 152928"/>
                      <a:gd name="connsiteX24" fmla="*/ 113815 w 251151"/>
                      <a:gd name="connsiteY24" fmla="*/ 8016 h 152928"/>
                      <a:gd name="connsiteX25" fmla="*/ 113022 w 251151"/>
                      <a:gd name="connsiteY25" fmla="*/ 9162 h 152928"/>
                      <a:gd name="connsiteX26" fmla="*/ 104301 w 251151"/>
                      <a:gd name="connsiteY26" fmla="*/ 8104 h 152928"/>
                      <a:gd name="connsiteX27" fmla="*/ 103684 w 251151"/>
                      <a:gd name="connsiteY27" fmla="*/ 9074 h 152928"/>
                      <a:gd name="connsiteX28" fmla="*/ 105535 w 251151"/>
                      <a:gd name="connsiteY28" fmla="*/ 8104 h 152928"/>
                      <a:gd name="connsiteX29" fmla="*/ 104301 w 251151"/>
                      <a:gd name="connsiteY29" fmla="*/ 8104 h 152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1151" h="152928">
                        <a:moveTo>
                          <a:pt x="0" y="152929"/>
                        </a:moveTo>
                        <a:lnTo>
                          <a:pt x="13390" y="132755"/>
                        </a:lnTo>
                        <a:lnTo>
                          <a:pt x="12509" y="131786"/>
                        </a:lnTo>
                        <a:lnTo>
                          <a:pt x="15063" y="130289"/>
                        </a:lnTo>
                        <a:lnTo>
                          <a:pt x="100690" y="1498"/>
                        </a:lnTo>
                        <a:lnTo>
                          <a:pt x="251152" y="0"/>
                        </a:lnTo>
                        <a:lnTo>
                          <a:pt x="234149" y="10395"/>
                        </a:lnTo>
                        <a:lnTo>
                          <a:pt x="234238" y="10395"/>
                        </a:lnTo>
                        <a:lnTo>
                          <a:pt x="232212" y="11628"/>
                        </a:lnTo>
                        <a:lnTo>
                          <a:pt x="23168" y="138922"/>
                        </a:lnTo>
                        <a:lnTo>
                          <a:pt x="21495" y="141300"/>
                        </a:lnTo>
                        <a:lnTo>
                          <a:pt x="20613" y="140419"/>
                        </a:lnTo>
                        <a:lnTo>
                          <a:pt x="0" y="152929"/>
                        </a:lnTo>
                        <a:close/>
                        <a:moveTo>
                          <a:pt x="108354" y="15857"/>
                        </a:moveTo>
                        <a:lnTo>
                          <a:pt x="38585" y="116546"/>
                        </a:lnTo>
                        <a:lnTo>
                          <a:pt x="209660" y="16826"/>
                        </a:lnTo>
                        <a:lnTo>
                          <a:pt x="108354" y="15857"/>
                        </a:lnTo>
                        <a:close/>
                        <a:moveTo>
                          <a:pt x="99280" y="15768"/>
                        </a:moveTo>
                        <a:lnTo>
                          <a:pt x="77081" y="49244"/>
                        </a:lnTo>
                        <a:lnTo>
                          <a:pt x="100249" y="15768"/>
                        </a:lnTo>
                        <a:lnTo>
                          <a:pt x="99280" y="15768"/>
                        </a:lnTo>
                        <a:close/>
                        <a:moveTo>
                          <a:pt x="113022" y="9162"/>
                        </a:moveTo>
                        <a:lnTo>
                          <a:pt x="221464" y="10219"/>
                        </a:lnTo>
                        <a:lnTo>
                          <a:pt x="226838" y="6959"/>
                        </a:lnTo>
                        <a:lnTo>
                          <a:pt x="113815" y="8016"/>
                        </a:lnTo>
                        <a:lnTo>
                          <a:pt x="113022" y="9162"/>
                        </a:lnTo>
                        <a:close/>
                        <a:moveTo>
                          <a:pt x="104301" y="8104"/>
                        </a:moveTo>
                        <a:lnTo>
                          <a:pt x="103684" y="9074"/>
                        </a:lnTo>
                        <a:lnTo>
                          <a:pt x="105535" y="8104"/>
                        </a:lnTo>
                        <a:lnTo>
                          <a:pt x="104301" y="8104"/>
                        </a:lnTo>
                        <a:close/>
                      </a:path>
                    </a:pathLst>
                  </a:custGeom>
                  <a:grpFill/>
                  <a:ln w="8809" cap="flat">
                    <a:noFill/>
                    <a:prstDash val="solid"/>
                    <a:miter/>
                  </a:ln>
                </p:spPr>
                <p:txBody>
                  <a:bodyPr rtlCol="0" anchor="ctr"/>
                  <a:lstStyle/>
                  <a:p>
                    <a:endParaRPr lang="en-US" sz="2400"/>
                  </a:p>
                </p:txBody>
              </p:sp>
            </p:grpSp>
            <p:grpSp>
              <p:nvGrpSpPr>
                <p:cNvPr id="1561" name="Graphic 4229">
                  <a:extLst>
                    <a:ext uri="{FF2B5EF4-FFF2-40B4-BE49-F238E27FC236}">
                      <a16:creationId xmlns:a16="http://schemas.microsoft.com/office/drawing/2014/main" id="{237BE869-A7F0-49C0-9D1C-6B0EEC2FFEDA}"/>
                    </a:ext>
                  </a:extLst>
                </p:cNvPr>
                <p:cNvGrpSpPr/>
                <p:nvPr/>
              </p:nvGrpSpPr>
              <p:grpSpPr>
                <a:xfrm>
                  <a:off x="5262380" y="1375542"/>
                  <a:ext cx="158918" cy="271236"/>
                  <a:chOff x="5262380" y="1375542"/>
                  <a:chExt cx="158918" cy="271236"/>
                </a:xfrm>
                <a:grpFill/>
              </p:grpSpPr>
              <p:sp>
                <p:nvSpPr>
                  <p:cNvPr id="2480" name="Freeform: Shape 2479">
                    <a:extLst>
                      <a:ext uri="{FF2B5EF4-FFF2-40B4-BE49-F238E27FC236}">
                        <a16:creationId xmlns:a16="http://schemas.microsoft.com/office/drawing/2014/main" id="{BE1039E9-31AA-4A8D-9121-EF4388FD9616}"/>
                      </a:ext>
                    </a:extLst>
                  </p:cNvPr>
                  <p:cNvSpPr/>
                  <p:nvPr/>
                </p:nvSpPr>
                <p:spPr>
                  <a:xfrm>
                    <a:off x="5267225" y="1379241"/>
                    <a:ext cx="148259" cy="254851"/>
                  </a:xfrm>
                  <a:custGeom>
                    <a:avLst/>
                    <a:gdLst>
                      <a:gd name="connsiteX0" fmla="*/ 1938 w 148259"/>
                      <a:gd name="connsiteY0" fmla="*/ 0 h 254851"/>
                      <a:gd name="connsiteX1" fmla="*/ 141301 w 148259"/>
                      <a:gd name="connsiteY1" fmla="*/ 1057 h 254851"/>
                      <a:gd name="connsiteX2" fmla="*/ 148260 w 148259"/>
                      <a:gd name="connsiteY2" fmla="*/ 1145 h 254851"/>
                      <a:gd name="connsiteX3" fmla="*/ 144824 w 148259"/>
                      <a:gd name="connsiteY3" fmla="*/ 7047 h 254851"/>
                      <a:gd name="connsiteX4" fmla="*/ 3524 w 148259"/>
                      <a:gd name="connsiteY4" fmla="*/ 248861 h 254851"/>
                      <a:gd name="connsiteX5" fmla="*/ 0 w 148259"/>
                      <a:gd name="connsiteY5" fmla="*/ 254852 h 254851"/>
                      <a:gd name="connsiteX6" fmla="*/ 88 w 148259"/>
                      <a:gd name="connsiteY6" fmla="*/ 247892 h 254851"/>
                      <a:gd name="connsiteX7" fmla="*/ 1938 w 148259"/>
                      <a:gd name="connsiteY7" fmla="*/ 5021 h 254851"/>
                      <a:gd name="connsiteX8" fmla="*/ 1938 w 148259"/>
                      <a:gd name="connsiteY8" fmla="*/ 0 h 254851"/>
                      <a:gd name="connsiteX9" fmla="*/ 1938 w 148259"/>
                      <a:gd name="connsiteY9" fmla="*/ 10131 h 254851"/>
                      <a:gd name="connsiteX10" fmla="*/ 3788 w 148259"/>
                      <a:gd name="connsiteY10" fmla="*/ 247892 h 254851"/>
                      <a:gd name="connsiteX11" fmla="*/ 353 w 148259"/>
                      <a:gd name="connsiteY11" fmla="*/ 247011 h 254851"/>
                      <a:gd name="connsiteX12" fmla="*/ 137953 w 148259"/>
                      <a:gd name="connsiteY12" fmla="*/ 3083 h 254851"/>
                      <a:gd name="connsiteX13" fmla="*/ 141388 w 148259"/>
                      <a:gd name="connsiteY13" fmla="*/ 9074 h 254851"/>
                      <a:gd name="connsiteX14" fmla="*/ 1938 w 148259"/>
                      <a:gd name="connsiteY14" fmla="*/ 10131 h 25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8259" h="254851">
                        <a:moveTo>
                          <a:pt x="1938" y="0"/>
                        </a:moveTo>
                        <a:lnTo>
                          <a:pt x="141301" y="1057"/>
                        </a:lnTo>
                        <a:lnTo>
                          <a:pt x="148260" y="1145"/>
                        </a:lnTo>
                        <a:lnTo>
                          <a:pt x="144824" y="7047"/>
                        </a:lnTo>
                        <a:lnTo>
                          <a:pt x="3524" y="248861"/>
                        </a:lnTo>
                        <a:lnTo>
                          <a:pt x="0" y="254852"/>
                        </a:lnTo>
                        <a:lnTo>
                          <a:pt x="88" y="247892"/>
                        </a:lnTo>
                        <a:lnTo>
                          <a:pt x="1938" y="5021"/>
                        </a:lnTo>
                        <a:lnTo>
                          <a:pt x="1938" y="0"/>
                        </a:lnTo>
                        <a:close/>
                        <a:moveTo>
                          <a:pt x="1938" y="10131"/>
                        </a:moveTo>
                        <a:lnTo>
                          <a:pt x="3788" y="247892"/>
                        </a:lnTo>
                        <a:lnTo>
                          <a:pt x="353" y="247011"/>
                        </a:lnTo>
                        <a:lnTo>
                          <a:pt x="137953" y="3083"/>
                        </a:lnTo>
                        <a:lnTo>
                          <a:pt x="141388" y="9074"/>
                        </a:lnTo>
                        <a:lnTo>
                          <a:pt x="1938" y="10131"/>
                        </a:lnTo>
                        <a:close/>
                      </a:path>
                    </a:pathLst>
                  </a:custGeom>
                  <a:grpFill/>
                  <a:ln w="8809" cap="flat">
                    <a:noFill/>
                    <a:prstDash val="solid"/>
                    <a:miter/>
                  </a:ln>
                </p:spPr>
                <p:txBody>
                  <a:bodyPr rtlCol="0" anchor="ctr"/>
                  <a:lstStyle/>
                  <a:p>
                    <a:endParaRPr lang="en-US" sz="2400"/>
                  </a:p>
                </p:txBody>
              </p:sp>
              <p:sp>
                <p:nvSpPr>
                  <p:cNvPr id="2481" name="Freeform: Shape 2480">
                    <a:extLst>
                      <a:ext uri="{FF2B5EF4-FFF2-40B4-BE49-F238E27FC236}">
                        <a16:creationId xmlns:a16="http://schemas.microsoft.com/office/drawing/2014/main" id="{C2C1DBC8-7F91-475D-B6DB-B9992CAEEBB9}"/>
                      </a:ext>
                    </a:extLst>
                  </p:cNvPr>
                  <p:cNvSpPr/>
                  <p:nvPr/>
                </p:nvSpPr>
                <p:spPr>
                  <a:xfrm>
                    <a:off x="5262380" y="1375542"/>
                    <a:ext cx="158918" cy="271236"/>
                  </a:xfrm>
                  <a:custGeom>
                    <a:avLst/>
                    <a:gdLst>
                      <a:gd name="connsiteX0" fmla="*/ 1322 w 158918"/>
                      <a:gd name="connsiteY0" fmla="*/ 271237 h 271236"/>
                      <a:gd name="connsiteX1" fmla="*/ 1410 w 158918"/>
                      <a:gd name="connsiteY1" fmla="*/ 253266 h 271236"/>
                      <a:gd name="connsiteX2" fmla="*/ 0 w 158918"/>
                      <a:gd name="connsiteY2" fmla="*/ 252914 h 271236"/>
                      <a:gd name="connsiteX3" fmla="*/ 1497 w 158918"/>
                      <a:gd name="connsiteY3" fmla="*/ 250271 h 271236"/>
                      <a:gd name="connsiteX4" fmla="*/ 3436 w 158918"/>
                      <a:gd name="connsiteY4" fmla="*/ 352 h 271236"/>
                      <a:gd name="connsiteX5" fmla="*/ 141917 w 158918"/>
                      <a:gd name="connsiteY5" fmla="*/ 1410 h 271236"/>
                      <a:gd name="connsiteX6" fmla="*/ 142710 w 158918"/>
                      <a:gd name="connsiteY6" fmla="*/ 0 h 271236"/>
                      <a:gd name="connsiteX7" fmla="*/ 143502 w 158918"/>
                      <a:gd name="connsiteY7" fmla="*/ 1410 h 271236"/>
                      <a:gd name="connsiteX8" fmla="*/ 158919 w 158918"/>
                      <a:gd name="connsiteY8" fmla="*/ 1498 h 271236"/>
                      <a:gd name="connsiteX9" fmla="*/ 151255 w 158918"/>
                      <a:gd name="connsiteY9" fmla="*/ 14711 h 271236"/>
                      <a:gd name="connsiteX10" fmla="*/ 152048 w 158918"/>
                      <a:gd name="connsiteY10" fmla="*/ 16033 h 271236"/>
                      <a:gd name="connsiteX11" fmla="*/ 150462 w 158918"/>
                      <a:gd name="connsiteY11" fmla="*/ 16033 h 271236"/>
                      <a:gd name="connsiteX12" fmla="*/ 12069 w 158918"/>
                      <a:gd name="connsiteY12" fmla="*/ 252914 h 271236"/>
                      <a:gd name="connsiteX13" fmla="*/ 12069 w 158918"/>
                      <a:gd name="connsiteY13" fmla="*/ 255909 h 271236"/>
                      <a:gd name="connsiteX14" fmla="*/ 10571 w 158918"/>
                      <a:gd name="connsiteY14" fmla="*/ 255468 h 271236"/>
                      <a:gd name="connsiteX15" fmla="*/ 1322 w 158918"/>
                      <a:gd name="connsiteY15" fmla="*/ 271237 h 271236"/>
                      <a:gd name="connsiteX16" fmla="*/ 10131 w 158918"/>
                      <a:gd name="connsiteY16" fmla="*/ 17178 h 271236"/>
                      <a:gd name="connsiteX17" fmla="*/ 11805 w 158918"/>
                      <a:gd name="connsiteY17" fmla="*/ 231947 h 271236"/>
                      <a:gd name="connsiteX18" fmla="*/ 133460 w 158918"/>
                      <a:gd name="connsiteY18" fmla="*/ 16209 h 271236"/>
                      <a:gd name="connsiteX19" fmla="*/ 10131 w 158918"/>
                      <a:gd name="connsiteY19" fmla="*/ 17178 h 271236"/>
                      <a:gd name="connsiteX20" fmla="*/ 141300 w 158918"/>
                      <a:gd name="connsiteY20" fmla="*/ 16209 h 271236"/>
                      <a:gd name="connsiteX21" fmla="*/ 105623 w 158918"/>
                      <a:gd name="connsiteY21" fmla="*/ 79459 h 271236"/>
                      <a:gd name="connsiteX22" fmla="*/ 142622 w 158918"/>
                      <a:gd name="connsiteY22" fmla="*/ 16209 h 271236"/>
                      <a:gd name="connsiteX23" fmla="*/ 141300 w 158918"/>
                      <a:gd name="connsiteY23" fmla="*/ 16209 h 271236"/>
                      <a:gd name="connsiteX24" fmla="*/ 10131 w 158918"/>
                      <a:gd name="connsiteY24" fmla="*/ 7135 h 271236"/>
                      <a:gd name="connsiteX25" fmla="*/ 10131 w 158918"/>
                      <a:gd name="connsiteY25" fmla="*/ 10483 h 271236"/>
                      <a:gd name="connsiteX26" fmla="*/ 137336 w 158918"/>
                      <a:gd name="connsiteY26" fmla="*/ 9514 h 271236"/>
                      <a:gd name="connsiteX27" fmla="*/ 138129 w 158918"/>
                      <a:gd name="connsiteY27" fmla="*/ 8104 h 271236"/>
                      <a:gd name="connsiteX28" fmla="*/ 10131 w 158918"/>
                      <a:gd name="connsiteY28" fmla="*/ 7135 h 27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8918" h="271236">
                        <a:moveTo>
                          <a:pt x="1322" y="271237"/>
                        </a:moveTo>
                        <a:lnTo>
                          <a:pt x="1410" y="253266"/>
                        </a:lnTo>
                        <a:lnTo>
                          <a:pt x="0" y="252914"/>
                        </a:lnTo>
                        <a:lnTo>
                          <a:pt x="1497" y="250271"/>
                        </a:lnTo>
                        <a:lnTo>
                          <a:pt x="3436" y="352"/>
                        </a:lnTo>
                        <a:lnTo>
                          <a:pt x="141917" y="1410"/>
                        </a:lnTo>
                        <a:lnTo>
                          <a:pt x="142710" y="0"/>
                        </a:lnTo>
                        <a:lnTo>
                          <a:pt x="143502" y="1410"/>
                        </a:lnTo>
                        <a:lnTo>
                          <a:pt x="158919" y="1498"/>
                        </a:lnTo>
                        <a:lnTo>
                          <a:pt x="151255" y="14711"/>
                        </a:lnTo>
                        <a:lnTo>
                          <a:pt x="152048" y="16033"/>
                        </a:lnTo>
                        <a:lnTo>
                          <a:pt x="150462" y="16033"/>
                        </a:lnTo>
                        <a:lnTo>
                          <a:pt x="12069" y="252914"/>
                        </a:lnTo>
                        <a:lnTo>
                          <a:pt x="12069" y="255909"/>
                        </a:lnTo>
                        <a:lnTo>
                          <a:pt x="10571" y="255468"/>
                        </a:lnTo>
                        <a:lnTo>
                          <a:pt x="1322" y="271237"/>
                        </a:lnTo>
                        <a:close/>
                        <a:moveTo>
                          <a:pt x="10131" y="17178"/>
                        </a:moveTo>
                        <a:lnTo>
                          <a:pt x="11805" y="231947"/>
                        </a:lnTo>
                        <a:lnTo>
                          <a:pt x="133460" y="16209"/>
                        </a:lnTo>
                        <a:lnTo>
                          <a:pt x="10131" y="17178"/>
                        </a:lnTo>
                        <a:close/>
                        <a:moveTo>
                          <a:pt x="141300" y="16209"/>
                        </a:moveTo>
                        <a:lnTo>
                          <a:pt x="105623" y="79459"/>
                        </a:lnTo>
                        <a:lnTo>
                          <a:pt x="142622" y="16209"/>
                        </a:lnTo>
                        <a:lnTo>
                          <a:pt x="141300" y="16209"/>
                        </a:lnTo>
                        <a:close/>
                        <a:moveTo>
                          <a:pt x="10131" y="7135"/>
                        </a:moveTo>
                        <a:lnTo>
                          <a:pt x="10131" y="10483"/>
                        </a:lnTo>
                        <a:lnTo>
                          <a:pt x="137336" y="9514"/>
                        </a:lnTo>
                        <a:lnTo>
                          <a:pt x="138129" y="8104"/>
                        </a:lnTo>
                        <a:lnTo>
                          <a:pt x="10131" y="7135"/>
                        </a:lnTo>
                        <a:close/>
                      </a:path>
                    </a:pathLst>
                  </a:custGeom>
                  <a:grpFill/>
                  <a:ln w="8809" cap="flat">
                    <a:noFill/>
                    <a:prstDash val="solid"/>
                    <a:miter/>
                  </a:ln>
                </p:spPr>
                <p:txBody>
                  <a:bodyPr rtlCol="0" anchor="ctr"/>
                  <a:lstStyle/>
                  <a:p>
                    <a:endParaRPr lang="en-US" sz="2400"/>
                  </a:p>
                </p:txBody>
              </p:sp>
            </p:grpSp>
            <p:grpSp>
              <p:nvGrpSpPr>
                <p:cNvPr id="1562" name="Graphic 4229">
                  <a:extLst>
                    <a:ext uri="{FF2B5EF4-FFF2-40B4-BE49-F238E27FC236}">
                      <a16:creationId xmlns:a16="http://schemas.microsoft.com/office/drawing/2014/main" id="{A67FC99C-4297-4C80-A4FE-4F5DA4AACBF6}"/>
                    </a:ext>
                  </a:extLst>
                </p:cNvPr>
                <p:cNvGrpSpPr/>
                <p:nvPr/>
              </p:nvGrpSpPr>
              <p:grpSpPr>
                <a:xfrm>
                  <a:off x="5399981" y="1374572"/>
                  <a:ext cx="110732" cy="213536"/>
                  <a:chOff x="5399981" y="1374572"/>
                  <a:chExt cx="110732" cy="213536"/>
                </a:xfrm>
                <a:grpFill/>
              </p:grpSpPr>
              <p:sp>
                <p:nvSpPr>
                  <p:cNvPr id="2478" name="Freeform: Shape 2477">
                    <a:extLst>
                      <a:ext uri="{FF2B5EF4-FFF2-40B4-BE49-F238E27FC236}">
                        <a16:creationId xmlns:a16="http://schemas.microsoft.com/office/drawing/2014/main" id="{2A25659B-54FA-4CD1-B9AA-206F86084347}"/>
                      </a:ext>
                    </a:extLst>
                  </p:cNvPr>
                  <p:cNvSpPr/>
                  <p:nvPr/>
                </p:nvSpPr>
                <p:spPr>
                  <a:xfrm>
                    <a:off x="5404385" y="1379065"/>
                    <a:ext cx="101218" cy="196886"/>
                  </a:xfrm>
                  <a:custGeom>
                    <a:avLst/>
                    <a:gdLst>
                      <a:gd name="connsiteX0" fmla="*/ 95845 w 101218"/>
                      <a:gd name="connsiteY0" fmla="*/ 36735 h 196886"/>
                      <a:gd name="connsiteX1" fmla="*/ 3084 w 101218"/>
                      <a:gd name="connsiteY1" fmla="*/ 9162 h 196886"/>
                      <a:gd name="connsiteX2" fmla="*/ 8193 w 101218"/>
                      <a:gd name="connsiteY2" fmla="*/ 5286 h 196886"/>
                      <a:gd name="connsiteX3" fmla="*/ 6167 w 101218"/>
                      <a:gd name="connsiteY3" fmla="*/ 189663 h 196886"/>
                      <a:gd name="connsiteX4" fmla="*/ 2467 w 101218"/>
                      <a:gd name="connsiteY4" fmla="*/ 188606 h 196886"/>
                      <a:gd name="connsiteX5" fmla="*/ 95845 w 101218"/>
                      <a:gd name="connsiteY5" fmla="*/ 36735 h 196886"/>
                      <a:gd name="connsiteX6" fmla="*/ 101218 w 101218"/>
                      <a:gd name="connsiteY6" fmla="*/ 27749 h 196886"/>
                      <a:gd name="connsiteX7" fmla="*/ 5814 w 101218"/>
                      <a:gd name="connsiteY7" fmla="*/ 190720 h 196886"/>
                      <a:gd name="connsiteX8" fmla="*/ 2202 w 101218"/>
                      <a:gd name="connsiteY8" fmla="*/ 196887 h 196886"/>
                      <a:gd name="connsiteX9" fmla="*/ 2114 w 101218"/>
                      <a:gd name="connsiteY9" fmla="*/ 189663 h 196886"/>
                      <a:gd name="connsiteX10" fmla="*/ 88 w 101218"/>
                      <a:gd name="connsiteY10" fmla="*/ 5286 h 196886"/>
                      <a:gd name="connsiteX11" fmla="*/ 0 w 101218"/>
                      <a:gd name="connsiteY11" fmla="*/ 0 h 196886"/>
                      <a:gd name="connsiteX12" fmla="*/ 5110 w 101218"/>
                      <a:gd name="connsiteY12" fmla="*/ 1409 h 196886"/>
                      <a:gd name="connsiteX13" fmla="*/ 101218 w 101218"/>
                      <a:gd name="connsiteY13" fmla="*/ 27749 h 196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218" h="196886">
                        <a:moveTo>
                          <a:pt x="95845" y="36735"/>
                        </a:moveTo>
                        <a:lnTo>
                          <a:pt x="3084" y="9162"/>
                        </a:lnTo>
                        <a:lnTo>
                          <a:pt x="8193" y="5286"/>
                        </a:lnTo>
                        <a:lnTo>
                          <a:pt x="6167" y="189663"/>
                        </a:lnTo>
                        <a:lnTo>
                          <a:pt x="2467" y="188606"/>
                        </a:lnTo>
                        <a:lnTo>
                          <a:pt x="95845" y="36735"/>
                        </a:lnTo>
                        <a:close/>
                        <a:moveTo>
                          <a:pt x="101218" y="27749"/>
                        </a:moveTo>
                        <a:lnTo>
                          <a:pt x="5814" y="190720"/>
                        </a:lnTo>
                        <a:lnTo>
                          <a:pt x="2202" y="196887"/>
                        </a:lnTo>
                        <a:lnTo>
                          <a:pt x="2114" y="189663"/>
                        </a:lnTo>
                        <a:lnTo>
                          <a:pt x="88" y="5286"/>
                        </a:lnTo>
                        <a:lnTo>
                          <a:pt x="0" y="0"/>
                        </a:lnTo>
                        <a:lnTo>
                          <a:pt x="5110" y="1409"/>
                        </a:lnTo>
                        <a:lnTo>
                          <a:pt x="101218" y="27749"/>
                        </a:lnTo>
                        <a:close/>
                      </a:path>
                    </a:pathLst>
                  </a:custGeom>
                  <a:grpFill/>
                  <a:ln w="8809" cap="flat">
                    <a:noFill/>
                    <a:prstDash val="solid"/>
                    <a:miter/>
                  </a:ln>
                </p:spPr>
                <p:txBody>
                  <a:bodyPr rtlCol="0" anchor="ctr"/>
                  <a:lstStyle/>
                  <a:p>
                    <a:endParaRPr lang="en-US" sz="2400"/>
                  </a:p>
                </p:txBody>
              </p:sp>
              <p:sp>
                <p:nvSpPr>
                  <p:cNvPr id="2479" name="Freeform: Shape 2478">
                    <a:extLst>
                      <a:ext uri="{FF2B5EF4-FFF2-40B4-BE49-F238E27FC236}">
                        <a16:creationId xmlns:a16="http://schemas.microsoft.com/office/drawing/2014/main" id="{5D518F5E-AA7E-4FCC-B7BC-55484ECD1829}"/>
                      </a:ext>
                    </a:extLst>
                  </p:cNvPr>
                  <p:cNvSpPr/>
                  <p:nvPr/>
                </p:nvSpPr>
                <p:spPr>
                  <a:xfrm>
                    <a:off x="5399981" y="1374572"/>
                    <a:ext cx="110732" cy="213536"/>
                  </a:xfrm>
                  <a:custGeom>
                    <a:avLst/>
                    <a:gdLst>
                      <a:gd name="connsiteX0" fmla="*/ 3348 w 110732"/>
                      <a:gd name="connsiteY0" fmla="*/ 213536 h 213536"/>
                      <a:gd name="connsiteX1" fmla="*/ 3171 w 110732"/>
                      <a:gd name="connsiteY1" fmla="*/ 195565 h 213536"/>
                      <a:gd name="connsiteX2" fmla="*/ 1586 w 110732"/>
                      <a:gd name="connsiteY2" fmla="*/ 195125 h 213536"/>
                      <a:gd name="connsiteX3" fmla="*/ 3084 w 110732"/>
                      <a:gd name="connsiteY3" fmla="*/ 192658 h 213536"/>
                      <a:gd name="connsiteX4" fmla="*/ 1145 w 110732"/>
                      <a:gd name="connsiteY4" fmla="*/ 15240 h 213536"/>
                      <a:gd name="connsiteX5" fmla="*/ 0 w 110732"/>
                      <a:gd name="connsiteY5" fmla="*/ 14888 h 213536"/>
                      <a:gd name="connsiteX6" fmla="*/ 1145 w 110732"/>
                      <a:gd name="connsiteY6" fmla="*/ 14007 h 213536"/>
                      <a:gd name="connsiteX7" fmla="*/ 969 w 110732"/>
                      <a:gd name="connsiteY7" fmla="*/ 0 h 213536"/>
                      <a:gd name="connsiteX8" fmla="*/ 14711 w 110732"/>
                      <a:gd name="connsiteY8" fmla="*/ 3788 h 213536"/>
                      <a:gd name="connsiteX9" fmla="*/ 15945 w 110732"/>
                      <a:gd name="connsiteY9" fmla="*/ 2907 h 213536"/>
                      <a:gd name="connsiteX10" fmla="*/ 15945 w 110732"/>
                      <a:gd name="connsiteY10" fmla="*/ 4140 h 213536"/>
                      <a:gd name="connsiteX11" fmla="*/ 110732 w 110732"/>
                      <a:gd name="connsiteY11" fmla="*/ 30128 h 213536"/>
                      <a:gd name="connsiteX12" fmla="*/ 13831 w 110732"/>
                      <a:gd name="connsiteY12" fmla="*/ 195653 h 213536"/>
                      <a:gd name="connsiteX13" fmla="*/ 13831 w 110732"/>
                      <a:gd name="connsiteY13" fmla="*/ 198560 h 213536"/>
                      <a:gd name="connsiteX14" fmla="*/ 12421 w 110732"/>
                      <a:gd name="connsiteY14" fmla="*/ 198120 h 213536"/>
                      <a:gd name="connsiteX15" fmla="*/ 3348 w 110732"/>
                      <a:gd name="connsiteY15" fmla="*/ 213536 h 213536"/>
                      <a:gd name="connsiteX16" fmla="*/ 15857 w 110732"/>
                      <a:gd name="connsiteY16" fmla="*/ 19645 h 213536"/>
                      <a:gd name="connsiteX17" fmla="*/ 14183 w 110732"/>
                      <a:gd name="connsiteY17" fmla="*/ 174864 h 213536"/>
                      <a:gd name="connsiteX18" fmla="*/ 95140 w 110732"/>
                      <a:gd name="connsiteY18" fmla="*/ 43253 h 213536"/>
                      <a:gd name="connsiteX19" fmla="*/ 15857 w 110732"/>
                      <a:gd name="connsiteY19" fmla="*/ 19645 h 213536"/>
                      <a:gd name="connsiteX20" fmla="*/ 8017 w 110732"/>
                      <a:gd name="connsiteY20" fmla="*/ 17266 h 213536"/>
                      <a:gd name="connsiteX21" fmla="*/ 8545 w 110732"/>
                      <a:gd name="connsiteY21" fmla="*/ 66950 h 213536"/>
                      <a:gd name="connsiteX22" fmla="*/ 9074 w 110732"/>
                      <a:gd name="connsiteY22" fmla="*/ 17619 h 213536"/>
                      <a:gd name="connsiteX23" fmla="*/ 8017 w 110732"/>
                      <a:gd name="connsiteY23" fmla="*/ 17266 h 213536"/>
                      <a:gd name="connsiteX24" fmla="*/ 15857 w 110732"/>
                      <a:gd name="connsiteY24" fmla="*/ 12597 h 213536"/>
                      <a:gd name="connsiteX25" fmla="*/ 98752 w 110732"/>
                      <a:gd name="connsiteY25" fmla="*/ 37263 h 213536"/>
                      <a:gd name="connsiteX26" fmla="*/ 100426 w 110732"/>
                      <a:gd name="connsiteY26" fmla="*/ 34356 h 213536"/>
                      <a:gd name="connsiteX27" fmla="*/ 15857 w 110732"/>
                      <a:gd name="connsiteY27" fmla="*/ 11188 h 213536"/>
                      <a:gd name="connsiteX28" fmla="*/ 15857 w 110732"/>
                      <a:gd name="connsiteY28" fmla="*/ 12597 h 213536"/>
                      <a:gd name="connsiteX29" fmla="*/ 7929 w 110732"/>
                      <a:gd name="connsiteY29" fmla="*/ 8985 h 213536"/>
                      <a:gd name="connsiteX30" fmla="*/ 7929 w 110732"/>
                      <a:gd name="connsiteY30" fmla="*/ 8985 h 213536"/>
                      <a:gd name="connsiteX31" fmla="*/ 7929 w 110732"/>
                      <a:gd name="connsiteY31" fmla="*/ 8985 h 213536"/>
                      <a:gd name="connsiteX32" fmla="*/ 7929 w 110732"/>
                      <a:gd name="connsiteY32" fmla="*/ 8985 h 213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0732" h="213536">
                        <a:moveTo>
                          <a:pt x="3348" y="213536"/>
                        </a:moveTo>
                        <a:lnTo>
                          <a:pt x="3171" y="195565"/>
                        </a:lnTo>
                        <a:lnTo>
                          <a:pt x="1586" y="195125"/>
                        </a:lnTo>
                        <a:lnTo>
                          <a:pt x="3084" y="192658"/>
                        </a:lnTo>
                        <a:lnTo>
                          <a:pt x="1145" y="15240"/>
                        </a:lnTo>
                        <a:lnTo>
                          <a:pt x="0" y="14888"/>
                        </a:lnTo>
                        <a:lnTo>
                          <a:pt x="1145" y="14007"/>
                        </a:lnTo>
                        <a:lnTo>
                          <a:pt x="969" y="0"/>
                        </a:lnTo>
                        <a:lnTo>
                          <a:pt x="14711" y="3788"/>
                        </a:lnTo>
                        <a:lnTo>
                          <a:pt x="15945" y="2907"/>
                        </a:lnTo>
                        <a:lnTo>
                          <a:pt x="15945" y="4140"/>
                        </a:lnTo>
                        <a:lnTo>
                          <a:pt x="110732" y="30128"/>
                        </a:lnTo>
                        <a:lnTo>
                          <a:pt x="13831" y="195653"/>
                        </a:lnTo>
                        <a:lnTo>
                          <a:pt x="13831" y="198560"/>
                        </a:lnTo>
                        <a:lnTo>
                          <a:pt x="12421" y="198120"/>
                        </a:lnTo>
                        <a:lnTo>
                          <a:pt x="3348" y="213536"/>
                        </a:lnTo>
                        <a:close/>
                        <a:moveTo>
                          <a:pt x="15857" y="19645"/>
                        </a:moveTo>
                        <a:lnTo>
                          <a:pt x="14183" y="174864"/>
                        </a:lnTo>
                        <a:lnTo>
                          <a:pt x="95140" y="43253"/>
                        </a:lnTo>
                        <a:lnTo>
                          <a:pt x="15857" y="19645"/>
                        </a:lnTo>
                        <a:close/>
                        <a:moveTo>
                          <a:pt x="8017" y="17266"/>
                        </a:moveTo>
                        <a:lnTo>
                          <a:pt x="8545" y="66950"/>
                        </a:lnTo>
                        <a:lnTo>
                          <a:pt x="9074" y="17619"/>
                        </a:lnTo>
                        <a:lnTo>
                          <a:pt x="8017" y="17266"/>
                        </a:lnTo>
                        <a:close/>
                        <a:moveTo>
                          <a:pt x="15857" y="12597"/>
                        </a:moveTo>
                        <a:lnTo>
                          <a:pt x="98752" y="37263"/>
                        </a:lnTo>
                        <a:lnTo>
                          <a:pt x="100426" y="34356"/>
                        </a:lnTo>
                        <a:lnTo>
                          <a:pt x="15857" y="11188"/>
                        </a:lnTo>
                        <a:lnTo>
                          <a:pt x="15857" y="12597"/>
                        </a:lnTo>
                        <a:close/>
                        <a:moveTo>
                          <a:pt x="7929" y="8985"/>
                        </a:moveTo>
                        <a:lnTo>
                          <a:pt x="7929" y="8985"/>
                        </a:lnTo>
                        <a:lnTo>
                          <a:pt x="7929" y="8985"/>
                        </a:lnTo>
                        <a:lnTo>
                          <a:pt x="7929" y="8985"/>
                        </a:lnTo>
                        <a:close/>
                      </a:path>
                    </a:pathLst>
                  </a:custGeom>
                  <a:grpFill/>
                  <a:ln w="8809" cap="flat">
                    <a:noFill/>
                    <a:prstDash val="solid"/>
                    <a:miter/>
                  </a:ln>
                </p:spPr>
                <p:txBody>
                  <a:bodyPr rtlCol="0" anchor="ctr"/>
                  <a:lstStyle/>
                  <a:p>
                    <a:endParaRPr lang="en-US" sz="2400"/>
                  </a:p>
                </p:txBody>
              </p:sp>
            </p:grpSp>
            <p:grpSp>
              <p:nvGrpSpPr>
                <p:cNvPr id="1563" name="Graphic 4229">
                  <a:extLst>
                    <a:ext uri="{FF2B5EF4-FFF2-40B4-BE49-F238E27FC236}">
                      <a16:creationId xmlns:a16="http://schemas.microsoft.com/office/drawing/2014/main" id="{C51A220E-B4D5-4091-9022-A97F47CB0DE4}"/>
                    </a:ext>
                  </a:extLst>
                </p:cNvPr>
                <p:cNvGrpSpPr/>
                <p:nvPr/>
              </p:nvGrpSpPr>
              <p:grpSpPr>
                <a:xfrm>
                  <a:off x="5394431" y="1401617"/>
                  <a:ext cx="275817" cy="177065"/>
                  <a:chOff x="5394431" y="1401617"/>
                  <a:chExt cx="275817" cy="177065"/>
                </a:xfrm>
                <a:grpFill/>
              </p:grpSpPr>
              <p:sp>
                <p:nvSpPr>
                  <p:cNvPr id="2476" name="Freeform: Shape 2475">
                    <a:extLst>
                      <a:ext uri="{FF2B5EF4-FFF2-40B4-BE49-F238E27FC236}">
                        <a16:creationId xmlns:a16="http://schemas.microsoft.com/office/drawing/2014/main" id="{E6B62166-7890-421B-A017-CC47969CC39E}"/>
                      </a:ext>
                    </a:extLst>
                  </p:cNvPr>
                  <p:cNvSpPr/>
                  <p:nvPr/>
                </p:nvSpPr>
                <p:spPr>
                  <a:xfrm>
                    <a:off x="5403064" y="1406286"/>
                    <a:ext cx="259167" cy="166318"/>
                  </a:xfrm>
                  <a:custGeom>
                    <a:avLst/>
                    <a:gdLst>
                      <a:gd name="connsiteX0" fmla="*/ 246394 w 259167"/>
                      <a:gd name="connsiteY0" fmla="*/ 92321 h 166318"/>
                      <a:gd name="connsiteX1" fmla="*/ 120334 w 259167"/>
                      <a:gd name="connsiteY1" fmla="*/ 8193 h 166318"/>
                      <a:gd name="connsiteX2" fmla="*/ 125444 w 259167"/>
                      <a:gd name="connsiteY2" fmla="*/ 7312 h 166318"/>
                      <a:gd name="connsiteX3" fmla="*/ 7223 w 259167"/>
                      <a:gd name="connsiteY3" fmla="*/ 163764 h 166318"/>
                      <a:gd name="connsiteX4" fmla="*/ 4933 w 259167"/>
                      <a:gd name="connsiteY4" fmla="*/ 160417 h 166318"/>
                      <a:gd name="connsiteX5" fmla="*/ 246394 w 259167"/>
                      <a:gd name="connsiteY5" fmla="*/ 92321 h 166318"/>
                      <a:gd name="connsiteX6" fmla="*/ 259168 w 259167"/>
                      <a:gd name="connsiteY6" fmla="*/ 88533 h 166318"/>
                      <a:gd name="connsiteX7" fmla="*/ 6078 w 259167"/>
                      <a:gd name="connsiteY7" fmla="*/ 164469 h 166318"/>
                      <a:gd name="connsiteX8" fmla="*/ 0 w 259167"/>
                      <a:gd name="connsiteY8" fmla="*/ 166319 h 166318"/>
                      <a:gd name="connsiteX9" fmla="*/ 3788 w 259167"/>
                      <a:gd name="connsiteY9" fmla="*/ 161209 h 166318"/>
                      <a:gd name="connsiteX10" fmla="*/ 119453 w 259167"/>
                      <a:gd name="connsiteY10" fmla="*/ 2819 h 166318"/>
                      <a:gd name="connsiteX11" fmla="*/ 121568 w 259167"/>
                      <a:gd name="connsiteY11" fmla="*/ 0 h 166318"/>
                      <a:gd name="connsiteX12" fmla="*/ 124562 w 259167"/>
                      <a:gd name="connsiteY12" fmla="*/ 1938 h 166318"/>
                      <a:gd name="connsiteX13" fmla="*/ 259168 w 259167"/>
                      <a:gd name="connsiteY13" fmla="*/ 88533 h 16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9167" h="166318">
                        <a:moveTo>
                          <a:pt x="246394" y="92321"/>
                        </a:moveTo>
                        <a:lnTo>
                          <a:pt x="120334" y="8193"/>
                        </a:lnTo>
                        <a:lnTo>
                          <a:pt x="125444" y="7312"/>
                        </a:lnTo>
                        <a:lnTo>
                          <a:pt x="7223" y="163764"/>
                        </a:lnTo>
                        <a:lnTo>
                          <a:pt x="4933" y="160417"/>
                        </a:lnTo>
                        <a:lnTo>
                          <a:pt x="246394" y="92321"/>
                        </a:lnTo>
                        <a:close/>
                        <a:moveTo>
                          <a:pt x="259168" y="88533"/>
                        </a:moveTo>
                        <a:lnTo>
                          <a:pt x="6078" y="164469"/>
                        </a:lnTo>
                        <a:lnTo>
                          <a:pt x="0" y="166319"/>
                        </a:lnTo>
                        <a:lnTo>
                          <a:pt x="3788" y="161209"/>
                        </a:lnTo>
                        <a:lnTo>
                          <a:pt x="119453" y="2819"/>
                        </a:lnTo>
                        <a:lnTo>
                          <a:pt x="121568" y="0"/>
                        </a:lnTo>
                        <a:lnTo>
                          <a:pt x="124562" y="1938"/>
                        </a:lnTo>
                        <a:lnTo>
                          <a:pt x="259168" y="88533"/>
                        </a:lnTo>
                        <a:close/>
                      </a:path>
                    </a:pathLst>
                  </a:custGeom>
                  <a:grpFill/>
                  <a:ln w="8809" cap="flat">
                    <a:noFill/>
                    <a:prstDash val="solid"/>
                    <a:miter/>
                  </a:ln>
                </p:spPr>
                <p:txBody>
                  <a:bodyPr rtlCol="0" anchor="ctr"/>
                  <a:lstStyle/>
                  <a:p>
                    <a:endParaRPr lang="en-US" sz="2400"/>
                  </a:p>
                </p:txBody>
              </p:sp>
              <p:sp>
                <p:nvSpPr>
                  <p:cNvPr id="2477" name="Freeform: Shape 2476">
                    <a:extLst>
                      <a:ext uri="{FF2B5EF4-FFF2-40B4-BE49-F238E27FC236}">
                        <a16:creationId xmlns:a16="http://schemas.microsoft.com/office/drawing/2014/main" id="{2F5E53AC-F7C6-4DA1-8CF2-8B8626254CA2}"/>
                      </a:ext>
                    </a:extLst>
                  </p:cNvPr>
                  <p:cNvSpPr/>
                  <p:nvPr/>
                </p:nvSpPr>
                <p:spPr>
                  <a:xfrm>
                    <a:off x="5394431" y="1401617"/>
                    <a:ext cx="275817" cy="177065"/>
                  </a:xfrm>
                  <a:custGeom>
                    <a:avLst/>
                    <a:gdLst>
                      <a:gd name="connsiteX0" fmla="*/ 0 w 275817"/>
                      <a:gd name="connsiteY0" fmla="*/ 177066 h 177065"/>
                      <a:gd name="connsiteX1" fmla="*/ 9074 w 275817"/>
                      <a:gd name="connsiteY1" fmla="*/ 164645 h 177065"/>
                      <a:gd name="connsiteX2" fmla="*/ 8017 w 275817"/>
                      <a:gd name="connsiteY2" fmla="*/ 163147 h 177065"/>
                      <a:gd name="connsiteX3" fmla="*/ 10748 w 275817"/>
                      <a:gd name="connsiteY3" fmla="*/ 162355 h 177065"/>
                      <a:gd name="connsiteX4" fmla="*/ 120863 w 275817"/>
                      <a:gd name="connsiteY4" fmla="*/ 11540 h 177065"/>
                      <a:gd name="connsiteX5" fmla="*/ 120070 w 275817"/>
                      <a:gd name="connsiteY5" fmla="*/ 11012 h 177065"/>
                      <a:gd name="connsiteX6" fmla="*/ 121392 w 275817"/>
                      <a:gd name="connsiteY6" fmla="*/ 10747 h 177065"/>
                      <a:gd name="connsiteX7" fmla="*/ 129232 w 275817"/>
                      <a:gd name="connsiteY7" fmla="*/ 0 h 177065"/>
                      <a:gd name="connsiteX8" fmla="*/ 140596 w 275817"/>
                      <a:gd name="connsiteY8" fmla="*/ 7312 h 177065"/>
                      <a:gd name="connsiteX9" fmla="*/ 141917 w 275817"/>
                      <a:gd name="connsiteY9" fmla="*/ 7047 h 177065"/>
                      <a:gd name="connsiteX10" fmla="*/ 141388 w 275817"/>
                      <a:gd name="connsiteY10" fmla="*/ 7752 h 177065"/>
                      <a:gd name="connsiteX11" fmla="*/ 275818 w 275817"/>
                      <a:gd name="connsiteY11" fmla="*/ 94259 h 177065"/>
                      <a:gd name="connsiteX12" fmla="*/ 262956 w 275817"/>
                      <a:gd name="connsiteY12" fmla="*/ 98135 h 177065"/>
                      <a:gd name="connsiteX13" fmla="*/ 262956 w 275817"/>
                      <a:gd name="connsiteY13" fmla="*/ 98135 h 177065"/>
                      <a:gd name="connsiteX14" fmla="*/ 262075 w 275817"/>
                      <a:gd name="connsiteY14" fmla="*/ 98399 h 177065"/>
                      <a:gd name="connsiteX15" fmla="*/ 17355 w 275817"/>
                      <a:gd name="connsiteY15" fmla="*/ 171780 h 177065"/>
                      <a:gd name="connsiteX16" fmla="*/ 15681 w 275817"/>
                      <a:gd name="connsiteY16" fmla="*/ 174071 h 177065"/>
                      <a:gd name="connsiteX17" fmla="*/ 14712 w 275817"/>
                      <a:gd name="connsiteY17" fmla="*/ 172661 h 177065"/>
                      <a:gd name="connsiteX18" fmla="*/ 0 w 275817"/>
                      <a:gd name="connsiteY18" fmla="*/ 177066 h 177065"/>
                      <a:gd name="connsiteX19" fmla="*/ 132667 w 275817"/>
                      <a:gd name="connsiteY19" fmla="*/ 19380 h 177065"/>
                      <a:gd name="connsiteX20" fmla="*/ 28366 w 275817"/>
                      <a:gd name="connsiteY20" fmla="*/ 157333 h 177065"/>
                      <a:gd name="connsiteX21" fmla="*/ 247099 w 275817"/>
                      <a:gd name="connsiteY21" fmla="*/ 95668 h 177065"/>
                      <a:gd name="connsiteX22" fmla="*/ 132667 w 275817"/>
                      <a:gd name="connsiteY22" fmla="*/ 19380 h 177065"/>
                      <a:gd name="connsiteX23" fmla="*/ 136720 w 275817"/>
                      <a:gd name="connsiteY23" fmla="*/ 14007 h 177065"/>
                      <a:gd name="connsiteX24" fmla="*/ 255733 w 275817"/>
                      <a:gd name="connsiteY24" fmla="*/ 93378 h 177065"/>
                      <a:gd name="connsiteX25" fmla="*/ 259873 w 275817"/>
                      <a:gd name="connsiteY25" fmla="*/ 92145 h 177065"/>
                      <a:gd name="connsiteX26" fmla="*/ 137336 w 275817"/>
                      <a:gd name="connsiteY26" fmla="*/ 13302 h 177065"/>
                      <a:gd name="connsiteX27" fmla="*/ 136720 w 275817"/>
                      <a:gd name="connsiteY27" fmla="*/ 14007 h 177065"/>
                      <a:gd name="connsiteX28" fmla="*/ 126501 w 275817"/>
                      <a:gd name="connsiteY28" fmla="*/ 15240 h 177065"/>
                      <a:gd name="connsiteX29" fmla="*/ 102716 w 275817"/>
                      <a:gd name="connsiteY29" fmla="*/ 47834 h 177065"/>
                      <a:gd name="connsiteX30" fmla="*/ 127030 w 275817"/>
                      <a:gd name="connsiteY30" fmla="*/ 15680 h 177065"/>
                      <a:gd name="connsiteX31" fmla="*/ 126501 w 275817"/>
                      <a:gd name="connsiteY31" fmla="*/ 15240 h 177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817" h="177065">
                        <a:moveTo>
                          <a:pt x="0" y="177066"/>
                        </a:moveTo>
                        <a:lnTo>
                          <a:pt x="9074" y="164645"/>
                        </a:lnTo>
                        <a:lnTo>
                          <a:pt x="8017" y="163147"/>
                        </a:lnTo>
                        <a:lnTo>
                          <a:pt x="10748" y="162355"/>
                        </a:lnTo>
                        <a:lnTo>
                          <a:pt x="120863" y="11540"/>
                        </a:lnTo>
                        <a:lnTo>
                          <a:pt x="120070" y="11012"/>
                        </a:lnTo>
                        <a:lnTo>
                          <a:pt x="121392" y="10747"/>
                        </a:lnTo>
                        <a:lnTo>
                          <a:pt x="129232" y="0"/>
                        </a:lnTo>
                        <a:lnTo>
                          <a:pt x="140596" y="7312"/>
                        </a:lnTo>
                        <a:lnTo>
                          <a:pt x="141917" y="7047"/>
                        </a:lnTo>
                        <a:lnTo>
                          <a:pt x="141388" y="7752"/>
                        </a:lnTo>
                        <a:lnTo>
                          <a:pt x="275818" y="94259"/>
                        </a:lnTo>
                        <a:lnTo>
                          <a:pt x="262956" y="98135"/>
                        </a:lnTo>
                        <a:lnTo>
                          <a:pt x="262956" y="98135"/>
                        </a:lnTo>
                        <a:lnTo>
                          <a:pt x="262075" y="98399"/>
                        </a:lnTo>
                        <a:lnTo>
                          <a:pt x="17355" y="171780"/>
                        </a:lnTo>
                        <a:lnTo>
                          <a:pt x="15681" y="174071"/>
                        </a:lnTo>
                        <a:lnTo>
                          <a:pt x="14712" y="172661"/>
                        </a:lnTo>
                        <a:lnTo>
                          <a:pt x="0" y="177066"/>
                        </a:lnTo>
                        <a:close/>
                        <a:moveTo>
                          <a:pt x="132667" y="19380"/>
                        </a:moveTo>
                        <a:lnTo>
                          <a:pt x="28366" y="157333"/>
                        </a:lnTo>
                        <a:lnTo>
                          <a:pt x="247099" y="95668"/>
                        </a:lnTo>
                        <a:lnTo>
                          <a:pt x="132667" y="19380"/>
                        </a:lnTo>
                        <a:close/>
                        <a:moveTo>
                          <a:pt x="136720" y="14007"/>
                        </a:moveTo>
                        <a:lnTo>
                          <a:pt x="255733" y="93378"/>
                        </a:lnTo>
                        <a:lnTo>
                          <a:pt x="259873" y="92145"/>
                        </a:lnTo>
                        <a:lnTo>
                          <a:pt x="137336" y="13302"/>
                        </a:lnTo>
                        <a:lnTo>
                          <a:pt x="136720" y="14007"/>
                        </a:lnTo>
                        <a:close/>
                        <a:moveTo>
                          <a:pt x="126501" y="15240"/>
                        </a:moveTo>
                        <a:lnTo>
                          <a:pt x="102716" y="47834"/>
                        </a:lnTo>
                        <a:lnTo>
                          <a:pt x="127030" y="15680"/>
                        </a:lnTo>
                        <a:lnTo>
                          <a:pt x="126501" y="15240"/>
                        </a:lnTo>
                        <a:close/>
                      </a:path>
                    </a:pathLst>
                  </a:custGeom>
                  <a:grpFill/>
                  <a:ln w="8809" cap="flat">
                    <a:noFill/>
                    <a:prstDash val="solid"/>
                    <a:miter/>
                  </a:ln>
                </p:spPr>
                <p:txBody>
                  <a:bodyPr rtlCol="0" anchor="ctr"/>
                  <a:lstStyle/>
                  <a:p>
                    <a:endParaRPr lang="en-US" sz="2400"/>
                  </a:p>
                </p:txBody>
              </p:sp>
            </p:grpSp>
            <p:grpSp>
              <p:nvGrpSpPr>
                <p:cNvPr id="1564" name="Graphic 4229">
                  <a:extLst>
                    <a:ext uri="{FF2B5EF4-FFF2-40B4-BE49-F238E27FC236}">
                      <a16:creationId xmlns:a16="http://schemas.microsoft.com/office/drawing/2014/main" id="{674891BD-5C06-40D6-B93E-F4588BA67613}"/>
                    </a:ext>
                  </a:extLst>
                </p:cNvPr>
                <p:cNvGrpSpPr/>
                <p:nvPr/>
              </p:nvGrpSpPr>
              <p:grpSpPr>
                <a:xfrm>
                  <a:off x="5582861" y="1493938"/>
                  <a:ext cx="195300" cy="284362"/>
                  <a:chOff x="5582861" y="1493938"/>
                  <a:chExt cx="195300" cy="284362"/>
                </a:xfrm>
                <a:grpFill/>
              </p:grpSpPr>
              <p:sp>
                <p:nvSpPr>
                  <p:cNvPr id="2474" name="Freeform: Shape 2473">
                    <a:extLst>
                      <a:ext uri="{FF2B5EF4-FFF2-40B4-BE49-F238E27FC236}">
                        <a16:creationId xmlns:a16="http://schemas.microsoft.com/office/drawing/2014/main" id="{1E72E5C9-4EA9-4395-9512-4E34E7A3FB6B}"/>
                      </a:ext>
                    </a:extLst>
                  </p:cNvPr>
                  <p:cNvSpPr/>
                  <p:nvPr/>
                </p:nvSpPr>
                <p:spPr>
                  <a:xfrm>
                    <a:off x="5589203" y="1500192"/>
                    <a:ext cx="184113" cy="268153"/>
                  </a:xfrm>
                  <a:custGeom>
                    <a:avLst/>
                    <a:gdLst>
                      <a:gd name="connsiteX0" fmla="*/ 72676 w 184113"/>
                      <a:gd name="connsiteY0" fmla="*/ 0 h 268153"/>
                      <a:gd name="connsiteX1" fmla="*/ 74615 w 184113"/>
                      <a:gd name="connsiteY1" fmla="*/ 1850 h 268153"/>
                      <a:gd name="connsiteX2" fmla="*/ 180942 w 184113"/>
                      <a:gd name="connsiteY2" fmla="*/ 101659 h 268153"/>
                      <a:gd name="connsiteX3" fmla="*/ 184114 w 184113"/>
                      <a:gd name="connsiteY3" fmla="*/ 104654 h 268153"/>
                      <a:gd name="connsiteX4" fmla="*/ 180942 w 184113"/>
                      <a:gd name="connsiteY4" fmla="*/ 107473 h 268153"/>
                      <a:gd name="connsiteX5" fmla="*/ 5198 w 184113"/>
                      <a:gd name="connsiteY5" fmla="*/ 263485 h 268153"/>
                      <a:gd name="connsiteX6" fmla="*/ 0 w 184113"/>
                      <a:gd name="connsiteY6" fmla="*/ 268154 h 268153"/>
                      <a:gd name="connsiteX7" fmla="*/ 1850 w 184113"/>
                      <a:gd name="connsiteY7" fmla="*/ 261458 h 268153"/>
                      <a:gd name="connsiteX8" fmla="*/ 71355 w 184113"/>
                      <a:gd name="connsiteY8" fmla="*/ 5638 h 268153"/>
                      <a:gd name="connsiteX9" fmla="*/ 72676 w 184113"/>
                      <a:gd name="connsiteY9" fmla="*/ 0 h 268153"/>
                      <a:gd name="connsiteX10" fmla="*/ 69770 w 184113"/>
                      <a:gd name="connsiteY10" fmla="*/ 11100 h 268153"/>
                      <a:gd name="connsiteX11" fmla="*/ 5726 w 184113"/>
                      <a:gd name="connsiteY11" fmla="*/ 262427 h 268153"/>
                      <a:gd name="connsiteX12" fmla="*/ 2290 w 184113"/>
                      <a:gd name="connsiteY12" fmla="*/ 260313 h 268153"/>
                      <a:gd name="connsiteX13" fmla="*/ 175569 w 184113"/>
                      <a:gd name="connsiteY13" fmla="*/ 101571 h 268153"/>
                      <a:gd name="connsiteX14" fmla="*/ 175569 w 184113"/>
                      <a:gd name="connsiteY14" fmla="*/ 107385 h 268153"/>
                      <a:gd name="connsiteX15" fmla="*/ 69770 w 184113"/>
                      <a:gd name="connsiteY15" fmla="*/ 11100 h 268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113" h="268153">
                        <a:moveTo>
                          <a:pt x="72676" y="0"/>
                        </a:moveTo>
                        <a:lnTo>
                          <a:pt x="74615" y="1850"/>
                        </a:lnTo>
                        <a:lnTo>
                          <a:pt x="180942" y="101659"/>
                        </a:lnTo>
                        <a:lnTo>
                          <a:pt x="184114" y="104654"/>
                        </a:lnTo>
                        <a:lnTo>
                          <a:pt x="180942" y="107473"/>
                        </a:lnTo>
                        <a:lnTo>
                          <a:pt x="5198" y="263485"/>
                        </a:lnTo>
                        <a:lnTo>
                          <a:pt x="0" y="268154"/>
                        </a:lnTo>
                        <a:lnTo>
                          <a:pt x="1850" y="261458"/>
                        </a:lnTo>
                        <a:lnTo>
                          <a:pt x="71355" y="5638"/>
                        </a:lnTo>
                        <a:lnTo>
                          <a:pt x="72676" y="0"/>
                        </a:lnTo>
                        <a:close/>
                        <a:moveTo>
                          <a:pt x="69770" y="11100"/>
                        </a:moveTo>
                        <a:lnTo>
                          <a:pt x="5726" y="262427"/>
                        </a:lnTo>
                        <a:lnTo>
                          <a:pt x="2290" y="260313"/>
                        </a:lnTo>
                        <a:lnTo>
                          <a:pt x="175569" y="101571"/>
                        </a:lnTo>
                        <a:lnTo>
                          <a:pt x="175569" y="107385"/>
                        </a:lnTo>
                        <a:lnTo>
                          <a:pt x="69770" y="11100"/>
                        </a:lnTo>
                        <a:close/>
                      </a:path>
                    </a:pathLst>
                  </a:custGeom>
                  <a:grpFill/>
                  <a:ln w="8809" cap="flat">
                    <a:noFill/>
                    <a:prstDash val="solid"/>
                    <a:miter/>
                  </a:ln>
                </p:spPr>
                <p:txBody>
                  <a:bodyPr rtlCol="0" anchor="ctr"/>
                  <a:lstStyle/>
                  <a:p>
                    <a:endParaRPr lang="en-US" sz="2400"/>
                  </a:p>
                </p:txBody>
              </p:sp>
              <p:sp>
                <p:nvSpPr>
                  <p:cNvPr id="2475" name="Freeform: Shape 2474">
                    <a:extLst>
                      <a:ext uri="{FF2B5EF4-FFF2-40B4-BE49-F238E27FC236}">
                        <a16:creationId xmlns:a16="http://schemas.microsoft.com/office/drawing/2014/main" id="{6CEB2A03-E249-4F54-A482-6BDA01D266BD}"/>
                      </a:ext>
                    </a:extLst>
                  </p:cNvPr>
                  <p:cNvSpPr/>
                  <p:nvPr/>
                </p:nvSpPr>
                <p:spPr>
                  <a:xfrm>
                    <a:off x="5582861" y="1493938"/>
                    <a:ext cx="195300" cy="284362"/>
                  </a:xfrm>
                  <a:custGeom>
                    <a:avLst/>
                    <a:gdLst>
                      <a:gd name="connsiteX0" fmla="*/ 0 w 195300"/>
                      <a:gd name="connsiteY0" fmla="*/ 284363 h 284362"/>
                      <a:gd name="connsiteX1" fmla="*/ 4405 w 195300"/>
                      <a:gd name="connsiteY1" fmla="*/ 267978 h 284362"/>
                      <a:gd name="connsiteX2" fmla="*/ 2995 w 195300"/>
                      <a:gd name="connsiteY2" fmla="*/ 267185 h 284362"/>
                      <a:gd name="connsiteX3" fmla="*/ 5110 w 195300"/>
                      <a:gd name="connsiteY3" fmla="*/ 265247 h 284362"/>
                      <a:gd name="connsiteX4" fmla="*/ 77169 w 195300"/>
                      <a:gd name="connsiteY4" fmla="*/ 0 h 284362"/>
                      <a:gd name="connsiteX5" fmla="*/ 184554 w 195300"/>
                      <a:gd name="connsiteY5" fmla="*/ 100866 h 284362"/>
                      <a:gd name="connsiteX6" fmla="*/ 185259 w 195300"/>
                      <a:gd name="connsiteY6" fmla="*/ 100161 h 284362"/>
                      <a:gd name="connsiteX7" fmla="*/ 185259 w 195300"/>
                      <a:gd name="connsiteY7" fmla="*/ 101483 h 284362"/>
                      <a:gd name="connsiteX8" fmla="*/ 195301 w 195300"/>
                      <a:gd name="connsiteY8" fmla="*/ 110909 h 284362"/>
                      <a:gd name="connsiteX9" fmla="*/ 185171 w 195300"/>
                      <a:gd name="connsiteY9" fmla="*/ 119894 h 284362"/>
                      <a:gd name="connsiteX10" fmla="*/ 185171 w 195300"/>
                      <a:gd name="connsiteY10" fmla="*/ 121215 h 284362"/>
                      <a:gd name="connsiteX11" fmla="*/ 184466 w 195300"/>
                      <a:gd name="connsiteY11" fmla="*/ 120599 h 284362"/>
                      <a:gd name="connsiteX12" fmla="*/ 14888 w 195300"/>
                      <a:gd name="connsiteY12" fmla="*/ 271149 h 284362"/>
                      <a:gd name="connsiteX13" fmla="*/ 14183 w 195300"/>
                      <a:gd name="connsiteY13" fmla="*/ 273968 h 284362"/>
                      <a:gd name="connsiteX14" fmla="*/ 12685 w 195300"/>
                      <a:gd name="connsiteY14" fmla="*/ 273087 h 284362"/>
                      <a:gd name="connsiteX15" fmla="*/ 0 w 195300"/>
                      <a:gd name="connsiteY15" fmla="*/ 284363 h 284362"/>
                      <a:gd name="connsiteX16" fmla="*/ 77962 w 195300"/>
                      <a:gd name="connsiteY16" fmla="*/ 23609 h 284362"/>
                      <a:gd name="connsiteX17" fmla="*/ 19821 w 195300"/>
                      <a:gd name="connsiteY17" fmla="*/ 251768 h 284362"/>
                      <a:gd name="connsiteX18" fmla="*/ 173718 w 195300"/>
                      <a:gd name="connsiteY18" fmla="*/ 110732 h 284362"/>
                      <a:gd name="connsiteX19" fmla="*/ 77962 w 195300"/>
                      <a:gd name="connsiteY19" fmla="*/ 23609 h 284362"/>
                      <a:gd name="connsiteX20" fmla="*/ 178828 w 195300"/>
                      <a:gd name="connsiteY20" fmla="*/ 115313 h 284362"/>
                      <a:gd name="connsiteX21" fmla="*/ 133108 w 195300"/>
                      <a:gd name="connsiteY21" fmla="*/ 157157 h 284362"/>
                      <a:gd name="connsiteX22" fmla="*/ 179533 w 195300"/>
                      <a:gd name="connsiteY22" fmla="*/ 115930 h 284362"/>
                      <a:gd name="connsiteX23" fmla="*/ 178828 w 195300"/>
                      <a:gd name="connsiteY23" fmla="*/ 115313 h 284362"/>
                      <a:gd name="connsiteX24" fmla="*/ 185346 w 195300"/>
                      <a:gd name="connsiteY24" fmla="*/ 110732 h 284362"/>
                      <a:gd name="connsiteX25" fmla="*/ 185346 w 195300"/>
                      <a:gd name="connsiteY25" fmla="*/ 110909 h 284362"/>
                      <a:gd name="connsiteX26" fmla="*/ 185346 w 195300"/>
                      <a:gd name="connsiteY26" fmla="*/ 110732 h 284362"/>
                      <a:gd name="connsiteX27" fmla="*/ 185346 w 195300"/>
                      <a:gd name="connsiteY27" fmla="*/ 110732 h 284362"/>
                      <a:gd name="connsiteX28" fmla="*/ 79812 w 195300"/>
                      <a:gd name="connsiteY28" fmla="*/ 16209 h 284362"/>
                      <a:gd name="connsiteX29" fmla="*/ 178739 w 195300"/>
                      <a:gd name="connsiteY29" fmla="*/ 106240 h 284362"/>
                      <a:gd name="connsiteX30" fmla="*/ 179621 w 195300"/>
                      <a:gd name="connsiteY30" fmla="*/ 105447 h 284362"/>
                      <a:gd name="connsiteX31" fmla="*/ 80781 w 195300"/>
                      <a:gd name="connsiteY31" fmla="*/ 12685 h 284362"/>
                      <a:gd name="connsiteX32" fmla="*/ 79812 w 195300"/>
                      <a:gd name="connsiteY32" fmla="*/ 16209 h 28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5300" h="284362">
                        <a:moveTo>
                          <a:pt x="0" y="284363"/>
                        </a:moveTo>
                        <a:lnTo>
                          <a:pt x="4405" y="267978"/>
                        </a:lnTo>
                        <a:lnTo>
                          <a:pt x="2995" y="267185"/>
                        </a:lnTo>
                        <a:lnTo>
                          <a:pt x="5110" y="265247"/>
                        </a:lnTo>
                        <a:lnTo>
                          <a:pt x="77169" y="0"/>
                        </a:lnTo>
                        <a:lnTo>
                          <a:pt x="184554" y="100866"/>
                        </a:lnTo>
                        <a:lnTo>
                          <a:pt x="185259" y="100161"/>
                        </a:lnTo>
                        <a:lnTo>
                          <a:pt x="185259" y="101483"/>
                        </a:lnTo>
                        <a:lnTo>
                          <a:pt x="195301" y="110909"/>
                        </a:lnTo>
                        <a:lnTo>
                          <a:pt x="185171" y="119894"/>
                        </a:lnTo>
                        <a:lnTo>
                          <a:pt x="185171" y="121215"/>
                        </a:lnTo>
                        <a:lnTo>
                          <a:pt x="184466" y="120599"/>
                        </a:lnTo>
                        <a:lnTo>
                          <a:pt x="14888" y="271149"/>
                        </a:lnTo>
                        <a:lnTo>
                          <a:pt x="14183" y="273968"/>
                        </a:lnTo>
                        <a:lnTo>
                          <a:pt x="12685" y="273087"/>
                        </a:lnTo>
                        <a:lnTo>
                          <a:pt x="0" y="284363"/>
                        </a:lnTo>
                        <a:close/>
                        <a:moveTo>
                          <a:pt x="77962" y="23609"/>
                        </a:moveTo>
                        <a:lnTo>
                          <a:pt x="19821" y="251768"/>
                        </a:lnTo>
                        <a:lnTo>
                          <a:pt x="173718" y="110732"/>
                        </a:lnTo>
                        <a:lnTo>
                          <a:pt x="77962" y="23609"/>
                        </a:lnTo>
                        <a:close/>
                        <a:moveTo>
                          <a:pt x="178828" y="115313"/>
                        </a:moveTo>
                        <a:lnTo>
                          <a:pt x="133108" y="157157"/>
                        </a:lnTo>
                        <a:lnTo>
                          <a:pt x="179533" y="115930"/>
                        </a:lnTo>
                        <a:lnTo>
                          <a:pt x="178828" y="115313"/>
                        </a:lnTo>
                        <a:close/>
                        <a:moveTo>
                          <a:pt x="185346" y="110732"/>
                        </a:moveTo>
                        <a:lnTo>
                          <a:pt x="185346" y="110909"/>
                        </a:lnTo>
                        <a:lnTo>
                          <a:pt x="185346" y="110732"/>
                        </a:lnTo>
                        <a:lnTo>
                          <a:pt x="185346" y="110732"/>
                        </a:lnTo>
                        <a:close/>
                        <a:moveTo>
                          <a:pt x="79812" y="16209"/>
                        </a:moveTo>
                        <a:lnTo>
                          <a:pt x="178739" y="106240"/>
                        </a:lnTo>
                        <a:lnTo>
                          <a:pt x="179621" y="105447"/>
                        </a:lnTo>
                        <a:lnTo>
                          <a:pt x="80781" y="12685"/>
                        </a:lnTo>
                        <a:lnTo>
                          <a:pt x="79812" y="16209"/>
                        </a:lnTo>
                        <a:close/>
                      </a:path>
                    </a:pathLst>
                  </a:custGeom>
                  <a:grpFill/>
                  <a:ln w="8809" cap="flat">
                    <a:noFill/>
                    <a:prstDash val="solid"/>
                    <a:miter/>
                  </a:ln>
                </p:spPr>
                <p:txBody>
                  <a:bodyPr rtlCol="0" anchor="ctr"/>
                  <a:lstStyle/>
                  <a:p>
                    <a:endParaRPr lang="en-US" sz="2400"/>
                  </a:p>
                </p:txBody>
              </p:sp>
            </p:grpSp>
            <p:grpSp>
              <p:nvGrpSpPr>
                <p:cNvPr id="1565" name="Graphic 4229">
                  <a:extLst>
                    <a:ext uri="{FF2B5EF4-FFF2-40B4-BE49-F238E27FC236}">
                      <a16:creationId xmlns:a16="http://schemas.microsoft.com/office/drawing/2014/main" id="{42C37E80-5CB3-42A9-BE66-1B4B20B4B635}"/>
                    </a:ext>
                  </a:extLst>
                </p:cNvPr>
                <p:cNvGrpSpPr/>
                <p:nvPr/>
              </p:nvGrpSpPr>
              <p:grpSpPr>
                <a:xfrm>
                  <a:off x="5758869" y="1591104"/>
                  <a:ext cx="136279" cy="180325"/>
                  <a:chOff x="5758869" y="1591104"/>
                  <a:chExt cx="136279" cy="180325"/>
                </a:xfrm>
                <a:grpFill/>
              </p:grpSpPr>
              <p:sp>
                <p:nvSpPr>
                  <p:cNvPr id="2472" name="Freeform: Shape 2471">
                    <a:extLst>
                      <a:ext uri="{FF2B5EF4-FFF2-40B4-BE49-F238E27FC236}">
                        <a16:creationId xmlns:a16="http://schemas.microsoft.com/office/drawing/2014/main" id="{A8E4EC4B-9E54-4841-B9CD-045BD32BA4ED}"/>
                      </a:ext>
                    </a:extLst>
                  </p:cNvPr>
                  <p:cNvSpPr/>
                  <p:nvPr/>
                </p:nvSpPr>
                <p:spPr>
                  <a:xfrm>
                    <a:off x="5763186" y="1597975"/>
                    <a:ext cx="126148" cy="167023"/>
                  </a:xfrm>
                  <a:custGeom>
                    <a:avLst/>
                    <a:gdLst>
                      <a:gd name="connsiteX0" fmla="*/ 117868 w 126148"/>
                      <a:gd name="connsiteY0" fmla="*/ 88709 h 167023"/>
                      <a:gd name="connsiteX1" fmla="*/ 2379 w 126148"/>
                      <a:gd name="connsiteY1" fmla="*/ 9602 h 167023"/>
                      <a:gd name="connsiteX2" fmla="*/ 7576 w 126148"/>
                      <a:gd name="connsiteY2" fmla="*/ 6431 h 167023"/>
                      <a:gd name="connsiteX3" fmla="*/ 24578 w 126148"/>
                      <a:gd name="connsiteY3" fmla="*/ 164028 h 167023"/>
                      <a:gd name="connsiteX4" fmla="*/ 22199 w 126148"/>
                      <a:gd name="connsiteY4" fmla="*/ 163059 h 167023"/>
                      <a:gd name="connsiteX5" fmla="*/ 117868 w 126148"/>
                      <a:gd name="connsiteY5" fmla="*/ 88709 h 167023"/>
                      <a:gd name="connsiteX6" fmla="*/ 126149 w 126148"/>
                      <a:gd name="connsiteY6" fmla="*/ 82102 h 167023"/>
                      <a:gd name="connsiteX7" fmla="*/ 24050 w 126148"/>
                      <a:gd name="connsiteY7" fmla="*/ 165350 h 167023"/>
                      <a:gd name="connsiteX8" fmla="*/ 22023 w 126148"/>
                      <a:gd name="connsiteY8" fmla="*/ 167023 h 167023"/>
                      <a:gd name="connsiteX9" fmla="*/ 21671 w 126148"/>
                      <a:gd name="connsiteY9" fmla="*/ 164381 h 167023"/>
                      <a:gd name="connsiteX10" fmla="*/ 969 w 126148"/>
                      <a:gd name="connsiteY10" fmla="*/ 7224 h 167023"/>
                      <a:gd name="connsiteX11" fmla="*/ 0 w 126148"/>
                      <a:gd name="connsiteY11" fmla="*/ 0 h 167023"/>
                      <a:gd name="connsiteX12" fmla="*/ 6167 w 126148"/>
                      <a:gd name="connsiteY12" fmla="*/ 4052 h 167023"/>
                      <a:gd name="connsiteX13" fmla="*/ 126149 w 126148"/>
                      <a:gd name="connsiteY13" fmla="*/ 82102 h 16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148" h="167023">
                        <a:moveTo>
                          <a:pt x="117868" y="88709"/>
                        </a:moveTo>
                        <a:lnTo>
                          <a:pt x="2379" y="9602"/>
                        </a:lnTo>
                        <a:lnTo>
                          <a:pt x="7576" y="6431"/>
                        </a:lnTo>
                        <a:lnTo>
                          <a:pt x="24578" y="164028"/>
                        </a:lnTo>
                        <a:lnTo>
                          <a:pt x="22199" y="163059"/>
                        </a:lnTo>
                        <a:lnTo>
                          <a:pt x="117868" y="88709"/>
                        </a:lnTo>
                        <a:close/>
                        <a:moveTo>
                          <a:pt x="126149" y="82102"/>
                        </a:moveTo>
                        <a:lnTo>
                          <a:pt x="24050" y="165350"/>
                        </a:lnTo>
                        <a:lnTo>
                          <a:pt x="22023" y="167023"/>
                        </a:lnTo>
                        <a:lnTo>
                          <a:pt x="21671" y="164381"/>
                        </a:lnTo>
                        <a:lnTo>
                          <a:pt x="969" y="7224"/>
                        </a:lnTo>
                        <a:lnTo>
                          <a:pt x="0" y="0"/>
                        </a:lnTo>
                        <a:lnTo>
                          <a:pt x="6167" y="4052"/>
                        </a:lnTo>
                        <a:lnTo>
                          <a:pt x="126149" y="82102"/>
                        </a:lnTo>
                        <a:close/>
                      </a:path>
                    </a:pathLst>
                  </a:custGeom>
                  <a:grpFill/>
                  <a:ln w="8809" cap="flat">
                    <a:noFill/>
                    <a:prstDash val="solid"/>
                    <a:miter/>
                  </a:ln>
                </p:spPr>
                <p:txBody>
                  <a:bodyPr rtlCol="0" anchor="ctr"/>
                  <a:lstStyle/>
                  <a:p>
                    <a:endParaRPr lang="en-US" sz="2400"/>
                  </a:p>
                </p:txBody>
              </p:sp>
              <p:sp>
                <p:nvSpPr>
                  <p:cNvPr id="2473" name="Freeform: Shape 2472">
                    <a:extLst>
                      <a:ext uri="{FF2B5EF4-FFF2-40B4-BE49-F238E27FC236}">
                        <a16:creationId xmlns:a16="http://schemas.microsoft.com/office/drawing/2014/main" id="{37AB89EE-2CB5-4D28-92F2-BE80138961E4}"/>
                      </a:ext>
                    </a:extLst>
                  </p:cNvPr>
                  <p:cNvSpPr/>
                  <p:nvPr/>
                </p:nvSpPr>
                <p:spPr>
                  <a:xfrm>
                    <a:off x="5758869" y="1591104"/>
                    <a:ext cx="136279" cy="180325"/>
                  </a:xfrm>
                  <a:custGeom>
                    <a:avLst/>
                    <a:gdLst>
                      <a:gd name="connsiteX0" fmla="*/ 23785 w 136279"/>
                      <a:gd name="connsiteY0" fmla="*/ 180325 h 180325"/>
                      <a:gd name="connsiteX1" fmla="*/ 22640 w 136279"/>
                      <a:gd name="connsiteY1" fmla="*/ 171957 h 180325"/>
                      <a:gd name="connsiteX2" fmla="*/ 19821 w 136279"/>
                      <a:gd name="connsiteY2" fmla="*/ 170811 h 180325"/>
                      <a:gd name="connsiteX3" fmla="*/ 22288 w 136279"/>
                      <a:gd name="connsiteY3" fmla="*/ 168961 h 180325"/>
                      <a:gd name="connsiteX4" fmla="*/ 2290 w 136279"/>
                      <a:gd name="connsiteY4" fmla="*/ 17530 h 180325"/>
                      <a:gd name="connsiteX5" fmla="*/ 529 w 136279"/>
                      <a:gd name="connsiteY5" fmla="*/ 16297 h 180325"/>
                      <a:gd name="connsiteX6" fmla="*/ 2026 w 136279"/>
                      <a:gd name="connsiteY6" fmla="*/ 15416 h 180325"/>
                      <a:gd name="connsiteX7" fmla="*/ 0 w 136279"/>
                      <a:gd name="connsiteY7" fmla="*/ 0 h 180325"/>
                      <a:gd name="connsiteX8" fmla="*/ 13214 w 136279"/>
                      <a:gd name="connsiteY8" fmla="*/ 8545 h 180325"/>
                      <a:gd name="connsiteX9" fmla="*/ 14799 w 136279"/>
                      <a:gd name="connsiteY9" fmla="*/ 7576 h 180325"/>
                      <a:gd name="connsiteX10" fmla="*/ 15064 w 136279"/>
                      <a:gd name="connsiteY10" fmla="*/ 9778 h 180325"/>
                      <a:gd name="connsiteX11" fmla="*/ 136279 w 136279"/>
                      <a:gd name="connsiteY11" fmla="*/ 88709 h 180325"/>
                      <a:gd name="connsiteX12" fmla="*/ 32683 w 136279"/>
                      <a:gd name="connsiteY12" fmla="*/ 173190 h 180325"/>
                      <a:gd name="connsiteX13" fmla="*/ 33035 w 136279"/>
                      <a:gd name="connsiteY13" fmla="*/ 176185 h 180325"/>
                      <a:gd name="connsiteX14" fmla="*/ 30392 w 136279"/>
                      <a:gd name="connsiteY14" fmla="*/ 175128 h 180325"/>
                      <a:gd name="connsiteX15" fmla="*/ 23785 w 136279"/>
                      <a:gd name="connsiteY15" fmla="*/ 180325 h 180325"/>
                      <a:gd name="connsiteX16" fmla="*/ 16826 w 136279"/>
                      <a:gd name="connsiteY16" fmla="*/ 27485 h 180325"/>
                      <a:gd name="connsiteX17" fmla="*/ 31361 w 136279"/>
                      <a:gd name="connsiteY17" fmla="*/ 161826 h 180325"/>
                      <a:gd name="connsiteX18" fmla="*/ 116459 w 136279"/>
                      <a:gd name="connsiteY18" fmla="*/ 95757 h 180325"/>
                      <a:gd name="connsiteX19" fmla="*/ 16826 w 136279"/>
                      <a:gd name="connsiteY19" fmla="*/ 27485 h 180325"/>
                      <a:gd name="connsiteX20" fmla="*/ 15945 w 136279"/>
                      <a:gd name="connsiteY20" fmla="*/ 18588 h 180325"/>
                      <a:gd name="connsiteX21" fmla="*/ 122184 w 136279"/>
                      <a:gd name="connsiteY21" fmla="*/ 91352 h 180325"/>
                      <a:gd name="connsiteX22" fmla="*/ 124827 w 136279"/>
                      <a:gd name="connsiteY22" fmla="*/ 89150 h 180325"/>
                      <a:gd name="connsiteX23" fmla="*/ 15945 w 136279"/>
                      <a:gd name="connsiteY23" fmla="*/ 18235 h 180325"/>
                      <a:gd name="connsiteX24" fmla="*/ 15945 w 136279"/>
                      <a:gd name="connsiteY24" fmla="*/ 18588 h 18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6279" h="180325">
                        <a:moveTo>
                          <a:pt x="23785" y="180325"/>
                        </a:moveTo>
                        <a:lnTo>
                          <a:pt x="22640" y="171957"/>
                        </a:lnTo>
                        <a:lnTo>
                          <a:pt x="19821" y="170811"/>
                        </a:lnTo>
                        <a:lnTo>
                          <a:pt x="22288" y="168961"/>
                        </a:lnTo>
                        <a:lnTo>
                          <a:pt x="2290" y="17530"/>
                        </a:lnTo>
                        <a:lnTo>
                          <a:pt x="529" y="16297"/>
                        </a:lnTo>
                        <a:lnTo>
                          <a:pt x="2026" y="15416"/>
                        </a:lnTo>
                        <a:lnTo>
                          <a:pt x="0" y="0"/>
                        </a:lnTo>
                        <a:lnTo>
                          <a:pt x="13214" y="8545"/>
                        </a:lnTo>
                        <a:lnTo>
                          <a:pt x="14799" y="7576"/>
                        </a:lnTo>
                        <a:lnTo>
                          <a:pt x="15064" y="9778"/>
                        </a:lnTo>
                        <a:lnTo>
                          <a:pt x="136279" y="88709"/>
                        </a:lnTo>
                        <a:lnTo>
                          <a:pt x="32683" y="173190"/>
                        </a:lnTo>
                        <a:lnTo>
                          <a:pt x="33035" y="176185"/>
                        </a:lnTo>
                        <a:lnTo>
                          <a:pt x="30392" y="175128"/>
                        </a:lnTo>
                        <a:lnTo>
                          <a:pt x="23785" y="180325"/>
                        </a:lnTo>
                        <a:close/>
                        <a:moveTo>
                          <a:pt x="16826" y="27485"/>
                        </a:moveTo>
                        <a:lnTo>
                          <a:pt x="31361" y="161826"/>
                        </a:lnTo>
                        <a:lnTo>
                          <a:pt x="116459" y="95757"/>
                        </a:lnTo>
                        <a:lnTo>
                          <a:pt x="16826" y="27485"/>
                        </a:lnTo>
                        <a:close/>
                        <a:moveTo>
                          <a:pt x="15945" y="18588"/>
                        </a:moveTo>
                        <a:lnTo>
                          <a:pt x="122184" y="91352"/>
                        </a:lnTo>
                        <a:lnTo>
                          <a:pt x="124827" y="89150"/>
                        </a:lnTo>
                        <a:lnTo>
                          <a:pt x="15945" y="18235"/>
                        </a:lnTo>
                        <a:lnTo>
                          <a:pt x="15945" y="18588"/>
                        </a:lnTo>
                        <a:close/>
                      </a:path>
                    </a:pathLst>
                  </a:custGeom>
                  <a:grpFill/>
                  <a:ln w="8809" cap="flat">
                    <a:noFill/>
                    <a:prstDash val="solid"/>
                    <a:miter/>
                  </a:ln>
                </p:spPr>
                <p:txBody>
                  <a:bodyPr rtlCol="0" anchor="ctr"/>
                  <a:lstStyle/>
                  <a:p>
                    <a:endParaRPr lang="en-US" sz="2400"/>
                  </a:p>
                </p:txBody>
              </p:sp>
            </p:grpSp>
            <p:grpSp>
              <p:nvGrpSpPr>
                <p:cNvPr id="1566" name="Graphic 4229">
                  <a:extLst>
                    <a:ext uri="{FF2B5EF4-FFF2-40B4-BE49-F238E27FC236}">
                      <a16:creationId xmlns:a16="http://schemas.microsoft.com/office/drawing/2014/main" id="{854F4629-6241-4F2F-ACE9-F6B98B07406E}"/>
                    </a:ext>
                  </a:extLst>
                </p:cNvPr>
                <p:cNvGrpSpPr/>
                <p:nvPr/>
              </p:nvGrpSpPr>
              <p:grpSpPr>
                <a:xfrm>
                  <a:off x="5816218" y="1629072"/>
                  <a:ext cx="341006" cy="339420"/>
                  <a:chOff x="5816218" y="1629072"/>
                  <a:chExt cx="341006" cy="339420"/>
                </a:xfrm>
                <a:grpFill/>
              </p:grpSpPr>
              <p:sp>
                <p:nvSpPr>
                  <p:cNvPr id="2470" name="Freeform: Shape 2469">
                    <a:extLst>
                      <a:ext uri="{FF2B5EF4-FFF2-40B4-BE49-F238E27FC236}">
                        <a16:creationId xmlns:a16="http://schemas.microsoft.com/office/drawing/2014/main" id="{1BEFCC8E-B211-43F6-8EC4-BCE16C8DFF0A}"/>
                      </a:ext>
                    </a:extLst>
                  </p:cNvPr>
                  <p:cNvSpPr/>
                  <p:nvPr/>
                </p:nvSpPr>
                <p:spPr>
                  <a:xfrm>
                    <a:off x="5824058" y="1637176"/>
                    <a:ext cx="327439" cy="325854"/>
                  </a:xfrm>
                  <a:custGeom>
                    <a:avLst/>
                    <a:gdLst>
                      <a:gd name="connsiteX0" fmla="*/ 0 w 327439"/>
                      <a:gd name="connsiteY0" fmla="*/ 0 h 325854"/>
                      <a:gd name="connsiteX1" fmla="*/ 6431 w 327439"/>
                      <a:gd name="connsiteY1" fmla="*/ 3524 h 325854"/>
                      <a:gd name="connsiteX2" fmla="*/ 323564 w 327439"/>
                      <a:gd name="connsiteY2" fmla="*/ 178387 h 325854"/>
                      <a:gd name="connsiteX3" fmla="*/ 327440 w 327439"/>
                      <a:gd name="connsiteY3" fmla="*/ 180501 h 325854"/>
                      <a:gd name="connsiteX4" fmla="*/ 324180 w 327439"/>
                      <a:gd name="connsiteY4" fmla="*/ 183409 h 325854"/>
                      <a:gd name="connsiteX5" fmla="*/ 164380 w 327439"/>
                      <a:gd name="connsiteY5" fmla="*/ 324180 h 325854"/>
                      <a:gd name="connsiteX6" fmla="*/ 162531 w 327439"/>
                      <a:gd name="connsiteY6" fmla="*/ 325854 h 325854"/>
                      <a:gd name="connsiteX7" fmla="*/ 161386 w 327439"/>
                      <a:gd name="connsiteY7" fmla="*/ 323652 h 325854"/>
                      <a:gd name="connsiteX8" fmla="*/ 4052 w 327439"/>
                      <a:gd name="connsiteY8" fmla="*/ 8016 h 325854"/>
                      <a:gd name="connsiteX9" fmla="*/ 0 w 327439"/>
                      <a:gd name="connsiteY9" fmla="*/ 0 h 325854"/>
                      <a:gd name="connsiteX10" fmla="*/ 8016 w 327439"/>
                      <a:gd name="connsiteY10" fmla="*/ 15945 h 325854"/>
                      <a:gd name="connsiteX11" fmla="*/ 164733 w 327439"/>
                      <a:gd name="connsiteY11" fmla="*/ 321978 h 325854"/>
                      <a:gd name="connsiteX12" fmla="*/ 161738 w 327439"/>
                      <a:gd name="connsiteY12" fmla="*/ 321449 h 325854"/>
                      <a:gd name="connsiteX13" fmla="*/ 319952 w 327439"/>
                      <a:gd name="connsiteY13" fmla="*/ 178916 h 325854"/>
                      <a:gd name="connsiteX14" fmla="*/ 320569 w 327439"/>
                      <a:gd name="connsiteY14" fmla="*/ 183937 h 325854"/>
                      <a:gd name="connsiteX15" fmla="*/ 8016 w 327439"/>
                      <a:gd name="connsiteY15" fmla="*/ 15945 h 32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7439" h="325854">
                        <a:moveTo>
                          <a:pt x="0" y="0"/>
                        </a:moveTo>
                        <a:lnTo>
                          <a:pt x="6431" y="3524"/>
                        </a:lnTo>
                        <a:lnTo>
                          <a:pt x="323564" y="178387"/>
                        </a:lnTo>
                        <a:lnTo>
                          <a:pt x="327440" y="180501"/>
                        </a:lnTo>
                        <a:lnTo>
                          <a:pt x="324180" y="183409"/>
                        </a:lnTo>
                        <a:lnTo>
                          <a:pt x="164380" y="324180"/>
                        </a:lnTo>
                        <a:lnTo>
                          <a:pt x="162531" y="325854"/>
                        </a:lnTo>
                        <a:lnTo>
                          <a:pt x="161386" y="323652"/>
                        </a:lnTo>
                        <a:lnTo>
                          <a:pt x="4052" y="8016"/>
                        </a:lnTo>
                        <a:lnTo>
                          <a:pt x="0" y="0"/>
                        </a:lnTo>
                        <a:close/>
                        <a:moveTo>
                          <a:pt x="8016" y="15945"/>
                        </a:moveTo>
                        <a:lnTo>
                          <a:pt x="164733" y="321978"/>
                        </a:lnTo>
                        <a:lnTo>
                          <a:pt x="161738" y="321449"/>
                        </a:lnTo>
                        <a:lnTo>
                          <a:pt x="319952" y="178916"/>
                        </a:lnTo>
                        <a:lnTo>
                          <a:pt x="320569" y="183937"/>
                        </a:lnTo>
                        <a:lnTo>
                          <a:pt x="8016" y="15945"/>
                        </a:lnTo>
                        <a:close/>
                      </a:path>
                    </a:pathLst>
                  </a:custGeom>
                  <a:grpFill/>
                  <a:ln w="8809" cap="flat">
                    <a:noFill/>
                    <a:prstDash val="solid"/>
                    <a:miter/>
                  </a:ln>
                </p:spPr>
                <p:txBody>
                  <a:bodyPr rtlCol="0" anchor="ctr"/>
                  <a:lstStyle/>
                  <a:p>
                    <a:endParaRPr lang="en-US" sz="2400"/>
                  </a:p>
                </p:txBody>
              </p:sp>
              <p:sp>
                <p:nvSpPr>
                  <p:cNvPr id="2471" name="Freeform: Shape 2470">
                    <a:extLst>
                      <a:ext uri="{FF2B5EF4-FFF2-40B4-BE49-F238E27FC236}">
                        <a16:creationId xmlns:a16="http://schemas.microsoft.com/office/drawing/2014/main" id="{3FC23CFE-D0F3-417B-9220-679D7A133352}"/>
                      </a:ext>
                    </a:extLst>
                  </p:cNvPr>
                  <p:cNvSpPr/>
                  <p:nvPr/>
                </p:nvSpPr>
                <p:spPr>
                  <a:xfrm>
                    <a:off x="5816218" y="1629072"/>
                    <a:ext cx="341006" cy="339420"/>
                  </a:xfrm>
                  <a:custGeom>
                    <a:avLst/>
                    <a:gdLst>
                      <a:gd name="connsiteX0" fmla="*/ 169138 w 341006"/>
                      <a:gd name="connsiteY0" fmla="*/ 339420 h 339420"/>
                      <a:gd name="connsiteX1" fmla="*/ 165526 w 341006"/>
                      <a:gd name="connsiteY1" fmla="*/ 332109 h 339420"/>
                      <a:gd name="connsiteX2" fmla="*/ 162266 w 341006"/>
                      <a:gd name="connsiteY2" fmla="*/ 331492 h 339420"/>
                      <a:gd name="connsiteX3" fmla="*/ 164293 w 341006"/>
                      <a:gd name="connsiteY3" fmla="*/ 329642 h 339420"/>
                      <a:gd name="connsiteX4" fmla="*/ 7929 w 341006"/>
                      <a:gd name="connsiteY4" fmla="*/ 15945 h 339420"/>
                      <a:gd name="connsiteX5" fmla="*/ 7929 w 341006"/>
                      <a:gd name="connsiteY5" fmla="*/ 15945 h 339420"/>
                      <a:gd name="connsiteX6" fmla="*/ 0 w 341006"/>
                      <a:gd name="connsiteY6" fmla="*/ 0 h 339420"/>
                      <a:gd name="connsiteX7" fmla="*/ 328938 w 341006"/>
                      <a:gd name="connsiteY7" fmla="*/ 181382 h 339420"/>
                      <a:gd name="connsiteX8" fmla="*/ 330347 w 341006"/>
                      <a:gd name="connsiteY8" fmla="*/ 180061 h 339420"/>
                      <a:gd name="connsiteX9" fmla="*/ 330611 w 341006"/>
                      <a:gd name="connsiteY9" fmla="*/ 182351 h 339420"/>
                      <a:gd name="connsiteX10" fmla="*/ 341006 w 341006"/>
                      <a:gd name="connsiteY10" fmla="*/ 188077 h 339420"/>
                      <a:gd name="connsiteX11" fmla="*/ 332197 w 341006"/>
                      <a:gd name="connsiteY11" fmla="*/ 195830 h 339420"/>
                      <a:gd name="connsiteX12" fmla="*/ 332461 w 341006"/>
                      <a:gd name="connsiteY12" fmla="*/ 198032 h 339420"/>
                      <a:gd name="connsiteX13" fmla="*/ 330787 w 341006"/>
                      <a:gd name="connsiteY13" fmla="*/ 197151 h 339420"/>
                      <a:gd name="connsiteX14" fmla="*/ 177418 w 341006"/>
                      <a:gd name="connsiteY14" fmla="*/ 332285 h 339420"/>
                      <a:gd name="connsiteX15" fmla="*/ 178652 w 341006"/>
                      <a:gd name="connsiteY15" fmla="*/ 334751 h 339420"/>
                      <a:gd name="connsiteX16" fmla="*/ 175304 w 341006"/>
                      <a:gd name="connsiteY16" fmla="*/ 334135 h 339420"/>
                      <a:gd name="connsiteX17" fmla="*/ 169138 w 341006"/>
                      <a:gd name="connsiteY17" fmla="*/ 339420 h 339420"/>
                      <a:gd name="connsiteX18" fmla="*/ 23785 w 341006"/>
                      <a:gd name="connsiteY18" fmla="*/ 32154 h 339420"/>
                      <a:gd name="connsiteX19" fmla="*/ 172397 w 341006"/>
                      <a:gd name="connsiteY19" fmla="*/ 322418 h 339420"/>
                      <a:gd name="connsiteX20" fmla="*/ 318719 w 341006"/>
                      <a:gd name="connsiteY20" fmla="*/ 190632 h 339420"/>
                      <a:gd name="connsiteX21" fmla="*/ 23785 w 341006"/>
                      <a:gd name="connsiteY21" fmla="*/ 32154 h 339420"/>
                      <a:gd name="connsiteX22" fmla="*/ 18235 w 341006"/>
                      <a:gd name="connsiteY22" fmla="*/ 21494 h 339420"/>
                      <a:gd name="connsiteX23" fmla="*/ 283218 w 341006"/>
                      <a:gd name="connsiteY23" fmla="*/ 163940 h 339420"/>
                      <a:gd name="connsiteX24" fmla="*/ 15593 w 341006"/>
                      <a:gd name="connsiteY24" fmla="*/ 16385 h 339420"/>
                      <a:gd name="connsiteX25" fmla="*/ 18235 w 341006"/>
                      <a:gd name="connsiteY25" fmla="*/ 21494 h 33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41006" h="339420">
                        <a:moveTo>
                          <a:pt x="169138" y="339420"/>
                        </a:moveTo>
                        <a:lnTo>
                          <a:pt x="165526" y="332109"/>
                        </a:lnTo>
                        <a:lnTo>
                          <a:pt x="162266" y="331492"/>
                        </a:lnTo>
                        <a:lnTo>
                          <a:pt x="164293" y="329642"/>
                        </a:lnTo>
                        <a:lnTo>
                          <a:pt x="7929" y="15945"/>
                        </a:lnTo>
                        <a:lnTo>
                          <a:pt x="7929" y="15945"/>
                        </a:lnTo>
                        <a:lnTo>
                          <a:pt x="0" y="0"/>
                        </a:lnTo>
                        <a:lnTo>
                          <a:pt x="328938" y="181382"/>
                        </a:lnTo>
                        <a:lnTo>
                          <a:pt x="330347" y="180061"/>
                        </a:lnTo>
                        <a:lnTo>
                          <a:pt x="330611" y="182351"/>
                        </a:lnTo>
                        <a:lnTo>
                          <a:pt x="341006" y="188077"/>
                        </a:lnTo>
                        <a:lnTo>
                          <a:pt x="332197" y="195830"/>
                        </a:lnTo>
                        <a:lnTo>
                          <a:pt x="332461" y="198032"/>
                        </a:lnTo>
                        <a:lnTo>
                          <a:pt x="330787" y="197151"/>
                        </a:lnTo>
                        <a:lnTo>
                          <a:pt x="177418" y="332285"/>
                        </a:lnTo>
                        <a:lnTo>
                          <a:pt x="178652" y="334751"/>
                        </a:lnTo>
                        <a:lnTo>
                          <a:pt x="175304" y="334135"/>
                        </a:lnTo>
                        <a:lnTo>
                          <a:pt x="169138" y="339420"/>
                        </a:lnTo>
                        <a:close/>
                        <a:moveTo>
                          <a:pt x="23785" y="32154"/>
                        </a:moveTo>
                        <a:lnTo>
                          <a:pt x="172397" y="322418"/>
                        </a:lnTo>
                        <a:lnTo>
                          <a:pt x="318719" y="190632"/>
                        </a:lnTo>
                        <a:lnTo>
                          <a:pt x="23785" y="32154"/>
                        </a:lnTo>
                        <a:close/>
                        <a:moveTo>
                          <a:pt x="18235" y="21494"/>
                        </a:moveTo>
                        <a:lnTo>
                          <a:pt x="283218" y="163940"/>
                        </a:lnTo>
                        <a:lnTo>
                          <a:pt x="15593" y="16385"/>
                        </a:lnTo>
                        <a:lnTo>
                          <a:pt x="18235" y="21494"/>
                        </a:lnTo>
                        <a:close/>
                      </a:path>
                    </a:pathLst>
                  </a:custGeom>
                  <a:grpFill/>
                  <a:ln w="8809" cap="flat">
                    <a:noFill/>
                    <a:prstDash val="solid"/>
                    <a:miter/>
                  </a:ln>
                </p:spPr>
                <p:txBody>
                  <a:bodyPr rtlCol="0" anchor="ctr"/>
                  <a:lstStyle/>
                  <a:p>
                    <a:endParaRPr lang="en-US" sz="2400"/>
                  </a:p>
                </p:txBody>
              </p:sp>
            </p:grpSp>
            <p:grpSp>
              <p:nvGrpSpPr>
                <p:cNvPr id="1567" name="Graphic 4229">
                  <a:extLst>
                    <a:ext uri="{FF2B5EF4-FFF2-40B4-BE49-F238E27FC236}">
                      <a16:creationId xmlns:a16="http://schemas.microsoft.com/office/drawing/2014/main" id="{5B37E848-B650-4E31-BD50-6D06FB230B1E}"/>
                    </a:ext>
                  </a:extLst>
                </p:cNvPr>
                <p:cNvGrpSpPr/>
                <p:nvPr/>
              </p:nvGrpSpPr>
              <p:grpSpPr>
                <a:xfrm>
                  <a:off x="690468" y="294559"/>
                  <a:ext cx="341006" cy="339508"/>
                  <a:chOff x="690468" y="294559"/>
                  <a:chExt cx="341006" cy="339508"/>
                </a:xfrm>
                <a:grpFill/>
              </p:grpSpPr>
              <p:sp>
                <p:nvSpPr>
                  <p:cNvPr id="2468" name="Freeform: Shape 2467">
                    <a:extLst>
                      <a:ext uri="{FF2B5EF4-FFF2-40B4-BE49-F238E27FC236}">
                        <a16:creationId xmlns:a16="http://schemas.microsoft.com/office/drawing/2014/main" id="{F9330F20-8388-4F6D-B984-7D0E2A3D593C}"/>
                      </a:ext>
                    </a:extLst>
                  </p:cNvPr>
                  <p:cNvSpPr/>
                  <p:nvPr/>
                </p:nvSpPr>
                <p:spPr>
                  <a:xfrm>
                    <a:off x="698309" y="302751"/>
                    <a:ext cx="327439" cy="325854"/>
                  </a:xfrm>
                  <a:custGeom>
                    <a:avLst/>
                    <a:gdLst>
                      <a:gd name="connsiteX0" fmla="*/ 0 w 327439"/>
                      <a:gd name="connsiteY0" fmla="*/ 0 h 325854"/>
                      <a:gd name="connsiteX1" fmla="*/ 6431 w 327439"/>
                      <a:gd name="connsiteY1" fmla="*/ 3524 h 325854"/>
                      <a:gd name="connsiteX2" fmla="*/ 323564 w 327439"/>
                      <a:gd name="connsiteY2" fmla="*/ 178387 h 325854"/>
                      <a:gd name="connsiteX3" fmla="*/ 327440 w 327439"/>
                      <a:gd name="connsiteY3" fmla="*/ 180502 h 325854"/>
                      <a:gd name="connsiteX4" fmla="*/ 324180 w 327439"/>
                      <a:gd name="connsiteY4" fmla="*/ 183409 h 325854"/>
                      <a:gd name="connsiteX5" fmla="*/ 164293 w 327439"/>
                      <a:gd name="connsiteY5" fmla="*/ 324180 h 325854"/>
                      <a:gd name="connsiteX6" fmla="*/ 162443 w 327439"/>
                      <a:gd name="connsiteY6" fmla="*/ 325854 h 325854"/>
                      <a:gd name="connsiteX7" fmla="*/ 161297 w 327439"/>
                      <a:gd name="connsiteY7" fmla="*/ 323652 h 325854"/>
                      <a:gd name="connsiteX8" fmla="*/ 3964 w 327439"/>
                      <a:gd name="connsiteY8" fmla="*/ 7928 h 325854"/>
                      <a:gd name="connsiteX9" fmla="*/ 0 w 327439"/>
                      <a:gd name="connsiteY9" fmla="*/ 0 h 325854"/>
                      <a:gd name="connsiteX10" fmla="*/ 8016 w 327439"/>
                      <a:gd name="connsiteY10" fmla="*/ 15857 h 325854"/>
                      <a:gd name="connsiteX11" fmla="*/ 164733 w 327439"/>
                      <a:gd name="connsiteY11" fmla="*/ 321890 h 325854"/>
                      <a:gd name="connsiteX12" fmla="*/ 161738 w 327439"/>
                      <a:gd name="connsiteY12" fmla="*/ 321361 h 325854"/>
                      <a:gd name="connsiteX13" fmla="*/ 319952 w 327439"/>
                      <a:gd name="connsiteY13" fmla="*/ 178828 h 325854"/>
                      <a:gd name="connsiteX14" fmla="*/ 320569 w 327439"/>
                      <a:gd name="connsiteY14" fmla="*/ 183849 h 325854"/>
                      <a:gd name="connsiteX15" fmla="*/ 8016 w 327439"/>
                      <a:gd name="connsiteY15" fmla="*/ 15857 h 32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7439" h="325854">
                        <a:moveTo>
                          <a:pt x="0" y="0"/>
                        </a:moveTo>
                        <a:lnTo>
                          <a:pt x="6431" y="3524"/>
                        </a:lnTo>
                        <a:lnTo>
                          <a:pt x="323564" y="178387"/>
                        </a:lnTo>
                        <a:lnTo>
                          <a:pt x="327440" y="180502"/>
                        </a:lnTo>
                        <a:lnTo>
                          <a:pt x="324180" y="183409"/>
                        </a:lnTo>
                        <a:lnTo>
                          <a:pt x="164293" y="324180"/>
                        </a:lnTo>
                        <a:lnTo>
                          <a:pt x="162443" y="325854"/>
                        </a:lnTo>
                        <a:lnTo>
                          <a:pt x="161297" y="323652"/>
                        </a:lnTo>
                        <a:lnTo>
                          <a:pt x="3964" y="7928"/>
                        </a:lnTo>
                        <a:lnTo>
                          <a:pt x="0" y="0"/>
                        </a:lnTo>
                        <a:close/>
                        <a:moveTo>
                          <a:pt x="8016" y="15857"/>
                        </a:moveTo>
                        <a:lnTo>
                          <a:pt x="164733" y="321890"/>
                        </a:lnTo>
                        <a:lnTo>
                          <a:pt x="161738" y="321361"/>
                        </a:lnTo>
                        <a:lnTo>
                          <a:pt x="319952" y="178828"/>
                        </a:lnTo>
                        <a:lnTo>
                          <a:pt x="320569" y="183849"/>
                        </a:lnTo>
                        <a:lnTo>
                          <a:pt x="8016" y="15857"/>
                        </a:lnTo>
                        <a:close/>
                      </a:path>
                    </a:pathLst>
                  </a:custGeom>
                  <a:grpFill/>
                  <a:ln w="8809" cap="flat">
                    <a:noFill/>
                    <a:prstDash val="solid"/>
                    <a:miter/>
                  </a:ln>
                </p:spPr>
                <p:txBody>
                  <a:bodyPr rtlCol="0" anchor="ctr"/>
                  <a:lstStyle/>
                  <a:p>
                    <a:endParaRPr lang="en-US" sz="2400"/>
                  </a:p>
                </p:txBody>
              </p:sp>
              <p:sp>
                <p:nvSpPr>
                  <p:cNvPr id="2469" name="Freeform: Shape 2468">
                    <a:extLst>
                      <a:ext uri="{FF2B5EF4-FFF2-40B4-BE49-F238E27FC236}">
                        <a16:creationId xmlns:a16="http://schemas.microsoft.com/office/drawing/2014/main" id="{90C7177B-0523-4243-91A8-1E9DF0AA07BF}"/>
                      </a:ext>
                    </a:extLst>
                  </p:cNvPr>
                  <p:cNvSpPr/>
                  <p:nvPr/>
                </p:nvSpPr>
                <p:spPr>
                  <a:xfrm>
                    <a:off x="690468" y="294559"/>
                    <a:ext cx="341006" cy="339508"/>
                  </a:xfrm>
                  <a:custGeom>
                    <a:avLst/>
                    <a:gdLst>
                      <a:gd name="connsiteX0" fmla="*/ 169138 w 341006"/>
                      <a:gd name="connsiteY0" fmla="*/ 339509 h 339508"/>
                      <a:gd name="connsiteX1" fmla="*/ 165526 w 341006"/>
                      <a:gd name="connsiteY1" fmla="*/ 332197 h 339508"/>
                      <a:gd name="connsiteX2" fmla="*/ 162266 w 341006"/>
                      <a:gd name="connsiteY2" fmla="*/ 331580 h 339508"/>
                      <a:gd name="connsiteX3" fmla="*/ 164293 w 341006"/>
                      <a:gd name="connsiteY3" fmla="*/ 329730 h 339508"/>
                      <a:gd name="connsiteX4" fmla="*/ 7928 w 341006"/>
                      <a:gd name="connsiteY4" fmla="*/ 15945 h 339508"/>
                      <a:gd name="connsiteX5" fmla="*/ 7928 w 341006"/>
                      <a:gd name="connsiteY5" fmla="*/ 15945 h 339508"/>
                      <a:gd name="connsiteX6" fmla="*/ 0 w 341006"/>
                      <a:gd name="connsiteY6" fmla="*/ 0 h 339508"/>
                      <a:gd name="connsiteX7" fmla="*/ 328937 w 341006"/>
                      <a:gd name="connsiteY7" fmla="*/ 181382 h 339508"/>
                      <a:gd name="connsiteX8" fmla="*/ 330347 w 341006"/>
                      <a:gd name="connsiteY8" fmla="*/ 180061 h 339508"/>
                      <a:gd name="connsiteX9" fmla="*/ 330611 w 341006"/>
                      <a:gd name="connsiteY9" fmla="*/ 182351 h 339508"/>
                      <a:gd name="connsiteX10" fmla="*/ 341006 w 341006"/>
                      <a:gd name="connsiteY10" fmla="*/ 188077 h 339508"/>
                      <a:gd name="connsiteX11" fmla="*/ 332197 w 341006"/>
                      <a:gd name="connsiteY11" fmla="*/ 195830 h 339508"/>
                      <a:gd name="connsiteX12" fmla="*/ 332461 w 341006"/>
                      <a:gd name="connsiteY12" fmla="*/ 198032 h 339508"/>
                      <a:gd name="connsiteX13" fmla="*/ 330787 w 341006"/>
                      <a:gd name="connsiteY13" fmla="*/ 197151 h 339508"/>
                      <a:gd name="connsiteX14" fmla="*/ 177418 w 341006"/>
                      <a:gd name="connsiteY14" fmla="*/ 332197 h 339508"/>
                      <a:gd name="connsiteX15" fmla="*/ 178652 w 341006"/>
                      <a:gd name="connsiteY15" fmla="*/ 334663 h 339508"/>
                      <a:gd name="connsiteX16" fmla="*/ 175304 w 341006"/>
                      <a:gd name="connsiteY16" fmla="*/ 334047 h 339508"/>
                      <a:gd name="connsiteX17" fmla="*/ 169138 w 341006"/>
                      <a:gd name="connsiteY17" fmla="*/ 339509 h 339508"/>
                      <a:gd name="connsiteX18" fmla="*/ 23785 w 341006"/>
                      <a:gd name="connsiteY18" fmla="*/ 32154 h 339508"/>
                      <a:gd name="connsiteX19" fmla="*/ 172397 w 341006"/>
                      <a:gd name="connsiteY19" fmla="*/ 322419 h 339508"/>
                      <a:gd name="connsiteX20" fmla="*/ 318719 w 341006"/>
                      <a:gd name="connsiteY20" fmla="*/ 190632 h 339508"/>
                      <a:gd name="connsiteX21" fmla="*/ 23785 w 341006"/>
                      <a:gd name="connsiteY21" fmla="*/ 32154 h 339508"/>
                      <a:gd name="connsiteX22" fmla="*/ 18235 w 341006"/>
                      <a:gd name="connsiteY22" fmla="*/ 21495 h 339508"/>
                      <a:gd name="connsiteX23" fmla="*/ 283217 w 341006"/>
                      <a:gd name="connsiteY23" fmla="*/ 163940 h 339508"/>
                      <a:gd name="connsiteX24" fmla="*/ 15681 w 341006"/>
                      <a:gd name="connsiteY24" fmla="*/ 16385 h 339508"/>
                      <a:gd name="connsiteX25" fmla="*/ 18235 w 341006"/>
                      <a:gd name="connsiteY25" fmla="*/ 21495 h 33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41006" h="339508">
                        <a:moveTo>
                          <a:pt x="169138" y="339509"/>
                        </a:moveTo>
                        <a:lnTo>
                          <a:pt x="165526" y="332197"/>
                        </a:lnTo>
                        <a:lnTo>
                          <a:pt x="162266" y="331580"/>
                        </a:lnTo>
                        <a:lnTo>
                          <a:pt x="164293" y="329730"/>
                        </a:lnTo>
                        <a:lnTo>
                          <a:pt x="7928" y="15945"/>
                        </a:lnTo>
                        <a:lnTo>
                          <a:pt x="7928" y="15945"/>
                        </a:lnTo>
                        <a:lnTo>
                          <a:pt x="0" y="0"/>
                        </a:lnTo>
                        <a:lnTo>
                          <a:pt x="328937" y="181382"/>
                        </a:lnTo>
                        <a:lnTo>
                          <a:pt x="330347" y="180061"/>
                        </a:lnTo>
                        <a:lnTo>
                          <a:pt x="330611" y="182351"/>
                        </a:lnTo>
                        <a:lnTo>
                          <a:pt x="341006" y="188077"/>
                        </a:lnTo>
                        <a:lnTo>
                          <a:pt x="332197" y="195830"/>
                        </a:lnTo>
                        <a:lnTo>
                          <a:pt x="332461" y="198032"/>
                        </a:lnTo>
                        <a:lnTo>
                          <a:pt x="330787" y="197151"/>
                        </a:lnTo>
                        <a:lnTo>
                          <a:pt x="177418" y="332197"/>
                        </a:lnTo>
                        <a:lnTo>
                          <a:pt x="178652" y="334663"/>
                        </a:lnTo>
                        <a:lnTo>
                          <a:pt x="175304" y="334047"/>
                        </a:lnTo>
                        <a:lnTo>
                          <a:pt x="169138" y="339509"/>
                        </a:lnTo>
                        <a:close/>
                        <a:moveTo>
                          <a:pt x="23785" y="32154"/>
                        </a:moveTo>
                        <a:lnTo>
                          <a:pt x="172397" y="322419"/>
                        </a:lnTo>
                        <a:lnTo>
                          <a:pt x="318719" y="190632"/>
                        </a:lnTo>
                        <a:lnTo>
                          <a:pt x="23785" y="32154"/>
                        </a:lnTo>
                        <a:close/>
                        <a:moveTo>
                          <a:pt x="18235" y="21495"/>
                        </a:moveTo>
                        <a:lnTo>
                          <a:pt x="283217" y="163940"/>
                        </a:lnTo>
                        <a:lnTo>
                          <a:pt x="15681" y="16385"/>
                        </a:lnTo>
                        <a:lnTo>
                          <a:pt x="18235" y="21495"/>
                        </a:lnTo>
                        <a:close/>
                      </a:path>
                    </a:pathLst>
                  </a:custGeom>
                  <a:grpFill/>
                  <a:ln w="8809" cap="flat">
                    <a:noFill/>
                    <a:prstDash val="solid"/>
                    <a:miter/>
                  </a:ln>
                </p:spPr>
                <p:txBody>
                  <a:bodyPr rtlCol="0" anchor="ctr"/>
                  <a:lstStyle/>
                  <a:p>
                    <a:endParaRPr lang="en-US" sz="2400"/>
                  </a:p>
                </p:txBody>
              </p:sp>
            </p:grpSp>
            <p:grpSp>
              <p:nvGrpSpPr>
                <p:cNvPr id="1568" name="Graphic 4229">
                  <a:extLst>
                    <a:ext uri="{FF2B5EF4-FFF2-40B4-BE49-F238E27FC236}">
                      <a16:creationId xmlns:a16="http://schemas.microsoft.com/office/drawing/2014/main" id="{344016E7-3D7C-46A6-BDBE-894A7FD8F793}"/>
                    </a:ext>
                  </a:extLst>
                </p:cNvPr>
                <p:cNvGrpSpPr/>
                <p:nvPr/>
              </p:nvGrpSpPr>
              <p:grpSpPr>
                <a:xfrm>
                  <a:off x="6059882" y="1807459"/>
                  <a:ext cx="239082" cy="243311"/>
                  <a:chOff x="6059882" y="1807459"/>
                  <a:chExt cx="239082" cy="243311"/>
                </a:xfrm>
                <a:grpFill/>
              </p:grpSpPr>
              <p:sp>
                <p:nvSpPr>
                  <p:cNvPr id="2466" name="Freeform: Shape 2465">
                    <a:extLst>
                      <a:ext uri="{FF2B5EF4-FFF2-40B4-BE49-F238E27FC236}">
                        <a16:creationId xmlns:a16="http://schemas.microsoft.com/office/drawing/2014/main" id="{E45A562D-A6F5-4185-AA8F-13E3525F2089}"/>
                      </a:ext>
                    </a:extLst>
                  </p:cNvPr>
                  <p:cNvSpPr/>
                  <p:nvPr/>
                </p:nvSpPr>
                <p:spPr>
                  <a:xfrm>
                    <a:off x="6066048" y="1812568"/>
                    <a:ext cx="226574" cy="230538"/>
                  </a:xfrm>
                  <a:custGeom>
                    <a:avLst/>
                    <a:gdLst>
                      <a:gd name="connsiteX0" fmla="*/ 216796 w 226574"/>
                      <a:gd name="connsiteY0" fmla="*/ 99280 h 230538"/>
                      <a:gd name="connsiteX1" fmla="*/ 77962 w 226574"/>
                      <a:gd name="connsiteY1" fmla="*/ 8897 h 230538"/>
                      <a:gd name="connsiteX2" fmla="*/ 83512 w 226574"/>
                      <a:gd name="connsiteY2" fmla="*/ 6959 h 230538"/>
                      <a:gd name="connsiteX3" fmla="*/ 5374 w 226574"/>
                      <a:gd name="connsiteY3" fmla="*/ 226750 h 230538"/>
                      <a:gd name="connsiteX4" fmla="*/ 2555 w 226574"/>
                      <a:gd name="connsiteY4" fmla="*/ 224460 h 230538"/>
                      <a:gd name="connsiteX5" fmla="*/ 216796 w 226574"/>
                      <a:gd name="connsiteY5" fmla="*/ 99280 h 230538"/>
                      <a:gd name="connsiteX6" fmla="*/ 226574 w 226574"/>
                      <a:gd name="connsiteY6" fmla="*/ 93466 h 230538"/>
                      <a:gd name="connsiteX7" fmla="*/ 4581 w 226574"/>
                      <a:gd name="connsiteY7" fmla="*/ 227807 h 230538"/>
                      <a:gd name="connsiteX8" fmla="*/ 0 w 226574"/>
                      <a:gd name="connsiteY8" fmla="*/ 230538 h 230538"/>
                      <a:gd name="connsiteX9" fmla="*/ 1762 w 226574"/>
                      <a:gd name="connsiteY9" fmla="*/ 225429 h 230538"/>
                      <a:gd name="connsiteX10" fmla="*/ 76552 w 226574"/>
                      <a:gd name="connsiteY10" fmla="*/ 4493 h 230538"/>
                      <a:gd name="connsiteX11" fmla="*/ 78050 w 226574"/>
                      <a:gd name="connsiteY11" fmla="*/ 0 h 230538"/>
                      <a:gd name="connsiteX12" fmla="*/ 82102 w 226574"/>
                      <a:gd name="connsiteY12" fmla="*/ 2555 h 230538"/>
                      <a:gd name="connsiteX13" fmla="*/ 226574 w 226574"/>
                      <a:gd name="connsiteY13" fmla="*/ 93466 h 2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6574" h="230538">
                        <a:moveTo>
                          <a:pt x="216796" y="99280"/>
                        </a:moveTo>
                        <a:lnTo>
                          <a:pt x="77962" y="8897"/>
                        </a:lnTo>
                        <a:lnTo>
                          <a:pt x="83512" y="6959"/>
                        </a:lnTo>
                        <a:lnTo>
                          <a:pt x="5374" y="226750"/>
                        </a:lnTo>
                        <a:lnTo>
                          <a:pt x="2555" y="224460"/>
                        </a:lnTo>
                        <a:lnTo>
                          <a:pt x="216796" y="99280"/>
                        </a:lnTo>
                        <a:close/>
                        <a:moveTo>
                          <a:pt x="226574" y="93466"/>
                        </a:moveTo>
                        <a:lnTo>
                          <a:pt x="4581" y="227807"/>
                        </a:lnTo>
                        <a:lnTo>
                          <a:pt x="0" y="230538"/>
                        </a:lnTo>
                        <a:lnTo>
                          <a:pt x="1762" y="225429"/>
                        </a:lnTo>
                        <a:lnTo>
                          <a:pt x="76552" y="4493"/>
                        </a:lnTo>
                        <a:lnTo>
                          <a:pt x="78050" y="0"/>
                        </a:lnTo>
                        <a:lnTo>
                          <a:pt x="82102" y="2555"/>
                        </a:lnTo>
                        <a:lnTo>
                          <a:pt x="226574" y="93466"/>
                        </a:lnTo>
                        <a:close/>
                      </a:path>
                    </a:pathLst>
                  </a:custGeom>
                  <a:grpFill/>
                  <a:ln w="8809" cap="flat">
                    <a:noFill/>
                    <a:prstDash val="solid"/>
                    <a:miter/>
                  </a:ln>
                </p:spPr>
                <p:txBody>
                  <a:bodyPr rtlCol="0" anchor="ctr"/>
                  <a:lstStyle/>
                  <a:p>
                    <a:endParaRPr lang="en-US" sz="2400"/>
                  </a:p>
                </p:txBody>
              </p:sp>
              <p:sp>
                <p:nvSpPr>
                  <p:cNvPr id="2467" name="Freeform: Shape 2466">
                    <a:extLst>
                      <a:ext uri="{FF2B5EF4-FFF2-40B4-BE49-F238E27FC236}">
                        <a16:creationId xmlns:a16="http://schemas.microsoft.com/office/drawing/2014/main" id="{F8890C69-CEC2-4EB0-B4FA-39814205934F}"/>
                      </a:ext>
                    </a:extLst>
                  </p:cNvPr>
                  <p:cNvSpPr/>
                  <p:nvPr/>
                </p:nvSpPr>
                <p:spPr>
                  <a:xfrm>
                    <a:off x="6059882" y="1807459"/>
                    <a:ext cx="239082" cy="243311"/>
                  </a:xfrm>
                  <a:custGeom>
                    <a:avLst/>
                    <a:gdLst>
                      <a:gd name="connsiteX0" fmla="*/ 0 w 239082"/>
                      <a:gd name="connsiteY0" fmla="*/ 243311 h 243311"/>
                      <a:gd name="connsiteX1" fmla="*/ 4405 w 239082"/>
                      <a:gd name="connsiteY1" fmla="*/ 230274 h 243311"/>
                      <a:gd name="connsiteX2" fmla="*/ 2818 w 239082"/>
                      <a:gd name="connsiteY2" fmla="*/ 229040 h 243311"/>
                      <a:gd name="connsiteX3" fmla="*/ 5285 w 239082"/>
                      <a:gd name="connsiteY3" fmla="*/ 227631 h 243311"/>
                      <a:gd name="connsiteX4" fmla="*/ 77609 w 239082"/>
                      <a:gd name="connsiteY4" fmla="*/ 13830 h 243311"/>
                      <a:gd name="connsiteX5" fmla="*/ 76552 w 239082"/>
                      <a:gd name="connsiteY5" fmla="*/ 13126 h 243311"/>
                      <a:gd name="connsiteX6" fmla="*/ 78050 w 239082"/>
                      <a:gd name="connsiteY6" fmla="*/ 12597 h 243311"/>
                      <a:gd name="connsiteX7" fmla="*/ 82278 w 239082"/>
                      <a:gd name="connsiteY7" fmla="*/ 0 h 243311"/>
                      <a:gd name="connsiteX8" fmla="*/ 93642 w 239082"/>
                      <a:gd name="connsiteY8" fmla="*/ 7135 h 243311"/>
                      <a:gd name="connsiteX9" fmla="*/ 95228 w 239082"/>
                      <a:gd name="connsiteY9" fmla="*/ 6607 h 243311"/>
                      <a:gd name="connsiteX10" fmla="*/ 94787 w 239082"/>
                      <a:gd name="connsiteY10" fmla="*/ 7840 h 243311"/>
                      <a:gd name="connsiteX11" fmla="*/ 239083 w 239082"/>
                      <a:gd name="connsiteY11" fmla="*/ 98664 h 243311"/>
                      <a:gd name="connsiteX12" fmla="*/ 14095 w 239082"/>
                      <a:gd name="connsiteY12" fmla="*/ 234766 h 243311"/>
                      <a:gd name="connsiteX13" fmla="*/ 13126 w 239082"/>
                      <a:gd name="connsiteY13" fmla="*/ 237497 h 243311"/>
                      <a:gd name="connsiteX14" fmla="*/ 11628 w 239082"/>
                      <a:gd name="connsiteY14" fmla="*/ 236264 h 243311"/>
                      <a:gd name="connsiteX15" fmla="*/ 0 w 239082"/>
                      <a:gd name="connsiteY15" fmla="*/ 243311 h 243311"/>
                      <a:gd name="connsiteX16" fmla="*/ 89854 w 239082"/>
                      <a:gd name="connsiteY16" fmla="*/ 21759 h 243311"/>
                      <a:gd name="connsiteX17" fmla="*/ 19644 w 239082"/>
                      <a:gd name="connsiteY17" fmla="*/ 219262 h 243311"/>
                      <a:gd name="connsiteX18" fmla="*/ 216531 w 239082"/>
                      <a:gd name="connsiteY18" fmla="*/ 104213 h 243311"/>
                      <a:gd name="connsiteX19" fmla="*/ 89854 w 239082"/>
                      <a:gd name="connsiteY19" fmla="*/ 21759 h 243311"/>
                      <a:gd name="connsiteX20" fmla="*/ 92233 w 239082"/>
                      <a:gd name="connsiteY20" fmla="*/ 15240 h 243311"/>
                      <a:gd name="connsiteX21" fmla="*/ 223138 w 239082"/>
                      <a:gd name="connsiteY21" fmla="*/ 100425 h 243311"/>
                      <a:gd name="connsiteX22" fmla="*/ 226310 w 239082"/>
                      <a:gd name="connsiteY22" fmla="*/ 98487 h 243311"/>
                      <a:gd name="connsiteX23" fmla="*/ 92497 w 239082"/>
                      <a:gd name="connsiteY23" fmla="*/ 14359 h 243311"/>
                      <a:gd name="connsiteX24" fmla="*/ 92233 w 239082"/>
                      <a:gd name="connsiteY24" fmla="*/ 15240 h 243311"/>
                      <a:gd name="connsiteX25" fmla="*/ 83512 w 239082"/>
                      <a:gd name="connsiteY25" fmla="*/ 17619 h 243311"/>
                      <a:gd name="connsiteX26" fmla="*/ 69857 w 239082"/>
                      <a:gd name="connsiteY26" fmla="*/ 58053 h 243311"/>
                      <a:gd name="connsiteX27" fmla="*/ 84128 w 239082"/>
                      <a:gd name="connsiteY27" fmla="*/ 17971 h 243311"/>
                      <a:gd name="connsiteX28" fmla="*/ 83512 w 239082"/>
                      <a:gd name="connsiteY28" fmla="*/ 17619 h 24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9082" h="243311">
                        <a:moveTo>
                          <a:pt x="0" y="243311"/>
                        </a:moveTo>
                        <a:lnTo>
                          <a:pt x="4405" y="230274"/>
                        </a:lnTo>
                        <a:lnTo>
                          <a:pt x="2818" y="229040"/>
                        </a:lnTo>
                        <a:lnTo>
                          <a:pt x="5285" y="227631"/>
                        </a:lnTo>
                        <a:lnTo>
                          <a:pt x="77609" y="13830"/>
                        </a:lnTo>
                        <a:lnTo>
                          <a:pt x="76552" y="13126"/>
                        </a:lnTo>
                        <a:lnTo>
                          <a:pt x="78050" y="12597"/>
                        </a:lnTo>
                        <a:lnTo>
                          <a:pt x="82278" y="0"/>
                        </a:lnTo>
                        <a:lnTo>
                          <a:pt x="93642" y="7135"/>
                        </a:lnTo>
                        <a:lnTo>
                          <a:pt x="95228" y="6607"/>
                        </a:lnTo>
                        <a:lnTo>
                          <a:pt x="94787" y="7840"/>
                        </a:lnTo>
                        <a:lnTo>
                          <a:pt x="239083" y="98664"/>
                        </a:lnTo>
                        <a:lnTo>
                          <a:pt x="14095" y="234766"/>
                        </a:lnTo>
                        <a:lnTo>
                          <a:pt x="13126" y="237497"/>
                        </a:lnTo>
                        <a:lnTo>
                          <a:pt x="11628" y="236264"/>
                        </a:lnTo>
                        <a:lnTo>
                          <a:pt x="0" y="243311"/>
                        </a:lnTo>
                        <a:close/>
                        <a:moveTo>
                          <a:pt x="89854" y="21759"/>
                        </a:moveTo>
                        <a:lnTo>
                          <a:pt x="19644" y="219262"/>
                        </a:lnTo>
                        <a:lnTo>
                          <a:pt x="216531" y="104213"/>
                        </a:lnTo>
                        <a:lnTo>
                          <a:pt x="89854" y="21759"/>
                        </a:lnTo>
                        <a:close/>
                        <a:moveTo>
                          <a:pt x="92233" y="15240"/>
                        </a:moveTo>
                        <a:lnTo>
                          <a:pt x="223138" y="100425"/>
                        </a:lnTo>
                        <a:lnTo>
                          <a:pt x="226310" y="98487"/>
                        </a:lnTo>
                        <a:lnTo>
                          <a:pt x="92497" y="14359"/>
                        </a:lnTo>
                        <a:lnTo>
                          <a:pt x="92233" y="15240"/>
                        </a:lnTo>
                        <a:close/>
                        <a:moveTo>
                          <a:pt x="83512" y="17619"/>
                        </a:moveTo>
                        <a:lnTo>
                          <a:pt x="69857" y="58053"/>
                        </a:lnTo>
                        <a:lnTo>
                          <a:pt x="84128" y="17971"/>
                        </a:lnTo>
                        <a:lnTo>
                          <a:pt x="83512" y="17619"/>
                        </a:lnTo>
                        <a:close/>
                      </a:path>
                    </a:pathLst>
                  </a:custGeom>
                  <a:grpFill/>
                  <a:ln w="8809" cap="flat">
                    <a:noFill/>
                    <a:prstDash val="solid"/>
                    <a:miter/>
                  </a:ln>
                </p:spPr>
                <p:txBody>
                  <a:bodyPr rtlCol="0" anchor="ctr"/>
                  <a:lstStyle/>
                  <a:p>
                    <a:endParaRPr lang="en-US" sz="2400"/>
                  </a:p>
                </p:txBody>
              </p:sp>
            </p:grpSp>
            <p:grpSp>
              <p:nvGrpSpPr>
                <p:cNvPr id="1569" name="Graphic 4229">
                  <a:extLst>
                    <a:ext uri="{FF2B5EF4-FFF2-40B4-BE49-F238E27FC236}">
                      <a16:creationId xmlns:a16="http://schemas.microsoft.com/office/drawing/2014/main" id="{4685766C-836F-4852-907A-0C5B70C651B2}"/>
                    </a:ext>
                  </a:extLst>
                </p:cNvPr>
                <p:cNvGrpSpPr/>
                <p:nvPr/>
              </p:nvGrpSpPr>
              <p:grpSpPr>
                <a:xfrm>
                  <a:off x="6223822" y="1902511"/>
                  <a:ext cx="240844" cy="267096"/>
                  <a:chOff x="6223822" y="1902511"/>
                  <a:chExt cx="240844" cy="267096"/>
                </a:xfrm>
                <a:grpFill/>
              </p:grpSpPr>
              <p:sp>
                <p:nvSpPr>
                  <p:cNvPr id="2464" name="Freeform: Shape 2463">
                    <a:extLst>
                      <a:ext uri="{FF2B5EF4-FFF2-40B4-BE49-F238E27FC236}">
                        <a16:creationId xmlns:a16="http://schemas.microsoft.com/office/drawing/2014/main" id="{26CB9757-8CA8-4B67-8431-BE64B2868961}"/>
                      </a:ext>
                    </a:extLst>
                  </p:cNvPr>
                  <p:cNvSpPr/>
                  <p:nvPr/>
                </p:nvSpPr>
                <p:spPr>
                  <a:xfrm>
                    <a:off x="6228931" y="1908677"/>
                    <a:ext cx="229744" cy="254851"/>
                  </a:xfrm>
                  <a:custGeom>
                    <a:avLst/>
                    <a:gdLst>
                      <a:gd name="connsiteX0" fmla="*/ 62722 w 229744"/>
                      <a:gd name="connsiteY0" fmla="*/ 0 h 254851"/>
                      <a:gd name="connsiteX1" fmla="*/ 64660 w 229744"/>
                      <a:gd name="connsiteY1" fmla="*/ 1674 h 254851"/>
                      <a:gd name="connsiteX2" fmla="*/ 225605 w 229744"/>
                      <a:gd name="connsiteY2" fmla="*/ 139450 h 254851"/>
                      <a:gd name="connsiteX3" fmla="*/ 229745 w 229744"/>
                      <a:gd name="connsiteY3" fmla="*/ 142974 h 254851"/>
                      <a:gd name="connsiteX4" fmla="*/ 224900 w 229744"/>
                      <a:gd name="connsiteY4" fmla="*/ 145353 h 254851"/>
                      <a:gd name="connsiteX5" fmla="*/ 3435 w 229744"/>
                      <a:gd name="connsiteY5" fmla="*/ 253178 h 254851"/>
                      <a:gd name="connsiteX6" fmla="*/ 0 w 229744"/>
                      <a:gd name="connsiteY6" fmla="*/ 254852 h 254851"/>
                      <a:gd name="connsiteX7" fmla="*/ 881 w 229744"/>
                      <a:gd name="connsiteY7" fmla="*/ 251152 h 254851"/>
                      <a:gd name="connsiteX8" fmla="*/ 61400 w 229744"/>
                      <a:gd name="connsiteY8" fmla="*/ 5638 h 254851"/>
                      <a:gd name="connsiteX9" fmla="*/ 62722 w 229744"/>
                      <a:gd name="connsiteY9" fmla="*/ 0 h 254851"/>
                      <a:gd name="connsiteX10" fmla="*/ 60079 w 229744"/>
                      <a:gd name="connsiteY10" fmla="*/ 11012 h 254851"/>
                      <a:gd name="connsiteX11" fmla="*/ 4316 w 229744"/>
                      <a:gd name="connsiteY11" fmla="*/ 251857 h 254851"/>
                      <a:gd name="connsiteX12" fmla="*/ 1761 w 229744"/>
                      <a:gd name="connsiteY12" fmla="*/ 249830 h 254851"/>
                      <a:gd name="connsiteX13" fmla="*/ 221729 w 229744"/>
                      <a:gd name="connsiteY13" fmla="*/ 138922 h 254851"/>
                      <a:gd name="connsiteX14" fmla="*/ 221024 w 229744"/>
                      <a:gd name="connsiteY14" fmla="*/ 144824 h 254851"/>
                      <a:gd name="connsiteX15" fmla="*/ 60079 w 229744"/>
                      <a:gd name="connsiteY15" fmla="*/ 11012 h 25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9744" h="254851">
                        <a:moveTo>
                          <a:pt x="62722" y="0"/>
                        </a:moveTo>
                        <a:lnTo>
                          <a:pt x="64660" y="1674"/>
                        </a:lnTo>
                        <a:lnTo>
                          <a:pt x="225605" y="139450"/>
                        </a:lnTo>
                        <a:lnTo>
                          <a:pt x="229745" y="142974"/>
                        </a:lnTo>
                        <a:lnTo>
                          <a:pt x="224900" y="145353"/>
                        </a:lnTo>
                        <a:lnTo>
                          <a:pt x="3435" y="253178"/>
                        </a:lnTo>
                        <a:lnTo>
                          <a:pt x="0" y="254852"/>
                        </a:lnTo>
                        <a:lnTo>
                          <a:pt x="881" y="251152"/>
                        </a:lnTo>
                        <a:lnTo>
                          <a:pt x="61400" y="5638"/>
                        </a:lnTo>
                        <a:lnTo>
                          <a:pt x="62722" y="0"/>
                        </a:lnTo>
                        <a:close/>
                        <a:moveTo>
                          <a:pt x="60079" y="11012"/>
                        </a:moveTo>
                        <a:lnTo>
                          <a:pt x="4316" y="251857"/>
                        </a:lnTo>
                        <a:lnTo>
                          <a:pt x="1761" y="249830"/>
                        </a:lnTo>
                        <a:lnTo>
                          <a:pt x="221729" y="138922"/>
                        </a:lnTo>
                        <a:lnTo>
                          <a:pt x="221024" y="144824"/>
                        </a:lnTo>
                        <a:lnTo>
                          <a:pt x="60079" y="11012"/>
                        </a:lnTo>
                        <a:close/>
                      </a:path>
                    </a:pathLst>
                  </a:custGeom>
                  <a:grpFill/>
                  <a:ln w="8809" cap="flat">
                    <a:noFill/>
                    <a:prstDash val="solid"/>
                    <a:miter/>
                  </a:ln>
                </p:spPr>
                <p:txBody>
                  <a:bodyPr rtlCol="0" anchor="ctr"/>
                  <a:lstStyle/>
                  <a:p>
                    <a:endParaRPr lang="en-US" sz="2400"/>
                  </a:p>
                </p:txBody>
              </p:sp>
              <p:sp>
                <p:nvSpPr>
                  <p:cNvPr id="2465" name="Freeform: Shape 2464">
                    <a:extLst>
                      <a:ext uri="{FF2B5EF4-FFF2-40B4-BE49-F238E27FC236}">
                        <a16:creationId xmlns:a16="http://schemas.microsoft.com/office/drawing/2014/main" id="{5BCF0778-19E1-4E44-AE1D-AEC2C63DAD6A}"/>
                      </a:ext>
                    </a:extLst>
                  </p:cNvPr>
                  <p:cNvSpPr/>
                  <p:nvPr/>
                </p:nvSpPr>
                <p:spPr>
                  <a:xfrm>
                    <a:off x="6223822" y="1902511"/>
                    <a:ext cx="240844" cy="267096"/>
                  </a:xfrm>
                  <a:custGeom>
                    <a:avLst/>
                    <a:gdLst>
                      <a:gd name="connsiteX0" fmla="*/ 0 w 240844"/>
                      <a:gd name="connsiteY0" fmla="*/ 267097 h 267096"/>
                      <a:gd name="connsiteX1" fmla="*/ 2554 w 240844"/>
                      <a:gd name="connsiteY1" fmla="*/ 256878 h 267096"/>
                      <a:gd name="connsiteX2" fmla="*/ 705 w 240844"/>
                      <a:gd name="connsiteY2" fmla="*/ 255380 h 267096"/>
                      <a:gd name="connsiteX3" fmla="*/ 3259 w 240844"/>
                      <a:gd name="connsiteY3" fmla="*/ 254059 h 267096"/>
                      <a:gd name="connsiteX4" fmla="*/ 65893 w 240844"/>
                      <a:gd name="connsiteY4" fmla="*/ 0 h 267096"/>
                      <a:gd name="connsiteX5" fmla="*/ 229393 w 240844"/>
                      <a:gd name="connsiteY5" fmla="*/ 139979 h 267096"/>
                      <a:gd name="connsiteX6" fmla="*/ 230890 w 240844"/>
                      <a:gd name="connsiteY6" fmla="*/ 139186 h 267096"/>
                      <a:gd name="connsiteX7" fmla="*/ 230626 w 240844"/>
                      <a:gd name="connsiteY7" fmla="*/ 141036 h 267096"/>
                      <a:gd name="connsiteX8" fmla="*/ 240845 w 240844"/>
                      <a:gd name="connsiteY8" fmla="*/ 149757 h 267096"/>
                      <a:gd name="connsiteX9" fmla="*/ 228864 w 240844"/>
                      <a:gd name="connsiteY9" fmla="*/ 155571 h 267096"/>
                      <a:gd name="connsiteX10" fmla="*/ 228600 w 240844"/>
                      <a:gd name="connsiteY10" fmla="*/ 157421 h 267096"/>
                      <a:gd name="connsiteX11" fmla="*/ 227279 w 240844"/>
                      <a:gd name="connsiteY11" fmla="*/ 156364 h 267096"/>
                      <a:gd name="connsiteX12" fmla="*/ 12069 w 240844"/>
                      <a:gd name="connsiteY12" fmla="*/ 261106 h 267096"/>
                      <a:gd name="connsiteX13" fmla="*/ 11452 w 240844"/>
                      <a:gd name="connsiteY13" fmla="*/ 263925 h 267096"/>
                      <a:gd name="connsiteX14" fmla="*/ 9514 w 240844"/>
                      <a:gd name="connsiteY14" fmla="*/ 262339 h 267096"/>
                      <a:gd name="connsiteX15" fmla="*/ 0 w 240844"/>
                      <a:gd name="connsiteY15" fmla="*/ 267097 h 267096"/>
                      <a:gd name="connsiteX16" fmla="*/ 67303 w 240844"/>
                      <a:gd name="connsiteY16" fmla="*/ 23256 h 267096"/>
                      <a:gd name="connsiteX17" fmla="*/ 15328 w 240844"/>
                      <a:gd name="connsiteY17" fmla="*/ 247980 h 267096"/>
                      <a:gd name="connsiteX18" fmla="*/ 215915 w 240844"/>
                      <a:gd name="connsiteY18" fmla="*/ 146762 h 267096"/>
                      <a:gd name="connsiteX19" fmla="*/ 67303 w 240844"/>
                      <a:gd name="connsiteY19" fmla="*/ 23256 h 267096"/>
                      <a:gd name="connsiteX20" fmla="*/ 221465 w 240844"/>
                      <a:gd name="connsiteY20" fmla="*/ 151519 h 267096"/>
                      <a:gd name="connsiteX21" fmla="*/ 205696 w 240844"/>
                      <a:gd name="connsiteY21" fmla="*/ 159447 h 267096"/>
                      <a:gd name="connsiteX22" fmla="*/ 221640 w 240844"/>
                      <a:gd name="connsiteY22" fmla="*/ 151695 h 267096"/>
                      <a:gd name="connsiteX23" fmla="*/ 221465 w 240844"/>
                      <a:gd name="connsiteY23" fmla="*/ 151519 h 267096"/>
                      <a:gd name="connsiteX24" fmla="*/ 68888 w 240844"/>
                      <a:gd name="connsiteY24" fmla="*/ 15857 h 267096"/>
                      <a:gd name="connsiteX25" fmla="*/ 222345 w 240844"/>
                      <a:gd name="connsiteY25" fmla="*/ 143503 h 267096"/>
                      <a:gd name="connsiteX26" fmla="*/ 222786 w 240844"/>
                      <a:gd name="connsiteY26" fmla="*/ 143238 h 267096"/>
                      <a:gd name="connsiteX27" fmla="*/ 69769 w 240844"/>
                      <a:gd name="connsiteY27" fmla="*/ 12245 h 267096"/>
                      <a:gd name="connsiteX28" fmla="*/ 68888 w 240844"/>
                      <a:gd name="connsiteY28" fmla="*/ 15857 h 26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0844" h="267096">
                        <a:moveTo>
                          <a:pt x="0" y="267097"/>
                        </a:moveTo>
                        <a:lnTo>
                          <a:pt x="2554" y="256878"/>
                        </a:lnTo>
                        <a:lnTo>
                          <a:pt x="705" y="255380"/>
                        </a:lnTo>
                        <a:lnTo>
                          <a:pt x="3259" y="254059"/>
                        </a:lnTo>
                        <a:lnTo>
                          <a:pt x="65893" y="0"/>
                        </a:lnTo>
                        <a:lnTo>
                          <a:pt x="229393" y="139979"/>
                        </a:lnTo>
                        <a:lnTo>
                          <a:pt x="230890" y="139186"/>
                        </a:lnTo>
                        <a:lnTo>
                          <a:pt x="230626" y="141036"/>
                        </a:lnTo>
                        <a:lnTo>
                          <a:pt x="240845" y="149757"/>
                        </a:lnTo>
                        <a:lnTo>
                          <a:pt x="228864" y="155571"/>
                        </a:lnTo>
                        <a:lnTo>
                          <a:pt x="228600" y="157421"/>
                        </a:lnTo>
                        <a:lnTo>
                          <a:pt x="227279" y="156364"/>
                        </a:lnTo>
                        <a:lnTo>
                          <a:pt x="12069" y="261106"/>
                        </a:lnTo>
                        <a:lnTo>
                          <a:pt x="11452" y="263925"/>
                        </a:lnTo>
                        <a:lnTo>
                          <a:pt x="9514" y="262339"/>
                        </a:lnTo>
                        <a:lnTo>
                          <a:pt x="0" y="267097"/>
                        </a:lnTo>
                        <a:close/>
                        <a:moveTo>
                          <a:pt x="67303" y="23256"/>
                        </a:moveTo>
                        <a:lnTo>
                          <a:pt x="15328" y="247980"/>
                        </a:lnTo>
                        <a:lnTo>
                          <a:pt x="215915" y="146762"/>
                        </a:lnTo>
                        <a:lnTo>
                          <a:pt x="67303" y="23256"/>
                        </a:lnTo>
                        <a:close/>
                        <a:moveTo>
                          <a:pt x="221465" y="151519"/>
                        </a:moveTo>
                        <a:lnTo>
                          <a:pt x="205696" y="159447"/>
                        </a:lnTo>
                        <a:lnTo>
                          <a:pt x="221640" y="151695"/>
                        </a:lnTo>
                        <a:lnTo>
                          <a:pt x="221465" y="151519"/>
                        </a:lnTo>
                        <a:close/>
                        <a:moveTo>
                          <a:pt x="68888" y="15857"/>
                        </a:moveTo>
                        <a:lnTo>
                          <a:pt x="222345" y="143503"/>
                        </a:lnTo>
                        <a:lnTo>
                          <a:pt x="222786" y="143238"/>
                        </a:lnTo>
                        <a:lnTo>
                          <a:pt x="69769" y="12245"/>
                        </a:lnTo>
                        <a:lnTo>
                          <a:pt x="68888" y="15857"/>
                        </a:lnTo>
                        <a:close/>
                      </a:path>
                    </a:pathLst>
                  </a:custGeom>
                  <a:grpFill/>
                  <a:ln w="8809" cap="flat">
                    <a:noFill/>
                    <a:prstDash val="solid"/>
                    <a:miter/>
                  </a:ln>
                </p:spPr>
                <p:txBody>
                  <a:bodyPr rtlCol="0" anchor="ctr"/>
                  <a:lstStyle/>
                  <a:p>
                    <a:endParaRPr lang="en-US" sz="2400"/>
                  </a:p>
                </p:txBody>
              </p:sp>
            </p:grpSp>
            <p:grpSp>
              <p:nvGrpSpPr>
                <p:cNvPr id="1570" name="Graphic 4229">
                  <a:extLst>
                    <a:ext uri="{FF2B5EF4-FFF2-40B4-BE49-F238E27FC236}">
                      <a16:creationId xmlns:a16="http://schemas.microsoft.com/office/drawing/2014/main" id="{5951A2DB-6892-4FDC-B6AE-BD4C55B365D3}"/>
                    </a:ext>
                  </a:extLst>
                </p:cNvPr>
                <p:cNvGrpSpPr/>
                <p:nvPr/>
              </p:nvGrpSpPr>
              <p:grpSpPr>
                <a:xfrm>
                  <a:off x="6396923" y="2034738"/>
                  <a:ext cx="178123" cy="196534"/>
                  <a:chOff x="6396923" y="2034738"/>
                  <a:chExt cx="178123" cy="196534"/>
                </a:xfrm>
                <a:grpFill/>
              </p:grpSpPr>
              <p:sp>
                <p:nvSpPr>
                  <p:cNvPr id="2462" name="Freeform: Shape 2461">
                    <a:extLst>
                      <a:ext uri="{FF2B5EF4-FFF2-40B4-BE49-F238E27FC236}">
                        <a16:creationId xmlns:a16="http://schemas.microsoft.com/office/drawing/2014/main" id="{6B025D86-B59B-43B1-83C7-ED83251D5C11}"/>
                      </a:ext>
                    </a:extLst>
                  </p:cNvPr>
                  <p:cNvSpPr/>
                  <p:nvPr/>
                </p:nvSpPr>
                <p:spPr>
                  <a:xfrm>
                    <a:off x="6401592" y="2041433"/>
                    <a:ext cx="167287" cy="184818"/>
                  </a:xfrm>
                  <a:custGeom>
                    <a:avLst/>
                    <a:gdLst>
                      <a:gd name="connsiteX0" fmla="*/ 156541 w 167287"/>
                      <a:gd name="connsiteY0" fmla="*/ 136808 h 184818"/>
                      <a:gd name="connsiteX1" fmla="*/ 44751 w 167287"/>
                      <a:gd name="connsiteY1" fmla="*/ 9338 h 184818"/>
                      <a:gd name="connsiteX2" fmla="*/ 50565 w 167287"/>
                      <a:gd name="connsiteY2" fmla="*/ 7928 h 184818"/>
                      <a:gd name="connsiteX3" fmla="*/ 3876 w 167287"/>
                      <a:gd name="connsiteY3" fmla="*/ 182880 h 184818"/>
                      <a:gd name="connsiteX4" fmla="*/ 1850 w 167287"/>
                      <a:gd name="connsiteY4" fmla="*/ 180942 h 184818"/>
                      <a:gd name="connsiteX5" fmla="*/ 156541 w 167287"/>
                      <a:gd name="connsiteY5" fmla="*/ 136808 h 184818"/>
                      <a:gd name="connsiteX6" fmla="*/ 167288 w 167287"/>
                      <a:gd name="connsiteY6" fmla="*/ 133636 h 184818"/>
                      <a:gd name="connsiteX7" fmla="*/ 2731 w 167287"/>
                      <a:gd name="connsiteY7" fmla="*/ 184025 h 184818"/>
                      <a:gd name="connsiteX8" fmla="*/ 0 w 167287"/>
                      <a:gd name="connsiteY8" fmla="*/ 184818 h 184818"/>
                      <a:gd name="connsiteX9" fmla="*/ 705 w 167287"/>
                      <a:gd name="connsiteY9" fmla="*/ 181999 h 184818"/>
                      <a:gd name="connsiteX10" fmla="*/ 43958 w 167287"/>
                      <a:gd name="connsiteY10" fmla="*/ 6166 h 184818"/>
                      <a:gd name="connsiteX11" fmla="*/ 45455 w 167287"/>
                      <a:gd name="connsiteY11" fmla="*/ 0 h 184818"/>
                      <a:gd name="connsiteX12" fmla="*/ 49772 w 167287"/>
                      <a:gd name="connsiteY12" fmla="*/ 4669 h 184818"/>
                      <a:gd name="connsiteX13" fmla="*/ 167288 w 167287"/>
                      <a:gd name="connsiteY13" fmla="*/ 133636 h 184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287" h="184818">
                        <a:moveTo>
                          <a:pt x="156541" y="136808"/>
                        </a:moveTo>
                        <a:lnTo>
                          <a:pt x="44751" y="9338"/>
                        </a:lnTo>
                        <a:lnTo>
                          <a:pt x="50565" y="7928"/>
                        </a:lnTo>
                        <a:lnTo>
                          <a:pt x="3876" y="182880"/>
                        </a:lnTo>
                        <a:lnTo>
                          <a:pt x="1850" y="180942"/>
                        </a:lnTo>
                        <a:lnTo>
                          <a:pt x="156541" y="136808"/>
                        </a:lnTo>
                        <a:close/>
                        <a:moveTo>
                          <a:pt x="167288" y="133636"/>
                        </a:moveTo>
                        <a:lnTo>
                          <a:pt x="2731" y="184025"/>
                        </a:lnTo>
                        <a:lnTo>
                          <a:pt x="0" y="184818"/>
                        </a:lnTo>
                        <a:lnTo>
                          <a:pt x="705" y="181999"/>
                        </a:lnTo>
                        <a:lnTo>
                          <a:pt x="43958" y="6166"/>
                        </a:lnTo>
                        <a:lnTo>
                          <a:pt x="45455" y="0"/>
                        </a:lnTo>
                        <a:lnTo>
                          <a:pt x="49772" y="4669"/>
                        </a:lnTo>
                        <a:lnTo>
                          <a:pt x="167288" y="133636"/>
                        </a:lnTo>
                        <a:close/>
                      </a:path>
                    </a:pathLst>
                  </a:custGeom>
                  <a:grpFill/>
                  <a:ln w="8809" cap="flat">
                    <a:noFill/>
                    <a:prstDash val="solid"/>
                    <a:miter/>
                  </a:ln>
                </p:spPr>
                <p:txBody>
                  <a:bodyPr rtlCol="0" anchor="ctr"/>
                  <a:lstStyle/>
                  <a:p>
                    <a:endParaRPr lang="en-US" sz="2400"/>
                  </a:p>
                </p:txBody>
              </p:sp>
              <p:sp>
                <p:nvSpPr>
                  <p:cNvPr id="2463" name="Freeform: Shape 2462">
                    <a:extLst>
                      <a:ext uri="{FF2B5EF4-FFF2-40B4-BE49-F238E27FC236}">
                        <a16:creationId xmlns:a16="http://schemas.microsoft.com/office/drawing/2014/main" id="{B686FEA6-A06A-4E77-A168-F71C525E3642}"/>
                      </a:ext>
                    </a:extLst>
                  </p:cNvPr>
                  <p:cNvSpPr/>
                  <p:nvPr/>
                </p:nvSpPr>
                <p:spPr>
                  <a:xfrm>
                    <a:off x="6396923" y="2034738"/>
                    <a:ext cx="178123" cy="196534"/>
                  </a:xfrm>
                  <a:custGeom>
                    <a:avLst/>
                    <a:gdLst>
                      <a:gd name="connsiteX0" fmla="*/ 0 w 178123"/>
                      <a:gd name="connsiteY0" fmla="*/ 196534 h 196534"/>
                      <a:gd name="connsiteX1" fmla="*/ 2115 w 178123"/>
                      <a:gd name="connsiteY1" fmla="*/ 188078 h 196534"/>
                      <a:gd name="connsiteX2" fmla="*/ 0 w 178123"/>
                      <a:gd name="connsiteY2" fmla="*/ 186051 h 196534"/>
                      <a:gd name="connsiteX3" fmla="*/ 2819 w 178123"/>
                      <a:gd name="connsiteY3" fmla="*/ 185259 h 196534"/>
                      <a:gd name="connsiteX4" fmla="*/ 44575 w 178123"/>
                      <a:gd name="connsiteY4" fmla="*/ 15681 h 196534"/>
                      <a:gd name="connsiteX5" fmla="*/ 43254 w 178123"/>
                      <a:gd name="connsiteY5" fmla="*/ 14183 h 196534"/>
                      <a:gd name="connsiteX6" fmla="*/ 45016 w 178123"/>
                      <a:gd name="connsiteY6" fmla="*/ 13743 h 196534"/>
                      <a:gd name="connsiteX7" fmla="*/ 48451 w 178123"/>
                      <a:gd name="connsiteY7" fmla="*/ 0 h 196534"/>
                      <a:gd name="connsiteX8" fmla="*/ 58053 w 178123"/>
                      <a:gd name="connsiteY8" fmla="*/ 10571 h 196534"/>
                      <a:gd name="connsiteX9" fmla="*/ 59991 w 178123"/>
                      <a:gd name="connsiteY9" fmla="*/ 10131 h 196534"/>
                      <a:gd name="connsiteX10" fmla="*/ 59462 w 178123"/>
                      <a:gd name="connsiteY10" fmla="*/ 12069 h 196534"/>
                      <a:gd name="connsiteX11" fmla="*/ 178123 w 178123"/>
                      <a:gd name="connsiteY11" fmla="*/ 142093 h 196534"/>
                      <a:gd name="connsiteX12" fmla="*/ 11188 w 178123"/>
                      <a:gd name="connsiteY12" fmla="*/ 193275 h 196534"/>
                      <a:gd name="connsiteX13" fmla="*/ 10395 w 178123"/>
                      <a:gd name="connsiteY13" fmla="*/ 196094 h 196534"/>
                      <a:gd name="connsiteX14" fmla="*/ 8369 w 178123"/>
                      <a:gd name="connsiteY14" fmla="*/ 194156 h 196534"/>
                      <a:gd name="connsiteX15" fmla="*/ 0 w 178123"/>
                      <a:gd name="connsiteY15" fmla="*/ 196534 h 196534"/>
                      <a:gd name="connsiteX16" fmla="*/ 55146 w 178123"/>
                      <a:gd name="connsiteY16" fmla="*/ 27749 h 196534"/>
                      <a:gd name="connsiteX17" fmla="*/ 14007 w 178123"/>
                      <a:gd name="connsiteY17" fmla="*/ 181999 h 196534"/>
                      <a:gd name="connsiteX18" fmla="*/ 155131 w 178123"/>
                      <a:gd name="connsiteY18" fmla="*/ 141741 h 196534"/>
                      <a:gd name="connsiteX19" fmla="*/ 55146 w 178123"/>
                      <a:gd name="connsiteY19" fmla="*/ 27749 h 196534"/>
                      <a:gd name="connsiteX20" fmla="*/ 57260 w 178123"/>
                      <a:gd name="connsiteY20" fmla="*/ 19909 h 196534"/>
                      <a:gd name="connsiteX21" fmla="*/ 162355 w 178123"/>
                      <a:gd name="connsiteY21" fmla="*/ 139715 h 196534"/>
                      <a:gd name="connsiteX22" fmla="*/ 165790 w 178123"/>
                      <a:gd name="connsiteY22" fmla="*/ 138658 h 196534"/>
                      <a:gd name="connsiteX23" fmla="*/ 57260 w 178123"/>
                      <a:gd name="connsiteY23" fmla="*/ 19733 h 196534"/>
                      <a:gd name="connsiteX24" fmla="*/ 57260 w 178123"/>
                      <a:gd name="connsiteY24" fmla="*/ 19909 h 19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8123" h="196534">
                        <a:moveTo>
                          <a:pt x="0" y="196534"/>
                        </a:moveTo>
                        <a:lnTo>
                          <a:pt x="2115" y="188078"/>
                        </a:lnTo>
                        <a:lnTo>
                          <a:pt x="0" y="186051"/>
                        </a:lnTo>
                        <a:lnTo>
                          <a:pt x="2819" y="185259"/>
                        </a:lnTo>
                        <a:lnTo>
                          <a:pt x="44575" y="15681"/>
                        </a:lnTo>
                        <a:lnTo>
                          <a:pt x="43254" y="14183"/>
                        </a:lnTo>
                        <a:lnTo>
                          <a:pt x="45016" y="13743"/>
                        </a:lnTo>
                        <a:lnTo>
                          <a:pt x="48451" y="0"/>
                        </a:lnTo>
                        <a:lnTo>
                          <a:pt x="58053" y="10571"/>
                        </a:lnTo>
                        <a:lnTo>
                          <a:pt x="59991" y="10131"/>
                        </a:lnTo>
                        <a:lnTo>
                          <a:pt x="59462" y="12069"/>
                        </a:lnTo>
                        <a:lnTo>
                          <a:pt x="178123" y="142093"/>
                        </a:lnTo>
                        <a:lnTo>
                          <a:pt x="11188" y="193275"/>
                        </a:lnTo>
                        <a:lnTo>
                          <a:pt x="10395" y="196094"/>
                        </a:lnTo>
                        <a:lnTo>
                          <a:pt x="8369" y="194156"/>
                        </a:lnTo>
                        <a:lnTo>
                          <a:pt x="0" y="196534"/>
                        </a:lnTo>
                        <a:close/>
                        <a:moveTo>
                          <a:pt x="55146" y="27749"/>
                        </a:moveTo>
                        <a:lnTo>
                          <a:pt x="14007" y="181999"/>
                        </a:lnTo>
                        <a:lnTo>
                          <a:pt x="155131" y="141741"/>
                        </a:lnTo>
                        <a:lnTo>
                          <a:pt x="55146" y="27749"/>
                        </a:lnTo>
                        <a:close/>
                        <a:moveTo>
                          <a:pt x="57260" y="19909"/>
                        </a:moveTo>
                        <a:lnTo>
                          <a:pt x="162355" y="139715"/>
                        </a:lnTo>
                        <a:lnTo>
                          <a:pt x="165790" y="138658"/>
                        </a:lnTo>
                        <a:lnTo>
                          <a:pt x="57260" y="19733"/>
                        </a:lnTo>
                        <a:lnTo>
                          <a:pt x="57260" y="19909"/>
                        </a:lnTo>
                        <a:close/>
                      </a:path>
                    </a:pathLst>
                  </a:custGeom>
                  <a:grpFill/>
                  <a:ln w="8809" cap="flat">
                    <a:noFill/>
                    <a:prstDash val="solid"/>
                    <a:miter/>
                  </a:ln>
                </p:spPr>
                <p:txBody>
                  <a:bodyPr rtlCol="0" anchor="ctr"/>
                  <a:lstStyle/>
                  <a:p>
                    <a:endParaRPr lang="en-US" sz="2400"/>
                  </a:p>
                </p:txBody>
              </p:sp>
            </p:grpSp>
            <p:grpSp>
              <p:nvGrpSpPr>
                <p:cNvPr id="1571" name="Graphic 4229">
                  <a:extLst>
                    <a:ext uri="{FF2B5EF4-FFF2-40B4-BE49-F238E27FC236}">
                      <a16:creationId xmlns:a16="http://schemas.microsoft.com/office/drawing/2014/main" id="{776BA3ED-CC9F-4677-908C-BBBB419704B2}"/>
                    </a:ext>
                  </a:extLst>
                </p:cNvPr>
                <p:cNvGrpSpPr/>
                <p:nvPr/>
              </p:nvGrpSpPr>
              <p:grpSpPr>
                <a:xfrm>
                  <a:off x="6556811" y="2163176"/>
                  <a:ext cx="153633" cy="318190"/>
                  <a:chOff x="6556811" y="2163176"/>
                  <a:chExt cx="153633" cy="318190"/>
                </a:xfrm>
                <a:grpFill/>
              </p:grpSpPr>
              <p:sp>
                <p:nvSpPr>
                  <p:cNvPr id="2460" name="Freeform: Shape 2459">
                    <a:extLst>
                      <a:ext uri="{FF2B5EF4-FFF2-40B4-BE49-F238E27FC236}">
                        <a16:creationId xmlns:a16="http://schemas.microsoft.com/office/drawing/2014/main" id="{5774E70C-A9F5-4FAB-94B3-E443A8AA5B67}"/>
                      </a:ext>
                    </a:extLst>
                  </p:cNvPr>
                  <p:cNvSpPr/>
                  <p:nvPr/>
                </p:nvSpPr>
                <p:spPr>
                  <a:xfrm>
                    <a:off x="6561833" y="2173043"/>
                    <a:ext cx="144295" cy="299250"/>
                  </a:xfrm>
                  <a:custGeom>
                    <a:avLst/>
                    <a:gdLst>
                      <a:gd name="connsiteX0" fmla="*/ 142357 w 144295"/>
                      <a:gd name="connsiteY0" fmla="*/ 155747 h 299250"/>
                      <a:gd name="connsiteX1" fmla="*/ 142093 w 144295"/>
                      <a:gd name="connsiteY1" fmla="*/ 155483 h 299250"/>
                      <a:gd name="connsiteX2" fmla="*/ 793 w 144295"/>
                      <a:gd name="connsiteY2" fmla="*/ 4493 h 299250"/>
                      <a:gd name="connsiteX3" fmla="*/ 2819 w 144295"/>
                      <a:gd name="connsiteY3" fmla="*/ 3524 h 299250"/>
                      <a:gd name="connsiteX4" fmla="*/ 44839 w 144295"/>
                      <a:gd name="connsiteY4" fmla="*/ 298193 h 299250"/>
                      <a:gd name="connsiteX5" fmla="*/ 44046 w 144295"/>
                      <a:gd name="connsiteY5" fmla="*/ 298017 h 299250"/>
                      <a:gd name="connsiteX6" fmla="*/ 142357 w 144295"/>
                      <a:gd name="connsiteY6" fmla="*/ 155747 h 299250"/>
                      <a:gd name="connsiteX7" fmla="*/ 144296 w 144295"/>
                      <a:gd name="connsiteY7" fmla="*/ 152840 h 299250"/>
                      <a:gd name="connsiteX8" fmla="*/ 143327 w 144295"/>
                      <a:gd name="connsiteY8" fmla="*/ 154250 h 299250"/>
                      <a:gd name="connsiteX9" fmla="*/ 44751 w 144295"/>
                      <a:gd name="connsiteY9" fmla="*/ 298369 h 299250"/>
                      <a:gd name="connsiteX10" fmla="*/ 44134 w 144295"/>
                      <a:gd name="connsiteY10" fmla="*/ 299250 h 299250"/>
                      <a:gd name="connsiteX11" fmla="*/ 43958 w 144295"/>
                      <a:gd name="connsiteY11" fmla="*/ 298193 h 299250"/>
                      <a:gd name="connsiteX12" fmla="*/ 529 w 144295"/>
                      <a:gd name="connsiteY12" fmla="*/ 3700 h 299250"/>
                      <a:gd name="connsiteX13" fmla="*/ 0 w 144295"/>
                      <a:gd name="connsiteY13" fmla="*/ 0 h 299250"/>
                      <a:gd name="connsiteX14" fmla="*/ 2554 w 144295"/>
                      <a:gd name="connsiteY14" fmla="*/ 2731 h 299250"/>
                      <a:gd name="connsiteX15" fmla="*/ 144296 w 144295"/>
                      <a:gd name="connsiteY15" fmla="*/ 152840 h 29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4295" h="299250">
                        <a:moveTo>
                          <a:pt x="142357" y="155747"/>
                        </a:moveTo>
                        <a:lnTo>
                          <a:pt x="142093" y="155483"/>
                        </a:lnTo>
                        <a:lnTo>
                          <a:pt x="793" y="4493"/>
                        </a:lnTo>
                        <a:lnTo>
                          <a:pt x="2819" y="3524"/>
                        </a:lnTo>
                        <a:lnTo>
                          <a:pt x="44839" y="298193"/>
                        </a:lnTo>
                        <a:lnTo>
                          <a:pt x="44046" y="298017"/>
                        </a:lnTo>
                        <a:lnTo>
                          <a:pt x="142357" y="155747"/>
                        </a:lnTo>
                        <a:close/>
                        <a:moveTo>
                          <a:pt x="144296" y="152840"/>
                        </a:moveTo>
                        <a:lnTo>
                          <a:pt x="143327" y="154250"/>
                        </a:lnTo>
                        <a:lnTo>
                          <a:pt x="44751" y="298369"/>
                        </a:lnTo>
                        <a:lnTo>
                          <a:pt x="44134" y="299250"/>
                        </a:lnTo>
                        <a:lnTo>
                          <a:pt x="43958" y="298193"/>
                        </a:lnTo>
                        <a:lnTo>
                          <a:pt x="529" y="3700"/>
                        </a:lnTo>
                        <a:lnTo>
                          <a:pt x="0" y="0"/>
                        </a:lnTo>
                        <a:lnTo>
                          <a:pt x="2554" y="2731"/>
                        </a:lnTo>
                        <a:lnTo>
                          <a:pt x="144296" y="152840"/>
                        </a:lnTo>
                        <a:close/>
                      </a:path>
                    </a:pathLst>
                  </a:custGeom>
                  <a:grpFill/>
                  <a:ln w="8809" cap="flat">
                    <a:noFill/>
                    <a:prstDash val="solid"/>
                    <a:miter/>
                  </a:ln>
                </p:spPr>
                <p:txBody>
                  <a:bodyPr rtlCol="0" anchor="ctr"/>
                  <a:lstStyle/>
                  <a:p>
                    <a:endParaRPr lang="en-US" sz="2400"/>
                  </a:p>
                </p:txBody>
              </p:sp>
              <p:sp>
                <p:nvSpPr>
                  <p:cNvPr id="2461" name="Freeform: Shape 2460">
                    <a:extLst>
                      <a:ext uri="{FF2B5EF4-FFF2-40B4-BE49-F238E27FC236}">
                        <a16:creationId xmlns:a16="http://schemas.microsoft.com/office/drawing/2014/main" id="{94FD25AE-EBBA-42A4-A8DE-56FA99CDB5CA}"/>
                      </a:ext>
                    </a:extLst>
                  </p:cNvPr>
                  <p:cNvSpPr/>
                  <p:nvPr/>
                </p:nvSpPr>
                <p:spPr>
                  <a:xfrm>
                    <a:off x="6556811" y="2163176"/>
                    <a:ext cx="153633" cy="318190"/>
                  </a:xfrm>
                  <a:custGeom>
                    <a:avLst/>
                    <a:gdLst>
                      <a:gd name="connsiteX0" fmla="*/ 47042 w 153633"/>
                      <a:gd name="connsiteY0" fmla="*/ 318190 h 318190"/>
                      <a:gd name="connsiteX1" fmla="*/ 45896 w 153633"/>
                      <a:gd name="connsiteY1" fmla="*/ 310526 h 318190"/>
                      <a:gd name="connsiteX2" fmla="*/ 44223 w 153633"/>
                      <a:gd name="connsiteY2" fmla="*/ 310174 h 318190"/>
                      <a:gd name="connsiteX3" fmla="*/ 45455 w 153633"/>
                      <a:gd name="connsiteY3" fmla="*/ 307619 h 318190"/>
                      <a:gd name="connsiteX4" fmla="*/ 2379 w 153633"/>
                      <a:gd name="connsiteY4" fmla="*/ 15592 h 318190"/>
                      <a:gd name="connsiteX5" fmla="*/ 176 w 153633"/>
                      <a:gd name="connsiteY5" fmla="*/ 13302 h 318190"/>
                      <a:gd name="connsiteX6" fmla="*/ 1850 w 153633"/>
                      <a:gd name="connsiteY6" fmla="*/ 12509 h 318190"/>
                      <a:gd name="connsiteX7" fmla="*/ 0 w 153633"/>
                      <a:gd name="connsiteY7" fmla="*/ 0 h 318190"/>
                      <a:gd name="connsiteX8" fmla="*/ 8721 w 153633"/>
                      <a:gd name="connsiteY8" fmla="*/ 9250 h 318190"/>
                      <a:gd name="connsiteX9" fmla="*/ 10483 w 153633"/>
                      <a:gd name="connsiteY9" fmla="*/ 8457 h 318190"/>
                      <a:gd name="connsiteX10" fmla="*/ 10923 w 153633"/>
                      <a:gd name="connsiteY10" fmla="*/ 11628 h 318190"/>
                      <a:gd name="connsiteX11" fmla="*/ 153633 w 153633"/>
                      <a:gd name="connsiteY11" fmla="*/ 162619 h 318190"/>
                      <a:gd name="connsiteX12" fmla="*/ 151079 w 153633"/>
                      <a:gd name="connsiteY12" fmla="*/ 166319 h 318190"/>
                      <a:gd name="connsiteX13" fmla="*/ 53296 w 153633"/>
                      <a:gd name="connsiteY13" fmla="*/ 309293 h 318190"/>
                      <a:gd name="connsiteX14" fmla="*/ 53824 w 153633"/>
                      <a:gd name="connsiteY14" fmla="*/ 312728 h 318190"/>
                      <a:gd name="connsiteX15" fmla="*/ 51358 w 153633"/>
                      <a:gd name="connsiteY15" fmla="*/ 312112 h 318190"/>
                      <a:gd name="connsiteX16" fmla="*/ 47042 w 153633"/>
                      <a:gd name="connsiteY16" fmla="*/ 318190 h 318190"/>
                      <a:gd name="connsiteX17" fmla="*/ 13214 w 153633"/>
                      <a:gd name="connsiteY17" fmla="*/ 27133 h 318190"/>
                      <a:gd name="connsiteX18" fmla="*/ 51798 w 153633"/>
                      <a:gd name="connsiteY18" fmla="*/ 297929 h 318190"/>
                      <a:gd name="connsiteX19" fmla="*/ 143062 w 153633"/>
                      <a:gd name="connsiteY19" fmla="*/ 165878 h 318190"/>
                      <a:gd name="connsiteX20" fmla="*/ 13214 w 153633"/>
                      <a:gd name="connsiteY20" fmla="*/ 27133 h 318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3633" h="318190">
                        <a:moveTo>
                          <a:pt x="47042" y="318190"/>
                        </a:moveTo>
                        <a:lnTo>
                          <a:pt x="45896" y="310526"/>
                        </a:lnTo>
                        <a:lnTo>
                          <a:pt x="44223" y="310174"/>
                        </a:lnTo>
                        <a:lnTo>
                          <a:pt x="45455" y="307619"/>
                        </a:lnTo>
                        <a:lnTo>
                          <a:pt x="2379" y="15592"/>
                        </a:lnTo>
                        <a:lnTo>
                          <a:pt x="176" y="13302"/>
                        </a:lnTo>
                        <a:lnTo>
                          <a:pt x="1850" y="12509"/>
                        </a:lnTo>
                        <a:lnTo>
                          <a:pt x="0" y="0"/>
                        </a:lnTo>
                        <a:lnTo>
                          <a:pt x="8721" y="9250"/>
                        </a:lnTo>
                        <a:lnTo>
                          <a:pt x="10483" y="8457"/>
                        </a:lnTo>
                        <a:lnTo>
                          <a:pt x="10923" y="11628"/>
                        </a:lnTo>
                        <a:lnTo>
                          <a:pt x="153633" y="162619"/>
                        </a:lnTo>
                        <a:lnTo>
                          <a:pt x="151079" y="166319"/>
                        </a:lnTo>
                        <a:lnTo>
                          <a:pt x="53296" y="309293"/>
                        </a:lnTo>
                        <a:lnTo>
                          <a:pt x="53824" y="312728"/>
                        </a:lnTo>
                        <a:lnTo>
                          <a:pt x="51358" y="312112"/>
                        </a:lnTo>
                        <a:lnTo>
                          <a:pt x="47042" y="318190"/>
                        </a:lnTo>
                        <a:close/>
                        <a:moveTo>
                          <a:pt x="13214" y="27133"/>
                        </a:moveTo>
                        <a:lnTo>
                          <a:pt x="51798" y="297929"/>
                        </a:lnTo>
                        <a:lnTo>
                          <a:pt x="143062" y="165878"/>
                        </a:lnTo>
                        <a:lnTo>
                          <a:pt x="13214" y="27133"/>
                        </a:lnTo>
                        <a:close/>
                      </a:path>
                    </a:pathLst>
                  </a:custGeom>
                  <a:grpFill/>
                  <a:ln w="8809" cap="flat">
                    <a:noFill/>
                    <a:prstDash val="solid"/>
                    <a:miter/>
                  </a:ln>
                </p:spPr>
                <p:txBody>
                  <a:bodyPr rtlCol="0" anchor="ctr"/>
                  <a:lstStyle/>
                  <a:p>
                    <a:endParaRPr lang="en-US" sz="2400"/>
                  </a:p>
                </p:txBody>
              </p:sp>
            </p:grpSp>
            <p:grpSp>
              <p:nvGrpSpPr>
                <p:cNvPr id="1572" name="Graphic 4229">
                  <a:extLst>
                    <a:ext uri="{FF2B5EF4-FFF2-40B4-BE49-F238E27FC236}">
                      <a16:creationId xmlns:a16="http://schemas.microsoft.com/office/drawing/2014/main" id="{C1BFB2F2-96A9-41E2-A35B-4E98C27ACDBE}"/>
                    </a:ext>
                  </a:extLst>
                </p:cNvPr>
                <p:cNvGrpSpPr/>
                <p:nvPr/>
              </p:nvGrpSpPr>
              <p:grpSpPr>
                <a:xfrm>
                  <a:off x="4921903" y="1816533"/>
                  <a:ext cx="261106" cy="430860"/>
                  <a:chOff x="4921903" y="1816533"/>
                  <a:chExt cx="261106" cy="430860"/>
                </a:xfrm>
                <a:grpFill/>
              </p:grpSpPr>
              <p:sp>
                <p:nvSpPr>
                  <p:cNvPr id="2458" name="Freeform: Shape 2457">
                    <a:extLst>
                      <a:ext uri="{FF2B5EF4-FFF2-40B4-BE49-F238E27FC236}">
                        <a16:creationId xmlns:a16="http://schemas.microsoft.com/office/drawing/2014/main" id="{16BA9D21-35E4-441F-BA17-85E96704D11A}"/>
                      </a:ext>
                    </a:extLst>
                  </p:cNvPr>
                  <p:cNvSpPr/>
                  <p:nvPr/>
                </p:nvSpPr>
                <p:spPr>
                  <a:xfrm>
                    <a:off x="4927629" y="1820409"/>
                    <a:ext cx="251063" cy="416060"/>
                  </a:xfrm>
                  <a:custGeom>
                    <a:avLst/>
                    <a:gdLst>
                      <a:gd name="connsiteX0" fmla="*/ 0 w 251063"/>
                      <a:gd name="connsiteY0" fmla="*/ 45015 h 416060"/>
                      <a:gd name="connsiteX1" fmla="*/ 2202 w 251063"/>
                      <a:gd name="connsiteY1" fmla="*/ 44663 h 416060"/>
                      <a:gd name="connsiteX2" fmla="*/ 246395 w 251063"/>
                      <a:gd name="connsiteY2" fmla="*/ 793 h 416060"/>
                      <a:gd name="connsiteX3" fmla="*/ 251064 w 251063"/>
                      <a:gd name="connsiteY3" fmla="*/ 0 h 416060"/>
                      <a:gd name="connsiteX4" fmla="*/ 251064 w 251063"/>
                      <a:gd name="connsiteY4" fmla="*/ 4669 h 416060"/>
                      <a:gd name="connsiteX5" fmla="*/ 249213 w 251063"/>
                      <a:gd name="connsiteY5" fmla="*/ 409454 h 416060"/>
                      <a:gd name="connsiteX6" fmla="*/ 249213 w 251063"/>
                      <a:gd name="connsiteY6" fmla="*/ 416061 h 416060"/>
                      <a:gd name="connsiteX7" fmla="*/ 245514 w 251063"/>
                      <a:gd name="connsiteY7" fmla="*/ 410599 h 416060"/>
                      <a:gd name="connsiteX8" fmla="*/ 3171 w 251063"/>
                      <a:gd name="connsiteY8" fmla="*/ 49684 h 416060"/>
                      <a:gd name="connsiteX9" fmla="*/ 0 w 251063"/>
                      <a:gd name="connsiteY9" fmla="*/ 45015 h 416060"/>
                      <a:gd name="connsiteX10" fmla="*/ 6167 w 251063"/>
                      <a:gd name="connsiteY10" fmla="*/ 54177 h 416060"/>
                      <a:gd name="connsiteX11" fmla="*/ 248685 w 251063"/>
                      <a:gd name="connsiteY11" fmla="*/ 408309 h 416060"/>
                      <a:gd name="connsiteX12" fmla="*/ 244985 w 251063"/>
                      <a:gd name="connsiteY12" fmla="*/ 409454 h 416060"/>
                      <a:gd name="connsiteX13" fmla="*/ 243135 w 251063"/>
                      <a:gd name="connsiteY13" fmla="*/ 4669 h 416060"/>
                      <a:gd name="connsiteX14" fmla="*/ 247716 w 251063"/>
                      <a:gd name="connsiteY14" fmla="*/ 8545 h 416060"/>
                      <a:gd name="connsiteX15" fmla="*/ 6167 w 251063"/>
                      <a:gd name="connsiteY15" fmla="*/ 54177 h 41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1063" h="416060">
                        <a:moveTo>
                          <a:pt x="0" y="45015"/>
                        </a:moveTo>
                        <a:lnTo>
                          <a:pt x="2202" y="44663"/>
                        </a:lnTo>
                        <a:lnTo>
                          <a:pt x="246395" y="793"/>
                        </a:lnTo>
                        <a:lnTo>
                          <a:pt x="251064" y="0"/>
                        </a:lnTo>
                        <a:lnTo>
                          <a:pt x="251064" y="4669"/>
                        </a:lnTo>
                        <a:lnTo>
                          <a:pt x="249213" y="409454"/>
                        </a:lnTo>
                        <a:lnTo>
                          <a:pt x="249213" y="416061"/>
                        </a:lnTo>
                        <a:lnTo>
                          <a:pt x="245514" y="410599"/>
                        </a:lnTo>
                        <a:lnTo>
                          <a:pt x="3171" y="49684"/>
                        </a:lnTo>
                        <a:lnTo>
                          <a:pt x="0" y="45015"/>
                        </a:lnTo>
                        <a:close/>
                        <a:moveTo>
                          <a:pt x="6167" y="54177"/>
                        </a:moveTo>
                        <a:lnTo>
                          <a:pt x="248685" y="408309"/>
                        </a:lnTo>
                        <a:lnTo>
                          <a:pt x="244985" y="409454"/>
                        </a:lnTo>
                        <a:lnTo>
                          <a:pt x="243135" y="4669"/>
                        </a:lnTo>
                        <a:lnTo>
                          <a:pt x="247716" y="8545"/>
                        </a:lnTo>
                        <a:lnTo>
                          <a:pt x="6167" y="54177"/>
                        </a:lnTo>
                        <a:close/>
                      </a:path>
                    </a:pathLst>
                  </a:custGeom>
                  <a:grpFill/>
                  <a:ln w="8809" cap="flat">
                    <a:noFill/>
                    <a:prstDash val="solid"/>
                    <a:miter/>
                  </a:ln>
                </p:spPr>
                <p:txBody>
                  <a:bodyPr rtlCol="0" anchor="ctr"/>
                  <a:lstStyle/>
                  <a:p>
                    <a:endParaRPr lang="en-US" sz="2400"/>
                  </a:p>
                </p:txBody>
              </p:sp>
              <p:sp>
                <p:nvSpPr>
                  <p:cNvPr id="2459" name="Freeform: Shape 2458">
                    <a:extLst>
                      <a:ext uri="{FF2B5EF4-FFF2-40B4-BE49-F238E27FC236}">
                        <a16:creationId xmlns:a16="http://schemas.microsoft.com/office/drawing/2014/main" id="{FE31CE0D-7BCA-4210-8815-6407138A7E8E}"/>
                      </a:ext>
                    </a:extLst>
                  </p:cNvPr>
                  <p:cNvSpPr/>
                  <p:nvPr/>
                </p:nvSpPr>
                <p:spPr>
                  <a:xfrm>
                    <a:off x="4921903" y="1816533"/>
                    <a:ext cx="261106" cy="430860"/>
                  </a:xfrm>
                  <a:custGeom>
                    <a:avLst/>
                    <a:gdLst>
                      <a:gd name="connsiteX0" fmla="*/ 258023 w 261106"/>
                      <a:gd name="connsiteY0" fmla="*/ 430860 h 430860"/>
                      <a:gd name="connsiteX1" fmla="*/ 248949 w 261106"/>
                      <a:gd name="connsiteY1" fmla="*/ 417382 h 430860"/>
                      <a:gd name="connsiteX2" fmla="*/ 247364 w 261106"/>
                      <a:gd name="connsiteY2" fmla="*/ 417911 h 430860"/>
                      <a:gd name="connsiteX3" fmla="*/ 247364 w 261106"/>
                      <a:gd name="connsiteY3" fmla="*/ 415004 h 430860"/>
                      <a:gd name="connsiteX4" fmla="*/ 0 w 261106"/>
                      <a:gd name="connsiteY4" fmla="*/ 46601 h 430860"/>
                      <a:gd name="connsiteX5" fmla="*/ 245426 w 261106"/>
                      <a:gd name="connsiteY5" fmla="*/ 2555 h 430860"/>
                      <a:gd name="connsiteX6" fmla="*/ 245426 w 261106"/>
                      <a:gd name="connsiteY6" fmla="*/ 1409 h 430860"/>
                      <a:gd name="connsiteX7" fmla="*/ 246571 w 261106"/>
                      <a:gd name="connsiteY7" fmla="*/ 2378 h 430860"/>
                      <a:gd name="connsiteX8" fmla="*/ 260049 w 261106"/>
                      <a:gd name="connsiteY8" fmla="*/ 0 h 430860"/>
                      <a:gd name="connsiteX9" fmla="*/ 259961 w 261106"/>
                      <a:gd name="connsiteY9" fmla="*/ 13566 h 430860"/>
                      <a:gd name="connsiteX10" fmla="*/ 261106 w 261106"/>
                      <a:gd name="connsiteY10" fmla="*/ 14447 h 430860"/>
                      <a:gd name="connsiteX11" fmla="*/ 259961 w 261106"/>
                      <a:gd name="connsiteY11" fmla="*/ 14623 h 430860"/>
                      <a:gd name="connsiteX12" fmla="*/ 258111 w 261106"/>
                      <a:gd name="connsiteY12" fmla="*/ 411656 h 430860"/>
                      <a:gd name="connsiteX13" fmla="*/ 259785 w 261106"/>
                      <a:gd name="connsiteY13" fmla="*/ 414035 h 430860"/>
                      <a:gd name="connsiteX14" fmla="*/ 258111 w 261106"/>
                      <a:gd name="connsiteY14" fmla="*/ 414563 h 430860"/>
                      <a:gd name="connsiteX15" fmla="*/ 258023 w 261106"/>
                      <a:gd name="connsiteY15" fmla="*/ 430860 h 430860"/>
                      <a:gd name="connsiteX16" fmla="*/ 17618 w 261106"/>
                      <a:gd name="connsiteY16" fmla="*/ 60431 h 430860"/>
                      <a:gd name="connsiteX17" fmla="*/ 247276 w 261106"/>
                      <a:gd name="connsiteY17" fmla="*/ 395800 h 430860"/>
                      <a:gd name="connsiteX18" fmla="*/ 245514 w 261106"/>
                      <a:gd name="connsiteY18" fmla="*/ 17354 h 430860"/>
                      <a:gd name="connsiteX19" fmla="*/ 17618 w 261106"/>
                      <a:gd name="connsiteY19" fmla="*/ 60431 h 430860"/>
                      <a:gd name="connsiteX20" fmla="*/ 252297 w 261106"/>
                      <a:gd name="connsiteY20" fmla="*/ 16033 h 430860"/>
                      <a:gd name="connsiteX21" fmla="*/ 252826 w 261106"/>
                      <a:gd name="connsiteY21" fmla="*/ 123153 h 430860"/>
                      <a:gd name="connsiteX22" fmla="*/ 253354 w 261106"/>
                      <a:gd name="connsiteY22" fmla="*/ 15857 h 430860"/>
                      <a:gd name="connsiteX23" fmla="*/ 252297 w 261106"/>
                      <a:gd name="connsiteY23" fmla="*/ 16033 h 430860"/>
                      <a:gd name="connsiteX24" fmla="*/ 11364 w 261106"/>
                      <a:gd name="connsiteY24" fmla="*/ 51358 h 430860"/>
                      <a:gd name="connsiteX25" fmla="*/ 13390 w 261106"/>
                      <a:gd name="connsiteY25" fmla="*/ 54353 h 430860"/>
                      <a:gd name="connsiteX26" fmla="*/ 245514 w 261106"/>
                      <a:gd name="connsiteY26" fmla="*/ 10483 h 430860"/>
                      <a:gd name="connsiteX27" fmla="*/ 245514 w 261106"/>
                      <a:gd name="connsiteY27" fmla="*/ 9338 h 430860"/>
                      <a:gd name="connsiteX28" fmla="*/ 11364 w 261106"/>
                      <a:gd name="connsiteY28" fmla="*/ 51358 h 43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1106" h="430860">
                        <a:moveTo>
                          <a:pt x="258023" y="430860"/>
                        </a:moveTo>
                        <a:lnTo>
                          <a:pt x="248949" y="417382"/>
                        </a:lnTo>
                        <a:lnTo>
                          <a:pt x="247364" y="417911"/>
                        </a:lnTo>
                        <a:lnTo>
                          <a:pt x="247364" y="415004"/>
                        </a:lnTo>
                        <a:lnTo>
                          <a:pt x="0" y="46601"/>
                        </a:lnTo>
                        <a:lnTo>
                          <a:pt x="245426" y="2555"/>
                        </a:lnTo>
                        <a:lnTo>
                          <a:pt x="245426" y="1409"/>
                        </a:lnTo>
                        <a:lnTo>
                          <a:pt x="246571" y="2378"/>
                        </a:lnTo>
                        <a:lnTo>
                          <a:pt x="260049" y="0"/>
                        </a:lnTo>
                        <a:lnTo>
                          <a:pt x="259961" y="13566"/>
                        </a:lnTo>
                        <a:lnTo>
                          <a:pt x="261106" y="14447"/>
                        </a:lnTo>
                        <a:lnTo>
                          <a:pt x="259961" y="14623"/>
                        </a:lnTo>
                        <a:lnTo>
                          <a:pt x="258111" y="411656"/>
                        </a:lnTo>
                        <a:lnTo>
                          <a:pt x="259785" y="414035"/>
                        </a:lnTo>
                        <a:lnTo>
                          <a:pt x="258111" y="414563"/>
                        </a:lnTo>
                        <a:lnTo>
                          <a:pt x="258023" y="430860"/>
                        </a:lnTo>
                        <a:close/>
                        <a:moveTo>
                          <a:pt x="17618" y="60431"/>
                        </a:moveTo>
                        <a:lnTo>
                          <a:pt x="247276" y="395800"/>
                        </a:lnTo>
                        <a:lnTo>
                          <a:pt x="245514" y="17354"/>
                        </a:lnTo>
                        <a:lnTo>
                          <a:pt x="17618" y="60431"/>
                        </a:lnTo>
                        <a:close/>
                        <a:moveTo>
                          <a:pt x="252297" y="16033"/>
                        </a:moveTo>
                        <a:lnTo>
                          <a:pt x="252826" y="123153"/>
                        </a:lnTo>
                        <a:lnTo>
                          <a:pt x="253354" y="15857"/>
                        </a:lnTo>
                        <a:lnTo>
                          <a:pt x="252297" y="16033"/>
                        </a:lnTo>
                        <a:close/>
                        <a:moveTo>
                          <a:pt x="11364" y="51358"/>
                        </a:moveTo>
                        <a:lnTo>
                          <a:pt x="13390" y="54353"/>
                        </a:lnTo>
                        <a:lnTo>
                          <a:pt x="245514" y="10483"/>
                        </a:lnTo>
                        <a:lnTo>
                          <a:pt x="245514" y="9338"/>
                        </a:lnTo>
                        <a:lnTo>
                          <a:pt x="11364" y="51358"/>
                        </a:lnTo>
                        <a:close/>
                      </a:path>
                    </a:pathLst>
                  </a:custGeom>
                  <a:grpFill/>
                  <a:ln w="8809" cap="flat">
                    <a:noFill/>
                    <a:prstDash val="solid"/>
                    <a:miter/>
                  </a:ln>
                </p:spPr>
                <p:txBody>
                  <a:bodyPr rtlCol="0" anchor="ctr"/>
                  <a:lstStyle/>
                  <a:p>
                    <a:endParaRPr lang="en-US" sz="2400"/>
                  </a:p>
                </p:txBody>
              </p:sp>
            </p:grpSp>
            <p:grpSp>
              <p:nvGrpSpPr>
                <p:cNvPr id="1573" name="Graphic 4229">
                  <a:extLst>
                    <a:ext uri="{FF2B5EF4-FFF2-40B4-BE49-F238E27FC236}">
                      <a16:creationId xmlns:a16="http://schemas.microsoft.com/office/drawing/2014/main" id="{05A38156-8BB1-437A-89C2-DC2912F0DBB7}"/>
                    </a:ext>
                  </a:extLst>
                </p:cNvPr>
                <p:cNvGrpSpPr/>
                <p:nvPr/>
              </p:nvGrpSpPr>
              <p:grpSpPr>
                <a:xfrm>
                  <a:off x="4839008" y="1857055"/>
                  <a:ext cx="173365" cy="450240"/>
                  <a:chOff x="4839008" y="1857055"/>
                  <a:chExt cx="173365" cy="450240"/>
                </a:xfrm>
                <a:grpFill/>
              </p:grpSpPr>
              <p:sp>
                <p:nvSpPr>
                  <p:cNvPr id="2456" name="Freeform: Shape 2455">
                    <a:extLst>
                      <a:ext uri="{FF2B5EF4-FFF2-40B4-BE49-F238E27FC236}">
                        <a16:creationId xmlns:a16="http://schemas.microsoft.com/office/drawing/2014/main" id="{1B93B07F-4F87-4226-A1EF-70900AD10F89}"/>
                      </a:ext>
                    </a:extLst>
                  </p:cNvPr>
                  <p:cNvSpPr/>
                  <p:nvPr/>
                </p:nvSpPr>
                <p:spPr>
                  <a:xfrm>
                    <a:off x="4842972" y="1862164"/>
                    <a:ext cx="164028" cy="427953"/>
                  </a:xfrm>
                  <a:custGeom>
                    <a:avLst/>
                    <a:gdLst>
                      <a:gd name="connsiteX0" fmla="*/ 0 w 164028"/>
                      <a:gd name="connsiteY0" fmla="*/ 38497 h 427953"/>
                      <a:gd name="connsiteX1" fmla="*/ 161914 w 164028"/>
                      <a:gd name="connsiteY1" fmla="*/ 529 h 427953"/>
                      <a:gd name="connsiteX2" fmla="*/ 164028 w 164028"/>
                      <a:gd name="connsiteY2" fmla="*/ 0 h 427953"/>
                      <a:gd name="connsiteX3" fmla="*/ 163588 w 164028"/>
                      <a:gd name="connsiteY3" fmla="*/ 2114 h 427953"/>
                      <a:gd name="connsiteX4" fmla="*/ 81926 w 164028"/>
                      <a:gd name="connsiteY4" fmla="*/ 424694 h 427953"/>
                      <a:gd name="connsiteX5" fmla="*/ 81309 w 164028"/>
                      <a:gd name="connsiteY5" fmla="*/ 427953 h 427953"/>
                      <a:gd name="connsiteX6" fmla="*/ 80604 w 164028"/>
                      <a:gd name="connsiteY6" fmla="*/ 424694 h 427953"/>
                      <a:gd name="connsiteX7" fmla="*/ 352 w 164028"/>
                      <a:gd name="connsiteY7" fmla="*/ 40082 h 427953"/>
                      <a:gd name="connsiteX8" fmla="*/ 0 w 164028"/>
                      <a:gd name="connsiteY8" fmla="*/ 38497 h 427953"/>
                      <a:gd name="connsiteX9" fmla="*/ 705 w 164028"/>
                      <a:gd name="connsiteY9" fmla="*/ 41844 h 427953"/>
                      <a:gd name="connsiteX10" fmla="*/ 81926 w 164028"/>
                      <a:gd name="connsiteY10" fmla="*/ 424606 h 427953"/>
                      <a:gd name="connsiteX11" fmla="*/ 80604 w 164028"/>
                      <a:gd name="connsiteY11" fmla="*/ 424606 h 427953"/>
                      <a:gd name="connsiteX12" fmla="*/ 160857 w 164028"/>
                      <a:gd name="connsiteY12" fmla="*/ 1762 h 427953"/>
                      <a:gd name="connsiteX13" fmla="*/ 162531 w 164028"/>
                      <a:gd name="connsiteY13" fmla="*/ 3348 h 427953"/>
                      <a:gd name="connsiteX14" fmla="*/ 705 w 164028"/>
                      <a:gd name="connsiteY14" fmla="*/ 41844 h 427953"/>
                      <a:gd name="connsiteX15" fmla="*/ 705 w 164028"/>
                      <a:gd name="connsiteY15" fmla="*/ 41844 h 427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4028" h="427953">
                        <a:moveTo>
                          <a:pt x="0" y="38497"/>
                        </a:moveTo>
                        <a:lnTo>
                          <a:pt x="161914" y="529"/>
                        </a:lnTo>
                        <a:lnTo>
                          <a:pt x="164028" y="0"/>
                        </a:lnTo>
                        <a:lnTo>
                          <a:pt x="163588" y="2114"/>
                        </a:lnTo>
                        <a:lnTo>
                          <a:pt x="81926" y="424694"/>
                        </a:lnTo>
                        <a:lnTo>
                          <a:pt x="81309" y="427953"/>
                        </a:lnTo>
                        <a:lnTo>
                          <a:pt x="80604" y="424694"/>
                        </a:lnTo>
                        <a:lnTo>
                          <a:pt x="352" y="40082"/>
                        </a:lnTo>
                        <a:lnTo>
                          <a:pt x="0" y="38497"/>
                        </a:lnTo>
                        <a:close/>
                        <a:moveTo>
                          <a:pt x="705" y="41844"/>
                        </a:moveTo>
                        <a:lnTo>
                          <a:pt x="81926" y="424606"/>
                        </a:lnTo>
                        <a:lnTo>
                          <a:pt x="80604" y="424606"/>
                        </a:lnTo>
                        <a:lnTo>
                          <a:pt x="160857" y="1762"/>
                        </a:lnTo>
                        <a:lnTo>
                          <a:pt x="162531" y="3348"/>
                        </a:lnTo>
                        <a:lnTo>
                          <a:pt x="705" y="41844"/>
                        </a:lnTo>
                        <a:lnTo>
                          <a:pt x="705" y="41844"/>
                        </a:lnTo>
                        <a:close/>
                      </a:path>
                    </a:pathLst>
                  </a:custGeom>
                  <a:grpFill/>
                  <a:ln w="8809" cap="flat">
                    <a:noFill/>
                    <a:prstDash val="solid"/>
                    <a:miter/>
                  </a:ln>
                </p:spPr>
                <p:txBody>
                  <a:bodyPr rtlCol="0" anchor="ctr"/>
                  <a:lstStyle/>
                  <a:p>
                    <a:endParaRPr lang="en-US" sz="2400"/>
                  </a:p>
                </p:txBody>
              </p:sp>
              <p:sp>
                <p:nvSpPr>
                  <p:cNvPr id="2457" name="Freeform: Shape 2456">
                    <a:extLst>
                      <a:ext uri="{FF2B5EF4-FFF2-40B4-BE49-F238E27FC236}">
                        <a16:creationId xmlns:a16="http://schemas.microsoft.com/office/drawing/2014/main" id="{9F087531-8E00-4D40-9696-C2626BCBA3CE}"/>
                      </a:ext>
                    </a:extLst>
                  </p:cNvPr>
                  <p:cNvSpPr/>
                  <p:nvPr/>
                </p:nvSpPr>
                <p:spPr>
                  <a:xfrm>
                    <a:off x="4839008" y="1857055"/>
                    <a:ext cx="173365" cy="450240"/>
                  </a:xfrm>
                  <a:custGeom>
                    <a:avLst/>
                    <a:gdLst>
                      <a:gd name="connsiteX0" fmla="*/ 85450 w 173365"/>
                      <a:gd name="connsiteY0" fmla="*/ 450241 h 450240"/>
                      <a:gd name="connsiteX1" fmla="*/ 81838 w 173365"/>
                      <a:gd name="connsiteY1" fmla="*/ 433063 h 450240"/>
                      <a:gd name="connsiteX2" fmla="*/ 80517 w 173365"/>
                      <a:gd name="connsiteY2" fmla="*/ 433063 h 450240"/>
                      <a:gd name="connsiteX3" fmla="*/ 81133 w 173365"/>
                      <a:gd name="connsiteY3" fmla="*/ 429803 h 450240"/>
                      <a:gd name="connsiteX4" fmla="*/ 617 w 173365"/>
                      <a:gd name="connsiteY4" fmla="*/ 44134 h 450240"/>
                      <a:gd name="connsiteX5" fmla="*/ 617 w 173365"/>
                      <a:gd name="connsiteY5" fmla="*/ 44134 h 450240"/>
                      <a:gd name="connsiteX6" fmla="*/ 0 w 173365"/>
                      <a:gd name="connsiteY6" fmla="*/ 41051 h 450240"/>
                      <a:gd name="connsiteX7" fmla="*/ 162090 w 173365"/>
                      <a:gd name="connsiteY7" fmla="*/ 3083 h 450240"/>
                      <a:gd name="connsiteX8" fmla="*/ 162707 w 173365"/>
                      <a:gd name="connsiteY8" fmla="*/ 0 h 450240"/>
                      <a:gd name="connsiteX9" fmla="*/ 165173 w 173365"/>
                      <a:gd name="connsiteY9" fmla="*/ 2379 h 450240"/>
                      <a:gd name="connsiteX10" fmla="*/ 172309 w 173365"/>
                      <a:gd name="connsiteY10" fmla="*/ 705 h 450240"/>
                      <a:gd name="connsiteX11" fmla="*/ 170900 w 173365"/>
                      <a:gd name="connsiteY11" fmla="*/ 7928 h 450240"/>
                      <a:gd name="connsiteX12" fmla="*/ 173366 w 173365"/>
                      <a:gd name="connsiteY12" fmla="*/ 10219 h 450240"/>
                      <a:gd name="connsiteX13" fmla="*/ 170371 w 173365"/>
                      <a:gd name="connsiteY13" fmla="*/ 10924 h 450240"/>
                      <a:gd name="connsiteX14" fmla="*/ 89414 w 173365"/>
                      <a:gd name="connsiteY14" fmla="*/ 429715 h 450240"/>
                      <a:gd name="connsiteX15" fmla="*/ 90118 w 173365"/>
                      <a:gd name="connsiteY15" fmla="*/ 432975 h 450240"/>
                      <a:gd name="connsiteX16" fmla="*/ 88797 w 173365"/>
                      <a:gd name="connsiteY16" fmla="*/ 432975 h 450240"/>
                      <a:gd name="connsiteX17" fmla="*/ 85450 w 173365"/>
                      <a:gd name="connsiteY17" fmla="*/ 450241 h 450240"/>
                      <a:gd name="connsiteX18" fmla="*/ 8633 w 173365"/>
                      <a:gd name="connsiteY18" fmla="*/ 49420 h 450240"/>
                      <a:gd name="connsiteX19" fmla="*/ 85009 w 173365"/>
                      <a:gd name="connsiteY19" fmla="*/ 409278 h 450240"/>
                      <a:gd name="connsiteX20" fmla="*/ 160152 w 173365"/>
                      <a:gd name="connsiteY20" fmla="*/ 13390 h 450240"/>
                      <a:gd name="connsiteX21" fmla="*/ 8633 w 173365"/>
                      <a:gd name="connsiteY21" fmla="*/ 49420 h 45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365" h="450240">
                        <a:moveTo>
                          <a:pt x="85450" y="450241"/>
                        </a:moveTo>
                        <a:lnTo>
                          <a:pt x="81838" y="433063"/>
                        </a:lnTo>
                        <a:lnTo>
                          <a:pt x="80517" y="433063"/>
                        </a:lnTo>
                        <a:lnTo>
                          <a:pt x="81133" y="429803"/>
                        </a:lnTo>
                        <a:lnTo>
                          <a:pt x="617" y="44134"/>
                        </a:lnTo>
                        <a:lnTo>
                          <a:pt x="617" y="44134"/>
                        </a:lnTo>
                        <a:lnTo>
                          <a:pt x="0" y="41051"/>
                        </a:lnTo>
                        <a:lnTo>
                          <a:pt x="162090" y="3083"/>
                        </a:lnTo>
                        <a:lnTo>
                          <a:pt x="162707" y="0"/>
                        </a:lnTo>
                        <a:lnTo>
                          <a:pt x="165173" y="2379"/>
                        </a:lnTo>
                        <a:lnTo>
                          <a:pt x="172309" y="705"/>
                        </a:lnTo>
                        <a:lnTo>
                          <a:pt x="170900" y="7928"/>
                        </a:lnTo>
                        <a:lnTo>
                          <a:pt x="173366" y="10219"/>
                        </a:lnTo>
                        <a:lnTo>
                          <a:pt x="170371" y="10924"/>
                        </a:lnTo>
                        <a:lnTo>
                          <a:pt x="89414" y="429715"/>
                        </a:lnTo>
                        <a:lnTo>
                          <a:pt x="90118" y="432975"/>
                        </a:lnTo>
                        <a:lnTo>
                          <a:pt x="88797" y="432975"/>
                        </a:lnTo>
                        <a:lnTo>
                          <a:pt x="85450" y="450241"/>
                        </a:lnTo>
                        <a:close/>
                        <a:moveTo>
                          <a:pt x="8633" y="49420"/>
                        </a:moveTo>
                        <a:lnTo>
                          <a:pt x="85009" y="409278"/>
                        </a:lnTo>
                        <a:lnTo>
                          <a:pt x="160152" y="13390"/>
                        </a:lnTo>
                        <a:lnTo>
                          <a:pt x="8633" y="49420"/>
                        </a:lnTo>
                        <a:close/>
                      </a:path>
                    </a:pathLst>
                  </a:custGeom>
                  <a:grpFill/>
                  <a:ln w="8809" cap="flat">
                    <a:noFill/>
                    <a:prstDash val="solid"/>
                    <a:miter/>
                  </a:ln>
                </p:spPr>
                <p:txBody>
                  <a:bodyPr rtlCol="0" anchor="ctr"/>
                  <a:lstStyle/>
                  <a:p>
                    <a:endParaRPr lang="en-US" sz="2400"/>
                  </a:p>
                </p:txBody>
              </p:sp>
            </p:grpSp>
            <p:grpSp>
              <p:nvGrpSpPr>
                <p:cNvPr id="1574" name="Graphic 4229">
                  <a:extLst>
                    <a:ext uri="{FF2B5EF4-FFF2-40B4-BE49-F238E27FC236}">
                      <a16:creationId xmlns:a16="http://schemas.microsoft.com/office/drawing/2014/main" id="{32ED2112-417B-4BB4-9108-452F7E0FD348}"/>
                    </a:ext>
                  </a:extLst>
                </p:cNvPr>
                <p:cNvGrpSpPr/>
                <p:nvPr/>
              </p:nvGrpSpPr>
              <p:grpSpPr>
                <a:xfrm>
                  <a:off x="6678467" y="2316017"/>
                  <a:ext cx="146233" cy="211157"/>
                  <a:chOff x="6678467" y="2316017"/>
                  <a:chExt cx="146233" cy="211157"/>
                </a:xfrm>
                <a:grpFill/>
              </p:grpSpPr>
              <p:sp>
                <p:nvSpPr>
                  <p:cNvPr id="2454" name="Freeform: Shape 2453">
                    <a:extLst>
                      <a:ext uri="{FF2B5EF4-FFF2-40B4-BE49-F238E27FC236}">
                        <a16:creationId xmlns:a16="http://schemas.microsoft.com/office/drawing/2014/main" id="{45222AB8-9408-4467-AAFE-6BED942D148E}"/>
                      </a:ext>
                    </a:extLst>
                  </p:cNvPr>
                  <p:cNvSpPr/>
                  <p:nvPr/>
                </p:nvSpPr>
                <p:spPr>
                  <a:xfrm>
                    <a:off x="6684369" y="2324562"/>
                    <a:ext cx="134869" cy="196886"/>
                  </a:xfrm>
                  <a:custGeom>
                    <a:avLst/>
                    <a:gdLst>
                      <a:gd name="connsiteX0" fmla="*/ 131610 w 134869"/>
                      <a:gd name="connsiteY0" fmla="*/ 147291 h 196886"/>
                      <a:gd name="connsiteX1" fmla="*/ 19997 w 134869"/>
                      <a:gd name="connsiteY1" fmla="*/ 3436 h 196886"/>
                      <a:gd name="connsiteX2" fmla="*/ 21935 w 134869"/>
                      <a:gd name="connsiteY2" fmla="*/ 2907 h 196886"/>
                      <a:gd name="connsiteX3" fmla="*/ 1057 w 134869"/>
                      <a:gd name="connsiteY3" fmla="*/ 196182 h 196886"/>
                      <a:gd name="connsiteX4" fmla="*/ 441 w 134869"/>
                      <a:gd name="connsiteY4" fmla="*/ 195742 h 196886"/>
                      <a:gd name="connsiteX5" fmla="*/ 131610 w 134869"/>
                      <a:gd name="connsiteY5" fmla="*/ 147291 h 196886"/>
                      <a:gd name="connsiteX6" fmla="*/ 134870 w 134869"/>
                      <a:gd name="connsiteY6" fmla="*/ 146057 h 196886"/>
                      <a:gd name="connsiteX7" fmla="*/ 705 w 134869"/>
                      <a:gd name="connsiteY7" fmla="*/ 196622 h 196886"/>
                      <a:gd name="connsiteX8" fmla="*/ 0 w 134869"/>
                      <a:gd name="connsiteY8" fmla="*/ 196887 h 196886"/>
                      <a:gd name="connsiteX9" fmla="*/ 88 w 134869"/>
                      <a:gd name="connsiteY9" fmla="*/ 196182 h 196886"/>
                      <a:gd name="connsiteX10" fmla="*/ 19733 w 134869"/>
                      <a:gd name="connsiteY10" fmla="*/ 2731 h 196886"/>
                      <a:gd name="connsiteX11" fmla="*/ 19997 w 134869"/>
                      <a:gd name="connsiteY11" fmla="*/ 0 h 196886"/>
                      <a:gd name="connsiteX12" fmla="*/ 21671 w 134869"/>
                      <a:gd name="connsiteY12" fmla="*/ 2114 h 196886"/>
                      <a:gd name="connsiteX13" fmla="*/ 134870 w 134869"/>
                      <a:gd name="connsiteY13" fmla="*/ 146057 h 196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869" h="196886">
                        <a:moveTo>
                          <a:pt x="131610" y="147291"/>
                        </a:moveTo>
                        <a:lnTo>
                          <a:pt x="19997" y="3436"/>
                        </a:lnTo>
                        <a:lnTo>
                          <a:pt x="21935" y="2907"/>
                        </a:lnTo>
                        <a:lnTo>
                          <a:pt x="1057" y="196182"/>
                        </a:lnTo>
                        <a:lnTo>
                          <a:pt x="441" y="195742"/>
                        </a:lnTo>
                        <a:lnTo>
                          <a:pt x="131610" y="147291"/>
                        </a:lnTo>
                        <a:close/>
                        <a:moveTo>
                          <a:pt x="134870" y="146057"/>
                        </a:moveTo>
                        <a:lnTo>
                          <a:pt x="705" y="196622"/>
                        </a:lnTo>
                        <a:lnTo>
                          <a:pt x="0" y="196887"/>
                        </a:lnTo>
                        <a:lnTo>
                          <a:pt x="88" y="196182"/>
                        </a:lnTo>
                        <a:lnTo>
                          <a:pt x="19733" y="2731"/>
                        </a:lnTo>
                        <a:lnTo>
                          <a:pt x="19997" y="0"/>
                        </a:lnTo>
                        <a:lnTo>
                          <a:pt x="21671" y="2114"/>
                        </a:lnTo>
                        <a:lnTo>
                          <a:pt x="134870" y="146057"/>
                        </a:lnTo>
                        <a:close/>
                      </a:path>
                    </a:pathLst>
                  </a:custGeom>
                  <a:grpFill/>
                  <a:ln w="8809" cap="flat">
                    <a:noFill/>
                    <a:prstDash val="solid"/>
                    <a:miter/>
                  </a:ln>
                </p:spPr>
                <p:txBody>
                  <a:bodyPr rtlCol="0" anchor="ctr"/>
                  <a:lstStyle/>
                  <a:p>
                    <a:endParaRPr lang="en-US" sz="2400"/>
                  </a:p>
                </p:txBody>
              </p:sp>
              <p:sp>
                <p:nvSpPr>
                  <p:cNvPr id="2455" name="Freeform: Shape 2454">
                    <a:extLst>
                      <a:ext uri="{FF2B5EF4-FFF2-40B4-BE49-F238E27FC236}">
                        <a16:creationId xmlns:a16="http://schemas.microsoft.com/office/drawing/2014/main" id="{6BFD3A5A-B290-4473-B71E-4FE00288E907}"/>
                      </a:ext>
                    </a:extLst>
                  </p:cNvPr>
                  <p:cNvSpPr/>
                  <p:nvPr/>
                </p:nvSpPr>
                <p:spPr>
                  <a:xfrm>
                    <a:off x="6678467" y="2316017"/>
                    <a:ext cx="146233" cy="211157"/>
                  </a:xfrm>
                  <a:custGeom>
                    <a:avLst/>
                    <a:gdLst>
                      <a:gd name="connsiteX0" fmla="*/ 9602 w 146233"/>
                      <a:gd name="connsiteY0" fmla="*/ 211158 h 211157"/>
                      <a:gd name="connsiteX1" fmla="*/ 6519 w 146233"/>
                      <a:gd name="connsiteY1" fmla="*/ 208779 h 211157"/>
                      <a:gd name="connsiteX2" fmla="*/ 2731 w 146233"/>
                      <a:gd name="connsiteY2" fmla="*/ 210189 h 211157"/>
                      <a:gd name="connsiteX3" fmla="*/ 2554 w 146233"/>
                      <a:gd name="connsiteY3" fmla="*/ 205696 h 211157"/>
                      <a:gd name="connsiteX4" fmla="*/ 0 w 146233"/>
                      <a:gd name="connsiteY4" fmla="*/ 203758 h 211157"/>
                      <a:gd name="connsiteX5" fmla="*/ 2819 w 146233"/>
                      <a:gd name="connsiteY5" fmla="*/ 202348 h 211157"/>
                      <a:gd name="connsiteX6" fmla="*/ 22023 w 146233"/>
                      <a:gd name="connsiteY6" fmla="*/ 12685 h 211157"/>
                      <a:gd name="connsiteX7" fmla="*/ 20085 w 146233"/>
                      <a:gd name="connsiteY7" fmla="*/ 10219 h 211157"/>
                      <a:gd name="connsiteX8" fmla="*/ 22375 w 146233"/>
                      <a:gd name="connsiteY8" fmla="*/ 9602 h 211157"/>
                      <a:gd name="connsiteX9" fmla="*/ 23345 w 146233"/>
                      <a:gd name="connsiteY9" fmla="*/ 0 h 211157"/>
                      <a:gd name="connsiteX10" fmla="*/ 29335 w 146233"/>
                      <a:gd name="connsiteY10" fmla="*/ 7576 h 211157"/>
                      <a:gd name="connsiteX11" fmla="*/ 31625 w 146233"/>
                      <a:gd name="connsiteY11" fmla="*/ 6871 h 211157"/>
                      <a:gd name="connsiteX12" fmla="*/ 31273 w 146233"/>
                      <a:gd name="connsiteY12" fmla="*/ 10043 h 211157"/>
                      <a:gd name="connsiteX13" fmla="*/ 146233 w 146233"/>
                      <a:gd name="connsiteY13" fmla="*/ 156188 h 211157"/>
                      <a:gd name="connsiteX14" fmla="*/ 9954 w 146233"/>
                      <a:gd name="connsiteY14" fmla="*/ 207458 h 211157"/>
                      <a:gd name="connsiteX15" fmla="*/ 9602 w 146233"/>
                      <a:gd name="connsiteY15" fmla="*/ 211158 h 211157"/>
                      <a:gd name="connsiteX16" fmla="*/ 29952 w 146233"/>
                      <a:gd name="connsiteY16" fmla="*/ 22816 h 211157"/>
                      <a:gd name="connsiteX17" fmla="*/ 10923 w 146233"/>
                      <a:gd name="connsiteY17" fmla="*/ 199001 h 211157"/>
                      <a:gd name="connsiteX18" fmla="*/ 131962 w 146233"/>
                      <a:gd name="connsiteY18" fmla="*/ 154338 h 211157"/>
                      <a:gd name="connsiteX19" fmla="*/ 29952 w 146233"/>
                      <a:gd name="connsiteY19" fmla="*/ 22816 h 21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233" h="211157">
                        <a:moveTo>
                          <a:pt x="9602" y="211158"/>
                        </a:moveTo>
                        <a:lnTo>
                          <a:pt x="6519" y="208779"/>
                        </a:lnTo>
                        <a:lnTo>
                          <a:pt x="2731" y="210189"/>
                        </a:lnTo>
                        <a:lnTo>
                          <a:pt x="2554" y="205696"/>
                        </a:lnTo>
                        <a:lnTo>
                          <a:pt x="0" y="203758"/>
                        </a:lnTo>
                        <a:lnTo>
                          <a:pt x="2819" y="202348"/>
                        </a:lnTo>
                        <a:lnTo>
                          <a:pt x="22023" y="12685"/>
                        </a:lnTo>
                        <a:lnTo>
                          <a:pt x="20085" y="10219"/>
                        </a:lnTo>
                        <a:lnTo>
                          <a:pt x="22375" y="9602"/>
                        </a:lnTo>
                        <a:lnTo>
                          <a:pt x="23345" y="0"/>
                        </a:lnTo>
                        <a:lnTo>
                          <a:pt x="29335" y="7576"/>
                        </a:lnTo>
                        <a:lnTo>
                          <a:pt x="31625" y="6871"/>
                        </a:lnTo>
                        <a:lnTo>
                          <a:pt x="31273" y="10043"/>
                        </a:lnTo>
                        <a:lnTo>
                          <a:pt x="146233" y="156188"/>
                        </a:lnTo>
                        <a:lnTo>
                          <a:pt x="9954" y="207458"/>
                        </a:lnTo>
                        <a:lnTo>
                          <a:pt x="9602" y="211158"/>
                        </a:lnTo>
                        <a:close/>
                        <a:moveTo>
                          <a:pt x="29952" y="22816"/>
                        </a:moveTo>
                        <a:lnTo>
                          <a:pt x="10923" y="199001"/>
                        </a:lnTo>
                        <a:lnTo>
                          <a:pt x="131962" y="154338"/>
                        </a:lnTo>
                        <a:lnTo>
                          <a:pt x="29952" y="22816"/>
                        </a:lnTo>
                        <a:close/>
                      </a:path>
                    </a:pathLst>
                  </a:custGeom>
                  <a:grpFill/>
                  <a:ln w="8809" cap="flat">
                    <a:noFill/>
                    <a:prstDash val="solid"/>
                    <a:miter/>
                  </a:ln>
                </p:spPr>
                <p:txBody>
                  <a:bodyPr rtlCol="0" anchor="ctr"/>
                  <a:lstStyle/>
                  <a:p>
                    <a:endParaRPr lang="en-US" sz="2400"/>
                  </a:p>
                </p:txBody>
              </p:sp>
            </p:grpSp>
            <p:grpSp>
              <p:nvGrpSpPr>
                <p:cNvPr id="1575" name="Graphic 4229">
                  <a:extLst>
                    <a:ext uri="{FF2B5EF4-FFF2-40B4-BE49-F238E27FC236}">
                      <a16:creationId xmlns:a16="http://schemas.microsoft.com/office/drawing/2014/main" id="{D2B7A735-558D-4E67-87D2-51D6764522C9}"/>
                    </a:ext>
                  </a:extLst>
                </p:cNvPr>
                <p:cNvGrpSpPr/>
                <p:nvPr/>
              </p:nvGrpSpPr>
              <p:grpSpPr>
                <a:xfrm>
                  <a:off x="3682794" y="1860843"/>
                  <a:ext cx="294757" cy="389016"/>
                  <a:chOff x="3682794" y="1860843"/>
                  <a:chExt cx="294757" cy="389016"/>
                </a:xfrm>
                <a:grpFill/>
              </p:grpSpPr>
              <p:sp>
                <p:nvSpPr>
                  <p:cNvPr id="2452" name="Freeform: Shape 2451">
                    <a:extLst>
                      <a:ext uri="{FF2B5EF4-FFF2-40B4-BE49-F238E27FC236}">
                        <a16:creationId xmlns:a16="http://schemas.microsoft.com/office/drawing/2014/main" id="{7BAF3E86-0A33-40D2-85C1-07ABE88364C3}"/>
                      </a:ext>
                    </a:extLst>
                  </p:cNvPr>
                  <p:cNvSpPr/>
                  <p:nvPr/>
                </p:nvSpPr>
                <p:spPr>
                  <a:xfrm>
                    <a:off x="3689929" y="1864631"/>
                    <a:ext cx="282776" cy="373247"/>
                  </a:xfrm>
                  <a:custGeom>
                    <a:avLst/>
                    <a:gdLst>
                      <a:gd name="connsiteX0" fmla="*/ 0 w 282776"/>
                      <a:gd name="connsiteY0" fmla="*/ 0 h 373247"/>
                      <a:gd name="connsiteX1" fmla="*/ 4405 w 282776"/>
                      <a:gd name="connsiteY1" fmla="*/ 352 h 373247"/>
                      <a:gd name="connsiteX2" fmla="*/ 234766 w 282776"/>
                      <a:gd name="connsiteY2" fmla="*/ 17266 h 373247"/>
                      <a:gd name="connsiteX3" fmla="*/ 238026 w 282776"/>
                      <a:gd name="connsiteY3" fmla="*/ 17530 h 373247"/>
                      <a:gd name="connsiteX4" fmla="*/ 238466 w 282776"/>
                      <a:gd name="connsiteY4" fmla="*/ 20702 h 373247"/>
                      <a:gd name="connsiteX5" fmla="*/ 281720 w 282776"/>
                      <a:gd name="connsiteY5" fmla="*/ 364967 h 373247"/>
                      <a:gd name="connsiteX6" fmla="*/ 282777 w 282776"/>
                      <a:gd name="connsiteY6" fmla="*/ 373248 h 373247"/>
                      <a:gd name="connsiteX7" fmla="*/ 277756 w 282776"/>
                      <a:gd name="connsiteY7" fmla="*/ 366641 h 373247"/>
                      <a:gd name="connsiteX8" fmla="*/ 4140 w 282776"/>
                      <a:gd name="connsiteY8" fmla="*/ 5462 h 373247"/>
                      <a:gd name="connsiteX9" fmla="*/ 0 w 282776"/>
                      <a:gd name="connsiteY9" fmla="*/ 0 h 373247"/>
                      <a:gd name="connsiteX10" fmla="*/ 8193 w 282776"/>
                      <a:gd name="connsiteY10" fmla="*/ 10747 h 373247"/>
                      <a:gd name="connsiteX11" fmla="*/ 281191 w 282776"/>
                      <a:gd name="connsiteY11" fmla="*/ 363822 h 373247"/>
                      <a:gd name="connsiteX12" fmla="*/ 277227 w 282776"/>
                      <a:gd name="connsiteY12" fmla="*/ 365496 h 373247"/>
                      <a:gd name="connsiteX13" fmla="*/ 230538 w 282776"/>
                      <a:gd name="connsiteY13" fmla="*/ 21671 h 373247"/>
                      <a:gd name="connsiteX14" fmla="*/ 234150 w 282776"/>
                      <a:gd name="connsiteY14" fmla="*/ 25106 h 373247"/>
                      <a:gd name="connsiteX15" fmla="*/ 8193 w 282776"/>
                      <a:gd name="connsiteY15" fmla="*/ 10747 h 3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2776" h="373247">
                        <a:moveTo>
                          <a:pt x="0" y="0"/>
                        </a:moveTo>
                        <a:lnTo>
                          <a:pt x="4405" y="352"/>
                        </a:lnTo>
                        <a:lnTo>
                          <a:pt x="234766" y="17266"/>
                        </a:lnTo>
                        <a:lnTo>
                          <a:pt x="238026" y="17530"/>
                        </a:lnTo>
                        <a:lnTo>
                          <a:pt x="238466" y="20702"/>
                        </a:lnTo>
                        <a:lnTo>
                          <a:pt x="281720" y="364967"/>
                        </a:lnTo>
                        <a:lnTo>
                          <a:pt x="282777" y="373248"/>
                        </a:lnTo>
                        <a:lnTo>
                          <a:pt x="277756" y="366641"/>
                        </a:lnTo>
                        <a:lnTo>
                          <a:pt x="4140" y="5462"/>
                        </a:lnTo>
                        <a:lnTo>
                          <a:pt x="0" y="0"/>
                        </a:lnTo>
                        <a:close/>
                        <a:moveTo>
                          <a:pt x="8193" y="10747"/>
                        </a:moveTo>
                        <a:lnTo>
                          <a:pt x="281191" y="363822"/>
                        </a:lnTo>
                        <a:lnTo>
                          <a:pt x="277227" y="365496"/>
                        </a:lnTo>
                        <a:lnTo>
                          <a:pt x="230538" y="21671"/>
                        </a:lnTo>
                        <a:lnTo>
                          <a:pt x="234150" y="25106"/>
                        </a:lnTo>
                        <a:lnTo>
                          <a:pt x="8193" y="10747"/>
                        </a:lnTo>
                        <a:close/>
                      </a:path>
                    </a:pathLst>
                  </a:custGeom>
                  <a:grpFill/>
                  <a:ln w="8809" cap="flat">
                    <a:noFill/>
                    <a:prstDash val="solid"/>
                    <a:miter/>
                  </a:ln>
                </p:spPr>
                <p:txBody>
                  <a:bodyPr rtlCol="0" anchor="ctr"/>
                  <a:lstStyle/>
                  <a:p>
                    <a:endParaRPr lang="en-US" sz="2400"/>
                  </a:p>
                </p:txBody>
              </p:sp>
              <p:sp>
                <p:nvSpPr>
                  <p:cNvPr id="2453" name="Freeform: Shape 2452">
                    <a:extLst>
                      <a:ext uri="{FF2B5EF4-FFF2-40B4-BE49-F238E27FC236}">
                        <a16:creationId xmlns:a16="http://schemas.microsoft.com/office/drawing/2014/main" id="{CC294EEA-4E4A-4AC7-A125-391B181E1297}"/>
                      </a:ext>
                    </a:extLst>
                  </p:cNvPr>
                  <p:cNvSpPr/>
                  <p:nvPr/>
                </p:nvSpPr>
                <p:spPr>
                  <a:xfrm>
                    <a:off x="3682794" y="1860843"/>
                    <a:ext cx="294757" cy="389016"/>
                  </a:xfrm>
                  <a:custGeom>
                    <a:avLst/>
                    <a:gdLst>
                      <a:gd name="connsiteX0" fmla="*/ 294757 w 294757"/>
                      <a:gd name="connsiteY0" fmla="*/ 389017 h 389016"/>
                      <a:gd name="connsiteX1" fmla="*/ 283041 w 294757"/>
                      <a:gd name="connsiteY1" fmla="*/ 373512 h 389016"/>
                      <a:gd name="connsiteX2" fmla="*/ 281720 w 294757"/>
                      <a:gd name="connsiteY2" fmla="*/ 374041 h 389016"/>
                      <a:gd name="connsiteX3" fmla="*/ 281367 w 294757"/>
                      <a:gd name="connsiteY3" fmla="*/ 371222 h 389016"/>
                      <a:gd name="connsiteX4" fmla="*/ 8193 w 294757"/>
                      <a:gd name="connsiteY4" fmla="*/ 10747 h 389016"/>
                      <a:gd name="connsiteX5" fmla="*/ 8193 w 294757"/>
                      <a:gd name="connsiteY5" fmla="*/ 10747 h 389016"/>
                      <a:gd name="connsiteX6" fmla="*/ 0 w 294757"/>
                      <a:gd name="connsiteY6" fmla="*/ 0 h 389016"/>
                      <a:gd name="connsiteX7" fmla="*/ 233269 w 294757"/>
                      <a:gd name="connsiteY7" fmla="*/ 17090 h 389016"/>
                      <a:gd name="connsiteX8" fmla="*/ 233181 w 294757"/>
                      <a:gd name="connsiteY8" fmla="*/ 16561 h 389016"/>
                      <a:gd name="connsiteX9" fmla="*/ 233798 w 294757"/>
                      <a:gd name="connsiteY9" fmla="*/ 17178 h 389016"/>
                      <a:gd name="connsiteX10" fmla="*/ 248245 w 294757"/>
                      <a:gd name="connsiteY10" fmla="*/ 18235 h 389016"/>
                      <a:gd name="connsiteX11" fmla="*/ 250007 w 294757"/>
                      <a:gd name="connsiteY11" fmla="*/ 32418 h 389016"/>
                      <a:gd name="connsiteX12" fmla="*/ 250623 w 294757"/>
                      <a:gd name="connsiteY12" fmla="*/ 32947 h 389016"/>
                      <a:gd name="connsiteX13" fmla="*/ 250095 w 294757"/>
                      <a:gd name="connsiteY13" fmla="*/ 32947 h 389016"/>
                      <a:gd name="connsiteX14" fmla="*/ 292115 w 294757"/>
                      <a:gd name="connsiteY14" fmla="*/ 366905 h 389016"/>
                      <a:gd name="connsiteX15" fmla="*/ 293877 w 294757"/>
                      <a:gd name="connsiteY15" fmla="*/ 369196 h 389016"/>
                      <a:gd name="connsiteX16" fmla="*/ 292467 w 294757"/>
                      <a:gd name="connsiteY16" fmla="*/ 369812 h 389016"/>
                      <a:gd name="connsiteX17" fmla="*/ 294757 w 294757"/>
                      <a:gd name="connsiteY17" fmla="*/ 389017 h 389016"/>
                      <a:gd name="connsiteX18" fmla="*/ 22552 w 294757"/>
                      <a:gd name="connsiteY18" fmla="*/ 18323 h 389016"/>
                      <a:gd name="connsiteX19" fmla="*/ 278196 w 294757"/>
                      <a:gd name="connsiteY19" fmla="*/ 349022 h 389016"/>
                      <a:gd name="connsiteX20" fmla="*/ 235119 w 294757"/>
                      <a:gd name="connsiteY20" fmla="*/ 31801 h 389016"/>
                      <a:gd name="connsiteX21" fmla="*/ 22552 w 294757"/>
                      <a:gd name="connsiteY21" fmla="*/ 18323 h 389016"/>
                      <a:gd name="connsiteX22" fmla="*/ 242078 w 294757"/>
                      <a:gd name="connsiteY22" fmla="*/ 32242 h 389016"/>
                      <a:gd name="connsiteX23" fmla="*/ 256261 w 294757"/>
                      <a:gd name="connsiteY23" fmla="*/ 136808 h 389016"/>
                      <a:gd name="connsiteX24" fmla="*/ 243135 w 294757"/>
                      <a:gd name="connsiteY24" fmla="*/ 32330 h 389016"/>
                      <a:gd name="connsiteX25" fmla="*/ 242078 w 294757"/>
                      <a:gd name="connsiteY25" fmla="*/ 32242 h 389016"/>
                      <a:gd name="connsiteX26" fmla="*/ 17002 w 294757"/>
                      <a:gd name="connsiteY26" fmla="*/ 11276 h 389016"/>
                      <a:gd name="connsiteX27" fmla="*/ 234326 w 294757"/>
                      <a:gd name="connsiteY27" fmla="*/ 25018 h 389016"/>
                      <a:gd name="connsiteX28" fmla="*/ 234150 w 294757"/>
                      <a:gd name="connsiteY28" fmla="*/ 23785 h 389016"/>
                      <a:gd name="connsiteX29" fmla="*/ 14359 w 294757"/>
                      <a:gd name="connsiteY29" fmla="*/ 7664 h 389016"/>
                      <a:gd name="connsiteX30" fmla="*/ 17002 w 294757"/>
                      <a:gd name="connsiteY30" fmla="*/ 11276 h 389016"/>
                      <a:gd name="connsiteX31" fmla="*/ 241550 w 294757"/>
                      <a:gd name="connsiteY31" fmla="*/ 24402 h 389016"/>
                      <a:gd name="connsiteX32" fmla="*/ 242254 w 294757"/>
                      <a:gd name="connsiteY32" fmla="*/ 25018 h 389016"/>
                      <a:gd name="connsiteX33" fmla="*/ 242166 w 294757"/>
                      <a:gd name="connsiteY33" fmla="*/ 24402 h 389016"/>
                      <a:gd name="connsiteX34" fmla="*/ 241550 w 294757"/>
                      <a:gd name="connsiteY34" fmla="*/ 24402 h 389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94757" h="389016">
                        <a:moveTo>
                          <a:pt x="294757" y="389017"/>
                        </a:moveTo>
                        <a:lnTo>
                          <a:pt x="283041" y="373512"/>
                        </a:lnTo>
                        <a:lnTo>
                          <a:pt x="281720" y="374041"/>
                        </a:lnTo>
                        <a:lnTo>
                          <a:pt x="281367" y="371222"/>
                        </a:lnTo>
                        <a:lnTo>
                          <a:pt x="8193" y="10747"/>
                        </a:lnTo>
                        <a:lnTo>
                          <a:pt x="8193" y="10747"/>
                        </a:lnTo>
                        <a:lnTo>
                          <a:pt x="0" y="0"/>
                        </a:lnTo>
                        <a:lnTo>
                          <a:pt x="233269" y="17090"/>
                        </a:lnTo>
                        <a:lnTo>
                          <a:pt x="233181" y="16561"/>
                        </a:lnTo>
                        <a:lnTo>
                          <a:pt x="233798" y="17178"/>
                        </a:lnTo>
                        <a:lnTo>
                          <a:pt x="248245" y="18235"/>
                        </a:lnTo>
                        <a:lnTo>
                          <a:pt x="250007" y="32418"/>
                        </a:lnTo>
                        <a:lnTo>
                          <a:pt x="250623" y="32947"/>
                        </a:lnTo>
                        <a:lnTo>
                          <a:pt x="250095" y="32947"/>
                        </a:lnTo>
                        <a:lnTo>
                          <a:pt x="292115" y="366905"/>
                        </a:lnTo>
                        <a:lnTo>
                          <a:pt x="293877" y="369196"/>
                        </a:lnTo>
                        <a:lnTo>
                          <a:pt x="292467" y="369812"/>
                        </a:lnTo>
                        <a:lnTo>
                          <a:pt x="294757" y="389017"/>
                        </a:lnTo>
                        <a:close/>
                        <a:moveTo>
                          <a:pt x="22552" y="18323"/>
                        </a:moveTo>
                        <a:lnTo>
                          <a:pt x="278196" y="349022"/>
                        </a:lnTo>
                        <a:lnTo>
                          <a:pt x="235119" y="31801"/>
                        </a:lnTo>
                        <a:lnTo>
                          <a:pt x="22552" y="18323"/>
                        </a:lnTo>
                        <a:close/>
                        <a:moveTo>
                          <a:pt x="242078" y="32242"/>
                        </a:moveTo>
                        <a:lnTo>
                          <a:pt x="256261" y="136808"/>
                        </a:lnTo>
                        <a:lnTo>
                          <a:pt x="243135" y="32330"/>
                        </a:lnTo>
                        <a:lnTo>
                          <a:pt x="242078" y="32242"/>
                        </a:lnTo>
                        <a:close/>
                        <a:moveTo>
                          <a:pt x="17002" y="11276"/>
                        </a:moveTo>
                        <a:lnTo>
                          <a:pt x="234326" y="25018"/>
                        </a:lnTo>
                        <a:lnTo>
                          <a:pt x="234150" y="23785"/>
                        </a:lnTo>
                        <a:lnTo>
                          <a:pt x="14359" y="7664"/>
                        </a:lnTo>
                        <a:lnTo>
                          <a:pt x="17002" y="11276"/>
                        </a:lnTo>
                        <a:close/>
                        <a:moveTo>
                          <a:pt x="241550" y="24402"/>
                        </a:moveTo>
                        <a:lnTo>
                          <a:pt x="242254" y="25018"/>
                        </a:lnTo>
                        <a:lnTo>
                          <a:pt x="242166" y="24402"/>
                        </a:lnTo>
                        <a:lnTo>
                          <a:pt x="241550" y="24402"/>
                        </a:lnTo>
                        <a:close/>
                      </a:path>
                    </a:pathLst>
                  </a:custGeom>
                  <a:grpFill/>
                  <a:ln w="8809" cap="flat">
                    <a:noFill/>
                    <a:prstDash val="solid"/>
                    <a:miter/>
                  </a:ln>
                </p:spPr>
                <p:txBody>
                  <a:bodyPr rtlCol="0" anchor="ctr"/>
                  <a:lstStyle/>
                  <a:p>
                    <a:endParaRPr lang="en-US" sz="2400"/>
                  </a:p>
                </p:txBody>
              </p:sp>
            </p:grpSp>
            <p:grpSp>
              <p:nvGrpSpPr>
                <p:cNvPr id="1576" name="Graphic 4229">
                  <a:extLst>
                    <a:ext uri="{FF2B5EF4-FFF2-40B4-BE49-F238E27FC236}">
                      <a16:creationId xmlns:a16="http://schemas.microsoft.com/office/drawing/2014/main" id="{451E83C8-AEEC-40D0-BDC8-3189AFF4023F}"/>
                    </a:ext>
                  </a:extLst>
                </p:cNvPr>
                <p:cNvGrpSpPr/>
                <p:nvPr/>
              </p:nvGrpSpPr>
              <p:grpSpPr>
                <a:xfrm>
                  <a:off x="4185185" y="1865688"/>
                  <a:ext cx="247187" cy="113022"/>
                  <a:chOff x="4185185" y="1865688"/>
                  <a:chExt cx="247187" cy="113022"/>
                </a:xfrm>
                <a:grpFill/>
              </p:grpSpPr>
              <p:sp>
                <p:nvSpPr>
                  <p:cNvPr id="2450" name="Freeform: Shape 2449">
                    <a:extLst>
                      <a:ext uri="{FF2B5EF4-FFF2-40B4-BE49-F238E27FC236}">
                        <a16:creationId xmlns:a16="http://schemas.microsoft.com/office/drawing/2014/main" id="{6E7D138F-25E0-4B01-879A-4E1D10BC5BF0}"/>
                      </a:ext>
                    </a:extLst>
                  </p:cNvPr>
                  <p:cNvSpPr/>
                  <p:nvPr/>
                </p:nvSpPr>
                <p:spPr>
                  <a:xfrm>
                    <a:off x="4188973" y="1870974"/>
                    <a:ext cx="224812" cy="102715"/>
                  </a:xfrm>
                  <a:custGeom>
                    <a:avLst/>
                    <a:gdLst>
                      <a:gd name="connsiteX0" fmla="*/ 3348 w 224812"/>
                      <a:gd name="connsiteY0" fmla="*/ 21142 h 102715"/>
                      <a:gd name="connsiteX1" fmla="*/ 11540 w 224812"/>
                      <a:gd name="connsiteY1" fmla="*/ 100426 h 102715"/>
                      <a:gd name="connsiteX2" fmla="*/ 9514 w 224812"/>
                      <a:gd name="connsiteY2" fmla="*/ 99280 h 102715"/>
                      <a:gd name="connsiteX3" fmla="*/ 220672 w 224812"/>
                      <a:gd name="connsiteY3" fmla="*/ 440 h 102715"/>
                      <a:gd name="connsiteX4" fmla="*/ 221024 w 224812"/>
                      <a:gd name="connsiteY4" fmla="*/ 1762 h 102715"/>
                      <a:gd name="connsiteX5" fmla="*/ 3348 w 224812"/>
                      <a:gd name="connsiteY5" fmla="*/ 21142 h 102715"/>
                      <a:gd name="connsiteX6" fmla="*/ 0 w 224812"/>
                      <a:gd name="connsiteY6" fmla="*/ 21407 h 102715"/>
                      <a:gd name="connsiteX7" fmla="*/ 220848 w 224812"/>
                      <a:gd name="connsiteY7" fmla="*/ 352 h 102715"/>
                      <a:gd name="connsiteX8" fmla="*/ 224812 w 224812"/>
                      <a:gd name="connsiteY8" fmla="*/ 0 h 102715"/>
                      <a:gd name="connsiteX9" fmla="*/ 221200 w 224812"/>
                      <a:gd name="connsiteY9" fmla="*/ 1674 h 102715"/>
                      <a:gd name="connsiteX10" fmla="*/ 10747 w 224812"/>
                      <a:gd name="connsiteY10" fmla="*/ 101835 h 102715"/>
                      <a:gd name="connsiteX11" fmla="*/ 8897 w 224812"/>
                      <a:gd name="connsiteY11" fmla="*/ 102716 h 102715"/>
                      <a:gd name="connsiteX12" fmla="*/ 8633 w 224812"/>
                      <a:gd name="connsiteY12" fmla="*/ 100690 h 102715"/>
                      <a:gd name="connsiteX13" fmla="*/ 0 w 224812"/>
                      <a:gd name="connsiteY13" fmla="*/ 21407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812" h="102715">
                        <a:moveTo>
                          <a:pt x="3348" y="21142"/>
                        </a:moveTo>
                        <a:lnTo>
                          <a:pt x="11540" y="100426"/>
                        </a:lnTo>
                        <a:lnTo>
                          <a:pt x="9514" y="99280"/>
                        </a:lnTo>
                        <a:lnTo>
                          <a:pt x="220672" y="440"/>
                        </a:lnTo>
                        <a:lnTo>
                          <a:pt x="221024" y="1762"/>
                        </a:lnTo>
                        <a:lnTo>
                          <a:pt x="3348" y="21142"/>
                        </a:lnTo>
                        <a:close/>
                        <a:moveTo>
                          <a:pt x="0" y="21407"/>
                        </a:moveTo>
                        <a:lnTo>
                          <a:pt x="220848" y="352"/>
                        </a:lnTo>
                        <a:lnTo>
                          <a:pt x="224812" y="0"/>
                        </a:lnTo>
                        <a:lnTo>
                          <a:pt x="221200" y="1674"/>
                        </a:lnTo>
                        <a:lnTo>
                          <a:pt x="10747" y="101835"/>
                        </a:lnTo>
                        <a:lnTo>
                          <a:pt x="8897" y="102716"/>
                        </a:lnTo>
                        <a:lnTo>
                          <a:pt x="8633" y="100690"/>
                        </a:lnTo>
                        <a:lnTo>
                          <a:pt x="0" y="21407"/>
                        </a:lnTo>
                        <a:close/>
                      </a:path>
                    </a:pathLst>
                  </a:custGeom>
                  <a:grpFill/>
                  <a:ln w="8809" cap="flat">
                    <a:noFill/>
                    <a:prstDash val="solid"/>
                    <a:miter/>
                  </a:ln>
                </p:spPr>
                <p:txBody>
                  <a:bodyPr rtlCol="0" anchor="ctr"/>
                  <a:lstStyle/>
                  <a:p>
                    <a:endParaRPr lang="en-US" sz="2400"/>
                  </a:p>
                </p:txBody>
              </p:sp>
              <p:sp>
                <p:nvSpPr>
                  <p:cNvPr id="2451" name="Freeform: Shape 2450">
                    <a:extLst>
                      <a:ext uri="{FF2B5EF4-FFF2-40B4-BE49-F238E27FC236}">
                        <a16:creationId xmlns:a16="http://schemas.microsoft.com/office/drawing/2014/main" id="{ADF7483A-DF4B-46D7-94FC-38B290F1D295}"/>
                      </a:ext>
                    </a:extLst>
                  </p:cNvPr>
                  <p:cNvSpPr/>
                  <p:nvPr/>
                </p:nvSpPr>
                <p:spPr>
                  <a:xfrm>
                    <a:off x="4185185" y="1865688"/>
                    <a:ext cx="247187" cy="113022"/>
                  </a:xfrm>
                  <a:custGeom>
                    <a:avLst/>
                    <a:gdLst>
                      <a:gd name="connsiteX0" fmla="*/ 9866 w 247187"/>
                      <a:gd name="connsiteY0" fmla="*/ 113023 h 113022"/>
                      <a:gd name="connsiteX1" fmla="*/ 9074 w 247187"/>
                      <a:gd name="connsiteY1" fmla="*/ 105975 h 113022"/>
                      <a:gd name="connsiteX2" fmla="*/ 5902 w 247187"/>
                      <a:gd name="connsiteY2" fmla="*/ 104213 h 113022"/>
                      <a:gd name="connsiteX3" fmla="*/ 8721 w 247187"/>
                      <a:gd name="connsiteY3" fmla="*/ 102892 h 113022"/>
                      <a:gd name="connsiteX4" fmla="*/ 0 w 247187"/>
                      <a:gd name="connsiteY4" fmla="*/ 23697 h 113022"/>
                      <a:gd name="connsiteX5" fmla="*/ 3348 w 247187"/>
                      <a:gd name="connsiteY5" fmla="*/ 23344 h 113022"/>
                      <a:gd name="connsiteX6" fmla="*/ 3348 w 247187"/>
                      <a:gd name="connsiteY6" fmla="*/ 23344 h 113022"/>
                      <a:gd name="connsiteX7" fmla="*/ 5021 w 247187"/>
                      <a:gd name="connsiteY7" fmla="*/ 23168 h 113022"/>
                      <a:gd name="connsiteX8" fmla="*/ 223579 w 247187"/>
                      <a:gd name="connsiteY8" fmla="*/ 2290 h 113022"/>
                      <a:gd name="connsiteX9" fmla="*/ 226574 w 247187"/>
                      <a:gd name="connsiteY9" fmla="*/ 881 h 113022"/>
                      <a:gd name="connsiteX10" fmla="*/ 226838 w 247187"/>
                      <a:gd name="connsiteY10" fmla="*/ 1938 h 113022"/>
                      <a:gd name="connsiteX11" fmla="*/ 247188 w 247187"/>
                      <a:gd name="connsiteY11" fmla="*/ 0 h 113022"/>
                      <a:gd name="connsiteX12" fmla="*/ 228688 w 247187"/>
                      <a:gd name="connsiteY12" fmla="*/ 8809 h 113022"/>
                      <a:gd name="connsiteX13" fmla="*/ 228952 w 247187"/>
                      <a:gd name="connsiteY13" fmla="*/ 9954 h 113022"/>
                      <a:gd name="connsiteX14" fmla="*/ 225693 w 247187"/>
                      <a:gd name="connsiteY14" fmla="*/ 10219 h 113022"/>
                      <a:gd name="connsiteX15" fmla="*/ 18940 w 247187"/>
                      <a:gd name="connsiteY15" fmla="*/ 108618 h 113022"/>
                      <a:gd name="connsiteX16" fmla="*/ 19292 w 247187"/>
                      <a:gd name="connsiteY16" fmla="*/ 111701 h 113022"/>
                      <a:gd name="connsiteX17" fmla="*/ 16121 w 247187"/>
                      <a:gd name="connsiteY17" fmla="*/ 109939 h 113022"/>
                      <a:gd name="connsiteX18" fmla="*/ 9866 w 247187"/>
                      <a:gd name="connsiteY18" fmla="*/ 113023 h 113022"/>
                      <a:gd name="connsiteX19" fmla="*/ 10835 w 247187"/>
                      <a:gd name="connsiteY19" fmla="*/ 29423 h 113022"/>
                      <a:gd name="connsiteX20" fmla="*/ 17971 w 247187"/>
                      <a:gd name="connsiteY20" fmla="*/ 98575 h 113022"/>
                      <a:gd name="connsiteX21" fmla="*/ 202084 w 247187"/>
                      <a:gd name="connsiteY21" fmla="*/ 12421 h 113022"/>
                      <a:gd name="connsiteX22" fmla="*/ 10835 w 247187"/>
                      <a:gd name="connsiteY22" fmla="*/ 29423 h 113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7187" h="113022">
                        <a:moveTo>
                          <a:pt x="9866" y="113023"/>
                        </a:moveTo>
                        <a:lnTo>
                          <a:pt x="9074" y="105975"/>
                        </a:lnTo>
                        <a:lnTo>
                          <a:pt x="5902" y="104213"/>
                        </a:lnTo>
                        <a:lnTo>
                          <a:pt x="8721" y="102892"/>
                        </a:lnTo>
                        <a:lnTo>
                          <a:pt x="0" y="23697"/>
                        </a:lnTo>
                        <a:lnTo>
                          <a:pt x="3348" y="23344"/>
                        </a:lnTo>
                        <a:lnTo>
                          <a:pt x="3348" y="23344"/>
                        </a:lnTo>
                        <a:lnTo>
                          <a:pt x="5021" y="23168"/>
                        </a:lnTo>
                        <a:lnTo>
                          <a:pt x="223579" y="2290"/>
                        </a:lnTo>
                        <a:lnTo>
                          <a:pt x="226574" y="881"/>
                        </a:lnTo>
                        <a:lnTo>
                          <a:pt x="226838" y="1938"/>
                        </a:lnTo>
                        <a:lnTo>
                          <a:pt x="247188" y="0"/>
                        </a:lnTo>
                        <a:lnTo>
                          <a:pt x="228688" y="8809"/>
                        </a:lnTo>
                        <a:lnTo>
                          <a:pt x="228952" y="9954"/>
                        </a:lnTo>
                        <a:lnTo>
                          <a:pt x="225693" y="10219"/>
                        </a:lnTo>
                        <a:lnTo>
                          <a:pt x="18940" y="108618"/>
                        </a:lnTo>
                        <a:lnTo>
                          <a:pt x="19292" y="111701"/>
                        </a:lnTo>
                        <a:lnTo>
                          <a:pt x="16121" y="109939"/>
                        </a:lnTo>
                        <a:lnTo>
                          <a:pt x="9866" y="113023"/>
                        </a:lnTo>
                        <a:close/>
                        <a:moveTo>
                          <a:pt x="10835" y="29423"/>
                        </a:moveTo>
                        <a:lnTo>
                          <a:pt x="17971" y="98575"/>
                        </a:lnTo>
                        <a:lnTo>
                          <a:pt x="202084" y="12421"/>
                        </a:lnTo>
                        <a:lnTo>
                          <a:pt x="10835" y="29423"/>
                        </a:lnTo>
                        <a:close/>
                      </a:path>
                    </a:pathLst>
                  </a:custGeom>
                  <a:grpFill/>
                  <a:ln w="8809" cap="flat">
                    <a:noFill/>
                    <a:prstDash val="solid"/>
                    <a:miter/>
                  </a:ln>
                </p:spPr>
                <p:txBody>
                  <a:bodyPr rtlCol="0" anchor="ctr"/>
                  <a:lstStyle/>
                  <a:p>
                    <a:endParaRPr lang="en-US" sz="2400"/>
                  </a:p>
                </p:txBody>
              </p:sp>
            </p:grpSp>
            <p:grpSp>
              <p:nvGrpSpPr>
                <p:cNvPr id="1577" name="Graphic 4229">
                  <a:extLst>
                    <a:ext uri="{FF2B5EF4-FFF2-40B4-BE49-F238E27FC236}">
                      <a16:creationId xmlns:a16="http://schemas.microsoft.com/office/drawing/2014/main" id="{50C68F9B-B6C2-403E-A32D-7E8CDB4DB9C5}"/>
                    </a:ext>
                  </a:extLst>
                </p:cNvPr>
                <p:cNvGrpSpPr/>
                <p:nvPr/>
              </p:nvGrpSpPr>
              <p:grpSpPr>
                <a:xfrm>
                  <a:off x="4193378" y="1940038"/>
                  <a:ext cx="312111" cy="126853"/>
                  <a:chOff x="4193378" y="1940038"/>
                  <a:chExt cx="312111" cy="126853"/>
                </a:xfrm>
                <a:grpFill/>
              </p:grpSpPr>
              <p:sp>
                <p:nvSpPr>
                  <p:cNvPr id="2448" name="Freeform: Shape 2447">
                    <a:extLst>
                      <a:ext uri="{FF2B5EF4-FFF2-40B4-BE49-F238E27FC236}">
                        <a16:creationId xmlns:a16="http://schemas.microsoft.com/office/drawing/2014/main" id="{33CE0DBE-125C-468F-AD2A-60BF0A641F8F}"/>
                      </a:ext>
                    </a:extLst>
                  </p:cNvPr>
                  <p:cNvSpPr/>
                  <p:nvPr/>
                </p:nvSpPr>
                <p:spPr>
                  <a:xfrm>
                    <a:off x="4200337" y="1944971"/>
                    <a:ext cx="289031" cy="117603"/>
                  </a:xfrm>
                  <a:custGeom>
                    <a:avLst/>
                    <a:gdLst>
                      <a:gd name="connsiteX0" fmla="*/ 4140 w 289031"/>
                      <a:gd name="connsiteY0" fmla="*/ 31361 h 117603"/>
                      <a:gd name="connsiteX1" fmla="*/ 80605 w 289031"/>
                      <a:gd name="connsiteY1" fmla="*/ 114961 h 117603"/>
                      <a:gd name="connsiteX2" fmla="*/ 78931 w 289031"/>
                      <a:gd name="connsiteY2" fmla="*/ 114696 h 117603"/>
                      <a:gd name="connsiteX3" fmla="*/ 284979 w 289031"/>
                      <a:gd name="connsiteY3" fmla="*/ 529 h 117603"/>
                      <a:gd name="connsiteX4" fmla="*/ 285420 w 289031"/>
                      <a:gd name="connsiteY4" fmla="*/ 1938 h 117603"/>
                      <a:gd name="connsiteX5" fmla="*/ 4140 w 289031"/>
                      <a:gd name="connsiteY5" fmla="*/ 31361 h 117603"/>
                      <a:gd name="connsiteX6" fmla="*/ 0 w 289031"/>
                      <a:gd name="connsiteY6" fmla="*/ 31801 h 117603"/>
                      <a:gd name="connsiteX7" fmla="*/ 285332 w 289031"/>
                      <a:gd name="connsiteY7" fmla="*/ 440 h 117603"/>
                      <a:gd name="connsiteX8" fmla="*/ 289031 w 289031"/>
                      <a:gd name="connsiteY8" fmla="*/ 0 h 117603"/>
                      <a:gd name="connsiteX9" fmla="*/ 285772 w 289031"/>
                      <a:gd name="connsiteY9" fmla="*/ 1850 h 117603"/>
                      <a:gd name="connsiteX10" fmla="*/ 80340 w 289031"/>
                      <a:gd name="connsiteY10" fmla="*/ 117075 h 117603"/>
                      <a:gd name="connsiteX11" fmla="*/ 79371 w 289031"/>
                      <a:gd name="connsiteY11" fmla="*/ 117603 h 117603"/>
                      <a:gd name="connsiteX12" fmla="*/ 78667 w 289031"/>
                      <a:gd name="connsiteY12" fmla="*/ 116811 h 117603"/>
                      <a:gd name="connsiteX13" fmla="*/ 0 w 289031"/>
                      <a:gd name="connsiteY13" fmla="*/ 31801 h 117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031" h="117603">
                        <a:moveTo>
                          <a:pt x="4140" y="31361"/>
                        </a:moveTo>
                        <a:lnTo>
                          <a:pt x="80605" y="114961"/>
                        </a:lnTo>
                        <a:lnTo>
                          <a:pt x="78931" y="114696"/>
                        </a:lnTo>
                        <a:lnTo>
                          <a:pt x="284979" y="529"/>
                        </a:lnTo>
                        <a:lnTo>
                          <a:pt x="285420" y="1938"/>
                        </a:lnTo>
                        <a:lnTo>
                          <a:pt x="4140" y="31361"/>
                        </a:lnTo>
                        <a:close/>
                        <a:moveTo>
                          <a:pt x="0" y="31801"/>
                        </a:moveTo>
                        <a:lnTo>
                          <a:pt x="285332" y="440"/>
                        </a:lnTo>
                        <a:lnTo>
                          <a:pt x="289031" y="0"/>
                        </a:lnTo>
                        <a:lnTo>
                          <a:pt x="285772" y="1850"/>
                        </a:lnTo>
                        <a:lnTo>
                          <a:pt x="80340" y="117075"/>
                        </a:lnTo>
                        <a:lnTo>
                          <a:pt x="79371" y="117603"/>
                        </a:lnTo>
                        <a:lnTo>
                          <a:pt x="78667" y="116811"/>
                        </a:lnTo>
                        <a:lnTo>
                          <a:pt x="0" y="31801"/>
                        </a:lnTo>
                        <a:close/>
                      </a:path>
                    </a:pathLst>
                  </a:custGeom>
                  <a:grpFill/>
                  <a:ln w="8809" cap="flat">
                    <a:noFill/>
                    <a:prstDash val="solid"/>
                    <a:miter/>
                  </a:ln>
                </p:spPr>
                <p:txBody>
                  <a:bodyPr rtlCol="0" anchor="ctr"/>
                  <a:lstStyle/>
                  <a:p>
                    <a:endParaRPr lang="en-US" sz="2400"/>
                  </a:p>
                </p:txBody>
              </p:sp>
              <p:sp>
                <p:nvSpPr>
                  <p:cNvPr id="2449" name="Freeform: Shape 2448">
                    <a:extLst>
                      <a:ext uri="{FF2B5EF4-FFF2-40B4-BE49-F238E27FC236}">
                        <a16:creationId xmlns:a16="http://schemas.microsoft.com/office/drawing/2014/main" id="{68B82A83-9484-4F81-8A74-2D404CD670BE}"/>
                      </a:ext>
                    </a:extLst>
                  </p:cNvPr>
                  <p:cNvSpPr/>
                  <p:nvPr/>
                </p:nvSpPr>
                <p:spPr>
                  <a:xfrm>
                    <a:off x="4193378" y="1940038"/>
                    <a:ext cx="312111" cy="126853"/>
                  </a:xfrm>
                  <a:custGeom>
                    <a:avLst/>
                    <a:gdLst>
                      <a:gd name="connsiteX0" fmla="*/ 85714 w 312111"/>
                      <a:gd name="connsiteY0" fmla="*/ 126853 h 126853"/>
                      <a:gd name="connsiteX1" fmla="*/ 81574 w 312111"/>
                      <a:gd name="connsiteY1" fmla="*/ 122360 h 126853"/>
                      <a:gd name="connsiteX2" fmla="*/ 75848 w 312111"/>
                      <a:gd name="connsiteY2" fmla="*/ 121480 h 126853"/>
                      <a:gd name="connsiteX3" fmla="*/ 79107 w 312111"/>
                      <a:gd name="connsiteY3" fmla="*/ 119718 h 126853"/>
                      <a:gd name="connsiteX4" fmla="*/ 0 w 312111"/>
                      <a:gd name="connsiteY4" fmla="*/ 34180 h 126853"/>
                      <a:gd name="connsiteX5" fmla="*/ 4229 w 312111"/>
                      <a:gd name="connsiteY5" fmla="*/ 33739 h 126853"/>
                      <a:gd name="connsiteX6" fmla="*/ 4229 w 312111"/>
                      <a:gd name="connsiteY6" fmla="*/ 33739 h 126853"/>
                      <a:gd name="connsiteX7" fmla="*/ 8809 w 312111"/>
                      <a:gd name="connsiteY7" fmla="*/ 33299 h 126853"/>
                      <a:gd name="connsiteX8" fmla="*/ 291146 w 312111"/>
                      <a:gd name="connsiteY8" fmla="*/ 2290 h 126853"/>
                      <a:gd name="connsiteX9" fmla="*/ 294053 w 312111"/>
                      <a:gd name="connsiteY9" fmla="*/ 705 h 126853"/>
                      <a:gd name="connsiteX10" fmla="*/ 294405 w 312111"/>
                      <a:gd name="connsiteY10" fmla="*/ 1938 h 126853"/>
                      <a:gd name="connsiteX11" fmla="*/ 312112 w 312111"/>
                      <a:gd name="connsiteY11" fmla="*/ 0 h 126853"/>
                      <a:gd name="connsiteX12" fmla="*/ 296519 w 312111"/>
                      <a:gd name="connsiteY12" fmla="*/ 8721 h 126853"/>
                      <a:gd name="connsiteX13" fmla="*/ 296960 w 312111"/>
                      <a:gd name="connsiteY13" fmla="*/ 9954 h 126853"/>
                      <a:gd name="connsiteX14" fmla="*/ 293700 w 312111"/>
                      <a:gd name="connsiteY14" fmla="*/ 10307 h 126853"/>
                      <a:gd name="connsiteX15" fmla="*/ 94259 w 312111"/>
                      <a:gd name="connsiteY15" fmla="*/ 122184 h 126853"/>
                      <a:gd name="connsiteX16" fmla="*/ 96726 w 312111"/>
                      <a:gd name="connsiteY16" fmla="*/ 124915 h 126853"/>
                      <a:gd name="connsiteX17" fmla="*/ 91000 w 312111"/>
                      <a:gd name="connsiteY17" fmla="*/ 124034 h 126853"/>
                      <a:gd name="connsiteX18" fmla="*/ 85714 w 312111"/>
                      <a:gd name="connsiteY18" fmla="*/ 126853 h 126853"/>
                      <a:gd name="connsiteX19" fmla="*/ 18147 w 312111"/>
                      <a:gd name="connsiteY19" fmla="*/ 38937 h 126853"/>
                      <a:gd name="connsiteX20" fmla="*/ 87652 w 312111"/>
                      <a:gd name="connsiteY20" fmla="*/ 114873 h 126853"/>
                      <a:gd name="connsiteX21" fmla="*/ 272735 w 312111"/>
                      <a:gd name="connsiteY21" fmla="*/ 12421 h 126853"/>
                      <a:gd name="connsiteX22" fmla="*/ 18147 w 312111"/>
                      <a:gd name="connsiteY22" fmla="*/ 38937 h 12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2111" h="126853">
                        <a:moveTo>
                          <a:pt x="85714" y="126853"/>
                        </a:moveTo>
                        <a:lnTo>
                          <a:pt x="81574" y="122360"/>
                        </a:lnTo>
                        <a:lnTo>
                          <a:pt x="75848" y="121480"/>
                        </a:lnTo>
                        <a:lnTo>
                          <a:pt x="79107" y="119718"/>
                        </a:lnTo>
                        <a:lnTo>
                          <a:pt x="0" y="34180"/>
                        </a:lnTo>
                        <a:lnTo>
                          <a:pt x="4229" y="33739"/>
                        </a:lnTo>
                        <a:lnTo>
                          <a:pt x="4229" y="33739"/>
                        </a:lnTo>
                        <a:lnTo>
                          <a:pt x="8809" y="33299"/>
                        </a:lnTo>
                        <a:lnTo>
                          <a:pt x="291146" y="2290"/>
                        </a:lnTo>
                        <a:lnTo>
                          <a:pt x="294053" y="705"/>
                        </a:lnTo>
                        <a:lnTo>
                          <a:pt x="294405" y="1938"/>
                        </a:lnTo>
                        <a:lnTo>
                          <a:pt x="312112" y="0"/>
                        </a:lnTo>
                        <a:lnTo>
                          <a:pt x="296519" y="8721"/>
                        </a:lnTo>
                        <a:lnTo>
                          <a:pt x="296960" y="9954"/>
                        </a:lnTo>
                        <a:lnTo>
                          <a:pt x="293700" y="10307"/>
                        </a:lnTo>
                        <a:lnTo>
                          <a:pt x="94259" y="122184"/>
                        </a:lnTo>
                        <a:lnTo>
                          <a:pt x="96726" y="124915"/>
                        </a:lnTo>
                        <a:lnTo>
                          <a:pt x="91000" y="124034"/>
                        </a:lnTo>
                        <a:lnTo>
                          <a:pt x="85714" y="126853"/>
                        </a:lnTo>
                        <a:close/>
                        <a:moveTo>
                          <a:pt x="18147" y="38937"/>
                        </a:moveTo>
                        <a:lnTo>
                          <a:pt x="87652" y="114873"/>
                        </a:lnTo>
                        <a:lnTo>
                          <a:pt x="272735" y="12421"/>
                        </a:lnTo>
                        <a:lnTo>
                          <a:pt x="18147" y="38937"/>
                        </a:lnTo>
                        <a:close/>
                      </a:path>
                    </a:pathLst>
                  </a:custGeom>
                  <a:grpFill/>
                  <a:ln w="8809" cap="flat">
                    <a:noFill/>
                    <a:prstDash val="solid"/>
                    <a:miter/>
                  </a:ln>
                </p:spPr>
                <p:txBody>
                  <a:bodyPr rtlCol="0" anchor="ctr"/>
                  <a:lstStyle/>
                  <a:p>
                    <a:endParaRPr lang="en-US" sz="2400"/>
                  </a:p>
                </p:txBody>
              </p:sp>
            </p:grpSp>
            <p:grpSp>
              <p:nvGrpSpPr>
                <p:cNvPr id="1578" name="Graphic 4229">
                  <a:extLst>
                    <a:ext uri="{FF2B5EF4-FFF2-40B4-BE49-F238E27FC236}">
                      <a16:creationId xmlns:a16="http://schemas.microsoft.com/office/drawing/2014/main" id="{5EE77804-2CA6-4995-84E7-713C557023A7}"/>
                    </a:ext>
                  </a:extLst>
                </p:cNvPr>
                <p:cNvGrpSpPr/>
                <p:nvPr/>
              </p:nvGrpSpPr>
              <p:grpSpPr>
                <a:xfrm>
                  <a:off x="4273718" y="1850889"/>
                  <a:ext cx="143766" cy="253353"/>
                  <a:chOff x="4273718" y="1850889"/>
                  <a:chExt cx="143766" cy="253353"/>
                </a:xfrm>
                <a:grpFill/>
              </p:grpSpPr>
              <p:sp>
                <p:nvSpPr>
                  <p:cNvPr id="2446" name="Freeform: Shape 2445">
                    <a:extLst>
                      <a:ext uri="{FF2B5EF4-FFF2-40B4-BE49-F238E27FC236}">
                        <a16:creationId xmlns:a16="http://schemas.microsoft.com/office/drawing/2014/main" id="{405ED5FB-13AE-491B-AF42-F354E8A2B6DA}"/>
                      </a:ext>
                    </a:extLst>
                  </p:cNvPr>
                  <p:cNvSpPr/>
                  <p:nvPr/>
                </p:nvSpPr>
                <p:spPr>
                  <a:xfrm>
                    <a:off x="4279092" y="1862076"/>
                    <a:ext cx="133195" cy="237673"/>
                  </a:xfrm>
                  <a:custGeom>
                    <a:avLst/>
                    <a:gdLst>
                      <a:gd name="connsiteX0" fmla="*/ 132491 w 133195"/>
                      <a:gd name="connsiteY0" fmla="*/ 237674 h 237673"/>
                      <a:gd name="connsiteX1" fmla="*/ 132051 w 133195"/>
                      <a:gd name="connsiteY1" fmla="*/ 237585 h 237673"/>
                      <a:gd name="connsiteX2" fmla="*/ 1762 w 133195"/>
                      <a:gd name="connsiteY2" fmla="*/ 200146 h 237673"/>
                      <a:gd name="connsiteX3" fmla="*/ 0 w 133195"/>
                      <a:gd name="connsiteY3" fmla="*/ 199618 h 237673"/>
                      <a:gd name="connsiteX4" fmla="*/ 969 w 133195"/>
                      <a:gd name="connsiteY4" fmla="*/ 198120 h 237673"/>
                      <a:gd name="connsiteX5" fmla="*/ 131963 w 133195"/>
                      <a:gd name="connsiteY5" fmla="*/ 1762 h 237673"/>
                      <a:gd name="connsiteX6" fmla="*/ 133196 w 133195"/>
                      <a:gd name="connsiteY6" fmla="*/ 0 h 237673"/>
                      <a:gd name="connsiteX7" fmla="*/ 133196 w 133195"/>
                      <a:gd name="connsiteY7" fmla="*/ 2202 h 237673"/>
                      <a:gd name="connsiteX8" fmla="*/ 132579 w 133195"/>
                      <a:gd name="connsiteY8" fmla="*/ 236088 h 237673"/>
                      <a:gd name="connsiteX9" fmla="*/ 132491 w 133195"/>
                      <a:gd name="connsiteY9" fmla="*/ 237674 h 237673"/>
                      <a:gd name="connsiteX10" fmla="*/ 132491 w 133195"/>
                      <a:gd name="connsiteY10" fmla="*/ 234150 h 237673"/>
                      <a:gd name="connsiteX11" fmla="*/ 131874 w 133195"/>
                      <a:gd name="connsiteY11" fmla="*/ 2026 h 237673"/>
                      <a:gd name="connsiteX12" fmla="*/ 133108 w 133195"/>
                      <a:gd name="connsiteY12" fmla="*/ 2379 h 237673"/>
                      <a:gd name="connsiteX13" fmla="*/ 3259 w 133195"/>
                      <a:gd name="connsiteY13" fmla="*/ 199529 h 237673"/>
                      <a:gd name="connsiteX14" fmla="*/ 2555 w 133195"/>
                      <a:gd name="connsiteY14" fmla="*/ 197591 h 237673"/>
                      <a:gd name="connsiteX15" fmla="*/ 132491 w 133195"/>
                      <a:gd name="connsiteY15" fmla="*/ 234150 h 237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3195" h="237673">
                        <a:moveTo>
                          <a:pt x="132491" y="237674"/>
                        </a:moveTo>
                        <a:lnTo>
                          <a:pt x="132051" y="237585"/>
                        </a:lnTo>
                        <a:lnTo>
                          <a:pt x="1762" y="200146"/>
                        </a:lnTo>
                        <a:lnTo>
                          <a:pt x="0" y="199618"/>
                        </a:lnTo>
                        <a:lnTo>
                          <a:pt x="969" y="198120"/>
                        </a:lnTo>
                        <a:lnTo>
                          <a:pt x="131963" y="1762"/>
                        </a:lnTo>
                        <a:lnTo>
                          <a:pt x="133196" y="0"/>
                        </a:lnTo>
                        <a:lnTo>
                          <a:pt x="133196" y="2202"/>
                        </a:lnTo>
                        <a:lnTo>
                          <a:pt x="132579" y="236088"/>
                        </a:lnTo>
                        <a:lnTo>
                          <a:pt x="132491" y="237674"/>
                        </a:lnTo>
                        <a:close/>
                        <a:moveTo>
                          <a:pt x="132491" y="234150"/>
                        </a:moveTo>
                        <a:lnTo>
                          <a:pt x="131874" y="2026"/>
                        </a:lnTo>
                        <a:lnTo>
                          <a:pt x="133108" y="2379"/>
                        </a:lnTo>
                        <a:lnTo>
                          <a:pt x="3259" y="199529"/>
                        </a:lnTo>
                        <a:lnTo>
                          <a:pt x="2555" y="197591"/>
                        </a:lnTo>
                        <a:lnTo>
                          <a:pt x="132491" y="234150"/>
                        </a:lnTo>
                        <a:close/>
                      </a:path>
                    </a:pathLst>
                  </a:custGeom>
                  <a:grpFill/>
                  <a:ln w="8809" cap="flat">
                    <a:noFill/>
                    <a:prstDash val="solid"/>
                    <a:miter/>
                  </a:ln>
                </p:spPr>
                <p:txBody>
                  <a:bodyPr rtlCol="0" anchor="ctr"/>
                  <a:lstStyle/>
                  <a:p>
                    <a:endParaRPr lang="en-US" sz="2400"/>
                  </a:p>
                </p:txBody>
              </p:sp>
              <p:sp>
                <p:nvSpPr>
                  <p:cNvPr id="2447" name="Freeform: Shape 2446">
                    <a:extLst>
                      <a:ext uri="{FF2B5EF4-FFF2-40B4-BE49-F238E27FC236}">
                        <a16:creationId xmlns:a16="http://schemas.microsoft.com/office/drawing/2014/main" id="{1FF95DF0-C9AC-4D98-A9D0-6EB9F898A755}"/>
                      </a:ext>
                    </a:extLst>
                  </p:cNvPr>
                  <p:cNvSpPr/>
                  <p:nvPr/>
                </p:nvSpPr>
                <p:spPr>
                  <a:xfrm>
                    <a:off x="4273718" y="1850889"/>
                    <a:ext cx="143766" cy="253353"/>
                  </a:xfrm>
                  <a:custGeom>
                    <a:avLst/>
                    <a:gdLst>
                      <a:gd name="connsiteX0" fmla="*/ 141212 w 143766"/>
                      <a:gd name="connsiteY0" fmla="*/ 253354 h 253353"/>
                      <a:gd name="connsiteX1" fmla="*/ 9426 w 143766"/>
                      <a:gd name="connsiteY1" fmla="*/ 215474 h 253353"/>
                      <a:gd name="connsiteX2" fmla="*/ 7664 w 143766"/>
                      <a:gd name="connsiteY2" fmla="*/ 218205 h 253353"/>
                      <a:gd name="connsiteX3" fmla="*/ 6166 w 143766"/>
                      <a:gd name="connsiteY3" fmla="*/ 214593 h 253353"/>
                      <a:gd name="connsiteX4" fmla="*/ 0 w 143766"/>
                      <a:gd name="connsiteY4" fmla="*/ 212832 h 253353"/>
                      <a:gd name="connsiteX5" fmla="*/ 3612 w 143766"/>
                      <a:gd name="connsiteY5" fmla="*/ 207370 h 253353"/>
                      <a:gd name="connsiteX6" fmla="*/ 2290 w 143766"/>
                      <a:gd name="connsiteY6" fmla="*/ 203846 h 253353"/>
                      <a:gd name="connsiteX7" fmla="*/ 5374 w 143766"/>
                      <a:gd name="connsiteY7" fmla="*/ 204727 h 253353"/>
                      <a:gd name="connsiteX8" fmla="*/ 133812 w 143766"/>
                      <a:gd name="connsiteY8" fmla="*/ 12157 h 253353"/>
                      <a:gd name="connsiteX9" fmla="*/ 133812 w 143766"/>
                      <a:gd name="connsiteY9" fmla="*/ 8809 h 253353"/>
                      <a:gd name="connsiteX10" fmla="*/ 135662 w 143766"/>
                      <a:gd name="connsiteY10" fmla="*/ 9338 h 253353"/>
                      <a:gd name="connsiteX11" fmla="*/ 135750 w 143766"/>
                      <a:gd name="connsiteY11" fmla="*/ 9250 h 253353"/>
                      <a:gd name="connsiteX12" fmla="*/ 141917 w 143766"/>
                      <a:gd name="connsiteY12" fmla="*/ 0 h 253353"/>
                      <a:gd name="connsiteX13" fmla="*/ 141917 w 143766"/>
                      <a:gd name="connsiteY13" fmla="*/ 11188 h 253353"/>
                      <a:gd name="connsiteX14" fmla="*/ 143767 w 143766"/>
                      <a:gd name="connsiteY14" fmla="*/ 11716 h 253353"/>
                      <a:gd name="connsiteX15" fmla="*/ 141917 w 143766"/>
                      <a:gd name="connsiteY15" fmla="*/ 14535 h 253353"/>
                      <a:gd name="connsiteX16" fmla="*/ 141300 w 143766"/>
                      <a:gd name="connsiteY16" fmla="*/ 247452 h 253353"/>
                      <a:gd name="connsiteX17" fmla="*/ 141300 w 143766"/>
                      <a:gd name="connsiteY17" fmla="*/ 249918 h 253353"/>
                      <a:gd name="connsiteX18" fmla="*/ 141300 w 143766"/>
                      <a:gd name="connsiteY18" fmla="*/ 249918 h 253353"/>
                      <a:gd name="connsiteX19" fmla="*/ 141212 w 143766"/>
                      <a:gd name="connsiteY19" fmla="*/ 253354 h 253353"/>
                      <a:gd name="connsiteX20" fmla="*/ 14887 w 143766"/>
                      <a:gd name="connsiteY20" fmla="*/ 207194 h 253353"/>
                      <a:gd name="connsiteX21" fmla="*/ 134517 w 143766"/>
                      <a:gd name="connsiteY21" fmla="*/ 240845 h 253353"/>
                      <a:gd name="connsiteX22" fmla="*/ 133900 w 143766"/>
                      <a:gd name="connsiteY22" fmla="*/ 26604 h 253353"/>
                      <a:gd name="connsiteX23" fmla="*/ 14887 w 143766"/>
                      <a:gd name="connsiteY23" fmla="*/ 207194 h 25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3766" h="253353">
                        <a:moveTo>
                          <a:pt x="141212" y="253354"/>
                        </a:moveTo>
                        <a:lnTo>
                          <a:pt x="9426" y="215474"/>
                        </a:lnTo>
                        <a:lnTo>
                          <a:pt x="7664" y="218205"/>
                        </a:lnTo>
                        <a:lnTo>
                          <a:pt x="6166" y="214593"/>
                        </a:lnTo>
                        <a:lnTo>
                          <a:pt x="0" y="212832"/>
                        </a:lnTo>
                        <a:lnTo>
                          <a:pt x="3612" y="207370"/>
                        </a:lnTo>
                        <a:lnTo>
                          <a:pt x="2290" y="203846"/>
                        </a:lnTo>
                        <a:lnTo>
                          <a:pt x="5374" y="204727"/>
                        </a:lnTo>
                        <a:lnTo>
                          <a:pt x="133812" y="12157"/>
                        </a:lnTo>
                        <a:lnTo>
                          <a:pt x="133812" y="8809"/>
                        </a:lnTo>
                        <a:lnTo>
                          <a:pt x="135662" y="9338"/>
                        </a:lnTo>
                        <a:lnTo>
                          <a:pt x="135750" y="9250"/>
                        </a:lnTo>
                        <a:lnTo>
                          <a:pt x="141917" y="0"/>
                        </a:lnTo>
                        <a:lnTo>
                          <a:pt x="141917" y="11188"/>
                        </a:lnTo>
                        <a:lnTo>
                          <a:pt x="143767" y="11716"/>
                        </a:lnTo>
                        <a:lnTo>
                          <a:pt x="141917" y="14535"/>
                        </a:lnTo>
                        <a:lnTo>
                          <a:pt x="141300" y="247452"/>
                        </a:lnTo>
                        <a:lnTo>
                          <a:pt x="141300" y="249918"/>
                        </a:lnTo>
                        <a:lnTo>
                          <a:pt x="141300" y="249918"/>
                        </a:lnTo>
                        <a:lnTo>
                          <a:pt x="141212" y="253354"/>
                        </a:lnTo>
                        <a:close/>
                        <a:moveTo>
                          <a:pt x="14887" y="207194"/>
                        </a:moveTo>
                        <a:lnTo>
                          <a:pt x="134517" y="240845"/>
                        </a:lnTo>
                        <a:lnTo>
                          <a:pt x="133900" y="26604"/>
                        </a:lnTo>
                        <a:lnTo>
                          <a:pt x="14887" y="207194"/>
                        </a:lnTo>
                        <a:close/>
                      </a:path>
                    </a:pathLst>
                  </a:custGeom>
                  <a:grpFill/>
                  <a:ln w="8809" cap="flat">
                    <a:noFill/>
                    <a:prstDash val="solid"/>
                    <a:miter/>
                  </a:ln>
                </p:spPr>
                <p:txBody>
                  <a:bodyPr rtlCol="0" anchor="ctr"/>
                  <a:lstStyle/>
                  <a:p>
                    <a:endParaRPr lang="en-US" sz="2400"/>
                  </a:p>
                </p:txBody>
              </p:sp>
            </p:grpSp>
            <p:grpSp>
              <p:nvGrpSpPr>
                <p:cNvPr id="1579" name="Graphic 4229">
                  <a:extLst>
                    <a:ext uri="{FF2B5EF4-FFF2-40B4-BE49-F238E27FC236}">
                      <a16:creationId xmlns:a16="http://schemas.microsoft.com/office/drawing/2014/main" id="{1F2477C4-92D8-4110-87DB-05E89A587831}"/>
                    </a:ext>
                  </a:extLst>
                </p:cNvPr>
                <p:cNvGrpSpPr/>
                <p:nvPr/>
              </p:nvGrpSpPr>
              <p:grpSpPr>
                <a:xfrm>
                  <a:off x="4403743" y="1939862"/>
                  <a:ext cx="247363" cy="164997"/>
                  <a:chOff x="4403743" y="1939862"/>
                  <a:chExt cx="247363" cy="164997"/>
                </a:xfrm>
                <a:grpFill/>
              </p:grpSpPr>
              <p:sp>
                <p:nvSpPr>
                  <p:cNvPr id="2444" name="Freeform: Shape 2443">
                    <a:extLst>
                      <a:ext uri="{FF2B5EF4-FFF2-40B4-BE49-F238E27FC236}">
                        <a16:creationId xmlns:a16="http://schemas.microsoft.com/office/drawing/2014/main" id="{1E6CA63A-49EC-40C3-85B0-5974DB88C61F}"/>
                      </a:ext>
                    </a:extLst>
                  </p:cNvPr>
                  <p:cNvSpPr/>
                  <p:nvPr/>
                </p:nvSpPr>
                <p:spPr>
                  <a:xfrm>
                    <a:off x="4409733" y="1944267"/>
                    <a:ext cx="233092" cy="155130"/>
                  </a:xfrm>
                  <a:custGeom>
                    <a:avLst/>
                    <a:gdLst>
                      <a:gd name="connsiteX0" fmla="*/ 233093 w 233092"/>
                      <a:gd name="connsiteY0" fmla="*/ 110116 h 155130"/>
                      <a:gd name="connsiteX1" fmla="*/ 231507 w 233092"/>
                      <a:gd name="connsiteY1" fmla="*/ 110468 h 155130"/>
                      <a:gd name="connsiteX2" fmla="*/ 2026 w 233092"/>
                      <a:gd name="connsiteY2" fmla="*/ 154778 h 155130"/>
                      <a:gd name="connsiteX3" fmla="*/ 0 w 233092"/>
                      <a:gd name="connsiteY3" fmla="*/ 155131 h 155130"/>
                      <a:gd name="connsiteX4" fmla="*/ 881 w 233092"/>
                      <a:gd name="connsiteY4" fmla="*/ 153281 h 155130"/>
                      <a:gd name="connsiteX5" fmla="*/ 73293 w 233092"/>
                      <a:gd name="connsiteY5" fmla="*/ 617 h 155130"/>
                      <a:gd name="connsiteX6" fmla="*/ 73557 w 233092"/>
                      <a:gd name="connsiteY6" fmla="*/ 0 h 155130"/>
                      <a:gd name="connsiteX7" fmla="*/ 74086 w 233092"/>
                      <a:gd name="connsiteY7" fmla="*/ 352 h 155130"/>
                      <a:gd name="connsiteX8" fmla="*/ 231155 w 233092"/>
                      <a:gd name="connsiteY8" fmla="*/ 108706 h 155130"/>
                      <a:gd name="connsiteX9" fmla="*/ 233093 w 233092"/>
                      <a:gd name="connsiteY9" fmla="*/ 110116 h 155130"/>
                      <a:gd name="connsiteX10" fmla="*/ 229217 w 233092"/>
                      <a:gd name="connsiteY10" fmla="*/ 107385 h 155130"/>
                      <a:gd name="connsiteX11" fmla="*/ 73469 w 233092"/>
                      <a:gd name="connsiteY11" fmla="*/ 1233 h 155130"/>
                      <a:gd name="connsiteX12" fmla="*/ 74262 w 233092"/>
                      <a:gd name="connsiteY12" fmla="*/ 1057 h 155130"/>
                      <a:gd name="connsiteX13" fmla="*/ 2731 w 233092"/>
                      <a:gd name="connsiteY13" fmla="*/ 154162 h 155130"/>
                      <a:gd name="connsiteX14" fmla="*/ 1586 w 233092"/>
                      <a:gd name="connsiteY14" fmla="*/ 152752 h 155130"/>
                      <a:gd name="connsiteX15" fmla="*/ 229217 w 233092"/>
                      <a:gd name="connsiteY15" fmla="*/ 107385 h 155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092" h="155130">
                        <a:moveTo>
                          <a:pt x="233093" y="110116"/>
                        </a:moveTo>
                        <a:lnTo>
                          <a:pt x="231507" y="110468"/>
                        </a:lnTo>
                        <a:lnTo>
                          <a:pt x="2026" y="154778"/>
                        </a:lnTo>
                        <a:lnTo>
                          <a:pt x="0" y="155131"/>
                        </a:lnTo>
                        <a:lnTo>
                          <a:pt x="881" y="153281"/>
                        </a:lnTo>
                        <a:lnTo>
                          <a:pt x="73293" y="617"/>
                        </a:lnTo>
                        <a:lnTo>
                          <a:pt x="73557" y="0"/>
                        </a:lnTo>
                        <a:lnTo>
                          <a:pt x="74086" y="352"/>
                        </a:lnTo>
                        <a:lnTo>
                          <a:pt x="231155" y="108706"/>
                        </a:lnTo>
                        <a:lnTo>
                          <a:pt x="233093" y="110116"/>
                        </a:lnTo>
                        <a:close/>
                        <a:moveTo>
                          <a:pt x="229217" y="107385"/>
                        </a:moveTo>
                        <a:lnTo>
                          <a:pt x="73469" y="1233"/>
                        </a:lnTo>
                        <a:lnTo>
                          <a:pt x="74262" y="1057"/>
                        </a:lnTo>
                        <a:lnTo>
                          <a:pt x="2731" y="154162"/>
                        </a:lnTo>
                        <a:lnTo>
                          <a:pt x="1586" y="152752"/>
                        </a:lnTo>
                        <a:lnTo>
                          <a:pt x="229217" y="107385"/>
                        </a:lnTo>
                        <a:close/>
                      </a:path>
                    </a:pathLst>
                  </a:custGeom>
                  <a:grpFill/>
                  <a:ln w="8809" cap="flat">
                    <a:noFill/>
                    <a:prstDash val="solid"/>
                    <a:miter/>
                  </a:ln>
                </p:spPr>
                <p:txBody>
                  <a:bodyPr rtlCol="0" anchor="ctr"/>
                  <a:lstStyle/>
                  <a:p>
                    <a:endParaRPr lang="en-US" sz="2400"/>
                  </a:p>
                </p:txBody>
              </p:sp>
              <p:sp>
                <p:nvSpPr>
                  <p:cNvPr id="2445" name="Freeform: Shape 2444">
                    <a:extLst>
                      <a:ext uri="{FF2B5EF4-FFF2-40B4-BE49-F238E27FC236}">
                        <a16:creationId xmlns:a16="http://schemas.microsoft.com/office/drawing/2014/main" id="{A380C017-1EA7-45B1-B4C5-43E423639FFA}"/>
                      </a:ext>
                    </a:extLst>
                  </p:cNvPr>
                  <p:cNvSpPr/>
                  <p:nvPr/>
                </p:nvSpPr>
                <p:spPr>
                  <a:xfrm>
                    <a:off x="4403743" y="1939862"/>
                    <a:ext cx="247363" cy="164997"/>
                  </a:xfrm>
                  <a:custGeom>
                    <a:avLst/>
                    <a:gdLst>
                      <a:gd name="connsiteX0" fmla="*/ 9426 w 247363"/>
                      <a:gd name="connsiteY0" fmla="*/ 164997 h 164997"/>
                      <a:gd name="connsiteX1" fmla="*/ 7576 w 247363"/>
                      <a:gd name="connsiteY1" fmla="*/ 162619 h 164997"/>
                      <a:gd name="connsiteX2" fmla="*/ 0 w 247363"/>
                      <a:gd name="connsiteY2" fmla="*/ 164116 h 164997"/>
                      <a:gd name="connsiteX3" fmla="*/ 3259 w 247363"/>
                      <a:gd name="connsiteY3" fmla="*/ 157157 h 164997"/>
                      <a:gd name="connsiteX4" fmla="*/ 1498 w 247363"/>
                      <a:gd name="connsiteY4" fmla="*/ 154867 h 164997"/>
                      <a:gd name="connsiteX5" fmla="*/ 4669 w 247363"/>
                      <a:gd name="connsiteY5" fmla="*/ 154250 h 164997"/>
                      <a:gd name="connsiteX6" fmla="*/ 74703 w 247363"/>
                      <a:gd name="connsiteY6" fmla="*/ 6607 h 164997"/>
                      <a:gd name="connsiteX7" fmla="*/ 71355 w 247363"/>
                      <a:gd name="connsiteY7" fmla="*/ 4316 h 164997"/>
                      <a:gd name="connsiteX8" fmla="*/ 76376 w 247363"/>
                      <a:gd name="connsiteY8" fmla="*/ 2995 h 164997"/>
                      <a:gd name="connsiteX9" fmla="*/ 77786 w 247363"/>
                      <a:gd name="connsiteY9" fmla="*/ 0 h 164997"/>
                      <a:gd name="connsiteX10" fmla="*/ 81309 w 247363"/>
                      <a:gd name="connsiteY10" fmla="*/ 1674 h 164997"/>
                      <a:gd name="connsiteX11" fmla="*/ 85362 w 247363"/>
                      <a:gd name="connsiteY11" fmla="*/ 617 h 164997"/>
                      <a:gd name="connsiteX12" fmla="*/ 84216 w 247363"/>
                      <a:gd name="connsiteY12" fmla="*/ 3788 h 164997"/>
                      <a:gd name="connsiteX13" fmla="*/ 243487 w 247363"/>
                      <a:gd name="connsiteY13" fmla="*/ 113639 h 164997"/>
                      <a:gd name="connsiteX14" fmla="*/ 243400 w 247363"/>
                      <a:gd name="connsiteY14" fmla="*/ 113639 h 164997"/>
                      <a:gd name="connsiteX15" fmla="*/ 247364 w 247363"/>
                      <a:gd name="connsiteY15" fmla="*/ 116370 h 164997"/>
                      <a:gd name="connsiteX16" fmla="*/ 237850 w 247363"/>
                      <a:gd name="connsiteY16" fmla="*/ 118220 h 164997"/>
                      <a:gd name="connsiteX17" fmla="*/ 10571 w 247363"/>
                      <a:gd name="connsiteY17" fmla="*/ 162090 h 164997"/>
                      <a:gd name="connsiteX18" fmla="*/ 9426 w 247363"/>
                      <a:gd name="connsiteY18" fmla="*/ 164997 h 164997"/>
                      <a:gd name="connsiteX19" fmla="*/ 81398 w 247363"/>
                      <a:gd name="connsiteY19" fmla="*/ 11012 h 164997"/>
                      <a:gd name="connsiteX20" fmla="*/ 15504 w 247363"/>
                      <a:gd name="connsiteY20" fmla="*/ 152048 h 164997"/>
                      <a:gd name="connsiteX21" fmla="*/ 226750 w 247363"/>
                      <a:gd name="connsiteY21" fmla="*/ 110027 h 164997"/>
                      <a:gd name="connsiteX22" fmla="*/ 81398 w 247363"/>
                      <a:gd name="connsiteY22" fmla="*/ 11012 h 164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7363" h="164997">
                        <a:moveTo>
                          <a:pt x="9426" y="164997"/>
                        </a:moveTo>
                        <a:lnTo>
                          <a:pt x="7576" y="162619"/>
                        </a:lnTo>
                        <a:lnTo>
                          <a:pt x="0" y="164116"/>
                        </a:lnTo>
                        <a:lnTo>
                          <a:pt x="3259" y="157157"/>
                        </a:lnTo>
                        <a:lnTo>
                          <a:pt x="1498" y="154867"/>
                        </a:lnTo>
                        <a:lnTo>
                          <a:pt x="4669" y="154250"/>
                        </a:lnTo>
                        <a:lnTo>
                          <a:pt x="74703" y="6607"/>
                        </a:lnTo>
                        <a:lnTo>
                          <a:pt x="71355" y="4316"/>
                        </a:lnTo>
                        <a:lnTo>
                          <a:pt x="76376" y="2995"/>
                        </a:lnTo>
                        <a:lnTo>
                          <a:pt x="77786" y="0"/>
                        </a:lnTo>
                        <a:lnTo>
                          <a:pt x="81309" y="1674"/>
                        </a:lnTo>
                        <a:lnTo>
                          <a:pt x="85362" y="617"/>
                        </a:lnTo>
                        <a:lnTo>
                          <a:pt x="84216" y="3788"/>
                        </a:lnTo>
                        <a:lnTo>
                          <a:pt x="243487" y="113639"/>
                        </a:lnTo>
                        <a:lnTo>
                          <a:pt x="243400" y="113639"/>
                        </a:lnTo>
                        <a:lnTo>
                          <a:pt x="247364" y="116370"/>
                        </a:lnTo>
                        <a:lnTo>
                          <a:pt x="237850" y="118220"/>
                        </a:lnTo>
                        <a:lnTo>
                          <a:pt x="10571" y="162090"/>
                        </a:lnTo>
                        <a:lnTo>
                          <a:pt x="9426" y="164997"/>
                        </a:lnTo>
                        <a:close/>
                        <a:moveTo>
                          <a:pt x="81398" y="11012"/>
                        </a:moveTo>
                        <a:lnTo>
                          <a:pt x="15504" y="152048"/>
                        </a:lnTo>
                        <a:lnTo>
                          <a:pt x="226750" y="110027"/>
                        </a:lnTo>
                        <a:lnTo>
                          <a:pt x="81398" y="11012"/>
                        </a:lnTo>
                        <a:close/>
                      </a:path>
                    </a:pathLst>
                  </a:custGeom>
                  <a:grpFill/>
                  <a:ln w="8809" cap="flat">
                    <a:noFill/>
                    <a:prstDash val="solid"/>
                    <a:miter/>
                  </a:ln>
                </p:spPr>
                <p:txBody>
                  <a:bodyPr rtlCol="0" anchor="ctr"/>
                  <a:lstStyle/>
                  <a:p>
                    <a:endParaRPr lang="en-US" sz="2400"/>
                  </a:p>
                </p:txBody>
              </p:sp>
            </p:grpSp>
            <p:grpSp>
              <p:nvGrpSpPr>
                <p:cNvPr id="1580" name="Graphic 4229">
                  <a:extLst>
                    <a:ext uri="{FF2B5EF4-FFF2-40B4-BE49-F238E27FC236}">
                      <a16:creationId xmlns:a16="http://schemas.microsoft.com/office/drawing/2014/main" id="{6D1ADC66-7C7D-4F40-AE29-A3F874F7AFEC}"/>
                    </a:ext>
                  </a:extLst>
                </p:cNvPr>
                <p:cNvGrpSpPr/>
                <p:nvPr/>
              </p:nvGrpSpPr>
              <p:grpSpPr>
                <a:xfrm>
                  <a:off x="4688105" y="1535958"/>
                  <a:ext cx="300571" cy="150197"/>
                  <a:chOff x="4688105" y="1535958"/>
                  <a:chExt cx="300571" cy="150197"/>
                </a:xfrm>
                <a:grpFill/>
              </p:grpSpPr>
              <p:sp>
                <p:nvSpPr>
                  <p:cNvPr id="2442" name="Freeform: Shape 2441">
                    <a:extLst>
                      <a:ext uri="{FF2B5EF4-FFF2-40B4-BE49-F238E27FC236}">
                        <a16:creationId xmlns:a16="http://schemas.microsoft.com/office/drawing/2014/main" id="{5B233C60-6C80-49D1-8EBD-37A184BEC73A}"/>
                      </a:ext>
                    </a:extLst>
                  </p:cNvPr>
                  <p:cNvSpPr/>
                  <p:nvPr/>
                </p:nvSpPr>
                <p:spPr>
                  <a:xfrm>
                    <a:off x="4701231" y="1540010"/>
                    <a:ext cx="283217" cy="141564"/>
                  </a:xfrm>
                  <a:custGeom>
                    <a:avLst/>
                    <a:gdLst>
                      <a:gd name="connsiteX0" fmla="*/ 283218 w 283217"/>
                      <a:gd name="connsiteY0" fmla="*/ 0 h 141564"/>
                      <a:gd name="connsiteX1" fmla="*/ 283129 w 283217"/>
                      <a:gd name="connsiteY1" fmla="*/ 617 h 141564"/>
                      <a:gd name="connsiteX2" fmla="*/ 255821 w 283217"/>
                      <a:gd name="connsiteY2" fmla="*/ 139979 h 141564"/>
                      <a:gd name="connsiteX3" fmla="*/ 255556 w 283217"/>
                      <a:gd name="connsiteY3" fmla="*/ 141565 h 141564"/>
                      <a:gd name="connsiteX4" fmla="*/ 254059 w 283217"/>
                      <a:gd name="connsiteY4" fmla="*/ 141036 h 141564"/>
                      <a:gd name="connsiteX5" fmla="*/ 2467 w 283217"/>
                      <a:gd name="connsiteY5" fmla="*/ 45984 h 141564"/>
                      <a:gd name="connsiteX6" fmla="*/ 0 w 283217"/>
                      <a:gd name="connsiteY6" fmla="*/ 45103 h 141564"/>
                      <a:gd name="connsiteX7" fmla="*/ 2555 w 283217"/>
                      <a:gd name="connsiteY7" fmla="*/ 44663 h 141564"/>
                      <a:gd name="connsiteX8" fmla="*/ 281456 w 283217"/>
                      <a:gd name="connsiteY8" fmla="*/ 352 h 141564"/>
                      <a:gd name="connsiteX9" fmla="*/ 283218 w 283217"/>
                      <a:gd name="connsiteY9" fmla="*/ 0 h 141564"/>
                      <a:gd name="connsiteX10" fmla="*/ 279694 w 283217"/>
                      <a:gd name="connsiteY10" fmla="*/ 617 h 141564"/>
                      <a:gd name="connsiteX11" fmla="*/ 2731 w 283217"/>
                      <a:gd name="connsiteY11" fmla="*/ 45984 h 141564"/>
                      <a:gd name="connsiteX12" fmla="*/ 2819 w 283217"/>
                      <a:gd name="connsiteY12" fmla="*/ 44663 h 141564"/>
                      <a:gd name="connsiteX13" fmla="*/ 254940 w 283217"/>
                      <a:gd name="connsiteY13" fmla="*/ 138481 h 141564"/>
                      <a:gd name="connsiteX14" fmla="*/ 253178 w 283217"/>
                      <a:gd name="connsiteY14" fmla="*/ 139450 h 141564"/>
                      <a:gd name="connsiteX15" fmla="*/ 279694 w 283217"/>
                      <a:gd name="connsiteY15" fmla="*/ 617 h 14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3217" h="141564">
                        <a:moveTo>
                          <a:pt x="283218" y="0"/>
                        </a:moveTo>
                        <a:lnTo>
                          <a:pt x="283129" y="617"/>
                        </a:lnTo>
                        <a:lnTo>
                          <a:pt x="255821" y="139979"/>
                        </a:lnTo>
                        <a:lnTo>
                          <a:pt x="255556" y="141565"/>
                        </a:lnTo>
                        <a:lnTo>
                          <a:pt x="254059" y="141036"/>
                        </a:lnTo>
                        <a:lnTo>
                          <a:pt x="2467" y="45984"/>
                        </a:lnTo>
                        <a:lnTo>
                          <a:pt x="0" y="45103"/>
                        </a:lnTo>
                        <a:lnTo>
                          <a:pt x="2555" y="44663"/>
                        </a:lnTo>
                        <a:lnTo>
                          <a:pt x="281456" y="352"/>
                        </a:lnTo>
                        <a:lnTo>
                          <a:pt x="283218" y="0"/>
                        </a:lnTo>
                        <a:close/>
                        <a:moveTo>
                          <a:pt x="279694" y="617"/>
                        </a:moveTo>
                        <a:lnTo>
                          <a:pt x="2731" y="45984"/>
                        </a:lnTo>
                        <a:lnTo>
                          <a:pt x="2819" y="44663"/>
                        </a:lnTo>
                        <a:lnTo>
                          <a:pt x="254940" y="138481"/>
                        </a:lnTo>
                        <a:lnTo>
                          <a:pt x="253178" y="139450"/>
                        </a:lnTo>
                        <a:lnTo>
                          <a:pt x="279694" y="617"/>
                        </a:lnTo>
                        <a:close/>
                      </a:path>
                    </a:pathLst>
                  </a:custGeom>
                  <a:grpFill/>
                  <a:ln w="8809" cap="flat">
                    <a:noFill/>
                    <a:prstDash val="solid"/>
                    <a:miter/>
                  </a:ln>
                </p:spPr>
                <p:txBody>
                  <a:bodyPr rtlCol="0" anchor="ctr"/>
                  <a:lstStyle/>
                  <a:p>
                    <a:endParaRPr lang="en-US" sz="2400"/>
                  </a:p>
                </p:txBody>
              </p:sp>
              <p:sp>
                <p:nvSpPr>
                  <p:cNvPr id="2443" name="Freeform: Shape 2442">
                    <a:extLst>
                      <a:ext uri="{FF2B5EF4-FFF2-40B4-BE49-F238E27FC236}">
                        <a16:creationId xmlns:a16="http://schemas.microsoft.com/office/drawing/2014/main" id="{5DB97B79-6613-4B27-A4EC-3C9F4C617574}"/>
                      </a:ext>
                    </a:extLst>
                  </p:cNvPr>
                  <p:cNvSpPr/>
                  <p:nvPr/>
                </p:nvSpPr>
                <p:spPr>
                  <a:xfrm>
                    <a:off x="4688105" y="1535958"/>
                    <a:ext cx="300571" cy="150197"/>
                  </a:xfrm>
                  <a:custGeom>
                    <a:avLst/>
                    <a:gdLst>
                      <a:gd name="connsiteX0" fmla="*/ 271149 w 300571"/>
                      <a:gd name="connsiteY0" fmla="*/ 150198 h 150197"/>
                      <a:gd name="connsiteX1" fmla="*/ 265335 w 300571"/>
                      <a:gd name="connsiteY1" fmla="*/ 147995 h 150197"/>
                      <a:gd name="connsiteX2" fmla="*/ 261635 w 300571"/>
                      <a:gd name="connsiteY2" fmla="*/ 150022 h 150197"/>
                      <a:gd name="connsiteX3" fmla="*/ 262252 w 300571"/>
                      <a:gd name="connsiteY3" fmla="*/ 146762 h 150197"/>
                      <a:gd name="connsiteX4" fmla="*/ 15328 w 300571"/>
                      <a:gd name="connsiteY4" fmla="*/ 53472 h 150197"/>
                      <a:gd name="connsiteX5" fmla="*/ 12069 w 300571"/>
                      <a:gd name="connsiteY5" fmla="*/ 54001 h 150197"/>
                      <a:gd name="connsiteX6" fmla="*/ 12245 w 300571"/>
                      <a:gd name="connsiteY6" fmla="*/ 52327 h 150197"/>
                      <a:gd name="connsiteX7" fmla="*/ 0 w 300571"/>
                      <a:gd name="connsiteY7" fmla="*/ 47746 h 150197"/>
                      <a:gd name="connsiteX8" fmla="*/ 12862 w 300571"/>
                      <a:gd name="connsiteY8" fmla="*/ 45720 h 150197"/>
                      <a:gd name="connsiteX9" fmla="*/ 13038 w 300571"/>
                      <a:gd name="connsiteY9" fmla="*/ 44046 h 150197"/>
                      <a:gd name="connsiteX10" fmla="*/ 16121 w 300571"/>
                      <a:gd name="connsiteY10" fmla="*/ 45191 h 150197"/>
                      <a:gd name="connsiteX11" fmla="*/ 296960 w 300571"/>
                      <a:gd name="connsiteY11" fmla="*/ 529 h 150197"/>
                      <a:gd name="connsiteX12" fmla="*/ 296960 w 300571"/>
                      <a:gd name="connsiteY12" fmla="*/ 529 h 150197"/>
                      <a:gd name="connsiteX13" fmla="*/ 300572 w 300571"/>
                      <a:gd name="connsiteY13" fmla="*/ 0 h 150197"/>
                      <a:gd name="connsiteX14" fmla="*/ 272999 w 300571"/>
                      <a:gd name="connsiteY14" fmla="*/ 140772 h 150197"/>
                      <a:gd name="connsiteX15" fmla="*/ 276082 w 300571"/>
                      <a:gd name="connsiteY15" fmla="*/ 141917 h 150197"/>
                      <a:gd name="connsiteX16" fmla="*/ 272382 w 300571"/>
                      <a:gd name="connsiteY16" fmla="*/ 144031 h 150197"/>
                      <a:gd name="connsiteX17" fmla="*/ 271149 w 300571"/>
                      <a:gd name="connsiteY17" fmla="*/ 150198 h 150197"/>
                      <a:gd name="connsiteX18" fmla="*/ 31537 w 300571"/>
                      <a:gd name="connsiteY18" fmla="*/ 50829 h 150197"/>
                      <a:gd name="connsiteX19" fmla="*/ 264013 w 300571"/>
                      <a:gd name="connsiteY19" fmla="*/ 137336 h 150197"/>
                      <a:gd name="connsiteX20" fmla="*/ 288591 w 300571"/>
                      <a:gd name="connsiteY20" fmla="*/ 8721 h 150197"/>
                      <a:gd name="connsiteX21" fmla="*/ 31537 w 300571"/>
                      <a:gd name="connsiteY21" fmla="*/ 50829 h 150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0571" h="150197">
                        <a:moveTo>
                          <a:pt x="271149" y="150198"/>
                        </a:moveTo>
                        <a:lnTo>
                          <a:pt x="265335" y="147995"/>
                        </a:lnTo>
                        <a:lnTo>
                          <a:pt x="261635" y="150022"/>
                        </a:lnTo>
                        <a:lnTo>
                          <a:pt x="262252" y="146762"/>
                        </a:lnTo>
                        <a:lnTo>
                          <a:pt x="15328" y="53472"/>
                        </a:lnTo>
                        <a:lnTo>
                          <a:pt x="12069" y="54001"/>
                        </a:lnTo>
                        <a:lnTo>
                          <a:pt x="12245" y="52327"/>
                        </a:lnTo>
                        <a:lnTo>
                          <a:pt x="0" y="47746"/>
                        </a:lnTo>
                        <a:lnTo>
                          <a:pt x="12862" y="45720"/>
                        </a:lnTo>
                        <a:lnTo>
                          <a:pt x="13038" y="44046"/>
                        </a:lnTo>
                        <a:lnTo>
                          <a:pt x="16121" y="45191"/>
                        </a:lnTo>
                        <a:lnTo>
                          <a:pt x="296960" y="529"/>
                        </a:lnTo>
                        <a:lnTo>
                          <a:pt x="296960" y="529"/>
                        </a:lnTo>
                        <a:lnTo>
                          <a:pt x="300572" y="0"/>
                        </a:lnTo>
                        <a:lnTo>
                          <a:pt x="272999" y="140772"/>
                        </a:lnTo>
                        <a:lnTo>
                          <a:pt x="276082" y="141917"/>
                        </a:lnTo>
                        <a:lnTo>
                          <a:pt x="272382" y="144031"/>
                        </a:lnTo>
                        <a:lnTo>
                          <a:pt x="271149" y="150198"/>
                        </a:lnTo>
                        <a:close/>
                        <a:moveTo>
                          <a:pt x="31537" y="50829"/>
                        </a:moveTo>
                        <a:lnTo>
                          <a:pt x="264013" y="137336"/>
                        </a:lnTo>
                        <a:lnTo>
                          <a:pt x="288591" y="8721"/>
                        </a:lnTo>
                        <a:lnTo>
                          <a:pt x="31537" y="50829"/>
                        </a:lnTo>
                        <a:close/>
                      </a:path>
                    </a:pathLst>
                  </a:custGeom>
                  <a:grpFill/>
                  <a:ln w="8809" cap="flat">
                    <a:noFill/>
                    <a:prstDash val="solid"/>
                    <a:miter/>
                  </a:ln>
                </p:spPr>
                <p:txBody>
                  <a:bodyPr rtlCol="0" anchor="ctr"/>
                  <a:lstStyle/>
                  <a:p>
                    <a:endParaRPr lang="en-US" sz="2400"/>
                  </a:p>
                </p:txBody>
              </p:sp>
            </p:grpSp>
            <p:grpSp>
              <p:nvGrpSpPr>
                <p:cNvPr id="1581" name="Graphic 4229">
                  <a:extLst>
                    <a:ext uri="{FF2B5EF4-FFF2-40B4-BE49-F238E27FC236}">
                      <a16:creationId xmlns:a16="http://schemas.microsoft.com/office/drawing/2014/main" id="{5FF5E690-3245-4B4A-9FB9-F57B8F1B9A35}"/>
                    </a:ext>
                  </a:extLst>
                </p:cNvPr>
                <p:cNvGrpSpPr/>
                <p:nvPr/>
              </p:nvGrpSpPr>
              <p:grpSpPr>
                <a:xfrm>
                  <a:off x="4749594" y="1677346"/>
                  <a:ext cx="227279" cy="184818"/>
                  <a:chOff x="4749594" y="1677346"/>
                  <a:chExt cx="227279" cy="184818"/>
                </a:xfrm>
                <a:grpFill/>
              </p:grpSpPr>
              <p:sp>
                <p:nvSpPr>
                  <p:cNvPr id="2440" name="Freeform: Shape 2439">
                    <a:extLst>
                      <a:ext uri="{FF2B5EF4-FFF2-40B4-BE49-F238E27FC236}">
                        <a16:creationId xmlns:a16="http://schemas.microsoft.com/office/drawing/2014/main" id="{57344AC1-D666-463F-9DC3-FBAEBDFD5D74}"/>
                      </a:ext>
                    </a:extLst>
                  </p:cNvPr>
                  <p:cNvSpPr/>
                  <p:nvPr/>
                </p:nvSpPr>
                <p:spPr>
                  <a:xfrm>
                    <a:off x="4756817" y="1682720"/>
                    <a:ext cx="214505" cy="173630"/>
                  </a:xfrm>
                  <a:custGeom>
                    <a:avLst/>
                    <a:gdLst>
                      <a:gd name="connsiteX0" fmla="*/ 134694 w 214505"/>
                      <a:gd name="connsiteY0" fmla="*/ 171164 h 173630"/>
                      <a:gd name="connsiteX1" fmla="*/ 211422 w 214505"/>
                      <a:gd name="connsiteY1" fmla="*/ 1057 h 173630"/>
                      <a:gd name="connsiteX2" fmla="*/ 212655 w 214505"/>
                      <a:gd name="connsiteY2" fmla="*/ 2643 h 173630"/>
                      <a:gd name="connsiteX3" fmla="*/ 1145 w 214505"/>
                      <a:gd name="connsiteY3" fmla="*/ 42549 h 173630"/>
                      <a:gd name="connsiteX4" fmla="*/ 1410 w 214505"/>
                      <a:gd name="connsiteY4" fmla="*/ 41668 h 173630"/>
                      <a:gd name="connsiteX5" fmla="*/ 134694 w 214505"/>
                      <a:gd name="connsiteY5" fmla="*/ 171164 h 173630"/>
                      <a:gd name="connsiteX6" fmla="*/ 137248 w 214505"/>
                      <a:gd name="connsiteY6" fmla="*/ 173630 h 173630"/>
                      <a:gd name="connsiteX7" fmla="*/ 705 w 214505"/>
                      <a:gd name="connsiteY7" fmla="*/ 42372 h 173630"/>
                      <a:gd name="connsiteX8" fmla="*/ 0 w 214505"/>
                      <a:gd name="connsiteY8" fmla="*/ 41668 h 173630"/>
                      <a:gd name="connsiteX9" fmla="*/ 1057 w 214505"/>
                      <a:gd name="connsiteY9" fmla="*/ 41491 h 173630"/>
                      <a:gd name="connsiteX10" fmla="*/ 212303 w 214505"/>
                      <a:gd name="connsiteY10" fmla="*/ 440 h 173630"/>
                      <a:gd name="connsiteX11" fmla="*/ 214506 w 214505"/>
                      <a:gd name="connsiteY11" fmla="*/ 0 h 173630"/>
                      <a:gd name="connsiteX12" fmla="*/ 213624 w 214505"/>
                      <a:gd name="connsiteY12" fmla="*/ 2026 h 173630"/>
                      <a:gd name="connsiteX13" fmla="*/ 137248 w 214505"/>
                      <a:gd name="connsiteY13" fmla="*/ 173630 h 17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05" h="173630">
                        <a:moveTo>
                          <a:pt x="134694" y="171164"/>
                        </a:moveTo>
                        <a:lnTo>
                          <a:pt x="211422" y="1057"/>
                        </a:lnTo>
                        <a:lnTo>
                          <a:pt x="212655" y="2643"/>
                        </a:lnTo>
                        <a:lnTo>
                          <a:pt x="1145" y="42549"/>
                        </a:lnTo>
                        <a:lnTo>
                          <a:pt x="1410" y="41668"/>
                        </a:lnTo>
                        <a:lnTo>
                          <a:pt x="134694" y="171164"/>
                        </a:lnTo>
                        <a:close/>
                        <a:moveTo>
                          <a:pt x="137248" y="173630"/>
                        </a:moveTo>
                        <a:lnTo>
                          <a:pt x="705" y="42372"/>
                        </a:lnTo>
                        <a:lnTo>
                          <a:pt x="0" y="41668"/>
                        </a:lnTo>
                        <a:lnTo>
                          <a:pt x="1057" y="41491"/>
                        </a:lnTo>
                        <a:lnTo>
                          <a:pt x="212303" y="440"/>
                        </a:lnTo>
                        <a:lnTo>
                          <a:pt x="214506" y="0"/>
                        </a:lnTo>
                        <a:lnTo>
                          <a:pt x="213624" y="2026"/>
                        </a:lnTo>
                        <a:lnTo>
                          <a:pt x="137248" y="173630"/>
                        </a:lnTo>
                        <a:close/>
                      </a:path>
                    </a:pathLst>
                  </a:custGeom>
                  <a:grpFill/>
                  <a:ln w="8809" cap="flat">
                    <a:noFill/>
                    <a:prstDash val="solid"/>
                    <a:miter/>
                  </a:ln>
                </p:spPr>
                <p:txBody>
                  <a:bodyPr rtlCol="0" anchor="ctr"/>
                  <a:lstStyle/>
                  <a:p>
                    <a:endParaRPr lang="en-US" sz="2400"/>
                  </a:p>
                </p:txBody>
              </p:sp>
              <p:sp>
                <p:nvSpPr>
                  <p:cNvPr id="2441" name="Freeform: Shape 2440">
                    <a:extLst>
                      <a:ext uri="{FF2B5EF4-FFF2-40B4-BE49-F238E27FC236}">
                        <a16:creationId xmlns:a16="http://schemas.microsoft.com/office/drawing/2014/main" id="{D465BD83-1071-41A3-A26C-BB81D9E556EE}"/>
                      </a:ext>
                    </a:extLst>
                  </p:cNvPr>
                  <p:cNvSpPr/>
                  <p:nvPr/>
                </p:nvSpPr>
                <p:spPr>
                  <a:xfrm>
                    <a:off x="4749594" y="1677346"/>
                    <a:ext cx="227279" cy="184818"/>
                  </a:xfrm>
                  <a:custGeom>
                    <a:avLst/>
                    <a:gdLst>
                      <a:gd name="connsiteX0" fmla="*/ 145617 w 227279"/>
                      <a:gd name="connsiteY0" fmla="*/ 184818 h 184818"/>
                      <a:gd name="connsiteX1" fmla="*/ 142974 w 227279"/>
                      <a:gd name="connsiteY1" fmla="*/ 182351 h 184818"/>
                      <a:gd name="connsiteX2" fmla="*/ 142974 w 227279"/>
                      <a:gd name="connsiteY2" fmla="*/ 182351 h 184818"/>
                      <a:gd name="connsiteX3" fmla="*/ 140860 w 227279"/>
                      <a:gd name="connsiteY3" fmla="*/ 180325 h 184818"/>
                      <a:gd name="connsiteX4" fmla="*/ 6960 w 227279"/>
                      <a:gd name="connsiteY4" fmla="*/ 51622 h 184818"/>
                      <a:gd name="connsiteX5" fmla="*/ 3524 w 227279"/>
                      <a:gd name="connsiteY5" fmla="*/ 52239 h 184818"/>
                      <a:gd name="connsiteX6" fmla="*/ 4405 w 227279"/>
                      <a:gd name="connsiteY6" fmla="*/ 49156 h 184818"/>
                      <a:gd name="connsiteX7" fmla="*/ 0 w 227279"/>
                      <a:gd name="connsiteY7" fmla="*/ 45015 h 184818"/>
                      <a:gd name="connsiteX8" fmla="*/ 5991 w 227279"/>
                      <a:gd name="connsiteY8" fmla="*/ 43870 h 184818"/>
                      <a:gd name="connsiteX9" fmla="*/ 6960 w 227279"/>
                      <a:gd name="connsiteY9" fmla="*/ 40699 h 184818"/>
                      <a:gd name="connsiteX10" fmla="*/ 9514 w 227279"/>
                      <a:gd name="connsiteY10" fmla="*/ 43165 h 184818"/>
                      <a:gd name="connsiteX11" fmla="*/ 216443 w 227279"/>
                      <a:gd name="connsiteY11" fmla="*/ 2907 h 184818"/>
                      <a:gd name="connsiteX12" fmla="*/ 217765 w 227279"/>
                      <a:gd name="connsiteY12" fmla="*/ 0 h 184818"/>
                      <a:gd name="connsiteX13" fmla="*/ 219615 w 227279"/>
                      <a:gd name="connsiteY13" fmla="*/ 2290 h 184818"/>
                      <a:gd name="connsiteX14" fmla="*/ 227279 w 227279"/>
                      <a:gd name="connsiteY14" fmla="*/ 793 h 184818"/>
                      <a:gd name="connsiteX15" fmla="*/ 224107 w 227279"/>
                      <a:gd name="connsiteY15" fmla="*/ 8016 h 184818"/>
                      <a:gd name="connsiteX16" fmla="*/ 225957 w 227279"/>
                      <a:gd name="connsiteY16" fmla="*/ 10307 h 184818"/>
                      <a:gd name="connsiteX17" fmla="*/ 222786 w 227279"/>
                      <a:gd name="connsiteY17" fmla="*/ 10924 h 184818"/>
                      <a:gd name="connsiteX18" fmla="*/ 145617 w 227279"/>
                      <a:gd name="connsiteY18" fmla="*/ 184818 h 184818"/>
                      <a:gd name="connsiteX19" fmla="*/ 16386 w 227279"/>
                      <a:gd name="connsiteY19" fmla="*/ 49772 h 184818"/>
                      <a:gd name="connsiteX20" fmla="*/ 140772 w 227279"/>
                      <a:gd name="connsiteY20" fmla="*/ 170723 h 184818"/>
                      <a:gd name="connsiteX21" fmla="*/ 211951 w 227279"/>
                      <a:gd name="connsiteY21" fmla="*/ 12861 h 184818"/>
                      <a:gd name="connsiteX22" fmla="*/ 16386 w 227279"/>
                      <a:gd name="connsiteY22" fmla="*/ 49772 h 184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7279" h="184818">
                        <a:moveTo>
                          <a:pt x="145617" y="184818"/>
                        </a:moveTo>
                        <a:lnTo>
                          <a:pt x="142974" y="182351"/>
                        </a:lnTo>
                        <a:lnTo>
                          <a:pt x="142974" y="182351"/>
                        </a:lnTo>
                        <a:lnTo>
                          <a:pt x="140860" y="180325"/>
                        </a:lnTo>
                        <a:lnTo>
                          <a:pt x="6960" y="51622"/>
                        </a:lnTo>
                        <a:lnTo>
                          <a:pt x="3524" y="52239"/>
                        </a:lnTo>
                        <a:lnTo>
                          <a:pt x="4405" y="49156"/>
                        </a:lnTo>
                        <a:lnTo>
                          <a:pt x="0" y="45015"/>
                        </a:lnTo>
                        <a:lnTo>
                          <a:pt x="5991" y="43870"/>
                        </a:lnTo>
                        <a:lnTo>
                          <a:pt x="6960" y="40699"/>
                        </a:lnTo>
                        <a:lnTo>
                          <a:pt x="9514" y="43165"/>
                        </a:lnTo>
                        <a:lnTo>
                          <a:pt x="216443" y="2907"/>
                        </a:lnTo>
                        <a:lnTo>
                          <a:pt x="217765" y="0"/>
                        </a:lnTo>
                        <a:lnTo>
                          <a:pt x="219615" y="2290"/>
                        </a:lnTo>
                        <a:lnTo>
                          <a:pt x="227279" y="793"/>
                        </a:lnTo>
                        <a:lnTo>
                          <a:pt x="224107" y="8016"/>
                        </a:lnTo>
                        <a:lnTo>
                          <a:pt x="225957" y="10307"/>
                        </a:lnTo>
                        <a:lnTo>
                          <a:pt x="222786" y="10924"/>
                        </a:lnTo>
                        <a:lnTo>
                          <a:pt x="145617" y="184818"/>
                        </a:lnTo>
                        <a:close/>
                        <a:moveTo>
                          <a:pt x="16386" y="49772"/>
                        </a:moveTo>
                        <a:lnTo>
                          <a:pt x="140772" y="170723"/>
                        </a:lnTo>
                        <a:lnTo>
                          <a:pt x="211951" y="12861"/>
                        </a:lnTo>
                        <a:lnTo>
                          <a:pt x="16386" y="49772"/>
                        </a:lnTo>
                        <a:close/>
                      </a:path>
                    </a:pathLst>
                  </a:custGeom>
                  <a:grpFill/>
                  <a:ln w="8809" cap="flat">
                    <a:noFill/>
                    <a:prstDash val="solid"/>
                    <a:miter/>
                  </a:ln>
                </p:spPr>
                <p:txBody>
                  <a:bodyPr rtlCol="0" anchor="ctr"/>
                  <a:lstStyle/>
                  <a:p>
                    <a:endParaRPr lang="en-US" sz="2400"/>
                  </a:p>
                </p:txBody>
              </p:sp>
            </p:grpSp>
            <p:grpSp>
              <p:nvGrpSpPr>
                <p:cNvPr id="1582" name="Graphic 4229">
                  <a:extLst>
                    <a:ext uri="{FF2B5EF4-FFF2-40B4-BE49-F238E27FC236}">
                      <a16:creationId xmlns:a16="http://schemas.microsoft.com/office/drawing/2014/main" id="{496B6165-23C9-4E83-87CB-071501E56B84}"/>
                    </a:ext>
                  </a:extLst>
                </p:cNvPr>
                <p:cNvGrpSpPr/>
                <p:nvPr/>
              </p:nvGrpSpPr>
              <p:grpSpPr>
                <a:xfrm>
                  <a:off x="4751972" y="1710998"/>
                  <a:ext cx="119893" cy="303038"/>
                  <a:chOff x="4751972" y="1710998"/>
                  <a:chExt cx="119893" cy="303038"/>
                </a:xfrm>
                <a:grpFill/>
              </p:grpSpPr>
              <p:sp>
                <p:nvSpPr>
                  <p:cNvPr id="2438" name="Freeform: Shape 2437">
                    <a:extLst>
                      <a:ext uri="{FF2B5EF4-FFF2-40B4-BE49-F238E27FC236}">
                        <a16:creationId xmlns:a16="http://schemas.microsoft.com/office/drawing/2014/main" id="{2CE41039-8866-4F09-BB2A-0CACA7329881}"/>
                      </a:ext>
                    </a:extLst>
                  </p:cNvPr>
                  <p:cNvSpPr/>
                  <p:nvPr/>
                </p:nvSpPr>
                <p:spPr>
                  <a:xfrm>
                    <a:off x="4757082" y="1722185"/>
                    <a:ext cx="110291" cy="283217"/>
                  </a:xfrm>
                  <a:custGeom>
                    <a:avLst/>
                    <a:gdLst>
                      <a:gd name="connsiteX0" fmla="*/ 793 w 110291"/>
                      <a:gd name="connsiteY0" fmla="*/ 278284 h 283217"/>
                      <a:gd name="connsiteX1" fmla="*/ 107825 w 110291"/>
                      <a:gd name="connsiteY1" fmla="*/ 163500 h 283217"/>
                      <a:gd name="connsiteX2" fmla="*/ 107737 w 110291"/>
                      <a:gd name="connsiteY2" fmla="*/ 165085 h 283217"/>
                      <a:gd name="connsiteX3" fmla="*/ 264 w 110291"/>
                      <a:gd name="connsiteY3" fmla="*/ 2907 h 283217"/>
                      <a:gd name="connsiteX4" fmla="*/ 1586 w 110291"/>
                      <a:gd name="connsiteY4" fmla="*/ 2467 h 283217"/>
                      <a:gd name="connsiteX5" fmla="*/ 793 w 110291"/>
                      <a:gd name="connsiteY5" fmla="*/ 278284 h 283217"/>
                      <a:gd name="connsiteX6" fmla="*/ 793 w 110291"/>
                      <a:gd name="connsiteY6" fmla="*/ 283217 h 283217"/>
                      <a:gd name="connsiteX7" fmla="*/ 0 w 110291"/>
                      <a:gd name="connsiteY7" fmla="*/ 2467 h 283217"/>
                      <a:gd name="connsiteX8" fmla="*/ 0 w 110291"/>
                      <a:gd name="connsiteY8" fmla="*/ 0 h 283217"/>
                      <a:gd name="connsiteX9" fmla="*/ 1409 w 110291"/>
                      <a:gd name="connsiteY9" fmla="*/ 2026 h 283217"/>
                      <a:gd name="connsiteX10" fmla="*/ 109763 w 110291"/>
                      <a:gd name="connsiteY10" fmla="*/ 163676 h 283217"/>
                      <a:gd name="connsiteX11" fmla="*/ 110292 w 110291"/>
                      <a:gd name="connsiteY11" fmla="*/ 164469 h 283217"/>
                      <a:gd name="connsiteX12" fmla="*/ 109587 w 110291"/>
                      <a:gd name="connsiteY12" fmla="*/ 165173 h 283217"/>
                      <a:gd name="connsiteX13" fmla="*/ 793 w 110291"/>
                      <a:gd name="connsiteY13" fmla="*/ 283217 h 283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291" h="283217">
                        <a:moveTo>
                          <a:pt x="793" y="278284"/>
                        </a:moveTo>
                        <a:lnTo>
                          <a:pt x="107825" y="163500"/>
                        </a:lnTo>
                        <a:lnTo>
                          <a:pt x="107737" y="165085"/>
                        </a:lnTo>
                        <a:lnTo>
                          <a:pt x="264" y="2907"/>
                        </a:lnTo>
                        <a:lnTo>
                          <a:pt x="1586" y="2467"/>
                        </a:lnTo>
                        <a:lnTo>
                          <a:pt x="793" y="278284"/>
                        </a:lnTo>
                        <a:close/>
                        <a:moveTo>
                          <a:pt x="793" y="283217"/>
                        </a:moveTo>
                        <a:lnTo>
                          <a:pt x="0" y="2467"/>
                        </a:lnTo>
                        <a:lnTo>
                          <a:pt x="0" y="0"/>
                        </a:lnTo>
                        <a:lnTo>
                          <a:pt x="1409" y="2026"/>
                        </a:lnTo>
                        <a:lnTo>
                          <a:pt x="109763" y="163676"/>
                        </a:lnTo>
                        <a:lnTo>
                          <a:pt x="110292" y="164469"/>
                        </a:lnTo>
                        <a:lnTo>
                          <a:pt x="109587" y="165173"/>
                        </a:lnTo>
                        <a:lnTo>
                          <a:pt x="793" y="283217"/>
                        </a:lnTo>
                        <a:close/>
                      </a:path>
                    </a:pathLst>
                  </a:custGeom>
                  <a:grpFill/>
                  <a:ln w="8809" cap="flat">
                    <a:noFill/>
                    <a:prstDash val="solid"/>
                    <a:miter/>
                  </a:ln>
                </p:spPr>
                <p:txBody>
                  <a:bodyPr rtlCol="0" anchor="ctr"/>
                  <a:lstStyle/>
                  <a:p>
                    <a:endParaRPr lang="en-US" sz="2400"/>
                  </a:p>
                </p:txBody>
              </p:sp>
              <p:sp>
                <p:nvSpPr>
                  <p:cNvPr id="2439" name="Freeform: Shape 2438">
                    <a:extLst>
                      <a:ext uri="{FF2B5EF4-FFF2-40B4-BE49-F238E27FC236}">
                        <a16:creationId xmlns:a16="http://schemas.microsoft.com/office/drawing/2014/main" id="{9610B0A5-F786-4143-8697-1FCB991A1CA1}"/>
                      </a:ext>
                    </a:extLst>
                  </p:cNvPr>
                  <p:cNvSpPr/>
                  <p:nvPr/>
                </p:nvSpPr>
                <p:spPr>
                  <a:xfrm>
                    <a:off x="4751972" y="1710998"/>
                    <a:ext cx="119893" cy="303038"/>
                  </a:xfrm>
                  <a:custGeom>
                    <a:avLst/>
                    <a:gdLst>
                      <a:gd name="connsiteX0" fmla="*/ 2554 w 119893"/>
                      <a:gd name="connsiteY0" fmla="*/ 303038 h 303038"/>
                      <a:gd name="connsiteX1" fmla="*/ 2554 w 119893"/>
                      <a:gd name="connsiteY1" fmla="*/ 298017 h 303038"/>
                      <a:gd name="connsiteX2" fmla="*/ 2554 w 119893"/>
                      <a:gd name="connsiteY2" fmla="*/ 298017 h 303038"/>
                      <a:gd name="connsiteX3" fmla="*/ 2554 w 119893"/>
                      <a:gd name="connsiteY3" fmla="*/ 291939 h 303038"/>
                      <a:gd name="connsiteX4" fmla="*/ 1850 w 119893"/>
                      <a:gd name="connsiteY4" fmla="*/ 14888 h 303038"/>
                      <a:gd name="connsiteX5" fmla="*/ 0 w 119893"/>
                      <a:gd name="connsiteY5" fmla="*/ 12157 h 303038"/>
                      <a:gd name="connsiteX6" fmla="*/ 1850 w 119893"/>
                      <a:gd name="connsiteY6" fmla="*/ 11188 h 303038"/>
                      <a:gd name="connsiteX7" fmla="*/ 1850 w 119893"/>
                      <a:gd name="connsiteY7" fmla="*/ 0 h 303038"/>
                      <a:gd name="connsiteX8" fmla="*/ 8281 w 119893"/>
                      <a:gd name="connsiteY8" fmla="*/ 9602 h 303038"/>
                      <a:gd name="connsiteX9" fmla="*/ 10131 w 119893"/>
                      <a:gd name="connsiteY9" fmla="*/ 9074 h 303038"/>
                      <a:gd name="connsiteX10" fmla="*/ 10131 w 119893"/>
                      <a:gd name="connsiteY10" fmla="*/ 12333 h 303038"/>
                      <a:gd name="connsiteX11" fmla="*/ 114520 w 119893"/>
                      <a:gd name="connsiteY11" fmla="*/ 168081 h 303038"/>
                      <a:gd name="connsiteX12" fmla="*/ 117163 w 119893"/>
                      <a:gd name="connsiteY12" fmla="*/ 165262 h 303038"/>
                      <a:gd name="connsiteX13" fmla="*/ 116723 w 119893"/>
                      <a:gd name="connsiteY13" fmla="*/ 171252 h 303038"/>
                      <a:gd name="connsiteX14" fmla="*/ 119894 w 119893"/>
                      <a:gd name="connsiteY14" fmla="*/ 175921 h 303038"/>
                      <a:gd name="connsiteX15" fmla="*/ 116018 w 119893"/>
                      <a:gd name="connsiteY15" fmla="*/ 180149 h 303038"/>
                      <a:gd name="connsiteX16" fmla="*/ 115489 w 119893"/>
                      <a:gd name="connsiteY16" fmla="*/ 186228 h 303038"/>
                      <a:gd name="connsiteX17" fmla="*/ 113375 w 119893"/>
                      <a:gd name="connsiteY17" fmla="*/ 183056 h 303038"/>
                      <a:gd name="connsiteX18" fmla="*/ 2554 w 119893"/>
                      <a:gd name="connsiteY18" fmla="*/ 303038 h 303038"/>
                      <a:gd name="connsiteX19" fmla="*/ 9954 w 119893"/>
                      <a:gd name="connsiteY19" fmla="*/ 27309 h 303038"/>
                      <a:gd name="connsiteX20" fmla="*/ 9250 w 119893"/>
                      <a:gd name="connsiteY20" fmla="*/ 280927 h 303038"/>
                      <a:gd name="connsiteX21" fmla="*/ 107913 w 119893"/>
                      <a:gd name="connsiteY21" fmla="*/ 175128 h 303038"/>
                      <a:gd name="connsiteX22" fmla="*/ 9954 w 119893"/>
                      <a:gd name="connsiteY22" fmla="*/ 27309 h 30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9893" h="303038">
                        <a:moveTo>
                          <a:pt x="2554" y="303038"/>
                        </a:moveTo>
                        <a:lnTo>
                          <a:pt x="2554" y="298017"/>
                        </a:lnTo>
                        <a:lnTo>
                          <a:pt x="2554" y="298017"/>
                        </a:lnTo>
                        <a:lnTo>
                          <a:pt x="2554" y="291939"/>
                        </a:lnTo>
                        <a:lnTo>
                          <a:pt x="1850" y="14888"/>
                        </a:lnTo>
                        <a:lnTo>
                          <a:pt x="0" y="12157"/>
                        </a:lnTo>
                        <a:lnTo>
                          <a:pt x="1850" y="11188"/>
                        </a:lnTo>
                        <a:lnTo>
                          <a:pt x="1850" y="0"/>
                        </a:lnTo>
                        <a:lnTo>
                          <a:pt x="8281" y="9602"/>
                        </a:lnTo>
                        <a:lnTo>
                          <a:pt x="10131" y="9074"/>
                        </a:lnTo>
                        <a:lnTo>
                          <a:pt x="10131" y="12333"/>
                        </a:lnTo>
                        <a:lnTo>
                          <a:pt x="114520" y="168081"/>
                        </a:lnTo>
                        <a:lnTo>
                          <a:pt x="117163" y="165262"/>
                        </a:lnTo>
                        <a:lnTo>
                          <a:pt x="116723" y="171252"/>
                        </a:lnTo>
                        <a:lnTo>
                          <a:pt x="119894" y="175921"/>
                        </a:lnTo>
                        <a:lnTo>
                          <a:pt x="116018" y="180149"/>
                        </a:lnTo>
                        <a:lnTo>
                          <a:pt x="115489" y="186228"/>
                        </a:lnTo>
                        <a:lnTo>
                          <a:pt x="113375" y="183056"/>
                        </a:lnTo>
                        <a:lnTo>
                          <a:pt x="2554" y="303038"/>
                        </a:lnTo>
                        <a:close/>
                        <a:moveTo>
                          <a:pt x="9954" y="27309"/>
                        </a:moveTo>
                        <a:lnTo>
                          <a:pt x="9250" y="280927"/>
                        </a:lnTo>
                        <a:lnTo>
                          <a:pt x="107913" y="175128"/>
                        </a:lnTo>
                        <a:lnTo>
                          <a:pt x="9954" y="27309"/>
                        </a:lnTo>
                        <a:close/>
                      </a:path>
                    </a:pathLst>
                  </a:custGeom>
                  <a:grpFill/>
                  <a:ln w="8809" cap="flat">
                    <a:noFill/>
                    <a:prstDash val="solid"/>
                    <a:miter/>
                  </a:ln>
                </p:spPr>
                <p:txBody>
                  <a:bodyPr rtlCol="0" anchor="ctr"/>
                  <a:lstStyle/>
                  <a:p>
                    <a:endParaRPr lang="en-US" sz="2400"/>
                  </a:p>
                </p:txBody>
              </p:sp>
            </p:grpSp>
            <p:grpSp>
              <p:nvGrpSpPr>
                <p:cNvPr id="1583" name="Graphic 4229">
                  <a:extLst>
                    <a:ext uri="{FF2B5EF4-FFF2-40B4-BE49-F238E27FC236}">
                      <a16:creationId xmlns:a16="http://schemas.microsoft.com/office/drawing/2014/main" id="{8E0E373A-9F16-4944-8247-2F95C76D1CB7}"/>
                    </a:ext>
                  </a:extLst>
                </p:cNvPr>
                <p:cNvGrpSpPr/>
                <p:nvPr/>
              </p:nvGrpSpPr>
              <p:grpSpPr>
                <a:xfrm>
                  <a:off x="4566978" y="1825870"/>
                  <a:ext cx="199353" cy="256349"/>
                  <a:chOff x="4566978" y="1825870"/>
                  <a:chExt cx="199353" cy="256349"/>
                </a:xfrm>
                <a:grpFill/>
              </p:grpSpPr>
              <p:sp>
                <p:nvSpPr>
                  <p:cNvPr id="2436" name="Freeform: Shape 2435">
                    <a:extLst>
                      <a:ext uri="{FF2B5EF4-FFF2-40B4-BE49-F238E27FC236}">
                        <a16:creationId xmlns:a16="http://schemas.microsoft.com/office/drawing/2014/main" id="{670375ED-DC8D-4D5C-AA54-CD2BF3FA1EFB}"/>
                      </a:ext>
                    </a:extLst>
                  </p:cNvPr>
                  <p:cNvSpPr/>
                  <p:nvPr/>
                </p:nvSpPr>
                <p:spPr>
                  <a:xfrm>
                    <a:off x="4572880" y="1833534"/>
                    <a:ext cx="187196" cy="243751"/>
                  </a:xfrm>
                  <a:custGeom>
                    <a:avLst/>
                    <a:gdLst>
                      <a:gd name="connsiteX0" fmla="*/ 617 w 187196"/>
                      <a:gd name="connsiteY0" fmla="*/ 240140 h 243751"/>
                      <a:gd name="connsiteX1" fmla="*/ 184554 w 187196"/>
                      <a:gd name="connsiteY1" fmla="*/ 168345 h 243751"/>
                      <a:gd name="connsiteX2" fmla="*/ 184202 w 187196"/>
                      <a:gd name="connsiteY2" fmla="*/ 170371 h 243751"/>
                      <a:gd name="connsiteX3" fmla="*/ 265 w 187196"/>
                      <a:gd name="connsiteY3" fmla="*/ 1850 h 243751"/>
                      <a:gd name="connsiteX4" fmla="*/ 1233 w 187196"/>
                      <a:gd name="connsiteY4" fmla="*/ 1410 h 243751"/>
                      <a:gd name="connsiteX5" fmla="*/ 617 w 187196"/>
                      <a:gd name="connsiteY5" fmla="*/ 240140 h 243751"/>
                      <a:gd name="connsiteX6" fmla="*/ 617 w 187196"/>
                      <a:gd name="connsiteY6" fmla="*/ 243752 h 243751"/>
                      <a:gd name="connsiteX7" fmla="*/ 0 w 187196"/>
                      <a:gd name="connsiteY7" fmla="*/ 1321 h 243751"/>
                      <a:gd name="connsiteX8" fmla="*/ 0 w 187196"/>
                      <a:gd name="connsiteY8" fmla="*/ 0 h 243751"/>
                      <a:gd name="connsiteX9" fmla="*/ 969 w 187196"/>
                      <a:gd name="connsiteY9" fmla="*/ 881 h 243751"/>
                      <a:gd name="connsiteX10" fmla="*/ 185787 w 187196"/>
                      <a:gd name="connsiteY10" fmla="*/ 168521 h 243751"/>
                      <a:gd name="connsiteX11" fmla="*/ 187197 w 187196"/>
                      <a:gd name="connsiteY11" fmla="*/ 169842 h 243751"/>
                      <a:gd name="connsiteX12" fmla="*/ 185435 w 187196"/>
                      <a:gd name="connsiteY12" fmla="*/ 170547 h 243751"/>
                      <a:gd name="connsiteX13" fmla="*/ 617 w 187196"/>
                      <a:gd name="connsiteY13" fmla="*/ 243752 h 24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196" h="243751">
                        <a:moveTo>
                          <a:pt x="617" y="240140"/>
                        </a:moveTo>
                        <a:lnTo>
                          <a:pt x="184554" y="168345"/>
                        </a:lnTo>
                        <a:lnTo>
                          <a:pt x="184202" y="170371"/>
                        </a:lnTo>
                        <a:lnTo>
                          <a:pt x="265" y="1850"/>
                        </a:lnTo>
                        <a:lnTo>
                          <a:pt x="1233" y="1410"/>
                        </a:lnTo>
                        <a:lnTo>
                          <a:pt x="617" y="240140"/>
                        </a:lnTo>
                        <a:close/>
                        <a:moveTo>
                          <a:pt x="617" y="243752"/>
                        </a:moveTo>
                        <a:lnTo>
                          <a:pt x="0" y="1321"/>
                        </a:lnTo>
                        <a:lnTo>
                          <a:pt x="0" y="0"/>
                        </a:lnTo>
                        <a:lnTo>
                          <a:pt x="969" y="881"/>
                        </a:lnTo>
                        <a:lnTo>
                          <a:pt x="185787" y="168521"/>
                        </a:lnTo>
                        <a:lnTo>
                          <a:pt x="187197" y="169842"/>
                        </a:lnTo>
                        <a:lnTo>
                          <a:pt x="185435" y="170547"/>
                        </a:lnTo>
                        <a:lnTo>
                          <a:pt x="617" y="243752"/>
                        </a:lnTo>
                        <a:close/>
                      </a:path>
                    </a:pathLst>
                  </a:custGeom>
                  <a:grpFill/>
                  <a:ln w="8809" cap="flat">
                    <a:noFill/>
                    <a:prstDash val="solid"/>
                    <a:miter/>
                  </a:ln>
                </p:spPr>
                <p:txBody>
                  <a:bodyPr rtlCol="0" anchor="ctr"/>
                  <a:lstStyle/>
                  <a:p>
                    <a:endParaRPr lang="en-US" sz="2400"/>
                  </a:p>
                </p:txBody>
              </p:sp>
              <p:sp>
                <p:nvSpPr>
                  <p:cNvPr id="2437" name="Freeform: Shape 2436">
                    <a:extLst>
                      <a:ext uri="{FF2B5EF4-FFF2-40B4-BE49-F238E27FC236}">
                        <a16:creationId xmlns:a16="http://schemas.microsoft.com/office/drawing/2014/main" id="{6BB584BC-6A78-4B78-BCD4-C7BB557F1DCB}"/>
                      </a:ext>
                    </a:extLst>
                  </p:cNvPr>
                  <p:cNvSpPr/>
                  <p:nvPr/>
                </p:nvSpPr>
                <p:spPr>
                  <a:xfrm>
                    <a:off x="4566978" y="1825870"/>
                    <a:ext cx="199353" cy="256349"/>
                  </a:xfrm>
                  <a:custGeom>
                    <a:avLst/>
                    <a:gdLst>
                      <a:gd name="connsiteX0" fmla="*/ 3171 w 199353"/>
                      <a:gd name="connsiteY0" fmla="*/ 256349 h 256349"/>
                      <a:gd name="connsiteX1" fmla="*/ 3171 w 199353"/>
                      <a:gd name="connsiteY1" fmla="*/ 252737 h 256349"/>
                      <a:gd name="connsiteX2" fmla="*/ 3171 w 199353"/>
                      <a:gd name="connsiteY2" fmla="*/ 252737 h 256349"/>
                      <a:gd name="connsiteX3" fmla="*/ 3171 w 199353"/>
                      <a:gd name="connsiteY3" fmla="*/ 249654 h 256349"/>
                      <a:gd name="connsiteX4" fmla="*/ 2554 w 199353"/>
                      <a:gd name="connsiteY4" fmla="*/ 10747 h 256349"/>
                      <a:gd name="connsiteX5" fmla="*/ 0 w 199353"/>
                      <a:gd name="connsiteY5" fmla="*/ 8457 h 256349"/>
                      <a:gd name="connsiteX6" fmla="*/ 2467 w 199353"/>
                      <a:gd name="connsiteY6" fmla="*/ 7312 h 256349"/>
                      <a:gd name="connsiteX7" fmla="*/ 2467 w 199353"/>
                      <a:gd name="connsiteY7" fmla="*/ 0 h 256349"/>
                      <a:gd name="connsiteX8" fmla="*/ 7840 w 199353"/>
                      <a:gd name="connsiteY8" fmla="*/ 4933 h 256349"/>
                      <a:gd name="connsiteX9" fmla="*/ 10395 w 199353"/>
                      <a:gd name="connsiteY9" fmla="*/ 3788 h 256349"/>
                      <a:gd name="connsiteX10" fmla="*/ 10395 w 199353"/>
                      <a:gd name="connsiteY10" fmla="*/ 7224 h 256349"/>
                      <a:gd name="connsiteX11" fmla="*/ 191778 w 199353"/>
                      <a:gd name="connsiteY11" fmla="*/ 171780 h 256349"/>
                      <a:gd name="connsiteX12" fmla="*/ 194772 w 199353"/>
                      <a:gd name="connsiteY12" fmla="*/ 170635 h 256349"/>
                      <a:gd name="connsiteX13" fmla="*/ 194156 w 199353"/>
                      <a:gd name="connsiteY13" fmla="*/ 173983 h 256349"/>
                      <a:gd name="connsiteX14" fmla="*/ 199353 w 199353"/>
                      <a:gd name="connsiteY14" fmla="*/ 178652 h 256349"/>
                      <a:gd name="connsiteX15" fmla="*/ 192835 w 199353"/>
                      <a:gd name="connsiteY15" fmla="*/ 181206 h 256349"/>
                      <a:gd name="connsiteX16" fmla="*/ 192218 w 199353"/>
                      <a:gd name="connsiteY16" fmla="*/ 184554 h 256349"/>
                      <a:gd name="connsiteX17" fmla="*/ 189839 w 199353"/>
                      <a:gd name="connsiteY17" fmla="*/ 182351 h 256349"/>
                      <a:gd name="connsiteX18" fmla="*/ 3171 w 199353"/>
                      <a:gd name="connsiteY18" fmla="*/ 256349 h 256349"/>
                      <a:gd name="connsiteX19" fmla="*/ 10395 w 199353"/>
                      <a:gd name="connsiteY19" fmla="*/ 17971 h 256349"/>
                      <a:gd name="connsiteX20" fmla="*/ 9866 w 199353"/>
                      <a:gd name="connsiteY20" fmla="*/ 242871 h 256349"/>
                      <a:gd name="connsiteX21" fmla="*/ 182352 w 199353"/>
                      <a:gd name="connsiteY21" fmla="*/ 175480 h 256349"/>
                      <a:gd name="connsiteX22" fmla="*/ 10395 w 199353"/>
                      <a:gd name="connsiteY22" fmla="*/ 17971 h 25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9353" h="256349">
                        <a:moveTo>
                          <a:pt x="3171" y="256349"/>
                        </a:moveTo>
                        <a:lnTo>
                          <a:pt x="3171" y="252737"/>
                        </a:lnTo>
                        <a:lnTo>
                          <a:pt x="3171" y="252737"/>
                        </a:lnTo>
                        <a:lnTo>
                          <a:pt x="3171" y="249654"/>
                        </a:lnTo>
                        <a:lnTo>
                          <a:pt x="2554" y="10747"/>
                        </a:lnTo>
                        <a:lnTo>
                          <a:pt x="0" y="8457"/>
                        </a:lnTo>
                        <a:lnTo>
                          <a:pt x="2467" y="7312"/>
                        </a:lnTo>
                        <a:lnTo>
                          <a:pt x="2467" y="0"/>
                        </a:lnTo>
                        <a:lnTo>
                          <a:pt x="7840" y="4933"/>
                        </a:lnTo>
                        <a:lnTo>
                          <a:pt x="10395" y="3788"/>
                        </a:lnTo>
                        <a:lnTo>
                          <a:pt x="10395" y="7224"/>
                        </a:lnTo>
                        <a:lnTo>
                          <a:pt x="191778" y="171780"/>
                        </a:lnTo>
                        <a:lnTo>
                          <a:pt x="194772" y="170635"/>
                        </a:lnTo>
                        <a:lnTo>
                          <a:pt x="194156" y="173983"/>
                        </a:lnTo>
                        <a:lnTo>
                          <a:pt x="199353" y="178652"/>
                        </a:lnTo>
                        <a:lnTo>
                          <a:pt x="192835" y="181206"/>
                        </a:lnTo>
                        <a:lnTo>
                          <a:pt x="192218" y="184554"/>
                        </a:lnTo>
                        <a:lnTo>
                          <a:pt x="189839" y="182351"/>
                        </a:lnTo>
                        <a:lnTo>
                          <a:pt x="3171" y="256349"/>
                        </a:lnTo>
                        <a:close/>
                        <a:moveTo>
                          <a:pt x="10395" y="17971"/>
                        </a:moveTo>
                        <a:lnTo>
                          <a:pt x="9866" y="242871"/>
                        </a:lnTo>
                        <a:lnTo>
                          <a:pt x="182352" y="175480"/>
                        </a:lnTo>
                        <a:lnTo>
                          <a:pt x="10395" y="17971"/>
                        </a:lnTo>
                        <a:close/>
                      </a:path>
                    </a:pathLst>
                  </a:custGeom>
                  <a:grpFill/>
                  <a:ln w="8809" cap="flat">
                    <a:noFill/>
                    <a:prstDash val="solid"/>
                    <a:miter/>
                  </a:ln>
                </p:spPr>
                <p:txBody>
                  <a:bodyPr rtlCol="0" anchor="ctr"/>
                  <a:lstStyle/>
                  <a:p>
                    <a:endParaRPr lang="en-US" sz="2400"/>
                  </a:p>
                </p:txBody>
              </p:sp>
            </p:grpSp>
            <p:grpSp>
              <p:nvGrpSpPr>
                <p:cNvPr id="1584" name="Graphic 4229">
                  <a:extLst>
                    <a:ext uri="{FF2B5EF4-FFF2-40B4-BE49-F238E27FC236}">
                      <a16:creationId xmlns:a16="http://schemas.microsoft.com/office/drawing/2014/main" id="{8997AB87-F7B2-4EE8-8A92-8EFCCF9319ED}"/>
                    </a:ext>
                  </a:extLst>
                </p:cNvPr>
                <p:cNvGrpSpPr/>
                <p:nvPr/>
              </p:nvGrpSpPr>
              <p:grpSpPr>
                <a:xfrm>
                  <a:off x="3265852" y="1593130"/>
                  <a:ext cx="379942" cy="714342"/>
                  <a:chOff x="3265852" y="1593130"/>
                  <a:chExt cx="379942" cy="714342"/>
                </a:xfrm>
                <a:grpFill/>
              </p:grpSpPr>
              <p:sp>
                <p:nvSpPr>
                  <p:cNvPr id="2434" name="Freeform: Shape 2433">
                    <a:extLst>
                      <a:ext uri="{FF2B5EF4-FFF2-40B4-BE49-F238E27FC236}">
                        <a16:creationId xmlns:a16="http://schemas.microsoft.com/office/drawing/2014/main" id="{FF3C6BD1-4D50-450C-862E-361BA737520E}"/>
                      </a:ext>
                    </a:extLst>
                  </p:cNvPr>
                  <p:cNvSpPr/>
                  <p:nvPr/>
                </p:nvSpPr>
                <p:spPr>
                  <a:xfrm>
                    <a:off x="3270697" y="1598680"/>
                    <a:ext cx="370781" cy="696987"/>
                  </a:xfrm>
                  <a:custGeom>
                    <a:avLst/>
                    <a:gdLst>
                      <a:gd name="connsiteX0" fmla="*/ 0 w 370781"/>
                      <a:gd name="connsiteY0" fmla="*/ 0 h 696987"/>
                      <a:gd name="connsiteX1" fmla="*/ 3348 w 370781"/>
                      <a:gd name="connsiteY1" fmla="*/ 1233 h 696987"/>
                      <a:gd name="connsiteX2" fmla="*/ 367258 w 370781"/>
                      <a:gd name="connsiteY2" fmla="*/ 137248 h 696987"/>
                      <a:gd name="connsiteX3" fmla="*/ 370781 w 370781"/>
                      <a:gd name="connsiteY3" fmla="*/ 138570 h 696987"/>
                      <a:gd name="connsiteX4" fmla="*/ 369548 w 370781"/>
                      <a:gd name="connsiteY4" fmla="*/ 142093 h 696987"/>
                      <a:gd name="connsiteX5" fmla="*/ 185787 w 370781"/>
                      <a:gd name="connsiteY5" fmla="*/ 690205 h 696987"/>
                      <a:gd name="connsiteX6" fmla="*/ 183497 w 370781"/>
                      <a:gd name="connsiteY6" fmla="*/ 696988 h 696987"/>
                      <a:gd name="connsiteX7" fmla="*/ 181647 w 370781"/>
                      <a:gd name="connsiteY7" fmla="*/ 690117 h 696987"/>
                      <a:gd name="connsiteX8" fmla="*/ 1586 w 370781"/>
                      <a:gd name="connsiteY8" fmla="*/ 5990 h 696987"/>
                      <a:gd name="connsiteX9" fmla="*/ 0 w 370781"/>
                      <a:gd name="connsiteY9" fmla="*/ 0 h 696987"/>
                      <a:gd name="connsiteX10" fmla="*/ 3259 w 370781"/>
                      <a:gd name="connsiteY10" fmla="*/ 11981 h 696987"/>
                      <a:gd name="connsiteX11" fmla="*/ 185875 w 370781"/>
                      <a:gd name="connsiteY11" fmla="*/ 689060 h 696987"/>
                      <a:gd name="connsiteX12" fmla="*/ 181823 w 370781"/>
                      <a:gd name="connsiteY12" fmla="*/ 688971 h 696987"/>
                      <a:gd name="connsiteX13" fmla="*/ 362324 w 370781"/>
                      <a:gd name="connsiteY13" fmla="*/ 139715 h 696987"/>
                      <a:gd name="connsiteX14" fmla="*/ 364703 w 370781"/>
                      <a:gd name="connsiteY14" fmla="*/ 144560 h 696987"/>
                      <a:gd name="connsiteX15" fmla="*/ 3259 w 370781"/>
                      <a:gd name="connsiteY15" fmla="*/ 11981 h 69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0781" h="696987">
                        <a:moveTo>
                          <a:pt x="0" y="0"/>
                        </a:moveTo>
                        <a:lnTo>
                          <a:pt x="3348" y="1233"/>
                        </a:lnTo>
                        <a:lnTo>
                          <a:pt x="367258" y="137248"/>
                        </a:lnTo>
                        <a:lnTo>
                          <a:pt x="370781" y="138570"/>
                        </a:lnTo>
                        <a:lnTo>
                          <a:pt x="369548" y="142093"/>
                        </a:lnTo>
                        <a:lnTo>
                          <a:pt x="185787" y="690205"/>
                        </a:lnTo>
                        <a:lnTo>
                          <a:pt x="183497" y="696988"/>
                        </a:lnTo>
                        <a:lnTo>
                          <a:pt x="181647" y="690117"/>
                        </a:lnTo>
                        <a:lnTo>
                          <a:pt x="1586" y="5990"/>
                        </a:lnTo>
                        <a:lnTo>
                          <a:pt x="0" y="0"/>
                        </a:lnTo>
                        <a:close/>
                        <a:moveTo>
                          <a:pt x="3259" y="11981"/>
                        </a:moveTo>
                        <a:lnTo>
                          <a:pt x="185875" y="689060"/>
                        </a:lnTo>
                        <a:lnTo>
                          <a:pt x="181823" y="688971"/>
                        </a:lnTo>
                        <a:lnTo>
                          <a:pt x="362324" y="139715"/>
                        </a:lnTo>
                        <a:lnTo>
                          <a:pt x="364703" y="144560"/>
                        </a:lnTo>
                        <a:lnTo>
                          <a:pt x="3259" y="11981"/>
                        </a:lnTo>
                        <a:close/>
                      </a:path>
                    </a:pathLst>
                  </a:custGeom>
                  <a:grpFill/>
                  <a:ln w="8809" cap="flat">
                    <a:noFill/>
                    <a:prstDash val="solid"/>
                    <a:miter/>
                  </a:ln>
                </p:spPr>
                <p:txBody>
                  <a:bodyPr rtlCol="0" anchor="ctr"/>
                  <a:lstStyle/>
                  <a:p>
                    <a:endParaRPr lang="en-US" sz="2400"/>
                  </a:p>
                </p:txBody>
              </p:sp>
              <p:sp>
                <p:nvSpPr>
                  <p:cNvPr id="2435" name="Freeform: Shape 2434">
                    <a:extLst>
                      <a:ext uri="{FF2B5EF4-FFF2-40B4-BE49-F238E27FC236}">
                        <a16:creationId xmlns:a16="http://schemas.microsoft.com/office/drawing/2014/main" id="{3B7A1ABD-3754-45D8-B3E2-BDBA52C55715}"/>
                      </a:ext>
                    </a:extLst>
                  </p:cNvPr>
                  <p:cNvSpPr/>
                  <p:nvPr/>
                </p:nvSpPr>
                <p:spPr>
                  <a:xfrm>
                    <a:off x="3265852" y="1593130"/>
                    <a:ext cx="379942" cy="714342"/>
                  </a:xfrm>
                  <a:custGeom>
                    <a:avLst/>
                    <a:gdLst>
                      <a:gd name="connsiteX0" fmla="*/ 187989 w 379942"/>
                      <a:gd name="connsiteY0" fmla="*/ 714342 h 714342"/>
                      <a:gd name="connsiteX1" fmla="*/ 183585 w 379942"/>
                      <a:gd name="connsiteY1" fmla="*/ 697693 h 714342"/>
                      <a:gd name="connsiteX2" fmla="*/ 181999 w 379942"/>
                      <a:gd name="connsiteY2" fmla="*/ 697605 h 714342"/>
                      <a:gd name="connsiteX3" fmla="*/ 182880 w 379942"/>
                      <a:gd name="connsiteY3" fmla="*/ 694874 h 714342"/>
                      <a:gd name="connsiteX4" fmla="*/ 3171 w 379942"/>
                      <a:gd name="connsiteY4" fmla="*/ 11981 h 714342"/>
                      <a:gd name="connsiteX5" fmla="*/ 3171 w 379942"/>
                      <a:gd name="connsiteY5" fmla="*/ 11981 h 714342"/>
                      <a:gd name="connsiteX6" fmla="*/ 0 w 379942"/>
                      <a:gd name="connsiteY6" fmla="*/ 0 h 714342"/>
                      <a:gd name="connsiteX7" fmla="*/ 366288 w 379942"/>
                      <a:gd name="connsiteY7" fmla="*/ 136896 h 714342"/>
                      <a:gd name="connsiteX8" fmla="*/ 366553 w 379942"/>
                      <a:gd name="connsiteY8" fmla="*/ 136103 h 714342"/>
                      <a:gd name="connsiteX9" fmla="*/ 367081 w 379942"/>
                      <a:gd name="connsiteY9" fmla="*/ 137160 h 714342"/>
                      <a:gd name="connsiteX10" fmla="*/ 379943 w 379942"/>
                      <a:gd name="connsiteY10" fmla="*/ 142005 h 714342"/>
                      <a:gd name="connsiteX11" fmla="*/ 375626 w 379942"/>
                      <a:gd name="connsiteY11" fmla="*/ 154955 h 714342"/>
                      <a:gd name="connsiteX12" fmla="*/ 376155 w 379942"/>
                      <a:gd name="connsiteY12" fmla="*/ 156012 h 714342"/>
                      <a:gd name="connsiteX13" fmla="*/ 375362 w 379942"/>
                      <a:gd name="connsiteY13" fmla="*/ 155747 h 714342"/>
                      <a:gd name="connsiteX14" fmla="*/ 194508 w 379942"/>
                      <a:gd name="connsiteY14" fmla="*/ 695226 h 714342"/>
                      <a:gd name="connsiteX15" fmla="*/ 195301 w 379942"/>
                      <a:gd name="connsiteY15" fmla="*/ 698045 h 714342"/>
                      <a:gd name="connsiteX16" fmla="*/ 193627 w 379942"/>
                      <a:gd name="connsiteY16" fmla="*/ 697957 h 714342"/>
                      <a:gd name="connsiteX17" fmla="*/ 187989 w 379942"/>
                      <a:gd name="connsiteY17" fmla="*/ 714342 h 714342"/>
                      <a:gd name="connsiteX18" fmla="*/ 13038 w 379942"/>
                      <a:gd name="connsiteY18" fmla="*/ 22992 h 714342"/>
                      <a:gd name="connsiteX19" fmla="*/ 189135 w 379942"/>
                      <a:gd name="connsiteY19" fmla="*/ 675934 h 714342"/>
                      <a:gd name="connsiteX20" fmla="*/ 361708 w 379942"/>
                      <a:gd name="connsiteY20" fmla="*/ 150902 h 714342"/>
                      <a:gd name="connsiteX21" fmla="*/ 13038 w 379942"/>
                      <a:gd name="connsiteY21" fmla="*/ 22992 h 714342"/>
                      <a:gd name="connsiteX22" fmla="*/ 367962 w 379942"/>
                      <a:gd name="connsiteY22" fmla="*/ 153193 h 714342"/>
                      <a:gd name="connsiteX23" fmla="*/ 317485 w 379942"/>
                      <a:gd name="connsiteY23" fmla="*/ 306914 h 714342"/>
                      <a:gd name="connsiteX24" fmla="*/ 368931 w 379942"/>
                      <a:gd name="connsiteY24" fmla="*/ 153545 h 714342"/>
                      <a:gd name="connsiteX25" fmla="*/ 367962 w 379942"/>
                      <a:gd name="connsiteY25" fmla="*/ 153193 h 714342"/>
                      <a:gd name="connsiteX26" fmla="*/ 371222 w 379942"/>
                      <a:gd name="connsiteY26" fmla="*/ 146145 h 714342"/>
                      <a:gd name="connsiteX27" fmla="*/ 371310 w 379942"/>
                      <a:gd name="connsiteY27" fmla="*/ 146410 h 714342"/>
                      <a:gd name="connsiteX28" fmla="*/ 371398 w 379942"/>
                      <a:gd name="connsiteY28" fmla="*/ 146233 h 714342"/>
                      <a:gd name="connsiteX29" fmla="*/ 371222 w 379942"/>
                      <a:gd name="connsiteY29" fmla="*/ 146145 h 714342"/>
                      <a:gd name="connsiteX30" fmla="*/ 10835 w 379942"/>
                      <a:gd name="connsiteY30" fmla="*/ 14976 h 714342"/>
                      <a:gd name="connsiteX31" fmla="*/ 363734 w 379942"/>
                      <a:gd name="connsiteY31" fmla="*/ 144472 h 714342"/>
                      <a:gd name="connsiteX32" fmla="*/ 364086 w 379942"/>
                      <a:gd name="connsiteY32" fmla="*/ 143415 h 714342"/>
                      <a:gd name="connsiteX33" fmla="*/ 9778 w 379942"/>
                      <a:gd name="connsiteY33" fmla="*/ 11012 h 714342"/>
                      <a:gd name="connsiteX34" fmla="*/ 10835 w 379942"/>
                      <a:gd name="connsiteY34" fmla="*/ 14976 h 71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79942" h="714342">
                        <a:moveTo>
                          <a:pt x="187989" y="714342"/>
                        </a:moveTo>
                        <a:lnTo>
                          <a:pt x="183585" y="697693"/>
                        </a:lnTo>
                        <a:lnTo>
                          <a:pt x="181999" y="697605"/>
                        </a:lnTo>
                        <a:lnTo>
                          <a:pt x="182880" y="694874"/>
                        </a:lnTo>
                        <a:lnTo>
                          <a:pt x="3171" y="11981"/>
                        </a:lnTo>
                        <a:lnTo>
                          <a:pt x="3171" y="11981"/>
                        </a:lnTo>
                        <a:lnTo>
                          <a:pt x="0" y="0"/>
                        </a:lnTo>
                        <a:lnTo>
                          <a:pt x="366288" y="136896"/>
                        </a:lnTo>
                        <a:lnTo>
                          <a:pt x="366553" y="136103"/>
                        </a:lnTo>
                        <a:lnTo>
                          <a:pt x="367081" y="137160"/>
                        </a:lnTo>
                        <a:lnTo>
                          <a:pt x="379943" y="142005"/>
                        </a:lnTo>
                        <a:lnTo>
                          <a:pt x="375626" y="154955"/>
                        </a:lnTo>
                        <a:lnTo>
                          <a:pt x="376155" y="156012"/>
                        </a:lnTo>
                        <a:lnTo>
                          <a:pt x="375362" y="155747"/>
                        </a:lnTo>
                        <a:lnTo>
                          <a:pt x="194508" y="695226"/>
                        </a:lnTo>
                        <a:lnTo>
                          <a:pt x="195301" y="698045"/>
                        </a:lnTo>
                        <a:lnTo>
                          <a:pt x="193627" y="697957"/>
                        </a:lnTo>
                        <a:lnTo>
                          <a:pt x="187989" y="714342"/>
                        </a:lnTo>
                        <a:close/>
                        <a:moveTo>
                          <a:pt x="13038" y="22992"/>
                        </a:moveTo>
                        <a:lnTo>
                          <a:pt x="189135" y="675934"/>
                        </a:lnTo>
                        <a:lnTo>
                          <a:pt x="361708" y="150902"/>
                        </a:lnTo>
                        <a:lnTo>
                          <a:pt x="13038" y="22992"/>
                        </a:lnTo>
                        <a:close/>
                        <a:moveTo>
                          <a:pt x="367962" y="153193"/>
                        </a:moveTo>
                        <a:lnTo>
                          <a:pt x="317485" y="306914"/>
                        </a:lnTo>
                        <a:lnTo>
                          <a:pt x="368931" y="153545"/>
                        </a:lnTo>
                        <a:lnTo>
                          <a:pt x="367962" y="153193"/>
                        </a:lnTo>
                        <a:close/>
                        <a:moveTo>
                          <a:pt x="371222" y="146145"/>
                        </a:moveTo>
                        <a:lnTo>
                          <a:pt x="371310" y="146410"/>
                        </a:lnTo>
                        <a:lnTo>
                          <a:pt x="371398" y="146233"/>
                        </a:lnTo>
                        <a:lnTo>
                          <a:pt x="371222" y="146145"/>
                        </a:lnTo>
                        <a:close/>
                        <a:moveTo>
                          <a:pt x="10835" y="14976"/>
                        </a:moveTo>
                        <a:lnTo>
                          <a:pt x="363734" y="144472"/>
                        </a:lnTo>
                        <a:lnTo>
                          <a:pt x="364086" y="143415"/>
                        </a:lnTo>
                        <a:lnTo>
                          <a:pt x="9778" y="11012"/>
                        </a:lnTo>
                        <a:lnTo>
                          <a:pt x="10835" y="14976"/>
                        </a:lnTo>
                        <a:close/>
                      </a:path>
                    </a:pathLst>
                  </a:custGeom>
                  <a:grpFill/>
                  <a:ln w="8809" cap="flat">
                    <a:noFill/>
                    <a:prstDash val="solid"/>
                    <a:miter/>
                  </a:ln>
                </p:spPr>
                <p:txBody>
                  <a:bodyPr rtlCol="0" anchor="ctr"/>
                  <a:lstStyle/>
                  <a:p>
                    <a:endParaRPr lang="en-US" sz="2400"/>
                  </a:p>
                </p:txBody>
              </p:sp>
            </p:grpSp>
            <p:grpSp>
              <p:nvGrpSpPr>
                <p:cNvPr id="1585" name="Graphic 4229">
                  <a:extLst>
                    <a:ext uri="{FF2B5EF4-FFF2-40B4-BE49-F238E27FC236}">
                      <a16:creationId xmlns:a16="http://schemas.microsoft.com/office/drawing/2014/main" id="{C211A06C-2596-4854-ACFD-88F2BF561D2F}"/>
                    </a:ext>
                  </a:extLst>
                </p:cNvPr>
                <p:cNvGrpSpPr/>
                <p:nvPr/>
              </p:nvGrpSpPr>
              <p:grpSpPr>
                <a:xfrm>
                  <a:off x="3113276" y="2276463"/>
                  <a:ext cx="353162" cy="513667"/>
                  <a:chOff x="3113276" y="2276463"/>
                  <a:chExt cx="353162" cy="513667"/>
                </a:xfrm>
                <a:grpFill/>
              </p:grpSpPr>
              <p:sp>
                <p:nvSpPr>
                  <p:cNvPr id="2432" name="Freeform: Shape 2431">
                    <a:extLst>
                      <a:ext uri="{FF2B5EF4-FFF2-40B4-BE49-F238E27FC236}">
                        <a16:creationId xmlns:a16="http://schemas.microsoft.com/office/drawing/2014/main" id="{6FD19F25-4B82-4CFA-B31A-C523EF10371D}"/>
                      </a:ext>
                    </a:extLst>
                  </p:cNvPr>
                  <p:cNvSpPr/>
                  <p:nvPr/>
                </p:nvSpPr>
                <p:spPr>
                  <a:xfrm>
                    <a:off x="3117593" y="2282718"/>
                    <a:ext cx="342503" cy="498251"/>
                  </a:xfrm>
                  <a:custGeom>
                    <a:avLst/>
                    <a:gdLst>
                      <a:gd name="connsiteX0" fmla="*/ 120775 w 342503"/>
                      <a:gd name="connsiteY0" fmla="*/ 484333 h 498251"/>
                      <a:gd name="connsiteX1" fmla="*/ 334135 w 342503"/>
                      <a:gd name="connsiteY1" fmla="*/ 4405 h 498251"/>
                      <a:gd name="connsiteX2" fmla="*/ 337923 w 342503"/>
                      <a:gd name="connsiteY2" fmla="*/ 8281 h 498251"/>
                      <a:gd name="connsiteX3" fmla="*/ 2290 w 342503"/>
                      <a:gd name="connsiteY3" fmla="*/ 148612 h 498251"/>
                      <a:gd name="connsiteX4" fmla="*/ 3083 w 342503"/>
                      <a:gd name="connsiteY4" fmla="*/ 146762 h 498251"/>
                      <a:gd name="connsiteX5" fmla="*/ 120775 w 342503"/>
                      <a:gd name="connsiteY5" fmla="*/ 484333 h 498251"/>
                      <a:gd name="connsiteX6" fmla="*/ 125708 w 342503"/>
                      <a:gd name="connsiteY6" fmla="*/ 498251 h 498251"/>
                      <a:gd name="connsiteX7" fmla="*/ 441 w 342503"/>
                      <a:gd name="connsiteY7" fmla="*/ 147731 h 498251"/>
                      <a:gd name="connsiteX8" fmla="*/ 0 w 342503"/>
                      <a:gd name="connsiteY8" fmla="*/ 146410 h 498251"/>
                      <a:gd name="connsiteX9" fmla="*/ 1233 w 342503"/>
                      <a:gd name="connsiteY9" fmla="*/ 145881 h 498251"/>
                      <a:gd name="connsiteX10" fmla="*/ 335721 w 342503"/>
                      <a:gd name="connsiteY10" fmla="*/ 2907 h 498251"/>
                      <a:gd name="connsiteX11" fmla="*/ 342504 w 342503"/>
                      <a:gd name="connsiteY11" fmla="*/ 0 h 498251"/>
                      <a:gd name="connsiteX12" fmla="*/ 339597 w 342503"/>
                      <a:gd name="connsiteY12" fmla="*/ 6783 h 498251"/>
                      <a:gd name="connsiteX13" fmla="*/ 125708 w 342503"/>
                      <a:gd name="connsiteY13" fmla="*/ 498251 h 498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2503" h="498251">
                        <a:moveTo>
                          <a:pt x="120775" y="484333"/>
                        </a:moveTo>
                        <a:lnTo>
                          <a:pt x="334135" y="4405"/>
                        </a:lnTo>
                        <a:lnTo>
                          <a:pt x="337923" y="8281"/>
                        </a:lnTo>
                        <a:lnTo>
                          <a:pt x="2290" y="148612"/>
                        </a:lnTo>
                        <a:lnTo>
                          <a:pt x="3083" y="146762"/>
                        </a:lnTo>
                        <a:lnTo>
                          <a:pt x="120775" y="484333"/>
                        </a:lnTo>
                        <a:close/>
                        <a:moveTo>
                          <a:pt x="125708" y="498251"/>
                        </a:moveTo>
                        <a:lnTo>
                          <a:pt x="441" y="147731"/>
                        </a:lnTo>
                        <a:lnTo>
                          <a:pt x="0" y="146410"/>
                        </a:lnTo>
                        <a:lnTo>
                          <a:pt x="1233" y="145881"/>
                        </a:lnTo>
                        <a:lnTo>
                          <a:pt x="335721" y="2907"/>
                        </a:lnTo>
                        <a:lnTo>
                          <a:pt x="342504" y="0"/>
                        </a:lnTo>
                        <a:lnTo>
                          <a:pt x="339597" y="6783"/>
                        </a:lnTo>
                        <a:lnTo>
                          <a:pt x="125708" y="498251"/>
                        </a:lnTo>
                        <a:close/>
                      </a:path>
                    </a:pathLst>
                  </a:custGeom>
                  <a:grpFill/>
                  <a:ln w="8809" cap="flat">
                    <a:noFill/>
                    <a:prstDash val="solid"/>
                    <a:miter/>
                  </a:ln>
                </p:spPr>
                <p:txBody>
                  <a:bodyPr rtlCol="0" anchor="ctr"/>
                  <a:lstStyle/>
                  <a:p>
                    <a:endParaRPr lang="en-US" sz="2400"/>
                  </a:p>
                </p:txBody>
              </p:sp>
              <p:sp>
                <p:nvSpPr>
                  <p:cNvPr id="2433" name="Freeform: Shape 2432">
                    <a:extLst>
                      <a:ext uri="{FF2B5EF4-FFF2-40B4-BE49-F238E27FC236}">
                        <a16:creationId xmlns:a16="http://schemas.microsoft.com/office/drawing/2014/main" id="{2522D551-470B-4E85-B839-11C281A3F97A}"/>
                      </a:ext>
                    </a:extLst>
                  </p:cNvPr>
                  <p:cNvSpPr/>
                  <p:nvPr/>
                </p:nvSpPr>
                <p:spPr>
                  <a:xfrm>
                    <a:off x="3113276" y="2276463"/>
                    <a:ext cx="353162" cy="513667"/>
                  </a:xfrm>
                  <a:custGeom>
                    <a:avLst/>
                    <a:gdLst>
                      <a:gd name="connsiteX0" fmla="*/ 129760 w 353162"/>
                      <a:gd name="connsiteY0" fmla="*/ 513667 h 513667"/>
                      <a:gd name="connsiteX1" fmla="*/ 124739 w 353162"/>
                      <a:gd name="connsiteY1" fmla="*/ 499749 h 513667"/>
                      <a:gd name="connsiteX2" fmla="*/ 124739 w 353162"/>
                      <a:gd name="connsiteY2" fmla="*/ 499749 h 513667"/>
                      <a:gd name="connsiteX3" fmla="*/ 124298 w 353162"/>
                      <a:gd name="connsiteY3" fmla="*/ 498603 h 513667"/>
                      <a:gd name="connsiteX4" fmla="*/ 3259 w 353162"/>
                      <a:gd name="connsiteY4" fmla="*/ 159976 h 513667"/>
                      <a:gd name="connsiteX5" fmla="*/ 176 w 353162"/>
                      <a:gd name="connsiteY5" fmla="*/ 161297 h 513667"/>
                      <a:gd name="connsiteX6" fmla="*/ 2114 w 353162"/>
                      <a:gd name="connsiteY6" fmla="*/ 156893 h 513667"/>
                      <a:gd name="connsiteX7" fmla="*/ 0 w 353162"/>
                      <a:gd name="connsiteY7" fmla="*/ 150902 h 513667"/>
                      <a:gd name="connsiteX8" fmla="*/ 5814 w 353162"/>
                      <a:gd name="connsiteY8" fmla="*/ 148436 h 513667"/>
                      <a:gd name="connsiteX9" fmla="*/ 7840 w 353162"/>
                      <a:gd name="connsiteY9" fmla="*/ 143943 h 513667"/>
                      <a:gd name="connsiteX10" fmla="*/ 8985 w 353162"/>
                      <a:gd name="connsiteY10" fmla="*/ 147114 h 513667"/>
                      <a:gd name="connsiteX11" fmla="*/ 336425 w 353162"/>
                      <a:gd name="connsiteY11" fmla="*/ 7135 h 513667"/>
                      <a:gd name="connsiteX12" fmla="*/ 337394 w 353162"/>
                      <a:gd name="connsiteY12" fmla="*/ 4933 h 513667"/>
                      <a:gd name="connsiteX13" fmla="*/ 338628 w 353162"/>
                      <a:gd name="connsiteY13" fmla="*/ 6255 h 513667"/>
                      <a:gd name="connsiteX14" fmla="*/ 338628 w 353162"/>
                      <a:gd name="connsiteY14" fmla="*/ 6255 h 513667"/>
                      <a:gd name="connsiteX15" fmla="*/ 353163 w 353162"/>
                      <a:gd name="connsiteY15" fmla="*/ 0 h 513667"/>
                      <a:gd name="connsiteX16" fmla="*/ 346820 w 353162"/>
                      <a:gd name="connsiteY16" fmla="*/ 14623 h 513667"/>
                      <a:gd name="connsiteX17" fmla="*/ 348141 w 353162"/>
                      <a:gd name="connsiteY17" fmla="*/ 15945 h 513667"/>
                      <a:gd name="connsiteX18" fmla="*/ 345851 w 353162"/>
                      <a:gd name="connsiteY18" fmla="*/ 16914 h 513667"/>
                      <a:gd name="connsiteX19" fmla="*/ 129760 w 353162"/>
                      <a:gd name="connsiteY19" fmla="*/ 513667 h 513667"/>
                      <a:gd name="connsiteX20" fmla="*/ 128703 w 353162"/>
                      <a:gd name="connsiteY20" fmla="*/ 490763 h 513667"/>
                      <a:gd name="connsiteX21" fmla="*/ 130377 w 353162"/>
                      <a:gd name="connsiteY21" fmla="*/ 495344 h 513667"/>
                      <a:gd name="connsiteX22" fmla="*/ 296431 w 353162"/>
                      <a:gd name="connsiteY22" fmla="*/ 113639 h 513667"/>
                      <a:gd name="connsiteX23" fmla="*/ 128703 w 353162"/>
                      <a:gd name="connsiteY23" fmla="*/ 490763 h 513667"/>
                      <a:gd name="connsiteX24" fmla="*/ 12157 w 353162"/>
                      <a:gd name="connsiteY24" fmla="*/ 156188 h 513667"/>
                      <a:gd name="connsiteX25" fmla="*/ 125444 w 353162"/>
                      <a:gd name="connsiteY25" fmla="*/ 481426 h 513667"/>
                      <a:gd name="connsiteX26" fmla="*/ 328937 w 353162"/>
                      <a:gd name="connsiteY26" fmla="*/ 23785 h 513667"/>
                      <a:gd name="connsiteX27" fmla="*/ 12157 w 353162"/>
                      <a:gd name="connsiteY27" fmla="*/ 156188 h 51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3162" h="513667">
                        <a:moveTo>
                          <a:pt x="129760" y="513667"/>
                        </a:moveTo>
                        <a:lnTo>
                          <a:pt x="124739" y="499749"/>
                        </a:lnTo>
                        <a:lnTo>
                          <a:pt x="124739" y="499749"/>
                        </a:lnTo>
                        <a:lnTo>
                          <a:pt x="124298" y="498603"/>
                        </a:lnTo>
                        <a:lnTo>
                          <a:pt x="3259" y="159976"/>
                        </a:lnTo>
                        <a:lnTo>
                          <a:pt x="176" y="161297"/>
                        </a:lnTo>
                        <a:lnTo>
                          <a:pt x="2114" y="156893"/>
                        </a:lnTo>
                        <a:lnTo>
                          <a:pt x="0" y="150902"/>
                        </a:lnTo>
                        <a:lnTo>
                          <a:pt x="5814" y="148436"/>
                        </a:lnTo>
                        <a:lnTo>
                          <a:pt x="7840" y="143943"/>
                        </a:lnTo>
                        <a:lnTo>
                          <a:pt x="8985" y="147114"/>
                        </a:lnTo>
                        <a:lnTo>
                          <a:pt x="336425" y="7135"/>
                        </a:lnTo>
                        <a:lnTo>
                          <a:pt x="337394" y="4933"/>
                        </a:lnTo>
                        <a:lnTo>
                          <a:pt x="338628" y="6255"/>
                        </a:lnTo>
                        <a:lnTo>
                          <a:pt x="338628" y="6255"/>
                        </a:lnTo>
                        <a:lnTo>
                          <a:pt x="353163" y="0"/>
                        </a:lnTo>
                        <a:lnTo>
                          <a:pt x="346820" y="14623"/>
                        </a:lnTo>
                        <a:lnTo>
                          <a:pt x="348141" y="15945"/>
                        </a:lnTo>
                        <a:lnTo>
                          <a:pt x="345851" y="16914"/>
                        </a:lnTo>
                        <a:lnTo>
                          <a:pt x="129760" y="513667"/>
                        </a:lnTo>
                        <a:close/>
                        <a:moveTo>
                          <a:pt x="128703" y="490763"/>
                        </a:moveTo>
                        <a:lnTo>
                          <a:pt x="130377" y="495344"/>
                        </a:lnTo>
                        <a:lnTo>
                          <a:pt x="296431" y="113639"/>
                        </a:lnTo>
                        <a:lnTo>
                          <a:pt x="128703" y="490763"/>
                        </a:lnTo>
                        <a:close/>
                        <a:moveTo>
                          <a:pt x="12157" y="156188"/>
                        </a:moveTo>
                        <a:lnTo>
                          <a:pt x="125444" y="481426"/>
                        </a:lnTo>
                        <a:lnTo>
                          <a:pt x="328937" y="23785"/>
                        </a:lnTo>
                        <a:lnTo>
                          <a:pt x="12157" y="156188"/>
                        </a:lnTo>
                        <a:close/>
                      </a:path>
                    </a:pathLst>
                  </a:custGeom>
                  <a:grpFill/>
                  <a:ln w="8809" cap="flat">
                    <a:noFill/>
                    <a:prstDash val="solid"/>
                    <a:miter/>
                  </a:ln>
                </p:spPr>
                <p:txBody>
                  <a:bodyPr rtlCol="0" anchor="ctr"/>
                  <a:lstStyle/>
                  <a:p>
                    <a:endParaRPr lang="en-US" sz="2400"/>
                  </a:p>
                </p:txBody>
              </p:sp>
            </p:grpSp>
            <p:grpSp>
              <p:nvGrpSpPr>
                <p:cNvPr id="1586" name="Graphic 4229">
                  <a:extLst>
                    <a:ext uri="{FF2B5EF4-FFF2-40B4-BE49-F238E27FC236}">
                      <a16:creationId xmlns:a16="http://schemas.microsoft.com/office/drawing/2014/main" id="{5A008256-71F2-4D2D-90A6-DAB120DE452C}"/>
                    </a:ext>
                  </a:extLst>
                </p:cNvPr>
                <p:cNvGrpSpPr/>
                <p:nvPr/>
              </p:nvGrpSpPr>
              <p:grpSpPr>
                <a:xfrm>
                  <a:off x="3011705" y="1937043"/>
                  <a:ext cx="508205" cy="600086"/>
                  <a:chOff x="3011705" y="1937043"/>
                  <a:chExt cx="508205" cy="600086"/>
                </a:xfrm>
                <a:grpFill/>
              </p:grpSpPr>
              <p:sp>
                <p:nvSpPr>
                  <p:cNvPr id="2430" name="Freeform: Shape 2429">
                    <a:extLst>
                      <a:ext uri="{FF2B5EF4-FFF2-40B4-BE49-F238E27FC236}">
                        <a16:creationId xmlns:a16="http://schemas.microsoft.com/office/drawing/2014/main" id="{B5D05711-41D7-4C2D-8706-B81E4F38F0B9}"/>
                      </a:ext>
                    </a:extLst>
                  </p:cNvPr>
                  <p:cNvSpPr/>
                  <p:nvPr/>
                </p:nvSpPr>
                <p:spPr>
                  <a:xfrm>
                    <a:off x="3018665" y="1942505"/>
                    <a:ext cx="496753" cy="586783"/>
                  </a:xfrm>
                  <a:custGeom>
                    <a:avLst/>
                    <a:gdLst>
                      <a:gd name="connsiteX0" fmla="*/ 496753 w 496753"/>
                      <a:gd name="connsiteY0" fmla="*/ 144912 h 586783"/>
                      <a:gd name="connsiteX1" fmla="*/ 496577 w 496753"/>
                      <a:gd name="connsiteY1" fmla="*/ 145353 h 586783"/>
                      <a:gd name="connsiteX2" fmla="*/ 327616 w 496753"/>
                      <a:gd name="connsiteY2" fmla="*/ 579560 h 586783"/>
                      <a:gd name="connsiteX3" fmla="*/ 324797 w 496753"/>
                      <a:gd name="connsiteY3" fmla="*/ 586784 h 586783"/>
                      <a:gd name="connsiteX4" fmla="*/ 321097 w 496753"/>
                      <a:gd name="connsiteY4" fmla="*/ 580001 h 586783"/>
                      <a:gd name="connsiteX5" fmla="*/ 1850 w 496753"/>
                      <a:gd name="connsiteY5" fmla="*/ 3347 h 586783"/>
                      <a:gd name="connsiteX6" fmla="*/ 0 w 496753"/>
                      <a:gd name="connsiteY6" fmla="*/ 0 h 586783"/>
                      <a:gd name="connsiteX7" fmla="*/ 3700 w 496753"/>
                      <a:gd name="connsiteY7" fmla="*/ 1057 h 586783"/>
                      <a:gd name="connsiteX8" fmla="*/ 491908 w 496753"/>
                      <a:gd name="connsiteY8" fmla="*/ 143503 h 586783"/>
                      <a:gd name="connsiteX9" fmla="*/ 496753 w 496753"/>
                      <a:gd name="connsiteY9" fmla="*/ 144912 h 586783"/>
                      <a:gd name="connsiteX10" fmla="*/ 486975 w 496753"/>
                      <a:gd name="connsiteY10" fmla="*/ 142093 h 586783"/>
                      <a:gd name="connsiteX11" fmla="*/ 2731 w 496753"/>
                      <a:gd name="connsiteY11" fmla="*/ 4052 h 586783"/>
                      <a:gd name="connsiteX12" fmla="*/ 4581 w 496753"/>
                      <a:gd name="connsiteY12" fmla="*/ 1762 h 586783"/>
                      <a:gd name="connsiteX13" fmla="*/ 327440 w 496753"/>
                      <a:gd name="connsiteY13" fmla="*/ 576389 h 586783"/>
                      <a:gd name="connsiteX14" fmla="*/ 320921 w 496753"/>
                      <a:gd name="connsiteY14" fmla="*/ 576830 h 586783"/>
                      <a:gd name="connsiteX15" fmla="*/ 486975 w 496753"/>
                      <a:gd name="connsiteY15" fmla="*/ 142093 h 58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6753" h="586783">
                        <a:moveTo>
                          <a:pt x="496753" y="144912"/>
                        </a:moveTo>
                        <a:lnTo>
                          <a:pt x="496577" y="145353"/>
                        </a:lnTo>
                        <a:lnTo>
                          <a:pt x="327616" y="579560"/>
                        </a:lnTo>
                        <a:lnTo>
                          <a:pt x="324797" y="586784"/>
                        </a:lnTo>
                        <a:lnTo>
                          <a:pt x="321097" y="580001"/>
                        </a:lnTo>
                        <a:lnTo>
                          <a:pt x="1850" y="3347"/>
                        </a:lnTo>
                        <a:lnTo>
                          <a:pt x="0" y="0"/>
                        </a:lnTo>
                        <a:lnTo>
                          <a:pt x="3700" y="1057"/>
                        </a:lnTo>
                        <a:lnTo>
                          <a:pt x="491908" y="143503"/>
                        </a:lnTo>
                        <a:lnTo>
                          <a:pt x="496753" y="144912"/>
                        </a:lnTo>
                        <a:close/>
                        <a:moveTo>
                          <a:pt x="486975" y="142093"/>
                        </a:moveTo>
                        <a:lnTo>
                          <a:pt x="2731" y="4052"/>
                        </a:lnTo>
                        <a:lnTo>
                          <a:pt x="4581" y="1762"/>
                        </a:lnTo>
                        <a:lnTo>
                          <a:pt x="327440" y="576389"/>
                        </a:lnTo>
                        <a:lnTo>
                          <a:pt x="320921" y="576830"/>
                        </a:lnTo>
                        <a:lnTo>
                          <a:pt x="486975" y="142093"/>
                        </a:lnTo>
                        <a:close/>
                      </a:path>
                    </a:pathLst>
                  </a:custGeom>
                  <a:grpFill/>
                  <a:ln w="8809" cap="flat">
                    <a:noFill/>
                    <a:prstDash val="solid"/>
                    <a:miter/>
                  </a:ln>
                </p:spPr>
                <p:txBody>
                  <a:bodyPr rtlCol="0" anchor="ctr"/>
                  <a:lstStyle/>
                  <a:p>
                    <a:endParaRPr lang="en-US" sz="2400"/>
                  </a:p>
                </p:txBody>
              </p:sp>
              <p:sp>
                <p:nvSpPr>
                  <p:cNvPr id="2431" name="Freeform: Shape 2430">
                    <a:extLst>
                      <a:ext uri="{FF2B5EF4-FFF2-40B4-BE49-F238E27FC236}">
                        <a16:creationId xmlns:a16="http://schemas.microsoft.com/office/drawing/2014/main" id="{801BE83C-A9FC-45DC-A126-FE83106E5F8D}"/>
                      </a:ext>
                    </a:extLst>
                  </p:cNvPr>
                  <p:cNvSpPr/>
                  <p:nvPr/>
                </p:nvSpPr>
                <p:spPr>
                  <a:xfrm>
                    <a:off x="3011705" y="1937043"/>
                    <a:ext cx="508205" cy="600086"/>
                  </a:xfrm>
                  <a:custGeom>
                    <a:avLst/>
                    <a:gdLst>
                      <a:gd name="connsiteX0" fmla="*/ 332373 w 508205"/>
                      <a:gd name="connsiteY0" fmla="*/ 600086 h 600086"/>
                      <a:gd name="connsiteX1" fmla="*/ 324533 w 508205"/>
                      <a:gd name="connsiteY1" fmla="*/ 585991 h 600086"/>
                      <a:gd name="connsiteX2" fmla="*/ 322859 w 508205"/>
                      <a:gd name="connsiteY2" fmla="*/ 586079 h 600086"/>
                      <a:gd name="connsiteX3" fmla="*/ 323564 w 508205"/>
                      <a:gd name="connsiteY3" fmla="*/ 584230 h 600086"/>
                      <a:gd name="connsiteX4" fmla="*/ 6871 w 508205"/>
                      <a:gd name="connsiteY4" fmla="*/ 12245 h 600086"/>
                      <a:gd name="connsiteX5" fmla="*/ 3964 w 508205"/>
                      <a:gd name="connsiteY5" fmla="*/ 11452 h 600086"/>
                      <a:gd name="connsiteX6" fmla="*/ 5374 w 508205"/>
                      <a:gd name="connsiteY6" fmla="*/ 9690 h 600086"/>
                      <a:gd name="connsiteX7" fmla="*/ 0 w 508205"/>
                      <a:gd name="connsiteY7" fmla="*/ 0 h 600086"/>
                      <a:gd name="connsiteX8" fmla="*/ 10571 w 508205"/>
                      <a:gd name="connsiteY8" fmla="*/ 3083 h 600086"/>
                      <a:gd name="connsiteX9" fmla="*/ 11980 w 508205"/>
                      <a:gd name="connsiteY9" fmla="*/ 1321 h 600086"/>
                      <a:gd name="connsiteX10" fmla="*/ 13478 w 508205"/>
                      <a:gd name="connsiteY10" fmla="*/ 3964 h 600086"/>
                      <a:gd name="connsiteX11" fmla="*/ 508206 w 508205"/>
                      <a:gd name="connsiteY11" fmla="*/ 148260 h 600086"/>
                      <a:gd name="connsiteX12" fmla="*/ 506708 w 508205"/>
                      <a:gd name="connsiteY12" fmla="*/ 152136 h 600086"/>
                      <a:gd name="connsiteX13" fmla="*/ 338980 w 508205"/>
                      <a:gd name="connsiteY13" fmla="*/ 583261 h 600086"/>
                      <a:gd name="connsiteX14" fmla="*/ 339949 w 508205"/>
                      <a:gd name="connsiteY14" fmla="*/ 585022 h 600086"/>
                      <a:gd name="connsiteX15" fmla="*/ 338187 w 508205"/>
                      <a:gd name="connsiteY15" fmla="*/ 585110 h 600086"/>
                      <a:gd name="connsiteX16" fmla="*/ 332373 w 508205"/>
                      <a:gd name="connsiteY16" fmla="*/ 600086 h 600086"/>
                      <a:gd name="connsiteX17" fmla="*/ 292819 w 508205"/>
                      <a:gd name="connsiteY17" fmla="*/ 514813 h 600086"/>
                      <a:gd name="connsiteX18" fmla="*/ 326647 w 508205"/>
                      <a:gd name="connsiteY18" fmla="*/ 575949 h 600086"/>
                      <a:gd name="connsiteX19" fmla="*/ 326823 w 508205"/>
                      <a:gd name="connsiteY19" fmla="*/ 575420 h 600086"/>
                      <a:gd name="connsiteX20" fmla="*/ 292819 w 508205"/>
                      <a:gd name="connsiteY20" fmla="*/ 514813 h 600086"/>
                      <a:gd name="connsiteX21" fmla="*/ 334311 w 508205"/>
                      <a:gd name="connsiteY21" fmla="*/ 574892 h 600086"/>
                      <a:gd name="connsiteX22" fmla="*/ 334663 w 508205"/>
                      <a:gd name="connsiteY22" fmla="*/ 575508 h 600086"/>
                      <a:gd name="connsiteX23" fmla="*/ 499220 w 508205"/>
                      <a:gd name="connsiteY23" fmla="*/ 152576 h 600086"/>
                      <a:gd name="connsiteX24" fmla="*/ 495961 w 508205"/>
                      <a:gd name="connsiteY24" fmla="*/ 151607 h 600086"/>
                      <a:gd name="connsiteX25" fmla="*/ 334311 w 508205"/>
                      <a:gd name="connsiteY25" fmla="*/ 574892 h 600086"/>
                      <a:gd name="connsiteX26" fmla="*/ 20349 w 508205"/>
                      <a:gd name="connsiteY26" fmla="*/ 16033 h 600086"/>
                      <a:gd name="connsiteX27" fmla="*/ 329994 w 508205"/>
                      <a:gd name="connsiteY27" fmla="*/ 567228 h 600086"/>
                      <a:gd name="connsiteX28" fmla="*/ 489442 w 508205"/>
                      <a:gd name="connsiteY28" fmla="*/ 149757 h 600086"/>
                      <a:gd name="connsiteX29" fmla="*/ 20349 w 508205"/>
                      <a:gd name="connsiteY29" fmla="*/ 16033 h 600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8205" h="600086">
                        <a:moveTo>
                          <a:pt x="332373" y="600086"/>
                        </a:moveTo>
                        <a:lnTo>
                          <a:pt x="324533" y="585991"/>
                        </a:lnTo>
                        <a:lnTo>
                          <a:pt x="322859" y="586079"/>
                        </a:lnTo>
                        <a:lnTo>
                          <a:pt x="323564" y="584230"/>
                        </a:lnTo>
                        <a:lnTo>
                          <a:pt x="6871" y="12245"/>
                        </a:lnTo>
                        <a:lnTo>
                          <a:pt x="3964" y="11452"/>
                        </a:lnTo>
                        <a:lnTo>
                          <a:pt x="5374" y="9690"/>
                        </a:lnTo>
                        <a:lnTo>
                          <a:pt x="0" y="0"/>
                        </a:lnTo>
                        <a:lnTo>
                          <a:pt x="10571" y="3083"/>
                        </a:lnTo>
                        <a:lnTo>
                          <a:pt x="11980" y="1321"/>
                        </a:lnTo>
                        <a:lnTo>
                          <a:pt x="13478" y="3964"/>
                        </a:lnTo>
                        <a:lnTo>
                          <a:pt x="508206" y="148260"/>
                        </a:lnTo>
                        <a:lnTo>
                          <a:pt x="506708" y="152136"/>
                        </a:lnTo>
                        <a:lnTo>
                          <a:pt x="338980" y="583261"/>
                        </a:lnTo>
                        <a:lnTo>
                          <a:pt x="339949" y="585022"/>
                        </a:lnTo>
                        <a:lnTo>
                          <a:pt x="338187" y="585110"/>
                        </a:lnTo>
                        <a:lnTo>
                          <a:pt x="332373" y="600086"/>
                        </a:lnTo>
                        <a:close/>
                        <a:moveTo>
                          <a:pt x="292819" y="514813"/>
                        </a:moveTo>
                        <a:lnTo>
                          <a:pt x="326647" y="575949"/>
                        </a:lnTo>
                        <a:lnTo>
                          <a:pt x="326823" y="575420"/>
                        </a:lnTo>
                        <a:lnTo>
                          <a:pt x="292819" y="514813"/>
                        </a:lnTo>
                        <a:close/>
                        <a:moveTo>
                          <a:pt x="334311" y="574892"/>
                        </a:moveTo>
                        <a:lnTo>
                          <a:pt x="334663" y="575508"/>
                        </a:lnTo>
                        <a:lnTo>
                          <a:pt x="499220" y="152576"/>
                        </a:lnTo>
                        <a:lnTo>
                          <a:pt x="495961" y="151607"/>
                        </a:lnTo>
                        <a:lnTo>
                          <a:pt x="334311" y="574892"/>
                        </a:lnTo>
                        <a:close/>
                        <a:moveTo>
                          <a:pt x="20349" y="16033"/>
                        </a:moveTo>
                        <a:lnTo>
                          <a:pt x="329994" y="567228"/>
                        </a:lnTo>
                        <a:lnTo>
                          <a:pt x="489442" y="149757"/>
                        </a:lnTo>
                        <a:lnTo>
                          <a:pt x="20349" y="16033"/>
                        </a:lnTo>
                        <a:close/>
                      </a:path>
                    </a:pathLst>
                  </a:custGeom>
                  <a:grpFill/>
                  <a:ln w="8809" cap="flat">
                    <a:noFill/>
                    <a:prstDash val="solid"/>
                    <a:miter/>
                  </a:ln>
                </p:spPr>
                <p:txBody>
                  <a:bodyPr rtlCol="0" anchor="ctr"/>
                  <a:lstStyle/>
                  <a:p>
                    <a:endParaRPr lang="en-US" sz="2400"/>
                  </a:p>
                </p:txBody>
              </p:sp>
            </p:grpSp>
            <p:grpSp>
              <p:nvGrpSpPr>
                <p:cNvPr id="1587" name="Graphic 4229">
                  <a:extLst>
                    <a:ext uri="{FF2B5EF4-FFF2-40B4-BE49-F238E27FC236}">
                      <a16:creationId xmlns:a16="http://schemas.microsoft.com/office/drawing/2014/main" id="{8308E849-A1CC-417C-BDE0-9717C2EF33B0}"/>
                    </a:ext>
                  </a:extLst>
                </p:cNvPr>
                <p:cNvGrpSpPr/>
                <p:nvPr/>
              </p:nvGrpSpPr>
              <p:grpSpPr>
                <a:xfrm>
                  <a:off x="2590711" y="2643369"/>
                  <a:ext cx="639815" cy="415003"/>
                  <a:chOff x="2590711" y="2643369"/>
                  <a:chExt cx="639815" cy="415003"/>
                </a:xfrm>
                <a:grpFill/>
              </p:grpSpPr>
              <p:sp>
                <p:nvSpPr>
                  <p:cNvPr id="2428" name="Freeform: Shape 2427">
                    <a:extLst>
                      <a:ext uri="{FF2B5EF4-FFF2-40B4-BE49-F238E27FC236}">
                        <a16:creationId xmlns:a16="http://schemas.microsoft.com/office/drawing/2014/main" id="{442E6B7A-F587-42C1-9049-1B1D6099920F}"/>
                      </a:ext>
                    </a:extLst>
                  </p:cNvPr>
                  <p:cNvSpPr/>
                  <p:nvPr/>
                </p:nvSpPr>
                <p:spPr>
                  <a:xfrm>
                    <a:off x="2604630" y="2649799"/>
                    <a:ext cx="621404" cy="403111"/>
                  </a:xfrm>
                  <a:custGeom>
                    <a:avLst/>
                    <a:gdLst>
                      <a:gd name="connsiteX0" fmla="*/ 617792 w 621404"/>
                      <a:gd name="connsiteY0" fmla="*/ 145529 h 403111"/>
                      <a:gd name="connsiteX1" fmla="*/ 11804 w 621404"/>
                      <a:gd name="connsiteY1" fmla="*/ 8809 h 403111"/>
                      <a:gd name="connsiteX2" fmla="*/ 14359 w 621404"/>
                      <a:gd name="connsiteY2" fmla="*/ 3436 h 403111"/>
                      <a:gd name="connsiteX3" fmla="*/ 521243 w 621404"/>
                      <a:gd name="connsiteY3" fmla="*/ 400821 h 403111"/>
                      <a:gd name="connsiteX4" fmla="*/ 519834 w 621404"/>
                      <a:gd name="connsiteY4" fmla="*/ 401261 h 403111"/>
                      <a:gd name="connsiteX5" fmla="*/ 617792 w 621404"/>
                      <a:gd name="connsiteY5" fmla="*/ 145529 h 403111"/>
                      <a:gd name="connsiteX6" fmla="*/ 621404 w 621404"/>
                      <a:gd name="connsiteY6" fmla="*/ 136015 h 403111"/>
                      <a:gd name="connsiteX7" fmla="*/ 521507 w 621404"/>
                      <a:gd name="connsiteY7" fmla="*/ 401966 h 403111"/>
                      <a:gd name="connsiteX8" fmla="*/ 521067 w 621404"/>
                      <a:gd name="connsiteY8" fmla="*/ 403111 h 403111"/>
                      <a:gd name="connsiteX9" fmla="*/ 520098 w 621404"/>
                      <a:gd name="connsiteY9" fmla="*/ 402319 h 403111"/>
                      <a:gd name="connsiteX10" fmla="*/ 10571 w 621404"/>
                      <a:gd name="connsiteY10" fmla="*/ 8193 h 403111"/>
                      <a:gd name="connsiteX11" fmla="*/ 0 w 621404"/>
                      <a:gd name="connsiteY11" fmla="*/ 0 h 403111"/>
                      <a:gd name="connsiteX12" fmla="*/ 13126 w 621404"/>
                      <a:gd name="connsiteY12" fmla="*/ 2907 h 403111"/>
                      <a:gd name="connsiteX13" fmla="*/ 621404 w 621404"/>
                      <a:gd name="connsiteY13" fmla="*/ 136015 h 40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1404" h="403111">
                        <a:moveTo>
                          <a:pt x="617792" y="145529"/>
                        </a:moveTo>
                        <a:lnTo>
                          <a:pt x="11804" y="8809"/>
                        </a:lnTo>
                        <a:lnTo>
                          <a:pt x="14359" y="3436"/>
                        </a:lnTo>
                        <a:lnTo>
                          <a:pt x="521243" y="400821"/>
                        </a:lnTo>
                        <a:lnTo>
                          <a:pt x="519834" y="401261"/>
                        </a:lnTo>
                        <a:lnTo>
                          <a:pt x="617792" y="145529"/>
                        </a:lnTo>
                        <a:close/>
                        <a:moveTo>
                          <a:pt x="621404" y="136015"/>
                        </a:moveTo>
                        <a:lnTo>
                          <a:pt x="521507" y="401966"/>
                        </a:lnTo>
                        <a:lnTo>
                          <a:pt x="521067" y="403111"/>
                        </a:lnTo>
                        <a:lnTo>
                          <a:pt x="520098" y="402319"/>
                        </a:lnTo>
                        <a:lnTo>
                          <a:pt x="10571" y="8193"/>
                        </a:lnTo>
                        <a:lnTo>
                          <a:pt x="0" y="0"/>
                        </a:lnTo>
                        <a:lnTo>
                          <a:pt x="13126" y="2907"/>
                        </a:lnTo>
                        <a:lnTo>
                          <a:pt x="621404" y="136015"/>
                        </a:lnTo>
                        <a:close/>
                      </a:path>
                    </a:pathLst>
                  </a:custGeom>
                  <a:grpFill/>
                  <a:ln w="8809" cap="flat">
                    <a:noFill/>
                    <a:prstDash val="solid"/>
                    <a:miter/>
                  </a:ln>
                </p:spPr>
                <p:txBody>
                  <a:bodyPr rtlCol="0" anchor="ctr"/>
                  <a:lstStyle/>
                  <a:p>
                    <a:endParaRPr lang="en-US" sz="2400"/>
                  </a:p>
                </p:txBody>
              </p:sp>
              <p:sp>
                <p:nvSpPr>
                  <p:cNvPr id="2429" name="Freeform: Shape 2428">
                    <a:extLst>
                      <a:ext uri="{FF2B5EF4-FFF2-40B4-BE49-F238E27FC236}">
                        <a16:creationId xmlns:a16="http://schemas.microsoft.com/office/drawing/2014/main" id="{B1038951-487B-40B1-87DA-8D4A0D3F307E}"/>
                      </a:ext>
                    </a:extLst>
                  </p:cNvPr>
                  <p:cNvSpPr/>
                  <p:nvPr/>
                </p:nvSpPr>
                <p:spPr>
                  <a:xfrm>
                    <a:off x="2590711" y="2643369"/>
                    <a:ext cx="639815" cy="415003"/>
                  </a:xfrm>
                  <a:custGeom>
                    <a:avLst/>
                    <a:gdLst>
                      <a:gd name="connsiteX0" fmla="*/ 536571 w 639815"/>
                      <a:gd name="connsiteY0" fmla="*/ 415004 h 415003"/>
                      <a:gd name="connsiteX1" fmla="*/ 532255 w 639815"/>
                      <a:gd name="connsiteY1" fmla="*/ 411656 h 415003"/>
                      <a:gd name="connsiteX2" fmla="*/ 528202 w 639815"/>
                      <a:gd name="connsiteY2" fmla="*/ 412801 h 415003"/>
                      <a:gd name="connsiteX3" fmla="*/ 529436 w 639815"/>
                      <a:gd name="connsiteY3" fmla="*/ 409542 h 415003"/>
                      <a:gd name="connsiteX4" fmla="*/ 23609 w 639815"/>
                      <a:gd name="connsiteY4" fmla="*/ 18235 h 415003"/>
                      <a:gd name="connsiteX5" fmla="*/ 20878 w 639815"/>
                      <a:gd name="connsiteY5" fmla="*/ 17619 h 415003"/>
                      <a:gd name="connsiteX6" fmla="*/ 21406 w 639815"/>
                      <a:gd name="connsiteY6" fmla="*/ 16561 h 415003"/>
                      <a:gd name="connsiteX7" fmla="*/ 0 w 639815"/>
                      <a:gd name="connsiteY7" fmla="*/ 0 h 415003"/>
                      <a:gd name="connsiteX8" fmla="*/ 26428 w 639815"/>
                      <a:gd name="connsiteY8" fmla="*/ 5814 h 415003"/>
                      <a:gd name="connsiteX9" fmla="*/ 26956 w 639815"/>
                      <a:gd name="connsiteY9" fmla="*/ 4669 h 415003"/>
                      <a:gd name="connsiteX10" fmla="*/ 29159 w 639815"/>
                      <a:gd name="connsiteY10" fmla="*/ 6343 h 415003"/>
                      <a:gd name="connsiteX11" fmla="*/ 639816 w 639815"/>
                      <a:gd name="connsiteY11" fmla="*/ 139979 h 415003"/>
                      <a:gd name="connsiteX12" fmla="*/ 539655 w 639815"/>
                      <a:gd name="connsiteY12" fmla="*/ 406635 h 415003"/>
                      <a:gd name="connsiteX13" fmla="*/ 542386 w 639815"/>
                      <a:gd name="connsiteY13" fmla="*/ 408837 h 415003"/>
                      <a:gd name="connsiteX14" fmla="*/ 538421 w 639815"/>
                      <a:gd name="connsiteY14" fmla="*/ 409983 h 415003"/>
                      <a:gd name="connsiteX15" fmla="*/ 536571 w 639815"/>
                      <a:gd name="connsiteY15" fmla="*/ 415004 h 415003"/>
                      <a:gd name="connsiteX16" fmla="*/ 52679 w 639815"/>
                      <a:gd name="connsiteY16" fmla="*/ 24754 h 415003"/>
                      <a:gd name="connsiteX17" fmla="*/ 532607 w 639815"/>
                      <a:gd name="connsiteY17" fmla="*/ 401085 h 415003"/>
                      <a:gd name="connsiteX18" fmla="*/ 627130 w 639815"/>
                      <a:gd name="connsiteY18" fmla="*/ 154426 h 415003"/>
                      <a:gd name="connsiteX19" fmla="*/ 52679 w 639815"/>
                      <a:gd name="connsiteY19" fmla="*/ 24754 h 415003"/>
                      <a:gd name="connsiteX20" fmla="*/ 130729 w 639815"/>
                      <a:gd name="connsiteY20" fmla="*/ 35413 h 415003"/>
                      <a:gd name="connsiteX21" fmla="*/ 629685 w 639815"/>
                      <a:gd name="connsiteY21" fmla="*/ 147995 h 415003"/>
                      <a:gd name="connsiteX22" fmla="*/ 630918 w 639815"/>
                      <a:gd name="connsiteY22" fmla="*/ 144824 h 415003"/>
                      <a:gd name="connsiteX23" fmla="*/ 130729 w 639815"/>
                      <a:gd name="connsiteY23" fmla="*/ 35413 h 4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39815" h="415003">
                        <a:moveTo>
                          <a:pt x="536571" y="415004"/>
                        </a:moveTo>
                        <a:lnTo>
                          <a:pt x="532255" y="411656"/>
                        </a:lnTo>
                        <a:lnTo>
                          <a:pt x="528202" y="412801"/>
                        </a:lnTo>
                        <a:lnTo>
                          <a:pt x="529436" y="409542"/>
                        </a:lnTo>
                        <a:lnTo>
                          <a:pt x="23609" y="18235"/>
                        </a:lnTo>
                        <a:lnTo>
                          <a:pt x="20878" y="17619"/>
                        </a:lnTo>
                        <a:lnTo>
                          <a:pt x="21406" y="16561"/>
                        </a:lnTo>
                        <a:lnTo>
                          <a:pt x="0" y="0"/>
                        </a:lnTo>
                        <a:lnTo>
                          <a:pt x="26428" y="5814"/>
                        </a:lnTo>
                        <a:lnTo>
                          <a:pt x="26956" y="4669"/>
                        </a:lnTo>
                        <a:lnTo>
                          <a:pt x="29159" y="6343"/>
                        </a:lnTo>
                        <a:lnTo>
                          <a:pt x="639816" y="139979"/>
                        </a:lnTo>
                        <a:lnTo>
                          <a:pt x="539655" y="406635"/>
                        </a:lnTo>
                        <a:lnTo>
                          <a:pt x="542386" y="408837"/>
                        </a:lnTo>
                        <a:lnTo>
                          <a:pt x="538421" y="409983"/>
                        </a:lnTo>
                        <a:lnTo>
                          <a:pt x="536571" y="415004"/>
                        </a:lnTo>
                        <a:close/>
                        <a:moveTo>
                          <a:pt x="52679" y="24754"/>
                        </a:moveTo>
                        <a:lnTo>
                          <a:pt x="532607" y="401085"/>
                        </a:lnTo>
                        <a:lnTo>
                          <a:pt x="627130" y="154426"/>
                        </a:lnTo>
                        <a:lnTo>
                          <a:pt x="52679" y="24754"/>
                        </a:lnTo>
                        <a:close/>
                        <a:moveTo>
                          <a:pt x="130729" y="35413"/>
                        </a:moveTo>
                        <a:lnTo>
                          <a:pt x="629685" y="147995"/>
                        </a:lnTo>
                        <a:lnTo>
                          <a:pt x="630918" y="144824"/>
                        </a:lnTo>
                        <a:lnTo>
                          <a:pt x="130729" y="35413"/>
                        </a:lnTo>
                        <a:close/>
                      </a:path>
                    </a:pathLst>
                  </a:custGeom>
                  <a:grpFill/>
                  <a:ln w="8809" cap="flat">
                    <a:noFill/>
                    <a:prstDash val="solid"/>
                    <a:miter/>
                  </a:ln>
                </p:spPr>
                <p:txBody>
                  <a:bodyPr rtlCol="0" anchor="ctr"/>
                  <a:lstStyle/>
                  <a:p>
                    <a:endParaRPr lang="en-US" sz="2400"/>
                  </a:p>
                </p:txBody>
              </p:sp>
            </p:grpSp>
            <p:grpSp>
              <p:nvGrpSpPr>
                <p:cNvPr id="1588" name="Graphic 4229">
                  <a:extLst>
                    <a:ext uri="{FF2B5EF4-FFF2-40B4-BE49-F238E27FC236}">
                      <a16:creationId xmlns:a16="http://schemas.microsoft.com/office/drawing/2014/main" id="{761B86F1-E17C-4DCB-9AA3-FE0DB027B82B}"/>
                    </a:ext>
                  </a:extLst>
                </p:cNvPr>
                <p:cNvGrpSpPr/>
                <p:nvPr/>
              </p:nvGrpSpPr>
              <p:grpSpPr>
                <a:xfrm>
                  <a:off x="2779582" y="2492819"/>
                  <a:ext cx="588281" cy="419672"/>
                  <a:chOff x="2779582" y="2492819"/>
                  <a:chExt cx="588281" cy="419672"/>
                </a:xfrm>
                <a:grpFill/>
              </p:grpSpPr>
              <p:sp>
                <p:nvSpPr>
                  <p:cNvPr id="2426" name="Freeform: Shape 2425">
                    <a:extLst>
                      <a:ext uri="{FF2B5EF4-FFF2-40B4-BE49-F238E27FC236}">
                        <a16:creationId xmlns:a16="http://schemas.microsoft.com/office/drawing/2014/main" id="{CA7EC944-0EB8-42BD-B964-85A1F3046BAA}"/>
                      </a:ext>
                    </a:extLst>
                  </p:cNvPr>
                  <p:cNvSpPr/>
                  <p:nvPr/>
                </p:nvSpPr>
                <p:spPr>
                  <a:xfrm>
                    <a:off x="2787951" y="2498104"/>
                    <a:ext cx="574098" cy="409630"/>
                  </a:xfrm>
                  <a:custGeom>
                    <a:avLst/>
                    <a:gdLst>
                      <a:gd name="connsiteX0" fmla="*/ 568989 w 574098"/>
                      <a:gd name="connsiteY0" fmla="*/ 12069 h 409630"/>
                      <a:gd name="connsiteX1" fmla="*/ 8545 w 574098"/>
                      <a:gd name="connsiteY1" fmla="*/ 179797 h 409630"/>
                      <a:gd name="connsiteX2" fmla="*/ 9161 w 574098"/>
                      <a:gd name="connsiteY2" fmla="*/ 174247 h 409630"/>
                      <a:gd name="connsiteX3" fmla="*/ 403728 w 574098"/>
                      <a:gd name="connsiteY3" fmla="*/ 406106 h 409630"/>
                      <a:gd name="connsiteX4" fmla="*/ 401614 w 574098"/>
                      <a:gd name="connsiteY4" fmla="*/ 406811 h 409630"/>
                      <a:gd name="connsiteX5" fmla="*/ 568989 w 574098"/>
                      <a:gd name="connsiteY5" fmla="*/ 12069 h 409630"/>
                      <a:gd name="connsiteX6" fmla="*/ 574099 w 574098"/>
                      <a:gd name="connsiteY6" fmla="*/ 0 h 409630"/>
                      <a:gd name="connsiteX7" fmla="*/ 404344 w 574098"/>
                      <a:gd name="connsiteY7" fmla="*/ 408044 h 409630"/>
                      <a:gd name="connsiteX8" fmla="*/ 403728 w 574098"/>
                      <a:gd name="connsiteY8" fmla="*/ 409630 h 409630"/>
                      <a:gd name="connsiteX9" fmla="*/ 402230 w 574098"/>
                      <a:gd name="connsiteY9" fmla="*/ 408749 h 409630"/>
                      <a:gd name="connsiteX10" fmla="*/ 6078 w 574098"/>
                      <a:gd name="connsiteY10" fmla="*/ 179621 h 409630"/>
                      <a:gd name="connsiteX11" fmla="*/ 0 w 574098"/>
                      <a:gd name="connsiteY11" fmla="*/ 176097 h 409630"/>
                      <a:gd name="connsiteX12" fmla="*/ 6695 w 574098"/>
                      <a:gd name="connsiteY12" fmla="*/ 174071 h 409630"/>
                      <a:gd name="connsiteX13" fmla="*/ 574099 w 574098"/>
                      <a:gd name="connsiteY13" fmla="*/ 0 h 40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098" h="409630">
                        <a:moveTo>
                          <a:pt x="568989" y="12069"/>
                        </a:moveTo>
                        <a:lnTo>
                          <a:pt x="8545" y="179797"/>
                        </a:lnTo>
                        <a:lnTo>
                          <a:pt x="9161" y="174247"/>
                        </a:lnTo>
                        <a:lnTo>
                          <a:pt x="403728" y="406106"/>
                        </a:lnTo>
                        <a:lnTo>
                          <a:pt x="401614" y="406811"/>
                        </a:lnTo>
                        <a:lnTo>
                          <a:pt x="568989" y="12069"/>
                        </a:lnTo>
                        <a:close/>
                        <a:moveTo>
                          <a:pt x="574099" y="0"/>
                        </a:moveTo>
                        <a:lnTo>
                          <a:pt x="404344" y="408044"/>
                        </a:lnTo>
                        <a:lnTo>
                          <a:pt x="403728" y="409630"/>
                        </a:lnTo>
                        <a:lnTo>
                          <a:pt x="402230" y="408749"/>
                        </a:lnTo>
                        <a:lnTo>
                          <a:pt x="6078" y="179621"/>
                        </a:lnTo>
                        <a:lnTo>
                          <a:pt x="0" y="176097"/>
                        </a:lnTo>
                        <a:lnTo>
                          <a:pt x="6695" y="174071"/>
                        </a:lnTo>
                        <a:lnTo>
                          <a:pt x="574099" y="0"/>
                        </a:lnTo>
                        <a:close/>
                      </a:path>
                    </a:pathLst>
                  </a:custGeom>
                  <a:grpFill/>
                  <a:ln w="8809" cap="flat">
                    <a:noFill/>
                    <a:prstDash val="solid"/>
                    <a:miter/>
                  </a:ln>
                </p:spPr>
                <p:txBody>
                  <a:bodyPr rtlCol="0" anchor="ctr"/>
                  <a:lstStyle/>
                  <a:p>
                    <a:endParaRPr lang="en-US" sz="2400"/>
                  </a:p>
                </p:txBody>
              </p:sp>
              <p:sp>
                <p:nvSpPr>
                  <p:cNvPr id="2427" name="Freeform: Shape 2426">
                    <a:extLst>
                      <a:ext uri="{FF2B5EF4-FFF2-40B4-BE49-F238E27FC236}">
                        <a16:creationId xmlns:a16="http://schemas.microsoft.com/office/drawing/2014/main" id="{5DF789D3-BC8D-4930-B1B8-4900B9B4A609}"/>
                      </a:ext>
                    </a:extLst>
                  </p:cNvPr>
                  <p:cNvSpPr/>
                  <p:nvPr/>
                </p:nvSpPr>
                <p:spPr>
                  <a:xfrm>
                    <a:off x="2779582" y="2492819"/>
                    <a:ext cx="588281" cy="419672"/>
                  </a:xfrm>
                  <a:custGeom>
                    <a:avLst/>
                    <a:gdLst>
                      <a:gd name="connsiteX0" fmla="*/ 413682 w 588281"/>
                      <a:gd name="connsiteY0" fmla="*/ 419673 h 419672"/>
                      <a:gd name="connsiteX1" fmla="*/ 407956 w 588281"/>
                      <a:gd name="connsiteY1" fmla="*/ 416325 h 419672"/>
                      <a:gd name="connsiteX2" fmla="*/ 403992 w 588281"/>
                      <a:gd name="connsiteY2" fmla="*/ 417647 h 419672"/>
                      <a:gd name="connsiteX3" fmla="*/ 405225 w 588281"/>
                      <a:gd name="connsiteY3" fmla="*/ 414739 h 419672"/>
                      <a:gd name="connsiteX4" fmla="*/ 15240 w 588281"/>
                      <a:gd name="connsiteY4" fmla="*/ 189135 h 419672"/>
                      <a:gd name="connsiteX5" fmla="*/ 12950 w 588281"/>
                      <a:gd name="connsiteY5" fmla="*/ 189839 h 419672"/>
                      <a:gd name="connsiteX6" fmla="*/ 13126 w 588281"/>
                      <a:gd name="connsiteY6" fmla="*/ 187989 h 419672"/>
                      <a:gd name="connsiteX7" fmla="*/ 0 w 588281"/>
                      <a:gd name="connsiteY7" fmla="*/ 180413 h 419672"/>
                      <a:gd name="connsiteX8" fmla="*/ 14535 w 588281"/>
                      <a:gd name="connsiteY8" fmla="*/ 175921 h 419672"/>
                      <a:gd name="connsiteX9" fmla="*/ 14799 w 588281"/>
                      <a:gd name="connsiteY9" fmla="*/ 174071 h 419672"/>
                      <a:gd name="connsiteX10" fmla="*/ 16826 w 588281"/>
                      <a:gd name="connsiteY10" fmla="*/ 175304 h 419672"/>
                      <a:gd name="connsiteX11" fmla="*/ 588282 w 588281"/>
                      <a:gd name="connsiteY11" fmla="*/ 0 h 419672"/>
                      <a:gd name="connsiteX12" fmla="*/ 417382 w 588281"/>
                      <a:gd name="connsiteY12" fmla="*/ 410775 h 419672"/>
                      <a:gd name="connsiteX13" fmla="*/ 420113 w 588281"/>
                      <a:gd name="connsiteY13" fmla="*/ 412361 h 419672"/>
                      <a:gd name="connsiteX14" fmla="*/ 416149 w 588281"/>
                      <a:gd name="connsiteY14" fmla="*/ 413682 h 419672"/>
                      <a:gd name="connsiteX15" fmla="*/ 413682 w 588281"/>
                      <a:gd name="connsiteY15" fmla="*/ 419673 h 419672"/>
                      <a:gd name="connsiteX16" fmla="*/ 31978 w 588281"/>
                      <a:gd name="connsiteY16" fmla="*/ 184202 h 419672"/>
                      <a:gd name="connsiteX17" fmla="*/ 409013 w 588281"/>
                      <a:gd name="connsiteY17" fmla="*/ 405754 h 419672"/>
                      <a:gd name="connsiteX18" fmla="*/ 571456 w 588281"/>
                      <a:gd name="connsiteY18" fmla="*/ 22728 h 419672"/>
                      <a:gd name="connsiteX19" fmla="*/ 31978 w 588281"/>
                      <a:gd name="connsiteY19" fmla="*/ 184202 h 419672"/>
                      <a:gd name="connsiteX20" fmla="*/ 576565 w 588281"/>
                      <a:gd name="connsiteY20" fmla="*/ 10571 h 419672"/>
                      <a:gd name="connsiteX21" fmla="*/ 106944 w 588281"/>
                      <a:gd name="connsiteY21" fmla="*/ 154691 h 419672"/>
                      <a:gd name="connsiteX22" fmla="*/ 574980 w 588281"/>
                      <a:gd name="connsiteY22" fmla="*/ 14623 h 419672"/>
                      <a:gd name="connsiteX23" fmla="*/ 576565 w 588281"/>
                      <a:gd name="connsiteY23" fmla="*/ 10571 h 41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8281" h="419672">
                        <a:moveTo>
                          <a:pt x="413682" y="419673"/>
                        </a:moveTo>
                        <a:lnTo>
                          <a:pt x="407956" y="416325"/>
                        </a:lnTo>
                        <a:lnTo>
                          <a:pt x="403992" y="417647"/>
                        </a:lnTo>
                        <a:lnTo>
                          <a:pt x="405225" y="414739"/>
                        </a:lnTo>
                        <a:lnTo>
                          <a:pt x="15240" y="189135"/>
                        </a:lnTo>
                        <a:lnTo>
                          <a:pt x="12950" y="189839"/>
                        </a:lnTo>
                        <a:lnTo>
                          <a:pt x="13126" y="187989"/>
                        </a:lnTo>
                        <a:lnTo>
                          <a:pt x="0" y="180413"/>
                        </a:lnTo>
                        <a:lnTo>
                          <a:pt x="14535" y="175921"/>
                        </a:lnTo>
                        <a:lnTo>
                          <a:pt x="14799" y="174071"/>
                        </a:lnTo>
                        <a:lnTo>
                          <a:pt x="16826" y="175304"/>
                        </a:lnTo>
                        <a:lnTo>
                          <a:pt x="588282" y="0"/>
                        </a:lnTo>
                        <a:lnTo>
                          <a:pt x="417382" y="410775"/>
                        </a:lnTo>
                        <a:lnTo>
                          <a:pt x="420113" y="412361"/>
                        </a:lnTo>
                        <a:lnTo>
                          <a:pt x="416149" y="413682"/>
                        </a:lnTo>
                        <a:lnTo>
                          <a:pt x="413682" y="419673"/>
                        </a:lnTo>
                        <a:close/>
                        <a:moveTo>
                          <a:pt x="31978" y="184202"/>
                        </a:moveTo>
                        <a:lnTo>
                          <a:pt x="409013" y="405754"/>
                        </a:lnTo>
                        <a:lnTo>
                          <a:pt x="571456" y="22728"/>
                        </a:lnTo>
                        <a:lnTo>
                          <a:pt x="31978" y="184202"/>
                        </a:lnTo>
                        <a:close/>
                        <a:moveTo>
                          <a:pt x="576565" y="10571"/>
                        </a:moveTo>
                        <a:lnTo>
                          <a:pt x="106944" y="154691"/>
                        </a:lnTo>
                        <a:lnTo>
                          <a:pt x="574980" y="14623"/>
                        </a:lnTo>
                        <a:lnTo>
                          <a:pt x="576565" y="10571"/>
                        </a:lnTo>
                        <a:close/>
                      </a:path>
                    </a:pathLst>
                  </a:custGeom>
                  <a:grpFill/>
                  <a:ln w="8809" cap="flat">
                    <a:noFill/>
                    <a:prstDash val="solid"/>
                    <a:miter/>
                  </a:ln>
                </p:spPr>
                <p:txBody>
                  <a:bodyPr rtlCol="0" anchor="ctr"/>
                  <a:lstStyle/>
                  <a:p>
                    <a:endParaRPr lang="en-US" sz="2400"/>
                  </a:p>
                </p:txBody>
              </p:sp>
            </p:grpSp>
            <p:grpSp>
              <p:nvGrpSpPr>
                <p:cNvPr id="1589" name="Graphic 4229">
                  <a:extLst>
                    <a:ext uri="{FF2B5EF4-FFF2-40B4-BE49-F238E27FC236}">
                      <a16:creationId xmlns:a16="http://schemas.microsoft.com/office/drawing/2014/main" id="{C75B292B-331D-49F6-8EEB-32E35B9C6974}"/>
                    </a:ext>
                  </a:extLst>
                </p:cNvPr>
                <p:cNvGrpSpPr/>
                <p:nvPr/>
              </p:nvGrpSpPr>
              <p:grpSpPr>
                <a:xfrm>
                  <a:off x="2581550" y="3042956"/>
                  <a:ext cx="554630" cy="372983"/>
                  <a:chOff x="2581550" y="3042956"/>
                  <a:chExt cx="554630" cy="372983"/>
                </a:xfrm>
                <a:grpFill/>
              </p:grpSpPr>
              <p:sp>
                <p:nvSpPr>
                  <p:cNvPr id="2424" name="Freeform: Shape 2423">
                    <a:extLst>
                      <a:ext uri="{FF2B5EF4-FFF2-40B4-BE49-F238E27FC236}">
                        <a16:creationId xmlns:a16="http://schemas.microsoft.com/office/drawing/2014/main" id="{50F1E308-217F-418B-A421-866C7DE01D9F}"/>
                      </a:ext>
                    </a:extLst>
                  </p:cNvPr>
                  <p:cNvSpPr/>
                  <p:nvPr/>
                </p:nvSpPr>
                <p:spPr>
                  <a:xfrm>
                    <a:off x="2590095" y="3047449"/>
                    <a:ext cx="540888" cy="362764"/>
                  </a:xfrm>
                  <a:custGeom>
                    <a:avLst/>
                    <a:gdLst>
                      <a:gd name="connsiteX0" fmla="*/ 378357 w 540888"/>
                      <a:gd name="connsiteY0" fmla="*/ 355629 h 362764"/>
                      <a:gd name="connsiteX1" fmla="*/ 531815 w 540888"/>
                      <a:gd name="connsiteY1" fmla="*/ 2467 h 362764"/>
                      <a:gd name="connsiteX2" fmla="*/ 535338 w 540888"/>
                      <a:gd name="connsiteY2" fmla="*/ 7576 h 362764"/>
                      <a:gd name="connsiteX3" fmla="*/ 4581 w 540888"/>
                      <a:gd name="connsiteY3" fmla="*/ 20261 h 362764"/>
                      <a:gd name="connsiteX4" fmla="*/ 5726 w 540888"/>
                      <a:gd name="connsiteY4" fmla="*/ 17090 h 362764"/>
                      <a:gd name="connsiteX5" fmla="*/ 378357 w 540888"/>
                      <a:gd name="connsiteY5" fmla="*/ 355629 h 362764"/>
                      <a:gd name="connsiteX6" fmla="*/ 386286 w 540888"/>
                      <a:gd name="connsiteY6" fmla="*/ 362765 h 362764"/>
                      <a:gd name="connsiteX7" fmla="*/ 3348 w 540888"/>
                      <a:gd name="connsiteY7" fmla="*/ 19821 h 362764"/>
                      <a:gd name="connsiteX8" fmla="*/ 0 w 540888"/>
                      <a:gd name="connsiteY8" fmla="*/ 16826 h 362764"/>
                      <a:gd name="connsiteX9" fmla="*/ 4493 w 540888"/>
                      <a:gd name="connsiteY9" fmla="*/ 16650 h 362764"/>
                      <a:gd name="connsiteX10" fmla="*/ 535162 w 540888"/>
                      <a:gd name="connsiteY10" fmla="*/ 176 h 362764"/>
                      <a:gd name="connsiteX11" fmla="*/ 540888 w 540888"/>
                      <a:gd name="connsiteY11" fmla="*/ 0 h 362764"/>
                      <a:gd name="connsiteX12" fmla="*/ 538598 w 540888"/>
                      <a:gd name="connsiteY12" fmla="*/ 5286 h 362764"/>
                      <a:gd name="connsiteX13" fmla="*/ 386286 w 540888"/>
                      <a:gd name="connsiteY13" fmla="*/ 362765 h 36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0888" h="362764">
                        <a:moveTo>
                          <a:pt x="378357" y="355629"/>
                        </a:moveTo>
                        <a:lnTo>
                          <a:pt x="531815" y="2467"/>
                        </a:lnTo>
                        <a:lnTo>
                          <a:pt x="535338" y="7576"/>
                        </a:lnTo>
                        <a:lnTo>
                          <a:pt x="4581" y="20261"/>
                        </a:lnTo>
                        <a:lnTo>
                          <a:pt x="5726" y="17090"/>
                        </a:lnTo>
                        <a:lnTo>
                          <a:pt x="378357" y="355629"/>
                        </a:lnTo>
                        <a:close/>
                        <a:moveTo>
                          <a:pt x="386286" y="362765"/>
                        </a:moveTo>
                        <a:lnTo>
                          <a:pt x="3348" y="19821"/>
                        </a:lnTo>
                        <a:lnTo>
                          <a:pt x="0" y="16826"/>
                        </a:lnTo>
                        <a:lnTo>
                          <a:pt x="4493" y="16650"/>
                        </a:lnTo>
                        <a:lnTo>
                          <a:pt x="535162" y="176"/>
                        </a:lnTo>
                        <a:lnTo>
                          <a:pt x="540888" y="0"/>
                        </a:lnTo>
                        <a:lnTo>
                          <a:pt x="538598" y="5286"/>
                        </a:lnTo>
                        <a:lnTo>
                          <a:pt x="386286" y="362765"/>
                        </a:lnTo>
                        <a:close/>
                      </a:path>
                    </a:pathLst>
                  </a:custGeom>
                  <a:grpFill/>
                  <a:ln w="8809" cap="flat">
                    <a:noFill/>
                    <a:prstDash val="solid"/>
                    <a:miter/>
                  </a:ln>
                </p:spPr>
                <p:txBody>
                  <a:bodyPr rtlCol="0" anchor="ctr"/>
                  <a:lstStyle/>
                  <a:p>
                    <a:endParaRPr lang="en-US" sz="2400"/>
                  </a:p>
                </p:txBody>
              </p:sp>
              <p:sp>
                <p:nvSpPr>
                  <p:cNvPr id="2425" name="Freeform: Shape 2424">
                    <a:extLst>
                      <a:ext uri="{FF2B5EF4-FFF2-40B4-BE49-F238E27FC236}">
                        <a16:creationId xmlns:a16="http://schemas.microsoft.com/office/drawing/2014/main" id="{8F368423-232B-4EF7-A8C2-4F3AFB8B6509}"/>
                      </a:ext>
                    </a:extLst>
                  </p:cNvPr>
                  <p:cNvSpPr/>
                  <p:nvPr/>
                </p:nvSpPr>
                <p:spPr>
                  <a:xfrm>
                    <a:off x="2581550" y="3042956"/>
                    <a:ext cx="554630" cy="372983"/>
                  </a:xfrm>
                  <a:custGeom>
                    <a:avLst/>
                    <a:gdLst>
                      <a:gd name="connsiteX0" fmla="*/ 396152 w 554630"/>
                      <a:gd name="connsiteY0" fmla="*/ 372984 h 372983"/>
                      <a:gd name="connsiteX1" fmla="*/ 392628 w 554630"/>
                      <a:gd name="connsiteY1" fmla="*/ 369812 h 372983"/>
                      <a:gd name="connsiteX2" fmla="*/ 11188 w 554630"/>
                      <a:gd name="connsiteY2" fmla="*/ 28278 h 372983"/>
                      <a:gd name="connsiteX3" fmla="*/ 8281 w 554630"/>
                      <a:gd name="connsiteY3" fmla="*/ 28366 h 372983"/>
                      <a:gd name="connsiteX4" fmla="*/ 8986 w 554630"/>
                      <a:gd name="connsiteY4" fmla="*/ 26340 h 372983"/>
                      <a:gd name="connsiteX5" fmla="*/ 0 w 554630"/>
                      <a:gd name="connsiteY5" fmla="*/ 18235 h 372983"/>
                      <a:gd name="connsiteX6" fmla="*/ 12157 w 554630"/>
                      <a:gd name="connsiteY6" fmla="*/ 17883 h 372983"/>
                      <a:gd name="connsiteX7" fmla="*/ 12950 w 554630"/>
                      <a:gd name="connsiteY7" fmla="*/ 15857 h 372983"/>
                      <a:gd name="connsiteX8" fmla="*/ 15064 w 554630"/>
                      <a:gd name="connsiteY8" fmla="*/ 17795 h 372983"/>
                      <a:gd name="connsiteX9" fmla="*/ 539126 w 554630"/>
                      <a:gd name="connsiteY9" fmla="*/ 1498 h 372983"/>
                      <a:gd name="connsiteX10" fmla="*/ 539743 w 554630"/>
                      <a:gd name="connsiteY10" fmla="*/ 0 h 372983"/>
                      <a:gd name="connsiteX11" fmla="*/ 540712 w 554630"/>
                      <a:gd name="connsiteY11" fmla="*/ 1410 h 372983"/>
                      <a:gd name="connsiteX12" fmla="*/ 554631 w 554630"/>
                      <a:gd name="connsiteY12" fmla="*/ 969 h 372983"/>
                      <a:gd name="connsiteX13" fmla="*/ 549169 w 554630"/>
                      <a:gd name="connsiteY13" fmla="*/ 13831 h 372983"/>
                      <a:gd name="connsiteX14" fmla="*/ 550226 w 554630"/>
                      <a:gd name="connsiteY14" fmla="*/ 15328 h 372983"/>
                      <a:gd name="connsiteX15" fmla="*/ 548552 w 554630"/>
                      <a:gd name="connsiteY15" fmla="*/ 15328 h 372983"/>
                      <a:gd name="connsiteX16" fmla="*/ 396152 w 554630"/>
                      <a:gd name="connsiteY16" fmla="*/ 372984 h 372983"/>
                      <a:gd name="connsiteX17" fmla="*/ 390955 w 554630"/>
                      <a:gd name="connsiteY17" fmla="*/ 359329 h 372983"/>
                      <a:gd name="connsiteX18" fmla="*/ 393597 w 554630"/>
                      <a:gd name="connsiteY18" fmla="*/ 361708 h 372983"/>
                      <a:gd name="connsiteX19" fmla="*/ 541064 w 554630"/>
                      <a:gd name="connsiteY19" fmla="*/ 15593 h 372983"/>
                      <a:gd name="connsiteX20" fmla="*/ 540271 w 554630"/>
                      <a:gd name="connsiteY20" fmla="*/ 15593 h 372983"/>
                      <a:gd name="connsiteX21" fmla="*/ 390955 w 554630"/>
                      <a:gd name="connsiteY21" fmla="*/ 359329 h 372983"/>
                      <a:gd name="connsiteX22" fmla="*/ 26163 w 554630"/>
                      <a:gd name="connsiteY22" fmla="*/ 27925 h 372983"/>
                      <a:gd name="connsiteX23" fmla="*/ 385757 w 554630"/>
                      <a:gd name="connsiteY23" fmla="*/ 354484 h 372983"/>
                      <a:gd name="connsiteX24" fmla="*/ 532960 w 554630"/>
                      <a:gd name="connsiteY24" fmla="*/ 15769 h 372983"/>
                      <a:gd name="connsiteX25" fmla="*/ 26163 w 554630"/>
                      <a:gd name="connsiteY25" fmla="*/ 27925 h 372983"/>
                      <a:gd name="connsiteX26" fmla="*/ 536131 w 554630"/>
                      <a:gd name="connsiteY26" fmla="*/ 8369 h 372983"/>
                      <a:gd name="connsiteX27" fmla="*/ 456231 w 554630"/>
                      <a:gd name="connsiteY27" fmla="*/ 10835 h 372983"/>
                      <a:gd name="connsiteX28" fmla="*/ 535867 w 554630"/>
                      <a:gd name="connsiteY28" fmla="*/ 8897 h 372983"/>
                      <a:gd name="connsiteX29" fmla="*/ 536131 w 554630"/>
                      <a:gd name="connsiteY29" fmla="*/ 8369 h 37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54630" h="372983">
                        <a:moveTo>
                          <a:pt x="396152" y="372984"/>
                        </a:moveTo>
                        <a:lnTo>
                          <a:pt x="392628" y="369812"/>
                        </a:lnTo>
                        <a:lnTo>
                          <a:pt x="11188" y="28278"/>
                        </a:lnTo>
                        <a:lnTo>
                          <a:pt x="8281" y="28366"/>
                        </a:lnTo>
                        <a:lnTo>
                          <a:pt x="8986" y="26340"/>
                        </a:lnTo>
                        <a:lnTo>
                          <a:pt x="0" y="18235"/>
                        </a:lnTo>
                        <a:lnTo>
                          <a:pt x="12157" y="17883"/>
                        </a:lnTo>
                        <a:lnTo>
                          <a:pt x="12950" y="15857"/>
                        </a:lnTo>
                        <a:lnTo>
                          <a:pt x="15064" y="17795"/>
                        </a:lnTo>
                        <a:lnTo>
                          <a:pt x="539126" y="1498"/>
                        </a:lnTo>
                        <a:lnTo>
                          <a:pt x="539743" y="0"/>
                        </a:lnTo>
                        <a:lnTo>
                          <a:pt x="540712" y="1410"/>
                        </a:lnTo>
                        <a:lnTo>
                          <a:pt x="554631" y="969"/>
                        </a:lnTo>
                        <a:lnTo>
                          <a:pt x="549169" y="13831"/>
                        </a:lnTo>
                        <a:lnTo>
                          <a:pt x="550226" y="15328"/>
                        </a:lnTo>
                        <a:lnTo>
                          <a:pt x="548552" y="15328"/>
                        </a:lnTo>
                        <a:lnTo>
                          <a:pt x="396152" y="372984"/>
                        </a:lnTo>
                        <a:close/>
                        <a:moveTo>
                          <a:pt x="390955" y="359329"/>
                        </a:moveTo>
                        <a:lnTo>
                          <a:pt x="393597" y="361708"/>
                        </a:lnTo>
                        <a:lnTo>
                          <a:pt x="541064" y="15593"/>
                        </a:lnTo>
                        <a:lnTo>
                          <a:pt x="540271" y="15593"/>
                        </a:lnTo>
                        <a:lnTo>
                          <a:pt x="390955" y="359329"/>
                        </a:lnTo>
                        <a:close/>
                        <a:moveTo>
                          <a:pt x="26163" y="27925"/>
                        </a:moveTo>
                        <a:lnTo>
                          <a:pt x="385757" y="354484"/>
                        </a:lnTo>
                        <a:lnTo>
                          <a:pt x="532960" y="15769"/>
                        </a:lnTo>
                        <a:lnTo>
                          <a:pt x="26163" y="27925"/>
                        </a:lnTo>
                        <a:close/>
                        <a:moveTo>
                          <a:pt x="536131" y="8369"/>
                        </a:moveTo>
                        <a:lnTo>
                          <a:pt x="456231" y="10835"/>
                        </a:lnTo>
                        <a:lnTo>
                          <a:pt x="535867" y="8897"/>
                        </a:lnTo>
                        <a:lnTo>
                          <a:pt x="536131" y="8369"/>
                        </a:lnTo>
                        <a:close/>
                      </a:path>
                    </a:pathLst>
                  </a:custGeom>
                  <a:grpFill/>
                  <a:ln w="8809" cap="flat">
                    <a:noFill/>
                    <a:prstDash val="solid"/>
                    <a:miter/>
                  </a:ln>
                </p:spPr>
                <p:txBody>
                  <a:bodyPr rtlCol="0" anchor="ctr"/>
                  <a:lstStyle/>
                  <a:p>
                    <a:endParaRPr lang="en-US" sz="2400"/>
                  </a:p>
                </p:txBody>
              </p:sp>
            </p:grpSp>
            <p:grpSp>
              <p:nvGrpSpPr>
                <p:cNvPr id="1590" name="Graphic 4229">
                  <a:extLst>
                    <a:ext uri="{FF2B5EF4-FFF2-40B4-BE49-F238E27FC236}">
                      <a16:creationId xmlns:a16="http://schemas.microsoft.com/office/drawing/2014/main" id="{C00E48A2-9066-446D-8649-5159633157BA}"/>
                    </a:ext>
                  </a:extLst>
                </p:cNvPr>
                <p:cNvGrpSpPr/>
                <p:nvPr/>
              </p:nvGrpSpPr>
              <p:grpSpPr>
                <a:xfrm>
                  <a:off x="2187424" y="3399114"/>
                  <a:ext cx="792215" cy="345850"/>
                  <a:chOff x="2187424" y="3399114"/>
                  <a:chExt cx="792215" cy="345850"/>
                </a:xfrm>
                <a:grpFill/>
              </p:grpSpPr>
              <p:sp>
                <p:nvSpPr>
                  <p:cNvPr id="2422" name="Freeform: Shape 2421">
                    <a:extLst>
                      <a:ext uri="{FF2B5EF4-FFF2-40B4-BE49-F238E27FC236}">
                        <a16:creationId xmlns:a16="http://schemas.microsoft.com/office/drawing/2014/main" id="{7D3EE266-F2A5-44C7-B4A2-BB5D0CDB817C}"/>
                      </a:ext>
                    </a:extLst>
                  </p:cNvPr>
                  <p:cNvSpPr/>
                  <p:nvPr/>
                </p:nvSpPr>
                <p:spPr>
                  <a:xfrm>
                    <a:off x="2200902" y="3405281"/>
                    <a:ext cx="773716" cy="335015"/>
                  </a:xfrm>
                  <a:custGeom>
                    <a:avLst/>
                    <a:gdLst>
                      <a:gd name="connsiteX0" fmla="*/ 617088 w 773716"/>
                      <a:gd name="connsiteY0" fmla="*/ 333430 h 335015"/>
                      <a:gd name="connsiteX1" fmla="*/ 770281 w 773716"/>
                      <a:gd name="connsiteY1" fmla="*/ 881 h 335015"/>
                      <a:gd name="connsiteX2" fmla="*/ 771514 w 773716"/>
                      <a:gd name="connsiteY2" fmla="*/ 2819 h 335015"/>
                      <a:gd name="connsiteX3" fmla="*/ 2467 w 773716"/>
                      <a:gd name="connsiteY3" fmla="*/ 2114 h 335015"/>
                      <a:gd name="connsiteX4" fmla="*/ 2731 w 773716"/>
                      <a:gd name="connsiteY4" fmla="*/ 881 h 335015"/>
                      <a:gd name="connsiteX5" fmla="*/ 617088 w 773716"/>
                      <a:gd name="connsiteY5" fmla="*/ 333430 h 335015"/>
                      <a:gd name="connsiteX6" fmla="*/ 620083 w 773716"/>
                      <a:gd name="connsiteY6" fmla="*/ 335016 h 335015"/>
                      <a:gd name="connsiteX7" fmla="*/ 2202 w 773716"/>
                      <a:gd name="connsiteY7" fmla="*/ 1938 h 335015"/>
                      <a:gd name="connsiteX8" fmla="*/ 0 w 773716"/>
                      <a:gd name="connsiteY8" fmla="*/ 705 h 335015"/>
                      <a:gd name="connsiteX9" fmla="*/ 2555 w 773716"/>
                      <a:gd name="connsiteY9" fmla="*/ 705 h 335015"/>
                      <a:gd name="connsiteX10" fmla="*/ 771602 w 773716"/>
                      <a:gd name="connsiteY10" fmla="*/ 0 h 335015"/>
                      <a:gd name="connsiteX11" fmla="*/ 773716 w 773716"/>
                      <a:gd name="connsiteY11" fmla="*/ 0 h 335015"/>
                      <a:gd name="connsiteX12" fmla="*/ 772836 w 773716"/>
                      <a:gd name="connsiteY12" fmla="*/ 1938 h 335015"/>
                      <a:gd name="connsiteX13" fmla="*/ 620083 w 773716"/>
                      <a:gd name="connsiteY13" fmla="*/ 335016 h 33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3716" h="335015">
                        <a:moveTo>
                          <a:pt x="617088" y="333430"/>
                        </a:moveTo>
                        <a:lnTo>
                          <a:pt x="770281" y="881"/>
                        </a:lnTo>
                        <a:lnTo>
                          <a:pt x="771514" y="2819"/>
                        </a:lnTo>
                        <a:lnTo>
                          <a:pt x="2467" y="2114"/>
                        </a:lnTo>
                        <a:lnTo>
                          <a:pt x="2731" y="881"/>
                        </a:lnTo>
                        <a:lnTo>
                          <a:pt x="617088" y="333430"/>
                        </a:lnTo>
                        <a:close/>
                        <a:moveTo>
                          <a:pt x="620083" y="335016"/>
                        </a:moveTo>
                        <a:lnTo>
                          <a:pt x="2202" y="1938"/>
                        </a:lnTo>
                        <a:lnTo>
                          <a:pt x="0" y="705"/>
                        </a:lnTo>
                        <a:lnTo>
                          <a:pt x="2555" y="705"/>
                        </a:lnTo>
                        <a:lnTo>
                          <a:pt x="771602" y="0"/>
                        </a:lnTo>
                        <a:lnTo>
                          <a:pt x="773716" y="0"/>
                        </a:lnTo>
                        <a:lnTo>
                          <a:pt x="772836" y="1938"/>
                        </a:lnTo>
                        <a:lnTo>
                          <a:pt x="620083" y="335016"/>
                        </a:lnTo>
                        <a:close/>
                      </a:path>
                    </a:pathLst>
                  </a:custGeom>
                  <a:grpFill/>
                  <a:ln w="8809" cap="flat">
                    <a:noFill/>
                    <a:prstDash val="solid"/>
                    <a:miter/>
                  </a:ln>
                </p:spPr>
                <p:txBody>
                  <a:bodyPr rtlCol="0" anchor="ctr"/>
                  <a:lstStyle/>
                  <a:p>
                    <a:endParaRPr lang="en-US" sz="2400"/>
                  </a:p>
                </p:txBody>
              </p:sp>
              <p:sp>
                <p:nvSpPr>
                  <p:cNvPr id="2423" name="Freeform: Shape 2422">
                    <a:extLst>
                      <a:ext uri="{FF2B5EF4-FFF2-40B4-BE49-F238E27FC236}">
                        <a16:creationId xmlns:a16="http://schemas.microsoft.com/office/drawing/2014/main" id="{DE556C84-6307-4226-8A00-46ACD30A16B9}"/>
                      </a:ext>
                    </a:extLst>
                  </p:cNvPr>
                  <p:cNvSpPr/>
                  <p:nvPr/>
                </p:nvSpPr>
                <p:spPr>
                  <a:xfrm>
                    <a:off x="2187424" y="3399114"/>
                    <a:ext cx="792215" cy="345850"/>
                  </a:xfrm>
                  <a:custGeom>
                    <a:avLst/>
                    <a:gdLst>
                      <a:gd name="connsiteX0" fmla="*/ 635147 w 792215"/>
                      <a:gd name="connsiteY0" fmla="*/ 345851 h 345850"/>
                      <a:gd name="connsiteX1" fmla="*/ 14976 w 792215"/>
                      <a:gd name="connsiteY1" fmla="*/ 11540 h 345850"/>
                      <a:gd name="connsiteX2" fmla="*/ 11628 w 792215"/>
                      <a:gd name="connsiteY2" fmla="*/ 11540 h 345850"/>
                      <a:gd name="connsiteX3" fmla="*/ 11981 w 792215"/>
                      <a:gd name="connsiteY3" fmla="*/ 9954 h 345850"/>
                      <a:gd name="connsiteX4" fmla="*/ 0 w 792215"/>
                      <a:gd name="connsiteY4" fmla="*/ 3524 h 345850"/>
                      <a:gd name="connsiteX5" fmla="*/ 13566 w 792215"/>
                      <a:gd name="connsiteY5" fmla="*/ 3524 h 345850"/>
                      <a:gd name="connsiteX6" fmla="*/ 13919 w 792215"/>
                      <a:gd name="connsiteY6" fmla="*/ 1938 h 345850"/>
                      <a:gd name="connsiteX7" fmla="*/ 16826 w 792215"/>
                      <a:gd name="connsiteY7" fmla="*/ 3524 h 345850"/>
                      <a:gd name="connsiteX8" fmla="*/ 781821 w 792215"/>
                      <a:gd name="connsiteY8" fmla="*/ 2819 h 345850"/>
                      <a:gd name="connsiteX9" fmla="*/ 783142 w 792215"/>
                      <a:gd name="connsiteY9" fmla="*/ 0 h 345850"/>
                      <a:gd name="connsiteX10" fmla="*/ 784992 w 792215"/>
                      <a:gd name="connsiteY10" fmla="*/ 2819 h 345850"/>
                      <a:gd name="connsiteX11" fmla="*/ 792216 w 792215"/>
                      <a:gd name="connsiteY11" fmla="*/ 2819 h 345850"/>
                      <a:gd name="connsiteX12" fmla="*/ 789221 w 792215"/>
                      <a:gd name="connsiteY12" fmla="*/ 9426 h 345850"/>
                      <a:gd name="connsiteX13" fmla="*/ 791070 w 792215"/>
                      <a:gd name="connsiteY13" fmla="*/ 12245 h 345850"/>
                      <a:gd name="connsiteX14" fmla="*/ 787987 w 792215"/>
                      <a:gd name="connsiteY14" fmla="*/ 12245 h 345850"/>
                      <a:gd name="connsiteX15" fmla="*/ 635147 w 792215"/>
                      <a:gd name="connsiteY15" fmla="*/ 345851 h 345850"/>
                      <a:gd name="connsiteX16" fmla="*/ 31801 w 792215"/>
                      <a:gd name="connsiteY16" fmla="*/ 11628 h 345850"/>
                      <a:gd name="connsiteX17" fmla="*/ 628980 w 792215"/>
                      <a:gd name="connsiteY17" fmla="*/ 334928 h 345850"/>
                      <a:gd name="connsiteX18" fmla="*/ 777592 w 792215"/>
                      <a:gd name="connsiteY18" fmla="*/ 12333 h 345850"/>
                      <a:gd name="connsiteX19" fmla="*/ 31801 w 792215"/>
                      <a:gd name="connsiteY19" fmla="*/ 11628 h 345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2215" h="345850">
                        <a:moveTo>
                          <a:pt x="635147" y="345851"/>
                        </a:moveTo>
                        <a:lnTo>
                          <a:pt x="14976" y="11540"/>
                        </a:lnTo>
                        <a:lnTo>
                          <a:pt x="11628" y="11540"/>
                        </a:lnTo>
                        <a:lnTo>
                          <a:pt x="11981" y="9954"/>
                        </a:lnTo>
                        <a:lnTo>
                          <a:pt x="0" y="3524"/>
                        </a:lnTo>
                        <a:lnTo>
                          <a:pt x="13566" y="3524"/>
                        </a:lnTo>
                        <a:lnTo>
                          <a:pt x="13919" y="1938"/>
                        </a:lnTo>
                        <a:lnTo>
                          <a:pt x="16826" y="3524"/>
                        </a:lnTo>
                        <a:lnTo>
                          <a:pt x="781821" y="2819"/>
                        </a:lnTo>
                        <a:lnTo>
                          <a:pt x="783142" y="0"/>
                        </a:lnTo>
                        <a:lnTo>
                          <a:pt x="784992" y="2819"/>
                        </a:lnTo>
                        <a:lnTo>
                          <a:pt x="792216" y="2819"/>
                        </a:lnTo>
                        <a:lnTo>
                          <a:pt x="789221" y="9426"/>
                        </a:lnTo>
                        <a:lnTo>
                          <a:pt x="791070" y="12245"/>
                        </a:lnTo>
                        <a:lnTo>
                          <a:pt x="787987" y="12245"/>
                        </a:lnTo>
                        <a:lnTo>
                          <a:pt x="635147" y="345851"/>
                        </a:lnTo>
                        <a:close/>
                        <a:moveTo>
                          <a:pt x="31801" y="11628"/>
                        </a:moveTo>
                        <a:lnTo>
                          <a:pt x="628980" y="334928"/>
                        </a:lnTo>
                        <a:lnTo>
                          <a:pt x="777592" y="12333"/>
                        </a:lnTo>
                        <a:lnTo>
                          <a:pt x="31801" y="11628"/>
                        </a:lnTo>
                        <a:close/>
                      </a:path>
                    </a:pathLst>
                  </a:custGeom>
                  <a:grpFill/>
                  <a:ln w="8809" cap="flat">
                    <a:noFill/>
                    <a:prstDash val="solid"/>
                    <a:miter/>
                  </a:ln>
                </p:spPr>
                <p:txBody>
                  <a:bodyPr rtlCol="0" anchor="ctr"/>
                  <a:lstStyle/>
                  <a:p>
                    <a:endParaRPr lang="en-US" sz="2400"/>
                  </a:p>
                </p:txBody>
              </p:sp>
            </p:grpSp>
            <p:grpSp>
              <p:nvGrpSpPr>
                <p:cNvPr id="1591" name="Graphic 4229">
                  <a:extLst>
                    <a:ext uri="{FF2B5EF4-FFF2-40B4-BE49-F238E27FC236}">
                      <a16:creationId xmlns:a16="http://schemas.microsoft.com/office/drawing/2014/main" id="{3C1B139E-4FD0-4963-B024-1B618B1A879E}"/>
                    </a:ext>
                  </a:extLst>
                </p:cNvPr>
                <p:cNvGrpSpPr/>
                <p:nvPr/>
              </p:nvGrpSpPr>
              <p:grpSpPr>
                <a:xfrm>
                  <a:off x="2185045" y="3388015"/>
                  <a:ext cx="599733" cy="666243"/>
                  <a:chOff x="2185045" y="3388015"/>
                  <a:chExt cx="599733" cy="666243"/>
                </a:xfrm>
                <a:grpFill/>
              </p:grpSpPr>
              <p:sp>
                <p:nvSpPr>
                  <p:cNvPr id="2420" name="Freeform: Shape 2419">
                    <a:extLst>
                      <a:ext uri="{FF2B5EF4-FFF2-40B4-BE49-F238E27FC236}">
                        <a16:creationId xmlns:a16="http://schemas.microsoft.com/office/drawing/2014/main" id="{7D8A25EA-E121-4F37-B0CC-E02FCBF2BF44}"/>
                      </a:ext>
                    </a:extLst>
                  </p:cNvPr>
                  <p:cNvSpPr/>
                  <p:nvPr/>
                </p:nvSpPr>
                <p:spPr>
                  <a:xfrm>
                    <a:off x="2200197" y="3403519"/>
                    <a:ext cx="580177" cy="644484"/>
                  </a:xfrm>
                  <a:custGeom>
                    <a:avLst/>
                    <a:gdLst>
                      <a:gd name="connsiteX0" fmla="*/ 580177 w 580177"/>
                      <a:gd name="connsiteY0" fmla="*/ 433239 h 644484"/>
                      <a:gd name="connsiteX1" fmla="*/ 458610 w 580177"/>
                      <a:gd name="connsiteY1" fmla="*/ 642546 h 644484"/>
                      <a:gd name="connsiteX2" fmla="*/ 457464 w 580177"/>
                      <a:gd name="connsiteY2" fmla="*/ 644484 h 644484"/>
                      <a:gd name="connsiteX3" fmla="*/ 456143 w 580177"/>
                      <a:gd name="connsiteY3" fmla="*/ 642635 h 644484"/>
                      <a:gd name="connsiteX4" fmla="*/ 2555 w 580177"/>
                      <a:gd name="connsiteY4" fmla="*/ 3612 h 644484"/>
                      <a:gd name="connsiteX5" fmla="*/ 0 w 580177"/>
                      <a:gd name="connsiteY5" fmla="*/ 0 h 644484"/>
                      <a:gd name="connsiteX6" fmla="*/ 3524 w 580177"/>
                      <a:gd name="connsiteY6" fmla="*/ 2643 h 644484"/>
                      <a:gd name="connsiteX7" fmla="*/ 578768 w 580177"/>
                      <a:gd name="connsiteY7" fmla="*/ 432270 h 644484"/>
                      <a:gd name="connsiteX8" fmla="*/ 580177 w 580177"/>
                      <a:gd name="connsiteY8" fmla="*/ 433239 h 644484"/>
                      <a:gd name="connsiteX9" fmla="*/ 577446 w 580177"/>
                      <a:gd name="connsiteY9" fmla="*/ 431213 h 644484"/>
                      <a:gd name="connsiteX10" fmla="*/ 2731 w 580177"/>
                      <a:gd name="connsiteY10" fmla="*/ 3788 h 644484"/>
                      <a:gd name="connsiteX11" fmla="*/ 3700 w 580177"/>
                      <a:gd name="connsiteY11" fmla="*/ 2819 h 644484"/>
                      <a:gd name="connsiteX12" fmla="*/ 458521 w 580177"/>
                      <a:gd name="connsiteY12" fmla="*/ 640961 h 644484"/>
                      <a:gd name="connsiteX13" fmla="*/ 456055 w 580177"/>
                      <a:gd name="connsiteY13" fmla="*/ 641049 h 644484"/>
                      <a:gd name="connsiteX14" fmla="*/ 577270 w 580177"/>
                      <a:gd name="connsiteY14" fmla="*/ 431389 h 644484"/>
                      <a:gd name="connsiteX15" fmla="*/ 577446 w 580177"/>
                      <a:gd name="connsiteY15" fmla="*/ 431213 h 64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177" h="644484">
                        <a:moveTo>
                          <a:pt x="580177" y="433239"/>
                        </a:moveTo>
                        <a:lnTo>
                          <a:pt x="458610" y="642546"/>
                        </a:lnTo>
                        <a:lnTo>
                          <a:pt x="457464" y="644484"/>
                        </a:lnTo>
                        <a:lnTo>
                          <a:pt x="456143" y="642635"/>
                        </a:lnTo>
                        <a:lnTo>
                          <a:pt x="2555" y="3612"/>
                        </a:lnTo>
                        <a:lnTo>
                          <a:pt x="0" y="0"/>
                        </a:lnTo>
                        <a:lnTo>
                          <a:pt x="3524" y="2643"/>
                        </a:lnTo>
                        <a:lnTo>
                          <a:pt x="578768" y="432270"/>
                        </a:lnTo>
                        <a:lnTo>
                          <a:pt x="580177" y="433239"/>
                        </a:lnTo>
                        <a:close/>
                        <a:moveTo>
                          <a:pt x="577446" y="431213"/>
                        </a:moveTo>
                        <a:lnTo>
                          <a:pt x="2731" y="3788"/>
                        </a:lnTo>
                        <a:lnTo>
                          <a:pt x="3700" y="2819"/>
                        </a:lnTo>
                        <a:lnTo>
                          <a:pt x="458521" y="640961"/>
                        </a:lnTo>
                        <a:lnTo>
                          <a:pt x="456055" y="641049"/>
                        </a:lnTo>
                        <a:lnTo>
                          <a:pt x="577270" y="431389"/>
                        </a:lnTo>
                        <a:lnTo>
                          <a:pt x="577446" y="431213"/>
                        </a:lnTo>
                        <a:close/>
                      </a:path>
                    </a:pathLst>
                  </a:custGeom>
                  <a:grpFill/>
                  <a:ln w="8809" cap="flat">
                    <a:noFill/>
                    <a:prstDash val="solid"/>
                    <a:miter/>
                  </a:ln>
                </p:spPr>
                <p:txBody>
                  <a:bodyPr rtlCol="0" anchor="ctr"/>
                  <a:lstStyle/>
                  <a:p>
                    <a:endParaRPr lang="en-US" sz="2400"/>
                  </a:p>
                </p:txBody>
              </p:sp>
              <p:sp>
                <p:nvSpPr>
                  <p:cNvPr id="2421" name="Freeform: Shape 2420">
                    <a:extLst>
                      <a:ext uri="{FF2B5EF4-FFF2-40B4-BE49-F238E27FC236}">
                        <a16:creationId xmlns:a16="http://schemas.microsoft.com/office/drawing/2014/main" id="{807B2DA8-2746-47D0-97BC-C3FECD6EC740}"/>
                      </a:ext>
                    </a:extLst>
                  </p:cNvPr>
                  <p:cNvSpPr/>
                  <p:nvPr/>
                </p:nvSpPr>
                <p:spPr>
                  <a:xfrm>
                    <a:off x="2185045" y="3388015"/>
                    <a:ext cx="599733" cy="666243"/>
                  </a:xfrm>
                  <a:custGeom>
                    <a:avLst/>
                    <a:gdLst>
                      <a:gd name="connsiteX0" fmla="*/ 472969 w 599733"/>
                      <a:gd name="connsiteY0" fmla="*/ 666244 h 666243"/>
                      <a:gd name="connsiteX1" fmla="*/ 468652 w 599733"/>
                      <a:gd name="connsiteY1" fmla="*/ 660077 h 666243"/>
                      <a:gd name="connsiteX2" fmla="*/ 465304 w 599733"/>
                      <a:gd name="connsiteY2" fmla="*/ 660253 h 666243"/>
                      <a:gd name="connsiteX3" fmla="*/ 466802 w 599733"/>
                      <a:gd name="connsiteY3" fmla="*/ 657610 h 666243"/>
                      <a:gd name="connsiteX4" fmla="*/ 15328 w 599733"/>
                      <a:gd name="connsiteY4" fmla="*/ 21583 h 666243"/>
                      <a:gd name="connsiteX5" fmla="*/ 12685 w 599733"/>
                      <a:gd name="connsiteY5" fmla="*/ 19645 h 666243"/>
                      <a:gd name="connsiteX6" fmla="*/ 13390 w 599733"/>
                      <a:gd name="connsiteY6" fmla="*/ 18940 h 666243"/>
                      <a:gd name="connsiteX7" fmla="*/ 0 w 599733"/>
                      <a:gd name="connsiteY7" fmla="*/ 0 h 666243"/>
                      <a:gd name="connsiteX8" fmla="*/ 18588 w 599733"/>
                      <a:gd name="connsiteY8" fmla="*/ 13918 h 666243"/>
                      <a:gd name="connsiteX9" fmla="*/ 19292 w 599733"/>
                      <a:gd name="connsiteY9" fmla="*/ 13214 h 666243"/>
                      <a:gd name="connsiteX10" fmla="*/ 21230 w 599733"/>
                      <a:gd name="connsiteY10" fmla="*/ 15857 h 666243"/>
                      <a:gd name="connsiteX11" fmla="*/ 599734 w 599733"/>
                      <a:gd name="connsiteY11" fmla="*/ 447862 h 666243"/>
                      <a:gd name="connsiteX12" fmla="*/ 598236 w 599733"/>
                      <a:gd name="connsiteY12" fmla="*/ 450505 h 666243"/>
                      <a:gd name="connsiteX13" fmla="*/ 478254 w 599733"/>
                      <a:gd name="connsiteY13" fmla="*/ 657082 h 666243"/>
                      <a:gd name="connsiteX14" fmla="*/ 480016 w 599733"/>
                      <a:gd name="connsiteY14" fmla="*/ 659548 h 666243"/>
                      <a:gd name="connsiteX15" fmla="*/ 476668 w 599733"/>
                      <a:gd name="connsiteY15" fmla="*/ 659725 h 666243"/>
                      <a:gd name="connsiteX16" fmla="*/ 472969 w 599733"/>
                      <a:gd name="connsiteY16" fmla="*/ 666244 h 666243"/>
                      <a:gd name="connsiteX17" fmla="*/ 36647 w 599733"/>
                      <a:gd name="connsiteY17" fmla="*/ 37351 h 666243"/>
                      <a:gd name="connsiteX18" fmla="*/ 472176 w 599733"/>
                      <a:gd name="connsiteY18" fmla="*/ 648361 h 666243"/>
                      <a:gd name="connsiteX19" fmla="*/ 588194 w 599733"/>
                      <a:gd name="connsiteY19" fmla="*/ 447598 h 666243"/>
                      <a:gd name="connsiteX20" fmla="*/ 36647 w 599733"/>
                      <a:gd name="connsiteY20" fmla="*/ 37351 h 666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99733" h="666243">
                        <a:moveTo>
                          <a:pt x="472969" y="666244"/>
                        </a:moveTo>
                        <a:lnTo>
                          <a:pt x="468652" y="660077"/>
                        </a:lnTo>
                        <a:lnTo>
                          <a:pt x="465304" y="660253"/>
                        </a:lnTo>
                        <a:lnTo>
                          <a:pt x="466802" y="657610"/>
                        </a:lnTo>
                        <a:lnTo>
                          <a:pt x="15328" y="21583"/>
                        </a:lnTo>
                        <a:lnTo>
                          <a:pt x="12685" y="19645"/>
                        </a:lnTo>
                        <a:lnTo>
                          <a:pt x="13390" y="18940"/>
                        </a:lnTo>
                        <a:lnTo>
                          <a:pt x="0" y="0"/>
                        </a:lnTo>
                        <a:lnTo>
                          <a:pt x="18588" y="13918"/>
                        </a:lnTo>
                        <a:lnTo>
                          <a:pt x="19292" y="13214"/>
                        </a:lnTo>
                        <a:lnTo>
                          <a:pt x="21230" y="15857"/>
                        </a:lnTo>
                        <a:lnTo>
                          <a:pt x="599734" y="447862"/>
                        </a:lnTo>
                        <a:lnTo>
                          <a:pt x="598236" y="450505"/>
                        </a:lnTo>
                        <a:lnTo>
                          <a:pt x="478254" y="657082"/>
                        </a:lnTo>
                        <a:lnTo>
                          <a:pt x="480016" y="659548"/>
                        </a:lnTo>
                        <a:lnTo>
                          <a:pt x="476668" y="659725"/>
                        </a:lnTo>
                        <a:lnTo>
                          <a:pt x="472969" y="666244"/>
                        </a:lnTo>
                        <a:close/>
                        <a:moveTo>
                          <a:pt x="36647" y="37351"/>
                        </a:moveTo>
                        <a:lnTo>
                          <a:pt x="472176" y="648361"/>
                        </a:lnTo>
                        <a:lnTo>
                          <a:pt x="588194" y="447598"/>
                        </a:lnTo>
                        <a:lnTo>
                          <a:pt x="36647" y="37351"/>
                        </a:lnTo>
                        <a:close/>
                      </a:path>
                    </a:pathLst>
                  </a:custGeom>
                  <a:grpFill/>
                  <a:ln w="8809" cap="flat">
                    <a:noFill/>
                    <a:prstDash val="solid"/>
                    <a:miter/>
                  </a:ln>
                </p:spPr>
                <p:txBody>
                  <a:bodyPr rtlCol="0" anchor="ctr"/>
                  <a:lstStyle/>
                  <a:p>
                    <a:endParaRPr lang="en-US" sz="2400"/>
                  </a:p>
                </p:txBody>
              </p:sp>
            </p:grpSp>
            <p:grpSp>
              <p:nvGrpSpPr>
                <p:cNvPr id="1592" name="Graphic 4229">
                  <a:extLst>
                    <a:ext uri="{FF2B5EF4-FFF2-40B4-BE49-F238E27FC236}">
                      <a16:creationId xmlns:a16="http://schemas.microsoft.com/office/drawing/2014/main" id="{E5CA29E3-817C-499A-A5CA-09B87C2F9247}"/>
                    </a:ext>
                  </a:extLst>
                </p:cNvPr>
                <p:cNvGrpSpPr/>
                <p:nvPr/>
              </p:nvGrpSpPr>
              <p:grpSpPr>
                <a:xfrm>
                  <a:off x="2330574" y="4011533"/>
                  <a:ext cx="334222" cy="302949"/>
                  <a:chOff x="2330574" y="4011533"/>
                  <a:chExt cx="334222" cy="302949"/>
                </a:xfrm>
                <a:grpFill/>
              </p:grpSpPr>
              <p:sp>
                <p:nvSpPr>
                  <p:cNvPr id="2418" name="Freeform: Shape 2417">
                    <a:extLst>
                      <a:ext uri="{FF2B5EF4-FFF2-40B4-BE49-F238E27FC236}">
                        <a16:creationId xmlns:a16="http://schemas.microsoft.com/office/drawing/2014/main" id="{59881490-EF5D-4E2E-AAA2-F15D6397FB79}"/>
                      </a:ext>
                    </a:extLst>
                  </p:cNvPr>
                  <p:cNvSpPr/>
                  <p:nvPr/>
                </p:nvSpPr>
                <p:spPr>
                  <a:xfrm>
                    <a:off x="2337093" y="4017612"/>
                    <a:ext cx="322330" cy="290176"/>
                  </a:xfrm>
                  <a:custGeom>
                    <a:avLst/>
                    <a:gdLst>
                      <a:gd name="connsiteX0" fmla="*/ 184554 w 322330"/>
                      <a:gd name="connsiteY0" fmla="*/ 286917 h 290176"/>
                      <a:gd name="connsiteX1" fmla="*/ 319512 w 322330"/>
                      <a:gd name="connsiteY1" fmla="*/ 27221 h 290176"/>
                      <a:gd name="connsiteX2" fmla="*/ 320481 w 322330"/>
                      <a:gd name="connsiteY2" fmla="*/ 28894 h 290176"/>
                      <a:gd name="connsiteX3" fmla="*/ 1233 w 322330"/>
                      <a:gd name="connsiteY3" fmla="*/ 1321 h 290176"/>
                      <a:gd name="connsiteX4" fmla="*/ 1762 w 322330"/>
                      <a:gd name="connsiteY4" fmla="*/ 352 h 290176"/>
                      <a:gd name="connsiteX5" fmla="*/ 184554 w 322330"/>
                      <a:gd name="connsiteY5" fmla="*/ 286917 h 290176"/>
                      <a:gd name="connsiteX6" fmla="*/ 186668 w 322330"/>
                      <a:gd name="connsiteY6" fmla="*/ 290177 h 290176"/>
                      <a:gd name="connsiteX7" fmla="*/ 705 w 322330"/>
                      <a:gd name="connsiteY7" fmla="*/ 1057 h 290176"/>
                      <a:gd name="connsiteX8" fmla="*/ 0 w 322330"/>
                      <a:gd name="connsiteY8" fmla="*/ 0 h 290176"/>
                      <a:gd name="connsiteX9" fmla="*/ 1233 w 322330"/>
                      <a:gd name="connsiteY9" fmla="*/ 88 h 290176"/>
                      <a:gd name="connsiteX10" fmla="*/ 320569 w 322330"/>
                      <a:gd name="connsiteY10" fmla="*/ 26516 h 290176"/>
                      <a:gd name="connsiteX11" fmla="*/ 322331 w 322330"/>
                      <a:gd name="connsiteY11" fmla="*/ 26692 h 290176"/>
                      <a:gd name="connsiteX12" fmla="*/ 321538 w 322330"/>
                      <a:gd name="connsiteY12" fmla="*/ 28278 h 290176"/>
                      <a:gd name="connsiteX13" fmla="*/ 186668 w 322330"/>
                      <a:gd name="connsiteY13" fmla="*/ 290177 h 290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2330" h="290176">
                        <a:moveTo>
                          <a:pt x="184554" y="286917"/>
                        </a:moveTo>
                        <a:lnTo>
                          <a:pt x="319512" y="27221"/>
                        </a:lnTo>
                        <a:lnTo>
                          <a:pt x="320481" y="28894"/>
                        </a:lnTo>
                        <a:lnTo>
                          <a:pt x="1233" y="1321"/>
                        </a:lnTo>
                        <a:lnTo>
                          <a:pt x="1762" y="352"/>
                        </a:lnTo>
                        <a:lnTo>
                          <a:pt x="184554" y="286917"/>
                        </a:lnTo>
                        <a:close/>
                        <a:moveTo>
                          <a:pt x="186668" y="290177"/>
                        </a:moveTo>
                        <a:lnTo>
                          <a:pt x="705" y="1057"/>
                        </a:lnTo>
                        <a:lnTo>
                          <a:pt x="0" y="0"/>
                        </a:lnTo>
                        <a:lnTo>
                          <a:pt x="1233" y="88"/>
                        </a:lnTo>
                        <a:lnTo>
                          <a:pt x="320569" y="26516"/>
                        </a:lnTo>
                        <a:lnTo>
                          <a:pt x="322331" y="26692"/>
                        </a:lnTo>
                        <a:lnTo>
                          <a:pt x="321538" y="28278"/>
                        </a:lnTo>
                        <a:lnTo>
                          <a:pt x="186668" y="290177"/>
                        </a:lnTo>
                        <a:close/>
                      </a:path>
                    </a:pathLst>
                  </a:custGeom>
                  <a:grpFill/>
                  <a:ln w="8809" cap="flat">
                    <a:noFill/>
                    <a:prstDash val="solid"/>
                    <a:miter/>
                  </a:ln>
                </p:spPr>
                <p:txBody>
                  <a:bodyPr rtlCol="0" anchor="ctr"/>
                  <a:lstStyle/>
                  <a:p>
                    <a:endParaRPr lang="en-US" sz="2400"/>
                  </a:p>
                </p:txBody>
              </p:sp>
              <p:sp>
                <p:nvSpPr>
                  <p:cNvPr id="2419" name="Freeform: Shape 2418">
                    <a:extLst>
                      <a:ext uri="{FF2B5EF4-FFF2-40B4-BE49-F238E27FC236}">
                        <a16:creationId xmlns:a16="http://schemas.microsoft.com/office/drawing/2014/main" id="{E63AD42C-9B22-462E-B1B0-46F9B1D3C230}"/>
                      </a:ext>
                    </a:extLst>
                  </p:cNvPr>
                  <p:cNvSpPr/>
                  <p:nvPr/>
                </p:nvSpPr>
                <p:spPr>
                  <a:xfrm>
                    <a:off x="2330574" y="4011533"/>
                    <a:ext cx="334222" cy="302949"/>
                  </a:xfrm>
                  <a:custGeom>
                    <a:avLst/>
                    <a:gdLst>
                      <a:gd name="connsiteX0" fmla="*/ 193451 w 334222"/>
                      <a:gd name="connsiteY0" fmla="*/ 302950 h 302949"/>
                      <a:gd name="connsiteX1" fmla="*/ 191337 w 334222"/>
                      <a:gd name="connsiteY1" fmla="*/ 299691 h 302949"/>
                      <a:gd name="connsiteX2" fmla="*/ 191337 w 334222"/>
                      <a:gd name="connsiteY2" fmla="*/ 299691 h 302949"/>
                      <a:gd name="connsiteX3" fmla="*/ 189311 w 334222"/>
                      <a:gd name="connsiteY3" fmla="*/ 296431 h 302949"/>
                      <a:gd name="connsiteX4" fmla="*/ 5462 w 334222"/>
                      <a:gd name="connsiteY4" fmla="*/ 10571 h 302949"/>
                      <a:gd name="connsiteX5" fmla="*/ 2026 w 334222"/>
                      <a:gd name="connsiteY5" fmla="*/ 10307 h 302949"/>
                      <a:gd name="connsiteX6" fmla="*/ 3612 w 334222"/>
                      <a:gd name="connsiteY6" fmla="*/ 7664 h 302949"/>
                      <a:gd name="connsiteX7" fmla="*/ 0 w 334222"/>
                      <a:gd name="connsiteY7" fmla="*/ 2114 h 302949"/>
                      <a:gd name="connsiteX8" fmla="*/ 6607 w 334222"/>
                      <a:gd name="connsiteY8" fmla="*/ 2643 h 302949"/>
                      <a:gd name="connsiteX9" fmla="*/ 8193 w 334222"/>
                      <a:gd name="connsiteY9" fmla="*/ 0 h 302949"/>
                      <a:gd name="connsiteX10" fmla="*/ 10043 w 334222"/>
                      <a:gd name="connsiteY10" fmla="*/ 2907 h 302949"/>
                      <a:gd name="connsiteX11" fmla="*/ 324445 w 334222"/>
                      <a:gd name="connsiteY11" fmla="*/ 28894 h 302949"/>
                      <a:gd name="connsiteX12" fmla="*/ 325942 w 334222"/>
                      <a:gd name="connsiteY12" fmla="*/ 25987 h 302949"/>
                      <a:gd name="connsiteX13" fmla="*/ 327704 w 334222"/>
                      <a:gd name="connsiteY13" fmla="*/ 29159 h 302949"/>
                      <a:gd name="connsiteX14" fmla="*/ 334223 w 334222"/>
                      <a:gd name="connsiteY14" fmla="*/ 29687 h 302949"/>
                      <a:gd name="connsiteX15" fmla="*/ 331228 w 334222"/>
                      <a:gd name="connsiteY15" fmla="*/ 35501 h 302949"/>
                      <a:gd name="connsiteX16" fmla="*/ 332990 w 334222"/>
                      <a:gd name="connsiteY16" fmla="*/ 38672 h 302949"/>
                      <a:gd name="connsiteX17" fmla="*/ 329730 w 334222"/>
                      <a:gd name="connsiteY17" fmla="*/ 38408 h 302949"/>
                      <a:gd name="connsiteX18" fmla="*/ 193451 w 334222"/>
                      <a:gd name="connsiteY18" fmla="*/ 302950 h 302949"/>
                      <a:gd name="connsiteX19" fmla="*/ 15416 w 334222"/>
                      <a:gd name="connsiteY19" fmla="*/ 11452 h 302949"/>
                      <a:gd name="connsiteX20" fmla="*/ 190808 w 334222"/>
                      <a:gd name="connsiteY20" fmla="*/ 286212 h 302949"/>
                      <a:gd name="connsiteX21" fmla="*/ 319864 w 334222"/>
                      <a:gd name="connsiteY21" fmla="*/ 37704 h 302949"/>
                      <a:gd name="connsiteX22" fmla="*/ 15416 w 334222"/>
                      <a:gd name="connsiteY22" fmla="*/ 11452 h 30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222" h="302949">
                        <a:moveTo>
                          <a:pt x="193451" y="302950"/>
                        </a:moveTo>
                        <a:lnTo>
                          <a:pt x="191337" y="299691"/>
                        </a:lnTo>
                        <a:lnTo>
                          <a:pt x="191337" y="299691"/>
                        </a:lnTo>
                        <a:lnTo>
                          <a:pt x="189311" y="296431"/>
                        </a:lnTo>
                        <a:lnTo>
                          <a:pt x="5462" y="10571"/>
                        </a:lnTo>
                        <a:lnTo>
                          <a:pt x="2026" y="10307"/>
                        </a:lnTo>
                        <a:lnTo>
                          <a:pt x="3612" y="7664"/>
                        </a:lnTo>
                        <a:lnTo>
                          <a:pt x="0" y="2114"/>
                        </a:lnTo>
                        <a:lnTo>
                          <a:pt x="6607" y="2643"/>
                        </a:lnTo>
                        <a:lnTo>
                          <a:pt x="8193" y="0"/>
                        </a:lnTo>
                        <a:lnTo>
                          <a:pt x="10043" y="2907"/>
                        </a:lnTo>
                        <a:lnTo>
                          <a:pt x="324445" y="28894"/>
                        </a:lnTo>
                        <a:lnTo>
                          <a:pt x="325942" y="25987"/>
                        </a:lnTo>
                        <a:lnTo>
                          <a:pt x="327704" y="29159"/>
                        </a:lnTo>
                        <a:lnTo>
                          <a:pt x="334223" y="29687"/>
                        </a:lnTo>
                        <a:lnTo>
                          <a:pt x="331228" y="35501"/>
                        </a:lnTo>
                        <a:lnTo>
                          <a:pt x="332990" y="38672"/>
                        </a:lnTo>
                        <a:lnTo>
                          <a:pt x="329730" y="38408"/>
                        </a:lnTo>
                        <a:lnTo>
                          <a:pt x="193451" y="302950"/>
                        </a:lnTo>
                        <a:close/>
                        <a:moveTo>
                          <a:pt x="15416" y="11452"/>
                        </a:moveTo>
                        <a:lnTo>
                          <a:pt x="190808" y="286212"/>
                        </a:lnTo>
                        <a:lnTo>
                          <a:pt x="319864" y="37704"/>
                        </a:lnTo>
                        <a:lnTo>
                          <a:pt x="15416" y="11452"/>
                        </a:lnTo>
                        <a:close/>
                      </a:path>
                    </a:pathLst>
                  </a:custGeom>
                  <a:grpFill/>
                  <a:ln w="8809" cap="flat">
                    <a:noFill/>
                    <a:prstDash val="solid"/>
                    <a:miter/>
                  </a:ln>
                </p:spPr>
                <p:txBody>
                  <a:bodyPr rtlCol="0" anchor="ctr"/>
                  <a:lstStyle/>
                  <a:p>
                    <a:endParaRPr lang="en-US" sz="2400"/>
                  </a:p>
                </p:txBody>
              </p:sp>
            </p:grpSp>
            <p:grpSp>
              <p:nvGrpSpPr>
                <p:cNvPr id="1593" name="Graphic 4229">
                  <a:extLst>
                    <a:ext uri="{FF2B5EF4-FFF2-40B4-BE49-F238E27FC236}">
                      <a16:creationId xmlns:a16="http://schemas.microsoft.com/office/drawing/2014/main" id="{65CFE8C5-53A7-4EFD-9BD4-A1CB35ECE3A6}"/>
                    </a:ext>
                  </a:extLst>
                </p:cNvPr>
                <p:cNvGrpSpPr/>
                <p:nvPr/>
              </p:nvGrpSpPr>
              <p:grpSpPr>
                <a:xfrm>
                  <a:off x="2270936" y="4006776"/>
                  <a:ext cx="228776" cy="337834"/>
                  <a:chOff x="2270936" y="4006776"/>
                  <a:chExt cx="228776" cy="337834"/>
                </a:xfrm>
                <a:grpFill/>
              </p:grpSpPr>
              <p:sp>
                <p:nvSpPr>
                  <p:cNvPr id="2416" name="Freeform: Shape 2415">
                    <a:extLst>
                      <a:ext uri="{FF2B5EF4-FFF2-40B4-BE49-F238E27FC236}">
                        <a16:creationId xmlns:a16="http://schemas.microsoft.com/office/drawing/2014/main" id="{B765E983-EA03-4920-B236-4E4DCAABE670}"/>
                      </a:ext>
                    </a:extLst>
                  </p:cNvPr>
                  <p:cNvSpPr/>
                  <p:nvPr/>
                </p:nvSpPr>
                <p:spPr>
                  <a:xfrm>
                    <a:off x="2274988" y="4016643"/>
                    <a:ext cx="218469" cy="322771"/>
                  </a:xfrm>
                  <a:custGeom>
                    <a:avLst/>
                    <a:gdLst>
                      <a:gd name="connsiteX0" fmla="*/ 705 w 218469"/>
                      <a:gd name="connsiteY0" fmla="*/ 263133 h 322771"/>
                      <a:gd name="connsiteX1" fmla="*/ 705 w 218469"/>
                      <a:gd name="connsiteY1" fmla="*/ 263133 h 322771"/>
                      <a:gd name="connsiteX2" fmla="*/ 216531 w 218469"/>
                      <a:gd name="connsiteY2" fmla="*/ 319776 h 322771"/>
                      <a:gd name="connsiteX3" fmla="*/ 215122 w 218469"/>
                      <a:gd name="connsiteY3" fmla="*/ 321538 h 322771"/>
                      <a:gd name="connsiteX4" fmla="*/ 62810 w 218469"/>
                      <a:gd name="connsiteY4" fmla="*/ 1938 h 322771"/>
                      <a:gd name="connsiteX5" fmla="*/ 63779 w 218469"/>
                      <a:gd name="connsiteY5" fmla="*/ 1850 h 322771"/>
                      <a:gd name="connsiteX6" fmla="*/ 705 w 218469"/>
                      <a:gd name="connsiteY6" fmla="*/ 263133 h 322771"/>
                      <a:gd name="connsiteX7" fmla="*/ 0 w 218469"/>
                      <a:gd name="connsiteY7" fmla="*/ 266392 h 322771"/>
                      <a:gd name="connsiteX8" fmla="*/ 352 w 218469"/>
                      <a:gd name="connsiteY8" fmla="*/ 264718 h 322771"/>
                      <a:gd name="connsiteX9" fmla="*/ 62810 w 218469"/>
                      <a:gd name="connsiteY9" fmla="*/ 1498 h 322771"/>
                      <a:gd name="connsiteX10" fmla="*/ 63162 w 218469"/>
                      <a:gd name="connsiteY10" fmla="*/ 0 h 322771"/>
                      <a:gd name="connsiteX11" fmla="*/ 63779 w 218469"/>
                      <a:gd name="connsiteY11" fmla="*/ 1410 h 322771"/>
                      <a:gd name="connsiteX12" fmla="*/ 217324 w 218469"/>
                      <a:gd name="connsiteY12" fmla="*/ 320393 h 322771"/>
                      <a:gd name="connsiteX13" fmla="*/ 218469 w 218469"/>
                      <a:gd name="connsiteY13" fmla="*/ 322771 h 322771"/>
                      <a:gd name="connsiteX14" fmla="*/ 215915 w 218469"/>
                      <a:gd name="connsiteY14" fmla="*/ 322066 h 322771"/>
                      <a:gd name="connsiteX15" fmla="*/ 0 w 218469"/>
                      <a:gd name="connsiteY15" fmla="*/ 266392 h 32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8469" h="322771">
                        <a:moveTo>
                          <a:pt x="705" y="263133"/>
                        </a:moveTo>
                        <a:lnTo>
                          <a:pt x="705" y="263133"/>
                        </a:lnTo>
                        <a:lnTo>
                          <a:pt x="216531" y="319776"/>
                        </a:lnTo>
                        <a:lnTo>
                          <a:pt x="215122" y="321538"/>
                        </a:lnTo>
                        <a:lnTo>
                          <a:pt x="62810" y="1938"/>
                        </a:lnTo>
                        <a:lnTo>
                          <a:pt x="63779" y="1850"/>
                        </a:lnTo>
                        <a:lnTo>
                          <a:pt x="705" y="263133"/>
                        </a:lnTo>
                        <a:close/>
                        <a:moveTo>
                          <a:pt x="0" y="266392"/>
                        </a:moveTo>
                        <a:lnTo>
                          <a:pt x="352" y="264718"/>
                        </a:lnTo>
                        <a:lnTo>
                          <a:pt x="62810" y="1498"/>
                        </a:lnTo>
                        <a:lnTo>
                          <a:pt x="63162" y="0"/>
                        </a:lnTo>
                        <a:lnTo>
                          <a:pt x="63779" y="1410"/>
                        </a:lnTo>
                        <a:lnTo>
                          <a:pt x="217324" y="320393"/>
                        </a:lnTo>
                        <a:lnTo>
                          <a:pt x="218469" y="322771"/>
                        </a:lnTo>
                        <a:lnTo>
                          <a:pt x="215915" y="322066"/>
                        </a:lnTo>
                        <a:lnTo>
                          <a:pt x="0" y="266392"/>
                        </a:lnTo>
                        <a:close/>
                      </a:path>
                    </a:pathLst>
                  </a:custGeom>
                  <a:grpFill/>
                  <a:ln w="8809" cap="flat">
                    <a:noFill/>
                    <a:prstDash val="solid"/>
                    <a:miter/>
                  </a:ln>
                </p:spPr>
                <p:txBody>
                  <a:bodyPr rtlCol="0" anchor="ctr"/>
                  <a:lstStyle/>
                  <a:p>
                    <a:endParaRPr lang="en-US" sz="2400"/>
                  </a:p>
                </p:txBody>
              </p:sp>
              <p:sp>
                <p:nvSpPr>
                  <p:cNvPr id="2417" name="Freeform: Shape 2416">
                    <a:extLst>
                      <a:ext uri="{FF2B5EF4-FFF2-40B4-BE49-F238E27FC236}">
                        <a16:creationId xmlns:a16="http://schemas.microsoft.com/office/drawing/2014/main" id="{E11DFAC9-2B1A-48BB-A524-9DA7788F1F05}"/>
                      </a:ext>
                    </a:extLst>
                  </p:cNvPr>
                  <p:cNvSpPr/>
                  <p:nvPr/>
                </p:nvSpPr>
                <p:spPr>
                  <a:xfrm>
                    <a:off x="2270936" y="4006776"/>
                    <a:ext cx="228776" cy="337834"/>
                  </a:xfrm>
                  <a:custGeom>
                    <a:avLst/>
                    <a:gdLst>
                      <a:gd name="connsiteX0" fmla="*/ 228776 w 228776"/>
                      <a:gd name="connsiteY0" fmla="*/ 337835 h 337834"/>
                      <a:gd name="connsiteX1" fmla="*/ 220055 w 228776"/>
                      <a:gd name="connsiteY1" fmla="*/ 335632 h 337834"/>
                      <a:gd name="connsiteX2" fmla="*/ 218381 w 228776"/>
                      <a:gd name="connsiteY2" fmla="*/ 337659 h 337834"/>
                      <a:gd name="connsiteX3" fmla="*/ 217060 w 228776"/>
                      <a:gd name="connsiteY3" fmla="*/ 334840 h 337834"/>
                      <a:gd name="connsiteX4" fmla="*/ 0 w 228776"/>
                      <a:gd name="connsiteY4" fmla="*/ 278813 h 337834"/>
                      <a:gd name="connsiteX5" fmla="*/ 63250 w 228776"/>
                      <a:gd name="connsiteY5" fmla="*/ 12069 h 337834"/>
                      <a:gd name="connsiteX6" fmla="*/ 61753 w 228776"/>
                      <a:gd name="connsiteY6" fmla="*/ 8986 h 337834"/>
                      <a:gd name="connsiteX7" fmla="*/ 63955 w 228776"/>
                      <a:gd name="connsiteY7" fmla="*/ 8721 h 337834"/>
                      <a:gd name="connsiteX8" fmla="*/ 65981 w 228776"/>
                      <a:gd name="connsiteY8" fmla="*/ 0 h 337834"/>
                      <a:gd name="connsiteX9" fmla="*/ 69945 w 228776"/>
                      <a:gd name="connsiteY9" fmla="*/ 8105 h 337834"/>
                      <a:gd name="connsiteX10" fmla="*/ 72236 w 228776"/>
                      <a:gd name="connsiteY10" fmla="*/ 7840 h 337834"/>
                      <a:gd name="connsiteX11" fmla="*/ 71443 w 228776"/>
                      <a:gd name="connsiteY11" fmla="*/ 11100 h 337834"/>
                      <a:gd name="connsiteX12" fmla="*/ 223491 w 228776"/>
                      <a:gd name="connsiteY12" fmla="*/ 326911 h 337834"/>
                      <a:gd name="connsiteX13" fmla="*/ 226574 w 228776"/>
                      <a:gd name="connsiteY13" fmla="*/ 327704 h 337834"/>
                      <a:gd name="connsiteX14" fmla="*/ 224900 w 228776"/>
                      <a:gd name="connsiteY14" fmla="*/ 329730 h 337834"/>
                      <a:gd name="connsiteX15" fmla="*/ 228776 w 228776"/>
                      <a:gd name="connsiteY15" fmla="*/ 337835 h 337834"/>
                      <a:gd name="connsiteX16" fmla="*/ 8897 w 228776"/>
                      <a:gd name="connsiteY16" fmla="*/ 270532 h 337834"/>
                      <a:gd name="connsiteX17" fmla="*/ 211862 w 228776"/>
                      <a:gd name="connsiteY17" fmla="*/ 323828 h 337834"/>
                      <a:gd name="connsiteX18" fmla="*/ 68624 w 228776"/>
                      <a:gd name="connsiteY18" fmla="*/ 23168 h 337834"/>
                      <a:gd name="connsiteX19" fmla="*/ 8897 w 228776"/>
                      <a:gd name="connsiteY19" fmla="*/ 270532 h 33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8776" h="337834">
                        <a:moveTo>
                          <a:pt x="228776" y="337835"/>
                        </a:moveTo>
                        <a:lnTo>
                          <a:pt x="220055" y="335632"/>
                        </a:lnTo>
                        <a:lnTo>
                          <a:pt x="218381" y="337659"/>
                        </a:lnTo>
                        <a:lnTo>
                          <a:pt x="217060" y="334840"/>
                        </a:lnTo>
                        <a:lnTo>
                          <a:pt x="0" y="278813"/>
                        </a:lnTo>
                        <a:lnTo>
                          <a:pt x="63250" y="12069"/>
                        </a:lnTo>
                        <a:lnTo>
                          <a:pt x="61753" y="8986"/>
                        </a:lnTo>
                        <a:lnTo>
                          <a:pt x="63955" y="8721"/>
                        </a:lnTo>
                        <a:lnTo>
                          <a:pt x="65981" y="0"/>
                        </a:lnTo>
                        <a:lnTo>
                          <a:pt x="69945" y="8105"/>
                        </a:lnTo>
                        <a:lnTo>
                          <a:pt x="72236" y="7840"/>
                        </a:lnTo>
                        <a:lnTo>
                          <a:pt x="71443" y="11100"/>
                        </a:lnTo>
                        <a:lnTo>
                          <a:pt x="223491" y="326911"/>
                        </a:lnTo>
                        <a:lnTo>
                          <a:pt x="226574" y="327704"/>
                        </a:lnTo>
                        <a:lnTo>
                          <a:pt x="224900" y="329730"/>
                        </a:lnTo>
                        <a:lnTo>
                          <a:pt x="228776" y="337835"/>
                        </a:lnTo>
                        <a:close/>
                        <a:moveTo>
                          <a:pt x="8897" y="270532"/>
                        </a:moveTo>
                        <a:lnTo>
                          <a:pt x="211862" y="323828"/>
                        </a:lnTo>
                        <a:lnTo>
                          <a:pt x="68624" y="23168"/>
                        </a:lnTo>
                        <a:lnTo>
                          <a:pt x="8897" y="270532"/>
                        </a:lnTo>
                        <a:close/>
                      </a:path>
                    </a:pathLst>
                  </a:custGeom>
                  <a:grpFill/>
                  <a:ln w="8809" cap="flat">
                    <a:noFill/>
                    <a:prstDash val="solid"/>
                    <a:miter/>
                  </a:ln>
                </p:spPr>
                <p:txBody>
                  <a:bodyPr rtlCol="0" anchor="ctr"/>
                  <a:lstStyle/>
                  <a:p>
                    <a:endParaRPr lang="en-US" sz="2400"/>
                  </a:p>
                </p:txBody>
              </p:sp>
            </p:grpSp>
            <p:grpSp>
              <p:nvGrpSpPr>
                <p:cNvPr id="1594" name="Graphic 4229">
                  <a:extLst>
                    <a:ext uri="{FF2B5EF4-FFF2-40B4-BE49-F238E27FC236}">
                      <a16:creationId xmlns:a16="http://schemas.microsoft.com/office/drawing/2014/main" id="{95E7B6B3-024A-40F1-A646-50DC87B7089F}"/>
                    </a:ext>
                  </a:extLst>
                </p:cNvPr>
                <p:cNvGrpSpPr/>
                <p:nvPr/>
              </p:nvGrpSpPr>
              <p:grpSpPr>
                <a:xfrm>
                  <a:off x="8680369" y="1427164"/>
                  <a:ext cx="228776" cy="337834"/>
                  <a:chOff x="8680369" y="1427164"/>
                  <a:chExt cx="228776" cy="337834"/>
                </a:xfrm>
                <a:grpFill/>
              </p:grpSpPr>
              <p:sp>
                <p:nvSpPr>
                  <p:cNvPr id="2414" name="Freeform: Shape 2413">
                    <a:extLst>
                      <a:ext uri="{FF2B5EF4-FFF2-40B4-BE49-F238E27FC236}">
                        <a16:creationId xmlns:a16="http://schemas.microsoft.com/office/drawing/2014/main" id="{13960B34-30AF-4C24-BA42-4DF1E16ACD7D}"/>
                      </a:ext>
                    </a:extLst>
                  </p:cNvPr>
                  <p:cNvSpPr/>
                  <p:nvPr/>
                </p:nvSpPr>
                <p:spPr>
                  <a:xfrm>
                    <a:off x="8684333" y="1437118"/>
                    <a:ext cx="218469" cy="322770"/>
                  </a:xfrm>
                  <a:custGeom>
                    <a:avLst/>
                    <a:gdLst>
                      <a:gd name="connsiteX0" fmla="*/ 793 w 218469"/>
                      <a:gd name="connsiteY0" fmla="*/ 263044 h 322770"/>
                      <a:gd name="connsiteX1" fmla="*/ 793 w 218469"/>
                      <a:gd name="connsiteY1" fmla="*/ 263044 h 322770"/>
                      <a:gd name="connsiteX2" fmla="*/ 216619 w 218469"/>
                      <a:gd name="connsiteY2" fmla="*/ 319688 h 322770"/>
                      <a:gd name="connsiteX3" fmla="*/ 215210 w 218469"/>
                      <a:gd name="connsiteY3" fmla="*/ 321450 h 322770"/>
                      <a:gd name="connsiteX4" fmla="*/ 62898 w 218469"/>
                      <a:gd name="connsiteY4" fmla="*/ 1850 h 322770"/>
                      <a:gd name="connsiteX5" fmla="*/ 63867 w 218469"/>
                      <a:gd name="connsiteY5" fmla="*/ 1762 h 322770"/>
                      <a:gd name="connsiteX6" fmla="*/ 793 w 218469"/>
                      <a:gd name="connsiteY6" fmla="*/ 263044 h 322770"/>
                      <a:gd name="connsiteX7" fmla="*/ 0 w 218469"/>
                      <a:gd name="connsiteY7" fmla="*/ 266392 h 322770"/>
                      <a:gd name="connsiteX8" fmla="*/ 352 w 218469"/>
                      <a:gd name="connsiteY8" fmla="*/ 264718 h 322770"/>
                      <a:gd name="connsiteX9" fmla="*/ 62810 w 218469"/>
                      <a:gd name="connsiteY9" fmla="*/ 1498 h 322770"/>
                      <a:gd name="connsiteX10" fmla="*/ 63162 w 218469"/>
                      <a:gd name="connsiteY10" fmla="*/ 0 h 322770"/>
                      <a:gd name="connsiteX11" fmla="*/ 63779 w 218469"/>
                      <a:gd name="connsiteY11" fmla="*/ 1410 h 322770"/>
                      <a:gd name="connsiteX12" fmla="*/ 217324 w 218469"/>
                      <a:gd name="connsiteY12" fmla="*/ 320393 h 322770"/>
                      <a:gd name="connsiteX13" fmla="*/ 218469 w 218469"/>
                      <a:gd name="connsiteY13" fmla="*/ 322771 h 322770"/>
                      <a:gd name="connsiteX14" fmla="*/ 215915 w 218469"/>
                      <a:gd name="connsiteY14" fmla="*/ 322066 h 322770"/>
                      <a:gd name="connsiteX15" fmla="*/ 0 w 218469"/>
                      <a:gd name="connsiteY15" fmla="*/ 266392 h 32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8469" h="322770">
                        <a:moveTo>
                          <a:pt x="793" y="263044"/>
                        </a:moveTo>
                        <a:lnTo>
                          <a:pt x="793" y="263044"/>
                        </a:lnTo>
                        <a:lnTo>
                          <a:pt x="216619" y="319688"/>
                        </a:lnTo>
                        <a:lnTo>
                          <a:pt x="215210" y="321450"/>
                        </a:lnTo>
                        <a:lnTo>
                          <a:pt x="62898" y="1850"/>
                        </a:lnTo>
                        <a:lnTo>
                          <a:pt x="63867" y="1762"/>
                        </a:lnTo>
                        <a:lnTo>
                          <a:pt x="793" y="263044"/>
                        </a:lnTo>
                        <a:close/>
                        <a:moveTo>
                          <a:pt x="0" y="266392"/>
                        </a:moveTo>
                        <a:lnTo>
                          <a:pt x="352" y="264718"/>
                        </a:lnTo>
                        <a:lnTo>
                          <a:pt x="62810" y="1498"/>
                        </a:lnTo>
                        <a:lnTo>
                          <a:pt x="63162" y="0"/>
                        </a:lnTo>
                        <a:lnTo>
                          <a:pt x="63779" y="1410"/>
                        </a:lnTo>
                        <a:lnTo>
                          <a:pt x="217324" y="320393"/>
                        </a:lnTo>
                        <a:lnTo>
                          <a:pt x="218469" y="322771"/>
                        </a:lnTo>
                        <a:lnTo>
                          <a:pt x="215915" y="322066"/>
                        </a:lnTo>
                        <a:lnTo>
                          <a:pt x="0" y="266392"/>
                        </a:lnTo>
                        <a:close/>
                      </a:path>
                    </a:pathLst>
                  </a:custGeom>
                  <a:grpFill/>
                  <a:ln w="8809" cap="flat">
                    <a:noFill/>
                    <a:prstDash val="solid"/>
                    <a:miter/>
                  </a:ln>
                </p:spPr>
                <p:txBody>
                  <a:bodyPr rtlCol="0" anchor="ctr"/>
                  <a:lstStyle/>
                  <a:p>
                    <a:endParaRPr lang="en-US" sz="2400"/>
                  </a:p>
                </p:txBody>
              </p:sp>
              <p:sp>
                <p:nvSpPr>
                  <p:cNvPr id="2415" name="Freeform: Shape 2414">
                    <a:extLst>
                      <a:ext uri="{FF2B5EF4-FFF2-40B4-BE49-F238E27FC236}">
                        <a16:creationId xmlns:a16="http://schemas.microsoft.com/office/drawing/2014/main" id="{2AAA1A69-3A1C-40A4-969B-4B8A048643F7}"/>
                      </a:ext>
                    </a:extLst>
                  </p:cNvPr>
                  <p:cNvSpPr/>
                  <p:nvPr/>
                </p:nvSpPr>
                <p:spPr>
                  <a:xfrm>
                    <a:off x="8680369" y="1427164"/>
                    <a:ext cx="228776" cy="337834"/>
                  </a:xfrm>
                  <a:custGeom>
                    <a:avLst/>
                    <a:gdLst>
                      <a:gd name="connsiteX0" fmla="*/ 228776 w 228776"/>
                      <a:gd name="connsiteY0" fmla="*/ 337835 h 337834"/>
                      <a:gd name="connsiteX1" fmla="*/ 220055 w 228776"/>
                      <a:gd name="connsiteY1" fmla="*/ 335632 h 337834"/>
                      <a:gd name="connsiteX2" fmla="*/ 218381 w 228776"/>
                      <a:gd name="connsiteY2" fmla="*/ 337658 h 337834"/>
                      <a:gd name="connsiteX3" fmla="*/ 217060 w 228776"/>
                      <a:gd name="connsiteY3" fmla="*/ 334840 h 337834"/>
                      <a:gd name="connsiteX4" fmla="*/ 0 w 228776"/>
                      <a:gd name="connsiteY4" fmla="*/ 278813 h 337834"/>
                      <a:gd name="connsiteX5" fmla="*/ 63250 w 228776"/>
                      <a:gd name="connsiteY5" fmla="*/ 12069 h 337834"/>
                      <a:gd name="connsiteX6" fmla="*/ 61753 w 228776"/>
                      <a:gd name="connsiteY6" fmla="*/ 8985 h 337834"/>
                      <a:gd name="connsiteX7" fmla="*/ 63955 w 228776"/>
                      <a:gd name="connsiteY7" fmla="*/ 8721 h 337834"/>
                      <a:gd name="connsiteX8" fmla="*/ 65981 w 228776"/>
                      <a:gd name="connsiteY8" fmla="*/ 0 h 337834"/>
                      <a:gd name="connsiteX9" fmla="*/ 69945 w 228776"/>
                      <a:gd name="connsiteY9" fmla="*/ 8104 h 337834"/>
                      <a:gd name="connsiteX10" fmla="*/ 72236 w 228776"/>
                      <a:gd name="connsiteY10" fmla="*/ 7840 h 337834"/>
                      <a:gd name="connsiteX11" fmla="*/ 71443 w 228776"/>
                      <a:gd name="connsiteY11" fmla="*/ 11100 h 337834"/>
                      <a:gd name="connsiteX12" fmla="*/ 223491 w 228776"/>
                      <a:gd name="connsiteY12" fmla="*/ 326911 h 337834"/>
                      <a:gd name="connsiteX13" fmla="*/ 226574 w 228776"/>
                      <a:gd name="connsiteY13" fmla="*/ 327704 h 337834"/>
                      <a:gd name="connsiteX14" fmla="*/ 224900 w 228776"/>
                      <a:gd name="connsiteY14" fmla="*/ 329730 h 337834"/>
                      <a:gd name="connsiteX15" fmla="*/ 228776 w 228776"/>
                      <a:gd name="connsiteY15" fmla="*/ 337835 h 337834"/>
                      <a:gd name="connsiteX16" fmla="*/ 8809 w 228776"/>
                      <a:gd name="connsiteY16" fmla="*/ 270620 h 337834"/>
                      <a:gd name="connsiteX17" fmla="*/ 211774 w 228776"/>
                      <a:gd name="connsiteY17" fmla="*/ 323916 h 337834"/>
                      <a:gd name="connsiteX18" fmla="*/ 68536 w 228776"/>
                      <a:gd name="connsiteY18" fmla="*/ 23256 h 337834"/>
                      <a:gd name="connsiteX19" fmla="*/ 8809 w 228776"/>
                      <a:gd name="connsiteY19" fmla="*/ 270620 h 33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8776" h="337834">
                        <a:moveTo>
                          <a:pt x="228776" y="337835"/>
                        </a:moveTo>
                        <a:lnTo>
                          <a:pt x="220055" y="335632"/>
                        </a:lnTo>
                        <a:lnTo>
                          <a:pt x="218381" y="337658"/>
                        </a:lnTo>
                        <a:lnTo>
                          <a:pt x="217060" y="334840"/>
                        </a:lnTo>
                        <a:lnTo>
                          <a:pt x="0" y="278813"/>
                        </a:lnTo>
                        <a:lnTo>
                          <a:pt x="63250" y="12069"/>
                        </a:lnTo>
                        <a:lnTo>
                          <a:pt x="61753" y="8985"/>
                        </a:lnTo>
                        <a:lnTo>
                          <a:pt x="63955" y="8721"/>
                        </a:lnTo>
                        <a:lnTo>
                          <a:pt x="65981" y="0"/>
                        </a:lnTo>
                        <a:lnTo>
                          <a:pt x="69945" y="8104"/>
                        </a:lnTo>
                        <a:lnTo>
                          <a:pt x="72236" y="7840"/>
                        </a:lnTo>
                        <a:lnTo>
                          <a:pt x="71443" y="11100"/>
                        </a:lnTo>
                        <a:lnTo>
                          <a:pt x="223491" y="326911"/>
                        </a:lnTo>
                        <a:lnTo>
                          <a:pt x="226574" y="327704"/>
                        </a:lnTo>
                        <a:lnTo>
                          <a:pt x="224900" y="329730"/>
                        </a:lnTo>
                        <a:lnTo>
                          <a:pt x="228776" y="337835"/>
                        </a:lnTo>
                        <a:close/>
                        <a:moveTo>
                          <a:pt x="8809" y="270620"/>
                        </a:moveTo>
                        <a:lnTo>
                          <a:pt x="211774" y="323916"/>
                        </a:lnTo>
                        <a:lnTo>
                          <a:pt x="68536" y="23256"/>
                        </a:lnTo>
                        <a:lnTo>
                          <a:pt x="8809" y="270620"/>
                        </a:lnTo>
                        <a:close/>
                      </a:path>
                    </a:pathLst>
                  </a:custGeom>
                  <a:grpFill/>
                  <a:ln w="8809" cap="flat">
                    <a:noFill/>
                    <a:prstDash val="solid"/>
                    <a:miter/>
                  </a:ln>
                </p:spPr>
                <p:txBody>
                  <a:bodyPr rtlCol="0" anchor="ctr"/>
                  <a:lstStyle/>
                  <a:p>
                    <a:endParaRPr lang="en-US" sz="2400"/>
                  </a:p>
                </p:txBody>
              </p:sp>
            </p:grpSp>
            <p:grpSp>
              <p:nvGrpSpPr>
                <p:cNvPr id="1595" name="Graphic 4229">
                  <a:extLst>
                    <a:ext uri="{FF2B5EF4-FFF2-40B4-BE49-F238E27FC236}">
                      <a16:creationId xmlns:a16="http://schemas.microsoft.com/office/drawing/2014/main" id="{AF5082BD-85BB-45C3-AE21-33CC05FFE699}"/>
                    </a:ext>
                  </a:extLst>
                </p:cNvPr>
                <p:cNvGrpSpPr/>
                <p:nvPr/>
              </p:nvGrpSpPr>
              <p:grpSpPr>
                <a:xfrm>
                  <a:off x="2036786" y="4011445"/>
                  <a:ext cx="308499" cy="230449"/>
                  <a:chOff x="2036786" y="4011445"/>
                  <a:chExt cx="308499" cy="230449"/>
                </a:xfrm>
                <a:grpFill/>
              </p:grpSpPr>
              <p:sp>
                <p:nvSpPr>
                  <p:cNvPr id="2412" name="Freeform: Shape 2411">
                    <a:extLst>
                      <a:ext uri="{FF2B5EF4-FFF2-40B4-BE49-F238E27FC236}">
                        <a16:creationId xmlns:a16="http://schemas.microsoft.com/office/drawing/2014/main" id="{5B80C4BC-8C20-4E5C-BE6A-49AB823F9D8E}"/>
                      </a:ext>
                    </a:extLst>
                  </p:cNvPr>
                  <p:cNvSpPr/>
                  <p:nvPr/>
                </p:nvSpPr>
                <p:spPr>
                  <a:xfrm>
                    <a:off x="2043833" y="4017612"/>
                    <a:ext cx="295550" cy="218557"/>
                  </a:xfrm>
                  <a:custGeom>
                    <a:avLst/>
                    <a:gdLst>
                      <a:gd name="connsiteX0" fmla="*/ 4229 w 295550"/>
                      <a:gd name="connsiteY0" fmla="*/ 27485 h 218557"/>
                      <a:gd name="connsiteX1" fmla="*/ 178299 w 295550"/>
                      <a:gd name="connsiteY1" fmla="*/ 215827 h 218557"/>
                      <a:gd name="connsiteX2" fmla="*/ 176449 w 295550"/>
                      <a:gd name="connsiteY2" fmla="*/ 216091 h 218557"/>
                      <a:gd name="connsiteX3" fmla="*/ 293877 w 295550"/>
                      <a:gd name="connsiteY3" fmla="*/ 440 h 218557"/>
                      <a:gd name="connsiteX4" fmla="*/ 294493 w 295550"/>
                      <a:gd name="connsiteY4" fmla="*/ 1321 h 218557"/>
                      <a:gd name="connsiteX5" fmla="*/ 4229 w 295550"/>
                      <a:gd name="connsiteY5" fmla="*/ 27485 h 218557"/>
                      <a:gd name="connsiteX6" fmla="*/ 0 w 295550"/>
                      <a:gd name="connsiteY6" fmla="*/ 27925 h 218557"/>
                      <a:gd name="connsiteX7" fmla="*/ 294405 w 295550"/>
                      <a:gd name="connsiteY7" fmla="*/ 88 h 218557"/>
                      <a:gd name="connsiteX8" fmla="*/ 295550 w 295550"/>
                      <a:gd name="connsiteY8" fmla="*/ 0 h 218557"/>
                      <a:gd name="connsiteX9" fmla="*/ 295022 w 295550"/>
                      <a:gd name="connsiteY9" fmla="*/ 1057 h 218557"/>
                      <a:gd name="connsiteX10" fmla="*/ 178564 w 295550"/>
                      <a:gd name="connsiteY10" fmla="*/ 217148 h 218557"/>
                      <a:gd name="connsiteX11" fmla="*/ 177771 w 295550"/>
                      <a:gd name="connsiteY11" fmla="*/ 218557 h 218557"/>
                      <a:gd name="connsiteX12" fmla="*/ 176714 w 295550"/>
                      <a:gd name="connsiteY12" fmla="*/ 217412 h 218557"/>
                      <a:gd name="connsiteX13" fmla="*/ 0 w 295550"/>
                      <a:gd name="connsiteY13" fmla="*/ 27925 h 21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5550" h="218557">
                        <a:moveTo>
                          <a:pt x="4229" y="27485"/>
                        </a:moveTo>
                        <a:lnTo>
                          <a:pt x="178299" y="215827"/>
                        </a:lnTo>
                        <a:lnTo>
                          <a:pt x="176449" y="216091"/>
                        </a:lnTo>
                        <a:lnTo>
                          <a:pt x="293877" y="440"/>
                        </a:lnTo>
                        <a:lnTo>
                          <a:pt x="294493" y="1321"/>
                        </a:lnTo>
                        <a:lnTo>
                          <a:pt x="4229" y="27485"/>
                        </a:lnTo>
                        <a:close/>
                        <a:moveTo>
                          <a:pt x="0" y="27925"/>
                        </a:moveTo>
                        <a:lnTo>
                          <a:pt x="294405" y="88"/>
                        </a:lnTo>
                        <a:lnTo>
                          <a:pt x="295550" y="0"/>
                        </a:lnTo>
                        <a:lnTo>
                          <a:pt x="295022" y="1057"/>
                        </a:lnTo>
                        <a:lnTo>
                          <a:pt x="178564" y="217148"/>
                        </a:lnTo>
                        <a:lnTo>
                          <a:pt x="177771" y="218557"/>
                        </a:lnTo>
                        <a:lnTo>
                          <a:pt x="176714" y="217412"/>
                        </a:lnTo>
                        <a:lnTo>
                          <a:pt x="0" y="27925"/>
                        </a:lnTo>
                        <a:close/>
                      </a:path>
                    </a:pathLst>
                  </a:custGeom>
                  <a:grpFill/>
                  <a:ln w="8809" cap="flat">
                    <a:noFill/>
                    <a:prstDash val="solid"/>
                    <a:miter/>
                  </a:ln>
                </p:spPr>
                <p:txBody>
                  <a:bodyPr rtlCol="0" anchor="ctr"/>
                  <a:lstStyle/>
                  <a:p>
                    <a:endParaRPr lang="en-US" sz="2400"/>
                  </a:p>
                </p:txBody>
              </p:sp>
              <p:sp>
                <p:nvSpPr>
                  <p:cNvPr id="2413" name="Freeform: Shape 2412">
                    <a:extLst>
                      <a:ext uri="{FF2B5EF4-FFF2-40B4-BE49-F238E27FC236}">
                        <a16:creationId xmlns:a16="http://schemas.microsoft.com/office/drawing/2014/main" id="{9018471F-45D5-4E58-BFF2-CE9A270322E9}"/>
                      </a:ext>
                    </a:extLst>
                  </p:cNvPr>
                  <p:cNvSpPr/>
                  <p:nvPr/>
                </p:nvSpPr>
                <p:spPr>
                  <a:xfrm>
                    <a:off x="2036786" y="4011445"/>
                    <a:ext cx="308499" cy="230449"/>
                  </a:xfrm>
                  <a:custGeom>
                    <a:avLst/>
                    <a:gdLst>
                      <a:gd name="connsiteX0" fmla="*/ 185611 w 308499"/>
                      <a:gd name="connsiteY0" fmla="*/ 230450 h 230449"/>
                      <a:gd name="connsiteX1" fmla="*/ 181382 w 308499"/>
                      <a:gd name="connsiteY1" fmla="*/ 225869 h 230449"/>
                      <a:gd name="connsiteX2" fmla="*/ 177506 w 308499"/>
                      <a:gd name="connsiteY2" fmla="*/ 226398 h 230449"/>
                      <a:gd name="connsiteX3" fmla="*/ 179092 w 308499"/>
                      <a:gd name="connsiteY3" fmla="*/ 223491 h 230449"/>
                      <a:gd name="connsiteX4" fmla="*/ 0 w 308499"/>
                      <a:gd name="connsiteY4" fmla="*/ 31361 h 230449"/>
                      <a:gd name="connsiteX5" fmla="*/ 4228 w 308499"/>
                      <a:gd name="connsiteY5" fmla="*/ 30921 h 230449"/>
                      <a:gd name="connsiteX6" fmla="*/ 4228 w 308499"/>
                      <a:gd name="connsiteY6" fmla="*/ 30921 h 230449"/>
                      <a:gd name="connsiteX7" fmla="*/ 9866 w 308499"/>
                      <a:gd name="connsiteY7" fmla="*/ 30392 h 230449"/>
                      <a:gd name="connsiteX8" fmla="*/ 299074 w 308499"/>
                      <a:gd name="connsiteY8" fmla="*/ 3083 h 230449"/>
                      <a:gd name="connsiteX9" fmla="*/ 300748 w 308499"/>
                      <a:gd name="connsiteY9" fmla="*/ 0 h 230449"/>
                      <a:gd name="connsiteX10" fmla="*/ 302509 w 308499"/>
                      <a:gd name="connsiteY10" fmla="*/ 2731 h 230449"/>
                      <a:gd name="connsiteX11" fmla="*/ 308500 w 308499"/>
                      <a:gd name="connsiteY11" fmla="*/ 2202 h 230449"/>
                      <a:gd name="connsiteX12" fmla="*/ 305681 w 308499"/>
                      <a:gd name="connsiteY12" fmla="*/ 7576 h 230449"/>
                      <a:gd name="connsiteX13" fmla="*/ 307531 w 308499"/>
                      <a:gd name="connsiteY13" fmla="*/ 10307 h 230449"/>
                      <a:gd name="connsiteX14" fmla="*/ 304095 w 308499"/>
                      <a:gd name="connsiteY14" fmla="*/ 10571 h 230449"/>
                      <a:gd name="connsiteX15" fmla="*/ 190192 w 308499"/>
                      <a:gd name="connsiteY15" fmla="*/ 221993 h 230449"/>
                      <a:gd name="connsiteX16" fmla="*/ 192394 w 308499"/>
                      <a:gd name="connsiteY16" fmla="*/ 224460 h 230449"/>
                      <a:gd name="connsiteX17" fmla="*/ 188606 w 308499"/>
                      <a:gd name="connsiteY17" fmla="*/ 224988 h 230449"/>
                      <a:gd name="connsiteX18" fmla="*/ 185611 w 308499"/>
                      <a:gd name="connsiteY18" fmla="*/ 230450 h 230449"/>
                      <a:gd name="connsiteX19" fmla="*/ 18411 w 308499"/>
                      <a:gd name="connsiteY19" fmla="*/ 36382 h 230449"/>
                      <a:gd name="connsiteX20" fmla="*/ 183585 w 308499"/>
                      <a:gd name="connsiteY20" fmla="*/ 215034 h 230449"/>
                      <a:gd name="connsiteX21" fmla="*/ 294405 w 308499"/>
                      <a:gd name="connsiteY21" fmla="*/ 11452 h 230449"/>
                      <a:gd name="connsiteX22" fmla="*/ 18411 w 308499"/>
                      <a:gd name="connsiteY22" fmla="*/ 36382 h 23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499" h="230449">
                        <a:moveTo>
                          <a:pt x="185611" y="230450"/>
                        </a:moveTo>
                        <a:lnTo>
                          <a:pt x="181382" y="225869"/>
                        </a:lnTo>
                        <a:lnTo>
                          <a:pt x="177506" y="226398"/>
                        </a:lnTo>
                        <a:lnTo>
                          <a:pt x="179092" y="223491"/>
                        </a:lnTo>
                        <a:lnTo>
                          <a:pt x="0" y="31361"/>
                        </a:lnTo>
                        <a:lnTo>
                          <a:pt x="4228" y="30921"/>
                        </a:lnTo>
                        <a:lnTo>
                          <a:pt x="4228" y="30921"/>
                        </a:lnTo>
                        <a:lnTo>
                          <a:pt x="9866" y="30392"/>
                        </a:lnTo>
                        <a:lnTo>
                          <a:pt x="299074" y="3083"/>
                        </a:lnTo>
                        <a:lnTo>
                          <a:pt x="300748" y="0"/>
                        </a:lnTo>
                        <a:lnTo>
                          <a:pt x="302509" y="2731"/>
                        </a:lnTo>
                        <a:lnTo>
                          <a:pt x="308500" y="2202"/>
                        </a:lnTo>
                        <a:lnTo>
                          <a:pt x="305681" y="7576"/>
                        </a:lnTo>
                        <a:lnTo>
                          <a:pt x="307531" y="10307"/>
                        </a:lnTo>
                        <a:lnTo>
                          <a:pt x="304095" y="10571"/>
                        </a:lnTo>
                        <a:lnTo>
                          <a:pt x="190192" y="221993"/>
                        </a:lnTo>
                        <a:lnTo>
                          <a:pt x="192394" y="224460"/>
                        </a:lnTo>
                        <a:lnTo>
                          <a:pt x="188606" y="224988"/>
                        </a:lnTo>
                        <a:lnTo>
                          <a:pt x="185611" y="230450"/>
                        </a:lnTo>
                        <a:close/>
                        <a:moveTo>
                          <a:pt x="18411" y="36382"/>
                        </a:moveTo>
                        <a:lnTo>
                          <a:pt x="183585" y="215034"/>
                        </a:lnTo>
                        <a:lnTo>
                          <a:pt x="294405" y="11452"/>
                        </a:lnTo>
                        <a:lnTo>
                          <a:pt x="18411" y="36382"/>
                        </a:lnTo>
                        <a:close/>
                      </a:path>
                    </a:pathLst>
                  </a:custGeom>
                  <a:grpFill/>
                  <a:ln w="8809" cap="flat">
                    <a:noFill/>
                    <a:prstDash val="solid"/>
                    <a:miter/>
                  </a:ln>
                </p:spPr>
                <p:txBody>
                  <a:bodyPr rtlCol="0" anchor="ctr"/>
                  <a:lstStyle/>
                  <a:p>
                    <a:endParaRPr lang="en-US" sz="2400"/>
                  </a:p>
                </p:txBody>
              </p:sp>
            </p:grpSp>
            <p:grpSp>
              <p:nvGrpSpPr>
                <p:cNvPr id="1596" name="Graphic 4229">
                  <a:extLst>
                    <a:ext uri="{FF2B5EF4-FFF2-40B4-BE49-F238E27FC236}">
                      <a16:creationId xmlns:a16="http://schemas.microsoft.com/office/drawing/2014/main" id="{2BE1E31F-F48D-49CD-8E06-DAA5986277D0}"/>
                    </a:ext>
                  </a:extLst>
                </p:cNvPr>
                <p:cNvGrpSpPr/>
                <p:nvPr/>
              </p:nvGrpSpPr>
              <p:grpSpPr>
                <a:xfrm>
                  <a:off x="3031791" y="1778389"/>
                  <a:ext cx="579384" cy="215474"/>
                  <a:chOff x="3031791" y="1778389"/>
                  <a:chExt cx="579384" cy="215474"/>
                </a:xfrm>
                <a:grpFill/>
              </p:grpSpPr>
              <p:sp>
                <p:nvSpPr>
                  <p:cNvPr id="2410" name="Freeform: Shape 2409">
                    <a:extLst>
                      <a:ext uri="{FF2B5EF4-FFF2-40B4-BE49-F238E27FC236}">
                        <a16:creationId xmlns:a16="http://schemas.microsoft.com/office/drawing/2014/main" id="{BA09592E-C64F-4079-ABDE-7D64006B85A3}"/>
                      </a:ext>
                    </a:extLst>
                  </p:cNvPr>
                  <p:cNvSpPr/>
                  <p:nvPr/>
                </p:nvSpPr>
                <p:spPr>
                  <a:xfrm>
                    <a:off x="3035625" y="1783410"/>
                    <a:ext cx="570880" cy="203934"/>
                  </a:xfrm>
                  <a:custGeom>
                    <a:avLst/>
                    <a:gdLst>
                      <a:gd name="connsiteX0" fmla="*/ 568061 w 570880"/>
                      <a:gd name="connsiteY0" fmla="*/ 11364 h 203934"/>
                      <a:gd name="connsiteX1" fmla="*/ 303960 w 570880"/>
                      <a:gd name="connsiteY1" fmla="*/ 84128 h 203934"/>
                      <a:gd name="connsiteX2" fmla="*/ 169795 w 570880"/>
                      <a:gd name="connsiteY2" fmla="*/ 118573 h 203934"/>
                      <a:gd name="connsiteX3" fmla="*/ 102405 w 570880"/>
                      <a:gd name="connsiteY3" fmla="*/ 134517 h 203934"/>
                      <a:gd name="connsiteX4" fmla="*/ 34309 w 570880"/>
                      <a:gd name="connsiteY4" fmla="*/ 147907 h 203934"/>
                      <a:gd name="connsiteX5" fmla="*/ 16867 w 570880"/>
                      <a:gd name="connsiteY5" fmla="*/ 149933 h 203934"/>
                      <a:gd name="connsiteX6" fmla="*/ 7793 w 570880"/>
                      <a:gd name="connsiteY6" fmla="*/ 150022 h 203934"/>
                      <a:gd name="connsiteX7" fmla="*/ 2420 w 570880"/>
                      <a:gd name="connsiteY7" fmla="*/ 148612 h 203934"/>
                      <a:gd name="connsiteX8" fmla="*/ 746 w 570880"/>
                      <a:gd name="connsiteY8" fmla="*/ 146938 h 203934"/>
                      <a:gd name="connsiteX9" fmla="*/ 394 w 570880"/>
                      <a:gd name="connsiteY9" fmla="*/ 146410 h 203934"/>
                      <a:gd name="connsiteX10" fmla="*/ 41 w 570880"/>
                      <a:gd name="connsiteY10" fmla="*/ 145000 h 203934"/>
                      <a:gd name="connsiteX11" fmla="*/ 41 w 570880"/>
                      <a:gd name="connsiteY11" fmla="*/ 144472 h 203934"/>
                      <a:gd name="connsiteX12" fmla="*/ 1274 w 570880"/>
                      <a:gd name="connsiteY12" fmla="*/ 141741 h 203934"/>
                      <a:gd name="connsiteX13" fmla="*/ 3036 w 570880"/>
                      <a:gd name="connsiteY13" fmla="*/ 140508 h 203934"/>
                      <a:gd name="connsiteX14" fmla="*/ 21359 w 570880"/>
                      <a:gd name="connsiteY14" fmla="*/ 138481 h 203934"/>
                      <a:gd name="connsiteX15" fmla="*/ 38802 w 570880"/>
                      <a:gd name="connsiteY15" fmla="*/ 139010 h 203934"/>
                      <a:gd name="connsiteX16" fmla="*/ 107866 w 570880"/>
                      <a:gd name="connsiteY16" fmla="*/ 145088 h 203934"/>
                      <a:gd name="connsiteX17" fmla="*/ 245291 w 570880"/>
                      <a:gd name="connsiteY17" fmla="*/ 162178 h 203934"/>
                      <a:gd name="connsiteX18" fmla="*/ 519258 w 570880"/>
                      <a:gd name="connsiteY18" fmla="*/ 202260 h 203934"/>
                      <a:gd name="connsiteX19" fmla="*/ 518377 w 570880"/>
                      <a:gd name="connsiteY19" fmla="*/ 202877 h 203934"/>
                      <a:gd name="connsiteX20" fmla="*/ 568061 w 570880"/>
                      <a:gd name="connsiteY20" fmla="*/ 11364 h 203934"/>
                      <a:gd name="connsiteX21" fmla="*/ 570880 w 570880"/>
                      <a:gd name="connsiteY21" fmla="*/ 0 h 203934"/>
                      <a:gd name="connsiteX22" fmla="*/ 519787 w 570880"/>
                      <a:gd name="connsiteY22" fmla="*/ 203229 h 203934"/>
                      <a:gd name="connsiteX23" fmla="*/ 519611 w 570880"/>
                      <a:gd name="connsiteY23" fmla="*/ 203934 h 203934"/>
                      <a:gd name="connsiteX24" fmla="*/ 518906 w 570880"/>
                      <a:gd name="connsiteY24" fmla="*/ 203846 h 203934"/>
                      <a:gd name="connsiteX25" fmla="*/ 244762 w 570880"/>
                      <a:gd name="connsiteY25" fmla="*/ 165878 h 203934"/>
                      <a:gd name="connsiteX26" fmla="*/ 107338 w 570880"/>
                      <a:gd name="connsiteY26" fmla="*/ 149845 h 203934"/>
                      <a:gd name="connsiteX27" fmla="*/ 38538 w 570880"/>
                      <a:gd name="connsiteY27" fmla="*/ 144384 h 203934"/>
                      <a:gd name="connsiteX28" fmla="*/ 21359 w 570880"/>
                      <a:gd name="connsiteY28" fmla="*/ 143943 h 203934"/>
                      <a:gd name="connsiteX29" fmla="*/ 5503 w 570880"/>
                      <a:gd name="connsiteY29" fmla="*/ 145529 h 203934"/>
                      <a:gd name="connsiteX30" fmla="*/ 5415 w 570880"/>
                      <a:gd name="connsiteY30" fmla="*/ 145441 h 203934"/>
                      <a:gd name="connsiteX31" fmla="*/ 5591 w 570880"/>
                      <a:gd name="connsiteY31" fmla="*/ 144472 h 203934"/>
                      <a:gd name="connsiteX32" fmla="*/ 5591 w 570880"/>
                      <a:gd name="connsiteY32" fmla="*/ 145000 h 203934"/>
                      <a:gd name="connsiteX33" fmla="*/ 5415 w 570880"/>
                      <a:gd name="connsiteY33" fmla="*/ 144119 h 203934"/>
                      <a:gd name="connsiteX34" fmla="*/ 5415 w 570880"/>
                      <a:gd name="connsiteY34" fmla="*/ 144031 h 203934"/>
                      <a:gd name="connsiteX35" fmla="*/ 5239 w 570880"/>
                      <a:gd name="connsiteY35" fmla="*/ 143855 h 203934"/>
                      <a:gd name="connsiteX36" fmla="*/ 8234 w 570880"/>
                      <a:gd name="connsiteY36" fmla="*/ 144472 h 203934"/>
                      <a:gd name="connsiteX37" fmla="*/ 16426 w 570880"/>
                      <a:gd name="connsiteY37" fmla="*/ 144296 h 203934"/>
                      <a:gd name="connsiteX38" fmla="*/ 33340 w 570880"/>
                      <a:gd name="connsiteY38" fmla="*/ 142181 h 203934"/>
                      <a:gd name="connsiteX39" fmla="*/ 100907 w 570880"/>
                      <a:gd name="connsiteY39" fmla="*/ 128351 h 203934"/>
                      <a:gd name="connsiteX40" fmla="*/ 168034 w 570880"/>
                      <a:gd name="connsiteY40" fmla="*/ 111966 h 203934"/>
                      <a:gd name="connsiteX41" fmla="*/ 301758 w 570880"/>
                      <a:gd name="connsiteY41" fmla="*/ 76552 h 203934"/>
                      <a:gd name="connsiteX42" fmla="*/ 567974 w 570880"/>
                      <a:gd name="connsiteY42" fmla="*/ 969 h 203934"/>
                      <a:gd name="connsiteX43" fmla="*/ 570880 w 570880"/>
                      <a:gd name="connsiteY43" fmla="*/ 0 h 20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70880" h="203934">
                        <a:moveTo>
                          <a:pt x="568061" y="11364"/>
                        </a:moveTo>
                        <a:cubicBezTo>
                          <a:pt x="480233" y="36294"/>
                          <a:pt x="392229" y="60696"/>
                          <a:pt x="303960" y="84128"/>
                        </a:cubicBezTo>
                        <a:cubicBezTo>
                          <a:pt x="259386" y="95933"/>
                          <a:pt x="214634" y="107561"/>
                          <a:pt x="169795" y="118573"/>
                        </a:cubicBezTo>
                        <a:cubicBezTo>
                          <a:pt x="147332" y="124034"/>
                          <a:pt x="124956" y="129408"/>
                          <a:pt x="102405" y="134517"/>
                        </a:cubicBezTo>
                        <a:cubicBezTo>
                          <a:pt x="79853" y="139539"/>
                          <a:pt x="57301" y="144384"/>
                          <a:pt x="34309" y="147907"/>
                        </a:cubicBezTo>
                        <a:cubicBezTo>
                          <a:pt x="28583" y="148788"/>
                          <a:pt x="22769" y="149493"/>
                          <a:pt x="16867" y="149933"/>
                        </a:cubicBezTo>
                        <a:cubicBezTo>
                          <a:pt x="13960" y="150198"/>
                          <a:pt x="10965" y="150198"/>
                          <a:pt x="7793" y="150022"/>
                        </a:cubicBezTo>
                        <a:cubicBezTo>
                          <a:pt x="6208" y="149845"/>
                          <a:pt x="4534" y="149669"/>
                          <a:pt x="2420" y="148612"/>
                        </a:cubicBezTo>
                        <a:cubicBezTo>
                          <a:pt x="1979" y="148436"/>
                          <a:pt x="1187" y="147643"/>
                          <a:pt x="746" y="146938"/>
                        </a:cubicBezTo>
                        <a:lnTo>
                          <a:pt x="394" y="146410"/>
                        </a:lnTo>
                        <a:cubicBezTo>
                          <a:pt x="306" y="146410"/>
                          <a:pt x="-135" y="144208"/>
                          <a:pt x="41" y="145000"/>
                        </a:cubicBezTo>
                        <a:lnTo>
                          <a:pt x="41" y="144472"/>
                        </a:lnTo>
                        <a:cubicBezTo>
                          <a:pt x="-135" y="144560"/>
                          <a:pt x="394" y="142534"/>
                          <a:pt x="1274" y="141741"/>
                        </a:cubicBezTo>
                        <a:cubicBezTo>
                          <a:pt x="2331" y="140596"/>
                          <a:pt x="2420" y="140948"/>
                          <a:pt x="3036" y="140508"/>
                        </a:cubicBezTo>
                        <a:cubicBezTo>
                          <a:pt x="10084" y="138041"/>
                          <a:pt x="15369" y="138658"/>
                          <a:pt x="21359" y="138481"/>
                        </a:cubicBezTo>
                        <a:cubicBezTo>
                          <a:pt x="27174" y="138481"/>
                          <a:pt x="32988" y="138746"/>
                          <a:pt x="38802" y="139010"/>
                        </a:cubicBezTo>
                        <a:cubicBezTo>
                          <a:pt x="61970" y="140331"/>
                          <a:pt x="84874" y="142622"/>
                          <a:pt x="107866" y="145088"/>
                        </a:cubicBezTo>
                        <a:cubicBezTo>
                          <a:pt x="153762" y="150110"/>
                          <a:pt x="199571" y="156012"/>
                          <a:pt x="245291" y="162178"/>
                        </a:cubicBezTo>
                        <a:cubicBezTo>
                          <a:pt x="336731" y="174599"/>
                          <a:pt x="427994" y="188166"/>
                          <a:pt x="519258" y="202260"/>
                        </a:cubicBezTo>
                        <a:lnTo>
                          <a:pt x="518377" y="202877"/>
                        </a:lnTo>
                        <a:lnTo>
                          <a:pt x="568061" y="11364"/>
                        </a:lnTo>
                        <a:close/>
                        <a:moveTo>
                          <a:pt x="570880" y="0"/>
                        </a:moveTo>
                        <a:lnTo>
                          <a:pt x="519787" y="203229"/>
                        </a:lnTo>
                        <a:lnTo>
                          <a:pt x="519611" y="203934"/>
                        </a:lnTo>
                        <a:lnTo>
                          <a:pt x="518906" y="203846"/>
                        </a:lnTo>
                        <a:cubicBezTo>
                          <a:pt x="427642" y="190368"/>
                          <a:pt x="336202" y="177595"/>
                          <a:pt x="244762" y="165878"/>
                        </a:cubicBezTo>
                        <a:cubicBezTo>
                          <a:pt x="199042" y="160064"/>
                          <a:pt x="153234" y="154514"/>
                          <a:pt x="107338" y="149845"/>
                        </a:cubicBezTo>
                        <a:cubicBezTo>
                          <a:pt x="84434" y="147555"/>
                          <a:pt x="61442" y="145441"/>
                          <a:pt x="38538" y="144384"/>
                        </a:cubicBezTo>
                        <a:cubicBezTo>
                          <a:pt x="32812" y="144119"/>
                          <a:pt x="27086" y="143943"/>
                          <a:pt x="21359" y="143943"/>
                        </a:cubicBezTo>
                        <a:cubicBezTo>
                          <a:pt x="15898" y="144031"/>
                          <a:pt x="9379" y="144119"/>
                          <a:pt x="5503" y="145529"/>
                        </a:cubicBezTo>
                        <a:cubicBezTo>
                          <a:pt x="5503" y="145529"/>
                          <a:pt x="4798" y="145881"/>
                          <a:pt x="5415" y="145441"/>
                        </a:cubicBezTo>
                        <a:cubicBezTo>
                          <a:pt x="5943" y="145265"/>
                          <a:pt x="5503" y="143591"/>
                          <a:pt x="5591" y="144472"/>
                        </a:cubicBezTo>
                        <a:lnTo>
                          <a:pt x="5591" y="145000"/>
                        </a:lnTo>
                        <a:cubicBezTo>
                          <a:pt x="5767" y="145969"/>
                          <a:pt x="5327" y="143943"/>
                          <a:pt x="5415" y="144119"/>
                        </a:cubicBezTo>
                        <a:lnTo>
                          <a:pt x="5415" y="144031"/>
                        </a:lnTo>
                        <a:cubicBezTo>
                          <a:pt x="5503" y="143855"/>
                          <a:pt x="4974" y="143767"/>
                          <a:pt x="5239" y="143855"/>
                        </a:cubicBezTo>
                        <a:cubicBezTo>
                          <a:pt x="5679" y="144119"/>
                          <a:pt x="7001" y="144384"/>
                          <a:pt x="8234" y="144472"/>
                        </a:cubicBezTo>
                        <a:cubicBezTo>
                          <a:pt x="10876" y="144648"/>
                          <a:pt x="13608" y="144560"/>
                          <a:pt x="16426" y="144296"/>
                        </a:cubicBezTo>
                        <a:cubicBezTo>
                          <a:pt x="22064" y="143855"/>
                          <a:pt x="27702" y="143150"/>
                          <a:pt x="33340" y="142181"/>
                        </a:cubicBezTo>
                        <a:cubicBezTo>
                          <a:pt x="55980" y="138570"/>
                          <a:pt x="78444" y="133460"/>
                          <a:pt x="100907" y="128351"/>
                        </a:cubicBezTo>
                        <a:cubicBezTo>
                          <a:pt x="123371" y="123153"/>
                          <a:pt x="145746" y="117604"/>
                          <a:pt x="168034" y="111966"/>
                        </a:cubicBezTo>
                        <a:cubicBezTo>
                          <a:pt x="212696" y="100602"/>
                          <a:pt x="257271" y="88709"/>
                          <a:pt x="301758" y="76552"/>
                        </a:cubicBezTo>
                        <a:cubicBezTo>
                          <a:pt x="390732" y="52151"/>
                          <a:pt x="479440" y="26868"/>
                          <a:pt x="567974" y="969"/>
                        </a:cubicBezTo>
                        <a:lnTo>
                          <a:pt x="570880" y="0"/>
                        </a:lnTo>
                        <a:close/>
                      </a:path>
                    </a:pathLst>
                  </a:custGeom>
                  <a:grpFill/>
                  <a:ln w="8809" cap="flat">
                    <a:noFill/>
                    <a:prstDash val="solid"/>
                    <a:miter/>
                  </a:ln>
                </p:spPr>
                <p:txBody>
                  <a:bodyPr rtlCol="0" anchor="ctr"/>
                  <a:lstStyle/>
                  <a:p>
                    <a:endParaRPr lang="en-US" sz="2400"/>
                  </a:p>
                </p:txBody>
              </p:sp>
              <p:sp>
                <p:nvSpPr>
                  <p:cNvPr id="2411" name="Freeform: Shape 2410">
                    <a:extLst>
                      <a:ext uri="{FF2B5EF4-FFF2-40B4-BE49-F238E27FC236}">
                        <a16:creationId xmlns:a16="http://schemas.microsoft.com/office/drawing/2014/main" id="{C38272F6-6B32-4255-94BE-33FC35E69CC4}"/>
                      </a:ext>
                    </a:extLst>
                  </p:cNvPr>
                  <p:cNvSpPr/>
                  <p:nvPr/>
                </p:nvSpPr>
                <p:spPr>
                  <a:xfrm>
                    <a:off x="3031791" y="1778389"/>
                    <a:ext cx="579384" cy="215474"/>
                  </a:xfrm>
                  <a:custGeom>
                    <a:avLst/>
                    <a:gdLst>
                      <a:gd name="connsiteX0" fmla="*/ 516662 w 579384"/>
                      <a:gd name="connsiteY0" fmla="*/ 215474 h 215474"/>
                      <a:gd name="connsiteX1" fmla="*/ 517719 w 579384"/>
                      <a:gd name="connsiteY1" fmla="*/ 211422 h 215474"/>
                      <a:gd name="connsiteX2" fmla="*/ 248156 w 579384"/>
                      <a:gd name="connsiteY2" fmla="*/ 174159 h 215474"/>
                      <a:gd name="connsiteX3" fmla="*/ 110820 w 579384"/>
                      <a:gd name="connsiteY3" fmla="*/ 158126 h 215474"/>
                      <a:gd name="connsiteX4" fmla="*/ 55322 w 579384"/>
                      <a:gd name="connsiteY4" fmla="*/ 153369 h 215474"/>
                      <a:gd name="connsiteX5" fmla="*/ 38672 w 579384"/>
                      <a:gd name="connsiteY5" fmla="*/ 156188 h 215474"/>
                      <a:gd name="connsiteX6" fmla="*/ 20966 w 579384"/>
                      <a:gd name="connsiteY6" fmla="*/ 158214 h 215474"/>
                      <a:gd name="connsiteX7" fmla="*/ 11364 w 579384"/>
                      <a:gd name="connsiteY7" fmla="*/ 158302 h 215474"/>
                      <a:gd name="connsiteX8" fmla="*/ 4757 w 579384"/>
                      <a:gd name="connsiteY8" fmla="*/ 156540 h 215474"/>
                      <a:gd name="connsiteX9" fmla="*/ 1850 w 579384"/>
                      <a:gd name="connsiteY9" fmla="*/ 153898 h 215474"/>
                      <a:gd name="connsiteX10" fmla="*/ 1938 w 579384"/>
                      <a:gd name="connsiteY10" fmla="*/ 153809 h 215474"/>
                      <a:gd name="connsiteX11" fmla="*/ 529 w 579384"/>
                      <a:gd name="connsiteY11" fmla="*/ 150286 h 215474"/>
                      <a:gd name="connsiteX12" fmla="*/ 0 w 579384"/>
                      <a:gd name="connsiteY12" fmla="*/ 147026 h 215474"/>
                      <a:gd name="connsiteX13" fmla="*/ 1057 w 579384"/>
                      <a:gd name="connsiteY13" fmla="*/ 146850 h 215474"/>
                      <a:gd name="connsiteX14" fmla="*/ 2819 w 579384"/>
                      <a:gd name="connsiteY14" fmla="*/ 144119 h 215474"/>
                      <a:gd name="connsiteX15" fmla="*/ 5197 w 579384"/>
                      <a:gd name="connsiteY15" fmla="*/ 142446 h 215474"/>
                      <a:gd name="connsiteX16" fmla="*/ 21406 w 579384"/>
                      <a:gd name="connsiteY16" fmla="*/ 139979 h 215474"/>
                      <a:gd name="connsiteX17" fmla="*/ 25106 w 579384"/>
                      <a:gd name="connsiteY17" fmla="*/ 139891 h 215474"/>
                      <a:gd name="connsiteX18" fmla="*/ 42813 w 579384"/>
                      <a:gd name="connsiteY18" fmla="*/ 140419 h 215474"/>
                      <a:gd name="connsiteX19" fmla="*/ 51622 w 579384"/>
                      <a:gd name="connsiteY19" fmla="*/ 140948 h 215474"/>
                      <a:gd name="connsiteX20" fmla="*/ 104037 w 579384"/>
                      <a:gd name="connsiteY20" fmla="*/ 129760 h 215474"/>
                      <a:gd name="connsiteX21" fmla="*/ 171164 w 579384"/>
                      <a:gd name="connsiteY21" fmla="*/ 113375 h 215474"/>
                      <a:gd name="connsiteX22" fmla="*/ 304800 w 579384"/>
                      <a:gd name="connsiteY22" fmla="*/ 77962 h 215474"/>
                      <a:gd name="connsiteX23" fmla="*/ 570927 w 579384"/>
                      <a:gd name="connsiteY23" fmla="*/ 2467 h 215474"/>
                      <a:gd name="connsiteX24" fmla="*/ 579384 w 579384"/>
                      <a:gd name="connsiteY24" fmla="*/ 0 h 215474"/>
                      <a:gd name="connsiteX25" fmla="*/ 527938 w 579384"/>
                      <a:gd name="connsiteY25" fmla="*/ 204463 h 215474"/>
                      <a:gd name="connsiteX26" fmla="*/ 532079 w 579384"/>
                      <a:gd name="connsiteY26" fmla="*/ 205079 h 215474"/>
                      <a:gd name="connsiteX27" fmla="*/ 526881 w 579384"/>
                      <a:gd name="connsiteY27" fmla="*/ 208867 h 215474"/>
                      <a:gd name="connsiteX28" fmla="*/ 526177 w 579384"/>
                      <a:gd name="connsiteY28" fmla="*/ 211774 h 215474"/>
                      <a:gd name="connsiteX29" fmla="*/ 523005 w 579384"/>
                      <a:gd name="connsiteY29" fmla="*/ 212039 h 215474"/>
                      <a:gd name="connsiteX30" fmla="*/ 521860 w 579384"/>
                      <a:gd name="connsiteY30" fmla="*/ 211862 h 215474"/>
                      <a:gd name="connsiteX31" fmla="*/ 516662 w 579384"/>
                      <a:gd name="connsiteY31" fmla="*/ 215474 h 215474"/>
                      <a:gd name="connsiteX32" fmla="*/ 96461 w 579384"/>
                      <a:gd name="connsiteY32" fmla="*/ 145088 h 215474"/>
                      <a:gd name="connsiteX33" fmla="*/ 112054 w 579384"/>
                      <a:gd name="connsiteY33" fmla="*/ 146674 h 215474"/>
                      <a:gd name="connsiteX34" fmla="*/ 249566 w 579384"/>
                      <a:gd name="connsiteY34" fmla="*/ 163764 h 215474"/>
                      <a:gd name="connsiteX35" fmla="*/ 519834 w 579384"/>
                      <a:gd name="connsiteY35" fmla="*/ 203318 h 215474"/>
                      <a:gd name="connsiteX36" fmla="*/ 567139 w 579384"/>
                      <a:gd name="connsiteY36" fmla="*/ 21230 h 215474"/>
                      <a:gd name="connsiteX37" fmla="*/ 308676 w 579384"/>
                      <a:gd name="connsiteY37" fmla="*/ 92409 h 215474"/>
                      <a:gd name="connsiteX38" fmla="*/ 174511 w 579384"/>
                      <a:gd name="connsiteY38" fmla="*/ 126853 h 215474"/>
                      <a:gd name="connsiteX39" fmla="*/ 107032 w 579384"/>
                      <a:gd name="connsiteY39" fmla="*/ 142798 h 215474"/>
                      <a:gd name="connsiteX40" fmla="*/ 96461 w 579384"/>
                      <a:gd name="connsiteY40" fmla="*/ 145088 h 215474"/>
                      <a:gd name="connsiteX41" fmla="*/ 570046 w 579384"/>
                      <a:gd name="connsiteY41" fmla="*/ 9866 h 215474"/>
                      <a:gd name="connsiteX42" fmla="*/ 306562 w 579384"/>
                      <a:gd name="connsiteY42" fmla="*/ 84569 h 215474"/>
                      <a:gd name="connsiteX43" fmla="*/ 172749 w 579384"/>
                      <a:gd name="connsiteY43" fmla="*/ 119982 h 215474"/>
                      <a:gd name="connsiteX44" fmla="*/ 151431 w 579384"/>
                      <a:gd name="connsiteY44" fmla="*/ 125356 h 215474"/>
                      <a:gd name="connsiteX45" fmla="*/ 172837 w 579384"/>
                      <a:gd name="connsiteY45" fmla="*/ 120158 h 215474"/>
                      <a:gd name="connsiteX46" fmla="*/ 306914 w 579384"/>
                      <a:gd name="connsiteY46" fmla="*/ 85714 h 215474"/>
                      <a:gd name="connsiteX47" fmla="*/ 569078 w 579384"/>
                      <a:gd name="connsiteY47" fmla="*/ 13478 h 215474"/>
                      <a:gd name="connsiteX48" fmla="*/ 570046 w 579384"/>
                      <a:gd name="connsiteY48" fmla="*/ 9866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79384" h="215474">
                        <a:moveTo>
                          <a:pt x="516662" y="215474"/>
                        </a:moveTo>
                        <a:lnTo>
                          <a:pt x="517719" y="211422"/>
                        </a:lnTo>
                        <a:cubicBezTo>
                          <a:pt x="419056" y="196887"/>
                          <a:pt x="331140" y="184730"/>
                          <a:pt x="248156" y="174159"/>
                        </a:cubicBezTo>
                        <a:cubicBezTo>
                          <a:pt x="207546" y="168961"/>
                          <a:pt x="159447" y="163059"/>
                          <a:pt x="110820" y="158126"/>
                        </a:cubicBezTo>
                        <a:cubicBezTo>
                          <a:pt x="93026" y="156364"/>
                          <a:pt x="74262" y="154602"/>
                          <a:pt x="55322" y="153369"/>
                        </a:cubicBezTo>
                        <a:cubicBezTo>
                          <a:pt x="49772" y="154338"/>
                          <a:pt x="44222" y="155307"/>
                          <a:pt x="38672" y="156188"/>
                        </a:cubicBezTo>
                        <a:cubicBezTo>
                          <a:pt x="32242" y="157157"/>
                          <a:pt x="26428" y="157862"/>
                          <a:pt x="20966" y="158214"/>
                        </a:cubicBezTo>
                        <a:cubicBezTo>
                          <a:pt x="17442" y="158478"/>
                          <a:pt x="14447" y="158478"/>
                          <a:pt x="11364" y="158302"/>
                        </a:cubicBezTo>
                        <a:cubicBezTo>
                          <a:pt x="9074" y="158038"/>
                          <a:pt x="7135" y="157774"/>
                          <a:pt x="4757" y="156540"/>
                        </a:cubicBezTo>
                        <a:cubicBezTo>
                          <a:pt x="4229" y="156452"/>
                          <a:pt x="2995" y="155483"/>
                          <a:pt x="1850" y="153898"/>
                        </a:cubicBezTo>
                        <a:lnTo>
                          <a:pt x="1938" y="153809"/>
                        </a:lnTo>
                        <a:cubicBezTo>
                          <a:pt x="881" y="152752"/>
                          <a:pt x="617" y="151079"/>
                          <a:pt x="529" y="150286"/>
                        </a:cubicBezTo>
                        <a:lnTo>
                          <a:pt x="0" y="147026"/>
                        </a:lnTo>
                        <a:lnTo>
                          <a:pt x="1057" y="146850"/>
                        </a:lnTo>
                        <a:cubicBezTo>
                          <a:pt x="1586" y="145617"/>
                          <a:pt x="2378" y="144560"/>
                          <a:pt x="2819" y="144119"/>
                        </a:cubicBezTo>
                        <a:cubicBezTo>
                          <a:pt x="3700" y="143150"/>
                          <a:pt x="4405" y="142798"/>
                          <a:pt x="5197" y="142446"/>
                        </a:cubicBezTo>
                        <a:cubicBezTo>
                          <a:pt x="11804" y="140067"/>
                          <a:pt x="16649" y="140067"/>
                          <a:pt x="21406" y="139979"/>
                        </a:cubicBezTo>
                        <a:cubicBezTo>
                          <a:pt x="22640" y="139979"/>
                          <a:pt x="23873" y="139979"/>
                          <a:pt x="25106" y="139891"/>
                        </a:cubicBezTo>
                        <a:cubicBezTo>
                          <a:pt x="31185" y="139891"/>
                          <a:pt x="36999" y="140155"/>
                          <a:pt x="42813" y="140419"/>
                        </a:cubicBezTo>
                        <a:cubicBezTo>
                          <a:pt x="45720" y="140596"/>
                          <a:pt x="48715" y="140772"/>
                          <a:pt x="51622" y="140948"/>
                        </a:cubicBezTo>
                        <a:cubicBezTo>
                          <a:pt x="69064" y="137689"/>
                          <a:pt x="86419" y="133813"/>
                          <a:pt x="104037" y="129760"/>
                        </a:cubicBezTo>
                        <a:cubicBezTo>
                          <a:pt x="123946" y="125179"/>
                          <a:pt x="145264" y="119894"/>
                          <a:pt x="171164" y="113375"/>
                        </a:cubicBezTo>
                        <a:cubicBezTo>
                          <a:pt x="210189" y="103421"/>
                          <a:pt x="252737" y="92233"/>
                          <a:pt x="304800" y="77962"/>
                        </a:cubicBezTo>
                        <a:cubicBezTo>
                          <a:pt x="390074" y="54617"/>
                          <a:pt x="477109" y="29863"/>
                          <a:pt x="570927" y="2467"/>
                        </a:cubicBezTo>
                        <a:lnTo>
                          <a:pt x="579384" y="0"/>
                        </a:lnTo>
                        <a:lnTo>
                          <a:pt x="527938" y="204463"/>
                        </a:lnTo>
                        <a:lnTo>
                          <a:pt x="532079" y="205079"/>
                        </a:lnTo>
                        <a:lnTo>
                          <a:pt x="526881" y="208867"/>
                        </a:lnTo>
                        <a:lnTo>
                          <a:pt x="526177" y="211774"/>
                        </a:lnTo>
                        <a:lnTo>
                          <a:pt x="523005" y="212039"/>
                        </a:lnTo>
                        <a:cubicBezTo>
                          <a:pt x="522653" y="211951"/>
                          <a:pt x="522212" y="211951"/>
                          <a:pt x="521860" y="211862"/>
                        </a:cubicBezTo>
                        <a:lnTo>
                          <a:pt x="516662" y="215474"/>
                        </a:lnTo>
                        <a:close/>
                        <a:moveTo>
                          <a:pt x="96461" y="145088"/>
                        </a:moveTo>
                        <a:cubicBezTo>
                          <a:pt x="101747" y="145617"/>
                          <a:pt x="106944" y="146145"/>
                          <a:pt x="112054" y="146674"/>
                        </a:cubicBezTo>
                        <a:cubicBezTo>
                          <a:pt x="160769" y="151960"/>
                          <a:pt x="208867" y="158302"/>
                          <a:pt x="249566" y="163764"/>
                        </a:cubicBezTo>
                        <a:cubicBezTo>
                          <a:pt x="333254" y="175128"/>
                          <a:pt x="421699" y="188077"/>
                          <a:pt x="519834" y="203318"/>
                        </a:cubicBezTo>
                        <a:lnTo>
                          <a:pt x="567139" y="21230"/>
                        </a:lnTo>
                        <a:cubicBezTo>
                          <a:pt x="475347" y="47306"/>
                          <a:pt x="390778" y="70562"/>
                          <a:pt x="308676" y="92409"/>
                        </a:cubicBezTo>
                        <a:cubicBezTo>
                          <a:pt x="256349" y="106240"/>
                          <a:pt x="213712" y="117251"/>
                          <a:pt x="174511" y="126853"/>
                        </a:cubicBezTo>
                        <a:cubicBezTo>
                          <a:pt x="148876" y="133108"/>
                          <a:pt x="127470" y="138217"/>
                          <a:pt x="107032" y="142798"/>
                        </a:cubicBezTo>
                        <a:cubicBezTo>
                          <a:pt x="103420" y="143503"/>
                          <a:pt x="99985" y="144296"/>
                          <a:pt x="96461" y="145088"/>
                        </a:cubicBezTo>
                        <a:close/>
                        <a:moveTo>
                          <a:pt x="570046" y="9866"/>
                        </a:moveTo>
                        <a:cubicBezTo>
                          <a:pt x="477197" y="36999"/>
                          <a:pt x="391042" y="61489"/>
                          <a:pt x="306562" y="84569"/>
                        </a:cubicBezTo>
                        <a:cubicBezTo>
                          <a:pt x="254411" y="98840"/>
                          <a:pt x="211862" y="110116"/>
                          <a:pt x="172749" y="119982"/>
                        </a:cubicBezTo>
                        <a:cubicBezTo>
                          <a:pt x="165262" y="121920"/>
                          <a:pt x="158214" y="123682"/>
                          <a:pt x="151431" y="125356"/>
                        </a:cubicBezTo>
                        <a:cubicBezTo>
                          <a:pt x="158302" y="123682"/>
                          <a:pt x="165350" y="122008"/>
                          <a:pt x="172837" y="120158"/>
                        </a:cubicBezTo>
                        <a:cubicBezTo>
                          <a:pt x="212039" y="110556"/>
                          <a:pt x="254675" y="99545"/>
                          <a:pt x="306914" y="85714"/>
                        </a:cubicBezTo>
                        <a:cubicBezTo>
                          <a:pt x="390074" y="63603"/>
                          <a:pt x="475876" y="39994"/>
                          <a:pt x="569078" y="13478"/>
                        </a:cubicBezTo>
                        <a:lnTo>
                          <a:pt x="570046" y="9866"/>
                        </a:lnTo>
                        <a:close/>
                      </a:path>
                    </a:pathLst>
                  </a:custGeom>
                  <a:grpFill/>
                  <a:ln w="8809" cap="flat">
                    <a:noFill/>
                    <a:prstDash val="solid"/>
                    <a:miter/>
                  </a:ln>
                </p:spPr>
                <p:txBody>
                  <a:bodyPr rtlCol="0" anchor="ctr"/>
                  <a:lstStyle/>
                  <a:p>
                    <a:endParaRPr lang="en-US" sz="2400"/>
                  </a:p>
                </p:txBody>
              </p:sp>
            </p:grpSp>
            <p:grpSp>
              <p:nvGrpSpPr>
                <p:cNvPr id="1597" name="Graphic 4229">
                  <a:extLst>
                    <a:ext uri="{FF2B5EF4-FFF2-40B4-BE49-F238E27FC236}">
                      <a16:creationId xmlns:a16="http://schemas.microsoft.com/office/drawing/2014/main" id="{A251EAB9-B465-4F74-9DAF-C756EEAA1CC5}"/>
                    </a:ext>
                  </a:extLst>
                </p:cNvPr>
                <p:cNvGrpSpPr/>
                <p:nvPr/>
              </p:nvGrpSpPr>
              <p:grpSpPr>
                <a:xfrm>
                  <a:off x="2783194" y="1304627"/>
                  <a:ext cx="513314" cy="556127"/>
                  <a:chOff x="2783194" y="1304627"/>
                  <a:chExt cx="513314" cy="556127"/>
                </a:xfrm>
                <a:grpFill/>
              </p:grpSpPr>
              <p:sp>
                <p:nvSpPr>
                  <p:cNvPr id="2408" name="Freeform: Shape 2407">
                    <a:extLst>
                      <a:ext uri="{FF2B5EF4-FFF2-40B4-BE49-F238E27FC236}">
                        <a16:creationId xmlns:a16="http://schemas.microsoft.com/office/drawing/2014/main" id="{C70BD8F9-F293-405B-A5EC-371FB3870C40}"/>
                      </a:ext>
                    </a:extLst>
                  </p:cNvPr>
                  <p:cNvSpPr/>
                  <p:nvPr/>
                </p:nvSpPr>
                <p:spPr>
                  <a:xfrm>
                    <a:off x="2791298" y="1312643"/>
                    <a:ext cx="500189" cy="541945"/>
                  </a:xfrm>
                  <a:custGeom>
                    <a:avLst/>
                    <a:gdLst>
                      <a:gd name="connsiteX0" fmla="*/ 500189 w 500189"/>
                      <a:gd name="connsiteY0" fmla="*/ 257318 h 541945"/>
                      <a:gd name="connsiteX1" fmla="*/ 499661 w 500189"/>
                      <a:gd name="connsiteY1" fmla="*/ 258023 h 541945"/>
                      <a:gd name="connsiteX2" fmla="*/ 289384 w 500189"/>
                      <a:gd name="connsiteY2" fmla="*/ 537012 h 541945"/>
                      <a:gd name="connsiteX3" fmla="*/ 285684 w 500189"/>
                      <a:gd name="connsiteY3" fmla="*/ 541945 h 541945"/>
                      <a:gd name="connsiteX4" fmla="*/ 282865 w 500189"/>
                      <a:gd name="connsiteY4" fmla="*/ 536571 h 541945"/>
                      <a:gd name="connsiteX5" fmla="*/ 2731 w 500189"/>
                      <a:gd name="connsiteY5" fmla="*/ 5197 h 541945"/>
                      <a:gd name="connsiteX6" fmla="*/ 0 w 500189"/>
                      <a:gd name="connsiteY6" fmla="*/ 0 h 541945"/>
                      <a:gd name="connsiteX7" fmla="*/ 5286 w 500189"/>
                      <a:gd name="connsiteY7" fmla="*/ 2731 h 541945"/>
                      <a:gd name="connsiteX8" fmla="*/ 495785 w 500189"/>
                      <a:gd name="connsiteY8" fmla="*/ 255116 h 541945"/>
                      <a:gd name="connsiteX9" fmla="*/ 500189 w 500189"/>
                      <a:gd name="connsiteY9" fmla="*/ 257318 h 541945"/>
                      <a:gd name="connsiteX10" fmla="*/ 491028 w 500189"/>
                      <a:gd name="connsiteY10" fmla="*/ 252649 h 541945"/>
                      <a:gd name="connsiteX11" fmla="*/ 3436 w 500189"/>
                      <a:gd name="connsiteY11" fmla="*/ 5902 h 541945"/>
                      <a:gd name="connsiteX12" fmla="*/ 5902 w 500189"/>
                      <a:gd name="connsiteY12" fmla="*/ 3347 h 541945"/>
                      <a:gd name="connsiteX13" fmla="*/ 289648 w 500189"/>
                      <a:gd name="connsiteY13" fmla="*/ 532783 h 541945"/>
                      <a:gd name="connsiteX14" fmla="*/ 283129 w 500189"/>
                      <a:gd name="connsiteY14" fmla="*/ 532343 h 541945"/>
                      <a:gd name="connsiteX15" fmla="*/ 491028 w 500189"/>
                      <a:gd name="connsiteY15" fmla="*/ 252649 h 54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0189" h="541945">
                        <a:moveTo>
                          <a:pt x="500189" y="257318"/>
                        </a:moveTo>
                        <a:lnTo>
                          <a:pt x="499661" y="258023"/>
                        </a:lnTo>
                        <a:lnTo>
                          <a:pt x="289384" y="537012"/>
                        </a:lnTo>
                        <a:lnTo>
                          <a:pt x="285684" y="541945"/>
                        </a:lnTo>
                        <a:lnTo>
                          <a:pt x="282865" y="536571"/>
                        </a:lnTo>
                        <a:lnTo>
                          <a:pt x="2731" y="5197"/>
                        </a:lnTo>
                        <a:lnTo>
                          <a:pt x="0" y="0"/>
                        </a:lnTo>
                        <a:lnTo>
                          <a:pt x="5286" y="2731"/>
                        </a:lnTo>
                        <a:lnTo>
                          <a:pt x="495785" y="255116"/>
                        </a:lnTo>
                        <a:lnTo>
                          <a:pt x="500189" y="257318"/>
                        </a:lnTo>
                        <a:close/>
                        <a:moveTo>
                          <a:pt x="491028" y="252649"/>
                        </a:moveTo>
                        <a:lnTo>
                          <a:pt x="3436" y="5902"/>
                        </a:lnTo>
                        <a:lnTo>
                          <a:pt x="5902" y="3347"/>
                        </a:lnTo>
                        <a:lnTo>
                          <a:pt x="289648" y="532783"/>
                        </a:lnTo>
                        <a:lnTo>
                          <a:pt x="283129" y="532343"/>
                        </a:lnTo>
                        <a:lnTo>
                          <a:pt x="491028" y="252649"/>
                        </a:lnTo>
                        <a:close/>
                      </a:path>
                    </a:pathLst>
                  </a:custGeom>
                  <a:grpFill/>
                  <a:ln w="8809" cap="flat">
                    <a:noFill/>
                    <a:prstDash val="solid"/>
                    <a:miter/>
                  </a:ln>
                </p:spPr>
                <p:txBody>
                  <a:bodyPr rtlCol="0" anchor="ctr"/>
                  <a:lstStyle/>
                  <a:p>
                    <a:endParaRPr lang="en-US" sz="2400"/>
                  </a:p>
                </p:txBody>
              </p:sp>
              <p:sp>
                <p:nvSpPr>
                  <p:cNvPr id="2409" name="Freeform: Shape 2408">
                    <a:extLst>
                      <a:ext uri="{FF2B5EF4-FFF2-40B4-BE49-F238E27FC236}">
                        <a16:creationId xmlns:a16="http://schemas.microsoft.com/office/drawing/2014/main" id="{DD00527F-1B89-458E-A1BE-7F07E47C6B79}"/>
                      </a:ext>
                    </a:extLst>
                  </p:cNvPr>
                  <p:cNvSpPr/>
                  <p:nvPr/>
                </p:nvSpPr>
                <p:spPr>
                  <a:xfrm>
                    <a:off x="2783194" y="1304627"/>
                    <a:ext cx="513314" cy="556127"/>
                  </a:xfrm>
                  <a:custGeom>
                    <a:avLst/>
                    <a:gdLst>
                      <a:gd name="connsiteX0" fmla="*/ 293260 w 513314"/>
                      <a:gd name="connsiteY0" fmla="*/ 556128 h 556127"/>
                      <a:gd name="connsiteX1" fmla="*/ 286477 w 513314"/>
                      <a:gd name="connsiteY1" fmla="*/ 543354 h 556127"/>
                      <a:gd name="connsiteX2" fmla="*/ 284891 w 513314"/>
                      <a:gd name="connsiteY2" fmla="*/ 543266 h 556127"/>
                      <a:gd name="connsiteX3" fmla="*/ 285772 w 513314"/>
                      <a:gd name="connsiteY3" fmla="*/ 542033 h 556127"/>
                      <a:gd name="connsiteX4" fmla="*/ 8545 w 513314"/>
                      <a:gd name="connsiteY4" fmla="*/ 16209 h 556127"/>
                      <a:gd name="connsiteX5" fmla="*/ 5902 w 513314"/>
                      <a:gd name="connsiteY5" fmla="*/ 14888 h 556127"/>
                      <a:gd name="connsiteX6" fmla="*/ 7135 w 513314"/>
                      <a:gd name="connsiteY6" fmla="*/ 13566 h 556127"/>
                      <a:gd name="connsiteX7" fmla="*/ 0 w 513314"/>
                      <a:gd name="connsiteY7" fmla="*/ 0 h 556127"/>
                      <a:gd name="connsiteX8" fmla="*/ 13566 w 513314"/>
                      <a:gd name="connsiteY8" fmla="*/ 7047 h 556127"/>
                      <a:gd name="connsiteX9" fmla="*/ 14799 w 513314"/>
                      <a:gd name="connsiteY9" fmla="*/ 5814 h 556127"/>
                      <a:gd name="connsiteX10" fmla="*/ 16209 w 513314"/>
                      <a:gd name="connsiteY10" fmla="*/ 8457 h 556127"/>
                      <a:gd name="connsiteX11" fmla="*/ 513315 w 513314"/>
                      <a:gd name="connsiteY11" fmla="*/ 264278 h 556127"/>
                      <a:gd name="connsiteX12" fmla="*/ 510408 w 513314"/>
                      <a:gd name="connsiteY12" fmla="*/ 268154 h 556127"/>
                      <a:gd name="connsiteX13" fmla="*/ 302862 w 513314"/>
                      <a:gd name="connsiteY13" fmla="*/ 543443 h 556127"/>
                      <a:gd name="connsiteX14" fmla="*/ 303567 w 513314"/>
                      <a:gd name="connsiteY14" fmla="*/ 544764 h 556127"/>
                      <a:gd name="connsiteX15" fmla="*/ 301893 w 513314"/>
                      <a:gd name="connsiteY15" fmla="*/ 544676 h 556127"/>
                      <a:gd name="connsiteX16" fmla="*/ 293260 w 513314"/>
                      <a:gd name="connsiteY16" fmla="*/ 556128 h 556127"/>
                      <a:gd name="connsiteX17" fmla="*/ 298898 w 513314"/>
                      <a:gd name="connsiteY17" fmla="*/ 535690 h 556127"/>
                      <a:gd name="connsiteX18" fmla="*/ 299426 w 513314"/>
                      <a:gd name="connsiteY18" fmla="*/ 536748 h 556127"/>
                      <a:gd name="connsiteX19" fmla="*/ 503184 w 513314"/>
                      <a:gd name="connsiteY19" fmla="*/ 266480 h 556127"/>
                      <a:gd name="connsiteX20" fmla="*/ 500189 w 513314"/>
                      <a:gd name="connsiteY20" fmla="*/ 264894 h 556127"/>
                      <a:gd name="connsiteX21" fmla="*/ 298898 w 513314"/>
                      <a:gd name="connsiteY21" fmla="*/ 535690 h 556127"/>
                      <a:gd name="connsiteX22" fmla="*/ 223402 w 513314"/>
                      <a:gd name="connsiteY22" fmla="*/ 409102 h 556127"/>
                      <a:gd name="connsiteX23" fmla="*/ 290265 w 513314"/>
                      <a:gd name="connsiteY23" fmla="*/ 535955 h 556127"/>
                      <a:gd name="connsiteX24" fmla="*/ 290881 w 513314"/>
                      <a:gd name="connsiteY24" fmla="*/ 535074 h 556127"/>
                      <a:gd name="connsiteX25" fmla="*/ 223402 w 513314"/>
                      <a:gd name="connsiteY25" fmla="*/ 409102 h 556127"/>
                      <a:gd name="connsiteX26" fmla="*/ 24842 w 513314"/>
                      <a:gd name="connsiteY26" fmla="*/ 24402 h 556127"/>
                      <a:gd name="connsiteX27" fmla="*/ 295374 w 513314"/>
                      <a:gd name="connsiteY27" fmla="*/ 529172 h 556127"/>
                      <a:gd name="connsiteX28" fmla="*/ 494111 w 513314"/>
                      <a:gd name="connsiteY28" fmla="*/ 261899 h 556127"/>
                      <a:gd name="connsiteX29" fmla="*/ 24842 w 513314"/>
                      <a:gd name="connsiteY29" fmla="*/ 24402 h 556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3314" h="556127">
                        <a:moveTo>
                          <a:pt x="293260" y="556128"/>
                        </a:moveTo>
                        <a:lnTo>
                          <a:pt x="286477" y="543354"/>
                        </a:lnTo>
                        <a:lnTo>
                          <a:pt x="284891" y="543266"/>
                        </a:lnTo>
                        <a:lnTo>
                          <a:pt x="285772" y="542033"/>
                        </a:lnTo>
                        <a:lnTo>
                          <a:pt x="8545" y="16209"/>
                        </a:lnTo>
                        <a:lnTo>
                          <a:pt x="5902" y="14888"/>
                        </a:lnTo>
                        <a:lnTo>
                          <a:pt x="7135" y="13566"/>
                        </a:lnTo>
                        <a:lnTo>
                          <a:pt x="0" y="0"/>
                        </a:lnTo>
                        <a:lnTo>
                          <a:pt x="13566" y="7047"/>
                        </a:lnTo>
                        <a:lnTo>
                          <a:pt x="14799" y="5814"/>
                        </a:lnTo>
                        <a:lnTo>
                          <a:pt x="16209" y="8457"/>
                        </a:lnTo>
                        <a:lnTo>
                          <a:pt x="513315" y="264278"/>
                        </a:lnTo>
                        <a:lnTo>
                          <a:pt x="510408" y="268154"/>
                        </a:lnTo>
                        <a:lnTo>
                          <a:pt x="302862" y="543443"/>
                        </a:lnTo>
                        <a:lnTo>
                          <a:pt x="303567" y="544764"/>
                        </a:lnTo>
                        <a:lnTo>
                          <a:pt x="301893" y="544676"/>
                        </a:lnTo>
                        <a:lnTo>
                          <a:pt x="293260" y="556128"/>
                        </a:lnTo>
                        <a:close/>
                        <a:moveTo>
                          <a:pt x="298898" y="535690"/>
                        </a:moveTo>
                        <a:lnTo>
                          <a:pt x="299426" y="536748"/>
                        </a:lnTo>
                        <a:lnTo>
                          <a:pt x="503184" y="266480"/>
                        </a:lnTo>
                        <a:lnTo>
                          <a:pt x="500189" y="264894"/>
                        </a:lnTo>
                        <a:lnTo>
                          <a:pt x="298898" y="535690"/>
                        </a:lnTo>
                        <a:close/>
                        <a:moveTo>
                          <a:pt x="223402" y="409102"/>
                        </a:moveTo>
                        <a:lnTo>
                          <a:pt x="290265" y="535955"/>
                        </a:lnTo>
                        <a:lnTo>
                          <a:pt x="290881" y="535074"/>
                        </a:lnTo>
                        <a:lnTo>
                          <a:pt x="223402" y="409102"/>
                        </a:lnTo>
                        <a:close/>
                        <a:moveTo>
                          <a:pt x="24842" y="24402"/>
                        </a:moveTo>
                        <a:lnTo>
                          <a:pt x="295374" y="529172"/>
                        </a:lnTo>
                        <a:lnTo>
                          <a:pt x="494111" y="261899"/>
                        </a:lnTo>
                        <a:lnTo>
                          <a:pt x="24842" y="24402"/>
                        </a:lnTo>
                        <a:close/>
                      </a:path>
                    </a:pathLst>
                  </a:custGeom>
                  <a:grpFill/>
                  <a:ln w="8809" cap="flat">
                    <a:noFill/>
                    <a:prstDash val="solid"/>
                    <a:miter/>
                  </a:ln>
                </p:spPr>
                <p:txBody>
                  <a:bodyPr rtlCol="0" anchor="ctr"/>
                  <a:lstStyle/>
                  <a:p>
                    <a:endParaRPr lang="en-US" sz="2400"/>
                  </a:p>
                </p:txBody>
              </p:sp>
            </p:grpSp>
            <p:grpSp>
              <p:nvGrpSpPr>
                <p:cNvPr id="1598" name="Graphic 4229">
                  <a:extLst>
                    <a:ext uri="{FF2B5EF4-FFF2-40B4-BE49-F238E27FC236}">
                      <a16:creationId xmlns:a16="http://schemas.microsoft.com/office/drawing/2014/main" id="{CEE30060-E6DA-4639-A37D-8E442C329D0B}"/>
                    </a:ext>
                  </a:extLst>
                </p:cNvPr>
                <p:cNvGrpSpPr/>
                <p:nvPr/>
              </p:nvGrpSpPr>
              <p:grpSpPr>
                <a:xfrm>
                  <a:off x="2698536" y="1855998"/>
                  <a:ext cx="374657" cy="332020"/>
                  <a:chOff x="2698536" y="1855998"/>
                  <a:chExt cx="374657" cy="332020"/>
                </a:xfrm>
                <a:grpFill/>
              </p:grpSpPr>
              <p:sp>
                <p:nvSpPr>
                  <p:cNvPr id="2406" name="Freeform: Shape 2405">
                    <a:extLst>
                      <a:ext uri="{FF2B5EF4-FFF2-40B4-BE49-F238E27FC236}">
                        <a16:creationId xmlns:a16="http://schemas.microsoft.com/office/drawing/2014/main" id="{F4FA573E-5953-4209-B343-2FDC69696F01}"/>
                      </a:ext>
                    </a:extLst>
                  </p:cNvPr>
                  <p:cNvSpPr/>
                  <p:nvPr/>
                </p:nvSpPr>
                <p:spPr>
                  <a:xfrm>
                    <a:off x="2704351" y="1859874"/>
                    <a:ext cx="362676" cy="321625"/>
                  </a:xfrm>
                  <a:custGeom>
                    <a:avLst/>
                    <a:gdLst>
                      <a:gd name="connsiteX0" fmla="*/ 175040 w 362676"/>
                      <a:gd name="connsiteY0" fmla="*/ 311936 h 321625"/>
                      <a:gd name="connsiteX1" fmla="*/ 353779 w 362676"/>
                      <a:gd name="connsiteY1" fmla="*/ 2290 h 321625"/>
                      <a:gd name="connsiteX2" fmla="*/ 357039 w 362676"/>
                      <a:gd name="connsiteY2" fmla="*/ 7224 h 321625"/>
                      <a:gd name="connsiteX3" fmla="*/ 2907 w 362676"/>
                      <a:gd name="connsiteY3" fmla="*/ 44046 h 321625"/>
                      <a:gd name="connsiteX4" fmla="*/ 4052 w 362676"/>
                      <a:gd name="connsiteY4" fmla="*/ 41668 h 321625"/>
                      <a:gd name="connsiteX5" fmla="*/ 175040 w 362676"/>
                      <a:gd name="connsiteY5" fmla="*/ 311936 h 321625"/>
                      <a:gd name="connsiteX6" fmla="*/ 181206 w 362676"/>
                      <a:gd name="connsiteY6" fmla="*/ 321626 h 321625"/>
                      <a:gd name="connsiteX7" fmla="*/ 1410 w 362676"/>
                      <a:gd name="connsiteY7" fmla="*/ 43341 h 321625"/>
                      <a:gd name="connsiteX8" fmla="*/ 0 w 362676"/>
                      <a:gd name="connsiteY8" fmla="*/ 41227 h 321625"/>
                      <a:gd name="connsiteX9" fmla="*/ 2555 w 362676"/>
                      <a:gd name="connsiteY9" fmla="*/ 40963 h 321625"/>
                      <a:gd name="connsiteX10" fmla="*/ 356246 w 362676"/>
                      <a:gd name="connsiteY10" fmla="*/ 705 h 321625"/>
                      <a:gd name="connsiteX11" fmla="*/ 362677 w 362676"/>
                      <a:gd name="connsiteY11" fmla="*/ 0 h 321625"/>
                      <a:gd name="connsiteX12" fmla="*/ 359505 w 362676"/>
                      <a:gd name="connsiteY12" fmla="*/ 5638 h 321625"/>
                      <a:gd name="connsiteX13" fmla="*/ 181206 w 362676"/>
                      <a:gd name="connsiteY13" fmla="*/ 321626 h 32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676" h="321625">
                        <a:moveTo>
                          <a:pt x="175040" y="311936"/>
                        </a:moveTo>
                        <a:lnTo>
                          <a:pt x="353779" y="2290"/>
                        </a:lnTo>
                        <a:lnTo>
                          <a:pt x="357039" y="7224"/>
                        </a:lnTo>
                        <a:lnTo>
                          <a:pt x="2907" y="44046"/>
                        </a:lnTo>
                        <a:lnTo>
                          <a:pt x="4052" y="41668"/>
                        </a:lnTo>
                        <a:lnTo>
                          <a:pt x="175040" y="311936"/>
                        </a:lnTo>
                        <a:close/>
                        <a:moveTo>
                          <a:pt x="181206" y="321626"/>
                        </a:moveTo>
                        <a:lnTo>
                          <a:pt x="1410" y="43341"/>
                        </a:lnTo>
                        <a:lnTo>
                          <a:pt x="0" y="41227"/>
                        </a:lnTo>
                        <a:lnTo>
                          <a:pt x="2555" y="40963"/>
                        </a:lnTo>
                        <a:lnTo>
                          <a:pt x="356246" y="705"/>
                        </a:lnTo>
                        <a:lnTo>
                          <a:pt x="362677" y="0"/>
                        </a:lnTo>
                        <a:lnTo>
                          <a:pt x="359505" y="5638"/>
                        </a:lnTo>
                        <a:lnTo>
                          <a:pt x="181206" y="321626"/>
                        </a:lnTo>
                        <a:close/>
                      </a:path>
                    </a:pathLst>
                  </a:custGeom>
                  <a:grpFill/>
                  <a:ln w="8809" cap="flat">
                    <a:noFill/>
                    <a:prstDash val="solid"/>
                    <a:miter/>
                  </a:ln>
                </p:spPr>
                <p:txBody>
                  <a:bodyPr rtlCol="0" anchor="ctr"/>
                  <a:lstStyle/>
                  <a:p>
                    <a:endParaRPr lang="en-US" sz="2400"/>
                  </a:p>
                </p:txBody>
              </p:sp>
              <p:sp>
                <p:nvSpPr>
                  <p:cNvPr id="2407" name="Freeform: Shape 2406">
                    <a:extLst>
                      <a:ext uri="{FF2B5EF4-FFF2-40B4-BE49-F238E27FC236}">
                        <a16:creationId xmlns:a16="http://schemas.microsoft.com/office/drawing/2014/main" id="{AAD60714-BDFC-4B6F-8F44-4E61BB7243EF}"/>
                      </a:ext>
                    </a:extLst>
                  </p:cNvPr>
                  <p:cNvSpPr/>
                  <p:nvPr/>
                </p:nvSpPr>
                <p:spPr>
                  <a:xfrm>
                    <a:off x="2698536" y="1855998"/>
                    <a:ext cx="374657" cy="332020"/>
                  </a:xfrm>
                  <a:custGeom>
                    <a:avLst/>
                    <a:gdLst>
                      <a:gd name="connsiteX0" fmla="*/ 187197 w 374657"/>
                      <a:gd name="connsiteY0" fmla="*/ 332021 h 332020"/>
                      <a:gd name="connsiteX1" fmla="*/ 5990 w 374657"/>
                      <a:gd name="connsiteY1" fmla="*/ 51622 h 332020"/>
                      <a:gd name="connsiteX2" fmla="*/ 2995 w 374657"/>
                      <a:gd name="connsiteY2" fmla="*/ 51975 h 332020"/>
                      <a:gd name="connsiteX3" fmla="*/ 4317 w 374657"/>
                      <a:gd name="connsiteY3" fmla="*/ 49156 h 332020"/>
                      <a:gd name="connsiteX4" fmla="*/ 0 w 374657"/>
                      <a:gd name="connsiteY4" fmla="*/ 42372 h 332020"/>
                      <a:gd name="connsiteX5" fmla="*/ 8016 w 374657"/>
                      <a:gd name="connsiteY5" fmla="*/ 41492 h 332020"/>
                      <a:gd name="connsiteX6" fmla="*/ 9426 w 374657"/>
                      <a:gd name="connsiteY6" fmla="*/ 38673 h 332020"/>
                      <a:gd name="connsiteX7" fmla="*/ 11012 w 374657"/>
                      <a:gd name="connsiteY7" fmla="*/ 41227 h 332020"/>
                      <a:gd name="connsiteX8" fmla="*/ 358272 w 374657"/>
                      <a:gd name="connsiteY8" fmla="*/ 1762 h 332020"/>
                      <a:gd name="connsiteX9" fmla="*/ 359329 w 374657"/>
                      <a:gd name="connsiteY9" fmla="*/ 0 h 332020"/>
                      <a:gd name="connsiteX10" fmla="*/ 360386 w 374657"/>
                      <a:gd name="connsiteY10" fmla="*/ 1586 h 332020"/>
                      <a:gd name="connsiteX11" fmla="*/ 374657 w 374657"/>
                      <a:gd name="connsiteY11" fmla="*/ 0 h 332020"/>
                      <a:gd name="connsiteX12" fmla="*/ 367522 w 374657"/>
                      <a:gd name="connsiteY12" fmla="*/ 12597 h 332020"/>
                      <a:gd name="connsiteX13" fmla="*/ 368579 w 374657"/>
                      <a:gd name="connsiteY13" fmla="*/ 14183 h 332020"/>
                      <a:gd name="connsiteX14" fmla="*/ 366465 w 374657"/>
                      <a:gd name="connsiteY14" fmla="*/ 14359 h 332020"/>
                      <a:gd name="connsiteX15" fmla="*/ 187197 w 374657"/>
                      <a:gd name="connsiteY15" fmla="*/ 332021 h 332020"/>
                      <a:gd name="connsiteX16" fmla="*/ 184818 w 374657"/>
                      <a:gd name="connsiteY16" fmla="*/ 315812 h 332020"/>
                      <a:gd name="connsiteX17" fmla="*/ 186844 w 374657"/>
                      <a:gd name="connsiteY17" fmla="*/ 318983 h 332020"/>
                      <a:gd name="connsiteX18" fmla="*/ 356070 w 374657"/>
                      <a:gd name="connsiteY18" fmla="*/ 19028 h 332020"/>
                      <a:gd name="connsiteX19" fmla="*/ 184818 w 374657"/>
                      <a:gd name="connsiteY19" fmla="*/ 315812 h 332020"/>
                      <a:gd name="connsiteX20" fmla="*/ 17002 w 374657"/>
                      <a:gd name="connsiteY20" fmla="*/ 50477 h 332020"/>
                      <a:gd name="connsiteX21" fmla="*/ 180766 w 374657"/>
                      <a:gd name="connsiteY21" fmla="*/ 309381 h 332020"/>
                      <a:gd name="connsiteX22" fmla="*/ 350168 w 374657"/>
                      <a:gd name="connsiteY22" fmla="*/ 15857 h 332020"/>
                      <a:gd name="connsiteX23" fmla="*/ 17002 w 374657"/>
                      <a:gd name="connsiteY23" fmla="*/ 50477 h 332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4657" h="332020">
                        <a:moveTo>
                          <a:pt x="187197" y="332021"/>
                        </a:moveTo>
                        <a:lnTo>
                          <a:pt x="5990" y="51622"/>
                        </a:lnTo>
                        <a:lnTo>
                          <a:pt x="2995" y="51975"/>
                        </a:lnTo>
                        <a:lnTo>
                          <a:pt x="4317" y="49156"/>
                        </a:lnTo>
                        <a:lnTo>
                          <a:pt x="0" y="42372"/>
                        </a:lnTo>
                        <a:lnTo>
                          <a:pt x="8016" y="41492"/>
                        </a:lnTo>
                        <a:lnTo>
                          <a:pt x="9426" y="38673"/>
                        </a:lnTo>
                        <a:lnTo>
                          <a:pt x="11012" y="41227"/>
                        </a:lnTo>
                        <a:lnTo>
                          <a:pt x="358272" y="1762"/>
                        </a:lnTo>
                        <a:lnTo>
                          <a:pt x="359329" y="0"/>
                        </a:lnTo>
                        <a:lnTo>
                          <a:pt x="360386" y="1586"/>
                        </a:lnTo>
                        <a:lnTo>
                          <a:pt x="374657" y="0"/>
                        </a:lnTo>
                        <a:lnTo>
                          <a:pt x="367522" y="12597"/>
                        </a:lnTo>
                        <a:lnTo>
                          <a:pt x="368579" y="14183"/>
                        </a:lnTo>
                        <a:lnTo>
                          <a:pt x="366465" y="14359"/>
                        </a:lnTo>
                        <a:lnTo>
                          <a:pt x="187197" y="332021"/>
                        </a:lnTo>
                        <a:close/>
                        <a:moveTo>
                          <a:pt x="184818" y="315812"/>
                        </a:moveTo>
                        <a:lnTo>
                          <a:pt x="186844" y="318983"/>
                        </a:lnTo>
                        <a:lnTo>
                          <a:pt x="356070" y="19028"/>
                        </a:lnTo>
                        <a:lnTo>
                          <a:pt x="184818" y="315812"/>
                        </a:lnTo>
                        <a:close/>
                        <a:moveTo>
                          <a:pt x="17002" y="50477"/>
                        </a:moveTo>
                        <a:lnTo>
                          <a:pt x="180766" y="309381"/>
                        </a:lnTo>
                        <a:lnTo>
                          <a:pt x="350168" y="15857"/>
                        </a:lnTo>
                        <a:lnTo>
                          <a:pt x="17002" y="50477"/>
                        </a:lnTo>
                        <a:close/>
                      </a:path>
                    </a:pathLst>
                  </a:custGeom>
                  <a:grpFill/>
                  <a:ln w="8809" cap="flat">
                    <a:noFill/>
                    <a:prstDash val="solid"/>
                    <a:miter/>
                  </a:ln>
                </p:spPr>
                <p:txBody>
                  <a:bodyPr rtlCol="0" anchor="ctr"/>
                  <a:lstStyle/>
                  <a:p>
                    <a:endParaRPr lang="en-US" sz="2400"/>
                  </a:p>
                </p:txBody>
              </p:sp>
            </p:grpSp>
            <p:grpSp>
              <p:nvGrpSpPr>
                <p:cNvPr id="1599" name="Graphic 4229">
                  <a:extLst>
                    <a:ext uri="{FF2B5EF4-FFF2-40B4-BE49-F238E27FC236}">
                      <a16:creationId xmlns:a16="http://schemas.microsoft.com/office/drawing/2014/main" id="{BDC6929A-2FD1-4D60-9E41-80C34B92C9CA}"/>
                    </a:ext>
                  </a:extLst>
                </p:cNvPr>
                <p:cNvGrpSpPr/>
                <p:nvPr/>
              </p:nvGrpSpPr>
              <p:grpSpPr>
                <a:xfrm>
                  <a:off x="2624363" y="1874233"/>
                  <a:ext cx="202876" cy="717248"/>
                  <a:chOff x="2624363" y="1874233"/>
                  <a:chExt cx="202876" cy="717248"/>
                </a:xfrm>
                <a:grpFill/>
              </p:grpSpPr>
              <p:sp>
                <p:nvSpPr>
                  <p:cNvPr id="2404" name="Freeform: Shape 2403">
                    <a:extLst>
                      <a:ext uri="{FF2B5EF4-FFF2-40B4-BE49-F238E27FC236}">
                        <a16:creationId xmlns:a16="http://schemas.microsoft.com/office/drawing/2014/main" id="{DAFB0239-0096-4B6D-9A5F-F0296D219DE3}"/>
                      </a:ext>
                    </a:extLst>
                  </p:cNvPr>
                  <p:cNvSpPr/>
                  <p:nvPr/>
                </p:nvSpPr>
                <p:spPr>
                  <a:xfrm>
                    <a:off x="2629384" y="1890618"/>
                    <a:ext cx="194243" cy="686681"/>
                  </a:xfrm>
                  <a:custGeom>
                    <a:avLst/>
                    <a:gdLst>
                      <a:gd name="connsiteX0" fmla="*/ 2643 w 194243"/>
                      <a:gd name="connsiteY0" fmla="*/ 663601 h 686681"/>
                      <a:gd name="connsiteX1" fmla="*/ 186932 w 194243"/>
                      <a:gd name="connsiteY1" fmla="*/ 376155 h 686681"/>
                      <a:gd name="connsiteX2" fmla="*/ 186492 w 194243"/>
                      <a:gd name="connsiteY2" fmla="*/ 379326 h 686681"/>
                      <a:gd name="connsiteX3" fmla="*/ 75407 w 194243"/>
                      <a:gd name="connsiteY3" fmla="*/ 12421 h 686681"/>
                      <a:gd name="connsiteX4" fmla="*/ 80076 w 194243"/>
                      <a:gd name="connsiteY4" fmla="*/ 11981 h 686681"/>
                      <a:gd name="connsiteX5" fmla="*/ 2643 w 194243"/>
                      <a:gd name="connsiteY5" fmla="*/ 663601 h 686681"/>
                      <a:gd name="connsiteX6" fmla="*/ 0 w 194243"/>
                      <a:gd name="connsiteY6" fmla="*/ 686681 h 686681"/>
                      <a:gd name="connsiteX7" fmla="*/ 75319 w 194243"/>
                      <a:gd name="connsiteY7" fmla="*/ 11452 h 686681"/>
                      <a:gd name="connsiteX8" fmla="*/ 76552 w 194243"/>
                      <a:gd name="connsiteY8" fmla="*/ 0 h 686681"/>
                      <a:gd name="connsiteX9" fmla="*/ 79988 w 194243"/>
                      <a:gd name="connsiteY9" fmla="*/ 11012 h 686681"/>
                      <a:gd name="connsiteX10" fmla="*/ 193715 w 194243"/>
                      <a:gd name="connsiteY10" fmla="*/ 377124 h 686681"/>
                      <a:gd name="connsiteX11" fmla="*/ 194244 w 194243"/>
                      <a:gd name="connsiteY11" fmla="*/ 378798 h 686681"/>
                      <a:gd name="connsiteX12" fmla="*/ 193275 w 194243"/>
                      <a:gd name="connsiteY12" fmla="*/ 380295 h 686681"/>
                      <a:gd name="connsiteX13" fmla="*/ 0 w 194243"/>
                      <a:gd name="connsiteY13" fmla="*/ 686681 h 68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4243" h="686681">
                        <a:moveTo>
                          <a:pt x="2643" y="663601"/>
                        </a:moveTo>
                        <a:lnTo>
                          <a:pt x="186932" y="376155"/>
                        </a:lnTo>
                        <a:lnTo>
                          <a:pt x="186492" y="379326"/>
                        </a:lnTo>
                        <a:lnTo>
                          <a:pt x="75407" y="12421"/>
                        </a:lnTo>
                        <a:lnTo>
                          <a:pt x="80076" y="11981"/>
                        </a:lnTo>
                        <a:lnTo>
                          <a:pt x="2643" y="663601"/>
                        </a:lnTo>
                        <a:close/>
                        <a:moveTo>
                          <a:pt x="0" y="686681"/>
                        </a:moveTo>
                        <a:lnTo>
                          <a:pt x="75319" y="11452"/>
                        </a:lnTo>
                        <a:lnTo>
                          <a:pt x="76552" y="0"/>
                        </a:lnTo>
                        <a:lnTo>
                          <a:pt x="79988" y="11012"/>
                        </a:lnTo>
                        <a:lnTo>
                          <a:pt x="193715" y="377124"/>
                        </a:lnTo>
                        <a:lnTo>
                          <a:pt x="194244" y="378798"/>
                        </a:lnTo>
                        <a:lnTo>
                          <a:pt x="193275" y="380295"/>
                        </a:lnTo>
                        <a:lnTo>
                          <a:pt x="0" y="686681"/>
                        </a:lnTo>
                        <a:close/>
                      </a:path>
                    </a:pathLst>
                  </a:custGeom>
                  <a:grpFill/>
                  <a:ln w="8809" cap="flat">
                    <a:noFill/>
                    <a:prstDash val="solid"/>
                    <a:miter/>
                  </a:ln>
                </p:spPr>
                <p:txBody>
                  <a:bodyPr rtlCol="0" anchor="ctr"/>
                  <a:lstStyle/>
                  <a:p>
                    <a:endParaRPr lang="en-US" sz="2400"/>
                  </a:p>
                </p:txBody>
              </p:sp>
              <p:sp>
                <p:nvSpPr>
                  <p:cNvPr id="2405" name="Freeform: Shape 2404">
                    <a:extLst>
                      <a:ext uri="{FF2B5EF4-FFF2-40B4-BE49-F238E27FC236}">
                        <a16:creationId xmlns:a16="http://schemas.microsoft.com/office/drawing/2014/main" id="{E6A7C705-E878-4DE4-B30A-92D44780CE7A}"/>
                      </a:ext>
                    </a:extLst>
                  </p:cNvPr>
                  <p:cNvSpPr/>
                  <p:nvPr/>
                </p:nvSpPr>
                <p:spPr>
                  <a:xfrm>
                    <a:off x="2624363" y="1874233"/>
                    <a:ext cx="202876" cy="717248"/>
                  </a:xfrm>
                  <a:custGeom>
                    <a:avLst/>
                    <a:gdLst>
                      <a:gd name="connsiteX0" fmla="*/ 0 w 202876"/>
                      <a:gd name="connsiteY0" fmla="*/ 717249 h 717248"/>
                      <a:gd name="connsiteX1" fmla="*/ 2555 w 202876"/>
                      <a:gd name="connsiteY1" fmla="*/ 694169 h 717248"/>
                      <a:gd name="connsiteX2" fmla="*/ 2555 w 202876"/>
                      <a:gd name="connsiteY2" fmla="*/ 694169 h 717248"/>
                      <a:gd name="connsiteX3" fmla="*/ 2907 w 202876"/>
                      <a:gd name="connsiteY3" fmla="*/ 691350 h 717248"/>
                      <a:gd name="connsiteX4" fmla="*/ 76817 w 202876"/>
                      <a:gd name="connsiteY4" fmla="*/ 28630 h 717248"/>
                      <a:gd name="connsiteX5" fmla="*/ 75936 w 202876"/>
                      <a:gd name="connsiteY5" fmla="*/ 25811 h 717248"/>
                      <a:gd name="connsiteX6" fmla="*/ 77081 w 202876"/>
                      <a:gd name="connsiteY6" fmla="*/ 25723 h 717248"/>
                      <a:gd name="connsiteX7" fmla="*/ 79988 w 202876"/>
                      <a:gd name="connsiteY7" fmla="*/ 0 h 717248"/>
                      <a:gd name="connsiteX8" fmla="*/ 87652 w 202876"/>
                      <a:gd name="connsiteY8" fmla="*/ 24754 h 717248"/>
                      <a:gd name="connsiteX9" fmla="*/ 88885 w 202876"/>
                      <a:gd name="connsiteY9" fmla="*/ 24666 h 717248"/>
                      <a:gd name="connsiteX10" fmla="*/ 88533 w 202876"/>
                      <a:gd name="connsiteY10" fmla="*/ 27573 h 717248"/>
                      <a:gd name="connsiteX11" fmla="*/ 202877 w 202876"/>
                      <a:gd name="connsiteY11" fmla="*/ 395711 h 717248"/>
                      <a:gd name="connsiteX12" fmla="*/ 0 w 202876"/>
                      <a:gd name="connsiteY12" fmla="*/ 717249 h 717248"/>
                      <a:gd name="connsiteX13" fmla="*/ 10835 w 202876"/>
                      <a:gd name="connsiteY13" fmla="*/ 681307 h 717248"/>
                      <a:gd name="connsiteX14" fmla="*/ 9954 w 202876"/>
                      <a:gd name="connsiteY14" fmla="*/ 688795 h 717248"/>
                      <a:gd name="connsiteX15" fmla="*/ 190280 w 202876"/>
                      <a:gd name="connsiteY15" fmla="*/ 403111 h 717248"/>
                      <a:gd name="connsiteX16" fmla="*/ 189927 w 202876"/>
                      <a:gd name="connsiteY16" fmla="*/ 401966 h 717248"/>
                      <a:gd name="connsiteX17" fmla="*/ 10835 w 202876"/>
                      <a:gd name="connsiteY17" fmla="*/ 681307 h 717248"/>
                      <a:gd name="connsiteX18" fmla="*/ 85185 w 202876"/>
                      <a:gd name="connsiteY18" fmla="*/ 56203 h 717248"/>
                      <a:gd name="connsiteX19" fmla="*/ 12685 w 202876"/>
                      <a:gd name="connsiteY19" fmla="*/ 665803 h 717248"/>
                      <a:gd name="connsiteX20" fmla="*/ 187285 w 202876"/>
                      <a:gd name="connsiteY20" fmla="*/ 393509 h 717248"/>
                      <a:gd name="connsiteX21" fmla="*/ 85185 w 202876"/>
                      <a:gd name="connsiteY21" fmla="*/ 56203 h 717248"/>
                      <a:gd name="connsiteX22" fmla="*/ 195213 w 202876"/>
                      <a:gd name="connsiteY22" fmla="*/ 393509 h 717248"/>
                      <a:gd name="connsiteX23" fmla="*/ 194861 w 202876"/>
                      <a:gd name="connsiteY23" fmla="*/ 395800 h 717248"/>
                      <a:gd name="connsiteX24" fmla="*/ 195565 w 202876"/>
                      <a:gd name="connsiteY24" fmla="*/ 394742 h 717248"/>
                      <a:gd name="connsiteX25" fmla="*/ 195213 w 202876"/>
                      <a:gd name="connsiteY25" fmla="*/ 393509 h 717248"/>
                      <a:gd name="connsiteX26" fmla="*/ 161209 w 202876"/>
                      <a:gd name="connsiteY26" fmla="*/ 283922 h 717248"/>
                      <a:gd name="connsiteX27" fmla="*/ 192130 w 202876"/>
                      <a:gd name="connsiteY27" fmla="*/ 386021 h 717248"/>
                      <a:gd name="connsiteX28" fmla="*/ 192658 w 202876"/>
                      <a:gd name="connsiteY28" fmla="*/ 385140 h 717248"/>
                      <a:gd name="connsiteX29" fmla="*/ 161209 w 202876"/>
                      <a:gd name="connsiteY29" fmla="*/ 283922 h 717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2876" h="717248">
                        <a:moveTo>
                          <a:pt x="0" y="717249"/>
                        </a:moveTo>
                        <a:lnTo>
                          <a:pt x="2555" y="694169"/>
                        </a:lnTo>
                        <a:lnTo>
                          <a:pt x="2555" y="694169"/>
                        </a:lnTo>
                        <a:lnTo>
                          <a:pt x="2907" y="691350"/>
                        </a:lnTo>
                        <a:lnTo>
                          <a:pt x="76817" y="28630"/>
                        </a:lnTo>
                        <a:lnTo>
                          <a:pt x="75936" y="25811"/>
                        </a:lnTo>
                        <a:lnTo>
                          <a:pt x="77081" y="25723"/>
                        </a:lnTo>
                        <a:lnTo>
                          <a:pt x="79988" y="0"/>
                        </a:lnTo>
                        <a:lnTo>
                          <a:pt x="87652" y="24754"/>
                        </a:lnTo>
                        <a:lnTo>
                          <a:pt x="88885" y="24666"/>
                        </a:lnTo>
                        <a:lnTo>
                          <a:pt x="88533" y="27573"/>
                        </a:lnTo>
                        <a:lnTo>
                          <a:pt x="202877" y="395711"/>
                        </a:lnTo>
                        <a:lnTo>
                          <a:pt x="0" y="717249"/>
                        </a:lnTo>
                        <a:close/>
                        <a:moveTo>
                          <a:pt x="10835" y="681307"/>
                        </a:moveTo>
                        <a:lnTo>
                          <a:pt x="9954" y="688795"/>
                        </a:lnTo>
                        <a:lnTo>
                          <a:pt x="190280" y="403111"/>
                        </a:lnTo>
                        <a:lnTo>
                          <a:pt x="189927" y="401966"/>
                        </a:lnTo>
                        <a:lnTo>
                          <a:pt x="10835" y="681307"/>
                        </a:lnTo>
                        <a:close/>
                        <a:moveTo>
                          <a:pt x="85185" y="56203"/>
                        </a:moveTo>
                        <a:lnTo>
                          <a:pt x="12685" y="665803"/>
                        </a:lnTo>
                        <a:lnTo>
                          <a:pt x="187285" y="393509"/>
                        </a:lnTo>
                        <a:lnTo>
                          <a:pt x="85185" y="56203"/>
                        </a:lnTo>
                        <a:close/>
                        <a:moveTo>
                          <a:pt x="195213" y="393509"/>
                        </a:moveTo>
                        <a:lnTo>
                          <a:pt x="194861" y="395800"/>
                        </a:lnTo>
                        <a:lnTo>
                          <a:pt x="195565" y="394742"/>
                        </a:lnTo>
                        <a:lnTo>
                          <a:pt x="195213" y="393509"/>
                        </a:lnTo>
                        <a:close/>
                        <a:moveTo>
                          <a:pt x="161209" y="283922"/>
                        </a:moveTo>
                        <a:lnTo>
                          <a:pt x="192130" y="386021"/>
                        </a:lnTo>
                        <a:lnTo>
                          <a:pt x="192658" y="385140"/>
                        </a:lnTo>
                        <a:lnTo>
                          <a:pt x="161209" y="283922"/>
                        </a:lnTo>
                        <a:close/>
                      </a:path>
                    </a:pathLst>
                  </a:custGeom>
                  <a:grpFill/>
                  <a:ln w="8809" cap="flat">
                    <a:noFill/>
                    <a:prstDash val="solid"/>
                    <a:miter/>
                  </a:ln>
                </p:spPr>
                <p:txBody>
                  <a:bodyPr rtlCol="0" anchor="ctr"/>
                  <a:lstStyle/>
                  <a:p>
                    <a:endParaRPr lang="en-US" sz="2400"/>
                  </a:p>
                </p:txBody>
              </p:sp>
            </p:grpSp>
            <p:grpSp>
              <p:nvGrpSpPr>
                <p:cNvPr id="1600" name="Graphic 4229">
                  <a:extLst>
                    <a:ext uri="{FF2B5EF4-FFF2-40B4-BE49-F238E27FC236}">
                      <a16:creationId xmlns:a16="http://schemas.microsoft.com/office/drawing/2014/main" id="{DB70DAFC-5994-4757-B71E-4761C2B1E793}"/>
                    </a:ext>
                  </a:extLst>
                </p:cNvPr>
                <p:cNvGrpSpPr/>
                <p:nvPr/>
              </p:nvGrpSpPr>
              <p:grpSpPr>
                <a:xfrm>
                  <a:off x="2470818" y="1326738"/>
                  <a:ext cx="718746" cy="719715"/>
                  <a:chOff x="2470818" y="1326738"/>
                  <a:chExt cx="718746" cy="719715"/>
                </a:xfrm>
                <a:grpFill/>
              </p:grpSpPr>
              <p:sp>
                <p:nvSpPr>
                  <p:cNvPr id="2402" name="Freeform: Shape 2401">
                    <a:extLst>
                      <a:ext uri="{FF2B5EF4-FFF2-40B4-BE49-F238E27FC236}">
                        <a16:creationId xmlns:a16="http://schemas.microsoft.com/office/drawing/2014/main" id="{1796173B-2523-4876-9837-B4844D74BF62}"/>
                      </a:ext>
                    </a:extLst>
                  </p:cNvPr>
                  <p:cNvSpPr/>
                  <p:nvPr/>
                </p:nvSpPr>
                <p:spPr>
                  <a:xfrm>
                    <a:off x="2480772" y="1335724"/>
                    <a:ext cx="703947" cy="704828"/>
                  </a:xfrm>
                  <a:custGeom>
                    <a:avLst/>
                    <a:gdLst>
                      <a:gd name="connsiteX0" fmla="*/ 697869 w 703947"/>
                      <a:gd name="connsiteY0" fmla="*/ 376507 h 704828"/>
                      <a:gd name="connsiteX1" fmla="*/ 7576 w 703947"/>
                      <a:gd name="connsiteY1" fmla="*/ 10835 h 704828"/>
                      <a:gd name="connsiteX2" fmla="*/ 11628 w 703947"/>
                      <a:gd name="connsiteY2" fmla="*/ 6431 h 704828"/>
                      <a:gd name="connsiteX3" fmla="*/ 457376 w 703947"/>
                      <a:gd name="connsiteY3" fmla="*/ 702361 h 704828"/>
                      <a:gd name="connsiteX4" fmla="*/ 455703 w 703947"/>
                      <a:gd name="connsiteY4" fmla="*/ 702273 h 704828"/>
                      <a:gd name="connsiteX5" fmla="*/ 697869 w 703947"/>
                      <a:gd name="connsiteY5" fmla="*/ 376507 h 704828"/>
                      <a:gd name="connsiteX6" fmla="*/ 703947 w 703947"/>
                      <a:gd name="connsiteY6" fmla="*/ 368315 h 704828"/>
                      <a:gd name="connsiteX7" fmla="*/ 457288 w 703947"/>
                      <a:gd name="connsiteY7" fmla="*/ 703595 h 704828"/>
                      <a:gd name="connsiteX8" fmla="*/ 456407 w 703947"/>
                      <a:gd name="connsiteY8" fmla="*/ 704828 h 704828"/>
                      <a:gd name="connsiteX9" fmla="*/ 455614 w 703947"/>
                      <a:gd name="connsiteY9" fmla="*/ 703595 h 704828"/>
                      <a:gd name="connsiteX10" fmla="*/ 6431 w 703947"/>
                      <a:gd name="connsiteY10" fmla="*/ 9866 h 704828"/>
                      <a:gd name="connsiteX11" fmla="*/ 0 w 703947"/>
                      <a:gd name="connsiteY11" fmla="*/ 0 h 704828"/>
                      <a:gd name="connsiteX12" fmla="*/ 10483 w 703947"/>
                      <a:gd name="connsiteY12" fmla="*/ 5462 h 704828"/>
                      <a:gd name="connsiteX13" fmla="*/ 703947 w 703947"/>
                      <a:gd name="connsiteY13" fmla="*/ 368315 h 70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3947" h="704828">
                        <a:moveTo>
                          <a:pt x="697869" y="376507"/>
                        </a:moveTo>
                        <a:lnTo>
                          <a:pt x="7576" y="10835"/>
                        </a:lnTo>
                        <a:lnTo>
                          <a:pt x="11628" y="6431"/>
                        </a:lnTo>
                        <a:lnTo>
                          <a:pt x="457376" y="702361"/>
                        </a:lnTo>
                        <a:lnTo>
                          <a:pt x="455703" y="702273"/>
                        </a:lnTo>
                        <a:lnTo>
                          <a:pt x="697869" y="376507"/>
                        </a:lnTo>
                        <a:close/>
                        <a:moveTo>
                          <a:pt x="703947" y="368315"/>
                        </a:moveTo>
                        <a:lnTo>
                          <a:pt x="457288" y="703595"/>
                        </a:lnTo>
                        <a:lnTo>
                          <a:pt x="456407" y="704828"/>
                        </a:lnTo>
                        <a:lnTo>
                          <a:pt x="455614" y="703595"/>
                        </a:lnTo>
                        <a:lnTo>
                          <a:pt x="6431" y="9866"/>
                        </a:lnTo>
                        <a:lnTo>
                          <a:pt x="0" y="0"/>
                        </a:lnTo>
                        <a:lnTo>
                          <a:pt x="10483" y="5462"/>
                        </a:lnTo>
                        <a:lnTo>
                          <a:pt x="703947" y="368315"/>
                        </a:lnTo>
                        <a:close/>
                      </a:path>
                    </a:pathLst>
                  </a:custGeom>
                  <a:grpFill/>
                  <a:ln w="8809" cap="flat">
                    <a:noFill/>
                    <a:prstDash val="solid"/>
                    <a:miter/>
                  </a:ln>
                </p:spPr>
                <p:txBody>
                  <a:bodyPr rtlCol="0" anchor="ctr"/>
                  <a:lstStyle/>
                  <a:p>
                    <a:endParaRPr lang="en-US" sz="2400"/>
                  </a:p>
                </p:txBody>
              </p:sp>
              <p:sp>
                <p:nvSpPr>
                  <p:cNvPr id="2403" name="Freeform: Shape 2402">
                    <a:extLst>
                      <a:ext uri="{FF2B5EF4-FFF2-40B4-BE49-F238E27FC236}">
                        <a16:creationId xmlns:a16="http://schemas.microsoft.com/office/drawing/2014/main" id="{764A2F75-6927-427C-823F-9C9ACEB175C4}"/>
                      </a:ext>
                    </a:extLst>
                  </p:cNvPr>
                  <p:cNvSpPr/>
                  <p:nvPr/>
                </p:nvSpPr>
                <p:spPr>
                  <a:xfrm>
                    <a:off x="2470818" y="1326738"/>
                    <a:ext cx="718746" cy="719715"/>
                  </a:xfrm>
                  <a:custGeom>
                    <a:avLst/>
                    <a:gdLst>
                      <a:gd name="connsiteX0" fmla="*/ 466185 w 718746"/>
                      <a:gd name="connsiteY0" fmla="*/ 719716 h 719715"/>
                      <a:gd name="connsiteX1" fmla="*/ 462838 w 718746"/>
                      <a:gd name="connsiteY1" fmla="*/ 714606 h 719715"/>
                      <a:gd name="connsiteX2" fmla="*/ 458962 w 718746"/>
                      <a:gd name="connsiteY2" fmla="*/ 714518 h 719715"/>
                      <a:gd name="connsiteX3" fmla="*/ 460988 w 718746"/>
                      <a:gd name="connsiteY3" fmla="*/ 711787 h 719715"/>
                      <a:gd name="connsiteX4" fmla="*/ 14359 w 718746"/>
                      <a:gd name="connsiteY4" fmla="*/ 22023 h 719715"/>
                      <a:gd name="connsiteX5" fmla="*/ 11980 w 718746"/>
                      <a:gd name="connsiteY5" fmla="*/ 20790 h 719715"/>
                      <a:gd name="connsiteX6" fmla="*/ 12861 w 718746"/>
                      <a:gd name="connsiteY6" fmla="*/ 19821 h 719715"/>
                      <a:gd name="connsiteX7" fmla="*/ 0 w 718746"/>
                      <a:gd name="connsiteY7" fmla="*/ 0 h 719715"/>
                      <a:gd name="connsiteX8" fmla="*/ 20966 w 718746"/>
                      <a:gd name="connsiteY8" fmla="*/ 11012 h 719715"/>
                      <a:gd name="connsiteX9" fmla="*/ 21847 w 718746"/>
                      <a:gd name="connsiteY9" fmla="*/ 10043 h 719715"/>
                      <a:gd name="connsiteX10" fmla="*/ 23256 w 718746"/>
                      <a:gd name="connsiteY10" fmla="*/ 12245 h 719715"/>
                      <a:gd name="connsiteX11" fmla="*/ 718747 w 718746"/>
                      <a:gd name="connsiteY11" fmla="*/ 376155 h 719715"/>
                      <a:gd name="connsiteX12" fmla="*/ 716456 w 718746"/>
                      <a:gd name="connsiteY12" fmla="*/ 379326 h 719715"/>
                      <a:gd name="connsiteX13" fmla="*/ 471559 w 718746"/>
                      <a:gd name="connsiteY13" fmla="*/ 712140 h 719715"/>
                      <a:gd name="connsiteX14" fmla="*/ 473409 w 718746"/>
                      <a:gd name="connsiteY14" fmla="*/ 715047 h 719715"/>
                      <a:gd name="connsiteX15" fmla="*/ 469533 w 718746"/>
                      <a:gd name="connsiteY15" fmla="*/ 714871 h 719715"/>
                      <a:gd name="connsiteX16" fmla="*/ 466185 w 718746"/>
                      <a:gd name="connsiteY16" fmla="*/ 719716 h 719715"/>
                      <a:gd name="connsiteX17" fmla="*/ 37704 w 718746"/>
                      <a:gd name="connsiteY17" fmla="*/ 34356 h 719715"/>
                      <a:gd name="connsiteX18" fmla="*/ 466714 w 718746"/>
                      <a:gd name="connsiteY18" fmla="*/ 704211 h 719715"/>
                      <a:gd name="connsiteX19" fmla="*/ 702802 w 718746"/>
                      <a:gd name="connsiteY19" fmla="*/ 386638 h 719715"/>
                      <a:gd name="connsiteX20" fmla="*/ 37704 w 718746"/>
                      <a:gd name="connsiteY20" fmla="*/ 34356 h 719715"/>
                      <a:gd name="connsiteX21" fmla="*/ 115401 w 718746"/>
                      <a:gd name="connsiteY21" fmla="*/ 67919 h 719715"/>
                      <a:gd name="connsiteX22" fmla="*/ 706854 w 718746"/>
                      <a:gd name="connsiteY22" fmla="*/ 381176 h 719715"/>
                      <a:gd name="connsiteX23" fmla="*/ 708880 w 718746"/>
                      <a:gd name="connsiteY23" fmla="*/ 378445 h 719715"/>
                      <a:gd name="connsiteX24" fmla="*/ 115401 w 718746"/>
                      <a:gd name="connsiteY24" fmla="*/ 67919 h 71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746" h="719715">
                        <a:moveTo>
                          <a:pt x="466185" y="719716"/>
                        </a:moveTo>
                        <a:lnTo>
                          <a:pt x="462838" y="714606"/>
                        </a:lnTo>
                        <a:lnTo>
                          <a:pt x="458962" y="714518"/>
                        </a:lnTo>
                        <a:lnTo>
                          <a:pt x="460988" y="711787"/>
                        </a:lnTo>
                        <a:lnTo>
                          <a:pt x="14359" y="22023"/>
                        </a:lnTo>
                        <a:lnTo>
                          <a:pt x="11980" y="20790"/>
                        </a:lnTo>
                        <a:lnTo>
                          <a:pt x="12861" y="19821"/>
                        </a:lnTo>
                        <a:lnTo>
                          <a:pt x="0" y="0"/>
                        </a:lnTo>
                        <a:lnTo>
                          <a:pt x="20966" y="11012"/>
                        </a:lnTo>
                        <a:lnTo>
                          <a:pt x="21847" y="10043"/>
                        </a:lnTo>
                        <a:lnTo>
                          <a:pt x="23256" y="12245"/>
                        </a:lnTo>
                        <a:lnTo>
                          <a:pt x="718747" y="376155"/>
                        </a:lnTo>
                        <a:lnTo>
                          <a:pt x="716456" y="379326"/>
                        </a:lnTo>
                        <a:lnTo>
                          <a:pt x="471559" y="712140"/>
                        </a:lnTo>
                        <a:lnTo>
                          <a:pt x="473409" y="715047"/>
                        </a:lnTo>
                        <a:lnTo>
                          <a:pt x="469533" y="714871"/>
                        </a:lnTo>
                        <a:lnTo>
                          <a:pt x="466185" y="719716"/>
                        </a:lnTo>
                        <a:close/>
                        <a:moveTo>
                          <a:pt x="37704" y="34356"/>
                        </a:moveTo>
                        <a:lnTo>
                          <a:pt x="466714" y="704211"/>
                        </a:lnTo>
                        <a:lnTo>
                          <a:pt x="702802" y="386638"/>
                        </a:lnTo>
                        <a:lnTo>
                          <a:pt x="37704" y="34356"/>
                        </a:lnTo>
                        <a:close/>
                        <a:moveTo>
                          <a:pt x="115401" y="67919"/>
                        </a:moveTo>
                        <a:lnTo>
                          <a:pt x="706854" y="381176"/>
                        </a:lnTo>
                        <a:lnTo>
                          <a:pt x="708880" y="378445"/>
                        </a:lnTo>
                        <a:lnTo>
                          <a:pt x="115401" y="67919"/>
                        </a:lnTo>
                        <a:close/>
                      </a:path>
                    </a:pathLst>
                  </a:custGeom>
                  <a:grpFill/>
                  <a:ln w="8809" cap="flat">
                    <a:noFill/>
                    <a:prstDash val="solid"/>
                    <a:miter/>
                  </a:ln>
                </p:spPr>
                <p:txBody>
                  <a:bodyPr rtlCol="0" anchor="ctr"/>
                  <a:lstStyle/>
                  <a:p>
                    <a:endParaRPr lang="en-US" sz="2400"/>
                  </a:p>
                </p:txBody>
              </p:sp>
            </p:grpSp>
            <p:grpSp>
              <p:nvGrpSpPr>
                <p:cNvPr id="1601" name="Graphic 4229">
                  <a:extLst>
                    <a:ext uri="{FF2B5EF4-FFF2-40B4-BE49-F238E27FC236}">
                      <a16:creationId xmlns:a16="http://schemas.microsoft.com/office/drawing/2014/main" id="{D5E869B8-A8F9-49FE-AAB0-EF0F55F77F16}"/>
                    </a:ext>
                  </a:extLst>
                </p:cNvPr>
                <p:cNvGrpSpPr/>
                <p:nvPr/>
              </p:nvGrpSpPr>
              <p:grpSpPr>
                <a:xfrm>
                  <a:off x="6368646" y="1608546"/>
                  <a:ext cx="443193" cy="559563"/>
                  <a:chOff x="6368646" y="1608546"/>
                  <a:chExt cx="443193" cy="559563"/>
                </a:xfrm>
                <a:grpFill/>
              </p:grpSpPr>
              <p:sp>
                <p:nvSpPr>
                  <p:cNvPr id="2400" name="Freeform: Shape 2399">
                    <a:extLst>
                      <a:ext uri="{FF2B5EF4-FFF2-40B4-BE49-F238E27FC236}">
                        <a16:creationId xmlns:a16="http://schemas.microsoft.com/office/drawing/2014/main" id="{97854BC3-AEDB-4383-9B59-2E11506D8DF1}"/>
                      </a:ext>
                    </a:extLst>
                  </p:cNvPr>
                  <p:cNvSpPr/>
                  <p:nvPr/>
                </p:nvSpPr>
                <p:spPr>
                  <a:xfrm>
                    <a:off x="6374019" y="1618148"/>
                    <a:ext cx="430860" cy="543883"/>
                  </a:xfrm>
                  <a:custGeom>
                    <a:avLst/>
                    <a:gdLst>
                      <a:gd name="connsiteX0" fmla="*/ 0 w 430860"/>
                      <a:gd name="connsiteY0" fmla="*/ 324797 h 543883"/>
                      <a:gd name="connsiteX1" fmla="*/ 705 w 430860"/>
                      <a:gd name="connsiteY1" fmla="*/ 324268 h 543883"/>
                      <a:gd name="connsiteX2" fmla="*/ 422315 w 430860"/>
                      <a:gd name="connsiteY2" fmla="*/ 6431 h 543883"/>
                      <a:gd name="connsiteX3" fmla="*/ 430860 w 430860"/>
                      <a:gd name="connsiteY3" fmla="*/ 0 h 543883"/>
                      <a:gd name="connsiteX4" fmla="*/ 427160 w 430860"/>
                      <a:gd name="connsiteY4" fmla="*/ 10043 h 543883"/>
                      <a:gd name="connsiteX5" fmla="*/ 231859 w 430860"/>
                      <a:gd name="connsiteY5" fmla="*/ 542297 h 543883"/>
                      <a:gd name="connsiteX6" fmla="*/ 231243 w 430860"/>
                      <a:gd name="connsiteY6" fmla="*/ 543883 h 543883"/>
                      <a:gd name="connsiteX7" fmla="*/ 230009 w 430860"/>
                      <a:gd name="connsiteY7" fmla="*/ 542738 h 543883"/>
                      <a:gd name="connsiteX8" fmla="*/ 3700 w 430860"/>
                      <a:gd name="connsiteY8" fmla="*/ 328321 h 543883"/>
                      <a:gd name="connsiteX9" fmla="*/ 0 w 430860"/>
                      <a:gd name="connsiteY9" fmla="*/ 324797 h 543883"/>
                      <a:gd name="connsiteX10" fmla="*/ 7400 w 430860"/>
                      <a:gd name="connsiteY10" fmla="*/ 331844 h 543883"/>
                      <a:gd name="connsiteX11" fmla="*/ 231507 w 430860"/>
                      <a:gd name="connsiteY11" fmla="*/ 541152 h 543883"/>
                      <a:gd name="connsiteX12" fmla="*/ 229657 w 430860"/>
                      <a:gd name="connsiteY12" fmla="*/ 541593 h 543883"/>
                      <a:gd name="connsiteX13" fmla="*/ 421082 w 430860"/>
                      <a:gd name="connsiteY13" fmla="*/ 7928 h 543883"/>
                      <a:gd name="connsiteX14" fmla="*/ 425927 w 430860"/>
                      <a:gd name="connsiteY14" fmla="*/ 11540 h 543883"/>
                      <a:gd name="connsiteX15" fmla="*/ 7400 w 430860"/>
                      <a:gd name="connsiteY15" fmla="*/ 331844 h 543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860" h="543883">
                        <a:moveTo>
                          <a:pt x="0" y="324797"/>
                        </a:moveTo>
                        <a:lnTo>
                          <a:pt x="705" y="324268"/>
                        </a:lnTo>
                        <a:lnTo>
                          <a:pt x="422315" y="6431"/>
                        </a:lnTo>
                        <a:lnTo>
                          <a:pt x="430860" y="0"/>
                        </a:lnTo>
                        <a:lnTo>
                          <a:pt x="427160" y="10043"/>
                        </a:lnTo>
                        <a:lnTo>
                          <a:pt x="231859" y="542297"/>
                        </a:lnTo>
                        <a:lnTo>
                          <a:pt x="231243" y="543883"/>
                        </a:lnTo>
                        <a:lnTo>
                          <a:pt x="230009" y="542738"/>
                        </a:lnTo>
                        <a:lnTo>
                          <a:pt x="3700" y="328321"/>
                        </a:lnTo>
                        <a:lnTo>
                          <a:pt x="0" y="324797"/>
                        </a:lnTo>
                        <a:close/>
                        <a:moveTo>
                          <a:pt x="7400" y="331844"/>
                        </a:moveTo>
                        <a:lnTo>
                          <a:pt x="231507" y="541152"/>
                        </a:lnTo>
                        <a:lnTo>
                          <a:pt x="229657" y="541593"/>
                        </a:lnTo>
                        <a:lnTo>
                          <a:pt x="421082" y="7928"/>
                        </a:lnTo>
                        <a:lnTo>
                          <a:pt x="425927" y="11540"/>
                        </a:lnTo>
                        <a:lnTo>
                          <a:pt x="7400" y="331844"/>
                        </a:lnTo>
                        <a:close/>
                      </a:path>
                    </a:pathLst>
                  </a:custGeom>
                  <a:grpFill/>
                  <a:ln w="8809" cap="flat">
                    <a:noFill/>
                    <a:prstDash val="solid"/>
                    <a:miter/>
                  </a:ln>
                </p:spPr>
                <p:txBody>
                  <a:bodyPr rtlCol="0" anchor="ctr"/>
                  <a:lstStyle/>
                  <a:p>
                    <a:endParaRPr lang="en-US" sz="2400"/>
                  </a:p>
                </p:txBody>
              </p:sp>
              <p:sp>
                <p:nvSpPr>
                  <p:cNvPr id="2401" name="Freeform: Shape 2400">
                    <a:extLst>
                      <a:ext uri="{FF2B5EF4-FFF2-40B4-BE49-F238E27FC236}">
                        <a16:creationId xmlns:a16="http://schemas.microsoft.com/office/drawing/2014/main" id="{3D34E010-D5D7-4672-9CE3-DA839EB2664A}"/>
                      </a:ext>
                    </a:extLst>
                  </p:cNvPr>
                  <p:cNvSpPr/>
                  <p:nvPr/>
                </p:nvSpPr>
                <p:spPr>
                  <a:xfrm>
                    <a:off x="6368646" y="1608546"/>
                    <a:ext cx="443193" cy="559563"/>
                  </a:xfrm>
                  <a:custGeom>
                    <a:avLst/>
                    <a:gdLst>
                      <a:gd name="connsiteX0" fmla="*/ 238026 w 443193"/>
                      <a:gd name="connsiteY0" fmla="*/ 559563 h 559563"/>
                      <a:gd name="connsiteX1" fmla="*/ 233269 w 443193"/>
                      <a:gd name="connsiteY1" fmla="*/ 555071 h 559563"/>
                      <a:gd name="connsiteX2" fmla="*/ 229745 w 443193"/>
                      <a:gd name="connsiteY2" fmla="*/ 555864 h 559563"/>
                      <a:gd name="connsiteX3" fmla="*/ 230890 w 443193"/>
                      <a:gd name="connsiteY3" fmla="*/ 552780 h 559563"/>
                      <a:gd name="connsiteX4" fmla="*/ 0 w 443193"/>
                      <a:gd name="connsiteY4" fmla="*/ 334047 h 559563"/>
                      <a:gd name="connsiteX5" fmla="*/ 3876 w 443193"/>
                      <a:gd name="connsiteY5" fmla="*/ 331140 h 559563"/>
                      <a:gd name="connsiteX6" fmla="*/ 423989 w 443193"/>
                      <a:gd name="connsiteY6" fmla="*/ 14535 h 559563"/>
                      <a:gd name="connsiteX7" fmla="*/ 424870 w 443193"/>
                      <a:gd name="connsiteY7" fmla="*/ 12069 h 559563"/>
                      <a:gd name="connsiteX8" fmla="*/ 426015 w 443193"/>
                      <a:gd name="connsiteY8" fmla="*/ 12950 h 559563"/>
                      <a:gd name="connsiteX9" fmla="*/ 443193 w 443193"/>
                      <a:gd name="connsiteY9" fmla="*/ 0 h 559563"/>
                      <a:gd name="connsiteX10" fmla="*/ 435793 w 443193"/>
                      <a:gd name="connsiteY10" fmla="*/ 20173 h 559563"/>
                      <a:gd name="connsiteX11" fmla="*/ 436939 w 443193"/>
                      <a:gd name="connsiteY11" fmla="*/ 21054 h 559563"/>
                      <a:gd name="connsiteX12" fmla="*/ 434913 w 443193"/>
                      <a:gd name="connsiteY12" fmla="*/ 22640 h 559563"/>
                      <a:gd name="connsiteX13" fmla="*/ 241285 w 443193"/>
                      <a:gd name="connsiteY13" fmla="*/ 550314 h 559563"/>
                      <a:gd name="connsiteX14" fmla="*/ 243752 w 443193"/>
                      <a:gd name="connsiteY14" fmla="*/ 552604 h 559563"/>
                      <a:gd name="connsiteX15" fmla="*/ 240140 w 443193"/>
                      <a:gd name="connsiteY15" fmla="*/ 553485 h 559563"/>
                      <a:gd name="connsiteX16" fmla="*/ 238026 w 443193"/>
                      <a:gd name="connsiteY16" fmla="*/ 559563 h 559563"/>
                      <a:gd name="connsiteX17" fmla="*/ 18059 w 443193"/>
                      <a:gd name="connsiteY17" fmla="*/ 341711 h 559563"/>
                      <a:gd name="connsiteX18" fmla="*/ 234238 w 443193"/>
                      <a:gd name="connsiteY18" fmla="*/ 543619 h 559563"/>
                      <a:gd name="connsiteX19" fmla="*/ 415884 w 443193"/>
                      <a:gd name="connsiteY19" fmla="*/ 37263 h 559563"/>
                      <a:gd name="connsiteX20" fmla="*/ 18059 w 443193"/>
                      <a:gd name="connsiteY20" fmla="*/ 341711 h 559563"/>
                      <a:gd name="connsiteX21" fmla="*/ 10571 w 443193"/>
                      <a:gd name="connsiteY21" fmla="*/ 334751 h 559563"/>
                      <a:gd name="connsiteX22" fmla="*/ 13038 w 443193"/>
                      <a:gd name="connsiteY22" fmla="*/ 337130 h 559563"/>
                      <a:gd name="connsiteX23" fmla="*/ 383202 w 443193"/>
                      <a:gd name="connsiteY23" fmla="*/ 53913 h 559563"/>
                      <a:gd name="connsiteX24" fmla="*/ 10571 w 443193"/>
                      <a:gd name="connsiteY24" fmla="*/ 334751 h 55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3193" h="559563">
                        <a:moveTo>
                          <a:pt x="238026" y="559563"/>
                        </a:moveTo>
                        <a:lnTo>
                          <a:pt x="233269" y="555071"/>
                        </a:lnTo>
                        <a:lnTo>
                          <a:pt x="229745" y="555864"/>
                        </a:lnTo>
                        <a:lnTo>
                          <a:pt x="230890" y="552780"/>
                        </a:lnTo>
                        <a:lnTo>
                          <a:pt x="0" y="334047"/>
                        </a:lnTo>
                        <a:lnTo>
                          <a:pt x="3876" y="331140"/>
                        </a:lnTo>
                        <a:lnTo>
                          <a:pt x="423989" y="14535"/>
                        </a:lnTo>
                        <a:lnTo>
                          <a:pt x="424870" y="12069"/>
                        </a:lnTo>
                        <a:lnTo>
                          <a:pt x="426015" y="12950"/>
                        </a:lnTo>
                        <a:lnTo>
                          <a:pt x="443193" y="0"/>
                        </a:lnTo>
                        <a:lnTo>
                          <a:pt x="435793" y="20173"/>
                        </a:lnTo>
                        <a:lnTo>
                          <a:pt x="436939" y="21054"/>
                        </a:lnTo>
                        <a:lnTo>
                          <a:pt x="434913" y="22640"/>
                        </a:lnTo>
                        <a:lnTo>
                          <a:pt x="241285" y="550314"/>
                        </a:lnTo>
                        <a:lnTo>
                          <a:pt x="243752" y="552604"/>
                        </a:lnTo>
                        <a:lnTo>
                          <a:pt x="240140" y="553485"/>
                        </a:lnTo>
                        <a:lnTo>
                          <a:pt x="238026" y="559563"/>
                        </a:lnTo>
                        <a:close/>
                        <a:moveTo>
                          <a:pt x="18059" y="341711"/>
                        </a:moveTo>
                        <a:lnTo>
                          <a:pt x="234238" y="543619"/>
                        </a:lnTo>
                        <a:lnTo>
                          <a:pt x="415884" y="37263"/>
                        </a:lnTo>
                        <a:lnTo>
                          <a:pt x="18059" y="341711"/>
                        </a:lnTo>
                        <a:close/>
                        <a:moveTo>
                          <a:pt x="10571" y="334751"/>
                        </a:moveTo>
                        <a:lnTo>
                          <a:pt x="13038" y="337130"/>
                        </a:lnTo>
                        <a:lnTo>
                          <a:pt x="383202" y="53913"/>
                        </a:lnTo>
                        <a:lnTo>
                          <a:pt x="10571" y="334751"/>
                        </a:lnTo>
                        <a:close/>
                      </a:path>
                    </a:pathLst>
                  </a:custGeom>
                  <a:grpFill/>
                  <a:ln w="8809" cap="flat">
                    <a:noFill/>
                    <a:prstDash val="solid"/>
                    <a:miter/>
                  </a:ln>
                </p:spPr>
                <p:txBody>
                  <a:bodyPr rtlCol="0" anchor="ctr"/>
                  <a:lstStyle/>
                  <a:p>
                    <a:endParaRPr lang="en-US" sz="2400"/>
                  </a:p>
                </p:txBody>
              </p:sp>
            </p:grpSp>
            <p:grpSp>
              <p:nvGrpSpPr>
                <p:cNvPr id="1602" name="Graphic 4229">
                  <a:extLst>
                    <a:ext uri="{FF2B5EF4-FFF2-40B4-BE49-F238E27FC236}">
                      <a16:creationId xmlns:a16="http://schemas.microsoft.com/office/drawing/2014/main" id="{21008EE0-64BC-48E5-BA8A-DC8ED0AAAE86}"/>
                    </a:ext>
                  </a:extLst>
                </p:cNvPr>
                <p:cNvGrpSpPr/>
                <p:nvPr/>
              </p:nvGrpSpPr>
              <p:grpSpPr>
                <a:xfrm>
                  <a:off x="6592400" y="2092438"/>
                  <a:ext cx="295374" cy="378973"/>
                  <a:chOff x="6592400" y="2092438"/>
                  <a:chExt cx="295374" cy="378973"/>
                </a:xfrm>
                <a:grpFill/>
              </p:grpSpPr>
              <p:sp>
                <p:nvSpPr>
                  <p:cNvPr id="2398" name="Freeform: Shape 2397">
                    <a:extLst>
                      <a:ext uri="{FF2B5EF4-FFF2-40B4-BE49-F238E27FC236}">
                        <a16:creationId xmlns:a16="http://schemas.microsoft.com/office/drawing/2014/main" id="{11B92F71-EF5F-4F44-97DE-60ADF1D7AF89}"/>
                      </a:ext>
                    </a:extLst>
                  </p:cNvPr>
                  <p:cNvSpPr/>
                  <p:nvPr/>
                </p:nvSpPr>
                <p:spPr>
                  <a:xfrm>
                    <a:off x="6598832" y="2097283"/>
                    <a:ext cx="285155" cy="365143"/>
                  </a:xfrm>
                  <a:custGeom>
                    <a:avLst/>
                    <a:gdLst>
                      <a:gd name="connsiteX0" fmla="*/ 285155 w 285155"/>
                      <a:gd name="connsiteY0" fmla="*/ 365143 h 365143"/>
                      <a:gd name="connsiteX1" fmla="*/ 281103 w 285155"/>
                      <a:gd name="connsiteY1" fmla="*/ 360827 h 365143"/>
                      <a:gd name="connsiteX2" fmla="*/ 3700 w 285155"/>
                      <a:gd name="connsiteY2" fmla="*/ 64924 h 365143"/>
                      <a:gd name="connsiteX3" fmla="*/ 0 w 285155"/>
                      <a:gd name="connsiteY3" fmla="*/ 61048 h 365143"/>
                      <a:gd name="connsiteX4" fmla="*/ 5197 w 285155"/>
                      <a:gd name="connsiteY4" fmla="*/ 59903 h 365143"/>
                      <a:gd name="connsiteX5" fmla="*/ 266303 w 285155"/>
                      <a:gd name="connsiteY5" fmla="*/ 440 h 365143"/>
                      <a:gd name="connsiteX6" fmla="*/ 268329 w 285155"/>
                      <a:gd name="connsiteY6" fmla="*/ 0 h 365143"/>
                      <a:gd name="connsiteX7" fmla="*/ 268418 w 285155"/>
                      <a:gd name="connsiteY7" fmla="*/ 2114 h 365143"/>
                      <a:gd name="connsiteX8" fmla="*/ 284627 w 285155"/>
                      <a:gd name="connsiteY8" fmla="*/ 357479 h 365143"/>
                      <a:gd name="connsiteX9" fmla="*/ 285155 w 285155"/>
                      <a:gd name="connsiteY9" fmla="*/ 365143 h 365143"/>
                      <a:gd name="connsiteX10" fmla="*/ 284362 w 285155"/>
                      <a:gd name="connsiteY10" fmla="*/ 349639 h 365143"/>
                      <a:gd name="connsiteX11" fmla="*/ 265070 w 285155"/>
                      <a:gd name="connsiteY11" fmla="*/ 2202 h 365143"/>
                      <a:gd name="connsiteX12" fmla="*/ 267184 w 285155"/>
                      <a:gd name="connsiteY12" fmla="*/ 3788 h 365143"/>
                      <a:gd name="connsiteX13" fmla="*/ 6607 w 285155"/>
                      <a:gd name="connsiteY13" fmla="*/ 65805 h 365143"/>
                      <a:gd name="connsiteX14" fmla="*/ 8104 w 285155"/>
                      <a:gd name="connsiteY14" fmla="*/ 60696 h 365143"/>
                      <a:gd name="connsiteX15" fmla="*/ 284362 w 285155"/>
                      <a:gd name="connsiteY15" fmla="*/ 349639 h 36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5155" h="365143">
                        <a:moveTo>
                          <a:pt x="285155" y="365143"/>
                        </a:moveTo>
                        <a:lnTo>
                          <a:pt x="281103" y="360827"/>
                        </a:lnTo>
                        <a:lnTo>
                          <a:pt x="3700" y="64924"/>
                        </a:lnTo>
                        <a:lnTo>
                          <a:pt x="0" y="61048"/>
                        </a:lnTo>
                        <a:lnTo>
                          <a:pt x="5197" y="59903"/>
                        </a:lnTo>
                        <a:lnTo>
                          <a:pt x="266303" y="440"/>
                        </a:lnTo>
                        <a:lnTo>
                          <a:pt x="268329" y="0"/>
                        </a:lnTo>
                        <a:lnTo>
                          <a:pt x="268418" y="2114"/>
                        </a:lnTo>
                        <a:lnTo>
                          <a:pt x="284627" y="357479"/>
                        </a:lnTo>
                        <a:lnTo>
                          <a:pt x="285155" y="365143"/>
                        </a:lnTo>
                        <a:close/>
                        <a:moveTo>
                          <a:pt x="284362" y="349639"/>
                        </a:moveTo>
                        <a:lnTo>
                          <a:pt x="265070" y="2202"/>
                        </a:lnTo>
                        <a:lnTo>
                          <a:pt x="267184" y="3788"/>
                        </a:lnTo>
                        <a:lnTo>
                          <a:pt x="6607" y="65805"/>
                        </a:lnTo>
                        <a:lnTo>
                          <a:pt x="8104" y="60696"/>
                        </a:lnTo>
                        <a:lnTo>
                          <a:pt x="284362" y="349639"/>
                        </a:lnTo>
                        <a:close/>
                      </a:path>
                    </a:pathLst>
                  </a:custGeom>
                  <a:grpFill/>
                  <a:ln w="8809" cap="flat">
                    <a:noFill/>
                    <a:prstDash val="solid"/>
                    <a:miter/>
                  </a:ln>
                </p:spPr>
                <p:txBody>
                  <a:bodyPr rtlCol="0" anchor="ctr"/>
                  <a:lstStyle/>
                  <a:p>
                    <a:endParaRPr lang="en-US" sz="2400"/>
                  </a:p>
                </p:txBody>
              </p:sp>
              <p:sp>
                <p:nvSpPr>
                  <p:cNvPr id="2399" name="Freeform: Shape 2398">
                    <a:extLst>
                      <a:ext uri="{FF2B5EF4-FFF2-40B4-BE49-F238E27FC236}">
                        <a16:creationId xmlns:a16="http://schemas.microsoft.com/office/drawing/2014/main" id="{AB62D126-B561-4083-A14D-8D80439F040A}"/>
                      </a:ext>
                    </a:extLst>
                  </p:cNvPr>
                  <p:cNvSpPr/>
                  <p:nvPr/>
                </p:nvSpPr>
                <p:spPr>
                  <a:xfrm>
                    <a:off x="6592400" y="2092438"/>
                    <a:ext cx="295374" cy="378973"/>
                  </a:xfrm>
                  <a:custGeom>
                    <a:avLst/>
                    <a:gdLst>
                      <a:gd name="connsiteX0" fmla="*/ 295374 w 295374"/>
                      <a:gd name="connsiteY0" fmla="*/ 378974 h 378973"/>
                      <a:gd name="connsiteX1" fmla="*/ 10219 w 295374"/>
                      <a:gd name="connsiteY1" fmla="*/ 74791 h 378973"/>
                      <a:gd name="connsiteX2" fmla="*/ 8193 w 295374"/>
                      <a:gd name="connsiteY2" fmla="*/ 75319 h 378973"/>
                      <a:gd name="connsiteX3" fmla="*/ 8809 w 295374"/>
                      <a:gd name="connsiteY3" fmla="*/ 73293 h 378973"/>
                      <a:gd name="connsiteX4" fmla="*/ 0 w 295374"/>
                      <a:gd name="connsiteY4" fmla="*/ 63955 h 378973"/>
                      <a:gd name="connsiteX5" fmla="*/ 12421 w 295374"/>
                      <a:gd name="connsiteY5" fmla="*/ 61136 h 378973"/>
                      <a:gd name="connsiteX6" fmla="*/ 13038 w 295374"/>
                      <a:gd name="connsiteY6" fmla="*/ 59110 h 378973"/>
                      <a:gd name="connsiteX7" fmla="*/ 14535 w 295374"/>
                      <a:gd name="connsiteY7" fmla="*/ 60608 h 378973"/>
                      <a:gd name="connsiteX8" fmla="*/ 267890 w 295374"/>
                      <a:gd name="connsiteY8" fmla="*/ 2907 h 378973"/>
                      <a:gd name="connsiteX9" fmla="*/ 267713 w 295374"/>
                      <a:gd name="connsiteY9" fmla="*/ 0 h 378973"/>
                      <a:gd name="connsiteX10" fmla="*/ 270709 w 295374"/>
                      <a:gd name="connsiteY10" fmla="*/ 2290 h 378973"/>
                      <a:gd name="connsiteX11" fmla="*/ 278020 w 295374"/>
                      <a:gd name="connsiteY11" fmla="*/ 617 h 378973"/>
                      <a:gd name="connsiteX12" fmla="*/ 278373 w 295374"/>
                      <a:gd name="connsiteY12" fmla="*/ 8016 h 378973"/>
                      <a:gd name="connsiteX13" fmla="*/ 281367 w 295374"/>
                      <a:gd name="connsiteY13" fmla="*/ 10307 h 378973"/>
                      <a:gd name="connsiteX14" fmla="*/ 278461 w 295374"/>
                      <a:gd name="connsiteY14" fmla="*/ 11012 h 378973"/>
                      <a:gd name="connsiteX15" fmla="*/ 294581 w 295374"/>
                      <a:gd name="connsiteY15" fmla="*/ 363470 h 378973"/>
                      <a:gd name="connsiteX16" fmla="*/ 294581 w 295374"/>
                      <a:gd name="connsiteY16" fmla="*/ 363470 h 378973"/>
                      <a:gd name="connsiteX17" fmla="*/ 295374 w 295374"/>
                      <a:gd name="connsiteY17" fmla="*/ 378974 h 378973"/>
                      <a:gd name="connsiteX18" fmla="*/ 55322 w 295374"/>
                      <a:gd name="connsiteY18" fmla="*/ 113023 h 378973"/>
                      <a:gd name="connsiteX19" fmla="*/ 287799 w 295374"/>
                      <a:gd name="connsiteY19" fmla="*/ 361091 h 378973"/>
                      <a:gd name="connsiteX20" fmla="*/ 287622 w 295374"/>
                      <a:gd name="connsiteY20" fmla="*/ 355982 h 378973"/>
                      <a:gd name="connsiteX21" fmla="*/ 55322 w 295374"/>
                      <a:gd name="connsiteY21" fmla="*/ 113023 h 378973"/>
                      <a:gd name="connsiteX22" fmla="*/ 24842 w 295374"/>
                      <a:gd name="connsiteY22" fmla="*/ 71355 h 378973"/>
                      <a:gd name="connsiteX23" fmla="*/ 286917 w 295374"/>
                      <a:gd name="connsiteY23" fmla="*/ 345587 h 378973"/>
                      <a:gd name="connsiteX24" fmla="*/ 268418 w 295374"/>
                      <a:gd name="connsiteY24" fmla="*/ 13390 h 378973"/>
                      <a:gd name="connsiteX25" fmla="*/ 24842 w 295374"/>
                      <a:gd name="connsiteY25" fmla="*/ 71355 h 378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95374" h="378973">
                        <a:moveTo>
                          <a:pt x="295374" y="378974"/>
                        </a:moveTo>
                        <a:lnTo>
                          <a:pt x="10219" y="74791"/>
                        </a:lnTo>
                        <a:lnTo>
                          <a:pt x="8193" y="75319"/>
                        </a:lnTo>
                        <a:lnTo>
                          <a:pt x="8809" y="73293"/>
                        </a:lnTo>
                        <a:lnTo>
                          <a:pt x="0" y="63955"/>
                        </a:lnTo>
                        <a:lnTo>
                          <a:pt x="12421" y="61136"/>
                        </a:lnTo>
                        <a:lnTo>
                          <a:pt x="13038" y="59110"/>
                        </a:lnTo>
                        <a:lnTo>
                          <a:pt x="14535" y="60608"/>
                        </a:lnTo>
                        <a:lnTo>
                          <a:pt x="267890" y="2907"/>
                        </a:lnTo>
                        <a:lnTo>
                          <a:pt x="267713" y="0"/>
                        </a:lnTo>
                        <a:lnTo>
                          <a:pt x="270709" y="2290"/>
                        </a:lnTo>
                        <a:lnTo>
                          <a:pt x="278020" y="617"/>
                        </a:lnTo>
                        <a:lnTo>
                          <a:pt x="278373" y="8016"/>
                        </a:lnTo>
                        <a:lnTo>
                          <a:pt x="281367" y="10307"/>
                        </a:lnTo>
                        <a:lnTo>
                          <a:pt x="278461" y="11012"/>
                        </a:lnTo>
                        <a:lnTo>
                          <a:pt x="294581" y="363470"/>
                        </a:lnTo>
                        <a:lnTo>
                          <a:pt x="294581" y="363470"/>
                        </a:lnTo>
                        <a:lnTo>
                          <a:pt x="295374" y="378974"/>
                        </a:lnTo>
                        <a:close/>
                        <a:moveTo>
                          <a:pt x="55322" y="113023"/>
                        </a:moveTo>
                        <a:lnTo>
                          <a:pt x="287799" y="361091"/>
                        </a:lnTo>
                        <a:lnTo>
                          <a:pt x="287622" y="355982"/>
                        </a:lnTo>
                        <a:lnTo>
                          <a:pt x="55322" y="113023"/>
                        </a:lnTo>
                        <a:close/>
                        <a:moveTo>
                          <a:pt x="24842" y="71355"/>
                        </a:moveTo>
                        <a:lnTo>
                          <a:pt x="286917" y="345587"/>
                        </a:lnTo>
                        <a:lnTo>
                          <a:pt x="268418" y="13390"/>
                        </a:lnTo>
                        <a:lnTo>
                          <a:pt x="24842" y="71355"/>
                        </a:lnTo>
                        <a:close/>
                      </a:path>
                    </a:pathLst>
                  </a:custGeom>
                  <a:grpFill/>
                  <a:ln w="8809" cap="flat">
                    <a:noFill/>
                    <a:prstDash val="solid"/>
                    <a:miter/>
                  </a:ln>
                </p:spPr>
                <p:txBody>
                  <a:bodyPr rtlCol="0" anchor="ctr"/>
                  <a:lstStyle/>
                  <a:p>
                    <a:endParaRPr lang="en-US" sz="2400"/>
                  </a:p>
                </p:txBody>
              </p:sp>
            </p:grpSp>
            <p:grpSp>
              <p:nvGrpSpPr>
                <p:cNvPr id="1603" name="Graphic 4229">
                  <a:extLst>
                    <a:ext uri="{FF2B5EF4-FFF2-40B4-BE49-F238E27FC236}">
                      <a16:creationId xmlns:a16="http://schemas.microsoft.com/office/drawing/2014/main" id="{A9414502-0688-4320-BBA5-CFFCFCEE5CE6}"/>
                    </a:ext>
                  </a:extLst>
                </p:cNvPr>
                <p:cNvGrpSpPr/>
                <p:nvPr/>
              </p:nvGrpSpPr>
              <p:grpSpPr>
                <a:xfrm>
                  <a:off x="6441322" y="1630834"/>
                  <a:ext cx="346731" cy="666331"/>
                  <a:chOff x="6441322" y="1630834"/>
                  <a:chExt cx="346731" cy="666331"/>
                </a:xfrm>
                <a:grpFill/>
              </p:grpSpPr>
              <p:sp>
                <p:nvSpPr>
                  <p:cNvPr id="2396" name="Freeform: Shape 2395">
                    <a:extLst>
                      <a:ext uri="{FF2B5EF4-FFF2-40B4-BE49-F238E27FC236}">
                        <a16:creationId xmlns:a16="http://schemas.microsoft.com/office/drawing/2014/main" id="{C0D28306-6310-4719-9B18-A5657328812D}"/>
                      </a:ext>
                    </a:extLst>
                  </p:cNvPr>
                  <p:cNvSpPr/>
                  <p:nvPr/>
                </p:nvSpPr>
                <p:spPr>
                  <a:xfrm>
                    <a:off x="6445991" y="1640436"/>
                    <a:ext cx="337130" cy="649065"/>
                  </a:xfrm>
                  <a:custGeom>
                    <a:avLst/>
                    <a:gdLst>
                      <a:gd name="connsiteX0" fmla="*/ 0 w 337130"/>
                      <a:gd name="connsiteY0" fmla="*/ 366905 h 649065"/>
                      <a:gd name="connsiteX1" fmla="*/ 334840 w 337130"/>
                      <a:gd name="connsiteY1" fmla="*/ 2467 h 649065"/>
                      <a:gd name="connsiteX2" fmla="*/ 337130 w 337130"/>
                      <a:gd name="connsiteY2" fmla="*/ 0 h 649065"/>
                      <a:gd name="connsiteX3" fmla="*/ 336778 w 337130"/>
                      <a:gd name="connsiteY3" fmla="*/ 3348 h 649065"/>
                      <a:gd name="connsiteX4" fmla="*/ 274760 w 337130"/>
                      <a:gd name="connsiteY4" fmla="*/ 648097 h 649065"/>
                      <a:gd name="connsiteX5" fmla="*/ 274672 w 337130"/>
                      <a:gd name="connsiteY5" fmla="*/ 649066 h 649065"/>
                      <a:gd name="connsiteX6" fmla="*/ 274056 w 337130"/>
                      <a:gd name="connsiteY6" fmla="*/ 648361 h 649065"/>
                      <a:gd name="connsiteX7" fmla="*/ 1145 w 337130"/>
                      <a:gd name="connsiteY7" fmla="*/ 368139 h 649065"/>
                      <a:gd name="connsiteX8" fmla="*/ 0 w 337130"/>
                      <a:gd name="connsiteY8" fmla="*/ 366905 h 649065"/>
                      <a:gd name="connsiteX9" fmla="*/ 2379 w 337130"/>
                      <a:gd name="connsiteY9" fmla="*/ 369372 h 649065"/>
                      <a:gd name="connsiteX10" fmla="*/ 274672 w 337130"/>
                      <a:gd name="connsiteY10" fmla="*/ 647832 h 649065"/>
                      <a:gd name="connsiteX11" fmla="*/ 273968 w 337130"/>
                      <a:gd name="connsiteY11" fmla="*/ 648097 h 649065"/>
                      <a:gd name="connsiteX12" fmla="*/ 334576 w 337130"/>
                      <a:gd name="connsiteY12" fmla="*/ 3259 h 649065"/>
                      <a:gd name="connsiteX13" fmla="*/ 336513 w 337130"/>
                      <a:gd name="connsiteY13" fmla="*/ 4140 h 649065"/>
                      <a:gd name="connsiteX14" fmla="*/ 2379 w 337130"/>
                      <a:gd name="connsiteY14" fmla="*/ 369372 h 649065"/>
                      <a:gd name="connsiteX15" fmla="*/ 2379 w 337130"/>
                      <a:gd name="connsiteY15" fmla="*/ 369372 h 64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7130" h="649065">
                        <a:moveTo>
                          <a:pt x="0" y="366905"/>
                        </a:moveTo>
                        <a:lnTo>
                          <a:pt x="334840" y="2467"/>
                        </a:lnTo>
                        <a:lnTo>
                          <a:pt x="337130" y="0"/>
                        </a:lnTo>
                        <a:lnTo>
                          <a:pt x="336778" y="3348"/>
                        </a:lnTo>
                        <a:lnTo>
                          <a:pt x="274760" y="648097"/>
                        </a:lnTo>
                        <a:lnTo>
                          <a:pt x="274672" y="649066"/>
                        </a:lnTo>
                        <a:lnTo>
                          <a:pt x="274056" y="648361"/>
                        </a:lnTo>
                        <a:lnTo>
                          <a:pt x="1145" y="368139"/>
                        </a:lnTo>
                        <a:lnTo>
                          <a:pt x="0" y="366905"/>
                        </a:lnTo>
                        <a:close/>
                        <a:moveTo>
                          <a:pt x="2379" y="369372"/>
                        </a:moveTo>
                        <a:lnTo>
                          <a:pt x="274672" y="647832"/>
                        </a:lnTo>
                        <a:lnTo>
                          <a:pt x="273968" y="648097"/>
                        </a:lnTo>
                        <a:lnTo>
                          <a:pt x="334576" y="3259"/>
                        </a:lnTo>
                        <a:lnTo>
                          <a:pt x="336513" y="4140"/>
                        </a:lnTo>
                        <a:lnTo>
                          <a:pt x="2379" y="369372"/>
                        </a:lnTo>
                        <a:lnTo>
                          <a:pt x="2379" y="369372"/>
                        </a:lnTo>
                        <a:close/>
                      </a:path>
                    </a:pathLst>
                  </a:custGeom>
                  <a:grpFill/>
                  <a:ln w="8809" cap="flat">
                    <a:noFill/>
                    <a:prstDash val="solid"/>
                    <a:miter/>
                  </a:ln>
                </p:spPr>
                <p:txBody>
                  <a:bodyPr rtlCol="0" anchor="ctr"/>
                  <a:lstStyle/>
                  <a:p>
                    <a:endParaRPr lang="en-US" sz="2400"/>
                  </a:p>
                </p:txBody>
              </p:sp>
              <p:sp>
                <p:nvSpPr>
                  <p:cNvPr id="2397" name="Freeform: Shape 2396">
                    <a:extLst>
                      <a:ext uri="{FF2B5EF4-FFF2-40B4-BE49-F238E27FC236}">
                        <a16:creationId xmlns:a16="http://schemas.microsoft.com/office/drawing/2014/main" id="{AAE7EE11-198F-43E2-9E7D-2CCBD67EF623}"/>
                      </a:ext>
                    </a:extLst>
                  </p:cNvPr>
                  <p:cNvSpPr/>
                  <p:nvPr/>
                </p:nvSpPr>
                <p:spPr>
                  <a:xfrm>
                    <a:off x="6441322" y="1630834"/>
                    <a:ext cx="346731" cy="666331"/>
                  </a:xfrm>
                  <a:custGeom>
                    <a:avLst/>
                    <a:gdLst>
                      <a:gd name="connsiteX0" fmla="*/ 282072 w 346731"/>
                      <a:gd name="connsiteY0" fmla="*/ 666332 h 666331"/>
                      <a:gd name="connsiteX1" fmla="*/ 277491 w 346731"/>
                      <a:gd name="connsiteY1" fmla="*/ 661663 h 666331"/>
                      <a:gd name="connsiteX2" fmla="*/ 275377 w 346731"/>
                      <a:gd name="connsiteY2" fmla="*/ 662456 h 666331"/>
                      <a:gd name="connsiteX3" fmla="*/ 275289 w 346731"/>
                      <a:gd name="connsiteY3" fmla="*/ 659460 h 666331"/>
                      <a:gd name="connsiteX4" fmla="*/ 0 w 346731"/>
                      <a:gd name="connsiteY4" fmla="*/ 376683 h 666331"/>
                      <a:gd name="connsiteX5" fmla="*/ 335897 w 346731"/>
                      <a:gd name="connsiteY5" fmla="*/ 11100 h 666331"/>
                      <a:gd name="connsiteX6" fmla="*/ 336161 w 346731"/>
                      <a:gd name="connsiteY6" fmla="*/ 7928 h 666331"/>
                      <a:gd name="connsiteX7" fmla="*/ 338011 w 346731"/>
                      <a:gd name="connsiteY7" fmla="*/ 8721 h 666331"/>
                      <a:gd name="connsiteX8" fmla="*/ 346027 w 346731"/>
                      <a:gd name="connsiteY8" fmla="*/ 0 h 666331"/>
                      <a:gd name="connsiteX9" fmla="*/ 344882 w 346731"/>
                      <a:gd name="connsiteY9" fmla="*/ 11804 h 666331"/>
                      <a:gd name="connsiteX10" fmla="*/ 346732 w 346731"/>
                      <a:gd name="connsiteY10" fmla="*/ 12597 h 666331"/>
                      <a:gd name="connsiteX11" fmla="*/ 344618 w 346731"/>
                      <a:gd name="connsiteY11" fmla="*/ 14888 h 666331"/>
                      <a:gd name="connsiteX12" fmla="*/ 282953 w 346731"/>
                      <a:gd name="connsiteY12" fmla="*/ 656377 h 666331"/>
                      <a:gd name="connsiteX13" fmla="*/ 285419 w 346731"/>
                      <a:gd name="connsiteY13" fmla="*/ 658844 h 666331"/>
                      <a:gd name="connsiteX14" fmla="*/ 282689 w 346731"/>
                      <a:gd name="connsiteY14" fmla="*/ 659813 h 666331"/>
                      <a:gd name="connsiteX15" fmla="*/ 282072 w 346731"/>
                      <a:gd name="connsiteY15" fmla="*/ 666332 h 666331"/>
                      <a:gd name="connsiteX16" fmla="*/ 11628 w 346731"/>
                      <a:gd name="connsiteY16" fmla="*/ 378886 h 666331"/>
                      <a:gd name="connsiteX17" fmla="*/ 275994 w 346731"/>
                      <a:gd name="connsiteY17" fmla="*/ 649154 h 666331"/>
                      <a:gd name="connsiteX18" fmla="*/ 334575 w 346731"/>
                      <a:gd name="connsiteY18" fmla="*/ 25811 h 666331"/>
                      <a:gd name="connsiteX19" fmla="*/ 11628 w 346731"/>
                      <a:gd name="connsiteY19" fmla="*/ 378886 h 666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731" h="666331">
                        <a:moveTo>
                          <a:pt x="282072" y="666332"/>
                        </a:moveTo>
                        <a:lnTo>
                          <a:pt x="277491" y="661663"/>
                        </a:lnTo>
                        <a:lnTo>
                          <a:pt x="275377" y="662456"/>
                        </a:lnTo>
                        <a:lnTo>
                          <a:pt x="275289" y="659460"/>
                        </a:lnTo>
                        <a:lnTo>
                          <a:pt x="0" y="376683"/>
                        </a:lnTo>
                        <a:lnTo>
                          <a:pt x="335897" y="11100"/>
                        </a:lnTo>
                        <a:lnTo>
                          <a:pt x="336161" y="7928"/>
                        </a:lnTo>
                        <a:lnTo>
                          <a:pt x="338011" y="8721"/>
                        </a:lnTo>
                        <a:lnTo>
                          <a:pt x="346027" y="0"/>
                        </a:lnTo>
                        <a:lnTo>
                          <a:pt x="344882" y="11804"/>
                        </a:lnTo>
                        <a:lnTo>
                          <a:pt x="346732" y="12597"/>
                        </a:lnTo>
                        <a:lnTo>
                          <a:pt x="344618" y="14888"/>
                        </a:lnTo>
                        <a:lnTo>
                          <a:pt x="282953" y="656377"/>
                        </a:lnTo>
                        <a:lnTo>
                          <a:pt x="285419" y="658844"/>
                        </a:lnTo>
                        <a:lnTo>
                          <a:pt x="282689" y="659813"/>
                        </a:lnTo>
                        <a:lnTo>
                          <a:pt x="282072" y="666332"/>
                        </a:lnTo>
                        <a:close/>
                        <a:moveTo>
                          <a:pt x="11628" y="378886"/>
                        </a:moveTo>
                        <a:lnTo>
                          <a:pt x="275994" y="649154"/>
                        </a:lnTo>
                        <a:lnTo>
                          <a:pt x="334575" y="25811"/>
                        </a:lnTo>
                        <a:lnTo>
                          <a:pt x="11628" y="378886"/>
                        </a:lnTo>
                        <a:close/>
                      </a:path>
                    </a:pathLst>
                  </a:custGeom>
                  <a:grpFill/>
                  <a:ln w="8809" cap="flat">
                    <a:noFill/>
                    <a:prstDash val="solid"/>
                    <a:miter/>
                  </a:ln>
                </p:spPr>
                <p:txBody>
                  <a:bodyPr rtlCol="0" anchor="ctr"/>
                  <a:lstStyle/>
                  <a:p>
                    <a:endParaRPr lang="en-US" sz="2400"/>
                  </a:p>
                </p:txBody>
              </p:sp>
            </p:grpSp>
            <p:grpSp>
              <p:nvGrpSpPr>
                <p:cNvPr id="1604" name="Graphic 4229">
                  <a:extLst>
                    <a:ext uri="{FF2B5EF4-FFF2-40B4-BE49-F238E27FC236}">
                      <a16:creationId xmlns:a16="http://schemas.microsoft.com/office/drawing/2014/main" id="{B9B1606A-0A90-4171-8586-9F8F835477B5}"/>
                    </a:ext>
                  </a:extLst>
                </p:cNvPr>
                <p:cNvGrpSpPr/>
                <p:nvPr/>
              </p:nvGrpSpPr>
              <p:grpSpPr>
                <a:xfrm>
                  <a:off x="6900548" y="2260078"/>
                  <a:ext cx="756802" cy="599028"/>
                  <a:chOff x="6900548" y="2260078"/>
                  <a:chExt cx="756802" cy="599028"/>
                </a:xfrm>
                <a:grpFill/>
              </p:grpSpPr>
              <p:sp>
                <p:nvSpPr>
                  <p:cNvPr id="2394" name="Freeform: Shape 2393">
                    <a:extLst>
                      <a:ext uri="{FF2B5EF4-FFF2-40B4-BE49-F238E27FC236}">
                        <a16:creationId xmlns:a16="http://schemas.microsoft.com/office/drawing/2014/main" id="{E8743DA5-1A72-401D-9CE2-7C0F11D4C2DE}"/>
                      </a:ext>
                    </a:extLst>
                  </p:cNvPr>
                  <p:cNvSpPr/>
                  <p:nvPr/>
                </p:nvSpPr>
                <p:spPr>
                  <a:xfrm>
                    <a:off x="6906362" y="2266773"/>
                    <a:ext cx="741562" cy="587224"/>
                  </a:xfrm>
                  <a:custGeom>
                    <a:avLst/>
                    <a:gdLst>
                      <a:gd name="connsiteX0" fmla="*/ 0 w 741562"/>
                      <a:gd name="connsiteY0" fmla="*/ 252561 h 587224"/>
                      <a:gd name="connsiteX1" fmla="*/ 617 w 741562"/>
                      <a:gd name="connsiteY1" fmla="*/ 252297 h 587224"/>
                      <a:gd name="connsiteX2" fmla="*/ 738391 w 741562"/>
                      <a:gd name="connsiteY2" fmla="*/ 1057 h 587224"/>
                      <a:gd name="connsiteX3" fmla="*/ 741563 w 741562"/>
                      <a:gd name="connsiteY3" fmla="*/ 0 h 587224"/>
                      <a:gd name="connsiteX4" fmla="*/ 739537 w 741562"/>
                      <a:gd name="connsiteY4" fmla="*/ 2643 h 587224"/>
                      <a:gd name="connsiteX5" fmla="*/ 293789 w 741562"/>
                      <a:gd name="connsiteY5" fmla="*/ 586872 h 587224"/>
                      <a:gd name="connsiteX6" fmla="*/ 293524 w 741562"/>
                      <a:gd name="connsiteY6" fmla="*/ 587225 h 587224"/>
                      <a:gd name="connsiteX7" fmla="*/ 293260 w 741562"/>
                      <a:gd name="connsiteY7" fmla="*/ 586872 h 587224"/>
                      <a:gd name="connsiteX8" fmla="*/ 1233 w 741562"/>
                      <a:gd name="connsiteY8" fmla="*/ 253794 h 587224"/>
                      <a:gd name="connsiteX9" fmla="*/ 0 w 741562"/>
                      <a:gd name="connsiteY9" fmla="*/ 252561 h 587224"/>
                      <a:gd name="connsiteX10" fmla="*/ 2379 w 741562"/>
                      <a:gd name="connsiteY10" fmla="*/ 255292 h 587224"/>
                      <a:gd name="connsiteX11" fmla="*/ 293789 w 741562"/>
                      <a:gd name="connsiteY11" fmla="*/ 586432 h 587224"/>
                      <a:gd name="connsiteX12" fmla="*/ 293172 w 741562"/>
                      <a:gd name="connsiteY12" fmla="*/ 586432 h 587224"/>
                      <a:gd name="connsiteX13" fmla="*/ 737863 w 741562"/>
                      <a:gd name="connsiteY13" fmla="*/ 1409 h 587224"/>
                      <a:gd name="connsiteX14" fmla="*/ 739008 w 741562"/>
                      <a:gd name="connsiteY14" fmla="*/ 2995 h 587224"/>
                      <a:gd name="connsiteX15" fmla="*/ 2379 w 741562"/>
                      <a:gd name="connsiteY15" fmla="*/ 255292 h 58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1562" h="587224">
                        <a:moveTo>
                          <a:pt x="0" y="252561"/>
                        </a:moveTo>
                        <a:lnTo>
                          <a:pt x="617" y="252297"/>
                        </a:lnTo>
                        <a:lnTo>
                          <a:pt x="738391" y="1057"/>
                        </a:lnTo>
                        <a:lnTo>
                          <a:pt x="741563" y="0"/>
                        </a:lnTo>
                        <a:lnTo>
                          <a:pt x="739537" y="2643"/>
                        </a:lnTo>
                        <a:lnTo>
                          <a:pt x="293789" y="586872"/>
                        </a:lnTo>
                        <a:lnTo>
                          <a:pt x="293524" y="587225"/>
                        </a:lnTo>
                        <a:lnTo>
                          <a:pt x="293260" y="586872"/>
                        </a:lnTo>
                        <a:lnTo>
                          <a:pt x="1233" y="253794"/>
                        </a:lnTo>
                        <a:lnTo>
                          <a:pt x="0" y="252561"/>
                        </a:lnTo>
                        <a:close/>
                        <a:moveTo>
                          <a:pt x="2379" y="255292"/>
                        </a:moveTo>
                        <a:lnTo>
                          <a:pt x="293789" y="586432"/>
                        </a:lnTo>
                        <a:lnTo>
                          <a:pt x="293172" y="586432"/>
                        </a:lnTo>
                        <a:lnTo>
                          <a:pt x="737863" y="1409"/>
                        </a:lnTo>
                        <a:lnTo>
                          <a:pt x="739008" y="2995"/>
                        </a:lnTo>
                        <a:lnTo>
                          <a:pt x="2379" y="255292"/>
                        </a:lnTo>
                        <a:close/>
                      </a:path>
                    </a:pathLst>
                  </a:custGeom>
                  <a:grpFill/>
                  <a:ln w="8809" cap="flat">
                    <a:noFill/>
                    <a:prstDash val="solid"/>
                    <a:miter/>
                  </a:ln>
                </p:spPr>
                <p:txBody>
                  <a:bodyPr rtlCol="0" anchor="ctr"/>
                  <a:lstStyle/>
                  <a:p>
                    <a:endParaRPr lang="en-US" sz="2400"/>
                  </a:p>
                </p:txBody>
              </p:sp>
              <p:sp>
                <p:nvSpPr>
                  <p:cNvPr id="2395" name="Freeform: Shape 2394">
                    <a:extLst>
                      <a:ext uri="{FF2B5EF4-FFF2-40B4-BE49-F238E27FC236}">
                        <a16:creationId xmlns:a16="http://schemas.microsoft.com/office/drawing/2014/main" id="{DBA75448-9C18-4BBF-87C1-A820DB3CA3A8}"/>
                      </a:ext>
                    </a:extLst>
                  </p:cNvPr>
                  <p:cNvSpPr/>
                  <p:nvPr/>
                </p:nvSpPr>
                <p:spPr>
                  <a:xfrm>
                    <a:off x="6900548" y="2260078"/>
                    <a:ext cx="756802" cy="599028"/>
                  </a:xfrm>
                  <a:custGeom>
                    <a:avLst/>
                    <a:gdLst>
                      <a:gd name="connsiteX0" fmla="*/ 299778 w 756802"/>
                      <a:gd name="connsiteY0" fmla="*/ 599029 h 599028"/>
                      <a:gd name="connsiteX1" fmla="*/ 297224 w 756802"/>
                      <a:gd name="connsiteY1" fmla="*/ 596651 h 599028"/>
                      <a:gd name="connsiteX2" fmla="*/ 292643 w 756802"/>
                      <a:gd name="connsiteY2" fmla="*/ 596827 h 599028"/>
                      <a:gd name="connsiteX3" fmla="*/ 294669 w 756802"/>
                      <a:gd name="connsiteY3" fmla="*/ 593832 h 599028"/>
                      <a:gd name="connsiteX4" fmla="*/ 2378 w 756802"/>
                      <a:gd name="connsiteY4" fmla="*/ 260490 h 599028"/>
                      <a:gd name="connsiteX5" fmla="*/ 2378 w 756802"/>
                      <a:gd name="connsiteY5" fmla="*/ 260490 h 599028"/>
                      <a:gd name="connsiteX6" fmla="*/ 0 w 756802"/>
                      <a:gd name="connsiteY6" fmla="*/ 257759 h 599028"/>
                      <a:gd name="connsiteX7" fmla="*/ 5462 w 756802"/>
                      <a:gd name="connsiteY7" fmla="*/ 255909 h 599028"/>
                      <a:gd name="connsiteX8" fmla="*/ 741915 w 756802"/>
                      <a:gd name="connsiteY8" fmla="*/ 5109 h 599028"/>
                      <a:gd name="connsiteX9" fmla="*/ 743853 w 756802"/>
                      <a:gd name="connsiteY9" fmla="*/ 2555 h 599028"/>
                      <a:gd name="connsiteX10" fmla="*/ 744910 w 756802"/>
                      <a:gd name="connsiteY10" fmla="*/ 4052 h 599028"/>
                      <a:gd name="connsiteX11" fmla="*/ 756802 w 756802"/>
                      <a:gd name="connsiteY11" fmla="*/ 0 h 599028"/>
                      <a:gd name="connsiteX12" fmla="*/ 749227 w 756802"/>
                      <a:gd name="connsiteY12" fmla="*/ 9954 h 599028"/>
                      <a:gd name="connsiteX13" fmla="*/ 750284 w 756802"/>
                      <a:gd name="connsiteY13" fmla="*/ 11452 h 599028"/>
                      <a:gd name="connsiteX14" fmla="*/ 747288 w 756802"/>
                      <a:gd name="connsiteY14" fmla="*/ 12509 h 599028"/>
                      <a:gd name="connsiteX15" fmla="*/ 304183 w 756802"/>
                      <a:gd name="connsiteY15" fmla="*/ 593303 h 599028"/>
                      <a:gd name="connsiteX16" fmla="*/ 306826 w 756802"/>
                      <a:gd name="connsiteY16" fmla="*/ 596386 h 599028"/>
                      <a:gd name="connsiteX17" fmla="*/ 301717 w 756802"/>
                      <a:gd name="connsiteY17" fmla="*/ 596562 h 599028"/>
                      <a:gd name="connsiteX18" fmla="*/ 299778 w 756802"/>
                      <a:gd name="connsiteY18" fmla="*/ 599029 h 599028"/>
                      <a:gd name="connsiteX19" fmla="*/ 14095 w 756802"/>
                      <a:gd name="connsiteY19" fmla="*/ 263573 h 599028"/>
                      <a:gd name="connsiteX20" fmla="*/ 299162 w 756802"/>
                      <a:gd name="connsiteY20" fmla="*/ 587489 h 599028"/>
                      <a:gd name="connsiteX21" fmla="*/ 732401 w 756802"/>
                      <a:gd name="connsiteY21" fmla="*/ 17530 h 599028"/>
                      <a:gd name="connsiteX22" fmla="*/ 14095 w 756802"/>
                      <a:gd name="connsiteY22" fmla="*/ 263573 h 599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6802" h="599028">
                        <a:moveTo>
                          <a:pt x="299778" y="599029"/>
                        </a:moveTo>
                        <a:lnTo>
                          <a:pt x="297224" y="596651"/>
                        </a:lnTo>
                        <a:lnTo>
                          <a:pt x="292643" y="596827"/>
                        </a:lnTo>
                        <a:lnTo>
                          <a:pt x="294669" y="593832"/>
                        </a:lnTo>
                        <a:lnTo>
                          <a:pt x="2378" y="260490"/>
                        </a:lnTo>
                        <a:lnTo>
                          <a:pt x="2378" y="260490"/>
                        </a:lnTo>
                        <a:lnTo>
                          <a:pt x="0" y="257759"/>
                        </a:lnTo>
                        <a:lnTo>
                          <a:pt x="5462" y="255909"/>
                        </a:lnTo>
                        <a:lnTo>
                          <a:pt x="741915" y="5109"/>
                        </a:lnTo>
                        <a:lnTo>
                          <a:pt x="743853" y="2555"/>
                        </a:lnTo>
                        <a:lnTo>
                          <a:pt x="744910" y="4052"/>
                        </a:lnTo>
                        <a:lnTo>
                          <a:pt x="756802" y="0"/>
                        </a:lnTo>
                        <a:lnTo>
                          <a:pt x="749227" y="9954"/>
                        </a:lnTo>
                        <a:lnTo>
                          <a:pt x="750284" y="11452"/>
                        </a:lnTo>
                        <a:lnTo>
                          <a:pt x="747288" y="12509"/>
                        </a:lnTo>
                        <a:lnTo>
                          <a:pt x="304183" y="593303"/>
                        </a:lnTo>
                        <a:lnTo>
                          <a:pt x="306826" y="596386"/>
                        </a:lnTo>
                        <a:lnTo>
                          <a:pt x="301717" y="596562"/>
                        </a:lnTo>
                        <a:lnTo>
                          <a:pt x="299778" y="599029"/>
                        </a:lnTo>
                        <a:close/>
                        <a:moveTo>
                          <a:pt x="14095" y="263573"/>
                        </a:moveTo>
                        <a:lnTo>
                          <a:pt x="299162" y="587489"/>
                        </a:lnTo>
                        <a:lnTo>
                          <a:pt x="732401" y="17530"/>
                        </a:lnTo>
                        <a:lnTo>
                          <a:pt x="14095" y="263573"/>
                        </a:lnTo>
                        <a:close/>
                      </a:path>
                    </a:pathLst>
                  </a:custGeom>
                  <a:grpFill/>
                  <a:ln w="8809" cap="flat">
                    <a:noFill/>
                    <a:prstDash val="solid"/>
                    <a:miter/>
                  </a:ln>
                </p:spPr>
                <p:txBody>
                  <a:bodyPr rtlCol="0" anchor="ctr"/>
                  <a:lstStyle/>
                  <a:p>
                    <a:endParaRPr lang="en-US" sz="2400"/>
                  </a:p>
                </p:txBody>
              </p:sp>
            </p:grpSp>
            <p:grpSp>
              <p:nvGrpSpPr>
                <p:cNvPr id="1605" name="Graphic 4229">
                  <a:extLst>
                    <a:ext uri="{FF2B5EF4-FFF2-40B4-BE49-F238E27FC236}">
                      <a16:creationId xmlns:a16="http://schemas.microsoft.com/office/drawing/2014/main" id="{63FF643E-7CD8-4B2D-ACFA-97A6A7D65D55}"/>
                    </a:ext>
                  </a:extLst>
                </p:cNvPr>
                <p:cNvGrpSpPr/>
                <p:nvPr/>
              </p:nvGrpSpPr>
              <p:grpSpPr>
                <a:xfrm>
                  <a:off x="6789816" y="1330526"/>
                  <a:ext cx="474818" cy="792127"/>
                  <a:chOff x="6789816" y="1330526"/>
                  <a:chExt cx="474818" cy="792127"/>
                </a:xfrm>
                <a:grpFill/>
              </p:grpSpPr>
              <p:sp>
                <p:nvSpPr>
                  <p:cNvPr id="2392" name="Freeform: Shape 2391">
                    <a:extLst>
                      <a:ext uri="{FF2B5EF4-FFF2-40B4-BE49-F238E27FC236}">
                        <a16:creationId xmlns:a16="http://schemas.microsoft.com/office/drawing/2014/main" id="{812AF7D9-7D43-4AF9-8DF9-8C6EE357BD7B}"/>
                      </a:ext>
                    </a:extLst>
                  </p:cNvPr>
                  <p:cNvSpPr/>
                  <p:nvPr/>
                </p:nvSpPr>
                <p:spPr>
                  <a:xfrm>
                    <a:off x="6793516" y="1339864"/>
                    <a:ext cx="462661" cy="771866"/>
                  </a:xfrm>
                  <a:custGeom>
                    <a:avLst/>
                    <a:gdLst>
                      <a:gd name="connsiteX0" fmla="*/ 9426 w 462661"/>
                      <a:gd name="connsiteY0" fmla="*/ 284363 h 771866"/>
                      <a:gd name="connsiteX1" fmla="*/ 9778 w 462661"/>
                      <a:gd name="connsiteY1" fmla="*/ 286565 h 771866"/>
                      <a:gd name="connsiteX2" fmla="*/ 75936 w 462661"/>
                      <a:gd name="connsiteY2" fmla="*/ 759005 h 771866"/>
                      <a:gd name="connsiteX3" fmla="*/ 68888 w 462661"/>
                      <a:gd name="connsiteY3" fmla="*/ 757860 h 771866"/>
                      <a:gd name="connsiteX4" fmla="*/ 457729 w 462661"/>
                      <a:gd name="connsiteY4" fmla="*/ 3347 h 771866"/>
                      <a:gd name="connsiteX5" fmla="*/ 459755 w 462661"/>
                      <a:gd name="connsiteY5" fmla="*/ 5286 h 771866"/>
                      <a:gd name="connsiteX6" fmla="*/ 9426 w 462661"/>
                      <a:gd name="connsiteY6" fmla="*/ 284363 h 771866"/>
                      <a:gd name="connsiteX7" fmla="*/ 0 w 462661"/>
                      <a:gd name="connsiteY7" fmla="*/ 290265 h 771866"/>
                      <a:gd name="connsiteX8" fmla="*/ 4669 w 462661"/>
                      <a:gd name="connsiteY8" fmla="*/ 287358 h 771866"/>
                      <a:gd name="connsiteX9" fmla="*/ 458169 w 462661"/>
                      <a:gd name="connsiteY9" fmla="*/ 2819 h 771866"/>
                      <a:gd name="connsiteX10" fmla="*/ 462662 w 462661"/>
                      <a:gd name="connsiteY10" fmla="*/ 0 h 771866"/>
                      <a:gd name="connsiteX11" fmla="*/ 460283 w 462661"/>
                      <a:gd name="connsiteY11" fmla="*/ 4669 h 771866"/>
                      <a:gd name="connsiteX12" fmla="*/ 75584 w 462661"/>
                      <a:gd name="connsiteY12" fmla="*/ 761295 h 771866"/>
                      <a:gd name="connsiteX13" fmla="*/ 70210 w 462661"/>
                      <a:gd name="connsiteY13" fmla="*/ 771866 h 771866"/>
                      <a:gd name="connsiteX14" fmla="*/ 68536 w 462661"/>
                      <a:gd name="connsiteY14" fmla="*/ 760150 h 771866"/>
                      <a:gd name="connsiteX15" fmla="*/ 0 w 462661"/>
                      <a:gd name="connsiteY15" fmla="*/ 290265 h 77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2661" h="771866">
                        <a:moveTo>
                          <a:pt x="9426" y="284363"/>
                        </a:moveTo>
                        <a:lnTo>
                          <a:pt x="9778" y="286565"/>
                        </a:lnTo>
                        <a:lnTo>
                          <a:pt x="75936" y="759005"/>
                        </a:lnTo>
                        <a:lnTo>
                          <a:pt x="68888" y="757860"/>
                        </a:lnTo>
                        <a:lnTo>
                          <a:pt x="457729" y="3347"/>
                        </a:lnTo>
                        <a:lnTo>
                          <a:pt x="459755" y="5286"/>
                        </a:lnTo>
                        <a:lnTo>
                          <a:pt x="9426" y="284363"/>
                        </a:lnTo>
                        <a:close/>
                        <a:moveTo>
                          <a:pt x="0" y="290265"/>
                        </a:moveTo>
                        <a:lnTo>
                          <a:pt x="4669" y="287358"/>
                        </a:lnTo>
                        <a:lnTo>
                          <a:pt x="458169" y="2819"/>
                        </a:lnTo>
                        <a:lnTo>
                          <a:pt x="462662" y="0"/>
                        </a:lnTo>
                        <a:lnTo>
                          <a:pt x="460283" y="4669"/>
                        </a:lnTo>
                        <a:lnTo>
                          <a:pt x="75584" y="761295"/>
                        </a:lnTo>
                        <a:lnTo>
                          <a:pt x="70210" y="771866"/>
                        </a:lnTo>
                        <a:lnTo>
                          <a:pt x="68536" y="760150"/>
                        </a:lnTo>
                        <a:lnTo>
                          <a:pt x="0" y="290265"/>
                        </a:lnTo>
                        <a:close/>
                      </a:path>
                    </a:pathLst>
                  </a:custGeom>
                  <a:grpFill/>
                  <a:ln w="8809" cap="flat">
                    <a:noFill/>
                    <a:prstDash val="solid"/>
                    <a:miter/>
                  </a:ln>
                </p:spPr>
                <p:txBody>
                  <a:bodyPr rtlCol="0" anchor="ctr"/>
                  <a:lstStyle/>
                  <a:p>
                    <a:endParaRPr lang="en-US" sz="2400"/>
                  </a:p>
                </p:txBody>
              </p:sp>
              <p:sp>
                <p:nvSpPr>
                  <p:cNvPr id="2393" name="Freeform: Shape 2392">
                    <a:extLst>
                      <a:ext uri="{FF2B5EF4-FFF2-40B4-BE49-F238E27FC236}">
                        <a16:creationId xmlns:a16="http://schemas.microsoft.com/office/drawing/2014/main" id="{08BB725D-8AF9-4EBA-AD96-23708122A952}"/>
                      </a:ext>
                    </a:extLst>
                  </p:cNvPr>
                  <p:cNvSpPr/>
                  <p:nvPr/>
                </p:nvSpPr>
                <p:spPr>
                  <a:xfrm>
                    <a:off x="6789816" y="1330526"/>
                    <a:ext cx="474818" cy="792127"/>
                  </a:xfrm>
                  <a:custGeom>
                    <a:avLst/>
                    <a:gdLst>
                      <a:gd name="connsiteX0" fmla="*/ 72060 w 474818"/>
                      <a:gd name="connsiteY0" fmla="*/ 792128 h 792127"/>
                      <a:gd name="connsiteX1" fmla="*/ 68800 w 474818"/>
                      <a:gd name="connsiteY1" fmla="*/ 769928 h 792127"/>
                      <a:gd name="connsiteX2" fmla="*/ 67390 w 474818"/>
                      <a:gd name="connsiteY2" fmla="*/ 769664 h 792127"/>
                      <a:gd name="connsiteX3" fmla="*/ 68448 w 474818"/>
                      <a:gd name="connsiteY3" fmla="*/ 767550 h 792127"/>
                      <a:gd name="connsiteX4" fmla="*/ 0 w 474818"/>
                      <a:gd name="connsiteY4" fmla="*/ 297841 h 792127"/>
                      <a:gd name="connsiteX5" fmla="*/ 458873 w 474818"/>
                      <a:gd name="connsiteY5" fmla="*/ 9866 h 792127"/>
                      <a:gd name="connsiteX6" fmla="*/ 460283 w 474818"/>
                      <a:gd name="connsiteY6" fmla="*/ 7136 h 792127"/>
                      <a:gd name="connsiteX7" fmla="*/ 461517 w 474818"/>
                      <a:gd name="connsiteY7" fmla="*/ 8281 h 792127"/>
                      <a:gd name="connsiteX8" fmla="*/ 474818 w 474818"/>
                      <a:gd name="connsiteY8" fmla="*/ 0 h 792127"/>
                      <a:gd name="connsiteX9" fmla="*/ 467771 w 474818"/>
                      <a:gd name="connsiteY9" fmla="*/ 14007 h 792127"/>
                      <a:gd name="connsiteX10" fmla="*/ 469004 w 474818"/>
                      <a:gd name="connsiteY10" fmla="*/ 15152 h 792127"/>
                      <a:gd name="connsiteX11" fmla="*/ 466362 w 474818"/>
                      <a:gd name="connsiteY11" fmla="*/ 16826 h 792127"/>
                      <a:gd name="connsiteX12" fmla="*/ 83248 w 474818"/>
                      <a:gd name="connsiteY12" fmla="*/ 770193 h 792127"/>
                      <a:gd name="connsiteX13" fmla="*/ 83600 w 474818"/>
                      <a:gd name="connsiteY13" fmla="*/ 772483 h 792127"/>
                      <a:gd name="connsiteX14" fmla="*/ 82190 w 474818"/>
                      <a:gd name="connsiteY14" fmla="*/ 772219 h 792127"/>
                      <a:gd name="connsiteX15" fmla="*/ 72060 w 474818"/>
                      <a:gd name="connsiteY15" fmla="*/ 792128 h 792127"/>
                      <a:gd name="connsiteX16" fmla="*/ 81397 w 474818"/>
                      <a:gd name="connsiteY16" fmla="*/ 757243 h 792127"/>
                      <a:gd name="connsiteX17" fmla="*/ 81574 w 474818"/>
                      <a:gd name="connsiteY17" fmla="*/ 758476 h 792127"/>
                      <a:gd name="connsiteX18" fmla="*/ 141036 w 474818"/>
                      <a:gd name="connsiteY18" fmla="*/ 641578 h 792127"/>
                      <a:gd name="connsiteX19" fmla="*/ 81397 w 474818"/>
                      <a:gd name="connsiteY19" fmla="*/ 757243 h 792127"/>
                      <a:gd name="connsiteX20" fmla="*/ 7312 w 474818"/>
                      <a:gd name="connsiteY20" fmla="*/ 301276 h 792127"/>
                      <a:gd name="connsiteX21" fmla="*/ 73733 w 474818"/>
                      <a:gd name="connsiteY21" fmla="*/ 757331 h 792127"/>
                      <a:gd name="connsiteX22" fmla="*/ 74438 w 474818"/>
                      <a:gd name="connsiteY22" fmla="*/ 756010 h 792127"/>
                      <a:gd name="connsiteX23" fmla="*/ 10483 w 474818"/>
                      <a:gd name="connsiteY23" fmla="*/ 299338 h 792127"/>
                      <a:gd name="connsiteX24" fmla="*/ 7312 w 474818"/>
                      <a:gd name="connsiteY24" fmla="*/ 301276 h 792127"/>
                      <a:gd name="connsiteX25" fmla="*/ 16737 w 474818"/>
                      <a:gd name="connsiteY25" fmla="*/ 295462 h 792127"/>
                      <a:gd name="connsiteX26" fmla="*/ 16737 w 474818"/>
                      <a:gd name="connsiteY26" fmla="*/ 295462 h 792127"/>
                      <a:gd name="connsiteX27" fmla="*/ 79812 w 474818"/>
                      <a:gd name="connsiteY27" fmla="*/ 745703 h 792127"/>
                      <a:gd name="connsiteX28" fmla="*/ 450329 w 474818"/>
                      <a:gd name="connsiteY28" fmla="*/ 26692 h 792127"/>
                      <a:gd name="connsiteX29" fmla="*/ 16737 w 474818"/>
                      <a:gd name="connsiteY29" fmla="*/ 295462 h 792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74818" h="792127">
                        <a:moveTo>
                          <a:pt x="72060" y="792128"/>
                        </a:moveTo>
                        <a:lnTo>
                          <a:pt x="68800" y="769928"/>
                        </a:lnTo>
                        <a:lnTo>
                          <a:pt x="67390" y="769664"/>
                        </a:lnTo>
                        <a:lnTo>
                          <a:pt x="68448" y="767550"/>
                        </a:lnTo>
                        <a:lnTo>
                          <a:pt x="0" y="297841"/>
                        </a:lnTo>
                        <a:lnTo>
                          <a:pt x="458873" y="9866"/>
                        </a:lnTo>
                        <a:lnTo>
                          <a:pt x="460283" y="7136"/>
                        </a:lnTo>
                        <a:lnTo>
                          <a:pt x="461517" y="8281"/>
                        </a:lnTo>
                        <a:lnTo>
                          <a:pt x="474818" y="0"/>
                        </a:lnTo>
                        <a:lnTo>
                          <a:pt x="467771" y="14007"/>
                        </a:lnTo>
                        <a:lnTo>
                          <a:pt x="469004" y="15152"/>
                        </a:lnTo>
                        <a:lnTo>
                          <a:pt x="466362" y="16826"/>
                        </a:lnTo>
                        <a:lnTo>
                          <a:pt x="83248" y="770193"/>
                        </a:lnTo>
                        <a:lnTo>
                          <a:pt x="83600" y="772483"/>
                        </a:lnTo>
                        <a:lnTo>
                          <a:pt x="82190" y="772219"/>
                        </a:lnTo>
                        <a:lnTo>
                          <a:pt x="72060" y="792128"/>
                        </a:lnTo>
                        <a:close/>
                        <a:moveTo>
                          <a:pt x="81397" y="757243"/>
                        </a:moveTo>
                        <a:lnTo>
                          <a:pt x="81574" y="758476"/>
                        </a:lnTo>
                        <a:lnTo>
                          <a:pt x="141036" y="641578"/>
                        </a:lnTo>
                        <a:lnTo>
                          <a:pt x="81397" y="757243"/>
                        </a:lnTo>
                        <a:close/>
                        <a:moveTo>
                          <a:pt x="7312" y="301276"/>
                        </a:moveTo>
                        <a:lnTo>
                          <a:pt x="73733" y="757331"/>
                        </a:lnTo>
                        <a:lnTo>
                          <a:pt x="74438" y="756010"/>
                        </a:lnTo>
                        <a:lnTo>
                          <a:pt x="10483" y="299338"/>
                        </a:lnTo>
                        <a:lnTo>
                          <a:pt x="7312" y="301276"/>
                        </a:lnTo>
                        <a:close/>
                        <a:moveTo>
                          <a:pt x="16737" y="295462"/>
                        </a:moveTo>
                        <a:lnTo>
                          <a:pt x="16737" y="295462"/>
                        </a:lnTo>
                        <a:lnTo>
                          <a:pt x="79812" y="745703"/>
                        </a:lnTo>
                        <a:lnTo>
                          <a:pt x="450329" y="26692"/>
                        </a:lnTo>
                        <a:lnTo>
                          <a:pt x="16737" y="295462"/>
                        </a:lnTo>
                        <a:close/>
                      </a:path>
                    </a:pathLst>
                  </a:custGeom>
                  <a:grpFill/>
                  <a:ln w="8809" cap="flat">
                    <a:noFill/>
                    <a:prstDash val="solid"/>
                    <a:miter/>
                  </a:ln>
                </p:spPr>
                <p:txBody>
                  <a:bodyPr rtlCol="0" anchor="ctr"/>
                  <a:lstStyle/>
                  <a:p>
                    <a:endParaRPr lang="en-US" sz="2400"/>
                  </a:p>
                </p:txBody>
              </p:sp>
            </p:grpSp>
            <p:grpSp>
              <p:nvGrpSpPr>
                <p:cNvPr id="1606" name="Graphic 4229">
                  <a:extLst>
                    <a:ext uri="{FF2B5EF4-FFF2-40B4-BE49-F238E27FC236}">
                      <a16:creationId xmlns:a16="http://schemas.microsoft.com/office/drawing/2014/main" id="{14967073-8F27-41A4-8EFC-C9C4FC8C8862}"/>
                    </a:ext>
                  </a:extLst>
                </p:cNvPr>
                <p:cNvGrpSpPr/>
                <p:nvPr/>
              </p:nvGrpSpPr>
              <p:grpSpPr>
                <a:xfrm>
                  <a:off x="6832452" y="1815754"/>
                  <a:ext cx="845966" cy="458859"/>
                  <a:chOff x="6832452" y="1815754"/>
                  <a:chExt cx="845966" cy="458859"/>
                </a:xfrm>
                <a:grpFill/>
              </p:grpSpPr>
              <p:sp>
                <p:nvSpPr>
                  <p:cNvPr id="2390" name="Freeform: Shape 2389">
                    <a:extLst>
                      <a:ext uri="{FF2B5EF4-FFF2-40B4-BE49-F238E27FC236}">
                        <a16:creationId xmlns:a16="http://schemas.microsoft.com/office/drawing/2014/main" id="{AB29A5C2-9298-43DF-A491-894B7CEEECBE}"/>
                      </a:ext>
                    </a:extLst>
                  </p:cNvPr>
                  <p:cNvSpPr/>
                  <p:nvPr/>
                </p:nvSpPr>
                <p:spPr>
                  <a:xfrm>
                    <a:off x="6845138" y="1819005"/>
                    <a:ext cx="830021" cy="451556"/>
                  </a:xfrm>
                  <a:custGeom>
                    <a:avLst/>
                    <a:gdLst>
                      <a:gd name="connsiteX0" fmla="*/ 799792 w 830021"/>
                      <a:gd name="connsiteY0" fmla="*/ 451557 h 451556"/>
                      <a:gd name="connsiteX1" fmla="*/ 799616 w 830021"/>
                      <a:gd name="connsiteY1" fmla="*/ 451557 h 451556"/>
                      <a:gd name="connsiteX2" fmla="*/ 3700 w 830021"/>
                      <a:gd name="connsiteY2" fmla="*/ 298011 h 451556"/>
                      <a:gd name="connsiteX3" fmla="*/ 0 w 830021"/>
                      <a:gd name="connsiteY3" fmla="*/ 297307 h 451556"/>
                      <a:gd name="connsiteX4" fmla="*/ 3524 w 830021"/>
                      <a:gd name="connsiteY4" fmla="*/ 295985 h 451556"/>
                      <a:gd name="connsiteX5" fmla="*/ 626866 w 830021"/>
                      <a:gd name="connsiteY5" fmla="*/ 69587 h 451556"/>
                      <a:gd name="connsiteX6" fmla="*/ 783142 w 830021"/>
                      <a:gd name="connsiteY6" fmla="*/ 14089 h 451556"/>
                      <a:gd name="connsiteX7" fmla="*/ 822520 w 830021"/>
                      <a:gd name="connsiteY7" fmla="*/ 1051 h 451556"/>
                      <a:gd name="connsiteX8" fmla="*/ 827629 w 830021"/>
                      <a:gd name="connsiteY8" fmla="*/ 171 h 451556"/>
                      <a:gd name="connsiteX9" fmla="*/ 829215 w 830021"/>
                      <a:gd name="connsiteY9" fmla="*/ 5368 h 451556"/>
                      <a:gd name="connsiteX10" fmla="*/ 829920 w 830021"/>
                      <a:gd name="connsiteY10" fmla="*/ 15763 h 451556"/>
                      <a:gd name="connsiteX11" fmla="*/ 829920 w 830021"/>
                      <a:gd name="connsiteY11" fmla="*/ 36465 h 451556"/>
                      <a:gd name="connsiteX12" fmla="*/ 826043 w 830021"/>
                      <a:gd name="connsiteY12" fmla="*/ 119272 h 451556"/>
                      <a:gd name="connsiteX13" fmla="*/ 799968 w 830021"/>
                      <a:gd name="connsiteY13" fmla="*/ 449795 h 451556"/>
                      <a:gd name="connsiteX14" fmla="*/ 799792 w 830021"/>
                      <a:gd name="connsiteY14" fmla="*/ 451557 h 451556"/>
                      <a:gd name="connsiteX15" fmla="*/ 800144 w 830021"/>
                      <a:gd name="connsiteY15" fmla="*/ 448209 h 451556"/>
                      <a:gd name="connsiteX16" fmla="*/ 825603 w 830021"/>
                      <a:gd name="connsiteY16" fmla="*/ 119272 h 451556"/>
                      <a:gd name="connsiteX17" fmla="*/ 829303 w 830021"/>
                      <a:gd name="connsiteY17" fmla="*/ 36465 h 451556"/>
                      <a:gd name="connsiteX18" fmla="*/ 829303 w 830021"/>
                      <a:gd name="connsiteY18" fmla="*/ 15763 h 451556"/>
                      <a:gd name="connsiteX19" fmla="*/ 828598 w 830021"/>
                      <a:gd name="connsiteY19" fmla="*/ 5456 h 451556"/>
                      <a:gd name="connsiteX20" fmla="*/ 827453 w 830021"/>
                      <a:gd name="connsiteY20" fmla="*/ 787 h 451556"/>
                      <a:gd name="connsiteX21" fmla="*/ 822696 w 830021"/>
                      <a:gd name="connsiteY21" fmla="*/ 1756 h 451556"/>
                      <a:gd name="connsiteX22" fmla="*/ 783406 w 830021"/>
                      <a:gd name="connsiteY22" fmla="*/ 14794 h 451556"/>
                      <a:gd name="connsiteX23" fmla="*/ 627307 w 830021"/>
                      <a:gd name="connsiteY23" fmla="*/ 70556 h 451556"/>
                      <a:gd name="connsiteX24" fmla="*/ 4317 w 830021"/>
                      <a:gd name="connsiteY24" fmla="*/ 297923 h 451556"/>
                      <a:gd name="connsiteX25" fmla="*/ 4141 w 830021"/>
                      <a:gd name="connsiteY25" fmla="*/ 295897 h 451556"/>
                      <a:gd name="connsiteX26" fmla="*/ 800144 w 830021"/>
                      <a:gd name="connsiteY26" fmla="*/ 448209 h 451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0021" h="451556">
                        <a:moveTo>
                          <a:pt x="799792" y="451557"/>
                        </a:moveTo>
                        <a:lnTo>
                          <a:pt x="799616" y="451557"/>
                        </a:lnTo>
                        <a:lnTo>
                          <a:pt x="3700" y="298011"/>
                        </a:lnTo>
                        <a:lnTo>
                          <a:pt x="0" y="297307"/>
                        </a:lnTo>
                        <a:lnTo>
                          <a:pt x="3524" y="295985"/>
                        </a:lnTo>
                        <a:lnTo>
                          <a:pt x="626866" y="69587"/>
                        </a:lnTo>
                        <a:lnTo>
                          <a:pt x="783142" y="14089"/>
                        </a:lnTo>
                        <a:cubicBezTo>
                          <a:pt x="796268" y="9685"/>
                          <a:pt x="809130" y="4928"/>
                          <a:pt x="822520" y="1051"/>
                        </a:cubicBezTo>
                        <a:cubicBezTo>
                          <a:pt x="824193" y="787"/>
                          <a:pt x="825779" y="-446"/>
                          <a:pt x="827629" y="171"/>
                        </a:cubicBezTo>
                        <a:cubicBezTo>
                          <a:pt x="828951" y="2021"/>
                          <a:pt x="828774" y="3606"/>
                          <a:pt x="829215" y="5368"/>
                        </a:cubicBezTo>
                        <a:cubicBezTo>
                          <a:pt x="829655" y="8804"/>
                          <a:pt x="829743" y="12239"/>
                          <a:pt x="829920" y="15763"/>
                        </a:cubicBezTo>
                        <a:cubicBezTo>
                          <a:pt x="830096" y="22722"/>
                          <a:pt x="830008" y="29594"/>
                          <a:pt x="829920" y="36465"/>
                        </a:cubicBezTo>
                        <a:cubicBezTo>
                          <a:pt x="829303" y="64126"/>
                          <a:pt x="827717" y="91699"/>
                          <a:pt x="826043" y="119272"/>
                        </a:cubicBezTo>
                        <a:cubicBezTo>
                          <a:pt x="819084" y="229563"/>
                          <a:pt x="809747" y="339767"/>
                          <a:pt x="799968" y="449795"/>
                        </a:cubicBezTo>
                        <a:lnTo>
                          <a:pt x="799792" y="451557"/>
                        </a:lnTo>
                        <a:close/>
                        <a:moveTo>
                          <a:pt x="800144" y="448209"/>
                        </a:moveTo>
                        <a:cubicBezTo>
                          <a:pt x="809658" y="338622"/>
                          <a:pt x="818820" y="229035"/>
                          <a:pt x="825603" y="119272"/>
                        </a:cubicBezTo>
                        <a:cubicBezTo>
                          <a:pt x="827189" y="91699"/>
                          <a:pt x="828774" y="64126"/>
                          <a:pt x="829303" y="36465"/>
                        </a:cubicBezTo>
                        <a:cubicBezTo>
                          <a:pt x="829391" y="29594"/>
                          <a:pt x="829479" y="22634"/>
                          <a:pt x="829303" y="15763"/>
                        </a:cubicBezTo>
                        <a:cubicBezTo>
                          <a:pt x="829126" y="12327"/>
                          <a:pt x="829039" y="8892"/>
                          <a:pt x="828598" y="5456"/>
                        </a:cubicBezTo>
                        <a:cubicBezTo>
                          <a:pt x="828334" y="3871"/>
                          <a:pt x="828069" y="1844"/>
                          <a:pt x="827453" y="787"/>
                        </a:cubicBezTo>
                        <a:cubicBezTo>
                          <a:pt x="826220" y="259"/>
                          <a:pt x="824281" y="1492"/>
                          <a:pt x="822696" y="1756"/>
                        </a:cubicBezTo>
                        <a:cubicBezTo>
                          <a:pt x="809570" y="5544"/>
                          <a:pt x="796533" y="10389"/>
                          <a:pt x="783406" y="14794"/>
                        </a:cubicBezTo>
                        <a:lnTo>
                          <a:pt x="627307" y="70556"/>
                        </a:lnTo>
                        <a:lnTo>
                          <a:pt x="4317" y="297923"/>
                        </a:lnTo>
                        <a:lnTo>
                          <a:pt x="4141" y="295897"/>
                        </a:lnTo>
                        <a:lnTo>
                          <a:pt x="800144" y="448209"/>
                        </a:lnTo>
                        <a:close/>
                      </a:path>
                    </a:pathLst>
                  </a:custGeom>
                  <a:grpFill/>
                  <a:ln w="8809" cap="flat">
                    <a:noFill/>
                    <a:prstDash val="solid"/>
                    <a:miter/>
                  </a:ln>
                </p:spPr>
                <p:txBody>
                  <a:bodyPr rtlCol="0" anchor="ctr"/>
                  <a:lstStyle/>
                  <a:p>
                    <a:endParaRPr lang="en-US" sz="2400"/>
                  </a:p>
                </p:txBody>
              </p:sp>
              <p:sp>
                <p:nvSpPr>
                  <p:cNvPr id="2391" name="Freeform: Shape 2390">
                    <a:extLst>
                      <a:ext uri="{FF2B5EF4-FFF2-40B4-BE49-F238E27FC236}">
                        <a16:creationId xmlns:a16="http://schemas.microsoft.com/office/drawing/2014/main" id="{85E62054-B689-44C9-9FBD-15F7EE9D2B88}"/>
                      </a:ext>
                    </a:extLst>
                  </p:cNvPr>
                  <p:cNvSpPr/>
                  <p:nvPr/>
                </p:nvSpPr>
                <p:spPr>
                  <a:xfrm>
                    <a:off x="6832452" y="1815754"/>
                    <a:ext cx="845966" cy="458859"/>
                  </a:xfrm>
                  <a:custGeom>
                    <a:avLst/>
                    <a:gdLst>
                      <a:gd name="connsiteX0" fmla="*/ 815472 w 845966"/>
                      <a:gd name="connsiteY0" fmla="*/ 458859 h 458859"/>
                      <a:gd name="connsiteX1" fmla="*/ 811596 w 845966"/>
                      <a:gd name="connsiteY1" fmla="*/ 458066 h 458859"/>
                      <a:gd name="connsiteX2" fmla="*/ 16914 w 845966"/>
                      <a:gd name="connsiteY2" fmla="*/ 304786 h 458859"/>
                      <a:gd name="connsiteX3" fmla="*/ 13919 w 845966"/>
                      <a:gd name="connsiteY3" fmla="*/ 305843 h 458859"/>
                      <a:gd name="connsiteX4" fmla="*/ 13742 w 845966"/>
                      <a:gd name="connsiteY4" fmla="*/ 304169 h 458859"/>
                      <a:gd name="connsiteX5" fmla="*/ 0 w 845966"/>
                      <a:gd name="connsiteY5" fmla="*/ 301526 h 458859"/>
                      <a:gd name="connsiteX6" fmla="*/ 13214 w 845966"/>
                      <a:gd name="connsiteY6" fmla="*/ 296769 h 458859"/>
                      <a:gd name="connsiteX7" fmla="*/ 13038 w 845966"/>
                      <a:gd name="connsiteY7" fmla="*/ 295095 h 458859"/>
                      <a:gd name="connsiteX8" fmla="*/ 16209 w 845966"/>
                      <a:gd name="connsiteY8" fmla="*/ 295712 h 458859"/>
                      <a:gd name="connsiteX9" fmla="*/ 638407 w 845966"/>
                      <a:gd name="connsiteY9" fmla="*/ 69755 h 458859"/>
                      <a:gd name="connsiteX10" fmla="*/ 794683 w 845966"/>
                      <a:gd name="connsiteY10" fmla="*/ 14257 h 458859"/>
                      <a:gd name="connsiteX11" fmla="*/ 806663 w 845966"/>
                      <a:gd name="connsiteY11" fmla="*/ 10204 h 458859"/>
                      <a:gd name="connsiteX12" fmla="*/ 834324 w 845966"/>
                      <a:gd name="connsiteY12" fmla="*/ 1219 h 458859"/>
                      <a:gd name="connsiteX13" fmla="*/ 835822 w 845966"/>
                      <a:gd name="connsiteY13" fmla="*/ 778 h 458859"/>
                      <a:gd name="connsiteX14" fmla="*/ 841371 w 845966"/>
                      <a:gd name="connsiteY14" fmla="*/ 338 h 458859"/>
                      <a:gd name="connsiteX15" fmla="*/ 842429 w 845966"/>
                      <a:gd name="connsiteY15" fmla="*/ 690 h 458859"/>
                      <a:gd name="connsiteX16" fmla="*/ 843045 w 845966"/>
                      <a:gd name="connsiteY16" fmla="*/ 1571 h 458859"/>
                      <a:gd name="connsiteX17" fmla="*/ 844984 w 845966"/>
                      <a:gd name="connsiteY17" fmla="*/ 6945 h 458859"/>
                      <a:gd name="connsiteX18" fmla="*/ 845159 w 845966"/>
                      <a:gd name="connsiteY18" fmla="*/ 8002 h 458859"/>
                      <a:gd name="connsiteX19" fmla="*/ 845864 w 845966"/>
                      <a:gd name="connsiteY19" fmla="*/ 18925 h 458859"/>
                      <a:gd name="connsiteX20" fmla="*/ 845864 w 845966"/>
                      <a:gd name="connsiteY20" fmla="*/ 39892 h 458859"/>
                      <a:gd name="connsiteX21" fmla="*/ 841988 w 845966"/>
                      <a:gd name="connsiteY21" fmla="*/ 122875 h 458859"/>
                      <a:gd name="connsiteX22" fmla="*/ 815913 w 845966"/>
                      <a:gd name="connsiteY22" fmla="*/ 453486 h 458859"/>
                      <a:gd name="connsiteX23" fmla="*/ 815472 w 845966"/>
                      <a:gd name="connsiteY23" fmla="*/ 458859 h 458859"/>
                      <a:gd name="connsiteX24" fmla="*/ 33211 w 845966"/>
                      <a:gd name="connsiteY24" fmla="*/ 298883 h 458859"/>
                      <a:gd name="connsiteX25" fmla="*/ 809835 w 845966"/>
                      <a:gd name="connsiteY25" fmla="*/ 447407 h 458859"/>
                      <a:gd name="connsiteX26" fmla="*/ 834941 w 845966"/>
                      <a:gd name="connsiteY26" fmla="*/ 122346 h 458859"/>
                      <a:gd name="connsiteX27" fmla="*/ 838641 w 845966"/>
                      <a:gd name="connsiteY27" fmla="*/ 39715 h 458859"/>
                      <a:gd name="connsiteX28" fmla="*/ 838641 w 845966"/>
                      <a:gd name="connsiteY28" fmla="*/ 19190 h 458859"/>
                      <a:gd name="connsiteX29" fmla="*/ 838024 w 845966"/>
                      <a:gd name="connsiteY29" fmla="*/ 9235 h 458859"/>
                      <a:gd name="connsiteX30" fmla="*/ 837848 w 845966"/>
                      <a:gd name="connsiteY30" fmla="*/ 7914 h 458859"/>
                      <a:gd name="connsiteX31" fmla="*/ 836086 w 845966"/>
                      <a:gd name="connsiteY31" fmla="*/ 8354 h 458859"/>
                      <a:gd name="connsiteX32" fmla="*/ 809130 w 845966"/>
                      <a:gd name="connsiteY32" fmla="*/ 17252 h 458859"/>
                      <a:gd name="connsiteX33" fmla="*/ 797325 w 845966"/>
                      <a:gd name="connsiteY33" fmla="*/ 21304 h 458859"/>
                      <a:gd name="connsiteX34" fmla="*/ 641226 w 845966"/>
                      <a:gd name="connsiteY34" fmla="*/ 77066 h 458859"/>
                      <a:gd name="connsiteX35" fmla="*/ 33211 w 845966"/>
                      <a:gd name="connsiteY35" fmla="*/ 298883 h 45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845966" h="458859">
                        <a:moveTo>
                          <a:pt x="815472" y="458859"/>
                        </a:moveTo>
                        <a:lnTo>
                          <a:pt x="811596" y="458066"/>
                        </a:lnTo>
                        <a:lnTo>
                          <a:pt x="16914" y="304786"/>
                        </a:lnTo>
                        <a:lnTo>
                          <a:pt x="13919" y="305843"/>
                        </a:lnTo>
                        <a:lnTo>
                          <a:pt x="13742" y="304169"/>
                        </a:lnTo>
                        <a:lnTo>
                          <a:pt x="0" y="301526"/>
                        </a:lnTo>
                        <a:lnTo>
                          <a:pt x="13214" y="296769"/>
                        </a:lnTo>
                        <a:lnTo>
                          <a:pt x="13038" y="295095"/>
                        </a:lnTo>
                        <a:lnTo>
                          <a:pt x="16209" y="295712"/>
                        </a:lnTo>
                        <a:lnTo>
                          <a:pt x="638407" y="69755"/>
                        </a:lnTo>
                        <a:lnTo>
                          <a:pt x="794683" y="14257"/>
                        </a:lnTo>
                        <a:cubicBezTo>
                          <a:pt x="798735" y="12935"/>
                          <a:pt x="802699" y="11526"/>
                          <a:pt x="806663" y="10204"/>
                        </a:cubicBezTo>
                        <a:cubicBezTo>
                          <a:pt x="815649" y="7121"/>
                          <a:pt x="824898" y="3862"/>
                          <a:pt x="834324" y="1219"/>
                        </a:cubicBezTo>
                        <a:cubicBezTo>
                          <a:pt x="835029" y="1131"/>
                          <a:pt x="835469" y="954"/>
                          <a:pt x="835822" y="778"/>
                        </a:cubicBezTo>
                        <a:cubicBezTo>
                          <a:pt x="837143" y="338"/>
                          <a:pt x="839081" y="-455"/>
                          <a:pt x="841371" y="338"/>
                        </a:cubicBezTo>
                        <a:lnTo>
                          <a:pt x="842429" y="690"/>
                        </a:lnTo>
                        <a:lnTo>
                          <a:pt x="843045" y="1571"/>
                        </a:lnTo>
                        <a:cubicBezTo>
                          <a:pt x="844543" y="3597"/>
                          <a:pt x="844807" y="5535"/>
                          <a:pt x="844984" y="6945"/>
                        </a:cubicBezTo>
                        <a:lnTo>
                          <a:pt x="845159" y="8002"/>
                        </a:lnTo>
                        <a:cubicBezTo>
                          <a:pt x="845688" y="11790"/>
                          <a:pt x="845776" y="15402"/>
                          <a:pt x="845864" y="18925"/>
                        </a:cubicBezTo>
                        <a:cubicBezTo>
                          <a:pt x="846041" y="25885"/>
                          <a:pt x="845952" y="32844"/>
                          <a:pt x="845864" y="39892"/>
                        </a:cubicBezTo>
                        <a:cubicBezTo>
                          <a:pt x="845248" y="67729"/>
                          <a:pt x="843662" y="95037"/>
                          <a:pt x="841988" y="122875"/>
                        </a:cubicBezTo>
                        <a:cubicBezTo>
                          <a:pt x="834941" y="234312"/>
                          <a:pt x="825251" y="347599"/>
                          <a:pt x="815913" y="453486"/>
                        </a:cubicBezTo>
                        <a:lnTo>
                          <a:pt x="815472" y="458859"/>
                        </a:lnTo>
                        <a:close/>
                        <a:moveTo>
                          <a:pt x="33211" y="298883"/>
                        </a:moveTo>
                        <a:lnTo>
                          <a:pt x="809835" y="447407"/>
                        </a:lnTo>
                        <a:cubicBezTo>
                          <a:pt x="818908" y="343194"/>
                          <a:pt x="828158" y="231845"/>
                          <a:pt x="834941" y="122346"/>
                        </a:cubicBezTo>
                        <a:cubicBezTo>
                          <a:pt x="836615" y="94597"/>
                          <a:pt x="838112" y="67376"/>
                          <a:pt x="838641" y="39715"/>
                        </a:cubicBezTo>
                        <a:cubicBezTo>
                          <a:pt x="838729" y="32844"/>
                          <a:pt x="838817" y="26061"/>
                          <a:pt x="838641" y="19190"/>
                        </a:cubicBezTo>
                        <a:cubicBezTo>
                          <a:pt x="838465" y="15402"/>
                          <a:pt x="838377" y="12319"/>
                          <a:pt x="838024" y="9235"/>
                        </a:cubicBezTo>
                        <a:cubicBezTo>
                          <a:pt x="837936" y="8707"/>
                          <a:pt x="837848" y="8266"/>
                          <a:pt x="837848" y="7914"/>
                        </a:cubicBezTo>
                        <a:cubicBezTo>
                          <a:pt x="837231" y="8090"/>
                          <a:pt x="836615" y="8266"/>
                          <a:pt x="836086" y="8354"/>
                        </a:cubicBezTo>
                        <a:cubicBezTo>
                          <a:pt x="827365" y="10909"/>
                          <a:pt x="818115" y="14168"/>
                          <a:pt x="809130" y="17252"/>
                        </a:cubicBezTo>
                        <a:cubicBezTo>
                          <a:pt x="805166" y="18573"/>
                          <a:pt x="801289" y="19983"/>
                          <a:pt x="797325" y="21304"/>
                        </a:cubicBezTo>
                        <a:lnTo>
                          <a:pt x="641226" y="77066"/>
                        </a:lnTo>
                        <a:lnTo>
                          <a:pt x="33211" y="298883"/>
                        </a:lnTo>
                        <a:close/>
                      </a:path>
                    </a:pathLst>
                  </a:custGeom>
                  <a:grpFill/>
                  <a:ln w="8809" cap="flat">
                    <a:noFill/>
                    <a:prstDash val="solid"/>
                    <a:miter/>
                  </a:ln>
                </p:spPr>
                <p:txBody>
                  <a:bodyPr rtlCol="0" anchor="ctr"/>
                  <a:lstStyle/>
                  <a:p>
                    <a:endParaRPr lang="en-US" sz="2400"/>
                  </a:p>
                </p:txBody>
              </p:sp>
            </p:grpSp>
            <p:grpSp>
              <p:nvGrpSpPr>
                <p:cNvPr id="1607" name="Graphic 4229">
                  <a:extLst>
                    <a:ext uri="{FF2B5EF4-FFF2-40B4-BE49-F238E27FC236}">
                      <a16:creationId xmlns:a16="http://schemas.microsoft.com/office/drawing/2014/main" id="{F2D8BE75-5CDE-496B-9D66-EB504DD2C0D4}"/>
                    </a:ext>
                  </a:extLst>
                </p:cNvPr>
                <p:cNvGrpSpPr/>
                <p:nvPr/>
              </p:nvGrpSpPr>
              <p:grpSpPr>
                <a:xfrm>
                  <a:off x="7037092" y="2679839"/>
                  <a:ext cx="648712" cy="417558"/>
                  <a:chOff x="7037092" y="2679839"/>
                  <a:chExt cx="648712" cy="417558"/>
                </a:xfrm>
                <a:grpFill/>
              </p:grpSpPr>
              <p:sp>
                <p:nvSpPr>
                  <p:cNvPr id="2388" name="Freeform: Shape 2387">
                    <a:extLst>
                      <a:ext uri="{FF2B5EF4-FFF2-40B4-BE49-F238E27FC236}">
                        <a16:creationId xmlns:a16="http://schemas.microsoft.com/office/drawing/2014/main" id="{EC743B5A-4FDB-41EE-86A4-79C36D336736}"/>
                      </a:ext>
                    </a:extLst>
                  </p:cNvPr>
                  <p:cNvSpPr/>
                  <p:nvPr/>
                </p:nvSpPr>
                <p:spPr>
                  <a:xfrm>
                    <a:off x="7043963" y="2683186"/>
                    <a:ext cx="634882" cy="408573"/>
                  </a:xfrm>
                  <a:custGeom>
                    <a:avLst/>
                    <a:gdLst>
                      <a:gd name="connsiteX0" fmla="*/ 12774 w 634882"/>
                      <a:gd name="connsiteY0" fmla="*/ 176 h 408573"/>
                      <a:gd name="connsiteX1" fmla="*/ 311671 w 634882"/>
                      <a:gd name="connsiteY1" fmla="*/ 400909 h 408573"/>
                      <a:gd name="connsiteX2" fmla="*/ 306121 w 634882"/>
                      <a:gd name="connsiteY2" fmla="*/ 400821 h 408573"/>
                      <a:gd name="connsiteX3" fmla="*/ 629421 w 634882"/>
                      <a:gd name="connsiteY3" fmla="*/ 7224 h 408573"/>
                      <a:gd name="connsiteX4" fmla="*/ 630918 w 634882"/>
                      <a:gd name="connsiteY4" fmla="*/ 10395 h 408573"/>
                      <a:gd name="connsiteX5" fmla="*/ 12774 w 634882"/>
                      <a:gd name="connsiteY5" fmla="*/ 176 h 408573"/>
                      <a:gd name="connsiteX6" fmla="*/ 0 w 634882"/>
                      <a:gd name="connsiteY6" fmla="*/ 0 h 408573"/>
                      <a:gd name="connsiteX7" fmla="*/ 630918 w 634882"/>
                      <a:gd name="connsiteY7" fmla="*/ 6431 h 408573"/>
                      <a:gd name="connsiteX8" fmla="*/ 634883 w 634882"/>
                      <a:gd name="connsiteY8" fmla="*/ 6431 h 408573"/>
                      <a:gd name="connsiteX9" fmla="*/ 632328 w 634882"/>
                      <a:gd name="connsiteY9" fmla="*/ 9514 h 408573"/>
                      <a:gd name="connsiteX10" fmla="*/ 311495 w 634882"/>
                      <a:gd name="connsiteY10" fmla="*/ 405138 h 408573"/>
                      <a:gd name="connsiteX11" fmla="*/ 308676 w 634882"/>
                      <a:gd name="connsiteY11" fmla="*/ 408573 h 408573"/>
                      <a:gd name="connsiteX12" fmla="*/ 305946 w 634882"/>
                      <a:gd name="connsiteY12" fmla="*/ 404961 h 408573"/>
                      <a:gd name="connsiteX13" fmla="*/ 0 w 634882"/>
                      <a:gd name="connsiteY13" fmla="*/ 0 h 40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4882" h="408573">
                        <a:moveTo>
                          <a:pt x="12774" y="176"/>
                        </a:moveTo>
                        <a:lnTo>
                          <a:pt x="311671" y="400909"/>
                        </a:lnTo>
                        <a:lnTo>
                          <a:pt x="306121" y="400821"/>
                        </a:lnTo>
                        <a:lnTo>
                          <a:pt x="629421" y="7224"/>
                        </a:lnTo>
                        <a:lnTo>
                          <a:pt x="630918" y="10395"/>
                        </a:lnTo>
                        <a:lnTo>
                          <a:pt x="12774" y="176"/>
                        </a:lnTo>
                        <a:close/>
                        <a:moveTo>
                          <a:pt x="0" y="0"/>
                        </a:moveTo>
                        <a:lnTo>
                          <a:pt x="630918" y="6431"/>
                        </a:lnTo>
                        <a:lnTo>
                          <a:pt x="634883" y="6431"/>
                        </a:lnTo>
                        <a:lnTo>
                          <a:pt x="632328" y="9514"/>
                        </a:lnTo>
                        <a:lnTo>
                          <a:pt x="311495" y="405138"/>
                        </a:lnTo>
                        <a:lnTo>
                          <a:pt x="308676" y="408573"/>
                        </a:lnTo>
                        <a:lnTo>
                          <a:pt x="305946" y="404961"/>
                        </a:lnTo>
                        <a:lnTo>
                          <a:pt x="0" y="0"/>
                        </a:lnTo>
                        <a:close/>
                      </a:path>
                    </a:pathLst>
                  </a:custGeom>
                  <a:grpFill/>
                  <a:ln w="8809" cap="flat">
                    <a:noFill/>
                    <a:prstDash val="solid"/>
                    <a:miter/>
                  </a:ln>
                </p:spPr>
                <p:txBody>
                  <a:bodyPr rtlCol="0" anchor="ctr"/>
                  <a:lstStyle/>
                  <a:p>
                    <a:endParaRPr lang="en-US" sz="2400"/>
                  </a:p>
                </p:txBody>
              </p:sp>
              <p:sp>
                <p:nvSpPr>
                  <p:cNvPr id="2389" name="Freeform: Shape 2388">
                    <a:extLst>
                      <a:ext uri="{FF2B5EF4-FFF2-40B4-BE49-F238E27FC236}">
                        <a16:creationId xmlns:a16="http://schemas.microsoft.com/office/drawing/2014/main" id="{0A52E402-0E9D-443E-9069-9212218AC904}"/>
                      </a:ext>
                    </a:extLst>
                  </p:cNvPr>
                  <p:cNvSpPr/>
                  <p:nvPr/>
                </p:nvSpPr>
                <p:spPr>
                  <a:xfrm>
                    <a:off x="7037092" y="2679839"/>
                    <a:ext cx="648712" cy="417558"/>
                  </a:xfrm>
                  <a:custGeom>
                    <a:avLst/>
                    <a:gdLst>
                      <a:gd name="connsiteX0" fmla="*/ 315547 w 648712"/>
                      <a:gd name="connsiteY0" fmla="*/ 417559 h 417558"/>
                      <a:gd name="connsiteX1" fmla="*/ 307883 w 648712"/>
                      <a:gd name="connsiteY1" fmla="*/ 407516 h 417558"/>
                      <a:gd name="connsiteX2" fmla="*/ 305945 w 648712"/>
                      <a:gd name="connsiteY2" fmla="*/ 407516 h 417558"/>
                      <a:gd name="connsiteX3" fmla="*/ 306914 w 648712"/>
                      <a:gd name="connsiteY3" fmla="*/ 406283 h 417558"/>
                      <a:gd name="connsiteX4" fmla="*/ 0 w 648712"/>
                      <a:gd name="connsiteY4" fmla="*/ 0 h 417558"/>
                      <a:gd name="connsiteX5" fmla="*/ 12774 w 648712"/>
                      <a:gd name="connsiteY5" fmla="*/ 88 h 417558"/>
                      <a:gd name="connsiteX6" fmla="*/ 12774 w 648712"/>
                      <a:gd name="connsiteY6" fmla="*/ 88 h 417558"/>
                      <a:gd name="connsiteX7" fmla="*/ 14183 w 648712"/>
                      <a:gd name="connsiteY7" fmla="*/ 88 h 417558"/>
                      <a:gd name="connsiteX8" fmla="*/ 635235 w 648712"/>
                      <a:gd name="connsiteY8" fmla="*/ 6431 h 417558"/>
                      <a:gd name="connsiteX9" fmla="*/ 636997 w 648712"/>
                      <a:gd name="connsiteY9" fmla="*/ 4229 h 417558"/>
                      <a:gd name="connsiteX10" fmla="*/ 638054 w 648712"/>
                      <a:gd name="connsiteY10" fmla="*/ 6431 h 417558"/>
                      <a:gd name="connsiteX11" fmla="*/ 648713 w 648712"/>
                      <a:gd name="connsiteY11" fmla="*/ 6519 h 417558"/>
                      <a:gd name="connsiteX12" fmla="*/ 641930 w 648712"/>
                      <a:gd name="connsiteY12" fmla="*/ 14888 h 417558"/>
                      <a:gd name="connsiteX13" fmla="*/ 642987 w 648712"/>
                      <a:gd name="connsiteY13" fmla="*/ 17090 h 417558"/>
                      <a:gd name="connsiteX14" fmla="*/ 640168 w 648712"/>
                      <a:gd name="connsiteY14" fmla="*/ 17002 h 417558"/>
                      <a:gd name="connsiteX15" fmla="*/ 324357 w 648712"/>
                      <a:gd name="connsiteY15" fmla="*/ 406459 h 417558"/>
                      <a:gd name="connsiteX16" fmla="*/ 325237 w 648712"/>
                      <a:gd name="connsiteY16" fmla="*/ 407692 h 417558"/>
                      <a:gd name="connsiteX17" fmla="*/ 323387 w 648712"/>
                      <a:gd name="connsiteY17" fmla="*/ 407692 h 417558"/>
                      <a:gd name="connsiteX18" fmla="*/ 315547 w 648712"/>
                      <a:gd name="connsiteY18" fmla="*/ 417559 h 417558"/>
                      <a:gd name="connsiteX19" fmla="*/ 320128 w 648712"/>
                      <a:gd name="connsiteY19" fmla="*/ 400821 h 417558"/>
                      <a:gd name="connsiteX20" fmla="*/ 320304 w 648712"/>
                      <a:gd name="connsiteY20" fmla="*/ 400997 h 417558"/>
                      <a:gd name="connsiteX21" fmla="*/ 342239 w 648712"/>
                      <a:gd name="connsiteY21" fmla="*/ 373953 h 417558"/>
                      <a:gd name="connsiteX22" fmla="*/ 320128 w 648712"/>
                      <a:gd name="connsiteY22" fmla="*/ 400821 h 417558"/>
                      <a:gd name="connsiteX23" fmla="*/ 13654 w 648712"/>
                      <a:gd name="connsiteY23" fmla="*/ 6783 h 417558"/>
                      <a:gd name="connsiteX24" fmla="*/ 311319 w 648712"/>
                      <a:gd name="connsiteY24" fmla="*/ 400821 h 417558"/>
                      <a:gd name="connsiteX25" fmla="*/ 311495 w 648712"/>
                      <a:gd name="connsiteY25" fmla="*/ 400557 h 417558"/>
                      <a:gd name="connsiteX26" fmla="*/ 17882 w 648712"/>
                      <a:gd name="connsiteY26" fmla="*/ 6783 h 417558"/>
                      <a:gd name="connsiteX27" fmla="*/ 13654 w 648712"/>
                      <a:gd name="connsiteY27" fmla="*/ 6783 h 417558"/>
                      <a:gd name="connsiteX28" fmla="*/ 26428 w 648712"/>
                      <a:gd name="connsiteY28" fmla="*/ 7048 h 417558"/>
                      <a:gd name="connsiteX29" fmla="*/ 315900 w 648712"/>
                      <a:gd name="connsiteY29" fmla="*/ 395271 h 417558"/>
                      <a:gd name="connsiteX30" fmla="*/ 626602 w 648712"/>
                      <a:gd name="connsiteY30" fmla="*/ 16914 h 417558"/>
                      <a:gd name="connsiteX31" fmla="*/ 26428 w 648712"/>
                      <a:gd name="connsiteY31" fmla="*/ 7048 h 41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48712" h="417558">
                        <a:moveTo>
                          <a:pt x="315547" y="417559"/>
                        </a:moveTo>
                        <a:lnTo>
                          <a:pt x="307883" y="407516"/>
                        </a:lnTo>
                        <a:lnTo>
                          <a:pt x="305945" y="407516"/>
                        </a:lnTo>
                        <a:lnTo>
                          <a:pt x="306914" y="406283"/>
                        </a:lnTo>
                        <a:lnTo>
                          <a:pt x="0" y="0"/>
                        </a:lnTo>
                        <a:lnTo>
                          <a:pt x="12774" y="88"/>
                        </a:lnTo>
                        <a:lnTo>
                          <a:pt x="12774" y="88"/>
                        </a:lnTo>
                        <a:lnTo>
                          <a:pt x="14183" y="88"/>
                        </a:lnTo>
                        <a:lnTo>
                          <a:pt x="635235" y="6431"/>
                        </a:lnTo>
                        <a:lnTo>
                          <a:pt x="636997" y="4229"/>
                        </a:lnTo>
                        <a:lnTo>
                          <a:pt x="638054" y="6431"/>
                        </a:lnTo>
                        <a:lnTo>
                          <a:pt x="648713" y="6519"/>
                        </a:lnTo>
                        <a:lnTo>
                          <a:pt x="641930" y="14888"/>
                        </a:lnTo>
                        <a:lnTo>
                          <a:pt x="642987" y="17090"/>
                        </a:lnTo>
                        <a:lnTo>
                          <a:pt x="640168" y="17002"/>
                        </a:lnTo>
                        <a:lnTo>
                          <a:pt x="324357" y="406459"/>
                        </a:lnTo>
                        <a:lnTo>
                          <a:pt x="325237" y="407692"/>
                        </a:lnTo>
                        <a:lnTo>
                          <a:pt x="323387" y="407692"/>
                        </a:lnTo>
                        <a:lnTo>
                          <a:pt x="315547" y="417559"/>
                        </a:lnTo>
                        <a:close/>
                        <a:moveTo>
                          <a:pt x="320128" y="400821"/>
                        </a:moveTo>
                        <a:lnTo>
                          <a:pt x="320304" y="400997"/>
                        </a:lnTo>
                        <a:lnTo>
                          <a:pt x="342239" y="373953"/>
                        </a:lnTo>
                        <a:lnTo>
                          <a:pt x="320128" y="400821"/>
                        </a:lnTo>
                        <a:close/>
                        <a:moveTo>
                          <a:pt x="13654" y="6783"/>
                        </a:moveTo>
                        <a:lnTo>
                          <a:pt x="311319" y="400821"/>
                        </a:lnTo>
                        <a:lnTo>
                          <a:pt x="311495" y="400557"/>
                        </a:lnTo>
                        <a:lnTo>
                          <a:pt x="17882" y="6783"/>
                        </a:lnTo>
                        <a:lnTo>
                          <a:pt x="13654" y="6783"/>
                        </a:lnTo>
                        <a:close/>
                        <a:moveTo>
                          <a:pt x="26428" y="7048"/>
                        </a:moveTo>
                        <a:lnTo>
                          <a:pt x="315900" y="395271"/>
                        </a:lnTo>
                        <a:lnTo>
                          <a:pt x="626602" y="16914"/>
                        </a:lnTo>
                        <a:lnTo>
                          <a:pt x="26428" y="7048"/>
                        </a:lnTo>
                        <a:close/>
                      </a:path>
                    </a:pathLst>
                  </a:custGeom>
                  <a:grpFill/>
                  <a:ln w="8809" cap="flat">
                    <a:noFill/>
                    <a:prstDash val="solid"/>
                    <a:miter/>
                  </a:ln>
                </p:spPr>
                <p:txBody>
                  <a:bodyPr rtlCol="0" anchor="ctr"/>
                  <a:lstStyle/>
                  <a:p>
                    <a:endParaRPr lang="en-US" sz="2400"/>
                  </a:p>
                </p:txBody>
              </p:sp>
            </p:grpSp>
            <p:grpSp>
              <p:nvGrpSpPr>
                <p:cNvPr id="1608" name="Graphic 4229">
                  <a:extLst>
                    <a:ext uri="{FF2B5EF4-FFF2-40B4-BE49-F238E27FC236}">
                      <a16:creationId xmlns:a16="http://schemas.microsoft.com/office/drawing/2014/main" id="{26F1441C-1BC7-47FD-946B-3A7B45E6F760}"/>
                    </a:ext>
                  </a:extLst>
                </p:cNvPr>
                <p:cNvGrpSpPr/>
                <p:nvPr/>
              </p:nvGrpSpPr>
              <p:grpSpPr>
                <a:xfrm>
                  <a:off x="7342068" y="2765993"/>
                  <a:ext cx="937832" cy="579208"/>
                  <a:chOff x="7342068" y="2765993"/>
                  <a:chExt cx="937832" cy="579208"/>
                </a:xfrm>
                <a:grpFill/>
              </p:grpSpPr>
              <p:sp>
                <p:nvSpPr>
                  <p:cNvPr id="2386" name="Freeform: Shape 2385">
                    <a:extLst>
                      <a:ext uri="{FF2B5EF4-FFF2-40B4-BE49-F238E27FC236}">
                        <a16:creationId xmlns:a16="http://schemas.microsoft.com/office/drawing/2014/main" id="{63F016B6-3FE8-4C87-B01F-8838CC08792A}"/>
                      </a:ext>
                    </a:extLst>
                  </p:cNvPr>
                  <p:cNvSpPr/>
                  <p:nvPr/>
                </p:nvSpPr>
                <p:spPr>
                  <a:xfrm>
                    <a:off x="7347177" y="2776036"/>
                    <a:ext cx="913606" cy="564232"/>
                  </a:xfrm>
                  <a:custGeom>
                    <a:avLst/>
                    <a:gdLst>
                      <a:gd name="connsiteX0" fmla="*/ 156011 w 913606"/>
                      <a:gd name="connsiteY0" fmla="*/ 564232 h 564232"/>
                      <a:gd name="connsiteX1" fmla="*/ 155923 w 913606"/>
                      <a:gd name="connsiteY1" fmla="*/ 564144 h 564232"/>
                      <a:gd name="connsiteX2" fmla="*/ 969 w 913606"/>
                      <a:gd name="connsiteY2" fmla="*/ 311055 h 564232"/>
                      <a:gd name="connsiteX3" fmla="*/ 0 w 913606"/>
                      <a:gd name="connsiteY3" fmla="*/ 309469 h 564232"/>
                      <a:gd name="connsiteX4" fmla="*/ 1761 w 913606"/>
                      <a:gd name="connsiteY4" fmla="*/ 308852 h 564232"/>
                      <a:gd name="connsiteX5" fmla="*/ 909290 w 913606"/>
                      <a:gd name="connsiteY5" fmla="*/ 1497 h 564232"/>
                      <a:gd name="connsiteX6" fmla="*/ 913607 w 913606"/>
                      <a:gd name="connsiteY6" fmla="*/ 0 h 564232"/>
                      <a:gd name="connsiteX7" fmla="*/ 909907 w 913606"/>
                      <a:gd name="connsiteY7" fmla="*/ 2731 h 564232"/>
                      <a:gd name="connsiteX8" fmla="*/ 157333 w 913606"/>
                      <a:gd name="connsiteY8" fmla="*/ 563175 h 564232"/>
                      <a:gd name="connsiteX9" fmla="*/ 156011 w 913606"/>
                      <a:gd name="connsiteY9" fmla="*/ 564232 h 564232"/>
                      <a:gd name="connsiteX10" fmla="*/ 158742 w 913606"/>
                      <a:gd name="connsiteY10" fmla="*/ 562206 h 564232"/>
                      <a:gd name="connsiteX11" fmla="*/ 909114 w 913606"/>
                      <a:gd name="connsiteY11" fmla="*/ 1586 h 564232"/>
                      <a:gd name="connsiteX12" fmla="*/ 909819 w 913606"/>
                      <a:gd name="connsiteY12" fmla="*/ 2819 h 564232"/>
                      <a:gd name="connsiteX13" fmla="*/ 2731 w 913606"/>
                      <a:gd name="connsiteY13" fmla="*/ 311583 h 564232"/>
                      <a:gd name="connsiteX14" fmla="*/ 3523 w 913606"/>
                      <a:gd name="connsiteY14" fmla="*/ 309469 h 564232"/>
                      <a:gd name="connsiteX15" fmla="*/ 158742 w 913606"/>
                      <a:gd name="connsiteY15" fmla="*/ 562206 h 56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3606" h="564232">
                        <a:moveTo>
                          <a:pt x="156011" y="564232"/>
                        </a:moveTo>
                        <a:lnTo>
                          <a:pt x="155923" y="564144"/>
                        </a:lnTo>
                        <a:lnTo>
                          <a:pt x="969" y="311055"/>
                        </a:lnTo>
                        <a:lnTo>
                          <a:pt x="0" y="309469"/>
                        </a:lnTo>
                        <a:lnTo>
                          <a:pt x="1761" y="308852"/>
                        </a:lnTo>
                        <a:lnTo>
                          <a:pt x="909290" y="1497"/>
                        </a:lnTo>
                        <a:lnTo>
                          <a:pt x="913607" y="0"/>
                        </a:lnTo>
                        <a:lnTo>
                          <a:pt x="909907" y="2731"/>
                        </a:lnTo>
                        <a:lnTo>
                          <a:pt x="157333" y="563175"/>
                        </a:lnTo>
                        <a:lnTo>
                          <a:pt x="156011" y="564232"/>
                        </a:lnTo>
                        <a:close/>
                        <a:moveTo>
                          <a:pt x="158742" y="562206"/>
                        </a:moveTo>
                        <a:lnTo>
                          <a:pt x="909114" y="1586"/>
                        </a:lnTo>
                        <a:lnTo>
                          <a:pt x="909819" y="2819"/>
                        </a:lnTo>
                        <a:lnTo>
                          <a:pt x="2731" y="311583"/>
                        </a:lnTo>
                        <a:lnTo>
                          <a:pt x="3523" y="309469"/>
                        </a:lnTo>
                        <a:lnTo>
                          <a:pt x="158742" y="562206"/>
                        </a:lnTo>
                        <a:close/>
                      </a:path>
                    </a:pathLst>
                  </a:custGeom>
                  <a:grpFill/>
                  <a:ln w="8809" cap="flat">
                    <a:noFill/>
                    <a:prstDash val="solid"/>
                    <a:miter/>
                  </a:ln>
                </p:spPr>
                <p:txBody>
                  <a:bodyPr rtlCol="0" anchor="ctr"/>
                  <a:lstStyle/>
                  <a:p>
                    <a:endParaRPr lang="en-US" sz="2400"/>
                  </a:p>
                </p:txBody>
              </p:sp>
              <p:sp>
                <p:nvSpPr>
                  <p:cNvPr id="2387" name="Freeform: Shape 2386">
                    <a:extLst>
                      <a:ext uri="{FF2B5EF4-FFF2-40B4-BE49-F238E27FC236}">
                        <a16:creationId xmlns:a16="http://schemas.microsoft.com/office/drawing/2014/main" id="{EA08C9C7-95D1-47CD-94BD-B9355CA072E6}"/>
                      </a:ext>
                    </a:extLst>
                  </p:cNvPr>
                  <p:cNvSpPr/>
                  <p:nvPr/>
                </p:nvSpPr>
                <p:spPr>
                  <a:xfrm>
                    <a:off x="7342068" y="2765993"/>
                    <a:ext cx="937832" cy="579208"/>
                  </a:xfrm>
                  <a:custGeom>
                    <a:avLst/>
                    <a:gdLst>
                      <a:gd name="connsiteX0" fmla="*/ 160152 w 937832"/>
                      <a:gd name="connsiteY0" fmla="*/ 579208 h 579208"/>
                      <a:gd name="connsiteX1" fmla="*/ 158126 w 937832"/>
                      <a:gd name="connsiteY1" fmla="*/ 575861 h 579208"/>
                      <a:gd name="connsiteX2" fmla="*/ 5197 w 937832"/>
                      <a:gd name="connsiteY2" fmla="*/ 326119 h 579208"/>
                      <a:gd name="connsiteX3" fmla="*/ 2202 w 937832"/>
                      <a:gd name="connsiteY3" fmla="*/ 327087 h 579208"/>
                      <a:gd name="connsiteX4" fmla="*/ 3523 w 937832"/>
                      <a:gd name="connsiteY4" fmla="*/ 323388 h 579208"/>
                      <a:gd name="connsiteX5" fmla="*/ 0 w 937832"/>
                      <a:gd name="connsiteY5" fmla="*/ 317662 h 579208"/>
                      <a:gd name="connsiteX6" fmla="*/ 6342 w 937832"/>
                      <a:gd name="connsiteY6" fmla="*/ 315459 h 579208"/>
                      <a:gd name="connsiteX7" fmla="*/ 7664 w 937832"/>
                      <a:gd name="connsiteY7" fmla="*/ 311759 h 579208"/>
                      <a:gd name="connsiteX8" fmla="*/ 9338 w 937832"/>
                      <a:gd name="connsiteY8" fmla="*/ 314490 h 579208"/>
                      <a:gd name="connsiteX9" fmla="*/ 912638 w 937832"/>
                      <a:gd name="connsiteY9" fmla="*/ 8545 h 579208"/>
                      <a:gd name="connsiteX10" fmla="*/ 915281 w 937832"/>
                      <a:gd name="connsiteY10" fmla="*/ 6607 h 579208"/>
                      <a:gd name="connsiteX11" fmla="*/ 915809 w 937832"/>
                      <a:gd name="connsiteY11" fmla="*/ 7488 h 579208"/>
                      <a:gd name="connsiteX12" fmla="*/ 937832 w 937832"/>
                      <a:gd name="connsiteY12" fmla="*/ 0 h 579208"/>
                      <a:gd name="connsiteX13" fmla="*/ 919157 w 937832"/>
                      <a:gd name="connsiteY13" fmla="*/ 13919 h 579208"/>
                      <a:gd name="connsiteX14" fmla="*/ 919598 w 937832"/>
                      <a:gd name="connsiteY14" fmla="*/ 14800 h 579208"/>
                      <a:gd name="connsiteX15" fmla="*/ 916514 w 937832"/>
                      <a:gd name="connsiteY15" fmla="*/ 15857 h 579208"/>
                      <a:gd name="connsiteX16" fmla="*/ 160152 w 937832"/>
                      <a:gd name="connsiteY16" fmla="*/ 579208 h 579208"/>
                      <a:gd name="connsiteX17" fmla="*/ 14623 w 937832"/>
                      <a:gd name="connsiteY17" fmla="*/ 322859 h 579208"/>
                      <a:gd name="connsiteX18" fmla="*/ 164821 w 937832"/>
                      <a:gd name="connsiteY18" fmla="*/ 567228 h 579208"/>
                      <a:gd name="connsiteX19" fmla="*/ 891496 w 937832"/>
                      <a:gd name="connsiteY19" fmla="*/ 24314 h 579208"/>
                      <a:gd name="connsiteX20" fmla="*/ 14623 w 937832"/>
                      <a:gd name="connsiteY20" fmla="*/ 322859 h 57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37832" h="579208">
                        <a:moveTo>
                          <a:pt x="160152" y="579208"/>
                        </a:moveTo>
                        <a:lnTo>
                          <a:pt x="158126" y="575861"/>
                        </a:lnTo>
                        <a:lnTo>
                          <a:pt x="5197" y="326119"/>
                        </a:lnTo>
                        <a:lnTo>
                          <a:pt x="2202" y="327087"/>
                        </a:lnTo>
                        <a:lnTo>
                          <a:pt x="3523" y="323388"/>
                        </a:lnTo>
                        <a:lnTo>
                          <a:pt x="0" y="317662"/>
                        </a:lnTo>
                        <a:lnTo>
                          <a:pt x="6342" y="315459"/>
                        </a:lnTo>
                        <a:lnTo>
                          <a:pt x="7664" y="311759"/>
                        </a:lnTo>
                        <a:lnTo>
                          <a:pt x="9338" y="314490"/>
                        </a:lnTo>
                        <a:lnTo>
                          <a:pt x="912638" y="8545"/>
                        </a:lnTo>
                        <a:lnTo>
                          <a:pt x="915281" y="6607"/>
                        </a:lnTo>
                        <a:lnTo>
                          <a:pt x="915809" y="7488"/>
                        </a:lnTo>
                        <a:lnTo>
                          <a:pt x="937832" y="0"/>
                        </a:lnTo>
                        <a:lnTo>
                          <a:pt x="919157" y="13919"/>
                        </a:lnTo>
                        <a:lnTo>
                          <a:pt x="919598" y="14800"/>
                        </a:lnTo>
                        <a:lnTo>
                          <a:pt x="916514" y="15857"/>
                        </a:lnTo>
                        <a:lnTo>
                          <a:pt x="160152" y="579208"/>
                        </a:lnTo>
                        <a:close/>
                        <a:moveTo>
                          <a:pt x="14623" y="322859"/>
                        </a:moveTo>
                        <a:lnTo>
                          <a:pt x="164821" y="567228"/>
                        </a:lnTo>
                        <a:lnTo>
                          <a:pt x="891496" y="24314"/>
                        </a:lnTo>
                        <a:lnTo>
                          <a:pt x="14623" y="322859"/>
                        </a:lnTo>
                        <a:close/>
                      </a:path>
                    </a:pathLst>
                  </a:custGeom>
                  <a:grpFill/>
                  <a:ln w="8809" cap="flat">
                    <a:noFill/>
                    <a:prstDash val="solid"/>
                    <a:miter/>
                  </a:ln>
                </p:spPr>
                <p:txBody>
                  <a:bodyPr rtlCol="0" anchor="ctr"/>
                  <a:lstStyle/>
                  <a:p>
                    <a:endParaRPr lang="en-US" sz="2400"/>
                  </a:p>
                </p:txBody>
              </p:sp>
            </p:grpSp>
            <p:grpSp>
              <p:nvGrpSpPr>
                <p:cNvPr id="1609" name="Graphic 4229">
                  <a:extLst>
                    <a:ext uri="{FF2B5EF4-FFF2-40B4-BE49-F238E27FC236}">
                      <a16:creationId xmlns:a16="http://schemas.microsoft.com/office/drawing/2014/main" id="{C8665302-A6D5-4163-BA7A-A17CF42A5150}"/>
                    </a:ext>
                  </a:extLst>
                </p:cNvPr>
                <p:cNvGrpSpPr/>
                <p:nvPr/>
              </p:nvGrpSpPr>
              <p:grpSpPr>
                <a:xfrm>
                  <a:off x="7492794" y="3325557"/>
                  <a:ext cx="499748" cy="681395"/>
                  <a:chOff x="7492794" y="3325557"/>
                  <a:chExt cx="499748" cy="681395"/>
                </a:xfrm>
                <a:grpFill/>
              </p:grpSpPr>
              <p:sp>
                <p:nvSpPr>
                  <p:cNvPr id="2384" name="Freeform: Shape 2383">
                    <a:extLst>
                      <a:ext uri="{FF2B5EF4-FFF2-40B4-BE49-F238E27FC236}">
                        <a16:creationId xmlns:a16="http://schemas.microsoft.com/office/drawing/2014/main" id="{1101D613-B29C-4174-959A-0CE6C72C7098}"/>
                      </a:ext>
                    </a:extLst>
                  </p:cNvPr>
                  <p:cNvSpPr/>
                  <p:nvPr/>
                </p:nvSpPr>
                <p:spPr>
                  <a:xfrm>
                    <a:off x="7499225" y="3336040"/>
                    <a:ext cx="488296" cy="665362"/>
                  </a:xfrm>
                  <a:custGeom>
                    <a:avLst/>
                    <a:gdLst>
                      <a:gd name="connsiteX0" fmla="*/ 189399 w 488296"/>
                      <a:gd name="connsiteY0" fmla="*/ 665363 h 665362"/>
                      <a:gd name="connsiteX1" fmla="*/ 189223 w 488296"/>
                      <a:gd name="connsiteY1" fmla="*/ 664746 h 665362"/>
                      <a:gd name="connsiteX2" fmla="*/ 969 w 488296"/>
                      <a:gd name="connsiteY2" fmla="*/ 3435 h 665362"/>
                      <a:gd name="connsiteX3" fmla="*/ 0 w 488296"/>
                      <a:gd name="connsiteY3" fmla="*/ 0 h 665362"/>
                      <a:gd name="connsiteX4" fmla="*/ 2643 w 488296"/>
                      <a:gd name="connsiteY4" fmla="*/ 2378 h 665362"/>
                      <a:gd name="connsiteX5" fmla="*/ 487944 w 488296"/>
                      <a:gd name="connsiteY5" fmla="*/ 448126 h 665362"/>
                      <a:gd name="connsiteX6" fmla="*/ 488297 w 488296"/>
                      <a:gd name="connsiteY6" fmla="*/ 448391 h 665362"/>
                      <a:gd name="connsiteX7" fmla="*/ 487944 w 488296"/>
                      <a:gd name="connsiteY7" fmla="*/ 448655 h 665362"/>
                      <a:gd name="connsiteX8" fmla="*/ 190897 w 488296"/>
                      <a:gd name="connsiteY8" fmla="*/ 664217 h 665362"/>
                      <a:gd name="connsiteX9" fmla="*/ 189399 w 488296"/>
                      <a:gd name="connsiteY9" fmla="*/ 665363 h 665362"/>
                      <a:gd name="connsiteX10" fmla="*/ 192306 w 488296"/>
                      <a:gd name="connsiteY10" fmla="*/ 663248 h 665362"/>
                      <a:gd name="connsiteX11" fmla="*/ 487504 w 488296"/>
                      <a:gd name="connsiteY11" fmla="*/ 448126 h 665362"/>
                      <a:gd name="connsiteX12" fmla="*/ 487504 w 488296"/>
                      <a:gd name="connsiteY12" fmla="*/ 448655 h 665362"/>
                      <a:gd name="connsiteX13" fmla="*/ 1322 w 488296"/>
                      <a:gd name="connsiteY13" fmla="*/ 3876 h 665362"/>
                      <a:gd name="connsiteX14" fmla="*/ 2995 w 488296"/>
                      <a:gd name="connsiteY14" fmla="*/ 2819 h 665362"/>
                      <a:gd name="connsiteX15" fmla="*/ 192306 w 488296"/>
                      <a:gd name="connsiteY15" fmla="*/ 663248 h 665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8296" h="665362">
                        <a:moveTo>
                          <a:pt x="189399" y="665363"/>
                        </a:moveTo>
                        <a:lnTo>
                          <a:pt x="189223" y="664746"/>
                        </a:lnTo>
                        <a:lnTo>
                          <a:pt x="969" y="3435"/>
                        </a:lnTo>
                        <a:lnTo>
                          <a:pt x="0" y="0"/>
                        </a:lnTo>
                        <a:lnTo>
                          <a:pt x="2643" y="2378"/>
                        </a:lnTo>
                        <a:lnTo>
                          <a:pt x="487944" y="448126"/>
                        </a:lnTo>
                        <a:lnTo>
                          <a:pt x="488297" y="448391"/>
                        </a:lnTo>
                        <a:lnTo>
                          <a:pt x="487944" y="448655"/>
                        </a:lnTo>
                        <a:lnTo>
                          <a:pt x="190897" y="664217"/>
                        </a:lnTo>
                        <a:lnTo>
                          <a:pt x="189399" y="665363"/>
                        </a:lnTo>
                        <a:close/>
                        <a:moveTo>
                          <a:pt x="192306" y="663248"/>
                        </a:moveTo>
                        <a:lnTo>
                          <a:pt x="487504" y="448126"/>
                        </a:lnTo>
                        <a:lnTo>
                          <a:pt x="487504" y="448655"/>
                        </a:lnTo>
                        <a:lnTo>
                          <a:pt x="1322" y="3876"/>
                        </a:lnTo>
                        <a:lnTo>
                          <a:pt x="2995" y="2819"/>
                        </a:lnTo>
                        <a:lnTo>
                          <a:pt x="192306" y="663248"/>
                        </a:lnTo>
                        <a:close/>
                      </a:path>
                    </a:pathLst>
                  </a:custGeom>
                  <a:grpFill/>
                  <a:ln w="8809" cap="flat">
                    <a:noFill/>
                    <a:prstDash val="solid"/>
                    <a:miter/>
                  </a:ln>
                </p:spPr>
                <p:txBody>
                  <a:bodyPr rtlCol="0" anchor="ctr"/>
                  <a:lstStyle/>
                  <a:p>
                    <a:endParaRPr lang="en-US" sz="2400"/>
                  </a:p>
                </p:txBody>
              </p:sp>
              <p:sp>
                <p:nvSpPr>
                  <p:cNvPr id="2385" name="Freeform: Shape 2384">
                    <a:extLst>
                      <a:ext uri="{FF2B5EF4-FFF2-40B4-BE49-F238E27FC236}">
                        <a16:creationId xmlns:a16="http://schemas.microsoft.com/office/drawing/2014/main" id="{5CD6E958-0AFE-4496-9BC4-F376515949E5}"/>
                      </a:ext>
                    </a:extLst>
                  </p:cNvPr>
                  <p:cNvSpPr/>
                  <p:nvPr/>
                </p:nvSpPr>
                <p:spPr>
                  <a:xfrm>
                    <a:off x="7492794" y="3325557"/>
                    <a:ext cx="499748" cy="681395"/>
                  </a:xfrm>
                  <a:custGeom>
                    <a:avLst/>
                    <a:gdLst>
                      <a:gd name="connsiteX0" fmla="*/ 193980 w 499748"/>
                      <a:gd name="connsiteY0" fmla="*/ 681396 h 681395"/>
                      <a:gd name="connsiteX1" fmla="*/ 192482 w 499748"/>
                      <a:gd name="connsiteY1" fmla="*/ 676198 h 681395"/>
                      <a:gd name="connsiteX2" fmla="*/ 4581 w 499748"/>
                      <a:gd name="connsiteY2" fmla="*/ 16121 h 681395"/>
                      <a:gd name="connsiteX3" fmla="*/ 2202 w 499748"/>
                      <a:gd name="connsiteY3" fmla="*/ 13918 h 681395"/>
                      <a:gd name="connsiteX4" fmla="*/ 3700 w 499748"/>
                      <a:gd name="connsiteY4" fmla="*/ 13038 h 681395"/>
                      <a:gd name="connsiteX5" fmla="*/ 0 w 499748"/>
                      <a:gd name="connsiteY5" fmla="*/ 0 h 681395"/>
                      <a:gd name="connsiteX6" fmla="*/ 9954 w 499748"/>
                      <a:gd name="connsiteY6" fmla="*/ 9161 h 681395"/>
                      <a:gd name="connsiteX7" fmla="*/ 11452 w 499748"/>
                      <a:gd name="connsiteY7" fmla="*/ 8281 h 681395"/>
                      <a:gd name="connsiteX8" fmla="*/ 12333 w 499748"/>
                      <a:gd name="connsiteY8" fmla="*/ 11364 h 681395"/>
                      <a:gd name="connsiteX9" fmla="*/ 494463 w 499748"/>
                      <a:gd name="connsiteY9" fmla="*/ 454205 h 681395"/>
                      <a:gd name="connsiteX10" fmla="*/ 497899 w 499748"/>
                      <a:gd name="connsiteY10" fmla="*/ 451738 h 681395"/>
                      <a:gd name="connsiteX11" fmla="*/ 497546 w 499748"/>
                      <a:gd name="connsiteY11" fmla="*/ 457024 h 681395"/>
                      <a:gd name="connsiteX12" fmla="*/ 499749 w 499748"/>
                      <a:gd name="connsiteY12" fmla="*/ 459050 h 681395"/>
                      <a:gd name="connsiteX13" fmla="*/ 497194 w 499748"/>
                      <a:gd name="connsiteY13" fmla="*/ 461429 h 681395"/>
                      <a:gd name="connsiteX14" fmla="*/ 496842 w 499748"/>
                      <a:gd name="connsiteY14" fmla="*/ 466009 h 681395"/>
                      <a:gd name="connsiteX15" fmla="*/ 494023 w 499748"/>
                      <a:gd name="connsiteY15" fmla="*/ 463807 h 681395"/>
                      <a:gd name="connsiteX16" fmla="*/ 196886 w 499748"/>
                      <a:gd name="connsiteY16" fmla="*/ 679545 h 681395"/>
                      <a:gd name="connsiteX17" fmla="*/ 196886 w 499748"/>
                      <a:gd name="connsiteY17" fmla="*/ 679545 h 681395"/>
                      <a:gd name="connsiteX18" fmla="*/ 193980 w 499748"/>
                      <a:gd name="connsiteY18" fmla="*/ 681396 h 681395"/>
                      <a:gd name="connsiteX19" fmla="*/ 16914 w 499748"/>
                      <a:gd name="connsiteY19" fmla="*/ 27397 h 681395"/>
                      <a:gd name="connsiteX20" fmla="*/ 200675 w 499748"/>
                      <a:gd name="connsiteY20" fmla="*/ 668182 h 681395"/>
                      <a:gd name="connsiteX21" fmla="*/ 488208 w 499748"/>
                      <a:gd name="connsiteY21" fmla="*/ 458610 h 681395"/>
                      <a:gd name="connsiteX22" fmla="*/ 16914 w 499748"/>
                      <a:gd name="connsiteY22" fmla="*/ 27397 h 68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99748" h="681395">
                        <a:moveTo>
                          <a:pt x="193980" y="681396"/>
                        </a:moveTo>
                        <a:lnTo>
                          <a:pt x="192482" y="676198"/>
                        </a:lnTo>
                        <a:lnTo>
                          <a:pt x="4581" y="16121"/>
                        </a:lnTo>
                        <a:lnTo>
                          <a:pt x="2202" y="13918"/>
                        </a:lnTo>
                        <a:lnTo>
                          <a:pt x="3700" y="13038"/>
                        </a:lnTo>
                        <a:lnTo>
                          <a:pt x="0" y="0"/>
                        </a:lnTo>
                        <a:lnTo>
                          <a:pt x="9954" y="9161"/>
                        </a:lnTo>
                        <a:lnTo>
                          <a:pt x="11452" y="8281"/>
                        </a:lnTo>
                        <a:lnTo>
                          <a:pt x="12333" y="11364"/>
                        </a:lnTo>
                        <a:lnTo>
                          <a:pt x="494463" y="454205"/>
                        </a:lnTo>
                        <a:lnTo>
                          <a:pt x="497899" y="451738"/>
                        </a:lnTo>
                        <a:lnTo>
                          <a:pt x="497546" y="457024"/>
                        </a:lnTo>
                        <a:lnTo>
                          <a:pt x="499749" y="459050"/>
                        </a:lnTo>
                        <a:lnTo>
                          <a:pt x="497194" y="461429"/>
                        </a:lnTo>
                        <a:lnTo>
                          <a:pt x="496842" y="466009"/>
                        </a:lnTo>
                        <a:lnTo>
                          <a:pt x="494023" y="463807"/>
                        </a:lnTo>
                        <a:lnTo>
                          <a:pt x="196886" y="679545"/>
                        </a:lnTo>
                        <a:lnTo>
                          <a:pt x="196886" y="679545"/>
                        </a:lnTo>
                        <a:lnTo>
                          <a:pt x="193980" y="681396"/>
                        </a:lnTo>
                        <a:close/>
                        <a:moveTo>
                          <a:pt x="16914" y="27397"/>
                        </a:moveTo>
                        <a:lnTo>
                          <a:pt x="200675" y="668182"/>
                        </a:lnTo>
                        <a:lnTo>
                          <a:pt x="488208" y="458610"/>
                        </a:lnTo>
                        <a:lnTo>
                          <a:pt x="16914" y="27397"/>
                        </a:lnTo>
                        <a:close/>
                      </a:path>
                    </a:pathLst>
                  </a:custGeom>
                  <a:grpFill/>
                  <a:ln w="8809" cap="flat">
                    <a:noFill/>
                    <a:prstDash val="solid"/>
                    <a:miter/>
                  </a:ln>
                </p:spPr>
                <p:txBody>
                  <a:bodyPr rtlCol="0" anchor="ctr"/>
                  <a:lstStyle/>
                  <a:p>
                    <a:endParaRPr lang="en-US" sz="2400"/>
                  </a:p>
                </p:txBody>
              </p:sp>
            </p:grpSp>
            <p:grpSp>
              <p:nvGrpSpPr>
                <p:cNvPr id="1610" name="Graphic 4229">
                  <a:extLst>
                    <a:ext uri="{FF2B5EF4-FFF2-40B4-BE49-F238E27FC236}">
                      <a16:creationId xmlns:a16="http://schemas.microsoft.com/office/drawing/2014/main" id="{96208148-B984-4798-B36A-9900A8A37529}"/>
                    </a:ext>
                  </a:extLst>
                </p:cNvPr>
                <p:cNvGrpSpPr/>
                <p:nvPr/>
              </p:nvGrpSpPr>
              <p:grpSpPr>
                <a:xfrm>
                  <a:off x="7226050" y="1040790"/>
                  <a:ext cx="498074" cy="796444"/>
                  <a:chOff x="7226050" y="1040790"/>
                  <a:chExt cx="498074" cy="796444"/>
                </a:xfrm>
                <a:grpFill/>
              </p:grpSpPr>
              <p:sp>
                <p:nvSpPr>
                  <p:cNvPr id="2382" name="Freeform: Shape 2381">
                    <a:extLst>
                      <a:ext uri="{FF2B5EF4-FFF2-40B4-BE49-F238E27FC236}">
                        <a16:creationId xmlns:a16="http://schemas.microsoft.com/office/drawing/2014/main" id="{07B505B2-C3F2-4C95-B60D-FD296EFBDA24}"/>
                      </a:ext>
                    </a:extLst>
                  </p:cNvPr>
                  <p:cNvSpPr/>
                  <p:nvPr/>
                </p:nvSpPr>
                <p:spPr>
                  <a:xfrm>
                    <a:off x="7231512" y="1047221"/>
                    <a:ext cx="487239" cy="775403"/>
                  </a:xfrm>
                  <a:custGeom>
                    <a:avLst/>
                    <a:gdLst>
                      <a:gd name="connsiteX0" fmla="*/ 8721 w 487239"/>
                      <a:gd name="connsiteY0" fmla="*/ 310438 h 775403"/>
                      <a:gd name="connsiteX1" fmla="*/ 256349 w 487239"/>
                      <a:gd name="connsiteY1" fmla="*/ 558947 h 775403"/>
                      <a:gd name="connsiteX2" fmla="*/ 377916 w 487239"/>
                      <a:gd name="connsiteY2" fmla="*/ 686329 h 775403"/>
                      <a:gd name="connsiteX3" fmla="*/ 435617 w 487239"/>
                      <a:gd name="connsiteY3" fmla="*/ 753191 h 775403"/>
                      <a:gd name="connsiteX4" fmla="*/ 441960 w 487239"/>
                      <a:gd name="connsiteY4" fmla="*/ 762617 h 775403"/>
                      <a:gd name="connsiteX5" fmla="*/ 444603 w 487239"/>
                      <a:gd name="connsiteY5" fmla="*/ 768519 h 775403"/>
                      <a:gd name="connsiteX6" fmla="*/ 444867 w 487239"/>
                      <a:gd name="connsiteY6" fmla="*/ 771074 h 775403"/>
                      <a:gd name="connsiteX7" fmla="*/ 442312 w 487239"/>
                      <a:gd name="connsiteY7" fmla="*/ 774862 h 775403"/>
                      <a:gd name="connsiteX8" fmla="*/ 440550 w 487239"/>
                      <a:gd name="connsiteY8" fmla="*/ 775390 h 775403"/>
                      <a:gd name="connsiteX9" fmla="*/ 440198 w 487239"/>
                      <a:gd name="connsiteY9" fmla="*/ 775390 h 775403"/>
                      <a:gd name="connsiteX10" fmla="*/ 437291 w 487239"/>
                      <a:gd name="connsiteY10" fmla="*/ 774421 h 775403"/>
                      <a:gd name="connsiteX11" fmla="*/ 435529 w 487239"/>
                      <a:gd name="connsiteY11" fmla="*/ 772219 h 775403"/>
                      <a:gd name="connsiteX12" fmla="*/ 432269 w 487239"/>
                      <a:gd name="connsiteY12" fmla="*/ 749051 h 775403"/>
                      <a:gd name="connsiteX13" fmla="*/ 432269 w 487239"/>
                      <a:gd name="connsiteY13" fmla="*/ 704828 h 775403"/>
                      <a:gd name="connsiteX14" fmla="*/ 441343 w 487239"/>
                      <a:gd name="connsiteY14" fmla="*/ 528995 h 775403"/>
                      <a:gd name="connsiteX15" fmla="*/ 454205 w 487239"/>
                      <a:gd name="connsiteY15" fmla="*/ 353427 h 775403"/>
                      <a:gd name="connsiteX16" fmla="*/ 483980 w 487239"/>
                      <a:gd name="connsiteY16" fmla="*/ 2731 h 775403"/>
                      <a:gd name="connsiteX17" fmla="*/ 486270 w 487239"/>
                      <a:gd name="connsiteY17" fmla="*/ 4052 h 775403"/>
                      <a:gd name="connsiteX18" fmla="*/ 8721 w 487239"/>
                      <a:gd name="connsiteY18" fmla="*/ 310438 h 775403"/>
                      <a:gd name="connsiteX19" fmla="*/ 0 w 487239"/>
                      <a:gd name="connsiteY19" fmla="*/ 315988 h 775403"/>
                      <a:gd name="connsiteX20" fmla="*/ 484773 w 487239"/>
                      <a:gd name="connsiteY20" fmla="*/ 1586 h 775403"/>
                      <a:gd name="connsiteX21" fmla="*/ 487240 w 487239"/>
                      <a:gd name="connsiteY21" fmla="*/ 0 h 775403"/>
                      <a:gd name="connsiteX22" fmla="*/ 486975 w 487239"/>
                      <a:gd name="connsiteY22" fmla="*/ 2995 h 775403"/>
                      <a:gd name="connsiteX23" fmla="*/ 458962 w 487239"/>
                      <a:gd name="connsiteY23" fmla="*/ 353779 h 775403"/>
                      <a:gd name="connsiteX24" fmla="*/ 446981 w 487239"/>
                      <a:gd name="connsiteY24" fmla="*/ 529348 h 775403"/>
                      <a:gd name="connsiteX25" fmla="*/ 438789 w 487239"/>
                      <a:gd name="connsiteY25" fmla="*/ 705004 h 775403"/>
                      <a:gd name="connsiteX26" fmla="*/ 438964 w 487239"/>
                      <a:gd name="connsiteY26" fmla="*/ 748786 h 775403"/>
                      <a:gd name="connsiteX27" fmla="*/ 441520 w 487239"/>
                      <a:gd name="connsiteY27" fmla="*/ 769048 h 775403"/>
                      <a:gd name="connsiteX28" fmla="*/ 441431 w 487239"/>
                      <a:gd name="connsiteY28" fmla="*/ 769048 h 775403"/>
                      <a:gd name="connsiteX29" fmla="*/ 439758 w 487239"/>
                      <a:gd name="connsiteY29" fmla="*/ 768607 h 775403"/>
                      <a:gd name="connsiteX30" fmla="*/ 440110 w 487239"/>
                      <a:gd name="connsiteY30" fmla="*/ 768607 h 775403"/>
                      <a:gd name="connsiteX31" fmla="*/ 439053 w 487239"/>
                      <a:gd name="connsiteY31" fmla="*/ 768871 h 775403"/>
                      <a:gd name="connsiteX32" fmla="*/ 437907 w 487239"/>
                      <a:gd name="connsiteY32" fmla="*/ 770457 h 775403"/>
                      <a:gd name="connsiteX33" fmla="*/ 437819 w 487239"/>
                      <a:gd name="connsiteY33" fmla="*/ 770281 h 775403"/>
                      <a:gd name="connsiteX34" fmla="*/ 435881 w 487239"/>
                      <a:gd name="connsiteY34" fmla="*/ 766229 h 775403"/>
                      <a:gd name="connsiteX35" fmla="*/ 429891 w 487239"/>
                      <a:gd name="connsiteY35" fmla="*/ 757507 h 775403"/>
                      <a:gd name="connsiteX36" fmla="*/ 372278 w 487239"/>
                      <a:gd name="connsiteY36" fmla="*/ 691526 h 775403"/>
                      <a:gd name="connsiteX37" fmla="*/ 250271 w 487239"/>
                      <a:gd name="connsiteY37" fmla="*/ 564937 h 775403"/>
                      <a:gd name="connsiteX38" fmla="*/ 616 w 487239"/>
                      <a:gd name="connsiteY38" fmla="*/ 316957 h 775403"/>
                      <a:gd name="connsiteX39" fmla="*/ 0 w 487239"/>
                      <a:gd name="connsiteY39" fmla="*/ 315988 h 775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7239" h="775403">
                        <a:moveTo>
                          <a:pt x="8721" y="310438"/>
                        </a:moveTo>
                        <a:cubicBezTo>
                          <a:pt x="91969" y="392628"/>
                          <a:pt x="174687" y="475347"/>
                          <a:pt x="256349" y="558947"/>
                        </a:cubicBezTo>
                        <a:cubicBezTo>
                          <a:pt x="297312" y="600967"/>
                          <a:pt x="338099" y="643163"/>
                          <a:pt x="377916" y="686329"/>
                        </a:cubicBezTo>
                        <a:cubicBezTo>
                          <a:pt x="397737" y="708088"/>
                          <a:pt x="417646" y="729582"/>
                          <a:pt x="435617" y="753191"/>
                        </a:cubicBezTo>
                        <a:cubicBezTo>
                          <a:pt x="437819" y="756186"/>
                          <a:pt x="440022" y="759269"/>
                          <a:pt x="441960" y="762617"/>
                        </a:cubicBezTo>
                        <a:cubicBezTo>
                          <a:pt x="442929" y="764379"/>
                          <a:pt x="443898" y="765964"/>
                          <a:pt x="444603" y="768519"/>
                        </a:cubicBezTo>
                        <a:cubicBezTo>
                          <a:pt x="444779" y="769136"/>
                          <a:pt x="444867" y="770017"/>
                          <a:pt x="444867" y="771074"/>
                        </a:cubicBezTo>
                        <a:cubicBezTo>
                          <a:pt x="444867" y="772219"/>
                          <a:pt x="443898" y="774245"/>
                          <a:pt x="442312" y="774862"/>
                        </a:cubicBezTo>
                        <a:cubicBezTo>
                          <a:pt x="442752" y="774862"/>
                          <a:pt x="440374" y="775478"/>
                          <a:pt x="440550" y="775390"/>
                        </a:cubicBezTo>
                        <a:lnTo>
                          <a:pt x="440198" y="775390"/>
                        </a:lnTo>
                        <a:cubicBezTo>
                          <a:pt x="440022" y="775478"/>
                          <a:pt x="437996" y="775126"/>
                          <a:pt x="437291" y="774421"/>
                        </a:cubicBezTo>
                        <a:cubicBezTo>
                          <a:pt x="436322" y="773628"/>
                          <a:pt x="435793" y="772835"/>
                          <a:pt x="435529" y="772219"/>
                        </a:cubicBezTo>
                        <a:cubicBezTo>
                          <a:pt x="432358" y="763410"/>
                          <a:pt x="432886" y="756715"/>
                          <a:pt x="432269" y="749051"/>
                        </a:cubicBezTo>
                        <a:cubicBezTo>
                          <a:pt x="431741" y="734251"/>
                          <a:pt x="431917" y="719539"/>
                          <a:pt x="432269" y="704828"/>
                        </a:cubicBezTo>
                        <a:cubicBezTo>
                          <a:pt x="433856" y="646070"/>
                          <a:pt x="437555" y="587489"/>
                          <a:pt x="441343" y="528995"/>
                        </a:cubicBezTo>
                        <a:cubicBezTo>
                          <a:pt x="445219" y="470414"/>
                          <a:pt x="449624" y="411920"/>
                          <a:pt x="454205" y="353427"/>
                        </a:cubicBezTo>
                        <a:cubicBezTo>
                          <a:pt x="463366" y="236440"/>
                          <a:pt x="473409" y="119542"/>
                          <a:pt x="483980" y="2731"/>
                        </a:cubicBezTo>
                        <a:lnTo>
                          <a:pt x="486270" y="4052"/>
                        </a:lnTo>
                        <a:lnTo>
                          <a:pt x="8721" y="310438"/>
                        </a:lnTo>
                        <a:close/>
                        <a:moveTo>
                          <a:pt x="0" y="315988"/>
                        </a:moveTo>
                        <a:lnTo>
                          <a:pt x="484773" y="1586"/>
                        </a:lnTo>
                        <a:lnTo>
                          <a:pt x="487240" y="0"/>
                        </a:lnTo>
                        <a:lnTo>
                          <a:pt x="486975" y="2995"/>
                        </a:lnTo>
                        <a:cubicBezTo>
                          <a:pt x="476932" y="119894"/>
                          <a:pt x="467595" y="236793"/>
                          <a:pt x="458962" y="353779"/>
                        </a:cubicBezTo>
                        <a:cubicBezTo>
                          <a:pt x="454645" y="412273"/>
                          <a:pt x="450593" y="470766"/>
                          <a:pt x="446981" y="529348"/>
                        </a:cubicBezTo>
                        <a:cubicBezTo>
                          <a:pt x="443457" y="587841"/>
                          <a:pt x="440110" y="646423"/>
                          <a:pt x="438789" y="705004"/>
                        </a:cubicBezTo>
                        <a:cubicBezTo>
                          <a:pt x="438524" y="719628"/>
                          <a:pt x="438436" y="734251"/>
                          <a:pt x="438964" y="748786"/>
                        </a:cubicBezTo>
                        <a:cubicBezTo>
                          <a:pt x="439317" y="755657"/>
                          <a:pt x="439669" y="764026"/>
                          <a:pt x="441520" y="769048"/>
                        </a:cubicBezTo>
                        <a:cubicBezTo>
                          <a:pt x="441608" y="769312"/>
                          <a:pt x="441608" y="769224"/>
                          <a:pt x="441431" y="769048"/>
                        </a:cubicBezTo>
                        <a:cubicBezTo>
                          <a:pt x="441167" y="768519"/>
                          <a:pt x="439493" y="768519"/>
                          <a:pt x="439758" y="768607"/>
                        </a:cubicBezTo>
                        <a:lnTo>
                          <a:pt x="440110" y="768607"/>
                        </a:lnTo>
                        <a:cubicBezTo>
                          <a:pt x="440550" y="768519"/>
                          <a:pt x="438348" y="768959"/>
                          <a:pt x="439053" y="768871"/>
                        </a:cubicBezTo>
                        <a:cubicBezTo>
                          <a:pt x="438436" y="769224"/>
                          <a:pt x="437819" y="770193"/>
                          <a:pt x="437907" y="770457"/>
                        </a:cubicBezTo>
                        <a:cubicBezTo>
                          <a:pt x="437907" y="770633"/>
                          <a:pt x="437907" y="770545"/>
                          <a:pt x="437819" y="770281"/>
                        </a:cubicBezTo>
                        <a:cubicBezTo>
                          <a:pt x="437555" y="769312"/>
                          <a:pt x="436762" y="767638"/>
                          <a:pt x="435881" y="766229"/>
                        </a:cubicBezTo>
                        <a:cubicBezTo>
                          <a:pt x="434120" y="763321"/>
                          <a:pt x="432005" y="760326"/>
                          <a:pt x="429891" y="757507"/>
                        </a:cubicBezTo>
                        <a:cubicBezTo>
                          <a:pt x="412185" y="734603"/>
                          <a:pt x="392099" y="713021"/>
                          <a:pt x="372278" y="691526"/>
                        </a:cubicBezTo>
                        <a:cubicBezTo>
                          <a:pt x="332373" y="648625"/>
                          <a:pt x="291410" y="606693"/>
                          <a:pt x="250271" y="564937"/>
                        </a:cubicBezTo>
                        <a:cubicBezTo>
                          <a:pt x="167904" y="481514"/>
                          <a:pt x="84480" y="398971"/>
                          <a:pt x="616" y="316957"/>
                        </a:cubicBezTo>
                        <a:lnTo>
                          <a:pt x="0" y="315988"/>
                        </a:lnTo>
                        <a:close/>
                      </a:path>
                    </a:pathLst>
                  </a:custGeom>
                  <a:grpFill/>
                  <a:ln w="8809" cap="flat">
                    <a:noFill/>
                    <a:prstDash val="solid"/>
                    <a:miter/>
                  </a:ln>
                </p:spPr>
                <p:txBody>
                  <a:bodyPr rtlCol="0" anchor="ctr"/>
                  <a:lstStyle/>
                  <a:p>
                    <a:endParaRPr lang="en-US" sz="2400"/>
                  </a:p>
                </p:txBody>
              </p:sp>
              <p:sp>
                <p:nvSpPr>
                  <p:cNvPr id="2383" name="Freeform: Shape 2382">
                    <a:extLst>
                      <a:ext uri="{FF2B5EF4-FFF2-40B4-BE49-F238E27FC236}">
                        <a16:creationId xmlns:a16="http://schemas.microsoft.com/office/drawing/2014/main" id="{259B6DDF-CF4B-4503-8162-DF428E7E7B47}"/>
                      </a:ext>
                    </a:extLst>
                  </p:cNvPr>
                  <p:cNvSpPr/>
                  <p:nvPr/>
                </p:nvSpPr>
                <p:spPr>
                  <a:xfrm>
                    <a:off x="7226050" y="1040790"/>
                    <a:ext cx="498074" cy="796444"/>
                  </a:xfrm>
                  <a:custGeom>
                    <a:avLst/>
                    <a:gdLst>
                      <a:gd name="connsiteX0" fmla="*/ 443193 w 498074"/>
                      <a:gd name="connsiteY0" fmla="*/ 796444 h 796444"/>
                      <a:gd name="connsiteX1" fmla="*/ 441255 w 498074"/>
                      <a:gd name="connsiteY1" fmla="*/ 784288 h 796444"/>
                      <a:gd name="connsiteX2" fmla="*/ 433326 w 498074"/>
                      <a:gd name="connsiteY2" fmla="*/ 783847 h 796444"/>
                      <a:gd name="connsiteX3" fmla="*/ 438876 w 498074"/>
                      <a:gd name="connsiteY3" fmla="*/ 781469 h 796444"/>
                      <a:gd name="connsiteX4" fmla="*/ 438084 w 498074"/>
                      <a:gd name="connsiteY4" fmla="*/ 780147 h 796444"/>
                      <a:gd name="connsiteX5" fmla="*/ 435441 w 498074"/>
                      <a:gd name="connsiteY5" fmla="*/ 769400 h 796444"/>
                      <a:gd name="connsiteX6" fmla="*/ 432798 w 498074"/>
                      <a:gd name="connsiteY6" fmla="*/ 765788 h 796444"/>
                      <a:gd name="connsiteX7" fmla="*/ 379855 w 498074"/>
                      <a:gd name="connsiteY7" fmla="*/ 704916 h 796444"/>
                      <a:gd name="connsiteX8" fmla="*/ 375362 w 498074"/>
                      <a:gd name="connsiteY8" fmla="*/ 700071 h 796444"/>
                      <a:gd name="connsiteX9" fmla="*/ 253442 w 498074"/>
                      <a:gd name="connsiteY9" fmla="*/ 573570 h 796444"/>
                      <a:gd name="connsiteX10" fmla="*/ 3876 w 498074"/>
                      <a:gd name="connsiteY10" fmla="*/ 325678 h 796444"/>
                      <a:gd name="connsiteX11" fmla="*/ 0 w 498074"/>
                      <a:gd name="connsiteY11" fmla="*/ 321978 h 796444"/>
                      <a:gd name="connsiteX12" fmla="*/ 486358 w 498074"/>
                      <a:gd name="connsiteY12" fmla="*/ 6607 h 796444"/>
                      <a:gd name="connsiteX13" fmla="*/ 486623 w 498074"/>
                      <a:gd name="connsiteY13" fmla="*/ 3612 h 796444"/>
                      <a:gd name="connsiteX14" fmla="*/ 488913 w 498074"/>
                      <a:gd name="connsiteY14" fmla="*/ 5021 h 796444"/>
                      <a:gd name="connsiteX15" fmla="*/ 496577 w 498074"/>
                      <a:gd name="connsiteY15" fmla="*/ 0 h 796444"/>
                      <a:gd name="connsiteX16" fmla="*/ 495784 w 498074"/>
                      <a:gd name="connsiteY16" fmla="*/ 9162 h 796444"/>
                      <a:gd name="connsiteX17" fmla="*/ 498075 w 498074"/>
                      <a:gd name="connsiteY17" fmla="*/ 10571 h 796444"/>
                      <a:gd name="connsiteX18" fmla="*/ 495520 w 498074"/>
                      <a:gd name="connsiteY18" fmla="*/ 12245 h 796444"/>
                      <a:gd name="connsiteX19" fmla="*/ 467771 w 498074"/>
                      <a:gd name="connsiteY19" fmla="*/ 360651 h 796444"/>
                      <a:gd name="connsiteX20" fmla="*/ 455790 w 498074"/>
                      <a:gd name="connsiteY20" fmla="*/ 536131 h 796444"/>
                      <a:gd name="connsiteX21" fmla="*/ 447598 w 498074"/>
                      <a:gd name="connsiteY21" fmla="*/ 711611 h 796444"/>
                      <a:gd name="connsiteX22" fmla="*/ 447774 w 498074"/>
                      <a:gd name="connsiteY22" fmla="*/ 755217 h 796444"/>
                      <a:gd name="connsiteX23" fmla="*/ 447862 w 498074"/>
                      <a:gd name="connsiteY23" fmla="*/ 756362 h 796444"/>
                      <a:gd name="connsiteX24" fmla="*/ 448390 w 498074"/>
                      <a:gd name="connsiteY24" fmla="*/ 764555 h 796444"/>
                      <a:gd name="connsiteX25" fmla="*/ 450241 w 498074"/>
                      <a:gd name="connsiteY25" fmla="*/ 767550 h 796444"/>
                      <a:gd name="connsiteX26" fmla="*/ 452267 w 498074"/>
                      <a:gd name="connsiteY26" fmla="*/ 771426 h 796444"/>
                      <a:gd name="connsiteX27" fmla="*/ 460547 w 498074"/>
                      <a:gd name="connsiteY27" fmla="*/ 770721 h 796444"/>
                      <a:gd name="connsiteX28" fmla="*/ 453324 w 498074"/>
                      <a:gd name="connsiteY28" fmla="*/ 774509 h 796444"/>
                      <a:gd name="connsiteX29" fmla="*/ 453588 w 498074"/>
                      <a:gd name="connsiteY29" fmla="*/ 777857 h 796444"/>
                      <a:gd name="connsiteX30" fmla="*/ 449712 w 498074"/>
                      <a:gd name="connsiteY30" fmla="*/ 784199 h 796444"/>
                      <a:gd name="connsiteX31" fmla="*/ 446805 w 498074"/>
                      <a:gd name="connsiteY31" fmla="*/ 785257 h 796444"/>
                      <a:gd name="connsiteX32" fmla="*/ 445131 w 498074"/>
                      <a:gd name="connsiteY32" fmla="*/ 785609 h 796444"/>
                      <a:gd name="connsiteX33" fmla="*/ 443193 w 498074"/>
                      <a:gd name="connsiteY33" fmla="*/ 796444 h 796444"/>
                      <a:gd name="connsiteX34" fmla="*/ 441960 w 498074"/>
                      <a:gd name="connsiteY34" fmla="*/ 766933 h 796444"/>
                      <a:gd name="connsiteX35" fmla="*/ 442048 w 498074"/>
                      <a:gd name="connsiteY35" fmla="*/ 767109 h 796444"/>
                      <a:gd name="connsiteX36" fmla="*/ 442048 w 498074"/>
                      <a:gd name="connsiteY36" fmla="*/ 766757 h 796444"/>
                      <a:gd name="connsiteX37" fmla="*/ 441960 w 498074"/>
                      <a:gd name="connsiteY37" fmla="*/ 766581 h 796444"/>
                      <a:gd name="connsiteX38" fmla="*/ 441960 w 498074"/>
                      <a:gd name="connsiteY38" fmla="*/ 766933 h 796444"/>
                      <a:gd name="connsiteX39" fmla="*/ 10835 w 498074"/>
                      <a:gd name="connsiteY39" fmla="*/ 322947 h 796444"/>
                      <a:gd name="connsiteX40" fmla="*/ 258287 w 498074"/>
                      <a:gd name="connsiteY40" fmla="*/ 568813 h 796444"/>
                      <a:gd name="connsiteX41" fmla="*/ 380383 w 498074"/>
                      <a:gd name="connsiteY41" fmla="*/ 695490 h 796444"/>
                      <a:gd name="connsiteX42" fmla="*/ 384876 w 498074"/>
                      <a:gd name="connsiteY42" fmla="*/ 700335 h 796444"/>
                      <a:gd name="connsiteX43" fmla="*/ 434560 w 498074"/>
                      <a:gd name="connsiteY43" fmla="*/ 757067 h 796444"/>
                      <a:gd name="connsiteX44" fmla="*/ 434560 w 498074"/>
                      <a:gd name="connsiteY44" fmla="*/ 756627 h 796444"/>
                      <a:gd name="connsiteX45" fmla="*/ 386109 w 498074"/>
                      <a:gd name="connsiteY45" fmla="*/ 700688 h 796444"/>
                      <a:gd name="connsiteX46" fmla="*/ 380912 w 498074"/>
                      <a:gd name="connsiteY46" fmla="*/ 694962 h 796444"/>
                      <a:gd name="connsiteX47" fmla="*/ 259432 w 498074"/>
                      <a:gd name="connsiteY47" fmla="*/ 567668 h 796444"/>
                      <a:gd name="connsiteX48" fmla="*/ 13742 w 498074"/>
                      <a:gd name="connsiteY48" fmla="*/ 321097 h 796444"/>
                      <a:gd name="connsiteX49" fmla="*/ 10835 w 498074"/>
                      <a:gd name="connsiteY49" fmla="*/ 322947 h 796444"/>
                      <a:gd name="connsiteX50" fmla="*/ 441167 w 498074"/>
                      <a:gd name="connsiteY50" fmla="*/ 754160 h 796444"/>
                      <a:gd name="connsiteX51" fmla="*/ 441167 w 498074"/>
                      <a:gd name="connsiteY51" fmla="*/ 754160 h 796444"/>
                      <a:gd name="connsiteX52" fmla="*/ 441167 w 498074"/>
                      <a:gd name="connsiteY52" fmla="*/ 754160 h 796444"/>
                      <a:gd name="connsiteX53" fmla="*/ 441167 w 498074"/>
                      <a:gd name="connsiteY53" fmla="*/ 754160 h 796444"/>
                      <a:gd name="connsiteX54" fmla="*/ 19556 w 498074"/>
                      <a:gd name="connsiteY54" fmla="*/ 317397 h 796444"/>
                      <a:gd name="connsiteX55" fmla="*/ 264277 w 498074"/>
                      <a:gd name="connsiteY55" fmla="*/ 562999 h 796444"/>
                      <a:gd name="connsiteX56" fmla="*/ 385845 w 498074"/>
                      <a:gd name="connsiteY56" fmla="*/ 690469 h 796444"/>
                      <a:gd name="connsiteX57" fmla="*/ 391042 w 498074"/>
                      <a:gd name="connsiteY57" fmla="*/ 696195 h 796444"/>
                      <a:gd name="connsiteX58" fmla="*/ 434208 w 498074"/>
                      <a:gd name="connsiteY58" fmla="*/ 745439 h 796444"/>
                      <a:gd name="connsiteX59" fmla="*/ 434472 w 498074"/>
                      <a:gd name="connsiteY59" fmla="*/ 711259 h 796444"/>
                      <a:gd name="connsiteX60" fmla="*/ 443545 w 498074"/>
                      <a:gd name="connsiteY60" fmla="*/ 535250 h 796444"/>
                      <a:gd name="connsiteX61" fmla="*/ 456407 w 498074"/>
                      <a:gd name="connsiteY61" fmla="*/ 359682 h 796444"/>
                      <a:gd name="connsiteX62" fmla="*/ 485301 w 498074"/>
                      <a:gd name="connsiteY62" fmla="*/ 18764 h 796444"/>
                      <a:gd name="connsiteX63" fmla="*/ 19556 w 498074"/>
                      <a:gd name="connsiteY63" fmla="*/ 317397 h 79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98074" h="796444">
                        <a:moveTo>
                          <a:pt x="443193" y="796444"/>
                        </a:moveTo>
                        <a:lnTo>
                          <a:pt x="441255" y="784288"/>
                        </a:lnTo>
                        <a:lnTo>
                          <a:pt x="433326" y="783847"/>
                        </a:lnTo>
                        <a:lnTo>
                          <a:pt x="438876" y="781469"/>
                        </a:lnTo>
                        <a:cubicBezTo>
                          <a:pt x="438524" y="780940"/>
                          <a:pt x="438260" y="780500"/>
                          <a:pt x="438084" y="780147"/>
                        </a:cubicBezTo>
                        <a:cubicBezTo>
                          <a:pt x="436674" y="776183"/>
                          <a:pt x="435881" y="772747"/>
                          <a:pt x="435441" y="769400"/>
                        </a:cubicBezTo>
                        <a:cubicBezTo>
                          <a:pt x="434560" y="768167"/>
                          <a:pt x="433679" y="767021"/>
                          <a:pt x="432798" y="765788"/>
                        </a:cubicBezTo>
                        <a:cubicBezTo>
                          <a:pt x="416589" y="744734"/>
                          <a:pt x="397914" y="724473"/>
                          <a:pt x="379855" y="704916"/>
                        </a:cubicBezTo>
                        <a:lnTo>
                          <a:pt x="375362" y="700071"/>
                        </a:lnTo>
                        <a:cubicBezTo>
                          <a:pt x="334839" y="656553"/>
                          <a:pt x="292819" y="613564"/>
                          <a:pt x="253442" y="573570"/>
                        </a:cubicBezTo>
                        <a:cubicBezTo>
                          <a:pt x="178563" y="497723"/>
                          <a:pt x="96902" y="416677"/>
                          <a:pt x="3876" y="325678"/>
                        </a:cubicBezTo>
                        <a:lnTo>
                          <a:pt x="0" y="321978"/>
                        </a:lnTo>
                        <a:lnTo>
                          <a:pt x="486358" y="6607"/>
                        </a:lnTo>
                        <a:lnTo>
                          <a:pt x="486623" y="3612"/>
                        </a:lnTo>
                        <a:lnTo>
                          <a:pt x="488913" y="5021"/>
                        </a:lnTo>
                        <a:lnTo>
                          <a:pt x="496577" y="0"/>
                        </a:lnTo>
                        <a:lnTo>
                          <a:pt x="495784" y="9162"/>
                        </a:lnTo>
                        <a:lnTo>
                          <a:pt x="498075" y="10571"/>
                        </a:lnTo>
                        <a:lnTo>
                          <a:pt x="495520" y="12245"/>
                        </a:lnTo>
                        <a:cubicBezTo>
                          <a:pt x="485037" y="134782"/>
                          <a:pt x="475963" y="248773"/>
                          <a:pt x="467771" y="360651"/>
                        </a:cubicBezTo>
                        <a:cubicBezTo>
                          <a:pt x="462838" y="428218"/>
                          <a:pt x="459050" y="483980"/>
                          <a:pt x="455790" y="536131"/>
                        </a:cubicBezTo>
                        <a:cubicBezTo>
                          <a:pt x="452090" y="598589"/>
                          <a:pt x="448831" y="654968"/>
                          <a:pt x="447598" y="711611"/>
                        </a:cubicBezTo>
                        <a:cubicBezTo>
                          <a:pt x="447333" y="724825"/>
                          <a:pt x="447157" y="740241"/>
                          <a:pt x="447774" y="755217"/>
                        </a:cubicBezTo>
                        <a:lnTo>
                          <a:pt x="447862" y="756362"/>
                        </a:lnTo>
                        <a:cubicBezTo>
                          <a:pt x="448038" y="758917"/>
                          <a:pt x="448126" y="761824"/>
                          <a:pt x="448390" y="764555"/>
                        </a:cubicBezTo>
                        <a:cubicBezTo>
                          <a:pt x="449007" y="765524"/>
                          <a:pt x="449624" y="766493"/>
                          <a:pt x="450241" y="767550"/>
                        </a:cubicBezTo>
                        <a:cubicBezTo>
                          <a:pt x="451033" y="768871"/>
                          <a:pt x="451650" y="770105"/>
                          <a:pt x="452267" y="771426"/>
                        </a:cubicBezTo>
                        <a:lnTo>
                          <a:pt x="460547" y="770721"/>
                        </a:lnTo>
                        <a:lnTo>
                          <a:pt x="453324" y="774509"/>
                        </a:lnTo>
                        <a:cubicBezTo>
                          <a:pt x="453588" y="775566"/>
                          <a:pt x="453676" y="776712"/>
                          <a:pt x="453588" y="777857"/>
                        </a:cubicBezTo>
                        <a:cubicBezTo>
                          <a:pt x="453500" y="779971"/>
                          <a:pt x="452178" y="782790"/>
                          <a:pt x="449712" y="784199"/>
                        </a:cubicBezTo>
                        <a:cubicBezTo>
                          <a:pt x="448743" y="784816"/>
                          <a:pt x="447598" y="785080"/>
                          <a:pt x="446805" y="785257"/>
                        </a:cubicBezTo>
                        <a:lnTo>
                          <a:pt x="445131" y="785609"/>
                        </a:lnTo>
                        <a:lnTo>
                          <a:pt x="443193" y="796444"/>
                        </a:lnTo>
                        <a:close/>
                        <a:moveTo>
                          <a:pt x="441960" y="766933"/>
                        </a:moveTo>
                        <a:cubicBezTo>
                          <a:pt x="441960" y="767021"/>
                          <a:pt x="442048" y="767021"/>
                          <a:pt x="442048" y="767109"/>
                        </a:cubicBezTo>
                        <a:cubicBezTo>
                          <a:pt x="442048" y="767021"/>
                          <a:pt x="442048" y="766845"/>
                          <a:pt x="442048" y="766757"/>
                        </a:cubicBezTo>
                        <a:cubicBezTo>
                          <a:pt x="442048" y="766669"/>
                          <a:pt x="441960" y="766669"/>
                          <a:pt x="441960" y="766581"/>
                        </a:cubicBezTo>
                        <a:cubicBezTo>
                          <a:pt x="441960" y="766669"/>
                          <a:pt x="441960" y="766845"/>
                          <a:pt x="441960" y="766933"/>
                        </a:cubicBezTo>
                        <a:close/>
                        <a:moveTo>
                          <a:pt x="10835" y="322947"/>
                        </a:moveTo>
                        <a:cubicBezTo>
                          <a:pt x="103068" y="413066"/>
                          <a:pt x="184025" y="493494"/>
                          <a:pt x="258287" y="568813"/>
                        </a:cubicBezTo>
                        <a:cubicBezTo>
                          <a:pt x="297753" y="608895"/>
                          <a:pt x="339772" y="651973"/>
                          <a:pt x="380383" y="695490"/>
                        </a:cubicBezTo>
                        <a:lnTo>
                          <a:pt x="384876" y="700335"/>
                        </a:lnTo>
                        <a:cubicBezTo>
                          <a:pt x="401702" y="718571"/>
                          <a:pt x="419055" y="737422"/>
                          <a:pt x="434560" y="757067"/>
                        </a:cubicBezTo>
                        <a:cubicBezTo>
                          <a:pt x="434560" y="756891"/>
                          <a:pt x="434560" y="756803"/>
                          <a:pt x="434560" y="756627"/>
                        </a:cubicBezTo>
                        <a:cubicBezTo>
                          <a:pt x="419232" y="737070"/>
                          <a:pt x="402406" y="718659"/>
                          <a:pt x="386109" y="700688"/>
                        </a:cubicBezTo>
                        <a:lnTo>
                          <a:pt x="380912" y="694962"/>
                        </a:lnTo>
                        <a:cubicBezTo>
                          <a:pt x="340565" y="651268"/>
                          <a:pt x="298721" y="607926"/>
                          <a:pt x="259432" y="567668"/>
                        </a:cubicBezTo>
                        <a:cubicBezTo>
                          <a:pt x="185523" y="492085"/>
                          <a:pt x="105182" y="411392"/>
                          <a:pt x="13742" y="321097"/>
                        </a:cubicBezTo>
                        <a:lnTo>
                          <a:pt x="10835" y="322947"/>
                        </a:lnTo>
                        <a:close/>
                        <a:moveTo>
                          <a:pt x="441167" y="754160"/>
                        </a:moveTo>
                        <a:lnTo>
                          <a:pt x="441167" y="754160"/>
                        </a:lnTo>
                        <a:cubicBezTo>
                          <a:pt x="441167" y="754160"/>
                          <a:pt x="441167" y="754160"/>
                          <a:pt x="441167" y="754160"/>
                        </a:cubicBezTo>
                        <a:cubicBezTo>
                          <a:pt x="441167" y="754160"/>
                          <a:pt x="441167" y="754160"/>
                          <a:pt x="441167" y="754160"/>
                        </a:cubicBezTo>
                        <a:close/>
                        <a:moveTo>
                          <a:pt x="19556" y="317397"/>
                        </a:moveTo>
                        <a:cubicBezTo>
                          <a:pt x="110556" y="407340"/>
                          <a:pt x="190632" y="487680"/>
                          <a:pt x="264277" y="562999"/>
                        </a:cubicBezTo>
                        <a:cubicBezTo>
                          <a:pt x="303566" y="603346"/>
                          <a:pt x="345498" y="646687"/>
                          <a:pt x="385845" y="690469"/>
                        </a:cubicBezTo>
                        <a:lnTo>
                          <a:pt x="391042" y="696195"/>
                        </a:lnTo>
                        <a:cubicBezTo>
                          <a:pt x="405489" y="712052"/>
                          <a:pt x="420289" y="728261"/>
                          <a:pt x="434208" y="745439"/>
                        </a:cubicBezTo>
                        <a:cubicBezTo>
                          <a:pt x="434031" y="733370"/>
                          <a:pt x="434208" y="721654"/>
                          <a:pt x="434472" y="711259"/>
                        </a:cubicBezTo>
                        <a:cubicBezTo>
                          <a:pt x="435970" y="654351"/>
                          <a:pt x="439493" y="597884"/>
                          <a:pt x="443545" y="535250"/>
                        </a:cubicBezTo>
                        <a:cubicBezTo>
                          <a:pt x="446981" y="483540"/>
                          <a:pt x="451033" y="427777"/>
                          <a:pt x="456407" y="359682"/>
                        </a:cubicBezTo>
                        <a:cubicBezTo>
                          <a:pt x="465040" y="249830"/>
                          <a:pt x="474466" y="138217"/>
                          <a:pt x="485301" y="18764"/>
                        </a:cubicBezTo>
                        <a:lnTo>
                          <a:pt x="19556" y="317397"/>
                        </a:lnTo>
                        <a:close/>
                      </a:path>
                    </a:pathLst>
                  </a:custGeom>
                  <a:grpFill/>
                  <a:ln w="8809" cap="flat">
                    <a:noFill/>
                    <a:prstDash val="solid"/>
                    <a:miter/>
                  </a:ln>
                </p:spPr>
                <p:txBody>
                  <a:bodyPr rtlCol="0" anchor="ctr"/>
                  <a:lstStyle/>
                  <a:p>
                    <a:endParaRPr lang="en-US" sz="2400"/>
                  </a:p>
                </p:txBody>
              </p:sp>
            </p:grpSp>
            <p:grpSp>
              <p:nvGrpSpPr>
                <p:cNvPr id="1611" name="Graphic 4229">
                  <a:extLst>
                    <a:ext uri="{FF2B5EF4-FFF2-40B4-BE49-F238E27FC236}">
                      <a16:creationId xmlns:a16="http://schemas.microsoft.com/office/drawing/2014/main" id="{8302D779-A6E9-440A-B41F-FC0B41187AFD}"/>
                    </a:ext>
                  </a:extLst>
                </p:cNvPr>
                <p:cNvGrpSpPr/>
                <p:nvPr/>
              </p:nvGrpSpPr>
              <p:grpSpPr>
                <a:xfrm>
                  <a:off x="7639556" y="2259726"/>
                  <a:ext cx="631182" cy="524679"/>
                  <a:chOff x="7639556" y="2259726"/>
                  <a:chExt cx="631182" cy="524679"/>
                </a:xfrm>
                <a:grpFill/>
              </p:grpSpPr>
              <p:sp>
                <p:nvSpPr>
                  <p:cNvPr id="2380" name="Freeform: Shape 2379">
                    <a:extLst>
                      <a:ext uri="{FF2B5EF4-FFF2-40B4-BE49-F238E27FC236}">
                        <a16:creationId xmlns:a16="http://schemas.microsoft.com/office/drawing/2014/main" id="{3867983D-2288-463A-8180-7C80C1E71648}"/>
                      </a:ext>
                    </a:extLst>
                  </p:cNvPr>
                  <p:cNvSpPr/>
                  <p:nvPr/>
                </p:nvSpPr>
                <p:spPr>
                  <a:xfrm>
                    <a:off x="7643344" y="2267390"/>
                    <a:ext cx="615942" cy="511905"/>
                  </a:xfrm>
                  <a:custGeom>
                    <a:avLst/>
                    <a:gdLst>
                      <a:gd name="connsiteX0" fmla="*/ 3612 w 615942"/>
                      <a:gd name="connsiteY0" fmla="*/ 2995 h 511905"/>
                      <a:gd name="connsiteX1" fmla="*/ 32858 w 615942"/>
                      <a:gd name="connsiteY1" fmla="*/ 424165 h 511905"/>
                      <a:gd name="connsiteX2" fmla="*/ 31801 w 615942"/>
                      <a:gd name="connsiteY2" fmla="*/ 423020 h 511905"/>
                      <a:gd name="connsiteX3" fmla="*/ 613652 w 615942"/>
                      <a:gd name="connsiteY3" fmla="*/ 510144 h 511905"/>
                      <a:gd name="connsiteX4" fmla="*/ 613035 w 615942"/>
                      <a:gd name="connsiteY4" fmla="*/ 511465 h 511905"/>
                      <a:gd name="connsiteX5" fmla="*/ 3612 w 615942"/>
                      <a:gd name="connsiteY5" fmla="*/ 2995 h 511905"/>
                      <a:gd name="connsiteX6" fmla="*/ 0 w 615942"/>
                      <a:gd name="connsiteY6" fmla="*/ 0 h 511905"/>
                      <a:gd name="connsiteX7" fmla="*/ 613917 w 615942"/>
                      <a:gd name="connsiteY7" fmla="*/ 510232 h 511905"/>
                      <a:gd name="connsiteX8" fmla="*/ 615943 w 615942"/>
                      <a:gd name="connsiteY8" fmla="*/ 511906 h 511905"/>
                      <a:gd name="connsiteX9" fmla="*/ 613300 w 615942"/>
                      <a:gd name="connsiteY9" fmla="*/ 511553 h 511905"/>
                      <a:gd name="connsiteX10" fmla="*/ 31361 w 615942"/>
                      <a:gd name="connsiteY10" fmla="*/ 425487 h 511905"/>
                      <a:gd name="connsiteX11" fmla="*/ 30304 w 615942"/>
                      <a:gd name="connsiteY11" fmla="*/ 425311 h 511905"/>
                      <a:gd name="connsiteX12" fmla="*/ 30216 w 615942"/>
                      <a:gd name="connsiteY12" fmla="*/ 424253 h 511905"/>
                      <a:gd name="connsiteX13" fmla="*/ 0 w 615942"/>
                      <a:gd name="connsiteY13" fmla="*/ 0 h 51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5942" h="511905">
                        <a:moveTo>
                          <a:pt x="3612" y="2995"/>
                        </a:moveTo>
                        <a:lnTo>
                          <a:pt x="32858" y="424165"/>
                        </a:lnTo>
                        <a:lnTo>
                          <a:pt x="31801" y="423020"/>
                        </a:lnTo>
                        <a:lnTo>
                          <a:pt x="613652" y="510144"/>
                        </a:lnTo>
                        <a:lnTo>
                          <a:pt x="613035" y="511465"/>
                        </a:lnTo>
                        <a:lnTo>
                          <a:pt x="3612" y="2995"/>
                        </a:lnTo>
                        <a:close/>
                        <a:moveTo>
                          <a:pt x="0" y="0"/>
                        </a:moveTo>
                        <a:lnTo>
                          <a:pt x="613917" y="510232"/>
                        </a:lnTo>
                        <a:lnTo>
                          <a:pt x="615943" y="511906"/>
                        </a:lnTo>
                        <a:lnTo>
                          <a:pt x="613300" y="511553"/>
                        </a:lnTo>
                        <a:lnTo>
                          <a:pt x="31361" y="425487"/>
                        </a:lnTo>
                        <a:lnTo>
                          <a:pt x="30304" y="425311"/>
                        </a:lnTo>
                        <a:lnTo>
                          <a:pt x="30216" y="424253"/>
                        </a:lnTo>
                        <a:lnTo>
                          <a:pt x="0" y="0"/>
                        </a:lnTo>
                        <a:close/>
                      </a:path>
                    </a:pathLst>
                  </a:custGeom>
                  <a:grpFill/>
                  <a:ln w="8809" cap="flat">
                    <a:noFill/>
                    <a:prstDash val="solid"/>
                    <a:miter/>
                  </a:ln>
                </p:spPr>
                <p:txBody>
                  <a:bodyPr rtlCol="0" anchor="ctr"/>
                  <a:lstStyle/>
                  <a:p>
                    <a:endParaRPr lang="en-US" sz="2400"/>
                  </a:p>
                </p:txBody>
              </p:sp>
              <p:sp>
                <p:nvSpPr>
                  <p:cNvPr id="2381" name="Freeform: Shape 2380">
                    <a:extLst>
                      <a:ext uri="{FF2B5EF4-FFF2-40B4-BE49-F238E27FC236}">
                        <a16:creationId xmlns:a16="http://schemas.microsoft.com/office/drawing/2014/main" id="{2A55D65D-5CC6-46F0-AB48-C2F6F3D935E6}"/>
                      </a:ext>
                    </a:extLst>
                  </p:cNvPr>
                  <p:cNvSpPr/>
                  <p:nvPr/>
                </p:nvSpPr>
                <p:spPr>
                  <a:xfrm>
                    <a:off x="7639556" y="2259726"/>
                    <a:ext cx="631182" cy="524679"/>
                  </a:xfrm>
                  <a:custGeom>
                    <a:avLst/>
                    <a:gdLst>
                      <a:gd name="connsiteX0" fmla="*/ 631183 w 631182"/>
                      <a:gd name="connsiteY0" fmla="*/ 524679 h 524679"/>
                      <a:gd name="connsiteX1" fmla="*/ 618762 w 631182"/>
                      <a:gd name="connsiteY1" fmla="*/ 522829 h 524679"/>
                      <a:gd name="connsiteX2" fmla="*/ 618057 w 631182"/>
                      <a:gd name="connsiteY2" fmla="*/ 524503 h 524679"/>
                      <a:gd name="connsiteX3" fmla="*/ 615503 w 631182"/>
                      <a:gd name="connsiteY3" fmla="*/ 522389 h 524679"/>
                      <a:gd name="connsiteX4" fmla="*/ 40435 w 631182"/>
                      <a:gd name="connsiteY4" fmla="*/ 437379 h 524679"/>
                      <a:gd name="connsiteX5" fmla="*/ 40699 w 631182"/>
                      <a:gd name="connsiteY5" fmla="*/ 441167 h 524679"/>
                      <a:gd name="connsiteX6" fmla="*/ 36735 w 631182"/>
                      <a:gd name="connsiteY6" fmla="*/ 436851 h 524679"/>
                      <a:gd name="connsiteX7" fmla="*/ 31097 w 631182"/>
                      <a:gd name="connsiteY7" fmla="*/ 435970 h 524679"/>
                      <a:gd name="connsiteX8" fmla="*/ 30657 w 631182"/>
                      <a:gd name="connsiteY8" fmla="*/ 430156 h 524679"/>
                      <a:gd name="connsiteX9" fmla="*/ 26692 w 631182"/>
                      <a:gd name="connsiteY9" fmla="*/ 425839 h 524679"/>
                      <a:gd name="connsiteX10" fmla="*/ 30392 w 631182"/>
                      <a:gd name="connsiteY10" fmla="*/ 426368 h 524679"/>
                      <a:gd name="connsiteX11" fmla="*/ 0 w 631182"/>
                      <a:gd name="connsiteY11" fmla="*/ 0 h 524679"/>
                      <a:gd name="connsiteX12" fmla="*/ 3612 w 631182"/>
                      <a:gd name="connsiteY12" fmla="*/ 2995 h 524679"/>
                      <a:gd name="connsiteX13" fmla="*/ 3612 w 631182"/>
                      <a:gd name="connsiteY13" fmla="*/ 2995 h 524679"/>
                      <a:gd name="connsiteX14" fmla="*/ 9250 w 631182"/>
                      <a:gd name="connsiteY14" fmla="*/ 7752 h 524679"/>
                      <a:gd name="connsiteX15" fmla="*/ 619026 w 631182"/>
                      <a:gd name="connsiteY15" fmla="*/ 514636 h 524679"/>
                      <a:gd name="connsiteX16" fmla="*/ 622285 w 631182"/>
                      <a:gd name="connsiteY16" fmla="*/ 515077 h 524679"/>
                      <a:gd name="connsiteX17" fmla="*/ 621581 w 631182"/>
                      <a:gd name="connsiteY17" fmla="*/ 516663 h 524679"/>
                      <a:gd name="connsiteX18" fmla="*/ 631183 w 631182"/>
                      <a:gd name="connsiteY18" fmla="*/ 524679 h 524679"/>
                      <a:gd name="connsiteX19" fmla="*/ 39730 w 631182"/>
                      <a:gd name="connsiteY19" fmla="*/ 427865 h 524679"/>
                      <a:gd name="connsiteX20" fmla="*/ 603346 w 631182"/>
                      <a:gd name="connsiteY20" fmla="*/ 512258 h 524679"/>
                      <a:gd name="connsiteX21" fmla="*/ 11364 w 631182"/>
                      <a:gd name="connsiteY21" fmla="*/ 18323 h 524679"/>
                      <a:gd name="connsiteX22" fmla="*/ 39730 w 631182"/>
                      <a:gd name="connsiteY22" fmla="*/ 427865 h 52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1182" h="524679">
                        <a:moveTo>
                          <a:pt x="631183" y="524679"/>
                        </a:moveTo>
                        <a:lnTo>
                          <a:pt x="618762" y="522829"/>
                        </a:lnTo>
                        <a:lnTo>
                          <a:pt x="618057" y="524503"/>
                        </a:lnTo>
                        <a:lnTo>
                          <a:pt x="615503" y="522389"/>
                        </a:lnTo>
                        <a:lnTo>
                          <a:pt x="40435" y="437379"/>
                        </a:lnTo>
                        <a:lnTo>
                          <a:pt x="40699" y="441167"/>
                        </a:lnTo>
                        <a:lnTo>
                          <a:pt x="36735" y="436851"/>
                        </a:lnTo>
                        <a:lnTo>
                          <a:pt x="31097" y="435970"/>
                        </a:lnTo>
                        <a:lnTo>
                          <a:pt x="30657" y="430156"/>
                        </a:lnTo>
                        <a:lnTo>
                          <a:pt x="26692" y="425839"/>
                        </a:lnTo>
                        <a:lnTo>
                          <a:pt x="30392" y="426368"/>
                        </a:lnTo>
                        <a:lnTo>
                          <a:pt x="0" y="0"/>
                        </a:lnTo>
                        <a:lnTo>
                          <a:pt x="3612" y="2995"/>
                        </a:lnTo>
                        <a:lnTo>
                          <a:pt x="3612" y="2995"/>
                        </a:lnTo>
                        <a:lnTo>
                          <a:pt x="9250" y="7752"/>
                        </a:lnTo>
                        <a:lnTo>
                          <a:pt x="619026" y="514636"/>
                        </a:lnTo>
                        <a:lnTo>
                          <a:pt x="622285" y="515077"/>
                        </a:lnTo>
                        <a:lnTo>
                          <a:pt x="621581" y="516663"/>
                        </a:lnTo>
                        <a:lnTo>
                          <a:pt x="631183" y="524679"/>
                        </a:lnTo>
                        <a:close/>
                        <a:moveTo>
                          <a:pt x="39730" y="427865"/>
                        </a:moveTo>
                        <a:lnTo>
                          <a:pt x="603346" y="512258"/>
                        </a:lnTo>
                        <a:lnTo>
                          <a:pt x="11364" y="18323"/>
                        </a:lnTo>
                        <a:lnTo>
                          <a:pt x="39730" y="427865"/>
                        </a:lnTo>
                        <a:close/>
                      </a:path>
                    </a:pathLst>
                  </a:custGeom>
                  <a:grpFill/>
                  <a:ln w="8809" cap="flat">
                    <a:noFill/>
                    <a:prstDash val="solid"/>
                    <a:miter/>
                  </a:ln>
                </p:spPr>
                <p:txBody>
                  <a:bodyPr rtlCol="0" anchor="ctr"/>
                  <a:lstStyle/>
                  <a:p>
                    <a:endParaRPr lang="en-US" sz="2400"/>
                  </a:p>
                </p:txBody>
              </p:sp>
            </p:grpSp>
            <p:grpSp>
              <p:nvGrpSpPr>
                <p:cNvPr id="1612" name="Graphic 4229">
                  <a:extLst>
                    <a:ext uri="{FF2B5EF4-FFF2-40B4-BE49-F238E27FC236}">
                      <a16:creationId xmlns:a16="http://schemas.microsoft.com/office/drawing/2014/main" id="{B0BBD397-878D-4AE1-B1E4-5329E6867131}"/>
                    </a:ext>
                  </a:extLst>
                </p:cNvPr>
                <p:cNvGrpSpPr/>
                <p:nvPr/>
              </p:nvGrpSpPr>
              <p:grpSpPr>
                <a:xfrm>
                  <a:off x="7202177" y="3506851"/>
                  <a:ext cx="501510" cy="524062"/>
                  <a:chOff x="7202177" y="3506851"/>
                  <a:chExt cx="501510" cy="524062"/>
                </a:xfrm>
                <a:grpFill/>
              </p:grpSpPr>
              <p:sp>
                <p:nvSpPr>
                  <p:cNvPr id="2378" name="Freeform: Shape 2377">
                    <a:extLst>
                      <a:ext uri="{FF2B5EF4-FFF2-40B4-BE49-F238E27FC236}">
                        <a16:creationId xmlns:a16="http://schemas.microsoft.com/office/drawing/2014/main" id="{C938AEEC-060E-461C-A012-92845CE0BDEB}"/>
                      </a:ext>
                    </a:extLst>
                  </p:cNvPr>
                  <p:cNvSpPr/>
                  <p:nvPr/>
                </p:nvSpPr>
                <p:spPr>
                  <a:xfrm>
                    <a:off x="7212395" y="3512401"/>
                    <a:ext cx="477461" cy="499308"/>
                  </a:xfrm>
                  <a:custGeom>
                    <a:avLst/>
                    <a:gdLst>
                      <a:gd name="connsiteX0" fmla="*/ 0 w 477461"/>
                      <a:gd name="connsiteY0" fmla="*/ 0 h 499308"/>
                      <a:gd name="connsiteX1" fmla="*/ 2467 w 477461"/>
                      <a:gd name="connsiteY1" fmla="*/ 529 h 499308"/>
                      <a:gd name="connsiteX2" fmla="*/ 248597 w 477461"/>
                      <a:gd name="connsiteY2" fmla="*/ 54794 h 499308"/>
                      <a:gd name="connsiteX3" fmla="*/ 249214 w 477461"/>
                      <a:gd name="connsiteY3" fmla="*/ 54970 h 499308"/>
                      <a:gd name="connsiteX4" fmla="*/ 249478 w 477461"/>
                      <a:gd name="connsiteY4" fmla="*/ 55586 h 499308"/>
                      <a:gd name="connsiteX5" fmla="*/ 474907 w 477461"/>
                      <a:gd name="connsiteY5" fmla="*/ 494375 h 499308"/>
                      <a:gd name="connsiteX6" fmla="*/ 477461 w 477461"/>
                      <a:gd name="connsiteY6" fmla="*/ 499308 h 499308"/>
                      <a:gd name="connsiteX7" fmla="*/ 473585 w 477461"/>
                      <a:gd name="connsiteY7" fmla="*/ 495256 h 499308"/>
                      <a:gd name="connsiteX8" fmla="*/ 1938 w 477461"/>
                      <a:gd name="connsiteY8" fmla="*/ 2202 h 499308"/>
                      <a:gd name="connsiteX9" fmla="*/ 0 w 477461"/>
                      <a:gd name="connsiteY9" fmla="*/ 0 h 499308"/>
                      <a:gd name="connsiteX10" fmla="*/ 4229 w 477461"/>
                      <a:gd name="connsiteY10" fmla="*/ 4405 h 499308"/>
                      <a:gd name="connsiteX11" fmla="*/ 474907 w 477461"/>
                      <a:gd name="connsiteY11" fmla="*/ 494111 h 499308"/>
                      <a:gd name="connsiteX12" fmla="*/ 473585 w 477461"/>
                      <a:gd name="connsiteY12" fmla="*/ 495080 h 499308"/>
                      <a:gd name="connsiteX13" fmla="*/ 247100 w 477461"/>
                      <a:gd name="connsiteY13" fmla="*/ 56820 h 499308"/>
                      <a:gd name="connsiteX14" fmla="*/ 248069 w 477461"/>
                      <a:gd name="connsiteY14" fmla="*/ 57524 h 499308"/>
                      <a:gd name="connsiteX15" fmla="*/ 4229 w 477461"/>
                      <a:gd name="connsiteY15" fmla="*/ 4405 h 49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7461" h="499308">
                        <a:moveTo>
                          <a:pt x="0" y="0"/>
                        </a:moveTo>
                        <a:lnTo>
                          <a:pt x="2467" y="529"/>
                        </a:lnTo>
                        <a:lnTo>
                          <a:pt x="248597" y="54794"/>
                        </a:lnTo>
                        <a:lnTo>
                          <a:pt x="249214" y="54970"/>
                        </a:lnTo>
                        <a:lnTo>
                          <a:pt x="249478" y="55586"/>
                        </a:lnTo>
                        <a:lnTo>
                          <a:pt x="474907" y="494375"/>
                        </a:lnTo>
                        <a:lnTo>
                          <a:pt x="477461" y="499308"/>
                        </a:lnTo>
                        <a:lnTo>
                          <a:pt x="473585" y="495256"/>
                        </a:lnTo>
                        <a:lnTo>
                          <a:pt x="1938" y="2202"/>
                        </a:lnTo>
                        <a:lnTo>
                          <a:pt x="0" y="0"/>
                        </a:lnTo>
                        <a:close/>
                        <a:moveTo>
                          <a:pt x="4229" y="4405"/>
                        </a:moveTo>
                        <a:lnTo>
                          <a:pt x="474907" y="494111"/>
                        </a:lnTo>
                        <a:lnTo>
                          <a:pt x="473585" y="495080"/>
                        </a:lnTo>
                        <a:lnTo>
                          <a:pt x="247100" y="56820"/>
                        </a:lnTo>
                        <a:lnTo>
                          <a:pt x="248069" y="57524"/>
                        </a:lnTo>
                        <a:lnTo>
                          <a:pt x="4229" y="4405"/>
                        </a:lnTo>
                        <a:close/>
                      </a:path>
                    </a:pathLst>
                  </a:custGeom>
                  <a:grpFill/>
                  <a:ln w="8809" cap="flat">
                    <a:noFill/>
                    <a:prstDash val="solid"/>
                    <a:miter/>
                  </a:ln>
                </p:spPr>
                <p:txBody>
                  <a:bodyPr rtlCol="0" anchor="ctr"/>
                  <a:lstStyle/>
                  <a:p>
                    <a:endParaRPr lang="en-US" sz="2400"/>
                  </a:p>
                </p:txBody>
              </p:sp>
              <p:sp>
                <p:nvSpPr>
                  <p:cNvPr id="2379" name="Freeform: Shape 2378">
                    <a:extLst>
                      <a:ext uri="{FF2B5EF4-FFF2-40B4-BE49-F238E27FC236}">
                        <a16:creationId xmlns:a16="http://schemas.microsoft.com/office/drawing/2014/main" id="{C3F0FA94-AB3E-48E6-BB98-C1517257F695}"/>
                      </a:ext>
                    </a:extLst>
                  </p:cNvPr>
                  <p:cNvSpPr/>
                  <p:nvPr/>
                </p:nvSpPr>
                <p:spPr>
                  <a:xfrm>
                    <a:off x="7202177" y="3506851"/>
                    <a:ext cx="501510" cy="524062"/>
                  </a:xfrm>
                  <a:custGeom>
                    <a:avLst/>
                    <a:gdLst>
                      <a:gd name="connsiteX0" fmla="*/ 501510 w 501510"/>
                      <a:gd name="connsiteY0" fmla="*/ 524062 h 524062"/>
                      <a:gd name="connsiteX1" fmla="*/ 483363 w 501510"/>
                      <a:gd name="connsiteY1" fmla="*/ 505122 h 524062"/>
                      <a:gd name="connsiteX2" fmla="*/ 482570 w 501510"/>
                      <a:gd name="connsiteY2" fmla="*/ 505651 h 524062"/>
                      <a:gd name="connsiteX3" fmla="*/ 481073 w 501510"/>
                      <a:gd name="connsiteY3" fmla="*/ 502744 h 524062"/>
                      <a:gd name="connsiteX4" fmla="*/ 4228 w 501510"/>
                      <a:gd name="connsiteY4" fmla="*/ 4405 h 524062"/>
                      <a:gd name="connsiteX5" fmla="*/ 4228 w 501510"/>
                      <a:gd name="connsiteY5" fmla="*/ 4405 h 524062"/>
                      <a:gd name="connsiteX6" fmla="*/ 0 w 501510"/>
                      <a:gd name="connsiteY6" fmla="*/ 0 h 524062"/>
                      <a:gd name="connsiteX7" fmla="*/ 249566 w 501510"/>
                      <a:gd name="connsiteY7" fmla="*/ 54970 h 524062"/>
                      <a:gd name="connsiteX8" fmla="*/ 247188 w 501510"/>
                      <a:gd name="connsiteY8" fmla="*/ 50389 h 524062"/>
                      <a:gd name="connsiteX9" fmla="*/ 254499 w 501510"/>
                      <a:gd name="connsiteY9" fmla="*/ 56027 h 524062"/>
                      <a:gd name="connsiteX10" fmla="*/ 261018 w 501510"/>
                      <a:gd name="connsiteY10" fmla="*/ 57436 h 524062"/>
                      <a:gd name="connsiteX11" fmla="*/ 262427 w 501510"/>
                      <a:gd name="connsiteY11" fmla="*/ 58934 h 524062"/>
                      <a:gd name="connsiteX12" fmla="*/ 265070 w 501510"/>
                      <a:gd name="connsiteY12" fmla="*/ 64131 h 524062"/>
                      <a:gd name="connsiteX13" fmla="*/ 272030 w 501510"/>
                      <a:gd name="connsiteY13" fmla="*/ 69505 h 524062"/>
                      <a:gd name="connsiteX14" fmla="*/ 267272 w 501510"/>
                      <a:gd name="connsiteY14" fmla="*/ 68448 h 524062"/>
                      <a:gd name="connsiteX15" fmla="*/ 487856 w 501510"/>
                      <a:gd name="connsiteY15" fmla="*/ 497723 h 524062"/>
                      <a:gd name="connsiteX16" fmla="*/ 490147 w 501510"/>
                      <a:gd name="connsiteY16" fmla="*/ 500101 h 524062"/>
                      <a:gd name="connsiteX17" fmla="*/ 489354 w 501510"/>
                      <a:gd name="connsiteY17" fmla="*/ 500630 h 524062"/>
                      <a:gd name="connsiteX18" fmla="*/ 501510 w 501510"/>
                      <a:gd name="connsiteY18" fmla="*/ 524062 h 524062"/>
                      <a:gd name="connsiteX19" fmla="*/ 24578 w 501510"/>
                      <a:gd name="connsiteY19" fmla="*/ 15593 h 524062"/>
                      <a:gd name="connsiteX20" fmla="*/ 467683 w 501510"/>
                      <a:gd name="connsiteY20" fmla="*/ 476580 h 524062"/>
                      <a:gd name="connsiteX21" fmla="*/ 255380 w 501510"/>
                      <a:gd name="connsiteY21" fmla="*/ 65893 h 524062"/>
                      <a:gd name="connsiteX22" fmla="*/ 24578 w 501510"/>
                      <a:gd name="connsiteY22" fmla="*/ 15593 h 524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1510" h="524062">
                        <a:moveTo>
                          <a:pt x="501510" y="524062"/>
                        </a:moveTo>
                        <a:lnTo>
                          <a:pt x="483363" y="505122"/>
                        </a:lnTo>
                        <a:lnTo>
                          <a:pt x="482570" y="505651"/>
                        </a:lnTo>
                        <a:lnTo>
                          <a:pt x="481073" y="502744"/>
                        </a:lnTo>
                        <a:lnTo>
                          <a:pt x="4228" y="4405"/>
                        </a:lnTo>
                        <a:lnTo>
                          <a:pt x="4228" y="4405"/>
                        </a:lnTo>
                        <a:lnTo>
                          <a:pt x="0" y="0"/>
                        </a:lnTo>
                        <a:lnTo>
                          <a:pt x="249566" y="54970"/>
                        </a:lnTo>
                        <a:lnTo>
                          <a:pt x="247188" y="50389"/>
                        </a:lnTo>
                        <a:lnTo>
                          <a:pt x="254499" y="56027"/>
                        </a:lnTo>
                        <a:lnTo>
                          <a:pt x="261018" y="57436"/>
                        </a:lnTo>
                        <a:lnTo>
                          <a:pt x="262427" y="58934"/>
                        </a:lnTo>
                        <a:lnTo>
                          <a:pt x="265070" y="64131"/>
                        </a:lnTo>
                        <a:lnTo>
                          <a:pt x="272030" y="69505"/>
                        </a:lnTo>
                        <a:lnTo>
                          <a:pt x="267272" y="68448"/>
                        </a:lnTo>
                        <a:lnTo>
                          <a:pt x="487856" y="497723"/>
                        </a:lnTo>
                        <a:lnTo>
                          <a:pt x="490147" y="500101"/>
                        </a:lnTo>
                        <a:lnTo>
                          <a:pt x="489354" y="500630"/>
                        </a:lnTo>
                        <a:lnTo>
                          <a:pt x="501510" y="524062"/>
                        </a:lnTo>
                        <a:close/>
                        <a:moveTo>
                          <a:pt x="24578" y="15593"/>
                        </a:moveTo>
                        <a:lnTo>
                          <a:pt x="467683" y="476580"/>
                        </a:lnTo>
                        <a:lnTo>
                          <a:pt x="255380" y="65893"/>
                        </a:lnTo>
                        <a:lnTo>
                          <a:pt x="24578" y="15593"/>
                        </a:lnTo>
                        <a:close/>
                      </a:path>
                    </a:pathLst>
                  </a:custGeom>
                  <a:grpFill/>
                  <a:ln w="8809" cap="flat">
                    <a:noFill/>
                    <a:prstDash val="solid"/>
                    <a:miter/>
                  </a:ln>
                </p:spPr>
                <p:txBody>
                  <a:bodyPr rtlCol="0" anchor="ctr"/>
                  <a:lstStyle/>
                  <a:p>
                    <a:endParaRPr lang="en-US" sz="2400"/>
                  </a:p>
                </p:txBody>
              </p:sp>
            </p:grpSp>
            <p:grpSp>
              <p:nvGrpSpPr>
                <p:cNvPr id="1613" name="Graphic 4229">
                  <a:extLst>
                    <a:ext uri="{FF2B5EF4-FFF2-40B4-BE49-F238E27FC236}">
                      <a16:creationId xmlns:a16="http://schemas.microsoft.com/office/drawing/2014/main" id="{C5ED86F7-E4D9-4FF8-89C0-2F8F9910E5DA}"/>
                    </a:ext>
                  </a:extLst>
                </p:cNvPr>
                <p:cNvGrpSpPr/>
                <p:nvPr/>
              </p:nvGrpSpPr>
              <p:grpSpPr>
                <a:xfrm>
                  <a:off x="7658760" y="1693379"/>
                  <a:ext cx="686680" cy="367081"/>
                  <a:chOff x="7658760" y="1693379"/>
                  <a:chExt cx="686680" cy="367081"/>
                </a:xfrm>
                <a:grpFill/>
              </p:grpSpPr>
              <p:sp>
                <p:nvSpPr>
                  <p:cNvPr id="2376" name="Freeform: Shape 2375">
                    <a:extLst>
                      <a:ext uri="{FF2B5EF4-FFF2-40B4-BE49-F238E27FC236}">
                        <a16:creationId xmlns:a16="http://schemas.microsoft.com/office/drawing/2014/main" id="{AB91C3FA-362D-4827-8A85-229B2FE4CE62}"/>
                      </a:ext>
                    </a:extLst>
                  </p:cNvPr>
                  <p:cNvSpPr/>
                  <p:nvPr/>
                </p:nvSpPr>
                <p:spPr>
                  <a:xfrm>
                    <a:off x="7669155" y="1698048"/>
                    <a:ext cx="669678" cy="357743"/>
                  </a:xfrm>
                  <a:custGeom>
                    <a:avLst/>
                    <a:gdLst>
                      <a:gd name="connsiteX0" fmla="*/ 667389 w 669678"/>
                      <a:gd name="connsiteY0" fmla="*/ 3788 h 357743"/>
                      <a:gd name="connsiteX1" fmla="*/ 3083 w 669678"/>
                      <a:gd name="connsiteY1" fmla="*/ 122008 h 357743"/>
                      <a:gd name="connsiteX2" fmla="*/ 3348 w 669678"/>
                      <a:gd name="connsiteY2" fmla="*/ 120158 h 357743"/>
                      <a:gd name="connsiteX3" fmla="*/ 457288 w 669678"/>
                      <a:gd name="connsiteY3" fmla="*/ 356775 h 357743"/>
                      <a:gd name="connsiteX4" fmla="*/ 456759 w 669678"/>
                      <a:gd name="connsiteY4" fmla="*/ 356951 h 357743"/>
                      <a:gd name="connsiteX5" fmla="*/ 667389 w 669678"/>
                      <a:gd name="connsiteY5" fmla="*/ 3788 h 357743"/>
                      <a:gd name="connsiteX6" fmla="*/ 669679 w 669678"/>
                      <a:gd name="connsiteY6" fmla="*/ 0 h 357743"/>
                      <a:gd name="connsiteX7" fmla="*/ 457552 w 669678"/>
                      <a:gd name="connsiteY7" fmla="*/ 357391 h 357743"/>
                      <a:gd name="connsiteX8" fmla="*/ 457376 w 669678"/>
                      <a:gd name="connsiteY8" fmla="*/ 357744 h 357743"/>
                      <a:gd name="connsiteX9" fmla="*/ 457024 w 669678"/>
                      <a:gd name="connsiteY9" fmla="*/ 357567 h 357743"/>
                      <a:gd name="connsiteX10" fmla="*/ 2554 w 669678"/>
                      <a:gd name="connsiteY10" fmla="*/ 121920 h 357743"/>
                      <a:gd name="connsiteX11" fmla="*/ 0 w 669678"/>
                      <a:gd name="connsiteY11" fmla="*/ 120599 h 357743"/>
                      <a:gd name="connsiteX12" fmla="*/ 2819 w 669678"/>
                      <a:gd name="connsiteY12" fmla="*/ 120070 h 357743"/>
                      <a:gd name="connsiteX13" fmla="*/ 669679 w 669678"/>
                      <a:gd name="connsiteY13" fmla="*/ 0 h 35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9678" h="357743">
                        <a:moveTo>
                          <a:pt x="667389" y="3788"/>
                        </a:moveTo>
                        <a:lnTo>
                          <a:pt x="3083" y="122008"/>
                        </a:lnTo>
                        <a:lnTo>
                          <a:pt x="3348" y="120158"/>
                        </a:lnTo>
                        <a:lnTo>
                          <a:pt x="457288" y="356775"/>
                        </a:lnTo>
                        <a:lnTo>
                          <a:pt x="456759" y="356951"/>
                        </a:lnTo>
                        <a:lnTo>
                          <a:pt x="667389" y="3788"/>
                        </a:lnTo>
                        <a:close/>
                        <a:moveTo>
                          <a:pt x="669679" y="0"/>
                        </a:moveTo>
                        <a:lnTo>
                          <a:pt x="457552" y="357391"/>
                        </a:lnTo>
                        <a:lnTo>
                          <a:pt x="457376" y="357744"/>
                        </a:lnTo>
                        <a:lnTo>
                          <a:pt x="457024" y="357567"/>
                        </a:lnTo>
                        <a:lnTo>
                          <a:pt x="2554" y="121920"/>
                        </a:lnTo>
                        <a:lnTo>
                          <a:pt x="0" y="120599"/>
                        </a:lnTo>
                        <a:lnTo>
                          <a:pt x="2819" y="120070"/>
                        </a:lnTo>
                        <a:lnTo>
                          <a:pt x="669679" y="0"/>
                        </a:lnTo>
                        <a:close/>
                      </a:path>
                    </a:pathLst>
                  </a:custGeom>
                  <a:grpFill/>
                  <a:ln w="8809" cap="flat">
                    <a:noFill/>
                    <a:prstDash val="solid"/>
                    <a:miter/>
                  </a:ln>
                </p:spPr>
                <p:txBody>
                  <a:bodyPr rtlCol="0" anchor="ctr"/>
                  <a:lstStyle/>
                  <a:p>
                    <a:endParaRPr lang="en-US" sz="2400"/>
                  </a:p>
                </p:txBody>
              </p:sp>
              <p:sp>
                <p:nvSpPr>
                  <p:cNvPr id="2377" name="Freeform: Shape 2376">
                    <a:extLst>
                      <a:ext uri="{FF2B5EF4-FFF2-40B4-BE49-F238E27FC236}">
                        <a16:creationId xmlns:a16="http://schemas.microsoft.com/office/drawing/2014/main" id="{1F490CDA-CE9F-4FEE-9224-6D004867DCB8}"/>
                      </a:ext>
                    </a:extLst>
                  </p:cNvPr>
                  <p:cNvSpPr/>
                  <p:nvPr/>
                </p:nvSpPr>
                <p:spPr>
                  <a:xfrm>
                    <a:off x="7658760" y="1693379"/>
                    <a:ext cx="686680" cy="367081"/>
                  </a:xfrm>
                  <a:custGeom>
                    <a:avLst/>
                    <a:gdLst>
                      <a:gd name="connsiteX0" fmla="*/ 460459 w 686680"/>
                      <a:gd name="connsiteY0" fmla="*/ 367082 h 367081"/>
                      <a:gd name="connsiteX1" fmla="*/ 462397 w 686680"/>
                      <a:gd name="connsiteY1" fmla="*/ 363470 h 367081"/>
                      <a:gd name="connsiteX2" fmla="*/ 12597 w 686680"/>
                      <a:gd name="connsiteY2" fmla="*/ 130289 h 367081"/>
                      <a:gd name="connsiteX3" fmla="*/ 9425 w 686680"/>
                      <a:gd name="connsiteY3" fmla="*/ 130817 h 367081"/>
                      <a:gd name="connsiteX4" fmla="*/ 9778 w 686680"/>
                      <a:gd name="connsiteY4" fmla="*/ 128791 h 367081"/>
                      <a:gd name="connsiteX5" fmla="*/ 0 w 686680"/>
                      <a:gd name="connsiteY5" fmla="*/ 123682 h 367081"/>
                      <a:gd name="connsiteX6" fmla="*/ 10835 w 686680"/>
                      <a:gd name="connsiteY6" fmla="*/ 121744 h 367081"/>
                      <a:gd name="connsiteX7" fmla="*/ 11187 w 686680"/>
                      <a:gd name="connsiteY7" fmla="*/ 119718 h 367081"/>
                      <a:gd name="connsiteX8" fmla="*/ 14006 w 686680"/>
                      <a:gd name="connsiteY8" fmla="*/ 121215 h 367081"/>
                      <a:gd name="connsiteX9" fmla="*/ 686681 w 686680"/>
                      <a:gd name="connsiteY9" fmla="*/ 0 h 367081"/>
                      <a:gd name="connsiteX10" fmla="*/ 684391 w 686680"/>
                      <a:gd name="connsiteY10" fmla="*/ 3876 h 367081"/>
                      <a:gd name="connsiteX11" fmla="*/ 684391 w 686680"/>
                      <a:gd name="connsiteY11" fmla="*/ 3876 h 367081"/>
                      <a:gd name="connsiteX12" fmla="*/ 681395 w 686680"/>
                      <a:gd name="connsiteY12" fmla="*/ 8897 h 367081"/>
                      <a:gd name="connsiteX13" fmla="*/ 472792 w 686680"/>
                      <a:gd name="connsiteY13" fmla="*/ 360386 h 367081"/>
                      <a:gd name="connsiteX14" fmla="*/ 476668 w 686680"/>
                      <a:gd name="connsiteY14" fmla="*/ 362413 h 367081"/>
                      <a:gd name="connsiteX15" fmla="*/ 470502 w 686680"/>
                      <a:gd name="connsiteY15" fmla="*/ 364174 h 367081"/>
                      <a:gd name="connsiteX16" fmla="*/ 469093 w 686680"/>
                      <a:gd name="connsiteY16" fmla="*/ 366553 h 367081"/>
                      <a:gd name="connsiteX17" fmla="*/ 466097 w 686680"/>
                      <a:gd name="connsiteY17" fmla="*/ 365496 h 367081"/>
                      <a:gd name="connsiteX18" fmla="*/ 460459 w 686680"/>
                      <a:gd name="connsiteY18" fmla="*/ 367082 h 367081"/>
                      <a:gd name="connsiteX19" fmla="*/ 26692 w 686680"/>
                      <a:gd name="connsiteY19" fmla="*/ 127822 h 367081"/>
                      <a:gd name="connsiteX20" fmla="*/ 466185 w 686680"/>
                      <a:gd name="connsiteY20" fmla="*/ 356863 h 367081"/>
                      <a:gd name="connsiteX21" fmla="*/ 671177 w 686680"/>
                      <a:gd name="connsiteY21" fmla="*/ 13126 h 367081"/>
                      <a:gd name="connsiteX22" fmla="*/ 26692 w 686680"/>
                      <a:gd name="connsiteY22" fmla="*/ 127822 h 36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6680" h="367081">
                        <a:moveTo>
                          <a:pt x="460459" y="367082"/>
                        </a:moveTo>
                        <a:lnTo>
                          <a:pt x="462397" y="363470"/>
                        </a:lnTo>
                        <a:lnTo>
                          <a:pt x="12597" y="130289"/>
                        </a:lnTo>
                        <a:lnTo>
                          <a:pt x="9425" y="130817"/>
                        </a:lnTo>
                        <a:lnTo>
                          <a:pt x="9778" y="128791"/>
                        </a:lnTo>
                        <a:lnTo>
                          <a:pt x="0" y="123682"/>
                        </a:lnTo>
                        <a:lnTo>
                          <a:pt x="10835" y="121744"/>
                        </a:lnTo>
                        <a:lnTo>
                          <a:pt x="11187" y="119718"/>
                        </a:lnTo>
                        <a:lnTo>
                          <a:pt x="14006" y="121215"/>
                        </a:lnTo>
                        <a:lnTo>
                          <a:pt x="686681" y="0"/>
                        </a:lnTo>
                        <a:lnTo>
                          <a:pt x="684391" y="3876"/>
                        </a:lnTo>
                        <a:lnTo>
                          <a:pt x="684391" y="3876"/>
                        </a:lnTo>
                        <a:lnTo>
                          <a:pt x="681395" y="8897"/>
                        </a:lnTo>
                        <a:lnTo>
                          <a:pt x="472792" y="360386"/>
                        </a:lnTo>
                        <a:lnTo>
                          <a:pt x="476668" y="362413"/>
                        </a:lnTo>
                        <a:lnTo>
                          <a:pt x="470502" y="364174"/>
                        </a:lnTo>
                        <a:lnTo>
                          <a:pt x="469093" y="366553"/>
                        </a:lnTo>
                        <a:lnTo>
                          <a:pt x="466097" y="365496"/>
                        </a:lnTo>
                        <a:lnTo>
                          <a:pt x="460459" y="367082"/>
                        </a:lnTo>
                        <a:close/>
                        <a:moveTo>
                          <a:pt x="26692" y="127822"/>
                        </a:moveTo>
                        <a:lnTo>
                          <a:pt x="466185" y="356863"/>
                        </a:lnTo>
                        <a:lnTo>
                          <a:pt x="671177" y="13126"/>
                        </a:lnTo>
                        <a:lnTo>
                          <a:pt x="26692" y="127822"/>
                        </a:lnTo>
                        <a:close/>
                      </a:path>
                    </a:pathLst>
                  </a:custGeom>
                  <a:grpFill/>
                  <a:ln w="8809" cap="flat">
                    <a:noFill/>
                    <a:prstDash val="solid"/>
                    <a:miter/>
                  </a:ln>
                </p:spPr>
                <p:txBody>
                  <a:bodyPr rtlCol="0" anchor="ctr"/>
                  <a:lstStyle/>
                  <a:p>
                    <a:endParaRPr lang="en-US" sz="2400"/>
                  </a:p>
                </p:txBody>
              </p:sp>
            </p:grpSp>
            <p:grpSp>
              <p:nvGrpSpPr>
                <p:cNvPr id="1614" name="Graphic 4229">
                  <a:extLst>
                    <a:ext uri="{FF2B5EF4-FFF2-40B4-BE49-F238E27FC236}">
                      <a16:creationId xmlns:a16="http://schemas.microsoft.com/office/drawing/2014/main" id="{C4660F26-62C5-497E-A7BD-EEE0E3F13ED5}"/>
                    </a:ext>
                  </a:extLst>
                </p:cNvPr>
                <p:cNvGrpSpPr/>
                <p:nvPr/>
              </p:nvGrpSpPr>
              <p:grpSpPr>
                <a:xfrm>
                  <a:off x="745967" y="2658521"/>
                  <a:ext cx="686680" cy="367081"/>
                  <a:chOff x="745967" y="2658521"/>
                  <a:chExt cx="686680" cy="367081"/>
                </a:xfrm>
                <a:grpFill/>
              </p:grpSpPr>
              <p:sp>
                <p:nvSpPr>
                  <p:cNvPr id="2374" name="Freeform: Shape 2373">
                    <a:extLst>
                      <a:ext uri="{FF2B5EF4-FFF2-40B4-BE49-F238E27FC236}">
                        <a16:creationId xmlns:a16="http://schemas.microsoft.com/office/drawing/2014/main" id="{0DE6C246-4687-4A6E-AB87-9E388153A405}"/>
                      </a:ext>
                    </a:extLst>
                  </p:cNvPr>
                  <p:cNvSpPr/>
                  <p:nvPr/>
                </p:nvSpPr>
                <p:spPr>
                  <a:xfrm>
                    <a:off x="756362" y="2663101"/>
                    <a:ext cx="669679" cy="357743"/>
                  </a:xfrm>
                  <a:custGeom>
                    <a:avLst/>
                    <a:gdLst>
                      <a:gd name="connsiteX0" fmla="*/ 667389 w 669679"/>
                      <a:gd name="connsiteY0" fmla="*/ 3876 h 357743"/>
                      <a:gd name="connsiteX1" fmla="*/ 3083 w 669679"/>
                      <a:gd name="connsiteY1" fmla="*/ 122096 h 357743"/>
                      <a:gd name="connsiteX2" fmla="*/ 3347 w 669679"/>
                      <a:gd name="connsiteY2" fmla="*/ 120246 h 357743"/>
                      <a:gd name="connsiteX3" fmla="*/ 457288 w 669679"/>
                      <a:gd name="connsiteY3" fmla="*/ 356863 h 357743"/>
                      <a:gd name="connsiteX4" fmla="*/ 456671 w 669679"/>
                      <a:gd name="connsiteY4" fmla="*/ 357039 h 357743"/>
                      <a:gd name="connsiteX5" fmla="*/ 667389 w 669679"/>
                      <a:gd name="connsiteY5" fmla="*/ 3876 h 357743"/>
                      <a:gd name="connsiteX6" fmla="*/ 669679 w 669679"/>
                      <a:gd name="connsiteY6" fmla="*/ 0 h 357743"/>
                      <a:gd name="connsiteX7" fmla="*/ 457552 w 669679"/>
                      <a:gd name="connsiteY7" fmla="*/ 357391 h 357743"/>
                      <a:gd name="connsiteX8" fmla="*/ 457376 w 669679"/>
                      <a:gd name="connsiteY8" fmla="*/ 357744 h 357743"/>
                      <a:gd name="connsiteX9" fmla="*/ 457024 w 669679"/>
                      <a:gd name="connsiteY9" fmla="*/ 357567 h 357743"/>
                      <a:gd name="connsiteX10" fmla="*/ 2555 w 669679"/>
                      <a:gd name="connsiteY10" fmla="*/ 121920 h 357743"/>
                      <a:gd name="connsiteX11" fmla="*/ 0 w 669679"/>
                      <a:gd name="connsiteY11" fmla="*/ 120599 h 357743"/>
                      <a:gd name="connsiteX12" fmla="*/ 2819 w 669679"/>
                      <a:gd name="connsiteY12" fmla="*/ 120070 h 357743"/>
                      <a:gd name="connsiteX13" fmla="*/ 669679 w 669679"/>
                      <a:gd name="connsiteY13" fmla="*/ 0 h 35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9679" h="357743">
                        <a:moveTo>
                          <a:pt x="667389" y="3876"/>
                        </a:moveTo>
                        <a:lnTo>
                          <a:pt x="3083" y="122096"/>
                        </a:lnTo>
                        <a:lnTo>
                          <a:pt x="3347" y="120246"/>
                        </a:lnTo>
                        <a:lnTo>
                          <a:pt x="457288" y="356863"/>
                        </a:lnTo>
                        <a:lnTo>
                          <a:pt x="456671" y="357039"/>
                        </a:lnTo>
                        <a:lnTo>
                          <a:pt x="667389" y="3876"/>
                        </a:lnTo>
                        <a:close/>
                        <a:moveTo>
                          <a:pt x="669679" y="0"/>
                        </a:moveTo>
                        <a:lnTo>
                          <a:pt x="457552" y="357391"/>
                        </a:lnTo>
                        <a:lnTo>
                          <a:pt x="457376" y="357744"/>
                        </a:lnTo>
                        <a:lnTo>
                          <a:pt x="457024" y="357567"/>
                        </a:lnTo>
                        <a:lnTo>
                          <a:pt x="2555" y="121920"/>
                        </a:lnTo>
                        <a:lnTo>
                          <a:pt x="0" y="120599"/>
                        </a:lnTo>
                        <a:lnTo>
                          <a:pt x="2819" y="120070"/>
                        </a:lnTo>
                        <a:lnTo>
                          <a:pt x="669679" y="0"/>
                        </a:lnTo>
                        <a:close/>
                      </a:path>
                    </a:pathLst>
                  </a:custGeom>
                  <a:grpFill/>
                  <a:ln w="8809" cap="flat">
                    <a:noFill/>
                    <a:prstDash val="solid"/>
                    <a:miter/>
                  </a:ln>
                </p:spPr>
                <p:txBody>
                  <a:bodyPr rtlCol="0" anchor="ctr"/>
                  <a:lstStyle/>
                  <a:p>
                    <a:endParaRPr lang="en-US" sz="2400"/>
                  </a:p>
                </p:txBody>
              </p:sp>
              <p:sp>
                <p:nvSpPr>
                  <p:cNvPr id="2375" name="Freeform: Shape 2374">
                    <a:extLst>
                      <a:ext uri="{FF2B5EF4-FFF2-40B4-BE49-F238E27FC236}">
                        <a16:creationId xmlns:a16="http://schemas.microsoft.com/office/drawing/2014/main" id="{98EF374A-31DC-4880-BF41-42CAB636BF93}"/>
                      </a:ext>
                    </a:extLst>
                  </p:cNvPr>
                  <p:cNvSpPr/>
                  <p:nvPr/>
                </p:nvSpPr>
                <p:spPr>
                  <a:xfrm>
                    <a:off x="745967" y="2658521"/>
                    <a:ext cx="686680" cy="367081"/>
                  </a:xfrm>
                  <a:custGeom>
                    <a:avLst/>
                    <a:gdLst>
                      <a:gd name="connsiteX0" fmla="*/ 460459 w 686680"/>
                      <a:gd name="connsiteY0" fmla="*/ 367081 h 367081"/>
                      <a:gd name="connsiteX1" fmla="*/ 462397 w 686680"/>
                      <a:gd name="connsiteY1" fmla="*/ 363469 h 367081"/>
                      <a:gd name="connsiteX2" fmla="*/ 12597 w 686680"/>
                      <a:gd name="connsiteY2" fmla="*/ 130289 h 367081"/>
                      <a:gd name="connsiteX3" fmla="*/ 9426 w 686680"/>
                      <a:gd name="connsiteY3" fmla="*/ 130817 h 367081"/>
                      <a:gd name="connsiteX4" fmla="*/ 9778 w 686680"/>
                      <a:gd name="connsiteY4" fmla="*/ 128791 h 367081"/>
                      <a:gd name="connsiteX5" fmla="*/ 0 w 686680"/>
                      <a:gd name="connsiteY5" fmla="*/ 123682 h 367081"/>
                      <a:gd name="connsiteX6" fmla="*/ 10835 w 686680"/>
                      <a:gd name="connsiteY6" fmla="*/ 121744 h 367081"/>
                      <a:gd name="connsiteX7" fmla="*/ 11188 w 686680"/>
                      <a:gd name="connsiteY7" fmla="*/ 119718 h 367081"/>
                      <a:gd name="connsiteX8" fmla="*/ 14007 w 686680"/>
                      <a:gd name="connsiteY8" fmla="*/ 121215 h 367081"/>
                      <a:gd name="connsiteX9" fmla="*/ 686681 w 686680"/>
                      <a:gd name="connsiteY9" fmla="*/ 0 h 367081"/>
                      <a:gd name="connsiteX10" fmla="*/ 684391 w 686680"/>
                      <a:gd name="connsiteY10" fmla="*/ 3876 h 367081"/>
                      <a:gd name="connsiteX11" fmla="*/ 684391 w 686680"/>
                      <a:gd name="connsiteY11" fmla="*/ 3876 h 367081"/>
                      <a:gd name="connsiteX12" fmla="*/ 681395 w 686680"/>
                      <a:gd name="connsiteY12" fmla="*/ 8897 h 367081"/>
                      <a:gd name="connsiteX13" fmla="*/ 472792 w 686680"/>
                      <a:gd name="connsiteY13" fmla="*/ 360386 h 367081"/>
                      <a:gd name="connsiteX14" fmla="*/ 476668 w 686680"/>
                      <a:gd name="connsiteY14" fmla="*/ 362412 h 367081"/>
                      <a:gd name="connsiteX15" fmla="*/ 470502 w 686680"/>
                      <a:gd name="connsiteY15" fmla="*/ 364174 h 367081"/>
                      <a:gd name="connsiteX16" fmla="*/ 469092 w 686680"/>
                      <a:gd name="connsiteY16" fmla="*/ 366553 h 367081"/>
                      <a:gd name="connsiteX17" fmla="*/ 466097 w 686680"/>
                      <a:gd name="connsiteY17" fmla="*/ 365496 h 367081"/>
                      <a:gd name="connsiteX18" fmla="*/ 460459 w 686680"/>
                      <a:gd name="connsiteY18" fmla="*/ 367081 h 367081"/>
                      <a:gd name="connsiteX19" fmla="*/ 26692 w 686680"/>
                      <a:gd name="connsiteY19" fmla="*/ 127734 h 367081"/>
                      <a:gd name="connsiteX20" fmla="*/ 466186 w 686680"/>
                      <a:gd name="connsiteY20" fmla="*/ 356775 h 367081"/>
                      <a:gd name="connsiteX21" fmla="*/ 671177 w 686680"/>
                      <a:gd name="connsiteY21" fmla="*/ 13038 h 367081"/>
                      <a:gd name="connsiteX22" fmla="*/ 26692 w 686680"/>
                      <a:gd name="connsiteY22" fmla="*/ 127734 h 36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6680" h="367081">
                        <a:moveTo>
                          <a:pt x="460459" y="367081"/>
                        </a:moveTo>
                        <a:lnTo>
                          <a:pt x="462397" y="363469"/>
                        </a:lnTo>
                        <a:lnTo>
                          <a:pt x="12597" y="130289"/>
                        </a:lnTo>
                        <a:lnTo>
                          <a:pt x="9426" y="130817"/>
                        </a:lnTo>
                        <a:lnTo>
                          <a:pt x="9778" y="128791"/>
                        </a:lnTo>
                        <a:lnTo>
                          <a:pt x="0" y="123682"/>
                        </a:lnTo>
                        <a:lnTo>
                          <a:pt x="10835" y="121744"/>
                        </a:lnTo>
                        <a:lnTo>
                          <a:pt x="11188" y="119718"/>
                        </a:lnTo>
                        <a:lnTo>
                          <a:pt x="14007" y="121215"/>
                        </a:lnTo>
                        <a:lnTo>
                          <a:pt x="686681" y="0"/>
                        </a:lnTo>
                        <a:lnTo>
                          <a:pt x="684391" y="3876"/>
                        </a:lnTo>
                        <a:lnTo>
                          <a:pt x="684391" y="3876"/>
                        </a:lnTo>
                        <a:lnTo>
                          <a:pt x="681395" y="8897"/>
                        </a:lnTo>
                        <a:lnTo>
                          <a:pt x="472792" y="360386"/>
                        </a:lnTo>
                        <a:lnTo>
                          <a:pt x="476668" y="362412"/>
                        </a:lnTo>
                        <a:lnTo>
                          <a:pt x="470502" y="364174"/>
                        </a:lnTo>
                        <a:lnTo>
                          <a:pt x="469092" y="366553"/>
                        </a:lnTo>
                        <a:lnTo>
                          <a:pt x="466097" y="365496"/>
                        </a:lnTo>
                        <a:lnTo>
                          <a:pt x="460459" y="367081"/>
                        </a:lnTo>
                        <a:close/>
                        <a:moveTo>
                          <a:pt x="26692" y="127734"/>
                        </a:moveTo>
                        <a:lnTo>
                          <a:pt x="466186" y="356775"/>
                        </a:lnTo>
                        <a:lnTo>
                          <a:pt x="671177" y="13038"/>
                        </a:lnTo>
                        <a:lnTo>
                          <a:pt x="26692" y="127734"/>
                        </a:lnTo>
                        <a:close/>
                      </a:path>
                    </a:pathLst>
                  </a:custGeom>
                  <a:grpFill/>
                  <a:ln w="8809" cap="flat">
                    <a:noFill/>
                    <a:prstDash val="solid"/>
                    <a:miter/>
                  </a:ln>
                </p:spPr>
                <p:txBody>
                  <a:bodyPr rtlCol="0" anchor="ctr"/>
                  <a:lstStyle/>
                  <a:p>
                    <a:endParaRPr lang="en-US" sz="2400"/>
                  </a:p>
                </p:txBody>
              </p:sp>
            </p:grpSp>
            <p:grpSp>
              <p:nvGrpSpPr>
                <p:cNvPr id="1615" name="Graphic 4229">
                  <a:extLst>
                    <a:ext uri="{FF2B5EF4-FFF2-40B4-BE49-F238E27FC236}">
                      <a16:creationId xmlns:a16="http://schemas.microsoft.com/office/drawing/2014/main" id="{3C37F52C-AE46-4C32-B875-8DB396C43905}"/>
                    </a:ext>
                  </a:extLst>
                </p:cNvPr>
                <p:cNvGrpSpPr/>
                <p:nvPr/>
              </p:nvGrpSpPr>
              <p:grpSpPr>
                <a:xfrm>
                  <a:off x="8438731" y="2525853"/>
                  <a:ext cx="686681" cy="367081"/>
                  <a:chOff x="8438731" y="2525853"/>
                  <a:chExt cx="686681" cy="367081"/>
                </a:xfrm>
                <a:grpFill/>
              </p:grpSpPr>
              <p:sp>
                <p:nvSpPr>
                  <p:cNvPr id="2372" name="Freeform: Shape 2371">
                    <a:extLst>
                      <a:ext uri="{FF2B5EF4-FFF2-40B4-BE49-F238E27FC236}">
                        <a16:creationId xmlns:a16="http://schemas.microsoft.com/office/drawing/2014/main" id="{9D285DEE-C325-4428-9DA8-7D12198C2C60}"/>
                      </a:ext>
                    </a:extLst>
                  </p:cNvPr>
                  <p:cNvSpPr/>
                  <p:nvPr/>
                </p:nvSpPr>
                <p:spPr>
                  <a:xfrm>
                    <a:off x="8449126" y="2530522"/>
                    <a:ext cx="669679" cy="357743"/>
                  </a:xfrm>
                  <a:custGeom>
                    <a:avLst/>
                    <a:gdLst>
                      <a:gd name="connsiteX0" fmla="*/ 667389 w 669679"/>
                      <a:gd name="connsiteY0" fmla="*/ 3876 h 357743"/>
                      <a:gd name="connsiteX1" fmla="*/ 3083 w 669679"/>
                      <a:gd name="connsiteY1" fmla="*/ 122096 h 357743"/>
                      <a:gd name="connsiteX2" fmla="*/ 3348 w 669679"/>
                      <a:gd name="connsiteY2" fmla="*/ 120246 h 357743"/>
                      <a:gd name="connsiteX3" fmla="*/ 457288 w 669679"/>
                      <a:gd name="connsiteY3" fmla="*/ 356863 h 357743"/>
                      <a:gd name="connsiteX4" fmla="*/ 456759 w 669679"/>
                      <a:gd name="connsiteY4" fmla="*/ 357039 h 357743"/>
                      <a:gd name="connsiteX5" fmla="*/ 667389 w 669679"/>
                      <a:gd name="connsiteY5" fmla="*/ 3876 h 357743"/>
                      <a:gd name="connsiteX6" fmla="*/ 669679 w 669679"/>
                      <a:gd name="connsiteY6" fmla="*/ 0 h 357743"/>
                      <a:gd name="connsiteX7" fmla="*/ 457552 w 669679"/>
                      <a:gd name="connsiteY7" fmla="*/ 357391 h 357743"/>
                      <a:gd name="connsiteX8" fmla="*/ 457376 w 669679"/>
                      <a:gd name="connsiteY8" fmla="*/ 357744 h 357743"/>
                      <a:gd name="connsiteX9" fmla="*/ 457024 w 669679"/>
                      <a:gd name="connsiteY9" fmla="*/ 357567 h 357743"/>
                      <a:gd name="connsiteX10" fmla="*/ 2554 w 669679"/>
                      <a:gd name="connsiteY10" fmla="*/ 121920 h 357743"/>
                      <a:gd name="connsiteX11" fmla="*/ 0 w 669679"/>
                      <a:gd name="connsiteY11" fmla="*/ 120599 h 357743"/>
                      <a:gd name="connsiteX12" fmla="*/ 2819 w 669679"/>
                      <a:gd name="connsiteY12" fmla="*/ 120070 h 357743"/>
                      <a:gd name="connsiteX13" fmla="*/ 669679 w 669679"/>
                      <a:gd name="connsiteY13" fmla="*/ 0 h 35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9679" h="357743">
                        <a:moveTo>
                          <a:pt x="667389" y="3876"/>
                        </a:moveTo>
                        <a:lnTo>
                          <a:pt x="3083" y="122096"/>
                        </a:lnTo>
                        <a:lnTo>
                          <a:pt x="3348" y="120246"/>
                        </a:lnTo>
                        <a:lnTo>
                          <a:pt x="457288" y="356863"/>
                        </a:lnTo>
                        <a:lnTo>
                          <a:pt x="456759" y="357039"/>
                        </a:lnTo>
                        <a:lnTo>
                          <a:pt x="667389" y="3876"/>
                        </a:lnTo>
                        <a:close/>
                        <a:moveTo>
                          <a:pt x="669679" y="0"/>
                        </a:moveTo>
                        <a:lnTo>
                          <a:pt x="457552" y="357391"/>
                        </a:lnTo>
                        <a:lnTo>
                          <a:pt x="457376" y="357744"/>
                        </a:lnTo>
                        <a:lnTo>
                          <a:pt x="457024" y="357567"/>
                        </a:lnTo>
                        <a:lnTo>
                          <a:pt x="2554" y="121920"/>
                        </a:lnTo>
                        <a:lnTo>
                          <a:pt x="0" y="120599"/>
                        </a:lnTo>
                        <a:lnTo>
                          <a:pt x="2819" y="120070"/>
                        </a:lnTo>
                        <a:lnTo>
                          <a:pt x="669679" y="0"/>
                        </a:lnTo>
                        <a:close/>
                      </a:path>
                    </a:pathLst>
                  </a:custGeom>
                  <a:grpFill/>
                  <a:ln w="8809" cap="flat">
                    <a:noFill/>
                    <a:prstDash val="solid"/>
                    <a:miter/>
                  </a:ln>
                </p:spPr>
                <p:txBody>
                  <a:bodyPr rtlCol="0" anchor="ctr"/>
                  <a:lstStyle/>
                  <a:p>
                    <a:endParaRPr lang="en-US" sz="2400"/>
                  </a:p>
                </p:txBody>
              </p:sp>
              <p:sp>
                <p:nvSpPr>
                  <p:cNvPr id="2373" name="Freeform: Shape 2372">
                    <a:extLst>
                      <a:ext uri="{FF2B5EF4-FFF2-40B4-BE49-F238E27FC236}">
                        <a16:creationId xmlns:a16="http://schemas.microsoft.com/office/drawing/2014/main" id="{667F797A-20CD-4895-837D-CBBFBDC2B660}"/>
                      </a:ext>
                    </a:extLst>
                  </p:cNvPr>
                  <p:cNvSpPr/>
                  <p:nvPr/>
                </p:nvSpPr>
                <p:spPr>
                  <a:xfrm>
                    <a:off x="8438731" y="2525853"/>
                    <a:ext cx="686681" cy="367081"/>
                  </a:xfrm>
                  <a:custGeom>
                    <a:avLst/>
                    <a:gdLst>
                      <a:gd name="connsiteX0" fmla="*/ 460460 w 686681"/>
                      <a:gd name="connsiteY0" fmla="*/ 367081 h 367081"/>
                      <a:gd name="connsiteX1" fmla="*/ 462397 w 686681"/>
                      <a:gd name="connsiteY1" fmla="*/ 363470 h 367081"/>
                      <a:gd name="connsiteX2" fmla="*/ 12597 w 686681"/>
                      <a:gd name="connsiteY2" fmla="*/ 130289 h 367081"/>
                      <a:gd name="connsiteX3" fmla="*/ 9426 w 686681"/>
                      <a:gd name="connsiteY3" fmla="*/ 130818 h 367081"/>
                      <a:gd name="connsiteX4" fmla="*/ 9778 w 686681"/>
                      <a:gd name="connsiteY4" fmla="*/ 128791 h 367081"/>
                      <a:gd name="connsiteX5" fmla="*/ 0 w 686681"/>
                      <a:gd name="connsiteY5" fmla="*/ 123682 h 367081"/>
                      <a:gd name="connsiteX6" fmla="*/ 10835 w 686681"/>
                      <a:gd name="connsiteY6" fmla="*/ 121744 h 367081"/>
                      <a:gd name="connsiteX7" fmla="*/ 11188 w 686681"/>
                      <a:gd name="connsiteY7" fmla="*/ 119718 h 367081"/>
                      <a:gd name="connsiteX8" fmla="*/ 14007 w 686681"/>
                      <a:gd name="connsiteY8" fmla="*/ 121215 h 367081"/>
                      <a:gd name="connsiteX9" fmla="*/ 686681 w 686681"/>
                      <a:gd name="connsiteY9" fmla="*/ 0 h 367081"/>
                      <a:gd name="connsiteX10" fmla="*/ 684391 w 686681"/>
                      <a:gd name="connsiteY10" fmla="*/ 3876 h 367081"/>
                      <a:gd name="connsiteX11" fmla="*/ 684391 w 686681"/>
                      <a:gd name="connsiteY11" fmla="*/ 3876 h 367081"/>
                      <a:gd name="connsiteX12" fmla="*/ 681396 w 686681"/>
                      <a:gd name="connsiteY12" fmla="*/ 8897 h 367081"/>
                      <a:gd name="connsiteX13" fmla="*/ 472792 w 686681"/>
                      <a:gd name="connsiteY13" fmla="*/ 360387 h 367081"/>
                      <a:gd name="connsiteX14" fmla="*/ 476668 w 686681"/>
                      <a:gd name="connsiteY14" fmla="*/ 362413 h 367081"/>
                      <a:gd name="connsiteX15" fmla="*/ 470502 w 686681"/>
                      <a:gd name="connsiteY15" fmla="*/ 364174 h 367081"/>
                      <a:gd name="connsiteX16" fmla="*/ 469093 w 686681"/>
                      <a:gd name="connsiteY16" fmla="*/ 366553 h 367081"/>
                      <a:gd name="connsiteX17" fmla="*/ 466097 w 686681"/>
                      <a:gd name="connsiteY17" fmla="*/ 365496 h 367081"/>
                      <a:gd name="connsiteX18" fmla="*/ 460460 w 686681"/>
                      <a:gd name="connsiteY18" fmla="*/ 367081 h 367081"/>
                      <a:gd name="connsiteX19" fmla="*/ 26692 w 686681"/>
                      <a:gd name="connsiteY19" fmla="*/ 127822 h 367081"/>
                      <a:gd name="connsiteX20" fmla="*/ 466185 w 686681"/>
                      <a:gd name="connsiteY20" fmla="*/ 356863 h 367081"/>
                      <a:gd name="connsiteX21" fmla="*/ 671177 w 686681"/>
                      <a:gd name="connsiteY21" fmla="*/ 13126 h 367081"/>
                      <a:gd name="connsiteX22" fmla="*/ 26692 w 686681"/>
                      <a:gd name="connsiteY22" fmla="*/ 127822 h 36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6681" h="367081">
                        <a:moveTo>
                          <a:pt x="460460" y="367081"/>
                        </a:moveTo>
                        <a:lnTo>
                          <a:pt x="462397" y="363470"/>
                        </a:lnTo>
                        <a:lnTo>
                          <a:pt x="12597" y="130289"/>
                        </a:lnTo>
                        <a:lnTo>
                          <a:pt x="9426" y="130818"/>
                        </a:lnTo>
                        <a:lnTo>
                          <a:pt x="9778" y="128791"/>
                        </a:lnTo>
                        <a:lnTo>
                          <a:pt x="0" y="123682"/>
                        </a:lnTo>
                        <a:lnTo>
                          <a:pt x="10835" y="121744"/>
                        </a:lnTo>
                        <a:lnTo>
                          <a:pt x="11188" y="119718"/>
                        </a:lnTo>
                        <a:lnTo>
                          <a:pt x="14007" y="121215"/>
                        </a:lnTo>
                        <a:lnTo>
                          <a:pt x="686681" y="0"/>
                        </a:lnTo>
                        <a:lnTo>
                          <a:pt x="684391" y="3876"/>
                        </a:lnTo>
                        <a:lnTo>
                          <a:pt x="684391" y="3876"/>
                        </a:lnTo>
                        <a:lnTo>
                          <a:pt x="681396" y="8897"/>
                        </a:lnTo>
                        <a:lnTo>
                          <a:pt x="472792" y="360387"/>
                        </a:lnTo>
                        <a:lnTo>
                          <a:pt x="476668" y="362413"/>
                        </a:lnTo>
                        <a:lnTo>
                          <a:pt x="470502" y="364174"/>
                        </a:lnTo>
                        <a:lnTo>
                          <a:pt x="469093" y="366553"/>
                        </a:lnTo>
                        <a:lnTo>
                          <a:pt x="466097" y="365496"/>
                        </a:lnTo>
                        <a:lnTo>
                          <a:pt x="460460" y="367081"/>
                        </a:lnTo>
                        <a:close/>
                        <a:moveTo>
                          <a:pt x="26692" y="127822"/>
                        </a:moveTo>
                        <a:lnTo>
                          <a:pt x="466185" y="356863"/>
                        </a:lnTo>
                        <a:lnTo>
                          <a:pt x="671177" y="13126"/>
                        </a:lnTo>
                        <a:lnTo>
                          <a:pt x="26692" y="127822"/>
                        </a:lnTo>
                        <a:close/>
                      </a:path>
                    </a:pathLst>
                  </a:custGeom>
                  <a:grpFill/>
                  <a:ln w="8809" cap="flat">
                    <a:noFill/>
                    <a:prstDash val="solid"/>
                    <a:miter/>
                  </a:ln>
                </p:spPr>
                <p:txBody>
                  <a:bodyPr rtlCol="0" anchor="ctr"/>
                  <a:lstStyle/>
                  <a:p>
                    <a:endParaRPr lang="en-US" sz="2400"/>
                  </a:p>
                </p:txBody>
              </p:sp>
            </p:grpSp>
            <p:grpSp>
              <p:nvGrpSpPr>
                <p:cNvPr id="1616" name="Graphic 4229">
                  <a:extLst>
                    <a:ext uri="{FF2B5EF4-FFF2-40B4-BE49-F238E27FC236}">
                      <a16:creationId xmlns:a16="http://schemas.microsoft.com/office/drawing/2014/main" id="{4D7E22A0-C75E-4A7F-A574-D91309FA70E6}"/>
                    </a:ext>
                  </a:extLst>
                </p:cNvPr>
                <p:cNvGrpSpPr/>
                <p:nvPr/>
              </p:nvGrpSpPr>
              <p:grpSpPr>
                <a:xfrm>
                  <a:off x="7706947" y="878788"/>
                  <a:ext cx="533399" cy="353779"/>
                  <a:chOff x="7706947" y="878788"/>
                  <a:chExt cx="533399" cy="353779"/>
                </a:xfrm>
                <a:grpFill/>
              </p:grpSpPr>
              <p:sp>
                <p:nvSpPr>
                  <p:cNvPr id="2370" name="Freeform: Shape 2369">
                    <a:extLst>
                      <a:ext uri="{FF2B5EF4-FFF2-40B4-BE49-F238E27FC236}">
                        <a16:creationId xmlns:a16="http://schemas.microsoft.com/office/drawing/2014/main" id="{DFB40DCB-EF20-4903-91B6-B97045063786}"/>
                      </a:ext>
                    </a:extLst>
                  </p:cNvPr>
                  <p:cNvSpPr/>
                  <p:nvPr/>
                </p:nvSpPr>
                <p:spPr>
                  <a:xfrm>
                    <a:off x="7715139" y="883104"/>
                    <a:ext cx="517102" cy="343120"/>
                  </a:xfrm>
                  <a:custGeom>
                    <a:avLst/>
                    <a:gdLst>
                      <a:gd name="connsiteX0" fmla="*/ 3876 w 517102"/>
                      <a:gd name="connsiteY0" fmla="*/ 165878 h 343120"/>
                      <a:gd name="connsiteX1" fmla="*/ 514901 w 517102"/>
                      <a:gd name="connsiteY1" fmla="*/ 340301 h 343120"/>
                      <a:gd name="connsiteX2" fmla="*/ 513755 w 517102"/>
                      <a:gd name="connsiteY2" fmla="*/ 341799 h 343120"/>
                      <a:gd name="connsiteX3" fmla="*/ 289384 w 517102"/>
                      <a:gd name="connsiteY3" fmla="*/ 793 h 343120"/>
                      <a:gd name="connsiteX4" fmla="*/ 290000 w 517102"/>
                      <a:gd name="connsiteY4" fmla="*/ 969 h 343120"/>
                      <a:gd name="connsiteX5" fmla="*/ 3876 w 517102"/>
                      <a:gd name="connsiteY5" fmla="*/ 165878 h 343120"/>
                      <a:gd name="connsiteX6" fmla="*/ 0 w 517102"/>
                      <a:gd name="connsiteY6" fmla="*/ 168081 h 343120"/>
                      <a:gd name="connsiteX7" fmla="*/ 289560 w 517102"/>
                      <a:gd name="connsiteY7" fmla="*/ 176 h 343120"/>
                      <a:gd name="connsiteX8" fmla="*/ 289913 w 517102"/>
                      <a:gd name="connsiteY8" fmla="*/ 0 h 343120"/>
                      <a:gd name="connsiteX9" fmla="*/ 290177 w 517102"/>
                      <a:gd name="connsiteY9" fmla="*/ 352 h 343120"/>
                      <a:gd name="connsiteX10" fmla="*/ 515517 w 517102"/>
                      <a:gd name="connsiteY10" fmla="*/ 340742 h 343120"/>
                      <a:gd name="connsiteX11" fmla="*/ 517103 w 517102"/>
                      <a:gd name="connsiteY11" fmla="*/ 343120 h 343120"/>
                      <a:gd name="connsiteX12" fmla="*/ 514372 w 517102"/>
                      <a:gd name="connsiteY12" fmla="*/ 342239 h 343120"/>
                      <a:gd name="connsiteX13" fmla="*/ 0 w 517102"/>
                      <a:gd name="connsiteY13" fmla="*/ 168081 h 343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7102" h="343120">
                        <a:moveTo>
                          <a:pt x="3876" y="165878"/>
                        </a:moveTo>
                        <a:lnTo>
                          <a:pt x="514901" y="340301"/>
                        </a:lnTo>
                        <a:lnTo>
                          <a:pt x="513755" y="341799"/>
                        </a:lnTo>
                        <a:lnTo>
                          <a:pt x="289384" y="793"/>
                        </a:lnTo>
                        <a:lnTo>
                          <a:pt x="290000" y="969"/>
                        </a:lnTo>
                        <a:lnTo>
                          <a:pt x="3876" y="165878"/>
                        </a:lnTo>
                        <a:close/>
                        <a:moveTo>
                          <a:pt x="0" y="168081"/>
                        </a:moveTo>
                        <a:lnTo>
                          <a:pt x="289560" y="176"/>
                        </a:lnTo>
                        <a:lnTo>
                          <a:pt x="289913" y="0"/>
                        </a:lnTo>
                        <a:lnTo>
                          <a:pt x="290177" y="352"/>
                        </a:lnTo>
                        <a:lnTo>
                          <a:pt x="515517" y="340742"/>
                        </a:lnTo>
                        <a:lnTo>
                          <a:pt x="517103" y="343120"/>
                        </a:lnTo>
                        <a:lnTo>
                          <a:pt x="514372" y="342239"/>
                        </a:lnTo>
                        <a:lnTo>
                          <a:pt x="0" y="168081"/>
                        </a:lnTo>
                        <a:close/>
                      </a:path>
                    </a:pathLst>
                  </a:custGeom>
                  <a:grpFill/>
                  <a:ln w="8809" cap="flat">
                    <a:noFill/>
                    <a:prstDash val="solid"/>
                    <a:miter/>
                  </a:ln>
                </p:spPr>
                <p:txBody>
                  <a:bodyPr rtlCol="0" anchor="ctr"/>
                  <a:lstStyle/>
                  <a:p>
                    <a:endParaRPr lang="en-US" sz="2400"/>
                  </a:p>
                </p:txBody>
              </p:sp>
              <p:sp>
                <p:nvSpPr>
                  <p:cNvPr id="2371" name="Freeform: Shape 2370">
                    <a:extLst>
                      <a:ext uri="{FF2B5EF4-FFF2-40B4-BE49-F238E27FC236}">
                        <a16:creationId xmlns:a16="http://schemas.microsoft.com/office/drawing/2014/main" id="{788AEEBB-0AF3-4241-855A-2699162E5F18}"/>
                      </a:ext>
                    </a:extLst>
                  </p:cNvPr>
                  <p:cNvSpPr/>
                  <p:nvPr/>
                </p:nvSpPr>
                <p:spPr>
                  <a:xfrm>
                    <a:off x="7706947" y="878788"/>
                    <a:ext cx="533399" cy="353779"/>
                  </a:xfrm>
                  <a:custGeom>
                    <a:avLst/>
                    <a:gdLst>
                      <a:gd name="connsiteX0" fmla="*/ 533400 w 533399"/>
                      <a:gd name="connsiteY0" fmla="*/ 353780 h 353779"/>
                      <a:gd name="connsiteX1" fmla="*/ 523005 w 533399"/>
                      <a:gd name="connsiteY1" fmla="*/ 350256 h 353779"/>
                      <a:gd name="connsiteX2" fmla="*/ 521684 w 533399"/>
                      <a:gd name="connsiteY2" fmla="*/ 351930 h 353779"/>
                      <a:gd name="connsiteX3" fmla="*/ 519922 w 533399"/>
                      <a:gd name="connsiteY3" fmla="*/ 349287 h 353779"/>
                      <a:gd name="connsiteX4" fmla="*/ 0 w 533399"/>
                      <a:gd name="connsiteY4" fmla="*/ 173278 h 353779"/>
                      <a:gd name="connsiteX5" fmla="*/ 3876 w 533399"/>
                      <a:gd name="connsiteY5" fmla="*/ 170988 h 353779"/>
                      <a:gd name="connsiteX6" fmla="*/ 3876 w 533399"/>
                      <a:gd name="connsiteY6" fmla="*/ 170988 h 353779"/>
                      <a:gd name="connsiteX7" fmla="*/ 8545 w 533399"/>
                      <a:gd name="connsiteY7" fmla="*/ 168345 h 353779"/>
                      <a:gd name="connsiteX8" fmla="*/ 292555 w 533399"/>
                      <a:gd name="connsiteY8" fmla="*/ 3700 h 353779"/>
                      <a:gd name="connsiteX9" fmla="*/ 290089 w 533399"/>
                      <a:gd name="connsiteY9" fmla="*/ 0 h 353779"/>
                      <a:gd name="connsiteX10" fmla="*/ 296431 w 533399"/>
                      <a:gd name="connsiteY10" fmla="*/ 1498 h 353779"/>
                      <a:gd name="connsiteX11" fmla="*/ 298898 w 533399"/>
                      <a:gd name="connsiteY11" fmla="*/ 88 h 353779"/>
                      <a:gd name="connsiteX12" fmla="*/ 301012 w 533399"/>
                      <a:gd name="connsiteY12" fmla="*/ 2555 h 353779"/>
                      <a:gd name="connsiteX13" fmla="*/ 306738 w 533399"/>
                      <a:gd name="connsiteY13" fmla="*/ 3876 h 353779"/>
                      <a:gd name="connsiteX14" fmla="*/ 303302 w 533399"/>
                      <a:gd name="connsiteY14" fmla="*/ 5990 h 353779"/>
                      <a:gd name="connsiteX15" fmla="*/ 525648 w 533399"/>
                      <a:gd name="connsiteY15" fmla="*/ 341887 h 353779"/>
                      <a:gd name="connsiteX16" fmla="*/ 528731 w 533399"/>
                      <a:gd name="connsiteY16" fmla="*/ 342944 h 353779"/>
                      <a:gd name="connsiteX17" fmla="*/ 527410 w 533399"/>
                      <a:gd name="connsiteY17" fmla="*/ 344618 h 353779"/>
                      <a:gd name="connsiteX18" fmla="*/ 533400 w 533399"/>
                      <a:gd name="connsiteY18" fmla="*/ 353780 h 353779"/>
                      <a:gd name="connsiteX19" fmla="*/ 20173 w 533399"/>
                      <a:gd name="connsiteY19" fmla="*/ 169402 h 353779"/>
                      <a:gd name="connsiteX20" fmla="*/ 512170 w 533399"/>
                      <a:gd name="connsiteY20" fmla="*/ 337394 h 353779"/>
                      <a:gd name="connsiteX21" fmla="*/ 296695 w 533399"/>
                      <a:gd name="connsiteY21" fmla="*/ 10043 h 353779"/>
                      <a:gd name="connsiteX22" fmla="*/ 20173 w 533399"/>
                      <a:gd name="connsiteY22" fmla="*/ 169402 h 35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3399" h="353779">
                        <a:moveTo>
                          <a:pt x="533400" y="353780"/>
                        </a:moveTo>
                        <a:lnTo>
                          <a:pt x="523005" y="350256"/>
                        </a:lnTo>
                        <a:lnTo>
                          <a:pt x="521684" y="351930"/>
                        </a:lnTo>
                        <a:lnTo>
                          <a:pt x="519922" y="349287"/>
                        </a:lnTo>
                        <a:lnTo>
                          <a:pt x="0" y="173278"/>
                        </a:lnTo>
                        <a:lnTo>
                          <a:pt x="3876" y="170988"/>
                        </a:lnTo>
                        <a:lnTo>
                          <a:pt x="3876" y="170988"/>
                        </a:lnTo>
                        <a:lnTo>
                          <a:pt x="8545" y="168345"/>
                        </a:lnTo>
                        <a:lnTo>
                          <a:pt x="292555" y="3700"/>
                        </a:lnTo>
                        <a:lnTo>
                          <a:pt x="290089" y="0"/>
                        </a:lnTo>
                        <a:lnTo>
                          <a:pt x="296431" y="1498"/>
                        </a:lnTo>
                        <a:lnTo>
                          <a:pt x="298898" y="88"/>
                        </a:lnTo>
                        <a:lnTo>
                          <a:pt x="301012" y="2555"/>
                        </a:lnTo>
                        <a:lnTo>
                          <a:pt x="306738" y="3876"/>
                        </a:lnTo>
                        <a:lnTo>
                          <a:pt x="303302" y="5990"/>
                        </a:lnTo>
                        <a:lnTo>
                          <a:pt x="525648" y="341887"/>
                        </a:lnTo>
                        <a:lnTo>
                          <a:pt x="528731" y="342944"/>
                        </a:lnTo>
                        <a:lnTo>
                          <a:pt x="527410" y="344618"/>
                        </a:lnTo>
                        <a:lnTo>
                          <a:pt x="533400" y="353780"/>
                        </a:lnTo>
                        <a:close/>
                        <a:moveTo>
                          <a:pt x="20173" y="169402"/>
                        </a:moveTo>
                        <a:lnTo>
                          <a:pt x="512170" y="337394"/>
                        </a:lnTo>
                        <a:lnTo>
                          <a:pt x="296695" y="10043"/>
                        </a:lnTo>
                        <a:lnTo>
                          <a:pt x="20173" y="169402"/>
                        </a:lnTo>
                        <a:close/>
                      </a:path>
                    </a:pathLst>
                  </a:custGeom>
                  <a:grpFill/>
                  <a:ln w="8809" cap="flat">
                    <a:noFill/>
                    <a:prstDash val="solid"/>
                    <a:miter/>
                  </a:ln>
                </p:spPr>
                <p:txBody>
                  <a:bodyPr rtlCol="0" anchor="ctr"/>
                  <a:lstStyle/>
                  <a:p>
                    <a:endParaRPr lang="en-US" sz="2400"/>
                  </a:p>
                </p:txBody>
              </p:sp>
            </p:grpSp>
            <p:grpSp>
              <p:nvGrpSpPr>
                <p:cNvPr id="1617" name="Graphic 4229">
                  <a:extLst>
                    <a:ext uri="{FF2B5EF4-FFF2-40B4-BE49-F238E27FC236}">
                      <a16:creationId xmlns:a16="http://schemas.microsoft.com/office/drawing/2014/main" id="{3E966071-7CC7-4E9D-B2C6-F977492E8C0D}"/>
                    </a:ext>
                  </a:extLst>
                </p:cNvPr>
                <p:cNvGrpSpPr/>
                <p:nvPr/>
              </p:nvGrpSpPr>
              <p:grpSpPr>
                <a:xfrm>
                  <a:off x="7974307" y="3126820"/>
                  <a:ext cx="538685" cy="670471"/>
                  <a:chOff x="7974307" y="3126820"/>
                  <a:chExt cx="538685" cy="670471"/>
                </a:xfrm>
                <a:grpFill/>
              </p:grpSpPr>
              <p:sp>
                <p:nvSpPr>
                  <p:cNvPr id="2368" name="Freeform: Shape 2367">
                    <a:extLst>
                      <a:ext uri="{FF2B5EF4-FFF2-40B4-BE49-F238E27FC236}">
                        <a16:creationId xmlns:a16="http://schemas.microsoft.com/office/drawing/2014/main" id="{373CB60E-B44C-41C0-B2E4-4AE95DD5CE87}"/>
                      </a:ext>
                    </a:extLst>
                  </p:cNvPr>
                  <p:cNvSpPr/>
                  <p:nvPr/>
                </p:nvSpPr>
                <p:spPr>
                  <a:xfrm>
                    <a:off x="7984878" y="3135013"/>
                    <a:ext cx="522741" cy="652501"/>
                  </a:xfrm>
                  <a:custGeom>
                    <a:avLst/>
                    <a:gdLst>
                      <a:gd name="connsiteX0" fmla="*/ 4052 w 522741"/>
                      <a:gd name="connsiteY0" fmla="*/ 646335 h 652501"/>
                      <a:gd name="connsiteX1" fmla="*/ 520891 w 522741"/>
                      <a:gd name="connsiteY1" fmla="*/ 358360 h 652501"/>
                      <a:gd name="connsiteX2" fmla="*/ 520362 w 522741"/>
                      <a:gd name="connsiteY2" fmla="*/ 359594 h 652501"/>
                      <a:gd name="connsiteX3" fmla="*/ 432975 w 522741"/>
                      <a:gd name="connsiteY3" fmla="*/ 1938 h 652501"/>
                      <a:gd name="connsiteX4" fmla="*/ 434296 w 522741"/>
                      <a:gd name="connsiteY4" fmla="*/ 2202 h 652501"/>
                      <a:gd name="connsiteX5" fmla="*/ 4052 w 522741"/>
                      <a:gd name="connsiteY5" fmla="*/ 646335 h 652501"/>
                      <a:gd name="connsiteX6" fmla="*/ 0 w 522741"/>
                      <a:gd name="connsiteY6" fmla="*/ 652501 h 652501"/>
                      <a:gd name="connsiteX7" fmla="*/ 433151 w 522741"/>
                      <a:gd name="connsiteY7" fmla="*/ 1410 h 652501"/>
                      <a:gd name="connsiteX8" fmla="*/ 434120 w 522741"/>
                      <a:gd name="connsiteY8" fmla="*/ 0 h 652501"/>
                      <a:gd name="connsiteX9" fmla="*/ 434560 w 522741"/>
                      <a:gd name="connsiteY9" fmla="*/ 1674 h 652501"/>
                      <a:gd name="connsiteX10" fmla="*/ 522565 w 522741"/>
                      <a:gd name="connsiteY10" fmla="*/ 359153 h 652501"/>
                      <a:gd name="connsiteX11" fmla="*/ 522741 w 522741"/>
                      <a:gd name="connsiteY11" fmla="*/ 359946 h 652501"/>
                      <a:gd name="connsiteX12" fmla="*/ 522036 w 522741"/>
                      <a:gd name="connsiteY12" fmla="*/ 360386 h 652501"/>
                      <a:gd name="connsiteX13" fmla="*/ 0 w 522741"/>
                      <a:gd name="connsiteY13" fmla="*/ 652501 h 65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2741" h="652501">
                        <a:moveTo>
                          <a:pt x="4052" y="646335"/>
                        </a:moveTo>
                        <a:lnTo>
                          <a:pt x="520891" y="358360"/>
                        </a:lnTo>
                        <a:lnTo>
                          <a:pt x="520362" y="359594"/>
                        </a:lnTo>
                        <a:lnTo>
                          <a:pt x="432975" y="1938"/>
                        </a:lnTo>
                        <a:lnTo>
                          <a:pt x="434296" y="2202"/>
                        </a:lnTo>
                        <a:lnTo>
                          <a:pt x="4052" y="646335"/>
                        </a:lnTo>
                        <a:close/>
                        <a:moveTo>
                          <a:pt x="0" y="652501"/>
                        </a:moveTo>
                        <a:lnTo>
                          <a:pt x="433151" y="1410"/>
                        </a:lnTo>
                        <a:lnTo>
                          <a:pt x="434120" y="0"/>
                        </a:lnTo>
                        <a:lnTo>
                          <a:pt x="434560" y="1674"/>
                        </a:lnTo>
                        <a:lnTo>
                          <a:pt x="522565" y="359153"/>
                        </a:lnTo>
                        <a:lnTo>
                          <a:pt x="522741" y="359946"/>
                        </a:lnTo>
                        <a:lnTo>
                          <a:pt x="522036" y="360386"/>
                        </a:lnTo>
                        <a:lnTo>
                          <a:pt x="0" y="652501"/>
                        </a:lnTo>
                        <a:close/>
                      </a:path>
                    </a:pathLst>
                  </a:custGeom>
                  <a:grpFill/>
                  <a:ln w="8809" cap="flat">
                    <a:noFill/>
                    <a:prstDash val="solid"/>
                    <a:miter/>
                  </a:ln>
                </p:spPr>
                <p:txBody>
                  <a:bodyPr rtlCol="0" anchor="ctr"/>
                  <a:lstStyle/>
                  <a:p>
                    <a:endParaRPr lang="en-US" sz="2400"/>
                  </a:p>
                </p:txBody>
              </p:sp>
              <p:sp>
                <p:nvSpPr>
                  <p:cNvPr id="2369" name="Freeform: Shape 2368">
                    <a:extLst>
                      <a:ext uri="{FF2B5EF4-FFF2-40B4-BE49-F238E27FC236}">
                        <a16:creationId xmlns:a16="http://schemas.microsoft.com/office/drawing/2014/main" id="{D1055270-4920-4766-B664-AFE180A7608F}"/>
                      </a:ext>
                    </a:extLst>
                  </p:cNvPr>
                  <p:cNvSpPr/>
                  <p:nvPr/>
                </p:nvSpPr>
                <p:spPr>
                  <a:xfrm>
                    <a:off x="7974307" y="3126820"/>
                    <a:ext cx="538685" cy="670471"/>
                  </a:xfrm>
                  <a:custGeom>
                    <a:avLst/>
                    <a:gdLst>
                      <a:gd name="connsiteX0" fmla="*/ 0 w 538685"/>
                      <a:gd name="connsiteY0" fmla="*/ 670472 h 670471"/>
                      <a:gd name="connsiteX1" fmla="*/ 4141 w 538685"/>
                      <a:gd name="connsiteY1" fmla="*/ 664306 h 670471"/>
                      <a:gd name="connsiteX2" fmla="*/ 4141 w 538685"/>
                      <a:gd name="connsiteY2" fmla="*/ 664306 h 670471"/>
                      <a:gd name="connsiteX3" fmla="*/ 10836 w 538685"/>
                      <a:gd name="connsiteY3" fmla="*/ 654263 h 670471"/>
                      <a:gd name="connsiteX4" fmla="*/ 439934 w 538685"/>
                      <a:gd name="connsiteY4" fmla="*/ 9250 h 670471"/>
                      <a:gd name="connsiteX5" fmla="*/ 439141 w 538685"/>
                      <a:gd name="connsiteY5" fmla="*/ 5990 h 670471"/>
                      <a:gd name="connsiteX6" fmla="*/ 441784 w 538685"/>
                      <a:gd name="connsiteY6" fmla="*/ 6431 h 670471"/>
                      <a:gd name="connsiteX7" fmla="*/ 446100 w 538685"/>
                      <a:gd name="connsiteY7" fmla="*/ 0 h 670471"/>
                      <a:gd name="connsiteX8" fmla="*/ 448039 w 538685"/>
                      <a:gd name="connsiteY8" fmla="*/ 7576 h 670471"/>
                      <a:gd name="connsiteX9" fmla="*/ 450681 w 538685"/>
                      <a:gd name="connsiteY9" fmla="*/ 8016 h 670471"/>
                      <a:gd name="connsiteX10" fmla="*/ 448831 w 538685"/>
                      <a:gd name="connsiteY10" fmla="*/ 10835 h 670471"/>
                      <a:gd name="connsiteX11" fmla="*/ 535074 w 538685"/>
                      <a:gd name="connsiteY11" fmla="*/ 360827 h 670471"/>
                      <a:gd name="connsiteX12" fmla="*/ 538686 w 538685"/>
                      <a:gd name="connsiteY12" fmla="*/ 358801 h 670471"/>
                      <a:gd name="connsiteX13" fmla="*/ 536043 w 538685"/>
                      <a:gd name="connsiteY13" fmla="*/ 364791 h 670471"/>
                      <a:gd name="connsiteX14" fmla="*/ 537277 w 538685"/>
                      <a:gd name="connsiteY14" fmla="*/ 369812 h 670471"/>
                      <a:gd name="connsiteX15" fmla="*/ 532784 w 538685"/>
                      <a:gd name="connsiteY15" fmla="*/ 372367 h 670471"/>
                      <a:gd name="connsiteX16" fmla="*/ 530141 w 538685"/>
                      <a:gd name="connsiteY16" fmla="*/ 378357 h 670471"/>
                      <a:gd name="connsiteX17" fmla="*/ 529172 w 538685"/>
                      <a:gd name="connsiteY17" fmla="*/ 374393 h 670471"/>
                      <a:gd name="connsiteX18" fmla="*/ 0 w 538685"/>
                      <a:gd name="connsiteY18" fmla="*/ 670472 h 670471"/>
                      <a:gd name="connsiteX19" fmla="*/ 442577 w 538685"/>
                      <a:gd name="connsiteY19" fmla="*/ 20085 h 670471"/>
                      <a:gd name="connsiteX20" fmla="*/ 25283 w 538685"/>
                      <a:gd name="connsiteY20" fmla="*/ 644749 h 670471"/>
                      <a:gd name="connsiteX21" fmla="*/ 526969 w 538685"/>
                      <a:gd name="connsiteY21" fmla="*/ 365231 h 670471"/>
                      <a:gd name="connsiteX22" fmla="*/ 442577 w 538685"/>
                      <a:gd name="connsiteY22" fmla="*/ 20085 h 670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685" h="670471">
                        <a:moveTo>
                          <a:pt x="0" y="670472"/>
                        </a:moveTo>
                        <a:lnTo>
                          <a:pt x="4141" y="664306"/>
                        </a:lnTo>
                        <a:lnTo>
                          <a:pt x="4141" y="664306"/>
                        </a:lnTo>
                        <a:lnTo>
                          <a:pt x="10836" y="654263"/>
                        </a:lnTo>
                        <a:lnTo>
                          <a:pt x="439934" y="9250"/>
                        </a:lnTo>
                        <a:lnTo>
                          <a:pt x="439141" y="5990"/>
                        </a:lnTo>
                        <a:lnTo>
                          <a:pt x="441784" y="6431"/>
                        </a:lnTo>
                        <a:lnTo>
                          <a:pt x="446100" y="0"/>
                        </a:lnTo>
                        <a:lnTo>
                          <a:pt x="448039" y="7576"/>
                        </a:lnTo>
                        <a:lnTo>
                          <a:pt x="450681" y="8016"/>
                        </a:lnTo>
                        <a:lnTo>
                          <a:pt x="448831" y="10835"/>
                        </a:lnTo>
                        <a:lnTo>
                          <a:pt x="535074" y="360827"/>
                        </a:lnTo>
                        <a:lnTo>
                          <a:pt x="538686" y="358801"/>
                        </a:lnTo>
                        <a:lnTo>
                          <a:pt x="536043" y="364791"/>
                        </a:lnTo>
                        <a:lnTo>
                          <a:pt x="537277" y="369812"/>
                        </a:lnTo>
                        <a:lnTo>
                          <a:pt x="532784" y="372367"/>
                        </a:lnTo>
                        <a:lnTo>
                          <a:pt x="530141" y="378357"/>
                        </a:lnTo>
                        <a:lnTo>
                          <a:pt x="529172" y="374393"/>
                        </a:lnTo>
                        <a:lnTo>
                          <a:pt x="0" y="670472"/>
                        </a:lnTo>
                        <a:close/>
                        <a:moveTo>
                          <a:pt x="442577" y="20085"/>
                        </a:moveTo>
                        <a:lnTo>
                          <a:pt x="25283" y="644749"/>
                        </a:lnTo>
                        <a:lnTo>
                          <a:pt x="526969" y="365231"/>
                        </a:lnTo>
                        <a:lnTo>
                          <a:pt x="442577" y="20085"/>
                        </a:lnTo>
                        <a:close/>
                      </a:path>
                    </a:pathLst>
                  </a:custGeom>
                  <a:grpFill/>
                  <a:ln w="8809" cap="flat">
                    <a:noFill/>
                    <a:prstDash val="solid"/>
                    <a:miter/>
                  </a:ln>
                </p:spPr>
                <p:txBody>
                  <a:bodyPr rtlCol="0" anchor="ctr"/>
                  <a:lstStyle/>
                  <a:p>
                    <a:endParaRPr lang="en-US" sz="2400"/>
                  </a:p>
                </p:txBody>
              </p:sp>
            </p:grpSp>
            <p:grpSp>
              <p:nvGrpSpPr>
                <p:cNvPr id="1618" name="Graphic 4229">
                  <a:extLst>
                    <a:ext uri="{FF2B5EF4-FFF2-40B4-BE49-F238E27FC236}">
                      <a16:creationId xmlns:a16="http://schemas.microsoft.com/office/drawing/2014/main" id="{06B1770F-E734-48E1-92C9-0F66CCC7691C}"/>
                    </a:ext>
                  </a:extLst>
                </p:cNvPr>
                <p:cNvGrpSpPr/>
                <p:nvPr/>
              </p:nvGrpSpPr>
              <p:grpSpPr>
                <a:xfrm>
                  <a:off x="6973489" y="1204114"/>
                  <a:ext cx="484156" cy="486094"/>
                  <a:chOff x="6973489" y="1204114"/>
                  <a:chExt cx="484156" cy="486094"/>
                </a:xfrm>
                <a:grpFill/>
              </p:grpSpPr>
              <p:sp>
                <p:nvSpPr>
                  <p:cNvPr id="2366" name="Freeform: Shape 2365">
                    <a:extLst>
                      <a:ext uri="{FF2B5EF4-FFF2-40B4-BE49-F238E27FC236}">
                        <a16:creationId xmlns:a16="http://schemas.microsoft.com/office/drawing/2014/main" id="{1630AFC5-FF1E-4C9E-B46E-B59D0C243C3C}"/>
                      </a:ext>
                    </a:extLst>
                  </p:cNvPr>
                  <p:cNvSpPr/>
                  <p:nvPr/>
                </p:nvSpPr>
                <p:spPr>
                  <a:xfrm>
                    <a:off x="6979920" y="1212130"/>
                    <a:ext cx="471206" cy="473056"/>
                  </a:xfrm>
                  <a:custGeom>
                    <a:avLst/>
                    <a:gdLst>
                      <a:gd name="connsiteX0" fmla="*/ 0 w 471206"/>
                      <a:gd name="connsiteY0" fmla="*/ 295198 h 473056"/>
                      <a:gd name="connsiteX1" fmla="*/ 2202 w 471206"/>
                      <a:gd name="connsiteY1" fmla="*/ 293788 h 473056"/>
                      <a:gd name="connsiteX2" fmla="*/ 463630 w 471206"/>
                      <a:gd name="connsiteY2" fmla="*/ 4757 h 473056"/>
                      <a:gd name="connsiteX3" fmla="*/ 471207 w 471206"/>
                      <a:gd name="connsiteY3" fmla="*/ 0 h 473056"/>
                      <a:gd name="connsiteX4" fmla="*/ 468211 w 471206"/>
                      <a:gd name="connsiteY4" fmla="*/ 8369 h 473056"/>
                      <a:gd name="connsiteX5" fmla="*/ 299778 w 471206"/>
                      <a:gd name="connsiteY5" fmla="*/ 471647 h 473056"/>
                      <a:gd name="connsiteX6" fmla="*/ 299250 w 471206"/>
                      <a:gd name="connsiteY6" fmla="*/ 473057 h 473056"/>
                      <a:gd name="connsiteX7" fmla="*/ 297928 w 471206"/>
                      <a:gd name="connsiteY7" fmla="*/ 472264 h 473056"/>
                      <a:gd name="connsiteX8" fmla="*/ 4933 w 471206"/>
                      <a:gd name="connsiteY8" fmla="*/ 298105 h 473056"/>
                      <a:gd name="connsiteX9" fmla="*/ 0 w 471206"/>
                      <a:gd name="connsiteY9" fmla="*/ 295198 h 473056"/>
                      <a:gd name="connsiteX10" fmla="*/ 9866 w 471206"/>
                      <a:gd name="connsiteY10" fmla="*/ 301012 h 473056"/>
                      <a:gd name="connsiteX11" fmla="*/ 299250 w 471206"/>
                      <a:gd name="connsiteY11" fmla="*/ 470238 h 473056"/>
                      <a:gd name="connsiteX12" fmla="*/ 297400 w 471206"/>
                      <a:gd name="connsiteY12" fmla="*/ 470854 h 473056"/>
                      <a:gd name="connsiteX13" fmla="*/ 462397 w 471206"/>
                      <a:gd name="connsiteY13" fmla="*/ 6343 h 473056"/>
                      <a:gd name="connsiteX14" fmla="*/ 466890 w 471206"/>
                      <a:gd name="connsiteY14" fmla="*/ 9954 h 473056"/>
                      <a:gd name="connsiteX15" fmla="*/ 9866 w 471206"/>
                      <a:gd name="connsiteY15" fmla="*/ 301012 h 47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1206" h="473056">
                        <a:moveTo>
                          <a:pt x="0" y="295198"/>
                        </a:moveTo>
                        <a:lnTo>
                          <a:pt x="2202" y="293788"/>
                        </a:lnTo>
                        <a:lnTo>
                          <a:pt x="463630" y="4757"/>
                        </a:lnTo>
                        <a:lnTo>
                          <a:pt x="471207" y="0"/>
                        </a:lnTo>
                        <a:lnTo>
                          <a:pt x="468211" y="8369"/>
                        </a:lnTo>
                        <a:lnTo>
                          <a:pt x="299778" y="471647"/>
                        </a:lnTo>
                        <a:lnTo>
                          <a:pt x="299250" y="473057"/>
                        </a:lnTo>
                        <a:lnTo>
                          <a:pt x="297928" y="472264"/>
                        </a:lnTo>
                        <a:lnTo>
                          <a:pt x="4933" y="298105"/>
                        </a:lnTo>
                        <a:lnTo>
                          <a:pt x="0" y="295198"/>
                        </a:lnTo>
                        <a:close/>
                        <a:moveTo>
                          <a:pt x="9866" y="301012"/>
                        </a:moveTo>
                        <a:lnTo>
                          <a:pt x="299250" y="470238"/>
                        </a:lnTo>
                        <a:lnTo>
                          <a:pt x="297400" y="470854"/>
                        </a:lnTo>
                        <a:lnTo>
                          <a:pt x="462397" y="6343"/>
                        </a:lnTo>
                        <a:lnTo>
                          <a:pt x="466890" y="9954"/>
                        </a:lnTo>
                        <a:lnTo>
                          <a:pt x="9866" y="301012"/>
                        </a:lnTo>
                        <a:close/>
                      </a:path>
                    </a:pathLst>
                  </a:custGeom>
                  <a:grpFill/>
                  <a:ln w="8809" cap="flat">
                    <a:noFill/>
                    <a:prstDash val="solid"/>
                    <a:miter/>
                  </a:ln>
                </p:spPr>
                <p:txBody>
                  <a:bodyPr rtlCol="0" anchor="ctr"/>
                  <a:lstStyle/>
                  <a:p>
                    <a:endParaRPr lang="en-US" sz="2400"/>
                  </a:p>
                </p:txBody>
              </p:sp>
              <p:sp>
                <p:nvSpPr>
                  <p:cNvPr id="2367" name="Freeform: Shape 2366">
                    <a:extLst>
                      <a:ext uri="{FF2B5EF4-FFF2-40B4-BE49-F238E27FC236}">
                        <a16:creationId xmlns:a16="http://schemas.microsoft.com/office/drawing/2014/main" id="{FA1B3936-67E0-4DEA-91E0-2C2AB719FAD4}"/>
                      </a:ext>
                    </a:extLst>
                  </p:cNvPr>
                  <p:cNvSpPr/>
                  <p:nvPr/>
                </p:nvSpPr>
                <p:spPr>
                  <a:xfrm>
                    <a:off x="6973489" y="1204114"/>
                    <a:ext cx="484156" cy="486094"/>
                  </a:xfrm>
                  <a:custGeom>
                    <a:avLst/>
                    <a:gdLst>
                      <a:gd name="connsiteX0" fmla="*/ 307443 w 484156"/>
                      <a:gd name="connsiteY0" fmla="*/ 486094 h 486094"/>
                      <a:gd name="connsiteX1" fmla="*/ 302245 w 484156"/>
                      <a:gd name="connsiteY1" fmla="*/ 483011 h 486094"/>
                      <a:gd name="connsiteX2" fmla="*/ 298281 w 484156"/>
                      <a:gd name="connsiteY2" fmla="*/ 484509 h 486094"/>
                      <a:gd name="connsiteX3" fmla="*/ 299426 w 484156"/>
                      <a:gd name="connsiteY3" fmla="*/ 481337 h 486094"/>
                      <a:gd name="connsiteX4" fmla="*/ 0 w 484156"/>
                      <a:gd name="connsiteY4" fmla="*/ 303302 h 486094"/>
                      <a:gd name="connsiteX5" fmla="*/ 6871 w 484156"/>
                      <a:gd name="connsiteY5" fmla="*/ 298986 h 486094"/>
                      <a:gd name="connsiteX6" fmla="*/ 466450 w 484156"/>
                      <a:gd name="connsiteY6" fmla="*/ 11100 h 486094"/>
                      <a:gd name="connsiteX7" fmla="*/ 467243 w 484156"/>
                      <a:gd name="connsiteY7" fmla="*/ 8721 h 486094"/>
                      <a:gd name="connsiteX8" fmla="*/ 468564 w 484156"/>
                      <a:gd name="connsiteY8" fmla="*/ 9778 h 486094"/>
                      <a:gd name="connsiteX9" fmla="*/ 484157 w 484156"/>
                      <a:gd name="connsiteY9" fmla="*/ 0 h 486094"/>
                      <a:gd name="connsiteX10" fmla="*/ 477902 w 484156"/>
                      <a:gd name="connsiteY10" fmla="*/ 17266 h 486094"/>
                      <a:gd name="connsiteX11" fmla="*/ 479135 w 484156"/>
                      <a:gd name="connsiteY11" fmla="*/ 18235 h 486094"/>
                      <a:gd name="connsiteX12" fmla="*/ 477021 w 484156"/>
                      <a:gd name="connsiteY12" fmla="*/ 19557 h 486094"/>
                      <a:gd name="connsiteX13" fmla="*/ 310702 w 484156"/>
                      <a:gd name="connsiteY13" fmla="*/ 477109 h 486094"/>
                      <a:gd name="connsiteX14" fmla="*/ 313521 w 484156"/>
                      <a:gd name="connsiteY14" fmla="*/ 478783 h 486094"/>
                      <a:gd name="connsiteX15" fmla="*/ 309381 w 484156"/>
                      <a:gd name="connsiteY15" fmla="*/ 480721 h 486094"/>
                      <a:gd name="connsiteX16" fmla="*/ 307443 w 484156"/>
                      <a:gd name="connsiteY16" fmla="*/ 486094 h 486094"/>
                      <a:gd name="connsiteX17" fmla="*/ 22728 w 484156"/>
                      <a:gd name="connsiteY17" fmla="*/ 308852 h 486094"/>
                      <a:gd name="connsiteX18" fmla="*/ 302598 w 484156"/>
                      <a:gd name="connsiteY18" fmla="*/ 472440 h 486094"/>
                      <a:gd name="connsiteX19" fmla="*/ 459491 w 484156"/>
                      <a:gd name="connsiteY19" fmla="*/ 30832 h 486094"/>
                      <a:gd name="connsiteX20" fmla="*/ 22728 w 484156"/>
                      <a:gd name="connsiteY20" fmla="*/ 308852 h 486094"/>
                      <a:gd name="connsiteX21" fmla="*/ 12950 w 484156"/>
                      <a:gd name="connsiteY21" fmla="*/ 303126 h 486094"/>
                      <a:gd name="connsiteX22" fmla="*/ 16209 w 484156"/>
                      <a:gd name="connsiteY22" fmla="*/ 305064 h 486094"/>
                      <a:gd name="connsiteX23" fmla="*/ 400028 w 484156"/>
                      <a:gd name="connsiteY23" fmla="*/ 60696 h 486094"/>
                      <a:gd name="connsiteX24" fmla="*/ 12950 w 484156"/>
                      <a:gd name="connsiteY24" fmla="*/ 303126 h 48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84156" h="486094">
                        <a:moveTo>
                          <a:pt x="307443" y="486094"/>
                        </a:moveTo>
                        <a:lnTo>
                          <a:pt x="302245" y="483011"/>
                        </a:lnTo>
                        <a:lnTo>
                          <a:pt x="298281" y="484509"/>
                        </a:lnTo>
                        <a:lnTo>
                          <a:pt x="299426" y="481337"/>
                        </a:lnTo>
                        <a:lnTo>
                          <a:pt x="0" y="303302"/>
                        </a:lnTo>
                        <a:lnTo>
                          <a:pt x="6871" y="298986"/>
                        </a:lnTo>
                        <a:lnTo>
                          <a:pt x="466450" y="11100"/>
                        </a:lnTo>
                        <a:lnTo>
                          <a:pt x="467243" y="8721"/>
                        </a:lnTo>
                        <a:lnTo>
                          <a:pt x="468564" y="9778"/>
                        </a:lnTo>
                        <a:lnTo>
                          <a:pt x="484157" y="0"/>
                        </a:lnTo>
                        <a:lnTo>
                          <a:pt x="477902" y="17266"/>
                        </a:lnTo>
                        <a:lnTo>
                          <a:pt x="479135" y="18235"/>
                        </a:lnTo>
                        <a:lnTo>
                          <a:pt x="477021" y="19557"/>
                        </a:lnTo>
                        <a:lnTo>
                          <a:pt x="310702" y="477109"/>
                        </a:lnTo>
                        <a:lnTo>
                          <a:pt x="313521" y="478783"/>
                        </a:lnTo>
                        <a:lnTo>
                          <a:pt x="309381" y="480721"/>
                        </a:lnTo>
                        <a:lnTo>
                          <a:pt x="307443" y="486094"/>
                        </a:lnTo>
                        <a:close/>
                        <a:moveTo>
                          <a:pt x="22728" y="308852"/>
                        </a:moveTo>
                        <a:lnTo>
                          <a:pt x="302598" y="472440"/>
                        </a:lnTo>
                        <a:lnTo>
                          <a:pt x="459491" y="30832"/>
                        </a:lnTo>
                        <a:lnTo>
                          <a:pt x="22728" y="308852"/>
                        </a:lnTo>
                        <a:close/>
                        <a:moveTo>
                          <a:pt x="12950" y="303126"/>
                        </a:moveTo>
                        <a:lnTo>
                          <a:pt x="16209" y="305064"/>
                        </a:lnTo>
                        <a:lnTo>
                          <a:pt x="400028" y="60696"/>
                        </a:lnTo>
                        <a:lnTo>
                          <a:pt x="12950" y="303126"/>
                        </a:lnTo>
                        <a:close/>
                      </a:path>
                    </a:pathLst>
                  </a:custGeom>
                  <a:grpFill/>
                  <a:ln w="8809" cap="flat">
                    <a:noFill/>
                    <a:prstDash val="solid"/>
                    <a:miter/>
                  </a:ln>
                </p:spPr>
                <p:txBody>
                  <a:bodyPr rtlCol="0" anchor="ctr"/>
                  <a:lstStyle/>
                  <a:p>
                    <a:endParaRPr lang="en-US" sz="2400"/>
                  </a:p>
                </p:txBody>
              </p:sp>
            </p:grpSp>
            <p:grpSp>
              <p:nvGrpSpPr>
                <p:cNvPr id="1619" name="Graphic 4229">
                  <a:extLst>
                    <a:ext uri="{FF2B5EF4-FFF2-40B4-BE49-F238E27FC236}">
                      <a16:creationId xmlns:a16="http://schemas.microsoft.com/office/drawing/2014/main" id="{7D08F6A4-59A5-4722-AB0B-DB35A7181247}"/>
                    </a:ext>
                  </a:extLst>
                </p:cNvPr>
                <p:cNvGrpSpPr/>
                <p:nvPr/>
              </p:nvGrpSpPr>
              <p:grpSpPr>
                <a:xfrm>
                  <a:off x="7516931" y="974633"/>
                  <a:ext cx="627224" cy="522740"/>
                  <a:chOff x="7516931" y="974633"/>
                  <a:chExt cx="627224" cy="522740"/>
                </a:xfrm>
                <a:grpFill/>
              </p:grpSpPr>
              <p:sp>
                <p:nvSpPr>
                  <p:cNvPr id="2364" name="Freeform: Shape 2363">
                    <a:extLst>
                      <a:ext uri="{FF2B5EF4-FFF2-40B4-BE49-F238E27FC236}">
                        <a16:creationId xmlns:a16="http://schemas.microsoft.com/office/drawing/2014/main" id="{33E7CFF6-423C-46E6-B33C-513E1F594C22}"/>
                      </a:ext>
                    </a:extLst>
                  </p:cNvPr>
                  <p:cNvSpPr/>
                  <p:nvPr/>
                </p:nvSpPr>
                <p:spPr>
                  <a:xfrm>
                    <a:off x="7523714" y="979478"/>
                    <a:ext cx="617060" cy="514753"/>
                  </a:xfrm>
                  <a:custGeom>
                    <a:avLst/>
                    <a:gdLst>
                      <a:gd name="connsiteX0" fmla="*/ 313962 w 617060"/>
                      <a:gd name="connsiteY0" fmla="*/ 2907 h 514753"/>
                      <a:gd name="connsiteX1" fmla="*/ 3348 w 617060"/>
                      <a:gd name="connsiteY1" fmla="*/ 194773 h 514753"/>
                      <a:gd name="connsiteX2" fmla="*/ 3259 w 617060"/>
                      <a:gd name="connsiteY2" fmla="*/ 192482 h 514753"/>
                      <a:gd name="connsiteX3" fmla="*/ 287798 w 617060"/>
                      <a:gd name="connsiteY3" fmla="*/ 343385 h 514753"/>
                      <a:gd name="connsiteX4" fmla="*/ 573218 w 617060"/>
                      <a:gd name="connsiteY4" fmla="*/ 492525 h 514753"/>
                      <a:gd name="connsiteX5" fmla="*/ 609247 w 617060"/>
                      <a:gd name="connsiteY5" fmla="*/ 510320 h 514753"/>
                      <a:gd name="connsiteX6" fmla="*/ 613828 w 617060"/>
                      <a:gd name="connsiteY6" fmla="*/ 512346 h 514753"/>
                      <a:gd name="connsiteX7" fmla="*/ 616119 w 617060"/>
                      <a:gd name="connsiteY7" fmla="*/ 513227 h 514753"/>
                      <a:gd name="connsiteX8" fmla="*/ 616295 w 617060"/>
                      <a:gd name="connsiteY8" fmla="*/ 513315 h 514753"/>
                      <a:gd name="connsiteX9" fmla="*/ 615854 w 617060"/>
                      <a:gd name="connsiteY9" fmla="*/ 513667 h 514753"/>
                      <a:gd name="connsiteX10" fmla="*/ 615150 w 617060"/>
                      <a:gd name="connsiteY10" fmla="*/ 512610 h 514753"/>
                      <a:gd name="connsiteX11" fmla="*/ 609512 w 617060"/>
                      <a:gd name="connsiteY11" fmla="*/ 504242 h 514753"/>
                      <a:gd name="connsiteX12" fmla="*/ 598853 w 617060"/>
                      <a:gd name="connsiteY12" fmla="*/ 487063 h 514753"/>
                      <a:gd name="connsiteX13" fmla="*/ 557449 w 617060"/>
                      <a:gd name="connsiteY13" fmla="*/ 417999 h 514753"/>
                      <a:gd name="connsiteX14" fmla="*/ 475611 w 617060"/>
                      <a:gd name="connsiteY14" fmla="*/ 279253 h 514753"/>
                      <a:gd name="connsiteX15" fmla="*/ 313962 w 617060"/>
                      <a:gd name="connsiteY15" fmla="*/ 2907 h 514753"/>
                      <a:gd name="connsiteX16" fmla="*/ 312200 w 617060"/>
                      <a:gd name="connsiteY16" fmla="*/ 0 h 514753"/>
                      <a:gd name="connsiteX17" fmla="*/ 476052 w 617060"/>
                      <a:gd name="connsiteY17" fmla="*/ 279253 h 514753"/>
                      <a:gd name="connsiteX18" fmla="*/ 558154 w 617060"/>
                      <a:gd name="connsiteY18" fmla="*/ 417823 h 514753"/>
                      <a:gd name="connsiteX19" fmla="*/ 599734 w 617060"/>
                      <a:gd name="connsiteY19" fmla="*/ 486799 h 514753"/>
                      <a:gd name="connsiteX20" fmla="*/ 610393 w 617060"/>
                      <a:gd name="connsiteY20" fmla="*/ 503801 h 514753"/>
                      <a:gd name="connsiteX21" fmla="*/ 616031 w 617060"/>
                      <a:gd name="connsiteY21" fmla="*/ 512170 h 514753"/>
                      <a:gd name="connsiteX22" fmla="*/ 616736 w 617060"/>
                      <a:gd name="connsiteY22" fmla="*/ 513227 h 514753"/>
                      <a:gd name="connsiteX23" fmla="*/ 616824 w 617060"/>
                      <a:gd name="connsiteY23" fmla="*/ 514636 h 514753"/>
                      <a:gd name="connsiteX24" fmla="*/ 615766 w 617060"/>
                      <a:gd name="connsiteY24" fmla="*/ 514636 h 514753"/>
                      <a:gd name="connsiteX25" fmla="*/ 613300 w 617060"/>
                      <a:gd name="connsiteY25" fmla="*/ 513756 h 514753"/>
                      <a:gd name="connsiteX26" fmla="*/ 608719 w 617060"/>
                      <a:gd name="connsiteY26" fmla="*/ 511729 h 514753"/>
                      <a:gd name="connsiteX27" fmla="*/ 572601 w 617060"/>
                      <a:gd name="connsiteY27" fmla="*/ 493935 h 514753"/>
                      <a:gd name="connsiteX28" fmla="*/ 286829 w 617060"/>
                      <a:gd name="connsiteY28" fmla="*/ 345323 h 514753"/>
                      <a:gd name="connsiteX29" fmla="*/ 2026 w 617060"/>
                      <a:gd name="connsiteY29" fmla="*/ 194949 h 514753"/>
                      <a:gd name="connsiteX30" fmla="*/ 0 w 617060"/>
                      <a:gd name="connsiteY30" fmla="*/ 193892 h 514753"/>
                      <a:gd name="connsiteX31" fmla="*/ 1938 w 617060"/>
                      <a:gd name="connsiteY31" fmla="*/ 192658 h 514753"/>
                      <a:gd name="connsiteX32" fmla="*/ 312200 w 617060"/>
                      <a:gd name="connsiteY32" fmla="*/ 0 h 514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17060" h="514753">
                        <a:moveTo>
                          <a:pt x="313962" y="2907"/>
                        </a:moveTo>
                        <a:lnTo>
                          <a:pt x="3348" y="194773"/>
                        </a:lnTo>
                        <a:lnTo>
                          <a:pt x="3259" y="192482"/>
                        </a:lnTo>
                        <a:lnTo>
                          <a:pt x="287798" y="343385"/>
                        </a:lnTo>
                        <a:cubicBezTo>
                          <a:pt x="382762" y="393421"/>
                          <a:pt x="477637" y="443722"/>
                          <a:pt x="573218" y="492525"/>
                        </a:cubicBezTo>
                        <a:cubicBezTo>
                          <a:pt x="585198" y="498604"/>
                          <a:pt x="597179" y="504682"/>
                          <a:pt x="609247" y="510320"/>
                        </a:cubicBezTo>
                        <a:lnTo>
                          <a:pt x="613828" y="512346"/>
                        </a:lnTo>
                        <a:cubicBezTo>
                          <a:pt x="614621" y="512698"/>
                          <a:pt x="615414" y="512963"/>
                          <a:pt x="616119" y="513227"/>
                        </a:cubicBezTo>
                        <a:cubicBezTo>
                          <a:pt x="616295" y="513315"/>
                          <a:pt x="616559" y="513227"/>
                          <a:pt x="616295" y="513315"/>
                        </a:cubicBezTo>
                        <a:cubicBezTo>
                          <a:pt x="615854" y="514636"/>
                          <a:pt x="616119" y="513667"/>
                          <a:pt x="615854" y="513667"/>
                        </a:cubicBezTo>
                        <a:lnTo>
                          <a:pt x="615150" y="512610"/>
                        </a:lnTo>
                        <a:cubicBezTo>
                          <a:pt x="613300" y="509791"/>
                          <a:pt x="611274" y="507149"/>
                          <a:pt x="609512" y="504242"/>
                        </a:cubicBezTo>
                        <a:lnTo>
                          <a:pt x="598853" y="487063"/>
                        </a:lnTo>
                        <a:lnTo>
                          <a:pt x="557449" y="417999"/>
                        </a:lnTo>
                        <a:lnTo>
                          <a:pt x="475611" y="279253"/>
                        </a:lnTo>
                        <a:lnTo>
                          <a:pt x="313962" y="2907"/>
                        </a:lnTo>
                        <a:close/>
                        <a:moveTo>
                          <a:pt x="312200" y="0"/>
                        </a:moveTo>
                        <a:lnTo>
                          <a:pt x="476052" y="279253"/>
                        </a:lnTo>
                        <a:lnTo>
                          <a:pt x="558154" y="417823"/>
                        </a:lnTo>
                        <a:lnTo>
                          <a:pt x="599734" y="486799"/>
                        </a:lnTo>
                        <a:lnTo>
                          <a:pt x="610393" y="503801"/>
                        </a:lnTo>
                        <a:cubicBezTo>
                          <a:pt x="612155" y="506620"/>
                          <a:pt x="614181" y="509351"/>
                          <a:pt x="616031" y="512170"/>
                        </a:cubicBezTo>
                        <a:lnTo>
                          <a:pt x="616736" y="513227"/>
                        </a:lnTo>
                        <a:cubicBezTo>
                          <a:pt x="616647" y="513579"/>
                          <a:pt x="617440" y="512963"/>
                          <a:pt x="616824" y="514636"/>
                        </a:cubicBezTo>
                        <a:cubicBezTo>
                          <a:pt x="616119" y="514901"/>
                          <a:pt x="615943" y="514636"/>
                          <a:pt x="615766" y="514636"/>
                        </a:cubicBezTo>
                        <a:cubicBezTo>
                          <a:pt x="614885" y="514372"/>
                          <a:pt x="614093" y="514108"/>
                          <a:pt x="613300" y="513756"/>
                        </a:cubicBezTo>
                        <a:lnTo>
                          <a:pt x="608719" y="511729"/>
                        </a:lnTo>
                        <a:cubicBezTo>
                          <a:pt x="596562" y="506091"/>
                          <a:pt x="584582" y="500013"/>
                          <a:pt x="572601" y="493935"/>
                        </a:cubicBezTo>
                        <a:cubicBezTo>
                          <a:pt x="476933" y="445308"/>
                          <a:pt x="381881" y="395183"/>
                          <a:pt x="286829" y="345323"/>
                        </a:cubicBezTo>
                        <a:lnTo>
                          <a:pt x="2026" y="194949"/>
                        </a:lnTo>
                        <a:lnTo>
                          <a:pt x="0" y="193892"/>
                        </a:lnTo>
                        <a:lnTo>
                          <a:pt x="1938" y="192658"/>
                        </a:lnTo>
                        <a:lnTo>
                          <a:pt x="312200" y="0"/>
                        </a:lnTo>
                        <a:close/>
                      </a:path>
                    </a:pathLst>
                  </a:custGeom>
                  <a:grpFill/>
                  <a:ln w="8809" cap="flat">
                    <a:noFill/>
                    <a:prstDash val="solid"/>
                    <a:miter/>
                  </a:ln>
                </p:spPr>
                <p:txBody>
                  <a:bodyPr rtlCol="0" anchor="ctr"/>
                  <a:lstStyle/>
                  <a:p>
                    <a:endParaRPr lang="en-US" sz="2400"/>
                  </a:p>
                </p:txBody>
              </p:sp>
              <p:sp>
                <p:nvSpPr>
                  <p:cNvPr id="2365" name="Freeform: Shape 2364">
                    <a:extLst>
                      <a:ext uri="{FF2B5EF4-FFF2-40B4-BE49-F238E27FC236}">
                        <a16:creationId xmlns:a16="http://schemas.microsoft.com/office/drawing/2014/main" id="{837164E3-BCEC-4743-AEE6-5AD78EEA55AB}"/>
                      </a:ext>
                    </a:extLst>
                  </p:cNvPr>
                  <p:cNvSpPr/>
                  <p:nvPr/>
                </p:nvSpPr>
                <p:spPr>
                  <a:xfrm>
                    <a:off x="7516931" y="974633"/>
                    <a:ext cx="627224" cy="522740"/>
                  </a:xfrm>
                  <a:custGeom>
                    <a:avLst/>
                    <a:gdLst>
                      <a:gd name="connsiteX0" fmla="*/ 623079 w 627224"/>
                      <a:gd name="connsiteY0" fmla="*/ 522741 h 522740"/>
                      <a:gd name="connsiteX1" fmla="*/ 621669 w 627224"/>
                      <a:gd name="connsiteY1" fmla="*/ 522477 h 522740"/>
                      <a:gd name="connsiteX2" fmla="*/ 620171 w 627224"/>
                      <a:gd name="connsiteY2" fmla="*/ 521948 h 522740"/>
                      <a:gd name="connsiteX3" fmla="*/ 619731 w 627224"/>
                      <a:gd name="connsiteY3" fmla="*/ 521772 h 522740"/>
                      <a:gd name="connsiteX4" fmla="*/ 618850 w 627224"/>
                      <a:gd name="connsiteY4" fmla="*/ 521420 h 522740"/>
                      <a:gd name="connsiteX5" fmla="*/ 614181 w 627224"/>
                      <a:gd name="connsiteY5" fmla="*/ 519305 h 522740"/>
                      <a:gd name="connsiteX6" fmla="*/ 581322 w 627224"/>
                      <a:gd name="connsiteY6" fmla="*/ 503184 h 522740"/>
                      <a:gd name="connsiteX7" fmla="*/ 577887 w 627224"/>
                      <a:gd name="connsiteY7" fmla="*/ 501422 h 522740"/>
                      <a:gd name="connsiteX8" fmla="*/ 325326 w 627224"/>
                      <a:gd name="connsiteY8" fmla="*/ 370253 h 522740"/>
                      <a:gd name="connsiteX9" fmla="*/ 292027 w 627224"/>
                      <a:gd name="connsiteY9" fmla="*/ 352810 h 522740"/>
                      <a:gd name="connsiteX10" fmla="*/ 9602 w 627224"/>
                      <a:gd name="connsiteY10" fmla="*/ 203670 h 522740"/>
                      <a:gd name="connsiteX11" fmla="*/ 6960 w 627224"/>
                      <a:gd name="connsiteY11" fmla="*/ 205344 h 522740"/>
                      <a:gd name="connsiteX12" fmla="*/ 6871 w 627224"/>
                      <a:gd name="connsiteY12" fmla="*/ 202260 h 522740"/>
                      <a:gd name="connsiteX13" fmla="*/ 0 w 627224"/>
                      <a:gd name="connsiteY13" fmla="*/ 198649 h 522740"/>
                      <a:gd name="connsiteX14" fmla="*/ 6607 w 627224"/>
                      <a:gd name="connsiteY14" fmla="*/ 194596 h 522740"/>
                      <a:gd name="connsiteX15" fmla="*/ 6519 w 627224"/>
                      <a:gd name="connsiteY15" fmla="*/ 191513 h 522740"/>
                      <a:gd name="connsiteX16" fmla="*/ 9250 w 627224"/>
                      <a:gd name="connsiteY16" fmla="*/ 193011 h 522740"/>
                      <a:gd name="connsiteX17" fmla="*/ 320217 w 627224"/>
                      <a:gd name="connsiteY17" fmla="*/ 0 h 522740"/>
                      <a:gd name="connsiteX18" fmla="*/ 485830 w 627224"/>
                      <a:gd name="connsiteY18" fmla="*/ 282160 h 522740"/>
                      <a:gd name="connsiteX19" fmla="*/ 567933 w 627224"/>
                      <a:gd name="connsiteY19" fmla="*/ 420642 h 522740"/>
                      <a:gd name="connsiteX20" fmla="*/ 620083 w 627224"/>
                      <a:gd name="connsiteY20" fmla="*/ 506532 h 522740"/>
                      <a:gd name="connsiteX21" fmla="*/ 623607 w 627224"/>
                      <a:gd name="connsiteY21" fmla="*/ 511817 h 522740"/>
                      <a:gd name="connsiteX22" fmla="*/ 625721 w 627224"/>
                      <a:gd name="connsiteY22" fmla="*/ 514901 h 522740"/>
                      <a:gd name="connsiteX23" fmla="*/ 626426 w 627224"/>
                      <a:gd name="connsiteY23" fmla="*/ 514989 h 522740"/>
                      <a:gd name="connsiteX24" fmla="*/ 626866 w 627224"/>
                      <a:gd name="connsiteY24" fmla="*/ 516574 h 522740"/>
                      <a:gd name="connsiteX25" fmla="*/ 626866 w 627224"/>
                      <a:gd name="connsiteY25" fmla="*/ 516663 h 522740"/>
                      <a:gd name="connsiteX26" fmla="*/ 627219 w 627224"/>
                      <a:gd name="connsiteY26" fmla="*/ 517103 h 522740"/>
                      <a:gd name="connsiteX27" fmla="*/ 627130 w 627224"/>
                      <a:gd name="connsiteY27" fmla="*/ 517367 h 522740"/>
                      <a:gd name="connsiteX28" fmla="*/ 626778 w 627224"/>
                      <a:gd name="connsiteY28" fmla="*/ 520186 h 522740"/>
                      <a:gd name="connsiteX29" fmla="*/ 626778 w 627224"/>
                      <a:gd name="connsiteY29" fmla="*/ 520274 h 522740"/>
                      <a:gd name="connsiteX30" fmla="*/ 626778 w 627224"/>
                      <a:gd name="connsiteY30" fmla="*/ 520362 h 522740"/>
                      <a:gd name="connsiteX31" fmla="*/ 626250 w 627224"/>
                      <a:gd name="connsiteY31" fmla="*/ 521860 h 522740"/>
                      <a:gd name="connsiteX32" fmla="*/ 624752 w 627224"/>
                      <a:gd name="connsiteY32" fmla="*/ 522389 h 522740"/>
                      <a:gd name="connsiteX33" fmla="*/ 623079 w 627224"/>
                      <a:gd name="connsiteY33" fmla="*/ 522741 h 522740"/>
                      <a:gd name="connsiteX34" fmla="*/ 18764 w 627224"/>
                      <a:gd name="connsiteY34" fmla="*/ 198208 h 522740"/>
                      <a:gd name="connsiteX35" fmla="*/ 328409 w 627224"/>
                      <a:gd name="connsiteY35" fmla="*/ 362413 h 522740"/>
                      <a:gd name="connsiteX36" fmla="*/ 581410 w 627224"/>
                      <a:gd name="connsiteY36" fmla="*/ 494463 h 522740"/>
                      <a:gd name="connsiteX37" fmla="*/ 584406 w 627224"/>
                      <a:gd name="connsiteY37" fmla="*/ 495961 h 522740"/>
                      <a:gd name="connsiteX38" fmla="*/ 612596 w 627224"/>
                      <a:gd name="connsiteY38" fmla="*/ 509967 h 522740"/>
                      <a:gd name="connsiteX39" fmla="*/ 602641 w 627224"/>
                      <a:gd name="connsiteY39" fmla="*/ 493935 h 522740"/>
                      <a:gd name="connsiteX40" fmla="*/ 561149 w 627224"/>
                      <a:gd name="connsiteY40" fmla="*/ 424870 h 522740"/>
                      <a:gd name="connsiteX41" fmla="*/ 479312 w 627224"/>
                      <a:gd name="connsiteY41" fmla="*/ 286124 h 522740"/>
                      <a:gd name="connsiteX42" fmla="*/ 319423 w 627224"/>
                      <a:gd name="connsiteY42" fmla="*/ 12421 h 522740"/>
                      <a:gd name="connsiteX43" fmla="*/ 18764 w 627224"/>
                      <a:gd name="connsiteY43" fmla="*/ 198208 h 522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27224" h="522740">
                        <a:moveTo>
                          <a:pt x="623079" y="522741"/>
                        </a:moveTo>
                        <a:cubicBezTo>
                          <a:pt x="622462" y="522741"/>
                          <a:pt x="622021" y="522653"/>
                          <a:pt x="621669" y="522477"/>
                        </a:cubicBezTo>
                        <a:cubicBezTo>
                          <a:pt x="621140" y="522300"/>
                          <a:pt x="620612" y="522124"/>
                          <a:pt x="620171" y="521948"/>
                        </a:cubicBezTo>
                        <a:lnTo>
                          <a:pt x="619731" y="521772"/>
                        </a:lnTo>
                        <a:cubicBezTo>
                          <a:pt x="619466" y="521684"/>
                          <a:pt x="619114" y="521508"/>
                          <a:pt x="618850" y="521420"/>
                        </a:cubicBezTo>
                        <a:lnTo>
                          <a:pt x="614181" y="519305"/>
                        </a:lnTo>
                        <a:cubicBezTo>
                          <a:pt x="603081" y="514108"/>
                          <a:pt x="592246" y="508646"/>
                          <a:pt x="581322" y="503184"/>
                        </a:cubicBezTo>
                        <a:lnTo>
                          <a:pt x="577887" y="501422"/>
                        </a:lnTo>
                        <a:cubicBezTo>
                          <a:pt x="493318" y="458433"/>
                          <a:pt x="407868" y="413594"/>
                          <a:pt x="325326" y="370253"/>
                        </a:cubicBezTo>
                        <a:lnTo>
                          <a:pt x="292027" y="352810"/>
                        </a:lnTo>
                        <a:lnTo>
                          <a:pt x="9602" y="203670"/>
                        </a:lnTo>
                        <a:lnTo>
                          <a:pt x="6960" y="205344"/>
                        </a:lnTo>
                        <a:lnTo>
                          <a:pt x="6871" y="202260"/>
                        </a:lnTo>
                        <a:lnTo>
                          <a:pt x="0" y="198649"/>
                        </a:lnTo>
                        <a:lnTo>
                          <a:pt x="6607" y="194596"/>
                        </a:lnTo>
                        <a:lnTo>
                          <a:pt x="6519" y="191513"/>
                        </a:lnTo>
                        <a:lnTo>
                          <a:pt x="9250" y="193011"/>
                        </a:lnTo>
                        <a:lnTo>
                          <a:pt x="320217" y="0"/>
                        </a:lnTo>
                        <a:lnTo>
                          <a:pt x="485830" y="282160"/>
                        </a:lnTo>
                        <a:lnTo>
                          <a:pt x="567933" y="420642"/>
                        </a:lnTo>
                        <a:lnTo>
                          <a:pt x="620083" y="506532"/>
                        </a:lnTo>
                        <a:cubicBezTo>
                          <a:pt x="621228" y="508382"/>
                          <a:pt x="622374" y="510056"/>
                          <a:pt x="623607" y="511817"/>
                        </a:cubicBezTo>
                        <a:lnTo>
                          <a:pt x="625721" y="514901"/>
                        </a:lnTo>
                        <a:lnTo>
                          <a:pt x="626426" y="514989"/>
                        </a:lnTo>
                        <a:lnTo>
                          <a:pt x="626866" y="516574"/>
                        </a:lnTo>
                        <a:cubicBezTo>
                          <a:pt x="626866" y="516574"/>
                          <a:pt x="626866" y="516663"/>
                          <a:pt x="626866" y="516663"/>
                        </a:cubicBezTo>
                        <a:lnTo>
                          <a:pt x="627219" y="517103"/>
                        </a:lnTo>
                        <a:lnTo>
                          <a:pt x="627130" y="517367"/>
                        </a:lnTo>
                        <a:cubicBezTo>
                          <a:pt x="627395" y="518512"/>
                          <a:pt x="627042" y="519570"/>
                          <a:pt x="626778" y="520186"/>
                        </a:cubicBezTo>
                        <a:lnTo>
                          <a:pt x="626778" y="520274"/>
                        </a:lnTo>
                        <a:cubicBezTo>
                          <a:pt x="626778" y="520274"/>
                          <a:pt x="626778" y="520362"/>
                          <a:pt x="626778" y="520362"/>
                        </a:cubicBezTo>
                        <a:lnTo>
                          <a:pt x="626250" y="521860"/>
                        </a:lnTo>
                        <a:lnTo>
                          <a:pt x="624752" y="522389"/>
                        </a:lnTo>
                        <a:cubicBezTo>
                          <a:pt x="624047" y="522741"/>
                          <a:pt x="623519" y="522741"/>
                          <a:pt x="623079" y="522741"/>
                        </a:cubicBezTo>
                        <a:close/>
                        <a:moveTo>
                          <a:pt x="18764" y="198208"/>
                        </a:moveTo>
                        <a:lnTo>
                          <a:pt x="328409" y="362413"/>
                        </a:lnTo>
                        <a:cubicBezTo>
                          <a:pt x="411127" y="406018"/>
                          <a:pt x="496754" y="451210"/>
                          <a:pt x="581410" y="494463"/>
                        </a:cubicBezTo>
                        <a:lnTo>
                          <a:pt x="584406" y="495961"/>
                        </a:lnTo>
                        <a:cubicBezTo>
                          <a:pt x="593744" y="500718"/>
                          <a:pt x="603170" y="505387"/>
                          <a:pt x="612596" y="509967"/>
                        </a:cubicBezTo>
                        <a:lnTo>
                          <a:pt x="602641" y="493935"/>
                        </a:lnTo>
                        <a:lnTo>
                          <a:pt x="561149" y="424870"/>
                        </a:lnTo>
                        <a:lnTo>
                          <a:pt x="479312" y="286124"/>
                        </a:lnTo>
                        <a:lnTo>
                          <a:pt x="319423" y="12421"/>
                        </a:lnTo>
                        <a:lnTo>
                          <a:pt x="18764" y="198208"/>
                        </a:lnTo>
                        <a:close/>
                      </a:path>
                    </a:pathLst>
                  </a:custGeom>
                  <a:grpFill/>
                  <a:ln w="8809" cap="flat">
                    <a:noFill/>
                    <a:prstDash val="solid"/>
                    <a:miter/>
                  </a:ln>
                </p:spPr>
                <p:txBody>
                  <a:bodyPr rtlCol="0" anchor="ctr"/>
                  <a:lstStyle/>
                  <a:p>
                    <a:endParaRPr lang="en-US" sz="2400"/>
                  </a:p>
                </p:txBody>
              </p:sp>
            </p:grpSp>
            <p:grpSp>
              <p:nvGrpSpPr>
                <p:cNvPr id="1620" name="Graphic 4229">
                  <a:extLst>
                    <a:ext uri="{FF2B5EF4-FFF2-40B4-BE49-F238E27FC236}">
                      <a16:creationId xmlns:a16="http://schemas.microsoft.com/office/drawing/2014/main" id="{A0945FAC-79B7-47FF-A8E5-5366AE18F1D7}"/>
                    </a:ext>
                  </a:extLst>
                </p:cNvPr>
                <p:cNvGrpSpPr/>
                <p:nvPr/>
              </p:nvGrpSpPr>
              <p:grpSpPr>
                <a:xfrm>
                  <a:off x="7250011" y="1691441"/>
                  <a:ext cx="886562" cy="583084"/>
                  <a:chOff x="7250011" y="1691441"/>
                  <a:chExt cx="886562" cy="583084"/>
                </a:xfrm>
                <a:grpFill/>
              </p:grpSpPr>
              <p:sp>
                <p:nvSpPr>
                  <p:cNvPr id="2362" name="Freeform: Shape 2361">
                    <a:extLst>
                      <a:ext uri="{FF2B5EF4-FFF2-40B4-BE49-F238E27FC236}">
                        <a16:creationId xmlns:a16="http://schemas.microsoft.com/office/drawing/2014/main" id="{B160658C-A718-450B-A1BB-100BC896897E}"/>
                      </a:ext>
                    </a:extLst>
                  </p:cNvPr>
                  <p:cNvSpPr/>
                  <p:nvPr/>
                </p:nvSpPr>
                <p:spPr>
                  <a:xfrm>
                    <a:off x="7259172" y="1698841"/>
                    <a:ext cx="869032" cy="571367"/>
                  </a:xfrm>
                  <a:custGeom>
                    <a:avLst/>
                    <a:gdLst>
                      <a:gd name="connsiteX0" fmla="*/ 5638 w 869032"/>
                      <a:gd name="connsiteY0" fmla="*/ 2290 h 571367"/>
                      <a:gd name="connsiteX1" fmla="*/ 386903 w 869032"/>
                      <a:gd name="connsiteY1" fmla="*/ 569430 h 571367"/>
                      <a:gd name="connsiteX2" fmla="*/ 385493 w 869032"/>
                      <a:gd name="connsiteY2" fmla="*/ 568989 h 571367"/>
                      <a:gd name="connsiteX3" fmla="*/ 866830 w 869032"/>
                      <a:gd name="connsiteY3" fmla="*/ 355717 h 571367"/>
                      <a:gd name="connsiteX4" fmla="*/ 866830 w 869032"/>
                      <a:gd name="connsiteY4" fmla="*/ 357039 h 571367"/>
                      <a:gd name="connsiteX5" fmla="*/ 5638 w 869032"/>
                      <a:gd name="connsiteY5" fmla="*/ 2290 h 571367"/>
                      <a:gd name="connsiteX6" fmla="*/ 0 w 869032"/>
                      <a:gd name="connsiteY6" fmla="*/ 0 h 571367"/>
                      <a:gd name="connsiteX7" fmla="*/ 867447 w 869032"/>
                      <a:gd name="connsiteY7" fmla="*/ 355717 h 571367"/>
                      <a:gd name="connsiteX8" fmla="*/ 869033 w 869032"/>
                      <a:gd name="connsiteY8" fmla="*/ 356334 h 571367"/>
                      <a:gd name="connsiteX9" fmla="*/ 867447 w 869032"/>
                      <a:gd name="connsiteY9" fmla="*/ 357039 h 571367"/>
                      <a:gd name="connsiteX10" fmla="*/ 386374 w 869032"/>
                      <a:gd name="connsiteY10" fmla="*/ 571016 h 571367"/>
                      <a:gd name="connsiteX11" fmla="*/ 385493 w 869032"/>
                      <a:gd name="connsiteY11" fmla="*/ 571368 h 571367"/>
                      <a:gd name="connsiteX12" fmla="*/ 384964 w 869032"/>
                      <a:gd name="connsiteY12" fmla="*/ 570575 h 571367"/>
                      <a:gd name="connsiteX13" fmla="*/ 0 w 869032"/>
                      <a:gd name="connsiteY13" fmla="*/ 0 h 57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9032" h="571367">
                        <a:moveTo>
                          <a:pt x="5638" y="2290"/>
                        </a:moveTo>
                        <a:lnTo>
                          <a:pt x="386903" y="569430"/>
                        </a:lnTo>
                        <a:lnTo>
                          <a:pt x="385493" y="568989"/>
                        </a:lnTo>
                        <a:lnTo>
                          <a:pt x="866830" y="355717"/>
                        </a:lnTo>
                        <a:lnTo>
                          <a:pt x="866830" y="357039"/>
                        </a:lnTo>
                        <a:lnTo>
                          <a:pt x="5638" y="2290"/>
                        </a:lnTo>
                        <a:close/>
                        <a:moveTo>
                          <a:pt x="0" y="0"/>
                        </a:moveTo>
                        <a:lnTo>
                          <a:pt x="867447" y="355717"/>
                        </a:lnTo>
                        <a:lnTo>
                          <a:pt x="869033" y="356334"/>
                        </a:lnTo>
                        <a:lnTo>
                          <a:pt x="867447" y="357039"/>
                        </a:lnTo>
                        <a:lnTo>
                          <a:pt x="386374" y="571016"/>
                        </a:lnTo>
                        <a:lnTo>
                          <a:pt x="385493" y="571368"/>
                        </a:lnTo>
                        <a:lnTo>
                          <a:pt x="384964" y="570575"/>
                        </a:lnTo>
                        <a:lnTo>
                          <a:pt x="0" y="0"/>
                        </a:lnTo>
                        <a:close/>
                      </a:path>
                    </a:pathLst>
                  </a:custGeom>
                  <a:grpFill/>
                  <a:ln w="8809" cap="flat">
                    <a:noFill/>
                    <a:prstDash val="solid"/>
                    <a:miter/>
                  </a:ln>
                </p:spPr>
                <p:txBody>
                  <a:bodyPr rtlCol="0" anchor="ctr"/>
                  <a:lstStyle/>
                  <a:p>
                    <a:endParaRPr lang="en-US" sz="2400"/>
                  </a:p>
                </p:txBody>
              </p:sp>
              <p:sp>
                <p:nvSpPr>
                  <p:cNvPr id="2363" name="Freeform: Shape 2362">
                    <a:extLst>
                      <a:ext uri="{FF2B5EF4-FFF2-40B4-BE49-F238E27FC236}">
                        <a16:creationId xmlns:a16="http://schemas.microsoft.com/office/drawing/2014/main" id="{36C0A70D-40A6-4FC4-8E33-F0B131172117}"/>
                      </a:ext>
                    </a:extLst>
                  </p:cNvPr>
                  <p:cNvSpPr/>
                  <p:nvPr/>
                </p:nvSpPr>
                <p:spPr>
                  <a:xfrm>
                    <a:off x="7250011" y="1691441"/>
                    <a:ext cx="886562" cy="583084"/>
                  </a:xfrm>
                  <a:custGeom>
                    <a:avLst/>
                    <a:gdLst>
                      <a:gd name="connsiteX0" fmla="*/ 393421 w 886562"/>
                      <a:gd name="connsiteY0" fmla="*/ 583084 h 583084"/>
                      <a:gd name="connsiteX1" fmla="*/ 390426 w 886562"/>
                      <a:gd name="connsiteY1" fmla="*/ 578680 h 583084"/>
                      <a:gd name="connsiteX2" fmla="*/ 384700 w 886562"/>
                      <a:gd name="connsiteY2" fmla="*/ 577006 h 583084"/>
                      <a:gd name="connsiteX3" fmla="*/ 388224 w 886562"/>
                      <a:gd name="connsiteY3" fmla="*/ 575420 h 583084"/>
                      <a:gd name="connsiteX4" fmla="*/ 0 w 886562"/>
                      <a:gd name="connsiteY4" fmla="*/ 0 h 583084"/>
                      <a:gd name="connsiteX5" fmla="*/ 5638 w 886562"/>
                      <a:gd name="connsiteY5" fmla="*/ 2290 h 583084"/>
                      <a:gd name="connsiteX6" fmla="*/ 5638 w 886562"/>
                      <a:gd name="connsiteY6" fmla="*/ 2290 h 583084"/>
                      <a:gd name="connsiteX7" fmla="*/ 10307 w 886562"/>
                      <a:gd name="connsiteY7" fmla="*/ 4228 h 583084"/>
                      <a:gd name="connsiteX8" fmla="*/ 876080 w 886562"/>
                      <a:gd name="connsiteY8" fmla="*/ 359329 h 583084"/>
                      <a:gd name="connsiteX9" fmla="*/ 879163 w 886562"/>
                      <a:gd name="connsiteY9" fmla="*/ 357920 h 583084"/>
                      <a:gd name="connsiteX10" fmla="*/ 879251 w 886562"/>
                      <a:gd name="connsiteY10" fmla="*/ 360563 h 583084"/>
                      <a:gd name="connsiteX11" fmla="*/ 886563 w 886562"/>
                      <a:gd name="connsiteY11" fmla="*/ 363558 h 583084"/>
                      <a:gd name="connsiteX12" fmla="*/ 879251 w 886562"/>
                      <a:gd name="connsiteY12" fmla="*/ 366817 h 583084"/>
                      <a:gd name="connsiteX13" fmla="*/ 879251 w 886562"/>
                      <a:gd name="connsiteY13" fmla="*/ 369460 h 583084"/>
                      <a:gd name="connsiteX14" fmla="*/ 876168 w 886562"/>
                      <a:gd name="connsiteY14" fmla="*/ 368227 h 583084"/>
                      <a:gd name="connsiteX15" fmla="*/ 401614 w 886562"/>
                      <a:gd name="connsiteY15" fmla="*/ 579296 h 583084"/>
                      <a:gd name="connsiteX16" fmla="*/ 403816 w 886562"/>
                      <a:gd name="connsiteY16" fmla="*/ 582468 h 583084"/>
                      <a:gd name="connsiteX17" fmla="*/ 398090 w 886562"/>
                      <a:gd name="connsiteY17" fmla="*/ 580794 h 583084"/>
                      <a:gd name="connsiteX18" fmla="*/ 393421 w 886562"/>
                      <a:gd name="connsiteY18" fmla="*/ 583084 h 583084"/>
                      <a:gd name="connsiteX19" fmla="*/ 23785 w 886562"/>
                      <a:gd name="connsiteY19" fmla="*/ 17002 h 583084"/>
                      <a:gd name="connsiteX20" fmla="*/ 396768 w 886562"/>
                      <a:gd name="connsiteY20" fmla="*/ 571720 h 583084"/>
                      <a:gd name="connsiteX21" fmla="*/ 865861 w 886562"/>
                      <a:gd name="connsiteY21" fmla="*/ 363910 h 583084"/>
                      <a:gd name="connsiteX22" fmla="*/ 23785 w 886562"/>
                      <a:gd name="connsiteY22" fmla="*/ 17002 h 58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86562" h="583084">
                        <a:moveTo>
                          <a:pt x="393421" y="583084"/>
                        </a:moveTo>
                        <a:lnTo>
                          <a:pt x="390426" y="578680"/>
                        </a:lnTo>
                        <a:lnTo>
                          <a:pt x="384700" y="577006"/>
                        </a:lnTo>
                        <a:lnTo>
                          <a:pt x="388224" y="575420"/>
                        </a:lnTo>
                        <a:lnTo>
                          <a:pt x="0" y="0"/>
                        </a:lnTo>
                        <a:lnTo>
                          <a:pt x="5638" y="2290"/>
                        </a:lnTo>
                        <a:lnTo>
                          <a:pt x="5638" y="2290"/>
                        </a:lnTo>
                        <a:lnTo>
                          <a:pt x="10307" y="4228"/>
                        </a:lnTo>
                        <a:lnTo>
                          <a:pt x="876080" y="359329"/>
                        </a:lnTo>
                        <a:lnTo>
                          <a:pt x="879163" y="357920"/>
                        </a:lnTo>
                        <a:lnTo>
                          <a:pt x="879251" y="360563"/>
                        </a:lnTo>
                        <a:lnTo>
                          <a:pt x="886563" y="363558"/>
                        </a:lnTo>
                        <a:lnTo>
                          <a:pt x="879251" y="366817"/>
                        </a:lnTo>
                        <a:lnTo>
                          <a:pt x="879251" y="369460"/>
                        </a:lnTo>
                        <a:lnTo>
                          <a:pt x="876168" y="368227"/>
                        </a:lnTo>
                        <a:lnTo>
                          <a:pt x="401614" y="579296"/>
                        </a:lnTo>
                        <a:lnTo>
                          <a:pt x="403816" y="582468"/>
                        </a:lnTo>
                        <a:lnTo>
                          <a:pt x="398090" y="580794"/>
                        </a:lnTo>
                        <a:lnTo>
                          <a:pt x="393421" y="583084"/>
                        </a:lnTo>
                        <a:close/>
                        <a:moveTo>
                          <a:pt x="23785" y="17002"/>
                        </a:moveTo>
                        <a:lnTo>
                          <a:pt x="396768" y="571720"/>
                        </a:lnTo>
                        <a:lnTo>
                          <a:pt x="865861" y="363910"/>
                        </a:lnTo>
                        <a:lnTo>
                          <a:pt x="23785" y="17002"/>
                        </a:lnTo>
                        <a:close/>
                      </a:path>
                    </a:pathLst>
                  </a:custGeom>
                  <a:grpFill/>
                  <a:ln w="8809" cap="flat">
                    <a:noFill/>
                    <a:prstDash val="solid"/>
                    <a:miter/>
                  </a:ln>
                </p:spPr>
                <p:txBody>
                  <a:bodyPr rtlCol="0" anchor="ctr"/>
                  <a:lstStyle/>
                  <a:p>
                    <a:endParaRPr lang="en-US" sz="2400"/>
                  </a:p>
                </p:txBody>
              </p:sp>
            </p:grpSp>
            <p:grpSp>
              <p:nvGrpSpPr>
                <p:cNvPr id="1621" name="Graphic 4229">
                  <a:extLst>
                    <a:ext uri="{FF2B5EF4-FFF2-40B4-BE49-F238E27FC236}">
                      <a16:creationId xmlns:a16="http://schemas.microsoft.com/office/drawing/2014/main" id="{40855C9C-3469-48A8-81D7-EA8DE0788CFA}"/>
                    </a:ext>
                  </a:extLst>
                </p:cNvPr>
                <p:cNvGrpSpPr/>
                <p:nvPr/>
              </p:nvGrpSpPr>
              <p:grpSpPr>
                <a:xfrm>
                  <a:off x="7421263" y="1229132"/>
                  <a:ext cx="727908" cy="597002"/>
                  <a:chOff x="7421263" y="1229132"/>
                  <a:chExt cx="727908" cy="597002"/>
                </a:xfrm>
                <a:grpFill/>
              </p:grpSpPr>
              <p:sp>
                <p:nvSpPr>
                  <p:cNvPr id="2360" name="Freeform: Shape 2359">
                    <a:extLst>
                      <a:ext uri="{FF2B5EF4-FFF2-40B4-BE49-F238E27FC236}">
                        <a16:creationId xmlns:a16="http://schemas.microsoft.com/office/drawing/2014/main" id="{67FD650B-EA53-466F-88EE-B0AE75BBBCDB}"/>
                      </a:ext>
                    </a:extLst>
                  </p:cNvPr>
                  <p:cNvSpPr/>
                  <p:nvPr/>
                </p:nvSpPr>
                <p:spPr>
                  <a:xfrm>
                    <a:off x="7427518" y="1234946"/>
                    <a:ext cx="714518" cy="586079"/>
                  </a:xfrm>
                  <a:custGeom>
                    <a:avLst/>
                    <a:gdLst>
                      <a:gd name="connsiteX0" fmla="*/ 714518 w 714518"/>
                      <a:gd name="connsiteY0" fmla="*/ 258816 h 586079"/>
                      <a:gd name="connsiteX1" fmla="*/ 713549 w 714518"/>
                      <a:gd name="connsiteY1" fmla="*/ 259521 h 586079"/>
                      <a:gd name="connsiteX2" fmla="*/ 245249 w 714518"/>
                      <a:gd name="connsiteY2" fmla="*/ 585198 h 586079"/>
                      <a:gd name="connsiteX3" fmla="*/ 244016 w 714518"/>
                      <a:gd name="connsiteY3" fmla="*/ 586079 h 586079"/>
                      <a:gd name="connsiteX4" fmla="*/ 243487 w 714518"/>
                      <a:gd name="connsiteY4" fmla="*/ 584670 h 586079"/>
                      <a:gd name="connsiteX5" fmla="*/ 529 w 714518"/>
                      <a:gd name="connsiteY5" fmla="*/ 1410 h 586079"/>
                      <a:gd name="connsiteX6" fmla="*/ 0 w 714518"/>
                      <a:gd name="connsiteY6" fmla="*/ 0 h 586079"/>
                      <a:gd name="connsiteX7" fmla="*/ 1409 w 714518"/>
                      <a:gd name="connsiteY7" fmla="*/ 529 h 586079"/>
                      <a:gd name="connsiteX8" fmla="*/ 712668 w 714518"/>
                      <a:gd name="connsiteY8" fmla="*/ 258111 h 586079"/>
                      <a:gd name="connsiteX9" fmla="*/ 714518 w 714518"/>
                      <a:gd name="connsiteY9" fmla="*/ 258816 h 586079"/>
                      <a:gd name="connsiteX10" fmla="*/ 710642 w 714518"/>
                      <a:gd name="connsiteY10" fmla="*/ 257406 h 586079"/>
                      <a:gd name="connsiteX11" fmla="*/ 881 w 714518"/>
                      <a:gd name="connsiteY11" fmla="*/ 1674 h 586079"/>
                      <a:gd name="connsiteX12" fmla="*/ 1674 w 714518"/>
                      <a:gd name="connsiteY12" fmla="*/ 793 h 586079"/>
                      <a:gd name="connsiteX13" fmla="*/ 245602 w 714518"/>
                      <a:gd name="connsiteY13" fmla="*/ 583613 h 586079"/>
                      <a:gd name="connsiteX14" fmla="*/ 243840 w 714518"/>
                      <a:gd name="connsiteY14" fmla="*/ 583084 h 586079"/>
                      <a:gd name="connsiteX15" fmla="*/ 710642 w 714518"/>
                      <a:gd name="connsiteY15" fmla="*/ 257406 h 586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518" h="586079">
                        <a:moveTo>
                          <a:pt x="714518" y="258816"/>
                        </a:moveTo>
                        <a:lnTo>
                          <a:pt x="713549" y="259521"/>
                        </a:lnTo>
                        <a:lnTo>
                          <a:pt x="245249" y="585198"/>
                        </a:lnTo>
                        <a:lnTo>
                          <a:pt x="244016" y="586079"/>
                        </a:lnTo>
                        <a:lnTo>
                          <a:pt x="243487" y="584670"/>
                        </a:lnTo>
                        <a:lnTo>
                          <a:pt x="529" y="1410"/>
                        </a:lnTo>
                        <a:lnTo>
                          <a:pt x="0" y="0"/>
                        </a:lnTo>
                        <a:lnTo>
                          <a:pt x="1409" y="529"/>
                        </a:lnTo>
                        <a:lnTo>
                          <a:pt x="712668" y="258111"/>
                        </a:lnTo>
                        <a:lnTo>
                          <a:pt x="714518" y="258816"/>
                        </a:lnTo>
                        <a:close/>
                        <a:moveTo>
                          <a:pt x="710642" y="257406"/>
                        </a:moveTo>
                        <a:lnTo>
                          <a:pt x="881" y="1674"/>
                        </a:lnTo>
                        <a:lnTo>
                          <a:pt x="1674" y="793"/>
                        </a:lnTo>
                        <a:lnTo>
                          <a:pt x="245602" y="583613"/>
                        </a:lnTo>
                        <a:lnTo>
                          <a:pt x="243840" y="583084"/>
                        </a:lnTo>
                        <a:lnTo>
                          <a:pt x="710642" y="257406"/>
                        </a:lnTo>
                        <a:close/>
                      </a:path>
                    </a:pathLst>
                  </a:custGeom>
                  <a:grpFill/>
                  <a:ln w="8809" cap="flat">
                    <a:noFill/>
                    <a:prstDash val="solid"/>
                    <a:miter/>
                  </a:ln>
                </p:spPr>
                <p:txBody>
                  <a:bodyPr rtlCol="0" anchor="ctr"/>
                  <a:lstStyle/>
                  <a:p>
                    <a:endParaRPr lang="en-US" sz="2400"/>
                  </a:p>
                </p:txBody>
              </p:sp>
              <p:sp>
                <p:nvSpPr>
                  <p:cNvPr id="2361" name="Freeform: Shape 2360">
                    <a:extLst>
                      <a:ext uri="{FF2B5EF4-FFF2-40B4-BE49-F238E27FC236}">
                        <a16:creationId xmlns:a16="http://schemas.microsoft.com/office/drawing/2014/main" id="{9E21A820-CC21-49E2-B3AA-BAA3CC0E7001}"/>
                      </a:ext>
                    </a:extLst>
                  </p:cNvPr>
                  <p:cNvSpPr/>
                  <p:nvPr/>
                </p:nvSpPr>
                <p:spPr>
                  <a:xfrm>
                    <a:off x="7421263" y="1229132"/>
                    <a:ext cx="727908" cy="597002"/>
                  </a:xfrm>
                  <a:custGeom>
                    <a:avLst/>
                    <a:gdLst>
                      <a:gd name="connsiteX0" fmla="*/ 248773 w 727908"/>
                      <a:gd name="connsiteY0" fmla="*/ 597003 h 597002"/>
                      <a:gd name="connsiteX1" fmla="*/ 246483 w 727908"/>
                      <a:gd name="connsiteY1" fmla="*/ 591453 h 597002"/>
                      <a:gd name="connsiteX2" fmla="*/ 242431 w 727908"/>
                      <a:gd name="connsiteY2" fmla="*/ 590308 h 597002"/>
                      <a:gd name="connsiteX3" fmla="*/ 245162 w 727908"/>
                      <a:gd name="connsiteY3" fmla="*/ 588370 h 597002"/>
                      <a:gd name="connsiteX4" fmla="*/ 4316 w 727908"/>
                      <a:gd name="connsiteY4" fmla="*/ 10131 h 597002"/>
                      <a:gd name="connsiteX5" fmla="*/ 1057 w 727908"/>
                      <a:gd name="connsiteY5" fmla="*/ 8985 h 597002"/>
                      <a:gd name="connsiteX6" fmla="*/ 2995 w 727908"/>
                      <a:gd name="connsiteY6" fmla="*/ 6959 h 597002"/>
                      <a:gd name="connsiteX7" fmla="*/ 0 w 727908"/>
                      <a:gd name="connsiteY7" fmla="*/ 0 h 597002"/>
                      <a:gd name="connsiteX8" fmla="*/ 7135 w 727908"/>
                      <a:gd name="connsiteY8" fmla="*/ 2555 h 597002"/>
                      <a:gd name="connsiteX9" fmla="*/ 8986 w 727908"/>
                      <a:gd name="connsiteY9" fmla="*/ 617 h 597002"/>
                      <a:gd name="connsiteX10" fmla="*/ 10307 w 727908"/>
                      <a:gd name="connsiteY10" fmla="*/ 3700 h 597002"/>
                      <a:gd name="connsiteX11" fmla="*/ 724032 w 727908"/>
                      <a:gd name="connsiteY11" fmla="*/ 262251 h 597002"/>
                      <a:gd name="connsiteX12" fmla="*/ 724032 w 727908"/>
                      <a:gd name="connsiteY12" fmla="*/ 262251 h 597002"/>
                      <a:gd name="connsiteX13" fmla="*/ 727908 w 727908"/>
                      <a:gd name="connsiteY13" fmla="*/ 263661 h 597002"/>
                      <a:gd name="connsiteX14" fmla="*/ 256349 w 727908"/>
                      <a:gd name="connsiteY14" fmla="*/ 591629 h 597002"/>
                      <a:gd name="connsiteX15" fmla="*/ 257671 w 727908"/>
                      <a:gd name="connsiteY15" fmla="*/ 594713 h 597002"/>
                      <a:gd name="connsiteX16" fmla="*/ 253618 w 727908"/>
                      <a:gd name="connsiteY16" fmla="*/ 593479 h 597002"/>
                      <a:gd name="connsiteX17" fmla="*/ 248773 w 727908"/>
                      <a:gd name="connsiteY17" fmla="*/ 597003 h 597002"/>
                      <a:gd name="connsiteX18" fmla="*/ 14623 w 727908"/>
                      <a:gd name="connsiteY18" fmla="*/ 13831 h 597002"/>
                      <a:gd name="connsiteX19" fmla="*/ 252826 w 727908"/>
                      <a:gd name="connsiteY19" fmla="*/ 582996 h 597002"/>
                      <a:gd name="connsiteX20" fmla="*/ 709673 w 727908"/>
                      <a:gd name="connsiteY20" fmla="*/ 264189 h 597002"/>
                      <a:gd name="connsiteX21" fmla="*/ 14623 w 727908"/>
                      <a:gd name="connsiteY21" fmla="*/ 13831 h 597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27908" h="597002">
                        <a:moveTo>
                          <a:pt x="248773" y="597003"/>
                        </a:moveTo>
                        <a:lnTo>
                          <a:pt x="246483" y="591453"/>
                        </a:lnTo>
                        <a:lnTo>
                          <a:pt x="242431" y="590308"/>
                        </a:lnTo>
                        <a:lnTo>
                          <a:pt x="245162" y="588370"/>
                        </a:lnTo>
                        <a:lnTo>
                          <a:pt x="4316" y="10131"/>
                        </a:lnTo>
                        <a:lnTo>
                          <a:pt x="1057" y="8985"/>
                        </a:lnTo>
                        <a:lnTo>
                          <a:pt x="2995" y="6959"/>
                        </a:lnTo>
                        <a:lnTo>
                          <a:pt x="0" y="0"/>
                        </a:lnTo>
                        <a:lnTo>
                          <a:pt x="7135" y="2555"/>
                        </a:lnTo>
                        <a:lnTo>
                          <a:pt x="8986" y="617"/>
                        </a:lnTo>
                        <a:lnTo>
                          <a:pt x="10307" y="3700"/>
                        </a:lnTo>
                        <a:lnTo>
                          <a:pt x="724032" y="262251"/>
                        </a:lnTo>
                        <a:lnTo>
                          <a:pt x="724032" y="262251"/>
                        </a:lnTo>
                        <a:lnTo>
                          <a:pt x="727908" y="263661"/>
                        </a:lnTo>
                        <a:lnTo>
                          <a:pt x="256349" y="591629"/>
                        </a:lnTo>
                        <a:lnTo>
                          <a:pt x="257671" y="594713"/>
                        </a:lnTo>
                        <a:lnTo>
                          <a:pt x="253618" y="593479"/>
                        </a:lnTo>
                        <a:lnTo>
                          <a:pt x="248773" y="597003"/>
                        </a:lnTo>
                        <a:close/>
                        <a:moveTo>
                          <a:pt x="14623" y="13831"/>
                        </a:moveTo>
                        <a:lnTo>
                          <a:pt x="252826" y="582996"/>
                        </a:lnTo>
                        <a:lnTo>
                          <a:pt x="709673" y="264189"/>
                        </a:lnTo>
                        <a:lnTo>
                          <a:pt x="14623" y="13831"/>
                        </a:lnTo>
                        <a:close/>
                      </a:path>
                    </a:pathLst>
                  </a:custGeom>
                  <a:grpFill/>
                  <a:ln w="8809" cap="flat">
                    <a:noFill/>
                    <a:prstDash val="solid"/>
                    <a:miter/>
                  </a:ln>
                </p:spPr>
                <p:txBody>
                  <a:bodyPr rtlCol="0" anchor="ctr"/>
                  <a:lstStyle/>
                  <a:p>
                    <a:endParaRPr lang="en-US" sz="2400"/>
                  </a:p>
                </p:txBody>
              </p:sp>
            </p:grpSp>
            <p:grpSp>
              <p:nvGrpSpPr>
                <p:cNvPr id="1622" name="Graphic 4229">
                  <a:extLst>
                    <a:ext uri="{FF2B5EF4-FFF2-40B4-BE49-F238E27FC236}">
                      <a16:creationId xmlns:a16="http://schemas.microsoft.com/office/drawing/2014/main" id="{9EBE5FF0-17AC-4AC2-AE57-181C0C69D949}"/>
                    </a:ext>
                  </a:extLst>
                </p:cNvPr>
                <p:cNvGrpSpPr/>
                <p:nvPr/>
              </p:nvGrpSpPr>
              <p:grpSpPr>
                <a:xfrm>
                  <a:off x="6854476" y="2087769"/>
                  <a:ext cx="599998" cy="588457"/>
                  <a:chOff x="6854476" y="2087769"/>
                  <a:chExt cx="599998" cy="588457"/>
                </a:xfrm>
                <a:grpFill/>
              </p:grpSpPr>
              <p:sp>
                <p:nvSpPr>
                  <p:cNvPr id="2358" name="Freeform: Shape 2357">
                    <a:extLst>
                      <a:ext uri="{FF2B5EF4-FFF2-40B4-BE49-F238E27FC236}">
                        <a16:creationId xmlns:a16="http://schemas.microsoft.com/office/drawing/2014/main" id="{0D3C7DB0-DE25-406C-B58D-FF6B28DA1E92}"/>
                      </a:ext>
                    </a:extLst>
                  </p:cNvPr>
                  <p:cNvSpPr/>
                  <p:nvPr/>
                </p:nvSpPr>
                <p:spPr>
                  <a:xfrm>
                    <a:off x="6860114" y="2093583"/>
                    <a:ext cx="587840" cy="576741"/>
                  </a:xfrm>
                  <a:custGeom>
                    <a:avLst/>
                    <a:gdLst>
                      <a:gd name="connsiteX0" fmla="*/ 202701 w 587840"/>
                      <a:gd name="connsiteY0" fmla="*/ 576742 h 576741"/>
                      <a:gd name="connsiteX1" fmla="*/ 201996 w 587840"/>
                      <a:gd name="connsiteY1" fmla="*/ 574804 h 576741"/>
                      <a:gd name="connsiteX2" fmla="*/ 2379 w 587840"/>
                      <a:gd name="connsiteY2" fmla="*/ 6871 h 576741"/>
                      <a:gd name="connsiteX3" fmla="*/ 0 w 587840"/>
                      <a:gd name="connsiteY3" fmla="*/ 0 h 576741"/>
                      <a:gd name="connsiteX4" fmla="*/ 6695 w 587840"/>
                      <a:gd name="connsiteY4" fmla="*/ 2731 h 576741"/>
                      <a:gd name="connsiteX5" fmla="*/ 585639 w 587840"/>
                      <a:gd name="connsiteY5" fmla="*/ 233797 h 576741"/>
                      <a:gd name="connsiteX6" fmla="*/ 587841 w 587840"/>
                      <a:gd name="connsiteY6" fmla="*/ 234678 h 576741"/>
                      <a:gd name="connsiteX7" fmla="*/ 586080 w 587840"/>
                      <a:gd name="connsiteY7" fmla="*/ 236264 h 576741"/>
                      <a:gd name="connsiteX8" fmla="*/ 206753 w 587840"/>
                      <a:gd name="connsiteY8" fmla="*/ 573130 h 576741"/>
                      <a:gd name="connsiteX9" fmla="*/ 202701 w 587840"/>
                      <a:gd name="connsiteY9" fmla="*/ 576742 h 576741"/>
                      <a:gd name="connsiteX10" fmla="*/ 210893 w 587840"/>
                      <a:gd name="connsiteY10" fmla="*/ 569518 h 576741"/>
                      <a:gd name="connsiteX11" fmla="*/ 584141 w 587840"/>
                      <a:gd name="connsiteY11" fmla="*/ 234150 h 576741"/>
                      <a:gd name="connsiteX12" fmla="*/ 584582 w 587840"/>
                      <a:gd name="connsiteY12" fmla="*/ 236616 h 576741"/>
                      <a:gd name="connsiteX13" fmla="*/ 4316 w 587840"/>
                      <a:gd name="connsiteY13" fmla="*/ 8985 h 576741"/>
                      <a:gd name="connsiteX14" fmla="*/ 8633 w 587840"/>
                      <a:gd name="connsiteY14" fmla="*/ 4845 h 576741"/>
                      <a:gd name="connsiteX15" fmla="*/ 210893 w 587840"/>
                      <a:gd name="connsiteY15" fmla="*/ 569518 h 57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7840" h="576741">
                        <a:moveTo>
                          <a:pt x="202701" y="576742"/>
                        </a:moveTo>
                        <a:lnTo>
                          <a:pt x="201996" y="574804"/>
                        </a:lnTo>
                        <a:lnTo>
                          <a:pt x="2379" y="6871"/>
                        </a:lnTo>
                        <a:lnTo>
                          <a:pt x="0" y="0"/>
                        </a:lnTo>
                        <a:lnTo>
                          <a:pt x="6695" y="2731"/>
                        </a:lnTo>
                        <a:lnTo>
                          <a:pt x="585639" y="233797"/>
                        </a:lnTo>
                        <a:lnTo>
                          <a:pt x="587841" y="234678"/>
                        </a:lnTo>
                        <a:lnTo>
                          <a:pt x="586080" y="236264"/>
                        </a:lnTo>
                        <a:lnTo>
                          <a:pt x="206753" y="573130"/>
                        </a:lnTo>
                        <a:lnTo>
                          <a:pt x="202701" y="576742"/>
                        </a:lnTo>
                        <a:close/>
                        <a:moveTo>
                          <a:pt x="210893" y="569518"/>
                        </a:moveTo>
                        <a:lnTo>
                          <a:pt x="584141" y="234150"/>
                        </a:lnTo>
                        <a:lnTo>
                          <a:pt x="584582" y="236616"/>
                        </a:lnTo>
                        <a:lnTo>
                          <a:pt x="4316" y="8985"/>
                        </a:lnTo>
                        <a:lnTo>
                          <a:pt x="8633" y="4845"/>
                        </a:lnTo>
                        <a:lnTo>
                          <a:pt x="210893" y="569518"/>
                        </a:lnTo>
                        <a:close/>
                      </a:path>
                    </a:pathLst>
                  </a:custGeom>
                  <a:grpFill/>
                  <a:ln w="8809" cap="flat">
                    <a:noFill/>
                    <a:prstDash val="solid"/>
                    <a:miter/>
                  </a:ln>
                </p:spPr>
                <p:txBody>
                  <a:bodyPr rtlCol="0" anchor="ctr"/>
                  <a:lstStyle/>
                  <a:p>
                    <a:endParaRPr lang="en-US" sz="2400"/>
                  </a:p>
                </p:txBody>
              </p:sp>
              <p:sp>
                <p:nvSpPr>
                  <p:cNvPr id="2359" name="Freeform: Shape 2358">
                    <a:extLst>
                      <a:ext uri="{FF2B5EF4-FFF2-40B4-BE49-F238E27FC236}">
                        <a16:creationId xmlns:a16="http://schemas.microsoft.com/office/drawing/2014/main" id="{C910C855-A1D8-4AD9-8597-120B928D502D}"/>
                      </a:ext>
                    </a:extLst>
                  </p:cNvPr>
                  <p:cNvSpPr/>
                  <p:nvPr/>
                </p:nvSpPr>
                <p:spPr>
                  <a:xfrm>
                    <a:off x="6854476" y="2087769"/>
                    <a:ext cx="599998" cy="588457"/>
                  </a:xfrm>
                  <a:custGeom>
                    <a:avLst/>
                    <a:gdLst>
                      <a:gd name="connsiteX0" fmla="*/ 206842 w 599998"/>
                      <a:gd name="connsiteY0" fmla="*/ 588458 h 588457"/>
                      <a:gd name="connsiteX1" fmla="*/ 204463 w 599998"/>
                      <a:gd name="connsiteY1" fmla="*/ 581763 h 588457"/>
                      <a:gd name="connsiteX2" fmla="*/ 5903 w 599998"/>
                      <a:gd name="connsiteY2" fmla="*/ 16738 h 588457"/>
                      <a:gd name="connsiteX3" fmla="*/ 3876 w 599998"/>
                      <a:gd name="connsiteY3" fmla="*/ 15945 h 588457"/>
                      <a:gd name="connsiteX4" fmla="*/ 5198 w 599998"/>
                      <a:gd name="connsiteY4" fmla="*/ 14623 h 588457"/>
                      <a:gd name="connsiteX5" fmla="*/ 0 w 599998"/>
                      <a:gd name="connsiteY5" fmla="*/ 0 h 588457"/>
                      <a:gd name="connsiteX6" fmla="*/ 14447 w 599998"/>
                      <a:gd name="connsiteY6" fmla="*/ 5726 h 588457"/>
                      <a:gd name="connsiteX7" fmla="*/ 15769 w 599998"/>
                      <a:gd name="connsiteY7" fmla="*/ 4493 h 588457"/>
                      <a:gd name="connsiteX8" fmla="*/ 16473 w 599998"/>
                      <a:gd name="connsiteY8" fmla="*/ 6519 h 588457"/>
                      <a:gd name="connsiteX9" fmla="*/ 589779 w 599998"/>
                      <a:gd name="connsiteY9" fmla="*/ 235383 h 588457"/>
                      <a:gd name="connsiteX10" fmla="*/ 592070 w 599998"/>
                      <a:gd name="connsiteY10" fmla="*/ 233357 h 588457"/>
                      <a:gd name="connsiteX11" fmla="*/ 592687 w 599998"/>
                      <a:gd name="connsiteY11" fmla="*/ 236528 h 588457"/>
                      <a:gd name="connsiteX12" fmla="*/ 599998 w 599998"/>
                      <a:gd name="connsiteY12" fmla="*/ 239435 h 588457"/>
                      <a:gd name="connsiteX13" fmla="*/ 594184 w 599998"/>
                      <a:gd name="connsiteY13" fmla="*/ 244633 h 588457"/>
                      <a:gd name="connsiteX14" fmla="*/ 594712 w 599998"/>
                      <a:gd name="connsiteY14" fmla="*/ 247804 h 588457"/>
                      <a:gd name="connsiteX15" fmla="*/ 591893 w 599998"/>
                      <a:gd name="connsiteY15" fmla="*/ 246659 h 588457"/>
                      <a:gd name="connsiteX16" fmla="*/ 215122 w 599998"/>
                      <a:gd name="connsiteY16" fmla="*/ 581234 h 588457"/>
                      <a:gd name="connsiteX17" fmla="*/ 215122 w 599998"/>
                      <a:gd name="connsiteY17" fmla="*/ 581234 h 588457"/>
                      <a:gd name="connsiteX18" fmla="*/ 206842 w 599998"/>
                      <a:gd name="connsiteY18" fmla="*/ 588458 h 588457"/>
                      <a:gd name="connsiteX19" fmla="*/ 19557 w 599998"/>
                      <a:gd name="connsiteY19" fmla="*/ 35325 h 588457"/>
                      <a:gd name="connsiteX20" fmla="*/ 209836 w 599998"/>
                      <a:gd name="connsiteY20" fmla="*/ 576742 h 588457"/>
                      <a:gd name="connsiteX21" fmla="*/ 212567 w 599998"/>
                      <a:gd name="connsiteY21" fmla="*/ 574363 h 588457"/>
                      <a:gd name="connsiteX22" fmla="*/ 19557 w 599998"/>
                      <a:gd name="connsiteY22" fmla="*/ 35325 h 588457"/>
                      <a:gd name="connsiteX23" fmla="*/ 22464 w 599998"/>
                      <a:gd name="connsiteY23" fmla="*/ 23256 h 588457"/>
                      <a:gd name="connsiteX24" fmla="*/ 218029 w 599998"/>
                      <a:gd name="connsiteY24" fmla="*/ 569430 h 588457"/>
                      <a:gd name="connsiteX25" fmla="*/ 581675 w 599998"/>
                      <a:gd name="connsiteY25" fmla="*/ 242607 h 588457"/>
                      <a:gd name="connsiteX26" fmla="*/ 22464 w 599998"/>
                      <a:gd name="connsiteY26" fmla="*/ 23256 h 58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99998" h="588457">
                        <a:moveTo>
                          <a:pt x="206842" y="588458"/>
                        </a:moveTo>
                        <a:lnTo>
                          <a:pt x="204463" y="581763"/>
                        </a:lnTo>
                        <a:lnTo>
                          <a:pt x="5903" y="16738"/>
                        </a:lnTo>
                        <a:lnTo>
                          <a:pt x="3876" y="15945"/>
                        </a:lnTo>
                        <a:lnTo>
                          <a:pt x="5198" y="14623"/>
                        </a:lnTo>
                        <a:lnTo>
                          <a:pt x="0" y="0"/>
                        </a:lnTo>
                        <a:lnTo>
                          <a:pt x="14447" y="5726"/>
                        </a:lnTo>
                        <a:lnTo>
                          <a:pt x="15769" y="4493"/>
                        </a:lnTo>
                        <a:lnTo>
                          <a:pt x="16473" y="6519"/>
                        </a:lnTo>
                        <a:lnTo>
                          <a:pt x="589779" y="235383"/>
                        </a:lnTo>
                        <a:lnTo>
                          <a:pt x="592070" y="233357"/>
                        </a:lnTo>
                        <a:lnTo>
                          <a:pt x="592687" y="236528"/>
                        </a:lnTo>
                        <a:lnTo>
                          <a:pt x="599998" y="239435"/>
                        </a:lnTo>
                        <a:lnTo>
                          <a:pt x="594184" y="244633"/>
                        </a:lnTo>
                        <a:lnTo>
                          <a:pt x="594712" y="247804"/>
                        </a:lnTo>
                        <a:lnTo>
                          <a:pt x="591893" y="246659"/>
                        </a:lnTo>
                        <a:lnTo>
                          <a:pt x="215122" y="581234"/>
                        </a:lnTo>
                        <a:lnTo>
                          <a:pt x="215122" y="581234"/>
                        </a:lnTo>
                        <a:lnTo>
                          <a:pt x="206842" y="588458"/>
                        </a:lnTo>
                        <a:close/>
                        <a:moveTo>
                          <a:pt x="19557" y="35325"/>
                        </a:moveTo>
                        <a:lnTo>
                          <a:pt x="209836" y="576742"/>
                        </a:lnTo>
                        <a:lnTo>
                          <a:pt x="212567" y="574363"/>
                        </a:lnTo>
                        <a:lnTo>
                          <a:pt x="19557" y="35325"/>
                        </a:lnTo>
                        <a:close/>
                        <a:moveTo>
                          <a:pt x="22464" y="23256"/>
                        </a:moveTo>
                        <a:lnTo>
                          <a:pt x="218029" y="569430"/>
                        </a:lnTo>
                        <a:lnTo>
                          <a:pt x="581675" y="242607"/>
                        </a:lnTo>
                        <a:lnTo>
                          <a:pt x="22464" y="23256"/>
                        </a:lnTo>
                        <a:close/>
                      </a:path>
                    </a:pathLst>
                  </a:custGeom>
                  <a:grpFill/>
                  <a:ln w="8809" cap="flat">
                    <a:noFill/>
                    <a:prstDash val="solid"/>
                    <a:miter/>
                  </a:ln>
                </p:spPr>
                <p:txBody>
                  <a:bodyPr rtlCol="0" anchor="ctr"/>
                  <a:lstStyle/>
                  <a:p>
                    <a:endParaRPr lang="en-US" sz="2400"/>
                  </a:p>
                </p:txBody>
              </p:sp>
            </p:grpSp>
            <p:grpSp>
              <p:nvGrpSpPr>
                <p:cNvPr id="1623" name="Graphic 4229">
                  <a:extLst>
                    <a:ext uri="{FF2B5EF4-FFF2-40B4-BE49-F238E27FC236}">
                      <a16:creationId xmlns:a16="http://schemas.microsoft.com/office/drawing/2014/main" id="{68C2FA89-4744-4F5E-A661-579B1085A988}"/>
                    </a:ext>
                  </a:extLst>
                </p:cNvPr>
                <p:cNvGrpSpPr/>
                <p:nvPr/>
              </p:nvGrpSpPr>
              <p:grpSpPr>
                <a:xfrm>
                  <a:off x="7991045" y="687715"/>
                  <a:ext cx="369107" cy="220847"/>
                  <a:chOff x="7991045" y="687715"/>
                  <a:chExt cx="369107" cy="220847"/>
                </a:xfrm>
                <a:grpFill/>
              </p:grpSpPr>
              <p:sp>
                <p:nvSpPr>
                  <p:cNvPr id="2356" name="Freeform: Shape 2355">
                    <a:extLst>
                      <a:ext uri="{FF2B5EF4-FFF2-40B4-BE49-F238E27FC236}">
                        <a16:creationId xmlns:a16="http://schemas.microsoft.com/office/drawing/2014/main" id="{80D3AD2C-CC1B-4290-901F-84902F1EEF6D}"/>
                      </a:ext>
                    </a:extLst>
                  </p:cNvPr>
                  <p:cNvSpPr/>
                  <p:nvPr/>
                </p:nvSpPr>
                <p:spPr>
                  <a:xfrm>
                    <a:off x="8001616" y="693089"/>
                    <a:ext cx="352369" cy="209043"/>
                  </a:xfrm>
                  <a:custGeom>
                    <a:avLst/>
                    <a:gdLst>
                      <a:gd name="connsiteX0" fmla="*/ 296079 w 352369"/>
                      <a:gd name="connsiteY0" fmla="*/ 3436 h 209043"/>
                      <a:gd name="connsiteX1" fmla="*/ 3876 w 352369"/>
                      <a:gd name="connsiteY1" fmla="*/ 191513 h 209043"/>
                      <a:gd name="connsiteX2" fmla="*/ 3348 w 352369"/>
                      <a:gd name="connsiteY2" fmla="*/ 189575 h 209043"/>
                      <a:gd name="connsiteX3" fmla="*/ 351841 w 352369"/>
                      <a:gd name="connsiteY3" fmla="*/ 208251 h 209043"/>
                      <a:gd name="connsiteX4" fmla="*/ 351401 w 352369"/>
                      <a:gd name="connsiteY4" fmla="*/ 208779 h 209043"/>
                      <a:gd name="connsiteX5" fmla="*/ 296079 w 352369"/>
                      <a:gd name="connsiteY5" fmla="*/ 3436 h 209043"/>
                      <a:gd name="connsiteX6" fmla="*/ 295110 w 352369"/>
                      <a:gd name="connsiteY6" fmla="*/ 0 h 209043"/>
                      <a:gd name="connsiteX7" fmla="*/ 352194 w 352369"/>
                      <a:gd name="connsiteY7" fmla="*/ 208515 h 209043"/>
                      <a:gd name="connsiteX8" fmla="*/ 352370 w 352369"/>
                      <a:gd name="connsiteY8" fmla="*/ 209043 h 209043"/>
                      <a:gd name="connsiteX9" fmla="*/ 351841 w 352369"/>
                      <a:gd name="connsiteY9" fmla="*/ 209043 h 209043"/>
                      <a:gd name="connsiteX10" fmla="*/ 3259 w 352369"/>
                      <a:gd name="connsiteY10" fmla="*/ 191689 h 209043"/>
                      <a:gd name="connsiteX11" fmla="*/ 0 w 352369"/>
                      <a:gd name="connsiteY11" fmla="*/ 191513 h 209043"/>
                      <a:gd name="connsiteX12" fmla="*/ 2731 w 352369"/>
                      <a:gd name="connsiteY12" fmla="*/ 189751 h 209043"/>
                      <a:gd name="connsiteX13" fmla="*/ 295110 w 352369"/>
                      <a:gd name="connsiteY13" fmla="*/ 0 h 209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369" h="209043">
                        <a:moveTo>
                          <a:pt x="296079" y="3436"/>
                        </a:moveTo>
                        <a:lnTo>
                          <a:pt x="3876" y="191513"/>
                        </a:lnTo>
                        <a:lnTo>
                          <a:pt x="3348" y="189575"/>
                        </a:lnTo>
                        <a:lnTo>
                          <a:pt x="351841" y="208251"/>
                        </a:lnTo>
                        <a:lnTo>
                          <a:pt x="351401" y="208779"/>
                        </a:lnTo>
                        <a:lnTo>
                          <a:pt x="296079" y="3436"/>
                        </a:lnTo>
                        <a:close/>
                        <a:moveTo>
                          <a:pt x="295110" y="0"/>
                        </a:moveTo>
                        <a:lnTo>
                          <a:pt x="352194" y="208515"/>
                        </a:lnTo>
                        <a:lnTo>
                          <a:pt x="352370" y="209043"/>
                        </a:lnTo>
                        <a:lnTo>
                          <a:pt x="351841" y="209043"/>
                        </a:lnTo>
                        <a:lnTo>
                          <a:pt x="3259" y="191689"/>
                        </a:lnTo>
                        <a:lnTo>
                          <a:pt x="0" y="191513"/>
                        </a:lnTo>
                        <a:lnTo>
                          <a:pt x="2731" y="189751"/>
                        </a:lnTo>
                        <a:lnTo>
                          <a:pt x="295110" y="0"/>
                        </a:lnTo>
                        <a:close/>
                      </a:path>
                    </a:pathLst>
                  </a:custGeom>
                  <a:grpFill/>
                  <a:ln w="8809" cap="flat">
                    <a:noFill/>
                    <a:prstDash val="solid"/>
                    <a:miter/>
                  </a:ln>
                </p:spPr>
                <p:txBody>
                  <a:bodyPr rtlCol="0" anchor="ctr"/>
                  <a:lstStyle/>
                  <a:p>
                    <a:endParaRPr lang="en-US" sz="2400"/>
                  </a:p>
                </p:txBody>
              </p:sp>
              <p:sp>
                <p:nvSpPr>
                  <p:cNvPr id="2357" name="Freeform: Shape 2356">
                    <a:extLst>
                      <a:ext uri="{FF2B5EF4-FFF2-40B4-BE49-F238E27FC236}">
                        <a16:creationId xmlns:a16="http://schemas.microsoft.com/office/drawing/2014/main" id="{BD6E44B1-3777-4F5E-9BF5-5232766A9F8F}"/>
                      </a:ext>
                    </a:extLst>
                  </p:cNvPr>
                  <p:cNvSpPr/>
                  <p:nvPr/>
                </p:nvSpPr>
                <p:spPr>
                  <a:xfrm>
                    <a:off x="7991045" y="687715"/>
                    <a:ext cx="369107" cy="220847"/>
                  </a:xfrm>
                  <a:custGeom>
                    <a:avLst/>
                    <a:gdLst>
                      <a:gd name="connsiteX0" fmla="*/ 360915 w 369107"/>
                      <a:gd name="connsiteY0" fmla="*/ 220848 h 220847"/>
                      <a:gd name="connsiteX1" fmla="*/ 359770 w 369107"/>
                      <a:gd name="connsiteY1" fmla="*/ 217588 h 220847"/>
                      <a:gd name="connsiteX2" fmla="*/ 15064 w 369107"/>
                      <a:gd name="connsiteY2" fmla="*/ 200410 h 220847"/>
                      <a:gd name="connsiteX3" fmla="*/ 12333 w 369107"/>
                      <a:gd name="connsiteY3" fmla="*/ 202172 h 220847"/>
                      <a:gd name="connsiteX4" fmla="*/ 11805 w 369107"/>
                      <a:gd name="connsiteY4" fmla="*/ 200322 h 220847"/>
                      <a:gd name="connsiteX5" fmla="*/ 0 w 369107"/>
                      <a:gd name="connsiteY5" fmla="*/ 199706 h 220847"/>
                      <a:gd name="connsiteX6" fmla="*/ 9954 w 369107"/>
                      <a:gd name="connsiteY6" fmla="*/ 193187 h 220847"/>
                      <a:gd name="connsiteX7" fmla="*/ 9426 w 369107"/>
                      <a:gd name="connsiteY7" fmla="*/ 191249 h 220847"/>
                      <a:gd name="connsiteX8" fmla="*/ 12597 w 369107"/>
                      <a:gd name="connsiteY8" fmla="*/ 191425 h 220847"/>
                      <a:gd name="connsiteX9" fmla="*/ 307707 w 369107"/>
                      <a:gd name="connsiteY9" fmla="*/ 0 h 220847"/>
                      <a:gd name="connsiteX10" fmla="*/ 308676 w 369107"/>
                      <a:gd name="connsiteY10" fmla="*/ 3436 h 220847"/>
                      <a:gd name="connsiteX11" fmla="*/ 308676 w 369107"/>
                      <a:gd name="connsiteY11" fmla="*/ 3436 h 220847"/>
                      <a:gd name="connsiteX12" fmla="*/ 309029 w 369107"/>
                      <a:gd name="connsiteY12" fmla="*/ 4933 h 220847"/>
                      <a:gd name="connsiteX13" fmla="*/ 365232 w 369107"/>
                      <a:gd name="connsiteY13" fmla="*/ 210365 h 220847"/>
                      <a:gd name="connsiteX14" fmla="*/ 369108 w 369107"/>
                      <a:gd name="connsiteY14" fmla="*/ 210541 h 220847"/>
                      <a:gd name="connsiteX15" fmla="*/ 366289 w 369107"/>
                      <a:gd name="connsiteY15" fmla="*/ 214065 h 220847"/>
                      <a:gd name="connsiteX16" fmla="*/ 367169 w 369107"/>
                      <a:gd name="connsiteY16" fmla="*/ 217412 h 220847"/>
                      <a:gd name="connsiteX17" fmla="*/ 363293 w 369107"/>
                      <a:gd name="connsiteY17" fmla="*/ 217677 h 220847"/>
                      <a:gd name="connsiteX18" fmla="*/ 360915 w 369107"/>
                      <a:gd name="connsiteY18" fmla="*/ 220848 h 220847"/>
                      <a:gd name="connsiteX19" fmla="*/ 27749 w 369107"/>
                      <a:gd name="connsiteY19" fmla="*/ 192306 h 220847"/>
                      <a:gd name="connsiteX20" fmla="*/ 357391 w 369107"/>
                      <a:gd name="connsiteY20" fmla="*/ 209924 h 220847"/>
                      <a:gd name="connsiteX21" fmla="*/ 304536 w 369107"/>
                      <a:gd name="connsiteY21" fmla="*/ 14095 h 220847"/>
                      <a:gd name="connsiteX22" fmla="*/ 27749 w 369107"/>
                      <a:gd name="connsiteY22" fmla="*/ 192306 h 22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9107" h="220847">
                        <a:moveTo>
                          <a:pt x="360915" y="220848"/>
                        </a:moveTo>
                        <a:lnTo>
                          <a:pt x="359770" y="217588"/>
                        </a:lnTo>
                        <a:lnTo>
                          <a:pt x="15064" y="200410"/>
                        </a:lnTo>
                        <a:lnTo>
                          <a:pt x="12333" y="202172"/>
                        </a:lnTo>
                        <a:lnTo>
                          <a:pt x="11805" y="200322"/>
                        </a:lnTo>
                        <a:lnTo>
                          <a:pt x="0" y="199706"/>
                        </a:lnTo>
                        <a:lnTo>
                          <a:pt x="9954" y="193187"/>
                        </a:lnTo>
                        <a:lnTo>
                          <a:pt x="9426" y="191249"/>
                        </a:lnTo>
                        <a:lnTo>
                          <a:pt x="12597" y="191425"/>
                        </a:lnTo>
                        <a:lnTo>
                          <a:pt x="307707" y="0"/>
                        </a:lnTo>
                        <a:lnTo>
                          <a:pt x="308676" y="3436"/>
                        </a:lnTo>
                        <a:lnTo>
                          <a:pt x="308676" y="3436"/>
                        </a:lnTo>
                        <a:lnTo>
                          <a:pt x="309029" y="4933"/>
                        </a:lnTo>
                        <a:lnTo>
                          <a:pt x="365232" y="210365"/>
                        </a:lnTo>
                        <a:lnTo>
                          <a:pt x="369108" y="210541"/>
                        </a:lnTo>
                        <a:lnTo>
                          <a:pt x="366289" y="214065"/>
                        </a:lnTo>
                        <a:lnTo>
                          <a:pt x="367169" y="217412"/>
                        </a:lnTo>
                        <a:lnTo>
                          <a:pt x="363293" y="217677"/>
                        </a:lnTo>
                        <a:lnTo>
                          <a:pt x="360915" y="220848"/>
                        </a:lnTo>
                        <a:close/>
                        <a:moveTo>
                          <a:pt x="27749" y="192306"/>
                        </a:moveTo>
                        <a:lnTo>
                          <a:pt x="357391" y="209924"/>
                        </a:lnTo>
                        <a:lnTo>
                          <a:pt x="304536" y="14095"/>
                        </a:lnTo>
                        <a:lnTo>
                          <a:pt x="27749" y="192306"/>
                        </a:lnTo>
                        <a:close/>
                      </a:path>
                    </a:pathLst>
                  </a:custGeom>
                  <a:grpFill/>
                  <a:ln w="8809" cap="flat">
                    <a:noFill/>
                    <a:prstDash val="solid"/>
                    <a:miter/>
                  </a:ln>
                </p:spPr>
                <p:txBody>
                  <a:bodyPr rtlCol="0" anchor="ctr"/>
                  <a:lstStyle/>
                  <a:p>
                    <a:endParaRPr lang="en-US" sz="2400"/>
                  </a:p>
                </p:txBody>
              </p:sp>
            </p:grpSp>
            <p:grpSp>
              <p:nvGrpSpPr>
                <p:cNvPr id="1624" name="Graphic 4229">
                  <a:extLst>
                    <a:ext uri="{FF2B5EF4-FFF2-40B4-BE49-F238E27FC236}">
                      <a16:creationId xmlns:a16="http://schemas.microsoft.com/office/drawing/2014/main" id="{F72F890D-24F4-4855-8995-99EB3C5C5F36}"/>
                    </a:ext>
                  </a:extLst>
                </p:cNvPr>
                <p:cNvGrpSpPr/>
                <p:nvPr/>
              </p:nvGrpSpPr>
              <p:grpSpPr>
                <a:xfrm>
                  <a:off x="2116069" y="2371339"/>
                  <a:ext cx="645277" cy="361003"/>
                  <a:chOff x="2116069" y="2371339"/>
                  <a:chExt cx="645277" cy="361003"/>
                </a:xfrm>
                <a:grpFill/>
              </p:grpSpPr>
              <p:sp>
                <p:nvSpPr>
                  <p:cNvPr id="2354" name="Freeform: Shape 2353">
                    <a:extLst>
                      <a:ext uri="{FF2B5EF4-FFF2-40B4-BE49-F238E27FC236}">
                        <a16:creationId xmlns:a16="http://schemas.microsoft.com/office/drawing/2014/main" id="{2A620B45-8265-4326-A880-61EAB8C86666}"/>
                      </a:ext>
                    </a:extLst>
                  </p:cNvPr>
                  <p:cNvSpPr/>
                  <p:nvPr/>
                </p:nvSpPr>
                <p:spPr>
                  <a:xfrm>
                    <a:off x="2125671" y="2376184"/>
                    <a:ext cx="629949" cy="350960"/>
                  </a:xfrm>
                  <a:custGeom>
                    <a:avLst/>
                    <a:gdLst>
                      <a:gd name="connsiteX0" fmla="*/ 629949 w 629949"/>
                      <a:gd name="connsiteY0" fmla="*/ 2114 h 350960"/>
                      <a:gd name="connsiteX1" fmla="*/ 628628 w 629949"/>
                      <a:gd name="connsiteY1" fmla="*/ 4493 h 350960"/>
                      <a:gd name="connsiteX2" fmla="*/ 440815 w 629949"/>
                      <a:gd name="connsiteY2" fmla="*/ 346996 h 350960"/>
                      <a:gd name="connsiteX3" fmla="*/ 438612 w 629949"/>
                      <a:gd name="connsiteY3" fmla="*/ 350961 h 350960"/>
                      <a:gd name="connsiteX4" fmla="*/ 435089 w 629949"/>
                      <a:gd name="connsiteY4" fmla="*/ 348142 h 350960"/>
                      <a:gd name="connsiteX5" fmla="*/ 4493 w 629949"/>
                      <a:gd name="connsiteY5" fmla="*/ 3612 h 350960"/>
                      <a:gd name="connsiteX6" fmla="*/ 0 w 629949"/>
                      <a:gd name="connsiteY6" fmla="*/ 0 h 350960"/>
                      <a:gd name="connsiteX7" fmla="*/ 5726 w 629949"/>
                      <a:gd name="connsiteY7" fmla="*/ 0 h 350960"/>
                      <a:gd name="connsiteX8" fmla="*/ 624223 w 629949"/>
                      <a:gd name="connsiteY8" fmla="*/ 2026 h 350960"/>
                      <a:gd name="connsiteX9" fmla="*/ 629949 w 629949"/>
                      <a:gd name="connsiteY9" fmla="*/ 2114 h 350960"/>
                      <a:gd name="connsiteX10" fmla="*/ 618497 w 629949"/>
                      <a:gd name="connsiteY10" fmla="*/ 2114 h 350960"/>
                      <a:gd name="connsiteX11" fmla="*/ 5814 w 629949"/>
                      <a:gd name="connsiteY11" fmla="*/ 4140 h 350960"/>
                      <a:gd name="connsiteX12" fmla="*/ 7047 w 629949"/>
                      <a:gd name="connsiteY12" fmla="*/ 529 h 350960"/>
                      <a:gd name="connsiteX13" fmla="*/ 439934 w 629949"/>
                      <a:gd name="connsiteY13" fmla="*/ 342239 h 350960"/>
                      <a:gd name="connsiteX14" fmla="*/ 434208 w 629949"/>
                      <a:gd name="connsiteY14" fmla="*/ 343385 h 350960"/>
                      <a:gd name="connsiteX15" fmla="*/ 618497 w 629949"/>
                      <a:gd name="connsiteY15" fmla="*/ 2114 h 35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9949" h="350960">
                        <a:moveTo>
                          <a:pt x="629949" y="2114"/>
                        </a:moveTo>
                        <a:lnTo>
                          <a:pt x="628628" y="4493"/>
                        </a:lnTo>
                        <a:lnTo>
                          <a:pt x="440815" y="346996"/>
                        </a:lnTo>
                        <a:lnTo>
                          <a:pt x="438612" y="350961"/>
                        </a:lnTo>
                        <a:lnTo>
                          <a:pt x="435089" y="348142"/>
                        </a:lnTo>
                        <a:lnTo>
                          <a:pt x="4493" y="3612"/>
                        </a:lnTo>
                        <a:lnTo>
                          <a:pt x="0" y="0"/>
                        </a:lnTo>
                        <a:lnTo>
                          <a:pt x="5726" y="0"/>
                        </a:lnTo>
                        <a:lnTo>
                          <a:pt x="624223" y="2026"/>
                        </a:lnTo>
                        <a:lnTo>
                          <a:pt x="629949" y="2114"/>
                        </a:lnTo>
                        <a:close/>
                        <a:moveTo>
                          <a:pt x="618497" y="2114"/>
                        </a:moveTo>
                        <a:lnTo>
                          <a:pt x="5814" y="4140"/>
                        </a:lnTo>
                        <a:lnTo>
                          <a:pt x="7047" y="529"/>
                        </a:lnTo>
                        <a:lnTo>
                          <a:pt x="439934" y="342239"/>
                        </a:lnTo>
                        <a:lnTo>
                          <a:pt x="434208" y="343385"/>
                        </a:lnTo>
                        <a:lnTo>
                          <a:pt x="618497" y="2114"/>
                        </a:lnTo>
                        <a:close/>
                      </a:path>
                    </a:pathLst>
                  </a:custGeom>
                  <a:grpFill/>
                  <a:ln w="8809" cap="flat">
                    <a:noFill/>
                    <a:prstDash val="solid"/>
                    <a:miter/>
                  </a:ln>
                </p:spPr>
                <p:txBody>
                  <a:bodyPr rtlCol="0" anchor="ctr"/>
                  <a:lstStyle/>
                  <a:p>
                    <a:endParaRPr lang="en-US" sz="2400"/>
                  </a:p>
                </p:txBody>
              </p:sp>
              <p:sp>
                <p:nvSpPr>
                  <p:cNvPr id="2355" name="Freeform: Shape 2354">
                    <a:extLst>
                      <a:ext uri="{FF2B5EF4-FFF2-40B4-BE49-F238E27FC236}">
                        <a16:creationId xmlns:a16="http://schemas.microsoft.com/office/drawing/2014/main" id="{DEF3E893-104F-4135-8396-A7291F852FBC}"/>
                      </a:ext>
                    </a:extLst>
                  </p:cNvPr>
                  <p:cNvSpPr/>
                  <p:nvPr/>
                </p:nvSpPr>
                <p:spPr>
                  <a:xfrm>
                    <a:off x="2116069" y="2371339"/>
                    <a:ext cx="645277" cy="361003"/>
                  </a:xfrm>
                  <a:custGeom>
                    <a:avLst/>
                    <a:gdLst>
                      <a:gd name="connsiteX0" fmla="*/ 449272 w 645277"/>
                      <a:gd name="connsiteY0" fmla="*/ 361003 h 361003"/>
                      <a:gd name="connsiteX1" fmla="*/ 438877 w 645277"/>
                      <a:gd name="connsiteY1" fmla="*/ 352722 h 361003"/>
                      <a:gd name="connsiteX2" fmla="*/ 437379 w 645277"/>
                      <a:gd name="connsiteY2" fmla="*/ 353075 h 361003"/>
                      <a:gd name="connsiteX3" fmla="*/ 437996 w 645277"/>
                      <a:gd name="connsiteY3" fmla="*/ 352018 h 361003"/>
                      <a:gd name="connsiteX4" fmla="*/ 13566 w 645277"/>
                      <a:gd name="connsiteY4" fmla="*/ 12421 h 361003"/>
                      <a:gd name="connsiteX5" fmla="*/ 10659 w 645277"/>
                      <a:gd name="connsiteY5" fmla="*/ 12421 h 361003"/>
                      <a:gd name="connsiteX6" fmla="*/ 11276 w 645277"/>
                      <a:gd name="connsiteY6" fmla="*/ 10659 h 361003"/>
                      <a:gd name="connsiteX7" fmla="*/ 0 w 645277"/>
                      <a:gd name="connsiteY7" fmla="*/ 1674 h 361003"/>
                      <a:gd name="connsiteX8" fmla="*/ 14359 w 645277"/>
                      <a:gd name="connsiteY8" fmla="*/ 1762 h 361003"/>
                      <a:gd name="connsiteX9" fmla="*/ 14976 w 645277"/>
                      <a:gd name="connsiteY9" fmla="*/ 0 h 361003"/>
                      <a:gd name="connsiteX10" fmla="*/ 17266 w 645277"/>
                      <a:gd name="connsiteY10" fmla="*/ 1762 h 361003"/>
                      <a:gd name="connsiteX11" fmla="*/ 645277 w 645277"/>
                      <a:gd name="connsiteY11" fmla="*/ 3788 h 361003"/>
                      <a:gd name="connsiteX12" fmla="*/ 456319 w 645277"/>
                      <a:gd name="connsiteY12" fmla="*/ 348406 h 361003"/>
                      <a:gd name="connsiteX13" fmla="*/ 457288 w 645277"/>
                      <a:gd name="connsiteY13" fmla="*/ 349199 h 361003"/>
                      <a:gd name="connsiteX14" fmla="*/ 455702 w 645277"/>
                      <a:gd name="connsiteY14" fmla="*/ 349551 h 361003"/>
                      <a:gd name="connsiteX15" fmla="*/ 449272 w 645277"/>
                      <a:gd name="connsiteY15" fmla="*/ 361003 h 361003"/>
                      <a:gd name="connsiteX16" fmla="*/ 346115 w 645277"/>
                      <a:gd name="connsiteY16" fmla="*/ 269827 h 361003"/>
                      <a:gd name="connsiteX17" fmla="*/ 441255 w 645277"/>
                      <a:gd name="connsiteY17" fmla="*/ 345939 h 361003"/>
                      <a:gd name="connsiteX18" fmla="*/ 441608 w 645277"/>
                      <a:gd name="connsiteY18" fmla="*/ 345235 h 361003"/>
                      <a:gd name="connsiteX19" fmla="*/ 346115 w 645277"/>
                      <a:gd name="connsiteY19" fmla="*/ 269827 h 361003"/>
                      <a:gd name="connsiteX20" fmla="*/ 450241 w 645277"/>
                      <a:gd name="connsiteY20" fmla="*/ 343385 h 361003"/>
                      <a:gd name="connsiteX21" fmla="*/ 450945 w 645277"/>
                      <a:gd name="connsiteY21" fmla="*/ 343913 h 361003"/>
                      <a:gd name="connsiteX22" fmla="*/ 633914 w 645277"/>
                      <a:gd name="connsiteY22" fmla="*/ 10307 h 361003"/>
                      <a:gd name="connsiteX23" fmla="*/ 630125 w 645277"/>
                      <a:gd name="connsiteY23" fmla="*/ 10307 h 361003"/>
                      <a:gd name="connsiteX24" fmla="*/ 450241 w 645277"/>
                      <a:gd name="connsiteY24" fmla="*/ 343385 h 361003"/>
                      <a:gd name="connsiteX25" fmla="*/ 30744 w 645277"/>
                      <a:gd name="connsiteY25" fmla="*/ 12245 h 361003"/>
                      <a:gd name="connsiteX26" fmla="*/ 444779 w 645277"/>
                      <a:gd name="connsiteY26" fmla="*/ 339156 h 361003"/>
                      <a:gd name="connsiteX27" fmla="*/ 622373 w 645277"/>
                      <a:gd name="connsiteY27" fmla="*/ 10395 h 361003"/>
                      <a:gd name="connsiteX28" fmla="*/ 30744 w 645277"/>
                      <a:gd name="connsiteY28" fmla="*/ 12245 h 361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45277" h="361003">
                        <a:moveTo>
                          <a:pt x="449272" y="361003"/>
                        </a:moveTo>
                        <a:lnTo>
                          <a:pt x="438877" y="352722"/>
                        </a:lnTo>
                        <a:lnTo>
                          <a:pt x="437379" y="353075"/>
                        </a:lnTo>
                        <a:lnTo>
                          <a:pt x="437996" y="352018"/>
                        </a:lnTo>
                        <a:lnTo>
                          <a:pt x="13566" y="12421"/>
                        </a:lnTo>
                        <a:lnTo>
                          <a:pt x="10659" y="12421"/>
                        </a:lnTo>
                        <a:lnTo>
                          <a:pt x="11276" y="10659"/>
                        </a:lnTo>
                        <a:lnTo>
                          <a:pt x="0" y="1674"/>
                        </a:lnTo>
                        <a:lnTo>
                          <a:pt x="14359" y="1762"/>
                        </a:lnTo>
                        <a:lnTo>
                          <a:pt x="14976" y="0"/>
                        </a:lnTo>
                        <a:lnTo>
                          <a:pt x="17266" y="1762"/>
                        </a:lnTo>
                        <a:lnTo>
                          <a:pt x="645277" y="3788"/>
                        </a:lnTo>
                        <a:lnTo>
                          <a:pt x="456319" y="348406"/>
                        </a:lnTo>
                        <a:lnTo>
                          <a:pt x="457288" y="349199"/>
                        </a:lnTo>
                        <a:lnTo>
                          <a:pt x="455702" y="349551"/>
                        </a:lnTo>
                        <a:lnTo>
                          <a:pt x="449272" y="361003"/>
                        </a:lnTo>
                        <a:close/>
                        <a:moveTo>
                          <a:pt x="346115" y="269827"/>
                        </a:moveTo>
                        <a:lnTo>
                          <a:pt x="441255" y="345939"/>
                        </a:lnTo>
                        <a:lnTo>
                          <a:pt x="441608" y="345235"/>
                        </a:lnTo>
                        <a:lnTo>
                          <a:pt x="346115" y="269827"/>
                        </a:lnTo>
                        <a:close/>
                        <a:moveTo>
                          <a:pt x="450241" y="343385"/>
                        </a:moveTo>
                        <a:lnTo>
                          <a:pt x="450945" y="343913"/>
                        </a:lnTo>
                        <a:lnTo>
                          <a:pt x="633914" y="10307"/>
                        </a:lnTo>
                        <a:lnTo>
                          <a:pt x="630125" y="10307"/>
                        </a:lnTo>
                        <a:lnTo>
                          <a:pt x="450241" y="343385"/>
                        </a:lnTo>
                        <a:close/>
                        <a:moveTo>
                          <a:pt x="30744" y="12245"/>
                        </a:moveTo>
                        <a:lnTo>
                          <a:pt x="444779" y="339156"/>
                        </a:lnTo>
                        <a:lnTo>
                          <a:pt x="622373" y="10395"/>
                        </a:lnTo>
                        <a:lnTo>
                          <a:pt x="30744" y="12245"/>
                        </a:lnTo>
                        <a:close/>
                      </a:path>
                    </a:pathLst>
                  </a:custGeom>
                  <a:grpFill/>
                  <a:ln w="8809" cap="flat">
                    <a:noFill/>
                    <a:prstDash val="solid"/>
                    <a:miter/>
                  </a:ln>
                </p:spPr>
                <p:txBody>
                  <a:bodyPr rtlCol="0" anchor="ctr"/>
                  <a:lstStyle/>
                  <a:p>
                    <a:endParaRPr lang="en-US" sz="2400"/>
                  </a:p>
                </p:txBody>
              </p:sp>
            </p:grpSp>
            <p:grpSp>
              <p:nvGrpSpPr>
                <p:cNvPr id="1625" name="Graphic 4229">
                  <a:extLst>
                    <a:ext uri="{FF2B5EF4-FFF2-40B4-BE49-F238E27FC236}">
                      <a16:creationId xmlns:a16="http://schemas.microsoft.com/office/drawing/2014/main" id="{622B4B92-112C-44DB-B512-39FFF6D231ED}"/>
                    </a:ext>
                  </a:extLst>
                </p:cNvPr>
                <p:cNvGrpSpPr/>
                <p:nvPr/>
              </p:nvGrpSpPr>
              <p:grpSpPr>
                <a:xfrm>
                  <a:off x="2120209" y="2354602"/>
                  <a:ext cx="384611" cy="849299"/>
                  <a:chOff x="2120209" y="2354602"/>
                  <a:chExt cx="384611" cy="849299"/>
                </a:xfrm>
                <a:grpFill/>
              </p:grpSpPr>
              <p:sp>
                <p:nvSpPr>
                  <p:cNvPr id="2352" name="Freeform: Shape 2351">
                    <a:extLst>
                      <a:ext uri="{FF2B5EF4-FFF2-40B4-BE49-F238E27FC236}">
                        <a16:creationId xmlns:a16="http://schemas.microsoft.com/office/drawing/2014/main" id="{E6951DC8-2FF2-4F4B-95DF-923E3A647E48}"/>
                      </a:ext>
                    </a:extLst>
                  </p:cNvPr>
                  <p:cNvSpPr/>
                  <p:nvPr/>
                </p:nvSpPr>
                <p:spPr>
                  <a:xfrm>
                    <a:off x="2125759" y="2366230"/>
                    <a:ext cx="374921" cy="828069"/>
                  </a:xfrm>
                  <a:custGeom>
                    <a:avLst/>
                    <a:gdLst>
                      <a:gd name="connsiteX0" fmla="*/ 369460 w 374921"/>
                      <a:gd name="connsiteY0" fmla="*/ 446981 h 828069"/>
                      <a:gd name="connsiteX1" fmla="*/ 368315 w 374921"/>
                      <a:gd name="connsiteY1" fmla="*/ 445660 h 828069"/>
                      <a:gd name="connsiteX2" fmla="*/ 2995 w 374921"/>
                      <a:gd name="connsiteY2" fmla="*/ 14359 h 828069"/>
                      <a:gd name="connsiteX3" fmla="*/ 9074 w 374921"/>
                      <a:gd name="connsiteY3" fmla="*/ 11452 h 828069"/>
                      <a:gd name="connsiteX4" fmla="*/ 150726 w 374921"/>
                      <a:gd name="connsiteY4" fmla="*/ 824370 h 828069"/>
                      <a:gd name="connsiteX5" fmla="*/ 148436 w 374921"/>
                      <a:gd name="connsiteY5" fmla="*/ 823929 h 828069"/>
                      <a:gd name="connsiteX6" fmla="*/ 369460 w 374921"/>
                      <a:gd name="connsiteY6" fmla="*/ 446981 h 828069"/>
                      <a:gd name="connsiteX7" fmla="*/ 374922 w 374921"/>
                      <a:gd name="connsiteY7" fmla="*/ 437644 h 828069"/>
                      <a:gd name="connsiteX8" fmla="*/ 372279 w 374921"/>
                      <a:gd name="connsiteY8" fmla="*/ 442312 h 828069"/>
                      <a:gd name="connsiteX9" fmla="*/ 150726 w 374921"/>
                      <a:gd name="connsiteY9" fmla="*/ 825162 h 828069"/>
                      <a:gd name="connsiteX10" fmla="*/ 149053 w 374921"/>
                      <a:gd name="connsiteY10" fmla="*/ 828070 h 828069"/>
                      <a:gd name="connsiteX11" fmla="*/ 148436 w 374921"/>
                      <a:gd name="connsiteY11" fmla="*/ 824810 h 828069"/>
                      <a:gd name="connsiteX12" fmla="*/ 2290 w 374921"/>
                      <a:gd name="connsiteY12" fmla="*/ 12685 h 828069"/>
                      <a:gd name="connsiteX13" fmla="*/ 0 w 374921"/>
                      <a:gd name="connsiteY13" fmla="*/ 0 h 828069"/>
                      <a:gd name="connsiteX14" fmla="*/ 8369 w 374921"/>
                      <a:gd name="connsiteY14" fmla="*/ 9778 h 828069"/>
                      <a:gd name="connsiteX15" fmla="*/ 374922 w 374921"/>
                      <a:gd name="connsiteY15" fmla="*/ 437644 h 828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921" h="828069">
                        <a:moveTo>
                          <a:pt x="369460" y="446981"/>
                        </a:moveTo>
                        <a:lnTo>
                          <a:pt x="368315" y="445660"/>
                        </a:lnTo>
                        <a:lnTo>
                          <a:pt x="2995" y="14359"/>
                        </a:lnTo>
                        <a:lnTo>
                          <a:pt x="9074" y="11452"/>
                        </a:lnTo>
                        <a:lnTo>
                          <a:pt x="150726" y="824370"/>
                        </a:lnTo>
                        <a:lnTo>
                          <a:pt x="148436" y="823929"/>
                        </a:lnTo>
                        <a:lnTo>
                          <a:pt x="369460" y="446981"/>
                        </a:lnTo>
                        <a:close/>
                        <a:moveTo>
                          <a:pt x="374922" y="437644"/>
                        </a:moveTo>
                        <a:lnTo>
                          <a:pt x="372279" y="442312"/>
                        </a:lnTo>
                        <a:lnTo>
                          <a:pt x="150726" y="825162"/>
                        </a:lnTo>
                        <a:lnTo>
                          <a:pt x="149053" y="828070"/>
                        </a:lnTo>
                        <a:lnTo>
                          <a:pt x="148436" y="824810"/>
                        </a:lnTo>
                        <a:lnTo>
                          <a:pt x="2290" y="12685"/>
                        </a:lnTo>
                        <a:lnTo>
                          <a:pt x="0" y="0"/>
                        </a:lnTo>
                        <a:lnTo>
                          <a:pt x="8369" y="9778"/>
                        </a:lnTo>
                        <a:lnTo>
                          <a:pt x="374922" y="437644"/>
                        </a:lnTo>
                        <a:close/>
                      </a:path>
                    </a:pathLst>
                  </a:custGeom>
                  <a:grpFill/>
                  <a:ln w="8809" cap="flat">
                    <a:noFill/>
                    <a:prstDash val="solid"/>
                    <a:miter/>
                  </a:ln>
                </p:spPr>
                <p:txBody>
                  <a:bodyPr rtlCol="0" anchor="ctr"/>
                  <a:lstStyle/>
                  <a:p>
                    <a:endParaRPr lang="en-US" sz="2400"/>
                  </a:p>
                </p:txBody>
              </p:sp>
              <p:sp>
                <p:nvSpPr>
                  <p:cNvPr id="2353" name="Freeform: Shape 2352">
                    <a:extLst>
                      <a:ext uri="{FF2B5EF4-FFF2-40B4-BE49-F238E27FC236}">
                        <a16:creationId xmlns:a16="http://schemas.microsoft.com/office/drawing/2014/main" id="{33E01652-28A6-4AE9-BE7C-406965232852}"/>
                      </a:ext>
                    </a:extLst>
                  </p:cNvPr>
                  <p:cNvSpPr/>
                  <p:nvPr/>
                </p:nvSpPr>
                <p:spPr>
                  <a:xfrm>
                    <a:off x="2120209" y="2354602"/>
                    <a:ext cx="384611" cy="849299"/>
                  </a:xfrm>
                  <a:custGeom>
                    <a:avLst/>
                    <a:gdLst>
                      <a:gd name="connsiteX0" fmla="*/ 152841 w 384611"/>
                      <a:gd name="connsiteY0" fmla="*/ 849300 h 849299"/>
                      <a:gd name="connsiteX1" fmla="*/ 150902 w 384611"/>
                      <a:gd name="connsiteY1" fmla="*/ 838376 h 849299"/>
                      <a:gd name="connsiteX2" fmla="*/ 148788 w 384611"/>
                      <a:gd name="connsiteY2" fmla="*/ 838024 h 849299"/>
                      <a:gd name="connsiteX3" fmla="*/ 150374 w 384611"/>
                      <a:gd name="connsiteY3" fmla="*/ 835293 h 849299"/>
                      <a:gd name="connsiteX4" fmla="*/ 4845 w 384611"/>
                      <a:gd name="connsiteY4" fmla="*/ 26692 h 849299"/>
                      <a:gd name="connsiteX5" fmla="*/ 3171 w 384611"/>
                      <a:gd name="connsiteY5" fmla="*/ 24754 h 849299"/>
                      <a:gd name="connsiteX6" fmla="*/ 4405 w 384611"/>
                      <a:gd name="connsiteY6" fmla="*/ 24225 h 849299"/>
                      <a:gd name="connsiteX7" fmla="*/ 0 w 384611"/>
                      <a:gd name="connsiteY7" fmla="*/ 0 h 849299"/>
                      <a:gd name="connsiteX8" fmla="*/ 16033 w 384611"/>
                      <a:gd name="connsiteY8" fmla="*/ 18764 h 849299"/>
                      <a:gd name="connsiteX9" fmla="*/ 17266 w 384611"/>
                      <a:gd name="connsiteY9" fmla="*/ 18147 h 849299"/>
                      <a:gd name="connsiteX10" fmla="*/ 17707 w 384611"/>
                      <a:gd name="connsiteY10" fmla="*/ 20614 h 849299"/>
                      <a:gd name="connsiteX11" fmla="*/ 384612 w 384611"/>
                      <a:gd name="connsiteY11" fmla="*/ 448919 h 849299"/>
                      <a:gd name="connsiteX12" fmla="*/ 159976 w 384611"/>
                      <a:gd name="connsiteY12" fmla="*/ 837055 h 849299"/>
                      <a:gd name="connsiteX13" fmla="*/ 160505 w 384611"/>
                      <a:gd name="connsiteY13" fmla="*/ 840138 h 849299"/>
                      <a:gd name="connsiteX14" fmla="*/ 158390 w 384611"/>
                      <a:gd name="connsiteY14" fmla="*/ 839786 h 849299"/>
                      <a:gd name="connsiteX15" fmla="*/ 152841 w 384611"/>
                      <a:gd name="connsiteY15" fmla="*/ 849300 h 849299"/>
                      <a:gd name="connsiteX16" fmla="*/ 22288 w 384611"/>
                      <a:gd name="connsiteY16" fmla="*/ 47482 h 849299"/>
                      <a:gd name="connsiteX17" fmla="*/ 157421 w 384611"/>
                      <a:gd name="connsiteY17" fmla="*/ 823136 h 849299"/>
                      <a:gd name="connsiteX18" fmla="*/ 370869 w 384611"/>
                      <a:gd name="connsiteY18" fmla="*/ 458962 h 849299"/>
                      <a:gd name="connsiteX19" fmla="*/ 22288 w 384611"/>
                      <a:gd name="connsiteY19" fmla="*/ 47482 h 849299"/>
                      <a:gd name="connsiteX20" fmla="*/ 20085 w 384611"/>
                      <a:gd name="connsiteY20" fmla="*/ 34268 h 849299"/>
                      <a:gd name="connsiteX21" fmla="*/ 374569 w 384611"/>
                      <a:gd name="connsiteY21" fmla="*/ 452707 h 849299"/>
                      <a:gd name="connsiteX22" fmla="*/ 376331 w 384611"/>
                      <a:gd name="connsiteY22" fmla="*/ 449624 h 849299"/>
                      <a:gd name="connsiteX23" fmla="*/ 19909 w 384611"/>
                      <a:gd name="connsiteY23" fmla="*/ 33651 h 849299"/>
                      <a:gd name="connsiteX24" fmla="*/ 20085 w 384611"/>
                      <a:gd name="connsiteY24" fmla="*/ 34268 h 849299"/>
                      <a:gd name="connsiteX25" fmla="*/ 13478 w 384611"/>
                      <a:gd name="connsiteY25" fmla="*/ 36999 h 849299"/>
                      <a:gd name="connsiteX26" fmla="*/ 19204 w 384611"/>
                      <a:gd name="connsiteY26" fmla="*/ 68624 h 849299"/>
                      <a:gd name="connsiteX27" fmla="*/ 13478 w 384611"/>
                      <a:gd name="connsiteY27" fmla="*/ 36999 h 84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84611" h="849299">
                        <a:moveTo>
                          <a:pt x="152841" y="849300"/>
                        </a:moveTo>
                        <a:lnTo>
                          <a:pt x="150902" y="838376"/>
                        </a:lnTo>
                        <a:lnTo>
                          <a:pt x="148788" y="838024"/>
                        </a:lnTo>
                        <a:lnTo>
                          <a:pt x="150374" y="835293"/>
                        </a:lnTo>
                        <a:lnTo>
                          <a:pt x="4845" y="26692"/>
                        </a:lnTo>
                        <a:lnTo>
                          <a:pt x="3171" y="24754"/>
                        </a:lnTo>
                        <a:lnTo>
                          <a:pt x="4405" y="24225"/>
                        </a:lnTo>
                        <a:lnTo>
                          <a:pt x="0" y="0"/>
                        </a:lnTo>
                        <a:lnTo>
                          <a:pt x="16033" y="18764"/>
                        </a:lnTo>
                        <a:lnTo>
                          <a:pt x="17266" y="18147"/>
                        </a:lnTo>
                        <a:lnTo>
                          <a:pt x="17707" y="20614"/>
                        </a:lnTo>
                        <a:lnTo>
                          <a:pt x="384612" y="448919"/>
                        </a:lnTo>
                        <a:lnTo>
                          <a:pt x="159976" y="837055"/>
                        </a:lnTo>
                        <a:lnTo>
                          <a:pt x="160505" y="840138"/>
                        </a:lnTo>
                        <a:lnTo>
                          <a:pt x="158390" y="839786"/>
                        </a:lnTo>
                        <a:lnTo>
                          <a:pt x="152841" y="849300"/>
                        </a:lnTo>
                        <a:close/>
                        <a:moveTo>
                          <a:pt x="22288" y="47482"/>
                        </a:moveTo>
                        <a:lnTo>
                          <a:pt x="157421" y="823136"/>
                        </a:lnTo>
                        <a:lnTo>
                          <a:pt x="370869" y="458962"/>
                        </a:lnTo>
                        <a:lnTo>
                          <a:pt x="22288" y="47482"/>
                        </a:lnTo>
                        <a:close/>
                        <a:moveTo>
                          <a:pt x="20085" y="34268"/>
                        </a:moveTo>
                        <a:lnTo>
                          <a:pt x="374569" y="452707"/>
                        </a:lnTo>
                        <a:lnTo>
                          <a:pt x="376331" y="449624"/>
                        </a:lnTo>
                        <a:lnTo>
                          <a:pt x="19909" y="33651"/>
                        </a:lnTo>
                        <a:lnTo>
                          <a:pt x="20085" y="34268"/>
                        </a:lnTo>
                        <a:close/>
                        <a:moveTo>
                          <a:pt x="13478" y="36999"/>
                        </a:moveTo>
                        <a:lnTo>
                          <a:pt x="19204" y="68624"/>
                        </a:lnTo>
                        <a:lnTo>
                          <a:pt x="13478" y="36999"/>
                        </a:lnTo>
                        <a:close/>
                      </a:path>
                    </a:pathLst>
                  </a:custGeom>
                  <a:grpFill/>
                  <a:ln w="8809" cap="flat">
                    <a:noFill/>
                    <a:prstDash val="solid"/>
                    <a:miter/>
                  </a:ln>
                </p:spPr>
                <p:txBody>
                  <a:bodyPr rtlCol="0" anchor="ctr"/>
                  <a:lstStyle/>
                  <a:p>
                    <a:endParaRPr lang="en-US" sz="2400"/>
                  </a:p>
                </p:txBody>
              </p:sp>
            </p:grpSp>
            <p:grpSp>
              <p:nvGrpSpPr>
                <p:cNvPr id="1626" name="Graphic 4229">
                  <a:extLst>
                    <a:ext uri="{FF2B5EF4-FFF2-40B4-BE49-F238E27FC236}">
                      <a16:creationId xmlns:a16="http://schemas.microsoft.com/office/drawing/2014/main" id="{F33D76C3-0486-497B-ADA5-DE608D6AF430}"/>
                    </a:ext>
                  </a:extLst>
                </p:cNvPr>
                <p:cNvGrpSpPr/>
                <p:nvPr/>
              </p:nvGrpSpPr>
              <p:grpSpPr>
                <a:xfrm>
                  <a:off x="1672611" y="3183728"/>
                  <a:ext cx="610040" cy="454557"/>
                  <a:chOff x="1672611" y="3183728"/>
                  <a:chExt cx="610040" cy="454557"/>
                </a:xfrm>
                <a:grpFill/>
              </p:grpSpPr>
              <p:sp>
                <p:nvSpPr>
                  <p:cNvPr id="2350" name="Freeform: Shape 2349">
                    <a:extLst>
                      <a:ext uri="{FF2B5EF4-FFF2-40B4-BE49-F238E27FC236}">
                        <a16:creationId xmlns:a16="http://schemas.microsoft.com/office/drawing/2014/main" id="{EFDFBE3F-DC88-4004-9016-75FF5B7C5C0B}"/>
                      </a:ext>
                    </a:extLst>
                  </p:cNvPr>
                  <p:cNvSpPr/>
                  <p:nvPr/>
                </p:nvSpPr>
                <p:spPr>
                  <a:xfrm>
                    <a:off x="1680452" y="3189366"/>
                    <a:ext cx="596914" cy="443369"/>
                  </a:xfrm>
                  <a:custGeom>
                    <a:avLst/>
                    <a:gdLst>
                      <a:gd name="connsiteX0" fmla="*/ 404697 w 596914"/>
                      <a:gd name="connsiteY0" fmla="*/ 440991 h 443369"/>
                      <a:gd name="connsiteX1" fmla="*/ 593832 w 596914"/>
                      <a:gd name="connsiteY1" fmla="*/ 969 h 443369"/>
                      <a:gd name="connsiteX2" fmla="*/ 595065 w 596914"/>
                      <a:gd name="connsiteY2" fmla="*/ 2643 h 443369"/>
                      <a:gd name="connsiteX3" fmla="*/ 1321 w 596914"/>
                      <a:gd name="connsiteY3" fmla="*/ 87476 h 443369"/>
                      <a:gd name="connsiteX4" fmla="*/ 1586 w 596914"/>
                      <a:gd name="connsiteY4" fmla="*/ 86507 h 443369"/>
                      <a:gd name="connsiteX5" fmla="*/ 404697 w 596914"/>
                      <a:gd name="connsiteY5" fmla="*/ 440991 h 443369"/>
                      <a:gd name="connsiteX6" fmla="*/ 407340 w 596914"/>
                      <a:gd name="connsiteY6" fmla="*/ 443370 h 443369"/>
                      <a:gd name="connsiteX7" fmla="*/ 881 w 596914"/>
                      <a:gd name="connsiteY7" fmla="*/ 87300 h 443369"/>
                      <a:gd name="connsiteX8" fmla="*/ 0 w 596914"/>
                      <a:gd name="connsiteY8" fmla="*/ 86507 h 443369"/>
                      <a:gd name="connsiteX9" fmla="*/ 1233 w 596914"/>
                      <a:gd name="connsiteY9" fmla="*/ 86331 h 443369"/>
                      <a:gd name="connsiteX10" fmla="*/ 594801 w 596914"/>
                      <a:gd name="connsiteY10" fmla="*/ 265 h 443369"/>
                      <a:gd name="connsiteX11" fmla="*/ 596915 w 596914"/>
                      <a:gd name="connsiteY11" fmla="*/ 0 h 443369"/>
                      <a:gd name="connsiteX12" fmla="*/ 596122 w 596914"/>
                      <a:gd name="connsiteY12" fmla="*/ 1938 h 443369"/>
                      <a:gd name="connsiteX13" fmla="*/ 407340 w 596914"/>
                      <a:gd name="connsiteY13" fmla="*/ 443370 h 4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6914" h="443369">
                        <a:moveTo>
                          <a:pt x="404697" y="440991"/>
                        </a:moveTo>
                        <a:lnTo>
                          <a:pt x="593832" y="969"/>
                        </a:lnTo>
                        <a:lnTo>
                          <a:pt x="595065" y="2643"/>
                        </a:lnTo>
                        <a:lnTo>
                          <a:pt x="1321" y="87476"/>
                        </a:lnTo>
                        <a:lnTo>
                          <a:pt x="1586" y="86507"/>
                        </a:lnTo>
                        <a:lnTo>
                          <a:pt x="404697" y="440991"/>
                        </a:lnTo>
                        <a:close/>
                        <a:moveTo>
                          <a:pt x="407340" y="443370"/>
                        </a:moveTo>
                        <a:lnTo>
                          <a:pt x="881" y="87300"/>
                        </a:lnTo>
                        <a:lnTo>
                          <a:pt x="0" y="86507"/>
                        </a:lnTo>
                        <a:lnTo>
                          <a:pt x="1233" y="86331"/>
                        </a:lnTo>
                        <a:lnTo>
                          <a:pt x="594801" y="265"/>
                        </a:lnTo>
                        <a:lnTo>
                          <a:pt x="596915" y="0"/>
                        </a:lnTo>
                        <a:lnTo>
                          <a:pt x="596122" y="1938"/>
                        </a:lnTo>
                        <a:lnTo>
                          <a:pt x="407340" y="443370"/>
                        </a:lnTo>
                        <a:close/>
                      </a:path>
                    </a:pathLst>
                  </a:custGeom>
                  <a:grpFill/>
                  <a:ln w="8809" cap="flat">
                    <a:noFill/>
                    <a:prstDash val="solid"/>
                    <a:miter/>
                  </a:ln>
                </p:spPr>
                <p:txBody>
                  <a:bodyPr rtlCol="0" anchor="ctr"/>
                  <a:lstStyle/>
                  <a:p>
                    <a:endParaRPr lang="en-US" sz="2400"/>
                  </a:p>
                </p:txBody>
              </p:sp>
              <p:sp>
                <p:nvSpPr>
                  <p:cNvPr id="2351" name="Freeform: Shape 2350">
                    <a:extLst>
                      <a:ext uri="{FF2B5EF4-FFF2-40B4-BE49-F238E27FC236}">
                        <a16:creationId xmlns:a16="http://schemas.microsoft.com/office/drawing/2014/main" id="{4C2113E0-B646-4E88-AF44-F2893EC001CD}"/>
                      </a:ext>
                    </a:extLst>
                  </p:cNvPr>
                  <p:cNvSpPr/>
                  <p:nvPr/>
                </p:nvSpPr>
                <p:spPr>
                  <a:xfrm>
                    <a:off x="1672611" y="3183728"/>
                    <a:ext cx="610040" cy="454557"/>
                  </a:xfrm>
                  <a:custGeom>
                    <a:avLst/>
                    <a:gdLst>
                      <a:gd name="connsiteX0" fmla="*/ 416413 w 610040"/>
                      <a:gd name="connsiteY0" fmla="*/ 454557 h 454557"/>
                      <a:gd name="connsiteX1" fmla="*/ 413770 w 610040"/>
                      <a:gd name="connsiteY1" fmla="*/ 452179 h 454557"/>
                      <a:gd name="connsiteX2" fmla="*/ 413770 w 610040"/>
                      <a:gd name="connsiteY2" fmla="*/ 452179 h 454557"/>
                      <a:gd name="connsiteX3" fmla="*/ 408925 w 610040"/>
                      <a:gd name="connsiteY3" fmla="*/ 447950 h 454557"/>
                      <a:gd name="connsiteX4" fmla="*/ 7840 w 610040"/>
                      <a:gd name="connsiteY4" fmla="*/ 96637 h 454557"/>
                      <a:gd name="connsiteX5" fmla="*/ 4405 w 610040"/>
                      <a:gd name="connsiteY5" fmla="*/ 97166 h 454557"/>
                      <a:gd name="connsiteX6" fmla="*/ 5198 w 610040"/>
                      <a:gd name="connsiteY6" fmla="*/ 94435 h 454557"/>
                      <a:gd name="connsiteX7" fmla="*/ 0 w 610040"/>
                      <a:gd name="connsiteY7" fmla="*/ 89854 h 454557"/>
                      <a:gd name="connsiteX8" fmla="*/ 6871 w 610040"/>
                      <a:gd name="connsiteY8" fmla="*/ 88885 h 454557"/>
                      <a:gd name="connsiteX9" fmla="*/ 7664 w 610040"/>
                      <a:gd name="connsiteY9" fmla="*/ 86066 h 454557"/>
                      <a:gd name="connsiteX10" fmla="*/ 10219 w 610040"/>
                      <a:gd name="connsiteY10" fmla="*/ 88357 h 454557"/>
                      <a:gd name="connsiteX11" fmla="*/ 599470 w 610040"/>
                      <a:gd name="connsiteY11" fmla="*/ 2907 h 454557"/>
                      <a:gd name="connsiteX12" fmla="*/ 600703 w 610040"/>
                      <a:gd name="connsiteY12" fmla="*/ 0 h 454557"/>
                      <a:gd name="connsiteX13" fmla="*/ 602641 w 610040"/>
                      <a:gd name="connsiteY13" fmla="*/ 2467 h 454557"/>
                      <a:gd name="connsiteX14" fmla="*/ 610040 w 610040"/>
                      <a:gd name="connsiteY14" fmla="*/ 1410 h 454557"/>
                      <a:gd name="connsiteX15" fmla="*/ 607134 w 610040"/>
                      <a:gd name="connsiteY15" fmla="*/ 8281 h 454557"/>
                      <a:gd name="connsiteX16" fmla="*/ 609072 w 610040"/>
                      <a:gd name="connsiteY16" fmla="*/ 10747 h 454557"/>
                      <a:gd name="connsiteX17" fmla="*/ 605900 w 610040"/>
                      <a:gd name="connsiteY17" fmla="*/ 11188 h 454557"/>
                      <a:gd name="connsiteX18" fmla="*/ 416413 w 610040"/>
                      <a:gd name="connsiteY18" fmla="*/ 454557 h 454557"/>
                      <a:gd name="connsiteX19" fmla="*/ 18059 w 610040"/>
                      <a:gd name="connsiteY19" fmla="*/ 95228 h 454557"/>
                      <a:gd name="connsiteX20" fmla="*/ 411216 w 610040"/>
                      <a:gd name="connsiteY20" fmla="*/ 441079 h 454557"/>
                      <a:gd name="connsiteX21" fmla="*/ 595329 w 610040"/>
                      <a:gd name="connsiteY21" fmla="*/ 12774 h 454557"/>
                      <a:gd name="connsiteX22" fmla="*/ 18059 w 610040"/>
                      <a:gd name="connsiteY22" fmla="*/ 95228 h 454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0040" h="454557">
                        <a:moveTo>
                          <a:pt x="416413" y="454557"/>
                        </a:moveTo>
                        <a:lnTo>
                          <a:pt x="413770" y="452179"/>
                        </a:lnTo>
                        <a:lnTo>
                          <a:pt x="413770" y="452179"/>
                        </a:lnTo>
                        <a:lnTo>
                          <a:pt x="408925" y="447950"/>
                        </a:lnTo>
                        <a:lnTo>
                          <a:pt x="7840" y="96637"/>
                        </a:lnTo>
                        <a:lnTo>
                          <a:pt x="4405" y="97166"/>
                        </a:lnTo>
                        <a:lnTo>
                          <a:pt x="5198" y="94435"/>
                        </a:lnTo>
                        <a:lnTo>
                          <a:pt x="0" y="89854"/>
                        </a:lnTo>
                        <a:lnTo>
                          <a:pt x="6871" y="88885"/>
                        </a:lnTo>
                        <a:lnTo>
                          <a:pt x="7664" y="86066"/>
                        </a:lnTo>
                        <a:lnTo>
                          <a:pt x="10219" y="88357"/>
                        </a:lnTo>
                        <a:lnTo>
                          <a:pt x="599470" y="2907"/>
                        </a:lnTo>
                        <a:lnTo>
                          <a:pt x="600703" y="0"/>
                        </a:lnTo>
                        <a:lnTo>
                          <a:pt x="602641" y="2467"/>
                        </a:lnTo>
                        <a:lnTo>
                          <a:pt x="610040" y="1410"/>
                        </a:lnTo>
                        <a:lnTo>
                          <a:pt x="607134" y="8281"/>
                        </a:lnTo>
                        <a:lnTo>
                          <a:pt x="609072" y="10747"/>
                        </a:lnTo>
                        <a:lnTo>
                          <a:pt x="605900" y="11188"/>
                        </a:lnTo>
                        <a:lnTo>
                          <a:pt x="416413" y="454557"/>
                        </a:lnTo>
                        <a:close/>
                        <a:moveTo>
                          <a:pt x="18059" y="95228"/>
                        </a:moveTo>
                        <a:lnTo>
                          <a:pt x="411216" y="441079"/>
                        </a:lnTo>
                        <a:lnTo>
                          <a:pt x="595329" y="12774"/>
                        </a:lnTo>
                        <a:lnTo>
                          <a:pt x="18059" y="95228"/>
                        </a:lnTo>
                        <a:close/>
                      </a:path>
                    </a:pathLst>
                  </a:custGeom>
                  <a:grpFill/>
                  <a:ln w="8809" cap="flat">
                    <a:noFill/>
                    <a:prstDash val="solid"/>
                    <a:miter/>
                  </a:ln>
                </p:spPr>
                <p:txBody>
                  <a:bodyPr rtlCol="0" anchor="ctr"/>
                  <a:lstStyle/>
                  <a:p>
                    <a:endParaRPr lang="en-US" sz="2400"/>
                  </a:p>
                </p:txBody>
              </p:sp>
            </p:grpSp>
            <p:grpSp>
              <p:nvGrpSpPr>
                <p:cNvPr id="1627" name="Graphic 4229">
                  <a:extLst>
                    <a:ext uri="{FF2B5EF4-FFF2-40B4-BE49-F238E27FC236}">
                      <a16:creationId xmlns:a16="http://schemas.microsoft.com/office/drawing/2014/main" id="{540C47F9-FF3B-47C9-B730-78A1C87AC3D6}"/>
                    </a:ext>
                  </a:extLst>
                </p:cNvPr>
                <p:cNvGrpSpPr/>
                <p:nvPr/>
              </p:nvGrpSpPr>
              <p:grpSpPr>
                <a:xfrm>
                  <a:off x="1851792" y="3619874"/>
                  <a:ext cx="241197" cy="374657"/>
                  <a:chOff x="1851792" y="3619874"/>
                  <a:chExt cx="241197" cy="374657"/>
                </a:xfrm>
                <a:grpFill/>
              </p:grpSpPr>
              <p:sp>
                <p:nvSpPr>
                  <p:cNvPr id="2348" name="Freeform: Shape 2347">
                    <a:extLst>
                      <a:ext uri="{FF2B5EF4-FFF2-40B4-BE49-F238E27FC236}">
                        <a16:creationId xmlns:a16="http://schemas.microsoft.com/office/drawing/2014/main" id="{EC4C883D-8CD8-4067-9D46-594D0A52F2A0}"/>
                      </a:ext>
                    </a:extLst>
                  </p:cNvPr>
                  <p:cNvSpPr/>
                  <p:nvPr/>
                </p:nvSpPr>
                <p:spPr>
                  <a:xfrm>
                    <a:off x="1856461" y="3628859"/>
                    <a:ext cx="231418" cy="359241"/>
                  </a:xfrm>
                  <a:custGeom>
                    <a:avLst/>
                    <a:gdLst>
                      <a:gd name="connsiteX0" fmla="*/ 170018 w 231418"/>
                      <a:gd name="connsiteY0" fmla="*/ 356686 h 359241"/>
                      <a:gd name="connsiteX1" fmla="*/ 228952 w 231418"/>
                      <a:gd name="connsiteY1" fmla="*/ 2467 h 359241"/>
                      <a:gd name="connsiteX2" fmla="*/ 230626 w 231418"/>
                      <a:gd name="connsiteY2" fmla="*/ 3348 h 359241"/>
                      <a:gd name="connsiteX3" fmla="*/ 881 w 231418"/>
                      <a:gd name="connsiteY3" fmla="*/ 214329 h 359241"/>
                      <a:gd name="connsiteX4" fmla="*/ 881 w 231418"/>
                      <a:gd name="connsiteY4" fmla="*/ 213712 h 359241"/>
                      <a:gd name="connsiteX5" fmla="*/ 170018 w 231418"/>
                      <a:gd name="connsiteY5" fmla="*/ 356686 h 359241"/>
                      <a:gd name="connsiteX6" fmla="*/ 173014 w 231418"/>
                      <a:gd name="connsiteY6" fmla="*/ 359241 h 359241"/>
                      <a:gd name="connsiteX7" fmla="*/ 352 w 231418"/>
                      <a:gd name="connsiteY7" fmla="*/ 214417 h 359241"/>
                      <a:gd name="connsiteX8" fmla="*/ 0 w 231418"/>
                      <a:gd name="connsiteY8" fmla="*/ 214153 h 359241"/>
                      <a:gd name="connsiteX9" fmla="*/ 352 w 231418"/>
                      <a:gd name="connsiteY9" fmla="*/ 213800 h 359241"/>
                      <a:gd name="connsiteX10" fmla="*/ 229305 w 231418"/>
                      <a:gd name="connsiteY10" fmla="*/ 2026 h 359241"/>
                      <a:gd name="connsiteX11" fmla="*/ 231419 w 231418"/>
                      <a:gd name="connsiteY11" fmla="*/ 0 h 359241"/>
                      <a:gd name="connsiteX12" fmla="*/ 230979 w 231418"/>
                      <a:gd name="connsiteY12" fmla="*/ 2907 h 359241"/>
                      <a:gd name="connsiteX13" fmla="*/ 173014 w 231418"/>
                      <a:gd name="connsiteY13" fmla="*/ 359241 h 359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418" h="359241">
                        <a:moveTo>
                          <a:pt x="170018" y="356686"/>
                        </a:moveTo>
                        <a:lnTo>
                          <a:pt x="228952" y="2467"/>
                        </a:lnTo>
                        <a:lnTo>
                          <a:pt x="230626" y="3348"/>
                        </a:lnTo>
                        <a:lnTo>
                          <a:pt x="881" y="214329"/>
                        </a:lnTo>
                        <a:lnTo>
                          <a:pt x="881" y="213712"/>
                        </a:lnTo>
                        <a:lnTo>
                          <a:pt x="170018" y="356686"/>
                        </a:lnTo>
                        <a:close/>
                        <a:moveTo>
                          <a:pt x="173014" y="359241"/>
                        </a:moveTo>
                        <a:lnTo>
                          <a:pt x="352" y="214417"/>
                        </a:lnTo>
                        <a:lnTo>
                          <a:pt x="0" y="214153"/>
                        </a:lnTo>
                        <a:lnTo>
                          <a:pt x="352" y="213800"/>
                        </a:lnTo>
                        <a:lnTo>
                          <a:pt x="229305" y="2026"/>
                        </a:lnTo>
                        <a:lnTo>
                          <a:pt x="231419" y="0"/>
                        </a:lnTo>
                        <a:lnTo>
                          <a:pt x="230979" y="2907"/>
                        </a:lnTo>
                        <a:lnTo>
                          <a:pt x="173014" y="359241"/>
                        </a:lnTo>
                        <a:close/>
                      </a:path>
                    </a:pathLst>
                  </a:custGeom>
                  <a:grpFill/>
                  <a:ln w="8809" cap="flat">
                    <a:noFill/>
                    <a:prstDash val="solid"/>
                    <a:miter/>
                  </a:ln>
                </p:spPr>
                <p:txBody>
                  <a:bodyPr rtlCol="0" anchor="ctr"/>
                  <a:lstStyle/>
                  <a:p>
                    <a:endParaRPr lang="en-US" sz="2400"/>
                  </a:p>
                </p:txBody>
              </p:sp>
              <p:sp>
                <p:nvSpPr>
                  <p:cNvPr id="2349" name="Freeform: Shape 2348">
                    <a:extLst>
                      <a:ext uri="{FF2B5EF4-FFF2-40B4-BE49-F238E27FC236}">
                        <a16:creationId xmlns:a16="http://schemas.microsoft.com/office/drawing/2014/main" id="{84ED7E9A-4D65-4EEE-BD36-7673F8547245}"/>
                      </a:ext>
                    </a:extLst>
                  </p:cNvPr>
                  <p:cNvSpPr/>
                  <p:nvPr/>
                </p:nvSpPr>
                <p:spPr>
                  <a:xfrm>
                    <a:off x="1851792" y="3619874"/>
                    <a:ext cx="241197" cy="374657"/>
                  </a:xfrm>
                  <a:custGeom>
                    <a:avLst/>
                    <a:gdLst>
                      <a:gd name="connsiteX0" fmla="*/ 180061 w 241197"/>
                      <a:gd name="connsiteY0" fmla="*/ 374657 h 374657"/>
                      <a:gd name="connsiteX1" fmla="*/ 177066 w 241197"/>
                      <a:gd name="connsiteY1" fmla="*/ 372103 h 374657"/>
                      <a:gd name="connsiteX2" fmla="*/ 177066 w 241197"/>
                      <a:gd name="connsiteY2" fmla="*/ 372103 h 374657"/>
                      <a:gd name="connsiteX3" fmla="*/ 174071 w 241197"/>
                      <a:gd name="connsiteY3" fmla="*/ 369548 h 374657"/>
                      <a:gd name="connsiteX4" fmla="*/ 5462 w 241197"/>
                      <a:gd name="connsiteY4" fmla="*/ 228160 h 374657"/>
                      <a:gd name="connsiteX5" fmla="*/ 2378 w 241197"/>
                      <a:gd name="connsiteY5" fmla="*/ 230979 h 374657"/>
                      <a:gd name="connsiteX6" fmla="*/ 2290 w 241197"/>
                      <a:gd name="connsiteY6" fmla="*/ 225517 h 374657"/>
                      <a:gd name="connsiteX7" fmla="*/ 0 w 241197"/>
                      <a:gd name="connsiteY7" fmla="*/ 223579 h 374657"/>
                      <a:gd name="connsiteX8" fmla="*/ 2202 w 241197"/>
                      <a:gd name="connsiteY8" fmla="*/ 220936 h 374657"/>
                      <a:gd name="connsiteX9" fmla="*/ 2114 w 241197"/>
                      <a:gd name="connsiteY9" fmla="*/ 216091 h 374657"/>
                      <a:gd name="connsiteX10" fmla="*/ 5109 w 241197"/>
                      <a:gd name="connsiteY10" fmla="*/ 218293 h 374657"/>
                      <a:gd name="connsiteX11" fmla="*/ 230626 w 241197"/>
                      <a:gd name="connsiteY11" fmla="*/ 9602 h 374657"/>
                      <a:gd name="connsiteX12" fmla="*/ 231155 w 241197"/>
                      <a:gd name="connsiteY12" fmla="*/ 6431 h 374657"/>
                      <a:gd name="connsiteX13" fmla="*/ 233005 w 241197"/>
                      <a:gd name="connsiteY13" fmla="*/ 7400 h 374657"/>
                      <a:gd name="connsiteX14" fmla="*/ 241109 w 241197"/>
                      <a:gd name="connsiteY14" fmla="*/ 0 h 374657"/>
                      <a:gd name="connsiteX15" fmla="*/ 239347 w 241197"/>
                      <a:gd name="connsiteY15" fmla="*/ 10835 h 374657"/>
                      <a:gd name="connsiteX16" fmla="*/ 241197 w 241197"/>
                      <a:gd name="connsiteY16" fmla="*/ 11804 h 374657"/>
                      <a:gd name="connsiteX17" fmla="*/ 238819 w 241197"/>
                      <a:gd name="connsiteY17" fmla="*/ 14007 h 374657"/>
                      <a:gd name="connsiteX18" fmla="*/ 180061 w 241197"/>
                      <a:gd name="connsiteY18" fmla="*/ 374657 h 374657"/>
                      <a:gd name="connsiteX19" fmla="*/ 11012 w 241197"/>
                      <a:gd name="connsiteY19" fmla="*/ 222962 h 374657"/>
                      <a:gd name="connsiteX20" fmla="*/ 172309 w 241197"/>
                      <a:gd name="connsiteY20" fmla="*/ 359329 h 374657"/>
                      <a:gd name="connsiteX21" fmla="*/ 228248 w 241197"/>
                      <a:gd name="connsiteY21" fmla="*/ 23521 h 374657"/>
                      <a:gd name="connsiteX22" fmla="*/ 11012 w 241197"/>
                      <a:gd name="connsiteY22" fmla="*/ 222962 h 37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197" h="374657">
                        <a:moveTo>
                          <a:pt x="180061" y="374657"/>
                        </a:moveTo>
                        <a:lnTo>
                          <a:pt x="177066" y="372103"/>
                        </a:lnTo>
                        <a:lnTo>
                          <a:pt x="177066" y="372103"/>
                        </a:lnTo>
                        <a:lnTo>
                          <a:pt x="174071" y="369548"/>
                        </a:lnTo>
                        <a:lnTo>
                          <a:pt x="5462" y="228160"/>
                        </a:lnTo>
                        <a:lnTo>
                          <a:pt x="2378" y="230979"/>
                        </a:lnTo>
                        <a:lnTo>
                          <a:pt x="2290" y="225517"/>
                        </a:lnTo>
                        <a:lnTo>
                          <a:pt x="0" y="223579"/>
                        </a:lnTo>
                        <a:lnTo>
                          <a:pt x="2202" y="220936"/>
                        </a:lnTo>
                        <a:lnTo>
                          <a:pt x="2114" y="216091"/>
                        </a:lnTo>
                        <a:lnTo>
                          <a:pt x="5109" y="218293"/>
                        </a:lnTo>
                        <a:lnTo>
                          <a:pt x="230626" y="9602"/>
                        </a:lnTo>
                        <a:lnTo>
                          <a:pt x="231155" y="6431"/>
                        </a:lnTo>
                        <a:lnTo>
                          <a:pt x="233005" y="7400"/>
                        </a:lnTo>
                        <a:lnTo>
                          <a:pt x="241109" y="0"/>
                        </a:lnTo>
                        <a:lnTo>
                          <a:pt x="239347" y="10835"/>
                        </a:lnTo>
                        <a:lnTo>
                          <a:pt x="241197" y="11804"/>
                        </a:lnTo>
                        <a:lnTo>
                          <a:pt x="238819" y="14007"/>
                        </a:lnTo>
                        <a:lnTo>
                          <a:pt x="180061" y="374657"/>
                        </a:lnTo>
                        <a:close/>
                        <a:moveTo>
                          <a:pt x="11012" y="222962"/>
                        </a:moveTo>
                        <a:lnTo>
                          <a:pt x="172309" y="359329"/>
                        </a:lnTo>
                        <a:lnTo>
                          <a:pt x="228248" y="23521"/>
                        </a:lnTo>
                        <a:lnTo>
                          <a:pt x="11012" y="222962"/>
                        </a:lnTo>
                        <a:close/>
                      </a:path>
                    </a:pathLst>
                  </a:custGeom>
                  <a:grpFill/>
                  <a:ln w="8809" cap="flat">
                    <a:noFill/>
                    <a:prstDash val="solid"/>
                    <a:miter/>
                  </a:ln>
                </p:spPr>
                <p:txBody>
                  <a:bodyPr rtlCol="0" anchor="ctr"/>
                  <a:lstStyle/>
                  <a:p>
                    <a:endParaRPr lang="en-US" sz="2400"/>
                  </a:p>
                </p:txBody>
              </p:sp>
            </p:grpSp>
            <p:grpSp>
              <p:nvGrpSpPr>
                <p:cNvPr id="1628" name="Graphic 4229">
                  <a:extLst>
                    <a:ext uri="{FF2B5EF4-FFF2-40B4-BE49-F238E27FC236}">
                      <a16:creationId xmlns:a16="http://schemas.microsoft.com/office/drawing/2014/main" id="{66C37F33-7A52-4F92-B3DE-66A52F115706}"/>
                    </a:ext>
                  </a:extLst>
                </p:cNvPr>
                <p:cNvGrpSpPr/>
                <p:nvPr/>
              </p:nvGrpSpPr>
              <p:grpSpPr>
                <a:xfrm>
                  <a:off x="1850911" y="3829182"/>
                  <a:ext cx="181910" cy="489001"/>
                  <a:chOff x="1850911" y="3829182"/>
                  <a:chExt cx="181910" cy="489001"/>
                </a:xfrm>
                <a:grpFill/>
              </p:grpSpPr>
              <p:sp>
                <p:nvSpPr>
                  <p:cNvPr id="2346" name="Freeform: Shape 2345">
                    <a:extLst>
                      <a:ext uri="{FF2B5EF4-FFF2-40B4-BE49-F238E27FC236}">
                        <a16:creationId xmlns:a16="http://schemas.microsoft.com/office/drawing/2014/main" id="{ABCFE9E0-3F29-44B0-9088-74190EDB6F02}"/>
                      </a:ext>
                    </a:extLst>
                  </p:cNvPr>
                  <p:cNvSpPr/>
                  <p:nvPr/>
                </p:nvSpPr>
                <p:spPr>
                  <a:xfrm>
                    <a:off x="1855932" y="3840281"/>
                    <a:ext cx="173454" cy="465040"/>
                  </a:xfrm>
                  <a:custGeom>
                    <a:avLst/>
                    <a:gdLst>
                      <a:gd name="connsiteX0" fmla="*/ 68096 w 173454"/>
                      <a:gd name="connsiteY0" fmla="*/ 458433 h 465040"/>
                      <a:gd name="connsiteX1" fmla="*/ 170900 w 173454"/>
                      <a:gd name="connsiteY1" fmla="*/ 204551 h 465040"/>
                      <a:gd name="connsiteX2" fmla="*/ 171076 w 173454"/>
                      <a:gd name="connsiteY2" fmla="*/ 205784 h 465040"/>
                      <a:gd name="connsiteX3" fmla="*/ 529 w 173454"/>
                      <a:gd name="connsiteY3" fmla="*/ 3083 h 465040"/>
                      <a:gd name="connsiteX4" fmla="*/ 1850 w 173454"/>
                      <a:gd name="connsiteY4" fmla="*/ 2467 h 465040"/>
                      <a:gd name="connsiteX5" fmla="*/ 68096 w 173454"/>
                      <a:gd name="connsiteY5" fmla="*/ 458433 h 465040"/>
                      <a:gd name="connsiteX6" fmla="*/ 69153 w 173454"/>
                      <a:gd name="connsiteY6" fmla="*/ 465040 h 465040"/>
                      <a:gd name="connsiteX7" fmla="*/ 440 w 173454"/>
                      <a:gd name="connsiteY7" fmla="*/ 2731 h 465040"/>
                      <a:gd name="connsiteX8" fmla="*/ 0 w 173454"/>
                      <a:gd name="connsiteY8" fmla="*/ 0 h 465040"/>
                      <a:gd name="connsiteX9" fmla="*/ 1762 w 173454"/>
                      <a:gd name="connsiteY9" fmla="*/ 2114 h 465040"/>
                      <a:gd name="connsiteX10" fmla="*/ 173014 w 173454"/>
                      <a:gd name="connsiteY10" fmla="*/ 204198 h 465040"/>
                      <a:gd name="connsiteX11" fmla="*/ 173454 w 173454"/>
                      <a:gd name="connsiteY11" fmla="*/ 204727 h 465040"/>
                      <a:gd name="connsiteX12" fmla="*/ 173190 w 173454"/>
                      <a:gd name="connsiteY12" fmla="*/ 205432 h 465040"/>
                      <a:gd name="connsiteX13" fmla="*/ 69153 w 173454"/>
                      <a:gd name="connsiteY13" fmla="*/ 465040 h 46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454" h="465040">
                        <a:moveTo>
                          <a:pt x="68096" y="458433"/>
                        </a:moveTo>
                        <a:lnTo>
                          <a:pt x="170900" y="204551"/>
                        </a:lnTo>
                        <a:lnTo>
                          <a:pt x="171076" y="205784"/>
                        </a:lnTo>
                        <a:lnTo>
                          <a:pt x="529" y="3083"/>
                        </a:lnTo>
                        <a:lnTo>
                          <a:pt x="1850" y="2467"/>
                        </a:lnTo>
                        <a:lnTo>
                          <a:pt x="68096" y="458433"/>
                        </a:lnTo>
                        <a:close/>
                        <a:moveTo>
                          <a:pt x="69153" y="465040"/>
                        </a:moveTo>
                        <a:lnTo>
                          <a:pt x="440" y="2731"/>
                        </a:lnTo>
                        <a:lnTo>
                          <a:pt x="0" y="0"/>
                        </a:lnTo>
                        <a:lnTo>
                          <a:pt x="1762" y="2114"/>
                        </a:lnTo>
                        <a:lnTo>
                          <a:pt x="173014" y="204198"/>
                        </a:lnTo>
                        <a:lnTo>
                          <a:pt x="173454" y="204727"/>
                        </a:lnTo>
                        <a:lnTo>
                          <a:pt x="173190" y="205432"/>
                        </a:lnTo>
                        <a:lnTo>
                          <a:pt x="69153" y="465040"/>
                        </a:lnTo>
                        <a:close/>
                      </a:path>
                    </a:pathLst>
                  </a:custGeom>
                  <a:grpFill/>
                  <a:ln w="8809" cap="flat">
                    <a:noFill/>
                    <a:prstDash val="solid"/>
                    <a:miter/>
                  </a:ln>
                </p:spPr>
                <p:txBody>
                  <a:bodyPr rtlCol="0" anchor="ctr"/>
                  <a:lstStyle/>
                  <a:p>
                    <a:endParaRPr lang="en-US" sz="2400"/>
                  </a:p>
                </p:txBody>
              </p:sp>
              <p:sp>
                <p:nvSpPr>
                  <p:cNvPr id="2347" name="Freeform: Shape 2346">
                    <a:extLst>
                      <a:ext uri="{FF2B5EF4-FFF2-40B4-BE49-F238E27FC236}">
                        <a16:creationId xmlns:a16="http://schemas.microsoft.com/office/drawing/2014/main" id="{DF5C8BA8-4E3F-4D26-B221-BDF0B7899465}"/>
                      </a:ext>
                    </a:extLst>
                  </p:cNvPr>
                  <p:cNvSpPr/>
                  <p:nvPr/>
                </p:nvSpPr>
                <p:spPr>
                  <a:xfrm>
                    <a:off x="1850911" y="3829182"/>
                    <a:ext cx="181910" cy="489001"/>
                  </a:xfrm>
                  <a:custGeom>
                    <a:avLst/>
                    <a:gdLst>
                      <a:gd name="connsiteX0" fmla="*/ 72588 w 181910"/>
                      <a:gd name="connsiteY0" fmla="*/ 489002 h 489001"/>
                      <a:gd name="connsiteX1" fmla="*/ 71619 w 181910"/>
                      <a:gd name="connsiteY1" fmla="*/ 482306 h 489001"/>
                      <a:gd name="connsiteX2" fmla="*/ 71619 w 181910"/>
                      <a:gd name="connsiteY2" fmla="*/ 482395 h 489001"/>
                      <a:gd name="connsiteX3" fmla="*/ 70210 w 181910"/>
                      <a:gd name="connsiteY3" fmla="*/ 472528 h 489001"/>
                      <a:gd name="connsiteX4" fmla="*/ 2202 w 181910"/>
                      <a:gd name="connsiteY4" fmla="*/ 15504 h 489001"/>
                      <a:gd name="connsiteX5" fmla="*/ 88 w 181910"/>
                      <a:gd name="connsiteY5" fmla="*/ 12950 h 489001"/>
                      <a:gd name="connsiteX6" fmla="*/ 1762 w 181910"/>
                      <a:gd name="connsiteY6" fmla="*/ 12245 h 489001"/>
                      <a:gd name="connsiteX7" fmla="*/ 0 w 181910"/>
                      <a:gd name="connsiteY7" fmla="*/ 0 h 489001"/>
                      <a:gd name="connsiteX8" fmla="*/ 8016 w 181910"/>
                      <a:gd name="connsiteY8" fmla="*/ 9514 h 489001"/>
                      <a:gd name="connsiteX9" fmla="*/ 9690 w 181910"/>
                      <a:gd name="connsiteY9" fmla="*/ 8809 h 489001"/>
                      <a:gd name="connsiteX10" fmla="*/ 10131 w 181910"/>
                      <a:gd name="connsiteY10" fmla="*/ 11981 h 489001"/>
                      <a:gd name="connsiteX11" fmla="*/ 175656 w 181910"/>
                      <a:gd name="connsiteY11" fmla="*/ 207370 h 489001"/>
                      <a:gd name="connsiteX12" fmla="*/ 177330 w 181910"/>
                      <a:gd name="connsiteY12" fmla="*/ 203141 h 489001"/>
                      <a:gd name="connsiteX13" fmla="*/ 178564 w 181910"/>
                      <a:gd name="connsiteY13" fmla="*/ 210717 h 489001"/>
                      <a:gd name="connsiteX14" fmla="*/ 181911 w 181910"/>
                      <a:gd name="connsiteY14" fmla="*/ 214593 h 489001"/>
                      <a:gd name="connsiteX15" fmla="*/ 181647 w 181910"/>
                      <a:gd name="connsiteY15" fmla="*/ 217060 h 489001"/>
                      <a:gd name="connsiteX16" fmla="*/ 180237 w 181910"/>
                      <a:gd name="connsiteY16" fmla="*/ 220672 h 489001"/>
                      <a:gd name="connsiteX17" fmla="*/ 181471 w 181910"/>
                      <a:gd name="connsiteY17" fmla="*/ 228336 h 489001"/>
                      <a:gd name="connsiteX18" fmla="*/ 178564 w 181910"/>
                      <a:gd name="connsiteY18" fmla="*/ 224900 h 489001"/>
                      <a:gd name="connsiteX19" fmla="*/ 72588 w 181910"/>
                      <a:gd name="connsiteY19" fmla="*/ 489002 h 489001"/>
                      <a:gd name="connsiteX20" fmla="*/ 12333 w 181910"/>
                      <a:gd name="connsiteY20" fmla="*/ 27573 h 489001"/>
                      <a:gd name="connsiteX21" fmla="*/ 74702 w 181910"/>
                      <a:gd name="connsiteY21" fmla="*/ 456760 h 489001"/>
                      <a:gd name="connsiteX22" fmla="*/ 171780 w 181910"/>
                      <a:gd name="connsiteY22" fmla="*/ 216972 h 489001"/>
                      <a:gd name="connsiteX23" fmla="*/ 12333 w 181910"/>
                      <a:gd name="connsiteY23" fmla="*/ 27573 h 48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1910" h="489001">
                        <a:moveTo>
                          <a:pt x="72588" y="489002"/>
                        </a:moveTo>
                        <a:lnTo>
                          <a:pt x="71619" y="482306"/>
                        </a:lnTo>
                        <a:lnTo>
                          <a:pt x="71619" y="482395"/>
                        </a:lnTo>
                        <a:lnTo>
                          <a:pt x="70210" y="472528"/>
                        </a:lnTo>
                        <a:lnTo>
                          <a:pt x="2202" y="15504"/>
                        </a:lnTo>
                        <a:lnTo>
                          <a:pt x="88" y="12950"/>
                        </a:lnTo>
                        <a:lnTo>
                          <a:pt x="1762" y="12245"/>
                        </a:lnTo>
                        <a:lnTo>
                          <a:pt x="0" y="0"/>
                        </a:lnTo>
                        <a:lnTo>
                          <a:pt x="8016" y="9514"/>
                        </a:lnTo>
                        <a:lnTo>
                          <a:pt x="9690" y="8809"/>
                        </a:lnTo>
                        <a:lnTo>
                          <a:pt x="10131" y="11981"/>
                        </a:lnTo>
                        <a:lnTo>
                          <a:pt x="175656" y="207370"/>
                        </a:lnTo>
                        <a:lnTo>
                          <a:pt x="177330" y="203141"/>
                        </a:lnTo>
                        <a:lnTo>
                          <a:pt x="178564" y="210717"/>
                        </a:lnTo>
                        <a:lnTo>
                          <a:pt x="181911" y="214593"/>
                        </a:lnTo>
                        <a:lnTo>
                          <a:pt x="181647" y="217060"/>
                        </a:lnTo>
                        <a:lnTo>
                          <a:pt x="180237" y="220672"/>
                        </a:lnTo>
                        <a:lnTo>
                          <a:pt x="181471" y="228336"/>
                        </a:lnTo>
                        <a:lnTo>
                          <a:pt x="178564" y="224900"/>
                        </a:lnTo>
                        <a:lnTo>
                          <a:pt x="72588" y="489002"/>
                        </a:lnTo>
                        <a:close/>
                        <a:moveTo>
                          <a:pt x="12333" y="27573"/>
                        </a:moveTo>
                        <a:lnTo>
                          <a:pt x="74702" y="456760"/>
                        </a:lnTo>
                        <a:lnTo>
                          <a:pt x="171780" y="216972"/>
                        </a:lnTo>
                        <a:lnTo>
                          <a:pt x="12333" y="27573"/>
                        </a:lnTo>
                        <a:close/>
                      </a:path>
                    </a:pathLst>
                  </a:custGeom>
                  <a:grpFill/>
                  <a:ln w="8809" cap="flat">
                    <a:noFill/>
                    <a:prstDash val="solid"/>
                    <a:miter/>
                  </a:ln>
                </p:spPr>
                <p:txBody>
                  <a:bodyPr rtlCol="0" anchor="ctr"/>
                  <a:lstStyle/>
                  <a:p>
                    <a:endParaRPr lang="en-US" sz="2400"/>
                  </a:p>
                </p:txBody>
              </p:sp>
            </p:grpSp>
            <p:grpSp>
              <p:nvGrpSpPr>
                <p:cNvPr id="1629" name="Graphic 4229">
                  <a:extLst>
                    <a:ext uri="{FF2B5EF4-FFF2-40B4-BE49-F238E27FC236}">
                      <a16:creationId xmlns:a16="http://schemas.microsoft.com/office/drawing/2014/main" id="{4E32F87D-DEE8-415B-8DDA-61C03B120182}"/>
                    </a:ext>
                  </a:extLst>
                </p:cNvPr>
                <p:cNvGrpSpPr/>
                <p:nvPr/>
              </p:nvGrpSpPr>
              <p:grpSpPr>
                <a:xfrm>
                  <a:off x="1738593" y="4076722"/>
                  <a:ext cx="192570" cy="355189"/>
                  <a:chOff x="1738593" y="4076722"/>
                  <a:chExt cx="192570" cy="355189"/>
                </a:xfrm>
                <a:grpFill/>
              </p:grpSpPr>
              <p:sp>
                <p:nvSpPr>
                  <p:cNvPr id="2344" name="Freeform: Shape 2343">
                    <a:extLst>
                      <a:ext uri="{FF2B5EF4-FFF2-40B4-BE49-F238E27FC236}">
                        <a16:creationId xmlns:a16="http://schemas.microsoft.com/office/drawing/2014/main" id="{C8C8AC04-4EA5-40B8-A869-A3A16D59EF3C}"/>
                      </a:ext>
                    </a:extLst>
                  </p:cNvPr>
                  <p:cNvSpPr/>
                  <p:nvPr/>
                </p:nvSpPr>
                <p:spPr>
                  <a:xfrm>
                    <a:off x="1743614" y="4087909"/>
                    <a:ext cx="182703" cy="337218"/>
                  </a:xfrm>
                  <a:custGeom>
                    <a:avLst/>
                    <a:gdLst>
                      <a:gd name="connsiteX0" fmla="*/ 50213 w 182703"/>
                      <a:gd name="connsiteY0" fmla="*/ 333166 h 337218"/>
                      <a:gd name="connsiteX1" fmla="*/ 180061 w 182703"/>
                      <a:gd name="connsiteY1" fmla="*/ 213184 h 337218"/>
                      <a:gd name="connsiteX2" fmla="*/ 179973 w 182703"/>
                      <a:gd name="connsiteY2" fmla="*/ 214946 h 337218"/>
                      <a:gd name="connsiteX3" fmla="*/ 529 w 182703"/>
                      <a:gd name="connsiteY3" fmla="*/ 2819 h 337218"/>
                      <a:gd name="connsiteX4" fmla="*/ 1762 w 182703"/>
                      <a:gd name="connsiteY4" fmla="*/ 2290 h 337218"/>
                      <a:gd name="connsiteX5" fmla="*/ 50213 w 182703"/>
                      <a:gd name="connsiteY5" fmla="*/ 333166 h 337218"/>
                      <a:gd name="connsiteX6" fmla="*/ 50829 w 182703"/>
                      <a:gd name="connsiteY6" fmla="*/ 337218 h 337218"/>
                      <a:gd name="connsiteX7" fmla="*/ 352 w 182703"/>
                      <a:gd name="connsiteY7" fmla="*/ 2467 h 337218"/>
                      <a:gd name="connsiteX8" fmla="*/ 0 w 182703"/>
                      <a:gd name="connsiteY8" fmla="*/ 0 h 337218"/>
                      <a:gd name="connsiteX9" fmla="*/ 1586 w 182703"/>
                      <a:gd name="connsiteY9" fmla="*/ 1938 h 337218"/>
                      <a:gd name="connsiteX10" fmla="*/ 181911 w 182703"/>
                      <a:gd name="connsiteY10" fmla="*/ 213272 h 337218"/>
                      <a:gd name="connsiteX11" fmla="*/ 182704 w 182703"/>
                      <a:gd name="connsiteY11" fmla="*/ 214241 h 337218"/>
                      <a:gd name="connsiteX12" fmla="*/ 181823 w 182703"/>
                      <a:gd name="connsiteY12" fmla="*/ 215122 h 337218"/>
                      <a:gd name="connsiteX13" fmla="*/ 50829 w 182703"/>
                      <a:gd name="connsiteY13" fmla="*/ 337218 h 337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703" h="337218">
                        <a:moveTo>
                          <a:pt x="50213" y="333166"/>
                        </a:moveTo>
                        <a:lnTo>
                          <a:pt x="180061" y="213184"/>
                        </a:lnTo>
                        <a:lnTo>
                          <a:pt x="179973" y="214946"/>
                        </a:lnTo>
                        <a:lnTo>
                          <a:pt x="529" y="2819"/>
                        </a:lnTo>
                        <a:lnTo>
                          <a:pt x="1762" y="2290"/>
                        </a:lnTo>
                        <a:lnTo>
                          <a:pt x="50213" y="333166"/>
                        </a:lnTo>
                        <a:close/>
                        <a:moveTo>
                          <a:pt x="50829" y="337218"/>
                        </a:moveTo>
                        <a:lnTo>
                          <a:pt x="352" y="2467"/>
                        </a:lnTo>
                        <a:lnTo>
                          <a:pt x="0" y="0"/>
                        </a:lnTo>
                        <a:lnTo>
                          <a:pt x="1586" y="1938"/>
                        </a:lnTo>
                        <a:lnTo>
                          <a:pt x="181911" y="213272"/>
                        </a:lnTo>
                        <a:lnTo>
                          <a:pt x="182704" y="214241"/>
                        </a:lnTo>
                        <a:lnTo>
                          <a:pt x="181823" y="215122"/>
                        </a:lnTo>
                        <a:lnTo>
                          <a:pt x="50829" y="337218"/>
                        </a:lnTo>
                        <a:close/>
                      </a:path>
                    </a:pathLst>
                  </a:custGeom>
                  <a:grpFill/>
                  <a:ln w="8809" cap="flat">
                    <a:noFill/>
                    <a:prstDash val="solid"/>
                    <a:miter/>
                  </a:ln>
                </p:spPr>
                <p:txBody>
                  <a:bodyPr rtlCol="0" anchor="ctr"/>
                  <a:lstStyle/>
                  <a:p>
                    <a:endParaRPr lang="en-US" sz="2400"/>
                  </a:p>
                </p:txBody>
              </p:sp>
              <p:sp>
                <p:nvSpPr>
                  <p:cNvPr id="2345" name="Freeform: Shape 2344">
                    <a:extLst>
                      <a:ext uri="{FF2B5EF4-FFF2-40B4-BE49-F238E27FC236}">
                        <a16:creationId xmlns:a16="http://schemas.microsoft.com/office/drawing/2014/main" id="{29C5B27A-54D9-4D5A-B467-FFAAF2A67FDF}"/>
                      </a:ext>
                    </a:extLst>
                  </p:cNvPr>
                  <p:cNvSpPr/>
                  <p:nvPr/>
                </p:nvSpPr>
                <p:spPr>
                  <a:xfrm>
                    <a:off x="1738593" y="4076722"/>
                    <a:ext cx="192570" cy="355189"/>
                  </a:xfrm>
                  <a:custGeom>
                    <a:avLst/>
                    <a:gdLst>
                      <a:gd name="connsiteX0" fmla="*/ 53472 w 192570"/>
                      <a:gd name="connsiteY0" fmla="*/ 355189 h 355189"/>
                      <a:gd name="connsiteX1" fmla="*/ 52855 w 192570"/>
                      <a:gd name="connsiteY1" fmla="*/ 351137 h 355189"/>
                      <a:gd name="connsiteX2" fmla="*/ 52855 w 192570"/>
                      <a:gd name="connsiteY2" fmla="*/ 351137 h 355189"/>
                      <a:gd name="connsiteX3" fmla="*/ 52327 w 192570"/>
                      <a:gd name="connsiteY3" fmla="*/ 347261 h 355189"/>
                      <a:gd name="connsiteX4" fmla="*/ 2290 w 192570"/>
                      <a:gd name="connsiteY4" fmla="*/ 15328 h 355189"/>
                      <a:gd name="connsiteX5" fmla="*/ 176 w 192570"/>
                      <a:gd name="connsiteY5" fmla="*/ 12774 h 355189"/>
                      <a:gd name="connsiteX6" fmla="*/ 1850 w 192570"/>
                      <a:gd name="connsiteY6" fmla="*/ 11981 h 355189"/>
                      <a:gd name="connsiteX7" fmla="*/ 0 w 192570"/>
                      <a:gd name="connsiteY7" fmla="*/ 0 h 355189"/>
                      <a:gd name="connsiteX8" fmla="*/ 7928 w 192570"/>
                      <a:gd name="connsiteY8" fmla="*/ 9250 h 355189"/>
                      <a:gd name="connsiteX9" fmla="*/ 9602 w 192570"/>
                      <a:gd name="connsiteY9" fmla="*/ 8457 h 355189"/>
                      <a:gd name="connsiteX10" fmla="*/ 10043 w 192570"/>
                      <a:gd name="connsiteY10" fmla="*/ 11716 h 355189"/>
                      <a:gd name="connsiteX11" fmla="*/ 186492 w 192570"/>
                      <a:gd name="connsiteY11" fmla="*/ 218470 h 355189"/>
                      <a:gd name="connsiteX12" fmla="*/ 189047 w 192570"/>
                      <a:gd name="connsiteY12" fmla="*/ 216091 h 355189"/>
                      <a:gd name="connsiteX13" fmla="*/ 188782 w 192570"/>
                      <a:gd name="connsiteY13" fmla="*/ 221112 h 355189"/>
                      <a:gd name="connsiteX14" fmla="*/ 192570 w 192570"/>
                      <a:gd name="connsiteY14" fmla="*/ 225605 h 355189"/>
                      <a:gd name="connsiteX15" fmla="*/ 188254 w 192570"/>
                      <a:gd name="connsiteY15" fmla="*/ 229569 h 355189"/>
                      <a:gd name="connsiteX16" fmla="*/ 187989 w 192570"/>
                      <a:gd name="connsiteY16" fmla="*/ 234679 h 355189"/>
                      <a:gd name="connsiteX17" fmla="*/ 185699 w 192570"/>
                      <a:gd name="connsiteY17" fmla="*/ 231948 h 355189"/>
                      <a:gd name="connsiteX18" fmla="*/ 53472 w 192570"/>
                      <a:gd name="connsiteY18" fmla="*/ 355189 h 355189"/>
                      <a:gd name="connsiteX19" fmla="*/ 12157 w 192570"/>
                      <a:gd name="connsiteY19" fmla="*/ 27133 h 355189"/>
                      <a:gd name="connsiteX20" fmla="*/ 57612 w 192570"/>
                      <a:gd name="connsiteY20" fmla="*/ 337482 h 355189"/>
                      <a:gd name="connsiteX21" fmla="*/ 179444 w 192570"/>
                      <a:gd name="connsiteY21" fmla="*/ 224900 h 355189"/>
                      <a:gd name="connsiteX22" fmla="*/ 12157 w 192570"/>
                      <a:gd name="connsiteY22" fmla="*/ 27133 h 35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2570" h="355189">
                        <a:moveTo>
                          <a:pt x="53472" y="355189"/>
                        </a:moveTo>
                        <a:lnTo>
                          <a:pt x="52855" y="351137"/>
                        </a:lnTo>
                        <a:lnTo>
                          <a:pt x="52855" y="351137"/>
                        </a:lnTo>
                        <a:lnTo>
                          <a:pt x="52327" y="347261"/>
                        </a:lnTo>
                        <a:lnTo>
                          <a:pt x="2290" y="15328"/>
                        </a:lnTo>
                        <a:lnTo>
                          <a:pt x="176" y="12774"/>
                        </a:lnTo>
                        <a:lnTo>
                          <a:pt x="1850" y="11981"/>
                        </a:lnTo>
                        <a:lnTo>
                          <a:pt x="0" y="0"/>
                        </a:lnTo>
                        <a:lnTo>
                          <a:pt x="7928" y="9250"/>
                        </a:lnTo>
                        <a:lnTo>
                          <a:pt x="9602" y="8457"/>
                        </a:lnTo>
                        <a:lnTo>
                          <a:pt x="10043" y="11716"/>
                        </a:lnTo>
                        <a:lnTo>
                          <a:pt x="186492" y="218470"/>
                        </a:lnTo>
                        <a:lnTo>
                          <a:pt x="189047" y="216091"/>
                        </a:lnTo>
                        <a:lnTo>
                          <a:pt x="188782" y="221112"/>
                        </a:lnTo>
                        <a:lnTo>
                          <a:pt x="192570" y="225605"/>
                        </a:lnTo>
                        <a:lnTo>
                          <a:pt x="188254" y="229569"/>
                        </a:lnTo>
                        <a:lnTo>
                          <a:pt x="187989" y="234679"/>
                        </a:lnTo>
                        <a:lnTo>
                          <a:pt x="185699" y="231948"/>
                        </a:lnTo>
                        <a:lnTo>
                          <a:pt x="53472" y="355189"/>
                        </a:lnTo>
                        <a:close/>
                        <a:moveTo>
                          <a:pt x="12157" y="27133"/>
                        </a:moveTo>
                        <a:lnTo>
                          <a:pt x="57612" y="337482"/>
                        </a:lnTo>
                        <a:lnTo>
                          <a:pt x="179444" y="224900"/>
                        </a:lnTo>
                        <a:lnTo>
                          <a:pt x="12157" y="27133"/>
                        </a:lnTo>
                        <a:close/>
                      </a:path>
                    </a:pathLst>
                  </a:custGeom>
                  <a:grpFill/>
                  <a:ln w="8809" cap="flat">
                    <a:noFill/>
                    <a:prstDash val="solid"/>
                    <a:miter/>
                  </a:ln>
                </p:spPr>
                <p:txBody>
                  <a:bodyPr rtlCol="0" anchor="ctr"/>
                  <a:lstStyle/>
                  <a:p>
                    <a:endParaRPr lang="en-US" sz="2400"/>
                  </a:p>
                </p:txBody>
              </p:sp>
            </p:grpSp>
            <p:grpSp>
              <p:nvGrpSpPr>
                <p:cNvPr id="1630" name="Graphic 4229">
                  <a:extLst>
                    <a:ext uri="{FF2B5EF4-FFF2-40B4-BE49-F238E27FC236}">
                      <a16:creationId xmlns:a16="http://schemas.microsoft.com/office/drawing/2014/main" id="{CFA220AD-32C3-4F24-92B0-1206C2053E34}"/>
                    </a:ext>
                  </a:extLst>
                </p:cNvPr>
                <p:cNvGrpSpPr/>
                <p:nvPr/>
              </p:nvGrpSpPr>
              <p:grpSpPr>
                <a:xfrm>
                  <a:off x="1397322" y="4083593"/>
                  <a:ext cx="354396" cy="310173"/>
                  <a:chOff x="1397322" y="4083593"/>
                  <a:chExt cx="354396" cy="310173"/>
                </a:xfrm>
                <a:grpFill/>
              </p:grpSpPr>
              <p:sp>
                <p:nvSpPr>
                  <p:cNvPr id="2342" name="Freeform: Shape 2341">
                    <a:extLst>
                      <a:ext uri="{FF2B5EF4-FFF2-40B4-BE49-F238E27FC236}">
                        <a16:creationId xmlns:a16="http://schemas.microsoft.com/office/drawing/2014/main" id="{6FB0C245-E1DA-4A39-B50C-A0F992774707}"/>
                      </a:ext>
                    </a:extLst>
                  </p:cNvPr>
                  <p:cNvSpPr/>
                  <p:nvPr/>
                </p:nvSpPr>
                <p:spPr>
                  <a:xfrm>
                    <a:off x="1405339" y="4089231"/>
                    <a:ext cx="340037" cy="299514"/>
                  </a:xfrm>
                  <a:custGeom>
                    <a:avLst/>
                    <a:gdLst>
                      <a:gd name="connsiteX0" fmla="*/ 4052 w 340037"/>
                      <a:gd name="connsiteY0" fmla="*/ 159712 h 299514"/>
                      <a:gd name="connsiteX1" fmla="*/ 312816 w 340037"/>
                      <a:gd name="connsiteY1" fmla="*/ 296784 h 299514"/>
                      <a:gd name="connsiteX2" fmla="*/ 311231 w 340037"/>
                      <a:gd name="connsiteY2" fmla="*/ 297664 h 299514"/>
                      <a:gd name="connsiteX3" fmla="*/ 338716 w 340037"/>
                      <a:gd name="connsiteY3" fmla="*/ 881 h 299514"/>
                      <a:gd name="connsiteX4" fmla="*/ 339597 w 340037"/>
                      <a:gd name="connsiteY4" fmla="*/ 1497 h 299514"/>
                      <a:gd name="connsiteX5" fmla="*/ 4052 w 340037"/>
                      <a:gd name="connsiteY5" fmla="*/ 159712 h 299514"/>
                      <a:gd name="connsiteX6" fmla="*/ 0 w 340037"/>
                      <a:gd name="connsiteY6" fmla="*/ 161650 h 299514"/>
                      <a:gd name="connsiteX7" fmla="*/ 339068 w 340037"/>
                      <a:gd name="connsiteY7" fmla="*/ 440 h 299514"/>
                      <a:gd name="connsiteX8" fmla="*/ 340037 w 340037"/>
                      <a:gd name="connsiteY8" fmla="*/ 0 h 299514"/>
                      <a:gd name="connsiteX9" fmla="*/ 339949 w 340037"/>
                      <a:gd name="connsiteY9" fmla="*/ 1057 h 299514"/>
                      <a:gd name="connsiteX10" fmla="*/ 313433 w 340037"/>
                      <a:gd name="connsiteY10" fmla="*/ 297929 h 299514"/>
                      <a:gd name="connsiteX11" fmla="*/ 313257 w 340037"/>
                      <a:gd name="connsiteY11" fmla="*/ 299514 h 299514"/>
                      <a:gd name="connsiteX12" fmla="*/ 311847 w 340037"/>
                      <a:gd name="connsiteY12" fmla="*/ 298898 h 299514"/>
                      <a:gd name="connsiteX13" fmla="*/ 0 w 340037"/>
                      <a:gd name="connsiteY13" fmla="*/ 161650 h 29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0037" h="299514">
                        <a:moveTo>
                          <a:pt x="4052" y="159712"/>
                        </a:moveTo>
                        <a:lnTo>
                          <a:pt x="312816" y="296784"/>
                        </a:lnTo>
                        <a:lnTo>
                          <a:pt x="311231" y="297664"/>
                        </a:lnTo>
                        <a:lnTo>
                          <a:pt x="338716" y="881"/>
                        </a:lnTo>
                        <a:lnTo>
                          <a:pt x="339597" y="1497"/>
                        </a:lnTo>
                        <a:lnTo>
                          <a:pt x="4052" y="159712"/>
                        </a:lnTo>
                        <a:close/>
                        <a:moveTo>
                          <a:pt x="0" y="161650"/>
                        </a:moveTo>
                        <a:lnTo>
                          <a:pt x="339068" y="440"/>
                        </a:lnTo>
                        <a:lnTo>
                          <a:pt x="340037" y="0"/>
                        </a:lnTo>
                        <a:lnTo>
                          <a:pt x="339949" y="1057"/>
                        </a:lnTo>
                        <a:lnTo>
                          <a:pt x="313433" y="297929"/>
                        </a:lnTo>
                        <a:lnTo>
                          <a:pt x="313257" y="299514"/>
                        </a:lnTo>
                        <a:lnTo>
                          <a:pt x="311847" y="298898"/>
                        </a:lnTo>
                        <a:lnTo>
                          <a:pt x="0" y="161650"/>
                        </a:lnTo>
                        <a:close/>
                      </a:path>
                    </a:pathLst>
                  </a:custGeom>
                  <a:grpFill/>
                  <a:ln w="8809" cap="flat">
                    <a:noFill/>
                    <a:prstDash val="solid"/>
                    <a:miter/>
                  </a:ln>
                </p:spPr>
                <p:txBody>
                  <a:bodyPr rtlCol="0" anchor="ctr"/>
                  <a:lstStyle/>
                  <a:p>
                    <a:endParaRPr lang="en-US" sz="2400"/>
                  </a:p>
                </p:txBody>
              </p:sp>
              <p:sp>
                <p:nvSpPr>
                  <p:cNvPr id="2343" name="Freeform: Shape 2342">
                    <a:extLst>
                      <a:ext uri="{FF2B5EF4-FFF2-40B4-BE49-F238E27FC236}">
                        <a16:creationId xmlns:a16="http://schemas.microsoft.com/office/drawing/2014/main" id="{48FC3A07-EF6B-4494-BE03-3F6806F828EC}"/>
                      </a:ext>
                    </a:extLst>
                  </p:cNvPr>
                  <p:cNvSpPr/>
                  <p:nvPr/>
                </p:nvSpPr>
                <p:spPr>
                  <a:xfrm>
                    <a:off x="1397322" y="4083593"/>
                    <a:ext cx="354396" cy="310173"/>
                  </a:xfrm>
                  <a:custGeom>
                    <a:avLst/>
                    <a:gdLst>
                      <a:gd name="connsiteX0" fmla="*/ 324268 w 354396"/>
                      <a:gd name="connsiteY0" fmla="*/ 310174 h 310173"/>
                      <a:gd name="connsiteX1" fmla="*/ 318631 w 354396"/>
                      <a:gd name="connsiteY1" fmla="*/ 307707 h 310173"/>
                      <a:gd name="connsiteX2" fmla="*/ 315283 w 354396"/>
                      <a:gd name="connsiteY2" fmla="*/ 309733 h 310173"/>
                      <a:gd name="connsiteX3" fmla="*/ 315635 w 354396"/>
                      <a:gd name="connsiteY3" fmla="*/ 306386 h 310173"/>
                      <a:gd name="connsiteX4" fmla="*/ 0 w 354396"/>
                      <a:gd name="connsiteY4" fmla="*/ 167464 h 310173"/>
                      <a:gd name="connsiteX5" fmla="*/ 4052 w 354396"/>
                      <a:gd name="connsiteY5" fmla="*/ 165526 h 310173"/>
                      <a:gd name="connsiteX6" fmla="*/ 4052 w 354396"/>
                      <a:gd name="connsiteY6" fmla="*/ 165526 h 310173"/>
                      <a:gd name="connsiteX7" fmla="*/ 9162 w 354396"/>
                      <a:gd name="connsiteY7" fmla="*/ 163059 h 310173"/>
                      <a:gd name="connsiteX8" fmla="*/ 343649 w 354396"/>
                      <a:gd name="connsiteY8" fmla="*/ 4052 h 310173"/>
                      <a:gd name="connsiteX9" fmla="*/ 344001 w 354396"/>
                      <a:gd name="connsiteY9" fmla="*/ 617 h 310173"/>
                      <a:gd name="connsiteX10" fmla="*/ 346820 w 354396"/>
                      <a:gd name="connsiteY10" fmla="*/ 2555 h 310173"/>
                      <a:gd name="connsiteX11" fmla="*/ 352018 w 354396"/>
                      <a:gd name="connsiteY11" fmla="*/ 0 h 310173"/>
                      <a:gd name="connsiteX12" fmla="*/ 351489 w 354396"/>
                      <a:gd name="connsiteY12" fmla="*/ 5726 h 310173"/>
                      <a:gd name="connsiteX13" fmla="*/ 354396 w 354396"/>
                      <a:gd name="connsiteY13" fmla="*/ 7752 h 310173"/>
                      <a:gd name="connsiteX14" fmla="*/ 351137 w 354396"/>
                      <a:gd name="connsiteY14" fmla="*/ 9250 h 310173"/>
                      <a:gd name="connsiteX15" fmla="*/ 325149 w 354396"/>
                      <a:gd name="connsiteY15" fmla="*/ 300660 h 310173"/>
                      <a:gd name="connsiteX16" fmla="*/ 328233 w 354396"/>
                      <a:gd name="connsiteY16" fmla="*/ 301981 h 310173"/>
                      <a:gd name="connsiteX17" fmla="*/ 324885 w 354396"/>
                      <a:gd name="connsiteY17" fmla="*/ 303919 h 310173"/>
                      <a:gd name="connsiteX18" fmla="*/ 324268 w 354396"/>
                      <a:gd name="connsiteY18" fmla="*/ 310174 h 310173"/>
                      <a:gd name="connsiteX19" fmla="*/ 20173 w 354396"/>
                      <a:gd name="connsiteY19" fmla="*/ 165262 h 310173"/>
                      <a:gd name="connsiteX20" fmla="*/ 316428 w 354396"/>
                      <a:gd name="connsiteY20" fmla="*/ 296784 h 310173"/>
                      <a:gd name="connsiteX21" fmla="*/ 342680 w 354396"/>
                      <a:gd name="connsiteY21" fmla="*/ 13214 h 310173"/>
                      <a:gd name="connsiteX22" fmla="*/ 20173 w 354396"/>
                      <a:gd name="connsiteY22" fmla="*/ 165262 h 310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396" h="310173">
                        <a:moveTo>
                          <a:pt x="324268" y="310174"/>
                        </a:moveTo>
                        <a:lnTo>
                          <a:pt x="318631" y="307707"/>
                        </a:lnTo>
                        <a:lnTo>
                          <a:pt x="315283" y="309733"/>
                        </a:lnTo>
                        <a:lnTo>
                          <a:pt x="315635" y="306386"/>
                        </a:lnTo>
                        <a:lnTo>
                          <a:pt x="0" y="167464"/>
                        </a:lnTo>
                        <a:lnTo>
                          <a:pt x="4052" y="165526"/>
                        </a:lnTo>
                        <a:lnTo>
                          <a:pt x="4052" y="165526"/>
                        </a:lnTo>
                        <a:lnTo>
                          <a:pt x="9162" y="163059"/>
                        </a:lnTo>
                        <a:lnTo>
                          <a:pt x="343649" y="4052"/>
                        </a:lnTo>
                        <a:lnTo>
                          <a:pt x="344001" y="617"/>
                        </a:lnTo>
                        <a:lnTo>
                          <a:pt x="346820" y="2555"/>
                        </a:lnTo>
                        <a:lnTo>
                          <a:pt x="352018" y="0"/>
                        </a:lnTo>
                        <a:lnTo>
                          <a:pt x="351489" y="5726"/>
                        </a:lnTo>
                        <a:lnTo>
                          <a:pt x="354396" y="7752"/>
                        </a:lnTo>
                        <a:lnTo>
                          <a:pt x="351137" y="9250"/>
                        </a:lnTo>
                        <a:lnTo>
                          <a:pt x="325149" y="300660"/>
                        </a:lnTo>
                        <a:lnTo>
                          <a:pt x="328233" y="301981"/>
                        </a:lnTo>
                        <a:lnTo>
                          <a:pt x="324885" y="303919"/>
                        </a:lnTo>
                        <a:lnTo>
                          <a:pt x="324268" y="310174"/>
                        </a:lnTo>
                        <a:close/>
                        <a:moveTo>
                          <a:pt x="20173" y="165262"/>
                        </a:moveTo>
                        <a:lnTo>
                          <a:pt x="316428" y="296784"/>
                        </a:lnTo>
                        <a:lnTo>
                          <a:pt x="342680" y="13214"/>
                        </a:lnTo>
                        <a:lnTo>
                          <a:pt x="20173" y="165262"/>
                        </a:lnTo>
                        <a:close/>
                      </a:path>
                    </a:pathLst>
                  </a:custGeom>
                  <a:grpFill/>
                  <a:ln w="8809" cap="flat">
                    <a:noFill/>
                    <a:prstDash val="solid"/>
                    <a:miter/>
                  </a:ln>
                </p:spPr>
                <p:txBody>
                  <a:bodyPr rtlCol="0" anchor="ctr"/>
                  <a:lstStyle/>
                  <a:p>
                    <a:endParaRPr lang="en-US" sz="2400"/>
                  </a:p>
                </p:txBody>
              </p:sp>
            </p:grpSp>
            <p:grpSp>
              <p:nvGrpSpPr>
                <p:cNvPr id="1631" name="Graphic 4229">
                  <a:extLst>
                    <a:ext uri="{FF2B5EF4-FFF2-40B4-BE49-F238E27FC236}">
                      <a16:creationId xmlns:a16="http://schemas.microsoft.com/office/drawing/2014/main" id="{1B2CF838-9852-4C89-9814-D7E5D7D4E496}"/>
                    </a:ext>
                  </a:extLst>
                </p:cNvPr>
                <p:cNvGrpSpPr/>
                <p:nvPr/>
              </p:nvGrpSpPr>
              <p:grpSpPr>
                <a:xfrm>
                  <a:off x="8791894" y="308829"/>
                  <a:ext cx="354395" cy="310173"/>
                  <a:chOff x="8791894" y="308829"/>
                  <a:chExt cx="354395" cy="310173"/>
                </a:xfrm>
                <a:grpFill/>
              </p:grpSpPr>
              <p:sp>
                <p:nvSpPr>
                  <p:cNvPr id="2340" name="Freeform: Shape 2339">
                    <a:extLst>
                      <a:ext uri="{FF2B5EF4-FFF2-40B4-BE49-F238E27FC236}">
                        <a16:creationId xmlns:a16="http://schemas.microsoft.com/office/drawing/2014/main" id="{48E1050F-6B87-4732-9BC5-49CF46EE2D22}"/>
                      </a:ext>
                    </a:extLst>
                  </p:cNvPr>
                  <p:cNvSpPr/>
                  <p:nvPr/>
                </p:nvSpPr>
                <p:spPr>
                  <a:xfrm>
                    <a:off x="8799998" y="314555"/>
                    <a:ext cx="340037" cy="299514"/>
                  </a:xfrm>
                  <a:custGeom>
                    <a:avLst/>
                    <a:gdLst>
                      <a:gd name="connsiteX0" fmla="*/ 3964 w 340037"/>
                      <a:gd name="connsiteY0" fmla="*/ 159712 h 299514"/>
                      <a:gd name="connsiteX1" fmla="*/ 312728 w 340037"/>
                      <a:gd name="connsiteY1" fmla="*/ 296784 h 299514"/>
                      <a:gd name="connsiteX2" fmla="*/ 311143 w 340037"/>
                      <a:gd name="connsiteY2" fmla="*/ 297665 h 299514"/>
                      <a:gd name="connsiteX3" fmla="*/ 338628 w 340037"/>
                      <a:gd name="connsiteY3" fmla="*/ 881 h 299514"/>
                      <a:gd name="connsiteX4" fmla="*/ 339508 w 340037"/>
                      <a:gd name="connsiteY4" fmla="*/ 1498 h 299514"/>
                      <a:gd name="connsiteX5" fmla="*/ 3964 w 340037"/>
                      <a:gd name="connsiteY5" fmla="*/ 159712 h 299514"/>
                      <a:gd name="connsiteX6" fmla="*/ 0 w 340037"/>
                      <a:gd name="connsiteY6" fmla="*/ 161650 h 299514"/>
                      <a:gd name="connsiteX7" fmla="*/ 339067 w 340037"/>
                      <a:gd name="connsiteY7" fmla="*/ 440 h 299514"/>
                      <a:gd name="connsiteX8" fmla="*/ 340037 w 340037"/>
                      <a:gd name="connsiteY8" fmla="*/ 0 h 299514"/>
                      <a:gd name="connsiteX9" fmla="*/ 339949 w 340037"/>
                      <a:gd name="connsiteY9" fmla="*/ 1057 h 299514"/>
                      <a:gd name="connsiteX10" fmla="*/ 313433 w 340037"/>
                      <a:gd name="connsiteY10" fmla="*/ 297929 h 299514"/>
                      <a:gd name="connsiteX11" fmla="*/ 313257 w 340037"/>
                      <a:gd name="connsiteY11" fmla="*/ 299515 h 299514"/>
                      <a:gd name="connsiteX12" fmla="*/ 311847 w 340037"/>
                      <a:gd name="connsiteY12" fmla="*/ 298898 h 299514"/>
                      <a:gd name="connsiteX13" fmla="*/ 0 w 340037"/>
                      <a:gd name="connsiteY13" fmla="*/ 161650 h 29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0037" h="299514">
                        <a:moveTo>
                          <a:pt x="3964" y="159712"/>
                        </a:moveTo>
                        <a:lnTo>
                          <a:pt x="312728" y="296784"/>
                        </a:lnTo>
                        <a:lnTo>
                          <a:pt x="311143" y="297665"/>
                        </a:lnTo>
                        <a:lnTo>
                          <a:pt x="338628" y="881"/>
                        </a:lnTo>
                        <a:lnTo>
                          <a:pt x="339508" y="1498"/>
                        </a:lnTo>
                        <a:lnTo>
                          <a:pt x="3964" y="159712"/>
                        </a:lnTo>
                        <a:close/>
                        <a:moveTo>
                          <a:pt x="0" y="161650"/>
                        </a:moveTo>
                        <a:lnTo>
                          <a:pt x="339067" y="440"/>
                        </a:lnTo>
                        <a:lnTo>
                          <a:pt x="340037" y="0"/>
                        </a:lnTo>
                        <a:lnTo>
                          <a:pt x="339949" y="1057"/>
                        </a:lnTo>
                        <a:lnTo>
                          <a:pt x="313433" y="297929"/>
                        </a:lnTo>
                        <a:lnTo>
                          <a:pt x="313257" y="299515"/>
                        </a:lnTo>
                        <a:lnTo>
                          <a:pt x="311847" y="298898"/>
                        </a:lnTo>
                        <a:lnTo>
                          <a:pt x="0" y="161650"/>
                        </a:lnTo>
                        <a:close/>
                      </a:path>
                    </a:pathLst>
                  </a:custGeom>
                  <a:grpFill/>
                  <a:ln w="8809" cap="flat">
                    <a:noFill/>
                    <a:prstDash val="solid"/>
                    <a:miter/>
                  </a:ln>
                </p:spPr>
                <p:txBody>
                  <a:bodyPr rtlCol="0" anchor="ctr"/>
                  <a:lstStyle/>
                  <a:p>
                    <a:endParaRPr lang="en-US" sz="2400"/>
                  </a:p>
                </p:txBody>
              </p:sp>
              <p:sp>
                <p:nvSpPr>
                  <p:cNvPr id="2341" name="Freeform: Shape 2340">
                    <a:extLst>
                      <a:ext uri="{FF2B5EF4-FFF2-40B4-BE49-F238E27FC236}">
                        <a16:creationId xmlns:a16="http://schemas.microsoft.com/office/drawing/2014/main" id="{D05F377A-E592-4628-B278-F9D961F6CFB8}"/>
                      </a:ext>
                    </a:extLst>
                  </p:cNvPr>
                  <p:cNvSpPr/>
                  <p:nvPr/>
                </p:nvSpPr>
                <p:spPr>
                  <a:xfrm>
                    <a:off x="8791894" y="308829"/>
                    <a:ext cx="354395" cy="310173"/>
                  </a:xfrm>
                  <a:custGeom>
                    <a:avLst/>
                    <a:gdLst>
                      <a:gd name="connsiteX0" fmla="*/ 324268 w 354395"/>
                      <a:gd name="connsiteY0" fmla="*/ 310174 h 310173"/>
                      <a:gd name="connsiteX1" fmla="*/ 318630 w 354395"/>
                      <a:gd name="connsiteY1" fmla="*/ 307707 h 310173"/>
                      <a:gd name="connsiteX2" fmla="*/ 315282 w 354395"/>
                      <a:gd name="connsiteY2" fmla="*/ 309733 h 310173"/>
                      <a:gd name="connsiteX3" fmla="*/ 315635 w 354395"/>
                      <a:gd name="connsiteY3" fmla="*/ 306386 h 310173"/>
                      <a:gd name="connsiteX4" fmla="*/ 0 w 354395"/>
                      <a:gd name="connsiteY4" fmla="*/ 167464 h 310173"/>
                      <a:gd name="connsiteX5" fmla="*/ 4052 w 354395"/>
                      <a:gd name="connsiteY5" fmla="*/ 165526 h 310173"/>
                      <a:gd name="connsiteX6" fmla="*/ 4052 w 354395"/>
                      <a:gd name="connsiteY6" fmla="*/ 165526 h 310173"/>
                      <a:gd name="connsiteX7" fmla="*/ 9161 w 354395"/>
                      <a:gd name="connsiteY7" fmla="*/ 163059 h 310173"/>
                      <a:gd name="connsiteX8" fmla="*/ 343649 w 354395"/>
                      <a:gd name="connsiteY8" fmla="*/ 4052 h 310173"/>
                      <a:gd name="connsiteX9" fmla="*/ 344001 w 354395"/>
                      <a:gd name="connsiteY9" fmla="*/ 617 h 310173"/>
                      <a:gd name="connsiteX10" fmla="*/ 346820 w 354395"/>
                      <a:gd name="connsiteY10" fmla="*/ 2555 h 310173"/>
                      <a:gd name="connsiteX11" fmla="*/ 352017 w 354395"/>
                      <a:gd name="connsiteY11" fmla="*/ 0 h 310173"/>
                      <a:gd name="connsiteX12" fmla="*/ 351489 w 354395"/>
                      <a:gd name="connsiteY12" fmla="*/ 5726 h 310173"/>
                      <a:gd name="connsiteX13" fmla="*/ 354396 w 354395"/>
                      <a:gd name="connsiteY13" fmla="*/ 7752 h 310173"/>
                      <a:gd name="connsiteX14" fmla="*/ 351137 w 354395"/>
                      <a:gd name="connsiteY14" fmla="*/ 9250 h 310173"/>
                      <a:gd name="connsiteX15" fmla="*/ 325149 w 354395"/>
                      <a:gd name="connsiteY15" fmla="*/ 300660 h 310173"/>
                      <a:gd name="connsiteX16" fmla="*/ 328233 w 354395"/>
                      <a:gd name="connsiteY16" fmla="*/ 301981 h 310173"/>
                      <a:gd name="connsiteX17" fmla="*/ 324885 w 354395"/>
                      <a:gd name="connsiteY17" fmla="*/ 303919 h 310173"/>
                      <a:gd name="connsiteX18" fmla="*/ 324268 w 354395"/>
                      <a:gd name="connsiteY18" fmla="*/ 310174 h 310173"/>
                      <a:gd name="connsiteX19" fmla="*/ 20173 w 354395"/>
                      <a:gd name="connsiteY19" fmla="*/ 165350 h 310173"/>
                      <a:gd name="connsiteX20" fmla="*/ 316428 w 354395"/>
                      <a:gd name="connsiteY20" fmla="*/ 296872 h 310173"/>
                      <a:gd name="connsiteX21" fmla="*/ 342680 w 354395"/>
                      <a:gd name="connsiteY21" fmla="*/ 13302 h 310173"/>
                      <a:gd name="connsiteX22" fmla="*/ 20173 w 354395"/>
                      <a:gd name="connsiteY22" fmla="*/ 165350 h 310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395" h="310173">
                        <a:moveTo>
                          <a:pt x="324268" y="310174"/>
                        </a:moveTo>
                        <a:lnTo>
                          <a:pt x="318630" y="307707"/>
                        </a:lnTo>
                        <a:lnTo>
                          <a:pt x="315282" y="309733"/>
                        </a:lnTo>
                        <a:lnTo>
                          <a:pt x="315635" y="306386"/>
                        </a:lnTo>
                        <a:lnTo>
                          <a:pt x="0" y="167464"/>
                        </a:lnTo>
                        <a:lnTo>
                          <a:pt x="4052" y="165526"/>
                        </a:lnTo>
                        <a:lnTo>
                          <a:pt x="4052" y="165526"/>
                        </a:lnTo>
                        <a:lnTo>
                          <a:pt x="9161" y="163059"/>
                        </a:lnTo>
                        <a:lnTo>
                          <a:pt x="343649" y="4052"/>
                        </a:lnTo>
                        <a:lnTo>
                          <a:pt x="344001" y="617"/>
                        </a:lnTo>
                        <a:lnTo>
                          <a:pt x="346820" y="2555"/>
                        </a:lnTo>
                        <a:lnTo>
                          <a:pt x="352017" y="0"/>
                        </a:lnTo>
                        <a:lnTo>
                          <a:pt x="351489" y="5726"/>
                        </a:lnTo>
                        <a:lnTo>
                          <a:pt x="354396" y="7752"/>
                        </a:lnTo>
                        <a:lnTo>
                          <a:pt x="351137" y="9250"/>
                        </a:lnTo>
                        <a:lnTo>
                          <a:pt x="325149" y="300660"/>
                        </a:lnTo>
                        <a:lnTo>
                          <a:pt x="328233" y="301981"/>
                        </a:lnTo>
                        <a:lnTo>
                          <a:pt x="324885" y="303919"/>
                        </a:lnTo>
                        <a:lnTo>
                          <a:pt x="324268" y="310174"/>
                        </a:lnTo>
                        <a:close/>
                        <a:moveTo>
                          <a:pt x="20173" y="165350"/>
                        </a:moveTo>
                        <a:lnTo>
                          <a:pt x="316428" y="296872"/>
                        </a:lnTo>
                        <a:lnTo>
                          <a:pt x="342680" y="13302"/>
                        </a:lnTo>
                        <a:lnTo>
                          <a:pt x="20173" y="165350"/>
                        </a:lnTo>
                        <a:close/>
                      </a:path>
                    </a:pathLst>
                  </a:custGeom>
                  <a:grpFill/>
                  <a:ln w="8809" cap="flat">
                    <a:noFill/>
                    <a:prstDash val="solid"/>
                    <a:miter/>
                  </a:ln>
                </p:spPr>
                <p:txBody>
                  <a:bodyPr rtlCol="0" anchor="ctr"/>
                  <a:lstStyle/>
                  <a:p>
                    <a:endParaRPr lang="en-US" sz="2400"/>
                  </a:p>
                </p:txBody>
              </p:sp>
            </p:grpSp>
            <p:grpSp>
              <p:nvGrpSpPr>
                <p:cNvPr id="1632" name="Graphic 4229">
                  <a:extLst>
                    <a:ext uri="{FF2B5EF4-FFF2-40B4-BE49-F238E27FC236}">
                      <a16:creationId xmlns:a16="http://schemas.microsoft.com/office/drawing/2014/main" id="{8E9347F8-E6E4-480F-B9B6-717DA3108171}"/>
                    </a:ext>
                  </a:extLst>
                </p:cNvPr>
                <p:cNvGrpSpPr/>
                <p:nvPr/>
              </p:nvGrpSpPr>
              <p:grpSpPr>
                <a:xfrm>
                  <a:off x="2228299" y="1057263"/>
                  <a:ext cx="590748" cy="294052"/>
                  <a:chOff x="2228299" y="1057263"/>
                  <a:chExt cx="590748" cy="294052"/>
                </a:xfrm>
                <a:grpFill/>
              </p:grpSpPr>
              <p:sp>
                <p:nvSpPr>
                  <p:cNvPr id="2338" name="Freeform: Shape 2337">
                    <a:extLst>
                      <a:ext uri="{FF2B5EF4-FFF2-40B4-BE49-F238E27FC236}">
                        <a16:creationId xmlns:a16="http://schemas.microsoft.com/office/drawing/2014/main" id="{0399208F-FD84-4E3F-9D14-DC777F68256B}"/>
                      </a:ext>
                    </a:extLst>
                  </p:cNvPr>
                  <p:cNvSpPr/>
                  <p:nvPr/>
                </p:nvSpPr>
                <p:spPr>
                  <a:xfrm>
                    <a:off x="2241160" y="1066689"/>
                    <a:ext cx="564760" cy="278460"/>
                  </a:xfrm>
                  <a:custGeom>
                    <a:avLst/>
                    <a:gdLst>
                      <a:gd name="connsiteX0" fmla="*/ 544059 w 564760"/>
                      <a:gd name="connsiteY0" fmla="*/ 251064 h 278460"/>
                      <a:gd name="connsiteX1" fmla="*/ 9162 w 564760"/>
                      <a:gd name="connsiteY1" fmla="*/ 9778 h 278460"/>
                      <a:gd name="connsiteX2" fmla="*/ 12245 w 564760"/>
                      <a:gd name="connsiteY2" fmla="*/ 5550 h 278460"/>
                      <a:gd name="connsiteX3" fmla="*/ 249478 w 564760"/>
                      <a:gd name="connsiteY3" fmla="*/ 276346 h 278460"/>
                      <a:gd name="connsiteX4" fmla="*/ 248421 w 564760"/>
                      <a:gd name="connsiteY4" fmla="*/ 275906 h 278460"/>
                      <a:gd name="connsiteX5" fmla="*/ 544059 w 564760"/>
                      <a:gd name="connsiteY5" fmla="*/ 251064 h 278460"/>
                      <a:gd name="connsiteX6" fmla="*/ 564761 w 564760"/>
                      <a:gd name="connsiteY6" fmla="*/ 249214 h 278460"/>
                      <a:gd name="connsiteX7" fmla="*/ 248685 w 564760"/>
                      <a:gd name="connsiteY7" fmla="*/ 278372 h 278460"/>
                      <a:gd name="connsiteX8" fmla="*/ 248068 w 564760"/>
                      <a:gd name="connsiteY8" fmla="*/ 278460 h 278460"/>
                      <a:gd name="connsiteX9" fmla="*/ 247628 w 564760"/>
                      <a:gd name="connsiteY9" fmla="*/ 278020 h 278460"/>
                      <a:gd name="connsiteX10" fmla="*/ 8193 w 564760"/>
                      <a:gd name="connsiteY10" fmla="*/ 9162 h 278460"/>
                      <a:gd name="connsiteX11" fmla="*/ 0 w 564760"/>
                      <a:gd name="connsiteY11" fmla="*/ 0 h 278460"/>
                      <a:gd name="connsiteX12" fmla="*/ 11276 w 564760"/>
                      <a:gd name="connsiteY12" fmla="*/ 4933 h 278460"/>
                      <a:gd name="connsiteX13" fmla="*/ 564761 w 564760"/>
                      <a:gd name="connsiteY13" fmla="*/ 249214 h 27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760" h="278460">
                        <a:moveTo>
                          <a:pt x="544059" y="251064"/>
                        </a:moveTo>
                        <a:lnTo>
                          <a:pt x="9162" y="9778"/>
                        </a:lnTo>
                        <a:lnTo>
                          <a:pt x="12245" y="5550"/>
                        </a:lnTo>
                        <a:lnTo>
                          <a:pt x="249478" y="276346"/>
                        </a:lnTo>
                        <a:lnTo>
                          <a:pt x="248421" y="275906"/>
                        </a:lnTo>
                        <a:lnTo>
                          <a:pt x="544059" y="251064"/>
                        </a:lnTo>
                        <a:close/>
                        <a:moveTo>
                          <a:pt x="564761" y="249214"/>
                        </a:moveTo>
                        <a:lnTo>
                          <a:pt x="248685" y="278372"/>
                        </a:lnTo>
                        <a:lnTo>
                          <a:pt x="248068" y="278460"/>
                        </a:lnTo>
                        <a:lnTo>
                          <a:pt x="247628" y="278020"/>
                        </a:lnTo>
                        <a:lnTo>
                          <a:pt x="8193" y="9162"/>
                        </a:lnTo>
                        <a:lnTo>
                          <a:pt x="0" y="0"/>
                        </a:lnTo>
                        <a:lnTo>
                          <a:pt x="11276" y="4933"/>
                        </a:lnTo>
                        <a:lnTo>
                          <a:pt x="564761" y="249214"/>
                        </a:lnTo>
                        <a:close/>
                      </a:path>
                    </a:pathLst>
                  </a:custGeom>
                  <a:grpFill/>
                  <a:ln w="8809" cap="flat">
                    <a:noFill/>
                    <a:prstDash val="solid"/>
                    <a:miter/>
                  </a:ln>
                </p:spPr>
                <p:txBody>
                  <a:bodyPr rtlCol="0" anchor="ctr"/>
                  <a:lstStyle/>
                  <a:p>
                    <a:endParaRPr lang="en-US" sz="2400"/>
                  </a:p>
                </p:txBody>
              </p:sp>
              <p:sp>
                <p:nvSpPr>
                  <p:cNvPr id="2339" name="Freeform: Shape 2338">
                    <a:extLst>
                      <a:ext uri="{FF2B5EF4-FFF2-40B4-BE49-F238E27FC236}">
                        <a16:creationId xmlns:a16="http://schemas.microsoft.com/office/drawing/2014/main" id="{27FFEACB-A57E-496E-B37C-8FD451DD10C7}"/>
                      </a:ext>
                    </a:extLst>
                  </p:cNvPr>
                  <p:cNvSpPr/>
                  <p:nvPr/>
                </p:nvSpPr>
                <p:spPr>
                  <a:xfrm>
                    <a:off x="2228299" y="1057263"/>
                    <a:ext cx="590748" cy="294052"/>
                  </a:xfrm>
                  <a:custGeom>
                    <a:avLst/>
                    <a:gdLst>
                      <a:gd name="connsiteX0" fmla="*/ 274144 w 590748"/>
                      <a:gd name="connsiteY0" fmla="*/ 294053 h 294052"/>
                      <a:gd name="connsiteX1" fmla="*/ 265951 w 590748"/>
                      <a:gd name="connsiteY1" fmla="*/ 290793 h 294052"/>
                      <a:gd name="connsiteX2" fmla="*/ 260225 w 590748"/>
                      <a:gd name="connsiteY2" fmla="*/ 291322 h 294052"/>
                      <a:gd name="connsiteX3" fmla="*/ 258463 w 590748"/>
                      <a:gd name="connsiteY3" fmla="*/ 290089 h 294052"/>
                      <a:gd name="connsiteX4" fmla="*/ 255292 w 590748"/>
                      <a:gd name="connsiteY4" fmla="*/ 286565 h 294052"/>
                      <a:gd name="connsiteX5" fmla="*/ 246747 w 590748"/>
                      <a:gd name="connsiteY5" fmla="*/ 283217 h 294052"/>
                      <a:gd name="connsiteX6" fmla="*/ 251857 w 590748"/>
                      <a:gd name="connsiteY6" fmla="*/ 282777 h 294052"/>
                      <a:gd name="connsiteX7" fmla="*/ 19380 w 590748"/>
                      <a:gd name="connsiteY7" fmla="*/ 21759 h 294052"/>
                      <a:gd name="connsiteX8" fmla="*/ 16738 w 590748"/>
                      <a:gd name="connsiteY8" fmla="*/ 20614 h 294052"/>
                      <a:gd name="connsiteX9" fmla="*/ 17442 w 590748"/>
                      <a:gd name="connsiteY9" fmla="*/ 19645 h 294052"/>
                      <a:gd name="connsiteX10" fmla="*/ 0 w 590748"/>
                      <a:gd name="connsiteY10" fmla="*/ 0 h 294052"/>
                      <a:gd name="connsiteX11" fmla="*/ 24049 w 590748"/>
                      <a:gd name="connsiteY11" fmla="*/ 10659 h 294052"/>
                      <a:gd name="connsiteX12" fmla="*/ 24754 w 590748"/>
                      <a:gd name="connsiteY12" fmla="*/ 9690 h 294052"/>
                      <a:gd name="connsiteX13" fmla="*/ 26604 w 590748"/>
                      <a:gd name="connsiteY13" fmla="*/ 11804 h 294052"/>
                      <a:gd name="connsiteX14" fmla="*/ 590748 w 590748"/>
                      <a:gd name="connsiteY14" fmla="*/ 260842 h 294052"/>
                      <a:gd name="connsiteX15" fmla="*/ 569958 w 590748"/>
                      <a:gd name="connsiteY15" fmla="*/ 262780 h 294052"/>
                      <a:gd name="connsiteX16" fmla="*/ 569958 w 590748"/>
                      <a:gd name="connsiteY16" fmla="*/ 262780 h 294052"/>
                      <a:gd name="connsiteX17" fmla="*/ 567139 w 590748"/>
                      <a:gd name="connsiteY17" fmla="*/ 263044 h 294052"/>
                      <a:gd name="connsiteX18" fmla="*/ 270708 w 590748"/>
                      <a:gd name="connsiteY18" fmla="*/ 290441 h 294052"/>
                      <a:gd name="connsiteX19" fmla="*/ 274144 w 590748"/>
                      <a:gd name="connsiteY19" fmla="*/ 294053 h 294052"/>
                      <a:gd name="connsiteX20" fmla="*/ 45984 w 590748"/>
                      <a:gd name="connsiteY20" fmla="*/ 33739 h 294052"/>
                      <a:gd name="connsiteX21" fmla="*/ 263397 w 590748"/>
                      <a:gd name="connsiteY21" fmla="*/ 281808 h 294052"/>
                      <a:gd name="connsiteX22" fmla="*/ 543707 w 590748"/>
                      <a:gd name="connsiteY22" fmla="*/ 258199 h 294052"/>
                      <a:gd name="connsiteX23" fmla="*/ 45984 w 590748"/>
                      <a:gd name="connsiteY23" fmla="*/ 33739 h 294052"/>
                      <a:gd name="connsiteX24" fmla="*/ 182616 w 590748"/>
                      <a:gd name="connsiteY24" fmla="*/ 87916 h 294052"/>
                      <a:gd name="connsiteX25" fmla="*/ 557625 w 590748"/>
                      <a:gd name="connsiteY25" fmla="*/ 257142 h 294052"/>
                      <a:gd name="connsiteX26" fmla="*/ 564409 w 590748"/>
                      <a:gd name="connsiteY26" fmla="*/ 256525 h 294052"/>
                      <a:gd name="connsiteX27" fmla="*/ 182616 w 590748"/>
                      <a:gd name="connsiteY27" fmla="*/ 87916 h 29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0748" h="294052">
                        <a:moveTo>
                          <a:pt x="274144" y="294053"/>
                        </a:moveTo>
                        <a:lnTo>
                          <a:pt x="265951" y="290793"/>
                        </a:lnTo>
                        <a:lnTo>
                          <a:pt x="260225" y="291322"/>
                        </a:lnTo>
                        <a:lnTo>
                          <a:pt x="258463" y="290089"/>
                        </a:lnTo>
                        <a:lnTo>
                          <a:pt x="255292" y="286565"/>
                        </a:lnTo>
                        <a:lnTo>
                          <a:pt x="246747" y="283217"/>
                        </a:lnTo>
                        <a:lnTo>
                          <a:pt x="251857" y="282777"/>
                        </a:lnTo>
                        <a:lnTo>
                          <a:pt x="19380" y="21759"/>
                        </a:lnTo>
                        <a:lnTo>
                          <a:pt x="16738" y="20614"/>
                        </a:lnTo>
                        <a:lnTo>
                          <a:pt x="17442" y="19645"/>
                        </a:lnTo>
                        <a:lnTo>
                          <a:pt x="0" y="0"/>
                        </a:lnTo>
                        <a:lnTo>
                          <a:pt x="24049" y="10659"/>
                        </a:lnTo>
                        <a:lnTo>
                          <a:pt x="24754" y="9690"/>
                        </a:lnTo>
                        <a:lnTo>
                          <a:pt x="26604" y="11804"/>
                        </a:lnTo>
                        <a:lnTo>
                          <a:pt x="590748" y="260842"/>
                        </a:lnTo>
                        <a:lnTo>
                          <a:pt x="569958" y="262780"/>
                        </a:lnTo>
                        <a:lnTo>
                          <a:pt x="569958" y="262780"/>
                        </a:lnTo>
                        <a:lnTo>
                          <a:pt x="567139" y="263044"/>
                        </a:lnTo>
                        <a:lnTo>
                          <a:pt x="270708" y="290441"/>
                        </a:lnTo>
                        <a:lnTo>
                          <a:pt x="274144" y="294053"/>
                        </a:lnTo>
                        <a:close/>
                        <a:moveTo>
                          <a:pt x="45984" y="33739"/>
                        </a:moveTo>
                        <a:lnTo>
                          <a:pt x="263397" y="281808"/>
                        </a:lnTo>
                        <a:lnTo>
                          <a:pt x="543707" y="258199"/>
                        </a:lnTo>
                        <a:lnTo>
                          <a:pt x="45984" y="33739"/>
                        </a:lnTo>
                        <a:close/>
                        <a:moveTo>
                          <a:pt x="182616" y="87916"/>
                        </a:moveTo>
                        <a:lnTo>
                          <a:pt x="557625" y="257142"/>
                        </a:lnTo>
                        <a:lnTo>
                          <a:pt x="564409" y="256525"/>
                        </a:lnTo>
                        <a:lnTo>
                          <a:pt x="182616" y="87916"/>
                        </a:lnTo>
                        <a:close/>
                      </a:path>
                    </a:pathLst>
                  </a:custGeom>
                  <a:grpFill/>
                  <a:ln w="8809" cap="flat">
                    <a:noFill/>
                    <a:prstDash val="solid"/>
                    <a:miter/>
                  </a:ln>
                </p:spPr>
                <p:txBody>
                  <a:bodyPr rtlCol="0" anchor="ctr"/>
                  <a:lstStyle/>
                  <a:p>
                    <a:endParaRPr lang="en-US" sz="2400"/>
                  </a:p>
                </p:txBody>
              </p:sp>
            </p:grpSp>
            <p:grpSp>
              <p:nvGrpSpPr>
                <p:cNvPr id="1633" name="Graphic 4229">
                  <a:extLst>
                    <a:ext uri="{FF2B5EF4-FFF2-40B4-BE49-F238E27FC236}">
                      <a16:creationId xmlns:a16="http://schemas.microsoft.com/office/drawing/2014/main" id="{C61FD32B-2557-40A2-A263-ED1954BC6C47}"/>
                    </a:ext>
                  </a:extLst>
                </p:cNvPr>
                <p:cNvGrpSpPr/>
                <p:nvPr/>
              </p:nvGrpSpPr>
              <p:grpSpPr>
                <a:xfrm>
                  <a:off x="1800962" y="908035"/>
                  <a:ext cx="445747" cy="503096"/>
                  <a:chOff x="1800962" y="908035"/>
                  <a:chExt cx="445747" cy="503096"/>
                </a:xfrm>
                <a:grpFill/>
              </p:grpSpPr>
              <p:sp>
                <p:nvSpPr>
                  <p:cNvPr id="2336" name="Freeform: Shape 2335">
                    <a:extLst>
                      <a:ext uri="{FF2B5EF4-FFF2-40B4-BE49-F238E27FC236}">
                        <a16:creationId xmlns:a16="http://schemas.microsoft.com/office/drawing/2014/main" id="{C94D7C44-58B0-44CD-A28D-26C443CED904}"/>
                      </a:ext>
                    </a:extLst>
                  </p:cNvPr>
                  <p:cNvSpPr/>
                  <p:nvPr/>
                </p:nvSpPr>
                <p:spPr>
                  <a:xfrm>
                    <a:off x="1805983" y="913584"/>
                    <a:ext cx="434824" cy="490851"/>
                  </a:xfrm>
                  <a:custGeom>
                    <a:avLst/>
                    <a:gdLst>
                      <a:gd name="connsiteX0" fmla="*/ 0 w 434824"/>
                      <a:gd name="connsiteY0" fmla="*/ 0 h 490851"/>
                      <a:gd name="connsiteX1" fmla="*/ 3524 w 434824"/>
                      <a:gd name="connsiteY1" fmla="*/ 1410 h 490851"/>
                      <a:gd name="connsiteX2" fmla="*/ 430156 w 434824"/>
                      <a:gd name="connsiteY2" fmla="*/ 173895 h 490851"/>
                      <a:gd name="connsiteX3" fmla="*/ 434825 w 434824"/>
                      <a:gd name="connsiteY3" fmla="*/ 175745 h 490851"/>
                      <a:gd name="connsiteX4" fmla="*/ 431389 w 434824"/>
                      <a:gd name="connsiteY4" fmla="*/ 179356 h 490851"/>
                      <a:gd name="connsiteX5" fmla="*/ 133460 w 434824"/>
                      <a:gd name="connsiteY5" fmla="*/ 488561 h 490851"/>
                      <a:gd name="connsiteX6" fmla="*/ 131258 w 434824"/>
                      <a:gd name="connsiteY6" fmla="*/ 490851 h 490851"/>
                      <a:gd name="connsiteX7" fmla="*/ 130465 w 434824"/>
                      <a:gd name="connsiteY7" fmla="*/ 487768 h 490851"/>
                      <a:gd name="connsiteX8" fmla="*/ 1674 w 434824"/>
                      <a:gd name="connsiteY8" fmla="*/ 6078 h 490851"/>
                      <a:gd name="connsiteX9" fmla="*/ 0 w 434824"/>
                      <a:gd name="connsiteY9" fmla="*/ 0 h 490851"/>
                      <a:gd name="connsiteX10" fmla="*/ 3348 w 434824"/>
                      <a:gd name="connsiteY10" fmla="*/ 12157 h 490851"/>
                      <a:gd name="connsiteX11" fmla="*/ 133813 w 434824"/>
                      <a:gd name="connsiteY11" fmla="*/ 486799 h 490851"/>
                      <a:gd name="connsiteX12" fmla="*/ 130729 w 434824"/>
                      <a:gd name="connsiteY12" fmla="*/ 486006 h 490851"/>
                      <a:gd name="connsiteX13" fmla="*/ 426456 w 434824"/>
                      <a:gd name="connsiteY13" fmla="*/ 174599 h 490851"/>
                      <a:gd name="connsiteX14" fmla="*/ 427601 w 434824"/>
                      <a:gd name="connsiteY14" fmla="*/ 180061 h 490851"/>
                      <a:gd name="connsiteX15" fmla="*/ 3348 w 434824"/>
                      <a:gd name="connsiteY15" fmla="*/ 12157 h 49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4824" h="490851">
                        <a:moveTo>
                          <a:pt x="0" y="0"/>
                        </a:moveTo>
                        <a:lnTo>
                          <a:pt x="3524" y="1410"/>
                        </a:lnTo>
                        <a:lnTo>
                          <a:pt x="430156" y="173895"/>
                        </a:lnTo>
                        <a:lnTo>
                          <a:pt x="434825" y="175745"/>
                        </a:lnTo>
                        <a:lnTo>
                          <a:pt x="431389" y="179356"/>
                        </a:lnTo>
                        <a:lnTo>
                          <a:pt x="133460" y="488561"/>
                        </a:lnTo>
                        <a:lnTo>
                          <a:pt x="131258" y="490851"/>
                        </a:lnTo>
                        <a:lnTo>
                          <a:pt x="130465" y="487768"/>
                        </a:lnTo>
                        <a:lnTo>
                          <a:pt x="1674" y="6078"/>
                        </a:lnTo>
                        <a:lnTo>
                          <a:pt x="0" y="0"/>
                        </a:lnTo>
                        <a:close/>
                        <a:moveTo>
                          <a:pt x="3348" y="12157"/>
                        </a:moveTo>
                        <a:lnTo>
                          <a:pt x="133813" y="486799"/>
                        </a:lnTo>
                        <a:lnTo>
                          <a:pt x="130729" y="486006"/>
                        </a:lnTo>
                        <a:lnTo>
                          <a:pt x="426456" y="174599"/>
                        </a:lnTo>
                        <a:lnTo>
                          <a:pt x="427601" y="180061"/>
                        </a:lnTo>
                        <a:lnTo>
                          <a:pt x="3348" y="12157"/>
                        </a:lnTo>
                        <a:close/>
                      </a:path>
                    </a:pathLst>
                  </a:custGeom>
                  <a:grpFill/>
                  <a:ln w="8809" cap="flat">
                    <a:noFill/>
                    <a:prstDash val="solid"/>
                    <a:miter/>
                  </a:ln>
                </p:spPr>
                <p:txBody>
                  <a:bodyPr rtlCol="0" anchor="ctr"/>
                  <a:lstStyle/>
                  <a:p>
                    <a:endParaRPr lang="en-US" sz="2400"/>
                  </a:p>
                </p:txBody>
              </p:sp>
              <p:sp>
                <p:nvSpPr>
                  <p:cNvPr id="2337" name="Freeform: Shape 2336">
                    <a:extLst>
                      <a:ext uri="{FF2B5EF4-FFF2-40B4-BE49-F238E27FC236}">
                        <a16:creationId xmlns:a16="http://schemas.microsoft.com/office/drawing/2014/main" id="{F4B8E64A-F58B-4218-9720-4868C9181AA0}"/>
                      </a:ext>
                    </a:extLst>
                  </p:cNvPr>
                  <p:cNvSpPr/>
                  <p:nvPr/>
                </p:nvSpPr>
                <p:spPr>
                  <a:xfrm>
                    <a:off x="1800962" y="908035"/>
                    <a:ext cx="445747" cy="503096"/>
                  </a:xfrm>
                  <a:custGeom>
                    <a:avLst/>
                    <a:gdLst>
                      <a:gd name="connsiteX0" fmla="*/ 134429 w 445747"/>
                      <a:gd name="connsiteY0" fmla="*/ 503096 h 503096"/>
                      <a:gd name="connsiteX1" fmla="*/ 132051 w 445747"/>
                      <a:gd name="connsiteY1" fmla="*/ 494199 h 503096"/>
                      <a:gd name="connsiteX2" fmla="*/ 129320 w 445747"/>
                      <a:gd name="connsiteY2" fmla="*/ 493494 h 503096"/>
                      <a:gd name="connsiteX3" fmla="*/ 131258 w 445747"/>
                      <a:gd name="connsiteY3" fmla="*/ 491468 h 503096"/>
                      <a:gd name="connsiteX4" fmla="*/ 3259 w 445747"/>
                      <a:gd name="connsiteY4" fmla="*/ 12245 h 503096"/>
                      <a:gd name="connsiteX5" fmla="*/ 3259 w 445747"/>
                      <a:gd name="connsiteY5" fmla="*/ 12245 h 503096"/>
                      <a:gd name="connsiteX6" fmla="*/ 0 w 445747"/>
                      <a:gd name="connsiteY6" fmla="*/ 0 h 503096"/>
                      <a:gd name="connsiteX7" fmla="*/ 9778 w 445747"/>
                      <a:gd name="connsiteY7" fmla="*/ 3964 h 503096"/>
                      <a:gd name="connsiteX8" fmla="*/ 432182 w 445747"/>
                      <a:gd name="connsiteY8" fmla="*/ 174687 h 503096"/>
                      <a:gd name="connsiteX9" fmla="*/ 433415 w 445747"/>
                      <a:gd name="connsiteY9" fmla="*/ 173366 h 503096"/>
                      <a:gd name="connsiteX10" fmla="*/ 433856 w 445747"/>
                      <a:gd name="connsiteY10" fmla="*/ 175304 h 503096"/>
                      <a:gd name="connsiteX11" fmla="*/ 445748 w 445747"/>
                      <a:gd name="connsiteY11" fmla="*/ 180149 h 503096"/>
                      <a:gd name="connsiteX12" fmla="*/ 436939 w 445747"/>
                      <a:gd name="connsiteY12" fmla="*/ 189311 h 503096"/>
                      <a:gd name="connsiteX13" fmla="*/ 437379 w 445747"/>
                      <a:gd name="connsiteY13" fmla="*/ 191249 h 503096"/>
                      <a:gd name="connsiteX14" fmla="*/ 435705 w 445747"/>
                      <a:gd name="connsiteY14" fmla="*/ 190632 h 503096"/>
                      <a:gd name="connsiteX15" fmla="*/ 142974 w 445747"/>
                      <a:gd name="connsiteY15" fmla="*/ 494463 h 503096"/>
                      <a:gd name="connsiteX16" fmla="*/ 143767 w 445747"/>
                      <a:gd name="connsiteY16" fmla="*/ 497194 h 503096"/>
                      <a:gd name="connsiteX17" fmla="*/ 141036 w 445747"/>
                      <a:gd name="connsiteY17" fmla="*/ 496489 h 503096"/>
                      <a:gd name="connsiteX18" fmla="*/ 134429 w 445747"/>
                      <a:gd name="connsiteY18" fmla="*/ 503096 h 503096"/>
                      <a:gd name="connsiteX19" fmla="*/ 13390 w 445747"/>
                      <a:gd name="connsiteY19" fmla="*/ 23345 h 503096"/>
                      <a:gd name="connsiteX20" fmla="*/ 139627 w 445747"/>
                      <a:gd name="connsiteY20" fmla="*/ 482571 h 503096"/>
                      <a:gd name="connsiteX21" fmla="*/ 422139 w 445747"/>
                      <a:gd name="connsiteY21" fmla="*/ 185082 h 503096"/>
                      <a:gd name="connsiteX22" fmla="*/ 13390 w 445747"/>
                      <a:gd name="connsiteY22" fmla="*/ 23345 h 503096"/>
                      <a:gd name="connsiteX23" fmla="*/ 11100 w 445747"/>
                      <a:gd name="connsiteY23" fmla="*/ 15240 h 503096"/>
                      <a:gd name="connsiteX24" fmla="*/ 427160 w 445747"/>
                      <a:gd name="connsiteY24" fmla="*/ 179885 h 503096"/>
                      <a:gd name="connsiteX25" fmla="*/ 427249 w 445747"/>
                      <a:gd name="connsiteY25" fmla="*/ 179797 h 503096"/>
                      <a:gd name="connsiteX26" fmla="*/ 10131 w 445747"/>
                      <a:gd name="connsiteY26" fmla="*/ 11188 h 503096"/>
                      <a:gd name="connsiteX27" fmla="*/ 11100 w 445747"/>
                      <a:gd name="connsiteY27" fmla="*/ 15240 h 50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5747" h="503096">
                        <a:moveTo>
                          <a:pt x="134429" y="503096"/>
                        </a:moveTo>
                        <a:lnTo>
                          <a:pt x="132051" y="494199"/>
                        </a:lnTo>
                        <a:lnTo>
                          <a:pt x="129320" y="493494"/>
                        </a:lnTo>
                        <a:lnTo>
                          <a:pt x="131258" y="491468"/>
                        </a:lnTo>
                        <a:lnTo>
                          <a:pt x="3259" y="12245"/>
                        </a:lnTo>
                        <a:lnTo>
                          <a:pt x="3259" y="12245"/>
                        </a:lnTo>
                        <a:lnTo>
                          <a:pt x="0" y="0"/>
                        </a:lnTo>
                        <a:lnTo>
                          <a:pt x="9778" y="3964"/>
                        </a:lnTo>
                        <a:lnTo>
                          <a:pt x="432182" y="174687"/>
                        </a:lnTo>
                        <a:lnTo>
                          <a:pt x="433415" y="173366"/>
                        </a:lnTo>
                        <a:lnTo>
                          <a:pt x="433856" y="175304"/>
                        </a:lnTo>
                        <a:lnTo>
                          <a:pt x="445748" y="180149"/>
                        </a:lnTo>
                        <a:lnTo>
                          <a:pt x="436939" y="189311"/>
                        </a:lnTo>
                        <a:lnTo>
                          <a:pt x="437379" y="191249"/>
                        </a:lnTo>
                        <a:lnTo>
                          <a:pt x="435705" y="190632"/>
                        </a:lnTo>
                        <a:lnTo>
                          <a:pt x="142974" y="494463"/>
                        </a:lnTo>
                        <a:lnTo>
                          <a:pt x="143767" y="497194"/>
                        </a:lnTo>
                        <a:lnTo>
                          <a:pt x="141036" y="496489"/>
                        </a:lnTo>
                        <a:lnTo>
                          <a:pt x="134429" y="503096"/>
                        </a:lnTo>
                        <a:close/>
                        <a:moveTo>
                          <a:pt x="13390" y="23345"/>
                        </a:moveTo>
                        <a:lnTo>
                          <a:pt x="139627" y="482571"/>
                        </a:lnTo>
                        <a:lnTo>
                          <a:pt x="422139" y="185082"/>
                        </a:lnTo>
                        <a:lnTo>
                          <a:pt x="13390" y="23345"/>
                        </a:lnTo>
                        <a:close/>
                        <a:moveTo>
                          <a:pt x="11100" y="15240"/>
                        </a:moveTo>
                        <a:lnTo>
                          <a:pt x="427160" y="179885"/>
                        </a:lnTo>
                        <a:lnTo>
                          <a:pt x="427249" y="179797"/>
                        </a:lnTo>
                        <a:lnTo>
                          <a:pt x="10131" y="11188"/>
                        </a:lnTo>
                        <a:lnTo>
                          <a:pt x="11100" y="15240"/>
                        </a:lnTo>
                        <a:close/>
                      </a:path>
                    </a:pathLst>
                  </a:custGeom>
                  <a:grpFill/>
                  <a:ln w="8809" cap="flat">
                    <a:noFill/>
                    <a:prstDash val="solid"/>
                    <a:miter/>
                  </a:ln>
                </p:spPr>
                <p:txBody>
                  <a:bodyPr rtlCol="0" anchor="ctr"/>
                  <a:lstStyle/>
                  <a:p>
                    <a:endParaRPr lang="en-US" sz="2400"/>
                  </a:p>
                </p:txBody>
              </p:sp>
            </p:grpSp>
            <p:grpSp>
              <p:nvGrpSpPr>
                <p:cNvPr id="1634" name="Graphic 4229">
                  <a:extLst>
                    <a:ext uri="{FF2B5EF4-FFF2-40B4-BE49-F238E27FC236}">
                      <a16:creationId xmlns:a16="http://schemas.microsoft.com/office/drawing/2014/main" id="{276FFA91-D9E6-4148-969C-AD25B8FA8EFE}"/>
                    </a:ext>
                  </a:extLst>
                </p:cNvPr>
                <p:cNvGrpSpPr/>
                <p:nvPr/>
              </p:nvGrpSpPr>
              <p:grpSpPr>
                <a:xfrm>
                  <a:off x="1364640" y="702162"/>
                  <a:ext cx="596298" cy="736277"/>
                  <a:chOff x="1364640" y="702162"/>
                  <a:chExt cx="596298" cy="736277"/>
                </a:xfrm>
                <a:grpFill/>
              </p:grpSpPr>
              <p:sp>
                <p:nvSpPr>
                  <p:cNvPr id="2334" name="Freeform: Shape 2333">
                    <a:extLst>
                      <a:ext uri="{FF2B5EF4-FFF2-40B4-BE49-F238E27FC236}">
                        <a16:creationId xmlns:a16="http://schemas.microsoft.com/office/drawing/2014/main" id="{3075140C-9203-4002-AA86-A6809BD655C6}"/>
                      </a:ext>
                    </a:extLst>
                  </p:cNvPr>
                  <p:cNvSpPr/>
                  <p:nvPr/>
                </p:nvSpPr>
                <p:spPr>
                  <a:xfrm>
                    <a:off x="1377149" y="712205"/>
                    <a:ext cx="570663" cy="704387"/>
                  </a:xfrm>
                  <a:custGeom>
                    <a:avLst/>
                    <a:gdLst>
                      <a:gd name="connsiteX0" fmla="*/ 0 w 570663"/>
                      <a:gd name="connsiteY0" fmla="*/ 0 h 704387"/>
                      <a:gd name="connsiteX1" fmla="*/ 10043 w 570663"/>
                      <a:gd name="connsiteY1" fmla="*/ 5021 h 704387"/>
                      <a:gd name="connsiteX2" fmla="*/ 333430 w 570663"/>
                      <a:gd name="connsiteY2" fmla="*/ 167816 h 704387"/>
                      <a:gd name="connsiteX3" fmla="*/ 334751 w 570663"/>
                      <a:gd name="connsiteY3" fmla="*/ 168433 h 704387"/>
                      <a:gd name="connsiteX4" fmla="*/ 335368 w 570663"/>
                      <a:gd name="connsiteY4" fmla="*/ 169754 h 704387"/>
                      <a:gd name="connsiteX5" fmla="*/ 563263 w 570663"/>
                      <a:gd name="connsiteY5" fmla="*/ 687562 h 704387"/>
                      <a:gd name="connsiteX6" fmla="*/ 570663 w 570663"/>
                      <a:gd name="connsiteY6" fmla="*/ 704388 h 704387"/>
                      <a:gd name="connsiteX7" fmla="*/ 559123 w 570663"/>
                      <a:gd name="connsiteY7" fmla="*/ 690117 h 704387"/>
                      <a:gd name="connsiteX8" fmla="*/ 7752 w 570663"/>
                      <a:gd name="connsiteY8" fmla="*/ 9602 h 704387"/>
                      <a:gd name="connsiteX9" fmla="*/ 0 w 570663"/>
                      <a:gd name="connsiteY9" fmla="*/ 0 h 704387"/>
                      <a:gd name="connsiteX10" fmla="*/ 15504 w 570663"/>
                      <a:gd name="connsiteY10" fmla="*/ 19116 h 704387"/>
                      <a:gd name="connsiteX11" fmla="*/ 562735 w 570663"/>
                      <a:gd name="connsiteY11" fmla="*/ 687122 h 704387"/>
                      <a:gd name="connsiteX12" fmla="*/ 558595 w 570663"/>
                      <a:gd name="connsiteY12" fmla="*/ 689676 h 704387"/>
                      <a:gd name="connsiteX13" fmla="*/ 327792 w 570663"/>
                      <a:gd name="connsiteY13" fmla="*/ 173102 h 704387"/>
                      <a:gd name="connsiteX14" fmla="*/ 329642 w 570663"/>
                      <a:gd name="connsiteY14" fmla="*/ 175040 h 704387"/>
                      <a:gd name="connsiteX15" fmla="*/ 15504 w 570663"/>
                      <a:gd name="connsiteY15" fmla="*/ 19116 h 704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0663" h="704387">
                        <a:moveTo>
                          <a:pt x="0" y="0"/>
                        </a:moveTo>
                        <a:lnTo>
                          <a:pt x="10043" y="5021"/>
                        </a:lnTo>
                        <a:lnTo>
                          <a:pt x="333430" y="167816"/>
                        </a:lnTo>
                        <a:lnTo>
                          <a:pt x="334751" y="168433"/>
                        </a:lnTo>
                        <a:lnTo>
                          <a:pt x="335368" y="169754"/>
                        </a:lnTo>
                        <a:lnTo>
                          <a:pt x="563263" y="687562"/>
                        </a:lnTo>
                        <a:lnTo>
                          <a:pt x="570663" y="704388"/>
                        </a:lnTo>
                        <a:lnTo>
                          <a:pt x="559123" y="690117"/>
                        </a:lnTo>
                        <a:lnTo>
                          <a:pt x="7752" y="9602"/>
                        </a:lnTo>
                        <a:lnTo>
                          <a:pt x="0" y="0"/>
                        </a:lnTo>
                        <a:close/>
                        <a:moveTo>
                          <a:pt x="15504" y="19116"/>
                        </a:moveTo>
                        <a:lnTo>
                          <a:pt x="562735" y="687122"/>
                        </a:lnTo>
                        <a:lnTo>
                          <a:pt x="558595" y="689676"/>
                        </a:lnTo>
                        <a:lnTo>
                          <a:pt x="327792" y="173102"/>
                        </a:lnTo>
                        <a:lnTo>
                          <a:pt x="329642" y="175040"/>
                        </a:lnTo>
                        <a:lnTo>
                          <a:pt x="15504" y="19116"/>
                        </a:lnTo>
                        <a:close/>
                      </a:path>
                    </a:pathLst>
                  </a:custGeom>
                  <a:grpFill/>
                  <a:ln w="8809" cap="flat">
                    <a:noFill/>
                    <a:prstDash val="solid"/>
                    <a:miter/>
                  </a:ln>
                </p:spPr>
                <p:txBody>
                  <a:bodyPr rtlCol="0" anchor="ctr"/>
                  <a:lstStyle/>
                  <a:p>
                    <a:endParaRPr lang="en-US" sz="2400"/>
                  </a:p>
                </p:txBody>
              </p:sp>
              <p:sp>
                <p:nvSpPr>
                  <p:cNvPr id="2335" name="Freeform: Shape 2334">
                    <a:extLst>
                      <a:ext uri="{FF2B5EF4-FFF2-40B4-BE49-F238E27FC236}">
                        <a16:creationId xmlns:a16="http://schemas.microsoft.com/office/drawing/2014/main" id="{EF9299FC-7608-4B41-A6B6-F4A4236E2D06}"/>
                      </a:ext>
                    </a:extLst>
                  </p:cNvPr>
                  <p:cNvSpPr/>
                  <p:nvPr/>
                </p:nvSpPr>
                <p:spPr>
                  <a:xfrm>
                    <a:off x="1364640" y="702162"/>
                    <a:ext cx="596298" cy="736277"/>
                  </a:xfrm>
                  <a:custGeom>
                    <a:avLst/>
                    <a:gdLst>
                      <a:gd name="connsiteX0" fmla="*/ 596298 w 596298"/>
                      <a:gd name="connsiteY0" fmla="*/ 736277 h 736277"/>
                      <a:gd name="connsiteX1" fmla="*/ 570311 w 596298"/>
                      <a:gd name="connsiteY1" fmla="*/ 704211 h 736277"/>
                      <a:gd name="connsiteX2" fmla="*/ 569606 w 596298"/>
                      <a:gd name="connsiteY2" fmla="*/ 704652 h 736277"/>
                      <a:gd name="connsiteX3" fmla="*/ 568373 w 596298"/>
                      <a:gd name="connsiteY3" fmla="*/ 701833 h 736277"/>
                      <a:gd name="connsiteX4" fmla="*/ 15504 w 596298"/>
                      <a:gd name="connsiteY4" fmla="*/ 19204 h 736277"/>
                      <a:gd name="connsiteX5" fmla="*/ 15504 w 596298"/>
                      <a:gd name="connsiteY5" fmla="*/ 19204 h 736277"/>
                      <a:gd name="connsiteX6" fmla="*/ 0 w 596298"/>
                      <a:gd name="connsiteY6" fmla="*/ 0 h 736277"/>
                      <a:gd name="connsiteX7" fmla="*/ 349727 w 596298"/>
                      <a:gd name="connsiteY7" fmla="*/ 176097 h 736277"/>
                      <a:gd name="connsiteX8" fmla="*/ 350784 w 596298"/>
                      <a:gd name="connsiteY8" fmla="*/ 178475 h 736277"/>
                      <a:gd name="connsiteX9" fmla="*/ 578415 w 596298"/>
                      <a:gd name="connsiteY9" fmla="*/ 695578 h 736277"/>
                      <a:gd name="connsiteX10" fmla="*/ 580353 w 596298"/>
                      <a:gd name="connsiteY10" fmla="*/ 697957 h 736277"/>
                      <a:gd name="connsiteX11" fmla="*/ 579649 w 596298"/>
                      <a:gd name="connsiteY11" fmla="*/ 698397 h 736277"/>
                      <a:gd name="connsiteX12" fmla="*/ 596298 w 596298"/>
                      <a:gd name="connsiteY12" fmla="*/ 736277 h 736277"/>
                      <a:gd name="connsiteX13" fmla="*/ 40611 w 596298"/>
                      <a:gd name="connsiteY13" fmla="*/ 39113 h 736277"/>
                      <a:gd name="connsiteX14" fmla="*/ 550314 w 596298"/>
                      <a:gd name="connsiteY14" fmla="*/ 661310 h 736277"/>
                      <a:gd name="connsiteX15" fmla="*/ 338363 w 596298"/>
                      <a:gd name="connsiteY15" fmla="*/ 187020 h 736277"/>
                      <a:gd name="connsiteX16" fmla="*/ 40611 w 596298"/>
                      <a:gd name="connsiteY16" fmla="*/ 39113 h 736277"/>
                      <a:gd name="connsiteX17" fmla="*/ 347877 w 596298"/>
                      <a:gd name="connsiteY17" fmla="*/ 191689 h 736277"/>
                      <a:gd name="connsiteX18" fmla="*/ 441255 w 596298"/>
                      <a:gd name="connsiteY18" fmla="*/ 400821 h 736277"/>
                      <a:gd name="connsiteX19" fmla="*/ 349639 w 596298"/>
                      <a:gd name="connsiteY19" fmla="*/ 192570 h 736277"/>
                      <a:gd name="connsiteX20" fmla="*/ 347877 w 596298"/>
                      <a:gd name="connsiteY20" fmla="*/ 191689 h 736277"/>
                      <a:gd name="connsiteX21" fmla="*/ 341534 w 596298"/>
                      <a:gd name="connsiteY21" fmla="*/ 179533 h 736277"/>
                      <a:gd name="connsiteX22" fmla="*/ 345939 w 596298"/>
                      <a:gd name="connsiteY22" fmla="*/ 184113 h 736277"/>
                      <a:gd name="connsiteX23" fmla="*/ 344354 w 596298"/>
                      <a:gd name="connsiteY23" fmla="*/ 180942 h 736277"/>
                      <a:gd name="connsiteX24" fmla="*/ 341534 w 596298"/>
                      <a:gd name="connsiteY24" fmla="*/ 179533 h 736277"/>
                      <a:gd name="connsiteX25" fmla="*/ 30040 w 596298"/>
                      <a:gd name="connsiteY25" fmla="*/ 26428 h 736277"/>
                      <a:gd name="connsiteX26" fmla="*/ 334047 w 596298"/>
                      <a:gd name="connsiteY26" fmla="*/ 177330 h 736277"/>
                      <a:gd name="connsiteX27" fmla="*/ 333166 w 596298"/>
                      <a:gd name="connsiteY27" fmla="*/ 175304 h 736277"/>
                      <a:gd name="connsiteX28" fmla="*/ 25018 w 596298"/>
                      <a:gd name="connsiteY28" fmla="*/ 20173 h 736277"/>
                      <a:gd name="connsiteX29" fmla="*/ 30040 w 596298"/>
                      <a:gd name="connsiteY29" fmla="*/ 26428 h 73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96298" h="736277">
                        <a:moveTo>
                          <a:pt x="596298" y="736277"/>
                        </a:moveTo>
                        <a:lnTo>
                          <a:pt x="570311" y="704211"/>
                        </a:lnTo>
                        <a:lnTo>
                          <a:pt x="569606" y="704652"/>
                        </a:lnTo>
                        <a:lnTo>
                          <a:pt x="568373" y="701833"/>
                        </a:lnTo>
                        <a:lnTo>
                          <a:pt x="15504" y="19204"/>
                        </a:lnTo>
                        <a:lnTo>
                          <a:pt x="15504" y="19204"/>
                        </a:lnTo>
                        <a:lnTo>
                          <a:pt x="0" y="0"/>
                        </a:lnTo>
                        <a:lnTo>
                          <a:pt x="349727" y="176097"/>
                        </a:lnTo>
                        <a:lnTo>
                          <a:pt x="350784" y="178475"/>
                        </a:lnTo>
                        <a:lnTo>
                          <a:pt x="578415" y="695578"/>
                        </a:lnTo>
                        <a:lnTo>
                          <a:pt x="580353" y="697957"/>
                        </a:lnTo>
                        <a:lnTo>
                          <a:pt x="579649" y="698397"/>
                        </a:lnTo>
                        <a:lnTo>
                          <a:pt x="596298" y="736277"/>
                        </a:lnTo>
                        <a:close/>
                        <a:moveTo>
                          <a:pt x="40611" y="39113"/>
                        </a:moveTo>
                        <a:lnTo>
                          <a:pt x="550314" y="661310"/>
                        </a:lnTo>
                        <a:lnTo>
                          <a:pt x="338363" y="187020"/>
                        </a:lnTo>
                        <a:lnTo>
                          <a:pt x="40611" y="39113"/>
                        </a:lnTo>
                        <a:close/>
                        <a:moveTo>
                          <a:pt x="347877" y="191689"/>
                        </a:moveTo>
                        <a:lnTo>
                          <a:pt x="441255" y="400821"/>
                        </a:lnTo>
                        <a:lnTo>
                          <a:pt x="349639" y="192570"/>
                        </a:lnTo>
                        <a:lnTo>
                          <a:pt x="347877" y="191689"/>
                        </a:lnTo>
                        <a:close/>
                        <a:moveTo>
                          <a:pt x="341534" y="179533"/>
                        </a:moveTo>
                        <a:lnTo>
                          <a:pt x="345939" y="184113"/>
                        </a:lnTo>
                        <a:lnTo>
                          <a:pt x="344354" y="180942"/>
                        </a:lnTo>
                        <a:lnTo>
                          <a:pt x="341534" y="179533"/>
                        </a:lnTo>
                        <a:close/>
                        <a:moveTo>
                          <a:pt x="30040" y="26428"/>
                        </a:moveTo>
                        <a:lnTo>
                          <a:pt x="334047" y="177330"/>
                        </a:lnTo>
                        <a:lnTo>
                          <a:pt x="333166" y="175304"/>
                        </a:lnTo>
                        <a:lnTo>
                          <a:pt x="25018" y="20173"/>
                        </a:lnTo>
                        <a:lnTo>
                          <a:pt x="30040" y="26428"/>
                        </a:lnTo>
                        <a:close/>
                      </a:path>
                    </a:pathLst>
                  </a:custGeom>
                  <a:grpFill/>
                  <a:ln w="8809" cap="flat">
                    <a:noFill/>
                    <a:prstDash val="solid"/>
                    <a:miter/>
                  </a:ln>
                </p:spPr>
                <p:txBody>
                  <a:bodyPr rtlCol="0" anchor="ctr"/>
                  <a:lstStyle/>
                  <a:p>
                    <a:endParaRPr lang="en-US" sz="2400"/>
                  </a:p>
                </p:txBody>
              </p:sp>
            </p:grpSp>
            <p:grpSp>
              <p:nvGrpSpPr>
                <p:cNvPr id="1635" name="Graphic 4229">
                  <a:extLst>
                    <a:ext uri="{FF2B5EF4-FFF2-40B4-BE49-F238E27FC236}">
                      <a16:creationId xmlns:a16="http://schemas.microsoft.com/office/drawing/2014/main" id="{A1DBF4EC-40DD-40FD-877D-6A0A839966B9}"/>
                    </a:ext>
                  </a:extLst>
                </p:cNvPr>
                <p:cNvGrpSpPr/>
                <p:nvPr/>
              </p:nvGrpSpPr>
              <p:grpSpPr>
                <a:xfrm>
                  <a:off x="1931515" y="1354928"/>
                  <a:ext cx="550401" cy="517455"/>
                  <a:chOff x="1931515" y="1354928"/>
                  <a:chExt cx="550401" cy="517455"/>
                </a:xfrm>
                <a:grpFill/>
              </p:grpSpPr>
              <p:sp>
                <p:nvSpPr>
                  <p:cNvPr id="2332" name="Freeform: Shape 2331">
                    <a:extLst>
                      <a:ext uri="{FF2B5EF4-FFF2-40B4-BE49-F238E27FC236}">
                        <a16:creationId xmlns:a16="http://schemas.microsoft.com/office/drawing/2014/main" id="{F20217CE-A65A-4222-88EA-AEA39C36CFEA}"/>
                      </a:ext>
                    </a:extLst>
                  </p:cNvPr>
                  <p:cNvSpPr/>
                  <p:nvPr/>
                </p:nvSpPr>
                <p:spPr>
                  <a:xfrm>
                    <a:off x="1936537" y="1358628"/>
                    <a:ext cx="538068" cy="506531"/>
                  </a:xfrm>
                  <a:custGeom>
                    <a:avLst/>
                    <a:gdLst>
                      <a:gd name="connsiteX0" fmla="*/ 535338 w 538068"/>
                      <a:gd name="connsiteY0" fmla="*/ 3612 h 506531"/>
                      <a:gd name="connsiteX1" fmla="*/ 1586 w 538068"/>
                      <a:gd name="connsiteY1" fmla="*/ 43430 h 506531"/>
                      <a:gd name="connsiteX2" fmla="*/ 2555 w 538068"/>
                      <a:gd name="connsiteY2" fmla="*/ 41932 h 506531"/>
                      <a:gd name="connsiteX3" fmla="*/ 150462 w 538068"/>
                      <a:gd name="connsiteY3" fmla="*/ 505034 h 506531"/>
                      <a:gd name="connsiteX4" fmla="*/ 149317 w 538068"/>
                      <a:gd name="connsiteY4" fmla="*/ 504858 h 506531"/>
                      <a:gd name="connsiteX5" fmla="*/ 535338 w 538068"/>
                      <a:gd name="connsiteY5" fmla="*/ 3612 h 506531"/>
                      <a:gd name="connsiteX6" fmla="*/ 538069 w 538068"/>
                      <a:gd name="connsiteY6" fmla="*/ 0 h 506531"/>
                      <a:gd name="connsiteX7" fmla="*/ 150462 w 538068"/>
                      <a:gd name="connsiteY7" fmla="*/ 505563 h 506531"/>
                      <a:gd name="connsiteX8" fmla="*/ 149669 w 538068"/>
                      <a:gd name="connsiteY8" fmla="*/ 506532 h 506531"/>
                      <a:gd name="connsiteX9" fmla="*/ 149317 w 538068"/>
                      <a:gd name="connsiteY9" fmla="*/ 505387 h 506531"/>
                      <a:gd name="connsiteX10" fmla="*/ 440 w 538068"/>
                      <a:gd name="connsiteY10" fmla="*/ 42637 h 506531"/>
                      <a:gd name="connsiteX11" fmla="*/ 0 w 538068"/>
                      <a:gd name="connsiteY11" fmla="*/ 41227 h 506531"/>
                      <a:gd name="connsiteX12" fmla="*/ 1410 w 538068"/>
                      <a:gd name="connsiteY12" fmla="*/ 41139 h 506531"/>
                      <a:gd name="connsiteX13" fmla="*/ 538069 w 538068"/>
                      <a:gd name="connsiteY13" fmla="*/ 0 h 5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8068" h="506531">
                        <a:moveTo>
                          <a:pt x="535338" y="3612"/>
                        </a:moveTo>
                        <a:lnTo>
                          <a:pt x="1586" y="43430"/>
                        </a:lnTo>
                        <a:lnTo>
                          <a:pt x="2555" y="41932"/>
                        </a:lnTo>
                        <a:lnTo>
                          <a:pt x="150462" y="505034"/>
                        </a:lnTo>
                        <a:lnTo>
                          <a:pt x="149317" y="504858"/>
                        </a:lnTo>
                        <a:lnTo>
                          <a:pt x="535338" y="3612"/>
                        </a:lnTo>
                        <a:close/>
                        <a:moveTo>
                          <a:pt x="538069" y="0"/>
                        </a:moveTo>
                        <a:lnTo>
                          <a:pt x="150462" y="505563"/>
                        </a:lnTo>
                        <a:lnTo>
                          <a:pt x="149669" y="506532"/>
                        </a:lnTo>
                        <a:lnTo>
                          <a:pt x="149317" y="505387"/>
                        </a:lnTo>
                        <a:lnTo>
                          <a:pt x="440" y="42637"/>
                        </a:lnTo>
                        <a:lnTo>
                          <a:pt x="0" y="41227"/>
                        </a:lnTo>
                        <a:lnTo>
                          <a:pt x="1410" y="41139"/>
                        </a:lnTo>
                        <a:lnTo>
                          <a:pt x="538069" y="0"/>
                        </a:lnTo>
                        <a:close/>
                      </a:path>
                    </a:pathLst>
                  </a:custGeom>
                  <a:grpFill/>
                  <a:ln w="8809" cap="flat">
                    <a:noFill/>
                    <a:prstDash val="solid"/>
                    <a:miter/>
                  </a:ln>
                </p:spPr>
                <p:txBody>
                  <a:bodyPr rtlCol="0" anchor="ctr"/>
                  <a:lstStyle/>
                  <a:p>
                    <a:endParaRPr lang="en-US" sz="2400"/>
                  </a:p>
                </p:txBody>
              </p:sp>
              <p:sp>
                <p:nvSpPr>
                  <p:cNvPr id="2333" name="Freeform: Shape 2332">
                    <a:extLst>
                      <a:ext uri="{FF2B5EF4-FFF2-40B4-BE49-F238E27FC236}">
                        <a16:creationId xmlns:a16="http://schemas.microsoft.com/office/drawing/2014/main" id="{63F763CF-E038-4CA4-9221-A79703C60135}"/>
                      </a:ext>
                    </a:extLst>
                  </p:cNvPr>
                  <p:cNvSpPr/>
                  <p:nvPr/>
                </p:nvSpPr>
                <p:spPr>
                  <a:xfrm>
                    <a:off x="1931515" y="1354928"/>
                    <a:ext cx="550401" cy="517455"/>
                  </a:xfrm>
                  <a:custGeom>
                    <a:avLst/>
                    <a:gdLst>
                      <a:gd name="connsiteX0" fmla="*/ 153457 w 550401"/>
                      <a:gd name="connsiteY0" fmla="*/ 517455 h 517455"/>
                      <a:gd name="connsiteX1" fmla="*/ 151519 w 550401"/>
                      <a:gd name="connsiteY1" fmla="*/ 511465 h 517455"/>
                      <a:gd name="connsiteX2" fmla="*/ 148348 w 550401"/>
                      <a:gd name="connsiteY2" fmla="*/ 510936 h 517455"/>
                      <a:gd name="connsiteX3" fmla="*/ 150462 w 550401"/>
                      <a:gd name="connsiteY3" fmla="*/ 508206 h 517455"/>
                      <a:gd name="connsiteX4" fmla="*/ 3348 w 550401"/>
                      <a:gd name="connsiteY4" fmla="*/ 50829 h 517455"/>
                      <a:gd name="connsiteX5" fmla="*/ 0 w 550401"/>
                      <a:gd name="connsiteY5" fmla="*/ 51094 h 517455"/>
                      <a:gd name="connsiteX6" fmla="*/ 2290 w 550401"/>
                      <a:gd name="connsiteY6" fmla="*/ 47658 h 517455"/>
                      <a:gd name="connsiteX7" fmla="*/ 440 w 550401"/>
                      <a:gd name="connsiteY7" fmla="*/ 42108 h 517455"/>
                      <a:gd name="connsiteX8" fmla="*/ 6343 w 550401"/>
                      <a:gd name="connsiteY8" fmla="*/ 41668 h 517455"/>
                      <a:gd name="connsiteX9" fmla="*/ 8721 w 550401"/>
                      <a:gd name="connsiteY9" fmla="*/ 38144 h 517455"/>
                      <a:gd name="connsiteX10" fmla="*/ 9778 w 550401"/>
                      <a:gd name="connsiteY10" fmla="*/ 41403 h 517455"/>
                      <a:gd name="connsiteX11" fmla="*/ 550402 w 550401"/>
                      <a:gd name="connsiteY11" fmla="*/ 0 h 517455"/>
                      <a:gd name="connsiteX12" fmla="*/ 547671 w 550401"/>
                      <a:gd name="connsiteY12" fmla="*/ 3612 h 517455"/>
                      <a:gd name="connsiteX13" fmla="*/ 547671 w 550401"/>
                      <a:gd name="connsiteY13" fmla="*/ 3612 h 517455"/>
                      <a:gd name="connsiteX14" fmla="*/ 544940 w 550401"/>
                      <a:gd name="connsiteY14" fmla="*/ 7224 h 517455"/>
                      <a:gd name="connsiteX15" fmla="*/ 159536 w 550401"/>
                      <a:gd name="connsiteY15" fmla="*/ 509967 h 517455"/>
                      <a:gd name="connsiteX16" fmla="*/ 160593 w 550401"/>
                      <a:gd name="connsiteY16" fmla="*/ 513227 h 517455"/>
                      <a:gd name="connsiteX17" fmla="*/ 157421 w 550401"/>
                      <a:gd name="connsiteY17" fmla="*/ 512698 h 517455"/>
                      <a:gd name="connsiteX18" fmla="*/ 153457 w 550401"/>
                      <a:gd name="connsiteY18" fmla="*/ 517455 h 517455"/>
                      <a:gd name="connsiteX19" fmla="*/ 12597 w 550401"/>
                      <a:gd name="connsiteY19" fmla="*/ 50037 h 517455"/>
                      <a:gd name="connsiteX20" fmla="*/ 156452 w 550401"/>
                      <a:gd name="connsiteY20" fmla="*/ 500365 h 517455"/>
                      <a:gd name="connsiteX21" fmla="*/ 533048 w 550401"/>
                      <a:gd name="connsiteY21" fmla="*/ 11188 h 517455"/>
                      <a:gd name="connsiteX22" fmla="*/ 12597 w 550401"/>
                      <a:gd name="connsiteY22" fmla="*/ 50037 h 517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0401" h="517455">
                        <a:moveTo>
                          <a:pt x="153457" y="517455"/>
                        </a:moveTo>
                        <a:lnTo>
                          <a:pt x="151519" y="511465"/>
                        </a:lnTo>
                        <a:lnTo>
                          <a:pt x="148348" y="510936"/>
                        </a:lnTo>
                        <a:lnTo>
                          <a:pt x="150462" y="508206"/>
                        </a:lnTo>
                        <a:lnTo>
                          <a:pt x="3348" y="50829"/>
                        </a:lnTo>
                        <a:lnTo>
                          <a:pt x="0" y="51094"/>
                        </a:lnTo>
                        <a:lnTo>
                          <a:pt x="2290" y="47658"/>
                        </a:lnTo>
                        <a:lnTo>
                          <a:pt x="440" y="42108"/>
                        </a:lnTo>
                        <a:lnTo>
                          <a:pt x="6343" y="41668"/>
                        </a:lnTo>
                        <a:lnTo>
                          <a:pt x="8721" y="38144"/>
                        </a:lnTo>
                        <a:lnTo>
                          <a:pt x="9778" y="41403"/>
                        </a:lnTo>
                        <a:lnTo>
                          <a:pt x="550402" y="0"/>
                        </a:lnTo>
                        <a:lnTo>
                          <a:pt x="547671" y="3612"/>
                        </a:lnTo>
                        <a:lnTo>
                          <a:pt x="547671" y="3612"/>
                        </a:lnTo>
                        <a:lnTo>
                          <a:pt x="544940" y="7224"/>
                        </a:lnTo>
                        <a:lnTo>
                          <a:pt x="159536" y="509967"/>
                        </a:lnTo>
                        <a:lnTo>
                          <a:pt x="160593" y="513227"/>
                        </a:lnTo>
                        <a:lnTo>
                          <a:pt x="157421" y="512698"/>
                        </a:lnTo>
                        <a:lnTo>
                          <a:pt x="153457" y="517455"/>
                        </a:lnTo>
                        <a:close/>
                        <a:moveTo>
                          <a:pt x="12597" y="50037"/>
                        </a:moveTo>
                        <a:lnTo>
                          <a:pt x="156452" y="500365"/>
                        </a:lnTo>
                        <a:lnTo>
                          <a:pt x="533048" y="11188"/>
                        </a:lnTo>
                        <a:lnTo>
                          <a:pt x="12597" y="50037"/>
                        </a:lnTo>
                        <a:close/>
                      </a:path>
                    </a:pathLst>
                  </a:custGeom>
                  <a:grpFill/>
                  <a:ln w="8809" cap="flat">
                    <a:noFill/>
                    <a:prstDash val="solid"/>
                    <a:miter/>
                  </a:ln>
                </p:spPr>
                <p:txBody>
                  <a:bodyPr rtlCol="0" anchor="ctr"/>
                  <a:lstStyle/>
                  <a:p>
                    <a:endParaRPr lang="en-US" sz="2400"/>
                  </a:p>
                </p:txBody>
              </p:sp>
            </p:grpSp>
            <p:grpSp>
              <p:nvGrpSpPr>
                <p:cNvPr id="1636" name="Graphic 4229">
                  <a:extLst>
                    <a:ext uri="{FF2B5EF4-FFF2-40B4-BE49-F238E27FC236}">
                      <a16:creationId xmlns:a16="http://schemas.microsoft.com/office/drawing/2014/main" id="{52B5A37A-FCFD-426F-A8CF-FE556CD31BE7}"/>
                    </a:ext>
                  </a:extLst>
                </p:cNvPr>
                <p:cNvGrpSpPr/>
                <p:nvPr/>
              </p:nvGrpSpPr>
              <p:grpSpPr>
                <a:xfrm>
                  <a:off x="2078894" y="1856086"/>
                  <a:ext cx="638934" cy="530228"/>
                  <a:chOff x="2078894" y="1856086"/>
                  <a:chExt cx="638934" cy="530228"/>
                </a:xfrm>
                <a:grpFill/>
              </p:grpSpPr>
              <p:sp>
                <p:nvSpPr>
                  <p:cNvPr id="2330" name="Freeform: Shape 2329">
                    <a:extLst>
                      <a:ext uri="{FF2B5EF4-FFF2-40B4-BE49-F238E27FC236}">
                        <a16:creationId xmlns:a16="http://schemas.microsoft.com/office/drawing/2014/main" id="{3EED6B4E-6E53-4D13-8B46-94AEC0BBE6D9}"/>
                      </a:ext>
                    </a:extLst>
                  </p:cNvPr>
                  <p:cNvSpPr/>
                  <p:nvPr/>
                </p:nvSpPr>
                <p:spPr>
                  <a:xfrm>
                    <a:off x="2085237" y="1862605"/>
                    <a:ext cx="623782" cy="517014"/>
                  </a:xfrm>
                  <a:custGeom>
                    <a:avLst/>
                    <a:gdLst>
                      <a:gd name="connsiteX0" fmla="*/ 619907 w 623782"/>
                      <a:gd name="connsiteY0" fmla="*/ 41315 h 517014"/>
                      <a:gd name="connsiteX1" fmla="*/ 1145 w 623782"/>
                      <a:gd name="connsiteY1" fmla="*/ 2379 h 517014"/>
                      <a:gd name="connsiteX2" fmla="*/ 2378 w 623782"/>
                      <a:gd name="connsiteY2" fmla="*/ 1145 h 517014"/>
                      <a:gd name="connsiteX3" fmla="*/ 46865 w 623782"/>
                      <a:gd name="connsiteY3" fmla="*/ 515605 h 517014"/>
                      <a:gd name="connsiteX4" fmla="*/ 45808 w 623782"/>
                      <a:gd name="connsiteY4" fmla="*/ 515165 h 517014"/>
                      <a:gd name="connsiteX5" fmla="*/ 619907 w 623782"/>
                      <a:gd name="connsiteY5" fmla="*/ 41315 h 517014"/>
                      <a:gd name="connsiteX6" fmla="*/ 623783 w 623782"/>
                      <a:gd name="connsiteY6" fmla="*/ 38144 h 517014"/>
                      <a:gd name="connsiteX7" fmla="*/ 46601 w 623782"/>
                      <a:gd name="connsiteY7" fmla="*/ 516222 h 517014"/>
                      <a:gd name="connsiteX8" fmla="*/ 45632 w 623782"/>
                      <a:gd name="connsiteY8" fmla="*/ 517015 h 517014"/>
                      <a:gd name="connsiteX9" fmla="*/ 45544 w 623782"/>
                      <a:gd name="connsiteY9" fmla="*/ 515782 h 517014"/>
                      <a:gd name="connsiteX10" fmla="*/ 88 w 623782"/>
                      <a:gd name="connsiteY10" fmla="*/ 1321 h 517014"/>
                      <a:gd name="connsiteX11" fmla="*/ 0 w 623782"/>
                      <a:gd name="connsiteY11" fmla="*/ 0 h 517014"/>
                      <a:gd name="connsiteX12" fmla="*/ 1321 w 623782"/>
                      <a:gd name="connsiteY12" fmla="*/ 88 h 517014"/>
                      <a:gd name="connsiteX13" fmla="*/ 623783 w 623782"/>
                      <a:gd name="connsiteY13" fmla="*/ 38144 h 517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3782" h="517014">
                        <a:moveTo>
                          <a:pt x="619907" y="41315"/>
                        </a:moveTo>
                        <a:lnTo>
                          <a:pt x="1145" y="2379"/>
                        </a:lnTo>
                        <a:lnTo>
                          <a:pt x="2378" y="1145"/>
                        </a:lnTo>
                        <a:lnTo>
                          <a:pt x="46865" y="515605"/>
                        </a:lnTo>
                        <a:lnTo>
                          <a:pt x="45808" y="515165"/>
                        </a:lnTo>
                        <a:lnTo>
                          <a:pt x="619907" y="41315"/>
                        </a:lnTo>
                        <a:close/>
                        <a:moveTo>
                          <a:pt x="623783" y="38144"/>
                        </a:moveTo>
                        <a:lnTo>
                          <a:pt x="46601" y="516222"/>
                        </a:lnTo>
                        <a:lnTo>
                          <a:pt x="45632" y="517015"/>
                        </a:lnTo>
                        <a:lnTo>
                          <a:pt x="45544" y="515782"/>
                        </a:lnTo>
                        <a:lnTo>
                          <a:pt x="88" y="1321"/>
                        </a:lnTo>
                        <a:lnTo>
                          <a:pt x="0" y="0"/>
                        </a:lnTo>
                        <a:lnTo>
                          <a:pt x="1321" y="88"/>
                        </a:lnTo>
                        <a:lnTo>
                          <a:pt x="623783" y="38144"/>
                        </a:lnTo>
                        <a:close/>
                      </a:path>
                    </a:pathLst>
                  </a:custGeom>
                  <a:grpFill/>
                  <a:ln w="8809" cap="flat">
                    <a:noFill/>
                    <a:prstDash val="solid"/>
                    <a:miter/>
                  </a:ln>
                </p:spPr>
                <p:txBody>
                  <a:bodyPr rtlCol="0" anchor="ctr"/>
                  <a:lstStyle/>
                  <a:p>
                    <a:endParaRPr lang="en-US" sz="2400"/>
                  </a:p>
                </p:txBody>
              </p:sp>
              <p:sp>
                <p:nvSpPr>
                  <p:cNvPr id="2331" name="Freeform: Shape 2330">
                    <a:extLst>
                      <a:ext uri="{FF2B5EF4-FFF2-40B4-BE49-F238E27FC236}">
                        <a16:creationId xmlns:a16="http://schemas.microsoft.com/office/drawing/2014/main" id="{AE603C31-43D8-459B-BB4A-084689561379}"/>
                      </a:ext>
                    </a:extLst>
                  </p:cNvPr>
                  <p:cNvSpPr/>
                  <p:nvPr/>
                </p:nvSpPr>
                <p:spPr>
                  <a:xfrm>
                    <a:off x="2078894" y="1856086"/>
                    <a:ext cx="638934" cy="530228"/>
                  </a:xfrm>
                  <a:custGeom>
                    <a:avLst/>
                    <a:gdLst>
                      <a:gd name="connsiteX0" fmla="*/ 49156 w 638934"/>
                      <a:gd name="connsiteY0" fmla="*/ 530229 h 530228"/>
                      <a:gd name="connsiteX1" fmla="*/ 48627 w 638934"/>
                      <a:gd name="connsiteY1" fmla="*/ 523886 h 530228"/>
                      <a:gd name="connsiteX2" fmla="*/ 45632 w 638934"/>
                      <a:gd name="connsiteY2" fmla="*/ 522653 h 530228"/>
                      <a:gd name="connsiteX3" fmla="*/ 48363 w 638934"/>
                      <a:gd name="connsiteY3" fmla="*/ 520450 h 530228"/>
                      <a:gd name="connsiteX4" fmla="*/ 3436 w 638934"/>
                      <a:gd name="connsiteY4" fmla="*/ 11981 h 530228"/>
                      <a:gd name="connsiteX5" fmla="*/ 0 w 638934"/>
                      <a:gd name="connsiteY5" fmla="*/ 11804 h 530228"/>
                      <a:gd name="connsiteX6" fmla="*/ 3171 w 638934"/>
                      <a:gd name="connsiteY6" fmla="*/ 8545 h 530228"/>
                      <a:gd name="connsiteX7" fmla="*/ 2731 w 638934"/>
                      <a:gd name="connsiteY7" fmla="*/ 2907 h 530228"/>
                      <a:gd name="connsiteX8" fmla="*/ 8369 w 638934"/>
                      <a:gd name="connsiteY8" fmla="*/ 3260 h 530228"/>
                      <a:gd name="connsiteX9" fmla="*/ 11540 w 638934"/>
                      <a:gd name="connsiteY9" fmla="*/ 0 h 530228"/>
                      <a:gd name="connsiteX10" fmla="*/ 11804 w 638934"/>
                      <a:gd name="connsiteY10" fmla="*/ 3436 h 530228"/>
                      <a:gd name="connsiteX11" fmla="*/ 638935 w 638934"/>
                      <a:gd name="connsiteY11" fmla="*/ 41756 h 530228"/>
                      <a:gd name="connsiteX12" fmla="*/ 635147 w 638934"/>
                      <a:gd name="connsiteY12" fmla="*/ 44927 h 530228"/>
                      <a:gd name="connsiteX13" fmla="*/ 635147 w 638934"/>
                      <a:gd name="connsiteY13" fmla="*/ 44927 h 530228"/>
                      <a:gd name="connsiteX14" fmla="*/ 630654 w 638934"/>
                      <a:gd name="connsiteY14" fmla="*/ 48627 h 530228"/>
                      <a:gd name="connsiteX15" fmla="*/ 56908 w 638934"/>
                      <a:gd name="connsiteY15" fmla="*/ 523886 h 530228"/>
                      <a:gd name="connsiteX16" fmla="*/ 57172 w 638934"/>
                      <a:gd name="connsiteY16" fmla="*/ 527322 h 530228"/>
                      <a:gd name="connsiteX17" fmla="*/ 54177 w 638934"/>
                      <a:gd name="connsiteY17" fmla="*/ 526088 h 530228"/>
                      <a:gd name="connsiteX18" fmla="*/ 49156 w 638934"/>
                      <a:gd name="connsiteY18" fmla="*/ 530229 h 530228"/>
                      <a:gd name="connsiteX19" fmla="*/ 12509 w 638934"/>
                      <a:gd name="connsiteY19" fmla="*/ 12597 h 530228"/>
                      <a:gd name="connsiteX20" fmla="*/ 55939 w 638934"/>
                      <a:gd name="connsiteY20" fmla="*/ 514196 h 530228"/>
                      <a:gd name="connsiteX21" fmla="*/ 617616 w 638934"/>
                      <a:gd name="connsiteY21" fmla="*/ 50653 h 530228"/>
                      <a:gd name="connsiteX22" fmla="*/ 12509 w 638934"/>
                      <a:gd name="connsiteY22" fmla="*/ 12597 h 53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934" h="530228">
                        <a:moveTo>
                          <a:pt x="49156" y="530229"/>
                        </a:moveTo>
                        <a:lnTo>
                          <a:pt x="48627" y="523886"/>
                        </a:lnTo>
                        <a:lnTo>
                          <a:pt x="45632" y="522653"/>
                        </a:lnTo>
                        <a:lnTo>
                          <a:pt x="48363" y="520450"/>
                        </a:lnTo>
                        <a:lnTo>
                          <a:pt x="3436" y="11981"/>
                        </a:lnTo>
                        <a:lnTo>
                          <a:pt x="0" y="11804"/>
                        </a:lnTo>
                        <a:lnTo>
                          <a:pt x="3171" y="8545"/>
                        </a:lnTo>
                        <a:lnTo>
                          <a:pt x="2731" y="2907"/>
                        </a:lnTo>
                        <a:lnTo>
                          <a:pt x="8369" y="3260"/>
                        </a:lnTo>
                        <a:lnTo>
                          <a:pt x="11540" y="0"/>
                        </a:lnTo>
                        <a:lnTo>
                          <a:pt x="11804" y="3436"/>
                        </a:lnTo>
                        <a:lnTo>
                          <a:pt x="638935" y="41756"/>
                        </a:lnTo>
                        <a:lnTo>
                          <a:pt x="635147" y="44927"/>
                        </a:lnTo>
                        <a:lnTo>
                          <a:pt x="635147" y="44927"/>
                        </a:lnTo>
                        <a:lnTo>
                          <a:pt x="630654" y="48627"/>
                        </a:lnTo>
                        <a:lnTo>
                          <a:pt x="56908" y="523886"/>
                        </a:lnTo>
                        <a:lnTo>
                          <a:pt x="57172" y="527322"/>
                        </a:lnTo>
                        <a:lnTo>
                          <a:pt x="54177" y="526088"/>
                        </a:lnTo>
                        <a:lnTo>
                          <a:pt x="49156" y="530229"/>
                        </a:lnTo>
                        <a:close/>
                        <a:moveTo>
                          <a:pt x="12509" y="12597"/>
                        </a:moveTo>
                        <a:lnTo>
                          <a:pt x="55939" y="514196"/>
                        </a:lnTo>
                        <a:lnTo>
                          <a:pt x="617616" y="50653"/>
                        </a:lnTo>
                        <a:lnTo>
                          <a:pt x="12509" y="12597"/>
                        </a:lnTo>
                        <a:close/>
                      </a:path>
                    </a:pathLst>
                  </a:custGeom>
                  <a:grpFill/>
                  <a:ln w="8809" cap="flat">
                    <a:noFill/>
                    <a:prstDash val="solid"/>
                    <a:miter/>
                  </a:ln>
                </p:spPr>
                <p:txBody>
                  <a:bodyPr rtlCol="0" anchor="ctr"/>
                  <a:lstStyle/>
                  <a:p>
                    <a:endParaRPr lang="en-US" sz="2400"/>
                  </a:p>
                </p:txBody>
              </p:sp>
            </p:grpSp>
            <p:grpSp>
              <p:nvGrpSpPr>
                <p:cNvPr id="1637" name="Graphic 4229">
                  <a:extLst>
                    <a:ext uri="{FF2B5EF4-FFF2-40B4-BE49-F238E27FC236}">
                      <a16:creationId xmlns:a16="http://schemas.microsoft.com/office/drawing/2014/main" id="{0F2BD891-1F12-41B0-AC5F-88BD6105568A}"/>
                    </a:ext>
                  </a:extLst>
                </p:cNvPr>
                <p:cNvGrpSpPr/>
                <p:nvPr/>
              </p:nvGrpSpPr>
              <p:grpSpPr>
                <a:xfrm>
                  <a:off x="1374859" y="1393600"/>
                  <a:ext cx="571455" cy="336601"/>
                  <a:chOff x="1374859" y="1393600"/>
                  <a:chExt cx="571455" cy="336601"/>
                </a:xfrm>
                <a:grpFill/>
              </p:grpSpPr>
              <p:sp>
                <p:nvSpPr>
                  <p:cNvPr id="2328" name="Freeform: Shape 2327">
                    <a:extLst>
                      <a:ext uri="{FF2B5EF4-FFF2-40B4-BE49-F238E27FC236}">
                        <a16:creationId xmlns:a16="http://schemas.microsoft.com/office/drawing/2014/main" id="{903005F9-544A-4248-806D-BBC078CA68CD}"/>
                      </a:ext>
                    </a:extLst>
                  </p:cNvPr>
                  <p:cNvSpPr/>
                  <p:nvPr/>
                </p:nvSpPr>
                <p:spPr>
                  <a:xfrm>
                    <a:off x="1383140" y="1399238"/>
                    <a:ext cx="556832" cy="326382"/>
                  </a:xfrm>
                  <a:custGeom>
                    <a:avLst/>
                    <a:gdLst>
                      <a:gd name="connsiteX0" fmla="*/ 0 w 556832"/>
                      <a:gd name="connsiteY0" fmla="*/ 0 h 326382"/>
                      <a:gd name="connsiteX1" fmla="*/ 1762 w 556832"/>
                      <a:gd name="connsiteY1" fmla="*/ 0 h 326382"/>
                      <a:gd name="connsiteX2" fmla="*/ 554895 w 556832"/>
                      <a:gd name="connsiteY2" fmla="*/ 705 h 326382"/>
                      <a:gd name="connsiteX3" fmla="*/ 556833 w 556832"/>
                      <a:gd name="connsiteY3" fmla="*/ 705 h 326382"/>
                      <a:gd name="connsiteX4" fmla="*/ 555776 w 556832"/>
                      <a:gd name="connsiteY4" fmla="*/ 2290 h 326382"/>
                      <a:gd name="connsiteX5" fmla="*/ 335016 w 556832"/>
                      <a:gd name="connsiteY5" fmla="*/ 325854 h 326382"/>
                      <a:gd name="connsiteX6" fmla="*/ 334663 w 556832"/>
                      <a:gd name="connsiteY6" fmla="*/ 326383 h 326382"/>
                      <a:gd name="connsiteX7" fmla="*/ 334223 w 556832"/>
                      <a:gd name="connsiteY7" fmla="*/ 325942 h 326382"/>
                      <a:gd name="connsiteX8" fmla="*/ 1850 w 556832"/>
                      <a:gd name="connsiteY8" fmla="*/ 1762 h 326382"/>
                      <a:gd name="connsiteX9" fmla="*/ 0 w 556832"/>
                      <a:gd name="connsiteY9" fmla="*/ 0 h 326382"/>
                      <a:gd name="connsiteX10" fmla="*/ 3436 w 556832"/>
                      <a:gd name="connsiteY10" fmla="*/ 3347 h 326382"/>
                      <a:gd name="connsiteX11" fmla="*/ 334928 w 556832"/>
                      <a:gd name="connsiteY11" fmla="*/ 325061 h 326382"/>
                      <a:gd name="connsiteX12" fmla="*/ 334047 w 556832"/>
                      <a:gd name="connsiteY12" fmla="*/ 325149 h 326382"/>
                      <a:gd name="connsiteX13" fmla="*/ 554014 w 556832"/>
                      <a:gd name="connsiteY13" fmla="*/ 1057 h 326382"/>
                      <a:gd name="connsiteX14" fmla="*/ 554895 w 556832"/>
                      <a:gd name="connsiteY14" fmla="*/ 2643 h 326382"/>
                      <a:gd name="connsiteX15" fmla="*/ 3436 w 556832"/>
                      <a:gd name="connsiteY15" fmla="*/ 3347 h 326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832" h="326382">
                        <a:moveTo>
                          <a:pt x="0" y="0"/>
                        </a:moveTo>
                        <a:lnTo>
                          <a:pt x="1762" y="0"/>
                        </a:lnTo>
                        <a:lnTo>
                          <a:pt x="554895" y="705"/>
                        </a:lnTo>
                        <a:lnTo>
                          <a:pt x="556833" y="705"/>
                        </a:lnTo>
                        <a:lnTo>
                          <a:pt x="555776" y="2290"/>
                        </a:lnTo>
                        <a:lnTo>
                          <a:pt x="335016" y="325854"/>
                        </a:lnTo>
                        <a:lnTo>
                          <a:pt x="334663" y="326383"/>
                        </a:lnTo>
                        <a:lnTo>
                          <a:pt x="334223" y="325942"/>
                        </a:lnTo>
                        <a:lnTo>
                          <a:pt x="1850" y="1762"/>
                        </a:lnTo>
                        <a:lnTo>
                          <a:pt x="0" y="0"/>
                        </a:lnTo>
                        <a:close/>
                        <a:moveTo>
                          <a:pt x="3436" y="3347"/>
                        </a:moveTo>
                        <a:lnTo>
                          <a:pt x="334928" y="325061"/>
                        </a:lnTo>
                        <a:lnTo>
                          <a:pt x="334047" y="325149"/>
                        </a:lnTo>
                        <a:lnTo>
                          <a:pt x="554014" y="1057"/>
                        </a:lnTo>
                        <a:lnTo>
                          <a:pt x="554895" y="2643"/>
                        </a:lnTo>
                        <a:lnTo>
                          <a:pt x="3436" y="3347"/>
                        </a:lnTo>
                        <a:close/>
                      </a:path>
                    </a:pathLst>
                  </a:custGeom>
                  <a:grpFill/>
                  <a:ln w="8809" cap="flat">
                    <a:noFill/>
                    <a:prstDash val="solid"/>
                    <a:miter/>
                  </a:ln>
                </p:spPr>
                <p:txBody>
                  <a:bodyPr rtlCol="0" anchor="ctr"/>
                  <a:lstStyle/>
                  <a:p>
                    <a:endParaRPr lang="en-US" sz="2400"/>
                  </a:p>
                </p:txBody>
              </p:sp>
              <p:sp>
                <p:nvSpPr>
                  <p:cNvPr id="2329" name="Freeform: Shape 2328">
                    <a:extLst>
                      <a:ext uri="{FF2B5EF4-FFF2-40B4-BE49-F238E27FC236}">
                        <a16:creationId xmlns:a16="http://schemas.microsoft.com/office/drawing/2014/main" id="{CBC150B6-0107-435A-BBC7-98190F74FCAD}"/>
                      </a:ext>
                    </a:extLst>
                  </p:cNvPr>
                  <p:cNvSpPr/>
                  <p:nvPr/>
                </p:nvSpPr>
                <p:spPr>
                  <a:xfrm>
                    <a:off x="1374859" y="1393600"/>
                    <a:ext cx="571455" cy="336601"/>
                  </a:xfrm>
                  <a:custGeom>
                    <a:avLst/>
                    <a:gdLst>
                      <a:gd name="connsiteX0" fmla="*/ 343825 w 571455"/>
                      <a:gd name="connsiteY0" fmla="*/ 336601 h 336601"/>
                      <a:gd name="connsiteX1" fmla="*/ 340565 w 571455"/>
                      <a:gd name="connsiteY1" fmla="*/ 334311 h 336601"/>
                      <a:gd name="connsiteX2" fmla="*/ 335544 w 571455"/>
                      <a:gd name="connsiteY2" fmla="*/ 334840 h 336601"/>
                      <a:gd name="connsiteX3" fmla="*/ 337747 w 571455"/>
                      <a:gd name="connsiteY3" fmla="*/ 331580 h 336601"/>
                      <a:gd name="connsiteX4" fmla="*/ 3436 w 571455"/>
                      <a:gd name="connsiteY4" fmla="*/ 5550 h 336601"/>
                      <a:gd name="connsiteX5" fmla="*/ 3436 w 571455"/>
                      <a:gd name="connsiteY5" fmla="*/ 5550 h 336601"/>
                      <a:gd name="connsiteX6" fmla="*/ 0 w 571455"/>
                      <a:gd name="connsiteY6" fmla="*/ 2114 h 336601"/>
                      <a:gd name="connsiteX7" fmla="*/ 10043 w 571455"/>
                      <a:gd name="connsiteY7" fmla="*/ 2114 h 336601"/>
                      <a:gd name="connsiteX8" fmla="*/ 560885 w 571455"/>
                      <a:gd name="connsiteY8" fmla="*/ 2731 h 336601"/>
                      <a:gd name="connsiteX9" fmla="*/ 562735 w 571455"/>
                      <a:gd name="connsiteY9" fmla="*/ 0 h 336601"/>
                      <a:gd name="connsiteX10" fmla="*/ 564144 w 571455"/>
                      <a:gd name="connsiteY10" fmla="*/ 2731 h 336601"/>
                      <a:gd name="connsiteX11" fmla="*/ 571456 w 571455"/>
                      <a:gd name="connsiteY11" fmla="*/ 2731 h 336601"/>
                      <a:gd name="connsiteX12" fmla="*/ 567316 w 571455"/>
                      <a:gd name="connsiteY12" fmla="*/ 8809 h 336601"/>
                      <a:gd name="connsiteX13" fmla="*/ 568725 w 571455"/>
                      <a:gd name="connsiteY13" fmla="*/ 11540 h 336601"/>
                      <a:gd name="connsiteX14" fmla="*/ 565466 w 571455"/>
                      <a:gd name="connsiteY14" fmla="*/ 11540 h 336601"/>
                      <a:gd name="connsiteX15" fmla="*/ 347877 w 571455"/>
                      <a:gd name="connsiteY15" fmla="*/ 330435 h 336601"/>
                      <a:gd name="connsiteX16" fmla="*/ 350696 w 571455"/>
                      <a:gd name="connsiteY16" fmla="*/ 333166 h 336601"/>
                      <a:gd name="connsiteX17" fmla="*/ 345675 w 571455"/>
                      <a:gd name="connsiteY17" fmla="*/ 333694 h 336601"/>
                      <a:gd name="connsiteX18" fmla="*/ 343825 w 571455"/>
                      <a:gd name="connsiteY18" fmla="*/ 336601 h 336601"/>
                      <a:gd name="connsiteX19" fmla="*/ 20085 w 571455"/>
                      <a:gd name="connsiteY19" fmla="*/ 12333 h 336601"/>
                      <a:gd name="connsiteX20" fmla="*/ 342239 w 571455"/>
                      <a:gd name="connsiteY20" fmla="*/ 325061 h 336601"/>
                      <a:gd name="connsiteX21" fmla="*/ 554895 w 571455"/>
                      <a:gd name="connsiteY21" fmla="*/ 11716 h 336601"/>
                      <a:gd name="connsiteX22" fmla="*/ 20085 w 571455"/>
                      <a:gd name="connsiteY22" fmla="*/ 12333 h 33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71455" h="336601">
                        <a:moveTo>
                          <a:pt x="343825" y="336601"/>
                        </a:moveTo>
                        <a:lnTo>
                          <a:pt x="340565" y="334311"/>
                        </a:lnTo>
                        <a:lnTo>
                          <a:pt x="335544" y="334840"/>
                        </a:lnTo>
                        <a:lnTo>
                          <a:pt x="337747" y="331580"/>
                        </a:lnTo>
                        <a:lnTo>
                          <a:pt x="3436" y="5550"/>
                        </a:lnTo>
                        <a:lnTo>
                          <a:pt x="3436" y="5550"/>
                        </a:lnTo>
                        <a:lnTo>
                          <a:pt x="0" y="2114"/>
                        </a:lnTo>
                        <a:lnTo>
                          <a:pt x="10043" y="2114"/>
                        </a:lnTo>
                        <a:lnTo>
                          <a:pt x="560885" y="2731"/>
                        </a:lnTo>
                        <a:lnTo>
                          <a:pt x="562735" y="0"/>
                        </a:lnTo>
                        <a:lnTo>
                          <a:pt x="564144" y="2731"/>
                        </a:lnTo>
                        <a:lnTo>
                          <a:pt x="571456" y="2731"/>
                        </a:lnTo>
                        <a:lnTo>
                          <a:pt x="567316" y="8809"/>
                        </a:lnTo>
                        <a:lnTo>
                          <a:pt x="568725" y="11540"/>
                        </a:lnTo>
                        <a:lnTo>
                          <a:pt x="565466" y="11540"/>
                        </a:lnTo>
                        <a:lnTo>
                          <a:pt x="347877" y="330435"/>
                        </a:lnTo>
                        <a:lnTo>
                          <a:pt x="350696" y="333166"/>
                        </a:lnTo>
                        <a:lnTo>
                          <a:pt x="345675" y="333694"/>
                        </a:lnTo>
                        <a:lnTo>
                          <a:pt x="343825" y="336601"/>
                        </a:lnTo>
                        <a:close/>
                        <a:moveTo>
                          <a:pt x="20085" y="12333"/>
                        </a:moveTo>
                        <a:lnTo>
                          <a:pt x="342239" y="325061"/>
                        </a:lnTo>
                        <a:lnTo>
                          <a:pt x="554895" y="11716"/>
                        </a:lnTo>
                        <a:lnTo>
                          <a:pt x="20085" y="12333"/>
                        </a:lnTo>
                        <a:close/>
                      </a:path>
                    </a:pathLst>
                  </a:custGeom>
                  <a:grpFill/>
                  <a:ln w="8809" cap="flat">
                    <a:noFill/>
                    <a:prstDash val="solid"/>
                    <a:miter/>
                  </a:ln>
                </p:spPr>
                <p:txBody>
                  <a:bodyPr rtlCol="0" anchor="ctr"/>
                  <a:lstStyle/>
                  <a:p>
                    <a:endParaRPr lang="en-US" sz="2400"/>
                  </a:p>
                </p:txBody>
              </p:sp>
            </p:grpSp>
            <p:grpSp>
              <p:nvGrpSpPr>
                <p:cNvPr id="1638" name="Graphic 4229">
                  <a:extLst>
                    <a:ext uri="{FF2B5EF4-FFF2-40B4-BE49-F238E27FC236}">
                      <a16:creationId xmlns:a16="http://schemas.microsoft.com/office/drawing/2014/main" id="{BA7ABD93-1AAA-4DFC-BE94-CE368AEC9ADB}"/>
                    </a:ext>
                  </a:extLst>
                </p:cNvPr>
                <p:cNvGrpSpPr/>
                <p:nvPr/>
              </p:nvGrpSpPr>
              <p:grpSpPr>
                <a:xfrm>
                  <a:off x="8414153" y="1074618"/>
                  <a:ext cx="571455" cy="336601"/>
                  <a:chOff x="8414153" y="1074618"/>
                  <a:chExt cx="571455" cy="336601"/>
                </a:xfrm>
                <a:grpFill/>
              </p:grpSpPr>
              <p:sp>
                <p:nvSpPr>
                  <p:cNvPr id="2326" name="Freeform: Shape 2325">
                    <a:extLst>
                      <a:ext uri="{FF2B5EF4-FFF2-40B4-BE49-F238E27FC236}">
                        <a16:creationId xmlns:a16="http://schemas.microsoft.com/office/drawing/2014/main" id="{EDC6B638-E0A7-4E28-B5BC-088AF12519E2}"/>
                      </a:ext>
                    </a:extLst>
                  </p:cNvPr>
                  <p:cNvSpPr/>
                  <p:nvPr/>
                </p:nvSpPr>
                <p:spPr>
                  <a:xfrm>
                    <a:off x="8422522" y="1080167"/>
                    <a:ext cx="556832" cy="326382"/>
                  </a:xfrm>
                  <a:custGeom>
                    <a:avLst/>
                    <a:gdLst>
                      <a:gd name="connsiteX0" fmla="*/ 0 w 556832"/>
                      <a:gd name="connsiteY0" fmla="*/ 0 h 326382"/>
                      <a:gd name="connsiteX1" fmla="*/ 1762 w 556832"/>
                      <a:gd name="connsiteY1" fmla="*/ 0 h 326382"/>
                      <a:gd name="connsiteX2" fmla="*/ 554895 w 556832"/>
                      <a:gd name="connsiteY2" fmla="*/ 705 h 326382"/>
                      <a:gd name="connsiteX3" fmla="*/ 556833 w 556832"/>
                      <a:gd name="connsiteY3" fmla="*/ 705 h 326382"/>
                      <a:gd name="connsiteX4" fmla="*/ 555776 w 556832"/>
                      <a:gd name="connsiteY4" fmla="*/ 2290 h 326382"/>
                      <a:gd name="connsiteX5" fmla="*/ 335016 w 556832"/>
                      <a:gd name="connsiteY5" fmla="*/ 325854 h 326382"/>
                      <a:gd name="connsiteX6" fmla="*/ 334664 w 556832"/>
                      <a:gd name="connsiteY6" fmla="*/ 326383 h 326382"/>
                      <a:gd name="connsiteX7" fmla="*/ 334223 w 556832"/>
                      <a:gd name="connsiteY7" fmla="*/ 325942 h 326382"/>
                      <a:gd name="connsiteX8" fmla="*/ 1850 w 556832"/>
                      <a:gd name="connsiteY8" fmla="*/ 1762 h 326382"/>
                      <a:gd name="connsiteX9" fmla="*/ 0 w 556832"/>
                      <a:gd name="connsiteY9" fmla="*/ 0 h 326382"/>
                      <a:gd name="connsiteX10" fmla="*/ 3436 w 556832"/>
                      <a:gd name="connsiteY10" fmla="*/ 3347 h 326382"/>
                      <a:gd name="connsiteX11" fmla="*/ 334928 w 556832"/>
                      <a:gd name="connsiteY11" fmla="*/ 325061 h 326382"/>
                      <a:gd name="connsiteX12" fmla="*/ 334047 w 556832"/>
                      <a:gd name="connsiteY12" fmla="*/ 325149 h 326382"/>
                      <a:gd name="connsiteX13" fmla="*/ 554014 w 556832"/>
                      <a:gd name="connsiteY13" fmla="*/ 1057 h 326382"/>
                      <a:gd name="connsiteX14" fmla="*/ 554895 w 556832"/>
                      <a:gd name="connsiteY14" fmla="*/ 2643 h 326382"/>
                      <a:gd name="connsiteX15" fmla="*/ 3436 w 556832"/>
                      <a:gd name="connsiteY15" fmla="*/ 3347 h 326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832" h="326382">
                        <a:moveTo>
                          <a:pt x="0" y="0"/>
                        </a:moveTo>
                        <a:lnTo>
                          <a:pt x="1762" y="0"/>
                        </a:lnTo>
                        <a:lnTo>
                          <a:pt x="554895" y="705"/>
                        </a:lnTo>
                        <a:lnTo>
                          <a:pt x="556833" y="705"/>
                        </a:lnTo>
                        <a:lnTo>
                          <a:pt x="555776" y="2290"/>
                        </a:lnTo>
                        <a:lnTo>
                          <a:pt x="335016" y="325854"/>
                        </a:lnTo>
                        <a:lnTo>
                          <a:pt x="334664" y="326383"/>
                        </a:lnTo>
                        <a:lnTo>
                          <a:pt x="334223" y="325942"/>
                        </a:lnTo>
                        <a:lnTo>
                          <a:pt x="1850" y="1762"/>
                        </a:lnTo>
                        <a:lnTo>
                          <a:pt x="0" y="0"/>
                        </a:lnTo>
                        <a:close/>
                        <a:moveTo>
                          <a:pt x="3436" y="3347"/>
                        </a:moveTo>
                        <a:lnTo>
                          <a:pt x="334928" y="325061"/>
                        </a:lnTo>
                        <a:lnTo>
                          <a:pt x="334047" y="325149"/>
                        </a:lnTo>
                        <a:lnTo>
                          <a:pt x="554014" y="1057"/>
                        </a:lnTo>
                        <a:lnTo>
                          <a:pt x="554895" y="2643"/>
                        </a:lnTo>
                        <a:lnTo>
                          <a:pt x="3436" y="3347"/>
                        </a:lnTo>
                        <a:close/>
                      </a:path>
                    </a:pathLst>
                  </a:custGeom>
                  <a:grpFill/>
                  <a:ln w="8809" cap="flat">
                    <a:noFill/>
                    <a:prstDash val="solid"/>
                    <a:miter/>
                  </a:ln>
                </p:spPr>
                <p:txBody>
                  <a:bodyPr rtlCol="0" anchor="ctr"/>
                  <a:lstStyle/>
                  <a:p>
                    <a:endParaRPr lang="en-US" sz="2400"/>
                  </a:p>
                </p:txBody>
              </p:sp>
              <p:sp>
                <p:nvSpPr>
                  <p:cNvPr id="2327" name="Freeform: Shape 2326">
                    <a:extLst>
                      <a:ext uri="{FF2B5EF4-FFF2-40B4-BE49-F238E27FC236}">
                        <a16:creationId xmlns:a16="http://schemas.microsoft.com/office/drawing/2014/main" id="{34DA2F96-DC90-4B89-8B42-CB5C4B700F3E}"/>
                      </a:ext>
                    </a:extLst>
                  </p:cNvPr>
                  <p:cNvSpPr/>
                  <p:nvPr/>
                </p:nvSpPr>
                <p:spPr>
                  <a:xfrm>
                    <a:off x="8414153" y="1074618"/>
                    <a:ext cx="571455" cy="336601"/>
                  </a:xfrm>
                  <a:custGeom>
                    <a:avLst/>
                    <a:gdLst>
                      <a:gd name="connsiteX0" fmla="*/ 343825 w 571455"/>
                      <a:gd name="connsiteY0" fmla="*/ 336601 h 336601"/>
                      <a:gd name="connsiteX1" fmla="*/ 340565 w 571455"/>
                      <a:gd name="connsiteY1" fmla="*/ 334311 h 336601"/>
                      <a:gd name="connsiteX2" fmla="*/ 335544 w 571455"/>
                      <a:gd name="connsiteY2" fmla="*/ 334840 h 336601"/>
                      <a:gd name="connsiteX3" fmla="*/ 337746 w 571455"/>
                      <a:gd name="connsiteY3" fmla="*/ 331580 h 336601"/>
                      <a:gd name="connsiteX4" fmla="*/ 3435 w 571455"/>
                      <a:gd name="connsiteY4" fmla="*/ 5550 h 336601"/>
                      <a:gd name="connsiteX5" fmla="*/ 3435 w 571455"/>
                      <a:gd name="connsiteY5" fmla="*/ 5550 h 336601"/>
                      <a:gd name="connsiteX6" fmla="*/ 0 w 571455"/>
                      <a:gd name="connsiteY6" fmla="*/ 2114 h 336601"/>
                      <a:gd name="connsiteX7" fmla="*/ 10042 w 571455"/>
                      <a:gd name="connsiteY7" fmla="*/ 2114 h 336601"/>
                      <a:gd name="connsiteX8" fmla="*/ 560885 w 571455"/>
                      <a:gd name="connsiteY8" fmla="*/ 2731 h 336601"/>
                      <a:gd name="connsiteX9" fmla="*/ 562735 w 571455"/>
                      <a:gd name="connsiteY9" fmla="*/ 0 h 336601"/>
                      <a:gd name="connsiteX10" fmla="*/ 564144 w 571455"/>
                      <a:gd name="connsiteY10" fmla="*/ 2731 h 336601"/>
                      <a:gd name="connsiteX11" fmla="*/ 571456 w 571455"/>
                      <a:gd name="connsiteY11" fmla="*/ 2731 h 336601"/>
                      <a:gd name="connsiteX12" fmla="*/ 567315 w 571455"/>
                      <a:gd name="connsiteY12" fmla="*/ 8809 h 336601"/>
                      <a:gd name="connsiteX13" fmla="*/ 568725 w 571455"/>
                      <a:gd name="connsiteY13" fmla="*/ 11540 h 336601"/>
                      <a:gd name="connsiteX14" fmla="*/ 565466 w 571455"/>
                      <a:gd name="connsiteY14" fmla="*/ 11540 h 336601"/>
                      <a:gd name="connsiteX15" fmla="*/ 347877 w 571455"/>
                      <a:gd name="connsiteY15" fmla="*/ 330435 h 336601"/>
                      <a:gd name="connsiteX16" fmla="*/ 350696 w 571455"/>
                      <a:gd name="connsiteY16" fmla="*/ 333166 h 336601"/>
                      <a:gd name="connsiteX17" fmla="*/ 345675 w 571455"/>
                      <a:gd name="connsiteY17" fmla="*/ 333694 h 336601"/>
                      <a:gd name="connsiteX18" fmla="*/ 343825 w 571455"/>
                      <a:gd name="connsiteY18" fmla="*/ 336601 h 336601"/>
                      <a:gd name="connsiteX19" fmla="*/ 20085 w 571455"/>
                      <a:gd name="connsiteY19" fmla="*/ 12245 h 336601"/>
                      <a:gd name="connsiteX20" fmla="*/ 342239 w 571455"/>
                      <a:gd name="connsiteY20" fmla="*/ 324973 h 336601"/>
                      <a:gd name="connsiteX21" fmla="*/ 554895 w 571455"/>
                      <a:gd name="connsiteY21" fmla="*/ 11628 h 336601"/>
                      <a:gd name="connsiteX22" fmla="*/ 20085 w 571455"/>
                      <a:gd name="connsiteY22" fmla="*/ 12245 h 33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71455" h="336601">
                        <a:moveTo>
                          <a:pt x="343825" y="336601"/>
                        </a:moveTo>
                        <a:lnTo>
                          <a:pt x="340565" y="334311"/>
                        </a:lnTo>
                        <a:lnTo>
                          <a:pt x="335544" y="334840"/>
                        </a:lnTo>
                        <a:lnTo>
                          <a:pt x="337746" y="331580"/>
                        </a:lnTo>
                        <a:lnTo>
                          <a:pt x="3435" y="5550"/>
                        </a:lnTo>
                        <a:lnTo>
                          <a:pt x="3435" y="5550"/>
                        </a:lnTo>
                        <a:lnTo>
                          <a:pt x="0" y="2114"/>
                        </a:lnTo>
                        <a:lnTo>
                          <a:pt x="10042" y="2114"/>
                        </a:lnTo>
                        <a:lnTo>
                          <a:pt x="560885" y="2731"/>
                        </a:lnTo>
                        <a:lnTo>
                          <a:pt x="562735" y="0"/>
                        </a:lnTo>
                        <a:lnTo>
                          <a:pt x="564144" y="2731"/>
                        </a:lnTo>
                        <a:lnTo>
                          <a:pt x="571456" y="2731"/>
                        </a:lnTo>
                        <a:lnTo>
                          <a:pt x="567315" y="8809"/>
                        </a:lnTo>
                        <a:lnTo>
                          <a:pt x="568725" y="11540"/>
                        </a:lnTo>
                        <a:lnTo>
                          <a:pt x="565466" y="11540"/>
                        </a:lnTo>
                        <a:lnTo>
                          <a:pt x="347877" y="330435"/>
                        </a:lnTo>
                        <a:lnTo>
                          <a:pt x="350696" y="333166"/>
                        </a:lnTo>
                        <a:lnTo>
                          <a:pt x="345675" y="333694"/>
                        </a:lnTo>
                        <a:lnTo>
                          <a:pt x="343825" y="336601"/>
                        </a:lnTo>
                        <a:close/>
                        <a:moveTo>
                          <a:pt x="20085" y="12245"/>
                        </a:moveTo>
                        <a:lnTo>
                          <a:pt x="342239" y="324973"/>
                        </a:lnTo>
                        <a:lnTo>
                          <a:pt x="554895" y="11628"/>
                        </a:lnTo>
                        <a:lnTo>
                          <a:pt x="20085" y="12245"/>
                        </a:lnTo>
                        <a:close/>
                      </a:path>
                    </a:pathLst>
                  </a:custGeom>
                  <a:grpFill/>
                  <a:ln w="8809" cap="flat">
                    <a:noFill/>
                    <a:prstDash val="solid"/>
                    <a:miter/>
                  </a:ln>
                </p:spPr>
                <p:txBody>
                  <a:bodyPr rtlCol="0" anchor="ctr"/>
                  <a:lstStyle/>
                  <a:p>
                    <a:endParaRPr lang="en-US" sz="2400"/>
                  </a:p>
                </p:txBody>
              </p:sp>
            </p:grpSp>
            <p:grpSp>
              <p:nvGrpSpPr>
                <p:cNvPr id="1639" name="Graphic 4229">
                  <a:extLst>
                    <a:ext uri="{FF2B5EF4-FFF2-40B4-BE49-F238E27FC236}">
                      <a16:creationId xmlns:a16="http://schemas.microsoft.com/office/drawing/2014/main" id="{34B196BC-29EA-47A6-8A2F-4864AEE3C3D7}"/>
                    </a:ext>
                  </a:extLst>
                </p:cNvPr>
                <p:cNvGrpSpPr/>
                <p:nvPr/>
              </p:nvGrpSpPr>
              <p:grpSpPr>
                <a:xfrm>
                  <a:off x="1473082" y="1654266"/>
                  <a:ext cx="619554" cy="982143"/>
                  <a:chOff x="1473082" y="1654266"/>
                  <a:chExt cx="619554" cy="982143"/>
                </a:xfrm>
                <a:grpFill/>
              </p:grpSpPr>
              <p:sp>
                <p:nvSpPr>
                  <p:cNvPr id="2324" name="Freeform: Shape 2323">
                    <a:extLst>
                      <a:ext uri="{FF2B5EF4-FFF2-40B4-BE49-F238E27FC236}">
                        <a16:creationId xmlns:a16="http://schemas.microsoft.com/office/drawing/2014/main" id="{130CD435-AE66-40A5-8B3D-24294B4C94F5}"/>
                      </a:ext>
                    </a:extLst>
                  </p:cNvPr>
                  <p:cNvSpPr/>
                  <p:nvPr/>
                </p:nvSpPr>
                <p:spPr>
                  <a:xfrm>
                    <a:off x="1478632" y="1659728"/>
                    <a:ext cx="609423" cy="966639"/>
                  </a:xfrm>
                  <a:custGeom>
                    <a:avLst/>
                    <a:gdLst>
                      <a:gd name="connsiteX0" fmla="*/ 0 w 609423"/>
                      <a:gd name="connsiteY0" fmla="*/ 0 h 966639"/>
                      <a:gd name="connsiteX1" fmla="*/ 1233 w 609423"/>
                      <a:gd name="connsiteY1" fmla="*/ 440 h 966639"/>
                      <a:gd name="connsiteX2" fmla="*/ 608190 w 609423"/>
                      <a:gd name="connsiteY2" fmla="*/ 202965 h 966639"/>
                      <a:gd name="connsiteX3" fmla="*/ 609424 w 609423"/>
                      <a:gd name="connsiteY3" fmla="*/ 203406 h 966639"/>
                      <a:gd name="connsiteX4" fmla="*/ 608983 w 609423"/>
                      <a:gd name="connsiteY4" fmla="*/ 204639 h 966639"/>
                      <a:gd name="connsiteX5" fmla="*/ 343120 w 609423"/>
                      <a:gd name="connsiteY5" fmla="*/ 964789 h 966639"/>
                      <a:gd name="connsiteX6" fmla="*/ 342504 w 609423"/>
                      <a:gd name="connsiteY6" fmla="*/ 966639 h 966639"/>
                      <a:gd name="connsiteX7" fmla="*/ 341799 w 609423"/>
                      <a:gd name="connsiteY7" fmla="*/ 964789 h 966639"/>
                      <a:gd name="connsiteX8" fmla="*/ 705 w 609423"/>
                      <a:gd name="connsiteY8" fmla="*/ 2026 h 966639"/>
                      <a:gd name="connsiteX9" fmla="*/ 0 w 609423"/>
                      <a:gd name="connsiteY9" fmla="*/ 0 h 966639"/>
                      <a:gd name="connsiteX10" fmla="*/ 1409 w 609423"/>
                      <a:gd name="connsiteY10" fmla="*/ 4052 h 966639"/>
                      <a:gd name="connsiteX11" fmla="*/ 343120 w 609423"/>
                      <a:gd name="connsiteY11" fmla="*/ 964260 h 966639"/>
                      <a:gd name="connsiteX12" fmla="*/ 341799 w 609423"/>
                      <a:gd name="connsiteY12" fmla="*/ 964260 h 966639"/>
                      <a:gd name="connsiteX13" fmla="*/ 606605 w 609423"/>
                      <a:gd name="connsiteY13" fmla="*/ 203758 h 966639"/>
                      <a:gd name="connsiteX14" fmla="*/ 607398 w 609423"/>
                      <a:gd name="connsiteY14" fmla="*/ 205344 h 966639"/>
                      <a:gd name="connsiteX15" fmla="*/ 1409 w 609423"/>
                      <a:gd name="connsiteY15" fmla="*/ 4052 h 96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9423" h="966639">
                        <a:moveTo>
                          <a:pt x="0" y="0"/>
                        </a:moveTo>
                        <a:lnTo>
                          <a:pt x="1233" y="440"/>
                        </a:lnTo>
                        <a:lnTo>
                          <a:pt x="608190" y="202965"/>
                        </a:lnTo>
                        <a:lnTo>
                          <a:pt x="609424" y="203406"/>
                        </a:lnTo>
                        <a:lnTo>
                          <a:pt x="608983" y="204639"/>
                        </a:lnTo>
                        <a:lnTo>
                          <a:pt x="343120" y="964789"/>
                        </a:lnTo>
                        <a:lnTo>
                          <a:pt x="342504" y="966639"/>
                        </a:lnTo>
                        <a:lnTo>
                          <a:pt x="341799" y="964789"/>
                        </a:lnTo>
                        <a:lnTo>
                          <a:pt x="705" y="2026"/>
                        </a:lnTo>
                        <a:lnTo>
                          <a:pt x="0" y="0"/>
                        </a:lnTo>
                        <a:close/>
                        <a:moveTo>
                          <a:pt x="1409" y="4052"/>
                        </a:moveTo>
                        <a:lnTo>
                          <a:pt x="343120" y="964260"/>
                        </a:lnTo>
                        <a:lnTo>
                          <a:pt x="341799" y="964260"/>
                        </a:lnTo>
                        <a:lnTo>
                          <a:pt x="606605" y="203758"/>
                        </a:lnTo>
                        <a:lnTo>
                          <a:pt x="607398" y="205344"/>
                        </a:lnTo>
                        <a:lnTo>
                          <a:pt x="1409" y="4052"/>
                        </a:lnTo>
                        <a:close/>
                      </a:path>
                    </a:pathLst>
                  </a:custGeom>
                  <a:grpFill/>
                  <a:ln w="8809" cap="flat">
                    <a:noFill/>
                    <a:prstDash val="solid"/>
                    <a:miter/>
                  </a:ln>
                </p:spPr>
                <p:txBody>
                  <a:bodyPr rtlCol="0" anchor="ctr"/>
                  <a:lstStyle/>
                  <a:p>
                    <a:endParaRPr lang="en-US" sz="2400"/>
                  </a:p>
                </p:txBody>
              </p:sp>
              <p:sp>
                <p:nvSpPr>
                  <p:cNvPr id="2325" name="Freeform: Shape 2324">
                    <a:extLst>
                      <a:ext uri="{FF2B5EF4-FFF2-40B4-BE49-F238E27FC236}">
                        <a16:creationId xmlns:a16="http://schemas.microsoft.com/office/drawing/2014/main" id="{C66547E6-F77A-4BA3-A53E-3D676B80F1B6}"/>
                      </a:ext>
                    </a:extLst>
                  </p:cNvPr>
                  <p:cNvSpPr/>
                  <p:nvPr/>
                </p:nvSpPr>
                <p:spPr>
                  <a:xfrm>
                    <a:off x="1473082" y="1654266"/>
                    <a:ext cx="619554" cy="982143"/>
                  </a:xfrm>
                  <a:custGeom>
                    <a:avLst/>
                    <a:gdLst>
                      <a:gd name="connsiteX0" fmla="*/ 348053 w 619554"/>
                      <a:gd name="connsiteY0" fmla="*/ 982143 h 982143"/>
                      <a:gd name="connsiteX1" fmla="*/ 344794 w 619554"/>
                      <a:gd name="connsiteY1" fmla="*/ 973070 h 982143"/>
                      <a:gd name="connsiteX2" fmla="*/ 342592 w 619554"/>
                      <a:gd name="connsiteY2" fmla="*/ 973070 h 982143"/>
                      <a:gd name="connsiteX3" fmla="*/ 343649 w 619554"/>
                      <a:gd name="connsiteY3" fmla="*/ 969898 h 982143"/>
                      <a:gd name="connsiteX4" fmla="*/ 1410 w 619554"/>
                      <a:gd name="connsiteY4" fmla="*/ 4052 h 982143"/>
                      <a:gd name="connsiteX5" fmla="*/ 1410 w 619554"/>
                      <a:gd name="connsiteY5" fmla="*/ 4052 h 982143"/>
                      <a:gd name="connsiteX6" fmla="*/ 0 w 619554"/>
                      <a:gd name="connsiteY6" fmla="*/ 0 h 982143"/>
                      <a:gd name="connsiteX7" fmla="*/ 7840 w 619554"/>
                      <a:gd name="connsiteY7" fmla="*/ 2643 h 982143"/>
                      <a:gd name="connsiteX8" fmla="*/ 610481 w 619554"/>
                      <a:gd name="connsiteY8" fmla="*/ 203670 h 982143"/>
                      <a:gd name="connsiteX9" fmla="*/ 611626 w 619554"/>
                      <a:gd name="connsiteY9" fmla="*/ 200322 h 982143"/>
                      <a:gd name="connsiteX10" fmla="*/ 613828 w 619554"/>
                      <a:gd name="connsiteY10" fmla="*/ 204727 h 982143"/>
                      <a:gd name="connsiteX11" fmla="*/ 619290 w 619554"/>
                      <a:gd name="connsiteY11" fmla="*/ 206577 h 982143"/>
                      <a:gd name="connsiteX12" fmla="*/ 617352 w 619554"/>
                      <a:gd name="connsiteY12" fmla="*/ 211951 h 982143"/>
                      <a:gd name="connsiteX13" fmla="*/ 619554 w 619554"/>
                      <a:gd name="connsiteY13" fmla="*/ 216355 h 982143"/>
                      <a:gd name="connsiteX14" fmla="*/ 616207 w 619554"/>
                      <a:gd name="connsiteY14" fmla="*/ 215298 h 982143"/>
                      <a:gd name="connsiteX15" fmla="*/ 352282 w 619554"/>
                      <a:gd name="connsiteY15" fmla="*/ 969810 h 982143"/>
                      <a:gd name="connsiteX16" fmla="*/ 353427 w 619554"/>
                      <a:gd name="connsiteY16" fmla="*/ 972894 h 982143"/>
                      <a:gd name="connsiteX17" fmla="*/ 351225 w 619554"/>
                      <a:gd name="connsiteY17" fmla="*/ 972981 h 982143"/>
                      <a:gd name="connsiteX18" fmla="*/ 348053 w 619554"/>
                      <a:gd name="connsiteY18" fmla="*/ 982143 h 982143"/>
                      <a:gd name="connsiteX19" fmla="*/ 12421 w 619554"/>
                      <a:gd name="connsiteY19" fmla="*/ 14888 h 982143"/>
                      <a:gd name="connsiteX20" fmla="*/ 347965 w 619554"/>
                      <a:gd name="connsiteY20" fmla="*/ 957653 h 982143"/>
                      <a:gd name="connsiteX21" fmla="*/ 607398 w 619554"/>
                      <a:gd name="connsiteY21" fmla="*/ 212479 h 982143"/>
                      <a:gd name="connsiteX22" fmla="*/ 12421 w 619554"/>
                      <a:gd name="connsiteY22" fmla="*/ 14888 h 98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9554" h="982143">
                        <a:moveTo>
                          <a:pt x="348053" y="982143"/>
                        </a:moveTo>
                        <a:lnTo>
                          <a:pt x="344794" y="973070"/>
                        </a:lnTo>
                        <a:lnTo>
                          <a:pt x="342592" y="973070"/>
                        </a:lnTo>
                        <a:lnTo>
                          <a:pt x="343649" y="969898"/>
                        </a:lnTo>
                        <a:lnTo>
                          <a:pt x="1410" y="4052"/>
                        </a:lnTo>
                        <a:lnTo>
                          <a:pt x="1410" y="4052"/>
                        </a:lnTo>
                        <a:lnTo>
                          <a:pt x="0" y="0"/>
                        </a:lnTo>
                        <a:lnTo>
                          <a:pt x="7840" y="2643"/>
                        </a:lnTo>
                        <a:lnTo>
                          <a:pt x="610481" y="203670"/>
                        </a:lnTo>
                        <a:lnTo>
                          <a:pt x="611626" y="200322"/>
                        </a:lnTo>
                        <a:lnTo>
                          <a:pt x="613828" y="204727"/>
                        </a:lnTo>
                        <a:lnTo>
                          <a:pt x="619290" y="206577"/>
                        </a:lnTo>
                        <a:lnTo>
                          <a:pt x="617352" y="211951"/>
                        </a:lnTo>
                        <a:lnTo>
                          <a:pt x="619554" y="216355"/>
                        </a:lnTo>
                        <a:lnTo>
                          <a:pt x="616207" y="215298"/>
                        </a:lnTo>
                        <a:lnTo>
                          <a:pt x="352282" y="969810"/>
                        </a:lnTo>
                        <a:lnTo>
                          <a:pt x="353427" y="972894"/>
                        </a:lnTo>
                        <a:lnTo>
                          <a:pt x="351225" y="972981"/>
                        </a:lnTo>
                        <a:lnTo>
                          <a:pt x="348053" y="982143"/>
                        </a:lnTo>
                        <a:close/>
                        <a:moveTo>
                          <a:pt x="12421" y="14888"/>
                        </a:moveTo>
                        <a:lnTo>
                          <a:pt x="347965" y="957653"/>
                        </a:lnTo>
                        <a:lnTo>
                          <a:pt x="607398" y="212479"/>
                        </a:lnTo>
                        <a:lnTo>
                          <a:pt x="12421" y="14888"/>
                        </a:lnTo>
                        <a:close/>
                      </a:path>
                    </a:pathLst>
                  </a:custGeom>
                  <a:grpFill/>
                  <a:ln w="8809" cap="flat">
                    <a:noFill/>
                    <a:prstDash val="solid"/>
                    <a:miter/>
                  </a:ln>
                </p:spPr>
                <p:txBody>
                  <a:bodyPr rtlCol="0" anchor="ctr"/>
                  <a:lstStyle/>
                  <a:p>
                    <a:endParaRPr lang="en-US" sz="2400"/>
                  </a:p>
                </p:txBody>
              </p:sp>
            </p:grpSp>
            <p:grpSp>
              <p:nvGrpSpPr>
                <p:cNvPr id="1640" name="Graphic 4229">
                  <a:extLst>
                    <a:ext uri="{FF2B5EF4-FFF2-40B4-BE49-F238E27FC236}">
                      <a16:creationId xmlns:a16="http://schemas.microsoft.com/office/drawing/2014/main" id="{A5A8654B-23DC-41C8-B801-0BEB7AAC1F25}"/>
                    </a:ext>
                  </a:extLst>
                </p:cNvPr>
                <p:cNvGrpSpPr/>
                <p:nvPr/>
              </p:nvGrpSpPr>
              <p:grpSpPr>
                <a:xfrm>
                  <a:off x="1347462" y="3267152"/>
                  <a:ext cx="516838" cy="581850"/>
                  <a:chOff x="1347462" y="3267152"/>
                  <a:chExt cx="516838" cy="581850"/>
                </a:xfrm>
                <a:grpFill/>
              </p:grpSpPr>
              <p:sp>
                <p:nvSpPr>
                  <p:cNvPr id="2322" name="Freeform: Shape 2321">
                    <a:extLst>
                      <a:ext uri="{FF2B5EF4-FFF2-40B4-BE49-F238E27FC236}">
                        <a16:creationId xmlns:a16="http://schemas.microsoft.com/office/drawing/2014/main" id="{0813E31A-06F0-48B7-9A0C-FD59866B6ED6}"/>
                      </a:ext>
                    </a:extLst>
                  </p:cNvPr>
                  <p:cNvSpPr/>
                  <p:nvPr/>
                </p:nvSpPr>
                <p:spPr>
                  <a:xfrm>
                    <a:off x="1352483" y="3274111"/>
                    <a:ext cx="506619" cy="569517"/>
                  </a:xfrm>
                  <a:custGeom>
                    <a:avLst/>
                    <a:gdLst>
                      <a:gd name="connsiteX0" fmla="*/ 502656 w 506619"/>
                      <a:gd name="connsiteY0" fmla="*/ 568108 h 569517"/>
                      <a:gd name="connsiteX1" fmla="*/ 328233 w 506619"/>
                      <a:gd name="connsiteY1" fmla="*/ 2467 h 569517"/>
                      <a:gd name="connsiteX2" fmla="*/ 330083 w 506619"/>
                      <a:gd name="connsiteY2" fmla="*/ 2819 h 569517"/>
                      <a:gd name="connsiteX3" fmla="*/ 1410 w 506619"/>
                      <a:gd name="connsiteY3" fmla="*/ 393773 h 569517"/>
                      <a:gd name="connsiteX4" fmla="*/ 1145 w 506619"/>
                      <a:gd name="connsiteY4" fmla="*/ 392892 h 569517"/>
                      <a:gd name="connsiteX5" fmla="*/ 502656 w 506619"/>
                      <a:gd name="connsiteY5" fmla="*/ 568108 h 569517"/>
                      <a:gd name="connsiteX6" fmla="*/ 506620 w 506619"/>
                      <a:gd name="connsiteY6" fmla="*/ 569518 h 569517"/>
                      <a:gd name="connsiteX7" fmla="*/ 793 w 506619"/>
                      <a:gd name="connsiteY7" fmla="*/ 393950 h 569517"/>
                      <a:gd name="connsiteX8" fmla="*/ 0 w 506619"/>
                      <a:gd name="connsiteY8" fmla="*/ 393685 h 569517"/>
                      <a:gd name="connsiteX9" fmla="*/ 529 w 506619"/>
                      <a:gd name="connsiteY9" fmla="*/ 393069 h 569517"/>
                      <a:gd name="connsiteX10" fmla="*/ 328409 w 506619"/>
                      <a:gd name="connsiteY10" fmla="*/ 1497 h 569517"/>
                      <a:gd name="connsiteX11" fmla="*/ 329642 w 506619"/>
                      <a:gd name="connsiteY11" fmla="*/ 0 h 569517"/>
                      <a:gd name="connsiteX12" fmla="*/ 330259 w 506619"/>
                      <a:gd name="connsiteY12" fmla="*/ 1850 h 569517"/>
                      <a:gd name="connsiteX13" fmla="*/ 506620 w 506619"/>
                      <a:gd name="connsiteY13" fmla="*/ 569518 h 56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6619" h="569517">
                        <a:moveTo>
                          <a:pt x="502656" y="568108"/>
                        </a:moveTo>
                        <a:lnTo>
                          <a:pt x="328233" y="2467"/>
                        </a:lnTo>
                        <a:lnTo>
                          <a:pt x="330083" y="2819"/>
                        </a:lnTo>
                        <a:lnTo>
                          <a:pt x="1410" y="393773"/>
                        </a:lnTo>
                        <a:lnTo>
                          <a:pt x="1145" y="392892"/>
                        </a:lnTo>
                        <a:lnTo>
                          <a:pt x="502656" y="568108"/>
                        </a:lnTo>
                        <a:close/>
                        <a:moveTo>
                          <a:pt x="506620" y="569518"/>
                        </a:moveTo>
                        <a:lnTo>
                          <a:pt x="793" y="393950"/>
                        </a:lnTo>
                        <a:lnTo>
                          <a:pt x="0" y="393685"/>
                        </a:lnTo>
                        <a:lnTo>
                          <a:pt x="529" y="393069"/>
                        </a:lnTo>
                        <a:lnTo>
                          <a:pt x="328409" y="1497"/>
                        </a:lnTo>
                        <a:lnTo>
                          <a:pt x="329642" y="0"/>
                        </a:lnTo>
                        <a:lnTo>
                          <a:pt x="330259" y="1850"/>
                        </a:lnTo>
                        <a:lnTo>
                          <a:pt x="506620" y="569518"/>
                        </a:lnTo>
                        <a:close/>
                      </a:path>
                    </a:pathLst>
                  </a:custGeom>
                  <a:grpFill/>
                  <a:ln w="8809" cap="flat">
                    <a:noFill/>
                    <a:prstDash val="solid"/>
                    <a:miter/>
                  </a:ln>
                </p:spPr>
                <p:txBody>
                  <a:bodyPr rtlCol="0" anchor="ctr"/>
                  <a:lstStyle/>
                  <a:p>
                    <a:endParaRPr lang="en-US" sz="2400"/>
                  </a:p>
                </p:txBody>
              </p:sp>
              <p:sp>
                <p:nvSpPr>
                  <p:cNvPr id="2323" name="Freeform: Shape 2322">
                    <a:extLst>
                      <a:ext uri="{FF2B5EF4-FFF2-40B4-BE49-F238E27FC236}">
                        <a16:creationId xmlns:a16="http://schemas.microsoft.com/office/drawing/2014/main" id="{2257271E-1670-45C1-8A21-B9214B49EDE8}"/>
                      </a:ext>
                    </a:extLst>
                  </p:cNvPr>
                  <p:cNvSpPr/>
                  <p:nvPr/>
                </p:nvSpPr>
                <p:spPr>
                  <a:xfrm>
                    <a:off x="1347462" y="3267152"/>
                    <a:ext cx="516838" cy="581850"/>
                  </a:xfrm>
                  <a:custGeom>
                    <a:avLst/>
                    <a:gdLst>
                      <a:gd name="connsiteX0" fmla="*/ 516839 w 516838"/>
                      <a:gd name="connsiteY0" fmla="*/ 581851 h 581850"/>
                      <a:gd name="connsiteX1" fmla="*/ 512874 w 516838"/>
                      <a:gd name="connsiteY1" fmla="*/ 580441 h 581850"/>
                      <a:gd name="connsiteX2" fmla="*/ 512874 w 516838"/>
                      <a:gd name="connsiteY2" fmla="*/ 580441 h 581850"/>
                      <a:gd name="connsiteX3" fmla="*/ 505034 w 516838"/>
                      <a:gd name="connsiteY3" fmla="*/ 577710 h 581850"/>
                      <a:gd name="connsiteX4" fmla="*/ 7224 w 516838"/>
                      <a:gd name="connsiteY4" fmla="*/ 404961 h 581850"/>
                      <a:gd name="connsiteX5" fmla="*/ 4845 w 516838"/>
                      <a:gd name="connsiteY5" fmla="*/ 407780 h 581850"/>
                      <a:gd name="connsiteX6" fmla="*/ 3700 w 516838"/>
                      <a:gd name="connsiteY6" fmla="*/ 403728 h 581850"/>
                      <a:gd name="connsiteX7" fmla="*/ 0 w 516838"/>
                      <a:gd name="connsiteY7" fmla="*/ 402495 h 581850"/>
                      <a:gd name="connsiteX8" fmla="*/ 2202 w 516838"/>
                      <a:gd name="connsiteY8" fmla="*/ 398707 h 581850"/>
                      <a:gd name="connsiteX9" fmla="*/ 1057 w 516838"/>
                      <a:gd name="connsiteY9" fmla="*/ 394566 h 581850"/>
                      <a:gd name="connsiteX10" fmla="*/ 4581 w 516838"/>
                      <a:gd name="connsiteY10" fmla="*/ 395800 h 581850"/>
                      <a:gd name="connsiteX11" fmla="*/ 329202 w 516838"/>
                      <a:gd name="connsiteY11" fmla="*/ 8104 h 581850"/>
                      <a:gd name="connsiteX12" fmla="*/ 328233 w 516838"/>
                      <a:gd name="connsiteY12" fmla="*/ 5021 h 581850"/>
                      <a:gd name="connsiteX13" fmla="*/ 331228 w 516838"/>
                      <a:gd name="connsiteY13" fmla="*/ 5638 h 581850"/>
                      <a:gd name="connsiteX14" fmla="*/ 335897 w 516838"/>
                      <a:gd name="connsiteY14" fmla="*/ 0 h 581850"/>
                      <a:gd name="connsiteX15" fmla="*/ 338099 w 516838"/>
                      <a:gd name="connsiteY15" fmla="*/ 7047 h 581850"/>
                      <a:gd name="connsiteX16" fmla="*/ 341182 w 516838"/>
                      <a:gd name="connsiteY16" fmla="*/ 7664 h 581850"/>
                      <a:gd name="connsiteX17" fmla="*/ 339068 w 516838"/>
                      <a:gd name="connsiteY17" fmla="*/ 10131 h 581850"/>
                      <a:gd name="connsiteX18" fmla="*/ 516839 w 516838"/>
                      <a:gd name="connsiteY18" fmla="*/ 581851 h 581850"/>
                      <a:gd name="connsiteX19" fmla="*/ 12597 w 516838"/>
                      <a:gd name="connsiteY19" fmla="*/ 398530 h 581850"/>
                      <a:gd name="connsiteX20" fmla="*/ 502479 w 516838"/>
                      <a:gd name="connsiteY20" fmla="*/ 569694 h 581850"/>
                      <a:gd name="connsiteX21" fmla="*/ 332373 w 516838"/>
                      <a:gd name="connsiteY21" fmla="*/ 18235 h 581850"/>
                      <a:gd name="connsiteX22" fmla="*/ 12597 w 516838"/>
                      <a:gd name="connsiteY22" fmla="*/ 398530 h 581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16838" h="581850">
                        <a:moveTo>
                          <a:pt x="516839" y="581851"/>
                        </a:moveTo>
                        <a:lnTo>
                          <a:pt x="512874" y="580441"/>
                        </a:lnTo>
                        <a:lnTo>
                          <a:pt x="512874" y="580441"/>
                        </a:lnTo>
                        <a:lnTo>
                          <a:pt x="505034" y="577710"/>
                        </a:lnTo>
                        <a:lnTo>
                          <a:pt x="7224" y="404961"/>
                        </a:lnTo>
                        <a:lnTo>
                          <a:pt x="4845" y="407780"/>
                        </a:lnTo>
                        <a:lnTo>
                          <a:pt x="3700" y="403728"/>
                        </a:lnTo>
                        <a:lnTo>
                          <a:pt x="0" y="402495"/>
                        </a:lnTo>
                        <a:lnTo>
                          <a:pt x="2202" y="398707"/>
                        </a:lnTo>
                        <a:lnTo>
                          <a:pt x="1057" y="394566"/>
                        </a:lnTo>
                        <a:lnTo>
                          <a:pt x="4581" y="395800"/>
                        </a:lnTo>
                        <a:lnTo>
                          <a:pt x="329202" y="8104"/>
                        </a:lnTo>
                        <a:lnTo>
                          <a:pt x="328233" y="5021"/>
                        </a:lnTo>
                        <a:lnTo>
                          <a:pt x="331228" y="5638"/>
                        </a:lnTo>
                        <a:lnTo>
                          <a:pt x="335897" y="0"/>
                        </a:lnTo>
                        <a:lnTo>
                          <a:pt x="338099" y="7047"/>
                        </a:lnTo>
                        <a:lnTo>
                          <a:pt x="341182" y="7664"/>
                        </a:lnTo>
                        <a:lnTo>
                          <a:pt x="339068" y="10131"/>
                        </a:lnTo>
                        <a:lnTo>
                          <a:pt x="516839" y="581851"/>
                        </a:lnTo>
                        <a:close/>
                        <a:moveTo>
                          <a:pt x="12597" y="398530"/>
                        </a:moveTo>
                        <a:lnTo>
                          <a:pt x="502479" y="569694"/>
                        </a:lnTo>
                        <a:lnTo>
                          <a:pt x="332373" y="18235"/>
                        </a:lnTo>
                        <a:lnTo>
                          <a:pt x="12597" y="398530"/>
                        </a:lnTo>
                        <a:close/>
                      </a:path>
                    </a:pathLst>
                  </a:custGeom>
                  <a:grpFill/>
                  <a:ln w="8809" cap="flat">
                    <a:noFill/>
                    <a:prstDash val="solid"/>
                    <a:miter/>
                  </a:ln>
                </p:spPr>
                <p:txBody>
                  <a:bodyPr rtlCol="0" anchor="ctr"/>
                  <a:lstStyle/>
                  <a:p>
                    <a:endParaRPr lang="en-US" sz="2400"/>
                  </a:p>
                </p:txBody>
              </p:sp>
            </p:grpSp>
            <p:grpSp>
              <p:nvGrpSpPr>
                <p:cNvPr id="1641" name="Graphic 4229">
                  <a:extLst>
                    <a:ext uri="{FF2B5EF4-FFF2-40B4-BE49-F238E27FC236}">
                      <a16:creationId xmlns:a16="http://schemas.microsoft.com/office/drawing/2014/main" id="{29C78FD4-3441-44AC-A2F5-C0FB7C547125}"/>
                    </a:ext>
                  </a:extLst>
                </p:cNvPr>
                <p:cNvGrpSpPr/>
                <p:nvPr/>
              </p:nvGrpSpPr>
              <p:grpSpPr>
                <a:xfrm>
                  <a:off x="2448795" y="1152668"/>
                  <a:ext cx="639375" cy="743676"/>
                  <a:chOff x="2448795" y="1152668"/>
                  <a:chExt cx="639375" cy="743676"/>
                </a:xfrm>
                <a:grpFill/>
              </p:grpSpPr>
              <p:sp>
                <p:nvSpPr>
                  <p:cNvPr id="2320" name="Freeform: Shape 2319">
                    <a:extLst>
                      <a:ext uri="{FF2B5EF4-FFF2-40B4-BE49-F238E27FC236}">
                        <a16:creationId xmlns:a16="http://schemas.microsoft.com/office/drawing/2014/main" id="{622E3511-E7FB-498E-A5CA-C8AF805882CE}"/>
                      </a:ext>
                    </a:extLst>
                  </p:cNvPr>
                  <p:cNvSpPr/>
                  <p:nvPr/>
                </p:nvSpPr>
                <p:spPr>
                  <a:xfrm>
                    <a:off x="2454785" y="1159186"/>
                    <a:ext cx="628187" cy="730374"/>
                  </a:xfrm>
                  <a:custGeom>
                    <a:avLst/>
                    <a:gdLst>
                      <a:gd name="connsiteX0" fmla="*/ 0 w 628187"/>
                      <a:gd name="connsiteY0" fmla="*/ 0 h 730374"/>
                      <a:gd name="connsiteX1" fmla="*/ 4581 w 628187"/>
                      <a:gd name="connsiteY1" fmla="*/ 2114 h 730374"/>
                      <a:gd name="connsiteX2" fmla="*/ 624223 w 628187"/>
                      <a:gd name="connsiteY2" fmla="*/ 285067 h 730374"/>
                      <a:gd name="connsiteX3" fmla="*/ 628188 w 628187"/>
                      <a:gd name="connsiteY3" fmla="*/ 286829 h 730374"/>
                      <a:gd name="connsiteX4" fmla="*/ 625457 w 628187"/>
                      <a:gd name="connsiteY4" fmla="*/ 290177 h 730374"/>
                      <a:gd name="connsiteX5" fmla="*/ 270444 w 628187"/>
                      <a:gd name="connsiteY5" fmla="*/ 727732 h 730374"/>
                      <a:gd name="connsiteX6" fmla="*/ 268330 w 628187"/>
                      <a:gd name="connsiteY6" fmla="*/ 730375 h 730374"/>
                      <a:gd name="connsiteX7" fmla="*/ 267184 w 628187"/>
                      <a:gd name="connsiteY7" fmla="*/ 727204 h 730374"/>
                      <a:gd name="connsiteX8" fmla="*/ 2555 w 628187"/>
                      <a:gd name="connsiteY8" fmla="*/ 6607 h 730374"/>
                      <a:gd name="connsiteX9" fmla="*/ 0 w 628187"/>
                      <a:gd name="connsiteY9" fmla="*/ 0 h 730374"/>
                      <a:gd name="connsiteX10" fmla="*/ 4933 w 628187"/>
                      <a:gd name="connsiteY10" fmla="*/ 13302 h 730374"/>
                      <a:gd name="connsiteX11" fmla="*/ 270708 w 628187"/>
                      <a:gd name="connsiteY11" fmla="*/ 725882 h 730374"/>
                      <a:gd name="connsiteX12" fmla="*/ 267361 w 628187"/>
                      <a:gd name="connsiteY12" fmla="*/ 725354 h 730374"/>
                      <a:gd name="connsiteX13" fmla="*/ 620171 w 628187"/>
                      <a:gd name="connsiteY13" fmla="*/ 285948 h 730374"/>
                      <a:gd name="connsiteX14" fmla="*/ 621404 w 628187"/>
                      <a:gd name="connsiteY14" fmla="*/ 291058 h 730374"/>
                      <a:gd name="connsiteX15" fmla="*/ 4933 w 628187"/>
                      <a:gd name="connsiteY15" fmla="*/ 13302 h 73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8187" h="730374">
                        <a:moveTo>
                          <a:pt x="0" y="0"/>
                        </a:moveTo>
                        <a:lnTo>
                          <a:pt x="4581" y="2114"/>
                        </a:lnTo>
                        <a:lnTo>
                          <a:pt x="624223" y="285067"/>
                        </a:lnTo>
                        <a:lnTo>
                          <a:pt x="628188" y="286829"/>
                        </a:lnTo>
                        <a:lnTo>
                          <a:pt x="625457" y="290177"/>
                        </a:lnTo>
                        <a:lnTo>
                          <a:pt x="270444" y="727732"/>
                        </a:lnTo>
                        <a:lnTo>
                          <a:pt x="268330" y="730375"/>
                        </a:lnTo>
                        <a:lnTo>
                          <a:pt x="267184" y="727204"/>
                        </a:lnTo>
                        <a:lnTo>
                          <a:pt x="2555" y="6607"/>
                        </a:lnTo>
                        <a:lnTo>
                          <a:pt x="0" y="0"/>
                        </a:lnTo>
                        <a:close/>
                        <a:moveTo>
                          <a:pt x="4933" y="13302"/>
                        </a:moveTo>
                        <a:lnTo>
                          <a:pt x="270708" y="725882"/>
                        </a:lnTo>
                        <a:lnTo>
                          <a:pt x="267361" y="725354"/>
                        </a:lnTo>
                        <a:lnTo>
                          <a:pt x="620171" y="285948"/>
                        </a:lnTo>
                        <a:lnTo>
                          <a:pt x="621404" y="291058"/>
                        </a:lnTo>
                        <a:lnTo>
                          <a:pt x="4933" y="13302"/>
                        </a:lnTo>
                        <a:close/>
                      </a:path>
                    </a:pathLst>
                  </a:custGeom>
                  <a:grpFill/>
                  <a:ln w="8809" cap="flat">
                    <a:noFill/>
                    <a:prstDash val="solid"/>
                    <a:miter/>
                  </a:ln>
                </p:spPr>
                <p:txBody>
                  <a:bodyPr rtlCol="0" anchor="ctr"/>
                  <a:lstStyle/>
                  <a:p>
                    <a:endParaRPr lang="en-US" sz="2400"/>
                  </a:p>
                </p:txBody>
              </p:sp>
              <p:sp>
                <p:nvSpPr>
                  <p:cNvPr id="2321" name="Freeform: Shape 2320">
                    <a:extLst>
                      <a:ext uri="{FF2B5EF4-FFF2-40B4-BE49-F238E27FC236}">
                        <a16:creationId xmlns:a16="http://schemas.microsoft.com/office/drawing/2014/main" id="{2AEC51EE-13FF-4FFE-A378-02034D97CB20}"/>
                      </a:ext>
                    </a:extLst>
                  </p:cNvPr>
                  <p:cNvSpPr/>
                  <p:nvPr/>
                </p:nvSpPr>
                <p:spPr>
                  <a:xfrm>
                    <a:off x="2448795" y="1152668"/>
                    <a:ext cx="639375" cy="743676"/>
                  </a:xfrm>
                  <a:custGeom>
                    <a:avLst/>
                    <a:gdLst>
                      <a:gd name="connsiteX0" fmla="*/ 273087 w 639375"/>
                      <a:gd name="connsiteY0" fmla="*/ 743677 h 743676"/>
                      <a:gd name="connsiteX1" fmla="*/ 269827 w 639375"/>
                      <a:gd name="connsiteY1" fmla="*/ 734691 h 743676"/>
                      <a:gd name="connsiteX2" fmla="*/ 267096 w 639375"/>
                      <a:gd name="connsiteY2" fmla="*/ 734251 h 743676"/>
                      <a:gd name="connsiteX3" fmla="*/ 268858 w 639375"/>
                      <a:gd name="connsiteY3" fmla="*/ 732049 h 743676"/>
                      <a:gd name="connsiteX4" fmla="*/ 4933 w 639375"/>
                      <a:gd name="connsiteY4" fmla="*/ 13390 h 743676"/>
                      <a:gd name="connsiteX5" fmla="*/ 4933 w 639375"/>
                      <a:gd name="connsiteY5" fmla="*/ 13390 h 743676"/>
                      <a:gd name="connsiteX6" fmla="*/ 0 w 639375"/>
                      <a:gd name="connsiteY6" fmla="*/ 0 h 743676"/>
                      <a:gd name="connsiteX7" fmla="*/ 626778 w 639375"/>
                      <a:gd name="connsiteY7" fmla="*/ 286212 h 743676"/>
                      <a:gd name="connsiteX8" fmla="*/ 627835 w 639375"/>
                      <a:gd name="connsiteY8" fmla="*/ 284891 h 743676"/>
                      <a:gd name="connsiteX9" fmla="*/ 628275 w 639375"/>
                      <a:gd name="connsiteY9" fmla="*/ 286917 h 743676"/>
                      <a:gd name="connsiteX10" fmla="*/ 639375 w 639375"/>
                      <a:gd name="connsiteY10" fmla="*/ 292027 h 743676"/>
                      <a:gd name="connsiteX11" fmla="*/ 631711 w 639375"/>
                      <a:gd name="connsiteY11" fmla="*/ 301453 h 743676"/>
                      <a:gd name="connsiteX12" fmla="*/ 632152 w 639375"/>
                      <a:gd name="connsiteY12" fmla="*/ 303479 h 743676"/>
                      <a:gd name="connsiteX13" fmla="*/ 630654 w 639375"/>
                      <a:gd name="connsiteY13" fmla="*/ 302774 h 743676"/>
                      <a:gd name="connsiteX14" fmla="*/ 280839 w 639375"/>
                      <a:gd name="connsiteY14" fmla="*/ 733987 h 743676"/>
                      <a:gd name="connsiteX15" fmla="*/ 281808 w 639375"/>
                      <a:gd name="connsiteY15" fmla="*/ 736629 h 743676"/>
                      <a:gd name="connsiteX16" fmla="*/ 279077 w 639375"/>
                      <a:gd name="connsiteY16" fmla="*/ 736189 h 743676"/>
                      <a:gd name="connsiteX17" fmla="*/ 273087 w 639375"/>
                      <a:gd name="connsiteY17" fmla="*/ 743677 h 743676"/>
                      <a:gd name="connsiteX18" fmla="*/ 16914 w 639375"/>
                      <a:gd name="connsiteY18" fmla="*/ 26252 h 743676"/>
                      <a:gd name="connsiteX19" fmla="*/ 276610 w 639375"/>
                      <a:gd name="connsiteY19" fmla="*/ 722535 h 743676"/>
                      <a:gd name="connsiteX20" fmla="*/ 618145 w 639375"/>
                      <a:gd name="connsiteY20" fmla="*/ 297224 h 743676"/>
                      <a:gd name="connsiteX21" fmla="*/ 16914 w 639375"/>
                      <a:gd name="connsiteY21" fmla="*/ 26252 h 743676"/>
                      <a:gd name="connsiteX22" fmla="*/ 13566 w 639375"/>
                      <a:gd name="connsiteY22" fmla="*/ 17354 h 743676"/>
                      <a:gd name="connsiteX23" fmla="*/ 620171 w 639375"/>
                      <a:gd name="connsiteY23" fmla="*/ 290705 h 743676"/>
                      <a:gd name="connsiteX24" fmla="*/ 11980 w 639375"/>
                      <a:gd name="connsiteY24" fmla="*/ 12950 h 743676"/>
                      <a:gd name="connsiteX25" fmla="*/ 13566 w 639375"/>
                      <a:gd name="connsiteY25" fmla="*/ 17354 h 7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9375" h="743676">
                        <a:moveTo>
                          <a:pt x="273087" y="743677"/>
                        </a:moveTo>
                        <a:lnTo>
                          <a:pt x="269827" y="734691"/>
                        </a:lnTo>
                        <a:lnTo>
                          <a:pt x="267096" y="734251"/>
                        </a:lnTo>
                        <a:lnTo>
                          <a:pt x="268858" y="732049"/>
                        </a:lnTo>
                        <a:lnTo>
                          <a:pt x="4933" y="13390"/>
                        </a:lnTo>
                        <a:lnTo>
                          <a:pt x="4933" y="13390"/>
                        </a:lnTo>
                        <a:lnTo>
                          <a:pt x="0" y="0"/>
                        </a:lnTo>
                        <a:lnTo>
                          <a:pt x="626778" y="286212"/>
                        </a:lnTo>
                        <a:lnTo>
                          <a:pt x="627835" y="284891"/>
                        </a:lnTo>
                        <a:lnTo>
                          <a:pt x="628275" y="286917"/>
                        </a:lnTo>
                        <a:lnTo>
                          <a:pt x="639375" y="292027"/>
                        </a:lnTo>
                        <a:lnTo>
                          <a:pt x="631711" y="301453"/>
                        </a:lnTo>
                        <a:lnTo>
                          <a:pt x="632152" y="303479"/>
                        </a:lnTo>
                        <a:lnTo>
                          <a:pt x="630654" y="302774"/>
                        </a:lnTo>
                        <a:lnTo>
                          <a:pt x="280839" y="733987"/>
                        </a:lnTo>
                        <a:lnTo>
                          <a:pt x="281808" y="736629"/>
                        </a:lnTo>
                        <a:lnTo>
                          <a:pt x="279077" y="736189"/>
                        </a:lnTo>
                        <a:lnTo>
                          <a:pt x="273087" y="743677"/>
                        </a:lnTo>
                        <a:close/>
                        <a:moveTo>
                          <a:pt x="16914" y="26252"/>
                        </a:moveTo>
                        <a:lnTo>
                          <a:pt x="276610" y="722535"/>
                        </a:lnTo>
                        <a:lnTo>
                          <a:pt x="618145" y="297224"/>
                        </a:lnTo>
                        <a:lnTo>
                          <a:pt x="16914" y="26252"/>
                        </a:lnTo>
                        <a:close/>
                        <a:moveTo>
                          <a:pt x="13566" y="17354"/>
                        </a:moveTo>
                        <a:lnTo>
                          <a:pt x="620171" y="290705"/>
                        </a:lnTo>
                        <a:lnTo>
                          <a:pt x="11980" y="12950"/>
                        </a:lnTo>
                        <a:lnTo>
                          <a:pt x="13566" y="17354"/>
                        </a:lnTo>
                        <a:close/>
                      </a:path>
                    </a:pathLst>
                  </a:custGeom>
                  <a:grpFill/>
                  <a:ln w="8809" cap="flat">
                    <a:noFill/>
                    <a:prstDash val="solid"/>
                    <a:miter/>
                  </a:ln>
                </p:spPr>
                <p:txBody>
                  <a:bodyPr rtlCol="0" anchor="ctr"/>
                  <a:lstStyle/>
                  <a:p>
                    <a:endParaRPr lang="en-US" sz="2400"/>
                  </a:p>
                </p:txBody>
              </p:sp>
            </p:grpSp>
            <p:grpSp>
              <p:nvGrpSpPr>
                <p:cNvPr id="1642" name="Graphic 4229">
                  <a:extLst>
                    <a:ext uri="{FF2B5EF4-FFF2-40B4-BE49-F238E27FC236}">
                      <a16:creationId xmlns:a16="http://schemas.microsoft.com/office/drawing/2014/main" id="{A8207577-F0B1-498E-9B5C-C1A1AD995BD9}"/>
                    </a:ext>
                  </a:extLst>
                </p:cNvPr>
                <p:cNvGrpSpPr/>
                <p:nvPr/>
              </p:nvGrpSpPr>
              <p:grpSpPr>
                <a:xfrm>
                  <a:off x="2585602" y="3058813"/>
                  <a:ext cx="480808" cy="548992"/>
                  <a:chOff x="2585602" y="3058813"/>
                  <a:chExt cx="480808" cy="548992"/>
                </a:xfrm>
                <a:grpFill/>
              </p:grpSpPr>
              <p:sp>
                <p:nvSpPr>
                  <p:cNvPr id="2318" name="Freeform: Shape 2317">
                    <a:extLst>
                      <a:ext uri="{FF2B5EF4-FFF2-40B4-BE49-F238E27FC236}">
                        <a16:creationId xmlns:a16="http://schemas.microsoft.com/office/drawing/2014/main" id="{1BDBA54D-5DAD-4C55-B18A-BA8B57658BF5}"/>
                      </a:ext>
                    </a:extLst>
                  </p:cNvPr>
                  <p:cNvSpPr/>
                  <p:nvPr/>
                </p:nvSpPr>
                <p:spPr>
                  <a:xfrm>
                    <a:off x="2592297" y="3064186"/>
                    <a:ext cx="469356" cy="535954"/>
                  </a:xfrm>
                  <a:custGeom>
                    <a:avLst/>
                    <a:gdLst>
                      <a:gd name="connsiteX0" fmla="*/ 468035 w 469356"/>
                      <a:gd name="connsiteY0" fmla="*/ 128175 h 535954"/>
                      <a:gd name="connsiteX1" fmla="*/ 2114 w 469356"/>
                      <a:gd name="connsiteY1" fmla="*/ 2907 h 535954"/>
                      <a:gd name="connsiteX2" fmla="*/ 3436 w 469356"/>
                      <a:gd name="connsiteY2" fmla="*/ 1233 h 535954"/>
                      <a:gd name="connsiteX3" fmla="*/ 292203 w 469356"/>
                      <a:gd name="connsiteY3" fmla="*/ 534633 h 535954"/>
                      <a:gd name="connsiteX4" fmla="*/ 291322 w 469356"/>
                      <a:gd name="connsiteY4" fmla="*/ 534633 h 535954"/>
                      <a:gd name="connsiteX5" fmla="*/ 468035 w 469356"/>
                      <a:gd name="connsiteY5" fmla="*/ 128175 h 535954"/>
                      <a:gd name="connsiteX6" fmla="*/ 469357 w 469356"/>
                      <a:gd name="connsiteY6" fmla="*/ 125091 h 535954"/>
                      <a:gd name="connsiteX7" fmla="*/ 292203 w 469356"/>
                      <a:gd name="connsiteY7" fmla="*/ 535074 h 535954"/>
                      <a:gd name="connsiteX8" fmla="*/ 291763 w 469356"/>
                      <a:gd name="connsiteY8" fmla="*/ 535955 h 535954"/>
                      <a:gd name="connsiteX9" fmla="*/ 291322 w 469356"/>
                      <a:gd name="connsiteY9" fmla="*/ 535074 h 535954"/>
                      <a:gd name="connsiteX10" fmla="*/ 1322 w 469356"/>
                      <a:gd name="connsiteY10" fmla="*/ 2379 h 535954"/>
                      <a:gd name="connsiteX11" fmla="*/ 0 w 469356"/>
                      <a:gd name="connsiteY11" fmla="*/ 0 h 535954"/>
                      <a:gd name="connsiteX12" fmla="*/ 2643 w 469356"/>
                      <a:gd name="connsiteY12" fmla="*/ 705 h 535954"/>
                      <a:gd name="connsiteX13" fmla="*/ 469357 w 469356"/>
                      <a:gd name="connsiteY13" fmla="*/ 125091 h 53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9356" h="535954">
                        <a:moveTo>
                          <a:pt x="468035" y="128175"/>
                        </a:moveTo>
                        <a:lnTo>
                          <a:pt x="2114" y="2907"/>
                        </a:lnTo>
                        <a:lnTo>
                          <a:pt x="3436" y="1233"/>
                        </a:lnTo>
                        <a:lnTo>
                          <a:pt x="292203" y="534633"/>
                        </a:lnTo>
                        <a:lnTo>
                          <a:pt x="291322" y="534633"/>
                        </a:lnTo>
                        <a:lnTo>
                          <a:pt x="468035" y="128175"/>
                        </a:lnTo>
                        <a:close/>
                        <a:moveTo>
                          <a:pt x="469357" y="125091"/>
                        </a:moveTo>
                        <a:lnTo>
                          <a:pt x="292203" y="535074"/>
                        </a:lnTo>
                        <a:lnTo>
                          <a:pt x="291763" y="535955"/>
                        </a:lnTo>
                        <a:lnTo>
                          <a:pt x="291322" y="535074"/>
                        </a:lnTo>
                        <a:lnTo>
                          <a:pt x="1322" y="2379"/>
                        </a:lnTo>
                        <a:lnTo>
                          <a:pt x="0" y="0"/>
                        </a:lnTo>
                        <a:lnTo>
                          <a:pt x="2643" y="705"/>
                        </a:lnTo>
                        <a:lnTo>
                          <a:pt x="469357" y="125091"/>
                        </a:lnTo>
                        <a:close/>
                      </a:path>
                    </a:pathLst>
                  </a:custGeom>
                  <a:grpFill/>
                  <a:ln w="8809" cap="flat">
                    <a:noFill/>
                    <a:prstDash val="solid"/>
                    <a:miter/>
                  </a:ln>
                </p:spPr>
                <p:txBody>
                  <a:bodyPr rtlCol="0" anchor="ctr"/>
                  <a:lstStyle/>
                  <a:p>
                    <a:endParaRPr lang="en-US" sz="2400"/>
                  </a:p>
                </p:txBody>
              </p:sp>
              <p:sp>
                <p:nvSpPr>
                  <p:cNvPr id="2319" name="Freeform: Shape 2318">
                    <a:extLst>
                      <a:ext uri="{FF2B5EF4-FFF2-40B4-BE49-F238E27FC236}">
                        <a16:creationId xmlns:a16="http://schemas.microsoft.com/office/drawing/2014/main" id="{F9043547-C95F-48BE-A01B-6ABA43E1C80C}"/>
                      </a:ext>
                    </a:extLst>
                  </p:cNvPr>
                  <p:cNvSpPr/>
                  <p:nvPr/>
                </p:nvSpPr>
                <p:spPr>
                  <a:xfrm>
                    <a:off x="2585602" y="3058813"/>
                    <a:ext cx="480808" cy="548992"/>
                  </a:xfrm>
                  <a:custGeom>
                    <a:avLst/>
                    <a:gdLst>
                      <a:gd name="connsiteX0" fmla="*/ 298810 w 480808"/>
                      <a:gd name="connsiteY0" fmla="*/ 548992 h 548992"/>
                      <a:gd name="connsiteX1" fmla="*/ 295814 w 480808"/>
                      <a:gd name="connsiteY1" fmla="*/ 543443 h 548992"/>
                      <a:gd name="connsiteX2" fmla="*/ 292731 w 480808"/>
                      <a:gd name="connsiteY2" fmla="*/ 543531 h 548992"/>
                      <a:gd name="connsiteX3" fmla="*/ 294141 w 480808"/>
                      <a:gd name="connsiteY3" fmla="*/ 540271 h 548992"/>
                      <a:gd name="connsiteX4" fmla="*/ 5990 w 480808"/>
                      <a:gd name="connsiteY4" fmla="*/ 10923 h 548992"/>
                      <a:gd name="connsiteX5" fmla="*/ 2907 w 480808"/>
                      <a:gd name="connsiteY5" fmla="*/ 10131 h 548992"/>
                      <a:gd name="connsiteX6" fmla="*/ 4493 w 480808"/>
                      <a:gd name="connsiteY6" fmla="*/ 8193 h 548992"/>
                      <a:gd name="connsiteX7" fmla="*/ 0 w 480808"/>
                      <a:gd name="connsiteY7" fmla="*/ 0 h 548992"/>
                      <a:gd name="connsiteX8" fmla="*/ 9074 w 480808"/>
                      <a:gd name="connsiteY8" fmla="*/ 2467 h 548992"/>
                      <a:gd name="connsiteX9" fmla="*/ 10659 w 480808"/>
                      <a:gd name="connsiteY9" fmla="*/ 529 h 548992"/>
                      <a:gd name="connsiteX10" fmla="*/ 12157 w 480808"/>
                      <a:gd name="connsiteY10" fmla="*/ 3348 h 548992"/>
                      <a:gd name="connsiteX11" fmla="*/ 480809 w 480808"/>
                      <a:gd name="connsiteY11" fmla="*/ 128174 h 548992"/>
                      <a:gd name="connsiteX12" fmla="*/ 479487 w 480808"/>
                      <a:gd name="connsiteY12" fmla="*/ 131346 h 548992"/>
                      <a:gd name="connsiteX13" fmla="*/ 479487 w 480808"/>
                      <a:gd name="connsiteY13" fmla="*/ 131346 h 548992"/>
                      <a:gd name="connsiteX14" fmla="*/ 478254 w 480808"/>
                      <a:gd name="connsiteY14" fmla="*/ 134165 h 548992"/>
                      <a:gd name="connsiteX15" fmla="*/ 302862 w 480808"/>
                      <a:gd name="connsiteY15" fmla="*/ 540095 h 548992"/>
                      <a:gd name="connsiteX16" fmla="*/ 304536 w 480808"/>
                      <a:gd name="connsiteY16" fmla="*/ 543178 h 548992"/>
                      <a:gd name="connsiteX17" fmla="*/ 301453 w 480808"/>
                      <a:gd name="connsiteY17" fmla="*/ 543354 h 548992"/>
                      <a:gd name="connsiteX18" fmla="*/ 298810 w 480808"/>
                      <a:gd name="connsiteY18" fmla="*/ 548992 h 548992"/>
                      <a:gd name="connsiteX19" fmla="*/ 18059 w 480808"/>
                      <a:gd name="connsiteY19" fmla="*/ 14271 h 548992"/>
                      <a:gd name="connsiteX20" fmla="*/ 298105 w 480808"/>
                      <a:gd name="connsiteY20" fmla="*/ 531374 h 548992"/>
                      <a:gd name="connsiteX21" fmla="*/ 470150 w 480808"/>
                      <a:gd name="connsiteY21" fmla="*/ 135751 h 548992"/>
                      <a:gd name="connsiteX22" fmla="*/ 18059 w 480808"/>
                      <a:gd name="connsiteY22" fmla="*/ 14271 h 5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80808" h="548992">
                        <a:moveTo>
                          <a:pt x="298810" y="548992"/>
                        </a:moveTo>
                        <a:lnTo>
                          <a:pt x="295814" y="543443"/>
                        </a:lnTo>
                        <a:lnTo>
                          <a:pt x="292731" y="543531"/>
                        </a:lnTo>
                        <a:lnTo>
                          <a:pt x="294141" y="540271"/>
                        </a:lnTo>
                        <a:lnTo>
                          <a:pt x="5990" y="10923"/>
                        </a:lnTo>
                        <a:lnTo>
                          <a:pt x="2907" y="10131"/>
                        </a:lnTo>
                        <a:lnTo>
                          <a:pt x="4493" y="8193"/>
                        </a:lnTo>
                        <a:lnTo>
                          <a:pt x="0" y="0"/>
                        </a:lnTo>
                        <a:lnTo>
                          <a:pt x="9074" y="2467"/>
                        </a:lnTo>
                        <a:lnTo>
                          <a:pt x="10659" y="529"/>
                        </a:lnTo>
                        <a:lnTo>
                          <a:pt x="12157" y="3348"/>
                        </a:lnTo>
                        <a:lnTo>
                          <a:pt x="480809" y="128174"/>
                        </a:lnTo>
                        <a:lnTo>
                          <a:pt x="479487" y="131346"/>
                        </a:lnTo>
                        <a:lnTo>
                          <a:pt x="479487" y="131346"/>
                        </a:lnTo>
                        <a:lnTo>
                          <a:pt x="478254" y="134165"/>
                        </a:lnTo>
                        <a:lnTo>
                          <a:pt x="302862" y="540095"/>
                        </a:lnTo>
                        <a:lnTo>
                          <a:pt x="304536" y="543178"/>
                        </a:lnTo>
                        <a:lnTo>
                          <a:pt x="301453" y="543354"/>
                        </a:lnTo>
                        <a:lnTo>
                          <a:pt x="298810" y="548992"/>
                        </a:lnTo>
                        <a:close/>
                        <a:moveTo>
                          <a:pt x="18059" y="14271"/>
                        </a:moveTo>
                        <a:lnTo>
                          <a:pt x="298105" y="531374"/>
                        </a:lnTo>
                        <a:lnTo>
                          <a:pt x="470150" y="135751"/>
                        </a:lnTo>
                        <a:lnTo>
                          <a:pt x="18059" y="14271"/>
                        </a:lnTo>
                        <a:close/>
                      </a:path>
                    </a:pathLst>
                  </a:custGeom>
                  <a:grpFill/>
                  <a:ln w="8809" cap="flat">
                    <a:noFill/>
                    <a:prstDash val="solid"/>
                    <a:miter/>
                  </a:ln>
                </p:spPr>
                <p:txBody>
                  <a:bodyPr rtlCol="0" anchor="ctr"/>
                  <a:lstStyle/>
                  <a:p>
                    <a:endParaRPr lang="en-US" sz="2400"/>
                  </a:p>
                </p:txBody>
              </p:sp>
            </p:grpSp>
            <p:grpSp>
              <p:nvGrpSpPr>
                <p:cNvPr id="1643" name="Graphic 4229">
                  <a:extLst>
                    <a:ext uri="{FF2B5EF4-FFF2-40B4-BE49-F238E27FC236}">
                      <a16:creationId xmlns:a16="http://schemas.microsoft.com/office/drawing/2014/main" id="{49E4CB4B-B182-41DA-9560-0447721C0A72}"/>
                    </a:ext>
                  </a:extLst>
                </p:cNvPr>
                <p:cNvGrpSpPr/>
                <p:nvPr/>
              </p:nvGrpSpPr>
              <p:grpSpPr>
                <a:xfrm>
                  <a:off x="5628140" y="1966202"/>
                  <a:ext cx="525471" cy="727996"/>
                  <a:chOff x="5628140" y="1966202"/>
                  <a:chExt cx="525471" cy="727996"/>
                </a:xfrm>
                <a:grpFill/>
              </p:grpSpPr>
              <p:sp>
                <p:nvSpPr>
                  <p:cNvPr id="2316" name="Freeform: Shape 2315">
                    <a:extLst>
                      <a:ext uri="{FF2B5EF4-FFF2-40B4-BE49-F238E27FC236}">
                        <a16:creationId xmlns:a16="http://schemas.microsoft.com/office/drawing/2014/main" id="{74EEB8A7-4693-440D-8D33-9EC138AFDCCC}"/>
                      </a:ext>
                    </a:extLst>
                  </p:cNvPr>
                  <p:cNvSpPr/>
                  <p:nvPr/>
                </p:nvSpPr>
                <p:spPr>
                  <a:xfrm>
                    <a:off x="5633602" y="1971399"/>
                    <a:ext cx="514724" cy="714606"/>
                  </a:xfrm>
                  <a:custGeom>
                    <a:avLst/>
                    <a:gdLst>
                      <a:gd name="connsiteX0" fmla="*/ 20878 w 514724"/>
                      <a:gd name="connsiteY0" fmla="*/ 1321 h 714606"/>
                      <a:gd name="connsiteX1" fmla="*/ 2290 w 514724"/>
                      <a:gd name="connsiteY1" fmla="*/ 711875 h 714606"/>
                      <a:gd name="connsiteX2" fmla="*/ 440 w 514724"/>
                      <a:gd name="connsiteY2" fmla="*/ 711083 h 714606"/>
                      <a:gd name="connsiteX3" fmla="*/ 513579 w 514724"/>
                      <a:gd name="connsiteY3" fmla="*/ 204903 h 714606"/>
                      <a:gd name="connsiteX4" fmla="*/ 513755 w 514724"/>
                      <a:gd name="connsiteY4" fmla="*/ 205608 h 714606"/>
                      <a:gd name="connsiteX5" fmla="*/ 20878 w 514724"/>
                      <a:gd name="connsiteY5" fmla="*/ 1321 h 714606"/>
                      <a:gd name="connsiteX6" fmla="*/ 17530 w 514724"/>
                      <a:gd name="connsiteY6" fmla="*/ 0 h 714606"/>
                      <a:gd name="connsiteX7" fmla="*/ 514108 w 514724"/>
                      <a:gd name="connsiteY7" fmla="*/ 204903 h 714606"/>
                      <a:gd name="connsiteX8" fmla="*/ 514724 w 514724"/>
                      <a:gd name="connsiteY8" fmla="*/ 205167 h 714606"/>
                      <a:gd name="connsiteX9" fmla="*/ 514196 w 514724"/>
                      <a:gd name="connsiteY9" fmla="*/ 205696 h 714606"/>
                      <a:gd name="connsiteX10" fmla="*/ 1938 w 514724"/>
                      <a:gd name="connsiteY10" fmla="*/ 712756 h 714606"/>
                      <a:gd name="connsiteX11" fmla="*/ 0 w 514724"/>
                      <a:gd name="connsiteY11" fmla="*/ 714606 h 714606"/>
                      <a:gd name="connsiteX12" fmla="*/ 88 w 514724"/>
                      <a:gd name="connsiteY12" fmla="*/ 711964 h 714606"/>
                      <a:gd name="connsiteX13" fmla="*/ 17530 w 514724"/>
                      <a:gd name="connsiteY13" fmla="*/ 0 h 71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724" h="714606">
                        <a:moveTo>
                          <a:pt x="20878" y="1321"/>
                        </a:moveTo>
                        <a:lnTo>
                          <a:pt x="2290" y="711875"/>
                        </a:lnTo>
                        <a:lnTo>
                          <a:pt x="440" y="711083"/>
                        </a:lnTo>
                        <a:lnTo>
                          <a:pt x="513579" y="204903"/>
                        </a:lnTo>
                        <a:lnTo>
                          <a:pt x="513755" y="205608"/>
                        </a:lnTo>
                        <a:lnTo>
                          <a:pt x="20878" y="1321"/>
                        </a:lnTo>
                        <a:close/>
                        <a:moveTo>
                          <a:pt x="17530" y="0"/>
                        </a:moveTo>
                        <a:lnTo>
                          <a:pt x="514108" y="204903"/>
                        </a:lnTo>
                        <a:lnTo>
                          <a:pt x="514724" y="205167"/>
                        </a:lnTo>
                        <a:lnTo>
                          <a:pt x="514196" y="205696"/>
                        </a:lnTo>
                        <a:lnTo>
                          <a:pt x="1938" y="712756"/>
                        </a:lnTo>
                        <a:lnTo>
                          <a:pt x="0" y="714606"/>
                        </a:lnTo>
                        <a:lnTo>
                          <a:pt x="88" y="711964"/>
                        </a:lnTo>
                        <a:lnTo>
                          <a:pt x="17530" y="0"/>
                        </a:lnTo>
                        <a:close/>
                      </a:path>
                    </a:pathLst>
                  </a:custGeom>
                  <a:grpFill/>
                  <a:ln w="8809" cap="flat">
                    <a:noFill/>
                    <a:prstDash val="solid"/>
                    <a:miter/>
                  </a:ln>
                </p:spPr>
                <p:txBody>
                  <a:bodyPr rtlCol="0" anchor="ctr"/>
                  <a:lstStyle/>
                  <a:p>
                    <a:endParaRPr lang="en-US" sz="2400"/>
                  </a:p>
                </p:txBody>
              </p:sp>
              <p:sp>
                <p:nvSpPr>
                  <p:cNvPr id="2317" name="Freeform: Shape 2316">
                    <a:extLst>
                      <a:ext uri="{FF2B5EF4-FFF2-40B4-BE49-F238E27FC236}">
                        <a16:creationId xmlns:a16="http://schemas.microsoft.com/office/drawing/2014/main" id="{F04AB305-1D2B-4F16-ABFD-1AD6032A87BC}"/>
                      </a:ext>
                    </a:extLst>
                  </p:cNvPr>
                  <p:cNvSpPr/>
                  <p:nvPr/>
                </p:nvSpPr>
                <p:spPr>
                  <a:xfrm>
                    <a:off x="5628140" y="1966202"/>
                    <a:ext cx="525471" cy="727996"/>
                  </a:xfrm>
                  <a:custGeom>
                    <a:avLst/>
                    <a:gdLst>
                      <a:gd name="connsiteX0" fmla="*/ 1938 w 525471"/>
                      <a:gd name="connsiteY0" fmla="*/ 727996 h 727996"/>
                      <a:gd name="connsiteX1" fmla="*/ 2202 w 525471"/>
                      <a:gd name="connsiteY1" fmla="*/ 718306 h 727996"/>
                      <a:gd name="connsiteX2" fmla="*/ 0 w 525471"/>
                      <a:gd name="connsiteY2" fmla="*/ 717337 h 727996"/>
                      <a:gd name="connsiteX3" fmla="*/ 2290 w 525471"/>
                      <a:gd name="connsiteY3" fmla="*/ 715047 h 727996"/>
                      <a:gd name="connsiteX4" fmla="*/ 19733 w 525471"/>
                      <a:gd name="connsiteY4" fmla="*/ 0 h 727996"/>
                      <a:gd name="connsiteX5" fmla="*/ 23080 w 525471"/>
                      <a:gd name="connsiteY5" fmla="*/ 1410 h 727996"/>
                      <a:gd name="connsiteX6" fmla="*/ 23080 w 525471"/>
                      <a:gd name="connsiteY6" fmla="*/ 1410 h 727996"/>
                      <a:gd name="connsiteX7" fmla="*/ 29511 w 525471"/>
                      <a:gd name="connsiteY7" fmla="*/ 4052 h 727996"/>
                      <a:gd name="connsiteX8" fmla="*/ 518424 w 525471"/>
                      <a:gd name="connsiteY8" fmla="*/ 205784 h 727996"/>
                      <a:gd name="connsiteX9" fmla="*/ 521155 w 525471"/>
                      <a:gd name="connsiteY9" fmla="*/ 203141 h 727996"/>
                      <a:gd name="connsiteX10" fmla="*/ 521948 w 525471"/>
                      <a:gd name="connsiteY10" fmla="*/ 207194 h 727996"/>
                      <a:gd name="connsiteX11" fmla="*/ 525471 w 525471"/>
                      <a:gd name="connsiteY11" fmla="*/ 208691 h 727996"/>
                      <a:gd name="connsiteX12" fmla="*/ 522829 w 525471"/>
                      <a:gd name="connsiteY12" fmla="*/ 212127 h 727996"/>
                      <a:gd name="connsiteX13" fmla="*/ 523445 w 525471"/>
                      <a:gd name="connsiteY13" fmla="*/ 215562 h 727996"/>
                      <a:gd name="connsiteX14" fmla="*/ 520362 w 525471"/>
                      <a:gd name="connsiteY14" fmla="*/ 214682 h 727996"/>
                      <a:gd name="connsiteX15" fmla="*/ 10923 w 525471"/>
                      <a:gd name="connsiteY15" fmla="*/ 718923 h 727996"/>
                      <a:gd name="connsiteX16" fmla="*/ 10835 w 525471"/>
                      <a:gd name="connsiteY16" fmla="*/ 722094 h 727996"/>
                      <a:gd name="connsiteX17" fmla="*/ 8633 w 525471"/>
                      <a:gd name="connsiteY17" fmla="*/ 721125 h 727996"/>
                      <a:gd name="connsiteX18" fmla="*/ 1938 w 525471"/>
                      <a:gd name="connsiteY18" fmla="*/ 727996 h 727996"/>
                      <a:gd name="connsiteX19" fmla="*/ 29599 w 525471"/>
                      <a:gd name="connsiteY19" fmla="*/ 11540 h 727996"/>
                      <a:gd name="connsiteX20" fmla="*/ 11452 w 525471"/>
                      <a:gd name="connsiteY20" fmla="*/ 706150 h 727996"/>
                      <a:gd name="connsiteX21" fmla="*/ 512610 w 525471"/>
                      <a:gd name="connsiteY21" fmla="*/ 211774 h 727996"/>
                      <a:gd name="connsiteX22" fmla="*/ 29599 w 525471"/>
                      <a:gd name="connsiteY22" fmla="*/ 11540 h 727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25471" h="727996">
                        <a:moveTo>
                          <a:pt x="1938" y="727996"/>
                        </a:moveTo>
                        <a:lnTo>
                          <a:pt x="2202" y="718306"/>
                        </a:lnTo>
                        <a:lnTo>
                          <a:pt x="0" y="717337"/>
                        </a:lnTo>
                        <a:lnTo>
                          <a:pt x="2290" y="715047"/>
                        </a:lnTo>
                        <a:lnTo>
                          <a:pt x="19733" y="0"/>
                        </a:lnTo>
                        <a:lnTo>
                          <a:pt x="23080" y="1410"/>
                        </a:lnTo>
                        <a:lnTo>
                          <a:pt x="23080" y="1410"/>
                        </a:lnTo>
                        <a:lnTo>
                          <a:pt x="29511" y="4052"/>
                        </a:lnTo>
                        <a:lnTo>
                          <a:pt x="518424" y="205784"/>
                        </a:lnTo>
                        <a:lnTo>
                          <a:pt x="521155" y="203141"/>
                        </a:lnTo>
                        <a:lnTo>
                          <a:pt x="521948" y="207194"/>
                        </a:lnTo>
                        <a:lnTo>
                          <a:pt x="525471" y="208691"/>
                        </a:lnTo>
                        <a:lnTo>
                          <a:pt x="522829" y="212127"/>
                        </a:lnTo>
                        <a:lnTo>
                          <a:pt x="523445" y="215562"/>
                        </a:lnTo>
                        <a:lnTo>
                          <a:pt x="520362" y="214682"/>
                        </a:lnTo>
                        <a:lnTo>
                          <a:pt x="10923" y="718923"/>
                        </a:lnTo>
                        <a:lnTo>
                          <a:pt x="10835" y="722094"/>
                        </a:lnTo>
                        <a:lnTo>
                          <a:pt x="8633" y="721125"/>
                        </a:lnTo>
                        <a:lnTo>
                          <a:pt x="1938" y="727996"/>
                        </a:lnTo>
                        <a:close/>
                        <a:moveTo>
                          <a:pt x="29599" y="11540"/>
                        </a:moveTo>
                        <a:lnTo>
                          <a:pt x="11452" y="706150"/>
                        </a:lnTo>
                        <a:lnTo>
                          <a:pt x="512610" y="211774"/>
                        </a:lnTo>
                        <a:lnTo>
                          <a:pt x="29599" y="11540"/>
                        </a:lnTo>
                        <a:close/>
                      </a:path>
                    </a:pathLst>
                  </a:custGeom>
                  <a:grpFill/>
                  <a:ln w="8809" cap="flat">
                    <a:noFill/>
                    <a:prstDash val="solid"/>
                    <a:miter/>
                  </a:ln>
                </p:spPr>
                <p:txBody>
                  <a:bodyPr rtlCol="0" anchor="ctr"/>
                  <a:lstStyle/>
                  <a:p>
                    <a:endParaRPr lang="en-US" sz="2400"/>
                  </a:p>
                </p:txBody>
              </p:sp>
            </p:grpSp>
            <p:grpSp>
              <p:nvGrpSpPr>
                <p:cNvPr id="1644" name="Graphic 4229">
                  <a:extLst>
                    <a:ext uri="{FF2B5EF4-FFF2-40B4-BE49-F238E27FC236}">
                      <a16:creationId xmlns:a16="http://schemas.microsoft.com/office/drawing/2014/main" id="{822C926E-306D-4A0A-B107-E40F245E803F}"/>
                    </a:ext>
                  </a:extLst>
                </p:cNvPr>
                <p:cNvGrpSpPr/>
                <p:nvPr/>
              </p:nvGrpSpPr>
              <p:grpSpPr>
                <a:xfrm>
                  <a:off x="4942869" y="2239024"/>
                  <a:ext cx="699894" cy="557977"/>
                  <a:chOff x="4942869" y="2239024"/>
                  <a:chExt cx="699894" cy="557977"/>
                </a:xfrm>
                <a:grpFill/>
              </p:grpSpPr>
              <p:sp>
                <p:nvSpPr>
                  <p:cNvPr id="2314" name="Freeform: Shape 2313">
                    <a:extLst>
                      <a:ext uri="{FF2B5EF4-FFF2-40B4-BE49-F238E27FC236}">
                        <a16:creationId xmlns:a16="http://schemas.microsoft.com/office/drawing/2014/main" id="{6D3DCD71-3CF4-4C37-B359-1F5EC28EDCD3}"/>
                      </a:ext>
                    </a:extLst>
                  </p:cNvPr>
                  <p:cNvSpPr/>
                  <p:nvPr/>
                </p:nvSpPr>
                <p:spPr>
                  <a:xfrm>
                    <a:off x="4950004" y="2244926"/>
                    <a:ext cx="686945" cy="546437"/>
                  </a:xfrm>
                  <a:custGeom>
                    <a:avLst/>
                    <a:gdLst>
                      <a:gd name="connsiteX0" fmla="*/ 371046 w 686945"/>
                      <a:gd name="connsiteY0" fmla="*/ 0 h 546437"/>
                      <a:gd name="connsiteX1" fmla="*/ 371398 w 686945"/>
                      <a:gd name="connsiteY1" fmla="*/ 529 h 546437"/>
                      <a:gd name="connsiteX2" fmla="*/ 685800 w 686945"/>
                      <a:gd name="connsiteY2" fmla="*/ 437732 h 546437"/>
                      <a:gd name="connsiteX3" fmla="*/ 686946 w 686945"/>
                      <a:gd name="connsiteY3" fmla="*/ 439317 h 546437"/>
                      <a:gd name="connsiteX4" fmla="*/ 685007 w 686945"/>
                      <a:gd name="connsiteY4" fmla="*/ 439582 h 546437"/>
                      <a:gd name="connsiteX5" fmla="*/ 1322 w 686945"/>
                      <a:gd name="connsiteY5" fmla="*/ 546262 h 546437"/>
                      <a:gd name="connsiteX6" fmla="*/ 0 w 686945"/>
                      <a:gd name="connsiteY6" fmla="*/ 546438 h 546437"/>
                      <a:gd name="connsiteX7" fmla="*/ 793 w 686945"/>
                      <a:gd name="connsiteY7" fmla="*/ 545293 h 546437"/>
                      <a:gd name="connsiteX8" fmla="*/ 370077 w 686945"/>
                      <a:gd name="connsiteY8" fmla="*/ 1410 h 546437"/>
                      <a:gd name="connsiteX9" fmla="*/ 371046 w 686945"/>
                      <a:gd name="connsiteY9" fmla="*/ 0 h 546437"/>
                      <a:gd name="connsiteX10" fmla="*/ 369020 w 686945"/>
                      <a:gd name="connsiteY10" fmla="*/ 2907 h 546437"/>
                      <a:gd name="connsiteX11" fmla="*/ 1762 w 686945"/>
                      <a:gd name="connsiteY11" fmla="*/ 545909 h 546437"/>
                      <a:gd name="connsiteX12" fmla="*/ 1145 w 686945"/>
                      <a:gd name="connsiteY12" fmla="*/ 545028 h 546437"/>
                      <a:gd name="connsiteX13" fmla="*/ 684655 w 686945"/>
                      <a:gd name="connsiteY13" fmla="*/ 437115 h 546437"/>
                      <a:gd name="connsiteX14" fmla="*/ 683862 w 686945"/>
                      <a:gd name="connsiteY14" fmla="*/ 438965 h 546437"/>
                      <a:gd name="connsiteX15" fmla="*/ 369020 w 686945"/>
                      <a:gd name="connsiteY15" fmla="*/ 2907 h 54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6945" h="546437">
                        <a:moveTo>
                          <a:pt x="371046" y="0"/>
                        </a:moveTo>
                        <a:lnTo>
                          <a:pt x="371398" y="529"/>
                        </a:lnTo>
                        <a:lnTo>
                          <a:pt x="685800" y="437732"/>
                        </a:lnTo>
                        <a:lnTo>
                          <a:pt x="686946" y="439317"/>
                        </a:lnTo>
                        <a:lnTo>
                          <a:pt x="685007" y="439582"/>
                        </a:lnTo>
                        <a:lnTo>
                          <a:pt x="1322" y="546262"/>
                        </a:lnTo>
                        <a:lnTo>
                          <a:pt x="0" y="546438"/>
                        </a:lnTo>
                        <a:lnTo>
                          <a:pt x="793" y="545293"/>
                        </a:lnTo>
                        <a:lnTo>
                          <a:pt x="370077" y="1410"/>
                        </a:lnTo>
                        <a:lnTo>
                          <a:pt x="371046" y="0"/>
                        </a:lnTo>
                        <a:close/>
                        <a:moveTo>
                          <a:pt x="369020" y="2907"/>
                        </a:moveTo>
                        <a:lnTo>
                          <a:pt x="1762" y="545909"/>
                        </a:lnTo>
                        <a:lnTo>
                          <a:pt x="1145" y="545028"/>
                        </a:lnTo>
                        <a:lnTo>
                          <a:pt x="684655" y="437115"/>
                        </a:lnTo>
                        <a:lnTo>
                          <a:pt x="683862" y="438965"/>
                        </a:lnTo>
                        <a:lnTo>
                          <a:pt x="369020" y="2907"/>
                        </a:lnTo>
                        <a:close/>
                      </a:path>
                    </a:pathLst>
                  </a:custGeom>
                  <a:grpFill/>
                  <a:ln w="8809" cap="flat">
                    <a:noFill/>
                    <a:prstDash val="solid"/>
                    <a:miter/>
                  </a:ln>
                </p:spPr>
                <p:txBody>
                  <a:bodyPr rtlCol="0" anchor="ctr"/>
                  <a:lstStyle/>
                  <a:p>
                    <a:endParaRPr lang="en-US" sz="2400"/>
                  </a:p>
                </p:txBody>
              </p:sp>
              <p:sp>
                <p:nvSpPr>
                  <p:cNvPr id="2315" name="Freeform: Shape 2314">
                    <a:extLst>
                      <a:ext uri="{FF2B5EF4-FFF2-40B4-BE49-F238E27FC236}">
                        <a16:creationId xmlns:a16="http://schemas.microsoft.com/office/drawing/2014/main" id="{C29E8D97-77D7-469E-8EBB-30E2D2D6D16E}"/>
                      </a:ext>
                    </a:extLst>
                  </p:cNvPr>
                  <p:cNvSpPr/>
                  <p:nvPr/>
                </p:nvSpPr>
                <p:spPr>
                  <a:xfrm>
                    <a:off x="4942869" y="2239024"/>
                    <a:ext cx="699894" cy="557977"/>
                  </a:xfrm>
                  <a:custGeom>
                    <a:avLst/>
                    <a:gdLst>
                      <a:gd name="connsiteX0" fmla="*/ 8809 w 699894"/>
                      <a:gd name="connsiteY0" fmla="*/ 557978 h 557977"/>
                      <a:gd name="connsiteX1" fmla="*/ 7312 w 699894"/>
                      <a:gd name="connsiteY1" fmla="*/ 555688 h 557977"/>
                      <a:gd name="connsiteX2" fmla="*/ 0 w 699894"/>
                      <a:gd name="connsiteY2" fmla="*/ 556833 h 557977"/>
                      <a:gd name="connsiteX3" fmla="*/ 4141 w 699894"/>
                      <a:gd name="connsiteY3" fmla="*/ 550754 h 557977"/>
                      <a:gd name="connsiteX4" fmla="*/ 2643 w 699894"/>
                      <a:gd name="connsiteY4" fmla="*/ 548464 h 557977"/>
                      <a:gd name="connsiteX5" fmla="*/ 5991 w 699894"/>
                      <a:gd name="connsiteY5" fmla="*/ 547935 h 557977"/>
                      <a:gd name="connsiteX6" fmla="*/ 375979 w 699894"/>
                      <a:gd name="connsiteY6" fmla="*/ 2995 h 557977"/>
                      <a:gd name="connsiteX7" fmla="*/ 375979 w 699894"/>
                      <a:gd name="connsiteY7" fmla="*/ 2995 h 557977"/>
                      <a:gd name="connsiteX8" fmla="*/ 378005 w 699894"/>
                      <a:gd name="connsiteY8" fmla="*/ 0 h 557977"/>
                      <a:gd name="connsiteX9" fmla="*/ 693905 w 699894"/>
                      <a:gd name="connsiteY9" fmla="*/ 439317 h 557977"/>
                      <a:gd name="connsiteX10" fmla="*/ 697076 w 699894"/>
                      <a:gd name="connsiteY10" fmla="*/ 438789 h 557977"/>
                      <a:gd name="connsiteX11" fmla="*/ 695755 w 699894"/>
                      <a:gd name="connsiteY11" fmla="*/ 441872 h 557977"/>
                      <a:gd name="connsiteX12" fmla="*/ 699895 w 699894"/>
                      <a:gd name="connsiteY12" fmla="*/ 447598 h 557977"/>
                      <a:gd name="connsiteX13" fmla="*/ 692936 w 699894"/>
                      <a:gd name="connsiteY13" fmla="*/ 448655 h 557977"/>
                      <a:gd name="connsiteX14" fmla="*/ 691614 w 699894"/>
                      <a:gd name="connsiteY14" fmla="*/ 451738 h 557977"/>
                      <a:gd name="connsiteX15" fmla="*/ 689765 w 699894"/>
                      <a:gd name="connsiteY15" fmla="*/ 449096 h 557977"/>
                      <a:gd name="connsiteX16" fmla="*/ 10571 w 699894"/>
                      <a:gd name="connsiteY16" fmla="*/ 555071 h 557977"/>
                      <a:gd name="connsiteX17" fmla="*/ 8809 w 699894"/>
                      <a:gd name="connsiteY17" fmla="*/ 557978 h 557977"/>
                      <a:gd name="connsiteX18" fmla="*/ 376243 w 699894"/>
                      <a:gd name="connsiteY18" fmla="*/ 14711 h 557977"/>
                      <a:gd name="connsiteX19" fmla="*/ 16738 w 699894"/>
                      <a:gd name="connsiteY19" fmla="*/ 546174 h 557977"/>
                      <a:gd name="connsiteX20" fmla="*/ 683862 w 699894"/>
                      <a:gd name="connsiteY20" fmla="*/ 440903 h 557977"/>
                      <a:gd name="connsiteX21" fmla="*/ 376243 w 699894"/>
                      <a:gd name="connsiteY21" fmla="*/ 14711 h 55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9894" h="557977">
                        <a:moveTo>
                          <a:pt x="8809" y="557978"/>
                        </a:moveTo>
                        <a:lnTo>
                          <a:pt x="7312" y="555688"/>
                        </a:lnTo>
                        <a:lnTo>
                          <a:pt x="0" y="556833"/>
                        </a:lnTo>
                        <a:lnTo>
                          <a:pt x="4141" y="550754"/>
                        </a:lnTo>
                        <a:lnTo>
                          <a:pt x="2643" y="548464"/>
                        </a:lnTo>
                        <a:lnTo>
                          <a:pt x="5991" y="547935"/>
                        </a:lnTo>
                        <a:lnTo>
                          <a:pt x="375979" y="2995"/>
                        </a:lnTo>
                        <a:lnTo>
                          <a:pt x="375979" y="2995"/>
                        </a:lnTo>
                        <a:lnTo>
                          <a:pt x="378005" y="0"/>
                        </a:lnTo>
                        <a:lnTo>
                          <a:pt x="693905" y="439317"/>
                        </a:lnTo>
                        <a:lnTo>
                          <a:pt x="697076" y="438789"/>
                        </a:lnTo>
                        <a:lnTo>
                          <a:pt x="695755" y="441872"/>
                        </a:lnTo>
                        <a:lnTo>
                          <a:pt x="699895" y="447598"/>
                        </a:lnTo>
                        <a:lnTo>
                          <a:pt x="692936" y="448655"/>
                        </a:lnTo>
                        <a:lnTo>
                          <a:pt x="691614" y="451738"/>
                        </a:lnTo>
                        <a:lnTo>
                          <a:pt x="689765" y="449096"/>
                        </a:lnTo>
                        <a:lnTo>
                          <a:pt x="10571" y="555071"/>
                        </a:lnTo>
                        <a:lnTo>
                          <a:pt x="8809" y="557978"/>
                        </a:lnTo>
                        <a:close/>
                        <a:moveTo>
                          <a:pt x="376243" y="14711"/>
                        </a:moveTo>
                        <a:lnTo>
                          <a:pt x="16738" y="546174"/>
                        </a:lnTo>
                        <a:lnTo>
                          <a:pt x="683862" y="440903"/>
                        </a:lnTo>
                        <a:lnTo>
                          <a:pt x="376243" y="14711"/>
                        </a:lnTo>
                        <a:close/>
                      </a:path>
                    </a:pathLst>
                  </a:custGeom>
                  <a:grpFill/>
                  <a:ln w="8809" cap="flat">
                    <a:noFill/>
                    <a:prstDash val="solid"/>
                    <a:miter/>
                  </a:ln>
                </p:spPr>
                <p:txBody>
                  <a:bodyPr rtlCol="0" anchor="ctr"/>
                  <a:lstStyle/>
                  <a:p>
                    <a:endParaRPr lang="en-US" sz="2400"/>
                  </a:p>
                </p:txBody>
              </p:sp>
            </p:grpSp>
            <p:grpSp>
              <p:nvGrpSpPr>
                <p:cNvPr id="1645" name="Graphic 4229">
                  <a:extLst>
                    <a:ext uri="{FF2B5EF4-FFF2-40B4-BE49-F238E27FC236}">
                      <a16:creationId xmlns:a16="http://schemas.microsoft.com/office/drawing/2014/main" id="{EA547F1D-4A03-458A-BADE-6ED499D5BB42}"/>
                    </a:ext>
                  </a:extLst>
                </p:cNvPr>
                <p:cNvGrpSpPr/>
                <p:nvPr/>
              </p:nvGrpSpPr>
              <p:grpSpPr>
                <a:xfrm>
                  <a:off x="4920670" y="2261400"/>
                  <a:ext cx="244720" cy="547759"/>
                  <a:chOff x="4920670" y="2261400"/>
                  <a:chExt cx="244720" cy="547759"/>
                </a:xfrm>
                <a:grpFill/>
              </p:grpSpPr>
              <p:sp>
                <p:nvSpPr>
                  <p:cNvPr id="2312" name="Freeform: Shape 2311">
                    <a:extLst>
                      <a:ext uri="{FF2B5EF4-FFF2-40B4-BE49-F238E27FC236}">
                        <a16:creationId xmlns:a16="http://schemas.microsoft.com/office/drawing/2014/main" id="{8F32516B-A5F9-41AB-80C1-F8DF6CB184F0}"/>
                      </a:ext>
                    </a:extLst>
                  </p:cNvPr>
                  <p:cNvSpPr/>
                  <p:nvPr/>
                </p:nvSpPr>
                <p:spPr>
                  <a:xfrm>
                    <a:off x="4924193" y="2267302"/>
                    <a:ext cx="236000" cy="526264"/>
                  </a:xfrm>
                  <a:custGeom>
                    <a:avLst/>
                    <a:gdLst>
                      <a:gd name="connsiteX0" fmla="*/ 0 w 236000"/>
                      <a:gd name="connsiteY0" fmla="*/ 17883 h 526264"/>
                      <a:gd name="connsiteX1" fmla="*/ 233798 w 236000"/>
                      <a:gd name="connsiteY1" fmla="*/ 176 h 526264"/>
                      <a:gd name="connsiteX2" fmla="*/ 236000 w 236000"/>
                      <a:gd name="connsiteY2" fmla="*/ 0 h 526264"/>
                      <a:gd name="connsiteX3" fmla="*/ 235207 w 236000"/>
                      <a:gd name="connsiteY3" fmla="*/ 2026 h 526264"/>
                      <a:gd name="connsiteX4" fmla="*/ 27661 w 236000"/>
                      <a:gd name="connsiteY4" fmla="*/ 523445 h 526264"/>
                      <a:gd name="connsiteX5" fmla="*/ 26516 w 236000"/>
                      <a:gd name="connsiteY5" fmla="*/ 526265 h 526264"/>
                      <a:gd name="connsiteX6" fmla="*/ 26340 w 236000"/>
                      <a:gd name="connsiteY6" fmla="*/ 523269 h 526264"/>
                      <a:gd name="connsiteX7" fmla="*/ 0 w 236000"/>
                      <a:gd name="connsiteY7" fmla="*/ 19557 h 526264"/>
                      <a:gd name="connsiteX8" fmla="*/ 0 w 236000"/>
                      <a:gd name="connsiteY8" fmla="*/ 17883 h 526264"/>
                      <a:gd name="connsiteX9" fmla="*/ 176 w 236000"/>
                      <a:gd name="connsiteY9" fmla="*/ 21230 h 526264"/>
                      <a:gd name="connsiteX10" fmla="*/ 27749 w 236000"/>
                      <a:gd name="connsiteY10" fmla="*/ 523181 h 526264"/>
                      <a:gd name="connsiteX11" fmla="*/ 26516 w 236000"/>
                      <a:gd name="connsiteY11" fmla="*/ 523005 h 526264"/>
                      <a:gd name="connsiteX12" fmla="*/ 232741 w 236000"/>
                      <a:gd name="connsiteY12" fmla="*/ 1057 h 526264"/>
                      <a:gd name="connsiteX13" fmla="*/ 234150 w 236000"/>
                      <a:gd name="connsiteY13" fmla="*/ 2907 h 526264"/>
                      <a:gd name="connsiteX14" fmla="*/ 176 w 236000"/>
                      <a:gd name="connsiteY14" fmla="*/ 21230 h 526264"/>
                      <a:gd name="connsiteX15" fmla="*/ 176 w 236000"/>
                      <a:gd name="connsiteY15" fmla="*/ 21230 h 52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00" h="526264">
                        <a:moveTo>
                          <a:pt x="0" y="17883"/>
                        </a:moveTo>
                        <a:lnTo>
                          <a:pt x="233798" y="176"/>
                        </a:lnTo>
                        <a:lnTo>
                          <a:pt x="236000" y="0"/>
                        </a:lnTo>
                        <a:lnTo>
                          <a:pt x="235207" y="2026"/>
                        </a:lnTo>
                        <a:lnTo>
                          <a:pt x="27661" y="523445"/>
                        </a:lnTo>
                        <a:lnTo>
                          <a:pt x="26516" y="526265"/>
                        </a:lnTo>
                        <a:lnTo>
                          <a:pt x="26340" y="523269"/>
                        </a:lnTo>
                        <a:lnTo>
                          <a:pt x="0" y="19557"/>
                        </a:lnTo>
                        <a:lnTo>
                          <a:pt x="0" y="17883"/>
                        </a:lnTo>
                        <a:close/>
                        <a:moveTo>
                          <a:pt x="176" y="21230"/>
                        </a:moveTo>
                        <a:lnTo>
                          <a:pt x="27749" y="523181"/>
                        </a:lnTo>
                        <a:lnTo>
                          <a:pt x="26516" y="523005"/>
                        </a:lnTo>
                        <a:lnTo>
                          <a:pt x="232741" y="1057"/>
                        </a:lnTo>
                        <a:lnTo>
                          <a:pt x="234150" y="2907"/>
                        </a:lnTo>
                        <a:lnTo>
                          <a:pt x="176" y="21230"/>
                        </a:lnTo>
                        <a:lnTo>
                          <a:pt x="176" y="21230"/>
                        </a:lnTo>
                        <a:close/>
                      </a:path>
                    </a:pathLst>
                  </a:custGeom>
                  <a:grpFill/>
                  <a:ln w="8809" cap="flat">
                    <a:noFill/>
                    <a:prstDash val="solid"/>
                    <a:miter/>
                  </a:ln>
                </p:spPr>
                <p:txBody>
                  <a:bodyPr rtlCol="0" anchor="ctr"/>
                  <a:lstStyle/>
                  <a:p>
                    <a:endParaRPr lang="en-US" sz="2400"/>
                  </a:p>
                </p:txBody>
              </p:sp>
              <p:sp>
                <p:nvSpPr>
                  <p:cNvPr id="2313" name="Freeform: Shape 2312">
                    <a:extLst>
                      <a:ext uri="{FF2B5EF4-FFF2-40B4-BE49-F238E27FC236}">
                        <a16:creationId xmlns:a16="http://schemas.microsoft.com/office/drawing/2014/main" id="{6FFBA16E-5F93-4786-AD37-E70640321AAD}"/>
                      </a:ext>
                    </a:extLst>
                  </p:cNvPr>
                  <p:cNvSpPr/>
                  <p:nvPr/>
                </p:nvSpPr>
                <p:spPr>
                  <a:xfrm>
                    <a:off x="4920670" y="2261400"/>
                    <a:ext cx="244720" cy="547759"/>
                  </a:xfrm>
                  <a:custGeom>
                    <a:avLst/>
                    <a:gdLst>
                      <a:gd name="connsiteX0" fmla="*/ 27485 w 244720"/>
                      <a:gd name="connsiteY0" fmla="*/ 547759 h 547759"/>
                      <a:gd name="connsiteX1" fmla="*/ 26692 w 244720"/>
                      <a:gd name="connsiteY1" fmla="*/ 531726 h 547759"/>
                      <a:gd name="connsiteX2" fmla="*/ 25283 w 244720"/>
                      <a:gd name="connsiteY2" fmla="*/ 531462 h 547759"/>
                      <a:gd name="connsiteX3" fmla="*/ 26516 w 244720"/>
                      <a:gd name="connsiteY3" fmla="*/ 528379 h 547759"/>
                      <a:gd name="connsiteX4" fmla="*/ 176 w 244720"/>
                      <a:gd name="connsiteY4" fmla="*/ 24225 h 547759"/>
                      <a:gd name="connsiteX5" fmla="*/ 176 w 244720"/>
                      <a:gd name="connsiteY5" fmla="*/ 24225 h 547759"/>
                      <a:gd name="connsiteX6" fmla="*/ 0 w 244720"/>
                      <a:gd name="connsiteY6" fmla="*/ 20614 h 547759"/>
                      <a:gd name="connsiteX7" fmla="*/ 234149 w 244720"/>
                      <a:gd name="connsiteY7" fmla="*/ 2907 h 547759"/>
                      <a:gd name="connsiteX8" fmla="*/ 235295 w 244720"/>
                      <a:gd name="connsiteY8" fmla="*/ 0 h 547759"/>
                      <a:gd name="connsiteX9" fmla="*/ 237233 w 244720"/>
                      <a:gd name="connsiteY9" fmla="*/ 2731 h 547759"/>
                      <a:gd name="connsiteX10" fmla="*/ 244721 w 244720"/>
                      <a:gd name="connsiteY10" fmla="*/ 2202 h 547759"/>
                      <a:gd name="connsiteX11" fmla="*/ 241990 w 244720"/>
                      <a:gd name="connsiteY11" fmla="*/ 9162 h 547759"/>
                      <a:gd name="connsiteX12" fmla="*/ 243928 w 244720"/>
                      <a:gd name="connsiteY12" fmla="*/ 11804 h 547759"/>
                      <a:gd name="connsiteX13" fmla="*/ 240845 w 244720"/>
                      <a:gd name="connsiteY13" fmla="*/ 12069 h 547759"/>
                      <a:gd name="connsiteX14" fmla="*/ 34708 w 244720"/>
                      <a:gd name="connsiteY14" fmla="*/ 529876 h 547759"/>
                      <a:gd name="connsiteX15" fmla="*/ 34884 w 244720"/>
                      <a:gd name="connsiteY15" fmla="*/ 533136 h 547759"/>
                      <a:gd name="connsiteX16" fmla="*/ 33475 w 244720"/>
                      <a:gd name="connsiteY16" fmla="*/ 532872 h 547759"/>
                      <a:gd name="connsiteX17" fmla="*/ 27485 w 244720"/>
                      <a:gd name="connsiteY17" fmla="*/ 547759 h 547759"/>
                      <a:gd name="connsiteX18" fmla="*/ 7224 w 244720"/>
                      <a:gd name="connsiteY18" fmla="*/ 30216 h 547759"/>
                      <a:gd name="connsiteX19" fmla="*/ 33563 w 244720"/>
                      <a:gd name="connsiteY19" fmla="*/ 510584 h 547759"/>
                      <a:gd name="connsiteX20" fmla="*/ 230186 w 244720"/>
                      <a:gd name="connsiteY20" fmla="*/ 12773 h 547759"/>
                      <a:gd name="connsiteX21" fmla="*/ 7224 w 244720"/>
                      <a:gd name="connsiteY21" fmla="*/ 30216 h 54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720" h="547759">
                        <a:moveTo>
                          <a:pt x="27485" y="547759"/>
                        </a:moveTo>
                        <a:lnTo>
                          <a:pt x="26692" y="531726"/>
                        </a:lnTo>
                        <a:lnTo>
                          <a:pt x="25283" y="531462"/>
                        </a:lnTo>
                        <a:lnTo>
                          <a:pt x="26516" y="528379"/>
                        </a:lnTo>
                        <a:lnTo>
                          <a:pt x="176" y="24225"/>
                        </a:lnTo>
                        <a:lnTo>
                          <a:pt x="176" y="24225"/>
                        </a:lnTo>
                        <a:lnTo>
                          <a:pt x="0" y="20614"/>
                        </a:lnTo>
                        <a:lnTo>
                          <a:pt x="234149" y="2907"/>
                        </a:lnTo>
                        <a:lnTo>
                          <a:pt x="235295" y="0"/>
                        </a:lnTo>
                        <a:lnTo>
                          <a:pt x="237233" y="2731"/>
                        </a:lnTo>
                        <a:lnTo>
                          <a:pt x="244721" y="2202"/>
                        </a:lnTo>
                        <a:lnTo>
                          <a:pt x="241990" y="9162"/>
                        </a:lnTo>
                        <a:lnTo>
                          <a:pt x="243928" y="11804"/>
                        </a:lnTo>
                        <a:lnTo>
                          <a:pt x="240845" y="12069"/>
                        </a:lnTo>
                        <a:lnTo>
                          <a:pt x="34708" y="529876"/>
                        </a:lnTo>
                        <a:lnTo>
                          <a:pt x="34884" y="533136"/>
                        </a:lnTo>
                        <a:lnTo>
                          <a:pt x="33475" y="532872"/>
                        </a:lnTo>
                        <a:lnTo>
                          <a:pt x="27485" y="547759"/>
                        </a:lnTo>
                        <a:close/>
                        <a:moveTo>
                          <a:pt x="7224" y="30216"/>
                        </a:moveTo>
                        <a:lnTo>
                          <a:pt x="33563" y="510584"/>
                        </a:lnTo>
                        <a:lnTo>
                          <a:pt x="230186" y="12773"/>
                        </a:lnTo>
                        <a:lnTo>
                          <a:pt x="7224" y="30216"/>
                        </a:lnTo>
                        <a:close/>
                      </a:path>
                    </a:pathLst>
                  </a:custGeom>
                  <a:grpFill/>
                  <a:ln w="8809" cap="flat">
                    <a:noFill/>
                    <a:prstDash val="solid"/>
                    <a:miter/>
                  </a:ln>
                </p:spPr>
                <p:txBody>
                  <a:bodyPr rtlCol="0" anchor="ctr"/>
                  <a:lstStyle/>
                  <a:p>
                    <a:endParaRPr lang="en-US" sz="2400"/>
                  </a:p>
                </p:txBody>
              </p:sp>
            </p:grpSp>
            <p:grpSp>
              <p:nvGrpSpPr>
                <p:cNvPr id="1646" name="Graphic 4229">
                  <a:extLst>
                    <a:ext uri="{FF2B5EF4-FFF2-40B4-BE49-F238E27FC236}">
                      <a16:creationId xmlns:a16="http://schemas.microsoft.com/office/drawing/2014/main" id="{D7191C11-628A-469A-BEE1-F0DA4B576127}"/>
                    </a:ext>
                  </a:extLst>
                </p:cNvPr>
                <p:cNvGrpSpPr/>
                <p:nvPr/>
              </p:nvGrpSpPr>
              <p:grpSpPr>
                <a:xfrm>
                  <a:off x="5460677" y="2677284"/>
                  <a:ext cx="567051" cy="308852"/>
                  <a:chOff x="5460677" y="2677284"/>
                  <a:chExt cx="567051" cy="308852"/>
                </a:xfrm>
                <a:grpFill/>
              </p:grpSpPr>
              <p:sp>
                <p:nvSpPr>
                  <p:cNvPr id="2310" name="Freeform: Shape 2309">
                    <a:extLst>
                      <a:ext uri="{FF2B5EF4-FFF2-40B4-BE49-F238E27FC236}">
                        <a16:creationId xmlns:a16="http://schemas.microsoft.com/office/drawing/2014/main" id="{2BB614E0-E3F7-432A-902C-3D03EF02B9B1}"/>
                      </a:ext>
                    </a:extLst>
                  </p:cNvPr>
                  <p:cNvSpPr/>
                  <p:nvPr/>
                </p:nvSpPr>
                <p:spPr>
                  <a:xfrm>
                    <a:off x="5467107" y="2681777"/>
                    <a:ext cx="550489" cy="298633"/>
                  </a:xfrm>
                  <a:custGeom>
                    <a:avLst/>
                    <a:gdLst>
                      <a:gd name="connsiteX0" fmla="*/ 545028 w 550489"/>
                      <a:gd name="connsiteY0" fmla="*/ 203670 h 298633"/>
                      <a:gd name="connsiteX1" fmla="*/ 167200 w 550489"/>
                      <a:gd name="connsiteY1" fmla="*/ 2467 h 298633"/>
                      <a:gd name="connsiteX2" fmla="*/ 168697 w 550489"/>
                      <a:gd name="connsiteY2" fmla="*/ 2026 h 298633"/>
                      <a:gd name="connsiteX3" fmla="*/ 1938 w 550489"/>
                      <a:gd name="connsiteY3" fmla="*/ 298017 h 298633"/>
                      <a:gd name="connsiteX4" fmla="*/ 1233 w 550489"/>
                      <a:gd name="connsiteY4" fmla="*/ 296960 h 298633"/>
                      <a:gd name="connsiteX5" fmla="*/ 545028 w 550489"/>
                      <a:gd name="connsiteY5" fmla="*/ 203670 h 298633"/>
                      <a:gd name="connsiteX6" fmla="*/ 550490 w 550489"/>
                      <a:gd name="connsiteY6" fmla="*/ 202789 h 298633"/>
                      <a:gd name="connsiteX7" fmla="*/ 1498 w 550489"/>
                      <a:gd name="connsiteY7" fmla="*/ 298369 h 298633"/>
                      <a:gd name="connsiteX8" fmla="*/ 0 w 550489"/>
                      <a:gd name="connsiteY8" fmla="*/ 298634 h 298633"/>
                      <a:gd name="connsiteX9" fmla="*/ 705 w 550489"/>
                      <a:gd name="connsiteY9" fmla="*/ 297312 h 298633"/>
                      <a:gd name="connsiteX10" fmla="*/ 166759 w 550489"/>
                      <a:gd name="connsiteY10" fmla="*/ 969 h 298633"/>
                      <a:gd name="connsiteX11" fmla="*/ 167288 w 550489"/>
                      <a:gd name="connsiteY11" fmla="*/ 0 h 298633"/>
                      <a:gd name="connsiteX12" fmla="*/ 168257 w 550489"/>
                      <a:gd name="connsiteY12" fmla="*/ 529 h 298633"/>
                      <a:gd name="connsiteX13" fmla="*/ 550490 w 550489"/>
                      <a:gd name="connsiteY13" fmla="*/ 202789 h 29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0489" h="298633">
                        <a:moveTo>
                          <a:pt x="545028" y="203670"/>
                        </a:moveTo>
                        <a:lnTo>
                          <a:pt x="167200" y="2467"/>
                        </a:lnTo>
                        <a:lnTo>
                          <a:pt x="168697" y="2026"/>
                        </a:lnTo>
                        <a:lnTo>
                          <a:pt x="1938" y="298017"/>
                        </a:lnTo>
                        <a:lnTo>
                          <a:pt x="1233" y="296960"/>
                        </a:lnTo>
                        <a:lnTo>
                          <a:pt x="545028" y="203670"/>
                        </a:lnTo>
                        <a:close/>
                        <a:moveTo>
                          <a:pt x="550490" y="202789"/>
                        </a:moveTo>
                        <a:lnTo>
                          <a:pt x="1498" y="298369"/>
                        </a:lnTo>
                        <a:lnTo>
                          <a:pt x="0" y="298634"/>
                        </a:lnTo>
                        <a:lnTo>
                          <a:pt x="705" y="297312"/>
                        </a:lnTo>
                        <a:lnTo>
                          <a:pt x="166759" y="969"/>
                        </a:lnTo>
                        <a:lnTo>
                          <a:pt x="167288" y="0"/>
                        </a:lnTo>
                        <a:lnTo>
                          <a:pt x="168257" y="529"/>
                        </a:lnTo>
                        <a:lnTo>
                          <a:pt x="550490" y="202789"/>
                        </a:lnTo>
                        <a:close/>
                      </a:path>
                    </a:pathLst>
                  </a:custGeom>
                  <a:grpFill/>
                  <a:ln w="8809" cap="flat">
                    <a:noFill/>
                    <a:prstDash val="solid"/>
                    <a:miter/>
                  </a:ln>
                </p:spPr>
                <p:txBody>
                  <a:bodyPr rtlCol="0" anchor="ctr"/>
                  <a:lstStyle/>
                  <a:p>
                    <a:endParaRPr lang="en-US" sz="2400"/>
                  </a:p>
                </p:txBody>
              </p:sp>
              <p:sp>
                <p:nvSpPr>
                  <p:cNvPr id="2311" name="Freeform: Shape 2310">
                    <a:extLst>
                      <a:ext uri="{FF2B5EF4-FFF2-40B4-BE49-F238E27FC236}">
                        <a16:creationId xmlns:a16="http://schemas.microsoft.com/office/drawing/2014/main" id="{C9B74CD0-B34C-4116-A49A-A3FAE3F3C97F}"/>
                      </a:ext>
                    </a:extLst>
                  </p:cNvPr>
                  <p:cNvSpPr/>
                  <p:nvPr/>
                </p:nvSpPr>
                <p:spPr>
                  <a:xfrm>
                    <a:off x="5460677" y="2677284"/>
                    <a:ext cx="567051" cy="308852"/>
                  </a:xfrm>
                  <a:custGeom>
                    <a:avLst/>
                    <a:gdLst>
                      <a:gd name="connsiteX0" fmla="*/ 8633 w 567051"/>
                      <a:gd name="connsiteY0" fmla="*/ 308852 h 308852"/>
                      <a:gd name="connsiteX1" fmla="*/ 6959 w 567051"/>
                      <a:gd name="connsiteY1" fmla="*/ 306474 h 308852"/>
                      <a:gd name="connsiteX2" fmla="*/ 0 w 567051"/>
                      <a:gd name="connsiteY2" fmla="*/ 307707 h 308852"/>
                      <a:gd name="connsiteX3" fmla="*/ 3436 w 567051"/>
                      <a:gd name="connsiteY3" fmla="*/ 301540 h 308852"/>
                      <a:gd name="connsiteX4" fmla="*/ 1762 w 567051"/>
                      <a:gd name="connsiteY4" fmla="*/ 299162 h 308852"/>
                      <a:gd name="connsiteX5" fmla="*/ 5110 w 567051"/>
                      <a:gd name="connsiteY5" fmla="*/ 298545 h 308852"/>
                      <a:gd name="connsiteX6" fmla="*/ 167904 w 567051"/>
                      <a:gd name="connsiteY6" fmla="*/ 7928 h 308852"/>
                      <a:gd name="connsiteX7" fmla="*/ 164645 w 567051"/>
                      <a:gd name="connsiteY7" fmla="*/ 6166 h 308852"/>
                      <a:gd name="connsiteX8" fmla="*/ 169666 w 567051"/>
                      <a:gd name="connsiteY8" fmla="*/ 4669 h 308852"/>
                      <a:gd name="connsiteX9" fmla="*/ 172309 w 567051"/>
                      <a:gd name="connsiteY9" fmla="*/ 0 h 308852"/>
                      <a:gd name="connsiteX10" fmla="*/ 177066 w 567051"/>
                      <a:gd name="connsiteY10" fmla="*/ 2467 h 308852"/>
                      <a:gd name="connsiteX11" fmla="*/ 182087 w 567051"/>
                      <a:gd name="connsiteY11" fmla="*/ 969 h 308852"/>
                      <a:gd name="connsiteX12" fmla="*/ 180237 w 567051"/>
                      <a:gd name="connsiteY12" fmla="*/ 4140 h 308852"/>
                      <a:gd name="connsiteX13" fmla="*/ 567051 w 567051"/>
                      <a:gd name="connsiteY13" fmla="*/ 208867 h 308852"/>
                      <a:gd name="connsiteX14" fmla="*/ 561590 w 567051"/>
                      <a:gd name="connsiteY14" fmla="*/ 209836 h 308852"/>
                      <a:gd name="connsiteX15" fmla="*/ 561590 w 567051"/>
                      <a:gd name="connsiteY15" fmla="*/ 209836 h 308852"/>
                      <a:gd name="connsiteX16" fmla="*/ 555688 w 567051"/>
                      <a:gd name="connsiteY16" fmla="*/ 210893 h 308852"/>
                      <a:gd name="connsiteX17" fmla="*/ 10218 w 567051"/>
                      <a:gd name="connsiteY17" fmla="*/ 305857 h 308852"/>
                      <a:gd name="connsiteX18" fmla="*/ 8633 w 567051"/>
                      <a:gd name="connsiteY18" fmla="*/ 308852 h 308852"/>
                      <a:gd name="connsiteX19" fmla="*/ 175920 w 567051"/>
                      <a:gd name="connsiteY19" fmla="*/ 12069 h 308852"/>
                      <a:gd name="connsiteX20" fmla="*/ 15504 w 567051"/>
                      <a:gd name="connsiteY20" fmla="*/ 296695 h 308852"/>
                      <a:gd name="connsiteX21" fmla="*/ 541152 w 567051"/>
                      <a:gd name="connsiteY21" fmla="*/ 206577 h 308852"/>
                      <a:gd name="connsiteX22" fmla="*/ 175920 w 567051"/>
                      <a:gd name="connsiteY22" fmla="*/ 12069 h 30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7051" h="308852">
                        <a:moveTo>
                          <a:pt x="8633" y="308852"/>
                        </a:moveTo>
                        <a:lnTo>
                          <a:pt x="6959" y="306474"/>
                        </a:lnTo>
                        <a:lnTo>
                          <a:pt x="0" y="307707"/>
                        </a:lnTo>
                        <a:lnTo>
                          <a:pt x="3436" y="301540"/>
                        </a:lnTo>
                        <a:lnTo>
                          <a:pt x="1762" y="299162"/>
                        </a:lnTo>
                        <a:lnTo>
                          <a:pt x="5110" y="298545"/>
                        </a:lnTo>
                        <a:lnTo>
                          <a:pt x="167904" y="7928"/>
                        </a:lnTo>
                        <a:lnTo>
                          <a:pt x="164645" y="6166"/>
                        </a:lnTo>
                        <a:lnTo>
                          <a:pt x="169666" y="4669"/>
                        </a:lnTo>
                        <a:lnTo>
                          <a:pt x="172309" y="0"/>
                        </a:lnTo>
                        <a:lnTo>
                          <a:pt x="177066" y="2467"/>
                        </a:lnTo>
                        <a:lnTo>
                          <a:pt x="182087" y="969"/>
                        </a:lnTo>
                        <a:lnTo>
                          <a:pt x="180237" y="4140"/>
                        </a:lnTo>
                        <a:lnTo>
                          <a:pt x="567051" y="208867"/>
                        </a:lnTo>
                        <a:lnTo>
                          <a:pt x="561590" y="209836"/>
                        </a:lnTo>
                        <a:lnTo>
                          <a:pt x="561590" y="209836"/>
                        </a:lnTo>
                        <a:lnTo>
                          <a:pt x="555688" y="210893"/>
                        </a:lnTo>
                        <a:lnTo>
                          <a:pt x="10218" y="305857"/>
                        </a:lnTo>
                        <a:lnTo>
                          <a:pt x="8633" y="308852"/>
                        </a:lnTo>
                        <a:close/>
                        <a:moveTo>
                          <a:pt x="175920" y="12069"/>
                        </a:moveTo>
                        <a:lnTo>
                          <a:pt x="15504" y="296695"/>
                        </a:lnTo>
                        <a:lnTo>
                          <a:pt x="541152" y="206577"/>
                        </a:lnTo>
                        <a:lnTo>
                          <a:pt x="175920" y="12069"/>
                        </a:lnTo>
                        <a:close/>
                      </a:path>
                    </a:pathLst>
                  </a:custGeom>
                  <a:grpFill/>
                  <a:ln w="8809" cap="flat">
                    <a:noFill/>
                    <a:prstDash val="solid"/>
                    <a:miter/>
                  </a:ln>
                </p:spPr>
                <p:txBody>
                  <a:bodyPr rtlCol="0" anchor="ctr"/>
                  <a:lstStyle/>
                  <a:p>
                    <a:endParaRPr lang="en-US" sz="2400"/>
                  </a:p>
                </p:txBody>
              </p:sp>
            </p:grpSp>
            <p:grpSp>
              <p:nvGrpSpPr>
                <p:cNvPr id="1647" name="Graphic 4229">
                  <a:extLst>
                    <a:ext uri="{FF2B5EF4-FFF2-40B4-BE49-F238E27FC236}">
                      <a16:creationId xmlns:a16="http://schemas.microsoft.com/office/drawing/2014/main" id="{AE9CAB4E-C1A1-43D7-8A4D-5DF9A849DD2C}"/>
                    </a:ext>
                  </a:extLst>
                </p:cNvPr>
                <p:cNvGrpSpPr/>
                <p:nvPr/>
              </p:nvGrpSpPr>
              <p:grpSpPr>
                <a:xfrm>
                  <a:off x="6619709" y="2783348"/>
                  <a:ext cx="357567" cy="328673"/>
                  <a:chOff x="6619709" y="2783348"/>
                  <a:chExt cx="357567" cy="328673"/>
                </a:xfrm>
                <a:grpFill/>
              </p:grpSpPr>
              <p:sp>
                <p:nvSpPr>
                  <p:cNvPr id="2308" name="Freeform: Shape 2307">
                    <a:extLst>
                      <a:ext uri="{FF2B5EF4-FFF2-40B4-BE49-F238E27FC236}">
                        <a16:creationId xmlns:a16="http://schemas.microsoft.com/office/drawing/2014/main" id="{168FE5C8-3622-455C-912B-6BE71A233B83}"/>
                      </a:ext>
                    </a:extLst>
                  </p:cNvPr>
                  <p:cNvSpPr/>
                  <p:nvPr/>
                </p:nvSpPr>
                <p:spPr>
                  <a:xfrm>
                    <a:off x="6625523" y="2788897"/>
                    <a:ext cx="345058" cy="317397"/>
                  </a:xfrm>
                  <a:custGeom>
                    <a:avLst/>
                    <a:gdLst>
                      <a:gd name="connsiteX0" fmla="*/ 120775 w 345058"/>
                      <a:gd name="connsiteY0" fmla="*/ 0 h 317397"/>
                      <a:gd name="connsiteX1" fmla="*/ 121215 w 345058"/>
                      <a:gd name="connsiteY1" fmla="*/ 352 h 317397"/>
                      <a:gd name="connsiteX2" fmla="*/ 343473 w 345058"/>
                      <a:gd name="connsiteY2" fmla="*/ 189575 h 317397"/>
                      <a:gd name="connsiteX3" fmla="*/ 345059 w 345058"/>
                      <a:gd name="connsiteY3" fmla="*/ 190897 h 317397"/>
                      <a:gd name="connsiteX4" fmla="*/ 343120 w 345058"/>
                      <a:gd name="connsiteY4" fmla="*/ 191601 h 317397"/>
                      <a:gd name="connsiteX5" fmla="*/ 1145 w 345058"/>
                      <a:gd name="connsiteY5" fmla="*/ 316957 h 317397"/>
                      <a:gd name="connsiteX6" fmla="*/ 0 w 345058"/>
                      <a:gd name="connsiteY6" fmla="*/ 317397 h 317397"/>
                      <a:gd name="connsiteX7" fmla="*/ 440 w 345058"/>
                      <a:gd name="connsiteY7" fmla="*/ 316252 h 317397"/>
                      <a:gd name="connsiteX8" fmla="*/ 120158 w 345058"/>
                      <a:gd name="connsiteY8" fmla="*/ 1674 h 317397"/>
                      <a:gd name="connsiteX9" fmla="*/ 120775 w 345058"/>
                      <a:gd name="connsiteY9" fmla="*/ 0 h 317397"/>
                      <a:gd name="connsiteX10" fmla="*/ 119542 w 345058"/>
                      <a:gd name="connsiteY10" fmla="*/ 3348 h 317397"/>
                      <a:gd name="connsiteX11" fmla="*/ 1498 w 345058"/>
                      <a:gd name="connsiteY11" fmla="*/ 316693 h 317397"/>
                      <a:gd name="connsiteX12" fmla="*/ 793 w 345058"/>
                      <a:gd name="connsiteY12" fmla="*/ 315988 h 317397"/>
                      <a:gd name="connsiteX13" fmla="*/ 342415 w 345058"/>
                      <a:gd name="connsiteY13" fmla="*/ 189487 h 317397"/>
                      <a:gd name="connsiteX14" fmla="*/ 342063 w 345058"/>
                      <a:gd name="connsiteY14" fmla="*/ 191513 h 317397"/>
                      <a:gd name="connsiteX15" fmla="*/ 119542 w 345058"/>
                      <a:gd name="connsiteY15" fmla="*/ 3348 h 31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5058" h="317397">
                        <a:moveTo>
                          <a:pt x="120775" y="0"/>
                        </a:moveTo>
                        <a:lnTo>
                          <a:pt x="121215" y="352"/>
                        </a:lnTo>
                        <a:lnTo>
                          <a:pt x="343473" y="189575"/>
                        </a:lnTo>
                        <a:lnTo>
                          <a:pt x="345059" y="190897"/>
                        </a:lnTo>
                        <a:lnTo>
                          <a:pt x="343120" y="191601"/>
                        </a:lnTo>
                        <a:lnTo>
                          <a:pt x="1145" y="316957"/>
                        </a:lnTo>
                        <a:lnTo>
                          <a:pt x="0" y="317397"/>
                        </a:lnTo>
                        <a:lnTo>
                          <a:pt x="440" y="316252"/>
                        </a:lnTo>
                        <a:lnTo>
                          <a:pt x="120158" y="1674"/>
                        </a:lnTo>
                        <a:lnTo>
                          <a:pt x="120775" y="0"/>
                        </a:lnTo>
                        <a:close/>
                        <a:moveTo>
                          <a:pt x="119542" y="3348"/>
                        </a:moveTo>
                        <a:lnTo>
                          <a:pt x="1498" y="316693"/>
                        </a:lnTo>
                        <a:lnTo>
                          <a:pt x="793" y="315988"/>
                        </a:lnTo>
                        <a:lnTo>
                          <a:pt x="342415" y="189487"/>
                        </a:lnTo>
                        <a:lnTo>
                          <a:pt x="342063" y="191513"/>
                        </a:lnTo>
                        <a:lnTo>
                          <a:pt x="119542" y="3348"/>
                        </a:lnTo>
                        <a:close/>
                      </a:path>
                    </a:pathLst>
                  </a:custGeom>
                  <a:grpFill/>
                  <a:ln w="8809" cap="flat">
                    <a:noFill/>
                    <a:prstDash val="solid"/>
                    <a:miter/>
                  </a:ln>
                </p:spPr>
                <p:txBody>
                  <a:bodyPr rtlCol="0" anchor="ctr"/>
                  <a:lstStyle/>
                  <a:p>
                    <a:endParaRPr lang="en-US" sz="2400"/>
                  </a:p>
                </p:txBody>
              </p:sp>
              <p:sp>
                <p:nvSpPr>
                  <p:cNvPr id="2309" name="Freeform: Shape 2308">
                    <a:extLst>
                      <a:ext uri="{FF2B5EF4-FFF2-40B4-BE49-F238E27FC236}">
                        <a16:creationId xmlns:a16="http://schemas.microsoft.com/office/drawing/2014/main" id="{0FB5BEC2-0EE2-4038-8C1F-A8F2F49758E6}"/>
                      </a:ext>
                    </a:extLst>
                  </p:cNvPr>
                  <p:cNvSpPr/>
                  <p:nvPr/>
                </p:nvSpPr>
                <p:spPr>
                  <a:xfrm>
                    <a:off x="6619709" y="2783348"/>
                    <a:ext cx="357567" cy="328673"/>
                  </a:xfrm>
                  <a:custGeom>
                    <a:avLst/>
                    <a:gdLst>
                      <a:gd name="connsiteX0" fmla="*/ 0 w 357567"/>
                      <a:gd name="connsiteY0" fmla="*/ 328673 h 328673"/>
                      <a:gd name="connsiteX1" fmla="*/ 2466 w 357567"/>
                      <a:gd name="connsiteY1" fmla="*/ 322154 h 328673"/>
                      <a:gd name="connsiteX2" fmla="*/ 529 w 357567"/>
                      <a:gd name="connsiteY2" fmla="*/ 320128 h 328673"/>
                      <a:gd name="connsiteX3" fmla="*/ 3700 w 357567"/>
                      <a:gd name="connsiteY3" fmla="*/ 318983 h 328673"/>
                      <a:gd name="connsiteX4" fmla="*/ 125091 w 357567"/>
                      <a:gd name="connsiteY4" fmla="*/ 0 h 328673"/>
                      <a:gd name="connsiteX5" fmla="*/ 129232 w 357567"/>
                      <a:gd name="connsiteY5" fmla="*/ 3436 h 328673"/>
                      <a:gd name="connsiteX6" fmla="*/ 349551 w 357567"/>
                      <a:gd name="connsiteY6" fmla="*/ 190985 h 328673"/>
                      <a:gd name="connsiteX7" fmla="*/ 352634 w 357567"/>
                      <a:gd name="connsiteY7" fmla="*/ 189839 h 328673"/>
                      <a:gd name="connsiteX8" fmla="*/ 352017 w 357567"/>
                      <a:gd name="connsiteY8" fmla="*/ 193011 h 328673"/>
                      <a:gd name="connsiteX9" fmla="*/ 357567 w 357567"/>
                      <a:gd name="connsiteY9" fmla="*/ 197768 h 328673"/>
                      <a:gd name="connsiteX10" fmla="*/ 350784 w 357567"/>
                      <a:gd name="connsiteY10" fmla="*/ 200234 h 328673"/>
                      <a:gd name="connsiteX11" fmla="*/ 350168 w 357567"/>
                      <a:gd name="connsiteY11" fmla="*/ 203406 h 328673"/>
                      <a:gd name="connsiteX12" fmla="*/ 347789 w 357567"/>
                      <a:gd name="connsiteY12" fmla="*/ 201380 h 328673"/>
                      <a:gd name="connsiteX13" fmla="*/ 9954 w 357567"/>
                      <a:gd name="connsiteY13" fmla="*/ 325149 h 328673"/>
                      <a:gd name="connsiteX14" fmla="*/ 8721 w 357567"/>
                      <a:gd name="connsiteY14" fmla="*/ 328409 h 328673"/>
                      <a:gd name="connsiteX15" fmla="*/ 6695 w 357567"/>
                      <a:gd name="connsiteY15" fmla="*/ 326383 h 328673"/>
                      <a:gd name="connsiteX16" fmla="*/ 0 w 357567"/>
                      <a:gd name="connsiteY16" fmla="*/ 328673 h 328673"/>
                      <a:gd name="connsiteX17" fmla="*/ 126765 w 357567"/>
                      <a:gd name="connsiteY17" fmla="*/ 14535 h 328673"/>
                      <a:gd name="connsiteX18" fmla="*/ 13478 w 357567"/>
                      <a:gd name="connsiteY18" fmla="*/ 315283 h 328673"/>
                      <a:gd name="connsiteX19" fmla="*/ 339596 w 357567"/>
                      <a:gd name="connsiteY19" fmla="*/ 194508 h 328673"/>
                      <a:gd name="connsiteX20" fmla="*/ 126765 w 357567"/>
                      <a:gd name="connsiteY20" fmla="*/ 14535 h 32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7567" h="328673">
                        <a:moveTo>
                          <a:pt x="0" y="328673"/>
                        </a:moveTo>
                        <a:lnTo>
                          <a:pt x="2466" y="322154"/>
                        </a:lnTo>
                        <a:lnTo>
                          <a:pt x="529" y="320128"/>
                        </a:lnTo>
                        <a:lnTo>
                          <a:pt x="3700" y="318983"/>
                        </a:lnTo>
                        <a:lnTo>
                          <a:pt x="125091" y="0"/>
                        </a:lnTo>
                        <a:lnTo>
                          <a:pt x="129232" y="3436"/>
                        </a:lnTo>
                        <a:lnTo>
                          <a:pt x="349551" y="190985"/>
                        </a:lnTo>
                        <a:lnTo>
                          <a:pt x="352634" y="189839"/>
                        </a:lnTo>
                        <a:lnTo>
                          <a:pt x="352017" y="193011"/>
                        </a:lnTo>
                        <a:lnTo>
                          <a:pt x="357567" y="197768"/>
                        </a:lnTo>
                        <a:lnTo>
                          <a:pt x="350784" y="200234"/>
                        </a:lnTo>
                        <a:lnTo>
                          <a:pt x="350168" y="203406"/>
                        </a:lnTo>
                        <a:lnTo>
                          <a:pt x="347789" y="201380"/>
                        </a:lnTo>
                        <a:lnTo>
                          <a:pt x="9954" y="325149"/>
                        </a:lnTo>
                        <a:lnTo>
                          <a:pt x="8721" y="328409"/>
                        </a:lnTo>
                        <a:lnTo>
                          <a:pt x="6695" y="326383"/>
                        </a:lnTo>
                        <a:lnTo>
                          <a:pt x="0" y="328673"/>
                        </a:lnTo>
                        <a:close/>
                        <a:moveTo>
                          <a:pt x="126765" y="14535"/>
                        </a:moveTo>
                        <a:lnTo>
                          <a:pt x="13478" y="315283"/>
                        </a:lnTo>
                        <a:lnTo>
                          <a:pt x="339596" y="194508"/>
                        </a:lnTo>
                        <a:lnTo>
                          <a:pt x="126765" y="14535"/>
                        </a:lnTo>
                        <a:close/>
                      </a:path>
                    </a:pathLst>
                  </a:custGeom>
                  <a:grpFill/>
                  <a:ln w="8809" cap="flat">
                    <a:noFill/>
                    <a:prstDash val="solid"/>
                    <a:miter/>
                  </a:ln>
                </p:spPr>
                <p:txBody>
                  <a:bodyPr rtlCol="0" anchor="ctr"/>
                  <a:lstStyle/>
                  <a:p>
                    <a:endParaRPr lang="en-US" sz="2400"/>
                  </a:p>
                </p:txBody>
              </p:sp>
            </p:grpSp>
            <p:grpSp>
              <p:nvGrpSpPr>
                <p:cNvPr id="1648" name="Graphic 4229">
                  <a:extLst>
                    <a:ext uri="{FF2B5EF4-FFF2-40B4-BE49-F238E27FC236}">
                      <a16:creationId xmlns:a16="http://schemas.microsoft.com/office/drawing/2014/main" id="{3B63344E-8C06-412A-B672-0504F83BFFC8}"/>
                    </a:ext>
                  </a:extLst>
                </p:cNvPr>
                <p:cNvGrpSpPr/>
                <p:nvPr/>
              </p:nvGrpSpPr>
              <p:grpSpPr>
                <a:xfrm>
                  <a:off x="6208406" y="2557038"/>
                  <a:ext cx="302333" cy="303126"/>
                  <a:chOff x="6208406" y="2557038"/>
                  <a:chExt cx="302333" cy="303126"/>
                </a:xfrm>
                <a:grpFill/>
              </p:grpSpPr>
              <p:sp>
                <p:nvSpPr>
                  <p:cNvPr id="2306" name="Freeform: Shape 2305">
                    <a:extLst>
                      <a:ext uri="{FF2B5EF4-FFF2-40B4-BE49-F238E27FC236}">
                        <a16:creationId xmlns:a16="http://schemas.microsoft.com/office/drawing/2014/main" id="{0F64469A-A03E-40A7-84BB-51DD3239EA96}"/>
                      </a:ext>
                    </a:extLst>
                  </p:cNvPr>
                  <p:cNvSpPr/>
                  <p:nvPr/>
                </p:nvSpPr>
                <p:spPr>
                  <a:xfrm>
                    <a:off x="6213955" y="2563909"/>
                    <a:ext cx="290881" cy="290440"/>
                  </a:xfrm>
                  <a:custGeom>
                    <a:avLst/>
                    <a:gdLst>
                      <a:gd name="connsiteX0" fmla="*/ 123241 w 290881"/>
                      <a:gd name="connsiteY0" fmla="*/ 0 h 290440"/>
                      <a:gd name="connsiteX1" fmla="*/ 123858 w 290881"/>
                      <a:gd name="connsiteY1" fmla="*/ 793 h 290440"/>
                      <a:gd name="connsiteX2" fmla="*/ 289824 w 290881"/>
                      <a:gd name="connsiteY2" fmla="*/ 225957 h 290440"/>
                      <a:gd name="connsiteX3" fmla="*/ 290881 w 290881"/>
                      <a:gd name="connsiteY3" fmla="*/ 227367 h 290440"/>
                      <a:gd name="connsiteX4" fmla="*/ 289120 w 290881"/>
                      <a:gd name="connsiteY4" fmla="*/ 227719 h 290440"/>
                      <a:gd name="connsiteX5" fmla="*/ 1145 w 290881"/>
                      <a:gd name="connsiteY5" fmla="*/ 290177 h 290440"/>
                      <a:gd name="connsiteX6" fmla="*/ 0 w 290881"/>
                      <a:gd name="connsiteY6" fmla="*/ 290441 h 290440"/>
                      <a:gd name="connsiteX7" fmla="*/ 440 w 290881"/>
                      <a:gd name="connsiteY7" fmla="*/ 289384 h 290440"/>
                      <a:gd name="connsiteX8" fmla="*/ 122448 w 290881"/>
                      <a:gd name="connsiteY8" fmla="*/ 1762 h 290440"/>
                      <a:gd name="connsiteX9" fmla="*/ 123241 w 290881"/>
                      <a:gd name="connsiteY9" fmla="*/ 0 h 290440"/>
                      <a:gd name="connsiteX10" fmla="*/ 121656 w 290881"/>
                      <a:gd name="connsiteY10" fmla="*/ 3612 h 290440"/>
                      <a:gd name="connsiteX11" fmla="*/ 1497 w 290881"/>
                      <a:gd name="connsiteY11" fmla="*/ 289825 h 290440"/>
                      <a:gd name="connsiteX12" fmla="*/ 793 w 290881"/>
                      <a:gd name="connsiteY12" fmla="*/ 289032 h 290440"/>
                      <a:gd name="connsiteX13" fmla="*/ 288503 w 290881"/>
                      <a:gd name="connsiteY13" fmla="*/ 225517 h 290440"/>
                      <a:gd name="connsiteX14" fmla="*/ 287798 w 290881"/>
                      <a:gd name="connsiteY14" fmla="*/ 227367 h 290440"/>
                      <a:gd name="connsiteX15" fmla="*/ 121656 w 290881"/>
                      <a:gd name="connsiteY15" fmla="*/ 3612 h 29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0881" h="290440">
                        <a:moveTo>
                          <a:pt x="123241" y="0"/>
                        </a:moveTo>
                        <a:lnTo>
                          <a:pt x="123858" y="793"/>
                        </a:lnTo>
                        <a:lnTo>
                          <a:pt x="289824" y="225957"/>
                        </a:lnTo>
                        <a:lnTo>
                          <a:pt x="290881" y="227367"/>
                        </a:lnTo>
                        <a:lnTo>
                          <a:pt x="289120" y="227719"/>
                        </a:lnTo>
                        <a:lnTo>
                          <a:pt x="1145" y="290177"/>
                        </a:lnTo>
                        <a:lnTo>
                          <a:pt x="0" y="290441"/>
                        </a:lnTo>
                        <a:lnTo>
                          <a:pt x="440" y="289384"/>
                        </a:lnTo>
                        <a:lnTo>
                          <a:pt x="122448" y="1762"/>
                        </a:lnTo>
                        <a:lnTo>
                          <a:pt x="123241" y="0"/>
                        </a:lnTo>
                        <a:close/>
                        <a:moveTo>
                          <a:pt x="121656" y="3612"/>
                        </a:moveTo>
                        <a:lnTo>
                          <a:pt x="1497" y="289825"/>
                        </a:lnTo>
                        <a:lnTo>
                          <a:pt x="793" y="289032"/>
                        </a:lnTo>
                        <a:lnTo>
                          <a:pt x="288503" y="225517"/>
                        </a:lnTo>
                        <a:lnTo>
                          <a:pt x="287798" y="227367"/>
                        </a:lnTo>
                        <a:lnTo>
                          <a:pt x="121656" y="3612"/>
                        </a:lnTo>
                        <a:close/>
                      </a:path>
                    </a:pathLst>
                  </a:custGeom>
                  <a:grpFill/>
                  <a:ln w="8809" cap="flat">
                    <a:noFill/>
                    <a:prstDash val="solid"/>
                    <a:miter/>
                  </a:ln>
                </p:spPr>
                <p:txBody>
                  <a:bodyPr rtlCol="0" anchor="ctr"/>
                  <a:lstStyle/>
                  <a:p>
                    <a:endParaRPr lang="en-US" sz="2400"/>
                  </a:p>
                </p:txBody>
              </p:sp>
              <p:sp>
                <p:nvSpPr>
                  <p:cNvPr id="2307" name="Freeform: Shape 2306">
                    <a:extLst>
                      <a:ext uri="{FF2B5EF4-FFF2-40B4-BE49-F238E27FC236}">
                        <a16:creationId xmlns:a16="http://schemas.microsoft.com/office/drawing/2014/main" id="{7D1CDCE6-5A02-4E6B-8C0A-CA9C5C34CFAA}"/>
                      </a:ext>
                    </a:extLst>
                  </p:cNvPr>
                  <p:cNvSpPr/>
                  <p:nvPr/>
                </p:nvSpPr>
                <p:spPr>
                  <a:xfrm>
                    <a:off x="6208406" y="2557038"/>
                    <a:ext cx="302333" cy="303126"/>
                  </a:xfrm>
                  <a:custGeom>
                    <a:avLst/>
                    <a:gdLst>
                      <a:gd name="connsiteX0" fmla="*/ 8104 w 302333"/>
                      <a:gd name="connsiteY0" fmla="*/ 303126 h 303126"/>
                      <a:gd name="connsiteX1" fmla="*/ 6078 w 302333"/>
                      <a:gd name="connsiteY1" fmla="*/ 300660 h 303126"/>
                      <a:gd name="connsiteX2" fmla="*/ 0 w 302333"/>
                      <a:gd name="connsiteY2" fmla="*/ 301981 h 303126"/>
                      <a:gd name="connsiteX3" fmla="*/ 2466 w 302333"/>
                      <a:gd name="connsiteY3" fmla="*/ 296255 h 303126"/>
                      <a:gd name="connsiteX4" fmla="*/ 440 w 302333"/>
                      <a:gd name="connsiteY4" fmla="*/ 293789 h 303126"/>
                      <a:gd name="connsiteX5" fmla="*/ 3876 w 302333"/>
                      <a:gd name="connsiteY5" fmla="*/ 292996 h 303126"/>
                      <a:gd name="connsiteX6" fmla="*/ 126589 w 302333"/>
                      <a:gd name="connsiteY6" fmla="*/ 3612 h 303126"/>
                      <a:gd name="connsiteX7" fmla="*/ 126589 w 302333"/>
                      <a:gd name="connsiteY7" fmla="*/ 3612 h 303126"/>
                      <a:gd name="connsiteX8" fmla="*/ 128086 w 302333"/>
                      <a:gd name="connsiteY8" fmla="*/ 0 h 303126"/>
                      <a:gd name="connsiteX9" fmla="*/ 296431 w 302333"/>
                      <a:gd name="connsiteY9" fmla="*/ 228424 h 303126"/>
                      <a:gd name="connsiteX10" fmla="*/ 299603 w 302333"/>
                      <a:gd name="connsiteY10" fmla="*/ 227719 h 303126"/>
                      <a:gd name="connsiteX11" fmla="*/ 298369 w 302333"/>
                      <a:gd name="connsiteY11" fmla="*/ 231067 h 303126"/>
                      <a:gd name="connsiteX12" fmla="*/ 302333 w 302333"/>
                      <a:gd name="connsiteY12" fmla="*/ 236441 h 303126"/>
                      <a:gd name="connsiteX13" fmla="*/ 295815 w 302333"/>
                      <a:gd name="connsiteY13" fmla="*/ 237850 h 303126"/>
                      <a:gd name="connsiteX14" fmla="*/ 294581 w 302333"/>
                      <a:gd name="connsiteY14" fmla="*/ 241197 h 303126"/>
                      <a:gd name="connsiteX15" fmla="*/ 292643 w 302333"/>
                      <a:gd name="connsiteY15" fmla="*/ 238555 h 303126"/>
                      <a:gd name="connsiteX16" fmla="*/ 9514 w 302333"/>
                      <a:gd name="connsiteY16" fmla="*/ 299955 h 303126"/>
                      <a:gd name="connsiteX17" fmla="*/ 8104 w 302333"/>
                      <a:gd name="connsiteY17" fmla="*/ 303126 h 303126"/>
                      <a:gd name="connsiteX18" fmla="*/ 128086 w 302333"/>
                      <a:gd name="connsiteY18" fmla="*/ 17266 h 303126"/>
                      <a:gd name="connsiteX19" fmla="*/ 13214 w 302333"/>
                      <a:gd name="connsiteY19" fmla="*/ 290970 h 303126"/>
                      <a:gd name="connsiteX20" fmla="*/ 286653 w 302333"/>
                      <a:gd name="connsiteY20" fmla="*/ 230626 h 303126"/>
                      <a:gd name="connsiteX21" fmla="*/ 128086 w 302333"/>
                      <a:gd name="connsiteY21" fmla="*/ 17266 h 303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2333" h="303126">
                        <a:moveTo>
                          <a:pt x="8104" y="303126"/>
                        </a:moveTo>
                        <a:lnTo>
                          <a:pt x="6078" y="300660"/>
                        </a:lnTo>
                        <a:lnTo>
                          <a:pt x="0" y="301981"/>
                        </a:lnTo>
                        <a:lnTo>
                          <a:pt x="2466" y="296255"/>
                        </a:lnTo>
                        <a:lnTo>
                          <a:pt x="440" y="293789"/>
                        </a:lnTo>
                        <a:lnTo>
                          <a:pt x="3876" y="292996"/>
                        </a:lnTo>
                        <a:lnTo>
                          <a:pt x="126589" y="3612"/>
                        </a:lnTo>
                        <a:lnTo>
                          <a:pt x="126589" y="3612"/>
                        </a:lnTo>
                        <a:lnTo>
                          <a:pt x="128086" y="0"/>
                        </a:lnTo>
                        <a:lnTo>
                          <a:pt x="296431" y="228424"/>
                        </a:lnTo>
                        <a:lnTo>
                          <a:pt x="299603" y="227719"/>
                        </a:lnTo>
                        <a:lnTo>
                          <a:pt x="298369" y="231067"/>
                        </a:lnTo>
                        <a:lnTo>
                          <a:pt x="302333" y="236441"/>
                        </a:lnTo>
                        <a:lnTo>
                          <a:pt x="295815" y="237850"/>
                        </a:lnTo>
                        <a:lnTo>
                          <a:pt x="294581" y="241197"/>
                        </a:lnTo>
                        <a:lnTo>
                          <a:pt x="292643" y="238555"/>
                        </a:lnTo>
                        <a:lnTo>
                          <a:pt x="9514" y="299955"/>
                        </a:lnTo>
                        <a:lnTo>
                          <a:pt x="8104" y="303126"/>
                        </a:lnTo>
                        <a:close/>
                        <a:moveTo>
                          <a:pt x="128086" y="17266"/>
                        </a:moveTo>
                        <a:lnTo>
                          <a:pt x="13214" y="290970"/>
                        </a:lnTo>
                        <a:lnTo>
                          <a:pt x="286653" y="230626"/>
                        </a:lnTo>
                        <a:lnTo>
                          <a:pt x="128086" y="17266"/>
                        </a:lnTo>
                        <a:close/>
                      </a:path>
                    </a:pathLst>
                  </a:custGeom>
                  <a:grpFill/>
                  <a:ln w="8809" cap="flat">
                    <a:noFill/>
                    <a:prstDash val="solid"/>
                    <a:miter/>
                  </a:ln>
                </p:spPr>
                <p:txBody>
                  <a:bodyPr rtlCol="0" anchor="ctr"/>
                  <a:lstStyle/>
                  <a:p>
                    <a:endParaRPr lang="en-US" sz="2400"/>
                  </a:p>
                </p:txBody>
              </p:sp>
            </p:grpSp>
            <p:grpSp>
              <p:nvGrpSpPr>
                <p:cNvPr id="1649" name="Graphic 4229">
                  <a:extLst>
                    <a:ext uri="{FF2B5EF4-FFF2-40B4-BE49-F238E27FC236}">
                      <a16:creationId xmlns:a16="http://schemas.microsoft.com/office/drawing/2014/main" id="{E20180B6-79BC-4397-A4D0-54E03E05EE12}"/>
                    </a:ext>
                  </a:extLst>
                </p:cNvPr>
                <p:cNvGrpSpPr/>
                <p:nvPr/>
              </p:nvGrpSpPr>
              <p:grpSpPr>
                <a:xfrm>
                  <a:off x="6719430" y="2967725"/>
                  <a:ext cx="293876" cy="315106"/>
                  <a:chOff x="6719430" y="2967725"/>
                  <a:chExt cx="293876" cy="315106"/>
                </a:xfrm>
                <a:grpFill/>
              </p:grpSpPr>
              <p:sp>
                <p:nvSpPr>
                  <p:cNvPr id="2304" name="Freeform: Shape 2303">
                    <a:extLst>
                      <a:ext uri="{FF2B5EF4-FFF2-40B4-BE49-F238E27FC236}">
                        <a16:creationId xmlns:a16="http://schemas.microsoft.com/office/drawing/2014/main" id="{EC13253B-12EE-40C9-88B0-03F81FB27B9C}"/>
                      </a:ext>
                    </a:extLst>
                  </p:cNvPr>
                  <p:cNvSpPr/>
                  <p:nvPr/>
                </p:nvSpPr>
                <p:spPr>
                  <a:xfrm>
                    <a:off x="6726654" y="2976446"/>
                    <a:ext cx="281719" cy="300307"/>
                  </a:xfrm>
                  <a:custGeom>
                    <a:avLst/>
                    <a:gdLst>
                      <a:gd name="connsiteX0" fmla="*/ 277932 w 281719"/>
                      <a:gd name="connsiteY0" fmla="*/ 299779 h 300307"/>
                      <a:gd name="connsiteX1" fmla="*/ 274496 w 281719"/>
                      <a:gd name="connsiteY1" fmla="*/ 292027 h 300307"/>
                      <a:gd name="connsiteX2" fmla="*/ 271853 w 281719"/>
                      <a:gd name="connsiteY2" fmla="*/ 282689 h 300307"/>
                      <a:gd name="connsiteX3" fmla="*/ 267977 w 281719"/>
                      <a:gd name="connsiteY3" fmla="*/ 264189 h 300307"/>
                      <a:gd name="connsiteX4" fmla="*/ 262251 w 281719"/>
                      <a:gd name="connsiteY4" fmla="*/ 227102 h 300307"/>
                      <a:gd name="connsiteX5" fmla="*/ 253530 w 281719"/>
                      <a:gd name="connsiteY5" fmla="*/ 152576 h 300307"/>
                      <a:gd name="connsiteX6" fmla="*/ 240404 w 281719"/>
                      <a:gd name="connsiteY6" fmla="*/ 3083 h 300307"/>
                      <a:gd name="connsiteX7" fmla="*/ 242430 w 281719"/>
                      <a:gd name="connsiteY7" fmla="*/ 3700 h 300307"/>
                      <a:gd name="connsiteX8" fmla="*/ 1321 w 281719"/>
                      <a:gd name="connsiteY8" fmla="*/ 300131 h 300307"/>
                      <a:gd name="connsiteX9" fmla="*/ 969 w 281719"/>
                      <a:gd name="connsiteY9" fmla="*/ 299338 h 300307"/>
                      <a:gd name="connsiteX10" fmla="*/ 277932 w 281719"/>
                      <a:gd name="connsiteY10" fmla="*/ 299779 h 300307"/>
                      <a:gd name="connsiteX11" fmla="*/ 281720 w 281719"/>
                      <a:gd name="connsiteY11" fmla="*/ 299779 h 300307"/>
                      <a:gd name="connsiteX12" fmla="*/ 1057 w 281719"/>
                      <a:gd name="connsiteY12" fmla="*/ 300307 h 300307"/>
                      <a:gd name="connsiteX13" fmla="*/ 0 w 281719"/>
                      <a:gd name="connsiteY13" fmla="*/ 300307 h 300307"/>
                      <a:gd name="connsiteX14" fmla="*/ 616 w 281719"/>
                      <a:gd name="connsiteY14" fmla="*/ 299514 h 300307"/>
                      <a:gd name="connsiteX15" fmla="*/ 240668 w 281719"/>
                      <a:gd name="connsiteY15" fmla="*/ 2290 h 300307"/>
                      <a:gd name="connsiteX16" fmla="*/ 242518 w 281719"/>
                      <a:gd name="connsiteY16" fmla="*/ 0 h 300307"/>
                      <a:gd name="connsiteX17" fmla="*/ 242783 w 281719"/>
                      <a:gd name="connsiteY17" fmla="*/ 2907 h 300307"/>
                      <a:gd name="connsiteX18" fmla="*/ 256437 w 281719"/>
                      <a:gd name="connsiteY18" fmla="*/ 152224 h 300307"/>
                      <a:gd name="connsiteX19" fmla="*/ 265422 w 281719"/>
                      <a:gd name="connsiteY19" fmla="*/ 226662 h 300307"/>
                      <a:gd name="connsiteX20" fmla="*/ 271237 w 281719"/>
                      <a:gd name="connsiteY20" fmla="*/ 263661 h 300307"/>
                      <a:gd name="connsiteX21" fmla="*/ 275113 w 281719"/>
                      <a:gd name="connsiteY21" fmla="*/ 281896 h 300307"/>
                      <a:gd name="connsiteX22" fmla="*/ 277579 w 281719"/>
                      <a:gd name="connsiteY22" fmla="*/ 290617 h 300307"/>
                      <a:gd name="connsiteX23" fmla="*/ 281367 w 281719"/>
                      <a:gd name="connsiteY23" fmla="*/ 299074 h 300307"/>
                      <a:gd name="connsiteX24" fmla="*/ 281720 w 281719"/>
                      <a:gd name="connsiteY24" fmla="*/ 299779 h 300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1719" h="300307">
                        <a:moveTo>
                          <a:pt x="277932" y="299779"/>
                        </a:moveTo>
                        <a:cubicBezTo>
                          <a:pt x="276698" y="297224"/>
                          <a:pt x="275289" y="294846"/>
                          <a:pt x="274496" y="292027"/>
                        </a:cubicBezTo>
                        <a:lnTo>
                          <a:pt x="271853" y="282689"/>
                        </a:lnTo>
                        <a:cubicBezTo>
                          <a:pt x="270356" y="276522"/>
                          <a:pt x="269298" y="270356"/>
                          <a:pt x="267977" y="264189"/>
                        </a:cubicBezTo>
                        <a:cubicBezTo>
                          <a:pt x="265863" y="251856"/>
                          <a:pt x="263925" y="239435"/>
                          <a:pt x="262251" y="227102"/>
                        </a:cubicBezTo>
                        <a:cubicBezTo>
                          <a:pt x="258903" y="202260"/>
                          <a:pt x="255997" y="177418"/>
                          <a:pt x="253530" y="152576"/>
                        </a:cubicBezTo>
                        <a:cubicBezTo>
                          <a:pt x="248420" y="102804"/>
                          <a:pt x="244192" y="53032"/>
                          <a:pt x="240404" y="3083"/>
                        </a:cubicBezTo>
                        <a:lnTo>
                          <a:pt x="242430" y="3700"/>
                        </a:lnTo>
                        <a:lnTo>
                          <a:pt x="1321" y="300131"/>
                        </a:lnTo>
                        <a:lnTo>
                          <a:pt x="969" y="299338"/>
                        </a:lnTo>
                        <a:lnTo>
                          <a:pt x="277932" y="299779"/>
                        </a:lnTo>
                        <a:close/>
                        <a:moveTo>
                          <a:pt x="281720" y="299779"/>
                        </a:moveTo>
                        <a:lnTo>
                          <a:pt x="1057" y="300307"/>
                        </a:lnTo>
                        <a:lnTo>
                          <a:pt x="0" y="300307"/>
                        </a:lnTo>
                        <a:lnTo>
                          <a:pt x="616" y="299514"/>
                        </a:lnTo>
                        <a:lnTo>
                          <a:pt x="240668" y="2290"/>
                        </a:lnTo>
                        <a:lnTo>
                          <a:pt x="242518" y="0"/>
                        </a:lnTo>
                        <a:lnTo>
                          <a:pt x="242783" y="2907"/>
                        </a:lnTo>
                        <a:cubicBezTo>
                          <a:pt x="246659" y="52767"/>
                          <a:pt x="251064" y="102540"/>
                          <a:pt x="256437" y="152224"/>
                        </a:cubicBezTo>
                        <a:cubicBezTo>
                          <a:pt x="259080" y="177066"/>
                          <a:pt x="261987" y="201908"/>
                          <a:pt x="265422" y="226662"/>
                        </a:cubicBezTo>
                        <a:cubicBezTo>
                          <a:pt x="267096" y="238995"/>
                          <a:pt x="269122" y="251328"/>
                          <a:pt x="271237" y="263661"/>
                        </a:cubicBezTo>
                        <a:cubicBezTo>
                          <a:pt x="272558" y="269739"/>
                          <a:pt x="273615" y="275906"/>
                          <a:pt x="275113" y="281896"/>
                        </a:cubicBezTo>
                        <a:lnTo>
                          <a:pt x="277579" y="290617"/>
                        </a:lnTo>
                        <a:cubicBezTo>
                          <a:pt x="278372" y="293524"/>
                          <a:pt x="280134" y="296255"/>
                          <a:pt x="281367" y="299074"/>
                        </a:cubicBezTo>
                        <a:lnTo>
                          <a:pt x="281720" y="299779"/>
                        </a:lnTo>
                        <a:close/>
                      </a:path>
                    </a:pathLst>
                  </a:custGeom>
                  <a:grpFill/>
                  <a:ln w="8809" cap="flat">
                    <a:noFill/>
                    <a:prstDash val="solid"/>
                    <a:miter/>
                  </a:ln>
                </p:spPr>
                <p:txBody>
                  <a:bodyPr rtlCol="0" anchor="ctr"/>
                  <a:lstStyle/>
                  <a:p>
                    <a:endParaRPr lang="en-US" sz="2400"/>
                  </a:p>
                </p:txBody>
              </p:sp>
              <p:sp>
                <p:nvSpPr>
                  <p:cNvPr id="2305" name="Freeform: Shape 2304">
                    <a:extLst>
                      <a:ext uri="{FF2B5EF4-FFF2-40B4-BE49-F238E27FC236}">
                        <a16:creationId xmlns:a16="http://schemas.microsoft.com/office/drawing/2014/main" id="{02820AF9-E758-4901-BBDC-B8B2F5222C4C}"/>
                      </a:ext>
                    </a:extLst>
                  </p:cNvPr>
                  <p:cNvSpPr/>
                  <p:nvPr/>
                </p:nvSpPr>
                <p:spPr>
                  <a:xfrm>
                    <a:off x="6719430" y="2967725"/>
                    <a:ext cx="293876" cy="315106"/>
                  </a:xfrm>
                  <a:custGeom>
                    <a:avLst/>
                    <a:gdLst>
                      <a:gd name="connsiteX0" fmla="*/ 7840 w 293876"/>
                      <a:gd name="connsiteY0" fmla="*/ 315107 h 315106"/>
                      <a:gd name="connsiteX1" fmla="*/ 6519 w 293876"/>
                      <a:gd name="connsiteY1" fmla="*/ 312376 h 315106"/>
                      <a:gd name="connsiteX2" fmla="*/ 0 w 293876"/>
                      <a:gd name="connsiteY2" fmla="*/ 312464 h 315106"/>
                      <a:gd name="connsiteX3" fmla="*/ 4140 w 293876"/>
                      <a:gd name="connsiteY3" fmla="*/ 307355 h 315106"/>
                      <a:gd name="connsiteX4" fmla="*/ 2819 w 293876"/>
                      <a:gd name="connsiteY4" fmla="*/ 304624 h 315106"/>
                      <a:gd name="connsiteX5" fmla="*/ 6342 w 293876"/>
                      <a:gd name="connsiteY5" fmla="*/ 304624 h 315106"/>
                      <a:gd name="connsiteX6" fmla="*/ 244104 w 293876"/>
                      <a:gd name="connsiteY6" fmla="*/ 10218 h 315106"/>
                      <a:gd name="connsiteX7" fmla="*/ 243840 w 293876"/>
                      <a:gd name="connsiteY7" fmla="*/ 7047 h 315106"/>
                      <a:gd name="connsiteX8" fmla="*/ 246042 w 293876"/>
                      <a:gd name="connsiteY8" fmla="*/ 7752 h 315106"/>
                      <a:gd name="connsiteX9" fmla="*/ 252296 w 293876"/>
                      <a:gd name="connsiteY9" fmla="*/ 0 h 315106"/>
                      <a:gd name="connsiteX10" fmla="*/ 253090 w 293876"/>
                      <a:gd name="connsiteY10" fmla="*/ 9954 h 315106"/>
                      <a:gd name="connsiteX11" fmla="*/ 255292 w 293876"/>
                      <a:gd name="connsiteY11" fmla="*/ 10659 h 315106"/>
                      <a:gd name="connsiteX12" fmla="*/ 253266 w 293876"/>
                      <a:gd name="connsiteY12" fmla="*/ 13126 h 315106"/>
                      <a:gd name="connsiteX13" fmla="*/ 266744 w 293876"/>
                      <a:gd name="connsiteY13" fmla="*/ 160592 h 315106"/>
                      <a:gd name="connsiteX14" fmla="*/ 275729 w 293876"/>
                      <a:gd name="connsiteY14" fmla="*/ 234854 h 315106"/>
                      <a:gd name="connsiteX15" fmla="*/ 281543 w 293876"/>
                      <a:gd name="connsiteY15" fmla="*/ 271677 h 315106"/>
                      <a:gd name="connsiteX16" fmla="*/ 282777 w 293876"/>
                      <a:gd name="connsiteY16" fmla="*/ 277579 h 315106"/>
                      <a:gd name="connsiteX17" fmla="*/ 285419 w 293876"/>
                      <a:gd name="connsiteY17" fmla="*/ 289648 h 315106"/>
                      <a:gd name="connsiteX18" fmla="*/ 287798 w 293876"/>
                      <a:gd name="connsiteY18" fmla="*/ 298281 h 315106"/>
                      <a:gd name="connsiteX19" fmla="*/ 289912 w 293876"/>
                      <a:gd name="connsiteY19" fmla="*/ 303126 h 315106"/>
                      <a:gd name="connsiteX20" fmla="*/ 291498 w 293876"/>
                      <a:gd name="connsiteY20" fmla="*/ 306298 h 315106"/>
                      <a:gd name="connsiteX21" fmla="*/ 293876 w 293876"/>
                      <a:gd name="connsiteY21" fmla="*/ 311847 h 315106"/>
                      <a:gd name="connsiteX22" fmla="*/ 290353 w 293876"/>
                      <a:gd name="connsiteY22" fmla="*/ 311847 h 315106"/>
                      <a:gd name="connsiteX23" fmla="*/ 286917 w 293876"/>
                      <a:gd name="connsiteY23" fmla="*/ 311847 h 315106"/>
                      <a:gd name="connsiteX24" fmla="*/ 9954 w 293876"/>
                      <a:gd name="connsiteY24" fmla="*/ 312376 h 315106"/>
                      <a:gd name="connsiteX25" fmla="*/ 7840 w 293876"/>
                      <a:gd name="connsiteY25" fmla="*/ 315107 h 315106"/>
                      <a:gd name="connsiteX26" fmla="*/ 16385 w 293876"/>
                      <a:gd name="connsiteY26" fmla="*/ 304712 h 315106"/>
                      <a:gd name="connsiteX27" fmla="*/ 279869 w 293876"/>
                      <a:gd name="connsiteY27" fmla="*/ 305152 h 315106"/>
                      <a:gd name="connsiteX28" fmla="*/ 278548 w 293876"/>
                      <a:gd name="connsiteY28" fmla="*/ 301717 h 315106"/>
                      <a:gd name="connsiteX29" fmla="*/ 275906 w 293876"/>
                      <a:gd name="connsiteY29" fmla="*/ 292379 h 315106"/>
                      <a:gd name="connsiteX30" fmla="*/ 273175 w 293876"/>
                      <a:gd name="connsiteY30" fmla="*/ 279606 h 315106"/>
                      <a:gd name="connsiteX31" fmla="*/ 271941 w 293876"/>
                      <a:gd name="connsiteY31" fmla="*/ 273615 h 315106"/>
                      <a:gd name="connsiteX32" fmla="*/ 266215 w 293876"/>
                      <a:gd name="connsiteY32" fmla="*/ 236264 h 315106"/>
                      <a:gd name="connsiteX33" fmla="*/ 257494 w 293876"/>
                      <a:gd name="connsiteY33" fmla="*/ 161650 h 315106"/>
                      <a:gd name="connsiteX34" fmla="*/ 245249 w 293876"/>
                      <a:gd name="connsiteY34" fmla="*/ 23432 h 315106"/>
                      <a:gd name="connsiteX35" fmla="*/ 16385 w 293876"/>
                      <a:gd name="connsiteY35" fmla="*/ 304712 h 315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93876" h="315106">
                        <a:moveTo>
                          <a:pt x="7840" y="315107"/>
                        </a:moveTo>
                        <a:lnTo>
                          <a:pt x="6519" y="312376"/>
                        </a:lnTo>
                        <a:lnTo>
                          <a:pt x="0" y="312464"/>
                        </a:lnTo>
                        <a:lnTo>
                          <a:pt x="4140" y="307355"/>
                        </a:lnTo>
                        <a:lnTo>
                          <a:pt x="2819" y="304624"/>
                        </a:lnTo>
                        <a:lnTo>
                          <a:pt x="6342" y="304624"/>
                        </a:lnTo>
                        <a:lnTo>
                          <a:pt x="244104" y="10218"/>
                        </a:lnTo>
                        <a:lnTo>
                          <a:pt x="243840" y="7047"/>
                        </a:lnTo>
                        <a:lnTo>
                          <a:pt x="246042" y="7752"/>
                        </a:lnTo>
                        <a:lnTo>
                          <a:pt x="252296" y="0"/>
                        </a:lnTo>
                        <a:lnTo>
                          <a:pt x="253090" y="9954"/>
                        </a:lnTo>
                        <a:lnTo>
                          <a:pt x="255292" y="10659"/>
                        </a:lnTo>
                        <a:lnTo>
                          <a:pt x="253266" y="13126"/>
                        </a:lnTo>
                        <a:cubicBezTo>
                          <a:pt x="257582" y="67743"/>
                          <a:pt x="261987" y="116018"/>
                          <a:pt x="266744" y="160592"/>
                        </a:cubicBezTo>
                        <a:cubicBezTo>
                          <a:pt x="269475" y="186227"/>
                          <a:pt x="272470" y="211246"/>
                          <a:pt x="275729" y="234854"/>
                        </a:cubicBezTo>
                        <a:cubicBezTo>
                          <a:pt x="277227" y="245866"/>
                          <a:pt x="279077" y="257582"/>
                          <a:pt x="281543" y="271677"/>
                        </a:cubicBezTo>
                        <a:lnTo>
                          <a:pt x="282777" y="277579"/>
                        </a:lnTo>
                        <a:cubicBezTo>
                          <a:pt x="283570" y="281632"/>
                          <a:pt x="284450" y="285684"/>
                          <a:pt x="285419" y="289648"/>
                        </a:cubicBezTo>
                        <a:lnTo>
                          <a:pt x="287798" y="298281"/>
                        </a:lnTo>
                        <a:cubicBezTo>
                          <a:pt x="288238" y="299867"/>
                          <a:pt x="289031" y="301453"/>
                          <a:pt x="289912" y="303126"/>
                        </a:cubicBezTo>
                        <a:cubicBezTo>
                          <a:pt x="290441" y="304183"/>
                          <a:pt x="290969" y="305240"/>
                          <a:pt x="291498" y="306298"/>
                        </a:cubicBezTo>
                        <a:lnTo>
                          <a:pt x="293876" y="311847"/>
                        </a:lnTo>
                        <a:lnTo>
                          <a:pt x="290353" y="311847"/>
                        </a:lnTo>
                        <a:lnTo>
                          <a:pt x="286917" y="311847"/>
                        </a:lnTo>
                        <a:lnTo>
                          <a:pt x="9954" y="312376"/>
                        </a:lnTo>
                        <a:lnTo>
                          <a:pt x="7840" y="315107"/>
                        </a:lnTo>
                        <a:close/>
                        <a:moveTo>
                          <a:pt x="16385" y="304712"/>
                        </a:moveTo>
                        <a:lnTo>
                          <a:pt x="279869" y="305152"/>
                        </a:lnTo>
                        <a:cubicBezTo>
                          <a:pt x="279341" y="304095"/>
                          <a:pt x="278989" y="302950"/>
                          <a:pt x="278548" y="301717"/>
                        </a:cubicBezTo>
                        <a:lnTo>
                          <a:pt x="275906" y="292379"/>
                        </a:lnTo>
                        <a:cubicBezTo>
                          <a:pt x="274848" y="288062"/>
                          <a:pt x="273967" y="283834"/>
                          <a:pt x="273175" y="279606"/>
                        </a:cubicBezTo>
                        <a:lnTo>
                          <a:pt x="271941" y="273615"/>
                        </a:lnTo>
                        <a:cubicBezTo>
                          <a:pt x="269475" y="259256"/>
                          <a:pt x="267713" y="247452"/>
                          <a:pt x="266215" y="236264"/>
                        </a:cubicBezTo>
                        <a:cubicBezTo>
                          <a:pt x="263044" y="212391"/>
                          <a:pt x="260049" y="187197"/>
                          <a:pt x="257494" y="161650"/>
                        </a:cubicBezTo>
                        <a:cubicBezTo>
                          <a:pt x="253090" y="119189"/>
                          <a:pt x="249125" y="73909"/>
                          <a:pt x="245249" y="23432"/>
                        </a:cubicBezTo>
                        <a:lnTo>
                          <a:pt x="16385" y="304712"/>
                        </a:lnTo>
                        <a:close/>
                      </a:path>
                    </a:pathLst>
                  </a:custGeom>
                  <a:grpFill/>
                  <a:ln w="8809" cap="flat">
                    <a:noFill/>
                    <a:prstDash val="solid"/>
                    <a:miter/>
                  </a:ln>
                </p:spPr>
                <p:txBody>
                  <a:bodyPr rtlCol="0" anchor="ctr"/>
                  <a:lstStyle/>
                  <a:p>
                    <a:endParaRPr lang="en-US" sz="2400"/>
                  </a:p>
                </p:txBody>
              </p:sp>
            </p:grpSp>
            <p:grpSp>
              <p:nvGrpSpPr>
                <p:cNvPr id="1650" name="Graphic 4229">
                  <a:extLst>
                    <a:ext uri="{FF2B5EF4-FFF2-40B4-BE49-F238E27FC236}">
                      <a16:creationId xmlns:a16="http://schemas.microsoft.com/office/drawing/2014/main" id="{1A51CBCF-193F-4267-96FB-C1F53EAEFB72}"/>
                    </a:ext>
                  </a:extLst>
                </p:cNvPr>
                <p:cNvGrpSpPr/>
                <p:nvPr/>
              </p:nvGrpSpPr>
              <p:grpSpPr>
                <a:xfrm>
                  <a:off x="5571673" y="2218146"/>
                  <a:ext cx="425398" cy="317661"/>
                  <a:chOff x="5571673" y="2218146"/>
                  <a:chExt cx="425398" cy="317661"/>
                </a:xfrm>
                <a:grpFill/>
              </p:grpSpPr>
              <p:sp>
                <p:nvSpPr>
                  <p:cNvPr id="2302" name="Freeform: Shape 2301">
                    <a:extLst>
                      <a:ext uri="{FF2B5EF4-FFF2-40B4-BE49-F238E27FC236}">
                        <a16:creationId xmlns:a16="http://schemas.microsoft.com/office/drawing/2014/main" id="{49BB231D-A505-4BB2-A3A7-4D2FBE395732}"/>
                      </a:ext>
                    </a:extLst>
                  </p:cNvPr>
                  <p:cNvSpPr/>
                  <p:nvPr/>
                </p:nvSpPr>
                <p:spPr>
                  <a:xfrm>
                    <a:off x="5575989" y="2222110"/>
                    <a:ext cx="412449" cy="308411"/>
                  </a:xfrm>
                  <a:custGeom>
                    <a:avLst/>
                    <a:gdLst>
                      <a:gd name="connsiteX0" fmla="*/ 0 w 412449"/>
                      <a:gd name="connsiteY0" fmla="*/ 0 h 308411"/>
                      <a:gd name="connsiteX1" fmla="*/ 617 w 412449"/>
                      <a:gd name="connsiteY1" fmla="*/ 88 h 308411"/>
                      <a:gd name="connsiteX2" fmla="*/ 409806 w 412449"/>
                      <a:gd name="connsiteY2" fmla="*/ 63691 h 308411"/>
                      <a:gd name="connsiteX3" fmla="*/ 412449 w 412449"/>
                      <a:gd name="connsiteY3" fmla="*/ 64131 h 308411"/>
                      <a:gd name="connsiteX4" fmla="*/ 410247 w 412449"/>
                      <a:gd name="connsiteY4" fmla="*/ 65629 h 308411"/>
                      <a:gd name="connsiteX5" fmla="*/ 62986 w 412449"/>
                      <a:gd name="connsiteY5" fmla="*/ 307971 h 308411"/>
                      <a:gd name="connsiteX6" fmla="*/ 62370 w 412449"/>
                      <a:gd name="connsiteY6" fmla="*/ 308412 h 308411"/>
                      <a:gd name="connsiteX7" fmla="*/ 62194 w 412449"/>
                      <a:gd name="connsiteY7" fmla="*/ 307707 h 308411"/>
                      <a:gd name="connsiteX8" fmla="*/ 265 w 412449"/>
                      <a:gd name="connsiteY8" fmla="*/ 1762 h 308411"/>
                      <a:gd name="connsiteX9" fmla="*/ 0 w 412449"/>
                      <a:gd name="connsiteY9" fmla="*/ 0 h 308411"/>
                      <a:gd name="connsiteX10" fmla="*/ 705 w 412449"/>
                      <a:gd name="connsiteY10" fmla="*/ 3524 h 308411"/>
                      <a:gd name="connsiteX11" fmla="*/ 63163 w 412449"/>
                      <a:gd name="connsiteY11" fmla="*/ 307443 h 308411"/>
                      <a:gd name="connsiteX12" fmla="*/ 62458 w 412449"/>
                      <a:gd name="connsiteY12" fmla="*/ 307179 h 308411"/>
                      <a:gd name="connsiteX13" fmla="*/ 409014 w 412449"/>
                      <a:gd name="connsiteY13" fmla="*/ 63779 h 308411"/>
                      <a:gd name="connsiteX14" fmla="*/ 409454 w 412449"/>
                      <a:gd name="connsiteY14" fmla="*/ 65717 h 308411"/>
                      <a:gd name="connsiteX15" fmla="*/ 705 w 412449"/>
                      <a:gd name="connsiteY15" fmla="*/ 3524 h 30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2449" h="308411">
                        <a:moveTo>
                          <a:pt x="0" y="0"/>
                        </a:moveTo>
                        <a:lnTo>
                          <a:pt x="617" y="88"/>
                        </a:lnTo>
                        <a:lnTo>
                          <a:pt x="409806" y="63691"/>
                        </a:lnTo>
                        <a:lnTo>
                          <a:pt x="412449" y="64131"/>
                        </a:lnTo>
                        <a:lnTo>
                          <a:pt x="410247" y="65629"/>
                        </a:lnTo>
                        <a:lnTo>
                          <a:pt x="62986" y="307971"/>
                        </a:lnTo>
                        <a:lnTo>
                          <a:pt x="62370" y="308412"/>
                        </a:lnTo>
                        <a:lnTo>
                          <a:pt x="62194" y="307707"/>
                        </a:lnTo>
                        <a:lnTo>
                          <a:pt x="265" y="1762"/>
                        </a:lnTo>
                        <a:lnTo>
                          <a:pt x="0" y="0"/>
                        </a:lnTo>
                        <a:close/>
                        <a:moveTo>
                          <a:pt x="705" y="3524"/>
                        </a:moveTo>
                        <a:lnTo>
                          <a:pt x="63163" y="307443"/>
                        </a:lnTo>
                        <a:lnTo>
                          <a:pt x="62458" y="307179"/>
                        </a:lnTo>
                        <a:lnTo>
                          <a:pt x="409014" y="63779"/>
                        </a:lnTo>
                        <a:lnTo>
                          <a:pt x="409454" y="65717"/>
                        </a:lnTo>
                        <a:lnTo>
                          <a:pt x="705" y="3524"/>
                        </a:lnTo>
                        <a:close/>
                      </a:path>
                    </a:pathLst>
                  </a:custGeom>
                  <a:grpFill/>
                  <a:ln w="8809" cap="flat">
                    <a:noFill/>
                    <a:prstDash val="solid"/>
                    <a:miter/>
                  </a:ln>
                </p:spPr>
                <p:txBody>
                  <a:bodyPr rtlCol="0" anchor="ctr"/>
                  <a:lstStyle/>
                  <a:p>
                    <a:endParaRPr lang="en-US" sz="2400"/>
                  </a:p>
                </p:txBody>
              </p:sp>
              <p:sp>
                <p:nvSpPr>
                  <p:cNvPr id="2303" name="Freeform: Shape 2302">
                    <a:extLst>
                      <a:ext uri="{FF2B5EF4-FFF2-40B4-BE49-F238E27FC236}">
                        <a16:creationId xmlns:a16="http://schemas.microsoft.com/office/drawing/2014/main" id="{93C1A9F7-65E3-4A76-BFF0-B24A733E101F}"/>
                      </a:ext>
                    </a:extLst>
                  </p:cNvPr>
                  <p:cNvSpPr/>
                  <p:nvPr/>
                </p:nvSpPr>
                <p:spPr>
                  <a:xfrm>
                    <a:off x="5571673" y="2218146"/>
                    <a:ext cx="425398" cy="317661"/>
                  </a:xfrm>
                  <a:custGeom>
                    <a:avLst/>
                    <a:gdLst>
                      <a:gd name="connsiteX0" fmla="*/ 65012 w 425398"/>
                      <a:gd name="connsiteY0" fmla="*/ 317662 h 317661"/>
                      <a:gd name="connsiteX1" fmla="*/ 63603 w 425398"/>
                      <a:gd name="connsiteY1" fmla="*/ 313609 h 317661"/>
                      <a:gd name="connsiteX2" fmla="*/ 60432 w 425398"/>
                      <a:gd name="connsiteY2" fmla="*/ 312376 h 317661"/>
                      <a:gd name="connsiteX3" fmla="*/ 62810 w 425398"/>
                      <a:gd name="connsiteY3" fmla="*/ 310262 h 317661"/>
                      <a:gd name="connsiteX4" fmla="*/ 705 w 425398"/>
                      <a:gd name="connsiteY4" fmla="*/ 3524 h 317661"/>
                      <a:gd name="connsiteX5" fmla="*/ 705 w 425398"/>
                      <a:gd name="connsiteY5" fmla="*/ 3524 h 317661"/>
                      <a:gd name="connsiteX6" fmla="*/ 0 w 425398"/>
                      <a:gd name="connsiteY6" fmla="*/ 0 h 317661"/>
                      <a:gd name="connsiteX7" fmla="*/ 5374 w 425398"/>
                      <a:gd name="connsiteY7" fmla="*/ 881 h 317661"/>
                      <a:gd name="connsiteX8" fmla="*/ 412714 w 425398"/>
                      <a:gd name="connsiteY8" fmla="*/ 64131 h 317661"/>
                      <a:gd name="connsiteX9" fmla="*/ 415356 w 425398"/>
                      <a:gd name="connsiteY9" fmla="*/ 62281 h 317661"/>
                      <a:gd name="connsiteX10" fmla="*/ 415885 w 425398"/>
                      <a:gd name="connsiteY10" fmla="*/ 64660 h 317661"/>
                      <a:gd name="connsiteX11" fmla="*/ 425399 w 425398"/>
                      <a:gd name="connsiteY11" fmla="*/ 66157 h 317661"/>
                      <a:gd name="connsiteX12" fmla="*/ 417470 w 425398"/>
                      <a:gd name="connsiteY12" fmla="*/ 71707 h 317661"/>
                      <a:gd name="connsiteX13" fmla="*/ 417999 w 425398"/>
                      <a:gd name="connsiteY13" fmla="*/ 73998 h 317661"/>
                      <a:gd name="connsiteX14" fmla="*/ 414828 w 425398"/>
                      <a:gd name="connsiteY14" fmla="*/ 73557 h 317661"/>
                      <a:gd name="connsiteX15" fmla="*/ 71091 w 425398"/>
                      <a:gd name="connsiteY15" fmla="*/ 313433 h 317661"/>
                      <a:gd name="connsiteX16" fmla="*/ 71884 w 425398"/>
                      <a:gd name="connsiteY16" fmla="*/ 317133 h 317661"/>
                      <a:gd name="connsiteX17" fmla="*/ 68008 w 425398"/>
                      <a:gd name="connsiteY17" fmla="*/ 315547 h 317661"/>
                      <a:gd name="connsiteX18" fmla="*/ 65012 w 425398"/>
                      <a:gd name="connsiteY18" fmla="*/ 317662 h 317661"/>
                      <a:gd name="connsiteX19" fmla="*/ 9338 w 425398"/>
                      <a:gd name="connsiteY19" fmla="*/ 11540 h 317661"/>
                      <a:gd name="connsiteX20" fmla="*/ 69593 w 425398"/>
                      <a:gd name="connsiteY20" fmla="*/ 305064 h 317661"/>
                      <a:gd name="connsiteX21" fmla="*/ 402319 w 425398"/>
                      <a:gd name="connsiteY21" fmla="*/ 71443 h 317661"/>
                      <a:gd name="connsiteX22" fmla="*/ 9338 w 425398"/>
                      <a:gd name="connsiteY22" fmla="*/ 11540 h 317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5398" h="317661">
                        <a:moveTo>
                          <a:pt x="65012" y="317662"/>
                        </a:moveTo>
                        <a:lnTo>
                          <a:pt x="63603" y="313609"/>
                        </a:lnTo>
                        <a:lnTo>
                          <a:pt x="60432" y="312376"/>
                        </a:lnTo>
                        <a:lnTo>
                          <a:pt x="62810" y="310262"/>
                        </a:lnTo>
                        <a:lnTo>
                          <a:pt x="705" y="3524"/>
                        </a:lnTo>
                        <a:lnTo>
                          <a:pt x="705" y="3524"/>
                        </a:lnTo>
                        <a:lnTo>
                          <a:pt x="0" y="0"/>
                        </a:lnTo>
                        <a:lnTo>
                          <a:pt x="5374" y="881"/>
                        </a:lnTo>
                        <a:lnTo>
                          <a:pt x="412714" y="64131"/>
                        </a:lnTo>
                        <a:lnTo>
                          <a:pt x="415356" y="62281"/>
                        </a:lnTo>
                        <a:lnTo>
                          <a:pt x="415885" y="64660"/>
                        </a:lnTo>
                        <a:lnTo>
                          <a:pt x="425399" y="66157"/>
                        </a:lnTo>
                        <a:lnTo>
                          <a:pt x="417470" y="71707"/>
                        </a:lnTo>
                        <a:lnTo>
                          <a:pt x="417999" y="73998"/>
                        </a:lnTo>
                        <a:lnTo>
                          <a:pt x="414828" y="73557"/>
                        </a:lnTo>
                        <a:lnTo>
                          <a:pt x="71091" y="313433"/>
                        </a:lnTo>
                        <a:lnTo>
                          <a:pt x="71884" y="317133"/>
                        </a:lnTo>
                        <a:lnTo>
                          <a:pt x="68008" y="315547"/>
                        </a:lnTo>
                        <a:lnTo>
                          <a:pt x="65012" y="317662"/>
                        </a:lnTo>
                        <a:close/>
                        <a:moveTo>
                          <a:pt x="9338" y="11540"/>
                        </a:moveTo>
                        <a:lnTo>
                          <a:pt x="69593" y="305064"/>
                        </a:lnTo>
                        <a:lnTo>
                          <a:pt x="402319" y="71443"/>
                        </a:lnTo>
                        <a:lnTo>
                          <a:pt x="9338" y="11540"/>
                        </a:lnTo>
                        <a:close/>
                      </a:path>
                    </a:pathLst>
                  </a:custGeom>
                  <a:grpFill/>
                  <a:ln w="8809" cap="flat">
                    <a:noFill/>
                    <a:prstDash val="solid"/>
                    <a:miter/>
                  </a:ln>
                </p:spPr>
                <p:txBody>
                  <a:bodyPr rtlCol="0" anchor="ctr"/>
                  <a:lstStyle/>
                  <a:p>
                    <a:endParaRPr lang="en-US" sz="2400"/>
                  </a:p>
                </p:txBody>
              </p:sp>
            </p:grpSp>
            <p:grpSp>
              <p:nvGrpSpPr>
                <p:cNvPr id="1651" name="Graphic 4229">
                  <a:extLst>
                    <a:ext uri="{FF2B5EF4-FFF2-40B4-BE49-F238E27FC236}">
                      <a16:creationId xmlns:a16="http://schemas.microsoft.com/office/drawing/2014/main" id="{88AD7CFF-3894-4397-BA95-F696957E0DEA}"/>
                    </a:ext>
                  </a:extLst>
                </p:cNvPr>
                <p:cNvGrpSpPr/>
                <p:nvPr/>
              </p:nvGrpSpPr>
              <p:grpSpPr>
                <a:xfrm>
                  <a:off x="6081112" y="3097485"/>
                  <a:ext cx="198384" cy="475082"/>
                  <a:chOff x="6081112" y="3097485"/>
                  <a:chExt cx="198384" cy="475082"/>
                </a:xfrm>
                <a:grpFill/>
              </p:grpSpPr>
              <p:sp>
                <p:nvSpPr>
                  <p:cNvPr id="2300" name="Freeform: Shape 2299">
                    <a:extLst>
                      <a:ext uri="{FF2B5EF4-FFF2-40B4-BE49-F238E27FC236}">
                        <a16:creationId xmlns:a16="http://schemas.microsoft.com/office/drawing/2014/main" id="{5498BF47-E33A-4D65-B94E-29FEF152F817}"/>
                      </a:ext>
                    </a:extLst>
                  </p:cNvPr>
                  <p:cNvSpPr/>
                  <p:nvPr/>
                </p:nvSpPr>
                <p:spPr>
                  <a:xfrm>
                    <a:off x="6085340" y="3103300"/>
                    <a:ext cx="189751" cy="454909"/>
                  </a:xfrm>
                  <a:custGeom>
                    <a:avLst/>
                    <a:gdLst>
                      <a:gd name="connsiteX0" fmla="*/ 0 w 189751"/>
                      <a:gd name="connsiteY0" fmla="*/ 0 h 454909"/>
                      <a:gd name="connsiteX1" fmla="*/ 1057 w 189751"/>
                      <a:gd name="connsiteY1" fmla="*/ 529 h 454909"/>
                      <a:gd name="connsiteX2" fmla="*/ 188694 w 189751"/>
                      <a:gd name="connsiteY2" fmla="*/ 95316 h 454909"/>
                      <a:gd name="connsiteX3" fmla="*/ 189752 w 189751"/>
                      <a:gd name="connsiteY3" fmla="*/ 95845 h 454909"/>
                      <a:gd name="connsiteX4" fmla="*/ 189399 w 189751"/>
                      <a:gd name="connsiteY4" fmla="*/ 96902 h 454909"/>
                      <a:gd name="connsiteX5" fmla="*/ 71884 w 189751"/>
                      <a:gd name="connsiteY5" fmla="*/ 452003 h 454909"/>
                      <a:gd name="connsiteX6" fmla="*/ 70915 w 189751"/>
                      <a:gd name="connsiteY6" fmla="*/ 454910 h 454909"/>
                      <a:gd name="connsiteX7" fmla="*/ 70474 w 189751"/>
                      <a:gd name="connsiteY7" fmla="*/ 451915 h 454909"/>
                      <a:gd name="connsiteX8" fmla="*/ 353 w 189751"/>
                      <a:gd name="connsiteY8" fmla="*/ 2114 h 454909"/>
                      <a:gd name="connsiteX9" fmla="*/ 0 w 189751"/>
                      <a:gd name="connsiteY9" fmla="*/ 0 h 454909"/>
                      <a:gd name="connsiteX10" fmla="*/ 705 w 189751"/>
                      <a:gd name="connsiteY10" fmla="*/ 4140 h 454909"/>
                      <a:gd name="connsiteX11" fmla="*/ 71972 w 189751"/>
                      <a:gd name="connsiteY11" fmla="*/ 451738 h 454909"/>
                      <a:gd name="connsiteX12" fmla="*/ 70562 w 189751"/>
                      <a:gd name="connsiteY12" fmla="*/ 451650 h 454909"/>
                      <a:gd name="connsiteX13" fmla="*/ 186844 w 189751"/>
                      <a:gd name="connsiteY13" fmla="*/ 96109 h 454909"/>
                      <a:gd name="connsiteX14" fmla="*/ 187549 w 189751"/>
                      <a:gd name="connsiteY14" fmla="*/ 97695 h 454909"/>
                      <a:gd name="connsiteX15" fmla="*/ 705 w 189751"/>
                      <a:gd name="connsiteY15" fmla="*/ 4140 h 45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751" h="454909">
                        <a:moveTo>
                          <a:pt x="0" y="0"/>
                        </a:moveTo>
                        <a:lnTo>
                          <a:pt x="1057" y="529"/>
                        </a:lnTo>
                        <a:lnTo>
                          <a:pt x="188694" y="95316"/>
                        </a:lnTo>
                        <a:lnTo>
                          <a:pt x="189752" y="95845"/>
                        </a:lnTo>
                        <a:lnTo>
                          <a:pt x="189399" y="96902"/>
                        </a:lnTo>
                        <a:lnTo>
                          <a:pt x="71884" y="452003"/>
                        </a:lnTo>
                        <a:lnTo>
                          <a:pt x="70915" y="454910"/>
                        </a:lnTo>
                        <a:lnTo>
                          <a:pt x="70474" y="451915"/>
                        </a:lnTo>
                        <a:lnTo>
                          <a:pt x="353" y="2114"/>
                        </a:lnTo>
                        <a:lnTo>
                          <a:pt x="0" y="0"/>
                        </a:lnTo>
                        <a:close/>
                        <a:moveTo>
                          <a:pt x="705" y="4140"/>
                        </a:moveTo>
                        <a:lnTo>
                          <a:pt x="71972" y="451738"/>
                        </a:lnTo>
                        <a:lnTo>
                          <a:pt x="70562" y="451650"/>
                        </a:lnTo>
                        <a:lnTo>
                          <a:pt x="186844" y="96109"/>
                        </a:lnTo>
                        <a:lnTo>
                          <a:pt x="187549" y="97695"/>
                        </a:lnTo>
                        <a:lnTo>
                          <a:pt x="705" y="4140"/>
                        </a:lnTo>
                        <a:close/>
                      </a:path>
                    </a:pathLst>
                  </a:custGeom>
                  <a:grpFill/>
                  <a:ln w="8809" cap="flat">
                    <a:noFill/>
                    <a:prstDash val="solid"/>
                    <a:miter/>
                  </a:ln>
                </p:spPr>
                <p:txBody>
                  <a:bodyPr rtlCol="0" anchor="ctr"/>
                  <a:lstStyle/>
                  <a:p>
                    <a:endParaRPr lang="en-US" sz="2400"/>
                  </a:p>
                </p:txBody>
              </p:sp>
              <p:sp>
                <p:nvSpPr>
                  <p:cNvPr id="2301" name="Freeform: Shape 2300">
                    <a:extLst>
                      <a:ext uri="{FF2B5EF4-FFF2-40B4-BE49-F238E27FC236}">
                        <a16:creationId xmlns:a16="http://schemas.microsoft.com/office/drawing/2014/main" id="{75490422-EE25-465A-9132-49829B71228A}"/>
                      </a:ext>
                    </a:extLst>
                  </p:cNvPr>
                  <p:cNvSpPr/>
                  <p:nvPr/>
                </p:nvSpPr>
                <p:spPr>
                  <a:xfrm>
                    <a:off x="6081112" y="3097485"/>
                    <a:ext cx="198384" cy="475082"/>
                  </a:xfrm>
                  <a:custGeom>
                    <a:avLst/>
                    <a:gdLst>
                      <a:gd name="connsiteX0" fmla="*/ 73998 w 198384"/>
                      <a:gd name="connsiteY0" fmla="*/ 475083 h 475082"/>
                      <a:gd name="connsiteX1" fmla="*/ 71707 w 198384"/>
                      <a:gd name="connsiteY1" fmla="*/ 460548 h 475082"/>
                      <a:gd name="connsiteX2" fmla="*/ 70210 w 198384"/>
                      <a:gd name="connsiteY2" fmla="*/ 460460 h 475082"/>
                      <a:gd name="connsiteX3" fmla="*/ 71267 w 198384"/>
                      <a:gd name="connsiteY3" fmla="*/ 457376 h 475082"/>
                      <a:gd name="connsiteX4" fmla="*/ 617 w 198384"/>
                      <a:gd name="connsiteY4" fmla="*/ 4052 h 475082"/>
                      <a:gd name="connsiteX5" fmla="*/ 617 w 198384"/>
                      <a:gd name="connsiteY5" fmla="*/ 4052 h 475082"/>
                      <a:gd name="connsiteX6" fmla="*/ 0 w 198384"/>
                      <a:gd name="connsiteY6" fmla="*/ 0 h 475082"/>
                      <a:gd name="connsiteX7" fmla="*/ 6871 w 198384"/>
                      <a:gd name="connsiteY7" fmla="*/ 3436 h 475082"/>
                      <a:gd name="connsiteX8" fmla="*/ 189575 w 198384"/>
                      <a:gd name="connsiteY8" fmla="*/ 95757 h 475082"/>
                      <a:gd name="connsiteX9" fmla="*/ 190720 w 198384"/>
                      <a:gd name="connsiteY9" fmla="*/ 92321 h 475082"/>
                      <a:gd name="connsiteX10" fmla="*/ 192835 w 198384"/>
                      <a:gd name="connsiteY10" fmla="*/ 97342 h 475082"/>
                      <a:gd name="connsiteX11" fmla="*/ 198120 w 198384"/>
                      <a:gd name="connsiteY11" fmla="*/ 100073 h 475082"/>
                      <a:gd name="connsiteX12" fmla="*/ 196270 w 198384"/>
                      <a:gd name="connsiteY12" fmla="*/ 105711 h 475082"/>
                      <a:gd name="connsiteX13" fmla="*/ 198384 w 198384"/>
                      <a:gd name="connsiteY13" fmla="*/ 110732 h 475082"/>
                      <a:gd name="connsiteX14" fmla="*/ 195213 w 198384"/>
                      <a:gd name="connsiteY14" fmla="*/ 109147 h 475082"/>
                      <a:gd name="connsiteX15" fmla="*/ 79724 w 198384"/>
                      <a:gd name="connsiteY15" fmla="*/ 458081 h 475082"/>
                      <a:gd name="connsiteX16" fmla="*/ 80252 w 198384"/>
                      <a:gd name="connsiteY16" fmla="*/ 461340 h 475082"/>
                      <a:gd name="connsiteX17" fmla="*/ 78667 w 198384"/>
                      <a:gd name="connsiteY17" fmla="*/ 461252 h 475082"/>
                      <a:gd name="connsiteX18" fmla="*/ 73998 w 198384"/>
                      <a:gd name="connsiteY18" fmla="*/ 475083 h 475082"/>
                      <a:gd name="connsiteX19" fmla="*/ 9250 w 198384"/>
                      <a:gd name="connsiteY19" fmla="*/ 15857 h 475082"/>
                      <a:gd name="connsiteX20" fmla="*/ 76817 w 198384"/>
                      <a:gd name="connsiteY20" fmla="*/ 440110 h 475082"/>
                      <a:gd name="connsiteX21" fmla="*/ 186580 w 198384"/>
                      <a:gd name="connsiteY21" fmla="*/ 104654 h 475082"/>
                      <a:gd name="connsiteX22" fmla="*/ 9250 w 198384"/>
                      <a:gd name="connsiteY22" fmla="*/ 15857 h 47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8384" h="475082">
                        <a:moveTo>
                          <a:pt x="73998" y="475083"/>
                        </a:moveTo>
                        <a:lnTo>
                          <a:pt x="71707" y="460548"/>
                        </a:lnTo>
                        <a:lnTo>
                          <a:pt x="70210" y="460460"/>
                        </a:lnTo>
                        <a:lnTo>
                          <a:pt x="71267" y="457376"/>
                        </a:lnTo>
                        <a:lnTo>
                          <a:pt x="617" y="4052"/>
                        </a:lnTo>
                        <a:lnTo>
                          <a:pt x="617" y="4052"/>
                        </a:lnTo>
                        <a:lnTo>
                          <a:pt x="0" y="0"/>
                        </a:lnTo>
                        <a:lnTo>
                          <a:pt x="6871" y="3436"/>
                        </a:lnTo>
                        <a:lnTo>
                          <a:pt x="189575" y="95757"/>
                        </a:lnTo>
                        <a:lnTo>
                          <a:pt x="190720" y="92321"/>
                        </a:lnTo>
                        <a:lnTo>
                          <a:pt x="192835" y="97342"/>
                        </a:lnTo>
                        <a:lnTo>
                          <a:pt x="198120" y="100073"/>
                        </a:lnTo>
                        <a:lnTo>
                          <a:pt x="196270" y="105711"/>
                        </a:lnTo>
                        <a:lnTo>
                          <a:pt x="198384" y="110732"/>
                        </a:lnTo>
                        <a:lnTo>
                          <a:pt x="195213" y="109147"/>
                        </a:lnTo>
                        <a:lnTo>
                          <a:pt x="79724" y="458081"/>
                        </a:lnTo>
                        <a:lnTo>
                          <a:pt x="80252" y="461340"/>
                        </a:lnTo>
                        <a:lnTo>
                          <a:pt x="78667" y="461252"/>
                        </a:lnTo>
                        <a:lnTo>
                          <a:pt x="73998" y="475083"/>
                        </a:lnTo>
                        <a:close/>
                        <a:moveTo>
                          <a:pt x="9250" y="15857"/>
                        </a:moveTo>
                        <a:lnTo>
                          <a:pt x="76817" y="440110"/>
                        </a:lnTo>
                        <a:lnTo>
                          <a:pt x="186580" y="104654"/>
                        </a:lnTo>
                        <a:lnTo>
                          <a:pt x="9250" y="15857"/>
                        </a:lnTo>
                        <a:close/>
                      </a:path>
                    </a:pathLst>
                  </a:custGeom>
                  <a:grpFill/>
                  <a:ln w="8809" cap="flat">
                    <a:noFill/>
                    <a:prstDash val="solid"/>
                    <a:miter/>
                  </a:ln>
                </p:spPr>
                <p:txBody>
                  <a:bodyPr rtlCol="0" anchor="ctr"/>
                  <a:lstStyle/>
                  <a:p>
                    <a:endParaRPr lang="en-US" sz="2400"/>
                  </a:p>
                </p:txBody>
              </p:sp>
            </p:grpSp>
            <p:grpSp>
              <p:nvGrpSpPr>
                <p:cNvPr id="1652" name="Graphic 4229">
                  <a:extLst>
                    <a:ext uri="{FF2B5EF4-FFF2-40B4-BE49-F238E27FC236}">
                      <a16:creationId xmlns:a16="http://schemas.microsoft.com/office/drawing/2014/main" id="{A02EF205-937D-47E8-ADE0-5CF5512CBDA6}"/>
                    </a:ext>
                  </a:extLst>
                </p:cNvPr>
                <p:cNvGrpSpPr/>
                <p:nvPr/>
              </p:nvGrpSpPr>
              <p:grpSpPr>
                <a:xfrm>
                  <a:off x="6140222" y="3401757"/>
                  <a:ext cx="499219" cy="158830"/>
                  <a:chOff x="6140222" y="3401757"/>
                  <a:chExt cx="499219" cy="158830"/>
                </a:xfrm>
                <a:grpFill/>
              </p:grpSpPr>
              <p:sp>
                <p:nvSpPr>
                  <p:cNvPr id="2298" name="Freeform: Shape 2297">
                    <a:extLst>
                      <a:ext uri="{FF2B5EF4-FFF2-40B4-BE49-F238E27FC236}">
                        <a16:creationId xmlns:a16="http://schemas.microsoft.com/office/drawing/2014/main" id="{63C7BF82-12AF-4506-BC68-E073B675BD95}"/>
                      </a:ext>
                    </a:extLst>
                  </p:cNvPr>
                  <p:cNvSpPr/>
                  <p:nvPr/>
                </p:nvSpPr>
                <p:spPr>
                  <a:xfrm>
                    <a:off x="6154405" y="3405721"/>
                    <a:ext cx="474025" cy="149933"/>
                  </a:xfrm>
                  <a:custGeom>
                    <a:avLst/>
                    <a:gdLst>
                      <a:gd name="connsiteX0" fmla="*/ 266920 w 474025"/>
                      <a:gd name="connsiteY0" fmla="*/ 0 h 149933"/>
                      <a:gd name="connsiteX1" fmla="*/ 470502 w 474025"/>
                      <a:gd name="connsiteY1" fmla="*/ 125796 h 149933"/>
                      <a:gd name="connsiteX2" fmla="*/ 474026 w 474025"/>
                      <a:gd name="connsiteY2" fmla="*/ 127998 h 149933"/>
                      <a:gd name="connsiteX3" fmla="*/ 469885 w 474025"/>
                      <a:gd name="connsiteY3" fmla="*/ 128174 h 149933"/>
                      <a:gd name="connsiteX4" fmla="*/ 2114 w 474025"/>
                      <a:gd name="connsiteY4" fmla="*/ 149845 h 149933"/>
                      <a:gd name="connsiteX5" fmla="*/ 0 w 474025"/>
                      <a:gd name="connsiteY5" fmla="*/ 149933 h 149933"/>
                      <a:gd name="connsiteX6" fmla="*/ 1850 w 474025"/>
                      <a:gd name="connsiteY6" fmla="*/ 148876 h 149933"/>
                      <a:gd name="connsiteX7" fmla="*/ 265158 w 474025"/>
                      <a:gd name="connsiteY7" fmla="*/ 881 h 149933"/>
                      <a:gd name="connsiteX8" fmla="*/ 266920 w 474025"/>
                      <a:gd name="connsiteY8" fmla="*/ 0 h 149933"/>
                      <a:gd name="connsiteX9" fmla="*/ 263484 w 474025"/>
                      <a:gd name="connsiteY9" fmla="*/ 1938 h 149933"/>
                      <a:gd name="connsiteX10" fmla="*/ 2290 w 474025"/>
                      <a:gd name="connsiteY10" fmla="*/ 149845 h 149933"/>
                      <a:gd name="connsiteX11" fmla="*/ 2026 w 474025"/>
                      <a:gd name="connsiteY11" fmla="*/ 148876 h 149933"/>
                      <a:gd name="connsiteX12" fmla="*/ 469709 w 474025"/>
                      <a:gd name="connsiteY12" fmla="*/ 125620 h 149933"/>
                      <a:gd name="connsiteX13" fmla="*/ 469093 w 474025"/>
                      <a:gd name="connsiteY13" fmla="*/ 127998 h 149933"/>
                      <a:gd name="connsiteX14" fmla="*/ 264277 w 474025"/>
                      <a:gd name="connsiteY14" fmla="*/ 2378 h 149933"/>
                      <a:gd name="connsiteX15" fmla="*/ 263484 w 474025"/>
                      <a:gd name="connsiteY15" fmla="*/ 1938 h 149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025" h="149933">
                        <a:moveTo>
                          <a:pt x="266920" y="0"/>
                        </a:moveTo>
                        <a:lnTo>
                          <a:pt x="470502" y="125796"/>
                        </a:lnTo>
                        <a:lnTo>
                          <a:pt x="474026" y="127998"/>
                        </a:lnTo>
                        <a:lnTo>
                          <a:pt x="469885" y="128174"/>
                        </a:lnTo>
                        <a:lnTo>
                          <a:pt x="2114" y="149845"/>
                        </a:lnTo>
                        <a:lnTo>
                          <a:pt x="0" y="149933"/>
                        </a:lnTo>
                        <a:lnTo>
                          <a:pt x="1850" y="148876"/>
                        </a:lnTo>
                        <a:lnTo>
                          <a:pt x="265158" y="881"/>
                        </a:lnTo>
                        <a:lnTo>
                          <a:pt x="266920" y="0"/>
                        </a:lnTo>
                        <a:close/>
                        <a:moveTo>
                          <a:pt x="263484" y="1938"/>
                        </a:moveTo>
                        <a:lnTo>
                          <a:pt x="2290" y="149845"/>
                        </a:lnTo>
                        <a:lnTo>
                          <a:pt x="2026" y="148876"/>
                        </a:lnTo>
                        <a:lnTo>
                          <a:pt x="469709" y="125620"/>
                        </a:lnTo>
                        <a:lnTo>
                          <a:pt x="469093" y="127998"/>
                        </a:lnTo>
                        <a:lnTo>
                          <a:pt x="264277" y="2378"/>
                        </a:lnTo>
                        <a:lnTo>
                          <a:pt x="263484" y="1938"/>
                        </a:lnTo>
                        <a:close/>
                      </a:path>
                    </a:pathLst>
                  </a:custGeom>
                  <a:grpFill/>
                  <a:ln w="8809" cap="flat">
                    <a:noFill/>
                    <a:prstDash val="solid"/>
                    <a:miter/>
                  </a:ln>
                </p:spPr>
                <p:txBody>
                  <a:bodyPr rtlCol="0" anchor="ctr"/>
                  <a:lstStyle/>
                  <a:p>
                    <a:endParaRPr lang="en-US" sz="2400"/>
                  </a:p>
                </p:txBody>
              </p:sp>
              <p:sp>
                <p:nvSpPr>
                  <p:cNvPr id="2299" name="Freeform: Shape 2298">
                    <a:extLst>
                      <a:ext uri="{FF2B5EF4-FFF2-40B4-BE49-F238E27FC236}">
                        <a16:creationId xmlns:a16="http://schemas.microsoft.com/office/drawing/2014/main" id="{1F3C476C-59F4-4DA7-9ACD-5A6C0A5FCB18}"/>
                      </a:ext>
                    </a:extLst>
                  </p:cNvPr>
                  <p:cNvSpPr/>
                  <p:nvPr/>
                </p:nvSpPr>
                <p:spPr>
                  <a:xfrm>
                    <a:off x="6140222" y="3401757"/>
                    <a:ext cx="499219" cy="158830"/>
                  </a:xfrm>
                  <a:custGeom>
                    <a:avLst/>
                    <a:gdLst>
                      <a:gd name="connsiteX0" fmla="*/ 14447 w 499219"/>
                      <a:gd name="connsiteY0" fmla="*/ 158831 h 158830"/>
                      <a:gd name="connsiteX1" fmla="*/ 14006 w 499219"/>
                      <a:gd name="connsiteY1" fmla="*/ 157333 h 158830"/>
                      <a:gd name="connsiteX2" fmla="*/ 0 w 499219"/>
                      <a:gd name="connsiteY2" fmla="*/ 158038 h 158830"/>
                      <a:gd name="connsiteX3" fmla="*/ 12333 w 499219"/>
                      <a:gd name="connsiteY3" fmla="*/ 151167 h 158830"/>
                      <a:gd name="connsiteX4" fmla="*/ 11892 w 499219"/>
                      <a:gd name="connsiteY4" fmla="*/ 149669 h 158830"/>
                      <a:gd name="connsiteX5" fmla="*/ 15240 w 499219"/>
                      <a:gd name="connsiteY5" fmla="*/ 149493 h 158830"/>
                      <a:gd name="connsiteX6" fmla="*/ 281191 w 499219"/>
                      <a:gd name="connsiteY6" fmla="*/ 0 h 158830"/>
                      <a:gd name="connsiteX7" fmla="*/ 282865 w 499219"/>
                      <a:gd name="connsiteY7" fmla="*/ 1057 h 158830"/>
                      <a:gd name="connsiteX8" fmla="*/ 485213 w 499219"/>
                      <a:gd name="connsiteY8" fmla="*/ 126060 h 158830"/>
                      <a:gd name="connsiteX9" fmla="*/ 488297 w 499219"/>
                      <a:gd name="connsiteY9" fmla="*/ 125884 h 158830"/>
                      <a:gd name="connsiteX10" fmla="*/ 487856 w 499219"/>
                      <a:gd name="connsiteY10" fmla="*/ 127646 h 158830"/>
                      <a:gd name="connsiteX11" fmla="*/ 499220 w 499219"/>
                      <a:gd name="connsiteY11" fmla="*/ 134694 h 158830"/>
                      <a:gd name="connsiteX12" fmla="*/ 485918 w 499219"/>
                      <a:gd name="connsiteY12" fmla="*/ 135310 h 158830"/>
                      <a:gd name="connsiteX13" fmla="*/ 485478 w 499219"/>
                      <a:gd name="connsiteY13" fmla="*/ 137072 h 158830"/>
                      <a:gd name="connsiteX14" fmla="*/ 482835 w 499219"/>
                      <a:gd name="connsiteY14" fmla="*/ 135398 h 158830"/>
                      <a:gd name="connsiteX15" fmla="*/ 17442 w 499219"/>
                      <a:gd name="connsiteY15" fmla="*/ 156981 h 158830"/>
                      <a:gd name="connsiteX16" fmla="*/ 14447 w 499219"/>
                      <a:gd name="connsiteY16" fmla="*/ 158831 h 158830"/>
                      <a:gd name="connsiteX17" fmla="*/ 277667 w 499219"/>
                      <a:gd name="connsiteY17" fmla="*/ 9778 h 158830"/>
                      <a:gd name="connsiteX18" fmla="*/ 32418 w 499219"/>
                      <a:gd name="connsiteY18" fmla="*/ 148700 h 158830"/>
                      <a:gd name="connsiteX19" fmla="*/ 468740 w 499219"/>
                      <a:gd name="connsiteY19" fmla="*/ 127030 h 158830"/>
                      <a:gd name="connsiteX20" fmla="*/ 277667 w 499219"/>
                      <a:gd name="connsiteY20" fmla="*/ 9778 h 15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9219" h="158830">
                        <a:moveTo>
                          <a:pt x="14447" y="158831"/>
                        </a:moveTo>
                        <a:lnTo>
                          <a:pt x="14006" y="157333"/>
                        </a:lnTo>
                        <a:lnTo>
                          <a:pt x="0" y="158038"/>
                        </a:lnTo>
                        <a:lnTo>
                          <a:pt x="12333" y="151167"/>
                        </a:lnTo>
                        <a:lnTo>
                          <a:pt x="11892" y="149669"/>
                        </a:lnTo>
                        <a:lnTo>
                          <a:pt x="15240" y="149493"/>
                        </a:lnTo>
                        <a:lnTo>
                          <a:pt x="281191" y="0"/>
                        </a:lnTo>
                        <a:lnTo>
                          <a:pt x="282865" y="1057"/>
                        </a:lnTo>
                        <a:lnTo>
                          <a:pt x="485213" y="126060"/>
                        </a:lnTo>
                        <a:lnTo>
                          <a:pt x="488297" y="125884"/>
                        </a:lnTo>
                        <a:lnTo>
                          <a:pt x="487856" y="127646"/>
                        </a:lnTo>
                        <a:lnTo>
                          <a:pt x="499220" y="134694"/>
                        </a:lnTo>
                        <a:lnTo>
                          <a:pt x="485918" y="135310"/>
                        </a:lnTo>
                        <a:lnTo>
                          <a:pt x="485478" y="137072"/>
                        </a:lnTo>
                        <a:lnTo>
                          <a:pt x="482835" y="135398"/>
                        </a:lnTo>
                        <a:lnTo>
                          <a:pt x="17442" y="156981"/>
                        </a:lnTo>
                        <a:lnTo>
                          <a:pt x="14447" y="158831"/>
                        </a:lnTo>
                        <a:close/>
                        <a:moveTo>
                          <a:pt x="277667" y="9778"/>
                        </a:moveTo>
                        <a:lnTo>
                          <a:pt x="32418" y="148700"/>
                        </a:lnTo>
                        <a:lnTo>
                          <a:pt x="468740" y="127030"/>
                        </a:lnTo>
                        <a:lnTo>
                          <a:pt x="277667" y="9778"/>
                        </a:lnTo>
                        <a:close/>
                      </a:path>
                    </a:pathLst>
                  </a:custGeom>
                  <a:grpFill/>
                  <a:ln w="8809" cap="flat">
                    <a:noFill/>
                    <a:prstDash val="solid"/>
                    <a:miter/>
                  </a:ln>
                </p:spPr>
                <p:txBody>
                  <a:bodyPr rtlCol="0" anchor="ctr"/>
                  <a:lstStyle/>
                  <a:p>
                    <a:endParaRPr lang="en-US" sz="2400"/>
                  </a:p>
                </p:txBody>
              </p:sp>
            </p:grpSp>
            <p:grpSp>
              <p:nvGrpSpPr>
                <p:cNvPr id="1653" name="Graphic 4229">
                  <a:extLst>
                    <a:ext uri="{FF2B5EF4-FFF2-40B4-BE49-F238E27FC236}">
                      <a16:creationId xmlns:a16="http://schemas.microsoft.com/office/drawing/2014/main" id="{9FF84953-2438-4891-A690-8CE9947C787F}"/>
                    </a:ext>
                  </a:extLst>
                </p:cNvPr>
                <p:cNvGrpSpPr/>
                <p:nvPr/>
              </p:nvGrpSpPr>
              <p:grpSpPr>
                <a:xfrm>
                  <a:off x="4975903" y="1518251"/>
                  <a:ext cx="284539" cy="294493"/>
                  <a:chOff x="4975903" y="1518251"/>
                  <a:chExt cx="284539" cy="294493"/>
                </a:xfrm>
                <a:grpFill/>
              </p:grpSpPr>
              <p:sp>
                <p:nvSpPr>
                  <p:cNvPr id="2296" name="Freeform: Shape 2295">
                    <a:extLst>
                      <a:ext uri="{FF2B5EF4-FFF2-40B4-BE49-F238E27FC236}">
                        <a16:creationId xmlns:a16="http://schemas.microsoft.com/office/drawing/2014/main" id="{3D0803A3-505B-4274-87CE-CE4617896A79}"/>
                      </a:ext>
                    </a:extLst>
                  </p:cNvPr>
                  <p:cNvSpPr/>
                  <p:nvPr/>
                </p:nvSpPr>
                <p:spPr>
                  <a:xfrm>
                    <a:off x="4981894" y="1524594"/>
                    <a:ext cx="272557" cy="282072"/>
                  </a:xfrm>
                  <a:custGeom>
                    <a:avLst/>
                    <a:gdLst>
                      <a:gd name="connsiteX0" fmla="*/ 0 w 272557"/>
                      <a:gd name="connsiteY0" fmla="*/ 0 h 282072"/>
                      <a:gd name="connsiteX1" fmla="*/ 1497 w 272557"/>
                      <a:gd name="connsiteY1" fmla="*/ 617 h 282072"/>
                      <a:gd name="connsiteX2" fmla="*/ 271060 w 272557"/>
                      <a:gd name="connsiteY2" fmla="*/ 118132 h 282072"/>
                      <a:gd name="connsiteX3" fmla="*/ 272558 w 272557"/>
                      <a:gd name="connsiteY3" fmla="*/ 118749 h 282072"/>
                      <a:gd name="connsiteX4" fmla="*/ 271413 w 272557"/>
                      <a:gd name="connsiteY4" fmla="*/ 119894 h 282072"/>
                      <a:gd name="connsiteX5" fmla="*/ 106944 w 272557"/>
                      <a:gd name="connsiteY5" fmla="*/ 281456 h 282072"/>
                      <a:gd name="connsiteX6" fmla="*/ 106240 w 272557"/>
                      <a:gd name="connsiteY6" fmla="*/ 282072 h 282072"/>
                      <a:gd name="connsiteX7" fmla="*/ 105887 w 272557"/>
                      <a:gd name="connsiteY7" fmla="*/ 281191 h 282072"/>
                      <a:gd name="connsiteX8" fmla="*/ 793 w 272557"/>
                      <a:gd name="connsiteY8" fmla="*/ 2114 h 282072"/>
                      <a:gd name="connsiteX9" fmla="*/ 0 w 272557"/>
                      <a:gd name="connsiteY9" fmla="*/ 0 h 282072"/>
                      <a:gd name="connsiteX10" fmla="*/ 1673 w 272557"/>
                      <a:gd name="connsiteY10" fmla="*/ 4405 h 282072"/>
                      <a:gd name="connsiteX11" fmla="*/ 107120 w 272557"/>
                      <a:gd name="connsiteY11" fmla="*/ 280839 h 282072"/>
                      <a:gd name="connsiteX12" fmla="*/ 106151 w 272557"/>
                      <a:gd name="connsiteY12" fmla="*/ 280663 h 282072"/>
                      <a:gd name="connsiteX13" fmla="*/ 270003 w 272557"/>
                      <a:gd name="connsiteY13" fmla="*/ 118396 h 282072"/>
                      <a:gd name="connsiteX14" fmla="*/ 270355 w 272557"/>
                      <a:gd name="connsiteY14" fmla="*/ 120158 h 282072"/>
                      <a:gd name="connsiteX15" fmla="*/ 1673 w 272557"/>
                      <a:gd name="connsiteY15" fmla="*/ 4405 h 28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557" h="282072">
                        <a:moveTo>
                          <a:pt x="0" y="0"/>
                        </a:moveTo>
                        <a:lnTo>
                          <a:pt x="1497" y="617"/>
                        </a:lnTo>
                        <a:lnTo>
                          <a:pt x="271060" y="118132"/>
                        </a:lnTo>
                        <a:lnTo>
                          <a:pt x="272558" y="118749"/>
                        </a:lnTo>
                        <a:lnTo>
                          <a:pt x="271413" y="119894"/>
                        </a:lnTo>
                        <a:lnTo>
                          <a:pt x="106944" y="281456"/>
                        </a:lnTo>
                        <a:lnTo>
                          <a:pt x="106240" y="282072"/>
                        </a:lnTo>
                        <a:lnTo>
                          <a:pt x="105887" y="281191"/>
                        </a:lnTo>
                        <a:lnTo>
                          <a:pt x="793" y="2114"/>
                        </a:lnTo>
                        <a:lnTo>
                          <a:pt x="0" y="0"/>
                        </a:lnTo>
                        <a:close/>
                        <a:moveTo>
                          <a:pt x="1673" y="4405"/>
                        </a:moveTo>
                        <a:lnTo>
                          <a:pt x="107120" y="280839"/>
                        </a:lnTo>
                        <a:lnTo>
                          <a:pt x="106151" y="280663"/>
                        </a:lnTo>
                        <a:lnTo>
                          <a:pt x="270003" y="118396"/>
                        </a:lnTo>
                        <a:lnTo>
                          <a:pt x="270355" y="120158"/>
                        </a:lnTo>
                        <a:lnTo>
                          <a:pt x="1673" y="4405"/>
                        </a:lnTo>
                        <a:close/>
                      </a:path>
                    </a:pathLst>
                  </a:custGeom>
                  <a:grpFill/>
                  <a:ln w="8809" cap="flat">
                    <a:noFill/>
                    <a:prstDash val="solid"/>
                    <a:miter/>
                  </a:ln>
                </p:spPr>
                <p:txBody>
                  <a:bodyPr rtlCol="0" anchor="ctr"/>
                  <a:lstStyle/>
                  <a:p>
                    <a:endParaRPr lang="en-US" sz="2400"/>
                  </a:p>
                </p:txBody>
              </p:sp>
              <p:sp>
                <p:nvSpPr>
                  <p:cNvPr id="2297" name="Freeform: Shape 2296">
                    <a:extLst>
                      <a:ext uri="{FF2B5EF4-FFF2-40B4-BE49-F238E27FC236}">
                        <a16:creationId xmlns:a16="http://schemas.microsoft.com/office/drawing/2014/main" id="{0875DBE3-5231-4382-BD50-B1ECE8C6589F}"/>
                      </a:ext>
                    </a:extLst>
                  </p:cNvPr>
                  <p:cNvSpPr/>
                  <p:nvPr/>
                </p:nvSpPr>
                <p:spPr>
                  <a:xfrm>
                    <a:off x="4975903" y="1518251"/>
                    <a:ext cx="284539" cy="294493"/>
                  </a:xfrm>
                  <a:custGeom>
                    <a:avLst/>
                    <a:gdLst>
                      <a:gd name="connsiteX0" fmla="*/ 110909 w 284539"/>
                      <a:gd name="connsiteY0" fmla="*/ 294493 h 294493"/>
                      <a:gd name="connsiteX1" fmla="*/ 109147 w 284539"/>
                      <a:gd name="connsiteY1" fmla="*/ 289736 h 294493"/>
                      <a:gd name="connsiteX2" fmla="*/ 105359 w 284539"/>
                      <a:gd name="connsiteY2" fmla="*/ 288855 h 294493"/>
                      <a:gd name="connsiteX3" fmla="*/ 107913 w 284539"/>
                      <a:gd name="connsiteY3" fmla="*/ 286301 h 294493"/>
                      <a:gd name="connsiteX4" fmla="*/ 1674 w 284539"/>
                      <a:gd name="connsiteY4" fmla="*/ 4405 h 294493"/>
                      <a:gd name="connsiteX5" fmla="*/ 1674 w 284539"/>
                      <a:gd name="connsiteY5" fmla="*/ 4405 h 294493"/>
                      <a:gd name="connsiteX6" fmla="*/ 0 w 284539"/>
                      <a:gd name="connsiteY6" fmla="*/ 0 h 294493"/>
                      <a:gd name="connsiteX7" fmla="*/ 275642 w 284539"/>
                      <a:gd name="connsiteY7" fmla="*/ 120158 h 294493"/>
                      <a:gd name="connsiteX8" fmla="*/ 278020 w 284539"/>
                      <a:gd name="connsiteY8" fmla="*/ 117780 h 294493"/>
                      <a:gd name="connsiteX9" fmla="*/ 278725 w 284539"/>
                      <a:gd name="connsiteY9" fmla="*/ 121479 h 294493"/>
                      <a:gd name="connsiteX10" fmla="*/ 284539 w 284539"/>
                      <a:gd name="connsiteY10" fmla="*/ 123946 h 294493"/>
                      <a:gd name="connsiteX11" fmla="*/ 280046 w 284539"/>
                      <a:gd name="connsiteY11" fmla="*/ 128351 h 294493"/>
                      <a:gd name="connsiteX12" fmla="*/ 280751 w 284539"/>
                      <a:gd name="connsiteY12" fmla="*/ 131963 h 294493"/>
                      <a:gd name="connsiteX13" fmla="*/ 277668 w 284539"/>
                      <a:gd name="connsiteY13" fmla="*/ 130641 h 294493"/>
                      <a:gd name="connsiteX14" fmla="*/ 117163 w 284539"/>
                      <a:gd name="connsiteY14" fmla="*/ 288239 h 294493"/>
                      <a:gd name="connsiteX15" fmla="*/ 118485 w 284539"/>
                      <a:gd name="connsiteY15" fmla="*/ 291674 h 294493"/>
                      <a:gd name="connsiteX16" fmla="*/ 114608 w 284539"/>
                      <a:gd name="connsiteY16" fmla="*/ 290793 h 294493"/>
                      <a:gd name="connsiteX17" fmla="*/ 110909 w 284539"/>
                      <a:gd name="connsiteY17" fmla="*/ 294493 h 294493"/>
                      <a:gd name="connsiteX18" fmla="*/ 13655 w 284539"/>
                      <a:gd name="connsiteY18" fmla="*/ 17002 h 294493"/>
                      <a:gd name="connsiteX19" fmla="*/ 114080 w 284539"/>
                      <a:gd name="connsiteY19" fmla="*/ 280222 h 294493"/>
                      <a:gd name="connsiteX20" fmla="*/ 268858 w 284539"/>
                      <a:gd name="connsiteY20" fmla="*/ 126941 h 294493"/>
                      <a:gd name="connsiteX21" fmla="*/ 13655 w 284539"/>
                      <a:gd name="connsiteY21" fmla="*/ 17002 h 294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4539" h="294493">
                        <a:moveTo>
                          <a:pt x="110909" y="294493"/>
                        </a:moveTo>
                        <a:lnTo>
                          <a:pt x="109147" y="289736"/>
                        </a:lnTo>
                        <a:lnTo>
                          <a:pt x="105359" y="288855"/>
                        </a:lnTo>
                        <a:lnTo>
                          <a:pt x="107913" y="286301"/>
                        </a:lnTo>
                        <a:lnTo>
                          <a:pt x="1674" y="4405"/>
                        </a:lnTo>
                        <a:lnTo>
                          <a:pt x="1674" y="4405"/>
                        </a:lnTo>
                        <a:lnTo>
                          <a:pt x="0" y="0"/>
                        </a:lnTo>
                        <a:lnTo>
                          <a:pt x="275642" y="120158"/>
                        </a:lnTo>
                        <a:lnTo>
                          <a:pt x="278020" y="117780"/>
                        </a:lnTo>
                        <a:lnTo>
                          <a:pt x="278725" y="121479"/>
                        </a:lnTo>
                        <a:lnTo>
                          <a:pt x="284539" y="123946"/>
                        </a:lnTo>
                        <a:lnTo>
                          <a:pt x="280046" y="128351"/>
                        </a:lnTo>
                        <a:lnTo>
                          <a:pt x="280751" y="131963"/>
                        </a:lnTo>
                        <a:lnTo>
                          <a:pt x="277668" y="130641"/>
                        </a:lnTo>
                        <a:lnTo>
                          <a:pt x="117163" y="288239"/>
                        </a:lnTo>
                        <a:lnTo>
                          <a:pt x="118485" y="291674"/>
                        </a:lnTo>
                        <a:lnTo>
                          <a:pt x="114608" y="290793"/>
                        </a:lnTo>
                        <a:lnTo>
                          <a:pt x="110909" y="294493"/>
                        </a:lnTo>
                        <a:close/>
                        <a:moveTo>
                          <a:pt x="13655" y="17002"/>
                        </a:moveTo>
                        <a:lnTo>
                          <a:pt x="114080" y="280222"/>
                        </a:lnTo>
                        <a:lnTo>
                          <a:pt x="268858" y="126941"/>
                        </a:lnTo>
                        <a:lnTo>
                          <a:pt x="13655" y="17002"/>
                        </a:lnTo>
                        <a:close/>
                      </a:path>
                    </a:pathLst>
                  </a:custGeom>
                  <a:grpFill/>
                  <a:ln w="8809" cap="flat">
                    <a:noFill/>
                    <a:prstDash val="solid"/>
                    <a:miter/>
                  </a:ln>
                </p:spPr>
                <p:txBody>
                  <a:bodyPr rtlCol="0" anchor="ctr"/>
                  <a:lstStyle/>
                  <a:p>
                    <a:endParaRPr lang="en-US" sz="2400"/>
                  </a:p>
                </p:txBody>
              </p:sp>
            </p:grpSp>
            <p:grpSp>
              <p:nvGrpSpPr>
                <p:cNvPr id="1654" name="Graphic 4229">
                  <a:extLst>
                    <a:ext uri="{FF2B5EF4-FFF2-40B4-BE49-F238E27FC236}">
                      <a16:creationId xmlns:a16="http://schemas.microsoft.com/office/drawing/2014/main" id="{122AD8F1-E303-45F2-8A34-EC20081AA984}"/>
                    </a:ext>
                  </a:extLst>
                </p:cNvPr>
                <p:cNvGrpSpPr/>
                <p:nvPr/>
              </p:nvGrpSpPr>
              <p:grpSpPr>
                <a:xfrm>
                  <a:off x="3930951" y="2060901"/>
                  <a:ext cx="235911" cy="192746"/>
                  <a:chOff x="3930951" y="2060901"/>
                  <a:chExt cx="235911" cy="192746"/>
                </a:xfrm>
                <a:grpFill/>
              </p:grpSpPr>
              <p:sp>
                <p:nvSpPr>
                  <p:cNvPr id="2294" name="Freeform: Shape 2293">
                    <a:extLst>
                      <a:ext uri="{FF2B5EF4-FFF2-40B4-BE49-F238E27FC236}">
                        <a16:creationId xmlns:a16="http://schemas.microsoft.com/office/drawing/2014/main" id="{D5213C18-71A5-4FFF-8D8D-7C1236C9B23E}"/>
                      </a:ext>
                    </a:extLst>
                  </p:cNvPr>
                  <p:cNvSpPr/>
                  <p:nvPr/>
                </p:nvSpPr>
                <p:spPr>
                  <a:xfrm>
                    <a:off x="3934650" y="2064777"/>
                    <a:ext cx="223490" cy="182439"/>
                  </a:xfrm>
                  <a:custGeom>
                    <a:avLst/>
                    <a:gdLst>
                      <a:gd name="connsiteX0" fmla="*/ 0 w 223490"/>
                      <a:gd name="connsiteY0" fmla="*/ 0 h 182439"/>
                      <a:gd name="connsiteX1" fmla="*/ 352 w 223490"/>
                      <a:gd name="connsiteY1" fmla="*/ 0 h 182439"/>
                      <a:gd name="connsiteX2" fmla="*/ 220672 w 223490"/>
                      <a:gd name="connsiteY2" fmla="*/ 23080 h 182439"/>
                      <a:gd name="connsiteX3" fmla="*/ 223491 w 223490"/>
                      <a:gd name="connsiteY3" fmla="*/ 23345 h 182439"/>
                      <a:gd name="connsiteX4" fmla="*/ 221288 w 223490"/>
                      <a:gd name="connsiteY4" fmla="*/ 25018 h 182439"/>
                      <a:gd name="connsiteX5" fmla="*/ 18499 w 223490"/>
                      <a:gd name="connsiteY5" fmla="*/ 181911 h 182439"/>
                      <a:gd name="connsiteX6" fmla="*/ 17795 w 223490"/>
                      <a:gd name="connsiteY6" fmla="*/ 182440 h 182439"/>
                      <a:gd name="connsiteX7" fmla="*/ 17707 w 223490"/>
                      <a:gd name="connsiteY7" fmla="*/ 181647 h 182439"/>
                      <a:gd name="connsiteX8" fmla="*/ 176 w 223490"/>
                      <a:gd name="connsiteY8" fmla="*/ 1674 h 182439"/>
                      <a:gd name="connsiteX9" fmla="*/ 0 w 223490"/>
                      <a:gd name="connsiteY9" fmla="*/ 0 h 182439"/>
                      <a:gd name="connsiteX10" fmla="*/ 352 w 223490"/>
                      <a:gd name="connsiteY10" fmla="*/ 3436 h 182439"/>
                      <a:gd name="connsiteX11" fmla="*/ 18588 w 223490"/>
                      <a:gd name="connsiteY11" fmla="*/ 181559 h 182439"/>
                      <a:gd name="connsiteX12" fmla="*/ 17883 w 223490"/>
                      <a:gd name="connsiteY12" fmla="*/ 181206 h 182439"/>
                      <a:gd name="connsiteX13" fmla="*/ 219879 w 223490"/>
                      <a:gd name="connsiteY13" fmla="*/ 23256 h 182439"/>
                      <a:gd name="connsiteX14" fmla="*/ 220495 w 223490"/>
                      <a:gd name="connsiteY14" fmla="*/ 25283 h 182439"/>
                      <a:gd name="connsiteX15" fmla="*/ 352 w 223490"/>
                      <a:gd name="connsiteY15" fmla="*/ 3436 h 18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490" h="182439">
                        <a:moveTo>
                          <a:pt x="0" y="0"/>
                        </a:moveTo>
                        <a:lnTo>
                          <a:pt x="352" y="0"/>
                        </a:lnTo>
                        <a:lnTo>
                          <a:pt x="220672" y="23080"/>
                        </a:lnTo>
                        <a:lnTo>
                          <a:pt x="223491" y="23345"/>
                        </a:lnTo>
                        <a:lnTo>
                          <a:pt x="221288" y="25018"/>
                        </a:lnTo>
                        <a:lnTo>
                          <a:pt x="18499" y="181911"/>
                        </a:lnTo>
                        <a:lnTo>
                          <a:pt x="17795" y="182440"/>
                        </a:lnTo>
                        <a:lnTo>
                          <a:pt x="17707" y="181647"/>
                        </a:lnTo>
                        <a:lnTo>
                          <a:pt x="176" y="1674"/>
                        </a:lnTo>
                        <a:lnTo>
                          <a:pt x="0" y="0"/>
                        </a:lnTo>
                        <a:close/>
                        <a:moveTo>
                          <a:pt x="352" y="3436"/>
                        </a:moveTo>
                        <a:lnTo>
                          <a:pt x="18588" y="181559"/>
                        </a:lnTo>
                        <a:lnTo>
                          <a:pt x="17883" y="181206"/>
                        </a:lnTo>
                        <a:lnTo>
                          <a:pt x="219879" y="23256"/>
                        </a:lnTo>
                        <a:lnTo>
                          <a:pt x="220495" y="25283"/>
                        </a:lnTo>
                        <a:lnTo>
                          <a:pt x="352" y="3436"/>
                        </a:lnTo>
                        <a:close/>
                      </a:path>
                    </a:pathLst>
                  </a:custGeom>
                  <a:grpFill/>
                  <a:ln w="8809" cap="flat">
                    <a:noFill/>
                    <a:prstDash val="solid"/>
                    <a:miter/>
                  </a:ln>
                </p:spPr>
                <p:txBody>
                  <a:bodyPr rtlCol="0" anchor="ctr"/>
                  <a:lstStyle/>
                  <a:p>
                    <a:endParaRPr lang="en-US" sz="2400"/>
                  </a:p>
                </p:txBody>
              </p:sp>
              <p:sp>
                <p:nvSpPr>
                  <p:cNvPr id="2295" name="Freeform: Shape 2294">
                    <a:extLst>
                      <a:ext uri="{FF2B5EF4-FFF2-40B4-BE49-F238E27FC236}">
                        <a16:creationId xmlns:a16="http://schemas.microsoft.com/office/drawing/2014/main" id="{F99A849F-F345-4570-BD5A-C27D0EE7C1F7}"/>
                      </a:ext>
                    </a:extLst>
                  </p:cNvPr>
                  <p:cNvSpPr/>
                  <p:nvPr/>
                </p:nvSpPr>
                <p:spPr>
                  <a:xfrm>
                    <a:off x="3930951" y="2060901"/>
                    <a:ext cx="235911" cy="192746"/>
                  </a:xfrm>
                  <a:custGeom>
                    <a:avLst/>
                    <a:gdLst>
                      <a:gd name="connsiteX0" fmla="*/ 18763 w 235911"/>
                      <a:gd name="connsiteY0" fmla="*/ 192746 h 192746"/>
                      <a:gd name="connsiteX1" fmla="*/ 18235 w 235911"/>
                      <a:gd name="connsiteY1" fmla="*/ 187285 h 192746"/>
                      <a:gd name="connsiteX2" fmla="*/ 15857 w 235911"/>
                      <a:gd name="connsiteY2" fmla="*/ 186228 h 192746"/>
                      <a:gd name="connsiteX3" fmla="*/ 17971 w 235911"/>
                      <a:gd name="connsiteY3" fmla="*/ 184113 h 192746"/>
                      <a:gd name="connsiteX4" fmla="*/ 352 w 235911"/>
                      <a:gd name="connsiteY4" fmla="*/ 3524 h 192746"/>
                      <a:gd name="connsiteX5" fmla="*/ 352 w 235911"/>
                      <a:gd name="connsiteY5" fmla="*/ 3524 h 192746"/>
                      <a:gd name="connsiteX6" fmla="*/ 0 w 235911"/>
                      <a:gd name="connsiteY6" fmla="*/ 0 h 192746"/>
                      <a:gd name="connsiteX7" fmla="*/ 4493 w 235911"/>
                      <a:gd name="connsiteY7" fmla="*/ 529 h 192746"/>
                      <a:gd name="connsiteX8" fmla="*/ 222962 w 235911"/>
                      <a:gd name="connsiteY8" fmla="*/ 23345 h 192746"/>
                      <a:gd name="connsiteX9" fmla="*/ 225517 w 235911"/>
                      <a:gd name="connsiteY9" fmla="*/ 21407 h 192746"/>
                      <a:gd name="connsiteX10" fmla="*/ 226133 w 235911"/>
                      <a:gd name="connsiteY10" fmla="*/ 23697 h 192746"/>
                      <a:gd name="connsiteX11" fmla="*/ 235912 w 235911"/>
                      <a:gd name="connsiteY11" fmla="*/ 24754 h 192746"/>
                      <a:gd name="connsiteX12" fmla="*/ 228159 w 235911"/>
                      <a:gd name="connsiteY12" fmla="*/ 30744 h 192746"/>
                      <a:gd name="connsiteX13" fmla="*/ 228776 w 235911"/>
                      <a:gd name="connsiteY13" fmla="*/ 33035 h 192746"/>
                      <a:gd name="connsiteX14" fmla="*/ 225605 w 235911"/>
                      <a:gd name="connsiteY14" fmla="*/ 32682 h 192746"/>
                      <a:gd name="connsiteX15" fmla="*/ 25899 w 235911"/>
                      <a:gd name="connsiteY15" fmla="*/ 187197 h 192746"/>
                      <a:gd name="connsiteX16" fmla="*/ 26251 w 235911"/>
                      <a:gd name="connsiteY16" fmla="*/ 190808 h 192746"/>
                      <a:gd name="connsiteX17" fmla="*/ 22992 w 235911"/>
                      <a:gd name="connsiteY17" fmla="*/ 189399 h 192746"/>
                      <a:gd name="connsiteX18" fmla="*/ 18763 w 235911"/>
                      <a:gd name="connsiteY18" fmla="*/ 192746 h 192746"/>
                      <a:gd name="connsiteX19" fmla="*/ 7840 w 235911"/>
                      <a:gd name="connsiteY19" fmla="*/ 11100 h 192746"/>
                      <a:gd name="connsiteX20" fmla="*/ 25018 w 235911"/>
                      <a:gd name="connsiteY20" fmla="*/ 178211 h 192746"/>
                      <a:gd name="connsiteX21" fmla="*/ 212743 w 235911"/>
                      <a:gd name="connsiteY21" fmla="*/ 31449 h 192746"/>
                      <a:gd name="connsiteX22" fmla="*/ 7840 w 235911"/>
                      <a:gd name="connsiteY22" fmla="*/ 11100 h 19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5911" h="192746">
                        <a:moveTo>
                          <a:pt x="18763" y="192746"/>
                        </a:moveTo>
                        <a:lnTo>
                          <a:pt x="18235" y="187285"/>
                        </a:lnTo>
                        <a:lnTo>
                          <a:pt x="15857" y="186228"/>
                        </a:lnTo>
                        <a:lnTo>
                          <a:pt x="17971" y="184113"/>
                        </a:lnTo>
                        <a:lnTo>
                          <a:pt x="352" y="3524"/>
                        </a:lnTo>
                        <a:lnTo>
                          <a:pt x="352" y="3524"/>
                        </a:lnTo>
                        <a:lnTo>
                          <a:pt x="0" y="0"/>
                        </a:lnTo>
                        <a:lnTo>
                          <a:pt x="4493" y="529"/>
                        </a:lnTo>
                        <a:lnTo>
                          <a:pt x="222962" y="23345"/>
                        </a:lnTo>
                        <a:lnTo>
                          <a:pt x="225517" y="21407"/>
                        </a:lnTo>
                        <a:lnTo>
                          <a:pt x="226133" y="23697"/>
                        </a:lnTo>
                        <a:lnTo>
                          <a:pt x="235912" y="24754"/>
                        </a:lnTo>
                        <a:lnTo>
                          <a:pt x="228159" y="30744"/>
                        </a:lnTo>
                        <a:lnTo>
                          <a:pt x="228776" y="33035"/>
                        </a:lnTo>
                        <a:lnTo>
                          <a:pt x="225605" y="32682"/>
                        </a:lnTo>
                        <a:lnTo>
                          <a:pt x="25899" y="187197"/>
                        </a:lnTo>
                        <a:lnTo>
                          <a:pt x="26251" y="190808"/>
                        </a:lnTo>
                        <a:lnTo>
                          <a:pt x="22992" y="189399"/>
                        </a:lnTo>
                        <a:lnTo>
                          <a:pt x="18763" y="192746"/>
                        </a:lnTo>
                        <a:close/>
                        <a:moveTo>
                          <a:pt x="7840" y="11100"/>
                        </a:moveTo>
                        <a:lnTo>
                          <a:pt x="25018" y="178211"/>
                        </a:lnTo>
                        <a:lnTo>
                          <a:pt x="212743" y="31449"/>
                        </a:lnTo>
                        <a:lnTo>
                          <a:pt x="7840" y="11100"/>
                        </a:lnTo>
                        <a:close/>
                      </a:path>
                    </a:pathLst>
                  </a:custGeom>
                  <a:grpFill/>
                  <a:ln w="8809" cap="flat">
                    <a:noFill/>
                    <a:prstDash val="solid"/>
                    <a:miter/>
                  </a:ln>
                </p:spPr>
                <p:txBody>
                  <a:bodyPr rtlCol="0" anchor="ctr"/>
                  <a:lstStyle/>
                  <a:p>
                    <a:endParaRPr lang="en-US" sz="2400"/>
                  </a:p>
                </p:txBody>
              </p:sp>
            </p:grpSp>
            <p:grpSp>
              <p:nvGrpSpPr>
                <p:cNvPr id="1655" name="Graphic 4229">
                  <a:extLst>
                    <a:ext uri="{FF2B5EF4-FFF2-40B4-BE49-F238E27FC236}">
                      <a16:creationId xmlns:a16="http://schemas.microsoft.com/office/drawing/2014/main" id="{4997D84F-BC85-4928-82FC-CE4DDC413131}"/>
                    </a:ext>
                  </a:extLst>
                </p:cNvPr>
                <p:cNvGrpSpPr/>
                <p:nvPr/>
              </p:nvGrpSpPr>
              <p:grpSpPr>
                <a:xfrm>
                  <a:off x="4300498" y="2110057"/>
                  <a:ext cx="634618" cy="369107"/>
                  <a:chOff x="4300498" y="2110057"/>
                  <a:chExt cx="634618" cy="369107"/>
                </a:xfrm>
                <a:grpFill/>
              </p:grpSpPr>
              <p:sp>
                <p:nvSpPr>
                  <p:cNvPr id="2292" name="Freeform: Shape 2291">
                    <a:extLst>
                      <a:ext uri="{FF2B5EF4-FFF2-40B4-BE49-F238E27FC236}">
                        <a16:creationId xmlns:a16="http://schemas.microsoft.com/office/drawing/2014/main" id="{2524509B-BCD9-45B2-A144-98915995F055}"/>
                      </a:ext>
                    </a:extLst>
                  </p:cNvPr>
                  <p:cNvSpPr/>
                  <p:nvPr/>
                </p:nvSpPr>
                <p:spPr>
                  <a:xfrm>
                    <a:off x="4310453" y="2114285"/>
                    <a:ext cx="616030" cy="358360"/>
                  </a:xfrm>
                  <a:custGeom>
                    <a:avLst/>
                    <a:gdLst>
                      <a:gd name="connsiteX0" fmla="*/ 611538 w 616030"/>
                      <a:gd name="connsiteY0" fmla="*/ 173278 h 358360"/>
                      <a:gd name="connsiteX1" fmla="*/ 302862 w 616030"/>
                      <a:gd name="connsiteY1" fmla="*/ 2819 h 358360"/>
                      <a:gd name="connsiteX2" fmla="*/ 304448 w 616030"/>
                      <a:gd name="connsiteY2" fmla="*/ 2555 h 358360"/>
                      <a:gd name="connsiteX3" fmla="*/ 2731 w 616030"/>
                      <a:gd name="connsiteY3" fmla="*/ 357479 h 358360"/>
                      <a:gd name="connsiteX4" fmla="*/ 1938 w 616030"/>
                      <a:gd name="connsiteY4" fmla="*/ 356334 h 358360"/>
                      <a:gd name="connsiteX5" fmla="*/ 611538 w 616030"/>
                      <a:gd name="connsiteY5" fmla="*/ 173278 h 358360"/>
                      <a:gd name="connsiteX6" fmla="*/ 616031 w 616030"/>
                      <a:gd name="connsiteY6" fmla="*/ 171868 h 358360"/>
                      <a:gd name="connsiteX7" fmla="*/ 2378 w 616030"/>
                      <a:gd name="connsiteY7" fmla="*/ 357655 h 358360"/>
                      <a:gd name="connsiteX8" fmla="*/ 0 w 616030"/>
                      <a:gd name="connsiteY8" fmla="*/ 358360 h 358360"/>
                      <a:gd name="connsiteX9" fmla="*/ 1586 w 616030"/>
                      <a:gd name="connsiteY9" fmla="*/ 356422 h 358360"/>
                      <a:gd name="connsiteX10" fmla="*/ 302510 w 616030"/>
                      <a:gd name="connsiteY10" fmla="*/ 793 h 358360"/>
                      <a:gd name="connsiteX11" fmla="*/ 303214 w 616030"/>
                      <a:gd name="connsiteY11" fmla="*/ 0 h 358360"/>
                      <a:gd name="connsiteX12" fmla="*/ 304095 w 616030"/>
                      <a:gd name="connsiteY12" fmla="*/ 529 h 358360"/>
                      <a:gd name="connsiteX13" fmla="*/ 616031 w 616030"/>
                      <a:gd name="connsiteY13" fmla="*/ 171868 h 358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6030" h="358360">
                        <a:moveTo>
                          <a:pt x="611538" y="173278"/>
                        </a:moveTo>
                        <a:lnTo>
                          <a:pt x="302862" y="2819"/>
                        </a:lnTo>
                        <a:lnTo>
                          <a:pt x="304448" y="2555"/>
                        </a:lnTo>
                        <a:lnTo>
                          <a:pt x="2731" y="357479"/>
                        </a:lnTo>
                        <a:lnTo>
                          <a:pt x="1938" y="356334"/>
                        </a:lnTo>
                        <a:lnTo>
                          <a:pt x="611538" y="173278"/>
                        </a:lnTo>
                        <a:close/>
                        <a:moveTo>
                          <a:pt x="616031" y="171868"/>
                        </a:moveTo>
                        <a:lnTo>
                          <a:pt x="2378" y="357655"/>
                        </a:lnTo>
                        <a:lnTo>
                          <a:pt x="0" y="358360"/>
                        </a:lnTo>
                        <a:lnTo>
                          <a:pt x="1586" y="356422"/>
                        </a:lnTo>
                        <a:lnTo>
                          <a:pt x="302510" y="793"/>
                        </a:lnTo>
                        <a:lnTo>
                          <a:pt x="303214" y="0"/>
                        </a:lnTo>
                        <a:lnTo>
                          <a:pt x="304095" y="529"/>
                        </a:lnTo>
                        <a:lnTo>
                          <a:pt x="616031" y="171868"/>
                        </a:lnTo>
                        <a:close/>
                      </a:path>
                    </a:pathLst>
                  </a:custGeom>
                  <a:grpFill/>
                  <a:ln w="8809" cap="flat">
                    <a:noFill/>
                    <a:prstDash val="solid"/>
                    <a:miter/>
                  </a:ln>
                </p:spPr>
                <p:txBody>
                  <a:bodyPr rtlCol="0" anchor="ctr"/>
                  <a:lstStyle/>
                  <a:p>
                    <a:endParaRPr lang="en-US" sz="2400"/>
                  </a:p>
                </p:txBody>
              </p:sp>
              <p:sp>
                <p:nvSpPr>
                  <p:cNvPr id="2293" name="Freeform: Shape 2292">
                    <a:extLst>
                      <a:ext uri="{FF2B5EF4-FFF2-40B4-BE49-F238E27FC236}">
                        <a16:creationId xmlns:a16="http://schemas.microsoft.com/office/drawing/2014/main" id="{3371B3D1-DA62-4184-B05C-215659164E71}"/>
                      </a:ext>
                    </a:extLst>
                  </p:cNvPr>
                  <p:cNvSpPr/>
                  <p:nvPr/>
                </p:nvSpPr>
                <p:spPr>
                  <a:xfrm>
                    <a:off x="4300498" y="2110057"/>
                    <a:ext cx="634618" cy="369107"/>
                  </a:xfrm>
                  <a:custGeom>
                    <a:avLst/>
                    <a:gdLst>
                      <a:gd name="connsiteX0" fmla="*/ 0 w 634618"/>
                      <a:gd name="connsiteY0" fmla="*/ 369108 h 369107"/>
                      <a:gd name="connsiteX1" fmla="*/ 7664 w 634618"/>
                      <a:gd name="connsiteY1" fmla="*/ 360122 h 369107"/>
                      <a:gd name="connsiteX2" fmla="*/ 6607 w 634618"/>
                      <a:gd name="connsiteY2" fmla="*/ 358536 h 369107"/>
                      <a:gd name="connsiteX3" fmla="*/ 9778 w 634618"/>
                      <a:gd name="connsiteY3" fmla="*/ 357567 h 369107"/>
                      <a:gd name="connsiteX4" fmla="*/ 306210 w 634618"/>
                      <a:gd name="connsiteY4" fmla="*/ 7224 h 369107"/>
                      <a:gd name="connsiteX5" fmla="*/ 302950 w 634618"/>
                      <a:gd name="connsiteY5" fmla="*/ 5462 h 369107"/>
                      <a:gd name="connsiteX6" fmla="*/ 308588 w 634618"/>
                      <a:gd name="connsiteY6" fmla="*/ 4405 h 369107"/>
                      <a:gd name="connsiteX7" fmla="*/ 312288 w 634618"/>
                      <a:gd name="connsiteY7" fmla="*/ 0 h 369107"/>
                      <a:gd name="connsiteX8" fmla="*/ 317309 w 634618"/>
                      <a:gd name="connsiteY8" fmla="*/ 2731 h 369107"/>
                      <a:gd name="connsiteX9" fmla="*/ 323123 w 634618"/>
                      <a:gd name="connsiteY9" fmla="*/ 1674 h 369107"/>
                      <a:gd name="connsiteX10" fmla="*/ 320657 w 634618"/>
                      <a:gd name="connsiteY10" fmla="*/ 4581 h 369107"/>
                      <a:gd name="connsiteX11" fmla="*/ 634618 w 634618"/>
                      <a:gd name="connsiteY11" fmla="*/ 177066 h 369107"/>
                      <a:gd name="connsiteX12" fmla="*/ 630038 w 634618"/>
                      <a:gd name="connsiteY12" fmla="*/ 178475 h 369107"/>
                      <a:gd name="connsiteX13" fmla="*/ 630038 w 634618"/>
                      <a:gd name="connsiteY13" fmla="*/ 178475 h 369107"/>
                      <a:gd name="connsiteX14" fmla="*/ 624136 w 634618"/>
                      <a:gd name="connsiteY14" fmla="*/ 180237 h 369107"/>
                      <a:gd name="connsiteX15" fmla="*/ 14359 w 634618"/>
                      <a:gd name="connsiteY15" fmla="*/ 364879 h 369107"/>
                      <a:gd name="connsiteX16" fmla="*/ 12245 w 634618"/>
                      <a:gd name="connsiteY16" fmla="*/ 367346 h 369107"/>
                      <a:gd name="connsiteX17" fmla="*/ 11188 w 634618"/>
                      <a:gd name="connsiteY17" fmla="*/ 365760 h 369107"/>
                      <a:gd name="connsiteX18" fmla="*/ 0 w 634618"/>
                      <a:gd name="connsiteY18" fmla="*/ 369108 h 369107"/>
                      <a:gd name="connsiteX19" fmla="*/ 314490 w 634618"/>
                      <a:gd name="connsiteY19" fmla="*/ 11804 h 369107"/>
                      <a:gd name="connsiteX20" fmla="*/ 24225 w 634618"/>
                      <a:gd name="connsiteY20" fmla="*/ 353251 h 369107"/>
                      <a:gd name="connsiteX21" fmla="*/ 612771 w 634618"/>
                      <a:gd name="connsiteY21" fmla="*/ 176537 h 369107"/>
                      <a:gd name="connsiteX22" fmla="*/ 314490 w 634618"/>
                      <a:gd name="connsiteY22" fmla="*/ 11804 h 369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4618" h="369107">
                        <a:moveTo>
                          <a:pt x="0" y="369108"/>
                        </a:moveTo>
                        <a:lnTo>
                          <a:pt x="7664" y="360122"/>
                        </a:lnTo>
                        <a:lnTo>
                          <a:pt x="6607" y="358536"/>
                        </a:lnTo>
                        <a:lnTo>
                          <a:pt x="9778" y="357567"/>
                        </a:lnTo>
                        <a:lnTo>
                          <a:pt x="306210" y="7224"/>
                        </a:lnTo>
                        <a:lnTo>
                          <a:pt x="302950" y="5462"/>
                        </a:lnTo>
                        <a:lnTo>
                          <a:pt x="308588" y="4405"/>
                        </a:lnTo>
                        <a:lnTo>
                          <a:pt x="312288" y="0"/>
                        </a:lnTo>
                        <a:lnTo>
                          <a:pt x="317309" y="2731"/>
                        </a:lnTo>
                        <a:lnTo>
                          <a:pt x="323123" y="1674"/>
                        </a:lnTo>
                        <a:lnTo>
                          <a:pt x="320657" y="4581"/>
                        </a:lnTo>
                        <a:lnTo>
                          <a:pt x="634618" y="177066"/>
                        </a:lnTo>
                        <a:lnTo>
                          <a:pt x="630038" y="178475"/>
                        </a:lnTo>
                        <a:lnTo>
                          <a:pt x="630038" y="178475"/>
                        </a:lnTo>
                        <a:lnTo>
                          <a:pt x="624136" y="180237"/>
                        </a:lnTo>
                        <a:lnTo>
                          <a:pt x="14359" y="364879"/>
                        </a:lnTo>
                        <a:lnTo>
                          <a:pt x="12245" y="367346"/>
                        </a:lnTo>
                        <a:lnTo>
                          <a:pt x="11188" y="365760"/>
                        </a:lnTo>
                        <a:lnTo>
                          <a:pt x="0" y="369108"/>
                        </a:lnTo>
                        <a:close/>
                        <a:moveTo>
                          <a:pt x="314490" y="11804"/>
                        </a:moveTo>
                        <a:lnTo>
                          <a:pt x="24225" y="353251"/>
                        </a:lnTo>
                        <a:lnTo>
                          <a:pt x="612771" y="176537"/>
                        </a:lnTo>
                        <a:lnTo>
                          <a:pt x="314490" y="11804"/>
                        </a:lnTo>
                        <a:close/>
                      </a:path>
                    </a:pathLst>
                  </a:custGeom>
                  <a:grpFill/>
                  <a:ln w="8809" cap="flat">
                    <a:noFill/>
                    <a:prstDash val="solid"/>
                    <a:miter/>
                  </a:ln>
                </p:spPr>
                <p:txBody>
                  <a:bodyPr rtlCol="0" anchor="ctr"/>
                  <a:lstStyle/>
                  <a:p>
                    <a:endParaRPr lang="en-US" sz="2400"/>
                  </a:p>
                </p:txBody>
              </p:sp>
            </p:grpSp>
            <p:grpSp>
              <p:nvGrpSpPr>
                <p:cNvPr id="1656" name="Graphic 4229">
                  <a:extLst>
                    <a:ext uri="{FF2B5EF4-FFF2-40B4-BE49-F238E27FC236}">
                      <a16:creationId xmlns:a16="http://schemas.microsoft.com/office/drawing/2014/main" id="{6D1F3273-E9D7-4DBD-A234-815078BD6941}"/>
                    </a:ext>
                  </a:extLst>
                </p:cNvPr>
                <p:cNvGrpSpPr/>
                <p:nvPr/>
              </p:nvGrpSpPr>
              <p:grpSpPr>
                <a:xfrm>
                  <a:off x="3865233" y="2239112"/>
                  <a:ext cx="457288" cy="422932"/>
                  <a:chOff x="3865233" y="2239112"/>
                  <a:chExt cx="457288" cy="422932"/>
                </a:xfrm>
                <a:grpFill/>
              </p:grpSpPr>
              <p:sp>
                <p:nvSpPr>
                  <p:cNvPr id="2290" name="Freeform: Shape 2289">
                    <a:extLst>
                      <a:ext uri="{FF2B5EF4-FFF2-40B4-BE49-F238E27FC236}">
                        <a16:creationId xmlns:a16="http://schemas.microsoft.com/office/drawing/2014/main" id="{71F8BA01-FAC3-466F-885B-A2ED2D2EDB05}"/>
                      </a:ext>
                    </a:extLst>
                  </p:cNvPr>
                  <p:cNvSpPr/>
                  <p:nvPr/>
                </p:nvSpPr>
                <p:spPr>
                  <a:xfrm>
                    <a:off x="3871048" y="2244574"/>
                    <a:ext cx="443986" cy="411920"/>
                  </a:xfrm>
                  <a:custGeom>
                    <a:avLst/>
                    <a:gdLst>
                      <a:gd name="connsiteX0" fmla="*/ 82102 w 443986"/>
                      <a:gd name="connsiteY0" fmla="*/ 0 h 411920"/>
                      <a:gd name="connsiteX1" fmla="*/ 82631 w 443986"/>
                      <a:gd name="connsiteY1" fmla="*/ 352 h 411920"/>
                      <a:gd name="connsiteX2" fmla="*/ 442136 w 443986"/>
                      <a:gd name="connsiteY2" fmla="*/ 225693 h 411920"/>
                      <a:gd name="connsiteX3" fmla="*/ 443986 w 443986"/>
                      <a:gd name="connsiteY3" fmla="*/ 226838 h 411920"/>
                      <a:gd name="connsiteX4" fmla="*/ 441960 w 443986"/>
                      <a:gd name="connsiteY4" fmla="*/ 227719 h 411920"/>
                      <a:gd name="connsiteX5" fmla="*/ 969 w 443986"/>
                      <a:gd name="connsiteY5" fmla="*/ 411568 h 411920"/>
                      <a:gd name="connsiteX6" fmla="*/ 0 w 443986"/>
                      <a:gd name="connsiteY6" fmla="*/ 411920 h 411920"/>
                      <a:gd name="connsiteX7" fmla="*/ 176 w 443986"/>
                      <a:gd name="connsiteY7" fmla="*/ 410952 h 411920"/>
                      <a:gd name="connsiteX8" fmla="*/ 81662 w 443986"/>
                      <a:gd name="connsiteY8" fmla="*/ 1762 h 411920"/>
                      <a:gd name="connsiteX9" fmla="*/ 82102 w 443986"/>
                      <a:gd name="connsiteY9" fmla="*/ 0 h 411920"/>
                      <a:gd name="connsiteX10" fmla="*/ 81398 w 443986"/>
                      <a:gd name="connsiteY10" fmla="*/ 3612 h 411920"/>
                      <a:gd name="connsiteX11" fmla="*/ 1321 w 443986"/>
                      <a:gd name="connsiteY11" fmla="*/ 411216 h 411920"/>
                      <a:gd name="connsiteX12" fmla="*/ 617 w 443986"/>
                      <a:gd name="connsiteY12" fmla="*/ 410599 h 411920"/>
                      <a:gd name="connsiteX13" fmla="*/ 441079 w 443986"/>
                      <a:gd name="connsiteY13" fmla="*/ 225605 h 411920"/>
                      <a:gd name="connsiteX14" fmla="*/ 440903 w 443986"/>
                      <a:gd name="connsiteY14" fmla="*/ 227631 h 411920"/>
                      <a:gd name="connsiteX15" fmla="*/ 81398 w 443986"/>
                      <a:gd name="connsiteY15" fmla="*/ 3612 h 41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3986" h="411920">
                        <a:moveTo>
                          <a:pt x="82102" y="0"/>
                        </a:moveTo>
                        <a:lnTo>
                          <a:pt x="82631" y="352"/>
                        </a:lnTo>
                        <a:lnTo>
                          <a:pt x="442136" y="225693"/>
                        </a:lnTo>
                        <a:lnTo>
                          <a:pt x="443986" y="226838"/>
                        </a:lnTo>
                        <a:lnTo>
                          <a:pt x="441960" y="227719"/>
                        </a:lnTo>
                        <a:lnTo>
                          <a:pt x="969" y="411568"/>
                        </a:lnTo>
                        <a:lnTo>
                          <a:pt x="0" y="411920"/>
                        </a:lnTo>
                        <a:lnTo>
                          <a:pt x="176" y="410952"/>
                        </a:lnTo>
                        <a:lnTo>
                          <a:pt x="81662" y="1762"/>
                        </a:lnTo>
                        <a:lnTo>
                          <a:pt x="82102" y="0"/>
                        </a:lnTo>
                        <a:close/>
                        <a:moveTo>
                          <a:pt x="81398" y="3612"/>
                        </a:moveTo>
                        <a:lnTo>
                          <a:pt x="1321" y="411216"/>
                        </a:lnTo>
                        <a:lnTo>
                          <a:pt x="617" y="410599"/>
                        </a:lnTo>
                        <a:lnTo>
                          <a:pt x="441079" y="225605"/>
                        </a:lnTo>
                        <a:lnTo>
                          <a:pt x="440903" y="227631"/>
                        </a:lnTo>
                        <a:lnTo>
                          <a:pt x="81398" y="3612"/>
                        </a:lnTo>
                        <a:close/>
                      </a:path>
                    </a:pathLst>
                  </a:custGeom>
                  <a:grpFill/>
                  <a:ln w="8809" cap="flat">
                    <a:noFill/>
                    <a:prstDash val="solid"/>
                    <a:miter/>
                  </a:ln>
                </p:spPr>
                <p:txBody>
                  <a:bodyPr rtlCol="0" anchor="ctr"/>
                  <a:lstStyle/>
                  <a:p>
                    <a:endParaRPr lang="en-US" sz="2400"/>
                  </a:p>
                </p:txBody>
              </p:sp>
              <p:sp>
                <p:nvSpPr>
                  <p:cNvPr id="2291" name="Freeform: Shape 2290">
                    <a:extLst>
                      <a:ext uri="{FF2B5EF4-FFF2-40B4-BE49-F238E27FC236}">
                        <a16:creationId xmlns:a16="http://schemas.microsoft.com/office/drawing/2014/main" id="{793ABB2B-C226-4E63-A124-BB8FAC0B1EDB}"/>
                      </a:ext>
                    </a:extLst>
                  </p:cNvPr>
                  <p:cNvSpPr/>
                  <p:nvPr/>
                </p:nvSpPr>
                <p:spPr>
                  <a:xfrm>
                    <a:off x="3865233" y="2239112"/>
                    <a:ext cx="457288" cy="422932"/>
                  </a:xfrm>
                  <a:custGeom>
                    <a:avLst/>
                    <a:gdLst>
                      <a:gd name="connsiteX0" fmla="*/ 1410 w 457288"/>
                      <a:gd name="connsiteY0" fmla="*/ 422932 h 422932"/>
                      <a:gd name="connsiteX1" fmla="*/ 2555 w 457288"/>
                      <a:gd name="connsiteY1" fmla="*/ 417118 h 422932"/>
                      <a:gd name="connsiteX2" fmla="*/ 0 w 457288"/>
                      <a:gd name="connsiteY2" fmla="*/ 415004 h 422932"/>
                      <a:gd name="connsiteX3" fmla="*/ 3260 w 457288"/>
                      <a:gd name="connsiteY3" fmla="*/ 413682 h 422932"/>
                      <a:gd name="connsiteX4" fmla="*/ 85626 w 457288"/>
                      <a:gd name="connsiteY4" fmla="*/ 0 h 422932"/>
                      <a:gd name="connsiteX5" fmla="*/ 447862 w 457288"/>
                      <a:gd name="connsiteY5" fmla="*/ 227014 h 422932"/>
                      <a:gd name="connsiteX6" fmla="*/ 450858 w 457288"/>
                      <a:gd name="connsiteY6" fmla="*/ 225781 h 422932"/>
                      <a:gd name="connsiteX7" fmla="*/ 450593 w 457288"/>
                      <a:gd name="connsiteY7" fmla="*/ 228688 h 422932"/>
                      <a:gd name="connsiteX8" fmla="*/ 457288 w 457288"/>
                      <a:gd name="connsiteY8" fmla="*/ 232916 h 422932"/>
                      <a:gd name="connsiteX9" fmla="*/ 450064 w 457288"/>
                      <a:gd name="connsiteY9" fmla="*/ 235912 h 422932"/>
                      <a:gd name="connsiteX10" fmla="*/ 449800 w 457288"/>
                      <a:gd name="connsiteY10" fmla="*/ 238819 h 422932"/>
                      <a:gd name="connsiteX11" fmla="*/ 447069 w 457288"/>
                      <a:gd name="connsiteY11" fmla="*/ 237145 h 422932"/>
                      <a:gd name="connsiteX12" fmla="*/ 10131 w 457288"/>
                      <a:gd name="connsiteY12" fmla="*/ 419232 h 422932"/>
                      <a:gd name="connsiteX13" fmla="*/ 9426 w 457288"/>
                      <a:gd name="connsiteY13" fmla="*/ 422668 h 422932"/>
                      <a:gd name="connsiteX14" fmla="*/ 6871 w 457288"/>
                      <a:gd name="connsiteY14" fmla="*/ 420554 h 422932"/>
                      <a:gd name="connsiteX15" fmla="*/ 1410 w 457288"/>
                      <a:gd name="connsiteY15" fmla="*/ 422932 h 422932"/>
                      <a:gd name="connsiteX16" fmla="*/ 89590 w 457288"/>
                      <a:gd name="connsiteY16" fmla="*/ 14535 h 422932"/>
                      <a:gd name="connsiteX17" fmla="*/ 11893 w 457288"/>
                      <a:gd name="connsiteY17" fmla="*/ 410159 h 422932"/>
                      <a:gd name="connsiteX18" fmla="*/ 437556 w 457288"/>
                      <a:gd name="connsiteY18" fmla="*/ 231331 h 422932"/>
                      <a:gd name="connsiteX19" fmla="*/ 89590 w 457288"/>
                      <a:gd name="connsiteY19" fmla="*/ 14535 h 42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7288" h="422932">
                        <a:moveTo>
                          <a:pt x="1410" y="422932"/>
                        </a:moveTo>
                        <a:lnTo>
                          <a:pt x="2555" y="417118"/>
                        </a:lnTo>
                        <a:lnTo>
                          <a:pt x="0" y="415004"/>
                        </a:lnTo>
                        <a:lnTo>
                          <a:pt x="3260" y="413682"/>
                        </a:lnTo>
                        <a:lnTo>
                          <a:pt x="85626" y="0"/>
                        </a:lnTo>
                        <a:lnTo>
                          <a:pt x="447862" y="227014"/>
                        </a:lnTo>
                        <a:lnTo>
                          <a:pt x="450858" y="225781"/>
                        </a:lnTo>
                        <a:lnTo>
                          <a:pt x="450593" y="228688"/>
                        </a:lnTo>
                        <a:lnTo>
                          <a:pt x="457288" y="232916"/>
                        </a:lnTo>
                        <a:lnTo>
                          <a:pt x="450064" y="235912"/>
                        </a:lnTo>
                        <a:lnTo>
                          <a:pt x="449800" y="238819"/>
                        </a:lnTo>
                        <a:lnTo>
                          <a:pt x="447069" y="237145"/>
                        </a:lnTo>
                        <a:lnTo>
                          <a:pt x="10131" y="419232"/>
                        </a:lnTo>
                        <a:lnTo>
                          <a:pt x="9426" y="422668"/>
                        </a:lnTo>
                        <a:lnTo>
                          <a:pt x="6871" y="420554"/>
                        </a:lnTo>
                        <a:lnTo>
                          <a:pt x="1410" y="422932"/>
                        </a:lnTo>
                        <a:close/>
                        <a:moveTo>
                          <a:pt x="89590" y="14535"/>
                        </a:moveTo>
                        <a:lnTo>
                          <a:pt x="11893" y="410159"/>
                        </a:lnTo>
                        <a:lnTo>
                          <a:pt x="437556" y="231331"/>
                        </a:lnTo>
                        <a:lnTo>
                          <a:pt x="89590" y="14535"/>
                        </a:lnTo>
                        <a:close/>
                      </a:path>
                    </a:pathLst>
                  </a:custGeom>
                  <a:grpFill/>
                  <a:ln w="8809" cap="flat">
                    <a:noFill/>
                    <a:prstDash val="solid"/>
                    <a:miter/>
                  </a:ln>
                </p:spPr>
                <p:txBody>
                  <a:bodyPr rtlCol="0" anchor="ctr"/>
                  <a:lstStyle/>
                  <a:p>
                    <a:endParaRPr lang="en-US" sz="2400"/>
                  </a:p>
                </p:txBody>
              </p:sp>
            </p:grpSp>
            <p:grpSp>
              <p:nvGrpSpPr>
                <p:cNvPr id="1657" name="Graphic 4229">
                  <a:extLst>
                    <a:ext uri="{FF2B5EF4-FFF2-40B4-BE49-F238E27FC236}">
                      <a16:creationId xmlns:a16="http://schemas.microsoft.com/office/drawing/2014/main" id="{0E34FADB-70BD-4422-B2BA-6ED0CD030D83}"/>
                    </a:ext>
                  </a:extLst>
                </p:cNvPr>
                <p:cNvGrpSpPr/>
                <p:nvPr/>
              </p:nvGrpSpPr>
              <p:grpSpPr>
                <a:xfrm>
                  <a:off x="4296270" y="2464189"/>
                  <a:ext cx="666243" cy="544323"/>
                  <a:chOff x="4296270" y="2464189"/>
                  <a:chExt cx="666243" cy="544323"/>
                </a:xfrm>
                <a:grpFill/>
              </p:grpSpPr>
              <p:sp>
                <p:nvSpPr>
                  <p:cNvPr id="2288" name="Freeform: Shape 2287">
                    <a:extLst>
                      <a:ext uri="{FF2B5EF4-FFF2-40B4-BE49-F238E27FC236}">
                        <a16:creationId xmlns:a16="http://schemas.microsoft.com/office/drawing/2014/main" id="{9AA41D47-90D1-446B-BA1A-15EA856B05A5}"/>
                      </a:ext>
                    </a:extLst>
                  </p:cNvPr>
                  <p:cNvSpPr/>
                  <p:nvPr/>
                </p:nvSpPr>
                <p:spPr>
                  <a:xfrm>
                    <a:off x="4303053" y="2469474"/>
                    <a:ext cx="650474" cy="533223"/>
                  </a:xfrm>
                  <a:custGeom>
                    <a:avLst/>
                    <a:gdLst>
                      <a:gd name="connsiteX0" fmla="*/ 645894 w 650474"/>
                      <a:gd name="connsiteY0" fmla="*/ 321802 h 533223"/>
                      <a:gd name="connsiteX1" fmla="*/ 9074 w 650474"/>
                      <a:gd name="connsiteY1" fmla="*/ 2731 h 533223"/>
                      <a:gd name="connsiteX2" fmla="*/ 10571 w 650474"/>
                      <a:gd name="connsiteY2" fmla="*/ 1762 h 533223"/>
                      <a:gd name="connsiteX3" fmla="*/ 1145 w 650474"/>
                      <a:gd name="connsiteY3" fmla="*/ 532431 h 533223"/>
                      <a:gd name="connsiteX4" fmla="*/ 352 w 650474"/>
                      <a:gd name="connsiteY4" fmla="*/ 531815 h 533223"/>
                      <a:gd name="connsiteX5" fmla="*/ 645894 w 650474"/>
                      <a:gd name="connsiteY5" fmla="*/ 321802 h 533223"/>
                      <a:gd name="connsiteX6" fmla="*/ 650475 w 650474"/>
                      <a:gd name="connsiteY6" fmla="*/ 320304 h 533223"/>
                      <a:gd name="connsiteX7" fmla="*/ 793 w 650474"/>
                      <a:gd name="connsiteY7" fmla="*/ 532960 h 533223"/>
                      <a:gd name="connsiteX8" fmla="*/ 0 w 650474"/>
                      <a:gd name="connsiteY8" fmla="*/ 533224 h 533223"/>
                      <a:gd name="connsiteX9" fmla="*/ 0 w 650474"/>
                      <a:gd name="connsiteY9" fmla="*/ 532343 h 533223"/>
                      <a:gd name="connsiteX10" fmla="*/ 8545 w 650474"/>
                      <a:gd name="connsiteY10" fmla="*/ 1674 h 533223"/>
                      <a:gd name="connsiteX11" fmla="*/ 8545 w 650474"/>
                      <a:gd name="connsiteY11" fmla="*/ 0 h 533223"/>
                      <a:gd name="connsiteX12" fmla="*/ 10042 w 650474"/>
                      <a:gd name="connsiteY12" fmla="*/ 793 h 533223"/>
                      <a:gd name="connsiteX13" fmla="*/ 650475 w 650474"/>
                      <a:gd name="connsiteY13" fmla="*/ 320304 h 53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0474" h="533223">
                        <a:moveTo>
                          <a:pt x="645894" y="321802"/>
                        </a:moveTo>
                        <a:lnTo>
                          <a:pt x="9074" y="2731"/>
                        </a:lnTo>
                        <a:lnTo>
                          <a:pt x="10571" y="1762"/>
                        </a:lnTo>
                        <a:lnTo>
                          <a:pt x="1145" y="532431"/>
                        </a:lnTo>
                        <a:lnTo>
                          <a:pt x="352" y="531815"/>
                        </a:lnTo>
                        <a:lnTo>
                          <a:pt x="645894" y="321802"/>
                        </a:lnTo>
                        <a:close/>
                        <a:moveTo>
                          <a:pt x="650475" y="320304"/>
                        </a:moveTo>
                        <a:lnTo>
                          <a:pt x="793" y="532960"/>
                        </a:lnTo>
                        <a:lnTo>
                          <a:pt x="0" y="533224"/>
                        </a:lnTo>
                        <a:lnTo>
                          <a:pt x="0" y="532343"/>
                        </a:lnTo>
                        <a:lnTo>
                          <a:pt x="8545" y="1674"/>
                        </a:lnTo>
                        <a:lnTo>
                          <a:pt x="8545" y="0"/>
                        </a:lnTo>
                        <a:lnTo>
                          <a:pt x="10042" y="793"/>
                        </a:lnTo>
                        <a:lnTo>
                          <a:pt x="650475" y="320304"/>
                        </a:lnTo>
                        <a:close/>
                      </a:path>
                    </a:pathLst>
                  </a:custGeom>
                  <a:grpFill/>
                  <a:ln w="8809" cap="flat">
                    <a:noFill/>
                    <a:prstDash val="solid"/>
                    <a:miter/>
                  </a:ln>
                </p:spPr>
                <p:txBody>
                  <a:bodyPr rtlCol="0" anchor="ctr"/>
                  <a:lstStyle/>
                  <a:p>
                    <a:endParaRPr lang="en-US" sz="2400"/>
                  </a:p>
                </p:txBody>
              </p:sp>
              <p:sp>
                <p:nvSpPr>
                  <p:cNvPr id="2289" name="Freeform: Shape 2288">
                    <a:extLst>
                      <a:ext uri="{FF2B5EF4-FFF2-40B4-BE49-F238E27FC236}">
                        <a16:creationId xmlns:a16="http://schemas.microsoft.com/office/drawing/2014/main" id="{48AB354A-CE8E-45ED-BCA9-5379DE3426F5}"/>
                      </a:ext>
                    </a:extLst>
                  </p:cNvPr>
                  <p:cNvSpPr/>
                  <p:nvPr/>
                </p:nvSpPr>
                <p:spPr>
                  <a:xfrm>
                    <a:off x="4296270" y="2464189"/>
                    <a:ext cx="666243" cy="544323"/>
                  </a:xfrm>
                  <a:custGeom>
                    <a:avLst/>
                    <a:gdLst>
                      <a:gd name="connsiteX0" fmla="*/ 11188 w 666243"/>
                      <a:gd name="connsiteY0" fmla="*/ 544323 h 544323"/>
                      <a:gd name="connsiteX1" fmla="*/ 7752 w 666243"/>
                      <a:gd name="connsiteY1" fmla="*/ 541769 h 544323"/>
                      <a:gd name="connsiteX2" fmla="*/ 4140 w 666243"/>
                      <a:gd name="connsiteY2" fmla="*/ 543002 h 544323"/>
                      <a:gd name="connsiteX3" fmla="*/ 3435 w 666243"/>
                      <a:gd name="connsiteY3" fmla="*/ 538598 h 544323"/>
                      <a:gd name="connsiteX4" fmla="*/ 0 w 666243"/>
                      <a:gd name="connsiteY4" fmla="*/ 536043 h 544323"/>
                      <a:gd name="connsiteX5" fmla="*/ 3524 w 666243"/>
                      <a:gd name="connsiteY5" fmla="*/ 534898 h 544323"/>
                      <a:gd name="connsiteX6" fmla="*/ 11980 w 666243"/>
                      <a:gd name="connsiteY6" fmla="*/ 9866 h 544323"/>
                      <a:gd name="connsiteX7" fmla="*/ 9074 w 666243"/>
                      <a:gd name="connsiteY7" fmla="*/ 8369 h 544323"/>
                      <a:gd name="connsiteX8" fmla="*/ 12069 w 666243"/>
                      <a:gd name="connsiteY8" fmla="*/ 6519 h 544323"/>
                      <a:gd name="connsiteX9" fmla="*/ 12157 w 666243"/>
                      <a:gd name="connsiteY9" fmla="*/ 0 h 544323"/>
                      <a:gd name="connsiteX10" fmla="*/ 17971 w 666243"/>
                      <a:gd name="connsiteY10" fmla="*/ 2907 h 544323"/>
                      <a:gd name="connsiteX11" fmla="*/ 21054 w 666243"/>
                      <a:gd name="connsiteY11" fmla="*/ 1057 h 544323"/>
                      <a:gd name="connsiteX12" fmla="*/ 20966 w 666243"/>
                      <a:gd name="connsiteY12" fmla="*/ 4405 h 544323"/>
                      <a:gd name="connsiteX13" fmla="*/ 666244 w 666243"/>
                      <a:gd name="connsiteY13" fmla="*/ 326383 h 544323"/>
                      <a:gd name="connsiteX14" fmla="*/ 661663 w 666243"/>
                      <a:gd name="connsiteY14" fmla="*/ 327880 h 544323"/>
                      <a:gd name="connsiteX15" fmla="*/ 661663 w 666243"/>
                      <a:gd name="connsiteY15" fmla="*/ 327880 h 544323"/>
                      <a:gd name="connsiteX16" fmla="*/ 656818 w 666243"/>
                      <a:gd name="connsiteY16" fmla="*/ 329466 h 544323"/>
                      <a:gd name="connsiteX17" fmla="*/ 11452 w 666243"/>
                      <a:gd name="connsiteY17" fmla="*/ 540712 h 544323"/>
                      <a:gd name="connsiteX18" fmla="*/ 11188 w 666243"/>
                      <a:gd name="connsiteY18" fmla="*/ 544323 h 544323"/>
                      <a:gd name="connsiteX19" fmla="*/ 20614 w 666243"/>
                      <a:gd name="connsiteY19" fmla="*/ 14183 h 544323"/>
                      <a:gd name="connsiteX20" fmla="*/ 11452 w 666243"/>
                      <a:gd name="connsiteY20" fmla="*/ 532255 h 544323"/>
                      <a:gd name="connsiteX21" fmla="*/ 643868 w 666243"/>
                      <a:gd name="connsiteY21" fmla="*/ 326471 h 544323"/>
                      <a:gd name="connsiteX22" fmla="*/ 20614 w 666243"/>
                      <a:gd name="connsiteY22" fmla="*/ 14183 h 544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66243" h="544323">
                        <a:moveTo>
                          <a:pt x="11188" y="544323"/>
                        </a:moveTo>
                        <a:lnTo>
                          <a:pt x="7752" y="541769"/>
                        </a:lnTo>
                        <a:lnTo>
                          <a:pt x="4140" y="543002"/>
                        </a:lnTo>
                        <a:lnTo>
                          <a:pt x="3435" y="538598"/>
                        </a:lnTo>
                        <a:lnTo>
                          <a:pt x="0" y="536043"/>
                        </a:lnTo>
                        <a:lnTo>
                          <a:pt x="3524" y="534898"/>
                        </a:lnTo>
                        <a:lnTo>
                          <a:pt x="11980" y="9866"/>
                        </a:lnTo>
                        <a:lnTo>
                          <a:pt x="9074" y="8369"/>
                        </a:lnTo>
                        <a:lnTo>
                          <a:pt x="12069" y="6519"/>
                        </a:lnTo>
                        <a:lnTo>
                          <a:pt x="12157" y="0"/>
                        </a:lnTo>
                        <a:lnTo>
                          <a:pt x="17971" y="2907"/>
                        </a:lnTo>
                        <a:lnTo>
                          <a:pt x="21054" y="1057"/>
                        </a:lnTo>
                        <a:lnTo>
                          <a:pt x="20966" y="4405"/>
                        </a:lnTo>
                        <a:lnTo>
                          <a:pt x="666244" y="326383"/>
                        </a:lnTo>
                        <a:lnTo>
                          <a:pt x="661663" y="327880"/>
                        </a:lnTo>
                        <a:lnTo>
                          <a:pt x="661663" y="327880"/>
                        </a:lnTo>
                        <a:lnTo>
                          <a:pt x="656818" y="329466"/>
                        </a:lnTo>
                        <a:lnTo>
                          <a:pt x="11452" y="540712"/>
                        </a:lnTo>
                        <a:lnTo>
                          <a:pt x="11188" y="544323"/>
                        </a:lnTo>
                        <a:close/>
                        <a:moveTo>
                          <a:pt x="20614" y="14183"/>
                        </a:moveTo>
                        <a:lnTo>
                          <a:pt x="11452" y="532255"/>
                        </a:lnTo>
                        <a:lnTo>
                          <a:pt x="643868" y="326471"/>
                        </a:lnTo>
                        <a:lnTo>
                          <a:pt x="20614" y="14183"/>
                        </a:lnTo>
                        <a:close/>
                      </a:path>
                    </a:pathLst>
                  </a:custGeom>
                  <a:grpFill/>
                  <a:ln w="8809" cap="flat">
                    <a:noFill/>
                    <a:prstDash val="solid"/>
                    <a:miter/>
                  </a:ln>
                </p:spPr>
                <p:txBody>
                  <a:bodyPr rtlCol="0" anchor="ctr"/>
                  <a:lstStyle/>
                  <a:p>
                    <a:endParaRPr lang="en-US" sz="2400"/>
                  </a:p>
                </p:txBody>
              </p:sp>
            </p:grpSp>
            <p:grpSp>
              <p:nvGrpSpPr>
                <p:cNvPr id="1658" name="Graphic 4229">
                  <a:extLst>
                    <a:ext uri="{FF2B5EF4-FFF2-40B4-BE49-F238E27FC236}">
                      <a16:creationId xmlns:a16="http://schemas.microsoft.com/office/drawing/2014/main" id="{3E7183A7-B741-4C88-93EC-AF2EBD553DF3}"/>
                    </a:ext>
                  </a:extLst>
                </p:cNvPr>
                <p:cNvGrpSpPr/>
                <p:nvPr/>
              </p:nvGrpSpPr>
              <p:grpSpPr>
                <a:xfrm>
                  <a:off x="4943750" y="2783964"/>
                  <a:ext cx="536395" cy="706325"/>
                  <a:chOff x="4943750" y="2783964"/>
                  <a:chExt cx="536395" cy="706325"/>
                </a:xfrm>
                <a:grpFill/>
              </p:grpSpPr>
              <p:sp>
                <p:nvSpPr>
                  <p:cNvPr id="2286" name="Freeform: Shape 2285">
                    <a:extLst>
                      <a:ext uri="{FF2B5EF4-FFF2-40B4-BE49-F238E27FC236}">
                        <a16:creationId xmlns:a16="http://schemas.microsoft.com/office/drawing/2014/main" id="{F65E8F59-861B-4F54-942E-C694A0F617E4}"/>
                      </a:ext>
                    </a:extLst>
                  </p:cNvPr>
                  <p:cNvSpPr/>
                  <p:nvPr/>
                </p:nvSpPr>
                <p:spPr>
                  <a:xfrm>
                    <a:off x="4949916" y="2788810"/>
                    <a:ext cx="524237" cy="693552"/>
                  </a:xfrm>
                  <a:custGeom>
                    <a:avLst/>
                    <a:gdLst>
                      <a:gd name="connsiteX0" fmla="*/ 521772 w 524237"/>
                      <a:gd name="connsiteY0" fmla="*/ 182968 h 693552"/>
                      <a:gd name="connsiteX1" fmla="*/ 969 w 524237"/>
                      <a:gd name="connsiteY1" fmla="*/ 2819 h 693552"/>
                      <a:gd name="connsiteX2" fmla="*/ 2554 w 524237"/>
                      <a:gd name="connsiteY2" fmla="*/ 1586 h 693552"/>
                      <a:gd name="connsiteX3" fmla="*/ 55939 w 524237"/>
                      <a:gd name="connsiteY3" fmla="*/ 691966 h 693552"/>
                      <a:gd name="connsiteX4" fmla="*/ 54881 w 524237"/>
                      <a:gd name="connsiteY4" fmla="*/ 691614 h 693552"/>
                      <a:gd name="connsiteX5" fmla="*/ 521772 w 524237"/>
                      <a:gd name="connsiteY5" fmla="*/ 182968 h 693552"/>
                      <a:gd name="connsiteX6" fmla="*/ 524238 w 524237"/>
                      <a:gd name="connsiteY6" fmla="*/ 180325 h 693552"/>
                      <a:gd name="connsiteX7" fmla="*/ 55762 w 524237"/>
                      <a:gd name="connsiteY7" fmla="*/ 692495 h 693552"/>
                      <a:gd name="connsiteX8" fmla="*/ 54793 w 524237"/>
                      <a:gd name="connsiteY8" fmla="*/ 693552 h 693552"/>
                      <a:gd name="connsiteX9" fmla="*/ 54705 w 524237"/>
                      <a:gd name="connsiteY9" fmla="*/ 692143 h 693552"/>
                      <a:gd name="connsiteX10" fmla="*/ 176 w 524237"/>
                      <a:gd name="connsiteY10" fmla="*/ 1850 h 693552"/>
                      <a:gd name="connsiteX11" fmla="*/ 0 w 524237"/>
                      <a:gd name="connsiteY11" fmla="*/ 0 h 693552"/>
                      <a:gd name="connsiteX12" fmla="*/ 1761 w 524237"/>
                      <a:gd name="connsiteY12" fmla="*/ 616 h 693552"/>
                      <a:gd name="connsiteX13" fmla="*/ 524238 w 524237"/>
                      <a:gd name="connsiteY13" fmla="*/ 180325 h 69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237" h="693552">
                        <a:moveTo>
                          <a:pt x="521772" y="182968"/>
                        </a:moveTo>
                        <a:lnTo>
                          <a:pt x="969" y="2819"/>
                        </a:lnTo>
                        <a:lnTo>
                          <a:pt x="2554" y="1586"/>
                        </a:lnTo>
                        <a:lnTo>
                          <a:pt x="55939" y="691966"/>
                        </a:lnTo>
                        <a:lnTo>
                          <a:pt x="54881" y="691614"/>
                        </a:lnTo>
                        <a:lnTo>
                          <a:pt x="521772" y="182968"/>
                        </a:lnTo>
                        <a:close/>
                        <a:moveTo>
                          <a:pt x="524238" y="180325"/>
                        </a:moveTo>
                        <a:lnTo>
                          <a:pt x="55762" y="692495"/>
                        </a:lnTo>
                        <a:lnTo>
                          <a:pt x="54793" y="693552"/>
                        </a:lnTo>
                        <a:lnTo>
                          <a:pt x="54705" y="692143"/>
                        </a:lnTo>
                        <a:lnTo>
                          <a:pt x="176" y="1850"/>
                        </a:lnTo>
                        <a:lnTo>
                          <a:pt x="0" y="0"/>
                        </a:lnTo>
                        <a:lnTo>
                          <a:pt x="1761" y="616"/>
                        </a:lnTo>
                        <a:lnTo>
                          <a:pt x="524238" y="180325"/>
                        </a:lnTo>
                        <a:close/>
                      </a:path>
                    </a:pathLst>
                  </a:custGeom>
                  <a:grpFill/>
                  <a:ln w="8809" cap="flat">
                    <a:noFill/>
                    <a:prstDash val="solid"/>
                    <a:miter/>
                  </a:ln>
                </p:spPr>
                <p:txBody>
                  <a:bodyPr rtlCol="0" anchor="ctr"/>
                  <a:lstStyle/>
                  <a:p>
                    <a:endParaRPr lang="en-US" sz="2400"/>
                  </a:p>
                </p:txBody>
              </p:sp>
              <p:sp>
                <p:nvSpPr>
                  <p:cNvPr id="2287" name="Freeform: Shape 2286">
                    <a:extLst>
                      <a:ext uri="{FF2B5EF4-FFF2-40B4-BE49-F238E27FC236}">
                        <a16:creationId xmlns:a16="http://schemas.microsoft.com/office/drawing/2014/main" id="{5C9993E2-AB6E-420B-ACA6-3C28CC118C92}"/>
                      </a:ext>
                    </a:extLst>
                  </p:cNvPr>
                  <p:cNvSpPr/>
                  <p:nvPr/>
                </p:nvSpPr>
                <p:spPr>
                  <a:xfrm>
                    <a:off x="4943750" y="2783964"/>
                    <a:ext cx="536395" cy="706325"/>
                  </a:xfrm>
                  <a:custGeom>
                    <a:avLst/>
                    <a:gdLst>
                      <a:gd name="connsiteX0" fmla="*/ 58229 w 536395"/>
                      <a:gd name="connsiteY0" fmla="*/ 706326 h 706325"/>
                      <a:gd name="connsiteX1" fmla="*/ 57612 w 536395"/>
                      <a:gd name="connsiteY1" fmla="*/ 698926 h 706325"/>
                      <a:gd name="connsiteX2" fmla="*/ 54970 w 536395"/>
                      <a:gd name="connsiteY2" fmla="*/ 698045 h 706325"/>
                      <a:gd name="connsiteX3" fmla="*/ 57260 w 536395"/>
                      <a:gd name="connsiteY3" fmla="*/ 695490 h 706325"/>
                      <a:gd name="connsiteX4" fmla="*/ 3083 w 536395"/>
                      <a:gd name="connsiteY4" fmla="*/ 9954 h 706325"/>
                      <a:gd name="connsiteX5" fmla="*/ 0 w 536395"/>
                      <a:gd name="connsiteY5" fmla="*/ 8897 h 706325"/>
                      <a:gd name="connsiteX6" fmla="*/ 2819 w 536395"/>
                      <a:gd name="connsiteY6" fmla="*/ 6695 h 706325"/>
                      <a:gd name="connsiteX7" fmla="*/ 2290 w 536395"/>
                      <a:gd name="connsiteY7" fmla="*/ 0 h 706325"/>
                      <a:gd name="connsiteX8" fmla="*/ 8721 w 536395"/>
                      <a:gd name="connsiteY8" fmla="*/ 2202 h 706325"/>
                      <a:gd name="connsiteX9" fmla="*/ 11540 w 536395"/>
                      <a:gd name="connsiteY9" fmla="*/ 0 h 706325"/>
                      <a:gd name="connsiteX10" fmla="*/ 11804 w 536395"/>
                      <a:gd name="connsiteY10" fmla="*/ 3259 h 706325"/>
                      <a:gd name="connsiteX11" fmla="*/ 536395 w 536395"/>
                      <a:gd name="connsiteY11" fmla="*/ 183673 h 706325"/>
                      <a:gd name="connsiteX12" fmla="*/ 532607 w 536395"/>
                      <a:gd name="connsiteY12" fmla="*/ 187813 h 706325"/>
                      <a:gd name="connsiteX13" fmla="*/ 65541 w 536395"/>
                      <a:gd name="connsiteY13" fmla="*/ 698397 h 706325"/>
                      <a:gd name="connsiteX14" fmla="*/ 65805 w 536395"/>
                      <a:gd name="connsiteY14" fmla="*/ 701745 h 706325"/>
                      <a:gd name="connsiteX15" fmla="*/ 63250 w 536395"/>
                      <a:gd name="connsiteY15" fmla="*/ 700864 h 706325"/>
                      <a:gd name="connsiteX16" fmla="*/ 58229 w 536395"/>
                      <a:gd name="connsiteY16" fmla="*/ 706326 h 706325"/>
                      <a:gd name="connsiteX17" fmla="*/ 12597 w 536395"/>
                      <a:gd name="connsiteY17" fmla="*/ 13214 h 706325"/>
                      <a:gd name="connsiteX18" fmla="*/ 64748 w 536395"/>
                      <a:gd name="connsiteY18" fmla="*/ 687474 h 706325"/>
                      <a:gd name="connsiteX19" fmla="*/ 521948 w 536395"/>
                      <a:gd name="connsiteY19" fmla="*/ 189311 h 706325"/>
                      <a:gd name="connsiteX20" fmla="*/ 12597 w 536395"/>
                      <a:gd name="connsiteY20" fmla="*/ 13214 h 70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6395" h="706325">
                        <a:moveTo>
                          <a:pt x="58229" y="706326"/>
                        </a:moveTo>
                        <a:lnTo>
                          <a:pt x="57612" y="698926"/>
                        </a:lnTo>
                        <a:lnTo>
                          <a:pt x="54970" y="698045"/>
                        </a:lnTo>
                        <a:lnTo>
                          <a:pt x="57260" y="695490"/>
                        </a:lnTo>
                        <a:lnTo>
                          <a:pt x="3083" y="9954"/>
                        </a:lnTo>
                        <a:lnTo>
                          <a:pt x="0" y="8897"/>
                        </a:lnTo>
                        <a:lnTo>
                          <a:pt x="2819" y="6695"/>
                        </a:lnTo>
                        <a:lnTo>
                          <a:pt x="2290" y="0"/>
                        </a:lnTo>
                        <a:lnTo>
                          <a:pt x="8721" y="2202"/>
                        </a:lnTo>
                        <a:lnTo>
                          <a:pt x="11540" y="0"/>
                        </a:lnTo>
                        <a:lnTo>
                          <a:pt x="11804" y="3259"/>
                        </a:lnTo>
                        <a:lnTo>
                          <a:pt x="536395" y="183673"/>
                        </a:lnTo>
                        <a:lnTo>
                          <a:pt x="532607" y="187813"/>
                        </a:lnTo>
                        <a:lnTo>
                          <a:pt x="65541" y="698397"/>
                        </a:lnTo>
                        <a:lnTo>
                          <a:pt x="65805" y="701745"/>
                        </a:lnTo>
                        <a:lnTo>
                          <a:pt x="63250" y="700864"/>
                        </a:lnTo>
                        <a:lnTo>
                          <a:pt x="58229" y="706326"/>
                        </a:lnTo>
                        <a:close/>
                        <a:moveTo>
                          <a:pt x="12597" y="13214"/>
                        </a:moveTo>
                        <a:lnTo>
                          <a:pt x="64748" y="687474"/>
                        </a:lnTo>
                        <a:lnTo>
                          <a:pt x="521948" y="189311"/>
                        </a:lnTo>
                        <a:lnTo>
                          <a:pt x="12597" y="13214"/>
                        </a:lnTo>
                        <a:close/>
                      </a:path>
                    </a:pathLst>
                  </a:custGeom>
                  <a:grpFill/>
                  <a:ln w="8809" cap="flat">
                    <a:noFill/>
                    <a:prstDash val="solid"/>
                    <a:miter/>
                  </a:ln>
                </p:spPr>
                <p:txBody>
                  <a:bodyPr rtlCol="0" anchor="ctr"/>
                  <a:lstStyle/>
                  <a:p>
                    <a:endParaRPr lang="en-US" sz="2400"/>
                  </a:p>
                </p:txBody>
              </p:sp>
            </p:grpSp>
            <p:grpSp>
              <p:nvGrpSpPr>
                <p:cNvPr id="1659" name="Graphic 4229">
                  <a:extLst>
                    <a:ext uri="{FF2B5EF4-FFF2-40B4-BE49-F238E27FC236}">
                      <a16:creationId xmlns:a16="http://schemas.microsoft.com/office/drawing/2014/main" id="{DE8456F2-8570-42B1-A947-C90BC3FAEE8E}"/>
                    </a:ext>
                  </a:extLst>
                </p:cNvPr>
                <p:cNvGrpSpPr/>
                <p:nvPr/>
              </p:nvGrpSpPr>
              <p:grpSpPr>
                <a:xfrm>
                  <a:off x="5524720" y="3602960"/>
                  <a:ext cx="351136" cy="229040"/>
                  <a:chOff x="5524720" y="3602960"/>
                  <a:chExt cx="351136" cy="229040"/>
                </a:xfrm>
                <a:grpFill/>
              </p:grpSpPr>
              <p:sp>
                <p:nvSpPr>
                  <p:cNvPr id="2284" name="Freeform: Shape 2283">
                    <a:extLst>
                      <a:ext uri="{FF2B5EF4-FFF2-40B4-BE49-F238E27FC236}">
                        <a16:creationId xmlns:a16="http://schemas.microsoft.com/office/drawing/2014/main" id="{1303D7AA-2ABB-4964-A8C0-4D547AE67012}"/>
                      </a:ext>
                    </a:extLst>
                  </p:cNvPr>
                  <p:cNvSpPr/>
                  <p:nvPr/>
                </p:nvSpPr>
                <p:spPr>
                  <a:xfrm>
                    <a:off x="5533881" y="3608158"/>
                    <a:ext cx="336689" cy="218381"/>
                  </a:xfrm>
                  <a:custGeom>
                    <a:avLst/>
                    <a:gdLst>
                      <a:gd name="connsiteX0" fmla="*/ 255292 w 336689"/>
                      <a:gd name="connsiteY0" fmla="*/ 0 h 218381"/>
                      <a:gd name="connsiteX1" fmla="*/ 255380 w 336689"/>
                      <a:gd name="connsiteY1" fmla="*/ 352 h 218381"/>
                      <a:gd name="connsiteX2" fmla="*/ 335897 w 336689"/>
                      <a:gd name="connsiteY2" fmla="*/ 216355 h 218381"/>
                      <a:gd name="connsiteX3" fmla="*/ 336689 w 336689"/>
                      <a:gd name="connsiteY3" fmla="*/ 218381 h 218381"/>
                      <a:gd name="connsiteX4" fmla="*/ 334575 w 336689"/>
                      <a:gd name="connsiteY4" fmla="*/ 218029 h 218381"/>
                      <a:gd name="connsiteX5" fmla="*/ 1497 w 336689"/>
                      <a:gd name="connsiteY5" fmla="*/ 158919 h 218381"/>
                      <a:gd name="connsiteX6" fmla="*/ 0 w 336689"/>
                      <a:gd name="connsiteY6" fmla="*/ 158655 h 218381"/>
                      <a:gd name="connsiteX7" fmla="*/ 1322 w 336689"/>
                      <a:gd name="connsiteY7" fmla="*/ 157862 h 218381"/>
                      <a:gd name="connsiteX8" fmla="*/ 253883 w 336689"/>
                      <a:gd name="connsiteY8" fmla="*/ 969 h 218381"/>
                      <a:gd name="connsiteX9" fmla="*/ 255292 w 336689"/>
                      <a:gd name="connsiteY9" fmla="*/ 0 h 218381"/>
                      <a:gd name="connsiteX10" fmla="*/ 252385 w 336689"/>
                      <a:gd name="connsiteY10" fmla="*/ 1850 h 218381"/>
                      <a:gd name="connsiteX11" fmla="*/ 1850 w 336689"/>
                      <a:gd name="connsiteY11" fmla="*/ 158831 h 218381"/>
                      <a:gd name="connsiteX12" fmla="*/ 1674 w 336689"/>
                      <a:gd name="connsiteY12" fmla="*/ 157774 h 218381"/>
                      <a:gd name="connsiteX13" fmla="*/ 335015 w 336689"/>
                      <a:gd name="connsiteY13" fmla="*/ 215562 h 218381"/>
                      <a:gd name="connsiteX14" fmla="*/ 333606 w 336689"/>
                      <a:gd name="connsiteY14" fmla="*/ 217236 h 218381"/>
                      <a:gd name="connsiteX15" fmla="*/ 252385 w 336689"/>
                      <a:gd name="connsiteY15" fmla="*/ 1850 h 218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6689" h="218381">
                        <a:moveTo>
                          <a:pt x="255292" y="0"/>
                        </a:moveTo>
                        <a:lnTo>
                          <a:pt x="255380" y="352"/>
                        </a:lnTo>
                        <a:lnTo>
                          <a:pt x="335897" y="216355"/>
                        </a:lnTo>
                        <a:lnTo>
                          <a:pt x="336689" y="218381"/>
                        </a:lnTo>
                        <a:lnTo>
                          <a:pt x="334575" y="218029"/>
                        </a:lnTo>
                        <a:lnTo>
                          <a:pt x="1497" y="158919"/>
                        </a:lnTo>
                        <a:lnTo>
                          <a:pt x="0" y="158655"/>
                        </a:lnTo>
                        <a:lnTo>
                          <a:pt x="1322" y="157862"/>
                        </a:lnTo>
                        <a:lnTo>
                          <a:pt x="253883" y="969"/>
                        </a:lnTo>
                        <a:lnTo>
                          <a:pt x="255292" y="0"/>
                        </a:lnTo>
                        <a:close/>
                        <a:moveTo>
                          <a:pt x="252385" y="1850"/>
                        </a:moveTo>
                        <a:lnTo>
                          <a:pt x="1850" y="158831"/>
                        </a:lnTo>
                        <a:lnTo>
                          <a:pt x="1674" y="157774"/>
                        </a:lnTo>
                        <a:lnTo>
                          <a:pt x="335015" y="215562"/>
                        </a:lnTo>
                        <a:lnTo>
                          <a:pt x="333606" y="217236"/>
                        </a:lnTo>
                        <a:lnTo>
                          <a:pt x="252385" y="1850"/>
                        </a:lnTo>
                        <a:close/>
                      </a:path>
                    </a:pathLst>
                  </a:custGeom>
                  <a:grpFill/>
                  <a:ln w="8809" cap="flat">
                    <a:noFill/>
                    <a:prstDash val="solid"/>
                    <a:miter/>
                  </a:ln>
                </p:spPr>
                <p:txBody>
                  <a:bodyPr rtlCol="0" anchor="ctr"/>
                  <a:lstStyle/>
                  <a:p>
                    <a:endParaRPr lang="en-US" sz="2400"/>
                  </a:p>
                </p:txBody>
              </p:sp>
              <p:sp>
                <p:nvSpPr>
                  <p:cNvPr id="2285" name="Freeform: Shape 2284">
                    <a:extLst>
                      <a:ext uri="{FF2B5EF4-FFF2-40B4-BE49-F238E27FC236}">
                        <a16:creationId xmlns:a16="http://schemas.microsoft.com/office/drawing/2014/main" id="{7AA48CAF-9B36-49FA-9707-88858F92AECC}"/>
                      </a:ext>
                    </a:extLst>
                  </p:cNvPr>
                  <p:cNvSpPr/>
                  <p:nvPr/>
                </p:nvSpPr>
                <p:spPr>
                  <a:xfrm>
                    <a:off x="5524720" y="3602960"/>
                    <a:ext cx="351136" cy="229040"/>
                  </a:xfrm>
                  <a:custGeom>
                    <a:avLst/>
                    <a:gdLst>
                      <a:gd name="connsiteX0" fmla="*/ 341711 w 351136"/>
                      <a:gd name="connsiteY0" fmla="*/ 229040 h 229040"/>
                      <a:gd name="connsiteX1" fmla="*/ 340565 w 351136"/>
                      <a:gd name="connsiteY1" fmla="*/ 226045 h 229040"/>
                      <a:gd name="connsiteX2" fmla="*/ 11540 w 351136"/>
                      <a:gd name="connsiteY2" fmla="*/ 167640 h 229040"/>
                      <a:gd name="connsiteX3" fmla="*/ 8721 w 351136"/>
                      <a:gd name="connsiteY3" fmla="*/ 169402 h 229040"/>
                      <a:gd name="connsiteX4" fmla="*/ 8281 w 351136"/>
                      <a:gd name="connsiteY4" fmla="*/ 167023 h 229040"/>
                      <a:gd name="connsiteX5" fmla="*/ 0 w 351136"/>
                      <a:gd name="connsiteY5" fmla="*/ 165526 h 229040"/>
                      <a:gd name="connsiteX6" fmla="*/ 7047 w 351136"/>
                      <a:gd name="connsiteY6" fmla="*/ 161033 h 229040"/>
                      <a:gd name="connsiteX7" fmla="*/ 6607 w 351136"/>
                      <a:gd name="connsiteY7" fmla="*/ 158655 h 229040"/>
                      <a:gd name="connsiteX8" fmla="*/ 9954 w 351136"/>
                      <a:gd name="connsiteY8" fmla="*/ 159271 h 229040"/>
                      <a:gd name="connsiteX9" fmla="*/ 263308 w 351136"/>
                      <a:gd name="connsiteY9" fmla="*/ 1850 h 229040"/>
                      <a:gd name="connsiteX10" fmla="*/ 263308 w 351136"/>
                      <a:gd name="connsiteY10" fmla="*/ 1850 h 229040"/>
                      <a:gd name="connsiteX11" fmla="*/ 266215 w 351136"/>
                      <a:gd name="connsiteY11" fmla="*/ 0 h 229040"/>
                      <a:gd name="connsiteX12" fmla="*/ 267801 w 351136"/>
                      <a:gd name="connsiteY12" fmla="*/ 4140 h 229040"/>
                      <a:gd name="connsiteX13" fmla="*/ 347437 w 351136"/>
                      <a:gd name="connsiteY13" fmla="*/ 217676 h 229040"/>
                      <a:gd name="connsiteX14" fmla="*/ 350520 w 351136"/>
                      <a:gd name="connsiteY14" fmla="*/ 218205 h 229040"/>
                      <a:gd name="connsiteX15" fmla="*/ 348494 w 351136"/>
                      <a:gd name="connsiteY15" fmla="*/ 220672 h 229040"/>
                      <a:gd name="connsiteX16" fmla="*/ 351137 w 351136"/>
                      <a:gd name="connsiteY16" fmla="*/ 227719 h 229040"/>
                      <a:gd name="connsiteX17" fmla="*/ 343737 w 351136"/>
                      <a:gd name="connsiteY17" fmla="*/ 226398 h 229040"/>
                      <a:gd name="connsiteX18" fmla="*/ 341711 w 351136"/>
                      <a:gd name="connsiteY18" fmla="*/ 229040 h 229040"/>
                      <a:gd name="connsiteX19" fmla="*/ 21582 w 351136"/>
                      <a:gd name="connsiteY19" fmla="*/ 161386 h 229040"/>
                      <a:gd name="connsiteX20" fmla="*/ 336777 w 351136"/>
                      <a:gd name="connsiteY20" fmla="*/ 216091 h 229040"/>
                      <a:gd name="connsiteX21" fmla="*/ 259873 w 351136"/>
                      <a:gd name="connsiteY21" fmla="*/ 12069 h 229040"/>
                      <a:gd name="connsiteX22" fmla="*/ 21582 w 351136"/>
                      <a:gd name="connsiteY22" fmla="*/ 161386 h 22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1136" h="229040">
                        <a:moveTo>
                          <a:pt x="341711" y="229040"/>
                        </a:moveTo>
                        <a:lnTo>
                          <a:pt x="340565" y="226045"/>
                        </a:lnTo>
                        <a:lnTo>
                          <a:pt x="11540" y="167640"/>
                        </a:lnTo>
                        <a:lnTo>
                          <a:pt x="8721" y="169402"/>
                        </a:lnTo>
                        <a:lnTo>
                          <a:pt x="8281" y="167023"/>
                        </a:lnTo>
                        <a:lnTo>
                          <a:pt x="0" y="165526"/>
                        </a:lnTo>
                        <a:lnTo>
                          <a:pt x="7047" y="161033"/>
                        </a:lnTo>
                        <a:lnTo>
                          <a:pt x="6607" y="158655"/>
                        </a:lnTo>
                        <a:lnTo>
                          <a:pt x="9954" y="159271"/>
                        </a:lnTo>
                        <a:lnTo>
                          <a:pt x="263308" y="1850"/>
                        </a:lnTo>
                        <a:lnTo>
                          <a:pt x="263308" y="1850"/>
                        </a:lnTo>
                        <a:lnTo>
                          <a:pt x="266215" y="0"/>
                        </a:lnTo>
                        <a:lnTo>
                          <a:pt x="267801" y="4140"/>
                        </a:lnTo>
                        <a:lnTo>
                          <a:pt x="347437" y="217676"/>
                        </a:lnTo>
                        <a:lnTo>
                          <a:pt x="350520" y="218205"/>
                        </a:lnTo>
                        <a:lnTo>
                          <a:pt x="348494" y="220672"/>
                        </a:lnTo>
                        <a:lnTo>
                          <a:pt x="351137" y="227719"/>
                        </a:lnTo>
                        <a:lnTo>
                          <a:pt x="343737" y="226398"/>
                        </a:lnTo>
                        <a:lnTo>
                          <a:pt x="341711" y="229040"/>
                        </a:lnTo>
                        <a:close/>
                        <a:moveTo>
                          <a:pt x="21582" y="161386"/>
                        </a:moveTo>
                        <a:lnTo>
                          <a:pt x="336777" y="216091"/>
                        </a:lnTo>
                        <a:lnTo>
                          <a:pt x="259873" y="12069"/>
                        </a:lnTo>
                        <a:lnTo>
                          <a:pt x="21582" y="161386"/>
                        </a:lnTo>
                        <a:close/>
                      </a:path>
                    </a:pathLst>
                  </a:custGeom>
                  <a:grpFill/>
                  <a:ln w="8809" cap="flat">
                    <a:noFill/>
                    <a:prstDash val="solid"/>
                    <a:miter/>
                  </a:ln>
                </p:spPr>
                <p:txBody>
                  <a:bodyPr rtlCol="0" anchor="ctr"/>
                  <a:lstStyle/>
                  <a:p>
                    <a:endParaRPr lang="en-US" sz="2400"/>
                  </a:p>
                </p:txBody>
              </p:sp>
            </p:grpSp>
            <p:grpSp>
              <p:nvGrpSpPr>
                <p:cNvPr id="1660" name="Graphic 4229">
                  <a:extLst>
                    <a:ext uri="{FF2B5EF4-FFF2-40B4-BE49-F238E27FC236}">
                      <a16:creationId xmlns:a16="http://schemas.microsoft.com/office/drawing/2014/main" id="{81463965-A922-4DB6-9668-450CB016EE49}"/>
                    </a:ext>
                  </a:extLst>
                </p:cNvPr>
                <p:cNvGrpSpPr/>
                <p:nvPr/>
              </p:nvGrpSpPr>
              <p:grpSpPr>
                <a:xfrm>
                  <a:off x="5570087" y="3222313"/>
                  <a:ext cx="224635" cy="393949"/>
                  <a:chOff x="5570087" y="3222313"/>
                  <a:chExt cx="224635" cy="393949"/>
                </a:xfrm>
                <a:grpFill/>
              </p:grpSpPr>
              <p:sp>
                <p:nvSpPr>
                  <p:cNvPr id="2282" name="Freeform: Shape 2281">
                    <a:extLst>
                      <a:ext uri="{FF2B5EF4-FFF2-40B4-BE49-F238E27FC236}">
                        <a16:creationId xmlns:a16="http://schemas.microsoft.com/office/drawing/2014/main" id="{5B5E6850-E5C5-43B1-BEB8-3E05FA8C1746}"/>
                      </a:ext>
                    </a:extLst>
                  </p:cNvPr>
                  <p:cNvSpPr/>
                  <p:nvPr/>
                </p:nvSpPr>
                <p:spPr>
                  <a:xfrm>
                    <a:off x="5575637" y="3233500"/>
                    <a:ext cx="213624" cy="377212"/>
                  </a:xfrm>
                  <a:custGeom>
                    <a:avLst/>
                    <a:gdLst>
                      <a:gd name="connsiteX0" fmla="*/ 88797 w 213624"/>
                      <a:gd name="connsiteY0" fmla="*/ 0 h 377212"/>
                      <a:gd name="connsiteX1" fmla="*/ 89590 w 213624"/>
                      <a:gd name="connsiteY1" fmla="*/ 2290 h 377212"/>
                      <a:gd name="connsiteX2" fmla="*/ 213008 w 213624"/>
                      <a:gd name="connsiteY2" fmla="*/ 375274 h 377212"/>
                      <a:gd name="connsiteX3" fmla="*/ 213624 w 213624"/>
                      <a:gd name="connsiteY3" fmla="*/ 377212 h 377212"/>
                      <a:gd name="connsiteX4" fmla="*/ 211774 w 213624"/>
                      <a:gd name="connsiteY4" fmla="*/ 376507 h 377212"/>
                      <a:gd name="connsiteX5" fmla="*/ 529 w 213624"/>
                      <a:gd name="connsiteY5" fmla="*/ 299691 h 377212"/>
                      <a:gd name="connsiteX6" fmla="*/ 0 w 213624"/>
                      <a:gd name="connsiteY6" fmla="*/ 299514 h 377212"/>
                      <a:gd name="connsiteX7" fmla="*/ 176 w 213624"/>
                      <a:gd name="connsiteY7" fmla="*/ 298986 h 377212"/>
                      <a:gd name="connsiteX8" fmla="*/ 88004 w 213624"/>
                      <a:gd name="connsiteY8" fmla="*/ 2907 h 377212"/>
                      <a:gd name="connsiteX9" fmla="*/ 88797 w 213624"/>
                      <a:gd name="connsiteY9" fmla="*/ 0 h 377212"/>
                      <a:gd name="connsiteX10" fmla="*/ 87124 w 213624"/>
                      <a:gd name="connsiteY10" fmla="*/ 5638 h 377212"/>
                      <a:gd name="connsiteX11" fmla="*/ 1233 w 213624"/>
                      <a:gd name="connsiteY11" fmla="*/ 299250 h 377212"/>
                      <a:gd name="connsiteX12" fmla="*/ 881 w 213624"/>
                      <a:gd name="connsiteY12" fmla="*/ 298546 h 377212"/>
                      <a:gd name="connsiteX13" fmla="*/ 212391 w 213624"/>
                      <a:gd name="connsiteY13" fmla="*/ 374657 h 377212"/>
                      <a:gd name="connsiteX14" fmla="*/ 211158 w 213624"/>
                      <a:gd name="connsiteY14" fmla="*/ 375891 h 377212"/>
                      <a:gd name="connsiteX15" fmla="*/ 87124 w 213624"/>
                      <a:gd name="connsiteY15" fmla="*/ 5638 h 37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3624" h="377212">
                        <a:moveTo>
                          <a:pt x="88797" y="0"/>
                        </a:moveTo>
                        <a:lnTo>
                          <a:pt x="89590" y="2290"/>
                        </a:lnTo>
                        <a:lnTo>
                          <a:pt x="213008" y="375274"/>
                        </a:lnTo>
                        <a:lnTo>
                          <a:pt x="213624" y="377212"/>
                        </a:lnTo>
                        <a:lnTo>
                          <a:pt x="211774" y="376507"/>
                        </a:lnTo>
                        <a:lnTo>
                          <a:pt x="529" y="299691"/>
                        </a:lnTo>
                        <a:lnTo>
                          <a:pt x="0" y="299514"/>
                        </a:lnTo>
                        <a:lnTo>
                          <a:pt x="176" y="298986"/>
                        </a:lnTo>
                        <a:lnTo>
                          <a:pt x="88004" y="2907"/>
                        </a:lnTo>
                        <a:lnTo>
                          <a:pt x="88797" y="0"/>
                        </a:lnTo>
                        <a:close/>
                        <a:moveTo>
                          <a:pt x="87124" y="5638"/>
                        </a:moveTo>
                        <a:lnTo>
                          <a:pt x="1233" y="299250"/>
                        </a:lnTo>
                        <a:lnTo>
                          <a:pt x="881" y="298546"/>
                        </a:lnTo>
                        <a:lnTo>
                          <a:pt x="212391" y="374657"/>
                        </a:lnTo>
                        <a:lnTo>
                          <a:pt x="211158" y="375891"/>
                        </a:lnTo>
                        <a:lnTo>
                          <a:pt x="87124" y="5638"/>
                        </a:lnTo>
                        <a:close/>
                      </a:path>
                    </a:pathLst>
                  </a:custGeom>
                  <a:grpFill/>
                  <a:ln w="8809" cap="flat">
                    <a:noFill/>
                    <a:prstDash val="solid"/>
                    <a:miter/>
                  </a:ln>
                </p:spPr>
                <p:txBody>
                  <a:bodyPr rtlCol="0" anchor="ctr"/>
                  <a:lstStyle/>
                  <a:p>
                    <a:endParaRPr lang="en-US" sz="2400"/>
                  </a:p>
                </p:txBody>
              </p:sp>
              <p:sp>
                <p:nvSpPr>
                  <p:cNvPr id="2283" name="Freeform: Shape 2282">
                    <a:extLst>
                      <a:ext uri="{FF2B5EF4-FFF2-40B4-BE49-F238E27FC236}">
                        <a16:creationId xmlns:a16="http://schemas.microsoft.com/office/drawing/2014/main" id="{F5760500-BE9D-48F9-83E6-26548AAFC851}"/>
                      </a:ext>
                    </a:extLst>
                  </p:cNvPr>
                  <p:cNvSpPr/>
                  <p:nvPr/>
                </p:nvSpPr>
                <p:spPr>
                  <a:xfrm>
                    <a:off x="5570087" y="3222313"/>
                    <a:ext cx="224635" cy="393949"/>
                  </a:xfrm>
                  <a:custGeom>
                    <a:avLst/>
                    <a:gdLst>
                      <a:gd name="connsiteX0" fmla="*/ 224636 w 224635"/>
                      <a:gd name="connsiteY0" fmla="*/ 393950 h 393949"/>
                      <a:gd name="connsiteX1" fmla="*/ 217324 w 224635"/>
                      <a:gd name="connsiteY1" fmla="*/ 391307 h 393949"/>
                      <a:gd name="connsiteX2" fmla="*/ 215298 w 224635"/>
                      <a:gd name="connsiteY2" fmla="*/ 393245 h 393949"/>
                      <a:gd name="connsiteX3" fmla="*/ 214241 w 224635"/>
                      <a:gd name="connsiteY3" fmla="*/ 390162 h 393949"/>
                      <a:gd name="connsiteX4" fmla="*/ 8897 w 224635"/>
                      <a:gd name="connsiteY4" fmla="*/ 315459 h 393949"/>
                      <a:gd name="connsiteX5" fmla="*/ 7664 w 224635"/>
                      <a:gd name="connsiteY5" fmla="*/ 319688 h 393949"/>
                      <a:gd name="connsiteX6" fmla="*/ 4845 w 224635"/>
                      <a:gd name="connsiteY6" fmla="*/ 313962 h 393949"/>
                      <a:gd name="connsiteX7" fmla="*/ 2026 w 224635"/>
                      <a:gd name="connsiteY7" fmla="*/ 312904 h 393949"/>
                      <a:gd name="connsiteX8" fmla="*/ 2467 w 224635"/>
                      <a:gd name="connsiteY8" fmla="*/ 309293 h 393949"/>
                      <a:gd name="connsiteX9" fmla="*/ 0 w 224635"/>
                      <a:gd name="connsiteY9" fmla="*/ 304448 h 393949"/>
                      <a:gd name="connsiteX10" fmla="*/ 3612 w 224635"/>
                      <a:gd name="connsiteY10" fmla="*/ 305505 h 393949"/>
                      <a:gd name="connsiteX11" fmla="*/ 92497 w 224635"/>
                      <a:gd name="connsiteY11" fmla="*/ 5638 h 393949"/>
                      <a:gd name="connsiteX12" fmla="*/ 92497 w 224635"/>
                      <a:gd name="connsiteY12" fmla="*/ 5726 h 393949"/>
                      <a:gd name="connsiteX13" fmla="*/ 94171 w 224635"/>
                      <a:gd name="connsiteY13" fmla="*/ 0 h 393949"/>
                      <a:gd name="connsiteX14" fmla="*/ 221112 w 224635"/>
                      <a:gd name="connsiteY14" fmla="*/ 383467 h 393949"/>
                      <a:gd name="connsiteX15" fmla="*/ 224195 w 224635"/>
                      <a:gd name="connsiteY15" fmla="*/ 384612 h 393949"/>
                      <a:gd name="connsiteX16" fmla="*/ 222170 w 224635"/>
                      <a:gd name="connsiteY16" fmla="*/ 386638 h 393949"/>
                      <a:gd name="connsiteX17" fmla="*/ 224636 w 224635"/>
                      <a:gd name="connsiteY17" fmla="*/ 393950 h 393949"/>
                      <a:gd name="connsiteX18" fmla="*/ 11100 w 224635"/>
                      <a:gd name="connsiteY18" fmla="*/ 307883 h 393949"/>
                      <a:gd name="connsiteX19" fmla="*/ 210717 w 224635"/>
                      <a:gd name="connsiteY19" fmla="*/ 379679 h 393949"/>
                      <a:gd name="connsiteX20" fmla="*/ 92937 w 224635"/>
                      <a:gd name="connsiteY20" fmla="*/ 28189 h 393949"/>
                      <a:gd name="connsiteX21" fmla="*/ 11100 w 224635"/>
                      <a:gd name="connsiteY21" fmla="*/ 307883 h 39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635" h="393949">
                        <a:moveTo>
                          <a:pt x="224636" y="393950"/>
                        </a:moveTo>
                        <a:lnTo>
                          <a:pt x="217324" y="391307"/>
                        </a:lnTo>
                        <a:lnTo>
                          <a:pt x="215298" y="393245"/>
                        </a:lnTo>
                        <a:lnTo>
                          <a:pt x="214241" y="390162"/>
                        </a:lnTo>
                        <a:lnTo>
                          <a:pt x="8897" y="315459"/>
                        </a:lnTo>
                        <a:lnTo>
                          <a:pt x="7664" y="319688"/>
                        </a:lnTo>
                        <a:lnTo>
                          <a:pt x="4845" y="313962"/>
                        </a:lnTo>
                        <a:lnTo>
                          <a:pt x="2026" y="312904"/>
                        </a:lnTo>
                        <a:lnTo>
                          <a:pt x="2467" y="309293"/>
                        </a:lnTo>
                        <a:lnTo>
                          <a:pt x="0" y="304448"/>
                        </a:lnTo>
                        <a:lnTo>
                          <a:pt x="3612" y="305505"/>
                        </a:lnTo>
                        <a:lnTo>
                          <a:pt x="92497" y="5638"/>
                        </a:lnTo>
                        <a:lnTo>
                          <a:pt x="92497" y="5726"/>
                        </a:lnTo>
                        <a:lnTo>
                          <a:pt x="94171" y="0"/>
                        </a:lnTo>
                        <a:lnTo>
                          <a:pt x="221112" y="383467"/>
                        </a:lnTo>
                        <a:lnTo>
                          <a:pt x="224195" y="384612"/>
                        </a:lnTo>
                        <a:lnTo>
                          <a:pt x="222170" y="386638"/>
                        </a:lnTo>
                        <a:lnTo>
                          <a:pt x="224636" y="393950"/>
                        </a:lnTo>
                        <a:close/>
                        <a:moveTo>
                          <a:pt x="11100" y="307883"/>
                        </a:moveTo>
                        <a:lnTo>
                          <a:pt x="210717" y="379679"/>
                        </a:lnTo>
                        <a:lnTo>
                          <a:pt x="92937" y="28189"/>
                        </a:lnTo>
                        <a:lnTo>
                          <a:pt x="11100" y="307883"/>
                        </a:lnTo>
                        <a:close/>
                      </a:path>
                    </a:pathLst>
                  </a:custGeom>
                  <a:grpFill/>
                  <a:ln w="8809" cap="flat">
                    <a:noFill/>
                    <a:prstDash val="solid"/>
                    <a:miter/>
                  </a:ln>
                </p:spPr>
                <p:txBody>
                  <a:bodyPr rtlCol="0" anchor="ctr"/>
                  <a:lstStyle/>
                  <a:p>
                    <a:endParaRPr lang="en-US" sz="2400"/>
                  </a:p>
                </p:txBody>
              </p:sp>
            </p:grpSp>
            <p:grpSp>
              <p:nvGrpSpPr>
                <p:cNvPr id="1661" name="Graphic 4229">
                  <a:extLst>
                    <a:ext uri="{FF2B5EF4-FFF2-40B4-BE49-F238E27FC236}">
                      <a16:creationId xmlns:a16="http://schemas.microsoft.com/office/drawing/2014/main" id="{27F4EEB4-4FE1-4C4B-84CB-FE15BFC5369B}"/>
                    </a:ext>
                  </a:extLst>
                </p:cNvPr>
                <p:cNvGrpSpPr/>
                <p:nvPr/>
              </p:nvGrpSpPr>
              <p:grpSpPr>
                <a:xfrm>
                  <a:off x="5791287" y="3815968"/>
                  <a:ext cx="201379" cy="236880"/>
                  <a:chOff x="5791287" y="3815968"/>
                  <a:chExt cx="201379" cy="236880"/>
                </a:xfrm>
                <a:grpFill/>
              </p:grpSpPr>
              <p:sp>
                <p:nvSpPr>
                  <p:cNvPr id="2280" name="Freeform: Shape 2279">
                    <a:extLst>
                      <a:ext uri="{FF2B5EF4-FFF2-40B4-BE49-F238E27FC236}">
                        <a16:creationId xmlns:a16="http://schemas.microsoft.com/office/drawing/2014/main" id="{1D38B7EA-D613-41E3-9738-557E7AB3AA4F}"/>
                      </a:ext>
                    </a:extLst>
                  </p:cNvPr>
                  <p:cNvSpPr/>
                  <p:nvPr/>
                </p:nvSpPr>
                <p:spPr>
                  <a:xfrm>
                    <a:off x="5796837" y="3822663"/>
                    <a:ext cx="190368" cy="223843"/>
                  </a:xfrm>
                  <a:custGeom>
                    <a:avLst/>
                    <a:gdLst>
                      <a:gd name="connsiteX0" fmla="*/ 187197 w 190368"/>
                      <a:gd name="connsiteY0" fmla="*/ 133460 h 223843"/>
                      <a:gd name="connsiteX1" fmla="*/ 70915 w 190368"/>
                      <a:gd name="connsiteY1" fmla="*/ 3083 h 223843"/>
                      <a:gd name="connsiteX2" fmla="*/ 72941 w 190368"/>
                      <a:gd name="connsiteY2" fmla="*/ 2643 h 223843"/>
                      <a:gd name="connsiteX3" fmla="*/ 1498 w 190368"/>
                      <a:gd name="connsiteY3" fmla="*/ 222786 h 223843"/>
                      <a:gd name="connsiteX4" fmla="*/ 705 w 190368"/>
                      <a:gd name="connsiteY4" fmla="*/ 222081 h 223843"/>
                      <a:gd name="connsiteX5" fmla="*/ 187197 w 190368"/>
                      <a:gd name="connsiteY5" fmla="*/ 133460 h 223843"/>
                      <a:gd name="connsiteX6" fmla="*/ 190368 w 190368"/>
                      <a:gd name="connsiteY6" fmla="*/ 131963 h 223843"/>
                      <a:gd name="connsiteX7" fmla="*/ 1233 w 190368"/>
                      <a:gd name="connsiteY7" fmla="*/ 223226 h 223843"/>
                      <a:gd name="connsiteX8" fmla="*/ 0 w 190368"/>
                      <a:gd name="connsiteY8" fmla="*/ 223843 h 223843"/>
                      <a:gd name="connsiteX9" fmla="*/ 441 w 190368"/>
                      <a:gd name="connsiteY9" fmla="*/ 222610 h 223843"/>
                      <a:gd name="connsiteX10" fmla="*/ 70650 w 190368"/>
                      <a:gd name="connsiteY10" fmla="*/ 2026 h 223843"/>
                      <a:gd name="connsiteX11" fmla="*/ 71267 w 190368"/>
                      <a:gd name="connsiteY11" fmla="*/ 0 h 223843"/>
                      <a:gd name="connsiteX12" fmla="*/ 72676 w 190368"/>
                      <a:gd name="connsiteY12" fmla="*/ 1586 h 223843"/>
                      <a:gd name="connsiteX13" fmla="*/ 190368 w 190368"/>
                      <a:gd name="connsiteY13" fmla="*/ 131963 h 22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368" h="223843">
                        <a:moveTo>
                          <a:pt x="187197" y="133460"/>
                        </a:moveTo>
                        <a:lnTo>
                          <a:pt x="70915" y="3083"/>
                        </a:lnTo>
                        <a:lnTo>
                          <a:pt x="72941" y="2643"/>
                        </a:lnTo>
                        <a:lnTo>
                          <a:pt x="1498" y="222786"/>
                        </a:lnTo>
                        <a:lnTo>
                          <a:pt x="705" y="222081"/>
                        </a:lnTo>
                        <a:lnTo>
                          <a:pt x="187197" y="133460"/>
                        </a:lnTo>
                        <a:close/>
                        <a:moveTo>
                          <a:pt x="190368" y="131963"/>
                        </a:moveTo>
                        <a:lnTo>
                          <a:pt x="1233" y="223226"/>
                        </a:lnTo>
                        <a:lnTo>
                          <a:pt x="0" y="223843"/>
                        </a:lnTo>
                        <a:lnTo>
                          <a:pt x="441" y="222610"/>
                        </a:lnTo>
                        <a:lnTo>
                          <a:pt x="70650" y="2026"/>
                        </a:lnTo>
                        <a:lnTo>
                          <a:pt x="71267" y="0"/>
                        </a:lnTo>
                        <a:lnTo>
                          <a:pt x="72676" y="1586"/>
                        </a:lnTo>
                        <a:lnTo>
                          <a:pt x="190368" y="131963"/>
                        </a:lnTo>
                        <a:close/>
                      </a:path>
                    </a:pathLst>
                  </a:custGeom>
                  <a:grpFill/>
                  <a:ln w="8809" cap="flat">
                    <a:noFill/>
                    <a:prstDash val="solid"/>
                    <a:miter/>
                  </a:ln>
                </p:spPr>
                <p:txBody>
                  <a:bodyPr rtlCol="0" anchor="ctr"/>
                  <a:lstStyle/>
                  <a:p>
                    <a:endParaRPr lang="en-US" sz="2400"/>
                  </a:p>
                </p:txBody>
              </p:sp>
              <p:sp>
                <p:nvSpPr>
                  <p:cNvPr id="2281" name="Freeform: Shape 2280">
                    <a:extLst>
                      <a:ext uri="{FF2B5EF4-FFF2-40B4-BE49-F238E27FC236}">
                        <a16:creationId xmlns:a16="http://schemas.microsoft.com/office/drawing/2014/main" id="{37F2F7C2-7D73-4D9A-A97D-E09DA0D2A8D1}"/>
                      </a:ext>
                    </a:extLst>
                  </p:cNvPr>
                  <p:cNvSpPr/>
                  <p:nvPr/>
                </p:nvSpPr>
                <p:spPr>
                  <a:xfrm>
                    <a:off x="5791287" y="3815968"/>
                    <a:ext cx="201379" cy="236880"/>
                  </a:xfrm>
                  <a:custGeom>
                    <a:avLst/>
                    <a:gdLst>
                      <a:gd name="connsiteX0" fmla="*/ 0 w 201379"/>
                      <a:gd name="connsiteY0" fmla="*/ 236881 h 236880"/>
                      <a:gd name="connsiteX1" fmla="*/ 2290 w 201379"/>
                      <a:gd name="connsiteY1" fmla="*/ 229745 h 236880"/>
                      <a:gd name="connsiteX2" fmla="*/ 265 w 201379"/>
                      <a:gd name="connsiteY2" fmla="*/ 227983 h 236880"/>
                      <a:gd name="connsiteX3" fmla="*/ 3348 w 201379"/>
                      <a:gd name="connsiteY3" fmla="*/ 226486 h 236880"/>
                      <a:gd name="connsiteX4" fmla="*/ 72236 w 201379"/>
                      <a:gd name="connsiteY4" fmla="*/ 10043 h 236880"/>
                      <a:gd name="connsiteX5" fmla="*/ 70122 w 201379"/>
                      <a:gd name="connsiteY5" fmla="*/ 7664 h 236880"/>
                      <a:gd name="connsiteX6" fmla="*/ 73205 w 201379"/>
                      <a:gd name="connsiteY6" fmla="*/ 7048 h 236880"/>
                      <a:gd name="connsiteX7" fmla="*/ 75407 w 201379"/>
                      <a:gd name="connsiteY7" fmla="*/ 0 h 236880"/>
                      <a:gd name="connsiteX8" fmla="*/ 80428 w 201379"/>
                      <a:gd name="connsiteY8" fmla="*/ 5550 h 236880"/>
                      <a:gd name="connsiteX9" fmla="*/ 83512 w 201379"/>
                      <a:gd name="connsiteY9" fmla="*/ 4845 h 236880"/>
                      <a:gd name="connsiteX10" fmla="*/ 82543 w 201379"/>
                      <a:gd name="connsiteY10" fmla="*/ 7929 h 236880"/>
                      <a:gd name="connsiteX11" fmla="*/ 201380 w 201379"/>
                      <a:gd name="connsiteY11" fmla="*/ 139803 h 236880"/>
                      <a:gd name="connsiteX12" fmla="*/ 9779 w 201379"/>
                      <a:gd name="connsiteY12" fmla="*/ 232212 h 236880"/>
                      <a:gd name="connsiteX13" fmla="*/ 8722 w 201379"/>
                      <a:gd name="connsiteY13" fmla="*/ 235471 h 236880"/>
                      <a:gd name="connsiteX14" fmla="*/ 6695 w 201379"/>
                      <a:gd name="connsiteY14" fmla="*/ 233709 h 236880"/>
                      <a:gd name="connsiteX15" fmla="*/ 0 w 201379"/>
                      <a:gd name="connsiteY15" fmla="*/ 236881 h 236880"/>
                      <a:gd name="connsiteX16" fmla="*/ 79283 w 201379"/>
                      <a:gd name="connsiteY16" fmla="*/ 17971 h 236880"/>
                      <a:gd name="connsiteX17" fmla="*/ 13126 w 201379"/>
                      <a:gd name="connsiteY17" fmla="*/ 221817 h 236880"/>
                      <a:gd name="connsiteX18" fmla="*/ 187197 w 201379"/>
                      <a:gd name="connsiteY18" fmla="*/ 139010 h 236880"/>
                      <a:gd name="connsiteX19" fmla="*/ 79283 w 201379"/>
                      <a:gd name="connsiteY19" fmla="*/ 17971 h 236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1379" h="236880">
                        <a:moveTo>
                          <a:pt x="0" y="236881"/>
                        </a:moveTo>
                        <a:lnTo>
                          <a:pt x="2290" y="229745"/>
                        </a:lnTo>
                        <a:lnTo>
                          <a:pt x="265" y="227983"/>
                        </a:lnTo>
                        <a:lnTo>
                          <a:pt x="3348" y="226486"/>
                        </a:lnTo>
                        <a:lnTo>
                          <a:pt x="72236" y="10043"/>
                        </a:lnTo>
                        <a:lnTo>
                          <a:pt x="70122" y="7664"/>
                        </a:lnTo>
                        <a:lnTo>
                          <a:pt x="73205" y="7048"/>
                        </a:lnTo>
                        <a:lnTo>
                          <a:pt x="75407" y="0"/>
                        </a:lnTo>
                        <a:lnTo>
                          <a:pt x="80428" y="5550"/>
                        </a:lnTo>
                        <a:lnTo>
                          <a:pt x="83512" y="4845"/>
                        </a:lnTo>
                        <a:lnTo>
                          <a:pt x="82543" y="7929"/>
                        </a:lnTo>
                        <a:lnTo>
                          <a:pt x="201380" y="139803"/>
                        </a:lnTo>
                        <a:lnTo>
                          <a:pt x="9779" y="232212"/>
                        </a:lnTo>
                        <a:lnTo>
                          <a:pt x="8722" y="235471"/>
                        </a:lnTo>
                        <a:lnTo>
                          <a:pt x="6695" y="233709"/>
                        </a:lnTo>
                        <a:lnTo>
                          <a:pt x="0" y="236881"/>
                        </a:lnTo>
                        <a:close/>
                        <a:moveTo>
                          <a:pt x="79283" y="17971"/>
                        </a:moveTo>
                        <a:lnTo>
                          <a:pt x="13126" y="221817"/>
                        </a:lnTo>
                        <a:lnTo>
                          <a:pt x="187197" y="139010"/>
                        </a:lnTo>
                        <a:lnTo>
                          <a:pt x="79283" y="17971"/>
                        </a:lnTo>
                        <a:close/>
                      </a:path>
                    </a:pathLst>
                  </a:custGeom>
                  <a:grpFill/>
                  <a:ln w="8809" cap="flat">
                    <a:noFill/>
                    <a:prstDash val="solid"/>
                    <a:miter/>
                  </a:ln>
                </p:spPr>
                <p:txBody>
                  <a:bodyPr rtlCol="0" anchor="ctr"/>
                  <a:lstStyle/>
                  <a:p>
                    <a:endParaRPr lang="en-US" sz="2400"/>
                  </a:p>
                </p:txBody>
              </p:sp>
            </p:grpSp>
            <p:grpSp>
              <p:nvGrpSpPr>
                <p:cNvPr id="1662" name="Graphic 4229">
                  <a:extLst>
                    <a:ext uri="{FF2B5EF4-FFF2-40B4-BE49-F238E27FC236}">
                      <a16:creationId xmlns:a16="http://schemas.microsoft.com/office/drawing/2014/main" id="{CC9A4555-145C-4353-8FFA-DF08F8DE74CF}"/>
                    </a:ext>
                  </a:extLst>
                </p:cNvPr>
                <p:cNvGrpSpPr/>
                <p:nvPr/>
              </p:nvGrpSpPr>
              <p:grpSpPr>
                <a:xfrm>
                  <a:off x="4989205" y="3229712"/>
                  <a:ext cx="591981" cy="308411"/>
                  <a:chOff x="4989205" y="3229712"/>
                  <a:chExt cx="591981" cy="308411"/>
                </a:xfrm>
                <a:grpFill/>
              </p:grpSpPr>
              <p:sp>
                <p:nvSpPr>
                  <p:cNvPr id="2278" name="Freeform: Shape 2277">
                    <a:extLst>
                      <a:ext uri="{FF2B5EF4-FFF2-40B4-BE49-F238E27FC236}">
                        <a16:creationId xmlns:a16="http://schemas.microsoft.com/office/drawing/2014/main" id="{6F19988B-3E54-4490-ABCB-74565FBA7A78}"/>
                      </a:ext>
                    </a:extLst>
                  </p:cNvPr>
                  <p:cNvSpPr/>
                  <p:nvPr/>
                </p:nvSpPr>
                <p:spPr>
                  <a:xfrm>
                    <a:off x="5001450" y="3235174"/>
                    <a:ext cx="575332" cy="299162"/>
                  </a:xfrm>
                  <a:custGeom>
                    <a:avLst/>
                    <a:gdLst>
                      <a:gd name="connsiteX0" fmla="*/ 575332 w 575332"/>
                      <a:gd name="connsiteY0" fmla="*/ 299162 h 299162"/>
                      <a:gd name="connsiteX1" fmla="*/ 574715 w 575332"/>
                      <a:gd name="connsiteY1" fmla="*/ 299074 h 299162"/>
                      <a:gd name="connsiteX2" fmla="*/ 3612 w 575332"/>
                      <a:gd name="connsiteY2" fmla="*/ 246659 h 299162"/>
                      <a:gd name="connsiteX3" fmla="*/ 0 w 575332"/>
                      <a:gd name="connsiteY3" fmla="*/ 246307 h 299162"/>
                      <a:gd name="connsiteX4" fmla="*/ 3259 w 575332"/>
                      <a:gd name="connsiteY4" fmla="*/ 244721 h 299162"/>
                      <a:gd name="connsiteX5" fmla="*/ 500453 w 575332"/>
                      <a:gd name="connsiteY5" fmla="*/ 176 h 299162"/>
                      <a:gd name="connsiteX6" fmla="*/ 500894 w 575332"/>
                      <a:gd name="connsiteY6" fmla="*/ 0 h 299162"/>
                      <a:gd name="connsiteX7" fmla="*/ 500982 w 575332"/>
                      <a:gd name="connsiteY7" fmla="*/ 440 h 299162"/>
                      <a:gd name="connsiteX8" fmla="*/ 574803 w 575332"/>
                      <a:gd name="connsiteY8" fmla="*/ 297312 h 299162"/>
                      <a:gd name="connsiteX9" fmla="*/ 575332 w 575332"/>
                      <a:gd name="connsiteY9" fmla="*/ 299162 h 299162"/>
                      <a:gd name="connsiteX10" fmla="*/ 574451 w 575332"/>
                      <a:gd name="connsiteY10" fmla="*/ 295727 h 299162"/>
                      <a:gd name="connsiteX11" fmla="*/ 500365 w 575332"/>
                      <a:gd name="connsiteY11" fmla="*/ 705 h 299162"/>
                      <a:gd name="connsiteX12" fmla="*/ 500894 w 575332"/>
                      <a:gd name="connsiteY12" fmla="*/ 969 h 299162"/>
                      <a:gd name="connsiteX13" fmla="*/ 4228 w 575332"/>
                      <a:gd name="connsiteY13" fmla="*/ 246659 h 299162"/>
                      <a:gd name="connsiteX14" fmla="*/ 3876 w 575332"/>
                      <a:gd name="connsiteY14" fmla="*/ 244721 h 299162"/>
                      <a:gd name="connsiteX15" fmla="*/ 574451 w 575332"/>
                      <a:gd name="connsiteY15" fmla="*/ 295727 h 2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5332" h="299162">
                        <a:moveTo>
                          <a:pt x="575332" y="299162"/>
                        </a:moveTo>
                        <a:lnTo>
                          <a:pt x="574715" y="299074"/>
                        </a:lnTo>
                        <a:lnTo>
                          <a:pt x="3612" y="246659"/>
                        </a:lnTo>
                        <a:lnTo>
                          <a:pt x="0" y="246307"/>
                        </a:lnTo>
                        <a:lnTo>
                          <a:pt x="3259" y="244721"/>
                        </a:lnTo>
                        <a:lnTo>
                          <a:pt x="500453" y="176"/>
                        </a:lnTo>
                        <a:lnTo>
                          <a:pt x="500894" y="0"/>
                        </a:lnTo>
                        <a:lnTo>
                          <a:pt x="500982" y="440"/>
                        </a:lnTo>
                        <a:lnTo>
                          <a:pt x="574803" y="297312"/>
                        </a:lnTo>
                        <a:lnTo>
                          <a:pt x="575332" y="299162"/>
                        </a:lnTo>
                        <a:close/>
                        <a:moveTo>
                          <a:pt x="574451" y="295727"/>
                        </a:moveTo>
                        <a:lnTo>
                          <a:pt x="500365" y="705"/>
                        </a:lnTo>
                        <a:lnTo>
                          <a:pt x="500894" y="969"/>
                        </a:lnTo>
                        <a:lnTo>
                          <a:pt x="4228" y="246659"/>
                        </a:lnTo>
                        <a:lnTo>
                          <a:pt x="3876" y="244721"/>
                        </a:lnTo>
                        <a:lnTo>
                          <a:pt x="574451" y="295727"/>
                        </a:lnTo>
                        <a:close/>
                      </a:path>
                    </a:pathLst>
                  </a:custGeom>
                  <a:grpFill/>
                  <a:ln w="8809" cap="flat">
                    <a:noFill/>
                    <a:prstDash val="solid"/>
                    <a:miter/>
                  </a:ln>
                </p:spPr>
                <p:txBody>
                  <a:bodyPr rtlCol="0" anchor="ctr"/>
                  <a:lstStyle/>
                  <a:p>
                    <a:endParaRPr lang="en-US" sz="2400"/>
                  </a:p>
                </p:txBody>
              </p:sp>
              <p:sp>
                <p:nvSpPr>
                  <p:cNvPr id="2279" name="Freeform: Shape 2278">
                    <a:extLst>
                      <a:ext uri="{FF2B5EF4-FFF2-40B4-BE49-F238E27FC236}">
                        <a16:creationId xmlns:a16="http://schemas.microsoft.com/office/drawing/2014/main" id="{D9B94E4E-FAC8-4D80-A2DC-51131E71E959}"/>
                      </a:ext>
                    </a:extLst>
                  </p:cNvPr>
                  <p:cNvSpPr/>
                  <p:nvPr/>
                </p:nvSpPr>
                <p:spPr>
                  <a:xfrm>
                    <a:off x="4989205" y="3229712"/>
                    <a:ext cx="591981" cy="308411"/>
                  </a:xfrm>
                  <a:custGeom>
                    <a:avLst/>
                    <a:gdLst>
                      <a:gd name="connsiteX0" fmla="*/ 591982 w 591981"/>
                      <a:gd name="connsiteY0" fmla="*/ 308412 h 308411"/>
                      <a:gd name="connsiteX1" fmla="*/ 16826 w 591981"/>
                      <a:gd name="connsiteY1" fmla="*/ 255644 h 308411"/>
                      <a:gd name="connsiteX2" fmla="*/ 13919 w 591981"/>
                      <a:gd name="connsiteY2" fmla="*/ 257054 h 308411"/>
                      <a:gd name="connsiteX3" fmla="*/ 13567 w 591981"/>
                      <a:gd name="connsiteY3" fmla="*/ 255380 h 308411"/>
                      <a:gd name="connsiteX4" fmla="*/ 0 w 591981"/>
                      <a:gd name="connsiteY4" fmla="*/ 254147 h 308411"/>
                      <a:gd name="connsiteX5" fmla="*/ 12245 w 591981"/>
                      <a:gd name="connsiteY5" fmla="*/ 248069 h 308411"/>
                      <a:gd name="connsiteX6" fmla="*/ 11893 w 591981"/>
                      <a:gd name="connsiteY6" fmla="*/ 246395 h 308411"/>
                      <a:gd name="connsiteX7" fmla="*/ 15064 w 591981"/>
                      <a:gd name="connsiteY7" fmla="*/ 246659 h 308411"/>
                      <a:gd name="connsiteX8" fmla="*/ 508470 w 591981"/>
                      <a:gd name="connsiteY8" fmla="*/ 3964 h 308411"/>
                      <a:gd name="connsiteX9" fmla="*/ 507501 w 591981"/>
                      <a:gd name="connsiteY9" fmla="*/ 0 h 308411"/>
                      <a:gd name="connsiteX10" fmla="*/ 512170 w 591981"/>
                      <a:gd name="connsiteY10" fmla="*/ 2202 h 308411"/>
                      <a:gd name="connsiteX11" fmla="*/ 514989 w 591981"/>
                      <a:gd name="connsiteY11" fmla="*/ 793 h 308411"/>
                      <a:gd name="connsiteX12" fmla="*/ 516134 w 591981"/>
                      <a:gd name="connsiteY12" fmla="*/ 4052 h 308411"/>
                      <a:gd name="connsiteX13" fmla="*/ 520186 w 591981"/>
                      <a:gd name="connsiteY13" fmla="*/ 5990 h 308411"/>
                      <a:gd name="connsiteX14" fmla="*/ 517103 w 591981"/>
                      <a:gd name="connsiteY14" fmla="*/ 7752 h 308411"/>
                      <a:gd name="connsiteX15" fmla="*/ 591982 w 591981"/>
                      <a:gd name="connsiteY15" fmla="*/ 308412 h 308411"/>
                      <a:gd name="connsiteX16" fmla="*/ 31889 w 591981"/>
                      <a:gd name="connsiteY16" fmla="*/ 248245 h 308411"/>
                      <a:gd name="connsiteX17" fmla="*/ 582292 w 591981"/>
                      <a:gd name="connsiteY17" fmla="*/ 297400 h 308411"/>
                      <a:gd name="connsiteX18" fmla="*/ 510496 w 591981"/>
                      <a:gd name="connsiteY18" fmla="*/ 11452 h 308411"/>
                      <a:gd name="connsiteX19" fmla="*/ 31889 w 591981"/>
                      <a:gd name="connsiteY19" fmla="*/ 248245 h 30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981" h="308411">
                        <a:moveTo>
                          <a:pt x="591982" y="308412"/>
                        </a:moveTo>
                        <a:lnTo>
                          <a:pt x="16826" y="255644"/>
                        </a:lnTo>
                        <a:lnTo>
                          <a:pt x="13919" y="257054"/>
                        </a:lnTo>
                        <a:lnTo>
                          <a:pt x="13567" y="255380"/>
                        </a:lnTo>
                        <a:lnTo>
                          <a:pt x="0" y="254147"/>
                        </a:lnTo>
                        <a:lnTo>
                          <a:pt x="12245" y="248069"/>
                        </a:lnTo>
                        <a:lnTo>
                          <a:pt x="11893" y="246395"/>
                        </a:lnTo>
                        <a:lnTo>
                          <a:pt x="15064" y="246659"/>
                        </a:lnTo>
                        <a:lnTo>
                          <a:pt x="508470" y="3964"/>
                        </a:lnTo>
                        <a:lnTo>
                          <a:pt x="507501" y="0"/>
                        </a:lnTo>
                        <a:lnTo>
                          <a:pt x="512170" y="2202"/>
                        </a:lnTo>
                        <a:lnTo>
                          <a:pt x="514989" y="793"/>
                        </a:lnTo>
                        <a:lnTo>
                          <a:pt x="516134" y="4052"/>
                        </a:lnTo>
                        <a:lnTo>
                          <a:pt x="520186" y="5990"/>
                        </a:lnTo>
                        <a:lnTo>
                          <a:pt x="517103" y="7752"/>
                        </a:lnTo>
                        <a:lnTo>
                          <a:pt x="591982" y="308412"/>
                        </a:lnTo>
                        <a:close/>
                        <a:moveTo>
                          <a:pt x="31889" y="248245"/>
                        </a:moveTo>
                        <a:lnTo>
                          <a:pt x="582292" y="297400"/>
                        </a:lnTo>
                        <a:lnTo>
                          <a:pt x="510496" y="11452"/>
                        </a:lnTo>
                        <a:lnTo>
                          <a:pt x="31889" y="248245"/>
                        </a:lnTo>
                        <a:close/>
                      </a:path>
                    </a:pathLst>
                  </a:custGeom>
                  <a:grpFill/>
                  <a:ln w="8809" cap="flat">
                    <a:noFill/>
                    <a:prstDash val="solid"/>
                    <a:miter/>
                  </a:ln>
                </p:spPr>
                <p:txBody>
                  <a:bodyPr rtlCol="0" anchor="ctr"/>
                  <a:lstStyle/>
                  <a:p>
                    <a:endParaRPr lang="en-US" sz="2400"/>
                  </a:p>
                </p:txBody>
              </p:sp>
            </p:grpSp>
            <p:grpSp>
              <p:nvGrpSpPr>
                <p:cNvPr id="1663" name="Graphic 4229">
                  <a:extLst>
                    <a:ext uri="{FF2B5EF4-FFF2-40B4-BE49-F238E27FC236}">
                      <a16:creationId xmlns:a16="http://schemas.microsoft.com/office/drawing/2014/main" id="{8D7EFFB8-393A-46C8-9299-753CF8ACBE53}"/>
                    </a:ext>
                  </a:extLst>
                </p:cNvPr>
                <p:cNvGrpSpPr/>
                <p:nvPr/>
              </p:nvGrpSpPr>
              <p:grpSpPr>
                <a:xfrm>
                  <a:off x="2949160" y="2912755"/>
                  <a:ext cx="695754" cy="931049"/>
                  <a:chOff x="2949160" y="2912755"/>
                  <a:chExt cx="695754" cy="931049"/>
                </a:xfrm>
                <a:grpFill/>
              </p:grpSpPr>
              <p:sp>
                <p:nvSpPr>
                  <p:cNvPr id="2276" name="Freeform: Shape 2275">
                    <a:extLst>
                      <a:ext uri="{FF2B5EF4-FFF2-40B4-BE49-F238E27FC236}">
                        <a16:creationId xmlns:a16="http://schemas.microsoft.com/office/drawing/2014/main" id="{B9A52F22-0F40-49C8-8FE7-0809C0364E4A}"/>
                      </a:ext>
                    </a:extLst>
                  </p:cNvPr>
                  <p:cNvSpPr/>
                  <p:nvPr/>
                </p:nvSpPr>
                <p:spPr>
                  <a:xfrm>
                    <a:off x="2953740" y="2920332"/>
                    <a:ext cx="685888" cy="917307"/>
                  </a:xfrm>
                  <a:custGeom>
                    <a:avLst/>
                    <a:gdLst>
                      <a:gd name="connsiteX0" fmla="*/ 424694 w 685888"/>
                      <a:gd name="connsiteY0" fmla="*/ 0 h 917307"/>
                      <a:gd name="connsiteX1" fmla="*/ 425046 w 685888"/>
                      <a:gd name="connsiteY1" fmla="*/ 1321 h 917307"/>
                      <a:gd name="connsiteX2" fmla="*/ 685272 w 685888"/>
                      <a:gd name="connsiteY2" fmla="*/ 915105 h 917307"/>
                      <a:gd name="connsiteX3" fmla="*/ 685888 w 685888"/>
                      <a:gd name="connsiteY3" fmla="*/ 917307 h 917307"/>
                      <a:gd name="connsiteX4" fmla="*/ 683862 w 685888"/>
                      <a:gd name="connsiteY4" fmla="*/ 916338 h 917307"/>
                      <a:gd name="connsiteX5" fmla="*/ 529 w 685888"/>
                      <a:gd name="connsiteY5" fmla="*/ 599293 h 917307"/>
                      <a:gd name="connsiteX6" fmla="*/ 0 w 685888"/>
                      <a:gd name="connsiteY6" fmla="*/ 599029 h 917307"/>
                      <a:gd name="connsiteX7" fmla="*/ 352 w 685888"/>
                      <a:gd name="connsiteY7" fmla="*/ 598500 h 917307"/>
                      <a:gd name="connsiteX8" fmla="*/ 423549 w 685888"/>
                      <a:gd name="connsiteY8" fmla="*/ 1762 h 917307"/>
                      <a:gd name="connsiteX9" fmla="*/ 424694 w 685888"/>
                      <a:gd name="connsiteY9" fmla="*/ 0 h 917307"/>
                      <a:gd name="connsiteX10" fmla="*/ 422228 w 685888"/>
                      <a:gd name="connsiteY10" fmla="*/ 3524 h 917307"/>
                      <a:gd name="connsiteX11" fmla="*/ 1145 w 685888"/>
                      <a:gd name="connsiteY11" fmla="*/ 599029 h 917307"/>
                      <a:gd name="connsiteX12" fmla="*/ 969 w 685888"/>
                      <a:gd name="connsiteY12" fmla="*/ 598236 h 917307"/>
                      <a:gd name="connsiteX13" fmla="*/ 684743 w 685888"/>
                      <a:gd name="connsiteY13" fmla="*/ 914400 h 917307"/>
                      <a:gd name="connsiteX14" fmla="*/ 683334 w 685888"/>
                      <a:gd name="connsiteY14" fmla="*/ 915633 h 917307"/>
                      <a:gd name="connsiteX15" fmla="*/ 422228 w 685888"/>
                      <a:gd name="connsiteY15" fmla="*/ 3524 h 917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5888" h="917307">
                        <a:moveTo>
                          <a:pt x="424694" y="0"/>
                        </a:moveTo>
                        <a:lnTo>
                          <a:pt x="425046" y="1321"/>
                        </a:lnTo>
                        <a:lnTo>
                          <a:pt x="685272" y="915105"/>
                        </a:lnTo>
                        <a:lnTo>
                          <a:pt x="685888" y="917307"/>
                        </a:lnTo>
                        <a:lnTo>
                          <a:pt x="683862" y="916338"/>
                        </a:lnTo>
                        <a:lnTo>
                          <a:pt x="529" y="599293"/>
                        </a:lnTo>
                        <a:lnTo>
                          <a:pt x="0" y="599029"/>
                        </a:lnTo>
                        <a:lnTo>
                          <a:pt x="352" y="598500"/>
                        </a:lnTo>
                        <a:lnTo>
                          <a:pt x="423549" y="1762"/>
                        </a:lnTo>
                        <a:lnTo>
                          <a:pt x="424694" y="0"/>
                        </a:lnTo>
                        <a:close/>
                        <a:moveTo>
                          <a:pt x="422228" y="3524"/>
                        </a:moveTo>
                        <a:lnTo>
                          <a:pt x="1145" y="599029"/>
                        </a:lnTo>
                        <a:lnTo>
                          <a:pt x="969" y="598236"/>
                        </a:lnTo>
                        <a:lnTo>
                          <a:pt x="684743" y="914400"/>
                        </a:lnTo>
                        <a:lnTo>
                          <a:pt x="683334" y="915633"/>
                        </a:lnTo>
                        <a:lnTo>
                          <a:pt x="422228" y="3524"/>
                        </a:lnTo>
                        <a:close/>
                      </a:path>
                    </a:pathLst>
                  </a:custGeom>
                  <a:grpFill/>
                  <a:ln w="8809" cap="flat">
                    <a:noFill/>
                    <a:prstDash val="solid"/>
                    <a:miter/>
                  </a:ln>
                </p:spPr>
                <p:txBody>
                  <a:bodyPr rtlCol="0" anchor="ctr"/>
                  <a:lstStyle/>
                  <a:p>
                    <a:endParaRPr lang="en-US" sz="2400"/>
                  </a:p>
                </p:txBody>
              </p:sp>
              <p:sp>
                <p:nvSpPr>
                  <p:cNvPr id="2277" name="Freeform: Shape 2276">
                    <a:extLst>
                      <a:ext uri="{FF2B5EF4-FFF2-40B4-BE49-F238E27FC236}">
                        <a16:creationId xmlns:a16="http://schemas.microsoft.com/office/drawing/2014/main" id="{898F0378-6968-468A-A2DB-9C5ECD1AD170}"/>
                      </a:ext>
                    </a:extLst>
                  </p:cNvPr>
                  <p:cNvSpPr/>
                  <p:nvPr/>
                </p:nvSpPr>
                <p:spPr>
                  <a:xfrm>
                    <a:off x="2949160" y="2912755"/>
                    <a:ext cx="695754" cy="931049"/>
                  </a:xfrm>
                  <a:custGeom>
                    <a:avLst/>
                    <a:gdLst>
                      <a:gd name="connsiteX0" fmla="*/ 695755 w 695754"/>
                      <a:gd name="connsiteY0" fmla="*/ 931050 h 931049"/>
                      <a:gd name="connsiteX1" fmla="*/ 688091 w 695754"/>
                      <a:gd name="connsiteY1" fmla="*/ 927526 h 931049"/>
                      <a:gd name="connsiteX2" fmla="*/ 686064 w 695754"/>
                      <a:gd name="connsiteY2" fmla="*/ 929288 h 931049"/>
                      <a:gd name="connsiteX3" fmla="*/ 685183 w 695754"/>
                      <a:gd name="connsiteY3" fmla="*/ 926205 h 931049"/>
                      <a:gd name="connsiteX4" fmla="*/ 6607 w 695754"/>
                      <a:gd name="connsiteY4" fmla="*/ 611362 h 931049"/>
                      <a:gd name="connsiteX5" fmla="*/ 4316 w 695754"/>
                      <a:gd name="connsiteY5" fmla="*/ 614622 h 931049"/>
                      <a:gd name="connsiteX6" fmla="*/ 2995 w 695754"/>
                      <a:gd name="connsiteY6" fmla="*/ 609688 h 931049"/>
                      <a:gd name="connsiteX7" fmla="*/ 0 w 695754"/>
                      <a:gd name="connsiteY7" fmla="*/ 608279 h 931049"/>
                      <a:gd name="connsiteX8" fmla="*/ 1674 w 695754"/>
                      <a:gd name="connsiteY8" fmla="*/ 604843 h 931049"/>
                      <a:gd name="connsiteX9" fmla="*/ 617 w 695754"/>
                      <a:gd name="connsiteY9" fmla="*/ 600703 h 931049"/>
                      <a:gd name="connsiteX10" fmla="*/ 3788 w 695754"/>
                      <a:gd name="connsiteY10" fmla="*/ 601848 h 931049"/>
                      <a:gd name="connsiteX11" fmla="*/ 428041 w 695754"/>
                      <a:gd name="connsiteY11" fmla="*/ 3524 h 931049"/>
                      <a:gd name="connsiteX12" fmla="*/ 428041 w 695754"/>
                      <a:gd name="connsiteY12" fmla="*/ 3524 h 931049"/>
                      <a:gd name="connsiteX13" fmla="*/ 430508 w 695754"/>
                      <a:gd name="connsiteY13" fmla="*/ 0 h 931049"/>
                      <a:gd name="connsiteX14" fmla="*/ 432798 w 695754"/>
                      <a:gd name="connsiteY14" fmla="*/ 8105 h 931049"/>
                      <a:gd name="connsiteX15" fmla="*/ 692495 w 695754"/>
                      <a:gd name="connsiteY15" fmla="*/ 919950 h 931049"/>
                      <a:gd name="connsiteX16" fmla="*/ 695490 w 695754"/>
                      <a:gd name="connsiteY16" fmla="*/ 921271 h 931049"/>
                      <a:gd name="connsiteX17" fmla="*/ 693464 w 695754"/>
                      <a:gd name="connsiteY17" fmla="*/ 923033 h 931049"/>
                      <a:gd name="connsiteX18" fmla="*/ 695755 w 695754"/>
                      <a:gd name="connsiteY18" fmla="*/ 931050 h 931049"/>
                      <a:gd name="connsiteX19" fmla="*/ 11100 w 695754"/>
                      <a:gd name="connsiteY19" fmla="*/ 604755 h 931049"/>
                      <a:gd name="connsiteX20" fmla="*/ 681924 w 695754"/>
                      <a:gd name="connsiteY20" fmla="*/ 914929 h 931049"/>
                      <a:gd name="connsiteX21" fmla="*/ 425399 w 695754"/>
                      <a:gd name="connsiteY21" fmla="*/ 18764 h 931049"/>
                      <a:gd name="connsiteX22" fmla="*/ 11100 w 695754"/>
                      <a:gd name="connsiteY22" fmla="*/ 604755 h 931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95754" h="931049">
                        <a:moveTo>
                          <a:pt x="695755" y="931050"/>
                        </a:moveTo>
                        <a:lnTo>
                          <a:pt x="688091" y="927526"/>
                        </a:lnTo>
                        <a:lnTo>
                          <a:pt x="686064" y="929288"/>
                        </a:lnTo>
                        <a:lnTo>
                          <a:pt x="685183" y="926205"/>
                        </a:lnTo>
                        <a:lnTo>
                          <a:pt x="6607" y="611362"/>
                        </a:lnTo>
                        <a:lnTo>
                          <a:pt x="4316" y="614622"/>
                        </a:lnTo>
                        <a:lnTo>
                          <a:pt x="2995" y="609688"/>
                        </a:lnTo>
                        <a:lnTo>
                          <a:pt x="0" y="608279"/>
                        </a:lnTo>
                        <a:lnTo>
                          <a:pt x="1674" y="604843"/>
                        </a:lnTo>
                        <a:lnTo>
                          <a:pt x="617" y="600703"/>
                        </a:lnTo>
                        <a:lnTo>
                          <a:pt x="3788" y="601848"/>
                        </a:lnTo>
                        <a:lnTo>
                          <a:pt x="428041" y="3524"/>
                        </a:lnTo>
                        <a:lnTo>
                          <a:pt x="428041" y="3524"/>
                        </a:lnTo>
                        <a:lnTo>
                          <a:pt x="430508" y="0"/>
                        </a:lnTo>
                        <a:lnTo>
                          <a:pt x="432798" y="8105"/>
                        </a:lnTo>
                        <a:lnTo>
                          <a:pt x="692495" y="919950"/>
                        </a:lnTo>
                        <a:lnTo>
                          <a:pt x="695490" y="921271"/>
                        </a:lnTo>
                        <a:lnTo>
                          <a:pt x="693464" y="923033"/>
                        </a:lnTo>
                        <a:lnTo>
                          <a:pt x="695755" y="931050"/>
                        </a:lnTo>
                        <a:close/>
                        <a:moveTo>
                          <a:pt x="11100" y="604755"/>
                        </a:moveTo>
                        <a:lnTo>
                          <a:pt x="681924" y="914929"/>
                        </a:lnTo>
                        <a:lnTo>
                          <a:pt x="425399" y="18764"/>
                        </a:lnTo>
                        <a:lnTo>
                          <a:pt x="11100" y="604755"/>
                        </a:lnTo>
                        <a:close/>
                      </a:path>
                    </a:pathLst>
                  </a:custGeom>
                  <a:grpFill/>
                  <a:ln w="8809" cap="flat">
                    <a:noFill/>
                    <a:prstDash val="solid"/>
                    <a:miter/>
                  </a:ln>
                </p:spPr>
                <p:txBody>
                  <a:bodyPr rtlCol="0" anchor="ctr"/>
                  <a:lstStyle/>
                  <a:p>
                    <a:endParaRPr lang="en-US" sz="2400"/>
                  </a:p>
                </p:txBody>
              </p:sp>
            </p:grpSp>
            <p:grpSp>
              <p:nvGrpSpPr>
                <p:cNvPr id="1664" name="Graphic 4229">
                  <a:extLst>
                    <a:ext uri="{FF2B5EF4-FFF2-40B4-BE49-F238E27FC236}">
                      <a16:creationId xmlns:a16="http://schemas.microsoft.com/office/drawing/2014/main" id="{11E68431-F8FD-4953-A5C2-E086A8DC0F1A}"/>
                    </a:ext>
                  </a:extLst>
                </p:cNvPr>
                <p:cNvGrpSpPr/>
                <p:nvPr/>
              </p:nvGrpSpPr>
              <p:grpSpPr>
                <a:xfrm>
                  <a:off x="3969711" y="3692727"/>
                  <a:ext cx="229040" cy="329994"/>
                  <a:chOff x="3969711" y="3692727"/>
                  <a:chExt cx="229040" cy="329994"/>
                </a:xfrm>
                <a:grpFill/>
              </p:grpSpPr>
              <p:sp>
                <p:nvSpPr>
                  <p:cNvPr id="2274" name="Freeform: Shape 2273">
                    <a:extLst>
                      <a:ext uri="{FF2B5EF4-FFF2-40B4-BE49-F238E27FC236}">
                        <a16:creationId xmlns:a16="http://schemas.microsoft.com/office/drawing/2014/main" id="{138D690C-88A2-4F76-B6A0-F2E77C07D326}"/>
                      </a:ext>
                    </a:extLst>
                  </p:cNvPr>
                  <p:cNvSpPr/>
                  <p:nvPr/>
                </p:nvSpPr>
                <p:spPr>
                  <a:xfrm>
                    <a:off x="3975878" y="3703298"/>
                    <a:ext cx="216619" cy="315547"/>
                  </a:xfrm>
                  <a:custGeom>
                    <a:avLst/>
                    <a:gdLst>
                      <a:gd name="connsiteX0" fmla="*/ 0 w 216619"/>
                      <a:gd name="connsiteY0" fmla="*/ 315547 h 315547"/>
                      <a:gd name="connsiteX1" fmla="*/ 1762 w 216619"/>
                      <a:gd name="connsiteY1" fmla="*/ 312552 h 315547"/>
                      <a:gd name="connsiteX2" fmla="*/ 181206 w 216619"/>
                      <a:gd name="connsiteY2" fmla="*/ 7752 h 315547"/>
                      <a:gd name="connsiteX3" fmla="*/ 185787 w 216619"/>
                      <a:gd name="connsiteY3" fmla="*/ 0 h 315547"/>
                      <a:gd name="connsiteX4" fmla="*/ 186756 w 216619"/>
                      <a:gd name="connsiteY4" fmla="*/ 8985 h 315547"/>
                      <a:gd name="connsiteX5" fmla="*/ 216531 w 216619"/>
                      <a:gd name="connsiteY5" fmla="*/ 296960 h 315547"/>
                      <a:gd name="connsiteX6" fmla="*/ 216620 w 216619"/>
                      <a:gd name="connsiteY6" fmla="*/ 298193 h 315547"/>
                      <a:gd name="connsiteX7" fmla="*/ 215386 w 216619"/>
                      <a:gd name="connsiteY7" fmla="*/ 298281 h 315547"/>
                      <a:gd name="connsiteX8" fmla="*/ 6167 w 216619"/>
                      <a:gd name="connsiteY8" fmla="*/ 315019 h 315547"/>
                      <a:gd name="connsiteX9" fmla="*/ 0 w 216619"/>
                      <a:gd name="connsiteY9" fmla="*/ 315547 h 315547"/>
                      <a:gd name="connsiteX10" fmla="*/ 12333 w 216619"/>
                      <a:gd name="connsiteY10" fmla="*/ 314490 h 315547"/>
                      <a:gd name="connsiteX11" fmla="*/ 215210 w 216619"/>
                      <a:gd name="connsiteY11" fmla="*/ 295814 h 315547"/>
                      <a:gd name="connsiteX12" fmla="*/ 214065 w 216619"/>
                      <a:gd name="connsiteY12" fmla="*/ 297224 h 315547"/>
                      <a:gd name="connsiteX13" fmla="*/ 180854 w 216619"/>
                      <a:gd name="connsiteY13" fmla="*/ 9602 h 315547"/>
                      <a:gd name="connsiteX14" fmla="*/ 186316 w 216619"/>
                      <a:gd name="connsiteY14" fmla="*/ 10747 h 315547"/>
                      <a:gd name="connsiteX15" fmla="*/ 12333 w 216619"/>
                      <a:gd name="connsiteY15" fmla="*/ 314490 h 315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619" h="315547">
                        <a:moveTo>
                          <a:pt x="0" y="315547"/>
                        </a:moveTo>
                        <a:lnTo>
                          <a:pt x="1762" y="312552"/>
                        </a:lnTo>
                        <a:lnTo>
                          <a:pt x="181206" y="7752"/>
                        </a:lnTo>
                        <a:lnTo>
                          <a:pt x="185787" y="0"/>
                        </a:lnTo>
                        <a:lnTo>
                          <a:pt x="186756" y="8985"/>
                        </a:lnTo>
                        <a:lnTo>
                          <a:pt x="216531" y="296960"/>
                        </a:lnTo>
                        <a:lnTo>
                          <a:pt x="216620" y="298193"/>
                        </a:lnTo>
                        <a:lnTo>
                          <a:pt x="215386" y="298281"/>
                        </a:lnTo>
                        <a:lnTo>
                          <a:pt x="6167" y="315019"/>
                        </a:lnTo>
                        <a:lnTo>
                          <a:pt x="0" y="315547"/>
                        </a:lnTo>
                        <a:close/>
                        <a:moveTo>
                          <a:pt x="12333" y="314490"/>
                        </a:moveTo>
                        <a:lnTo>
                          <a:pt x="215210" y="295814"/>
                        </a:lnTo>
                        <a:lnTo>
                          <a:pt x="214065" y="297224"/>
                        </a:lnTo>
                        <a:lnTo>
                          <a:pt x="180854" y="9602"/>
                        </a:lnTo>
                        <a:lnTo>
                          <a:pt x="186316" y="10747"/>
                        </a:lnTo>
                        <a:lnTo>
                          <a:pt x="12333" y="314490"/>
                        </a:lnTo>
                        <a:close/>
                      </a:path>
                    </a:pathLst>
                  </a:custGeom>
                  <a:grpFill/>
                  <a:ln w="8809" cap="flat">
                    <a:noFill/>
                    <a:prstDash val="solid"/>
                    <a:miter/>
                  </a:ln>
                </p:spPr>
                <p:txBody>
                  <a:bodyPr rtlCol="0" anchor="ctr"/>
                  <a:lstStyle/>
                  <a:p>
                    <a:endParaRPr lang="en-US" sz="2400"/>
                  </a:p>
                </p:txBody>
              </p:sp>
              <p:sp>
                <p:nvSpPr>
                  <p:cNvPr id="2275" name="Freeform: Shape 2274">
                    <a:extLst>
                      <a:ext uri="{FF2B5EF4-FFF2-40B4-BE49-F238E27FC236}">
                        <a16:creationId xmlns:a16="http://schemas.microsoft.com/office/drawing/2014/main" id="{B25DF74A-BC71-496C-8383-077D6BF3BF5E}"/>
                      </a:ext>
                    </a:extLst>
                  </p:cNvPr>
                  <p:cNvSpPr/>
                  <p:nvPr/>
                </p:nvSpPr>
                <p:spPr>
                  <a:xfrm>
                    <a:off x="3969711" y="3692727"/>
                    <a:ext cx="229040" cy="329994"/>
                  </a:xfrm>
                  <a:custGeom>
                    <a:avLst/>
                    <a:gdLst>
                      <a:gd name="connsiteX0" fmla="*/ 0 w 229040"/>
                      <a:gd name="connsiteY0" fmla="*/ 329994 h 329994"/>
                      <a:gd name="connsiteX1" fmla="*/ 5021 w 229040"/>
                      <a:gd name="connsiteY1" fmla="*/ 321362 h 329994"/>
                      <a:gd name="connsiteX2" fmla="*/ 183409 w 229040"/>
                      <a:gd name="connsiteY2" fmla="*/ 18411 h 329994"/>
                      <a:gd name="connsiteX3" fmla="*/ 183144 w 229040"/>
                      <a:gd name="connsiteY3" fmla="*/ 15857 h 329994"/>
                      <a:gd name="connsiteX4" fmla="*/ 184730 w 229040"/>
                      <a:gd name="connsiteY4" fmla="*/ 16209 h 329994"/>
                      <a:gd name="connsiteX5" fmla="*/ 194244 w 229040"/>
                      <a:gd name="connsiteY5" fmla="*/ 0 h 329994"/>
                      <a:gd name="connsiteX6" fmla="*/ 196182 w 229040"/>
                      <a:gd name="connsiteY6" fmla="*/ 18676 h 329994"/>
                      <a:gd name="connsiteX7" fmla="*/ 197680 w 229040"/>
                      <a:gd name="connsiteY7" fmla="*/ 19028 h 329994"/>
                      <a:gd name="connsiteX8" fmla="*/ 196446 w 229040"/>
                      <a:gd name="connsiteY8" fmla="*/ 21230 h 329994"/>
                      <a:gd name="connsiteX9" fmla="*/ 225517 w 229040"/>
                      <a:gd name="connsiteY9" fmla="*/ 302686 h 329994"/>
                      <a:gd name="connsiteX10" fmla="*/ 229040 w 229040"/>
                      <a:gd name="connsiteY10" fmla="*/ 302334 h 329994"/>
                      <a:gd name="connsiteX11" fmla="*/ 225869 w 229040"/>
                      <a:gd name="connsiteY11" fmla="*/ 306210 h 329994"/>
                      <a:gd name="connsiteX12" fmla="*/ 226486 w 229040"/>
                      <a:gd name="connsiteY12" fmla="*/ 311936 h 329994"/>
                      <a:gd name="connsiteX13" fmla="*/ 220760 w 229040"/>
                      <a:gd name="connsiteY13" fmla="*/ 312376 h 329994"/>
                      <a:gd name="connsiteX14" fmla="*/ 217676 w 229040"/>
                      <a:gd name="connsiteY14" fmla="*/ 316076 h 329994"/>
                      <a:gd name="connsiteX15" fmla="*/ 217324 w 229040"/>
                      <a:gd name="connsiteY15" fmla="*/ 312640 h 329994"/>
                      <a:gd name="connsiteX16" fmla="*/ 0 w 229040"/>
                      <a:gd name="connsiteY16" fmla="*/ 329994 h 329994"/>
                      <a:gd name="connsiteX17" fmla="*/ 155131 w 229040"/>
                      <a:gd name="connsiteY17" fmla="*/ 79812 h 329994"/>
                      <a:gd name="connsiteX18" fmla="*/ 12421 w 229040"/>
                      <a:gd name="connsiteY18" fmla="*/ 322242 h 329994"/>
                      <a:gd name="connsiteX19" fmla="*/ 16473 w 229040"/>
                      <a:gd name="connsiteY19" fmla="*/ 321890 h 329994"/>
                      <a:gd name="connsiteX20" fmla="*/ 155131 w 229040"/>
                      <a:gd name="connsiteY20" fmla="*/ 79812 h 329994"/>
                      <a:gd name="connsiteX21" fmla="*/ 185875 w 229040"/>
                      <a:gd name="connsiteY21" fmla="*/ 39642 h 329994"/>
                      <a:gd name="connsiteX22" fmla="*/ 24666 w 229040"/>
                      <a:gd name="connsiteY22" fmla="*/ 321097 h 329994"/>
                      <a:gd name="connsiteX23" fmla="*/ 216355 w 229040"/>
                      <a:gd name="connsiteY23" fmla="*/ 303479 h 329994"/>
                      <a:gd name="connsiteX24" fmla="*/ 185875 w 229040"/>
                      <a:gd name="connsiteY24" fmla="*/ 39642 h 32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9040" h="329994">
                        <a:moveTo>
                          <a:pt x="0" y="329994"/>
                        </a:moveTo>
                        <a:lnTo>
                          <a:pt x="5021" y="321362"/>
                        </a:lnTo>
                        <a:lnTo>
                          <a:pt x="183409" y="18411"/>
                        </a:lnTo>
                        <a:lnTo>
                          <a:pt x="183144" y="15857"/>
                        </a:lnTo>
                        <a:lnTo>
                          <a:pt x="184730" y="16209"/>
                        </a:lnTo>
                        <a:lnTo>
                          <a:pt x="194244" y="0"/>
                        </a:lnTo>
                        <a:lnTo>
                          <a:pt x="196182" y="18676"/>
                        </a:lnTo>
                        <a:lnTo>
                          <a:pt x="197680" y="19028"/>
                        </a:lnTo>
                        <a:lnTo>
                          <a:pt x="196446" y="21230"/>
                        </a:lnTo>
                        <a:lnTo>
                          <a:pt x="225517" y="302686"/>
                        </a:lnTo>
                        <a:lnTo>
                          <a:pt x="229040" y="302334"/>
                        </a:lnTo>
                        <a:lnTo>
                          <a:pt x="225869" y="306210"/>
                        </a:lnTo>
                        <a:lnTo>
                          <a:pt x="226486" y="311936"/>
                        </a:lnTo>
                        <a:lnTo>
                          <a:pt x="220760" y="312376"/>
                        </a:lnTo>
                        <a:lnTo>
                          <a:pt x="217676" y="316076"/>
                        </a:lnTo>
                        <a:lnTo>
                          <a:pt x="217324" y="312640"/>
                        </a:lnTo>
                        <a:lnTo>
                          <a:pt x="0" y="329994"/>
                        </a:lnTo>
                        <a:close/>
                        <a:moveTo>
                          <a:pt x="155131" y="79812"/>
                        </a:moveTo>
                        <a:lnTo>
                          <a:pt x="12421" y="322242"/>
                        </a:lnTo>
                        <a:lnTo>
                          <a:pt x="16473" y="321890"/>
                        </a:lnTo>
                        <a:lnTo>
                          <a:pt x="155131" y="79812"/>
                        </a:lnTo>
                        <a:close/>
                        <a:moveTo>
                          <a:pt x="185875" y="39642"/>
                        </a:moveTo>
                        <a:lnTo>
                          <a:pt x="24666" y="321097"/>
                        </a:lnTo>
                        <a:lnTo>
                          <a:pt x="216355" y="303479"/>
                        </a:lnTo>
                        <a:lnTo>
                          <a:pt x="185875" y="39642"/>
                        </a:lnTo>
                        <a:close/>
                      </a:path>
                    </a:pathLst>
                  </a:custGeom>
                  <a:grpFill/>
                  <a:ln w="8809" cap="flat">
                    <a:noFill/>
                    <a:prstDash val="solid"/>
                    <a:miter/>
                  </a:ln>
                </p:spPr>
                <p:txBody>
                  <a:bodyPr rtlCol="0" anchor="ctr"/>
                  <a:lstStyle/>
                  <a:p>
                    <a:endParaRPr lang="en-US" sz="2400"/>
                  </a:p>
                </p:txBody>
              </p:sp>
            </p:grpSp>
            <p:grpSp>
              <p:nvGrpSpPr>
                <p:cNvPr id="1665" name="Graphic 4229">
                  <a:extLst>
                    <a:ext uri="{FF2B5EF4-FFF2-40B4-BE49-F238E27FC236}">
                      <a16:creationId xmlns:a16="http://schemas.microsoft.com/office/drawing/2014/main" id="{A4EA4757-D030-4795-97E3-9842E8AF72DA}"/>
                    </a:ext>
                  </a:extLst>
                </p:cNvPr>
                <p:cNvGrpSpPr/>
                <p:nvPr/>
              </p:nvGrpSpPr>
              <p:grpSpPr>
                <a:xfrm>
                  <a:off x="4167655" y="3571687"/>
                  <a:ext cx="152928" cy="122096"/>
                  <a:chOff x="4167655" y="3571687"/>
                  <a:chExt cx="152928" cy="122096"/>
                </a:xfrm>
                <a:grpFill/>
              </p:grpSpPr>
              <p:sp>
                <p:nvSpPr>
                  <p:cNvPr id="2272" name="Freeform: Shape 2271">
                    <a:extLst>
                      <a:ext uri="{FF2B5EF4-FFF2-40B4-BE49-F238E27FC236}">
                        <a16:creationId xmlns:a16="http://schemas.microsoft.com/office/drawing/2014/main" id="{5C6DDC9F-54B5-4294-ADBD-B4628453B675}"/>
                      </a:ext>
                    </a:extLst>
                  </p:cNvPr>
                  <p:cNvSpPr/>
                  <p:nvPr/>
                </p:nvSpPr>
                <p:spPr>
                  <a:xfrm>
                    <a:off x="4180252" y="3577149"/>
                    <a:ext cx="135574" cy="108089"/>
                  </a:xfrm>
                  <a:custGeom>
                    <a:avLst/>
                    <a:gdLst>
                      <a:gd name="connsiteX0" fmla="*/ 0 w 135574"/>
                      <a:gd name="connsiteY0" fmla="*/ 108089 h 108089"/>
                      <a:gd name="connsiteX1" fmla="*/ 7224 w 135574"/>
                      <a:gd name="connsiteY1" fmla="*/ 100425 h 108089"/>
                      <a:gd name="connsiteX2" fmla="*/ 98752 w 135574"/>
                      <a:gd name="connsiteY2" fmla="*/ 2907 h 108089"/>
                      <a:gd name="connsiteX3" fmla="*/ 101482 w 135574"/>
                      <a:gd name="connsiteY3" fmla="*/ 0 h 108089"/>
                      <a:gd name="connsiteX4" fmla="*/ 103509 w 135574"/>
                      <a:gd name="connsiteY4" fmla="*/ 3259 h 108089"/>
                      <a:gd name="connsiteX5" fmla="*/ 134253 w 135574"/>
                      <a:gd name="connsiteY5" fmla="*/ 53208 h 108089"/>
                      <a:gd name="connsiteX6" fmla="*/ 135574 w 135574"/>
                      <a:gd name="connsiteY6" fmla="*/ 55322 h 108089"/>
                      <a:gd name="connsiteX7" fmla="*/ 133284 w 135574"/>
                      <a:gd name="connsiteY7" fmla="*/ 56203 h 108089"/>
                      <a:gd name="connsiteX8" fmla="*/ 11100 w 135574"/>
                      <a:gd name="connsiteY8" fmla="*/ 103773 h 108089"/>
                      <a:gd name="connsiteX9" fmla="*/ 0 w 135574"/>
                      <a:gd name="connsiteY9" fmla="*/ 108089 h 108089"/>
                      <a:gd name="connsiteX10" fmla="*/ 21759 w 135574"/>
                      <a:gd name="connsiteY10" fmla="*/ 99280 h 108089"/>
                      <a:gd name="connsiteX11" fmla="*/ 131610 w 135574"/>
                      <a:gd name="connsiteY11" fmla="*/ 52503 h 108089"/>
                      <a:gd name="connsiteX12" fmla="*/ 130641 w 135574"/>
                      <a:gd name="connsiteY12" fmla="*/ 55498 h 108089"/>
                      <a:gd name="connsiteX13" fmla="*/ 98399 w 135574"/>
                      <a:gd name="connsiteY13" fmla="*/ 6519 h 108089"/>
                      <a:gd name="connsiteX14" fmla="*/ 103068 w 135574"/>
                      <a:gd name="connsiteY14" fmla="*/ 6959 h 108089"/>
                      <a:gd name="connsiteX15" fmla="*/ 21759 w 135574"/>
                      <a:gd name="connsiteY15" fmla="*/ 99280 h 10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5574" h="108089">
                        <a:moveTo>
                          <a:pt x="0" y="108089"/>
                        </a:moveTo>
                        <a:lnTo>
                          <a:pt x="7224" y="100425"/>
                        </a:lnTo>
                        <a:lnTo>
                          <a:pt x="98752" y="2907"/>
                        </a:lnTo>
                        <a:lnTo>
                          <a:pt x="101482" y="0"/>
                        </a:lnTo>
                        <a:lnTo>
                          <a:pt x="103509" y="3259"/>
                        </a:lnTo>
                        <a:lnTo>
                          <a:pt x="134253" y="53208"/>
                        </a:lnTo>
                        <a:lnTo>
                          <a:pt x="135574" y="55322"/>
                        </a:lnTo>
                        <a:lnTo>
                          <a:pt x="133284" y="56203"/>
                        </a:lnTo>
                        <a:lnTo>
                          <a:pt x="11100" y="103773"/>
                        </a:lnTo>
                        <a:lnTo>
                          <a:pt x="0" y="108089"/>
                        </a:lnTo>
                        <a:close/>
                        <a:moveTo>
                          <a:pt x="21759" y="99280"/>
                        </a:moveTo>
                        <a:lnTo>
                          <a:pt x="131610" y="52503"/>
                        </a:lnTo>
                        <a:lnTo>
                          <a:pt x="130641" y="55498"/>
                        </a:lnTo>
                        <a:lnTo>
                          <a:pt x="98399" y="6519"/>
                        </a:lnTo>
                        <a:lnTo>
                          <a:pt x="103068" y="6959"/>
                        </a:lnTo>
                        <a:lnTo>
                          <a:pt x="21759" y="99280"/>
                        </a:lnTo>
                        <a:close/>
                      </a:path>
                    </a:pathLst>
                  </a:custGeom>
                  <a:grpFill/>
                  <a:ln w="8809" cap="flat">
                    <a:noFill/>
                    <a:prstDash val="solid"/>
                    <a:miter/>
                  </a:ln>
                </p:spPr>
                <p:txBody>
                  <a:bodyPr rtlCol="0" anchor="ctr"/>
                  <a:lstStyle/>
                  <a:p>
                    <a:endParaRPr lang="en-US" sz="2400"/>
                  </a:p>
                </p:txBody>
              </p:sp>
              <p:sp>
                <p:nvSpPr>
                  <p:cNvPr id="2273" name="Freeform: Shape 2272">
                    <a:extLst>
                      <a:ext uri="{FF2B5EF4-FFF2-40B4-BE49-F238E27FC236}">
                        <a16:creationId xmlns:a16="http://schemas.microsoft.com/office/drawing/2014/main" id="{A8C90D06-282B-42F9-8700-2C02DF740C73}"/>
                      </a:ext>
                    </a:extLst>
                  </p:cNvPr>
                  <p:cNvSpPr/>
                  <p:nvPr/>
                </p:nvSpPr>
                <p:spPr>
                  <a:xfrm>
                    <a:off x="4167655" y="3571687"/>
                    <a:ext cx="152928" cy="122096"/>
                  </a:xfrm>
                  <a:custGeom>
                    <a:avLst/>
                    <a:gdLst>
                      <a:gd name="connsiteX0" fmla="*/ 0 w 152928"/>
                      <a:gd name="connsiteY0" fmla="*/ 122096 h 122096"/>
                      <a:gd name="connsiteX1" fmla="*/ 105447 w 152928"/>
                      <a:gd name="connsiteY1" fmla="*/ 9690 h 122096"/>
                      <a:gd name="connsiteX2" fmla="*/ 104301 w 152928"/>
                      <a:gd name="connsiteY2" fmla="*/ 8016 h 122096"/>
                      <a:gd name="connsiteX3" fmla="*/ 106768 w 152928"/>
                      <a:gd name="connsiteY3" fmla="*/ 8281 h 122096"/>
                      <a:gd name="connsiteX4" fmla="*/ 114520 w 152928"/>
                      <a:gd name="connsiteY4" fmla="*/ 0 h 122096"/>
                      <a:gd name="connsiteX5" fmla="*/ 120334 w 152928"/>
                      <a:gd name="connsiteY5" fmla="*/ 9426 h 122096"/>
                      <a:gd name="connsiteX6" fmla="*/ 122625 w 152928"/>
                      <a:gd name="connsiteY6" fmla="*/ 9602 h 122096"/>
                      <a:gd name="connsiteX7" fmla="*/ 121303 w 152928"/>
                      <a:gd name="connsiteY7" fmla="*/ 11012 h 122096"/>
                      <a:gd name="connsiteX8" fmla="*/ 147114 w 152928"/>
                      <a:gd name="connsiteY8" fmla="*/ 53032 h 122096"/>
                      <a:gd name="connsiteX9" fmla="*/ 149581 w 152928"/>
                      <a:gd name="connsiteY9" fmla="*/ 51975 h 122096"/>
                      <a:gd name="connsiteX10" fmla="*/ 148524 w 152928"/>
                      <a:gd name="connsiteY10" fmla="*/ 55322 h 122096"/>
                      <a:gd name="connsiteX11" fmla="*/ 152928 w 152928"/>
                      <a:gd name="connsiteY11" fmla="*/ 62545 h 122096"/>
                      <a:gd name="connsiteX12" fmla="*/ 145264 w 152928"/>
                      <a:gd name="connsiteY12" fmla="*/ 65541 h 122096"/>
                      <a:gd name="connsiteX13" fmla="*/ 144296 w 152928"/>
                      <a:gd name="connsiteY13" fmla="*/ 68712 h 122096"/>
                      <a:gd name="connsiteX14" fmla="*/ 142886 w 152928"/>
                      <a:gd name="connsiteY14" fmla="*/ 66510 h 122096"/>
                      <a:gd name="connsiteX15" fmla="*/ 22023 w 152928"/>
                      <a:gd name="connsiteY15" fmla="*/ 113639 h 122096"/>
                      <a:gd name="connsiteX16" fmla="*/ 22199 w 152928"/>
                      <a:gd name="connsiteY16" fmla="*/ 113463 h 122096"/>
                      <a:gd name="connsiteX17" fmla="*/ 0 w 152928"/>
                      <a:gd name="connsiteY17" fmla="*/ 122096 h 122096"/>
                      <a:gd name="connsiteX18" fmla="*/ 96109 w 152928"/>
                      <a:gd name="connsiteY18" fmla="*/ 29511 h 122096"/>
                      <a:gd name="connsiteX19" fmla="*/ 25283 w 152928"/>
                      <a:gd name="connsiteY19" fmla="*/ 105006 h 122096"/>
                      <a:gd name="connsiteX20" fmla="*/ 31889 w 152928"/>
                      <a:gd name="connsiteY20" fmla="*/ 102452 h 122096"/>
                      <a:gd name="connsiteX21" fmla="*/ 96109 w 152928"/>
                      <a:gd name="connsiteY21" fmla="*/ 29511 h 122096"/>
                      <a:gd name="connsiteX22" fmla="*/ 112758 w 152928"/>
                      <a:gd name="connsiteY22" fmla="*/ 20790 h 122096"/>
                      <a:gd name="connsiteX23" fmla="*/ 46689 w 152928"/>
                      <a:gd name="connsiteY23" fmla="*/ 95757 h 122096"/>
                      <a:gd name="connsiteX24" fmla="*/ 136896 w 152928"/>
                      <a:gd name="connsiteY24" fmla="*/ 57348 h 122096"/>
                      <a:gd name="connsiteX25" fmla="*/ 112758 w 152928"/>
                      <a:gd name="connsiteY25" fmla="*/ 20790 h 12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2928" h="122096">
                        <a:moveTo>
                          <a:pt x="0" y="122096"/>
                        </a:moveTo>
                        <a:lnTo>
                          <a:pt x="105447" y="9690"/>
                        </a:lnTo>
                        <a:lnTo>
                          <a:pt x="104301" y="8016"/>
                        </a:lnTo>
                        <a:lnTo>
                          <a:pt x="106768" y="8281"/>
                        </a:lnTo>
                        <a:lnTo>
                          <a:pt x="114520" y="0"/>
                        </a:lnTo>
                        <a:lnTo>
                          <a:pt x="120334" y="9426"/>
                        </a:lnTo>
                        <a:lnTo>
                          <a:pt x="122625" y="9602"/>
                        </a:lnTo>
                        <a:lnTo>
                          <a:pt x="121303" y="11012"/>
                        </a:lnTo>
                        <a:lnTo>
                          <a:pt x="147114" y="53032"/>
                        </a:lnTo>
                        <a:lnTo>
                          <a:pt x="149581" y="51975"/>
                        </a:lnTo>
                        <a:lnTo>
                          <a:pt x="148524" y="55322"/>
                        </a:lnTo>
                        <a:lnTo>
                          <a:pt x="152928" y="62545"/>
                        </a:lnTo>
                        <a:lnTo>
                          <a:pt x="145264" y="65541"/>
                        </a:lnTo>
                        <a:lnTo>
                          <a:pt x="144296" y="68712"/>
                        </a:lnTo>
                        <a:lnTo>
                          <a:pt x="142886" y="66510"/>
                        </a:lnTo>
                        <a:lnTo>
                          <a:pt x="22023" y="113639"/>
                        </a:lnTo>
                        <a:lnTo>
                          <a:pt x="22199" y="113463"/>
                        </a:lnTo>
                        <a:lnTo>
                          <a:pt x="0" y="122096"/>
                        </a:lnTo>
                        <a:close/>
                        <a:moveTo>
                          <a:pt x="96109" y="29511"/>
                        </a:moveTo>
                        <a:lnTo>
                          <a:pt x="25283" y="105006"/>
                        </a:lnTo>
                        <a:lnTo>
                          <a:pt x="31889" y="102452"/>
                        </a:lnTo>
                        <a:lnTo>
                          <a:pt x="96109" y="29511"/>
                        </a:lnTo>
                        <a:close/>
                        <a:moveTo>
                          <a:pt x="112758" y="20790"/>
                        </a:moveTo>
                        <a:lnTo>
                          <a:pt x="46689" y="95757"/>
                        </a:lnTo>
                        <a:lnTo>
                          <a:pt x="136896" y="57348"/>
                        </a:lnTo>
                        <a:lnTo>
                          <a:pt x="112758" y="20790"/>
                        </a:lnTo>
                        <a:close/>
                      </a:path>
                    </a:pathLst>
                  </a:custGeom>
                  <a:grpFill/>
                  <a:ln w="8809" cap="flat">
                    <a:noFill/>
                    <a:prstDash val="solid"/>
                    <a:miter/>
                  </a:ln>
                </p:spPr>
                <p:txBody>
                  <a:bodyPr rtlCol="0" anchor="ctr"/>
                  <a:lstStyle/>
                  <a:p>
                    <a:endParaRPr lang="en-US" sz="2400"/>
                  </a:p>
                </p:txBody>
              </p:sp>
            </p:grpSp>
            <p:grpSp>
              <p:nvGrpSpPr>
                <p:cNvPr id="1666" name="Graphic 4229">
                  <a:extLst>
                    <a:ext uri="{FF2B5EF4-FFF2-40B4-BE49-F238E27FC236}">
                      <a16:creationId xmlns:a16="http://schemas.microsoft.com/office/drawing/2014/main" id="{7622532F-6E46-4521-B3B7-F335B115FABF}"/>
                    </a:ext>
                  </a:extLst>
                </p:cNvPr>
                <p:cNvGrpSpPr/>
                <p:nvPr/>
              </p:nvGrpSpPr>
              <p:grpSpPr>
                <a:xfrm>
                  <a:off x="4305608" y="3544555"/>
                  <a:ext cx="150373" cy="95051"/>
                  <a:chOff x="4305608" y="3544555"/>
                  <a:chExt cx="150373" cy="95051"/>
                </a:xfrm>
                <a:grpFill/>
              </p:grpSpPr>
              <p:sp>
                <p:nvSpPr>
                  <p:cNvPr id="2270" name="Freeform: Shape 2269">
                    <a:extLst>
                      <a:ext uri="{FF2B5EF4-FFF2-40B4-BE49-F238E27FC236}">
                        <a16:creationId xmlns:a16="http://schemas.microsoft.com/office/drawing/2014/main" id="{D879EF93-BB07-4C36-9C01-F69A2E4C5E17}"/>
                      </a:ext>
                    </a:extLst>
                  </p:cNvPr>
                  <p:cNvSpPr/>
                  <p:nvPr/>
                </p:nvSpPr>
                <p:spPr>
                  <a:xfrm>
                    <a:off x="4311598" y="3549929"/>
                    <a:ext cx="129583" cy="83423"/>
                  </a:xfrm>
                  <a:custGeom>
                    <a:avLst/>
                    <a:gdLst>
                      <a:gd name="connsiteX0" fmla="*/ 1145 w 129583"/>
                      <a:gd name="connsiteY0" fmla="*/ 18059 h 83423"/>
                      <a:gd name="connsiteX1" fmla="*/ 115225 w 129583"/>
                      <a:gd name="connsiteY1" fmla="*/ 2026 h 83423"/>
                      <a:gd name="connsiteX2" fmla="*/ 129584 w 129583"/>
                      <a:gd name="connsiteY2" fmla="*/ 0 h 83423"/>
                      <a:gd name="connsiteX3" fmla="*/ 117427 w 129583"/>
                      <a:gd name="connsiteY3" fmla="*/ 7840 h 83423"/>
                      <a:gd name="connsiteX4" fmla="*/ 1497 w 129583"/>
                      <a:gd name="connsiteY4" fmla="*/ 82454 h 83423"/>
                      <a:gd name="connsiteX5" fmla="*/ 0 w 129583"/>
                      <a:gd name="connsiteY5" fmla="*/ 83424 h 83423"/>
                      <a:gd name="connsiteX6" fmla="*/ 0 w 129583"/>
                      <a:gd name="connsiteY6" fmla="*/ 81662 h 83423"/>
                      <a:gd name="connsiteX7" fmla="*/ 969 w 129583"/>
                      <a:gd name="connsiteY7" fmla="*/ 23168 h 83423"/>
                      <a:gd name="connsiteX8" fmla="*/ 1145 w 129583"/>
                      <a:gd name="connsiteY8" fmla="*/ 18059 h 83423"/>
                      <a:gd name="connsiteX9" fmla="*/ 1145 w 129583"/>
                      <a:gd name="connsiteY9" fmla="*/ 28278 h 83423"/>
                      <a:gd name="connsiteX10" fmla="*/ 2026 w 129583"/>
                      <a:gd name="connsiteY10" fmla="*/ 81662 h 83423"/>
                      <a:gd name="connsiteX11" fmla="*/ 529 w 129583"/>
                      <a:gd name="connsiteY11" fmla="*/ 80869 h 83423"/>
                      <a:gd name="connsiteX12" fmla="*/ 113992 w 129583"/>
                      <a:gd name="connsiteY12" fmla="*/ 2554 h 83423"/>
                      <a:gd name="connsiteX13" fmla="*/ 116282 w 129583"/>
                      <a:gd name="connsiteY13" fmla="*/ 8369 h 83423"/>
                      <a:gd name="connsiteX14" fmla="*/ 1850 w 129583"/>
                      <a:gd name="connsiteY14" fmla="*/ 28189 h 83423"/>
                      <a:gd name="connsiteX15" fmla="*/ 1145 w 129583"/>
                      <a:gd name="connsiteY15" fmla="*/ 28278 h 8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583" h="83423">
                        <a:moveTo>
                          <a:pt x="1145" y="18059"/>
                        </a:moveTo>
                        <a:lnTo>
                          <a:pt x="115225" y="2026"/>
                        </a:lnTo>
                        <a:lnTo>
                          <a:pt x="129584" y="0"/>
                        </a:lnTo>
                        <a:lnTo>
                          <a:pt x="117427" y="7840"/>
                        </a:lnTo>
                        <a:lnTo>
                          <a:pt x="1497" y="82454"/>
                        </a:lnTo>
                        <a:lnTo>
                          <a:pt x="0" y="83424"/>
                        </a:lnTo>
                        <a:lnTo>
                          <a:pt x="0" y="81662"/>
                        </a:lnTo>
                        <a:lnTo>
                          <a:pt x="969" y="23168"/>
                        </a:lnTo>
                        <a:lnTo>
                          <a:pt x="1145" y="18059"/>
                        </a:lnTo>
                        <a:close/>
                        <a:moveTo>
                          <a:pt x="1145" y="28278"/>
                        </a:moveTo>
                        <a:lnTo>
                          <a:pt x="2026" y="81662"/>
                        </a:lnTo>
                        <a:lnTo>
                          <a:pt x="529" y="80869"/>
                        </a:lnTo>
                        <a:lnTo>
                          <a:pt x="113992" y="2554"/>
                        </a:lnTo>
                        <a:lnTo>
                          <a:pt x="116282" y="8369"/>
                        </a:lnTo>
                        <a:lnTo>
                          <a:pt x="1850" y="28189"/>
                        </a:lnTo>
                        <a:lnTo>
                          <a:pt x="1145" y="28278"/>
                        </a:lnTo>
                        <a:close/>
                      </a:path>
                    </a:pathLst>
                  </a:custGeom>
                  <a:grpFill/>
                  <a:ln w="8809" cap="flat">
                    <a:noFill/>
                    <a:prstDash val="solid"/>
                    <a:miter/>
                  </a:ln>
                </p:spPr>
                <p:txBody>
                  <a:bodyPr rtlCol="0" anchor="ctr"/>
                  <a:lstStyle/>
                  <a:p>
                    <a:endParaRPr lang="en-US" sz="2400"/>
                  </a:p>
                </p:txBody>
              </p:sp>
              <p:sp>
                <p:nvSpPr>
                  <p:cNvPr id="2271" name="Freeform: Shape 2270">
                    <a:extLst>
                      <a:ext uri="{FF2B5EF4-FFF2-40B4-BE49-F238E27FC236}">
                        <a16:creationId xmlns:a16="http://schemas.microsoft.com/office/drawing/2014/main" id="{DBDCFB18-BECB-446E-92E5-DD6DEA1548EA}"/>
                      </a:ext>
                    </a:extLst>
                  </p:cNvPr>
                  <p:cNvSpPr/>
                  <p:nvPr/>
                </p:nvSpPr>
                <p:spPr>
                  <a:xfrm>
                    <a:off x="4305608" y="3544555"/>
                    <a:ext cx="150373" cy="95051"/>
                  </a:xfrm>
                  <a:custGeom>
                    <a:avLst/>
                    <a:gdLst>
                      <a:gd name="connsiteX0" fmla="*/ 2554 w 150373"/>
                      <a:gd name="connsiteY0" fmla="*/ 95052 h 95051"/>
                      <a:gd name="connsiteX1" fmla="*/ 2643 w 150373"/>
                      <a:gd name="connsiteY1" fmla="*/ 88005 h 95051"/>
                      <a:gd name="connsiteX2" fmla="*/ 0 w 150373"/>
                      <a:gd name="connsiteY2" fmla="*/ 86595 h 95051"/>
                      <a:gd name="connsiteX3" fmla="*/ 2731 w 150373"/>
                      <a:gd name="connsiteY3" fmla="*/ 84745 h 95051"/>
                      <a:gd name="connsiteX4" fmla="*/ 3788 w 150373"/>
                      <a:gd name="connsiteY4" fmla="*/ 20526 h 95051"/>
                      <a:gd name="connsiteX5" fmla="*/ 119277 w 150373"/>
                      <a:gd name="connsiteY5" fmla="*/ 4317 h 95051"/>
                      <a:gd name="connsiteX6" fmla="*/ 121568 w 150373"/>
                      <a:gd name="connsiteY6" fmla="*/ 2731 h 95051"/>
                      <a:gd name="connsiteX7" fmla="*/ 122008 w 150373"/>
                      <a:gd name="connsiteY7" fmla="*/ 3964 h 95051"/>
                      <a:gd name="connsiteX8" fmla="*/ 150374 w 150373"/>
                      <a:gd name="connsiteY8" fmla="*/ 0 h 95051"/>
                      <a:gd name="connsiteX9" fmla="*/ 126501 w 150373"/>
                      <a:gd name="connsiteY9" fmla="*/ 15416 h 95051"/>
                      <a:gd name="connsiteX10" fmla="*/ 126853 w 150373"/>
                      <a:gd name="connsiteY10" fmla="*/ 16473 h 95051"/>
                      <a:gd name="connsiteX11" fmla="*/ 124210 w 150373"/>
                      <a:gd name="connsiteY11" fmla="*/ 16914 h 95051"/>
                      <a:gd name="connsiteX12" fmla="*/ 11452 w 150373"/>
                      <a:gd name="connsiteY12" fmla="*/ 89502 h 95051"/>
                      <a:gd name="connsiteX13" fmla="*/ 11540 w 150373"/>
                      <a:gd name="connsiteY13" fmla="*/ 92850 h 95051"/>
                      <a:gd name="connsiteX14" fmla="*/ 8633 w 150373"/>
                      <a:gd name="connsiteY14" fmla="*/ 91352 h 95051"/>
                      <a:gd name="connsiteX15" fmla="*/ 2554 w 150373"/>
                      <a:gd name="connsiteY15" fmla="*/ 95052 h 95051"/>
                      <a:gd name="connsiteX16" fmla="*/ 10483 w 150373"/>
                      <a:gd name="connsiteY16" fmla="*/ 36470 h 95051"/>
                      <a:gd name="connsiteX17" fmla="*/ 11188 w 150373"/>
                      <a:gd name="connsiteY17" fmla="*/ 78843 h 95051"/>
                      <a:gd name="connsiteX18" fmla="*/ 93378 w 150373"/>
                      <a:gd name="connsiteY18" fmla="*/ 22111 h 95051"/>
                      <a:gd name="connsiteX19" fmla="*/ 10483 w 150373"/>
                      <a:gd name="connsiteY19" fmla="*/ 36470 h 95051"/>
                      <a:gd name="connsiteX20" fmla="*/ 10395 w 150373"/>
                      <a:gd name="connsiteY20" fmla="*/ 26340 h 95051"/>
                      <a:gd name="connsiteX21" fmla="*/ 10307 w 150373"/>
                      <a:gd name="connsiteY21" fmla="*/ 29687 h 95051"/>
                      <a:gd name="connsiteX22" fmla="*/ 106768 w 150373"/>
                      <a:gd name="connsiteY22" fmla="*/ 12862 h 95051"/>
                      <a:gd name="connsiteX23" fmla="*/ 10395 w 150373"/>
                      <a:gd name="connsiteY23" fmla="*/ 26340 h 9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0373" h="95051">
                        <a:moveTo>
                          <a:pt x="2554" y="95052"/>
                        </a:moveTo>
                        <a:lnTo>
                          <a:pt x="2643" y="88005"/>
                        </a:lnTo>
                        <a:lnTo>
                          <a:pt x="0" y="86595"/>
                        </a:lnTo>
                        <a:lnTo>
                          <a:pt x="2731" y="84745"/>
                        </a:lnTo>
                        <a:lnTo>
                          <a:pt x="3788" y="20526"/>
                        </a:lnTo>
                        <a:lnTo>
                          <a:pt x="119277" y="4317"/>
                        </a:lnTo>
                        <a:lnTo>
                          <a:pt x="121568" y="2731"/>
                        </a:lnTo>
                        <a:lnTo>
                          <a:pt x="122008" y="3964"/>
                        </a:lnTo>
                        <a:lnTo>
                          <a:pt x="150374" y="0"/>
                        </a:lnTo>
                        <a:lnTo>
                          <a:pt x="126501" y="15416"/>
                        </a:lnTo>
                        <a:lnTo>
                          <a:pt x="126853" y="16473"/>
                        </a:lnTo>
                        <a:lnTo>
                          <a:pt x="124210" y="16914"/>
                        </a:lnTo>
                        <a:lnTo>
                          <a:pt x="11452" y="89502"/>
                        </a:lnTo>
                        <a:lnTo>
                          <a:pt x="11540" y="92850"/>
                        </a:lnTo>
                        <a:lnTo>
                          <a:pt x="8633" y="91352"/>
                        </a:lnTo>
                        <a:lnTo>
                          <a:pt x="2554" y="95052"/>
                        </a:lnTo>
                        <a:close/>
                        <a:moveTo>
                          <a:pt x="10483" y="36470"/>
                        </a:moveTo>
                        <a:lnTo>
                          <a:pt x="11188" y="78843"/>
                        </a:lnTo>
                        <a:lnTo>
                          <a:pt x="93378" y="22111"/>
                        </a:lnTo>
                        <a:lnTo>
                          <a:pt x="10483" y="36470"/>
                        </a:lnTo>
                        <a:close/>
                        <a:moveTo>
                          <a:pt x="10395" y="26340"/>
                        </a:moveTo>
                        <a:lnTo>
                          <a:pt x="10307" y="29687"/>
                        </a:lnTo>
                        <a:lnTo>
                          <a:pt x="106768" y="12862"/>
                        </a:lnTo>
                        <a:lnTo>
                          <a:pt x="10395" y="26340"/>
                        </a:lnTo>
                        <a:close/>
                      </a:path>
                    </a:pathLst>
                  </a:custGeom>
                  <a:grpFill/>
                  <a:ln w="8809" cap="flat">
                    <a:noFill/>
                    <a:prstDash val="solid"/>
                    <a:miter/>
                  </a:ln>
                </p:spPr>
                <p:txBody>
                  <a:bodyPr rtlCol="0" anchor="ctr"/>
                  <a:lstStyle/>
                  <a:p>
                    <a:endParaRPr lang="en-US" sz="2400"/>
                  </a:p>
                </p:txBody>
              </p:sp>
            </p:grpSp>
            <p:grpSp>
              <p:nvGrpSpPr>
                <p:cNvPr id="1667" name="Graphic 4229">
                  <a:extLst>
                    <a:ext uri="{FF2B5EF4-FFF2-40B4-BE49-F238E27FC236}">
                      <a16:creationId xmlns:a16="http://schemas.microsoft.com/office/drawing/2014/main" id="{FE91E334-9DE1-456C-9956-C118311E6B9B}"/>
                    </a:ext>
                  </a:extLst>
                </p:cNvPr>
                <p:cNvGrpSpPr/>
                <p:nvPr/>
              </p:nvGrpSpPr>
              <p:grpSpPr>
                <a:xfrm>
                  <a:off x="4419247" y="3545436"/>
                  <a:ext cx="162090" cy="116105"/>
                  <a:chOff x="4419247" y="3545436"/>
                  <a:chExt cx="162090" cy="116105"/>
                </a:xfrm>
                <a:grpFill/>
              </p:grpSpPr>
              <p:sp>
                <p:nvSpPr>
                  <p:cNvPr id="2268" name="Freeform: Shape 2267">
                    <a:extLst>
                      <a:ext uri="{FF2B5EF4-FFF2-40B4-BE49-F238E27FC236}">
                        <a16:creationId xmlns:a16="http://schemas.microsoft.com/office/drawing/2014/main" id="{57BEA77C-F68F-4BA1-9B8C-E71D1B1124B3}"/>
                      </a:ext>
                    </a:extLst>
                  </p:cNvPr>
                  <p:cNvSpPr/>
                  <p:nvPr/>
                </p:nvSpPr>
                <p:spPr>
                  <a:xfrm>
                    <a:off x="4423740" y="3550457"/>
                    <a:ext cx="147994" cy="106415"/>
                  </a:xfrm>
                  <a:custGeom>
                    <a:avLst/>
                    <a:gdLst>
                      <a:gd name="connsiteX0" fmla="*/ 133372 w 147994"/>
                      <a:gd name="connsiteY0" fmla="*/ 61048 h 106415"/>
                      <a:gd name="connsiteX1" fmla="*/ 2467 w 147994"/>
                      <a:gd name="connsiteY1" fmla="*/ 7576 h 106415"/>
                      <a:gd name="connsiteX2" fmla="*/ 6695 w 147994"/>
                      <a:gd name="connsiteY2" fmla="*/ 4493 h 106415"/>
                      <a:gd name="connsiteX3" fmla="*/ 12157 w 147994"/>
                      <a:gd name="connsiteY3" fmla="*/ 103861 h 106415"/>
                      <a:gd name="connsiteX4" fmla="*/ 9778 w 147994"/>
                      <a:gd name="connsiteY4" fmla="*/ 102275 h 106415"/>
                      <a:gd name="connsiteX5" fmla="*/ 133372 w 147994"/>
                      <a:gd name="connsiteY5" fmla="*/ 61048 h 106415"/>
                      <a:gd name="connsiteX6" fmla="*/ 147995 w 147994"/>
                      <a:gd name="connsiteY6" fmla="*/ 55939 h 106415"/>
                      <a:gd name="connsiteX7" fmla="*/ 10835 w 147994"/>
                      <a:gd name="connsiteY7" fmla="*/ 105623 h 106415"/>
                      <a:gd name="connsiteX8" fmla="*/ 8633 w 147994"/>
                      <a:gd name="connsiteY8" fmla="*/ 106416 h 106415"/>
                      <a:gd name="connsiteX9" fmla="*/ 8457 w 147994"/>
                      <a:gd name="connsiteY9" fmla="*/ 104037 h 106415"/>
                      <a:gd name="connsiteX10" fmla="*/ 440 w 147994"/>
                      <a:gd name="connsiteY10" fmla="*/ 4845 h 106415"/>
                      <a:gd name="connsiteX11" fmla="*/ 0 w 147994"/>
                      <a:gd name="connsiteY11" fmla="*/ 0 h 106415"/>
                      <a:gd name="connsiteX12" fmla="*/ 4669 w 147994"/>
                      <a:gd name="connsiteY12" fmla="*/ 1762 h 106415"/>
                      <a:gd name="connsiteX13" fmla="*/ 147995 w 147994"/>
                      <a:gd name="connsiteY13" fmla="*/ 55939 h 106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94" h="106415">
                        <a:moveTo>
                          <a:pt x="133372" y="61048"/>
                        </a:moveTo>
                        <a:lnTo>
                          <a:pt x="2467" y="7576"/>
                        </a:lnTo>
                        <a:lnTo>
                          <a:pt x="6695" y="4493"/>
                        </a:lnTo>
                        <a:lnTo>
                          <a:pt x="12157" y="103861"/>
                        </a:lnTo>
                        <a:lnTo>
                          <a:pt x="9778" y="102275"/>
                        </a:lnTo>
                        <a:lnTo>
                          <a:pt x="133372" y="61048"/>
                        </a:lnTo>
                        <a:close/>
                        <a:moveTo>
                          <a:pt x="147995" y="55939"/>
                        </a:moveTo>
                        <a:lnTo>
                          <a:pt x="10835" y="105623"/>
                        </a:lnTo>
                        <a:lnTo>
                          <a:pt x="8633" y="106416"/>
                        </a:lnTo>
                        <a:lnTo>
                          <a:pt x="8457" y="104037"/>
                        </a:lnTo>
                        <a:lnTo>
                          <a:pt x="440" y="4845"/>
                        </a:lnTo>
                        <a:lnTo>
                          <a:pt x="0" y="0"/>
                        </a:lnTo>
                        <a:lnTo>
                          <a:pt x="4669" y="1762"/>
                        </a:lnTo>
                        <a:lnTo>
                          <a:pt x="147995" y="55939"/>
                        </a:lnTo>
                        <a:close/>
                      </a:path>
                    </a:pathLst>
                  </a:custGeom>
                  <a:grpFill/>
                  <a:ln w="8809" cap="flat">
                    <a:noFill/>
                    <a:prstDash val="solid"/>
                    <a:miter/>
                  </a:ln>
                </p:spPr>
                <p:txBody>
                  <a:bodyPr rtlCol="0" anchor="ctr"/>
                  <a:lstStyle/>
                  <a:p>
                    <a:endParaRPr lang="en-US" sz="2400"/>
                  </a:p>
                </p:txBody>
              </p:sp>
              <p:sp>
                <p:nvSpPr>
                  <p:cNvPr id="2269" name="Freeform: Shape 2268">
                    <a:extLst>
                      <a:ext uri="{FF2B5EF4-FFF2-40B4-BE49-F238E27FC236}">
                        <a16:creationId xmlns:a16="http://schemas.microsoft.com/office/drawing/2014/main" id="{82E243DE-8EBB-457C-BEC6-65F69D1600E8}"/>
                      </a:ext>
                    </a:extLst>
                  </p:cNvPr>
                  <p:cNvSpPr/>
                  <p:nvPr/>
                </p:nvSpPr>
                <p:spPr>
                  <a:xfrm>
                    <a:off x="4419247" y="3545436"/>
                    <a:ext cx="162090" cy="116105"/>
                  </a:xfrm>
                  <a:custGeom>
                    <a:avLst/>
                    <a:gdLst>
                      <a:gd name="connsiteX0" fmla="*/ 10131 w 162090"/>
                      <a:gd name="connsiteY0" fmla="*/ 116106 h 116105"/>
                      <a:gd name="connsiteX1" fmla="*/ 9514 w 162090"/>
                      <a:gd name="connsiteY1" fmla="*/ 108178 h 116105"/>
                      <a:gd name="connsiteX2" fmla="*/ 6519 w 162090"/>
                      <a:gd name="connsiteY2" fmla="*/ 106240 h 116105"/>
                      <a:gd name="connsiteX3" fmla="*/ 9250 w 162090"/>
                      <a:gd name="connsiteY3" fmla="*/ 105359 h 116105"/>
                      <a:gd name="connsiteX4" fmla="*/ 1850 w 162090"/>
                      <a:gd name="connsiteY4" fmla="*/ 14271 h 116105"/>
                      <a:gd name="connsiteX5" fmla="*/ 0 w 162090"/>
                      <a:gd name="connsiteY5" fmla="*/ 13478 h 116105"/>
                      <a:gd name="connsiteX6" fmla="*/ 1674 w 162090"/>
                      <a:gd name="connsiteY6" fmla="*/ 12245 h 116105"/>
                      <a:gd name="connsiteX7" fmla="*/ 705 w 162090"/>
                      <a:gd name="connsiteY7" fmla="*/ 0 h 116105"/>
                      <a:gd name="connsiteX8" fmla="*/ 12333 w 162090"/>
                      <a:gd name="connsiteY8" fmla="*/ 4405 h 116105"/>
                      <a:gd name="connsiteX9" fmla="*/ 14095 w 162090"/>
                      <a:gd name="connsiteY9" fmla="*/ 3083 h 116105"/>
                      <a:gd name="connsiteX10" fmla="*/ 14183 w 162090"/>
                      <a:gd name="connsiteY10" fmla="*/ 5109 h 116105"/>
                      <a:gd name="connsiteX11" fmla="*/ 162090 w 162090"/>
                      <a:gd name="connsiteY11" fmla="*/ 61048 h 116105"/>
                      <a:gd name="connsiteX12" fmla="*/ 147379 w 162090"/>
                      <a:gd name="connsiteY12" fmla="*/ 66422 h 116105"/>
                      <a:gd name="connsiteX13" fmla="*/ 147467 w 162090"/>
                      <a:gd name="connsiteY13" fmla="*/ 66422 h 116105"/>
                      <a:gd name="connsiteX14" fmla="*/ 146234 w 162090"/>
                      <a:gd name="connsiteY14" fmla="*/ 66862 h 116105"/>
                      <a:gd name="connsiteX15" fmla="*/ 20173 w 162090"/>
                      <a:gd name="connsiteY15" fmla="*/ 112494 h 116105"/>
                      <a:gd name="connsiteX16" fmla="*/ 20349 w 162090"/>
                      <a:gd name="connsiteY16" fmla="*/ 115313 h 116105"/>
                      <a:gd name="connsiteX17" fmla="*/ 17530 w 162090"/>
                      <a:gd name="connsiteY17" fmla="*/ 113463 h 116105"/>
                      <a:gd name="connsiteX18" fmla="*/ 10131 w 162090"/>
                      <a:gd name="connsiteY18" fmla="*/ 116106 h 116105"/>
                      <a:gd name="connsiteX19" fmla="*/ 15064 w 162090"/>
                      <a:gd name="connsiteY19" fmla="*/ 19557 h 116105"/>
                      <a:gd name="connsiteX20" fmla="*/ 19557 w 162090"/>
                      <a:gd name="connsiteY20" fmla="*/ 101835 h 116105"/>
                      <a:gd name="connsiteX21" fmla="*/ 128087 w 162090"/>
                      <a:gd name="connsiteY21" fmla="*/ 65717 h 116105"/>
                      <a:gd name="connsiteX22" fmla="*/ 15064 w 162090"/>
                      <a:gd name="connsiteY22" fmla="*/ 19557 h 116105"/>
                      <a:gd name="connsiteX23" fmla="*/ 25811 w 162090"/>
                      <a:gd name="connsiteY23" fmla="*/ 16650 h 116105"/>
                      <a:gd name="connsiteX24" fmla="*/ 138217 w 162090"/>
                      <a:gd name="connsiteY24" fmla="*/ 62546 h 116105"/>
                      <a:gd name="connsiteX25" fmla="*/ 142798 w 162090"/>
                      <a:gd name="connsiteY25" fmla="*/ 60872 h 116105"/>
                      <a:gd name="connsiteX26" fmla="*/ 25811 w 162090"/>
                      <a:gd name="connsiteY26" fmla="*/ 16650 h 116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2090" h="116105">
                        <a:moveTo>
                          <a:pt x="10131" y="116106"/>
                        </a:moveTo>
                        <a:lnTo>
                          <a:pt x="9514" y="108178"/>
                        </a:lnTo>
                        <a:lnTo>
                          <a:pt x="6519" y="106240"/>
                        </a:lnTo>
                        <a:lnTo>
                          <a:pt x="9250" y="105359"/>
                        </a:lnTo>
                        <a:lnTo>
                          <a:pt x="1850" y="14271"/>
                        </a:lnTo>
                        <a:lnTo>
                          <a:pt x="0" y="13478"/>
                        </a:lnTo>
                        <a:lnTo>
                          <a:pt x="1674" y="12245"/>
                        </a:lnTo>
                        <a:lnTo>
                          <a:pt x="705" y="0"/>
                        </a:lnTo>
                        <a:lnTo>
                          <a:pt x="12333" y="4405"/>
                        </a:lnTo>
                        <a:lnTo>
                          <a:pt x="14095" y="3083"/>
                        </a:lnTo>
                        <a:lnTo>
                          <a:pt x="14183" y="5109"/>
                        </a:lnTo>
                        <a:lnTo>
                          <a:pt x="162090" y="61048"/>
                        </a:lnTo>
                        <a:lnTo>
                          <a:pt x="147379" y="66422"/>
                        </a:lnTo>
                        <a:lnTo>
                          <a:pt x="147467" y="66422"/>
                        </a:lnTo>
                        <a:lnTo>
                          <a:pt x="146234" y="66862"/>
                        </a:lnTo>
                        <a:lnTo>
                          <a:pt x="20173" y="112494"/>
                        </a:lnTo>
                        <a:lnTo>
                          <a:pt x="20349" y="115313"/>
                        </a:lnTo>
                        <a:lnTo>
                          <a:pt x="17530" y="113463"/>
                        </a:lnTo>
                        <a:lnTo>
                          <a:pt x="10131" y="116106"/>
                        </a:lnTo>
                        <a:close/>
                        <a:moveTo>
                          <a:pt x="15064" y="19557"/>
                        </a:moveTo>
                        <a:lnTo>
                          <a:pt x="19557" y="101835"/>
                        </a:lnTo>
                        <a:lnTo>
                          <a:pt x="128087" y="65717"/>
                        </a:lnTo>
                        <a:lnTo>
                          <a:pt x="15064" y="19557"/>
                        </a:lnTo>
                        <a:close/>
                        <a:moveTo>
                          <a:pt x="25811" y="16650"/>
                        </a:moveTo>
                        <a:lnTo>
                          <a:pt x="138217" y="62546"/>
                        </a:lnTo>
                        <a:lnTo>
                          <a:pt x="142798" y="60872"/>
                        </a:lnTo>
                        <a:lnTo>
                          <a:pt x="25811" y="16650"/>
                        </a:lnTo>
                        <a:close/>
                      </a:path>
                    </a:pathLst>
                  </a:custGeom>
                  <a:grpFill/>
                  <a:ln w="8809" cap="flat">
                    <a:noFill/>
                    <a:prstDash val="solid"/>
                    <a:miter/>
                  </a:ln>
                </p:spPr>
                <p:txBody>
                  <a:bodyPr rtlCol="0" anchor="ctr"/>
                  <a:lstStyle/>
                  <a:p>
                    <a:endParaRPr lang="en-US" sz="2400"/>
                  </a:p>
                </p:txBody>
              </p:sp>
            </p:grpSp>
            <p:grpSp>
              <p:nvGrpSpPr>
                <p:cNvPr id="1668" name="Graphic 4229">
                  <a:extLst>
                    <a:ext uri="{FF2B5EF4-FFF2-40B4-BE49-F238E27FC236}">
                      <a16:creationId xmlns:a16="http://schemas.microsoft.com/office/drawing/2014/main" id="{7FD0F73F-5B5B-41C9-A7DF-FF1A235ECA45}"/>
                    </a:ext>
                  </a:extLst>
                </p:cNvPr>
                <p:cNvGrpSpPr/>
                <p:nvPr/>
              </p:nvGrpSpPr>
              <p:grpSpPr>
                <a:xfrm>
                  <a:off x="4514387" y="3645068"/>
                  <a:ext cx="135750" cy="141828"/>
                  <a:chOff x="4514387" y="3645068"/>
                  <a:chExt cx="135750" cy="141828"/>
                </a:xfrm>
                <a:grpFill/>
              </p:grpSpPr>
              <p:sp>
                <p:nvSpPr>
                  <p:cNvPr id="2266" name="Freeform: Shape 2265">
                    <a:extLst>
                      <a:ext uri="{FF2B5EF4-FFF2-40B4-BE49-F238E27FC236}">
                        <a16:creationId xmlns:a16="http://schemas.microsoft.com/office/drawing/2014/main" id="{0BDF4523-BF44-4C91-A01E-E5F905A46B33}"/>
                      </a:ext>
                    </a:extLst>
                  </p:cNvPr>
                  <p:cNvSpPr/>
                  <p:nvPr/>
                </p:nvSpPr>
                <p:spPr>
                  <a:xfrm>
                    <a:off x="4520906" y="3650883"/>
                    <a:ext cx="124650" cy="130288"/>
                  </a:xfrm>
                  <a:custGeom>
                    <a:avLst/>
                    <a:gdLst>
                      <a:gd name="connsiteX0" fmla="*/ 97518 w 124650"/>
                      <a:gd name="connsiteY0" fmla="*/ 0 h 130288"/>
                      <a:gd name="connsiteX1" fmla="*/ 98047 w 124650"/>
                      <a:gd name="connsiteY1" fmla="*/ 2378 h 130288"/>
                      <a:gd name="connsiteX2" fmla="*/ 123329 w 124650"/>
                      <a:gd name="connsiteY2" fmla="*/ 123858 h 130288"/>
                      <a:gd name="connsiteX3" fmla="*/ 124651 w 124650"/>
                      <a:gd name="connsiteY3" fmla="*/ 130289 h 130288"/>
                      <a:gd name="connsiteX4" fmla="*/ 118749 w 124650"/>
                      <a:gd name="connsiteY4" fmla="*/ 127734 h 130288"/>
                      <a:gd name="connsiteX5" fmla="*/ 2466 w 124650"/>
                      <a:gd name="connsiteY5" fmla="*/ 76641 h 130288"/>
                      <a:gd name="connsiteX6" fmla="*/ 0 w 124650"/>
                      <a:gd name="connsiteY6" fmla="*/ 75583 h 130288"/>
                      <a:gd name="connsiteX7" fmla="*/ 2114 w 124650"/>
                      <a:gd name="connsiteY7" fmla="*/ 73998 h 130288"/>
                      <a:gd name="connsiteX8" fmla="*/ 93026 w 124650"/>
                      <a:gd name="connsiteY8" fmla="*/ 3612 h 130288"/>
                      <a:gd name="connsiteX9" fmla="*/ 97518 w 124650"/>
                      <a:gd name="connsiteY9" fmla="*/ 0 h 130288"/>
                      <a:gd name="connsiteX10" fmla="*/ 88709 w 124650"/>
                      <a:gd name="connsiteY10" fmla="*/ 7047 h 130288"/>
                      <a:gd name="connsiteX11" fmla="*/ 4140 w 124650"/>
                      <a:gd name="connsiteY11" fmla="*/ 76376 h 130288"/>
                      <a:gd name="connsiteX12" fmla="*/ 3788 w 124650"/>
                      <a:gd name="connsiteY12" fmla="*/ 73645 h 130288"/>
                      <a:gd name="connsiteX13" fmla="*/ 121391 w 124650"/>
                      <a:gd name="connsiteY13" fmla="*/ 121480 h 130288"/>
                      <a:gd name="connsiteX14" fmla="*/ 116811 w 124650"/>
                      <a:gd name="connsiteY14" fmla="*/ 125268 h 130288"/>
                      <a:gd name="connsiteX15" fmla="*/ 88709 w 124650"/>
                      <a:gd name="connsiteY15" fmla="*/ 7047 h 130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650" h="130288">
                        <a:moveTo>
                          <a:pt x="97518" y="0"/>
                        </a:moveTo>
                        <a:lnTo>
                          <a:pt x="98047" y="2378"/>
                        </a:lnTo>
                        <a:lnTo>
                          <a:pt x="123329" y="123858"/>
                        </a:lnTo>
                        <a:lnTo>
                          <a:pt x="124651" y="130289"/>
                        </a:lnTo>
                        <a:lnTo>
                          <a:pt x="118749" y="127734"/>
                        </a:lnTo>
                        <a:lnTo>
                          <a:pt x="2466" y="76641"/>
                        </a:lnTo>
                        <a:lnTo>
                          <a:pt x="0" y="75583"/>
                        </a:lnTo>
                        <a:lnTo>
                          <a:pt x="2114" y="73998"/>
                        </a:lnTo>
                        <a:lnTo>
                          <a:pt x="93026" y="3612"/>
                        </a:lnTo>
                        <a:lnTo>
                          <a:pt x="97518" y="0"/>
                        </a:lnTo>
                        <a:close/>
                        <a:moveTo>
                          <a:pt x="88709" y="7047"/>
                        </a:moveTo>
                        <a:lnTo>
                          <a:pt x="4140" y="76376"/>
                        </a:lnTo>
                        <a:lnTo>
                          <a:pt x="3788" y="73645"/>
                        </a:lnTo>
                        <a:lnTo>
                          <a:pt x="121391" y="121480"/>
                        </a:lnTo>
                        <a:lnTo>
                          <a:pt x="116811" y="125268"/>
                        </a:lnTo>
                        <a:lnTo>
                          <a:pt x="88709" y="7047"/>
                        </a:lnTo>
                        <a:close/>
                      </a:path>
                    </a:pathLst>
                  </a:custGeom>
                  <a:grpFill/>
                  <a:ln w="8809" cap="flat">
                    <a:noFill/>
                    <a:prstDash val="solid"/>
                    <a:miter/>
                  </a:ln>
                </p:spPr>
                <p:txBody>
                  <a:bodyPr rtlCol="0" anchor="ctr"/>
                  <a:lstStyle/>
                  <a:p>
                    <a:endParaRPr lang="en-US" sz="2400"/>
                  </a:p>
                </p:txBody>
              </p:sp>
              <p:sp>
                <p:nvSpPr>
                  <p:cNvPr id="2267" name="Freeform: Shape 2266">
                    <a:extLst>
                      <a:ext uri="{FF2B5EF4-FFF2-40B4-BE49-F238E27FC236}">
                        <a16:creationId xmlns:a16="http://schemas.microsoft.com/office/drawing/2014/main" id="{B5497057-8A09-4AF7-9C59-8AC270E97DEA}"/>
                      </a:ext>
                    </a:extLst>
                  </p:cNvPr>
                  <p:cNvSpPr/>
                  <p:nvPr/>
                </p:nvSpPr>
                <p:spPr>
                  <a:xfrm>
                    <a:off x="4514387" y="3645068"/>
                    <a:ext cx="135750" cy="141828"/>
                  </a:xfrm>
                  <a:custGeom>
                    <a:avLst/>
                    <a:gdLst>
                      <a:gd name="connsiteX0" fmla="*/ 135750 w 135750"/>
                      <a:gd name="connsiteY0" fmla="*/ 141829 h 141828"/>
                      <a:gd name="connsiteX1" fmla="*/ 122625 w 135750"/>
                      <a:gd name="connsiteY1" fmla="*/ 136015 h 141828"/>
                      <a:gd name="connsiteX2" fmla="*/ 121215 w 135750"/>
                      <a:gd name="connsiteY2" fmla="*/ 137160 h 141828"/>
                      <a:gd name="connsiteX3" fmla="*/ 120774 w 135750"/>
                      <a:gd name="connsiteY3" fmla="*/ 135222 h 141828"/>
                      <a:gd name="connsiteX4" fmla="*/ 10395 w 135750"/>
                      <a:gd name="connsiteY4" fmla="*/ 86683 h 141828"/>
                      <a:gd name="connsiteX5" fmla="*/ 8104 w 135750"/>
                      <a:gd name="connsiteY5" fmla="*/ 88621 h 141828"/>
                      <a:gd name="connsiteX6" fmla="*/ 7664 w 135750"/>
                      <a:gd name="connsiteY6" fmla="*/ 85538 h 141828"/>
                      <a:gd name="connsiteX7" fmla="*/ 0 w 135750"/>
                      <a:gd name="connsiteY7" fmla="*/ 82190 h 141828"/>
                      <a:gd name="connsiteX8" fmla="*/ 6519 w 135750"/>
                      <a:gd name="connsiteY8" fmla="*/ 77169 h 141828"/>
                      <a:gd name="connsiteX9" fmla="*/ 6166 w 135750"/>
                      <a:gd name="connsiteY9" fmla="*/ 74262 h 141828"/>
                      <a:gd name="connsiteX10" fmla="*/ 8897 w 135750"/>
                      <a:gd name="connsiteY10" fmla="*/ 75407 h 141828"/>
                      <a:gd name="connsiteX11" fmla="*/ 106240 w 135750"/>
                      <a:gd name="connsiteY11" fmla="*/ 0 h 141828"/>
                      <a:gd name="connsiteX12" fmla="*/ 132403 w 135750"/>
                      <a:gd name="connsiteY12" fmla="*/ 125620 h 141828"/>
                      <a:gd name="connsiteX13" fmla="*/ 134341 w 135750"/>
                      <a:gd name="connsiteY13" fmla="*/ 126413 h 141828"/>
                      <a:gd name="connsiteX14" fmla="*/ 132843 w 135750"/>
                      <a:gd name="connsiteY14" fmla="*/ 127646 h 141828"/>
                      <a:gd name="connsiteX15" fmla="*/ 135750 w 135750"/>
                      <a:gd name="connsiteY15" fmla="*/ 141829 h 141828"/>
                      <a:gd name="connsiteX16" fmla="*/ 124651 w 135750"/>
                      <a:gd name="connsiteY16" fmla="*/ 122361 h 141828"/>
                      <a:gd name="connsiteX17" fmla="*/ 124827 w 135750"/>
                      <a:gd name="connsiteY17" fmla="*/ 122449 h 141828"/>
                      <a:gd name="connsiteX18" fmla="*/ 101747 w 135750"/>
                      <a:gd name="connsiteY18" fmla="*/ 11804 h 141828"/>
                      <a:gd name="connsiteX19" fmla="*/ 98928 w 135750"/>
                      <a:gd name="connsiteY19" fmla="*/ 14007 h 141828"/>
                      <a:gd name="connsiteX20" fmla="*/ 124651 w 135750"/>
                      <a:gd name="connsiteY20" fmla="*/ 122361 h 141828"/>
                      <a:gd name="connsiteX21" fmla="*/ 19204 w 135750"/>
                      <a:gd name="connsiteY21" fmla="*/ 79459 h 141828"/>
                      <a:gd name="connsiteX22" fmla="*/ 116987 w 135750"/>
                      <a:gd name="connsiteY22" fmla="*/ 119277 h 141828"/>
                      <a:gd name="connsiteX23" fmla="*/ 93201 w 135750"/>
                      <a:gd name="connsiteY23" fmla="*/ 18852 h 141828"/>
                      <a:gd name="connsiteX24" fmla="*/ 19204 w 135750"/>
                      <a:gd name="connsiteY24" fmla="*/ 79459 h 14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750" h="141828">
                        <a:moveTo>
                          <a:pt x="135750" y="141829"/>
                        </a:moveTo>
                        <a:lnTo>
                          <a:pt x="122625" y="136015"/>
                        </a:lnTo>
                        <a:lnTo>
                          <a:pt x="121215" y="137160"/>
                        </a:lnTo>
                        <a:lnTo>
                          <a:pt x="120774" y="135222"/>
                        </a:lnTo>
                        <a:lnTo>
                          <a:pt x="10395" y="86683"/>
                        </a:lnTo>
                        <a:lnTo>
                          <a:pt x="8104" y="88621"/>
                        </a:lnTo>
                        <a:lnTo>
                          <a:pt x="7664" y="85538"/>
                        </a:lnTo>
                        <a:lnTo>
                          <a:pt x="0" y="82190"/>
                        </a:lnTo>
                        <a:lnTo>
                          <a:pt x="6519" y="77169"/>
                        </a:lnTo>
                        <a:lnTo>
                          <a:pt x="6166" y="74262"/>
                        </a:lnTo>
                        <a:lnTo>
                          <a:pt x="8897" y="75407"/>
                        </a:lnTo>
                        <a:lnTo>
                          <a:pt x="106240" y="0"/>
                        </a:lnTo>
                        <a:lnTo>
                          <a:pt x="132403" y="125620"/>
                        </a:lnTo>
                        <a:lnTo>
                          <a:pt x="134341" y="126413"/>
                        </a:lnTo>
                        <a:lnTo>
                          <a:pt x="132843" y="127646"/>
                        </a:lnTo>
                        <a:lnTo>
                          <a:pt x="135750" y="141829"/>
                        </a:lnTo>
                        <a:close/>
                        <a:moveTo>
                          <a:pt x="124651" y="122361"/>
                        </a:moveTo>
                        <a:lnTo>
                          <a:pt x="124827" y="122449"/>
                        </a:lnTo>
                        <a:lnTo>
                          <a:pt x="101747" y="11804"/>
                        </a:lnTo>
                        <a:lnTo>
                          <a:pt x="98928" y="14007"/>
                        </a:lnTo>
                        <a:lnTo>
                          <a:pt x="124651" y="122361"/>
                        </a:lnTo>
                        <a:close/>
                        <a:moveTo>
                          <a:pt x="19204" y="79459"/>
                        </a:moveTo>
                        <a:lnTo>
                          <a:pt x="116987" y="119277"/>
                        </a:lnTo>
                        <a:lnTo>
                          <a:pt x="93201" y="18852"/>
                        </a:lnTo>
                        <a:lnTo>
                          <a:pt x="19204" y="79459"/>
                        </a:lnTo>
                        <a:close/>
                      </a:path>
                    </a:pathLst>
                  </a:custGeom>
                  <a:grpFill/>
                  <a:ln w="8809" cap="flat">
                    <a:noFill/>
                    <a:prstDash val="solid"/>
                    <a:miter/>
                  </a:ln>
                </p:spPr>
                <p:txBody>
                  <a:bodyPr rtlCol="0" anchor="ctr"/>
                  <a:lstStyle/>
                  <a:p>
                    <a:endParaRPr lang="en-US" sz="2400"/>
                  </a:p>
                </p:txBody>
              </p:sp>
            </p:grpSp>
            <p:grpSp>
              <p:nvGrpSpPr>
                <p:cNvPr id="1669" name="Graphic 4229">
                  <a:extLst>
                    <a:ext uri="{FF2B5EF4-FFF2-40B4-BE49-F238E27FC236}">
                      <a16:creationId xmlns:a16="http://schemas.microsoft.com/office/drawing/2014/main" id="{31432FE4-8DEB-4EEB-B9E3-A46F1D260A94}"/>
                    </a:ext>
                  </a:extLst>
                </p:cNvPr>
                <p:cNvGrpSpPr/>
                <p:nvPr/>
              </p:nvGrpSpPr>
              <p:grpSpPr>
                <a:xfrm>
                  <a:off x="3947688" y="4018757"/>
                  <a:ext cx="258022" cy="375802"/>
                  <a:chOff x="3947688" y="4018757"/>
                  <a:chExt cx="258022" cy="375802"/>
                </a:xfrm>
                <a:grpFill/>
              </p:grpSpPr>
              <p:sp>
                <p:nvSpPr>
                  <p:cNvPr id="2264" name="Freeform: Shape 2263">
                    <a:extLst>
                      <a:ext uri="{FF2B5EF4-FFF2-40B4-BE49-F238E27FC236}">
                        <a16:creationId xmlns:a16="http://schemas.microsoft.com/office/drawing/2014/main" id="{1C323C9B-F4A0-4EE8-8565-53595B19B231}"/>
                      </a:ext>
                    </a:extLst>
                  </p:cNvPr>
                  <p:cNvSpPr/>
                  <p:nvPr/>
                </p:nvSpPr>
                <p:spPr>
                  <a:xfrm>
                    <a:off x="3951300" y="4028007"/>
                    <a:ext cx="241990" cy="352546"/>
                  </a:xfrm>
                  <a:custGeom>
                    <a:avLst/>
                    <a:gdLst>
                      <a:gd name="connsiteX0" fmla="*/ 0 w 241990"/>
                      <a:gd name="connsiteY0" fmla="*/ 162267 h 352546"/>
                      <a:gd name="connsiteX1" fmla="*/ 29423 w 241990"/>
                      <a:gd name="connsiteY1" fmla="*/ 3524 h 352546"/>
                      <a:gd name="connsiteX2" fmla="*/ 30040 w 241990"/>
                      <a:gd name="connsiteY2" fmla="*/ 0 h 352546"/>
                      <a:gd name="connsiteX3" fmla="*/ 31889 w 241990"/>
                      <a:gd name="connsiteY3" fmla="*/ 3083 h 352546"/>
                      <a:gd name="connsiteX4" fmla="*/ 240316 w 241990"/>
                      <a:gd name="connsiteY4" fmla="*/ 349815 h 352546"/>
                      <a:gd name="connsiteX5" fmla="*/ 241990 w 241990"/>
                      <a:gd name="connsiteY5" fmla="*/ 352546 h 352546"/>
                      <a:gd name="connsiteX6" fmla="*/ 239435 w 241990"/>
                      <a:gd name="connsiteY6" fmla="*/ 350608 h 352546"/>
                      <a:gd name="connsiteX7" fmla="*/ 1410 w 241990"/>
                      <a:gd name="connsiteY7" fmla="*/ 163500 h 352546"/>
                      <a:gd name="connsiteX8" fmla="*/ 0 w 241990"/>
                      <a:gd name="connsiteY8" fmla="*/ 162267 h 352546"/>
                      <a:gd name="connsiteX9" fmla="*/ 2995 w 241990"/>
                      <a:gd name="connsiteY9" fmla="*/ 164645 h 352546"/>
                      <a:gd name="connsiteX10" fmla="*/ 240228 w 241990"/>
                      <a:gd name="connsiteY10" fmla="*/ 349639 h 352546"/>
                      <a:gd name="connsiteX11" fmla="*/ 239347 w 241990"/>
                      <a:gd name="connsiteY11" fmla="*/ 350432 h 352546"/>
                      <a:gd name="connsiteX12" fmla="*/ 29511 w 241990"/>
                      <a:gd name="connsiteY12" fmla="*/ 4581 h 352546"/>
                      <a:gd name="connsiteX13" fmla="*/ 32066 w 241990"/>
                      <a:gd name="connsiteY13" fmla="*/ 4140 h 352546"/>
                      <a:gd name="connsiteX14" fmla="*/ 3171 w 241990"/>
                      <a:gd name="connsiteY14" fmla="*/ 163852 h 352546"/>
                      <a:gd name="connsiteX15" fmla="*/ 2995 w 241990"/>
                      <a:gd name="connsiteY15" fmla="*/ 164645 h 35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990" h="352546">
                        <a:moveTo>
                          <a:pt x="0" y="162267"/>
                        </a:moveTo>
                        <a:lnTo>
                          <a:pt x="29423" y="3524"/>
                        </a:lnTo>
                        <a:lnTo>
                          <a:pt x="30040" y="0"/>
                        </a:lnTo>
                        <a:lnTo>
                          <a:pt x="31889" y="3083"/>
                        </a:lnTo>
                        <a:lnTo>
                          <a:pt x="240316" y="349815"/>
                        </a:lnTo>
                        <a:lnTo>
                          <a:pt x="241990" y="352546"/>
                        </a:lnTo>
                        <a:lnTo>
                          <a:pt x="239435" y="350608"/>
                        </a:lnTo>
                        <a:lnTo>
                          <a:pt x="1410" y="163500"/>
                        </a:lnTo>
                        <a:lnTo>
                          <a:pt x="0" y="162267"/>
                        </a:lnTo>
                        <a:close/>
                        <a:moveTo>
                          <a:pt x="2995" y="164645"/>
                        </a:moveTo>
                        <a:lnTo>
                          <a:pt x="240228" y="349639"/>
                        </a:lnTo>
                        <a:lnTo>
                          <a:pt x="239347" y="350432"/>
                        </a:lnTo>
                        <a:lnTo>
                          <a:pt x="29511" y="4581"/>
                        </a:lnTo>
                        <a:lnTo>
                          <a:pt x="32066" y="4140"/>
                        </a:lnTo>
                        <a:lnTo>
                          <a:pt x="3171" y="163852"/>
                        </a:lnTo>
                        <a:lnTo>
                          <a:pt x="2995" y="164645"/>
                        </a:lnTo>
                        <a:close/>
                      </a:path>
                    </a:pathLst>
                  </a:custGeom>
                  <a:grpFill/>
                  <a:ln w="8809" cap="flat">
                    <a:noFill/>
                    <a:prstDash val="solid"/>
                    <a:miter/>
                  </a:ln>
                </p:spPr>
                <p:txBody>
                  <a:bodyPr rtlCol="0" anchor="ctr"/>
                  <a:lstStyle/>
                  <a:p>
                    <a:endParaRPr lang="en-US" sz="2400"/>
                  </a:p>
                </p:txBody>
              </p:sp>
              <p:sp>
                <p:nvSpPr>
                  <p:cNvPr id="2265" name="Freeform: Shape 2264">
                    <a:extLst>
                      <a:ext uri="{FF2B5EF4-FFF2-40B4-BE49-F238E27FC236}">
                        <a16:creationId xmlns:a16="http://schemas.microsoft.com/office/drawing/2014/main" id="{BF5C9569-04F8-45B0-8C27-B88774CDDB53}"/>
                      </a:ext>
                    </a:extLst>
                  </p:cNvPr>
                  <p:cNvSpPr/>
                  <p:nvPr/>
                </p:nvSpPr>
                <p:spPr>
                  <a:xfrm>
                    <a:off x="3947688" y="4018757"/>
                    <a:ext cx="258022" cy="375802"/>
                  </a:xfrm>
                  <a:custGeom>
                    <a:avLst/>
                    <a:gdLst>
                      <a:gd name="connsiteX0" fmla="*/ 258023 w 258022"/>
                      <a:gd name="connsiteY0" fmla="*/ 375803 h 375802"/>
                      <a:gd name="connsiteX1" fmla="*/ 243135 w 258022"/>
                      <a:gd name="connsiteY1" fmla="*/ 364086 h 375802"/>
                      <a:gd name="connsiteX2" fmla="*/ 242254 w 258022"/>
                      <a:gd name="connsiteY2" fmla="*/ 364879 h 375802"/>
                      <a:gd name="connsiteX3" fmla="*/ 240492 w 258022"/>
                      <a:gd name="connsiteY3" fmla="*/ 362060 h 375802"/>
                      <a:gd name="connsiteX4" fmla="*/ 0 w 258022"/>
                      <a:gd name="connsiteY4" fmla="*/ 172926 h 375802"/>
                      <a:gd name="connsiteX5" fmla="*/ 29423 w 258022"/>
                      <a:gd name="connsiteY5" fmla="*/ 14007 h 375802"/>
                      <a:gd name="connsiteX6" fmla="*/ 27837 w 258022"/>
                      <a:gd name="connsiteY6" fmla="*/ 11364 h 375802"/>
                      <a:gd name="connsiteX7" fmla="*/ 30040 w 258022"/>
                      <a:gd name="connsiteY7" fmla="*/ 11012 h 375802"/>
                      <a:gd name="connsiteX8" fmla="*/ 32066 w 258022"/>
                      <a:gd name="connsiteY8" fmla="*/ 0 h 375802"/>
                      <a:gd name="connsiteX9" fmla="*/ 37880 w 258022"/>
                      <a:gd name="connsiteY9" fmla="*/ 9602 h 375802"/>
                      <a:gd name="connsiteX10" fmla="*/ 39994 w 258022"/>
                      <a:gd name="connsiteY10" fmla="*/ 9250 h 375802"/>
                      <a:gd name="connsiteX11" fmla="*/ 39465 w 258022"/>
                      <a:gd name="connsiteY11" fmla="*/ 12245 h 375802"/>
                      <a:gd name="connsiteX12" fmla="*/ 246659 w 258022"/>
                      <a:gd name="connsiteY12" fmla="*/ 356775 h 375802"/>
                      <a:gd name="connsiteX13" fmla="*/ 249302 w 258022"/>
                      <a:gd name="connsiteY13" fmla="*/ 358801 h 375802"/>
                      <a:gd name="connsiteX14" fmla="*/ 248421 w 258022"/>
                      <a:gd name="connsiteY14" fmla="*/ 359593 h 375802"/>
                      <a:gd name="connsiteX15" fmla="*/ 258023 w 258022"/>
                      <a:gd name="connsiteY15" fmla="*/ 375803 h 375802"/>
                      <a:gd name="connsiteX16" fmla="*/ 10307 w 258022"/>
                      <a:gd name="connsiteY16" fmla="*/ 172485 h 375802"/>
                      <a:gd name="connsiteX17" fmla="*/ 228952 w 258022"/>
                      <a:gd name="connsiteY17" fmla="*/ 342944 h 375802"/>
                      <a:gd name="connsiteX18" fmla="*/ 36823 w 258022"/>
                      <a:gd name="connsiteY18" fmla="*/ 26163 h 375802"/>
                      <a:gd name="connsiteX19" fmla="*/ 10307 w 258022"/>
                      <a:gd name="connsiteY19" fmla="*/ 172485 h 37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8022" h="375802">
                        <a:moveTo>
                          <a:pt x="258023" y="375803"/>
                        </a:moveTo>
                        <a:lnTo>
                          <a:pt x="243135" y="364086"/>
                        </a:lnTo>
                        <a:lnTo>
                          <a:pt x="242254" y="364879"/>
                        </a:lnTo>
                        <a:lnTo>
                          <a:pt x="240492" y="362060"/>
                        </a:lnTo>
                        <a:lnTo>
                          <a:pt x="0" y="172926"/>
                        </a:lnTo>
                        <a:lnTo>
                          <a:pt x="29423" y="14007"/>
                        </a:lnTo>
                        <a:lnTo>
                          <a:pt x="27837" y="11364"/>
                        </a:lnTo>
                        <a:lnTo>
                          <a:pt x="30040" y="11012"/>
                        </a:lnTo>
                        <a:lnTo>
                          <a:pt x="32066" y="0"/>
                        </a:lnTo>
                        <a:lnTo>
                          <a:pt x="37880" y="9602"/>
                        </a:lnTo>
                        <a:lnTo>
                          <a:pt x="39994" y="9250"/>
                        </a:lnTo>
                        <a:lnTo>
                          <a:pt x="39465" y="12245"/>
                        </a:lnTo>
                        <a:lnTo>
                          <a:pt x="246659" y="356775"/>
                        </a:lnTo>
                        <a:lnTo>
                          <a:pt x="249302" y="358801"/>
                        </a:lnTo>
                        <a:lnTo>
                          <a:pt x="248421" y="359593"/>
                        </a:lnTo>
                        <a:lnTo>
                          <a:pt x="258023" y="375803"/>
                        </a:lnTo>
                        <a:close/>
                        <a:moveTo>
                          <a:pt x="10307" y="172485"/>
                        </a:moveTo>
                        <a:lnTo>
                          <a:pt x="228952" y="342944"/>
                        </a:lnTo>
                        <a:lnTo>
                          <a:pt x="36823" y="26163"/>
                        </a:lnTo>
                        <a:lnTo>
                          <a:pt x="10307" y="172485"/>
                        </a:lnTo>
                        <a:close/>
                      </a:path>
                    </a:pathLst>
                  </a:custGeom>
                  <a:grpFill/>
                  <a:ln w="8809" cap="flat">
                    <a:noFill/>
                    <a:prstDash val="solid"/>
                    <a:miter/>
                  </a:ln>
                </p:spPr>
                <p:txBody>
                  <a:bodyPr rtlCol="0" anchor="ctr"/>
                  <a:lstStyle/>
                  <a:p>
                    <a:endParaRPr lang="en-US" sz="2400"/>
                  </a:p>
                </p:txBody>
              </p:sp>
            </p:grpSp>
            <p:grpSp>
              <p:nvGrpSpPr>
                <p:cNvPr id="1670" name="Graphic 4229">
                  <a:extLst>
                    <a:ext uri="{FF2B5EF4-FFF2-40B4-BE49-F238E27FC236}">
                      <a16:creationId xmlns:a16="http://schemas.microsoft.com/office/drawing/2014/main" id="{5A08F032-E709-4D12-826A-F2CC37F83B5F}"/>
                    </a:ext>
                  </a:extLst>
                </p:cNvPr>
                <p:cNvGrpSpPr/>
                <p:nvPr/>
              </p:nvGrpSpPr>
              <p:grpSpPr>
                <a:xfrm>
                  <a:off x="3967685" y="4239693"/>
                  <a:ext cx="231154" cy="202965"/>
                  <a:chOff x="3967685" y="4239693"/>
                  <a:chExt cx="231154" cy="202965"/>
                </a:xfrm>
                <a:grpFill/>
              </p:grpSpPr>
              <p:sp>
                <p:nvSpPr>
                  <p:cNvPr id="2262" name="Freeform: Shape 2261">
                    <a:extLst>
                      <a:ext uri="{FF2B5EF4-FFF2-40B4-BE49-F238E27FC236}">
                        <a16:creationId xmlns:a16="http://schemas.microsoft.com/office/drawing/2014/main" id="{FD4AE66C-58D3-49A8-BEBF-3C75B539D5CF}"/>
                      </a:ext>
                    </a:extLst>
                  </p:cNvPr>
                  <p:cNvSpPr/>
                  <p:nvPr/>
                </p:nvSpPr>
                <p:spPr>
                  <a:xfrm>
                    <a:off x="3978697" y="4250176"/>
                    <a:ext cx="213800" cy="187901"/>
                  </a:xfrm>
                  <a:custGeom>
                    <a:avLst/>
                    <a:gdLst>
                      <a:gd name="connsiteX0" fmla="*/ 6695 w 213800"/>
                      <a:gd name="connsiteY0" fmla="*/ 4052 h 187901"/>
                      <a:gd name="connsiteX1" fmla="*/ 125620 w 213800"/>
                      <a:gd name="connsiteY1" fmla="*/ 185875 h 187901"/>
                      <a:gd name="connsiteX2" fmla="*/ 124210 w 213800"/>
                      <a:gd name="connsiteY2" fmla="*/ 185611 h 187901"/>
                      <a:gd name="connsiteX3" fmla="*/ 212039 w 213800"/>
                      <a:gd name="connsiteY3" fmla="*/ 127382 h 187901"/>
                      <a:gd name="connsiteX4" fmla="*/ 212039 w 213800"/>
                      <a:gd name="connsiteY4" fmla="*/ 128615 h 187901"/>
                      <a:gd name="connsiteX5" fmla="*/ 6695 w 213800"/>
                      <a:gd name="connsiteY5" fmla="*/ 4052 h 187901"/>
                      <a:gd name="connsiteX6" fmla="*/ 0 w 213800"/>
                      <a:gd name="connsiteY6" fmla="*/ 0 h 187901"/>
                      <a:gd name="connsiteX7" fmla="*/ 212831 w 213800"/>
                      <a:gd name="connsiteY7" fmla="*/ 127294 h 187901"/>
                      <a:gd name="connsiteX8" fmla="*/ 213801 w 213800"/>
                      <a:gd name="connsiteY8" fmla="*/ 127910 h 187901"/>
                      <a:gd name="connsiteX9" fmla="*/ 212831 w 213800"/>
                      <a:gd name="connsiteY9" fmla="*/ 128527 h 187901"/>
                      <a:gd name="connsiteX10" fmla="*/ 125268 w 213800"/>
                      <a:gd name="connsiteY10" fmla="*/ 187285 h 187901"/>
                      <a:gd name="connsiteX11" fmla="*/ 124387 w 213800"/>
                      <a:gd name="connsiteY11" fmla="*/ 187901 h 187901"/>
                      <a:gd name="connsiteX12" fmla="*/ 123770 w 213800"/>
                      <a:gd name="connsiteY12" fmla="*/ 187020 h 187901"/>
                      <a:gd name="connsiteX13" fmla="*/ 0 w 213800"/>
                      <a:gd name="connsiteY13" fmla="*/ 0 h 187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3800" h="187901">
                        <a:moveTo>
                          <a:pt x="6695" y="4052"/>
                        </a:moveTo>
                        <a:lnTo>
                          <a:pt x="125620" y="185875"/>
                        </a:lnTo>
                        <a:lnTo>
                          <a:pt x="124210" y="185611"/>
                        </a:lnTo>
                        <a:lnTo>
                          <a:pt x="212039" y="127382"/>
                        </a:lnTo>
                        <a:lnTo>
                          <a:pt x="212039" y="128615"/>
                        </a:lnTo>
                        <a:lnTo>
                          <a:pt x="6695" y="4052"/>
                        </a:lnTo>
                        <a:close/>
                        <a:moveTo>
                          <a:pt x="0" y="0"/>
                        </a:moveTo>
                        <a:lnTo>
                          <a:pt x="212831" y="127294"/>
                        </a:lnTo>
                        <a:lnTo>
                          <a:pt x="213801" y="127910"/>
                        </a:lnTo>
                        <a:lnTo>
                          <a:pt x="212831" y="128527"/>
                        </a:lnTo>
                        <a:lnTo>
                          <a:pt x="125268" y="187285"/>
                        </a:lnTo>
                        <a:lnTo>
                          <a:pt x="124387" y="187901"/>
                        </a:lnTo>
                        <a:lnTo>
                          <a:pt x="123770" y="187020"/>
                        </a:lnTo>
                        <a:lnTo>
                          <a:pt x="0" y="0"/>
                        </a:lnTo>
                        <a:close/>
                      </a:path>
                    </a:pathLst>
                  </a:custGeom>
                  <a:grpFill/>
                  <a:ln w="8809" cap="flat">
                    <a:noFill/>
                    <a:prstDash val="solid"/>
                    <a:miter/>
                  </a:ln>
                </p:spPr>
                <p:txBody>
                  <a:bodyPr rtlCol="0" anchor="ctr"/>
                  <a:lstStyle/>
                  <a:p>
                    <a:endParaRPr lang="en-US" sz="2400"/>
                  </a:p>
                </p:txBody>
              </p:sp>
              <p:sp>
                <p:nvSpPr>
                  <p:cNvPr id="2263" name="Freeform: Shape 2262">
                    <a:extLst>
                      <a:ext uri="{FF2B5EF4-FFF2-40B4-BE49-F238E27FC236}">
                        <a16:creationId xmlns:a16="http://schemas.microsoft.com/office/drawing/2014/main" id="{D6B3D5CF-8DBE-4694-939C-39A1648D4354}"/>
                      </a:ext>
                    </a:extLst>
                  </p:cNvPr>
                  <p:cNvSpPr/>
                  <p:nvPr/>
                </p:nvSpPr>
                <p:spPr>
                  <a:xfrm>
                    <a:off x="3967685" y="4239693"/>
                    <a:ext cx="231154" cy="202965"/>
                  </a:xfrm>
                  <a:custGeom>
                    <a:avLst/>
                    <a:gdLst>
                      <a:gd name="connsiteX0" fmla="*/ 134605 w 231154"/>
                      <a:gd name="connsiteY0" fmla="*/ 202965 h 202965"/>
                      <a:gd name="connsiteX1" fmla="*/ 131786 w 231154"/>
                      <a:gd name="connsiteY1" fmla="*/ 198737 h 202965"/>
                      <a:gd name="connsiteX2" fmla="*/ 126589 w 231154"/>
                      <a:gd name="connsiteY2" fmla="*/ 197680 h 202965"/>
                      <a:gd name="connsiteX3" fmla="*/ 129672 w 231154"/>
                      <a:gd name="connsiteY3" fmla="*/ 195653 h 202965"/>
                      <a:gd name="connsiteX4" fmla="*/ 0 w 231154"/>
                      <a:gd name="connsiteY4" fmla="*/ 0 h 202965"/>
                      <a:gd name="connsiteX5" fmla="*/ 6871 w 231154"/>
                      <a:gd name="connsiteY5" fmla="*/ 4140 h 202965"/>
                      <a:gd name="connsiteX6" fmla="*/ 6783 w 231154"/>
                      <a:gd name="connsiteY6" fmla="*/ 3964 h 202965"/>
                      <a:gd name="connsiteX7" fmla="*/ 17531 w 231154"/>
                      <a:gd name="connsiteY7" fmla="*/ 10483 h 202965"/>
                      <a:gd name="connsiteX8" fmla="*/ 223403 w 231154"/>
                      <a:gd name="connsiteY8" fmla="*/ 133548 h 202965"/>
                      <a:gd name="connsiteX9" fmla="*/ 226310 w 231154"/>
                      <a:gd name="connsiteY9" fmla="*/ 131610 h 202965"/>
                      <a:gd name="connsiteX10" fmla="*/ 226574 w 231154"/>
                      <a:gd name="connsiteY10" fmla="*/ 135486 h 202965"/>
                      <a:gd name="connsiteX11" fmla="*/ 231155 w 231154"/>
                      <a:gd name="connsiteY11" fmla="*/ 138217 h 202965"/>
                      <a:gd name="connsiteX12" fmla="*/ 226574 w 231154"/>
                      <a:gd name="connsiteY12" fmla="*/ 141300 h 202965"/>
                      <a:gd name="connsiteX13" fmla="*/ 226662 w 231154"/>
                      <a:gd name="connsiteY13" fmla="*/ 145177 h 202965"/>
                      <a:gd name="connsiteX14" fmla="*/ 223579 w 231154"/>
                      <a:gd name="connsiteY14" fmla="*/ 143326 h 202965"/>
                      <a:gd name="connsiteX15" fmla="*/ 141829 w 231154"/>
                      <a:gd name="connsiteY15" fmla="*/ 198120 h 202965"/>
                      <a:gd name="connsiteX16" fmla="*/ 143855 w 231154"/>
                      <a:gd name="connsiteY16" fmla="*/ 201203 h 202965"/>
                      <a:gd name="connsiteX17" fmla="*/ 138746 w 231154"/>
                      <a:gd name="connsiteY17" fmla="*/ 200146 h 202965"/>
                      <a:gd name="connsiteX18" fmla="*/ 134605 w 231154"/>
                      <a:gd name="connsiteY18" fmla="*/ 202965 h 202965"/>
                      <a:gd name="connsiteX19" fmla="*/ 28630 w 231154"/>
                      <a:gd name="connsiteY19" fmla="*/ 25106 h 202965"/>
                      <a:gd name="connsiteX20" fmla="*/ 136984 w 231154"/>
                      <a:gd name="connsiteY20" fmla="*/ 190720 h 202965"/>
                      <a:gd name="connsiteX21" fmla="*/ 215739 w 231154"/>
                      <a:gd name="connsiteY21" fmla="*/ 138481 h 202965"/>
                      <a:gd name="connsiteX22" fmla="*/ 28630 w 231154"/>
                      <a:gd name="connsiteY22" fmla="*/ 25106 h 20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1154" h="202965">
                        <a:moveTo>
                          <a:pt x="134605" y="202965"/>
                        </a:moveTo>
                        <a:lnTo>
                          <a:pt x="131786" y="198737"/>
                        </a:lnTo>
                        <a:lnTo>
                          <a:pt x="126589" y="197680"/>
                        </a:lnTo>
                        <a:lnTo>
                          <a:pt x="129672" y="195653"/>
                        </a:lnTo>
                        <a:lnTo>
                          <a:pt x="0" y="0"/>
                        </a:lnTo>
                        <a:lnTo>
                          <a:pt x="6871" y="4140"/>
                        </a:lnTo>
                        <a:lnTo>
                          <a:pt x="6783" y="3964"/>
                        </a:lnTo>
                        <a:lnTo>
                          <a:pt x="17531" y="10483"/>
                        </a:lnTo>
                        <a:lnTo>
                          <a:pt x="223403" y="133548"/>
                        </a:lnTo>
                        <a:lnTo>
                          <a:pt x="226310" y="131610"/>
                        </a:lnTo>
                        <a:lnTo>
                          <a:pt x="226574" y="135486"/>
                        </a:lnTo>
                        <a:lnTo>
                          <a:pt x="231155" y="138217"/>
                        </a:lnTo>
                        <a:lnTo>
                          <a:pt x="226574" y="141300"/>
                        </a:lnTo>
                        <a:lnTo>
                          <a:pt x="226662" y="145177"/>
                        </a:lnTo>
                        <a:lnTo>
                          <a:pt x="223579" y="143326"/>
                        </a:lnTo>
                        <a:lnTo>
                          <a:pt x="141829" y="198120"/>
                        </a:lnTo>
                        <a:lnTo>
                          <a:pt x="143855" y="201203"/>
                        </a:lnTo>
                        <a:lnTo>
                          <a:pt x="138746" y="200146"/>
                        </a:lnTo>
                        <a:lnTo>
                          <a:pt x="134605" y="202965"/>
                        </a:lnTo>
                        <a:close/>
                        <a:moveTo>
                          <a:pt x="28630" y="25106"/>
                        </a:moveTo>
                        <a:lnTo>
                          <a:pt x="136984" y="190720"/>
                        </a:lnTo>
                        <a:lnTo>
                          <a:pt x="215739" y="138481"/>
                        </a:lnTo>
                        <a:lnTo>
                          <a:pt x="28630" y="25106"/>
                        </a:lnTo>
                        <a:close/>
                      </a:path>
                    </a:pathLst>
                  </a:custGeom>
                  <a:grpFill/>
                  <a:ln w="8809" cap="flat">
                    <a:noFill/>
                    <a:prstDash val="solid"/>
                    <a:miter/>
                  </a:ln>
                </p:spPr>
                <p:txBody>
                  <a:bodyPr rtlCol="0" anchor="ctr"/>
                  <a:lstStyle/>
                  <a:p>
                    <a:endParaRPr lang="en-US" sz="2400"/>
                  </a:p>
                </p:txBody>
              </p:sp>
            </p:grpSp>
            <p:grpSp>
              <p:nvGrpSpPr>
                <p:cNvPr id="1671" name="Graphic 4229">
                  <a:extLst>
                    <a:ext uri="{FF2B5EF4-FFF2-40B4-BE49-F238E27FC236}">
                      <a16:creationId xmlns:a16="http://schemas.microsoft.com/office/drawing/2014/main" id="{2F42F445-8EDE-4A75-83E7-68F001E76549}"/>
                    </a:ext>
                  </a:extLst>
                </p:cNvPr>
                <p:cNvGrpSpPr/>
                <p:nvPr/>
              </p:nvGrpSpPr>
              <p:grpSpPr>
                <a:xfrm>
                  <a:off x="4092600" y="4371567"/>
                  <a:ext cx="165614" cy="134605"/>
                  <a:chOff x="4092600" y="4371567"/>
                  <a:chExt cx="165614" cy="134605"/>
                </a:xfrm>
                <a:grpFill/>
              </p:grpSpPr>
              <p:sp>
                <p:nvSpPr>
                  <p:cNvPr id="2260" name="Freeform: Shape 2259">
                    <a:extLst>
                      <a:ext uri="{FF2B5EF4-FFF2-40B4-BE49-F238E27FC236}">
                        <a16:creationId xmlns:a16="http://schemas.microsoft.com/office/drawing/2014/main" id="{3E0D8A02-13C9-4A29-B67D-BDB78D003E51}"/>
                      </a:ext>
                    </a:extLst>
                  </p:cNvPr>
                  <p:cNvSpPr/>
                  <p:nvPr/>
                </p:nvSpPr>
                <p:spPr>
                  <a:xfrm>
                    <a:off x="4100793" y="4377381"/>
                    <a:ext cx="151783" cy="123858"/>
                  </a:xfrm>
                  <a:custGeom>
                    <a:avLst/>
                    <a:gdLst>
                      <a:gd name="connsiteX0" fmla="*/ 121479 w 151783"/>
                      <a:gd name="connsiteY0" fmla="*/ 123858 h 123858"/>
                      <a:gd name="connsiteX1" fmla="*/ 121127 w 151783"/>
                      <a:gd name="connsiteY1" fmla="*/ 123682 h 123858"/>
                      <a:gd name="connsiteX2" fmla="*/ 2202 w 151783"/>
                      <a:gd name="connsiteY2" fmla="*/ 60255 h 123858"/>
                      <a:gd name="connsiteX3" fmla="*/ 0 w 151783"/>
                      <a:gd name="connsiteY3" fmla="*/ 59110 h 123858"/>
                      <a:gd name="connsiteX4" fmla="*/ 2290 w 151783"/>
                      <a:gd name="connsiteY4" fmla="*/ 58229 h 123858"/>
                      <a:gd name="connsiteX5" fmla="*/ 150902 w 151783"/>
                      <a:gd name="connsiteY5" fmla="*/ 352 h 123858"/>
                      <a:gd name="connsiteX6" fmla="*/ 151783 w 151783"/>
                      <a:gd name="connsiteY6" fmla="*/ 0 h 123858"/>
                      <a:gd name="connsiteX7" fmla="*/ 151519 w 151783"/>
                      <a:gd name="connsiteY7" fmla="*/ 969 h 123858"/>
                      <a:gd name="connsiteX8" fmla="*/ 121832 w 151783"/>
                      <a:gd name="connsiteY8" fmla="*/ 122272 h 123858"/>
                      <a:gd name="connsiteX9" fmla="*/ 121479 w 151783"/>
                      <a:gd name="connsiteY9" fmla="*/ 123858 h 123858"/>
                      <a:gd name="connsiteX10" fmla="*/ 122272 w 151783"/>
                      <a:gd name="connsiteY10" fmla="*/ 120423 h 123858"/>
                      <a:gd name="connsiteX11" fmla="*/ 150638 w 151783"/>
                      <a:gd name="connsiteY11" fmla="*/ 529 h 123858"/>
                      <a:gd name="connsiteX12" fmla="*/ 151343 w 151783"/>
                      <a:gd name="connsiteY12" fmla="*/ 1145 h 123858"/>
                      <a:gd name="connsiteX13" fmla="*/ 3171 w 151783"/>
                      <a:gd name="connsiteY13" fmla="*/ 60167 h 123858"/>
                      <a:gd name="connsiteX14" fmla="*/ 3259 w 151783"/>
                      <a:gd name="connsiteY14" fmla="*/ 58053 h 123858"/>
                      <a:gd name="connsiteX15" fmla="*/ 122272 w 151783"/>
                      <a:gd name="connsiteY15" fmla="*/ 120423 h 12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783" h="123858">
                        <a:moveTo>
                          <a:pt x="121479" y="123858"/>
                        </a:moveTo>
                        <a:lnTo>
                          <a:pt x="121127" y="123682"/>
                        </a:lnTo>
                        <a:lnTo>
                          <a:pt x="2202" y="60255"/>
                        </a:lnTo>
                        <a:lnTo>
                          <a:pt x="0" y="59110"/>
                        </a:lnTo>
                        <a:lnTo>
                          <a:pt x="2290" y="58229"/>
                        </a:lnTo>
                        <a:lnTo>
                          <a:pt x="150902" y="352"/>
                        </a:lnTo>
                        <a:lnTo>
                          <a:pt x="151783" y="0"/>
                        </a:lnTo>
                        <a:lnTo>
                          <a:pt x="151519" y="969"/>
                        </a:lnTo>
                        <a:lnTo>
                          <a:pt x="121832" y="122272"/>
                        </a:lnTo>
                        <a:lnTo>
                          <a:pt x="121479" y="123858"/>
                        </a:lnTo>
                        <a:close/>
                        <a:moveTo>
                          <a:pt x="122272" y="120423"/>
                        </a:moveTo>
                        <a:lnTo>
                          <a:pt x="150638" y="529"/>
                        </a:lnTo>
                        <a:lnTo>
                          <a:pt x="151343" y="1145"/>
                        </a:lnTo>
                        <a:lnTo>
                          <a:pt x="3171" y="60167"/>
                        </a:lnTo>
                        <a:lnTo>
                          <a:pt x="3259" y="58053"/>
                        </a:lnTo>
                        <a:lnTo>
                          <a:pt x="122272" y="120423"/>
                        </a:lnTo>
                        <a:close/>
                      </a:path>
                    </a:pathLst>
                  </a:custGeom>
                  <a:grpFill/>
                  <a:ln w="8809" cap="flat">
                    <a:noFill/>
                    <a:prstDash val="solid"/>
                    <a:miter/>
                  </a:ln>
                </p:spPr>
                <p:txBody>
                  <a:bodyPr rtlCol="0" anchor="ctr"/>
                  <a:lstStyle/>
                  <a:p>
                    <a:endParaRPr lang="en-US" sz="2400"/>
                  </a:p>
                </p:txBody>
              </p:sp>
              <p:sp>
                <p:nvSpPr>
                  <p:cNvPr id="2261" name="Freeform: Shape 2260">
                    <a:extLst>
                      <a:ext uri="{FF2B5EF4-FFF2-40B4-BE49-F238E27FC236}">
                        <a16:creationId xmlns:a16="http://schemas.microsoft.com/office/drawing/2014/main" id="{A41972D9-8546-4A7E-8959-501B55318571}"/>
                      </a:ext>
                    </a:extLst>
                  </p:cNvPr>
                  <p:cNvSpPr/>
                  <p:nvPr/>
                </p:nvSpPr>
                <p:spPr>
                  <a:xfrm>
                    <a:off x="4092600" y="4371567"/>
                    <a:ext cx="165614" cy="134605"/>
                  </a:xfrm>
                  <a:custGeom>
                    <a:avLst/>
                    <a:gdLst>
                      <a:gd name="connsiteX0" fmla="*/ 131874 w 165614"/>
                      <a:gd name="connsiteY0" fmla="*/ 134605 h 134605"/>
                      <a:gd name="connsiteX1" fmla="*/ 127646 w 165614"/>
                      <a:gd name="connsiteY1" fmla="*/ 132403 h 134605"/>
                      <a:gd name="connsiteX2" fmla="*/ 10571 w 165614"/>
                      <a:gd name="connsiteY2" fmla="*/ 69945 h 134605"/>
                      <a:gd name="connsiteX3" fmla="*/ 7576 w 165614"/>
                      <a:gd name="connsiteY3" fmla="*/ 71091 h 134605"/>
                      <a:gd name="connsiteX4" fmla="*/ 7752 w 165614"/>
                      <a:gd name="connsiteY4" fmla="*/ 68360 h 134605"/>
                      <a:gd name="connsiteX5" fmla="*/ 0 w 165614"/>
                      <a:gd name="connsiteY5" fmla="*/ 64220 h 134605"/>
                      <a:gd name="connsiteX6" fmla="*/ 8105 w 165614"/>
                      <a:gd name="connsiteY6" fmla="*/ 61048 h 134605"/>
                      <a:gd name="connsiteX7" fmla="*/ 8281 w 165614"/>
                      <a:gd name="connsiteY7" fmla="*/ 58405 h 134605"/>
                      <a:gd name="connsiteX8" fmla="*/ 11100 w 165614"/>
                      <a:gd name="connsiteY8" fmla="*/ 59903 h 134605"/>
                      <a:gd name="connsiteX9" fmla="*/ 155924 w 165614"/>
                      <a:gd name="connsiteY9" fmla="*/ 3524 h 134605"/>
                      <a:gd name="connsiteX10" fmla="*/ 156717 w 165614"/>
                      <a:gd name="connsiteY10" fmla="*/ 0 h 134605"/>
                      <a:gd name="connsiteX11" fmla="*/ 159183 w 165614"/>
                      <a:gd name="connsiteY11" fmla="*/ 2202 h 134605"/>
                      <a:gd name="connsiteX12" fmla="*/ 164645 w 165614"/>
                      <a:gd name="connsiteY12" fmla="*/ 0 h 134605"/>
                      <a:gd name="connsiteX13" fmla="*/ 163235 w 165614"/>
                      <a:gd name="connsiteY13" fmla="*/ 5814 h 134605"/>
                      <a:gd name="connsiteX14" fmla="*/ 165614 w 165614"/>
                      <a:gd name="connsiteY14" fmla="*/ 7928 h 134605"/>
                      <a:gd name="connsiteX15" fmla="*/ 162355 w 165614"/>
                      <a:gd name="connsiteY15" fmla="*/ 9250 h 134605"/>
                      <a:gd name="connsiteX16" fmla="*/ 132491 w 165614"/>
                      <a:gd name="connsiteY16" fmla="*/ 131082 h 134605"/>
                      <a:gd name="connsiteX17" fmla="*/ 132491 w 165614"/>
                      <a:gd name="connsiteY17" fmla="*/ 131082 h 134605"/>
                      <a:gd name="connsiteX18" fmla="*/ 131874 w 165614"/>
                      <a:gd name="connsiteY18" fmla="*/ 134605 h 134605"/>
                      <a:gd name="connsiteX19" fmla="*/ 21671 w 165614"/>
                      <a:gd name="connsiteY19" fmla="*/ 65541 h 134605"/>
                      <a:gd name="connsiteX20" fmla="*/ 128175 w 165614"/>
                      <a:gd name="connsiteY20" fmla="*/ 121215 h 134605"/>
                      <a:gd name="connsiteX21" fmla="*/ 153810 w 165614"/>
                      <a:gd name="connsiteY21" fmla="*/ 12861 h 134605"/>
                      <a:gd name="connsiteX22" fmla="*/ 21671 w 165614"/>
                      <a:gd name="connsiteY22" fmla="*/ 65541 h 13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5614" h="134605">
                        <a:moveTo>
                          <a:pt x="131874" y="134605"/>
                        </a:moveTo>
                        <a:lnTo>
                          <a:pt x="127646" y="132403"/>
                        </a:lnTo>
                        <a:lnTo>
                          <a:pt x="10571" y="69945"/>
                        </a:lnTo>
                        <a:lnTo>
                          <a:pt x="7576" y="71091"/>
                        </a:lnTo>
                        <a:lnTo>
                          <a:pt x="7752" y="68360"/>
                        </a:lnTo>
                        <a:lnTo>
                          <a:pt x="0" y="64220"/>
                        </a:lnTo>
                        <a:lnTo>
                          <a:pt x="8105" y="61048"/>
                        </a:lnTo>
                        <a:lnTo>
                          <a:pt x="8281" y="58405"/>
                        </a:lnTo>
                        <a:lnTo>
                          <a:pt x="11100" y="59903"/>
                        </a:lnTo>
                        <a:lnTo>
                          <a:pt x="155924" y="3524"/>
                        </a:lnTo>
                        <a:lnTo>
                          <a:pt x="156717" y="0"/>
                        </a:lnTo>
                        <a:lnTo>
                          <a:pt x="159183" y="2202"/>
                        </a:lnTo>
                        <a:lnTo>
                          <a:pt x="164645" y="0"/>
                        </a:lnTo>
                        <a:lnTo>
                          <a:pt x="163235" y="5814"/>
                        </a:lnTo>
                        <a:lnTo>
                          <a:pt x="165614" y="7928"/>
                        </a:lnTo>
                        <a:lnTo>
                          <a:pt x="162355" y="9250"/>
                        </a:lnTo>
                        <a:lnTo>
                          <a:pt x="132491" y="131082"/>
                        </a:lnTo>
                        <a:lnTo>
                          <a:pt x="132491" y="131082"/>
                        </a:lnTo>
                        <a:lnTo>
                          <a:pt x="131874" y="134605"/>
                        </a:lnTo>
                        <a:close/>
                        <a:moveTo>
                          <a:pt x="21671" y="65541"/>
                        </a:moveTo>
                        <a:lnTo>
                          <a:pt x="128175" y="121215"/>
                        </a:lnTo>
                        <a:lnTo>
                          <a:pt x="153810" y="12861"/>
                        </a:lnTo>
                        <a:lnTo>
                          <a:pt x="21671" y="65541"/>
                        </a:lnTo>
                        <a:close/>
                      </a:path>
                    </a:pathLst>
                  </a:custGeom>
                  <a:grpFill/>
                  <a:ln w="8809" cap="flat">
                    <a:noFill/>
                    <a:prstDash val="solid"/>
                    <a:miter/>
                  </a:ln>
                </p:spPr>
                <p:txBody>
                  <a:bodyPr rtlCol="0" anchor="ctr"/>
                  <a:lstStyle/>
                  <a:p>
                    <a:endParaRPr lang="en-US" sz="2400"/>
                  </a:p>
                </p:txBody>
              </p:sp>
            </p:grpSp>
            <p:grpSp>
              <p:nvGrpSpPr>
                <p:cNvPr id="1672" name="Graphic 4229">
                  <a:extLst>
                    <a:ext uri="{FF2B5EF4-FFF2-40B4-BE49-F238E27FC236}">
                      <a16:creationId xmlns:a16="http://schemas.microsoft.com/office/drawing/2014/main" id="{424E64ED-2604-44EF-A7FC-5EF0F63A20D9}"/>
                    </a:ext>
                  </a:extLst>
                </p:cNvPr>
                <p:cNvGrpSpPr/>
                <p:nvPr/>
              </p:nvGrpSpPr>
              <p:grpSpPr>
                <a:xfrm>
                  <a:off x="4245353" y="4370422"/>
                  <a:ext cx="158566" cy="135750"/>
                  <a:chOff x="4245353" y="4370422"/>
                  <a:chExt cx="158566" cy="135750"/>
                </a:xfrm>
                <a:grpFill/>
              </p:grpSpPr>
              <p:sp>
                <p:nvSpPr>
                  <p:cNvPr id="2258" name="Freeform: Shape 2257">
                    <a:extLst>
                      <a:ext uri="{FF2B5EF4-FFF2-40B4-BE49-F238E27FC236}">
                        <a16:creationId xmlns:a16="http://schemas.microsoft.com/office/drawing/2014/main" id="{989A0E4F-E59B-4787-90BA-4AABF933BF5E}"/>
                      </a:ext>
                    </a:extLst>
                  </p:cNvPr>
                  <p:cNvSpPr/>
                  <p:nvPr/>
                </p:nvSpPr>
                <p:spPr>
                  <a:xfrm>
                    <a:off x="4251079" y="4376853"/>
                    <a:ext cx="144471" cy="124122"/>
                  </a:xfrm>
                  <a:custGeom>
                    <a:avLst/>
                    <a:gdLst>
                      <a:gd name="connsiteX0" fmla="*/ 144472 w 144471"/>
                      <a:gd name="connsiteY0" fmla="*/ 85626 h 124122"/>
                      <a:gd name="connsiteX1" fmla="*/ 142974 w 144471"/>
                      <a:gd name="connsiteY1" fmla="*/ 86066 h 124122"/>
                      <a:gd name="connsiteX2" fmla="*/ 18059 w 144471"/>
                      <a:gd name="connsiteY2" fmla="*/ 123770 h 124122"/>
                      <a:gd name="connsiteX3" fmla="*/ 16738 w 144471"/>
                      <a:gd name="connsiteY3" fmla="*/ 124122 h 124122"/>
                      <a:gd name="connsiteX4" fmla="*/ 16561 w 144471"/>
                      <a:gd name="connsiteY4" fmla="*/ 122801 h 124122"/>
                      <a:gd name="connsiteX5" fmla="*/ 176 w 144471"/>
                      <a:gd name="connsiteY5" fmla="*/ 1321 h 124122"/>
                      <a:gd name="connsiteX6" fmla="*/ 0 w 144471"/>
                      <a:gd name="connsiteY6" fmla="*/ 0 h 124122"/>
                      <a:gd name="connsiteX7" fmla="*/ 1145 w 144471"/>
                      <a:gd name="connsiteY7" fmla="*/ 705 h 124122"/>
                      <a:gd name="connsiteX8" fmla="*/ 142445 w 144471"/>
                      <a:gd name="connsiteY8" fmla="*/ 84481 h 124122"/>
                      <a:gd name="connsiteX9" fmla="*/ 144472 w 144471"/>
                      <a:gd name="connsiteY9" fmla="*/ 85626 h 124122"/>
                      <a:gd name="connsiteX10" fmla="*/ 140507 w 144471"/>
                      <a:gd name="connsiteY10" fmla="*/ 83335 h 124122"/>
                      <a:gd name="connsiteX11" fmla="*/ 529 w 144471"/>
                      <a:gd name="connsiteY11" fmla="*/ 1850 h 124122"/>
                      <a:gd name="connsiteX12" fmla="*/ 1497 w 144471"/>
                      <a:gd name="connsiteY12" fmla="*/ 1145 h 124122"/>
                      <a:gd name="connsiteX13" fmla="*/ 18852 w 144471"/>
                      <a:gd name="connsiteY13" fmla="*/ 122537 h 124122"/>
                      <a:gd name="connsiteX14" fmla="*/ 17354 w 144471"/>
                      <a:gd name="connsiteY14" fmla="*/ 121568 h 124122"/>
                      <a:gd name="connsiteX15" fmla="*/ 140507 w 144471"/>
                      <a:gd name="connsiteY15" fmla="*/ 83335 h 124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4471" h="124122">
                        <a:moveTo>
                          <a:pt x="144472" y="85626"/>
                        </a:moveTo>
                        <a:lnTo>
                          <a:pt x="142974" y="86066"/>
                        </a:lnTo>
                        <a:lnTo>
                          <a:pt x="18059" y="123770"/>
                        </a:lnTo>
                        <a:lnTo>
                          <a:pt x="16738" y="124122"/>
                        </a:lnTo>
                        <a:lnTo>
                          <a:pt x="16561" y="122801"/>
                        </a:lnTo>
                        <a:lnTo>
                          <a:pt x="176" y="1321"/>
                        </a:lnTo>
                        <a:lnTo>
                          <a:pt x="0" y="0"/>
                        </a:lnTo>
                        <a:lnTo>
                          <a:pt x="1145" y="705"/>
                        </a:lnTo>
                        <a:lnTo>
                          <a:pt x="142445" y="84481"/>
                        </a:lnTo>
                        <a:lnTo>
                          <a:pt x="144472" y="85626"/>
                        </a:lnTo>
                        <a:close/>
                        <a:moveTo>
                          <a:pt x="140507" y="83335"/>
                        </a:moveTo>
                        <a:lnTo>
                          <a:pt x="529" y="1850"/>
                        </a:lnTo>
                        <a:lnTo>
                          <a:pt x="1497" y="1145"/>
                        </a:lnTo>
                        <a:lnTo>
                          <a:pt x="18852" y="122537"/>
                        </a:lnTo>
                        <a:lnTo>
                          <a:pt x="17354" y="121568"/>
                        </a:lnTo>
                        <a:lnTo>
                          <a:pt x="140507" y="83335"/>
                        </a:lnTo>
                        <a:close/>
                      </a:path>
                    </a:pathLst>
                  </a:custGeom>
                  <a:grpFill/>
                  <a:ln w="8809" cap="flat">
                    <a:noFill/>
                    <a:prstDash val="solid"/>
                    <a:miter/>
                  </a:ln>
                </p:spPr>
                <p:txBody>
                  <a:bodyPr rtlCol="0" anchor="ctr"/>
                  <a:lstStyle/>
                  <a:p>
                    <a:endParaRPr lang="en-US" sz="2400"/>
                  </a:p>
                </p:txBody>
              </p:sp>
              <p:sp>
                <p:nvSpPr>
                  <p:cNvPr id="2259" name="Freeform: Shape 2258">
                    <a:extLst>
                      <a:ext uri="{FF2B5EF4-FFF2-40B4-BE49-F238E27FC236}">
                        <a16:creationId xmlns:a16="http://schemas.microsoft.com/office/drawing/2014/main" id="{92AA9DC6-3679-40D5-A48F-52CA6C033271}"/>
                      </a:ext>
                    </a:extLst>
                  </p:cNvPr>
                  <p:cNvSpPr/>
                  <p:nvPr/>
                </p:nvSpPr>
                <p:spPr>
                  <a:xfrm>
                    <a:off x="4245353" y="4370422"/>
                    <a:ext cx="158566" cy="135750"/>
                  </a:xfrm>
                  <a:custGeom>
                    <a:avLst/>
                    <a:gdLst>
                      <a:gd name="connsiteX0" fmla="*/ 28982 w 158566"/>
                      <a:gd name="connsiteY0" fmla="*/ 135751 h 135750"/>
                      <a:gd name="connsiteX1" fmla="*/ 25194 w 158566"/>
                      <a:gd name="connsiteY1" fmla="*/ 133372 h 135750"/>
                      <a:gd name="connsiteX2" fmla="*/ 19733 w 158566"/>
                      <a:gd name="connsiteY2" fmla="*/ 135046 h 135750"/>
                      <a:gd name="connsiteX3" fmla="*/ 18940 w 158566"/>
                      <a:gd name="connsiteY3" fmla="*/ 129408 h 135750"/>
                      <a:gd name="connsiteX4" fmla="*/ 15240 w 158566"/>
                      <a:gd name="connsiteY4" fmla="*/ 127030 h 135750"/>
                      <a:gd name="connsiteX5" fmla="*/ 18499 w 158566"/>
                      <a:gd name="connsiteY5" fmla="*/ 125972 h 135750"/>
                      <a:gd name="connsiteX6" fmla="*/ 2907 w 158566"/>
                      <a:gd name="connsiteY6" fmla="*/ 10219 h 135750"/>
                      <a:gd name="connsiteX7" fmla="*/ 0 w 158566"/>
                      <a:gd name="connsiteY7" fmla="*/ 8545 h 135750"/>
                      <a:gd name="connsiteX8" fmla="*/ 2467 w 158566"/>
                      <a:gd name="connsiteY8" fmla="*/ 6871 h 135750"/>
                      <a:gd name="connsiteX9" fmla="*/ 1497 w 158566"/>
                      <a:gd name="connsiteY9" fmla="*/ 0 h 135750"/>
                      <a:gd name="connsiteX10" fmla="*/ 7400 w 158566"/>
                      <a:gd name="connsiteY10" fmla="*/ 3524 h 135750"/>
                      <a:gd name="connsiteX11" fmla="*/ 9866 w 158566"/>
                      <a:gd name="connsiteY11" fmla="*/ 1850 h 135750"/>
                      <a:gd name="connsiteX12" fmla="*/ 10395 w 158566"/>
                      <a:gd name="connsiteY12" fmla="*/ 5286 h 135750"/>
                      <a:gd name="connsiteX13" fmla="*/ 154690 w 158566"/>
                      <a:gd name="connsiteY13" fmla="*/ 90735 h 135750"/>
                      <a:gd name="connsiteX14" fmla="*/ 154602 w 158566"/>
                      <a:gd name="connsiteY14" fmla="*/ 90735 h 135750"/>
                      <a:gd name="connsiteX15" fmla="*/ 158566 w 158566"/>
                      <a:gd name="connsiteY15" fmla="*/ 93114 h 135750"/>
                      <a:gd name="connsiteX16" fmla="*/ 28454 w 158566"/>
                      <a:gd name="connsiteY16" fmla="*/ 132403 h 135750"/>
                      <a:gd name="connsiteX17" fmla="*/ 28982 w 158566"/>
                      <a:gd name="connsiteY17" fmla="*/ 135751 h 135750"/>
                      <a:gd name="connsiteX18" fmla="*/ 11716 w 158566"/>
                      <a:gd name="connsiteY18" fmla="*/ 15416 h 135750"/>
                      <a:gd name="connsiteX19" fmla="*/ 27132 w 158566"/>
                      <a:gd name="connsiteY19" fmla="*/ 123242 h 135750"/>
                      <a:gd name="connsiteX20" fmla="*/ 137865 w 158566"/>
                      <a:gd name="connsiteY20" fmla="*/ 88797 h 135750"/>
                      <a:gd name="connsiteX21" fmla="*/ 11716 w 158566"/>
                      <a:gd name="connsiteY21" fmla="*/ 15416 h 13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8566" h="135750">
                        <a:moveTo>
                          <a:pt x="28982" y="135751"/>
                        </a:moveTo>
                        <a:lnTo>
                          <a:pt x="25194" y="133372"/>
                        </a:lnTo>
                        <a:lnTo>
                          <a:pt x="19733" y="135046"/>
                        </a:lnTo>
                        <a:lnTo>
                          <a:pt x="18940" y="129408"/>
                        </a:lnTo>
                        <a:lnTo>
                          <a:pt x="15240" y="127030"/>
                        </a:lnTo>
                        <a:lnTo>
                          <a:pt x="18499" y="125972"/>
                        </a:lnTo>
                        <a:lnTo>
                          <a:pt x="2907" y="10219"/>
                        </a:lnTo>
                        <a:lnTo>
                          <a:pt x="0" y="8545"/>
                        </a:lnTo>
                        <a:lnTo>
                          <a:pt x="2467" y="6871"/>
                        </a:lnTo>
                        <a:lnTo>
                          <a:pt x="1497" y="0"/>
                        </a:lnTo>
                        <a:lnTo>
                          <a:pt x="7400" y="3524"/>
                        </a:lnTo>
                        <a:lnTo>
                          <a:pt x="9866" y="1850"/>
                        </a:lnTo>
                        <a:lnTo>
                          <a:pt x="10395" y="5286"/>
                        </a:lnTo>
                        <a:lnTo>
                          <a:pt x="154690" y="90735"/>
                        </a:lnTo>
                        <a:lnTo>
                          <a:pt x="154602" y="90735"/>
                        </a:lnTo>
                        <a:lnTo>
                          <a:pt x="158566" y="93114"/>
                        </a:lnTo>
                        <a:lnTo>
                          <a:pt x="28454" y="132403"/>
                        </a:lnTo>
                        <a:lnTo>
                          <a:pt x="28982" y="135751"/>
                        </a:lnTo>
                        <a:close/>
                        <a:moveTo>
                          <a:pt x="11716" y="15416"/>
                        </a:moveTo>
                        <a:lnTo>
                          <a:pt x="27132" y="123242"/>
                        </a:lnTo>
                        <a:lnTo>
                          <a:pt x="137865" y="88797"/>
                        </a:lnTo>
                        <a:lnTo>
                          <a:pt x="11716" y="15416"/>
                        </a:lnTo>
                        <a:close/>
                      </a:path>
                    </a:pathLst>
                  </a:custGeom>
                  <a:grpFill/>
                  <a:ln w="8809" cap="flat">
                    <a:noFill/>
                    <a:prstDash val="solid"/>
                    <a:miter/>
                  </a:ln>
                </p:spPr>
                <p:txBody>
                  <a:bodyPr rtlCol="0" anchor="ctr"/>
                  <a:lstStyle/>
                  <a:p>
                    <a:endParaRPr lang="en-US" sz="2400"/>
                  </a:p>
                </p:txBody>
              </p:sp>
            </p:grpSp>
            <p:grpSp>
              <p:nvGrpSpPr>
                <p:cNvPr id="1673" name="Graphic 4229">
                  <a:extLst>
                    <a:ext uri="{FF2B5EF4-FFF2-40B4-BE49-F238E27FC236}">
                      <a16:creationId xmlns:a16="http://schemas.microsoft.com/office/drawing/2014/main" id="{FF27B33B-B383-479D-B337-8B0435D45B71}"/>
                    </a:ext>
                  </a:extLst>
                </p:cNvPr>
                <p:cNvGrpSpPr/>
                <p:nvPr/>
              </p:nvGrpSpPr>
              <p:grpSpPr>
                <a:xfrm>
                  <a:off x="4655335" y="3552043"/>
                  <a:ext cx="202524" cy="289648"/>
                  <a:chOff x="4655335" y="3552043"/>
                  <a:chExt cx="202524" cy="289648"/>
                </a:xfrm>
                <a:grpFill/>
              </p:grpSpPr>
              <p:sp>
                <p:nvSpPr>
                  <p:cNvPr id="2256" name="Freeform: Shape 2255">
                    <a:extLst>
                      <a:ext uri="{FF2B5EF4-FFF2-40B4-BE49-F238E27FC236}">
                        <a16:creationId xmlns:a16="http://schemas.microsoft.com/office/drawing/2014/main" id="{B68B17A0-49E4-48F6-B3F4-02323E30F9EA}"/>
                      </a:ext>
                    </a:extLst>
                  </p:cNvPr>
                  <p:cNvSpPr/>
                  <p:nvPr/>
                </p:nvSpPr>
                <p:spPr>
                  <a:xfrm>
                    <a:off x="4660797" y="3568164"/>
                    <a:ext cx="187989" cy="268506"/>
                  </a:xfrm>
                  <a:custGeom>
                    <a:avLst/>
                    <a:gdLst>
                      <a:gd name="connsiteX0" fmla="*/ 0 w 187989"/>
                      <a:gd name="connsiteY0" fmla="*/ 227719 h 268506"/>
                      <a:gd name="connsiteX1" fmla="*/ 969 w 187989"/>
                      <a:gd name="connsiteY1" fmla="*/ 226574 h 268506"/>
                      <a:gd name="connsiteX2" fmla="*/ 178035 w 187989"/>
                      <a:gd name="connsiteY2" fmla="*/ 12069 h 268506"/>
                      <a:gd name="connsiteX3" fmla="*/ 187989 w 187989"/>
                      <a:gd name="connsiteY3" fmla="*/ 0 h 268506"/>
                      <a:gd name="connsiteX4" fmla="*/ 183056 w 187989"/>
                      <a:gd name="connsiteY4" fmla="*/ 14712 h 268506"/>
                      <a:gd name="connsiteX5" fmla="*/ 97871 w 187989"/>
                      <a:gd name="connsiteY5" fmla="*/ 267713 h 268506"/>
                      <a:gd name="connsiteX6" fmla="*/ 97606 w 187989"/>
                      <a:gd name="connsiteY6" fmla="*/ 268506 h 268506"/>
                      <a:gd name="connsiteX7" fmla="*/ 96814 w 187989"/>
                      <a:gd name="connsiteY7" fmla="*/ 268154 h 268506"/>
                      <a:gd name="connsiteX8" fmla="*/ 4933 w 187989"/>
                      <a:gd name="connsiteY8" fmla="*/ 229657 h 268506"/>
                      <a:gd name="connsiteX9" fmla="*/ 0 w 187989"/>
                      <a:gd name="connsiteY9" fmla="*/ 227719 h 268506"/>
                      <a:gd name="connsiteX10" fmla="*/ 9778 w 187989"/>
                      <a:gd name="connsiteY10" fmla="*/ 231772 h 268506"/>
                      <a:gd name="connsiteX11" fmla="*/ 97342 w 187989"/>
                      <a:gd name="connsiteY11" fmla="*/ 266832 h 268506"/>
                      <a:gd name="connsiteX12" fmla="*/ 96285 w 187989"/>
                      <a:gd name="connsiteY12" fmla="*/ 267273 h 268506"/>
                      <a:gd name="connsiteX13" fmla="*/ 177506 w 187989"/>
                      <a:gd name="connsiteY13" fmla="*/ 12950 h 268506"/>
                      <a:gd name="connsiteX14" fmla="*/ 182439 w 187989"/>
                      <a:gd name="connsiteY14" fmla="*/ 15681 h 268506"/>
                      <a:gd name="connsiteX15" fmla="*/ 9778 w 187989"/>
                      <a:gd name="connsiteY15" fmla="*/ 231772 h 26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7989" h="268506">
                        <a:moveTo>
                          <a:pt x="0" y="227719"/>
                        </a:moveTo>
                        <a:lnTo>
                          <a:pt x="969" y="226574"/>
                        </a:lnTo>
                        <a:lnTo>
                          <a:pt x="178035" y="12069"/>
                        </a:lnTo>
                        <a:lnTo>
                          <a:pt x="187989" y="0"/>
                        </a:lnTo>
                        <a:lnTo>
                          <a:pt x="183056" y="14712"/>
                        </a:lnTo>
                        <a:lnTo>
                          <a:pt x="97871" y="267713"/>
                        </a:lnTo>
                        <a:lnTo>
                          <a:pt x="97606" y="268506"/>
                        </a:lnTo>
                        <a:lnTo>
                          <a:pt x="96814" y="268154"/>
                        </a:lnTo>
                        <a:lnTo>
                          <a:pt x="4933" y="229657"/>
                        </a:lnTo>
                        <a:lnTo>
                          <a:pt x="0" y="227719"/>
                        </a:lnTo>
                        <a:close/>
                        <a:moveTo>
                          <a:pt x="9778" y="231772"/>
                        </a:moveTo>
                        <a:lnTo>
                          <a:pt x="97342" y="266832"/>
                        </a:lnTo>
                        <a:lnTo>
                          <a:pt x="96285" y="267273"/>
                        </a:lnTo>
                        <a:lnTo>
                          <a:pt x="177506" y="12950"/>
                        </a:lnTo>
                        <a:lnTo>
                          <a:pt x="182439" y="15681"/>
                        </a:lnTo>
                        <a:lnTo>
                          <a:pt x="9778" y="231772"/>
                        </a:lnTo>
                        <a:close/>
                      </a:path>
                    </a:pathLst>
                  </a:custGeom>
                  <a:grpFill/>
                  <a:ln w="8809" cap="flat">
                    <a:noFill/>
                    <a:prstDash val="solid"/>
                    <a:miter/>
                  </a:ln>
                </p:spPr>
                <p:txBody>
                  <a:bodyPr rtlCol="0" anchor="ctr"/>
                  <a:lstStyle/>
                  <a:p>
                    <a:endParaRPr lang="en-US" sz="2400"/>
                  </a:p>
                </p:txBody>
              </p:sp>
              <p:sp>
                <p:nvSpPr>
                  <p:cNvPr id="2257" name="Freeform: Shape 2256">
                    <a:extLst>
                      <a:ext uri="{FF2B5EF4-FFF2-40B4-BE49-F238E27FC236}">
                        <a16:creationId xmlns:a16="http://schemas.microsoft.com/office/drawing/2014/main" id="{A9D56C96-AD50-4B61-884A-0D7945B17E17}"/>
                      </a:ext>
                    </a:extLst>
                  </p:cNvPr>
                  <p:cNvSpPr/>
                  <p:nvPr/>
                </p:nvSpPr>
                <p:spPr>
                  <a:xfrm>
                    <a:off x="4655335" y="3552043"/>
                    <a:ext cx="202524" cy="289648"/>
                  </a:xfrm>
                  <a:custGeom>
                    <a:avLst/>
                    <a:gdLst>
                      <a:gd name="connsiteX0" fmla="*/ 96285 w 202524"/>
                      <a:gd name="connsiteY0" fmla="*/ 289648 h 289648"/>
                      <a:gd name="connsiteX1" fmla="*/ 97430 w 202524"/>
                      <a:gd name="connsiteY1" fmla="*/ 286036 h 289648"/>
                      <a:gd name="connsiteX2" fmla="*/ 0 w 202524"/>
                      <a:gd name="connsiteY2" fmla="*/ 245249 h 289648"/>
                      <a:gd name="connsiteX3" fmla="*/ 3876 w 202524"/>
                      <a:gd name="connsiteY3" fmla="*/ 240581 h 289648"/>
                      <a:gd name="connsiteX4" fmla="*/ 180237 w 202524"/>
                      <a:gd name="connsiteY4" fmla="*/ 26956 h 289648"/>
                      <a:gd name="connsiteX5" fmla="*/ 181118 w 202524"/>
                      <a:gd name="connsiteY5" fmla="*/ 24225 h 289648"/>
                      <a:gd name="connsiteX6" fmla="*/ 182087 w 202524"/>
                      <a:gd name="connsiteY6" fmla="*/ 24754 h 289648"/>
                      <a:gd name="connsiteX7" fmla="*/ 202525 w 202524"/>
                      <a:gd name="connsiteY7" fmla="*/ 0 h 289648"/>
                      <a:gd name="connsiteX8" fmla="*/ 192306 w 202524"/>
                      <a:gd name="connsiteY8" fmla="*/ 30304 h 289648"/>
                      <a:gd name="connsiteX9" fmla="*/ 193187 w 202524"/>
                      <a:gd name="connsiteY9" fmla="*/ 30832 h 289648"/>
                      <a:gd name="connsiteX10" fmla="*/ 191425 w 202524"/>
                      <a:gd name="connsiteY10" fmla="*/ 33035 h 289648"/>
                      <a:gd name="connsiteX11" fmla="*/ 107825 w 202524"/>
                      <a:gd name="connsiteY11" fmla="*/ 281279 h 289648"/>
                      <a:gd name="connsiteX12" fmla="*/ 111525 w 202524"/>
                      <a:gd name="connsiteY12" fmla="*/ 282777 h 289648"/>
                      <a:gd name="connsiteX13" fmla="*/ 106592 w 202524"/>
                      <a:gd name="connsiteY13" fmla="*/ 285067 h 289648"/>
                      <a:gd name="connsiteX14" fmla="*/ 105182 w 202524"/>
                      <a:gd name="connsiteY14" fmla="*/ 289296 h 289648"/>
                      <a:gd name="connsiteX15" fmla="*/ 101130 w 202524"/>
                      <a:gd name="connsiteY15" fmla="*/ 287534 h 289648"/>
                      <a:gd name="connsiteX16" fmla="*/ 96285 w 202524"/>
                      <a:gd name="connsiteY16" fmla="*/ 289648 h 289648"/>
                      <a:gd name="connsiteX17" fmla="*/ 20702 w 202524"/>
                      <a:gd name="connsiteY17" fmla="*/ 246395 h 289648"/>
                      <a:gd name="connsiteX18" fmla="*/ 99897 w 202524"/>
                      <a:gd name="connsiteY18" fmla="*/ 278108 h 289648"/>
                      <a:gd name="connsiteX19" fmla="*/ 169490 w 202524"/>
                      <a:gd name="connsiteY19" fmla="*/ 60343 h 289648"/>
                      <a:gd name="connsiteX20" fmla="*/ 20702 w 202524"/>
                      <a:gd name="connsiteY20" fmla="*/ 246395 h 289648"/>
                      <a:gd name="connsiteX21" fmla="*/ 10923 w 202524"/>
                      <a:gd name="connsiteY21" fmla="*/ 242519 h 289648"/>
                      <a:gd name="connsiteX22" fmla="*/ 14095 w 202524"/>
                      <a:gd name="connsiteY22" fmla="*/ 243840 h 289648"/>
                      <a:gd name="connsiteX23" fmla="*/ 145793 w 202524"/>
                      <a:gd name="connsiteY23" fmla="*/ 79195 h 289648"/>
                      <a:gd name="connsiteX24" fmla="*/ 10923 w 202524"/>
                      <a:gd name="connsiteY24" fmla="*/ 242519 h 28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2524" h="289648">
                        <a:moveTo>
                          <a:pt x="96285" y="289648"/>
                        </a:moveTo>
                        <a:lnTo>
                          <a:pt x="97430" y="286036"/>
                        </a:lnTo>
                        <a:lnTo>
                          <a:pt x="0" y="245249"/>
                        </a:lnTo>
                        <a:lnTo>
                          <a:pt x="3876" y="240581"/>
                        </a:lnTo>
                        <a:lnTo>
                          <a:pt x="180237" y="26956"/>
                        </a:lnTo>
                        <a:lnTo>
                          <a:pt x="181118" y="24225"/>
                        </a:lnTo>
                        <a:lnTo>
                          <a:pt x="182087" y="24754"/>
                        </a:lnTo>
                        <a:lnTo>
                          <a:pt x="202525" y="0"/>
                        </a:lnTo>
                        <a:lnTo>
                          <a:pt x="192306" y="30304"/>
                        </a:lnTo>
                        <a:lnTo>
                          <a:pt x="193187" y="30832"/>
                        </a:lnTo>
                        <a:lnTo>
                          <a:pt x="191425" y="33035"/>
                        </a:lnTo>
                        <a:lnTo>
                          <a:pt x="107825" y="281279"/>
                        </a:lnTo>
                        <a:lnTo>
                          <a:pt x="111525" y="282777"/>
                        </a:lnTo>
                        <a:lnTo>
                          <a:pt x="106592" y="285067"/>
                        </a:lnTo>
                        <a:lnTo>
                          <a:pt x="105182" y="289296"/>
                        </a:lnTo>
                        <a:lnTo>
                          <a:pt x="101130" y="287534"/>
                        </a:lnTo>
                        <a:lnTo>
                          <a:pt x="96285" y="289648"/>
                        </a:lnTo>
                        <a:close/>
                        <a:moveTo>
                          <a:pt x="20702" y="246395"/>
                        </a:moveTo>
                        <a:lnTo>
                          <a:pt x="99897" y="278108"/>
                        </a:lnTo>
                        <a:lnTo>
                          <a:pt x="169490" y="60343"/>
                        </a:lnTo>
                        <a:lnTo>
                          <a:pt x="20702" y="246395"/>
                        </a:lnTo>
                        <a:close/>
                        <a:moveTo>
                          <a:pt x="10923" y="242519"/>
                        </a:moveTo>
                        <a:lnTo>
                          <a:pt x="14095" y="243840"/>
                        </a:lnTo>
                        <a:lnTo>
                          <a:pt x="145793" y="79195"/>
                        </a:lnTo>
                        <a:lnTo>
                          <a:pt x="10923" y="242519"/>
                        </a:lnTo>
                        <a:close/>
                      </a:path>
                    </a:pathLst>
                  </a:custGeom>
                  <a:grpFill/>
                  <a:ln w="8809" cap="flat">
                    <a:noFill/>
                    <a:prstDash val="solid"/>
                    <a:miter/>
                  </a:ln>
                </p:spPr>
                <p:txBody>
                  <a:bodyPr rtlCol="0" anchor="ctr"/>
                  <a:lstStyle/>
                  <a:p>
                    <a:endParaRPr lang="en-US" sz="2400"/>
                  </a:p>
                </p:txBody>
              </p:sp>
            </p:grpSp>
            <p:grpSp>
              <p:nvGrpSpPr>
                <p:cNvPr id="1674" name="Graphic 4229">
                  <a:extLst>
                    <a:ext uri="{FF2B5EF4-FFF2-40B4-BE49-F238E27FC236}">
                      <a16:creationId xmlns:a16="http://schemas.microsoft.com/office/drawing/2014/main" id="{7C14BCC1-9BFD-4B2F-9F0A-85D237F32166}"/>
                    </a:ext>
                  </a:extLst>
                </p:cNvPr>
                <p:cNvGrpSpPr/>
                <p:nvPr/>
              </p:nvGrpSpPr>
              <p:grpSpPr>
                <a:xfrm>
                  <a:off x="4604506" y="3776767"/>
                  <a:ext cx="160240" cy="249037"/>
                  <a:chOff x="4604506" y="3776767"/>
                  <a:chExt cx="160240" cy="249037"/>
                </a:xfrm>
                <a:grpFill/>
              </p:grpSpPr>
              <p:sp>
                <p:nvSpPr>
                  <p:cNvPr id="2254" name="Freeform: Shape 2253">
                    <a:extLst>
                      <a:ext uri="{FF2B5EF4-FFF2-40B4-BE49-F238E27FC236}">
                        <a16:creationId xmlns:a16="http://schemas.microsoft.com/office/drawing/2014/main" id="{C061BBBA-10E9-4E4A-BEEB-DB5F438B4D21}"/>
                      </a:ext>
                    </a:extLst>
                  </p:cNvPr>
                  <p:cNvSpPr/>
                  <p:nvPr/>
                </p:nvSpPr>
                <p:spPr>
                  <a:xfrm>
                    <a:off x="4608734" y="3787602"/>
                    <a:ext cx="150902" cy="231859"/>
                  </a:xfrm>
                  <a:custGeom>
                    <a:avLst/>
                    <a:gdLst>
                      <a:gd name="connsiteX0" fmla="*/ 0 w 150902"/>
                      <a:gd name="connsiteY0" fmla="*/ 230714 h 231859"/>
                      <a:gd name="connsiteX1" fmla="*/ 265 w 150902"/>
                      <a:gd name="connsiteY1" fmla="*/ 229569 h 231859"/>
                      <a:gd name="connsiteX2" fmla="*/ 53825 w 150902"/>
                      <a:gd name="connsiteY2" fmla="*/ 9602 h 231859"/>
                      <a:gd name="connsiteX3" fmla="*/ 56115 w 150902"/>
                      <a:gd name="connsiteY3" fmla="*/ 0 h 231859"/>
                      <a:gd name="connsiteX4" fmla="*/ 59815 w 150902"/>
                      <a:gd name="connsiteY4" fmla="*/ 9074 h 231859"/>
                      <a:gd name="connsiteX5" fmla="*/ 150198 w 150902"/>
                      <a:gd name="connsiteY5" fmla="*/ 230186 h 231859"/>
                      <a:gd name="connsiteX6" fmla="*/ 150902 w 150902"/>
                      <a:gd name="connsiteY6" fmla="*/ 231860 h 231859"/>
                      <a:gd name="connsiteX7" fmla="*/ 149141 w 150902"/>
                      <a:gd name="connsiteY7" fmla="*/ 231860 h 231859"/>
                      <a:gd name="connsiteX8" fmla="*/ 5198 w 150902"/>
                      <a:gd name="connsiteY8" fmla="*/ 230626 h 231859"/>
                      <a:gd name="connsiteX9" fmla="*/ 0 w 150902"/>
                      <a:gd name="connsiteY9" fmla="*/ 230714 h 231859"/>
                      <a:gd name="connsiteX10" fmla="*/ 10395 w 150902"/>
                      <a:gd name="connsiteY10" fmla="*/ 230714 h 231859"/>
                      <a:gd name="connsiteX11" fmla="*/ 149141 w 150902"/>
                      <a:gd name="connsiteY11" fmla="*/ 229569 h 231859"/>
                      <a:gd name="connsiteX12" fmla="*/ 147995 w 150902"/>
                      <a:gd name="connsiteY12" fmla="*/ 231243 h 231859"/>
                      <a:gd name="connsiteX13" fmla="*/ 54001 w 150902"/>
                      <a:gd name="connsiteY13" fmla="*/ 11628 h 231859"/>
                      <a:gd name="connsiteX14" fmla="*/ 59991 w 150902"/>
                      <a:gd name="connsiteY14" fmla="*/ 11100 h 231859"/>
                      <a:gd name="connsiteX15" fmla="*/ 10395 w 150902"/>
                      <a:gd name="connsiteY15" fmla="*/ 230714 h 231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0902" h="231859">
                        <a:moveTo>
                          <a:pt x="0" y="230714"/>
                        </a:moveTo>
                        <a:lnTo>
                          <a:pt x="265" y="229569"/>
                        </a:lnTo>
                        <a:lnTo>
                          <a:pt x="53825" y="9602"/>
                        </a:lnTo>
                        <a:lnTo>
                          <a:pt x="56115" y="0"/>
                        </a:lnTo>
                        <a:lnTo>
                          <a:pt x="59815" y="9074"/>
                        </a:lnTo>
                        <a:lnTo>
                          <a:pt x="150198" y="230186"/>
                        </a:lnTo>
                        <a:lnTo>
                          <a:pt x="150902" y="231860"/>
                        </a:lnTo>
                        <a:lnTo>
                          <a:pt x="149141" y="231860"/>
                        </a:lnTo>
                        <a:lnTo>
                          <a:pt x="5198" y="230626"/>
                        </a:lnTo>
                        <a:lnTo>
                          <a:pt x="0" y="230714"/>
                        </a:lnTo>
                        <a:close/>
                        <a:moveTo>
                          <a:pt x="10395" y="230714"/>
                        </a:moveTo>
                        <a:lnTo>
                          <a:pt x="149141" y="229569"/>
                        </a:lnTo>
                        <a:lnTo>
                          <a:pt x="147995" y="231243"/>
                        </a:lnTo>
                        <a:lnTo>
                          <a:pt x="54001" y="11628"/>
                        </a:lnTo>
                        <a:lnTo>
                          <a:pt x="59991" y="11100"/>
                        </a:lnTo>
                        <a:lnTo>
                          <a:pt x="10395" y="230714"/>
                        </a:lnTo>
                        <a:close/>
                      </a:path>
                    </a:pathLst>
                  </a:custGeom>
                  <a:grpFill/>
                  <a:ln w="8809" cap="flat">
                    <a:noFill/>
                    <a:prstDash val="solid"/>
                    <a:miter/>
                  </a:ln>
                </p:spPr>
                <p:txBody>
                  <a:bodyPr rtlCol="0" anchor="ctr"/>
                  <a:lstStyle/>
                  <a:p>
                    <a:endParaRPr lang="en-US" sz="2400"/>
                  </a:p>
                </p:txBody>
              </p:sp>
              <p:sp>
                <p:nvSpPr>
                  <p:cNvPr id="2255" name="Freeform: Shape 2254">
                    <a:extLst>
                      <a:ext uri="{FF2B5EF4-FFF2-40B4-BE49-F238E27FC236}">
                        <a16:creationId xmlns:a16="http://schemas.microsoft.com/office/drawing/2014/main" id="{599E5480-4079-4590-9786-53F0E800CD18}"/>
                      </a:ext>
                    </a:extLst>
                  </p:cNvPr>
                  <p:cNvSpPr/>
                  <p:nvPr/>
                </p:nvSpPr>
                <p:spPr>
                  <a:xfrm>
                    <a:off x="4604506" y="3776767"/>
                    <a:ext cx="160240" cy="249037"/>
                  </a:xfrm>
                  <a:custGeom>
                    <a:avLst/>
                    <a:gdLst>
                      <a:gd name="connsiteX0" fmla="*/ 151607 w 160240"/>
                      <a:gd name="connsiteY0" fmla="*/ 249037 h 249037"/>
                      <a:gd name="connsiteX1" fmla="*/ 150374 w 160240"/>
                      <a:gd name="connsiteY1" fmla="*/ 246042 h 249037"/>
                      <a:gd name="connsiteX2" fmla="*/ 0 w 160240"/>
                      <a:gd name="connsiteY2" fmla="*/ 244809 h 249037"/>
                      <a:gd name="connsiteX3" fmla="*/ 54353 w 160240"/>
                      <a:gd name="connsiteY3" fmla="*/ 21671 h 249037"/>
                      <a:gd name="connsiteX4" fmla="*/ 53384 w 160240"/>
                      <a:gd name="connsiteY4" fmla="*/ 19380 h 249037"/>
                      <a:gd name="connsiteX5" fmla="*/ 54970 w 160240"/>
                      <a:gd name="connsiteY5" fmla="*/ 19292 h 249037"/>
                      <a:gd name="connsiteX6" fmla="*/ 59639 w 160240"/>
                      <a:gd name="connsiteY6" fmla="*/ 0 h 249037"/>
                      <a:gd name="connsiteX7" fmla="*/ 67126 w 160240"/>
                      <a:gd name="connsiteY7" fmla="*/ 18323 h 249037"/>
                      <a:gd name="connsiteX8" fmla="*/ 68624 w 160240"/>
                      <a:gd name="connsiteY8" fmla="*/ 18235 h 249037"/>
                      <a:gd name="connsiteX9" fmla="*/ 68095 w 160240"/>
                      <a:gd name="connsiteY9" fmla="*/ 20702 h 249037"/>
                      <a:gd name="connsiteX10" fmla="*/ 156541 w 160240"/>
                      <a:gd name="connsiteY10" fmla="*/ 237057 h 249037"/>
                      <a:gd name="connsiteX11" fmla="*/ 159800 w 160240"/>
                      <a:gd name="connsiteY11" fmla="*/ 237057 h 249037"/>
                      <a:gd name="connsiteX12" fmla="*/ 157773 w 160240"/>
                      <a:gd name="connsiteY12" fmla="*/ 240140 h 249037"/>
                      <a:gd name="connsiteX13" fmla="*/ 160240 w 160240"/>
                      <a:gd name="connsiteY13" fmla="*/ 246307 h 249037"/>
                      <a:gd name="connsiteX14" fmla="*/ 153633 w 160240"/>
                      <a:gd name="connsiteY14" fmla="*/ 246218 h 249037"/>
                      <a:gd name="connsiteX15" fmla="*/ 151607 w 160240"/>
                      <a:gd name="connsiteY15" fmla="*/ 249037 h 249037"/>
                      <a:gd name="connsiteX16" fmla="*/ 8545 w 160240"/>
                      <a:gd name="connsiteY16" fmla="*/ 238202 h 249037"/>
                      <a:gd name="connsiteX17" fmla="*/ 11980 w 160240"/>
                      <a:gd name="connsiteY17" fmla="*/ 238202 h 249037"/>
                      <a:gd name="connsiteX18" fmla="*/ 55851 w 160240"/>
                      <a:gd name="connsiteY18" fmla="*/ 44134 h 249037"/>
                      <a:gd name="connsiteX19" fmla="*/ 8545 w 160240"/>
                      <a:gd name="connsiteY19" fmla="*/ 238202 h 249037"/>
                      <a:gd name="connsiteX20" fmla="*/ 63074 w 160240"/>
                      <a:gd name="connsiteY20" fmla="*/ 42372 h 249037"/>
                      <a:gd name="connsiteX21" fmla="*/ 18852 w 160240"/>
                      <a:gd name="connsiteY21" fmla="*/ 238114 h 249037"/>
                      <a:gd name="connsiteX22" fmla="*/ 146410 w 160240"/>
                      <a:gd name="connsiteY22" fmla="*/ 237057 h 249037"/>
                      <a:gd name="connsiteX23" fmla="*/ 63074 w 160240"/>
                      <a:gd name="connsiteY23" fmla="*/ 42372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0240" h="249037">
                        <a:moveTo>
                          <a:pt x="151607" y="249037"/>
                        </a:moveTo>
                        <a:lnTo>
                          <a:pt x="150374" y="246042"/>
                        </a:lnTo>
                        <a:lnTo>
                          <a:pt x="0" y="244809"/>
                        </a:lnTo>
                        <a:lnTo>
                          <a:pt x="54353" y="21671"/>
                        </a:lnTo>
                        <a:lnTo>
                          <a:pt x="53384" y="19380"/>
                        </a:lnTo>
                        <a:lnTo>
                          <a:pt x="54970" y="19292"/>
                        </a:lnTo>
                        <a:lnTo>
                          <a:pt x="59639" y="0"/>
                        </a:lnTo>
                        <a:lnTo>
                          <a:pt x="67126" y="18323"/>
                        </a:lnTo>
                        <a:lnTo>
                          <a:pt x="68624" y="18235"/>
                        </a:lnTo>
                        <a:lnTo>
                          <a:pt x="68095" y="20702"/>
                        </a:lnTo>
                        <a:lnTo>
                          <a:pt x="156541" y="237057"/>
                        </a:lnTo>
                        <a:lnTo>
                          <a:pt x="159800" y="237057"/>
                        </a:lnTo>
                        <a:lnTo>
                          <a:pt x="157773" y="240140"/>
                        </a:lnTo>
                        <a:lnTo>
                          <a:pt x="160240" y="246307"/>
                        </a:lnTo>
                        <a:lnTo>
                          <a:pt x="153633" y="246218"/>
                        </a:lnTo>
                        <a:lnTo>
                          <a:pt x="151607" y="249037"/>
                        </a:lnTo>
                        <a:close/>
                        <a:moveTo>
                          <a:pt x="8545" y="238202"/>
                        </a:moveTo>
                        <a:lnTo>
                          <a:pt x="11980" y="238202"/>
                        </a:lnTo>
                        <a:lnTo>
                          <a:pt x="55851" y="44134"/>
                        </a:lnTo>
                        <a:lnTo>
                          <a:pt x="8545" y="238202"/>
                        </a:lnTo>
                        <a:close/>
                        <a:moveTo>
                          <a:pt x="63074" y="42372"/>
                        </a:moveTo>
                        <a:lnTo>
                          <a:pt x="18852" y="238114"/>
                        </a:lnTo>
                        <a:lnTo>
                          <a:pt x="146410" y="237057"/>
                        </a:lnTo>
                        <a:lnTo>
                          <a:pt x="63074" y="42372"/>
                        </a:lnTo>
                        <a:close/>
                      </a:path>
                    </a:pathLst>
                  </a:custGeom>
                  <a:grpFill/>
                  <a:ln w="8809" cap="flat">
                    <a:noFill/>
                    <a:prstDash val="solid"/>
                    <a:miter/>
                  </a:ln>
                </p:spPr>
                <p:txBody>
                  <a:bodyPr rtlCol="0" anchor="ctr"/>
                  <a:lstStyle/>
                  <a:p>
                    <a:endParaRPr lang="en-US" sz="2400"/>
                  </a:p>
                </p:txBody>
              </p:sp>
            </p:grpSp>
            <p:grpSp>
              <p:nvGrpSpPr>
                <p:cNvPr id="1675" name="Graphic 4229">
                  <a:extLst>
                    <a:ext uri="{FF2B5EF4-FFF2-40B4-BE49-F238E27FC236}">
                      <a16:creationId xmlns:a16="http://schemas.microsoft.com/office/drawing/2014/main" id="{021B2448-A5EE-41C3-AF98-D58F2094AD63}"/>
                    </a:ext>
                  </a:extLst>
                </p:cNvPr>
                <p:cNvGrpSpPr/>
                <p:nvPr/>
              </p:nvGrpSpPr>
              <p:grpSpPr>
                <a:xfrm>
                  <a:off x="4514563" y="4002812"/>
                  <a:ext cx="196534" cy="237585"/>
                  <a:chOff x="4514563" y="4002812"/>
                  <a:chExt cx="196534" cy="237585"/>
                </a:xfrm>
                <a:grpFill/>
              </p:grpSpPr>
              <p:sp>
                <p:nvSpPr>
                  <p:cNvPr id="2252" name="Freeform: Shape 2251">
                    <a:extLst>
                      <a:ext uri="{FF2B5EF4-FFF2-40B4-BE49-F238E27FC236}">
                        <a16:creationId xmlns:a16="http://schemas.microsoft.com/office/drawing/2014/main" id="{9236C157-69EC-4ADD-9BB2-B0E693BD4413}"/>
                      </a:ext>
                    </a:extLst>
                  </p:cNvPr>
                  <p:cNvSpPr/>
                  <p:nvPr/>
                </p:nvSpPr>
                <p:spPr>
                  <a:xfrm>
                    <a:off x="4520201" y="4010917"/>
                    <a:ext cx="186051" cy="224724"/>
                  </a:xfrm>
                  <a:custGeom>
                    <a:avLst/>
                    <a:gdLst>
                      <a:gd name="connsiteX0" fmla="*/ 0 w 186051"/>
                      <a:gd name="connsiteY0" fmla="*/ 224724 h 224724"/>
                      <a:gd name="connsiteX1" fmla="*/ 1410 w 186051"/>
                      <a:gd name="connsiteY1" fmla="*/ 221376 h 224724"/>
                      <a:gd name="connsiteX2" fmla="*/ 90912 w 186051"/>
                      <a:gd name="connsiteY2" fmla="*/ 6254 h 224724"/>
                      <a:gd name="connsiteX3" fmla="*/ 93554 w 186051"/>
                      <a:gd name="connsiteY3" fmla="*/ 0 h 224724"/>
                      <a:gd name="connsiteX4" fmla="*/ 96638 w 186051"/>
                      <a:gd name="connsiteY4" fmla="*/ 5990 h 224724"/>
                      <a:gd name="connsiteX5" fmla="*/ 185171 w 186051"/>
                      <a:gd name="connsiteY5" fmla="*/ 179885 h 224724"/>
                      <a:gd name="connsiteX6" fmla="*/ 186051 w 186051"/>
                      <a:gd name="connsiteY6" fmla="*/ 181647 h 224724"/>
                      <a:gd name="connsiteX7" fmla="*/ 184202 w 186051"/>
                      <a:gd name="connsiteY7" fmla="*/ 182087 h 224724"/>
                      <a:gd name="connsiteX8" fmla="*/ 6167 w 186051"/>
                      <a:gd name="connsiteY8" fmla="*/ 223315 h 224724"/>
                      <a:gd name="connsiteX9" fmla="*/ 0 w 186051"/>
                      <a:gd name="connsiteY9" fmla="*/ 224724 h 224724"/>
                      <a:gd name="connsiteX10" fmla="*/ 12069 w 186051"/>
                      <a:gd name="connsiteY10" fmla="*/ 221729 h 224724"/>
                      <a:gd name="connsiteX11" fmla="*/ 183320 w 186051"/>
                      <a:gd name="connsiteY11" fmla="*/ 179004 h 224724"/>
                      <a:gd name="connsiteX12" fmla="*/ 182352 w 186051"/>
                      <a:gd name="connsiteY12" fmla="*/ 181206 h 224724"/>
                      <a:gd name="connsiteX13" fmla="*/ 91000 w 186051"/>
                      <a:gd name="connsiteY13" fmla="*/ 8809 h 224724"/>
                      <a:gd name="connsiteX14" fmla="*/ 96638 w 186051"/>
                      <a:gd name="connsiteY14" fmla="*/ 8545 h 224724"/>
                      <a:gd name="connsiteX15" fmla="*/ 12069 w 186051"/>
                      <a:gd name="connsiteY15" fmla="*/ 221729 h 22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051" h="224724">
                        <a:moveTo>
                          <a:pt x="0" y="224724"/>
                        </a:moveTo>
                        <a:lnTo>
                          <a:pt x="1410" y="221376"/>
                        </a:lnTo>
                        <a:lnTo>
                          <a:pt x="90912" y="6254"/>
                        </a:lnTo>
                        <a:lnTo>
                          <a:pt x="93554" y="0"/>
                        </a:lnTo>
                        <a:lnTo>
                          <a:pt x="96638" y="5990"/>
                        </a:lnTo>
                        <a:lnTo>
                          <a:pt x="185171" y="179885"/>
                        </a:lnTo>
                        <a:lnTo>
                          <a:pt x="186051" y="181647"/>
                        </a:lnTo>
                        <a:lnTo>
                          <a:pt x="184202" y="182087"/>
                        </a:lnTo>
                        <a:lnTo>
                          <a:pt x="6167" y="223315"/>
                        </a:lnTo>
                        <a:lnTo>
                          <a:pt x="0" y="224724"/>
                        </a:lnTo>
                        <a:close/>
                        <a:moveTo>
                          <a:pt x="12069" y="221729"/>
                        </a:moveTo>
                        <a:lnTo>
                          <a:pt x="183320" y="179004"/>
                        </a:lnTo>
                        <a:lnTo>
                          <a:pt x="182352" y="181206"/>
                        </a:lnTo>
                        <a:lnTo>
                          <a:pt x="91000" y="8809"/>
                        </a:lnTo>
                        <a:lnTo>
                          <a:pt x="96638" y="8545"/>
                        </a:lnTo>
                        <a:lnTo>
                          <a:pt x="12069" y="221729"/>
                        </a:lnTo>
                        <a:close/>
                      </a:path>
                    </a:pathLst>
                  </a:custGeom>
                  <a:grpFill/>
                  <a:ln w="8809" cap="flat">
                    <a:noFill/>
                    <a:prstDash val="solid"/>
                    <a:miter/>
                  </a:ln>
                </p:spPr>
                <p:txBody>
                  <a:bodyPr rtlCol="0" anchor="ctr"/>
                  <a:lstStyle/>
                  <a:p>
                    <a:endParaRPr lang="en-US" sz="2400"/>
                  </a:p>
                </p:txBody>
              </p:sp>
              <p:sp>
                <p:nvSpPr>
                  <p:cNvPr id="2253" name="Freeform: Shape 2252">
                    <a:extLst>
                      <a:ext uri="{FF2B5EF4-FFF2-40B4-BE49-F238E27FC236}">
                        <a16:creationId xmlns:a16="http://schemas.microsoft.com/office/drawing/2014/main" id="{0CF9B8A8-64FC-44E6-844B-E025B0CC0A70}"/>
                      </a:ext>
                    </a:extLst>
                  </p:cNvPr>
                  <p:cNvSpPr/>
                  <p:nvPr/>
                </p:nvSpPr>
                <p:spPr>
                  <a:xfrm>
                    <a:off x="4514563" y="4002812"/>
                    <a:ext cx="196534" cy="237585"/>
                  </a:xfrm>
                  <a:custGeom>
                    <a:avLst/>
                    <a:gdLst>
                      <a:gd name="connsiteX0" fmla="*/ 0 w 196534"/>
                      <a:gd name="connsiteY0" fmla="*/ 237585 h 237585"/>
                      <a:gd name="connsiteX1" fmla="*/ 92233 w 196534"/>
                      <a:gd name="connsiteY1" fmla="*/ 15857 h 237585"/>
                      <a:gd name="connsiteX2" fmla="*/ 91176 w 196534"/>
                      <a:gd name="connsiteY2" fmla="*/ 13830 h 237585"/>
                      <a:gd name="connsiteX3" fmla="*/ 93114 w 196534"/>
                      <a:gd name="connsiteY3" fmla="*/ 13742 h 237585"/>
                      <a:gd name="connsiteX4" fmla="*/ 98840 w 196534"/>
                      <a:gd name="connsiteY4" fmla="*/ 0 h 237585"/>
                      <a:gd name="connsiteX5" fmla="*/ 105535 w 196534"/>
                      <a:gd name="connsiteY5" fmla="*/ 13126 h 237585"/>
                      <a:gd name="connsiteX6" fmla="*/ 107385 w 196534"/>
                      <a:gd name="connsiteY6" fmla="*/ 13038 h 237585"/>
                      <a:gd name="connsiteX7" fmla="*/ 106592 w 196534"/>
                      <a:gd name="connsiteY7" fmla="*/ 15152 h 237585"/>
                      <a:gd name="connsiteX8" fmla="*/ 191954 w 196534"/>
                      <a:gd name="connsiteY8" fmla="*/ 182968 h 237585"/>
                      <a:gd name="connsiteX9" fmla="*/ 194949 w 196534"/>
                      <a:gd name="connsiteY9" fmla="*/ 182175 h 237585"/>
                      <a:gd name="connsiteX10" fmla="*/ 193363 w 196534"/>
                      <a:gd name="connsiteY10" fmla="*/ 185699 h 237585"/>
                      <a:gd name="connsiteX11" fmla="*/ 196534 w 196534"/>
                      <a:gd name="connsiteY11" fmla="*/ 191953 h 237585"/>
                      <a:gd name="connsiteX12" fmla="*/ 189752 w 196534"/>
                      <a:gd name="connsiteY12" fmla="*/ 193539 h 237585"/>
                      <a:gd name="connsiteX13" fmla="*/ 188166 w 196534"/>
                      <a:gd name="connsiteY13" fmla="*/ 196975 h 237585"/>
                      <a:gd name="connsiteX14" fmla="*/ 186756 w 196534"/>
                      <a:gd name="connsiteY14" fmla="*/ 194244 h 237585"/>
                      <a:gd name="connsiteX15" fmla="*/ 12157 w 196534"/>
                      <a:gd name="connsiteY15" fmla="*/ 234678 h 237585"/>
                      <a:gd name="connsiteX16" fmla="*/ 12157 w 196534"/>
                      <a:gd name="connsiteY16" fmla="*/ 234678 h 237585"/>
                      <a:gd name="connsiteX17" fmla="*/ 0 w 196534"/>
                      <a:gd name="connsiteY17" fmla="*/ 237585 h 237585"/>
                      <a:gd name="connsiteX18" fmla="*/ 88269 w 196534"/>
                      <a:gd name="connsiteY18" fmla="*/ 42813 h 237585"/>
                      <a:gd name="connsiteX19" fmla="*/ 11188 w 196534"/>
                      <a:gd name="connsiteY19" fmla="*/ 228071 h 237585"/>
                      <a:gd name="connsiteX20" fmla="*/ 15152 w 196534"/>
                      <a:gd name="connsiteY20" fmla="*/ 227190 h 237585"/>
                      <a:gd name="connsiteX21" fmla="*/ 88269 w 196534"/>
                      <a:gd name="connsiteY21" fmla="*/ 42813 h 237585"/>
                      <a:gd name="connsiteX22" fmla="*/ 100249 w 196534"/>
                      <a:gd name="connsiteY22" fmla="*/ 31008 h 237585"/>
                      <a:gd name="connsiteX23" fmla="*/ 23257 w 196534"/>
                      <a:gd name="connsiteY23" fmla="*/ 224988 h 237585"/>
                      <a:gd name="connsiteX24" fmla="*/ 182088 w 196534"/>
                      <a:gd name="connsiteY24" fmla="*/ 185435 h 237585"/>
                      <a:gd name="connsiteX25" fmla="*/ 100249 w 196534"/>
                      <a:gd name="connsiteY25" fmla="*/ 31008 h 23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6534" h="237585">
                        <a:moveTo>
                          <a:pt x="0" y="237585"/>
                        </a:moveTo>
                        <a:lnTo>
                          <a:pt x="92233" y="15857"/>
                        </a:lnTo>
                        <a:lnTo>
                          <a:pt x="91176" y="13830"/>
                        </a:lnTo>
                        <a:lnTo>
                          <a:pt x="93114" y="13742"/>
                        </a:lnTo>
                        <a:lnTo>
                          <a:pt x="98840" y="0"/>
                        </a:lnTo>
                        <a:lnTo>
                          <a:pt x="105535" y="13126"/>
                        </a:lnTo>
                        <a:lnTo>
                          <a:pt x="107385" y="13038"/>
                        </a:lnTo>
                        <a:lnTo>
                          <a:pt x="106592" y="15152"/>
                        </a:lnTo>
                        <a:lnTo>
                          <a:pt x="191954" y="182968"/>
                        </a:lnTo>
                        <a:lnTo>
                          <a:pt x="194949" y="182175"/>
                        </a:lnTo>
                        <a:lnTo>
                          <a:pt x="193363" y="185699"/>
                        </a:lnTo>
                        <a:lnTo>
                          <a:pt x="196534" y="191953"/>
                        </a:lnTo>
                        <a:lnTo>
                          <a:pt x="189752" y="193539"/>
                        </a:lnTo>
                        <a:lnTo>
                          <a:pt x="188166" y="196975"/>
                        </a:lnTo>
                        <a:lnTo>
                          <a:pt x="186756" y="194244"/>
                        </a:lnTo>
                        <a:lnTo>
                          <a:pt x="12157" y="234678"/>
                        </a:lnTo>
                        <a:lnTo>
                          <a:pt x="12157" y="234678"/>
                        </a:lnTo>
                        <a:lnTo>
                          <a:pt x="0" y="237585"/>
                        </a:lnTo>
                        <a:close/>
                        <a:moveTo>
                          <a:pt x="88269" y="42813"/>
                        </a:moveTo>
                        <a:lnTo>
                          <a:pt x="11188" y="228071"/>
                        </a:lnTo>
                        <a:lnTo>
                          <a:pt x="15152" y="227190"/>
                        </a:lnTo>
                        <a:lnTo>
                          <a:pt x="88269" y="42813"/>
                        </a:lnTo>
                        <a:close/>
                        <a:moveTo>
                          <a:pt x="100249" y="31008"/>
                        </a:moveTo>
                        <a:lnTo>
                          <a:pt x="23257" y="224988"/>
                        </a:lnTo>
                        <a:lnTo>
                          <a:pt x="182088" y="185435"/>
                        </a:lnTo>
                        <a:lnTo>
                          <a:pt x="100249" y="31008"/>
                        </a:lnTo>
                        <a:close/>
                      </a:path>
                    </a:pathLst>
                  </a:custGeom>
                  <a:grpFill/>
                  <a:ln w="8809" cap="flat">
                    <a:noFill/>
                    <a:prstDash val="solid"/>
                    <a:miter/>
                  </a:ln>
                </p:spPr>
                <p:txBody>
                  <a:bodyPr rtlCol="0" anchor="ctr"/>
                  <a:lstStyle/>
                  <a:p>
                    <a:endParaRPr lang="en-US" sz="2400"/>
                  </a:p>
                </p:txBody>
              </p:sp>
            </p:grpSp>
            <p:grpSp>
              <p:nvGrpSpPr>
                <p:cNvPr id="1676" name="Graphic 4229">
                  <a:extLst>
                    <a:ext uri="{FF2B5EF4-FFF2-40B4-BE49-F238E27FC236}">
                      <a16:creationId xmlns:a16="http://schemas.microsoft.com/office/drawing/2014/main" id="{2C845841-B9F2-4920-91B4-107B950E3AB4}"/>
                    </a:ext>
                  </a:extLst>
                </p:cNvPr>
                <p:cNvGrpSpPr/>
                <p:nvPr/>
              </p:nvGrpSpPr>
              <p:grpSpPr>
                <a:xfrm>
                  <a:off x="4428056" y="4222779"/>
                  <a:ext cx="220143" cy="316339"/>
                  <a:chOff x="4428056" y="4222779"/>
                  <a:chExt cx="220143" cy="316339"/>
                </a:xfrm>
                <a:grpFill/>
              </p:grpSpPr>
              <p:sp>
                <p:nvSpPr>
                  <p:cNvPr id="2250" name="Freeform: Shape 2249">
                    <a:extLst>
                      <a:ext uri="{FF2B5EF4-FFF2-40B4-BE49-F238E27FC236}">
                        <a16:creationId xmlns:a16="http://schemas.microsoft.com/office/drawing/2014/main" id="{CED3B953-AEB1-4C01-AF3C-9B3C1BFE632B}"/>
                      </a:ext>
                    </a:extLst>
                  </p:cNvPr>
                  <p:cNvSpPr/>
                  <p:nvPr/>
                </p:nvSpPr>
                <p:spPr>
                  <a:xfrm>
                    <a:off x="4432549" y="4231148"/>
                    <a:ext cx="209219" cy="300923"/>
                  </a:xfrm>
                  <a:custGeom>
                    <a:avLst/>
                    <a:gdLst>
                      <a:gd name="connsiteX0" fmla="*/ 0 w 209219"/>
                      <a:gd name="connsiteY0" fmla="*/ 193451 h 300923"/>
                      <a:gd name="connsiteX1" fmla="*/ 92585 w 209219"/>
                      <a:gd name="connsiteY1" fmla="*/ 2555 h 300923"/>
                      <a:gd name="connsiteX2" fmla="*/ 93818 w 209219"/>
                      <a:gd name="connsiteY2" fmla="*/ 0 h 300923"/>
                      <a:gd name="connsiteX3" fmla="*/ 94787 w 209219"/>
                      <a:gd name="connsiteY3" fmla="*/ 2643 h 300923"/>
                      <a:gd name="connsiteX4" fmla="*/ 208779 w 209219"/>
                      <a:gd name="connsiteY4" fmla="*/ 299691 h 300923"/>
                      <a:gd name="connsiteX5" fmla="*/ 209219 w 209219"/>
                      <a:gd name="connsiteY5" fmla="*/ 300924 h 300923"/>
                      <a:gd name="connsiteX6" fmla="*/ 207987 w 209219"/>
                      <a:gd name="connsiteY6" fmla="*/ 300307 h 300923"/>
                      <a:gd name="connsiteX7" fmla="*/ 1321 w 209219"/>
                      <a:gd name="connsiteY7" fmla="*/ 194156 h 300923"/>
                      <a:gd name="connsiteX8" fmla="*/ 0 w 209219"/>
                      <a:gd name="connsiteY8" fmla="*/ 193451 h 300923"/>
                      <a:gd name="connsiteX9" fmla="*/ 2995 w 209219"/>
                      <a:gd name="connsiteY9" fmla="*/ 194949 h 300923"/>
                      <a:gd name="connsiteX10" fmla="*/ 208603 w 209219"/>
                      <a:gd name="connsiteY10" fmla="*/ 299426 h 300923"/>
                      <a:gd name="connsiteX11" fmla="*/ 207898 w 209219"/>
                      <a:gd name="connsiteY11" fmla="*/ 300043 h 300923"/>
                      <a:gd name="connsiteX12" fmla="*/ 92585 w 209219"/>
                      <a:gd name="connsiteY12" fmla="*/ 3436 h 300923"/>
                      <a:gd name="connsiteX13" fmla="*/ 94787 w 209219"/>
                      <a:gd name="connsiteY13" fmla="*/ 3524 h 300923"/>
                      <a:gd name="connsiteX14" fmla="*/ 2995 w 209219"/>
                      <a:gd name="connsiteY14" fmla="*/ 194949 h 300923"/>
                      <a:gd name="connsiteX15" fmla="*/ 2995 w 209219"/>
                      <a:gd name="connsiteY15" fmla="*/ 194949 h 300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9219" h="300923">
                        <a:moveTo>
                          <a:pt x="0" y="193451"/>
                        </a:moveTo>
                        <a:lnTo>
                          <a:pt x="92585" y="2555"/>
                        </a:lnTo>
                        <a:lnTo>
                          <a:pt x="93818" y="0"/>
                        </a:lnTo>
                        <a:lnTo>
                          <a:pt x="94787" y="2643"/>
                        </a:lnTo>
                        <a:lnTo>
                          <a:pt x="208779" y="299691"/>
                        </a:lnTo>
                        <a:lnTo>
                          <a:pt x="209219" y="300924"/>
                        </a:lnTo>
                        <a:lnTo>
                          <a:pt x="207987" y="300307"/>
                        </a:lnTo>
                        <a:lnTo>
                          <a:pt x="1321" y="194156"/>
                        </a:lnTo>
                        <a:lnTo>
                          <a:pt x="0" y="193451"/>
                        </a:lnTo>
                        <a:close/>
                        <a:moveTo>
                          <a:pt x="2995" y="194949"/>
                        </a:moveTo>
                        <a:lnTo>
                          <a:pt x="208603" y="299426"/>
                        </a:lnTo>
                        <a:lnTo>
                          <a:pt x="207898" y="300043"/>
                        </a:lnTo>
                        <a:lnTo>
                          <a:pt x="92585" y="3436"/>
                        </a:lnTo>
                        <a:lnTo>
                          <a:pt x="94787" y="3524"/>
                        </a:lnTo>
                        <a:lnTo>
                          <a:pt x="2995" y="194949"/>
                        </a:lnTo>
                        <a:lnTo>
                          <a:pt x="2995" y="194949"/>
                        </a:lnTo>
                        <a:close/>
                      </a:path>
                    </a:pathLst>
                  </a:custGeom>
                  <a:grpFill/>
                  <a:ln w="8809" cap="flat">
                    <a:noFill/>
                    <a:prstDash val="solid"/>
                    <a:miter/>
                  </a:ln>
                </p:spPr>
                <p:txBody>
                  <a:bodyPr rtlCol="0" anchor="ctr"/>
                  <a:lstStyle/>
                  <a:p>
                    <a:endParaRPr lang="en-US" sz="2400"/>
                  </a:p>
                </p:txBody>
              </p:sp>
              <p:sp>
                <p:nvSpPr>
                  <p:cNvPr id="2251" name="Freeform: Shape 2250">
                    <a:extLst>
                      <a:ext uri="{FF2B5EF4-FFF2-40B4-BE49-F238E27FC236}">
                        <a16:creationId xmlns:a16="http://schemas.microsoft.com/office/drawing/2014/main" id="{5F32CB75-F093-46F9-8816-308DB99B0562}"/>
                      </a:ext>
                    </a:extLst>
                  </p:cNvPr>
                  <p:cNvSpPr/>
                  <p:nvPr/>
                </p:nvSpPr>
                <p:spPr>
                  <a:xfrm>
                    <a:off x="4428056" y="4222779"/>
                    <a:ext cx="220143" cy="316339"/>
                  </a:xfrm>
                  <a:custGeom>
                    <a:avLst/>
                    <a:gdLst>
                      <a:gd name="connsiteX0" fmla="*/ 220143 w 220143"/>
                      <a:gd name="connsiteY0" fmla="*/ 316340 h 316339"/>
                      <a:gd name="connsiteX1" fmla="*/ 212831 w 220143"/>
                      <a:gd name="connsiteY1" fmla="*/ 312552 h 316339"/>
                      <a:gd name="connsiteX2" fmla="*/ 211070 w 220143"/>
                      <a:gd name="connsiteY2" fmla="*/ 314138 h 316339"/>
                      <a:gd name="connsiteX3" fmla="*/ 209836 w 220143"/>
                      <a:gd name="connsiteY3" fmla="*/ 310966 h 316339"/>
                      <a:gd name="connsiteX4" fmla="*/ 0 w 220143"/>
                      <a:gd name="connsiteY4" fmla="*/ 203317 h 316339"/>
                      <a:gd name="connsiteX5" fmla="*/ 93202 w 220143"/>
                      <a:gd name="connsiteY5" fmla="*/ 11276 h 316339"/>
                      <a:gd name="connsiteX6" fmla="*/ 92056 w 220143"/>
                      <a:gd name="connsiteY6" fmla="*/ 8369 h 316339"/>
                      <a:gd name="connsiteX7" fmla="*/ 94612 w 220143"/>
                      <a:gd name="connsiteY7" fmla="*/ 8457 h 316339"/>
                      <a:gd name="connsiteX8" fmla="*/ 98752 w 220143"/>
                      <a:gd name="connsiteY8" fmla="*/ 0 h 316339"/>
                      <a:gd name="connsiteX9" fmla="*/ 102099 w 220143"/>
                      <a:gd name="connsiteY9" fmla="*/ 8809 h 316339"/>
                      <a:gd name="connsiteX10" fmla="*/ 104566 w 220143"/>
                      <a:gd name="connsiteY10" fmla="*/ 8897 h 316339"/>
                      <a:gd name="connsiteX11" fmla="*/ 103244 w 220143"/>
                      <a:gd name="connsiteY11" fmla="*/ 11716 h 316339"/>
                      <a:gd name="connsiteX12" fmla="*/ 216003 w 220143"/>
                      <a:gd name="connsiteY12" fmla="*/ 305593 h 316339"/>
                      <a:gd name="connsiteX13" fmla="*/ 219086 w 220143"/>
                      <a:gd name="connsiteY13" fmla="*/ 307179 h 316339"/>
                      <a:gd name="connsiteX14" fmla="*/ 217236 w 220143"/>
                      <a:gd name="connsiteY14" fmla="*/ 308852 h 316339"/>
                      <a:gd name="connsiteX15" fmla="*/ 220143 w 220143"/>
                      <a:gd name="connsiteY15" fmla="*/ 316340 h 316339"/>
                      <a:gd name="connsiteX16" fmla="*/ 11980 w 220143"/>
                      <a:gd name="connsiteY16" fmla="*/ 201820 h 316339"/>
                      <a:gd name="connsiteX17" fmla="*/ 205608 w 220143"/>
                      <a:gd name="connsiteY17" fmla="*/ 300219 h 316339"/>
                      <a:gd name="connsiteX18" fmla="*/ 97783 w 220143"/>
                      <a:gd name="connsiteY18" fmla="*/ 22992 h 316339"/>
                      <a:gd name="connsiteX19" fmla="*/ 11980 w 220143"/>
                      <a:gd name="connsiteY19" fmla="*/ 201820 h 316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0143" h="316339">
                        <a:moveTo>
                          <a:pt x="220143" y="316340"/>
                        </a:moveTo>
                        <a:lnTo>
                          <a:pt x="212831" y="312552"/>
                        </a:lnTo>
                        <a:lnTo>
                          <a:pt x="211070" y="314138"/>
                        </a:lnTo>
                        <a:lnTo>
                          <a:pt x="209836" y="310966"/>
                        </a:lnTo>
                        <a:lnTo>
                          <a:pt x="0" y="203317"/>
                        </a:lnTo>
                        <a:lnTo>
                          <a:pt x="93202" y="11276"/>
                        </a:lnTo>
                        <a:lnTo>
                          <a:pt x="92056" y="8369"/>
                        </a:lnTo>
                        <a:lnTo>
                          <a:pt x="94612" y="8457"/>
                        </a:lnTo>
                        <a:lnTo>
                          <a:pt x="98752" y="0"/>
                        </a:lnTo>
                        <a:lnTo>
                          <a:pt x="102099" y="8809"/>
                        </a:lnTo>
                        <a:lnTo>
                          <a:pt x="104566" y="8897"/>
                        </a:lnTo>
                        <a:lnTo>
                          <a:pt x="103244" y="11716"/>
                        </a:lnTo>
                        <a:lnTo>
                          <a:pt x="216003" y="305593"/>
                        </a:lnTo>
                        <a:lnTo>
                          <a:pt x="219086" y="307179"/>
                        </a:lnTo>
                        <a:lnTo>
                          <a:pt x="217236" y="308852"/>
                        </a:lnTo>
                        <a:lnTo>
                          <a:pt x="220143" y="316340"/>
                        </a:lnTo>
                        <a:close/>
                        <a:moveTo>
                          <a:pt x="11980" y="201820"/>
                        </a:moveTo>
                        <a:lnTo>
                          <a:pt x="205608" y="300219"/>
                        </a:lnTo>
                        <a:lnTo>
                          <a:pt x="97783" y="22992"/>
                        </a:lnTo>
                        <a:lnTo>
                          <a:pt x="11980" y="201820"/>
                        </a:lnTo>
                        <a:close/>
                      </a:path>
                    </a:pathLst>
                  </a:custGeom>
                  <a:grpFill/>
                  <a:ln w="8809" cap="flat">
                    <a:noFill/>
                    <a:prstDash val="solid"/>
                    <a:miter/>
                  </a:ln>
                </p:spPr>
                <p:txBody>
                  <a:bodyPr rtlCol="0" anchor="ctr"/>
                  <a:lstStyle/>
                  <a:p>
                    <a:endParaRPr lang="en-US" sz="2400"/>
                  </a:p>
                </p:txBody>
              </p:sp>
            </p:grpSp>
            <p:grpSp>
              <p:nvGrpSpPr>
                <p:cNvPr id="1677" name="Graphic 4229">
                  <a:extLst>
                    <a:ext uri="{FF2B5EF4-FFF2-40B4-BE49-F238E27FC236}">
                      <a16:creationId xmlns:a16="http://schemas.microsoft.com/office/drawing/2014/main" id="{B0D9AE80-A2F6-4509-B205-A28E0B659731}"/>
                    </a:ext>
                  </a:extLst>
                </p:cNvPr>
                <p:cNvGrpSpPr/>
                <p:nvPr/>
              </p:nvGrpSpPr>
              <p:grpSpPr>
                <a:xfrm>
                  <a:off x="4421449" y="4481419"/>
                  <a:ext cx="259168" cy="57788"/>
                  <a:chOff x="4421449" y="4481419"/>
                  <a:chExt cx="259168" cy="57788"/>
                </a:xfrm>
                <a:grpFill/>
              </p:grpSpPr>
              <p:sp>
                <p:nvSpPr>
                  <p:cNvPr id="2248" name="Freeform: Shape 2247">
                    <a:extLst>
                      <a:ext uri="{FF2B5EF4-FFF2-40B4-BE49-F238E27FC236}">
                        <a16:creationId xmlns:a16="http://schemas.microsoft.com/office/drawing/2014/main" id="{706BDB83-07EA-4DA5-92AE-3CFE121D03CB}"/>
                      </a:ext>
                    </a:extLst>
                  </p:cNvPr>
                  <p:cNvSpPr/>
                  <p:nvPr/>
                </p:nvSpPr>
                <p:spPr>
                  <a:xfrm>
                    <a:off x="4425502" y="4485647"/>
                    <a:ext cx="222873" cy="46777"/>
                  </a:xfrm>
                  <a:custGeom>
                    <a:avLst/>
                    <a:gdLst>
                      <a:gd name="connsiteX0" fmla="*/ 3524 w 222873"/>
                      <a:gd name="connsiteY0" fmla="*/ 793 h 46777"/>
                      <a:gd name="connsiteX1" fmla="*/ 10043 w 222873"/>
                      <a:gd name="connsiteY1" fmla="*/ 45191 h 46777"/>
                      <a:gd name="connsiteX2" fmla="*/ 8545 w 222873"/>
                      <a:gd name="connsiteY2" fmla="*/ 43870 h 46777"/>
                      <a:gd name="connsiteX3" fmla="*/ 215386 w 222873"/>
                      <a:gd name="connsiteY3" fmla="*/ 44575 h 46777"/>
                      <a:gd name="connsiteX4" fmla="*/ 215210 w 222873"/>
                      <a:gd name="connsiteY4" fmla="*/ 46160 h 46777"/>
                      <a:gd name="connsiteX5" fmla="*/ 3524 w 222873"/>
                      <a:gd name="connsiteY5" fmla="*/ 793 h 46777"/>
                      <a:gd name="connsiteX6" fmla="*/ 0 w 222873"/>
                      <a:gd name="connsiteY6" fmla="*/ 0 h 46777"/>
                      <a:gd name="connsiteX7" fmla="*/ 215563 w 222873"/>
                      <a:gd name="connsiteY7" fmla="*/ 44575 h 46777"/>
                      <a:gd name="connsiteX8" fmla="*/ 222874 w 222873"/>
                      <a:gd name="connsiteY8" fmla="*/ 46072 h 46777"/>
                      <a:gd name="connsiteX9" fmla="*/ 215386 w 222873"/>
                      <a:gd name="connsiteY9" fmla="*/ 46072 h 46777"/>
                      <a:gd name="connsiteX10" fmla="*/ 8545 w 222873"/>
                      <a:gd name="connsiteY10" fmla="*/ 46777 h 46777"/>
                      <a:gd name="connsiteX11" fmla="*/ 7224 w 222873"/>
                      <a:gd name="connsiteY11" fmla="*/ 46777 h 46777"/>
                      <a:gd name="connsiteX12" fmla="*/ 7048 w 222873"/>
                      <a:gd name="connsiteY12" fmla="*/ 45456 h 46777"/>
                      <a:gd name="connsiteX13" fmla="*/ 0 w 222873"/>
                      <a:gd name="connsiteY13" fmla="*/ 0 h 4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873" h="46777">
                        <a:moveTo>
                          <a:pt x="3524" y="793"/>
                        </a:moveTo>
                        <a:lnTo>
                          <a:pt x="10043" y="45191"/>
                        </a:lnTo>
                        <a:lnTo>
                          <a:pt x="8545" y="43870"/>
                        </a:lnTo>
                        <a:lnTo>
                          <a:pt x="215386" y="44575"/>
                        </a:lnTo>
                        <a:lnTo>
                          <a:pt x="215210" y="46160"/>
                        </a:lnTo>
                        <a:lnTo>
                          <a:pt x="3524" y="793"/>
                        </a:lnTo>
                        <a:close/>
                        <a:moveTo>
                          <a:pt x="0" y="0"/>
                        </a:moveTo>
                        <a:lnTo>
                          <a:pt x="215563" y="44575"/>
                        </a:lnTo>
                        <a:lnTo>
                          <a:pt x="222874" y="46072"/>
                        </a:lnTo>
                        <a:lnTo>
                          <a:pt x="215386" y="46072"/>
                        </a:lnTo>
                        <a:lnTo>
                          <a:pt x="8545" y="46777"/>
                        </a:lnTo>
                        <a:lnTo>
                          <a:pt x="7224" y="46777"/>
                        </a:lnTo>
                        <a:lnTo>
                          <a:pt x="7048" y="45456"/>
                        </a:lnTo>
                        <a:lnTo>
                          <a:pt x="0" y="0"/>
                        </a:lnTo>
                        <a:close/>
                      </a:path>
                    </a:pathLst>
                  </a:custGeom>
                  <a:grpFill/>
                  <a:ln w="8809" cap="flat">
                    <a:noFill/>
                    <a:prstDash val="solid"/>
                    <a:miter/>
                  </a:ln>
                </p:spPr>
                <p:txBody>
                  <a:bodyPr rtlCol="0" anchor="ctr"/>
                  <a:lstStyle/>
                  <a:p>
                    <a:endParaRPr lang="en-US" sz="2400"/>
                  </a:p>
                </p:txBody>
              </p:sp>
              <p:sp>
                <p:nvSpPr>
                  <p:cNvPr id="2249" name="Freeform: Shape 2248">
                    <a:extLst>
                      <a:ext uri="{FF2B5EF4-FFF2-40B4-BE49-F238E27FC236}">
                        <a16:creationId xmlns:a16="http://schemas.microsoft.com/office/drawing/2014/main" id="{E854E91F-9292-4A4C-B27D-2AD139035338}"/>
                      </a:ext>
                    </a:extLst>
                  </p:cNvPr>
                  <p:cNvSpPr/>
                  <p:nvPr/>
                </p:nvSpPr>
                <p:spPr>
                  <a:xfrm>
                    <a:off x="4421449" y="4481419"/>
                    <a:ext cx="259168" cy="57788"/>
                  </a:xfrm>
                  <a:custGeom>
                    <a:avLst/>
                    <a:gdLst>
                      <a:gd name="connsiteX0" fmla="*/ 18764 w 259168"/>
                      <a:gd name="connsiteY0" fmla="*/ 57789 h 57788"/>
                      <a:gd name="connsiteX1" fmla="*/ 14888 w 259168"/>
                      <a:gd name="connsiteY1" fmla="*/ 54441 h 57788"/>
                      <a:gd name="connsiteX2" fmla="*/ 8369 w 259168"/>
                      <a:gd name="connsiteY2" fmla="*/ 54441 h 57788"/>
                      <a:gd name="connsiteX3" fmla="*/ 7400 w 259168"/>
                      <a:gd name="connsiteY3" fmla="*/ 48011 h 57788"/>
                      <a:gd name="connsiteX4" fmla="*/ 3435 w 259168"/>
                      <a:gd name="connsiteY4" fmla="*/ 44663 h 57788"/>
                      <a:gd name="connsiteX5" fmla="*/ 6871 w 259168"/>
                      <a:gd name="connsiteY5" fmla="*/ 44663 h 57788"/>
                      <a:gd name="connsiteX6" fmla="*/ 0 w 259168"/>
                      <a:gd name="connsiteY6" fmla="*/ 0 h 57788"/>
                      <a:gd name="connsiteX7" fmla="*/ 3524 w 259168"/>
                      <a:gd name="connsiteY7" fmla="*/ 705 h 57788"/>
                      <a:gd name="connsiteX8" fmla="*/ 3524 w 259168"/>
                      <a:gd name="connsiteY8" fmla="*/ 705 h 57788"/>
                      <a:gd name="connsiteX9" fmla="*/ 5109 w 259168"/>
                      <a:gd name="connsiteY9" fmla="*/ 1057 h 57788"/>
                      <a:gd name="connsiteX10" fmla="*/ 219879 w 259168"/>
                      <a:gd name="connsiteY10" fmla="*/ 45456 h 57788"/>
                      <a:gd name="connsiteX11" fmla="*/ 223138 w 259168"/>
                      <a:gd name="connsiteY11" fmla="*/ 45456 h 57788"/>
                      <a:gd name="connsiteX12" fmla="*/ 223050 w 259168"/>
                      <a:gd name="connsiteY12" fmla="*/ 46072 h 57788"/>
                      <a:gd name="connsiteX13" fmla="*/ 259168 w 259168"/>
                      <a:gd name="connsiteY13" fmla="*/ 53560 h 57788"/>
                      <a:gd name="connsiteX14" fmla="*/ 222257 w 259168"/>
                      <a:gd name="connsiteY14" fmla="*/ 53648 h 57788"/>
                      <a:gd name="connsiteX15" fmla="*/ 222169 w 259168"/>
                      <a:gd name="connsiteY15" fmla="*/ 54353 h 57788"/>
                      <a:gd name="connsiteX16" fmla="*/ 218998 w 259168"/>
                      <a:gd name="connsiteY16" fmla="*/ 53648 h 57788"/>
                      <a:gd name="connsiteX17" fmla="*/ 18147 w 259168"/>
                      <a:gd name="connsiteY17" fmla="*/ 54353 h 57788"/>
                      <a:gd name="connsiteX18" fmla="*/ 18764 w 259168"/>
                      <a:gd name="connsiteY18" fmla="*/ 57789 h 57788"/>
                      <a:gd name="connsiteX19" fmla="*/ 16826 w 259168"/>
                      <a:gd name="connsiteY19" fmla="*/ 44751 h 57788"/>
                      <a:gd name="connsiteX20" fmla="*/ 179620 w 259168"/>
                      <a:gd name="connsiteY20" fmla="*/ 45368 h 57788"/>
                      <a:gd name="connsiteX21" fmla="*/ 11628 w 259168"/>
                      <a:gd name="connsiteY21" fmla="*/ 9426 h 57788"/>
                      <a:gd name="connsiteX22" fmla="*/ 16826 w 259168"/>
                      <a:gd name="connsiteY22" fmla="*/ 44751 h 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9168" h="57788">
                        <a:moveTo>
                          <a:pt x="18764" y="57789"/>
                        </a:moveTo>
                        <a:lnTo>
                          <a:pt x="14888" y="54441"/>
                        </a:lnTo>
                        <a:lnTo>
                          <a:pt x="8369" y="54441"/>
                        </a:lnTo>
                        <a:lnTo>
                          <a:pt x="7400" y="48011"/>
                        </a:lnTo>
                        <a:lnTo>
                          <a:pt x="3435" y="44663"/>
                        </a:lnTo>
                        <a:lnTo>
                          <a:pt x="6871" y="44663"/>
                        </a:lnTo>
                        <a:lnTo>
                          <a:pt x="0" y="0"/>
                        </a:lnTo>
                        <a:lnTo>
                          <a:pt x="3524" y="705"/>
                        </a:lnTo>
                        <a:lnTo>
                          <a:pt x="3524" y="705"/>
                        </a:lnTo>
                        <a:lnTo>
                          <a:pt x="5109" y="1057"/>
                        </a:lnTo>
                        <a:lnTo>
                          <a:pt x="219879" y="45456"/>
                        </a:lnTo>
                        <a:lnTo>
                          <a:pt x="223138" y="45456"/>
                        </a:lnTo>
                        <a:lnTo>
                          <a:pt x="223050" y="46072"/>
                        </a:lnTo>
                        <a:lnTo>
                          <a:pt x="259168" y="53560"/>
                        </a:lnTo>
                        <a:lnTo>
                          <a:pt x="222257" y="53648"/>
                        </a:lnTo>
                        <a:lnTo>
                          <a:pt x="222169" y="54353"/>
                        </a:lnTo>
                        <a:lnTo>
                          <a:pt x="218998" y="53648"/>
                        </a:lnTo>
                        <a:lnTo>
                          <a:pt x="18147" y="54353"/>
                        </a:lnTo>
                        <a:lnTo>
                          <a:pt x="18764" y="57789"/>
                        </a:lnTo>
                        <a:close/>
                        <a:moveTo>
                          <a:pt x="16826" y="44751"/>
                        </a:moveTo>
                        <a:lnTo>
                          <a:pt x="179620" y="45368"/>
                        </a:lnTo>
                        <a:lnTo>
                          <a:pt x="11628" y="9426"/>
                        </a:lnTo>
                        <a:lnTo>
                          <a:pt x="16826" y="44751"/>
                        </a:lnTo>
                        <a:close/>
                      </a:path>
                    </a:pathLst>
                  </a:custGeom>
                  <a:grpFill/>
                  <a:ln w="8809" cap="flat">
                    <a:noFill/>
                    <a:prstDash val="solid"/>
                    <a:miter/>
                  </a:ln>
                </p:spPr>
                <p:txBody>
                  <a:bodyPr rtlCol="0" anchor="ctr"/>
                  <a:lstStyle/>
                  <a:p>
                    <a:endParaRPr lang="en-US" sz="2400"/>
                  </a:p>
                </p:txBody>
              </p:sp>
            </p:grpSp>
            <p:grpSp>
              <p:nvGrpSpPr>
                <p:cNvPr id="1678" name="Graphic 4229">
                  <a:extLst>
                    <a:ext uri="{FF2B5EF4-FFF2-40B4-BE49-F238E27FC236}">
                      <a16:creationId xmlns:a16="http://schemas.microsoft.com/office/drawing/2014/main" id="{DDDFF5FA-9721-457E-85BD-A38D44DA629B}"/>
                    </a:ext>
                  </a:extLst>
                </p:cNvPr>
                <p:cNvGrpSpPr/>
                <p:nvPr/>
              </p:nvGrpSpPr>
              <p:grpSpPr>
                <a:xfrm>
                  <a:off x="4413345" y="4530662"/>
                  <a:ext cx="176537" cy="153104"/>
                  <a:chOff x="4413345" y="4530662"/>
                  <a:chExt cx="176537" cy="153104"/>
                </a:xfrm>
                <a:grpFill/>
              </p:grpSpPr>
              <p:sp>
                <p:nvSpPr>
                  <p:cNvPr id="2246" name="Freeform: Shape 2245">
                    <a:extLst>
                      <a:ext uri="{FF2B5EF4-FFF2-40B4-BE49-F238E27FC236}">
                        <a16:creationId xmlns:a16="http://schemas.microsoft.com/office/drawing/2014/main" id="{C7311BB6-7275-42CA-A35A-D3F70FE9002E}"/>
                      </a:ext>
                    </a:extLst>
                  </p:cNvPr>
                  <p:cNvSpPr/>
                  <p:nvPr/>
                </p:nvSpPr>
                <p:spPr>
                  <a:xfrm>
                    <a:off x="4429642" y="4541498"/>
                    <a:ext cx="153192" cy="135398"/>
                  </a:xfrm>
                  <a:custGeom>
                    <a:avLst/>
                    <a:gdLst>
                      <a:gd name="connsiteX0" fmla="*/ 141212 w 153192"/>
                      <a:gd name="connsiteY0" fmla="*/ 135398 h 135398"/>
                      <a:gd name="connsiteX1" fmla="*/ 140420 w 153192"/>
                      <a:gd name="connsiteY1" fmla="*/ 134605 h 135398"/>
                      <a:gd name="connsiteX2" fmla="*/ 3788 w 153192"/>
                      <a:gd name="connsiteY2" fmla="*/ 3612 h 135398"/>
                      <a:gd name="connsiteX3" fmla="*/ 0 w 153192"/>
                      <a:gd name="connsiteY3" fmla="*/ 0 h 135398"/>
                      <a:gd name="connsiteX4" fmla="*/ 4845 w 153192"/>
                      <a:gd name="connsiteY4" fmla="*/ 2114 h 135398"/>
                      <a:gd name="connsiteX5" fmla="*/ 153017 w 153192"/>
                      <a:gd name="connsiteY5" fmla="*/ 67919 h 135398"/>
                      <a:gd name="connsiteX6" fmla="*/ 153193 w 153192"/>
                      <a:gd name="connsiteY6" fmla="*/ 68007 h 135398"/>
                      <a:gd name="connsiteX7" fmla="*/ 153193 w 153192"/>
                      <a:gd name="connsiteY7" fmla="*/ 68184 h 135398"/>
                      <a:gd name="connsiteX8" fmla="*/ 141653 w 153192"/>
                      <a:gd name="connsiteY8" fmla="*/ 133372 h 135398"/>
                      <a:gd name="connsiteX9" fmla="*/ 141212 w 153192"/>
                      <a:gd name="connsiteY9" fmla="*/ 135398 h 135398"/>
                      <a:gd name="connsiteX10" fmla="*/ 141917 w 153192"/>
                      <a:gd name="connsiteY10" fmla="*/ 131434 h 135398"/>
                      <a:gd name="connsiteX11" fmla="*/ 152576 w 153192"/>
                      <a:gd name="connsiteY11" fmla="*/ 68184 h 135398"/>
                      <a:gd name="connsiteX12" fmla="*/ 152752 w 153192"/>
                      <a:gd name="connsiteY12" fmla="*/ 68448 h 135398"/>
                      <a:gd name="connsiteX13" fmla="*/ 4052 w 153192"/>
                      <a:gd name="connsiteY13" fmla="*/ 3876 h 135398"/>
                      <a:gd name="connsiteX14" fmla="*/ 5021 w 153192"/>
                      <a:gd name="connsiteY14" fmla="*/ 2378 h 135398"/>
                      <a:gd name="connsiteX15" fmla="*/ 141917 w 153192"/>
                      <a:gd name="connsiteY15" fmla="*/ 131434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3192" h="135398">
                        <a:moveTo>
                          <a:pt x="141212" y="135398"/>
                        </a:moveTo>
                        <a:lnTo>
                          <a:pt x="140420" y="134605"/>
                        </a:lnTo>
                        <a:lnTo>
                          <a:pt x="3788" y="3612"/>
                        </a:lnTo>
                        <a:lnTo>
                          <a:pt x="0" y="0"/>
                        </a:lnTo>
                        <a:lnTo>
                          <a:pt x="4845" y="2114"/>
                        </a:lnTo>
                        <a:lnTo>
                          <a:pt x="153017" y="67919"/>
                        </a:lnTo>
                        <a:lnTo>
                          <a:pt x="153193" y="68007"/>
                        </a:lnTo>
                        <a:lnTo>
                          <a:pt x="153193" y="68184"/>
                        </a:lnTo>
                        <a:lnTo>
                          <a:pt x="141653" y="133372"/>
                        </a:lnTo>
                        <a:lnTo>
                          <a:pt x="141212" y="135398"/>
                        </a:lnTo>
                        <a:close/>
                        <a:moveTo>
                          <a:pt x="141917" y="131434"/>
                        </a:moveTo>
                        <a:lnTo>
                          <a:pt x="152576" y="68184"/>
                        </a:lnTo>
                        <a:lnTo>
                          <a:pt x="152752" y="68448"/>
                        </a:lnTo>
                        <a:lnTo>
                          <a:pt x="4052" y="3876"/>
                        </a:lnTo>
                        <a:lnTo>
                          <a:pt x="5021" y="2378"/>
                        </a:lnTo>
                        <a:lnTo>
                          <a:pt x="141917" y="131434"/>
                        </a:lnTo>
                        <a:close/>
                      </a:path>
                    </a:pathLst>
                  </a:custGeom>
                  <a:grpFill/>
                  <a:ln w="8809" cap="flat">
                    <a:noFill/>
                    <a:prstDash val="solid"/>
                    <a:miter/>
                  </a:ln>
                </p:spPr>
                <p:txBody>
                  <a:bodyPr rtlCol="0" anchor="ctr"/>
                  <a:lstStyle/>
                  <a:p>
                    <a:endParaRPr lang="en-US" sz="2400"/>
                  </a:p>
                </p:txBody>
              </p:sp>
              <p:sp>
                <p:nvSpPr>
                  <p:cNvPr id="2247" name="Freeform: Shape 2246">
                    <a:extLst>
                      <a:ext uri="{FF2B5EF4-FFF2-40B4-BE49-F238E27FC236}">
                        <a16:creationId xmlns:a16="http://schemas.microsoft.com/office/drawing/2014/main" id="{8AC42A18-ED2F-417C-BFD6-53FEC3F4387F}"/>
                      </a:ext>
                    </a:extLst>
                  </p:cNvPr>
                  <p:cNvSpPr/>
                  <p:nvPr/>
                </p:nvSpPr>
                <p:spPr>
                  <a:xfrm>
                    <a:off x="4413345" y="4530662"/>
                    <a:ext cx="176537" cy="153104"/>
                  </a:xfrm>
                  <a:custGeom>
                    <a:avLst/>
                    <a:gdLst>
                      <a:gd name="connsiteX0" fmla="*/ 159712 w 176537"/>
                      <a:gd name="connsiteY0" fmla="*/ 153105 h 153104"/>
                      <a:gd name="connsiteX1" fmla="*/ 18235 w 176537"/>
                      <a:gd name="connsiteY1" fmla="*/ 17530 h 153104"/>
                      <a:gd name="connsiteX2" fmla="*/ 15240 w 176537"/>
                      <a:gd name="connsiteY2" fmla="*/ 16209 h 153104"/>
                      <a:gd name="connsiteX3" fmla="*/ 15857 w 176537"/>
                      <a:gd name="connsiteY3" fmla="*/ 15240 h 153104"/>
                      <a:gd name="connsiteX4" fmla="*/ 0 w 176537"/>
                      <a:gd name="connsiteY4" fmla="*/ 0 h 153104"/>
                      <a:gd name="connsiteX5" fmla="*/ 20085 w 176537"/>
                      <a:gd name="connsiteY5" fmla="*/ 8897 h 153104"/>
                      <a:gd name="connsiteX6" fmla="*/ 20702 w 176537"/>
                      <a:gd name="connsiteY6" fmla="*/ 8016 h 153104"/>
                      <a:gd name="connsiteX7" fmla="*/ 23080 w 176537"/>
                      <a:gd name="connsiteY7" fmla="*/ 10219 h 153104"/>
                      <a:gd name="connsiteX8" fmla="*/ 166319 w 176537"/>
                      <a:gd name="connsiteY8" fmla="*/ 73822 h 153104"/>
                      <a:gd name="connsiteX9" fmla="*/ 167199 w 176537"/>
                      <a:gd name="connsiteY9" fmla="*/ 68800 h 153104"/>
                      <a:gd name="connsiteX10" fmla="*/ 171075 w 176537"/>
                      <a:gd name="connsiteY10" fmla="*/ 75848 h 153104"/>
                      <a:gd name="connsiteX11" fmla="*/ 173102 w 176537"/>
                      <a:gd name="connsiteY11" fmla="*/ 76728 h 153104"/>
                      <a:gd name="connsiteX12" fmla="*/ 172837 w 176537"/>
                      <a:gd name="connsiteY12" fmla="*/ 79019 h 153104"/>
                      <a:gd name="connsiteX13" fmla="*/ 176538 w 176537"/>
                      <a:gd name="connsiteY13" fmla="*/ 85890 h 153104"/>
                      <a:gd name="connsiteX14" fmla="*/ 171957 w 176537"/>
                      <a:gd name="connsiteY14" fmla="*/ 84040 h 153104"/>
                      <a:gd name="connsiteX15" fmla="*/ 160505 w 176537"/>
                      <a:gd name="connsiteY15" fmla="*/ 148964 h 153104"/>
                      <a:gd name="connsiteX16" fmla="*/ 160505 w 176537"/>
                      <a:gd name="connsiteY16" fmla="*/ 148964 h 153104"/>
                      <a:gd name="connsiteX17" fmla="*/ 159712 w 176537"/>
                      <a:gd name="connsiteY17" fmla="*/ 153105 h 153104"/>
                      <a:gd name="connsiteX18" fmla="*/ 41492 w 176537"/>
                      <a:gd name="connsiteY18" fmla="*/ 27573 h 153104"/>
                      <a:gd name="connsiteX19" fmla="*/ 155924 w 176537"/>
                      <a:gd name="connsiteY19" fmla="*/ 135486 h 153104"/>
                      <a:gd name="connsiteX20" fmla="*/ 164997 w 176537"/>
                      <a:gd name="connsiteY20" fmla="*/ 81309 h 153104"/>
                      <a:gd name="connsiteX21" fmla="*/ 41492 w 176537"/>
                      <a:gd name="connsiteY21" fmla="*/ 27573 h 153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6537" h="153104">
                        <a:moveTo>
                          <a:pt x="159712" y="153105"/>
                        </a:moveTo>
                        <a:lnTo>
                          <a:pt x="18235" y="17530"/>
                        </a:lnTo>
                        <a:lnTo>
                          <a:pt x="15240" y="16209"/>
                        </a:lnTo>
                        <a:lnTo>
                          <a:pt x="15857" y="15240"/>
                        </a:lnTo>
                        <a:lnTo>
                          <a:pt x="0" y="0"/>
                        </a:lnTo>
                        <a:lnTo>
                          <a:pt x="20085" y="8897"/>
                        </a:lnTo>
                        <a:lnTo>
                          <a:pt x="20702" y="8016"/>
                        </a:lnTo>
                        <a:lnTo>
                          <a:pt x="23080" y="10219"/>
                        </a:lnTo>
                        <a:lnTo>
                          <a:pt x="166319" y="73822"/>
                        </a:lnTo>
                        <a:lnTo>
                          <a:pt x="167199" y="68800"/>
                        </a:lnTo>
                        <a:lnTo>
                          <a:pt x="171075" y="75848"/>
                        </a:lnTo>
                        <a:lnTo>
                          <a:pt x="173102" y="76728"/>
                        </a:lnTo>
                        <a:lnTo>
                          <a:pt x="172837" y="79019"/>
                        </a:lnTo>
                        <a:lnTo>
                          <a:pt x="176538" y="85890"/>
                        </a:lnTo>
                        <a:lnTo>
                          <a:pt x="171957" y="84040"/>
                        </a:lnTo>
                        <a:lnTo>
                          <a:pt x="160505" y="148964"/>
                        </a:lnTo>
                        <a:lnTo>
                          <a:pt x="160505" y="148964"/>
                        </a:lnTo>
                        <a:lnTo>
                          <a:pt x="159712" y="153105"/>
                        </a:lnTo>
                        <a:close/>
                        <a:moveTo>
                          <a:pt x="41492" y="27573"/>
                        </a:moveTo>
                        <a:lnTo>
                          <a:pt x="155924" y="135486"/>
                        </a:lnTo>
                        <a:lnTo>
                          <a:pt x="164997" y="81309"/>
                        </a:lnTo>
                        <a:lnTo>
                          <a:pt x="41492" y="27573"/>
                        </a:lnTo>
                        <a:close/>
                      </a:path>
                    </a:pathLst>
                  </a:custGeom>
                  <a:grpFill/>
                  <a:ln w="8809" cap="flat">
                    <a:noFill/>
                    <a:prstDash val="solid"/>
                    <a:miter/>
                  </a:ln>
                </p:spPr>
                <p:txBody>
                  <a:bodyPr rtlCol="0" anchor="ctr"/>
                  <a:lstStyle/>
                  <a:p>
                    <a:endParaRPr lang="en-US" sz="2400"/>
                  </a:p>
                </p:txBody>
              </p:sp>
            </p:grpSp>
            <p:grpSp>
              <p:nvGrpSpPr>
                <p:cNvPr id="1679" name="Graphic 4229">
                  <a:extLst>
                    <a:ext uri="{FF2B5EF4-FFF2-40B4-BE49-F238E27FC236}">
                      <a16:creationId xmlns:a16="http://schemas.microsoft.com/office/drawing/2014/main" id="{F4E5B94B-944E-4AF7-A868-3464CE3D0598}"/>
                    </a:ext>
                  </a:extLst>
                </p:cNvPr>
                <p:cNvGrpSpPr/>
                <p:nvPr/>
              </p:nvGrpSpPr>
              <p:grpSpPr>
                <a:xfrm>
                  <a:off x="4564424" y="4522558"/>
                  <a:ext cx="178739" cy="181734"/>
                  <a:chOff x="4564424" y="4522558"/>
                  <a:chExt cx="178739" cy="181734"/>
                </a:xfrm>
                <a:grpFill/>
              </p:grpSpPr>
              <p:sp>
                <p:nvSpPr>
                  <p:cNvPr id="2244" name="Freeform: Shape 2243">
                    <a:extLst>
                      <a:ext uri="{FF2B5EF4-FFF2-40B4-BE49-F238E27FC236}">
                        <a16:creationId xmlns:a16="http://schemas.microsoft.com/office/drawing/2014/main" id="{57C6E4E8-C656-4328-AD08-DE975BFC1E47}"/>
                      </a:ext>
                    </a:extLst>
                  </p:cNvPr>
                  <p:cNvSpPr/>
                  <p:nvPr/>
                </p:nvSpPr>
                <p:spPr>
                  <a:xfrm>
                    <a:off x="4569445" y="4529517"/>
                    <a:ext cx="167023" cy="169842"/>
                  </a:xfrm>
                  <a:custGeom>
                    <a:avLst/>
                    <a:gdLst>
                      <a:gd name="connsiteX0" fmla="*/ 167023 w 167023"/>
                      <a:gd name="connsiteY0" fmla="*/ 169842 h 169842"/>
                      <a:gd name="connsiteX1" fmla="*/ 165526 w 167023"/>
                      <a:gd name="connsiteY1" fmla="*/ 169490 h 169842"/>
                      <a:gd name="connsiteX2" fmla="*/ 1497 w 167023"/>
                      <a:gd name="connsiteY2" fmla="*/ 132932 h 169842"/>
                      <a:gd name="connsiteX3" fmla="*/ 0 w 167023"/>
                      <a:gd name="connsiteY3" fmla="*/ 132579 h 169842"/>
                      <a:gd name="connsiteX4" fmla="*/ 704 w 167023"/>
                      <a:gd name="connsiteY4" fmla="*/ 131258 h 169842"/>
                      <a:gd name="connsiteX5" fmla="*/ 70826 w 167023"/>
                      <a:gd name="connsiteY5" fmla="*/ 1057 h 169842"/>
                      <a:gd name="connsiteX6" fmla="*/ 71355 w 167023"/>
                      <a:gd name="connsiteY6" fmla="*/ 0 h 169842"/>
                      <a:gd name="connsiteX7" fmla="*/ 71883 w 167023"/>
                      <a:gd name="connsiteY7" fmla="*/ 969 h 169842"/>
                      <a:gd name="connsiteX8" fmla="*/ 165790 w 167023"/>
                      <a:gd name="connsiteY8" fmla="*/ 167640 h 169842"/>
                      <a:gd name="connsiteX9" fmla="*/ 167023 w 167023"/>
                      <a:gd name="connsiteY9" fmla="*/ 169842 h 169842"/>
                      <a:gd name="connsiteX10" fmla="*/ 164821 w 167023"/>
                      <a:gd name="connsiteY10" fmla="*/ 165966 h 169842"/>
                      <a:gd name="connsiteX11" fmla="*/ 70914 w 167023"/>
                      <a:gd name="connsiteY11" fmla="*/ 1850 h 169842"/>
                      <a:gd name="connsiteX12" fmla="*/ 72060 w 167023"/>
                      <a:gd name="connsiteY12" fmla="*/ 1850 h 169842"/>
                      <a:gd name="connsiteX13" fmla="*/ 2819 w 167023"/>
                      <a:gd name="connsiteY13" fmla="*/ 132491 h 169842"/>
                      <a:gd name="connsiteX14" fmla="*/ 2026 w 167023"/>
                      <a:gd name="connsiteY14" fmla="*/ 130817 h 169842"/>
                      <a:gd name="connsiteX15" fmla="*/ 164821 w 167023"/>
                      <a:gd name="connsiteY15" fmla="*/ 165966 h 1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7023" h="169842">
                        <a:moveTo>
                          <a:pt x="167023" y="169842"/>
                        </a:moveTo>
                        <a:lnTo>
                          <a:pt x="165526" y="169490"/>
                        </a:lnTo>
                        <a:lnTo>
                          <a:pt x="1497" y="132932"/>
                        </a:lnTo>
                        <a:lnTo>
                          <a:pt x="0" y="132579"/>
                        </a:lnTo>
                        <a:lnTo>
                          <a:pt x="704" y="131258"/>
                        </a:lnTo>
                        <a:lnTo>
                          <a:pt x="70826" y="1057"/>
                        </a:lnTo>
                        <a:lnTo>
                          <a:pt x="71355" y="0"/>
                        </a:lnTo>
                        <a:lnTo>
                          <a:pt x="71883" y="969"/>
                        </a:lnTo>
                        <a:lnTo>
                          <a:pt x="165790" y="167640"/>
                        </a:lnTo>
                        <a:lnTo>
                          <a:pt x="167023" y="169842"/>
                        </a:lnTo>
                        <a:close/>
                        <a:moveTo>
                          <a:pt x="164821" y="165966"/>
                        </a:moveTo>
                        <a:lnTo>
                          <a:pt x="70914" y="1850"/>
                        </a:lnTo>
                        <a:lnTo>
                          <a:pt x="72060" y="1850"/>
                        </a:lnTo>
                        <a:lnTo>
                          <a:pt x="2819" y="132491"/>
                        </a:lnTo>
                        <a:lnTo>
                          <a:pt x="2026" y="130817"/>
                        </a:lnTo>
                        <a:lnTo>
                          <a:pt x="164821" y="165966"/>
                        </a:lnTo>
                        <a:close/>
                      </a:path>
                    </a:pathLst>
                  </a:custGeom>
                  <a:grpFill/>
                  <a:ln w="8809" cap="flat">
                    <a:noFill/>
                    <a:prstDash val="solid"/>
                    <a:miter/>
                  </a:ln>
                </p:spPr>
                <p:txBody>
                  <a:bodyPr rtlCol="0" anchor="ctr"/>
                  <a:lstStyle/>
                  <a:p>
                    <a:endParaRPr lang="en-US" sz="2400"/>
                  </a:p>
                </p:txBody>
              </p:sp>
              <p:sp>
                <p:nvSpPr>
                  <p:cNvPr id="2245" name="Freeform: Shape 2244">
                    <a:extLst>
                      <a:ext uri="{FF2B5EF4-FFF2-40B4-BE49-F238E27FC236}">
                        <a16:creationId xmlns:a16="http://schemas.microsoft.com/office/drawing/2014/main" id="{BE077A4F-5408-4045-9E54-3E80765486B2}"/>
                      </a:ext>
                    </a:extLst>
                  </p:cNvPr>
                  <p:cNvSpPr/>
                  <p:nvPr/>
                </p:nvSpPr>
                <p:spPr>
                  <a:xfrm>
                    <a:off x="4564424" y="4522558"/>
                    <a:ext cx="178739" cy="181734"/>
                  </a:xfrm>
                  <a:custGeom>
                    <a:avLst/>
                    <a:gdLst>
                      <a:gd name="connsiteX0" fmla="*/ 178739 w 178739"/>
                      <a:gd name="connsiteY0" fmla="*/ 181735 h 181734"/>
                      <a:gd name="connsiteX1" fmla="*/ 9161 w 178739"/>
                      <a:gd name="connsiteY1" fmla="*/ 143943 h 181734"/>
                      <a:gd name="connsiteX2" fmla="*/ 7576 w 178739"/>
                      <a:gd name="connsiteY2" fmla="*/ 146938 h 181734"/>
                      <a:gd name="connsiteX3" fmla="*/ 5814 w 178739"/>
                      <a:gd name="connsiteY3" fmla="*/ 143238 h 181734"/>
                      <a:gd name="connsiteX4" fmla="*/ 0 w 178739"/>
                      <a:gd name="connsiteY4" fmla="*/ 141917 h 181734"/>
                      <a:gd name="connsiteX5" fmla="*/ 2819 w 178739"/>
                      <a:gd name="connsiteY5" fmla="*/ 136719 h 181734"/>
                      <a:gd name="connsiteX6" fmla="*/ 1145 w 178739"/>
                      <a:gd name="connsiteY6" fmla="*/ 133019 h 181734"/>
                      <a:gd name="connsiteX7" fmla="*/ 4493 w 178739"/>
                      <a:gd name="connsiteY7" fmla="*/ 133724 h 181734"/>
                      <a:gd name="connsiteX8" fmla="*/ 71971 w 178739"/>
                      <a:gd name="connsiteY8" fmla="*/ 8457 h 181734"/>
                      <a:gd name="connsiteX9" fmla="*/ 70209 w 178739"/>
                      <a:gd name="connsiteY9" fmla="*/ 5374 h 181734"/>
                      <a:gd name="connsiteX10" fmla="*/ 73645 w 178739"/>
                      <a:gd name="connsiteY10" fmla="*/ 5374 h 181734"/>
                      <a:gd name="connsiteX11" fmla="*/ 76464 w 178739"/>
                      <a:gd name="connsiteY11" fmla="*/ 0 h 181734"/>
                      <a:gd name="connsiteX12" fmla="*/ 79371 w 178739"/>
                      <a:gd name="connsiteY12" fmla="*/ 5285 h 181734"/>
                      <a:gd name="connsiteX13" fmla="*/ 82719 w 178739"/>
                      <a:gd name="connsiteY13" fmla="*/ 5285 h 181734"/>
                      <a:gd name="connsiteX14" fmla="*/ 81045 w 178739"/>
                      <a:gd name="connsiteY14" fmla="*/ 8369 h 181734"/>
                      <a:gd name="connsiteX15" fmla="*/ 176449 w 178739"/>
                      <a:gd name="connsiteY15" fmla="*/ 177771 h 181734"/>
                      <a:gd name="connsiteX16" fmla="*/ 176361 w 178739"/>
                      <a:gd name="connsiteY16" fmla="*/ 177771 h 181734"/>
                      <a:gd name="connsiteX17" fmla="*/ 178739 w 178739"/>
                      <a:gd name="connsiteY17" fmla="*/ 181735 h 181734"/>
                      <a:gd name="connsiteX18" fmla="*/ 13566 w 178739"/>
                      <a:gd name="connsiteY18" fmla="*/ 135750 h 181734"/>
                      <a:gd name="connsiteX19" fmla="*/ 163147 w 178739"/>
                      <a:gd name="connsiteY19" fmla="*/ 167992 h 181734"/>
                      <a:gd name="connsiteX20" fmla="*/ 76641 w 178739"/>
                      <a:gd name="connsiteY20" fmla="*/ 16738 h 181734"/>
                      <a:gd name="connsiteX21" fmla="*/ 13566 w 178739"/>
                      <a:gd name="connsiteY21" fmla="*/ 135750 h 18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739" h="181734">
                        <a:moveTo>
                          <a:pt x="178739" y="181735"/>
                        </a:moveTo>
                        <a:lnTo>
                          <a:pt x="9161" y="143943"/>
                        </a:lnTo>
                        <a:lnTo>
                          <a:pt x="7576" y="146938"/>
                        </a:lnTo>
                        <a:lnTo>
                          <a:pt x="5814" y="143238"/>
                        </a:lnTo>
                        <a:lnTo>
                          <a:pt x="0" y="141917"/>
                        </a:lnTo>
                        <a:lnTo>
                          <a:pt x="2819" y="136719"/>
                        </a:lnTo>
                        <a:lnTo>
                          <a:pt x="1145" y="133019"/>
                        </a:lnTo>
                        <a:lnTo>
                          <a:pt x="4493" y="133724"/>
                        </a:lnTo>
                        <a:lnTo>
                          <a:pt x="71971" y="8457"/>
                        </a:lnTo>
                        <a:lnTo>
                          <a:pt x="70209" y="5374"/>
                        </a:lnTo>
                        <a:lnTo>
                          <a:pt x="73645" y="5374"/>
                        </a:lnTo>
                        <a:lnTo>
                          <a:pt x="76464" y="0"/>
                        </a:lnTo>
                        <a:lnTo>
                          <a:pt x="79371" y="5285"/>
                        </a:lnTo>
                        <a:lnTo>
                          <a:pt x="82719" y="5285"/>
                        </a:lnTo>
                        <a:lnTo>
                          <a:pt x="81045" y="8369"/>
                        </a:lnTo>
                        <a:lnTo>
                          <a:pt x="176449" y="177771"/>
                        </a:lnTo>
                        <a:lnTo>
                          <a:pt x="176361" y="177771"/>
                        </a:lnTo>
                        <a:lnTo>
                          <a:pt x="178739" y="181735"/>
                        </a:lnTo>
                        <a:close/>
                        <a:moveTo>
                          <a:pt x="13566" y="135750"/>
                        </a:moveTo>
                        <a:lnTo>
                          <a:pt x="163147" y="167992"/>
                        </a:lnTo>
                        <a:lnTo>
                          <a:pt x="76641" y="16738"/>
                        </a:lnTo>
                        <a:lnTo>
                          <a:pt x="13566" y="135750"/>
                        </a:lnTo>
                        <a:close/>
                      </a:path>
                    </a:pathLst>
                  </a:custGeom>
                  <a:grpFill/>
                  <a:ln w="8809" cap="flat">
                    <a:noFill/>
                    <a:prstDash val="solid"/>
                    <a:miter/>
                  </a:ln>
                </p:spPr>
                <p:txBody>
                  <a:bodyPr rtlCol="0" anchor="ctr"/>
                  <a:lstStyle/>
                  <a:p>
                    <a:endParaRPr lang="en-US" sz="2400"/>
                  </a:p>
                </p:txBody>
              </p:sp>
            </p:grpSp>
            <p:grpSp>
              <p:nvGrpSpPr>
                <p:cNvPr id="1680" name="Graphic 4229">
                  <a:extLst>
                    <a:ext uri="{FF2B5EF4-FFF2-40B4-BE49-F238E27FC236}">
                      <a16:creationId xmlns:a16="http://schemas.microsoft.com/office/drawing/2014/main" id="{9D38B9FE-71DD-4D5F-B926-9BFBD7E3B7A4}"/>
                    </a:ext>
                  </a:extLst>
                </p:cNvPr>
                <p:cNvGrpSpPr/>
                <p:nvPr/>
              </p:nvGrpSpPr>
              <p:grpSpPr>
                <a:xfrm>
                  <a:off x="4727747" y="4495778"/>
                  <a:ext cx="121920" cy="208250"/>
                  <a:chOff x="4727747" y="4495778"/>
                  <a:chExt cx="121920" cy="208250"/>
                </a:xfrm>
                <a:grpFill/>
              </p:grpSpPr>
              <p:sp>
                <p:nvSpPr>
                  <p:cNvPr id="2242" name="Freeform: Shape 2241">
                    <a:extLst>
                      <a:ext uri="{FF2B5EF4-FFF2-40B4-BE49-F238E27FC236}">
                        <a16:creationId xmlns:a16="http://schemas.microsoft.com/office/drawing/2014/main" id="{3B38CD24-556C-472C-B794-49725C2851F1}"/>
                      </a:ext>
                    </a:extLst>
                  </p:cNvPr>
                  <p:cNvSpPr/>
                  <p:nvPr/>
                </p:nvSpPr>
                <p:spPr>
                  <a:xfrm>
                    <a:off x="4734090" y="4506525"/>
                    <a:ext cx="110203" cy="192658"/>
                  </a:xfrm>
                  <a:custGeom>
                    <a:avLst/>
                    <a:gdLst>
                      <a:gd name="connsiteX0" fmla="*/ 110203 w 110203"/>
                      <a:gd name="connsiteY0" fmla="*/ 156364 h 192658"/>
                      <a:gd name="connsiteX1" fmla="*/ 109763 w 110203"/>
                      <a:gd name="connsiteY1" fmla="*/ 156540 h 192658"/>
                      <a:gd name="connsiteX2" fmla="*/ 1674 w 110203"/>
                      <a:gd name="connsiteY2" fmla="*/ 192130 h 192658"/>
                      <a:gd name="connsiteX3" fmla="*/ 0 w 110203"/>
                      <a:gd name="connsiteY3" fmla="*/ 192658 h 192658"/>
                      <a:gd name="connsiteX4" fmla="*/ 0 w 110203"/>
                      <a:gd name="connsiteY4" fmla="*/ 190896 h 192658"/>
                      <a:gd name="connsiteX5" fmla="*/ 616 w 110203"/>
                      <a:gd name="connsiteY5" fmla="*/ 2026 h 192658"/>
                      <a:gd name="connsiteX6" fmla="*/ 616 w 110203"/>
                      <a:gd name="connsiteY6" fmla="*/ 0 h 192658"/>
                      <a:gd name="connsiteX7" fmla="*/ 1761 w 110203"/>
                      <a:gd name="connsiteY7" fmla="*/ 1674 h 192658"/>
                      <a:gd name="connsiteX8" fmla="*/ 109146 w 110203"/>
                      <a:gd name="connsiteY8" fmla="*/ 154955 h 192658"/>
                      <a:gd name="connsiteX9" fmla="*/ 110203 w 110203"/>
                      <a:gd name="connsiteY9" fmla="*/ 156364 h 192658"/>
                      <a:gd name="connsiteX10" fmla="*/ 108177 w 110203"/>
                      <a:gd name="connsiteY10" fmla="*/ 153457 h 192658"/>
                      <a:gd name="connsiteX11" fmla="*/ 704 w 110203"/>
                      <a:gd name="connsiteY11" fmla="*/ 2378 h 192658"/>
                      <a:gd name="connsiteX12" fmla="*/ 1850 w 110203"/>
                      <a:gd name="connsiteY12" fmla="*/ 2026 h 192658"/>
                      <a:gd name="connsiteX13" fmla="*/ 2466 w 110203"/>
                      <a:gd name="connsiteY13" fmla="*/ 190896 h 192658"/>
                      <a:gd name="connsiteX14" fmla="*/ 793 w 110203"/>
                      <a:gd name="connsiteY14" fmla="*/ 189663 h 192658"/>
                      <a:gd name="connsiteX15" fmla="*/ 108177 w 110203"/>
                      <a:gd name="connsiteY15" fmla="*/ 153457 h 192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203" h="192658">
                        <a:moveTo>
                          <a:pt x="110203" y="156364"/>
                        </a:moveTo>
                        <a:lnTo>
                          <a:pt x="109763" y="156540"/>
                        </a:lnTo>
                        <a:lnTo>
                          <a:pt x="1674" y="192130"/>
                        </a:lnTo>
                        <a:lnTo>
                          <a:pt x="0" y="192658"/>
                        </a:lnTo>
                        <a:lnTo>
                          <a:pt x="0" y="190896"/>
                        </a:lnTo>
                        <a:lnTo>
                          <a:pt x="616" y="2026"/>
                        </a:lnTo>
                        <a:lnTo>
                          <a:pt x="616" y="0"/>
                        </a:lnTo>
                        <a:lnTo>
                          <a:pt x="1761" y="1674"/>
                        </a:lnTo>
                        <a:lnTo>
                          <a:pt x="109146" y="154955"/>
                        </a:lnTo>
                        <a:lnTo>
                          <a:pt x="110203" y="156364"/>
                        </a:lnTo>
                        <a:close/>
                        <a:moveTo>
                          <a:pt x="108177" y="153457"/>
                        </a:moveTo>
                        <a:lnTo>
                          <a:pt x="704" y="2378"/>
                        </a:lnTo>
                        <a:lnTo>
                          <a:pt x="1850" y="2026"/>
                        </a:lnTo>
                        <a:lnTo>
                          <a:pt x="2466" y="190896"/>
                        </a:lnTo>
                        <a:lnTo>
                          <a:pt x="793" y="189663"/>
                        </a:lnTo>
                        <a:lnTo>
                          <a:pt x="108177" y="153457"/>
                        </a:lnTo>
                        <a:close/>
                      </a:path>
                    </a:pathLst>
                  </a:custGeom>
                  <a:grpFill/>
                  <a:ln w="8809" cap="flat">
                    <a:noFill/>
                    <a:prstDash val="solid"/>
                    <a:miter/>
                  </a:ln>
                </p:spPr>
                <p:txBody>
                  <a:bodyPr rtlCol="0" anchor="ctr"/>
                  <a:lstStyle/>
                  <a:p>
                    <a:endParaRPr lang="en-US" sz="2400"/>
                  </a:p>
                </p:txBody>
              </p:sp>
              <p:sp>
                <p:nvSpPr>
                  <p:cNvPr id="2243" name="Freeform: Shape 2242">
                    <a:extLst>
                      <a:ext uri="{FF2B5EF4-FFF2-40B4-BE49-F238E27FC236}">
                        <a16:creationId xmlns:a16="http://schemas.microsoft.com/office/drawing/2014/main" id="{5A7AB39B-7F49-45B9-B43C-25248127DB2D}"/>
                      </a:ext>
                    </a:extLst>
                  </p:cNvPr>
                  <p:cNvSpPr/>
                  <p:nvPr/>
                </p:nvSpPr>
                <p:spPr>
                  <a:xfrm>
                    <a:off x="4727747" y="4495778"/>
                    <a:ext cx="121920" cy="208250"/>
                  </a:xfrm>
                  <a:custGeom>
                    <a:avLst/>
                    <a:gdLst>
                      <a:gd name="connsiteX0" fmla="*/ 12333 w 121920"/>
                      <a:gd name="connsiteY0" fmla="*/ 208251 h 208250"/>
                      <a:gd name="connsiteX1" fmla="*/ 9250 w 121920"/>
                      <a:gd name="connsiteY1" fmla="*/ 206048 h 208250"/>
                      <a:gd name="connsiteX2" fmla="*/ 2995 w 121920"/>
                      <a:gd name="connsiteY2" fmla="*/ 208163 h 208250"/>
                      <a:gd name="connsiteX3" fmla="*/ 2995 w 121920"/>
                      <a:gd name="connsiteY3" fmla="*/ 201556 h 208250"/>
                      <a:gd name="connsiteX4" fmla="*/ 0 w 121920"/>
                      <a:gd name="connsiteY4" fmla="*/ 199353 h 208250"/>
                      <a:gd name="connsiteX5" fmla="*/ 2995 w 121920"/>
                      <a:gd name="connsiteY5" fmla="*/ 198296 h 208250"/>
                      <a:gd name="connsiteX6" fmla="*/ 3612 w 121920"/>
                      <a:gd name="connsiteY6" fmla="*/ 14007 h 208250"/>
                      <a:gd name="connsiteX7" fmla="*/ 1674 w 121920"/>
                      <a:gd name="connsiteY7" fmla="*/ 11276 h 208250"/>
                      <a:gd name="connsiteX8" fmla="*/ 3612 w 121920"/>
                      <a:gd name="connsiteY8" fmla="*/ 10659 h 208250"/>
                      <a:gd name="connsiteX9" fmla="*/ 3612 w 121920"/>
                      <a:gd name="connsiteY9" fmla="*/ 0 h 208250"/>
                      <a:gd name="connsiteX10" fmla="*/ 9690 w 121920"/>
                      <a:gd name="connsiteY10" fmla="*/ 8721 h 208250"/>
                      <a:gd name="connsiteX11" fmla="*/ 11628 w 121920"/>
                      <a:gd name="connsiteY11" fmla="*/ 8104 h 208250"/>
                      <a:gd name="connsiteX12" fmla="*/ 11628 w 121920"/>
                      <a:gd name="connsiteY12" fmla="*/ 11452 h 208250"/>
                      <a:gd name="connsiteX13" fmla="*/ 119894 w 121920"/>
                      <a:gd name="connsiteY13" fmla="*/ 165966 h 208250"/>
                      <a:gd name="connsiteX14" fmla="*/ 119894 w 121920"/>
                      <a:gd name="connsiteY14" fmla="*/ 165966 h 208250"/>
                      <a:gd name="connsiteX15" fmla="*/ 121920 w 121920"/>
                      <a:gd name="connsiteY15" fmla="*/ 168873 h 208250"/>
                      <a:gd name="connsiteX16" fmla="*/ 117163 w 121920"/>
                      <a:gd name="connsiteY16" fmla="*/ 170459 h 208250"/>
                      <a:gd name="connsiteX17" fmla="*/ 12333 w 121920"/>
                      <a:gd name="connsiteY17" fmla="*/ 204991 h 208250"/>
                      <a:gd name="connsiteX18" fmla="*/ 12333 w 121920"/>
                      <a:gd name="connsiteY18" fmla="*/ 208251 h 208250"/>
                      <a:gd name="connsiteX19" fmla="*/ 11716 w 121920"/>
                      <a:gd name="connsiteY19" fmla="*/ 25371 h 208250"/>
                      <a:gd name="connsiteX20" fmla="*/ 12333 w 121920"/>
                      <a:gd name="connsiteY20" fmla="*/ 195125 h 208250"/>
                      <a:gd name="connsiteX21" fmla="*/ 109235 w 121920"/>
                      <a:gd name="connsiteY21" fmla="*/ 162443 h 208250"/>
                      <a:gd name="connsiteX22" fmla="*/ 11716 w 121920"/>
                      <a:gd name="connsiteY22" fmla="*/ 25371 h 20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208250">
                        <a:moveTo>
                          <a:pt x="12333" y="208251"/>
                        </a:moveTo>
                        <a:lnTo>
                          <a:pt x="9250" y="206048"/>
                        </a:lnTo>
                        <a:lnTo>
                          <a:pt x="2995" y="208163"/>
                        </a:lnTo>
                        <a:lnTo>
                          <a:pt x="2995" y="201556"/>
                        </a:lnTo>
                        <a:lnTo>
                          <a:pt x="0" y="199353"/>
                        </a:lnTo>
                        <a:lnTo>
                          <a:pt x="2995" y="198296"/>
                        </a:lnTo>
                        <a:lnTo>
                          <a:pt x="3612" y="14007"/>
                        </a:lnTo>
                        <a:lnTo>
                          <a:pt x="1674" y="11276"/>
                        </a:lnTo>
                        <a:lnTo>
                          <a:pt x="3612" y="10659"/>
                        </a:lnTo>
                        <a:lnTo>
                          <a:pt x="3612" y="0"/>
                        </a:lnTo>
                        <a:lnTo>
                          <a:pt x="9690" y="8721"/>
                        </a:lnTo>
                        <a:lnTo>
                          <a:pt x="11628" y="8104"/>
                        </a:lnTo>
                        <a:lnTo>
                          <a:pt x="11628" y="11452"/>
                        </a:lnTo>
                        <a:lnTo>
                          <a:pt x="119894" y="165966"/>
                        </a:lnTo>
                        <a:lnTo>
                          <a:pt x="119894" y="165966"/>
                        </a:lnTo>
                        <a:lnTo>
                          <a:pt x="121920" y="168873"/>
                        </a:lnTo>
                        <a:lnTo>
                          <a:pt x="117163" y="170459"/>
                        </a:lnTo>
                        <a:lnTo>
                          <a:pt x="12333" y="204991"/>
                        </a:lnTo>
                        <a:lnTo>
                          <a:pt x="12333" y="208251"/>
                        </a:lnTo>
                        <a:close/>
                        <a:moveTo>
                          <a:pt x="11716" y="25371"/>
                        </a:moveTo>
                        <a:lnTo>
                          <a:pt x="12333" y="195125"/>
                        </a:lnTo>
                        <a:lnTo>
                          <a:pt x="109235" y="162443"/>
                        </a:lnTo>
                        <a:lnTo>
                          <a:pt x="11716" y="25371"/>
                        </a:lnTo>
                        <a:close/>
                      </a:path>
                    </a:pathLst>
                  </a:custGeom>
                  <a:grpFill/>
                  <a:ln w="8809" cap="flat">
                    <a:noFill/>
                    <a:prstDash val="solid"/>
                    <a:miter/>
                  </a:ln>
                </p:spPr>
                <p:txBody>
                  <a:bodyPr rtlCol="0" anchor="ctr"/>
                  <a:lstStyle/>
                  <a:p>
                    <a:endParaRPr lang="en-US" sz="2400"/>
                  </a:p>
                </p:txBody>
              </p:sp>
            </p:grpSp>
            <p:grpSp>
              <p:nvGrpSpPr>
                <p:cNvPr id="1681" name="Graphic 4229">
                  <a:extLst>
                    <a:ext uri="{FF2B5EF4-FFF2-40B4-BE49-F238E27FC236}">
                      <a16:creationId xmlns:a16="http://schemas.microsoft.com/office/drawing/2014/main" id="{2827C11C-3D92-4D6B-8CA3-17E6004C05F3}"/>
                    </a:ext>
                  </a:extLst>
                </p:cNvPr>
                <p:cNvGrpSpPr/>
                <p:nvPr/>
              </p:nvGrpSpPr>
              <p:grpSpPr>
                <a:xfrm>
                  <a:off x="4182366" y="3610801"/>
                  <a:ext cx="214681" cy="249477"/>
                  <a:chOff x="4182366" y="3610801"/>
                  <a:chExt cx="214681" cy="249477"/>
                </a:xfrm>
                <a:grpFill/>
              </p:grpSpPr>
              <p:sp>
                <p:nvSpPr>
                  <p:cNvPr id="2240" name="Freeform: Shape 2239">
                    <a:extLst>
                      <a:ext uri="{FF2B5EF4-FFF2-40B4-BE49-F238E27FC236}">
                        <a16:creationId xmlns:a16="http://schemas.microsoft.com/office/drawing/2014/main" id="{C3081576-8F63-4191-ABD3-72F060B47222}"/>
                      </a:ext>
                    </a:extLst>
                  </p:cNvPr>
                  <p:cNvSpPr/>
                  <p:nvPr/>
                </p:nvSpPr>
                <p:spPr>
                  <a:xfrm>
                    <a:off x="4188797" y="3620843"/>
                    <a:ext cx="195212" cy="226838"/>
                  </a:xfrm>
                  <a:custGeom>
                    <a:avLst/>
                    <a:gdLst>
                      <a:gd name="connsiteX0" fmla="*/ 35325 w 195212"/>
                      <a:gd name="connsiteY0" fmla="*/ 76376 h 226838"/>
                      <a:gd name="connsiteX1" fmla="*/ 179533 w 195212"/>
                      <a:gd name="connsiteY1" fmla="*/ 7488 h 226838"/>
                      <a:gd name="connsiteX2" fmla="*/ 195213 w 195212"/>
                      <a:gd name="connsiteY2" fmla="*/ 0 h 226838"/>
                      <a:gd name="connsiteX3" fmla="*/ 183937 w 195212"/>
                      <a:gd name="connsiteY3" fmla="*/ 13126 h 226838"/>
                      <a:gd name="connsiteX4" fmla="*/ 3348 w 195212"/>
                      <a:gd name="connsiteY4" fmla="*/ 222962 h 226838"/>
                      <a:gd name="connsiteX5" fmla="*/ 0 w 195212"/>
                      <a:gd name="connsiteY5" fmla="*/ 226838 h 226838"/>
                      <a:gd name="connsiteX6" fmla="*/ 1145 w 195212"/>
                      <a:gd name="connsiteY6" fmla="*/ 221905 h 226838"/>
                      <a:gd name="connsiteX7" fmla="*/ 33827 w 195212"/>
                      <a:gd name="connsiteY7" fmla="*/ 82719 h 226838"/>
                      <a:gd name="connsiteX8" fmla="*/ 35325 w 195212"/>
                      <a:gd name="connsiteY8" fmla="*/ 76376 h 226838"/>
                      <a:gd name="connsiteX9" fmla="*/ 32506 w 195212"/>
                      <a:gd name="connsiteY9" fmla="*/ 88973 h 226838"/>
                      <a:gd name="connsiteX10" fmla="*/ 3612 w 195212"/>
                      <a:gd name="connsiteY10" fmla="*/ 222345 h 226838"/>
                      <a:gd name="connsiteX11" fmla="*/ 1498 w 195212"/>
                      <a:gd name="connsiteY11" fmla="*/ 221288 h 226838"/>
                      <a:gd name="connsiteX12" fmla="*/ 178387 w 195212"/>
                      <a:gd name="connsiteY12" fmla="*/ 8369 h 226838"/>
                      <a:gd name="connsiteX13" fmla="*/ 182792 w 195212"/>
                      <a:gd name="connsiteY13" fmla="*/ 14007 h 226838"/>
                      <a:gd name="connsiteX14" fmla="*/ 36118 w 195212"/>
                      <a:gd name="connsiteY14" fmla="*/ 87212 h 226838"/>
                      <a:gd name="connsiteX15" fmla="*/ 32506 w 195212"/>
                      <a:gd name="connsiteY15" fmla="*/ 88973 h 22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2" h="226838">
                        <a:moveTo>
                          <a:pt x="35325" y="76376"/>
                        </a:moveTo>
                        <a:lnTo>
                          <a:pt x="179533" y="7488"/>
                        </a:lnTo>
                        <a:lnTo>
                          <a:pt x="195213" y="0"/>
                        </a:lnTo>
                        <a:lnTo>
                          <a:pt x="183937" y="13126"/>
                        </a:lnTo>
                        <a:lnTo>
                          <a:pt x="3348" y="222962"/>
                        </a:lnTo>
                        <a:lnTo>
                          <a:pt x="0" y="226838"/>
                        </a:lnTo>
                        <a:lnTo>
                          <a:pt x="1145" y="221905"/>
                        </a:lnTo>
                        <a:lnTo>
                          <a:pt x="33827" y="82719"/>
                        </a:lnTo>
                        <a:lnTo>
                          <a:pt x="35325" y="76376"/>
                        </a:lnTo>
                        <a:close/>
                        <a:moveTo>
                          <a:pt x="32506" y="88973"/>
                        </a:moveTo>
                        <a:lnTo>
                          <a:pt x="3612" y="222345"/>
                        </a:lnTo>
                        <a:lnTo>
                          <a:pt x="1498" y="221288"/>
                        </a:lnTo>
                        <a:lnTo>
                          <a:pt x="178387" y="8369"/>
                        </a:lnTo>
                        <a:lnTo>
                          <a:pt x="182792" y="14007"/>
                        </a:lnTo>
                        <a:lnTo>
                          <a:pt x="36118" y="87212"/>
                        </a:lnTo>
                        <a:lnTo>
                          <a:pt x="32506" y="88973"/>
                        </a:lnTo>
                        <a:close/>
                      </a:path>
                    </a:pathLst>
                  </a:custGeom>
                  <a:grpFill/>
                  <a:ln w="8809" cap="flat">
                    <a:noFill/>
                    <a:prstDash val="solid"/>
                    <a:miter/>
                  </a:ln>
                </p:spPr>
                <p:txBody>
                  <a:bodyPr rtlCol="0" anchor="ctr"/>
                  <a:lstStyle/>
                  <a:p>
                    <a:endParaRPr lang="en-US" sz="2400"/>
                  </a:p>
                </p:txBody>
              </p:sp>
              <p:sp>
                <p:nvSpPr>
                  <p:cNvPr id="2241" name="Freeform: Shape 2240">
                    <a:extLst>
                      <a:ext uri="{FF2B5EF4-FFF2-40B4-BE49-F238E27FC236}">
                        <a16:creationId xmlns:a16="http://schemas.microsoft.com/office/drawing/2014/main" id="{DD6A79B8-BCF9-4EFE-A364-40FAACF64F23}"/>
                      </a:ext>
                    </a:extLst>
                  </p:cNvPr>
                  <p:cNvSpPr/>
                  <p:nvPr/>
                </p:nvSpPr>
                <p:spPr>
                  <a:xfrm>
                    <a:off x="4182366" y="3610801"/>
                    <a:ext cx="214681" cy="249477"/>
                  </a:xfrm>
                  <a:custGeom>
                    <a:avLst/>
                    <a:gdLst>
                      <a:gd name="connsiteX0" fmla="*/ 0 w 214681"/>
                      <a:gd name="connsiteY0" fmla="*/ 249478 h 249477"/>
                      <a:gd name="connsiteX1" fmla="*/ 3876 w 214681"/>
                      <a:gd name="connsiteY1" fmla="*/ 233181 h 249477"/>
                      <a:gd name="connsiteX2" fmla="*/ 2555 w 214681"/>
                      <a:gd name="connsiteY2" fmla="*/ 232564 h 249477"/>
                      <a:gd name="connsiteX3" fmla="*/ 4581 w 214681"/>
                      <a:gd name="connsiteY3" fmla="*/ 230098 h 249477"/>
                      <a:gd name="connsiteX4" fmla="*/ 38849 w 214681"/>
                      <a:gd name="connsiteY4" fmla="*/ 84128 h 249477"/>
                      <a:gd name="connsiteX5" fmla="*/ 183144 w 214681"/>
                      <a:gd name="connsiteY5" fmla="*/ 15152 h 249477"/>
                      <a:gd name="connsiteX6" fmla="*/ 184906 w 214681"/>
                      <a:gd name="connsiteY6" fmla="*/ 13038 h 249477"/>
                      <a:gd name="connsiteX7" fmla="*/ 185611 w 214681"/>
                      <a:gd name="connsiteY7" fmla="*/ 13918 h 249477"/>
                      <a:gd name="connsiteX8" fmla="*/ 214682 w 214681"/>
                      <a:gd name="connsiteY8" fmla="*/ 0 h 249477"/>
                      <a:gd name="connsiteX9" fmla="*/ 193716 w 214681"/>
                      <a:gd name="connsiteY9" fmla="*/ 24313 h 249477"/>
                      <a:gd name="connsiteX10" fmla="*/ 194332 w 214681"/>
                      <a:gd name="connsiteY10" fmla="*/ 25106 h 249477"/>
                      <a:gd name="connsiteX11" fmla="*/ 191954 w 214681"/>
                      <a:gd name="connsiteY11" fmla="*/ 26340 h 249477"/>
                      <a:gd name="connsiteX12" fmla="*/ 13038 w 214681"/>
                      <a:gd name="connsiteY12" fmla="*/ 234150 h 249477"/>
                      <a:gd name="connsiteX13" fmla="*/ 12333 w 214681"/>
                      <a:gd name="connsiteY13" fmla="*/ 237233 h 249477"/>
                      <a:gd name="connsiteX14" fmla="*/ 10924 w 214681"/>
                      <a:gd name="connsiteY14" fmla="*/ 236528 h 249477"/>
                      <a:gd name="connsiteX15" fmla="*/ 0 w 214681"/>
                      <a:gd name="connsiteY15" fmla="*/ 249478 h 249477"/>
                      <a:gd name="connsiteX16" fmla="*/ 41844 w 214681"/>
                      <a:gd name="connsiteY16" fmla="*/ 101306 h 249477"/>
                      <a:gd name="connsiteX17" fmla="*/ 17266 w 214681"/>
                      <a:gd name="connsiteY17" fmla="*/ 214681 h 249477"/>
                      <a:gd name="connsiteX18" fmla="*/ 160857 w 214681"/>
                      <a:gd name="connsiteY18" fmla="*/ 41932 h 249477"/>
                      <a:gd name="connsiteX19" fmla="*/ 41844 w 214681"/>
                      <a:gd name="connsiteY19" fmla="*/ 101306 h 249477"/>
                      <a:gd name="connsiteX20" fmla="*/ 44663 w 214681"/>
                      <a:gd name="connsiteY20" fmla="*/ 88709 h 249477"/>
                      <a:gd name="connsiteX21" fmla="*/ 43694 w 214681"/>
                      <a:gd name="connsiteY21" fmla="*/ 92849 h 249477"/>
                      <a:gd name="connsiteX22" fmla="*/ 171516 w 214681"/>
                      <a:gd name="connsiteY22" fmla="*/ 28982 h 249477"/>
                      <a:gd name="connsiteX23" fmla="*/ 172838 w 214681"/>
                      <a:gd name="connsiteY23" fmla="*/ 27485 h 249477"/>
                      <a:gd name="connsiteX24" fmla="*/ 44663 w 214681"/>
                      <a:gd name="connsiteY24" fmla="*/ 88709 h 249477"/>
                      <a:gd name="connsiteX25" fmla="*/ 175833 w 214681"/>
                      <a:gd name="connsiteY25" fmla="*/ 34444 h 249477"/>
                      <a:gd name="connsiteX26" fmla="*/ 167816 w 214681"/>
                      <a:gd name="connsiteY26" fmla="*/ 44134 h 249477"/>
                      <a:gd name="connsiteX27" fmla="*/ 176361 w 214681"/>
                      <a:gd name="connsiteY27" fmla="*/ 34180 h 249477"/>
                      <a:gd name="connsiteX28" fmla="*/ 175833 w 214681"/>
                      <a:gd name="connsiteY28" fmla="*/ 34444 h 24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4681" h="249477">
                        <a:moveTo>
                          <a:pt x="0" y="249478"/>
                        </a:moveTo>
                        <a:lnTo>
                          <a:pt x="3876" y="233181"/>
                        </a:lnTo>
                        <a:lnTo>
                          <a:pt x="2555" y="232564"/>
                        </a:lnTo>
                        <a:lnTo>
                          <a:pt x="4581" y="230098"/>
                        </a:lnTo>
                        <a:lnTo>
                          <a:pt x="38849" y="84128"/>
                        </a:lnTo>
                        <a:lnTo>
                          <a:pt x="183144" y="15152"/>
                        </a:lnTo>
                        <a:lnTo>
                          <a:pt x="184906" y="13038"/>
                        </a:lnTo>
                        <a:lnTo>
                          <a:pt x="185611" y="13918"/>
                        </a:lnTo>
                        <a:lnTo>
                          <a:pt x="214682" y="0"/>
                        </a:lnTo>
                        <a:lnTo>
                          <a:pt x="193716" y="24313"/>
                        </a:lnTo>
                        <a:lnTo>
                          <a:pt x="194332" y="25106"/>
                        </a:lnTo>
                        <a:lnTo>
                          <a:pt x="191954" y="26340"/>
                        </a:lnTo>
                        <a:lnTo>
                          <a:pt x="13038" y="234150"/>
                        </a:lnTo>
                        <a:lnTo>
                          <a:pt x="12333" y="237233"/>
                        </a:lnTo>
                        <a:lnTo>
                          <a:pt x="10924" y="236528"/>
                        </a:lnTo>
                        <a:lnTo>
                          <a:pt x="0" y="249478"/>
                        </a:lnTo>
                        <a:close/>
                        <a:moveTo>
                          <a:pt x="41844" y="101306"/>
                        </a:moveTo>
                        <a:lnTo>
                          <a:pt x="17266" y="214681"/>
                        </a:lnTo>
                        <a:lnTo>
                          <a:pt x="160857" y="41932"/>
                        </a:lnTo>
                        <a:lnTo>
                          <a:pt x="41844" y="101306"/>
                        </a:lnTo>
                        <a:close/>
                        <a:moveTo>
                          <a:pt x="44663" y="88709"/>
                        </a:moveTo>
                        <a:lnTo>
                          <a:pt x="43694" y="92849"/>
                        </a:lnTo>
                        <a:lnTo>
                          <a:pt x="171516" y="28982"/>
                        </a:lnTo>
                        <a:lnTo>
                          <a:pt x="172838" y="27485"/>
                        </a:lnTo>
                        <a:lnTo>
                          <a:pt x="44663" y="88709"/>
                        </a:lnTo>
                        <a:close/>
                        <a:moveTo>
                          <a:pt x="175833" y="34444"/>
                        </a:moveTo>
                        <a:lnTo>
                          <a:pt x="167816" y="44134"/>
                        </a:lnTo>
                        <a:lnTo>
                          <a:pt x="176361" y="34180"/>
                        </a:lnTo>
                        <a:lnTo>
                          <a:pt x="175833" y="34444"/>
                        </a:lnTo>
                        <a:close/>
                      </a:path>
                    </a:pathLst>
                  </a:custGeom>
                  <a:grpFill/>
                  <a:ln w="8809" cap="flat">
                    <a:noFill/>
                    <a:prstDash val="solid"/>
                    <a:miter/>
                  </a:ln>
                </p:spPr>
                <p:txBody>
                  <a:bodyPr rtlCol="0" anchor="ctr"/>
                  <a:lstStyle/>
                  <a:p>
                    <a:endParaRPr lang="en-US" sz="2400"/>
                  </a:p>
                </p:txBody>
              </p:sp>
            </p:grpSp>
            <p:grpSp>
              <p:nvGrpSpPr>
                <p:cNvPr id="1682" name="Graphic 4229">
                  <a:extLst>
                    <a:ext uri="{FF2B5EF4-FFF2-40B4-BE49-F238E27FC236}">
                      <a16:creationId xmlns:a16="http://schemas.microsoft.com/office/drawing/2014/main" id="{79A3986C-8B15-468C-B80E-04FC3EB57D9B}"/>
                    </a:ext>
                  </a:extLst>
                </p:cNvPr>
                <p:cNvGrpSpPr/>
                <p:nvPr/>
              </p:nvGrpSpPr>
              <p:grpSpPr>
                <a:xfrm>
                  <a:off x="4339083" y="3620491"/>
                  <a:ext cx="167728" cy="195301"/>
                  <a:chOff x="4339083" y="3620491"/>
                  <a:chExt cx="167728" cy="195301"/>
                </a:xfrm>
                <a:grpFill/>
              </p:grpSpPr>
              <p:sp>
                <p:nvSpPr>
                  <p:cNvPr id="2238" name="Freeform: Shape 2237">
                    <a:extLst>
                      <a:ext uri="{FF2B5EF4-FFF2-40B4-BE49-F238E27FC236}">
                        <a16:creationId xmlns:a16="http://schemas.microsoft.com/office/drawing/2014/main" id="{2B606B69-25B3-49A9-8651-5351F4E051F3}"/>
                      </a:ext>
                    </a:extLst>
                  </p:cNvPr>
                  <p:cNvSpPr/>
                  <p:nvPr/>
                </p:nvSpPr>
                <p:spPr>
                  <a:xfrm>
                    <a:off x="4344104" y="3625776"/>
                    <a:ext cx="156452" cy="182880"/>
                  </a:xfrm>
                  <a:custGeom>
                    <a:avLst/>
                    <a:gdLst>
                      <a:gd name="connsiteX0" fmla="*/ 147114 w 156452"/>
                      <a:gd name="connsiteY0" fmla="*/ 80869 h 182880"/>
                      <a:gd name="connsiteX1" fmla="*/ 24137 w 156452"/>
                      <a:gd name="connsiteY1" fmla="*/ 8897 h 182880"/>
                      <a:gd name="connsiteX2" fmla="*/ 29511 w 156452"/>
                      <a:gd name="connsiteY2" fmla="*/ 6254 h 182880"/>
                      <a:gd name="connsiteX3" fmla="*/ 4140 w 156452"/>
                      <a:gd name="connsiteY3" fmla="*/ 179356 h 182880"/>
                      <a:gd name="connsiteX4" fmla="*/ 1321 w 156452"/>
                      <a:gd name="connsiteY4" fmla="*/ 177595 h 182880"/>
                      <a:gd name="connsiteX5" fmla="*/ 147114 w 156452"/>
                      <a:gd name="connsiteY5" fmla="*/ 80869 h 182880"/>
                      <a:gd name="connsiteX6" fmla="*/ 156452 w 156452"/>
                      <a:gd name="connsiteY6" fmla="*/ 74526 h 182880"/>
                      <a:gd name="connsiteX7" fmla="*/ 3348 w 156452"/>
                      <a:gd name="connsiteY7" fmla="*/ 180590 h 182880"/>
                      <a:gd name="connsiteX8" fmla="*/ 0 w 156452"/>
                      <a:gd name="connsiteY8" fmla="*/ 182880 h 182880"/>
                      <a:gd name="connsiteX9" fmla="*/ 529 w 156452"/>
                      <a:gd name="connsiteY9" fmla="*/ 178828 h 182880"/>
                      <a:gd name="connsiteX10" fmla="*/ 22376 w 156452"/>
                      <a:gd name="connsiteY10" fmla="*/ 5286 h 182880"/>
                      <a:gd name="connsiteX11" fmla="*/ 23080 w 156452"/>
                      <a:gd name="connsiteY11" fmla="*/ 0 h 182880"/>
                      <a:gd name="connsiteX12" fmla="*/ 27749 w 156452"/>
                      <a:gd name="connsiteY12" fmla="*/ 2643 h 182880"/>
                      <a:gd name="connsiteX13" fmla="*/ 156452 w 156452"/>
                      <a:gd name="connsiteY13" fmla="*/ 74526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452" h="182880">
                        <a:moveTo>
                          <a:pt x="147114" y="80869"/>
                        </a:moveTo>
                        <a:lnTo>
                          <a:pt x="24137" y="8897"/>
                        </a:lnTo>
                        <a:lnTo>
                          <a:pt x="29511" y="6254"/>
                        </a:lnTo>
                        <a:lnTo>
                          <a:pt x="4140" y="179356"/>
                        </a:lnTo>
                        <a:lnTo>
                          <a:pt x="1321" y="177595"/>
                        </a:lnTo>
                        <a:lnTo>
                          <a:pt x="147114" y="80869"/>
                        </a:lnTo>
                        <a:close/>
                        <a:moveTo>
                          <a:pt x="156452" y="74526"/>
                        </a:moveTo>
                        <a:lnTo>
                          <a:pt x="3348" y="180590"/>
                        </a:lnTo>
                        <a:lnTo>
                          <a:pt x="0" y="182880"/>
                        </a:lnTo>
                        <a:lnTo>
                          <a:pt x="529" y="178828"/>
                        </a:lnTo>
                        <a:lnTo>
                          <a:pt x="22376" y="5286"/>
                        </a:lnTo>
                        <a:lnTo>
                          <a:pt x="23080" y="0"/>
                        </a:lnTo>
                        <a:lnTo>
                          <a:pt x="27749" y="2643"/>
                        </a:lnTo>
                        <a:lnTo>
                          <a:pt x="156452" y="74526"/>
                        </a:lnTo>
                        <a:close/>
                      </a:path>
                    </a:pathLst>
                  </a:custGeom>
                  <a:grpFill/>
                  <a:ln w="8809" cap="flat">
                    <a:noFill/>
                    <a:prstDash val="solid"/>
                    <a:miter/>
                  </a:ln>
                </p:spPr>
                <p:txBody>
                  <a:bodyPr rtlCol="0" anchor="ctr"/>
                  <a:lstStyle/>
                  <a:p>
                    <a:endParaRPr lang="en-US" sz="2400"/>
                  </a:p>
                </p:txBody>
              </p:sp>
              <p:sp>
                <p:nvSpPr>
                  <p:cNvPr id="2239" name="Freeform: Shape 2238">
                    <a:extLst>
                      <a:ext uri="{FF2B5EF4-FFF2-40B4-BE49-F238E27FC236}">
                        <a16:creationId xmlns:a16="http://schemas.microsoft.com/office/drawing/2014/main" id="{F9B40C10-B547-4F49-9DF1-93EBEE1C0AE5}"/>
                      </a:ext>
                    </a:extLst>
                  </p:cNvPr>
                  <p:cNvSpPr/>
                  <p:nvPr/>
                </p:nvSpPr>
                <p:spPr>
                  <a:xfrm>
                    <a:off x="4339083" y="3620491"/>
                    <a:ext cx="167728" cy="195301"/>
                  </a:xfrm>
                  <a:custGeom>
                    <a:avLst/>
                    <a:gdLst>
                      <a:gd name="connsiteX0" fmla="*/ 617 w 167728"/>
                      <a:gd name="connsiteY0" fmla="*/ 195301 h 195301"/>
                      <a:gd name="connsiteX1" fmla="*/ 2026 w 167728"/>
                      <a:gd name="connsiteY1" fmla="*/ 184201 h 195301"/>
                      <a:gd name="connsiteX2" fmla="*/ 0 w 167728"/>
                      <a:gd name="connsiteY2" fmla="*/ 182968 h 195301"/>
                      <a:gd name="connsiteX3" fmla="*/ 2378 w 167728"/>
                      <a:gd name="connsiteY3" fmla="*/ 181383 h 195301"/>
                      <a:gd name="connsiteX4" fmla="*/ 23344 w 167728"/>
                      <a:gd name="connsiteY4" fmla="*/ 14800 h 195301"/>
                      <a:gd name="connsiteX5" fmla="*/ 21935 w 167728"/>
                      <a:gd name="connsiteY5" fmla="*/ 14007 h 195301"/>
                      <a:gd name="connsiteX6" fmla="*/ 23521 w 167728"/>
                      <a:gd name="connsiteY6" fmla="*/ 13214 h 195301"/>
                      <a:gd name="connsiteX7" fmla="*/ 25195 w 167728"/>
                      <a:gd name="connsiteY7" fmla="*/ 0 h 195301"/>
                      <a:gd name="connsiteX8" fmla="*/ 36999 w 167728"/>
                      <a:gd name="connsiteY8" fmla="*/ 6519 h 195301"/>
                      <a:gd name="connsiteX9" fmla="*/ 38673 w 167728"/>
                      <a:gd name="connsiteY9" fmla="*/ 5726 h 195301"/>
                      <a:gd name="connsiteX10" fmla="*/ 38408 w 167728"/>
                      <a:gd name="connsiteY10" fmla="*/ 7400 h 195301"/>
                      <a:gd name="connsiteX11" fmla="*/ 167728 w 167728"/>
                      <a:gd name="connsiteY11" fmla="*/ 79548 h 195301"/>
                      <a:gd name="connsiteX12" fmla="*/ 11981 w 167728"/>
                      <a:gd name="connsiteY12" fmla="*/ 187373 h 195301"/>
                      <a:gd name="connsiteX13" fmla="*/ 11540 w 167728"/>
                      <a:gd name="connsiteY13" fmla="*/ 190192 h 195301"/>
                      <a:gd name="connsiteX14" fmla="*/ 9602 w 167728"/>
                      <a:gd name="connsiteY14" fmla="*/ 188959 h 195301"/>
                      <a:gd name="connsiteX15" fmla="*/ 617 w 167728"/>
                      <a:gd name="connsiteY15" fmla="*/ 195301 h 195301"/>
                      <a:gd name="connsiteX16" fmla="*/ 36294 w 167728"/>
                      <a:gd name="connsiteY16" fmla="*/ 22287 h 195301"/>
                      <a:gd name="connsiteX17" fmla="*/ 14095 w 167728"/>
                      <a:gd name="connsiteY17" fmla="*/ 173542 h 195301"/>
                      <a:gd name="connsiteX18" fmla="*/ 145705 w 167728"/>
                      <a:gd name="connsiteY18" fmla="*/ 86243 h 195301"/>
                      <a:gd name="connsiteX19" fmla="*/ 36294 w 167728"/>
                      <a:gd name="connsiteY19" fmla="*/ 22287 h 195301"/>
                      <a:gd name="connsiteX20" fmla="*/ 37351 w 167728"/>
                      <a:gd name="connsiteY20" fmla="*/ 15064 h 195301"/>
                      <a:gd name="connsiteX21" fmla="*/ 152048 w 167728"/>
                      <a:gd name="connsiteY21" fmla="*/ 82190 h 195301"/>
                      <a:gd name="connsiteX22" fmla="*/ 155043 w 167728"/>
                      <a:gd name="connsiteY22" fmla="*/ 80076 h 195301"/>
                      <a:gd name="connsiteX23" fmla="*/ 37439 w 167728"/>
                      <a:gd name="connsiteY23" fmla="*/ 14447 h 195301"/>
                      <a:gd name="connsiteX24" fmla="*/ 37351 w 167728"/>
                      <a:gd name="connsiteY24" fmla="*/ 15064 h 195301"/>
                      <a:gd name="connsiteX25" fmla="*/ 29687 w 167728"/>
                      <a:gd name="connsiteY25" fmla="*/ 18499 h 195301"/>
                      <a:gd name="connsiteX26" fmla="*/ 27925 w 167728"/>
                      <a:gd name="connsiteY26" fmla="*/ 32770 h 195301"/>
                      <a:gd name="connsiteX27" fmla="*/ 29951 w 167728"/>
                      <a:gd name="connsiteY27" fmla="*/ 18676 h 195301"/>
                      <a:gd name="connsiteX28" fmla="*/ 29687 w 167728"/>
                      <a:gd name="connsiteY28" fmla="*/ 18499 h 19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7728" h="195301">
                        <a:moveTo>
                          <a:pt x="617" y="195301"/>
                        </a:moveTo>
                        <a:lnTo>
                          <a:pt x="2026" y="184201"/>
                        </a:lnTo>
                        <a:lnTo>
                          <a:pt x="0" y="182968"/>
                        </a:lnTo>
                        <a:lnTo>
                          <a:pt x="2378" y="181383"/>
                        </a:lnTo>
                        <a:lnTo>
                          <a:pt x="23344" y="14800"/>
                        </a:lnTo>
                        <a:lnTo>
                          <a:pt x="21935" y="14007"/>
                        </a:lnTo>
                        <a:lnTo>
                          <a:pt x="23521" y="13214"/>
                        </a:lnTo>
                        <a:lnTo>
                          <a:pt x="25195" y="0"/>
                        </a:lnTo>
                        <a:lnTo>
                          <a:pt x="36999" y="6519"/>
                        </a:lnTo>
                        <a:lnTo>
                          <a:pt x="38673" y="5726"/>
                        </a:lnTo>
                        <a:lnTo>
                          <a:pt x="38408" y="7400"/>
                        </a:lnTo>
                        <a:lnTo>
                          <a:pt x="167728" y="79548"/>
                        </a:lnTo>
                        <a:lnTo>
                          <a:pt x="11981" y="187373"/>
                        </a:lnTo>
                        <a:lnTo>
                          <a:pt x="11540" y="190192"/>
                        </a:lnTo>
                        <a:lnTo>
                          <a:pt x="9602" y="188959"/>
                        </a:lnTo>
                        <a:lnTo>
                          <a:pt x="617" y="195301"/>
                        </a:lnTo>
                        <a:close/>
                        <a:moveTo>
                          <a:pt x="36294" y="22287"/>
                        </a:moveTo>
                        <a:lnTo>
                          <a:pt x="14095" y="173542"/>
                        </a:lnTo>
                        <a:lnTo>
                          <a:pt x="145705" y="86243"/>
                        </a:lnTo>
                        <a:lnTo>
                          <a:pt x="36294" y="22287"/>
                        </a:lnTo>
                        <a:close/>
                        <a:moveTo>
                          <a:pt x="37351" y="15064"/>
                        </a:moveTo>
                        <a:lnTo>
                          <a:pt x="152048" y="82190"/>
                        </a:lnTo>
                        <a:lnTo>
                          <a:pt x="155043" y="80076"/>
                        </a:lnTo>
                        <a:lnTo>
                          <a:pt x="37439" y="14447"/>
                        </a:lnTo>
                        <a:lnTo>
                          <a:pt x="37351" y="15064"/>
                        </a:lnTo>
                        <a:close/>
                        <a:moveTo>
                          <a:pt x="29687" y="18499"/>
                        </a:moveTo>
                        <a:lnTo>
                          <a:pt x="27925" y="32770"/>
                        </a:lnTo>
                        <a:lnTo>
                          <a:pt x="29951" y="18676"/>
                        </a:lnTo>
                        <a:lnTo>
                          <a:pt x="29687" y="18499"/>
                        </a:lnTo>
                        <a:close/>
                      </a:path>
                    </a:pathLst>
                  </a:custGeom>
                  <a:grpFill/>
                  <a:ln w="8809" cap="flat">
                    <a:noFill/>
                    <a:prstDash val="solid"/>
                    <a:miter/>
                  </a:ln>
                </p:spPr>
                <p:txBody>
                  <a:bodyPr rtlCol="0" anchor="ctr"/>
                  <a:lstStyle/>
                  <a:p>
                    <a:endParaRPr lang="en-US" sz="2400"/>
                  </a:p>
                </p:txBody>
              </p:sp>
            </p:grpSp>
            <p:grpSp>
              <p:nvGrpSpPr>
                <p:cNvPr id="1683" name="Graphic 4229">
                  <a:extLst>
                    <a:ext uri="{FF2B5EF4-FFF2-40B4-BE49-F238E27FC236}">
                      <a16:creationId xmlns:a16="http://schemas.microsoft.com/office/drawing/2014/main" id="{39C428C9-9A50-4CC3-B9AE-BDE1D4F99FFA}"/>
                    </a:ext>
                  </a:extLst>
                </p:cNvPr>
                <p:cNvGrpSpPr/>
                <p:nvPr/>
              </p:nvGrpSpPr>
              <p:grpSpPr>
                <a:xfrm>
                  <a:off x="4487166" y="3680305"/>
                  <a:ext cx="83159" cy="299602"/>
                  <a:chOff x="4487166" y="3680305"/>
                  <a:chExt cx="83159" cy="299602"/>
                </a:xfrm>
                <a:grpFill/>
              </p:grpSpPr>
              <p:sp>
                <p:nvSpPr>
                  <p:cNvPr id="2236" name="Freeform: Shape 2235">
                    <a:extLst>
                      <a:ext uri="{FF2B5EF4-FFF2-40B4-BE49-F238E27FC236}">
                        <a16:creationId xmlns:a16="http://schemas.microsoft.com/office/drawing/2014/main" id="{C2553361-C8EA-422C-9AF8-7AB7EE3A561E}"/>
                      </a:ext>
                    </a:extLst>
                  </p:cNvPr>
                  <p:cNvSpPr/>
                  <p:nvPr/>
                </p:nvSpPr>
                <p:spPr>
                  <a:xfrm>
                    <a:off x="4491395" y="3690965"/>
                    <a:ext cx="75231" cy="272206"/>
                  </a:xfrm>
                  <a:custGeom>
                    <a:avLst/>
                    <a:gdLst>
                      <a:gd name="connsiteX0" fmla="*/ 70826 w 75231"/>
                      <a:gd name="connsiteY0" fmla="*/ 112494 h 272206"/>
                      <a:gd name="connsiteX1" fmla="*/ 68976 w 75231"/>
                      <a:gd name="connsiteY1" fmla="*/ 109940 h 272206"/>
                      <a:gd name="connsiteX2" fmla="*/ 1321 w 75231"/>
                      <a:gd name="connsiteY2" fmla="*/ 14888 h 272206"/>
                      <a:gd name="connsiteX3" fmla="*/ 8457 w 75231"/>
                      <a:gd name="connsiteY3" fmla="*/ 12509 h 272206"/>
                      <a:gd name="connsiteX4" fmla="*/ 11716 w 75231"/>
                      <a:gd name="connsiteY4" fmla="*/ 264366 h 272206"/>
                      <a:gd name="connsiteX5" fmla="*/ 8633 w 75231"/>
                      <a:gd name="connsiteY5" fmla="*/ 263837 h 272206"/>
                      <a:gd name="connsiteX6" fmla="*/ 70826 w 75231"/>
                      <a:gd name="connsiteY6" fmla="*/ 112494 h 272206"/>
                      <a:gd name="connsiteX7" fmla="*/ 75231 w 75231"/>
                      <a:gd name="connsiteY7" fmla="*/ 101395 h 272206"/>
                      <a:gd name="connsiteX8" fmla="*/ 73029 w 75231"/>
                      <a:gd name="connsiteY8" fmla="*/ 106944 h 272206"/>
                      <a:gd name="connsiteX9" fmla="*/ 11540 w 75231"/>
                      <a:gd name="connsiteY9" fmla="*/ 264982 h 272206"/>
                      <a:gd name="connsiteX10" fmla="*/ 8721 w 75231"/>
                      <a:gd name="connsiteY10" fmla="*/ 272206 h 272206"/>
                      <a:gd name="connsiteX11" fmla="*/ 8457 w 75231"/>
                      <a:gd name="connsiteY11" fmla="*/ 264366 h 272206"/>
                      <a:gd name="connsiteX12" fmla="*/ 440 w 75231"/>
                      <a:gd name="connsiteY12" fmla="*/ 12597 h 272206"/>
                      <a:gd name="connsiteX13" fmla="*/ 0 w 75231"/>
                      <a:gd name="connsiteY13" fmla="*/ 0 h 272206"/>
                      <a:gd name="connsiteX14" fmla="*/ 7576 w 75231"/>
                      <a:gd name="connsiteY14" fmla="*/ 10219 h 272206"/>
                      <a:gd name="connsiteX15" fmla="*/ 75231 w 75231"/>
                      <a:gd name="connsiteY15" fmla="*/ 101395 h 27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5231" h="272206">
                        <a:moveTo>
                          <a:pt x="70826" y="112494"/>
                        </a:moveTo>
                        <a:lnTo>
                          <a:pt x="68976" y="109940"/>
                        </a:lnTo>
                        <a:lnTo>
                          <a:pt x="1321" y="14888"/>
                        </a:lnTo>
                        <a:lnTo>
                          <a:pt x="8457" y="12509"/>
                        </a:lnTo>
                        <a:lnTo>
                          <a:pt x="11716" y="264366"/>
                        </a:lnTo>
                        <a:lnTo>
                          <a:pt x="8633" y="263837"/>
                        </a:lnTo>
                        <a:lnTo>
                          <a:pt x="70826" y="112494"/>
                        </a:lnTo>
                        <a:close/>
                        <a:moveTo>
                          <a:pt x="75231" y="101395"/>
                        </a:moveTo>
                        <a:lnTo>
                          <a:pt x="73029" y="106944"/>
                        </a:lnTo>
                        <a:lnTo>
                          <a:pt x="11540" y="264982"/>
                        </a:lnTo>
                        <a:lnTo>
                          <a:pt x="8721" y="272206"/>
                        </a:lnTo>
                        <a:lnTo>
                          <a:pt x="8457" y="264366"/>
                        </a:lnTo>
                        <a:lnTo>
                          <a:pt x="440" y="12597"/>
                        </a:lnTo>
                        <a:lnTo>
                          <a:pt x="0" y="0"/>
                        </a:lnTo>
                        <a:lnTo>
                          <a:pt x="7576" y="10219"/>
                        </a:lnTo>
                        <a:lnTo>
                          <a:pt x="75231" y="101395"/>
                        </a:lnTo>
                        <a:close/>
                      </a:path>
                    </a:pathLst>
                  </a:custGeom>
                  <a:grpFill/>
                  <a:ln w="8809" cap="flat">
                    <a:noFill/>
                    <a:prstDash val="solid"/>
                    <a:miter/>
                  </a:ln>
                </p:spPr>
                <p:txBody>
                  <a:bodyPr rtlCol="0" anchor="ctr"/>
                  <a:lstStyle/>
                  <a:p>
                    <a:endParaRPr lang="en-US" sz="2400"/>
                  </a:p>
                </p:txBody>
              </p:sp>
              <p:sp>
                <p:nvSpPr>
                  <p:cNvPr id="2237" name="Freeform: Shape 2236">
                    <a:extLst>
                      <a:ext uri="{FF2B5EF4-FFF2-40B4-BE49-F238E27FC236}">
                        <a16:creationId xmlns:a16="http://schemas.microsoft.com/office/drawing/2014/main" id="{26B9AB31-19E0-4F4E-8734-8F382B16A2DA}"/>
                      </a:ext>
                    </a:extLst>
                  </p:cNvPr>
                  <p:cNvSpPr/>
                  <p:nvPr/>
                </p:nvSpPr>
                <p:spPr>
                  <a:xfrm>
                    <a:off x="4487166" y="3680305"/>
                    <a:ext cx="83159" cy="299602"/>
                  </a:xfrm>
                  <a:custGeom>
                    <a:avLst/>
                    <a:gdLst>
                      <a:gd name="connsiteX0" fmla="*/ 10131 w 83159"/>
                      <a:gd name="connsiteY0" fmla="*/ 299603 h 299602"/>
                      <a:gd name="connsiteX1" fmla="*/ 9426 w 83159"/>
                      <a:gd name="connsiteY1" fmla="*/ 277315 h 299602"/>
                      <a:gd name="connsiteX2" fmla="*/ 8105 w 83159"/>
                      <a:gd name="connsiteY2" fmla="*/ 277051 h 299602"/>
                      <a:gd name="connsiteX3" fmla="*/ 9250 w 83159"/>
                      <a:gd name="connsiteY3" fmla="*/ 274144 h 299602"/>
                      <a:gd name="connsiteX4" fmla="*/ 1321 w 83159"/>
                      <a:gd name="connsiteY4" fmla="*/ 25635 h 299602"/>
                      <a:gd name="connsiteX5" fmla="*/ 0 w 83159"/>
                      <a:gd name="connsiteY5" fmla="*/ 23785 h 299602"/>
                      <a:gd name="connsiteX6" fmla="*/ 1233 w 83159"/>
                      <a:gd name="connsiteY6" fmla="*/ 23344 h 299602"/>
                      <a:gd name="connsiteX7" fmla="*/ 529 w 83159"/>
                      <a:gd name="connsiteY7" fmla="*/ 0 h 299602"/>
                      <a:gd name="connsiteX8" fmla="*/ 14535 w 83159"/>
                      <a:gd name="connsiteY8" fmla="*/ 18852 h 299602"/>
                      <a:gd name="connsiteX9" fmla="*/ 15857 w 83159"/>
                      <a:gd name="connsiteY9" fmla="*/ 18411 h 299602"/>
                      <a:gd name="connsiteX10" fmla="*/ 15857 w 83159"/>
                      <a:gd name="connsiteY10" fmla="*/ 20702 h 299602"/>
                      <a:gd name="connsiteX11" fmla="*/ 83159 w 83159"/>
                      <a:gd name="connsiteY11" fmla="*/ 111525 h 299602"/>
                      <a:gd name="connsiteX12" fmla="*/ 19204 w 83159"/>
                      <a:gd name="connsiteY12" fmla="*/ 275906 h 299602"/>
                      <a:gd name="connsiteX13" fmla="*/ 19204 w 83159"/>
                      <a:gd name="connsiteY13" fmla="*/ 278989 h 299602"/>
                      <a:gd name="connsiteX14" fmla="*/ 18059 w 83159"/>
                      <a:gd name="connsiteY14" fmla="*/ 278813 h 299602"/>
                      <a:gd name="connsiteX15" fmla="*/ 10131 w 83159"/>
                      <a:gd name="connsiteY15" fmla="*/ 299603 h 299602"/>
                      <a:gd name="connsiteX16" fmla="*/ 16385 w 83159"/>
                      <a:gd name="connsiteY16" fmla="*/ 46601 h 299602"/>
                      <a:gd name="connsiteX17" fmla="*/ 19028 w 83159"/>
                      <a:gd name="connsiteY17" fmla="*/ 250711 h 299602"/>
                      <a:gd name="connsiteX18" fmla="*/ 71267 w 83159"/>
                      <a:gd name="connsiteY18" fmla="*/ 123682 h 299602"/>
                      <a:gd name="connsiteX19" fmla="*/ 16385 w 83159"/>
                      <a:gd name="connsiteY19" fmla="*/ 46601 h 299602"/>
                      <a:gd name="connsiteX20" fmla="*/ 16209 w 83159"/>
                      <a:gd name="connsiteY20" fmla="*/ 34708 h 299602"/>
                      <a:gd name="connsiteX21" fmla="*/ 74262 w 83159"/>
                      <a:gd name="connsiteY21" fmla="*/ 116194 h 299602"/>
                      <a:gd name="connsiteX22" fmla="*/ 75672 w 83159"/>
                      <a:gd name="connsiteY22" fmla="*/ 112494 h 299602"/>
                      <a:gd name="connsiteX23" fmla="*/ 16209 w 83159"/>
                      <a:gd name="connsiteY23" fmla="*/ 32154 h 299602"/>
                      <a:gd name="connsiteX24" fmla="*/ 16209 w 83159"/>
                      <a:gd name="connsiteY24" fmla="*/ 34708 h 299602"/>
                      <a:gd name="connsiteX25" fmla="*/ 8545 w 83159"/>
                      <a:gd name="connsiteY25" fmla="*/ 35589 h 299602"/>
                      <a:gd name="connsiteX26" fmla="*/ 10131 w 83159"/>
                      <a:gd name="connsiteY26" fmla="*/ 85626 h 299602"/>
                      <a:gd name="connsiteX27" fmla="*/ 9514 w 83159"/>
                      <a:gd name="connsiteY27" fmla="*/ 36911 h 299602"/>
                      <a:gd name="connsiteX28" fmla="*/ 8545 w 83159"/>
                      <a:gd name="connsiteY28" fmla="*/ 35589 h 29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3159" h="299602">
                        <a:moveTo>
                          <a:pt x="10131" y="299603"/>
                        </a:moveTo>
                        <a:lnTo>
                          <a:pt x="9426" y="277315"/>
                        </a:lnTo>
                        <a:lnTo>
                          <a:pt x="8105" y="277051"/>
                        </a:lnTo>
                        <a:lnTo>
                          <a:pt x="9250" y="274144"/>
                        </a:lnTo>
                        <a:lnTo>
                          <a:pt x="1321" y="25635"/>
                        </a:lnTo>
                        <a:lnTo>
                          <a:pt x="0" y="23785"/>
                        </a:lnTo>
                        <a:lnTo>
                          <a:pt x="1233" y="23344"/>
                        </a:lnTo>
                        <a:lnTo>
                          <a:pt x="529" y="0"/>
                        </a:lnTo>
                        <a:lnTo>
                          <a:pt x="14535" y="18852"/>
                        </a:lnTo>
                        <a:lnTo>
                          <a:pt x="15857" y="18411"/>
                        </a:lnTo>
                        <a:lnTo>
                          <a:pt x="15857" y="20702"/>
                        </a:lnTo>
                        <a:lnTo>
                          <a:pt x="83159" y="111525"/>
                        </a:lnTo>
                        <a:lnTo>
                          <a:pt x="19204" y="275906"/>
                        </a:lnTo>
                        <a:lnTo>
                          <a:pt x="19204" y="278989"/>
                        </a:lnTo>
                        <a:lnTo>
                          <a:pt x="18059" y="278813"/>
                        </a:lnTo>
                        <a:lnTo>
                          <a:pt x="10131" y="299603"/>
                        </a:lnTo>
                        <a:close/>
                        <a:moveTo>
                          <a:pt x="16385" y="46601"/>
                        </a:moveTo>
                        <a:lnTo>
                          <a:pt x="19028" y="250711"/>
                        </a:lnTo>
                        <a:lnTo>
                          <a:pt x="71267" y="123682"/>
                        </a:lnTo>
                        <a:lnTo>
                          <a:pt x="16385" y="46601"/>
                        </a:lnTo>
                        <a:close/>
                        <a:moveTo>
                          <a:pt x="16209" y="34708"/>
                        </a:moveTo>
                        <a:lnTo>
                          <a:pt x="74262" y="116194"/>
                        </a:lnTo>
                        <a:lnTo>
                          <a:pt x="75672" y="112494"/>
                        </a:lnTo>
                        <a:lnTo>
                          <a:pt x="16209" y="32154"/>
                        </a:lnTo>
                        <a:lnTo>
                          <a:pt x="16209" y="34708"/>
                        </a:lnTo>
                        <a:close/>
                        <a:moveTo>
                          <a:pt x="8545" y="35589"/>
                        </a:moveTo>
                        <a:lnTo>
                          <a:pt x="10131" y="85626"/>
                        </a:lnTo>
                        <a:lnTo>
                          <a:pt x="9514" y="36911"/>
                        </a:lnTo>
                        <a:lnTo>
                          <a:pt x="8545" y="35589"/>
                        </a:lnTo>
                        <a:close/>
                      </a:path>
                    </a:pathLst>
                  </a:custGeom>
                  <a:grpFill/>
                  <a:ln w="8809" cap="flat">
                    <a:noFill/>
                    <a:prstDash val="solid"/>
                    <a:miter/>
                  </a:ln>
                </p:spPr>
                <p:txBody>
                  <a:bodyPr rtlCol="0" anchor="ctr"/>
                  <a:lstStyle/>
                  <a:p>
                    <a:endParaRPr lang="en-US" sz="2400"/>
                  </a:p>
                </p:txBody>
              </p:sp>
            </p:grpSp>
            <p:grpSp>
              <p:nvGrpSpPr>
                <p:cNvPr id="1684" name="Graphic 4229">
                  <a:extLst>
                    <a:ext uri="{FF2B5EF4-FFF2-40B4-BE49-F238E27FC236}">
                      <a16:creationId xmlns:a16="http://schemas.microsoft.com/office/drawing/2014/main" id="{78725597-120F-4DF3-B52B-B515209BEF22}"/>
                    </a:ext>
                  </a:extLst>
                </p:cNvPr>
                <p:cNvGrpSpPr/>
                <p:nvPr/>
              </p:nvGrpSpPr>
              <p:grpSpPr>
                <a:xfrm>
                  <a:off x="4182631" y="3795618"/>
                  <a:ext cx="178387" cy="220671"/>
                  <a:chOff x="4182631" y="3795618"/>
                  <a:chExt cx="178387" cy="220671"/>
                </a:xfrm>
                <a:grpFill/>
              </p:grpSpPr>
              <p:sp>
                <p:nvSpPr>
                  <p:cNvPr id="2234" name="Freeform: Shape 2233">
                    <a:extLst>
                      <a:ext uri="{FF2B5EF4-FFF2-40B4-BE49-F238E27FC236}">
                        <a16:creationId xmlns:a16="http://schemas.microsoft.com/office/drawing/2014/main" id="{A23DB882-ECD4-45F3-8616-91999698D2E7}"/>
                      </a:ext>
                    </a:extLst>
                  </p:cNvPr>
                  <p:cNvSpPr/>
                  <p:nvPr/>
                </p:nvSpPr>
                <p:spPr>
                  <a:xfrm>
                    <a:off x="4186066" y="3801257"/>
                    <a:ext cx="166054" cy="205431"/>
                  </a:xfrm>
                  <a:custGeom>
                    <a:avLst/>
                    <a:gdLst>
                      <a:gd name="connsiteX0" fmla="*/ 0 w 166054"/>
                      <a:gd name="connsiteY0" fmla="*/ 205432 h 205431"/>
                      <a:gd name="connsiteX1" fmla="*/ 88 w 166054"/>
                      <a:gd name="connsiteY1" fmla="*/ 199089 h 205431"/>
                      <a:gd name="connsiteX2" fmla="*/ 1497 w 166054"/>
                      <a:gd name="connsiteY2" fmla="*/ 41668 h 205431"/>
                      <a:gd name="connsiteX3" fmla="*/ 1497 w 166054"/>
                      <a:gd name="connsiteY3" fmla="*/ 38761 h 205431"/>
                      <a:gd name="connsiteX4" fmla="*/ 4229 w 166054"/>
                      <a:gd name="connsiteY4" fmla="*/ 38144 h 205431"/>
                      <a:gd name="connsiteX5" fmla="*/ 159712 w 166054"/>
                      <a:gd name="connsiteY5" fmla="*/ 1497 h 205431"/>
                      <a:gd name="connsiteX6" fmla="*/ 166054 w 166054"/>
                      <a:gd name="connsiteY6" fmla="*/ 0 h 205431"/>
                      <a:gd name="connsiteX7" fmla="*/ 162002 w 166054"/>
                      <a:gd name="connsiteY7" fmla="*/ 5021 h 205431"/>
                      <a:gd name="connsiteX8" fmla="*/ 5109 w 166054"/>
                      <a:gd name="connsiteY8" fmla="*/ 199089 h 205431"/>
                      <a:gd name="connsiteX9" fmla="*/ 0 w 166054"/>
                      <a:gd name="connsiteY9" fmla="*/ 205432 h 205431"/>
                      <a:gd name="connsiteX10" fmla="*/ 10131 w 166054"/>
                      <a:gd name="connsiteY10" fmla="*/ 192658 h 205431"/>
                      <a:gd name="connsiteX11" fmla="*/ 158566 w 166054"/>
                      <a:gd name="connsiteY11" fmla="*/ 2202 h 205431"/>
                      <a:gd name="connsiteX12" fmla="*/ 160857 w 166054"/>
                      <a:gd name="connsiteY12" fmla="*/ 5726 h 205431"/>
                      <a:gd name="connsiteX13" fmla="*/ 6078 w 166054"/>
                      <a:gd name="connsiteY13" fmla="*/ 45191 h 205431"/>
                      <a:gd name="connsiteX14" fmla="*/ 8897 w 166054"/>
                      <a:gd name="connsiteY14" fmla="*/ 41668 h 205431"/>
                      <a:gd name="connsiteX15" fmla="*/ 10131 w 166054"/>
                      <a:gd name="connsiteY15" fmla="*/ 192658 h 20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054" h="205431">
                        <a:moveTo>
                          <a:pt x="0" y="205432"/>
                        </a:moveTo>
                        <a:lnTo>
                          <a:pt x="88" y="199089"/>
                        </a:lnTo>
                        <a:lnTo>
                          <a:pt x="1497" y="41668"/>
                        </a:lnTo>
                        <a:lnTo>
                          <a:pt x="1497" y="38761"/>
                        </a:lnTo>
                        <a:lnTo>
                          <a:pt x="4229" y="38144"/>
                        </a:lnTo>
                        <a:lnTo>
                          <a:pt x="159712" y="1497"/>
                        </a:lnTo>
                        <a:lnTo>
                          <a:pt x="166054" y="0"/>
                        </a:lnTo>
                        <a:lnTo>
                          <a:pt x="162002" y="5021"/>
                        </a:lnTo>
                        <a:lnTo>
                          <a:pt x="5109" y="199089"/>
                        </a:lnTo>
                        <a:lnTo>
                          <a:pt x="0" y="205432"/>
                        </a:lnTo>
                        <a:close/>
                        <a:moveTo>
                          <a:pt x="10131" y="192658"/>
                        </a:moveTo>
                        <a:lnTo>
                          <a:pt x="158566" y="2202"/>
                        </a:lnTo>
                        <a:lnTo>
                          <a:pt x="160857" y="5726"/>
                        </a:lnTo>
                        <a:lnTo>
                          <a:pt x="6078" y="45191"/>
                        </a:lnTo>
                        <a:lnTo>
                          <a:pt x="8897" y="41668"/>
                        </a:lnTo>
                        <a:lnTo>
                          <a:pt x="10131" y="192658"/>
                        </a:lnTo>
                        <a:close/>
                      </a:path>
                    </a:pathLst>
                  </a:custGeom>
                  <a:grpFill/>
                  <a:ln w="8809" cap="flat">
                    <a:noFill/>
                    <a:prstDash val="solid"/>
                    <a:miter/>
                  </a:ln>
                </p:spPr>
                <p:txBody>
                  <a:bodyPr rtlCol="0" anchor="ctr"/>
                  <a:lstStyle/>
                  <a:p>
                    <a:endParaRPr lang="en-US" sz="2400"/>
                  </a:p>
                </p:txBody>
              </p:sp>
              <p:sp>
                <p:nvSpPr>
                  <p:cNvPr id="2235" name="Freeform: Shape 2234">
                    <a:extLst>
                      <a:ext uri="{FF2B5EF4-FFF2-40B4-BE49-F238E27FC236}">
                        <a16:creationId xmlns:a16="http://schemas.microsoft.com/office/drawing/2014/main" id="{8C546B4E-F17B-47F5-A168-77570196B591}"/>
                      </a:ext>
                    </a:extLst>
                  </p:cNvPr>
                  <p:cNvSpPr/>
                  <p:nvPr/>
                </p:nvSpPr>
                <p:spPr>
                  <a:xfrm>
                    <a:off x="4182631" y="3795618"/>
                    <a:ext cx="178387" cy="220671"/>
                  </a:xfrm>
                  <a:custGeom>
                    <a:avLst/>
                    <a:gdLst>
                      <a:gd name="connsiteX0" fmla="*/ 0 w 178387"/>
                      <a:gd name="connsiteY0" fmla="*/ 220672 h 220671"/>
                      <a:gd name="connsiteX1" fmla="*/ 1498 w 178387"/>
                      <a:gd name="connsiteY1" fmla="*/ 56379 h 220671"/>
                      <a:gd name="connsiteX2" fmla="*/ 705 w 178387"/>
                      <a:gd name="connsiteY2" fmla="*/ 56556 h 220671"/>
                      <a:gd name="connsiteX3" fmla="*/ 1498 w 178387"/>
                      <a:gd name="connsiteY3" fmla="*/ 55586 h 220671"/>
                      <a:gd name="connsiteX4" fmla="*/ 1586 w 178387"/>
                      <a:gd name="connsiteY4" fmla="*/ 41756 h 220671"/>
                      <a:gd name="connsiteX5" fmla="*/ 14712 w 178387"/>
                      <a:gd name="connsiteY5" fmla="*/ 38673 h 220671"/>
                      <a:gd name="connsiteX6" fmla="*/ 15504 w 178387"/>
                      <a:gd name="connsiteY6" fmla="*/ 37616 h 220671"/>
                      <a:gd name="connsiteX7" fmla="*/ 15504 w 178387"/>
                      <a:gd name="connsiteY7" fmla="*/ 38408 h 220671"/>
                      <a:gd name="connsiteX8" fmla="*/ 160505 w 178387"/>
                      <a:gd name="connsiteY8" fmla="*/ 4229 h 220671"/>
                      <a:gd name="connsiteX9" fmla="*/ 162266 w 178387"/>
                      <a:gd name="connsiteY9" fmla="*/ 2026 h 220671"/>
                      <a:gd name="connsiteX10" fmla="*/ 163235 w 178387"/>
                      <a:gd name="connsiteY10" fmla="*/ 3612 h 220671"/>
                      <a:gd name="connsiteX11" fmla="*/ 178387 w 178387"/>
                      <a:gd name="connsiteY11" fmla="*/ 0 h 220671"/>
                      <a:gd name="connsiteX12" fmla="*/ 168697 w 178387"/>
                      <a:gd name="connsiteY12" fmla="*/ 11981 h 220671"/>
                      <a:gd name="connsiteX13" fmla="*/ 169666 w 178387"/>
                      <a:gd name="connsiteY13" fmla="*/ 13478 h 220671"/>
                      <a:gd name="connsiteX14" fmla="*/ 166935 w 178387"/>
                      <a:gd name="connsiteY14" fmla="*/ 14183 h 220671"/>
                      <a:gd name="connsiteX15" fmla="*/ 10307 w 178387"/>
                      <a:gd name="connsiteY15" fmla="*/ 207987 h 220671"/>
                      <a:gd name="connsiteX16" fmla="*/ 10307 w 178387"/>
                      <a:gd name="connsiteY16" fmla="*/ 207898 h 220671"/>
                      <a:gd name="connsiteX17" fmla="*/ 0 w 178387"/>
                      <a:gd name="connsiteY17" fmla="*/ 220672 h 220671"/>
                      <a:gd name="connsiteX18" fmla="*/ 8193 w 178387"/>
                      <a:gd name="connsiteY18" fmla="*/ 54617 h 220671"/>
                      <a:gd name="connsiteX19" fmla="*/ 6871 w 178387"/>
                      <a:gd name="connsiteY19" fmla="*/ 201380 h 220671"/>
                      <a:gd name="connsiteX20" fmla="*/ 10131 w 178387"/>
                      <a:gd name="connsiteY20" fmla="*/ 197327 h 220671"/>
                      <a:gd name="connsiteX21" fmla="*/ 8809 w 178387"/>
                      <a:gd name="connsiteY21" fmla="*/ 54441 h 220671"/>
                      <a:gd name="connsiteX22" fmla="*/ 8193 w 178387"/>
                      <a:gd name="connsiteY22" fmla="*/ 54617 h 220671"/>
                      <a:gd name="connsiteX23" fmla="*/ 15593 w 178387"/>
                      <a:gd name="connsiteY23" fmla="*/ 52768 h 220671"/>
                      <a:gd name="connsiteX24" fmla="*/ 16826 w 178387"/>
                      <a:gd name="connsiteY24" fmla="*/ 188606 h 220671"/>
                      <a:gd name="connsiteX25" fmla="*/ 149229 w 178387"/>
                      <a:gd name="connsiteY25" fmla="*/ 18764 h 220671"/>
                      <a:gd name="connsiteX26" fmla="*/ 15593 w 178387"/>
                      <a:gd name="connsiteY26" fmla="*/ 52768 h 220671"/>
                      <a:gd name="connsiteX27" fmla="*/ 15593 w 178387"/>
                      <a:gd name="connsiteY27" fmla="*/ 45368 h 220671"/>
                      <a:gd name="connsiteX28" fmla="*/ 15593 w 178387"/>
                      <a:gd name="connsiteY28" fmla="*/ 45808 h 220671"/>
                      <a:gd name="connsiteX29" fmla="*/ 39289 w 178387"/>
                      <a:gd name="connsiteY29" fmla="*/ 39730 h 220671"/>
                      <a:gd name="connsiteX30" fmla="*/ 15593 w 178387"/>
                      <a:gd name="connsiteY30" fmla="*/ 45368 h 220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8387" h="220671">
                        <a:moveTo>
                          <a:pt x="0" y="220672"/>
                        </a:moveTo>
                        <a:lnTo>
                          <a:pt x="1498" y="56379"/>
                        </a:lnTo>
                        <a:lnTo>
                          <a:pt x="705" y="56556"/>
                        </a:lnTo>
                        <a:lnTo>
                          <a:pt x="1498" y="55586"/>
                        </a:lnTo>
                        <a:lnTo>
                          <a:pt x="1586" y="41756"/>
                        </a:lnTo>
                        <a:lnTo>
                          <a:pt x="14712" y="38673"/>
                        </a:lnTo>
                        <a:lnTo>
                          <a:pt x="15504" y="37616"/>
                        </a:lnTo>
                        <a:lnTo>
                          <a:pt x="15504" y="38408"/>
                        </a:lnTo>
                        <a:lnTo>
                          <a:pt x="160505" y="4229"/>
                        </a:lnTo>
                        <a:lnTo>
                          <a:pt x="162266" y="2026"/>
                        </a:lnTo>
                        <a:lnTo>
                          <a:pt x="163235" y="3612"/>
                        </a:lnTo>
                        <a:lnTo>
                          <a:pt x="178387" y="0"/>
                        </a:lnTo>
                        <a:lnTo>
                          <a:pt x="168697" y="11981"/>
                        </a:lnTo>
                        <a:lnTo>
                          <a:pt x="169666" y="13478"/>
                        </a:lnTo>
                        <a:lnTo>
                          <a:pt x="166935" y="14183"/>
                        </a:lnTo>
                        <a:lnTo>
                          <a:pt x="10307" y="207987"/>
                        </a:lnTo>
                        <a:lnTo>
                          <a:pt x="10307" y="207898"/>
                        </a:lnTo>
                        <a:lnTo>
                          <a:pt x="0" y="220672"/>
                        </a:lnTo>
                        <a:close/>
                        <a:moveTo>
                          <a:pt x="8193" y="54617"/>
                        </a:moveTo>
                        <a:lnTo>
                          <a:pt x="6871" y="201380"/>
                        </a:lnTo>
                        <a:lnTo>
                          <a:pt x="10131" y="197327"/>
                        </a:lnTo>
                        <a:lnTo>
                          <a:pt x="8809" y="54441"/>
                        </a:lnTo>
                        <a:lnTo>
                          <a:pt x="8193" y="54617"/>
                        </a:lnTo>
                        <a:close/>
                        <a:moveTo>
                          <a:pt x="15593" y="52768"/>
                        </a:moveTo>
                        <a:lnTo>
                          <a:pt x="16826" y="188606"/>
                        </a:lnTo>
                        <a:lnTo>
                          <a:pt x="149229" y="18764"/>
                        </a:lnTo>
                        <a:lnTo>
                          <a:pt x="15593" y="52768"/>
                        </a:lnTo>
                        <a:close/>
                        <a:moveTo>
                          <a:pt x="15593" y="45368"/>
                        </a:moveTo>
                        <a:lnTo>
                          <a:pt x="15593" y="45808"/>
                        </a:lnTo>
                        <a:lnTo>
                          <a:pt x="39289" y="39730"/>
                        </a:lnTo>
                        <a:lnTo>
                          <a:pt x="15593" y="45368"/>
                        </a:lnTo>
                        <a:close/>
                      </a:path>
                    </a:pathLst>
                  </a:custGeom>
                  <a:grpFill/>
                  <a:ln w="8809" cap="flat">
                    <a:noFill/>
                    <a:prstDash val="solid"/>
                    <a:miter/>
                  </a:ln>
                </p:spPr>
                <p:txBody>
                  <a:bodyPr rtlCol="0" anchor="ctr"/>
                  <a:lstStyle/>
                  <a:p>
                    <a:endParaRPr lang="en-US" sz="2400"/>
                  </a:p>
                </p:txBody>
              </p:sp>
            </p:grpSp>
            <p:grpSp>
              <p:nvGrpSpPr>
                <p:cNvPr id="1685" name="Graphic 4229">
                  <a:extLst>
                    <a:ext uri="{FF2B5EF4-FFF2-40B4-BE49-F238E27FC236}">
                      <a16:creationId xmlns:a16="http://schemas.microsoft.com/office/drawing/2014/main" id="{32042291-86F7-4F0C-9DF9-E4F26605E7C8}"/>
                    </a:ext>
                  </a:extLst>
                </p:cNvPr>
                <p:cNvGrpSpPr/>
                <p:nvPr/>
              </p:nvGrpSpPr>
              <p:grpSpPr>
                <a:xfrm>
                  <a:off x="4241565" y="3770953"/>
                  <a:ext cx="114079" cy="284362"/>
                  <a:chOff x="4241565" y="3770953"/>
                  <a:chExt cx="114079" cy="284362"/>
                </a:xfrm>
                <a:grpFill/>
              </p:grpSpPr>
              <p:sp>
                <p:nvSpPr>
                  <p:cNvPr id="2232" name="Freeform: Shape 2231">
                    <a:extLst>
                      <a:ext uri="{FF2B5EF4-FFF2-40B4-BE49-F238E27FC236}">
                        <a16:creationId xmlns:a16="http://schemas.microsoft.com/office/drawing/2014/main" id="{74BDE182-7C59-41BC-B6DD-C31FA865CEC0}"/>
                      </a:ext>
                    </a:extLst>
                  </p:cNvPr>
                  <p:cNvSpPr/>
                  <p:nvPr/>
                </p:nvSpPr>
                <p:spPr>
                  <a:xfrm>
                    <a:off x="4246057" y="3791390"/>
                    <a:ext cx="103949" cy="259167"/>
                  </a:xfrm>
                  <a:custGeom>
                    <a:avLst/>
                    <a:gdLst>
                      <a:gd name="connsiteX0" fmla="*/ 76112 w 103949"/>
                      <a:gd name="connsiteY0" fmla="*/ 259168 h 259167"/>
                      <a:gd name="connsiteX1" fmla="*/ 74879 w 103949"/>
                      <a:gd name="connsiteY1" fmla="*/ 258639 h 259167"/>
                      <a:gd name="connsiteX2" fmla="*/ 4316 w 103949"/>
                      <a:gd name="connsiteY2" fmla="*/ 230979 h 259167"/>
                      <a:gd name="connsiteX3" fmla="*/ 0 w 103949"/>
                      <a:gd name="connsiteY3" fmla="*/ 229305 h 259167"/>
                      <a:gd name="connsiteX4" fmla="*/ 1850 w 103949"/>
                      <a:gd name="connsiteY4" fmla="*/ 225164 h 259167"/>
                      <a:gd name="connsiteX5" fmla="*/ 98223 w 103949"/>
                      <a:gd name="connsiteY5" fmla="*/ 12597 h 259167"/>
                      <a:gd name="connsiteX6" fmla="*/ 103949 w 103949"/>
                      <a:gd name="connsiteY6" fmla="*/ 0 h 259167"/>
                      <a:gd name="connsiteX7" fmla="*/ 102452 w 103949"/>
                      <a:gd name="connsiteY7" fmla="*/ 13742 h 259167"/>
                      <a:gd name="connsiteX8" fmla="*/ 76641 w 103949"/>
                      <a:gd name="connsiteY8" fmla="*/ 253971 h 259167"/>
                      <a:gd name="connsiteX9" fmla="*/ 76112 w 103949"/>
                      <a:gd name="connsiteY9" fmla="*/ 259168 h 259167"/>
                      <a:gd name="connsiteX10" fmla="*/ 77169 w 103949"/>
                      <a:gd name="connsiteY10" fmla="*/ 248685 h 259167"/>
                      <a:gd name="connsiteX11" fmla="*/ 98135 w 103949"/>
                      <a:gd name="connsiteY11" fmla="*/ 13214 h 259167"/>
                      <a:gd name="connsiteX12" fmla="*/ 102363 w 103949"/>
                      <a:gd name="connsiteY12" fmla="*/ 14359 h 259167"/>
                      <a:gd name="connsiteX13" fmla="*/ 9866 w 103949"/>
                      <a:gd name="connsiteY13" fmla="*/ 228688 h 259167"/>
                      <a:gd name="connsiteX14" fmla="*/ 7400 w 103949"/>
                      <a:gd name="connsiteY14" fmla="*/ 222874 h 259167"/>
                      <a:gd name="connsiteX15" fmla="*/ 77169 w 103949"/>
                      <a:gd name="connsiteY15" fmla="*/ 248685 h 25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949" h="259167">
                        <a:moveTo>
                          <a:pt x="76112" y="259168"/>
                        </a:moveTo>
                        <a:lnTo>
                          <a:pt x="74879" y="258639"/>
                        </a:lnTo>
                        <a:lnTo>
                          <a:pt x="4316" y="230979"/>
                        </a:lnTo>
                        <a:lnTo>
                          <a:pt x="0" y="229305"/>
                        </a:lnTo>
                        <a:lnTo>
                          <a:pt x="1850" y="225164"/>
                        </a:lnTo>
                        <a:lnTo>
                          <a:pt x="98223" y="12597"/>
                        </a:lnTo>
                        <a:lnTo>
                          <a:pt x="103949" y="0"/>
                        </a:lnTo>
                        <a:lnTo>
                          <a:pt x="102452" y="13742"/>
                        </a:lnTo>
                        <a:lnTo>
                          <a:pt x="76641" y="253971"/>
                        </a:lnTo>
                        <a:lnTo>
                          <a:pt x="76112" y="259168"/>
                        </a:lnTo>
                        <a:close/>
                        <a:moveTo>
                          <a:pt x="77169" y="248685"/>
                        </a:moveTo>
                        <a:lnTo>
                          <a:pt x="98135" y="13214"/>
                        </a:lnTo>
                        <a:lnTo>
                          <a:pt x="102363" y="14359"/>
                        </a:lnTo>
                        <a:lnTo>
                          <a:pt x="9866" y="228688"/>
                        </a:lnTo>
                        <a:lnTo>
                          <a:pt x="7400" y="222874"/>
                        </a:lnTo>
                        <a:lnTo>
                          <a:pt x="77169" y="248685"/>
                        </a:lnTo>
                        <a:close/>
                      </a:path>
                    </a:pathLst>
                  </a:custGeom>
                  <a:grpFill/>
                  <a:ln w="8809" cap="flat">
                    <a:noFill/>
                    <a:prstDash val="solid"/>
                    <a:miter/>
                  </a:ln>
                </p:spPr>
                <p:txBody>
                  <a:bodyPr rtlCol="0" anchor="ctr"/>
                  <a:lstStyle/>
                  <a:p>
                    <a:endParaRPr lang="en-US" sz="2400"/>
                  </a:p>
                </p:txBody>
              </p:sp>
              <p:sp>
                <p:nvSpPr>
                  <p:cNvPr id="2233" name="Freeform: Shape 2232">
                    <a:extLst>
                      <a:ext uri="{FF2B5EF4-FFF2-40B4-BE49-F238E27FC236}">
                        <a16:creationId xmlns:a16="http://schemas.microsoft.com/office/drawing/2014/main" id="{07552602-0AE7-4A4A-96CB-7BB0BFFC149E}"/>
                      </a:ext>
                    </a:extLst>
                  </p:cNvPr>
                  <p:cNvSpPr/>
                  <p:nvPr/>
                </p:nvSpPr>
                <p:spPr>
                  <a:xfrm>
                    <a:off x="4241565" y="3770953"/>
                    <a:ext cx="114079" cy="284362"/>
                  </a:xfrm>
                  <a:custGeom>
                    <a:avLst/>
                    <a:gdLst>
                      <a:gd name="connsiteX0" fmla="*/ 83512 w 114079"/>
                      <a:gd name="connsiteY0" fmla="*/ 284363 h 284362"/>
                      <a:gd name="connsiteX1" fmla="*/ 14535 w 114079"/>
                      <a:gd name="connsiteY1" fmla="*/ 257318 h 284362"/>
                      <a:gd name="connsiteX2" fmla="*/ 14359 w 114079"/>
                      <a:gd name="connsiteY2" fmla="*/ 257759 h 284362"/>
                      <a:gd name="connsiteX3" fmla="*/ 14095 w 114079"/>
                      <a:gd name="connsiteY3" fmla="*/ 257142 h 284362"/>
                      <a:gd name="connsiteX4" fmla="*/ 0 w 114079"/>
                      <a:gd name="connsiteY4" fmla="*/ 251592 h 284362"/>
                      <a:gd name="connsiteX5" fmla="*/ 6167 w 114079"/>
                      <a:gd name="connsiteY5" fmla="*/ 238114 h 284362"/>
                      <a:gd name="connsiteX6" fmla="*/ 5902 w 114079"/>
                      <a:gd name="connsiteY6" fmla="*/ 237497 h 284362"/>
                      <a:gd name="connsiteX7" fmla="*/ 6343 w 114079"/>
                      <a:gd name="connsiteY7" fmla="*/ 237673 h 284362"/>
                      <a:gd name="connsiteX8" fmla="*/ 99368 w 114079"/>
                      <a:gd name="connsiteY8" fmla="*/ 32506 h 284362"/>
                      <a:gd name="connsiteX9" fmla="*/ 99633 w 114079"/>
                      <a:gd name="connsiteY9" fmla="*/ 29511 h 284362"/>
                      <a:gd name="connsiteX10" fmla="*/ 100602 w 114079"/>
                      <a:gd name="connsiteY10" fmla="*/ 29775 h 284362"/>
                      <a:gd name="connsiteX11" fmla="*/ 114080 w 114079"/>
                      <a:gd name="connsiteY11" fmla="*/ 0 h 284362"/>
                      <a:gd name="connsiteX12" fmla="*/ 110644 w 114079"/>
                      <a:gd name="connsiteY12" fmla="*/ 32330 h 284362"/>
                      <a:gd name="connsiteX13" fmla="*/ 111525 w 114079"/>
                      <a:gd name="connsiteY13" fmla="*/ 32594 h 284362"/>
                      <a:gd name="connsiteX14" fmla="*/ 110292 w 114079"/>
                      <a:gd name="connsiteY14" fmla="*/ 35413 h 284362"/>
                      <a:gd name="connsiteX15" fmla="*/ 83512 w 114079"/>
                      <a:gd name="connsiteY15" fmla="*/ 284363 h 284362"/>
                      <a:gd name="connsiteX16" fmla="*/ 17178 w 114079"/>
                      <a:gd name="connsiteY16" fmla="*/ 251064 h 284362"/>
                      <a:gd name="connsiteX17" fmla="*/ 77786 w 114079"/>
                      <a:gd name="connsiteY17" fmla="*/ 274761 h 284362"/>
                      <a:gd name="connsiteX18" fmla="*/ 78138 w 114079"/>
                      <a:gd name="connsiteY18" fmla="*/ 271325 h 284362"/>
                      <a:gd name="connsiteX19" fmla="*/ 18059 w 114079"/>
                      <a:gd name="connsiteY19" fmla="*/ 249037 h 284362"/>
                      <a:gd name="connsiteX20" fmla="*/ 17178 w 114079"/>
                      <a:gd name="connsiteY20" fmla="*/ 251064 h 284362"/>
                      <a:gd name="connsiteX21" fmla="*/ 20702 w 114079"/>
                      <a:gd name="connsiteY21" fmla="*/ 242959 h 284362"/>
                      <a:gd name="connsiteX22" fmla="*/ 78667 w 114079"/>
                      <a:gd name="connsiteY22" fmla="*/ 264454 h 284362"/>
                      <a:gd name="connsiteX23" fmla="*/ 96109 w 114079"/>
                      <a:gd name="connsiteY23" fmla="*/ 68095 h 284362"/>
                      <a:gd name="connsiteX24" fmla="*/ 20702 w 114079"/>
                      <a:gd name="connsiteY24" fmla="*/ 242959 h 284362"/>
                      <a:gd name="connsiteX25" fmla="*/ 8986 w 114079"/>
                      <a:gd name="connsiteY25" fmla="*/ 247892 h 284362"/>
                      <a:gd name="connsiteX26" fmla="*/ 10395 w 114079"/>
                      <a:gd name="connsiteY26" fmla="*/ 248421 h 284362"/>
                      <a:gd name="connsiteX27" fmla="*/ 9602 w 114079"/>
                      <a:gd name="connsiteY27" fmla="*/ 246571 h 284362"/>
                      <a:gd name="connsiteX28" fmla="*/ 8986 w 114079"/>
                      <a:gd name="connsiteY28" fmla="*/ 247892 h 284362"/>
                      <a:gd name="connsiteX29" fmla="*/ 12597 w 114079"/>
                      <a:gd name="connsiteY29" fmla="*/ 239964 h 284362"/>
                      <a:gd name="connsiteX30" fmla="*/ 14359 w 114079"/>
                      <a:gd name="connsiteY30" fmla="*/ 240581 h 284362"/>
                      <a:gd name="connsiteX31" fmla="*/ 53913 w 114079"/>
                      <a:gd name="connsiteY31" fmla="*/ 148876 h 284362"/>
                      <a:gd name="connsiteX32" fmla="*/ 12597 w 114079"/>
                      <a:gd name="connsiteY32" fmla="*/ 239964 h 28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4079" h="284362">
                        <a:moveTo>
                          <a:pt x="83512" y="284363"/>
                        </a:moveTo>
                        <a:lnTo>
                          <a:pt x="14535" y="257318"/>
                        </a:lnTo>
                        <a:lnTo>
                          <a:pt x="14359" y="257759"/>
                        </a:lnTo>
                        <a:lnTo>
                          <a:pt x="14095" y="257142"/>
                        </a:lnTo>
                        <a:lnTo>
                          <a:pt x="0" y="251592"/>
                        </a:lnTo>
                        <a:lnTo>
                          <a:pt x="6167" y="238114"/>
                        </a:lnTo>
                        <a:lnTo>
                          <a:pt x="5902" y="237497"/>
                        </a:lnTo>
                        <a:lnTo>
                          <a:pt x="6343" y="237673"/>
                        </a:lnTo>
                        <a:lnTo>
                          <a:pt x="99368" y="32506"/>
                        </a:lnTo>
                        <a:lnTo>
                          <a:pt x="99633" y="29511"/>
                        </a:lnTo>
                        <a:lnTo>
                          <a:pt x="100602" y="29775"/>
                        </a:lnTo>
                        <a:lnTo>
                          <a:pt x="114080" y="0"/>
                        </a:lnTo>
                        <a:lnTo>
                          <a:pt x="110644" y="32330"/>
                        </a:lnTo>
                        <a:lnTo>
                          <a:pt x="111525" y="32594"/>
                        </a:lnTo>
                        <a:lnTo>
                          <a:pt x="110292" y="35413"/>
                        </a:lnTo>
                        <a:lnTo>
                          <a:pt x="83512" y="284363"/>
                        </a:lnTo>
                        <a:close/>
                        <a:moveTo>
                          <a:pt x="17178" y="251064"/>
                        </a:moveTo>
                        <a:lnTo>
                          <a:pt x="77786" y="274761"/>
                        </a:lnTo>
                        <a:lnTo>
                          <a:pt x="78138" y="271325"/>
                        </a:lnTo>
                        <a:lnTo>
                          <a:pt x="18059" y="249037"/>
                        </a:lnTo>
                        <a:lnTo>
                          <a:pt x="17178" y="251064"/>
                        </a:lnTo>
                        <a:close/>
                        <a:moveTo>
                          <a:pt x="20702" y="242959"/>
                        </a:moveTo>
                        <a:lnTo>
                          <a:pt x="78667" y="264454"/>
                        </a:lnTo>
                        <a:lnTo>
                          <a:pt x="96109" y="68095"/>
                        </a:lnTo>
                        <a:lnTo>
                          <a:pt x="20702" y="242959"/>
                        </a:lnTo>
                        <a:close/>
                        <a:moveTo>
                          <a:pt x="8986" y="247892"/>
                        </a:moveTo>
                        <a:lnTo>
                          <a:pt x="10395" y="248421"/>
                        </a:lnTo>
                        <a:lnTo>
                          <a:pt x="9602" y="246571"/>
                        </a:lnTo>
                        <a:lnTo>
                          <a:pt x="8986" y="247892"/>
                        </a:lnTo>
                        <a:close/>
                        <a:moveTo>
                          <a:pt x="12597" y="239964"/>
                        </a:moveTo>
                        <a:lnTo>
                          <a:pt x="14359" y="240581"/>
                        </a:lnTo>
                        <a:lnTo>
                          <a:pt x="53913" y="148876"/>
                        </a:lnTo>
                        <a:lnTo>
                          <a:pt x="12597" y="239964"/>
                        </a:lnTo>
                        <a:close/>
                      </a:path>
                    </a:pathLst>
                  </a:custGeom>
                  <a:grpFill/>
                  <a:ln w="8809" cap="flat">
                    <a:noFill/>
                    <a:prstDash val="solid"/>
                    <a:miter/>
                  </a:ln>
                </p:spPr>
                <p:txBody>
                  <a:bodyPr rtlCol="0" anchor="ctr"/>
                  <a:lstStyle/>
                  <a:p>
                    <a:endParaRPr lang="en-US" sz="2400"/>
                  </a:p>
                </p:txBody>
              </p:sp>
            </p:grpSp>
            <p:grpSp>
              <p:nvGrpSpPr>
                <p:cNvPr id="1686" name="Graphic 4229">
                  <a:extLst>
                    <a:ext uri="{FF2B5EF4-FFF2-40B4-BE49-F238E27FC236}">
                      <a16:creationId xmlns:a16="http://schemas.microsoft.com/office/drawing/2014/main" id="{078F8551-0180-4700-B2A1-83C6852A0B12}"/>
                    </a:ext>
                  </a:extLst>
                </p:cNvPr>
                <p:cNvGrpSpPr/>
                <p:nvPr/>
              </p:nvGrpSpPr>
              <p:grpSpPr>
                <a:xfrm>
                  <a:off x="4312303" y="3923529"/>
                  <a:ext cx="130377" cy="130376"/>
                  <a:chOff x="4312303" y="3923529"/>
                  <a:chExt cx="130377" cy="130376"/>
                </a:xfrm>
                <a:grpFill/>
              </p:grpSpPr>
              <p:sp>
                <p:nvSpPr>
                  <p:cNvPr id="2230" name="Freeform: Shape 2229">
                    <a:extLst>
                      <a:ext uri="{FF2B5EF4-FFF2-40B4-BE49-F238E27FC236}">
                        <a16:creationId xmlns:a16="http://schemas.microsoft.com/office/drawing/2014/main" id="{987B7183-0C77-4012-B805-EF035BE5DC5F}"/>
                      </a:ext>
                    </a:extLst>
                  </p:cNvPr>
                  <p:cNvSpPr/>
                  <p:nvPr/>
                </p:nvSpPr>
                <p:spPr>
                  <a:xfrm>
                    <a:off x="4317324" y="3931193"/>
                    <a:ext cx="119629" cy="119189"/>
                  </a:xfrm>
                  <a:custGeom>
                    <a:avLst/>
                    <a:gdLst>
                      <a:gd name="connsiteX0" fmla="*/ 119630 w 119629"/>
                      <a:gd name="connsiteY0" fmla="*/ 119189 h 119189"/>
                      <a:gd name="connsiteX1" fmla="*/ 116723 w 119629"/>
                      <a:gd name="connsiteY1" fmla="*/ 119189 h 119189"/>
                      <a:gd name="connsiteX2" fmla="*/ 5374 w 119629"/>
                      <a:gd name="connsiteY2" fmla="*/ 117604 h 119189"/>
                      <a:gd name="connsiteX3" fmla="*/ 0 w 119629"/>
                      <a:gd name="connsiteY3" fmla="*/ 117515 h 119189"/>
                      <a:gd name="connsiteX4" fmla="*/ 2114 w 119629"/>
                      <a:gd name="connsiteY4" fmla="*/ 112758 h 119189"/>
                      <a:gd name="connsiteX5" fmla="*/ 50917 w 119629"/>
                      <a:gd name="connsiteY5" fmla="*/ 3259 h 119189"/>
                      <a:gd name="connsiteX6" fmla="*/ 52415 w 119629"/>
                      <a:gd name="connsiteY6" fmla="*/ 0 h 119189"/>
                      <a:gd name="connsiteX7" fmla="*/ 54177 w 119629"/>
                      <a:gd name="connsiteY7" fmla="*/ 3083 h 119189"/>
                      <a:gd name="connsiteX8" fmla="*/ 116723 w 119629"/>
                      <a:gd name="connsiteY8" fmla="*/ 114168 h 119189"/>
                      <a:gd name="connsiteX9" fmla="*/ 119630 w 119629"/>
                      <a:gd name="connsiteY9" fmla="*/ 119189 h 119189"/>
                      <a:gd name="connsiteX10" fmla="*/ 113727 w 119629"/>
                      <a:gd name="connsiteY10" fmla="*/ 109059 h 119189"/>
                      <a:gd name="connsiteX11" fmla="*/ 51094 w 119629"/>
                      <a:gd name="connsiteY11" fmla="*/ 4757 h 119189"/>
                      <a:gd name="connsiteX12" fmla="*/ 54265 w 119629"/>
                      <a:gd name="connsiteY12" fmla="*/ 4581 h 119189"/>
                      <a:gd name="connsiteX13" fmla="*/ 8633 w 119629"/>
                      <a:gd name="connsiteY13" fmla="*/ 115401 h 119189"/>
                      <a:gd name="connsiteX14" fmla="*/ 5462 w 119629"/>
                      <a:gd name="connsiteY14" fmla="*/ 110556 h 119189"/>
                      <a:gd name="connsiteX15" fmla="*/ 113727 w 119629"/>
                      <a:gd name="connsiteY15" fmla="*/ 109059 h 119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629" h="119189">
                        <a:moveTo>
                          <a:pt x="119630" y="119189"/>
                        </a:moveTo>
                        <a:lnTo>
                          <a:pt x="116723" y="119189"/>
                        </a:lnTo>
                        <a:lnTo>
                          <a:pt x="5374" y="117604"/>
                        </a:lnTo>
                        <a:lnTo>
                          <a:pt x="0" y="117515"/>
                        </a:lnTo>
                        <a:lnTo>
                          <a:pt x="2114" y="112758"/>
                        </a:lnTo>
                        <a:lnTo>
                          <a:pt x="50917" y="3259"/>
                        </a:lnTo>
                        <a:lnTo>
                          <a:pt x="52415" y="0"/>
                        </a:lnTo>
                        <a:lnTo>
                          <a:pt x="54177" y="3083"/>
                        </a:lnTo>
                        <a:lnTo>
                          <a:pt x="116723" y="114168"/>
                        </a:lnTo>
                        <a:lnTo>
                          <a:pt x="119630" y="119189"/>
                        </a:lnTo>
                        <a:close/>
                        <a:moveTo>
                          <a:pt x="113727" y="109059"/>
                        </a:moveTo>
                        <a:lnTo>
                          <a:pt x="51094" y="4757"/>
                        </a:lnTo>
                        <a:lnTo>
                          <a:pt x="54265" y="4581"/>
                        </a:lnTo>
                        <a:lnTo>
                          <a:pt x="8633" y="115401"/>
                        </a:lnTo>
                        <a:lnTo>
                          <a:pt x="5462" y="110556"/>
                        </a:lnTo>
                        <a:lnTo>
                          <a:pt x="113727" y="109059"/>
                        </a:lnTo>
                        <a:close/>
                      </a:path>
                    </a:pathLst>
                  </a:custGeom>
                  <a:grpFill/>
                  <a:ln w="8809" cap="flat">
                    <a:noFill/>
                    <a:prstDash val="solid"/>
                    <a:miter/>
                  </a:ln>
                </p:spPr>
                <p:txBody>
                  <a:bodyPr rtlCol="0" anchor="ctr"/>
                  <a:lstStyle/>
                  <a:p>
                    <a:endParaRPr lang="en-US" sz="2400"/>
                  </a:p>
                </p:txBody>
              </p:sp>
              <p:sp>
                <p:nvSpPr>
                  <p:cNvPr id="2231" name="Freeform: Shape 2230">
                    <a:extLst>
                      <a:ext uri="{FF2B5EF4-FFF2-40B4-BE49-F238E27FC236}">
                        <a16:creationId xmlns:a16="http://schemas.microsoft.com/office/drawing/2014/main" id="{EA8E3AE1-2424-4E8E-B665-1FE75A84D021}"/>
                      </a:ext>
                    </a:extLst>
                  </p:cNvPr>
                  <p:cNvSpPr/>
                  <p:nvPr/>
                </p:nvSpPr>
                <p:spPr>
                  <a:xfrm>
                    <a:off x="4312303" y="3923529"/>
                    <a:ext cx="130377" cy="130376"/>
                  </a:xfrm>
                  <a:custGeom>
                    <a:avLst/>
                    <a:gdLst>
                      <a:gd name="connsiteX0" fmla="*/ 14359 w 130377"/>
                      <a:gd name="connsiteY0" fmla="*/ 130377 h 130376"/>
                      <a:gd name="connsiteX1" fmla="*/ 13302 w 130377"/>
                      <a:gd name="connsiteY1" fmla="*/ 128703 h 130376"/>
                      <a:gd name="connsiteX2" fmla="*/ 0 w 130377"/>
                      <a:gd name="connsiteY2" fmla="*/ 128527 h 130376"/>
                      <a:gd name="connsiteX3" fmla="*/ 5374 w 130377"/>
                      <a:gd name="connsiteY3" fmla="*/ 116546 h 130376"/>
                      <a:gd name="connsiteX4" fmla="*/ 4229 w 130377"/>
                      <a:gd name="connsiteY4" fmla="*/ 114961 h 130376"/>
                      <a:gd name="connsiteX5" fmla="*/ 5902 w 130377"/>
                      <a:gd name="connsiteY5" fmla="*/ 114961 h 130376"/>
                      <a:gd name="connsiteX6" fmla="*/ 51798 w 130377"/>
                      <a:gd name="connsiteY6" fmla="*/ 11892 h 130376"/>
                      <a:gd name="connsiteX7" fmla="*/ 50301 w 130377"/>
                      <a:gd name="connsiteY7" fmla="*/ 9426 h 130376"/>
                      <a:gd name="connsiteX8" fmla="*/ 52944 w 130377"/>
                      <a:gd name="connsiteY8" fmla="*/ 9250 h 130376"/>
                      <a:gd name="connsiteX9" fmla="*/ 57084 w 130377"/>
                      <a:gd name="connsiteY9" fmla="*/ 0 h 130376"/>
                      <a:gd name="connsiteX10" fmla="*/ 61929 w 130377"/>
                      <a:gd name="connsiteY10" fmla="*/ 8721 h 130376"/>
                      <a:gd name="connsiteX11" fmla="*/ 64396 w 130377"/>
                      <a:gd name="connsiteY11" fmla="*/ 8545 h 130376"/>
                      <a:gd name="connsiteX12" fmla="*/ 63339 w 130377"/>
                      <a:gd name="connsiteY12" fmla="*/ 11188 h 130376"/>
                      <a:gd name="connsiteX13" fmla="*/ 130377 w 130377"/>
                      <a:gd name="connsiteY13" fmla="*/ 130289 h 130376"/>
                      <a:gd name="connsiteX14" fmla="*/ 14976 w 130377"/>
                      <a:gd name="connsiteY14" fmla="*/ 128703 h 130376"/>
                      <a:gd name="connsiteX15" fmla="*/ 14359 w 130377"/>
                      <a:gd name="connsiteY15" fmla="*/ 130377 h 130376"/>
                      <a:gd name="connsiteX16" fmla="*/ 17795 w 130377"/>
                      <a:gd name="connsiteY16" fmla="*/ 122008 h 130376"/>
                      <a:gd name="connsiteX17" fmla="*/ 118837 w 130377"/>
                      <a:gd name="connsiteY17" fmla="*/ 123417 h 130376"/>
                      <a:gd name="connsiteX18" fmla="*/ 116987 w 130377"/>
                      <a:gd name="connsiteY18" fmla="*/ 120158 h 130376"/>
                      <a:gd name="connsiteX19" fmla="*/ 17971 w 130377"/>
                      <a:gd name="connsiteY19" fmla="*/ 121568 h 130376"/>
                      <a:gd name="connsiteX20" fmla="*/ 17795 w 130377"/>
                      <a:gd name="connsiteY20" fmla="*/ 122008 h 130376"/>
                      <a:gd name="connsiteX21" fmla="*/ 13654 w 130377"/>
                      <a:gd name="connsiteY21" fmla="*/ 114256 h 130376"/>
                      <a:gd name="connsiteX22" fmla="*/ 13390 w 130377"/>
                      <a:gd name="connsiteY22" fmla="*/ 114872 h 130376"/>
                      <a:gd name="connsiteX23" fmla="*/ 13390 w 130377"/>
                      <a:gd name="connsiteY23" fmla="*/ 114872 h 130376"/>
                      <a:gd name="connsiteX24" fmla="*/ 13654 w 130377"/>
                      <a:gd name="connsiteY24" fmla="*/ 114256 h 130376"/>
                      <a:gd name="connsiteX25" fmla="*/ 58494 w 130377"/>
                      <a:gd name="connsiteY25" fmla="*/ 23080 h 130376"/>
                      <a:gd name="connsiteX26" fmla="*/ 20702 w 130377"/>
                      <a:gd name="connsiteY26" fmla="*/ 114785 h 130376"/>
                      <a:gd name="connsiteX27" fmla="*/ 112759 w 130377"/>
                      <a:gd name="connsiteY27" fmla="*/ 113463 h 130376"/>
                      <a:gd name="connsiteX28" fmla="*/ 58494 w 130377"/>
                      <a:gd name="connsiteY28" fmla="*/ 23080 h 130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0377" h="130376">
                        <a:moveTo>
                          <a:pt x="14359" y="130377"/>
                        </a:moveTo>
                        <a:lnTo>
                          <a:pt x="13302" y="128703"/>
                        </a:lnTo>
                        <a:lnTo>
                          <a:pt x="0" y="128527"/>
                        </a:lnTo>
                        <a:lnTo>
                          <a:pt x="5374" y="116546"/>
                        </a:lnTo>
                        <a:lnTo>
                          <a:pt x="4229" y="114961"/>
                        </a:lnTo>
                        <a:lnTo>
                          <a:pt x="5902" y="114961"/>
                        </a:lnTo>
                        <a:lnTo>
                          <a:pt x="51798" y="11892"/>
                        </a:lnTo>
                        <a:lnTo>
                          <a:pt x="50301" y="9426"/>
                        </a:lnTo>
                        <a:lnTo>
                          <a:pt x="52944" y="9250"/>
                        </a:lnTo>
                        <a:lnTo>
                          <a:pt x="57084" y="0"/>
                        </a:lnTo>
                        <a:lnTo>
                          <a:pt x="61929" y="8721"/>
                        </a:lnTo>
                        <a:lnTo>
                          <a:pt x="64396" y="8545"/>
                        </a:lnTo>
                        <a:lnTo>
                          <a:pt x="63339" y="11188"/>
                        </a:lnTo>
                        <a:lnTo>
                          <a:pt x="130377" y="130289"/>
                        </a:lnTo>
                        <a:lnTo>
                          <a:pt x="14976" y="128703"/>
                        </a:lnTo>
                        <a:lnTo>
                          <a:pt x="14359" y="130377"/>
                        </a:lnTo>
                        <a:close/>
                        <a:moveTo>
                          <a:pt x="17795" y="122008"/>
                        </a:moveTo>
                        <a:lnTo>
                          <a:pt x="118837" y="123417"/>
                        </a:lnTo>
                        <a:lnTo>
                          <a:pt x="116987" y="120158"/>
                        </a:lnTo>
                        <a:lnTo>
                          <a:pt x="17971" y="121568"/>
                        </a:lnTo>
                        <a:lnTo>
                          <a:pt x="17795" y="122008"/>
                        </a:lnTo>
                        <a:close/>
                        <a:moveTo>
                          <a:pt x="13654" y="114256"/>
                        </a:moveTo>
                        <a:lnTo>
                          <a:pt x="13390" y="114872"/>
                        </a:lnTo>
                        <a:lnTo>
                          <a:pt x="13390" y="114872"/>
                        </a:lnTo>
                        <a:lnTo>
                          <a:pt x="13654" y="114256"/>
                        </a:lnTo>
                        <a:close/>
                        <a:moveTo>
                          <a:pt x="58494" y="23080"/>
                        </a:moveTo>
                        <a:lnTo>
                          <a:pt x="20702" y="114785"/>
                        </a:lnTo>
                        <a:lnTo>
                          <a:pt x="112759" y="113463"/>
                        </a:lnTo>
                        <a:lnTo>
                          <a:pt x="58494" y="23080"/>
                        </a:lnTo>
                        <a:close/>
                      </a:path>
                    </a:pathLst>
                  </a:custGeom>
                  <a:grpFill/>
                  <a:ln w="8809" cap="flat">
                    <a:noFill/>
                    <a:prstDash val="solid"/>
                    <a:miter/>
                  </a:ln>
                </p:spPr>
                <p:txBody>
                  <a:bodyPr rtlCol="0" anchor="ctr"/>
                  <a:lstStyle/>
                  <a:p>
                    <a:endParaRPr lang="en-US" sz="2400"/>
                  </a:p>
                </p:txBody>
              </p:sp>
            </p:grpSp>
            <p:grpSp>
              <p:nvGrpSpPr>
                <p:cNvPr id="1687" name="Graphic 4229">
                  <a:extLst>
                    <a:ext uri="{FF2B5EF4-FFF2-40B4-BE49-F238E27FC236}">
                      <a16:creationId xmlns:a16="http://schemas.microsoft.com/office/drawing/2014/main" id="{B7AD2D0F-C024-4C02-B806-C6890DFD86A3}"/>
                    </a:ext>
                  </a:extLst>
                </p:cNvPr>
                <p:cNvGrpSpPr/>
                <p:nvPr/>
              </p:nvGrpSpPr>
              <p:grpSpPr>
                <a:xfrm>
                  <a:off x="4385420" y="3826803"/>
                  <a:ext cx="124034" cy="235735"/>
                  <a:chOff x="4385420" y="3826803"/>
                  <a:chExt cx="124034" cy="235735"/>
                </a:xfrm>
                <a:grpFill/>
              </p:grpSpPr>
              <p:sp>
                <p:nvSpPr>
                  <p:cNvPr id="2228" name="Freeform: Shape 2227">
                    <a:extLst>
                      <a:ext uri="{FF2B5EF4-FFF2-40B4-BE49-F238E27FC236}">
                        <a16:creationId xmlns:a16="http://schemas.microsoft.com/office/drawing/2014/main" id="{6ED45479-3742-4ECE-A9B2-8FEE0142C656}"/>
                      </a:ext>
                    </a:extLst>
                  </p:cNvPr>
                  <p:cNvSpPr/>
                  <p:nvPr/>
                </p:nvSpPr>
                <p:spPr>
                  <a:xfrm>
                    <a:off x="4390881" y="3837639"/>
                    <a:ext cx="114167" cy="216883"/>
                  </a:xfrm>
                  <a:custGeom>
                    <a:avLst/>
                    <a:gdLst>
                      <a:gd name="connsiteX0" fmla="*/ 114168 w 114167"/>
                      <a:gd name="connsiteY0" fmla="*/ 121479 h 216883"/>
                      <a:gd name="connsiteX1" fmla="*/ 46249 w 114167"/>
                      <a:gd name="connsiteY1" fmla="*/ 210012 h 216883"/>
                      <a:gd name="connsiteX2" fmla="*/ 40963 w 114167"/>
                      <a:gd name="connsiteY2" fmla="*/ 216884 h 216883"/>
                      <a:gd name="connsiteX3" fmla="*/ 39377 w 114167"/>
                      <a:gd name="connsiteY3" fmla="*/ 208427 h 216883"/>
                      <a:gd name="connsiteX4" fmla="*/ 1057 w 114167"/>
                      <a:gd name="connsiteY4" fmla="*/ 5638 h 216883"/>
                      <a:gd name="connsiteX5" fmla="*/ 0 w 114167"/>
                      <a:gd name="connsiteY5" fmla="*/ 0 h 216883"/>
                      <a:gd name="connsiteX6" fmla="*/ 3876 w 114167"/>
                      <a:gd name="connsiteY6" fmla="*/ 4140 h 216883"/>
                      <a:gd name="connsiteX7" fmla="*/ 110644 w 114167"/>
                      <a:gd name="connsiteY7" fmla="*/ 117691 h 216883"/>
                      <a:gd name="connsiteX8" fmla="*/ 114168 w 114167"/>
                      <a:gd name="connsiteY8" fmla="*/ 121479 h 216883"/>
                      <a:gd name="connsiteX9" fmla="*/ 107032 w 114167"/>
                      <a:gd name="connsiteY9" fmla="*/ 114080 h 216883"/>
                      <a:gd name="connsiteX10" fmla="*/ 1497 w 114167"/>
                      <a:gd name="connsiteY10" fmla="*/ 6431 h 216883"/>
                      <a:gd name="connsiteX11" fmla="*/ 4316 w 114167"/>
                      <a:gd name="connsiteY11" fmla="*/ 4933 h 216883"/>
                      <a:gd name="connsiteX12" fmla="*/ 46953 w 114167"/>
                      <a:gd name="connsiteY12" fmla="*/ 206841 h 216883"/>
                      <a:gd name="connsiteX13" fmla="*/ 40082 w 114167"/>
                      <a:gd name="connsiteY13" fmla="*/ 205255 h 216883"/>
                      <a:gd name="connsiteX14" fmla="*/ 106592 w 114167"/>
                      <a:gd name="connsiteY14" fmla="*/ 114608 h 216883"/>
                      <a:gd name="connsiteX15" fmla="*/ 107032 w 114167"/>
                      <a:gd name="connsiteY15" fmla="*/ 114080 h 21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167" h="216883">
                        <a:moveTo>
                          <a:pt x="114168" y="121479"/>
                        </a:moveTo>
                        <a:lnTo>
                          <a:pt x="46249" y="210012"/>
                        </a:lnTo>
                        <a:lnTo>
                          <a:pt x="40963" y="216884"/>
                        </a:lnTo>
                        <a:lnTo>
                          <a:pt x="39377" y="208427"/>
                        </a:lnTo>
                        <a:lnTo>
                          <a:pt x="1057" y="5638"/>
                        </a:lnTo>
                        <a:lnTo>
                          <a:pt x="0" y="0"/>
                        </a:lnTo>
                        <a:lnTo>
                          <a:pt x="3876" y="4140"/>
                        </a:lnTo>
                        <a:lnTo>
                          <a:pt x="110644" y="117691"/>
                        </a:lnTo>
                        <a:lnTo>
                          <a:pt x="114168" y="121479"/>
                        </a:lnTo>
                        <a:close/>
                        <a:moveTo>
                          <a:pt x="107032" y="114080"/>
                        </a:moveTo>
                        <a:lnTo>
                          <a:pt x="1497" y="6431"/>
                        </a:lnTo>
                        <a:lnTo>
                          <a:pt x="4316" y="4933"/>
                        </a:lnTo>
                        <a:lnTo>
                          <a:pt x="46953" y="206841"/>
                        </a:lnTo>
                        <a:lnTo>
                          <a:pt x="40082" y="205255"/>
                        </a:lnTo>
                        <a:lnTo>
                          <a:pt x="106592" y="114608"/>
                        </a:lnTo>
                        <a:lnTo>
                          <a:pt x="107032" y="114080"/>
                        </a:lnTo>
                        <a:close/>
                      </a:path>
                    </a:pathLst>
                  </a:custGeom>
                  <a:grpFill/>
                  <a:ln w="8809" cap="flat">
                    <a:noFill/>
                    <a:prstDash val="solid"/>
                    <a:miter/>
                  </a:ln>
                </p:spPr>
                <p:txBody>
                  <a:bodyPr rtlCol="0" anchor="ctr"/>
                  <a:lstStyle/>
                  <a:p>
                    <a:endParaRPr lang="en-US" sz="2400"/>
                  </a:p>
                </p:txBody>
              </p:sp>
              <p:sp>
                <p:nvSpPr>
                  <p:cNvPr id="2229" name="Freeform: Shape 2228">
                    <a:extLst>
                      <a:ext uri="{FF2B5EF4-FFF2-40B4-BE49-F238E27FC236}">
                        <a16:creationId xmlns:a16="http://schemas.microsoft.com/office/drawing/2014/main" id="{08203321-DC1D-416F-B434-BF6EDEAD2E90}"/>
                      </a:ext>
                    </a:extLst>
                  </p:cNvPr>
                  <p:cNvSpPr/>
                  <p:nvPr/>
                </p:nvSpPr>
                <p:spPr>
                  <a:xfrm>
                    <a:off x="4385420" y="3826803"/>
                    <a:ext cx="124034" cy="235735"/>
                  </a:xfrm>
                  <a:custGeom>
                    <a:avLst/>
                    <a:gdLst>
                      <a:gd name="connsiteX0" fmla="*/ 44487 w 124034"/>
                      <a:gd name="connsiteY0" fmla="*/ 235736 h 235735"/>
                      <a:gd name="connsiteX1" fmla="*/ 41227 w 124034"/>
                      <a:gd name="connsiteY1" fmla="*/ 218646 h 235735"/>
                      <a:gd name="connsiteX2" fmla="*/ 39730 w 124034"/>
                      <a:gd name="connsiteY2" fmla="*/ 218293 h 235735"/>
                      <a:gd name="connsiteX3" fmla="*/ 40875 w 124034"/>
                      <a:gd name="connsiteY3" fmla="*/ 216708 h 235735"/>
                      <a:gd name="connsiteX4" fmla="*/ 3435 w 124034"/>
                      <a:gd name="connsiteY4" fmla="*/ 18499 h 235735"/>
                      <a:gd name="connsiteX5" fmla="*/ 1321 w 124034"/>
                      <a:gd name="connsiteY5" fmla="*/ 16297 h 235735"/>
                      <a:gd name="connsiteX6" fmla="*/ 2907 w 124034"/>
                      <a:gd name="connsiteY6" fmla="*/ 15504 h 235735"/>
                      <a:gd name="connsiteX7" fmla="*/ 0 w 124034"/>
                      <a:gd name="connsiteY7" fmla="*/ 0 h 235735"/>
                      <a:gd name="connsiteX8" fmla="*/ 10747 w 124034"/>
                      <a:gd name="connsiteY8" fmla="*/ 11452 h 235735"/>
                      <a:gd name="connsiteX9" fmla="*/ 12157 w 124034"/>
                      <a:gd name="connsiteY9" fmla="*/ 10659 h 235735"/>
                      <a:gd name="connsiteX10" fmla="*/ 12773 w 124034"/>
                      <a:gd name="connsiteY10" fmla="*/ 13566 h 235735"/>
                      <a:gd name="connsiteX11" fmla="*/ 124034 w 124034"/>
                      <a:gd name="connsiteY11" fmla="*/ 131963 h 235735"/>
                      <a:gd name="connsiteX12" fmla="*/ 56379 w 124034"/>
                      <a:gd name="connsiteY12" fmla="*/ 220143 h 235735"/>
                      <a:gd name="connsiteX13" fmla="*/ 56819 w 124034"/>
                      <a:gd name="connsiteY13" fmla="*/ 222081 h 235735"/>
                      <a:gd name="connsiteX14" fmla="*/ 55234 w 124034"/>
                      <a:gd name="connsiteY14" fmla="*/ 221729 h 235735"/>
                      <a:gd name="connsiteX15" fmla="*/ 44487 w 124034"/>
                      <a:gd name="connsiteY15" fmla="*/ 235736 h 235735"/>
                      <a:gd name="connsiteX16" fmla="*/ 54265 w 124034"/>
                      <a:gd name="connsiteY16" fmla="*/ 210012 h 235735"/>
                      <a:gd name="connsiteX17" fmla="*/ 54617 w 124034"/>
                      <a:gd name="connsiteY17" fmla="*/ 211510 h 235735"/>
                      <a:gd name="connsiteX18" fmla="*/ 115225 w 124034"/>
                      <a:gd name="connsiteY18" fmla="*/ 132491 h 235735"/>
                      <a:gd name="connsiteX19" fmla="*/ 112935 w 124034"/>
                      <a:gd name="connsiteY19" fmla="*/ 130025 h 235735"/>
                      <a:gd name="connsiteX20" fmla="*/ 54265 w 124034"/>
                      <a:gd name="connsiteY20" fmla="*/ 210012 h 235735"/>
                      <a:gd name="connsiteX21" fmla="*/ 39642 w 124034"/>
                      <a:gd name="connsiteY21" fmla="*/ 173718 h 235735"/>
                      <a:gd name="connsiteX22" fmla="*/ 46336 w 124034"/>
                      <a:gd name="connsiteY22" fmla="*/ 209308 h 235735"/>
                      <a:gd name="connsiteX23" fmla="*/ 46953 w 124034"/>
                      <a:gd name="connsiteY23" fmla="*/ 208427 h 235735"/>
                      <a:gd name="connsiteX24" fmla="*/ 39642 w 124034"/>
                      <a:gd name="connsiteY24" fmla="*/ 173718 h 235735"/>
                      <a:gd name="connsiteX25" fmla="*/ 16649 w 124034"/>
                      <a:gd name="connsiteY25" fmla="*/ 31978 h 235735"/>
                      <a:gd name="connsiteX26" fmla="*/ 52327 w 124034"/>
                      <a:gd name="connsiteY26" fmla="*/ 201203 h 235735"/>
                      <a:gd name="connsiteX27" fmla="*/ 108089 w 124034"/>
                      <a:gd name="connsiteY27" fmla="*/ 125268 h 235735"/>
                      <a:gd name="connsiteX28" fmla="*/ 16649 w 124034"/>
                      <a:gd name="connsiteY28" fmla="*/ 31978 h 235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4034" h="235735">
                        <a:moveTo>
                          <a:pt x="44487" y="235736"/>
                        </a:moveTo>
                        <a:lnTo>
                          <a:pt x="41227" y="218646"/>
                        </a:lnTo>
                        <a:lnTo>
                          <a:pt x="39730" y="218293"/>
                        </a:lnTo>
                        <a:lnTo>
                          <a:pt x="40875" y="216708"/>
                        </a:lnTo>
                        <a:lnTo>
                          <a:pt x="3435" y="18499"/>
                        </a:lnTo>
                        <a:lnTo>
                          <a:pt x="1321" y="16297"/>
                        </a:lnTo>
                        <a:lnTo>
                          <a:pt x="2907" y="15504"/>
                        </a:lnTo>
                        <a:lnTo>
                          <a:pt x="0" y="0"/>
                        </a:lnTo>
                        <a:lnTo>
                          <a:pt x="10747" y="11452"/>
                        </a:lnTo>
                        <a:lnTo>
                          <a:pt x="12157" y="10659"/>
                        </a:lnTo>
                        <a:lnTo>
                          <a:pt x="12773" y="13566"/>
                        </a:lnTo>
                        <a:lnTo>
                          <a:pt x="124034" y="131963"/>
                        </a:lnTo>
                        <a:lnTo>
                          <a:pt x="56379" y="220143"/>
                        </a:lnTo>
                        <a:lnTo>
                          <a:pt x="56819" y="222081"/>
                        </a:lnTo>
                        <a:lnTo>
                          <a:pt x="55234" y="221729"/>
                        </a:lnTo>
                        <a:lnTo>
                          <a:pt x="44487" y="235736"/>
                        </a:lnTo>
                        <a:close/>
                        <a:moveTo>
                          <a:pt x="54265" y="210012"/>
                        </a:moveTo>
                        <a:lnTo>
                          <a:pt x="54617" y="211510"/>
                        </a:lnTo>
                        <a:lnTo>
                          <a:pt x="115225" y="132491"/>
                        </a:lnTo>
                        <a:lnTo>
                          <a:pt x="112935" y="130025"/>
                        </a:lnTo>
                        <a:lnTo>
                          <a:pt x="54265" y="210012"/>
                        </a:lnTo>
                        <a:close/>
                        <a:moveTo>
                          <a:pt x="39642" y="173718"/>
                        </a:moveTo>
                        <a:lnTo>
                          <a:pt x="46336" y="209308"/>
                        </a:lnTo>
                        <a:lnTo>
                          <a:pt x="46953" y="208427"/>
                        </a:lnTo>
                        <a:lnTo>
                          <a:pt x="39642" y="173718"/>
                        </a:lnTo>
                        <a:close/>
                        <a:moveTo>
                          <a:pt x="16649" y="31978"/>
                        </a:moveTo>
                        <a:lnTo>
                          <a:pt x="52327" y="201203"/>
                        </a:lnTo>
                        <a:lnTo>
                          <a:pt x="108089" y="125268"/>
                        </a:lnTo>
                        <a:lnTo>
                          <a:pt x="16649" y="31978"/>
                        </a:lnTo>
                        <a:close/>
                      </a:path>
                    </a:pathLst>
                  </a:custGeom>
                  <a:grpFill/>
                  <a:ln w="8809" cap="flat">
                    <a:noFill/>
                    <a:prstDash val="solid"/>
                    <a:miter/>
                  </a:ln>
                </p:spPr>
                <p:txBody>
                  <a:bodyPr rtlCol="0" anchor="ctr"/>
                  <a:lstStyle/>
                  <a:p>
                    <a:endParaRPr lang="en-US" sz="2400"/>
                  </a:p>
                </p:txBody>
              </p:sp>
            </p:grpSp>
            <p:grpSp>
              <p:nvGrpSpPr>
                <p:cNvPr id="1688" name="Graphic 4229">
                  <a:extLst>
                    <a:ext uri="{FF2B5EF4-FFF2-40B4-BE49-F238E27FC236}">
                      <a16:creationId xmlns:a16="http://schemas.microsoft.com/office/drawing/2014/main" id="{457F3680-4050-4AB6-9ACF-94A17C524767}"/>
                    </a:ext>
                  </a:extLst>
                </p:cNvPr>
                <p:cNvGrpSpPr/>
                <p:nvPr/>
              </p:nvGrpSpPr>
              <p:grpSpPr>
                <a:xfrm>
                  <a:off x="4043533" y="3657666"/>
                  <a:ext cx="156540" cy="242078"/>
                  <a:chOff x="4043533" y="3657666"/>
                  <a:chExt cx="156540" cy="242078"/>
                </a:xfrm>
                <a:grpFill/>
              </p:grpSpPr>
              <p:sp>
                <p:nvSpPr>
                  <p:cNvPr id="2226" name="Freeform: Shape 2225">
                    <a:extLst>
                      <a:ext uri="{FF2B5EF4-FFF2-40B4-BE49-F238E27FC236}">
                        <a16:creationId xmlns:a16="http://schemas.microsoft.com/office/drawing/2014/main" id="{556E9360-A960-4152-BD3A-1CD9D40926B1}"/>
                      </a:ext>
                    </a:extLst>
                  </p:cNvPr>
                  <p:cNvSpPr/>
                  <p:nvPr/>
                </p:nvSpPr>
                <p:spPr>
                  <a:xfrm>
                    <a:off x="4049347" y="3670175"/>
                    <a:ext cx="145969" cy="223314"/>
                  </a:xfrm>
                  <a:custGeom>
                    <a:avLst/>
                    <a:gdLst>
                      <a:gd name="connsiteX0" fmla="*/ 0 w 145969"/>
                      <a:gd name="connsiteY0" fmla="*/ 205696 h 223314"/>
                      <a:gd name="connsiteX1" fmla="*/ 1497 w 145969"/>
                      <a:gd name="connsiteY1" fmla="*/ 203582 h 223314"/>
                      <a:gd name="connsiteX2" fmla="*/ 139450 w 145969"/>
                      <a:gd name="connsiteY2" fmla="*/ 9162 h 223314"/>
                      <a:gd name="connsiteX3" fmla="*/ 145969 w 145969"/>
                      <a:gd name="connsiteY3" fmla="*/ 0 h 223314"/>
                      <a:gd name="connsiteX4" fmla="*/ 144824 w 145969"/>
                      <a:gd name="connsiteY4" fmla="*/ 11100 h 223314"/>
                      <a:gd name="connsiteX5" fmla="*/ 122360 w 145969"/>
                      <a:gd name="connsiteY5" fmla="*/ 222257 h 223314"/>
                      <a:gd name="connsiteX6" fmla="*/ 122272 w 145969"/>
                      <a:gd name="connsiteY6" fmla="*/ 223315 h 223314"/>
                      <a:gd name="connsiteX7" fmla="*/ 121215 w 145969"/>
                      <a:gd name="connsiteY7" fmla="*/ 223138 h 223314"/>
                      <a:gd name="connsiteX8" fmla="*/ 5726 w 145969"/>
                      <a:gd name="connsiteY8" fmla="*/ 206401 h 223314"/>
                      <a:gd name="connsiteX9" fmla="*/ 0 w 145969"/>
                      <a:gd name="connsiteY9" fmla="*/ 205696 h 223314"/>
                      <a:gd name="connsiteX10" fmla="*/ 11276 w 145969"/>
                      <a:gd name="connsiteY10" fmla="*/ 207193 h 223314"/>
                      <a:gd name="connsiteX11" fmla="*/ 121391 w 145969"/>
                      <a:gd name="connsiteY11" fmla="*/ 221200 h 223314"/>
                      <a:gd name="connsiteX12" fmla="*/ 120246 w 145969"/>
                      <a:gd name="connsiteY12" fmla="*/ 222169 h 223314"/>
                      <a:gd name="connsiteX13" fmla="*/ 138922 w 145969"/>
                      <a:gd name="connsiteY13" fmla="*/ 10659 h 223314"/>
                      <a:gd name="connsiteX14" fmla="*/ 144207 w 145969"/>
                      <a:gd name="connsiteY14" fmla="*/ 12597 h 223314"/>
                      <a:gd name="connsiteX15" fmla="*/ 11276 w 145969"/>
                      <a:gd name="connsiteY15" fmla="*/ 207193 h 22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969" h="223314">
                        <a:moveTo>
                          <a:pt x="0" y="205696"/>
                        </a:moveTo>
                        <a:lnTo>
                          <a:pt x="1497" y="203582"/>
                        </a:lnTo>
                        <a:lnTo>
                          <a:pt x="139450" y="9162"/>
                        </a:lnTo>
                        <a:lnTo>
                          <a:pt x="145969" y="0"/>
                        </a:lnTo>
                        <a:lnTo>
                          <a:pt x="144824" y="11100"/>
                        </a:lnTo>
                        <a:lnTo>
                          <a:pt x="122360" y="222257"/>
                        </a:lnTo>
                        <a:lnTo>
                          <a:pt x="122272" y="223315"/>
                        </a:lnTo>
                        <a:lnTo>
                          <a:pt x="121215" y="223138"/>
                        </a:lnTo>
                        <a:lnTo>
                          <a:pt x="5726" y="206401"/>
                        </a:lnTo>
                        <a:lnTo>
                          <a:pt x="0" y="205696"/>
                        </a:lnTo>
                        <a:close/>
                        <a:moveTo>
                          <a:pt x="11276" y="207193"/>
                        </a:moveTo>
                        <a:lnTo>
                          <a:pt x="121391" y="221200"/>
                        </a:lnTo>
                        <a:lnTo>
                          <a:pt x="120246" y="222169"/>
                        </a:lnTo>
                        <a:lnTo>
                          <a:pt x="138922" y="10659"/>
                        </a:lnTo>
                        <a:lnTo>
                          <a:pt x="144207" y="12597"/>
                        </a:lnTo>
                        <a:lnTo>
                          <a:pt x="11276" y="207193"/>
                        </a:lnTo>
                        <a:close/>
                      </a:path>
                    </a:pathLst>
                  </a:custGeom>
                  <a:grpFill/>
                  <a:ln w="8809" cap="flat">
                    <a:noFill/>
                    <a:prstDash val="solid"/>
                    <a:miter/>
                  </a:ln>
                </p:spPr>
                <p:txBody>
                  <a:bodyPr rtlCol="0" anchor="ctr"/>
                  <a:lstStyle/>
                  <a:p>
                    <a:endParaRPr lang="en-US" sz="2400"/>
                  </a:p>
                </p:txBody>
              </p:sp>
              <p:sp>
                <p:nvSpPr>
                  <p:cNvPr id="2227" name="Freeform: Shape 2226">
                    <a:extLst>
                      <a:ext uri="{FF2B5EF4-FFF2-40B4-BE49-F238E27FC236}">
                        <a16:creationId xmlns:a16="http://schemas.microsoft.com/office/drawing/2014/main" id="{09B85F58-AFC0-4A1D-A532-389A693FDCE8}"/>
                      </a:ext>
                    </a:extLst>
                  </p:cNvPr>
                  <p:cNvSpPr/>
                  <p:nvPr/>
                </p:nvSpPr>
                <p:spPr>
                  <a:xfrm>
                    <a:off x="4043533" y="3657666"/>
                    <a:ext cx="156540" cy="242078"/>
                  </a:xfrm>
                  <a:custGeom>
                    <a:avLst/>
                    <a:gdLst>
                      <a:gd name="connsiteX0" fmla="*/ 122008 w 156540"/>
                      <a:gd name="connsiteY0" fmla="*/ 242078 h 242078"/>
                      <a:gd name="connsiteX1" fmla="*/ 122360 w 156540"/>
                      <a:gd name="connsiteY1" fmla="*/ 238466 h 242078"/>
                      <a:gd name="connsiteX2" fmla="*/ 11276 w 156540"/>
                      <a:gd name="connsiteY2" fmla="*/ 222346 h 242078"/>
                      <a:gd name="connsiteX3" fmla="*/ 11276 w 156540"/>
                      <a:gd name="connsiteY3" fmla="*/ 222346 h 242078"/>
                      <a:gd name="connsiteX4" fmla="*/ 0 w 156540"/>
                      <a:gd name="connsiteY4" fmla="*/ 220672 h 242078"/>
                      <a:gd name="connsiteX5" fmla="*/ 141564 w 156540"/>
                      <a:gd name="connsiteY5" fmla="*/ 21054 h 242078"/>
                      <a:gd name="connsiteX6" fmla="*/ 141829 w 156540"/>
                      <a:gd name="connsiteY6" fmla="*/ 18323 h 242078"/>
                      <a:gd name="connsiteX7" fmla="*/ 143150 w 156540"/>
                      <a:gd name="connsiteY7" fmla="*/ 18852 h 242078"/>
                      <a:gd name="connsiteX8" fmla="*/ 156540 w 156540"/>
                      <a:gd name="connsiteY8" fmla="*/ 0 h 242078"/>
                      <a:gd name="connsiteX9" fmla="*/ 154162 w 156540"/>
                      <a:gd name="connsiteY9" fmla="*/ 22904 h 242078"/>
                      <a:gd name="connsiteX10" fmla="*/ 155395 w 156540"/>
                      <a:gd name="connsiteY10" fmla="*/ 23345 h 242078"/>
                      <a:gd name="connsiteX11" fmla="*/ 153898 w 156540"/>
                      <a:gd name="connsiteY11" fmla="*/ 25547 h 242078"/>
                      <a:gd name="connsiteX12" fmla="*/ 132051 w 156540"/>
                      <a:gd name="connsiteY12" fmla="*/ 230802 h 242078"/>
                      <a:gd name="connsiteX13" fmla="*/ 135838 w 156540"/>
                      <a:gd name="connsiteY13" fmla="*/ 231243 h 242078"/>
                      <a:gd name="connsiteX14" fmla="*/ 131610 w 156540"/>
                      <a:gd name="connsiteY14" fmla="*/ 235031 h 242078"/>
                      <a:gd name="connsiteX15" fmla="*/ 131082 w 156540"/>
                      <a:gd name="connsiteY15" fmla="*/ 239612 h 242078"/>
                      <a:gd name="connsiteX16" fmla="*/ 125972 w 156540"/>
                      <a:gd name="connsiteY16" fmla="*/ 238819 h 242078"/>
                      <a:gd name="connsiteX17" fmla="*/ 122008 w 156540"/>
                      <a:gd name="connsiteY17" fmla="*/ 242078 h 242078"/>
                      <a:gd name="connsiteX18" fmla="*/ 22992 w 156540"/>
                      <a:gd name="connsiteY18" fmla="*/ 217060 h 242078"/>
                      <a:gd name="connsiteX19" fmla="*/ 123065 w 156540"/>
                      <a:gd name="connsiteY19" fmla="*/ 229745 h 242078"/>
                      <a:gd name="connsiteX20" fmla="*/ 139186 w 156540"/>
                      <a:gd name="connsiteY20" fmla="*/ 46865 h 242078"/>
                      <a:gd name="connsiteX21" fmla="*/ 22992 w 156540"/>
                      <a:gd name="connsiteY21" fmla="*/ 217060 h 242078"/>
                      <a:gd name="connsiteX22" fmla="*/ 11804 w 156540"/>
                      <a:gd name="connsiteY22" fmla="*/ 215651 h 242078"/>
                      <a:gd name="connsiteX23" fmla="*/ 15504 w 156540"/>
                      <a:gd name="connsiteY23" fmla="*/ 216179 h 242078"/>
                      <a:gd name="connsiteX24" fmla="*/ 119718 w 156540"/>
                      <a:gd name="connsiteY24" fmla="*/ 63603 h 242078"/>
                      <a:gd name="connsiteX25" fmla="*/ 11804 w 156540"/>
                      <a:gd name="connsiteY25" fmla="*/ 215651 h 242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6540" h="242078">
                        <a:moveTo>
                          <a:pt x="122008" y="242078"/>
                        </a:moveTo>
                        <a:lnTo>
                          <a:pt x="122360" y="238466"/>
                        </a:lnTo>
                        <a:lnTo>
                          <a:pt x="11276" y="222346"/>
                        </a:lnTo>
                        <a:lnTo>
                          <a:pt x="11276" y="222346"/>
                        </a:lnTo>
                        <a:lnTo>
                          <a:pt x="0" y="220672"/>
                        </a:lnTo>
                        <a:lnTo>
                          <a:pt x="141564" y="21054"/>
                        </a:lnTo>
                        <a:lnTo>
                          <a:pt x="141829" y="18323"/>
                        </a:lnTo>
                        <a:lnTo>
                          <a:pt x="143150" y="18852"/>
                        </a:lnTo>
                        <a:lnTo>
                          <a:pt x="156540" y="0"/>
                        </a:lnTo>
                        <a:lnTo>
                          <a:pt x="154162" y="22904"/>
                        </a:lnTo>
                        <a:lnTo>
                          <a:pt x="155395" y="23345"/>
                        </a:lnTo>
                        <a:lnTo>
                          <a:pt x="153898" y="25547"/>
                        </a:lnTo>
                        <a:lnTo>
                          <a:pt x="132051" y="230802"/>
                        </a:lnTo>
                        <a:lnTo>
                          <a:pt x="135838" y="231243"/>
                        </a:lnTo>
                        <a:lnTo>
                          <a:pt x="131610" y="235031"/>
                        </a:lnTo>
                        <a:lnTo>
                          <a:pt x="131082" y="239612"/>
                        </a:lnTo>
                        <a:lnTo>
                          <a:pt x="125972" y="238819"/>
                        </a:lnTo>
                        <a:lnTo>
                          <a:pt x="122008" y="242078"/>
                        </a:lnTo>
                        <a:close/>
                        <a:moveTo>
                          <a:pt x="22992" y="217060"/>
                        </a:moveTo>
                        <a:lnTo>
                          <a:pt x="123065" y="229745"/>
                        </a:lnTo>
                        <a:lnTo>
                          <a:pt x="139186" y="46865"/>
                        </a:lnTo>
                        <a:lnTo>
                          <a:pt x="22992" y="217060"/>
                        </a:lnTo>
                        <a:close/>
                        <a:moveTo>
                          <a:pt x="11804" y="215651"/>
                        </a:moveTo>
                        <a:lnTo>
                          <a:pt x="15504" y="216179"/>
                        </a:lnTo>
                        <a:lnTo>
                          <a:pt x="119718" y="63603"/>
                        </a:lnTo>
                        <a:lnTo>
                          <a:pt x="11804" y="215651"/>
                        </a:lnTo>
                        <a:close/>
                      </a:path>
                    </a:pathLst>
                  </a:custGeom>
                  <a:grpFill/>
                  <a:ln w="8809" cap="flat">
                    <a:noFill/>
                    <a:prstDash val="solid"/>
                    <a:miter/>
                  </a:ln>
                </p:spPr>
                <p:txBody>
                  <a:bodyPr rtlCol="0" anchor="ctr"/>
                  <a:lstStyle/>
                  <a:p>
                    <a:endParaRPr lang="en-US" sz="2400"/>
                  </a:p>
                </p:txBody>
              </p:sp>
            </p:grpSp>
            <p:grpSp>
              <p:nvGrpSpPr>
                <p:cNvPr id="1689" name="Graphic 4229">
                  <a:extLst>
                    <a:ext uri="{FF2B5EF4-FFF2-40B4-BE49-F238E27FC236}">
                      <a16:creationId xmlns:a16="http://schemas.microsoft.com/office/drawing/2014/main" id="{AB02955A-7FDC-4F21-9B72-4CD3B55C9C5F}"/>
                    </a:ext>
                  </a:extLst>
                </p:cNvPr>
                <p:cNvGrpSpPr/>
                <p:nvPr/>
              </p:nvGrpSpPr>
              <p:grpSpPr>
                <a:xfrm>
                  <a:off x="3785334" y="3742675"/>
                  <a:ext cx="174158" cy="309732"/>
                  <a:chOff x="3785334" y="3742675"/>
                  <a:chExt cx="174158" cy="309732"/>
                </a:xfrm>
                <a:grpFill/>
              </p:grpSpPr>
              <p:sp>
                <p:nvSpPr>
                  <p:cNvPr id="2224" name="Freeform: Shape 2223">
                    <a:extLst>
                      <a:ext uri="{FF2B5EF4-FFF2-40B4-BE49-F238E27FC236}">
                        <a16:creationId xmlns:a16="http://schemas.microsoft.com/office/drawing/2014/main" id="{B28F94D9-C4E5-4EA6-9293-9307BFC4B894}"/>
                      </a:ext>
                    </a:extLst>
                  </p:cNvPr>
                  <p:cNvSpPr/>
                  <p:nvPr/>
                </p:nvSpPr>
                <p:spPr>
                  <a:xfrm>
                    <a:off x="3791148" y="3754744"/>
                    <a:ext cx="162530" cy="292555"/>
                  </a:xfrm>
                  <a:custGeom>
                    <a:avLst/>
                    <a:gdLst>
                      <a:gd name="connsiteX0" fmla="*/ 162531 w 162530"/>
                      <a:gd name="connsiteY0" fmla="*/ 292555 h 292555"/>
                      <a:gd name="connsiteX1" fmla="*/ 161209 w 162530"/>
                      <a:gd name="connsiteY1" fmla="*/ 292203 h 292555"/>
                      <a:gd name="connsiteX2" fmla="*/ 1145 w 162530"/>
                      <a:gd name="connsiteY2" fmla="*/ 246835 h 292555"/>
                      <a:gd name="connsiteX3" fmla="*/ 0 w 162530"/>
                      <a:gd name="connsiteY3" fmla="*/ 246483 h 292555"/>
                      <a:gd name="connsiteX4" fmla="*/ 176 w 162530"/>
                      <a:gd name="connsiteY4" fmla="*/ 245338 h 292555"/>
                      <a:gd name="connsiteX5" fmla="*/ 39466 w 162530"/>
                      <a:gd name="connsiteY5" fmla="*/ 2554 h 292555"/>
                      <a:gd name="connsiteX6" fmla="*/ 39906 w 162530"/>
                      <a:gd name="connsiteY6" fmla="*/ 0 h 292555"/>
                      <a:gd name="connsiteX7" fmla="*/ 40875 w 162530"/>
                      <a:gd name="connsiteY7" fmla="*/ 2378 h 292555"/>
                      <a:gd name="connsiteX8" fmla="*/ 161650 w 162530"/>
                      <a:gd name="connsiteY8" fmla="*/ 290529 h 292555"/>
                      <a:gd name="connsiteX9" fmla="*/ 162531 w 162530"/>
                      <a:gd name="connsiteY9" fmla="*/ 292555 h 292555"/>
                      <a:gd name="connsiteX10" fmla="*/ 160857 w 162530"/>
                      <a:gd name="connsiteY10" fmla="*/ 288591 h 292555"/>
                      <a:gd name="connsiteX11" fmla="*/ 39642 w 162530"/>
                      <a:gd name="connsiteY11" fmla="*/ 2995 h 292555"/>
                      <a:gd name="connsiteX12" fmla="*/ 41051 w 162530"/>
                      <a:gd name="connsiteY12" fmla="*/ 2819 h 292555"/>
                      <a:gd name="connsiteX13" fmla="*/ 2819 w 162530"/>
                      <a:gd name="connsiteY13" fmla="*/ 245778 h 292555"/>
                      <a:gd name="connsiteX14" fmla="*/ 1850 w 162530"/>
                      <a:gd name="connsiteY14" fmla="*/ 244280 h 292555"/>
                      <a:gd name="connsiteX15" fmla="*/ 160857 w 162530"/>
                      <a:gd name="connsiteY15" fmla="*/ 288591 h 29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530" h="292555">
                        <a:moveTo>
                          <a:pt x="162531" y="292555"/>
                        </a:moveTo>
                        <a:lnTo>
                          <a:pt x="161209" y="292203"/>
                        </a:lnTo>
                        <a:lnTo>
                          <a:pt x="1145" y="246835"/>
                        </a:lnTo>
                        <a:lnTo>
                          <a:pt x="0" y="246483"/>
                        </a:lnTo>
                        <a:lnTo>
                          <a:pt x="176" y="245338"/>
                        </a:lnTo>
                        <a:lnTo>
                          <a:pt x="39466" y="2554"/>
                        </a:lnTo>
                        <a:lnTo>
                          <a:pt x="39906" y="0"/>
                        </a:lnTo>
                        <a:lnTo>
                          <a:pt x="40875" y="2378"/>
                        </a:lnTo>
                        <a:lnTo>
                          <a:pt x="161650" y="290529"/>
                        </a:lnTo>
                        <a:lnTo>
                          <a:pt x="162531" y="292555"/>
                        </a:lnTo>
                        <a:close/>
                        <a:moveTo>
                          <a:pt x="160857" y="288591"/>
                        </a:moveTo>
                        <a:lnTo>
                          <a:pt x="39642" y="2995"/>
                        </a:lnTo>
                        <a:lnTo>
                          <a:pt x="41051" y="2819"/>
                        </a:lnTo>
                        <a:lnTo>
                          <a:pt x="2819" y="245778"/>
                        </a:lnTo>
                        <a:lnTo>
                          <a:pt x="1850" y="244280"/>
                        </a:lnTo>
                        <a:lnTo>
                          <a:pt x="160857" y="288591"/>
                        </a:lnTo>
                        <a:close/>
                      </a:path>
                    </a:pathLst>
                  </a:custGeom>
                  <a:grpFill/>
                  <a:ln w="8809" cap="flat">
                    <a:noFill/>
                    <a:prstDash val="solid"/>
                    <a:miter/>
                  </a:ln>
                </p:spPr>
                <p:txBody>
                  <a:bodyPr rtlCol="0" anchor="ctr"/>
                  <a:lstStyle/>
                  <a:p>
                    <a:endParaRPr lang="en-US" sz="2400"/>
                  </a:p>
                </p:txBody>
              </p:sp>
              <p:sp>
                <p:nvSpPr>
                  <p:cNvPr id="2225" name="Freeform: Shape 2224">
                    <a:extLst>
                      <a:ext uri="{FF2B5EF4-FFF2-40B4-BE49-F238E27FC236}">
                        <a16:creationId xmlns:a16="http://schemas.microsoft.com/office/drawing/2014/main" id="{14A23C01-967D-4742-BCD0-C840C79B1858}"/>
                      </a:ext>
                    </a:extLst>
                  </p:cNvPr>
                  <p:cNvSpPr/>
                  <p:nvPr/>
                </p:nvSpPr>
                <p:spPr>
                  <a:xfrm>
                    <a:off x="3785334" y="3742675"/>
                    <a:ext cx="174158" cy="309732"/>
                  </a:xfrm>
                  <a:custGeom>
                    <a:avLst/>
                    <a:gdLst>
                      <a:gd name="connsiteX0" fmla="*/ 174159 w 174158"/>
                      <a:gd name="connsiteY0" fmla="*/ 309733 h 309732"/>
                      <a:gd name="connsiteX1" fmla="*/ 166142 w 174158"/>
                      <a:gd name="connsiteY1" fmla="*/ 307531 h 309732"/>
                      <a:gd name="connsiteX2" fmla="*/ 11099 w 174158"/>
                      <a:gd name="connsiteY2" fmla="*/ 263573 h 309732"/>
                      <a:gd name="connsiteX3" fmla="*/ 10571 w 174158"/>
                      <a:gd name="connsiteY3" fmla="*/ 267184 h 309732"/>
                      <a:gd name="connsiteX4" fmla="*/ 7664 w 174158"/>
                      <a:gd name="connsiteY4" fmla="*/ 262604 h 309732"/>
                      <a:gd name="connsiteX5" fmla="*/ 2026 w 174158"/>
                      <a:gd name="connsiteY5" fmla="*/ 261018 h 309732"/>
                      <a:gd name="connsiteX6" fmla="*/ 2907 w 174158"/>
                      <a:gd name="connsiteY6" fmla="*/ 255292 h 309732"/>
                      <a:gd name="connsiteX7" fmla="*/ 0 w 174158"/>
                      <a:gd name="connsiteY7" fmla="*/ 250799 h 309732"/>
                      <a:gd name="connsiteX8" fmla="*/ 3435 w 174158"/>
                      <a:gd name="connsiteY8" fmla="*/ 251768 h 309732"/>
                      <a:gd name="connsiteX9" fmla="*/ 41756 w 174158"/>
                      <a:gd name="connsiteY9" fmla="*/ 15328 h 309732"/>
                      <a:gd name="connsiteX10" fmla="*/ 40434 w 174158"/>
                      <a:gd name="connsiteY10" fmla="*/ 12245 h 309732"/>
                      <a:gd name="connsiteX11" fmla="*/ 42284 w 174158"/>
                      <a:gd name="connsiteY11" fmla="*/ 11628 h 309732"/>
                      <a:gd name="connsiteX12" fmla="*/ 44134 w 174158"/>
                      <a:gd name="connsiteY12" fmla="*/ 0 h 309732"/>
                      <a:gd name="connsiteX13" fmla="*/ 48803 w 174158"/>
                      <a:gd name="connsiteY13" fmla="*/ 11276 h 309732"/>
                      <a:gd name="connsiteX14" fmla="*/ 50565 w 174158"/>
                      <a:gd name="connsiteY14" fmla="*/ 11012 h 309732"/>
                      <a:gd name="connsiteX15" fmla="*/ 50036 w 174158"/>
                      <a:gd name="connsiteY15" fmla="*/ 14271 h 309732"/>
                      <a:gd name="connsiteX16" fmla="*/ 172221 w 174158"/>
                      <a:gd name="connsiteY16" fmla="*/ 305769 h 309732"/>
                      <a:gd name="connsiteX17" fmla="*/ 172221 w 174158"/>
                      <a:gd name="connsiteY17" fmla="*/ 305769 h 309732"/>
                      <a:gd name="connsiteX18" fmla="*/ 174159 w 174158"/>
                      <a:gd name="connsiteY18" fmla="*/ 309733 h 309732"/>
                      <a:gd name="connsiteX19" fmla="*/ 12597 w 174158"/>
                      <a:gd name="connsiteY19" fmla="*/ 254235 h 309732"/>
                      <a:gd name="connsiteX20" fmla="*/ 160857 w 174158"/>
                      <a:gd name="connsiteY20" fmla="*/ 295462 h 309732"/>
                      <a:gd name="connsiteX21" fmla="*/ 47922 w 174158"/>
                      <a:gd name="connsiteY21" fmla="*/ 29511 h 309732"/>
                      <a:gd name="connsiteX22" fmla="*/ 12597 w 174158"/>
                      <a:gd name="connsiteY22" fmla="*/ 254235 h 30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58" h="309732">
                        <a:moveTo>
                          <a:pt x="174159" y="309733"/>
                        </a:moveTo>
                        <a:lnTo>
                          <a:pt x="166142" y="307531"/>
                        </a:lnTo>
                        <a:lnTo>
                          <a:pt x="11099" y="263573"/>
                        </a:lnTo>
                        <a:lnTo>
                          <a:pt x="10571" y="267184"/>
                        </a:lnTo>
                        <a:lnTo>
                          <a:pt x="7664" y="262604"/>
                        </a:lnTo>
                        <a:lnTo>
                          <a:pt x="2026" y="261018"/>
                        </a:lnTo>
                        <a:lnTo>
                          <a:pt x="2907" y="255292"/>
                        </a:lnTo>
                        <a:lnTo>
                          <a:pt x="0" y="250799"/>
                        </a:lnTo>
                        <a:lnTo>
                          <a:pt x="3435" y="251768"/>
                        </a:lnTo>
                        <a:lnTo>
                          <a:pt x="41756" y="15328"/>
                        </a:lnTo>
                        <a:lnTo>
                          <a:pt x="40434" y="12245"/>
                        </a:lnTo>
                        <a:lnTo>
                          <a:pt x="42284" y="11628"/>
                        </a:lnTo>
                        <a:lnTo>
                          <a:pt x="44134" y="0"/>
                        </a:lnTo>
                        <a:lnTo>
                          <a:pt x="48803" y="11276"/>
                        </a:lnTo>
                        <a:lnTo>
                          <a:pt x="50565" y="11012"/>
                        </a:lnTo>
                        <a:lnTo>
                          <a:pt x="50036" y="14271"/>
                        </a:lnTo>
                        <a:lnTo>
                          <a:pt x="172221" y="305769"/>
                        </a:lnTo>
                        <a:lnTo>
                          <a:pt x="172221" y="305769"/>
                        </a:lnTo>
                        <a:lnTo>
                          <a:pt x="174159" y="309733"/>
                        </a:lnTo>
                        <a:close/>
                        <a:moveTo>
                          <a:pt x="12597" y="254235"/>
                        </a:moveTo>
                        <a:lnTo>
                          <a:pt x="160857" y="295462"/>
                        </a:lnTo>
                        <a:lnTo>
                          <a:pt x="47922" y="29511"/>
                        </a:lnTo>
                        <a:lnTo>
                          <a:pt x="12597" y="254235"/>
                        </a:lnTo>
                        <a:close/>
                      </a:path>
                    </a:pathLst>
                  </a:custGeom>
                  <a:grpFill/>
                  <a:ln w="8809" cap="flat">
                    <a:noFill/>
                    <a:prstDash val="solid"/>
                    <a:miter/>
                  </a:ln>
                </p:spPr>
                <p:txBody>
                  <a:bodyPr rtlCol="0" anchor="ctr"/>
                  <a:lstStyle/>
                  <a:p>
                    <a:endParaRPr lang="en-US" sz="2400"/>
                  </a:p>
                </p:txBody>
              </p:sp>
            </p:grpSp>
            <p:grpSp>
              <p:nvGrpSpPr>
                <p:cNvPr id="1690" name="Graphic 4229">
                  <a:extLst>
                    <a:ext uri="{FF2B5EF4-FFF2-40B4-BE49-F238E27FC236}">
                      <a16:creationId xmlns:a16="http://schemas.microsoft.com/office/drawing/2014/main" id="{F5394F90-BC73-4E7D-812A-90B72F529C29}"/>
                    </a:ext>
                  </a:extLst>
                </p:cNvPr>
                <p:cNvGrpSpPr/>
                <p:nvPr/>
              </p:nvGrpSpPr>
              <p:grpSpPr>
                <a:xfrm>
                  <a:off x="3335710" y="3416292"/>
                  <a:ext cx="463806" cy="593391"/>
                  <a:chOff x="3335710" y="3416292"/>
                  <a:chExt cx="463806" cy="593391"/>
                </a:xfrm>
                <a:grpFill/>
              </p:grpSpPr>
              <p:sp>
                <p:nvSpPr>
                  <p:cNvPr id="2222" name="Freeform: Shape 2221">
                    <a:extLst>
                      <a:ext uri="{FF2B5EF4-FFF2-40B4-BE49-F238E27FC236}">
                        <a16:creationId xmlns:a16="http://schemas.microsoft.com/office/drawing/2014/main" id="{E58F217D-CF98-4245-8E71-F2B7B332B757}"/>
                      </a:ext>
                    </a:extLst>
                  </p:cNvPr>
                  <p:cNvSpPr/>
                  <p:nvPr/>
                </p:nvSpPr>
                <p:spPr>
                  <a:xfrm>
                    <a:off x="3341524" y="3421754"/>
                    <a:ext cx="452442" cy="580794"/>
                  </a:xfrm>
                  <a:custGeom>
                    <a:avLst/>
                    <a:gdLst>
                      <a:gd name="connsiteX0" fmla="*/ 2819 w 452442"/>
                      <a:gd name="connsiteY0" fmla="*/ 272735 h 580794"/>
                      <a:gd name="connsiteX1" fmla="*/ 451738 w 452442"/>
                      <a:gd name="connsiteY1" fmla="*/ 577623 h 580794"/>
                      <a:gd name="connsiteX2" fmla="*/ 450064 w 452442"/>
                      <a:gd name="connsiteY2" fmla="*/ 578680 h 580794"/>
                      <a:gd name="connsiteX3" fmla="*/ 368050 w 452442"/>
                      <a:gd name="connsiteY3" fmla="*/ 969 h 580794"/>
                      <a:gd name="connsiteX4" fmla="*/ 368843 w 452442"/>
                      <a:gd name="connsiteY4" fmla="*/ 1322 h 580794"/>
                      <a:gd name="connsiteX5" fmla="*/ 2819 w 452442"/>
                      <a:gd name="connsiteY5" fmla="*/ 272735 h 580794"/>
                      <a:gd name="connsiteX6" fmla="*/ 0 w 452442"/>
                      <a:gd name="connsiteY6" fmla="*/ 274849 h 580794"/>
                      <a:gd name="connsiteX7" fmla="*/ 368138 w 452442"/>
                      <a:gd name="connsiteY7" fmla="*/ 529 h 580794"/>
                      <a:gd name="connsiteX8" fmla="*/ 368755 w 452442"/>
                      <a:gd name="connsiteY8" fmla="*/ 0 h 580794"/>
                      <a:gd name="connsiteX9" fmla="*/ 368843 w 452442"/>
                      <a:gd name="connsiteY9" fmla="*/ 793 h 580794"/>
                      <a:gd name="connsiteX10" fmla="*/ 452091 w 452442"/>
                      <a:gd name="connsiteY10" fmla="*/ 578327 h 580794"/>
                      <a:gd name="connsiteX11" fmla="*/ 452443 w 452442"/>
                      <a:gd name="connsiteY11" fmla="*/ 580794 h 580794"/>
                      <a:gd name="connsiteX12" fmla="*/ 450329 w 452442"/>
                      <a:gd name="connsiteY12" fmla="*/ 579385 h 580794"/>
                      <a:gd name="connsiteX13" fmla="*/ 0 w 452442"/>
                      <a:gd name="connsiteY13" fmla="*/ 274849 h 580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2442" h="580794">
                        <a:moveTo>
                          <a:pt x="2819" y="272735"/>
                        </a:moveTo>
                        <a:lnTo>
                          <a:pt x="451738" y="577623"/>
                        </a:lnTo>
                        <a:lnTo>
                          <a:pt x="450064" y="578680"/>
                        </a:lnTo>
                        <a:lnTo>
                          <a:pt x="368050" y="969"/>
                        </a:lnTo>
                        <a:lnTo>
                          <a:pt x="368843" y="1322"/>
                        </a:lnTo>
                        <a:lnTo>
                          <a:pt x="2819" y="272735"/>
                        </a:lnTo>
                        <a:close/>
                        <a:moveTo>
                          <a:pt x="0" y="274849"/>
                        </a:moveTo>
                        <a:lnTo>
                          <a:pt x="368138" y="529"/>
                        </a:lnTo>
                        <a:lnTo>
                          <a:pt x="368755" y="0"/>
                        </a:lnTo>
                        <a:lnTo>
                          <a:pt x="368843" y="793"/>
                        </a:lnTo>
                        <a:lnTo>
                          <a:pt x="452091" y="578327"/>
                        </a:lnTo>
                        <a:lnTo>
                          <a:pt x="452443" y="580794"/>
                        </a:lnTo>
                        <a:lnTo>
                          <a:pt x="450329" y="579385"/>
                        </a:lnTo>
                        <a:lnTo>
                          <a:pt x="0" y="274849"/>
                        </a:lnTo>
                        <a:close/>
                      </a:path>
                    </a:pathLst>
                  </a:custGeom>
                  <a:grpFill/>
                  <a:ln w="8809" cap="flat">
                    <a:noFill/>
                    <a:prstDash val="solid"/>
                    <a:miter/>
                  </a:ln>
                </p:spPr>
                <p:txBody>
                  <a:bodyPr rtlCol="0" anchor="ctr"/>
                  <a:lstStyle/>
                  <a:p>
                    <a:endParaRPr lang="en-US" sz="2400"/>
                  </a:p>
                </p:txBody>
              </p:sp>
              <p:sp>
                <p:nvSpPr>
                  <p:cNvPr id="2223" name="Freeform: Shape 2222">
                    <a:extLst>
                      <a:ext uri="{FF2B5EF4-FFF2-40B4-BE49-F238E27FC236}">
                        <a16:creationId xmlns:a16="http://schemas.microsoft.com/office/drawing/2014/main" id="{60D3D62A-7D67-4030-BE87-ADD925B1405F}"/>
                      </a:ext>
                    </a:extLst>
                  </p:cNvPr>
                  <p:cNvSpPr/>
                  <p:nvPr/>
                </p:nvSpPr>
                <p:spPr>
                  <a:xfrm>
                    <a:off x="3335710" y="3416292"/>
                    <a:ext cx="463806" cy="593391"/>
                  </a:xfrm>
                  <a:custGeom>
                    <a:avLst/>
                    <a:gdLst>
                      <a:gd name="connsiteX0" fmla="*/ 462838 w 463806"/>
                      <a:gd name="connsiteY0" fmla="*/ 593391 h 593391"/>
                      <a:gd name="connsiteX1" fmla="*/ 455438 w 463806"/>
                      <a:gd name="connsiteY1" fmla="*/ 588458 h 593391"/>
                      <a:gd name="connsiteX2" fmla="*/ 453236 w 463806"/>
                      <a:gd name="connsiteY2" fmla="*/ 589867 h 593391"/>
                      <a:gd name="connsiteX3" fmla="*/ 452795 w 463806"/>
                      <a:gd name="connsiteY3" fmla="*/ 586696 h 593391"/>
                      <a:gd name="connsiteX4" fmla="*/ 0 w 463806"/>
                      <a:gd name="connsiteY4" fmla="*/ 280486 h 593391"/>
                      <a:gd name="connsiteX5" fmla="*/ 2907 w 463806"/>
                      <a:gd name="connsiteY5" fmla="*/ 278372 h 593391"/>
                      <a:gd name="connsiteX6" fmla="*/ 2907 w 463806"/>
                      <a:gd name="connsiteY6" fmla="*/ 278372 h 593391"/>
                      <a:gd name="connsiteX7" fmla="*/ 5021 w 463806"/>
                      <a:gd name="connsiteY7" fmla="*/ 276787 h 593391"/>
                      <a:gd name="connsiteX8" fmla="*/ 370165 w 463806"/>
                      <a:gd name="connsiteY8" fmla="*/ 4669 h 593391"/>
                      <a:gd name="connsiteX9" fmla="*/ 369636 w 463806"/>
                      <a:gd name="connsiteY9" fmla="*/ 1145 h 593391"/>
                      <a:gd name="connsiteX10" fmla="*/ 373072 w 463806"/>
                      <a:gd name="connsiteY10" fmla="*/ 2555 h 593391"/>
                      <a:gd name="connsiteX11" fmla="*/ 376507 w 463806"/>
                      <a:gd name="connsiteY11" fmla="*/ 0 h 593391"/>
                      <a:gd name="connsiteX12" fmla="*/ 377829 w 463806"/>
                      <a:gd name="connsiteY12" fmla="*/ 4493 h 593391"/>
                      <a:gd name="connsiteX13" fmla="*/ 380648 w 463806"/>
                      <a:gd name="connsiteY13" fmla="*/ 5638 h 593391"/>
                      <a:gd name="connsiteX14" fmla="*/ 378445 w 463806"/>
                      <a:gd name="connsiteY14" fmla="*/ 7840 h 593391"/>
                      <a:gd name="connsiteX15" fmla="*/ 461164 w 463806"/>
                      <a:gd name="connsiteY15" fmla="*/ 581499 h 593391"/>
                      <a:gd name="connsiteX16" fmla="*/ 463807 w 463806"/>
                      <a:gd name="connsiteY16" fmla="*/ 583260 h 593391"/>
                      <a:gd name="connsiteX17" fmla="*/ 461605 w 463806"/>
                      <a:gd name="connsiteY17" fmla="*/ 584670 h 593391"/>
                      <a:gd name="connsiteX18" fmla="*/ 462838 w 463806"/>
                      <a:gd name="connsiteY18" fmla="*/ 593391 h 593391"/>
                      <a:gd name="connsiteX19" fmla="*/ 14535 w 463806"/>
                      <a:gd name="connsiteY19" fmla="*/ 278108 h 593391"/>
                      <a:gd name="connsiteX20" fmla="*/ 451122 w 463806"/>
                      <a:gd name="connsiteY20" fmla="*/ 574627 h 593391"/>
                      <a:gd name="connsiteX21" fmla="*/ 371398 w 463806"/>
                      <a:gd name="connsiteY21" fmla="*/ 13390 h 593391"/>
                      <a:gd name="connsiteX22" fmla="*/ 14535 w 463806"/>
                      <a:gd name="connsiteY22" fmla="*/ 278108 h 59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3806" h="593391">
                        <a:moveTo>
                          <a:pt x="462838" y="593391"/>
                        </a:moveTo>
                        <a:lnTo>
                          <a:pt x="455438" y="588458"/>
                        </a:lnTo>
                        <a:lnTo>
                          <a:pt x="453236" y="589867"/>
                        </a:lnTo>
                        <a:lnTo>
                          <a:pt x="452795" y="586696"/>
                        </a:lnTo>
                        <a:lnTo>
                          <a:pt x="0" y="280486"/>
                        </a:lnTo>
                        <a:lnTo>
                          <a:pt x="2907" y="278372"/>
                        </a:lnTo>
                        <a:lnTo>
                          <a:pt x="2907" y="278372"/>
                        </a:lnTo>
                        <a:lnTo>
                          <a:pt x="5021" y="276787"/>
                        </a:lnTo>
                        <a:lnTo>
                          <a:pt x="370165" y="4669"/>
                        </a:lnTo>
                        <a:lnTo>
                          <a:pt x="369636" y="1145"/>
                        </a:lnTo>
                        <a:lnTo>
                          <a:pt x="373072" y="2555"/>
                        </a:lnTo>
                        <a:lnTo>
                          <a:pt x="376507" y="0"/>
                        </a:lnTo>
                        <a:lnTo>
                          <a:pt x="377829" y="4493"/>
                        </a:lnTo>
                        <a:lnTo>
                          <a:pt x="380648" y="5638"/>
                        </a:lnTo>
                        <a:lnTo>
                          <a:pt x="378445" y="7840"/>
                        </a:lnTo>
                        <a:lnTo>
                          <a:pt x="461164" y="581499"/>
                        </a:lnTo>
                        <a:lnTo>
                          <a:pt x="463807" y="583260"/>
                        </a:lnTo>
                        <a:lnTo>
                          <a:pt x="461605" y="584670"/>
                        </a:lnTo>
                        <a:lnTo>
                          <a:pt x="462838" y="593391"/>
                        </a:lnTo>
                        <a:close/>
                        <a:moveTo>
                          <a:pt x="14535" y="278108"/>
                        </a:moveTo>
                        <a:lnTo>
                          <a:pt x="451122" y="574627"/>
                        </a:lnTo>
                        <a:lnTo>
                          <a:pt x="371398" y="13390"/>
                        </a:lnTo>
                        <a:lnTo>
                          <a:pt x="14535" y="278108"/>
                        </a:lnTo>
                        <a:close/>
                      </a:path>
                    </a:pathLst>
                  </a:custGeom>
                  <a:grpFill/>
                  <a:ln w="8809" cap="flat">
                    <a:noFill/>
                    <a:prstDash val="solid"/>
                    <a:miter/>
                  </a:ln>
                </p:spPr>
                <p:txBody>
                  <a:bodyPr rtlCol="0" anchor="ctr"/>
                  <a:lstStyle/>
                  <a:p>
                    <a:endParaRPr lang="en-US" sz="2400"/>
                  </a:p>
                </p:txBody>
              </p:sp>
            </p:grpSp>
            <p:grpSp>
              <p:nvGrpSpPr>
                <p:cNvPr id="1691" name="Graphic 4229">
                  <a:extLst>
                    <a:ext uri="{FF2B5EF4-FFF2-40B4-BE49-F238E27FC236}">
                      <a16:creationId xmlns:a16="http://schemas.microsoft.com/office/drawing/2014/main" id="{96734EB2-4545-47E8-B092-913EF28C96D9}"/>
                    </a:ext>
                  </a:extLst>
                </p:cNvPr>
                <p:cNvGrpSpPr/>
                <p:nvPr/>
              </p:nvGrpSpPr>
              <p:grpSpPr>
                <a:xfrm>
                  <a:off x="4822182" y="3491611"/>
                  <a:ext cx="193098" cy="98134"/>
                  <a:chOff x="4822182" y="3491611"/>
                  <a:chExt cx="193098" cy="98134"/>
                </a:xfrm>
                <a:grpFill/>
              </p:grpSpPr>
              <p:sp>
                <p:nvSpPr>
                  <p:cNvPr id="2220" name="Freeform: Shape 2219">
                    <a:extLst>
                      <a:ext uri="{FF2B5EF4-FFF2-40B4-BE49-F238E27FC236}">
                        <a16:creationId xmlns:a16="http://schemas.microsoft.com/office/drawing/2014/main" id="{D964F638-9E8A-458A-A3A6-E66B0A96972D}"/>
                      </a:ext>
                    </a:extLst>
                  </p:cNvPr>
                  <p:cNvSpPr/>
                  <p:nvPr/>
                </p:nvSpPr>
                <p:spPr>
                  <a:xfrm>
                    <a:off x="4832489" y="3496456"/>
                    <a:ext cx="176537" cy="87828"/>
                  </a:xfrm>
                  <a:custGeom>
                    <a:avLst/>
                    <a:gdLst>
                      <a:gd name="connsiteX0" fmla="*/ 0 w 176537"/>
                      <a:gd name="connsiteY0" fmla="*/ 85538 h 87828"/>
                      <a:gd name="connsiteX1" fmla="*/ 5550 w 176537"/>
                      <a:gd name="connsiteY1" fmla="*/ 81574 h 87828"/>
                      <a:gd name="connsiteX2" fmla="*/ 116723 w 176537"/>
                      <a:gd name="connsiteY2" fmla="*/ 2026 h 87828"/>
                      <a:gd name="connsiteX3" fmla="*/ 119630 w 176537"/>
                      <a:gd name="connsiteY3" fmla="*/ 0 h 87828"/>
                      <a:gd name="connsiteX4" fmla="*/ 121479 w 176537"/>
                      <a:gd name="connsiteY4" fmla="*/ 2907 h 87828"/>
                      <a:gd name="connsiteX5" fmla="*/ 174423 w 176537"/>
                      <a:gd name="connsiteY5" fmla="*/ 84569 h 87828"/>
                      <a:gd name="connsiteX6" fmla="*/ 176537 w 176537"/>
                      <a:gd name="connsiteY6" fmla="*/ 87828 h 87828"/>
                      <a:gd name="connsiteX7" fmla="*/ 172661 w 176537"/>
                      <a:gd name="connsiteY7" fmla="*/ 87740 h 87828"/>
                      <a:gd name="connsiteX8" fmla="*/ 8545 w 176537"/>
                      <a:gd name="connsiteY8" fmla="*/ 85626 h 87828"/>
                      <a:gd name="connsiteX9" fmla="*/ 0 w 176537"/>
                      <a:gd name="connsiteY9" fmla="*/ 85538 h 87828"/>
                      <a:gd name="connsiteX10" fmla="*/ 17090 w 176537"/>
                      <a:gd name="connsiteY10" fmla="*/ 85538 h 87828"/>
                      <a:gd name="connsiteX11" fmla="*/ 172661 w 176537"/>
                      <a:gd name="connsiteY11" fmla="*/ 83600 h 87828"/>
                      <a:gd name="connsiteX12" fmla="*/ 170899 w 176537"/>
                      <a:gd name="connsiteY12" fmla="*/ 86859 h 87828"/>
                      <a:gd name="connsiteX13" fmla="*/ 115929 w 176537"/>
                      <a:gd name="connsiteY13" fmla="*/ 6607 h 87828"/>
                      <a:gd name="connsiteX14" fmla="*/ 120687 w 176537"/>
                      <a:gd name="connsiteY14" fmla="*/ 7400 h 87828"/>
                      <a:gd name="connsiteX15" fmla="*/ 17090 w 176537"/>
                      <a:gd name="connsiteY15" fmla="*/ 85538 h 8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537" h="87828">
                        <a:moveTo>
                          <a:pt x="0" y="85538"/>
                        </a:moveTo>
                        <a:lnTo>
                          <a:pt x="5550" y="81574"/>
                        </a:lnTo>
                        <a:lnTo>
                          <a:pt x="116723" y="2026"/>
                        </a:lnTo>
                        <a:lnTo>
                          <a:pt x="119630" y="0"/>
                        </a:lnTo>
                        <a:lnTo>
                          <a:pt x="121479" y="2907"/>
                        </a:lnTo>
                        <a:lnTo>
                          <a:pt x="174423" y="84569"/>
                        </a:lnTo>
                        <a:lnTo>
                          <a:pt x="176537" y="87828"/>
                        </a:lnTo>
                        <a:lnTo>
                          <a:pt x="172661" y="87740"/>
                        </a:lnTo>
                        <a:lnTo>
                          <a:pt x="8545" y="85626"/>
                        </a:lnTo>
                        <a:lnTo>
                          <a:pt x="0" y="85538"/>
                        </a:lnTo>
                        <a:close/>
                        <a:moveTo>
                          <a:pt x="17090" y="85538"/>
                        </a:moveTo>
                        <a:lnTo>
                          <a:pt x="172661" y="83600"/>
                        </a:lnTo>
                        <a:lnTo>
                          <a:pt x="170899" y="86859"/>
                        </a:lnTo>
                        <a:lnTo>
                          <a:pt x="115929" y="6607"/>
                        </a:lnTo>
                        <a:lnTo>
                          <a:pt x="120687" y="7400"/>
                        </a:lnTo>
                        <a:lnTo>
                          <a:pt x="17090" y="85538"/>
                        </a:lnTo>
                        <a:close/>
                      </a:path>
                    </a:pathLst>
                  </a:custGeom>
                  <a:grpFill/>
                  <a:ln w="8809" cap="flat">
                    <a:noFill/>
                    <a:prstDash val="solid"/>
                    <a:miter/>
                  </a:ln>
                </p:spPr>
                <p:txBody>
                  <a:bodyPr rtlCol="0" anchor="ctr"/>
                  <a:lstStyle/>
                  <a:p>
                    <a:endParaRPr lang="en-US" sz="2400"/>
                  </a:p>
                </p:txBody>
              </p:sp>
              <p:sp>
                <p:nvSpPr>
                  <p:cNvPr id="2221" name="Freeform: Shape 2220">
                    <a:extLst>
                      <a:ext uri="{FF2B5EF4-FFF2-40B4-BE49-F238E27FC236}">
                        <a16:creationId xmlns:a16="http://schemas.microsoft.com/office/drawing/2014/main" id="{EAFDC078-CDF7-456B-96CA-E7991E23B806}"/>
                      </a:ext>
                    </a:extLst>
                  </p:cNvPr>
                  <p:cNvSpPr/>
                  <p:nvPr/>
                </p:nvSpPr>
                <p:spPr>
                  <a:xfrm>
                    <a:off x="4822182" y="3491611"/>
                    <a:ext cx="193098" cy="98134"/>
                  </a:xfrm>
                  <a:custGeom>
                    <a:avLst/>
                    <a:gdLst>
                      <a:gd name="connsiteX0" fmla="*/ 181647 w 193098"/>
                      <a:gd name="connsiteY0" fmla="*/ 98135 h 98134"/>
                      <a:gd name="connsiteX1" fmla="*/ 180149 w 193098"/>
                      <a:gd name="connsiteY1" fmla="*/ 95933 h 98134"/>
                      <a:gd name="connsiteX2" fmla="*/ 19028 w 193098"/>
                      <a:gd name="connsiteY2" fmla="*/ 93906 h 98134"/>
                      <a:gd name="connsiteX3" fmla="*/ 17178 w 193098"/>
                      <a:gd name="connsiteY3" fmla="*/ 93906 h 98134"/>
                      <a:gd name="connsiteX4" fmla="*/ 17266 w 193098"/>
                      <a:gd name="connsiteY4" fmla="*/ 93818 h 98134"/>
                      <a:gd name="connsiteX5" fmla="*/ 0 w 193098"/>
                      <a:gd name="connsiteY5" fmla="*/ 93642 h 98134"/>
                      <a:gd name="connsiteX6" fmla="*/ 119806 w 193098"/>
                      <a:gd name="connsiteY6" fmla="*/ 7928 h 98134"/>
                      <a:gd name="connsiteX7" fmla="*/ 118925 w 193098"/>
                      <a:gd name="connsiteY7" fmla="*/ 6695 h 98134"/>
                      <a:gd name="connsiteX8" fmla="*/ 120951 w 193098"/>
                      <a:gd name="connsiteY8" fmla="*/ 7047 h 98134"/>
                      <a:gd name="connsiteX9" fmla="*/ 130729 w 193098"/>
                      <a:gd name="connsiteY9" fmla="*/ 0 h 98134"/>
                      <a:gd name="connsiteX10" fmla="*/ 137160 w 193098"/>
                      <a:gd name="connsiteY10" fmla="*/ 9866 h 98134"/>
                      <a:gd name="connsiteX11" fmla="*/ 139098 w 193098"/>
                      <a:gd name="connsiteY11" fmla="*/ 10218 h 98134"/>
                      <a:gd name="connsiteX12" fmla="*/ 137953 w 193098"/>
                      <a:gd name="connsiteY12" fmla="*/ 11099 h 98134"/>
                      <a:gd name="connsiteX13" fmla="*/ 185875 w 193098"/>
                      <a:gd name="connsiteY13" fmla="*/ 85009 h 98134"/>
                      <a:gd name="connsiteX14" fmla="*/ 188606 w 193098"/>
                      <a:gd name="connsiteY14" fmla="*/ 85009 h 98134"/>
                      <a:gd name="connsiteX15" fmla="*/ 187372 w 193098"/>
                      <a:gd name="connsiteY15" fmla="*/ 87299 h 98134"/>
                      <a:gd name="connsiteX16" fmla="*/ 193099 w 193098"/>
                      <a:gd name="connsiteY16" fmla="*/ 96109 h 98134"/>
                      <a:gd name="connsiteX17" fmla="*/ 182792 w 193098"/>
                      <a:gd name="connsiteY17" fmla="*/ 96021 h 98134"/>
                      <a:gd name="connsiteX18" fmla="*/ 181647 w 193098"/>
                      <a:gd name="connsiteY18" fmla="*/ 98135 h 98134"/>
                      <a:gd name="connsiteX19" fmla="*/ 20702 w 193098"/>
                      <a:gd name="connsiteY19" fmla="*/ 87123 h 98134"/>
                      <a:gd name="connsiteX20" fmla="*/ 26075 w 193098"/>
                      <a:gd name="connsiteY20" fmla="*/ 87212 h 98134"/>
                      <a:gd name="connsiteX21" fmla="*/ 123682 w 193098"/>
                      <a:gd name="connsiteY21" fmla="*/ 13566 h 98134"/>
                      <a:gd name="connsiteX22" fmla="*/ 123682 w 193098"/>
                      <a:gd name="connsiteY22" fmla="*/ 13478 h 98134"/>
                      <a:gd name="connsiteX23" fmla="*/ 20702 w 193098"/>
                      <a:gd name="connsiteY23" fmla="*/ 87123 h 98134"/>
                      <a:gd name="connsiteX24" fmla="*/ 127470 w 193098"/>
                      <a:gd name="connsiteY24" fmla="*/ 19116 h 98134"/>
                      <a:gd name="connsiteX25" fmla="*/ 37615 w 193098"/>
                      <a:gd name="connsiteY25" fmla="*/ 86859 h 98134"/>
                      <a:gd name="connsiteX26" fmla="*/ 172749 w 193098"/>
                      <a:gd name="connsiteY26" fmla="*/ 85185 h 98134"/>
                      <a:gd name="connsiteX27" fmla="*/ 127470 w 193098"/>
                      <a:gd name="connsiteY27" fmla="*/ 19116 h 9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3098" h="98134">
                        <a:moveTo>
                          <a:pt x="181647" y="98135"/>
                        </a:moveTo>
                        <a:lnTo>
                          <a:pt x="180149" y="95933"/>
                        </a:lnTo>
                        <a:lnTo>
                          <a:pt x="19028" y="93906"/>
                        </a:lnTo>
                        <a:lnTo>
                          <a:pt x="17178" y="93906"/>
                        </a:lnTo>
                        <a:lnTo>
                          <a:pt x="17266" y="93818"/>
                        </a:lnTo>
                        <a:lnTo>
                          <a:pt x="0" y="93642"/>
                        </a:lnTo>
                        <a:lnTo>
                          <a:pt x="119806" y="7928"/>
                        </a:lnTo>
                        <a:lnTo>
                          <a:pt x="118925" y="6695"/>
                        </a:lnTo>
                        <a:lnTo>
                          <a:pt x="120951" y="7047"/>
                        </a:lnTo>
                        <a:lnTo>
                          <a:pt x="130729" y="0"/>
                        </a:lnTo>
                        <a:lnTo>
                          <a:pt x="137160" y="9866"/>
                        </a:lnTo>
                        <a:lnTo>
                          <a:pt x="139098" y="10218"/>
                        </a:lnTo>
                        <a:lnTo>
                          <a:pt x="137953" y="11099"/>
                        </a:lnTo>
                        <a:lnTo>
                          <a:pt x="185875" y="85009"/>
                        </a:lnTo>
                        <a:lnTo>
                          <a:pt x="188606" y="85009"/>
                        </a:lnTo>
                        <a:lnTo>
                          <a:pt x="187372" y="87299"/>
                        </a:lnTo>
                        <a:lnTo>
                          <a:pt x="193099" y="96109"/>
                        </a:lnTo>
                        <a:lnTo>
                          <a:pt x="182792" y="96021"/>
                        </a:lnTo>
                        <a:lnTo>
                          <a:pt x="181647" y="98135"/>
                        </a:lnTo>
                        <a:close/>
                        <a:moveTo>
                          <a:pt x="20702" y="87123"/>
                        </a:moveTo>
                        <a:lnTo>
                          <a:pt x="26075" y="87212"/>
                        </a:lnTo>
                        <a:lnTo>
                          <a:pt x="123682" y="13566"/>
                        </a:lnTo>
                        <a:lnTo>
                          <a:pt x="123682" y="13478"/>
                        </a:lnTo>
                        <a:lnTo>
                          <a:pt x="20702" y="87123"/>
                        </a:lnTo>
                        <a:close/>
                        <a:moveTo>
                          <a:pt x="127470" y="19116"/>
                        </a:moveTo>
                        <a:lnTo>
                          <a:pt x="37615" y="86859"/>
                        </a:lnTo>
                        <a:lnTo>
                          <a:pt x="172749" y="85185"/>
                        </a:lnTo>
                        <a:lnTo>
                          <a:pt x="127470" y="19116"/>
                        </a:lnTo>
                        <a:close/>
                      </a:path>
                    </a:pathLst>
                  </a:custGeom>
                  <a:grpFill/>
                  <a:ln w="8809" cap="flat">
                    <a:noFill/>
                    <a:prstDash val="solid"/>
                    <a:miter/>
                  </a:ln>
                </p:spPr>
                <p:txBody>
                  <a:bodyPr rtlCol="0" anchor="ctr"/>
                  <a:lstStyle/>
                  <a:p>
                    <a:endParaRPr lang="en-US" sz="2400"/>
                  </a:p>
                </p:txBody>
              </p:sp>
            </p:grpSp>
            <p:grpSp>
              <p:nvGrpSpPr>
                <p:cNvPr id="1692" name="Graphic 4229">
                  <a:extLst>
                    <a:ext uri="{FF2B5EF4-FFF2-40B4-BE49-F238E27FC236}">
                      <a16:creationId xmlns:a16="http://schemas.microsoft.com/office/drawing/2014/main" id="{2065E7F1-931A-422D-9DB3-4C3B36B5A2F7}"/>
                    </a:ext>
                  </a:extLst>
                </p:cNvPr>
                <p:cNvGrpSpPr/>
                <p:nvPr/>
              </p:nvGrpSpPr>
              <p:grpSpPr>
                <a:xfrm>
                  <a:off x="4988941" y="3485092"/>
                  <a:ext cx="157421" cy="132403"/>
                  <a:chOff x="4988941" y="3485092"/>
                  <a:chExt cx="157421" cy="132403"/>
                </a:xfrm>
                <a:grpFill/>
              </p:grpSpPr>
              <p:sp>
                <p:nvSpPr>
                  <p:cNvPr id="2218" name="Freeform: Shape 2217">
                    <a:extLst>
                      <a:ext uri="{FF2B5EF4-FFF2-40B4-BE49-F238E27FC236}">
                        <a16:creationId xmlns:a16="http://schemas.microsoft.com/office/drawing/2014/main" id="{509651B6-32D3-4699-8FCA-05DBE64E09C6}"/>
                      </a:ext>
                    </a:extLst>
                  </p:cNvPr>
                  <p:cNvSpPr/>
                  <p:nvPr/>
                </p:nvSpPr>
                <p:spPr>
                  <a:xfrm>
                    <a:off x="4999160" y="3493021"/>
                    <a:ext cx="141564" cy="119189"/>
                  </a:xfrm>
                  <a:custGeom>
                    <a:avLst/>
                    <a:gdLst>
                      <a:gd name="connsiteX0" fmla="*/ 0 w 141564"/>
                      <a:gd name="connsiteY0" fmla="*/ 0 h 119189"/>
                      <a:gd name="connsiteX1" fmla="*/ 8017 w 141564"/>
                      <a:gd name="connsiteY1" fmla="*/ 3436 h 119189"/>
                      <a:gd name="connsiteX2" fmla="*/ 137689 w 141564"/>
                      <a:gd name="connsiteY2" fmla="*/ 59286 h 119189"/>
                      <a:gd name="connsiteX3" fmla="*/ 141565 w 141564"/>
                      <a:gd name="connsiteY3" fmla="*/ 60960 h 119189"/>
                      <a:gd name="connsiteX4" fmla="*/ 138746 w 141564"/>
                      <a:gd name="connsiteY4" fmla="*/ 64043 h 119189"/>
                      <a:gd name="connsiteX5" fmla="*/ 90735 w 141564"/>
                      <a:gd name="connsiteY5" fmla="*/ 117339 h 119189"/>
                      <a:gd name="connsiteX6" fmla="*/ 89150 w 141564"/>
                      <a:gd name="connsiteY6" fmla="*/ 119189 h 119189"/>
                      <a:gd name="connsiteX7" fmla="*/ 87740 w 141564"/>
                      <a:gd name="connsiteY7" fmla="*/ 117251 h 119189"/>
                      <a:gd name="connsiteX8" fmla="*/ 6078 w 141564"/>
                      <a:gd name="connsiteY8" fmla="*/ 8105 h 119189"/>
                      <a:gd name="connsiteX9" fmla="*/ 0 w 141564"/>
                      <a:gd name="connsiteY9" fmla="*/ 0 h 119189"/>
                      <a:gd name="connsiteX10" fmla="*/ 12333 w 141564"/>
                      <a:gd name="connsiteY10" fmla="*/ 16033 h 119189"/>
                      <a:gd name="connsiteX11" fmla="*/ 90823 w 141564"/>
                      <a:gd name="connsiteY11" fmla="*/ 114785 h 119189"/>
                      <a:gd name="connsiteX12" fmla="*/ 87740 w 141564"/>
                      <a:gd name="connsiteY12" fmla="*/ 114697 h 119189"/>
                      <a:gd name="connsiteX13" fmla="*/ 134165 w 141564"/>
                      <a:gd name="connsiteY13" fmla="*/ 60079 h 119189"/>
                      <a:gd name="connsiteX14" fmla="*/ 135310 w 141564"/>
                      <a:gd name="connsiteY14" fmla="*/ 64836 h 119189"/>
                      <a:gd name="connsiteX15" fmla="*/ 12333 w 141564"/>
                      <a:gd name="connsiteY15" fmla="*/ 16033 h 119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564" h="119189">
                        <a:moveTo>
                          <a:pt x="0" y="0"/>
                        </a:moveTo>
                        <a:lnTo>
                          <a:pt x="8017" y="3436"/>
                        </a:lnTo>
                        <a:lnTo>
                          <a:pt x="137689" y="59286"/>
                        </a:lnTo>
                        <a:lnTo>
                          <a:pt x="141565" y="60960"/>
                        </a:lnTo>
                        <a:lnTo>
                          <a:pt x="138746" y="64043"/>
                        </a:lnTo>
                        <a:lnTo>
                          <a:pt x="90735" y="117339"/>
                        </a:lnTo>
                        <a:lnTo>
                          <a:pt x="89150" y="119189"/>
                        </a:lnTo>
                        <a:lnTo>
                          <a:pt x="87740" y="117251"/>
                        </a:lnTo>
                        <a:lnTo>
                          <a:pt x="6078" y="8105"/>
                        </a:lnTo>
                        <a:lnTo>
                          <a:pt x="0" y="0"/>
                        </a:lnTo>
                        <a:close/>
                        <a:moveTo>
                          <a:pt x="12333" y="16033"/>
                        </a:moveTo>
                        <a:lnTo>
                          <a:pt x="90823" y="114785"/>
                        </a:lnTo>
                        <a:lnTo>
                          <a:pt x="87740" y="114697"/>
                        </a:lnTo>
                        <a:lnTo>
                          <a:pt x="134165" y="60079"/>
                        </a:lnTo>
                        <a:lnTo>
                          <a:pt x="135310" y="64836"/>
                        </a:lnTo>
                        <a:lnTo>
                          <a:pt x="12333" y="16033"/>
                        </a:lnTo>
                        <a:close/>
                      </a:path>
                    </a:pathLst>
                  </a:custGeom>
                  <a:grpFill/>
                  <a:ln w="8809" cap="flat">
                    <a:noFill/>
                    <a:prstDash val="solid"/>
                    <a:miter/>
                  </a:ln>
                </p:spPr>
                <p:txBody>
                  <a:bodyPr rtlCol="0" anchor="ctr"/>
                  <a:lstStyle/>
                  <a:p>
                    <a:endParaRPr lang="en-US" sz="2400"/>
                  </a:p>
                </p:txBody>
              </p:sp>
              <p:sp>
                <p:nvSpPr>
                  <p:cNvPr id="2219" name="Freeform: Shape 2218">
                    <a:extLst>
                      <a:ext uri="{FF2B5EF4-FFF2-40B4-BE49-F238E27FC236}">
                        <a16:creationId xmlns:a16="http://schemas.microsoft.com/office/drawing/2014/main" id="{284D5B6E-2537-499E-90A5-11962699B893}"/>
                      </a:ext>
                    </a:extLst>
                  </p:cNvPr>
                  <p:cNvSpPr/>
                  <p:nvPr/>
                </p:nvSpPr>
                <p:spPr>
                  <a:xfrm>
                    <a:off x="4988941" y="3485092"/>
                    <a:ext cx="157421" cy="132403"/>
                  </a:xfrm>
                  <a:custGeom>
                    <a:avLst/>
                    <a:gdLst>
                      <a:gd name="connsiteX0" fmla="*/ 99104 w 157421"/>
                      <a:gd name="connsiteY0" fmla="*/ 132403 h 132403"/>
                      <a:gd name="connsiteX1" fmla="*/ 94259 w 157421"/>
                      <a:gd name="connsiteY1" fmla="*/ 125972 h 132403"/>
                      <a:gd name="connsiteX2" fmla="*/ 90912 w 157421"/>
                      <a:gd name="connsiteY2" fmla="*/ 125884 h 132403"/>
                      <a:gd name="connsiteX3" fmla="*/ 92673 w 157421"/>
                      <a:gd name="connsiteY3" fmla="*/ 123858 h 132403"/>
                      <a:gd name="connsiteX4" fmla="*/ 12157 w 157421"/>
                      <a:gd name="connsiteY4" fmla="*/ 16297 h 132403"/>
                      <a:gd name="connsiteX5" fmla="*/ 12244 w 157421"/>
                      <a:gd name="connsiteY5" fmla="*/ 16385 h 132403"/>
                      <a:gd name="connsiteX6" fmla="*/ 0 w 157421"/>
                      <a:gd name="connsiteY6" fmla="*/ 0 h 132403"/>
                      <a:gd name="connsiteX7" fmla="*/ 144912 w 157421"/>
                      <a:gd name="connsiteY7" fmla="*/ 62458 h 132403"/>
                      <a:gd name="connsiteX8" fmla="*/ 146233 w 157421"/>
                      <a:gd name="connsiteY8" fmla="*/ 60960 h 132403"/>
                      <a:gd name="connsiteX9" fmla="*/ 146762 w 157421"/>
                      <a:gd name="connsiteY9" fmla="*/ 63250 h 132403"/>
                      <a:gd name="connsiteX10" fmla="*/ 157421 w 157421"/>
                      <a:gd name="connsiteY10" fmla="*/ 67831 h 132403"/>
                      <a:gd name="connsiteX11" fmla="*/ 149845 w 157421"/>
                      <a:gd name="connsiteY11" fmla="*/ 76288 h 132403"/>
                      <a:gd name="connsiteX12" fmla="*/ 150374 w 157421"/>
                      <a:gd name="connsiteY12" fmla="*/ 78490 h 132403"/>
                      <a:gd name="connsiteX13" fmla="*/ 148524 w 157421"/>
                      <a:gd name="connsiteY13" fmla="*/ 77786 h 132403"/>
                      <a:gd name="connsiteX14" fmla="*/ 106504 w 157421"/>
                      <a:gd name="connsiteY14" fmla="*/ 124387 h 132403"/>
                      <a:gd name="connsiteX15" fmla="*/ 108177 w 157421"/>
                      <a:gd name="connsiteY15" fmla="*/ 126589 h 132403"/>
                      <a:gd name="connsiteX16" fmla="*/ 104654 w 157421"/>
                      <a:gd name="connsiteY16" fmla="*/ 126501 h 132403"/>
                      <a:gd name="connsiteX17" fmla="*/ 99104 w 157421"/>
                      <a:gd name="connsiteY17" fmla="*/ 132403 h 132403"/>
                      <a:gd name="connsiteX18" fmla="*/ 33035 w 157421"/>
                      <a:gd name="connsiteY18" fmla="*/ 31802 h 132403"/>
                      <a:gd name="connsiteX19" fmla="*/ 99544 w 157421"/>
                      <a:gd name="connsiteY19" fmla="*/ 115577 h 132403"/>
                      <a:gd name="connsiteX20" fmla="*/ 136015 w 157421"/>
                      <a:gd name="connsiteY20" fmla="*/ 72676 h 132403"/>
                      <a:gd name="connsiteX21" fmla="*/ 33035 w 157421"/>
                      <a:gd name="connsiteY21" fmla="*/ 31802 h 132403"/>
                      <a:gd name="connsiteX22" fmla="*/ 24137 w 157421"/>
                      <a:gd name="connsiteY22" fmla="*/ 20966 h 132403"/>
                      <a:gd name="connsiteX23" fmla="*/ 123505 w 157421"/>
                      <a:gd name="connsiteY23" fmla="*/ 60432 h 132403"/>
                      <a:gd name="connsiteX24" fmla="*/ 20438 w 157421"/>
                      <a:gd name="connsiteY24" fmla="*/ 16033 h 132403"/>
                      <a:gd name="connsiteX25" fmla="*/ 24137 w 157421"/>
                      <a:gd name="connsiteY25" fmla="*/ 20966 h 13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7421" h="132403">
                        <a:moveTo>
                          <a:pt x="99104" y="132403"/>
                        </a:moveTo>
                        <a:lnTo>
                          <a:pt x="94259" y="125972"/>
                        </a:lnTo>
                        <a:lnTo>
                          <a:pt x="90912" y="125884"/>
                        </a:lnTo>
                        <a:lnTo>
                          <a:pt x="92673" y="123858"/>
                        </a:lnTo>
                        <a:lnTo>
                          <a:pt x="12157" y="16297"/>
                        </a:lnTo>
                        <a:lnTo>
                          <a:pt x="12244" y="16385"/>
                        </a:lnTo>
                        <a:lnTo>
                          <a:pt x="0" y="0"/>
                        </a:lnTo>
                        <a:lnTo>
                          <a:pt x="144912" y="62458"/>
                        </a:lnTo>
                        <a:lnTo>
                          <a:pt x="146233" y="60960"/>
                        </a:lnTo>
                        <a:lnTo>
                          <a:pt x="146762" y="63250"/>
                        </a:lnTo>
                        <a:lnTo>
                          <a:pt x="157421" y="67831"/>
                        </a:lnTo>
                        <a:lnTo>
                          <a:pt x="149845" y="76288"/>
                        </a:lnTo>
                        <a:lnTo>
                          <a:pt x="150374" y="78490"/>
                        </a:lnTo>
                        <a:lnTo>
                          <a:pt x="148524" y="77786"/>
                        </a:lnTo>
                        <a:lnTo>
                          <a:pt x="106504" y="124387"/>
                        </a:lnTo>
                        <a:lnTo>
                          <a:pt x="108177" y="126589"/>
                        </a:lnTo>
                        <a:lnTo>
                          <a:pt x="104654" y="126501"/>
                        </a:lnTo>
                        <a:lnTo>
                          <a:pt x="99104" y="132403"/>
                        </a:lnTo>
                        <a:close/>
                        <a:moveTo>
                          <a:pt x="33035" y="31802"/>
                        </a:moveTo>
                        <a:lnTo>
                          <a:pt x="99544" y="115577"/>
                        </a:lnTo>
                        <a:lnTo>
                          <a:pt x="136015" y="72676"/>
                        </a:lnTo>
                        <a:lnTo>
                          <a:pt x="33035" y="31802"/>
                        </a:lnTo>
                        <a:close/>
                        <a:moveTo>
                          <a:pt x="24137" y="20966"/>
                        </a:moveTo>
                        <a:lnTo>
                          <a:pt x="123505" y="60432"/>
                        </a:lnTo>
                        <a:lnTo>
                          <a:pt x="20438" y="16033"/>
                        </a:lnTo>
                        <a:lnTo>
                          <a:pt x="24137" y="20966"/>
                        </a:lnTo>
                        <a:close/>
                      </a:path>
                    </a:pathLst>
                  </a:custGeom>
                  <a:grpFill/>
                  <a:ln w="8809" cap="flat">
                    <a:noFill/>
                    <a:prstDash val="solid"/>
                    <a:miter/>
                  </a:ln>
                </p:spPr>
                <p:txBody>
                  <a:bodyPr rtlCol="0" anchor="ctr"/>
                  <a:lstStyle/>
                  <a:p>
                    <a:endParaRPr lang="en-US" sz="2400"/>
                  </a:p>
                </p:txBody>
              </p:sp>
            </p:grpSp>
            <p:grpSp>
              <p:nvGrpSpPr>
                <p:cNvPr id="1693" name="Graphic 4229">
                  <a:extLst>
                    <a:ext uri="{FF2B5EF4-FFF2-40B4-BE49-F238E27FC236}">
                      <a16:creationId xmlns:a16="http://schemas.microsoft.com/office/drawing/2014/main" id="{4449A672-B34C-4143-9869-F4722D500D87}"/>
                    </a:ext>
                  </a:extLst>
                </p:cNvPr>
                <p:cNvGrpSpPr/>
                <p:nvPr/>
              </p:nvGrpSpPr>
              <p:grpSpPr>
                <a:xfrm>
                  <a:off x="5110773" y="3538300"/>
                  <a:ext cx="97871" cy="123593"/>
                  <a:chOff x="5110773" y="3538300"/>
                  <a:chExt cx="97871" cy="123593"/>
                </a:xfrm>
                <a:grpFill/>
              </p:grpSpPr>
              <p:sp>
                <p:nvSpPr>
                  <p:cNvPr id="2216" name="Freeform: Shape 2215">
                    <a:extLst>
                      <a:ext uri="{FF2B5EF4-FFF2-40B4-BE49-F238E27FC236}">
                        <a16:creationId xmlns:a16="http://schemas.microsoft.com/office/drawing/2014/main" id="{4D21EA85-8326-40C5-8290-06C03470C7E8}"/>
                      </a:ext>
                    </a:extLst>
                  </p:cNvPr>
                  <p:cNvSpPr/>
                  <p:nvPr/>
                </p:nvSpPr>
                <p:spPr>
                  <a:xfrm>
                    <a:off x="5115882" y="3547374"/>
                    <a:ext cx="85361" cy="108970"/>
                  </a:xfrm>
                  <a:custGeom>
                    <a:avLst/>
                    <a:gdLst>
                      <a:gd name="connsiteX0" fmla="*/ 71091 w 85361"/>
                      <a:gd name="connsiteY0" fmla="*/ 104742 h 108970"/>
                      <a:gd name="connsiteX1" fmla="*/ 17178 w 85361"/>
                      <a:gd name="connsiteY1" fmla="*/ 9250 h 108970"/>
                      <a:gd name="connsiteX2" fmla="*/ 22552 w 85361"/>
                      <a:gd name="connsiteY2" fmla="*/ 8457 h 108970"/>
                      <a:gd name="connsiteX3" fmla="*/ 3171 w 85361"/>
                      <a:gd name="connsiteY3" fmla="*/ 84569 h 108970"/>
                      <a:gd name="connsiteX4" fmla="*/ 2202 w 85361"/>
                      <a:gd name="connsiteY4" fmla="*/ 82807 h 108970"/>
                      <a:gd name="connsiteX5" fmla="*/ 71091 w 85361"/>
                      <a:gd name="connsiteY5" fmla="*/ 104742 h 108970"/>
                      <a:gd name="connsiteX6" fmla="*/ 85362 w 85361"/>
                      <a:gd name="connsiteY6" fmla="*/ 108970 h 108970"/>
                      <a:gd name="connsiteX7" fmla="*/ 1322 w 85361"/>
                      <a:gd name="connsiteY7" fmla="*/ 85626 h 108970"/>
                      <a:gd name="connsiteX8" fmla="*/ 0 w 85361"/>
                      <a:gd name="connsiteY8" fmla="*/ 85273 h 108970"/>
                      <a:gd name="connsiteX9" fmla="*/ 265 w 85361"/>
                      <a:gd name="connsiteY9" fmla="*/ 83864 h 108970"/>
                      <a:gd name="connsiteX10" fmla="*/ 16826 w 85361"/>
                      <a:gd name="connsiteY10" fmla="*/ 7047 h 108970"/>
                      <a:gd name="connsiteX11" fmla="*/ 18323 w 85361"/>
                      <a:gd name="connsiteY11" fmla="*/ 0 h 108970"/>
                      <a:gd name="connsiteX12" fmla="*/ 22199 w 85361"/>
                      <a:gd name="connsiteY12" fmla="*/ 6254 h 108970"/>
                      <a:gd name="connsiteX13" fmla="*/ 85362 w 85361"/>
                      <a:gd name="connsiteY13" fmla="*/ 108970 h 108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361" h="108970">
                        <a:moveTo>
                          <a:pt x="71091" y="104742"/>
                        </a:moveTo>
                        <a:lnTo>
                          <a:pt x="17178" y="9250"/>
                        </a:lnTo>
                        <a:lnTo>
                          <a:pt x="22552" y="8457"/>
                        </a:lnTo>
                        <a:lnTo>
                          <a:pt x="3171" y="84569"/>
                        </a:lnTo>
                        <a:lnTo>
                          <a:pt x="2202" y="82807"/>
                        </a:lnTo>
                        <a:lnTo>
                          <a:pt x="71091" y="104742"/>
                        </a:lnTo>
                        <a:close/>
                        <a:moveTo>
                          <a:pt x="85362" y="108970"/>
                        </a:moveTo>
                        <a:lnTo>
                          <a:pt x="1322" y="85626"/>
                        </a:lnTo>
                        <a:lnTo>
                          <a:pt x="0" y="85273"/>
                        </a:lnTo>
                        <a:lnTo>
                          <a:pt x="265" y="83864"/>
                        </a:lnTo>
                        <a:lnTo>
                          <a:pt x="16826" y="7047"/>
                        </a:lnTo>
                        <a:lnTo>
                          <a:pt x="18323" y="0"/>
                        </a:lnTo>
                        <a:lnTo>
                          <a:pt x="22199" y="6254"/>
                        </a:lnTo>
                        <a:lnTo>
                          <a:pt x="85362" y="108970"/>
                        </a:lnTo>
                        <a:close/>
                      </a:path>
                    </a:pathLst>
                  </a:custGeom>
                  <a:grpFill/>
                  <a:ln w="8809" cap="flat">
                    <a:noFill/>
                    <a:prstDash val="solid"/>
                    <a:miter/>
                  </a:ln>
                </p:spPr>
                <p:txBody>
                  <a:bodyPr rtlCol="0" anchor="ctr"/>
                  <a:lstStyle/>
                  <a:p>
                    <a:endParaRPr lang="en-US" sz="2400"/>
                  </a:p>
                </p:txBody>
              </p:sp>
              <p:sp>
                <p:nvSpPr>
                  <p:cNvPr id="2217" name="Freeform: Shape 2216">
                    <a:extLst>
                      <a:ext uri="{FF2B5EF4-FFF2-40B4-BE49-F238E27FC236}">
                        <a16:creationId xmlns:a16="http://schemas.microsoft.com/office/drawing/2014/main" id="{87B34092-6D60-4BCC-A4A6-802996590D23}"/>
                      </a:ext>
                    </a:extLst>
                  </p:cNvPr>
                  <p:cNvSpPr/>
                  <p:nvPr/>
                </p:nvSpPr>
                <p:spPr>
                  <a:xfrm>
                    <a:off x="5110773" y="3538300"/>
                    <a:ext cx="97871" cy="123593"/>
                  </a:xfrm>
                  <a:custGeom>
                    <a:avLst/>
                    <a:gdLst>
                      <a:gd name="connsiteX0" fmla="*/ 97871 w 97871"/>
                      <a:gd name="connsiteY0" fmla="*/ 123594 h 123593"/>
                      <a:gd name="connsiteX1" fmla="*/ 83424 w 97871"/>
                      <a:gd name="connsiteY1" fmla="*/ 119542 h 123593"/>
                      <a:gd name="connsiteX2" fmla="*/ 83424 w 97871"/>
                      <a:gd name="connsiteY2" fmla="*/ 119542 h 123593"/>
                      <a:gd name="connsiteX3" fmla="*/ 82543 w 97871"/>
                      <a:gd name="connsiteY3" fmla="*/ 119277 h 123593"/>
                      <a:gd name="connsiteX4" fmla="*/ 10395 w 97871"/>
                      <a:gd name="connsiteY4" fmla="*/ 99192 h 123593"/>
                      <a:gd name="connsiteX5" fmla="*/ 9602 w 97871"/>
                      <a:gd name="connsiteY5" fmla="*/ 102363 h 123593"/>
                      <a:gd name="connsiteX6" fmla="*/ 7224 w 97871"/>
                      <a:gd name="connsiteY6" fmla="*/ 98311 h 123593"/>
                      <a:gd name="connsiteX7" fmla="*/ 1233 w 97871"/>
                      <a:gd name="connsiteY7" fmla="*/ 96637 h 123593"/>
                      <a:gd name="connsiteX8" fmla="*/ 2555 w 97871"/>
                      <a:gd name="connsiteY8" fmla="*/ 90295 h 123593"/>
                      <a:gd name="connsiteX9" fmla="*/ 0 w 97871"/>
                      <a:gd name="connsiteY9" fmla="*/ 85890 h 123593"/>
                      <a:gd name="connsiteX10" fmla="*/ 3260 w 97871"/>
                      <a:gd name="connsiteY10" fmla="*/ 86947 h 123593"/>
                      <a:gd name="connsiteX11" fmla="*/ 18235 w 97871"/>
                      <a:gd name="connsiteY11" fmla="*/ 17707 h 123593"/>
                      <a:gd name="connsiteX12" fmla="*/ 17002 w 97871"/>
                      <a:gd name="connsiteY12" fmla="*/ 15592 h 123593"/>
                      <a:gd name="connsiteX13" fmla="*/ 18676 w 97871"/>
                      <a:gd name="connsiteY13" fmla="*/ 15328 h 123593"/>
                      <a:gd name="connsiteX14" fmla="*/ 21935 w 97871"/>
                      <a:gd name="connsiteY14" fmla="*/ 0 h 123593"/>
                      <a:gd name="connsiteX15" fmla="*/ 30304 w 97871"/>
                      <a:gd name="connsiteY15" fmla="*/ 13566 h 123593"/>
                      <a:gd name="connsiteX16" fmla="*/ 32242 w 97871"/>
                      <a:gd name="connsiteY16" fmla="*/ 13302 h 123593"/>
                      <a:gd name="connsiteX17" fmla="*/ 31625 w 97871"/>
                      <a:gd name="connsiteY17" fmla="*/ 15680 h 123593"/>
                      <a:gd name="connsiteX18" fmla="*/ 97871 w 97871"/>
                      <a:gd name="connsiteY18" fmla="*/ 123594 h 123593"/>
                      <a:gd name="connsiteX19" fmla="*/ 78667 w 97871"/>
                      <a:gd name="connsiteY19" fmla="*/ 111261 h 123593"/>
                      <a:gd name="connsiteX20" fmla="*/ 83072 w 97871"/>
                      <a:gd name="connsiteY20" fmla="*/ 112494 h 123593"/>
                      <a:gd name="connsiteX21" fmla="*/ 36999 w 97871"/>
                      <a:gd name="connsiteY21" fmla="*/ 37527 h 123593"/>
                      <a:gd name="connsiteX22" fmla="*/ 78667 w 97871"/>
                      <a:gd name="connsiteY22" fmla="*/ 111261 h 123593"/>
                      <a:gd name="connsiteX23" fmla="*/ 12685 w 97871"/>
                      <a:gd name="connsiteY23" fmla="*/ 90031 h 123593"/>
                      <a:gd name="connsiteX24" fmla="*/ 69065 w 97871"/>
                      <a:gd name="connsiteY24" fmla="*/ 108001 h 123593"/>
                      <a:gd name="connsiteX25" fmla="*/ 27044 w 97871"/>
                      <a:gd name="connsiteY25" fmla="*/ 33563 h 123593"/>
                      <a:gd name="connsiteX26" fmla="*/ 12685 w 97871"/>
                      <a:gd name="connsiteY26" fmla="*/ 90031 h 123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7871" h="123593">
                        <a:moveTo>
                          <a:pt x="97871" y="123594"/>
                        </a:moveTo>
                        <a:lnTo>
                          <a:pt x="83424" y="119542"/>
                        </a:lnTo>
                        <a:lnTo>
                          <a:pt x="83424" y="119542"/>
                        </a:lnTo>
                        <a:lnTo>
                          <a:pt x="82543" y="119277"/>
                        </a:lnTo>
                        <a:lnTo>
                          <a:pt x="10395" y="99192"/>
                        </a:lnTo>
                        <a:lnTo>
                          <a:pt x="9602" y="102363"/>
                        </a:lnTo>
                        <a:lnTo>
                          <a:pt x="7224" y="98311"/>
                        </a:lnTo>
                        <a:lnTo>
                          <a:pt x="1233" y="96637"/>
                        </a:lnTo>
                        <a:lnTo>
                          <a:pt x="2555" y="90295"/>
                        </a:lnTo>
                        <a:lnTo>
                          <a:pt x="0" y="85890"/>
                        </a:lnTo>
                        <a:lnTo>
                          <a:pt x="3260" y="86947"/>
                        </a:lnTo>
                        <a:lnTo>
                          <a:pt x="18235" y="17707"/>
                        </a:lnTo>
                        <a:lnTo>
                          <a:pt x="17002" y="15592"/>
                        </a:lnTo>
                        <a:lnTo>
                          <a:pt x="18676" y="15328"/>
                        </a:lnTo>
                        <a:lnTo>
                          <a:pt x="21935" y="0"/>
                        </a:lnTo>
                        <a:lnTo>
                          <a:pt x="30304" y="13566"/>
                        </a:lnTo>
                        <a:lnTo>
                          <a:pt x="32242" y="13302"/>
                        </a:lnTo>
                        <a:lnTo>
                          <a:pt x="31625" y="15680"/>
                        </a:lnTo>
                        <a:lnTo>
                          <a:pt x="97871" y="123594"/>
                        </a:lnTo>
                        <a:close/>
                        <a:moveTo>
                          <a:pt x="78667" y="111261"/>
                        </a:moveTo>
                        <a:lnTo>
                          <a:pt x="83072" y="112494"/>
                        </a:lnTo>
                        <a:lnTo>
                          <a:pt x="36999" y="37527"/>
                        </a:lnTo>
                        <a:lnTo>
                          <a:pt x="78667" y="111261"/>
                        </a:lnTo>
                        <a:close/>
                        <a:moveTo>
                          <a:pt x="12685" y="90031"/>
                        </a:moveTo>
                        <a:lnTo>
                          <a:pt x="69065" y="108001"/>
                        </a:lnTo>
                        <a:lnTo>
                          <a:pt x="27044" y="33563"/>
                        </a:lnTo>
                        <a:lnTo>
                          <a:pt x="12685" y="90031"/>
                        </a:lnTo>
                        <a:close/>
                      </a:path>
                    </a:pathLst>
                  </a:custGeom>
                  <a:grpFill/>
                  <a:ln w="8809" cap="flat">
                    <a:noFill/>
                    <a:prstDash val="solid"/>
                    <a:miter/>
                  </a:ln>
                </p:spPr>
                <p:txBody>
                  <a:bodyPr rtlCol="0" anchor="ctr"/>
                  <a:lstStyle/>
                  <a:p>
                    <a:endParaRPr lang="en-US" sz="2400"/>
                  </a:p>
                </p:txBody>
              </p:sp>
            </p:grpSp>
            <p:grpSp>
              <p:nvGrpSpPr>
                <p:cNvPr id="1694" name="Graphic 4229">
                  <a:extLst>
                    <a:ext uri="{FF2B5EF4-FFF2-40B4-BE49-F238E27FC236}">
                      <a16:creationId xmlns:a16="http://schemas.microsoft.com/office/drawing/2014/main" id="{9C30DB63-A52A-48BC-B451-0F34F1EBB95C}"/>
                    </a:ext>
                  </a:extLst>
                </p:cNvPr>
                <p:cNvGrpSpPr/>
                <p:nvPr/>
              </p:nvGrpSpPr>
              <p:grpSpPr>
                <a:xfrm>
                  <a:off x="5149093" y="3695810"/>
                  <a:ext cx="86066" cy="157773"/>
                  <a:chOff x="5149093" y="3695810"/>
                  <a:chExt cx="86066" cy="157773"/>
                </a:xfrm>
                <a:grpFill/>
              </p:grpSpPr>
              <p:sp>
                <p:nvSpPr>
                  <p:cNvPr id="2214" name="Freeform: Shape 2213">
                    <a:extLst>
                      <a:ext uri="{FF2B5EF4-FFF2-40B4-BE49-F238E27FC236}">
                        <a16:creationId xmlns:a16="http://schemas.microsoft.com/office/drawing/2014/main" id="{91A0FDE6-35AE-4565-A348-C21D5E3FC88C}"/>
                      </a:ext>
                    </a:extLst>
                  </p:cNvPr>
                  <p:cNvSpPr/>
                  <p:nvPr/>
                </p:nvSpPr>
                <p:spPr>
                  <a:xfrm>
                    <a:off x="5154379" y="3702417"/>
                    <a:ext cx="76376" cy="138569"/>
                  </a:xfrm>
                  <a:custGeom>
                    <a:avLst/>
                    <a:gdLst>
                      <a:gd name="connsiteX0" fmla="*/ 76377 w 76376"/>
                      <a:gd name="connsiteY0" fmla="*/ 1145 h 138569"/>
                      <a:gd name="connsiteX1" fmla="*/ 76112 w 76376"/>
                      <a:gd name="connsiteY1" fmla="*/ 2290 h 138569"/>
                      <a:gd name="connsiteX2" fmla="*/ 42725 w 76376"/>
                      <a:gd name="connsiteY2" fmla="*/ 127734 h 138569"/>
                      <a:gd name="connsiteX3" fmla="*/ 39818 w 76376"/>
                      <a:gd name="connsiteY3" fmla="*/ 138569 h 138569"/>
                      <a:gd name="connsiteX4" fmla="*/ 36735 w 76376"/>
                      <a:gd name="connsiteY4" fmla="*/ 127910 h 138569"/>
                      <a:gd name="connsiteX5" fmla="*/ 440 w 76376"/>
                      <a:gd name="connsiteY5" fmla="*/ 1410 h 138569"/>
                      <a:gd name="connsiteX6" fmla="*/ 0 w 76376"/>
                      <a:gd name="connsiteY6" fmla="*/ 0 h 138569"/>
                      <a:gd name="connsiteX7" fmla="*/ 1410 w 76376"/>
                      <a:gd name="connsiteY7" fmla="*/ 0 h 138569"/>
                      <a:gd name="connsiteX8" fmla="*/ 71091 w 76376"/>
                      <a:gd name="connsiteY8" fmla="*/ 1057 h 138569"/>
                      <a:gd name="connsiteX9" fmla="*/ 76377 w 76376"/>
                      <a:gd name="connsiteY9" fmla="*/ 1145 h 138569"/>
                      <a:gd name="connsiteX10" fmla="*/ 65981 w 76376"/>
                      <a:gd name="connsiteY10" fmla="*/ 1145 h 138569"/>
                      <a:gd name="connsiteX11" fmla="*/ 1498 w 76376"/>
                      <a:gd name="connsiteY11" fmla="*/ 2114 h 138569"/>
                      <a:gd name="connsiteX12" fmla="*/ 2555 w 76376"/>
                      <a:gd name="connsiteY12" fmla="*/ 705 h 138569"/>
                      <a:gd name="connsiteX13" fmla="*/ 42725 w 76376"/>
                      <a:gd name="connsiteY13" fmla="*/ 126060 h 138569"/>
                      <a:gd name="connsiteX14" fmla="*/ 36823 w 76376"/>
                      <a:gd name="connsiteY14" fmla="*/ 126236 h 138569"/>
                      <a:gd name="connsiteX15" fmla="*/ 65981 w 76376"/>
                      <a:gd name="connsiteY15" fmla="*/ 1145 h 138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376" h="138569">
                        <a:moveTo>
                          <a:pt x="76377" y="1145"/>
                        </a:moveTo>
                        <a:lnTo>
                          <a:pt x="76112" y="2290"/>
                        </a:lnTo>
                        <a:lnTo>
                          <a:pt x="42725" y="127734"/>
                        </a:lnTo>
                        <a:lnTo>
                          <a:pt x="39818" y="138569"/>
                        </a:lnTo>
                        <a:lnTo>
                          <a:pt x="36735" y="127910"/>
                        </a:lnTo>
                        <a:lnTo>
                          <a:pt x="440" y="1410"/>
                        </a:lnTo>
                        <a:lnTo>
                          <a:pt x="0" y="0"/>
                        </a:lnTo>
                        <a:lnTo>
                          <a:pt x="1410" y="0"/>
                        </a:lnTo>
                        <a:lnTo>
                          <a:pt x="71091" y="1057"/>
                        </a:lnTo>
                        <a:lnTo>
                          <a:pt x="76377" y="1145"/>
                        </a:lnTo>
                        <a:close/>
                        <a:moveTo>
                          <a:pt x="65981" y="1145"/>
                        </a:moveTo>
                        <a:lnTo>
                          <a:pt x="1498" y="2114"/>
                        </a:lnTo>
                        <a:lnTo>
                          <a:pt x="2555" y="705"/>
                        </a:lnTo>
                        <a:lnTo>
                          <a:pt x="42725" y="126060"/>
                        </a:lnTo>
                        <a:lnTo>
                          <a:pt x="36823" y="126236"/>
                        </a:lnTo>
                        <a:lnTo>
                          <a:pt x="65981" y="1145"/>
                        </a:lnTo>
                        <a:close/>
                      </a:path>
                    </a:pathLst>
                  </a:custGeom>
                  <a:grpFill/>
                  <a:ln w="8809" cap="flat">
                    <a:noFill/>
                    <a:prstDash val="solid"/>
                    <a:miter/>
                  </a:ln>
                </p:spPr>
                <p:txBody>
                  <a:bodyPr rtlCol="0" anchor="ctr"/>
                  <a:lstStyle/>
                  <a:p>
                    <a:endParaRPr lang="en-US" sz="2400"/>
                  </a:p>
                </p:txBody>
              </p:sp>
              <p:sp>
                <p:nvSpPr>
                  <p:cNvPr id="2215" name="Freeform: Shape 2214">
                    <a:extLst>
                      <a:ext uri="{FF2B5EF4-FFF2-40B4-BE49-F238E27FC236}">
                        <a16:creationId xmlns:a16="http://schemas.microsoft.com/office/drawing/2014/main" id="{733FAE3F-6746-4406-8EBE-A4C2F63DF608}"/>
                      </a:ext>
                    </a:extLst>
                  </p:cNvPr>
                  <p:cNvSpPr/>
                  <p:nvPr/>
                </p:nvSpPr>
                <p:spPr>
                  <a:xfrm>
                    <a:off x="5149093" y="3695810"/>
                    <a:ext cx="86066" cy="157773"/>
                  </a:xfrm>
                  <a:custGeom>
                    <a:avLst/>
                    <a:gdLst>
                      <a:gd name="connsiteX0" fmla="*/ 45191 w 86066"/>
                      <a:gd name="connsiteY0" fmla="*/ 157774 h 157773"/>
                      <a:gd name="connsiteX1" fmla="*/ 39025 w 86066"/>
                      <a:gd name="connsiteY1" fmla="*/ 136279 h 157773"/>
                      <a:gd name="connsiteX2" fmla="*/ 37703 w 86066"/>
                      <a:gd name="connsiteY2" fmla="*/ 136279 h 157773"/>
                      <a:gd name="connsiteX3" fmla="*/ 38320 w 86066"/>
                      <a:gd name="connsiteY3" fmla="*/ 133636 h 157773"/>
                      <a:gd name="connsiteX4" fmla="*/ 3436 w 86066"/>
                      <a:gd name="connsiteY4" fmla="*/ 12069 h 157773"/>
                      <a:gd name="connsiteX5" fmla="*/ 0 w 86066"/>
                      <a:gd name="connsiteY5" fmla="*/ 12157 h 157773"/>
                      <a:gd name="connsiteX6" fmla="*/ 2466 w 86066"/>
                      <a:gd name="connsiteY6" fmla="*/ 8809 h 157773"/>
                      <a:gd name="connsiteX7" fmla="*/ 881 w 86066"/>
                      <a:gd name="connsiteY7" fmla="*/ 3083 h 157773"/>
                      <a:gd name="connsiteX8" fmla="*/ 6695 w 86066"/>
                      <a:gd name="connsiteY8" fmla="*/ 3171 h 157773"/>
                      <a:gd name="connsiteX9" fmla="*/ 8986 w 86066"/>
                      <a:gd name="connsiteY9" fmla="*/ 0 h 157773"/>
                      <a:gd name="connsiteX10" fmla="*/ 10043 w 86066"/>
                      <a:gd name="connsiteY10" fmla="*/ 3171 h 157773"/>
                      <a:gd name="connsiteX11" fmla="*/ 86067 w 86066"/>
                      <a:gd name="connsiteY11" fmla="*/ 4316 h 157773"/>
                      <a:gd name="connsiteX12" fmla="*/ 51710 w 86066"/>
                      <a:gd name="connsiteY12" fmla="*/ 133284 h 157773"/>
                      <a:gd name="connsiteX13" fmla="*/ 52503 w 86066"/>
                      <a:gd name="connsiteY13" fmla="*/ 135751 h 157773"/>
                      <a:gd name="connsiteX14" fmla="*/ 51005 w 86066"/>
                      <a:gd name="connsiteY14" fmla="*/ 135751 h 157773"/>
                      <a:gd name="connsiteX15" fmla="*/ 45191 w 86066"/>
                      <a:gd name="connsiteY15" fmla="*/ 157774 h 157773"/>
                      <a:gd name="connsiteX16" fmla="*/ 73997 w 86066"/>
                      <a:gd name="connsiteY16" fmla="*/ 11012 h 157773"/>
                      <a:gd name="connsiteX17" fmla="*/ 49684 w 86066"/>
                      <a:gd name="connsiteY17" fmla="*/ 115049 h 157773"/>
                      <a:gd name="connsiteX18" fmla="*/ 77345 w 86066"/>
                      <a:gd name="connsiteY18" fmla="*/ 11099 h 157773"/>
                      <a:gd name="connsiteX19" fmla="*/ 73997 w 86066"/>
                      <a:gd name="connsiteY19" fmla="*/ 11012 h 157773"/>
                      <a:gd name="connsiteX20" fmla="*/ 12861 w 86066"/>
                      <a:gd name="connsiteY20" fmla="*/ 12069 h 157773"/>
                      <a:gd name="connsiteX21" fmla="*/ 44046 w 86066"/>
                      <a:gd name="connsiteY21" fmla="*/ 109499 h 157773"/>
                      <a:gd name="connsiteX22" fmla="*/ 67038 w 86066"/>
                      <a:gd name="connsiteY22" fmla="*/ 11276 h 157773"/>
                      <a:gd name="connsiteX23" fmla="*/ 12861 w 86066"/>
                      <a:gd name="connsiteY23" fmla="*/ 12069 h 15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6066" h="157773">
                        <a:moveTo>
                          <a:pt x="45191" y="157774"/>
                        </a:moveTo>
                        <a:lnTo>
                          <a:pt x="39025" y="136279"/>
                        </a:lnTo>
                        <a:lnTo>
                          <a:pt x="37703" y="136279"/>
                        </a:lnTo>
                        <a:lnTo>
                          <a:pt x="38320" y="133636"/>
                        </a:lnTo>
                        <a:lnTo>
                          <a:pt x="3436" y="12069"/>
                        </a:lnTo>
                        <a:lnTo>
                          <a:pt x="0" y="12157"/>
                        </a:lnTo>
                        <a:lnTo>
                          <a:pt x="2466" y="8809"/>
                        </a:lnTo>
                        <a:lnTo>
                          <a:pt x="881" y="3083"/>
                        </a:lnTo>
                        <a:lnTo>
                          <a:pt x="6695" y="3171"/>
                        </a:lnTo>
                        <a:lnTo>
                          <a:pt x="8986" y="0"/>
                        </a:lnTo>
                        <a:lnTo>
                          <a:pt x="10043" y="3171"/>
                        </a:lnTo>
                        <a:lnTo>
                          <a:pt x="86067" y="4316"/>
                        </a:lnTo>
                        <a:lnTo>
                          <a:pt x="51710" y="133284"/>
                        </a:lnTo>
                        <a:lnTo>
                          <a:pt x="52503" y="135751"/>
                        </a:lnTo>
                        <a:lnTo>
                          <a:pt x="51005" y="135751"/>
                        </a:lnTo>
                        <a:lnTo>
                          <a:pt x="45191" y="157774"/>
                        </a:lnTo>
                        <a:close/>
                        <a:moveTo>
                          <a:pt x="73997" y="11012"/>
                        </a:moveTo>
                        <a:lnTo>
                          <a:pt x="49684" y="115049"/>
                        </a:lnTo>
                        <a:lnTo>
                          <a:pt x="77345" y="11099"/>
                        </a:lnTo>
                        <a:lnTo>
                          <a:pt x="73997" y="11012"/>
                        </a:lnTo>
                        <a:close/>
                        <a:moveTo>
                          <a:pt x="12861" y="12069"/>
                        </a:moveTo>
                        <a:lnTo>
                          <a:pt x="44046" y="109499"/>
                        </a:lnTo>
                        <a:lnTo>
                          <a:pt x="67038" y="11276"/>
                        </a:lnTo>
                        <a:lnTo>
                          <a:pt x="12861" y="12069"/>
                        </a:lnTo>
                        <a:close/>
                      </a:path>
                    </a:pathLst>
                  </a:custGeom>
                  <a:grpFill/>
                  <a:ln w="8809" cap="flat">
                    <a:noFill/>
                    <a:prstDash val="solid"/>
                    <a:miter/>
                  </a:ln>
                </p:spPr>
                <p:txBody>
                  <a:bodyPr rtlCol="0" anchor="ctr"/>
                  <a:lstStyle/>
                  <a:p>
                    <a:endParaRPr lang="en-US" sz="2400"/>
                  </a:p>
                </p:txBody>
              </p:sp>
            </p:grpSp>
            <p:grpSp>
              <p:nvGrpSpPr>
                <p:cNvPr id="1695" name="Graphic 4229">
                  <a:extLst>
                    <a:ext uri="{FF2B5EF4-FFF2-40B4-BE49-F238E27FC236}">
                      <a16:creationId xmlns:a16="http://schemas.microsoft.com/office/drawing/2014/main" id="{8EB25BEF-331F-42F6-BDF8-BD4FFBADE9F7}"/>
                    </a:ext>
                  </a:extLst>
                </p:cNvPr>
                <p:cNvGrpSpPr/>
                <p:nvPr/>
              </p:nvGrpSpPr>
              <p:grpSpPr>
                <a:xfrm>
                  <a:off x="4184393" y="3991360"/>
                  <a:ext cx="268770" cy="381440"/>
                  <a:chOff x="4184393" y="3991360"/>
                  <a:chExt cx="268770" cy="381440"/>
                </a:xfrm>
                <a:grpFill/>
              </p:grpSpPr>
              <p:sp>
                <p:nvSpPr>
                  <p:cNvPr id="2212" name="Freeform: Shape 2211">
                    <a:extLst>
                      <a:ext uri="{FF2B5EF4-FFF2-40B4-BE49-F238E27FC236}">
                        <a16:creationId xmlns:a16="http://schemas.microsoft.com/office/drawing/2014/main" id="{805506BF-3E1B-4210-9C3B-B31853D75F4C}"/>
                      </a:ext>
                    </a:extLst>
                  </p:cNvPr>
                  <p:cNvSpPr/>
                  <p:nvPr/>
                </p:nvSpPr>
                <p:spPr>
                  <a:xfrm>
                    <a:off x="4189854" y="3998143"/>
                    <a:ext cx="258463" cy="367874"/>
                  </a:xfrm>
                  <a:custGeom>
                    <a:avLst/>
                    <a:gdLst>
                      <a:gd name="connsiteX0" fmla="*/ 60696 w 258463"/>
                      <a:gd name="connsiteY0" fmla="*/ 367874 h 367874"/>
                      <a:gd name="connsiteX1" fmla="*/ 60432 w 258463"/>
                      <a:gd name="connsiteY1" fmla="*/ 366817 h 367874"/>
                      <a:gd name="connsiteX2" fmla="*/ 51798 w 258463"/>
                      <a:gd name="connsiteY2" fmla="*/ 321361 h 367874"/>
                      <a:gd name="connsiteX3" fmla="*/ 44134 w 258463"/>
                      <a:gd name="connsiteY3" fmla="*/ 275818 h 367874"/>
                      <a:gd name="connsiteX4" fmla="*/ 29247 w 258463"/>
                      <a:gd name="connsiteY4" fmla="*/ 184642 h 367874"/>
                      <a:gd name="connsiteX5" fmla="*/ 352 w 258463"/>
                      <a:gd name="connsiteY5" fmla="*/ 2290 h 367874"/>
                      <a:gd name="connsiteX6" fmla="*/ 0 w 258463"/>
                      <a:gd name="connsiteY6" fmla="*/ 0 h 367874"/>
                      <a:gd name="connsiteX7" fmla="*/ 1938 w 258463"/>
                      <a:gd name="connsiteY7" fmla="*/ 1233 h 367874"/>
                      <a:gd name="connsiteX8" fmla="*/ 257935 w 258463"/>
                      <a:gd name="connsiteY8" fmla="*/ 163676 h 367874"/>
                      <a:gd name="connsiteX9" fmla="*/ 258463 w 258463"/>
                      <a:gd name="connsiteY9" fmla="*/ 164028 h 367874"/>
                      <a:gd name="connsiteX10" fmla="*/ 258023 w 258463"/>
                      <a:gd name="connsiteY10" fmla="*/ 164469 h 367874"/>
                      <a:gd name="connsiteX11" fmla="*/ 62017 w 258463"/>
                      <a:gd name="connsiteY11" fmla="*/ 366465 h 367874"/>
                      <a:gd name="connsiteX12" fmla="*/ 60696 w 258463"/>
                      <a:gd name="connsiteY12" fmla="*/ 367874 h 367874"/>
                      <a:gd name="connsiteX13" fmla="*/ 63515 w 258463"/>
                      <a:gd name="connsiteY13" fmla="*/ 364967 h 367874"/>
                      <a:gd name="connsiteX14" fmla="*/ 257318 w 258463"/>
                      <a:gd name="connsiteY14" fmla="*/ 163764 h 367874"/>
                      <a:gd name="connsiteX15" fmla="*/ 257406 w 258463"/>
                      <a:gd name="connsiteY15" fmla="*/ 164557 h 367874"/>
                      <a:gd name="connsiteX16" fmla="*/ 793 w 258463"/>
                      <a:gd name="connsiteY16" fmla="*/ 3083 h 367874"/>
                      <a:gd name="connsiteX17" fmla="*/ 2379 w 258463"/>
                      <a:gd name="connsiteY17" fmla="*/ 2026 h 367874"/>
                      <a:gd name="connsiteX18" fmla="*/ 31889 w 258463"/>
                      <a:gd name="connsiteY18" fmla="*/ 184289 h 367874"/>
                      <a:gd name="connsiteX19" fmla="*/ 47041 w 258463"/>
                      <a:gd name="connsiteY19" fmla="*/ 275377 h 367874"/>
                      <a:gd name="connsiteX20" fmla="*/ 54882 w 258463"/>
                      <a:gd name="connsiteY20" fmla="*/ 320833 h 367874"/>
                      <a:gd name="connsiteX21" fmla="*/ 63515 w 258463"/>
                      <a:gd name="connsiteY21" fmla="*/ 364967 h 36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8463" h="367874">
                        <a:moveTo>
                          <a:pt x="60696" y="367874"/>
                        </a:moveTo>
                        <a:lnTo>
                          <a:pt x="60432" y="366817"/>
                        </a:lnTo>
                        <a:cubicBezTo>
                          <a:pt x="56908" y="351841"/>
                          <a:pt x="54529" y="336425"/>
                          <a:pt x="51798" y="321361"/>
                        </a:cubicBezTo>
                        <a:lnTo>
                          <a:pt x="44134" y="275818"/>
                        </a:lnTo>
                        <a:lnTo>
                          <a:pt x="29247" y="184642"/>
                        </a:lnTo>
                        <a:lnTo>
                          <a:pt x="352" y="2290"/>
                        </a:lnTo>
                        <a:lnTo>
                          <a:pt x="0" y="0"/>
                        </a:lnTo>
                        <a:lnTo>
                          <a:pt x="1938" y="1233"/>
                        </a:lnTo>
                        <a:lnTo>
                          <a:pt x="257935" y="163676"/>
                        </a:lnTo>
                        <a:lnTo>
                          <a:pt x="258463" y="164028"/>
                        </a:lnTo>
                        <a:lnTo>
                          <a:pt x="258023" y="164469"/>
                        </a:lnTo>
                        <a:lnTo>
                          <a:pt x="62017" y="366465"/>
                        </a:lnTo>
                        <a:lnTo>
                          <a:pt x="60696" y="367874"/>
                        </a:lnTo>
                        <a:close/>
                        <a:moveTo>
                          <a:pt x="63515" y="364967"/>
                        </a:moveTo>
                        <a:lnTo>
                          <a:pt x="257318" y="163764"/>
                        </a:lnTo>
                        <a:lnTo>
                          <a:pt x="257406" y="164557"/>
                        </a:lnTo>
                        <a:lnTo>
                          <a:pt x="793" y="3083"/>
                        </a:lnTo>
                        <a:lnTo>
                          <a:pt x="2379" y="2026"/>
                        </a:lnTo>
                        <a:lnTo>
                          <a:pt x="31889" y="184289"/>
                        </a:lnTo>
                        <a:lnTo>
                          <a:pt x="47041" y="275377"/>
                        </a:lnTo>
                        <a:lnTo>
                          <a:pt x="54882" y="320833"/>
                        </a:lnTo>
                        <a:cubicBezTo>
                          <a:pt x="57613" y="335720"/>
                          <a:pt x="60079" y="350432"/>
                          <a:pt x="63515" y="364967"/>
                        </a:cubicBezTo>
                        <a:close/>
                      </a:path>
                    </a:pathLst>
                  </a:custGeom>
                  <a:grpFill/>
                  <a:ln w="8809" cap="flat">
                    <a:noFill/>
                    <a:prstDash val="solid"/>
                    <a:miter/>
                  </a:ln>
                </p:spPr>
                <p:txBody>
                  <a:bodyPr rtlCol="0" anchor="ctr"/>
                  <a:lstStyle/>
                  <a:p>
                    <a:endParaRPr lang="en-US" sz="2400"/>
                  </a:p>
                </p:txBody>
              </p:sp>
              <p:sp>
                <p:nvSpPr>
                  <p:cNvPr id="2213" name="Freeform: Shape 2212">
                    <a:extLst>
                      <a:ext uri="{FF2B5EF4-FFF2-40B4-BE49-F238E27FC236}">
                        <a16:creationId xmlns:a16="http://schemas.microsoft.com/office/drawing/2014/main" id="{0B05464C-EF46-46F7-BB16-6B4BA94795C3}"/>
                      </a:ext>
                    </a:extLst>
                  </p:cNvPr>
                  <p:cNvSpPr/>
                  <p:nvPr/>
                </p:nvSpPr>
                <p:spPr>
                  <a:xfrm>
                    <a:off x="4184393" y="3991360"/>
                    <a:ext cx="268770" cy="381440"/>
                  </a:xfrm>
                  <a:custGeom>
                    <a:avLst/>
                    <a:gdLst>
                      <a:gd name="connsiteX0" fmla="*/ 64219 w 268770"/>
                      <a:gd name="connsiteY0" fmla="*/ 381441 h 381440"/>
                      <a:gd name="connsiteX1" fmla="*/ 62634 w 268770"/>
                      <a:gd name="connsiteY1" fmla="*/ 374393 h 381440"/>
                      <a:gd name="connsiteX2" fmla="*/ 55762 w 268770"/>
                      <a:gd name="connsiteY2" fmla="*/ 338980 h 381440"/>
                      <a:gd name="connsiteX3" fmla="*/ 46249 w 268770"/>
                      <a:gd name="connsiteY3" fmla="*/ 283217 h 381440"/>
                      <a:gd name="connsiteX4" fmla="*/ 31361 w 268770"/>
                      <a:gd name="connsiteY4" fmla="*/ 192042 h 381440"/>
                      <a:gd name="connsiteX5" fmla="*/ 2731 w 268770"/>
                      <a:gd name="connsiteY5" fmla="*/ 11628 h 381440"/>
                      <a:gd name="connsiteX6" fmla="*/ 0 w 268770"/>
                      <a:gd name="connsiteY6" fmla="*/ 9866 h 381440"/>
                      <a:gd name="connsiteX7" fmla="*/ 2202 w 268770"/>
                      <a:gd name="connsiteY7" fmla="*/ 8369 h 381440"/>
                      <a:gd name="connsiteX8" fmla="*/ 881 w 268770"/>
                      <a:gd name="connsiteY8" fmla="*/ 0 h 381440"/>
                      <a:gd name="connsiteX9" fmla="*/ 8105 w 268770"/>
                      <a:gd name="connsiteY9" fmla="*/ 4581 h 381440"/>
                      <a:gd name="connsiteX10" fmla="*/ 10307 w 268770"/>
                      <a:gd name="connsiteY10" fmla="*/ 3171 h 381440"/>
                      <a:gd name="connsiteX11" fmla="*/ 10835 w 268770"/>
                      <a:gd name="connsiteY11" fmla="*/ 6343 h 381440"/>
                      <a:gd name="connsiteX12" fmla="*/ 262516 w 268770"/>
                      <a:gd name="connsiteY12" fmla="*/ 165966 h 381440"/>
                      <a:gd name="connsiteX13" fmla="*/ 265246 w 268770"/>
                      <a:gd name="connsiteY13" fmla="*/ 163147 h 381440"/>
                      <a:gd name="connsiteX14" fmla="*/ 265863 w 268770"/>
                      <a:gd name="connsiteY14" fmla="*/ 168081 h 381440"/>
                      <a:gd name="connsiteX15" fmla="*/ 268770 w 268770"/>
                      <a:gd name="connsiteY15" fmla="*/ 169931 h 381440"/>
                      <a:gd name="connsiteX16" fmla="*/ 266480 w 268770"/>
                      <a:gd name="connsiteY16" fmla="*/ 173014 h 381440"/>
                      <a:gd name="connsiteX17" fmla="*/ 267008 w 268770"/>
                      <a:gd name="connsiteY17" fmla="*/ 177242 h 381440"/>
                      <a:gd name="connsiteX18" fmla="*/ 264013 w 268770"/>
                      <a:gd name="connsiteY18" fmla="*/ 175656 h 381440"/>
                      <a:gd name="connsiteX19" fmla="*/ 67126 w 268770"/>
                      <a:gd name="connsiteY19" fmla="*/ 378622 h 381440"/>
                      <a:gd name="connsiteX20" fmla="*/ 67126 w 268770"/>
                      <a:gd name="connsiteY20" fmla="*/ 378622 h 381440"/>
                      <a:gd name="connsiteX21" fmla="*/ 64219 w 268770"/>
                      <a:gd name="connsiteY21" fmla="*/ 381441 h 381440"/>
                      <a:gd name="connsiteX22" fmla="*/ 12685 w 268770"/>
                      <a:gd name="connsiteY22" fmla="*/ 17883 h 381440"/>
                      <a:gd name="connsiteX23" fmla="*/ 55851 w 268770"/>
                      <a:gd name="connsiteY23" fmla="*/ 281632 h 381440"/>
                      <a:gd name="connsiteX24" fmla="*/ 65453 w 268770"/>
                      <a:gd name="connsiteY24" fmla="*/ 336601 h 381440"/>
                      <a:gd name="connsiteX25" fmla="*/ 70826 w 268770"/>
                      <a:gd name="connsiteY25" fmla="*/ 364879 h 381440"/>
                      <a:gd name="connsiteX26" fmla="*/ 257054 w 268770"/>
                      <a:gd name="connsiteY26" fmla="*/ 171604 h 381440"/>
                      <a:gd name="connsiteX27" fmla="*/ 12685 w 268770"/>
                      <a:gd name="connsiteY27" fmla="*/ 17883 h 38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8770" h="381440">
                        <a:moveTo>
                          <a:pt x="64219" y="381441"/>
                        </a:moveTo>
                        <a:lnTo>
                          <a:pt x="62634" y="374393"/>
                        </a:lnTo>
                        <a:cubicBezTo>
                          <a:pt x="59903" y="362677"/>
                          <a:pt x="57789" y="350608"/>
                          <a:pt x="55762" y="338980"/>
                        </a:cubicBezTo>
                        <a:lnTo>
                          <a:pt x="46249" y="283217"/>
                        </a:lnTo>
                        <a:lnTo>
                          <a:pt x="31361" y="192042"/>
                        </a:lnTo>
                        <a:lnTo>
                          <a:pt x="2731" y="11628"/>
                        </a:lnTo>
                        <a:lnTo>
                          <a:pt x="0" y="9866"/>
                        </a:lnTo>
                        <a:lnTo>
                          <a:pt x="2202" y="8369"/>
                        </a:lnTo>
                        <a:lnTo>
                          <a:pt x="881" y="0"/>
                        </a:lnTo>
                        <a:lnTo>
                          <a:pt x="8105" y="4581"/>
                        </a:lnTo>
                        <a:lnTo>
                          <a:pt x="10307" y="3171"/>
                        </a:lnTo>
                        <a:lnTo>
                          <a:pt x="10835" y="6343"/>
                        </a:lnTo>
                        <a:lnTo>
                          <a:pt x="262516" y="165966"/>
                        </a:lnTo>
                        <a:lnTo>
                          <a:pt x="265246" y="163147"/>
                        </a:lnTo>
                        <a:lnTo>
                          <a:pt x="265863" y="168081"/>
                        </a:lnTo>
                        <a:lnTo>
                          <a:pt x="268770" y="169931"/>
                        </a:lnTo>
                        <a:lnTo>
                          <a:pt x="266480" y="173014"/>
                        </a:lnTo>
                        <a:lnTo>
                          <a:pt x="267008" y="177242"/>
                        </a:lnTo>
                        <a:lnTo>
                          <a:pt x="264013" y="175656"/>
                        </a:lnTo>
                        <a:lnTo>
                          <a:pt x="67126" y="378622"/>
                        </a:lnTo>
                        <a:lnTo>
                          <a:pt x="67126" y="378622"/>
                        </a:lnTo>
                        <a:lnTo>
                          <a:pt x="64219" y="381441"/>
                        </a:lnTo>
                        <a:close/>
                        <a:moveTo>
                          <a:pt x="12685" y="17883"/>
                        </a:moveTo>
                        <a:lnTo>
                          <a:pt x="55851" y="281632"/>
                        </a:lnTo>
                        <a:lnTo>
                          <a:pt x="65453" y="336601"/>
                        </a:lnTo>
                        <a:cubicBezTo>
                          <a:pt x="67126" y="345939"/>
                          <a:pt x="68800" y="355453"/>
                          <a:pt x="70826" y="364879"/>
                        </a:cubicBezTo>
                        <a:lnTo>
                          <a:pt x="257054" y="171604"/>
                        </a:lnTo>
                        <a:lnTo>
                          <a:pt x="12685" y="17883"/>
                        </a:lnTo>
                        <a:close/>
                      </a:path>
                    </a:pathLst>
                  </a:custGeom>
                  <a:grpFill/>
                  <a:ln w="8809" cap="flat">
                    <a:noFill/>
                    <a:prstDash val="solid"/>
                    <a:miter/>
                  </a:ln>
                </p:spPr>
                <p:txBody>
                  <a:bodyPr rtlCol="0" anchor="ctr"/>
                  <a:lstStyle/>
                  <a:p>
                    <a:endParaRPr lang="en-US" sz="2400"/>
                  </a:p>
                </p:txBody>
              </p:sp>
            </p:grpSp>
            <p:grpSp>
              <p:nvGrpSpPr>
                <p:cNvPr id="1696" name="Graphic 4229">
                  <a:extLst>
                    <a:ext uri="{FF2B5EF4-FFF2-40B4-BE49-F238E27FC236}">
                      <a16:creationId xmlns:a16="http://schemas.microsoft.com/office/drawing/2014/main" id="{FDE227A2-4860-4C82-B061-CBAE306B665C}"/>
                    </a:ext>
                  </a:extLst>
                </p:cNvPr>
                <p:cNvGrpSpPr/>
                <p:nvPr/>
              </p:nvGrpSpPr>
              <p:grpSpPr>
                <a:xfrm>
                  <a:off x="4748449" y="3743380"/>
                  <a:ext cx="187284" cy="225076"/>
                  <a:chOff x="4748449" y="3743380"/>
                  <a:chExt cx="187284" cy="225076"/>
                </a:xfrm>
                <a:grpFill/>
              </p:grpSpPr>
              <p:sp>
                <p:nvSpPr>
                  <p:cNvPr id="2210" name="Freeform: Shape 2209">
                    <a:extLst>
                      <a:ext uri="{FF2B5EF4-FFF2-40B4-BE49-F238E27FC236}">
                        <a16:creationId xmlns:a16="http://schemas.microsoft.com/office/drawing/2014/main" id="{B348B8B1-6112-49B0-9F20-9FAC342EBFEA}"/>
                      </a:ext>
                    </a:extLst>
                  </p:cNvPr>
                  <p:cNvSpPr/>
                  <p:nvPr/>
                </p:nvSpPr>
                <p:spPr>
                  <a:xfrm>
                    <a:off x="4753558" y="3752277"/>
                    <a:ext cx="174687" cy="210100"/>
                  </a:xfrm>
                  <a:custGeom>
                    <a:avLst/>
                    <a:gdLst>
                      <a:gd name="connsiteX0" fmla="*/ 8633 w 174687"/>
                      <a:gd name="connsiteY0" fmla="*/ 112582 h 210100"/>
                      <a:gd name="connsiteX1" fmla="*/ 90383 w 174687"/>
                      <a:gd name="connsiteY1" fmla="*/ 200410 h 210100"/>
                      <a:gd name="connsiteX2" fmla="*/ 83952 w 174687"/>
                      <a:gd name="connsiteY2" fmla="*/ 201556 h 210100"/>
                      <a:gd name="connsiteX3" fmla="*/ 169050 w 174687"/>
                      <a:gd name="connsiteY3" fmla="*/ 4405 h 210100"/>
                      <a:gd name="connsiteX4" fmla="*/ 171869 w 174687"/>
                      <a:gd name="connsiteY4" fmla="*/ 6695 h 210100"/>
                      <a:gd name="connsiteX5" fmla="*/ 8633 w 174687"/>
                      <a:gd name="connsiteY5" fmla="*/ 112582 h 210100"/>
                      <a:gd name="connsiteX6" fmla="*/ 0 w 174687"/>
                      <a:gd name="connsiteY6" fmla="*/ 118220 h 210100"/>
                      <a:gd name="connsiteX7" fmla="*/ 169578 w 174687"/>
                      <a:gd name="connsiteY7" fmla="*/ 3524 h 210100"/>
                      <a:gd name="connsiteX8" fmla="*/ 174688 w 174687"/>
                      <a:gd name="connsiteY8" fmla="*/ 0 h 210100"/>
                      <a:gd name="connsiteX9" fmla="*/ 172309 w 174687"/>
                      <a:gd name="connsiteY9" fmla="*/ 5814 h 210100"/>
                      <a:gd name="connsiteX10" fmla="*/ 91000 w 174687"/>
                      <a:gd name="connsiteY10" fmla="*/ 204551 h 210100"/>
                      <a:gd name="connsiteX11" fmla="*/ 88709 w 174687"/>
                      <a:gd name="connsiteY11" fmla="*/ 210100 h 210100"/>
                      <a:gd name="connsiteX12" fmla="*/ 84481 w 174687"/>
                      <a:gd name="connsiteY12" fmla="*/ 205784 h 210100"/>
                      <a:gd name="connsiteX13" fmla="*/ 0 w 174687"/>
                      <a:gd name="connsiteY13" fmla="*/ 118220 h 21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687" h="210100">
                        <a:moveTo>
                          <a:pt x="8633" y="112582"/>
                        </a:moveTo>
                        <a:lnTo>
                          <a:pt x="90383" y="200410"/>
                        </a:lnTo>
                        <a:lnTo>
                          <a:pt x="83952" y="201556"/>
                        </a:lnTo>
                        <a:lnTo>
                          <a:pt x="169050" y="4405"/>
                        </a:lnTo>
                        <a:lnTo>
                          <a:pt x="171869" y="6695"/>
                        </a:lnTo>
                        <a:lnTo>
                          <a:pt x="8633" y="112582"/>
                        </a:lnTo>
                        <a:close/>
                        <a:moveTo>
                          <a:pt x="0" y="118220"/>
                        </a:moveTo>
                        <a:lnTo>
                          <a:pt x="169578" y="3524"/>
                        </a:lnTo>
                        <a:lnTo>
                          <a:pt x="174688" y="0"/>
                        </a:lnTo>
                        <a:lnTo>
                          <a:pt x="172309" y="5814"/>
                        </a:lnTo>
                        <a:lnTo>
                          <a:pt x="91000" y="204551"/>
                        </a:lnTo>
                        <a:lnTo>
                          <a:pt x="88709" y="210100"/>
                        </a:lnTo>
                        <a:lnTo>
                          <a:pt x="84481" y="205784"/>
                        </a:lnTo>
                        <a:lnTo>
                          <a:pt x="0" y="118220"/>
                        </a:lnTo>
                        <a:close/>
                      </a:path>
                    </a:pathLst>
                  </a:custGeom>
                  <a:grpFill/>
                  <a:ln w="8809" cap="flat">
                    <a:noFill/>
                    <a:prstDash val="solid"/>
                    <a:miter/>
                  </a:ln>
                </p:spPr>
                <p:txBody>
                  <a:bodyPr rtlCol="0" anchor="ctr"/>
                  <a:lstStyle/>
                  <a:p>
                    <a:endParaRPr lang="en-US" sz="2400"/>
                  </a:p>
                </p:txBody>
              </p:sp>
              <p:sp>
                <p:nvSpPr>
                  <p:cNvPr id="2211" name="Freeform: Shape 2210">
                    <a:extLst>
                      <a:ext uri="{FF2B5EF4-FFF2-40B4-BE49-F238E27FC236}">
                        <a16:creationId xmlns:a16="http://schemas.microsoft.com/office/drawing/2014/main" id="{52422CE1-4CD4-47C4-985A-99C73B0C436E}"/>
                      </a:ext>
                    </a:extLst>
                  </p:cNvPr>
                  <p:cNvSpPr/>
                  <p:nvPr/>
                </p:nvSpPr>
                <p:spPr>
                  <a:xfrm>
                    <a:off x="4748449" y="3743380"/>
                    <a:ext cx="187284" cy="225076"/>
                  </a:xfrm>
                  <a:custGeom>
                    <a:avLst/>
                    <a:gdLst>
                      <a:gd name="connsiteX0" fmla="*/ 95140 w 187284"/>
                      <a:gd name="connsiteY0" fmla="*/ 225076 h 225076"/>
                      <a:gd name="connsiteX1" fmla="*/ 85009 w 187284"/>
                      <a:gd name="connsiteY1" fmla="*/ 214593 h 225076"/>
                      <a:gd name="connsiteX2" fmla="*/ 83423 w 187284"/>
                      <a:gd name="connsiteY2" fmla="*/ 214858 h 225076"/>
                      <a:gd name="connsiteX3" fmla="*/ 84040 w 187284"/>
                      <a:gd name="connsiteY3" fmla="*/ 213536 h 225076"/>
                      <a:gd name="connsiteX4" fmla="*/ 0 w 187284"/>
                      <a:gd name="connsiteY4" fmla="*/ 126589 h 225076"/>
                      <a:gd name="connsiteX5" fmla="*/ 171692 w 187284"/>
                      <a:gd name="connsiteY5" fmla="*/ 10571 h 225076"/>
                      <a:gd name="connsiteX6" fmla="*/ 172837 w 187284"/>
                      <a:gd name="connsiteY6" fmla="*/ 7840 h 225076"/>
                      <a:gd name="connsiteX7" fmla="*/ 174070 w 187284"/>
                      <a:gd name="connsiteY7" fmla="*/ 8897 h 225076"/>
                      <a:gd name="connsiteX8" fmla="*/ 187284 w 187284"/>
                      <a:gd name="connsiteY8" fmla="*/ 0 h 225076"/>
                      <a:gd name="connsiteX9" fmla="*/ 181206 w 187284"/>
                      <a:gd name="connsiteY9" fmla="*/ 14888 h 225076"/>
                      <a:gd name="connsiteX10" fmla="*/ 182527 w 187284"/>
                      <a:gd name="connsiteY10" fmla="*/ 16033 h 225076"/>
                      <a:gd name="connsiteX11" fmla="*/ 180061 w 187284"/>
                      <a:gd name="connsiteY11" fmla="*/ 17619 h 225076"/>
                      <a:gd name="connsiteX12" fmla="*/ 101130 w 187284"/>
                      <a:gd name="connsiteY12" fmla="*/ 210453 h 225076"/>
                      <a:gd name="connsiteX13" fmla="*/ 102099 w 187284"/>
                      <a:gd name="connsiteY13" fmla="*/ 211510 h 225076"/>
                      <a:gd name="connsiteX14" fmla="*/ 100513 w 187284"/>
                      <a:gd name="connsiteY14" fmla="*/ 211774 h 225076"/>
                      <a:gd name="connsiteX15" fmla="*/ 95140 w 187284"/>
                      <a:gd name="connsiteY15" fmla="*/ 225076 h 225076"/>
                      <a:gd name="connsiteX16" fmla="*/ 10395 w 187284"/>
                      <a:gd name="connsiteY16" fmla="*/ 127734 h 225076"/>
                      <a:gd name="connsiteX17" fmla="*/ 86947 w 187284"/>
                      <a:gd name="connsiteY17" fmla="*/ 206841 h 225076"/>
                      <a:gd name="connsiteX18" fmla="*/ 87476 w 187284"/>
                      <a:gd name="connsiteY18" fmla="*/ 205608 h 225076"/>
                      <a:gd name="connsiteX19" fmla="*/ 13214 w 187284"/>
                      <a:gd name="connsiteY19" fmla="*/ 125796 h 225076"/>
                      <a:gd name="connsiteX20" fmla="*/ 10395 w 187284"/>
                      <a:gd name="connsiteY20" fmla="*/ 127734 h 225076"/>
                      <a:gd name="connsiteX21" fmla="*/ 95316 w 187284"/>
                      <a:gd name="connsiteY21" fmla="*/ 204198 h 225076"/>
                      <a:gd name="connsiteX22" fmla="*/ 96020 w 187284"/>
                      <a:gd name="connsiteY22" fmla="*/ 204991 h 225076"/>
                      <a:gd name="connsiteX23" fmla="*/ 114872 w 187284"/>
                      <a:gd name="connsiteY23" fmla="*/ 158919 h 225076"/>
                      <a:gd name="connsiteX24" fmla="*/ 95316 w 187284"/>
                      <a:gd name="connsiteY24" fmla="*/ 204198 h 225076"/>
                      <a:gd name="connsiteX25" fmla="*/ 18940 w 187284"/>
                      <a:gd name="connsiteY25" fmla="*/ 122096 h 225076"/>
                      <a:gd name="connsiteX26" fmla="*/ 90382 w 187284"/>
                      <a:gd name="connsiteY26" fmla="*/ 198825 h 225076"/>
                      <a:gd name="connsiteX27" fmla="*/ 164116 w 187284"/>
                      <a:gd name="connsiteY27" fmla="*/ 27925 h 225076"/>
                      <a:gd name="connsiteX28" fmla="*/ 18940 w 187284"/>
                      <a:gd name="connsiteY28" fmla="*/ 122096 h 225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7284" h="225076">
                        <a:moveTo>
                          <a:pt x="95140" y="225076"/>
                        </a:moveTo>
                        <a:lnTo>
                          <a:pt x="85009" y="214593"/>
                        </a:lnTo>
                        <a:lnTo>
                          <a:pt x="83423" y="214858"/>
                        </a:lnTo>
                        <a:lnTo>
                          <a:pt x="84040" y="213536"/>
                        </a:lnTo>
                        <a:lnTo>
                          <a:pt x="0" y="126589"/>
                        </a:lnTo>
                        <a:lnTo>
                          <a:pt x="171692" y="10571"/>
                        </a:lnTo>
                        <a:lnTo>
                          <a:pt x="172837" y="7840"/>
                        </a:lnTo>
                        <a:lnTo>
                          <a:pt x="174070" y="8897"/>
                        </a:lnTo>
                        <a:lnTo>
                          <a:pt x="187284" y="0"/>
                        </a:lnTo>
                        <a:lnTo>
                          <a:pt x="181206" y="14888"/>
                        </a:lnTo>
                        <a:lnTo>
                          <a:pt x="182527" y="16033"/>
                        </a:lnTo>
                        <a:lnTo>
                          <a:pt x="180061" y="17619"/>
                        </a:lnTo>
                        <a:lnTo>
                          <a:pt x="101130" y="210453"/>
                        </a:lnTo>
                        <a:lnTo>
                          <a:pt x="102099" y="211510"/>
                        </a:lnTo>
                        <a:lnTo>
                          <a:pt x="100513" y="211774"/>
                        </a:lnTo>
                        <a:lnTo>
                          <a:pt x="95140" y="225076"/>
                        </a:lnTo>
                        <a:close/>
                        <a:moveTo>
                          <a:pt x="10395" y="127734"/>
                        </a:moveTo>
                        <a:lnTo>
                          <a:pt x="86947" y="206841"/>
                        </a:lnTo>
                        <a:lnTo>
                          <a:pt x="87476" y="205608"/>
                        </a:lnTo>
                        <a:lnTo>
                          <a:pt x="13214" y="125796"/>
                        </a:lnTo>
                        <a:lnTo>
                          <a:pt x="10395" y="127734"/>
                        </a:lnTo>
                        <a:close/>
                        <a:moveTo>
                          <a:pt x="95316" y="204198"/>
                        </a:moveTo>
                        <a:lnTo>
                          <a:pt x="96020" y="204991"/>
                        </a:lnTo>
                        <a:lnTo>
                          <a:pt x="114872" y="158919"/>
                        </a:lnTo>
                        <a:lnTo>
                          <a:pt x="95316" y="204198"/>
                        </a:lnTo>
                        <a:close/>
                        <a:moveTo>
                          <a:pt x="18940" y="122096"/>
                        </a:moveTo>
                        <a:lnTo>
                          <a:pt x="90382" y="198825"/>
                        </a:lnTo>
                        <a:lnTo>
                          <a:pt x="164116" y="27925"/>
                        </a:lnTo>
                        <a:lnTo>
                          <a:pt x="18940" y="122096"/>
                        </a:lnTo>
                        <a:close/>
                      </a:path>
                    </a:pathLst>
                  </a:custGeom>
                  <a:grpFill/>
                  <a:ln w="8809" cap="flat">
                    <a:noFill/>
                    <a:prstDash val="solid"/>
                    <a:miter/>
                  </a:ln>
                </p:spPr>
                <p:txBody>
                  <a:bodyPr rtlCol="0" anchor="ctr"/>
                  <a:lstStyle/>
                  <a:p>
                    <a:endParaRPr lang="en-US" sz="2400"/>
                  </a:p>
                </p:txBody>
              </p:sp>
            </p:grpSp>
            <p:grpSp>
              <p:nvGrpSpPr>
                <p:cNvPr id="1697" name="Graphic 4229">
                  <a:extLst>
                    <a:ext uri="{FF2B5EF4-FFF2-40B4-BE49-F238E27FC236}">
                      <a16:creationId xmlns:a16="http://schemas.microsoft.com/office/drawing/2014/main" id="{870B9BB7-462E-4DAF-A1E5-A5819CC69B1F}"/>
                    </a:ext>
                  </a:extLst>
                </p:cNvPr>
                <p:cNvGrpSpPr/>
                <p:nvPr/>
              </p:nvGrpSpPr>
              <p:grpSpPr>
                <a:xfrm>
                  <a:off x="4829053" y="3795002"/>
                  <a:ext cx="141476" cy="205167"/>
                  <a:chOff x="4829053" y="3795002"/>
                  <a:chExt cx="141476" cy="205167"/>
                </a:xfrm>
                <a:grpFill/>
              </p:grpSpPr>
              <p:sp>
                <p:nvSpPr>
                  <p:cNvPr id="2208" name="Freeform: Shape 2207">
                    <a:extLst>
                      <a:ext uri="{FF2B5EF4-FFF2-40B4-BE49-F238E27FC236}">
                        <a16:creationId xmlns:a16="http://schemas.microsoft.com/office/drawing/2014/main" id="{236C6817-3BE2-4370-80AF-4F442F381841}"/>
                      </a:ext>
                    </a:extLst>
                  </p:cNvPr>
                  <p:cNvSpPr/>
                  <p:nvPr/>
                </p:nvSpPr>
                <p:spPr>
                  <a:xfrm>
                    <a:off x="4834780" y="3804252"/>
                    <a:ext cx="132050" cy="191336"/>
                  </a:xfrm>
                  <a:custGeom>
                    <a:avLst/>
                    <a:gdLst>
                      <a:gd name="connsiteX0" fmla="*/ 132051 w 132050"/>
                      <a:gd name="connsiteY0" fmla="*/ 191337 h 191336"/>
                      <a:gd name="connsiteX1" fmla="*/ 130289 w 132050"/>
                      <a:gd name="connsiteY1" fmla="*/ 190808 h 191336"/>
                      <a:gd name="connsiteX2" fmla="*/ 5285 w 132050"/>
                      <a:gd name="connsiteY2" fmla="*/ 154690 h 191336"/>
                      <a:gd name="connsiteX3" fmla="*/ 0 w 132050"/>
                      <a:gd name="connsiteY3" fmla="*/ 153193 h 191336"/>
                      <a:gd name="connsiteX4" fmla="*/ 3348 w 132050"/>
                      <a:gd name="connsiteY4" fmla="*/ 148876 h 191336"/>
                      <a:gd name="connsiteX5" fmla="*/ 115049 w 132050"/>
                      <a:gd name="connsiteY5" fmla="*/ 3876 h 191336"/>
                      <a:gd name="connsiteX6" fmla="*/ 118044 w 132050"/>
                      <a:gd name="connsiteY6" fmla="*/ 0 h 191336"/>
                      <a:gd name="connsiteX7" fmla="*/ 118396 w 132050"/>
                      <a:gd name="connsiteY7" fmla="*/ 4845 h 191336"/>
                      <a:gd name="connsiteX8" fmla="*/ 131698 w 132050"/>
                      <a:gd name="connsiteY8" fmla="*/ 186051 h 191336"/>
                      <a:gd name="connsiteX9" fmla="*/ 132051 w 132050"/>
                      <a:gd name="connsiteY9" fmla="*/ 191337 h 191336"/>
                      <a:gd name="connsiteX10" fmla="*/ 131169 w 132050"/>
                      <a:gd name="connsiteY10" fmla="*/ 180590 h 191336"/>
                      <a:gd name="connsiteX11" fmla="*/ 114608 w 132050"/>
                      <a:gd name="connsiteY11" fmla="*/ 5109 h 191336"/>
                      <a:gd name="connsiteX12" fmla="*/ 117955 w 132050"/>
                      <a:gd name="connsiteY12" fmla="*/ 6078 h 191336"/>
                      <a:gd name="connsiteX13" fmla="*/ 9250 w 132050"/>
                      <a:gd name="connsiteY13" fmla="*/ 153369 h 191336"/>
                      <a:gd name="connsiteX14" fmla="*/ 7311 w 132050"/>
                      <a:gd name="connsiteY14" fmla="*/ 147555 h 191336"/>
                      <a:gd name="connsiteX15" fmla="*/ 131169 w 132050"/>
                      <a:gd name="connsiteY15" fmla="*/ 180590 h 19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2050" h="191336">
                        <a:moveTo>
                          <a:pt x="132051" y="191337"/>
                        </a:moveTo>
                        <a:lnTo>
                          <a:pt x="130289" y="190808"/>
                        </a:lnTo>
                        <a:lnTo>
                          <a:pt x="5285" y="154690"/>
                        </a:lnTo>
                        <a:lnTo>
                          <a:pt x="0" y="153193"/>
                        </a:lnTo>
                        <a:lnTo>
                          <a:pt x="3348" y="148876"/>
                        </a:lnTo>
                        <a:lnTo>
                          <a:pt x="115049" y="3876"/>
                        </a:lnTo>
                        <a:lnTo>
                          <a:pt x="118044" y="0"/>
                        </a:lnTo>
                        <a:lnTo>
                          <a:pt x="118396" y="4845"/>
                        </a:lnTo>
                        <a:lnTo>
                          <a:pt x="131698" y="186051"/>
                        </a:lnTo>
                        <a:lnTo>
                          <a:pt x="132051" y="191337"/>
                        </a:lnTo>
                        <a:close/>
                        <a:moveTo>
                          <a:pt x="131169" y="180590"/>
                        </a:moveTo>
                        <a:lnTo>
                          <a:pt x="114608" y="5109"/>
                        </a:lnTo>
                        <a:lnTo>
                          <a:pt x="117955" y="6078"/>
                        </a:lnTo>
                        <a:lnTo>
                          <a:pt x="9250" y="153369"/>
                        </a:lnTo>
                        <a:lnTo>
                          <a:pt x="7311" y="147555"/>
                        </a:lnTo>
                        <a:lnTo>
                          <a:pt x="131169" y="180590"/>
                        </a:lnTo>
                        <a:close/>
                      </a:path>
                    </a:pathLst>
                  </a:custGeom>
                  <a:grpFill/>
                  <a:ln w="8809" cap="flat">
                    <a:noFill/>
                    <a:prstDash val="solid"/>
                    <a:miter/>
                  </a:ln>
                </p:spPr>
                <p:txBody>
                  <a:bodyPr rtlCol="0" anchor="ctr"/>
                  <a:lstStyle/>
                  <a:p>
                    <a:endParaRPr lang="en-US" sz="2400"/>
                  </a:p>
                </p:txBody>
              </p:sp>
              <p:sp>
                <p:nvSpPr>
                  <p:cNvPr id="2209" name="Freeform: Shape 2208">
                    <a:extLst>
                      <a:ext uri="{FF2B5EF4-FFF2-40B4-BE49-F238E27FC236}">
                        <a16:creationId xmlns:a16="http://schemas.microsoft.com/office/drawing/2014/main" id="{739D74B9-2158-40B4-B0D2-3FF096705008}"/>
                      </a:ext>
                    </a:extLst>
                  </p:cNvPr>
                  <p:cNvSpPr/>
                  <p:nvPr/>
                </p:nvSpPr>
                <p:spPr>
                  <a:xfrm>
                    <a:off x="4829053" y="3795002"/>
                    <a:ext cx="141476" cy="205167"/>
                  </a:xfrm>
                  <a:custGeom>
                    <a:avLst/>
                    <a:gdLst>
                      <a:gd name="connsiteX0" fmla="*/ 141477 w 141476"/>
                      <a:gd name="connsiteY0" fmla="*/ 205168 h 205167"/>
                      <a:gd name="connsiteX1" fmla="*/ 14799 w 141476"/>
                      <a:gd name="connsiteY1" fmla="*/ 168521 h 205167"/>
                      <a:gd name="connsiteX2" fmla="*/ 13919 w 141476"/>
                      <a:gd name="connsiteY2" fmla="*/ 169754 h 205167"/>
                      <a:gd name="connsiteX3" fmla="*/ 13302 w 141476"/>
                      <a:gd name="connsiteY3" fmla="*/ 168081 h 205167"/>
                      <a:gd name="connsiteX4" fmla="*/ 0 w 141476"/>
                      <a:gd name="connsiteY4" fmla="*/ 164205 h 205167"/>
                      <a:gd name="connsiteX5" fmla="*/ 8369 w 141476"/>
                      <a:gd name="connsiteY5" fmla="*/ 153369 h 205167"/>
                      <a:gd name="connsiteX6" fmla="*/ 7840 w 141476"/>
                      <a:gd name="connsiteY6" fmla="*/ 151783 h 205167"/>
                      <a:gd name="connsiteX7" fmla="*/ 9338 w 141476"/>
                      <a:gd name="connsiteY7" fmla="*/ 152136 h 205167"/>
                      <a:gd name="connsiteX8" fmla="*/ 116899 w 141476"/>
                      <a:gd name="connsiteY8" fmla="*/ 12509 h 205167"/>
                      <a:gd name="connsiteX9" fmla="*/ 116634 w 141476"/>
                      <a:gd name="connsiteY9" fmla="*/ 9602 h 205167"/>
                      <a:gd name="connsiteX10" fmla="*/ 118661 w 141476"/>
                      <a:gd name="connsiteY10" fmla="*/ 10219 h 205167"/>
                      <a:gd name="connsiteX11" fmla="*/ 126501 w 141476"/>
                      <a:gd name="connsiteY11" fmla="*/ 0 h 205167"/>
                      <a:gd name="connsiteX12" fmla="*/ 127470 w 141476"/>
                      <a:gd name="connsiteY12" fmla="*/ 12685 h 205167"/>
                      <a:gd name="connsiteX13" fmla="*/ 129408 w 141476"/>
                      <a:gd name="connsiteY13" fmla="*/ 13214 h 205167"/>
                      <a:gd name="connsiteX14" fmla="*/ 127646 w 141476"/>
                      <a:gd name="connsiteY14" fmla="*/ 15504 h 205167"/>
                      <a:gd name="connsiteX15" fmla="*/ 141477 w 141476"/>
                      <a:gd name="connsiteY15" fmla="*/ 205168 h 205167"/>
                      <a:gd name="connsiteX16" fmla="*/ 19028 w 141476"/>
                      <a:gd name="connsiteY16" fmla="*/ 162795 h 205167"/>
                      <a:gd name="connsiteX17" fmla="*/ 133989 w 141476"/>
                      <a:gd name="connsiteY17" fmla="*/ 196006 h 205167"/>
                      <a:gd name="connsiteX18" fmla="*/ 133724 w 141476"/>
                      <a:gd name="connsiteY18" fmla="*/ 192482 h 205167"/>
                      <a:gd name="connsiteX19" fmla="*/ 19557 w 141476"/>
                      <a:gd name="connsiteY19" fmla="*/ 162002 h 205167"/>
                      <a:gd name="connsiteX20" fmla="*/ 19028 w 141476"/>
                      <a:gd name="connsiteY20" fmla="*/ 162795 h 205167"/>
                      <a:gd name="connsiteX21" fmla="*/ 23873 w 141476"/>
                      <a:gd name="connsiteY21" fmla="*/ 156188 h 205167"/>
                      <a:gd name="connsiteX22" fmla="*/ 133020 w 141476"/>
                      <a:gd name="connsiteY22" fmla="*/ 185347 h 205167"/>
                      <a:gd name="connsiteX23" fmla="*/ 118220 w 141476"/>
                      <a:gd name="connsiteY23" fmla="*/ 28366 h 205167"/>
                      <a:gd name="connsiteX24" fmla="*/ 23873 w 141476"/>
                      <a:gd name="connsiteY24" fmla="*/ 156188 h 205167"/>
                      <a:gd name="connsiteX25" fmla="*/ 16297 w 141476"/>
                      <a:gd name="connsiteY25" fmla="*/ 154162 h 205167"/>
                      <a:gd name="connsiteX26" fmla="*/ 16914 w 141476"/>
                      <a:gd name="connsiteY26" fmla="*/ 154338 h 205167"/>
                      <a:gd name="connsiteX27" fmla="*/ 32947 w 141476"/>
                      <a:gd name="connsiteY27" fmla="*/ 132579 h 205167"/>
                      <a:gd name="connsiteX28" fmla="*/ 16297 w 141476"/>
                      <a:gd name="connsiteY28" fmla="*/ 154162 h 20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1476" h="205167">
                        <a:moveTo>
                          <a:pt x="141477" y="205168"/>
                        </a:moveTo>
                        <a:lnTo>
                          <a:pt x="14799" y="168521"/>
                        </a:lnTo>
                        <a:lnTo>
                          <a:pt x="13919" y="169754"/>
                        </a:lnTo>
                        <a:lnTo>
                          <a:pt x="13302" y="168081"/>
                        </a:lnTo>
                        <a:lnTo>
                          <a:pt x="0" y="164205"/>
                        </a:lnTo>
                        <a:lnTo>
                          <a:pt x="8369" y="153369"/>
                        </a:lnTo>
                        <a:lnTo>
                          <a:pt x="7840" y="151783"/>
                        </a:lnTo>
                        <a:lnTo>
                          <a:pt x="9338" y="152136"/>
                        </a:lnTo>
                        <a:lnTo>
                          <a:pt x="116899" y="12509"/>
                        </a:lnTo>
                        <a:lnTo>
                          <a:pt x="116634" y="9602"/>
                        </a:lnTo>
                        <a:lnTo>
                          <a:pt x="118661" y="10219"/>
                        </a:lnTo>
                        <a:lnTo>
                          <a:pt x="126501" y="0"/>
                        </a:lnTo>
                        <a:lnTo>
                          <a:pt x="127470" y="12685"/>
                        </a:lnTo>
                        <a:lnTo>
                          <a:pt x="129408" y="13214"/>
                        </a:lnTo>
                        <a:lnTo>
                          <a:pt x="127646" y="15504"/>
                        </a:lnTo>
                        <a:lnTo>
                          <a:pt x="141477" y="205168"/>
                        </a:lnTo>
                        <a:close/>
                        <a:moveTo>
                          <a:pt x="19028" y="162795"/>
                        </a:moveTo>
                        <a:lnTo>
                          <a:pt x="133989" y="196006"/>
                        </a:lnTo>
                        <a:lnTo>
                          <a:pt x="133724" y="192482"/>
                        </a:lnTo>
                        <a:lnTo>
                          <a:pt x="19557" y="162002"/>
                        </a:lnTo>
                        <a:lnTo>
                          <a:pt x="19028" y="162795"/>
                        </a:lnTo>
                        <a:close/>
                        <a:moveTo>
                          <a:pt x="23873" y="156188"/>
                        </a:moveTo>
                        <a:lnTo>
                          <a:pt x="133020" y="185347"/>
                        </a:lnTo>
                        <a:lnTo>
                          <a:pt x="118220" y="28366"/>
                        </a:lnTo>
                        <a:lnTo>
                          <a:pt x="23873" y="156188"/>
                        </a:lnTo>
                        <a:close/>
                        <a:moveTo>
                          <a:pt x="16297" y="154162"/>
                        </a:moveTo>
                        <a:lnTo>
                          <a:pt x="16914" y="154338"/>
                        </a:lnTo>
                        <a:lnTo>
                          <a:pt x="32947" y="132579"/>
                        </a:lnTo>
                        <a:lnTo>
                          <a:pt x="16297" y="154162"/>
                        </a:lnTo>
                        <a:close/>
                      </a:path>
                    </a:pathLst>
                  </a:custGeom>
                  <a:grpFill/>
                  <a:ln w="8809" cap="flat">
                    <a:noFill/>
                    <a:prstDash val="solid"/>
                    <a:miter/>
                  </a:ln>
                </p:spPr>
                <p:txBody>
                  <a:bodyPr rtlCol="0" anchor="ctr"/>
                  <a:lstStyle/>
                  <a:p>
                    <a:endParaRPr lang="en-US" sz="2400"/>
                  </a:p>
                </p:txBody>
              </p:sp>
            </p:grpSp>
            <p:grpSp>
              <p:nvGrpSpPr>
                <p:cNvPr id="1698" name="Graphic 4229">
                  <a:extLst>
                    <a:ext uri="{FF2B5EF4-FFF2-40B4-BE49-F238E27FC236}">
                      <a16:creationId xmlns:a16="http://schemas.microsoft.com/office/drawing/2014/main" id="{802625D4-BBBA-4BEA-BE29-54DBB7184E0F}"/>
                    </a:ext>
                  </a:extLst>
                </p:cNvPr>
                <p:cNvGrpSpPr/>
                <p:nvPr/>
              </p:nvGrpSpPr>
              <p:grpSpPr>
                <a:xfrm>
                  <a:off x="4943310" y="3800464"/>
                  <a:ext cx="185434" cy="199265"/>
                  <a:chOff x="4943310" y="3800464"/>
                  <a:chExt cx="185434" cy="199265"/>
                </a:xfrm>
                <a:grpFill/>
              </p:grpSpPr>
              <p:sp>
                <p:nvSpPr>
                  <p:cNvPr id="2206" name="Freeform: Shape 2205">
                    <a:extLst>
                      <a:ext uri="{FF2B5EF4-FFF2-40B4-BE49-F238E27FC236}">
                        <a16:creationId xmlns:a16="http://schemas.microsoft.com/office/drawing/2014/main" id="{EA3D127D-72EC-4417-BACB-9EA57D4828E6}"/>
                      </a:ext>
                    </a:extLst>
                  </p:cNvPr>
                  <p:cNvSpPr/>
                  <p:nvPr/>
                </p:nvSpPr>
                <p:spPr>
                  <a:xfrm>
                    <a:off x="4948507" y="3806190"/>
                    <a:ext cx="174247" cy="187196"/>
                  </a:xfrm>
                  <a:custGeom>
                    <a:avLst/>
                    <a:gdLst>
                      <a:gd name="connsiteX0" fmla="*/ 174247 w 174247"/>
                      <a:gd name="connsiteY0" fmla="*/ 72588 h 187196"/>
                      <a:gd name="connsiteX1" fmla="*/ 172662 w 174247"/>
                      <a:gd name="connsiteY1" fmla="*/ 74086 h 187196"/>
                      <a:gd name="connsiteX2" fmla="*/ 59198 w 174247"/>
                      <a:gd name="connsiteY2" fmla="*/ 183144 h 187196"/>
                      <a:gd name="connsiteX3" fmla="*/ 54970 w 174247"/>
                      <a:gd name="connsiteY3" fmla="*/ 187197 h 187196"/>
                      <a:gd name="connsiteX4" fmla="*/ 53296 w 174247"/>
                      <a:gd name="connsiteY4" fmla="*/ 181647 h 187196"/>
                      <a:gd name="connsiteX5" fmla="*/ 1057 w 174247"/>
                      <a:gd name="connsiteY5" fmla="*/ 3524 h 187196"/>
                      <a:gd name="connsiteX6" fmla="*/ 0 w 174247"/>
                      <a:gd name="connsiteY6" fmla="*/ 0 h 187196"/>
                      <a:gd name="connsiteX7" fmla="*/ 3348 w 174247"/>
                      <a:gd name="connsiteY7" fmla="*/ 1410 h 187196"/>
                      <a:gd name="connsiteX8" fmla="*/ 169138 w 174247"/>
                      <a:gd name="connsiteY8" fmla="*/ 70474 h 187196"/>
                      <a:gd name="connsiteX9" fmla="*/ 174247 w 174247"/>
                      <a:gd name="connsiteY9" fmla="*/ 72588 h 187196"/>
                      <a:gd name="connsiteX10" fmla="*/ 164028 w 174247"/>
                      <a:gd name="connsiteY10" fmla="*/ 68448 h 187196"/>
                      <a:gd name="connsiteX11" fmla="*/ 2114 w 174247"/>
                      <a:gd name="connsiteY11" fmla="*/ 4581 h 187196"/>
                      <a:gd name="connsiteX12" fmla="*/ 4405 w 174247"/>
                      <a:gd name="connsiteY12" fmla="*/ 2467 h 187196"/>
                      <a:gd name="connsiteX13" fmla="*/ 60079 w 174247"/>
                      <a:gd name="connsiteY13" fmla="*/ 179620 h 187196"/>
                      <a:gd name="connsiteX14" fmla="*/ 54265 w 174247"/>
                      <a:gd name="connsiteY14" fmla="*/ 178123 h 187196"/>
                      <a:gd name="connsiteX15" fmla="*/ 164028 w 174247"/>
                      <a:gd name="connsiteY15" fmla="*/ 68448 h 18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247" h="187196">
                        <a:moveTo>
                          <a:pt x="174247" y="72588"/>
                        </a:moveTo>
                        <a:lnTo>
                          <a:pt x="172662" y="74086"/>
                        </a:lnTo>
                        <a:lnTo>
                          <a:pt x="59198" y="183144"/>
                        </a:lnTo>
                        <a:lnTo>
                          <a:pt x="54970" y="187197"/>
                        </a:lnTo>
                        <a:lnTo>
                          <a:pt x="53296" y="181647"/>
                        </a:lnTo>
                        <a:lnTo>
                          <a:pt x="1057" y="3524"/>
                        </a:lnTo>
                        <a:lnTo>
                          <a:pt x="0" y="0"/>
                        </a:lnTo>
                        <a:lnTo>
                          <a:pt x="3348" y="1410"/>
                        </a:lnTo>
                        <a:lnTo>
                          <a:pt x="169138" y="70474"/>
                        </a:lnTo>
                        <a:lnTo>
                          <a:pt x="174247" y="72588"/>
                        </a:lnTo>
                        <a:close/>
                        <a:moveTo>
                          <a:pt x="164028" y="68448"/>
                        </a:moveTo>
                        <a:lnTo>
                          <a:pt x="2114" y="4581"/>
                        </a:lnTo>
                        <a:lnTo>
                          <a:pt x="4405" y="2467"/>
                        </a:lnTo>
                        <a:lnTo>
                          <a:pt x="60079" y="179620"/>
                        </a:lnTo>
                        <a:lnTo>
                          <a:pt x="54265" y="178123"/>
                        </a:lnTo>
                        <a:lnTo>
                          <a:pt x="164028" y="68448"/>
                        </a:lnTo>
                        <a:close/>
                      </a:path>
                    </a:pathLst>
                  </a:custGeom>
                  <a:grpFill/>
                  <a:ln w="8809" cap="flat">
                    <a:noFill/>
                    <a:prstDash val="solid"/>
                    <a:miter/>
                  </a:ln>
                </p:spPr>
                <p:txBody>
                  <a:bodyPr rtlCol="0" anchor="ctr"/>
                  <a:lstStyle/>
                  <a:p>
                    <a:endParaRPr lang="en-US" sz="2400"/>
                  </a:p>
                </p:txBody>
              </p:sp>
              <p:sp>
                <p:nvSpPr>
                  <p:cNvPr id="2207" name="Freeform: Shape 2206">
                    <a:extLst>
                      <a:ext uri="{FF2B5EF4-FFF2-40B4-BE49-F238E27FC236}">
                        <a16:creationId xmlns:a16="http://schemas.microsoft.com/office/drawing/2014/main" id="{4618181B-B510-4094-A659-679F9D280A1E}"/>
                      </a:ext>
                    </a:extLst>
                  </p:cNvPr>
                  <p:cNvSpPr/>
                  <p:nvPr/>
                </p:nvSpPr>
                <p:spPr>
                  <a:xfrm>
                    <a:off x="4943310" y="3800464"/>
                    <a:ext cx="185434" cy="199265"/>
                  </a:xfrm>
                  <a:custGeom>
                    <a:avLst/>
                    <a:gdLst>
                      <a:gd name="connsiteX0" fmla="*/ 58493 w 185434"/>
                      <a:gd name="connsiteY0" fmla="*/ 199265 h 199265"/>
                      <a:gd name="connsiteX1" fmla="*/ 54617 w 185434"/>
                      <a:gd name="connsiteY1" fmla="*/ 186139 h 199265"/>
                      <a:gd name="connsiteX2" fmla="*/ 52855 w 185434"/>
                      <a:gd name="connsiteY2" fmla="*/ 185699 h 199265"/>
                      <a:gd name="connsiteX3" fmla="*/ 54088 w 185434"/>
                      <a:gd name="connsiteY3" fmla="*/ 184466 h 199265"/>
                      <a:gd name="connsiteX4" fmla="*/ 3700 w 185434"/>
                      <a:gd name="connsiteY4" fmla="*/ 12685 h 199265"/>
                      <a:gd name="connsiteX5" fmla="*/ 969 w 185434"/>
                      <a:gd name="connsiteY5" fmla="*/ 11628 h 199265"/>
                      <a:gd name="connsiteX6" fmla="*/ 2907 w 185434"/>
                      <a:gd name="connsiteY6" fmla="*/ 9866 h 199265"/>
                      <a:gd name="connsiteX7" fmla="*/ 0 w 185434"/>
                      <a:gd name="connsiteY7" fmla="*/ 0 h 199265"/>
                      <a:gd name="connsiteX8" fmla="*/ 9425 w 185434"/>
                      <a:gd name="connsiteY8" fmla="*/ 3964 h 199265"/>
                      <a:gd name="connsiteX9" fmla="*/ 11187 w 185434"/>
                      <a:gd name="connsiteY9" fmla="*/ 2290 h 199265"/>
                      <a:gd name="connsiteX10" fmla="*/ 12069 w 185434"/>
                      <a:gd name="connsiteY10" fmla="*/ 5021 h 199265"/>
                      <a:gd name="connsiteX11" fmla="*/ 185435 w 185434"/>
                      <a:gd name="connsiteY11" fmla="*/ 77257 h 199265"/>
                      <a:gd name="connsiteX12" fmla="*/ 180149 w 185434"/>
                      <a:gd name="connsiteY12" fmla="*/ 82366 h 199265"/>
                      <a:gd name="connsiteX13" fmla="*/ 69681 w 185434"/>
                      <a:gd name="connsiteY13" fmla="*/ 188518 h 199265"/>
                      <a:gd name="connsiteX14" fmla="*/ 70209 w 185434"/>
                      <a:gd name="connsiteY14" fmla="*/ 190280 h 199265"/>
                      <a:gd name="connsiteX15" fmla="*/ 68359 w 185434"/>
                      <a:gd name="connsiteY15" fmla="*/ 189839 h 199265"/>
                      <a:gd name="connsiteX16" fmla="*/ 58493 w 185434"/>
                      <a:gd name="connsiteY16" fmla="*/ 199265 h 199265"/>
                      <a:gd name="connsiteX17" fmla="*/ 67390 w 185434"/>
                      <a:gd name="connsiteY17" fmla="*/ 180678 h 199265"/>
                      <a:gd name="connsiteX18" fmla="*/ 67567 w 185434"/>
                      <a:gd name="connsiteY18" fmla="*/ 181206 h 199265"/>
                      <a:gd name="connsiteX19" fmla="*/ 173366 w 185434"/>
                      <a:gd name="connsiteY19" fmla="*/ 79459 h 199265"/>
                      <a:gd name="connsiteX20" fmla="*/ 170018 w 185434"/>
                      <a:gd name="connsiteY20" fmla="*/ 78050 h 199265"/>
                      <a:gd name="connsiteX21" fmla="*/ 67390 w 185434"/>
                      <a:gd name="connsiteY21" fmla="*/ 180678 h 199265"/>
                      <a:gd name="connsiteX22" fmla="*/ 56907 w 185434"/>
                      <a:gd name="connsiteY22" fmla="*/ 170018 h 199265"/>
                      <a:gd name="connsiteX23" fmla="*/ 59550 w 185434"/>
                      <a:gd name="connsiteY23" fmla="*/ 178916 h 199265"/>
                      <a:gd name="connsiteX24" fmla="*/ 59726 w 185434"/>
                      <a:gd name="connsiteY24" fmla="*/ 178828 h 199265"/>
                      <a:gd name="connsiteX25" fmla="*/ 56907 w 185434"/>
                      <a:gd name="connsiteY25" fmla="*/ 170018 h 199265"/>
                      <a:gd name="connsiteX26" fmla="*/ 16032 w 185434"/>
                      <a:gd name="connsiteY26" fmla="*/ 17442 h 199265"/>
                      <a:gd name="connsiteX27" fmla="*/ 65100 w 185434"/>
                      <a:gd name="connsiteY27" fmla="*/ 173454 h 199265"/>
                      <a:gd name="connsiteX28" fmla="*/ 163235 w 185434"/>
                      <a:gd name="connsiteY28" fmla="*/ 75407 h 199265"/>
                      <a:gd name="connsiteX29" fmla="*/ 16032 w 185434"/>
                      <a:gd name="connsiteY29" fmla="*/ 17442 h 19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5434" h="199265">
                        <a:moveTo>
                          <a:pt x="58493" y="199265"/>
                        </a:moveTo>
                        <a:lnTo>
                          <a:pt x="54617" y="186139"/>
                        </a:lnTo>
                        <a:lnTo>
                          <a:pt x="52855" y="185699"/>
                        </a:lnTo>
                        <a:lnTo>
                          <a:pt x="54088" y="184466"/>
                        </a:lnTo>
                        <a:lnTo>
                          <a:pt x="3700" y="12685"/>
                        </a:lnTo>
                        <a:lnTo>
                          <a:pt x="969" y="11628"/>
                        </a:lnTo>
                        <a:lnTo>
                          <a:pt x="2907" y="9866"/>
                        </a:lnTo>
                        <a:lnTo>
                          <a:pt x="0" y="0"/>
                        </a:lnTo>
                        <a:lnTo>
                          <a:pt x="9425" y="3964"/>
                        </a:lnTo>
                        <a:lnTo>
                          <a:pt x="11187" y="2290"/>
                        </a:lnTo>
                        <a:lnTo>
                          <a:pt x="12069" y="5021"/>
                        </a:lnTo>
                        <a:lnTo>
                          <a:pt x="185435" y="77257"/>
                        </a:lnTo>
                        <a:lnTo>
                          <a:pt x="180149" y="82366"/>
                        </a:lnTo>
                        <a:lnTo>
                          <a:pt x="69681" y="188518"/>
                        </a:lnTo>
                        <a:lnTo>
                          <a:pt x="70209" y="190280"/>
                        </a:lnTo>
                        <a:lnTo>
                          <a:pt x="68359" y="189839"/>
                        </a:lnTo>
                        <a:lnTo>
                          <a:pt x="58493" y="199265"/>
                        </a:lnTo>
                        <a:close/>
                        <a:moveTo>
                          <a:pt x="67390" y="180678"/>
                        </a:moveTo>
                        <a:lnTo>
                          <a:pt x="67567" y="181206"/>
                        </a:lnTo>
                        <a:lnTo>
                          <a:pt x="173366" y="79459"/>
                        </a:lnTo>
                        <a:lnTo>
                          <a:pt x="170018" y="78050"/>
                        </a:lnTo>
                        <a:lnTo>
                          <a:pt x="67390" y="180678"/>
                        </a:lnTo>
                        <a:close/>
                        <a:moveTo>
                          <a:pt x="56907" y="170018"/>
                        </a:moveTo>
                        <a:lnTo>
                          <a:pt x="59550" y="178916"/>
                        </a:lnTo>
                        <a:lnTo>
                          <a:pt x="59726" y="178828"/>
                        </a:lnTo>
                        <a:lnTo>
                          <a:pt x="56907" y="170018"/>
                        </a:lnTo>
                        <a:close/>
                        <a:moveTo>
                          <a:pt x="16032" y="17442"/>
                        </a:moveTo>
                        <a:lnTo>
                          <a:pt x="65100" y="173454"/>
                        </a:lnTo>
                        <a:lnTo>
                          <a:pt x="163235" y="75407"/>
                        </a:lnTo>
                        <a:lnTo>
                          <a:pt x="16032" y="17442"/>
                        </a:lnTo>
                        <a:close/>
                      </a:path>
                    </a:pathLst>
                  </a:custGeom>
                  <a:grpFill/>
                  <a:ln w="8809" cap="flat">
                    <a:noFill/>
                    <a:prstDash val="solid"/>
                    <a:miter/>
                  </a:ln>
                </p:spPr>
                <p:txBody>
                  <a:bodyPr rtlCol="0" anchor="ctr"/>
                  <a:lstStyle/>
                  <a:p>
                    <a:endParaRPr lang="en-US" sz="2400"/>
                  </a:p>
                </p:txBody>
              </p:sp>
            </p:grpSp>
            <p:grpSp>
              <p:nvGrpSpPr>
                <p:cNvPr id="1699" name="Graphic 4229">
                  <a:extLst>
                    <a:ext uri="{FF2B5EF4-FFF2-40B4-BE49-F238E27FC236}">
                      <a16:creationId xmlns:a16="http://schemas.microsoft.com/office/drawing/2014/main" id="{A85EE063-7284-40D0-9828-7230574524F4}"/>
                    </a:ext>
                  </a:extLst>
                </p:cNvPr>
                <p:cNvGrpSpPr/>
                <p:nvPr/>
              </p:nvGrpSpPr>
              <p:grpSpPr>
                <a:xfrm>
                  <a:off x="4754175" y="3594503"/>
                  <a:ext cx="176449" cy="225604"/>
                  <a:chOff x="4754175" y="3594503"/>
                  <a:chExt cx="176449" cy="225604"/>
                </a:xfrm>
                <a:grpFill/>
              </p:grpSpPr>
              <p:sp>
                <p:nvSpPr>
                  <p:cNvPr id="2204" name="Freeform: Shape 2203">
                    <a:extLst>
                      <a:ext uri="{FF2B5EF4-FFF2-40B4-BE49-F238E27FC236}">
                        <a16:creationId xmlns:a16="http://schemas.microsoft.com/office/drawing/2014/main" id="{FD8207D3-55CA-48E2-A4FC-222D8EC18F2B}"/>
                      </a:ext>
                    </a:extLst>
                  </p:cNvPr>
                  <p:cNvSpPr/>
                  <p:nvPr/>
                </p:nvSpPr>
                <p:spPr>
                  <a:xfrm>
                    <a:off x="4760693" y="3602784"/>
                    <a:ext cx="165526" cy="211598"/>
                  </a:xfrm>
                  <a:custGeom>
                    <a:avLst/>
                    <a:gdLst>
                      <a:gd name="connsiteX0" fmla="*/ 107561 w 165526"/>
                      <a:gd name="connsiteY0" fmla="*/ 12685 h 211598"/>
                      <a:gd name="connsiteX1" fmla="*/ 8545 w 165526"/>
                      <a:gd name="connsiteY1" fmla="*/ 207810 h 211598"/>
                      <a:gd name="connsiteX2" fmla="*/ 4933 w 165526"/>
                      <a:gd name="connsiteY2" fmla="*/ 203670 h 211598"/>
                      <a:gd name="connsiteX3" fmla="*/ 163147 w 165526"/>
                      <a:gd name="connsiteY3" fmla="*/ 153369 h 211598"/>
                      <a:gd name="connsiteX4" fmla="*/ 162267 w 165526"/>
                      <a:gd name="connsiteY4" fmla="*/ 155307 h 211598"/>
                      <a:gd name="connsiteX5" fmla="*/ 107561 w 165526"/>
                      <a:gd name="connsiteY5" fmla="*/ 12685 h 211598"/>
                      <a:gd name="connsiteX6" fmla="*/ 102540 w 165526"/>
                      <a:gd name="connsiteY6" fmla="*/ 0 h 211598"/>
                      <a:gd name="connsiteX7" fmla="*/ 164909 w 165526"/>
                      <a:gd name="connsiteY7" fmla="*/ 154162 h 211598"/>
                      <a:gd name="connsiteX8" fmla="*/ 165526 w 165526"/>
                      <a:gd name="connsiteY8" fmla="*/ 155571 h 211598"/>
                      <a:gd name="connsiteX9" fmla="*/ 164028 w 165526"/>
                      <a:gd name="connsiteY9" fmla="*/ 156100 h 211598"/>
                      <a:gd name="connsiteX10" fmla="*/ 6783 w 165526"/>
                      <a:gd name="connsiteY10" fmla="*/ 209308 h 211598"/>
                      <a:gd name="connsiteX11" fmla="*/ 0 w 165526"/>
                      <a:gd name="connsiteY11" fmla="*/ 211598 h 211598"/>
                      <a:gd name="connsiteX12" fmla="*/ 3172 w 165526"/>
                      <a:gd name="connsiteY12" fmla="*/ 205167 h 211598"/>
                      <a:gd name="connsiteX13" fmla="*/ 102540 w 165526"/>
                      <a:gd name="connsiteY13" fmla="*/ 0 h 21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526" h="211598">
                        <a:moveTo>
                          <a:pt x="107561" y="12685"/>
                        </a:moveTo>
                        <a:lnTo>
                          <a:pt x="8545" y="207810"/>
                        </a:lnTo>
                        <a:lnTo>
                          <a:pt x="4933" y="203670"/>
                        </a:lnTo>
                        <a:lnTo>
                          <a:pt x="163147" y="153369"/>
                        </a:lnTo>
                        <a:lnTo>
                          <a:pt x="162267" y="155307"/>
                        </a:lnTo>
                        <a:lnTo>
                          <a:pt x="107561" y="12685"/>
                        </a:lnTo>
                        <a:close/>
                        <a:moveTo>
                          <a:pt x="102540" y="0"/>
                        </a:moveTo>
                        <a:lnTo>
                          <a:pt x="164909" y="154162"/>
                        </a:lnTo>
                        <a:lnTo>
                          <a:pt x="165526" y="155571"/>
                        </a:lnTo>
                        <a:lnTo>
                          <a:pt x="164028" y="156100"/>
                        </a:lnTo>
                        <a:lnTo>
                          <a:pt x="6783" y="209308"/>
                        </a:lnTo>
                        <a:lnTo>
                          <a:pt x="0" y="211598"/>
                        </a:lnTo>
                        <a:lnTo>
                          <a:pt x="3172" y="205167"/>
                        </a:lnTo>
                        <a:lnTo>
                          <a:pt x="102540" y="0"/>
                        </a:lnTo>
                        <a:close/>
                      </a:path>
                    </a:pathLst>
                  </a:custGeom>
                  <a:grpFill/>
                  <a:ln w="8809" cap="flat">
                    <a:noFill/>
                    <a:prstDash val="solid"/>
                    <a:miter/>
                  </a:ln>
                </p:spPr>
                <p:txBody>
                  <a:bodyPr rtlCol="0" anchor="ctr"/>
                  <a:lstStyle/>
                  <a:p>
                    <a:endParaRPr lang="en-US" sz="2400"/>
                  </a:p>
                </p:txBody>
              </p:sp>
              <p:sp>
                <p:nvSpPr>
                  <p:cNvPr id="2205" name="Freeform: Shape 2204">
                    <a:extLst>
                      <a:ext uri="{FF2B5EF4-FFF2-40B4-BE49-F238E27FC236}">
                        <a16:creationId xmlns:a16="http://schemas.microsoft.com/office/drawing/2014/main" id="{2FC2356B-260E-43FB-B830-4C6CD9E9FEFC}"/>
                      </a:ext>
                    </a:extLst>
                  </p:cNvPr>
                  <p:cNvSpPr/>
                  <p:nvPr/>
                </p:nvSpPr>
                <p:spPr>
                  <a:xfrm>
                    <a:off x="4754175" y="3594503"/>
                    <a:ext cx="176449" cy="225604"/>
                  </a:xfrm>
                  <a:custGeom>
                    <a:avLst/>
                    <a:gdLst>
                      <a:gd name="connsiteX0" fmla="*/ 0 w 176449"/>
                      <a:gd name="connsiteY0" fmla="*/ 225605 h 225604"/>
                      <a:gd name="connsiteX1" fmla="*/ 6783 w 176449"/>
                      <a:gd name="connsiteY1" fmla="*/ 211598 h 225604"/>
                      <a:gd name="connsiteX2" fmla="*/ 5550 w 176449"/>
                      <a:gd name="connsiteY2" fmla="*/ 210189 h 225604"/>
                      <a:gd name="connsiteX3" fmla="*/ 7840 w 176449"/>
                      <a:gd name="connsiteY3" fmla="*/ 209484 h 225604"/>
                      <a:gd name="connsiteX4" fmla="*/ 109323 w 176449"/>
                      <a:gd name="connsiteY4" fmla="*/ 0 h 225604"/>
                      <a:gd name="connsiteX5" fmla="*/ 114432 w 176449"/>
                      <a:gd name="connsiteY5" fmla="*/ 12685 h 225604"/>
                      <a:gd name="connsiteX6" fmla="*/ 114432 w 176449"/>
                      <a:gd name="connsiteY6" fmla="*/ 12685 h 225604"/>
                      <a:gd name="connsiteX7" fmla="*/ 114697 w 176449"/>
                      <a:gd name="connsiteY7" fmla="*/ 13390 h 225604"/>
                      <a:gd name="connsiteX8" fmla="*/ 172837 w 176449"/>
                      <a:gd name="connsiteY8" fmla="*/ 156981 h 225604"/>
                      <a:gd name="connsiteX9" fmla="*/ 175921 w 176449"/>
                      <a:gd name="connsiteY9" fmla="*/ 156012 h 225604"/>
                      <a:gd name="connsiteX10" fmla="*/ 174071 w 176449"/>
                      <a:gd name="connsiteY10" fmla="*/ 159976 h 225604"/>
                      <a:gd name="connsiteX11" fmla="*/ 176450 w 176449"/>
                      <a:gd name="connsiteY11" fmla="*/ 165878 h 225604"/>
                      <a:gd name="connsiteX12" fmla="*/ 170283 w 176449"/>
                      <a:gd name="connsiteY12" fmla="*/ 167992 h 225604"/>
                      <a:gd name="connsiteX13" fmla="*/ 168345 w 176449"/>
                      <a:gd name="connsiteY13" fmla="*/ 172133 h 225604"/>
                      <a:gd name="connsiteX14" fmla="*/ 167199 w 176449"/>
                      <a:gd name="connsiteY14" fmla="*/ 169050 h 225604"/>
                      <a:gd name="connsiteX15" fmla="*/ 16826 w 176449"/>
                      <a:gd name="connsiteY15" fmla="*/ 219967 h 225604"/>
                      <a:gd name="connsiteX16" fmla="*/ 15768 w 176449"/>
                      <a:gd name="connsiteY16" fmla="*/ 222081 h 225604"/>
                      <a:gd name="connsiteX17" fmla="*/ 14624 w 176449"/>
                      <a:gd name="connsiteY17" fmla="*/ 220760 h 225604"/>
                      <a:gd name="connsiteX18" fmla="*/ 0 w 176449"/>
                      <a:gd name="connsiteY18" fmla="*/ 225605 h 225604"/>
                      <a:gd name="connsiteX19" fmla="*/ 113640 w 176449"/>
                      <a:gd name="connsiteY19" fmla="*/ 29247 h 225604"/>
                      <a:gd name="connsiteX20" fmla="*/ 24930 w 176449"/>
                      <a:gd name="connsiteY20" fmla="*/ 204022 h 225604"/>
                      <a:gd name="connsiteX21" fmla="*/ 163676 w 176449"/>
                      <a:gd name="connsiteY21" fmla="*/ 159888 h 225604"/>
                      <a:gd name="connsiteX22" fmla="*/ 113640 w 176449"/>
                      <a:gd name="connsiteY22" fmla="*/ 29247 h 225604"/>
                      <a:gd name="connsiteX23" fmla="*/ 108795 w 176449"/>
                      <a:gd name="connsiteY23" fmla="*/ 16561 h 225604"/>
                      <a:gd name="connsiteX24" fmla="*/ 30392 w 176449"/>
                      <a:gd name="connsiteY24" fmla="*/ 178387 h 225604"/>
                      <a:gd name="connsiteX25" fmla="*/ 110380 w 176449"/>
                      <a:gd name="connsiteY25" fmla="*/ 20702 h 225604"/>
                      <a:gd name="connsiteX26" fmla="*/ 108795 w 176449"/>
                      <a:gd name="connsiteY26" fmla="*/ 16561 h 22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6449" h="225604">
                        <a:moveTo>
                          <a:pt x="0" y="225605"/>
                        </a:moveTo>
                        <a:lnTo>
                          <a:pt x="6783" y="211598"/>
                        </a:lnTo>
                        <a:lnTo>
                          <a:pt x="5550" y="210189"/>
                        </a:lnTo>
                        <a:lnTo>
                          <a:pt x="7840" y="209484"/>
                        </a:lnTo>
                        <a:lnTo>
                          <a:pt x="109323" y="0"/>
                        </a:lnTo>
                        <a:lnTo>
                          <a:pt x="114432" y="12685"/>
                        </a:lnTo>
                        <a:lnTo>
                          <a:pt x="114432" y="12685"/>
                        </a:lnTo>
                        <a:lnTo>
                          <a:pt x="114697" y="13390"/>
                        </a:lnTo>
                        <a:lnTo>
                          <a:pt x="172837" y="156981"/>
                        </a:lnTo>
                        <a:lnTo>
                          <a:pt x="175921" y="156012"/>
                        </a:lnTo>
                        <a:lnTo>
                          <a:pt x="174071" y="159976"/>
                        </a:lnTo>
                        <a:lnTo>
                          <a:pt x="176450" y="165878"/>
                        </a:lnTo>
                        <a:lnTo>
                          <a:pt x="170283" y="167992"/>
                        </a:lnTo>
                        <a:lnTo>
                          <a:pt x="168345" y="172133"/>
                        </a:lnTo>
                        <a:lnTo>
                          <a:pt x="167199" y="169050"/>
                        </a:lnTo>
                        <a:lnTo>
                          <a:pt x="16826" y="219967"/>
                        </a:lnTo>
                        <a:lnTo>
                          <a:pt x="15768" y="222081"/>
                        </a:lnTo>
                        <a:lnTo>
                          <a:pt x="14624" y="220760"/>
                        </a:lnTo>
                        <a:lnTo>
                          <a:pt x="0" y="225605"/>
                        </a:lnTo>
                        <a:close/>
                        <a:moveTo>
                          <a:pt x="113640" y="29247"/>
                        </a:moveTo>
                        <a:lnTo>
                          <a:pt x="24930" y="204022"/>
                        </a:lnTo>
                        <a:lnTo>
                          <a:pt x="163676" y="159888"/>
                        </a:lnTo>
                        <a:lnTo>
                          <a:pt x="113640" y="29247"/>
                        </a:lnTo>
                        <a:close/>
                        <a:moveTo>
                          <a:pt x="108795" y="16561"/>
                        </a:moveTo>
                        <a:lnTo>
                          <a:pt x="30392" y="178387"/>
                        </a:lnTo>
                        <a:lnTo>
                          <a:pt x="110380" y="20702"/>
                        </a:lnTo>
                        <a:lnTo>
                          <a:pt x="108795" y="16561"/>
                        </a:lnTo>
                        <a:close/>
                      </a:path>
                    </a:pathLst>
                  </a:custGeom>
                  <a:grpFill/>
                  <a:ln w="8809" cap="flat">
                    <a:noFill/>
                    <a:prstDash val="solid"/>
                    <a:miter/>
                  </a:ln>
                </p:spPr>
                <p:txBody>
                  <a:bodyPr rtlCol="0" anchor="ctr"/>
                  <a:lstStyle/>
                  <a:p>
                    <a:endParaRPr lang="en-US" sz="2400"/>
                  </a:p>
                </p:txBody>
              </p:sp>
            </p:grpSp>
            <p:grpSp>
              <p:nvGrpSpPr>
                <p:cNvPr id="1700" name="Graphic 4229">
                  <a:extLst>
                    <a:ext uri="{FF2B5EF4-FFF2-40B4-BE49-F238E27FC236}">
                      <a16:creationId xmlns:a16="http://schemas.microsoft.com/office/drawing/2014/main" id="{E72BB8FA-D6E7-4A13-B411-D46FDEC0B811}"/>
                    </a:ext>
                  </a:extLst>
                </p:cNvPr>
                <p:cNvGrpSpPr/>
                <p:nvPr/>
              </p:nvGrpSpPr>
              <p:grpSpPr>
                <a:xfrm>
                  <a:off x="4849667" y="3571864"/>
                  <a:ext cx="162971" cy="116634"/>
                  <a:chOff x="4849667" y="3571864"/>
                  <a:chExt cx="162971" cy="116634"/>
                </a:xfrm>
                <a:grpFill/>
              </p:grpSpPr>
              <p:sp>
                <p:nvSpPr>
                  <p:cNvPr id="2202" name="Freeform: Shape 2201">
                    <a:extLst>
                      <a:ext uri="{FF2B5EF4-FFF2-40B4-BE49-F238E27FC236}">
                        <a16:creationId xmlns:a16="http://schemas.microsoft.com/office/drawing/2014/main" id="{199752D2-20A6-4C66-A68D-AF74B9DAC1B7}"/>
                      </a:ext>
                    </a:extLst>
                  </p:cNvPr>
                  <p:cNvSpPr/>
                  <p:nvPr/>
                </p:nvSpPr>
                <p:spPr>
                  <a:xfrm>
                    <a:off x="4858212" y="3576444"/>
                    <a:ext cx="149140" cy="106856"/>
                  </a:xfrm>
                  <a:custGeom>
                    <a:avLst/>
                    <a:gdLst>
                      <a:gd name="connsiteX0" fmla="*/ 144736 w 149140"/>
                      <a:gd name="connsiteY0" fmla="*/ 11188 h 106856"/>
                      <a:gd name="connsiteX1" fmla="*/ 8193 w 149140"/>
                      <a:gd name="connsiteY1" fmla="*/ 35678 h 106856"/>
                      <a:gd name="connsiteX2" fmla="*/ 9426 w 149140"/>
                      <a:gd name="connsiteY2" fmla="*/ 30040 h 106856"/>
                      <a:gd name="connsiteX3" fmla="*/ 109059 w 149140"/>
                      <a:gd name="connsiteY3" fmla="*/ 103333 h 106856"/>
                      <a:gd name="connsiteX4" fmla="*/ 106856 w 149140"/>
                      <a:gd name="connsiteY4" fmla="*/ 103949 h 106856"/>
                      <a:gd name="connsiteX5" fmla="*/ 144736 w 149140"/>
                      <a:gd name="connsiteY5" fmla="*/ 11188 h 106856"/>
                      <a:gd name="connsiteX6" fmla="*/ 149141 w 149140"/>
                      <a:gd name="connsiteY6" fmla="*/ 0 h 106856"/>
                      <a:gd name="connsiteX7" fmla="*/ 109587 w 149140"/>
                      <a:gd name="connsiteY7" fmla="*/ 105095 h 106856"/>
                      <a:gd name="connsiteX8" fmla="*/ 108970 w 149140"/>
                      <a:gd name="connsiteY8" fmla="*/ 106856 h 106856"/>
                      <a:gd name="connsiteX9" fmla="*/ 107473 w 149140"/>
                      <a:gd name="connsiteY9" fmla="*/ 105799 h 106856"/>
                      <a:gd name="connsiteX10" fmla="*/ 5902 w 149140"/>
                      <a:gd name="connsiteY10" fmla="*/ 35237 h 106856"/>
                      <a:gd name="connsiteX11" fmla="*/ 0 w 149140"/>
                      <a:gd name="connsiteY11" fmla="*/ 31097 h 106856"/>
                      <a:gd name="connsiteX12" fmla="*/ 7135 w 149140"/>
                      <a:gd name="connsiteY12" fmla="*/ 29599 h 106856"/>
                      <a:gd name="connsiteX13" fmla="*/ 149141 w 149140"/>
                      <a:gd name="connsiteY13" fmla="*/ 0 h 10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140" h="106856">
                        <a:moveTo>
                          <a:pt x="144736" y="11188"/>
                        </a:moveTo>
                        <a:lnTo>
                          <a:pt x="8193" y="35678"/>
                        </a:lnTo>
                        <a:lnTo>
                          <a:pt x="9426" y="30040"/>
                        </a:lnTo>
                        <a:lnTo>
                          <a:pt x="109059" y="103333"/>
                        </a:lnTo>
                        <a:lnTo>
                          <a:pt x="106856" y="103949"/>
                        </a:lnTo>
                        <a:lnTo>
                          <a:pt x="144736" y="11188"/>
                        </a:lnTo>
                        <a:close/>
                        <a:moveTo>
                          <a:pt x="149141" y="0"/>
                        </a:moveTo>
                        <a:lnTo>
                          <a:pt x="109587" y="105095"/>
                        </a:lnTo>
                        <a:lnTo>
                          <a:pt x="108970" y="106856"/>
                        </a:lnTo>
                        <a:lnTo>
                          <a:pt x="107473" y="105799"/>
                        </a:lnTo>
                        <a:lnTo>
                          <a:pt x="5902" y="35237"/>
                        </a:lnTo>
                        <a:lnTo>
                          <a:pt x="0" y="31097"/>
                        </a:lnTo>
                        <a:lnTo>
                          <a:pt x="7135" y="29599"/>
                        </a:lnTo>
                        <a:lnTo>
                          <a:pt x="149141" y="0"/>
                        </a:lnTo>
                        <a:close/>
                      </a:path>
                    </a:pathLst>
                  </a:custGeom>
                  <a:grpFill/>
                  <a:ln w="8809" cap="flat">
                    <a:noFill/>
                    <a:prstDash val="solid"/>
                    <a:miter/>
                  </a:ln>
                </p:spPr>
                <p:txBody>
                  <a:bodyPr rtlCol="0" anchor="ctr"/>
                  <a:lstStyle/>
                  <a:p>
                    <a:endParaRPr lang="en-US" sz="2400"/>
                  </a:p>
                </p:txBody>
              </p:sp>
              <p:sp>
                <p:nvSpPr>
                  <p:cNvPr id="2203" name="Freeform: Shape 2202">
                    <a:extLst>
                      <a:ext uri="{FF2B5EF4-FFF2-40B4-BE49-F238E27FC236}">
                        <a16:creationId xmlns:a16="http://schemas.microsoft.com/office/drawing/2014/main" id="{990FB8A7-7A02-41F8-A634-E6B73DC45E8B}"/>
                      </a:ext>
                    </a:extLst>
                  </p:cNvPr>
                  <p:cNvSpPr/>
                  <p:nvPr/>
                </p:nvSpPr>
                <p:spPr>
                  <a:xfrm>
                    <a:off x="4849667" y="3571864"/>
                    <a:ext cx="162971" cy="116634"/>
                  </a:xfrm>
                  <a:custGeom>
                    <a:avLst/>
                    <a:gdLst>
                      <a:gd name="connsiteX0" fmla="*/ 119101 w 162971"/>
                      <a:gd name="connsiteY0" fmla="*/ 116634 h 116634"/>
                      <a:gd name="connsiteX1" fmla="*/ 113463 w 162971"/>
                      <a:gd name="connsiteY1" fmla="*/ 112670 h 116634"/>
                      <a:gd name="connsiteX2" fmla="*/ 109675 w 162971"/>
                      <a:gd name="connsiteY2" fmla="*/ 113816 h 116634"/>
                      <a:gd name="connsiteX3" fmla="*/ 110908 w 162971"/>
                      <a:gd name="connsiteY3" fmla="*/ 110820 h 116634"/>
                      <a:gd name="connsiteX4" fmla="*/ 14711 w 162971"/>
                      <a:gd name="connsiteY4" fmla="*/ 43958 h 116634"/>
                      <a:gd name="connsiteX5" fmla="*/ 12421 w 162971"/>
                      <a:gd name="connsiteY5" fmla="*/ 44399 h 116634"/>
                      <a:gd name="connsiteX6" fmla="*/ 12773 w 162971"/>
                      <a:gd name="connsiteY6" fmla="*/ 42637 h 116634"/>
                      <a:gd name="connsiteX7" fmla="*/ 0 w 162971"/>
                      <a:gd name="connsiteY7" fmla="*/ 33827 h 116634"/>
                      <a:gd name="connsiteX8" fmla="*/ 15328 w 162971"/>
                      <a:gd name="connsiteY8" fmla="*/ 30656 h 116634"/>
                      <a:gd name="connsiteX9" fmla="*/ 15768 w 162971"/>
                      <a:gd name="connsiteY9" fmla="*/ 28806 h 116634"/>
                      <a:gd name="connsiteX10" fmla="*/ 17618 w 162971"/>
                      <a:gd name="connsiteY10" fmla="*/ 30216 h 116634"/>
                      <a:gd name="connsiteX11" fmla="*/ 162971 w 162971"/>
                      <a:gd name="connsiteY11" fmla="*/ 0 h 116634"/>
                      <a:gd name="connsiteX12" fmla="*/ 122536 w 162971"/>
                      <a:gd name="connsiteY12" fmla="*/ 107385 h 116634"/>
                      <a:gd name="connsiteX13" fmla="*/ 125003 w 162971"/>
                      <a:gd name="connsiteY13" fmla="*/ 109235 h 116634"/>
                      <a:gd name="connsiteX14" fmla="*/ 121391 w 162971"/>
                      <a:gd name="connsiteY14" fmla="*/ 110292 h 116634"/>
                      <a:gd name="connsiteX15" fmla="*/ 119101 w 162971"/>
                      <a:gd name="connsiteY15" fmla="*/ 116634 h 116634"/>
                      <a:gd name="connsiteX16" fmla="*/ 32153 w 162971"/>
                      <a:gd name="connsiteY16" fmla="*/ 40963 h 116634"/>
                      <a:gd name="connsiteX17" fmla="*/ 114608 w 162971"/>
                      <a:gd name="connsiteY17" fmla="*/ 101659 h 116634"/>
                      <a:gd name="connsiteX18" fmla="*/ 147819 w 162971"/>
                      <a:gd name="connsiteY18" fmla="*/ 20173 h 116634"/>
                      <a:gd name="connsiteX19" fmla="*/ 32153 w 162971"/>
                      <a:gd name="connsiteY19" fmla="*/ 40963 h 116634"/>
                      <a:gd name="connsiteX20" fmla="*/ 152312 w 162971"/>
                      <a:gd name="connsiteY20" fmla="*/ 9162 h 116634"/>
                      <a:gd name="connsiteX21" fmla="*/ 33915 w 162971"/>
                      <a:gd name="connsiteY21" fmla="*/ 33739 h 116634"/>
                      <a:gd name="connsiteX22" fmla="*/ 150990 w 162971"/>
                      <a:gd name="connsiteY22" fmla="*/ 12685 h 116634"/>
                      <a:gd name="connsiteX23" fmla="*/ 152312 w 162971"/>
                      <a:gd name="connsiteY23" fmla="*/ 9162 h 116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2971" h="116634">
                        <a:moveTo>
                          <a:pt x="119101" y="116634"/>
                        </a:moveTo>
                        <a:lnTo>
                          <a:pt x="113463" y="112670"/>
                        </a:lnTo>
                        <a:lnTo>
                          <a:pt x="109675" y="113816"/>
                        </a:lnTo>
                        <a:lnTo>
                          <a:pt x="110908" y="110820"/>
                        </a:lnTo>
                        <a:lnTo>
                          <a:pt x="14711" y="43958"/>
                        </a:lnTo>
                        <a:lnTo>
                          <a:pt x="12421" y="44399"/>
                        </a:lnTo>
                        <a:lnTo>
                          <a:pt x="12773" y="42637"/>
                        </a:lnTo>
                        <a:lnTo>
                          <a:pt x="0" y="33827"/>
                        </a:lnTo>
                        <a:lnTo>
                          <a:pt x="15328" y="30656"/>
                        </a:lnTo>
                        <a:lnTo>
                          <a:pt x="15768" y="28806"/>
                        </a:lnTo>
                        <a:lnTo>
                          <a:pt x="17618" y="30216"/>
                        </a:lnTo>
                        <a:lnTo>
                          <a:pt x="162971" y="0"/>
                        </a:lnTo>
                        <a:lnTo>
                          <a:pt x="122536" y="107385"/>
                        </a:lnTo>
                        <a:lnTo>
                          <a:pt x="125003" y="109235"/>
                        </a:lnTo>
                        <a:lnTo>
                          <a:pt x="121391" y="110292"/>
                        </a:lnTo>
                        <a:lnTo>
                          <a:pt x="119101" y="116634"/>
                        </a:lnTo>
                        <a:close/>
                        <a:moveTo>
                          <a:pt x="32153" y="40963"/>
                        </a:moveTo>
                        <a:lnTo>
                          <a:pt x="114608" y="101659"/>
                        </a:lnTo>
                        <a:lnTo>
                          <a:pt x="147819" y="20173"/>
                        </a:lnTo>
                        <a:lnTo>
                          <a:pt x="32153" y="40963"/>
                        </a:lnTo>
                        <a:close/>
                        <a:moveTo>
                          <a:pt x="152312" y="9162"/>
                        </a:moveTo>
                        <a:lnTo>
                          <a:pt x="33915" y="33739"/>
                        </a:lnTo>
                        <a:lnTo>
                          <a:pt x="150990" y="12685"/>
                        </a:lnTo>
                        <a:lnTo>
                          <a:pt x="152312" y="9162"/>
                        </a:lnTo>
                        <a:close/>
                      </a:path>
                    </a:pathLst>
                  </a:custGeom>
                  <a:grpFill/>
                  <a:ln w="8809" cap="flat">
                    <a:noFill/>
                    <a:prstDash val="solid"/>
                    <a:miter/>
                  </a:ln>
                </p:spPr>
                <p:txBody>
                  <a:bodyPr rtlCol="0" anchor="ctr"/>
                  <a:lstStyle/>
                  <a:p>
                    <a:endParaRPr lang="en-US" sz="2400"/>
                  </a:p>
                </p:txBody>
              </p:sp>
            </p:grpSp>
            <p:grpSp>
              <p:nvGrpSpPr>
                <p:cNvPr id="1701" name="Graphic 4229">
                  <a:extLst>
                    <a:ext uri="{FF2B5EF4-FFF2-40B4-BE49-F238E27FC236}">
                      <a16:creationId xmlns:a16="http://schemas.microsoft.com/office/drawing/2014/main" id="{35A78D18-BFAE-48EC-956B-E4B2F34396F9}"/>
                    </a:ext>
                  </a:extLst>
                </p:cNvPr>
                <p:cNvGrpSpPr/>
                <p:nvPr/>
              </p:nvGrpSpPr>
              <p:grpSpPr>
                <a:xfrm>
                  <a:off x="4953176" y="3583756"/>
                  <a:ext cx="179620" cy="105358"/>
                  <a:chOff x="4953176" y="3583756"/>
                  <a:chExt cx="179620" cy="105358"/>
                </a:xfrm>
                <a:grpFill/>
              </p:grpSpPr>
              <p:sp>
                <p:nvSpPr>
                  <p:cNvPr id="2200" name="Freeform: Shape 2199">
                    <a:extLst>
                      <a:ext uri="{FF2B5EF4-FFF2-40B4-BE49-F238E27FC236}">
                        <a16:creationId xmlns:a16="http://schemas.microsoft.com/office/drawing/2014/main" id="{4CCDDA6A-D886-4D22-9865-A9361DE5C4C1}"/>
                      </a:ext>
                    </a:extLst>
                  </p:cNvPr>
                  <p:cNvSpPr/>
                  <p:nvPr/>
                </p:nvSpPr>
                <p:spPr>
                  <a:xfrm>
                    <a:off x="4961280" y="3588425"/>
                    <a:ext cx="163147" cy="95756"/>
                  </a:xfrm>
                  <a:custGeom>
                    <a:avLst/>
                    <a:gdLst>
                      <a:gd name="connsiteX0" fmla="*/ 149493 w 163147"/>
                      <a:gd name="connsiteY0" fmla="*/ 67038 h 95756"/>
                      <a:gd name="connsiteX1" fmla="*/ 72676 w 163147"/>
                      <a:gd name="connsiteY1" fmla="*/ 7840 h 95756"/>
                      <a:gd name="connsiteX2" fmla="*/ 77698 w 163147"/>
                      <a:gd name="connsiteY2" fmla="*/ 7224 h 95756"/>
                      <a:gd name="connsiteX3" fmla="*/ 6783 w 163147"/>
                      <a:gd name="connsiteY3" fmla="*/ 93995 h 95756"/>
                      <a:gd name="connsiteX4" fmla="*/ 4757 w 163147"/>
                      <a:gd name="connsiteY4" fmla="*/ 90559 h 95756"/>
                      <a:gd name="connsiteX5" fmla="*/ 149493 w 163147"/>
                      <a:gd name="connsiteY5" fmla="*/ 67038 h 95756"/>
                      <a:gd name="connsiteX6" fmla="*/ 163147 w 163147"/>
                      <a:gd name="connsiteY6" fmla="*/ 64660 h 95756"/>
                      <a:gd name="connsiteX7" fmla="*/ 5462 w 163147"/>
                      <a:gd name="connsiteY7" fmla="*/ 94699 h 95756"/>
                      <a:gd name="connsiteX8" fmla="*/ 0 w 163147"/>
                      <a:gd name="connsiteY8" fmla="*/ 95757 h 95756"/>
                      <a:gd name="connsiteX9" fmla="*/ 3436 w 163147"/>
                      <a:gd name="connsiteY9" fmla="*/ 91352 h 95756"/>
                      <a:gd name="connsiteX10" fmla="*/ 71971 w 163147"/>
                      <a:gd name="connsiteY10" fmla="*/ 2731 h 95756"/>
                      <a:gd name="connsiteX11" fmla="*/ 74086 w 163147"/>
                      <a:gd name="connsiteY11" fmla="*/ 0 h 95756"/>
                      <a:gd name="connsiteX12" fmla="*/ 76993 w 163147"/>
                      <a:gd name="connsiteY12" fmla="*/ 2114 h 95756"/>
                      <a:gd name="connsiteX13" fmla="*/ 163147 w 163147"/>
                      <a:gd name="connsiteY13" fmla="*/ 64660 h 95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147" h="95756">
                        <a:moveTo>
                          <a:pt x="149493" y="67038"/>
                        </a:moveTo>
                        <a:lnTo>
                          <a:pt x="72676" y="7840"/>
                        </a:lnTo>
                        <a:lnTo>
                          <a:pt x="77698" y="7224"/>
                        </a:lnTo>
                        <a:lnTo>
                          <a:pt x="6783" y="93995"/>
                        </a:lnTo>
                        <a:lnTo>
                          <a:pt x="4757" y="90559"/>
                        </a:lnTo>
                        <a:lnTo>
                          <a:pt x="149493" y="67038"/>
                        </a:lnTo>
                        <a:close/>
                        <a:moveTo>
                          <a:pt x="163147" y="64660"/>
                        </a:moveTo>
                        <a:lnTo>
                          <a:pt x="5462" y="94699"/>
                        </a:lnTo>
                        <a:lnTo>
                          <a:pt x="0" y="95757"/>
                        </a:lnTo>
                        <a:lnTo>
                          <a:pt x="3436" y="91352"/>
                        </a:lnTo>
                        <a:lnTo>
                          <a:pt x="71971" y="2731"/>
                        </a:lnTo>
                        <a:lnTo>
                          <a:pt x="74086" y="0"/>
                        </a:lnTo>
                        <a:lnTo>
                          <a:pt x="76993" y="2114"/>
                        </a:lnTo>
                        <a:lnTo>
                          <a:pt x="163147" y="64660"/>
                        </a:lnTo>
                        <a:close/>
                      </a:path>
                    </a:pathLst>
                  </a:custGeom>
                  <a:grpFill/>
                  <a:ln w="8809" cap="flat">
                    <a:noFill/>
                    <a:prstDash val="solid"/>
                    <a:miter/>
                  </a:ln>
                </p:spPr>
                <p:txBody>
                  <a:bodyPr rtlCol="0" anchor="ctr"/>
                  <a:lstStyle/>
                  <a:p>
                    <a:endParaRPr lang="en-US" sz="2400"/>
                  </a:p>
                </p:txBody>
              </p:sp>
              <p:sp>
                <p:nvSpPr>
                  <p:cNvPr id="2201" name="Freeform: Shape 2200">
                    <a:extLst>
                      <a:ext uri="{FF2B5EF4-FFF2-40B4-BE49-F238E27FC236}">
                        <a16:creationId xmlns:a16="http://schemas.microsoft.com/office/drawing/2014/main" id="{7542AD4A-22C3-48CE-B293-2B88292DB8FF}"/>
                      </a:ext>
                    </a:extLst>
                  </p:cNvPr>
                  <p:cNvSpPr/>
                  <p:nvPr/>
                </p:nvSpPr>
                <p:spPr>
                  <a:xfrm>
                    <a:off x="4953176" y="3583756"/>
                    <a:ext cx="179620" cy="105358"/>
                  </a:xfrm>
                  <a:custGeom>
                    <a:avLst/>
                    <a:gdLst>
                      <a:gd name="connsiteX0" fmla="*/ 0 w 179620"/>
                      <a:gd name="connsiteY0" fmla="*/ 105359 h 105358"/>
                      <a:gd name="connsiteX1" fmla="*/ 8457 w 179620"/>
                      <a:gd name="connsiteY1" fmla="*/ 94435 h 105358"/>
                      <a:gd name="connsiteX2" fmla="*/ 7399 w 179620"/>
                      <a:gd name="connsiteY2" fmla="*/ 92673 h 105358"/>
                      <a:gd name="connsiteX3" fmla="*/ 10218 w 179620"/>
                      <a:gd name="connsiteY3" fmla="*/ 92233 h 105358"/>
                      <a:gd name="connsiteX4" fmla="*/ 73028 w 179620"/>
                      <a:gd name="connsiteY4" fmla="*/ 10923 h 105358"/>
                      <a:gd name="connsiteX5" fmla="*/ 72235 w 179620"/>
                      <a:gd name="connsiteY5" fmla="*/ 10307 h 105358"/>
                      <a:gd name="connsiteX6" fmla="*/ 73733 w 179620"/>
                      <a:gd name="connsiteY6" fmla="*/ 10131 h 105358"/>
                      <a:gd name="connsiteX7" fmla="*/ 81574 w 179620"/>
                      <a:gd name="connsiteY7" fmla="*/ 0 h 105358"/>
                      <a:gd name="connsiteX8" fmla="*/ 92233 w 179620"/>
                      <a:gd name="connsiteY8" fmla="*/ 7752 h 105358"/>
                      <a:gd name="connsiteX9" fmla="*/ 93818 w 179620"/>
                      <a:gd name="connsiteY9" fmla="*/ 7576 h 105358"/>
                      <a:gd name="connsiteX10" fmla="*/ 93114 w 179620"/>
                      <a:gd name="connsiteY10" fmla="*/ 8457 h 105358"/>
                      <a:gd name="connsiteX11" fmla="*/ 179620 w 179620"/>
                      <a:gd name="connsiteY11" fmla="*/ 71355 h 105358"/>
                      <a:gd name="connsiteX12" fmla="*/ 165878 w 179620"/>
                      <a:gd name="connsiteY12" fmla="*/ 73998 h 105358"/>
                      <a:gd name="connsiteX13" fmla="*/ 165878 w 179620"/>
                      <a:gd name="connsiteY13" fmla="*/ 73998 h 105358"/>
                      <a:gd name="connsiteX14" fmla="*/ 164997 w 179620"/>
                      <a:gd name="connsiteY14" fmla="*/ 74174 h 105358"/>
                      <a:gd name="connsiteX15" fmla="*/ 16209 w 179620"/>
                      <a:gd name="connsiteY15" fmla="*/ 102540 h 105358"/>
                      <a:gd name="connsiteX16" fmla="*/ 14447 w 179620"/>
                      <a:gd name="connsiteY16" fmla="*/ 104742 h 105358"/>
                      <a:gd name="connsiteX17" fmla="*/ 13478 w 179620"/>
                      <a:gd name="connsiteY17" fmla="*/ 103068 h 105358"/>
                      <a:gd name="connsiteX18" fmla="*/ 0 w 179620"/>
                      <a:gd name="connsiteY18" fmla="*/ 105359 h 105358"/>
                      <a:gd name="connsiteX19" fmla="*/ 84040 w 179620"/>
                      <a:gd name="connsiteY19" fmla="*/ 19292 h 105358"/>
                      <a:gd name="connsiteX20" fmla="*/ 26604 w 179620"/>
                      <a:gd name="connsiteY20" fmla="*/ 89502 h 105358"/>
                      <a:gd name="connsiteX21" fmla="*/ 149316 w 179620"/>
                      <a:gd name="connsiteY21" fmla="*/ 69593 h 105358"/>
                      <a:gd name="connsiteX22" fmla="*/ 84040 w 179620"/>
                      <a:gd name="connsiteY22" fmla="*/ 19292 h 105358"/>
                      <a:gd name="connsiteX23" fmla="*/ 88356 w 179620"/>
                      <a:gd name="connsiteY23" fmla="*/ 14095 h 105358"/>
                      <a:gd name="connsiteX24" fmla="*/ 158655 w 179620"/>
                      <a:gd name="connsiteY24" fmla="*/ 68272 h 105358"/>
                      <a:gd name="connsiteX25" fmla="*/ 162971 w 179620"/>
                      <a:gd name="connsiteY25" fmla="*/ 67479 h 105358"/>
                      <a:gd name="connsiteX26" fmla="*/ 88797 w 179620"/>
                      <a:gd name="connsiteY26" fmla="*/ 13566 h 105358"/>
                      <a:gd name="connsiteX27" fmla="*/ 88356 w 179620"/>
                      <a:gd name="connsiteY27" fmla="*/ 14095 h 105358"/>
                      <a:gd name="connsiteX28" fmla="*/ 78402 w 179620"/>
                      <a:gd name="connsiteY28" fmla="*/ 14976 h 105358"/>
                      <a:gd name="connsiteX29" fmla="*/ 70121 w 179620"/>
                      <a:gd name="connsiteY29" fmla="*/ 25723 h 105358"/>
                      <a:gd name="connsiteX30" fmla="*/ 78755 w 179620"/>
                      <a:gd name="connsiteY30" fmla="*/ 15152 h 105358"/>
                      <a:gd name="connsiteX31" fmla="*/ 78402 w 179620"/>
                      <a:gd name="connsiteY31" fmla="*/ 14976 h 105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9620" h="105358">
                        <a:moveTo>
                          <a:pt x="0" y="105359"/>
                        </a:moveTo>
                        <a:lnTo>
                          <a:pt x="8457" y="94435"/>
                        </a:lnTo>
                        <a:lnTo>
                          <a:pt x="7399" y="92673"/>
                        </a:lnTo>
                        <a:lnTo>
                          <a:pt x="10218" y="92233"/>
                        </a:lnTo>
                        <a:lnTo>
                          <a:pt x="73028" y="10923"/>
                        </a:lnTo>
                        <a:lnTo>
                          <a:pt x="72235" y="10307"/>
                        </a:lnTo>
                        <a:lnTo>
                          <a:pt x="73733" y="10131"/>
                        </a:lnTo>
                        <a:lnTo>
                          <a:pt x="81574" y="0"/>
                        </a:lnTo>
                        <a:lnTo>
                          <a:pt x="92233" y="7752"/>
                        </a:lnTo>
                        <a:lnTo>
                          <a:pt x="93818" y="7576"/>
                        </a:lnTo>
                        <a:lnTo>
                          <a:pt x="93114" y="8457"/>
                        </a:lnTo>
                        <a:lnTo>
                          <a:pt x="179620" y="71355"/>
                        </a:lnTo>
                        <a:lnTo>
                          <a:pt x="165878" y="73998"/>
                        </a:lnTo>
                        <a:lnTo>
                          <a:pt x="165878" y="73998"/>
                        </a:lnTo>
                        <a:lnTo>
                          <a:pt x="164997" y="74174"/>
                        </a:lnTo>
                        <a:lnTo>
                          <a:pt x="16209" y="102540"/>
                        </a:lnTo>
                        <a:lnTo>
                          <a:pt x="14447" y="104742"/>
                        </a:lnTo>
                        <a:lnTo>
                          <a:pt x="13478" y="103068"/>
                        </a:lnTo>
                        <a:lnTo>
                          <a:pt x="0" y="105359"/>
                        </a:lnTo>
                        <a:close/>
                        <a:moveTo>
                          <a:pt x="84040" y="19292"/>
                        </a:moveTo>
                        <a:lnTo>
                          <a:pt x="26604" y="89502"/>
                        </a:lnTo>
                        <a:lnTo>
                          <a:pt x="149316" y="69593"/>
                        </a:lnTo>
                        <a:lnTo>
                          <a:pt x="84040" y="19292"/>
                        </a:lnTo>
                        <a:close/>
                        <a:moveTo>
                          <a:pt x="88356" y="14095"/>
                        </a:moveTo>
                        <a:lnTo>
                          <a:pt x="158655" y="68272"/>
                        </a:lnTo>
                        <a:lnTo>
                          <a:pt x="162971" y="67479"/>
                        </a:lnTo>
                        <a:lnTo>
                          <a:pt x="88797" y="13566"/>
                        </a:lnTo>
                        <a:lnTo>
                          <a:pt x="88356" y="14095"/>
                        </a:lnTo>
                        <a:close/>
                        <a:moveTo>
                          <a:pt x="78402" y="14976"/>
                        </a:moveTo>
                        <a:lnTo>
                          <a:pt x="70121" y="25723"/>
                        </a:lnTo>
                        <a:lnTo>
                          <a:pt x="78755" y="15152"/>
                        </a:lnTo>
                        <a:lnTo>
                          <a:pt x="78402" y="14976"/>
                        </a:lnTo>
                        <a:close/>
                      </a:path>
                    </a:pathLst>
                  </a:custGeom>
                  <a:grpFill/>
                  <a:ln w="8809" cap="flat">
                    <a:noFill/>
                    <a:prstDash val="solid"/>
                    <a:miter/>
                  </a:ln>
                </p:spPr>
                <p:txBody>
                  <a:bodyPr rtlCol="0" anchor="ctr"/>
                  <a:lstStyle/>
                  <a:p>
                    <a:endParaRPr lang="en-US" sz="2400"/>
                  </a:p>
                </p:txBody>
              </p:sp>
            </p:grpSp>
            <p:grpSp>
              <p:nvGrpSpPr>
                <p:cNvPr id="1702" name="Graphic 4229">
                  <a:extLst>
                    <a:ext uri="{FF2B5EF4-FFF2-40B4-BE49-F238E27FC236}">
                      <a16:creationId xmlns:a16="http://schemas.microsoft.com/office/drawing/2014/main" id="{404D46C7-59A0-44DF-824C-A8AC37492220}"/>
                    </a:ext>
                  </a:extLst>
                </p:cNvPr>
                <p:cNvGrpSpPr/>
                <p:nvPr/>
              </p:nvGrpSpPr>
              <p:grpSpPr>
                <a:xfrm>
                  <a:off x="4902434" y="3643747"/>
                  <a:ext cx="263748" cy="120510"/>
                  <a:chOff x="4902434" y="3643747"/>
                  <a:chExt cx="263748" cy="120510"/>
                </a:xfrm>
                <a:grpFill/>
              </p:grpSpPr>
              <p:sp>
                <p:nvSpPr>
                  <p:cNvPr id="2198" name="Freeform: Shape 2197">
                    <a:extLst>
                      <a:ext uri="{FF2B5EF4-FFF2-40B4-BE49-F238E27FC236}">
                        <a16:creationId xmlns:a16="http://schemas.microsoft.com/office/drawing/2014/main" id="{D447501E-72B2-4FFB-AAE4-F7C1288AB3A6}"/>
                      </a:ext>
                    </a:extLst>
                  </p:cNvPr>
                  <p:cNvSpPr/>
                  <p:nvPr/>
                </p:nvSpPr>
                <p:spPr>
                  <a:xfrm>
                    <a:off x="4915912" y="3648504"/>
                    <a:ext cx="245337" cy="111084"/>
                  </a:xfrm>
                  <a:custGeom>
                    <a:avLst/>
                    <a:gdLst>
                      <a:gd name="connsiteX0" fmla="*/ 234590 w 245337"/>
                      <a:gd name="connsiteY0" fmla="*/ 108882 h 111084"/>
                      <a:gd name="connsiteX1" fmla="*/ 197944 w 245337"/>
                      <a:gd name="connsiteY1" fmla="*/ 7312 h 111084"/>
                      <a:gd name="connsiteX2" fmla="*/ 203670 w 245337"/>
                      <a:gd name="connsiteY2" fmla="*/ 9514 h 111084"/>
                      <a:gd name="connsiteX3" fmla="*/ 9338 w 245337"/>
                      <a:gd name="connsiteY3" fmla="*/ 110820 h 111084"/>
                      <a:gd name="connsiteX4" fmla="*/ 8369 w 245337"/>
                      <a:gd name="connsiteY4" fmla="*/ 106856 h 111084"/>
                      <a:gd name="connsiteX5" fmla="*/ 234590 w 245337"/>
                      <a:gd name="connsiteY5" fmla="*/ 108882 h 111084"/>
                      <a:gd name="connsiteX6" fmla="*/ 245338 w 245337"/>
                      <a:gd name="connsiteY6" fmla="*/ 108882 h 111084"/>
                      <a:gd name="connsiteX7" fmla="*/ 8369 w 245337"/>
                      <a:gd name="connsiteY7" fmla="*/ 110996 h 111084"/>
                      <a:gd name="connsiteX8" fmla="*/ 0 w 245337"/>
                      <a:gd name="connsiteY8" fmla="*/ 111085 h 111084"/>
                      <a:gd name="connsiteX9" fmla="*/ 7400 w 245337"/>
                      <a:gd name="connsiteY9" fmla="*/ 107032 h 111084"/>
                      <a:gd name="connsiteX10" fmla="*/ 199882 w 245337"/>
                      <a:gd name="connsiteY10" fmla="*/ 2202 h 111084"/>
                      <a:gd name="connsiteX11" fmla="*/ 203934 w 245337"/>
                      <a:gd name="connsiteY11" fmla="*/ 0 h 111084"/>
                      <a:gd name="connsiteX12" fmla="*/ 205608 w 245337"/>
                      <a:gd name="connsiteY12" fmla="*/ 4405 h 111084"/>
                      <a:gd name="connsiteX13" fmla="*/ 245338 w 245337"/>
                      <a:gd name="connsiteY13" fmla="*/ 108882 h 111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337" h="111084">
                        <a:moveTo>
                          <a:pt x="234590" y="108882"/>
                        </a:moveTo>
                        <a:lnTo>
                          <a:pt x="197944" y="7312"/>
                        </a:lnTo>
                        <a:lnTo>
                          <a:pt x="203670" y="9514"/>
                        </a:lnTo>
                        <a:lnTo>
                          <a:pt x="9338" y="110820"/>
                        </a:lnTo>
                        <a:lnTo>
                          <a:pt x="8369" y="106856"/>
                        </a:lnTo>
                        <a:lnTo>
                          <a:pt x="234590" y="108882"/>
                        </a:lnTo>
                        <a:close/>
                        <a:moveTo>
                          <a:pt x="245338" y="108882"/>
                        </a:moveTo>
                        <a:lnTo>
                          <a:pt x="8369" y="110996"/>
                        </a:lnTo>
                        <a:lnTo>
                          <a:pt x="0" y="111085"/>
                        </a:lnTo>
                        <a:lnTo>
                          <a:pt x="7400" y="107032"/>
                        </a:lnTo>
                        <a:lnTo>
                          <a:pt x="199882" y="2202"/>
                        </a:lnTo>
                        <a:lnTo>
                          <a:pt x="203934" y="0"/>
                        </a:lnTo>
                        <a:lnTo>
                          <a:pt x="205608" y="4405"/>
                        </a:lnTo>
                        <a:lnTo>
                          <a:pt x="245338" y="108882"/>
                        </a:lnTo>
                        <a:close/>
                      </a:path>
                    </a:pathLst>
                  </a:custGeom>
                  <a:grpFill/>
                  <a:ln w="8809" cap="flat">
                    <a:noFill/>
                    <a:prstDash val="solid"/>
                    <a:miter/>
                  </a:ln>
                </p:spPr>
                <p:txBody>
                  <a:bodyPr rtlCol="0" anchor="ctr"/>
                  <a:lstStyle/>
                  <a:p>
                    <a:endParaRPr lang="en-US" sz="2400"/>
                  </a:p>
                </p:txBody>
              </p:sp>
              <p:sp>
                <p:nvSpPr>
                  <p:cNvPr id="2199" name="Freeform: Shape 2198">
                    <a:extLst>
                      <a:ext uri="{FF2B5EF4-FFF2-40B4-BE49-F238E27FC236}">
                        <a16:creationId xmlns:a16="http://schemas.microsoft.com/office/drawing/2014/main" id="{3D7DFCFB-A28E-4B6B-94FB-57A0C64FD0E1}"/>
                      </a:ext>
                    </a:extLst>
                  </p:cNvPr>
                  <p:cNvSpPr/>
                  <p:nvPr/>
                </p:nvSpPr>
                <p:spPr>
                  <a:xfrm>
                    <a:off x="4902434" y="3643747"/>
                    <a:ext cx="263748" cy="120510"/>
                  </a:xfrm>
                  <a:custGeom>
                    <a:avLst/>
                    <a:gdLst>
                      <a:gd name="connsiteX0" fmla="*/ 20613 w 263748"/>
                      <a:gd name="connsiteY0" fmla="*/ 120510 h 120510"/>
                      <a:gd name="connsiteX1" fmla="*/ 20261 w 263748"/>
                      <a:gd name="connsiteY1" fmla="*/ 119189 h 120510"/>
                      <a:gd name="connsiteX2" fmla="*/ 0 w 263748"/>
                      <a:gd name="connsiteY2" fmla="*/ 119365 h 120510"/>
                      <a:gd name="connsiteX3" fmla="*/ 17795 w 263748"/>
                      <a:gd name="connsiteY3" fmla="*/ 109675 h 120510"/>
                      <a:gd name="connsiteX4" fmla="*/ 17442 w 263748"/>
                      <a:gd name="connsiteY4" fmla="*/ 108266 h 120510"/>
                      <a:gd name="connsiteX5" fmla="*/ 20349 w 263748"/>
                      <a:gd name="connsiteY5" fmla="*/ 108266 h 120510"/>
                      <a:gd name="connsiteX6" fmla="*/ 206048 w 263748"/>
                      <a:gd name="connsiteY6" fmla="*/ 7135 h 120510"/>
                      <a:gd name="connsiteX7" fmla="*/ 205696 w 263748"/>
                      <a:gd name="connsiteY7" fmla="*/ 6254 h 120510"/>
                      <a:gd name="connsiteX8" fmla="*/ 206841 w 263748"/>
                      <a:gd name="connsiteY8" fmla="*/ 6695 h 120510"/>
                      <a:gd name="connsiteX9" fmla="*/ 219086 w 263748"/>
                      <a:gd name="connsiteY9" fmla="*/ 0 h 120510"/>
                      <a:gd name="connsiteX10" fmla="*/ 224107 w 263748"/>
                      <a:gd name="connsiteY10" fmla="*/ 13214 h 120510"/>
                      <a:gd name="connsiteX11" fmla="*/ 225253 w 263748"/>
                      <a:gd name="connsiteY11" fmla="*/ 13654 h 120510"/>
                      <a:gd name="connsiteX12" fmla="*/ 224548 w 263748"/>
                      <a:gd name="connsiteY12" fmla="*/ 14183 h 120510"/>
                      <a:gd name="connsiteX13" fmla="*/ 263749 w 263748"/>
                      <a:gd name="connsiteY13" fmla="*/ 116987 h 120510"/>
                      <a:gd name="connsiteX14" fmla="*/ 23257 w 263748"/>
                      <a:gd name="connsiteY14" fmla="*/ 119189 h 120510"/>
                      <a:gd name="connsiteX15" fmla="*/ 20613 w 263748"/>
                      <a:gd name="connsiteY15" fmla="*/ 120510 h 120510"/>
                      <a:gd name="connsiteX16" fmla="*/ 217148 w 263748"/>
                      <a:gd name="connsiteY16" fmla="*/ 17971 h 120510"/>
                      <a:gd name="connsiteX17" fmla="*/ 250447 w 263748"/>
                      <a:gd name="connsiteY17" fmla="*/ 110292 h 120510"/>
                      <a:gd name="connsiteX18" fmla="*/ 253971 w 263748"/>
                      <a:gd name="connsiteY18" fmla="*/ 110292 h 120510"/>
                      <a:gd name="connsiteX19" fmla="*/ 218557 w 263748"/>
                      <a:gd name="connsiteY19" fmla="*/ 17266 h 120510"/>
                      <a:gd name="connsiteX20" fmla="*/ 217148 w 263748"/>
                      <a:gd name="connsiteY20" fmla="*/ 17971 h 120510"/>
                      <a:gd name="connsiteX21" fmla="*/ 43694 w 263748"/>
                      <a:gd name="connsiteY21" fmla="*/ 108442 h 120510"/>
                      <a:gd name="connsiteX22" fmla="*/ 243223 w 263748"/>
                      <a:gd name="connsiteY22" fmla="*/ 110204 h 120510"/>
                      <a:gd name="connsiteX23" fmla="*/ 211069 w 263748"/>
                      <a:gd name="connsiteY23" fmla="*/ 21142 h 120510"/>
                      <a:gd name="connsiteX24" fmla="*/ 43694 w 263748"/>
                      <a:gd name="connsiteY24" fmla="*/ 108442 h 120510"/>
                      <a:gd name="connsiteX25" fmla="*/ 208338 w 263748"/>
                      <a:gd name="connsiteY25" fmla="*/ 13566 h 120510"/>
                      <a:gd name="connsiteX26" fmla="*/ 147290 w 263748"/>
                      <a:gd name="connsiteY26" fmla="*/ 46865 h 120510"/>
                      <a:gd name="connsiteX27" fmla="*/ 208779 w 263748"/>
                      <a:gd name="connsiteY27" fmla="*/ 14799 h 120510"/>
                      <a:gd name="connsiteX28" fmla="*/ 208338 w 263748"/>
                      <a:gd name="connsiteY28" fmla="*/ 13566 h 120510"/>
                      <a:gd name="connsiteX29" fmla="*/ 215122 w 263748"/>
                      <a:gd name="connsiteY29" fmla="*/ 9866 h 120510"/>
                      <a:gd name="connsiteX30" fmla="*/ 215738 w 263748"/>
                      <a:gd name="connsiteY30" fmla="*/ 10131 h 120510"/>
                      <a:gd name="connsiteX31" fmla="*/ 215562 w 263748"/>
                      <a:gd name="connsiteY31" fmla="*/ 9690 h 120510"/>
                      <a:gd name="connsiteX32" fmla="*/ 215122 w 263748"/>
                      <a:gd name="connsiteY32" fmla="*/ 9866 h 120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3748" h="120510">
                        <a:moveTo>
                          <a:pt x="20613" y="120510"/>
                        </a:moveTo>
                        <a:lnTo>
                          <a:pt x="20261" y="119189"/>
                        </a:lnTo>
                        <a:lnTo>
                          <a:pt x="0" y="119365"/>
                        </a:lnTo>
                        <a:lnTo>
                          <a:pt x="17795" y="109675"/>
                        </a:lnTo>
                        <a:lnTo>
                          <a:pt x="17442" y="108266"/>
                        </a:lnTo>
                        <a:lnTo>
                          <a:pt x="20349" y="108266"/>
                        </a:lnTo>
                        <a:lnTo>
                          <a:pt x="206048" y="7135"/>
                        </a:lnTo>
                        <a:lnTo>
                          <a:pt x="205696" y="6254"/>
                        </a:lnTo>
                        <a:lnTo>
                          <a:pt x="206841" y="6695"/>
                        </a:lnTo>
                        <a:lnTo>
                          <a:pt x="219086" y="0"/>
                        </a:lnTo>
                        <a:lnTo>
                          <a:pt x="224107" y="13214"/>
                        </a:lnTo>
                        <a:lnTo>
                          <a:pt x="225253" y="13654"/>
                        </a:lnTo>
                        <a:lnTo>
                          <a:pt x="224548" y="14183"/>
                        </a:lnTo>
                        <a:lnTo>
                          <a:pt x="263749" y="116987"/>
                        </a:lnTo>
                        <a:lnTo>
                          <a:pt x="23257" y="119189"/>
                        </a:lnTo>
                        <a:lnTo>
                          <a:pt x="20613" y="120510"/>
                        </a:lnTo>
                        <a:close/>
                        <a:moveTo>
                          <a:pt x="217148" y="17971"/>
                        </a:moveTo>
                        <a:lnTo>
                          <a:pt x="250447" y="110292"/>
                        </a:lnTo>
                        <a:lnTo>
                          <a:pt x="253971" y="110292"/>
                        </a:lnTo>
                        <a:lnTo>
                          <a:pt x="218557" y="17266"/>
                        </a:lnTo>
                        <a:lnTo>
                          <a:pt x="217148" y="17971"/>
                        </a:lnTo>
                        <a:close/>
                        <a:moveTo>
                          <a:pt x="43694" y="108442"/>
                        </a:moveTo>
                        <a:lnTo>
                          <a:pt x="243223" y="110204"/>
                        </a:lnTo>
                        <a:lnTo>
                          <a:pt x="211069" y="21142"/>
                        </a:lnTo>
                        <a:lnTo>
                          <a:pt x="43694" y="108442"/>
                        </a:lnTo>
                        <a:close/>
                        <a:moveTo>
                          <a:pt x="208338" y="13566"/>
                        </a:moveTo>
                        <a:lnTo>
                          <a:pt x="147290" y="46865"/>
                        </a:lnTo>
                        <a:lnTo>
                          <a:pt x="208779" y="14799"/>
                        </a:lnTo>
                        <a:lnTo>
                          <a:pt x="208338" y="13566"/>
                        </a:lnTo>
                        <a:close/>
                        <a:moveTo>
                          <a:pt x="215122" y="9866"/>
                        </a:moveTo>
                        <a:lnTo>
                          <a:pt x="215738" y="10131"/>
                        </a:lnTo>
                        <a:lnTo>
                          <a:pt x="215562" y="9690"/>
                        </a:lnTo>
                        <a:lnTo>
                          <a:pt x="215122" y="9866"/>
                        </a:lnTo>
                        <a:close/>
                      </a:path>
                    </a:pathLst>
                  </a:custGeom>
                  <a:grpFill/>
                  <a:ln w="8809" cap="flat">
                    <a:noFill/>
                    <a:prstDash val="solid"/>
                    <a:miter/>
                  </a:ln>
                </p:spPr>
                <p:txBody>
                  <a:bodyPr rtlCol="0" anchor="ctr"/>
                  <a:lstStyle/>
                  <a:p>
                    <a:endParaRPr lang="en-US" sz="2400"/>
                  </a:p>
                </p:txBody>
              </p:sp>
            </p:grpSp>
            <p:grpSp>
              <p:nvGrpSpPr>
                <p:cNvPr id="1703" name="Graphic 4229">
                  <a:extLst>
                    <a:ext uri="{FF2B5EF4-FFF2-40B4-BE49-F238E27FC236}">
                      <a16:creationId xmlns:a16="http://schemas.microsoft.com/office/drawing/2014/main" id="{9BF46CB4-D48B-42A6-8CCE-6E0D9950CD97}"/>
                    </a:ext>
                  </a:extLst>
                </p:cNvPr>
                <p:cNvGrpSpPr/>
                <p:nvPr/>
              </p:nvGrpSpPr>
              <p:grpSpPr>
                <a:xfrm>
                  <a:off x="4926220" y="3746903"/>
                  <a:ext cx="239699" cy="100777"/>
                  <a:chOff x="4926220" y="3746903"/>
                  <a:chExt cx="239699" cy="100777"/>
                </a:xfrm>
                <a:grpFill/>
              </p:grpSpPr>
              <p:sp>
                <p:nvSpPr>
                  <p:cNvPr id="2196" name="Freeform: Shape 2195">
                    <a:extLst>
                      <a:ext uri="{FF2B5EF4-FFF2-40B4-BE49-F238E27FC236}">
                        <a16:creationId xmlns:a16="http://schemas.microsoft.com/office/drawing/2014/main" id="{46629218-5E45-43D2-BE38-30EDF6AB376A}"/>
                      </a:ext>
                    </a:extLst>
                  </p:cNvPr>
                  <p:cNvSpPr/>
                  <p:nvPr/>
                </p:nvSpPr>
                <p:spPr>
                  <a:xfrm>
                    <a:off x="4942076" y="3751660"/>
                    <a:ext cx="219438" cy="92144"/>
                  </a:xfrm>
                  <a:custGeom>
                    <a:avLst/>
                    <a:gdLst>
                      <a:gd name="connsiteX0" fmla="*/ 188606 w 219438"/>
                      <a:gd name="connsiteY0" fmla="*/ 90295 h 92144"/>
                      <a:gd name="connsiteX1" fmla="*/ 188694 w 219438"/>
                      <a:gd name="connsiteY1" fmla="*/ 90119 h 92144"/>
                      <a:gd name="connsiteX2" fmla="*/ 209836 w 219438"/>
                      <a:gd name="connsiteY2" fmla="*/ 4845 h 92144"/>
                      <a:gd name="connsiteX3" fmla="*/ 214858 w 219438"/>
                      <a:gd name="connsiteY3" fmla="*/ 9778 h 92144"/>
                      <a:gd name="connsiteX4" fmla="*/ 9690 w 219438"/>
                      <a:gd name="connsiteY4" fmla="*/ 59374 h 92144"/>
                      <a:gd name="connsiteX5" fmla="*/ 9602 w 219438"/>
                      <a:gd name="connsiteY5" fmla="*/ 55586 h 92144"/>
                      <a:gd name="connsiteX6" fmla="*/ 188606 w 219438"/>
                      <a:gd name="connsiteY6" fmla="*/ 90295 h 92144"/>
                      <a:gd name="connsiteX7" fmla="*/ 198560 w 219438"/>
                      <a:gd name="connsiteY7" fmla="*/ 92145 h 92144"/>
                      <a:gd name="connsiteX8" fmla="*/ 193539 w 219438"/>
                      <a:gd name="connsiteY8" fmla="*/ 91264 h 92144"/>
                      <a:gd name="connsiteX9" fmla="*/ 8809 w 219438"/>
                      <a:gd name="connsiteY9" fmla="*/ 59462 h 92144"/>
                      <a:gd name="connsiteX10" fmla="*/ 0 w 219438"/>
                      <a:gd name="connsiteY10" fmla="*/ 57965 h 92144"/>
                      <a:gd name="connsiteX11" fmla="*/ 8721 w 219438"/>
                      <a:gd name="connsiteY11" fmla="*/ 55675 h 92144"/>
                      <a:gd name="connsiteX12" fmla="*/ 212831 w 219438"/>
                      <a:gd name="connsiteY12" fmla="*/ 1762 h 92144"/>
                      <a:gd name="connsiteX13" fmla="*/ 219438 w 219438"/>
                      <a:gd name="connsiteY13" fmla="*/ 0 h 92144"/>
                      <a:gd name="connsiteX14" fmla="*/ 217941 w 219438"/>
                      <a:gd name="connsiteY14" fmla="*/ 6695 h 92144"/>
                      <a:gd name="connsiteX15" fmla="*/ 198560 w 219438"/>
                      <a:gd name="connsiteY15" fmla="*/ 92145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9438" h="92144">
                        <a:moveTo>
                          <a:pt x="188606" y="90295"/>
                        </a:moveTo>
                        <a:lnTo>
                          <a:pt x="188694" y="90119"/>
                        </a:lnTo>
                        <a:lnTo>
                          <a:pt x="209836" y="4845"/>
                        </a:lnTo>
                        <a:lnTo>
                          <a:pt x="214858" y="9778"/>
                        </a:lnTo>
                        <a:lnTo>
                          <a:pt x="9690" y="59374"/>
                        </a:lnTo>
                        <a:lnTo>
                          <a:pt x="9602" y="55586"/>
                        </a:lnTo>
                        <a:lnTo>
                          <a:pt x="188606" y="90295"/>
                        </a:lnTo>
                        <a:close/>
                        <a:moveTo>
                          <a:pt x="198560" y="92145"/>
                        </a:moveTo>
                        <a:lnTo>
                          <a:pt x="193539" y="91264"/>
                        </a:lnTo>
                        <a:lnTo>
                          <a:pt x="8809" y="59462"/>
                        </a:lnTo>
                        <a:lnTo>
                          <a:pt x="0" y="57965"/>
                        </a:lnTo>
                        <a:lnTo>
                          <a:pt x="8721" y="55675"/>
                        </a:lnTo>
                        <a:lnTo>
                          <a:pt x="212831" y="1762"/>
                        </a:lnTo>
                        <a:lnTo>
                          <a:pt x="219438" y="0"/>
                        </a:lnTo>
                        <a:lnTo>
                          <a:pt x="217941" y="6695"/>
                        </a:lnTo>
                        <a:lnTo>
                          <a:pt x="198560" y="92145"/>
                        </a:lnTo>
                        <a:close/>
                      </a:path>
                    </a:pathLst>
                  </a:custGeom>
                  <a:grpFill/>
                  <a:ln w="8809" cap="flat">
                    <a:noFill/>
                    <a:prstDash val="solid"/>
                    <a:miter/>
                  </a:ln>
                </p:spPr>
                <p:txBody>
                  <a:bodyPr rtlCol="0" anchor="ctr"/>
                  <a:lstStyle/>
                  <a:p>
                    <a:endParaRPr lang="en-US" sz="2400"/>
                  </a:p>
                </p:txBody>
              </p:sp>
              <p:sp>
                <p:nvSpPr>
                  <p:cNvPr id="2197" name="Freeform: Shape 2196">
                    <a:extLst>
                      <a:ext uri="{FF2B5EF4-FFF2-40B4-BE49-F238E27FC236}">
                        <a16:creationId xmlns:a16="http://schemas.microsoft.com/office/drawing/2014/main" id="{56D5520A-F62A-4E04-96DF-7A9F9ECE99A4}"/>
                      </a:ext>
                    </a:extLst>
                  </p:cNvPr>
                  <p:cNvSpPr/>
                  <p:nvPr/>
                </p:nvSpPr>
                <p:spPr>
                  <a:xfrm>
                    <a:off x="4926220" y="3746903"/>
                    <a:ext cx="239699" cy="100777"/>
                  </a:xfrm>
                  <a:custGeom>
                    <a:avLst/>
                    <a:gdLst>
                      <a:gd name="connsiteX0" fmla="*/ 216972 w 239699"/>
                      <a:gd name="connsiteY0" fmla="*/ 100778 h 100777"/>
                      <a:gd name="connsiteX1" fmla="*/ 208779 w 239699"/>
                      <a:gd name="connsiteY1" fmla="*/ 99368 h 100777"/>
                      <a:gd name="connsiteX2" fmla="*/ 25106 w 239699"/>
                      <a:gd name="connsiteY2" fmla="*/ 67743 h 100777"/>
                      <a:gd name="connsiteX3" fmla="*/ 22199 w 239699"/>
                      <a:gd name="connsiteY3" fmla="*/ 68448 h 100777"/>
                      <a:gd name="connsiteX4" fmla="*/ 22199 w 239699"/>
                      <a:gd name="connsiteY4" fmla="*/ 67215 h 100777"/>
                      <a:gd name="connsiteX5" fmla="*/ 0 w 239699"/>
                      <a:gd name="connsiteY5" fmla="*/ 63427 h 100777"/>
                      <a:gd name="connsiteX6" fmla="*/ 21847 w 239699"/>
                      <a:gd name="connsiteY6" fmla="*/ 57613 h 100777"/>
                      <a:gd name="connsiteX7" fmla="*/ 21759 w 239699"/>
                      <a:gd name="connsiteY7" fmla="*/ 56291 h 100777"/>
                      <a:gd name="connsiteX8" fmla="*/ 24754 w 239699"/>
                      <a:gd name="connsiteY8" fmla="*/ 56820 h 100777"/>
                      <a:gd name="connsiteX9" fmla="*/ 223314 w 239699"/>
                      <a:gd name="connsiteY9" fmla="*/ 4405 h 100777"/>
                      <a:gd name="connsiteX10" fmla="*/ 223666 w 239699"/>
                      <a:gd name="connsiteY10" fmla="*/ 2995 h 100777"/>
                      <a:gd name="connsiteX11" fmla="*/ 224723 w 239699"/>
                      <a:gd name="connsiteY11" fmla="*/ 3964 h 100777"/>
                      <a:gd name="connsiteX12" fmla="*/ 239699 w 239699"/>
                      <a:gd name="connsiteY12" fmla="*/ 0 h 100777"/>
                      <a:gd name="connsiteX13" fmla="*/ 236264 w 239699"/>
                      <a:gd name="connsiteY13" fmla="*/ 15240 h 100777"/>
                      <a:gd name="connsiteX14" fmla="*/ 237321 w 239699"/>
                      <a:gd name="connsiteY14" fmla="*/ 16297 h 100777"/>
                      <a:gd name="connsiteX15" fmla="*/ 236000 w 239699"/>
                      <a:gd name="connsiteY15" fmla="*/ 16738 h 100777"/>
                      <a:gd name="connsiteX16" fmla="*/ 216972 w 239699"/>
                      <a:gd name="connsiteY16" fmla="*/ 100778 h 100777"/>
                      <a:gd name="connsiteX17" fmla="*/ 208515 w 239699"/>
                      <a:gd name="connsiteY17" fmla="*/ 92409 h 100777"/>
                      <a:gd name="connsiteX18" fmla="*/ 211774 w 239699"/>
                      <a:gd name="connsiteY18" fmla="*/ 92938 h 100777"/>
                      <a:gd name="connsiteX19" fmla="*/ 228600 w 239699"/>
                      <a:gd name="connsiteY19" fmla="*/ 18411 h 100777"/>
                      <a:gd name="connsiteX20" fmla="*/ 226750 w 239699"/>
                      <a:gd name="connsiteY20" fmla="*/ 18852 h 100777"/>
                      <a:gd name="connsiteX21" fmla="*/ 208515 w 239699"/>
                      <a:gd name="connsiteY21" fmla="*/ 92409 h 100777"/>
                      <a:gd name="connsiteX22" fmla="*/ 50036 w 239699"/>
                      <a:gd name="connsiteY22" fmla="*/ 61753 h 100777"/>
                      <a:gd name="connsiteX23" fmla="*/ 201908 w 239699"/>
                      <a:gd name="connsiteY23" fmla="*/ 91176 h 100777"/>
                      <a:gd name="connsiteX24" fmla="*/ 219350 w 239699"/>
                      <a:gd name="connsiteY24" fmla="*/ 20790 h 100777"/>
                      <a:gd name="connsiteX25" fmla="*/ 50036 w 239699"/>
                      <a:gd name="connsiteY25" fmla="*/ 61753 h 100777"/>
                      <a:gd name="connsiteX26" fmla="*/ 221552 w 239699"/>
                      <a:gd name="connsiteY26" fmla="*/ 11893 h 100777"/>
                      <a:gd name="connsiteX27" fmla="*/ 157597 w 239699"/>
                      <a:gd name="connsiteY27" fmla="*/ 28806 h 100777"/>
                      <a:gd name="connsiteX28" fmla="*/ 221200 w 239699"/>
                      <a:gd name="connsiteY28" fmla="*/ 13390 h 100777"/>
                      <a:gd name="connsiteX29" fmla="*/ 221552 w 239699"/>
                      <a:gd name="connsiteY29" fmla="*/ 11893 h 100777"/>
                      <a:gd name="connsiteX30" fmla="*/ 230362 w 239699"/>
                      <a:gd name="connsiteY30" fmla="*/ 9514 h 100777"/>
                      <a:gd name="connsiteX31" fmla="*/ 230626 w 239699"/>
                      <a:gd name="connsiteY31" fmla="*/ 9778 h 100777"/>
                      <a:gd name="connsiteX32" fmla="*/ 230714 w 239699"/>
                      <a:gd name="connsiteY32" fmla="*/ 9514 h 100777"/>
                      <a:gd name="connsiteX33" fmla="*/ 230362 w 239699"/>
                      <a:gd name="connsiteY33" fmla="*/ 9514 h 10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9699" h="100777">
                        <a:moveTo>
                          <a:pt x="216972" y="100778"/>
                        </a:moveTo>
                        <a:lnTo>
                          <a:pt x="208779" y="99368"/>
                        </a:lnTo>
                        <a:lnTo>
                          <a:pt x="25106" y="67743"/>
                        </a:lnTo>
                        <a:lnTo>
                          <a:pt x="22199" y="68448"/>
                        </a:lnTo>
                        <a:lnTo>
                          <a:pt x="22199" y="67215"/>
                        </a:lnTo>
                        <a:lnTo>
                          <a:pt x="0" y="63427"/>
                        </a:lnTo>
                        <a:lnTo>
                          <a:pt x="21847" y="57613"/>
                        </a:lnTo>
                        <a:lnTo>
                          <a:pt x="21759" y="56291"/>
                        </a:lnTo>
                        <a:lnTo>
                          <a:pt x="24754" y="56820"/>
                        </a:lnTo>
                        <a:lnTo>
                          <a:pt x="223314" y="4405"/>
                        </a:lnTo>
                        <a:lnTo>
                          <a:pt x="223666" y="2995"/>
                        </a:lnTo>
                        <a:lnTo>
                          <a:pt x="224723" y="3964"/>
                        </a:lnTo>
                        <a:lnTo>
                          <a:pt x="239699" y="0"/>
                        </a:lnTo>
                        <a:lnTo>
                          <a:pt x="236264" y="15240"/>
                        </a:lnTo>
                        <a:lnTo>
                          <a:pt x="237321" y="16297"/>
                        </a:lnTo>
                        <a:lnTo>
                          <a:pt x="236000" y="16738"/>
                        </a:lnTo>
                        <a:lnTo>
                          <a:pt x="216972" y="100778"/>
                        </a:lnTo>
                        <a:close/>
                        <a:moveTo>
                          <a:pt x="208515" y="92409"/>
                        </a:moveTo>
                        <a:lnTo>
                          <a:pt x="211774" y="92938"/>
                        </a:lnTo>
                        <a:lnTo>
                          <a:pt x="228600" y="18411"/>
                        </a:lnTo>
                        <a:lnTo>
                          <a:pt x="226750" y="18852"/>
                        </a:lnTo>
                        <a:lnTo>
                          <a:pt x="208515" y="92409"/>
                        </a:lnTo>
                        <a:close/>
                        <a:moveTo>
                          <a:pt x="50036" y="61753"/>
                        </a:moveTo>
                        <a:lnTo>
                          <a:pt x="201908" y="91176"/>
                        </a:lnTo>
                        <a:lnTo>
                          <a:pt x="219350" y="20790"/>
                        </a:lnTo>
                        <a:lnTo>
                          <a:pt x="50036" y="61753"/>
                        </a:lnTo>
                        <a:close/>
                        <a:moveTo>
                          <a:pt x="221552" y="11893"/>
                        </a:moveTo>
                        <a:lnTo>
                          <a:pt x="157597" y="28806"/>
                        </a:lnTo>
                        <a:lnTo>
                          <a:pt x="221200" y="13390"/>
                        </a:lnTo>
                        <a:lnTo>
                          <a:pt x="221552" y="11893"/>
                        </a:lnTo>
                        <a:close/>
                        <a:moveTo>
                          <a:pt x="230362" y="9514"/>
                        </a:moveTo>
                        <a:lnTo>
                          <a:pt x="230626" y="9778"/>
                        </a:lnTo>
                        <a:lnTo>
                          <a:pt x="230714" y="9514"/>
                        </a:lnTo>
                        <a:lnTo>
                          <a:pt x="230362" y="9514"/>
                        </a:lnTo>
                        <a:close/>
                      </a:path>
                    </a:pathLst>
                  </a:custGeom>
                  <a:grpFill/>
                  <a:ln w="8809" cap="flat">
                    <a:noFill/>
                    <a:prstDash val="solid"/>
                    <a:miter/>
                  </a:ln>
                </p:spPr>
                <p:txBody>
                  <a:bodyPr rtlCol="0" anchor="ctr"/>
                  <a:lstStyle/>
                  <a:p>
                    <a:endParaRPr lang="en-US" sz="2400"/>
                  </a:p>
                </p:txBody>
              </p:sp>
            </p:grpSp>
            <p:grpSp>
              <p:nvGrpSpPr>
                <p:cNvPr id="1704" name="Graphic 4229">
                  <a:extLst>
                    <a:ext uri="{FF2B5EF4-FFF2-40B4-BE49-F238E27FC236}">
                      <a16:creationId xmlns:a16="http://schemas.microsoft.com/office/drawing/2014/main" id="{B9E5267D-D649-4F10-BD99-1F9B379C1C82}"/>
                    </a:ext>
                  </a:extLst>
                </p:cNvPr>
                <p:cNvGrpSpPr/>
                <p:nvPr/>
              </p:nvGrpSpPr>
              <p:grpSpPr>
                <a:xfrm>
                  <a:off x="5209084" y="3898775"/>
                  <a:ext cx="148259" cy="94963"/>
                  <a:chOff x="5209084" y="3898775"/>
                  <a:chExt cx="148259" cy="94963"/>
                </a:xfrm>
                <a:grpFill/>
              </p:grpSpPr>
              <p:sp>
                <p:nvSpPr>
                  <p:cNvPr id="2194" name="Freeform: Shape 2193">
                    <a:extLst>
                      <a:ext uri="{FF2B5EF4-FFF2-40B4-BE49-F238E27FC236}">
                        <a16:creationId xmlns:a16="http://schemas.microsoft.com/office/drawing/2014/main" id="{DA552CDC-06A3-43B6-A73B-679FF98DB12D}"/>
                      </a:ext>
                    </a:extLst>
                  </p:cNvPr>
                  <p:cNvSpPr/>
                  <p:nvPr/>
                </p:nvSpPr>
                <p:spPr>
                  <a:xfrm>
                    <a:off x="5218599" y="3903620"/>
                    <a:ext cx="133195" cy="85449"/>
                  </a:xfrm>
                  <a:custGeom>
                    <a:avLst/>
                    <a:gdLst>
                      <a:gd name="connsiteX0" fmla="*/ 0 w 133195"/>
                      <a:gd name="connsiteY0" fmla="*/ 37175 h 85449"/>
                      <a:gd name="connsiteX1" fmla="*/ 5550 w 133195"/>
                      <a:gd name="connsiteY1" fmla="*/ 35589 h 85449"/>
                      <a:gd name="connsiteX2" fmla="*/ 127558 w 133195"/>
                      <a:gd name="connsiteY2" fmla="*/ 1586 h 85449"/>
                      <a:gd name="connsiteX3" fmla="*/ 133196 w 133195"/>
                      <a:gd name="connsiteY3" fmla="*/ 0 h 85449"/>
                      <a:gd name="connsiteX4" fmla="*/ 131257 w 133195"/>
                      <a:gd name="connsiteY4" fmla="*/ 5462 h 85449"/>
                      <a:gd name="connsiteX5" fmla="*/ 102980 w 133195"/>
                      <a:gd name="connsiteY5" fmla="*/ 83688 h 85449"/>
                      <a:gd name="connsiteX6" fmla="*/ 102363 w 133195"/>
                      <a:gd name="connsiteY6" fmla="*/ 85450 h 85449"/>
                      <a:gd name="connsiteX7" fmla="*/ 100690 w 133195"/>
                      <a:gd name="connsiteY7" fmla="*/ 84657 h 85449"/>
                      <a:gd name="connsiteX8" fmla="*/ 6959 w 133195"/>
                      <a:gd name="connsiteY8" fmla="*/ 40434 h 85449"/>
                      <a:gd name="connsiteX9" fmla="*/ 0 w 133195"/>
                      <a:gd name="connsiteY9" fmla="*/ 37175 h 85449"/>
                      <a:gd name="connsiteX10" fmla="*/ 14095 w 133195"/>
                      <a:gd name="connsiteY10" fmla="*/ 43606 h 85449"/>
                      <a:gd name="connsiteX11" fmla="*/ 102099 w 133195"/>
                      <a:gd name="connsiteY11" fmla="*/ 81750 h 85449"/>
                      <a:gd name="connsiteX12" fmla="*/ 99808 w 133195"/>
                      <a:gd name="connsiteY12" fmla="*/ 82719 h 85449"/>
                      <a:gd name="connsiteX13" fmla="*/ 125532 w 133195"/>
                      <a:gd name="connsiteY13" fmla="*/ 3612 h 85449"/>
                      <a:gd name="connsiteX14" fmla="*/ 129232 w 133195"/>
                      <a:gd name="connsiteY14" fmla="*/ 7488 h 85449"/>
                      <a:gd name="connsiteX15" fmla="*/ 14095 w 133195"/>
                      <a:gd name="connsiteY15" fmla="*/ 43606 h 8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3195" h="85449">
                        <a:moveTo>
                          <a:pt x="0" y="37175"/>
                        </a:moveTo>
                        <a:lnTo>
                          <a:pt x="5550" y="35589"/>
                        </a:lnTo>
                        <a:lnTo>
                          <a:pt x="127558" y="1586"/>
                        </a:lnTo>
                        <a:lnTo>
                          <a:pt x="133196" y="0"/>
                        </a:lnTo>
                        <a:lnTo>
                          <a:pt x="131257" y="5462"/>
                        </a:lnTo>
                        <a:lnTo>
                          <a:pt x="102980" y="83688"/>
                        </a:lnTo>
                        <a:lnTo>
                          <a:pt x="102363" y="85450"/>
                        </a:lnTo>
                        <a:lnTo>
                          <a:pt x="100690" y="84657"/>
                        </a:lnTo>
                        <a:lnTo>
                          <a:pt x="6959" y="40434"/>
                        </a:lnTo>
                        <a:lnTo>
                          <a:pt x="0" y="37175"/>
                        </a:lnTo>
                        <a:close/>
                        <a:moveTo>
                          <a:pt x="14095" y="43606"/>
                        </a:moveTo>
                        <a:lnTo>
                          <a:pt x="102099" y="81750"/>
                        </a:lnTo>
                        <a:lnTo>
                          <a:pt x="99808" y="82719"/>
                        </a:lnTo>
                        <a:lnTo>
                          <a:pt x="125532" y="3612"/>
                        </a:lnTo>
                        <a:lnTo>
                          <a:pt x="129232" y="7488"/>
                        </a:lnTo>
                        <a:lnTo>
                          <a:pt x="14095" y="43606"/>
                        </a:lnTo>
                        <a:close/>
                      </a:path>
                    </a:pathLst>
                  </a:custGeom>
                  <a:grpFill/>
                  <a:ln w="8809" cap="flat">
                    <a:noFill/>
                    <a:prstDash val="solid"/>
                    <a:miter/>
                  </a:ln>
                </p:spPr>
                <p:txBody>
                  <a:bodyPr rtlCol="0" anchor="ctr"/>
                  <a:lstStyle/>
                  <a:p>
                    <a:endParaRPr lang="en-US" sz="2400"/>
                  </a:p>
                </p:txBody>
              </p:sp>
              <p:sp>
                <p:nvSpPr>
                  <p:cNvPr id="2195" name="Freeform: Shape 2194">
                    <a:extLst>
                      <a:ext uri="{FF2B5EF4-FFF2-40B4-BE49-F238E27FC236}">
                        <a16:creationId xmlns:a16="http://schemas.microsoft.com/office/drawing/2014/main" id="{2326EBFD-1FCF-47D6-B3C4-B77F5976B68C}"/>
                      </a:ext>
                    </a:extLst>
                  </p:cNvPr>
                  <p:cNvSpPr/>
                  <p:nvPr/>
                </p:nvSpPr>
                <p:spPr>
                  <a:xfrm>
                    <a:off x="5209084" y="3898775"/>
                    <a:ext cx="148259" cy="94963"/>
                  </a:xfrm>
                  <a:custGeom>
                    <a:avLst/>
                    <a:gdLst>
                      <a:gd name="connsiteX0" fmla="*/ 113727 w 148259"/>
                      <a:gd name="connsiteY0" fmla="*/ 94964 h 94963"/>
                      <a:gd name="connsiteX1" fmla="*/ 107473 w 148259"/>
                      <a:gd name="connsiteY1" fmla="*/ 92057 h 94963"/>
                      <a:gd name="connsiteX2" fmla="*/ 103861 w 148259"/>
                      <a:gd name="connsiteY2" fmla="*/ 93642 h 94963"/>
                      <a:gd name="connsiteX3" fmla="*/ 104830 w 148259"/>
                      <a:gd name="connsiteY3" fmla="*/ 90823 h 94963"/>
                      <a:gd name="connsiteX4" fmla="*/ 14006 w 148259"/>
                      <a:gd name="connsiteY4" fmla="*/ 48010 h 94963"/>
                      <a:gd name="connsiteX5" fmla="*/ 14095 w 148259"/>
                      <a:gd name="connsiteY5" fmla="*/ 48010 h 94963"/>
                      <a:gd name="connsiteX6" fmla="*/ 0 w 148259"/>
                      <a:gd name="connsiteY6" fmla="*/ 41315 h 94963"/>
                      <a:gd name="connsiteX7" fmla="*/ 133019 w 148259"/>
                      <a:gd name="connsiteY7" fmla="*/ 4228 h 94963"/>
                      <a:gd name="connsiteX8" fmla="*/ 133724 w 148259"/>
                      <a:gd name="connsiteY8" fmla="*/ 2114 h 94963"/>
                      <a:gd name="connsiteX9" fmla="*/ 135222 w 148259"/>
                      <a:gd name="connsiteY9" fmla="*/ 3612 h 94963"/>
                      <a:gd name="connsiteX10" fmla="*/ 148260 w 148259"/>
                      <a:gd name="connsiteY10" fmla="*/ 0 h 94963"/>
                      <a:gd name="connsiteX11" fmla="*/ 143767 w 148259"/>
                      <a:gd name="connsiteY11" fmla="*/ 12509 h 94963"/>
                      <a:gd name="connsiteX12" fmla="*/ 145088 w 148259"/>
                      <a:gd name="connsiteY12" fmla="*/ 13918 h 94963"/>
                      <a:gd name="connsiteX13" fmla="*/ 142974 w 148259"/>
                      <a:gd name="connsiteY13" fmla="*/ 14535 h 94963"/>
                      <a:gd name="connsiteX14" fmla="*/ 117427 w 148259"/>
                      <a:gd name="connsiteY14" fmla="*/ 85361 h 94963"/>
                      <a:gd name="connsiteX15" fmla="*/ 120246 w 148259"/>
                      <a:gd name="connsiteY15" fmla="*/ 86595 h 94963"/>
                      <a:gd name="connsiteX16" fmla="*/ 116370 w 148259"/>
                      <a:gd name="connsiteY16" fmla="*/ 88269 h 94963"/>
                      <a:gd name="connsiteX17" fmla="*/ 113727 w 148259"/>
                      <a:gd name="connsiteY17" fmla="*/ 94964 h 94963"/>
                      <a:gd name="connsiteX18" fmla="*/ 33211 w 148259"/>
                      <a:gd name="connsiteY18" fmla="*/ 48891 h 94963"/>
                      <a:gd name="connsiteX19" fmla="*/ 107825 w 148259"/>
                      <a:gd name="connsiteY19" fmla="*/ 81221 h 94963"/>
                      <a:gd name="connsiteX20" fmla="*/ 127998 w 148259"/>
                      <a:gd name="connsiteY20" fmla="*/ 19204 h 94963"/>
                      <a:gd name="connsiteX21" fmla="*/ 33211 w 148259"/>
                      <a:gd name="connsiteY21" fmla="*/ 48891 h 94963"/>
                      <a:gd name="connsiteX22" fmla="*/ 19116 w 148259"/>
                      <a:gd name="connsiteY22" fmla="*/ 42813 h 94963"/>
                      <a:gd name="connsiteX23" fmla="*/ 23521 w 148259"/>
                      <a:gd name="connsiteY23" fmla="*/ 44839 h 94963"/>
                      <a:gd name="connsiteX24" fmla="*/ 116723 w 148259"/>
                      <a:gd name="connsiteY24" fmla="*/ 15592 h 94963"/>
                      <a:gd name="connsiteX25" fmla="*/ 19116 w 148259"/>
                      <a:gd name="connsiteY25" fmla="*/ 42813 h 9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8259" h="94963">
                        <a:moveTo>
                          <a:pt x="113727" y="94964"/>
                        </a:moveTo>
                        <a:lnTo>
                          <a:pt x="107473" y="92057"/>
                        </a:lnTo>
                        <a:lnTo>
                          <a:pt x="103861" y="93642"/>
                        </a:lnTo>
                        <a:lnTo>
                          <a:pt x="104830" y="90823"/>
                        </a:lnTo>
                        <a:lnTo>
                          <a:pt x="14006" y="48010"/>
                        </a:lnTo>
                        <a:lnTo>
                          <a:pt x="14095" y="48010"/>
                        </a:lnTo>
                        <a:lnTo>
                          <a:pt x="0" y="41315"/>
                        </a:lnTo>
                        <a:lnTo>
                          <a:pt x="133019" y="4228"/>
                        </a:lnTo>
                        <a:lnTo>
                          <a:pt x="133724" y="2114"/>
                        </a:lnTo>
                        <a:lnTo>
                          <a:pt x="135222" y="3612"/>
                        </a:lnTo>
                        <a:lnTo>
                          <a:pt x="148260" y="0"/>
                        </a:lnTo>
                        <a:lnTo>
                          <a:pt x="143767" y="12509"/>
                        </a:lnTo>
                        <a:lnTo>
                          <a:pt x="145088" y="13918"/>
                        </a:lnTo>
                        <a:lnTo>
                          <a:pt x="142974" y="14535"/>
                        </a:lnTo>
                        <a:lnTo>
                          <a:pt x="117427" y="85361"/>
                        </a:lnTo>
                        <a:lnTo>
                          <a:pt x="120246" y="86595"/>
                        </a:lnTo>
                        <a:lnTo>
                          <a:pt x="116370" y="88269"/>
                        </a:lnTo>
                        <a:lnTo>
                          <a:pt x="113727" y="94964"/>
                        </a:lnTo>
                        <a:close/>
                        <a:moveTo>
                          <a:pt x="33211" y="48891"/>
                        </a:moveTo>
                        <a:lnTo>
                          <a:pt x="107825" y="81221"/>
                        </a:lnTo>
                        <a:lnTo>
                          <a:pt x="127998" y="19204"/>
                        </a:lnTo>
                        <a:lnTo>
                          <a:pt x="33211" y="48891"/>
                        </a:lnTo>
                        <a:close/>
                        <a:moveTo>
                          <a:pt x="19116" y="42813"/>
                        </a:moveTo>
                        <a:lnTo>
                          <a:pt x="23521" y="44839"/>
                        </a:lnTo>
                        <a:lnTo>
                          <a:pt x="116723" y="15592"/>
                        </a:lnTo>
                        <a:lnTo>
                          <a:pt x="19116" y="42813"/>
                        </a:lnTo>
                        <a:close/>
                      </a:path>
                    </a:pathLst>
                  </a:custGeom>
                  <a:grpFill/>
                  <a:ln w="8809" cap="flat">
                    <a:noFill/>
                    <a:prstDash val="solid"/>
                    <a:miter/>
                  </a:ln>
                </p:spPr>
                <p:txBody>
                  <a:bodyPr rtlCol="0" anchor="ctr"/>
                  <a:lstStyle/>
                  <a:p>
                    <a:endParaRPr lang="en-US" sz="2400"/>
                  </a:p>
                </p:txBody>
              </p:sp>
            </p:grpSp>
            <p:grpSp>
              <p:nvGrpSpPr>
                <p:cNvPr id="1705" name="Graphic 4229">
                  <a:extLst>
                    <a:ext uri="{FF2B5EF4-FFF2-40B4-BE49-F238E27FC236}">
                      <a16:creationId xmlns:a16="http://schemas.microsoft.com/office/drawing/2014/main" id="{8647BE75-0622-42A5-9BFE-B82754CEF8E8}"/>
                    </a:ext>
                  </a:extLst>
                </p:cNvPr>
                <p:cNvGrpSpPr/>
                <p:nvPr/>
              </p:nvGrpSpPr>
              <p:grpSpPr>
                <a:xfrm>
                  <a:off x="5337699" y="3897277"/>
                  <a:ext cx="115136" cy="97077"/>
                  <a:chOff x="5337699" y="3897277"/>
                  <a:chExt cx="115136" cy="97077"/>
                </a:xfrm>
                <a:grpFill/>
              </p:grpSpPr>
              <p:sp>
                <p:nvSpPr>
                  <p:cNvPr id="2192" name="Freeform: Shape 2191">
                    <a:extLst>
                      <a:ext uri="{FF2B5EF4-FFF2-40B4-BE49-F238E27FC236}">
                        <a16:creationId xmlns:a16="http://schemas.microsoft.com/office/drawing/2014/main" id="{9C536D22-CE39-47B6-BC56-F383C1BDC5D4}"/>
                      </a:ext>
                    </a:extLst>
                  </p:cNvPr>
                  <p:cNvSpPr/>
                  <p:nvPr/>
                </p:nvSpPr>
                <p:spPr>
                  <a:xfrm>
                    <a:off x="5342544" y="3903003"/>
                    <a:ext cx="102363" cy="86242"/>
                  </a:xfrm>
                  <a:custGeom>
                    <a:avLst/>
                    <a:gdLst>
                      <a:gd name="connsiteX0" fmla="*/ 90824 w 102363"/>
                      <a:gd name="connsiteY0" fmla="*/ 47394 h 86242"/>
                      <a:gd name="connsiteX1" fmla="*/ 3172 w 102363"/>
                      <a:gd name="connsiteY1" fmla="*/ 8016 h 86242"/>
                      <a:gd name="connsiteX2" fmla="*/ 7488 w 102363"/>
                      <a:gd name="connsiteY2" fmla="*/ 4405 h 86242"/>
                      <a:gd name="connsiteX3" fmla="*/ 23961 w 102363"/>
                      <a:gd name="connsiteY3" fmla="*/ 83424 h 86242"/>
                      <a:gd name="connsiteX4" fmla="*/ 21671 w 102363"/>
                      <a:gd name="connsiteY4" fmla="*/ 82367 h 86242"/>
                      <a:gd name="connsiteX5" fmla="*/ 90824 w 102363"/>
                      <a:gd name="connsiteY5" fmla="*/ 47394 h 86242"/>
                      <a:gd name="connsiteX6" fmla="*/ 102364 w 102363"/>
                      <a:gd name="connsiteY6" fmla="*/ 41315 h 86242"/>
                      <a:gd name="connsiteX7" fmla="*/ 23257 w 102363"/>
                      <a:gd name="connsiteY7" fmla="*/ 85273 h 86242"/>
                      <a:gd name="connsiteX8" fmla="*/ 21495 w 102363"/>
                      <a:gd name="connsiteY8" fmla="*/ 86243 h 86242"/>
                      <a:gd name="connsiteX9" fmla="*/ 20966 w 102363"/>
                      <a:gd name="connsiteY9" fmla="*/ 84216 h 86242"/>
                      <a:gd name="connsiteX10" fmla="*/ 1498 w 102363"/>
                      <a:gd name="connsiteY10" fmla="*/ 5902 h 86242"/>
                      <a:gd name="connsiteX11" fmla="*/ 0 w 102363"/>
                      <a:gd name="connsiteY11" fmla="*/ 0 h 86242"/>
                      <a:gd name="connsiteX12" fmla="*/ 5814 w 102363"/>
                      <a:gd name="connsiteY12" fmla="*/ 2379 h 86242"/>
                      <a:gd name="connsiteX13" fmla="*/ 102364 w 102363"/>
                      <a:gd name="connsiteY13" fmla="*/ 41315 h 86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363" h="86242">
                        <a:moveTo>
                          <a:pt x="90824" y="47394"/>
                        </a:moveTo>
                        <a:lnTo>
                          <a:pt x="3172" y="8016"/>
                        </a:lnTo>
                        <a:lnTo>
                          <a:pt x="7488" y="4405"/>
                        </a:lnTo>
                        <a:lnTo>
                          <a:pt x="23961" y="83424"/>
                        </a:lnTo>
                        <a:lnTo>
                          <a:pt x="21671" y="82367"/>
                        </a:lnTo>
                        <a:lnTo>
                          <a:pt x="90824" y="47394"/>
                        </a:lnTo>
                        <a:close/>
                        <a:moveTo>
                          <a:pt x="102364" y="41315"/>
                        </a:moveTo>
                        <a:lnTo>
                          <a:pt x="23257" y="85273"/>
                        </a:lnTo>
                        <a:lnTo>
                          <a:pt x="21495" y="86243"/>
                        </a:lnTo>
                        <a:lnTo>
                          <a:pt x="20966" y="84216"/>
                        </a:lnTo>
                        <a:lnTo>
                          <a:pt x="1498" y="5902"/>
                        </a:lnTo>
                        <a:lnTo>
                          <a:pt x="0" y="0"/>
                        </a:lnTo>
                        <a:lnTo>
                          <a:pt x="5814" y="2379"/>
                        </a:lnTo>
                        <a:lnTo>
                          <a:pt x="102364" y="41315"/>
                        </a:lnTo>
                        <a:close/>
                      </a:path>
                    </a:pathLst>
                  </a:custGeom>
                  <a:grpFill/>
                  <a:ln w="8809" cap="flat">
                    <a:noFill/>
                    <a:prstDash val="solid"/>
                    <a:miter/>
                  </a:ln>
                </p:spPr>
                <p:txBody>
                  <a:bodyPr rtlCol="0" anchor="ctr"/>
                  <a:lstStyle/>
                  <a:p>
                    <a:endParaRPr lang="en-US" sz="2400"/>
                  </a:p>
                </p:txBody>
              </p:sp>
              <p:sp>
                <p:nvSpPr>
                  <p:cNvPr id="2193" name="Freeform: Shape 2192">
                    <a:extLst>
                      <a:ext uri="{FF2B5EF4-FFF2-40B4-BE49-F238E27FC236}">
                        <a16:creationId xmlns:a16="http://schemas.microsoft.com/office/drawing/2014/main" id="{9FD075B2-300D-49CF-96E5-09DE80A7800D}"/>
                      </a:ext>
                    </a:extLst>
                  </p:cNvPr>
                  <p:cNvSpPr/>
                  <p:nvPr/>
                </p:nvSpPr>
                <p:spPr>
                  <a:xfrm>
                    <a:off x="5337699" y="3897277"/>
                    <a:ext cx="115136" cy="97077"/>
                  </a:xfrm>
                  <a:custGeom>
                    <a:avLst/>
                    <a:gdLst>
                      <a:gd name="connsiteX0" fmla="*/ 24050 w 115136"/>
                      <a:gd name="connsiteY0" fmla="*/ 97078 h 97077"/>
                      <a:gd name="connsiteX1" fmla="*/ 22288 w 115136"/>
                      <a:gd name="connsiteY1" fmla="*/ 89854 h 97077"/>
                      <a:gd name="connsiteX2" fmla="*/ 18852 w 115136"/>
                      <a:gd name="connsiteY2" fmla="*/ 88269 h 97077"/>
                      <a:gd name="connsiteX3" fmla="*/ 21583 w 115136"/>
                      <a:gd name="connsiteY3" fmla="*/ 86947 h 97077"/>
                      <a:gd name="connsiteX4" fmla="*/ 3876 w 115136"/>
                      <a:gd name="connsiteY4" fmla="*/ 15504 h 97077"/>
                      <a:gd name="connsiteX5" fmla="*/ 1938 w 115136"/>
                      <a:gd name="connsiteY5" fmla="*/ 14623 h 97077"/>
                      <a:gd name="connsiteX6" fmla="*/ 3348 w 115136"/>
                      <a:gd name="connsiteY6" fmla="*/ 13390 h 97077"/>
                      <a:gd name="connsiteX7" fmla="*/ 0 w 115136"/>
                      <a:gd name="connsiteY7" fmla="*/ 0 h 97077"/>
                      <a:gd name="connsiteX8" fmla="*/ 13038 w 115136"/>
                      <a:gd name="connsiteY8" fmla="*/ 5286 h 97077"/>
                      <a:gd name="connsiteX9" fmla="*/ 14624 w 115136"/>
                      <a:gd name="connsiteY9" fmla="*/ 3964 h 97077"/>
                      <a:gd name="connsiteX10" fmla="*/ 15064 w 115136"/>
                      <a:gd name="connsiteY10" fmla="*/ 6078 h 97077"/>
                      <a:gd name="connsiteX11" fmla="*/ 115137 w 115136"/>
                      <a:gd name="connsiteY11" fmla="*/ 46513 h 97077"/>
                      <a:gd name="connsiteX12" fmla="*/ 103685 w 115136"/>
                      <a:gd name="connsiteY12" fmla="*/ 52855 h 97077"/>
                      <a:gd name="connsiteX13" fmla="*/ 103685 w 115136"/>
                      <a:gd name="connsiteY13" fmla="*/ 52855 h 97077"/>
                      <a:gd name="connsiteX14" fmla="*/ 103333 w 115136"/>
                      <a:gd name="connsiteY14" fmla="*/ 53032 h 97077"/>
                      <a:gd name="connsiteX15" fmla="*/ 33035 w 115136"/>
                      <a:gd name="connsiteY15" fmla="*/ 92057 h 97077"/>
                      <a:gd name="connsiteX16" fmla="*/ 33651 w 115136"/>
                      <a:gd name="connsiteY16" fmla="*/ 94964 h 97077"/>
                      <a:gd name="connsiteX17" fmla="*/ 30392 w 115136"/>
                      <a:gd name="connsiteY17" fmla="*/ 93466 h 97077"/>
                      <a:gd name="connsiteX18" fmla="*/ 24050 w 115136"/>
                      <a:gd name="connsiteY18" fmla="*/ 97078 h 97077"/>
                      <a:gd name="connsiteX19" fmla="*/ 18235 w 115136"/>
                      <a:gd name="connsiteY19" fmla="*/ 22023 h 97077"/>
                      <a:gd name="connsiteX20" fmla="*/ 30744 w 115136"/>
                      <a:gd name="connsiteY20" fmla="*/ 82190 h 97077"/>
                      <a:gd name="connsiteX21" fmla="*/ 87740 w 115136"/>
                      <a:gd name="connsiteY21" fmla="*/ 53296 h 97077"/>
                      <a:gd name="connsiteX22" fmla="*/ 18235 w 115136"/>
                      <a:gd name="connsiteY22" fmla="*/ 22023 h 97077"/>
                      <a:gd name="connsiteX23" fmla="*/ 20349 w 115136"/>
                      <a:gd name="connsiteY23" fmla="*/ 15592 h 97077"/>
                      <a:gd name="connsiteX24" fmla="*/ 95756 w 115136"/>
                      <a:gd name="connsiteY24" fmla="*/ 49508 h 97077"/>
                      <a:gd name="connsiteX25" fmla="*/ 99280 w 115136"/>
                      <a:gd name="connsiteY25" fmla="*/ 47570 h 97077"/>
                      <a:gd name="connsiteX26" fmla="*/ 20349 w 115136"/>
                      <a:gd name="connsiteY26" fmla="*/ 15592 h 97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5136" h="97077">
                        <a:moveTo>
                          <a:pt x="24050" y="97078"/>
                        </a:moveTo>
                        <a:lnTo>
                          <a:pt x="22288" y="89854"/>
                        </a:lnTo>
                        <a:lnTo>
                          <a:pt x="18852" y="88269"/>
                        </a:lnTo>
                        <a:lnTo>
                          <a:pt x="21583" y="86947"/>
                        </a:lnTo>
                        <a:lnTo>
                          <a:pt x="3876" y="15504"/>
                        </a:lnTo>
                        <a:lnTo>
                          <a:pt x="1938" y="14623"/>
                        </a:lnTo>
                        <a:lnTo>
                          <a:pt x="3348" y="13390"/>
                        </a:lnTo>
                        <a:lnTo>
                          <a:pt x="0" y="0"/>
                        </a:lnTo>
                        <a:lnTo>
                          <a:pt x="13038" y="5286"/>
                        </a:lnTo>
                        <a:lnTo>
                          <a:pt x="14624" y="3964"/>
                        </a:lnTo>
                        <a:lnTo>
                          <a:pt x="15064" y="6078"/>
                        </a:lnTo>
                        <a:lnTo>
                          <a:pt x="115137" y="46513"/>
                        </a:lnTo>
                        <a:lnTo>
                          <a:pt x="103685" y="52855"/>
                        </a:lnTo>
                        <a:lnTo>
                          <a:pt x="103685" y="52855"/>
                        </a:lnTo>
                        <a:lnTo>
                          <a:pt x="103333" y="53032"/>
                        </a:lnTo>
                        <a:lnTo>
                          <a:pt x="33035" y="92057"/>
                        </a:lnTo>
                        <a:lnTo>
                          <a:pt x="33651" y="94964"/>
                        </a:lnTo>
                        <a:lnTo>
                          <a:pt x="30392" y="93466"/>
                        </a:lnTo>
                        <a:lnTo>
                          <a:pt x="24050" y="97078"/>
                        </a:lnTo>
                        <a:close/>
                        <a:moveTo>
                          <a:pt x="18235" y="22023"/>
                        </a:moveTo>
                        <a:lnTo>
                          <a:pt x="30744" y="82190"/>
                        </a:lnTo>
                        <a:lnTo>
                          <a:pt x="87740" y="53296"/>
                        </a:lnTo>
                        <a:lnTo>
                          <a:pt x="18235" y="22023"/>
                        </a:lnTo>
                        <a:close/>
                        <a:moveTo>
                          <a:pt x="20349" y="15592"/>
                        </a:moveTo>
                        <a:lnTo>
                          <a:pt x="95756" y="49508"/>
                        </a:lnTo>
                        <a:lnTo>
                          <a:pt x="99280" y="47570"/>
                        </a:lnTo>
                        <a:lnTo>
                          <a:pt x="20349" y="15592"/>
                        </a:lnTo>
                        <a:close/>
                      </a:path>
                    </a:pathLst>
                  </a:custGeom>
                  <a:grpFill/>
                  <a:ln w="8809" cap="flat">
                    <a:noFill/>
                    <a:prstDash val="solid"/>
                    <a:miter/>
                  </a:ln>
                </p:spPr>
                <p:txBody>
                  <a:bodyPr rtlCol="0" anchor="ctr"/>
                  <a:lstStyle/>
                  <a:p>
                    <a:endParaRPr lang="en-US" sz="2400"/>
                  </a:p>
                </p:txBody>
              </p:sp>
            </p:grpSp>
            <p:grpSp>
              <p:nvGrpSpPr>
                <p:cNvPr id="1706" name="Graphic 4229">
                  <a:extLst>
                    <a:ext uri="{FF2B5EF4-FFF2-40B4-BE49-F238E27FC236}">
                      <a16:creationId xmlns:a16="http://schemas.microsoft.com/office/drawing/2014/main" id="{87B53C31-01F4-4D18-B143-4C99B5C370A9}"/>
                    </a:ext>
                  </a:extLst>
                </p:cNvPr>
                <p:cNvGrpSpPr/>
                <p:nvPr/>
              </p:nvGrpSpPr>
              <p:grpSpPr>
                <a:xfrm>
                  <a:off x="5430549" y="3932338"/>
                  <a:ext cx="126148" cy="122007"/>
                  <a:chOff x="5430549" y="3932338"/>
                  <a:chExt cx="126148" cy="122007"/>
                </a:xfrm>
                <a:grpFill/>
              </p:grpSpPr>
              <p:sp>
                <p:nvSpPr>
                  <p:cNvPr id="2190" name="Freeform: Shape 2189">
                    <a:extLst>
                      <a:ext uri="{FF2B5EF4-FFF2-40B4-BE49-F238E27FC236}">
                        <a16:creationId xmlns:a16="http://schemas.microsoft.com/office/drawing/2014/main" id="{A5941D58-92DB-4067-9502-1101F0AAE7A5}"/>
                      </a:ext>
                    </a:extLst>
                  </p:cNvPr>
                  <p:cNvSpPr/>
                  <p:nvPr/>
                </p:nvSpPr>
                <p:spPr>
                  <a:xfrm>
                    <a:off x="5436451" y="3940707"/>
                    <a:ext cx="108882" cy="107208"/>
                  </a:xfrm>
                  <a:custGeom>
                    <a:avLst/>
                    <a:gdLst>
                      <a:gd name="connsiteX0" fmla="*/ 89238 w 108882"/>
                      <a:gd name="connsiteY0" fmla="*/ 101659 h 107208"/>
                      <a:gd name="connsiteX1" fmla="*/ 705 w 108882"/>
                      <a:gd name="connsiteY1" fmla="*/ 8721 h 107208"/>
                      <a:gd name="connsiteX2" fmla="*/ 5550 w 108882"/>
                      <a:gd name="connsiteY2" fmla="*/ 6783 h 107208"/>
                      <a:gd name="connsiteX3" fmla="*/ 4405 w 108882"/>
                      <a:gd name="connsiteY3" fmla="*/ 77609 h 107208"/>
                      <a:gd name="connsiteX4" fmla="*/ 3171 w 108882"/>
                      <a:gd name="connsiteY4" fmla="*/ 76024 h 107208"/>
                      <a:gd name="connsiteX5" fmla="*/ 89238 w 108882"/>
                      <a:gd name="connsiteY5" fmla="*/ 101659 h 107208"/>
                      <a:gd name="connsiteX6" fmla="*/ 108882 w 108882"/>
                      <a:gd name="connsiteY6" fmla="*/ 107209 h 107208"/>
                      <a:gd name="connsiteX7" fmla="*/ 2379 w 108882"/>
                      <a:gd name="connsiteY7" fmla="*/ 79195 h 107208"/>
                      <a:gd name="connsiteX8" fmla="*/ 1233 w 108882"/>
                      <a:gd name="connsiteY8" fmla="*/ 78843 h 107208"/>
                      <a:gd name="connsiteX9" fmla="*/ 1233 w 108882"/>
                      <a:gd name="connsiteY9" fmla="*/ 77609 h 107208"/>
                      <a:gd name="connsiteX10" fmla="*/ 88 w 108882"/>
                      <a:gd name="connsiteY10" fmla="*/ 6783 h 107208"/>
                      <a:gd name="connsiteX11" fmla="*/ 0 w 108882"/>
                      <a:gd name="connsiteY11" fmla="*/ 0 h 107208"/>
                      <a:gd name="connsiteX12" fmla="*/ 4933 w 108882"/>
                      <a:gd name="connsiteY12" fmla="*/ 4845 h 107208"/>
                      <a:gd name="connsiteX13" fmla="*/ 108882 w 108882"/>
                      <a:gd name="connsiteY13" fmla="*/ 107209 h 107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882" h="107208">
                        <a:moveTo>
                          <a:pt x="89238" y="101659"/>
                        </a:moveTo>
                        <a:lnTo>
                          <a:pt x="705" y="8721"/>
                        </a:lnTo>
                        <a:lnTo>
                          <a:pt x="5550" y="6783"/>
                        </a:lnTo>
                        <a:lnTo>
                          <a:pt x="4405" y="77609"/>
                        </a:lnTo>
                        <a:lnTo>
                          <a:pt x="3171" y="76024"/>
                        </a:lnTo>
                        <a:lnTo>
                          <a:pt x="89238" y="101659"/>
                        </a:lnTo>
                        <a:close/>
                        <a:moveTo>
                          <a:pt x="108882" y="107209"/>
                        </a:moveTo>
                        <a:lnTo>
                          <a:pt x="2379" y="79195"/>
                        </a:lnTo>
                        <a:lnTo>
                          <a:pt x="1233" y="78843"/>
                        </a:lnTo>
                        <a:lnTo>
                          <a:pt x="1233" y="77609"/>
                        </a:lnTo>
                        <a:lnTo>
                          <a:pt x="88" y="6783"/>
                        </a:lnTo>
                        <a:lnTo>
                          <a:pt x="0" y="0"/>
                        </a:lnTo>
                        <a:lnTo>
                          <a:pt x="4933" y="4845"/>
                        </a:lnTo>
                        <a:lnTo>
                          <a:pt x="108882" y="107209"/>
                        </a:lnTo>
                        <a:close/>
                      </a:path>
                    </a:pathLst>
                  </a:custGeom>
                  <a:grpFill/>
                  <a:ln w="8809" cap="flat">
                    <a:noFill/>
                    <a:prstDash val="solid"/>
                    <a:miter/>
                  </a:ln>
                </p:spPr>
                <p:txBody>
                  <a:bodyPr rtlCol="0" anchor="ctr"/>
                  <a:lstStyle/>
                  <a:p>
                    <a:endParaRPr lang="en-US" sz="2400"/>
                  </a:p>
                </p:txBody>
              </p:sp>
              <p:sp>
                <p:nvSpPr>
                  <p:cNvPr id="2191" name="Freeform: Shape 2190">
                    <a:extLst>
                      <a:ext uri="{FF2B5EF4-FFF2-40B4-BE49-F238E27FC236}">
                        <a16:creationId xmlns:a16="http://schemas.microsoft.com/office/drawing/2014/main" id="{4E8E1DFB-ABEC-4BD3-80FE-3513873B35E4}"/>
                      </a:ext>
                    </a:extLst>
                  </p:cNvPr>
                  <p:cNvSpPr/>
                  <p:nvPr/>
                </p:nvSpPr>
                <p:spPr>
                  <a:xfrm>
                    <a:off x="5430549" y="3932338"/>
                    <a:ext cx="126148" cy="122007"/>
                  </a:xfrm>
                  <a:custGeom>
                    <a:avLst/>
                    <a:gdLst>
                      <a:gd name="connsiteX0" fmla="*/ 126149 w 126148"/>
                      <a:gd name="connsiteY0" fmla="*/ 122008 h 122007"/>
                      <a:gd name="connsiteX1" fmla="*/ 106240 w 126148"/>
                      <a:gd name="connsiteY1" fmla="*/ 116810 h 122007"/>
                      <a:gd name="connsiteX2" fmla="*/ 106328 w 126148"/>
                      <a:gd name="connsiteY2" fmla="*/ 116899 h 122007"/>
                      <a:gd name="connsiteX3" fmla="*/ 103861 w 126148"/>
                      <a:gd name="connsiteY3" fmla="*/ 116194 h 122007"/>
                      <a:gd name="connsiteX4" fmla="*/ 13478 w 126148"/>
                      <a:gd name="connsiteY4" fmla="*/ 92409 h 122007"/>
                      <a:gd name="connsiteX5" fmla="*/ 13390 w 126148"/>
                      <a:gd name="connsiteY5" fmla="*/ 95757 h 122007"/>
                      <a:gd name="connsiteX6" fmla="*/ 10218 w 126148"/>
                      <a:gd name="connsiteY6" fmla="*/ 91528 h 122007"/>
                      <a:gd name="connsiteX7" fmla="*/ 3612 w 126148"/>
                      <a:gd name="connsiteY7" fmla="*/ 89766 h 122007"/>
                      <a:gd name="connsiteX8" fmla="*/ 3435 w 126148"/>
                      <a:gd name="connsiteY8" fmla="*/ 82631 h 122007"/>
                      <a:gd name="connsiteX9" fmla="*/ 0 w 126148"/>
                      <a:gd name="connsiteY9" fmla="*/ 78138 h 122007"/>
                      <a:gd name="connsiteX10" fmla="*/ 3348 w 126148"/>
                      <a:gd name="connsiteY10" fmla="*/ 79107 h 122007"/>
                      <a:gd name="connsiteX11" fmla="*/ 2290 w 126148"/>
                      <a:gd name="connsiteY11" fmla="*/ 17530 h 122007"/>
                      <a:gd name="connsiteX12" fmla="*/ 617 w 126148"/>
                      <a:gd name="connsiteY12" fmla="*/ 15768 h 122007"/>
                      <a:gd name="connsiteX13" fmla="*/ 2290 w 126148"/>
                      <a:gd name="connsiteY13" fmla="*/ 15064 h 122007"/>
                      <a:gd name="connsiteX14" fmla="*/ 2026 w 126148"/>
                      <a:gd name="connsiteY14" fmla="*/ 0 h 122007"/>
                      <a:gd name="connsiteX15" fmla="*/ 12861 w 126148"/>
                      <a:gd name="connsiteY15" fmla="*/ 10659 h 122007"/>
                      <a:gd name="connsiteX16" fmla="*/ 14711 w 126148"/>
                      <a:gd name="connsiteY16" fmla="*/ 9866 h 122007"/>
                      <a:gd name="connsiteX17" fmla="*/ 14711 w 126148"/>
                      <a:gd name="connsiteY17" fmla="*/ 12421 h 122007"/>
                      <a:gd name="connsiteX18" fmla="*/ 126149 w 126148"/>
                      <a:gd name="connsiteY18" fmla="*/ 122008 h 122007"/>
                      <a:gd name="connsiteX19" fmla="*/ 97342 w 126148"/>
                      <a:gd name="connsiteY19" fmla="*/ 107473 h 122007"/>
                      <a:gd name="connsiteX20" fmla="*/ 103332 w 126148"/>
                      <a:gd name="connsiteY20" fmla="*/ 109058 h 122007"/>
                      <a:gd name="connsiteX21" fmla="*/ 32947 w 126148"/>
                      <a:gd name="connsiteY21" fmla="*/ 39818 h 122007"/>
                      <a:gd name="connsiteX22" fmla="*/ 97342 w 126148"/>
                      <a:gd name="connsiteY22" fmla="*/ 107473 h 122007"/>
                      <a:gd name="connsiteX23" fmla="*/ 13742 w 126148"/>
                      <a:gd name="connsiteY23" fmla="*/ 82278 h 122007"/>
                      <a:gd name="connsiteX24" fmla="*/ 83952 w 126148"/>
                      <a:gd name="connsiteY24" fmla="*/ 103244 h 122007"/>
                      <a:gd name="connsiteX25" fmla="*/ 14535 w 126148"/>
                      <a:gd name="connsiteY25" fmla="*/ 30392 h 122007"/>
                      <a:gd name="connsiteX26" fmla="*/ 13742 w 126148"/>
                      <a:gd name="connsiteY26" fmla="*/ 82278 h 12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6148" h="122007">
                        <a:moveTo>
                          <a:pt x="126149" y="122008"/>
                        </a:moveTo>
                        <a:lnTo>
                          <a:pt x="106240" y="116810"/>
                        </a:lnTo>
                        <a:lnTo>
                          <a:pt x="106328" y="116899"/>
                        </a:lnTo>
                        <a:lnTo>
                          <a:pt x="103861" y="116194"/>
                        </a:lnTo>
                        <a:lnTo>
                          <a:pt x="13478" y="92409"/>
                        </a:lnTo>
                        <a:lnTo>
                          <a:pt x="13390" y="95757"/>
                        </a:lnTo>
                        <a:lnTo>
                          <a:pt x="10218" y="91528"/>
                        </a:lnTo>
                        <a:lnTo>
                          <a:pt x="3612" y="89766"/>
                        </a:lnTo>
                        <a:lnTo>
                          <a:pt x="3435" y="82631"/>
                        </a:lnTo>
                        <a:lnTo>
                          <a:pt x="0" y="78138"/>
                        </a:lnTo>
                        <a:lnTo>
                          <a:pt x="3348" y="79107"/>
                        </a:lnTo>
                        <a:lnTo>
                          <a:pt x="2290" y="17530"/>
                        </a:lnTo>
                        <a:lnTo>
                          <a:pt x="617" y="15768"/>
                        </a:lnTo>
                        <a:lnTo>
                          <a:pt x="2290" y="15064"/>
                        </a:lnTo>
                        <a:lnTo>
                          <a:pt x="2026" y="0"/>
                        </a:lnTo>
                        <a:lnTo>
                          <a:pt x="12861" y="10659"/>
                        </a:lnTo>
                        <a:lnTo>
                          <a:pt x="14711" y="9866"/>
                        </a:lnTo>
                        <a:lnTo>
                          <a:pt x="14711" y="12421"/>
                        </a:lnTo>
                        <a:lnTo>
                          <a:pt x="126149" y="122008"/>
                        </a:lnTo>
                        <a:close/>
                        <a:moveTo>
                          <a:pt x="97342" y="107473"/>
                        </a:moveTo>
                        <a:lnTo>
                          <a:pt x="103332" y="109058"/>
                        </a:lnTo>
                        <a:lnTo>
                          <a:pt x="32947" y="39818"/>
                        </a:lnTo>
                        <a:lnTo>
                          <a:pt x="97342" y="107473"/>
                        </a:lnTo>
                        <a:close/>
                        <a:moveTo>
                          <a:pt x="13742" y="82278"/>
                        </a:moveTo>
                        <a:lnTo>
                          <a:pt x="83952" y="103244"/>
                        </a:lnTo>
                        <a:lnTo>
                          <a:pt x="14535" y="30392"/>
                        </a:lnTo>
                        <a:lnTo>
                          <a:pt x="13742" y="82278"/>
                        </a:lnTo>
                        <a:close/>
                      </a:path>
                    </a:pathLst>
                  </a:custGeom>
                  <a:grpFill/>
                  <a:ln w="8809" cap="flat">
                    <a:noFill/>
                    <a:prstDash val="solid"/>
                    <a:miter/>
                  </a:ln>
                </p:spPr>
                <p:txBody>
                  <a:bodyPr rtlCol="0" anchor="ctr"/>
                  <a:lstStyle/>
                  <a:p>
                    <a:endParaRPr lang="en-US" sz="2400"/>
                  </a:p>
                </p:txBody>
              </p:sp>
            </p:grpSp>
            <p:grpSp>
              <p:nvGrpSpPr>
                <p:cNvPr id="1707" name="Graphic 4229">
                  <a:extLst>
                    <a:ext uri="{FF2B5EF4-FFF2-40B4-BE49-F238E27FC236}">
                      <a16:creationId xmlns:a16="http://schemas.microsoft.com/office/drawing/2014/main" id="{0550622E-1EF6-476B-B652-BDE5DB4D117F}"/>
                    </a:ext>
                  </a:extLst>
                </p:cNvPr>
                <p:cNvGrpSpPr/>
                <p:nvPr/>
              </p:nvGrpSpPr>
              <p:grpSpPr>
                <a:xfrm>
                  <a:off x="5460148" y="4035671"/>
                  <a:ext cx="84040" cy="143326"/>
                  <a:chOff x="5460148" y="4035671"/>
                  <a:chExt cx="84040" cy="143326"/>
                </a:xfrm>
                <a:grpFill/>
              </p:grpSpPr>
              <p:sp>
                <p:nvSpPr>
                  <p:cNvPr id="2188" name="Freeform: Shape 2187">
                    <a:extLst>
                      <a:ext uri="{FF2B5EF4-FFF2-40B4-BE49-F238E27FC236}">
                        <a16:creationId xmlns:a16="http://schemas.microsoft.com/office/drawing/2014/main" id="{4CF90E3C-D116-4C8A-BCC7-9E9466FFEB45}"/>
                      </a:ext>
                    </a:extLst>
                  </p:cNvPr>
                  <p:cNvSpPr/>
                  <p:nvPr/>
                </p:nvSpPr>
                <p:spPr>
                  <a:xfrm>
                    <a:off x="5465345" y="4040692"/>
                    <a:ext cx="75231" cy="128262"/>
                  </a:xfrm>
                  <a:custGeom>
                    <a:avLst/>
                    <a:gdLst>
                      <a:gd name="connsiteX0" fmla="*/ 65189 w 75231"/>
                      <a:gd name="connsiteY0" fmla="*/ 114696 h 128262"/>
                      <a:gd name="connsiteX1" fmla="*/ 67039 w 75231"/>
                      <a:gd name="connsiteY1" fmla="*/ 4669 h 128262"/>
                      <a:gd name="connsiteX2" fmla="*/ 71267 w 75231"/>
                      <a:gd name="connsiteY2" fmla="*/ 7576 h 128262"/>
                      <a:gd name="connsiteX3" fmla="*/ 3788 w 75231"/>
                      <a:gd name="connsiteY3" fmla="*/ 33651 h 128262"/>
                      <a:gd name="connsiteX4" fmla="*/ 4581 w 75231"/>
                      <a:gd name="connsiteY4" fmla="*/ 30744 h 128262"/>
                      <a:gd name="connsiteX5" fmla="*/ 65189 w 75231"/>
                      <a:gd name="connsiteY5" fmla="*/ 114696 h 128262"/>
                      <a:gd name="connsiteX6" fmla="*/ 75231 w 75231"/>
                      <a:gd name="connsiteY6" fmla="*/ 128263 h 128262"/>
                      <a:gd name="connsiteX7" fmla="*/ 1498 w 75231"/>
                      <a:gd name="connsiteY7" fmla="*/ 32947 h 128262"/>
                      <a:gd name="connsiteX8" fmla="*/ 0 w 75231"/>
                      <a:gd name="connsiteY8" fmla="*/ 31008 h 128262"/>
                      <a:gd name="connsiteX9" fmla="*/ 2290 w 75231"/>
                      <a:gd name="connsiteY9" fmla="*/ 30040 h 128262"/>
                      <a:gd name="connsiteX10" fmla="*/ 68888 w 75231"/>
                      <a:gd name="connsiteY10" fmla="*/ 1762 h 128262"/>
                      <a:gd name="connsiteX11" fmla="*/ 73029 w 75231"/>
                      <a:gd name="connsiteY11" fmla="*/ 0 h 128262"/>
                      <a:gd name="connsiteX12" fmla="*/ 73117 w 75231"/>
                      <a:gd name="connsiteY12" fmla="*/ 4669 h 128262"/>
                      <a:gd name="connsiteX13" fmla="*/ 75231 w 75231"/>
                      <a:gd name="connsiteY13" fmla="*/ 128263 h 12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231" h="128262">
                        <a:moveTo>
                          <a:pt x="65189" y="114696"/>
                        </a:moveTo>
                        <a:lnTo>
                          <a:pt x="67039" y="4669"/>
                        </a:lnTo>
                        <a:lnTo>
                          <a:pt x="71267" y="7576"/>
                        </a:lnTo>
                        <a:lnTo>
                          <a:pt x="3788" y="33651"/>
                        </a:lnTo>
                        <a:lnTo>
                          <a:pt x="4581" y="30744"/>
                        </a:lnTo>
                        <a:lnTo>
                          <a:pt x="65189" y="114696"/>
                        </a:lnTo>
                        <a:close/>
                        <a:moveTo>
                          <a:pt x="75231" y="128263"/>
                        </a:moveTo>
                        <a:lnTo>
                          <a:pt x="1498" y="32947"/>
                        </a:lnTo>
                        <a:lnTo>
                          <a:pt x="0" y="31008"/>
                        </a:lnTo>
                        <a:lnTo>
                          <a:pt x="2290" y="30040"/>
                        </a:lnTo>
                        <a:lnTo>
                          <a:pt x="68888" y="1762"/>
                        </a:lnTo>
                        <a:lnTo>
                          <a:pt x="73029" y="0"/>
                        </a:lnTo>
                        <a:lnTo>
                          <a:pt x="73117" y="4669"/>
                        </a:lnTo>
                        <a:lnTo>
                          <a:pt x="75231" y="128263"/>
                        </a:lnTo>
                        <a:close/>
                      </a:path>
                    </a:pathLst>
                  </a:custGeom>
                  <a:grpFill/>
                  <a:ln w="8809" cap="flat">
                    <a:noFill/>
                    <a:prstDash val="solid"/>
                    <a:miter/>
                  </a:ln>
                </p:spPr>
                <p:txBody>
                  <a:bodyPr rtlCol="0" anchor="ctr"/>
                  <a:lstStyle/>
                  <a:p>
                    <a:endParaRPr lang="en-US" sz="2400"/>
                  </a:p>
                </p:txBody>
              </p:sp>
              <p:sp>
                <p:nvSpPr>
                  <p:cNvPr id="2189" name="Freeform: Shape 2188">
                    <a:extLst>
                      <a:ext uri="{FF2B5EF4-FFF2-40B4-BE49-F238E27FC236}">
                        <a16:creationId xmlns:a16="http://schemas.microsoft.com/office/drawing/2014/main" id="{5C850B1D-2C9E-4E58-BE1E-1710EE000311}"/>
                      </a:ext>
                    </a:extLst>
                  </p:cNvPr>
                  <p:cNvSpPr/>
                  <p:nvPr/>
                </p:nvSpPr>
                <p:spPr>
                  <a:xfrm>
                    <a:off x="5460148" y="4035671"/>
                    <a:ext cx="84040" cy="143326"/>
                  </a:xfrm>
                  <a:custGeom>
                    <a:avLst/>
                    <a:gdLst>
                      <a:gd name="connsiteX0" fmla="*/ 84040 w 84040"/>
                      <a:gd name="connsiteY0" fmla="*/ 143327 h 143326"/>
                      <a:gd name="connsiteX1" fmla="*/ 73557 w 84040"/>
                      <a:gd name="connsiteY1" fmla="*/ 129849 h 143326"/>
                      <a:gd name="connsiteX2" fmla="*/ 73557 w 84040"/>
                      <a:gd name="connsiteY2" fmla="*/ 129936 h 143326"/>
                      <a:gd name="connsiteX3" fmla="*/ 72676 w 84040"/>
                      <a:gd name="connsiteY3" fmla="*/ 128703 h 143326"/>
                      <a:gd name="connsiteX4" fmla="*/ 6519 w 84040"/>
                      <a:gd name="connsiteY4" fmla="*/ 43165 h 143326"/>
                      <a:gd name="connsiteX5" fmla="*/ 3964 w 84040"/>
                      <a:gd name="connsiteY5" fmla="*/ 44134 h 143326"/>
                      <a:gd name="connsiteX6" fmla="*/ 4845 w 84040"/>
                      <a:gd name="connsiteY6" fmla="*/ 40963 h 143326"/>
                      <a:gd name="connsiteX7" fmla="*/ 0 w 84040"/>
                      <a:gd name="connsiteY7" fmla="*/ 34620 h 143326"/>
                      <a:gd name="connsiteX8" fmla="*/ 7576 w 84040"/>
                      <a:gd name="connsiteY8" fmla="*/ 31449 h 143326"/>
                      <a:gd name="connsiteX9" fmla="*/ 8545 w 84040"/>
                      <a:gd name="connsiteY9" fmla="*/ 28013 h 143326"/>
                      <a:gd name="connsiteX10" fmla="*/ 10218 w 84040"/>
                      <a:gd name="connsiteY10" fmla="*/ 30304 h 143326"/>
                      <a:gd name="connsiteX11" fmla="*/ 69064 w 84040"/>
                      <a:gd name="connsiteY11" fmla="*/ 5286 h 143326"/>
                      <a:gd name="connsiteX12" fmla="*/ 69064 w 84040"/>
                      <a:gd name="connsiteY12" fmla="*/ 3348 h 143326"/>
                      <a:gd name="connsiteX13" fmla="*/ 70826 w 84040"/>
                      <a:gd name="connsiteY13" fmla="*/ 4581 h 143326"/>
                      <a:gd name="connsiteX14" fmla="*/ 81750 w 84040"/>
                      <a:gd name="connsiteY14" fmla="*/ 0 h 143326"/>
                      <a:gd name="connsiteX15" fmla="*/ 81926 w 84040"/>
                      <a:gd name="connsiteY15" fmla="*/ 12069 h 143326"/>
                      <a:gd name="connsiteX16" fmla="*/ 83864 w 84040"/>
                      <a:gd name="connsiteY16" fmla="*/ 13390 h 143326"/>
                      <a:gd name="connsiteX17" fmla="*/ 82014 w 84040"/>
                      <a:gd name="connsiteY17" fmla="*/ 14095 h 143326"/>
                      <a:gd name="connsiteX18" fmla="*/ 84040 w 84040"/>
                      <a:gd name="connsiteY18" fmla="*/ 143327 h 143326"/>
                      <a:gd name="connsiteX19" fmla="*/ 73733 w 84040"/>
                      <a:gd name="connsiteY19" fmla="*/ 119013 h 143326"/>
                      <a:gd name="connsiteX20" fmla="*/ 76905 w 84040"/>
                      <a:gd name="connsiteY20" fmla="*/ 123153 h 143326"/>
                      <a:gd name="connsiteX21" fmla="*/ 75231 w 84040"/>
                      <a:gd name="connsiteY21" fmla="*/ 26076 h 143326"/>
                      <a:gd name="connsiteX22" fmla="*/ 73733 w 84040"/>
                      <a:gd name="connsiteY22" fmla="*/ 119013 h 143326"/>
                      <a:gd name="connsiteX23" fmla="*/ 16561 w 84040"/>
                      <a:gd name="connsiteY23" fmla="*/ 39289 h 143326"/>
                      <a:gd name="connsiteX24" fmla="*/ 67215 w 84040"/>
                      <a:gd name="connsiteY24" fmla="*/ 109499 h 143326"/>
                      <a:gd name="connsiteX25" fmla="*/ 68712 w 84040"/>
                      <a:gd name="connsiteY25" fmla="*/ 19116 h 143326"/>
                      <a:gd name="connsiteX26" fmla="*/ 16561 w 84040"/>
                      <a:gd name="connsiteY26" fmla="*/ 39289 h 14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4040" h="143326">
                        <a:moveTo>
                          <a:pt x="84040" y="143327"/>
                        </a:moveTo>
                        <a:lnTo>
                          <a:pt x="73557" y="129849"/>
                        </a:lnTo>
                        <a:lnTo>
                          <a:pt x="73557" y="129936"/>
                        </a:lnTo>
                        <a:lnTo>
                          <a:pt x="72676" y="128703"/>
                        </a:lnTo>
                        <a:lnTo>
                          <a:pt x="6519" y="43165"/>
                        </a:lnTo>
                        <a:lnTo>
                          <a:pt x="3964" y="44134"/>
                        </a:lnTo>
                        <a:lnTo>
                          <a:pt x="4845" y="40963"/>
                        </a:lnTo>
                        <a:lnTo>
                          <a:pt x="0" y="34620"/>
                        </a:lnTo>
                        <a:lnTo>
                          <a:pt x="7576" y="31449"/>
                        </a:lnTo>
                        <a:lnTo>
                          <a:pt x="8545" y="28013"/>
                        </a:lnTo>
                        <a:lnTo>
                          <a:pt x="10218" y="30304"/>
                        </a:lnTo>
                        <a:lnTo>
                          <a:pt x="69064" y="5286"/>
                        </a:lnTo>
                        <a:lnTo>
                          <a:pt x="69064" y="3348"/>
                        </a:lnTo>
                        <a:lnTo>
                          <a:pt x="70826" y="4581"/>
                        </a:lnTo>
                        <a:lnTo>
                          <a:pt x="81750" y="0"/>
                        </a:lnTo>
                        <a:lnTo>
                          <a:pt x="81926" y="12069"/>
                        </a:lnTo>
                        <a:lnTo>
                          <a:pt x="83864" y="13390"/>
                        </a:lnTo>
                        <a:lnTo>
                          <a:pt x="82014" y="14095"/>
                        </a:lnTo>
                        <a:lnTo>
                          <a:pt x="84040" y="143327"/>
                        </a:lnTo>
                        <a:close/>
                        <a:moveTo>
                          <a:pt x="73733" y="119013"/>
                        </a:moveTo>
                        <a:lnTo>
                          <a:pt x="76905" y="123153"/>
                        </a:lnTo>
                        <a:lnTo>
                          <a:pt x="75231" y="26076"/>
                        </a:lnTo>
                        <a:lnTo>
                          <a:pt x="73733" y="119013"/>
                        </a:lnTo>
                        <a:close/>
                        <a:moveTo>
                          <a:pt x="16561" y="39289"/>
                        </a:moveTo>
                        <a:lnTo>
                          <a:pt x="67215" y="109499"/>
                        </a:lnTo>
                        <a:lnTo>
                          <a:pt x="68712" y="19116"/>
                        </a:lnTo>
                        <a:lnTo>
                          <a:pt x="16561" y="39289"/>
                        </a:lnTo>
                        <a:close/>
                      </a:path>
                    </a:pathLst>
                  </a:custGeom>
                  <a:grpFill/>
                  <a:ln w="8809" cap="flat">
                    <a:noFill/>
                    <a:prstDash val="solid"/>
                    <a:miter/>
                  </a:ln>
                </p:spPr>
                <p:txBody>
                  <a:bodyPr rtlCol="0" anchor="ctr"/>
                  <a:lstStyle/>
                  <a:p>
                    <a:endParaRPr lang="en-US" sz="2400"/>
                  </a:p>
                </p:txBody>
              </p:sp>
            </p:grpSp>
            <p:grpSp>
              <p:nvGrpSpPr>
                <p:cNvPr id="1708" name="Graphic 4229">
                  <a:extLst>
                    <a:ext uri="{FF2B5EF4-FFF2-40B4-BE49-F238E27FC236}">
                      <a16:creationId xmlns:a16="http://schemas.microsoft.com/office/drawing/2014/main" id="{9A868B7C-805F-4E39-856B-A17D9452C154}"/>
                    </a:ext>
                  </a:extLst>
                </p:cNvPr>
                <p:cNvGrpSpPr/>
                <p:nvPr/>
              </p:nvGrpSpPr>
              <p:grpSpPr>
                <a:xfrm>
                  <a:off x="5478824" y="4154155"/>
                  <a:ext cx="63955" cy="259696"/>
                  <a:chOff x="5478824" y="4154155"/>
                  <a:chExt cx="63955" cy="259696"/>
                </a:xfrm>
                <a:grpFill/>
              </p:grpSpPr>
              <p:sp>
                <p:nvSpPr>
                  <p:cNvPr id="2186" name="Freeform: Shape 2185">
                    <a:extLst>
                      <a:ext uri="{FF2B5EF4-FFF2-40B4-BE49-F238E27FC236}">
                        <a16:creationId xmlns:a16="http://schemas.microsoft.com/office/drawing/2014/main" id="{70093B45-739E-4B7A-B5C3-90A10FCDF3FE}"/>
                      </a:ext>
                    </a:extLst>
                  </p:cNvPr>
                  <p:cNvSpPr/>
                  <p:nvPr/>
                </p:nvSpPr>
                <p:spPr>
                  <a:xfrm>
                    <a:off x="5484021" y="4159529"/>
                    <a:ext cx="54793" cy="226221"/>
                  </a:xfrm>
                  <a:custGeom>
                    <a:avLst/>
                    <a:gdLst>
                      <a:gd name="connsiteX0" fmla="*/ 16737 w 54793"/>
                      <a:gd name="connsiteY0" fmla="*/ 183937 h 226221"/>
                      <a:gd name="connsiteX1" fmla="*/ 48715 w 54793"/>
                      <a:gd name="connsiteY1" fmla="*/ 2290 h 226221"/>
                      <a:gd name="connsiteX2" fmla="*/ 51446 w 54793"/>
                      <a:gd name="connsiteY2" fmla="*/ 5550 h 226221"/>
                      <a:gd name="connsiteX3" fmla="*/ 2378 w 54793"/>
                      <a:gd name="connsiteY3" fmla="*/ 5021 h 226221"/>
                      <a:gd name="connsiteX4" fmla="*/ 4580 w 54793"/>
                      <a:gd name="connsiteY4" fmla="*/ 2643 h 226221"/>
                      <a:gd name="connsiteX5" fmla="*/ 16737 w 54793"/>
                      <a:gd name="connsiteY5" fmla="*/ 183937 h 226221"/>
                      <a:gd name="connsiteX6" fmla="*/ 19997 w 54793"/>
                      <a:gd name="connsiteY6" fmla="*/ 226222 h 226221"/>
                      <a:gd name="connsiteX7" fmla="*/ 176 w 54793"/>
                      <a:gd name="connsiteY7" fmla="*/ 2907 h 226221"/>
                      <a:gd name="connsiteX8" fmla="*/ 0 w 54793"/>
                      <a:gd name="connsiteY8" fmla="*/ 529 h 226221"/>
                      <a:gd name="connsiteX9" fmla="*/ 2466 w 54793"/>
                      <a:gd name="connsiteY9" fmla="*/ 529 h 226221"/>
                      <a:gd name="connsiteX10" fmla="*/ 51534 w 54793"/>
                      <a:gd name="connsiteY10" fmla="*/ 0 h 226221"/>
                      <a:gd name="connsiteX11" fmla="*/ 54793 w 54793"/>
                      <a:gd name="connsiteY11" fmla="*/ 0 h 226221"/>
                      <a:gd name="connsiteX12" fmla="*/ 54265 w 54793"/>
                      <a:gd name="connsiteY12" fmla="*/ 3259 h 226221"/>
                      <a:gd name="connsiteX13" fmla="*/ 19997 w 54793"/>
                      <a:gd name="connsiteY13" fmla="*/ 226222 h 22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793" h="226221">
                        <a:moveTo>
                          <a:pt x="16737" y="183937"/>
                        </a:moveTo>
                        <a:lnTo>
                          <a:pt x="48715" y="2290"/>
                        </a:lnTo>
                        <a:lnTo>
                          <a:pt x="51446" y="5550"/>
                        </a:lnTo>
                        <a:lnTo>
                          <a:pt x="2378" y="5021"/>
                        </a:lnTo>
                        <a:lnTo>
                          <a:pt x="4580" y="2643"/>
                        </a:lnTo>
                        <a:lnTo>
                          <a:pt x="16737" y="183937"/>
                        </a:lnTo>
                        <a:close/>
                        <a:moveTo>
                          <a:pt x="19997" y="226222"/>
                        </a:moveTo>
                        <a:lnTo>
                          <a:pt x="176" y="2907"/>
                        </a:lnTo>
                        <a:lnTo>
                          <a:pt x="0" y="529"/>
                        </a:lnTo>
                        <a:lnTo>
                          <a:pt x="2466" y="529"/>
                        </a:lnTo>
                        <a:lnTo>
                          <a:pt x="51534" y="0"/>
                        </a:lnTo>
                        <a:lnTo>
                          <a:pt x="54793" y="0"/>
                        </a:lnTo>
                        <a:lnTo>
                          <a:pt x="54265" y="3259"/>
                        </a:lnTo>
                        <a:lnTo>
                          <a:pt x="19997" y="226222"/>
                        </a:lnTo>
                        <a:close/>
                      </a:path>
                    </a:pathLst>
                  </a:custGeom>
                  <a:grpFill/>
                  <a:ln w="8809" cap="flat">
                    <a:noFill/>
                    <a:prstDash val="solid"/>
                    <a:miter/>
                  </a:ln>
                </p:spPr>
                <p:txBody>
                  <a:bodyPr rtlCol="0" anchor="ctr"/>
                  <a:lstStyle/>
                  <a:p>
                    <a:endParaRPr lang="en-US" sz="2400"/>
                  </a:p>
                </p:txBody>
              </p:sp>
              <p:sp>
                <p:nvSpPr>
                  <p:cNvPr id="2187" name="Freeform: Shape 2186">
                    <a:extLst>
                      <a:ext uri="{FF2B5EF4-FFF2-40B4-BE49-F238E27FC236}">
                        <a16:creationId xmlns:a16="http://schemas.microsoft.com/office/drawing/2014/main" id="{EAA628F9-636E-4B77-862C-C4E8C5FFD877}"/>
                      </a:ext>
                    </a:extLst>
                  </p:cNvPr>
                  <p:cNvSpPr/>
                  <p:nvPr/>
                </p:nvSpPr>
                <p:spPr>
                  <a:xfrm>
                    <a:off x="5478824" y="4154155"/>
                    <a:ext cx="63955" cy="259696"/>
                  </a:xfrm>
                  <a:custGeom>
                    <a:avLst/>
                    <a:gdLst>
                      <a:gd name="connsiteX0" fmla="*/ 24314 w 63955"/>
                      <a:gd name="connsiteY0" fmla="*/ 259697 h 259696"/>
                      <a:gd name="connsiteX1" fmla="*/ 20526 w 63955"/>
                      <a:gd name="connsiteY1" fmla="*/ 216796 h 259696"/>
                      <a:gd name="connsiteX2" fmla="*/ 20438 w 63955"/>
                      <a:gd name="connsiteY2" fmla="*/ 217412 h 259696"/>
                      <a:gd name="connsiteX3" fmla="*/ 19997 w 63955"/>
                      <a:gd name="connsiteY3" fmla="*/ 210629 h 259696"/>
                      <a:gd name="connsiteX4" fmla="*/ 2466 w 63955"/>
                      <a:gd name="connsiteY4" fmla="*/ 13742 h 259696"/>
                      <a:gd name="connsiteX5" fmla="*/ 0 w 63955"/>
                      <a:gd name="connsiteY5" fmla="*/ 13742 h 259696"/>
                      <a:gd name="connsiteX6" fmla="*/ 2290 w 63955"/>
                      <a:gd name="connsiteY6" fmla="*/ 11276 h 259696"/>
                      <a:gd name="connsiteX7" fmla="*/ 1497 w 63955"/>
                      <a:gd name="connsiteY7" fmla="*/ 2643 h 259696"/>
                      <a:gd name="connsiteX8" fmla="*/ 10307 w 63955"/>
                      <a:gd name="connsiteY8" fmla="*/ 2555 h 259696"/>
                      <a:gd name="connsiteX9" fmla="*/ 12685 w 63955"/>
                      <a:gd name="connsiteY9" fmla="*/ 0 h 259696"/>
                      <a:gd name="connsiteX10" fmla="*/ 12862 w 63955"/>
                      <a:gd name="connsiteY10" fmla="*/ 2555 h 259696"/>
                      <a:gd name="connsiteX11" fmla="*/ 51446 w 63955"/>
                      <a:gd name="connsiteY11" fmla="*/ 2114 h 259696"/>
                      <a:gd name="connsiteX12" fmla="*/ 51798 w 63955"/>
                      <a:gd name="connsiteY12" fmla="*/ 88 h 259696"/>
                      <a:gd name="connsiteX13" fmla="*/ 53472 w 63955"/>
                      <a:gd name="connsiteY13" fmla="*/ 2026 h 259696"/>
                      <a:gd name="connsiteX14" fmla="*/ 63779 w 63955"/>
                      <a:gd name="connsiteY14" fmla="*/ 1938 h 259696"/>
                      <a:gd name="connsiteX15" fmla="*/ 62193 w 63955"/>
                      <a:gd name="connsiteY15" fmla="*/ 12333 h 259696"/>
                      <a:gd name="connsiteX16" fmla="*/ 63955 w 63955"/>
                      <a:gd name="connsiteY16" fmla="*/ 14359 h 259696"/>
                      <a:gd name="connsiteX17" fmla="*/ 61841 w 63955"/>
                      <a:gd name="connsiteY17" fmla="*/ 14359 h 259696"/>
                      <a:gd name="connsiteX18" fmla="*/ 24314 w 63955"/>
                      <a:gd name="connsiteY18" fmla="*/ 259697 h 259696"/>
                      <a:gd name="connsiteX19" fmla="*/ 25019 w 63955"/>
                      <a:gd name="connsiteY19" fmla="*/ 191161 h 259696"/>
                      <a:gd name="connsiteX20" fmla="*/ 26163 w 63955"/>
                      <a:gd name="connsiteY20" fmla="*/ 203494 h 259696"/>
                      <a:gd name="connsiteX21" fmla="*/ 48099 w 63955"/>
                      <a:gd name="connsiteY21" fmla="*/ 59991 h 259696"/>
                      <a:gd name="connsiteX22" fmla="*/ 25019 w 63955"/>
                      <a:gd name="connsiteY22" fmla="*/ 191161 h 259696"/>
                      <a:gd name="connsiteX23" fmla="*/ 13566 w 63955"/>
                      <a:gd name="connsiteY23" fmla="*/ 13742 h 259696"/>
                      <a:gd name="connsiteX24" fmla="*/ 23432 w 63955"/>
                      <a:gd name="connsiteY24" fmla="*/ 161209 h 259696"/>
                      <a:gd name="connsiteX25" fmla="*/ 49332 w 63955"/>
                      <a:gd name="connsiteY25" fmla="*/ 14183 h 259696"/>
                      <a:gd name="connsiteX26" fmla="*/ 13566 w 63955"/>
                      <a:gd name="connsiteY26" fmla="*/ 13742 h 259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3955" h="259696">
                        <a:moveTo>
                          <a:pt x="24314" y="259697"/>
                        </a:moveTo>
                        <a:lnTo>
                          <a:pt x="20526" y="216796"/>
                        </a:lnTo>
                        <a:lnTo>
                          <a:pt x="20438" y="217412"/>
                        </a:lnTo>
                        <a:lnTo>
                          <a:pt x="19997" y="210629"/>
                        </a:lnTo>
                        <a:lnTo>
                          <a:pt x="2466" y="13742"/>
                        </a:lnTo>
                        <a:lnTo>
                          <a:pt x="0" y="13742"/>
                        </a:lnTo>
                        <a:lnTo>
                          <a:pt x="2290" y="11276"/>
                        </a:lnTo>
                        <a:lnTo>
                          <a:pt x="1497" y="2643"/>
                        </a:lnTo>
                        <a:lnTo>
                          <a:pt x="10307" y="2555"/>
                        </a:lnTo>
                        <a:lnTo>
                          <a:pt x="12685" y="0"/>
                        </a:lnTo>
                        <a:lnTo>
                          <a:pt x="12862" y="2555"/>
                        </a:lnTo>
                        <a:lnTo>
                          <a:pt x="51446" y="2114"/>
                        </a:lnTo>
                        <a:lnTo>
                          <a:pt x="51798" y="88"/>
                        </a:lnTo>
                        <a:lnTo>
                          <a:pt x="53472" y="2026"/>
                        </a:lnTo>
                        <a:lnTo>
                          <a:pt x="63779" y="1938"/>
                        </a:lnTo>
                        <a:lnTo>
                          <a:pt x="62193" y="12333"/>
                        </a:lnTo>
                        <a:lnTo>
                          <a:pt x="63955" y="14359"/>
                        </a:lnTo>
                        <a:lnTo>
                          <a:pt x="61841" y="14359"/>
                        </a:lnTo>
                        <a:lnTo>
                          <a:pt x="24314" y="259697"/>
                        </a:lnTo>
                        <a:close/>
                        <a:moveTo>
                          <a:pt x="25019" y="191161"/>
                        </a:moveTo>
                        <a:lnTo>
                          <a:pt x="26163" y="203494"/>
                        </a:lnTo>
                        <a:lnTo>
                          <a:pt x="48099" y="59991"/>
                        </a:lnTo>
                        <a:lnTo>
                          <a:pt x="25019" y="191161"/>
                        </a:lnTo>
                        <a:close/>
                        <a:moveTo>
                          <a:pt x="13566" y="13742"/>
                        </a:moveTo>
                        <a:lnTo>
                          <a:pt x="23432" y="161209"/>
                        </a:lnTo>
                        <a:lnTo>
                          <a:pt x="49332" y="14183"/>
                        </a:lnTo>
                        <a:lnTo>
                          <a:pt x="13566" y="13742"/>
                        </a:lnTo>
                        <a:close/>
                      </a:path>
                    </a:pathLst>
                  </a:custGeom>
                  <a:grpFill/>
                  <a:ln w="8809" cap="flat">
                    <a:noFill/>
                    <a:prstDash val="solid"/>
                    <a:miter/>
                  </a:ln>
                </p:spPr>
                <p:txBody>
                  <a:bodyPr rtlCol="0" anchor="ctr"/>
                  <a:lstStyle/>
                  <a:p>
                    <a:endParaRPr lang="en-US" sz="2400"/>
                  </a:p>
                </p:txBody>
              </p:sp>
            </p:grpSp>
            <p:grpSp>
              <p:nvGrpSpPr>
                <p:cNvPr id="1709" name="Graphic 4229">
                  <a:extLst>
                    <a:ext uri="{FF2B5EF4-FFF2-40B4-BE49-F238E27FC236}">
                      <a16:creationId xmlns:a16="http://schemas.microsoft.com/office/drawing/2014/main" id="{D07280EC-9463-47DB-B9AA-72F3E7D0EDF6}"/>
                    </a:ext>
                  </a:extLst>
                </p:cNvPr>
                <p:cNvGrpSpPr/>
                <p:nvPr/>
              </p:nvGrpSpPr>
              <p:grpSpPr>
                <a:xfrm>
                  <a:off x="5126630" y="3921238"/>
                  <a:ext cx="110819" cy="176801"/>
                  <a:chOff x="5126630" y="3921238"/>
                  <a:chExt cx="110819" cy="176801"/>
                </a:xfrm>
                <a:grpFill/>
              </p:grpSpPr>
              <p:sp>
                <p:nvSpPr>
                  <p:cNvPr id="2184" name="Freeform: Shape 2183">
                    <a:extLst>
                      <a:ext uri="{FF2B5EF4-FFF2-40B4-BE49-F238E27FC236}">
                        <a16:creationId xmlns:a16="http://schemas.microsoft.com/office/drawing/2014/main" id="{98B20BD8-B0B6-4D2D-A4B7-D3C7995C8436}"/>
                      </a:ext>
                    </a:extLst>
                  </p:cNvPr>
                  <p:cNvSpPr/>
                  <p:nvPr/>
                </p:nvSpPr>
                <p:spPr>
                  <a:xfrm>
                    <a:off x="5131651" y="3933219"/>
                    <a:ext cx="99632" cy="158918"/>
                  </a:xfrm>
                  <a:custGeom>
                    <a:avLst/>
                    <a:gdLst>
                      <a:gd name="connsiteX0" fmla="*/ 0 w 99632"/>
                      <a:gd name="connsiteY0" fmla="*/ 108971 h 158918"/>
                      <a:gd name="connsiteX1" fmla="*/ 176 w 99632"/>
                      <a:gd name="connsiteY1" fmla="*/ 108794 h 158918"/>
                      <a:gd name="connsiteX2" fmla="*/ 91528 w 99632"/>
                      <a:gd name="connsiteY2" fmla="*/ 8897 h 158918"/>
                      <a:gd name="connsiteX3" fmla="*/ 99633 w 99632"/>
                      <a:gd name="connsiteY3" fmla="*/ 0 h 158918"/>
                      <a:gd name="connsiteX4" fmla="*/ 96989 w 99632"/>
                      <a:gd name="connsiteY4" fmla="*/ 11628 h 158918"/>
                      <a:gd name="connsiteX5" fmla="*/ 63426 w 99632"/>
                      <a:gd name="connsiteY5" fmla="*/ 157333 h 158918"/>
                      <a:gd name="connsiteX6" fmla="*/ 63074 w 99632"/>
                      <a:gd name="connsiteY6" fmla="*/ 158919 h 158918"/>
                      <a:gd name="connsiteX7" fmla="*/ 61752 w 99632"/>
                      <a:gd name="connsiteY7" fmla="*/ 157862 h 158918"/>
                      <a:gd name="connsiteX8" fmla="*/ 3964 w 99632"/>
                      <a:gd name="connsiteY8" fmla="*/ 112054 h 158918"/>
                      <a:gd name="connsiteX9" fmla="*/ 0 w 99632"/>
                      <a:gd name="connsiteY9" fmla="*/ 108971 h 158918"/>
                      <a:gd name="connsiteX10" fmla="*/ 8016 w 99632"/>
                      <a:gd name="connsiteY10" fmla="*/ 115137 h 158918"/>
                      <a:gd name="connsiteX11" fmla="*/ 63074 w 99632"/>
                      <a:gd name="connsiteY11" fmla="*/ 156276 h 158918"/>
                      <a:gd name="connsiteX12" fmla="*/ 61400 w 99632"/>
                      <a:gd name="connsiteY12" fmla="*/ 156893 h 158918"/>
                      <a:gd name="connsiteX13" fmla="*/ 90823 w 99632"/>
                      <a:gd name="connsiteY13" fmla="*/ 10307 h 158918"/>
                      <a:gd name="connsiteX14" fmla="*/ 96285 w 99632"/>
                      <a:gd name="connsiteY14" fmla="*/ 13038 h 158918"/>
                      <a:gd name="connsiteX15" fmla="*/ 8016 w 99632"/>
                      <a:gd name="connsiteY15" fmla="*/ 115137 h 15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632" h="158918">
                        <a:moveTo>
                          <a:pt x="0" y="108971"/>
                        </a:moveTo>
                        <a:lnTo>
                          <a:pt x="176" y="108794"/>
                        </a:lnTo>
                        <a:lnTo>
                          <a:pt x="91528" y="8897"/>
                        </a:lnTo>
                        <a:lnTo>
                          <a:pt x="99633" y="0"/>
                        </a:lnTo>
                        <a:lnTo>
                          <a:pt x="96989" y="11628"/>
                        </a:lnTo>
                        <a:lnTo>
                          <a:pt x="63426" y="157333"/>
                        </a:lnTo>
                        <a:lnTo>
                          <a:pt x="63074" y="158919"/>
                        </a:lnTo>
                        <a:lnTo>
                          <a:pt x="61752" y="157862"/>
                        </a:lnTo>
                        <a:lnTo>
                          <a:pt x="3964" y="112054"/>
                        </a:lnTo>
                        <a:lnTo>
                          <a:pt x="0" y="108971"/>
                        </a:lnTo>
                        <a:close/>
                        <a:moveTo>
                          <a:pt x="8016" y="115137"/>
                        </a:moveTo>
                        <a:lnTo>
                          <a:pt x="63074" y="156276"/>
                        </a:lnTo>
                        <a:lnTo>
                          <a:pt x="61400" y="156893"/>
                        </a:lnTo>
                        <a:lnTo>
                          <a:pt x="90823" y="10307"/>
                        </a:lnTo>
                        <a:lnTo>
                          <a:pt x="96285" y="13038"/>
                        </a:lnTo>
                        <a:lnTo>
                          <a:pt x="8016" y="115137"/>
                        </a:lnTo>
                        <a:close/>
                      </a:path>
                    </a:pathLst>
                  </a:custGeom>
                  <a:grpFill/>
                  <a:ln w="8809" cap="flat">
                    <a:noFill/>
                    <a:prstDash val="solid"/>
                    <a:miter/>
                  </a:ln>
                </p:spPr>
                <p:txBody>
                  <a:bodyPr rtlCol="0" anchor="ctr"/>
                  <a:lstStyle/>
                  <a:p>
                    <a:endParaRPr lang="en-US" sz="2400"/>
                  </a:p>
                </p:txBody>
              </p:sp>
              <p:sp>
                <p:nvSpPr>
                  <p:cNvPr id="2185" name="Freeform: Shape 2184">
                    <a:extLst>
                      <a:ext uri="{FF2B5EF4-FFF2-40B4-BE49-F238E27FC236}">
                        <a16:creationId xmlns:a16="http://schemas.microsoft.com/office/drawing/2014/main" id="{6A5A4A12-AC47-4A6A-9A83-EF2352A93794}"/>
                      </a:ext>
                    </a:extLst>
                  </p:cNvPr>
                  <p:cNvSpPr/>
                  <p:nvPr/>
                </p:nvSpPr>
                <p:spPr>
                  <a:xfrm>
                    <a:off x="5126630" y="3921238"/>
                    <a:ext cx="110819" cy="176801"/>
                  </a:xfrm>
                  <a:custGeom>
                    <a:avLst/>
                    <a:gdLst>
                      <a:gd name="connsiteX0" fmla="*/ 70209 w 110819"/>
                      <a:gd name="connsiteY0" fmla="*/ 176802 h 176801"/>
                      <a:gd name="connsiteX1" fmla="*/ 65188 w 110819"/>
                      <a:gd name="connsiteY1" fmla="*/ 172837 h 176801"/>
                      <a:gd name="connsiteX2" fmla="*/ 61929 w 110819"/>
                      <a:gd name="connsiteY2" fmla="*/ 173983 h 176801"/>
                      <a:gd name="connsiteX3" fmla="*/ 62545 w 110819"/>
                      <a:gd name="connsiteY3" fmla="*/ 170723 h 176801"/>
                      <a:gd name="connsiteX4" fmla="*/ 0 w 110819"/>
                      <a:gd name="connsiteY4" fmla="*/ 121215 h 176801"/>
                      <a:gd name="connsiteX5" fmla="*/ 2731 w 110819"/>
                      <a:gd name="connsiteY5" fmla="*/ 118308 h 176801"/>
                      <a:gd name="connsiteX6" fmla="*/ 92849 w 110819"/>
                      <a:gd name="connsiteY6" fmla="*/ 19733 h 176801"/>
                      <a:gd name="connsiteX7" fmla="*/ 93378 w 110819"/>
                      <a:gd name="connsiteY7" fmla="*/ 17090 h 176801"/>
                      <a:gd name="connsiteX8" fmla="*/ 94699 w 110819"/>
                      <a:gd name="connsiteY8" fmla="*/ 17707 h 176801"/>
                      <a:gd name="connsiteX9" fmla="*/ 110820 w 110819"/>
                      <a:gd name="connsiteY9" fmla="*/ 0 h 176801"/>
                      <a:gd name="connsiteX10" fmla="*/ 105446 w 110819"/>
                      <a:gd name="connsiteY10" fmla="*/ 23168 h 176801"/>
                      <a:gd name="connsiteX11" fmla="*/ 106592 w 110819"/>
                      <a:gd name="connsiteY11" fmla="*/ 23785 h 176801"/>
                      <a:gd name="connsiteX12" fmla="*/ 104830 w 110819"/>
                      <a:gd name="connsiteY12" fmla="*/ 25811 h 176801"/>
                      <a:gd name="connsiteX13" fmla="*/ 72324 w 110819"/>
                      <a:gd name="connsiteY13" fmla="*/ 167111 h 176801"/>
                      <a:gd name="connsiteX14" fmla="*/ 75054 w 110819"/>
                      <a:gd name="connsiteY14" fmla="*/ 169138 h 176801"/>
                      <a:gd name="connsiteX15" fmla="*/ 71619 w 110819"/>
                      <a:gd name="connsiteY15" fmla="*/ 170371 h 176801"/>
                      <a:gd name="connsiteX16" fmla="*/ 70209 w 110819"/>
                      <a:gd name="connsiteY16" fmla="*/ 176802 h 176801"/>
                      <a:gd name="connsiteX17" fmla="*/ 17971 w 110819"/>
                      <a:gd name="connsiteY17" fmla="*/ 126589 h 176801"/>
                      <a:gd name="connsiteX18" fmla="*/ 64484 w 110819"/>
                      <a:gd name="connsiteY18" fmla="*/ 161386 h 176801"/>
                      <a:gd name="connsiteX19" fmla="*/ 87652 w 110819"/>
                      <a:gd name="connsiteY19" fmla="*/ 45984 h 176801"/>
                      <a:gd name="connsiteX20" fmla="*/ 17971 w 110819"/>
                      <a:gd name="connsiteY20" fmla="*/ 126589 h 176801"/>
                      <a:gd name="connsiteX21" fmla="*/ 9954 w 110819"/>
                      <a:gd name="connsiteY21" fmla="*/ 120510 h 176801"/>
                      <a:gd name="connsiteX22" fmla="*/ 12509 w 110819"/>
                      <a:gd name="connsiteY22" fmla="*/ 122537 h 176801"/>
                      <a:gd name="connsiteX23" fmla="*/ 88180 w 110819"/>
                      <a:gd name="connsiteY23" fmla="*/ 34885 h 176801"/>
                      <a:gd name="connsiteX24" fmla="*/ 9954 w 110819"/>
                      <a:gd name="connsiteY24" fmla="*/ 120510 h 17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819" h="176801">
                        <a:moveTo>
                          <a:pt x="70209" y="176802"/>
                        </a:moveTo>
                        <a:lnTo>
                          <a:pt x="65188" y="172837"/>
                        </a:lnTo>
                        <a:lnTo>
                          <a:pt x="61929" y="173983"/>
                        </a:lnTo>
                        <a:lnTo>
                          <a:pt x="62545" y="170723"/>
                        </a:lnTo>
                        <a:lnTo>
                          <a:pt x="0" y="121215"/>
                        </a:lnTo>
                        <a:lnTo>
                          <a:pt x="2731" y="118308"/>
                        </a:lnTo>
                        <a:lnTo>
                          <a:pt x="92849" y="19733"/>
                        </a:lnTo>
                        <a:lnTo>
                          <a:pt x="93378" y="17090"/>
                        </a:lnTo>
                        <a:lnTo>
                          <a:pt x="94699" y="17707"/>
                        </a:lnTo>
                        <a:lnTo>
                          <a:pt x="110820" y="0"/>
                        </a:lnTo>
                        <a:lnTo>
                          <a:pt x="105446" y="23168"/>
                        </a:lnTo>
                        <a:lnTo>
                          <a:pt x="106592" y="23785"/>
                        </a:lnTo>
                        <a:lnTo>
                          <a:pt x="104830" y="25811"/>
                        </a:lnTo>
                        <a:lnTo>
                          <a:pt x="72324" y="167111"/>
                        </a:lnTo>
                        <a:lnTo>
                          <a:pt x="75054" y="169138"/>
                        </a:lnTo>
                        <a:lnTo>
                          <a:pt x="71619" y="170371"/>
                        </a:lnTo>
                        <a:lnTo>
                          <a:pt x="70209" y="176802"/>
                        </a:lnTo>
                        <a:close/>
                        <a:moveTo>
                          <a:pt x="17971" y="126589"/>
                        </a:moveTo>
                        <a:lnTo>
                          <a:pt x="64484" y="161386"/>
                        </a:lnTo>
                        <a:lnTo>
                          <a:pt x="87652" y="45984"/>
                        </a:lnTo>
                        <a:lnTo>
                          <a:pt x="17971" y="126589"/>
                        </a:lnTo>
                        <a:close/>
                        <a:moveTo>
                          <a:pt x="9954" y="120510"/>
                        </a:moveTo>
                        <a:lnTo>
                          <a:pt x="12509" y="122537"/>
                        </a:lnTo>
                        <a:lnTo>
                          <a:pt x="88180" y="34885"/>
                        </a:lnTo>
                        <a:lnTo>
                          <a:pt x="9954" y="120510"/>
                        </a:lnTo>
                        <a:close/>
                      </a:path>
                    </a:pathLst>
                  </a:custGeom>
                  <a:grpFill/>
                  <a:ln w="8809" cap="flat">
                    <a:noFill/>
                    <a:prstDash val="solid"/>
                    <a:miter/>
                  </a:ln>
                </p:spPr>
                <p:txBody>
                  <a:bodyPr rtlCol="0" anchor="ctr"/>
                  <a:lstStyle/>
                  <a:p>
                    <a:endParaRPr lang="en-US" sz="2400"/>
                  </a:p>
                </p:txBody>
              </p:sp>
            </p:grpSp>
            <p:grpSp>
              <p:nvGrpSpPr>
                <p:cNvPr id="1710" name="Graphic 4229">
                  <a:extLst>
                    <a:ext uri="{FF2B5EF4-FFF2-40B4-BE49-F238E27FC236}">
                      <a16:creationId xmlns:a16="http://schemas.microsoft.com/office/drawing/2014/main" id="{D23A993D-A174-4E6E-B561-C9EDD7F8CA16}"/>
                    </a:ext>
                  </a:extLst>
                </p:cNvPr>
                <p:cNvGrpSpPr/>
                <p:nvPr/>
              </p:nvGrpSpPr>
              <p:grpSpPr>
                <a:xfrm>
                  <a:off x="5043735" y="4025187"/>
                  <a:ext cx="157333" cy="245249"/>
                  <a:chOff x="5043735" y="4025187"/>
                  <a:chExt cx="157333" cy="245249"/>
                </a:xfrm>
                <a:grpFill/>
              </p:grpSpPr>
              <p:sp>
                <p:nvSpPr>
                  <p:cNvPr id="2182" name="Freeform: Shape 2181">
                    <a:extLst>
                      <a:ext uri="{FF2B5EF4-FFF2-40B4-BE49-F238E27FC236}">
                        <a16:creationId xmlns:a16="http://schemas.microsoft.com/office/drawing/2014/main" id="{DDF45C17-030C-440D-9E10-5C58715E5CC3}"/>
                      </a:ext>
                    </a:extLst>
                  </p:cNvPr>
                  <p:cNvSpPr/>
                  <p:nvPr/>
                </p:nvSpPr>
                <p:spPr>
                  <a:xfrm>
                    <a:off x="5048492" y="4035494"/>
                    <a:ext cx="147378" cy="229657"/>
                  </a:xfrm>
                  <a:custGeom>
                    <a:avLst/>
                    <a:gdLst>
                      <a:gd name="connsiteX0" fmla="*/ 0 w 147378"/>
                      <a:gd name="connsiteY0" fmla="*/ 197591 h 229657"/>
                      <a:gd name="connsiteX1" fmla="*/ 440 w 147378"/>
                      <a:gd name="connsiteY1" fmla="*/ 196710 h 229657"/>
                      <a:gd name="connsiteX2" fmla="*/ 84216 w 147378"/>
                      <a:gd name="connsiteY2" fmla="*/ 8545 h 229657"/>
                      <a:gd name="connsiteX3" fmla="*/ 88004 w 147378"/>
                      <a:gd name="connsiteY3" fmla="*/ 0 h 229657"/>
                      <a:gd name="connsiteX4" fmla="*/ 90295 w 147378"/>
                      <a:gd name="connsiteY4" fmla="*/ 8985 h 229657"/>
                      <a:gd name="connsiteX5" fmla="*/ 146850 w 147378"/>
                      <a:gd name="connsiteY5" fmla="*/ 227631 h 229657"/>
                      <a:gd name="connsiteX6" fmla="*/ 147379 w 147378"/>
                      <a:gd name="connsiteY6" fmla="*/ 229657 h 229657"/>
                      <a:gd name="connsiteX7" fmla="*/ 145353 w 147378"/>
                      <a:gd name="connsiteY7" fmla="*/ 229217 h 229657"/>
                      <a:gd name="connsiteX8" fmla="*/ 5109 w 147378"/>
                      <a:gd name="connsiteY8" fmla="*/ 198737 h 229657"/>
                      <a:gd name="connsiteX9" fmla="*/ 0 w 147378"/>
                      <a:gd name="connsiteY9" fmla="*/ 197591 h 229657"/>
                      <a:gd name="connsiteX10" fmla="*/ 10130 w 147378"/>
                      <a:gd name="connsiteY10" fmla="*/ 199706 h 229657"/>
                      <a:gd name="connsiteX11" fmla="*/ 145881 w 147378"/>
                      <a:gd name="connsiteY11" fmla="*/ 226662 h 229657"/>
                      <a:gd name="connsiteX12" fmla="*/ 144383 w 147378"/>
                      <a:gd name="connsiteY12" fmla="*/ 228248 h 229657"/>
                      <a:gd name="connsiteX13" fmla="*/ 84040 w 147378"/>
                      <a:gd name="connsiteY13" fmla="*/ 10659 h 229657"/>
                      <a:gd name="connsiteX14" fmla="*/ 90118 w 147378"/>
                      <a:gd name="connsiteY14" fmla="*/ 11100 h 229657"/>
                      <a:gd name="connsiteX15" fmla="*/ 10130 w 147378"/>
                      <a:gd name="connsiteY15" fmla="*/ 199706 h 229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378" h="229657">
                        <a:moveTo>
                          <a:pt x="0" y="197591"/>
                        </a:moveTo>
                        <a:lnTo>
                          <a:pt x="440" y="196710"/>
                        </a:lnTo>
                        <a:lnTo>
                          <a:pt x="84216" y="8545"/>
                        </a:lnTo>
                        <a:lnTo>
                          <a:pt x="88004" y="0"/>
                        </a:lnTo>
                        <a:lnTo>
                          <a:pt x="90295" y="8985"/>
                        </a:lnTo>
                        <a:lnTo>
                          <a:pt x="146850" y="227631"/>
                        </a:lnTo>
                        <a:lnTo>
                          <a:pt x="147379" y="229657"/>
                        </a:lnTo>
                        <a:lnTo>
                          <a:pt x="145353" y="229217"/>
                        </a:lnTo>
                        <a:lnTo>
                          <a:pt x="5109" y="198737"/>
                        </a:lnTo>
                        <a:lnTo>
                          <a:pt x="0" y="197591"/>
                        </a:lnTo>
                        <a:close/>
                        <a:moveTo>
                          <a:pt x="10130" y="199706"/>
                        </a:moveTo>
                        <a:lnTo>
                          <a:pt x="145881" y="226662"/>
                        </a:lnTo>
                        <a:lnTo>
                          <a:pt x="144383" y="228248"/>
                        </a:lnTo>
                        <a:lnTo>
                          <a:pt x="84040" y="10659"/>
                        </a:lnTo>
                        <a:lnTo>
                          <a:pt x="90118" y="11100"/>
                        </a:lnTo>
                        <a:lnTo>
                          <a:pt x="10130" y="199706"/>
                        </a:lnTo>
                        <a:close/>
                      </a:path>
                    </a:pathLst>
                  </a:custGeom>
                  <a:grpFill/>
                  <a:ln w="8809" cap="flat">
                    <a:noFill/>
                    <a:prstDash val="solid"/>
                    <a:miter/>
                  </a:ln>
                </p:spPr>
                <p:txBody>
                  <a:bodyPr rtlCol="0" anchor="ctr"/>
                  <a:lstStyle/>
                  <a:p>
                    <a:endParaRPr lang="en-US" sz="2400"/>
                  </a:p>
                </p:txBody>
              </p:sp>
              <p:sp>
                <p:nvSpPr>
                  <p:cNvPr id="2183" name="Freeform: Shape 2182">
                    <a:extLst>
                      <a:ext uri="{FF2B5EF4-FFF2-40B4-BE49-F238E27FC236}">
                        <a16:creationId xmlns:a16="http://schemas.microsoft.com/office/drawing/2014/main" id="{46378C5C-10B5-415A-93BE-51AF76AC88A1}"/>
                      </a:ext>
                    </a:extLst>
                  </p:cNvPr>
                  <p:cNvSpPr/>
                  <p:nvPr/>
                </p:nvSpPr>
                <p:spPr>
                  <a:xfrm>
                    <a:off x="5043735" y="4025187"/>
                    <a:ext cx="157333" cy="245249"/>
                  </a:xfrm>
                  <a:custGeom>
                    <a:avLst/>
                    <a:gdLst>
                      <a:gd name="connsiteX0" fmla="*/ 147467 w 157333"/>
                      <a:gd name="connsiteY0" fmla="*/ 245249 h 245249"/>
                      <a:gd name="connsiteX1" fmla="*/ 146586 w 157333"/>
                      <a:gd name="connsiteY1" fmla="*/ 242166 h 245249"/>
                      <a:gd name="connsiteX2" fmla="*/ 0 w 157333"/>
                      <a:gd name="connsiteY2" fmla="*/ 210277 h 245249"/>
                      <a:gd name="connsiteX3" fmla="*/ 2114 w 157333"/>
                      <a:gd name="connsiteY3" fmla="*/ 205520 h 245249"/>
                      <a:gd name="connsiteX4" fmla="*/ 84921 w 157333"/>
                      <a:gd name="connsiteY4" fmla="*/ 19469 h 245249"/>
                      <a:gd name="connsiteX5" fmla="*/ 84305 w 157333"/>
                      <a:gd name="connsiteY5" fmla="*/ 17090 h 245249"/>
                      <a:gd name="connsiteX6" fmla="*/ 85978 w 157333"/>
                      <a:gd name="connsiteY6" fmla="*/ 17266 h 245249"/>
                      <a:gd name="connsiteX7" fmla="*/ 93731 w 157333"/>
                      <a:gd name="connsiteY7" fmla="*/ 0 h 245249"/>
                      <a:gd name="connsiteX8" fmla="*/ 98399 w 157333"/>
                      <a:gd name="connsiteY8" fmla="*/ 18147 h 245249"/>
                      <a:gd name="connsiteX9" fmla="*/ 99985 w 157333"/>
                      <a:gd name="connsiteY9" fmla="*/ 18235 h 245249"/>
                      <a:gd name="connsiteX10" fmla="*/ 99016 w 157333"/>
                      <a:gd name="connsiteY10" fmla="*/ 20438 h 245249"/>
                      <a:gd name="connsiteX11" fmla="*/ 154250 w 157333"/>
                      <a:gd name="connsiteY11" fmla="*/ 234062 h 245249"/>
                      <a:gd name="connsiteX12" fmla="*/ 157333 w 157333"/>
                      <a:gd name="connsiteY12" fmla="*/ 234679 h 245249"/>
                      <a:gd name="connsiteX13" fmla="*/ 155043 w 157333"/>
                      <a:gd name="connsiteY13" fmla="*/ 237145 h 245249"/>
                      <a:gd name="connsiteX14" fmla="*/ 156805 w 157333"/>
                      <a:gd name="connsiteY14" fmla="*/ 244192 h 245249"/>
                      <a:gd name="connsiteX15" fmla="*/ 149845 w 157333"/>
                      <a:gd name="connsiteY15" fmla="*/ 242695 h 245249"/>
                      <a:gd name="connsiteX16" fmla="*/ 147467 w 157333"/>
                      <a:gd name="connsiteY16" fmla="*/ 245249 h 245249"/>
                      <a:gd name="connsiteX17" fmla="*/ 19645 w 157333"/>
                      <a:gd name="connsiteY17" fmla="*/ 207546 h 245249"/>
                      <a:gd name="connsiteX18" fmla="*/ 143943 w 157333"/>
                      <a:gd name="connsiteY18" fmla="*/ 232212 h 245249"/>
                      <a:gd name="connsiteX19" fmla="*/ 90648 w 157333"/>
                      <a:gd name="connsiteY19" fmla="*/ 40170 h 245249"/>
                      <a:gd name="connsiteX20" fmla="*/ 19645 w 157333"/>
                      <a:gd name="connsiteY20" fmla="*/ 207546 h 245249"/>
                      <a:gd name="connsiteX21" fmla="*/ 9514 w 157333"/>
                      <a:gd name="connsiteY21" fmla="*/ 205520 h 245249"/>
                      <a:gd name="connsiteX22" fmla="*/ 12862 w 157333"/>
                      <a:gd name="connsiteY22" fmla="*/ 206225 h 245249"/>
                      <a:gd name="connsiteX23" fmla="*/ 86507 w 157333"/>
                      <a:gd name="connsiteY23" fmla="*/ 32594 h 245249"/>
                      <a:gd name="connsiteX24" fmla="*/ 9514 w 157333"/>
                      <a:gd name="connsiteY24" fmla="*/ 205520 h 24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33" h="245249">
                        <a:moveTo>
                          <a:pt x="147467" y="245249"/>
                        </a:moveTo>
                        <a:lnTo>
                          <a:pt x="146586" y="242166"/>
                        </a:lnTo>
                        <a:lnTo>
                          <a:pt x="0" y="210277"/>
                        </a:lnTo>
                        <a:lnTo>
                          <a:pt x="2114" y="205520"/>
                        </a:lnTo>
                        <a:lnTo>
                          <a:pt x="84921" y="19469"/>
                        </a:lnTo>
                        <a:lnTo>
                          <a:pt x="84305" y="17090"/>
                        </a:lnTo>
                        <a:lnTo>
                          <a:pt x="85978" y="17266"/>
                        </a:lnTo>
                        <a:lnTo>
                          <a:pt x="93731" y="0"/>
                        </a:lnTo>
                        <a:lnTo>
                          <a:pt x="98399" y="18147"/>
                        </a:lnTo>
                        <a:lnTo>
                          <a:pt x="99985" y="18235"/>
                        </a:lnTo>
                        <a:lnTo>
                          <a:pt x="99016" y="20438"/>
                        </a:lnTo>
                        <a:lnTo>
                          <a:pt x="154250" y="234062"/>
                        </a:lnTo>
                        <a:lnTo>
                          <a:pt x="157333" y="234679"/>
                        </a:lnTo>
                        <a:lnTo>
                          <a:pt x="155043" y="237145"/>
                        </a:lnTo>
                        <a:lnTo>
                          <a:pt x="156805" y="244192"/>
                        </a:lnTo>
                        <a:lnTo>
                          <a:pt x="149845" y="242695"/>
                        </a:lnTo>
                        <a:lnTo>
                          <a:pt x="147467" y="245249"/>
                        </a:lnTo>
                        <a:close/>
                        <a:moveTo>
                          <a:pt x="19645" y="207546"/>
                        </a:moveTo>
                        <a:lnTo>
                          <a:pt x="143943" y="232212"/>
                        </a:lnTo>
                        <a:lnTo>
                          <a:pt x="90648" y="40170"/>
                        </a:lnTo>
                        <a:lnTo>
                          <a:pt x="19645" y="207546"/>
                        </a:lnTo>
                        <a:close/>
                        <a:moveTo>
                          <a:pt x="9514" y="205520"/>
                        </a:moveTo>
                        <a:lnTo>
                          <a:pt x="12862" y="206225"/>
                        </a:lnTo>
                        <a:lnTo>
                          <a:pt x="86507" y="32594"/>
                        </a:lnTo>
                        <a:lnTo>
                          <a:pt x="9514" y="205520"/>
                        </a:lnTo>
                        <a:close/>
                      </a:path>
                    </a:pathLst>
                  </a:custGeom>
                  <a:grpFill/>
                  <a:ln w="8809" cap="flat">
                    <a:noFill/>
                    <a:prstDash val="solid"/>
                    <a:miter/>
                  </a:ln>
                </p:spPr>
                <p:txBody>
                  <a:bodyPr rtlCol="0" anchor="ctr"/>
                  <a:lstStyle/>
                  <a:p>
                    <a:endParaRPr lang="en-US" sz="2400"/>
                  </a:p>
                </p:txBody>
              </p:sp>
            </p:grpSp>
            <p:grpSp>
              <p:nvGrpSpPr>
                <p:cNvPr id="1711" name="Graphic 4229">
                  <a:extLst>
                    <a:ext uri="{FF2B5EF4-FFF2-40B4-BE49-F238E27FC236}">
                      <a16:creationId xmlns:a16="http://schemas.microsoft.com/office/drawing/2014/main" id="{1CE3B79C-6110-4ECD-96CE-635F0E6721CA}"/>
                    </a:ext>
                  </a:extLst>
                </p:cNvPr>
                <p:cNvGrpSpPr/>
                <p:nvPr/>
              </p:nvGrpSpPr>
              <p:grpSpPr>
                <a:xfrm>
                  <a:off x="4947626" y="4255109"/>
                  <a:ext cx="272117" cy="160504"/>
                  <a:chOff x="4947626" y="4255109"/>
                  <a:chExt cx="272117" cy="160504"/>
                </a:xfrm>
                <a:grpFill/>
              </p:grpSpPr>
              <p:sp>
                <p:nvSpPr>
                  <p:cNvPr id="2180" name="Freeform: Shape 2179">
                    <a:extLst>
                      <a:ext uri="{FF2B5EF4-FFF2-40B4-BE49-F238E27FC236}">
                        <a16:creationId xmlns:a16="http://schemas.microsoft.com/office/drawing/2014/main" id="{2DD912C0-2048-4731-BBEC-702576184D96}"/>
                      </a:ext>
                    </a:extLst>
                  </p:cNvPr>
                  <p:cNvSpPr/>
                  <p:nvPr/>
                </p:nvSpPr>
                <p:spPr>
                  <a:xfrm>
                    <a:off x="4957316" y="4259866"/>
                    <a:ext cx="247363" cy="146057"/>
                  </a:xfrm>
                  <a:custGeom>
                    <a:avLst/>
                    <a:gdLst>
                      <a:gd name="connsiteX0" fmla="*/ 0 w 247363"/>
                      <a:gd name="connsiteY0" fmla="*/ 146057 h 146057"/>
                      <a:gd name="connsiteX1" fmla="*/ 4757 w 247363"/>
                      <a:gd name="connsiteY1" fmla="*/ 138129 h 146057"/>
                      <a:gd name="connsiteX2" fmla="*/ 75495 w 247363"/>
                      <a:gd name="connsiteY2" fmla="*/ 19557 h 146057"/>
                      <a:gd name="connsiteX3" fmla="*/ 76464 w 247363"/>
                      <a:gd name="connsiteY3" fmla="*/ 17883 h 146057"/>
                      <a:gd name="connsiteX4" fmla="*/ 78314 w 247363"/>
                      <a:gd name="connsiteY4" fmla="*/ 17707 h 146057"/>
                      <a:gd name="connsiteX5" fmla="*/ 236440 w 247363"/>
                      <a:gd name="connsiteY5" fmla="*/ 1145 h 146057"/>
                      <a:gd name="connsiteX6" fmla="*/ 247364 w 247363"/>
                      <a:gd name="connsiteY6" fmla="*/ 0 h 146057"/>
                      <a:gd name="connsiteX7" fmla="*/ 237938 w 247363"/>
                      <a:gd name="connsiteY7" fmla="*/ 5550 h 146057"/>
                      <a:gd name="connsiteX8" fmla="*/ 9074 w 247363"/>
                      <a:gd name="connsiteY8" fmla="*/ 140684 h 146057"/>
                      <a:gd name="connsiteX9" fmla="*/ 0 w 247363"/>
                      <a:gd name="connsiteY9" fmla="*/ 146057 h 146057"/>
                      <a:gd name="connsiteX10" fmla="*/ 18059 w 247363"/>
                      <a:gd name="connsiteY10" fmla="*/ 135222 h 146057"/>
                      <a:gd name="connsiteX11" fmla="*/ 235471 w 247363"/>
                      <a:gd name="connsiteY11" fmla="*/ 1586 h 146057"/>
                      <a:gd name="connsiteX12" fmla="*/ 236969 w 247363"/>
                      <a:gd name="connsiteY12" fmla="*/ 5990 h 146057"/>
                      <a:gd name="connsiteX13" fmla="*/ 79195 w 247363"/>
                      <a:gd name="connsiteY13" fmla="*/ 25371 h 146057"/>
                      <a:gd name="connsiteX14" fmla="*/ 82014 w 247363"/>
                      <a:gd name="connsiteY14" fmla="*/ 23521 h 146057"/>
                      <a:gd name="connsiteX15" fmla="*/ 18059 w 247363"/>
                      <a:gd name="connsiteY15" fmla="*/ 135222 h 146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7363" h="146057">
                        <a:moveTo>
                          <a:pt x="0" y="146057"/>
                        </a:moveTo>
                        <a:lnTo>
                          <a:pt x="4757" y="138129"/>
                        </a:lnTo>
                        <a:lnTo>
                          <a:pt x="75495" y="19557"/>
                        </a:lnTo>
                        <a:lnTo>
                          <a:pt x="76464" y="17883"/>
                        </a:lnTo>
                        <a:lnTo>
                          <a:pt x="78314" y="17707"/>
                        </a:lnTo>
                        <a:lnTo>
                          <a:pt x="236440" y="1145"/>
                        </a:lnTo>
                        <a:lnTo>
                          <a:pt x="247364" y="0"/>
                        </a:lnTo>
                        <a:lnTo>
                          <a:pt x="237938" y="5550"/>
                        </a:lnTo>
                        <a:lnTo>
                          <a:pt x="9074" y="140684"/>
                        </a:lnTo>
                        <a:lnTo>
                          <a:pt x="0" y="146057"/>
                        </a:lnTo>
                        <a:close/>
                        <a:moveTo>
                          <a:pt x="18059" y="135222"/>
                        </a:moveTo>
                        <a:lnTo>
                          <a:pt x="235471" y="1586"/>
                        </a:lnTo>
                        <a:lnTo>
                          <a:pt x="236969" y="5990"/>
                        </a:lnTo>
                        <a:lnTo>
                          <a:pt x="79195" y="25371"/>
                        </a:lnTo>
                        <a:lnTo>
                          <a:pt x="82014" y="23521"/>
                        </a:lnTo>
                        <a:lnTo>
                          <a:pt x="18059" y="135222"/>
                        </a:lnTo>
                        <a:close/>
                      </a:path>
                    </a:pathLst>
                  </a:custGeom>
                  <a:grpFill/>
                  <a:ln w="8809" cap="flat">
                    <a:noFill/>
                    <a:prstDash val="solid"/>
                    <a:miter/>
                  </a:ln>
                </p:spPr>
                <p:txBody>
                  <a:bodyPr rtlCol="0" anchor="ctr"/>
                  <a:lstStyle/>
                  <a:p>
                    <a:endParaRPr lang="en-US" sz="2400"/>
                  </a:p>
                </p:txBody>
              </p:sp>
              <p:sp>
                <p:nvSpPr>
                  <p:cNvPr id="2181" name="Freeform: Shape 2180">
                    <a:extLst>
                      <a:ext uri="{FF2B5EF4-FFF2-40B4-BE49-F238E27FC236}">
                        <a16:creationId xmlns:a16="http://schemas.microsoft.com/office/drawing/2014/main" id="{E05A3F59-54E7-4B7E-BA89-D2625957F525}"/>
                      </a:ext>
                    </a:extLst>
                  </p:cNvPr>
                  <p:cNvSpPr/>
                  <p:nvPr/>
                </p:nvSpPr>
                <p:spPr>
                  <a:xfrm>
                    <a:off x="4947626" y="4255109"/>
                    <a:ext cx="272117" cy="160504"/>
                  </a:xfrm>
                  <a:custGeom>
                    <a:avLst/>
                    <a:gdLst>
                      <a:gd name="connsiteX0" fmla="*/ 0 w 272117"/>
                      <a:gd name="connsiteY0" fmla="*/ 160505 h 160504"/>
                      <a:gd name="connsiteX1" fmla="*/ 84128 w 272117"/>
                      <a:gd name="connsiteY1" fmla="*/ 19557 h 160504"/>
                      <a:gd name="connsiteX2" fmla="*/ 87652 w 272117"/>
                      <a:gd name="connsiteY2" fmla="*/ 19204 h 160504"/>
                      <a:gd name="connsiteX3" fmla="*/ 244457 w 272117"/>
                      <a:gd name="connsiteY3" fmla="*/ 2819 h 160504"/>
                      <a:gd name="connsiteX4" fmla="*/ 246923 w 272117"/>
                      <a:gd name="connsiteY4" fmla="*/ 1321 h 160504"/>
                      <a:gd name="connsiteX5" fmla="*/ 247363 w 272117"/>
                      <a:gd name="connsiteY5" fmla="*/ 2555 h 160504"/>
                      <a:gd name="connsiteX6" fmla="*/ 272118 w 272117"/>
                      <a:gd name="connsiteY6" fmla="*/ 0 h 160504"/>
                      <a:gd name="connsiteX7" fmla="*/ 250799 w 272117"/>
                      <a:gd name="connsiteY7" fmla="*/ 12597 h 160504"/>
                      <a:gd name="connsiteX8" fmla="*/ 251152 w 272117"/>
                      <a:gd name="connsiteY8" fmla="*/ 13742 h 160504"/>
                      <a:gd name="connsiteX9" fmla="*/ 248245 w 272117"/>
                      <a:gd name="connsiteY9" fmla="*/ 14095 h 160504"/>
                      <a:gd name="connsiteX10" fmla="*/ 18147 w 272117"/>
                      <a:gd name="connsiteY10" fmla="*/ 149933 h 160504"/>
                      <a:gd name="connsiteX11" fmla="*/ 18235 w 272117"/>
                      <a:gd name="connsiteY11" fmla="*/ 149845 h 160504"/>
                      <a:gd name="connsiteX12" fmla="*/ 0 w 272117"/>
                      <a:gd name="connsiteY12" fmla="*/ 160505 h 160504"/>
                      <a:gd name="connsiteX13" fmla="*/ 83248 w 272117"/>
                      <a:gd name="connsiteY13" fmla="*/ 34180 h 160504"/>
                      <a:gd name="connsiteX14" fmla="*/ 19380 w 272117"/>
                      <a:gd name="connsiteY14" fmla="*/ 141212 h 160504"/>
                      <a:gd name="connsiteX15" fmla="*/ 25106 w 272117"/>
                      <a:gd name="connsiteY15" fmla="*/ 137777 h 160504"/>
                      <a:gd name="connsiteX16" fmla="*/ 84569 w 272117"/>
                      <a:gd name="connsiteY16" fmla="*/ 34004 h 160504"/>
                      <a:gd name="connsiteX17" fmla="*/ 83248 w 272117"/>
                      <a:gd name="connsiteY17" fmla="*/ 34180 h 160504"/>
                      <a:gd name="connsiteX18" fmla="*/ 92937 w 272117"/>
                      <a:gd name="connsiteY18" fmla="*/ 33035 h 160504"/>
                      <a:gd name="connsiteX19" fmla="*/ 37263 w 272117"/>
                      <a:gd name="connsiteY19" fmla="*/ 130201 h 160504"/>
                      <a:gd name="connsiteX20" fmla="*/ 220936 w 272117"/>
                      <a:gd name="connsiteY20" fmla="*/ 17354 h 160504"/>
                      <a:gd name="connsiteX21" fmla="*/ 92937 w 272117"/>
                      <a:gd name="connsiteY21" fmla="*/ 33035 h 160504"/>
                      <a:gd name="connsiteX22" fmla="*/ 88181 w 272117"/>
                      <a:gd name="connsiteY22" fmla="*/ 25899 h 160504"/>
                      <a:gd name="connsiteX23" fmla="*/ 87564 w 272117"/>
                      <a:gd name="connsiteY23" fmla="*/ 26956 h 160504"/>
                      <a:gd name="connsiteX24" fmla="*/ 89414 w 272117"/>
                      <a:gd name="connsiteY24" fmla="*/ 25811 h 160504"/>
                      <a:gd name="connsiteX25" fmla="*/ 88181 w 272117"/>
                      <a:gd name="connsiteY25" fmla="*/ 25899 h 160504"/>
                      <a:gd name="connsiteX26" fmla="*/ 97606 w 272117"/>
                      <a:gd name="connsiteY26" fmla="*/ 24930 h 160504"/>
                      <a:gd name="connsiteX27" fmla="*/ 97166 w 272117"/>
                      <a:gd name="connsiteY27" fmla="*/ 25723 h 160504"/>
                      <a:gd name="connsiteX28" fmla="*/ 137777 w 272117"/>
                      <a:gd name="connsiteY28" fmla="*/ 20702 h 160504"/>
                      <a:gd name="connsiteX29" fmla="*/ 97606 w 272117"/>
                      <a:gd name="connsiteY29" fmla="*/ 24930 h 160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2117" h="160504">
                        <a:moveTo>
                          <a:pt x="0" y="160505"/>
                        </a:moveTo>
                        <a:lnTo>
                          <a:pt x="84128" y="19557"/>
                        </a:lnTo>
                        <a:lnTo>
                          <a:pt x="87652" y="19204"/>
                        </a:lnTo>
                        <a:lnTo>
                          <a:pt x="244457" y="2819"/>
                        </a:lnTo>
                        <a:lnTo>
                          <a:pt x="246923" y="1321"/>
                        </a:lnTo>
                        <a:lnTo>
                          <a:pt x="247363" y="2555"/>
                        </a:lnTo>
                        <a:lnTo>
                          <a:pt x="272118" y="0"/>
                        </a:lnTo>
                        <a:lnTo>
                          <a:pt x="250799" y="12597"/>
                        </a:lnTo>
                        <a:lnTo>
                          <a:pt x="251152" y="13742"/>
                        </a:lnTo>
                        <a:lnTo>
                          <a:pt x="248245" y="14095"/>
                        </a:lnTo>
                        <a:lnTo>
                          <a:pt x="18147" y="149933"/>
                        </a:lnTo>
                        <a:lnTo>
                          <a:pt x="18235" y="149845"/>
                        </a:lnTo>
                        <a:lnTo>
                          <a:pt x="0" y="160505"/>
                        </a:lnTo>
                        <a:close/>
                        <a:moveTo>
                          <a:pt x="83248" y="34180"/>
                        </a:moveTo>
                        <a:lnTo>
                          <a:pt x="19380" y="141212"/>
                        </a:lnTo>
                        <a:lnTo>
                          <a:pt x="25106" y="137777"/>
                        </a:lnTo>
                        <a:lnTo>
                          <a:pt x="84569" y="34004"/>
                        </a:lnTo>
                        <a:lnTo>
                          <a:pt x="83248" y="34180"/>
                        </a:lnTo>
                        <a:close/>
                        <a:moveTo>
                          <a:pt x="92937" y="33035"/>
                        </a:moveTo>
                        <a:lnTo>
                          <a:pt x="37263" y="130201"/>
                        </a:lnTo>
                        <a:lnTo>
                          <a:pt x="220936" y="17354"/>
                        </a:lnTo>
                        <a:lnTo>
                          <a:pt x="92937" y="33035"/>
                        </a:lnTo>
                        <a:close/>
                        <a:moveTo>
                          <a:pt x="88181" y="25899"/>
                        </a:moveTo>
                        <a:lnTo>
                          <a:pt x="87564" y="26956"/>
                        </a:lnTo>
                        <a:lnTo>
                          <a:pt x="89414" y="25811"/>
                        </a:lnTo>
                        <a:lnTo>
                          <a:pt x="88181" y="25899"/>
                        </a:lnTo>
                        <a:close/>
                        <a:moveTo>
                          <a:pt x="97606" y="24930"/>
                        </a:moveTo>
                        <a:lnTo>
                          <a:pt x="97166" y="25723"/>
                        </a:lnTo>
                        <a:lnTo>
                          <a:pt x="137777" y="20702"/>
                        </a:lnTo>
                        <a:lnTo>
                          <a:pt x="97606" y="24930"/>
                        </a:lnTo>
                        <a:close/>
                      </a:path>
                    </a:pathLst>
                  </a:custGeom>
                  <a:grpFill/>
                  <a:ln w="8809" cap="flat">
                    <a:noFill/>
                    <a:prstDash val="solid"/>
                    <a:miter/>
                  </a:ln>
                </p:spPr>
                <p:txBody>
                  <a:bodyPr rtlCol="0" anchor="ctr"/>
                  <a:lstStyle/>
                  <a:p>
                    <a:endParaRPr lang="en-US" sz="2400"/>
                  </a:p>
                </p:txBody>
              </p:sp>
            </p:grpSp>
            <p:grpSp>
              <p:nvGrpSpPr>
                <p:cNvPr id="1712" name="Graphic 4229">
                  <a:extLst>
                    <a:ext uri="{FF2B5EF4-FFF2-40B4-BE49-F238E27FC236}">
                      <a16:creationId xmlns:a16="http://schemas.microsoft.com/office/drawing/2014/main" id="{07C1F3F1-BB9C-4449-9076-4909E362B23B}"/>
                    </a:ext>
                  </a:extLst>
                </p:cNvPr>
                <p:cNvGrpSpPr/>
                <p:nvPr/>
              </p:nvGrpSpPr>
              <p:grpSpPr>
                <a:xfrm>
                  <a:off x="4891335" y="4388745"/>
                  <a:ext cx="204374" cy="279253"/>
                  <a:chOff x="4891335" y="4388745"/>
                  <a:chExt cx="204374" cy="279253"/>
                </a:xfrm>
                <a:grpFill/>
              </p:grpSpPr>
              <p:sp>
                <p:nvSpPr>
                  <p:cNvPr id="2178" name="Freeform: Shape 2177">
                    <a:extLst>
                      <a:ext uri="{FF2B5EF4-FFF2-40B4-BE49-F238E27FC236}">
                        <a16:creationId xmlns:a16="http://schemas.microsoft.com/office/drawing/2014/main" id="{A5E877F2-1444-4B25-9980-C0F59077EAF3}"/>
                      </a:ext>
                    </a:extLst>
                  </p:cNvPr>
                  <p:cNvSpPr/>
                  <p:nvPr/>
                </p:nvSpPr>
                <p:spPr>
                  <a:xfrm>
                    <a:off x="4895651" y="4397466"/>
                    <a:ext cx="193715" cy="264806"/>
                  </a:xfrm>
                  <a:custGeom>
                    <a:avLst/>
                    <a:gdLst>
                      <a:gd name="connsiteX0" fmla="*/ 0 w 193715"/>
                      <a:gd name="connsiteY0" fmla="*/ 198208 h 264806"/>
                      <a:gd name="connsiteX1" fmla="*/ 0 w 193715"/>
                      <a:gd name="connsiteY1" fmla="*/ 198208 h 264806"/>
                      <a:gd name="connsiteX2" fmla="*/ 69593 w 193715"/>
                      <a:gd name="connsiteY2" fmla="*/ 2731 h 264806"/>
                      <a:gd name="connsiteX3" fmla="*/ 70562 w 193715"/>
                      <a:gd name="connsiteY3" fmla="*/ 0 h 264806"/>
                      <a:gd name="connsiteX4" fmla="*/ 71796 w 193715"/>
                      <a:gd name="connsiteY4" fmla="*/ 2643 h 264806"/>
                      <a:gd name="connsiteX5" fmla="*/ 193187 w 193715"/>
                      <a:gd name="connsiteY5" fmla="*/ 263749 h 264806"/>
                      <a:gd name="connsiteX6" fmla="*/ 193715 w 193715"/>
                      <a:gd name="connsiteY6" fmla="*/ 264806 h 264806"/>
                      <a:gd name="connsiteX7" fmla="*/ 192658 w 193715"/>
                      <a:gd name="connsiteY7" fmla="*/ 264454 h 264806"/>
                      <a:gd name="connsiteX8" fmla="*/ 1674 w 193715"/>
                      <a:gd name="connsiteY8" fmla="*/ 198825 h 264806"/>
                      <a:gd name="connsiteX9" fmla="*/ 0 w 193715"/>
                      <a:gd name="connsiteY9" fmla="*/ 198208 h 264806"/>
                      <a:gd name="connsiteX10" fmla="*/ 3171 w 193715"/>
                      <a:gd name="connsiteY10" fmla="*/ 199265 h 264806"/>
                      <a:gd name="connsiteX11" fmla="*/ 192835 w 193715"/>
                      <a:gd name="connsiteY11" fmla="*/ 263485 h 264806"/>
                      <a:gd name="connsiteX12" fmla="*/ 192218 w 193715"/>
                      <a:gd name="connsiteY12" fmla="*/ 264189 h 264806"/>
                      <a:gd name="connsiteX13" fmla="*/ 69593 w 193715"/>
                      <a:gd name="connsiteY13" fmla="*/ 3612 h 264806"/>
                      <a:gd name="connsiteX14" fmla="*/ 71796 w 193715"/>
                      <a:gd name="connsiteY14" fmla="*/ 3524 h 264806"/>
                      <a:gd name="connsiteX15" fmla="*/ 3171 w 193715"/>
                      <a:gd name="connsiteY15" fmla="*/ 199265 h 264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715" h="264806">
                        <a:moveTo>
                          <a:pt x="0" y="198208"/>
                        </a:moveTo>
                        <a:lnTo>
                          <a:pt x="0" y="198208"/>
                        </a:lnTo>
                        <a:lnTo>
                          <a:pt x="69593" y="2731"/>
                        </a:lnTo>
                        <a:lnTo>
                          <a:pt x="70562" y="0"/>
                        </a:lnTo>
                        <a:lnTo>
                          <a:pt x="71796" y="2643"/>
                        </a:lnTo>
                        <a:lnTo>
                          <a:pt x="193187" y="263749"/>
                        </a:lnTo>
                        <a:lnTo>
                          <a:pt x="193715" y="264806"/>
                        </a:lnTo>
                        <a:lnTo>
                          <a:pt x="192658" y="264454"/>
                        </a:lnTo>
                        <a:lnTo>
                          <a:pt x="1674" y="198825"/>
                        </a:lnTo>
                        <a:lnTo>
                          <a:pt x="0" y="198208"/>
                        </a:lnTo>
                        <a:close/>
                        <a:moveTo>
                          <a:pt x="3171" y="199265"/>
                        </a:moveTo>
                        <a:lnTo>
                          <a:pt x="192835" y="263485"/>
                        </a:lnTo>
                        <a:lnTo>
                          <a:pt x="192218" y="264189"/>
                        </a:lnTo>
                        <a:lnTo>
                          <a:pt x="69593" y="3612"/>
                        </a:lnTo>
                        <a:lnTo>
                          <a:pt x="71796" y="3524"/>
                        </a:lnTo>
                        <a:lnTo>
                          <a:pt x="3171" y="199265"/>
                        </a:lnTo>
                        <a:close/>
                      </a:path>
                    </a:pathLst>
                  </a:custGeom>
                  <a:grpFill/>
                  <a:ln w="8809" cap="flat">
                    <a:noFill/>
                    <a:prstDash val="solid"/>
                    <a:miter/>
                  </a:ln>
                </p:spPr>
                <p:txBody>
                  <a:bodyPr rtlCol="0" anchor="ctr"/>
                  <a:lstStyle/>
                  <a:p>
                    <a:endParaRPr lang="en-US" sz="2400"/>
                  </a:p>
                </p:txBody>
              </p:sp>
              <p:sp>
                <p:nvSpPr>
                  <p:cNvPr id="2179" name="Freeform: Shape 2178">
                    <a:extLst>
                      <a:ext uri="{FF2B5EF4-FFF2-40B4-BE49-F238E27FC236}">
                        <a16:creationId xmlns:a16="http://schemas.microsoft.com/office/drawing/2014/main" id="{4E07D797-EE48-475B-9104-C08A0055235A}"/>
                      </a:ext>
                    </a:extLst>
                  </p:cNvPr>
                  <p:cNvSpPr/>
                  <p:nvPr/>
                </p:nvSpPr>
                <p:spPr>
                  <a:xfrm>
                    <a:off x="4891335" y="4388745"/>
                    <a:ext cx="204374" cy="279253"/>
                  </a:xfrm>
                  <a:custGeom>
                    <a:avLst/>
                    <a:gdLst>
                      <a:gd name="connsiteX0" fmla="*/ 204375 w 204374"/>
                      <a:gd name="connsiteY0" fmla="*/ 279253 h 279253"/>
                      <a:gd name="connsiteX1" fmla="*/ 197503 w 204374"/>
                      <a:gd name="connsiteY1" fmla="*/ 276875 h 279253"/>
                      <a:gd name="connsiteX2" fmla="*/ 195741 w 204374"/>
                      <a:gd name="connsiteY2" fmla="*/ 278901 h 279253"/>
                      <a:gd name="connsiteX3" fmla="*/ 194244 w 204374"/>
                      <a:gd name="connsiteY3" fmla="*/ 275818 h 279253"/>
                      <a:gd name="connsiteX4" fmla="*/ 0 w 204374"/>
                      <a:gd name="connsiteY4" fmla="*/ 209043 h 279253"/>
                      <a:gd name="connsiteX5" fmla="*/ 70122 w 204374"/>
                      <a:gd name="connsiteY5" fmla="*/ 12157 h 279253"/>
                      <a:gd name="connsiteX6" fmla="*/ 68800 w 204374"/>
                      <a:gd name="connsiteY6" fmla="*/ 9338 h 279253"/>
                      <a:gd name="connsiteX7" fmla="*/ 71179 w 204374"/>
                      <a:gd name="connsiteY7" fmla="*/ 9250 h 279253"/>
                      <a:gd name="connsiteX8" fmla="*/ 74526 w 204374"/>
                      <a:gd name="connsiteY8" fmla="*/ 0 h 279253"/>
                      <a:gd name="connsiteX9" fmla="*/ 78667 w 204374"/>
                      <a:gd name="connsiteY9" fmla="*/ 8897 h 279253"/>
                      <a:gd name="connsiteX10" fmla="*/ 81045 w 204374"/>
                      <a:gd name="connsiteY10" fmla="*/ 8809 h 279253"/>
                      <a:gd name="connsiteX11" fmla="*/ 79988 w 204374"/>
                      <a:gd name="connsiteY11" fmla="*/ 11804 h 279253"/>
                      <a:gd name="connsiteX12" fmla="*/ 199882 w 204374"/>
                      <a:gd name="connsiteY12" fmla="*/ 269739 h 279253"/>
                      <a:gd name="connsiteX13" fmla="*/ 203229 w 204374"/>
                      <a:gd name="connsiteY13" fmla="*/ 270884 h 279253"/>
                      <a:gd name="connsiteX14" fmla="*/ 201379 w 204374"/>
                      <a:gd name="connsiteY14" fmla="*/ 272910 h 279253"/>
                      <a:gd name="connsiteX15" fmla="*/ 204375 w 204374"/>
                      <a:gd name="connsiteY15" fmla="*/ 279253 h 279253"/>
                      <a:gd name="connsiteX16" fmla="*/ 11805 w 204374"/>
                      <a:gd name="connsiteY16" fmla="*/ 205872 h 279253"/>
                      <a:gd name="connsiteX17" fmla="*/ 189663 w 204374"/>
                      <a:gd name="connsiteY17" fmla="*/ 266039 h 279253"/>
                      <a:gd name="connsiteX18" fmla="*/ 75672 w 204374"/>
                      <a:gd name="connsiteY18" fmla="*/ 23785 h 279253"/>
                      <a:gd name="connsiteX19" fmla="*/ 11805 w 204374"/>
                      <a:gd name="connsiteY19" fmla="*/ 205872 h 27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374" h="279253">
                        <a:moveTo>
                          <a:pt x="204375" y="279253"/>
                        </a:moveTo>
                        <a:lnTo>
                          <a:pt x="197503" y="276875"/>
                        </a:lnTo>
                        <a:lnTo>
                          <a:pt x="195741" y="278901"/>
                        </a:lnTo>
                        <a:lnTo>
                          <a:pt x="194244" y="275818"/>
                        </a:lnTo>
                        <a:lnTo>
                          <a:pt x="0" y="209043"/>
                        </a:lnTo>
                        <a:lnTo>
                          <a:pt x="70122" y="12157"/>
                        </a:lnTo>
                        <a:lnTo>
                          <a:pt x="68800" y="9338"/>
                        </a:lnTo>
                        <a:lnTo>
                          <a:pt x="71179" y="9250"/>
                        </a:lnTo>
                        <a:lnTo>
                          <a:pt x="74526" y="0"/>
                        </a:lnTo>
                        <a:lnTo>
                          <a:pt x="78667" y="8897"/>
                        </a:lnTo>
                        <a:lnTo>
                          <a:pt x="81045" y="8809"/>
                        </a:lnTo>
                        <a:lnTo>
                          <a:pt x="79988" y="11804"/>
                        </a:lnTo>
                        <a:lnTo>
                          <a:pt x="199882" y="269739"/>
                        </a:lnTo>
                        <a:lnTo>
                          <a:pt x="203229" y="270884"/>
                        </a:lnTo>
                        <a:lnTo>
                          <a:pt x="201379" y="272910"/>
                        </a:lnTo>
                        <a:lnTo>
                          <a:pt x="204375" y="279253"/>
                        </a:lnTo>
                        <a:close/>
                        <a:moveTo>
                          <a:pt x="11805" y="205872"/>
                        </a:moveTo>
                        <a:lnTo>
                          <a:pt x="189663" y="266039"/>
                        </a:lnTo>
                        <a:lnTo>
                          <a:pt x="75672" y="23785"/>
                        </a:lnTo>
                        <a:lnTo>
                          <a:pt x="11805" y="205872"/>
                        </a:lnTo>
                        <a:close/>
                      </a:path>
                    </a:pathLst>
                  </a:custGeom>
                  <a:grpFill/>
                  <a:ln w="8809" cap="flat">
                    <a:noFill/>
                    <a:prstDash val="solid"/>
                    <a:miter/>
                  </a:ln>
                </p:spPr>
                <p:txBody>
                  <a:bodyPr rtlCol="0" anchor="ctr"/>
                  <a:lstStyle/>
                  <a:p>
                    <a:endParaRPr lang="en-US" sz="2400"/>
                  </a:p>
                </p:txBody>
              </p:sp>
            </p:grpSp>
            <p:grpSp>
              <p:nvGrpSpPr>
                <p:cNvPr id="1713" name="Graphic 4229">
                  <a:extLst>
                    <a:ext uri="{FF2B5EF4-FFF2-40B4-BE49-F238E27FC236}">
                      <a16:creationId xmlns:a16="http://schemas.microsoft.com/office/drawing/2014/main" id="{7119E948-8FC1-4686-8C25-F8BEC00217EC}"/>
                    </a:ext>
                  </a:extLst>
                </p:cNvPr>
                <p:cNvGrpSpPr/>
                <p:nvPr/>
              </p:nvGrpSpPr>
              <p:grpSpPr>
                <a:xfrm>
                  <a:off x="4889132" y="4588187"/>
                  <a:ext cx="398089" cy="132315"/>
                  <a:chOff x="4889132" y="4588187"/>
                  <a:chExt cx="398089" cy="132315"/>
                </a:xfrm>
                <a:grpFill/>
              </p:grpSpPr>
              <p:sp>
                <p:nvSpPr>
                  <p:cNvPr id="2176" name="Freeform: Shape 2175">
                    <a:extLst>
                      <a:ext uri="{FF2B5EF4-FFF2-40B4-BE49-F238E27FC236}">
                        <a16:creationId xmlns:a16="http://schemas.microsoft.com/office/drawing/2014/main" id="{78688D2C-04BF-4882-A96D-54CC972647DF}"/>
                      </a:ext>
                    </a:extLst>
                  </p:cNvPr>
                  <p:cNvSpPr/>
                  <p:nvPr/>
                </p:nvSpPr>
                <p:spPr>
                  <a:xfrm>
                    <a:off x="4895563" y="4594706"/>
                    <a:ext cx="370693" cy="121215"/>
                  </a:xfrm>
                  <a:custGeom>
                    <a:avLst/>
                    <a:gdLst>
                      <a:gd name="connsiteX0" fmla="*/ 0 w 370693"/>
                      <a:gd name="connsiteY0" fmla="*/ 121215 h 121215"/>
                      <a:gd name="connsiteX1" fmla="*/ 0 w 370693"/>
                      <a:gd name="connsiteY1" fmla="*/ 120687 h 121215"/>
                      <a:gd name="connsiteX2" fmla="*/ 265 w 370693"/>
                      <a:gd name="connsiteY2" fmla="*/ 1497 h 121215"/>
                      <a:gd name="connsiteX3" fmla="*/ 265 w 370693"/>
                      <a:gd name="connsiteY3" fmla="*/ 0 h 121215"/>
                      <a:gd name="connsiteX4" fmla="*/ 1762 w 370693"/>
                      <a:gd name="connsiteY4" fmla="*/ 0 h 121215"/>
                      <a:gd name="connsiteX5" fmla="*/ 366025 w 370693"/>
                      <a:gd name="connsiteY5" fmla="*/ 7488 h 121215"/>
                      <a:gd name="connsiteX6" fmla="*/ 370693 w 370693"/>
                      <a:gd name="connsiteY6" fmla="*/ 7576 h 121215"/>
                      <a:gd name="connsiteX7" fmla="*/ 366289 w 370693"/>
                      <a:gd name="connsiteY7" fmla="*/ 8897 h 121215"/>
                      <a:gd name="connsiteX8" fmla="*/ 1762 w 370693"/>
                      <a:gd name="connsiteY8" fmla="*/ 120598 h 121215"/>
                      <a:gd name="connsiteX9" fmla="*/ 0 w 370693"/>
                      <a:gd name="connsiteY9" fmla="*/ 121215 h 121215"/>
                      <a:gd name="connsiteX10" fmla="*/ 3348 w 370693"/>
                      <a:gd name="connsiteY10" fmla="*/ 120158 h 121215"/>
                      <a:gd name="connsiteX11" fmla="*/ 365760 w 370693"/>
                      <a:gd name="connsiteY11" fmla="*/ 7576 h 121215"/>
                      <a:gd name="connsiteX12" fmla="*/ 365937 w 370693"/>
                      <a:gd name="connsiteY12" fmla="*/ 9074 h 121215"/>
                      <a:gd name="connsiteX13" fmla="*/ 1674 w 370693"/>
                      <a:gd name="connsiteY13" fmla="*/ 2995 h 121215"/>
                      <a:gd name="connsiteX14" fmla="*/ 3172 w 370693"/>
                      <a:gd name="connsiteY14" fmla="*/ 1586 h 121215"/>
                      <a:gd name="connsiteX15" fmla="*/ 3348 w 370693"/>
                      <a:gd name="connsiteY15" fmla="*/ 120158 h 121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0693" h="121215">
                        <a:moveTo>
                          <a:pt x="0" y="121215"/>
                        </a:moveTo>
                        <a:lnTo>
                          <a:pt x="0" y="120687"/>
                        </a:lnTo>
                        <a:lnTo>
                          <a:pt x="265" y="1497"/>
                        </a:lnTo>
                        <a:lnTo>
                          <a:pt x="265" y="0"/>
                        </a:lnTo>
                        <a:lnTo>
                          <a:pt x="1762" y="0"/>
                        </a:lnTo>
                        <a:lnTo>
                          <a:pt x="366025" y="7488"/>
                        </a:lnTo>
                        <a:lnTo>
                          <a:pt x="370693" y="7576"/>
                        </a:lnTo>
                        <a:lnTo>
                          <a:pt x="366289" y="8897"/>
                        </a:lnTo>
                        <a:lnTo>
                          <a:pt x="1762" y="120598"/>
                        </a:lnTo>
                        <a:lnTo>
                          <a:pt x="0" y="121215"/>
                        </a:lnTo>
                        <a:close/>
                        <a:moveTo>
                          <a:pt x="3348" y="120158"/>
                        </a:moveTo>
                        <a:lnTo>
                          <a:pt x="365760" y="7576"/>
                        </a:lnTo>
                        <a:lnTo>
                          <a:pt x="365937" y="9074"/>
                        </a:lnTo>
                        <a:lnTo>
                          <a:pt x="1674" y="2995"/>
                        </a:lnTo>
                        <a:lnTo>
                          <a:pt x="3172" y="1586"/>
                        </a:lnTo>
                        <a:lnTo>
                          <a:pt x="3348" y="120158"/>
                        </a:lnTo>
                        <a:close/>
                      </a:path>
                    </a:pathLst>
                  </a:custGeom>
                  <a:grpFill/>
                  <a:ln w="8809" cap="flat">
                    <a:noFill/>
                    <a:prstDash val="solid"/>
                    <a:miter/>
                  </a:ln>
                </p:spPr>
                <p:txBody>
                  <a:bodyPr rtlCol="0" anchor="ctr"/>
                  <a:lstStyle/>
                  <a:p>
                    <a:endParaRPr lang="en-US" sz="2400"/>
                  </a:p>
                </p:txBody>
              </p:sp>
              <p:sp>
                <p:nvSpPr>
                  <p:cNvPr id="2177" name="Freeform: Shape 2176">
                    <a:extLst>
                      <a:ext uri="{FF2B5EF4-FFF2-40B4-BE49-F238E27FC236}">
                        <a16:creationId xmlns:a16="http://schemas.microsoft.com/office/drawing/2014/main" id="{5771905E-DA3C-4E5D-B1DB-5EB40E99751A}"/>
                      </a:ext>
                    </a:extLst>
                  </p:cNvPr>
                  <p:cNvSpPr/>
                  <p:nvPr/>
                </p:nvSpPr>
                <p:spPr>
                  <a:xfrm>
                    <a:off x="4889132" y="4588187"/>
                    <a:ext cx="398089" cy="132315"/>
                  </a:xfrm>
                  <a:custGeom>
                    <a:avLst/>
                    <a:gdLst>
                      <a:gd name="connsiteX0" fmla="*/ 3083 w 398089"/>
                      <a:gd name="connsiteY0" fmla="*/ 132315 h 132315"/>
                      <a:gd name="connsiteX1" fmla="*/ 3348 w 398089"/>
                      <a:gd name="connsiteY1" fmla="*/ 12774 h 132315"/>
                      <a:gd name="connsiteX2" fmla="*/ 0 w 398089"/>
                      <a:gd name="connsiteY2" fmla="*/ 12685 h 132315"/>
                      <a:gd name="connsiteX3" fmla="*/ 3348 w 398089"/>
                      <a:gd name="connsiteY3" fmla="*/ 9426 h 132315"/>
                      <a:gd name="connsiteX4" fmla="*/ 3348 w 398089"/>
                      <a:gd name="connsiteY4" fmla="*/ 3083 h 132315"/>
                      <a:gd name="connsiteX5" fmla="*/ 9690 w 398089"/>
                      <a:gd name="connsiteY5" fmla="*/ 3171 h 132315"/>
                      <a:gd name="connsiteX6" fmla="*/ 12949 w 398089"/>
                      <a:gd name="connsiteY6" fmla="*/ 0 h 132315"/>
                      <a:gd name="connsiteX7" fmla="*/ 12949 w 398089"/>
                      <a:gd name="connsiteY7" fmla="*/ 3259 h 132315"/>
                      <a:gd name="connsiteX8" fmla="*/ 371839 w 398089"/>
                      <a:gd name="connsiteY8" fmla="*/ 10571 h 132315"/>
                      <a:gd name="connsiteX9" fmla="*/ 374922 w 398089"/>
                      <a:gd name="connsiteY9" fmla="*/ 9602 h 132315"/>
                      <a:gd name="connsiteX10" fmla="*/ 375098 w 398089"/>
                      <a:gd name="connsiteY10" fmla="*/ 10659 h 132315"/>
                      <a:gd name="connsiteX11" fmla="*/ 398090 w 398089"/>
                      <a:gd name="connsiteY11" fmla="*/ 11100 h 132315"/>
                      <a:gd name="connsiteX12" fmla="*/ 376155 w 398089"/>
                      <a:gd name="connsiteY12" fmla="*/ 17883 h 132315"/>
                      <a:gd name="connsiteX13" fmla="*/ 376331 w 398089"/>
                      <a:gd name="connsiteY13" fmla="*/ 18940 h 132315"/>
                      <a:gd name="connsiteX14" fmla="*/ 372984 w 398089"/>
                      <a:gd name="connsiteY14" fmla="*/ 18852 h 132315"/>
                      <a:gd name="connsiteX15" fmla="*/ 6431 w 398089"/>
                      <a:gd name="connsiteY15" fmla="*/ 131170 h 132315"/>
                      <a:gd name="connsiteX16" fmla="*/ 6431 w 398089"/>
                      <a:gd name="connsiteY16" fmla="*/ 131170 h 132315"/>
                      <a:gd name="connsiteX17" fmla="*/ 3083 w 398089"/>
                      <a:gd name="connsiteY17" fmla="*/ 132315 h 132315"/>
                      <a:gd name="connsiteX18" fmla="*/ 12949 w 398089"/>
                      <a:gd name="connsiteY18" fmla="*/ 12950 h 132315"/>
                      <a:gd name="connsiteX19" fmla="*/ 13126 w 398089"/>
                      <a:gd name="connsiteY19" fmla="*/ 122096 h 132315"/>
                      <a:gd name="connsiteX20" fmla="*/ 346644 w 398089"/>
                      <a:gd name="connsiteY20" fmla="*/ 18499 h 132315"/>
                      <a:gd name="connsiteX21" fmla="*/ 12949 w 398089"/>
                      <a:gd name="connsiteY21" fmla="*/ 12950 h 13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8089" h="132315">
                        <a:moveTo>
                          <a:pt x="3083" y="132315"/>
                        </a:moveTo>
                        <a:lnTo>
                          <a:pt x="3348" y="12774"/>
                        </a:lnTo>
                        <a:lnTo>
                          <a:pt x="0" y="12685"/>
                        </a:lnTo>
                        <a:lnTo>
                          <a:pt x="3348" y="9426"/>
                        </a:lnTo>
                        <a:lnTo>
                          <a:pt x="3348" y="3083"/>
                        </a:lnTo>
                        <a:lnTo>
                          <a:pt x="9690" y="3171"/>
                        </a:lnTo>
                        <a:lnTo>
                          <a:pt x="12949" y="0"/>
                        </a:lnTo>
                        <a:lnTo>
                          <a:pt x="12949" y="3259"/>
                        </a:lnTo>
                        <a:lnTo>
                          <a:pt x="371839" y="10571"/>
                        </a:lnTo>
                        <a:lnTo>
                          <a:pt x="374922" y="9602"/>
                        </a:lnTo>
                        <a:lnTo>
                          <a:pt x="375098" y="10659"/>
                        </a:lnTo>
                        <a:lnTo>
                          <a:pt x="398090" y="11100"/>
                        </a:lnTo>
                        <a:lnTo>
                          <a:pt x="376155" y="17883"/>
                        </a:lnTo>
                        <a:lnTo>
                          <a:pt x="376331" y="18940"/>
                        </a:lnTo>
                        <a:lnTo>
                          <a:pt x="372984" y="18852"/>
                        </a:lnTo>
                        <a:lnTo>
                          <a:pt x="6431" y="131170"/>
                        </a:lnTo>
                        <a:lnTo>
                          <a:pt x="6431" y="131170"/>
                        </a:lnTo>
                        <a:lnTo>
                          <a:pt x="3083" y="132315"/>
                        </a:lnTo>
                        <a:close/>
                        <a:moveTo>
                          <a:pt x="12949" y="12950"/>
                        </a:moveTo>
                        <a:lnTo>
                          <a:pt x="13126" y="122096"/>
                        </a:lnTo>
                        <a:lnTo>
                          <a:pt x="346644" y="18499"/>
                        </a:lnTo>
                        <a:lnTo>
                          <a:pt x="12949" y="12950"/>
                        </a:lnTo>
                        <a:close/>
                      </a:path>
                    </a:pathLst>
                  </a:custGeom>
                  <a:grpFill/>
                  <a:ln w="8809" cap="flat">
                    <a:noFill/>
                    <a:prstDash val="solid"/>
                    <a:miter/>
                  </a:ln>
                </p:spPr>
                <p:txBody>
                  <a:bodyPr rtlCol="0" anchor="ctr"/>
                  <a:lstStyle/>
                  <a:p>
                    <a:endParaRPr lang="en-US" sz="2400"/>
                  </a:p>
                </p:txBody>
              </p:sp>
            </p:grpSp>
            <p:grpSp>
              <p:nvGrpSpPr>
                <p:cNvPr id="1714" name="Graphic 4229">
                  <a:extLst>
                    <a:ext uri="{FF2B5EF4-FFF2-40B4-BE49-F238E27FC236}">
                      <a16:creationId xmlns:a16="http://schemas.microsoft.com/office/drawing/2014/main" id="{C1941E20-1B2E-4938-A2D8-37638D823315}"/>
                    </a:ext>
                  </a:extLst>
                </p:cNvPr>
                <p:cNvGrpSpPr/>
                <p:nvPr/>
              </p:nvGrpSpPr>
              <p:grpSpPr>
                <a:xfrm>
                  <a:off x="5311271" y="4297746"/>
                  <a:ext cx="200322" cy="278108"/>
                  <a:chOff x="5311271" y="4297746"/>
                  <a:chExt cx="200322" cy="278108"/>
                </a:xfrm>
                <a:grpFill/>
              </p:grpSpPr>
              <p:sp>
                <p:nvSpPr>
                  <p:cNvPr id="2174" name="Freeform: Shape 2173">
                    <a:extLst>
                      <a:ext uri="{FF2B5EF4-FFF2-40B4-BE49-F238E27FC236}">
                        <a16:creationId xmlns:a16="http://schemas.microsoft.com/office/drawing/2014/main" id="{FC4646D6-2C0D-4F69-9DA7-FB4E8C864388}"/>
                      </a:ext>
                    </a:extLst>
                  </p:cNvPr>
                  <p:cNvSpPr/>
                  <p:nvPr/>
                </p:nvSpPr>
                <p:spPr>
                  <a:xfrm>
                    <a:off x="5316733" y="4303031"/>
                    <a:ext cx="190191" cy="264013"/>
                  </a:xfrm>
                  <a:custGeom>
                    <a:avLst/>
                    <a:gdLst>
                      <a:gd name="connsiteX0" fmla="*/ 90912 w 190191"/>
                      <a:gd name="connsiteY0" fmla="*/ 250447 h 264013"/>
                      <a:gd name="connsiteX1" fmla="*/ 182352 w 190191"/>
                      <a:gd name="connsiteY1" fmla="*/ 60167 h 264013"/>
                      <a:gd name="connsiteX2" fmla="*/ 184378 w 190191"/>
                      <a:gd name="connsiteY2" fmla="*/ 64924 h 264013"/>
                      <a:gd name="connsiteX3" fmla="*/ 2643 w 190191"/>
                      <a:gd name="connsiteY3" fmla="*/ 5109 h 264013"/>
                      <a:gd name="connsiteX4" fmla="*/ 5198 w 190191"/>
                      <a:gd name="connsiteY4" fmla="*/ 2555 h 264013"/>
                      <a:gd name="connsiteX5" fmla="*/ 90912 w 190191"/>
                      <a:gd name="connsiteY5" fmla="*/ 250447 h 264013"/>
                      <a:gd name="connsiteX6" fmla="*/ 95669 w 190191"/>
                      <a:gd name="connsiteY6" fmla="*/ 264013 h 264013"/>
                      <a:gd name="connsiteX7" fmla="*/ 1410 w 190191"/>
                      <a:gd name="connsiteY7" fmla="*/ 3788 h 264013"/>
                      <a:gd name="connsiteX8" fmla="*/ 0 w 190191"/>
                      <a:gd name="connsiteY8" fmla="*/ 0 h 264013"/>
                      <a:gd name="connsiteX9" fmla="*/ 3876 w 190191"/>
                      <a:gd name="connsiteY9" fmla="*/ 1233 h 264013"/>
                      <a:gd name="connsiteX10" fmla="*/ 186492 w 190191"/>
                      <a:gd name="connsiteY10" fmla="*/ 58317 h 264013"/>
                      <a:gd name="connsiteX11" fmla="*/ 190192 w 190191"/>
                      <a:gd name="connsiteY11" fmla="*/ 59462 h 264013"/>
                      <a:gd name="connsiteX12" fmla="*/ 188518 w 190191"/>
                      <a:gd name="connsiteY12" fmla="*/ 63074 h 264013"/>
                      <a:gd name="connsiteX13" fmla="*/ 95669 w 190191"/>
                      <a:gd name="connsiteY13" fmla="*/ 264013 h 26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191" h="264013">
                        <a:moveTo>
                          <a:pt x="90912" y="250447"/>
                        </a:moveTo>
                        <a:lnTo>
                          <a:pt x="182352" y="60167"/>
                        </a:lnTo>
                        <a:lnTo>
                          <a:pt x="184378" y="64924"/>
                        </a:lnTo>
                        <a:lnTo>
                          <a:pt x="2643" y="5109"/>
                        </a:lnTo>
                        <a:lnTo>
                          <a:pt x="5198" y="2555"/>
                        </a:lnTo>
                        <a:lnTo>
                          <a:pt x="90912" y="250447"/>
                        </a:lnTo>
                        <a:close/>
                        <a:moveTo>
                          <a:pt x="95669" y="264013"/>
                        </a:moveTo>
                        <a:lnTo>
                          <a:pt x="1410" y="3788"/>
                        </a:lnTo>
                        <a:lnTo>
                          <a:pt x="0" y="0"/>
                        </a:lnTo>
                        <a:lnTo>
                          <a:pt x="3876" y="1233"/>
                        </a:lnTo>
                        <a:lnTo>
                          <a:pt x="186492" y="58317"/>
                        </a:lnTo>
                        <a:lnTo>
                          <a:pt x="190192" y="59462"/>
                        </a:lnTo>
                        <a:lnTo>
                          <a:pt x="188518" y="63074"/>
                        </a:lnTo>
                        <a:lnTo>
                          <a:pt x="95669" y="264013"/>
                        </a:lnTo>
                        <a:close/>
                      </a:path>
                    </a:pathLst>
                  </a:custGeom>
                  <a:grpFill/>
                  <a:ln w="8809" cap="flat">
                    <a:noFill/>
                    <a:prstDash val="solid"/>
                    <a:miter/>
                  </a:ln>
                </p:spPr>
                <p:txBody>
                  <a:bodyPr rtlCol="0" anchor="ctr"/>
                  <a:lstStyle/>
                  <a:p>
                    <a:endParaRPr lang="en-US" sz="2400"/>
                  </a:p>
                </p:txBody>
              </p:sp>
              <p:sp>
                <p:nvSpPr>
                  <p:cNvPr id="2175" name="Freeform: Shape 2174">
                    <a:extLst>
                      <a:ext uri="{FF2B5EF4-FFF2-40B4-BE49-F238E27FC236}">
                        <a16:creationId xmlns:a16="http://schemas.microsoft.com/office/drawing/2014/main" id="{237F78EC-A6D7-4012-8A93-39670C4A6775}"/>
                      </a:ext>
                    </a:extLst>
                  </p:cNvPr>
                  <p:cNvSpPr/>
                  <p:nvPr/>
                </p:nvSpPr>
                <p:spPr>
                  <a:xfrm>
                    <a:off x="5311271" y="4297746"/>
                    <a:ext cx="200322" cy="278108"/>
                  </a:xfrm>
                  <a:custGeom>
                    <a:avLst/>
                    <a:gdLst>
                      <a:gd name="connsiteX0" fmla="*/ 100778 w 200322"/>
                      <a:gd name="connsiteY0" fmla="*/ 278108 h 278108"/>
                      <a:gd name="connsiteX1" fmla="*/ 95845 w 200322"/>
                      <a:gd name="connsiteY1" fmla="*/ 264542 h 278108"/>
                      <a:gd name="connsiteX2" fmla="*/ 95845 w 200322"/>
                      <a:gd name="connsiteY2" fmla="*/ 264542 h 278108"/>
                      <a:gd name="connsiteX3" fmla="*/ 95581 w 200322"/>
                      <a:gd name="connsiteY3" fmla="*/ 263837 h 278108"/>
                      <a:gd name="connsiteX4" fmla="*/ 4581 w 200322"/>
                      <a:gd name="connsiteY4" fmla="*/ 12685 h 278108"/>
                      <a:gd name="connsiteX5" fmla="*/ 2026 w 200322"/>
                      <a:gd name="connsiteY5" fmla="*/ 11804 h 278108"/>
                      <a:gd name="connsiteX6" fmla="*/ 3700 w 200322"/>
                      <a:gd name="connsiteY6" fmla="*/ 10131 h 278108"/>
                      <a:gd name="connsiteX7" fmla="*/ 0 w 200322"/>
                      <a:gd name="connsiteY7" fmla="*/ 0 h 278108"/>
                      <a:gd name="connsiteX8" fmla="*/ 10307 w 200322"/>
                      <a:gd name="connsiteY8" fmla="*/ 3171 h 278108"/>
                      <a:gd name="connsiteX9" fmla="*/ 12069 w 200322"/>
                      <a:gd name="connsiteY9" fmla="*/ 1410 h 278108"/>
                      <a:gd name="connsiteX10" fmla="*/ 12950 w 200322"/>
                      <a:gd name="connsiteY10" fmla="*/ 4052 h 278108"/>
                      <a:gd name="connsiteX11" fmla="*/ 187285 w 200322"/>
                      <a:gd name="connsiteY11" fmla="*/ 58581 h 278108"/>
                      <a:gd name="connsiteX12" fmla="*/ 187901 w 200322"/>
                      <a:gd name="connsiteY12" fmla="*/ 57260 h 278108"/>
                      <a:gd name="connsiteX13" fmla="*/ 188694 w 200322"/>
                      <a:gd name="connsiteY13" fmla="*/ 59022 h 278108"/>
                      <a:gd name="connsiteX14" fmla="*/ 200322 w 200322"/>
                      <a:gd name="connsiteY14" fmla="*/ 62634 h 278108"/>
                      <a:gd name="connsiteX15" fmla="*/ 195125 w 200322"/>
                      <a:gd name="connsiteY15" fmla="*/ 73910 h 278108"/>
                      <a:gd name="connsiteX16" fmla="*/ 195918 w 200322"/>
                      <a:gd name="connsiteY16" fmla="*/ 75671 h 278108"/>
                      <a:gd name="connsiteX17" fmla="*/ 194508 w 200322"/>
                      <a:gd name="connsiteY17" fmla="*/ 75231 h 278108"/>
                      <a:gd name="connsiteX18" fmla="*/ 100778 w 200322"/>
                      <a:gd name="connsiteY18" fmla="*/ 278108 h 278108"/>
                      <a:gd name="connsiteX19" fmla="*/ 99897 w 200322"/>
                      <a:gd name="connsiteY19" fmla="*/ 255997 h 278108"/>
                      <a:gd name="connsiteX20" fmla="*/ 101483 w 200322"/>
                      <a:gd name="connsiteY20" fmla="*/ 260401 h 278108"/>
                      <a:gd name="connsiteX21" fmla="*/ 188078 w 200322"/>
                      <a:gd name="connsiteY21" fmla="*/ 73117 h 278108"/>
                      <a:gd name="connsiteX22" fmla="*/ 187813 w 200322"/>
                      <a:gd name="connsiteY22" fmla="*/ 73029 h 278108"/>
                      <a:gd name="connsiteX23" fmla="*/ 99897 w 200322"/>
                      <a:gd name="connsiteY23" fmla="*/ 255997 h 278108"/>
                      <a:gd name="connsiteX24" fmla="*/ 17355 w 200322"/>
                      <a:gd name="connsiteY24" fmla="*/ 16914 h 278108"/>
                      <a:gd name="connsiteX25" fmla="*/ 96814 w 200322"/>
                      <a:gd name="connsiteY25" fmla="*/ 246835 h 278108"/>
                      <a:gd name="connsiteX26" fmla="*/ 181294 w 200322"/>
                      <a:gd name="connsiteY26" fmla="*/ 70915 h 278108"/>
                      <a:gd name="connsiteX27" fmla="*/ 17355 w 200322"/>
                      <a:gd name="connsiteY27" fmla="*/ 16914 h 278108"/>
                      <a:gd name="connsiteX28" fmla="*/ 181647 w 200322"/>
                      <a:gd name="connsiteY28" fmla="*/ 63867 h 278108"/>
                      <a:gd name="connsiteX29" fmla="*/ 184378 w 200322"/>
                      <a:gd name="connsiteY29" fmla="*/ 64748 h 278108"/>
                      <a:gd name="connsiteX30" fmla="*/ 184378 w 200322"/>
                      <a:gd name="connsiteY30" fmla="*/ 64748 h 278108"/>
                      <a:gd name="connsiteX31" fmla="*/ 181647 w 200322"/>
                      <a:gd name="connsiteY31" fmla="*/ 63867 h 278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0322" h="278108">
                        <a:moveTo>
                          <a:pt x="100778" y="278108"/>
                        </a:moveTo>
                        <a:lnTo>
                          <a:pt x="95845" y="264542"/>
                        </a:lnTo>
                        <a:lnTo>
                          <a:pt x="95845" y="264542"/>
                        </a:lnTo>
                        <a:lnTo>
                          <a:pt x="95581" y="263837"/>
                        </a:lnTo>
                        <a:lnTo>
                          <a:pt x="4581" y="12685"/>
                        </a:lnTo>
                        <a:lnTo>
                          <a:pt x="2026" y="11804"/>
                        </a:lnTo>
                        <a:lnTo>
                          <a:pt x="3700" y="10131"/>
                        </a:lnTo>
                        <a:lnTo>
                          <a:pt x="0" y="0"/>
                        </a:lnTo>
                        <a:lnTo>
                          <a:pt x="10307" y="3171"/>
                        </a:lnTo>
                        <a:lnTo>
                          <a:pt x="12069" y="1410"/>
                        </a:lnTo>
                        <a:lnTo>
                          <a:pt x="12950" y="4052"/>
                        </a:lnTo>
                        <a:lnTo>
                          <a:pt x="187285" y="58581"/>
                        </a:lnTo>
                        <a:lnTo>
                          <a:pt x="187901" y="57260"/>
                        </a:lnTo>
                        <a:lnTo>
                          <a:pt x="188694" y="59022"/>
                        </a:lnTo>
                        <a:lnTo>
                          <a:pt x="200322" y="62634"/>
                        </a:lnTo>
                        <a:lnTo>
                          <a:pt x="195125" y="73910"/>
                        </a:lnTo>
                        <a:lnTo>
                          <a:pt x="195918" y="75671"/>
                        </a:lnTo>
                        <a:lnTo>
                          <a:pt x="194508" y="75231"/>
                        </a:lnTo>
                        <a:lnTo>
                          <a:pt x="100778" y="278108"/>
                        </a:lnTo>
                        <a:close/>
                        <a:moveTo>
                          <a:pt x="99897" y="255997"/>
                        </a:moveTo>
                        <a:lnTo>
                          <a:pt x="101483" y="260401"/>
                        </a:lnTo>
                        <a:lnTo>
                          <a:pt x="188078" y="73117"/>
                        </a:lnTo>
                        <a:lnTo>
                          <a:pt x="187813" y="73029"/>
                        </a:lnTo>
                        <a:lnTo>
                          <a:pt x="99897" y="255997"/>
                        </a:lnTo>
                        <a:close/>
                        <a:moveTo>
                          <a:pt x="17355" y="16914"/>
                        </a:moveTo>
                        <a:lnTo>
                          <a:pt x="96814" y="246835"/>
                        </a:lnTo>
                        <a:lnTo>
                          <a:pt x="181294" y="70915"/>
                        </a:lnTo>
                        <a:lnTo>
                          <a:pt x="17355" y="16914"/>
                        </a:lnTo>
                        <a:close/>
                        <a:moveTo>
                          <a:pt x="181647" y="63867"/>
                        </a:moveTo>
                        <a:lnTo>
                          <a:pt x="184378" y="64748"/>
                        </a:lnTo>
                        <a:lnTo>
                          <a:pt x="184378" y="64748"/>
                        </a:lnTo>
                        <a:lnTo>
                          <a:pt x="181647" y="63867"/>
                        </a:lnTo>
                        <a:close/>
                      </a:path>
                    </a:pathLst>
                  </a:custGeom>
                  <a:grpFill/>
                  <a:ln w="8809" cap="flat">
                    <a:noFill/>
                    <a:prstDash val="solid"/>
                    <a:miter/>
                  </a:ln>
                </p:spPr>
                <p:txBody>
                  <a:bodyPr rtlCol="0" anchor="ctr"/>
                  <a:lstStyle/>
                  <a:p>
                    <a:endParaRPr lang="en-US" sz="2400"/>
                  </a:p>
                </p:txBody>
              </p:sp>
            </p:grpSp>
            <p:grpSp>
              <p:nvGrpSpPr>
                <p:cNvPr id="1715" name="Graphic 4229">
                  <a:extLst>
                    <a:ext uri="{FF2B5EF4-FFF2-40B4-BE49-F238E27FC236}">
                      <a16:creationId xmlns:a16="http://schemas.microsoft.com/office/drawing/2014/main" id="{C50E52F9-0AD3-44CA-BB72-226107FF8B48}"/>
                    </a:ext>
                  </a:extLst>
                </p:cNvPr>
                <p:cNvGrpSpPr/>
                <p:nvPr/>
              </p:nvGrpSpPr>
              <p:grpSpPr>
                <a:xfrm>
                  <a:off x="5069722" y="4552421"/>
                  <a:ext cx="349198" cy="143150"/>
                  <a:chOff x="5069722" y="4552421"/>
                  <a:chExt cx="349198" cy="143150"/>
                </a:xfrm>
                <a:grpFill/>
              </p:grpSpPr>
              <p:sp>
                <p:nvSpPr>
                  <p:cNvPr id="2172" name="Freeform: Shape 2171">
                    <a:extLst>
                      <a:ext uri="{FF2B5EF4-FFF2-40B4-BE49-F238E27FC236}">
                        <a16:creationId xmlns:a16="http://schemas.microsoft.com/office/drawing/2014/main" id="{2C0C4DA6-0286-45CE-B4A1-270688856883}"/>
                      </a:ext>
                    </a:extLst>
                  </p:cNvPr>
                  <p:cNvSpPr/>
                  <p:nvPr/>
                </p:nvSpPr>
                <p:spPr>
                  <a:xfrm>
                    <a:off x="5085667" y="4557971"/>
                    <a:ext cx="326999" cy="133988"/>
                  </a:xfrm>
                  <a:custGeom>
                    <a:avLst/>
                    <a:gdLst>
                      <a:gd name="connsiteX0" fmla="*/ 259521 w 326999"/>
                      <a:gd name="connsiteY0" fmla="*/ 133636 h 133988"/>
                      <a:gd name="connsiteX1" fmla="*/ 259785 w 326999"/>
                      <a:gd name="connsiteY1" fmla="*/ 133108 h 133988"/>
                      <a:gd name="connsiteX2" fmla="*/ 323035 w 326999"/>
                      <a:gd name="connsiteY2" fmla="*/ 1674 h 133988"/>
                      <a:gd name="connsiteX3" fmla="*/ 324621 w 326999"/>
                      <a:gd name="connsiteY3" fmla="*/ 3524 h 133988"/>
                      <a:gd name="connsiteX4" fmla="*/ 2819 w 326999"/>
                      <a:gd name="connsiteY4" fmla="*/ 103949 h 133988"/>
                      <a:gd name="connsiteX5" fmla="*/ 2731 w 326999"/>
                      <a:gd name="connsiteY5" fmla="*/ 102804 h 133988"/>
                      <a:gd name="connsiteX6" fmla="*/ 259521 w 326999"/>
                      <a:gd name="connsiteY6" fmla="*/ 133636 h 133988"/>
                      <a:gd name="connsiteX7" fmla="*/ 263132 w 326999"/>
                      <a:gd name="connsiteY7" fmla="*/ 133989 h 133988"/>
                      <a:gd name="connsiteX8" fmla="*/ 261370 w 326999"/>
                      <a:gd name="connsiteY8" fmla="*/ 133813 h 133988"/>
                      <a:gd name="connsiteX9" fmla="*/ 2731 w 326999"/>
                      <a:gd name="connsiteY9" fmla="*/ 104037 h 133988"/>
                      <a:gd name="connsiteX10" fmla="*/ 0 w 326999"/>
                      <a:gd name="connsiteY10" fmla="*/ 103685 h 133988"/>
                      <a:gd name="connsiteX11" fmla="*/ 2643 w 326999"/>
                      <a:gd name="connsiteY11" fmla="*/ 102892 h 133988"/>
                      <a:gd name="connsiteX12" fmla="*/ 324004 w 326999"/>
                      <a:gd name="connsiteY12" fmla="*/ 969 h 133988"/>
                      <a:gd name="connsiteX13" fmla="*/ 326999 w 326999"/>
                      <a:gd name="connsiteY13" fmla="*/ 0 h 133988"/>
                      <a:gd name="connsiteX14" fmla="*/ 325678 w 326999"/>
                      <a:gd name="connsiteY14" fmla="*/ 2819 h 133988"/>
                      <a:gd name="connsiteX15" fmla="*/ 263132 w 326999"/>
                      <a:gd name="connsiteY15" fmla="*/ 133989 h 13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999" h="133988">
                        <a:moveTo>
                          <a:pt x="259521" y="133636"/>
                        </a:moveTo>
                        <a:lnTo>
                          <a:pt x="259785" y="133108"/>
                        </a:lnTo>
                        <a:lnTo>
                          <a:pt x="323035" y="1674"/>
                        </a:lnTo>
                        <a:lnTo>
                          <a:pt x="324621" y="3524"/>
                        </a:lnTo>
                        <a:lnTo>
                          <a:pt x="2819" y="103949"/>
                        </a:lnTo>
                        <a:lnTo>
                          <a:pt x="2731" y="102804"/>
                        </a:lnTo>
                        <a:lnTo>
                          <a:pt x="259521" y="133636"/>
                        </a:lnTo>
                        <a:close/>
                        <a:moveTo>
                          <a:pt x="263132" y="133989"/>
                        </a:moveTo>
                        <a:lnTo>
                          <a:pt x="261370" y="133813"/>
                        </a:lnTo>
                        <a:lnTo>
                          <a:pt x="2731" y="104037"/>
                        </a:lnTo>
                        <a:lnTo>
                          <a:pt x="0" y="103685"/>
                        </a:lnTo>
                        <a:lnTo>
                          <a:pt x="2643" y="102892"/>
                        </a:lnTo>
                        <a:lnTo>
                          <a:pt x="324004" y="969"/>
                        </a:lnTo>
                        <a:lnTo>
                          <a:pt x="326999" y="0"/>
                        </a:lnTo>
                        <a:lnTo>
                          <a:pt x="325678" y="2819"/>
                        </a:lnTo>
                        <a:lnTo>
                          <a:pt x="263132" y="133989"/>
                        </a:lnTo>
                        <a:close/>
                      </a:path>
                    </a:pathLst>
                  </a:custGeom>
                  <a:grpFill/>
                  <a:ln w="8809" cap="flat">
                    <a:noFill/>
                    <a:prstDash val="solid"/>
                    <a:miter/>
                  </a:ln>
                </p:spPr>
                <p:txBody>
                  <a:bodyPr rtlCol="0" anchor="ctr"/>
                  <a:lstStyle/>
                  <a:p>
                    <a:endParaRPr lang="en-US" sz="2400"/>
                  </a:p>
                </p:txBody>
              </p:sp>
              <p:sp>
                <p:nvSpPr>
                  <p:cNvPr id="2173" name="Freeform: Shape 2172">
                    <a:extLst>
                      <a:ext uri="{FF2B5EF4-FFF2-40B4-BE49-F238E27FC236}">
                        <a16:creationId xmlns:a16="http://schemas.microsoft.com/office/drawing/2014/main" id="{6F5E0809-564B-4D30-AF61-077EFABE4076}"/>
                      </a:ext>
                    </a:extLst>
                  </p:cNvPr>
                  <p:cNvSpPr/>
                  <p:nvPr/>
                </p:nvSpPr>
                <p:spPr>
                  <a:xfrm>
                    <a:off x="5069722" y="4552421"/>
                    <a:ext cx="349198" cy="143150"/>
                  </a:xfrm>
                  <a:custGeom>
                    <a:avLst/>
                    <a:gdLst>
                      <a:gd name="connsiteX0" fmla="*/ 281103 w 349198"/>
                      <a:gd name="connsiteY0" fmla="*/ 143150 h 143150"/>
                      <a:gd name="connsiteX1" fmla="*/ 19116 w 349198"/>
                      <a:gd name="connsiteY1" fmla="*/ 113023 h 143150"/>
                      <a:gd name="connsiteX2" fmla="*/ 15945 w 349198"/>
                      <a:gd name="connsiteY2" fmla="*/ 113992 h 143150"/>
                      <a:gd name="connsiteX3" fmla="*/ 15593 w 349198"/>
                      <a:gd name="connsiteY3" fmla="*/ 112582 h 143150"/>
                      <a:gd name="connsiteX4" fmla="*/ 0 w 349198"/>
                      <a:gd name="connsiteY4" fmla="*/ 110821 h 143150"/>
                      <a:gd name="connsiteX5" fmla="*/ 15240 w 349198"/>
                      <a:gd name="connsiteY5" fmla="*/ 105975 h 143150"/>
                      <a:gd name="connsiteX6" fmla="*/ 15064 w 349198"/>
                      <a:gd name="connsiteY6" fmla="*/ 104566 h 143150"/>
                      <a:gd name="connsiteX7" fmla="*/ 18323 w 349198"/>
                      <a:gd name="connsiteY7" fmla="*/ 104918 h 143150"/>
                      <a:gd name="connsiteX8" fmla="*/ 336866 w 349198"/>
                      <a:gd name="connsiteY8" fmla="*/ 3876 h 143150"/>
                      <a:gd name="connsiteX9" fmla="*/ 338187 w 349198"/>
                      <a:gd name="connsiteY9" fmla="*/ 1145 h 143150"/>
                      <a:gd name="connsiteX10" fmla="*/ 339773 w 349198"/>
                      <a:gd name="connsiteY10" fmla="*/ 2995 h 143150"/>
                      <a:gd name="connsiteX11" fmla="*/ 349199 w 349198"/>
                      <a:gd name="connsiteY11" fmla="*/ 0 h 143150"/>
                      <a:gd name="connsiteX12" fmla="*/ 344970 w 349198"/>
                      <a:gd name="connsiteY12" fmla="*/ 8897 h 143150"/>
                      <a:gd name="connsiteX13" fmla="*/ 346644 w 349198"/>
                      <a:gd name="connsiteY13" fmla="*/ 10747 h 143150"/>
                      <a:gd name="connsiteX14" fmla="*/ 343649 w 349198"/>
                      <a:gd name="connsiteY14" fmla="*/ 11716 h 143150"/>
                      <a:gd name="connsiteX15" fmla="*/ 281103 w 349198"/>
                      <a:gd name="connsiteY15" fmla="*/ 143150 h 143150"/>
                      <a:gd name="connsiteX16" fmla="*/ 37527 w 349198"/>
                      <a:gd name="connsiteY16" fmla="*/ 107297 h 143150"/>
                      <a:gd name="connsiteX17" fmla="*/ 273527 w 349198"/>
                      <a:gd name="connsiteY17" fmla="*/ 135574 h 143150"/>
                      <a:gd name="connsiteX18" fmla="*/ 331228 w 349198"/>
                      <a:gd name="connsiteY18" fmla="*/ 15592 h 143150"/>
                      <a:gd name="connsiteX19" fmla="*/ 37527 w 349198"/>
                      <a:gd name="connsiteY19" fmla="*/ 107297 h 14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9198" h="143150">
                        <a:moveTo>
                          <a:pt x="281103" y="143150"/>
                        </a:moveTo>
                        <a:lnTo>
                          <a:pt x="19116" y="113023"/>
                        </a:lnTo>
                        <a:lnTo>
                          <a:pt x="15945" y="113992"/>
                        </a:lnTo>
                        <a:lnTo>
                          <a:pt x="15593" y="112582"/>
                        </a:lnTo>
                        <a:lnTo>
                          <a:pt x="0" y="110821"/>
                        </a:lnTo>
                        <a:lnTo>
                          <a:pt x="15240" y="105975"/>
                        </a:lnTo>
                        <a:lnTo>
                          <a:pt x="15064" y="104566"/>
                        </a:lnTo>
                        <a:lnTo>
                          <a:pt x="18323" y="104918"/>
                        </a:lnTo>
                        <a:lnTo>
                          <a:pt x="336866" y="3876"/>
                        </a:lnTo>
                        <a:lnTo>
                          <a:pt x="338187" y="1145"/>
                        </a:lnTo>
                        <a:lnTo>
                          <a:pt x="339773" y="2995"/>
                        </a:lnTo>
                        <a:lnTo>
                          <a:pt x="349199" y="0"/>
                        </a:lnTo>
                        <a:lnTo>
                          <a:pt x="344970" y="8897"/>
                        </a:lnTo>
                        <a:lnTo>
                          <a:pt x="346644" y="10747"/>
                        </a:lnTo>
                        <a:lnTo>
                          <a:pt x="343649" y="11716"/>
                        </a:lnTo>
                        <a:lnTo>
                          <a:pt x="281103" y="143150"/>
                        </a:lnTo>
                        <a:close/>
                        <a:moveTo>
                          <a:pt x="37527" y="107297"/>
                        </a:moveTo>
                        <a:lnTo>
                          <a:pt x="273527" y="135574"/>
                        </a:lnTo>
                        <a:lnTo>
                          <a:pt x="331228" y="15592"/>
                        </a:lnTo>
                        <a:lnTo>
                          <a:pt x="37527" y="107297"/>
                        </a:lnTo>
                        <a:close/>
                      </a:path>
                    </a:pathLst>
                  </a:custGeom>
                  <a:grpFill/>
                  <a:ln w="8809" cap="flat">
                    <a:noFill/>
                    <a:prstDash val="solid"/>
                    <a:miter/>
                  </a:ln>
                </p:spPr>
                <p:txBody>
                  <a:bodyPr rtlCol="0" anchor="ctr"/>
                  <a:lstStyle/>
                  <a:p>
                    <a:endParaRPr lang="en-US" sz="2400"/>
                  </a:p>
                </p:txBody>
              </p:sp>
            </p:grpSp>
            <p:grpSp>
              <p:nvGrpSpPr>
                <p:cNvPr id="1716" name="Graphic 4229">
                  <a:extLst>
                    <a:ext uri="{FF2B5EF4-FFF2-40B4-BE49-F238E27FC236}">
                      <a16:creationId xmlns:a16="http://schemas.microsoft.com/office/drawing/2014/main" id="{7D5BC83D-B5F8-466D-BB57-AFD6CA9D92E6}"/>
                    </a:ext>
                  </a:extLst>
                </p:cNvPr>
                <p:cNvGrpSpPr/>
                <p:nvPr/>
              </p:nvGrpSpPr>
              <p:grpSpPr>
                <a:xfrm>
                  <a:off x="4894859" y="4654697"/>
                  <a:ext cx="200234" cy="193979"/>
                  <a:chOff x="4894859" y="4654697"/>
                  <a:chExt cx="200234" cy="193979"/>
                </a:xfrm>
                <a:grpFill/>
              </p:grpSpPr>
              <p:sp>
                <p:nvSpPr>
                  <p:cNvPr id="2170" name="Freeform: Shape 2169">
                    <a:extLst>
                      <a:ext uri="{FF2B5EF4-FFF2-40B4-BE49-F238E27FC236}">
                        <a16:creationId xmlns:a16="http://schemas.microsoft.com/office/drawing/2014/main" id="{6573E2C7-7B6B-40AF-B599-934BA04D669D}"/>
                      </a:ext>
                    </a:extLst>
                  </p:cNvPr>
                  <p:cNvSpPr/>
                  <p:nvPr/>
                </p:nvSpPr>
                <p:spPr>
                  <a:xfrm>
                    <a:off x="4901906" y="4660334"/>
                    <a:ext cx="187284" cy="182792"/>
                  </a:xfrm>
                  <a:custGeom>
                    <a:avLst/>
                    <a:gdLst>
                      <a:gd name="connsiteX0" fmla="*/ 3612 w 187284"/>
                      <a:gd name="connsiteY0" fmla="*/ 85714 h 182792"/>
                      <a:gd name="connsiteX1" fmla="*/ 152224 w 187284"/>
                      <a:gd name="connsiteY1" fmla="*/ 179973 h 182792"/>
                      <a:gd name="connsiteX2" fmla="*/ 150462 w 187284"/>
                      <a:gd name="connsiteY2" fmla="*/ 180766 h 182792"/>
                      <a:gd name="connsiteX3" fmla="*/ 185875 w 187284"/>
                      <a:gd name="connsiteY3" fmla="*/ 969 h 182792"/>
                      <a:gd name="connsiteX4" fmla="*/ 186756 w 187284"/>
                      <a:gd name="connsiteY4" fmla="*/ 1674 h 182792"/>
                      <a:gd name="connsiteX5" fmla="*/ 3612 w 187284"/>
                      <a:gd name="connsiteY5" fmla="*/ 85714 h 182792"/>
                      <a:gd name="connsiteX6" fmla="*/ 0 w 187284"/>
                      <a:gd name="connsiteY6" fmla="*/ 87388 h 182792"/>
                      <a:gd name="connsiteX7" fmla="*/ 186228 w 187284"/>
                      <a:gd name="connsiteY7" fmla="*/ 529 h 182792"/>
                      <a:gd name="connsiteX8" fmla="*/ 187285 w 187284"/>
                      <a:gd name="connsiteY8" fmla="*/ 0 h 182792"/>
                      <a:gd name="connsiteX9" fmla="*/ 187020 w 187284"/>
                      <a:gd name="connsiteY9" fmla="*/ 1145 h 182792"/>
                      <a:gd name="connsiteX10" fmla="*/ 152664 w 187284"/>
                      <a:gd name="connsiteY10" fmla="*/ 181118 h 182792"/>
                      <a:gd name="connsiteX11" fmla="*/ 152312 w 187284"/>
                      <a:gd name="connsiteY11" fmla="*/ 182792 h 182792"/>
                      <a:gd name="connsiteX12" fmla="*/ 150902 w 187284"/>
                      <a:gd name="connsiteY12" fmla="*/ 181911 h 182792"/>
                      <a:gd name="connsiteX13" fmla="*/ 0 w 187284"/>
                      <a:gd name="connsiteY13" fmla="*/ 87388 h 18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284" h="182792">
                        <a:moveTo>
                          <a:pt x="3612" y="85714"/>
                        </a:moveTo>
                        <a:lnTo>
                          <a:pt x="152224" y="179973"/>
                        </a:lnTo>
                        <a:lnTo>
                          <a:pt x="150462" y="180766"/>
                        </a:lnTo>
                        <a:lnTo>
                          <a:pt x="185875" y="969"/>
                        </a:lnTo>
                        <a:lnTo>
                          <a:pt x="186756" y="1674"/>
                        </a:lnTo>
                        <a:lnTo>
                          <a:pt x="3612" y="85714"/>
                        </a:lnTo>
                        <a:close/>
                        <a:moveTo>
                          <a:pt x="0" y="87388"/>
                        </a:moveTo>
                        <a:lnTo>
                          <a:pt x="186228" y="529"/>
                        </a:lnTo>
                        <a:lnTo>
                          <a:pt x="187285" y="0"/>
                        </a:lnTo>
                        <a:lnTo>
                          <a:pt x="187020" y="1145"/>
                        </a:lnTo>
                        <a:lnTo>
                          <a:pt x="152664" y="181118"/>
                        </a:lnTo>
                        <a:lnTo>
                          <a:pt x="152312" y="182792"/>
                        </a:lnTo>
                        <a:lnTo>
                          <a:pt x="150902" y="181911"/>
                        </a:lnTo>
                        <a:lnTo>
                          <a:pt x="0" y="87388"/>
                        </a:lnTo>
                        <a:close/>
                      </a:path>
                    </a:pathLst>
                  </a:custGeom>
                  <a:grpFill/>
                  <a:ln w="8809" cap="flat">
                    <a:noFill/>
                    <a:prstDash val="solid"/>
                    <a:miter/>
                  </a:ln>
                </p:spPr>
                <p:txBody>
                  <a:bodyPr rtlCol="0" anchor="ctr"/>
                  <a:lstStyle/>
                  <a:p>
                    <a:endParaRPr lang="en-US" sz="2400"/>
                  </a:p>
                </p:txBody>
              </p:sp>
              <p:sp>
                <p:nvSpPr>
                  <p:cNvPr id="2171" name="Freeform: Shape 2170">
                    <a:extLst>
                      <a:ext uri="{FF2B5EF4-FFF2-40B4-BE49-F238E27FC236}">
                        <a16:creationId xmlns:a16="http://schemas.microsoft.com/office/drawing/2014/main" id="{3621954C-E94F-435B-81F6-A21ACBBB818F}"/>
                      </a:ext>
                    </a:extLst>
                  </p:cNvPr>
                  <p:cNvSpPr/>
                  <p:nvPr/>
                </p:nvSpPr>
                <p:spPr>
                  <a:xfrm>
                    <a:off x="4894859" y="4654697"/>
                    <a:ext cx="200234" cy="193979"/>
                  </a:xfrm>
                  <a:custGeom>
                    <a:avLst/>
                    <a:gdLst>
                      <a:gd name="connsiteX0" fmla="*/ 161914 w 200234"/>
                      <a:gd name="connsiteY0" fmla="*/ 193979 h 193979"/>
                      <a:gd name="connsiteX1" fmla="*/ 156452 w 200234"/>
                      <a:gd name="connsiteY1" fmla="*/ 190632 h 193979"/>
                      <a:gd name="connsiteX2" fmla="*/ 153017 w 200234"/>
                      <a:gd name="connsiteY2" fmla="*/ 192130 h 193979"/>
                      <a:gd name="connsiteX3" fmla="*/ 153633 w 200234"/>
                      <a:gd name="connsiteY3" fmla="*/ 188870 h 193979"/>
                      <a:gd name="connsiteX4" fmla="*/ 0 w 200234"/>
                      <a:gd name="connsiteY4" fmla="*/ 92673 h 193979"/>
                      <a:gd name="connsiteX5" fmla="*/ 3700 w 200234"/>
                      <a:gd name="connsiteY5" fmla="*/ 90999 h 193979"/>
                      <a:gd name="connsiteX6" fmla="*/ 3700 w 200234"/>
                      <a:gd name="connsiteY6" fmla="*/ 90999 h 193979"/>
                      <a:gd name="connsiteX7" fmla="*/ 7576 w 200234"/>
                      <a:gd name="connsiteY7" fmla="*/ 89237 h 193979"/>
                      <a:gd name="connsiteX8" fmla="*/ 190015 w 200234"/>
                      <a:gd name="connsiteY8" fmla="*/ 4140 h 193979"/>
                      <a:gd name="connsiteX9" fmla="*/ 190720 w 200234"/>
                      <a:gd name="connsiteY9" fmla="*/ 705 h 193979"/>
                      <a:gd name="connsiteX10" fmla="*/ 193187 w 200234"/>
                      <a:gd name="connsiteY10" fmla="*/ 2643 h 193979"/>
                      <a:gd name="connsiteX11" fmla="*/ 198912 w 200234"/>
                      <a:gd name="connsiteY11" fmla="*/ 0 h 193979"/>
                      <a:gd name="connsiteX12" fmla="*/ 197767 w 200234"/>
                      <a:gd name="connsiteY12" fmla="*/ 6254 h 193979"/>
                      <a:gd name="connsiteX13" fmla="*/ 200234 w 200234"/>
                      <a:gd name="connsiteY13" fmla="*/ 8193 h 193979"/>
                      <a:gd name="connsiteX14" fmla="*/ 197063 w 200234"/>
                      <a:gd name="connsiteY14" fmla="*/ 9602 h 193979"/>
                      <a:gd name="connsiteX15" fmla="*/ 163675 w 200234"/>
                      <a:gd name="connsiteY15" fmla="*/ 184554 h 193979"/>
                      <a:gd name="connsiteX16" fmla="*/ 166406 w 200234"/>
                      <a:gd name="connsiteY16" fmla="*/ 186315 h 193979"/>
                      <a:gd name="connsiteX17" fmla="*/ 163059 w 200234"/>
                      <a:gd name="connsiteY17" fmla="*/ 187813 h 193979"/>
                      <a:gd name="connsiteX18" fmla="*/ 161914 w 200234"/>
                      <a:gd name="connsiteY18" fmla="*/ 193979 h 193979"/>
                      <a:gd name="connsiteX19" fmla="*/ 17706 w 200234"/>
                      <a:gd name="connsiteY19" fmla="*/ 91792 h 193979"/>
                      <a:gd name="connsiteX20" fmla="*/ 155483 w 200234"/>
                      <a:gd name="connsiteY20" fmla="*/ 179268 h 193979"/>
                      <a:gd name="connsiteX21" fmla="*/ 188077 w 200234"/>
                      <a:gd name="connsiteY21" fmla="*/ 13654 h 193979"/>
                      <a:gd name="connsiteX22" fmla="*/ 17706 w 200234"/>
                      <a:gd name="connsiteY22" fmla="*/ 91792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0234" h="193979">
                        <a:moveTo>
                          <a:pt x="161914" y="193979"/>
                        </a:moveTo>
                        <a:lnTo>
                          <a:pt x="156452" y="190632"/>
                        </a:lnTo>
                        <a:lnTo>
                          <a:pt x="153017" y="192130"/>
                        </a:lnTo>
                        <a:lnTo>
                          <a:pt x="153633" y="188870"/>
                        </a:lnTo>
                        <a:lnTo>
                          <a:pt x="0" y="92673"/>
                        </a:lnTo>
                        <a:lnTo>
                          <a:pt x="3700" y="90999"/>
                        </a:lnTo>
                        <a:lnTo>
                          <a:pt x="3700" y="90999"/>
                        </a:lnTo>
                        <a:lnTo>
                          <a:pt x="7576" y="89237"/>
                        </a:lnTo>
                        <a:lnTo>
                          <a:pt x="190015" y="4140"/>
                        </a:lnTo>
                        <a:lnTo>
                          <a:pt x="190720" y="705"/>
                        </a:lnTo>
                        <a:lnTo>
                          <a:pt x="193187" y="2643"/>
                        </a:lnTo>
                        <a:lnTo>
                          <a:pt x="198912" y="0"/>
                        </a:lnTo>
                        <a:lnTo>
                          <a:pt x="197767" y="6254"/>
                        </a:lnTo>
                        <a:lnTo>
                          <a:pt x="200234" y="8193"/>
                        </a:lnTo>
                        <a:lnTo>
                          <a:pt x="197063" y="9602"/>
                        </a:lnTo>
                        <a:lnTo>
                          <a:pt x="163675" y="184554"/>
                        </a:lnTo>
                        <a:lnTo>
                          <a:pt x="166406" y="186315"/>
                        </a:lnTo>
                        <a:lnTo>
                          <a:pt x="163059" y="187813"/>
                        </a:lnTo>
                        <a:lnTo>
                          <a:pt x="161914" y="193979"/>
                        </a:lnTo>
                        <a:close/>
                        <a:moveTo>
                          <a:pt x="17706" y="91792"/>
                        </a:moveTo>
                        <a:lnTo>
                          <a:pt x="155483" y="179268"/>
                        </a:lnTo>
                        <a:lnTo>
                          <a:pt x="188077" y="13654"/>
                        </a:lnTo>
                        <a:lnTo>
                          <a:pt x="17706" y="91792"/>
                        </a:lnTo>
                        <a:close/>
                      </a:path>
                    </a:pathLst>
                  </a:custGeom>
                  <a:grpFill/>
                  <a:ln w="8809" cap="flat">
                    <a:noFill/>
                    <a:prstDash val="solid"/>
                    <a:miter/>
                  </a:ln>
                </p:spPr>
                <p:txBody>
                  <a:bodyPr rtlCol="0" anchor="ctr"/>
                  <a:lstStyle/>
                  <a:p>
                    <a:endParaRPr lang="en-US" sz="2400"/>
                  </a:p>
                </p:txBody>
              </p:sp>
            </p:grpSp>
            <p:grpSp>
              <p:nvGrpSpPr>
                <p:cNvPr id="1717" name="Graphic 4229">
                  <a:extLst>
                    <a:ext uri="{FF2B5EF4-FFF2-40B4-BE49-F238E27FC236}">
                      <a16:creationId xmlns:a16="http://schemas.microsoft.com/office/drawing/2014/main" id="{2506785D-DA47-4526-8088-CA0020888ABF}"/>
                    </a:ext>
                  </a:extLst>
                </p:cNvPr>
                <p:cNvGrpSpPr/>
                <p:nvPr/>
              </p:nvGrpSpPr>
              <p:grpSpPr>
                <a:xfrm>
                  <a:off x="5081791" y="4655489"/>
                  <a:ext cx="252208" cy="192393"/>
                  <a:chOff x="5081791" y="4655489"/>
                  <a:chExt cx="252208" cy="192393"/>
                </a:xfrm>
                <a:grpFill/>
              </p:grpSpPr>
              <p:sp>
                <p:nvSpPr>
                  <p:cNvPr id="2168" name="Freeform: Shape 2167">
                    <a:extLst>
                      <a:ext uri="{FF2B5EF4-FFF2-40B4-BE49-F238E27FC236}">
                        <a16:creationId xmlns:a16="http://schemas.microsoft.com/office/drawing/2014/main" id="{46578748-B3B9-4163-AB1F-DCFDE3EF61B9}"/>
                      </a:ext>
                    </a:extLst>
                  </p:cNvPr>
                  <p:cNvSpPr/>
                  <p:nvPr/>
                </p:nvSpPr>
                <p:spPr>
                  <a:xfrm>
                    <a:off x="5087781" y="4660687"/>
                    <a:ext cx="237321" cy="182351"/>
                  </a:xfrm>
                  <a:custGeom>
                    <a:avLst/>
                    <a:gdLst>
                      <a:gd name="connsiteX0" fmla="*/ 35677 w 237321"/>
                      <a:gd name="connsiteY0" fmla="*/ 178916 h 182351"/>
                      <a:gd name="connsiteX1" fmla="*/ 233974 w 237321"/>
                      <a:gd name="connsiteY1" fmla="*/ 89678 h 182351"/>
                      <a:gd name="connsiteX2" fmla="*/ 234062 w 237321"/>
                      <a:gd name="connsiteY2" fmla="*/ 91792 h 182351"/>
                      <a:gd name="connsiteX3" fmla="*/ 440 w 237321"/>
                      <a:gd name="connsiteY3" fmla="*/ 1233 h 182351"/>
                      <a:gd name="connsiteX4" fmla="*/ 1057 w 237321"/>
                      <a:gd name="connsiteY4" fmla="*/ 705 h 182351"/>
                      <a:gd name="connsiteX5" fmla="*/ 35677 w 237321"/>
                      <a:gd name="connsiteY5" fmla="*/ 178916 h 182351"/>
                      <a:gd name="connsiteX6" fmla="*/ 36382 w 237321"/>
                      <a:gd name="connsiteY6" fmla="*/ 182352 h 182351"/>
                      <a:gd name="connsiteX7" fmla="*/ 176 w 237321"/>
                      <a:gd name="connsiteY7" fmla="*/ 881 h 182351"/>
                      <a:gd name="connsiteX8" fmla="*/ 0 w 237321"/>
                      <a:gd name="connsiteY8" fmla="*/ 0 h 182351"/>
                      <a:gd name="connsiteX9" fmla="*/ 793 w 237321"/>
                      <a:gd name="connsiteY9" fmla="*/ 264 h 182351"/>
                      <a:gd name="connsiteX10" fmla="*/ 234855 w 237321"/>
                      <a:gd name="connsiteY10" fmla="*/ 89590 h 182351"/>
                      <a:gd name="connsiteX11" fmla="*/ 237321 w 237321"/>
                      <a:gd name="connsiteY11" fmla="*/ 90559 h 182351"/>
                      <a:gd name="connsiteX12" fmla="*/ 234855 w 237321"/>
                      <a:gd name="connsiteY12" fmla="*/ 91704 h 182351"/>
                      <a:gd name="connsiteX13" fmla="*/ 36382 w 237321"/>
                      <a:gd name="connsiteY13" fmla="*/ 182352 h 182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7321" h="182351">
                        <a:moveTo>
                          <a:pt x="35677" y="178916"/>
                        </a:moveTo>
                        <a:lnTo>
                          <a:pt x="233974" y="89678"/>
                        </a:lnTo>
                        <a:lnTo>
                          <a:pt x="234062" y="91792"/>
                        </a:lnTo>
                        <a:lnTo>
                          <a:pt x="440" y="1233"/>
                        </a:lnTo>
                        <a:lnTo>
                          <a:pt x="1057" y="705"/>
                        </a:lnTo>
                        <a:lnTo>
                          <a:pt x="35677" y="178916"/>
                        </a:lnTo>
                        <a:close/>
                        <a:moveTo>
                          <a:pt x="36382" y="182352"/>
                        </a:moveTo>
                        <a:lnTo>
                          <a:pt x="176" y="881"/>
                        </a:lnTo>
                        <a:lnTo>
                          <a:pt x="0" y="0"/>
                        </a:lnTo>
                        <a:lnTo>
                          <a:pt x="793" y="264"/>
                        </a:lnTo>
                        <a:lnTo>
                          <a:pt x="234855" y="89590"/>
                        </a:lnTo>
                        <a:lnTo>
                          <a:pt x="237321" y="90559"/>
                        </a:lnTo>
                        <a:lnTo>
                          <a:pt x="234855" y="91704"/>
                        </a:lnTo>
                        <a:lnTo>
                          <a:pt x="36382" y="182352"/>
                        </a:lnTo>
                        <a:close/>
                      </a:path>
                    </a:pathLst>
                  </a:custGeom>
                  <a:grpFill/>
                  <a:ln w="8809" cap="flat">
                    <a:noFill/>
                    <a:prstDash val="solid"/>
                    <a:miter/>
                  </a:ln>
                </p:spPr>
                <p:txBody>
                  <a:bodyPr rtlCol="0" anchor="ctr"/>
                  <a:lstStyle/>
                  <a:p>
                    <a:endParaRPr lang="en-US" sz="2400"/>
                  </a:p>
                </p:txBody>
              </p:sp>
              <p:sp>
                <p:nvSpPr>
                  <p:cNvPr id="2169" name="Freeform: Shape 2168">
                    <a:extLst>
                      <a:ext uri="{FF2B5EF4-FFF2-40B4-BE49-F238E27FC236}">
                        <a16:creationId xmlns:a16="http://schemas.microsoft.com/office/drawing/2014/main" id="{762FE7FC-487A-4170-84A1-216F4CD04D26}"/>
                      </a:ext>
                    </a:extLst>
                  </p:cNvPr>
                  <p:cNvSpPr/>
                  <p:nvPr/>
                </p:nvSpPr>
                <p:spPr>
                  <a:xfrm>
                    <a:off x="5081791" y="4655489"/>
                    <a:ext cx="252208" cy="192393"/>
                  </a:xfrm>
                  <a:custGeom>
                    <a:avLst/>
                    <a:gdLst>
                      <a:gd name="connsiteX0" fmla="*/ 39906 w 252208"/>
                      <a:gd name="connsiteY0" fmla="*/ 192394 h 192393"/>
                      <a:gd name="connsiteX1" fmla="*/ 39113 w 252208"/>
                      <a:gd name="connsiteY1" fmla="*/ 188253 h 192393"/>
                      <a:gd name="connsiteX2" fmla="*/ 3259 w 252208"/>
                      <a:gd name="connsiteY2" fmla="*/ 8809 h 192393"/>
                      <a:gd name="connsiteX3" fmla="*/ 0 w 252208"/>
                      <a:gd name="connsiteY3" fmla="*/ 7576 h 192393"/>
                      <a:gd name="connsiteX4" fmla="*/ 2643 w 252208"/>
                      <a:gd name="connsiteY4" fmla="*/ 5374 h 192393"/>
                      <a:gd name="connsiteX5" fmla="*/ 1674 w 252208"/>
                      <a:gd name="connsiteY5" fmla="*/ 0 h 192393"/>
                      <a:gd name="connsiteX6" fmla="*/ 6695 w 252208"/>
                      <a:gd name="connsiteY6" fmla="*/ 1938 h 192393"/>
                      <a:gd name="connsiteX7" fmla="*/ 8721 w 252208"/>
                      <a:gd name="connsiteY7" fmla="*/ 176 h 192393"/>
                      <a:gd name="connsiteX8" fmla="*/ 9690 w 252208"/>
                      <a:gd name="connsiteY8" fmla="*/ 3083 h 192393"/>
                      <a:gd name="connsiteX9" fmla="*/ 240404 w 252208"/>
                      <a:gd name="connsiteY9" fmla="*/ 91176 h 192393"/>
                      <a:gd name="connsiteX10" fmla="*/ 243311 w 252208"/>
                      <a:gd name="connsiteY10" fmla="*/ 89854 h 192393"/>
                      <a:gd name="connsiteX11" fmla="*/ 243400 w 252208"/>
                      <a:gd name="connsiteY11" fmla="*/ 92321 h 192393"/>
                      <a:gd name="connsiteX12" fmla="*/ 252209 w 252208"/>
                      <a:gd name="connsiteY12" fmla="*/ 95668 h 192393"/>
                      <a:gd name="connsiteX13" fmla="*/ 243576 w 252208"/>
                      <a:gd name="connsiteY13" fmla="*/ 99544 h 192393"/>
                      <a:gd name="connsiteX14" fmla="*/ 243664 w 252208"/>
                      <a:gd name="connsiteY14" fmla="*/ 102011 h 192393"/>
                      <a:gd name="connsiteX15" fmla="*/ 240669 w 252208"/>
                      <a:gd name="connsiteY15" fmla="*/ 100866 h 192393"/>
                      <a:gd name="connsiteX16" fmla="*/ 39906 w 252208"/>
                      <a:gd name="connsiteY16" fmla="*/ 192394 h 192393"/>
                      <a:gd name="connsiteX17" fmla="*/ 11716 w 252208"/>
                      <a:gd name="connsiteY17" fmla="*/ 12069 h 192393"/>
                      <a:gd name="connsiteX18" fmla="*/ 44223 w 252208"/>
                      <a:gd name="connsiteY18" fmla="*/ 179356 h 192393"/>
                      <a:gd name="connsiteX19" fmla="*/ 228864 w 252208"/>
                      <a:gd name="connsiteY19" fmla="*/ 96285 h 192393"/>
                      <a:gd name="connsiteX20" fmla="*/ 11716 w 252208"/>
                      <a:gd name="connsiteY20" fmla="*/ 12069 h 19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2208" h="192393">
                        <a:moveTo>
                          <a:pt x="39906" y="192394"/>
                        </a:moveTo>
                        <a:lnTo>
                          <a:pt x="39113" y="188253"/>
                        </a:lnTo>
                        <a:lnTo>
                          <a:pt x="3259" y="8809"/>
                        </a:lnTo>
                        <a:lnTo>
                          <a:pt x="0" y="7576"/>
                        </a:lnTo>
                        <a:lnTo>
                          <a:pt x="2643" y="5374"/>
                        </a:lnTo>
                        <a:lnTo>
                          <a:pt x="1674" y="0"/>
                        </a:lnTo>
                        <a:lnTo>
                          <a:pt x="6695" y="1938"/>
                        </a:lnTo>
                        <a:lnTo>
                          <a:pt x="8721" y="176"/>
                        </a:lnTo>
                        <a:lnTo>
                          <a:pt x="9690" y="3083"/>
                        </a:lnTo>
                        <a:lnTo>
                          <a:pt x="240404" y="91176"/>
                        </a:lnTo>
                        <a:lnTo>
                          <a:pt x="243311" y="89854"/>
                        </a:lnTo>
                        <a:lnTo>
                          <a:pt x="243400" y="92321"/>
                        </a:lnTo>
                        <a:lnTo>
                          <a:pt x="252209" y="95668"/>
                        </a:lnTo>
                        <a:lnTo>
                          <a:pt x="243576" y="99544"/>
                        </a:lnTo>
                        <a:lnTo>
                          <a:pt x="243664" y="102011"/>
                        </a:lnTo>
                        <a:lnTo>
                          <a:pt x="240669" y="100866"/>
                        </a:lnTo>
                        <a:lnTo>
                          <a:pt x="39906" y="192394"/>
                        </a:lnTo>
                        <a:close/>
                        <a:moveTo>
                          <a:pt x="11716" y="12069"/>
                        </a:moveTo>
                        <a:lnTo>
                          <a:pt x="44223" y="179356"/>
                        </a:lnTo>
                        <a:lnTo>
                          <a:pt x="228864" y="96285"/>
                        </a:lnTo>
                        <a:lnTo>
                          <a:pt x="11716" y="12069"/>
                        </a:lnTo>
                        <a:close/>
                      </a:path>
                    </a:pathLst>
                  </a:custGeom>
                  <a:grpFill/>
                  <a:ln w="8809" cap="flat">
                    <a:noFill/>
                    <a:prstDash val="solid"/>
                    <a:miter/>
                  </a:ln>
                </p:spPr>
                <p:txBody>
                  <a:bodyPr rtlCol="0" anchor="ctr"/>
                  <a:lstStyle/>
                  <a:p>
                    <a:endParaRPr lang="en-US" sz="2400"/>
                  </a:p>
                </p:txBody>
              </p:sp>
            </p:grpSp>
            <p:grpSp>
              <p:nvGrpSpPr>
                <p:cNvPr id="1718" name="Graphic 4229">
                  <a:extLst>
                    <a:ext uri="{FF2B5EF4-FFF2-40B4-BE49-F238E27FC236}">
                      <a16:creationId xmlns:a16="http://schemas.microsoft.com/office/drawing/2014/main" id="{0252CC45-D3A6-4CBC-92EB-9FF155915D27}"/>
                    </a:ext>
                  </a:extLst>
                </p:cNvPr>
                <p:cNvGrpSpPr/>
                <p:nvPr/>
              </p:nvGrpSpPr>
              <p:grpSpPr>
                <a:xfrm>
                  <a:off x="5303432" y="4553038"/>
                  <a:ext cx="169753" cy="220583"/>
                  <a:chOff x="5303432" y="4553038"/>
                  <a:chExt cx="169753" cy="220583"/>
                </a:xfrm>
                <a:grpFill/>
              </p:grpSpPr>
              <p:sp>
                <p:nvSpPr>
                  <p:cNvPr id="2166" name="Freeform: Shape 2165">
                    <a:extLst>
                      <a:ext uri="{FF2B5EF4-FFF2-40B4-BE49-F238E27FC236}">
                        <a16:creationId xmlns:a16="http://schemas.microsoft.com/office/drawing/2014/main" id="{4A5964C4-38B7-4704-B2CB-1873D2CFEC71}"/>
                      </a:ext>
                    </a:extLst>
                  </p:cNvPr>
                  <p:cNvSpPr/>
                  <p:nvPr/>
                </p:nvSpPr>
                <p:spPr>
                  <a:xfrm>
                    <a:off x="5317878" y="4559909"/>
                    <a:ext cx="151255" cy="196710"/>
                  </a:xfrm>
                  <a:custGeom>
                    <a:avLst/>
                    <a:gdLst>
                      <a:gd name="connsiteX0" fmla="*/ 151255 w 151255"/>
                      <a:gd name="connsiteY0" fmla="*/ 64924 h 196710"/>
                      <a:gd name="connsiteX1" fmla="*/ 5021 w 151255"/>
                      <a:gd name="connsiteY1" fmla="*/ 192306 h 196710"/>
                      <a:gd name="connsiteX2" fmla="*/ 0 w 151255"/>
                      <a:gd name="connsiteY2" fmla="*/ 196710 h 196710"/>
                      <a:gd name="connsiteX3" fmla="*/ 3524 w 151255"/>
                      <a:gd name="connsiteY3" fmla="*/ 191073 h 196710"/>
                      <a:gd name="connsiteX4" fmla="*/ 121127 w 151255"/>
                      <a:gd name="connsiteY4" fmla="*/ 352 h 196710"/>
                      <a:gd name="connsiteX5" fmla="*/ 121392 w 151255"/>
                      <a:gd name="connsiteY5" fmla="*/ 0 h 196710"/>
                      <a:gd name="connsiteX6" fmla="*/ 121568 w 151255"/>
                      <a:gd name="connsiteY6" fmla="*/ 440 h 196710"/>
                      <a:gd name="connsiteX7" fmla="*/ 150550 w 151255"/>
                      <a:gd name="connsiteY7" fmla="*/ 63515 h 196710"/>
                      <a:gd name="connsiteX8" fmla="*/ 151255 w 151255"/>
                      <a:gd name="connsiteY8" fmla="*/ 64924 h 196710"/>
                      <a:gd name="connsiteX9" fmla="*/ 149757 w 151255"/>
                      <a:gd name="connsiteY9" fmla="*/ 61665 h 196710"/>
                      <a:gd name="connsiteX10" fmla="*/ 121039 w 151255"/>
                      <a:gd name="connsiteY10" fmla="*/ 440 h 196710"/>
                      <a:gd name="connsiteX11" fmla="*/ 121480 w 151255"/>
                      <a:gd name="connsiteY11" fmla="*/ 440 h 196710"/>
                      <a:gd name="connsiteX12" fmla="*/ 5198 w 151255"/>
                      <a:gd name="connsiteY12" fmla="*/ 191954 h 196710"/>
                      <a:gd name="connsiteX13" fmla="*/ 3700 w 151255"/>
                      <a:gd name="connsiteY13" fmla="*/ 190632 h 196710"/>
                      <a:gd name="connsiteX14" fmla="*/ 149405 w 151255"/>
                      <a:gd name="connsiteY14" fmla="*/ 61929 h 196710"/>
                      <a:gd name="connsiteX15" fmla="*/ 149757 w 151255"/>
                      <a:gd name="connsiteY15" fmla="*/ 61665 h 196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255" h="196710">
                        <a:moveTo>
                          <a:pt x="151255" y="64924"/>
                        </a:moveTo>
                        <a:lnTo>
                          <a:pt x="5021" y="192306"/>
                        </a:lnTo>
                        <a:lnTo>
                          <a:pt x="0" y="196710"/>
                        </a:lnTo>
                        <a:lnTo>
                          <a:pt x="3524" y="191073"/>
                        </a:lnTo>
                        <a:lnTo>
                          <a:pt x="121127" y="352"/>
                        </a:lnTo>
                        <a:lnTo>
                          <a:pt x="121392" y="0"/>
                        </a:lnTo>
                        <a:lnTo>
                          <a:pt x="121568" y="440"/>
                        </a:lnTo>
                        <a:lnTo>
                          <a:pt x="150550" y="63515"/>
                        </a:lnTo>
                        <a:lnTo>
                          <a:pt x="151255" y="64924"/>
                        </a:lnTo>
                        <a:close/>
                        <a:moveTo>
                          <a:pt x="149757" y="61665"/>
                        </a:moveTo>
                        <a:lnTo>
                          <a:pt x="121039" y="440"/>
                        </a:lnTo>
                        <a:lnTo>
                          <a:pt x="121480" y="440"/>
                        </a:lnTo>
                        <a:lnTo>
                          <a:pt x="5198" y="191954"/>
                        </a:lnTo>
                        <a:lnTo>
                          <a:pt x="3700" y="190632"/>
                        </a:lnTo>
                        <a:lnTo>
                          <a:pt x="149405" y="61929"/>
                        </a:lnTo>
                        <a:lnTo>
                          <a:pt x="149757" y="61665"/>
                        </a:lnTo>
                        <a:close/>
                      </a:path>
                    </a:pathLst>
                  </a:custGeom>
                  <a:grpFill/>
                  <a:ln w="8809" cap="flat">
                    <a:noFill/>
                    <a:prstDash val="solid"/>
                    <a:miter/>
                  </a:ln>
                </p:spPr>
                <p:txBody>
                  <a:bodyPr rtlCol="0" anchor="ctr"/>
                  <a:lstStyle/>
                  <a:p>
                    <a:endParaRPr lang="en-US" sz="2400"/>
                  </a:p>
                </p:txBody>
              </p:sp>
              <p:sp>
                <p:nvSpPr>
                  <p:cNvPr id="2167" name="Freeform: Shape 2166">
                    <a:extLst>
                      <a:ext uri="{FF2B5EF4-FFF2-40B4-BE49-F238E27FC236}">
                        <a16:creationId xmlns:a16="http://schemas.microsoft.com/office/drawing/2014/main" id="{273C7BD9-12E7-4062-B5ED-47C37979FD24}"/>
                      </a:ext>
                    </a:extLst>
                  </p:cNvPr>
                  <p:cNvSpPr/>
                  <p:nvPr/>
                </p:nvSpPr>
                <p:spPr>
                  <a:xfrm>
                    <a:off x="5303432" y="4553038"/>
                    <a:ext cx="169753" cy="220583"/>
                  </a:xfrm>
                  <a:custGeom>
                    <a:avLst/>
                    <a:gdLst>
                      <a:gd name="connsiteX0" fmla="*/ 0 w 169753"/>
                      <a:gd name="connsiteY0" fmla="*/ 220584 h 220583"/>
                      <a:gd name="connsiteX1" fmla="*/ 13742 w 169753"/>
                      <a:gd name="connsiteY1" fmla="*/ 198296 h 220583"/>
                      <a:gd name="connsiteX2" fmla="*/ 13038 w 169753"/>
                      <a:gd name="connsiteY2" fmla="*/ 197680 h 220583"/>
                      <a:gd name="connsiteX3" fmla="*/ 15504 w 169753"/>
                      <a:gd name="connsiteY3" fmla="*/ 195565 h 220583"/>
                      <a:gd name="connsiteX4" fmla="*/ 131698 w 169753"/>
                      <a:gd name="connsiteY4" fmla="*/ 7047 h 220583"/>
                      <a:gd name="connsiteX5" fmla="*/ 130112 w 169753"/>
                      <a:gd name="connsiteY5" fmla="*/ 3700 h 220583"/>
                      <a:gd name="connsiteX6" fmla="*/ 133636 w 169753"/>
                      <a:gd name="connsiteY6" fmla="*/ 3876 h 220583"/>
                      <a:gd name="connsiteX7" fmla="*/ 136014 w 169753"/>
                      <a:gd name="connsiteY7" fmla="*/ 0 h 220583"/>
                      <a:gd name="connsiteX8" fmla="*/ 138217 w 169753"/>
                      <a:gd name="connsiteY8" fmla="*/ 4229 h 220583"/>
                      <a:gd name="connsiteX9" fmla="*/ 141300 w 169753"/>
                      <a:gd name="connsiteY9" fmla="*/ 4405 h 220583"/>
                      <a:gd name="connsiteX10" fmla="*/ 139715 w 169753"/>
                      <a:gd name="connsiteY10" fmla="*/ 7400 h 220583"/>
                      <a:gd name="connsiteX11" fmla="*/ 169754 w 169753"/>
                      <a:gd name="connsiteY11" fmla="*/ 72764 h 220583"/>
                      <a:gd name="connsiteX12" fmla="*/ 22111 w 169753"/>
                      <a:gd name="connsiteY12" fmla="*/ 201291 h 220583"/>
                      <a:gd name="connsiteX13" fmla="*/ 20437 w 169753"/>
                      <a:gd name="connsiteY13" fmla="*/ 204110 h 220583"/>
                      <a:gd name="connsiteX14" fmla="*/ 19644 w 169753"/>
                      <a:gd name="connsiteY14" fmla="*/ 203494 h 220583"/>
                      <a:gd name="connsiteX15" fmla="*/ 0 w 169753"/>
                      <a:gd name="connsiteY15" fmla="*/ 220584 h 220583"/>
                      <a:gd name="connsiteX16" fmla="*/ 135310 w 169753"/>
                      <a:gd name="connsiteY16" fmla="*/ 14888 h 220583"/>
                      <a:gd name="connsiteX17" fmla="*/ 37527 w 169753"/>
                      <a:gd name="connsiteY17" fmla="*/ 176009 h 220583"/>
                      <a:gd name="connsiteX18" fmla="*/ 160064 w 169753"/>
                      <a:gd name="connsiteY18" fmla="*/ 67743 h 220583"/>
                      <a:gd name="connsiteX19" fmla="*/ 135310 w 169753"/>
                      <a:gd name="connsiteY19" fmla="*/ 14888 h 22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9753" h="220583">
                        <a:moveTo>
                          <a:pt x="0" y="220584"/>
                        </a:moveTo>
                        <a:lnTo>
                          <a:pt x="13742" y="198296"/>
                        </a:lnTo>
                        <a:lnTo>
                          <a:pt x="13038" y="197680"/>
                        </a:lnTo>
                        <a:lnTo>
                          <a:pt x="15504" y="195565"/>
                        </a:lnTo>
                        <a:lnTo>
                          <a:pt x="131698" y="7047"/>
                        </a:lnTo>
                        <a:lnTo>
                          <a:pt x="130112" y="3700"/>
                        </a:lnTo>
                        <a:lnTo>
                          <a:pt x="133636" y="3876"/>
                        </a:lnTo>
                        <a:lnTo>
                          <a:pt x="136014" y="0"/>
                        </a:lnTo>
                        <a:lnTo>
                          <a:pt x="138217" y="4229"/>
                        </a:lnTo>
                        <a:lnTo>
                          <a:pt x="141300" y="4405"/>
                        </a:lnTo>
                        <a:lnTo>
                          <a:pt x="139715" y="7400"/>
                        </a:lnTo>
                        <a:lnTo>
                          <a:pt x="169754" y="72764"/>
                        </a:lnTo>
                        <a:lnTo>
                          <a:pt x="22111" y="201291"/>
                        </a:lnTo>
                        <a:lnTo>
                          <a:pt x="20437" y="204110"/>
                        </a:lnTo>
                        <a:lnTo>
                          <a:pt x="19644" y="203494"/>
                        </a:lnTo>
                        <a:lnTo>
                          <a:pt x="0" y="220584"/>
                        </a:lnTo>
                        <a:close/>
                        <a:moveTo>
                          <a:pt x="135310" y="14888"/>
                        </a:moveTo>
                        <a:lnTo>
                          <a:pt x="37527" y="176009"/>
                        </a:lnTo>
                        <a:lnTo>
                          <a:pt x="160064" y="67743"/>
                        </a:lnTo>
                        <a:lnTo>
                          <a:pt x="135310" y="14888"/>
                        </a:lnTo>
                        <a:close/>
                      </a:path>
                    </a:pathLst>
                  </a:custGeom>
                  <a:grpFill/>
                  <a:ln w="8809" cap="flat">
                    <a:noFill/>
                    <a:prstDash val="solid"/>
                    <a:miter/>
                  </a:ln>
                </p:spPr>
                <p:txBody>
                  <a:bodyPr rtlCol="0" anchor="ctr"/>
                  <a:lstStyle/>
                  <a:p>
                    <a:endParaRPr lang="en-US" sz="2400"/>
                  </a:p>
                </p:txBody>
              </p:sp>
            </p:grpSp>
            <p:grpSp>
              <p:nvGrpSpPr>
                <p:cNvPr id="1719" name="Graphic 4229">
                  <a:extLst>
                    <a:ext uri="{FF2B5EF4-FFF2-40B4-BE49-F238E27FC236}">
                      <a16:creationId xmlns:a16="http://schemas.microsoft.com/office/drawing/2014/main" id="{32E5C2A3-0A25-4434-BE76-3D3245EFA1BB}"/>
                    </a:ext>
                  </a:extLst>
                </p:cNvPr>
                <p:cNvGrpSpPr/>
                <p:nvPr/>
              </p:nvGrpSpPr>
              <p:grpSpPr>
                <a:xfrm>
                  <a:off x="4956083" y="4299419"/>
                  <a:ext cx="368843" cy="309292"/>
                  <a:chOff x="4956083" y="4299419"/>
                  <a:chExt cx="368843" cy="309292"/>
                </a:xfrm>
                <a:grpFill/>
              </p:grpSpPr>
              <p:sp>
                <p:nvSpPr>
                  <p:cNvPr id="2164" name="Freeform: Shape 2163">
                    <a:extLst>
                      <a:ext uri="{FF2B5EF4-FFF2-40B4-BE49-F238E27FC236}">
                        <a16:creationId xmlns:a16="http://schemas.microsoft.com/office/drawing/2014/main" id="{C433C6E5-915D-436C-B0D3-F708D169E28B}"/>
                      </a:ext>
                    </a:extLst>
                  </p:cNvPr>
                  <p:cNvSpPr/>
                  <p:nvPr/>
                </p:nvSpPr>
                <p:spPr>
                  <a:xfrm>
                    <a:off x="4963923" y="4304265"/>
                    <a:ext cx="356510" cy="299514"/>
                  </a:xfrm>
                  <a:custGeom>
                    <a:avLst/>
                    <a:gdLst>
                      <a:gd name="connsiteX0" fmla="*/ 355629 w 356510"/>
                      <a:gd name="connsiteY0" fmla="*/ 3700 h 299514"/>
                      <a:gd name="connsiteX1" fmla="*/ 2731 w 356510"/>
                      <a:gd name="connsiteY1" fmla="*/ 97342 h 299514"/>
                      <a:gd name="connsiteX2" fmla="*/ 3084 w 356510"/>
                      <a:gd name="connsiteY2" fmla="*/ 95404 h 299514"/>
                      <a:gd name="connsiteX3" fmla="*/ 288856 w 356510"/>
                      <a:gd name="connsiteY3" fmla="*/ 298281 h 299514"/>
                      <a:gd name="connsiteX4" fmla="*/ 288063 w 356510"/>
                      <a:gd name="connsiteY4" fmla="*/ 298545 h 299514"/>
                      <a:gd name="connsiteX5" fmla="*/ 355629 w 356510"/>
                      <a:gd name="connsiteY5" fmla="*/ 3700 h 299514"/>
                      <a:gd name="connsiteX6" fmla="*/ 356511 w 356510"/>
                      <a:gd name="connsiteY6" fmla="*/ 0 h 299514"/>
                      <a:gd name="connsiteX7" fmla="*/ 289120 w 356510"/>
                      <a:gd name="connsiteY7" fmla="*/ 298810 h 299514"/>
                      <a:gd name="connsiteX8" fmla="*/ 288943 w 356510"/>
                      <a:gd name="connsiteY8" fmla="*/ 299514 h 299514"/>
                      <a:gd name="connsiteX9" fmla="*/ 288327 w 356510"/>
                      <a:gd name="connsiteY9" fmla="*/ 299074 h 299514"/>
                      <a:gd name="connsiteX10" fmla="*/ 1850 w 356510"/>
                      <a:gd name="connsiteY10" fmla="*/ 97166 h 299514"/>
                      <a:gd name="connsiteX11" fmla="*/ 0 w 356510"/>
                      <a:gd name="connsiteY11" fmla="*/ 95844 h 299514"/>
                      <a:gd name="connsiteX12" fmla="*/ 2202 w 356510"/>
                      <a:gd name="connsiteY12" fmla="*/ 95228 h 299514"/>
                      <a:gd name="connsiteX13" fmla="*/ 356511 w 356510"/>
                      <a:gd name="connsiteY13" fmla="*/ 0 h 29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510" h="299514">
                        <a:moveTo>
                          <a:pt x="355629" y="3700"/>
                        </a:moveTo>
                        <a:lnTo>
                          <a:pt x="2731" y="97342"/>
                        </a:lnTo>
                        <a:lnTo>
                          <a:pt x="3084" y="95404"/>
                        </a:lnTo>
                        <a:lnTo>
                          <a:pt x="288856" y="298281"/>
                        </a:lnTo>
                        <a:lnTo>
                          <a:pt x="288063" y="298545"/>
                        </a:lnTo>
                        <a:lnTo>
                          <a:pt x="355629" y="3700"/>
                        </a:lnTo>
                        <a:close/>
                        <a:moveTo>
                          <a:pt x="356511" y="0"/>
                        </a:moveTo>
                        <a:lnTo>
                          <a:pt x="289120" y="298810"/>
                        </a:lnTo>
                        <a:lnTo>
                          <a:pt x="288943" y="299514"/>
                        </a:lnTo>
                        <a:lnTo>
                          <a:pt x="288327" y="299074"/>
                        </a:lnTo>
                        <a:lnTo>
                          <a:pt x="1850" y="97166"/>
                        </a:lnTo>
                        <a:lnTo>
                          <a:pt x="0" y="95844"/>
                        </a:lnTo>
                        <a:lnTo>
                          <a:pt x="2202" y="95228"/>
                        </a:lnTo>
                        <a:lnTo>
                          <a:pt x="356511" y="0"/>
                        </a:lnTo>
                        <a:close/>
                      </a:path>
                    </a:pathLst>
                  </a:custGeom>
                  <a:grpFill/>
                  <a:ln w="8809" cap="flat">
                    <a:noFill/>
                    <a:prstDash val="solid"/>
                    <a:miter/>
                  </a:ln>
                </p:spPr>
                <p:txBody>
                  <a:bodyPr rtlCol="0" anchor="ctr"/>
                  <a:lstStyle/>
                  <a:p>
                    <a:endParaRPr lang="en-US" sz="2400"/>
                  </a:p>
                </p:txBody>
              </p:sp>
              <p:sp>
                <p:nvSpPr>
                  <p:cNvPr id="2165" name="Freeform: Shape 2164">
                    <a:extLst>
                      <a:ext uri="{FF2B5EF4-FFF2-40B4-BE49-F238E27FC236}">
                        <a16:creationId xmlns:a16="http://schemas.microsoft.com/office/drawing/2014/main" id="{90411652-B9E4-434B-95DB-C1D3A459B9DC}"/>
                      </a:ext>
                    </a:extLst>
                  </p:cNvPr>
                  <p:cNvSpPr/>
                  <p:nvPr/>
                </p:nvSpPr>
                <p:spPr>
                  <a:xfrm>
                    <a:off x="4956083" y="4299419"/>
                    <a:ext cx="368843" cy="309292"/>
                  </a:xfrm>
                  <a:custGeom>
                    <a:avLst/>
                    <a:gdLst>
                      <a:gd name="connsiteX0" fmla="*/ 299162 w 368843"/>
                      <a:gd name="connsiteY0" fmla="*/ 309293 h 309292"/>
                      <a:gd name="connsiteX1" fmla="*/ 295198 w 368843"/>
                      <a:gd name="connsiteY1" fmla="*/ 307355 h 309292"/>
                      <a:gd name="connsiteX2" fmla="*/ 292027 w 368843"/>
                      <a:gd name="connsiteY2" fmla="*/ 308588 h 309292"/>
                      <a:gd name="connsiteX3" fmla="*/ 292379 w 368843"/>
                      <a:gd name="connsiteY3" fmla="*/ 305417 h 309292"/>
                      <a:gd name="connsiteX4" fmla="*/ 9426 w 368843"/>
                      <a:gd name="connsiteY4" fmla="*/ 105975 h 309292"/>
                      <a:gd name="connsiteX5" fmla="*/ 6343 w 368843"/>
                      <a:gd name="connsiteY5" fmla="*/ 106768 h 309292"/>
                      <a:gd name="connsiteX6" fmla="*/ 6783 w 368843"/>
                      <a:gd name="connsiteY6" fmla="*/ 104125 h 309292"/>
                      <a:gd name="connsiteX7" fmla="*/ 0 w 368843"/>
                      <a:gd name="connsiteY7" fmla="*/ 99280 h 309292"/>
                      <a:gd name="connsiteX8" fmla="*/ 8105 w 368843"/>
                      <a:gd name="connsiteY8" fmla="*/ 97078 h 309292"/>
                      <a:gd name="connsiteX9" fmla="*/ 8545 w 368843"/>
                      <a:gd name="connsiteY9" fmla="*/ 94347 h 309292"/>
                      <a:gd name="connsiteX10" fmla="*/ 11188 w 368843"/>
                      <a:gd name="connsiteY10" fmla="*/ 96197 h 309292"/>
                      <a:gd name="connsiteX11" fmla="*/ 368843 w 368843"/>
                      <a:gd name="connsiteY11" fmla="*/ 0 h 309292"/>
                      <a:gd name="connsiteX12" fmla="*/ 367962 w 368843"/>
                      <a:gd name="connsiteY12" fmla="*/ 3700 h 309292"/>
                      <a:gd name="connsiteX13" fmla="*/ 367962 w 368843"/>
                      <a:gd name="connsiteY13" fmla="*/ 3700 h 309292"/>
                      <a:gd name="connsiteX14" fmla="*/ 367082 w 368843"/>
                      <a:gd name="connsiteY14" fmla="*/ 7576 h 309292"/>
                      <a:gd name="connsiteX15" fmla="*/ 300748 w 368843"/>
                      <a:gd name="connsiteY15" fmla="*/ 301629 h 309292"/>
                      <a:gd name="connsiteX16" fmla="*/ 303743 w 368843"/>
                      <a:gd name="connsiteY16" fmla="*/ 303743 h 309292"/>
                      <a:gd name="connsiteX17" fmla="*/ 299955 w 368843"/>
                      <a:gd name="connsiteY17" fmla="*/ 305240 h 309292"/>
                      <a:gd name="connsiteX18" fmla="*/ 299162 w 368843"/>
                      <a:gd name="connsiteY18" fmla="*/ 309293 h 309292"/>
                      <a:gd name="connsiteX19" fmla="*/ 20702 w 368843"/>
                      <a:gd name="connsiteY19" fmla="*/ 103068 h 309292"/>
                      <a:gd name="connsiteX20" fmla="*/ 294053 w 368843"/>
                      <a:gd name="connsiteY20" fmla="*/ 297048 h 309292"/>
                      <a:gd name="connsiteX21" fmla="*/ 359065 w 368843"/>
                      <a:gd name="connsiteY21" fmla="*/ 13302 h 309292"/>
                      <a:gd name="connsiteX22" fmla="*/ 20702 w 368843"/>
                      <a:gd name="connsiteY22" fmla="*/ 103068 h 309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8843" h="309292">
                        <a:moveTo>
                          <a:pt x="299162" y="309293"/>
                        </a:moveTo>
                        <a:lnTo>
                          <a:pt x="295198" y="307355"/>
                        </a:lnTo>
                        <a:lnTo>
                          <a:pt x="292027" y="308588"/>
                        </a:lnTo>
                        <a:lnTo>
                          <a:pt x="292379" y="305417"/>
                        </a:lnTo>
                        <a:lnTo>
                          <a:pt x="9426" y="105975"/>
                        </a:lnTo>
                        <a:lnTo>
                          <a:pt x="6343" y="106768"/>
                        </a:lnTo>
                        <a:lnTo>
                          <a:pt x="6783" y="104125"/>
                        </a:lnTo>
                        <a:lnTo>
                          <a:pt x="0" y="99280"/>
                        </a:lnTo>
                        <a:lnTo>
                          <a:pt x="8105" y="97078"/>
                        </a:lnTo>
                        <a:lnTo>
                          <a:pt x="8545" y="94347"/>
                        </a:lnTo>
                        <a:lnTo>
                          <a:pt x="11188" y="96197"/>
                        </a:lnTo>
                        <a:lnTo>
                          <a:pt x="368843" y="0"/>
                        </a:lnTo>
                        <a:lnTo>
                          <a:pt x="367962" y="3700"/>
                        </a:lnTo>
                        <a:lnTo>
                          <a:pt x="367962" y="3700"/>
                        </a:lnTo>
                        <a:lnTo>
                          <a:pt x="367082" y="7576"/>
                        </a:lnTo>
                        <a:lnTo>
                          <a:pt x="300748" y="301629"/>
                        </a:lnTo>
                        <a:lnTo>
                          <a:pt x="303743" y="303743"/>
                        </a:lnTo>
                        <a:lnTo>
                          <a:pt x="299955" y="305240"/>
                        </a:lnTo>
                        <a:lnTo>
                          <a:pt x="299162" y="309293"/>
                        </a:lnTo>
                        <a:close/>
                        <a:moveTo>
                          <a:pt x="20702" y="103068"/>
                        </a:moveTo>
                        <a:lnTo>
                          <a:pt x="294053" y="297048"/>
                        </a:lnTo>
                        <a:lnTo>
                          <a:pt x="359065" y="13302"/>
                        </a:lnTo>
                        <a:lnTo>
                          <a:pt x="20702" y="103068"/>
                        </a:lnTo>
                        <a:close/>
                      </a:path>
                    </a:pathLst>
                  </a:custGeom>
                  <a:grpFill/>
                  <a:ln w="8809" cap="flat">
                    <a:noFill/>
                    <a:prstDash val="solid"/>
                    <a:miter/>
                  </a:ln>
                </p:spPr>
                <p:txBody>
                  <a:bodyPr rtlCol="0" anchor="ctr"/>
                  <a:lstStyle/>
                  <a:p>
                    <a:endParaRPr lang="en-US" sz="2400"/>
                  </a:p>
                </p:txBody>
              </p:sp>
            </p:grpSp>
            <p:grpSp>
              <p:nvGrpSpPr>
                <p:cNvPr id="1720" name="Graphic 4229">
                  <a:extLst>
                    <a:ext uri="{FF2B5EF4-FFF2-40B4-BE49-F238E27FC236}">
                      <a16:creationId xmlns:a16="http://schemas.microsoft.com/office/drawing/2014/main" id="{0BBE0918-406E-40DF-8F56-A7CE250C7B30}"/>
                    </a:ext>
                  </a:extLst>
                </p:cNvPr>
                <p:cNvGrpSpPr/>
                <p:nvPr/>
              </p:nvGrpSpPr>
              <p:grpSpPr>
                <a:xfrm>
                  <a:off x="5246347" y="3976032"/>
                  <a:ext cx="132226" cy="162178"/>
                  <a:chOff x="5246347" y="3976032"/>
                  <a:chExt cx="132226" cy="162178"/>
                </a:xfrm>
                <a:grpFill/>
              </p:grpSpPr>
              <p:sp>
                <p:nvSpPr>
                  <p:cNvPr id="2162" name="Freeform: Shape 2161">
                    <a:extLst>
                      <a:ext uri="{FF2B5EF4-FFF2-40B4-BE49-F238E27FC236}">
                        <a16:creationId xmlns:a16="http://schemas.microsoft.com/office/drawing/2014/main" id="{6084B354-D3D5-44AB-9796-255C3B934CF8}"/>
                      </a:ext>
                    </a:extLst>
                  </p:cNvPr>
                  <p:cNvSpPr/>
                  <p:nvPr/>
                </p:nvSpPr>
                <p:spPr>
                  <a:xfrm>
                    <a:off x="5250840" y="3981318"/>
                    <a:ext cx="121127" cy="148611"/>
                  </a:xfrm>
                  <a:custGeom>
                    <a:avLst/>
                    <a:gdLst>
                      <a:gd name="connsiteX0" fmla="*/ 0 w 121127"/>
                      <a:gd name="connsiteY0" fmla="*/ 32242 h 148611"/>
                      <a:gd name="connsiteX1" fmla="*/ 352 w 121127"/>
                      <a:gd name="connsiteY1" fmla="*/ 32154 h 148611"/>
                      <a:gd name="connsiteX2" fmla="*/ 113199 w 121127"/>
                      <a:gd name="connsiteY2" fmla="*/ 2114 h 148611"/>
                      <a:gd name="connsiteX3" fmla="*/ 121127 w 121127"/>
                      <a:gd name="connsiteY3" fmla="*/ 0 h 148611"/>
                      <a:gd name="connsiteX4" fmla="*/ 117339 w 121127"/>
                      <a:gd name="connsiteY4" fmla="*/ 7135 h 148611"/>
                      <a:gd name="connsiteX5" fmla="*/ 43518 w 121127"/>
                      <a:gd name="connsiteY5" fmla="*/ 145617 h 148611"/>
                      <a:gd name="connsiteX6" fmla="*/ 41932 w 121127"/>
                      <a:gd name="connsiteY6" fmla="*/ 148612 h 148611"/>
                      <a:gd name="connsiteX7" fmla="*/ 40787 w 121127"/>
                      <a:gd name="connsiteY7" fmla="*/ 145441 h 148611"/>
                      <a:gd name="connsiteX8" fmla="*/ 1674 w 121127"/>
                      <a:gd name="connsiteY8" fmla="*/ 36999 h 148611"/>
                      <a:gd name="connsiteX9" fmla="*/ 0 w 121127"/>
                      <a:gd name="connsiteY9" fmla="*/ 32242 h 148611"/>
                      <a:gd name="connsiteX10" fmla="*/ 3524 w 121127"/>
                      <a:gd name="connsiteY10" fmla="*/ 41756 h 148611"/>
                      <a:gd name="connsiteX11" fmla="*/ 43518 w 121127"/>
                      <a:gd name="connsiteY11" fmla="*/ 144472 h 148611"/>
                      <a:gd name="connsiteX12" fmla="*/ 40787 w 121127"/>
                      <a:gd name="connsiteY12" fmla="*/ 144296 h 148611"/>
                      <a:gd name="connsiteX13" fmla="*/ 110909 w 121127"/>
                      <a:gd name="connsiteY13" fmla="*/ 3964 h 148611"/>
                      <a:gd name="connsiteX14" fmla="*/ 115049 w 121127"/>
                      <a:gd name="connsiteY14" fmla="*/ 8985 h 148611"/>
                      <a:gd name="connsiteX15" fmla="*/ 3524 w 121127"/>
                      <a:gd name="connsiteY15" fmla="*/ 41756 h 14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127" h="148611">
                        <a:moveTo>
                          <a:pt x="0" y="32242"/>
                        </a:moveTo>
                        <a:lnTo>
                          <a:pt x="352" y="32154"/>
                        </a:lnTo>
                        <a:lnTo>
                          <a:pt x="113199" y="2114"/>
                        </a:lnTo>
                        <a:lnTo>
                          <a:pt x="121127" y="0"/>
                        </a:lnTo>
                        <a:lnTo>
                          <a:pt x="117339" y="7135"/>
                        </a:lnTo>
                        <a:lnTo>
                          <a:pt x="43518" y="145617"/>
                        </a:lnTo>
                        <a:lnTo>
                          <a:pt x="41932" y="148612"/>
                        </a:lnTo>
                        <a:lnTo>
                          <a:pt x="40787" y="145441"/>
                        </a:lnTo>
                        <a:lnTo>
                          <a:pt x="1674" y="36999"/>
                        </a:lnTo>
                        <a:lnTo>
                          <a:pt x="0" y="32242"/>
                        </a:lnTo>
                        <a:close/>
                        <a:moveTo>
                          <a:pt x="3524" y="41756"/>
                        </a:moveTo>
                        <a:lnTo>
                          <a:pt x="43518" y="144472"/>
                        </a:lnTo>
                        <a:lnTo>
                          <a:pt x="40787" y="144296"/>
                        </a:lnTo>
                        <a:lnTo>
                          <a:pt x="110909" y="3964"/>
                        </a:lnTo>
                        <a:lnTo>
                          <a:pt x="115049" y="8985"/>
                        </a:lnTo>
                        <a:lnTo>
                          <a:pt x="3524" y="41756"/>
                        </a:lnTo>
                        <a:close/>
                      </a:path>
                    </a:pathLst>
                  </a:custGeom>
                  <a:grpFill/>
                  <a:ln w="8809" cap="flat">
                    <a:noFill/>
                    <a:prstDash val="solid"/>
                    <a:miter/>
                  </a:ln>
                </p:spPr>
                <p:txBody>
                  <a:bodyPr rtlCol="0" anchor="ctr"/>
                  <a:lstStyle/>
                  <a:p>
                    <a:endParaRPr lang="en-US" sz="2400"/>
                  </a:p>
                </p:txBody>
              </p:sp>
              <p:sp>
                <p:nvSpPr>
                  <p:cNvPr id="2163" name="Freeform: Shape 2162">
                    <a:extLst>
                      <a:ext uri="{FF2B5EF4-FFF2-40B4-BE49-F238E27FC236}">
                        <a16:creationId xmlns:a16="http://schemas.microsoft.com/office/drawing/2014/main" id="{85E50BFD-CCE1-4952-88E0-C399DA498D97}"/>
                      </a:ext>
                    </a:extLst>
                  </p:cNvPr>
                  <p:cNvSpPr/>
                  <p:nvPr/>
                </p:nvSpPr>
                <p:spPr>
                  <a:xfrm>
                    <a:off x="5246347" y="3976032"/>
                    <a:ext cx="132226" cy="162178"/>
                  </a:xfrm>
                  <a:custGeom>
                    <a:avLst/>
                    <a:gdLst>
                      <a:gd name="connsiteX0" fmla="*/ 45808 w 132226"/>
                      <a:gd name="connsiteY0" fmla="*/ 162178 h 162178"/>
                      <a:gd name="connsiteX1" fmla="*/ 42372 w 132226"/>
                      <a:gd name="connsiteY1" fmla="*/ 152752 h 162178"/>
                      <a:gd name="connsiteX2" fmla="*/ 39994 w 132226"/>
                      <a:gd name="connsiteY2" fmla="*/ 152576 h 162178"/>
                      <a:gd name="connsiteX3" fmla="*/ 41315 w 132226"/>
                      <a:gd name="connsiteY3" fmla="*/ 149845 h 162178"/>
                      <a:gd name="connsiteX4" fmla="*/ 0 w 132226"/>
                      <a:gd name="connsiteY4" fmla="*/ 35149 h 162178"/>
                      <a:gd name="connsiteX5" fmla="*/ 3964 w 132226"/>
                      <a:gd name="connsiteY5" fmla="*/ 34092 h 162178"/>
                      <a:gd name="connsiteX6" fmla="*/ 113815 w 132226"/>
                      <a:gd name="connsiteY6" fmla="*/ 4845 h 162178"/>
                      <a:gd name="connsiteX7" fmla="*/ 114785 w 132226"/>
                      <a:gd name="connsiteY7" fmla="*/ 2907 h 162178"/>
                      <a:gd name="connsiteX8" fmla="*/ 115930 w 132226"/>
                      <a:gd name="connsiteY8" fmla="*/ 4316 h 162178"/>
                      <a:gd name="connsiteX9" fmla="*/ 132227 w 132226"/>
                      <a:gd name="connsiteY9" fmla="*/ 0 h 162178"/>
                      <a:gd name="connsiteX10" fmla="*/ 124387 w 132226"/>
                      <a:gd name="connsiteY10" fmla="*/ 14711 h 162178"/>
                      <a:gd name="connsiteX11" fmla="*/ 125444 w 132226"/>
                      <a:gd name="connsiteY11" fmla="*/ 16033 h 162178"/>
                      <a:gd name="connsiteX12" fmla="*/ 123418 w 132226"/>
                      <a:gd name="connsiteY12" fmla="*/ 16649 h 162178"/>
                      <a:gd name="connsiteX13" fmla="*/ 52063 w 132226"/>
                      <a:gd name="connsiteY13" fmla="*/ 150550 h 162178"/>
                      <a:gd name="connsiteX14" fmla="*/ 53120 w 132226"/>
                      <a:gd name="connsiteY14" fmla="*/ 153369 h 162178"/>
                      <a:gd name="connsiteX15" fmla="*/ 50565 w 132226"/>
                      <a:gd name="connsiteY15" fmla="*/ 153193 h 162178"/>
                      <a:gd name="connsiteX16" fmla="*/ 45808 w 132226"/>
                      <a:gd name="connsiteY16" fmla="*/ 162178 h 162178"/>
                      <a:gd name="connsiteX17" fmla="*/ 12509 w 132226"/>
                      <a:gd name="connsiteY17" fmla="*/ 49244 h 162178"/>
                      <a:gd name="connsiteX18" fmla="*/ 47217 w 132226"/>
                      <a:gd name="connsiteY18" fmla="*/ 138217 h 162178"/>
                      <a:gd name="connsiteX19" fmla="*/ 105359 w 132226"/>
                      <a:gd name="connsiteY19" fmla="*/ 21935 h 162178"/>
                      <a:gd name="connsiteX20" fmla="*/ 12509 w 132226"/>
                      <a:gd name="connsiteY20" fmla="*/ 49244 h 162178"/>
                      <a:gd name="connsiteX21" fmla="*/ 8897 w 132226"/>
                      <a:gd name="connsiteY21" fmla="*/ 39818 h 162178"/>
                      <a:gd name="connsiteX22" fmla="*/ 10043 w 132226"/>
                      <a:gd name="connsiteY22" fmla="*/ 42901 h 162178"/>
                      <a:gd name="connsiteX23" fmla="*/ 109499 w 132226"/>
                      <a:gd name="connsiteY23" fmla="*/ 13654 h 162178"/>
                      <a:gd name="connsiteX24" fmla="*/ 109852 w 132226"/>
                      <a:gd name="connsiteY24" fmla="*/ 12950 h 162178"/>
                      <a:gd name="connsiteX25" fmla="*/ 8897 w 132226"/>
                      <a:gd name="connsiteY25" fmla="*/ 39818 h 162178"/>
                      <a:gd name="connsiteX26" fmla="*/ 114168 w 132226"/>
                      <a:gd name="connsiteY26" fmla="*/ 19292 h 162178"/>
                      <a:gd name="connsiteX27" fmla="*/ 112846 w 132226"/>
                      <a:gd name="connsiteY27" fmla="*/ 21935 h 162178"/>
                      <a:gd name="connsiteX28" fmla="*/ 114256 w 132226"/>
                      <a:gd name="connsiteY28" fmla="*/ 19292 h 162178"/>
                      <a:gd name="connsiteX29" fmla="*/ 114168 w 132226"/>
                      <a:gd name="connsiteY29" fmla="*/ 19292 h 162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26" h="162178">
                        <a:moveTo>
                          <a:pt x="45808" y="162178"/>
                        </a:moveTo>
                        <a:lnTo>
                          <a:pt x="42372" y="152752"/>
                        </a:lnTo>
                        <a:lnTo>
                          <a:pt x="39994" y="152576"/>
                        </a:lnTo>
                        <a:lnTo>
                          <a:pt x="41315" y="149845"/>
                        </a:lnTo>
                        <a:lnTo>
                          <a:pt x="0" y="35149"/>
                        </a:lnTo>
                        <a:lnTo>
                          <a:pt x="3964" y="34092"/>
                        </a:lnTo>
                        <a:lnTo>
                          <a:pt x="113815" y="4845"/>
                        </a:lnTo>
                        <a:lnTo>
                          <a:pt x="114785" y="2907"/>
                        </a:lnTo>
                        <a:lnTo>
                          <a:pt x="115930" y="4316"/>
                        </a:lnTo>
                        <a:lnTo>
                          <a:pt x="132227" y="0"/>
                        </a:lnTo>
                        <a:lnTo>
                          <a:pt x="124387" y="14711"/>
                        </a:lnTo>
                        <a:lnTo>
                          <a:pt x="125444" y="16033"/>
                        </a:lnTo>
                        <a:lnTo>
                          <a:pt x="123418" y="16649"/>
                        </a:lnTo>
                        <a:lnTo>
                          <a:pt x="52063" y="150550"/>
                        </a:lnTo>
                        <a:lnTo>
                          <a:pt x="53120" y="153369"/>
                        </a:lnTo>
                        <a:lnTo>
                          <a:pt x="50565" y="153193"/>
                        </a:lnTo>
                        <a:lnTo>
                          <a:pt x="45808" y="162178"/>
                        </a:lnTo>
                        <a:close/>
                        <a:moveTo>
                          <a:pt x="12509" y="49244"/>
                        </a:moveTo>
                        <a:lnTo>
                          <a:pt x="47217" y="138217"/>
                        </a:lnTo>
                        <a:lnTo>
                          <a:pt x="105359" y="21935"/>
                        </a:lnTo>
                        <a:lnTo>
                          <a:pt x="12509" y="49244"/>
                        </a:lnTo>
                        <a:close/>
                        <a:moveTo>
                          <a:pt x="8897" y="39818"/>
                        </a:moveTo>
                        <a:lnTo>
                          <a:pt x="10043" y="42901"/>
                        </a:lnTo>
                        <a:lnTo>
                          <a:pt x="109499" y="13654"/>
                        </a:lnTo>
                        <a:lnTo>
                          <a:pt x="109852" y="12950"/>
                        </a:lnTo>
                        <a:lnTo>
                          <a:pt x="8897" y="39818"/>
                        </a:lnTo>
                        <a:close/>
                        <a:moveTo>
                          <a:pt x="114168" y="19292"/>
                        </a:moveTo>
                        <a:lnTo>
                          <a:pt x="112846" y="21935"/>
                        </a:lnTo>
                        <a:lnTo>
                          <a:pt x="114256" y="19292"/>
                        </a:lnTo>
                        <a:lnTo>
                          <a:pt x="114168" y="19292"/>
                        </a:lnTo>
                        <a:close/>
                      </a:path>
                    </a:pathLst>
                  </a:custGeom>
                  <a:grpFill/>
                  <a:ln w="8809" cap="flat">
                    <a:noFill/>
                    <a:prstDash val="solid"/>
                    <a:miter/>
                  </a:ln>
                </p:spPr>
                <p:txBody>
                  <a:bodyPr rtlCol="0" anchor="ctr"/>
                  <a:lstStyle/>
                  <a:p>
                    <a:endParaRPr lang="en-US" sz="2400"/>
                  </a:p>
                </p:txBody>
              </p:sp>
            </p:grpSp>
            <p:grpSp>
              <p:nvGrpSpPr>
                <p:cNvPr id="1721" name="Graphic 4229">
                  <a:extLst>
                    <a:ext uri="{FF2B5EF4-FFF2-40B4-BE49-F238E27FC236}">
                      <a16:creationId xmlns:a16="http://schemas.microsoft.com/office/drawing/2014/main" id="{76496772-CA66-4A3B-BECE-B8E5C0E7FA23}"/>
                    </a:ext>
                  </a:extLst>
                </p:cNvPr>
                <p:cNvGrpSpPr/>
                <p:nvPr/>
              </p:nvGrpSpPr>
              <p:grpSpPr>
                <a:xfrm>
                  <a:off x="5356199" y="3972508"/>
                  <a:ext cx="60607" cy="214417"/>
                  <a:chOff x="5356199" y="3972508"/>
                  <a:chExt cx="60607" cy="214417"/>
                </a:xfrm>
                <a:grpFill/>
              </p:grpSpPr>
              <p:sp>
                <p:nvSpPr>
                  <p:cNvPr id="2160" name="Freeform: Shape 2159">
                    <a:extLst>
                      <a:ext uri="{FF2B5EF4-FFF2-40B4-BE49-F238E27FC236}">
                        <a16:creationId xmlns:a16="http://schemas.microsoft.com/office/drawing/2014/main" id="{536BF2A5-F3D6-416D-AE61-F2FBF95B143F}"/>
                      </a:ext>
                    </a:extLst>
                  </p:cNvPr>
                  <p:cNvSpPr/>
                  <p:nvPr/>
                </p:nvSpPr>
                <p:spPr>
                  <a:xfrm>
                    <a:off x="5360604" y="3978675"/>
                    <a:ext cx="52062" cy="187725"/>
                  </a:xfrm>
                  <a:custGeom>
                    <a:avLst/>
                    <a:gdLst>
                      <a:gd name="connsiteX0" fmla="*/ 48715 w 52062"/>
                      <a:gd name="connsiteY0" fmla="*/ 44575 h 187725"/>
                      <a:gd name="connsiteX1" fmla="*/ 47658 w 52062"/>
                      <a:gd name="connsiteY1" fmla="*/ 43782 h 187725"/>
                      <a:gd name="connsiteX2" fmla="*/ 2026 w 52062"/>
                      <a:gd name="connsiteY2" fmla="*/ 11628 h 187725"/>
                      <a:gd name="connsiteX3" fmla="*/ 8721 w 52062"/>
                      <a:gd name="connsiteY3" fmla="*/ 8105 h 187725"/>
                      <a:gd name="connsiteX4" fmla="*/ 6431 w 52062"/>
                      <a:gd name="connsiteY4" fmla="*/ 175656 h 187725"/>
                      <a:gd name="connsiteX5" fmla="*/ 2554 w 52062"/>
                      <a:gd name="connsiteY5" fmla="*/ 175040 h 187725"/>
                      <a:gd name="connsiteX6" fmla="*/ 48715 w 52062"/>
                      <a:gd name="connsiteY6" fmla="*/ 44575 h 187725"/>
                      <a:gd name="connsiteX7" fmla="*/ 52062 w 52062"/>
                      <a:gd name="connsiteY7" fmla="*/ 34621 h 187725"/>
                      <a:gd name="connsiteX8" fmla="*/ 50477 w 52062"/>
                      <a:gd name="connsiteY8" fmla="*/ 39642 h 187725"/>
                      <a:gd name="connsiteX9" fmla="*/ 6254 w 52062"/>
                      <a:gd name="connsiteY9" fmla="*/ 176361 h 187725"/>
                      <a:gd name="connsiteX10" fmla="*/ 2554 w 52062"/>
                      <a:gd name="connsiteY10" fmla="*/ 187725 h 187725"/>
                      <a:gd name="connsiteX11" fmla="*/ 2378 w 52062"/>
                      <a:gd name="connsiteY11" fmla="*/ 175656 h 187725"/>
                      <a:gd name="connsiteX12" fmla="*/ 88 w 52062"/>
                      <a:gd name="connsiteY12" fmla="*/ 8105 h 187725"/>
                      <a:gd name="connsiteX13" fmla="*/ 0 w 52062"/>
                      <a:gd name="connsiteY13" fmla="*/ 0 h 187725"/>
                      <a:gd name="connsiteX14" fmla="*/ 6783 w 52062"/>
                      <a:gd name="connsiteY14" fmla="*/ 4493 h 187725"/>
                      <a:gd name="connsiteX15" fmla="*/ 52062 w 52062"/>
                      <a:gd name="connsiteY15" fmla="*/ 34621 h 18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062" h="187725">
                        <a:moveTo>
                          <a:pt x="48715" y="44575"/>
                        </a:moveTo>
                        <a:lnTo>
                          <a:pt x="47658" y="43782"/>
                        </a:lnTo>
                        <a:lnTo>
                          <a:pt x="2026" y="11628"/>
                        </a:lnTo>
                        <a:lnTo>
                          <a:pt x="8721" y="8105"/>
                        </a:lnTo>
                        <a:lnTo>
                          <a:pt x="6431" y="175656"/>
                        </a:lnTo>
                        <a:lnTo>
                          <a:pt x="2554" y="175040"/>
                        </a:lnTo>
                        <a:lnTo>
                          <a:pt x="48715" y="44575"/>
                        </a:lnTo>
                        <a:close/>
                        <a:moveTo>
                          <a:pt x="52062" y="34621"/>
                        </a:moveTo>
                        <a:lnTo>
                          <a:pt x="50477" y="39642"/>
                        </a:lnTo>
                        <a:lnTo>
                          <a:pt x="6254" y="176361"/>
                        </a:lnTo>
                        <a:lnTo>
                          <a:pt x="2554" y="187725"/>
                        </a:lnTo>
                        <a:lnTo>
                          <a:pt x="2378" y="175656"/>
                        </a:lnTo>
                        <a:lnTo>
                          <a:pt x="88" y="8105"/>
                        </a:lnTo>
                        <a:lnTo>
                          <a:pt x="0" y="0"/>
                        </a:lnTo>
                        <a:lnTo>
                          <a:pt x="6783" y="4493"/>
                        </a:lnTo>
                        <a:lnTo>
                          <a:pt x="52062" y="34621"/>
                        </a:lnTo>
                        <a:close/>
                      </a:path>
                    </a:pathLst>
                  </a:custGeom>
                  <a:grpFill/>
                  <a:ln w="8809" cap="flat">
                    <a:noFill/>
                    <a:prstDash val="solid"/>
                    <a:miter/>
                  </a:ln>
                </p:spPr>
                <p:txBody>
                  <a:bodyPr rtlCol="0" anchor="ctr"/>
                  <a:lstStyle/>
                  <a:p>
                    <a:endParaRPr lang="en-US" sz="2400"/>
                  </a:p>
                </p:txBody>
              </p:sp>
              <p:sp>
                <p:nvSpPr>
                  <p:cNvPr id="2161" name="Freeform: Shape 2160">
                    <a:extLst>
                      <a:ext uri="{FF2B5EF4-FFF2-40B4-BE49-F238E27FC236}">
                        <a16:creationId xmlns:a16="http://schemas.microsoft.com/office/drawing/2014/main" id="{C891213A-2F6F-46B0-9F47-800CB99BA2FE}"/>
                      </a:ext>
                    </a:extLst>
                  </p:cNvPr>
                  <p:cNvSpPr/>
                  <p:nvPr/>
                </p:nvSpPr>
                <p:spPr>
                  <a:xfrm>
                    <a:off x="5356199" y="3972508"/>
                    <a:ext cx="60607" cy="214417"/>
                  </a:xfrm>
                  <a:custGeom>
                    <a:avLst/>
                    <a:gdLst>
                      <a:gd name="connsiteX0" fmla="*/ 3876 w 60607"/>
                      <a:gd name="connsiteY0" fmla="*/ 214417 h 214417"/>
                      <a:gd name="connsiteX1" fmla="*/ 3435 w 60607"/>
                      <a:gd name="connsiteY1" fmla="*/ 184113 h 214417"/>
                      <a:gd name="connsiteX2" fmla="*/ 2378 w 60607"/>
                      <a:gd name="connsiteY2" fmla="*/ 183937 h 214417"/>
                      <a:gd name="connsiteX3" fmla="*/ 3435 w 60607"/>
                      <a:gd name="connsiteY3" fmla="*/ 181030 h 214417"/>
                      <a:gd name="connsiteX4" fmla="*/ 1233 w 60607"/>
                      <a:gd name="connsiteY4" fmla="*/ 18411 h 214417"/>
                      <a:gd name="connsiteX5" fmla="*/ 0 w 60607"/>
                      <a:gd name="connsiteY5" fmla="*/ 17530 h 214417"/>
                      <a:gd name="connsiteX6" fmla="*/ 1233 w 60607"/>
                      <a:gd name="connsiteY6" fmla="*/ 16914 h 214417"/>
                      <a:gd name="connsiteX7" fmla="*/ 969 w 60607"/>
                      <a:gd name="connsiteY7" fmla="*/ 0 h 214417"/>
                      <a:gd name="connsiteX8" fmla="*/ 15240 w 60607"/>
                      <a:gd name="connsiteY8" fmla="*/ 9426 h 214417"/>
                      <a:gd name="connsiteX9" fmla="*/ 16561 w 60607"/>
                      <a:gd name="connsiteY9" fmla="*/ 8721 h 214417"/>
                      <a:gd name="connsiteX10" fmla="*/ 16561 w 60607"/>
                      <a:gd name="connsiteY10" fmla="*/ 10307 h 214417"/>
                      <a:gd name="connsiteX11" fmla="*/ 60608 w 60607"/>
                      <a:gd name="connsiteY11" fmla="*/ 39465 h 214417"/>
                      <a:gd name="connsiteX12" fmla="*/ 58141 w 60607"/>
                      <a:gd name="connsiteY12" fmla="*/ 46865 h 214417"/>
                      <a:gd name="connsiteX13" fmla="*/ 14183 w 60607"/>
                      <a:gd name="connsiteY13" fmla="*/ 182704 h 214417"/>
                      <a:gd name="connsiteX14" fmla="*/ 14183 w 60607"/>
                      <a:gd name="connsiteY14" fmla="*/ 185787 h 214417"/>
                      <a:gd name="connsiteX15" fmla="*/ 13302 w 60607"/>
                      <a:gd name="connsiteY15" fmla="*/ 185611 h 214417"/>
                      <a:gd name="connsiteX16" fmla="*/ 3876 w 60607"/>
                      <a:gd name="connsiteY16" fmla="*/ 214417 h 214417"/>
                      <a:gd name="connsiteX17" fmla="*/ 16209 w 60607"/>
                      <a:gd name="connsiteY17" fmla="*/ 28982 h 214417"/>
                      <a:gd name="connsiteX18" fmla="*/ 14535 w 60607"/>
                      <a:gd name="connsiteY18" fmla="*/ 149493 h 214417"/>
                      <a:gd name="connsiteX19" fmla="*/ 49068 w 60607"/>
                      <a:gd name="connsiteY19" fmla="*/ 52063 h 214417"/>
                      <a:gd name="connsiteX20" fmla="*/ 16209 w 60607"/>
                      <a:gd name="connsiteY20" fmla="*/ 28982 h 214417"/>
                      <a:gd name="connsiteX21" fmla="*/ 8016 w 60607"/>
                      <a:gd name="connsiteY21" fmla="*/ 23168 h 214417"/>
                      <a:gd name="connsiteX22" fmla="*/ 8809 w 60607"/>
                      <a:gd name="connsiteY22" fmla="*/ 80869 h 214417"/>
                      <a:gd name="connsiteX23" fmla="*/ 9602 w 60607"/>
                      <a:gd name="connsiteY23" fmla="*/ 24313 h 214417"/>
                      <a:gd name="connsiteX24" fmla="*/ 8016 w 60607"/>
                      <a:gd name="connsiteY24" fmla="*/ 23168 h 214417"/>
                      <a:gd name="connsiteX25" fmla="*/ 16385 w 60607"/>
                      <a:gd name="connsiteY25" fmla="*/ 20790 h 214417"/>
                      <a:gd name="connsiteX26" fmla="*/ 51446 w 60607"/>
                      <a:gd name="connsiteY26" fmla="*/ 45456 h 214417"/>
                      <a:gd name="connsiteX27" fmla="*/ 52503 w 60607"/>
                      <a:gd name="connsiteY27" fmla="*/ 42196 h 214417"/>
                      <a:gd name="connsiteX28" fmla="*/ 16385 w 60607"/>
                      <a:gd name="connsiteY28" fmla="*/ 18235 h 214417"/>
                      <a:gd name="connsiteX29" fmla="*/ 16385 w 60607"/>
                      <a:gd name="connsiteY29" fmla="*/ 20790 h 214417"/>
                      <a:gd name="connsiteX30" fmla="*/ 7840 w 60607"/>
                      <a:gd name="connsiteY30" fmla="*/ 12597 h 214417"/>
                      <a:gd name="connsiteX31" fmla="*/ 7840 w 60607"/>
                      <a:gd name="connsiteY31" fmla="*/ 13302 h 214417"/>
                      <a:gd name="connsiteX32" fmla="*/ 8368 w 60607"/>
                      <a:gd name="connsiteY32" fmla="*/ 13038 h 214417"/>
                      <a:gd name="connsiteX33" fmla="*/ 7840 w 60607"/>
                      <a:gd name="connsiteY33" fmla="*/ 12597 h 214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607" h="214417">
                        <a:moveTo>
                          <a:pt x="3876" y="214417"/>
                        </a:moveTo>
                        <a:lnTo>
                          <a:pt x="3435" y="184113"/>
                        </a:lnTo>
                        <a:lnTo>
                          <a:pt x="2378" y="183937"/>
                        </a:lnTo>
                        <a:lnTo>
                          <a:pt x="3435" y="181030"/>
                        </a:lnTo>
                        <a:lnTo>
                          <a:pt x="1233" y="18411"/>
                        </a:lnTo>
                        <a:lnTo>
                          <a:pt x="0" y="17530"/>
                        </a:lnTo>
                        <a:lnTo>
                          <a:pt x="1233" y="16914"/>
                        </a:lnTo>
                        <a:lnTo>
                          <a:pt x="969" y="0"/>
                        </a:lnTo>
                        <a:lnTo>
                          <a:pt x="15240" y="9426"/>
                        </a:lnTo>
                        <a:lnTo>
                          <a:pt x="16561" y="8721"/>
                        </a:lnTo>
                        <a:lnTo>
                          <a:pt x="16561" y="10307"/>
                        </a:lnTo>
                        <a:lnTo>
                          <a:pt x="60608" y="39465"/>
                        </a:lnTo>
                        <a:lnTo>
                          <a:pt x="58141" y="46865"/>
                        </a:lnTo>
                        <a:lnTo>
                          <a:pt x="14183" y="182704"/>
                        </a:lnTo>
                        <a:lnTo>
                          <a:pt x="14183" y="185787"/>
                        </a:lnTo>
                        <a:lnTo>
                          <a:pt x="13302" y="185611"/>
                        </a:lnTo>
                        <a:lnTo>
                          <a:pt x="3876" y="214417"/>
                        </a:lnTo>
                        <a:close/>
                        <a:moveTo>
                          <a:pt x="16209" y="28982"/>
                        </a:moveTo>
                        <a:lnTo>
                          <a:pt x="14535" y="149493"/>
                        </a:lnTo>
                        <a:lnTo>
                          <a:pt x="49068" y="52063"/>
                        </a:lnTo>
                        <a:lnTo>
                          <a:pt x="16209" y="28982"/>
                        </a:lnTo>
                        <a:close/>
                        <a:moveTo>
                          <a:pt x="8016" y="23168"/>
                        </a:moveTo>
                        <a:lnTo>
                          <a:pt x="8809" y="80869"/>
                        </a:lnTo>
                        <a:lnTo>
                          <a:pt x="9602" y="24313"/>
                        </a:lnTo>
                        <a:lnTo>
                          <a:pt x="8016" y="23168"/>
                        </a:lnTo>
                        <a:close/>
                        <a:moveTo>
                          <a:pt x="16385" y="20790"/>
                        </a:moveTo>
                        <a:lnTo>
                          <a:pt x="51446" y="45456"/>
                        </a:lnTo>
                        <a:lnTo>
                          <a:pt x="52503" y="42196"/>
                        </a:lnTo>
                        <a:lnTo>
                          <a:pt x="16385" y="18235"/>
                        </a:lnTo>
                        <a:lnTo>
                          <a:pt x="16385" y="20790"/>
                        </a:lnTo>
                        <a:close/>
                        <a:moveTo>
                          <a:pt x="7840" y="12597"/>
                        </a:moveTo>
                        <a:lnTo>
                          <a:pt x="7840" y="13302"/>
                        </a:lnTo>
                        <a:lnTo>
                          <a:pt x="8368" y="13038"/>
                        </a:lnTo>
                        <a:lnTo>
                          <a:pt x="7840" y="12597"/>
                        </a:lnTo>
                        <a:close/>
                      </a:path>
                    </a:pathLst>
                  </a:custGeom>
                  <a:grpFill/>
                  <a:ln w="8809" cap="flat">
                    <a:noFill/>
                    <a:prstDash val="solid"/>
                    <a:miter/>
                  </a:ln>
                </p:spPr>
                <p:txBody>
                  <a:bodyPr rtlCol="0" anchor="ctr"/>
                  <a:lstStyle/>
                  <a:p>
                    <a:endParaRPr lang="en-US" sz="2400"/>
                  </a:p>
                </p:txBody>
              </p:sp>
            </p:grpSp>
            <p:grpSp>
              <p:nvGrpSpPr>
                <p:cNvPr id="1722" name="Graphic 4229">
                  <a:extLst>
                    <a:ext uri="{FF2B5EF4-FFF2-40B4-BE49-F238E27FC236}">
                      <a16:creationId xmlns:a16="http://schemas.microsoft.com/office/drawing/2014/main" id="{829802AA-5C75-4D7B-B3AD-73524CF69EEE}"/>
                    </a:ext>
                  </a:extLst>
                </p:cNvPr>
                <p:cNvGrpSpPr/>
                <p:nvPr/>
              </p:nvGrpSpPr>
              <p:grpSpPr>
                <a:xfrm>
                  <a:off x="5354525" y="4005191"/>
                  <a:ext cx="122976" cy="164468"/>
                  <a:chOff x="5354525" y="4005191"/>
                  <a:chExt cx="122976" cy="164468"/>
                </a:xfrm>
                <a:grpFill/>
              </p:grpSpPr>
              <p:sp>
                <p:nvSpPr>
                  <p:cNvPr id="2158" name="Freeform: Shape 2157">
                    <a:extLst>
                      <a:ext uri="{FF2B5EF4-FFF2-40B4-BE49-F238E27FC236}">
                        <a16:creationId xmlns:a16="http://schemas.microsoft.com/office/drawing/2014/main" id="{3D60254F-26A9-423D-B05F-129B2FA62D51}"/>
                      </a:ext>
                    </a:extLst>
                  </p:cNvPr>
                  <p:cNvSpPr/>
                  <p:nvPr/>
                </p:nvSpPr>
                <p:spPr>
                  <a:xfrm>
                    <a:off x="5361220" y="4011269"/>
                    <a:ext cx="111172" cy="148611"/>
                  </a:xfrm>
                  <a:custGeom>
                    <a:avLst/>
                    <a:gdLst>
                      <a:gd name="connsiteX0" fmla="*/ 103156 w 111172"/>
                      <a:gd name="connsiteY0" fmla="*/ 64307 h 148611"/>
                      <a:gd name="connsiteX1" fmla="*/ 47129 w 111172"/>
                      <a:gd name="connsiteY1" fmla="*/ 9866 h 148611"/>
                      <a:gd name="connsiteX2" fmla="*/ 53560 w 111172"/>
                      <a:gd name="connsiteY2" fmla="*/ 8281 h 148611"/>
                      <a:gd name="connsiteX3" fmla="*/ 5549 w 111172"/>
                      <a:gd name="connsiteY3" fmla="*/ 143679 h 148611"/>
                      <a:gd name="connsiteX4" fmla="*/ 2554 w 111172"/>
                      <a:gd name="connsiteY4" fmla="*/ 141565 h 148611"/>
                      <a:gd name="connsiteX5" fmla="*/ 103156 w 111172"/>
                      <a:gd name="connsiteY5" fmla="*/ 64307 h 148611"/>
                      <a:gd name="connsiteX6" fmla="*/ 111173 w 111172"/>
                      <a:gd name="connsiteY6" fmla="*/ 57965 h 148611"/>
                      <a:gd name="connsiteX7" fmla="*/ 4933 w 111172"/>
                      <a:gd name="connsiteY7" fmla="*/ 144560 h 148611"/>
                      <a:gd name="connsiteX8" fmla="*/ 0 w 111172"/>
                      <a:gd name="connsiteY8" fmla="*/ 148612 h 148611"/>
                      <a:gd name="connsiteX9" fmla="*/ 1938 w 111172"/>
                      <a:gd name="connsiteY9" fmla="*/ 142534 h 148611"/>
                      <a:gd name="connsiteX10" fmla="*/ 46072 w 111172"/>
                      <a:gd name="connsiteY10" fmla="*/ 5814 h 148611"/>
                      <a:gd name="connsiteX11" fmla="*/ 47922 w 111172"/>
                      <a:gd name="connsiteY11" fmla="*/ 0 h 148611"/>
                      <a:gd name="connsiteX12" fmla="*/ 52503 w 111172"/>
                      <a:gd name="connsiteY12" fmla="*/ 4140 h 148611"/>
                      <a:gd name="connsiteX13" fmla="*/ 111173 w 111172"/>
                      <a:gd name="connsiteY13" fmla="*/ 57965 h 14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1172" h="148611">
                        <a:moveTo>
                          <a:pt x="103156" y="64307"/>
                        </a:moveTo>
                        <a:lnTo>
                          <a:pt x="47129" y="9866"/>
                        </a:lnTo>
                        <a:lnTo>
                          <a:pt x="53560" y="8281"/>
                        </a:lnTo>
                        <a:lnTo>
                          <a:pt x="5549" y="143679"/>
                        </a:lnTo>
                        <a:lnTo>
                          <a:pt x="2554" y="141565"/>
                        </a:lnTo>
                        <a:lnTo>
                          <a:pt x="103156" y="64307"/>
                        </a:lnTo>
                        <a:close/>
                        <a:moveTo>
                          <a:pt x="111173" y="57965"/>
                        </a:moveTo>
                        <a:lnTo>
                          <a:pt x="4933" y="144560"/>
                        </a:lnTo>
                        <a:lnTo>
                          <a:pt x="0" y="148612"/>
                        </a:lnTo>
                        <a:lnTo>
                          <a:pt x="1938" y="142534"/>
                        </a:lnTo>
                        <a:lnTo>
                          <a:pt x="46072" y="5814"/>
                        </a:lnTo>
                        <a:lnTo>
                          <a:pt x="47922" y="0"/>
                        </a:lnTo>
                        <a:lnTo>
                          <a:pt x="52503" y="4140"/>
                        </a:lnTo>
                        <a:lnTo>
                          <a:pt x="111173" y="57965"/>
                        </a:lnTo>
                        <a:close/>
                      </a:path>
                    </a:pathLst>
                  </a:custGeom>
                  <a:grpFill/>
                  <a:ln w="8809" cap="flat">
                    <a:noFill/>
                    <a:prstDash val="solid"/>
                    <a:miter/>
                  </a:ln>
                </p:spPr>
                <p:txBody>
                  <a:bodyPr rtlCol="0" anchor="ctr"/>
                  <a:lstStyle/>
                  <a:p>
                    <a:endParaRPr lang="en-US" sz="2400"/>
                  </a:p>
                </p:txBody>
              </p:sp>
              <p:sp>
                <p:nvSpPr>
                  <p:cNvPr id="2159" name="Freeform: Shape 2158">
                    <a:extLst>
                      <a:ext uri="{FF2B5EF4-FFF2-40B4-BE49-F238E27FC236}">
                        <a16:creationId xmlns:a16="http://schemas.microsoft.com/office/drawing/2014/main" id="{25843904-E929-444D-B87C-2B5DFD7A74DA}"/>
                      </a:ext>
                    </a:extLst>
                  </p:cNvPr>
                  <p:cNvSpPr/>
                  <p:nvPr/>
                </p:nvSpPr>
                <p:spPr>
                  <a:xfrm>
                    <a:off x="5354525" y="4005191"/>
                    <a:ext cx="122976" cy="164468"/>
                  </a:xfrm>
                  <a:custGeom>
                    <a:avLst/>
                    <a:gdLst>
                      <a:gd name="connsiteX0" fmla="*/ 0 w 122976"/>
                      <a:gd name="connsiteY0" fmla="*/ 164469 h 164468"/>
                      <a:gd name="connsiteX1" fmla="*/ 5021 w 122976"/>
                      <a:gd name="connsiteY1" fmla="*/ 148876 h 164468"/>
                      <a:gd name="connsiteX2" fmla="*/ 3612 w 122976"/>
                      <a:gd name="connsiteY2" fmla="*/ 147819 h 164468"/>
                      <a:gd name="connsiteX3" fmla="*/ 5990 w 122976"/>
                      <a:gd name="connsiteY3" fmla="*/ 145969 h 164468"/>
                      <a:gd name="connsiteX4" fmla="*/ 48275 w 122976"/>
                      <a:gd name="connsiteY4" fmla="*/ 15152 h 164468"/>
                      <a:gd name="connsiteX5" fmla="*/ 47217 w 122976"/>
                      <a:gd name="connsiteY5" fmla="*/ 14095 h 164468"/>
                      <a:gd name="connsiteX6" fmla="*/ 48715 w 122976"/>
                      <a:gd name="connsiteY6" fmla="*/ 13742 h 164468"/>
                      <a:gd name="connsiteX7" fmla="*/ 53119 w 122976"/>
                      <a:gd name="connsiteY7" fmla="*/ 0 h 164468"/>
                      <a:gd name="connsiteX8" fmla="*/ 63955 w 122976"/>
                      <a:gd name="connsiteY8" fmla="*/ 9954 h 164468"/>
                      <a:gd name="connsiteX9" fmla="*/ 65541 w 122976"/>
                      <a:gd name="connsiteY9" fmla="*/ 9602 h 164468"/>
                      <a:gd name="connsiteX10" fmla="*/ 65012 w 122976"/>
                      <a:gd name="connsiteY10" fmla="*/ 11012 h 164468"/>
                      <a:gd name="connsiteX11" fmla="*/ 122977 w 122976"/>
                      <a:gd name="connsiteY11" fmla="*/ 64220 h 164468"/>
                      <a:gd name="connsiteX12" fmla="*/ 14888 w 122976"/>
                      <a:gd name="connsiteY12" fmla="*/ 152312 h 164468"/>
                      <a:gd name="connsiteX13" fmla="*/ 13918 w 122976"/>
                      <a:gd name="connsiteY13" fmla="*/ 155043 h 164468"/>
                      <a:gd name="connsiteX14" fmla="*/ 12597 w 122976"/>
                      <a:gd name="connsiteY14" fmla="*/ 154162 h 164468"/>
                      <a:gd name="connsiteX15" fmla="*/ 0 w 122976"/>
                      <a:gd name="connsiteY15" fmla="*/ 164469 h 164468"/>
                      <a:gd name="connsiteX16" fmla="*/ 59638 w 122976"/>
                      <a:gd name="connsiteY16" fmla="*/ 26340 h 164468"/>
                      <a:gd name="connsiteX17" fmla="*/ 21406 w 122976"/>
                      <a:gd name="connsiteY17" fmla="*/ 134253 h 164468"/>
                      <a:gd name="connsiteX18" fmla="*/ 104742 w 122976"/>
                      <a:gd name="connsiteY18" fmla="*/ 70210 h 164468"/>
                      <a:gd name="connsiteX19" fmla="*/ 59638 w 122976"/>
                      <a:gd name="connsiteY19" fmla="*/ 26340 h 164468"/>
                      <a:gd name="connsiteX20" fmla="*/ 62105 w 122976"/>
                      <a:gd name="connsiteY20" fmla="*/ 19292 h 164468"/>
                      <a:gd name="connsiteX21" fmla="*/ 110116 w 122976"/>
                      <a:gd name="connsiteY21" fmla="*/ 65981 h 164468"/>
                      <a:gd name="connsiteX22" fmla="*/ 112670 w 122976"/>
                      <a:gd name="connsiteY22" fmla="*/ 63867 h 164468"/>
                      <a:gd name="connsiteX23" fmla="*/ 62545 w 122976"/>
                      <a:gd name="connsiteY23" fmla="*/ 17883 h 164468"/>
                      <a:gd name="connsiteX24" fmla="*/ 62105 w 122976"/>
                      <a:gd name="connsiteY24" fmla="*/ 19292 h 164468"/>
                      <a:gd name="connsiteX25" fmla="*/ 53648 w 122976"/>
                      <a:gd name="connsiteY25" fmla="*/ 20438 h 164468"/>
                      <a:gd name="connsiteX26" fmla="*/ 44046 w 122976"/>
                      <a:gd name="connsiteY26" fmla="*/ 50036 h 164468"/>
                      <a:gd name="connsiteX27" fmla="*/ 54353 w 122976"/>
                      <a:gd name="connsiteY27" fmla="*/ 21054 h 164468"/>
                      <a:gd name="connsiteX28" fmla="*/ 53648 w 122976"/>
                      <a:gd name="connsiteY28" fmla="*/ 20438 h 16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2976" h="164468">
                        <a:moveTo>
                          <a:pt x="0" y="164469"/>
                        </a:moveTo>
                        <a:lnTo>
                          <a:pt x="5021" y="148876"/>
                        </a:lnTo>
                        <a:lnTo>
                          <a:pt x="3612" y="147819"/>
                        </a:lnTo>
                        <a:lnTo>
                          <a:pt x="5990" y="145969"/>
                        </a:lnTo>
                        <a:lnTo>
                          <a:pt x="48275" y="15152"/>
                        </a:lnTo>
                        <a:lnTo>
                          <a:pt x="47217" y="14095"/>
                        </a:lnTo>
                        <a:lnTo>
                          <a:pt x="48715" y="13742"/>
                        </a:lnTo>
                        <a:lnTo>
                          <a:pt x="53119" y="0"/>
                        </a:lnTo>
                        <a:lnTo>
                          <a:pt x="63955" y="9954"/>
                        </a:lnTo>
                        <a:lnTo>
                          <a:pt x="65541" y="9602"/>
                        </a:lnTo>
                        <a:lnTo>
                          <a:pt x="65012" y="11012"/>
                        </a:lnTo>
                        <a:lnTo>
                          <a:pt x="122977" y="64220"/>
                        </a:lnTo>
                        <a:lnTo>
                          <a:pt x="14888" y="152312"/>
                        </a:lnTo>
                        <a:lnTo>
                          <a:pt x="13918" y="155043"/>
                        </a:lnTo>
                        <a:lnTo>
                          <a:pt x="12597" y="154162"/>
                        </a:lnTo>
                        <a:lnTo>
                          <a:pt x="0" y="164469"/>
                        </a:lnTo>
                        <a:close/>
                        <a:moveTo>
                          <a:pt x="59638" y="26340"/>
                        </a:moveTo>
                        <a:lnTo>
                          <a:pt x="21406" y="134253"/>
                        </a:lnTo>
                        <a:lnTo>
                          <a:pt x="104742" y="70210"/>
                        </a:lnTo>
                        <a:lnTo>
                          <a:pt x="59638" y="26340"/>
                        </a:lnTo>
                        <a:close/>
                        <a:moveTo>
                          <a:pt x="62105" y="19292"/>
                        </a:moveTo>
                        <a:lnTo>
                          <a:pt x="110116" y="65981"/>
                        </a:lnTo>
                        <a:lnTo>
                          <a:pt x="112670" y="63867"/>
                        </a:lnTo>
                        <a:lnTo>
                          <a:pt x="62545" y="17883"/>
                        </a:lnTo>
                        <a:lnTo>
                          <a:pt x="62105" y="19292"/>
                        </a:lnTo>
                        <a:close/>
                        <a:moveTo>
                          <a:pt x="53648" y="20438"/>
                        </a:moveTo>
                        <a:lnTo>
                          <a:pt x="44046" y="50036"/>
                        </a:lnTo>
                        <a:lnTo>
                          <a:pt x="54353" y="21054"/>
                        </a:lnTo>
                        <a:lnTo>
                          <a:pt x="53648" y="20438"/>
                        </a:lnTo>
                        <a:close/>
                      </a:path>
                    </a:pathLst>
                  </a:custGeom>
                  <a:grpFill/>
                  <a:ln w="8809" cap="flat">
                    <a:noFill/>
                    <a:prstDash val="solid"/>
                    <a:miter/>
                  </a:ln>
                </p:spPr>
                <p:txBody>
                  <a:bodyPr rtlCol="0" anchor="ctr"/>
                  <a:lstStyle/>
                  <a:p>
                    <a:endParaRPr lang="en-US" sz="2400"/>
                  </a:p>
                </p:txBody>
              </p:sp>
            </p:grpSp>
            <p:grpSp>
              <p:nvGrpSpPr>
                <p:cNvPr id="1723" name="Graphic 4229">
                  <a:extLst>
                    <a:ext uri="{FF2B5EF4-FFF2-40B4-BE49-F238E27FC236}">
                      <a16:creationId xmlns:a16="http://schemas.microsoft.com/office/drawing/2014/main" id="{612DA3D4-35CD-4FA6-ABE4-45E5F7342291}"/>
                    </a:ext>
                  </a:extLst>
                </p:cNvPr>
                <p:cNvGrpSpPr/>
                <p:nvPr/>
              </p:nvGrpSpPr>
              <p:grpSpPr>
                <a:xfrm>
                  <a:off x="5184683" y="3990567"/>
                  <a:ext cx="84216" cy="196974"/>
                  <a:chOff x="5184683" y="3990567"/>
                  <a:chExt cx="84216" cy="196974"/>
                </a:xfrm>
                <a:grpFill/>
              </p:grpSpPr>
              <p:sp>
                <p:nvSpPr>
                  <p:cNvPr id="2156" name="Freeform: Shape 2155">
                    <a:extLst>
                      <a:ext uri="{FF2B5EF4-FFF2-40B4-BE49-F238E27FC236}">
                        <a16:creationId xmlns:a16="http://schemas.microsoft.com/office/drawing/2014/main" id="{6EC995A1-6254-45EA-BDEE-D311B1AF4CB5}"/>
                      </a:ext>
                    </a:extLst>
                  </p:cNvPr>
                  <p:cNvSpPr/>
                  <p:nvPr/>
                </p:nvSpPr>
                <p:spPr>
                  <a:xfrm>
                    <a:off x="5189440" y="4005015"/>
                    <a:ext cx="73116" cy="177418"/>
                  </a:xfrm>
                  <a:custGeom>
                    <a:avLst/>
                    <a:gdLst>
                      <a:gd name="connsiteX0" fmla="*/ 0 w 73116"/>
                      <a:gd name="connsiteY0" fmla="*/ 147467 h 177418"/>
                      <a:gd name="connsiteX1" fmla="*/ 0 w 73116"/>
                      <a:gd name="connsiteY1" fmla="*/ 147467 h 177418"/>
                      <a:gd name="connsiteX2" fmla="*/ 60255 w 73116"/>
                      <a:gd name="connsiteY2" fmla="*/ 12157 h 177418"/>
                      <a:gd name="connsiteX3" fmla="*/ 65628 w 73116"/>
                      <a:gd name="connsiteY3" fmla="*/ 0 h 177418"/>
                      <a:gd name="connsiteX4" fmla="*/ 66157 w 73116"/>
                      <a:gd name="connsiteY4" fmla="*/ 13214 h 177418"/>
                      <a:gd name="connsiteX5" fmla="*/ 73028 w 73116"/>
                      <a:gd name="connsiteY5" fmla="*/ 175921 h 177418"/>
                      <a:gd name="connsiteX6" fmla="*/ 73117 w 73116"/>
                      <a:gd name="connsiteY6" fmla="*/ 177418 h 177418"/>
                      <a:gd name="connsiteX7" fmla="*/ 71707 w 73116"/>
                      <a:gd name="connsiteY7" fmla="*/ 176890 h 177418"/>
                      <a:gd name="connsiteX8" fmla="*/ 4580 w 73116"/>
                      <a:gd name="connsiteY8" fmla="*/ 149405 h 177418"/>
                      <a:gd name="connsiteX9" fmla="*/ 0 w 73116"/>
                      <a:gd name="connsiteY9" fmla="*/ 147467 h 177418"/>
                      <a:gd name="connsiteX10" fmla="*/ 9338 w 73116"/>
                      <a:gd name="connsiteY10" fmla="*/ 151166 h 177418"/>
                      <a:gd name="connsiteX11" fmla="*/ 72412 w 73116"/>
                      <a:gd name="connsiteY11" fmla="*/ 175040 h 177418"/>
                      <a:gd name="connsiteX12" fmla="*/ 71090 w 73116"/>
                      <a:gd name="connsiteY12" fmla="*/ 176009 h 177418"/>
                      <a:gd name="connsiteX13" fmla="*/ 59991 w 73116"/>
                      <a:gd name="connsiteY13" fmla="*/ 13478 h 177418"/>
                      <a:gd name="connsiteX14" fmla="*/ 65981 w 73116"/>
                      <a:gd name="connsiteY14" fmla="*/ 14535 h 177418"/>
                      <a:gd name="connsiteX15" fmla="*/ 9338 w 73116"/>
                      <a:gd name="connsiteY15" fmla="*/ 151166 h 17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116" h="177418">
                        <a:moveTo>
                          <a:pt x="0" y="147467"/>
                        </a:moveTo>
                        <a:lnTo>
                          <a:pt x="0" y="147467"/>
                        </a:lnTo>
                        <a:lnTo>
                          <a:pt x="60255" y="12157"/>
                        </a:lnTo>
                        <a:lnTo>
                          <a:pt x="65628" y="0"/>
                        </a:lnTo>
                        <a:lnTo>
                          <a:pt x="66157" y="13214"/>
                        </a:lnTo>
                        <a:lnTo>
                          <a:pt x="73028" y="175921"/>
                        </a:lnTo>
                        <a:lnTo>
                          <a:pt x="73117" y="177418"/>
                        </a:lnTo>
                        <a:lnTo>
                          <a:pt x="71707" y="176890"/>
                        </a:lnTo>
                        <a:lnTo>
                          <a:pt x="4580" y="149405"/>
                        </a:lnTo>
                        <a:lnTo>
                          <a:pt x="0" y="147467"/>
                        </a:lnTo>
                        <a:close/>
                        <a:moveTo>
                          <a:pt x="9338" y="151166"/>
                        </a:moveTo>
                        <a:lnTo>
                          <a:pt x="72412" y="175040"/>
                        </a:lnTo>
                        <a:lnTo>
                          <a:pt x="71090" y="176009"/>
                        </a:lnTo>
                        <a:lnTo>
                          <a:pt x="59991" y="13478"/>
                        </a:lnTo>
                        <a:lnTo>
                          <a:pt x="65981" y="14535"/>
                        </a:lnTo>
                        <a:lnTo>
                          <a:pt x="9338" y="151166"/>
                        </a:lnTo>
                        <a:close/>
                      </a:path>
                    </a:pathLst>
                  </a:custGeom>
                  <a:grpFill/>
                  <a:ln w="8809" cap="flat">
                    <a:noFill/>
                    <a:prstDash val="solid"/>
                    <a:miter/>
                  </a:ln>
                </p:spPr>
                <p:txBody>
                  <a:bodyPr rtlCol="0" anchor="ctr"/>
                  <a:lstStyle/>
                  <a:p>
                    <a:endParaRPr lang="en-US" sz="2400"/>
                  </a:p>
                </p:txBody>
              </p:sp>
              <p:sp>
                <p:nvSpPr>
                  <p:cNvPr id="2157" name="Freeform: Shape 2156">
                    <a:extLst>
                      <a:ext uri="{FF2B5EF4-FFF2-40B4-BE49-F238E27FC236}">
                        <a16:creationId xmlns:a16="http://schemas.microsoft.com/office/drawing/2014/main" id="{83E5C2AA-FFC2-41C5-B41A-D3E56ADB862E}"/>
                      </a:ext>
                    </a:extLst>
                  </p:cNvPr>
                  <p:cNvSpPr/>
                  <p:nvPr/>
                </p:nvSpPr>
                <p:spPr>
                  <a:xfrm>
                    <a:off x="5184683" y="3990567"/>
                    <a:ext cx="84216" cy="196974"/>
                  </a:xfrm>
                  <a:custGeom>
                    <a:avLst/>
                    <a:gdLst>
                      <a:gd name="connsiteX0" fmla="*/ 81486 w 84216"/>
                      <a:gd name="connsiteY0" fmla="*/ 196975 h 196974"/>
                      <a:gd name="connsiteX1" fmla="*/ 75848 w 84216"/>
                      <a:gd name="connsiteY1" fmla="*/ 194684 h 196974"/>
                      <a:gd name="connsiteX2" fmla="*/ 72941 w 84216"/>
                      <a:gd name="connsiteY2" fmla="*/ 196799 h 196974"/>
                      <a:gd name="connsiteX3" fmla="*/ 72676 w 84216"/>
                      <a:gd name="connsiteY3" fmla="*/ 193451 h 196974"/>
                      <a:gd name="connsiteX4" fmla="*/ 0 w 84216"/>
                      <a:gd name="connsiteY4" fmla="*/ 163676 h 196974"/>
                      <a:gd name="connsiteX5" fmla="*/ 1674 w 84216"/>
                      <a:gd name="connsiteY5" fmla="*/ 160328 h 196974"/>
                      <a:gd name="connsiteX6" fmla="*/ 61224 w 84216"/>
                      <a:gd name="connsiteY6" fmla="*/ 26604 h 196974"/>
                      <a:gd name="connsiteX7" fmla="*/ 61048 w 84216"/>
                      <a:gd name="connsiteY7" fmla="*/ 23873 h 196974"/>
                      <a:gd name="connsiteX8" fmla="*/ 62370 w 84216"/>
                      <a:gd name="connsiteY8" fmla="*/ 24137 h 196974"/>
                      <a:gd name="connsiteX9" fmla="*/ 73117 w 84216"/>
                      <a:gd name="connsiteY9" fmla="*/ 0 h 196974"/>
                      <a:gd name="connsiteX10" fmla="*/ 74262 w 84216"/>
                      <a:gd name="connsiteY10" fmla="*/ 26252 h 196974"/>
                      <a:gd name="connsiteX11" fmla="*/ 75407 w 84216"/>
                      <a:gd name="connsiteY11" fmla="*/ 26428 h 196974"/>
                      <a:gd name="connsiteX12" fmla="*/ 74350 w 84216"/>
                      <a:gd name="connsiteY12" fmla="*/ 28983 h 196974"/>
                      <a:gd name="connsiteX13" fmla="*/ 81045 w 84216"/>
                      <a:gd name="connsiteY13" fmla="*/ 187461 h 196974"/>
                      <a:gd name="connsiteX14" fmla="*/ 84216 w 84216"/>
                      <a:gd name="connsiteY14" fmla="*/ 188694 h 196974"/>
                      <a:gd name="connsiteX15" fmla="*/ 81133 w 84216"/>
                      <a:gd name="connsiteY15" fmla="*/ 190897 h 196974"/>
                      <a:gd name="connsiteX16" fmla="*/ 81486 w 84216"/>
                      <a:gd name="connsiteY16" fmla="*/ 196975 h 196974"/>
                      <a:gd name="connsiteX17" fmla="*/ 18587 w 84216"/>
                      <a:gd name="connsiteY17" fmla="*/ 163676 h 196974"/>
                      <a:gd name="connsiteX18" fmla="*/ 72060 w 84216"/>
                      <a:gd name="connsiteY18" fmla="*/ 183937 h 196974"/>
                      <a:gd name="connsiteX19" fmla="*/ 63250 w 84216"/>
                      <a:gd name="connsiteY19" fmla="*/ 55763 h 196974"/>
                      <a:gd name="connsiteX20" fmla="*/ 18587 w 84216"/>
                      <a:gd name="connsiteY20" fmla="*/ 163676 h 196974"/>
                      <a:gd name="connsiteX21" fmla="*/ 9250 w 84216"/>
                      <a:gd name="connsiteY21" fmla="*/ 160064 h 196974"/>
                      <a:gd name="connsiteX22" fmla="*/ 12333 w 84216"/>
                      <a:gd name="connsiteY22" fmla="*/ 161297 h 196974"/>
                      <a:gd name="connsiteX23" fmla="*/ 59903 w 84216"/>
                      <a:gd name="connsiteY23" fmla="*/ 46425 h 196974"/>
                      <a:gd name="connsiteX24" fmla="*/ 9250 w 84216"/>
                      <a:gd name="connsiteY24" fmla="*/ 160064 h 19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4216" h="196974">
                        <a:moveTo>
                          <a:pt x="81486" y="196975"/>
                        </a:moveTo>
                        <a:lnTo>
                          <a:pt x="75848" y="194684"/>
                        </a:lnTo>
                        <a:lnTo>
                          <a:pt x="72941" y="196799"/>
                        </a:lnTo>
                        <a:lnTo>
                          <a:pt x="72676" y="193451"/>
                        </a:lnTo>
                        <a:lnTo>
                          <a:pt x="0" y="163676"/>
                        </a:lnTo>
                        <a:lnTo>
                          <a:pt x="1674" y="160328"/>
                        </a:lnTo>
                        <a:lnTo>
                          <a:pt x="61224" y="26604"/>
                        </a:lnTo>
                        <a:lnTo>
                          <a:pt x="61048" y="23873"/>
                        </a:lnTo>
                        <a:lnTo>
                          <a:pt x="62370" y="24137"/>
                        </a:lnTo>
                        <a:lnTo>
                          <a:pt x="73117" y="0"/>
                        </a:lnTo>
                        <a:lnTo>
                          <a:pt x="74262" y="26252"/>
                        </a:lnTo>
                        <a:lnTo>
                          <a:pt x="75407" y="26428"/>
                        </a:lnTo>
                        <a:lnTo>
                          <a:pt x="74350" y="28983"/>
                        </a:lnTo>
                        <a:lnTo>
                          <a:pt x="81045" y="187461"/>
                        </a:lnTo>
                        <a:lnTo>
                          <a:pt x="84216" y="188694"/>
                        </a:lnTo>
                        <a:lnTo>
                          <a:pt x="81133" y="190897"/>
                        </a:lnTo>
                        <a:lnTo>
                          <a:pt x="81486" y="196975"/>
                        </a:lnTo>
                        <a:close/>
                        <a:moveTo>
                          <a:pt x="18587" y="163676"/>
                        </a:moveTo>
                        <a:lnTo>
                          <a:pt x="72060" y="183937"/>
                        </a:lnTo>
                        <a:lnTo>
                          <a:pt x="63250" y="55763"/>
                        </a:lnTo>
                        <a:lnTo>
                          <a:pt x="18587" y="163676"/>
                        </a:lnTo>
                        <a:close/>
                        <a:moveTo>
                          <a:pt x="9250" y="160064"/>
                        </a:moveTo>
                        <a:lnTo>
                          <a:pt x="12333" y="161297"/>
                        </a:lnTo>
                        <a:lnTo>
                          <a:pt x="59903" y="46425"/>
                        </a:lnTo>
                        <a:lnTo>
                          <a:pt x="9250" y="160064"/>
                        </a:lnTo>
                        <a:close/>
                      </a:path>
                    </a:pathLst>
                  </a:custGeom>
                  <a:grpFill/>
                  <a:ln w="8809" cap="flat">
                    <a:noFill/>
                    <a:prstDash val="solid"/>
                    <a:miter/>
                  </a:ln>
                </p:spPr>
                <p:txBody>
                  <a:bodyPr rtlCol="0" anchor="ctr"/>
                  <a:lstStyle/>
                  <a:p>
                    <a:endParaRPr lang="en-US" sz="2400"/>
                  </a:p>
                </p:txBody>
              </p:sp>
            </p:grpSp>
            <p:grpSp>
              <p:nvGrpSpPr>
                <p:cNvPr id="1724" name="Graphic 4229">
                  <a:extLst>
                    <a:ext uri="{FF2B5EF4-FFF2-40B4-BE49-F238E27FC236}">
                      <a16:creationId xmlns:a16="http://schemas.microsoft.com/office/drawing/2014/main" id="{16FCD3CF-2B1A-4F80-94A7-82C347C89756}"/>
                    </a:ext>
                  </a:extLst>
                </p:cNvPr>
                <p:cNvGrpSpPr/>
                <p:nvPr/>
              </p:nvGrpSpPr>
              <p:grpSpPr>
                <a:xfrm>
                  <a:off x="5398395" y="4085795"/>
                  <a:ext cx="97958" cy="83511"/>
                  <a:chOff x="5398395" y="4085795"/>
                  <a:chExt cx="97958" cy="83511"/>
                </a:xfrm>
                <a:grpFill/>
              </p:grpSpPr>
              <p:sp>
                <p:nvSpPr>
                  <p:cNvPr id="2154" name="Freeform: Shape 2153">
                    <a:extLst>
                      <a:ext uri="{FF2B5EF4-FFF2-40B4-BE49-F238E27FC236}">
                        <a16:creationId xmlns:a16="http://schemas.microsoft.com/office/drawing/2014/main" id="{43D7B66F-C116-40A3-B816-9D3D2B8D2585}"/>
                      </a:ext>
                    </a:extLst>
                  </p:cNvPr>
                  <p:cNvSpPr/>
                  <p:nvPr/>
                </p:nvSpPr>
                <p:spPr>
                  <a:xfrm>
                    <a:off x="5406059" y="4092490"/>
                    <a:ext cx="85626" cy="71531"/>
                  </a:xfrm>
                  <a:custGeom>
                    <a:avLst/>
                    <a:gdLst>
                      <a:gd name="connsiteX0" fmla="*/ 75055 w 85626"/>
                      <a:gd name="connsiteY0" fmla="*/ 69593 h 71531"/>
                      <a:gd name="connsiteX1" fmla="*/ 58846 w 85626"/>
                      <a:gd name="connsiteY1" fmla="*/ 8104 h 71531"/>
                      <a:gd name="connsiteX2" fmla="*/ 64924 w 85626"/>
                      <a:gd name="connsiteY2" fmla="*/ 9602 h 71531"/>
                      <a:gd name="connsiteX3" fmla="*/ 5110 w 85626"/>
                      <a:gd name="connsiteY3" fmla="*/ 70914 h 71531"/>
                      <a:gd name="connsiteX4" fmla="*/ 3876 w 85626"/>
                      <a:gd name="connsiteY4" fmla="*/ 68095 h 71531"/>
                      <a:gd name="connsiteX5" fmla="*/ 75055 w 85626"/>
                      <a:gd name="connsiteY5" fmla="*/ 69593 h 71531"/>
                      <a:gd name="connsiteX6" fmla="*/ 85626 w 85626"/>
                      <a:gd name="connsiteY6" fmla="*/ 69593 h 71531"/>
                      <a:gd name="connsiteX7" fmla="*/ 3876 w 85626"/>
                      <a:gd name="connsiteY7" fmla="*/ 71443 h 71531"/>
                      <a:gd name="connsiteX8" fmla="*/ 0 w 85626"/>
                      <a:gd name="connsiteY8" fmla="*/ 71531 h 71531"/>
                      <a:gd name="connsiteX9" fmla="*/ 2643 w 85626"/>
                      <a:gd name="connsiteY9" fmla="*/ 68536 h 71531"/>
                      <a:gd name="connsiteX10" fmla="*/ 59727 w 85626"/>
                      <a:gd name="connsiteY10" fmla="*/ 4669 h 71531"/>
                      <a:gd name="connsiteX11" fmla="*/ 63955 w 85626"/>
                      <a:gd name="connsiteY11" fmla="*/ 0 h 71531"/>
                      <a:gd name="connsiteX12" fmla="*/ 65893 w 85626"/>
                      <a:gd name="connsiteY12" fmla="*/ 6166 h 71531"/>
                      <a:gd name="connsiteX13" fmla="*/ 85626 w 85626"/>
                      <a:gd name="connsiteY13" fmla="*/ 69593 h 7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626" h="71531">
                        <a:moveTo>
                          <a:pt x="75055" y="69593"/>
                        </a:moveTo>
                        <a:lnTo>
                          <a:pt x="58846" y="8104"/>
                        </a:lnTo>
                        <a:lnTo>
                          <a:pt x="64924" y="9602"/>
                        </a:lnTo>
                        <a:lnTo>
                          <a:pt x="5110" y="70914"/>
                        </a:lnTo>
                        <a:lnTo>
                          <a:pt x="3876" y="68095"/>
                        </a:lnTo>
                        <a:lnTo>
                          <a:pt x="75055" y="69593"/>
                        </a:lnTo>
                        <a:close/>
                        <a:moveTo>
                          <a:pt x="85626" y="69593"/>
                        </a:moveTo>
                        <a:lnTo>
                          <a:pt x="3876" y="71443"/>
                        </a:lnTo>
                        <a:lnTo>
                          <a:pt x="0" y="71531"/>
                        </a:lnTo>
                        <a:lnTo>
                          <a:pt x="2643" y="68536"/>
                        </a:lnTo>
                        <a:lnTo>
                          <a:pt x="59727" y="4669"/>
                        </a:lnTo>
                        <a:lnTo>
                          <a:pt x="63955" y="0"/>
                        </a:lnTo>
                        <a:lnTo>
                          <a:pt x="65893" y="6166"/>
                        </a:lnTo>
                        <a:lnTo>
                          <a:pt x="85626" y="69593"/>
                        </a:lnTo>
                        <a:close/>
                      </a:path>
                    </a:pathLst>
                  </a:custGeom>
                  <a:grpFill/>
                  <a:ln w="8809" cap="flat">
                    <a:noFill/>
                    <a:prstDash val="solid"/>
                    <a:miter/>
                  </a:ln>
                </p:spPr>
                <p:txBody>
                  <a:bodyPr rtlCol="0" anchor="ctr"/>
                  <a:lstStyle/>
                  <a:p>
                    <a:endParaRPr lang="en-US" sz="2400"/>
                  </a:p>
                </p:txBody>
              </p:sp>
              <p:sp>
                <p:nvSpPr>
                  <p:cNvPr id="2155" name="Freeform: Shape 2154">
                    <a:extLst>
                      <a:ext uri="{FF2B5EF4-FFF2-40B4-BE49-F238E27FC236}">
                        <a16:creationId xmlns:a16="http://schemas.microsoft.com/office/drawing/2014/main" id="{7A55BBD4-7553-49BB-B10D-B59B53ACAE37}"/>
                      </a:ext>
                    </a:extLst>
                  </p:cNvPr>
                  <p:cNvSpPr/>
                  <p:nvPr/>
                </p:nvSpPr>
                <p:spPr>
                  <a:xfrm>
                    <a:off x="5398395" y="4085795"/>
                    <a:ext cx="97958" cy="83511"/>
                  </a:xfrm>
                  <a:custGeom>
                    <a:avLst/>
                    <a:gdLst>
                      <a:gd name="connsiteX0" fmla="*/ 11716 w 97958"/>
                      <a:gd name="connsiteY0" fmla="*/ 83512 h 83511"/>
                      <a:gd name="connsiteX1" fmla="*/ 10835 w 97958"/>
                      <a:gd name="connsiteY1" fmla="*/ 81486 h 83511"/>
                      <a:gd name="connsiteX2" fmla="*/ 0 w 97958"/>
                      <a:gd name="connsiteY2" fmla="*/ 81750 h 83511"/>
                      <a:gd name="connsiteX3" fmla="*/ 7400 w 97958"/>
                      <a:gd name="connsiteY3" fmla="*/ 73469 h 83511"/>
                      <a:gd name="connsiteX4" fmla="*/ 6431 w 97958"/>
                      <a:gd name="connsiteY4" fmla="*/ 71179 h 83511"/>
                      <a:gd name="connsiteX5" fmla="*/ 9426 w 97958"/>
                      <a:gd name="connsiteY5" fmla="*/ 71267 h 83511"/>
                      <a:gd name="connsiteX6" fmla="*/ 62370 w 97958"/>
                      <a:gd name="connsiteY6" fmla="*/ 11981 h 83511"/>
                      <a:gd name="connsiteX7" fmla="*/ 61929 w 97958"/>
                      <a:gd name="connsiteY7" fmla="*/ 10219 h 83511"/>
                      <a:gd name="connsiteX8" fmla="*/ 63603 w 97958"/>
                      <a:gd name="connsiteY8" fmla="*/ 10659 h 83511"/>
                      <a:gd name="connsiteX9" fmla="*/ 73117 w 97958"/>
                      <a:gd name="connsiteY9" fmla="*/ 0 h 83511"/>
                      <a:gd name="connsiteX10" fmla="*/ 77521 w 97958"/>
                      <a:gd name="connsiteY10" fmla="*/ 14007 h 83511"/>
                      <a:gd name="connsiteX11" fmla="*/ 79371 w 97958"/>
                      <a:gd name="connsiteY11" fmla="*/ 14447 h 83511"/>
                      <a:gd name="connsiteX12" fmla="*/ 78050 w 97958"/>
                      <a:gd name="connsiteY12" fmla="*/ 15769 h 83511"/>
                      <a:gd name="connsiteX13" fmla="*/ 97959 w 97958"/>
                      <a:gd name="connsiteY13" fmla="*/ 79636 h 83511"/>
                      <a:gd name="connsiteX14" fmla="*/ 13831 w 97958"/>
                      <a:gd name="connsiteY14" fmla="*/ 81486 h 83511"/>
                      <a:gd name="connsiteX15" fmla="*/ 11716 w 97958"/>
                      <a:gd name="connsiteY15" fmla="*/ 83512 h 83511"/>
                      <a:gd name="connsiteX16" fmla="*/ 71883 w 97958"/>
                      <a:gd name="connsiteY16" fmla="*/ 21935 h 83511"/>
                      <a:gd name="connsiteX17" fmla="*/ 85362 w 97958"/>
                      <a:gd name="connsiteY17" fmla="*/ 73117 h 83511"/>
                      <a:gd name="connsiteX18" fmla="*/ 88709 w 97958"/>
                      <a:gd name="connsiteY18" fmla="*/ 73029 h 83511"/>
                      <a:gd name="connsiteX19" fmla="*/ 72588 w 97958"/>
                      <a:gd name="connsiteY19" fmla="*/ 21230 h 83511"/>
                      <a:gd name="connsiteX20" fmla="*/ 71883 w 97958"/>
                      <a:gd name="connsiteY20" fmla="*/ 21935 h 83511"/>
                      <a:gd name="connsiteX21" fmla="*/ 23345 w 97958"/>
                      <a:gd name="connsiteY21" fmla="*/ 71619 h 83511"/>
                      <a:gd name="connsiteX22" fmla="*/ 78314 w 97958"/>
                      <a:gd name="connsiteY22" fmla="*/ 72853 h 83511"/>
                      <a:gd name="connsiteX23" fmla="*/ 66334 w 97958"/>
                      <a:gd name="connsiteY23" fmla="*/ 27485 h 83511"/>
                      <a:gd name="connsiteX24" fmla="*/ 23345 w 97958"/>
                      <a:gd name="connsiteY24" fmla="*/ 71619 h 83511"/>
                      <a:gd name="connsiteX25" fmla="*/ 64396 w 97958"/>
                      <a:gd name="connsiteY25" fmla="*/ 19821 h 83511"/>
                      <a:gd name="connsiteX26" fmla="*/ 62898 w 97958"/>
                      <a:gd name="connsiteY26" fmla="*/ 21495 h 83511"/>
                      <a:gd name="connsiteX27" fmla="*/ 64484 w 97958"/>
                      <a:gd name="connsiteY27" fmla="*/ 19909 h 83511"/>
                      <a:gd name="connsiteX28" fmla="*/ 64396 w 97958"/>
                      <a:gd name="connsiteY28" fmla="*/ 19821 h 83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7958" h="83511">
                        <a:moveTo>
                          <a:pt x="11716" y="83512"/>
                        </a:moveTo>
                        <a:lnTo>
                          <a:pt x="10835" y="81486"/>
                        </a:lnTo>
                        <a:lnTo>
                          <a:pt x="0" y="81750"/>
                        </a:lnTo>
                        <a:lnTo>
                          <a:pt x="7400" y="73469"/>
                        </a:lnTo>
                        <a:lnTo>
                          <a:pt x="6431" y="71179"/>
                        </a:lnTo>
                        <a:lnTo>
                          <a:pt x="9426" y="71267"/>
                        </a:lnTo>
                        <a:lnTo>
                          <a:pt x="62370" y="11981"/>
                        </a:lnTo>
                        <a:lnTo>
                          <a:pt x="61929" y="10219"/>
                        </a:lnTo>
                        <a:lnTo>
                          <a:pt x="63603" y="10659"/>
                        </a:lnTo>
                        <a:lnTo>
                          <a:pt x="73117" y="0"/>
                        </a:lnTo>
                        <a:lnTo>
                          <a:pt x="77521" y="14007"/>
                        </a:lnTo>
                        <a:lnTo>
                          <a:pt x="79371" y="14447"/>
                        </a:lnTo>
                        <a:lnTo>
                          <a:pt x="78050" y="15769"/>
                        </a:lnTo>
                        <a:lnTo>
                          <a:pt x="97959" y="79636"/>
                        </a:lnTo>
                        <a:lnTo>
                          <a:pt x="13831" y="81486"/>
                        </a:lnTo>
                        <a:lnTo>
                          <a:pt x="11716" y="83512"/>
                        </a:lnTo>
                        <a:close/>
                        <a:moveTo>
                          <a:pt x="71883" y="21935"/>
                        </a:moveTo>
                        <a:lnTo>
                          <a:pt x="85362" y="73117"/>
                        </a:lnTo>
                        <a:lnTo>
                          <a:pt x="88709" y="73029"/>
                        </a:lnTo>
                        <a:lnTo>
                          <a:pt x="72588" y="21230"/>
                        </a:lnTo>
                        <a:lnTo>
                          <a:pt x="71883" y="21935"/>
                        </a:lnTo>
                        <a:close/>
                        <a:moveTo>
                          <a:pt x="23345" y="71619"/>
                        </a:moveTo>
                        <a:lnTo>
                          <a:pt x="78314" y="72853"/>
                        </a:lnTo>
                        <a:lnTo>
                          <a:pt x="66334" y="27485"/>
                        </a:lnTo>
                        <a:lnTo>
                          <a:pt x="23345" y="71619"/>
                        </a:lnTo>
                        <a:close/>
                        <a:moveTo>
                          <a:pt x="64396" y="19821"/>
                        </a:moveTo>
                        <a:lnTo>
                          <a:pt x="62898" y="21495"/>
                        </a:lnTo>
                        <a:lnTo>
                          <a:pt x="64484" y="19909"/>
                        </a:lnTo>
                        <a:lnTo>
                          <a:pt x="64396" y="19821"/>
                        </a:lnTo>
                        <a:close/>
                      </a:path>
                    </a:pathLst>
                  </a:custGeom>
                  <a:grpFill/>
                  <a:ln w="8809" cap="flat">
                    <a:noFill/>
                    <a:prstDash val="solid"/>
                    <a:miter/>
                  </a:ln>
                </p:spPr>
                <p:txBody>
                  <a:bodyPr rtlCol="0" anchor="ctr"/>
                  <a:lstStyle/>
                  <a:p>
                    <a:endParaRPr lang="en-US" sz="2400"/>
                  </a:p>
                </p:txBody>
              </p:sp>
            </p:grpSp>
            <p:grpSp>
              <p:nvGrpSpPr>
                <p:cNvPr id="1725" name="Graphic 4229">
                  <a:extLst>
                    <a:ext uri="{FF2B5EF4-FFF2-40B4-BE49-F238E27FC236}">
                      <a16:creationId xmlns:a16="http://schemas.microsoft.com/office/drawing/2014/main" id="{25194560-B52E-44AA-BA10-779FF740A144}"/>
                    </a:ext>
                  </a:extLst>
                </p:cNvPr>
                <p:cNvGrpSpPr/>
                <p:nvPr/>
              </p:nvGrpSpPr>
              <p:grpSpPr>
                <a:xfrm>
                  <a:off x="5355406" y="4143672"/>
                  <a:ext cx="123946" cy="150285"/>
                  <a:chOff x="5355406" y="4143672"/>
                  <a:chExt cx="123946" cy="150285"/>
                </a:xfrm>
                <a:grpFill/>
              </p:grpSpPr>
              <p:sp>
                <p:nvSpPr>
                  <p:cNvPr id="2152" name="Freeform: Shape 2151">
                    <a:extLst>
                      <a:ext uri="{FF2B5EF4-FFF2-40B4-BE49-F238E27FC236}">
                        <a16:creationId xmlns:a16="http://schemas.microsoft.com/office/drawing/2014/main" id="{99A94B29-9581-43FB-AC2B-0C0CC01C6E95}"/>
                      </a:ext>
                    </a:extLst>
                  </p:cNvPr>
                  <p:cNvSpPr/>
                  <p:nvPr/>
                </p:nvSpPr>
                <p:spPr>
                  <a:xfrm>
                    <a:off x="5361484" y="4150455"/>
                    <a:ext cx="112670" cy="136543"/>
                  </a:xfrm>
                  <a:custGeom>
                    <a:avLst/>
                    <a:gdLst>
                      <a:gd name="connsiteX0" fmla="*/ 46601 w 112670"/>
                      <a:gd name="connsiteY0" fmla="*/ 125268 h 136543"/>
                      <a:gd name="connsiteX1" fmla="*/ 104125 w 112670"/>
                      <a:gd name="connsiteY1" fmla="*/ 54441 h 136543"/>
                      <a:gd name="connsiteX2" fmla="*/ 105359 w 112670"/>
                      <a:gd name="connsiteY2" fmla="*/ 59991 h 136543"/>
                      <a:gd name="connsiteX3" fmla="*/ 2731 w 112670"/>
                      <a:gd name="connsiteY3" fmla="*/ 5638 h 136543"/>
                      <a:gd name="connsiteX4" fmla="*/ 5462 w 112670"/>
                      <a:gd name="connsiteY4" fmla="*/ 3259 h 136543"/>
                      <a:gd name="connsiteX5" fmla="*/ 46601 w 112670"/>
                      <a:gd name="connsiteY5" fmla="*/ 125268 h 136543"/>
                      <a:gd name="connsiteX6" fmla="*/ 50565 w 112670"/>
                      <a:gd name="connsiteY6" fmla="*/ 136543 h 136543"/>
                      <a:gd name="connsiteX7" fmla="*/ 1674 w 112670"/>
                      <a:gd name="connsiteY7" fmla="*/ 4581 h 136543"/>
                      <a:gd name="connsiteX8" fmla="*/ 0 w 112670"/>
                      <a:gd name="connsiteY8" fmla="*/ 0 h 136543"/>
                      <a:gd name="connsiteX9" fmla="*/ 4493 w 112670"/>
                      <a:gd name="connsiteY9" fmla="*/ 2202 h 136543"/>
                      <a:gd name="connsiteX10" fmla="*/ 108706 w 112670"/>
                      <a:gd name="connsiteY10" fmla="*/ 53560 h 136543"/>
                      <a:gd name="connsiteX11" fmla="*/ 112670 w 112670"/>
                      <a:gd name="connsiteY11" fmla="*/ 55498 h 136543"/>
                      <a:gd name="connsiteX12" fmla="*/ 109939 w 112670"/>
                      <a:gd name="connsiteY12" fmla="*/ 59110 h 136543"/>
                      <a:gd name="connsiteX13" fmla="*/ 50565 w 112670"/>
                      <a:gd name="connsiteY13" fmla="*/ 136543 h 136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670" h="136543">
                        <a:moveTo>
                          <a:pt x="46601" y="125268"/>
                        </a:moveTo>
                        <a:lnTo>
                          <a:pt x="104125" y="54441"/>
                        </a:lnTo>
                        <a:lnTo>
                          <a:pt x="105359" y="59991"/>
                        </a:lnTo>
                        <a:lnTo>
                          <a:pt x="2731" y="5638"/>
                        </a:lnTo>
                        <a:lnTo>
                          <a:pt x="5462" y="3259"/>
                        </a:lnTo>
                        <a:lnTo>
                          <a:pt x="46601" y="125268"/>
                        </a:lnTo>
                        <a:close/>
                        <a:moveTo>
                          <a:pt x="50565" y="136543"/>
                        </a:moveTo>
                        <a:lnTo>
                          <a:pt x="1674" y="4581"/>
                        </a:lnTo>
                        <a:lnTo>
                          <a:pt x="0" y="0"/>
                        </a:lnTo>
                        <a:lnTo>
                          <a:pt x="4493" y="2202"/>
                        </a:lnTo>
                        <a:lnTo>
                          <a:pt x="108706" y="53560"/>
                        </a:lnTo>
                        <a:lnTo>
                          <a:pt x="112670" y="55498"/>
                        </a:lnTo>
                        <a:lnTo>
                          <a:pt x="109939" y="59110"/>
                        </a:lnTo>
                        <a:lnTo>
                          <a:pt x="50565" y="136543"/>
                        </a:lnTo>
                        <a:close/>
                      </a:path>
                    </a:pathLst>
                  </a:custGeom>
                  <a:grpFill/>
                  <a:ln w="8809" cap="flat">
                    <a:noFill/>
                    <a:prstDash val="solid"/>
                    <a:miter/>
                  </a:ln>
                </p:spPr>
                <p:txBody>
                  <a:bodyPr rtlCol="0" anchor="ctr"/>
                  <a:lstStyle/>
                  <a:p>
                    <a:endParaRPr lang="en-US" sz="2400"/>
                  </a:p>
                </p:txBody>
              </p:sp>
              <p:sp>
                <p:nvSpPr>
                  <p:cNvPr id="2153" name="Freeform: Shape 2152">
                    <a:extLst>
                      <a:ext uri="{FF2B5EF4-FFF2-40B4-BE49-F238E27FC236}">
                        <a16:creationId xmlns:a16="http://schemas.microsoft.com/office/drawing/2014/main" id="{79043CAD-5A78-489F-948E-6F283B180F7A}"/>
                      </a:ext>
                    </a:extLst>
                  </p:cNvPr>
                  <p:cNvSpPr/>
                  <p:nvPr/>
                </p:nvSpPr>
                <p:spPr>
                  <a:xfrm>
                    <a:off x="5355406" y="4143672"/>
                    <a:ext cx="123946" cy="150285"/>
                  </a:xfrm>
                  <a:custGeom>
                    <a:avLst/>
                    <a:gdLst>
                      <a:gd name="connsiteX0" fmla="*/ 55586 w 123946"/>
                      <a:gd name="connsiteY0" fmla="*/ 150286 h 150285"/>
                      <a:gd name="connsiteX1" fmla="*/ 5286 w 123946"/>
                      <a:gd name="connsiteY1" fmla="*/ 14447 h 150285"/>
                      <a:gd name="connsiteX2" fmla="*/ 2819 w 123946"/>
                      <a:gd name="connsiteY2" fmla="*/ 13126 h 150285"/>
                      <a:gd name="connsiteX3" fmla="*/ 4316 w 123946"/>
                      <a:gd name="connsiteY3" fmla="*/ 11804 h 150285"/>
                      <a:gd name="connsiteX4" fmla="*/ 0 w 123946"/>
                      <a:gd name="connsiteY4" fmla="*/ 0 h 150285"/>
                      <a:gd name="connsiteX5" fmla="*/ 11452 w 123946"/>
                      <a:gd name="connsiteY5" fmla="*/ 5638 h 150285"/>
                      <a:gd name="connsiteX6" fmla="*/ 13126 w 123946"/>
                      <a:gd name="connsiteY6" fmla="*/ 4229 h 150285"/>
                      <a:gd name="connsiteX7" fmla="*/ 14007 w 123946"/>
                      <a:gd name="connsiteY7" fmla="*/ 6959 h 150285"/>
                      <a:gd name="connsiteX8" fmla="*/ 111173 w 123946"/>
                      <a:gd name="connsiteY8" fmla="*/ 54794 h 150285"/>
                      <a:gd name="connsiteX9" fmla="*/ 112054 w 123946"/>
                      <a:gd name="connsiteY9" fmla="*/ 53736 h 150285"/>
                      <a:gd name="connsiteX10" fmla="*/ 112406 w 123946"/>
                      <a:gd name="connsiteY10" fmla="*/ 55322 h 150285"/>
                      <a:gd name="connsiteX11" fmla="*/ 123946 w 123946"/>
                      <a:gd name="connsiteY11" fmla="*/ 60960 h 150285"/>
                      <a:gd name="connsiteX12" fmla="*/ 115930 w 123946"/>
                      <a:gd name="connsiteY12" fmla="*/ 71443 h 150285"/>
                      <a:gd name="connsiteX13" fmla="*/ 116282 w 123946"/>
                      <a:gd name="connsiteY13" fmla="*/ 73205 h 150285"/>
                      <a:gd name="connsiteX14" fmla="*/ 115049 w 123946"/>
                      <a:gd name="connsiteY14" fmla="*/ 72588 h 150285"/>
                      <a:gd name="connsiteX15" fmla="*/ 55586 w 123946"/>
                      <a:gd name="connsiteY15" fmla="*/ 150286 h 150285"/>
                      <a:gd name="connsiteX16" fmla="*/ 56379 w 123946"/>
                      <a:gd name="connsiteY16" fmla="*/ 132843 h 150285"/>
                      <a:gd name="connsiteX17" fmla="*/ 57700 w 123946"/>
                      <a:gd name="connsiteY17" fmla="*/ 136455 h 150285"/>
                      <a:gd name="connsiteX18" fmla="*/ 108970 w 123946"/>
                      <a:gd name="connsiteY18" fmla="*/ 69329 h 150285"/>
                      <a:gd name="connsiteX19" fmla="*/ 108265 w 123946"/>
                      <a:gd name="connsiteY19" fmla="*/ 68976 h 150285"/>
                      <a:gd name="connsiteX20" fmla="*/ 56379 w 123946"/>
                      <a:gd name="connsiteY20" fmla="*/ 132843 h 150285"/>
                      <a:gd name="connsiteX21" fmla="*/ 18940 w 123946"/>
                      <a:gd name="connsiteY21" fmla="*/ 21671 h 150285"/>
                      <a:gd name="connsiteX22" fmla="*/ 53913 w 123946"/>
                      <a:gd name="connsiteY22" fmla="*/ 125179 h 150285"/>
                      <a:gd name="connsiteX23" fmla="*/ 102188 w 123946"/>
                      <a:gd name="connsiteY23" fmla="*/ 65717 h 150285"/>
                      <a:gd name="connsiteX24" fmla="*/ 18940 w 123946"/>
                      <a:gd name="connsiteY24" fmla="*/ 21671 h 150285"/>
                      <a:gd name="connsiteX25" fmla="*/ 94611 w 123946"/>
                      <a:gd name="connsiteY25" fmla="*/ 54089 h 150285"/>
                      <a:gd name="connsiteX26" fmla="*/ 106504 w 123946"/>
                      <a:gd name="connsiteY26" fmla="*/ 60431 h 150285"/>
                      <a:gd name="connsiteX27" fmla="*/ 106768 w 123946"/>
                      <a:gd name="connsiteY27" fmla="*/ 60079 h 150285"/>
                      <a:gd name="connsiteX28" fmla="*/ 94611 w 123946"/>
                      <a:gd name="connsiteY28" fmla="*/ 54089 h 15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3946" h="150285">
                        <a:moveTo>
                          <a:pt x="55586" y="150286"/>
                        </a:moveTo>
                        <a:lnTo>
                          <a:pt x="5286" y="14447"/>
                        </a:lnTo>
                        <a:lnTo>
                          <a:pt x="2819" y="13126"/>
                        </a:lnTo>
                        <a:lnTo>
                          <a:pt x="4316" y="11804"/>
                        </a:lnTo>
                        <a:lnTo>
                          <a:pt x="0" y="0"/>
                        </a:lnTo>
                        <a:lnTo>
                          <a:pt x="11452" y="5638"/>
                        </a:lnTo>
                        <a:lnTo>
                          <a:pt x="13126" y="4229"/>
                        </a:lnTo>
                        <a:lnTo>
                          <a:pt x="14007" y="6959"/>
                        </a:lnTo>
                        <a:lnTo>
                          <a:pt x="111173" y="54794"/>
                        </a:lnTo>
                        <a:lnTo>
                          <a:pt x="112054" y="53736"/>
                        </a:lnTo>
                        <a:lnTo>
                          <a:pt x="112406" y="55322"/>
                        </a:lnTo>
                        <a:lnTo>
                          <a:pt x="123946" y="60960"/>
                        </a:lnTo>
                        <a:lnTo>
                          <a:pt x="115930" y="71443"/>
                        </a:lnTo>
                        <a:lnTo>
                          <a:pt x="116282" y="73205"/>
                        </a:lnTo>
                        <a:lnTo>
                          <a:pt x="115049" y="72588"/>
                        </a:lnTo>
                        <a:lnTo>
                          <a:pt x="55586" y="150286"/>
                        </a:lnTo>
                        <a:close/>
                        <a:moveTo>
                          <a:pt x="56379" y="132843"/>
                        </a:moveTo>
                        <a:lnTo>
                          <a:pt x="57700" y="136455"/>
                        </a:lnTo>
                        <a:lnTo>
                          <a:pt x="108970" y="69329"/>
                        </a:lnTo>
                        <a:lnTo>
                          <a:pt x="108265" y="68976"/>
                        </a:lnTo>
                        <a:lnTo>
                          <a:pt x="56379" y="132843"/>
                        </a:lnTo>
                        <a:close/>
                        <a:moveTo>
                          <a:pt x="18940" y="21671"/>
                        </a:moveTo>
                        <a:lnTo>
                          <a:pt x="53913" y="125179"/>
                        </a:lnTo>
                        <a:lnTo>
                          <a:pt x="102188" y="65717"/>
                        </a:lnTo>
                        <a:lnTo>
                          <a:pt x="18940" y="21671"/>
                        </a:lnTo>
                        <a:close/>
                        <a:moveTo>
                          <a:pt x="94611" y="54089"/>
                        </a:moveTo>
                        <a:lnTo>
                          <a:pt x="106504" y="60431"/>
                        </a:lnTo>
                        <a:lnTo>
                          <a:pt x="106768" y="60079"/>
                        </a:lnTo>
                        <a:lnTo>
                          <a:pt x="94611" y="54089"/>
                        </a:lnTo>
                        <a:close/>
                      </a:path>
                    </a:pathLst>
                  </a:custGeom>
                  <a:grpFill/>
                  <a:ln w="8809" cap="flat">
                    <a:noFill/>
                    <a:prstDash val="solid"/>
                    <a:miter/>
                  </a:ln>
                </p:spPr>
                <p:txBody>
                  <a:bodyPr rtlCol="0" anchor="ctr"/>
                  <a:lstStyle/>
                  <a:p>
                    <a:endParaRPr lang="en-US" sz="2400"/>
                  </a:p>
                </p:txBody>
              </p:sp>
            </p:grpSp>
            <p:grpSp>
              <p:nvGrpSpPr>
                <p:cNvPr id="1726" name="Graphic 4229">
                  <a:extLst>
                    <a:ext uri="{FF2B5EF4-FFF2-40B4-BE49-F238E27FC236}">
                      <a16:creationId xmlns:a16="http://schemas.microsoft.com/office/drawing/2014/main" id="{8DDA62FB-9830-4368-865E-6C303F52D406}"/>
                    </a:ext>
                  </a:extLst>
                </p:cNvPr>
                <p:cNvGrpSpPr/>
                <p:nvPr/>
              </p:nvGrpSpPr>
              <p:grpSpPr>
                <a:xfrm>
                  <a:off x="5185211" y="4147724"/>
                  <a:ext cx="197327" cy="129055"/>
                  <a:chOff x="5185211" y="4147724"/>
                  <a:chExt cx="197327" cy="129055"/>
                </a:xfrm>
                <a:grpFill/>
              </p:grpSpPr>
              <p:sp>
                <p:nvSpPr>
                  <p:cNvPr id="2150" name="Freeform: Shape 2149">
                    <a:extLst>
                      <a:ext uri="{FF2B5EF4-FFF2-40B4-BE49-F238E27FC236}">
                        <a16:creationId xmlns:a16="http://schemas.microsoft.com/office/drawing/2014/main" id="{A1FB0148-D556-4EB8-A8C0-85F421C7CBE2}"/>
                      </a:ext>
                    </a:extLst>
                  </p:cNvPr>
                  <p:cNvSpPr/>
                  <p:nvPr/>
                </p:nvSpPr>
                <p:spPr>
                  <a:xfrm>
                    <a:off x="5188999" y="4152481"/>
                    <a:ext cx="181999" cy="118043"/>
                  </a:xfrm>
                  <a:custGeom>
                    <a:avLst/>
                    <a:gdLst>
                      <a:gd name="connsiteX0" fmla="*/ 10131 w 181999"/>
                      <a:gd name="connsiteY0" fmla="*/ 1938 h 118043"/>
                      <a:gd name="connsiteX1" fmla="*/ 8986 w 181999"/>
                      <a:gd name="connsiteY1" fmla="*/ 110908 h 118043"/>
                      <a:gd name="connsiteX2" fmla="*/ 2995 w 181999"/>
                      <a:gd name="connsiteY2" fmla="*/ 107649 h 118043"/>
                      <a:gd name="connsiteX3" fmla="*/ 175040 w 181999"/>
                      <a:gd name="connsiteY3" fmla="*/ 352 h 118043"/>
                      <a:gd name="connsiteX4" fmla="*/ 176009 w 181999"/>
                      <a:gd name="connsiteY4" fmla="*/ 3612 h 118043"/>
                      <a:gd name="connsiteX5" fmla="*/ 10131 w 181999"/>
                      <a:gd name="connsiteY5" fmla="*/ 1938 h 118043"/>
                      <a:gd name="connsiteX6" fmla="*/ 0 w 181999"/>
                      <a:gd name="connsiteY6" fmla="*/ 1938 h 118043"/>
                      <a:gd name="connsiteX7" fmla="*/ 5021 w 181999"/>
                      <a:gd name="connsiteY7" fmla="*/ 1850 h 118043"/>
                      <a:gd name="connsiteX8" fmla="*/ 175921 w 181999"/>
                      <a:gd name="connsiteY8" fmla="*/ 88 h 118043"/>
                      <a:gd name="connsiteX9" fmla="*/ 181999 w 181999"/>
                      <a:gd name="connsiteY9" fmla="*/ 0 h 118043"/>
                      <a:gd name="connsiteX10" fmla="*/ 176802 w 181999"/>
                      <a:gd name="connsiteY10" fmla="*/ 3348 h 118043"/>
                      <a:gd name="connsiteX11" fmla="*/ 7048 w 181999"/>
                      <a:gd name="connsiteY11" fmla="*/ 114168 h 118043"/>
                      <a:gd name="connsiteX12" fmla="*/ 1057 w 181999"/>
                      <a:gd name="connsiteY12" fmla="*/ 118044 h 118043"/>
                      <a:gd name="connsiteX13" fmla="*/ 969 w 181999"/>
                      <a:gd name="connsiteY13" fmla="*/ 110820 h 118043"/>
                      <a:gd name="connsiteX14" fmla="*/ 0 w 181999"/>
                      <a:gd name="connsiteY14" fmla="*/ 1938 h 118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1999" h="118043">
                        <a:moveTo>
                          <a:pt x="10131" y="1938"/>
                        </a:moveTo>
                        <a:lnTo>
                          <a:pt x="8986" y="110908"/>
                        </a:lnTo>
                        <a:lnTo>
                          <a:pt x="2995" y="107649"/>
                        </a:lnTo>
                        <a:lnTo>
                          <a:pt x="175040" y="352"/>
                        </a:lnTo>
                        <a:lnTo>
                          <a:pt x="176009" y="3612"/>
                        </a:lnTo>
                        <a:lnTo>
                          <a:pt x="10131" y="1938"/>
                        </a:lnTo>
                        <a:close/>
                        <a:moveTo>
                          <a:pt x="0" y="1938"/>
                        </a:moveTo>
                        <a:lnTo>
                          <a:pt x="5021" y="1850"/>
                        </a:lnTo>
                        <a:lnTo>
                          <a:pt x="175921" y="88"/>
                        </a:lnTo>
                        <a:lnTo>
                          <a:pt x="181999" y="0"/>
                        </a:lnTo>
                        <a:lnTo>
                          <a:pt x="176802" y="3348"/>
                        </a:lnTo>
                        <a:lnTo>
                          <a:pt x="7048" y="114168"/>
                        </a:lnTo>
                        <a:lnTo>
                          <a:pt x="1057" y="118044"/>
                        </a:lnTo>
                        <a:lnTo>
                          <a:pt x="969" y="110820"/>
                        </a:lnTo>
                        <a:lnTo>
                          <a:pt x="0" y="1938"/>
                        </a:lnTo>
                        <a:close/>
                      </a:path>
                    </a:pathLst>
                  </a:custGeom>
                  <a:grpFill/>
                  <a:ln w="8809" cap="flat">
                    <a:noFill/>
                    <a:prstDash val="solid"/>
                    <a:miter/>
                  </a:ln>
                </p:spPr>
                <p:txBody>
                  <a:bodyPr rtlCol="0" anchor="ctr"/>
                  <a:lstStyle/>
                  <a:p>
                    <a:endParaRPr lang="en-US" sz="2400"/>
                  </a:p>
                </p:txBody>
              </p:sp>
              <p:sp>
                <p:nvSpPr>
                  <p:cNvPr id="2151" name="Freeform: Shape 2150">
                    <a:extLst>
                      <a:ext uri="{FF2B5EF4-FFF2-40B4-BE49-F238E27FC236}">
                        <a16:creationId xmlns:a16="http://schemas.microsoft.com/office/drawing/2014/main" id="{736394AC-019E-445E-BA46-B695BF825662}"/>
                      </a:ext>
                    </a:extLst>
                  </p:cNvPr>
                  <p:cNvSpPr/>
                  <p:nvPr/>
                </p:nvSpPr>
                <p:spPr>
                  <a:xfrm>
                    <a:off x="5185211" y="4147724"/>
                    <a:ext cx="197327" cy="129055"/>
                  </a:xfrm>
                  <a:custGeom>
                    <a:avLst/>
                    <a:gdLst>
                      <a:gd name="connsiteX0" fmla="*/ 1674 w 197327"/>
                      <a:gd name="connsiteY0" fmla="*/ 129055 h 129055"/>
                      <a:gd name="connsiteX1" fmla="*/ 1498 w 197327"/>
                      <a:gd name="connsiteY1" fmla="*/ 113375 h 129055"/>
                      <a:gd name="connsiteX2" fmla="*/ 0 w 197327"/>
                      <a:gd name="connsiteY2" fmla="*/ 112582 h 129055"/>
                      <a:gd name="connsiteX3" fmla="*/ 1410 w 197327"/>
                      <a:gd name="connsiteY3" fmla="*/ 111701 h 129055"/>
                      <a:gd name="connsiteX4" fmla="*/ 265 w 197327"/>
                      <a:gd name="connsiteY4" fmla="*/ 3436 h 129055"/>
                      <a:gd name="connsiteX5" fmla="*/ 178123 w 197327"/>
                      <a:gd name="connsiteY5" fmla="*/ 1586 h 129055"/>
                      <a:gd name="connsiteX6" fmla="*/ 180678 w 197327"/>
                      <a:gd name="connsiteY6" fmla="*/ 0 h 129055"/>
                      <a:gd name="connsiteX7" fmla="*/ 181118 w 197327"/>
                      <a:gd name="connsiteY7" fmla="*/ 1498 h 129055"/>
                      <a:gd name="connsiteX8" fmla="*/ 197327 w 197327"/>
                      <a:gd name="connsiteY8" fmla="*/ 1321 h 129055"/>
                      <a:gd name="connsiteX9" fmla="*/ 183673 w 197327"/>
                      <a:gd name="connsiteY9" fmla="*/ 10219 h 129055"/>
                      <a:gd name="connsiteX10" fmla="*/ 184202 w 197327"/>
                      <a:gd name="connsiteY10" fmla="*/ 11893 h 129055"/>
                      <a:gd name="connsiteX11" fmla="*/ 181206 w 197327"/>
                      <a:gd name="connsiteY11" fmla="*/ 11893 h 129055"/>
                      <a:gd name="connsiteX12" fmla="*/ 16033 w 197327"/>
                      <a:gd name="connsiteY12" fmla="*/ 119718 h 129055"/>
                      <a:gd name="connsiteX13" fmla="*/ 16033 w 197327"/>
                      <a:gd name="connsiteY13" fmla="*/ 121391 h 129055"/>
                      <a:gd name="connsiteX14" fmla="*/ 14624 w 197327"/>
                      <a:gd name="connsiteY14" fmla="*/ 120599 h 129055"/>
                      <a:gd name="connsiteX15" fmla="*/ 1674 w 197327"/>
                      <a:gd name="connsiteY15" fmla="*/ 129055 h 129055"/>
                      <a:gd name="connsiteX16" fmla="*/ 16209 w 197327"/>
                      <a:gd name="connsiteY16" fmla="*/ 110468 h 129055"/>
                      <a:gd name="connsiteX17" fmla="*/ 16209 w 197327"/>
                      <a:gd name="connsiteY17" fmla="*/ 111525 h 129055"/>
                      <a:gd name="connsiteX18" fmla="*/ 52591 w 197327"/>
                      <a:gd name="connsiteY18" fmla="*/ 87740 h 129055"/>
                      <a:gd name="connsiteX19" fmla="*/ 16209 w 197327"/>
                      <a:gd name="connsiteY19" fmla="*/ 110468 h 129055"/>
                      <a:gd name="connsiteX20" fmla="*/ 7224 w 197327"/>
                      <a:gd name="connsiteY20" fmla="*/ 10043 h 129055"/>
                      <a:gd name="connsiteX21" fmla="*/ 8281 w 197327"/>
                      <a:gd name="connsiteY21" fmla="*/ 107473 h 129055"/>
                      <a:gd name="connsiteX22" fmla="*/ 9514 w 197327"/>
                      <a:gd name="connsiteY22" fmla="*/ 106680 h 129055"/>
                      <a:gd name="connsiteX23" fmla="*/ 10571 w 197327"/>
                      <a:gd name="connsiteY23" fmla="*/ 9954 h 129055"/>
                      <a:gd name="connsiteX24" fmla="*/ 7224 w 197327"/>
                      <a:gd name="connsiteY24" fmla="*/ 10043 h 129055"/>
                      <a:gd name="connsiteX25" fmla="*/ 17266 w 197327"/>
                      <a:gd name="connsiteY25" fmla="*/ 10131 h 129055"/>
                      <a:gd name="connsiteX26" fmla="*/ 16297 w 197327"/>
                      <a:gd name="connsiteY26" fmla="*/ 102452 h 129055"/>
                      <a:gd name="connsiteX27" fmla="*/ 162002 w 197327"/>
                      <a:gd name="connsiteY27" fmla="*/ 11628 h 129055"/>
                      <a:gd name="connsiteX28" fmla="*/ 17266 w 197327"/>
                      <a:gd name="connsiteY28" fmla="*/ 10131 h 12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7327" h="129055">
                        <a:moveTo>
                          <a:pt x="1674" y="129055"/>
                        </a:moveTo>
                        <a:lnTo>
                          <a:pt x="1498" y="113375"/>
                        </a:lnTo>
                        <a:lnTo>
                          <a:pt x="0" y="112582"/>
                        </a:lnTo>
                        <a:lnTo>
                          <a:pt x="1410" y="111701"/>
                        </a:lnTo>
                        <a:lnTo>
                          <a:pt x="265" y="3436"/>
                        </a:lnTo>
                        <a:lnTo>
                          <a:pt x="178123" y="1586"/>
                        </a:lnTo>
                        <a:lnTo>
                          <a:pt x="180678" y="0"/>
                        </a:lnTo>
                        <a:lnTo>
                          <a:pt x="181118" y="1498"/>
                        </a:lnTo>
                        <a:lnTo>
                          <a:pt x="197327" y="1321"/>
                        </a:lnTo>
                        <a:lnTo>
                          <a:pt x="183673" y="10219"/>
                        </a:lnTo>
                        <a:lnTo>
                          <a:pt x="184202" y="11893"/>
                        </a:lnTo>
                        <a:lnTo>
                          <a:pt x="181206" y="11893"/>
                        </a:lnTo>
                        <a:lnTo>
                          <a:pt x="16033" y="119718"/>
                        </a:lnTo>
                        <a:lnTo>
                          <a:pt x="16033" y="121391"/>
                        </a:lnTo>
                        <a:lnTo>
                          <a:pt x="14624" y="120599"/>
                        </a:lnTo>
                        <a:lnTo>
                          <a:pt x="1674" y="129055"/>
                        </a:lnTo>
                        <a:close/>
                        <a:moveTo>
                          <a:pt x="16209" y="110468"/>
                        </a:moveTo>
                        <a:lnTo>
                          <a:pt x="16209" y="111525"/>
                        </a:lnTo>
                        <a:lnTo>
                          <a:pt x="52591" y="87740"/>
                        </a:lnTo>
                        <a:lnTo>
                          <a:pt x="16209" y="110468"/>
                        </a:lnTo>
                        <a:close/>
                        <a:moveTo>
                          <a:pt x="7224" y="10043"/>
                        </a:moveTo>
                        <a:lnTo>
                          <a:pt x="8281" y="107473"/>
                        </a:lnTo>
                        <a:lnTo>
                          <a:pt x="9514" y="106680"/>
                        </a:lnTo>
                        <a:lnTo>
                          <a:pt x="10571" y="9954"/>
                        </a:lnTo>
                        <a:lnTo>
                          <a:pt x="7224" y="10043"/>
                        </a:lnTo>
                        <a:close/>
                        <a:moveTo>
                          <a:pt x="17266" y="10131"/>
                        </a:moveTo>
                        <a:lnTo>
                          <a:pt x="16297" y="102452"/>
                        </a:lnTo>
                        <a:lnTo>
                          <a:pt x="162002" y="11628"/>
                        </a:lnTo>
                        <a:lnTo>
                          <a:pt x="17266" y="10131"/>
                        </a:lnTo>
                        <a:close/>
                      </a:path>
                    </a:pathLst>
                  </a:custGeom>
                  <a:grpFill/>
                  <a:ln w="8809" cap="flat">
                    <a:noFill/>
                    <a:prstDash val="solid"/>
                    <a:miter/>
                  </a:ln>
                </p:spPr>
                <p:txBody>
                  <a:bodyPr rtlCol="0" anchor="ctr"/>
                  <a:lstStyle/>
                  <a:p>
                    <a:endParaRPr lang="en-US" sz="2400"/>
                  </a:p>
                </p:txBody>
              </p:sp>
            </p:grpSp>
            <p:grpSp>
              <p:nvGrpSpPr>
                <p:cNvPr id="1727" name="Graphic 4229">
                  <a:extLst>
                    <a:ext uri="{FF2B5EF4-FFF2-40B4-BE49-F238E27FC236}">
                      <a16:creationId xmlns:a16="http://schemas.microsoft.com/office/drawing/2014/main" id="{AFBB71CE-ABFE-4C56-9401-D6975419F863}"/>
                    </a:ext>
                  </a:extLst>
                </p:cNvPr>
                <p:cNvGrpSpPr/>
                <p:nvPr/>
              </p:nvGrpSpPr>
              <p:grpSpPr>
                <a:xfrm>
                  <a:off x="5182921" y="4169219"/>
                  <a:ext cx="108970" cy="144471"/>
                  <a:chOff x="5182921" y="4169219"/>
                  <a:chExt cx="108970" cy="144471"/>
                </a:xfrm>
                <a:grpFill/>
              </p:grpSpPr>
              <p:sp>
                <p:nvSpPr>
                  <p:cNvPr id="2148" name="Freeform: Shape 2147">
                    <a:extLst>
                      <a:ext uri="{FF2B5EF4-FFF2-40B4-BE49-F238E27FC236}">
                        <a16:creationId xmlns:a16="http://schemas.microsoft.com/office/drawing/2014/main" id="{197A0A45-97EB-4D3D-82EE-1BD25F2F8A96}"/>
                      </a:ext>
                    </a:extLst>
                  </p:cNvPr>
                  <p:cNvSpPr/>
                  <p:nvPr/>
                </p:nvSpPr>
                <p:spPr>
                  <a:xfrm>
                    <a:off x="5188295" y="4176619"/>
                    <a:ext cx="99104" cy="131434"/>
                  </a:xfrm>
                  <a:custGeom>
                    <a:avLst/>
                    <a:gdLst>
                      <a:gd name="connsiteX0" fmla="*/ 99104 w 99104"/>
                      <a:gd name="connsiteY0" fmla="*/ 131434 h 131434"/>
                      <a:gd name="connsiteX1" fmla="*/ 96020 w 99104"/>
                      <a:gd name="connsiteY1" fmla="*/ 130113 h 131434"/>
                      <a:gd name="connsiteX2" fmla="*/ 4405 w 99104"/>
                      <a:gd name="connsiteY2" fmla="*/ 90119 h 131434"/>
                      <a:gd name="connsiteX3" fmla="*/ 0 w 99104"/>
                      <a:gd name="connsiteY3" fmla="*/ 88181 h 131434"/>
                      <a:gd name="connsiteX4" fmla="*/ 2995 w 99104"/>
                      <a:gd name="connsiteY4" fmla="*/ 84569 h 131434"/>
                      <a:gd name="connsiteX5" fmla="*/ 71707 w 99104"/>
                      <a:gd name="connsiteY5" fmla="*/ 3083 h 131434"/>
                      <a:gd name="connsiteX6" fmla="*/ 74262 w 99104"/>
                      <a:gd name="connsiteY6" fmla="*/ 0 h 131434"/>
                      <a:gd name="connsiteX7" fmla="*/ 74966 w 99104"/>
                      <a:gd name="connsiteY7" fmla="*/ 3876 h 131434"/>
                      <a:gd name="connsiteX8" fmla="*/ 97871 w 99104"/>
                      <a:gd name="connsiteY8" fmla="*/ 125356 h 131434"/>
                      <a:gd name="connsiteX9" fmla="*/ 99104 w 99104"/>
                      <a:gd name="connsiteY9" fmla="*/ 131434 h 131434"/>
                      <a:gd name="connsiteX10" fmla="*/ 96637 w 99104"/>
                      <a:gd name="connsiteY10" fmla="*/ 119453 h 131434"/>
                      <a:gd name="connsiteX11" fmla="*/ 71355 w 99104"/>
                      <a:gd name="connsiteY11" fmla="*/ 4757 h 131434"/>
                      <a:gd name="connsiteX12" fmla="*/ 74702 w 99104"/>
                      <a:gd name="connsiteY12" fmla="*/ 5550 h 131434"/>
                      <a:gd name="connsiteX13" fmla="*/ 8545 w 99104"/>
                      <a:gd name="connsiteY13" fmla="*/ 89062 h 131434"/>
                      <a:gd name="connsiteX14" fmla="*/ 7135 w 99104"/>
                      <a:gd name="connsiteY14" fmla="*/ 83600 h 131434"/>
                      <a:gd name="connsiteX15" fmla="*/ 96637 w 99104"/>
                      <a:gd name="connsiteY15" fmla="*/ 119453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104" h="131434">
                        <a:moveTo>
                          <a:pt x="99104" y="131434"/>
                        </a:moveTo>
                        <a:lnTo>
                          <a:pt x="96020" y="130113"/>
                        </a:lnTo>
                        <a:lnTo>
                          <a:pt x="4405" y="90119"/>
                        </a:lnTo>
                        <a:lnTo>
                          <a:pt x="0" y="88181"/>
                        </a:lnTo>
                        <a:lnTo>
                          <a:pt x="2995" y="84569"/>
                        </a:lnTo>
                        <a:lnTo>
                          <a:pt x="71707" y="3083"/>
                        </a:lnTo>
                        <a:lnTo>
                          <a:pt x="74262" y="0"/>
                        </a:lnTo>
                        <a:lnTo>
                          <a:pt x="74966" y="3876"/>
                        </a:lnTo>
                        <a:lnTo>
                          <a:pt x="97871" y="125356"/>
                        </a:lnTo>
                        <a:lnTo>
                          <a:pt x="99104" y="131434"/>
                        </a:lnTo>
                        <a:close/>
                        <a:moveTo>
                          <a:pt x="96637" y="119453"/>
                        </a:moveTo>
                        <a:lnTo>
                          <a:pt x="71355" y="4757"/>
                        </a:lnTo>
                        <a:lnTo>
                          <a:pt x="74702" y="5550"/>
                        </a:lnTo>
                        <a:lnTo>
                          <a:pt x="8545" y="89062"/>
                        </a:lnTo>
                        <a:lnTo>
                          <a:pt x="7135" y="83600"/>
                        </a:lnTo>
                        <a:lnTo>
                          <a:pt x="96637" y="119453"/>
                        </a:lnTo>
                        <a:close/>
                      </a:path>
                    </a:pathLst>
                  </a:custGeom>
                  <a:grpFill/>
                  <a:ln w="8809" cap="flat">
                    <a:noFill/>
                    <a:prstDash val="solid"/>
                    <a:miter/>
                  </a:ln>
                </p:spPr>
                <p:txBody>
                  <a:bodyPr rtlCol="0" anchor="ctr"/>
                  <a:lstStyle/>
                  <a:p>
                    <a:endParaRPr lang="en-US" sz="2400"/>
                  </a:p>
                </p:txBody>
              </p:sp>
              <p:sp>
                <p:nvSpPr>
                  <p:cNvPr id="2149" name="Freeform: Shape 2148">
                    <a:extLst>
                      <a:ext uri="{FF2B5EF4-FFF2-40B4-BE49-F238E27FC236}">
                        <a16:creationId xmlns:a16="http://schemas.microsoft.com/office/drawing/2014/main" id="{C7C389B7-8D6C-44DF-89BE-E33D956140E1}"/>
                      </a:ext>
                    </a:extLst>
                  </p:cNvPr>
                  <p:cNvSpPr/>
                  <p:nvPr/>
                </p:nvSpPr>
                <p:spPr>
                  <a:xfrm>
                    <a:off x="5182921" y="4169219"/>
                    <a:ext cx="108970" cy="144471"/>
                  </a:xfrm>
                  <a:custGeom>
                    <a:avLst/>
                    <a:gdLst>
                      <a:gd name="connsiteX0" fmla="*/ 108970 w 108970"/>
                      <a:gd name="connsiteY0" fmla="*/ 144472 h 144471"/>
                      <a:gd name="connsiteX1" fmla="*/ 13302 w 108970"/>
                      <a:gd name="connsiteY1" fmla="*/ 102716 h 144471"/>
                      <a:gd name="connsiteX2" fmla="*/ 12333 w 108970"/>
                      <a:gd name="connsiteY2" fmla="*/ 103949 h 144471"/>
                      <a:gd name="connsiteX3" fmla="*/ 11893 w 108970"/>
                      <a:gd name="connsiteY3" fmla="*/ 102099 h 144471"/>
                      <a:gd name="connsiteX4" fmla="*/ 0 w 108970"/>
                      <a:gd name="connsiteY4" fmla="*/ 96902 h 144471"/>
                      <a:gd name="connsiteX5" fmla="*/ 8193 w 108970"/>
                      <a:gd name="connsiteY5" fmla="*/ 87212 h 144471"/>
                      <a:gd name="connsiteX6" fmla="*/ 7752 w 108970"/>
                      <a:gd name="connsiteY6" fmla="*/ 85450 h 144471"/>
                      <a:gd name="connsiteX7" fmla="*/ 9162 w 108970"/>
                      <a:gd name="connsiteY7" fmla="*/ 86066 h 144471"/>
                      <a:gd name="connsiteX8" fmla="*/ 72941 w 108970"/>
                      <a:gd name="connsiteY8" fmla="*/ 10483 h 144471"/>
                      <a:gd name="connsiteX9" fmla="*/ 72324 w 108970"/>
                      <a:gd name="connsiteY9" fmla="*/ 7664 h 144471"/>
                      <a:gd name="connsiteX10" fmla="*/ 74791 w 108970"/>
                      <a:gd name="connsiteY10" fmla="*/ 8281 h 144471"/>
                      <a:gd name="connsiteX11" fmla="*/ 81750 w 108970"/>
                      <a:gd name="connsiteY11" fmla="*/ 0 h 144471"/>
                      <a:gd name="connsiteX12" fmla="*/ 83776 w 108970"/>
                      <a:gd name="connsiteY12" fmla="*/ 10483 h 144471"/>
                      <a:gd name="connsiteX13" fmla="*/ 86067 w 108970"/>
                      <a:gd name="connsiteY13" fmla="*/ 11012 h 144471"/>
                      <a:gd name="connsiteX14" fmla="*/ 84305 w 108970"/>
                      <a:gd name="connsiteY14" fmla="*/ 13214 h 144471"/>
                      <a:gd name="connsiteX15" fmla="*/ 106768 w 108970"/>
                      <a:gd name="connsiteY15" fmla="*/ 132403 h 144471"/>
                      <a:gd name="connsiteX16" fmla="*/ 106768 w 108970"/>
                      <a:gd name="connsiteY16" fmla="*/ 132403 h 144471"/>
                      <a:gd name="connsiteX17" fmla="*/ 108970 w 108970"/>
                      <a:gd name="connsiteY17" fmla="*/ 144472 h 144471"/>
                      <a:gd name="connsiteX18" fmla="*/ 17618 w 108970"/>
                      <a:gd name="connsiteY18" fmla="*/ 97166 h 144471"/>
                      <a:gd name="connsiteX19" fmla="*/ 99985 w 108970"/>
                      <a:gd name="connsiteY19" fmla="*/ 133108 h 144471"/>
                      <a:gd name="connsiteX20" fmla="*/ 99280 w 108970"/>
                      <a:gd name="connsiteY20" fmla="*/ 129320 h 144471"/>
                      <a:gd name="connsiteX21" fmla="*/ 17971 w 108970"/>
                      <a:gd name="connsiteY21" fmla="*/ 96726 h 144471"/>
                      <a:gd name="connsiteX22" fmla="*/ 17618 w 108970"/>
                      <a:gd name="connsiteY22" fmla="*/ 97166 h 144471"/>
                      <a:gd name="connsiteX23" fmla="*/ 22288 w 108970"/>
                      <a:gd name="connsiteY23" fmla="*/ 91264 h 144471"/>
                      <a:gd name="connsiteX24" fmla="*/ 97343 w 108970"/>
                      <a:gd name="connsiteY24" fmla="*/ 121303 h 144471"/>
                      <a:gd name="connsiteX25" fmla="*/ 75848 w 108970"/>
                      <a:gd name="connsiteY25" fmla="*/ 23697 h 144471"/>
                      <a:gd name="connsiteX26" fmla="*/ 22288 w 108970"/>
                      <a:gd name="connsiteY26" fmla="*/ 91264 h 144471"/>
                      <a:gd name="connsiteX27" fmla="*/ 15681 w 108970"/>
                      <a:gd name="connsiteY27" fmla="*/ 88621 h 144471"/>
                      <a:gd name="connsiteX28" fmla="*/ 15681 w 108970"/>
                      <a:gd name="connsiteY28" fmla="*/ 88621 h 144471"/>
                      <a:gd name="connsiteX29" fmla="*/ 17443 w 108970"/>
                      <a:gd name="connsiteY29" fmla="*/ 86595 h 144471"/>
                      <a:gd name="connsiteX30" fmla="*/ 15681 w 108970"/>
                      <a:gd name="connsiteY30" fmla="*/ 88621 h 144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8970" h="144471">
                        <a:moveTo>
                          <a:pt x="108970" y="144472"/>
                        </a:moveTo>
                        <a:lnTo>
                          <a:pt x="13302" y="102716"/>
                        </a:lnTo>
                        <a:lnTo>
                          <a:pt x="12333" y="103949"/>
                        </a:lnTo>
                        <a:lnTo>
                          <a:pt x="11893" y="102099"/>
                        </a:lnTo>
                        <a:lnTo>
                          <a:pt x="0" y="96902"/>
                        </a:lnTo>
                        <a:lnTo>
                          <a:pt x="8193" y="87212"/>
                        </a:lnTo>
                        <a:lnTo>
                          <a:pt x="7752" y="85450"/>
                        </a:lnTo>
                        <a:lnTo>
                          <a:pt x="9162" y="86066"/>
                        </a:lnTo>
                        <a:lnTo>
                          <a:pt x="72941" y="10483"/>
                        </a:lnTo>
                        <a:lnTo>
                          <a:pt x="72324" y="7664"/>
                        </a:lnTo>
                        <a:lnTo>
                          <a:pt x="74791" y="8281"/>
                        </a:lnTo>
                        <a:lnTo>
                          <a:pt x="81750" y="0"/>
                        </a:lnTo>
                        <a:lnTo>
                          <a:pt x="83776" y="10483"/>
                        </a:lnTo>
                        <a:lnTo>
                          <a:pt x="86067" y="11012"/>
                        </a:lnTo>
                        <a:lnTo>
                          <a:pt x="84305" y="13214"/>
                        </a:lnTo>
                        <a:lnTo>
                          <a:pt x="106768" y="132403"/>
                        </a:lnTo>
                        <a:lnTo>
                          <a:pt x="106768" y="132403"/>
                        </a:lnTo>
                        <a:lnTo>
                          <a:pt x="108970" y="144472"/>
                        </a:lnTo>
                        <a:close/>
                        <a:moveTo>
                          <a:pt x="17618" y="97166"/>
                        </a:moveTo>
                        <a:lnTo>
                          <a:pt x="99985" y="133108"/>
                        </a:lnTo>
                        <a:lnTo>
                          <a:pt x="99280" y="129320"/>
                        </a:lnTo>
                        <a:lnTo>
                          <a:pt x="17971" y="96726"/>
                        </a:lnTo>
                        <a:lnTo>
                          <a:pt x="17618" y="97166"/>
                        </a:lnTo>
                        <a:close/>
                        <a:moveTo>
                          <a:pt x="22288" y="91264"/>
                        </a:moveTo>
                        <a:lnTo>
                          <a:pt x="97343" y="121303"/>
                        </a:lnTo>
                        <a:lnTo>
                          <a:pt x="75848" y="23697"/>
                        </a:lnTo>
                        <a:lnTo>
                          <a:pt x="22288" y="91264"/>
                        </a:lnTo>
                        <a:close/>
                        <a:moveTo>
                          <a:pt x="15681" y="88621"/>
                        </a:moveTo>
                        <a:lnTo>
                          <a:pt x="15681" y="88621"/>
                        </a:lnTo>
                        <a:lnTo>
                          <a:pt x="17443" y="86595"/>
                        </a:lnTo>
                        <a:lnTo>
                          <a:pt x="15681" y="88621"/>
                        </a:lnTo>
                        <a:close/>
                      </a:path>
                    </a:pathLst>
                  </a:custGeom>
                  <a:grpFill/>
                  <a:ln w="8809" cap="flat">
                    <a:noFill/>
                    <a:prstDash val="solid"/>
                    <a:miter/>
                  </a:ln>
                </p:spPr>
                <p:txBody>
                  <a:bodyPr rtlCol="0" anchor="ctr"/>
                  <a:lstStyle/>
                  <a:p>
                    <a:endParaRPr lang="en-US" sz="2400"/>
                  </a:p>
                </p:txBody>
              </p:sp>
            </p:grpSp>
            <p:grpSp>
              <p:nvGrpSpPr>
                <p:cNvPr id="1728" name="Graphic 4229">
                  <a:extLst>
                    <a:ext uri="{FF2B5EF4-FFF2-40B4-BE49-F238E27FC236}">
                      <a16:creationId xmlns:a16="http://schemas.microsoft.com/office/drawing/2014/main" id="{C6D11F75-28B4-4593-9FE9-19DB9796800F}"/>
                    </a:ext>
                  </a:extLst>
                </p:cNvPr>
                <p:cNvGrpSpPr/>
                <p:nvPr/>
              </p:nvGrpSpPr>
              <p:grpSpPr>
                <a:xfrm>
                  <a:off x="5278061" y="4110902"/>
                  <a:ext cx="141211" cy="199529"/>
                  <a:chOff x="5278061" y="4110902"/>
                  <a:chExt cx="141211" cy="199529"/>
                </a:xfrm>
                <a:grpFill/>
              </p:grpSpPr>
              <p:sp>
                <p:nvSpPr>
                  <p:cNvPr id="2146" name="Freeform: Shape 2145">
                    <a:extLst>
                      <a:ext uri="{FF2B5EF4-FFF2-40B4-BE49-F238E27FC236}">
                        <a16:creationId xmlns:a16="http://schemas.microsoft.com/office/drawing/2014/main" id="{B81CF97D-65B7-4399-8AE6-023EF85BE2AA}"/>
                      </a:ext>
                    </a:extLst>
                  </p:cNvPr>
                  <p:cNvSpPr/>
                  <p:nvPr/>
                </p:nvSpPr>
                <p:spPr>
                  <a:xfrm>
                    <a:off x="5282377" y="4120680"/>
                    <a:ext cx="130993" cy="185787"/>
                  </a:xfrm>
                  <a:custGeom>
                    <a:avLst/>
                    <a:gdLst>
                      <a:gd name="connsiteX0" fmla="*/ 130993 w 130993"/>
                      <a:gd name="connsiteY0" fmla="*/ 165350 h 185787"/>
                      <a:gd name="connsiteX1" fmla="*/ 128438 w 130993"/>
                      <a:gd name="connsiteY1" fmla="*/ 165790 h 185787"/>
                      <a:gd name="connsiteX2" fmla="*/ 4580 w 130993"/>
                      <a:gd name="connsiteY2" fmla="*/ 185082 h 185787"/>
                      <a:gd name="connsiteX3" fmla="*/ 0 w 130993"/>
                      <a:gd name="connsiteY3" fmla="*/ 185787 h 185787"/>
                      <a:gd name="connsiteX4" fmla="*/ 264 w 130993"/>
                      <a:gd name="connsiteY4" fmla="*/ 181206 h 185787"/>
                      <a:gd name="connsiteX5" fmla="*/ 8809 w 130993"/>
                      <a:gd name="connsiteY5" fmla="*/ 5550 h 185787"/>
                      <a:gd name="connsiteX6" fmla="*/ 9073 w 130993"/>
                      <a:gd name="connsiteY6" fmla="*/ 0 h 185787"/>
                      <a:gd name="connsiteX7" fmla="*/ 12333 w 130993"/>
                      <a:gd name="connsiteY7" fmla="*/ 4493 h 185787"/>
                      <a:gd name="connsiteX8" fmla="*/ 127646 w 130993"/>
                      <a:gd name="connsiteY8" fmla="*/ 160857 h 185787"/>
                      <a:gd name="connsiteX9" fmla="*/ 130993 w 130993"/>
                      <a:gd name="connsiteY9" fmla="*/ 165350 h 185787"/>
                      <a:gd name="connsiteX10" fmla="*/ 124122 w 130993"/>
                      <a:gd name="connsiteY10" fmla="*/ 156188 h 185787"/>
                      <a:gd name="connsiteX11" fmla="*/ 9073 w 130993"/>
                      <a:gd name="connsiteY11" fmla="*/ 6783 h 185787"/>
                      <a:gd name="connsiteX12" fmla="*/ 12597 w 130993"/>
                      <a:gd name="connsiteY12" fmla="*/ 5638 h 185787"/>
                      <a:gd name="connsiteX13" fmla="*/ 7664 w 130993"/>
                      <a:gd name="connsiteY13" fmla="*/ 181471 h 185787"/>
                      <a:gd name="connsiteX14" fmla="*/ 3259 w 130993"/>
                      <a:gd name="connsiteY14" fmla="*/ 177595 h 185787"/>
                      <a:gd name="connsiteX15" fmla="*/ 124122 w 130993"/>
                      <a:gd name="connsiteY15" fmla="*/ 156188 h 18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0993" h="185787">
                        <a:moveTo>
                          <a:pt x="130993" y="165350"/>
                        </a:moveTo>
                        <a:lnTo>
                          <a:pt x="128438" y="165790"/>
                        </a:lnTo>
                        <a:lnTo>
                          <a:pt x="4580" y="185082"/>
                        </a:lnTo>
                        <a:lnTo>
                          <a:pt x="0" y="185787"/>
                        </a:lnTo>
                        <a:lnTo>
                          <a:pt x="264" y="181206"/>
                        </a:lnTo>
                        <a:lnTo>
                          <a:pt x="8809" y="5550"/>
                        </a:lnTo>
                        <a:lnTo>
                          <a:pt x="9073" y="0"/>
                        </a:lnTo>
                        <a:lnTo>
                          <a:pt x="12333" y="4493"/>
                        </a:lnTo>
                        <a:lnTo>
                          <a:pt x="127646" y="160857"/>
                        </a:lnTo>
                        <a:lnTo>
                          <a:pt x="130993" y="165350"/>
                        </a:lnTo>
                        <a:close/>
                        <a:moveTo>
                          <a:pt x="124122" y="156188"/>
                        </a:moveTo>
                        <a:lnTo>
                          <a:pt x="9073" y="6783"/>
                        </a:lnTo>
                        <a:lnTo>
                          <a:pt x="12597" y="5638"/>
                        </a:lnTo>
                        <a:lnTo>
                          <a:pt x="7664" y="181471"/>
                        </a:lnTo>
                        <a:lnTo>
                          <a:pt x="3259" y="177595"/>
                        </a:lnTo>
                        <a:lnTo>
                          <a:pt x="124122" y="156188"/>
                        </a:lnTo>
                        <a:close/>
                      </a:path>
                    </a:pathLst>
                  </a:custGeom>
                  <a:grpFill/>
                  <a:ln w="8809" cap="flat">
                    <a:noFill/>
                    <a:prstDash val="solid"/>
                    <a:miter/>
                  </a:ln>
                </p:spPr>
                <p:txBody>
                  <a:bodyPr rtlCol="0" anchor="ctr"/>
                  <a:lstStyle/>
                  <a:p>
                    <a:endParaRPr lang="en-US" sz="2400"/>
                  </a:p>
                </p:txBody>
              </p:sp>
              <p:sp>
                <p:nvSpPr>
                  <p:cNvPr id="2147" name="Freeform: Shape 2146">
                    <a:extLst>
                      <a:ext uri="{FF2B5EF4-FFF2-40B4-BE49-F238E27FC236}">
                        <a16:creationId xmlns:a16="http://schemas.microsoft.com/office/drawing/2014/main" id="{61C7EC7F-62A9-4B69-8944-CE1E51DE20DA}"/>
                      </a:ext>
                    </a:extLst>
                  </p:cNvPr>
                  <p:cNvSpPr/>
                  <p:nvPr/>
                </p:nvSpPr>
                <p:spPr>
                  <a:xfrm>
                    <a:off x="5278061" y="4110902"/>
                    <a:ext cx="141211" cy="199529"/>
                  </a:xfrm>
                  <a:custGeom>
                    <a:avLst/>
                    <a:gdLst>
                      <a:gd name="connsiteX0" fmla="*/ 616 w 141211"/>
                      <a:gd name="connsiteY0" fmla="*/ 199529 h 199529"/>
                      <a:gd name="connsiteX1" fmla="*/ 1233 w 141211"/>
                      <a:gd name="connsiteY1" fmla="*/ 186316 h 199529"/>
                      <a:gd name="connsiteX2" fmla="*/ 0 w 141211"/>
                      <a:gd name="connsiteY2" fmla="*/ 185259 h 199529"/>
                      <a:gd name="connsiteX3" fmla="*/ 1233 w 141211"/>
                      <a:gd name="connsiteY3" fmla="*/ 184994 h 199529"/>
                      <a:gd name="connsiteX4" fmla="*/ 9425 w 141211"/>
                      <a:gd name="connsiteY4" fmla="*/ 17002 h 199529"/>
                      <a:gd name="connsiteX5" fmla="*/ 7664 w 141211"/>
                      <a:gd name="connsiteY5" fmla="*/ 14712 h 199529"/>
                      <a:gd name="connsiteX6" fmla="*/ 9602 w 141211"/>
                      <a:gd name="connsiteY6" fmla="*/ 14095 h 199529"/>
                      <a:gd name="connsiteX7" fmla="*/ 10218 w 141211"/>
                      <a:gd name="connsiteY7" fmla="*/ 0 h 199529"/>
                      <a:gd name="connsiteX8" fmla="*/ 18587 w 141211"/>
                      <a:gd name="connsiteY8" fmla="*/ 11276 h 199529"/>
                      <a:gd name="connsiteX9" fmla="*/ 20349 w 141211"/>
                      <a:gd name="connsiteY9" fmla="*/ 10747 h 199529"/>
                      <a:gd name="connsiteX10" fmla="*/ 20261 w 141211"/>
                      <a:gd name="connsiteY10" fmla="*/ 13654 h 199529"/>
                      <a:gd name="connsiteX11" fmla="*/ 141212 w 141211"/>
                      <a:gd name="connsiteY11" fmla="*/ 177595 h 199529"/>
                      <a:gd name="connsiteX12" fmla="*/ 15063 w 141211"/>
                      <a:gd name="connsiteY12" fmla="*/ 197239 h 199529"/>
                      <a:gd name="connsiteX13" fmla="*/ 15063 w 141211"/>
                      <a:gd name="connsiteY13" fmla="*/ 198472 h 199529"/>
                      <a:gd name="connsiteX14" fmla="*/ 13830 w 141211"/>
                      <a:gd name="connsiteY14" fmla="*/ 197415 h 199529"/>
                      <a:gd name="connsiteX15" fmla="*/ 616 w 141211"/>
                      <a:gd name="connsiteY15" fmla="*/ 199529 h 199529"/>
                      <a:gd name="connsiteX16" fmla="*/ 15416 w 141211"/>
                      <a:gd name="connsiteY16" fmla="*/ 189399 h 199529"/>
                      <a:gd name="connsiteX17" fmla="*/ 15416 w 141211"/>
                      <a:gd name="connsiteY17" fmla="*/ 190368 h 199529"/>
                      <a:gd name="connsiteX18" fmla="*/ 129320 w 141211"/>
                      <a:gd name="connsiteY18" fmla="*/ 172573 h 199529"/>
                      <a:gd name="connsiteX19" fmla="*/ 127117 w 141211"/>
                      <a:gd name="connsiteY19" fmla="*/ 169578 h 199529"/>
                      <a:gd name="connsiteX20" fmla="*/ 15416 w 141211"/>
                      <a:gd name="connsiteY20" fmla="*/ 189399 h 199529"/>
                      <a:gd name="connsiteX21" fmla="*/ 9778 w 141211"/>
                      <a:gd name="connsiteY21" fmla="*/ 151519 h 199529"/>
                      <a:gd name="connsiteX22" fmla="*/ 8193 w 141211"/>
                      <a:gd name="connsiteY22" fmla="*/ 183849 h 199529"/>
                      <a:gd name="connsiteX23" fmla="*/ 8809 w 141211"/>
                      <a:gd name="connsiteY23" fmla="*/ 183761 h 199529"/>
                      <a:gd name="connsiteX24" fmla="*/ 9778 w 141211"/>
                      <a:gd name="connsiteY24" fmla="*/ 151519 h 199529"/>
                      <a:gd name="connsiteX25" fmla="*/ 19908 w 141211"/>
                      <a:gd name="connsiteY25" fmla="*/ 30568 h 199529"/>
                      <a:gd name="connsiteX26" fmla="*/ 15592 w 141211"/>
                      <a:gd name="connsiteY26" fmla="*/ 182528 h 199529"/>
                      <a:gd name="connsiteX27" fmla="*/ 122360 w 141211"/>
                      <a:gd name="connsiteY27" fmla="*/ 163676 h 199529"/>
                      <a:gd name="connsiteX28" fmla="*/ 19908 w 141211"/>
                      <a:gd name="connsiteY28" fmla="*/ 30568 h 19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1211" h="199529">
                        <a:moveTo>
                          <a:pt x="616" y="199529"/>
                        </a:moveTo>
                        <a:lnTo>
                          <a:pt x="1233" y="186316"/>
                        </a:lnTo>
                        <a:lnTo>
                          <a:pt x="0" y="185259"/>
                        </a:lnTo>
                        <a:lnTo>
                          <a:pt x="1233" y="184994"/>
                        </a:lnTo>
                        <a:lnTo>
                          <a:pt x="9425" y="17002"/>
                        </a:lnTo>
                        <a:lnTo>
                          <a:pt x="7664" y="14712"/>
                        </a:lnTo>
                        <a:lnTo>
                          <a:pt x="9602" y="14095"/>
                        </a:lnTo>
                        <a:lnTo>
                          <a:pt x="10218" y="0"/>
                        </a:lnTo>
                        <a:lnTo>
                          <a:pt x="18587" y="11276"/>
                        </a:lnTo>
                        <a:lnTo>
                          <a:pt x="20349" y="10747"/>
                        </a:lnTo>
                        <a:lnTo>
                          <a:pt x="20261" y="13654"/>
                        </a:lnTo>
                        <a:lnTo>
                          <a:pt x="141212" y="177595"/>
                        </a:lnTo>
                        <a:lnTo>
                          <a:pt x="15063" y="197239"/>
                        </a:lnTo>
                        <a:lnTo>
                          <a:pt x="15063" y="198472"/>
                        </a:lnTo>
                        <a:lnTo>
                          <a:pt x="13830" y="197415"/>
                        </a:lnTo>
                        <a:lnTo>
                          <a:pt x="616" y="199529"/>
                        </a:lnTo>
                        <a:close/>
                        <a:moveTo>
                          <a:pt x="15416" y="189399"/>
                        </a:moveTo>
                        <a:lnTo>
                          <a:pt x="15416" y="190368"/>
                        </a:lnTo>
                        <a:lnTo>
                          <a:pt x="129320" y="172573"/>
                        </a:lnTo>
                        <a:lnTo>
                          <a:pt x="127117" y="169578"/>
                        </a:lnTo>
                        <a:lnTo>
                          <a:pt x="15416" y="189399"/>
                        </a:lnTo>
                        <a:close/>
                        <a:moveTo>
                          <a:pt x="9778" y="151519"/>
                        </a:moveTo>
                        <a:lnTo>
                          <a:pt x="8193" y="183849"/>
                        </a:lnTo>
                        <a:lnTo>
                          <a:pt x="8809" y="183761"/>
                        </a:lnTo>
                        <a:lnTo>
                          <a:pt x="9778" y="151519"/>
                        </a:lnTo>
                        <a:close/>
                        <a:moveTo>
                          <a:pt x="19908" y="30568"/>
                        </a:moveTo>
                        <a:lnTo>
                          <a:pt x="15592" y="182528"/>
                        </a:lnTo>
                        <a:lnTo>
                          <a:pt x="122360" y="163676"/>
                        </a:lnTo>
                        <a:lnTo>
                          <a:pt x="19908" y="30568"/>
                        </a:lnTo>
                        <a:close/>
                      </a:path>
                    </a:pathLst>
                  </a:custGeom>
                  <a:grpFill/>
                  <a:ln w="8809" cap="flat">
                    <a:noFill/>
                    <a:prstDash val="solid"/>
                    <a:miter/>
                  </a:ln>
                </p:spPr>
                <p:txBody>
                  <a:bodyPr rtlCol="0" anchor="ctr"/>
                  <a:lstStyle/>
                  <a:p>
                    <a:endParaRPr lang="en-US" sz="2400"/>
                  </a:p>
                </p:txBody>
              </p:sp>
            </p:grpSp>
            <p:grpSp>
              <p:nvGrpSpPr>
                <p:cNvPr id="1729" name="Graphic 4229">
                  <a:extLst>
                    <a:ext uri="{FF2B5EF4-FFF2-40B4-BE49-F238E27FC236}">
                      <a16:creationId xmlns:a16="http://schemas.microsoft.com/office/drawing/2014/main" id="{7F286670-5E47-403B-B1AA-ECEDCA9CEA1C}"/>
                    </a:ext>
                  </a:extLst>
                </p:cNvPr>
                <p:cNvGrpSpPr/>
                <p:nvPr/>
              </p:nvGrpSpPr>
              <p:grpSpPr>
                <a:xfrm>
                  <a:off x="3290871" y="3675020"/>
                  <a:ext cx="92408" cy="294229"/>
                  <a:chOff x="3290871" y="3675020"/>
                  <a:chExt cx="92408" cy="294229"/>
                </a:xfrm>
                <a:grpFill/>
              </p:grpSpPr>
              <p:sp>
                <p:nvSpPr>
                  <p:cNvPr id="2144" name="Freeform: Shape 2143">
                    <a:extLst>
                      <a:ext uri="{FF2B5EF4-FFF2-40B4-BE49-F238E27FC236}">
                        <a16:creationId xmlns:a16="http://schemas.microsoft.com/office/drawing/2014/main" id="{61D74B5B-9198-4BCD-A5AC-701360BC9C11}"/>
                      </a:ext>
                    </a:extLst>
                  </p:cNvPr>
                  <p:cNvSpPr/>
                  <p:nvPr/>
                </p:nvSpPr>
                <p:spPr>
                  <a:xfrm>
                    <a:off x="3295011" y="3691405"/>
                    <a:ext cx="83335" cy="266567"/>
                  </a:xfrm>
                  <a:custGeom>
                    <a:avLst/>
                    <a:gdLst>
                      <a:gd name="connsiteX0" fmla="*/ 48451 w 83335"/>
                      <a:gd name="connsiteY0" fmla="*/ 8281 h 266567"/>
                      <a:gd name="connsiteX1" fmla="*/ 2290 w 83335"/>
                      <a:gd name="connsiteY1" fmla="*/ 165261 h 266567"/>
                      <a:gd name="connsiteX2" fmla="*/ 2114 w 83335"/>
                      <a:gd name="connsiteY2" fmla="*/ 164204 h 266567"/>
                      <a:gd name="connsiteX3" fmla="*/ 82807 w 83335"/>
                      <a:gd name="connsiteY3" fmla="*/ 263397 h 266567"/>
                      <a:gd name="connsiteX4" fmla="*/ 81397 w 83335"/>
                      <a:gd name="connsiteY4" fmla="*/ 264013 h 266567"/>
                      <a:gd name="connsiteX5" fmla="*/ 48451 w 83335"/>
                      <a:gd name="connsiteY5" fmla="*/ 8281 h 266567"/>
                      <a:gd name="connsiteX6" fmla="*/ 47394 w 83335"/>
                      <a:gd name="connsiteY6" fmla="*/ 0 h 266567"/>
                      <a:gd name="connsiteX7" fmla="*/ 82983 w 83335"/>
                      <a:gd name="connsiteY7" fmla="*/ 263837 h 266567"/>
                      <a:gd name="connsiteX8" fmla="*/ 83335 w 83335"/>
                      <a:gd name="connsiteY8" fmla="*/ 266568 h 266567"/>
                      <a:gd name="connsiteX9" fmla="*/ 81573 w 83335"/>
                      <a:gd name="connsiteY9" fmla="*/ 264454 h 266567"/>
                      <a:gd name="connsiteX10" fmla="*/ 352 w 83335"/>
                      <a:gd name="connsiteY10" fmla="*/ 165702 h 266567"/>
                      <a:gd name="connsiteX11" fmla="*/ 0 w 83335"/>
                      <a:gd name="connsiteY11" fmla="*/ 165261 h 266567"/>
                      <a:gd name="connsiteX12" fmla="*/ 176 w 83335"/>
                      <a:gd name="connsiteY12" fmla="*/ 164645 h 266567"/>
                      <a:gd name="connsiteX13" fmla="*/ 47394 w 83335"/>
                      <a:gd name="connsiteY13" fmla="*/ 0 h 266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335" h="266567">
                        <a:moveTo>
                          <a:pt x="48451" y="8281"/>
                        </a:moveTo>
                        <a:lnTo>
                          <a:pt x="2290" y="165261"/>
                        </a:lnTo>
                        <a:lnTo>
                          <a:pt x="2114" y="164204"/>
                        </a:lnTo>
                        <a:lnTo>
                          <a:pt x="82807" y="263397"/>
                        </a:lnTo>
                        <a:lnTo>
                          <a:pt x="81397" y="264013"/>
                        </a:lnTo>
                        <a:lnTo>
                          <a:pt x="48451" y="8281"/>
                        </a:lnTo>
                        <a:close/>
                        <a:moveTo>
                          <a:pt x="47394" y="0"/>
                        </a:moveTo>
                        <a:lnTo>
                          <a:pt x="82983" y="263837"/>
                        </a:lnTo>
                        <a:lnTo>
                          <a:pt x="83335" y="266568"/>
                        </a:lnTo>
                        <a:lnTo>
                          <a:pt x="81573" y="264454"/>
                        </a:lnTo>
                        <a:lnTo>
                          <a:pt x="352" y="165702"/>
                        </a:lnTo>
                        <a:lnTo>
                          <a:pt x="0" y="165261"/>
                        </a:lnTo>
                        <a:lnTo>
                          <a:pt x="176" y="164645"/>
                        </a:lnTo>
                        <a:lnTo>
                          <a:pt x="47394" y="0"/>
                        </a:lnTo>
                        <a:close/>
                      </a:path>
                    </a:pathLst>
                  </a:custGeom>
                  <a:grpFill/>
                  <a:ln w="8809" cap="flat">
                    <a:noFill/>
                    <a:prstDash val="solid"/>
                    <a:miter/>
                  </a:ln>
                </p:spPr>
                <p:txBody>
                  <a:bodyPr rtlCol="0" anchor="ctr"/>
                  <a:lstStyle/>
                  <a:p>
                    <a:endParaRPr lang="en-US" sz="2400"/>
                  </a:p>
                </p:txBody>
              </p:sp>
              <p:sp>
                <p:nvSpPr>
                  <p:cNvPr id="2145" name="Freeform: Shape 2144">
                    <a:extLst>
                      <a:ext uri="{FF2B5EF4-FFF2-40B4-BE49-F238E27FC236}">
                        <a16:creationId xmlns:a16="http://schemas.microsoft.com/office/drawing/2014/main" id="{A248646F-6755-4E09-A685-1D1343F74ECB}"/>
                      </a:ext>
                    </a:extLst>
                  </p:cNvPr>
                  <p:cNvSpPr/>
                  <p:nvPr/>
                </p:nvSpPr>
                <p:spPr>
                  <a:xfrm>
                    <a:off x="3290871" y="3675020"/>
                    <a:ext cx="92408" cy="294229"/>
                  </a:xfrm>
                  <a:custGeom>
                    <a:avLst/>
                    <a:gdLst>
                      <a:gd name="connsiteX0" fmla="*/ 92409 w 92408"/>
                      <a:gd name="connsiteY0" fmla="*/ 294229 h 294229"/>
                      <a:gd name="connsiteX1" fmla="*/ 84392 w 92408"/>
                      <a:gd name="connsiteY1" fmla="*/ 284539 h 294229"/>
                      <a:gd name="connsiteX2" fmla="*/ 82719 w 92408"/>
                      <a:gd name="connsiteY2" fmla="*/ 285244 h 294229"/>
                      <a:gd name="connsiteX3" fmla="*/ 82278 w 92408"/>
                      <a:gd name="connsiteY3" fmla="*/ 282072 h 294229"/>
                      <a:gd name="connsiteX4" fmla="*/ 7224 w 92408"/>
                      <a:gd name="connsiteY4" fmla="*/ 190897 h 294229"/>
                      <a:gd name="connsiteX5" fmla="*/ 5814 w 92408"/>
                      <a:gd name="connsiteY5" fmla="*/ 195565 h 294229"/>
                      <a:gd name="connsiteX6" fmla="*/ 4052 w 92408"/>
                      <a:gd name="connsiteY6" fmla="*/ 187109 h 294229"/>
                      <a:gd name="connsiteX7" fmla="*/ 617 w 92408"/>
                      <a:gd name="connsiteY7" fmla="*/ 182880 h 294229"/>
                      <a:gd name="connsiteX8" fmla="*/ 705 w 92408"/>
                      <a:gd name="connsiteY8" fmla="*/ 180678 h 294229"/>
                      <a:gd name="connsiteX9" fmla="*/ 1850 w 92408"/>
                      <a:gd name="connsiteY9" fmla="*/ 176537 h 294229"/>
                      <a:gd name="connsiteX10" fmla="*/ 0 w 92408"/>
                      <a:gd name="connsiteY10" fmla="*/ 167728 h 294229"/>
                      <a:gd name="connsiteX11" fmla="*/ 3259 w 92408"/>
                      <a:gd name="connsiteY11" fmla="*/ 171692 h 294229"/>
                      <a:gd name="connsiteX12" fmla="*/ 52591 w 92408"/>
                      <a:gd name="connsiteY12" fmla="*/ 0 h 294229"/>
                      <a:gd name="connsiteX13" fmla="*/ 53736 w 92408"/>
                      <a:gd name="connsiteY13" fmla="*/ 8457 h 294229"/>
                      <a:gd name="connsiteX14" fmla="*/ 53824 w 92408"/>
                      <a:gd name="connsiteY14" fmla="*/ 8281 h 294229"/>
                      <a:gd name="connsiteX15" fmla="*/ 55234 w 92408"/>
                      <a:gd name="connsiteY15" fmla="*/ 19469 h 294229"/>
                      <a:gd name="connsiteX16" fmla="*/ 90207 w 92408"/>
                      <a:gd name="connsiteY16" fmla="*/ 278548 h 294229"/>
                      <a:gd name="connsiteX17" fmla="*/ 92321 w 92408"/>
                      <a:gd name="connsiteY17" fmla="*/ 281103 h 294229"/>
                      <a:gd name="connsiteX18" fmla="*/ 90647 w 92408"/>
                      <a:gd name="connsiteY18" fmla="*/ 281808 h 294229"/>
                      <a:gd name="connsiteX19" fmla="*/ 92409 w 92408"/>
                      <a:gd name="connsiteY19" fmla="*/ 294229 h 294229"/>
                      <a:gd name="connsiteX20" fmla="*/ 10395 w 92408"/>
                      <a:gd name="connsiteY20" fmla="*/ 180325 h 294229"/>
                      <a:gd name="connsiteX21" fmla="*/ 80340 w 92408"/>
                      <a:gd name="connsiteY21" fmla="*/ 266304 h 294229"/>
                      <a:gd name="connsiteX22" fmla="*/ 51358 w 92408"/>
                      <a:gd name="connsiteY22" fmla="*/ 41051 h 294229"/>
                      <a:gd name="connsiteX23" fmla="*/ 10395 w 92408"/>
                      <a:gd name="connsiteY23" fmla="*/ 180325 h 29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2408" h="294229">
                        <a:moveTo>
                          <a:pt x="92409" y="294229"/>
                        </a:moveTo>
                        <a:lnTo>
                          <a:pt x="84392" y="284539"/>
                        </a:lnTo>
                        <a:lnTo>
                          <a:pt x="82719" y="285244"/>
                        </a:lnTo>
                        <a:lnTo>
                          <a:pt x="82278" y="282072"/>
                        </a:lnTo>
                        <a:lnTo>
                          <a:pt x="7224" y="190897"/>
                        </a:lnTo>
                        <a:lnTo>
                          <a:pt x="5814" y="195565"/>
                        </a:lnTo>
                        <a:lnTo>
                          <a:pt x="4052" y="187109"/>
                        </a:lnTo>
                        <a:lnTo>
                          <a:pt x="617" y="182880"/>
                        </a:lnTo>
                        <a:lnTo>
                          <a:pt x="705" y="180678"/>
                        </a:lnTo>
                        <a:lnTo>
                          <a:pt x="1850" y="176537"/>
                        </a:lnTo>
                        <a:lnTo>
                          <a:pt x="0" y="167728"/>
                        </a:lnTo>
                        <a:lnTo>
                          <a:pt x="3259" y="171692"/>
                        </a:lnTo>
                        <a:lnTo>
                          <a:pt x="52591" y="0"/>
                        </a:lnTo>
                        <a:lnTo>
                          <a:pt x="53736" y="8457"/>
                        </a:lnTo>
                        <a:lnTo>
                          <a:pt x="53824" y="8281"/>
                        </a:lnTo>
                        <a:lnTo>
                          <a:pt x="55234" y="19469"/>
                        </a:lnTo>
                        <a:lnTo>
                          <a:pt x="90207" y="278548"/>
                        </a:lnTo>
                        <a:lnTo>
                          <a:pt x="92321" y="281103"/>
                        </a:lnTo>
                        <a:lnTo>
                          <a:pt x="90647" y="281808"/>
                        </a:lnTo>
                        <a:lnTo>
                          <a:pt x="92409" y="294229"/>
                        </a:lnTo>
                        <a:close/>
                        <a:moveTo>
                          <a:pt x="10395" y="180325"/>
                        </a:moveTo>
                        <a:lnTo>
                          <a:pt x="80340" y="266304"/>
                        </a:lnTo>
                        <a:lnTo>
                          <a:pt x="51358" y="41051"/>
                        </a:lnTo>
                        <a:lnTo>
                          <a:pt x="10395" y="180325"/>
                        </a:lnTo>
                        <a:close/>
                      </a:path>
                    </a:pathLst>
                  </a:custGeom>
                  <a:grpFill/>
                  <a:ln w="8809" cap="flat">
                    <a:noFill/>
                    <a:prstDash val="solid"/>
                    <a:miter/>
                  </a:ln>
                </p:spPr>
                <p:txBody>
                  <a:bodyPr rtlCol="0" anchor="ctr"/>
                  <a:lstStyle/>
                  <a:p>
                    <a:endParaRPr lang="en-US" sz="2400"/>
                  </a:p>
                </p:txBody>
              </p:sp>
            </p:grpSp>
            <p:grpSp>
              <p:nvGrpSpPr>
                <p:cNvPr id="1730" name="Graphic 4229">
                  <a:extLst>
                    <a:ext uri="{FF2B5EF4-FFF2-40B4-BE49-F238E27FC236}">
                      <a16:creationId xmlns:a16="http://schemas.microsoft.com/office/drawing/2014/main" id="{285AA3B3-6A7E-4F1B-A2F1-7E4C27CF3AE2}"/>
                    </a:ext>
                  </a:extLst>
                </p:cNvPr>
                <p:cNvGrpSpPr/>
                <p:nvPr/>
              </p:nvGrpSpPr>
              <p:grpSpPr>
                <a:xfrm>
                  <a:off x="3285145" y="3834027"/>
                  <a:ext cx="162266" cy="217940"/>
                  <a:chOff x="3285145" y="3834027"/>
                  <a:chExt cx="162266" cy="217940"/>
                </a:xfrm>
                <a:grpFill/>
              </p:grpSpPr>
              <p:sp>
                <p:nvSpPr>
                  <p:cNvPr id="2142" name="Freeform: Shape 2141">
                    <a:extLst>
                      <a:ext uri="{FF2B5EF4-FFF2-40B4-BE49-F238E27FC236}">
                        <a16:creationId xmlns:a16="http://schemas.microsoft.com/office/drawing/2014/main" id="{A5EFD78E-D1B2-4666-91BC-6DBD46E65933}"/>
                      </a:ext>
                    </a:extLst>
                  </p:cNvPr>
                  <p:cNvSpPr/>
                  <p:nvPr/>
                </p:nvSpPr>
                <p:spPr>
                  <a:xfrm>
                    <a:off x="3293425" y="3850853"/>
                    <a:ext cx="145264" cy="195124"/>
                  </a:xfrm>
                  <a:custGeom>
                    <a:avLst/>
                    <a:gdLst>
                      <a:gd name="connsiteX0" fmla="*/ 47570 w 145264"/>
                      <a:gd name="connsiteY0" fmla="*/ 166935 h 195124"/>
                      <a:gd name="connsiteX1" fmla="*/ 1674 w 145264"/>
                      <a:gd name="connsiteY1" fmla="*/ 5902 h 195124"/>
                      <a:gd name="connsiteX2" fmla="*/ 0 w 145264"/>
                      <a:gd name="connsiteY2" fmla="*/ 0 h 195124"/>
                      <a:gd name="connsiteX3" fmla="*/ 3612 w 145264"/>
                      <a:gd name="connsiteY3" fmla="*/ 4933 h 195124"/>
                      <a:gd name="connsiteX4" fmla="*/ 144648 w 145264"/>
                      <a:gd name="connsiteY4" fmla="*/ 194332 h 195124"/>
                      <a:gd name="connsiteX5" fmla="*/ 145265 w 145264"/>
                      <a:gd name="connsiteY5" fmla="*/ 195125 h 195124"/>
                      <a:gd name="connsiteX6" fmla="*/ 144296 w 145264"/>
                      <a:gd name="connsiteY6" fmla="*/ 194861 h 195124"/>
                      <a:gd name="connsiteX7" fmla="*/ 49420 w 145264"/>
                      <a:gd name="connsiteY7" fmla="*/ 167552 h 195124"/>
                      <a:gd name="connsiteX8" fmla="*/ 47570 w 145264"/>
                      <a:gd name="connsiteY8" fmla="*/ 166935 h 195124"/>
                      <a:gd name="connsiteX9" fmla="*/ 51446 w 145264"/>
                      <a:gd name="connsiteY9" fmla="*/ 167992 h 195124"/>
                      <a:gd name="connsiteX10" fmla="*/ 144560 w 145264"/>
                      <a:gd name="connsiteY10" fmla="*/ 194156 h 195124"/>
                      <a:gd name="connsiteX11" fmla="*/ 144208 w 145264"/>
                      <a:gd name="connsiteY11" fmla="*/ 194684 h 195124"/>
                      <a:gd name="connsiteX12" fmla="*/ 1938 w 145264"/>
                      <a:gd name="connsiteY12" fmla="*/ 6254 h 195124"/>
                      <a:gd name="connsiteX13" fmla="*/ 3876 w 145264"/>
                      <a:gd name="connsiteY13" fmla="*/ 5285 h 195124"/>
                      <a:gd name="connsiteX14" fmla="*/ 51182 w 145264"/>
                      <a:gd name="connsiteY14" fmla="*/ 167023 h 195124"/>
                      <a:gd name="connsiteX15" fmla="*/ 51446 w 145264"/>
                      <a:gd name="connsiteY15" fmla="*/ 167992 h 19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264" h="195124">
                        <a:moveTo>
                          <a:pt x="47570" y="166935"/>
                        </a:moveTo>
                        <a:lnTo>
                          <a:pt x="1674" y="5902"/>
                        </a:lnTo>
                        <a:lnTo>
                          <a:pt x="0" y="0"/>
                        </a:lnTo>
                        <a:lnTo>
                          <a:pt x="3612" y="4933"/>
                        </a:lnTo>
                        <a:lnTo>
                          <a:pt x="144648" y="194332"/>
                        </a:lnTo>
                        <a:lnTo>
                          <a:pt x="145265" y="195125"/>
                        </a:lnTo>
                        <a:lnTo>
                          <a:pt x="144296" y="194861"/>
                        </a:lnTo>
                        <a:lnTo>
                          <a:pt x="49420" y="167552"/>
                        </a:lnTo>
                        <a:lnTo>
                          <a:pt x="47570" y="166935"/>
                        </a:lnTo>
                        <a:close/>
                        <a:moveTo>
                          <a:pt x="51446" y="167992"/>
                        </a:moveTo>
                        <a:lnTo>
                          <a:pt x="144560" y="194156"/>
                        </a:lnTo>
                        <a:lnTo>
                          <a:pt x="144208" y="194684"/>
                        </a:lnTo>
                        <a:lnTo>
                          <a:pt x="1938" y="6254"/>
                        </a:lnTo>
                        <a:lnTo>
                          <a:pt x="3876" y="5285"/>
                        </a:lnTo>
                        <a:lnTo>
                          <a:pt x="51182" y="167023"/>
                        </a:lnTo>
                        <a:lnTo>
                          <a:pt x="51446" y="167992"/>
                        </a:lnTo>
                        <a:close/>
                      </a:path>
                    </a:pathLst>
                  </a:custGeom>
                  <a:grpFill/>
                  <a:ln w="8809" cap="flat">
                    <a:noFill/>
                    <a:prstDash val="solid"/>
                    <a:miter/>
                  </a:ln>
                </p:spPr>
                <p:txBody>
                  <a:bodyPr rtlCol="0" anchor="ctr"/>
                  <a:lstStyle/>
                  <a:p>
                    <a:endParaRPr lang="en-US" sz="2400"/>
                  </a:p>
                </p:txBody>
              </p:sp>
              <p:sp>
                <p:nvSpPr>
                  <p:cNvPr id="2143" name="Freeform: Shape 2142">
                    <a:extLst>
                      <a:ext uri="{FF2B5EF4-FFF2-40B4-BE49-F238E27FC236}">
                        <a16:creationId xmlns:a16="http://schemas.microsoft.com/office/drawing/2014/main" id="{A40C738E-459D-40A5-89FB-71AFF281A3BB}"/>
                      </a:ext>
                    </a:extLst>
                  </p:cNvPr>
                  <p:cNvSpPr/>
                  <p:nvPr/>
                </p:nvSpPr>
                <p:spPr>
                  <a:xfrm>
                    <a:off x="3285145" y="3834027"/>
                    <a:ext cx="162266" cy="217940"/>
                  </a:xfrm>
                  <a:custGeom>
                    <a:avLst/>
                    <a:gdLst>
                      <a:gd name="connsiteX0" fmla="*/ 162266 w 162266"/>
                      <a:gd name="connsiteY0" fmla="*/ 217941 h 217940"/>
                      <a:gd name="connsiteX1" fmla="*/ 153809 w 162266"/>
                      <a:gd name="connsiteY1" fmla="*/ 215474 h 217940"/>
                      <a:gd name="connsiteX2" fmla="*/ 152928 w 162266"/>
                      <a:gd name="connsiteY2" fmla="*/ 216708 h 217940"/>
                      <a:gd name="connsiteX3" fmla="*/ 150814 w 162266"/>
                      <a:gd name="connsiteY3" fmla="*/ 214593 h 217940"/>
                      <a:gd name="connsiteX4" fmla="*/ 53120 w 162266"/>
                      <a:gd name="connsiteY4" fmla="*/ 186492 h 217940"/>
                      <a:gd name="connsiteX5" fmla="*/ 6959 w 162266"/>
                      <a:gd name="connsiteY5" fmla="*/ 24402 h 217940"/>
                      <a:gd name="connsiteX6" fmla="*/ 5021 w 162266"/>
                      <a:gd name="connsiteY6" fmla="*/ 21847 h 217940"/>
                      <a:gd name="connsiteX7" fmla="*/ 6078 w 162266"/>
                      <a:gd name="connsiteY7" fmla="*/ 21318 h 217940"/>
                      <a:gd name="connsiteX8" fmla="*/ 0 w 162266"/>
                      <a:gd name="connsiteY8" fmla="*/ 0 h 217940"/>
                      <a:gd name="connsiteX9" fmla="*/ 13214 w 162266"/>
                      <a:gd name="connsiteY9" fmla="*/ 17706 h 217940"/>
                      <a:gd name="connsiteX10" fmla="*/ 14271 w 162266"/>
                      <a:gd name="connsiteY10" fmla="*/ 17178 h 217940"/>
                      <a:gd name="connsiteX11" fmla="*/ 15152 w 162266"/>
                      <a:gd name="connsiteY11" fmla="*/ 20261 h 217940"/>
                      <a:gd name="connsiteX12" fmla="*/ 154955 w 162266"/>
                      <a:gd name="connsiteY12" fmla="*/ 207986 h 217940"/>
                      <a:gd name="connsiteX13" fmla="*/ 158302 w 162266"/>
                      <a:gd name="connsiteY13" fmla="*/ 208955 h 217940"/>
                      <a:gd name="connsiteX14" fmla="*/ 156981 w 162266"/>
                      <a:gd name="connsiteY14" fmla="*/ 210805 h 217940"/>
                      <a:gd name="connsiteX15" fmla="*/ 162266 w 162266"/>
                      <a:gd name="connsiteY15" fmla="*/ 217941 h 217940"/>
                      <a:gd name="connsiteX16" fmla="*/ 62458 w 162266"/>
                      <a:gd name="connsiteY16" fmla="*/ 182087 h 217940"/>
                      <a:gd name="connsiteX17" fmla="*/ 143238 w 162266"/>
                      <a:gd name="connsiteY17" fmla="*/ 204727 h 217940"/>
                      <a:gd name="connsiteX18" fmla="*/ 22375 w 162266"/>
                      <a:gd name="connsiteY18" fmla="*/ 44663 h 217940"/>
                      <a:gd name="connsiteX19" fmla="*/ 62458 w 162266"/>
                      <a:gd name="connsiteY19" fmla="*/ 182087 h 21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266" h="217940">
                        <a:moveTo>
                          <a:pt x="162266" y="217941"/>
                        </a:moveTo>
                        <a:lnTo>
                          <a:pt x="153809" y="215474"/>
                        </a:lnTo>
                        <a:lnTo>
                          <a:pt x="152928" y="216708"/>
                        </a:lnTo>
                        <a:lnTo>
                          <a:pt x="150814" y="214593"/>
                        </a:lnTo>
                        <a:lnTo>
                          <a:pt x="53120" y="186492"/>
                        </a:lnTo>
                        <a:lnTo>
                          <a:pt x="6959" y="24402"/>
                        </a:lnTo>
                        <a:lnTo>
                          <a:pt x="5021" y="21847"/>
                        </a:lnTo>
                        <a:lnTo>
                          <a:pt x="6078" y="21318"/>
                        </a:lnTo>
                        <a:lnTo>
                          <a:pt x="0" y="0"/>
                        </a:lnTo>
                        <a:lnTo>
                          <a:pt x="13214" y="17706"/>
                        </a:lnTo>
                        <a:lnTo>
                          <a:pt x="14271" y="17178"/>
                        </a:lnTo>
                        <a:lnTo>
                          <a:pt x="15152" y="20261"/>
                        </a:lnTo>
                        <a:lnTo>
                          <a:pt x="154955" y="207986"/>
                        </a:lnTo>
                        <a:lnTo>
                          <a:pt x="158302" y="208955"/>
                        </a:lnTo>
                        <a:lnTo>
                          <a:pt x="156981" y="210805"/>
                        </a:lnTo>
                        <a:lnTo>
                          <a:pt x="162266" y="217941"/>
                        </a:lnTo>
                        <a:close/>
                        <a:moveTo>
                          <a:pt x="62458" y="182087"/>
                        </a:moveTo>
                        <a:lnTo>
                          <a:pt x="143238" y="204727"/>
                        </a:lnTo>
                        <a:lnTo>
                          <a:pt x="22375" y="44663"/>
                        </a:lnTo>
                        <a:lnTo>
                          <a:pt x="62458" y="182087"/>
                        </a:lnTo>
                        <a:close/>
                      </a:path>
                    </a:pathLst>
                  </a:custGeom>
                  <a:grpFill/>
                  <a:ln w="8809" cap="flat">
                    <a:noFill/>
                    <a:prstDash val="solid"/>
                    <a:miter/>
                  </a:ln>
                </p:spPr>
                <p:txBody>
                  <a:bodyPr rtlCol="0" anchor="ctr"/>
                  <a:lstStyle/>
                  <a:p>
                    <a:endParaRPr lang="en-US" sz="2400"/>
                  </a:p>
                </p:txBody>
              </p:sp>
            </p:grpSp>
            <p:grpSp>
              <p:nvGrpSpPr>
                <p:cNvPr id="1731" name="Graphic 4229">
                  <a:extLst>
                    <a:ext uri="{FF2B5EF4-FFF2-40B4-BE49-F238E27FC236}">
                      <a16:creationId xmlns:a16="http://schemas.microsoft.com/office/drawing/2014/main" id="{7C54DD4E-F244-448D-B2AD-67C37BA4F75D}"/>
                    </a:ext>
                  </a:extLst>
                </p:cNvPr>
                <p:cNvGrpSpPr/>
                <p:nvPr/>
              </p:nvGrpSpPr>
              <p:grpSpPr>
                <a:xfrm>
                  <a:off x="3340731" y="4034085"/>
                  <a:ext cx="103508" cy="101746"/>
                  <a:chOff x="3340731" y="4034085"/>
                  <a:chExt cx="103508" cy="101746"/>
                </a:xfrm>
                <a:grpFill/>
              </p:grpSpPr>
              <p:sp>
                <p:nvSpPr>
                  <p:cNvPr id="2140" name="Freeform: Shape 2139">
                    <a:extLst>
                      <a:ext uri="{FF2B5EF4-FFF2-40B4-BE49-F238E27FC236}">
                        <a16:creationId xmlns:a16="http://schemas.microsoft.com/office/drawing/2014/main" id="{771FD605-4872-4527-AB98-F1D5C0FDEA9D}"/>
                      </a:ext>
                    </a:extLst>
                  </p:cNvPr>
                  <p:cNvSpPr/>
                  <p:nvPr/>
                </p:nvSpPr>
                <p:spPr>
                  <a:xfrm>
                    <a:off x="3347954" y="4039635"/>
                    <a:ext cx="90559" cy="88709"/>
                  </a:xfrm>
                  <a:custGeom>
                    <a:avLst/>
                    <a:gdLst>
                      <a:gd name="connsiteX0" fmla="*/ 69153 w 90559"/>
                      <a:gd name="connsiteY0" fmla="*/ 88709 h 88709"/>
                      <a:gd name="connsiteX1" fmla="*/ 68360 w 90559"/>
                      <a:gd name="connsiteY1" fmla="*/ 87652 h 88709"/>
                      <a:gd name="connsiteX2" fmla="*/ 1410 w 90559"/>
                      <a:gd name="connsiteY2" fmla="*/ 1762 h 88709"/>
                      <a:gd name="connsiteX3" fmla="*/ 0 w 90559"/>
                      <a:gd name="connsiteY3" fmla="*/ 0 h 88709"/>
                      <a:gd name="connsiteX4" fmla="*/ 2290 w 90559"/>
                      <a:gd name="connsiteY4" fmla="*/ 88 h 88709"/>
                      <a:gd name="connsiteX5" fmla="*/ 89943 w 90559"/>
                      <a:gd name="connsiteY5" fmla="*/ 5109 h 88709"/>
                      <a:gd name="connsiteX6" fmla="*/ 90559 w 90559"/>
                      <a:gd name="connsiteY6" fmla="*/ 5109 h 88709"/>
                      <a:gd name="connsiteX7" fmla="*/ 90383 w 90559"/>
                      <a:gd name="connsiteY7" fmla="*/ 5726 h 88709"/>
                      <a:gd name="connsiteX8" fmla="*/ 69681 w 90559"/>
                      <a:gd name="connsiteY8" fmla="*/ 86595 h 88709"/>
                      <a:gd name="connsiteX9" fmla="*/ 69153 w 90559"/>
                      <a:gd name="connsiteY9" fmla="*/ 88709 h 88709"/>
                      <a:gd name="connsiteX10" fmla="*/ 70210 w 90559"/>
                      <a:gd name="connsiteY10" fmla="*/ 84569 h 88709"/>
                      <a:gd name="connsiteX11" fmla="*/ 89414 w 90559"/>
                      <a:gd name="connsiteY11" fmla="*/ 5550 h 88709"/>
                      <a:gd name="connsiteX12" fmla="*/ 89854 w 90559"/>
                      <a:gd name="connsiteY12" fmla="*/ 6166 h 88709"/>
                      <a:gd name="connsiteX13" fmla="*/ 2114 w 90559"/>
                      <a:gd name="connsiteY13" fmla="*/ 2202 h 88709"/>
                      <a:gd name="connsiteX14" fmla="*/ 2995 w 90559"/>
                      <a:gd name="connsiteY14" fmla="*/ 529 h 88709"/>
                      <a:gd name="connsiteX15" fmla="*/ 70210 w 90559"/>
                      <a:gd name="connsiteY15" fmla="*/ 84569 h 8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0559" h="88709">
                        <a:moveTo>
                          <a:pt x="69153" y="88709"/>
                        </a:moveTo>
                        <a:lnTo>
                          <a:pt x="68360" y="87652"/>
                        </a:lnTo>
                        <a:lnTo>
                          <a:pt x="1410" y="1762"/>
                        </a:lnTo>
                        <a:lnTo>
                          <a:pt x="0" y="0"/>
                        </a:lnTo>
                        <a:lnTo>
                          <a:pt x="2290" y="88"/>
                        </a:lnTo>
                        <a:lnTo>
                          <a:pt x="89943" y="5109"/>
                        </a:lnTo>
                        <a:lnTo>
                          <a:pt x="90559" y="5109"/>
                        </a:lnTo>
                        <a:lnTo>
                          <a:pt x="90383" y="5726"/>
                        </a:lnTo>
                        <a:lnTo>
                          <a:pt x="69681" y="86595"/>
                        </a:lnTo>
                        <a:lnTo>
                          <a:pt x="69153" y="88709"/>
                        </a:lnTo>
                        <a:close/>
                        <a:moveTo>
                          <a:pt x="70210" y="84569"/>
                        </a:moveTo>
                        <a:lnTo>
                          <a:pt x="89414" y="5550"/>
                        </a:lnTo>
                        <a:lnTo>
                          <a:pt x="89854" y="6166"/>
                        </a:lnTo>
                        <a:lnTo>
                          <a:pt x="2114" y="2202"/>
                        </a:lnTo>
                        <a:lnTo>
                          <a:pt x="2995" y="529"/>
                        </a:lnTo>
                        <a:lnTo>
                          <a:pt x="70210" y="84569"/>
                        </a:lnTo>
                        <a:close/>
                      </a:path>
                    </a:pathLst>
                  </a:custGeom>
                  <a:grpFill/>
                  <a:ln w="8809" cap="flat">
                    <a:noFill/>
                    <a:prstDash val="solid"/>
                    <a:miter/>
                  </a:ln>
                </p:spPr>
                <p:txBody>
                  <a:bodyPr rtlCol="0" anchor="ctr"/>
                  <a:lstStyle/>
                  <a:p>
                    <a:endParaRPr lang="en-US" sz="2400"/>
                  </a:p>
                </p:txBody>
              </p:sp>
              <p:sp>
                <p:nvSpPr>
                  <p:cNvPr id="2141" name="Freeform: Shape 2140">
                    <a:extLst>
                      <a:ext uri="{FF2B5EF4-FFF2-40B4-BE49-F238E27FC236}">
                        <a16:creationId xmlns:a16="http://schemas.microsoft.com/office/drawing/2014/main" id="{F9D38BD2-F107-46B6-B27E-38686BF37340}"/>
                      </a:ext>
                    </a:extLst>
                  </p:cNvPr>
                  <p:cNvSpPr/>
                  <p:nvPr/>
                </p:nvSpPr>
                <p:spPr>
                  <a:xfrm>
                    <a:off x="3340731" y="4034085"/>
                    <a:ext cx="103508" cy="101746"/>
                  </a:xfrm>
                  <a:custGeom>
                    <a:avLst/>
                    <a:gdLst>
                      <a:gd name="connsiteX0" fmla="*/ 77962 w 103508"/>
                      <a:gd name="connsiteY0" fmla="*/ 101747 h 101746"/>
                      <a:gd name="connsiteX1" fmla="*/ 7223 w 103508"/>
                      <a:gd name="connsiteY1" fmla="*/ 11100 h 101746"/>
                      <a:gd name="connsiteX2" fmla="*/ 3964 w 103508"/>
                      <a:gd name="connsiteY2" fmla="*/ 10923 h 101746"/>
                      <a:gd name="connsiteX3" fmla="*/ 5197 w 103508"/>
                      <a:gd name="connsiteY3" fmla="*/ 8457 h 101746"/>
                      <a:gd name="connsiteX4" fmla="*/ 0 w 103508"/>
                      <a:gd name="connsiteY4" fmla="*/ 1762 h 101746"/>
                      <a:gd name="connsiteX5" fmla="*/ 8457 w 103508"/>
                      <a:gd name="connsiteY5" fmla="*/ 2290 h 101746"/>
                      <a:gd name="connsiteX6" fmla="*/ 9690 w 103508"/>
                      <a:gd name="connsiteY6" fmla="*/ 0 h 101746"/>
                      <a:gd name="connsiteX7" fmla="*/ 11716 w 103508"/>
                      <a:gd name="connsiteY7" fmla="*/ 2467 h 101746"/>
                      <a:gd name="connsiteX8" fmla="*/ 94171 w 103508"/>
                      <a:gd name="connsiteY8" fmla="*/ 7224 h 101746"/>
                      <a:gd name="connsiteX9" fmla="*/ 95140 w 103508"/>
                      <a:gd name="connsiteY9" fmla="*/ 3348 h 101746"/>
                      <a:gd name="connsiteX10" fmla="*/ 98135 w 103508"/>
                      <a:gd name="connsiteY10" fmla="*/ 7488 h 101746"/>
                      <a:gd name="connsiteX11" fmla="*/ 101394 w 103508"/>
                      <a:gd name="connsiteY11" fmla="*/ 7664 h 101746"/>
                      <a:gd name="connsiteX12" fmla="*/ 101042 w 103508"/>
                      <a:gd name="connsiteY12" fmla="*/ 11452 h 101746"/>
                      <a:gd name="connsiteX13" fmla="*/ 103509 w 103508"/>
                      <a:gd name="connsiteY13" fmla="*/ 14799 h 101746"/>
                      <a:gd name="connsiteX14" fmla="*/ 100161 w 103508"/>
                      <a:gd name="connsiteY14" fmla="*/ 14976 h 101746"/>
                      <a:gd name="connsiteX15" fmla="*/ 79019 w 103508"/>
                      <a:gd name="connsiteY15" fmla="*/ 97606 h 101746"/>
                      <a:gd name="connsiteX16" fmla="*/ 78931 w 103508"/>
                      <a:gd name="connsiteY16" fmla="*/ 97518 h 101746"/>
                      <a:gd name="connsiteX17" fmla="*/ 77962 w 103508"/>
                      <a:gd name="connsiteY17" fmla="*/ 101747 h 101746"/>
                      <a:gd name="connsiteX18" fmla="*/ 18940 w 103508"/>
                      <a:gd name="connsiteY18" fmla="*/ 11540 h 101746"/>
                      <a:gd name="connsiteX19" fmla="*/ 75759 w 103508"/>
                      <a:gd name="connsiteY19" fmla="*/ 82631 h 101746"/>
                      <a:gd name="connsiteX20" fmla="*/ 92233 w 103508"/>
                      <a:gd name="connsiteY20" fmla="*/ 14888 h 101746"/>
                      <a:gd name="connsiteX21" fmla="*/ 18940 w 103508"/>
                      <a:gd name="connsiteY21" fmla="*/ 11540 h 10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508" h="101746">
                        <a:moveTo>
                          <a:pt x="77962" y="101747"/>
                        </a:moveTo>
                        <a:lnTo>
                          <a:pt x="7223" y="11100"/>
                        </a:lnTo>
                        <a:lnTo>
                          <a:pt x="3964" y="10923"/>
                        </a:lnTo>
                        <a:lnTo>
                          <a:pt x="5197" y="8457"/>
                        </a:lnTo>
                        <a:lnTo>
                          <a:pt x="0" y="1762"/>
                        </a:lnTo>
                        <a:lnTo>
                          <a:pt x="8457" y="2290"/>
                        </a:lnTo>
                        <a:lnTo>
                          <a:pt x="9690" y="0"/>
                        </a:lnTo>
                        <a:lnTo>
                          <a:pt x="11716" y="2467"/>
                        </a:lnTo>
                        <a:lnTo>
                          <a:pt x="94171" y="7224"/>
                        </a:lnTo>
                        <a:lnTo>
                          <a:pt x="95140" y="3348"/>
                        </a:lnTo>
                        <a:lnTo>
                          <a:pt x="98135" y="7488"/>
                        </a:lnTo>
                        <a:lnTo>
                          <a:pt x="101394" y="7664"/>
                        </a:lnTo>
                        <a:lnTo>
                          <a:pt x="101042" y="11452"/>
                        </a:lnTo>
                        <a:lnTo>
                          <a:pt x="103509" y="14799"/>
                        </a:lnTo>
                        <a:lnTo>
                          <a:pt x="100161" y="14976"/>
                        </a:lnTo>
                        <a:lnTo>
                          <a:pt x="79019" y="97606"/>
                        </a:lnTo>
                        <a:lnTo>
                          <a:pt x="78931" y="97518"/>
                        </a:lnTo>
                        <a:lnTo>
                          <a:pt x="77962" y="101747"/>
                        </a:lnTo>
                        <a:close/>
                        <a:moveTo>
                          <a:pt x="18940" y="11540"/>
                        </a:moveTo>
                        <a:lnTo>
                          <a:pt x="75759" y="82631"/>
                        </a:lnTo>
                        <a:lnTo>
                          <a:pt x="92233" y="14888"/>
                        </a:lnTo>
                        <a:lnTo>
                          <a:pt x="18940" y="11540"/>
                        </a:lnTo>
                        <a:close/>
                      </a:path>
                    </a:pathLst>
                  </a:custGeom>
                  <a:grpFill/>
                  <a:ln w="8809" cap="flat">
                    <a:noFill/>
                    <a:prstDash val="solid"/>
                    <a:miter/>
                  </a:ln>
                </p:spPr>
                <p:txBody>
                  <a:bodyPr rtlCol="0" anchor="ctr"/>
                  <a:lstStyle/>
                  <a:p>
                    <a:endParaRPr lang="en-US" sz="2400"/>
                  </a:p>
                </p:txBody>
              </p:sp>
            </p:grpSp>
            <p:grpSp>
              <p:nvGrpSpPr>
                <p:cNvPr id="1732" name="Graphic 4229">
                  <a:extLst>
                    <a:ext uri="{FF2B5EF4-FFF2-40B4-BE49-F238E27FC236}">
                      <a16:creationId xmlns:a16="http://schemas.microsoft.com/office/drawing/2014/main" id="{18924EBD-409F-4D9E-86E3-2405CF145D43}"/>
                    </a:ext>
                  </a:extLst>
                </p:cNvPr>
                <p:cNvGrpSpPr/>
                <p:nvPr/>
              </p:nvGrpSpPr>
              <p:grpSpPr>
                <a:xfrm>
                  <a:off x="3430761" y="4032940"/>
                  <a:ext cx="172837" cy="156276"/>
                  <a:chOff x="3430761" y="4032940"/>
                  <a:chExt cx="172837" cy="156276"/>
                </a:xfrm>
                <a:grpFill/>
              </p:grpSpPr>
              <p:sp>
                <p:nvSpPr>
                  <p:cNvPr id="2138" name="Freeform: Shape 2137">
                    <a:extLst>
                      <a:ext uri="{FF2B5EF4-FFF2-40B4-BE49-F238E27FC236}">
                        <a16:creationId xmlns:a16="http://schemas.microsoft.com/office/drawing/2014/main" id="{0ECC4144-B17D-4868-B726-2F6B68BFA378}"/>
                      </a:ext>
                    </a:extLst>
                  </p:cNvPr>
                  <p:cNvSpPr/>
                  <p:nvPr/>
                </p:nvSpPr>
                <p:spPr>
                  <a:xfrm>
                    <a:off x="3436487" y="4042718"/>
                    <a:ext cx="155395" cy="140507"/>
                  </a:xfrm>
                  <a:custGeom>
                    <a:avLst/>
                    <a:gdLst>
                      <a:gd name="connsiteX0" fmla="*/ 148788 w 155395"/>
                      <a:gd name="connsiteY0" fmla="*/ 139010 h 140507"/>
                      <a:gd name="connsiteX1" fmla="*/ 793 w 155395"/>
                      <a:gd name="connsiteY1" fmla="*/ 3259 h 140507"/>
                      <a:gd name="connsiteX2" fmla="*/ 2290 w 155395"/>
                      <a:gd name="connsiteY2" fmla="*/ 2378 h 140507"/>
                      <a:gd name="connsiteX3" fmla="*/ 26604 w 155395"/>
                      <a:gd name="connsiteY3" fmla="*/ 111525 h 140507"/>
                      <a:gd name="connsiteX4" fmla="*/ 26251 w 155395"/>
                      <a:gd name="connsiteY4" fmla="*/ 111173 h 140507"/>
                      <a:gd name="connsiteX5" fmla="*/ 148788 w 155395"/>
                      <a:gd name="connsiteY5" fmla="*/ 139010 h 140507"/>
                      <a:gd name="connsiteX6" fmla="*/ 155395 w 155395"/>
                      <a:gd name="connsiteY6" fmla="*/ 140507 h 140507"/>
                      <a:gd name="connsiteX7" fmla="*/ 26075 w 155395"/>
                      <a:gd name="connsiteY7" fmla="*/ 112142 h 140507"/>
                      <a:gd name="connsiteX8" fmla="*/ 25811 w 155395"/>
                      <a:gd name="connsiteY8" fmla="*/ 112054 h 140507"/>
                      <a:gd name="connsiteX9" fmla="*/ 25723 w 155395"/>
                      <a:gd name="connsiteY9" fmla="*/ 111789 h 140507"/>
                      <a:gd name="connsiteX10" fmla="*/ 617 w 155395"/>
                      <a:gd name="connsiteY10" fmla="*/ 2819 h 140507"/>
                      <a:gd name="connsiteX11" fmla="*/ 0 w 155395"/>
                      <a:gd name="connsiteY11" fmla="*/ 0 h 140507"/>
                      <a:gd name="connsiteX12" fmla="*/ 2202 w 155395"/>
                      <a:gd name="connsiteY12" fmla="*/ 1938 h 140507"/>
                      <a:gd name="connsiteX13" fmla="*/ 155395 w 155395"/>
                      <a:gd name="connsiteY13" fmla="*/ 140507 h 14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395" h="140507">
                        <a:moveTo>
                          <a:pt x="148788" y="139010"/>
                        </a:moveTo>
                        <a:lnTo>
                          <a:pt x="793" y="3259"/>
                        </a:lnTo>
                        <a:lnTo>
                          <a:pt x="2290" y="2378"/>
                        </a:lnTo>
                        <a:lnTo>
                          <a:pt x="26604" y="111525"/>
                        </a:lnTo>
                        <a:lnTo>
                          <a:pt x="26251" y="111173"/>
                        </a:lnTo>
                        <a:lnTo>
                          <a:pt x="148788" y="139010"/>
                        </a:lnTo>
                        <a:close/>
                        <a:moveTo>
                          <a:pt x="155395" y="140507"/>
                        </a:moveTo>
                        <a:lnTo>
                          <a:pt x="26075" y="112142"/>
                        </a:lnTo>
                        <a:lnTo>
                          <a:pt x="25811" y="112054"/>
                        </a:lnTo>
                        <a:lnTo>
                          <a:pt x="25723" y="111789"/>
                        </a:lnTo>
                        <a:lnTo>
                          <a:pt x="617" y="2819"/>
                        </a:lnTo>
                        <a:lnTo>
                          <a:pt x="0" y="0"/>
                        </a:lnTo>
                        <a:lnTo>
                          <a:pt x="2202" y="1938"/>
                        </a:lnTo>
                        <a:lnTo>
                          <a:pt x="155395" y="140507"/>
                        </a:lnTo>
                        <a:close/>
                      </a:path>
                    </a:pathLst>
                  </a:custGeom>
                  <a:grpFill/>
                  <a:ln w="8809" cap="flat">
                    <a:noFill/>
                    <a:prstDash val="solid"/>
                    <a:miter/>
                  </a:ln>
                </p:spPr>
                <p:txBody>
                  <a:bodyPr rtlCol="0" anchor="ctr"/>
                  <a:lstStyle/>
                  <a:p>
                    <a:endParaRPr lang="en-US" sz="2400"/>
                  </a:p>
                </p:txBody>
              </p:sp>
              <p:sp>
                <p:nvSpPr>
                  <p:cNvPr id="2139" name="Freeform: Shape 2138">
                    <a:extLst>
                      <a:ext uri="{FF2B5EF4-FFF2-40B4-BE49-F238E27FC236}">
                        <a16:creationId xmlns:a16="http://schemas.microsoft.com/office/drawing/2014/main" id="{8B94AE0D-62D1-4A9A-908A-DEDFA80DAC3C}"/>
                      </a:ext>
                    </a:extLst>
                  </p:cNvPr>
                  <p:cNvSpPr/>
                  <p:nvPr/>
                </p:nvSpPr>
                <p:spPr>
                  <a:xfrm>
                    <a:off x="3430761" y="4032940"/>
                    <a:ext cx="172837" cy="156276"/>
                  </a:xfrm>
                  <a:custGeom>
                    <a:avLst/>
                    <a:gdLst>
                      <a:gd name="connsiteX0" fmla="*/ 172837 w 172837"/>
                      <a:gd name="connsiteY0" fmla="*/ 156276 h 156276"/>
                      <a:gd name="connsiteX1" fmla="*/ 166054 w 172837"/>
                      <a:gd name="connsiteY1" fmla="*/ 154779 h 156276"/>
                      <a:gd name="connsiteX2" fmla="*/ 166142 w 172837"/>
                      <a:gd name="connsiteY2" fmla="*/ 154867 h 156276"/>
                      <a:gd name="connsiteX3" fmla="*/ 156452 w 172837"/>
                      <a:gd name="connsiteY3" fmla="*/ 152664 h 156276"/>
                      <a:gd name="connsiteX4" fmla="*/ 36999 w 172837"/>
                      <a:gd name="connsiteY4" fmla="*/ 126501 h 156276"/>
                      <a:gd name="connsiteX5" fmla="*/ 38232 w 172837"/>
                      <a:gd name="connsiteY5" fmla="*/ 131874 h 156276"/>
                      <a:gd name="connsiteX6" fmla="*/ 31097 w 172837"/>
                      <a:gd name="connsiteY6" fmla="*/ 125179 h 156276"/>
                      <a:gd name="connsiteX7" fmla="*/ 29070 w 172837"/>
                      <a:gd name="connsiteY7" fmla="*/ 124739 h 156276"/>
                      <a:gd name="connsiteX8" fmla="*/ 28102 w 172837"/>
                      <a:gd name="connsiteY8" fmla="*/ 121656 h 156276"/>
                      <a:gd name="connsiteX9" fmla="*/ 21847 w 172837"/>
                      <a:gd name="connsiteY9" fmla="*/ 115401 h 156276"/>
                      <a:gd name="connsiteX10" fmla="*/ 26868 w 172837"/>
                      <a:gd name="connsiteY10" fmla="*/ 116458 h 156276"/>
                      <a:gd name="connsiteX11" fmla="*/ 3347 w 172837"/>
                      <a:gd name="connsiteY11" fmla="*/ 14623 h 156276"/>
                      <a:gd name="connsiteX12" fmla="*/ 969 w 172837"/>
                      <a:gd name="connsiteY12" fmla="*/ 12421 h 156276"/>
                      <a:gd name="connsiteX13" fmla="*/ 2643 w 172837"/>
                      <a:gd name="connsiteY13" fmla="*/ 11452 h 156276"/>
                      <a:gd name="connsiteX14" fmla="*/ 0 w 172837"/>
                      <a:gd name="connsiteY14" fmla="*/ 0 h 156276"/>
                      <a:gd name="connsiteX15" fmla="*/ 8721 w 172837"/>
                      <a:gd name="connsiteY15" fmla="*/ 7840 h 156276"/>
                      <a:gd name="connsiteX16" fmla="*/ 10395 w 172837"/>
                      <a:gd name="connsiteY16" fmla="*/ 6871 h 156276"/>
                      <a:gd name="connsiteX17" fmla="*/ 11099 w 172837"/>
                      <a:gd name="connsiteY17" fmla="*/ 10043 h 156276"/>
                      <a:gd name="connsiteX18" fmla="*/ 172837 w 172837"/>
                      <a:gd name="connsiteY18" fmla="*/ 156276 h 156276"/>
                      <a:gd name="connsiteX19" fmla="*/ 35149 w 172837"/>
                      <a:gd name="connsiteY19" fmla="*/ 118220 h 156276"/>
                      <a:gd name="connsiteX20" fmla="*/ 142886 w 172837"/>
                      <a:gd name="connsiteY20" fmla="*/ 142710 h 156276"/>
                      <a:gd name="connsiteX21" fmla="*/ 14359 w 172837"/>
                      <a:gd name="connsiteY21" fmla="*/ 24754 h 156276"/>
                      <a:gd name="connsiteX22" fmla="*/ 35149 w 172837"/>
                      <a:gd name="connsiteY22" fmla="*/ 118220 h 15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837" h="156276">
                        <a:moveTo>
                          <a:pt x="172837" y="156276"/>
                        </a:moveTo>
                        <a:lnTo>
                          <a:pt x="166054" y="154779"/>
                        </a:lnTo>
                        <a:lnTo>
                          <a:pt x="166142" y="154867"/>
                        </a:lnTo>
                        <a:lnTo>
                          <a:pt x="156452" y="152664"/>
                        </a:lnTo>
                        <a:lnTo>
                          <a:pt x="36999" y="126501"/>
                        </a:lnTo>
                        <a:lnTo>
                          <a:pt x="38232" y="131874"/>
                        </a:lnTo>
                        <a:lnTo>
                          <a:pt x="31097" y="125179"/>
                        </a:lnTo>
                        <a:lnTo>
                          <a:pt x="29070" y="124739"/>
                        </a:lnTo>
                        <a:lnTo>
                          <a:pt x="28102" y="121656"/>
                        </a:lnTo>
                        <a:lnTo>
                          <a:pt x="21847" y="115401"/>
                        </a:lnTo>
                        <a:lnTo>
                          <a:pt x="26868" y="116458"/>
                        </a:lnTo>
                        <a:lnTo>
                          <a:pt x="3347" y="14623"/>
                        </a:lnTo>
                        <a:lnTo>
                          <a:pt x="969" y="12421"/>
                        </a:lnTo>
                        <a:lnTo>
                          <a:pt x="2643" y="11452"/>
                        </a:lnTo>
                        <a:lnTo>
                          <a:pt x="0" y="0"/>
                        </a:lnTo>
                        <a:lnTo>
                          <a:pt x="8721" y="7840"/>
                        </a:lnTo>
                        <a:lnTo>
                          <a:pt x="10395" y="6871"/>
                        </a:lnTo>
                        <a:lnTo>
                          <a:pt x="11099" y="10043"/>
                        </a:lnTo>
                        <a:lnTo>
                          <a:pt x="172837" y="156276"/>
                        </a:lnTo>
                        <a:close/>
                        <a:moveTo>
                          <a:pt x="35149" y="118220"/>
                        </a:moveTo>
                        <a:lnTo>
                          <a:pt x="142886" y="142710"/>
                        </a:lnTo>
                        <a:lnTo>
                          <a:pt x="14359" y="24754"/>
                        </a:lnTo>
                        <a:lnTo>
                          <a:pt x="35149" y="118220"/>
                        </a:lnTo>
                        <a:close/>
                      </a:path>
                    </a:pathLst>
                  </a:custGeom>
                  <a:grpFill/>
                  <a:ln w="8809" cap="flat">
                    <a:noFill/>
                    <a:prstDash val="solid"/>
                    <a:miter/>
                  </a:ln>
                </p:spPr>
                <p:txBody>
                  <a:bodyPr rtlCol="0" anchor="ctr"/>
                  <a:lstStyle/>
                  <a:p>
                    <a:endParaRPr lang="en-US" sz="2400"/>
                  </a:p>
                </p:txBody>
              </p:sp>
            </p:grpSp>
            <p:grpSp>
              <p:nvGrpSpPr>
                <p:cNvPr id="1733" name="Graphic 4229">
                  <a:extLst>
                    <a:ext uri="{FF2B5EF4-FFF2-40B4-BE49-F238E27FC236}">
                      <a16:creationId xmlns:a16="http://schemas.microsoft.com/office/drawing/2014/main" id="{804AA2B1-BC1C-44C4-9532-4D027B033519}"/>
                    </a:ext>
                  </a:extLst>
                </p:cNvPr>
                <p:cNvGrpSpPr/>
                <p:nvPr/>
              </p:nvGrpSpPr>
              <p:grpSpPr>
                <a:xfrm>
                  <a:off x="3580959" y="4066151"/>
                  <a:ext cx="153457" cy="122977"/>
                  <a:chOff x="3580959" y="4066151"/>
                  <a:chExt cx="153457" cy="122977"/>
                </a:xfrm>
                <a:grpFill/>
              </p:grpSpPr>
              <p:sp>
                <p:nvSpPr>
                  <p:cNvPr id="2136" name="Freeform: Shape 2135">
                    <a:extLst>
                      <a:ext uri="{FF2B5EF4-FFF2-40B4-BE49-F238E27FC236}">
                        <a16:creationId xmlns:a16="http://schemas.microsoft.com/office/drawing/2014/main" id="{05F4F61D-EA96-4670-AD9D-48290CFD1B18}"/>
                      </a:ext>
                    </a:extLst>
                  </p:cNvPr>
                  <p:cNvSpPr/>
                  <p:nvPr/>
                </p:nvSpPr>
                <p:spPr>
                  <a:xfrm>
                    <a:off x="3587478" y="4071612"/>
                    <a:ext cx="138217" cy="112494"/>
                  </a:xfrm>
                  <a:custGeom>
                    <a:avLst/>
                    <a:gdLst>
                      <a:gd name="connsiteX0" fmla="*/ 138217 w 138217"/>
                      <a:gd name="connsiteY0" fmla="*/ 55586 h 112494"/>
                      <a:gd name="connsiteX1" fmla="*/ 136632 w 138217"/>
                      <a:gd name="connsiteY1" fmla="*/ 56203 h 112494"/>
                      <a:gd name="connsiteX2" fmla="*/ 1498 w 138217"/>
                      <a:gd name="connsiteY2" fmla="*/ 111877 h 112494"/>
                      <a:gd name="connsiteX3" fmla="*/ 0 w 138217"/>
                      <a:gd name="connsiteY3" fmla="*/ 112494 h 112494"/>
                      <a:gd name="connsiteX4" fmla="*/ 0 w 138217"/>
                      <a:gd name="connsiteY4" fmla="*/ 110908 h 112494"/>
                      <a:gd name="connsiteX5" fmla="*/ 441 w 138217"/>
                      <a:gd name="connsiteY5" fmla="*/ 881 h 112494"/>
                      <a:gd name="connsiteX6" fmla="*/ 441 w 138217"/>
                      <a:gd name="connsiteY6" fmla="*/ 0 h 112494"/>
                      <a:gd name="connsiteX7" fmla="*/ 1233 w 138217"/>
                      <a:gd name="connsiteY7" fmla="*/ 352 h 112494"/>
                      <a:gd name="connsiteX8" fmla="*/ 135927 w 138217"/>
                      <a:gd name="connsiteY8" fmla="*/ 54705 h 112494"/>
                      <a:gd name="connsiteX9" fmla="*/ 138217 w 138217"/>
                      <a:gd name="connsiteY9" fmla="*/ 55586 h 112494"/>
                      <a:gd name="connsiteX10" fmla="*/ 133725 w 138217"/>
                      <a:gd name="connsiteY10" fmla="*/ 53736 h 112494"/>
                      <a:gd name="connsiteX11" fmla="*/ 793 w 138217"/>
                      <a:gd name="connsiteY11" fmla="*/ 1410 h 112494"/>
                      <a:gd name="connsiteX12" fmla="*/ 1586 w 138217"/>
                      <a:gd name="connsiteY12" fmla="*/ 881 h 112494"/>
                      <a:gd name="connsiteX13" fmla="*/ 2026 w 138217"/>
                      <a:gd name="connsiteY13" fmla="*/ 110908 h 112494"/>
                      <a:gd name="connsiteX14" fmla="*/ 529 w 138217"/>
                      <a:gd name="connsiteY14" fmla="*/ 109939 h 112494"/>
                      <a:gd name="connsiteX15" fmla="*/ 133725 w 138217"/>
                      <a:gd name="connsiteY15" fmla="*/ 53736 h 11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17" h="112494">
                        <a:moveTo>
                          <a:pt x="138217" y="55586"/>
                        </a:moveTo>
                        <a:lnTo>
                          <a:pt x="136632" y="56203"/>
                        </a:lnTo>
                        <a:lnTo>
                          <a:pt x="1498" y="111877"/>
                        </a:lnTo>
                        <a:lnTo>
                          <a:pt x="0" y="112494"/>
                        </a:lnTo>
                        <a:lnTo>
                          <a:pt x="0" y="110908"/>
                        </a:lnTo>
                        <a:lnTo>
                          <a:pt x="441" y="881"/>
                        </a:lnTo>
                        <a:lnTo>
                          <a:pt x="441" y="0"/>
                        </a:lnTo>
                        <a:lnTo>
                          <a:pt x="1233" y="352"/>
                        </a:lnTo>
                        <a:lnTo>
                          <a:pt x="135927" y="54705"/>
                        </a:lnTo>
                        <a:lnTo>
                          <a:pt x="138217" y="55586"/>
                        </a:lnTo>
                        <a:close/>
                        <a:moveTo>
                          <a:pt x="133725" y="53736"/>
                        </a:moveTo>
                        <a:lnTo>
                          <a:pt x="793" y="1410"/>
                        </a:lnTo>
                        <a:lnTo>
                          <a:pt x="1586" y="881"/>
                        </a:lnTo>
                        <a:lnTo>
                          <a:pt x="2026" y="110908"/>
                        </a:lnTo>
                        <a:lnTo>
                          <a:pt x="529" y="109939"/>
                        </a:lnTo>
                        <a:lnTo>
                          <a:pt x="133725" y="53736"/>
                        </a:lnTo>
                        <a:close/>
                      </a:path>
                    </a:pathLst>
                  </a:custGeom>
                  <a:grpFill/>
                  <a:ln w="8809" cap="flat">
                    <a:noFill/>
                    <a:prstDash val="solid"/>
                    <a:miter/>
                  </a:ln>
                </p:spPr>
                <p:txBody>
                  <a:bodyPr rtlCol="0" anchor="ctr"/>
                  <a:lstStyle/>
                  <a:p>
                    <a:endParaRPr lang="en-US" sz="2400"/>
                  </a:p>
                </p:txBody>
              </p:sp>
              <p:sp>
                <p:nvSpPr>
                  <p:cNvPr id="2137" name="Freeform: Shape 2136">
                    <a:extLst>
                      <a:ext uri="{FF2B5EF4-FFF2-40B4-BE49-F238E27FC236}">
                        <a16:creationId xmlns:a16="http://schemas.microsoft.com/office/drawing/2014/main" id="{890167BB-28DC-4274-BAB9-FB83D9E89C38}"/>
                      </a:ext>
                    </a:extLst>
                  </p:cNvPr>
                  <p:cNvSpPr/>
                  <p:nvPr/>
                </p:nvSpPr>
                <p:spPr>
                  <a:xfrm>
                    <a:off x="3580959" y="4066151"/>
                    <a:ext cx="153457" cy="122977"/>
                  </a:xfrm>
                  <a:custGeom>
                    <a:avLst/>
                    <a:gdLst>
                      <a:gd name="connsiteX0" fmla="*/ 3083 w 153457"/>
                      <a:gd name="connsiteY0" fmla="*/ 122977 h 122977"/>
                      <a:gd name="connsiteX1" fmla="*/ 3083 w 153457"/>
                      <a:gd name="connsiteY1" fmla="*/ 116723 h 122977"/>
                      <a:gd name="connsiteX2" fmla="*/ 0 w 153457"/>
                      <a:gd name="connsiteY2" fmla="*/ 114696 h 122977"/>
                      <a:gd name="connsiteX3" fmla="*/ 3083 w 153457"/>
                      <a:gd name="connsiteY3" fmla="*/ 113375 h 122977"/>
                      <a:gd name="connsiteX4" fmla="*/ 3524 w 153457"/>
                      <a:gd name="connsiteY4" fmla="*/ 8985 h 122977"/>
                      <a:gd name="connsiteX5" fmla="*/ 88 w 153457"/>
                      <a:gd name="connsiteY5" fmla="*/ 7664 h 122977"/>
                      <a:gd name="connsiteX6" fmla="*/ 3524 w 153457"/>
                      <a:gd name="connsiteY6" fmla="*/ 5374 h 122977"/>
                      <a:gd name="connsiteX7" fmla="*/ 3524 w 153457"/>
                      <a:gd name="connsiteY7" fmla="*/ 529 h 122977"/>
                      <a:gd name="connsiteX8" fmla="*/ 8016 w 153457"/>
                      <a:gd name="connsiteY8" fmla="*/ 2290 h 122977"/>
                      <a:gd name="connsiteX9" fmla="*/ 11364 w 153457"/>
                      <a:gd name="connsiteY9" fmla="*/ 0 h 122977"/>
                      <a:gd name="connsiteX10" fmla="*/ 11364 w 153457"/>
                      <a:gd name="connsiteY10" fmla="*/ 3612 h 122977"/>
                      <a:gd name="connsiteX11" fmla="*/ 148964 w 153457"/>
                      <a:gd name="connsiteY11" fmla="*/ 59110 h 122977"/>
                      <a:gd name="connsiteX12" fmla="*/ 148876 w 153457"/>
                      <a:gd name="connsiteY12" fmla="*/ 59110 h 122977"/>
                      <a:gd name="connsiteX13" fmla="*/ 153457 w 153457"/>
                      <a:gd name="connsiteY13" fmla="*/ 60960 h 122977"/>
                      <a:gd name="connsiteX14" fmla="*/ 144119 w 153457"/>
                      <a:gd name="connsiteY14" fmla="*/ 64748 h 122977"/>
                      <a:gd name="connsiteX15" fmla="*/ 11716 w 153457"/>
                      <a:gd name="connsiteY15" fmla="*/ 119277 h 122977"/>
                      <a:gd name="connsiteX16" fmla="*/ 11716 w 153457"/>
                      <a:gd name="connsiteY16" fmla="*/ 122625 h 122977"/>
                      <a:gd name="connsiteX17" fmla="*/ 8633 w 153457"/>
                      <a:gd name="connsiteY17" fmla="*/ 120510 h 122977"/>
                      <a:gd name="connsiteX18" fmla="*/ 3083 w 153457"/>
                      <a:gd name="connsiteY18" fmla="*/ 122977 h 122977"/>
                      <a:gd name="connsiteX19" fmla="*/ 11628 w 153457"/>
                      <a:gd name="connsiteY19" fmla="*/ 12157 h 122977"/>
                      <a:gd name="connsiteX20" fmla="*/ 12069 w 153457"/>
                      <a:gd name="connsiteY20" fmla="*/ 109587 h 122977"/>
                      <a:gd name="connsiteX21" fmla="*/ 131346 w 153457"/>
                      <a:gd name="connsiteY21" fmla="*/ 59286 h 122977"/>
                      <a:gd name="connsiteX22" fmla="*/ 11628 w 153457"/>
                      <a:gd name="connsiteY22" fmla="*/ 12157 h 12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457" h="122977">
                        <a:moveTo>
                          <a:pt x="3083" y="122977"/>
                        </a:moveTo>
                        <a:lnTo>
                          <a:pt x="3083" y="116723"/>
                        </a:lnTo>
                        <a:lnTo>
                          <a:pt x="0" y="114696"/>
                        </a:lnTo>
                        <a:lnTo>
                          <a:pt x="3083" y="113375"/>
                        </a:lnTo>
                        <a:lnTo>
                          <a:pt x="3524" y="8985"/>
                        </a:lnTo>
                        <a:lnTo>
                          <a:pt x="88" y="7664"/>
                        </a:lnTo>
                        <a:lnTo>
                          <a:pt x="3524" y="5374"/>
                        </a:lnTo>
                        <a:lnTo>
                          <a:pt x="3524" y="529"/>
                        </a:lnTo>
                        <a:lnTo>
                          <a:pt x="8016" y="2290"/>
                        </a:lnTo>
                        <a:lnTo>
                          <a:pt x="11364" y="0"/>
                        </a:lnTo>
                        <a:lnTo>
                          <a:pt x="11364" y="3612"/>
                        </a:lnTo>
                        <a:lnTo>
                          <a:pt x="148964" y="59110"/>
                        </a:lnTo>
                        <a:lnTo>
                          <a:pt x="148876" y="59110"/>
                        </a:lnTo>
                        <a:lnTo>
                          <a:pt x="153457" y="60960"/>
                        </a:lnTo>
                        <a:lnTo>
                          <a:pt x="144119" y="64748"/>
                        </a:lnTo>
                        <a:lnTo>
                          <a:pt x="11716" y="119277"/>
                        </a:lnTo>
                        <a:lnTo>
                          <a:pt x="11716" y="122625"/>
                        </a:lnTo>
                        <a:lnTo>
                          <a:pt x="8633" y="120510"/>
                        </a:lnTo>
                        <a:lnTo>
                          <a:pt x="3083" y="122977"/>
                        </a:lnTo>
                        <a:close/>
                        <a:moveTo>
                          <a:pt x="11628" y="12157"/>
                        </a:moveTo>
                        <a:lnTo>
                          <a:pt x="12069" y="109587"/>
                        </a:lnTo>
                        <a:lnTo>
                          <a:pt x="131346" y="59286"/>
                        </a:lnTo>
                        <a:lnTo>
                          <a:pt x="11628" y="12157"/>
                        </a:lnTo>
                        <a:close/>
                      </a:path>
                    </a:pathLst>
                  </a:custGeom>
                  <a:grpFill/>
                  <a:ln w="8809" cap="flat">
                    <a:noFill/>
                    <a:prstDash val="solid"/>
                    <a:miter/>
                  </a:ln>
                </p:spPr>
                <p:txBody>
                  <a:bodyPr rtlCol="0" anchor="ctr"/>
                  <a:lstStyle/>
                  <a:p>
                    <a:endParaRPr lang="en-US" sz="2400"/>
                  </a:p>
                </p:txBody>
              </p:sp>
            </p:grpSp>
            <p:grpSp>
              <p:nvGrpSpPr>
                <p:cNvPr id="1734" name="Graphic 4229">
                  <a:extLst>
                    <a:ext uri="{FF2B5EF4-FFF2-40B4-BE49-F238E27FC236}">
                      <a16:creationId xmlns:a16="http://schemas.microsoft.com/office/drawing/2014/main" id="{6ABC086E-830C-494D-985A-BF06F8CA4F24}"/>
                    </a:ext>
                  </a:extLst>
                </p:cNvPr>
                <p:cNvGrpSpPr/>
                <p:nvPr/>
              </p:nvGrpSpPr>
              <p:grpSpPr>
                <a:xfrm>
                  <a:off x="3564926" y="3893137"/>
                  <a:ext cx="193186" cy="180677"/>
                  <a:chOff x="3564926" y="3893137"/>
                  <a:chExt cx="193186" cy="180677"/>
                </a:xfrm>
                <a:grpFill/>
              </p:grpSpPr>
              <p:sp>
                <p:nvSpPr>
                  <p:cNvPr id="2134" name="Freeform: Shape 2133">
                    <a:extLst>
                      <a:ext uri="{FF2B5EF4-FFF2-40B4-BE49-F238E27FC236}">
                        <a16:creationId xmlns:a16="http://schemas.microsoft.com/office/drawing/2014/main" id="{764BD098-B7A6-4109-905E-BD9EA71EF436}"/>
                      </a:ext>
                    </a:extLst>
                  </p:cNvPr>
                  <p:cNvSpPr/>
                  <p:nvPr/>
                </p:nvSpPr>
                <p:spPr>
                  <a:xfrm>
                    <a:off x="3580254" y="3902739"/>
                    <a:ext cx="173894" cy="163323"/>
                  </a:xfrm>
                  <a:custGeom>
                    <a:avLst/>
                    <a:gdLst>
                      <a:gd name="connsiteX0" fmla="*/ 173894 w 173894"/>
                      <a:gd name="connsiteY0" fmla="*/ 70122 h 163323"/>
                      <a:gd name="connsiteX1" fmla="*/ 173014 w 173894"/>
                      <a:gd name="connsiteY1" fmla="*/ 153809 h 163323"/>
                      <a:gd name="connsiteX2" fmla="*/ 172925 w 173894"/>
                      <a:gd name="connsiteY2" fmla="*/ 163324 h 163323"/>
                      <a:gd name="connsiteX3" fmla="*/ 166054 w 173894"/>
                      <a:gd name="connsiteY3" fmla="*/ 156805 h 163323"/>
                      <a:gd name="connsiteX4" fmla="*/ 7047 w 173894"/>
                      <a:gd name="connsiteY4" fmla="*/ 6695 h 163323"/>
                      <a:gd name="connsiteX5" fmla="*/ 0 w 173894"/>
                      <a:gd name="connsiteY5" fmla="*/ 0 h 163323"/>
                      <a:gd name="connsiteX6" fmla="*/ 8985 w 173894"/>
                      <a:gd name="connsiteY6" fmla="*/ 3612 h 163323"/>
                      <a:gd name="connsiteX7" fmla="*/ 168873 w 173894"/>
                      <a:gd name="connsiteY7" fmla="*/ 68007 h 163323"/>
                      <a:gd name="connsiteX8" fmla="*/ 173894 w 173894"/>
                      <a:gd name="connsiteY8" fmla="*/ 70122 h 163323"/>
                      <a:gd name="connsiteX9" fmla="*/ 163764 w 173894"/>
                      <a:gd name="connsiteY9" fmla="*/ 66158 h 163323"/>
                      <a:gd name="connsiteX10" fmla="*/ 7576 w 173894"/>
                      <a:gd name="connsiteY10" fmla="*/ 7135 h 163323"/>
                      <a:gd name="connsiteX11" fmla="*/ 9514 w 173894"/>
                      <a:gd name="connsiteY11" fmla="*/ 4052 h 163323"/>
                      <a:gd name="connsiteX12" fmla="*/ 171692 w 173894"/>
                      <a:gd name="connsiteY12" fmla="*/ 150726 h 163323"/>
                      <a:gd name="connsiteX13" fmla="*/ 164733 w 173894"/>
                      <a:gd name="connsiteY13" fmla="*/ 153809 h 163323"/>
                      <a:gd name="connsiteX14" fmla="*/ 163852 w 173894"/>
                      <a:gd name="connsiteY14" fmla="*/ 68096 h 163323"/>
                      <a:gd name="connsiteX15" fmla="*/ 163764 w 173894"/>
                      <a:gd name="connsiteY15" fmla="*/ 66158 h 163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94" h="163323">
                        <a:moveTo>
                          <a:pt x="173894" y="70122"/>
                        </a:moveTo>
                        <a:lnTo>
                          <a:pt x="173014" y="153809"/>
                        </a:lnTo>
                        <a:lnTo>
                          <a:pt x="172925" y="163324"/>
                        </a:lnTo>
                        <a:lnTo>
                          <a:pt x="166054" y="156805"/>
                        </a:lnTo>
                        <a:lnTo>
                          <a:pt x="7047" y="6695"/>
                        </a:lnTo>
                        <a:lnTo>
                          <a:pt x="0" y="0"/>
                        </a:lnTo>
                        <a:lnTo>
                          <a:pt x="8985" y="3612"/>
                        </a:lnTo>
                        <a:lnTo>
                          <a:pt x="168873" y="68007"/>
                        </a:lnTo>
                        <a:lnTo>
                          <a:pt x="173894" y="70122"/>
                        </a:lnTo>
                        <a:close/>
                        <a:moveTo>
                          <a:pt x="163764" y="66158"/>
                        </a:moveTo>
                        <a:lnTo>
                          <a:pt x="7576" y="7135"/>
                        </a:lnTo>
                        <a:lnTo>
                          <a:pt x="9514" y="4052"/>
                        </a:lnTo>
                        <a:lnTo>
                          <a:pt x="171692" y="150726"/>
                        </a:lnTo>
                        <a:lnTo>
                          <a:pt x="164733" y="153809"/>
                        </a:lnTo>
                        <a:lnTo>
                          <a:pt x="163852" y="68096"/>
                        </a:lnTo>
                        <a:lnTo>
                          <a:pt x="163764" y="66158"/>
                        </a:lnTo>
                        <a:close/>
                      </a:path>
                    </a:pathLst>
                  </a:custGeom>
                  <a:grpFill/>
                  <a:ln w="8809" cap="flat">
                    <a:noFill/>
                    <a:prstDash val="solid"/>
                    <a:miter/>
                  </a:ln>
                </p:spPr>
                <p:txBody>
                  <a:bodyPr rtlCol="0" anchor="ctr"/>
                  <a:lstStyle/>
                  <a:p>
                    <a:endParaRPr lang="en-US" sz="2400"/>
                  </a:p>
                </p:txBody>
              </p:sp>
              <p:sp>
                <p:nvSpPr>
                  <p:cNvPr id="2135" name="Freeform: Shape 2134">
                    <a:extLst>
                      <a:ext uri="{FF2B5EF4-FFF2-40B4-BE49-F238E27FC236}">
                        <a16:creationId xmlns:a16="http://schemas.microsoft.com/office/drawing/2014/main" id="{04BAD023-567A-42DD-88C7-6FAEFAD5FCBC}"/>
                      </a:ext>
                    </a:extLst>
                  </p:cNvPr>
                  <p:cNvSpPr/>
                  <p:nvPr/>
                </p:nvSpPr>
                <p:spPr>
                  <a:xfrm>
                    <a:off x="3564926" y="3893137"/>
                    <a:ext cx="193186" cy="180677"/>
                  </a:xfrm>
                  <a:custGeom>
                    <a:avLst/>
                    <a:gdLst>
                      <a:gd name="connsiteX0" fmla="*/ 191513 w 193186"/>
                      <a:gd name="connsiteY0" fmla="*/ 180678 h 180677"/>
                      <a:gd name="connsiteX1" fmla="*/ 178035 w 193186"/>
                      <a:gd name="connsiteY1" fmla="*/ 167992 h 180677"/>
                      <a:gd name="connsiteX2" fmla="*/ 176714 w 193186"/>
                      <a:gd name="connsiteY2" fmla="*/ 168609 h 180677"/>
                      <a:gd name="connsiteX3" fmla="*/ 176714 w 193186"/>
                      <a:gd name="connsiteY3" fmla="*/ 166759 h 180677"/>
                      <a:gd name="connsiteX4" fmla="*/ 20790 w 193186"/>
                      <a:gd name="connsiteY4" fmla="*/ 19557 h 180677"/>
                      <a:gd name="connsiteX5" fmla="*/ 17883 w 193186"/>
                      <a:gd name="connsiteY5" fmla="*/ 18499 h 180677"/>
                      <a:gd name="connsiteX6" fmla="*/ 18499 w 193186"/>
                      <a:gd name="connsiteY6" fmla="*/ 17442 h 180677"/>
                      <a:gd name="connsiteX7" fmla="*/ 0 w 193186"/>
                      <a:gd name="connsiteY7" fmla="*/ 0 h 180677"/>
                      <a:gd name="connsiteX8" fmla="*/ 23521 w 193186"/>
                      <a:gd name="connsiteY8" fmla="*/ 9426 h 180677"/>
                      <a:gd name="connsiteX9" fmla="*/ 24138 w 193186"/>
                      <a:gd name="connsiteY9" fmla="*/ 8545 h 180677"/>
                      <a:gd name="connsiteX10" fmla="*/ 26428 w 193186"/>
                      <a:gd name="connsiteY10" fmla="*/ 10571 h 180677"/>
                      <a:gd name="connsiteX11" fmla="*/ 192658 w 193186"/>
                      <a:gd name="connsiteY11" fmla="*/ 77521 h 180677"/>
                      <a:gd name="connsiteX12" fmla="*/ 191778 w 193186"/>
                      <a:gd name="connsiteY12" fmla="*/ 160152 h 180677"/>
                      <a:gd name="connsiteX13" fmla="*/ 193187 w 193186"/>
                      <a:gd name="connsiteY13" fmla="*/ 161386 h 180677"/>
                      <a:gd name="connsiteX14" fmla="*/ 191778 w 193186"/>
                      <a:gd name="connsiteY14" fmla="*/ 162002 h 180677"/>
                      <a:gd name="connsiteX15" fmla="*/ 191513 w 193186"/>
                      <a:gd name="connsiteY15" fmla="*/ 180678 h 180677"/>
                      <a:gd name="connsiteX16" fmla="*/ 184730 w 193186"/>
                      <a:gd name="connsiteY16" fmla="*/ 164997 h 180677"/>
                      <a:gd name="connsiteX17" fmla="*/ 184906 w 193186"/>
                      <a:gd name="connsiteY17" fmla="*/ 165173 h 180677"/>
                      <a:gd name="connsiteX18" fmla="*/ 184906 w 193186"/>
                      <a:gd name="connsiteY18" fmla="*/ 164909 h 180677"/>
                      <a:gd name="connsiteX19" fmla="*/ 184730 w 193186"/>
                      <a:gd name="connsiteY19" fmla="*/ 164997 h 180677"/>
                      <a:gd name="connsiteX20" fmla="*/ 130377 w 193186"/>
                      <a:gd name="connsiteY20" fmla="*/ 113639 h 180677"/>
                      <a:gd name="connsiteX21" fmla="*/ 176626 w 193186"/>
                      <a:gd name="connsiteY21" fmla="*/ 157333 h 180677"/>
                      <a:gd name="connsiteX22" fmla="*/ 176626 w 193186"/>
                      <a:gd name="connsiteY22" fmla="*/ 155483 h 180677"/>
                      <a:gd name="connsiteX23" fmla="*/ 130377 w 193186"/>
                      <a:gd name="connsiteY23" fmla="*/ 113639 h 180677"/>
                      <a:gd name="connsiteX24" fmla="*/ 183320 w 193186"/>
                      <a:gd name="connsiteY24" fmla="*/ 152488 h 180677"/>
                      <a:gd name="connsiteX25" fmla="*/ 185082 w 193186"/>
                      <a:gd name="connsiteY25" fmla="*/ 154074 h 180677"/>
                      <a:gd name="connsiteX26" fmla="*/ 185875 w 193186"/>
                      <a:gd name="connsiteY26" fmla="*/ 82014 h 180677"/>
                      <a:gd name="connsiteX27" fmla="*/ 182616 w 193186"/>
                      <a:gd name="connsiteY27" fmla="*/ 80693 h 180677"/>
                      <a:gd name="connsiteX28" fmla="*/ 183320 w 193186"/>
                      <a:gd name="connsiteY28" fmla="*/ 152488 h 180677"/>
                      <a:gd name="connsiteX29" fmla="*/ 47482 w 193186"/>
                      <a:gd name="connsiteY29" fmla="*/ 29599 h 180677"/>
                      <a:gd name="connsiteX30" fmla="*/ 176449 w 193186"/>
                      <a:gd name="connsiteY30" fmla="*/ 146322 h 180677"/>
                      <a:gd name="connsiteX31" fmla="*/ 175745 w 193186"/>
                      <a:gd name="connsiteY31" fmla="*/ 78138 h 180677"/>
                      <a:gd name="connsiteX32" fmla="*/ 47482 w 193186"/>
                      <a:gd name="connsiteY32" fmla="*/ 29599 h 18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3186" h="180677">
                        <a:moveTo>
                          <a:pt x="191513" y="180678"/>
                        </a:moveTo>
                        <a:lnTo>
                          <a:pt x="178035" y="167992"/>
                        </a:lnTo>
                        <a:lnTo>
                          <a:pt x="176714" y="168609"/>
                        </a:lnTo>
                        <a:lnTo>
                          <a:pt x="176714" y="166759"/>
                        </a:lnTo>
                        <a:lnTo>
                          <a:pt x="20790" y="19557"/>
                        </a:lnTo>
                        <a:lnTo>
                          <a:pt x="17883" y="18499"/>
                        </a:lnTo>
                        <a:lnTo>
                          <a:pt x="18499" y="17442"/>
                        </a:lnTo>
                        <a:lnTo>
                          <a:pt x="0" y="0"/>
                        </a:lnTo>
                        <a:lnTo>
                          <a:pt x="23521" y="9426"/>
                        </a:lnTo>
                        <a:lnTo>
                          <a:pt x="24138" y="8545"/>
                        </a:lnTo>
                        <a:lnTo>
                          <a:pt x="26428" y="10571"/>
                        </a:lnTo>
                        <a:lnTo>
                          <a:pt x="192658" y="77521"/>
                        </a:lnTo>
                        <a:lnTo>
                          <a:pt x="191778" y="160152"/>
                        </a:lnTo>
                        <a:lnTo>
                          <a:pt x="193187" y="161386"/>
                        </a:lnTo>
                        <a:lnTo>
                          <a:pt x="191778" y="162002"/>
                        </a:lnTo>
                        <a:lnTo>
                          <a:pt x="191513" y="180678"/>
                        </a:lnTo>
                        <a:close/>
                        <a:moveTo>
                          <a:pt x="184730" y="164997"/>
                        </a:moveTo>
                        <a:lnTo>
                          <a:pt x="184906" y="165173"/>
                        </a:lnTo>
                        <a:lnTo>
                          <a:pt x="184906" y="164909"/>
                        </a:lnTo>
                        <a:lnTo>
                          <a:pt x="184730" y="164997"/>
                        </a:lnTo>
                        <a:close/>
                        <a:moveTo>
                          <a:pt x="130377" y="113639"/>
                        </a:moveTo>
                        <a:lnTo>
                          <a:pt x="176626" y="157333"/>
                        </a:lnTo>
                        <a:lnTo>
                          <a:pt x="176626" y="155483"/>
                        </a:lnTo>
                        <a:lnTo>
                          <a:pt x="130377" y="113639"/>
                        </a:lnTo>
                        <a:close/>
                        <a:moveTo>
                          <a:pt x="183320" y="152488"/>
                        </a:moveTo>
                        <a:lnTo>
                          <a:pt x="185082" y="154074"/>
                        </a:lnTo>
                        <a:lnTo>
                          <a:pt x="185875" y="82014"/>
                        </a:lnTo>
                        <a:lnTo>
                          <a:pt x="182616" y="80693"/>
                        </a:lnTo>
                        <a:lnTo>
                          <a:pt x="183320" y="152488"/>
                        </a:lnTo>
                        <a:close/>
                        <a:moveTo>
                          <a:pt x="47482" y="29599"/>
                        </a:moveTo>
                        <a:lnTo>
                          <a:pt x="176449" y="146322"/>
                        </a:lnTo>
                        <a:lnTo>
                          <a:pt x="175745" y="78138"/>
                        </a:lnTo>
                        <a:lnTo>
                          <a:pt x="47482" y="29599"/>
                        </a:lnTo>
                        <a:close/>
                      </a:path>
                    </a:pathLst>
                  </a:custGeom>
                  <a:grpFill/>
                  <a:ln w="8809" cap="flat">
                    <a:noFill/>
                    <a:prstDash val="solid"/>
                    <a:miter/>
                  </a:ln>
                </p:spPr>
                <p:txBody>
                  <a:bodyPr rtlCol="0" anchor="ctr"/>
                  <a:lstStyle/>
                  <a:p>
                    <a:endParaRPr lang="en-US" sz="2400"/>
                  </a:p>
                </p:txBody>
              </p:sp>
            </p:grpSp>
            <p:grpSp>
              <p:nvGrpSpPr>
                <p:cNvPr id="1735" name="Graphic 4229">
                  <a:extLst>
                    <a:ext uri="{FF2B5EF4-FFF2-40B4-BE49-F238E27FC236}">
                      <a16:creationId xmlns:a16="http://schemas.microsoft.com/office/drawing/2014/main" id="{54B2BBCD-3288-427E-A704-ADE13DB89A94}"/>
                    </a:ext>
                  </a:extLst>
                </p:cNvPr>
                <p:cNvGrpSpPr/>
                <p:nvPr/>
              </p:nvGrpSpPr>
              <p:grpSpPr>
                <a:xfrm>
                  <a:off x="3539732" y="3924410"/>
                  <a:ext cx="218733" cy="212655"/>
                  <a:chOff x="3539732" y="3924410"/>
                  <a:chExt cx="218733" cy="212655"/>
                </a:xfrm>
                <a:grpFill/>
              </p:grpSpPr>
              <p:sp>
                <p:nvSpPr>
                  <p:cNvPr id="2132" name="Freeform: Shape 2131">
                    <a:extLst>
                      <a:ext uri="{FF2B5EF4-FFF2-40B4-BE49-F238E27FC236}">
                        <a16:creationId xmlns:a16="http://schemas.microsoft.com/office/drawing/2014/main" id="{1691C134-D907-4936-9586-96B55ACDA62E}"/>
                      </a:ext>
                    </a:extLst>
                  </p:cNvPr>
                  <p:cNvSpPr/>
                  <p:nvPr/>
                </p:nvSpPr>
                <p:spPr>
                  <a:xfrm>
                    <a:off x="3556469" y="3938152"/>
                    <a:ext cx="198032" cy="192394"/>
                  </a:xfrm>
                  <a:custGeom>
                    <a:avLst/>
                    <a:gdLst>
                      <a:gd name="connsiteX0" fmla="*/ 163235 w 198032"/>
                      <a:gd name="connsiteY0" fmla="*/ 183673 h 192394"/>
                      <a:gd name="connsiteX1" fmla="*/ 188518 w 198032"/>
                      <a:gd name="connsiteY1" fmla="*/ 116899 h 192394"/>
                      <a:gd name="connsiteX2" fmla="*/ 190368 w 198032"/>
                      <a:gd name="connsiteY2" fmla="*/ 122096 h 192394"/>
                      <a:gd name="connsiteX3" fmla="*/ 10131 w 198032"/>
                      <a:gd name="connsiteY3" fmla="*/ 11276 h 192394"/>
                      <a:gd name="connsiteX4" fmla="*/ 13038 w 198032"/>
                      <a:gd name="connsiteY4" fmla="*/ 7840 h 192394"/>
                      <a:gd name="connsiteX5" fmla="*/ 163235 w 198032"/>
                      <a:gd name="connsiteY5" fmla="*/ 183673 h 192394"/>
                      <a:gd name="connsiteX6" fmla="*/ 170811 w 198032"/>
                      <a:gd name="connsiteY6" fmla="*/ 192394 h 192394"/>
                      <a:gd name="connsiteX7" fmla="*/ 9602 w 198032"/>
                      <a:gd name="connsiteY7" fmla="*/ 10835 h 192394"/>
                      <a:gd name="connsiteX8" fmla="*/ 0 w 198032"/>
                      <a:gd name="connsiteY8" fmla="*/ 0 h 192394"/>
                      <a:gd name="connsiteX9" fmla="*/ 12597 w 198032"/>
                      <a:gd name="connsiteY9" fmla="*/ 7400 h 192394"/>
                      <a:gd name="connsiteX10" fmla="*/ 194949 w 198032"/>
                      <a:gd name="connsiteY10" fmla="*/ 114697 h 192394"/>
                      <a:gd name="connsiteX11" fmla="*/ 198032 w 198032"/>
                      <a:gd name="connsiteY11" fmla="*/ 116458 h 192394"/>
                      <a:gd name="connsiteX12" fmla="*/ 196799 w 198032"/>
                      <a:gd name="connsiteY12" fmla="*/ 119894 h 192394"/>
                      <a:gd name="connsiteX13" fmla="*/ 170811 w 198032"/>
                      <a:gd name="connsiteY13" fmla="*/ 192394 h 19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032" h="192394">
                        <a:moveTo>
                          <a:pt x="163235" y="183673"/>
                        </a:moveTo>
                        <a:lnTo>
                          <a:pt x="188518" y="116899"/>
                        </a:lnTo>
                        <a:lnTo>
                          <a:pt x="190368" y="122096"/>
                        </a:lnTo>
                        <a:lnTo>
                          <a:pt x="10131" y="11276"/>
                        </a:lnTo>
                        <a:lnTo>
                          <a:pt x="13038" y="7840"/>
                        </a:lnTo>
                        <a:lnTo>
                          <a:pt x="163235" y="183673"/>
                        </a:lnTo>
                        <a:close/>
                        <a:moveTo>
                          <a:pt x="170811" y="192394"/>
                        </a:moveTo>
                        <a:lnTo>
                          <a:pt x="9602" y="10835"/>
                        </a:lnTo>
                        <a:lnTo>
                          <a:pt x="0" y="0"/>
                        </a:lnTo>
                        <a:lnTo>
                          <a:pt x="12597" y="7400"/>
                        </a:lnTo>
                        <a:lnTo>
                          <a:pt x="194949" y="114697"/>
                        </a:lnTo>
                        <a:lnTo>
                          <a:pt x="198032" y="116458"/>
                        </a:lnTo>
                        <a:lnTo>
                          <a:pt x="196799" y="119894"/>
                        </a:lnTo>
                        <a:lnTo>
                          <a:pt x="170811" y="192394"/>
                        </a:lnTo>
                        <a:close/>
                      </a:path>
                    </a:pathLst>
                  </a:custGeom>
                  <a:grpFill/>
                  <a:ln w="8809" cap="flat">
                    <a:noFill/>
                    <a:prstDash val="solid"/>
                    <a:miter/>
                  </a:ln>
                </p:spPr>
                <p:txBody>
                  <a:bodyPr rtlCol="0" anchor="ctr"/>
                  <a:lstStyle/>
                  <a:p>
                    <a:endParaRPr lang="en-US" sz="2400"/>
                  </a:p>
                </p:txBody>
              </p:sp>
              <p:sp>
                <p:nvSpPr>
                  <p:cNvPr id="2133" name="Freeform: Shape 2132">
                    <a:extLst>
                      <a:ext uri="{FF2B5EF4-FFF2-40B4-BE49-F238E27FC236}">
                        <a16:creationId xmlns:a16="http://schemas.microsoft.com/office/drawing/2014/main" id="{7A496BE8-D8AB-48CA-ABED-C644B48ECAB5}"/>
                      </a:ext>
                    </a:extLst>
                  </p:cNvPr>
                  <p:cNvSpPr/>
                  <p:nvPr/>
                </p:nvSpPr>
                <p:spPr>
                  <a:xfrm>
                    <a:off x="3539732" y="3924410"/>
                    <a:ext cx="218733" cy="212655"/>
                  </a:xfrm>
                  <a:custGeom>
                    <a:avLst/>
                    <a:gdLst>
                      <a:gd name="connsiteX0" fmla="*/ 188870 w 218733"/>
                      <a:gd name="connsiteY0" fmla="*/ 212655 h 212655"/>
                      <a:gd name="connsiteX1" fmla="*/ 24402 w 218733"/>
                      <a:gd name="connsiteY1" fmla="*/ 27485 h 212655"/>
                      <a:gd name="connsiteX2" fmla="*/ 21847 w 218733"/>
                      <a:gd name="connsiteY2" fmla="*/ 25899 h 212655"/>
                      <a:gd name="connsiteX3" fmla="*/ 22375 w 218733"/>
                      <a:gd name="connsiteY3" fmla="*/ 25195 h 212655"/>
                      <a:gd name="connsiteX4" fmla="*/ 0 w 218733"/>
                      <a:gd name="connsiteY4" fmla="*/ 0 h 212655"/>
                      <a:gd name="connsiteX5" fmla="*/ 29159 w 218733"/>
                      <a:gd name="connsiteY5" fmla="*/ 17090 h 212655"/>
                      <a:gd name="connsiteX6" fmla="*/ 29775 w 218733"/>
                      <a:gd name="connsiteY6" fmla="*/ 16297 h 212655"/>
                      <a:gd name="connsiteX7" fmla="*/ 31713 w 218733"/>
                      <a:gd name="connsiteY7" fmla="*/ 18588 h 212655"/>
                      <a:gd name="connsiteX8" fmla="*/ 205344 w 218733"/>
                      <a:gd name="connsiteY8" fmla="*/ 120775 h 212655"/>
                      <a:gd name="connsiteX9" fmla="*/ 205344 w 218733"/>
                      <a:gd name="connsiteY9" fmla="*/ 120775 h 212655"/>
                      <a:gd name="connsiteX10" fmla="*/ 205344 w 218733"/>
                      <a:gd name="connsiteY10" fmla="*/ 120863 h 212655"/>
                      <a:gd name="connsiteX11" fmla="*/ 218734 w 218733"/>
                      <a:gd name="connsiteY11" fmla="*/ 128703 h 212655"/>
                      <a:gd name="connsiteX12" fmla="*/ 213448 w 218733"/>
                      <a:gd name="connsiteY12" fmla="*/ 143591 h 212655"/>
                      <a:gd name="connsiteX13" fmla="*/ 213448 w 218733"/>
                      <a:gd name="connsiteY13" fmla="*/ 143679 h 212655"/>
                      <a:gd name="connsiteX14" fmla="*/ 213448 w 218733"/>
                      <a:gd name="connsiteY14" fmla="*/ 143679 h 212655"/>
                      <a:gd name="connsiteX15" fmla="*/ 188870 w 218733"/>
                      <a:gd name="connsiteY15" fmla="*/ 212655 h 212655"/>
                      <a:gd name="connsiteX16" fmla="*/ 183849 w 218733"/>
                      <a:gd name="connsiteY16" fmla="*/ 196887 h 212655"/>
                      <a:gd name="connsiteX17" fmla="*/ 186316 w 218733"/>
                      <a:gd name="connsiteY17" fmla="*/ 199706 h 212655"/>
                      <a:gd name="connsiteX18" fmla="*/ 207546 w 218733"/>
                      <a:gd name="connsiteY18" fmla="*/ 140155 h 212655"/>
                      <a:gd name="connsiteX19" fmla="*/ 205696 w 218733"/>
                      <a:gd name="connsiteY19" fmla="*/ 139010 h 212655"/>
                      <a:gd name="connsiteX20" fmla="*/ 183849 w 218733"/>
                      <a:gd name="connsiteY20" fmla="*/ 196887 h 212655"/>
                      <a:gd name="connsiteX21" fmla="*/ 55675 w 218733"/>
                      <a:gd name="connsiteY21" fmla="*/ 46689 h 212655"/>
                      <a:gd name="connsiteX22" fmla="*/ 178828 w 218733"/>
                      <a:gd name="connsiteY22" fmla="*/ 190897 h 212655"/>
                      <a:gd name="connsiteX23" fmla="*/ 199882 w 218733"/>
                      <a:gd name="connsiteY23" fmla="*/ 135310 h 212655"/>
                      <a:gd name="connsiteX24" fmla="*/ 55675 w 218733"/>
                      <a:gd name="connsiteY24" fmla="*/ 46689 h 212655"/>
                      <a:gd name="connsiteX25" fmla="*/ 208955 w 218733"/>
                      <a:gd name="connsiteY25" fmla="*/ 130730 h 212655"/>
                      <a:gd name="connsiteX26" fmla="*/ 209924 w 218733"/>
                      <a:gd name="connsiteY26" fmla="*/ 133548 h 212655"/>
                      <a:gd name="connsiteX27" fmla="*/ 210541 w 218733"/>
                      <a:gd name="connsiteY27" fmla="*/ 131698 h 212655"/>
                      <a:gd name="connsiteX28" fmla="*/ 208955 w 218733"/>
                      <a:gd name="connsiteY28" fmla="*/ 130730 h 212655"/>
                      <a:gd name="connsiteX29" fmla="*/ 123682 w 218733"/>
                      <a:gd name="connsiteY29" fmla="*/ 80605 h 212655"/>
                      <a:gd name="connsiteX30" fmla="*/ 202348 w 218733"/>
                      <a:gd name="connsiteY30" fmla="*/ 128968 h 212655"/>
                      <a:gd name="connsiteX31" fmla="*/ 202965 w 218733"/>
                      <a:gd name="connsiteY31" fmla="*/ 127294 h 212655"/>
                      <a:gd name="connsiteX32" fmla="*/ 123682 w 218733"/>
                      <a:gd name="connsiteY32" fmla="*/ 80605 h 21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8733" h="212655">
                        <a:moveTo>
                          <a:pt x="188870" y="212655"/>
                        </a:moveTo>
                        <a:lnTo>
                          <a:pt x="24402" y="27485"/>
                        </a:lnTo>
                        <a:lnTo>
                          <a:pt x="21847" y="25899"/>
                        </a:lnTo>
                        <a:lnTo>
                          <a:pt x="22375" y="25195"/>
                        </a:lnTo>
                        <a:lnTo>
                          <a:pt x="0" y="0"/>
                        </a:lnTo>
                        <a:lnTo>
                          <a:pt x="29159" y="17090"/>
                        </a:lnTo>
                        <a:lnTo>
                          <a:pt x="29775" y="16297"/>
                        </a:lnTo>
                        <a:lnTo>
                          <a:pt x="31713" y="18588"/>
                        </a:lnTo>
                        <a:lnTo>
                          <a:pt x="205344" y="120775"/>
                        </a:lnTo>
                        <a:lnTo>
                          <a:pt x="205344" y="120775"/>
                        </a:lnTo>
                        <a:lnTo>
                          <a:pt x="205344" y="120863"/>
                        </a:lnTo>
                        <a:lnTo>
                          <a:pt x="218734" y="128703"/>
                        </a:lnTo>
                        <a:lnTo>
                          <a:pt x="213448" y="143591"/>
                        </a:lnTo>
                        <a:lnTo>
                          <a:pt x="213448" y="143679"/>
                        </a:lnTo>
                        <a:lnTo>
                          <a:pt x="213448" y="143679"/>
                        </a:lnTo>
                        <a:lnTo>
                          <a:pt x="188870" y="212655"/>
                        </a:lnTo>
                        <a:close/>
                        <a:moveTo>
                          <a:pt x="183849" y="196887"/>
                        </a:moveTo>
                        <a:lnTo>
                          <a:pt x="186316" y="199706"/>
                        </a:lnTo>
                        <a:lnTo>
                          <a:pt x="207546" y="140155"/>
                        </a:lnTo>
                        <a:lnTo>
                          <a:pt x="205696" y="139010"/>
                        </a:lnTo>
                        <a:lnTo>
                          <a:pt x="183849" y="196887"/>
                        </a:lnTo>
                        <a:close/>
                        <a:moveTo>
                          <a:pt x="55675" y="46689"/>
                        </a:moveTo>
                        <a:lnTo>
                          <a:pt x="178828" y="190897"/>
                        </a:lnTo>
                        <a:lnTo>
                          <a:pt x="199882" y="135310"/>
                        </a:lnTo>
                        <a:lnTo>
                          <a:pt x="55675" y="46689"/>
                        </a:lnTo>
                        <a:close/>
                        <a:moveTo>
                          <a:pt x="208955" y="130730"/>
                        </a:moveTo>
                        <a:lnTo>
                          <a:pt x="209924" y="133548"/>
                        </a:lnTo>
                        <a:lnTo>
                          <a:pt x="210541" y="131698"/>
                        </a:lnTo>
                        <a:lnTo>
                          <a:pt x="208955" y="130730"/>
                        </a:lnTo>
                        <a:close/>
                        <a:moveTo>
                          <a:pt x="123682" y="80605"/>
                        </a:moveTo>
                        <a:lnTo>
                          <a:pt x="202348" y="128968"/>
                        </a:lnTo>
                        <a:lnTo>
                          <a:pt x="202965" y="127294"/>
                        </a:lnTo>
                        <a:lnTo>
                          <a:pt x="123682" y="80605"/>
                        </a:lnTo>
                        <a:close/>
                      </a:path>
                    </a:pathLst>
                  </a:custGeom>
                  <a:grpFill/>
                  <a:ln w="8809" cap="flat">
                    <a:noFill/>
                    <a:prstDash val="solid"/>
                    <a:miter/>
                  </a:ln>
                </p:spPr>
                <p:txBody>
                  <a:bodyPr rtlCol="0" anchor="ctr"/>
                  <a:lstStyle/>
                  <a:p>
                    <a:endParaRPr lang="en-US" sz="2400"/>
                  </a:p>
                </p:txBody>
              </p:sp>
            </p:grpSp>
            <p:grpSp>
              <p:nvGrpSpPr>
                <p:cNvPr id="1736" name="Graphic 4229">
                  <a:extLst>
                    <a:ext uri="{FF2B5EF4-FFF2-40B4-BE49-F238E27FC236}">
                      <a16:creationId xmlns:a16="http://schemas.microsoft.com/office/drawing/2014/main" id="{38C55221-5C8A-4478-992A-4E067B7236B0}"/>
                    </a:ext>
                  </a:extLst>
                </p:cNvPr>
                <p:cNvGrpSpPr/>
                <p:nvPr/>
              </p:nvGrpSpPr>
              <p:grpSpPr>
                <a:xfrm>
                  <a:off x="3292720" y="3775269"/>
                  <a:ext cx="287181" cy="186932"/>
                  <a:chOff x="3292720" y="3775269"/>
                  <a:chExt cx="287181" cy="186932"/>
                </a:xfrm>
                <a:grpFill/>
              </p:grpSpPr>
              <p:sp>
                <p:nvSpPr>
                  <p:cNvPr id="2130" name="Freeform: Shape 2129">
                    <a:extLst>
                      <a:ext uri="{FF2B5EF4-FFF2-40B4-BE49-F238E27FC236}">
                        <a16:creationId xmlns:a16="http://schemas.microsoft.com/office/drawing/2014/main" id="{654208A6-40BF-4E86-B19C-5DC1BD00210D}"/>
                      </a:ext>
                    </a:extLst>
                  </p:cNvPr>
                  <p:cNvSpPr/>
                  <p:nvPr/>
                </p:nvSpPr>
                <p:spPr>
                  <a:xfrm>
                    <a:off x="3306815" y="3780379"/>
                    <a:ext cx="265951" cy="173189"/>
                  </a:xfrm>
                  <a:custGeom>
                    <a:avLst/>
                    <a:gdLst>
                      <a:gd name="connsiteX0" fmla="*/ 0 w 265951"/>
                      <a:gd name="connsiteY0" fmla="*/ 0 h 173189"/>
                      <a:gd name="connsiteX1" fmla="*/ 10219 w 265951"/>
                      <a:gd name="connsiteY1" fmla="*/ 1233 h 173189"/>
                      <a:gd name="connsiteX2" fmla="*/ 204110 w 265951"/>
                      <a:gd name="connsiteY2" fmla="*/ 25283 h 173189"/>
                      <a:gd name="connsiteX3" fmla="*/ 206225 w 265951"/>
                      <a:gd name="connsiteY3" fmla="*/ 25547 h 173189"/>
                      <a:gd name="connsiteX4" fmla="*/ 207017 w 265951"/>
                      <a:gd name="connsiteY4" fmla="*/ 27485 h 173189"/>
                      <a:gd name="connsiteX5" fmla="*/ 263132 w 265951"/>
                      <a:gd name="connsiteY5" fmla="*/ 166231 h 173189"/>
                      <a:gd name="connsiteX6" fmla="*/ 265951 w 265951"/>
                      <a:gd name="connsiteY6" fmla="*/ 173190 h 173189"/>
                      <a:gd name="connsiteX7" fmla="*/ 259696 w 265951"/>
                      <a:gd name="connsiteY7" fmla="*/ 169137 h 173189"/>
                      <a:gd name="connsiteX8" fmla="*/ 9602 w 265951"/>
                      <a:gd name="connsiteY8" fmla="*/ 6343 h 173189"/>
                      <a:gd name="connsiteX9" fmla="*/ 0 w 265951"/>
                      <a:gd name="connsiteY9" fmla="*/ 0 h 173189"/>
                      <a:gd name="connsiteX10" fmla="*/ 19468 w 265951"/>
                      <a:gd name="connsiteY10" fmla="*/ 12509 h 173189"/>
                      <a:gd name="connsiteX11" fmla="*/ 262251 w 265951"/>
                      <a:gd name="connsiteY11" fmla="*/ 165173 h 173189"/>
                      <a:gd name="connsiteX12" fmla="*/ 258816 w 265951"/>
                      <a:gd name="connsiteY12" fmla="*/ 168080 h 173189"/>
                      <a:gd name="connsiteX13" fmla="*/ 200499 w 265951"/>
                      <a:gd name="connsiteY13" fmla="*/ 30216 h 173189"/>
                      <a:gd name="connsiteX14" fmla="*/ 203317 w 265951"/>
                      <a:gd name="connsiteY14" fmla="*/ 32330 h 173189"/>
                      <a:gd name="connsiteX15" fmla="*/ 19468 w 265951"/>
                      <a:gd name="connsiteY15" fmla="*/ 12509 h 17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5951" h="173189">
                        <a:moveTo>
                          <a:pt x="0" y="0"/>
                        </a:moveTo>
                        <a:lnTo>
                          <a:pt x="10219" y="1233"/>
                        </a:lnTo>
                        <a:lnTo>
                          <a:pt x="204110" y="25283"/>
                        </a:lnTo>
                        <a:lnTo>
                          <a:pt x="206225" y="25547"/>
                        </a:lnTo>
                        <a:lnTo>
                          <a:pt x="207017" y="27485"/>
                        </a:lnTo>
                        <a:lnTo>
                          <a:pt x="263132" y="166231"/>
                        </a:lnTo>
                        <a:lnTo>
                          <a:pt x="265951" y="173190"/>
                        </a:lnTo>
                        <a:lnTo>
                          <a:pt x="259696" y="169137"/>
                        </a:lnTo>
                        <a:lnTo>
                          <a:pt x="9602" y="6343"/>
                        </a:lnTo>
                        <a:lnTo>
                          <a:pt x="0" y="0"/>
                        </a:lnTo>
                        <a:close/>
                        <a:moveTo>
                          <a:pt x="19468" y="12509"/>
                        </a:moveTo>
                        <a:lnTo>
                          <a:pt x="262251" y="165173"/>
                        </a:lnTo>
                        <a:lnTo>
                          <a:pt x="258816" y="168080"/>
                        </a:lnTo>
                        <a:lnTo>
                          <a:pt x="200499" y="30216"/>
                        </a:lnTo>
                        <a:lnTo>
                          <a:pt x="203317" y="32330"/>
                        </a:lnTo>
                        <a:lnTo>
                          <a:pt x="19468" y="12509"/>
                        </a:lnTo>
                        <a:close/>
                      </a:path>
                    </a:pathLst>
                  </a:custGeom>
                  <a:grpFill/>
                  <a:ln w="8809" cap="flat">
                    <a:noFill/>
                    <a:prstDash val="solid"/>
                    <a:miter/>
                  </a:ln>
                </p:spPr>
                <p:txBody>
                  <a:bodyPr rtlCol="0" anchor="ctr"/>
                  <a:lstStyle/>
                  <a:p>
                    <a:endParaRPr lang="en-US" sz="2400"/>
                  </a:p>
                </p:txBody>
              </p:sp>
              <p:sp>
                <p:nvSpPr>
                  <p:cNvPr id="2131" name="Freeform: Shape 2130">
                    <a:extLst>
                      <a:ext uri="{FF2B5EF4-FFF2-40B4-BE49-F238E27FC236}">
                        <a16:creationId xmlns:a16="http://schemas.microsoft.com/office/drawing/2014/main" id="{35643755-05A1-4388-BD05-A33F0F43F396}"/>
                      </a:ext>
                    </a:extLst>
                  </p:cNvPr>
                  <p:cNvSpPr/>
                  <p:nvPr/>
                </p:nvSpPr>
                <p:spPr>
                  <a:xfrm>
                    <a:off x="3292720" y="3775269"/>
                    <a:ext cx="287181" cy="186932"/>
                  </a:xfrm>
                  <a:custGeom>
                    <a:avLst/>
                    <a:gdLst>
                      <a:gd name="connsiteX0" fmla="*/ 287182 w 287181"/>
                      <a:gd name="connsiteY0" fmla="*/ 186932 h 186932"/>
                      <a:gd name="connsiteX1" fmla="*/ 272822 w 287181"/>
                      <a:gd name="connsiteY1" fmla="*/ 177595 h 186932"/>
                      <a:gd name="connsiteX2" fmla="*/ 271589 w 287181"/>
                      <a:gd name="connsiteY2" fmla="*/ 178652 h 186932"/>
                      <a:gd name="connsiteX3" fmla="*/ 270532 w 287181"/>
                      <a:gd name="connsiteY3" fmla="*/ 176097 h 186932"/>
                      <a:gd name="connsiteX4" fmla="*/ 19380 w 287181"/>
                      <a:gd name="connsiteY4" fmla="*/ 12685 h 186932"/>
                      <a:gd name="connsiteX5" fmla="*/ 19468 w 287181"/>
                      <a:gd name="connsiteY5" fmla="*/ 12685 h 186932"/>
                      <a:gd name="connsiteX6" fmla="*/ 0 w 287181"/>
                      <a:gd name="connsiteY6" fmla="*/ 0 h 186932"/>
                      <a:gd name="connsiteX7" fmla="*/ 206841 w 287181"/>
                      <a:gd name="connsiteY7" fmla="*/ 25635 h 186932"/>
                      <a:gd name="connsiteX8" fmla="*/ 206577 w 287181"/>
                      <a:gd name="connsiteY8" fmla="*/ 25018 h 186932"/>
                      <a:gd name="connsiteX9" fmla="*/ 207458 w 287181"/>
                      <a:gd name="connsiteY9" fmla="*/ 25723 h 186932"/>
                      <a:gd name="connsiteX10" fmla="*/ 222698 w 287181"/>
                      <a:gd name="connsiteY10" fmla="*/ 27573 h 186932"/>
                      <a:gd name="connsiteX11" fmla="*/ 228248 w 287181"/>
                      <a:gd name="connsiteY11" fmla="*/ 41404 h 186932"/>
                      <a:gd name="connsiteX12" fmla="*/ 229129 w 287181"/>
                      <a:gd name="connsiteY12" fmla="*/ 42108 h 186932"/>
                      <a:gd name="connsiteX13" fmla="*/ 228512 w 287181"/>
                      <a:gd name="connsiteY13" fmla="*/ 42020 h 186932"/>
                      <a:gd name="connsiteX14" fmla="*/ 279694 w 287181"/>
                      <a:gd name="connsiteY14" fmla="*/ 168345 h 186932"/>
                      <a:gd name="connsiteX15" fmla="*/ 282072 w 287181"/>
                      <a:gd name="connsiteY15" fmla="*/ 169842 h 186932"/>
                      <a:gd name="connsiteX16" fmla="*/ 280751 w 287181"/>
                      <a:gd name="connsiteY16" fmla="*/ 170899 h 186932"/>
                      <a:gd name="connsiteX17" fmla="*/ 287182 w 287181"/>
                      <a:gd name="connsiteY17" fmla="*/ 186932 h 186932"/>
                      <a:gd name="connsiteX18" fmla="*/ 47658 w 287181"/>
                      <a:gd name="connsiteY18" fmla="*/ 22464 h 186932"/>
                      <a:gd name="connsiteX19" fmla="*/ 262692 w 287181"/>
                      <a:gd name="connsiteY19" fmla="*/ 157686 h 186932"/>
                      <a:gd name="connsiteX20" fmla="*/ 213008 w 287181"/>
                      <a:gd name="connsiteY20" fmla="*/ 40347 h 186932"/>
                      <a:gd name="connsiteX21" fmla="*/ 47658 w 287181"/>
                      <a:gd name="connsiteY21" fmla="*/ 22464 h 186932"/>
                      <a:gd name="connsiteX22" fmla="*/ 220760 w 287181"/>
                      <a:gd name="connsiteY22" fmla="*/ 41227 h 186932"/>
                      <a:gd name="connsiteX23" fmla="*/ 225164 w 287181"/>
                      <a:gd name="connsiteY23" fmla="*/ 51710 h 186932"/>
                      <a:gd name="connsiteX24" fmla="*/ 220760 w 287181"/>
                      <a:gd name="connsiteY24" fmla="*/ 41227 h 186932"/>
                      <a:gd name="connsiteX25" fmla="*/ 34268 w 287181"/>
                      <a:gd name="connsiteY25" fmla="*/ 14271 h 186932"/>
                      <a:gd name="connsiteX26" fmla="*/ 210012 w 287181"/>
                      <a:gd name="connsiteY26" fmla="*/ 33211 h 186932"/>
                      <a:gd name="connsiteX27" fmla="*/ 209836 w 287181"/>
                      <a:gd name="connsiteY27" fmla="*/ 32770 h 186932"/>
                      <a:gd name="connsiteX28" fmla="*/ 28102 w 287181"/>
                      <a:gd name="connsiteY28" fmla="*/ 10307 h 186932"/>
                      <a:gd name="connsiteX29" fmla="*/ 34268 w 287181"/>
                      <a:gd name="connsiteY29" fmla="*/ 14271 h 186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181" h="186932">
                        <a:moveTo>
                          <a:pt x="287182" y="186932"/>
                        </a:moveTo>
                        <a:lnTo>
                          <a:pt x="272822" y="177595"/>
                        </a:lnTo>
                        <a:lnTo>
                          <a:pt x="271589" y="178652"/>
                        </a:lnTo>
                        <a:lnTo>
                          <a:pt x="270532" y="176097"/>
                        </a:lnTo>
                        <a:lnTo>
                          <a:pt x="19380" y="12685"/>
                        </a:lnTo>
                        <a:lnTo>
                          <a:pt x="19468" y="12685"/>
                        </a:lnTo>
                        <a:lnTo>
                          <a:pt x="0" y="0"/>
                        </a:lnTo>
                        <a:lnTo>
                          <a:pt x="206841" y="25635"/>
                        </a:lnTo>
                        <a:lnTo>
                          <a:pt x="206577" y="25018"/>
                        </a:lnTo>
                        <a:lnTo>
                          <a:pt x="207458" y="25723"/>
                        </a:lnTo>
                        <a:lnTo>
                          <a:pt x="222698" y="27573"/>
                        </a:lnTo>
                        <a:lnTo>
                          <a:pt x="228248" y="41404"/>
                        </a:lnTo>
                        <a:lnTo>
                          <a:pt x="229129" y="42108"/>
                        </a:lnTo>
                        <a:lnTo>
                          <a:pt x="228512" y="42020"/>
                        </a:lnTo>
                        <a:lnTo>
                          <a:pt x="279694" y="168345"/>
                        </a:lnTo>
                        <a:lnTo>
                          <a:pt x="282072" y="169842"/>
                        </a:lnTo>
                        <a:lnTo>
                          <a:pt x="280751" y="170899"/>
                        </a:lnTo>
                        <a:lnTo>
                          <a:pt x="287182" y="186932"/>
                        </a:lnTo>
                        <a:close/>
                        <a:moveTo>
                          <a:pt x="47658" y="22464"/>
                        </a:moveTo>
                        <a:lnTo>
                          <a:pt x="262692" y="157686"/>
                        </a:lnTo>
                        <a:lnTo>
                          <a:pt x="213008" y="40347"/>
                        </a:lnTo>
                        <a:lnTo>
                          <a:pt x="47658" y="22464"/>
                        </a:lnTo>
                        <a:close/>
                        <a:moveTo>
                          <a:pt x="220760" y="41227"/>
                        </a:moveTo>
                        <a:lnTo>
                          <a:pt x="225164" y="51710"/>
                        </a:lnTo>
                        <a:lnTo>
                          <a:pt x="220760" y="41227"/>
                        </a:lnTo>
                        <a:close/>
                        <a:moveTo>
                          <a:pt x="34268" y="14271"/>
                        </a:moveTo>
                        <a:lnTo>
                          <a:pt x="210012" y="33211"/>
                        </a:lnTo>
                        <a:lnTo>
                          <a:pt x="209836" y="32770"/>
                        </a:lnTo>
                        <a:lnTo>
                          <a:pt x="28102" y="10307"/>
                        </a:lnTo>
                        <a:lnTo>
                          <a:pt x="34268" y="14271"/>
                        </a:lnTo>
                        <a:close/>
                      </a:path>
                    </a:pathLst>
                  </a:custGeom>
                  <a:grpFill/>
                  <a:ln w="8809" cap="flat">
                    <a:noFill/>
                    <a:prstDash val="solid"/>
                    <a:miter/>
                  </a:ln>
                </p:spPr>
                <p:txBody>
                  <a:bodyPr rtlCol="0" anchor="ctr"/>
                  <a:lstStyle/>
                  <a:p>
                    <a:endParaRPr lang="en-US" sz="2400"/>
                  </a:p>
                </p:txBody>
              </p:sp>
            </p:grpSp>
            <p:grpSp>
              <p:nvGrpSpPr>
                <p:cNvPr id="1737" name="Graphic 4229">
                  <a:extLst>
                    <a:ext uri="{FF2B5EF4-FFF2-40B4-BE49-F238E27FC236}">
                      <a16:creationId xmlns:a16="http://schemas.microsoft.com/office/drawing/2014/main" id="{029B3BB8-7A39-4F65-8C3A-DB7586BEB240}"/>
                    </a:ext>
                  </a:extLst>
                </p:cNvPr>
                <p:cNvGrpSpPr/>
                <p:nvPr/>
              </p:nvGrpSpPr>
              <p:grpSpPr>
                <a:xfrm>
                  <a:off x="3427326" y="3939650"/>
                  <a:ext cx="168168" cy="139890"/>
                  <a:chOff x="3427326" y="3939650"/>
                  <a:chExt cx="168168" cy="139890"/>
                </a:xfrm>
                <a:grpFill/>
              </p:grpSpPr>
              <p:sp>
                <p:nvSpPr>
                  <p:cNvPr id="2128" name="Freeform: Shape 2127">
                    <a:extLst>
                      <a:ext uri="{FF2B5EF4-FFF2-40B4-BE49-F238E27FC236}">
                        <a16:creationId xmlns:a16="http://schemas.microsoft.com/office/drawing/2014/main" id="{94CEEECF-0346-4736-A4A4-57B26477CBBE}"/>
                      </a:ext>
                    </a:extLst>
                  </p:cNvPr>
                  <p:cNvSpPr/>
                  <p:nvPr/>
                </p:nvSpPr>
                <p:spPr>
                  <a:xfrm>
                    <a:off x="3435606" y="3945552"/>
                    <a:ext cx="153633" cy="127645"/>
                  </a:xfrm>
                  <a:custGeom>
                    <a:avLst/>
                    <a:gdLst>
                      <a:gd name="connsiteX0" fmla="*/ 0 w 153633"/>
                      <a:gd name="connsiteY0" fmla="*/ 99368 h 127645"/>
                      <a:gd name="connsiteX1" fmla="*/ 1233 w 153633"/>
                      <a:gd name="connsiteY1" fmla="*/ 98399 h 127645"/>
                      <a:gd name="connsiteX2" fmla="*/ 131522 w 153633"/>
                      <a:gd name="connsiteY2" fmla="*/ 1057 h 127645"/>
                      <a:gd name="connsiteX3" fmla="*/ 132932 w 153633"/>
                      <a:gd name="connsiteY3" fmla="*/ 0 h 127645"/>
                      <a:gd name="connsiteX4" fmla="*/ 133196 w 153633"/>
                      <a:gd name="connsiteY4" fmla="*/ 1762 h 127645"/>
                      <a:gd name="connsiteX5" fmla="*/ 153457 w 153633"/>
                      <a:gd name="connsiteY5" fmla="*/ 126853 h 127645"/>
                      <a:gd name="connsiteX6" fmla="*/ 153633 w 153633"/>
                      <a:gd name="connsiteY6" fmla="*/ 127646 h 127645"/>
                      <a:gd name="connsiteX7" fmla="*/ 152841 w 153633"/>
                      <a:gd name="connsiteY7" fmla="*/ 127470 h 127645"/>
                      <a:gd name="connsiteX8" fmla="*/ 2290 w 153633"/>
                      <a:gd name="connsiteY8" fmla="*/ 99721 h 127645"/>
                      <a:gd name="connsiteX9" fmla="*/ 0 w 153633"/>
                      <a:gd name="connsiteY9" fmla="*/ 99368 h 127645"/>
                      <a:gd name="connsiteX10" fmla="*/ 4581 w 153633"/>
                      <a:gd name="connsiteY10" fmla="*/ 100161 h 127645"/>
                      <a:gd name="connsiteX11" fmla="*/ 153105 w 153633"/>
                      <a:gd name="connsiteY11" fmla="*/ 126325 h 127645"/>
                      <a:gd name="connsiteX12" fmla="*/ 152400 w 153633"/>
                      <a:gd name="connsiteY12" fmla="*/ 127029 h 127645"/>
                      <a:gd name="connsiteX13" fmla="*/ 131170 w 153633"/>
                      <a:gd name="connsiteY13" fmla="*/ 2114 h 127645"/>
                      <a:gd name="connsiteX14" fmla="*/ 132843 w 153633"/>
                      <a:gd name="connsiteY14" fmla="*/ 2819 h 127645"/>
                      <a:gd name="connsiteX15" fmla="*/ 4581 w 153633"/>
                      <a:gd name="connsiteY15" fmla="*/ 100161 h 127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3633" h="127645">
                        <a:moveTo>
                          <a:pt x="0" y="99368"/>
                        </a:moveTo>
                        <a:lnTo>
                          <a:pt x="1233" y="98399"/>
                        </a:lnTo>
                        <a:lnTo>
                          <a:pt x="131522" y="1057"/>
                        </a:lnTo>
                        <a:lnTo>
                          <a:pt x="132932" y="0"/>
                        </a:lnTo>
                        <a:lnTo>
                          <a:pt x="133196" y="1762"/>
                        </a:lnTo>
                        <a:lnTo>
                          <a:pt x="153457" y="126853"/>
                        </a:lnTo>
                        <a:lnTo>
                          <a:pt x="153633" y="127646"/>
                        </a:lnTo>
                        <a:lnTo>
                          <a:pt x="152841" y="127470"/>
                        </a:lnTo>
                        <a:lnTo>
                          <a:pt x="2290" y="99721"/>
                        </a:lnTo>
                        <a:lnTo>
                          <a:pt x="0" y="99368"/>
                        </a:lnTo>
                        <a:close/>
                        <a:moveTo>
                          <a:pt x="4581" y="100161"/>
                        </a:moveTo>
                        <a:lnTo>
                          <a:pt x="153105" y="126325"/>
                        </a:lnTo>
                        <a:lnTo>
                          <a:pt x="152400" y="127029"/>
                        </a:lnTo>
                        <a:lnTo>
                          <a:pt x="131170" y="2114"/>
                        </a:lnTo>
                        <a:lnTo>
                          <a:pt x="132843" y="2819"/>
                        </a:lnTo>
                        <a:lnTo>
                          <a:pt x="4581" y="100161"/>
                        </a:lnTo>
                        <a:close/>
                      </a:path>
                    </a:pathLst>
                  </a:custGeom>
                  <a:grpFill/>
                  <a:ln w="8809" cap="flat">
                    <a:noFill/>
                    <a:prstDash val="solid"/>
                    <a:miter/>
                  </a:ln>
                </p:spPr>
                <p:txBody>
                  <a:bodyPr rtlCol="0" anchor="ctr"/>
                  <a:lstStyle/>
                  <a:p>
                    <a:endParaRPr lang="en-US" sz="2400"/>
                  </a:p>
                </p:txBody>
              </p:sp>
              <p:sp>
                <p:nvSpPr>
                  <p:cNvPr id="2129" name="Freeform: Shape 2128">
                    <a:extLst>
                      <a:ext uri="{FF2B5EF4-FFF2-40B4-BE49-F238E27FC236}">
                        <a16:creationId xmlns:a16="http://schemas.microsoft.com/office/drawing/2014/main" id="{9B83F1BE-9BD6-41BB-B2A7-E07DDC37518B}"/>
                      </a:ext>
                    </a:extLst>
                  </p:cNvPr>
                  <p:cNvSpPr/>
                  <p:nvPr/>
                </p:nvSpPr>
                <p:spPr>
                  <a:xfrm>
                    <a:off x="3427326" y="3939650"/>
                    <a:ext cx="168168" cy="139890"/>
                  </a:xfrm>
                  <a:custGeom>
                    <a:avLst/>
                    <a:gdLst>
                      <a:gd name="connsiteX0" fmla="*/ 158390 w 168168"/>
                      <a:gd name="connsiteY0" fmla="*/ 139891 h 139890"/>
                      <a:gd name="connsiteX1" fmla="*/ 157774 w 168168"/>
                      <a:gd name="connsiteY1" fmla="*/ 136279 h 139890"/>
                      <a:gd name="connsiteX2" fmla="*/ 4581 w 168168"/>
                      <a:gd name="connsiteY2" fmla="*/ 108089 h 139890"/>
                      <a:gd name="connsiteX3" fmla="*/ 4581 w 168168"/>
                      <a:gd name="connsiteY3" fmla="*/ 108089 h 139890"/>
                      <a:gd name="connsiteX4" fmla="*/ 0 w 168168"/>
                      <a:gd name="connsiteY4" fmla="*/ 107297 h 139890"/>
                      <a:gd name="connsiteX5" fmla="*/ 7400 w 168168"/>
                      <a:gd name="connsiteY5" fmla="*/ 101747 h 139890"/>
                      <a:gd name="connsiteX6" fmla="*/ 135486 w 168168"/>
                      <a:gd name="connsiteY6" fmla="*/ 6078 h 139890"/>
                      <a:gd name="connsiteX7" fmla="*/ 134958 w 168168"/>
                      <a:gd name="connsiteY7" fmla="*/ 2819 h 139890"/>
                      <a:gd name="connsiteX8" fmla="*/ 138129 w 168168"/>
                      <a:gd name="connsiteY8" fmla="*/ 4052 h 139890"/>
                      <a:gd name="connsiteX9" fmla="*/ 143503 w 168168"/>
                      <a:gd name="connsiteY9" fmla="*/ 0 h 139890"/>
                      <a:gd name="connsiteX10" fmla="*/ 144560 w 168168"/>
                      <a:gd name="connsiteY10" fmla="*/ 6607 h 139890"/>
                      <a:gd name="connsiteX11" fmla="*/ 147731 w 168168"/>
                      <a:gd name="connsiteY11" fmla="*/ 7840 h 139890"/>
                      <a:gd name="connsiteX12" fmla="*/ 145088 w 168168"/>
                      <a:gd name="connsiteY12" fmla="*/ 9866 h 139890"/>
                      <a:gd name="connsiteX13" fmla="*/ 164469 w 168168"/>
                      <a:gd name="connsiteY13" fmla="*/ 129496 h 139890"/>
                      <a:gd name="connsiteX14" fmla="*/ 168169 w 168168"/>
                      <a:gd name="connsiteY14" fmla="*/ 130113 h 139890"/>
                      <a:gd name="connsiteX15" fmla="*/ 165085 w 168168"/>
                      <a:gd name="connsiteY15" fmla="*/ 133108 h 139890"/>
                      <a:gd name="connsiteX16" fmla="*/ 165702 w 168168"/>
                      <a:gd name="connsiteY16" fmla="*/ 136896 h 139890"/>
                      <a:gd name="connsiteX17" fmla="*/ 161297 w 168168"/>
                      <a:gd name="connsiteY17" fmla="*/ 136896 h 139890"/>
                      <a:gd name="connsiteX18" fmla="*/ 158390 w 168168"/>
                      <a:gd name="connsiteY18" fmla="*/ 139891 h 139890"/>
                      <a:gd name="connsiteX19" fmla="*/ 21054 w 168168"/>
                      <a:gd name="connsiteY19" fmla="*/ 104125 h 139890"/>
                      <a:gd name="connsiteX20" fmla="*/ 156452 w 168168"/>
                      <a:gd name="connsiteY20" fmla="*/ 127998 h 139890"/>
                      <a:gd name="connsiteX21" fmla="*/ 137424 w 168168"/>
                      <a:gd name="connsiteY21" fmla="*/ 15857 h 139890"/>
                      <a:gd name="connsiteX22" fmla="*/ 21054 w 168168"/>
                      <a:gd name="connsiteY22" fmla="*/ 104125 h 139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168" h="139890">
                        <a:moveTo>
                          <a:pt x="158390" y="139891"/>
                        </a:moveTo>
                        <a:lnTo>
                          <a:pt x="157774" y="136279"/>
                        </a:lnTo>
                        <a:lnTo>
                          <a:pt x="4581" y="108089"/>
                        </a:lnTo>
                        <a:lnTo>
                          <a:pt x="4581" y="108089"/>
                        </a:lnTo>
                        <a:lnTo>
                          <a:pt x="0" y="107297"/>
                        </a:lnTo>
                        <a:lnTo>
                          <a:pt x="7400" y="101747"/>
                        </a:lnTo>
                        <a:lnTo>
                          <a:pt x="135486" y="6078"/>
                        </a:lnTo>
                        <a:lnTo>
                          <a:pt x="134958" y="2819"/>
                        </a:lnTo>
                        <a:lnTo>
                          <a:pt x="138129" y="4052"/>
                        </a:lnTo>
                        <a:lnTo>
                          <a:pt x="143503" y="0"/>
                        </a:lnTo>
                        <a:lnTo>
                          <a:pt x="144560" y="6607"/>
                        </a:lnTo>
                        <a:lnTo>
                          <a:pt x="147731" y="7840"/>
                        </a:lnTo>
                        <a:lnTo>
                          <a:pt x="145088" y="9866"/>
                        </a:lnTo>
                        <a:lnTo>
                          <a:pt x="164469" y="129496"/>
                        </a:lnTo>
                        <a:lnTo>
                          <a:pt x="168169" y="130113"/>
                        </a:lnTo>
                        <a:lnTo>
                          <a:pt x="165085" y="133108"/>
                        </a:lnTo>
                        <a:lnTo>
                          <a:pt x="165702" y="136896"/>
                        </a:lnTo>
                        <a:lnTo>
                          <a:pt x="161297" y="136896"/>
                        </a:lnTo>
                        <a:lnTo>
                          <a:pt x="158390" y="139891"/>
                        </a:lnTo>
                        <a:close/>
                        <a:moveTo>
                          <a:pt x="21054" y="104125"/>
                        </a:moveTo>
                        <a:lnTo>
                          <a:pt x="156452" y="127998"/>
                        </a:lnTo>
                        <a:lnTo>
                          <a:pt x="137424" y="15857"/>
                        </a:lnTo>
                        <a:lnTo>
                          <a:pt x="21054" y="104125"/>
                        </a:lnTo>
                        <a:close/>
                      </a:path>
                    </a:pathLst>
                  </a:custGeom>
                  <a:grpFill/>
                  <a:ln w="8809" cap="flat">
                    <a:noFill/>
                    <a:prstDash val="solid"/>
                    <a:miter/>
                  </a:ln>
                </p:spPr>
                <p:txBody>
                  <a:bodyPr rtlCol="0" anchor="ctr"/>
                  <a:lstStyle/>
                  <a:p>
                    <a:endParaRPr lang="en-US" sz="2400"/>
                  </a:p>
                </p:txBody>
              </p:sp>
            </p:grpSp>
            <p:grpSp>
              <p:nvGrpSpPr>
                <p:cNvPr id="1738" name="Graphic 4229">
                  <a:extLst>
                    <a:ext uri="{FF2B5EF4-FFF2-40B4-BE49-F238E27FC236}">
                      <a16:creationId xmlns:a16="http://schemas.microsoft.com/office/drawing/2014/main" id="{E96E1E7E-F7E0-4E33-95AB-2181480E069F}"/>
                    </a:ext>
                  </a:extLst>
                </p:cNvPr>
                <p:cNvGrpSpPr/>
                <p:nvPr/>
              </p:nvGrpSpPr>
              <p:grpSpPr>
                <a:xfrm>
                  <a:off x="3371299" y="3794737"/>
                  <a:ext cx="227895" cy="167111"/>
                  <a:chOff x="3371299" y="3794737"/>
                  <a:chExt cx="227895" cy="167111"/>
                </a:xfrm>
                <a:grpFill/>
              </p:grpSpPr>
              <p:sp>
                <p:nvSpPr>
                  <p:cNvPr id="2126" name="Freeform: Shape 2125">
                    <a:extLst>
                      <a:ext uri="{FF2B5EF4-FFF2-40B4-BE49-F238E27FC236}">
                        <a16:creationId xmlns:a16="http://schemas.microsoft.com/office/drawing/2014/main" id="{8B1D99AB-9D4C-4DAD-98EA-E614FD888391}"/>
                      </a:ext>
                    </a:extLst>
                  </p:cNvPr>
                  <p:cNvSpPr/>
                  <p:nvPr/>
                </p:nvSpPr>
                <p:spPr>
                  <a:xfrm>
                    <a:off x="3376496" y="3799406"/>
                    <a:ext cx="214505" cy="157861"/>
                  </a:xfrm>
                  <a:custGeom>
                    <a:avLst/>
                    <a:gdLst>
                      <a:gd name="connsiteX0" fmla="*/ 1321 w 214505"/>
                      <a:gd name="connsiteY0" fmla="*/ 154074 h 157861"/>
                      <a:gd name="connsiteX1" fmla="*/ 211774 w 214505"/>
                      <a:gd name="connsiteY1" fmla="*/ 107737 h 157861"/>
                      <a:gd name="connsiteX2" fmla="*/ 211422 w 214505"/>
                      <a:gd name="connsiteY2" fmla="*/ 109587 h 157861"/>
                      <a:gd name="connsiteX3" fmla="*/ 55939 w 214505"/>
                      <a:gd name="connsiteY3" fmla="*/ 1145 h 157861"/>
                      <a:gd name="connsiteX4" fmla="*/ 56643 w 214505"/>
                      <a:gd name="connsiteY4" fmla="*/ 881 h 157861"/>
                      <a:gd name="connsiteX5" fmla="*/ 1321 w 214505"/>
                      <a:gd name="connsiteY5" fmla="*/ 154074 h 157861"/>
                      <a:gd name="connsiteX6" fmla="*/ 0 w 214505"/>
                      <a:gd name="connsiteY6" fmla="*/ 157862 h 157861"/>
                      <a:gd name="connsiteX7" fmla="*/ 55762 w 214505"/>
                      <a:gd name="connsiteY7" fmla="*/ 617 h 157861"/>
                      <a:gd name="connsiteX8" fmla="*/ 55939 w 214505"/>
                      <a:gd name="connsiteY8" fmla="*/ 0 h 157861"/>
                      <a:gd name="connsiteX9" fmla="*/ 56467 w 214505"/>
                      <a:gd name="connsiteY9" fmla="*/ 352 h 157861"/>
                      <a:gd name="connsiteX10" fmla="*/ 212567 w 214505"/>
                      <a:gd name="connsiteY10" fmla="*/ 107825 h 157861"/>
                      <a:gd name="connsiteX11" fmla="*/ 214505 w 214505"/>
                      <a:gd name="connsiteY11" fmla="*/ 109147 h 157861"/>
                      <a:gd name="connsiteX12" fmla="*/ 212127 w 214505"/>
                      <a:gd name="connsiteY12" fmla="*/ 109675 h 157861"/>
                      <a:gd name="connsiteX13" fmla="*/ 0 w 214505"/>
                      <a:gd name="connsiteY13" fmla="*/ 157862 h 15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05" h="157861">
                        <a:moveTo>
                          <a:pt x="1321" y="154074"/>
                        </a:moveTo>
                        <a:lnTo>
                          <a:pt x="211774" y="107737"/>
                        </a:lnTo>
                        <a:lnTo>
                          <a:pt x="211422" y="109587"/>
                        </a:lnTo>
                        <a:lnTo>
                          <a:pt x="55939" y="1145"/>
                        </a:lnTo>
                        <a:lnTo>
                          <a:pt x="56643" y="881"/>
                        </a:lnTo>
                        <a:lnTo>
                          <a:pt x="1321" y="154074"/>
                        </a:lnTo>
                        <a:close/>
                        <a:moveTo>
                          <a:pt x="0" y="157862"/>
                        </a:moveTo>
                        <a:lnTo>
                          <a:pt x="55762" y="617"/>
                        </a:lnTo>
                        <a:lnTo>
                          <a:pt x="55939" y="0"/>
                        </a:lnTo>
                        <a:lnTo>
                          <a:pt x="56467" y="352"/>
                        </a:lnTo>
                        <a:lnTo>
                          <a:pt x="212567" y="107825"/>
                        </a:lnTo>
                        <a:lnTo>
                          <a:pt x="214505" y="109147"/>
                        </a:lnTo>
                        <a:lnTo>
                          <a:pt x="212127" y="109675"/>
                        </a:lnTo>
                        <a:lnTo>
                          <a:pt x="0" y="157862"/>
                        </a:lnTo>
                        <a:close/>
                      </a:path>
                    </a:pathLst>
                  </a:custGeom>
                  <a:grpFill/>
                  <a:ln w="8809" cap="flat">
                    <a:noFill/>
                    <a:prstDash val="solid"/>
                    <a:miter/>
                  </a:ln>
                </p:spPr>
                <p:txBody>
                  <a:bodyPr rtlCol="0" anchor="ctr"/>
                  <a:lstStyle/>
                  <a:p>
                    <a:endParaRPr lang="en-US" sz="2400"/>
                  </a:p>
                </p:txBody>
              </p:sp>
              <p:sp>
                <p:nvSpPr>
                  <p:cNvPr id="2127" name="Freeform: Shape 2126">
                    <a:extLst>
                      <a:ext uri="{FF2B5EF4-FFF2-40B4-BE49-F238E27FC236}">
                        <a16:creationId xmlns:a16="http://schemas.microsoft.com/office/drawing/2014/main" id="{A461D32F-FA2E-4ED9-A9D8-8AFA523B0955}"/>
                      </a:ext>
                    </a:extLst>
                  </p:cNvPr>
                  <p:cNvSpPr/>
                  <p:nvPr/>
                </p:nvSpPr>
                <p:spPr>
                  <a:xfrm>
                    <a:off x="3371299" y="3794737"/>
                    <a:ext cx="227895" cy="167111"/>
                  </a:xfrm>
                  <a:custGeom>
                    <a:avLst/>
                    <a:gdLst>
                      <a:gd name="connsiteX0" fmla="*/ 0 w 227895"/>
                      <a:gd name="connsiteY0" fmla="*/ 167111 h 167111"/>
                      <a:gd name="connsiteX1" fmla="*/ 1321 w 227895"/>
                      <a:gd name="connsiteY1" fmla="*/ 163324 h 167111"/>
                      <a:gd name="connsiteX2" fmla="*/ 1321 w 227895"/>
                      <a:gd name="connsiteY2" fmla="*/ 163324 h 167111"/>
                      <a:gd name="connsiteX3" fmla="*/ 2378 w 227895"/>
                      <a:gd name="connsiteY3" fmla="*/ 160240 h 167111"/>
                      <a:gd name="connsiteX4" fmla="*/ 56819 w 227895"/>
                      <a:gd name="connsiteY4" fmla="*/ 6871 h 167111"/>
                      <a:gd name="connsiteX5" fmla="*/ 53648 w 227895"/>
                      <a:gd name="connsiteY5" fmla="*/ 4669 h 167111"/>
                      <a:gd name="connsiteX6" fmla="*/ 58053 w 227895"/>
                      <a:gd name="connsiteY6" fmla="*/ 3260 h 167111"/>
                      <a:gd name="connsiteX7" fmla="*/ 59198 w 227895"/>
                      <a:gd name="connsiteY7" fmla="*/ 0 h 167111"/>
                      <a:gd name="connsiteX8" fmla="*/ 62722 w 227895"/>
                      <a:gd name="connsiteY8" fmla="*/ 1674 h 167111"/>
                      <a:gd name="connsiteX9" fmla="*/ 66598 w 227895"/>
                      <a:gd name="connsiteY9" fmla="*/ 441 h 167111"/>
                      <a:gd name="connsiteX10" fmla="*/ 65717 w 227895"/>
                      <a:gd name="connsiteY10" fmla="*/ 3700 h 167111"/>
                      <a:gd name="connsiteX11" fmla="*/ 218029 w 227895"/>
                      <a:gd name="connsiteY11" fmla="*/ 108618 h 167111"/>
                      <a:gd name="connsiteX12" fmla="*/ 221200 w 227895"/>
                      <a:gd name="connsiteY12" fmla="*/ 107913 h 167111"/>
                      <a:gd name="connsiteX13" fmla="*/ 220672 w 227895"/>
                      <a:gd name="connsiteY13" fmla="*/ 110468 h 167111"/>
                      <a:gd name="connsiteX14" fmla="*/ 227895 w 227895"/>
                      <a:gd name="connsiteY14" fmla="*/ 115489 h 167111"/>
                      <a:gd name="connsiteX15" fmla="*/ 219262 w 227895"/>
                      <a:gd name="connsiteY15" fmla="*/ 117427 h 167111"/>
                      <a:gd name="connsiteX16" fmla="*/ 218734 w 227895"/>
                      <a:gd name="connsiteY16" fmla="*/ 119982 h 167111"/>
                      <a:gd name="connsiteX17" fmla="*/ 216091 w 227895"/>
                      <a:gd name="connsiteY17" fmla="*/ 118132 h 167111"/>
                      <a:gd name="connsiteX18" fmla="*/ 0 w 227895"/>
                      <a:gd name="connsiteY18" fmla="*/ 167111 h 167111"/>
                      <a:gd name="connsiteX19" fmla="*/ 63339 w 227895"/>
                      <a:gd name="connsiteY19" fmla="*/ 11452 h 167111"/>
                      <a:gd name="connsiteX20" fmla="*/ 11804 w 227895"/>
                      <a:gd name="connsiteY20" fmla="*/ 154074 h 167111"/>
                      <a:gd name="connsiteX21" fmla="*/ 206401 w 227895"/>
                      <a:gd name="connsiteY21" fmla="*/ 111173 h 167111"/>
                      <a:gd name="connsiteX22" fmla="*/ 63339 w 227895"/>
                      <a:gd name="connsiteY22" fmla="*/ 11452 h 16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7895" h="167111">
                        <a:moveTo>
                          <a:pt x="0" y="167111"/>
                        </a:moveTo>
                        <a:lnTo>
                          <a:pt x="1321" y="163324"/>
                        </a:lnTo>
                        <a:lnTo>
                          <a:pt x="1321" y="163324"/>
                        </a:lnTo>
                        <a:lnTo>
                          <a:pt x="2378" y="160240"/>
                        </a:lnTo>
                        <a:lnTo>
                          <a:pt x="56819" y="6871"/>
                        </a:lnTo>
                        <a:lnTo>
                          <a:pt x="53648" y="4669"/>
                        </a:lnTo>
                        <a:lnTo>
                          <a:pt x="58053" y="3260"/>
                        </a:lnTo>
                        <a:lnTo>
                          <a:pt x="59198" y="0"/>
                        </a:lnTo>
                        <a:lnTo>
                          <a:pt x="62722" y="1674"/>
                        </a:lnTo>
                        <a:lnTo>
                          <a:pt x="66598" y="441"/>
                        </a:lnTo>
                        <a:lnTo>
                          <a:pt x="65717" y="3700"/>
                        </a:lnTo>
                        <a:lnTo>
                          <a:pt x="218029" y="108618"/>
                        </a:lnTo>
                        <a:lnTo>
                          <a:pt x="221200" y="107913"/>
                        </a:lnTo>
                        <a:lnTo>
                          <a:pt x="220672" y="110468"/>
                        </a:lnTo>
                        <a:lnTo>
                          <a:pt x="227895" y="115489"/>
                        </a:lnTo>
                        <a:lnTo>
                          <a:pt x="219262" y="117427"/>
                        </a:lnTo>
                        <a:lnTo>
                          <a:pt x="218734" y="119982"/>
                        </a:lnTo>
                        <a:lnTo>
                          <a:pt x="216091" y="118132"/>
                        </a:lnTo>
                        <a:lnTo>
                          <a:pt x="0" y="167111"/>
                        </a:lnTo>
                        <a:close/>
                        <a:moveTo>
                          <a:pt x="63339" y="11452"/>
                        </a:moveTo>
                        <a:lnTo>
                          <a:pt x="11804" y="154074"/>
                        </a:lnTo>
                        <a:lnTo>
                          <a:pt x="206401" y="111173"/>
                        </a:lnTo>
                        <a:lnTo>
                          <a:pt x="63339" y="11452"/>
                        </a:lnTo>
                        <a:close/>
                      </a:path>
                    </a:pathLst>
                  </a:custGeom>
                  <a:grpFill/>
                  <a:ln w="8809" cap="flat">
                    <a:noFill/>
                    <a:prstDash val="solid"/>
                    <a:miter/>
                  </a:ln>
                </p:spPr>
                <p:txBody>
                  <a:bodyPr rtlCol="0" anchor="ctr"/>
                  <a:lstStyle/>
                  <a:p>
                    <a:endParaRPr lang="en-US" sz="2400"/>
                  </a:p>
                </p:txBody>
              </p:sp>
            </p:grpSp>
            <p:grpSp>
              <p:nvGrpSpPr>
                <p:cNvPr id="1739" name="Graphic 4229">
                  <a:extLst>
                    <a:ext uri="{FF2B5EF4-FFF2-40B4-BE49-F238E27FC236}">
                      <a16:creationId xmlns:a16="http://schemas.microsoft.com/office/drawing/2014/main" id="{1AFB7CAC-56FE-44E4-9D9C-C0ABC7EF9FC3}"/>
                    </a:ext>
                  </a:extLst>
                </p:cNvPr>
                <p:cNvGrpSpPr/>
                <p:nvPr/>
              </p:nvGrpSpPr>
              <p:grpSpPr>
                <a:xfrm>
                  <a:off x="4693479" y="4011798"/>
                  <a:ext cx="408220" cy="188165"/>
                  <a:chOff x="4693479" y="4011798"/>
                  <a:chExt cx="408220" cy="188165"/>
                </a:xfrm>
                <a:grpFill/>
              </p:grpSpPr>
              <p:sp>
                <p:nvSpPr>
                  <p:cNvPr id="2124" name="Freeform: Shape 2123">
                    <a:extLst>
                      <a:ext uri="{FF2B5EF4-FFF2-40B4-BE49-F238E27FC236}">
                        <a16:creationId xmlns:a16="http://schemas.microsoft.com/office/drawing/2014/main" id="{FA365E8E-3DE1-4FA5-92A0-751DBC55E072}"/>
                      </a:ext>
                    </a:extLst>
                  </p:cNvPr>
                  <p:cNvSpPr/>
                  <p:nvPr/>
                </p:nvSpPr>
                <p:spPr>
                  <a:xfrm>
                    <a:off x="4698148" y="4016378"/>
                    <a:ext cx="389897" cy="179708"/>
                  </a:xfrm>
                  <a:custGeom>
                    <a:avLst/>
                    <a:gdLst>
                      <a:gd name="connsiteX0" fmla="*/ 64396 w 389897"/>
                      <a:gd name="connsiteY0" fmla="*/ 3964 h 179708"/>
                      <a:gd name="connsiteX1" fmla="*/ 9602 w 389897"/>
                      <a:gd name="connsiteY1" fmla="*/ 176273 h 179708"/>
                      <a:gd name="connsiteX2" fmla="*/ 5374 w 389897"/>
                      <a:gd name="connsiteY2" fmla="*/ 171076 h 179708"/>
                      <a:gd name="connsiteX3" fmla="*/ 381969 w 389897"/>
                      <a:gd name="connsiteY3" fmla="*/ 136103 h 179708"/>
                      <a:gd name="connsiteX4" fmla="*/ 381440 w 389897"/>
                      <a:gd name="connsiteY4" fmla="*/ 139803 h 179708"/>
                      <a:gd name="connsiteX5" fmla="*/ 64396 w 389897"/>
                      <a:gd name="connsiteY5" fmla="*/ 3964 h 179708"/>
                      <a:gd name="connsiteX6" fmla="*/ 54970 w 389897"/>
                      <a:gd name="connsiteY6" fmla="*/ 0 h 179708"/>
                      <a:gd name="connsiteX7" fmla="*/ 382850 w 389897"/>
                      <a:gd name="connsiteY7" fmla="*/ 136191 h 179708"/>
                      <a:gd name="connsiteX8" fmla="*/ 389897 w 389897"/>
                      <a:gd name="connsiteY8" fmla="*/ 139098 h 179708"/>
                      <a:gd name="connsiteX9" fmla="*/ 382233 w 389897"/>
                      <a:gd name="connsiteY9" fmla="*/ 139891 h 179708"/>
                      <a:gd name="connsiteX10" fmla="*/ 6078 w 389897"/>
                      <a:gd name="connsiteY10" fmla="*/ 179092 h 179708"/>
                      <a:gd name="connsiteX11" fmla="*/ 0 w 389897"/>
                      <a:gd name="connsiteY11" fmla="*/ 179709 h 179708"/>
                      <a:gd name="connsiteX12" fmla="*/ 1762 w 389897"/>
                      <a:gd name="connsiteY12" fmla="*/ 173807 h 179708"/>
                      <a:gd name="connsiteX13" fmla="*/ 54970 w 389897"/>
                      <a:gd name="connsiteY13" fmla="*/ 0 h 17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9897" h="179708">
                        <a:moveTo>
                          <a:pt x="64396" y="3964"/>
                        </a:moveTo>
                        <a:lnTo>
                          <a:pt x="9602" y="176273"/>
                        </a:lnTo>
                        <a:lnTo>
                          <a:pt x="5374" y="171076"/>
                        </a:lnTo>
                        <a:lnTo>
                          <a:pt x="381969" y="136103"/>
                        </a:lnTo>
                        <a:lnTo>
                          <a:pt x="381440" y="139803"/>
                        </a:lnTo>
                        <a:lnTo>
                          <a:pt x="64396" y="3964"/>
                        </a:lnTo>
                        <a:close/>
                        <a:moveTo>
                          <a:pt x="54970" y="0"/>
                        </a:moveTo>
                        <a:lnTo>
                          <a:pt x="382850" y="136191"/>
                        </a:lnTo>
                        <a:lnTo>
                          <a:pt x="389897" y="139098"/>
                        </a:lnTo>
                        <a:lnTo>
                          <a:pt x="382233" y="139891"/>
                        </a:lnTo>
                        <a:lnTo>
                          <a:pt x="6078" y="179092"/>
                        </a:lnTo>
                        <a:lnTo>
                          <a:pt x="0" y="179709"/>
                        </a:lnTo>
                        <a:lnTo>
                          <a:pt x="1762" y="173807"/>
                        </a:lnTo>
                        <a:lnTo>
                          <a:pt x="54970" y="0"/>
                        </a:lnTo>
                        <a:close/>
                      </a:path>
                    </a:pathLst>
                  </a:custGeom>
                  <a:grpFill/>
                  <a:ln w="8809" cap="flat">
                    <a:noFill/>
                    <a:prstDash val="solid"/>
                    <a:miter/>
                  </a:ln>
                </p:spPr>
                <p:txBody>
                  <a:bodyPr rtlCol="0" anchor="ctr"/>
                  <a:lstStyle/>
                  <a:p>
                    <a:endParaRPr lang="en-US" sz="2400"/>
                  </a:p>
                </p:txBody>
              </p:sp>
              <p:sp>
                <p:nvSpPr>
                  <p:cNvPr id="2125" name="Freeform: Shape 2124">
                    <a:extLst>
                      <a:ext uri="{FF2B5EF4-FFF2-40B4-BE49-F238E27FC236}">
                        <a16:creationId xmlns:a16="http://schemas.microsoft.com/office/drawing/2014/main" id="{CC0CF79A-FA0B-4BEF-8988-884B3A24C0B6}"/>
                      </a:ext>
                    </a:extLst>
                  </p:cNvPr>
                  <p:cNvSpPr/>
                  <p:nvPr/>
                </p:nvSpPr>
                <p:spPr>
                  <a:xfrm>
                    <a:off x="4693479" y="4011798"/>
                    <a:ext cx="408220" cy="188165"/>
                  </a:xfrm>
                  <a:custGeom>
                    <a:avLst/>
                    <a:gdLst>
                      <a:gd name="connsiteX0" fmla="*/ 0 w 408220"/>
                      <a:gd name="connsiteY0" fmla="*/ 188165 h 188165"/>
                      <a:gd name="connsiteX1" fmla="*/ 4317 w 408220"/>
                      <a:gd name="connsiteY1" fmla="*/ 173983 h 188165"/>
                      <a:gd name="connsiteX2" fmla="*/ 3348 w 408220"/>
                      <a:gd name="connsiteY2" fmla="*/ 172837 h 188165"/>
                      <a:gd name="connsiteX3" fmla="*/ 4669 w 408220"/>
                      <a:gd name="connsiteY3" fmla="*/ 172749 h 188165"/>
                      <a:gd name="connsiteX4" fmla="*/ 57436 w 408220"/>
                      <a:gd name="connsiteY4" fmla="*/ 0 h 188165"/>
                      <a:gd name="connsiteX5" fmla="*/ 60872 w 408220"/>
                      <a:gd name="connsiteY5" fmla="*/ 1410 h 188165"/>
                      <a:gd name="connsiteX6" fmla="*/ 387519 w 408220"/>
                      <a:gd name="connsiteY6" fmla="*/ 137072 h 188165"/>
                      <a:gd name="connsiteX7" fmla="*/ 390514 w 408220"/>
                      <a:gd name="connsiteY7" fmla="*/ 136808 h 188165"/>
                      <a:gd name="connsiteX8" fmla="*/ 390338 w 408220"/>
                      <a:gd name="connsiteY8" fmla="*/ 138217 h 188165"/>
                      <a:gd name="connsiteX9" fmla="*/ 408221 w 408220"/>
                      <a:gd name="connsiteY9" fmla="*/ 145617 h 188165"/>
                      <a:gd name="connsiteX10" fmla="*/ 388929 w 408220"/>
                      <a:gd name="connsiteY10" fmla="*/ 147643 h 188165"/>
                      <a:gd name="connsiteX11" fmla="*/ 388664 w 408220"/>
                      <a:gd name="connsiteY11" fmla="*/ 149141 h 188165"/>
                      <a:gd name="connsiteX12" fmla="*/ 385933 w 408220"/>
                      <a:gd name="connsiteY12" fmla="*/ 147995 h 188165"/>
                      <a:gd name="connsiteX13" fmla="*/ 16033 w 408220"/>
                      <a:gd name="connsiteY13" fmla="*/ 186580 h 188165"/>
                      <a:gd name="connsiteX14" fmla="*/ 15593 w 408220"/>
                      <a:gd name="connsiteY14" fmla="*/ 187901 h 188165"/>
                      <a:gd name="connsiteX15" fmla="*/ 14624 w 408220"/>
                      <a:gd name="connsiteY15" fmla="*/ 186756 h 188165"/>
                      <a:gd name="connsiteX16" fmla="*/ 0 w 408220"/>
                      <a:gd name="connsiteY16" fmla="*/ 188165 h 188165"/>
                      <a:gd name="connsiteX17" fmla="*/ 9514 w 408220"/>
                      <a:gd name="connsiteY17" fmla="*/ 180325 h 188165"/>
                      <a:gd name="connsiteX18" fmla="*/ 9514 w 408220"/>
                      <a:gd name="connsiteY18" fmla="*/ 180414 h 188165"/>
                      <a:gd name="connsiteX19" fmla="*/ 9602 w 408220"/>
                      <a:gd name="connsiteY19" fmla="*/ 180414 h 188165"/>
                      <a:gd name="connsiteX20" fmla="*/ 9514 w 408220"/>
                      <a:gd name="connsiteY20" fmla="*/ 180325 h 188165"/>
                      <a:gd name="connsiteX21" fmla="*/ 18676 w 408220"/>
                      <a:gd name="connsiteY21" fmla="*/ 178211 h 188165"/>
                      <a:gd name="connsiteX22" fmla="*/ 18235 w 408220"/>
                      <a:gd name="connsiteY22" fmla="*/ 179533 h 188165"/>
                      <a:gd name="connsiteX23" fmla="*/ 131698 w 408220"/>
                      <a:gd name="connsiteY23" fmla="*/ 167728 h 188165"/>
                      <a:gd name="connsiteX24" fmla="*/ 18676 w 408220"/>
                      <a:gd name="connsiteY24" fmla="*/ 178211 h 188165"/>
                      <a:gd name="connsiteX25" fmla="*/ 61841 w 408220"/>
                      <a:gd name="connsiteY25" fmla="*/ 9074 h 188165"/>
                      <a:gd name="connsiteX26" fmla="*/ 12069 w 408220"/>
                      <a:gd name="connsiteY26" fmla="*/ 172045 h 188165"/>
                      <a:gd name="connsiteX27" fmla="*/ 13655 w 408220"/>
                      <a:gd name="connsiteY27" fmla="*/ 171869 h 188165"/>
                      <a:gd name="connsiteX28" fmla="*/ 65012 w 408220"/>
                      <a:gd name="connsiteY28" fmla="*/ 10307 h 188165"/>
                      <a:gd name="connsiteX29" fmla="*/ 61841 w 408220"/>
                      <a:gd name="connsiteY29" fmla="*/ 9074 h 188165"/>
                      <a:gd name="connsiteX30" fmla="*/ 71179 w 408220"/>
                      <a:gd name="connsiteY30" fmla="*/ 13038 h 188165"/>
                      <a:gd name="connsiteX31" fmla="*/ 20878 w 408220"/>
                      <a:gd name="connsiteY31" fmla="*/ 171164 h 188165"/>
                      <a:gd name="connsiteX32" fmla="*/ 365408 w 408220"/>
                      <a:gd name="connsiteY32" fmla="*/ 139098 h 188165"/>
                      <a:gd name="connsiteX33" fmla="*/ 71179 w 408220"/>
                      <a:gd name="connsiteY33" fmla="*/ 13038 h 18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08220" h="188165">
                        <a:moveTo>
                          <a:pt x="0" y="188165"/>
                        </a:moveTo>
                        <a:lnTo>
                          <a:pt x="4317" y="173983"/>
                        </a:lnTo>
                        <a:lnTo>
                          <a:pt x="3348" y="172837"/>
                        </a:lnTo>
                        <a:lnTo>
                          <a:pt x="4669" y="172749"/>
                        </a:lnTo>
                        <a:lnTo>
                          <a:pt x="57436" y="0"/>
                        </a:lnTo>
                        <a:lnTo>
                          <a:pt x="60872" y="1410"/>
                        </a:lnTo>
                        <a:lnTo>
                          <a:pt x="387519" y="137072"/>
                        </a:lnTo>
                        <a:lnTo>
                          <a:pt x="390514" y="136808"/>
                        </a:lnTo>
                        <a:lnTo>
                          <a:pt x="390338" y="138217"/>
                        </a:lnTo>
                        <a:lnTo>
                          <a:pt x="408221" y="145617"/>
                        </a:lnTo>
                        <a:lnTo>
                          <a:pt x="388929" y="147643"/>
                        </a:lnTo>
                        <a:lnTo>
                          <a:pt x="388664" y="149141"/>
                        </a:lnTo>
                        <a:lnTo>
                          <a:pt x="385933" y="147995"/>
                        </a:lnTo>
                        <a:lnTo>
                          <a:pt x="16033" y="186580"/>
                        </a:lnTo>
                        <a:lnTo>
                          <a:pt x="15593" y="187901"/>
                        </a:lnTo>
                        <a:lnTo>
                          <a:pt x="14624" y="186756"/>
                        </a:lnTo>
                        <a:lnTo>
                          <a:pt x="0" y="188165"/>
                        </a:lnTo>
                        <a:close/>
                        <a:moveTo>
                          <a:pt x="9514" y="180325"/>
                        </a:moveTo>
                        <a:lnTo>
                          <a:pt x="9514" y="180414"/>
                        </a:lnTo>
                        <a:lnTo>
                          <a:pt x="9602" y="180414"/>
                        </a:lnTo>
                        <a:lnTo>
                          <a:pt x="9514" y="180325"/>
                        </a:lnTo>
                        <a:close/>
                        <a:moveTo>
                          <a:pt x="18676" y="178211"/>
                        </a:moveTo>
                        <a:lnTo>
                          <a:pt x="18235" y="179533"/>
                        </a:lnTo>
                        <a:lnTo>
                          <a:pt x="131698" y="167728"/>
                        </a:lnTo>
                        <a:lnTo>
                          <a:pt x="18676" y="178211"/>
                        </a:lnTo>
                        <a:close/>
                        <a:moveTo>
                          <a:pt x="61841" y="9074"/>
                        </a:moveTo>
                        <a:lnTo>
                          <a:pt x="12069" y="172045"/>
                        </a:lnTo>
                        <a:lnTo>
                          <a:pt x="13655" y="171869"/>
                        </a:lnTo>
                        <a:lnTo>
                          <a:pt x="65012" y="10307"/>
                        </a:lnTo>
                        <a:lnTo>
                          <a:pt x="61841" y="9074"/>
                        </a:lnTo>
                        <a:close/>
                        <a:moveTo>
                          <a:pt x="71179" y="13038"/>
                        </a:moveTo>
                        <a:lnTo>
                          <a:pt x="20878" y="171164"/>
                        </a:lnTo>
                        <a:lnTo>
                          <a:pt x="365408" y="139098"/>
                        </a:lnTo>
                        <a:lnTo>
                          <a:pt x="71179" y="13038"/>
                        </a:lnTo>
                        <a:close/>
                      </a:path>
                    </a:pathLst>
                  </a:custGeom>
                  <a:grpFill/>
                  <a:ln w="8809" cap="flat">
                    <a:noFill/>
                    <a:prstDash val="solid"/>
                    <a:miter/>
                  </a:ln>
                </p:spPr>
                <p:txBody>
                  <a:bodyPr rtlCol="0" anchor="ctr"/>
                  <a:lstStyle/>
                  <a:p>
                    <a:endParaRPr lang="en-US" sz="2400"/>
                  </a:p>
                </p:txBody>
              </p:sp>
            </p:grpSp>
            <p:grpSp>
              <p:nvGrpSpPr>
                <p:cNvPr id="1740" name="Graphic 4229">
                  <a:extLst>
                    <a:ext uri="{FF2B5EF4-FFF2-40B4-BE49-F238E27FC236}">
                      <a16:creationId xmlns:a16="http://schemas.microsoft.com/office/drawing/2014/main" id="{8FE0C59C-7EE9-419E-8209-16FBBC4FAC49}"/>
                    </a:ext>
                  </a:extLst>
                </p:cNvPr>
                <p:cNvGrpSpPr/>
                <p:nvPr/>
              </p:nvGrpSpPr>
              <p:grpSpPr>
                <a:xfrm>
                  <a:off x="4634809" y="4160938"/>
                  <a:ext cx="108618" cy="374921"/>
                  <a:chOff x="4634809" y="4160938"/>
                  <a:chExt cx="108618" cy="374921"/>
                </a:xfrm>
                <a:grpFill/>
              </p:grpSpPr>
              <p:sp>
                <p:nvSpPr>
                  <p:cNvPr id="2122" name="Freeform: Shape 2121">
                    <a:extLst>
                      <a:ext uri="{FF2B5EF4-FFF2-40B4-BE49-F238E27FC236}">
                        <a16:creationId xmlns:a16="http://schemas.microsoft.com/office/drawing/2014/main" id="{9E6B3D34-0E42-43EB-A5C5-5CB155122314}"/>
                      </a:ext>
                    </a:extLst>
                  </p:cNvPr>
                  <p:cNvSpPr/>
                  <p:nvPr/>
                </p:nvSpPr>
                <p:spPr>
                  <a:xfrm>
                    <a:off x="4639126" y="4184987"/>
                    <a:ext cx="96461" cy="346467"/>
                  </a:xfrm>
                  <a:custGeom>
                    <a:avLst/>
                    <a:gdLst>
                      <a:gd name="connsiteX0" fmla="*/ 0 w 96461"/>
                      <a:gd name="connsiteY0" fmla="*/ 346468 h 346467"/>
                      <a:gd name="connsiteX1" fmla="*/ 176 w 96461"/>
                      <a:gd name="connsiteY1" fmla="*/ 345763 h 346467"/>
                      <a:gd name="connsiteX2" fmla="*/ 63867 w 96461"/>
                      <a:gd name="connsiteY2" fmla="*/ 6343 h 346467"/>
                      <a:gd name="connsiteX3" fmla="*/ 65100 w 96461"/>
                      <a:gd name="connsiteY3" fmla="*/ 0 h 346467"/>
                      <a:gd name="connsiteX4" fmla="*/ 65717 w 96461"/>
                      <a:gd name="connsiteY4" fmla="*/ 6431 h 346467"/>
                      <a:gd name="connsiteX5" fmla="*/ 96461 w 96461"/>
                      <a:gd name="connsiteY5" fmla="*/ 323564 h 346467"/>
                      <a:gd name="connsiteX6" fmla="*/ 96461 w 96461"/>
                      <a:gd name="connsiteY6" fmla="*/ 323740 h 346467"/>
                      <a:gd name="connsiteX7" fmla="*/ 96285 w 96461"/>
                      <a:gd name="connsiteY7" fmla="*/ 323740 h 346467"/>
                      <a:gd name="connsiteX8" fmla="*/ 1762 w 96461"/>
                      <a:gd name="connsiteY8" fmla="*/ 346027 h 346467"/>
                      <a:gd name="connsiteX9" fmla="*/ 0 w 96461"/>
                      <a:gd name="connsiteY9" fmla="*/ 346468 h 346467"/>
                      <a:gd name="connsiteX10" fmla="*/ 3612 w 96461"/>
                      <a:gd name="connsiteY10" fmla="*/ 345587 h 346467"/>
                      <a:gd name="connsiteX11" fmla="*/ 96197 w 96461"/>
                      <a:gd name="connsiteY11" fmla="*/ 323299 h 346467"/>
                      <a:gd name="connsiteX12" fmla="*/ 96021 w 96461"/>
                      <a:gd name="connsiteY12" fmla="*/ 323564 h 346467"/>
                      <a:gd name="connsiteX13" fmla="*/ 63867 w 96461"/>
                      <a:gd name="connsiteY13" fmla="*/ 6607 h 346467"/>
                      <a:gd name="connsiteX14" fmla="*/ 65717 w 96461"/>
                      <a:gd name="connsiteY14" fmla="*/ 6695 h 346467"/>
                      <a:gd name="connsiteX15" fmla="*/ 3612 w 96461"/>
                      <a:gd name="connsiteY15" fmla="*/ 345587 h 34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461" h="346467">
                        <a:moveTo>
                          <a:pt x="0" y="346468"/>
                        </a:moveTo>
                        <a:lnTo>
                          <a:pt x="176" y="345763"/>
                        </a:lnTo>
                        <a:lnTo>
                          <a:pt x="63867" y="6343"/>
                        </a:lnTo>
                        <a:lnTo>
                          <a:pt x="65100" y="0"/>
                        </a:lnTo>
                        <a:lnTo>
                          <a:pt x="65717" y="6431"/>
                        </a:lnTo>
                        <a:lnTo>
                          <a:pt x="96461" y="323564"/>
                        </a:lnTo>
                        <a:lnTo>
                          <a:pt x="96461" y="323740"/>
                        </a:lnTo>
                        <a:lnTo>
                          <a:pt x="96285" y="323740"/>
                        </a:lnTo>
                        <a:lnTo>
                          <a:pt x="1762" y="346027"/>
                        </a:lnTo>
                        <a:lnTo>
                          <a:pt x="0" y="346468"/>
                        </a:lnTo>
                        <a:close/>
                        <a:moveTo>
                          <a:pt x="3612" y="345587"/>
                        </a:moveTo>
                        <a:lnTo>
                          <a:pt x="96197" y="323299"/>
                        </a:lnTo>
                        <a:lnTo>
                          <a:pt x="96021" y="323564"/>
                        </a:lnTo>
                        <a:lnTo>
                          <a:pt x="63867" y="6607"/>
                        </a:lnTo>
                        <a:lnTo>
                          <a:pt x="65717" y="6695"/>
                        </a:lnTo>
                        <a:lnTo>
                          <a:pt x="3612" y="345587"/>
                        </a:lnTo>
                        <a:close/>
                      </a:path>
                    </a:pathLst>
                  </a:custGeom>
                  <a:grpFill/>
                  <a:ln w="8809" cap="flat">
                    <a:noFill/>
                    <a:prstDash val="solid"/>
                    <a:miter/>
                  </a:ln>
                </p:spPr>
                <p:txBody>
                  <a:bodyPr rtlCol="0" anchor="ctr"/>
                  <a:lstStyle/>
                  <a:p>
                    <a:endParaRPr lang="en-US" sz="2400"/>
                  </a:p>
                </p:txBody>
              </p:sp>
              <p:sp>
                <p:nvSpPr>
                  <p:cNvPr id="2123" name="Freeform: Shape 2122">
                    <a:extLst>
                      <a:ext uri="{FF2B5EF4-FFF2-40B4-BE49-F238E27FC236}">
                        <a16:creationId xmlns:a16="http://schemas.microsoft.com/office/drawing/2014/main" id="{8956A4B5-6802-4655-85A3-BCDA921165A4}"/>
                      </a:ext>
                    </a:extLst>
                  </p:cNvPr>
                  <p:cNvSpPr/>
                  <p:nvPr/>
                </p:nvSpPr>
                <p:spPr>
                  <a:xfrm>
                    <a:off x="4634809" y="4160938"/>
                    <a:ext cx="108618" cy="374921"/>
                  </a:xfrm>
                  <a:custGeom>
                    <a:avLst/>
                    <a:gdLst>
                      <a:gd name="connsiteX0" fmla="*/ 0 w 108618"/>
                      <a:gd name="connsiteY0" fmla="*/ 374922 h 374921"/>
                      <a:gd name="connsiteX1" fmla="*/ 1145 w 108618"/>
                      <a:gd name="connsiteY1" fmla="*/ 369108 h 374921"/>
                      <a:gd name="connsiteX2" fmla="*/ 64748 w 108618"/>
                      <a:gd name="connsiteY2" fmla="*/ 30304 h 374921"/>
                      <a:gd name="connsiteX3" fmla="*/ 64396 w 108618"/>
                      <a:gd name="connsiteY3" fmla="*/ 27044 h 374921"/>
                      <a:gd name="connsiteX4" fmla="*/ 65364 w 108618"/>
                      <a:gd name="connsiteY4" fmla="*/ 27133 h 374921"/>
                      <a:gd name="connsiteX5" fmla="*/ 70474 w 108618"/>
                      <a:gd name="connsiteY5" fmla="*/ 0 h 374921"/>
                      <a:gd name="connsiteX6" fmla="*/ 73117 w 108618"/>
                      <a:gd name="connsiteY6" fmla="*/ 27485 h 374921"/>
                      <a:gd name="connsiteX7" fmla="*/ 73998 w 108618"/>
                      <a:gd name="connsiteY7" fmla="*/ 27485 h 374921"/>
                      <a:gd name="connsiteX8" fmla="*/ 73381 w 108618"/>
                      <a:gd name="connsiteY8" fmla="*/ 30744 h 374921"/>
                      <a:gd name="connsiteX9" fmla="*/ 103685 w 108618"/>
                      <a:gd name="connsiteY9" fmla="*/ 343120 h 374921"/>
                      <a:gd name="connsiteX10" fmla="*/ 108618 w 108618"/>
                      <a:gd name="connsiteY10" fmla="*/ 341887 h 374921"/>
                      <a:gd name="connsiteX11" fmla="*/ 104125 w 108618"/>
                      <a:gd name="connsiteY11" fmla="*/ 347965 h 374921"/>
                      <a:gd name="connsiteX12" fmla="*/ 104301 w 108618"/>
                      <a:gd name="connsiteY12" fmla="*/ 349992 h 374921"/>
                      <a:gd name="connsiteX13" fmla="*/ 102011 w 108618"/>
                      <a:gd name="connsiteY13" fmla="*/ 350784 h 374921"/>
                      <a:gd name="connsiteX14" fmla="*/ 97871 w 108618"/>
                      <a:gd name="connsiteY14" fmla="*/ 356422 h 374921"/>
                      <a:gd name="connsiteX15" fmla="*/ 97342 w 108618"/>
                      <a:gd name="connsiteY15" fmla="*/ 352018 h 374921"/>
                      <a:gd name="connsiteX16" fmla="*/ 3524 w 108618"/>
                      <a:gd name="connsiteY16" fmla="*/ 374129 h 374921"/>
                      <a:gd name="connsiteX17" fmla="*/ 3524 w 108618"/>
                      <a:gd name="connsiteY17" fmla="*/ 374129 h 374921"/>
                      <a:gd name="connsiteX18" fmla="*/ 0 w 108618"/>
                      <a:gd name="connsiteY18" fmla="*/ 374922 h 374921"/>
                      <a:gd name="connsiteX19" fmla="*/ 67831 w 108618"/>
                      <a:gd name="connsiteY19" fmla="*/ 61048 h 374921"/>
                      <a:gd name="connsiteX20" fmla="*/ 12157 w 108618"/>
                      <a:gd name="connsiteY20" fmla="*/ 365144 h 374921"/>
                      <a:gd name="connsiteX21" fmla="*/ 96637 w 108618"/>
                      <a:gd name="connsiteY21" fmla="*/ 344794 h 374921"/>
                      <a:gd name="connsiteX22" fmla="*/ 67831 w 108618"/>
                      <a:gd name="connsiteY22" fmla="*/ 61048 h 374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8618" h="374921">
                        <a:moveTo>
                          <a:pt x="0" y="374922"/>
                        </a:moveTo>
                        <a:lnTo>
                          <a:pt x="1145" y="369108"/>
                        </a:lnTo>
                        <a:lnTo>
                          <a:pt x="64748" y="30304"/>
                        </a:lnTo>
                        <a:lnTo>
                          <a:pt x="64396" y="27044"/>
                        </a:lnTo>
                        <a:lnTo>
                          <a:pt x="65364" y="27133"/>
                        </a:lnTo>
                        <a:lnTo>
                          <a:pt x="70474" y="0"/>
                        </a:lnTo>
                        <a:lnTo>
                          <a:pt x="73117" y="27485"/>
                        </a:lnTo>
                        <a:lnTo>
                          <a:pt x="73998" y="27485"/>
                        </a:lnTo>
                        <a:lnTo>
                          <a:pt x="73381" y="30744"/>
                        </a:lnTo>
                        <a:lnTo>
                          <a:pt x="103685" y="343120"/>
                        </a:lnTo>
                        <a:lnTo>
                          <a:pt x="108618" y="341887"/>
                        </a:lnTo>
                        <a:lnTo>
                          <a:pt x="104125" y="347965"/>
                        </a:lnTo>
                        <a:lnTo>
                          <a:pt x="104301" y="349992"/>
                        </a:lnTo>
                        <a:lnTo>
                          <a:pt x="102011" y="350784"/>
                        </a:lnTo>
                        <a:lnTo>
                          <a:pt x="97871" y="356422"/>
                        </a:lnTo>
                        <a:lnTo>
                          <a:pt x="97342" y="352018"/>
                        </a:lnTo>
                        <a:lnTo>
                          <a:pt x="3524" y="374129"/>
                        </a:lnTo>
                        <a:lnTo>
                          <a:pt x="3524" y="374129"/>
                        </a:lnTo>
                        <a:lnTo>
                          <a:pt x="0" y="374922"/>
                        </a:lnTo>
                        <a:close/>
                        <a:moveTo>
                          <a:pt x="67831" y="61048"/>
                        </a:moveTo>
                        <a:lnTo>
                          <a:pt x="12157" y="365144"/>
                        </a:lnTo>
                        <a:lnTo>
                          <a:pt x="96637" y="344794"/>
                        </a:lnTo>
                        <a:lnTo>
                          <a:pt x="67831" y="61048"/>
                        </a:lnTo>
                        <a:close/>
                      </a:path>
                    </a:pathLst>
                  </a:custGeom>
                  <a:grpFill/>
                  <a:ln w="8809" cap="flat">
                    <a:noFill/>
                    <a:prstDash val="solid"/>
                    <a:miter/>
                  </a:ln>
                </p:spPr>
                <p:txBody>
                  <a:bodyPr rtlCol="0" anchor="ctr"/>
                  <a:lstStyle/>
                  <a:p>
                    <a:endParaRPr lang="en-US" sz="2400"/>
                  </a:p>
                </p:txBody>
              </p:sp>
            </p:grpSp>
            <p:grpSp>
              <p:nvGrpSpPr>
                <p:cNvPr id="1741" name="Graphic 4229">
                  <a:extLst>
                    <a:ext uri="{FF2B5EF4-FFF2-40B4-BE49-F238E27FC236}">
                      <a16:creationId xmlns:a16="http://schemas.microsoft.com/office/drawing/2014/main" id="{AE8C820A-D6CE-41D2-99EF-F3F78CDF851B}"/>
                    </a:ext>
                  </a:extLst>
                </p:cNvPr>
                <p:cNvGrpSpPr/>
                <p:nvPr/>
              </p:nvGrpSpPr>
              <p:grpSpPr>
                <a:xfrm>
                  <a:off x="4695241" y="4184635"/>
                  <a:ext cx="315283" cy="355453"/>
                  <a:chOff x="4695241" y="4184635"/>
                  <a:chExt cx="315283" cy="355453"/>
                </a:xfrm>
                <a:grpFill/>
              </p:grpSpPr>
              <p:sp>
                <p:nvSpPr>
                  <p:cNvPr id="2120" name="Freeform: Shape 2119">
                    <a:extLst>
                      <a:ext uri="{FF2B5EF4-FFF2-40B4-BE49-F238E27FC236}">
                        <a16:creationId xmlns:a16="http://schemas.microsoft.com/office/drawing/2014/main" id="{BB41783D-1A49-4EFD-9836-E247FA858BBC}"/>
                      </a:ext>
                    </a:extLst>
                  </p:cNvPr>
                  <p:cNvSpPr/>
                  <p:nvPr/>
                </p:nvSpPr>
                <p:spPr>
                  <a:xfrm>
                    <a:off x="4701584" y="4189744"/>
                    <a:ext cx="304271" cy="342415"/>
                  </a:xfrm>
                  <a:custGeom>
                    <a:avLst/>
                    <a:gdLst>
                      <a:gd name="connsiteX0" fmla="*/ 302950 w 304271"/>
                      <a:gd name="connsiteY0" fmla="*/ 61753 h 342415"/>
                      <a:gd name="connsiteX1" fmla="*/ 2026 w 304271"/>
                      <a:gd name="connsiteY1" fmla="*/ 2819 h 342415"/>
                      <a:gd name="connsiteX2" fmla="*/ 3259 w 304271"/>
                      <a:gd name="connsiteY2" fmla="*/ 1145 h 342415"/>
                      <a:gd name="connsiteX3" fmla="*/ 190896 w 304271"/>
                      <a:gd name="connsiteY3" fmla="*/ 341006 h 342415"/>
                      <a:gd name="connsiteX4" fmla="*/ 190016 w 304271"/>
                      <a:gd name="connsiteY4" fmla="*/ 341094 h 342415"/>
                      <a:gd name="connsiteX5" fmla="*/ 302950 w 304271"/>
                      <a:gd name="connsiteY5" fmla="*/ 61753 h 342415"/>
                      <a:gd name="connsiteX6" fmla="*/ 304271 w 304271"/>
                      <a:gd name="connsiteY6" fmla="*/ 58581 h 342415"/>
                      <a:gd name="connsiteX7" fmla="*/ 190984 w 304271"/>
                      <a:gd name="connsiteY7" fmla="*/ 341446 h 342415"/>
                      <a:gd name="connsiteX8" fmla="*/ 190544 w 304271"/>
                      <a:gd name="connsiteY8" fmla="*/ 342416 h 342415"/>
                      <a:gd name="connsiteX9" fmla="*/ 190016 w 304271"/>
                      <a:gd name="connsiteY9" fmla="*/ 341446 h 342415"/>
                      <a:gd name="connsiteX10" fmla="*/ 1233 w 304271"/>
                      <a:gd name="connsiteY10" fmla="*/ 2202 h 342415"/>
                      <a:gd name="connsiteX11" fmla="*/ 0 w 304271"/>
                      <a:gd name="connsiteY11" fmla="*/ 0 h 342415"/>
                      <a:gd name="connsiteX12" fmla="*/ 2466 w 304271"/>
                      <a:gd name="connsiteY12" fmla="*/ 440 h 342415"/>
                      <a:gd name="connsiteX13" fmla="*/ 304271 w 304271"/>
                      <a:gd name="connsiteY13" fmla="*/ 58581 h 34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4271" h="342415">
                        <a:moveTo>
                          <a:pt x="302950" y="61753"/>
                        </a:moveTo>
                        <a:lnTo>
                          <a:pt x="2026" y="2819"/>
                        </a:lnTo>
                        <a:lnTo>
                          <a:pt x="3259" y="1145"/>
                        </a:lnTo>
                        <a:lnTo>
                          <a:pt x="190896" y="341006"/>
                        </a:lnTo>
                        <a:lnTo>
                          <a:pt x="190016" y="341094"/>
                        </a:lnTo>
                        <a:lnTo>
                          <a:pt x="302950" y="61753"/>
                        </a:lnTo>
                        <a:close/>
                        <a:moveTo>
                          <a:pt x="304271" y="58581"/>
                        </a:moveTo>
                        <a:lnTo>
                          <a:pt x="190984" y="341446"/>
                        </a:lnTo>
                        <a:lnTo>
                          <a:pt x="190544" y="342416"/>
                        </a:lnTo>
                        <a:lnTo>
                          <a:pt x="190016" y="341446"/>
                        </a:lnTo>
                        <a:lnTo>
                          <a:pt x="1233" y="2202"/>
                        </a:lnTo>
                        <a:lnTo>
                          <a:pt x="0" y="0"/>
                        </a:lnTo>
                        <a:lnTo>
                          <a:pt x="2466" y="440"/>
                        </a:lnTo>
                        <a:lnTo>
                          <a:pt x="304271" y="58581"/>
                        </a:lnTo>
                        <a:close/>
                      </a:path>
                    </a:pathLst>
                  </a:custGeom>
                  <a:grpFill/>
                  <a:ln w="8809" cap="flat">
                    <a:noFill/>
                    <a:prstDash val="solid"/>
                    <a:miter/>
                  </a:ln>
                </p:spPr>
                <p:txBody>
                  <a:bodyPr rtlCol="0" anchor="ctr"/>
                  <a:lstStyle/>
                  <a:p>
                    <a:endParaRPr lang="en-US" sz="2400"/>
                  </a:p>
                </p:txBody>
              </p:sp>
              <p:sp>
                <p:nvSpPr>
                  <p:cNvPr id="2121" name="Freeform: Shape 2120">
                    <a:extLst>
                      <a:ext uri="{FF2B5EF4-FFF2-40B4-BE49-F238E27FC236}">
                        <a16:creationId xmlns:a16="http://schemas.microsoft.com/office/drawing/2014/main" id="{AB80FD31-D49C-4437-8520-5B264A1EB756}"/>
                      </a:ext>
                    </a:extLst>
                  </p:cNvPr>
                  <p:cNvSpPr/>
                  <p:nvPr/>
                </p:nvSpPr>
                <p:spPr>
                  <a:xfrm>
                    <a:off x="4695241" y="4184635"/>
                    <a:ext cx="315283" cy="355453"/>
                  </a:xfrm>
                  <a:custGeom>
                    <a:avLst/>
                    <a:gdLst>
                      <a:gd name="connsiteX0" fmla="*/ 197416 w 315283"/>
                      <a:gd name="connsiteY0" fmla="*/ 355453 h 355453"/>
                      <a:gd name="connsiteX1" fmla="*/ 194244 w 315283"/>
                      <a:gd name="connsiteY1" fmla="*/ 349727 h 355453"/>
                      <a:gd name="connsiteX2" fmla="*/ 191249 w 315283"/>
                      <a:gd name="connsiteY2" fmla="*/ 349992 h 355453"/>
                      <a:gd name="connsiteX3" fmla="*/ 192570 w 315283"/>
                      <a:gd name="connsiteY3" fmla="*/ 346732 h 355453"/>
                      <a:gd name="connsiteX4" fmla="*/ 5726 w 315283"/>
                      <a:gd name="connsiteY4" fmla="*/ 10923 h 355453"/>
                      <a:gd name="connsiteX5" fmla="*/ 2643 w 315283"/>
                      <a:gd name="connsiteY5" fmla="*/ 10307 h 355453"/>
                      <a:gd name="connsiteX6" fmla="*/ 4228 w 315283"/>
                      <a:gd name="connsiteY6" fmla="*/ 8105 h 355453"/>
                      <a:gd name="connsiteX7" fmla="*/ 0 w 315283"/>
                      <a:gd name="connsiteY7" fmla="*/ 529 h 355453"/>
                      <a:gd name="connsiteX8" fmla="*/ 8457 w 315283"/>
                      <a:gd name="connsiteY8" fmla="*/ 2202 h 355453"/>
                      <a:gd name="connsiteX9" fmla="*/ 10043 w 315283"/>
                      <a:gd name="connsiteY9" fmla="*/ 0 h 355453"/>
                      <a:gd name="connsiteX10" fmla="*/ 11628 w 315283"/>
                      <a:gd name="connsiteY10" fmla="*/ 2819 h 355453"/>
                      <a:gd name="connsiteX11" fmla="*/ 315283 w 315283"/>
                      <a:gd name="connsiteY11" fmla="*/ 61224 h 355453"/>
                      <a:gd name="connsiteX12" fmla="*/ 313962 w 315283"/>
                      <a:gd name="connsiteY12" fmla="*/ 64396 h 355453"/>
                      <a:gd name="connsiteX13" fmla="*/ 313962 w 315283"/>
                      <a:gd name="connsiteY13" fmla="*/ 64396 h 355453"/>
                      <a:gd name="connsiteX14" fmla="*/ 312552 w 315283"/>
                      <a:gd name="connsiteY14" fmla="*/ 67919 h 355453"/>
                      <a:gd name="connsiteX15" fmla="*/ 201115 w 315283"/>
                      <a:gd name="connsiteY15" fmla="*/ 346204 h 355453"/>
                      <a:gd name="connsiteX16" fmla="*/ 202789 w 315283"/>
                      <a:gd name="connsiteY16" fmla="*/ 349199 h 355453"/>
                      <a:gd name="connsiteX17" fmla="*/ 199882 w 315283"/>
                      <a:gd name="connsiteY17" fmla="*/ 349375 h 355453"/>
                      <a:gd name="connsiteX18" fmla="*/ 197416 w 315283"/>
                      <a:gd name="connsiteY18" fmla="*/ 355453 h 355453"/>
                      <a:gd name="connsiteX19" fmla="*/ 17355 w 315283"/>
                      <a:gd name="connsiteY19" fmla="*/ 13126 h 355453"/>
                      <a:gd name="connsiteX20" fmla="*/ 196359 w 315283"/>
                      <a:gd name="connsiteY20" fmla="*/ 337306 h 355453"/>
                      <a:gd name="connsiteX21" fmla="*/ 304712 w 315283"/>
                      <a:gd name="connsiteY21" fmla="*/ 69329 h 355453"/>
                      <a:gd name="connsiteX22" fmla="*/ 17355 w 315283"/>
                      <a:gd name="connsiteY22" fmla="*/ 13126 h 355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5283" h="355453">
                        <a:moveTo>
                          <a:pt x="197416" y="355453"/>
                        </a:moveTo>
                        <a:lnTo>
                          <a:pt x="194244" y="349727"/>
                        </a:lnTo>
                        <a:lnTo>
                          <a:pt x="191249" y="349992"/>
                        </a:lnTo>
                        <a:lnTo>
                          <a:pt x="192570" y="346732"/>
                        </a:lnTo>
                        <a:lnTo>
                          <a:pt x="5726" y="10923"/>
                        </a:lnTo>
                        <a:lnTo>
                          <a:pt x="2643" y="10307"/>
                        </a:lnTo>
                        <a:lnTo>
                          <a:pt x="4228" y="8105"/>
                        </a:lnTo>
                        <a:lnTo>
                          <a:pt x="0" y="529"/>
                        </a:lnTo>
                        <a:lnTo>
                          <a:pt x="8457" y="2202"/>
                        </a:lnTo>
                        <a:lnTo>
                          <a:pt x="10043" y="0"/>
                        </a:lnTo>
                        <a:lnTo>
                          <a:pt x="11628" y="2819"/>
                        </a:lnTo>
                        <a:lnTo>
                          <a:pt x="315283" y="61224"/>
                        </a:lnTo>
                        <a:lnTo>
                          <a:pt x="313962" y="64396"/>
                        </a:lnTo>
                        <a:lnTo>
                          <a:pt x="313962" y="64396"/>
                        </a:lnTo>
                        <a:lnTo>
                          <a:pt x="312552" y="67919"/>
                        </a:lnTo>
                        <a:lnTo>
                          <a:pt x="201115" y="346204"/>
                        </a:lnTo>
                        <a:lnTo>
                          <a:pt x="202789" y="349199"/>
                        </a:lnTo>
                        <a:lnTo>
                          <a:pt x="199882" y="349375"/>
                        </a:lnTo>
                        <a:lnTo>
                          <a:pt x="197416" y="355453"/>
                        </a:lnTo>
                        <a:close/>
                        <a:moveTo>
                          <a:pt x="17355" y="13126"/>
                        </a:moveTo>
                        <a:lnTo>
                          <a:pt x="196359" y="337306"/>
                        </a:lnTo>
                        <a:lnTo>
                          <a:pt x="304712" y="69329"/>
                        </a:lnTo>
                        <a:lnTo>
                          <a:pt x="17355" y="13126"/>
                        </a:lnTo>
                        <a:close/>
                      </a:path>
                    </a:pathLst>
                  </a:custGeom>
                  <a:grpFill/>
                  <a:ln w="8809" cap="flat">
                    <a:noFill/>
                    <a:prstDash val="solid"/>
                    <a:miter/>
                  </a:ln>
                </p:spPr>
                <p:txBody>
                  <a:bodyPr rtlCol="0" anchor="ctr"/>
                  <a:lstStyle/>
                  <a:p>
                    <a:endParaRPr lang="en-US" sz="2400"/>
                  </a:p>
                </p:txBody>
              </p:sp>
            </p:grpSp>
            <p:grpSp>
              <p:nvGrpSpPr>
                <p:cNvPr id="1742" name="Graphic 4229">
                  <a:extLst>
                    <a:ext uri="{FF2B5EF4-FFF2-40B4-BE49-F238E27FC236}">
                      <a16:creationId xmlns:a16="http://schemas.microsoft.com/office/drawing/2014/main" id="{EEF64B51-D064-43C4-A2C4-CD2DC9EE07DD}"/>
                    </a:ext>
                  </a:extLst>
                </p:cNvPr>
                <p:cNvGrpSpPr/>
                <p:nvPr/>
              </p:nvGrpSpPr>
              <p:grpSpPr>
                <a:xfrm>
                  <a:off x="4999336" y="3859133"/>
                  <a:ext cx="205431" cy="308764"/>
                  <a:chOff x="4999336" y="3859133"/>
                  <a:chExt cx="205431" cy="308764"/>
                </a:xfrm>
                <a:grpFill/>
              </p:grpSpPr>
              <p:sp>
                <p:nvSpPr>
                  <p:cNvPr id="2118" name="Freeform: Shape 2117">
                    <a:extLst>
                      <a:ext uri="{FF2B5EF4-FFF2-40B4-BE49-F238E27FC236}">
                        <a16:creationId xmlns:a16="http://schemas.microsoft.com/office/drawing/2014/main" id="{F37C3A22-8B25-4851-A434-60B3B370986A}"/>
                      </a:ext>
                    </a:extLst>
                  </p:cNvPr>
                  <p:cNvSpPr/>
                  <p:nvPr/>
                </p:nvSpPr>
                <p:spPr>
                  <a:xfrm>
                    <a:off x="5003741" y="3869176"/>
                    <a:ext cx="193363" cy="290881"/>
                  </a:xfrm>
                  <a:custGeom>
                    <a:avLst/>
                    <a:gdLst>
                      <a:gd name="connsiteX0" fmla="*/ 73381 w 193363"/>
                      <a:gd name="connsiteY0" fmla="*/ 279429 h 290881"/>
                      <a:gd name="connsiteX1" fmla="*/ 184289 w 193363"/>
                      <a:gd name="connsiteY1" fmla="*/ 7488 h 290881"/>
                      <a:gd name="connsiteX2" fmla="*/ 188694 w 193363"/>
                      <a:gd name="connsiteY2" fmla="*/ 10835 h 290881"/>
                      <a:gd name="connsiteX3" fmla="*/ 2114 w 193363"/>
                      <a:gd name="connsiteY3" fmla="*/ 150022 h 290881"/>
                      <a:gd name="connsiteX4" fmla="*/ 2466 w 193363"/>
                      <a:gd name="connsiteY4" fmla="*/ 148524 h 290881"/>
                      <a:gd name="connsiteX5" fmla="*/ 73381 w 193363"/>
                      <a:gd name="connsiteY5" fmla="*/ 279429 h 290881"/>
                      <a:gd name="connsiteX6" fmla="*/ 79724 w 193363"/>
                      <a:gd name="connsiteY6" fmla="*/ 290881 h 290881"/>
                      <a:gd name="connsiteX7" fmla="*/ 440 w 193363"/>
                      <a:gd name="connsiteY7" fmla="*/ 149669 h 290881"/>
                      <a:gd name="connsiteX8" fmla="*/ 0 w 193363"/>
                      <a:gd name="connsiteY8" fmla="*/ 148788 h 290881"/>
                      <a:gd name="connsiteX9" fmla="*/ 793 w 193363"/>
                      <a:gd name="connsiteY9" fmla="*/ 148172 h 290881"/>
                      <a:gd name="connsiteX10" fmla="*/ 185258 w 193363"/>
                      <a:gd name="connsiteY10" fmla="*/ 6254 h 290881"/>
                      <a:gd name="connsiteX11" fmla="*/ 193363 w 193363"/>
                      <a:gd name="connsiteY11" fmla="*/ 0 h 290881"/>
                      <a:gd name="connsiteX12" fmla="*/ 189575 w 193363"/>
                      <a:gd name="connsiteY12" fmla="*/ 9602 h 290881"/>
                      <a:gd name="connsiteX13" fmla="*/ 79724 w 193363"/>
                      <a:gd name="connsiteY13" fmla="*/ 290881 h 29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363" h="290881">
                        <a:moveTo>
                          <a:pt x="73381" y="279429"/>
                        </a:moveTo>
                        <a:lnTo>
                          <a:pt x="184289" y="7488"/>
                        </a:lnTo>
                        <a:lnTo>
                          <a:pt x="188694" y="10835"/>
                        </a:lnTo>
                        <a:lnTo>
                          <a:pt x="2114" y="150022"/>
                        </a:lnTo>
                        <a:lnTo>
                          <a:pt x="2466" y="148524"/>
                        </a:lnTo>
                        <a:lnTo>
                          <a:pt x="73381" y="279429"/>
                        </a:lnTo>
                        <a:close/>
                        <a:moveTo>
                          <a:pt x="79724" y="290881"/>
                        </a:moveTo>
                        <a:lnTo>
                          <a:pt x="440" y="149669"/>
                        </a:lnTo>
                        <a:lnTo>
                          <a:pt x="0" y="148788"/>
                        </a:lnTo>
                        <a:lnTo>
                          <a:pt x="793" y="148172"/>
                        </a:lnTo>
                        <a:lnTo>
                          <a:pt x="185258" y="6254"/>
                        </a:lnTo>
                        <a:lnTo>
                          <a:pt x="193363" y="0"/>
                        </a:lnTo>
                        <a:lnTo>
                          <a:pt x="189575" y="9602"/>
                        </a:lnTo>
                        <a:lnTo>
                          <a:pt x="79724" y="290881"/>
                        </a:lnTo>
                        <a:close/>
                      </a:path>
                    </a:pathLst>
                  </a:custGeom>
                  <a:grpFill/>
                  <a:ln w="8809" cap="flat">
                    <a:noFill/>
                    <a:prstDash val="solid"/>
                    <a:miter/>
                  </a:ln>
                </p:spPr>
                <p:txBody>
                  <a:bodyPr rtlCol="0" anchor="ctr"/>
                  <a:lstStyle/>
                  <a:p>
                    <a:endParaRPr lang="en-US" sz="2400"/>
                  </a:p>
                </p:txBody>
              </p:sp>
              <p:sp>
                <p:nvSpPr>
                  <p:cNvPr id="2119" name="Freeform: Shape 2118">
                    <a:extLst>
                      <a:ext uri="{FF2B5EF4-FFF2-40B4-BE49-F238E27FC236}">
                        <a16:creationId xmlns:a16="http://schemas.microsoft.com/office/drawing/2014/main" id="{1D03E81B-B3F4-4C5A-9BB2-5FBF74DC2EA0}"/>
                      </a:ext>
                    </a:extLst>
                  </p:cNvPr>
                  <p:cNvSpPr/>
                  <p:nvPr/>
                </p:nvSpPr>
                <p:spPr>
                  <a:xfrm>
                    <a:off x="4999336" y="3859133"/>
                    <a:ext cx="205431" cy="308764"/>
                  </a:xfrm>
                  <a:custGeom>
                    <a:avLst/>
                    <a:gdLst>
                      <a:gd name="connsiteX0" fmla="*/ 84657 w 205431"/>
                      <a:gd name="connsiteY0" fmla="*/ 308764 h 308764"/>
                      <a:gd name="connsiteX1" fmla="*/ 78226 w 205431"/>
                      <a:gd name="connsiteY1" fmla="*/ 297312 h 308764"/>
                      <a:gd name="connsiteX2" fmla="*/ 78226 w 205431"/>
                      <a:gd name="connsiteY2" fmla="*/ 297312 h 308764"/>
                      <a:gd name="connsiteX3" fmla="*/ 77962 w 205431"/>
                      <a:gd name="connsiteY3" fmla="*/ 296783 h 308764"/>
                      <a:gd name="connsiteX4" fmla="*/ 4493 w 205431"/>
                      <a:gd name="connsiteY4" fmla="*/ 165878 h 308764"/>
                      <a:gd name="connsiteX5" fmla="*/ 1497 w 205431"/>
                      <a:gd name="connsiteY5" fmla="*/ 168080 h 308764"/>
                      <a:gd name="connsiteX6" fmla="*/ 2643 w 205431"/>
                      <a:gd name="connsiteY6" fmla="*/ 162619 h 308764"/>
                      <a:gd name="connsiteX7" fmla="*/ 0 w 205431"/>
                      <a:gd name="connsiteY7" fmla="*/ 157950 h 308764"/>
                      <a:gd name="connsiteX8" fmla="*/ 4228 w 205431"/>
                      <a:gd name="connsiteY8" fmla="*/ 154778 h 308764"/>
                      <a:gd name="connsiteX9" fmla="*/ 5462 w 205431"/>
                      <a:gd name="connsiteY9" fmla="*/ 148876 h 308764"/>
                      <a:gd name="connsiteX10" fmla="*/ 7399 w 205431"/>
                      <a:gd name="connsiteY10" fmla="*/ 152312 h 308764"/>
                      <a:gd name="connsiteX11" fmla="*/ 186315 w 205431"/>
                      <a:gd name="connsiteY11" fmla="*/ 14711 h 308764"/>
                      <a:gd name="connsiteX12" fmla="*/ 187373 w 205431"/>
                      <a:gd name="connsiteY12" fmla="*/ 12157 h 308764"/>
                      <a:gd name="connsiteX13" fmla="*/ 188518 w 205431"/>
                      <a:gd name="connsiteY13" fmla="*/ 13038 h 308764"/>
                      <a:gd name="connsiteX14" fmla="*/ 205432 w 205431"/>
                      <a:gd name="connsiteY14" fmla="*/ 0 h 308764"/>
                      <a:gd name="connsiteX15" fmla="*/ 197591 w 205431"/>
                      <a:gd name="connsiteY15" fmla="*/ 19997 h 308764"/>
                      <a:gd name="connsiteX16" fmla="*/ 198737 w 205431"/>
                      <a:gd name="connsiteY16" fmla="*/ 20878 h 308764"/>
                      <a:gd name="connsiteX17" fmla="*/ 196534 w 205431"/>
                      <a:gd name="connsiteY17" fmla="*/ 22463 h 308764"/>
                      <a:gd name="connsiteX18" fmla="*/ 84657 w 205431"/>
                      <a:gd name="connsiteY18" fmla="*/ 308764 h 308764"/>
                      <a:gd name="connsiteX19" fmla="*/ 81486 w 205431"/>
                      <a:gd name="connsiteY19" fmla="*/ 289384 h 308764"/>
                      <a:gd name="connsiteX20" fmla="*/ 83600 w 205431"/>
                      <a:gd name="connsiteY20" fmla="*/ 293084 h 308764"/>
                      <a:gd name="connsiteX21" fmla="*/ 165966 w 205431"/>
                      <a:gd name="connsiteY21" fmla="*/ 82366 h 308764"/>
                      <a:gd name="connsiteX22" fmla="*/ 81486 w 205431"/>
                      <a:gd name="connsiteY22" fmla="*/ 289384 h 308764"/>
                      <a:gd name="connsiteX23" fmla="*/ 11716 w 205431"/>
                      <a:gd name="connsiteY23" fmla="*/ 160504 h 308764"/>
                      <a:gd name="connsiteX24" fmla="*/ 77345 w 205431"/>
                      <a:gd name="connsiteY24" fmla="*/ 281631 h 308764"/>
                      <a:gd name="connsiteX25" fmla="*/ 177154 w 205431"/>
                      <a:gd name="connsiteY25" fmla="*/ 37087 h 308764"/>
                      <a:gd name="connsiteX26" fmla="*/ 11716 w 205431"/>
                      <a:gd name="connsiteY26" fmla="*/ 160504 h 30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31" h="308764">
                        <a:moveTo>
                          <a:pt x="84657" y="308764"/>
                        </a:moveTo>
                        <a:lnTo>
                          <a:pt x="78226" y="297312"/>
                        </a:lnTo>
                        <a:lnTo>
                          <a:pt x="78226" y="297312"/>
                        </a:lnTo>
                        <a:lnTo>
                          <a:pt x="77962" y="296783"/>
                        </a:lnTo>
                        <a:lnTo>
                          <a:pt x="4493" y="165878"/>
                        </a:lnTo>
                        <a:lnTo>
                          <a:pt x="1497" y="168080"/>
                        </a:lnTo>
                        <a:lnTo>
                          <a:pt x="2643" y="162619"/>
                        </a:lnTo>
                        <a:lnTo>
                          <a:pt x="0" y="157950"/>
                        </a:lnTo>
                        <a:lnTo>
                          <a:pt x="4228" y="154778"/>
                        </a:lnTo>
                        <a:lnTo>
                          <a:pt x="5462" y="148876"/>
                        </a:lnTo>
                        <a:lnTo>
                          <a:pt x="7399" y="152312"/>
                        </a:lnTo>
                        <a:lnTo>
                          <a:pt x="186315" y="14711"/>
                        </a:lnTo>
                        <a:lnTo>
                          <a:pt x="187373" y="12157"/>
                        </a:lnTo>
                        <a:lnTo>
                          <a:pt x="188518" y="13038"/>
                        </a:lnTo>
                        <a:lnTo>
                          <a:pt x="205432" y="0"/>
                        </a:lnTo>
                        <a:lnTo>
                          <a:pt x="197591" y="19997"/>
                        </a:lnTo>
                        <a:lnTo>
                          <a:pt x="198737" y="20878"/>
                        </a:lnTo>
                        <a:lnTo>
                          <a:pt x="196534" y="22463"/>
                        </a:lnTo>
                        <a:lnTo>
                          <a:pt x="84657" y="308764"/>
                        </a:lnTo>
                        <a:close/>
                        <a:moveTo>
                          <a:pt x="81486" y="289384"/>
                        </a:moveTo>
                        <a:lnTo>
                          <a:pt x="83600" y="293084"/>
                        </a:lnTo>
                        <a:lnTo>
                          <a:pt x="165966" y="82366"/>
                        </a:lnTo>
                        <a:lnTo>
                          <a:pt x="81486" y="289384"/>
                        </a:lnTo>
                        <a:close/>
                        <a:moveTo>
                          <a:pt x="11716" y="160504"/>
                        </a:moveTo>
                        <a:lnTo>
                          <a:pt x="77345" y="281631"/>
                        </a:lnTo>
                        <a:lnTo>
                          <a:pt x="177154" y="37087"/>
                        </a:lnTo>
                        <a:lnTo>
                          <a:pt x="11716" y="160504"/>
                        </a:lnTo>
                        <a:close/>
                      </a:path>
                    </a:pathLst>
                  </a:custGeom>
                  <a:grpFill/>
                  <a:ln w="8809" cap="flat">
                    <a:noFill/>
                    <a:prstDash val="solid"/>
                    <a:miter/>
                  </a:ln>
                </p:spPr>
                <p:txBody>
                  <a:bodyPr rtlCol="0" anchor="ctr"/>
                  <a:lstStyle/>
                  <a:p>
                    <a:endParaRPr lang="en-US" sz="2400"/>
                  </a:p>
                </p:txBody>
              </p:sp>
            </p:grpSp>
            <p:grpSp>
              <p:nvGrpSpPr>
                <p:cNvPr id="1743" name="Graphic 4229">
                  <a:extLst>
                    <a:ext uri="{FF2B5EF4-FFF2-40B4-BE49-F238E27FC236}">
                      <a16:creationId xmlns:a16="http://schemas.microsoft.com/office/drawing/2014/main" id="{0BBB2EEC-181A-4B38-BE9D-CA2AE7B10A76}"/>
                    </a:ext>
                  </a:extLst>
                </p:cNvPr>
                <p:cNvGrpSpPr/>
                <p:nvPr/>
              </p:nvGrpSpPr>
              <p:grpSpPr>
                <a:xfrm>
                  <a:off x="4442063" y="3854729"/>
                  <a:ext cx="198912" cy="534809"/>
                  <a:chOff x="4442063" y="3854729"/>
                  <a:chExt cx="198912" cy="534809"/>
                </a:xfrm>
                <a:grpFill/>
              </p:grpSpPr>
              <p:sp>
                <p:nvSpPr>
                  <p:cNvPr id="2116" name="Freeform: Shape 2115">
                    <a:extLst>
                      <a:ext uri="{FF2B5EF4-FFF2-40B4-BE49-F238E27FC236}">
                        <a16:creationId xmlns:a16="http://schemas.microsoft.com/office/drawing/2014/main" id="{23E398B0-AEE9-4B77-9A82-731B601361B9}"/>
                      </a:ext>
                    </a:extLst>
                  </p:cNvPr>
                  <p:cNvSpPr/>
                  <p:nvPr/>
                </p:nvSpPr>
                <p:spPr>
                  <a:xfrm>
                    <a:off x="4446468" y="3880892"/>
                    <a:ext cx="181294" cy="489530"/>
                  </a:xfrm>
                  <a:custGeom>
                    <a:avLst/>
                    <a:gdLst>
                      <a:gd name="connsiteX0" fmla="*/ 1145 w 181294"/>
                      <a:gd name="connsiteY0" fmla="*/ 272118 h 489530"/>
                      <a:gd name="connsiteX1" fmla="*/ 164557 w 181294"/>
                      <a:gd name="connsiteY1" fmla="*/ 25371 h 489530"/>
                      <a:gd name="connsiteX2" fmla="*/ 181294 w 181294"/>
                      <a:gd name="connsiteY2" fmla="*/ 0 h 489530"/>
                      <a:gd name="connsiteX3" fmla="*/ 170723 w 181294"/>
                      <a:gd name="connsiteY3" fmla="*/ 28454 h 489530"/>
                      <a:gd name="connsiteX4" fmla="*/ 2026 w 181294"/>
                      <a:gd name="connsiteY4" fmla="*/ 484068 h 489530"/>
                      <a:gd name="connsiteX5" fmla="*/ 0 w 181294"/>
                      <a:gd name="connsiteY5" fmla="*/ 489530 h 489530"/>
                      <a:gd name="connsiteX6" fmla="*/ 0 w 181294"/>
                      <a:gd name="connsiteY6" fmla="*/ 483716 h 489530"/>
                      <a:gd name="connsiteX7" fmla="*/ 1057 w 181294"/>
                      <a:gd name="connsiteY7" fmla="*/ 281367 h 489530"/>
                      <a:gd name="connsiteX8" fmla="*/ 1145 w 181294"/>
                      <a:gd name="connsiteY8" fmla="*/ 272118 h 489530"/>
                      <a:gd name="connsiteX9" fmla="*/ 1145 w 181294"/>
                      <a:gd name="connsiteY9" fmla="*/ 290617 h 489530"/>
                      <a:gd name="connsiteX10" fmla="*/ 2114 w 181294"/>
                      <a:gd name="connsiteY10" fmla="*/ 483716 h 489530"/>
                      <a:gd name="connsiteX11" fmla="*/ 88 w 181294"/>
                      <a:gd name="connsiteY11" fmla="*/ 483364 h 489530"/>
                      <a:gd name="connsiteX12" fmla="*/ 164116 w 181294"/>
                      <a:gd name="connsiteY12" fmla="*/ 26076 h 489530"/>
                      <a:gd name="connsiteX13" fmla="*/ 170371 w 181294"/>
                      <a:gd name="connsiteY13" fmla="*/ 29159 h 489530"/>
                      <a:gd name="connsiteX14" fmla="*/ 5286 w 181294"/>
                      <a:gd name="connsiteY14" fmla="*/ 284098 h 489530"/>
                      <a:gd name="connsiteX15" fmla="*/ 1145 w 181294"/>
                      <a:gd name="connsiteY15" fmla="*/ 290617 h 48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1294" h="489530">
                        <a:moveTo>
                          <a:pt x="1145" y="272118"/>
                        </a:moveTo>
                        <a:lnTo>
                          <a:pt x="164557" y="25371"/>
                        </a:lnTo>
                        <a:lnTo>
                          <a:pt x="181294" y="0"/>
                        </a:lnTo>
                        <a:lnTo>
                          <a:pt x="170723" y="28454"/>
                        </a:lnTo>
                        <a:lnTo>
                          <a:pt x="2026" y="484068"/>
                        </a:lnTo>
                        <a:lnTo>
                          <a:pt x="0" y="489530"/>
                        </a:lnTo>
                        <a:lnTo>
                          <a:pt x="0" y="483716"/>
                        </a:lnTo>
                        <a:lnTo>
                          <a:pt x="1057" y="281367"/>
                        </a:lnTo>
                        <a:lnTo>
                          <a:pt x="1145" y="272118"/>
                        </a:lnTo>
                        <a:close/>
                        <a:moveTo>
                          <a:pt x="1145" y="290617"/>
                        </a:moveTo>
                        <a:lnTo>
                          <a:pt x="2114" y="483716"/>
                        </a:lnTo>
                        <a:lnTo>
                          <a:pt x="88" y="483364"/>
                        </a:lnTo>
                        <a:lnTo>
                          <a:pt x="164116" y="26076"/>
                        </a:lnTo>
                        <a:lnTo>
                          <a:pt x="170371" y="29159"/>
                        </a:lnTo>
                        <a:lnTo>
                          <a:pt x="5286" y="284098"/>
                        </a:lnTo>
                        <a:lnTo>
                          <a:pt x="1145" y="290617"/>
                        </a:lnTo>
                        <a:close/>
                      </a:path>
                    </a:pathLst>
                  </a:custGeom>
                  <a:grpFill/>
                  <a:ln w="8809" cap="flat">
                    <a:noFill/>
                    <a:prstDash val="solid"/>
                    <a:miter/>
                  </a:ln>
                </p:spPr>
                <p:txBody>
                  <a:bodyPr rtlCol="0" anchor="ctr"/>
                  <a:lstStyle/>
                  <a:p>
                    <a:endParaRPr lang="en-US" sz="2400"/>
                  </a:p>
                </p:txBody>
              </p:sp>
              <p:sp>
                <p:nvSpPr>
                  <p:cNvPr id="2117" name="Freeform: Shape 2116">
                    <a:extLst>
                      <a:ext uri="{FF2B5EF4-FFF2-40B4-BE49-F238E27FC236}">
                        <a16:creationId xmlns:a16="http://schemas.microsoft.com/office/drawing/2014/main" id="{916473F5-A35B-4A07-AD81-EEA3D3DF1792}"/>
                      </a:ext>
                    </a:extLst>
                  </p:cNvPr>
                  <p:cNvSpPr/>
                  <p:nvPr/>
                </p:nvSpPr>
                <p:spPr>
                  <a:xfrm>
                    <a:off x="4442063" y="3854729"/>
                    <a:ext cx="198912" cy="534809"/>
                  </a:xfrm>
                  <a:custGeom>
                    <a:avLst/>
                    <a:gdLst>
                      <a:gd name="connsiteX0" fmla="*/ 969 w 198912"/>
                      <a:gd name="connsiteY0" fmla="*/ 534809 h 534809"/>
                      <a:gd name="connsiteX1" fmla="*/ 1057 w 198912"/>
                      <a:gd name="connsiteY1" fmla="*/ 512346 h 534809"/>
                      <a:gd name="connsiteX2" fmla="*/ 0 w 198912"/>
                      <a:gd name="connsiteY2" fmla="*/ 512170 h 534809"/>
                      <a:gd name="connsiteX3" fmla="*/ 1057 w 198912"/>
                      <a:gd name="connsiteY3" fmla="*/ 509086 h 534809"/>
                      <a:gd name="connsiteX4" fmla="*/ 2114 w 198912"/>
                      <a:gd name="connsiteY4" fmla="*/ 297224 h 534809"/>
                      <a:gd name="connsiteX5" fmla="*/ 2643 w 198912"/>
                      <a:gd name="connsiteY5" fmla="*/ 296431 h 534809"/>
                      <a:gd name="connsiteX6" fmla="*/ 165614 w 198912"/>
                      <a:gd name="connsiteY6" fmla="*/ 50301 h 534809"/>
                      <a:gd name="connsiteX7" fmla="*/ 166583 w 198912"/>
                      <a:gd name="connsiteY7" fmla="*/ 47482 h 534809"/>
                      <a:gd name="connsiteX8" fmla="*/ 167199 w 198912"/>
                      <a:gd name="connsiteY8" fmla="*/ 47834 h 534809"/>
                      <a:gd name="connsiteX9" fmla="*/ 198913 w 198912"/>
                      <a:gd name="connsiteY9" fmla="*/ 0 h 534809"/>
                      <a:gd name="connsiteX10" fmla="*/ 179004 w 198912"/>
                      <a:gd name="connsiteY10" fmla="*/ 53736 h 534809"/>
                      <a:gd name="connsiteX11" fmla="*/ 179621 w 198912"/>
                      <a:gd name="connsiteY11" fmla="*/ 54000 h 534809"/>
                      <a:gd name="connsiteX12" fmla="*/ 178035 w 198912"/>
                      <a:gd name="connsiteY12" fmla="*/ 56555 h 534809"/>
                      <a:gd name="connsiteX13" fmla="*/ 9866 w 198912"/>
                      <a:gd name="connsiteY13" fmla="*/ 510672 h 534809"/>
                      <a:gd name="connsiteX14" fmla="*/ 9866 w 198912"/>
                      <a:gd name="connsiteY14" fmla="*/ 513932 h 534809"/>
                      <a:gd name="connsiteX15" fmla="*/ 8721 w 198912"/>
                      <a:gd name="connsiteY15" fmla="*/ 513755 h 534809"/>
                      <a:gd name="connsiteX16" fmla="*/ 969 w 198912"/>
                      <a:gd name="connsiteY16" fmla="*/ 534809 h 534809"/>
                      <a:gd name="connsiteX17" fmla="*/ 8897 w 198912"/>
                      <a:gd name="connsiteY17" fmla="*/ 317749 h 534809"/>
                      <a:gd name="connsiteX18" fmla="*/ 9778 w 198912"/>
                      <a:gd name="connsiteY18" fmla="*/ 484949 h 534809"/>
                      <a:gd name="connsiteX19" fmla="*/ 145353 w 198912"/>
                      <a:gd name="connsiteY19" fmla="*/ 107120 h 534809"/>
                      <a:gd name="connsiteX20" fmla="*/ 8897 w 198912"/>
                      <a:gd name="connsiteY20" fmla="*/ 317749 h 534809"/>
                      <a:gd name="connsiteX21" fmla="*/ 8897 w 198912"/>
                      <a:gd name="connsiteY21" fmla="*/ 299338 h 534809"/>
                      <a:gd name="connsiteX22" fmla="*/ 8897 w 198912"/>
                      <a:gd name="connsiteY22" fmla="*/ 305417 h 534809"/>
                      <a:gd name="connsiteX23" fmla="*/ 155307 w 198912"/>
                      <a:gd name="connsiteY23" fmla="*/ 79371 h 534809"/>
                      <a:gd name="connsiteX24" fmla="*/ 156100 w 198912"/>
                      <a:gd name="connsiteY24" fmla="*/ 77081 h 534809"/>
                      <a:gd name="connsiteX25" fmla="*/ 8897 w 198912"/>
                      <a:gd name="connsiteY25" fmla="*/ 299338 h 53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8912" h="534809">
                        <a:moveTo>
                          <a:pt x="969" y="534809"/>
                        </a:moveTo>
                        <a:lnTo>
                          <a:pt x="1057" y="512346"/>
                        </a:lnTo>
                        <a:lnTo>
                          <a:pt x="0" y="512170"/>
                        </a:lnTo>
                        <a:lnTo>
                          <a:pt x="1057" y="509086"/>
                        </a:lnTo>
                        <a:lnTo>
                          <a:pt x="2114" y="297224"/>
                        </a:lnTo>
                        <a:lnTo>
                          <a:pt x="2643" y="296431"/>
                        </a:lnTo>
                        <a:lnTo>
                          <a:pt x="165614" y="50301"/>
                        </a:lnTo>
                        <a:lnTo>
                          <a:pt x="166583" y="47482"/>
                        </a:lnTo>
                        <a:lnTo>
                          <a:pt x="167199" y="47834"/>
                        </a:lnTo>
                        <a:lnTo>
                          <a:pt x="198913" y="0"/>
                        </a:lnTo>
                        <a:lnTo>
                          <a:pt x="179004" y="53736"/>
                        </a:lnTo>
                        <a:lnTo>
                          <a:pt x="179621" y="54000"/>
                        </a:lnTo>
                        <a:lnTo>
                          <a:pt x="178035" y="56555"/>
                        </a:lnTo>
                        <a:lnTo>
                          <a:pt x="9866" y="510672"/>
                        </a:lnTo>
                        <a:lnTo>
                          <a:pt x="9866" y="513932"/>
                        </a:lnTo>
                        <a:lnTo>
                          <a:pt x="8721" y="513755"/>
                        </a:lnTo>
                        <a:lnTo>
                          <a:pt x="969" y="534809"/>
                        </a:lnTo>
                        <a:close/>
                        <a:moveTo>
                          <a:pt x="8897" y="317749"/>
                        </a:moveTo>
                        <a:lnTo>
                          <a:pt x="9778" y="484949"/>
                        </a:lnTo>
                        <a:lnTo>
                          <a:pt x="145353" y="107120"/>
                        </a:lnTo>
                        <a:lnTo>
                          <a:pt x="8897" y="317749"/>
                        </a:lnTo>
                        <a:close/>
                        <a:moveTo>
                          <a:pt x="8897" y="299338"/>
                        </a:moveTo>
                        <a:lnTo>
                          <a:pt x="8897" y="305417"/>
                        </a:lnTo>
                        <a:lnTo>
                          <a:pt x="155307" y="79371"/>
                        </a:lnTo>
                        <a:lnTo>
                          <a:pt x="156100" y="77081"/>
                        </a:lnTo>
                        <a:lnTo>
                          <a:pt x="8897" y="299338"/>
                        </a:lnTo>
                        <a:close/>
                      </a:path>
                    </a:pathLst>
                  </a:custGeom>
                  <a:grpFill/>
                  <a:ln w="8809" cap="flat">
                    <a:noFill/>
                    <a:prstDash val="solid"/>
                    <a:miter/>
                  </a:ln>
                </p:spPr>
                <p:txBody>
                  <a:bodyPr rtlCol="0" anchor="ctr"/>
                  <a:lstStyle/>
                  <a:p>
                    <a:endParaRPr lang="en-US" sz="2400"/>
                  </a:p>
                </p:txBody>
              </p:sp>
            </p:grpSp>
            <p:grpSp>
              <p:nvGrpSpPr>
                <p:cNvPr id="1744" name="Graphic 4229">
                  <a:extLst>
                    <a:ext uri="{FF2B5EF4-FFF2-40B4-BE49-F238E27FC236}">
                      <a16:creationId xmlns:a16="http://schemas.microsoft.com/office/drawing/2014/main" id="{2B8FD595-DFED-4D8D-9EB9-0F82030A2B10}"/>
                    </a:ext>
                  </a:extLst>
                </p:cNvPr>
                <p:cNvGrpSpPr/>
                <p:nvPr/>
              </p:nvGrpSpPr>
              <p:grpSpPr>
                <a:xfrm>
                  <a:off x="6483606" y="3525703"/>
                  <a:ext cx="230802" cy="233445"/>
                  <a:chOff x="6483606" y="3525703"/>
                  <a:chExt cx="230802" cy="233445"/>
                </a:xfrm>
                <a:grpFill/>
              </p:grpSpPr>
              <p:sp>
                <p:nvSpPr>
                  <p:cNvPr id="2114" name="Freeform: Shape 2113">
                    <a:extLst>
                      <a:ext uri="{FF2B5EF4-FFF2-40B4-BE49-F238E27FC236}">
                        <a16:creationId xmlns:a16="http://schemas.microsoft.com/office/drawing/2014/main" id="{EF8234D2-7821-42BB-835F-D4DF66159B76}"/>
                      </a:ext>
                    </a:extLst>
                  </p:cNvPr>
                  <p:cNvSpPr/>
                  <p:nvPr/>
                </p:nvSpPr>
                <p:spPr>
                  <a:xfrm>
                    <a:off x="6493737" y="3530989"/>
                    <a:ext cx="215209" cy="217764"/>
                  </a:xfrm>
                  <a:custGeom>
                    <a:avLst/>
                    <a:gdLst>
                      <a:gd name="connsiteX0" fmla="*/ 215210 w 215209"/>
                      <a:gd name="connsiteY0" fmla="*/ 81662 h 217764"/>
                      <a:gd name="connsiteX1" fmla="*/ 214153 w 215209"/>
                      <a:gd name="connsiteY1" fmla="*/ 82278 h 217764"/>
                      <a:gd name="connsiteX2" fmla="*/ 10659 w 215209"/>
                      <a:gd name="connsiteY2" fmla="*/ 210981 h 217764"/>
                      <a:gd name="connsiteX3" fmla="*/ 0 w 215209"/>
                      <a:gd name="connsiteY3" fmla="*/ 217764 h 217764"/>
                      <a:gd name="connsiteX4" fmla="*/ 6431 w 215209"/>
                      <a:gd name="connsiteY4" fmla="*/ 206929 h 217764"/>
                      <a:gd name="connsiteX5" fmla="*/ 129584 w 215209"/>
                      <a:gd name="connsiteY5" fmla="*/ 1057 h 217764"/>
                      <a:gd name="connsiteX6" fmla="*/ 130200 w 215209"/>
                      <a:gd name="connsiteY6" fmla="*/ 0 h 217764"/>
                      <a:gd name="connsiteX7" fmla="*/ 131082 w 215209"/>
                      <a:gd name="connsiteY7" fmla="*/ 793 h 217764"/>
                      <a:gd name="connsiteX8" fmla="*/ 211422 w 215209"/>
                      <a:gd name="connsiteY8" fmla="*/ 77962 h 217764"/>
                      <a:gd name="connsiteX9" fmla="*/ 215210 w 215209"/>
                      <a:gd name="connsiteY9" fmla="*/ 81662 h 217764"/>
                      <a:gd name="connsiteX10" fmla="*/ 207634 w 215209"/>
                      <a:gd name="connsiteY10" fmla="*/ 74526 h 217764"/>
                      <a:gd name="connsiteX11" fmla="*/ 129848 w 215209"/>
                      <a:gd name="connsiteY11" fmla="*/ 2290 h 217764"/>
                      <a:gd name="connsiteX12" fmla="*/ 131346 w 215209"/>
                      <a:gd name="connsiteY12" fmla="*/ 2114 h 217764"/>
                      <a:gd name="connsiteX13" fmla="*/ 11716 w 215209"/>
                      <a:gd name="connsiteY13" fmla="*/ 210012 h 217764"/>
                      <a:gd name="connsiteX14" fmla="*/ 7488 w 215209"/>
                      <a:gd name="connsiteY14" fmla="*/ 205960 h 217764"/>
                      <a:gd name="connsiteX15" fmla="*/ 207634 w 215209"/>
                      <a:gd name="connsiteY15" fmla="*/ 74526 h 21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209" h="217764">
                        <a:moveTo>
                          <a:pt x="215210" y="81662"/>
                        </a:moveTo>
                        <a:lnTo>
                          <a:pt x="214153" y="82278"/>
                        </a:lnTo>
                        <a:lnTo>
                          <a:pt x="10659" y="210981"/>
                        </a:lnTo>
                        <a:lnTo>
                          <a:pt x="0" y="217764"/>
                        </a:lnTo>
                        <a:lnTo>
                          <a:pt x="6431" y="206929"/>
                        </a:lnTo>
                        <a:lnTo>
                          <a:pt x="129584" y="1057"/>
                        </a:lnTo>
                        <a:lnTo>
                          <a:pt x="130200" y="0"/>
                        </a:lnTo>
                        <a:lnTo>
                          <a:pt x="131082" y="793"/>
                        </a:lnTo>
                        <a:lnTo>
                          <a:pt x="211422" y="77962"/>
                        </a:lnTo>
                        <a:lnTo>
                          <a:pt x="215210" y="81662"/>
                        </a:lnTo>
                        <a:close/>
                        <a:moveTo>
                          <a:pt x="207634" y="74526"/>
                        </a:moveTo>
                        <a:lnTo>
                          <a:pt x="129848" y="2290"/>
                        </a:lnTo>
                        <a:lnTo>
                          <a:pt x="131346" y="2114"/>
                        </a:lnTo>
                        <a:lnTo>
                          <a:pt x="11716" y="210012"/>
                        </a:lnTo>
                        <a:lnTo>
                          <a:pt x="7488" y="205960"/>
                        </a:lnTo>
                        <a:lnTo>
                          <a:pt x="207634" y="74526"/>
                        </a:lnTo>
                        <a:close/>
                      </a:path>
                    </a:pathLst>
                  </a:custGeom>
                  <a:grpFill/>
                  <a:ln w="8809" cap="flat">
                    <a:noFill/>
                    <a:prstDash val="solid"/>
                    <a:miter/>
                  </a:ln>
                </p:spPr>
                <p:txBody>
                  <a:bodyPr rtlCol="0" anchor="ctr"/>
                  <a:lstStyle/>
                  <a:p>
                    <a:endParaRPr lang="en-US" sz="2400"/>
                  </a:p>
                </p:txBody>
              </p:sp>
              <p:sp>
                <p:nvSpPr>
                  <p:cNvPr id="2115" name="Freeform: Shape 2114">
                    <a:extLst>
                      <a:ext uri="{FF2B5EF4-FFF2-40B4-BE49-F238E27FC236}">
                        <a16:creationId xmlns:a16="http://schemas.microsoft.com/office/drawing/2014/main" id="{111C597C-0160-431E-8C0C-80823B8292BF}"/>
                      </a:ext>
                    </a:extLst>
                  </p:cNvPr>
                  <p:cNvSpPr/>
                  <p:nvPr/>
                </p:nvSpPr>
                <p:spPr>
                  <a:xfrm>
                    <a:off x="6483606" y="3525703"/>
                    <a:ext cx="230802" cy="233445"/>
                  </a:xfrm>
                  <a:custGeom>
                    <a:avLst/>
                    <a:gdLst>
                      <a:gd name="connsiteX0" fmla="*/ 0 w 230802"/>
                      <a:gd name="connsiteY0" fmla="*/ 233445 h 233445"/>
                      <a:gd name="connsiteX1" fmla="*/ 13126 w 230802"/>
                      <a:gd name="connsiteY1" fmla="*/ 211598 h 233445"/>
                      <a:gd name="connsiteX2" fmla="*/ 12245 w 230802"/>
                      <a:gd name="connsiteY2" fmla="*/ 210717 h 233445"/>
                      <a:gd name="connsiteX3" fmla="*/ 14535 w 230802"/>
                      <a:gd name="connsiteY3" fmla="*/ 209220 h 233445"/>
                      <a:gd name="connsiteX4" fmla="*/ 135134 w 230802"/>
                      <a:gd name="connsiteY4" fmla="*/ 7664 h 233445"/>
                      <a:gd name="connsiteX5" fmla="*/ 132491 w 230802"/>
                      <a:gd name="connsiteY5" fmla="*/ 5197 h 233445"/>
                      <a:gd name="connsiteX6" fmla="*/ 136984 w 230802"/>
                      <a:gd name="connsiteY6" fmla="*/ 4581 h 233445"/>
                      <a:gd name="connsiteX7" fmla="*/ 139715 w 230802"/>
                      <a:gd name="connsiteY7" fmla="*/ 0 h 233445"/>
                      <a:gd name="connsiteX8" fmla="*/ 143502 w 230802"/>
                      <a:gd name="connsiteY8" fmla="*/ 3700 h 233445"/>
                      <a:gd name="connsiteX9" fmla="*/ 147819 w 230802"/>
                      <a:gd name="connsiteY9" fmla="*/ 3083 h 233445"/>
                      <a:gd name="connsiteX10" fmla="*/ 146057 w 230802"/>
                      <a:gd name="connsiteY10" fmla="*/ 6166 h 233445"/>
                      <a:gd name="connsiteX11" fmla="*/ 230802 w 230802"/>
                      <a:gd name="connsiteY11" fmla="*/ 87564 h 233445"/>
                      <a:gd name="connsiteX12" fmla="*/ 226133 w 230802"/>
                      <a:gd name="connsiteY12" fmla="*/ 90471 h 233445"/>
                      <a:gd name="connsiteX13" fmla="*/ 23961 w 230802"/>
                      <a:gd name="connsiteY13" fmla="*/ 218293 h 233445"/>
                      <a:gd name="connsiteX14" fmla="*/ 22552 w 230802"/>
                      <a:gd name="connsiteY14" fmla="*/ 220672 h 233445"/>
                      <a:gd name="connsiteX15" fmla="*/ 21583 w 230802"/>
                      <a:gd name="connsiteY15" fmla="*/ 219791 h 233445"/>
                      <a:gd name="connsiteX16" fmla="*/ 0 w 230802"/>
                      <a:gd name="connsiteY16" fmla="*/ 233445 h 233445"/>
                      <a:gd name="connsiteX17" fmla="*/ 141653 w 230802"/>
                      <a:gd name="connsiteY17" fmla="*/ 13742 h 233445"/>
                      <a:gd name="connsiteX18" fmla="*/ 38056 w 230802"/>
                      <a:gd name="connsiteY18" fmla="*/ 193715 h 233445"/>
                      <a:gd name="connsiteX19" fmla="*/ 212303 w 230802"/>
                      <a:gd name="connsiteY19" fmla="*/ 79283 h 233445"/>
                      <a:gd name="connsiteX20" fmla="*/ 141653 w 230802"/>
                      <a:gd name="connsiteY20" fmla="*/ 13742 h 233445"/>
                      <a:gd name="connsiteX21" fmla="*/ 217412 w 230802"/>
                      <a:gd name="connsiteY21" fmla="*/ 84040 h 233445"/>
                      <a:gd name="connsiteX22" fmla="*/ 55939 w 230802"/>
                      <a:gd name="connsiteY22" fmla="*/ 190103 h 233445"/>
                      <a:gd name="connsiteX23" fmla="*/ 219879 w 230802"/>
                      <a:gd name="connsiteY23" fmla="*/ 86419 h 233445"/>
                      <a:gd name="connsiteX24" fmla="*/ 217412 w 230802"/>
                      <a:gd name="connsiteY24" fmla="*/ 84040 h 23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0802" h="233445">
                        <a:moveTo>
                          <a:pt x="0" y="233445"/>
                        </a:moveTo>
                        <a:lnTo>
                          <a:pt x="13126" y="211598"/>
                        </a:lnTo>
                        <a:lnTo>
                          <a:pt x="12245" y="210717"/>
                        </a:lnTo>
                        <a:lnTo>
                          <a:pt x="14535" y="209220"/>
                        </a:lnTo>
                        <a:lnTo>
                          <a:pt x="135134" y="7664"/>
                        </a:lnTo>
                        <a:lnTo>
                          <a:pt x="132491" y="5197"/>
                        </a:lnTo>
                        <a:lnTo>
                          <a:pt x="136984" y="4581"/>
                        </a:lnTo>
                        <a:lnTo>
                          <a:pt x="139715" y="0"/>
                        </a:lnTo>
                        <a:lnTo>
                          <a:pt x="143502" y="3700"/>
                        </a:lnTo>
                        <a:lnTo>
                          <a:pt x="147819" y="3083"/>
                        </a:lnTo>
                        <a:lnTo>
                          <a:pt x="146057" y="6166"/>
                        </a:lnTo>
                        <a:lnTo>
                          <a:pt x="230802" y="87564"/>
                        </a:lnTo>
                        <a:lnTo>
                          <a:pt x="226133" y="90471"/>
                        </a:lnTo>
                        <a:lnTo>
                          <a:pt x="23961" y="218293"/>
                        </a:lnTo>
                        <a:lnTo>
                          <a:pt x="22552" y="220672"/>
                        </a:lnTo>
                        <a:lnTo>
                          <a:pt x="21583" y="219791"/>
                        </a:lnTo>
                        <a:lnTo>
                          <a:pt x="0" y="233445"/>
                        </a:lnTo>
                        <a:close/>
                        <a:moveTo>
                          <a:pt x="141653" y="13742"/>
                        </a:moveTo>
                        <a:lnTo>
                          <a:pt x="38056" y="193715"/>
                        </a:lnTo>
                        <a:lnTo>
                          <a:pt x="212303" y="79283"/>
                        </a:lnTo>
                        <a:lnTo>
                          <a:pt x="141653" y="13742"/>
                        </a:lnTo>
                        <a:close/>
                        <a:moveTo>
                          <a:pt x="217412" y="84040"/>
                        </a:moveTo>
                        <a:lnTo>
                          <a:pt x="55939" y="190103"/>
                        </a:lnTo>
                        <a:lnTo>
                          <a:pt x="219879" y="86419"/>
                        </a:lnTo>
                        <a:lnTo>
                          <a:pt x="217412" y="84040"/>
                        </a:lnTo>
                        <a:close/>
                      </a:path>
                    </a:pathLst>
                  </a:custGeom>
                  <a:grpFill/>
                  <a:ln w="8809" cap="flat">
                    <a:noFill/>
                    <a:prstDash val="solid"/>
                    <a:miter/>
                  </a:ln>
                </p:spPr>
                <p:txBody>
                  <a:bodyPr rtlCol="0" anchor="ctr"/>
                  <a:lstStyle/>
                  <a:p>
                    <a:endParaRPr lang="en-US" sz="2400"/>
                  </a:p>
                </p:txBody>
              </p:sp>
            </p:grpSp>
            <p:grpSp>
              <p:nvGrpSpPr>
                <p:cNvPr id="1745" name="Graphic 4229">
                  <a:extLst>
                    <a:ext uri="{FF2B5EF4-FFF2-40B4-BE49-F238E27FC236}">
                      <a16:creationId xmlns:a16="http://schemas.microsoft.com/office/drawing/2014/main" id="{D329756C-03BC-4D12-8306-C04A148A1DAF}"/>
                    </a:ext>
                  </a:extLst>
                </p:cNvPr>
                <p:cNvGrpSpPr/>
                <p:nvPr/>
              </p:nvGrpSpPr>
              <p:grpSpPr>
                <a:xfrm>
                  <a:off x="5974961" y="3948459"/>
                  <a:ext cx="188341" cy="226573"/>
                  <a:chOff x="5974961" y="3948459"/>
                  <a:chExt cx="188341" cy="226573"/>
                </a:xfrm>
                <a:grpFill/>
              </p:grpSpPr>
              <p:sp>
                <p:nvSpPr>
                  <p:cNvPr id="2112" name="Freeform: Shape 2111">
                    <a:extLst>
                      <a:ext uri="{FF2B5EF4-FFF2-40B4-BE49-F238E27FC236}">
                        <a16:creationId xmlns:a16="http://schemas.microsoft.com/office/drawing/2014/main" id="{AB638189-4AE2-4D17-957E-9067D0FAEA67}"/>
                      </a:ext>
                    </a:extLst>
                  </p:cNvPr>
                  <p:cNvSpPr/>
                  <p:nvPr/>
                </p:nvSpPr>
                <p:spPr>
                  <a:xfrm>
                    <a:off x="5984298" y="3954537"/>
                    <a:ext cx="173894" cy="211157"/>
                  </a:xfrm>
                  <a:custGeom>
                    <a:avLst/>
                    <a:gdLst>
                      <a:gd name="connsiteX0" fmla="*/ 173894 w 173894"/>
                      <a:gd name="connsiteY0" fmla="*/ 46249 h 211157"/>
                      <a:gd name="connsiteX1" fmla="*/ 173454 w 173894"/>
                      <a:gd name="connsiteY1" fmla="*/ 207722 h 211157"/>
                      <a:gd name="connsiteX2" fmla="*/ 173454 w 173894"/>
                      <a:gd name="connsiteY2" fmla="*/ 211158 h 211157"/>
                      <a:gd name="connsiteX3" fmla="*/ 171252 w 173894"/>
                      <a:gd name="connsiteY3" fmla="*/ 208515 h 211157"/>
                      <a:gd name="connsiteX4" fmla="*/ 969 w 173894"/>
                      <a:gd name="connsiteY4" fmla="*/ 1145 h 211157"/>
                      <a:gd name="connsiteX5" fmla="*/ 0 w 173894"/>
                      <a:gd name="connsiteY5" fmla="*/ 0 h 211157"/>
                      <a:gd name="connsiteX6" fmla="*/ 1497 w 173894"/>
                      <a:gd name="connsiteY6" fmla="*/ 352 h 211157"/>
                      <a:gd name="connsiteX7" fmla="*/ 172309 w 173894"/>
                      <a:gd name="connsiteY7" fmla="*/ 45808 h 211157"/>
                      <a:gd name="connsiteX8" fmla="*/ 173894 w 173894"/>
                      <a:gd name="connsiteY8" fmla="*/ 46249 h 211157"/>
                      <a:gd name="connsiteX9" fmla="*/ 170547 w 173894"/>
                      <a:gd name="connsiteY9" fmla="*/ 45368 h 211157"/>
                      <a:gd name="connsiteX10" fmla="*/ 1233 w 173894"/>
                      <a:gd name="connsiteY10" fmla="*/ 1321 h 211157"/>
                      <a:gd name="connsiteX11" fmla="*/ 1762 w 173894"/>
                      <a:gd name="connsiteY11" fmla="*/ 529 h 211157"/>
                      <a:gd name="connsiteX12" fmla="*/ 173190 w 173894"/>
                      <a:gd name="connsiteY12" fmla="*/ 206929 h 211157"/>
                      <a:gd name="connsiteX13" fmla="*/ 170987 w 173894"/>
                      <a:gd name="connsiteY13" fmla="*/ 207722 h 211157"/>
                      <a:gd name="connsiteX14" fmla="*/ 170547 w 173894"/>
                      <a:gd name="connsiteY14" fmla="*/ 45808 h 211157"/>
                      <a:gd name="connsiteX15" fmla="*/ 170547 w 173894"/>
                      <a:gd name="connsiteY15" fmla="*/ 45368 h 21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94" h="211157">
                        <a:moveTo>
                          <a:pt x="173894" y="46249"/>
                        </a:moveTo>
                        <a:lnTo>
                          <a:pt x="173454" y="207722"/>
                        </a:lnTo>
                        <a:lnTo>
                          <a:pt x="173454" y="211158"/>
                        </a:lnTo>
                        <a:lnTo>
                          <a:pt x="171252" y="208515"/>
                        </a:lnTo>
                        <a:lnTo>
                          <a:pt x="969" y="1145"/>
                        </a:lnTo>
                        <a:lnTo>
                          <a:pt x="0" y="0"/>
                        </a:lnTo>
                        <a:lnTo>
                          <a:pt x="1497" y="352"/>
                        </a:lnTo>
                        <a:lnTo>
                          <a:pt x="172309" y="45808"/>
                        </a:lnTo>
                        <a:lnTo>
                          <a:pt x="173894" y="46249"/>
                        </a:lnTo>
                        <a:close/>
                        <a:moveTo>
                          <a:pt x="170547" y="45368"/>
                        </a:moveTo>
                        <a:lnTo>
                          <a:pt x="1233" y="1321"/>
                        </a:lnTo>
                        <a:lnTo>
                          <a:pt x="1762" y="529"/>
                        </a:lnTo>
                        <a:lnTo>
                          <a:pt x="173190" y="206929"/>
                        </a:lnTo>
                        <a:lnTo>
                          <a:pt x="170987" y="207722"/>
                        </a:lnTo>
                        <a:lnTo>
                          <a:pt x="170547" y="45808"/>
                        </a:lnTo>
                        <a:lnTo>
                          <a:pt x="170547" y="45368"/>
                        </a:lnTo>
                        <a:close/>
                      </a:path>
                    </a:pathLst>
                  </a:custGeom>
                  <a:grpFill/>
                  <a:ln w="8809" cap="flat">
                    <a:noFill/>
                    <a:prstDash val="solid"/>
                    <a:miter/>
                  </a:ln>
                </p:spPr>
                <p:txBody>
                  <a:bodyPr rtlCol="0" anchor="ctr"/>
                  <a:lstStyle/>
                  <a:p>
                    <a:endParaRPr lang="en-US" sz="2400"/>
                  </a:p>
                </p:txBody>
              </p:sp>
              <p:sp>
                <p:nvSpPr>
                  <p:cNvPr id="2113" name="Freeform: Shape 2112">
                    <a:extLst>
                      <a:ext uri="{FF2B5EF4-FFF2-40B4-BE49-F238E27FC236}">
                        <a16:creationId xmlns:a16="http://schemas.microsoft.com/office/drawing/2014/main" id="{BED9FC6A-A742-4BFB-926C-BB9A471D68E7}"/>
                      </a:ext>
                    </a:extLst>
                  </p:cNvPr>
                  <p:cNvSpPr/>
                  <p:nvPr/>
                </p:nvSpPr>
                <p:spPr>
                  <a:xfrm>
                    <a:off x="5974961" y="3948459"/>
                    <a:ext cx="188341" cy="226573"/>
                  </a:xfrm>
                  <a:custGeom>
                    <a:avLst/>
                    <a:gdLst>
                      <a:gd name="connsiteX0" fmla="*/ 186139 w 188341"/>
                      <a:gd name="connsiteY0" fmla="*/ 226574 h 226573"/>
                      <a:gd name="connsiteX1" fmla="*/ 179004 w 188341"/>
                      <a:gd name="connsiteY1" fmla="*/ 217853 h 226573"/>
                      <a:gd name="connsiteX2" fmla="*/ 176978 w 188341"/>
                      <a:gd name="connsiteY2" fmla="*/ 218557 h 226573"/>
                      <a:gd name="connsiteX3" fmla="*/ 176978 w 188341"/>
                      <a:gd name="connsiteY3" fmla="*/ 215386 h 226573"/>
                      <a:gd name="connsiteX4" fmla="*/ 8545 w 188341"/>
                      <a:gd name="connsiteY4" fmla="*/ 10307 h 226573"/>
                      <a:gd name="connsiteX5" fmla="*/ 5285 w 188341"/>
                      <a:gd name="connsiteY5" fmla="*/ 9426 h 226573"/>
                      <a:gd name="connsiteX6" fmla="*/ 6431 w 188341"/>
                      <a:gd name="connsiteY6" fmla="*/ 7664 h 226573"/>
                      <a:gd name="connsiteX7" fmla="*/ 0 w 188341"/>
                      <a:gd name="connsiteY7" fmla="*/ 0 h 226573"/>
                      <a:gd name="connsiteX8" fmla="*/ 9602 w 188341"/>
                      <a:gd name="connsiteY8" fmla="*/ 2555 h 226573"/>
                      <a:gd name="connsiteX9" fmla="*/ 10747 w 188341"/>
                      <a:gd name="connsiteY9" fmla="*/ 793 h 226573"/>
                      <a:gd name="connsiteX10" fmla="*/ 12949 w 188341"/>
                      <a:gd name="connsiteY10" fmla="*/ 3436 h 226573"/>
                      <a:gd name="connsiteX11" fmla="*/ 186756 w 188341"/>
                      <a:gd name="connsiteY11" fmla="*/ 49684 h 226573"/>
                      <a:gd name="connsiteX12" fmla="*/ 186315 w 188341"/>
                      <a:gd name="connsiteY12" fmla="*/ 212039 h 226573"/>
                      <a:gd name="connsiteX13" fmla="*/ 188342 w 188341"/>
                      <a:gd name="connsiteY13" fmla="*/ 214505 h 226573"/>
                      <a:gd name="connsiteX14" fmla="*/ 186315 w 188341"/>
                      <a:gd name="connsiteY14" fmla="*/ 215210 h 226573"/>
                      <a:gd name="connsiteX15" fmla="*/ 186139 w 188341"/>
                      <a:gd name="connsiteY15" fmla="*/ 226574 h 226573"/>
                      <a:gd name="connsiteX16" fmla="*/ 21318 w 188341"/>
                      <a:gd name="connsiteY16" fmla="*/ 13654 h 226573"/>
                      <a:gd name="connsiteX17" fmla="*/ 176890 w 188341"/>
                      <a:gd name="connsiteY17" fmla="*/ 200939 h 226573"/>
                      <a:gd name="connsiteX18" fmla="*/ 176449 w 188341"/>
                      <a:gd name="connsiteY18" fmla="*/ 54001 h 226573"/>
                      <a:gd name="connsiteX19" fmla="*/ 21318 w 188341"/>
                      <a:gd name="connsiteY19" fmla="*/ 13654 h 22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8341" h="226573">
                        <a:moveTo>
                          <a:pt x="186139" y="226574"/>
                        </a:moveTo>
                        <a:lnTo>
                          <a:pt x="179004" y="217853"/>
                        </a:lnTo>
                        <a:lnTo>
                          <a:pt x="176978" y="218557"/>
                        </a:lnTo>
                        <a:lnTo>
                          <a:pt x="176978" y="215386"/>
                        </a:lnTo>
                        <a:lnTo>
                          <a:pt x="8545" y="10307"/>
                        </a:lnTo>
                        <a:lnTo>
                          <a:pt x="5285" y="9426"/>
                        </a:lnTo>
                        <a:lnTo>
                          <a:pt x="6431" y="7664"/>
                        </a:lnTo>
                        <a:lnTo>
                          <a:pt x="0" y="0"/>
                        </a:lnTo>
                        <a:lnTo>
                          <a:pt x="9602" y="2555"/>
                        </a:lnTo>
                        <a:lnTo>
                          <a:pt x="10747" y="793"/>
                        </a:lnTo>
                        <a:lnTo>
                          <a:pt x="12949" y="3436"/>
                        </a:lnTo>
                        <a:lnTo>
                          <a:pt x="186756" y="49684"/>
                        </a:lnTo>
                        <a:lnTo>
                          <a:pt x="186315" y="212039"/>
                        </a:lnTo>
                        <a:lnTo>
                          <a:pt x="188342" y="214505"/>
                        </a:lnTo>
                        <a:lnTo>
                          <a:pt x="186315" y="215210"/>
                        </a:lnTo>
                        <a:lnTo>
                          <a:pt x="186139" y="226574"/>
                        </a:lnTo>
                        <a:close/>
                        <a:moveTo>
                          <a:pt x="21318" y="13654"/>
                        </a:moveTo>
                        <a:lnTo>
                          <a:pt x="176890" y="200939"/>
                        </a:lnTo>
                        <a:lnTo>
                          <a:pt x="176449" y="54001"/>
                        </a:lnTo>
                        <a:lnTo>
                          <a:pt x="21318" y="13654"/>
                        </a:lnTo>
                        <a:close/>
                      </a:path>
                    </a:pathLst>
                  </a:custGeom>
                  <a:grpFill/>
                  <a:ln w="8809" cap="flat">
                    <a:noFill/>
                    <a:prstDash val="solid"/>
                    <a:miter/>
                  </a:ln>
                </p:spPr>
                <p:txBody>
                  <a:bodyPr rtlCol="0" anchor="ctr"/>
                  <a:lstStyle/>
                  <a:p>
                    <a:endParaRPr lang="en-US" sz="2400"/>
                  </a:p>
                </p:txBody>
              </p:sp>
            </p:grpSp>
            <p:grpSp>
              <p:nvGrpSpPr>
                <p:cNvPr id="1746" name="Graphic 4229">
                  <a:extLst>
                    <a:ext uri="{FF2B5EF4-FFF2-40B4-BE49-F238E27FC236}">
                      <a16:creationId xmlns:a16="http://schemas.microsoft.com/office/drawing/2014/main" id="{32905637-6726-4826-956B-FEABD4302A10}"/>
                    </a:ext>
                  </a:extLst>
                </p:cNvPr>
                <p:cNvGrpSpPr/>
                <p:nvPr/>
              </p:nvGrpSpPr>
              <p:grpSpPr>
                <a:xfrm>
                  <a:off x="4108633" y="2990806"/>
                  <a:ext cx="911140" cy="496313"/>
                  <a:chOff x="4108633" y="2990806"/>
                  <a:chExt cx="911140" cy="496313"/>
                </a:xfrm>
                <a:grpFill/>
              </p:grpSpPr>
              <p:sp>
                <p:nvSpPr>
                  <p:cNvPr id="2110" name="Freeform: Shape 2109">
                    <a:extLst>
                      <a:ext uri="{FF2B5EF4-FFF2-40B4-BE49-F238E27FC236}">
                        <a16:creationId xmlns:a16="http://schemas.microsoft.com/office/drawing/2014/main" id="{BB7518C5-462F-49DF-80FD-12A4F5CC33C6}"/>
                      </a:ext>
                    </a:extLst>
                  </p:cNvPr>
                  <p:cNvSpPr/>
                  <p:nvPr/>
                </p:nvSpPr>
                <p:spPr>
                  <a:xfrm>
                    <a:off x="4114183" y="2995827"/>
                    <a:ext cx="894491" cy="486182"/>
                  </a:xfrm>
                  <a:custGeom>
                    <a:avLst/>
                    <a:gdLst>
                      <a:gd name="connsiteX0" fmla="*/ 190103 w 894491"/>
                      <a:gd name="connsiteY0" fmla="*/ 0 h 486182"/>
                      <a:gd name="connsiteX1" fmla="*/ 190368 w 894491"/>
                      <a:gd name="connsiteY1" fmla="*/ 176 h 486182"/>
                      <a:gd name="connsiteX2" fmla="*/ 891584 w 894491"/>
                      <a:gd name="connsiteY2" fmla="*/ 484156 h 486182"/>
                      <a:gd name="connsiteX3" fmla="*/ 894491 w 894491"/>
                      <a:gd name="connsiteY3" fmla="*/ 486182 h 486182"/>
                      <a:gd name="connsiteX4" fmla="*/ 890967 w 894491"/>
                      <a:gd name="connsiteY4" fmla="*/ 486094 h 486182"/>
                      <a:gd name="connsiteX5" fmla="*/ 529 w 894491"/>
                      <a:gd name="connsiteY5" fmla="*/ 465216 h 486182"/>
                      <a:gd name="connsiteX6" fmla="*/ 0 w 894491"/>
                      <a:gd name="connsiteY6" fmla="*/ 465216 h 486182"/>
                      <a:gd name="connsiteX7" fmla="*/ 176 w 894491"/>
                      <a:gd name="connsiteY7" fmla="*/ 464688 h 486182"/>
                      <a:gd name="connsiteX8" fmla="*/ 189399 w 894491"/>
                      <a:gd name="connsiteY8" fmla="*/ 1586 h 486182"/>
                      <a:gd name="connsiteX9" fmla="*/ 190103 w 894491"/>
                      <a:gd name="connsiteY9" fmla="*/ 0 h 486182"/>
                      <a:gd name="connsiteX10" fmla="*/ 188782 w 894491"/>
                      <a:gd name="connsiteY10" fmla="*/ 3171 h 486182"/>
                      <a:gd name="connsiteX11" fmla="*/ 881 w 894491"/>
                      <a:gd name="connsiteY11" fmla="*/ 464952 h 486182"/>
                      <a:gd name="connsiteX12" fmla="*/ 529 w 894491"/>
                      <a:gd name="connsiteY12" fmla="*/ 464423 h 486182"/>
                      <a:gd name="connsiteX13" fmla="*/ 890967 w 894491"/>
                      <a:gd name="connsiteY13" fmla="*/ 483980 h 486182"/>
                      <a:gd name="connsiteX14" fmla="*/ 890351 w 894491"/>
                      <a:gd name="connsiteY14" fmla="*/ 485918 h 486182"/>
                      <a:gd name="connsiteX15" fmla="*/ 188782 w 894491"/>
                      <a:gd name="connsiteY15" fmla="*/ 3171 h 48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4491" h="486182">
                        <a:moveTo>
                          <a:pt x="190103" y="0"/>
                        </a:moveTo>
                        <a:lnTo>
                          <a:pt x="190368" y="176"/>
                        </a:lnTo>
                        <a:lnTo>
                          <a:pt x="891584" y="484156"/>
                        </a:lnTo>
                        <a:lnTo>
                          <a:pt x="894491" y="486182"/>
                        </a:lnTo>
                        <a:lnTo>
                          <a:pt x="890967" y="486094"/>
                        </a:lnTo>
                        <a:lnTo>
                          <a:pt x="529" y="465216"/>
                        </a:lnTo>
                        <a:lnTo>
                          <a:pt x="0" y="465216"/>
                        </a:lnTo>
                        <a:lnTo>
                          <a:pt x="176" y="464688"/>
                        </a:lnTo>
                        <a:lnTo>
                          <a:pt x="189399" y="1586"/>
                        </a:lnTo>
                        <a:lnTo>
                          <a:pt x="190103" y="0"/>
                        </a:lnTo>
                        <a:close/>
                        <a:moveTo>
                          <a:pt x="188782" y="3171"/>
                        </a:moveTo>
                        <a:lnTo>
                          <a:pt x="881" y="464952"/>
                        </a:lnTo>
                        <a:lnTo>
                          <a:pt x="529" y="464423"/>
                        </a:lnTo>
                        <a:lnTo>
                          <a:pt x="890967" y="483980"/>
                        </a:lnTo>
                        <a:lnTo>
                          <a:pt x="890351" y="485918"/>
                        </a:lnTo>
                        <a:lnTo>
                          <a:pt x="188782" y="3171"/>
                        </a:lnTo>
                        <a:close/>
                      </a:path>
                    </a:pathLst>
                  </a:custGeom>
                  <a:grpFill/>
                  <a:ln w="8809" cap="flat">
                    <a:noFill/>
                    <a:prstDash val="solid"/>
                    <a:miter/>
                  </a:ln>
                </p:spPr>
                <p:txBody>
                  <a:bodyPr rtlCol="0" anchor="ctr"/>
                  <a:lstStyle/>
                  <a:p>
                    <a:endParaRPr lang="en-US" sz="2400"/>
                  </a:p>
                </p:txBody>
              </p:sp>
              <p:sp>
                <p:nvSpPr>
                  <p:cNvPr id="2111" name="Freeform: Shape 2110">
                    <a:extLst>
                      <a:ext uri="{FF2B5EF4-FFF2-40B4-BE49-F238E27FC236}">
                        <a16:creationId xmlns:a16="http://schemas.microsoft.com/office/drawing/2014/main" id="{7318788B-9233-4559-ACF1-C58054C1BBAD}"/>
                      </a:ext>
                    </a:extLst>
                  </p:cNvPr>
                  <p:cNvSpPr/>
                  <p:nvPr/>
                </p:nvSpPr>
                <p:spPr>
                  <a:xfrm>
                    <a:off x="4108633" y="2990806"/>
                    <a:ext cx="911140" cy="496313"/>
                  </a:xfrm>
                  <a:custGeom>
                    <a:avLst/>
                    <a:gdLst>
                      <a:gd name="connsiteX0" fmla="*/ 897751 w 911140"/>
                      <a:gd name="connsiteY0" fmla="*/ 496313 h 496313"/>
                      <a:gd name="connsiteX1" fmla="*/ 895108 w 911140"/>
                      <a:gd name="connsiteY1" fmla="*/ 494551 h 496313"/>
                      <a:gd name="connsiteX2" fmla="*/ 8545 w 911140"/>
                      <a:gd name="connsiteY2" fmla="*/ 473761 h 496313"/>
                      <a:gd name="connsiteX3" fmla="*/ 7048 w 911140"/>
                      <a:gd name="connsiteY3" fmla="*/ 477373 h 496313"/>
                      <a:gd name="connsiteX4" fmla="*/ 4669 w 911140"/>
                      <a:gd name="connsiteY4" fmla="*/ 473673 h 496313"/>
                      <a:gd name="connsiteX5" fmla="*/ 1057 w 911140"/>
                      <a:gd name="connsiteY5" fmla="*/ 473585 h 496313"/>
                      <a:gd name="connsiteX6" fmla="*/ 2114 w 911140"/>
                      <a:gd name="connsiteY6" fmla="*/ 469797 h 496313"/>
                      <a:gd name="connsiteX7" fmla="*/ 0 w 911140"/>
                      <a:gd name="connsiteY7" fmla="*/ 466626 h 496313"/>
                      <a:gd name="connsiteX8" fmla="*/ 3348 w 911140"/>
                      <a:gd name="connsiteY8" fmla="*/ 466450 h 496313"/>
                      <a:gd name="connsiteX9" fmla="*/ 193892 w 911140"/>
                      <a:gd name="connsiteY9" fmla="*/ 0 h 496313"/>
                      <a:gd name="connsiteX10" fmla="*/ 197680 w 911140"/>
                      <a:gd name="connsiteY10" fmla="*/ 2643 h 496313"/>
                      <a:gd name="connsiteX11" fmla="*/ 897839 w 911140"/>
                      <a:gd name="connsiteY11" fmla="*/ 485830 h 496313"/>
                      <a:gd name="connsiteX12" fmla="*/ 901010 w 911140"/>
                      <a:gd name="connsiteY12" fmla="*/ 485918 h 496313"/>
                      <a:gd name="connsiteX13" fmla="*/ 900481 w 911140"/>
                      <a:gd name="connsiteY13" fmla="*/ 487680 h 496313"/>
                      <a:gd name="connsiteX14" fmla="*/ 911141 w 911140"/>
                      <a:gd name="connsiteY14" fmla="*/ 495080 h 496313"/>
                      <a:gd name="connsiteX15" fmla="*/ 898191 w 911140"/>
                      <a:gd name="connsiteY15" fmla="*/ 494728 h 496313"/>
                      <a:gd name="connsiteX16" fmla="*/ 897751 w 911140"/>
                      <a:gd name="connsiteY16" fmla="*/ 496313 h 496313"/>
                      <a:gd name="connsiteX17" fmla="*/ 11628 w 911140"/>
                      <a:gd name="connsiteY17" fmla="*/ 466185 h 496313"/>
                      <a:gd name="connsiteX18" fmla="*/ 881894 w 911140"/>
                      <a:gd name="connsiteY18" fmla="*/ 485302 h 496313"/>
                      <a:gd name="connsiteX19" fmla="*/ 195918 w 911140"/>
                      <a:gd name="connsiteY19" fmla="*/ 13302 h 496313"/>
                      <a:gd name="connsiteX20" fmla="*/ 11628 w 911140"/>
                      <a:gd name="connsiteY20" fmla="*/ 466185 h 49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1140" h="496313">
                        <a:moveTo>
                          <a:pt x="897751" y="496313"/>
                        </a:moveTo>
                        <a:lnTo>
                          <a:pt x="895108" y="494551"/>
                        </a:lnTo>
                        <a:lnTo>
                          <a:pt x="8545" y="473761"/>
                        </a:lnTo>
                        <a:lnTo>
                          <a:pt x="7048" y="477373"/>
                        </a:lnTo>
                        <a:lnTo>
                          <a:pt x="4669" y="473673"/>
                        </a:lnTo>
                        <a:lnTo>
                          <a:pt x="1057" y="473585"/>
                        </a:lnTo>
                        <a:lnTo>
                          <a:pt x="2114" y="469797"/>
                        </a:lnTo>
                        <a:lnTo>
                          <a:pt x="0" y="466626"/>
                        </a:lnTo>
                        <a:lnTo>
                          <a:pt x="3348" y="466450"/>
                        </a:lnTo>
                        <a:lnTo>
                          <a:pt x="193892" y="0"/>
                        </a:lnTo>
                        <a:lnTo>
                          <a:pt x="197680" y="2643"/>
                        </a:lnTo>
                        <a:lnTo>
                          <a:pt x="897839" y="485830"/>
                        </a:lnTo>
                        <a:lnTo>
                          <a:pt x="901010" y="485918"/>
                        </a:lnTo>
                        <a:lnTo>
                          <a:pt x="900481" y="487680"/>
                        </a:lnTo>
                        <a:lnTo>
                          <a:pt x="911141" y="495080"/>
                        </a:lnTo>
                        <a:lnTo>
                          <a:pt x="898191" y="494728"/>
                        </a:lnTo>
                        <a:lnTo>
                          <a:pt x="897751" y="496313"/>
                        </a:lnTo>
                        <a:close/>
                        <a:moveTo>
                          <a:pt x="11628" y="466185"/>
                        </a:moveTo>
                        <a:lnTo>
                          <a:pt x="881894" y="485302"/>
                        </a:lnTo>
                        <a:lnTo>
                          <a:pt x="195918" y="13302"/>
                        </a:lnTo>
                        <a:lnTo>
                          <a:pt x="11628" y="466185"/>
                        </a:lnTo>
                        <a:close/>
                      </a:path>
                    </a:pathLst>
                  </a:custGeom>
                  <a:grpFill/>
                  <a:ln w="8809" cap="flat">
                    <a:noFill/>
                    <a:prstDash val="solid"/>
                    <a:miter/>
                  </a:ln>
                </p:spPr>
                <p:txBody>
                  <a:bodyPr rtlCol="0" anchor="ctr"/>
                  <a:lstStyle/>
                  <a:p>
                    <a:endParaRPr lang="en-US" sz="2400"/>
                  </a:p>
                </p:txBody>
              </p:sp>
            </p:grpSp>
            <p:grpSp>
              <p:nvGrpSpPr>
                <p:cNvPr id="1747" name="Graphic 4229">
                  <a:extLst>
                    <a:ext uri="{FF2B5EF4-FFF2-40B4-BE49-F238E27FC236}">
                      <a16:creationId xmlns:a16="http://schemas.microsoft.com/office/drawing/2014/main" id="{38A95638-9A05-44B0-96AD-37F46D169FFB}"/>
                    </a:ext>
                  </a:extLst>
                </p:cNvPr>
                <p:cNvGrpSpPr/>
                <p:nvPr/>
              </p:nvGrpSpPr>
              <p:grpSpPr>
                <a:xfrm>
                  <a:off x="6145419" y="3544379"/>
                  <a:ext cx="365319" cy="326382"/>
                  <a:chOff x="6145419" y="3544379"/>
                  <a:chExt cx="365319" cy="326382"/>
                </a:xfrm>
                <a:grpFill/>
              </p:grpSpPr>
              <p:sp>
                <p:nvSpPr>
                  <p:cNvPr id="2108" name="Freeform: Shape 2107">
                    <a:extLst>
                      <a:ext uri="{FF2B5EF4-FFF2-40B4-BE49-F238E27FC236}">
                        <a16:creationId xmlns:a16="http://schemas.microsoft.com/office/drawing/2014/main" id="{A4C4F343-B573-4A4C-95B3-8E6C280492E3}"/>
                      </a:ext>
                    </a:extLst>
                  </p:cNvPr>
                  <p:cNvSpPr/>
                  <p:nvPr/>
                </p:nvSpPr>
                <p:spPr>
                  <a:xfrm>
                    <a:off x="6153965" y="3552571"/>
                    <a:ext cx="350343" cy="313345"/>
                  </a:xfrm>
                  <a:custGeom>
                    <a:avLst/>
                    <a:gdLst>
                      <a:gd name="connsiteX0" fmla="*/ 347349 w 350343"/>
                      <a:gd name="connsiteY0" fmla="*/ 187989 h 313345"/>
                      <a:gd name="connsiteX1" fmla="*/ 2114 w 350343"/>
                      <a:gd name="connsiteY1" fmla="*/ 3348 h 313345"/>
                      <a:gd name="connsiteX2" fmla="*/ 3435 w 350343"/>
                      <a:gd name="connsiteY2" fmla="*/ 1938 h 313345"/>
                      <a:gd name="connsiteX3" fmla="*/ 176009 w 350343"/>
                      <a:gd name="connsiteY3" fmla="*/ 312552 h 313345"/>
                      <a:gd name="connsiteX4" fmla="*/ 175480 w 350343"/>
                      <a:gd name="connsiteY4" fmla="*/ 312464 h 313345"/>
                      <a:gd name="connsiteX5" fmla="*/ 347349 w 350343"/>
                      <a:gd name="connsiteY5" fmla="*/ 187989 h 313345"/>
                      <a:gd name="connsiteX6" fmla="*/ 350343 w 350343"/>
                      <a:gd name="connsiteY6" fmla="*/ 185787 h 313345"/>
                      <a:gd name="connsiteX7" fmla="*/ 175920 w 350343"/>
                      <a:gd name="connsiteY7" fmla="*/ 313081 h 313345"/>
                      <a:gd name="connsiteX8" fmla="*/ 175568 w 350343"/>
                      <a:gd name="connsiteY8" fmla="*/ 313345 h 313345"/>
                      <a:gd name="connsiteX9" fmla="*/ 175392 w 350343"/>
                      <a:gd name="connsiteY9" fmla="*/ 312993 h 313345"/>
                      <a:gd name="connsiteX10" fmla="*/ 1674 w 350343"/>
                      <a:gd name="connsiteY10" fmla="*/ 2995 h 313345"/>
                      <a:gd name="connsiteX11" fmla="*/ 0 w 350343"/>
                      <a:gd name="connsiteY11" fmla="*/ 0 h 313345"/>
                      <a:gd name="connsiteX12" fmla="*/ 2995 w 350343"/>
                      <a:gd name="connsiteY12" fmla="*/ 1586 h 313345"/>
                      <a:gd name="connsiteX13" fmla="*/ 350343 w 350343"/>
                      <a:gd name="connsiteY13" fmla="*/ 185787 h 31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0343" h="313345">
                        <a:moveTo>
                          <a:pt x="347349" y="187989"/>
                        </a:moveTo>
                        <a:lnTo>
                          <a:pt x="2114" y="3348"/>
                        </a:lnTo>
                        <a:lnTo>
                          <a:pt x="3435" y="1938"/>
                        </a:lnTo>
                        <a:lnTo>
                          <a:pt x="176009" y="312552"/>
                        </a:lnTo>
                        <a:lnTo>
                          <a:pt x="175480" y="312464"/>
                        </a:lnTo>
                        <a:lnTo>
                          <a:pt x="347349" y="187989"/>
                        </a:lnTo>
                        <a:close/>
                        <a:moveTo>
                          <a:pt x="350343" y="185787"/>
                        </a:moveTo>
                        <a:lnTo>
                          <a:pt x="175920" y="313081"/>
                        </a:lnTo>
                        <a:lnTo>
                          <a:pt x="175568" y="313345"/>
                        </a:lnTo>
                        <a:lnTo>
                          <a:pt x="175392" y="312993"/>
                        </a:lnTo>
                        <a:lnTo>
                          <a:pt x="1674" y="2995"/>
                        </a:lnTo>
                        <a:lnTo>
                          <a:pt x="0" y="0"/>
                        </a:lnTo>
                        <a:lnTo>
                          <a:pt x="2995" y="1586"/>
                        </a:lnTo>
                        <a:lnTo>
                          <a:pt x="350343" y="185787"/>
                        </a:lnTo>
                        <a:close/>
                      </a:path>
                    </a:pathLst>
                  </a:custGeom>
                  <a:grpFill/>
                  <a:ln w="8809" cap="flat">
                    <a:noFill/>
                    <a:prstDash val="solid"/>
                    <a:miter/>
                  </a:ln>
                </p:spPr>
                <p:txBody>
                  <a:bodyPr rtlCol="0" anchor="ctr"/>
                  <a:lstStyle/>
                  <a:p>
                    <a:endParaRPr lang="en-US" sz="2400"/>
                  </a:p>
                </p:txBody>
              </p:sp>
              <p:sp>
                <p:nvSpPr>
                  <p:cNvPr id="2109" name="Freeform: Shape 2108">
                    <a:extLst>
                      <a:ext uri="{FF2B5EF4-FFF2-40B4-BE49-F238E27FC236}">
                        <a16:creationId xmlns:a16="http://schemas.microsoft.com/office/drawing/2014/main" id="{A134CC33-0DCE-491F-9541-B73E882914A8}"/>
                      </a:ext>
                    </a:extLst>
                  </p:cNvPr>
                  <p:cNvSpPr/>
                  <p:nvPr/>
                </p:nvSpPr>
                <p:spPr>
                  <a:xfrm>
                    <a:off x="6145419" y="3544379"/>
                    <a:ext cx="365319" cy="326382"/>
                  </a:xfrm>
                  <a:custGeom>
                    <a:avLst/>
                    <a:gdLst>
                      <a:gd name="connsiteX0" fmla="*/ 183320 w 365319"/>
                      <a:gd name="connsiteY0" fmla="*/ 326383 h 326382"/>
                      <a:gd name="connsiteX1" fmla="*/ 181471 w 365319"/>
                      <a:gd name="connsiteY1" fmla="*/ 323652 h 326382"/>
                      <a:gd name="connsiteX2" fmla="*/ 176538 w 365319"/>
                      <a:gd name="connsiteY2" fmla="*/ 322595 h 326382"/>
                      <a:gd name="connsiteX3" fmla="*/ 179444 w 365319"/>
                      <a:gd name="connsiteY3" fmla="*/ 320216 h 326382"/>
                      <a:gd name="connsiteX4" fmla="*/ 7929 w 365319"/>
                      <a:gd name="connsiteY4" fmla="*/ 14095 h 326382"/>
                      <a:gd name="connsiteX5" fmla="*/ 5110 w 365319"/>
                      <a:gd name="connsiteY5" fmla="*/ 12597 h 326382"/>
                      <a:gd name="connsiteX6" fmla="*/ 6343 w 365319"/>
                      <a:gd name="connsiteY6" fmla="*/ 11276 h 326382"/>
                      <a:gd name="connsiteX7" fmla="*/ 0 w 365319"/>
                      <a:gd name="connsiteY7" fmla="*/ 0 h 326382"/>
                      <a:gd name="connsiteX8" fmla="*/ 11452 w 365319"/>
                      <a:gd name="connsiteY8" fmla="*/ 6078 h 326382"/>
                      <a:gd name="connsiteX9" fmla="*/ 12774 w 365319"/>
                      <a:gd name="connsiteY9" fmla="*/ 4757 h 326382"/>
                      <a:gd name="connsiteX10" fmla="*/ 14359 w 365319"/>
                      <a:gd name="connsiteY10" fmla="*/ 7576 h 326382"/>
                      <a:gd name="connsiteX11" fmla="*/ 365320 w 365319"/>
                      <a:gd name="connsiteY11" fmla="*/ 193627 h 326382"/>
                      <a:gd name="connsiteX12" fmla="*/ 362324 w 365319"/>
                      <a:gd name="connsiteY12" fmla="*/ 195830 h 326382"/>
                      <a:gd name="connsiteX13" fmla="*/ 362324 w 365319"/>
                      <a:gd name="connsiteY13" fmla="*/ 195830 h 326382"/>
                      <a:gd name="connsiteX14" fmla="*/ 360122 w 365319"/>
                      <a:gd name="connsiteY14" fmla="*/ 197415 h 326382"/>
                      <a:gd name="connsiteX15" fmla="*/ 189223 w 365319"/>
                      <a:gd name="connsiteY15" fmla="*/ 322154 h 326382"/>
                      <a:gd name="connsiteX16" fmla="*/ 191249 w 365319"/>
                      <a:gd name="connsiteY16" fmla="*/ 325766 h 326382"/>
                      <a:gd name="connsiteX17" fmla="*/ 185875 w 365319"/>
                      <a:gd name="connsiteY17" fmla="*/ 324621 h 326382"/>
                      <a:gd name="connsiteX18" fmla="*/ 183320 w 365319"/>
                      <a:gd name="connsiteY18" fmla="*/ 326383 h 326382"/>
                      <a:gd name="connsiteX19" fmla="*/ 22111 w 365319"/>
                      <a:gd name="connsiteY19" fmla="*/ 21583 h 326382"/>
                      <a:gd name="connsiteX20" fmla="*/ 185435 w 365319"/>
                      <a:gd name="connsiteY20" fmla="*/ 315547 h 326382"/>
                      <a:gd name="connsiteX21" fmla="*/ 349463 w 365319"/>
                      <a:gd name="connsiteY21" fmla="*/ 196623 h 326382"/>
                      <a:gd name="connsiteX22" fmla="*/ 22111 w 365319"/>
                      <a:gd name="connsiteY22" fmla="*/ 21583 h 326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5319" h="326382">
                        <a:moveTo>
                          <a:pt x="183320" y="326383"/>
                        </a:moveTo>
                        <a:lnTo>
                          <a:pt x="181471" y="323652"/>
                        </a:lnTo>
                        <a:lnTo>
                          <a:pt x="176538" y="322595"/>
                        </a:lnTo>
                        <a:lnTo>
                          <a:pt x="179444" y="320216"/>
                        </a:lnTo>
                        <a:lnTo>
                          <a:pt x="7929" y="14095"/>
                        </a:lnTo>
                        <a:lnTo>
                          <a:pt x="5110" y="12597"/>
                        </a:lnTo>
                        <a:lnTo>
                          <a:pt x="6343" y="11276"/>
                        </a:lnTo>
                        <a:lnTo>
                          <a:pt x="0" y="0"/>
                        </a:lnTo>
                        <a:lnTo>
                          <a:pt x="11452" y="6078"/>
                        </a:lnTo>
                        <a:lnTo>
                          <a:pt x="12774" y="4757"/>
                        </a:lnTo>
                        <a:lnTo>
                          <a:pt x="14359" y="7576"/>
                        </a:lnTo>
                        <a:lnTo>
                          <a:pt x="365320" y="193627"/>
                        </a:lnTo>
                        <a:lnTo>
                          <a:pt x="362324" y="195830"/>
                        </a:lnTo>
                        <a:lnTo>
                          <a:pt x="362324" y="195830"/>
                        </a:lnTo>
                        <a:lnTo>
                          <a:pt x="360122" y="197415"/>
                        </a:lnTo>
                        <a:lnTo>
                          <a:pt x="189223" y="322154"/>
                        </a:lnTo>
                        <a:lnTo>
                          <a:pt x="191249" y="325766"/>
                        </a:lnTo>
                        <a:lnTo>
                          <a:pt x="185875" y="324621"/>
                        </a:lnTo>
                        <a:lnTo>
                          <a:pt x="183320" y="326383"/>
                        </a:lnTo>
                        <a:close/>
                        <a:moveTo>
                          <a:pt x="22111" y="21583"/>
                        </a:moveTo>
                        <a:lnTo>
                          <a:pt x="185435" y="315547"/>
                        </a:lnTo>
                        <a:lnTo>
                          <a:pt x="349463" y="196623"/>
                        </a:lnTo>
                        <a:lnTo>
                          <a:pt x="22111" y="21583"/>
                        </a:lnTo>
                        <a:close/>
                      </a:path>
                    </a:pathLst>
                  </a:custGeom>
                  <a:grpFill/>
                  <a:ln w="8809" cap="flat">
                    <a:noFill/>
                    <a:prstDash val="solid"/>
                    <a:miter/>
                  </a:ln>
                </p:spPr>
                <p:txBody>
                  <a:bodyPr rtlCol="0" anchor="ctr"/>
                  <a:lstStyle/>
                  <a:p>
                    <a:endParaRPr lang="en-US" sz="2400"/>
                  </a:p>
                </p:txBody>
              </p:sp>
            </p:grpSp>
            <p:grpSp>
              <p:nvGrpSpPr>
                <p:cNvPr id="1748" name="Graphic 4229">
                  <a:extLst>
                    <a:ext uri="{FF2B5EF4-FFF2-40B4-BE49-F238E27FC236}">
                      <a16:creationId xmlns:a16="http://schemas.microsoft.com/office/drawing/2014/main" id="{1374D526-1A3A-4BDE-A4A8-7EEFEE4E80E9}"/>
                    </a:ext>
                  </a:extLst>
                </p:cNvPr>
                <p:cNvGrpSpPr/>
                <p:nvPr/>
              </p:nvGrpSpPr>
              <p:grpSpPr>
                <a:xfrm>
                  <a:off x="5241502" y="1579564"/>
                  <a:ext cx="351489" cy="210541"/>
                  <a:chOff x="5241502" y="1579564"/>
                  <a:chExt cx="351489" cy="210541"/>
                </a:xfrm>
                <a:grpFill/>
              </p:grpSpPr>
              <p:sp>
                <p:nvSpPr>
                  <p:cNvPr id="2106" name="Freeform: Shape 2105">
                    <a:extLst>
                      <a:ext uri="{FF2B5EF4-FFF2-40B4-BE49-F238E27FC236}">
                        <a16:creationId xmlns:a16="http://schemas.microsoft.com/office/drawing/2014/main" id="{F731A2B1-82C3-4433-9E02-B454F060CEFD}"/>
                      </a:ext>
                    </a:extLst>
                  </p:cNvPr>
                  <p:cNvSpPr/>
                  <p:nvPr/>
                </p:nvSpPr>
                <p:spPr>
                  <a:xfrm>
                    <a:off x="5250400" y="1583704"/>
                    <a:ext cx="329025" cy="197151"/>
                  </a:xfrm>
                  <a:custGeom>
                    <a:avLst/>
                    <a:gdLst>
                      <a:gd name="connsiteX0" fmla="*/ 0 w 329025"/>
                      <a:gd name="connsiteY0" fmla="*/ 59110 h 197151"/>
                      <a:gd name="connsiteX1" fmla="*/ 1497 w 329025"/>
                      <a:gd name="connsiteY1" fmla="*/ 58493 h 197151"/>
                      <a:gd name="connsiteX2" fmla="*/ 141036 w 329025"/>
                      <a:gd name="connsiteY2" fmla="*/ 352 h 197151"/>
                      <a:gd name="connsiteX3" fmla="*/ 141917 w 329025"/>
                      <a:gd name="connsiteY3" fmla="*/ 0 h 197151"/>
                      <a:gd name="connsiteX4" fmla="*/ 142534 w 329025"/>
                      <a:gd name="connsiteY4" fmla="*/ 705 h 197151"/>
                      <a:gd name="connsiteX5" fmla="*/ 326471 w 329025"/>
                      <a:gd name="connsiteY5" fmla="*/ 194508 h 197151"/>
                      <a:gd name="connsiteX6" fmla="*/ 329025 w 329025"/>
                      <a:gd name="connsiteY6" fmla="*/ 197151 h 197151"/>
                      <a:gd name="connsiteX7" fmla="*/ 325678 w 329025"/>
                      <a:gd name="connsiteY7" fmla="*/ 195742 h 197151"/>
                      <a:gd name="connsiteX8" fmla="*/ 2202 w 329025"/>
                      <a:gd name="connsiteY8" fmla="*/ 60079 h 197151"/>
                      <a:gd name="connsiteX9" fmla="*/ 0 w 329025"/>
                      <a:gd name="connsiteY9" fmla="*/ 59110 h 197151"/>
                      <a:gd name="connsiteX10" fmla="*/ 4316 w 329025"/>
                      <a:gd name="connsiteY10" fmla="*/ 60960 h 197151"/>
                      <a:gd name="connsiteX11" fmla="*/ 326206 w 329025"/>
                      <a:gd name="connsiteY11" fmla="*/ 194244 h 197151"/>
                      <a:gd name="connsiteX12" fmla="*/ 325326 w 329025"/>
                      <a:gd name="connsiteY12" fmla="*/ 195477 h 197151"/>
                      <a:gd name="connsiteX13" fmla="*/ 140508 w 329025"/>
                      <a:gd name="connsiteY13" fmla="*/ 2467 h 197151"/>
                      <a:gd name="connsiteX14" fmla="*/ 142005 w 329025"/>
                      <a:gd name="connsiteY14" fmla="*/ 2819 h 197151"/>
                      <a:gd name="connsiteX15" fmla="*/ 4316 w 329025"/>
                      <a:gd name="connsiteY15" fmla="*/ 60960 h 19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9025" h="197151">
                        <a:moveTo>
                          <a:pt x="0" y="59110"/>
                        </a:moveTo>
                        <a:lnTo>
                          <a:pt x="1497" y="58493"/>
                        </a:lnTo>
                        <a:lnTo>
                          <a:pt x="141036" y="352"/>
                        </a:lnTo>
                        <a:lnTo>
                          <a:pt x="141917" y="0"/>
                        </a:lnTo>
                        <a:lnTo>
                          <a:pt x="142534" y="705"/>
                        </a:lnTo>
                        <a:lnTo>
                          <a:pt x="326471" y="194508"/>
                        </a:lnTo>
                        <a:lnTo>
                          <a:pt x="329025" y="197151"/>
                        </a:lnTo>
                        <a:lnTo>
                          <a:pt x="325678" y="195742"/>
                        </a:lnTo>
                        <a:lnTo>
                          <a:pt x="2202" y="60079"/>
                        </a:lnTo>
                        <a:lnTo>
                          <a:pt x="0" y="59110"/>
                        </a:lnTo>
                        <a:close/>
                        <a:moveTo>
                          <a:pt x="4316" y="60960"/>
                        </a:moveTo>
                        <a:lnTo>
                          <a:pt x="326206" y="194244"/>
                        </a:lnTo>
                        <a:lnTo>
                          <a:pt x="325326" y="195477"/>
                        </a:lnTo>
                        <a:lnTo>
                          <a:pt x="140508" y="2467"/>
                        </a:lnTo>
                        <a:lnTo>
                          <a:pt x="142005" y="2819"/>
                        </a:lnTo>
                        <a:lnTo>
                          <a:pt x="4316" y="60960"/>
                        </a:lnTo>
                        <a:close/>
                      </a:path>
                    </a:pathLst>
                  </a:custGeom>
                  <a:grpFill/>
                  <a:ln w="8809" cap="flat">
                    <a:noFill/>
                    <a:prstDash val="solid"/>
                    <a:miter/>
                  </a:ln>
                </p:spPr>
                <p:txBody>
                  <a:bodyPr rtlCol="0" anchor="ctr"/>
                  <a:lstStyle/>
                  <a:p>
                    <a:endParaRPr lang="en-US" sz="2400"/>
                  </a:p>
                </p:txBody>
              </p:sp>
              <p:sp>
                <p:nvSpPr>
                  <p:cNvPr id="2107" name="Freeform: Shape 2106">
                    <a:extLst>
                      <a:ext uri="{FF2B5EF4-FFF2-40B4-BE49-F238E27FC236}">
                        <a16:creationId xmlns:a16="http://schemas.microsoft.com/office/drawing/2014/main" id="{8CF994AD-0F4A-4B34-B336-57313409995A}"/>
                      </a:ext>
                    </a:extLst>
                  </p:cNvPr>
                  <p:cNvSpPr/>
                  <p:nvPr/>
                </p:nvSpPr>
                <p:spPr>
                  <a:xfrm>
                    <a:off x="5241502" y="1579564"/>
                    <a:ext cx="351489" cy="210541"/>
                  </a:xfrm>
                  <a:custGeom>
                    <a:avLst/>
                    <a:gdLst>
                      <a:gd name="connsiteX0" fmla="*/ 351489 w 351489"/>
                      <a:gd name="connsiteY0" fmla="*/ 210541 h 210541"/>
                      <a:gd name="connsiteX1" fmla="*/ 335456 w 351489"/>
                      <a:gd name="connsiteY1" fmla="*/ 203846 h 210541"/>
                      <a:gd name="connsiteX2" fmla="*/ 334663 w 351489"/>
                      <a:gd name="connsiteY2" fmla="*/ 204903 h 210541"/>
                      <a:gd name="connsiteX3" fmla="*/ 332373 w 351489"/>
                      <a:gd name="connsiteY3" fmla="*/ 202525 h 210541"/>
                      <a:gd name="connsiteX4" fmla="*/ 4405 w 351489"/>
                      <a:gd name="connsiteY4" fmla="*/ 65100 h 210541"/>
                      <a:gd name="connsiteX5" fmla="*/ 4405 w 351489"/>
                      <a:gd name="connsiteY5" fmla="*/ 65100 h 210541"/>
                      <a:gd name="connsiteX6" fmla="*/ 0 w 351489"/>
                      <a:gd name="connsiteY6" fmla="*/ 63250 h 210541"/>
                      <a:gd name="connsiteX7" fmla="*/ 142093 w 351489"/>
                      <a:gd name="connsiteY7" fmla="*/ 3964 h 210541"/>
                      <a:gd name="connsiteX8" fmla="*/ 139274 w 351489"/>
                      <a:gd name="connsiteY8" fmla="*/ 1057 h 210541"/>
                      <a:gd name="connsiteX9" fmla="*/ 145793 w 351489"/>
                      <a:gd name="connsiteY9" fmla="*/ 2379 h 210541"/>
                      <a:gd name="connsiteX10" fmla="*/ 151431 w 351489"/>
                      <a:gd name="connsiteY10" fmla="*/ 0 h 210541"/>
                      <a:gd name="connsiteX11" fmla="*/ 155659 w 351489"/>
                      <a:gd name="connsiteY11" fmla="*/ 4405 h 210541"/>
                      <a:gd name="connsiteX12" fmla="*/ 162002 w 351489"/>
                      <a:gd name="connsiteY12" fmla="*/ 5726 h 210541"/>
                      <a:gd name="connsiteX13" fmla="*/ 158390 w 351489"/>
                      <a:gd name="connsiteY13" fmla="*/ 7224 h 210541"/>
                      <a:gd name="connsiteX14" fmla="*/ 337042 w 351489"/>
                      <a:gd name="connsiteY14" fmla="*/ 195389 h 210541"/>
                      <a:gd name="connsiteX15" fmla="*/ 340125 w 351489"/>
                      <a:gd name="connsiteY15" fmla="*/ 196623 h 210541"/>
                      <a:gd name="connsiteX16" fmla="*/ 339332 w 351489"/>
                      <a:gd name="connsiteY16" fmla="*/ 197768 h 210541"/>
                      <a:gd name="connsiteX17" fmla="*/ 351489 w 351489"/>
                      <a:gd name="connsiteY17" fmla="*/ 210541 h 210541"/>
                      <a:gd name="connsiteX18" fmla="*/ 22023 w 351489"/>
                      <a:gd name="connsiteY18" fmla="*/ 65100 h 210541"/>
                      <a:gd name="connsiteX19" fmla="*/ 318278 w 351489"/>
                      <a:gd name="connsiteY19" fmla="*/ 187813 h 210541"/>
                      <a:gd name="connsiteX20" fmla="*/ 149317 w 351489"/>
                      <a:gd name="connsiteY20" fmla="*/ 11452 h 210541"/>
                      <a:gd name="connsiteX21" fmla="*/ 22023 w 351489"/>
                      <a:gd name="connsiteY21" fmla="*/ 65100 h 210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1489" h="210541">
                        <a:moveTo>
                          <a:pt x="351489" y="210541"/>
                        </a:moveTo>
                        <a:lnTo>
                          <a:pt x="335456" y="203846"/>
                        </a:lnTo>
                        <a:lnTo>
                          <a:pt x="334663" y="204903"/>
                        </a:lnTo>
                        <a:lnTo>
                          <a:pt x="332373" y="202525"/>
                        </a:lnTo>
                        <a:lnTo>
                          <a:pt x="4405" y="65100"/>
                        </a:lnTo>
                        <a:lnTo>
                          <a:pt x="4405" y="65100"/>
                        </a:lnTo>
                        <a:lnTo>
                          <a:pt x="0" y="63250"/>
                        </a:lnTo>
                        <a:lnTo>
                          <a:pt x="142093" y="3964"/>
                        </a:lnTo>
                        <a:lnTo>
                          <a:pt x="139274" y="1057"/>
                        </a:lnTo>
                        <a:lnTo>
                          <a:pt x="145793" y="2379"/>
                        </a:lnTo>
                        <a:lnTo>
                          <a:pt x="151431" y="0"/>
                        </a:lnTo>
                        <a:lnTo>
                          <a:pt x="155659" y="4405"/>
                        </a:lnTo>
                        <a:lnTo>
                          <a:pt x="162002" y="5726"/>
                        </a:lnTo>
                        <a:lnTo>
                          <a:pt x="158390" y="7224"/>
                        </a:lnTo>
                        <a:lnTo>
                          <a:pt x="337042" y="195389"/>
                        </a:lnTo>
                        <a:lnTo>
                          <a:pt x="340125" y="196623"/>
                        </a:lnTo>
                        <a:lnTo>
                          <a:pt x="339332" y="197768"/>
                        </a:lnTo>
                        <a:lnTo>
                          <a:pt x="351489" y="210541"/>
                        </a:lnTo>
                        <a:close/>
                        <a:moveTo>
                          <a:pt x="22023" y="65100"/>
                        </a:moveTo>
                        <a:lnTo>
                          <a:pt x="318278" y="187813"/>
                        </a:lnTo>
                        <a:lnTo>
                          <a:pt x="149317" y="11452"/>
                        </a:lnTo>
                        <a:lnTo>
                          <a:pt x="22023" y="65100"/>
                        </a:lnTo>
                        <a:close/>
                      </a:path>
                    </a:pathLst>
                  </a:custGeom>
                  <a:grpFill/>
                  <a:ln w="8809" cap="flat">
                    <a:noFill/>
                    <a:prstDash val="solid"/>
                    <a:miter/>
                  </a:ln>
                </p:spPr>
                <p:txBody>
                  <a:bodyPr rtlCol="0" anchor="ctr"/>
                  <a:lstStyle/>
                  <a:p>
                    <a:endParaRPr lang="en-US" sz="2400"/>
                  </a:p>
                </p:txBody>
              </p:sp>
            </p:grpSp>
            <p:grpSp>
              <p:nvGrpSpPr>
                <p:cNvPr id="1749" name="Graphic 4229">
                  <a:extLst>
                    <a:ext uri="{FF2B5EF4-FFF2-40B4-BE49-F238E27FC236}">
                      <a16:creationId xmlns:a16="http://schemas.microsoft.com/office/drawing/2014/main" id="{EE02B859-EA7A-4E4D-9E18-E935C43AB60D}"/>
                    </a:ext>
                  </a:extLst>
                </p:cNvPr>
                <p:cNvGrpSpPr/>
                <p:nvPr/>
              </p:nvGrpSpPr>
              <p:grpSpPr>
                <a:xfrm>
                  <a:off x="5628052" y="1772310"/>
                  <a:ext cx="354484" cy="210805"/>
                  <a:chOff x="5628052" y="1772310"/>
                  <a:chExt cx="354484" cy="210805"/>
                </a:xfrm>
                <a:grpFill/>
              </p:grpSpPr>
              <p:sp>
                <p:nvSpPr>
                  <p:cNvPr id="2104" name="Freeform: Shape 2103">
                    <a:extLst>
                      <a:ext uri="{FF2B5EF4-FFF2-40B4-BE49-F238E27FC236}">
                        <a16:creationId xmlns:a16="http://schemas.microsoft.com/office/drawing/2014/main" id="{AFDE45CB-CC3B-4B82-AADF-8B2373FA085E}"/>
                      </a:ext>
                    </a:extLst>
                  </p:cNvPr>
                  <p:cNvSpPr/>
                  <p:nvPr/>
                </p:nvSpPr>
                <p:spPr>
                  <a:xfrm>
                    <a:off x="5633954" y="1777331"/>
                    <a:ext cx="339508" cy="200586"/>
                  </a:xfrm>
                  <a:custGeom>
                    <a:avLst/>
                    <a:gdLst>
                      <a:gd name="connsiteX0" fmla="*/ 136896 w 339508"/>
                      <a:gd name="connsiteY0" fmla="*/ 0 h 200586"/>
                      <a:gd name="connsiteX1" fmla="*/ 136984 w 339508"/>
                      <a:gd name="connsiteY1" fmla="*/ 88 h 200586"/>
                      <a:gd name="connsiteX2" fmla="*/ 337306 w 339508"/>
                      <a:gd name="connsiteY2" fmla="*/ 198384 h 200586"/>
                      <a:gd name="connsiteX3" fmla="*/ 339509 w 339508"/>
                      <a:gd name="connsiteY3" fmla="*/ 200587 h 200586"/>
                      <a:gd name="connsiteX4" fmla="*/ 336425 w 339508"/>
                      <a:gd name="connsiteY4" fmla="*/ 200322 h 200586"/>
                      <a:gd name="connsiteX5" fmla="*/ 793 w 339508"/>
                      <a:gd name="connsiteY5" fmla="*/ 168169 h 200586"/>
                      <a:gd name="connsiteX6" fmla="*/ 0 w 339508"/>
                      <a:gd name="connsiteY6" fmla="*/ 168080 h 200586"/>
                      <a:gd name="connsiteX7" fmla="*/ 529 w 339508"/>
                      <a:gd name="connsiteY7" fmla="*/ 167464 h 200586"/>
                      <a:gd name="connsiteX8" fmla="*/ 135751 w 339508"/>
                      <a:gd name="connsiteY8" fmla="*/ 1321 h 200586"/>
                      <a:gd name="connsiteX9" fmla="*/ 136896 w 339508"/>
                      <a:gd name="connsiteY9" fmla="*/ 0 h 200586"/>
                      <a:gd name="connsiteX10" fmla="*/ 134694 w 339508"/>
                      <a:gd name="connsiteY10" fmla="*/ 2643 h 200586"/>
                      <a:gd name="connsiteX11" fmla="*/ 1145 w 339508"/>
                      <a:gd name="connsiteY11" fmla="*/ 167992 h 200586"/>
                      <a:gd name="connsiteX12" fmla="*/ 881 w 339508"/>
                      <a:gd name="connsiteY12" fmla="*/ 167288 h 200586"/>
                      <a:gd name="connsiteX13" fmla="*/ 336602 w 339508"/>
                      <a:gd name="connsiteY13" fmla="*/ 198120 h 200586"/>
                      <a:gd name="connsiteX14" fmla="*/ 335720 w 339508"/>
                      <a:gd name="connsiteY14" fmla="*/ 200058 h 200586"/>
                      <a:gd name="connsiteX15" fmla="*/ 134694 w 339508"/>
                      <a:gd name="connsiteY15" fmla="*/ 2643 h 200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9508" h="200586">
                        <a:moveTo>
                          <a:pt x="136896" y="0"/>
                        </a:moveTo>
                        <a:lnTo>
                          <a:pt x="136984" y="88"/>
                        </a:lnTo>
                        <a:lnTo>
                          <a:pt x="337306" y="198384"/>
                        </a:lnTo>
                        <a:lnTo>
                          <a:pt x="339509" y="200587"/>
                        </a:lnTo>
                        <a:lnTo>
                          <a:pt x="336425" y="200322"/>
                        </a:lnTo>
                        <a:lnTo>
                          <a:pt x="793" y="168169"/>
                        </a:lnTo>
                        <a:lnTo>
                          <a:pt x="0" y="168080"/>
                        </a:lnTo>
                        <a:lnTo>
                          <a:pt x="529" y="167464"/>
                        </a:lnTo>
                        <a:lnTo>
                          <a:pt x="135751" y="1321"/>
                        </a:lnTo>
                        <a:lnTo>
                          <a:pt x="136896" y="0"/>
                        </a:lnTo>
                        <a:close/>
                        <a:moveTo>
                          <a:pt x="134694" y="2643"/>
                        </a:moveTo>
                        <a:lnTo>
                          <a:pt x="1145" y="167992"/>
                        </a:lnTo>
                        <a:lnTo>
                          <a:pt x="881" y="167288"/>
                        </a:lnTo>
                        <a:lnTo>
                          <a:pt x="336602" y="198120"/>
                        </a:lnTo>
                        <a:lnTo>
                          <a:pt x="335720" y="200058"/>
                        </a:lnTo>
                        <a:lnTo>
                          <a:pt x="134694" y="2643"/>
                        </a:lnTo>
                        <a:close/>
                      </a:path>
                    </a:pathLst>
                  </a:custGeom>
                  <a:grpFill/>
                  <a:ln w="8809" cap="flat">
                    <a:noFill/>
                    <a:prstDash val="solid"/>
                    <a:miter/>
                  </a:ln>
                </p:spPr>
                <p:txBody>
                  <a:bodyPr rtlCol="0" anchor="ctr"/>
                  <a:lstStyle/>
                  <a:p>
                    <a:endParaRPr lang="en-US" sz="2400"/>
                  </a:p>
                </p:txBody>
              </p:sp>
              <p:sp>
                <p:nvSpPr>
                  <p:cNvPr id="2105" name="Freeform: Shape 2104">
                    <a:extLst>
                      <a:ext uri="{FF2B5EF4-FFF2-40B4-BE49-F238E27FC236}">
                        <a16:creationId xmlns:a16="http://schemas.microsoft.com/office/drawing/2014/main" id="{B00D0460-F491-4DEC-AFFE-FF979AF62DB0}"/>
                      </a:ext>
                    </a:extLst>
                  </p:cNvPr>
                  <p:cNvSpPr/>
                  <p:nvPr/>
                </p:nvSpPr>
                <p:spPr>
                  <a:xfrm>
                    <a:off x="5628052" y="1772310"/>
                    <a:ext cx="354484" cy="210805"/>
                  </a:xfrm>
                  <a:custGeom>
                    <a:avLst/>
                    <a:gdLst>
                      <a:gd name="connsiteX0" fmla="*/ 342680 w 354484"/>
                      <a:gd name="connsiteY0" fmla="*/ 210805 h 210805"/>
                      <a:gd name="connsiteX1" fmla="*/ 340390 w 354484"/>
                      <a:gd name="connsiteY1" fmla="*/ 208603 h 210805"/>
                      <a:gd name="connsiteX2" fmla="*/ 8369 w 354484"/>
                      <a:gd name="connsiteY2" fmla="*/ 176802 h 210805"/>
                      <a:gd name="connsiteX3" fmla="*/ 6078 w 354484"/>
                      <a:gd name="connsiteY3" fmla="*/ 179621 h 210805"/>
                      <a:gd name="connsiteX4" fmla="*/ 4757 w 354484"/>
                      <a:gd name="connsiteY4" fmla="*/ 176449 h 210805"/>
                      <a:gd name="connsiteX5" fmla="*/ 0 w 354484"/>
                      <a:gd name="connsiteY5" fmla="*/ 176009 h 210805"/>
                      <a:gd name="connsiteX6" fmla="*/ 2819 w 354484"/>
                      <a:gd name="connsiteY6" fmla="*/ 171692 h 210805"/>
                      <a:gd name="connsiteX7" fmla="*/ 1762 w 354484"/>
                      <a:gd name="connsiteY7" fmla="*/ 169226 h 210805"/>
                      <a:gd name="connsiteX8" fmla="*/ 4757 w 354484"/>
                      <a:gd name="connsiteY8" fmla="*/ 169138 h 210805"/>
                      <a:gd name="connsiteX9" fmla="*/ 140243 w 354484"/>
                      <a:gd name="connsiteY9" fmla="*/ 2731 h 210805"/>
                      <a:gd name="connsiteX10" fmla="*/ 140243 w 354484"/>
                      <a:gd name="connsiteY10" fmla="*/ 2731 h 210805"/>
                      <a:gd name="connsiteX11" fmla="*/ 142445 w 354484"/>
                      <a:gd name="connsiteY11" fmla="*/ 0 h 210805"/>
                      <a:gd name="connsiteX12" fmla="*/ 145176 w 354484"/>
                      <a:gd name="connsiteY12" fmla="*/ 2907 h 210805"/>
                      <a:gd name="connsiteX13" fmla="*/ 344353 w 354484"/>
                      <a:gd name="connsiteY13" fmla="*/ 199970 h 210805"/>
                      <a:gd name="connsiteX14" fmla="*/ 347525 w 354484"/>
                      <a:gd name="connsiteY14" fmla="*/ 200234 h 210805"/>
                      <a:gd name="connsiteX15" fmla="*/ 346644 w 354484"/>
                      <a:gd name="connsiteY15" fmla="*/ 202172 h 210805"/>
                      <a:gd name="connsiteX16" fmla="*/ 354484 w 354484"/>
                      <a:gd name="connsiteY16" fmla="*/ 209924 h 210805"/>
                      <a:gd name="connsiteX17" fmla="*/ 343561 w 354484"/>
                      <a:gd name="connsiteY17" fmla="*/ 208867 h 210805"/>
                      <a:gd name="connsiteX18" fmla="*/ 342680 w 354484"/>
                      <a:gd name="connsiteY18" fmla="*/ 210805 h 210805"/>
                      <a:gd name="connsiteX19" fmla="*/ 14183 w 354484"/>
                      <a:gd name="connsiteY19" fmla="*/ 169578 h 210805"/>
                      <a:gd name="connsiteX20" fmla="*/ 330347 w 354484"/>
                      <a:gd name="connsiteY20" fmla="*/ 198560 h 210805"/>
                      <a:gd name="connsiteX21" fmla="*/ 140948 w 354484"/>
                      <a:gd name="connsiteY21" fmla="*/ 12597 h 210805"/>
                      <a:gd name="connsiteX22" fmla="*/ 14183 w 354484"/>
                      <a:gd name="connsiteY22" fmla="*/ 169578 h 21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484" h="210805">
                        <a:moveTo>
                          <a:pt x="342680" y="210805"/>
                        </a:moveTo>
                        <a:lnTo>
                          <a:pt x="340390" y="208603"/>
                        </a:lnTo>
                        <a:lnTo>
                          <a:pt x="8369" y="176802"/>
                        </a:lnTo>
                        <a:lnTo>
                          <a:pt x="6078" y="179621"/>
                        </a:lnTo>
                        <a:lnTo>
                          <a:pt x="4757" y="176449"/>
                        </a:lnTo>
                        <a:lnTo>
                          <a:pt x="0" y="176009"/>
                        </a:lnTo>
                        <a:lnTo>
                          <a:pt x="2819" y="171692"/>
                        </a:lnTo>
                        <a:lnTo>
                          <a:pt x="1762" y="169226"/>
                        </a:lnTo>
                        <a:lnTo>
                          <a:pt x="4757" y="169138"/>
                        </a:lnTo>
                        <a:lnTo>
                          <a:pt x="140243" y="2731"/>
                        </a:lnTo>
                        <a:lnTo>
                          <a:pt x="140243" y="2731"/>
                        </a:lnTo>
                        <a:lnTo>
                          <a:pt x="142445" y="0"/>
                        </a:lnTo>
                        <a:lnTo>
                          <a:pt x="145176" y="2907"/>
                        </a:lnTo>
                        <a:lnTo>
                          <a:pt x="344353" y="199970"/>
                        </a:lnTo>
                        <a:lnTo>
                          <a:pt x="347525" y="200234"/>
                        </a:lnTo>
                        <a:lnTo>
                          <a:pt x="346644" y="202172"/>
                        </a:lnTo>
                        <a:lnTo>
                          <a:pt x="354484" y="209924"/>
                        </a:lnTo>
                        <a:lnTo>
                          <a:pt x="343561" y="208867"/>
                        </a:lnTo>
                        <a:lnTo>
                          <a:pt x="342680" y="210805"/>
                        </a:lnTo>
                        <a:close/>
                        <a:moveTo>
                          <a:pt x="14183" y="169578"/>
                        </a:moveTo>
                        <a:lnTo>
                          <a:pt x="330347" y="198560"/>
                        </a:lnTo>
                        <a:lnTo>
                          <a:pt x="140948" y="12597"/>
                        </a:lnTo>
                        <a:lnTo>
                          <a:pt x="14183" y="169578"/>
                        </a:lnTo>
                        <a:close/>
                      </a:path>
                    </a:pathLst>
                  </a:custGeom>
                  <a:grpFill/>
                  <a:ln w="8809" cap="flat">
                    <a:noFill/>
                    <a:prstDash val="solid"/>
                    <a:miter/>
                  </a:ln>
                </p:spPr>
                <p:txBody>
                  <a:bodyPr rtlCol="0" anchor="ctr"/>
                  <a:lstStyle/>
                  <a:p>
                    <a:endParaRPr lang="en-US" sz="2400"/>
                  </a:p>
                </p:txBody>
              </p:sp>
            </p:grpSp>
            <p:grpSp>
              <p:nvGrpSpPr>
                <p:cNvPr id="1750" name="Graphic 4229">
                  <a:extLst>
                    <a:ext uri="{FF2B5EF4-FFF2-40B4-BE49-F238E27FC236}">
                      <a16:creationId xmlns:a16="http://schemas.microsoft.com/office/drawing/2014/main" id="{25977925-F821-4452-9D28-839B43238128}"/>
                    </a:ext>
                  </a:extLst>
                </p:cNvPr>
                <p:cNvGrpSpPr/>
                <p:nvPr/>
              </p:nvGrpSpPr>
              <p:grpSpPr>
                <a:xfrm>
                  <a:off x="5150415" y="2258933"/>
                  <a:ext cx="496841" cy="475082"/>
                  <a:chOff x="5150415" y="2258933"/>
                  <a:chExt cx="496841" cy="475082"/>
                </a:xfrm>
                <a:grpFill/>
              </p:grpSpPr>
              <p:sp>
                <p:nvSpPr>
                  <p:cNvPr id="2102" name="Freeform: Shape 2101">
                    <a:extLst>
                      <a:ext uri="{FF2B5EF4-FFF2-40B4-BE49-F238E27FC236}">
                        <a16:creationId xmlns:a16="http://schemas.microsoft.com/office/drawing/2014/main" id="{9CE30427-F706-440A-AC26-B738021C4860}"/>
                      </a:ext>
                    </a:extLst>
                  </p:cNvPr>
                  <p:cNvSpPr/>
                  <p:nvPr/>
                </p:nvSpPr>
                <p:spPr>
                  <a:xfrm>
                    <a:off x="5157110" y="2266421"/>
                    <a:ext cx="483627" cy="463014"/>
                  </a:xfrm>
                  <a:custGeom>
                    <a:avLst/>
                    <a:gdLst>
                      <a:gd name="connsiteX0" fmla="*/ 0 w 483627"/>
                      <a:gd name="connsiteY0" fmla="*/ 0 h 463014"/>
                      <a:gd name="connsiteX1" fmla="*/ 1850 w 483627"/>
                      <a:gd name="connsiteY1" fmla="*/ 969 h 463014"/>
                      <a:gd name="connsiteX2" fmla="*/ 482131 w 483627"/>
                      <a:gd name="connsiteY2" fmla="*/ 262428 h 463014"/>
                      <a:gd name="connsiteX3" fmla="*/ 483628 w 483627"/>
                      <a:gd name="connsiteY3" fmla="*/ 263220 h 463014"/>
                      <a:gd name="connsiteX4" fmla="*/ 482218 w 483627"/>
                      <a:gd name="connsiteY4" fmla="*/ 264189 h 463014"/>
                      <a:gd name="connsiteX5" fmla="*/ 190280 w 483627"/>
                      <a:gd name="connsiteY5" fmla="*/ 462574 h 463014"/>
                      <a:gd name="connsiteX6" fmla="*/ 189663 w 483627"/>
                      <a:gd name="connsiteY6" fmla="*/ 463014 h 463014"/>
                      <a:gd name="connsiteX7" fmla="*/ 189399 w 483627"/>
                      <a:gd name="connsiteY7" fmla="*/ 462310 h 463014"/>
                      <a:gd name="connsiteX8" fmla="*/ 1057 w 483627"/>
                      <a:gd name="connsiteY8" fmla="*/ 2467 h 463014"/>
                      <a:gd name="connsiteX9" fmla="*/ 0 w 483627"/>
                      <a:gd name="connsiteY9" fmla="*/ 0 h 463014"/>
                      <a:gd name="connsiteX10" fmla="*/ 2026 w 483627"/>
                      <a:gd name="connsiteY10" fmla="*/ 4933 h 463014"/>
                      <a:gd name="connsiteX11" fmla="*/ 190456 w 483627"/>
                      <a:gd name="connsiteY11" fmla="*/ 461781 h 463014"/>
                      <a:gd name="connsiteX12" fmla="*/ 189575 w 483627"/>
                      <a:gd name="connsiteY12" fmla="*/ 461517 h 463014"/>
                      <a:gd name="connsiteX13" fmla="*/ 481073 w 483627"/>
                      <a:gd name="connsiteY13" fmla="*/ 262428 h 463014"/>
                      <a:gd name="connsiteX14" fmla="*/ 481161 w 483627"/>
                      <a:gd name="connsiteY14" fmla="*/ 264189 h 463014"/>
                      <a:gd name="connsiteX15" fmla="*/ 2026 w 483627"/>
                      <a:gd name="connsiteY15" fmla="*/ 4933 h 46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3627" h="463014">
                        <a:moveTo>
                          <a:pt x="0" y="0"/>
                        </a:moveTo>
                        <a:lnTo>
                          <a:pt x="1850" y="969"/>
                        </a:lnTo>
                        <a:lnTo>
                          <a:pt x="482131" y="262428"/>
                        </a:lnTo>
                        <a:lnTo>
                          <a:pt x="483628" y="263220"/>
                        </a:lnTo>
                        <a:lnTo>
                          <a:pt x="482218" y="264189"/>
                        </a:lnTo>
                        <a:lnTo>
                          <a:pt x="190280" y="462574"/>
                        </a:lnTo>
                        <a:lnTo>
                          <a:pt x="189663" y="463014"/>
                        </a:lnTo>
                        <a:lnTo>
                          <a:pt x="189399" y="462310"/>
                        </a:lnTo>
                        <a:lnTo>
                          <a:pt x="1057" y="2467"/>
                        </a:lnTo>
                        <a:lnTo>
                          <a:pt x="0" y="0"/>
                        </a:lnTo>
                        <a:close/>
                        <a:moveTo>
                          <a:pt x="2026" y="4933"/>
                        </a:moveTo>
                        <a:lnTo>
                          <a:pt x="190456" y="461781"/>
                        </a:lnTo>
                        <a:lnTo>
                          <a:pt x="189575" y="461517"/>
                        </a:lnTo>
                        <a:lnTo>
                          <a:pt x="481073" y="262428"/>
                        </a:lnTo>
                        <a:lnTo>
                          <a:pt x="481161" y="264189"/>
                        </a:lnTo>
                        <a:lnTo>
                          <a:pt x="2026" y="4933"/>
                        </a:lnTo>
                        <a:close/>
                      </a:path>
                    </a:pathLst>
                  </a:custGeom>
                  <a:grpFill/>
                  <a:ln w="8809" cap="flat">
                    <a:noFill/>
                    <a:prstDash val="solid"/>
                    <a:miter/>
                  </a:ln>
                </p:spPr>
                <p:txBody>
                  <a:bodyPr rtlCol="0" anchor="ctr"/>
                  <a:lstStyle/>
                  <a:p>
                    <a:endParaRPr lang="en-US" sz="2400"/>
                  </a:p>
                </p:txBody>
              </p:sp>
              <p:sp>
                <p:nvSpPr>
                  <p:cNvPr id="2103" name="Freeform: Shape 2102">
                    <a:extLst>
                      <a:ext uri="{FF2B5EF4-FFF2-40B4-BE49-F238E27FC236}">
                        <a16:creationId xmlns:a16="http://schemas.microsoft.com/office/drawing/2014/main" id="{5DF7C52A-EF90-4AE5-9806-EEE380C69FA0}"/>
                      </a:ext>
                    </a:extLst>
                  </p:cNvPr>
                  <p:cNvSpPr/>
                  <p:nvPr/>
                </p:nvSpPr>
                <p:spPr>
                  <a:xfrm>
                    <a:off x="5150415" y="2258933"/>
                    <a:ext cx="496841" cy="475082"/>
                  </a:xfrm>
                  <a:custGeom>
                    <a:avLst/>
                    <a:gdLst>
                      <a:gd name="connsiteX0" fmla="*/ 195390 w 496841"/>
                      <a:gd name="connsiteY0" fmla="*/ 475083 h 475082"/>
                      <a:gd name="connsiteX1" fmla="*/ 193099 w 496841"/>
                      <a:gd name="connsiteY1" fmla="*/ 471559 h 475082"/>
                      <a:gd name="connsiteX2" fmla="*/ 188518 w 496841"/>
                      <a:gd name="connsiteY2" fmla="*/ 470149 h 475082"/>
                      <a:gd name="connsiteX3" fmla="*/ 191689 w 496841"/>
                      <a:gd name="connsiteY3" fmla="*/ 468035 h 475082"/>
                      <a:gd name="connsiteX4" fmla="*/ 0 w 496841"/>
                      <a:gd name="connsiteY4" fmla="*/ 0 h 475082"/>
                      <a:gd name="connsiteX5" fmla="*/ 488121 w 496841"/>
                      <a:gd name="connsiteY5" fmla="*/ 265687 h 475082"/>
                      <a:gd name="connsiteX6" fmla="*/ 490940 w 496841"/>
                      <a:gd name="connsiteY6" fmla="*/ 263749 h 475082"/>
                      <a:gd name="connsiteX7" fmla="*/ 491116 w 496841"/>
                      <a:gd name="connsiteY7" fmla="*/ 267273 h 475082"/>
                      <a:gd name="connsiteX8" fmla="*/ 496842 w 496841"/>
                      <a:gd name="connsiteY8" fmla="*/ 270444 h 475082"/>
                      <a:gd name="connsiteX9" fmla="*/ 491380 w 496841"/>
                      <a:gd name="connsiteY9" fmla="*/ 274144 h 475082"/>
                      <a:gd name="connsiteX10" fmla="*/ 491557 w 496841"/>
                      <a:gd name="connsiteY10" fmla="*/ 277579 h 475082"/>
                      <a:gd name="connsiteX11" fmla="*/ 488649 w 496841"/>
                      <a:gd name="connsiteY11" fmla="*/ 275994 h 475082"/>
                      <a:gd name="connsiteX12" fmla="*/ 201556 w 496841"/>
                      <a:gd name="connsiteY12" fmla="*/ 471030 h 475082"/>
                      <a:gd name="connsiteX13" fmla="*/ 203054 w 496841"/>
                      <a:gd name="connsiteY13" fmla="*/ 474642 h 475082"/>
                      <a:gd name="connsiteX14" fmla="*/ 198384 w 496841"/>
                      <a:gd name="connsiteY14" fmla="*/ 473233 h 475082"/>
                      <a:gd name="connsiteX15" fmla="*/ 195390 w 496841"/>
                      <a:gd name="connsiteY15" fmla="*/ 475083 h 475082"/>
                      <a:gd name="connsiteX16" fmla="*/ 15416 w 496841"/>
                      <a:gd name="connsiteY16" fmla="*/ 19909 h 475082"/>
                      <a:gd name="connsiteX17" fmla="*/ 198384 w 496841"/>
                      <a:gd name="connsiteY17" fmla="*/ 463543 h 475082"/>
                      <a:gd name="connsiteX18" fmla="*/ 479840 w 496841"/>
                      <a:gd name="connsiteY18" fmla="*/ 271325 h 475082"/>
                      <a:gd name="connsiteX19" fmla="*/ 15416 w 496841"/>
                      <a:gd name="connsiteY19" fmla="*/ 19909 h 47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6841" h="475082">
                        <a:moveTo>
                          <a:pt x="195390" y="475083"/>
                        </a:moveTo>
                        <a:lnTo>
                          <a:pt x="193099" y="471559"/>
                        </a:lnTo>
                        <a:lnTo>
                          <a:pt x="188518" y="470149"/>
                        </a:lnTo>
                        <a:lnTo>
                          <a:pt x="191689" y="468035"/>
                        </a:lnTo>
                        <a:lnTo>
                          <a:pt x="0" y="0"/>
                        </a:lnTo>
                        <a:lnTo>
                          <a:pt x="488121" y="265687"/>
                        </a:lnTo>
                        <a:lnTo>
                          <a:pt x="490940" y="263749"/>
                        </a:lnTo>
                        <a:lnTo>
                          <a:pt x="491116" y="267273"/>
                        </a:lnTo>
                        <a:lnTo>
                          <a:pt x="496842" y="270444"/>
                        </a:lnTo>
                        <a:lnTo>
                          <a:pt x="491380" y="274144"/>
                        </a:lnTo>
                        <a:lnTo>
                          <a:pt x="491557" y="277579"/>
                        </a:lnTo>
                        <a:lnTo>
                          <a:pt x="488649" y="275994"/>
                        </a:lnTo>
                        <a:lnTo>
                          <a:pt x="201556" y="471030"/>
                        </a:lnTo>
                        <a:lnTo>
                          <a:pt x="203054" y="474642"/>
                        </a:lnTo>
                        <a:lnTo>
                          <a:pt x="198384" y="473233"/>
                        </a:lnTo>
                        <a:lnTo>
                          <a:pt x="195390" y="475083"/>
                        </a:lnTo>
                        <a:close/>
                        <a:moveTo>
                          <a:pt x="15416" y="19909"/>
                        </a:moveTo>
                        <a:lnTo>
                          <a:pt x="198384" y="463543"/>
                        </a:lnTo>
                        <a:lnTo>
                          <a:pt x="479840" y="271325"/>
                        </a:lnTo>
                        <a:lnTo>
                          <a:pt x="15416" y="19909"/>
                        </a:lnTo>
                        <a:close/>
                      </a:path>
                    </a:pathLst>
                  </a:custGeom>
                  <a:grpFill/>
                  <a:ln w="8809" cap="flat">
                    <a:noFill/>
                    <a:prstDash val="solid"/>
                    <a:miter/>
                  </a:ln>
                </p:spPr>
                <p:txBody>
                  <a:bodyPr rtlCol="0" anchor="ctr"/>
                  <a:lstStyle/>
                  <a:p>
                    <a:endParaRPr lang="en-US" sz="2400"/>
                  </a:p>
                </p:txBody>
              </p:sp>
            </p:grpSp>
            <p:grpSp>
              <p:nvGrpSpPr>
                <p:cNvPr id="1751" name="Graphic 4229">
                  <a:extLst>
                    <a:ext uri="{FF2B5EF4-FFF2-40B4-BE49-F238E27FC236}">
                      <a16:creationId xmlns:a16="http://schemas.microsoft.com/office/drawing/2014/main" id="{57456710-EC7C-44E9-AFE8-A0766BD437B2}"/>
                    </a:ext>
                  </a:extLst>
                </p:cNvPr>
                <p:cNvGrpSpPr/>
                <p:nvPr/>
              </p:nvGrpSpPr>
              <p:grpSpPr>
                <a:xfrm>
                  <a:off x="5921136" y="2869678"/>
                  <a:ext cx="170194" cy="319247"/>
                  <a:chOff x="5921136" y="2869678"/>
                  <a:chExt cx="170194" cy="319247"/>
                </a:xfrm>
                <a:grpFill/>
              </p:grpSpPr>
              <p:sp>
                <p:nvSpPr>
                  <p:cNvPr id="2100" name="Freeform: Shape 2099">
                    <a:extLst>
                      <a:ext uri="{FF2B5EF4-FFF2-40B4-BE49-F238E27FC236}">
                        <a16:creationId xmlns:a16="http://schemas.microsoft.com/office/drawing/2014/main" id="{F2C10E92-1877-45A4-961E-CE45CD1C1B5F}"/>
                      </a:ext>
                    </a:extLst>
                  </p:cNvPr>
                  <p:cNvSpPr/>
                  <p:nvPr/>
                </p:nvSpPr>
                <p:spPr>
                  <a:xfrm>
                    <a:off x="5926421" y="2881130"/>
                    <a:ext cx="160768" cy="301452"/>
                  </a:xfrm>
                  <a:custGeom>
                    <a:avLst/>
                    <a:gdLst>
                      <a:gd name="connsiteX0" fmla="*/ 157686 w 160768"/>
                      <a:gd name="connsiteY0" fmla="*/ 224988 h 301452"/>
                      <a:gd name="connsiteX1" fmla="*/ 157598 w 160768"/>
                      <a:gd name="connsiteY1" fmla="*/ 224812 h 301452"/>
                      <a:gd name="connsiteX2" fmla="*/ 87299 w 160768"/>
                      <a:gd name="connsiteY2" fmla="*/ 4316 h 301452"/>
                      <a:gd name="connsiteX3" fmla="*/ 89502 w 160768"/>
                      <a:gd name="connsiteY3" fmla="*/ 4316 h 301452"/>
                      <a:gd name="connsiteX4" fmla="*/ 1145 w 160768"/>
                      <a:gd name="connsiteY4" fmla="*/ 300924 h 301452"/>
                      <a:gd name="connsiteX5" fmla="*/ 529 w 160768"/>
                      <a:gd name="connsiteY5" fmla="*/ 300395 h 301452"/>
                      <a:gd name="connsiteX6" fmla="*/ 157686 w 160768"/>
                      <a:gd name="connsiteY6" fmla="*/ 224988 h 301452"/>
                      <a:gd name="connsiteX7" fmla="*/ 160769 w 160768"/>
                      <a:gd name="connsiteY7" fmla="*/ 223491 h 301452"/>
                      <a:gd name="connsiteX8" fmla="*/ 159271 w 160768"/>
                      <a:gd name="connsiteY8" fmla="*/ 224196 h 301452"/>
                      <a:gd name="connsiteX9" fmla="*/ 881 w 160768"/>
                      <a:gd name="connsiteY9" fmla="*/ 301012 h 301452"/>
                      <a:gd name="connsiteX10" fmla="*/ 0 w 160768"/>
                      <a:gd name="connsiteY10" fmla="*/ 301453 h 301452"/>
                      <a:gd name="connsiteX11" fmla="*/ 265 w 160768"/>
                      <a:gd name="connsiteY11" fmla="*/ 300572 h 301452"/>
                      <a:gd name="connsiteX12" fmla="*/ 87299 w 160768"/>
                      <a:gd name="connsiteY12" fmla="*/ 3524 h 301452"/>
                      <a:gd name="connsiteX13" fmla="*/ 88357 w 160768"/>
                      <a:gd name="connsiteY13" fmla="*/ 0 h 301452"/>
                      <a:gd name="connsiteX14" fmla="*/ 89502 w 160768"/>
                      <a:gd name="connsiteY14" fmla="*/ 3524 h 301452"/>
                      <a:gd name="connsiteX15" fmla="*/ 160769 w 160768"/>
                      <a:gd name="connsiteY15" fmla="*/ 223491 h 30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768" h="301452">
                        <a:moveTo>
                          <a:pt x="157686" y="224988"/>
                        </a:moveTo>
                        <a:lnTo>
                          <a:pt x="157598" y="224812"/>
                        </a:lnTo>
                        <a:lnTo>
                          <a:pt x="87299" y="4316"/>
                        </a:lnTo>
                        <a:lnTo>
                          <a:pt x="89502" y="4316"/>
                        </a:lnTo>
                        <a:lnTo>
                          <a:pt x="1145" y="300924"/>
                        </a:lnTo>
                        <a:lnTo>
                          <a:pt x="529" y="300395"/>
                        </a:lnTo>
                        <a:lnTo>
                          <a:pt x="157686" y="224988"/>
                        </a:lnTo>
                        <a:close/>
                        <a:moveTo>
                          <a:pt x="160769" y="223491"/>
                        </a:moveTo>
                        <a:lnTo>
                          <a:pt x="159271" y="224196"/>
                        </a:lnTo>
                        <a:lnTo>
                          <a:pt x="881" y="301012"/>
                        </a:lnTo>
                        <a:lnTo>
                          <a:pt x="0" y="301453"/>
                        </a:lnTo>
                        <a:lnTo>
                          <a:pt x="265" y="300572"/>
                        </a:lnTo>
                        <a:lnTo>
                          <a:pt x="87299" y="3524"/>
                        </a:lnTo>
                        <a:lnTo>
                          <a:pt x="88357" y="0"/>
                        </a:lnTo>
                        <a:lnTo>
                          <a:pt x="89502" y="3524"/>
                        </a:lnTo>
                        <a:lnTo>
                          <a:pt x="160769" y="223491"/>
                        </a:lnTo>
                        <a:close/>
                      </a:path>
                    </a:pathLst>
                  </a:custGeom>
                  <a:grpFill/>
                  <a:ln w="8809" cap="flat">
                    <a:noFill/>
                    <a:prstDash val="solid"/>
                    <a:miter/>
                  </a:ln>
                </p:spPr>
                <p:txBody>
                  <a:bodyPr rtlCol="0" anchor="ctr"/>
                  <a:lstStyle/>
                  <a:p>
                    <a:endParaRPr lang="en-US" sz="2400"/>
                  </a:p>
                </p:txBody>
              </p:sp>
              <p:sp>
                <p:nvSpPr>
                  <p:cNvPr id="2101" name="Freeform: Shape 2100">
                    <a:extLst>
                      <a:ext uri="{FF2B5EF4-FFF2-40B4-BE49-F238E27FC236}">
                        <a16:creationId xmlns:a16="http://schemas.microsoft.com/office/drawing/2014/main" id="{FCB34D74-3ACE-4506-A45D-C029253C8B7C}"/>
                      </a:ext>
                    </a:extLst>
                  </p:cNvPr>
                  <p:cNvSpPr/>
                  <p:nvPr/>
                </p:nvSpPr>
                <p:spPr>
                  <a:xfrm>
                    <a:off x="5921136" y="2869678"/>
                    <a:ext cx="170194" cy="319247"/>
                  </a:xfrm>
                  <a:custGeom>
                    <a:avLst/>
                    <a:gdLst>
                      <a:gd name="connsiteX0" fmla="*/ 0 w 170194"/>
                      <a:gd name="connsiteY0" fmla="*/ 319247 h 319247"/>
                      <a:gd name="connsiteX1" fmla="*/ 1850 w 170194"/>
                      <a:gd name="connsiteY1" fmla="*/ 312816 h 319247"/>
                      <a:gd name="connsiteX2" fmla="*/ 264 w 170194"/>
                      <a:gd name="connsiteY2" fmla="*/ 311495 h 319247"/>
                      <a:gd name="connsiteX3" fmla="*/ 2731 w 170194"/>
                      <a:gd name="connsiteY3" fmla="*/ 309821 h 319247"/>
                      <a:gd name="connsiteX4" fmla="*/ 88973 w 170194"/>
                      <a:gd name="connsiteY4" fmla="*/ 15328 h 319247"/>
                      <a:gd name="connsiteX5" fmla="*/ 88004 w 170194"/>
                      <a:gd name="connsiteY5" fmla="*/ 12333 h 319247"/>
                      <a:gd name="connsiteX6" fmla="*/ 89854 w 170194"/>
                      <a:gd name="connsiteY6" fmla="*/ 12333 h 319247"/>
                      <a:gd name="connsiteX7" fmla="*/ 93466 w 170194"/>
                      <a:gd name="connsiteY7" fmla="*/ 0 h 319247"/>
                      <a:gd name="connsiteX8" fmla="*/ 97430 w 170194"/>
                      <a:gd name="connsiteY8" fmla="*/ 12245 h 319247"/>
                      <a:gd name="connsiteX9" fmla="*/ 99280 w 170194"/>
                      <a:gd name="connsiteY9" fmla="*/ 12245 h 319247"/>
                      <a:gd name="connsiteX10" fmla="*/ 98399 w 170194"/>
                      <a:gd name="connsiteY10" fmla="*/ 15240 h 319247"/>
                      <a:gd name="connsiteX11" fmla="*/ 170194 w 170194"/>
                      <a:gd name="connsiteY11" fmla="*/ 236704 h 319247"/>
                      <a:gd name="connsiteX12" fmla="*/ 9161 w 170194"/>
                      <a:gd name="connsiteY12" fmla="*/ 314843 h 319247"/>
                      <a:gd name="connsiteX13" fmla="*/ 8193 w 170194"/>
                      <a:gd name="connsiteY13" fmla="*/ 318190 h 319247"/>
                      <a:gd name="connsiteX14" fmla="*/ 5990 w 170194"/>
                      <a:gd name="connsiteY14" fmla="*/ 316340 h 319247"/>
                      <a:gd name="connsiteX15" fmla="*/ 0 w 170194"/>
                      <a:gd name="connsiteY15" fmla="*/ 319247 h 319247"/>
                      <a:gd name="connsiteX16" fmla="*/ 93818 w 170194"/>
                      <a:gd name="connsiteY16" fmla="*/ 30656 h 319247"/>
                      <a:gd name="connsiteX17" fmla="*/ 12069 w 170194"/>
                      <a:gd name="connsiteY17" fmla="*/ 305064 h 319247"/>
                      <a:gd name="connsiteX18" fmla="*/ 158919 w 170194"/>
                      <a:gd name="connsiteY18" fmla="*/ 234678 h 319247"/>
                      <a:gd name="connsiteX19" fmla="*/ 93818 w 170194"/>
                      <a:gd name="connsiteY19" fmla="*/ 30656 h 319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194" h="319247">
                        <a:moveTo>
                          <a:pt x="0" y="319247"/>
                        </a:moveTo>
                        <a:lnTo>
                          <a:pt x="1850" y="312816"/>
                        </a:lnTo>
                        <a:lnTo>
                          <a:pt x="264" y="311495"/>
                        </a:lnTo>
                        <a:lnTo>
                          <a:pt x="2731" y="309821"/>
                        </a:lnTo>
                        <a:lnTo>
                          <a:pt x="88973" y="15328"/>
                        </a:lnTo>
                        <a:lnTo>
                          <a:pt x="88004" y="12333"/>
                        </a:lnTo>
                        <a:lnTo>
                          <a:pt x="89854" y="12333"/>
                        </a:lnTo>
                        <a:lnTo>
                          <a:pt x="93466" y="0"/>
                        </a:lnTo>
                        <a:lnTo>
                          <a:pt x="97430" y="12245"/>
                        </a:lnTo>
                        <a:lnTo>
                          <a:pt x="99280" y="12245"/>
                        </a:lnTo>
                        <a:lnTo>
                          <a:pt x="98399" y="15240"/>
                        </a:lnTo>
                        <a:lnTo>
                          <a:pt x="170194" y="236704"/>
                        </a:lnTo>
                        <a:lnTo>
                          <a:pt x="9161" y="314843"/>
                        </a:lnTo>
                        <a:lnTo>
                          <a:pt x="8193" y="318190"/>
                        </a:lnTo>
                        <a:lnTo>
                          <a:pt x="5990" y="316340"/>
                        </a:lnTo>
                        <a:lnTo>
                          <a:pt x="0" y="319247"/>
                        </a:lnTo>
                        <a:close/>
                        <a:moveTo>
                          <a:pt x="93818" y="30656"/>
                        </a:moveTo>
                        <a:lnTo>
                          <a:pt x="12069" y="305064"/>
                        </a:lnTo>
                        <a:lnTo>
                          <a:pt x="158919" y="234678"/>
                        </a:lnTo>
                        <a:lnTo>
                          <a:pt x="93818" y="30656"/>
                        </a:lnTo>
                        <a:close/>
                      </a:path>
                    </a:pathLst>
                  </a:custGeom>
                  <a:grpFill/>
                  <a:ln w="8809" cap="flat">
                    <a:noFill/>
                    <a:prstDash val="solid"/>
                    <a:miter/>
                  </a:ln>
                </p:spPr>
                <p:txBody>
                  <a:bodyPr rtlCol="0" anchor="ctr"/>
                  <a:lstStyle/>
                  <a:p>
                    <a:endParaRPr lang="en-US" sz="2400"/>
                  </a:p>
                </p:txBody>
              </p:sp>
            </p:grpSp>
            <p:grpSp>
              <p:nvGrpSpPr>
                <p:cNvPr id="1752" name="Graphic 4229">
                  <a:extLst>
                    <a:ext uri="{FF2B5EF4-FFF2-40B4-BE49-F238E27FC236}">
                      <a16:creationId xmlns:a16="http://schemas.microsoft.com/office/drawing/2014/main" id="{4B5887C2-C9EA-4DE7-A8B9-C4321EA4DB0D}"/>
                    </a:ext>
                  </a:extLst>
                </p:cNvPr>
                <p:cNvGrpSpPr/>
                <p:nvPr/>
              </p:nvGrpSpPr>
              <p:grpSpPr>
                <a:xfrm>
                  <a:off x="6604205" y="3099688"/>
                  <a:ext cx="451121" cy="182527"/>
                  <a:chOff x="6604205" y="3099688"/>
                  <a:chExt cx="451121" cy="182527"/>
                </a:xfrm>
                <a:grpFill/>
              </p:grpSpPr>
              <p:sp>
                <p:nvSpPr>
                  <p:cNvPr id="2098" name="Freeform: Shape 2097">
                    <a:extLst>
                      <a:ext uri="{FF2B5EF4-FFF2-40B4-BE49-F238E27FC236}">
                        <a16:creationId xmlns:a16="http://schemas.microsoft.com/office/drawing/2014/main" id="{DCF88133-5FC5-46DE-BF76-8D0234092549}"/>
                      </a:ext>
                    </a:extLst>
                  </p:cNvPr>
                  <p:cNvSpPr/>
                  <p:nvPr/>
                </p:nvSpPr>
                <p:spPr>
                  <a:xfrm>
                    <a:off x="6621559" y="3104269"/>
                    <a:ext cx="429275" cy="172396"/>
                  </a:xfrm>
                  <a:custGeom>
                    <a:avLst/>
                    <a:gdLst>
                      <a:gd name="connsiteX0" fmla="*/ 428306 w 429275"/>
                      <a:gd name="connsiteY0" fmla="*/ 20790 h 172396"/>
                      <a:gd name="connsiteX1" fmla="*/ 4846 w 429275"/>
                      <a:gd name="connsiteY1" fmla="*/ 2114 h 172396"/>
                      <a:gd name="connsiteX2" fmla="*/ 5286 w 429275"/>
                      <a:gd name="connsiteY2" fmla="*/ 264 h 172396"/>
                      <a:gd name="connsiteX3" fmla="*/ 385052 w 429275"/>
                      <a:gd name="connsiteY3" fmla="*/ 171780 h 172396"/>
                      <a:gd name="connsiteX4" fmla="*/ 384700 w 429275"/>
                      <a:gd name="connsiteY4" fmla="*/ 171956 h 172396"/>
                      <a:gd name="connsiteX5" fmla="*/ 428306 w 429275"/>
                      <a:gd name="connsiteY5" fmla="*/ 20790 h 172396"/>
                      <a:gd name="connsiteX6" fmla="*/ 429275 w 429275"/>
                      <a:gd name="connsiteY6" fmla="*/ 17442 h 172396"/>
                      <a:gd name="connsiteX7" fmla="*/ 385229 w 429275"/>
                      <a:gd name="connsiteY7" fmla="*/ 172133 h 172396"/>
                      <a:gd name="connsiteX8" fmla="*/ 385141 w 429275"/>
                      <a:gd name="connsiteY8" fmla="*/ 172397 h 172396"/>
                      <a:gd name="connsiteX9" fmla="*/ 384876 w 429275"/>
                      <a:gd name="connsiteY9" fmla="*/ 172309 h 172396"/>
                      <a:gd name="connsiteX10" fmla="*/ 4581 w 429275"/>
                      <a:gd name="connsiteY10" fmla="*/ 2026 h 172396"/>
                      <a:gd name="connsiteX11" fmla="*/ 0 w 429275"/>
                      <a:gd name="connsiteY11" fmla="*/ 0 h 172396"/>
                      <a:gd name="connsiteX12" fmla="*/ 5021 w 429275"/>
                      <a:gd name="connsiteY12" fmla="*/ 176 h 172396"/>
                      <a:gd name="connsiteX13" fmla="*/ 429275 w 429275"/>
                      <a:gd name="connsiteY13" fmla="*/ 17442 h 17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9275" h="172396">
                        <a:moveTo>
                          <a:pt x="428306" y="20790"/>
                        </a:moveTo>
                        <a:lnTo>
                          <a:pt x="4846" y="2114"/>
                        </a:lnTo>
                        <a:lnTo>
                          <a:pt x="5286" y="264"/>
                        </a:lnTo>
                        <a:lnTo>
                          <a:pt x="385052" y="171780"/>
                        </a:lnTo>
                        <a:lnTo>
                          <a:pt x="384700" y="171956"/>
                        </a:lnTo>
                        <a:lnTo>
                          <a:pt x="428306" y="20790"/>
                        </a:lnTo>
                        <a:close/>
                        <a:moveTo>
                          <a:pt x="429275" y="17442"/>
                        </a:moveTo>
                        <a:lnTo>
                          <a:pt x="385229" y="172133"/>
                        </a:lnTo>
                        <a:lnTo>
                          <a:pt x="385141" y="172397"/>
                        </a:lnTo>
                        <a:lnTo>
                          <a:pt x="384876" y="172309"/>
                        </a:lnTo>
                        <a:lnTo>
                          <a:pt x="4581" y="2026"/>
                        </a:lnTo>
                        <a:lnTo>
                          <a:pt x="0" y="0"/>
                        </a:lnTo>
                        <a:lnTo>
                          <a:pt x="5021" y="176"/>
                        </a:lnTo>
                        <a:lnTo>
                          <a:pt x="429275" y="17442"/>
                        </a:lnTo>
                        <a:close/>
                      </a:path>
                    </a:pathLst>
                  </a:custGeom>
                  <a:grpFill/>
                  <a:ln w="8809" cap="flat">
                    <a:noFill/>
                    <a:prstDash val="solid"/>
                    <a:miter/>
                  </a:ln>
                </p:spPr>
                <p:txBody>
                  <a:bodyPr rtlCol="0" anchor="ctr"/>
                  <a:lstStyle/>
                  <a:p>
                    <a:endParaRPr lang="en-US" sz="2400"/>
                  </a:p>
                </p:txBody>
              </p:sp>
              <p:sp>
                <p:nvSpPr>
                  <p:cNvPr id="2099" name="Freeform: Shape 2098">
                    <a:extLst>
                      <a:ext uri="{FF2B5EF4-FFF2-40B4-BE49-F238E27FC236}">
                        <a16:creationId xmlns:a16="http://schemas.microsoft.com/office/drawing/2014/main" id="{ACE3F3A8-7EC7-4ABC-A1DC-B439A7272F8D}"/>
                      </a:ext>
                    </a:extLst>
                  </p:cNvPr>
                  <p:cNvSpPr/>
                  <p:nvPr/>
                </p:nvSpPr>
                <p:spPr>
                  <a:xfrm>
                    <a:off x="6604205" y="3099688"/>
                    <a:ext cx="451121" cy="182527"/>
                  </a:xfrm>
                  <a:custGeom>
                    <a:avLst/>
                    <a:gdLst>
                      <a:gd name="connsiteX0" fmla="*/ 397121 w 451121"/>
                      <a:gd name="connsiteY0" fmla="*/ 182528 h 182527"/>
                      <a:gd name="connsiteX1" fmla="*/ 398090 w 451121"/>
                      <a:gd name="connsiteY1" fmla="*/ 178652 h 182527"/>
                      <a:gd name="connsiteX2" fmla="*/ 21318 w 451121"/>
                      <a:gd name="connsiteY2" fmla="*/ 9954 h 182527"/>
                      <a:gd name="connsiteX3" fmla="*/ 18147 w 451121"/>
                      <a:gd name="connsiteY3" fmla="*/ 9778 h 182527"/>
                      <a:gd name="connsiteX4" fmla="*/ 18412 w 451121"/>
                      <a:gd name="connsiteY4" fmla="*/ 8633 h 182527"/>
                      <a:gd name="connsiteX5" fmla="*/ 0 w 451121"/>
                      <a:gd name="connsiteY5" fmla="*/ 352 h 182527"/>
                      <a:gd name="connsiteX6" fmla="*/ 20085 w 451121"/>
                      <a:gd name="connsiteY6" fmla="*/ 1233 h 182527"/>
                      <a:gd name="connsiteX7" fmla="*/ 20349 w 451121"/>
                      <a:gd name="connsiteY7" fmla="*/ 0 h 182527"/>
                      <a:gd name="connsiteX8" fmla="*/ 23345 w 451121"/>
                      <a:gd name="connsiteY8" fmla="*/ 1321 h 182527"/>
                      <a:gd name="connsiteX9" fmla="*/ 451122 w 451121"/>
                      <a:gd name="connsiteY9" fmla="*/ 18764 h 182527"/>
                      <a:gd name="connsiteX10" fmla="*/ 450152 w 451121"/>
                      <a:gd name="connsiteY10" fmla="*/ 22111 h 182527"/>
                      <a:gd name="connsiteX11" fmla="*/ 450152 w 451121"/>
                      <a:gd name="connsiteY11" fmla="*/ 22111 h 182527"/>
                      <a:gd name="connsiteX12" fmla="*/ 448567 w 451121"/>
                      <a:gd name="connsiteY12" fmla="*/ 27485 h 182527"/>
                      <a:gd name="connsiteX13" fmla="*/ 406723 w 451121"/>
                      <a:gd name="connsiteY13" fmla="*/ 174511 h 182527"/>
                      <a:gd name="connsiteX14" fmla="*/ 410599 w 451121"/>
                      <a:gd name="connsiteY14" fmla="*/ 176273 h 182527"/>
                      <a:gd name="connsiteX15" fmla="*/ 405578 w 451121"/>
                      <a:gd name="connsiteY15" fmla="*/ 178564 h 182527"/>
                      <a:gd name="connsiteX16" fmla="*/ 404785 w 451121"/>
                      <a:gd name="connsiteY16" fmla="*/ 181382 h 182527"/>
                      <a:gd name="connsiteX17" fmla="*/ 401966 w 451121"/>
                      <a:gd name="connsiteY17" fmla="*/ 180325 h 182527"/>
                      <a:gd name="connsiteX18" fmla="*/ 397121 w 451121"/>
                      <a:gd name="connsiteY18" fmla="*/ 182528 h 182527"/>
                      <a:gd name="connsiteX19" fmla="*/ 44575 w 451121"/>
                      <a:gd name="connsiteY19" fmla="*/ 11012 h 182527"/>
                      <a:gd name="connsiteX20" fmla="*/ 399940 w 451121"/>
                      <a:gd name="connsiteY20" fmla="*/ 171516 h 182527"/>
                      <a:gd name="connsiteX21" fmla="*/ 441167 w 451121"/>
                      <a:gd name="connsiteY21" fmla="*/ 28542 h 182527"/>
                      <a:gd name="connsiteX22" fmla="*/ 44575 w 451121"/>
                      <a:gd name="connsiteY22" fmla="*/ 11012 h 18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1121" h="182527">
                        <a:moveTo>
                          <a:pt x="397121" y="182528"/>
                        </a:moveTo>
                        <a:lnTo>
                          <a:pt x="398090" y="178652"/>
                        </a:lnTo>
                        <a:lnTo>
                          <a:pt x="21318" y="9954"/>
                        </a:lnTo>
                        <a:lnTo>
                          <a:pt x="18147" y="9778"/>
                        </a:lnTo>
                        <a:lnTo>
                          <a:pt x="18412" y="8633"/>
                        </a:lnTo>
                        <a:lnTo>
                          <a:pt x="0" y="352"/>
                        </a:lnTo>
                        <a:lnTo>
                          <a:pt x="20085" y="1233"/>
                        </a:lnTo>
                        <a:lnTo>
                          <a:pt x="20349" y="0"/>
                        </a:lnTo>
                        <a:lnTo>
                          <a:pt x="23345" y="1321"/>
                        </a:lnTo>
                        <a:lnTo>
                          <a:pt x="451122" y="18764"/>
                        </a:lnTo>
                        <a:lnTo>
                          <a:pt x="450152" y="22111"/>
                        </a:lnTo>
                        <a:lnTo>
                          <a:pt x="450152" y="22111"/>
                        </a:lnTo>
                        <a:lnTo>
                          <a:pt x="448567" y="27485"/>
                        </a:lnTo>
                        <a:lnTo>
                          <a:pt x="406723" y="174511"/>
                        </a:lnTo>
                        <a:lnTo>
                          <a:pt x="410599" y="176273"/>
                        </a:lnTo>
                        <a:lnTo>
                          <a:pt x="405578" y="178564"/>
                        </a:lnTo>
                        <a:lnTo>
                          <a:pt x="404785" y="181382"/>
                        </a:lnTo>
                        <a:lnTo>
                          <a:pt x="401966" y="180325"/>
                        </a:lnTo>
                        <a:lnTo>
                          <a:pt x="397121" y="182528"/>
                        </a:lnTo>
                        <a:close/>
                        <a:moveTo>
                          <a:pt x="44575" y="11012"/>
                        </a:moveTo>
                        <a:lnTo>
                          <a:pt x="399940" y="171516"/>
                        </a:lnTo>
                        <a:lnTo>
                          <a:pt x="441167" y="28542"/>
                        </a:lnTo>
                        <a:lnTo>
                          <a:pt x="44575" y="11012"/>
                        </a:lnTo>
                        <a:close/>
                      </a:path>
                    </a:pathLst>
                  </a:custGeom>
                  <a:grpFill/>
                  <a:ln w="8809" cap="flat">
                    <a:noFill/>
                    <a:prstDash val="solid"/>
                    <a:miter/>
                  </a:ln>
                </p:spPr>
                <p:txBody>
                  <a:bodyPr rtlCol="0" anchor="ctr"/>
                  <a:lstStyle/>
                  <a:p>
                    <a:endParaRPr lang="en-US" sz="2400"/>
                  </a:p>
                </p:txBody>
              </p:sp>
            </p:grpSp>
            <p:grpSp>
              <p:nvGrpSpPr>
                <p:cNvPr id="1753" name="Graphic 4229">
                  <a:extLst>
                    <a:ext uri="{FF2B5EF4-FFF2-40B4-BE49-F238E27FC236}">
                      <a16:creationId xmlns:a16="http://schemas.microsoft.com/office/drawing/2014/main" id="{C7819066-B945-48B3-B722-344D4E6C2302}"/>
                    </a:ext>
                  </a:extLst>
                </p:cNvPr>
                <p:cNvGrpSpPr/>
                <p:nvPr/>
              </p:nvGrpSpPr>
              <p:grpSpPr>
                <a:xfrm>
                  <a:off x="6130443" y="1855998"/>
                  <a:ext cx="282953" cy="160416"/>
                  <a:chOff x="6130443" y="1855998"/>
                  <a:chExt cx="282953" cy="160416"/>
                </a:xfrm>
                <a:grpFill/>
              </p:grpSpPr>
              <p:sp>
                <p:nvSpPr>
                  <p:cNvPr id="2096" name="Freeform: Shape 2095">
                    <a:extLst>
                      <a:ext uri="{FF2B5EF4-FFF2-40B4-BE49-F238E27FC236}">
                        <a16:creationId xmlns:a16="http://schemas.microsoft.com/office/drawing/2014/main" id="{D5D31780-AE6B-40EE-B355-AC15C69AF9A7}"/>
                      </a:ext>
                    </a:extLst>
                  </p:cNvPr>
                  <p:cNvSpPr/>
                  <p:nvPr/>
                </p:nvSpPr>
                <p:spPr>
                  <a:xfrm>
                    <a:off x="6136698" y="1860931"/>
                    <a:ext cx="267448" cy="149757"/>
                  </a:xfrm>
                  <a:custGeom>
                    <a:avLst/>
                    <a:gdLst>
                      <a:gd name="connsiteX0" fmla="*/ 91528 w 267448"/>
                      <a:gd name="connsiteY0" fmla="*/ 0 h 149757"/>
                      <a:gd name="connsiteX1" fmla="*/ 91969 w 267448"/>
                      <a:gd name="connsiteY1" fmla="*/ 264 h 149757"/>
                      <a:gd name="connsiteX2" fmla="*/ 260225 w 267448"/>
                      <a:gd name="connsiteY2" fmla="*/ 129760 h 149757"/>
                      <a:gd name="connsiteX3" fmla="*/ 267449 w 267448"/>
                      <a:gd name="connsiteY3" fmla="*/ 135310 h 149757"/>
                      <a:gd name="connsiteX4" fmla="*/ 258375 w 267448"/>
                      <a:gd name="connsiteY4" fmla="*/ 135839 h 149757"/>
                      <a:gd name="connsiteX5" fmla="*/ 2554 w 267448"/>
                      <a:gd name="connsiteY5" fmla="*/ 149581 h 149757"/>
                      <a:gd name="connsiteX6" fmla="*/ 0 w 267448"/>
                      <a:gd name="connsiteY6" fmla="*/ 149757 h 149757"/>
                      <a:gd name="connsiteX7" fmla="*/ 1322 w 267448"/>
                      <a:gd name="connsiteY7" fmla="*/ 147643 h 149757"/>
                      <a:gd name="connsiteX8" fmla="*/ 88973 w 267448"/>
                      <a:gd name="connsiteY8" fmla="*/ 4405 h 149757"/>
                      <a:gd name="connsiteX9" fmla="*/ 91528 w 267448"/>
                      <a:gd name="connsiteY9" fmla="*/ 0 h 149757"/>
                      <a:gd name="connsiteX10" fmla="*/ 86331 w 267448"/>
                      <a:gd name="connsiteY10" fmla="*/ 8721 h 149757"/>
                      <a:gd name="connsiteX11" fmla="*/ 3612 w 267448"/>
                      <a:gd name="connsiteY11" fmla="*/ 148964 h 149757"/>
                      <a:gd name="connsiteX12" fmla="*/ 2379 w 267448"/>
                      <a:gd name="connsiteY12" fmla="*/ 146938 h 149757"/>
                      <a:gd name="connsiteX13" fmla="*/ 258023 w 267448"/>
                      <a:gd name="connsiteY13" fmla="*/ 129144 h 149757"/>
                      <a:gd name="connsiteX14" fmla="*/ 256173 w 267448"/>
                      <a:gd name="connsiteY14" fmla="*/ 135222 h 149757"/>
                      <a:gd name="connsiteX15" fmla="*/ 86331 w 267448"/>
                      <a:gd name="connsiteY15" fmla="*/ 8721 h 14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448" h="149757">
                        <a:moveTo>
                          <a:pt x="91528" y="0"/>
                        </a:moveTo>
                        <a:lnTo>
                          <a:pt x="91969" y="264"/>
                        </a:lnTo>
                        <a:lnTo>
                          <a:pt x="260225" y="129760"/>
                        </a:lnTo>
                        <a:lnTo>
                          <a:pt x="267449" y="135310"/>
                        </a:lnTo>
                        <a:lnTo>
                          <a:pt x="258375" y="135839"/>
                        </a:lnTo>
                        <a:lnTo>
                          <a:pt x="2554" y="149581"/>
                        </a:lnTo>
                        <a:lnTo>
                          <a:pt x="0" y="149757"/>
                        </a:lnTo>
                        <a:lnTo>
                          <a:pt x="1322" y="147643"/>
                        </a:lnTo>
                        <a:lnTo>
                          <a:pt x="88973" y="4405"/>
                        </a:lnTo>
                        <a:lnTo>
                          <a:pt x="91528" y="0"/>
                        </a:lnTo>
                        <a:close/>
                        <a:moveTo>
                          <a:pt x="86331" y="8721"/>
                        </a:moveTo>
                        <a:lnTo>
                          <a:pt x="3612" y="148964"/>
                        </a:lnTo>
                        <a:lnTo>
                          <a:pt x="2379" y="146938"/>
                        </a:lnTo>
                        <a:lnTo>
                          <a:pt x="258023" y="129144"/>
                        </a:lnTo>
                        <a:lnTo>
                          <a:pt x="256173" y="135222"/>
                        </a:lnTo>
                        <a:lnTo>
                          <a:pt x="86331" y="8721"/>
                        </a:lnTo>
                        <a:close/>
                      </a:path>
                    </a:pathLst>
                  </a:custGeom>
                  <a:grpFill/>
                  <a:ln w="8809" cap="flat">
                    <a:noFill/>
                    <a:prstDash val="solid"/>
                    <a:miter/>
                  </a:ln>
                </p:spPr>
                <p:txBody>
                  <a:bodyPr rtlCol="0" anchor="ctr"/>
                  <a:lstStyle/>
                  <a:p>
                    <a:endParaRPr lang="en-US" sz="2400"/>
                  </a:p>
                </p:txBody>
              </p:sp>
              <p:sp>
                <p:nvSpPr>
                  <p:cNvPr id="2097" name="Freeform: Shape 2096">
                    <a:extLst>
                      <a:ext uri="{FF2B5EF4-FFF2-40B4-BE49-F238E27FC236}">
                        <a16:creationId xmlns:a16="http://schemas.microsoft.com/office/drawing/2014/main" id="{3B7AE605-9DE0-421C-BE4F-9EBACFEFFD55}"/>
                      </a:ext>
                    </a:extLst>
                  </p:cNvPr>
                  <p:cNvSpPr/>
                  <p:nvPr/>
                </p:nvSpPr>
                <p:spPr>
                  <a:xfrm>
                    <a:off x="6130443" y="1855998"/>
                    <a:ext cx="282953" cy="160416"/>
                  </a:xfrm>
                  <a:custGeom>
                    <a:avLst/>
                    <a:gdLst>
                      <a:gd name="connsiteX0" fmla="*/ 9867 w 282953"/>
                      <a:gd name="connsiteY0" fmla="*/ 160417 h 160416"/>
                      <a:gd name="connsiteX1" fmla="*/ 8369 w 282953"/>
                      <a:gd name="connsiteY1" fmla="*/ 157862 h 160416"/>
                      <a:gd name="connsiteX2" fmla="*/ 0 w 282953"/>
                      <a:gd name="connsiteY2" fmla="*/ 158302 h 160416"/>
                      <a:gd name="connsiteX3" fmla="*/ 4317 w 282953"/>
                      <a:gd name="connsiteY3" fmla="*/ 151255 h 160416"/>
                      <a:gd name="connsiteX4" fmla="*/ 2819 w 282953"/>
                      <a:gd name="connsiteY4" fmla="*/ 148876 h 160416"/>
                      <a:gd name="connsiteX5" fmla="*/ 5903 w 282953"/>
                      <a:gd name="connsiteY5" fmla="*/ 148700 h 160416"/>
                      <a:gd name="connsiteX6" fmla="*/ 96902 w 282953"/>
                      <a:gd name="connsiteY6" fmla="*/ 0 h 160416"/>
                      <a:gd name="connsiteX7" fmla="*/ 100249 w 282953"/>
                      <a:gd name="connsiteY7" fmla="*/ 2643 h 160416"/>
                      <a:gd name="connsiteX8" fmla="*/ 266480 w 282953"/>
                      <a:gd name="connsiteY8" fmla="*/ 130641 h 160416"/>
                      <a:gd name="connsiteX9" fmla="*/ 268858 w 282953"/>
                      <a:gd name="connsiteY9" fmla="*/ 130465 h 160416"/>
                      <a:gd name="connsiteX10" fmla="*/ 268330 w 282953"/>
                      <a:gd name="connsiteY10" fmla="*/ 132051 h 160416"/>
                      <a:gd name="connsiteX11" fmla="*/ 282954 w 282953"/>
                      <a:gd name="connsiteY11" fmla="*/ 143238 h 160416"/>
                      <a:gd name="connsiteX12" fmla="*/ 264630 w 282953"/>
                      <a:gd name="connsiteY12" fmla="*/ 144207 h 160416"/>
                      <a:gd name="connsiteX13" fmla="*/ 264190 w 282953"/>
                      <a:gd name="connsiteY13" fmla="*/ 145705 h 160416"/>
                      <a:gd name="connsiteX14" fmla="*/ 262340 w 282953"/>
                      <a:gd name="connsiteY14" fmla="*/ 144296 h 160416"/>
                      <a:gd name="connsiteX15" fmla="*/ 11452 w 282953"/>
                      <a:gd name="connsiteY15" fmla="*/ 157774 h 160416"/>
                      <a:gd name="connsiteX16" fmla="*/ 9867 w 282953"/>
                      <a:gd name="connsiteY16" fmla="*/ 160417 h 160416"/>
                      <a:gd name="connsiteX17" fmla="*/ 93555 w 282953"/>
                      <a:gd name="connsiteY17" fmla="*/ 18588 h 160416"/>
                      <a:gd name="connsiteX18" fmla="*/ 17266 w 282953"/>
                      <a:gd name="connsiteY18" fmla="*/ 147819 h 160416"/>
                      <a:gd name="connsiteX19" fmla="*/ 245778 w 282953"/>
                      <a:gd name="connsiteY19" fmla="*/ 131963 h 160416"/>
                      <a:gd name="connsiteX20" fmla="*/ 93555 w 282953"/>
                      <a:gd name="connsiteY20" fmla="*/ 18588 h 160416"/>
                      <a:gd name="connsiteX21" fmla="*/ 96990 w 282953"/>
                      <a:gd name="connsiteY21" fmla="*/ 12685 h 160416"/>
                      <a:gd name="connsiteX22" fmla="*/ 256085 w 282953"/>
                      <a:gd name="connsiteY22" fmla="*/ 131170 h 160416"/>
                      <a:gd name="connsiteX23" fmla="*/ 256349 w 282953"/>
                      <a:gd name="connsiteY23" fmla="*/ 131170 h 160416"/>
                      <a:gd name="connsiteX24" fmla="*/ 98752 w 282953"/>
                      <a:gd name="connsiteY24" fmla="*/ 9778 h 160416"/>
                      <a:gd name="connsiteX25" fmla="*/ 96990 w 282953"/>
                      <a:gd name="connsiteY25" fmla="*/ 12685 h 160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2953" h="160416">
                        <a:moveTo>
                          <a:pt x="9867" y="160417"/>
                        </a:moveTo>
                        <a:lnTo>
                          <a:pt x="8369" y="157862"/>
                        </a:lnTo>
                        <a:lnTo>
                          <a:pt x="0" y="158302"/>
                        </a:lnTo>
                        <a:lnTo>
                          <a:pt x="4317" y="151255"/>
                        </a:lnTo>
                        <a:lnTo>
                          <a:pt x="2819" y="148876"/>
                        </a:lnTo>
                        <a:lnTo>
                          <a:pt x="5903" y="148700"/>
                        </a:lnTo>
                        <a:lnTo>
                          <a:pt x="96902" y="0"/>
                        </a:lnTo>
                        <a:lnTo>
                          <a:pt x="100249" y="2643"/>
                        </a:lnTo>
                        <a:lnTo>
                          <a:pt x="266480" y="130641"/>
                        </a:lnTo>
                        <a:lnTo>
                          <a:pt x="268858" y="130465"/>
                        </a:lnTo>
                        <a:lnTo>
                          <a:pt x="268330" y="132051"/>
                        </a:lnTo>
                        <a:lnTo>
                          <a:pt x="282954" y="143238"/>
                        </a:lnTo>
                        <a:lnTo>
                          <a:pt x="264630" y="144207"/>
                        </a:lnTo>
                        <a:lnTo>
                          <a:pt x="264190" y="145705"/>
                        </a:lnTo>
                        <a:lnTo>
                          <a:pt x="262340" y="144296"/>
                        </a:lnTo>
                        <a:lnTo>
                          <a:pt x="11452" y="157774"/>
                        </a:lnTo>
                        <a:lnTo>
                          <a:pt x="9867" y="160417"/>
                        </a:lnTo>
                        <a:close/>
                        <a:moveTo>
                          <a:pt x="93555" y="18588"/>
                        </a:moveTo>
                        <a:lnTo>
                          <a:pt x="17266" y="147819"/>
                        </a:lnTo>
                        <a:lnTo>
                          <a:pt x="245778" y="131963"/>
                        </a:lnTo>
                        <a:lnTo>
                          <a:pt x="93555" y="18588"/>
                        </a:lnTo>
                        <a:close/>
                        <a:moveTo>
                          <a:pt x="96990" y="12685"/>
                        </a:moveTo>
                        <a:lnTo>
                          <a:pt x="256085" y="131170"/>
                        </a:lnTo>
                        <a:lnTo>
                          <a:pt x="256349" y="131170"/>
                        </a:lnTo>
                        <a:lnTo>
                          <a:pt x="98752" y="9778"/>
                        </a:lnTo>
                        <a:lnTo>
                          <a:pt x="96990" y="12685"/>
                        </a:lnTo>
                        <a:close/>
                      </a:path>
                    </a:pathLst>
                  </a:custGeom>
                  <a:grpFill/>
                  <a:ln w="8809" cap="flat">
                    <a:noFill/>
                    <a:prstDash val="solid"/>
                    <a:miter/>
                  </a:ln>
                </p:spPr>
                <p:txBody>
                  <a:bodyPr rtlCol="0" anchor="ctr"/>
                  <a:lstStyle/>
                  <a:p>
                    <a:endParaRPr lang="en-US" sz="2400"/>
                  </a:p>
                </p:txBody>
              </p:sp>
            </p:grpSp>
            <p:grpSp>
              <p:nvGrpSpPr>
                <p:cNvPr id="1754" name="Graphic 4229">
                  <a:extLst>
                    <a:ext uri="{FF2B5EF4-FFF2-40B4-BE49-F238E27FC236}">
                      <a16:creationId xmlns:a16="http://schemas.microsoft.com/office/drawing/2014/main" id="{FCBE0056-88C1-4D5B-A7E3-E605F6D66509}"/>
                    </a:ext>
                  </a:extLst>
                </p:cNvPr>
                <p:cNvGrpSpPr/>
                <p:nvPr/>
              </p:nvGrpSpPr>
              <p:grpSpPr>
                <a:xfrm>
                  <a:off x="4197871" y="1613127"/>
                  <a:ext cx="226662" cy="251680"/>
                  <a:chOff x="4197871" y="1613127"/>
                  <a:chExt cx="226662" cy="251680"/>
                </a:xfrm>
                <a:grpFill/>
              </p:grpSpPr>
              <p:sp>
                <p:nvSpPr>
                  <p:cNvPr id="2094" name="Freeform: Shape 2093">
                    <a:extLst>
                      <a:ext uri="{FF2B5EF4-FFF2-40B4-BE49-F238E27FC236}">
                        <a16:creationId xmlns:a16="http://schemas.microsoft.com/office/drawing/2014/main" id="{5854677F-7213-4A25-9FE5-4465DE3DAA81}"/>
                      </a:ext>
                    </a:extLst>
                  </p:cNvPr>
                  <p:cNvSpPr/>
                  <p:nvPr/>
                </p:nvSpPr>
                <p:spPr>
                  <a:xfrm>
                    <a:off x="4205447" y="1628984"/>
                    <a:ext cx="200322" cy="222433"/>
                  </a:xfrm>
                  <a:custGeom>
                    <a:avLst/>
                    <a:gdLst>
                      <a:gd name="connsiteX0" fmla="*/ 36030 w 200322"/>
                      <a:gd name="connsiteY0" fmla="*/ 103244 h 222433"/>
                      <a:gd name="connsiteX1" fmla="*/ 179180 w 200322"/>
                      <a:gd name="connsiteY1" fmla="*/ 13302 h 222433"/>
                      <a:gd name="connsiteX2" fmla="*/ 200322 w 200322"/>
                      <a:gd name="connsiteY2" fmla="*/ 0 h 222433"/>
                      <a:gd name="connsiteX3" fmla="*/ 183673 w 200322"/>
                      <a:gd name="connsiteY3" fmla="*/ 18499 h 222433"/>
                      <a:gd name="connsiteX4" fmla="*/ 3083 w 200322"/>
                      <a:gd name="connsiteY4" fmla="*/ 218998 h 222433"/>
                      <a:gd name="connsiteX5" fmla="*/ 0 w 200322"/>
                      <a:gd name="connsiteY5" fmla="*/ 222434 h 222433"/>
                      <a:gd name="connsiteX6" fmla="*/ 1321 w 200322"/>
                      <a:gd name="connsiteY6" fmla="*/ 218117 h 222433"/>
                      <a:gd name="connsiteX7" fmla="*/ 33739 w 200322"/>
                      <a:gd name="connsiteY7" fmla="*/ 110732 h 222433"/>
                      <a:gd name="connsiteX8" fmla="*/ 36030 w 200322"/>
                      <a:gd name="connsiteY8" fmla="*/ 103244 h 222433"/>
                      <a:gd name="connsiteX9" fmla="*/ 31713 w 200322"/>
                      <a:gd name="connsiteY9" fmla="*/ 118044 h 222433"/>
                      <a:gd name="connsiteX10" fmla="*/ 3347 w 200322"/>
                      <a:gd name="connsiteY10" fmla="*/ 218557 h 222433"/>
                      <a:gd name="connsiteX11" fmla="*/ 1586 w 200322"/>
                      <a:gd name="connsiteY11" fmla="*/ 217588 h 222433"/>
                      <a:gd name="connsiteX12" fmla="*/ 178475 w 200322"/>
                      <a:gd name="connsiteY12" fmla="*/ 13831 h 222433"/>
                      <a:gd name="connsiteX13" fmla="*/ 182968 w 200322"/>
                      <a:gd name="connsiteY13" fmla="*/ 19028 h 222433"/>
                      <a:gd name="connsiteX14" fmla="*/ 36558 w 200322"/>
                      <a:gd name="connsiteY14" fmla="*/ 114785 h 222433"/>
                      <a:gd name="connsiteX15" fmla="*/ 31713 w 200322"/>
                      <a:gd name="connsiteY15" fmla="*/ 118044 h 2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0322" h="222433">
                        <a:moveTo>
                          <a:pt x="36030" y="103244"/>
                        </a:moveTo>
                        <a:lnTo>
                          <a:pt x="179180" y="13302"/>
                        </a:lnTo>
                        <a:lnTo>
                          <a:pt x="200322" y="0"/>
                        </a:lnTo>
                        <a:lnTo>
                          <a:pt x="183673" y="18499"/>
                        </a:lnTo>
                        <a:lnTo>
                          <a:pt x="3083" y="218998"/>
                        </a:lnTo>
                        <a:lnTo>
                          <a:pt x="0" y="222434"/>
                        </a:lnTo>
                        <a:lnTo>
                          <a:pt x="1321" y="218117"/>
                        </a:lnTo>
                        <a:lnTo>
                          <a:pt x="33739" y="110732"/>
                        </a:lnTo>
                        <a:lnTo>
                          <a:pt x="36030" y="103244"/>
                        </a:lnTo>
                        <a:close/>
                        <a:moveTo>
                          <a:pt x="31713" y="118044"/>
                        </a:moveTo>
                        <a:lnTo>
                          <a:pt x="3347" y="218557"/>
                        </a:lnTo>
                        <a:lnTo>
                          <a:pt x="1586" y="217588"/>
                        </a:lnTo>
                        <a:lnTo>
                          <a:pt x="178475" y="13831"/>
                        </a:lnTo>
                        <a:lnTo>
                          <a:pt x="182968" y="19028"/>
                        </a:lnTo>
                        <a:lnTo>
                          <a:pt x="36558" y="114785"/>
                        </a:lnTo>
                        <a:lnTo>
                          <a:pt x="31713" y="118044"/>
                        </a:lnTo>
                        <a:close/>
                      </a:path>
                    </a:pathLst>
                  </a:custGeom>
                  <a:grpFill/>
                  <a:ln w="8809" cap="flat">
                    <a:noFill/>
                    <a:prstDash val="solid"/>
                    <a:miter/>
                  </a:ln>
                </p:spPr>
                <p:txBody>
                  <a:bodyPr rtlCol="0" anchor="ctr"/>
                  <a:lstStyle/>
                  <a:p>
                    <a:endParaRPr lang="en-US" sz="2400"/>
                  </a:p>
                </p:txBody>
              </p:sp>
              <p:sp>
                <p:nvSpPr>
                  <p:cNvPr id="2095" name="Freeform: Shape 2094">
                    <a:extLst>
                      <a:ext uri="{FF2B5EF4-FFF2-40B4-BE49-F238E27FC236}">
                        <a16:creationId xmlns:a16="http://schemas.microsoft.com/office/drawing/2014/main" id="{CB170510-4D31-4B37-9F62-75D47ABC7C69}"/>
                      </a:ext>
                    </a:extLst>
                  </p:cNvPr>
                  <p:cNvSpPr/>
                  <p:nvPr/>
                </p:nvSpPr>
                <p:spPr>
                  <a:xfrm>
                    <a:off x="4197871" y="1613127"/>
                    <a:ext cx="226662" cy="251680"/>
                  </a:xfrm>
                  <a:custGeom>
                    <a:avLst/>
                    <a:gdLst>
                      <a:gd name="connsiteX0" fmla="*/ 0 w 226662"/>
                      <a:gd name="connsiteY0" fmla="*/ 251680 h 251680"/>
                      <a:gd name="connsiteX1" fmla="*/ 5021 w 226662"/>
                      <a:gd name="connsiteY1" fmla="*/ 235031 h 251680"/>
                      <a:gd name="connsiteX2" fmla="*/ 3876 w 226662"/>
                      <a:gd name="connsiteY2" fmla="*/ 234414 h 251680"/>
                      <a:gd name="connsiteX3" fmla="*/ 5990 w 226662"/>
                      <a:gd name="connsiteY3" fmla="*/ 231948 h 251680"/>
                      <a:gd name="connsiteX4" fmla="*/ 40787 w 226662"/>
                      <a:gd name="connsiteY4" fmla="*/ 116899 h 251680"/>
                      <a:gd name="connsiteX5" fmla="*/ 184201 w 226662"/>
                      <a:gd name="connsiteY5" fmla="*/ 26780 h 251680"/>
                      <a:gd name="connsiteX6" fmla="*/ 186139 w 226662"/>
                      <a:gd name="connsiteY6" fmla="*/ 24578 h 251680"/>
                      <a:gd name="connsiteX7" fmla="*/ 186668 w 226662"/>
                      <a:gd name="connsiteY7" fmla="*/ 25194 h 251680"/>
                      <a:gd name="connsiteX8" fmla="*/ 226662 w 226662"/>
                      <a:gd name="connsiteY8" fmla="*/ 0 h 251680"/>
                      <a:gd name="connsiteX9" fmla="*/ 195125 w 226662"/>
                      <a:gd name="connsiteY9" fmla="*/ 35061 h 251680"/>
                      <a:gd name="connsiteX10" fmla="*/ 195653 w 226662"/>
                      <a:gd name="connsiteY10" fmla="*/ 35677 h 251680"/>
                      <a:gd name="connsiteX11" fmla="*/ 193187 w 226662"/>
                      <a:gd name="connsiteY11" fmla="*/ 37263 h 251680"/>
                      <a:gd name="connsiteX12" fmla="*/ 13918 w 226662"/>
                      <a:gd name="connsiteY12" fmla="*/ 236264 h 251680"/>
                      <a:gd name="connsiteX13" fmla="*/ 13038 w 226662"/>
                      <a:gd name="connsiteY13" fmla="*/ 239347 h 251680"/>
                      <a:gd name="connsiteX14" fmla="*/ 11716 w 226662"/>
                      <a:gd name="connsiteY14" fmla="*/ 238643 h 251680"/>
                      <a:gd name="connsiteX15" fmla="*/ 0 w 226662"/>
                      <a:gd name="connsiteY15" fmla="*/ 251680 h 251680"/>
                      <a:gd name="connsiteX16" fmla="*/ 42196 w 226662"/>
                      <a:gd name="connsiteY16" fmla="*/ 136015 h 251680"/>
                      <a:gd name="connsiteX17" fmla="*/ 19468 w 226662"/>
                      <a:gd name="connsiteY17" fmla="*/ 216443 h 251680"/>
                      <a:gd name="connsiteX18" fmla="*/ 151255 w 226662"/>
                      <a:gd name="connsiteY18" fmla="*/ 64748 h 251680"/>
                      <a:gd name="connsiteX19" fmla="*/ 42196 w 226662"/>
                      <a:gd name="connsiteY19" fmla="*/ 136015 h 251680"/>
                      <a:gd name="connsiteX20" fmla="*/ 46425 w 226662"/>
                      <a:gd name="connsiteY20" fmla="*/ 121303 h 251680"/>
                      <a:gd name="connsiteX21" fmla="*/ 44927 w 226662"/>
                      <a:gd name="connsiteY21" fmla="*/ 126149 h 251680"/>
                      <a:gd name="connsiteX22" fmla="*/ 167376 w 226662"/>
                      <a:gd name="connsiteY22" fmla="*/ 46072 h 251680"/>
                      <a:gd name="connsiteX23" fmla="*/ 168873 w 226662"/>
                      <a:gd name="connsiteY23" fmla="*/ 44399 h 251680"/>
                      <a:gd name="connsiteX24" fmla="*/ 46425 w 226662"/>
                      <a:gd name="connsiteY24" fmla="*/ 121303 h 25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6662" h="251680">
                        <a:moveTo>
                          <a:pt x="0" y="251680"/>
                        </a:moveTo>
                        <a:lnTo>
                          <a:pt x="5021" y="235031"/>
                        </a:lnTo>
                        <a:lnTo>
                          <a:pt x="3876" y="234414"/>
                        </a:lnTo>
                        <a:lnTo>
                          <a:pt x="5990" y="231948"/>
                        </a:lnTo>
                        <a:lnTo>
                          <a:pt x="40787" y="116899"/>
                        </a:lnTo>
                        <a:lnTo>
                          <a:pt x="184201" y="26780"/>
                        </a:lnTo>
                        <a:lnTo>
                          <a:pt x="186139" y="24578"/>
                        </a:lnTo>
                        <a:lnTo>
                          <a:pt x="186668" y="25194"/>
                        </a:lnTo>
                        <a:lnTo>
                          <a:pt x="226662" y="0"/>
                        </a:lnTo>
                        <a:lnTo>
                          <a:pt x="195125" y="35061"/>
                        </a:lnTo>
                        <a:lnTo>
                          <a:pt x="195653" y="35677"/>
                        </a:lnTo>
                        <a:lnTo>
                          <a:pt x="193187" y="37263"/>
                        </a:lnTo>
                        <a:lnTo>
                          <a:pt x="13918" y="236264"/>
                        </a:lnTo>
                        <a:lnTo>
                          <a:pt x="13038" y="239347"/>
                        </a:lnTo>
                        <a:lnTo>
                          <a:pt x="11716" y="238643"/>
                        </a:lnTo>
                        <a:lnTo>
                          <a:pt x="0" y="251680"/>
                        </a:lnTo>
                        <a:close/>
                        <a:moveTo>
                          <a:pt x="42196" y="136015"/>
                        </a:moveTo>
                        <a:lnTo>
                          <a:pt x="19468" y="216443"/>
                        </a:lnTo>
                        <a:lnTo>
                          <a:pt x="151255" y="64748"/>
                        </a:lnTo>
                        <a:lnTo>
                          <a:pt x="42196" y="136015"/>
                        </a:lnTo>
                        <a:close/>
                        <a:moveTo>
                          <a:pt x="46425" y="121303"/>
                        </a:moveTo>
                        <a:lnTo>
                          <a:pt x="44927" y="126149"/>
                        </a:lnTo>
                        <a:lnTo>
                          <a:pt x="167376" y="46072"/>
                        </a:lnTo>
                        <a:lnTo>
                          <a:pt x="168873" y="44399"/>
                        </a:lnTo>
                        <a:lnTo>
                          <a:pt x="46425" y="121303"/>
                        </a:lnTo>
                        <a:close/>
                      </a:path>
                    </a:pathLst>
                  </a:custGeom>
                  <a:grpFill/>
                  <a:ln w="8809" cap="flat">
                    <a:noFill/>
                    <a:prstDash val="solid"/>
                    <a:miter/>
                  </a:ln>
                </p:spPr>
                <p:txBody>
                  <a:bodyPr rtlCol="0" anchor="ctr"/>
                  <a:lstStyle/>
                  <a:p>
                    <a:endParaRPr lang="en-US" sz="2400"/>
                  </a:p>
                </p:txBody>
              </p:sp>
            </p:grpSp>
            <p:grpSp>
              <p:nvGrpSpPr>
                <p:cNvPr id="1755" name="Graphic 4229">
                  <a:extLst>
                    <a:ext uri="{FF2B5EF4-FFF2-40B4-BE49-F238E27FC236}">
                      <a16:creationId xmlns:a16="http://schemas.microsoft.com/office/drawing/2014/main" id="{FB764F07-DCE6-4997-9D34-8E41F42E7039}"/>
                    </a:ext>
                  </a:extLst>
                </p:cNvPr>
                <p:cNvGrpSpPr/>
                <p:nvPr/>
              </p:nvGrpSpPr>
              <p:grpSpPr>
                <a:xfrm>
                  <a:off x="7146855" y="2880866"/>
                  <a:ext cx="205872" cy="331580"/>
                  <a:chOff x="7146855" y="2880866"/>
                  <a:chExt cx="205872" cy="331580"/>
                </a:xfrm>
                <a:grpFill/>
              </p:grpSpPr>
              <p:sp>
                <p:nvSpPr>
                  <p:cNvPr id="2092" name="Freeform: Shape 2091">
                    <a:extLst>
                      <a:ext uri="{FF2B5EF4-FFF2-40B4-BE49-F238E27FC236}">
                        <a16:creationId xmlns:a16="http://schemas.microsoft.com/office/drawing/2014/main" id="{4BAA5CBC-C1B8-4AC9-8C06-F7F62A93888B}"/>
                      </a:ext>
                    </a:extLst>
                  </p:cNvPr>
                  <p:cNvSpPr/>
                  <p:nvPr/>
                </p:nvSpPr>
                <p:spPr>
                  <a:xfrm>
                    <a:off x="7152669" y="2891789"/>
                    <a:ext cx="195389" cy="314402"/>
                  </a:xfrm>
                  <a:custGeom>
                    <a:avLst/>
                    <a:gdLst>
                      <a:gd name="connsiteX0" fmla="*/ 63162 w 195389"/>
                      <a:gd name="connsiteY0" fmla="*/ 310614 h 314402"/>
                      <a:gd name="connsiteX1" fmla="*/ 192570 w 195389"/>
                      <a:gd name="connsiteY1" fmla="*/ 203582 h 314402"/>
                      <a:gd name="connsiteX2" fmla="*/ 192482 w 195389"/>
                      <a:gd name="connsiteY2" fmla="*/ 205520 h 314402"/>
                      <a:gd name="connsiteX3" fmla="*/ 705 w 195389"/>
                      <a:gd name="connsiteY3" fmla="*/ 2731 h 314402"/>
                      <a:gd name="connsiteX4" fmla="*/ 1938 w 195389"/>
                      <a:gd name="connsiteY4" fmla="*/ 2114 h 314402"/>
                      <a:gd name="connsiteX5" fmla="*/ 63162 w 195389"/>
                      <a:gd name="connsiteY5" fmla="*/ 310614 h 314402"/>
                      <a:gd name="connsiteX6" fmla="*/ 63867 w 195389"/>
                      <a:gd name="connsiteY6" fmla="*/ 314402 h 314402"/>
                      <a:gd name="connsiteX7" fmla="*/ 440 w 195389"/>
                      <a:gd name="connsiteY7" fmla="*/ 2379 h 314402"/>
                      <a:gd name="connsiteX8" fmla="*/ 0 w 195389"/>
                      <a:gd name="connsiteY8" fmla="*/ 0 h 314402"/>
                      <a:gd name="connsiteX9" fmla="*/ 1674 w 195389"/>
                      <a:gd name="connsiteY9" fmla="*/ 1762 h 314402"/>
                      <a:gd name="connsiteX10" fmla="*/ 194420 w 195389"/>
                      <a:gd name="connsiteY10" fmla="*/ 203670 h 314402"/>
                      <a:gd name="connsiteX11" fmla="*/ 195389 w 195389"/>
                      <a:gd name="connsiteY11" fmla="*/ 204727 h 314402"/>
                      <a:gd name="connsiteX12" fmla="*/ 194332 w 195389"/>
                      <a:gd name="connsiteY12" fmla="*/ 205608 h 314402"/>
                      <a:gd name="connsiteX13" fmla="*/ 63867 w 195389"/>
                      <a:gd name="connsiteY13" fmla="*/ 314402 h 314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389" h="314402">
                        <a:moveTo>
                          <a:pt x="63162" y="310614"/>
                        </a:moveTo>
                        <a:lnTo>
                          <a:pt x="192570" y="203582"/>
                        </a:lnTo>
                        <a:lnTo>
                          <a:pt x="192482" y="205520"/>
                        </a:lnTo>
                        <a:lnTo>
                          <a:pt x="705" y="2731"/>
                        </a:lnTo>
                        <a:lnTo>
                          <a:pt x="1938" y="2114"/>
                        </a:lnTo>
                        <a:lnTo>
                          <a:pt x="63162" y="310614"/>
                        </a:lnTo>
                        <a:close/>
                        <a:moveTo>
                          <a:pt x="63867" y="314402"/>
                        </a:moveTo>
                        <a:lnTo>
                          <a:pt x="440" y="2379"/>
                        </a:lnTo>
                        <a:lnTo>
                          <a:pt x="0" y="0"/>
                        </a:lnTo>
                        <a:lnTo>
                          <a:pt x="1674" y="1762"/>
                        </a:lnTo>
                        <a:lnTo>
                          <a:pt x="194420" y="203670"/>
                        </a:lnTo>
                        <a:lnTo>
                          <a:pt x="195389" y="204727"/>
                        </a:lnTo>
                        <a:lnTo>
                          <a:pt x="194332" y="205608"/>
                        </a:lnTo>
                        <a:lnTo>
                          <a:pt x="63867" y="314402"/>
                        </a:lnTo>
                        <a:close/>
                      </a:path>
                    </a:pathLst>
                  </a:custGeom>
                  <a:grpFill/>
                  <a:ln w="8809" cap="flat">
                    <a:noFill/>
                    <a:prstDash val="solid"/>
                    <a:miter/>
                  </a:ln>
                </p:spPr>
                <p:txBody>
                  <a:bodyPr rtlCol="0" anchor="ctr"/>
                  <a:lstStyle/>
                  <a:p>
                    <a:endParaRPr lang="en-US" sz="2400"/>
                  </a:p>
                </p:txBody>
              </p:sp>
              <p:sp>
                <p:nvSpPr>
                  <p:cNvPr id="2093" name="Freeform: Shape 2092">
                    <a:extLst>
                      <a:ext uri="{FF2B5EF4-FFF2-40B4-BE49-F238E27FC236}">
                        <a16:creationId xmlns:a16="http://schemas.microsoft.com/office/drawing/2014/main" id="{E55FC5DF-DB76-48B2-8EBD-FEB487E09CA7}"/>
                      </a:ext>
                    </a:extLst>
                  </p:cNvPr>
                  <p:cNvSpPr/>
                  <p:nvPr/>
                </p:nvSpPr>
                <p:spPr>
                  <a:xfrm>
                    <a:off x="7146855" y="2880866"/>
                    <a:ext cx="205872" cy="331580"/>
                  </a:xfrm>
                  <a:custGeom>
                    <a:avLst/>
                    <a:gdLst>
                      <a:gd name="connsiteX0" fmla="*/ 67567 w 205872"/>
                      <a:gd name="connsiteY0" fmla="*/ 331580 h 331580"/>
                      <a:gd name="connsiteX1" fmla="*/ 66774 w 205872"/>
                      <a:gd name="connsiteY1" fmla="*/ 327792 h 331580"/>
                      <a:gd name="connsiteX2" fmla="*/ 66774 w 205872"/>
                      <a:gd name="connsiteY2" fmla="*/ 327792 h 331580"/>
                      <a:gd name="connsiteX3" fmla="*/ 66334 w 205872"/>
                      <a:gd name="connsiteY3" fmla="*/ 325590 h 331580"/>
                      <a:gd name="connsiteX4" fmla="*/ 3172 w 205872"/>
                      <a:gd name="connsiteY4" fmla="*/ 15064 h 331580"/>
                      <a:gd name="connsiteX5" fmla="*/ 881 w 205872"/>
                      <a:gd name="connsiteY5" fmla="*/ 12685 h 331580"/>
                      <a:gd name="connsiteX6" fmla="*/ 2467 w 205872"/>
                      <a:gd name="connsiteY6" fmla="*/ 11804 h 331580"/>
                      <a:gd name="connsiteX7" fmla="*/ 0 w 205872"/>
                      <a:gd name="connsiteY7" fmla="*/ 0 h 331580"/>
                      <a:gd name="connsiteX8" fmla="*/ 8281 w 205872"/>
                      <a:gd name="connsiteY8" fmla="*/ 8721 h 331580"/>
                      <a:gd name="connsiteX9" fmla="*/ 9954 w 205872"/>
                      <a:gd name="connsiteY9" fmla="*/ 7840 h 331580"/>
                      <a:gd name="connsiteX10" fmla="*/ 10571 w 205872"/>
                      <a:gd name="connsiteY10" fmla="*/ 11100 h 331580"/>
                      <a:gd name="connsiteX11" fmla="*/ 199442 w 205872"/>
                      <a:gd name="connsiteY11" fmla="*/ 209044 h 331580"/>
                      <a:gd name="connsiteX12" fmla="*/ 201996 w 205872"/>
                      <a:gd name="connsiteY12" fmla="*/ 206929 h 331580"/>
                      <a:gd name="connsiteX13" fmla="*/ 201732 w 205872"/>
                      <a:gd name="connsiteY13" fmla="*/ 211510 h 331580"/>
                      <a:gd name="connsiteX14" fmla="*/ 205872 w 205872"/>
                      <a:gd name="connsiteY14" fmla="*/ 215827 h 331580"/>
                      <a:gd name="connsiteX15" fmla="*/ 201292 w 205872"/>
                      <a:gd name="connsiteY15" fmla="*/ 219703 h 331580"/>
                      <a:gd name="connsiteX16" fmla="*/ 201027 w 205872"/>
                      <a:gd name="connsiteY16" fmla="*/ 224372 h 331580"/>
                      <a:gd name="connsiteX17" fmla="*/ 198649 w 205872"/>
                      <a:gd name="connsiteY17" fmla="*/ 221905 h 331580"/>
                      <a:gd name="connsiteX18" fmla="*/ 67567 w 205872"/>
                      <a:gd name="connsiteY18" fmla="*/ 331580 h 331580"/>
                      <a:gd name="connsiteX19" fmla="*/ 13655 w 205872"/>
                      <a:gd name="connsiteY19" fmla="*/ 26163 h 331580"/>
                      <a:gd name="connsiteX20" fmla="*/ 71179 w 205872"/>
                      <a:gd name="connsiteY20" fmla="*/ 315371 h 331580"/>
                      <a:gd name="connsiteX21" fmla="*/ 192394 w 205872"/>
                      <a:gd name="connsiteY21" fmla="*/ 215122 h 331580"/>
                      <a:gd name="connsiteX22" fmla="*/ 13655 w 205872"/>
                      <a:gd name="connsiteY22" fmla="*/ 26163 h 331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872" h="331580">
                        <a:moveTo>
                          <a:pt x="67567" y="331580"/>
                        </a:moveTo>
                        <a:lnTo>
                          <a:pt x="66774" y="327792"/>
                        </a:lnTo>
                        <a:lnTo>
                          <a:pt x="66774" y="327792"/>
                        </a:lnTo>
                        <a:lnTo>
                          <a:pt x="66334" y="325590"/>
                        </a:lnTo>
                        <a:lnTo>
                          <a:pt x="3172" y="15064"/>
                        </a:lnTo>
                        <a:lnTo>
                          <a:pt x="881" y="12685"/>
                        </a:lnTo>
                        <a:lnTo>
                          <a:pt x="2467" y="11804"/>
                        </a:lnTo>
                        <a:lnTo>
                          <a:pt x="0" y="0"/>
                        </a:lnTo>
                        <a:lnTo>
                          <a:pt x="8281" y="8721"/>
                        </a:lnTo>
                        <a:lnTo>
                          <a:pt x="9954" y="7840"/>
                        </a:lnTo>
                        <a:lnTo>
                          <a:pt x="10571" y="11100"/>
                        </a:lnTo>
                        <a:lnTo>
                          <a:pt x="199442" y="209044"/>
                        </a:lnTo>
                        <a:lnTo>
                          <a:pt x="201996" y="206929"/>
                        </a:lnTo>
                        <a:lnTo>
                          <a:pt x="201732" y="211510"/>
                        </a:lnTo>
                        <a:lnTo>
                          <a:pt x="205872" y="215827"/>
                        </a:lnTo>
                        <a:lnTo>
                          <a:pt x="201292" y="219703"/>
                        </a:lnTo>
                        <a:lnTo>
                          <a:pt x="201027" y="224372"/>
                        </a:lnTo>
                        <a:lnTo>
                          <a:pt x="198649" y="221905"/>
                        </a:lnTo>
                        <a:lnTo>
                          <a:pt x="67567" y="331580"/>
                        </a:lnTo>
                        <a:close/>
                        <a:moveTo>
                          <a:pt x="13655" y="26163"/>
                        </a:moveTo>
                        <a:lnTo>
                          <a:pt x="71179" y="315371"/>
                        </a:lnTo>
                        <a:lnTo>
                          <a:pt x="192394" y="215122"/>
                        </a:lnTo>
                        <a:lnTo>
                          <a:pt x="13655" y="26163"/>
                        </a:lnTo>
                        <a:close/>
                      </a:path>
                    </a:pathLst>
                  </a:custGeom>
                  <a:grpFill/>
                  <a:ln w="8809" cap="flat">
                    <a:noFill/>
                    <a:prstDash val="solid"/>
                    <a:miter/>
                  </a:ln>
                </p:spPr>
                <p:txBody>
                  <a:bodyPr rtlCol="0" anchor="ctr"/>
                  <a:lstStyle/>
                  <a:p>
                    <a:endParaRPr lang="en-US" sz="2400"/>
                  </a:p>
                </p:txBody>
              </p:sp>
            </p:grpSp>
            <p:grpSp>
              <p:nvGrpSpPr>
                <p:cNvPr id="1756" name="Graphic 4229">
                  <a:extLst>
                    <a:ext uri="{FF2B5EF4-FFF2-40B4-BE49-F238E27FC236}">
                      <a16:creationId xmlns:a16="http://schemas.microsoft.com/office/drawing/2014/main" id="{E513280B-C161-45EB-BB26-29664772D0E8}"/>
                    </a:ext>
                  </a:extLst>
                </p:cNvPr>
                <p:cNvGrpSpPr/>
                <p:nvPr/>
              </p:nvGrpSpPr>
              <p:grpSpPr>
                <a:xfrm>
                  <a:off x="6810694" y="2455820"/>
                  <a:ext cx="166935" cy="208338"/>
                  <a:chOff x="6810694" y="2455820"/>
                  <a:chExt cx="166935" cy="208338"/>
                </a:xfrm>
                <a:grpFill/>
              </p:grpSpPr>
              <p:sp>
                <p:nvSpPr>
                  <p:cNvPr id="2090" name="Freeform: Shape 2089">
                    <a:extLst>
                      <a:ext uri="{FF2B5EF4-FFF2-40B4-BE49-F238E27FC236}">
                        <a16:creationId xmlns:a16="http://schemas.microsoft.com/office/drawing/2014/main" id="{BE5875DA-4908-48EC-B4AF-6B4DE8D062BE}"/>
                      </a:ext>
                    </a:extLst>
                  </p:cNvPr>
                  <p:cNvSpPr/>
                  <p:nvPr/>
                </p:nvSpPr>
                <p:spPr>
                  <a:xfrm>
                    <a:off x="6815979" y="2467800"/>
                    <a:ext cx="154514" cy="188165"/>
                  </a:xfrm>
                  <a:custGeom>
                    <a:avLst/>
                    <a:gdLst>
                      <a:gd name="connsiteX0" fmla="*/ 150110 w 154514"/>
                      <a:gd name="connsiteY0" fmla="*/ 187813 h 188165"/>
                      <a:gd name="connsiteX1" fmla="*/ 881 w 154514"/>
                      <a:gd name="connsiteY1" fmla="*/ 4052 h 188165"/>
                      <a:gd name="connsiteX2" fmla="*/ 2555 w 154514"/>
                      <a:gd name="connsiteY2" fmla="*/ 3260 h 188165"/>
                      <a:gd name="connsiteX3" fmla="*/ 33476 w 154514"/>
                      <a:gd name="connsiteY3" fmla="*/ 187725 h 188165"/>
                      <a:gd name="connsiteX4" fmla="*/ 33123 w 154514"/>
                      <a:gd name="connsiteY4" fmla="*/ 187461 h 188165"/>
                      <a:gd name="connsiteX5" fmla="*/ 150110 w 154514"/>
                      <a:gd name="connsiteY5" fmla="*/ 187813 h 188165"/>
                      <a:gd name="connsiteX6" fmla="*/ 154515 w 154514"/>
                      <a:gd name="connsiteY6" fmla="*/ 187813 h 188165"/>
                      <a:gd name="connsiteX7" fmla="*/ 33123 w 154514"/>
                      <a:gd name="connsiteY7" fmla="*/ 188166 h 188165"/>
                      <a:gd name="connsiteX8" fmla="*/ 32771 w 154514"/>
                      <a:gd name="connsiteY8" fmla="*/ 188166 h 188165"/>
                      <a:gd name="connsiteX9" fmla="*/ 32683 w 154514"/>
                      <a:gd name="connsiteY9" fmla="*/ 187813 h 188165"/>
                      <a:gd name="connsiteX10" fmla="*/ 617 w 154514"/>
                      <a:gd name="connsiteY10" fmla="*/ 3524 h 188165"/>
                      <a:gd name="connsiteX11" fmla="*/ 0 w 154514"/>
                      <a:gd name="connsiteY11" fmla="*/ 0 h 188165"/>
                      <a:gd name="connsiteX12" fmla="*/ 2290 w 154514"/>
                      <a:gd name="connsiteY12" fmla="*/ 2819 h 188165"/>
                      <a:gd name="connsiteX13" fmla="*/ 154515 w 154514"/>
                      <a:gd name="connsiteY13" fmla="*/ 187813 h 18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514" h="188165">
                        <a:moveTo>
                          <a:pt x="150110" y="187813"/>
                        </a:moveTo>
                        <a:lnTo>
                          <a:pt x="881" y="4052"/>
                        </a:lnTo>
                        <a:lnTo>
                          <a:pt x="2555" y="3260"/>
                        </a:lnTo>
                        <a:lnTo>
                          <a:pt x="33476" y="187725"/>
                        </a:lnTo>
                        <a:lnTo>
                          <a:pt x="33123" y="187461"/>
                        </a:lnTo>
                        <a:lnTo>
                          <a:pt x="150110" y="187813"/>
                        </a:lnTo>
                        <a:close/>
                        <a:moveTo>
                          <a:pt x="154515" y="187813"/>
                        </a:moveTo>
                        <a:lnTo>
                          <a:pt x="33123" y="188166"/>
                        </a:lnTo>
                        <a:lnTo>
                          <a:pt x="32771" y="188166"/>
                        </a:lnTo>
                        <a:lnTo>
                          <a:pt x="32683" y="187813"/>
                        </a:lnTo>
                        <a:lnTo>
                          <a:pt x="617" y="3524"/>
                        </a:lnTo>
                        <a:lnTo>
                          <a:pt x="0" y="0"/>
                        </a:lnTo>
                        <a:lnTo>
                          <a:pt x="2290" y="2819"/>
                        </a:lnTo>
                        <a:lnTo>
                          <a:pt x="154515" y="187813"/>
                        </a:lnTo>
                        <a:close/>
                      </a:path>
                    </a:pathLst>
                  </a:custGeom>
                  <a:grpFill/>
                  <a:ln w="8809" cap="flat">
                    <a:noFill/>
                    <a:prstDash val="solid"/>
                    <a:miter/>
                  </a:ln>
                </p:spPr>
                <p:txBody>
                  <a:bodyPr rtlCol="0" anchor="ctr"/>
                  <a:lstStyle/>
                  <a:p>
                    <a:endParaRPr lang="en-US" sz="2400"/>
                  </a:p>
                </p:txBody>
              </p:sp>
              <p:sp>
                <p:nvSpPr>
                  <p:cNvPr id="2091" name="Freeform: Shape 2090">
                    <a:extLst>
                      <a:ext uri="{FF2B5EF4-FFF2-40B4-BE49-F238E27FC236}">
                        <a16:creationId xmlns:a16="http://schemas.microsoft.com/office/drawing/2014/main" id="{F2BC6503-A8D4-44D7-9C40-AFD699DE57D0}"/>
                      </a:ext>
                    </a:extLst>
                  </p:cNvPr>
                  <p:cNvSpPr/>
                  <p:nvPr/>
                </p:nvSpPr>
                <p:spPr>
                  <a:xfrm>
                    <a:off x="6810694" y="2455820"/>
                    <a:ext cx="166935" cy="208338"/>
                  </a:xfrm>
                  <a:custGeom>
                    <a:avLst/>
                    <a:gdLst>
                      <a:gd name="connsiteX0" fmla="*/ 43606 w 166935"/>
                      <a:gd name="connsiteY0" fmla="*/ 208339 h 208338"/>
                      <a:gd name="connsiteX1" fmla="*/ 38056 w 166935"/>
                      <a:gd name="connsiteY1" fmla="*/ 203582 h 208338"/>
                      <a:gd name="connsiteX2" fmla="*/ 35589 w 166935"/>
                      <a:gd name="connsiteY2" fmla="*/ 203582 h 208338"/>
                      <a:gd name="connsiteX3" fmla="*/ 34797 w 166935"/>
                      <a:gd name="connsiteY3" fmla="*/ 200763 h 208338"/>
                      <a:gd name="connsiteX4" fmla="*/ 29599 w 166935"/>
                      <a:gd name="connsiteY4" fmla="*/ 196358 h 208338"/>
                      <a:gd name="connsiteX5" fmla="*/ 34004 w 166935"/>
                      <a:gd name="connsiteY5" fmla="*/ 196182 h 208338"/>
                      <a:gd name="connsiteX6" fmla="*/ 2907 w 166935"/>
                      <a:gd name="connsiteY6" fmla="*/ 17266 h 208338"/>
                      <a:gd name="connsiteX7" fmla="*/ 881 w 166935"/>
                      <a:gd name="connsiteY7" fmla="*/ 14800 h 208338"/>
                      <a:gd name="connsiteX8" fmla="*/ 2379 w 166935"/>
                      <a:gd name="connsiteY8" fmla="*/ 14095 h 208338"/>
                      <a:gd name="connsiteX9" fmla="*/ 0 w 166935"/>
                      <a:gd name="connsiteY9" fmla="*/ 0 h 208338"/>
                      <a:gd name="connsiteX10" fmla="*/ 8986 w 166935"/>
                      <a:gd name="connsiteY10" fmla="*/ 11012 h 208338"/>
                      <a:gd name="connsiteX11" fmla="*/ 10483 w 166935"/>
                      <a:gd name="connsiteY11" fmla="*/ 10307 h 208338"/>
                      <a:gd name="connsiteX12" fmla="*/ 11012 w 166935"/>
                      <a:gd name="connsiteY12" fmla="*/ 13478 h 208338"/>
                      <a:gd name="connsiteX13" fmla="*/ 166935 w 166935"/>
                      <a:gd name="connsiteY13" fmla="*/ 203053 h 208338"/>
                      <a:gd name="connsiteX14" fmla="*/ 162531 w 166935"/>
                      <a:gd name="connsiteY14" fmla="*/ 203053 h 208338"/>
                      <a:gd name="connsiteX15" fmla="*/ 162531 w 166935"/>
                      <a:gd name="connsiteY15" fmla="*/ 203053 h 208338"/>
                      <a:gd name="connsiteX16" fmla="*/ 157598 w 166935"/>
                      <a:gd name="connsiteY16" fmla="*/ 203053 h 208338"/>
                      <a:gd name="connsiteX17" fmla="*/ 42813 w 166935"/>
                      <a:gd name="connsiteY17" fmla="*/ 203406 h 208338"/>
                      <a:gd name="connsiteX18" fmla="*/ 43606 w 166935"/>
                      <a:gd name="connsiteY18" fmla="*/ 208339 h 208338"/>
                      <a:gd name="connsiteX19" fmla="*/ 41579 w 166935"/>
                      <a:gd name="connsiteY19" fmla="*/ 196094 h 208338"/>
                      <a:gd name="connsiteX20" fmla="*/ 148347 w 166935"/>
                      <a:gd name="connsiteY20" fmla="*/ 196446 h 208338"/>
                      <a:gd name="connsiteX21" fmla="*/ 13919 w 166935"/>
                      <a:gd name="connsiteY21" fmla="*/ 30921 h 208338"/>
                      <a:gd name="connsiteX22" fmla="*/ 41579 w 166935"/>
                      <a:gd name="connsiteY22" fmla="*/ 196094 h 208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6935" h="208338">
                        <a:moveTo>
                          <a:pt x="43606" y="208339"/>
                        </a:moveTo>
                        <a:lnTo>
                          <a:pt x="38056" y="203582"/>
                        </a:lnTo>
                        <a:lnTo>
                          <a:pt x="35589" y="203582"/>
                        </a:lnTo>
                        <a:lnTo>
                          <a:pt x="34797" y="200763"/>
                        </a:lnTo>
                        <a:lnTo>
                          <a:pt x="29599" y="196358"/>
                        </a:lnTo>
                        <a:lnTo>
                          <a:pt x="34004" y="196182"/>
                        </a:lnTo>
                        <a:lnTo>
                          <a:pt x="2907" y="17266"/>
                        </a:lnTo>
                        <a:lnTo>
                          <a:pt x="881" y="14800"/>
                        </a:lnTo>
                        <a:lnTo>
                          <a:pt x="2379" y="14095"/>
                        </a:lnTo>
                        <a:lnTo>
                          <a:pt x="0" y="0"/>
                        </a:lnTo>
                        <a:lnTo>
                          <a:pt x="8986" y="11012"/>
                        </a:lnTo>
                        <a:lnTo>
                          <a:pt x="10483" y="10307"/>
                        </a:lnTo>
                        <a:lnTo>
                          <a:pt x="11012" y="13478"/>
                        </a:lnTo>
                        <a:lnTo>
                          <a:pt x="166935" y="203053"/>
                        </a:lnTo>
                        <a:lnTo>
                          <a:pt x="162531" y="203053"/>
                        </a:lnTo>
                        <a:lnTo>
                          <a:pt x="162531" y="203053"/>
                        </a:lnTo>
                        <a:lnTo>
                          <a:pt x="157598" y="203053"/>
                        </a:lnTo>
                        <a:lnTo>
                          <a:pt x="42813" y="203406"/>
                        </a:lnTo>
                        <a:lnTo>
                          <a:pt x="43606" y="208339"/>
                        </a:lnTo>
                        <a:close/>
                        <a:moveTo>
                          <a:pt x="41579" y="196094"/>
                        </a:moveTo>
                        <a:lnTo>
                          <a:pt x="148347" y="196446"/>
                        </a:lnTo>
                        <a:lnTo>
                          <a:pt x="13919" y="30921"/>
                        </a:lnTo>
                        <a:lnTo>
                          <a:pt x="41579" y="196094"/>
                        </a:lnTo>
                        <a:close/>
                      </a:path>
                    </a:pathLst>
                  </a:custGeom>
                  <a:grpFill/>
                  <a:ln w="8809" cap="flat">
                    <a:noFill/>
                    <a:prstDash val="solid"/>
                    <a:miter/>
                  </a:ln>
                </p:spPr>
                <p:txBody>
                  <a:bodyPr rtlCol="0" anchor="ctr"/>
                  <a:lstStyle/>
                  <a:p>
                    <a:endParaRPr lang="en-US" sz="2400"/>
                  </a:p>
                </p:txBody>
              </p:sp>
            </p:grpSp>
            <p:grpSp>
              <p:nvGrpSpPr>
                <p:cNvPr id="1757" name="Graphic 4229">
                  <a:extLst>
                    <a:ext uri="{FF2B5EF4-FFF2-40B4-BE49-F238E27FC236}">
                      <a16:creationId xmlns:a16="http://schemas.microsoft.com/office/drawing/2014/main" id="{F34776DC-761D-4C73-9E1F-D760F4B42015}"/>
                    </a:ext>
                  </a:extLst>
                </p:cNvPr>
                <p:cNvGrpSpPr/>
                <p:nvPr/>
              </p:nvGrpSpPr>
              <p:grpSpPr>
                <a:xfrm>
                  <a:off x="2188129" y="2708645"/>
                  <a:ext cx="410158" cy="717248"/>
                  <a:chOff x="2188129" y="2708645"/>
                  <a:chExt cx="410158" cy="717248"/>
                </a:xfrm>
                <a:grpFill/>
              </p:grpSpPr>
              <p:sp>
                <p:nvSpPr>
                  <p:cNvPr id="2088" name="Freeform: Shape 2087">
                    <a:extLst>
                      <a:ext uri="{FF2B5EF4-FFF2-40B4-BE49-F238E27FC236}">
                        <a16:creationId xmlns:a16="http://schemas.microsoft.com/office/drawing/2014/main" id="{D474491D-6B53-4403-809E-E34BA134705E}"/>
                      </a:ext>
                    </a:extLst>
                  </p:cNvPr>
                  <p:cNvSpPr/>
                  <p:nvPr/>
                </p:nvSpPr>
                <p:spPr>
                  <a:xfrm>
                    <a:off x="2199493" y="2720185"/>
                    <a:ext cx="395359" cy="691437"/>
                  </a:xfrm>
                  <a:custGeom>
                    <a:avLst/>
                    <a:gdLst>
                      <a:gd name="connsiteX0" fmla="*/ 395359 w 395359"/>
                      <a:gd name="connsiteY0" fmla="*/ 347877 h 691437"/>
                      <a:gd name="connsiteX1" fmla="*/ 4669 w 395359"/>
                      <a:gd name="connsiteY1" fmla="*/ 687386 h 691437"/>
                      <a:gd name="connsiteX2" fmla="*/ 0 w 395359"/>
                      <a:gd name="connsiteY2" fmla="*/ 691438 h 691437"/>
                      <a:gd name="connsiteX3" fmla="*/ 2819 w 395359"/>
                      <a:gd name="connsiteY3" fmla="*/ 685976 h 691437"/>
                      <a:gd name="connsiteX4" fmla="*/ 363294 w 395359"/>
                      <a:gd name="connsiteY4" fmla="*/ 1057 h 691437"/>
                      <a:gd name="connsiteX5" fmla="*/ 363822 w 395359"/>
                      <a:gd name="connsiteY5" fmla="*/ 0 h 691437"/>
                      <a:gd name="connsiteX6" fmla="*/ 363910 w 395359"/>
                      <a:gd name="connsiteY6" fmla="*/ 1233 h 691437"/>
                      <a:gd name="connsiteX7" fmla="*/ 395007 w 395359"/>
                      <a:gd name="connsiteY7" fmla="*/ 345851 h 691437"/>
                      <a:gd name="connsiteX8" fmla="*/ 395359 w 395359"/>
                      <a:gd name="connsiteY8" fmla="*/ 347877 h 691437"/>
                      <a:gd name="connsiteX9" fmla="*/ 395007 w 395359"/>
                      <a:gd name="connsiteY9" fmla="*/ 343737 h 691437"/>
                      <a:gd name="connsiteX10" fmla="*/ 363382 w 395359"/>
                      <a:gd name="connsiteY10" fmla="*/ 1233 h 691437"/>
                      <a:gd name="connsiteX11" fmla="*/ 364086 w 395359"/>
                      <a:gd name="connsiteY11" fmla="*/ 1410 h 691437"/>
                      <a:gd name="connsiteX12" fmla="*/ 5021 w 395359"/>
                      <a:gd name="connsiteY12" fmla="*/ 687033 h 691437"/>
                      <a:gd name="connsiteX13" fmla="*/ 3260 w 395359"/>
                      <a:gd name="connsiteY13" fmla="*/ 685624 h 691437"/>
                      <a:gd name="connsiteX14" fmla="*/ 394214 w 395359"/>
                      <a:gd name="connsiteY14" fmla="*/ 344530 h 691437"/>
                      <a:gd name="connsiteX15" fmla="*/ 395007 w 395359"/>
                      <a:gd name="connsiteY15" fmla="*/ 343737 h 6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5359" h="691437">
                        <a:moveTo>
                          <a:pt x="395359" y="347877"/>
                        </a:moveTo>
                        <a:lnTo>
                          <a:pt x="4669" y="687386"/>
                        </a:lnTo>
                        <a:lnTo>
                          <a:pt x="0" y="691438"/>
                        </a:lnTo>
                        <a:lnTo>
                          <a:pt x="2819" y="685976"/>
                        </a:lnTo>
                        <a:lnTo>
                          <a:pt x="363294" y="1057"/>
                        </a:lnTo>
                        <a:lnTo>
                          <a:pt x="363822" y="0"/>
                        </a:lnTo>
                        <a:lnTo>
                          <a:pt x="363910" y="1233"/>
                        </a:lnTo>
                        <a:lnTo>
                          <a:pt x="395007" y="345851"/>
                        </a:lnTo>
                        <a:lnTo>
                          <a:pt x="395359" y="347877"/>
                        </a:lnTo>
                        <a:close/>
                        <a:moveTo>
                          <a:pt x="395007" y="343737"/>
                        </a:moveTo>
                        <a:lnTo>
                          <a:pt x="363382" y="1233"/>
                        </a:lnTo>
                        <a:lnTo>
                          <a:pt x="364086" y="1410"/>
                        </a:lnTo>
                        <a:lnTo>
                          <a:pt x="5021" y="687033"/>
                        </a:lnTo>
                        <a:lnTo>
                          <a:pt x="3260" y="685624"/>
                        </a:lnTo>
                        <a:lnTo>
                          <a:pt x="394214" y="344530"/>
                        </a:lnTo>
                        <a:lnTo>
                          <a:pt x="395007" y="343737"/>
                        </a:lnTo>
                        <a:close/>
                      </a:path>
                    </a:pathLst>
                  </a:custGeom>
                  <a:grpFill/>
                  <a:ln w="8809" cap="flat">
                    <a:noFill/>
                    <a:prstDash val="solid"/>
                    <a:miter/>
                  </a:ln>
                </p:spPr>
                <p:txBody>
                  <a:bodyPr rtlCol="0" anchor="ctr"/>
                  <a:lstStyle/>
                  <a:p>
                    <a:endParaRPr lang="en-US" sz="2400"/>
                  </a:p>
                </p:txBody>
              </p:sp>
              <p:sp>
                <p:nvSpPr>
                  <p:cNvPr id="2089" name="Freeform: Shape 2088">
                    <a:extLst>
                      <a:ext uri="{FF2B5EF4-FFF2-40B4-BE49-F238E27FC236}">
                        <a16:creationId xmlns:a16="http://schemas.microsoft.com/office/drawing/2014/main" id="{8BCB88E8-6B0A-4871-9582-962EC82F8D50}"/>
                      </a:ext>
                    </a:extLst>
                  </p:cNvPr>
                  <p:cNvSpPr/>
                  <p:nvPr/>
                </p:nvSpPr>
                <p:spPr>
                  <a:xfrm>
                    <a:off x="2188129" y="2708645"/>
                    <a:ext cx="410158" cy="717248"/>
                  </a:xfrm>
                  <a:custGeom>
                    <a:avLst/>
                    <a:gdLst>
                      <a:gd name="connsiteX0" fmla="*/ 0 w 410158"/>
                      <a:gd name="connsiteY0" fmla="*/ 717249 h 717248"/>
                      <a:gd name="connsiteX1" fmla="*/ 10131 w 410158"/>
                      <a:gd name="connsiteY1" fmla="*/ 698045 h 717248"/>
                      <a:gd name="connsiteX2" fmla="*/ 9250 w 410158"/>
                      <a:gd name="connsiteY2" fmla="*/ 697340 h 717248"/>
                      <a:gd name="connsiteX3" fmla="*/ 11628 w 410158"/>
                      <a:gd name="connsiteY3" fmla="*/ 695226 h 717248"/>
                      <a:gd name="connsiteX4" fmla="*/ 371222 w 410158"/>
                      <a:gd name="connsiteY4" fmla="*/ 12069 h 717248"/>
                      <a:gd name="connsiteX5" fmla="*/ 370869 w 410158"/>
                      <a:gd name="connsiteY5" fmla="*/ 8721 h 717248"/>
                      <a:gd name="connsiteX6" fmla="*/ 372807 w 410158"/>
                      <a:gd name="connsiteY6" fmla="*/ 9074 h 717248"/>
                      <a:gd name="connsiteX7" fmla="*/ 377564 w 410158"/>
                      <a:gd name="connsiteY7" fmla="*/ 0 h 717248"/>
                      <a:gd name="connsiteX8" fmla="*/ 378533 w 410158"/>
                      <a:gd name="connsiteY8" fmla="*/ 10219 h 717248"/>
                      <a:gd name="connsiteX9" fmla="*/ 379767 w 410158"/>
                      <a:gd name="connsiteY9" fmla="*/ 10483 h 717248"/>
                      <a:gd name="connsiteX10" fmla="*/ 378798 w 410158"/>
                      <a:gd name="connsiteY10" fmla="*/ 13214 h 717248"/>
                      <a:gd name="connsiteX11" fmla="*/ 410159 w 410158"/>
                      <a:gd name="connsiteY11" fmla="*/ 360915 h 717248"/>
                      <a:gd name="connsiteX12" fmla="*/ 408837 w 410158"/>
                      <a:gd name="connsiteY12" fmla="*/ 362060 h 717248"/>
                      <a:gd name="connsiteX13" fmla="*/ 18764 w 410158"/>
                      <a:gd name="connsiteY13" fmla="*/ 700952 h 717248"/>
                      <a:gd name="connsiteX14" fmla="*/ 17266 w 410158"/>
                      <a:gd name="connsiteY14" fmla="*/ 703771 h 717248"/>
                      <a:gd name="connsiteX15" fmla="*/ 16297 w 410158"/>
                      <a:gd name="connsiteY15" fmla="*/ 702978 h 717248"/>
                      <a:gd name="connsiteX16" fmla="*/ 0 w 410158"/>
                      <a:gd name="connsiteY16" fmla="*/ 717249 h 717248"/>
                      <a:gd name="connsiteX17" fmla="*/ 372455 w 410158"/>
                      <a:gd name="connsiteY17" fmla="*/ 25723 h 717248"/>
                      <a:gd name="connsiteX18" fmla="*/ 30392 w 410158"/>
                      <a:gd name="connsiteY18" fmla="*/ 678841 h 717248"/>
                      <a:gd name="connsiteX19" fmla="*/ 402759 w 410158"/>
                      <a:gd name="connsiteY19" fmla="*/ 353956 h 717248"/>
                      <a:gd name="connsiteX20" fmla="*/ 372455 w 410158"/>
                      <a:gd name="connsiteY20" fmla="*/ 25723 h 717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0158" h="717248">
                        <a:moveTo>
                          <a:pt x="0" y="717249"/>
                        </a:moveTo>
                        <a:lnTo>
                          <a:pt x="10131" y="698045"/>
                        </a:lnTo>
                        <a:lnTo>
                          <a:pt x="9250" y="697340"/>
                        </a:lnTo>
                        <a:lnTo>
                          <a:pt x="11628" y="695226"/>
                        </a:lnTo>
                        <a:lnTo>
                          <a:pt x="371222" y="12069"/>
                        </a:lnTo>
                        <a:lnTo>
                          <a:pt x="370869" y="8721"/>
                        </a:lnTo>
                        <a:lnTo>
                          <a:pt x="372807" y="9074"/>
                        </a:lnTo>
                        <a:lnTo>
                          <a:pt x="377564" y="0"/>
                        </a:lnTo>
                        <a:lnTo>
                          <a:pt x="378533" y="10219"/>
                        </a:lnTo>
                        <a:lnTo>
                          <a:pt x="379767" y="10483"/>
                        </a:lnTo>
                        <a:lnTo>
                          <a:pt x="378798" y="13214"/>
                        </a:lnTo>
                        <a:lnTo>
                          <a:pt x="410159" y="360915"/>
                        </a:lnTo>
                        <a:lnTo>
                          <a:pt x="408837" y="362060"/>
                        </a:lnTo>
                        <a:lnTo>
                          <a:pt x="18764" y="700952"/>
                        </a:lnTo>
                        <a:lnTo>
                          <a:pt x="17266" y="703771"/>
                        </a:lnTo>
                        <a:lnTo>
                          <a:pt x="16297" y="702978"/>
                        </a:lnTo>
                        <a:lnTo>
                          <a:pt x="0" y="717249"/>
                        </a:lnTo>
                        <a:close/>
                        <a:moveTo>
                          <a:pt x="372455" y="25723"/>
                        </a:moveTo>
                        <a:lnTo>
                          <a:pt x="30392" y="678841"/>
                        </a:lnTo>
                        <a:lnTo>
                          <a:pt x="402759" y="353956"/>
                        </a:lnTo>
                        <a:lnTo>
                          <a:pt x="372455" y="25723"/>
                        </a:lnTo>
                        <a:close/>
                      </a:path>
                    </a:pathLst>
                  </a:custGeom>
                  <a:grpFill/>
                  <a:ln w="8809" cap="flat">
                    <a:noFill/>
                    <a:prstDash val="solid"/>
                    <a:miter/>
                  </a:ln>
                </p:spPr>
                <p:txBody>
                  <a:bodyPr rtlCol="0" anchor="ctr"/>
                  <a:lstStyle/>
                  <a:p>
                    <a:endParaRPr lang="en-US" sz="2400"/>
                  </a:p>
                </p:txBody>
              </p:sp>
            </p:grpSp>
            <p:grpSp>
              <p:nvGrpSpPr>
                <p:cNvPr id="1758" name="Graphic 4229">
                  <a:extLst>
                    <a:ext uri="{FF2B5EF4-FFF2-40B4-BE49-F238E27FC236}">
                      <a16:creationId xmlns:a16="http://schemas.microsoft.com/office/drawing/2014/main" id="{E7D1BA99-2E5F-4C25-B99D-3810A9C147E8}"/>
                    </a:ext>
                  </a:extLst>
                </p:cNvPr>
                <p:cNvGrpSpPr/>
                <p:nvPr/>
              </p:nvGrpSpPr>
              <p:grpSpPr>
                <a:xfrm>
                  <a:off x="2079246" y="3396824"/>
                  <a:ext cx="709673" cy="628980"/>
                  <a:chOff x="2079246" y="3396824"/>
                  <a:chExt cx="709673" cy="628980"/>
                </a:xfrm>
                <a:grpFill/>
              </p:grpSpPr>
              <p:sp>
                <p:nvSpPr>
                  <p:cNvPr id="2086" name="Freeform: Shape 2085">
                    <a:extLst>
                      <a:ext uri="{FF2B5EF4-FFF2-40B4-BE49-F238E27FC236}">
                        <a16:creationId xmlns:a16="http://schemas.microsoft.com/office/drawing/2014/main" id="{764EC511-4C70-48CE-9CCD-5B56ECD038EA}"/>
                      </a:ext>
                    </a:extLst>
                  </p:cNvPr>
                  <p:cNvSpPr/>
                  <p:nvPr/>
                </p:nvSpPr>
                <p:spPr>
                  <a:xfrm>
                    <a:off x="2084532" y="3403255"/>
                    <a:ext cx="695666" cy="616559"/>
                  </a:xfrm>
                  <a:custGeom>
                    <a:avLst/>
                    <a:gdLst>
                      <a:gd name="connsiteX0" fmla="*/ 252737 w 695666"/>
                      <a:gd name="connsiteY0" fmla="*/ 616559 h 616559"/>
                      <a:gd name="connsiteX1" fmla="*/ 252385 w 695666"/>
                      <a:gd name="connsiteY1" fmla="*/ 616031 h 616559"/>
                      <a:gd name="connsiteX2" fmla="*/ 881 w 695666"/>
                      <a:gd name="connsiteY2" fmla="*/ 229040 h 616559"/>
                      <a:gd name="connsiteX3" fmla="*/ 0 w 695666"/>
                      <a:gd name="connsiteY3" fmla="*/ 227631 h 616559"/>
                      <a:gd name="connsiteX4" fmla="*/ 1586 w 695666"/>
                      <a:gd name="connsiteY4" fmla="*/ 227102 h 616559"/>
                      <a:gd name="connsiteX5" fmla="*/ 693728 w 695666"/>
                      <a:gd name="connsiteY5" fmla="*/ 616 h 616559"/>
                      <a:gd name="connsiteX6" fmla="*/ 695666 w 695666"/>
                      <a:gd name="connsiteY6" fmla="*/ 0 h 616559"/>
                      <a:gd name="connsiteX7" fmla="*/ 694521 w 695666"/>
                      <a:gd name="connsiteY7" fmla="*/ 1586 h 616559"/>
                      <a:gd name="connsiteX8" fmla="*/ 253883 w 695666"/>
                      <a:gd name="connsiteY8" fmla="*/ 615062 h 616559"/>
                      <a:gd name="connsiteX9" fmla="*/ 252737 w 695666"/>
                      <a:gd name="connsiteY9" fmla="*/ 616559 h 616559"/>
                      <a:gd name="connsiteX10" fmla="*/ 254852 w 695666"/>
                      <a:gd name="connsiteY10" fmla="*/ 613564 h 616559"/>
                      <a:gd name="connsiteX11" fmla="*/ 693376 w 695666"/>
                      <a:gd name="connsiteY11" fmla="*/ 793 h 616559"/>
                      <a:gd name="connsiteX12" fmla="*/ 694081 w 695666"/>
                      <a:gd name="connsiteY12" fmla="*/ 1762 h 616559"/>
                      <a:gd name="connsiteX13" fmla="*/ 2378 w 695666"/>
                      <a:gd name="connsiteY13" fmla="*/ 229481 h 616559"/>
                      <a:gd name="connsiteX14" fmla="*/ 3083 w 695666"/>
                      <a:gd name="connsiteY14" fmla="*/ 227543 h 616559"/>
                      <a:gd name="connsiteX15" fmla="*/ 254852 w 695666"/>
                      <a:gd name="connsiteY15" fmla="*/ 613564 h 616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666" h="616559">
                        <a:moveTo>
                          <a:pt x="252737" y="616559"/>
                        </a:moveTo>
                        <a:lnTo>
                          <a:pt x="252385" y="616031"/>
                        </a:lnTo>
                        <a:lnTo>
                          <a:pt x="881" y="229040"/>
                        </a:lnTo>
                        <a:lnTo>
                          <a:pt x="0" y="227631"/>
                        </a:lnTo>
                        <a:lnTo>
                          <a:pt x="1586" y="227102"/>
                        </a:lnTo>
                        <a:lnTo>
                          <a:pt x="693728" y="616"/>
                        </a:lnTo>
                        <a:lnTo>
                          <a:pt x="695666" y="0"/>
                        </a:lnTo>
                        <a:lnTo>
                          <a:pt x="694521" y="1586"/>
                        </a:lnTo>
                        <a:lnTo>
                          <a:pt x="253883" y="615062"/>
                        </a:lnTo>
                        <a:lnTo>
                          <a:pt x="252737" y="616559"/>
                        </a:lnTo>
                        <a:close/>
                        <a:moveTo>
                          <a:pt x="254852" y="613564"/>
                        </a:moveTo>
                        <a:lnTo>
                          <a:pt x="693376" y="793"/>
                        </a:lnTo>
                        <a:lnTo>
                          <a:pt x="694081" y="1762"/>
                        </a:lnTo>
                        <a:lnTo>
                          <a:pt x="2378" y="229481"/>
                        </a:lnTo>
                        <a:lnTo>
                          <a:pt x="3083" y="227543"/>
                        </a:lnTo>
                        <a:lnTo>
                          <a:pt x="254852" y="613564"/>
                        </a:lnTo>
                        <a:close/>
                      </a:path>
                    </a:pathLst>
                  </a:custGeom>
                  <a:grpFill/>
                  <a:ln w="8809" cap="flat">
                    <a:noFill/>
                    <a:prstDash val="solid"/>
                    <a:miter/>
                  </a:ln>
                </p:spPr>
                <p:txBody>
                  <a:bodyPr rtlCol="0" anchor="ctr"/>
                  <a:lstStyle/>
                  <a:p>
                    <a:endParaRPr lang="en-US" sz="2400"/>
                  </a:p>
                </p:txBody>
              </p:sp>
              <p:sp>
                <p:nvSpPr>
                  <p:cNvPr id="2087" name="Freeform: Shape 2086">
                    <a:extLst>
                      <a:ext uri="{FF2B5EF4-FFF2-40B4-BE49-F238E27FC236}">
                        <a16:creationId xmlns:a16="http://schemas.microsoft.com/office/drawing/2014/main" id="{FF93A420-E954-4576-9AA2-6BA1CA07AFA1}"/>
                      </a:ext>
                    </a:extLst>
                  </p:cNvPr>
                  <p:cNvSpPr/>
                  <p:nvPr/>
                </p:nvSpPr>
                <p:spPr>
                  <a:xfrm>
                    <a:off x="2079246" y="3396824"/>
                    <a:ext cx="709673" cy="628980"/>
                  </a:xfrm>
                  <a:custGeom>
                    <a:avLst/>
                    <a:gdLst>
                      <a:gd name="connsiteX0" fmla="*/ 257847 w 709673"/>
                      <a:gd name="connsiteY0" fmla="*/ 628980 h 628980"/>
                      <a:gd name="connsiteX1" fmla="*/ 254852 w 709673"/>
                      <a:gd name="connsiteY1" fmla="*/ 624223 h 628980"/>
                      <a:gd name="connsiteX2" fmla="*/ 5286 w 709673"/>
                      <a:gd name="connsiteY2" fmla="*/ 240228 h 628980"/>
                      <a:gd name="connsiteX3" fmla="*/ 2202 w 709673"/>
                      <a:gd name="connsiteY3" fmla="*/ 241285 h 628980"/>
                      <a:gd name="connsiteX4" fmla="*/ 3524 w 709673"/>
                      <a:gd name="connsiteY4" fmla="*/ 237497 h 628980"/>
                      <a:gd name="connsiteX5" fmla="*/ 0 w 709673"/>
                      <a:gd name="connsiteY5" fmla="*/ 232124 h 628980"/>
                      <a:gd name="connsiteX6" fmla="*/ 6078 w 709673"/>
                      <a:gd name="connsiteY6" fmla="*/ 230186 h 628980"/>
                      <a:gd name="connsiteX7" fmla="*/ 7400 w 709673"/>
                      <a:gd name="connsiteY7" fmla="*/ 226486 h 628980"/>
                      <a:gd name="connsiteX8" fmla="*/ 9162 w 709673"/>
                      <a:gd name="connsiteY8" fmla="*/ 229217 h 628980"/>
                      <a:gd name="connsiteX9" fmla="*/ 696635 w 709673"/>
                      <a:gd name="connsiteY9" fmla="*/ 4229 h 628980"/>
                      <a:gd name="connsiteX10" fmla="*/ 698573 w 709673"/>
                      <a:gd name="connsiteY10" fmla="*/ 1497 h 628980"/>
                      <a:gd name="connsiteX11" fmla="*/ 699807 w 709673"/>
                      <a:gd name="connsiteY11" fmla="*/ 3171 h 628980"/>
                      <a:gd name="connsiteX12" fmla="*/ 709673 w 709673"/>
                      <a:gd name="connsiteY12" fmla="*/ 0 h 628980"/>
                      <a:gd name="connsiteX13" fmla="*/ 703595 w 709673"/>
                      <a:gd name="connsiteY13" fmla="*/ 8369 h 628980"/>
                      <a:gd name="connsiteX14" fmla="*/ 704828 w 709673"/>
                      <a:gd name="connsiteY14" fmla="*/ 10042 h 628980"/>
                      <a:gd name="connsiteX15" fmla="*/ 701657 w 709673"/>
                      <a:gd name="connsiteY15" fmla="*/ 11100 h 628980"/>
                      <a:gd name="connsiteX16" fmla="*/ 260049 w 709673"/>
                      <a:gd name="connsiteY16" fmla="*/ 626073 h 628980"/>
                      <a:gd name="connsiteX17" fmla="*/ 260049 w 709673"/>
                      <a:gd name="connsiteY17" fmla="*/ 626073 h 628980"/>
                      <a:gd name="connsiteX18" fmla="*/ 257847 w 709673"/>
                      <a:gd name="connsiteY18" fmla="*/ 628980 h 628980"/>
                      <a:gd name="connsiteX19" fmla="*/ 14447 w 709673"/>
                      <a:gd name="connsiteY19" fmla="*/ 237233 h 628980"/>
                      <a:gd name="connsiteX20" fmla="*/ 260313 w 709673"/>
                      <a:gd name="connsiteY20" fmla="*/ 614005 h 628980"/>
                      <a:gd name="connsiteX21" fmla="*/ 688707 w 709673"/>
                      <a:gd name="connsiteY21" fmla="*/ 15240 h 628980"/>
                      <a:gd name="connsiteX22" fmla="*/ 14447 w 709673"/>
                      <a:gd name="connsiteY22" fmla="*/ 237233 h 628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9673" h="628980">
                        <a:moveTo>
                          <a:pt x="257847" y="628980"/>
                        </a:moveTo>
                        <a:lnTo>
                          <a:pt x="254852" y="624223"/>
                        </a:lnTo>
                        <a:lnTo>
                          <a:pt x="5286" y="240228"/>
                        </a:lnTo>
                        <a:lnTo>
                          <a:pt x="2202" y="241285"/>
                        </a:lnTo>
                        <a:lnTo>
                          <a:pt x="3524" y="237497"/>
                        </a:lnTo>
                        <a:lnTo>
                          <a:pt x="0" y="232124"/>
                        </a:lnTo>
                        <a:lnTo>
                          <a:pt x="6078" y="230186"/>
                        </a:lnTo>
                        <a:lnTo>
                          <a:pt x="7400" y="226486"/>
                        </a:lnTo>
                        <a:lnTo>
                          <a:pt x="9162" y="229217"/>
                        </a:lnTo>
                        <a:lnTo>
                          <a:pt x="696635" y="4229"/>
                        </a:lnTo>
                        <a:lnTo>
                          <a:pt x="698573" y="1497"/>
                        </a:lnTo>
                        <a:lnTo>
                          <a:pt x="699807" y="3171"/>
                        </a:lnTo>
                        <a:lnTo>
                          <a:pt x="709673" y="0"/>
                        </a:lnTo>
                        <a:lnTo>
                          <a:pt x="703595" y="8369"/>
                        </a:lnTo>
                        <a:lnTo>
                          <a:pt x="704828" y="10042"/>
                        </a:lnTo>
                        <a:lnTo>
                          <a:pt x="701657" y="11100"/>
                        </a:lnTo>
                        <a:lnTo>
                          <a:pt x="260049" y="626073"/>
                        </a:lnTo>
                        <a:lnTo>
                          <a:pt x="260049" y="626073"/>
                        </a:lnTo>
                        <a:lnTo>
                          <a:pt x="257847" y="628980"/>
                        </a:lnTo>
                        <a:close/>
                        <a:moveTo>
                          <a:pt x="14447" y="237233"/>
                        </a:moveTo>
                        <a:lnTo>
                          <a:pt x="260313" y="614005"/>
                        </a:lnTo>
                        <a:lnTo>
                          <a:pt x="688707" y="15240"/>
                        </a:lnTo>
                        <a:lnTo>
                          <a:pt x="14447" y="237233"/>
                        </a:lnTo>
                        <a:close/>
                      </a:path>
                    </a:pathLst>
                  </a:custGeom>
                  <a:grpFill/>
                  <a:ln w="8809" cap="flat">
                    <a:noFill/>
                    <a:prstDash val="solid"/>
                    <a:miter/>
                  </a:ln>
                </p:spPr>
                <p:txBody>
                  <a:bodyPr rtlCol="0" anchor="ctr"/>
                  <a:lstStyle/>
                  <a:p>
                    <a:endParaRPr lang="en-US" sz="2400"/>
                  </a:p>
                </p:txBody>
              </p:sp>
            </p:grpSp>
            <p:grpSp>
              <p:nvGrpSpPr>
                <p:cNvPr id="1759" name="Graphic 4229">
                  <a:extLst>
                    <a:ext uri="{FF2B5EF4-FFF2-40B4-BE49-F238E27FC236}">
                      <a16:creationId xmlns:a16="http://schemas.microsoft.com/office/drawing/2014/main" id="{F1ED7C0C-9161-4F55-8472-E07F7C743F35}"/>
                    </a:ext>
                  </a:extLst>
                </p:cNvPr>
                <p:cNvGrpSpPr/>
                <p:nvPr/>
              </p:nvGrpSpPr>
              <p:grpSpPr>
                <a:xfrm>
                  <a:off x="4368946" y="1640964"/>
                  <a:ext cx="363733" cy="125355"/>
                  <a:chOff x="4368946" y="1640964"/>
                  <a:chExt cx="363733" cy="125355"/>
                </a:xfrm>
                <a:grpFill/>
              </p:grpSpPr>
              <p:sp>
                <p:nvSpPr>
                  <p:cNvPr id="2084" name="Freeform: Shape 2083">
                    <a:extLst>
                      <a:ext uri="{FF2B5EF4-FFF2-40B4-BE49-F238E27FC236}">
                        <a16:creationId xmlns:a16="http://schemas.microsoft.com/office/drawing/2014/main" id="{CCED907A-A2B6-40D6-97B3-5198B14641ED}"/>
                      </a:ext>
                    </a:extLst>
                  </p:cNvPr>
                  <p:cNvSpPr/>
                  <p:nvPr/>
                </p:nvSpPr>
                <p:spPr>
                  <a:xfrm>
                    <a:off x="4382777" y="1644840"/>
                    <a:ext cx="340917" cy="117515"/>
                  </a:xfrm>
                  <a:custGeom>
                    <a:avLst/>
                    <a:gdLst>
                      <a:gd name="connsiteX0" fmla="*/ 340918 w 340917"/>
                      <a:gd name="connsiteY0" fmla="*/ 0 h 117515"/>
                      <a:gd name="connsiteX1" fmla="*/ 336690 w 340917"/>
                      <a:gd name="connsiteY1" fmla="*/ 4052 h 117515"/>
                      <a:gd name="connsiteX2" fmla="*/ 218998 w 340917"/>
                      <a:gd name="connsiteY2" fmla="*/ 115665 h 117515"/>
                      <a:gd name="connsiteX3" fmla="*/ 217060 w 340917"/>
                      <a:gd name="connsiteY3" fmla="*/ 117515 h 117515"/>
                      <a:gd name="connsiteX4" fmla="*/ 214682 w 340917"/>
                      <a:gd name="connsiteY4" fmla="*/ 116370 h 117515"/>
                      <a:gd name="connsiteX5" fmla="*/ 8457 w 340917"/>
                      <a:gd name="connsiteY5" fmla="*/ 20438 h 117515"/>
                      <a:gd name="connsiteX6" fmla="*/ 0 w 340917"/>
                      <a:gd name="connsiteY6" fmla="*/ 16473 h 117515"/>
                      <a:gd name="connsiteX7" fmla="*/ 9250 w 340917"/>
                      <a:gd name="connsiteY7" fmla="*/ 16033 h 117515"/>
                      <a:gd name="connsiteX8" fmla="*/ 333166 w 340917"/>
                      <a:gd name="connsiteY8" fmla="*/ 352 h 117515"/>
                      <a:gd name="connsiteX9" fmla="*/ 340918 w 340917"/>
                      <a:gd name="connsiteY9" fmla="*/ 0 h 117515"/>
                      <a:gd name="connsiteX10" fmla="*/ 325414 w 340917"/>
                      <a:gd name="connsiteY10" fmla="*/ 793 h 117515"/>
                      <a:gd name="connsiteX11" fmla="*/ 9514 w 340917"/>
                      <a:gd name="connsiteY11" fmla="*/ 20614 h 117515"/>
                      <a:gd name="connsiteX12" fmla="*/ 10307 w 340917"/>
                      <a:gd name="connsiteY12" fmla="*/ 16209 h 117515"/>
                      <a:gd name="connsiteX13" fmla="*/ 217853 w 340917"/>
                      <a:gd name="connsiteY13" fmla="*/ 109147 h 117515"/>
                      <a:gd name="connsiteX14" fmla="*/ 213536 w 340917"/>
                      <a:gd name="connsiteY14" fmla="*/ 109851 h 117515"/>
                      <a:gd name="connsiteX15" fmla="*/ 325414 w 340917"/>
                      <a:gd name="connsiteY15" fmla="*/ 793 h 11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0917" h="117515">
                        <a:moveTo>
                          <a:pt x="340918" y="0"/>
                        </a:moveTo>
                        <a:lnTo>
                          <a:pt x="336690" y="4052"/>
                        </a:lnTo>
                        <a:lnTo>
                          <a:pt x="218998" y="115665"/>
                        </a:lnTo>
                        <a:lnTo>
                          <a:pt x="217060" y="117515"/>
                        </a:lnTo>
                        <a:lnTo>
                          <a:pt x="214682" y="116370"/>
                        </a:lnTo>
                        <a:lnTo>
                          <a:pt x="8457" y="20438"/>
                        </a:lnTo>
                        <a:lnTo>
                          <a:pt x="0" y="16473"/>
                        </a:lnTo>
                        <a:lnTo>
                          <a:pt x="9250" y="16033"/>
                        </a:lnTo>
                        <a:lnTo>
                          <a:pt x="333166" y="352"/>
                        </a:lnTo>
                        <a:lnTo>
                          <a:pt x="340918" y="0"/>
                        </a:lnTo>
                        <a:close/>
                        <a:moveTo>
                          <a:pt x="325414" y="793"/>
                        </a:moveTo>
                        <a:lnTo>
                          <a:pt x="9514" y="20614"/>
                        </a:lnTo>
                        <a:lnTo>
                          <a:pt x="10307" y="16209"/>
                        </a:lnTo>
                        <a:lnTo>
                          <a:pt x="217853" y="109147"/>
                        </a:lnTo>
                        <a:lnTo>
                          <a:pt x="213536" y="109851"/>
                        </a:lnTo>
                        <a:lnTo>
                          <a:pt x="325414" y="793"/>
                        </a:lnTo>
                        <a:close/>
                      </a:path>
                    </a:pathLst>
                  </a:custGeom>
                  <a:grpFill/>
                  <a:ln w="8809" cap="flat">
                    <a:noFill/>
                    <a:prstDash val="solid"/>
                    <a:miter/>
                  </a:ln>
                </p:spPr>
                <p:txBody>
                  <a:bodyPr rtlCol="0" anchor="ctr"/>
                  <a:lstStyle/>
                  <a:p>
                    <a:endParaRPr lang="en-US" sz="2400"/>
                  </a:p>
                </p:txBody>
              </p:sp>
              <p:sp>
                <p:nvSpPr>
                  <p:cNvPr id="2085" name="Freeform: Shape 2084">
                    <a:extLst>
                      <a:ext uri="{FF2B5EF4-FFF2-40B4-BE49-F238E27FC236}">
                        <a16:creationId xmlns:a16="http://schemas.microsoft.com/office/drawing/2014/main" id="{05E6A02E-CD5D-4A7A-AFC2-96D53A72C0E2}"/>
                      </a:ext>
                    </a:extLst>
                  </p:cNvPr>
                  <p:cNvSpPr/>
                  <p:nvPr/>
                </p:nvSpPr>
                <p:spPr>
                  <a:xfrm>
                    <a:off x="4368946" y="1640964"/>
                    <a:ext cx="363733" cy="125355"/>
                  </a:xfrm>
                  <a:custGeom>
                    <a:avLst/>
                    <a:gdLst>
                      <a:gd name="connsiteX0" fmla="*/ 231507 w 363733"/>
                      <a:gd name="connsiteY0" fmla="*/ 125356 h 125355"/>
                      <a:gd name="connsiteX1" fmla="*/ 217676 w 363733"/>
                      <a:gd name="connsiteY1" fmla="*/ 118925 h 125355"/>
                      <a:gd name="connsiteX2" fmla="*/ 217324 w 363733"/>
                      <a:gd name="connsiteY2" fmla="*/ 119013 h 125355"/>
                      <a:gd name="connsiteX3" fmla="*/ 217500 w 363733"/>
                      <a:gd name="connsiteY3" fmla="*/ 118837 h 125355"/>
                      <a:gd name="connsiteX4" fmla="*/ 22199 w 363733"/>
                      <a:gd name="connsiteY4" fmla="*/ 28013 h 125355"/>
                      <a:gd name="connsiteX5" fmla="*/ 19292 w 363733"/>
                      <a:gd name="connsiteY5" fmla="*/ 28190 h 125355"/>
                      <a:gd name="connsiteX6" fmla="*/ 19557 w 363733"/>
                      <a:gd name="connsiteY6" fmla="*/ 26780 h 125355"/>
                      <a:gd name="connsiteX7" fmla="*/ 0 w 363733"/>
                      <a:gd name="connsiteY7" fmla="*/ 17707 h 125355"/>
                      <a:gd name="connsiteX8" fmla="*/ 21406 w 363733"/>
                      <a:gd name="connsiteY8" fmla="*/ 16649 h 125355"/>
                      <a:gd name="connsiteX9" fmla="*/ 21671 w 363733"/>
                      <a:gd name="connsiteY9" fmla="*/ 15328 h 125355"/>
                      <a:gd name="connsiteX10" fmla="*/ 24313 w 363733"/>
                      <a:gd name="connsiteY10" fmla="*/ 16473 h 125355"/>
                      <a:gd name="connsiteX11" fmla="*/ 348141 w 363733"/>
                      <a:gd name="connsiteY11" fmla="*/ 793 h 125355"/>
                      <a:gd name="connsiteX12" fmla="*/ 348141 w 363733"/>
                      <a:gd name="connsiteY12" fmla="*/ 793 h 125355"/>
                      <a:gd name="connsiteX13" fmla="*/ 363734 w 363733"/>
                      <a:gd name="connsiteY13" fmla="*/ 0 h 125355"/>
                      <a:gd name="connsiteX14" fmla="*/ 243047 w 363733"/>
                      <a:gd name="connsiteY14" fmla="*/ 114432 h 125355"/>
                      <a:gd name="connsiteX15" fmla="*/ 243311 w 363733"/>
                      <a:gd name="connsiteY15" fmla="*/ 114520 h 125355"/>
                      <a:gd name="connsiteX16" fmla="*/ 242871 w 363733"/>
                      <a:gd name="connsiteY16" fmla="*/ 114608 h 125355"/>
                      <a:gd name="connsiteX17" fmla="*/ 231507 w 363733"/>
                      <a:gd name="connsiteY17" fmla="*/ 125356 h 125355"/>
                      <a:gd name="connsiteX18" fmla="*/ 229393 w 363733"/>
                      <a:gd name="connsiteY18" fmla="*/ 116899 h 125355"/>
                      <a:gd name="connsiteX19" fmla="*/ 230186 w 363733"/>
                      <a:gd name="connsiteY19" fmla="*/ 117251 h 125355"/>
                      <a:gd name="connsiteX20" fmla="*/ 230890 w 363733"/>
                      <a:gd name="connsiteY20" fmla="*/ 116635 h 125355"/>
                      <a:gd name="connsiteX21" fmla="*/ 229393 w 363733"/>
                      <a:gd name="connsiteY21" fmla="*/ 116899 h 125355"/>
                      <a:gd name="connsiteX22" fmla="*/ 161033 w 363733"/>
                      <a:gd name="connsiteY22" fmla="*/ 85097 h 125355"/>
                      <a:gd name="connsiteX23" fmla="*/ 222609 w 363733"/>
                      <a:gd name="connsiteY23" fmla="*/ 113727 h 125355"/>
                      <a:gd name="connsiteX24" fmla="*/ 223314 w 363733"/>
                      <a:gd name="connsiteY24" fmla="*/ 113023 h 125355"/>
                      <a:gd name="connsiteX25" fmla="*/ 161033 w 363733"/>
                      <a:gd name="connsiteY25" fmla="*/ 85097 h 125355"/>
                      <a:gd name="connsiteX26" fmla="*/ 235119 w 363733"/>
                      <a:gd name="connsiteY26" fmla="*/ 110908 h 125355"/>
                      <a:gd name="connsiteX27" fmla="*/ 236264 w 363733"/>
                      <a:gd name="connsiteY27" fmla="*/ 111437 h 125355"/>
                      <a:gd name="connsiteX28" fmla="*/ 345763 w 363733"/>
                      <a:gd name="connsiteY28" fmla="*/ 7576 h 125355"/>
                      <a:gd name="connsiteX29" fmla="*/ 340742 w 363733"/>
                      <a:gd name="connsiteY29" fmla="*/ 7840 h 125355"/>
                      <a:gd name="connsiteX30" fmla="*/ 235119 w 363733"/>
                      <a:gd name="connsiteY30" fmla="*/ 110908 h 125355"/>
                      <a:gd name="connsiteX31" fmla="*/ 46513 w 363733"/>
                      <a:gd name="connsiteY31" fmla="*/ 26428 h 125355"/>
                      <a:gd name="connsiteX32" fmla="*/ 228512 w 363733"/>
                      <a:gd name="connsiteY32" fmla="*/ 108001 h 125355"/>
                      <a:gd name="connsiteX33" fmla="*/ 330347 w 363733"/>
                      <a:gd name="connsiteY33" fmla="*/ 8633 h 125355"/>
                      <a:gd name="connsiteX34" fmla="*/ 46513 w 363733"/>
                      <a:gd name="connsiteY34" fmla="*/ 26428 h 125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63733" h="125355">
                        <a:moveTo>
                          <a:pt x="231507" y="125356"/>
                        </a:moveTo>
                        <a:lnTo>
                          <a:pt x="217676" y="118925"/>
                        </a:lnTo>
                        <a:lnTo>
                          <a:pt x="217324" y="119013"/>
                        </a:lnTo>
                        <a:lnTo>
                          <a:pt x="217500" y="118837"/>
                        </a:lnTo>
                        <a:lnTo>
                          <a:pt x="22199" y="28013"/>
                        </a:lnTo>
                        <a:lnTo>
                          <a:pt x="19292" y="28190"/>
                        </a:lnTo>
                        <a:lnTo>
                          <a:pt x="19557" y="26780"/>
                        </a:lnTo>
                        <a:lnTo>
                          <a:pt x="0" y="17707"/>
                        </a:lnTo>
                        <a:lnTo>
                          <a:pt x="21406" y="16649"/>
                        </a:lnTo>
                        <a:lnTo>
                          <a:pt x="21671" y="15328"/>
                        </a:lnTo>
                        <a:lnTo>
                          <a:pt x="24313" y="16473"/>
                        </a:lnTo>
                        <a:lnTo>
                          <a:pt x="348141" y="793"/>
                        </a:lnTo>
                        <a:lnTo>
                          <a:pt x="348141" y="793"/>
                        </a:lnTo>
                        <a:lnTo>
                          <a:pt x="363734" y="0"/>
                        </a:lnTo>
                        <a:lnTo>
                          <a:pt x="243047" y="114432"/>
                        </a:lnTo>
                        <a:lnTo>
                          <a:pt x="243311" y="114520"/>
                        </a:lnTo>
                        <a:lnTo>
                          <a:pt x="242871" y="114608"/>
                        </a:lnTo>
                        <a:lnTo>
                          <a:pt x="231507" y="125356"/>
                        </a:lnTo>
                        <a:close/>
                        <a:moveTo>
                          <a:pt x="229393" y="116899"/>
                        </a:moveTo>
                        <a:lnTo>
                          <a:pt x="230186" y="117251"/>
                        </a:lnTo>
                        <a:lnTo>
                          <a:pt x="230890" y="116635"/>
                        </a:lnTo>
                        <a:lnTo>
                          <a:pt x="229393" y="116899"/>
                        </a:lnTo>
                        <a:close/>
                        <a:moveTo>
                          <a:pt x="161033" y="85097"/>
                        </a:moveTo>
                        <a:lnTo>
                          <a:pt x="222609" y="113727"/>
                        </a:lnTo>
                        <a:lnTo>
                          <a:pt x="223314" y="113023"/>
                        </a:lnTo>
                        <a:lnTo>
                          <a:pt x="161033" y="85097"/>
                        </a:lnTo>
                        <a:close/>
                        <a:moveTo>
                          <a:pt x="235119" y="110908"/>
                        </a:moveTo>
                        <a:lnTo>
                          <a:pt x="236264" y="111437"/>
                        </a:lnTo>
                        <a:lnTo>
                          <a:pt x="345763" y="7576"/>
                        </a:lnTo>
                        <a:lnTo>
                          <a:pt x="340742" y="7840"/>
                        </a:lnTo>
                        <a:lnTo>
                          <a:pt x="235119" y="110908"/>
                        </a:lnTo>
                        <a:close/>
                        <a:moveTo>
                          <a:pt x="46513" y="26428"/>
                        </a:moveTo>
                        <a:lnTo>
                          <a:pt x="228512" y="108001"/>
                        </a:lnTo>
                        <a:lnTo>
                          <a:pt x="330347" y="8633"/>
                        </a:lnTo>
                        <a:lnTo>
                          <a:pt x="46513" y="26428"/>
                        </a:lnTo>
                        <a:close/>
                      </a:path>
                    </a:pathLst>
                  </a:custGeom>
                  <a:grpFill/>
                  <a:ln w="8809" cap="flat">
                    <a:noFill/>
                    <a:prstDash val="solid"/>
                    <a:miter/>
                  </a:ln>
                </p:spPr>
                <p:txBody>
                  <a:bodyPr rtlCol="0" anchor="ctr"/>
                  <a:lstStyle/>
                  <a:p>
                    <a:endParaRPr lang="en-US" sz="2400"/>
                  </a:p>
                </p:txBody>
              </p:sp>
            </p:grpSp>
            <p:grpSp>
              <p:nvGrpSpPr>
                <p:cNvPr id="1760" name="Graphic 4229">
                  <a:extLst>
                    <a:ext uri="{FF2B5EF4-FFF2-40B4-BE49-F238E27FC236}">
                      <a16:creationId xmlns:a16="http://schemas.microsoft.com/office/drawing/2014/main" id="{3333A41D-C199-4E3A-BDB4-245E6C138556}"/>
                    </a:ext>
                  </a:extLst>
                </p:cNvPr>
                <p:cNvGrpSpPr/>
                <p:nvPr/>
              </p:nvGrpSpPr>
              <p:grpSpPr>
                <a:xfrm>
                  <a:off x="5453013" y="2945614"/>
                  <a:ext cx="218821" cy="298545"/>
                  <a:chOff x="5453013" y="2945614"/>
                  <a:chExt cx="218821" cy="298545"/>
                </a:xfrm>
                <a:grpFill/>
              </p:grpSpPr>
              <p:sp>
                <p:nvSpPr>
                  <p:cNvPr id="2082" name="Freeform: Shape 2081">
                    <a:extLst>
                      <a:ext uri="{FF2B5EF4-FFF2-40B4-BE49-F238E27FC236}">
                        <a16:creationId xmlns:a16="http://schemas.microsoft.com/office/drawing/2014/main" id="{FDE48216-1F48-4788-893D-99DF92A4A99C}"/>
                      </a:ext>
                    </a:extLst>
                  </p:cNvPr>
                  <p:cNvSpPr/>
                  <p:nvPr/>
                </p:nvSpPr>
                <p:spPr>
                  <a:xfrm>
                    <a:off x="5458298" y="2958564"/>
                    <a:ext cx="206576" cy="279429"/>
                  </a:xfrm>
                  <a:custGeom>
                    <a:avLst/>
                    <a:gdLst>
                      <a:gd name="connsiteX0" fmla="*/ 206577 w 206576"/>
                      <a:gd name="connsiteY0" fmla="*/ 279429 h 279429"/>
                      <a:gd name="connsiteX1" fmla="*/ 205344 w 206576"/>
                      <a:gd name="connsiteY1" fmla="*/ 279429 h 279429"/>
                      <a:gd name="connsiteX2" fmla="*/ 43870 w 206576"/>
                      <a:gd name="connsiteY2" fmla="*/ 278548 h 279429"/>
                      <a:gd name="connsiteX3" fmla="*/ 42725 w 206576"/>
                      <a:gd name="connsiteY3" fmla="*/ 278548 h 279429"/>
                      <a:gd name="connsiteX4" fmla="*/ 42549 w 206576"/>
                      <a:gd name="connsiteY4" fmla="*/ 277403 h 279429"/>
                      <a:gd name="connsiteX5" fmla="*/ 440 w 206576"/>
                      <a:gd name="connsiteY5" fmla="*/ 2995 h 279429"/>
                      <a:gd name="connsiteX6" fmla="*/ 0 w 206576"/>
                      <a:gd name="connsiteY6" fmla="*/ 0 h 279429"/>
                      <a:gd name="connsiteX7" fmla="*/ 1762 w 206576"/>
                      <a:gd name="connsiteY7" fmla="*/ 2378 h 279429"/>
                      <a:gd name="connsiteX8" fmla="*/ 205344 w 206576"/>
                      <a:gd name="connsiteY8" fmla="*/ 277667 h 279429"/>
                      <a:gd name="connsiteX9" fmla="*/ 206577 w 206576"/>
                      <a:gd name="connsiteY9" fmla="*/ 279429 h 279429"/>
                      <a:gd name="connsiteX10" fmla="*/ 204023 w 206576"/>
                      <a:gd name="connsiteY10" fmla="*/ 276082 h 279429"/>
                      <a:gd name="connsiteX11" fmla="*/ 529 w 206576"/>
                      <a:gd name="connsiteY11" fmla="*/ 3348 h 279429"/>
                      <a:gd name="connsiteX12" fmla="*/ 1850 w 206576"/>
                      <a:gd name="connsiteY12" fmla="*/ 2819 h 279429"/>
                      <a:gd name="connsiteX13" fmla="*/ 45191 w 206576"/>
                      <a:gd name="connsiteY13" fmla="*/ 277051 h 279429"/>
                      <a:gd name="connsiteX14" fmla="*/ 43870 w 206576"/>
                      <a:gd name="connsiteY14" fmla="*/ 275906 h 279429"/>
                      <a:gd name="connsiteX15" fmla="*/ 204023 w 206576"/>
                      <a:gd name="connsiteY15" fmla="*/ 276082 h 279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6576" h="279429">
                        <a:moveTo>
                          <a:pt x="206577" y="279429"/>
                        </a:moveTo>
                        <a:lnTo>
                          <a:pt x="205344" y="279429"/>
                        </a:lnTo>
                        <a:lnTo>
                          <a:pt x="43870" y="278548"/>
                        </a:lnTo>
                        <a:lnTo>
                          <a:pt x="42725" y="278548"/>
                        </a:lnTo>
                        <a:lnTo>
                          <a:pt x="42549" y="277403"/>
                        </a:lnTo>
                        <a:lnTo>
                          <a:pt x="440" y="2995"/>
                        </a:lnTo>
                        <a:lnTo>
                          <a:pt x="0" y="0"/>
                        </a:lnTo>
                        <a:lnTo>
                          <a:pt x="1762" y="2378"/>
                        </a:lnTo>
                        <a:lnTo>
                          <a:pt x="205344" y="277667"/>
                        </a:lnTo>
                        <a:lnTo>
                          <a:pt x="206577" y="279429"/>
                        </a:lnTo>
                        <a:close/>
                        <a:moveTo>
                          <a:pt x="204023" y="276082"/>
                        </a:moveTo>
                        <a:lnTo>
                          <a:pt x="529" y="3348"/>
                        </a:lnTo>
                        <a:lnTo>
                          <a:pt x="1850" y="2819"/>
                        </a:lnTo>
                        <a:lnTo>
                          <a:pt x="45191" y="277051"/>
                        </a:lnTo>
                        <a:lnTo>
                          <a:pt x="43870" y="275906"/>
                        </a:lnTo>
                        <a:lnTo>
                          <a:pt x="204023" y="276082"/>
                        </a:lnTo>
                        <a:close/>
                      </a:path>
                    </a:pathLst>
                  </a:custGeom>
                  <a:grpFill/>
                  <a:ln w="8809" cap="flat">
                    <a:noFill/>
                    <a:prstDash val="solid"/>
                    <a:miter/>
                  </a:ln>
                </p:spPr>
                <p:txBody>
                  <a:bodyPr rtlCol="0" anchor="ctr"/>
                  <a:lstStyle/>
                  <a:p>
                    <a:endParaRPr lang="en-US" sz="2400"/>
                  </a:p>
                </p:txBody>
              </p:sp>
              <p:sp>
                <p:nvSpPr>
                  <p:cNvPr id="2083" name="Freeform: Shape 2082">
                    <a:extLst>
                      <a:ext uri="{FF2B5EF4-FFF2-40B4-BE49-F238E27FC236}">
                        <a16:creationId xmlns:a16="http://schemas.microsoft.com/office/drawing/2014/main" id="{C3BE84D8-0B03-4680-9A4A-9BC29130EA55}"/>
                      </a:ext>
                    </a:extLst>
                  </p:cNvPr>
                  <p:cNvSpPr/>
                  <p:nvPr/>
                </p:nvSpPr>
                <p:spPr>
                  <a:xfrm>
                    <a:off x="5453013" y="2945614"/>
                    <a:ext cx="218821" cy="298545"/>
                  </a:xfrm>
                  <a:custGeom>
                    <a:avLst/>
                    <a:gdLst>
                      <a:gd name="connsiteX0" fmla="*/ 55234 w 218821"/>
                      <a:gd name="connsiteY0" fmla="*/ 298545 h 298545"/>
                      <a:gd name="connsiteX1" fmla="*/ 51005 w 218821"/>
                      <a:gd name="connsiteY1" fmla="*/ 294934 h 298545"/>
                      <a:gd name="connsiteX2" fmla="*/ 45103 w 218821"/>
                      <a:gd name="connsiteY2" fmla="*/ 294846 h 298545"/>
                      <a:gd name="connsiteX3" fmla="*/ 44223 w 218821"/>
                      <a:gd name="connsiteY3" fmla="*/ 289031 h 298545"/>
                      <a:gd name="connsiteX4" fmla="*/ 40082 w 218821"/>
                      <a:gd name="connsiteY4" fmla="*/ 285420 h 298545"/>
                      <a:gd name="connsiteX5" fmla="*/ 43694 w 218821"/>
                      <a:gd name="connsiteY5" fmla="*/ 285420 h 298545"/>
                      <a:gd name="connsiteX6" fmla="*/ 2554 w 218821"/>
                      <a:gd name="connsiteY6" fmla="*/ 17442 h 298545"/>
                      <a:gd name="connsiteX7" fmla="*/ 617 w 218821"/>
                      <a:gd name="connsiteY7" fmla="*/ 14799 h 298545"/>
                      <a:gd name="connsiteX8" fmla="*/ 2114 w 218821"/>
                      <a:gd name="connsiteY8" fmla="*/ 14183 h 298545"/>
                      <a:gd name="connsiteX9" fmla="*/ 0 w 218821"/>
                      <a:gd name="connsiteY9" fmla="*/ 0 h 298545"/>
                      <a:gd name="connsiteX10" fmla="*/ 8545 w 218821"/>
                      <a:gd name="connsiteY10" fmla="*/ 11540 h 298545"/>
                      <a:gd name="connsiteX11" fmla="*/ 9954 w 218821"/>
                      <a:gd name="connsiteY11" fmla="*/ 10923 h 298545"/>
                      <a:gd name="connsiteX12" fmla="*/ 10483 w 218821"/>
                      <a:gd name="connsiteY12" fmla="*/ 14095 h 298545"/>
                      <a:gd name="connsiteX13" fmla="*/ 216267 w 218821"/>
                      <a:gd name="connsiteY13" fmla="*/ 292291 h 298545"/>
                      <a:gd name="connsiteX14" fmla="*/ 216267 w 218821"/>
                      <a:gd name="connsiteY14" fmla="*/ 292291 h 298545"/>
                      <a:gd name="connsiteX15" fmla="*/ 218821 w 218821"/>
                      <a:gd name="connsiteY15" fmla="*/ 295727 h 298545"/>
                      <a:gd name="connsiteX16" fmla="*/ 210805 w 218821"/>
                      <a:gd name="connsiteY16" fmla="*/ 295638 h 298545"/>
                      <a:gd name="connsiteX17" fmla="*/ 54881 w 218821"/>
                      <a:gd name="connsiteY17" fmla="*/ 294757 h 298545"/>
                      <a:gd name="connsiteX18" fmla="*/ 55234 w 218821"/>
                      <a:gd name="connsiteY18" fmla="*/ 298545 h 298545"/>
                      <a:gd name="connsiteX19" fmla="*/ 53208 w 218821"/>
                      <a:gd name="connsiteY19" fmla="*/ 285508 h 298545"/>
                      <a:gd name="connsiteX20" fmla="*/ 202701 w 218821"/>
                      <a:gd name="connsiteY20" fmla="*/ 285684 h 298545"/>
                      <a:gd name="connsiteX21" fmla="*/ 13126 w 218821"/>
                      <a:gd name="connsiteY21" fmla="*/ 31625 h 298545"/>
                      <a:gd name="connsiteX22" fmla="*/ 53208 w 218821"/>
                      <a:gd name="connsiteY22" fmla="*/ 285508 h 29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821" h="298545">
                        <a:moveTo>
                          <a:pt x="55234" y="298545"/>
                        </a:moveTo>
                        <a:lnTo>
                          <a:pt x="51005" y="294934"/>
                        </a:lnTo>
                        <a:lnTo>
                          <a:pt x="45103" y="294846"/>
                        </a:lnTo>
                        <a:lnTo>
                          <a:pt x="44223" y="289031"/>
                        </a:lnTo>
                        <a:lnTo>
                          <a:pt x="40082" y="285420"/>
                        </a:lnTo>
                        <a:lnTo>
                          <a:pt x="43694" y="285420"/>
                        </a:lnTo>
                        <a:lnTo>
                          <a:pt x="2554" y="17442"/>
                        </a:lnTo>
                        <a:lnTo>
                          <a:pt x="617" y="14799"/>
                        </a:lnTo>
                        <a:lnTo>
                          <a:pt x="2114" y="14183"/>
                        </a:lnTo>
                        <a:lnTo>
                          <a:pt x="0" y="0"/>
                        </a:lnTo>
                        <a:lnTo>
                          <a:pt x="8545" y="11540"/>
                        </a:lnTo>
                        <a:lnTo>
                          <a:pt x="9954" y="10923"/>
                        </a:lnTo>
                        <a:lnTo>
                          <a:pt x="10483" y="14095"/>
                        </a:lnTo>
                        <a:lnTo>
                          <a:pt x="216267" y="292291"/>
                        </a:lnTo>
                        <a:lnTo>
                          <a:pt x="216267" y="292291"/>
                        </a:lnTo>
                        <a:lnTo>
                          <a:pt x="218821" y="295727"/>
                        </a:lnTo>
                        <a:lnTo>
                          <a:pt x="210805" y="295638"/>
                        </a:lnTo>
                        <a:lnTo>
                          <a:pt x="54881" y="294757"/>
                        </a:lnTo>
                        <a:lnTo>
                          <a:pt x="55234" y="298545"/>
                        </a:lnTo>
                        <a:close/>
                        <a:moveTo>
                          <a:pt x="53208" y="285508"/>
                        </a:moveTo>
                        <a:lnTo>
                          <a:pt x="202701" y="285684"/>
                        </a:lnTo>
                        <a:lnTo>
                          <a:pt x="13126" y="31625"/>
                        </a:lnTo>
                        <a:lnTo>
                          <a:pt x="53208" y="285508"/>
                        </a:lnTo>
                        <a:close/>
                      </a:path>
                    </a:pathLst>
                  </a:custGeom>
                  <a:grpFill/>
                  <a:ln w="8809" cap="flat">
                    <a:noFill/>
                    <a:prstDash val="solid"/>
                    <a:miter/>
                  </a:ln>
                </p:spPr>
                <p:txBody>
                  <a:bodyPr rtlCol="0" anchor="ctr"/>
                  <a:lstStyle/>
                  <a:p>
                    <a:endParaRPr lang="en-US" sz="2400"/>
                  </a:p>
                </p:txBody>
              </p:sp>
            </p:grpSp>
            <p:grpSp>
              <p:nvGrpSpPr>
                <p:cNvPr id="1761" name="Graphic 4229">
                  <a:extLst>
                    <a:ext uri="{FF2B5EF4-FFF2-40B4-BE49-F238E27FC236}">
                      <a16:creationId xmlns:a16="http://schemas.microsoft.com/office/drawing/2014/main" id="{4BCAE103-8DAD-4D85-99DD-12F4176EA1A0}"/>
                    </a:ext>
                  </a:extLst>
                </p:cNvPr>
                <p:cNvGrpSpPr/>
                <p:nvPr/>
              </p:nvGrpSpPr>
              <p:grpSpPr>
                <a:xfrm>
                  <a:off x="5912503" y="4096631"/>
                  <a:ext cx="248332" cy="216531"/>
                  <a:chOff x="5912503" y="4096631"/>
                  <a:chExt cx="248332" cy="216531"/>
                </a:xfrm>
                <a:grpFill/>
              </p:grpSpPr>
              <p:sp>
                <p:nvSpPr>
                  <p:cNvPr id="2080" name="Freeform: Shape 2079">
                    <a:extLst>
                      <a:ext uri="{FF2B5EF4-FFF2-40B4-BE49-F238E27FC236}">
                        <a16:creationId xmlns:a16="http://schemas.microsoft.com/office/drawing/2014/main" id="{8F33A5CD-6024-4205-B85D-6249CE2F6474}"/>
                      </a:ext>
                    </a:extLst>
                  </p:cNvPr>
                  <p:cNvSpPr/>
                  <p:nvPr/>
                </p:nvSpPr>
                <p:spPr>
                  <a:xfrm>
                    <a:off x="5923602" y="4102797"/>
                    <a:ext cx="233181" cy="204110"/>
                  </a:xfrm>
                  <a:custGeom>
                    <a:avLst/>
                    <a:gdLst>
                      <a:gd name="connsiteX0" fmla="*/ 232564 w 233181"/>
                      <a:gd name="connsiteY0" fmla="*/ 61136 h 204110"/>
                      <a:gd name="connsiteX1" fmla="*/ 232476 w 233181"/>
                      <a:gd name="connsiteY1" fmla="*/ 61136 h 204110"/>
                      <a:gd name="connsiteX2" fmla="*/ 3259 w 233181"/>
                      <a:gd name="connsiteY2" fmla="*/ 3260 h 204110"/>
                      <a:gd name="connsiteX3" fmla="*/ 4316 w 233181"/>
                      <a:gd name="connsiteY3" fmla="*/ 1410 h 204110"/>
                      <a:gd name="connsiteX4" fmla="*/ 206225 w 233181"/>
                      <a:gd name="connsiteY4" fmla="*/ 203141 h 204110"/>
                      <a:gd name="connsiteX5" fmla="*/ 205608 w 233181"/>
                      <a:gd name="connsiteY5" fmla="*/ 203318 h 204110"/>
                      <a:gd name="connsiteX6" fmla="*/ 232564 w 233181"/>
                      <a:gd name="connsiteY6" fmla="*/ 61136 h 204110"/>
                      <a:gd name="connsiteX7" fmla="*/ 233181 w 233181"/>
                      <a:gd name="connsiteY7" fmla="*/ 57789 h 204110"/>
                      <a:gd name="connsiteX8" fmla="*/ 232917 w 233181"/>
                      <a:gd name="connsiteY8" fmla="*/ 59462 h 204110"/>
                      <a:gd name="connsiteX9" fmla="*/ 206312 w 233181"/>
                      <a:gd name="connsiteY9" fmla="*/ 203406 h 204110"/>
                      <a:gd name="connsiteX10" fmla="*/ 206225 w 233181"/>
                      <a:gd name="connsiteY10" fmla="*/ 204110 h 204110"/>
                      <a:gd name="connsiteX11" fmla="*/ 205696 w 233181"/>
                      <a:gd name="connsiteY11" fmla="*/ 203582 h 204110"/>
                      <a:gd name="connsiteX12" fmla="*/ 2819 w 233181"/>
                      <a:gd name="connsiteY12" fmla="*/ 2819 h 204110"/>
                      <a:gd name="connsiteX13" fmla="*/ 0 w 233181"/>
                      <a:gd name="connsiteY13" fmla="*/ 0 h 204110"/>
                      <a:gd name="connsiteX14" fmla="*/ 3876 w 233181"/>
                      <a:gd name="connsiteY14" fmla="*/ 969 h 204110"/>
                      <a:gd name="connsiteX15" fmla="*/ 233181 w 233181"/>
                      <a:gd name="connsiteY15" fmla="*/ 57789 h 20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181" h="204110">
                        <a:moveTo>
                          <a:pt x="232564" y="61136"/>
                        </a:moveTo>
                        <a:lnTo>
                          <a:pt x="232476" y="61136"/>
                        </a:lnTo>
                        <a:lnTo>
                          <a:pt x="3259" y="3260"/>
                        </a:lnTo>
                        <a:lnTo>
                          <a:pt x="4316" y="1410"/>
                        </a:lnTo>
                        <a:lnTo>
                          <a:pt x="206225" y="203141"/>
                        </a:lnTo>
                        <a:lnTo>
                          <a:pt x="205608" y="203318"/>
                        </a:lnTo>
                        <a:lnTo>
                          <a:pt x="232564" y="61136"/>
                        </a:lnTo>
                        <a:close/>
                        <a:moveTo>
                          <a:pt x="233181" y="57789"/>
                        </a:moveTo>
                        <a:lnTo>
                          <a:pt x="232917" y="59462"/>
                        </a:lnTo>
                        <a:lnTo>
                          <a:pt x="206312" y="203406"/>
                        </a:lnTo>
                        <a:lnTo>
                          <a:pt x="206225" y="204110"/>
                        </a:lnTo>
                        <a:lnTo>
                          <a:pt x="205696" y="203582"/>
                        </a:lnTo>
                        <a:lnTo>
                          <a:pt x="2819" y="2819"/>
                        </a:lnTo>
                        <a:lnTo>
                          <a:pt x="0" y="0"/>
                        </a:lnTo>
                        <a:lnTo>
                          <a:pt x="3876" y="969"/>
                        </a:lnTo>
                        <a:lnTo>
                          <a:pt x="233181" y="57789"/>
                        </a:lnTo>
                        <a:close/>
                      </a:path>
                    </a:pathLst>
                  </a:custGeom>
                  <a:grpFill/>
                  <a:ln w="8809" cap="flat">
                    <a:noFill/>
                    <a:prstDash val="solid"/>
                    <a:miter/>
                  </a:ln>
                </p:spPr>
                <p:txBody>
                  <a:bodyPr rtlCol="0" anchor="ctr"/>
                  <a:lstStyle/>
                  <a:p>
                    <a:endParaRPr lang="en-US" sz="2400"/>
                  </a:p>
                </p:txBody>
              </p:sp>
              <p:sp>
                <p:nvSpPr>
                  <p:cNvPr id="2081" name="Freeform: Shape 2080">
                    <a:extLst>
                      <a:ext uri="{FF2B5EF4-FFF2-40B4-BE49-F238E27FC236}">
                        <a16:creationId xmlns:a16="http://schemas.microsoft.com/office/drawing/2014/main" id="{DA0C224A-E998-44DF-AC14-835A69BC3263}"/>
                      </a:ext>
                    </a:extLst>
                  </p:cNvPr>
                  <p:cNvSpPr/>
                  <p:nvPr/>
                </p:nvSpPr>
                <p:spPr>
                  <a:xfrm>
                    <a:off x="5912503" y="4096631"/>
                    <a:ext cx="248332" cy="216531"/>
                  </a:xfrm>
                  <a:custGeom>
                    <a:avLst/>
                    <a:gdLst>
                      <a:gd name="connsiteX0" fmla="*/ 219527 w 248332"/>
                      <a:gd name="connsiteY0" fmla="*/ 216531 h 216531"/>
                      <a:gd name="connsiteX1" fmla="*/ 215651 w 248332"/>
                      <a:gd name="connsiteY1" fmla="*/ 213272 h 216531"/>
                      <a:gd name="connsiteX2" fmla="*/ 212920 w 248332"/>
                      <a:gd name="connsiteY2" fmla="*/ 214065 h 216531"/>
                      <a:gd name="connsiteX3" fmla="*/ 213184 w 248332"/>
                      <a:gd name="connsiteY3" fmla="*/ 210981 h 216531"/>
                      <a:gd name="connsiteX4" fmla="*/ 12333 w 248332"/>
                      <a:gd name="connsiteY4" fmla="*/ 12245 h 216531"/>
                      <a:gd name="connsiteX5" fmla="*/ 9250 w 248332"/>
                      <a:gd name="connsiteY5" fmla="*/ 11452 h 216531"/>
                      <a:gd name="connsiteX6" fmla="*/ 10131 w 248332"/>
                      <a:gd name="connsiteY6" fmla="*/ 9954 h 216531"/>
                      <a:gd name="connsiteX7" fmla="*/ 0 w 248332"/>
                      <a:gd name="connsiteY7" fmla="*/ 0 h 216531"/>
                      <a:gd name="connsiteX8" fmla="*/ 13831 w 248332"/>
                      <a:gd name="connsiteY8" fmla="*/ 3435 h 216531"/>
                      <a:gd name="connsiteX9" fmla="*/ 14712 w 248332"/>
                      <a:gd name="connsiteY9" fmla="*/ 1938 h 216531"/>
                      <a:gd name="connsiteX10" fmla="*/ 17002 w 248332"/>
                      <a:gd name="connsiteY10" fmla="*/ 4228 h 216531"/>
                      <a:gd name="connsiteX11" fmla="*/ 248333 w 248332"/>
                      <a:gd name="connsiteY11" fmla="*/ 61400 h 216531"/>
                      <a:gd name="connsiteX12" fmla="*/ 247452 w 248332"/>
                      <a:gd name="connsiteY12" fmla="*/ 66157 h 216531"/>
                      <a:gd name="connsiteX13" fmla="*/ 221201 w 248332"/>
                      <a:gd name="connsiteY13" fmla="*/ 208163 h 216531"/>
                      <a:gd name="connsiteX14" fmla="*/ 223843 w 248332"/>
                      <a:gd name="connsiteY14" fmla="*/ 210805 h 216531"/>
                      <a:gd name="connsiteX15" fmla="*/ 220584 w 248332"/>
                      <a:gd name="connsiteY15" fmla="*/ 211774 h 216531"/>
                      <a:gd name="connsiteX16" fmla="*/ 219527 w 248332"/>
                      <a:gd name="connsiteY16" fmla="*/ 216531 h 216531"/>
                      <a:gd name="connsiteX17" fmla="*/ 29247 w 248332"/>
                      <a:gd name="connsiteY17" fmla="*/ 16561 h 216531"/>
                      <a:gd name="connsiteX18" fmla="*/ 214681 w 248332"/>
                      <a:gd name="connsiteY18" fmla="*/ 201908 h 216531"/>
                      <a:gd name="connsiteX19" fmla="*/ 239788 w 248332"/>
                      <a:gd name="connsiteY19" fmla="*/ 69769 h 216531"/>
                      <a:gd name="connsiteX20" fmla="*/ 29247 w 248332"/>
                      <a:gd name="connsiteY20" fmla="*/ 16561 h 21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8332" h="216531">
                        <a:moveTo>
                          <a:pt x="219527" y="216531"/>
                        </a:moveTo>
                        <a:lnTo>
                          <a:pt x="215651" y="213272"/>
                        </a:lnTo>
                        <a:lnTo>
                          <a:pt x="212920" y="214065"/>
                        </a:lnTo>
                        <a:lnTo>
                          <a:pt x="213184" y="210981"/>
                        </a:lnTo>
                        <a:lnTo>
                          <a:pt x="12333" y="12245"/>
                        </a:lnTo>
                        <a:lnTo>
                          <a:pt x="9250" y="11452"/>
                        </a:lnTo>
                        <a:lnTo>
                          <a:pt x="10131" y="9954"/>
                        </a:lnTo>
                        <a:lnTo>
                          <a:pt x="0" y="0"/>
                        </a:lnTo>
                        <a:lnTo>
                          <a:pt x="13831" y="3435"/>
                        </a:lnTo>
                        <a:lnTo>
                          <a:pt x="14712" y="1938"/>
                        </a:lnTo>
                        <a:lnTo>
                          <a:pt x="17002" y="4228"/>
                        </a:lnTo>
                        <a:lnTo>
                          <a:pt x="248333" y="61400"/>
                        </a:lnTo>
                        <a:lnTo>
                          <a:pt x="247452" y="66157"/>
                        </a:lnTo>
                        <a:lnTo>
                          <a:pt x="221201" y="208163"/>
                        </a:lnTo>
                        <a:lnTo>
                          <a:pt x="223843" y="210805"/>
                        </a:lnTo>
                        <a:lnTo>
                          <a:pt x="220584" y="211774"/>
                        </a:lnTo>
                        <a:lnTo>
                          <a:pt x="219527" y="216531"/>
                        </a:lnTo>
                        <a:close/>
                        <a:moveTo>
                          <a:pt x="29247" y="16561"/>
                        </a:moveTo>
                        <a:lnTo>
                          <a:pt x="214681" y="201908"/>
                        </a:lnTo>
                        <a:lnTo>
                          <a:pt x="239788" y="69769"/>
                        </a:lnTo>
                        <a:lnTo>
                          <a:pt x="29247" y="16561"/>
                        </a:lnTo>
                        <a:close/>
                      </a:path>
                    </a:pathLst>
                  </a:custGeom>
                  <a:grpFill/>
                  <a:ln w="8809" cap="flat">
                    <a:noFill/>
                    <a:prstDash val="solid"/>
                    <a:miter/>
                  </a:ln>
                </p:spPr>
                <p:txBody>
                  <a:bodyPr rtlCol="0" anchor="ctr"/>
                  <a:lstStyle/>
                  <a:p>
                    <a:endParaRPr lang="en-US" sz="2400"/>
                  </a:p>
                </p:txBody>
              </p:sp>
            </p:grpSp>
            <p:grpSp>
              <p:nvGrpSpPr>
                <p:cNvPr id="1762" name="Graphic 4229">
                  <a:extLst>
                    <a:ext uri="{FF2B5EF4-FFF2-40B4-BE49-F238E27FC236}">
                      <a16:creationId xmlns:a16="http://schemas.microsoft.com/office/drawing/2014/main" id="{BBFDA8C9-8269-493B-857C-5AA435A06588}"/>
                    </a:ext>
                  </a:extLst>
                </p:cNvPr>
                <p:cNvGrpSpPr/>
                <p:nvPr/>
              </p:nvGrpSpPr>
              <p:grpSpPr>
                <a:xfrm>
                  <a:off x="6442556" y="2784317"/>
                  <a:ext cx="317220" cy="231418"/>
                  <a:chOff x="6442556" y="2784317"/>
                  <a:chExt cx="317220" cy="231418"/>
                </a:xfrm>
                <a:grpFill/>
              </p:grpSpPr>
              <p:sp>
                <p:nvSpPr>
                  <p:cNvPr id="2078" name="Freeform: Shape 2077">
                    <a:extLst>
                      <a:ext uri="{FF2B5EF4-FFF2-40B4-BE49-F238E27FC236}">
                        <a16:creationId xmlns:a16="http://schemas.microsoft.com/office/drawing/2014/main" id="{CE5F10D2-D9E6-4A94-9631-6C13E4E97A4A}"/>
                      </a:ext>
                    </a:extLst>
                  </p:cNvPr>
                  <p:cNvSpPr/>
                  <p:nvPr/>
                </p:nvSpPr>
                <p:spPr>
                  <a:xfrm>
                    <a:off x="6448193" y="2788897"/>
                    <a:ext cx="301188" cy="218645"/>
                  </a:xfrm>
                  <a:custGeom>
                    <a:avLst/>
                    <a:gdLst>
                      <a:gd name="connsiteX0" fmla="*/ 55058 w 301188"/>
                      <a:gd name="connsiteY0" fmla="*/ 0 h 218645"/>
                      <a:gd name="connsiteX1" fmla="*/ 297489 w 301188"/>
                      <a:gd name="connsiteY1" fmla="*/ 529 h 218645"/>
                      <a:gd name="connsiteX2" fmla="*/ 301188 w 301188"/>
                      <a:gd name="connsiteY2" fmla="*/ 529 h 218645"/>
                      <a:gd name="connsiteX3" fmla="*/ 298193 w 301188"/>
                      <a:gd name="connsiteY3" fmla="*/ 2643 h 218645"/>
                      <a:gd name="connsiteX4" fmla="*/ 969 w 301188"/>
                      <a:gd name="connsiteY4" fmla="*/ 217941 h 218645"/>
                      <a:gd name="connsiteX5" fmla="*/ 0 w 301188"/>
                      <a:gd name="connsiteY5" fmla="*/ 218646 h 218645"/>
                      <a:gd name="connsiteX6" fmla="*/ 265 w 301188"/>
                      <a:gd name="connsiteY6" fmla="*/ 217412 h 218645"/>
                      <a:gd name="connsiteX7" fmla="*/ 54706 w 301188"/>
                      <a:gd name="connsiteY7" fmla="*/ 1674 h 218645"/>
                      <a:gd name="connsiteX8" fmla="*/ 55058 w 301188"/>
                      <a:gd name="connsiteY8" fmla="*/ 0 h 218645"/>
                      <a:gd name="connsiteX9" fmla="*/ 54177 w 301188"/>
                      <a:gd name="connsiteY9" fmla="*/ 3348 h 218645"/>
                      <a:gd name="connsiteX10" fmla="*/ 1057 w 301188"/>
                      <a:gd name="connsiteY10" fmla="*/ 217676 h 218645"/>
                      <a:gd name="connsiteX11" fmla="*/ 353 w 301188"/>
                      <a:gd name="connsiteY11" fmla="*/ 217236 h 218645"/>
                      <a:gd name="connsiteX12" fmla="*/ 296695 w 301188"/>
                      <a:gd name="connsiteY12" fmla="*/ 793 h 218645"/>
                      <a:gd name="connsiteX13" fmla="*/ 297400 w 301188"/>
                      <a:gd name="connsiteY13" fmla="*/ 2995 h 218645"/>
                      <a:gd name="connsiteX14" fmla="*/ 54529 w 301188"/>
                      <a:gd name="connsiteY14" fmla="*/ 3524 h 218645"/>
                      <a:gd name="connsiteX15" fmla="*/ 54177 w 301188"/>
                      <a:gd name="connsiteY15" fmla="*/ 3348 h 218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1188" h="218645">
                        <a:moveTo>
                          <a:pt x="55058" y="0"/>
                        </a:moveTo>
                        <a:lnTo>
                          <a:pt x="297489" y="529"/>
                        </a:lnTo>
                        <a:lnTo>
                          <a:pt x="301188" y="529"/>
                        </a:lnTo>
                        <a:lnTo>
                          <a:pt x="298193" y="2643"/>
                        </a:lnTo>
                        <a:lnTo>
                          <a:pt x="969" y="217941"/>
                        </a:lnTo>
                        <a:lnTo>
                          <a:pt x="0" y="218646"/>
                        </a:lnTo>
                        <a:lnTo>
                          <a:pt x="265" y="217412"/>
                        </a:lnTo>
                        <a:lnTo>
                          <a:pt x="54706" y="1674"/>
                        </a:lnTo>
                        <a:lnTo>
                          <a:pt x="55058" y="0"/>
                        </a:lnTo>
                        <a:close/>
                        <a:moveTo>
                          <a:pt x="54177" y="3348"/>
                        </a:moveTo>
                        <a:lnTo>
                          <a:pt x="1057" y="217676"/>
                        </a:lnTo>
                        <a:lnTo>
                          <a:pt x="353" y="217236"/>
                        </a:lnTo>
                        <a:lnTo>
                          <a:pt x="296695" y="793"/>
                        </a:lnTo>
                        <a:lnTo>
                          <a:pt x="297400" y="2995"/>
                        </a:lnTo>
                        <a:lnTo>
                          <a:pt x="54529" y="3524"/>
                        </a:lnTo>
                        <a:lnTo>
                          <a:pt x="54177" y="3348"/>
                        </a:lnTo>
                        <a:close/>
                      </a:path>
                    </a:pathLst>
                  </a:custGeom>
                  <a:grpFill/>
                  <a:ln w="8809" cap="flat">
                    <a:noFill/>
                    <a:prstDash val="solid"/>
                    <a:miter/>
                  </a:ln>
                </p:spPr>
                <p:txBody>
                  <a:bodyPr rtlCol="0" anchor="ctr"/>
                  <a:lstStyle/>
                  <a:p>
                    <a:endParaRPr lang="en-US" sz="2400"/>
                  </a:p>
                </p:txBody>
              </p:sp>
              <p:sp>
                <p:nvSpPr>
                  <p:cNvPr id="2079" name="Freeform: Shape 2078">
                    <a:extLst>
                      <a:ext uri="{FF2B5EF4-FFF2-40B4-BE49-F238E27FC236}">
                        <a16:creationId xmlns:a16="http://schemas.microsoft.com/office/drawing/2014/main" id="{D78D68FE-EBD9-4870-8CB5-6E029F13FFB8}"/>
                      </a:ext>
                    </a:extLst>
                  </p:cNvPr>
                  <p:cNvSpPr/>
                  <p:nvPr/>
                </p:nvSpPr>
                <p:spPr>
                  <a:xfrm>
                    <a:off x="6442556" y="2784317"/>
                    <a:ext cx="317220" cy="231418"/>
                  </a:xfrm>
                  <a:custGeom>
                    <a:avLst/>
                    <a:gdLst>
                      <a:gd name="connsiteX0" fmla="*/ 0 w 317220"/>
                      <a:gd name="connsiteY0" fmla="*/ 231419 h 231418"/>
                      <a:gd name="connsiteX1" fmla="*/ 2026 w 317220"/>
                      <a:gd name="connsiteY1" fmla="*/ 223226 h 231418"/>
                      <a:gd name="connsiteX2" fmla="*/ 793 w 317220"/>
                      <a:gd name="connsiteY2" fmla="*/ 222434 h 231418"/>
                      <a:gd name="connsiteX3" fmla="*/ 2818 w 317220"/>
                      <a:gd name="connsiteY3" fmla="*/ 220407 h 231418"/>
                      <a:gd name="connsiteX4" fmla="*/ 58053 w 317220"/>
                      <a:gd name="connsiteY4" fmla="*/ 1321 h 231418"/>
                      <a:gd name="connsiteX5" fmla="*/ 301629 w 317220"/>
                      <a:gd name="connsiteY5" fmla="*/ 1850 h 231418"/>
                      <a:gd name="connsiteX6" fmla="*/ 304183 w 317220"/>
                      <a:gd name="connsiteY6" fmla="*/ 0 h 231418"/>
                      <a:gd name="connsiteX7" fmla="*/ 304800 w 317220"/>
                      <a:gd name="connsiteY7" fmla="*/ 1850 h 231418"/>
                      <a:gd name="connsiteX8" fmla="*/ 317221 w 317220"/>
                      <a:gd name="connsiteY8" fmla="*/ 1938 h 231418"/>
                      <a:gd name="connsiteX9" fmla="*/ 307178 w 317220"/>
                      <a:gd name="connsiteY9" fmla="*/ 9162 h 231418"/>
                      <a:gd name="connsiteX10" fmla="*/ 307795 w 317220"/>
                      <a:gd name="connsiteY10" fmla="*/ 11012 h 231418"/>
                      <a:gd name="connsiteX11" fmla="*/ 304623 w 317220"/>
                      <a:gd name="connsiteY11" fmla="*/ 11012 h 231418"/>
                      <a:gd name="connsiteX12" fmla="*/ 9690 w 317220"/>
                      <a:gd name="connsiteY12" fmla="*/ 224548 h 231418"/>
                      <a:gd name="connsiteX13" fmla="*/ 8897 w 317220"/>
                      <a:gd name="connsiteY13" fmla="*/ 227807 h 231418"/>
                      <a:gd name="connsiteX14" fmla="*/ 6959 w 317220"/>
                      <a:gd name="connsiteY14" fmla="*/ 226486 h 231418"/>
                      <a:gd name="connsiteX15" fmla="*/ 0 w 317220"/>
                      <a:gd name="connsiteY15" fmla="*/ 231419 h 231418"/>
                      <a:gd name="connsiteX16" fmla="*/ 62457 w 317220"/>
                      <a:gd name="connsiteY16" fmla="*/ 11276 h 231418"/>
                      <a:gd name="connsiteX17" fmla="*/ 12509 w 317220"/>
                      <a:gd name="connsiteY17" fmla="*/ 212832 h 231418"/>
                      <a:gd name="connsiteX18" fmla="*/ 289031 w 317220"/>
                      <a:gd name="connsiteY18" fmla="*/ 10835 h 231418"/>
                      <a:gd name="connsiteX19" fmla="*/ 62457 w 317220"/>
                      <a:gd name="connsiteY19" fmla="*/ 11276 h 2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220" h="231418">
                        <a:moveTo>
                          <a:pt x="0" y="231419"/>
                        </a:moveTo>
                        <a:lnTo>
                          <a:pt x="2026" y="223226"/>
                        </a:lnTo>
                        <a:lnTo>
                          <a:pt x="793" y="222434"/>
                        </a:lnTo>
                        <a:lnTo>
                          <a:pt x="2818" y="220407"/>
                        </a:lnTo>
                        <a:lnTo>
                          <a:pt x="58053" y="1321"/>
                        </a:lnTo>
                        <a:lnTo>
                          <a:pt x="301629" y="1850"/>
                        </a:lnTo>
                        <a:lnTo>
                          <a:pt x="304183" y="0"/>
                        </a:lnTo>
                        <a:lnTo>
                          <a:pt x="304800" y="1850"/>
                        </a:lnTo>
                        <a:lnTo>
                          <a:pt x="317221" y="1938"/>
                        </a:lnTo>
                        <a:lnTo>
                          <a:pt x="307178" y="9162"/>
                        </a:lnTo>
                        <a:lnTo>
                          <a:pt x="307795" y="11012"/>
                        </a:lnTo>
                        <a:lnTo>
                          <a:pt x="304623" y="11012"/>
                        </a:lnTo>
                        <a:lnTo>
                          <a:pt x="9690" y="224548"/>
                        </a:lnTo>
                        <a:lnTo>
                          <a:pt x="8897" y="227807"/>
                        </a:lnTo>
                        <a:lnTo>
                          <a:pt x="6959" y="226486"/>
                        </a:lnTo>
                        <a:lnTo>
                          <a:pt x="0" y="231419"/>
                        </a:lnTo>
                        <a:close/>
                        <a:moveTo>
                          <a:pt x="62457" y="11276"/>
                        </a:moveTo>
                        <a:lnTo>
                          <a:pt x="12509" y="212832"/>
                        </a:lnTo>
                        <a:lnTo>
                          <a:pt x="289031" y="10835"/>
                        </a:lnTo>
                        <a:lnTo>
                          <a:pt x="62457" y="11276"/>
                        </a:lnTo>
                        <a:close/>
                      </a:path>
                    </a:pathLst>
                  </a:custGeom>
                  <a:grpFill/>
                  <a:ln w="8809" cap="flat">
                    <a:noFill/>
                    <a:prstDash val="solid"/>
                    <a:miter/>
                  </a:ln>
                </p:spPr>
                <p:txBody>
                  <a:bodyPr rtlCol="0" anchor="ctr"/>
                  <a:lstStyle/>
                  <a:p>
                    <a:endParaRPr lang="en-US" sz="2400"/>
                  </a:p>
                </p:txBody>
              </p:sp>
            </p:grpSp>
            <p:grpSp>
              <p:nvGrpSpPr>
                <p:cNvPr id="1763" name="Graphic 4229">
                  <a:extLst>
                    <a:ext uri="{FF2B5EF4-FFF2-40B4-BE49-F238E27FC236}">
                      <a16:creationId xmlns:a16="http://schemas.microsoft.com/office/drawing/2014/main" id="{6253BF28-2E9C-4B7E-AD30-0749A7D97672}"/>
                    </a:ext>
                  </a:extLst>
                </p:cNvPr>
                <p:cNvGrpSpPr/>
                <p:nvPr/>
              </p:nvGrpSpPr>
              <p:grpSpPr>
                <a:xfrm>
                  <a:off x="5817980" y="2278666"/>
                  <a:ext cx="320040" cy="292467"/>
                  <a:chOff x="5817980" y="2278666"/>
                  <a:chExt cx="320040" cy="292467"/>
                </a:xfrm>
                <a:grpFill/>
              </p:grpSpPr>
              <p:sp>
                <p:nvSpPr>
                  <p:cNvPr id="2076" name="Freeform: Shape 2075">
                    <a:extLst>
                      <a:ext uri="{FF2B5EF4-FFF2-40B4-BE49-F238E27FC236}">
                        <a16:creationId xmlns:a16="http://schemas.microsoft.com/office/drawing/2014/main" id="{0D90C66B-10A7-4017-B9C6-B28088823433}"/>
                      </a:ext>
                    </a:extLst>
                  </p:cNvPr>
                  <p:cNvSpPr/>
                  <p:nvPr/>
                </p:nvSpPr>
                <p:spPr>
                  <a:xfrm>
                    <a:off x="5823794" y="2284920"/>
                    <a:ext cx="307883" cy="281279"/>
                  </a:xfrm>
                  <a:custGeom>
                    <a:avLst/>
                    <a:gdLst>
                      <a:gd name="connsiteX0" fmla="*/ 303567 w 307883"/>
                      <a:gd name="connsiteY0" fmla="*/ 280310 h 281279"/>
                      <a:gd name="connsiteX1" fmla="*/ 160857 w 307883"/>
                      <a:gd name="connsiteY1" fmla="*/ 2467 h 281279"/>
                      <a:gd name="connsiteX2" fmla="*/ 162707 w 307883"/>
                      <a:gd name="connsiteY2" fmla="*/ 2643 h 281279"/>
                      <a:gd name="connsiteX3" fmla="*/ 1498 w 307883"/>
                      <a:gd name="connsiteY3" fmla="*/ 210982 h 281279"/>
                      <a:gd name="connsiteX4" fmla="*/ 1145 w 307883"/>
                      <a:gd name="connsiteY4" fmla="*/ 210012 h 281279"/>
                      <a:gd name="connsiteX5" fmla="*/ 303567 w 307883"/>
                      <a:gd name="connsiteY5" fmla="*/ 280310 h 281279"/>
                      <a:gd name="connsiteX6" fmla="*/ 307883 w 307883"/>
                      <a:gd name="connsiteY6" fmla="*/ 281279 h 281279"/>
                      <a:gd name="connsiteX7" fmla="*/ 881 w 307883"/>
                      <a:gd name="connsiteY7" fmla="*/ 211158 h 281279"/>
                      <a:gd name="connsiteX8" fmla="*/ 0 w 307883"/>
                      <a:gd name="connsiteY8" fmla="*/ 210982 h 281279"/>
                      <a:gd name="connsiteX9" fmla="*/ 529 w 307883"/>
                      <a:gd name="connsiteY9" fmla="*/ 210277 h 281279"/>
                      <a:gd name="connsiteX10" fmla="*/ 160945 w 307883"/>
                      <a:gd name="connsiteY10" fmla="*/ 1321 h 281279"/>
                      <a:gd name="connsiteX11" fmla="*/ 162002 w 307883"/>
                      <a:gd name="connsiteY11" fmla="*/ 0 h 281279"/>
                      <a:gd name="connsiteX12" fmla="*/ 162795 w 307883"/>
                      <a:gd name="connsiteY12" fmla="*/ 1498 h 281279"/>
                      <a:gd name="connsiteX13" fmla="*/ 307883 w 307883"/>
                      <a:gd name="connsiteY13" fmla="*/ 281279 h 28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7883" h="281279">
                        <a:moveTo>
                          <a:pt x="303567" y="280310"/>
                        </a:moveTo>
                        <a:lnTo>
                          <a:pt x="160857" y="2467"/>
                        </a:lnTo>
                        <a:lnTo>
                          <a:pt x="162707" y="2643"/>
                        </a:lnTo>
                        <a:lnTo>
                          <a:pt x="1498" y="210982"/>
                        </a:lnTo>
                        <a:lnTo>
                          <a:pt x="1145" y="210012"/>
                        </a:lnTo>
                        <a:lnTo>
                          <a:pt x="303567" y="280310"/>
                        </a:lnTo>
                        <a:close/>
                        <a:moveTo>
                          <a:pt x="307883" y="281279"/>
                        </a:moveTo>
                        <a:lnTo>
                          <a:pt x="881" y="211158"/>
                        </a:lnTo>
                        <a:lnTo>
                          <a:pt x="0" y="210982"/>
                        </a:lnTo>
                        <a:lnTo>
                          <a:pt x="529" y="210277"/>
                        </a:lnTo>
                        <a:lnTo>
                          <a:pt x="160945" y="1321"/>
                        </a:lnTo>
                        <a:lnTo>
                          <a:pt x="162002" y="0"/>
                        </a:lnTo>
                        <a:lnTo>
                          <a:pt x="162795" y="1498"/>
                        </a:lnTo>
                        <a:lnTo>
                          <a:pt x="307883" y="281279"/>
                        </a:lnTo>
                        <a:close/>
                      </a:path>
                    </a:pathLst>
                  </a:custGeom>
                  <a:grpFill/>
                  <a:ln w="8809" cap="flat">
                    <a:noFill/>
                    <a:prstDash val="solid"/>
                    <a:miter/>
                  </a:ln>
                </p:spPr>
                <p:txBody>
                  <a:bodyPr rtlCol="0" anchor="ctr"/>
                  <a:lstStyle/>
                  <a:p>
                    <a:endParaRPr lang="en-US" sz="2400"/>
                  </a:p>
                </p:txBody>
              </p:sp>
              <p:sp>
                <p:nvSpPr>
                  <p:cNvPr id="2077" name="Freeform: Shape 2076">
                    <a:extLst>
                      <a:ext uri="{FF2B5EF4-FFF2-40B4-BE49-F238E27FC236}">
                        <a16:creationId xmlns:a16="http://schemas.microsoft.com/office/drawing/2014/main" id="{6A52D95E-D49E-47F0-BC1F-4CAD61AB584A}"/>
                      </a:ext>
                    </a:extLst>
                  </p:cNvPr>
                  <p:cNvSpPr/>
                  <p:nvPr/>
                </p:nvSpPr>
                <p:spPr>
                  <a:xfrm>
                    <a:off x="5817980" y="2278666"/>
                    <a:ext cx="320040" cy="292467"/>
                  </a:xfrm>
                  <a:custGeom>
                    <a:avLst/>
                    <a:gdLst>
                      <a:gd name="connsiteX0" fmla="*/ 320040 w 320040"/>
                      <a:gd name="connsiteY0" fmla="*/ 292467 h 292467"/>
                      <a:gd name="connsiteX1" fmla="*/ 315724 w 320040"/>
                      <a:gd name="connsiteY1" fmla="*/ 291498 h 292467"/>
                      <a:gd name="connsiteX2" fmla="*/ 315724 w 320040"/>
                      <a:gd name="connsiteY2" fmla="*/ 291498 h 292467"/>
                      <a:gd name="connsiteX3" fmla="*/ 311495 w 320040"/>
                      <a:gd name="connsiteY3" fmla="*/ 290529 h 292467"/>
                      <a:gd name="connsiteX4" fmla="*/ 8457 w 320040"/>
                      <a:gd name="connsiteY4" fmla="*/ 221376 h 292467"/>
                      <a:gd name="connsiteX5" fmla="*/ 6255 w 320040"/>
                      <a:gd name="connsiteY5" fmla="*/ 224195 h 292467"/>
                      <a:gd name="connsiteX6" fmla="*/ 4933 w 320040"/>
                      <a:gd name="connsiteY6" fmla="*/ 220584 h 292467"/>
                      <a:gd name="connsiteX7" fmla="*/ 0 w 320040"/>
                      <a:gd name="connsiteY7" fmla="*/ 219438 h 292467"/>
                      <a:gd name="connsiteX8" fmla="*/ 2995 w 320040"/>
                      <a:gd name="connsiteY8" fmla="*/ 215386 h 292467"/>
                      <a:gd name="connsiteX9" fmla="*/ 1586 w 320040"/>
                      <a:gd name="connsiteY9" fmla="*/ 211686 h 292467"/>
                      <a:gd name="connsiteX10" fmla="*/ 5198 w 320040"/>
                      <a:gd name="connsiteY10" fmla="*/ 212479 h 292467"/>
                      <a:gd name="connsiteX11" fmla="*/ 162266 w 320040"/>
                      <a:gd name="connsiteY11" fmla="*/ 7752 h 292467"/>
                      <a:gd name="connsiteX12" fmla="*/ 160769 w 320040"/>
                      <a:gd name="connsiteY12" fmla="*/ 4845 h 292467"/>
                      <a:gd name="connsiteX13" fmla="*/ 164293 w 320040"/>
                      <a:gd name="connsiteY13" fmla="*/ 5198 h 292467"/>
                      <a:gd name="connsiteX14" fmla="*/ 168256 w 320040"/>
                      <a:gd name="connsiteY14" fmla="*/ 0 h 292467"/>
                      <a:gd name="connsiteX15" fmla="*/ 171252 w 320040"/>
                      <a:gd name="connsiteY15" fmla="*/ 5814 h 292467"/>
                      <a:gd name="connsiteX16" fmla="*/ 174776 w 320040"/>
                      <a:gd name="connsiteY16" fmla="*/ 6166 h 292467"/>
                      <a:gd name="connsiteX17" fmla="*/ 172749 w 320040"/>
                      <a:gd name="connsiteY17" fmla="*/ 8809 h 292467"/>
                      <a:gd name="connsiteX18" fmla="*/ 320040 w 320040"/>
                      <a:gd name="connsiteY18" fmla="*/ 292467 h 292467"/>
                      <a:gd name="connsiteX19" fmla="*/ 13742 w 320040"/>
                      <a:gd name="connsiteY19" fmla="*/ 214417 h 292467"/>
                      <a:gd name="connsiteX20" fmla="*/ 303038 w 320040"/>
                      <a:gd name="connsiteY20" fmla="*/ 281632 h 292467"/>
                      <a:gd name="connsiteX21" fmla="*/ 166847 w 320040"/>
                      <a:gd name="connsiteY21" fmla="*/ 16561 h 292467"/>
                      <a:gd name="connsiteX22" fmla="*/ 13742 w 320040"/>
                      <a:gd name="connsiteY22" fmla="*/ 214417 h 29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0040" h="292467">
                        <a:moveTo>
                          <a:pt x="320040" y="292467"/>
                        </a:moveTo>
                        <a:lnTo>
                          <a:pt x="315724" y="291498"/>
                        </a:lnTo>
                        <a:lnTo>
                          <a:pt x="315724" y="291498"/>
                        </a:lnTo>
                        <a:lnTo>
                          <a:pt x="311495" y="290529"/>
                        </a:lnTo>
                        <a:lnTo>
                          <a:pt x="8457" y="221376"/>
                        </a:lnTo>
                        <a:lnTo>
                          <a:pt x="6255" y="224195"/>
                        </a:lnTo>
                        <a:lnTo>
                          <a:pt x="4933" y="220584"/>
                        </a:lnTo>
                        <a:lnTo>
                          <a:pt x="0" y="219438"/>
                        </a:lnTo>
                        <a:lnTo>
                          <a:pt x="2995" y="215386"/>
                        </a:lnTo>
                        <a:lnTo>
                          <a:pt x="1586" y="211686"/>
                        </a:lnTo>
                        <a:lnTo>
                          <a:pt x="5198" y="212479"/>
                        </a:lnTo>
                        <a:lnTo>
                          <a:pt x="162266" y="7752"/>
                        </a:lnTo>
                        <a:lnTo>
                          <a:pt x="160769" y="4845"/>
                        </a:lnTo>
                        <a:lnTo>
                          <a:pt x="164293" y="5198"/>
                        </a:lnTo>
                        <a:lnTo>
                          <a:pt x="168256" y="0"/>
                        </a:lnTo>
                        <a:lnTo>
                          <a:pt x="171252" y="5814"/>
                        </a:lnTo>
                        <a:lnTo>
                          <a:pt x="174776" y="6166"/>
                        </a:lnTo>
                        <a:lnTo>
                          <a:pt x="172749" y="8809"/>
                        </a:lnTo>
                        <a:lnTo>
                          <a:pt x="320040" y="292467"/>
                        </a:lnTo>
                        <a:close/>
                        <a:moveTo>
                          <a:pt x="13742" y="214417"/>
                        </a:moveTo>
                        <a:lnTo>
                          <a:pt x="303038" y="281632"/>
                        </a:lnTo>
                        <a:lnTo>
                          <a:pt x="166847" y="16561"/>
                        </a:lnTo>
                        <a:lnTo>
                          <a:pt x="13742" y="214417"/>
                        </a:lnTo>
                        <a:close/>
                      </a:path>
                    </a:pathLst>
                  </a:custGeom>
                  <a:grpFill/>
                  <a:ln w="8809" cap="flat">
                    <a:noFill/>
                    <a:prstDash val="solid"/>
                    <a:miter/>
                  </a:ln>
                </p:spPr>
                <p:txBody>
                  <a:bodyPr rtlCol="0" anchor="ctr"/>
                  <a:lstStyle/>
                  <a:p>
                    <a:endParaRPr lang="en-US" sz="2400"/>
                  </a:p>
                </p:txBody>
              </p:sp>
            </p:grpSp>
            <p:grpSp>
              <p:nvGrpSpPr>
                <p:cNvPr id="1764" name="Graphic 4229">
                  <a:extLst>
                    <a:ext uri="{FF2B5EF4-FFF2-40B4-BE49-F238E27FC236}">
                      <a16:creationId xmlns:a16="http://schemas.microsoft.com/office/drawing/2014/main" id="{74202A35-79FC-4794-B959-13A7563DACFB}"/>
                    </a:ext>
                  </a:extLst>
                </p:cNvPr>
                <p:cNvGrpSpPr/>
                <p:nvPr/>
              </p:nvGrpSpPr>
              <p:grpSpPr>
                <a:xfrm>
                  <a:off x="5652278" y="3174655"/>
                  <a:ext cx="282688" cy="216266"/>
                  <a:chOff x="5652278" y="3174655"/>
                  <a:chExt cx="282688" cy="216266"/>
                </a:xfrm>
                <a:grpFill/>
              </p:grpSpPr>
              <p:sp>
                <p:nvSpPr>
                  <p:cNvPr id="2074" name="Freeform: Shape 2073">
                    <a:extLst>
                      <a:ext uri="{FF2B5EF4-FFF2-40B4-BE49-F238E27FC236}">
                        <a16:creationId xmlns:a16="http://schemas.microsoft.com/office/drawing/2014/main" id="{DC58E218-944C-47B7-A25E-908758E56F25}"/>
                      </a:ext>
                    </a:extLst>
                  </p:cNvPr>
                  <p:cNvSpPr/>
                  <p:nvPr/>
                </p:nvSpPr>
                <p:spPr>
                  <a:xfrm>
                    <a:off x="5661792" y="3180204"/>
                    <a:ext cx="267008" cy="204902"/>
                  </a:xfrm>
                  <a:custGeom>
                    <a:avLst/>
                    <a:gdLst>
                      <a:gd name="connsiteX0" fmla="*/ 263661 w 267008"/>
                      <a:gd name="connsiteY0" fmla="*/ 203053 h 204902"/>
                      <a:gd name="connsiteX1" fmla="*/ 264101 w 267008"/>
                      <a:gd name="connsiteY1" fmla="*/ 1586 h 204902"/>
                      <a:gd name="connsiteX2" fmla="*/ 265599 w 267008"/>
                      <a:gd name="connsiteY2" fmla="*/ 2819 h 204902"/>
                      <a:gd name="connsiteX3" fmla="*/ 1938 w 267008"/>
                      <a:gd name="connsiteY3" fmla="*/ 56732 h 204902"/>
                      <a:gd name="connsiteX4" fmla="*/ 2114 w 267008"/>
                      <a:gd name="connsiteY4" fmla="*/ 55498 h 204902"/>
                      <a:gd name="connsiteX5" fmla="*/ 263661 w 267008"/>
                      <a:gd name="connsiteY5" fmla="*/ 203053 h 204902"/>
                      <a:gd name="connsiteX6" fmla="*/ 267008 w 267008"/>
                      <a:gd name="connsiteY6" fmla="*/ 204903 h 204902"/>
                      <a:gd name="connsiteX7" fmla="*/ 1497 w 267008"/>
                      <a:gd name="connsiteY7" fmla="*/ 56643 h 204902"/>
                      <a:gd name="connsiteX8" fmla="*/ 0 w 267008"/>
                      <a:gd name="connsiteY8" fmla="*/ 55762 h 204902"/>
                      <a:gd name="connsiteX9" fmla="*/ 1761 w 267008"/>
                      <a:gd name="connsiteY9" fmla="*/ 55410 h 204902"/>
                      <a:gd name="connsiteX10" fmla="*/ 265158 w 267008"/>
                      <a:gd name="connsiteY10" fmla="*/ 352 h 204902"/>
                      <a:gd name="connsiteX11" fmla="*/ 266656 w 267008"/>
                      <a:gd name="connsiteY11" fmla="*/ 0 h 204902"/>
                      <a:gd name="connsiteX12" fmla="*/ 266656 w 267008"/>
                      <a:gd name="connsiteY12" fmla="*/ 1497 h 204902"/>
                      <a:gd name="connsiteX13" fmla="*/ 267008 w 267008"/>
                      <a:gd name="connsiteY13" fmla="*/ 204903 h 20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7008" h="204902">
                        <a:moveTo>
                          <a:pt x="263661" y="203053"/>
                        </a:moveTo>
                        <a:lnTo>
                          <a:pt x="264101" y="1586"/>
                        </a:lnTo>
                        <a:lnTo>
                          <a:pt x="265599" y="2819"/>
                        </a:lnTo>
                        <a:lnTo>
                          <a:pt x="1938" y="56732"/>
                        </a:lnTo>
                        <a:lnTo>
                          <a:pt x="2114" y="55498"/>
                        </a:lnTo>
                        <a:lnTo>
                          <a:pt x="263661" y="203053"/>
                        </a:lnTo>
                        <a:close/>
                        <a:moveTo>
                          <a:pt x="267008" y="204903"/>
                        </a:moveTo>
                        <a:lnTo>
                          <a:pt x="1497" y="56643"/>
                        </a:lnTo>
                        <a:lnTo>
                          <a:pt x="0" y="55762"/>
                        </a:lnTo>
                        <a:lnTo>
                          <a:pt x="1761" y="55410"/>
                        </a:lnTo>
                        <a:lnTo>
                          <a:pt x="265158" y="352"/>
                        </a:lnTo>
                        <a:lnTo>
                          <a:pt x="266656" y="0"/>
                        </a:lnTo>
                        <a:lnTo>
                          <a:pt x="266656" y="1497"/>
                        </a:lnTo>
                        <a:lnTo>
                          <a:pt x="267008" y="204903"/>
                        </a:lnTo>
                        <a:close/>
                      </a:path>
                    </a:pathLst>
                  </a:custGeom>
                  <a:grpFill/>
                  <a:ln w="8809" cap="flat">
                    <a:noFill/>
                    <a:prstDash val="solid"/>
                    <a:miter/>
                  </a:ln>
                </p:spPr>
                <p:txBody>
                  <a:bodyPr rtlCol="0" anchor="ctr"/>
                  <a:lstStyle/>
                  <a:p>
                    <a:endParaRPr lang="en-US" sz="2400"/>
                  </a:p>
                </p:txBody>
              </p:sp>
              <p:sp>
                <p:nvSpPr>
                  <p:cNvPr id="2075" name="Freeform: Shape 2074">
                    <a:extLst>
                      <a:ext uri="{FF2B5EF4-FFF2-40B4-BE49-F238E27FC236}">
                        <a16:creationId xmlns:a16="http://schemas.microsoft.com/office/drawing/2014/main" id="{9E45B643-E76A-421D-B412-21C6457E6562}"/>
                      </a:ext>
                    </a:extLst>
                  </p:cNvPr>
                  <p:cNvSpPr/>
                  <p:nvPr/>
                </p:nvSpPr>
                <p:spPr>
                  <a:xfrm>
                    <a:off x="5652278" y="3174655"/>
                    <a:ext cx="282688" cy="216266"/>
                  </a:xfrm>
                  <a:custGeom>
                    <a:avLst/>
                    <a:gdLst>
                      <a:gd name="connsiteX0" fmla="*/ 279958 w 282688"/>
                      <a:gd name="connsiteY0" fmla="*/ 216267 h 216266"/>
                      <a:gd name="connsiteX1" fmla="*/ 276522 w 282688"/>
                      <a:gd name="connsiteY1" fmla="*/ 214329 h 216266"/>
                      <a:gd name="connsiteX2" fmla="*/ 276522 w 282688"/>
                      <a:gd name="connsiteY2" fmla="*/ 214329 h 216266"/>
                      <a:gd name="connsiteX3" fmla="*/ 274056 w 282688"/>
                      <a:gd name="connsiteY3" fmla="*/ 212919 h 216266"/>
                      <a:gd name="connsiteX4" fmla="*/ 10659 w 282688"/>
                      <a:gd name="connsiteY4" fmla="*/ 65893 h 216266"/>
                      <a:gd name="connsiteX5" fmla="*/ 7399 w 282688"/>
                      <a:gd name="connsiteY5" fmla="*/ 66510 h 216266"/>
                      <a:gd name="connsiteX6" fmla="*/ 7752 w 282688"/>
                      <a:gd name="connsiteY6" fmla="*/ 64220 h 216266"/>
                      <a:gd name="connsiteX7" fmla="*/ 0 w 282688"/>
                      <a:gd name="connsiteY7" fmla="*/ 59903 h 216266"/>
                      <a:gd name="connsiteX8" fmla="*/ 8721 w 282688"/>
                      <a:gd name="connsiteY8" fmla="*/ 58053 h 216266"/>
                      <a:gd name="connsiteX9" fmla="*/ 9073 w 282688"/>
                      <a:gd name="connsiteY9" fmla="*/ 55675 h 216266"/>
                      <a:gd name="connsiteX10" fmla="*/ 11980 w 282688"/>
                      <a:gd name="connsiteY10" fmla="*/ 57348 h 216266"/>
                      <a:gd name="connsiteX11" fmla="*/ 270268 w 282688"/>
                      <a:gd name="connsiteY11" fmla="*/ 3348 h 216266"/>
                      <a:gd name="connsiteX12" fmla="*/ 270268 w 282688"/>
                      <a:gd name="connsiteY12" fmla="*/ 0 h 216266"/>
                      <a:gd name="connsiteX13" fmla="*/ 273527 w 282688"/>
                      <a:gd name="connsiteY13" fmla="*/ 2731 h 216266"/>
                      <a:gd name="connsiteX14" fmla="*/ 279429 w 282688"/>
                      <a:gd name="connsiteY14" fmla="*/ 1497 h 216266"/>
                      <a:gd name="connsiteX15" fmla="*/ 279429 w 282688"/>
                      <a:gd name="connsiteY15" fmla="*/ 7664 h 216266"/>
                      <a:gd name="connsiteX16" fmla="*/ 282689 w 282688"/>
                      <a:gd name="connsiteY16" fmla="*/ 10307 h 216266"/>
                      <a:gd name="connsiteX17" fmla="*/ 279517 w 282688"/>
                      <a:gd name="connsiteY17" fmla="*/ 10923 h 216266"/>
                      <a:gd name="connsiteX18" fmla="*/ 279958 w 282688"/>
                      <a:gd name="connsiteY18" fmla="*/ 216267 h 216266"/>
                      <a:gd name="connsiteX19" fmla="*/ 22728 w 282688"/>
                      <a:gd name="connsiteY19" fmla="*/ 63515 h 216266"/>
                      <a:gd name="connsiteX20" fmla="*/ 269827 w 282688"/>
                      <a:gd name="connsiteY20" fmla="*/ 202877 h 216266"/>
                      <a:gd name="connsiteX21" fmla="*/ 270268 w 282688"/>
                      <a:gd name="connsiteY21" fmla="*/ 12861 h 216266"/>
                      <a:gd name="connsiteX22" fmla="*/ 22728 w 282688"/>
                      <a:gd name="connsiteY22" fmla="*/ 63515 h 21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2688" h="216266">
                        <a:moveTo>
                          <a:pt x="279958" y="216267"/>
                        </a:moveTo>
                        <a:lnTo>
                          <a:pt x="276522" y="214329"/>
                        </a:lnTo>
                        <a:lnTo>
                          <a:pt x="276522" y="214329"/>
                        </a:lnTo>
                        <a:lnTo>
                          <a:pt x="274056" y="212919"/>
                        </a:lnTo>
                        <a:lnTo>
                          <a:pt x="10659" y="65893"/>
                        </a:lnTo>
                        <a:lnTo>
                          <a:pt x="7399" y="66510"/>
                        </a:lnTo>
                        <a:lnTo>
                          <a:pt x="7752" y="64220"/>
                        </a:lnTo>
                        <a:lnTo>
                          <a:pt x="0" y="59903"/>
                        </a:lnTo>
                        <a:lnTo>
                          <a:pt x="8721" y="58053"/>
                        </a:lnTo>
                        <a:lnTo>
                          <a:pt x="9073" y="55675"/>
                        </a:lnTo>
                        <a:lnTo>
                          <a:pt x="11980" y="57348"/>
                        </a:lnTo>
                        <a:lnTo>
                          <a:pt x="270268" y="3348"/>
                        </a:lnTo>
                        <a:lnTo>
                          <a:pt x="270268" y="0"/>
                        </a:lnTo>
                        <a:lnTo>
                          <a:pt x="273527" y="2731"/>
                        </a:lnTo>
                        <a:lnTo>
                          <a:pt x="279429" y="1497"/>
                        </a:lnTo>
                        <a:lnTo>
                          <a:pt x="279429" y="7664"/>
                        </a:lnTo>
                        <a:lnTo>
                          <a:pt x="282689" y="10307"/>
                        </a:lnTo>
                        <a:lnTo>
                          <a:pt x="279517" y="10923"/>
                        </a:lnTo>
                        <a:lnTo>
                          <a:pt x="279958" y="216267"/>
                        </a:lnTo>
                        <a:close/>
                        <a:moveTo>
                          <a:pt x="22728" y="63515"/>
                        </a:moveTo>
                        <a:lnTo>
                          <a:pt x="269827" y="202877"/>
                        </a:lnTo>
                        <a:lnTo>
                          <a:pt x="270268" y="12861"/>
                        </a:lnTo>
                        <a:lnTo>
                          <a:pt x="22728" y="63515"/>
                        </a:lnTo>
                        <a:close/>
                      </a:path>
                    </a:pathLst>
                  </a:custGeom>
                  <a:grpFill/>
                  <a:ln w="8809" cap="flat">
                    <a:noFill/>
                    <a:prstDash val="solid"/>
                    <a:miter/>
                  </a:ln>
                </p:spPr>
                <p:txBody>
                  <a:bodyPr rtlCol="0" anchor="ctr"/>
                  <a:lstStyle/>
                  <a:p>
                    <a:endParaRPr lang="en-US" sz="2400"/>
                  </a:p>
                </p:txBody>
              </p:sp>
            </p:grpSp>
            <p:grpSp>
              <p:nvGrpSpPr>
                <p:cNvPr id="1765" name="Graphic 4229">
                  <a:extLst>
                    <a:ext uri="{FF2B5EF4-FFF2-40B4-BE49-F238E27FC236}">
                      <a16:creationId xmlns:a16="http://schemas.microsoft.com/office/drawing/2014/main" id="{002CDE0B-A40B-4BF8-BB16-35EC532DEB4A}"/>
                    </a:ext>
                  </a:extLst>
                </p:cNvPr>
                <p:cNvGrpSpPr/>
                <p:nvPr/>
              </p:nvGrpSpPr>
              <p:grpSpPr>
                <a:xfrm>
                  <a:off x="4333533" y="1559038"/>
                  <a:ext cx="411656" cy="134957"/>
                  <a:chOff x="4333533" y="1559038"/>
                  <a:chExt cx="411656" cy="134957"/>
                </a:xfrm>
                <a:grpFill/>
              </p:grpSpPr>
              <p:sp>
                <p:nvSpPr>
                  <p:cNvPr id="2072" name="Freeform: Shape 2071">
                    <a:extLst>
                      <a:ext uri="{FF2B5EF4-FFF2-40B4-BE49-F238E27FC236}">
                        <a16:creationId xmlns:a16="http://schemas.microsoft.com/office/drawing/2014/main" id="{0194A136-07CC-4905-9872-67F6EAA0EB68}"/>
                      </a:ext>
                    </a:extLst>
                  </p:cNvPr>
                  <p:cNvSpPr/>
                  <p:nvPr/>
                </p:nvSpPr>
                <p:spPr>
                  <a:xfrm>
                    <a:off x="4341197" y="1562914"/>
                    <a:ext cx="386902" cy="126853"/>
                  </a:xfrm>
                  <a:custGeom>
                    <a:avLst/>
                    <a:gdLst>
                      <a:gd name="connsiteX0" fmla="*/ 0 w 386902"/>
                      <a:gd name="connsiteY0" fmla="*/ 126853 h 126853"/>
                      <a:gd name="connsiteX1" fmla="*/ 100866 w 386902"/>
                      <a:gd name="connsiteY1" fmla="*/ 0 h 126853"/>
                      <a:gd name="connsiteX2" fmla="*/ 386902 w 386902"/>
                      <a:gd name="connsiteY2" fmla="*/ 84569 h 126853"/>
                      <a:gd name="connsiteX3" fmla="*/ 0 w 386902"/>
                      <a:gd name="connsiteY3" fmla="*/ 126853 h 126853"/>
                      <a:gd name="connsiteX4" fmla="*/ 104478 w 386902"/>
                      <a:gd name="connsiteY4" fmla="*/ 11628 h 126853"/>
                      <a:gd name="connsiteX5" fmla="*/ 22992 w 386902"/>
                      <a:gd name="connsiteY5" fmla="*/ 114168 h 126853"/>
                      <a:gd name="connsiteX6" fmla="*/ 335633 w 386902"/>
                      <a:gd name="connsiteY6" fmla="*/ 79988 h 126853"/>
                      <a:gd name="connsiteX7" fmla="*/ 104478 w 386902"/>
                      <a:gd name="connsiteY7" fmla="*/ 11628 h 12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902" h="126853">
                        <a:moveTo>
                          <a:pt x="0" y="126853"/>
                        </a:moveTo>
                        <a:lnTo>
                          <a:pt x="100866" y="0"/>
                        </a:lnTo>
                        <a:lnTo>
                          <a:pt x="386902" y="84569"/>
                        </a:lnTo>
                        <a:lnTo>
                          <a:pt x="0" y="126853"/>
                        </a:lnTo>
                        <a:close/>
                        <a:moveTo>
                          <a:pt x="104478" y="11628"/>
                        </a:moveTo>
                        <a:lnTo>
                          <a:pt x="22992" y="114168"/>
                        </a:lnTo>
                        <a:lnTo>
                          <a:pt x="335633" y="79988"/>
                        </a:lnTo>
                        <a:lnTo>
                          <a:pt x="104478" y="11628"/>
                        </a:lnTo>
                        <a:close/>
                      </a:path>
                    </a:pathLst>
                  </a:custGeom>
                  <a:grpFill/>
                  <a:ln w="8809" cap="flat">
                    <a:noFill/>
                    <a:prstDash val="solid"/>
                    <a:miter/>
                  </a:ln>
                </p:spPr>
                <p:txBody>
                  <a:bodyPr rtlCol="0" anchor="ctr"/>
                  <a:lstStyle/>
                  <a:p>
                    <a:endParaRPr lang="en-US" sz="2400"/>
                  </a:p>
                </p:txBody>
              </p:sp>
              <p:sp>
                <p:nvSpPr>
                  <p:cNvPr id="2073" name="Freeform: Shape 2072">
                    <a:extLst>
                      <a:ext uri="{FF2B5EF4-FFF2-40B4-BE49-F238E27FC236}">
                        <a16:creationId xmlns:a16="http://schemas.microsoft.com/office/drawing/2014/main" id="{2759580F-0AD1-465F-85A5-5497A3141DAD}"/>
                      </a:ext>
                    </a:extLst>
                  </p:cNvPr>
                  <p:cNvSpPr/>
                  <p:nvPr/>
                </p:nvSpPr>
                <p:spPr>
                  <a:xfrm>
                    <a:off x="4333533" y="1559038"/>
                    <a:ext cx="411656" cy="134957"/>
                  </a:xfrm>
                  <a:custGeom>
                    <a:avLst/>
                    <a:gdLst>
                      <a:gd name="connsiteX0" fmla="*/ 0 w 411656"/>
                      <a:gd name="connsiteY0" fmla="*/ 134958 h 134957"/>
                      <a:gd name="connsiteX1" fmla="*/ 107297 w 411656"/>
                      <a:gd name="connsiteY1" fmla="*/ 0 h 134957"/>
                      <a:gd name="connsiteX2" fmla="*/ 411656 w 411656"/>
                      <a:gd name="connsiteY2" fmla="*/ 89943 h 134957"/>
                      <a:gd name="connsiteX3" fmla="*/ 0 w 411656"/>
                      <a:gd name="connsiteY3" fmla="*/ 134958 h 134957"/>
                      <a:gd name="connsiteX4" fmla="*/ 109675 w 411656"/>
                      <a:gd name="connsiteY4" fmla="*/ 7752 h 134957"/>
                      <a:gd name="connsiteX5" fmla="*/ 15328 w 411656"/>
                      <a:gd name="connsiteY5" fmla="*/ 126501 h 134957"/>
                      <a:gd name="connsiteX6" fmla="*/ 377477 w 411656"/>
                      <a:gd name="connsiteY6" fmla="*/ 86947 h 134957"/>
                      <a:gd name="connsiteX7" fmla="*/ 109675 w 411656"/>
                      <a:gd name="connsiteY7" fmla="*/ 7752 h 134957"/>
                      <a:gd name="connsiteX8" fmla="*/ 22992 w 411656"/>
                      <a:gd name="connsiteY8" fmla="*/ 122272 h 134957"/>
                      <a:gd name="connsiteX9" fmla="*/ 110908 w 411656"/>
                      <a:gd name="connsiteY9" fmla="*/ 11628 h 134957"/>
                      <a:gd name="connsiteX10" fmla="*/ 360387 w 411656"/>
                      <a:gd name="connsiteY10" fmla="*/ 85362 h 134957"/>
                      <a:gd name="connsiteX11" fmla="*/ 22992 w 411656"/>
                      <a:gd name="connsiteY11" fmla="*/ 122272 h 134957"/>
                      <a:gd name="connsiteX12" fmla="*/ 113375 w 411656"/>
                      <a:gd name="connsiteY12" fmla="*/ 19380 h 134957"/>
                      <a:gd name="connsiteX13" fmla="*/ 38320 w 411656"/>
                      <a:gd name="connsiteY13" fmla="*/ 113816 h 134957"/>
                      <a:gd name="connsiteX14" fmla="*/ 326207 w 411656"/>
                      <a:gd name="connsiteY14" fmla="*/ 82367 h 134957"/>
                      <a:gd name="connsiteX15" fmla="*/ 113375 w 411656"/>
                      <a:gd name="connsiteY15" fmla="*/ 19380 h 134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1656" h="134957">
                        <a:moveTo>
                          <a:pt x="0" y="134958"/>
                        </a:moveTo>
                        <a:lnTo>
                          <a:pt x="107297" y="0"/>
                        </a:lnTo>
                        <a:lnTo>
                          <a:pt x="411656" y="89943"/>
                        </a:lnTo>
                        <a:lnTo>
                          <a:pt x="0" y="134958"/>
                        </a:lnTo>
                        <a:close/>
                        <a:moveTo>
                          <a:pt x="109675" y="7752"/>
                        </a:moveTo>
                        <a:lnTo>
                          <a:pt x="15328" y="126501"/>
                        </a:lnTo>
                        <a:lnTo>
                          <a:pt x="377477" y="86947"/>
                        </a:lnTo>
                        <a:lnTo>
                          <a:pt x="109675" y="7752"/>
                        </a:lnTo>
                        <a:close/>
                        <a:moveTo>
                          <a:pt x="22992" y="122272"/>
                        </a:moveTo>
                        <a:lnTo>
                          <a:pt x="110908" y="11628"/>
                        </a:lnTo>
                        <a:lnTo>
                          <a:pt x="360387" y="85362"/>
                        </a:lnTo>
                        <a:lnTo>
                          <a:pt x="22992" y="122272"/>
                        </a:lnTo>
                        <a:close/>
                        <a:moveTo>
                          <a:pt x="113375" y="19380"/>
                        </a:moveTo>
                        <a:lnTo>
                          <a:pt x="38320" y="113816"/>
                        </a:lnTo>
                        <a:lnTo>
                          <a:pt x="326207" y="82367"/>
                        </a:lnTo>
                        <a:lnTo>
                          <a:pt x="113375" y="19380"/>
                        </a:lnTo>
                        <a:close/>
                      </a:path>
                    </a:pathLst>
                  </a:custGeom>
                  <a:grpFill/>
                  <a:ln w="8809" cap="flat">
                    <a:noFill/>
                    <a:prstDash val="solid"/>
                    <a:miter/>
                  </a:ln>
                </p:spPr>
                <p:txBody>
                  <a:bodyPr rtlCol="0" anchor="ctr"/>
                  <a:lstStyle/>
                  <a:p>
                    <a:endParaRPr lang="en-US" sz="2400"/>
                  </a:p>
                </p:txBody>
              </p:sp>
            </p:grpSp>
            <p:grpSp>
              <p:nvGrpSpPr>
                <p:cNvPr id="1766" name="Graphic 4229">
                  <a:extLst>
                    <a:ext uri="{FF2B5EF4-FFF2-40B4-BE49-F238E27FC236}">
                      <a16:creationId xmlns:a16="http://schemas.microsoft.com/office/drawing/2014/main" id="{C8A9D98A-73B2-44F4-BF50-FBFD13151949}"/>
                    </a:ext>
                  </a:extLst>
                </p:cNvPr>
                <p:cNvGrpSpPr/>
                <p:nvPr/>
              </p:nvGrpSpPr>
              <p:grpSpPr>
                <a:xfrm>
                  <a:off x="4374144" y="1698312"/>
                  <a:ext cx="261017" cy="72235"/>
                  <a:chOff x="4374144" y="1698312"/>
                  <a:chExt cx="261017" cy="72235"/>
                </a:xfrm>
                <a:grpFill/>
              </p:grpSpPr>
              <p:sp>
                <p:nvSpPr>
                  <p:cNvPr id="2070" name="Freeform: Shape 2069">
                    <a:extLst>
                      <a:ext uri="{FF2B5EF4-FFF2-40B4-BE49-F238E27FC236}">
                        <a16:creationId xmlns:a16="http://schemas.microsoft.com/office/drawing/2014/main" id="{F30E4E76-664E-49D4-A5A3-B51A175834FB}"/>
                      </a:ext>
                    </a:extLst>
                  </p:cNvPr>
                  <p:cNvSpPr/>
                  <p:nvPr/>
                </p:nvSpPr>
                <p:spPr>
                  <a:xfrm>
                    <a:off x="4382425" y="1702277"/>
                    <a:ext cx="234678" cy="64924"/>
                  </a:xfrm>
                  <a:custGeom>
                    <a:avLst/>
                    <a:gdLst>
                      <a:gd name="connsiteX0" fmla="*/ 234678 w 234678"/>
                      <a:gd name="connsiteY0" fmla="*/ 64924 h 64924"/>
                      <a:gd name="connsiteX1" fmla="*/ 0 w 234678"/>
                      <a:gd name="connsiteY1" fmla="*/ 64924 h 64924"/>
                      <a:gd name="connsiteX2" fmla="*/ 66950 w 234678"/>
                      <a:gd name="connsiteY2" fmla="*/ 0 h 64924"/>
                      <a:gd name="connsiteX3" fmla="*/ 234678 w 234678"/>
                      <a:gd name="connsiteY3" fmla="*/ 64924 h 64924"/>
                      <a:gd name="connsiteX4" fmla="*/ 25018 w 234678"/>
                      <a:gd name="connsiteY4" fmla="*/ 54794 h 64924"/>
                      <a:gd name="connsiteX5" fmla="*/ 180501 w 234678"/>
                      <a:gd name="connsiteY5" fmla="*/ 54794 h 64924"/>
                      <a:gd name="connsiteX6" fmla="*/ 69329 w 234678"/>
                      <a:gd name="connsiteY6" fmla="*/ 11804 h 64924"/>
                      <a:gd name="connsiteX7" fmla="*/ 25018 w 234678"/>
                      <a:gd name="connsiteY7" fmla="*/ 54794 h 6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678" h="64924">
                        <a:moveTo>
                          <a:pt x="234678" y="64924"/>
                        </a:moveTo>
                        <a:lnTo>
                          <a:pt x="0" y="64924"/>
                        </a:lnTo>
                        <a:lnTo>
                          <a:pt x="66950" y="0"/>
                        </a:lnTo>
                        <a:lnTo>
                          <a:pt x="234678" y="64924"/>
                        </a:lnTo>
                        <a:close/>
                        <a:moveTo>
                          <a:pt x="25018" y="54794"/>
                        </a:moveTo>
                        <a:lnTo>
                          <a:pt x="180501" y="54794"/>
                        </a:lnTo>
                        <a:lnTo>
                          <a:pt x="69329" y="11804"/>
                        </a:lnTo>
                        <a:lnTo>
                          <a:pt x="25018" y="54794"/>
                        </a:lnTo>
                        <a:close/>
                      </a:path>
                    </a:pathLst>
                  </a:custGeom>
                  <a:grpFill/>
                  <a:ln w="8809" cap="flat">
                    <a:noFill/>
                    <a:prstDash val="solid"/>
                    <a:miter/>
                  </a:ln>
                </p:spPr>
                <p:txBody>
                  <a:bodyPr rtlCol="0" anchor="ctr"/>
                  <a:lstStyle/>
                  <a:p>
                    <a:endParaRPr lang="en-US" sz="2400"/>
                  </a:p>
                </p:txBody>
              </p:sp>
              <p:sp>
                <p:nvSpPr>
                  <p:cNvPr id="2071" name="Freeform: Shape 2070">
                    <a:extLst>
                      <a:ext uri="{FF2B5EF4-FFF2-40B4-BE49-F238E27FC236}">
                        <a16:creationId xmlns:a16="http://schemas.microsoft.com/office/drawing/2014/main" id="{3DBFF60A-9C7C-4F4C-9B58-B7540336A501}"/>
                      </a:ext>
                    </a:extLst>
                  </p:cNvPr>
                  <p:cNvSpPr/>
                  <p:nvPr/>
                </p:nvSpPr>
                <p:spPr>
                  <a:xfrm>
                    <a:off x="4374144" y="1698312"/>
                    <a:ext cx="261017" cy="72235"/>
                  </a:xfrm>
                  <a:custGeom>
                    <a:avLst/>
                    <a:gdLst>
                      <a:gd name="connsiteX0" fmla="*/ 261018 w 261017"/>
                      <a:gd name="connsiteY0" fmla="*/ 72236 h 72235"/>
                      <a:gd name="connsiteX1" fmla="*/ 0 w 261017"/>
                      <a:gd name="connsiteY1" fmla="*/ 72236 h 72235"/>
                      <a:gd name="connsiteX2" fmla="*/ 74438 w 261017"/>
                      <a:gd name="connsiteY2" fmla="*/ 0 h 72235"/>
                      <a:gd name="connsiteX3" fmla="*/ 261018 w 261017"/>
                      <a:gd name="connsiteY3" fmla="*/ 72236 h 72235"/>
                      <a:gd name="connsiteX4" fmla="*/ 16649 w 261017"/>
                      <a:gd name="connsiteY4" fmla="*/ 65453 h 72235"/>
                      <a:gd name="connsiteX5" fmla="*/ 224900 w 261017"/>
                      <a:gd name="connsiteY5" fmla="*/ 65453 h 72235"/>
                      <a:gd name="connsiteX6" fmla="*/ 76024 w 261017"/>
                      <a:gd name="connsiteY6" fmla="*/ 7840 h 72235"/>
                      <a:gd name="connsiteX7" fmla="*/ 16649 w 261017"/>
                      <a:gd name="connsiteY7" fmla="*/ 65453 h 72235"/>
                      <a:gd name="connsiteX8" fmla="*/ 206841 w 261017"/>
                      <a:gd name="connsiteY8" fmla="*/ 62105 h 72235"/>
                      <a:gd name="connsiteX9" fmla="*/ 24930 w 261017"/>
                      <a:gd name="connsiteY9" fmla="*/ 62105 h 72235"/>
                      <a:gd name="connsiteX10" fmla="*/ 76817 w 261017"/>
                      <a:gd name="connsiteY10" fmla="*/ 11804 h 72235"/>
                      <a:gd name="connsiteX11" fmla="*/ 206841 w 261017"/>
                      <a:gd name="connsiteY11" fmla="*/ 62105 h 72235"/>
                      <a:gd name="connsiteX12" fmla="*/ 41580 w 261017"/>
                      <a:gd name="connsiteY12" fmla="*/ 55322 h 72235"/>
                      <a:gd name="connsiteX13" fmla="*/ 170723 w 261017"/>
                      <a:gd name="connsiteY13" fmla="*/ 55322 h 72235"/>
                      <a:gd name="connsiteX14" fmla="*/ 78402 w 261017"/>
                      <a:gd name="connsiteY14" fmla="*/ 19645 h 72235"/>
                      <a:gd name="connsiteX15" fmla="*/ 41580 w 261017"/>
                      <a:gd name="connsiteY15" fmla="*/ 55322 h 72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1017" h="72235">
                        <a:moveTo>
                          <a:pt x="261018" y="72236"/>
                        </a:moveTo>
                        <a:lnTo>
                          <a:pt x="0" y="72236"/>
                        </a:lnTo>
                        <a:lnTo>
                          <a:pt x="74438" y="0"/>
                        </a:lnTo>
                        <a:lnTo>
                          <a:pt x="261018" y="72236"/>
                        </a:lnTo>
                        <a:close/>
                        <a:moveTo>
                          <a:pt x="16649" y="65453"/>
                        </a:moveTo>
                        <a:lnTo>
                          <a:pt x="224900" y="65453"/>
                        </a:lnTo>
                        <a:lnTo>
                          <a:pt x="76024" y="7840"/>
                        </a:lnTo>
                        <a:lnTo>
                          <a:pt x="16649" y="65453"/>
                        </a:lnTo>
                        <a:close/>
                        <a:moveTo>
                          <a:pt x="206841" y="62105"/>
                        </a:moveTo>
                        <a:lnTo>
                          <a:pt x="24930" y="62105"/>
                        </a:lnTo>
                        <a:lnTo>
                          <a:pt x="76817" y="11804"/>
                        </a:lnTo>
                        <a:lnTo>
                          <a:pt x="206841" y="62105"/>
                        </a:lnTo>
                        <a:close/>
                        <a:moveTo>
                          <a:pt x="41580" y="55322"/>
                        </a:moveTo>
                        <a:lnTo>
                          <a:pt x="170723" y="55322"/>
                        </a:lnTo>
                        <a:lnTo>
                          <a:pt x="78402" y="19645"/>
                        </a:lnTo>
                        <a:lnTo>
                          <a:pt x="41580" y="55322"/>
                        </a:lnTo>
                        <a:close/>
                      </a:path>
                    </a:pathLst>
                  </a:custGeom>
                  <a:grpFill/>
                  <a:ln w="8809" cap="flat">
                    <a:noFill/>
                    <a:prstDash val="solid"/>
                    <a:miter/>
                  </a:ln>
                </p:spPr>
                <p:txBody>
                  <a:bodyPr rtlCol="0" anchor="ctr"/>
                  <a:lstStyle/>
                  <a:p>
                    <a:endParaRPr lang="en-US" sz="2400"/>
                  </a:p>
                </p:txBody>
              </p:sp>
            </p:grpSp>
            <p:sp>
              <p:nvSpPr>
                <p:cNvPr id="1767" name="Freeform: Shape 1766">
                  <a:extLst>
                    <a:ext uri="{FF2B5EF4-FFF2-40B4-BE49-F238E27FC236}">
                      <a16:creationId xmlns:a16="http://schemas.microsoft.com/office/drawing/2014/main" id="{BF1B19D1-D85B-4102-A755-43BCE75083A2}"/>
                    </a:ext>
                  </a:extLst>
                </p:cNvPr>
                <p:cNvSpPr/>
                <p:nvPr/>
              </p:nvSpPr>
              <p:spPr>
                <a:xfrm>
                  <a:off x="5340518" y="185476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1768" name="Freeform: Shape 1767">
                  <a:extLst>
                    <a:ext uri="{FF2B5EF4-FFF2-40B4-BE49-F238E27FC236}">
                      <a16:creationId xmlns:a16="http://schemas.microsoft.com/office/drawing/2014/main" id="{756161C8-15AC-421C-8F2A-79022ECF0547}"/>
                    </a:ext>
                  </a:extLst>
                </p:cNvPr>
                <p:cNvSpPr/>
                <p:nvPr/>
              </p:nvSpPr>
              <p:spPr>
                <a:xfrm>
                  <a:off x="6116261" y="1795478"/>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1769" name="Freeform: Shape 1768">
                  <a:extLst>
                    <a:ext uri="{FF2B5EF4-FFF2-40B4-BE49-F238E27FC236}">
                      <a16:creationId xmlns:a16="http://schemas.microsoft.com/office/drawing/2014/main" id="{1B78E6C5-7FD2-433C-A8A5-EB34EDCFAF4F}"/>
                    </a:ext>
                  </a:extLst>
                </p:cNvPr>
                <p:cNvSpPr/>
                <p:nvPr/>
              </p:nvSpPr>
              <p:spPr>
                <a:xfrm>
                  <a:off x="6962037" y="149076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307"/>
                        <a:pt x="45632" y="22816"/>
                      </a:cubicBezTo>
                      <a:close/>
                    </a:path>
                  </a:pathLst>
                </a:custGeom>
                <a:grpFill/>
                <a:ln w="8809" cap="flat">
                  <a:noFill/>
                  <a:prstDash val="solid"/>
                  <a:miter/>
                </a:ln>
              </p:spPr>
              <p:txBody>
                <a:bodyPr rtlCol="0" anchor="ctr"/>
                <a:lstStyle/>
                <a:p>
                  <a:endParaRPr lang="en-US" sz="2400"/>
                </a:p>
              </p:txBody>
            </p:sp>
            <p:sp>
              <p:nvSpPr>
                <p:cNvPr id="1770" name="Freeform: Shape 1769">
                  <a:extLst>
                    <a:ext uri="{FF2B5EF4-FFF2-40B4-BE49-F238E27FC236}">
                      <a16:creationId xmlns:a16="http://schemas.microsoft.com/office/drawing/2014/main" id="{BE3E1D2A-231A-42CB-8546-CB88ACCDBFD4}"/>
                    </a:ext>
                  </a:extLst>
                </p:cNvPr>
                <p:cNvSpPr/>
                <p:nvPr/>
              </p:nvSpPr>
              <p:spPr>
                <a:xfrm>
                  <a:off x="7253535" y="166060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771" name="Freeform: Shape 1770">
                  <a:extLst>
                    <a:ext uri="{FF2B5EF4-FFF2-40B4-BE49-F238E27FC236}">
                      <a16:creationId xmlns:a16="http://schemas.microsoft.com/office/drawing/2014/main" id="{26524990-6F3E-4932-BE57-7211DC77D4CA}"/>
                    </a:ext>
                  </a:extLst>
                </p:cNvPr>
                <p:cNvSpPr/>
                <p:nvPr/>
              </p:nvSpPr>
              <p:spPr>
                <a:xfrm>
                  <a:off x="6775369" y="160440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772" name="Freeform: Shape 1771">
                  <a:extLst>
                    <a:ext uri="{FF2B5EF4-FFF2-40B4-BE49-F238E27FC236}">
                      <a16:creationId xmlns:a16="http://schemas.microsoft.com/office/drawing/2014/main" id="{E12C7FC1-30CD-49CC-8B92-40E9ED1AFDE6}"/>
                    </a:ext>
                  </a:extLst>
                </p:cNvPr>
                <p:cNvSpPr/>
                <p:nvPr/>
              </p:nvSpPr>
              <p:spPr>
                <a:xfrm>
                  <a:off x="6842848" y="207658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773" name="Freeform: Shape 1772">
                  <a:extLst>
                    <a:ext uri="{FF2B5EF4-FFF2-40B4-BE49-F238E27FC236}">
                      <a16:creationId xmlns:a16="http://schemas.microsoft.com/office/drawing/2014/main" id="{A1C0CC41-ABB6-42D7-A236-B76D15027FA4}"/>
                    </a:ext>
                  </a:extLst>
                </p:cNvPr>
                <p:cNvSpPr/>
                <p:nvPr/>
              </p:nvSpPr>
              <p:spPr>
                <a:xfrm>
                  <a:off x="6540690" y="2160093"/>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774" name="Freeform: Shape 1773">
                  <a:extLst>
                    <a:ext uri="{FF2B5EF4-FFF2-40B4-BE49-F238E27FC236}">
                      <a16:creationId xmlns:a16="http://schemas.microsoft.com/office/drawing/2014/main" id="{7CCA421C-30AB-478A-B9AA-E22DDC57B144}"/>
                    </a:ext>
                  </a:extLst>
                </p:cNvPr>
                <p:cNvSpPr/>
                <p:nvPr/>
              </p:nvSpPr>
              <p:spPr>
                <a:xfrm>
                  <a:off x="7422408" y="119671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775" name="Freeform: Shape 1774">
                  <a:extLst>
                    <a:ext uri="{FF2B5EF4-FFF2-40B4-BE49-F238E27FC236}">
                      <a16:creationId xmlns:a16="http://schemas.microsoft.com/office/drawing/2014/main" id="{65F10814-DD8E-4F69-8A53-4AF8273F8D96}"/>
                    </a:ext>
                  </a:extLst>
                </p:cNvPr>
                <p:cNvSpPr/>
                <p:nvPr/>
              </p:nvSpPr>
              <p:spPr>
                <a:xfrm>
                  <a:off x="6860819" y="243185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776" name="Freeform: Shape 1775">
                  <a:extLst>
                    <a:ext uri="{FF2B5EF4-FFF2-40B4-BE49-F238E27FC236}">
                      <a16:creationId xmlns:a16="http://schemas.microsoft.com/office/drawing/2014/main" id="{F970FA05-1678-4F1D-B7D3-DC1B4927D908}"/>
                    </a:ext>
                  </a:extLst>
                </p:cNvPr>
                <p:cNvSpPr/>
                <p:nvPr/>
              </p:nvSpPr>
              <p:spPr>
                <a:xfrm>
                  <a:off x="7044051" y="265226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2400"/>
                </a:p>
              </p:txBody>
            </p:sp>
            <p:sp>
              <p:nvSpPr>
                <p:cNvPr id="1777" name="Freeform: Shape 1776">
                  <a:extLst>
                    <a:ext uri="{FF2B5EF4-FFF2-40B4-BE49-F238E27FC236}">
                      <a16:creationId xmlns:a16="http://schemas.microsoft.com/office/drawing/2014/main" id="{E7915412-4BC1-4183-81B6-9A8E458E668C}"/>
                    </a:ext>
                  </a:extLst>
                </p:cNvPr>
                <p:cNvSpPr/>
                <p:nvPr/>
              </p:nvSpPr>
              <p:spPr>
                <a:xfrm>
                  <a:off x="7422408" y="230482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778" name="Freeform: Shape 1777">
                  <a:extLst>
                    <a:ext uri="{FF2B5EF4-FFF2-40B4-BE49-F238E27FC236}">
                      <a16:creationId xmlns:a16="http://schemas.microsoft.com/office/drawing/2014/main" id="{254CC9D7-CDA5-4376-91AA-8786D947A425}"/>
                    </a:ext>
                  </a:extLst>
                </p:cNvPr>
                <p:cNvSpPr/>
                <p:nvPr/>
              </p:nvSpPr>
              <p:spPr>
                <a:xfrm>
                  <a:off x="6364417" y="1984349"/>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502" y="88"/>
                        <a:pt x="45632" y="10307"/>
                        <a:pt x="45632" y="22816"/>
                      </a:cubicBezTo>
                      <a:close/>
                    </a:path>
                  </a:pathLst>
                </a:custGeom>
                <a:grpFill/>
                <a:ln w="8809" cap="flat">
                  <a:noFill/>
                  <a:prstDash val="solid"/>
                  <a:miter/>
                </a:ln>
              </p:spPr>
              <p:txBody>
                <a:bodyPr rtlCol="0" anchor="ctr"/>
                <a:lstStyle/>
                <a:p>
                  <a:endParaRPr lang="en-US" sz="2400"/>
                </a:p>
              </p:txBody>
            </p:sp>
            <p:sp>
              <p:nvSpPr>
                <p:cNvPr id="1779" name="Freeform: Shape 1778">
                  <a:extLst>
                    <a:ext uri="{FF2B5EF4-FFF2-40B4-BE49-F238E27FC236}">
                      <a16:creationId xmlns:a16="http://schemas.microsoft.com/office/drawing/2014/main" id="{CD61FD4B-E196-4A12-BB9E-E5755B0E43F8}"/>
                    </a:ext>
                  </a:extLst>
                </p:cNvPr>
                <p:cNvSpPr/>
                <p:nvPr/>
              </p:nvSpPr>
              <p:spPr>
                <a:xfrm>
                  <a:off x="5502961" y="140258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780" name="Freeform: Shape 1779">
                  <a:extLst>
                    <a:ext uri="{FF2B5EF4-FFF2-40B4-BE49-F238E27FC236}">
                      <a16:creationId xmlns:a16="http://schemas.microsoft.com/office/drawing/2014/main" id="{434AA9FA-7CE5-43BE-BC44-89AD51A659BB}"/>
                    </a:ext>
                  </a:extLst>
                </p:cNvPr>
                <p:cNvSpPr/>
                <p:nvPr/>
              </p:nvSpPr>
              <p:spPr>
                <a:xfrm>
                  <a:off x="5244850" y="136153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501" y="0"/>
                        <a:pt x="45632" y="10219"/>
                        <a:pt x="45632" y="22816"/>
                      </a:cubicBezTo>
                      <a:close/>
                    </a:path>
                  </a:pathLst>
                </a:custGeom>
                <a:grpFill/>
                <a:ln w="8809" cap="flat">
                  <a:noFill/>
                  <a:prstDash val="solid"/>
                  <a:miter/>
                </a:ln>
              </p:spPr>
              <p:txBody>
                <a:bodyPr rtlCol="0" anchor="ctr"/>
                <a:lstStyle/>
                <a:p>
                  <a:endParaRPr lang="en-US" sz="2400"/>
                </a:p>
              </p:txBody>
            </p:sp>
            <p:sp>
              <p:nvSpPr>
                <p:cNvPr id="1781" name="Freeform: Shape 1780">
                  <a:extLst>
                    <a:ext uri="{FF2B5EF4-FFF2-40B4-BE49-F238E27FC236}">
                      <a16:creationId xmlns:a16="http://schemas.microsoft.com/office/drawing/2014/main" id="{C6FCE765-A33E-4227-97B3-A95EB06472AE}"/>
                    </a:ext>
                  </a:extLst>
                </p:cNvPr>
                <p:cNvSpPr/>
                <p:nvPr/>
              </p:nvSpPr>
              <p:spPr>
                <a:xfrm>
                  <a:off x="5317703" y="220105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1782" name="Freeform: Shape 1781">
                  <a:extLst>
                    <a:ext uri="{FF2B5EF4-FFF2-40B4-BE49-F238E27FC236}">
                      <a16:creationId xmlns:a16="http://schemas.microsoft.com/office/drawing/2014/main" id="{A49777F7-9B7D-4DCF-9618-B11E4AA4978A}"/>
                    </a:ext>
                  </a:extLst>
                </p:cNvPr>
                <p:cNvSpPr/>
                <p:nvPr/>
              </p:nvSpPr>
              <p:spPr>
                <a:xfrm>
                  <a:off x="5858326" y="201588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783" name="Freeform: Shape 1782">
                  <a:extLst>
                    <a:ext uri="{FF2B5EF4-FFF2-40B4-BE49-F238E27FC236}">
                      <a16:creationId xmlns:a16="http://schemas.microsoft.com/office/drawing/2014/main" id="{2EC5B59B-125F-407B-B012-CC216EFB723A}"/>
                    </a:ext>
                  </a:extLst>
                </p:cNvPr>
                <p:cNvSpPr/>
                <p:nvPr/>
              </p:nvSpPr>
              <p:spPr>
                <a:xfrm>
                  <a:off x="5979365" y="224607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784" name="Freeform: Shape 1783">
                  <a:extLst>
                    <a:ext uri="{FF2B5EF4-FFF2-40B4-BE49-F238E27FC236}">
                      <a16:creationId xmlns:a16="http://schemas.microsoft.com/office/drawing/2014/main" id="{9C42F65F-3CB0-47C5-8083-F73D57F8226E}"/>
                    </a:ext>
                  </a:extLst>
                </p:cNvPr>
                <p:cNvSpPr/>
                <p:nvPr/>
              </p:nvSpPr>
              <p:spPr>
                <a:xfrm>
                  <a:off x="5640738" y="193713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501" y="88"/>
                        <a:pt x="45632" y="10307"/>
                        <a:pt x="45632" y="22816"/>
                      </a:cubicBezTo>
                      <a:close/>
                    </a:path>
                  </a:pathLst>
                </a:custGeom>
                <a:grpFill/>
                <a:ln w="8809" cap="flat">
                  <a:noFill/>
                  <a:prstDash val="solid"/>
                  <a:miter/>
                </a:ln>
              </p:spPr>
              <p:txBody>
                <a:bodyPr rtlCol="0" anchor="ctr"/>
                <a:lstStyle/>
                <a:p>
                  <a:endParaRPr lang="en-US" sz="2400"/>
                </a:p>
              </p:txBody>
            </p:sp>
            <p:sp>
              <p:nvSpPr>
                <p:cNvPr id="1785" name="Freeform: Shape 1784">
                  <a:extLst>
                    <a:ext uri="{FF2B5EF4-FFF2-40B4-BE49-F238E27FC236}">
                      <a16:creationId xmlns:a16="http://schemas.microsoft.com/office/drawing/2014/main" id="{01D9BBC2-DADC-4EEC-8809-8FF2D9768750}"/>
                    </a:ext>
                  </a:extLst>
                </p:cNvPr>
                <p:cNvSpPr/>
                <p:nvPr/>
              </p:nvSpPr>
              <p:spPr>
                <a:xfrm>
                  <a:off x="4604153" y="148741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1786" name="Freeform: Shape 1785">
                  <a:extLst>
                    <a:ext uri="{FF2B5EF4-FFF2-40B4-BE49-F238E27FC236}">
                      <a16:creationId xmlns:a16="http://schemas.microsoft.com/office/drawing/2014/main" id="{75BE87A2-B405-4A27-A6AD-27BD96F9A54A}"/>
                    </a:ext>
                  </a:extLst>
                </p:cNvPr>
                <p:cNvSpPr/>
                <p:nvPr/>
              </p:nvSpPr>
              <p:spPr>
                <a:xfrm>
                  <a:off x="5744598" y="1587228"/>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787" name="Freeform: Shape 1786">
                  <a:extLst>
                    <a:ext uri="{FF2B5EF4-FFF2-40B4-BE49-F238E27FC236}">
                      <a16:creationId xmlns:a16="http://schemas.microsoft.com/office/drawing/2014/main" id="{3F8B2E98-8ED9-4DE9-970D-409CEDAAD6E7}"/>
                    </a:ext>
                  </a:extLst>
                </p:cNvPr>
                <p:cNvSpPr/>
                <p:nvPr/>
              </p:nvSpPr>
              <p:spPr>
                <a:xfrm>
                  <a:off x="6140134" y="215383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1788" name="Freeform: Shape 1787">
                  <a:extLst>
                    <a:ext uri="{FF2B5EF4-FFF2-40B4-BE49-F238E27FC236}">
                      <a16:creationId xmlns:a16="http://schemas.microsoft.com/office/drawing/2014/main" id="{A34ECAED-400A-498D-B142-EEBC8A13FEBF}"/>
                    </a:ext>
                  </a:extLst>
                </p:cNvPr>
                <p:cNvSpPr/>
                <p:nvPr/>
              </p:nvSpPr>
              <p:spPr>
                <a:xfrm>
                  <a:off x="6116261" y="2526998"/>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307"/>
                        <a:pt x="45632" y="22816"/>
                      </a:cubicBezTo>
                      <a:close/>
                    </a:path>
                  </a:pathLst>
                </a:custGeom>
                <a:grpFill/>
                <a:ln w="8809" cap="flat">
                  <a:noFill/>
                  <a:prstDash val="solid"/>
                  <a:miter/>
                </a:ln>
              </p:spPr>
              <p:txBody>
                <a:bodyPr rtlCol="0" anchor="ctr"/>
                <a:lstStyle/>
                <a:p>
                  <a:endParaRPr lang="en-US" sz="2400"/>
                </a:p>
              </p:txBody>
            </p:sp>
            <p:sp>
              <p:nvSpPr>
                <p:cNvPr id="1789" name="Freeform: Shape 1788">
                  <a:extLst>
                    <a:ext uri="{FF2B5EF4-FFF2-40B4-BE49-F238E27FC236}">
                      <a16:creationId xmlns:a16="http://schemas.microsoft.com/office/drawing/2014/main" id="{7F672F31-3C01-4ADD-862A-E7F5FC9A4418}"/>
                    </a:ext>
                  </a:extLst>
                </p:cNvPr>
                <p:cNvSpPr/>
                <p:nvPr/>
              </p:nvSpPr>
              <p:spPr>
                <a:xfrm>
                  <a:off x="6574430" y="245855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790" name="Freeform: Shape 1789">
                  <a:extLst>
                    <a:ext uri="{FF2B5EF4-FFF2-40B4-BE49-F238E27FC236}">
                      <a16:creationId xmlns:a16="http://schemas.microsoft.com/office/drawing/2014/main" id="{4FEC06EF-CCAF-435D-8254-C8ACC38C41B5}"/>
                    </a:ext>
                  </a:extLst>
                </p:cNvPr>
                <p:cNvSpPr/>
                <p:nvPr/>
              </p:nvSpPr>
              <p:spPr>
                <a:xfrm>
                  <a:off x="6487835" y="2748903"/>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1791" name="Freeform: Shape 1790">
                  <a:extLst>
                    <a:ext uri="{FF2B5EF4-FFF2-40B4-BE49-F238E27FC236}">
                      <a16:creationId xmlns:a16="http://schemas.microsoft.com/office/drawing/2014/main" id="{D103611B-C3C9-4597-BAFA-6D4C03DD4621}"/>
                    </a:ext>
                  </a:extLst>
                </p:cNvPr>
                <p:cNvSpPr/>
                <p:nvPr/>
              </p:nvSpPr>
              <p:spPr>
                <a:xfrm>
                  <a:off x="6487835" y="315897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1792" name="Freeform: Shape 1791">
                  <a:extLst>
                    <a:ext uri="{FF2B5EF4-FFF2-40B4-BE49-F238E27FC236}">
                      <a16:creationId xmlns:a16="http://schemas.microsoft.com/office/drawing/2014/main" id="{3DB5FEDE-0586-4017-8FD6-5502F5B508DD}"/>
                    </a:ext>
                  </a:extLst>
                </p:cNvPr>
                <p:cNvSpPr/>
                <p:nvPr/>
              </p:nvSpPr>
              <p:spPr>
                <a:xfrm>
                  <a:off x="7168085" y="304207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8"/>
                        <a:pt x="10218" y="0"/>
                        <a:pt x="22816" y="0"/>
                      </a:cubicBezTo>
                      <a:cubicBezTo>
                        <a:pt x="35413" y="0"/>
                        <a:pt x="45632" y="10218"/>
                        <a:pt x="45632" y="22816"/>
                      </a:cubicBezTo>
                      <a:close/>
                    </a:path>
                  </a:pathLst>
                </a:custGeom>
                <a:grpFill/>
                <a:ln w="8809" cap="flat">
                  <a:noFill/>
                  <a:prstDash val="solid"/>
                  <a:miter/>
                </a:ln>
              </p:spPr>
              <p:txBody>
                <a:bodyPr rtlCol="0" anchor="ctr"/>
                <a:lstStyle/>
                <a:p>
                  <a:endParaRPr lang="en-US" sz="2400"/>
                </a:p>
              </p:txBody>
            </p:sp>
            <p:sp>
              <p:nvSpPr>
                <p:cNvPr id="1793" name="Freeform: Shape 1792">
                  <a:extLst>
                    <a:ext uri="{FF2B5EF4-FFF2-40B4-BE49-F238E27FC236}">
                      <a16:creationId xmlns:a16="http://schemas.microsoft.com/office/drawing/2014/main" id="{F8B7EFA2-610C-4400-A5C6-DD2FF301EAC4}"/>
                    </a:ext>
                  </a:extLst>
                </p:cNvPr>
                <p:cNvSpPr/>
                <p:nvPr/>
              </p:nvSpPr>
              <p:spPr>
                <a:xfrm>
                  <a:off x="6688333" y="356966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794" name="Freeform: Shape 1793">
                  <a:extLst>
                    <a:ext uri="{FF2B5EF4-FFF2-40B4-BE49-F238E27FC236}">
                      <a16:creationId xmlns:a16="http://schemas.microsoft.com/office/drawing/2014/main" id="{C917C2E3-A176-4F8F-B4A2-0931E423A69D}"/>
                    </a:ext>
                  </a:extLst>
                </p:cNvPr>
                <p:cNvSpPr/>
                <p:nvPr/>
              </p:nvSpPr>
              <p:spPr>
                <a:xfrm>
                  <a:off x="6208670" y="407698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1795" name="Freeform: Shape 1794">
                  <a:extLst>
                    <a:ext uri="{FF2B5EF4-FFF2-40B4-BE49-F238E27FC236}">
                      <a16:creationId xmlns:a16="http://schemas.microsoft.com/office/drawing/2014/main" id="{AD4AA90E-E4F5-4F85-8980-74630F60AC7A}"/>
                    </a:ext>
                  </a:extLst>
                </p:cNvPr>
                <p:cNvSpPr/>
                <p:nvPr/>
              </p:nvSpPr>
              <p:spPr>
                <a:xfrm>
                  <a:off x="5862378" y="380213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2400"/>
                </a:p>
              </p:txBody>
            </p:sp>
            <p:sp>
              <p:nvSpPr>
                <p:cNvPr id="1796" name="Freeform: Shape 1795">
                  <a:extLst>
                    <a:ext uri="{FF2B5EF4-FFF2-40B4-BE49-F238E27FC236}">
                      <a16:creationId xmlns:a16="http://schemas.microsoft.com/office/drawing/2014/main" id="{0CB190B9-5685-4019-8874-F8ECE4320A27}"/>
                    </a:ext>
                  </a:extLst>
                </p:cNvPr>
                <p:cNvSpPr/>
                <p:nvPr/>
              </p:nvSpPr>
              <p:spPr>
                <a:xfrm>
                  <a:off x="6363008" y="4258633"/>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797" name="Freeform: Shape 1796">
                  <a:extLst>
                    <a:ext uri="{FF2B5EF4-FFF2-40B4-BE49-F238E27FC236}">
                      <a16:creationId xmlns:a16="http://schemas.microsoft.com/office/drawing/2014/main" id="{AB29E4A4-BDF2-41A2-B601-C0049315F42D}"/>
                    </a:ext>
                  </a:extLst>
                </p:cNvPr>
                <p:cNvSpPr/>
                <p:nvPr/>
              </p:nvSpPr>
              <p:spPr>
                <a:xfrm>
                  <a:off x="6434715" y="4122882"/>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798" name="Freeform: Shape 1797">
                  <a:extLst>
                    <a:ext uri="{FF2B5EF4-FFF2-40B4-BE49-F238E27FC236}">
                      <a16:creationId xmlns:a16="http://schemas.microsoft.com/office/drawing/2014/main" id="{EDA92A85-F285-4529-948D-0E5C49920878}"/>
                    </a:ext>
                  </a:extLst>
                </p:cNvPr>
                <p:cNvSpPr/>
                <p:nvPr/>
              </p:nvSpPr>
              <p:spPr>
                <a:xfrm>
                  <a:off x="6002093" y="433201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799" name="Freeform: Shape 1798">
                  <a:extLst>
                    <a:ext uri="{FF2B5EF4-FFF2-40B4-BE49-F238E27FC236}">
                      <a16:creationId xmlns:a16="http://schemas.microsoft.com/office/drawing/2014/main" id="{409D00BA-261D-4C0C-9999-C7FB226A1CA8}"/>
                    </a:ext>
                  </a:extLst>
                </p:cNvPr>
                <p:cNvSpPr/>
                <p:nvPr/>
              </p:nvSpPr>
              <p:spPr>
                <a:xfrm>
                  <a:off x="6034511" y="449163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800" name="Freeform: Shape 1799">
                  <a:extLst>
                    <a:ext uri="{FF2B5EF4-FFF2-40B4-BE49-F238E27FC236}">
                      <a16:creationId xmlns:a16="http://schemas.microsoft.com/office/drawing/2014/main" id="{16881488-7ECC-48FA-9EF5-B849CCFB4519}"/>
                    </a:ext>
                  </a:extLst>
                </p:cNvPr>
                <p:cNvSpPr/>
                <p:nvPr/>
              </p:nvSpPr>
              <p:spPr>
                <a:xfrm>
                  <a:off x="6603677" y="349319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307"/>
                        <a:pt x="45632" y="22816"/>
                      </a:cubicBezTo>
                      <a:close/>
                    </a:path>
                  </a:pathLst>
                </a:custGeom>
                <a:grpFill/>
                <a:ln w="8809" cap="flat">
                  <a:noFill/>
                  <a:prstDash val="solid"/>
                  <a:miter/>
                </a:ln>
              </p:spPr>
              <p:txBody>
                <a:bodyPr rtlCol="0" anchor="ctr"/>
                <a:lstStyle/>
                <a:p>
                  <a:endParaRPr lang="en-US" sz="2400"/>
                </a:p>
              </p:txBody>
            </p:sp>
            <p:sp>
              <p:nvSpPr>
                <p:cNvPr id="1801" name="Freeform: Shape 1800">
                  <a:extLst>
                    <a:ext uri="{FF2B5EF4-FFF2-40B4-BE49-F238E27FC236}">
                      <a16:creationId xmlns:a16="http://schemas.microsoft.com/office/drawing/2014/main" id="{BDDBFC6B-6736-4CA7-B04F-6C9A6CDEAF92}"/>
                    </a:ext>
                  </a:extLst>
                </p:cNvPr>
                <p:cNvSpPr/>
                <p:nvPr/>
              </p:nvSpPr>
              <p:spPr>
                <a:xfrm>
                  <a:off x="6133703" y="397356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802" name="Freeform: Shape 1801">
                  <a:extLst>
                    <a:ext uri="{FF2B5EF4-FFF2-40B4-BE49-F238E27FC236}">
                      <a16:creationId xmlns:a16="http://schemas.microsoft.com/office/drawing/2014/main" id="{BECF4401-2BBA-4BF9-AC8E-35EA937AA597}"/>
                    </a:ext>
                  </a:extLst>
                </p:cNvPr>
                <p:cNvSpPr/>
                <p:nvPr/>
              </p:nvSpPr>
              <p:spPr>
                <a:xfrm>
                  <a:off x="6402385" y="3977529"/>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803" name="Freeform: Shape 1802">
                  <a:extLst>
                    <a:ext uri="{FF2B5EF4-FFF2-40B4-BE49-F238E27FC236}">
                      <a16:creationId xmlns:a16="http://schemas.microsoft.com/office/drawing/2014/main" id="{D18262F9-77DE-4C54-8B30-81A325848EE7}"/>
                    </a:ext>
                  </a:extLst>
                </p:cNvPr>
                <p:cNvSpPr/>
                <p:nvPr/>
              </p:nvSpPr>
              <p:spPr>
                <a:xfrm>
                  <a:off x="5920608" y="426673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307"/>
                        <a:pt x="45632" y="22816"/>
                      </a:cubicBezTo>
                      <a:close/>
                    </a:path>
                  </a:pathLst>
                </a:custGeom>
                <a:grpFill/>
                <a:ln w="8809" cap="flat">
                  <a:noFill/>
                  <a:prstDash val="solid"/>
                  <a:miter/>
                </a:ln>
              </p:spPr>
              <p:txBody>
                <a:bodyPr rtlCol="0" anchor="ctr"/>
                <a:lstStyle/>
                <a:p>
                  <a:endParaRPr lang="en-US" sz="2400"/>
                </a:p>
              </p:txBody>
            </p:sp>
            <p:sp>
              <p:nvSpPr>
                <p:cNvPr id="1804" name="Freeform: Shape 1803">
                  <a:extLst>
                    <a:ext uri="{FF2B5EF4-FFF2-40B4-BE49-F238E27FC236}">
                      <a16:creationId xmlns:a16="http://schemas.microsoft.com/office/drawing/2014/main" id="{CF509FBB-B760-450C-9436-2F8A7E093051}"/>
                    </a:ext>
                  </a:extLst>
                </p:cNvPr>
                <p:cNvSpPr/>
                <p:nvPr/>
              </p:nvSpPr>
              <p:spPr>
                <a:xfrm>
                  <a:off x="5791552" y="418604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307"/>
                        <a:pt x="45632" y="22816"/>
                      </a:cubicBezTo>
                      <a:close/>
                    </a:path>
                  </a:pathLst>
                </a:custGeom>
                <a:grpFill/>
                <a:ln w="8809" cap="flat">
                  <a:noFill/>
                  <a:prstDash val="solid"/>
                  <a:miter/>
                </a:ln>
              </p:spPr>
              <p:txBody>
                <a:bodyPr rtlCol="0" anchor="ctr"/>
                <a:lstStyle/>
                <a:p>
                  <a:endParaRPr lang="en-US" sz="2400"/>
                </a:p>
              </p:txBody>
            </p:sp>
            <p:sp>
              <p:nvSpPr>
                <p:cNvPr id="1805" name="Freeform: Shape 1804">
                  <a:extLst>
                    <a:ext uri="{FF2B5EF4-FFF2-40B4-BE49-F238E27FC236}">
                      <a16:creationId xmlns:a16="http://schemas.microsoft.com/office/drawing/2014/main" id="{0021D0FF-E2BB-4C94-B889-7986759FDB26}"/>
                    </a:ext>
                  </a:extLst>
                </p:cNvPr>
                <p:cNvSpPr/>
                <p:nvPr/>
              </p:nvSpPr>
              <p:spPr>
                <a:xfrm>
                  <a:off x="5677912" y="413151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307"/>
                        <a:pt x="45632" y="22816"/>
                      </a:cubicBezTo>
                      <a:close/>
                    </a:path>
                  </a:pathLst>
                </a:custGeom>
                <a:grpFill/>
                <a:ln w="8809" cap="flat">
                  <a:noFill/>
                  <a:prstDash val="solid"/>
                  <a:miter/>
                </a:ln>
              </p:spPr>
              <p:txBody>
                <a:bodyPr rtlCol="0" anchor="ctr"/>
                <a:lstStyle/>
                <a:p>
                  <a:endParaRPr lang="en-US" sz="2400"/>
                </a:p>
              </p:txBody>
            </p:sp>
            <p:sp>
              <p:nvSpPr>
                <p:cNvPr id="1806" name="Freeform: Shape 1805">
                  <a:extLst>
                    <a:ext uri="{FF2B5EF4-FFF2-40B4-BE49-F238E27FC236}">
                      <a16:creationId xmlns:a16="http://schemas.microsoft.com/office/drawing/2014/main" id="{D05FFF4A-00F2-4DBB-BAE7-E57B7C25069C}"/>
                    </a:ext>
                  </a:extLst>
                </p:cNvPr>
                <p:cNvSpPr/>
                <p:nvPr/>
              </p:nvSpPr>
              <p:spPr>
                <a:xfrm>
                  <a:off x="5744598" y="438372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807" name="Freeform: Shape 1806">
                  <a:extLst>
                    <a:ext uri="{FF2B5EF4-FFF2-40B4-BE49-F238E27FC236}">
                      <a16:creationId xmlns:a16="http://schemas.microsoft.com/office/drawing/2014/main" id="{64C9DCB3-FB7F-4311-9C81-5AD8851D1EC7}"/>
                    </a:ext>
                  </a:extLst>
                </p:cNvPr>
                <p:cNvSpPr/>
                <p:nvPr/>
              </p:nvSpPr>
              <p:spPr>
                <a:xfrm>
                  <a:off x="5120375" y="3532310"/>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808" name="Freeform: Shape 1807">
                  <a:extLst>
                    <a:ext uri="{FF2B5EF4-FFF2-40B4-BE49-F238E27FC236}">
                      <a16:creationId xmlns:a16="http://schemas.microsoft.com/office/drawing/2014/main" id="{A5C5FA4F-5BE2-4CEF-9899-5C83AD4AF359}"/>
                    </a:ext>
                  </a:extLst>
                </p:cNvPr>
                <p:cNvSpPr/>
                <p:nvPr/>
              </p:nvSpPr>
              <p:spPr>
                <a:xfrm>
                  <a:off x="4822535" y="356966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1809" name="Freeform: Shape 1808">
                  <a:extLst>
                    <a:ext uri="{FF2B5EF4-FFF2-40B4-BE49-F238E27FC236}">
                      <a16:creationId xmlns:a16="http://schemas.microsoft.com/office/drawing/2014/main" id="{BE74E0FA-035B-4D4D-B428-7AA530F87776}"/>
                    </a:ext>
                  </a:extLst>
                </p:cNvPr>
                <p:cNvSpPr/>
                <p:nvPr/>
              </p:nvSpPr>
              <p:spPr>
                <a:xfrm>
                  <a:off x="4406738" y="3542705"/>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810" name="Freeform: Shape 1809">
                  <a:extLst>
                    <a:ext uri="{FF2B5EF4-FFF2-40B4-BE49-F238E27FC236}">
                      <a16:creationId xmlns:a16="http://schemas.microsoft.com/office/drawing/2014/main" id="{2733B8A9-E9C3-460D-BB95-1490737446E5}"/>
                    </a:ext>
                  </a:extLst>
                </p:cNvPr>
                <p:cNvSpPr/>
                <p:nvPr/>
              </p:nvSpPr>
              <p:spPr>
                <a:xfrm>
                  <a:off x="4591115" y="3631502"/>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307"/>
                        <a:pt x="45632" y="22816"/>
                      </a:cubicBezTo>
                      <a:close/>
                    </a:path>
                  </a:pathLst>
                </a:custGeom>
                <a:grpFill/>
                <a:ln w="8809" cap="flat">
                  <a:noFill/>
                  <a:prstDash val="solid"/>
                  <a:miter/>
                </a:ln>
              </p:spPr>
              <p:txBody>
                <a:bodyPr rtlCol="0" anchor="ctr"/>
                <a:lstStyle/>
                <a:p>
                  <a:endParaRPr lang="en-US" sz="2400"/>
                </a:p>
              </p:txBody>
            </p:sp>
            <p:sp>
              <p:nvSpPr>
                <p:cNvPr id="1811" name="Freeform: Shape 1810">
                  <a:extLst>
                    <a:ext uri="{FF2B5EF4-FFF2-40B4-BE49-F238E27FC236}">
                      <a16:creationId xmlns:a16="http://schemas.microsoft.com/office/drawing/2014/main" id="{6EEF703A-11BC-40BC-8579-54A425AE0799}"/>
                    </a:ext>
                  </a:extLst>
                </p:cNvPr>
                <p:cNvSpPr/>
                <p:nvPr/>
              </p:nvSpPr>
              <p:spPr>
                <a:xfrm>
                  <a:off x="4645997" y="3779321"/>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812" name="Freeform: Shape 1811">
                  <a:extLst>
                    <a:ext uri="{FF2B5EF4-FFF2-40B4-BE49-F238E27FC236}">
                      <a16:creationId xmlns:a16="http://schemas.microsoft.com/office/drawing/2014/main" id="{500AB436-EA60-48D6-82C1-6EDF3279D228}"/>
                    </a:ext>
                  </a:extLst>
                </p:cNvPr>
                <p:cNvSpPr/>
                <p:nvPr/>
              </p:nvSpPr>
              <p:spPr>
                <a:xfrm>
                  <a:off x="4406738" y="4008979"/>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813" name="Freeform: Shape 1812">
                  <a:extLst>
                    <a:ext uri="{FF2B5EF4-FFF2-40B4-BE49-F238E27FC236}">
                      <a16:creationId xmlns:a16="http://schemas.microsoft.com/office/drawing/2014/main" id="{070DF7E9-E3AD-495E-BA00-672696BB91FE}"/>
                    </a:ext>
                  </a:extLst>
                </p:cNvPr>
                <p:cNvSpPr/>
                <p:nvPr/>
              </p:nvSpPr>
              <p:spPr>
                <a:xfrm>
                  <a:off x="4170298" y="3978939"/>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814" name="Freeform: Shape 1813">
                  <a:extLst>
                    <a:ext uri="{FF2B5EF4-FFF2-40B4-BE49-F238E27FC236}">
                      <a16:creationId xmlns:a16="http://schemas.microsoft.com/office/drawing/2014/main" id="{DE0C9E88-9544-43DE-8A04-04560D7CD57A}"/>
                    </a:ext>
                  </a:extLst>
                </p:cNvPr>
                <p:cNvSpPr/>
                <p:nvPr/>
              </p:nvSpPr>
              <p:spPr>
                <a:xfrm>
                  <a:off x="5347566" y="397356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815" name="Freeform: Shape 1814">
                  <a:extLst>
                    <a:ext uri="{FF2B5EF4-FFF2-40B4-BE49-F238E27FC236}">
                      <a16:creationId xmlns:a16="http://schemas.microsoft.com/office/drawing/2014/main" id="{91BD5D96-765D-490E-85FB-5C9487E161B8}"/>
                    </a:ext>
                  </a:extLst>
                </p:cNvPr>
                <p:cNvSpPr/>
                <p:nvPr/>
              </p:nvSpPr>
              <p:spPr>
                <a:xfrm>
                  <a:off x="4982334" y="347830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816" name="Freeform: Shape 1815">
                  <a:extLst>
                    <a:ext uri="{FF2B5EF4-FFF2-40B4-BE49-F238E27FC236}">
                      <a16:creationId xmlns:a16="http://schemas.microsoft.com/office/drawing/2014/main" id="{6BD19009-DD29-4B76-8CA5-D9CCFE65EF73}"/>
                    </a:ext>
                  </a:extLst>
                </p:cNvPr>
                <p:cNvSpPr/>
                <p:nvPr/>
              </p:nvSpPr>
              <p:spPr>
                <a:xfrm>
                  <a:off x="4149244" y="369422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2400"/>
                </a:p>
              </p:txBody>
            </p:sp>
            <p:sp>
              <p:nvSpPr>
                <p:cNvPr id="1817" name="Freeform: Shape 1816">
                  <a:extLst>
                    <a:ext uri="{FF2B5EF4-FFF2-40B4-BE49-F238E27FC236}">
                      <a16:creationId xmlns:a16="http://schemas.microsoft.com/office/drawing/2014/main" id="{B566D0D5-983F-4512-ADCB-BB9B6F600FC0}"/>
                    </a:ext>
                  </a:extLst>
                </p:cNvPr>
                <p:cNvSpPr/>
                <p:nvPr/>
              </p:nvSpPr>
              <p:spPr>
                <a:xfrm>
                  <a:off x="4049171" y="384424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88"/>
                        <a:pt x="45632" y="10307"/>
                        <a:pt x="45632" y="22816"/>
                      </a:cubicBezTo>
                      <a:close/>
                    </a:path>
                  </a:pathLst>
                </a:custGeom>
                <a:grpFill/>
                <a:ln w="8809" cap="flat">
                  <a:noFill/>
                  <a:prstDash val="solid"/>
                  <a:miter/>
                </a:ln>
              </p:spPr>
              <p:txBody>
                <a:bodyPr rtlCol="0" anchor="ctr"/>
                <a:lstStyle/>
                <a:p>
                  <a:endParaRPr lang="en-US" sz="2400"/>
                </a:p>
              </p:txBody>
            </p:sp>
            <p:sp>
              <p:nvSpPr>
                <p:cNvPr id="1818" name="Freeform: Shape 1817">
                  <a:extLst>
                    <a:ext uri="{FF2B5EF4-FFF2-40B4-BE49-F238E27FC236}">
                      <a16:creationId xmlns:a16="http://schemas.microsoft.com/office/drawing/2014/main" id="{CDA9B7AE-B3FC-4E5B-8A01-99BB7E5EFFD2}"/>
                    </a:ext>
                  </a:extLst>
                </p:cNvPr>
                <p:cNvSpPr/>
                <p:nvPr/>
              </p:nvSpPr>
              <p:spPr>
                <a:xfrm>
                  <a:off x="3356323" y="392132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2400"/>
                </a:p>
              </p:txBody>
            </p:sp>
            <p:sp>
              <p:nvSpPr>
                <p:cNvPr id="1819" name="Freeform: Shape 1818">
                  <a:extLst>
                    <a:ext uri="{FF2B5EF4-FFF2-40B4-BE49-F238E27FC236}">
                      <a16:creationId xmlns:a16="http://schemas.microsoft.com/office/drawing/2014/main" id="{934BA583-10D8-4DA0-81F7-B9667EE19C01}"/>
                    </a:ext>
                  </a:extLst>
                </p:cNvPr>
                <p:cNvSpPr/>
                <p:nvPr/>
              </p:nvSpPr>
              <p:spPr>
                <a:xfrm>
                  <a:off x="3540701" y="393251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820" name="Freeform: Shape 1819">
                  <a:extLst>
                    <a:ext uri="{FF2B5EF4-FFF2-40B4-BE49-F238E27FC236}">
                      <a16:creationId xmlns:a16="http://schemas.microsoft.com/office/drawing/2014/main" id="{95602C64-8884-4591-84CF-5BAEB4E9500F}"/>
                    </a:ext>
                  </a:extLst>
                </p:cNvPr>
                <p:cNvSpPr/>
                <p:nvPr/>
              </p:nvSpPr>
              <p:spPr>
                <a:xfrm>
                  <a:off x="3306287" y="3762760"/>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2400"/>
                </a:p>
              </p:txBody>
            </p:sp>
            <p:sp>
              <p:nvSpPr>
                <p:cNvPr id="1821" name="Freeform: Shape 1820">
                  <a:extLst>
                    <a:ext uri="{FF2B5EF4-FFF2-40B4-BE49-F238E27FC236}">
                      <a16:creationId xmlns:a16="http://schemas.microsoft.com/office/drawing/2014/main" id="{1C1EE545-C94A-40AD-8C55-40330D3F6C0F}"/>
                    </a:ext>
                  </a:extLst>
                </p:cNvPr>
                <p:cNvSpPr/>
                <p:nvPr/>
              </p:nvSpPr>
              <p:spPr>
                <a:xfrm>
                  <a:off x="3962311" y="399638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822" name="Freeform: Shape 1821">
                  <a:extLst>
                    <a:ext uri="{FF2B5EF4-FFF2-40B4-BE49-F238E27FC236}">
                      <a16:creationId xmlns:a16="http://schemas.microsoft.com/office/drawing/2014/main" id="{ACB1159C-E51F-4C88-AE00-E5334AAC5592}"/>
                    </a:ext>
                  </a:extLst>
                </p:cNvPr>
                <p:cNvSpPr/>
                <p:nvPr/>
              </p:nvSpPr>
              <p:spPr>
                <a:xfrm>
                  <a:off x="3726312" y="4031794"/>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823" name="Freeform: Shape 1822">
                  <a:extLst>
                    <a:ext uri="{FF2B5EF4-FFF2-40B4-BE49-F238E27FC236}">
                      <a16:creationId xmlns:a16="http://schemas.microsoft.com/office/drawing/2014/main" id="{229CBEB9-CB17-4DFD-9470-07A22A89F689}"/>
                    </a:ext>
                  </a:extLst>
                </p:cNvPr>
                <p:cNvSpPr/>
                <p:nvPr/>
              </p:nvSpPr>
              <p:spPr>
                <a:xfrm>
                  <a:off x="4263940" y="356966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1824" name="Freeform: Shape 1823">
                  <a:extLst>
                    <a:ext uri="{FF2B5EF4-FFF2-40B4-BE49-F238E27FC236}">
                      <a16:creationId xmlns:a16="http://schemas.microsoft.com/office/drawing/2014/main" id="{BCD1418D-F9FF-43F0-A44E-ECF2A6DB0F66}"/>
                    </a:ext>
                  </a:extLst>
                </p:cNvPr>
                <p:cNvSpPr/>
                <p:nvPr/>
              </p:nvSpPr>
              <p:spPr>
                <a:xfrm>
                  <a:off x="5167857" y="3631502"/>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307"/>
                        <a:pt x="45632" y="22816"/>
                      </a:cubicBezTo>
                      <a:close/>
                    </a:path>
                  </a:pathLst>
                </a:custGeom>
                <a:grpFill/>
                <a:ln w="8809" cap="flat">
                  <a:noFill/>
                  <a:prstDash val="solid"/>
                  <a:miter/>
                </a:ln>
              </p:spPr>
              <p:txBody>
                <a:bodyPr rtlCol="0" anchor="ctr"/>
                <a:lstStyle/>
                <a:p>
                  <a:endParaRPr lang="en-US" sz="2400"/>
                </a:p>
              </p:txBody>
            </p:sp>
            <p:sp>
              <p:nvSpPr>
                <p:cNvPr id="1825" name="Freeform: Shape 1824">
                  <a:extLst>
                    <a:ext uri="{FF2B5EF4-FFF2-40B4-BE49-F238E27FC236}">
                      <a16:creationId xmlns:a16="http://schemas.microsoft.com/office/drawing/2014/main" id="{B67E2C0E-F7BB-461F-96F4-2B8E8AFA7478}"/>
                    </a:ext>
                  </a:extLst>
                </p:cNvPr>
                <p:cNvSpPr/>
                <p:nvPr/>
              </p:nvSpPr>
              <p:spPr>
                <a:xfrm>
                  <a:off x="5160281" y="381288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8"/>
                        <a:pt x="10218" y="0"/>
                        <a:pt x="22816" y="0"/>
                      </a:cubicBezTo>
                      <a:cubicBezTo>
                        <a:pt x="35413" y="88"/>
                        <a:pt x="45632" y="10218"/>
                        <a:pt x="45632" y="22816"/>
                      </a:cubicBezTo>
                      <a:close/>
                    </a:path>
                  </a:pathLst>
                </a:custGeom>
                <a:grpFill/>
                <a:ln w="8809" cap="flat">
                  <a:noFill/>
                  <a:prstDash val="solid"/>
                  <a:miter/>
                </a:ln>
              </p:spPr>
              <p:txBody>
                <a:bodyPr rtlCol="0" anchor="ctr"/>
                <a:lstStyle/>
                <a:p>
                  <a:endParaRPr lang="en-US" sz="2400"/>
                </a:p>
              </p:txBody>
            </p:sp>
            <p:sp>
              <p:nvSpPr>
                <p:cNvPr id="1826" name="Freeform: Shape 1825">
                  <a:extLst>
                    <a:ext uri="{FF2B5EF4-FFF2-40B4-BE49-F238E27FC236}">
                      <a16:creationId xmlns:a16="http://schemas.microsoft.com/office/drawing/2014/main" id="{765BC500-BD21-4DA3-996A-005C1B7708A0}"/>
                    </a:ext>
                  </a:extLst>
                </p:cNvPr>
                <p:cNvSpPr/>
                <p:nvPr/>
              </p:nvSpPr>
              <p:spPr>
                <a:xfrm>
                  <a:off x="5090688" y="3631502"/>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307"/>
                        <a:pt x="45632" y="22816"/>
                      </a:cubicBezTo>
                      <a:close/>
                    </a:path>
                  </a:pathLst>
                </a:custGeom>
                <a:grpFill/>
                <a:ln w="8809" cap="flat">
                  <a:noFill/>
                  <a:prstDash val="solid"/>
                  <a:miter/>
                </a:ln>
              </p:spPr>
              <p:txBody>
                <a:bodyPr rtlCol="0" anchor="ctr"/>
                <a:lstStyle/>
                <a:p>
                  <a:endParaRPr lang="en-US" sz="2400"/>
                </a:p>
              </p:txBody>
            </p:sp>
            <p:sp>
              <p:nvSpPr>
                <p:cNvPr id="1827" name="Freeform: Shape 1826">
                  <a:extLst>
                    <a:ext uri="{FF2B5EF4-FFF2-40B4-BE49-F238E27FC236}">
                      <a16:creationId xmlns:a16="http://schemas.microsoft.com/office/drawing/2014/main" id="{3A536C5B-885C-434B-A203-5E5D277E9603}"/>
                    </a:ext>
                  </a:extLst>
                </p:cNvPr>
                <p:cNvSpPr/>
                <p:nvPr/>
              </p:nvSpPr>
              <p:spPr>
                <a:xfrm>
                  <a:off x="4938905" y="379341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828" name="Freeform: Shape 1827">
                  <a:extLst>
                    <a:ext uri="{FF2B5EF4-FFF2-40B4-BE49-F238E27FC236}">
                      <a16:creationId xmlns:a16="http://schemas.microsoft.com/office/drawing/2014/main" id="{C2D04821-5AEF-46CE-824A-8DA91A789CEE}"/>
                    </a:ext>
                  </a:extLst>
                </p:cNvPr>
                <p:cNvSpPr/>
                <p:nvPr/>
              </p:nvSpPr>
              <p:spPr>
                <a:xfrm>
                  <a:off x="4730478" y="399972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2" y="0"/>
                        <a:pt x="45632" y="10219"/>
                        <a:pt x="45632" y="22816"/>
                      </a:cubicBezTo>
                      <a:close/>
                    </a:path>
                  </a:pathLst>
                </a:custGeom>
                <a:grpFill/>
                <a:ln w="8809" cap="flat">
                  <a:noFill/>
                  <a:prstDash val="solid"/>
                  <a:miter/>
                </a:ln>
              </p:spPr>
              <p:txBody>
                <a:bodyPr rtlCol="0" anchor="ctr"/>
                <a:lstStyle/>
                <a:p>
                  <a:endParaRPr lang="en-US" sz="2400"/>
                </a:p>
              </p:txBody>
            </p:sp>
            <p:sp>
              <p:nvSpPr>
                <p:cNvPr id="1829" name="Freeform: Shape 1828">
                  <a:extLst>
                    <a:ext uri="{FF2B5EF4-FFF2-40B4-BE49-F238E27FC236}">
                      <a16:creationId xmlns:a16="http://schemas.microsoft.com/office/drawing/2014/main" id="{6C784026-C96E-47E8-92DF-931C9EE646DB}"/>
                    </a:ext>
                  </a:extLst>
                </p:cNvPr>
                <p:cNvSpPr/>
                <p:nvPr/>
              </p:nvSpPr>
              <p:spPr>
                <a:xfrm>
                  <a:off x="4318998" y="378557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830" name="Freeform: Shape 1829">
                  <a:extLst>
                    <a:ext uri="{FF2B5EF4-FFF2-40B4-BE49-F238E27FC236}">
                      <a16:creationId xmlns:a16="http://schemas.microsoft.com/office/drawing/2014/main" id="{FEFE49EC-05C5-403E-956B-5D9D04BAF2DD}"/>
                    </a:ext>
                  </a:extLst>
                </p:cNvPr>
                <p:cNvSpPr/>
                <p:nvPr/>
              </p:nvSpPr>
              <p:spPr>
                <a:xfrm>
                  <a:off x="5324133" y="3885297"/>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1831" name="Freeform: Shape 1830">
                  <a:extLst>
                    <a:ext uri="{FF2B5EF4-FFF2-40B4-BE49-F238E27FC236}">
                      <a16:creationId xmlns:a16="http://schemas.microsoft.com/office/drawing/2014/main" id="{C364D42F-9573-44EA-BD11-C72E85514662}"/>
                    </a:ext>
                  </a:extLst>
                </p:cNvPr>
                <p:cNvSpPr/>
                <p:nvPr/>
              </p:nvSpPr>
              <p:spPr>
                <a:xfrm>
                  <a:off x="5202741" y="3921327"/>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2400"/>
                </a:p>
              </p:txBody>
            </p:sp>
            <p:sp>
              <p:nvSpPr>
                <p:cNvPr id="1832" name="Freeform: Shape 1831">
                  <a:extLst>
                    <a:ext uri="{FF2B5EF4-FFF2-40B4-BE49-F238E27FC236}">
                      <a16:creationId xmlns:a16="http://schemas.microsoft.com/office/drawing/2014/main" id="{CA988E5B-A4D4-4358-8CE7-5119E17521B1}"/>
                    </a:ext>
                  </a:extLst>
                </p:cNvPr>
                <p:cNvSpPr/>
                <p:nvPr/>
              </p:nvSpPr>
              <p:spPr>
                <a:xfrm>
                  <a:off x="5120375" y="4030385"/>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833" name="Freeform: Shape 1832">
                  <a:extLst>
                    <a:ext uri="{FF2B5EF4-FFF2-40B4-BE49-F238E27FC236}">
                      <a16:creationId xmlns:a16="http://schemas.microsoft.com/office/drawing/2014/main" id="{8BCBBF4F-C802-4199-AA87-45AA680C837A}"/>
                    </a:ext>
                  </a:extLst>
                </p:cNvPr>
                <p:cNvSpPr/>
                <p:nvPr/>
              </p:nvSpPr>
              <p:spPr>
                <a:xfrm>
                  <a:off x="5038890" y="4208860"/>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834" name="Freeform: Shape 1833">
                  <a:extLst>
                    <a:ext uri="{FF2B5EF4-FFF2-40B4-BE49-F238E27FC236}">
                      <a16:creationId xmlns:a16="http://schemas.microsoft.com/office/drawing/2014/main" id="{5192FD25-7B2A-4A25-BEBD-C9899003AE35}"/>
                    </a:ext>
                  </a:extLst>
                </p:cNvPr>
                <p:cNvSpPr/>
                <p:nvPr/>
              </p:nvSpPr>
              <p:spPr>
                <a:xfrm>
                  <a:off x="5506308" y="402245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1835" name="Freeform: Shape 1834">
                  <a:extLst>
                    <a:ext uri="{FF2B5EF4-FFF2-40B4-BE49-F238E27FC236}">
                      <a16:creationId xmlns:a16="http://schemas.microsoft.com/office/drawing/2014/main" id="{BDCC13F9-D829-4471-9911-72F56111CD00}"/>
                    </a:ext>
                  </a:extLst>
                </p:cNvPr>
                <p:cNvSpPr/>
                <p:nvPr/>
              </p:nvSpPr>
              <p:spPr>
                <a:xfrm>
                  <a:off x="5301670" y="4283651"/>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836" name="Freeform: Shape 1835">
                  <a:extLst>
                    <a:ext uri="{FF2B5EF4-FFF2-40B4-BE49-F238E27FC236}">
                      <a16:creationId xmlns:a16="http://schemas.microsoft.com/office/drawing/2014/main" id="{756723EF-AFE4-44E1-AC34-4950C07D3122}"/>
                    </a:ext>
                  </a:extLst>
                </p:cNvPr>
                <p:cNvSpPr/>
                <p:nvPr/>
              </p:nvSpPr>
              <p:spPr>
                <a:xfrm>
                  <a:off x="5438037" y="4063508"/>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1837" name="Freeform: Shape 1836">
                  <a:extLst>
                    <a:ext uri="{FF2B5EF4-FFF2-40B4-BE49-F238E27FC236}">
                      <a16:creationId xmlns:a16="http://schemas.microsoft.com/office/drawing/2014/main" id="{80F68588-5B8D-491C-8A20-D7A7A0C01B68}"/>
                    </a:ext>
                  </a:extLst>
                </p:cNvPr>
                <p:cNvSpPr/>
                <p:nvPr/>
              </p:nvSpPr>
              <p:spPr>
                <a:xfrm>
                  <a:off x="5171205" y="4244009"/>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501" y="0"/>
                        <a:pt x="45632" y="10219"/>
                        <a:pt x="45632" y="22816"/>
                      </a:cubicBezTo>
                      <a:close/>
                    </a:path>
                  </a:pathLst>
                </a:custGeom>
                <a:grpFill/>
                <a:ln w="8809" cap="flat">
                  <a:noFill/>
                  <a:prstDash val="solid"/>
                  <a:miter/>
                </a:ln>
              </p:spPr>
              <p:txBody>
                <a:bodyPr rtlCol="0" anchor="ctr"/>
                <a:lstStyle/>
                <a:p>
                  <a:endParaRPr lang="en-US" sz="2400"/>
                </a:p>
              </p:txBody>
            </p:sp>
            <p:sp>
              <p:nvSpPr>
                <p:cNvPr id="1838" name="Freeform: Shape 1837">
                  <a:extLst>
                    <a:ext uri="{FF2B5EF4-FFF2-40B4-BE49-F238E27FC236}">
                      <a16:creationId xmlns:a16="http://schemas.microsoft.com/office/drawing/2014/main" id="{2CF348D4-51E9-4EAD-AFF5-53EEBD9000E9}"/>
                    </a:ext>
                  </a:extLst>
                </p:cNvPr>
                <p:cNvSpPr/>
                <p:nvPr/>
              </p:nvSpPr>
              <p:spPr>
                <a:xfrm>
                  <a:off x="6208670" y="380213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2400"/>
                </a:p>
              </p:txBody>
            </p:sp>
            <p:sp>
              <p:nvSpPr>
                <p:cNvPr id="1839" name="Freeform: Shape 1838">
                  <a:extLst>
                    <a:ext uri="{FF2B5EF4-FFF2-40B4-BE49-F238E27FC236}">
                      <a16:creationId xmlns:a16="http://schemas.microsoft.com/office/drawing/2014/main" id="{EF3C9C12-5CF9-4D7C-BCB3-FC095764A435}"/>
                    </a:ext>
                  </a:extLst>
                </p:cNvPr>
                <p:cNvSpPr/>
                <p:nvPr/>
              </p:nvSpPr>
              <p:spPr>
                <a:xfrm>
                  <a:off x="6774576" y="2602758"/>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840" name="Freeform: Shape 1839">
                  <a:extLst>
                    <a:ext uri="{FF2B5EF4-FFF2-40B4-BE49-F238E27FC236}">
                      <a16:creationId xmlns:a16="http://schemas.microsoft.com/office/drawing/2014/main" id="{34A203E8-3E0B-466D-ACE1-F2A651AF786C}"/>
                    </a:ext>
                  </a:extLst>
                </p:cNvPr>
                <p:cNvSpPr/>
                <p:nvPr/>
              </p:nvSpPr>
              <p:spPr>
                <a:xfrm>
                  <a:off x="6739339" y="275119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501" y="0"/>
                        <a:pt x="45632" y="10219"/>
                        <a:pt x="45632" y="22816"/>
                      </a:cubicBezTo>
                      <a:close/>
                    </a:path>
                  </a:pathLst>
                </a:custGeom>
                <a:grpFill/>
                <a:ln w="8809" cap="flat">
                  <a:noFill/>
                  <a:prstDash val="solid"/>
                  <a:miter/>
                </a:ln>
              </p:spPr>
              <p:txBody>
                <a:bodyPr rtlCol="0" anchor="ctr"/>
                <a:lstStyle/>
                <a:p>
                  <a:endParaRPr lang="en-US" sz="2400"/>
                </a:p>
              </p:txBody>
            </p:sp>
            <p:sp>
              <p:nvSpPr>
                <p:cNvPr id="1841" name="Freeform: Shape 1840">
                  <a:extLst>
                    <a:ext uri="{FF2B5EF4-FFF2-40B4-BE49-F238E27FC236}">
                      <a16:creationId xmlns:a16="http://schemas.microsoft.com/office/drawing/2014/main" id="{0F0F6FFD-2768-4BCE-8B22-D59D92F2DD30}"/>
                    </a:ext>
                  </a:extLst>
                </p:cNvPr>
                <p:cNvSpPr/>
                <p:nvPr/>
              </p:nvSpPr>
              <p:spPr>
                <a:xfrm>
                  <a:off x="6260028" y="2967020"/>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2" y="88"/>
                        <a:pt x="45632" y="10219"/>
                        <a:pt x="45632" y="22816"/>
                      </a:cubicBezTo>
                      <a:close/>
                    </a:path>
                  </a:pathLst>
                </a:custGeom>
                <a:grpFill/>
                <a:ln w="8809" cap="flat">
                  <a:noFill/>
                  <a:prstDash val="solid"/>
                  <a:miter/>
                </a:ln>
              </p:spPr>
              <p:txBody>
                <a:bodyPr rtlCol="0" anchor="ctr"/>
                <a:lstStyle/>
                <a:p>
                  <a:endParaRPr lang="en-US" sz="2400"/>
                </a:p>
              </p:txBody>
            </p:sp>
            <p:sp>
              <p:nvSpPr>
                <p:cNvPr id="1842" name="Freeform: Shape 1841">
                  <a:extLst>
                    <a:ext uri="{FF2B5EF4-FFF2-40B4-BE49-F238E27FC236}">
                      <a16:creationId xmlns:a16="http://schemas.microsoft.com/office/drawing/2014/main" id="{A61A35B6-E14E-4008-A633-364F12364DB4}"/>
                    </a:ext>
                  </a:extLst>
                </p:cNvPr>
                <p:cNvSpPr/>
                <p:nvPr/>
              </p:nvSpPr>
              <p:spPr>
                <a:xfrm>
                  <a:off x="7035242" y="283074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1843" name="Freeform: Shape 1842">
                  <a:extLst>
                    <a:ext uri="{FF2B5EF4-FFF2-40B4-BE49-F238E27FC236}">
                      <a16:creationId xmlns:a16="http://schemas.microsoft.com/office/drawing/2014/main" id="{9850BC74-8345-4769-994B-5637EC5A63CE}"/>
                    </a:ext>
                  </a:extLst>
                </p:cNvPr>
                <p:cNvSpPr/>
                <p:nvPr/>
              </p:nvSpPr>
              <p:spPr>
                <a:xfrm>
                  <a:off x="6409433" y="3388631"/>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89" y="31537"/>
                        <a:pt x="15768" y="31537"/>
                      </a:cubicBezTo>
                      <a:cubicBezTo>
                        <a:pt x="7047" y="31537"/>
                        <a:pt x="0" y="24490"/>
                        <a:pt x="0" y="15768"/>
                      </a:cubicBezTo>
                      <a:cubicBezTo>
                        <a:pt x="0" y="7047"/>
                        <a:pt x="7047" y="0"/>
                        <a:pt x="15768" y="0"/>
                      </a:cubicBezTo>
                      <a:cubicBezTo>
                        <a:pt x="24489" y="88"/>
                        <a:pt x="31537" y="7135"/>
                        <a:pt x="31537" y="15768"/>
                      </a:cubicBezTo>
                      <a:close/>
                    </a:path>
                  </a:pathLst>
                </a:custGeom>
                <a:grpFill/>
                <a:ln w="8809" cap="flat">
                  <a:noFill/>
                  <a:prstDash val="solid"/>
                  <a:miter/>
                </a:ln>
              </p:spPr>
              <p:txBody>
                <a:bodyPr rtlCol="0" anchor="ctr"/>
                <a:lstStyle/>
                <a:p>
                  <a:endParaRPr lang="en-US" sz="2400"/>
                </a:p>
              </p:txBody>
            </p:sp>
            <p:sp>
              <p:nvSpPr>
                <p:cNvPr id="1844" name="Freeform: Shape 1843">
                  <a:extLst>
                    <a:ext uri="{FF2B5EF4-FFF2-40B4-BE49-F238E27FC236}">
                      <a16:creationId xmlns:a16="http://schemas.microsoft.com/office/drawing/2014/main" id="{15EC0205-F97B-4D6A-ABD5-E70E187F12E8}"/>
                    </a:ext>
                  </a:extLst>
                </p:cNvPr>
                <p:cNvSpPr/>
                <p:nvPr/>
              </p:nvSpPr>
              <p:spPr>
                <a:xfrm>
                  <a:off x="6487042" y="3723735"/>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8"/>
                        <a:pt x="7047" y="0"/>
                        <a:pt x="15768" y="0"/>
                      </a:cubicBezTo>
                      <a:cubicBezTo>
                        <a:pt x="24489" y="0"/>
                        <a:pt x="31537" y="7048"/>
                        <a:pt x="31537" y="15769"/>
                      </a:cubicBezTo>
                      <a:close/>
                    </a:path>
                  </a:pathLst>
                </a:custGeom>
                <a:grpFill/>
                <a:ln w="8809" cap="flat">
                  <a:noFill/>
                  <a:prstDash val="solid"/>
                  <a:miter/>
                </a:ln>
              </p:spPr>
              <p:txBody>
                <a:bodyPr rtlCol="0" anchor="ctr"/>
                <a:lstStyle/>
                <a:p>
                  <a:endParaRPr lang="en-US" sz="2400"/>
                </a:p>
              </p:txBody>
            </p:sp>
            <p:sp>
              <p:nvSpPr>
                <p:cNvPr id="1845" name="Freeform: Shape 1844">
                  <a:extLst>
                    <a:ext uri="{FF2B5EF4-FFF2-40B4-BE49-F238E27FC236}">
                      <a16:creationId xmlns:a16="http://schemas.microsoft.com/office/drawing/2014/main" id="{5FE498FA-6293-4532-8478-EE59068261A5}"/>
                    </a:ext>
                  </a:extLst>
                </p:cNvPr>
                <p:cNvSpPr/>
                <p:nvPr/>
              </p:nvSpPr>
              <p:spPr>
                <a:xfrm>
                  <a:off x="6762155" y="3935069"/>
                  <a:ext cx="31537" cy="31536"/>
                </a:xfrm>
                <a:custGeom>
                  <a:avLst/>
                  <a:gdLst>
                    <a:gd name="connsiteX0" fmla="*/ 31537 w 31537"/>
                    <a:gd name="connsiteY0" fmla="*/ 15768 h 31536"/>
                    <a:gd name="connsiteX1" fmla="*/ 15768 w 31537"/>
                    <a:gd name="connsiteY1" fmla="*/ 31537 h 31536"/>
                    <a:gd name="connsiteX2" fmla="*/ 0 w 31537"/>
                    <a:gd name="connsiteY2" fmla="*/ 15768 h 31536"/>
                    <a:gd name="connsiteX3" fmla="*/ 15768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8" y="31537"/>
                      </a:cubicBezTo>
                      <a:cubicBezTo>
                        <a:pt x="7047" y="31537"/>
                        <a:pt x="0" y="24490"/>
                        <a:pt x="0" y="15768"/>
                      </a:cubicBezTo>
                      <a:cubicBezTo>
                        <a:pt x="0" y="7047"/>
                        <a:pt x="7047" y="0"/>
                        <a:pt x="15768" y="0"/>
                      </a:cubicBezTo>
                      <a:cubicBezTo>
                        <a:pt x="24490" y="0"/>
                        <a:pt x="31537" y="7135"/>
                        <a:pt x="31537" y="15768"/>
                      </a:cubicBezTo>
                      <a:close/>
                    </a:path>
                  </a:pathLst>
                </a:custGeom>
                <a:grpFill/>
                <a:ln w="8809" cap="flat">
                  <a:noFill/>
                  <a:prstDash val="solid"/>
                  <a:miter/>
                </a:ln>
              </p:spPr>
              <p:txBody>
                <a:bodyPr rtlCol="0" anchor="ctr"/>
                <a:lstStyle/>
                <a:p>
                  <a:endParaRPr lang="en-US" sz="2400"/>
                </a:p>
              </p:txBody>
            </p:sp>
            <p:sp>
              <p:nvSpPr>
                <p:cNvPr id="1846" name="Freeform: Shape 1845">
                  <a:extLst>
                    <a:ext uri="{FF2B5EF4-FFF2-40B4-BE49-F238E27FC236}">
                      <a16:creationId xmlns:a16="http://schemas.microsoft.com/office/drawing/2014/main" id="{31371AE8-0E80-4EAA-9444-BEF3FCB376F8}"/>
                    </a:ext>
                  </a:extLst>
                </p:cNvPr>
                <p:cNvSpPr/>
                <p:nvPr/>
              </p:nvSpPr>
              <p:spPr>
                <a:xfrm>
                  <a:off x="6250514" y="4384781"/>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88"/>
                        <a:pt x="31537" y="7135"/>
                        <a:pt x="31537" y="15769"/>
                      </a:cubicBezTo>
                      <a:close/>
                    </a:path>
                  </a:pathLst>
                </a:custGeom>
                <a:grpFill/>
                <a:ln w="8809" cap="flat">
                  <a:noFill/>
                  <a:prstDash val="solid"/>
                  <a:miter/>
                </a:ln>
              </p:spPr>
              <p:txBody>
                <a:bodyPr rtlCol="0" anchor="ctr"/>
                <a:lstStyle/>
                <a:p>
                  <a:endParaRPr lang="en-US" sz="2400"/>
                </a:p>
              </p:txBody>
            </p:sp>
            <p:sp>
              <p:nvSpPr>
                <p:cNvPr id="1847" name="Freeform: Shape 1846">
                  <a:extLst>
                    <a:ext uri="{FF2B5EF4-FFF2-40B4-BE49-F238E27FC236}">
                      <a16:creationId xmlns:a16="http://schemas.microsoft.com/office/drawing/2014/main" id="{DEBA8F99-B5F5-41F4-B448-C88D6D29F986}"/>
                    </a:ext>
                  </a:extLst>
                </p:cNvPr>
                <p:cNvSpPr/>
                <p:nvPr/>
              </p:nvSpPr>
              <p:spPr>
                <a:xfrm>
                  <a:off x="5986412" y="3923000"/>
                  <a:ext cx="31537" cy="31537"/>
                </a:xfrm>
                <a:custGeom>
                  <a:avLst/>
                  <a:gdLst>
                    <a:gd name="connsiteX0" fmla="*/ 31537 w 31537"/>
                    <a:gd name="connsiteY0" fmla="*/ 15768 h 31537"/>
                    <a:gd name="connsiteX1" fmla="*/ 15769 w 31537"/>
                    <a:gd name="connsiteY1" fmla="*/ 31537 h 31537"/>
                    <a:gd name="connsiteX2" fmla="*/ 1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77"/>
                        <a:pt x="24478" y="31537"/>
                        <a:pt x="15769" y="31537"/>
                      </a:cubicBezTo>
                      <a:cubicBezTo>
                        <a:pt x="7060" y="31537"/>
                        <a:pt x="1" y="24477"/>
                        <a:pt x="1" y="15768"/>
                      </a:cubicBezTo>
                      <a:cubicBezTo>
                        <a:pt x="1" y="7060"/>
                        <a:pt x="7060" y="0"/>
                        <a:pt x="15769" y="0"/>
                      </a:cubicBezTo>
                      <a:cubicBezTo>
                        <a:pt x="24478" y="0"/>
                        <a:pt x="31537" y="7060"/>
                        <a:pt x="31537" y="15768"/>
                      </a:cubicBezTo>
                      <a:close/>
                    </a:path>
                  </a:pathLst>
                </a:custGeom>
                <a:grpFill/>
                <a:ln w="8809" cap="flat">
                  <a:noFill/>
                  <a:prstDash val="solid"/>
                  <a:miter/>
                </a:ln>
              </p:spPr>
              <p:txBody>
                <a:bodyPr rtlCol="0" anchor="ctr"/>
                <a:lstStyle/>
                <a:p>
                  <a:endParaRPr lang="en-US" sz="2400"/>
                </a:p>
              </p:txBody>
            </p:sp>
            <p:sp>
              <p:nvSpPr>
                <p:cNvPr id="1848" name="Freeform: Shape 1847">
                  <a:extLst>
                    <a:ext uri="{FF2B5EF4-FFF2-40B4-BE49-F238E27FC236}">
                      <a16:creationId xmlns:a16="http://schemas.microsoft.com/office/drawing/2014/main" id="{A985B90E-7D8E-4608-B4A6-A01166DCE66C}"/>
                    </a:ext>
                  </a:extLst>
                </p:cNvPr>
                <p:cNvSpPr/>
                <p:nvPr/>
              </p:nvSpPr>
              <p:spPr>
                <a:xfrm>
                  <a:off x="5522165" y="3749898"/>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7" y="31537"/>
                        <a:pt x="0" y="24490"/>
                        <a:pt x="0" y="15769"/>
                      </a:cubicBezTo>
                      <a:cubicBezTo>
                        <a:pt x="0" y="7048"/>
                        <a:pt x="7047" y="0"/>
                        <a:pt x="15769" y="0"/>
                      </a:cubicBezTo>
                      <a:cubicBezTo>
                        <a:pt x="24490" y="0"/>
                        <a:pt x="31537" y="7048"/>
                        <a:pt x="31537" y="15769"/>
                      </a:cubicBezTo>
                      <a:close/>
                    </a:path>
                  </a:pathLst>
                </a:custGeom>
                <a:grpFill/>
                <a:ln w="8809" cap="flat">
                  <a:noFill/>
                  <a:prstDash val="solid"/>
                  <a:miter/>
                </a:ln>
              </p:spPr>
              <p:txBody>
                <a:bodyPr rtlCol="0" anchor="ctr"/>
                <a:lstStyle/>
                <a:p>
                  <a:endParaRPr lang="en-US" sz="2400"/>
                </a:p>
              </p:txBody>
            </p:sp>
            <p:sp>
              <p:nvSpPr>
                <p:cNvPr id="1849" name="Freeform: Shape 1848">
                  <a:extLst>
                    <a:ext uri="{FF2B5EF4-FFF2-40B4-BE49-F238E27FC236}">
                      <a16:creationId xmlns:a16="http://schemas.microsoft.com/office/drawing/2014/main" id="{932241C3-9509-431F-81F5-89523F27A303}"/>
                    </a:ext>
                  </a:extLst>
                </p:cNvPr>
                <p:cNvSpPr/>
                <p:nvPr/>
              </p:nvSpPr>
              <p:spPr>
                <a:xfrm>
                  <a:off x="5647785" y="3220551"/>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8"/>
                        <a:pt x="7047" y="0"/>
                        <a:pt x="15768" y="0"/>
                      </a:cubicBezTo>
                      <a:cubicBezTo>
                        <a:pt x="24490" y="88"/>
                        <a:pt x="31537" y="7135"/>
                        <a:pt x="31537" y="15769"/>
                      </a:cubicBezTo>
                      <a:close/>
                    </a:path>
                  </a:pathLst>
                </a:custGeom>
                <a:grpFill/>
                <a:ln w="8809" cap="flat">
                  <a:noFill/>
                  <a:prstDash val="solid"/>
                  <a:miter/>
                </a:ln>
              </p:spPr>
              <p:txBody>
                <a:bodyPr rtlCol="0" anchor="ctr"/>
                <a:lstStyle/>
                <a:p>
                  <a:endParaRPr lang="en-US" sz="2400"/>
                </a:p>
              </p:txBody>
            </p:sp>
            <p:sp>
              <p:nvSpPr>
                <p:cNvPr id="1850" name="Freeform: Shape 1849">
                  <a:extLst>
                    <a:ext uri="{FF2B5EF4-FFF2-40B4-BE49-F238E27FC236}">
                      <a16:creationId xmlns:a16="http://schemas.microsoft.com/office/drawing/2014/main" id="{5171D36F-723B-44DE-9229-91418490D5BA}"/>
                    </a:ext>
                  </a:extLst>
                </p:cNvPr>
                <p:cNvSpPr/>
                <p:nvPr/>
              </p:nvSpPr>
              <p:spPr>
                <a:xfrm>
                  <a:off x="5766798" y="3588954"/>
                  <a:ext cx="31537" cy="31536"/>
                </a:xfrm>
                <a:custGeom>
                  <a:avLst/>
                  <a:gdLst>
                    <a:gd name="connsiteX0" fmla="*/ 31537 w 31537"/>
                    <a:gd name="connsiteY0" fmla="*/ 15769 h 31536"/>
                    <a:gd name="connsiteX1" fmla="*/ 15768 w 31537"/>
                    <a:gd name="connsiteY1" fmla="*/ 31537 h 31536"/>
                    <a:gd name="connsiteX2" fmla="*/ 0 w 31537"/>
                    <a:gd name="connsiteY2" fmla="*/ 15769 h 31536"/>
                    <a:gd name="connsiteX3" fmla="*/ 15768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2400"/>
                </a:p>
              </p:txBody>
            </p:sp>
            <p:sp>
              <p:nvSpPr>
                <p:cNvPr id="1851" name="Freeform: Shape 1850">
                  <a:extLst>
                    <a:ext uri="{FF2B5EF4-FFF2-40B4-BE49-F238E27FC236}">
                      <a16:creationId xmlns:a16="http://schemas.microsoft.com/office/drawing/2014/main" id="{1FB4493D-9303-43DE-923A-2D38B67CD26D}"/>
                    </a:ext>
                  </a:extLst>
                </p:cNvPr>
                <p:cNvSpPr/>
                <p:nvPr/>
              </p:nvSpPr>
              <p:spPr>
                <a:xfrm>
                  <a:off x="6688245" y="3765667"/>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1852" name="Freeform: Shape 1851">
                  <a:extLst>
                    <a:ext uri="{FF2B5EF4-FFF2-40B4-BE49-F238E27FC236}">
                      <a16:creationId xmlns:a16="http://schemas.microsoft.com/office/drawing/2014/main" id="{39EC6319-9FF4-493F-AEAA-950088193A8F}"/>
                    </a:ext>
                  </a:extLst>
                </p:cNvPr>
                <p:cNvSpPr/>
                <p:nvPr/>
              </p:nvSpPr>
              <p:spPr>
                <a:xfrm>
                  <a:off x="6140751" y="4146491"/>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2400"/>
                </a:p>
              </p:txBody>
            </p:sp>
            <p:sp>
              <p:nvSpPr>
                <p:cNvPr id="1853" name="Freeform: Shape 1852">
                  <a:extLst>
                    <a:ext uri="{FF2B5EF4-FFF2-40B4-BE49-F238E27FC236}">
                      <a16:creationId xmlns:a16="http://schemas.microsoft.com/office/drawing/2014/main" id="{BE1B5209-6D65-4EB8-9381-C0C7BCFCACFF}"/>
                    </a:ext>
                  </a:extLst>
                </p:cNvPr>
                <p:cNvSpPr/>
                <p:nvPr/>
              </p:nvSpPr>
              <p:spPr>
                <a:xfrm>
                  <a:off x="5232605" y="4587218"/>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7" y="31537"/>
                        <a:pt x="0" y="24490"/>
                        <a:pt x="0" y="15768"/>
                      </a:cubicBezTo>
                      <a:cubicBezTo>
                        <a:pt x="0" y="7047"/>
                        <a:pt x="7047" y="0"/>
                        <a:pt x="15769"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1854" name="Freeform: Shape 1853">
                  <a:extLst>
                    <a:ext uri="{FF2B5EF4-FFF2-40B4-BE49-F238E27FC236}">
                      <a16:creationId xmlns:a16="http://schemas.microsoft.com/office/drawing/2014/main" id="{CF84466B-3D99-4DD9-B209-429817363892}"/>
                    </a:ext>
                  </a:extLst>
                </p:cNvPr>
                <p:cNvSpPr/>
                <p:nvPr/>
              </p:nvSpPr>
              <p:spPr>
                <a:xfrm>
                  <a:off x="4887899" y="4587218"/>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7" y="31537"/>
                        <a:pt x="0" y="24490"/>
                        <a:pt x="0" y="15768"/>
                      </a:cubicBezTo>
                      <a:cubicBezTo>
                        <a:pt x="0" y="7047"/>
                        <a:pt x="7047" y="0"/>
                        <a:pt x="15769"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1855" name="Freeform: Shape 1854">
                  <a:extLst>
                    <a:ext uri="{FF2B5EF4-FFF2-40B4-BE49-F238E27FC236}">
                      <a16:creationId xmlns:a16="http://schemas.microsoft.com/office/drawing/2014/main" id="{D32AD06B-F555-4BF4-A828-0F7EE01E3594}"/>
                    </a:ext>
                  </a:extLst>
                </p:cNvPr>
                <p:cNvSpPr/>
                <p:nvPr/>
              </p:nvSpPr>
              <p:spPr>
                <a:xfrm>
                  <a:off x="5657299" y="3983960"/>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89" y="31537"/>
                        <a:pt x="15768" y="31537"/>
                      </a:cubicBezTo>
                      <a:cubicBezTo>
                        <a:pt x="7047" y="31537"/>
                        <a:pt x="0" y="24490"/>
                        <a:pt x="0" y="15769"/>
                      </a:cubicBezTo>
                      <a:cubicBezTo>
                        <a:pt x="0" y="7047"/>
                        <a:pt x="7047" y="0"/>
                        <a:pt x="15768" y="0"/>
                      </a:cubicBezTo>
                      <a:cubicBezTo>
                        <a:pt x="24401" y="0"/>
                        <a:pt x="31537" y="7047"/>
                        <a:pt x="31537" y="15769"/>
                      </a:cubicBezTo>
                      <a:close/>
                    </a:path>
                  </a:pathLst>
                </a:custGeom>
                <a:grpFill/>
                <a:ln w="8809" cap="flat">
                  <a:noFill/>
                  <a:prstDash val="solid"/>
                  <a:miter/>
                </a:ln>
              </p:spPr>
              <p:txBody>
                <a:bodyPr rtlCol="0" anchor="ctr"/>
                <a:lstStyle/>
                <a:p>
                  <a:endParaRPr lang="en-US" sz="2400"/>
                </a:p>
              </p:txBody>
            </p:sp>
            <p:sp>
              <p:nvSpPr>
                <p:cNvPr id="1856" name="Freeform: Shape 1855">
                  <a:extLst>
                    <a:ext uri="{FF2B5EF4-FFF2-40B4-BE49-F238E27FC236}">
                      <a16:creationId xmlns:a16="http://schemas.microsoft.com/office/drawing/2014/main" id="{64528BE9-F58F-40FA-AEFC-FAD5F47DCE19}"/>
                    </a:ext>
                  </a:extLst>
                </p:cNvPr>
                <p:cNvSpPr/>
                <p:nvPr/>
              </p:nvSpPr>
              <p:spPr>
                <a:xfrm>
                  <a:off x="4690308" y="4175738"/>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8"/>
                        <a:pt x="7047" y="0"/>
                        <a:pt x="15768" y="0"/>
                      </a:cubicBezTo>
                      <a:cubicBezTo>
                        <a:pt x="24490" y="0"/>
                        <a:pt x="31537" y="7048"/>
                        <a:pt x="31537" y="15769"/>
                      </a:cubicBezTo>
                      <a:close/>
                    </a:path>
                  </a:pathLst>
                </a:custGeom>
                <a:grpFill/>
                <a:ln w="8809" cap="flat">
                  <a:noFill/>
                  <a:prstDash val="solid"/>
                  <a:miter/>
                </a:ln>
              </p:spPr>
              <p:txBody>
                <a:bodyPr rtlCol="0" anchor="ctr"/>
                <a:lstStyle/>
                <a:p>
                  <a:endParaRPr lang="en-US" sz="2400"/>
                </a:p>
              </p:txBody>
            </p:sp>
            <p:sp>
              <p:nvSpPr>
                <p:cNvPr id="1857" name="Freeform: Shape 1856">
                  <a:extLst>
                    <a:ext uri="{FF2B5EF4-FFF2-40B4-BE49-F238E27FC236}">
                      <a16:creationId xmlns:a16="http://schemas.microsoft.com/office/drawing/2014/main" id="{CD35032E-8005-4700-B9D8-57D07CCA9FCB}"/>
                    </a:ext>
                  </a:extLst>
                </p:cNvPr>
                <p:cNvSpPr/>
                <p:nvPr/>
              </p:nvSpPr>
              <p:spPr>
                <a:xfrm>
                  <a:off x="4357494" y="3615822"/>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8"/>
                        <a:pt x="7048" y="0"/>
                        <a:pt x="15769" y="0"/>
                      </a:cubicBezTo>
                      <a:cubicBezTo>
                        <a:pt x="24490" y="0"/>
                        <a:pt x="31537" y="7048"/>
                        <a:pt x="31537" y="15769"/>
                      </a:cubicBezTo>
                      <a:close/>
                    </a:path>
                  </a:pathLst>
                </a:custGeom>
                <a:grpFill/>
                <a:ln w="8809" cap="flat">
                  <a:noFill/>
                  <a:prstDash val="solid"/>
                  <a:miter/>
                </a:ln>
              </p:spPr>
              <p:txBody>
                <a:bodyPr rtlCol="0" anchor="ctr"/>
                <a:lstStyle/>
                <a:p>
                  <a:endParaRPr lang="en-US" sz="2400"/>
                </a:p>
              </p:txBody>
            </p:sp>
            <p:sp>
              <p:nvSpPr>
                <p:cNvPr id="1858" name="Freeform: Shape 1857">
                  <a:extLst>
                    <a:ext uri="{FF2B5EF4-FFF2-40B4-BE49-F238E27FC236}">
                      <a16:creationId xmlns:a16="http://schemas.microsoft.com/office/drawing/2014/main" id="{84B0E1F9-8CF4-4F32-BB68-EAE38F976253}"/>
                    </a:ext>
                  </a:extLst>
                </p:cNvPr>
                <p:cNvSpPr/>
                <p:nvPr/>
              </p:nvSpPr>
              <p:spPr>
                <a:xfrm>
                  <a:off x="3941522" y="4175738"/>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8"/>
                        <a:pt x="7048" y="0"/>
                        <a:pt x="15769" y="0"/>
                      </a:cubicBezTo>
                      <a:cubicBezTo>
                        <a:pt x="24490" y="0"/>
                        <a:pt x="31537" y="7048"/>
                        <a:pt x="31537" y="15769"/>
                      </a:cubicBezTo>
                      <a:close/>
                    </a:path>
                  </a:pathLst>
                </a:custGeom>
                <a:grpFill/>
                <a:ln w="8809" cap="flat">
                  <a:noFill/>
                  <a:prstDash val="solid"/>
                  <a:miter/>
                </a:ln>
              </p:spPr>
              <p:txBody>
                <a:bodyPr rtlCol="0" anchor="ctr"/>
                <a:lstStyle/>
                <a:p>
                  <a:endParaRPr lang="en-US" sz="2400"/>
                </a:p>
              </p:txBody>
            </p:sp>
            <p:sp>
              <p:nvSpPr>
                <p:cNvPr id="1859" name="Freeform: Shape 1858">
                  <a:extLst>
                    <a:ext uri="{FF2B5EF4-FFF2-40B4-BE49-F238E27FC236}">
                      <a16:creationId xmlns:a16="http://schemas.microsoft.com/office/drawing/2014/main" id="{26F5E487-A18B-4AFB-9284-267376DA3623}"/>
                    </a:ext>
                  </a:extLst>
                </p:cNvPr>
                <p:cNvSpPr/>
                <p:nvPr/>
              </p:nvSpPr>
              <p:spPr>
                <a:xfrm>
                  <a:off x="3570476" y="4057958"/>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7" y="31537"/>
                        <a:pt x="0" y="24490"/>
                        <a:pt x="0" y="15769"/>
                      </a:cubicBezTo>
                      <a:cubicBezTo>
                        <a:pt x="0" y="7048"/>
                        <a:pt x="7047" y="0"/>
                        <a:pt x="15769" y="0"/>
                      </a:cubicBezTo>
                      <a:cubicBezTo>
                        <a:pt x="24490" y="0"/>
                        <a:pt x="31537" y="7048"/>
                        <a:pt x="31537" y="15769"/>
                      </a:cubicBezTo>
                      <a:close/>
                    </a:path>
                  </a:pathLst>
                </a:custGeom>
                <a:grpFill/>
                <a:ln w="8809" cap="flat">
                  <a:noFill/>
                  <a:prstDash val="solid"/>
                  <a:miter/>
                </a:ln>
              </p:spPr>
              <p:txBody>
                <a:bodyPr rtlCol="0" anchor="ctr"/>
                <a:lstStyle/>
                <a:p>
                  <a:endParaRPr lang="en-US" sz="2400"/>
                </a:p>
              </p:txBody>
            </p:sp>
            <p:sp>
              <p:nvSpPr>
                <p:cNvPr id="1860" name="Freeform: Shape 1859">
                  <a:extLst>
                    <a:ext uri="{FF2B5EF4-FFF2-40B4-BE49-F238E27FC236}">
                      <a16:creationId xmlns:a16="http://schemas.microsoft.com/office/drawing/2014/main" id="{C2B70C84-8AAD-44CE-8EF4-FA5F8D3C5DF4}"/>
                    </a:ext>
                  </a:extLst>
                </p:cNvPr>
                <p:cNvSpPr/>
                <p:nvPr/>
              </p:nvSpPr>
              <p:spPr>
                <a:xfrm>
                  <a:off x="3495686" y="3792623"/>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90" y="31537"/>
                        <a:pt x="15768" y="31537"/>
                      </a:cubicBezTo>
                      <a:cubicBezTo>
                        <a:pt x="7047" y="31537"/>
                        <a:pt x="0" y="24490"/>
                        <a:pt x="0" y="15769"/>
                      </a:cubicBezTo>
                      <a:cubicBezTo>
                        <a:pt x="0" y="7048"/>
                        <a:pt x="7047" y="0"/>
                        <a:pt x="15768" y="0"/>
                      </a:cubicBezTo>
                      <a:cubicBezTo>
                        <a:pt x="24490" y="0"/>
                        <a:pt x="31537" y="7048"/>
                        <a:pt x="31537" y="15769"/>
                      </a:cubicBezTo>
                      <a:close/>
                    </a:path>
                  </a:pathLst>
                </a:custGeom>
                <a:grpFill/>
                <a:ln w="8809" cap="flat">
                  <a:noFill/>
                  <a:prstDash val="solid"/>
                  <a:miter/>
                </a:ln>
              </p:spPr>
              <p:txBody>
                <a:bodyPr rtlCol="0" anchor="ctr"/>
                <a:lstStyle/>
                <a:p>
                  <a:endParaRPr lang="en-US" sz="2400"/>
                </a:p>
              </p:txBody>
            </p:sp>
            <p:sp>
              <p:nvSpPr>
                <p:cNvPr id="1861" name="Freeform: Shape 1860">
                  <a:extLst>
                    <a:ext uri="{FF2B5EF4-FFF2-40B4-BE49-F238E27FC236}">
                      <a16:creationId xmlns:a16="http://schemas.microsoft.com/office/drawing/2014/main" id="{41AC0E07-237F-40AE-8F9D-CD37666CDA51}"/>
                    </a:ext>
                  </a:extLst>
                </p:cNvPr>
                <p:cNvSpPr/>
                <p:nvPr/>
              </p:nvSpPr>
              <p:spPr>
                <a:xfrm>
                  <a:off x="4750739" y="3842748"/>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1862" name="Freeform: Shape 1861">
                  <a:extLst>
                    <a:ext uri="{FF2B5EF4-FFF2-40B4-BE49-F238E27FC236}">
                      <a16:creationId xmlns:a16="http://schemas.microsoft.com/office/drawing/2014/main" id="{CCCDC7E0-48C5-4588-92EE-BAB3463E8086}"/>
                    </a:ext>
                  </a:extLst>
                </p:cNvPr>
                <p:cNvSpPr/>
                <p:nvPr/>
              </p:nvSpPr>
              <p:spPr>
                <a:xfrm>
                  <a:off x="4600277" y="4002548"/>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2400"/>
                </a:p>
              </p:txBody>
            </p:sp>
            <p:sp>
              <p:nvSpPr>
                <p:cNvPr id="1863" name="Freeform: Shape 1862">
                  <a:extLst>
                    <a:ext uri="{FF2B5EF4-FFF2-40B4-BE49-F238E27FC236}">
                      <a16:creationId xmlns:a16="http://schemas.microsoft.com/office/drawing/2014/main" id="{1C72B706-ECB5-4265-A748-0374FCD9838C}"/>
                    </a:ext>
                  </a:extLst>
                </p:cNvPr>
                <p:cNvSpPr/>
                <p:nvPr/>
              </p:nvSpPr>
              <p:spPr>
                <a:xfrm>
                  <a:off x="5392053" y="4545286"/>
                  <a:ext cx="31536" cy="31536"/>
                </a:xfrm>
                <a:custGeom>
                  <a:avLst/>
                  <a:gdLst>
                    <a:gd name="connsiteX0" fmla="*/ 31537 w 31536"/>
                    <a:gd name="connsiteY0" fmla="*/ 15769 h 31536"/>
                    <a:gd name="connsiteX1" fmla="*/ 15768 w 31536"/>
                    <a:gd name="connsiteY1" fmla="*/ 31537 h 31536"/>
                    <a:gd name="connsiteX2" fmla="*/ 0 w 31536"/>
                    <a:gd name="connsiteY2" fmla="*/ 15769 h 31536"/>
                    <a:gd name="connsiteX3" fmla="*/ 15768 w 31536"/>
                    <a:gd name="connsiteY3" fmla="*/ 0 h 31536"/>
                    <a:gd name="connsiteX4" fmla="*/ 31537 w 31536"/>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2400"/>
                </a:p>
              </p:txBody>
            </p:sp>
            <p:sp>
              <p:nvSpPr>
                <p:cNvPr id="1864" name="Freeform: Shape 1863">
                  <a:extLst>
                    <a:ext uri="{FF2B5EF4-FFF2-40B4-BE49-F238E27FC236}">
                      <a16:creationId xmlns:a16="http://schemas.microsoft.com/office/drawing/2014/main" id="{194666EF-EA76-40E4-BD97-080FEB8207FE}"/>
                    </a:ext>
                  </a:extLst>
                </p:cNvPr>
                <p:cNvSpPr/>
                <p:nvPr/>
              </p:nvSpPr>
              <p:spPr>
                <a:xfrm>
                  <a:off x="5846962" y="4498685"/>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8"/>
                        <a:pt x="7048" y="0"/>
                        <a:pt x="15769" y="0"/>
                      </a:cubicBezTo>
                      <a:cubicBezTo>
                        <a:pt x="24490" y="0"/>
                        <a:pt x="31537" y="7048"/>
                        <a:pt x="31537" y="15769"/>
                      </a:cubicBezTo>
                      <a:close/>
                    </a:path>
                  </a:pathLst>
                </a:custGeom>
                <a:grpFill/>
                <a:ln w="8809" cap="flat">
                  <a:noFill/>
                  <a:prstDash val="solid"/>
                  <a:miter/>
                </a:ln>
              </p:spPr>
              <p:txBody>
                <a:bodyPr rtlCol="0" anchor="ctr"/>
                <a:lstStyle/>
                <a:p>
                  <a:endParaRPr lang="en-US" sz="2400"/>
                </a:p>
              </p:txBody>
            </p:sp>
            <p:sp>
              <p:nvSpPr>
                <p:cNvPr id="1865" name="Freeform: Shape 1864">
                  <a:extLst>
                    <a:ext uri="{FF2B5EF4-FFF2-40B4-BE49-F238E27FC236}">
                      <a16:creationId xmlns:a16="http://schemas.microsoft.com/office/drawing/2014/main" id="{6F4994AE-8714-4203-B8D0-96EA0DF31A6B}"/>
                    </a:ext>
                  </a:extLst>
                </p:cNvPr>
                <p:cNvSpPr/>
                <p:nvPr/>
              </p:nvSpPr>
              <p:spPr>
                <a:xfrm>
                  <a:off x="5577135" y="4316245"/>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1866" name="Freeform: Shape 1865">
                  <a:extLst>
                    <a:ext uri="{FF2B5EF4-FFF2-40B4-BE49-F238E27FC236}">
                      <a16:creationId xmlns:a16="http://schemas.microsoft.com/office/drawing/2014/main" id="{287F8C84-7BBC-4057-9F71-736869B266AE}"/>
                    </a:ext>
                  </a:extLst>
                </p:cNvPr>
                <p:cNvSpPr/>
                <p:nvPr/>
              </p:nvSpPr>
              <p:spPr>
                <a:xfrm>
                  <a:off x="4950621" y="4390771"/>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8"/>
                        <a:pt x="7048" y="0"/>
                        <a:pt x="15769" y="0"/>
                      </a:cubicBezTo>
                      <a:cubicBezTo>
                        <a:pt x="24490" y="0"/>
                        <a:pt x="31537" y="7048"/>
                        <a:pt x="31537" y="15769"/>
                      </a:cubicBezTo>
                      <a:close/>
                    </a:path>
                  </a:pathLst>
                </a:custGeom>
                <a:grpFill/>
                <a:ln w="8809" cap="flat">
                  <a:noFill/>
                  <a:prstDash val="solid"/>
                  <a:miter/>
                </a:ln>
              </p:spPr>
              <p:txBody>
                <a:bodyPr rtlCol="0" anchor="ctr"/>
                <a:lstStyle/>
                <a:p>
                  <a:endParaRPr lang="en-US" sz="2400"/>
                </a:p>
              </p:txBody>
            </p:sp>
            <p:sp>
              <p:nvSpPr>
                <p:cNvPr id="1867" name="Freeform: Shape 1866">
                  <a:extLst>
                    <a:ext uri="{FF2B5EF4-FFF2-40B4-BE49-F238E27FC236}">
                      <a16:creationId xmlns:a16="http://schemas.microsoft.com/office/drawing/2014/main" id="{73BDC5A6-4604-4BF7-9398-DCCCC17E7F09}"/>
                    </a:ext>
                  </a:extLst>
                </p:cNvPr>
                <p:cNvSpPr/>
                <p:nvPr/>
              </p:nvSpPr>
              <p:spPr>
                <a:xfrm>
                  <a:off x="5178252" y="4138827"/>
                  <a:ext cx="31537" cy="31536"/>
                </a:xfrm>
                <a:custGeom>
                  <a:avLst/>
                  <a:gdLst>
                    <a:gd name="connsiteX0" fmla="*/ 31537 w 31537"/>
                    <a:gd name="connsiteY0" fmla="*/ 15768 h 31536"/>
                    <a:gd name="connsiteX1" fmla="*/ 15768 w 31537"/>
                    <a:gd name="connsiteY1" fmla="*/ 31537 h 31536"/>
                    <a:gd name="connsiteX2" fmla="*/ 0 w 31537"/>
                    <a:gd name="connsiteY2" fmla="*/ 15768 h 31536"/>
                    <a:gd name="connsiteX3" fmla="*/ 15768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2400"/>
                </a:p>
              </p:txBody>
            </p:sp>
            <p:sp>
              <p:nvSpPr>
                <p:cNvPr id="1868" name="Freeform: Shape 1867">
                  <a:extLst>
                    <a:ext uri="{FF2B5EF4-FFF2-40B4-BE49-F238E27FC236}">
                      <a16:creationId xmlns:a16="http://schemas.microsoft.com/office/drawing/2014/main" id="{9B169E06-A0D7-4E41-B10F-07B722A18D2E}"/>
                    </a:ext>
                  </a:extLst>
                </p:cNvPr>
                <p:cNvSpPr/>
                <p:nvPr/>
              </p:nvSpPr>
              <p:spPr>
                <a:xfrm>
                  <a:off x="5350032" y="4138562"/>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89" y="31537"/>
                        <a:pt x="15768" y="31537"/>
                      </a:cubicBezTo>
                      <a:cubicBezTo>
                        <a:pt x="7047" y="31537"/>
                        <a:pt x="0" y="24490"/>
                        <a:pt x="0" y="15769"/>
                      </a:cubicBezTo>
                      <a:cubicBezTo>
                        <a:pt x="0" y="7048"/>
                        <a:pt x="7047" y="0"/>
                        <a:pt x="15768" y="0"/>
                      </a:cubicBezTo>
                      <a:cubicBezTo>
                        <a:pt x="24489" y="88"/>
                        <a:pt x="31537" y="7136"/>
                        <a:pt x="31537" y="15769"/>
                      </a:cubicBezTo>
                      <a:close/>
                    </a:path>
                  </a:pathLst>
                </a:custGeom>
                <a:grpFill/>
                <a:ln w="8809" cap="flat">
                  <a:noFill/>
                  <a:prstDash val="solid"/>
                  <a:miter/>
                </a:ln>
              </p:spPr>
              <p:txBody>
                <a:bodyPr rtlCol="0" anchor="ctr"/>
                <a:lstStyle/>
                <a:p>
                  <a:endParaRPr lang="en-US" sz="2400"/>
                </a:p>
              </p:txBody>
            </p:sp>
            <p:sp>
              <p:nvSpPr>
                <p:cNvPr id="1869" name="Freeform: Shape 1868">
                  <a:extLst>
                    <a:ext uri="{FF2B5EF4-FFF2-40B4-BE49-F238E27FC236}">
                      <a16:creationId xmlns:a16="http://schemas.microsoft.com/office/drawing/2014/main" id="{4718FD56-2D22-4B1A-A97E-FACFFC31FF7A}"/>
                    </a:ext>
                  </a:extLst>
                </p:cNvPr>
                <p:cNvSpPr/>
                <p:nvPr/>
              </p:nvSpPr>
              <p:spPr>
                <a:xfrm>
                  <a:off x="5418921" y="3931721"/>
                  <a:ext cx="31536" cy="31536"/>
                </a:xfrm>
                <a:custGeom>
                  <a:avLst/>
                  <a:gdLst>
                    <a:gd name="connsiteX0" fmla="*/ 31537 w 31536"/>
                    <a:gd name="connsiteY0" fmla="*/ 15769 h 31536"/>
                    <a:gd name="connsiteX1" fmla="*/ 15768 w 31536"/>
                    <a:gd name="connsiteY1" fmla="*/ 31537 h 31536"/>
                    <a:gd name="connsiteX2" fmla="*/ 0 w 31536"/>
                    <a:gd name="connsiteY2" fmla="*/ 15769 h 31536"/>
                    <a:gd name="connsiteX3" fmla="*/ 15768 w 31536"/>
                    <a:gd name="connsiteY3" fmla="*/ 0 h 31536"/>
                    <a:gd name="connsiteX4" fmla="*/ 31537 w 31536"/>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2400"/>
                </a:p>
              </p:txBody>
            </p:sp>
            <p:sp>
              <p:nvSpPr>
                <p:cNvPr id="1870" name="Freeform: Shape 1869">
                  <a:extLst>
                    <a:ext uri="{FF2B5EF4-FFF2-40B4-BE49-F238E27FC236}">
                      <a16:creationId xmlns:a16="http://schemas.microsoft.com/office/drawing/2014/main" id="{71205F8C-C14C-46B6-8C64-BCA1DE16815C}"/>
                    </a:ext>
                  </a:extLst>
                </p:cNvPr>
                <p:cNvSpPr/>
                <p:nvPr/>
              </p:nvSpPr>
              <p:spPr>
                <a:xfrm>
                  <a:off x="4934852" y="3493197"/>
                  <a:ext cx="31537" cy="31536"/>
                </a:xfrm>
                <a:custGeom>
                  <a:avLst/>
                  <a:gdLst>
                    <a:gd name="connsiteX0" fmla="*/ 31537 w 31537"/>
                    <a:gd name="connsiteY0" fmla="*/ 15769 h 31536"/>
                    <a:gd name="connsiteX1" fmla="*/ 15768 w 31537"/>
                    <a:gd name="connsiteY1" fmla="*/ 31537 h 31536"/>
                    <a:gd name="connsiteX2" fmla="*/ 0 w 31537"/>
                    <a:gd name="connsiteY2" fmla="*/ 15769 h 31536"/>
                    <a:gd name="connsiteX3" fmla="*/ 15768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89" y="31537"/>
                        <a:pt x="15768" y="31537"/>
                      </a:cubicBezTo>
                      <a:cubicBezTo>
                        <a:pt x="7047" y="31537"/>
                        <a:pt x="0" y="24490"/>
                        <a:pt x="0" y="15769"/>
                      </a:cubicBezTo>
                      <a:cubicBezTo>
                        <a:pt x="0" y="7047"/>
                        <a:pt x="7047" y="0"/>
                        <a:pt x="15768" y="0"/>
                      </a:cubicBezTo>
                      <a:cubicBezTo>
                        <a:pt x="24489" y="88"/>
                        <a:pt x="31537" y="7135"/>
                        <a:pt x="31537" y="15769"/>
                      </a:cubicBezTo>
                      <a:close/>
                    </a:path>
                  </a:pathLst>
                </a:custGeom>
                <a:grpFill/>
                <a:ln w="8809" cap="flat">
                  <a:noFill/>
                  <a:prstDash val="solid"/>
                  <a:miter/>
                </a:ln>
              </p:spPr>
              <p:txBody>
                <a:bodyPr rtlCol="0" anchor="ctr"/>
                <a:lstStyle/>
                <a:p>
                  <a:endParaRPr lang="en-US" sz="2400"/>
                </a:p>
              </p:txBody>
            </p:sp>
            <p:sp>
              <p:nvSpPr>
                <p:cNvPr id="1871" name="Freeform: Shape 1870">
                  <a:extLst>
                    <a:ext uri="{FF2B5EF4-FFF2-40B4-BE49-F238E27FC236}">
                      <a16:creationId xmlns:a16="http://schemas.microsoft.com/office/drawing/2014/main" id="{1DBFCE21-5A7E-43F4-B36E-14AFAB0B78E6}"/>
                    </a:ext>
                  </a:extLst>
                </p:cNvPr>
                <p:cNvSpPr/>
                <p:nvPr/>
              </p:nvSpPr>
              <p:spPr>
                <a:xfrm>
                  <a:off x="4942679" y="2781914"/>
                  <a:ext cx="17206" cy="17225"/>
                </a:xfrm>
                <a:custGeom>
                  <a:avLst/>
                  <a:gdLst>
                    <a:gd name="connsiteX0" fmla="*/ 14 w 17206"/>
                    <a:gd name="connsiteY0" fmla="*/ 9185 h 17225"/>
                    <a:gd name="connsiteX1" fmla="*/ 8030 w 17206"/>
                    <a:gd name="connsiteY1" fmla="*/ 24 h 17225"/>
                    <a:gd name="connsiteX2" fmla="*/ 17192 w 17206"/>
                    <a:gd name="connsiteY2" fmla="*/ 8040 h 17225"/>
                    <a:gd name="connsiteX3" fmla="*/ 9175 w 17206"/>
                    <a:gd name="connsiteY3" fmla="*/ 17202 h 17225"/>
                    <a:gd name="connsiteX4" fmla="*/ 14 w 17206"/>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25">
                      <a:moveTo>
                        <a:pt x="14" y="9185"/>
                      </a:moveTo>
                      <a:cubicBezTo>
                        <a:pt x="-251" y="4428"/>
                        <a:pt x="3273" y="376"/>
                        <a:pt x="8030" y="24"/>
                      </a:cubicBezTo>
                      <a:cubicBezTo>
                        <a:pt x="12787" y="-328"/>
                        <a:pt x="16839" y="3283"/>
                        <a:pt x="17192" y="8040"/>
                      </a:cubicBezTo>
                      <a:cubicBezTo>
                        <a:pt x="17456" y="12797"/>
                        <a:pt x="13932" y="16849"/>
                        <a:pt x="9175" y="17202"/>
                      </a:cubicBezTo>
                      <a:cubicBezTo>
                        <a:pt x="4419" y="17554"/>
                        <a:pt x="278" y="13942"/>
                        <a:pt x="14" y="9185"/>
                      </a:cubicBezTo>
                      <a:close/>
                    </a:path>
                  </a:pathLst>
                </a:custGeom>
                <a:grpFill/>
                <a:ln w="8809" cap="flat">
                  <a:noFill/>
                  <a:prstDash val="solid"/>
                  <a:miter/>
                </a:ln>
              </p:spPr>
              <p:txBody>
                <a:bodyPr rtlCol="0" anchor="ctr"/>
                <a:lstStyle/>
                <a:p>
                  <a:endParaRPr lang="en-US" sz="2400"/>
                </a:p>
              </p:txBody>
            </p:sp>
            <p:sp>
              <p:nvSpPr>
                <p:cNvPr id="1872" name="Freeform: Shape 1871">
                  <a:extLst>
                    <a:ext uri="{FF2B5EF4-FFF2-40B4-BE49-F238E27FC236}">
                      <a16:creationId xmlns:a16="http://schemas.microsoft.com/office/drawing/2014/main" id="{3CCFDA46-D24D-4373-8126-18B759986FFA}"/>
                    </a:ext>
                  </a:extLst>
                </p:cNvPr>
                <p:cNvSpPr/>
                <p:nvPr/>
              </p:nvSpPr>
              <p:spPr>
                <a:xfrm>
                  <a:off x="4106152" y="3453541"/>
                  <a:ext cx="17206" cy="17215"/>
                </a:xfrm>
                <a:custGeom>
                  <a:avLst/>
                  <a:gdLst>
                    <a:gd name="connsiteX0" fmla="*/ 14 w 17206"/>
                    <a:gd name="connsiteY0" fmla="*/ 9176 h 17215"/>
                    <a:gd name="connsiteX1" fmla="*/ 8030 w 17206"/>
                    <a:gd name="connsiteY1" fmla="*/ 14 h 17215"/>
                    <a:gd name="connsiteX2" fmla="*/ 17192 w 17206"/>
                    <a:gd name="connsiteY2" fmla="*/ 8030 h 17215"/>
                    <a:gd name="connsiteX3" fmla="*/ 9176 w 17206"/>
                    <a:gd name="connsiteY3" fmla="*/ 17192 h 17215"/>
                    <a:gd name="connsiteX4" fmla="*/ 14 w 17206"/>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6"/>
                      </a:moveTo>
                      <a:cubicBezTo>
                        <a:pt x="-250" y="4419"/>
                        <a:pt x="3273" y="366"/>
                        <a:pt x="8030" y="14"/>
                      </a:cubicBezTo>
                      <a:cubicBezTo>
                        <a:pt x="12787" y="-250"/>
                        <a:pt x="16840" y="3273"/>
                        <a:pt x="17192" y="8030"/>
                      </a:cubicBezTo>
                      <a:cubicBezTo>
                        <a:pt x="17456" y="12787"/>
                        <a:pt x="13933" y="16840"/>
                        <a:pt x="9176" y="17192"/>
                      </a:cubicBezTo>
                      <a:cubicBezTo>
                        <a:pt x="4419" y="17544"/>
                        <a:pt x="278" y="13932"/>
                        <a:pt x="14" y="9176"/>
                      </a:cubicBezTo>
                      <a:close/>
                    </a:path>
                  </a:pathLst>
                </a:custGeom>
                <a:grpFill/>
                <a:ln w="8809" cap="flat">
                  <a:noFill/>
                  <a:prstDash val="solid"/>
                  <a:miter/>
                </a:ln>
              </p:spPr>
              <p:txBody>
                <a:bodyPr rtlCol="0" anchor="ctr"/>
                <a:lstStyle/>
                <a:p>
                  <a:endParaRPr lang="en-US" sz="2400"/>
                </a:p>
              </p:txBody>
            </p:sp>
            <p:sp>
              <p:nvSpPr>
                <p:cNvPr id="1873" name="Freeform: Shape 1872">
                  <a:extLst>
                    <a:ext uri="{FF2B5EF4-FFF2-40B4-BE49-F238E27FC236}">
                      <a16:creationId xmlns:a16="http://schemas.microsoft.com/office/drawing/2014/main" id="{ACDDCF42-5DF4-4356-BCD7-AF5FADE3CE4E}"/>
                    </a:ext>
                  </a:extLst>
                </p:cNvPr>
                <p:cNvSpPr/>
                <p:nvPr/>
              </p:nvSpPr>
              <p:spPr>
                <a:xfrm>
                  <a:off x="3629396" y="3830401"/>
                  <a:ext cx="17215" cy="17215"/>
                </a:xfrm>
                <a:custGeom>
                  <a:avLst/>
                  <a:gdLst>
                    <a:gd name="connsiteX0" fmla="*/ 14 w 17215"/>
                    <a:gd name="connsiteY0" fmla="*/ 9176 h 17215"/>
                    <a:gd name="connsiteX1" fmla="*/ 8030 w 17215"/>
                    <a:gd name="connsiteY1" fmla="*/ 14 h 17215"/>
                    <a:gd name="connsiteX2" fmla="*/ 17192 w 17215"/>
                    <a:gd name="connsiteY2" fmla="*/ 8030 h 17215"/>
                    <a:gd name="connsiteX3" fmla="*/ 9176 w 17215"/>
                    <a:gd name="connsiteY3" fmla="*/ 17192 h 17215"/>
                    <a:gd name="connsiteX4" fmla="*/ 1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6"/>
                      </a:moveTo>
                      <a:cubicBezTo>
                        <a:pt x="-250" y="4419"/>
                        <a:pt x="3273" y="366"/>
                        <a:pt x="8030" y="14"/>
                      </a:cubicBezTo>
                      <a:cubicBezTo>
                        <a:pt x="12787" y="-250"/>
                        <a:pt x="16840" y="3273"/>
                        <a:pt x="17192" y="8030"/>
                      </a:cubicBezTo>
                      <a:cubicBezTo>
                        <a:pt x="17544" y="12787"/>
                        <a:pt x="13932" y="16840"/>
                        <a:pt x="9176" y="17192"/>
                      </a:cubicBezTo>
                      <a:cubicBezTo>
                        <a:pt x="4419" y="17544"/>
                        <a:pt x="366" y="13932"/>
                        <a:pt x="14" y="9176"/>
                      </a:cubicBezTo>
                      <a:close/>
                    </a:path>
                  </a:pathLst>
                </a:custGeom>
                <a:grpFill/>
                <a:ln w="8809" cap="flat">
                  <a:noFill/>
                  <a:prstDash val="solid"/>
                  <a:miter/>
                </a:ln>
              </p:spPr>
              <p:txBody>
                <a:bodyPr rtlCol="0" anchor="ctr"/>
                <a:lstStyle/>
                <a:p>
                  <a:endParaRPr lang="en-US" sz="2400"/>
                </a:p>
              </p:txBody>
            </p:sp>
            <p:sp>
              <p:nvSpPr>
                <p:cNvPr id="1874" name="Freeform: Shape 1873">
                  <a:extLst>
                    <a:ext uri="{FF2B5EF4-FFF2-40B4-BE49-F238E27FC236}">
                      <a16:creationId xmlns:a16="http://schemas.microsoft.com/office/drawing/2014/main" id="{6ECF3C69-4FB1-416A-9371-F889B8BA8AF7}"/>
                    </a:ext>
                  </a:extLst>
                </p:cNvPr>
                <p:cNvSpPr/>
                <p:nvPr/>
              </p:nvSpPr>
              <p:spPr>
                <a:xfrm>
                  <a:off x="2765904" y="3395831"/>
                  <a:ext cx="17225" cy="17215"/>
                </a:xfrm>
                <a:custGeom>
                  <a:avLst/>
                  <a:gdLst>
                    <a:gd name="connsiteX0" fmla="*/ 24 w 17225"/>
                    <a:gd name="connsiteY0" fmla="*/ 9185 h 17215"/>
                    <a:gd name="connsiteX1" fmla="*/ 8040 w 17225"/>
                    <a:gd name="connsiteY1" fmla="*/ 24 h 17215"/>
                    <a:gd name="connsiteX2" fmla="*/ 17202 w 17225"/>
                    <a:gd name="connsiteY2" fmla="*/ 8040 h 17215"/>
                    <a:gd name="connsiteX3" fmla="*/ 9185 w 17225"/>
                    <a:gd name="connsiteY3" fmla="*/ 17202 h 17215"/>
                    <a:gd name="connsiteX4" fmla="*/ 24 w 1722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15">
                      <a:moveTo>
                        <a:pt x="24" y="9185"/>
                      </a:moveTo>
                      <a:cubicBezTo>
                        <a:pt x="-329" y="4428"/>
                        <a:pt x="3283" y="376"/>
                        <a:pt x="8040" y="24"/>
                      </a:cubicBezTo>
                      <a:cubicBezTo>
                        <a:pt x="12797" y="-328"/>
                        <a:pt x="16849" y="3283"/>
                        <a:pt x="17202" y="8040"/>
                      </a:cubicBezTo>
                      <a:cubicBezTo>
                        <a:pt x="17554" y="12797"/>
                        <a:pt x="13942" y="16849"/>
                        <a:pt x="9185" y="17202"/>
                      </a:cubicBezTo>
                      <a:cubicBezTo>
                        <a:pt x="4428" y="17466"/>
                        <a:pt x="376" y="13942"/>
                        <a:pt x="24" y="9185"/>
                      </a:cubicBezTo>
                      <a:close/>
                    </a:path>
                  </a:pathLst>
                </a:custGeom>
                <a:grpFill/>
                <a:ln w="8809" cap="flat">
                  <a:noFill/>
                  <a:prstDash val="solid"/>
                  <a:miter/>
                </a:ln>
              </p:spPr>
              <p:txBody>
                <a:bodyPr rtlCol="0" anchor="ctr"/>
                <a:lstStyle/>
                <a:p>
                  <a:endParaRPr lang="en-US" sz="2400"/>
                </a:p>
              </p:txBody>
            </p:sp>
            <p:sp>
              <p:nvSpPr>
                <p:cNvPr id="1875" name="Freeform: Shape 1874">
                  <a:extLst>
                    <a:ext uri="{FF2B5EF4-FFF2-40B4-BE49-F238E27FC236}">
                      <a16:creationId xmlns:a16="http://schemas.microsoft.com/office/drawing/2014/main" id="{178110E2-4573-4764-B885-027ED87C427C}"/>
                    </a:ext>
                  </a:extLst>
                </p:cNvPr>
                <p:cNvSpPr/>
                <p:nvPr/>
              </p:nvSpPr>
              <p:spPr>
                <a:xfrm>
                  <a:off x="3701544" y="3422709"/>
                  <a:ext cx="17206" cy="17205"/>
                </a:xfrm>
                <a:custGeom>
                  <a:avLst/>
                  <a:gdLst>
                    <a:gd name="connsiteX0" fmla="*/ 14 w 17206"/>
                    <a:gd name="connsiteY0" fmla="*/ 9176 h 17205"/>
                    <a:gd name="connsiteX1" fmla="*/ 8030 w 17206"/>
                    <a:gd name="connsiteY1" fmla="*/ 14 h 17205"/>
                    <a:gd name="connsiteX2" fmla="*/ 17192 w 17206"/>
                    <a:gd name="connsiteY2" fmla="*/ 8030 h 17205"/>
                    <a:gd name="connsiteX3" fmla="*/ 9176 w 17206"/>
                    <a:gd name="connsiteY3" fmla="*/ 17192 h 17205"/>
                    <a:gd name="connsiteX4" fmla="*/ 14 w 17206"/>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05">
                      <a:moveTo>
                        <a:pt x="14" y="9176"/>
                      </a:moveTo>
                      <a:cubicBezTo>
                        <a:pt x="-250" y="4419"/>
                        <a:pt x="3273" y="366"/>
                        <a:pt x="8030" y="14"/>
                      </a:cubicBezTo>
                      <a:cubicBezTo>
                        <a:pt x="12787" y="-250"/>
                        <a:pt x="16840" y="3273"/>
                        <a:pt x="17192" y="8030"/>
                      </a:cubicBezTo>
                      <a:cubicBezTo>
                        <a:pt x="17456" y="12787"/>
                        <a:pt x="13932" y="16840"/>
                        <a:pt x="9176" y="17192"/>
                      </a:cubicBezTo>
                      <a:cubicBezTo>
                        <a:pt x="4419" y="17456"/>
                        <a:pt x="278" y="13932"/>
                        <a:pt x="14" y="9176"/>
                      </a:cubicBezTo>
                      <a:close/>
                    </a:path>
                  </a:pathLst>
                </a:custGeom>
                <a:grpFill/>
                <a:ln w="8809" cap="flat">
                  <a:noFill/>
                  <a:prstDash val="solid"/>
                  <a:miter/>
                </a:ln>
              </p:spPr>
              <p:txBody>
                <a:bodyPr rtlCol="0" anchor="ctr"/>
                <a:lstStyle/>
                <a:p>
                  <a:endParaRPr lang="en-US" sz="2400"/>
                </a:p>
              </p:txBody>
            </p:sp>
            <p:sp>
              <p:nvSpPr>
                <p:cNvPr id="1876" name="Freeform: Shape 1875">
                  <a:extLst>
                    <a:ext uri="{FF2B5EF4-FFF2-40B4-BE49-F238E27FC236}">
                      <a16:creationId xmlns:a16="http://schemas.microsoft.com/office/drawing/2014/main" id="{9C70EC80-52A0-4A86-B573-84D5C7A18E20}"/>
                    </a:ext>
                  </a:extLst>
                </p:cNvPr>
                <p:cNvSpPr/>
                <p:nvPr/>
              </p:nvSpPr>
              <p:spPr>
                <a:xfrm>
                  <a:off x="2945798" y="3516087"/>
                  <a:ext cx="17206" cy="17215"/>
                </a:xfrm>
                <a:custGeom>
                  <a:avLst/>
                  <a:gdLst>
                    <a:gd name="connsiteX0" fmla="*/ 14 w 17206"/>
                    <a:gd name="connsiteY0" fmla="*/ 9175 h 17215"/>
                    <a:gd name="connsiteX1" fmla="*/ 8030 w 17206"/>
                    <a:gd name="connsiteY1" fmla="*/ 14 h 17215"/>
                    <a:gd name="connsiteX2" fmla="*/ 17192 w 17206"/>
                    <a:gd name="connsiteY2" fmla="*/ 8030 h 17215"/>
                    <a:gd name="connsiteX3" fmla="*/ 9176 w 17206"/>
                    <a:gd name="connsiteY3" fmla="*/ 17192 h 17215"/>
                    <a:gd name="connsiteX4" fmla="*/ 14 w 17206"/>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5"/>
                      </a:moveTo>
                      <a:cubicBezTo>
                        <a:pt x="-250" y="4419"/>
                        <a:pt x="3273" y="366"/>
                        <a:pt x="8030" y="14"/>
                      </a:cubicBezTo>
                      <a:cubicBezTo>
                        <a:pt x="12787" y="-250"/>
                        <a:pt x="16840" y="3273"/>
                        <a:pt x="17192" y="8030"/>
                      </a:cubicBezTo>
                      <a:cubicBezTo>
                        <a:pt x="17456" y="12787"/>
                        <a:pt x="13933" y="16839"/>
                        <a:pt x="9176" y="17192"/>
                      </a:cubicBezTo>
                      <a:cubicBezTo>
                        <a:pt x="4419" y="17544"/>
                        <a:pt x="366" y="13932"/>
                        <a:pt x="14" y="9175"/>
                      </a:cubicBezTo>
                      <a:close/>
                    </a:path>
                  </a:pathLst>
                </a:custGeom>
                <a:grpFill/>
                <a:ln w="8809" cap="flat">
                  <a:noFill/>
                  <a:prstDash val="solid"/>
                  <a:miter/>
                </a:ln>
              </p:spPr>
              <p:txBody>
                <a:bodyPr rtlCol="0" anchor="ctr"/>
                <a:lstStyle/>
                <a:p>
                  <a:endParaRPr lang="en-US" sz="2400"/>
                </a:p>
              </p:txBody>
            </p:sp>
            <p:sp>
              <p:nvSpPr>
                <p:cNvPr id="1877" name="Freeform: Shape 1876">
                  <a:extLst>
                    <a:ext uri="{FF2B5EF4-FFF2-40B4-BE49-F238E27FC236}">
                      <a16:creationId xmlns:a16="http://schemas.microsoft.com/office/drawing/2014/main" id="{2F0FC14D-E580-4681-B0BE-10353B4086A1}"/>
                    </a:ext>
                  </a:extLst>
                </p:cNvPr>
                <p:cNvSpPr/>
                <p:nvPr/>
              </p:nvSpPr>
              <p:spPr>
                <a:xfrm>
                  <a:off x="2079409" y="3622943"/>
                  <a:ext cx="17205" cy="17206"/>
                </a:xfrm>
                <a:custGeom>
                  <a:avLst/>
                  <a:gdLst>
                    <a:gd name="connsiteX0" fmla="*/ 14 w 17205"/>
                    <a:gd name="connsiteY0" fmla="*/ 9176 h 17206"/>
                    <a:gd name="connsiteX1" fmla="*/ 8030 w 17205"/>
                    <a:gd name="connsiteY1" fmla="*/ 14 h 17206"/>
                    <a:gd name="connsiteX2" fmla="*/ 17192 w 17205"/>
                    <a:gd name="connsiteY2" fmla="*/ 8030 h 17206"/>
                    <a:gd name="connsiteX3" fmla="*/ 9175 w 17205"/>
                    <a:gd name="connsiteY3" fmla="*/ 17192 h 17206"/>
                    <a:gd name="connsiteX4" fmla="*/ 14 w 1720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6">
                      <a:moveTo>
                        <a:pt x="14" y="9176"/>
                      </a:moveTo>
                      <a:cubicBezTo>
                        <a:pt x="-250" y="4419"/>
                        <a:pt x="3273" y="366"/>
                        <a:pt x="8030" y="14"/>
                      </a:cubicBezTo>
                      <a:cubicBezTo>
                        <a:pt x="12787" y="-250"/>
                        <a:pt x="16840" y="3274"/>
                        <a:pt x="17192" y="8030"/>
                      </a:cubicBezTo>
                      <a:cubicBezTo>
                        <a:pt x="17456" y="12787"/>
                        <a:pt x="13933" y="16840"/>
                        <a:pt x="9175" y="17192"/>
                      </a:cubicBezTo>
                      <a:cubicBezTo>
                        <a:pt x="4419" y="17456"/>
                        <a:pt x="278" y="13933"/>
                        <a:pt x="14" y="9176"/>
                      </a:cubicBezTo>
                      <a:close/>
                    </a:path>
                  </a:pathLst>
                </a:custGeom>
                <a:grpFill/>
                <a:ln w="8809" cap="flat">
                  <a:noFill/>
                  <a:prstDash val="solid"/>
                  <a:miter/>
                </a:ln>
              </p:spPr>
              <p:txBody>
                <a:bodyPr rtlCol="0" anchor="ctr"/>
                <a:lstStyle/>
                <a:p>
                  <a:endParaRPr lang="en-US" sz="2400"/>
                </a:p>
              </p:txBody>
            </p:sp>
            <p:sp>
              <p:nvSpPr>
                <p:cNvPr id="1878" name="Freeform: Shape 1877">
                  <a:extLst>
                    <a:ext uri="{FF2B5EF4-FFF2-40B4-BE49-F238E27FC236}">
                      <a16:creationId xmlns:a16="http://schemas.microsoft.com/office/drawing/2014/main" id="{5574BF59-46EF-4EE2-8242-23E7CBBED2B8}"/>
                    </a:ext>
                  </a:extLst>
                </p:cNvPr>
                <p:cNvSpPr/>
                <p:nvPr/>
              </p:nvSpPr>
              <p:spPr>
                <a:xfrm>
                  <a:off x="2769780" y="3822551"/>
                  <a:ext cx="17215" cy="17215"/>
                </a:xfrm>
                <a:custGeom>
                  <a:avLst/>
                  <a:gdLst>
                    <a:gd name="connsiteX0" fmla="*/ 24 w 17215"/>
                    <a:gd name="connsiteY0" fmla="*/ 9185 h 17215"/>
                    <a:gd name="connsiteX1" fmla="*/ 8040 w 17215"/>
                    <a:gd name="connsiteY1" fmla="*/ 24 h 17215"/>
                    <a:gd name="connsiteX2" fmla="*/ 17202 w 17215"/>
                    <a:gd name="connsiteY2" fmla="*/ 8040 h 17215"/>
                    <a:gd name="connsiteX3" fmla="*/ 9185 w 17215"/>
                    <a:gd name="connsiteY3" fmla="*/ 17202 h 17215"/>
                    <a:gd name="connsiteX4" fmla="*/ 2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85"/>
                      </a:moveTo>
                      <a:cubicBezTo>
                        <a:pt x="-329" y="4428"/>
                        <a:pt x="3283" y="376"/>
                        <a:pt x="8040" y="24"/>
                      </a:cubicBezTo>
                      <a:cubicBezTo>
                        <a:pt x="12797" y="-328"/>
                        <a:pt x="16849" y="3283"/>
                        <a:pt x="17202" y="8040"/>
                      </a:cubicBezTo>
                      <a:cubicBezTo>
                        <a:pt x="17466" y="12797"/>
                        <a:pt x="13942" y="16849"/>
                        <a:pt x="9185" y="17202"/>
                      </a:cubicBezTo>
                      <a:cubicBezTo>
                        <a:pt x="4428" y="17466"/>
                        <a:pt x="376" y="13942"/>
                        <a:pt x="24" y="9185"/>
                      </a:cubicBezTo>
                      <a:close/>
                    </a:path>
                  </a:pathLst>
                </a:custGeom>
                <a:grpFill/>
                <a:ln w="8809" cap="flat">
                  <a:noFill/>
                  <a:prstDash val="solid"/>
                  <a:miter/>
                </a:ln>
              </p:spPr>
              <p:txBody>
                <a:bodyPr rtlCol="0" anchor="ctr"/>
                <a:lstStyle/>
                <a:p>
                  <a:endParaRPr lang="en-US" sz="2400"/>
                </a:p>
              </p:txBody>
            </p:sp>
            <p:sp>
              <p:nvSpPr>
                <p:cNvPr id="1879" name="Freeform: Shape 1878">
                  <a:extLst>
                    <a:ext uri="{FF2B5EF4-FFF2-40B4-BE49-F238E27FC236}">
                      <a16:creationId xmlns:a16="http://schemas.microsoft.com/office/drawing/2014/main" id="{DEF58DAA-980B-4B2B-8941-BA81AAFD79BE}"/>
                    </a:ext>
                  </a:extLst>
                </p:cNvPr>
                <p:cNvSpPr/>
                <p:nvPr/>
              </p:nvSpPr>
              <p:spPr>
                <a:xfrm>
                  <a:off x="2037389" y="4036704"/>
                  <a:ext cx="17215" cy="17215"/>
                </a:xfrm>
                <a:custGeom>
                  <a:avLst/>
                  <a:gdLst>
                    <a:gd name="connsiteX0" fmla="*/ 14 w 17215"/>
                    <a:gd name="connsiteY0" fmla="*/ 9185 h 17215"/>
                    <a:gd name="connsiteX1" fmla="*/ 8030 w 17215"/>
                    <a:gd name="connsiteY1" fmla="*/ 24 h 17215"/>
                    <a:gd name="connsiteX2" fmla="*/ 17192 w 17215"/>
                    <a:gd name="connsiteY2" fmla="*/ 8040 h 17215"/>
                    <a:gd name="connsiteX3" fmla="*/ 9176 w 17215"/>
                    <a:gd name="connsiteY3" fmla="*/ 17202 h 17215"/>
                    <a:gd name="connsiteX4" fmla="*/ 1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85"/>
                      </a:moveTo>
                      <a:cubicBezTo>
                        <a:pt x="-250" y="4428"/>
                        <a:pt x="3273" y="376"/>
                        <a:pt x="8030" y="24"/>
                      </a:cubicBezTo>
                      <a:cubicBezTo>
                        <a:pt x="12787" y="-328"/>
                        <a:pt x="16840" y="3283"/>
                        <a:pt x="17192" y="8040"/>
                      </a:cubicBezTo>
                      <a:cubicBezTo>
                        <a:pt x="17544" y="12797"/>
                        <a:pt x="13933" y="16849"/>
                        <a:pt x="9176" y="17202"/>
                      </a:cubicBezTo>
                      <a:cubicBezTo>
                        <a:pt x="4419" y="17466"/>
                        <a:pt x="278" y="13854"/>
                        <a:pt x="14" y="9185"/>
                      </a:cubicBezTo>
                      <a:close/>
                    </a:path>
                  </a:pathLst>
                </a:custGeom>
                <a:grpFill/>
                <a:ln w="8809" cap="flat">
                  <a:noFill/>
                  <a:prstDash val="solid"/>
                  <a:miter/>
                </a:ln>
              </p:spPr>
              <p:txBody>
                <a:bodyPr rtlCol="0" anchor="ctr"/>
                <a:lstStyle/>
                <a:p>
                  <a:endParaRPr lang="en-US" sz="2400"/>
                </a:p>
              </p:txBody>
            </p:sp>
            <p:sp>
              <p:nvSpPr>
                <p:cNvPr id="1880" name="Freeform: Shape 1879">
                  <a:extLst>
                    <a:ext uri="{FF2B5EF4-FFF2-40B4-BE49-F238E27FC236}">
                      <a16:creationId xmlns:a16="http://schemas.microsoft.com/office/drawing/2014/main" id="{8C930F45-2256-4D35-BC26-6C06BB22BE8C}"/>
                    </a:ext>
                  </a:extLst>
                </p:cNvPr>
                <p:cNvSpPr/>
                <p:nvPr/>
              </p:nvSpPr>
              <p:spPr>
                <a:xfrm>
                  <a:off x="1712327" y="4379120"/>
                  <a:ext cx="17215" cy="17215"/>
                </a:xfrm>
                <a:custGeom>
                  <a:avLst/>
                  <a:gdLst>
                    <a:gd name="connsiteX0" fmla="*/ 14 w 17215"/>
                    <a:gd name="connsiteY0" fmla="*/ 9185 h 17215"/>
                    <a:gd name="connsiteX1" fmla="*/ 8030 w 17215"/>
                    <a:gd name="connsiteY1" fmla="*/ 24 h 17215"/>
                    <a:gd name="connsiteX2" fmla="*/ 17192 w 17215"/>
                    <a:gd name="connsiteY2" fmla="*/ 8040 h 17215"/>
                    <a:gd name="connsiteX3" fmla="*/ 9175 w 17215"/>
                    <a:gd name="connsiteY3" fmla="*/ 17202 h 17215"/>
                    <a:gd name="connsiteX4" fmla="*/ 1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85"/>
                      </a:moveTo>
                      <a:cubicBezTo>
                        <a:pt x="-250" y="4428"/>
                        <a:pt x="3273" y="376"/>
                        <a:pt x="8030" y="24"/>
                      </a:cubicBezTo>
                      <a:cubicBezTo>
                        <a:pt x="12787" y="-329"/>
                        <a:pt x="16840" y="3283"/>
                        <a:pt x="17192" y="8040"/>
                      </a:cubicBezTo>
                      <a:cubicBezTo>
                        <a:pt x="17544" y="12797"/>
                        <a:pt x="13933" y="16849"/>
                        <a:pt x="9175" y="17202"/>
                      </a:cubicBezTo>
                      <a:cubicBezTo>
                        <a:pt x="4419" y="17466"/>
                        <a:pt x="278" y="13854"/>
                        <a:pt x="14" y="9185"/>
                      </a:cubicBezTo>
                      <a:close/>
                    </a:path>
                  </a:pathLst>
                </a:custGeom>
                <a:grpFill/>
                <a:ln w="8809" cap="flat">
                  <a:noFill/>
                  <a:prstDash val="solid"/>
                  <a:miter/>
                </a:ln>
              </p:spPr>
              <p:txBody>
                <a:bodyPr rtlCol="0" anchor="ctr"/>
                <a:lstStyle/>
                <a:p>
                  <a:endParaRPr lang="en-US" sz="2400"/>
                </a:p>
              </p:txBody>
            </p:sp>
            <p:sp>
              <p:nvSpPr>
                <p:cNvPr id="1881" name="Freeform: Shape 1880">
                  <a:extLst>
                    <a:ext uri="{FF2B5EF4-FFF2-40B4-BE49-F238E27FC236}">
                      <a16:creationId xmlns:a16="http://schemas.microsoft.com/office/drawing/2014/main" id="{34DF2EA4-F768-4A22-B229-7330B6FD3CC6}"/>
                    </a:ext>
                  </a:extLst>
                </p:cNvPr>
                <p:cNvSpPr/>
                <p:nvPr/>
              </p:nvSpPr>
              <p:spPr>
                <a:xfrm>
                  <a:off x="1736014" y="4081641"/>
                  <a:ext cx="17215" cy="17215"/>
                </a:xfrm>
                <a:custGeom>
                  <a:avLst/>
                  <a:gdLst>
                    <a:gd name="connsiteX0" fmla="*/ 24 w 17215"/>
                    <a:gd name="connsiteY0" fmla="*/ 9176 h 17215"/>
                    <a:gd name="connsiteX1" fmla="*/ 8040 w 17215"/>
                    <a:gd name="connsiteY1" fmla="*/ 14 h 17215"/>
                    <a:gd name="connsiteX2" fmla="*/ 17202 w 17215"/>
                    <a:gd name="connsiteY2" fmla="*/ 8030 h 17215"/>
                    <a:gd name="connsiteX3" fmla="*/ 9185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9" y="4419"/>
                        <a:pt x="3283" y="366"/>
                        <a:pt x="8040" y="14"/>
                      </a:cubicBezTo>
                      <a:cubicBezTo>
                        <a:pt x="12797" y="-250"/>
                        <a:pt x="16849" y="3273"/>
                        <a:pt x="17202" y="8030"/>
                      </a:cubicBezTo>
                      <a:cubicBezTo>
                        <a:pt x="17466" y="12787"/>
                        <a:pt x="13942" y="16840"/>
                        <a:pt x="9185" y="17192"/>
                      </a:cubicBezTo>
                      <a:cubicBezTo>
                        <a:pt x="4428" y="17545"/>
                        <a:pt x="376" y="13933"/>
                        <a:pt x="24" y="9176"/>
                      </a:cubicBezTo>
                      <a:close/>
                    </a:path>
                  </a:pathLst>
                </a:custGeom>
                <a:grpFill/>
                <a:ln w="8809" cap="flat">
                  <a:noFill/>
                  <a:prstDash val="solid"/>
                  <a:miter/>
                </a:ln>
              </p:spPr>
              <p:txBody>
                <a:bodyPr rtlCol="0" anchor="ctr"/>
                <a:lstStyle/>
                <a:p>
                  <a:endParaRPr lang="en-US" sz="2400"/>
                </a:p>
              </p:txBody>
            </p:sp>
            <p:sp>
              <p:nvSpPr>
                <p:cNvPr id="1882" name="Freeform: Shape 1881">
                  <a:extLst>
                    <a:ext uri="{FF2B5EF4-FFF2-40B4-BE49-F238E27FC236}">
                      <a16:creationId xmlns:a16="http://schemas.microsoft.com/office/drawing/2014/main" id="{D639177B-440F-4654-9B1D-C842B59EA72A}"/>
                    </a:ext>
                  </a:extLst>
                </p:cNvPr>
                <p:cNvSpPr/>
                <p:nvPr/>
              </p:nvSpPr>
              <p:spPr>
                <a:xfrm>
                  <a:off x="2019408" y="3978220"/>
                  <a:ext cx="17215" cy="17215"/>
                </a:xfrm>
                <a:custGeom>
                  <a:avLst/>
                  <a:gdLst>
                    <a:gd name="connsiteX0" fmla="*/ 24 w 17215"/>
                    <a:gd name="connsiteY0" fmla="*/ 9176 h 17215"/>
                    <a:gd name="connsiteX1" fmla="*/ 8040 w 17215"/>
                    <a:gd name="connsiteY1" fmla="*/ 14 h 17215"/>
                    <a:gd name="connsiteX2" fmla="*/ 17202 w 17215"/>
                    <a:gd name="connsiteY2" fmla="*/ 8030 h 17215"/>
                    <a:gd name="connsiteX3" fmla="*/ 9185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9" y="4419"/>
                        <a:pt x="3283" y="366"/>
                        <a:pt x="8040" y="14"/>
                      </a:cubicBezTo>
                      <a:cubicBezTo>
                        <a:pt x="12797" y="-250"/>
                        <a:pt x="16849" y="3273"/>
                        <a:pt x="17202" y="8030"/>
                      </a:cubicBezTo>
                      <a:cubicBezTo>
                        <a:pt x="17466" y="12787"/>
                        <a:pt x="13942" y="16840"/>
                        <a:pt x="9185" y="17192"/>
                      </a:cubicBezTo>
                      <a:cubicBezTo>
                        <a:pt x="4428" y="17544"/>
                        <a:pt x="288" y="13932"/>
                        <a:pt x="24" y="9176"/>
                      </a:cubicBezTo>
                      <a:close/>
                    </a:path>
                  </a:pathLst>
                </a:custGeom>
                <a:grpFill/>
                <a:ln w="8809" cap="flat">
                  <a:noFill/>
                  <a:prstDash val="solid"/>
                  <a:miter/>
                </a:ln>
              </p:spPr>
              <p:txBody>
                <a:bodyPr rtlCol="0" anchor="ctr"/>
                <a:lstStyle/>
                <a:p>
                  <a:endParaRPr lang="en-US" sz="2400"/>
                </a:p>
              </p:txBody>
            </p:sp>
            <p:sp>
              <p:nvSpPr>
                <p:cNvPr id="1883" name="Freeform: Shape 1882">
                  <a:extLst>
                    <a:ext uri="{FF2B5EF4-FFF2-40B4-BE49-F238E27FC236}">
                      <a16:creationId xmlns:a16="http://schemas.microsoft.com/office/drawing/2014/main" id="{9FDF1079-1373-4D6A-8BD3-A36BFBF224EB}"/>
                    </a:ext>
                  </a:extLst>
                </p:cNvPr>
                <p:cNvSpPr/>
                <p:nvPr/>
              </p:nvSpPr>
              <p:spPr>
                <a:xfrm>
                  <a:off x="1848518" y="3827142"/>
                  <a:ext cx="17205" cy="17205"/>
                </a:xfrm>
                <a:custGeom>
                  <a:avLst/>
                  <a:gdLst>
                    <a:gd name="connsiteX0" fmla="*/ 14 w 17205"/>
                    <a:gd name="connsiteY0" fmla="*/ 9175 h 17205"/>
                    <a:gd name="connsiteX1" fmla="*/ 8030 w 17205"/>
                    <a:gd name="connsiteY1" fmla="*/ 14 h 17205"/>
                    <a:gd name="connsiteX2" fmla="*/ 17192 w 17205"/>
                    <a:gd name="connsiteY2" fmla="*/ 8030 h 17205"/>
                    <a:gd name="connsiteX3" fmla="*/ 9176 w 17205"/>
                    <a:gd name="connsiteY3" fmla="*/ 17192 h 17205"/>
                    <a:gd name="connsiteX4" fmla="*/ 14 w 17205"/>
                    <a:gd name="connsiteY4" fmla="*/ 9175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5">
                      <a:moveTo>
                        <a:pt x="14" y="9175"/>
                      </a:moveTo>
                      <a:cubicBezTo>
                        <a:pt x="-250" y="4419"/>
                        <a:pt x="3273" y="366"/>
                        <a:pt x="8030" y="14"/>
                      </a:cubicBezTo>
                      <a:cubicBezTo>
                        <a:pt x="12787" y="-250"/>
                        <a:pt x="16840" y="3273"/>
                        <a:pt x="17192" y="8030"/>
                      </a:cubicBezTo>
                      <a:cubicBezTo>
                        <a:pt x="17456" y="12787"/>
                        <a:pt x="13933" y="16840"/>
                        <a:pt x="9176" y="17192"/>
                      </a:cubicBezTo>
                      <a:cubicBezTo>
                        <a:pt x="4419" y="17456"/>
                        <a:pt x="278" y="13844"/>
                        <a:pt x="14" y="9175"/>
                      </a:cubicBezTo>
                      <a:close/>
                    </a:path>
                  </a:pathLst>
                </a:custGeom>
                <a:grpFill/>
                <a:ln w="8809" cap="flat">
                  <a:noFill/>
                  <a:prstDash val="solid"/>
                  <a:miter/>
                </a:ln>
              </p:spPr>
              <p:txBody>
                <a:bodyPr rtlCol="0" anchor="ctr"/>
                <a:lstStyle/>
                <a:p>
                  <a:endParaRPr lang="en-US" sz="2400"/>
                </a:p>
              </p:txBody>
            </p:sp>
            <p:sp>
              <p:nvSpPr>
                <p:cNvPr id="1884" name="Freeform: Shape 1883">
                  <a:extLst>
                    <a:ext uri="{FF2B5EF4-FFF2-40B4-BE49-F238E27FC236}">
                      <a16:creationId xmlns:a16="http://schemas.microsoft.com/office/drawing/2014/main" id="{94071D9A-BD69-446E-80BE-45E192EE711F}"/>
                    </a:ext>
                  </a:extLst>
                </p:cNvPr>
                <p:cNvSpPr/>
                <p:nvPr/>
              </p:nvSpPr>
              <p:spPr>
                <a:xfrm>
                  <a:off x="1678314" y="3267656"/>
                  <a:ext cx="17215" cy="17215"/>
                </a:xfrm>
                <a:custGeom>
                  <a:avLst/>
                  <a:gdLst>
                    <a:gd name="connsiteX0" fmla="*/ 24 w 17215"/>
                    <a:gd name="connsiteY0" fmla="*/ 9185 h 17215"/>
                    <a:gd name="connsiteX1" fmla="*/ 8040 w 17215"/>
                    <a:gd name="connsiteY1" fmla="*/ 24 h 17215"/>
                    <a:gd name="connsiteX2" fmla="*/ 17202 w 17215"/>
                    <a:gd name="connsiteY2" fmla="*/ 8040 h 17215"/>
                    <a:gd name="connsiteX3" fmla="*/ 9185 w 17215"/>
                    <a:gd name="connsiteY3" fmla="*/ 17202 h 17215"/>
                    <a:gd name="connsiteX4" fmla="*/ 2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85"/>
                      </a:moveTo>
                      <a:cubicBezTo>
                        <a:pt x="-329" y="4428"/>
                        <a:pt x="3283" y="376"/>
                        <a:pt x="8040" y="24"/>
                      </a:cubicBezTo>
                      <a:cubicBezTo>
                        <a:pt x="12797" y="-329"/>
                        <a:pt x="16849" y="3283"/>
                        <a:pt x="17202" y="8040"/>
                      </a:cubicBezTo>
                      <a:cubicBezTo>
                        <a:pt x="17466" y="12797"/>
                        <a:pt x="13942" y="16849"/>
                        <a:pt x="9185" y="17202"/>
                      </a:cubicBezTo>
                      <a:cubicBezTo>
                        <a:pt x="4428" y="17466"/>
                        <a:pt x="288" y="13942"/>
                        <a:pt x="24" y="9185"/>
                      </a:cubicBezTo>
                      <a:close/>
                    </a:path>
                  </a:pathLst>
                </a:custGeom>
                <a:grpFill/>
                <a:ln w="8809" cap="flat">
                  <a:noFill/>
                  <a:prstDash val="solid"/>
                  <a:miter/>
                </a:ln>
              </p:spPr>
              <p:txBody>
                <a:bodyPr rtlCol="0" anchor="ctr"/>
                <a:lstStyle/>
                <a:p>
                  <a:endParaRPr lang="en-US" sz="2400"/>
                </a:p>
              </p:txBody>
            </p:sp>
            <p:sp>
              <p:nvSpPr>
                <p:cNvPr id="1885" name="Freeform: Shape 1884">
                  <a:extLst>
                    <a:ext uri="{FF2B5EF4-FFF2-40B4-BE49-F238E27FC236}">
                      <a16:creationId xmlns:a16="http://schemas.microsoft.com/office/drawing/2014/main" id="{25A34C51-0511-4731-A30F-41021C8BD15B}"/>
                    </a:ext>
                  </a:extLst>
                </p:cNvPr>
                <p:cNvSpPr/>
                <p:nvPr/>
              </p:nvSpPr>
              <p:spPr>
                <a:xfrm>
                  <a:off x="1816619" y="2615508"/>
                  <a:ext cx="17215" cy="17225"/>
                </a:xfrm>
                <a:custGeom>
                  <a:avLst/>
                  <a:gdLst>
                    <a:gd name="connsiteX0" fmla="*/ 24 w 17215"/>
                    <a:gd name="connsiteY0" fmla="*/ 9185 h 17225"/>
                    <a:gd name="connsiteX1" fmla="*/ 8040 w 17215"/>
                    <a:gd name="connsiteY1" fmla="*/ 24 h 17225"/>
                    <a:gd name="connsiteX2" fmla="*/ 17202 w 17215"/>
                    <a:gd name="connsiteY2" fmla="*/ 8040 h 17225"/>
                    <a:gd name="connsiteX3" fmla="*/ 9185 w 17215"/>
                    <a:gd name="connsiteY3" fmla="*/ 17202 h 17225"/>
                    <a:gd name="connsiteX4" fmla="*/ 2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24" y="9185"/>
                      </a:moveTo>
                      <a:cubicBezTo>
                        <a:pt x="-329" y="4428"/>
                        <a:pt x="3283" y="376"/>
                        <a:pt x="8040" y="24"/>
                      </a:cubicBezTo>
                      <a:cubicBezTo>
                        <a:pt x="12797" y="-329"/>
                        <a:pt x="16849" y="3283"/>
                        <a:pt x="17202" y="8040"/>
                      </a:cubicBezTo>
                      <a:cubicBezTo>
                        <a:pt x="17466" y="12797"/>
                        <a:pt x="13942" y="16849"/>
                        <a:pt x="9185" y="17202"/>
                      </a:cubicBezTo>
                      <a:cubicBezTo>
                        <a:pt x="4428" y="17554"/>
                        <a:pt x="288" y="13942"/>
                        <a:pt x="24" y="9185"/>
                      </a:cubicBezTo>
                      <a:close/>
                    </a:path>
                  </a:pathLst>
                </a:custGeom>
                <a:grpFill/>
                <a:ln w="8809" cap="flat">
                  <a:noFill/>
                  <a:prstDash val="solid"/>
                  <a:miter/>
                </a:ln>
              </p:spPr>
              <p:txBody>
                <a:bodyPr rtlCol="0" anchor="ctr"/>
                <a:lstStyle/>
                <a:p>
                  <a:endParaRPr lang="en-US" sz="2400"/>
                </a:p>
              </p:txBody>
            </p:sp>
            <p:sp>
              <p:nvSpPr>
                <p:cNvPr id="1886" name="Freeform: Shape 1885">
                  <a:extLst>
                    <a:ext uri="{FF2B5EF4-FFF2-40B4-BE49-F238E27FC236}">
                      <a16:creationId xmlns:a16="http://schemas.microsoft.com/office/drawing/2014/main" id="{99EE1A52-ED96-49FD-8CF9-78CE22C7A536}"/>
                    </a:ext>
                  </a:extLst>
                </p:cNvPr>
                <p:cNvSpPr/>
                <p:nvPr/>
              </p:nvSpPr>
              <p:spPr>
                <a:xfrm>
                  <a:off x="1470680" y="1653107"/>
                  <a:ext cx="17225" cy="17215"/>
                </a:xfrm>
                <a:custGeom>
                  <a:avLst/>
                  <a:gdLst>
                    <a:gd name="connsiteX0" fmla="*/ 24 w 17225"/>
                    <a:gd name="connsiteY0" fmla="*/ 9175 h 17215"/>
                    <a:gd name="connsiteX1" fmla="*/ 8040 w 17225"/>
                    <a:gd name="connsiteY1" fmla="*/ 14 h 17215"/>
                    <a:gd name="connsiteX2" fmla="*/ 17202 w 17225"/>
                    <a:gd name="connsiteY2" fmla="*/ 8030 h 17215"/>
                    <a:gd name="connsiteX3" fmla="*/ 9185 w 17225"/>
                    <a:gd name="connsiteY3" fmla="*/ 17192 h 17215"/>
                    <a:gd name="connsiteX4" fmla="*/ 24 w 1722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15">
                      <a:moveTo>
                        <a:pt x="24" y="9175"/>
                      </a:moveTo>
                      <a:cubicBezTo>
                        <a:pt x="-329" y="4419"/>
                        <a:pt x="3283" y="366"/>
                        <a:pt x="8040" y="14"/>
                      </a:cubicBezTo>
                      <a:cubicBezTo>
                        <a:pt x="12797" y="-250"/>
                        <a:pt x="16849" y="3273"/>
                        <a:pt x="17202" y="8030"/>
                      </a:cubicBezTo>
                      <a:cubicBezTo>
                        <a:pt x="17554" y="12787"/>
                        <a:pt x="13942" y="16840"/>
                        <a:pt x="9185" y="17192"/>
                      </a:cubicBezTo>
                      <a:cubicBezTo>
                        <a:pt x="4428" y="17544"/>
                        <a:pt x="376" y="13933"/>
                        <a:pt x="24" y="9175"/>
                      </a:cubicBezTo>
                      <a:close/>
                    </a:path>
                  </a:pathLst>
                </a:custGeom>
                <a:grpFill/>
                <a:ln w="8809" cap="flat">
                  <a:noFill/>
                  <a:prstDash val="solid"/>
                  <a:miter/>
                </a:ln>
              </p:spPr>
              <p:txBody>
                <a:bodyPr rtlCol="0" anchor="ctr"/>
                <a:lstStyle/>
                <a:p>
                  <a:endParaRPr lang="en-US" sz="2400"/>
                </a:p>
              </p:txBody>
            </p:sp>
            <p:sp>
              <p:nvSpPr>
                <p:cNvPr id="1887" name="Freeform: Shape 1886">
                  <a:extLst>
                    <a:ext uri="{FF2B5EF4-FFF2-40B4-BE49-F238E27FC236}">
                      <a16:creationId xmlns:a16="http://schemas.microsoft.com/office/drawing/2014/main" id="{DE2258E2-122B-4E00-BF3E-6FDFF1AFE809}"/>
                    </a:ext>
                  </a:extLst>
                </p:cNvPr>
                <p:cNvSpPr/>
                <p:nvPr/>
              </p:nvSpPr>
              <p:spPr>
                <a:xfrm>
                  <a:off x="1376254" y="1392255"/>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6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0" y="4428"/>
                        <a:pt x="3273" y="376"/>
                        <a:pt x="8030" y="24"/>
                      </a:cubicBezTo>
                      <a:cubicBezTo>
                        <a:pt x="12787" y="-329"/>
                        <a:pt x="16840" y="3283"/>
                        <a:pt x="17192" y="8040"/>
                      </a:cubicBezTo>
                      <a:cubicBezTo>
                        <a:pt x="17544" y="12797"/>
                        <a:pt x="13933" y="16849"/>
                        <a:pt x="9176" y="17202"/>
                      </a:cubicBezTo>
                      <a:cubicBezTo>
                        <a:pt x="4419" y="17554"/>
                        <a:pt x="366" y="13942"/>
                        <a:pt x="14" y="9185"/>
                      </a:cubicBezTo>
                      <a:close/>
                    </a:path>
                  </a:pathLst>
                </a:custGeom>
                <a:grpFill/>
                <a:ln w="8809" cap="flat">
                  <a:noFill/>
                  <a:prstDash val="solid"/>
                  <a:miter/>
                </a:ln>
              </p:spPr>
              <p:txBody>
                <a:bodyPr rtlCol="0" anchor="ctr"/>
                <a:lstStyle/>
                <a:p>
                  <a:endParaRPr lang="en-US" sz="2400"/>
                </a:p>
              </p:txBody>
            </p:sp>
            <p:sp>
              <p:nvSpPr>
                <p:cNvPr id="1888" name="Freeform: Shape 1887">
                  <a:extLst>
                    <a:ext uri="{FF2B5EF4-FFF2-40B4-BE49-F238E27FC236}">
                      <a16:creationId xmlns:a16="http://schemas.microsoft.com/office/drawing/2014/main" id="{21519363-079F-49A4-B598-26965FA7E314}"/>
                    </a:ext>
                  </a:extLst>
                </p:cNvPr>
                <p:cNvSpPr/>
                <p:nvPr/>
              </p:nvSpPr>
              <p:spPr>
                <a:xfrm>
                  <a:off x="1704575" y="1716083"/>
                  <a:ext cx="17205" cy="17215"/>
                </a:xfrm>
                <a:custGeom>
                  <a:avLst/>
                  <a:gdLst>
                    <a:gd name="connsiteX0" fmla="*/ 14 w 17205"/>
                    <a:gd name="connsiteY0" fmla="*/ 9185 h 17215"/>
                    <a:gd name="connsiteX1" fmla="*/ 8030 w 17205"/>
                    <a:gd name="connsiteY1" fmla="*/ 24 h 17215"/>
                    <a:gd name="connsiteX2" fmla="*/ 17192 w 17205"/>
                    <a:gd name="connsiteY2" fmla="*/ 8040 h 17215"/>
                    <a:gd name="connsiteX3" fmla="*/ 9175 w 17205"/>
                    <a:gd name="connsiteY3" fmla="*/ 17202 h 17215"/>
                    <a:gd name="connsiteX4" fmla="*/ 14 w 1720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15">
                      <a:moveTo>
                        <a:pt x="14" y="9185"/>
                      </a:moveTo>
                      <a:cubicBezTo>
                        <a:pt x="-250" y="4428"/>
                        <a:pt x="3273" y="376"/>
                        <a:pt x="8030" y="24"/>
                      </a:cubicBezTo>
                      <a:cubicBezTo>
                        <a:pt x="12787" y="-329"/>
                        <a:pt x="16840" y="3283"/>
                        <a:pt x="17192" y="8040"/>
                      </a:cubicBezTo>
                      <a:cubicBezTo>
                        <a:pt x="17456" y="12797"/>
                        <a:pt x="13933" y="16849"/>
                        <a:pt x="9175" y="17202"/>
                      </a:cubicBezTo>
                      <a:cubicBezTo>
                        <a:pt x="4419" y="17466"/>
                        <a:pt x="366" y="13942"/>
                        <a:pt x="14" y="9185"/>
                      </a:cubicBezTo>
                      <a:close/>
                    </a:path>
                  </a:pathLst>
                </a:custGeom>
                <a:grpFill/>
                <a:ln w="8809" cap="flat">
                  <a:noFill/>
                  <a:prstDash val="solid"/>
                  <a:miter/>
                </a:ln>
              </p:spPr>
              <p:txBody>
                <a:bodyPr rtlCol="0" anchor="ctr"/>
                <a:lstStyle/>
                <a:p>
                  <a:endParaRPr lang="en-US" sz="2400"/>
                </a:p>
              </p:txBody>
            </p:sp>
            <p:sp>
              <p:nvSpPr>
                <p:cNvPr id="1889" name="Freeform: Shape 1888">
                  <a:extLst>
                    <a:ext uri="{FF2B5EF4-FFF2-40B4-BE49-F238E27FC236}">
                      <a16:creationId xmlns:a16="http://schemas.microsoft.com/office/drawing/2014/main" id="{F2DAEAB7-015D-4532-95E5-DC3115E1FEFC}"/>
                    </a:ext>
                  </a:extLst>
                </p:cNvPr>
                <p:cNvSpPr/>
                <p:nvPr/>
              </p:nvSpPr>
              <p:spPr>
                <a:xfrm>
                  <a:off x="2329679" y="4015924"/>
                  <a:ext cx="17206" cy="17215"/>
                </a:xfrm>
                <a:custGeom>
                  <a:avLst/>
                  <a:gdLst>
                    <a:gd name="connsiteX0" fmla="*/ 14 w 17206"/>
                    <a:gd name="connsiteY0" fmla="*/ 9176 h 17215"/>
                    <a:gd name="connsiteX1" fmla="*/ 8030 w 17206"/>
                    <a:gd name="connsiteY1" fmla="*/ 14 h 17215"/>
                    <a:gd name="connsiteX2" fmla="*/ 17192 w 17206"/>
                    <a:gd name="connsiteY2" fmla="*/ 8030 h 17215"/>
                    <a:gd name="connsiteX3" fmla="*/ 9176 w 17206"/>
                    <a:gd name="connsiteY3" fmla="*/ 17192 h 17215"/>
                    <a:gd name="connsiteX4" fmla="*/ 14 w 17206"/>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6"/>
                      </a:moveTo>
                      <a:cubicBezTo>
                        <a:pt x="-250" y="4419"/>
                        <a:pt x="3273" y="366"/>
                        <a:pt x="8030" y="14"/>
                      </a:cubicBezTo>
                      <a:cubicBezTo>
                        <a:pt x="12787" y="-250"/>
                        <a:pt x="16840" y="3273"/>
                        <a:pt x="17192" y="8030"/>
                      </a:cubicBezTo>
                      <a:cubicBezTo>
                        <a:pt x="17456" y="12787"/>
                        <a:pt x="13933" y="16840"/>
                        <a:pt x="9176" y="17192"/>
                      </a:cubicBezTo>
                      <a:cubicBezTo>
                        <a:pt x="4419" y="17544"/>
                        <a:pt x="366" y="13932"/>
                        <a:pt x="14" y="9176"/>
                      </a:cubicBezTo>
                      <a:close/>
                    </a:path>
                  </a:pathLst>
                </a:custGeom>
                <a:grpFill/>
                <a:ln w="8809" cap="flat">
                  <a:noFill/>
                  <a:prstDash val="solid"/>
                  <a:miter/>
                </a:ln>
              </p:spPr>
              <p:txBody>
                <a:bodyPr rtlCol="0" anchor="ctr"/>
                <a:lstStyle/>
                <a:p>
                  <a:endParaRPr lang="en-US" sz="2400"/>
                </a:p>
              </p:txBody>
            </p:sp>
            <p:sp>
              <p:nvSpPr>
                <p:cNvPr id="1890" name="Freeform: Shape 1889">
                  <a:extLst>
                    <a:ext uri="{FF2B5EF4-FFF2-40B4-BE49-F238E27FC236}">
                      <a16:creationId xmlns:a16="http://schemas.microsoft.com/office/drawing/2014/main" id="{DC45FE5B-4DDD-4B5F-B82E-3CFB80EA2DCF}"/>
                    </a:ext>
                  </a:extLst>
                </p:cNvPr>
                <p:cNvSpPr/>
                <p:nvPr/>
              </p:nvSpPr>
              <p:spPr>
                <a:xfrm>
                  <a:off x="2649015" y="4036704"/>
                  <a:ext cx="17206" cy="17215"/>
                </a:xfrm>
                <a:custGeom>
                  <a:avLst/>
                  <a:gdLst>
                    <a:gd name="connsiteX0" fmla="*/ 14 w 17206"/>
                    <a:gd name="connsiteY0" fmla="*/ 9185 h 17215"/>
                    <a:gd name="connsiteX1" fmla="*/ 8030 w 17206"/>
                    <a:gd name="connsiteY1" fmla="*/ 24 h 17215"/>
                    <a:gd name="connsiteX2" fmla="*/ 17192 w 17206"/>
                    <a:gd name="connsiteY2" fmla="*/ 8040 h 17215"/>
                    <a:gd name="connsiteX3" fmla="*/ 9176 w 17206"/>
                    <a:gd name="connsiteY3" fmla="*/ 17202 h 17215"/>
                    <a:gd name="connsiteX4" fmla="*/ 14 w 17206"/>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85"/>
                      </a:moveTo>
                      <a:cubicBezTo>
                        <a:pt x="-250" y="4428"/>
                        <a:pt x="3273" y="376"/>
                        <a:pt x="8030" y="24"/>
                      </a:cubicBezTo>
                      <a:cubicBezTo>
                        <a:pt x="12787" y="-328"/>
                        <a:pt x="16840" y="3283"/>
                        <a:pt x="17192" y="8040"/>
                      </a:cubicBezTo>
                      <a:cubicBezTo>
                        <a:pt x="17456" y="12797"/>
                        <a:pt x="13933" y="16849"/>
                        <a:pt x="9176" y="17202"/>
                      </a:cubicBezTo>
                      <a:cubicBezTo>
                        <a:pt x="4419" y="17466"/>
                        <a:pt x="366" y="13854"/>
                        <a:pt x="14" y="9185"/>
                      </a:cubicBezTo>
                      <a:close/>
                    </a:path>
                  </a:pathLst>
                </a:custGeom>
                <a:grpFill/>
                <a:ln w="8809" cap="flat">
                  <a:noFill/>
                  <a:prstDash val="solid"/>
                  <a:miter/>
                </a:ln>
              </p:spPr>
              <p:txBody>
                <a:bodyPr rtlCol="0" anchor="ctr"/>
                <a:lstStyle/>
                <a:p>
                  <a:endParaRPr lang="en-US" sz="2400"/>
                </a:p>
              </p:txBody>
            </p:sp>
            <p:sp>
              <p:nvSpPr>
                <p:cNvPr id="1891" name="Freeform: Shape 1890">
                  <a:extLst>
                    <a:ext uri="{FF2B5EF4-FFF2-40B4-BE49-F238E27FC236}">
                      <a16:creationId xmlns:a16="http://schemas.microsoft.com/office/drawing/2014/main" id="{C274A10C-3B71-4695-AC55-121F18F24BA4}"/>
                    </a:ext>
                  </a:extLst>
                </p:cNvPr>
                <p:cNvSpPr/>
                <p:nvPr/>
              </p:nvSpPr>
              <p:spPr>
                <a:xfrm>
                  <a:off x="2213750" y="4225574"/>
                  <a:ext cx="17215" cy="17215"/>
                </a:xfrm>
                <a:custGeom>
                  <a:avLst/>
                  <a:gdLst>
                    <a:gd name="connsiteX0" fmla="*/ 14 w 17215"/>
                    <a:gd name="connsiteY0" fmla="*/ 9185 h 17215"/>
                    <a:gd name="connsiteX1" fmla="*/ 8030 w 17215"/>
                    <a:gd name="connsiteY1" fmla="*/ 24 h 17215"/>
                    <a:gd name="connsiteX2" fmla="*/ 17192 w 17215"/>
                    <a:gd name="connsiteY2" fmla="*/ 8040 h 17215"/>
                    <a:gd name="connsiteX3" fmla="*/ 9175 w 17215"/>
                    <a:gd name="connsiteY3" fmla="*/ 17202 h 17215"/>
                    <a:gd name="connsiteX4" fmla="*/ 1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85"/>
                      </a:moveTo>
                      <a:cubicBezTo>
                        <a:pt x="-250" y="4428"/>
                        <a:pt x="3273" y="376"/>
                        <a:pt x="8030" y="24"/>
                      </a:cubicBezTo>
                      <a:cubicBezTo>
                        <a:pt x="12787" y="-328"/>
                        <a:pt x="16840" y="3283"/>
                        <a:pt x="17192" y="8040"/>
                      </a:cubicBezTo>
                      <a:cubicBezTo>
                        <a:pt x="17544" y="12797"/>
                        <a:pt x="13933" y="16849"/>
                        <a:pt x="9175" y="17202"/>
                      </a:cubicBezTo>
                      <a:cubicBezTo>
                        <a:pt x="4419" y="17466"/>
                        <a:pt x="366" y="13942"/>
                        <a:pt x="14" y="9185"/>
                      </a:cubicBezTo>
                      <a:close/>
                    </a:path>
                  </a:pathLst>
                </a:custGeom>
                <a:grpFill/>
                <a:ln w="8809" cap="flat">
                  <a:noFill/>
                  <a:prstDash val="solid"/>
                  <a:miter/>
                </a:ln>
              </p:spPr>
              <p:txBody>
                <a:bodyPr rtlCol="0" anchor="ctr"/>
                <a:lstStyle/>
                <a:p>
                  <a:endParaRPr lang="en-US" sz="2400"/>
                </a:p>
              </p:txBody>
            </p:sp>
            <p:sp>
              <p:nvSpPr>
                <p:cNvPr id="1892" name="Freeform: Shape 1891">
                  <a:extLst>
                    <a:ext uri="{FF2B5EF4-FFF2-40B4-BE49-F238E27FC236}">
                      <a16:creationId xmlns:a16="http://schemas.microsoft.com/office/drawing/2014/main" id="{2A4C9B87-7979-499E-AAD4-7FEBE5FF4268}"/>
                    </a:ext>
                  </a:extLst>
                </p:cNvPr>
                <p:cNvSpPr/>
                <p:nvPr/>
              </p:nvSpPr>
              <p:spPr>
                <a:xfrm>
                  <a:off x="1785004" y="4414445"/>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5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0" y="4428"/>
                        <a:pt x="3273" y="376"/>
                        <a:pt x="8030" y="24"/>
                      </a:cubicBezTo>
                      <a:cubicBezTo>
                        <a:pt x="12787" y="-328"/>
                        <a:pt x="16840" y="3283"/>
                        <a:pt x="17192" y="8040"/>
                      </a:cubicBezTo>
                      <a:cubicBezTo>
                        <a:pt x="17544" y="12797"/>
                        <a:pt x="13933" y="16849"/>
                        <a:pt x="9175" y="17202"/>
                      </a:cubicBezTo>
                      <a:cubicBezTo>
                        <a:pt x="4419" y="17554"/>
                        <a:pt x="278" y="13942"/>
                        <a:pt x="14" y="9185"/>
                      </a:cubicBezTo>
                      <a:close/>
                    </a:path>
                  </a:pathLst>
                </a:custGeom>
                <a:grpFill/>
                <a:ln w="8809" cap="flat">
                  <a:noFill/>
                  <a:prstDash val="solid"/>
                  <a:miter/>
                </a:ln>
              </p:spPr>
              <p:txBody>
                <a:bodyPr rtlCol="0" anchor="ctr"/>
                <a:lstStyle/>
                <a:p>
                  <a:endParaRPr lang="en-US" sz="2400"/>
                </a:p>
              </p:txBody>
            </p:sp>
            <p:sp>
              <p:nvSpPr>
                <p:cNvPr id="1893" name="Freeform: Shape 1892">
                  <a:extLst>
                    <a:ext uri="{FF2B5EF4-FFF2-40B4-BE49-F238E27FC236}">
                      <a16:creationId xmlns:a16="http://schemas.microsoft.com/office/drawing/2014/main" id="{B0F2FBCA-DF10-4C49-9587-C5D1AB37C73A}"/>
                    </a:ext>
                  </a:extLst>
                </p:cNvPr>
                <p:cNvSpPr/>
                <p:nvPr/>
              </p:nvSpPr>
              <p:spPr>
                <a:xfrm>
                  <a:off x="2482608" y="4329005"/>
                  <a:ext cx="17215" cy="17215"/>
                </a:xfrm>
                <a:custGeom>
                  <a:avLst/>
                  <a:gdLst>
                    <a:gd name="connsiteX0" fmla="*/ 14 w 17215"/>
                    <a:gd name="connsiteY0" fmla="*/ 9175 h 17215"/>
                    <a:gd name="connsiteX1" fmla="*/ 8030 w 17215"/>
                    <a:gd name="connsiteY1" fmla="*/ 14 h 17215"/>
                    <a:gd name="connsiteX2" fmla="*/ 17192 w 17215"/>
                    <a:gd name="connsiteY2" fmla="*/ 8030 h 17215"/>
                    <a:gd name="connsiteX3" fmla="*/ 9175 w 17215"/>
                    <a:gd name="connsiteY3" fmla="*/ 17192 h 17215"/>
                    <a:gd name="connsiteX4" fmla="*/ 14 w 1721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5"/>
                      </a:moveTo>
                      <a:cubicBezTo>
                        <a:pt x="-250" y="4419"/>
                        <a:pt x="3273" y="366"/>
                        <a:pt x="8030" y="14"/>
                      </a:cubicBezTo>
                      <a:cubicBezTo>
                        <a:pt x="12787" y="-250"/>
                        <a:pt x="16840" y="3273"/>
                        <a:pt x="17192" y="8030"/>
                      </a:cubicBezTo>
                      <a:cubicBezTo>
                        <a:pt x="17544" y="12787"/>
                        <a:pt x="13932" y="16840"/>
                        <a:pt x="9175" y="17192"/>
                      </a:cubicBezTo>
                      <a:cubicBezTo>
                        <a:pt x="4419" y="17544"/>
                        <a:pt x="366" y="13932"/>
                        <a:pt x="14" y="9175"/>
                      </a:cubicBezTo>
                      <a:close/>
                    </a:path>
                  </a:pathLst>
                </a:custGeom>
                <a:grpFill/>
                <a:ln w="8809" cap="flat">
                  <a:noFill/>
                  <a:prstDash val="solid"/>
                  <a:miter/>
                </a:ln>
              </p:spPr>
              <p:txBody>
                <a:bodyPr rtlCol="0" anchor="ctr"/>
                <a:lstStyle/>
                <a:p>
                  <a:endParaRPr lang="en-US" sz="2400"/>
                </a:p>
              </p:txBody>
            </p:sp>
            <p:sp>
              <p:nvSpPr>
                <p:cNvPr id="1894" name="Freeform: Shape 1893">
                  <a:extLst>
                    <a:ext uri="{FF2B5EF4-FFF2-40B4-BE49-F238E27FC236}">
                      <a16:creationId xmlns:a16="http://schemas.microsoft.com/office/drawing/2014/main" id="{04840F88-E2CC-4AEF-A488-46A8AFE5127E}"/>
                    </a:ext>
                  </a:extLst>
                </p:cNvPr>
                <p:cNvSpPr/>
                <p:nvPr/>
              </p:nvSpPr>
              <p:spPr>
                <a:xfrm>
                  <a:off x="1915997" y="4293405"/>
                  <a:ext cx="17215" cy="17215"/>
                </a:xfrm>
                <a:custGeom>
                  <a:avLst/>
                  <a:gdLst>
                    <a:gd name="connsiteX0" fmla="*/ 14 w 17215"/>
                    <a:gd name="connsiteY0" fmla="*/ 9185 h 17215"/>
                    <a:gd name="connsiteX1" fmla="*/ 8030 w 17215"/>
                    <a:gd name="connsiteY1" fmla="*/ 24 h 17215"/>
                    <a:gd name="connsiteX2" fmla="*/ 17192 w 17215"/>
                    <a:gd name="connsiteY2" fmla="*/ 8040 h 17215"/>
                    <a:gd name="connsiteX3" fmla="*/ 9175 w 17215"/>
                    <a:gd name="connsiteY3" fmla="*/ 17202 h 17215"/>
                    <a:gd name="connsiteX4" fmla="*/ 1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85"/>
                      </a:moveTo>
                      <a:cubicBezTo>
                        <a:pt x="-250" y="4428"/>
                        <a:pt x="3273" y="376"/>
                        <a:pt x="8030" y="24"/>
                      </a:cubicBezTo>
                      <a:cubicBezTo>
                        <a:pt x="12787" y="-329"/>
                        <a:pt x="16840" y="3283"/>
                        <a:pt x="17192" y="8040"/>
                      </a:cubicBezTo>
                      <a:cubicBezTo>
                        <a:pt x="17544" y="12797"/>
                        <a:pt x="13933" y="16849"/>
                        <a:pt x="9175" y="17202"/>
                      </a:cubicBezTo>
                      <a:cubicBezTo>
                        <a:pt x="4331" y="17466"/>
                        <a:pt x="278" y="13942"/>
                        <a:pt x="14" y="9185"/>
                      </a:cubicBezTo>
                      <a:close/>
                    </a:path>
                  </a:pathLst>
                </a:custGeom>
                <a:grpFill/>
                <a:ln w="8809" cap="flat">
                  <a:noFill/>
                  <a:prstDash val="solid"/>
                  <a:miter/>
                </a:ln>
              </p:spPr>
              <p:txBody>
                <a:bodyPr rtlCol="0" anchor="ctr"/>
                <a:lstStyle/>
                <a:p>
                  <a:endParaRPr lang="en-US" sz="2400"/>
                </a:p>
              </p:txBody>
            </p:sp>
            <p:sp>
              <p:nvSpPr>
                <p:cNvPr id="1895" name="Freeform: Shape 1894">
                  <a:extLst>
                    <a:ext uri="{FF2B5EF4-FFF2-40B4-BE49-F238E27FC236}">
                      <a16:creationId xmlns:a16="http://schemas.microsoft.com/office/drawing/2014/main" id="{12F9095A-0252-4EEC-80D5-00F2C9FA7ED4}"/>
                    </a:ext>
                  </a:extLst>
                </p:cNvPr>
                <p:cNvSpPr/>
                <p:nvPr/>
              </p:nvSpPr>
              <p:spPr>
                <a:xfrm>
                  <a:off x="2194800" y="3398043"/>
                  <a:ext cx="17215" cy="17215"/>
                </a:xfrm>
                <a:custGeom>
                  <a:avLst/>
                  <a:gdLst>
                    <a:gd name="connsiteX0" fmla="*/ 24 w 17215"/>
                    <a:gd name="connsiteY0" fmla="*/ 9176 h 17215"/>
                    <a:gd name="connsiteX1" fmla="*/ 8040 w 17215"/>
                    <a:gd name="connsiteY1" fmla="*/ 14 h 17215"/>
                    <a:gd name="connsiteX2" fmla="*/ 17202 w 17215"/>
                    <a:gd name="connsiteY2" fmla="*/ 8030 h 17215"/>
                    <a:gd name="connsiteX3" fmla="*/ 9185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9" y="4419"/>
                        <a:pt x="3283" y="366"/>
                        <a:pt x="8040" y="14"/>
                      </a:cubicBezTo>
                      <a:cubicBezTo>
                        <a:pt x="12797" y="-250"/>
                        <a:pt x="16849" y="3274"/>
                        <a:pt x="17202" y="8030"/>
                      </a:cubicBezTo>
                      <a:cubicBezTo>
                        <a:pt x="17466" y="12787"/>
                        <a:pt x="13942" y="16840"/>
                        <a:pt x="9185" y="17192"/>
                      </a:cubicBezTo>
                      <a:cubicBezTo>
                        <a:pt x="4428" y="17545"/>
                        <a:pt x="288" y="13933"/>
                        <a:pt x="24" y="9176"/>
                      </a:cubicBezTo>
                      <a:close/>
                    </a:path>
                  </a:pathLst>
                </a:custGeom>
                <a:grpFill/>
                <a:ln w="8809" cap="flat">
                  <a:noFill/>
                  <a:prstDash val="solid"/>
                  <a:miter/>
                </a:ln>
              </p:spPr>
              <p:txBody>
                <a:bodyPr rtlCol="0" anchor="ctr"/>
                <a:lstStyle/>
                <a:p>
                  <a:endParaRPr lang="en-US" sz="2400"/>
                </a:p>
              </p:txBody>
            </p:sp>
            <p:sp>
              <p:nvSpPr>
                <p:cNvPr id="1896" name="Freeform: Shape 1895">
                  <a:extLst>
                    <a:ext uri="{FF2B5EF4-FFF2-40B4-BE49-F238E27FC236}">
                      <a16:creationId xmlns:a16="http://schemas.microsoft.com/office/drawing/2014/main" id="{79832B79-41AB-43AD-9160-E04579508D90}"/>
                    </a:ext>
                  </a:extLst>
                </p:cNvPr>
                <p:cNvSpPr/>
                <p:nvPr/>
              </p:nvSpPr>
              <p:spPr>
                <a:xfrm>
                  <a:off x="2810929" y="3736671"/>
                  <a:ext cx="17206" cy="17206"/>
                </a:xfrm>
                <a:custGeom>
                  <a:avLst/>
                  <a:gdLst>
                    <a:gd name="connsiteX0" fmla="*/ 14 w 17206"/>
                    <a:gd name="connsiteY0" fmla="*/ 9176 h 17206"/>
                    <a:gd name="connsiteX1" fmla="*/ 8030 w 17206"/>
                    <a:gd name="connsiteY1" fmla="*/ 14 h 17206"/>
                    <a:gd name="connsiteX2" fmla="*/ 17192 w 17206"/>
                    <a:gd name="connsiteY2" fmla="*/ 8030 h 17206"/>
                    <a:gd name="connsiteX3" fmla="*/ 9176 w 17206"/>
                    <a:gd name="connsiteY3" fmla="*/ 17192 h 17206"/>
                    <a:gd name="connsiteX4" fmla="*/ 14 w 17206"/>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06">
                      <a:moveTo>
                        <a:pt x="14" y="9176"/>
                      </a:moveTo>
                      <a:cubicBezTo>
                        <a:pt x="-250" y="4419"/>
                        <a:pt x="3273" y="366"/>
                        <a:pt x="8030" y="14"/>
                      </a:cubicBezTo>
                      <a:cubicBezTo>
                        <a:pt x="12787" y="-250"/>
                        <a:pt x="16840" y="3273"/>
                        <a:pt x="17192" y="8030"/>
                      </a:cubicBezTo>
                      <a:cubicBezTo>
                        <a:pt x="17456" y="12787"/>
                        <a:pt x="13933" y="16840"/>
                        <a:pt x="9176" y="17192"/>
                      </a:cubicBezTo>
                      <a:cubicBezTo>
                        <a:pt x="4419" y="17456"/>
                        <a:pt x="278" y="13933"/>
                        <a:pt x="14" y="9176"/>
                      </a:cubicBezTo>
                      <a:close/>
                    </a:path>
                  </a:pathLst>
                </a:custGeom>
                <a:grpFill/>
                <a:ln w="8809" cap="flat">
                  <a:noFill/>
                  <a:prstDash val="solid"/>
                  <a:miter/>
                </a:ln>
              </p:spPr>
              <p:txBody>
                <a:bodyPr rtlCol="0" anchor="ctr"/>
                <a:lstStyle/>
                <a:p>
                  <a:endParaRPr lang="en-US" sz="2400"/>
                </a:p>
              </p:txBody>
            </p:sp>
            <p:sp>
              <p:nvSpPr>
                <p:cNvPr id="1897" name="Freeform: Shape 1896">
                  <a:extLst>
                    <a:ext uri="{FF2B5EF4-FFF2-40B4-BE49-F238E27FC236}">
                      <a16:creationId xmlns:a16="http://schemas.microsoft.com/office/drawing/2014/main" id="{CB961EAD-F708-4909-825A-5E43E5F06773}"/>
                    </a:ext>
                  </a:extLst>
                </p:cNvPr>
                <p:cNvSpPr/>
                <p:nvPr/>
              </p:nvSpPr>
              <p:spPr>
                <a:xfrm>
                  <a:off x="3823366" y="3748827"/>
                  <a:ext cx="17225" cy="17206"/>
                </a:xfrm>
                <a:custGeom>
                  <a:avLst/>
                  <a:gdLst>
                    <a:gd name="connsiteX0" fmla="*/ 24 w 17225"/>
                    <a:gd name="connsiteY0" fmla="*/ 9176 h 17206"/>
                    <a:gd name="connsiteX1" fmla="*/ 8040 w 17225"/>
                    <a:gd name="connsiteY1" fmla="*/ 14 h 17206"/>
                    <a:gd name="connsiteX2" fmla="*/ 17202 w 17225"/>
                    <a:gd name="connsiteY2" fmla="*/ 8030 h 17206"/>
                    <a:gd name="connsiteX3" fmla="*/ 9185 w 17225"/>
                    <a:gd name="connsiteY3" fmla="*/ 17192 h 17206"/>
                    <a:gd name="connsiteX4" fmla="*/ 24 w 1722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06">
                      <a:moveTo>
                        <a:pt x="24" y="9176"/>
                      </a:moveTo>
                      <a:cubicBezTo>
                        <a:pt x="-328" y="4419"/>
                        <a:pt x="3283" y="366"/>
                        <a:pt x="8040" y="14"/>
                      </a:cubicBezTo>
                      <a:cubicBezTo>
                        <a:pt x="12797" y="-250"/>
                        <a:pt x="16849" y="3273"/>
                        <a:pt x="17202" y="8030"/>
                      </a:cubicBezTo>
                      <a:cubicBezTo>
                        <a:pt x="17554" y="12787"/>
                        <a:pt x="13942" y="16840"/>
                        <a:pt x="9185" y="17192"/>
                      </a:cubicBezTo>
                      <a:cubicBezTo>
                        <a:pt x="4428" y="17456"/>
                        <a:pt x="376" y="13933"/>
                        <a:pt x="24" y="9176"/>
                      </a:cubicBezTo>
                      <a:close/>
                    </a:path>
                  </a:pathLst>
                </a:custGeom>
                <a:grpFill/>
                <a:ln w="8809" cap="flat">
                  <a:noFill/>
                  <a:prstDash val="solid"/>
                  <a:miter/>
                </a:ln>
              </p:spPr>
              <p:txBody>
                <a:bodyPr rtlCol="0" anchor="ctr"/>
                <a:lstStyle/>
                <a:p>
                  <a:endParaRPr lang="en-US" sz="2400"/>
                </a:p>
              </p:txBody>
            </p:sp>
            <p:sp>
              <p:nvSpPr>
                <p:cNvPr id="1898" name="Freeform: Shape 1897">
                  <a:extLst>
                    <a:ext uri="{FF2B5EF4-FFF2-40B4-BE49-F238E27FC236}">
                      <a16:creationId xmlns:a16="http://schemas.microsoft.com/office/drawing/2014/main" id="{456F8EDD-34A4-4101-998E-08D6A2BE075A}"/>
                    </a:ext>
                  </a:extLst>
                </p:cNvPr>
                <p:cNvSpPr/>
                <p:nvPr/>
              </p:nvSpPr>
              <p:spPr>
                <a:xfrm>
                  <a:off x="3368544" y="2913437"/>
                  <a:ext cx="17225" cy="17225"/>
                </a:xfrm>
                <a:custGeom>
                  <a:avLst/>
                  <a:gdLst>
                    <a:gd name="connsiteX0" fmla="*/ 24 w 17225"/>
                    <a:gd name="connsiteY0" fmla="*/ 9185 h 17225"/>
                    <a:gd name="connsiteX1" fmla="*/ 8040 w 17225"/>
                    <a:gd name="connsiteY1" fmla="*/ 24 h 17225"/>
                    <a:gd name="connsiteX2" fmla="*/ 17202 w 17225"/>
                    <a:gd name="connsiteY2" fmla="*/ 8040 h 17225"/>
                    <a:gd name="connsiteX3" fmla="*/ 9185 w 17225"/>
                    <a:gd name="connsiteY3" fmla="*/ 17202 h 17225"/>
                    <a:gd name="connsiteX4" fmla="*/ 24 w 1722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25">
                      <a:moveTo>
                        <a:pt x="24" y="9185"/>
                      </a:moveTo>
                      <a:cubicBezTo>
                        <a:pt x="-329" y="4428"/>
                        <a:pt x="3283" y="376"/>
                        <a:pt x="8040" y="24"/>
                      </a:cubicBezTo>
                      <a:cubicBezTo>
                        <a:pt x="12797" y="-329"/>
                        <a:pt x="16849" y="3283"/>
                        <a:pt x="17202" y="8040"/>
                      </a:cubicBezTo>
                      <a:cubicBezTo>
                        <a:pt x="17554" y="12797"/>
                        <a:pt x="13942" y="16849"/>
                        <a:pt x="9185" y="17202"/>
                      </a:cubicBezTo>
                      <a:cubicBezTo>
                        <a:pt x="4428" y="17554"/>
                        <a:pt x="376" y="13942"/>
                        <a:pt x="24" y="9185"/>
                      </a:cubicBezTo>
                      <a:close/>
                    </a:path>
                  </a:pathLst>
                </a:custGeom>
                <a:grpFill/>
                <a:ln w="8809" cap="flat">
                  <a:noFill/>
                  <a:prstDash val="solid"/>
                  <a:miter/>
                </a:ln>
              </p:spPr>
              <p:txBody>
                <a:bodyPr rtlCol="0" anchor="ctr"/>
                <a:lstStyle/>
                <a:p>
                  <a:endParaRPr lang="en-US" sz="2400"/>
                </a:p>
              </p:txBody>
            </p:sp>
            <p:sp>
              <p:nvSpPr>
                <p:cNvPr id="1899" name="Freeform: Shape 1898">
                  <a:extLst>
                    <a:ext uri="{FF2B5EF4-FFF2-40B4-BE49-F238E27FC236}">
                      <a16:creationId xmlns:a16="http://schemas.microsoft.com/office/drawing/2014/main" id="{5D67B0E9-8401-4044-B18D-402B7DCC0685}"/>
                    </a:ext>
                  </a:extLst>
                </p:cNvPr>
                <p:cNvSpPr/>
                <p:nvPr/>
              </p:nvSpPr>
              <p:spPr>
                <a:xfrm>
                  <a:off x="4260138" y="4490126"/>
                  <a:ext cx="17215" cy="17205"/>
                </a:xfrm>
                <a:custGeom>
                  <a:avLst/>
                  <a:gdLst>
                    <a:gd name="connsiteX0" fmla="*/ 14 w 17215"/>
                    <a:gd name="connsiteY0" fmla="*/ 9176 h 17205"/>
                    <a:gd name="connsiteX1" fmla="*/ 8030 w 17215"/>
                    <a:gd name="connsiteY1" fmla="*/ 14 h 17205"/>
                    <a:gd name="connsiteX2" fmla="*/ 17192 w 17215"/>
                    <a:gd name="connsiteY2" fmla="*/ 8030 h 17205"/>
                    <a:gd name="connsiteX3" fmla="*/ 9176 w 17215"/>
                    <a:gd name="connsiteY3" fmla="*/ 17192 h 17205"/>
                    <a:gd name="connsiteX4" fmla="*/ 14 w 17215"/>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14" y="9176"/>
                      </a:moveTo>
                      <a:cubicBezTo>
                        <a:pt x="-250" y="4419"/>
                        <a:pt x="3273" y="366"/>
                        <a:pt x="8030" y="14"/>
                      </a:cubicBezTo>
                      <a:cubicBezTo>
                        <a:pt x="12787" y="-250"/>
                        <a:pt x="16840" y="3274"/>
                        <a:pt x="17192" y="8030"/>
                      </a:cubicBezTo>
                      <a:cubicBezTo>
                        <a:pt x="17544" y="12787"/>
                        <a:pt x="13932" y="16840"/>
                        <a:pt x="9176" y="17192"/>
                      </a:cubicBezTo>
                      <a:cubicBezTo>
                        <a:pt x="4419" y="17456"/>
                        <a:pt x="366" y="13845"/>
                        <a:pt x="14" y="9176"/>
                      </a:cubicBezTo>
                      <a:close/>
                    </a:path>
                  </a:pathLst>
                </a:custGeom>
                <a:grpFill/>
                <a:ln w="8809" cap="flat">
                  <a:noFill/>
                  <a:prstDash val="solid"/>
                  <a:miter/>
                </a:ln>
              </p:spPr>
              <p:txBody>
                <a:bodyPr rtlCol="0" anchor="ctr"/>
                <a:lstStyle/>
                <a:p>
                  <a:endParaRPr lang="en-US" sz="2400"/>
                </a:p>
              </p:txBody>
            </p:sp>
            <p:sp>
              <p:nvSpPr>
                <p:cNvPr id="1900" name="Freeform: Shape 1899">
                  <a:extLst>
                    <a:ext uri="{FF2B5EF4-FFF2-40B4-BE49-F238E27FC236}">
                      <a16:creationId xmlns:a16="http://schemas.microsoft.com/office/drawing/2014/main" id="{2273A967-C9BB-4B5D-8750-E39539815354}"/>
                    </a:ext>
                  </a:extLst>
                </p:cNvPr>
                <p:cNvSpPr/>
                <p:nvPr/>
              </p:nvSpPr>
              <p:spPr>
                <a:xfrm>
                  <a:off x="4099007" y="4430223"/>
                  <a:ext cx="17225" cy="17206"/>
                </a:xfrm>
                <a:custGeom>
                  <a:avLst/>
                  <a:gdLst>
                    <a:gd name="connsiteX0" fmla="*/ 24 w 17225"/>
                    <a:gd name="connsiteY0" fmla="*/ 9176 h 17206"/>
                    <a:gd name="connsiteX1" fmla="*/ 8040 w 17225"/>
                    <a:gd name="connsiteY1" fmla="*/ 14 h 17206"/>
                    <a:gd name="connsiteX2" fmla="*/ 17202 w 17225"/>
                    <a:gd name="connsiteY2" fmla="*/ 8030 h 17206"/>
                    <a:gd name="connsiteX3" fmla="*/ 9185 w 17225"/>
                    <a:gd name="connsiteY3" fmla="*/ 17192 h 17206"/>
                    <a:gd name="connsiteX4" fmla="*/ 24 w 1722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06">
                      <a:moveTo>
                        <a:pt x="24" y="9176"/>
                      </a:moveTo>
                      <a:cubicBezTo>
                        <a:pt x="-329" y="4419"/>
                        <a:pt x="3283" y="366"/>
                        <a:pt x="8040" y="14"/>
                      </a:cubicBezTo>
                      <a:cubicBezTo>
                        <a:pt x="12797" y="-250"/>
                        <a:pt x="16849" y="3273"/>
                        <a:pt x="17202" y="8030"/>
                      </a:cubicBezTo>
                      <a:cubicBezTo>
                        <a:pt x="17554" y="12787"/>
                        <a:pt x="13943" y="16840"/>
                        <a:pt x="9185" y="17192"/>
                      </a:cubicBezTo>
                      <a:cubicBezTo>
                        <a:pt x="4340" y="17456"/>
                        <a:pt x="288" y="13932"/>
                        <a:pt x="24" y="9176"/>
                      </a:cubicBezTo>
                      <a:close/>
                    </a:path>
                  </a:pathLst>
                </a:custGeom>
                <a:grpFill/>
                <a:ln w="8809" cap="flat">
                  <a:noFill/>
                  <a:prstDash val="solid"/>
                  <a:miter/>
                </a:ln>
              </p:spPr>
              <p:txBody>
                <a:bodyPr rtlCol="0" anchor="ctr"/>
                <a:lstStyle/>
                <a:p>
                  <a:endParaRPr lang="en-US" sz="2400"/>
                </a:p>
              </p:txBody>
            </p:sp>
            <p:sp>
              <p:nvSpPr>
                <p:cNvPr id="1901" name="Freeform: Shape 1900">
                  <a:extLst>
                    <a:ext uri="{FF2B5EF4-FFF2-40B4-BE49-F238E27FC236}">
                      <a16:creationId xmlns:a16="http://schemas.microsoft.com/office/drawing/2014/main" id="{2D342DA2-B1DB-425E-A47A-C3B47BF0A568}"/>
                    </a:ext>
                  </a:extLst>
                </p:cNvPr>
                <p:cNvSpPr/>
                <p:nvPr/>
              </p:nvSpPr>
              <p:spPr>
                <a:xfrm>
                  <a:off x="4184555" y="4371729"/>
                  <a:ext cx="17206" cy="17215"/>
                </a:xfrm>
                <a:custGeom>
                  <a:avLst/>
                  <a:gdLst>
                    <a:gd name="connsiteX0" fmla="*/ 14 w 17206"/>
                    <a:gd name="connsiteY0" fmla="*/ 9176 h 17215"/>
                    <a:gd name="connsiteX1" fmla="*/ 8030 w 17206"/>
                    <a:gd name="connsiteY1" fmla="*/ 14 h 17215"/>
                    <a:gd name="connsiteX2" fmla="*/ 17192 w 17206"/>
                    <a:gd name="connsiteY2" fmla="*/ 8030 h 17215"/>
                    <a:gd name="connsiteX3" fmla="*/ 9176 w 17206"/>
                    <a:gd name="connsiteY3" fmla="*/ 17192 h 17215"/>
                    <a:gd name="connsiteX4" fmla="*/ 14 w 17206"/>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6"/>
                      </a:moveTo>
                      <a:cubicBezTo>
                        <a:pt x="-250" y="4419"/>
                        <a:pt x="3274" y="366"/>
                        <a:pt x="8030" y="14"/>
                      </a:cubicBezTo>
                      <a:cubicBezTo>
                        <a:pt x="12787" y="-250"/>
                        <a:pt x="16840" y="3274"/>
                        <a:pt x="17192" y="8030"/>
                      </a:cubicBezTo>
                      <a:cubicBezTo>
                        <a:pt x="17456" y="12787"/>
                        <a:pt x="13933" y="16840"/>
                        <a:pt x="9176" y="17192"/>
                      </a:cubicBezTo>
                      <a:cubicBezTo>
                        <a:pt x="4419" y="17545"/>
                        <a:pt x="278" y="13933"/>
                        <a:pt x="14" y="9176"/>
                      </a:cubicBezTo>
                      <a:close/>
                    </a:path>
                  </a:pathLst>
                </a:custGeom>
                <a:grpFill/>
                <a:ln w="8809" cap="flat">
                  <a:noFill/>
                  <a:prstDash val="solid"/>
                  <a:miter/>
                </a:ln>
              </p:spPr>
              <p:txBody>
                <a:bodyPr rtlCol="0" anchor="ctr"/>
                <a:lstStyle/>
                <a:p>
                  <a:endParaRPr lang="en-US" sz="2400"/>
                </a:p>
              </p:txBody>
            </p:sp>
            <p:sp>
              <p:nvSpPr>
                <p:cNvPr id="1902" name="Freeform: Shape 1901">
                  <a:extLst>
                    <a:ext uri="{FF2B5EF4-FFF2-40B4-BE49-F238E27FC236}">
                      <a16:creationId xmlns:a16="http://schemas.microsoft.com/office/drawing/2014/main" id="{778109CE-4795-4662-AA95-EDE5AFDAC673}"/>
                    </a:ext>
                  </a:extLst>
                </p:cNvPr>
                <p:cNvSpPr/>
                <p:nvPr/>
              </p:nvSpPr>
              <p:spPr>
                <a:xfrm>
                  <a:off x="5044944" y="4832708"/>
                  <a:ext cx="17215" cy="17215"/>
                </a:xfrm>
                <a:custGeom>
                  <a:avLst/>
                  <a:gdLst>
                    <a:gd name="connsiteX0" fmla="*/ 24 w 17215"/>
                    <a:gd name="connsiteY0" fmla="*/ 9186 h 17215"/>
                    <a:gd name="connsiteX1" fmla="*/ 8040 w 17215"/>
                    <a:gd name="connsiteY1" fmla="*/ 24 h 17215"/>
                    <a:gd name="connsiteX2" fmla="*/ 17202 w 17215"/>
                    <a:gd name="connsiteY2" fmla="*/ 8040 h 17215"/>
                    <a:gd name="connsiteX3" fmla="*/ 9185 w 17215"/>
                    <a:gd name="connsiteY3" fmla="*/ 17202 h 17215"/>
                    <a:gd name="connsiteX4" fmla="*/ 24 w 17215"/>
                    <a:gd name="connsiteY4" fmla="*/ 918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86"/>
                      </a:moveTo>
                      <a:cubicBezTo>
                        <a:pt x="-328" y="4428"/>
                        <a:pt x="3283" y="376"/>
                        <a:pt x="8040" y="24"/>
                      </a:cubicBezTo>
                      <a:cubicBezTo>
                        <a:pt x="12797" y="-328"/>
                        <a:pt x="16849" y="3284"/>
                        <a:pt x="17202" y="8040"/>
                      </a:cubicBezTo>
                      <a:cubicBezTo>
                        <a:pt x="17466" y="12797"/>
                        <a:pt x="13942" y="16850"/>
                        <a:pt x="9185" y="17202"/>
                      </a:cubicBezTo>
                      <a:cubicBezTo>
                        <a:pt x="4428" y="17466"/>
                        <a:pt x="376" y="13942"/>
                        <a:pt x="24" y="9186"/>
                      </a:cubicBezTo>
                      <a:close/>
                    </a:path>
                  </a:pathLst>
                </a:custGeom>
                <a:grpFill/>
                <a:ln w="8809" cap="flat">
                  <a:noFill/>
                  <a:prstDash val="solid"/>
                  <a:miter/>
                </a:ln>
              </p:spPr>
              <p:txBody>
                <a:bodyPr rtlCol="0" anchor="ctr"/>
                <a:lstStyle/>
                <a:p>
                  <a:endParaRPr lang="en-US" sz="2400"/>
                </a:p>
              </p:txBody>
            </p:sp>
            <p:sp>
              <p:nvSpPr>
                <p:cNvPr id="1903" name="Freeform: Shape 1902">
                  <a:extLst>
                    <a:ext uri="{FF2B5EF4-FFF2-40B4-BE49-F238E27FC236}">
                      <a16:creationId xmlns:a16="http://schemas.microsoft.com/office/drawing/2014/main" id="{968C4ED9-F3BF-4B47-8F1C-39ED98CF0A1D}"/>
                    </a:ext>
                  </a:extLst>
                </p:cNvPr>
                <p:cNvSpPr/>
                <p:nvPr/>
              </p:nvSpPr>
              <p:spPr>
                <a:xfrm>
                  <a:off x="4722007" y="4688774"/>
                  <a:ext cx="17215" cy="17215"/>
                </a:xfrm>
                <a:custGeom>
                  <a:avLst/>
                  <a:gdLst>
                    <a:gd name="connsiteX0" fmla="*/ 14 w 17215"/>
                    <a:gd name="connsiteY0" fmla="*/ 9175 h 17215"/>
                    <a:gd name="connsiteX1" fmla="*/ 8030 w 17215"/>
                    <a:gd name="connsiteY1" fmla="*/ 14 h 17215"/>
                    <a:gd name="connsiteX2" fmla="*/ 17192 w 17215"/>
                    <a:gd name="connsiteY2" fmla="*/ 8030 h 17215"/>
                    <a:gd name="connsiteX3" fmla="*/ 9175 w 17215"/>
                    <a:gd name="connsiteY3" fmla="*/ 17192 h 17215"/>
                    <a:gd name="connsiteX4" fmla="*/ 14 w 1721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5"/>
                      </a:moveTo>
                      <a:cubicBezTo>
                        <a:pt x="-251" y="4419"/>
                        <a:pt x="3273" y="366"/>
                        <a:pt x="8030" y="14"/>
                      </a:cubicBezTo>
                      <a:cubicBezTo>
                        <a:pt x="12787" y="-250"/>
                        <a:pt x="16839" y="3273"/>
                        <a:pt x="17192" y="8030"/>
                      </a:cubicBezTo>
                      <a:cubicBezTo>
                        <a:pt x="17544" y="12787"/>
                        <a:pt x="13932" y="16840"/>
                        <a:pt x="9175" y="17192"/>
                      </a:cubicBezTo>
                      <a:cubicBezTo>
                        <a:pt x="4419" y="17544"/>
                        <a:pt x="278" y="13932"/>
                        <a:pt x="14" y="9175"/>
                      </a:cubicBezTo>
                      <a:close/>
                    </a:path>
                  </a:pathLst>
                </a:custGeom>
                <a:grpFill/>
                <a:ln w="8809" cap="flat">
                  <a:noFill/>
                  <a:prstDash val="solid"/>
                  <a:miter/>
                </a:ln>
              </p:spPr>
              <p:txBody>
                <a:bodyPr rtlCol="0" anchor="ctr"/>
                <a:lstStyle/>
                <a:p>
                  <a:endParaRPr lang="en-US" sz="2400"/>
                </a:p>
              </p:txBody>
            </p:sp>
            <p:sp>
              <p:nvSpPr>
                <p:cNvPr id="1904" name="Freeform: Shape 1903">
                  <a:extLst>
                    <a:ext uri="{FF2B5EF4-FFF2-40B4-BE49-F238E27FC236}">
                      <a16:creationId xmlns:a16="http://schemas.microsoft.com/office/drawing/2014/main" id="{D2485AC0-6068-497D-BCC0-B35A3FC45129}"/>
                    </a:ext>
                  </a:extLst>
                </p:cNvPr>
                <p:cNvSpPr/>
                <p:nvPr/>
              </p:nvSpPr>
              <p:spPr>
                <a:xfrm>
                  <a:off x="4726754" y="4499904"/>
                  <a:ext cx="17215" cy="17215"/>
                </a:xfrm>
                <a:custGeom>
                  <a:avLst/>
                  <a:gdLst>
                    <a:gd name="connsiteX0" fmla="*/ 24 w 17215"/>
                    <a:gd name="connsiteY0" fmla="*/ 9176 h 17215"/>
                    <a:gd name="connsiteX1" fmla="*/ 8040 w 17215"/>
                    <a:gd name="connsiteY1" fmla="*/ 14 h 17215"/>
                    <a:gd name="connsiteX2" fmla="*/ 17202 w 17215"/>
                    <a:gd name="connsiteY2" fmla="*/ 8030 h 17215"/>
                    <a:gd name="connsiteX3" fmla="*/ 9185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8" y="4419"/>
                        <a:pt x="3283" y="366"/>
                        <a:pt x="8040" y="14"/>
                      </a:cubicBezTo>
                      <a:cubicBezTo>
                        <a:pt x="12797" y="-250"/>
                        <a:pt x="16849" y="3273"/>
                        <a:pt x="17202" y="8030"/>
                      </a:cubicBezTo>
                      <a:cubicBezTo>
                        <a:pt x="17466" y="12787"/>
                        <a:pt x="13942" y="16840"/>
                        <a:pt x="9185" y="17192"/>
                      </a:cubicBezTo>
                      <a:cubicBezTo>
                        <a:pt x="4428" y="17544"/>
                        <a:pt x="376" y="13932"/>
                        <a:pt x="24" y="9176"/>
                      </a:cubicBezTo>
                      <a:close/>
                    </a:path>
                  </a:pathLst>
                </a:custGeom>
                <a:grpFill/>
                <a:ln w="8809" cap="flat">
                  <a:noFill/>
                  <a:prstDash val="solid"/>
                  <a:miter/>
                </a:ln>
              </p:spPr>
              <p:txBody>
                <a:bodyPr rtlCol="0" anchor="ctr"/>
                <a:lstStyle/>
                <a:p>
                  <a:endParaRPr lang="en-US" sz="2400"/>
                </a:p>
              </p:txBody>
            </p:sp>
            <p:sp>
              <p:nvSpPr>
                <p:cNvPr id="1905" name="Freeform: Shape 1904">
                  <a:extLst>
                    <a:ext uri="{FF2B5EF4-FFF2-40B4-BE49-F238E27FC236}">
                      <a16:creationId xmlns:a16="http://schemas.microsoft.com/office/drawing/2014/main" id="{17E76425-8518-48A5-A806-AC5BE8133612}"/>
                    </a:ext>
                  </a:extLst>
                </p:cNvPr>
                <p:cNvSpPr/>
                <p:nvPr/>
              </p:nvSpPr>
              <p:spPr>
                <a:xfrm>
                  <a:off x="4895109" y="4735630"/>
                  <a:ext cx="17215" cy="17215"/>
                </a:xfrm>
                <a:custGeom>
                  <a:avLst/>
                  <a:gdLst>
                    <a:gd name="connsiteX0" fmla="*/ 14 w 17215"/>
                    <a:gd name="connsiteY0" fmla="*/ 9185 h 17215"/>
                    <a:gd name="connsiteX1" fmla="*/ 8031 w 17215"/>
                    <a:gd name="connsiteY1" fmla="*/ 24 h 17215"/>
                    <a:gd name="connsiteX2" fmla="*/ 17192 w 17215"/>
                    <a:gd name="connsiteY2" fmla="*/ 8040 h 17215"/>
                    <a:gd name="connsiteX3" fmla="*/ 9175 w 17215"/>
                    <a:gd name="connsiteY3" fmla="*/ 17202 h 17215"/>
                    <a:gd name="connsiteX4" fmla="*/ 1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85"/>
                      </a:moveTo>
                      <a:cubicBezTo>
                        <a:pt x="-250" y="4428"/>
                        <a:pt x="3273" y="376"/>
                        <a:pt x="8031" y="24"/>
                      </a:cubicBezTo>
                      <a:cubicBezTo>
                        <a:pt x="12787" y="-329"/>
                        <a:pt x="16840" y="3283"/>
                        <a:pt x="17192" y="8040"/>
                      </a:cubicBezTo>
                      <a:cubicBezTo>
                        <a:pt x="17544" y="12797"/>
                        <a:pt x="13933" y="16849"/>
                        <a:pt x="9175" y="17202"/>
                      </a:cubicBezTo>
                      <a:cubicBezTo>
                        <a:pt x="4419" y="17466"/>
                        <a:pt x="366" y="13942"/>
                        <a:pt x="14" y="9185"/>
                      </a:cubicBezTo>
                      <a:close/>
                    </a:path>
                  </a:pathLst>
                </a:custGeom>
                <a:grpFill/>
                <a:ln w="8809" cap="flat">
                  <a:noFill/>
                  <a:prstDash val="solid"/>
                  <a:miter/>
                </a:ln>
              </p:spPr>
              <p:txBody>
                <a:bodyPr rtlCol="0" anchor="ctr"/>
                <a:lstStyle/>
                <a:p>
                  <a:endParaRPr lang="en-US" sz="2400"/>
                </a:p>
              </p:txBody>
            </p:sp>
            <p:sp>
              <p:nvSpPr>
                <p:cNvPr id="1906" name="Freeform: Shape 1905">
                  <a:extLst>
                    <a:ext uri="{FF2B5EF4-FFF2-40B4-BE49-F238E27FC236}">
                      <a16:creationId xmlns:a16="http://schemas.microsoft.com/office/drawing/2014/main" id="{A20ED93B-2E20-45D0-A7AF-E07091EF98A1}"/>
                    </a:ext>
                  </a:extLst>
                </p:cNvPr>
                <p:cNvSpPr/>
                <p:nvPr/>
              </p:nvSpPr>
              <p:spPr>
                <a:xfrm>
                  <a:off x="5338390" y="4683127"/>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5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1" y="4428"/>
                        <a:pt x="3273" y="376"/>
                        <a:pt x="8030" y="24"/>
                      </a:cubicBezTo>
                      <a:cubicBezTo>
                        <a:pt x="12787" y="-328"/>
                        <a:pt x="16839" y="3283"/>
                        <a:pt x="17192" y="8040"/>
                      </a:cubicBezTo>
                      <a:cubicBezTo>
                        <a:pt x="17544" y="12797"/>
                        <a:pt x="13933" y="16849"/>
                        <a:pt x="9175" y="17202"/>
                      </a:cubicBezTo>
                      <a:cubicBezTo>
                        <a:pt x="4419" y="17554"/>
                        <a:pt x="366" y="13942"/>
                        <a:pt x="14" y="9185"/>
                      </a:cubicBezTo>
                      <a:close/>
                    </a:path>
                  </a:pathLst>
                </a:custGeom>
                <a:grpFill/>
                <a:ln w="8809" cap="flat">
                  <a:noFill/>
                  <a:prstDash val="solid"/>
                  <a:miter/>
                </a:ln>
              </p:spPr>
              <p:txBody>
                <a:bodyPr rtlCol="0" anchor="ctr"/>
                <a:lstStyle/>
                <a:p>
                  <a:endParaRPr lang="en-US" sz="2400"/>
                </a:p>
              </p:txBody>
            </p:sp>
            <p:sp>
              <p:nvSpPr>
                <p:cNvPr id="1907" name="Freeform: Shape 1906">
                  <a:extLst>
                    <a:ext uri="{FF2B5EF4-FFF2-40B4-BE49-F238E27FC236}">
                      <a16:creationId xmlns:a16="http://schemas.microsoft.com/office/drawing/2014/main" id="{071BAB13-2E21-49EC-B82C-692579D0FDCE}"/>
                    </a:ext>
                  </a:extLst>
                </p:cNvPr>
                <p:cNvSpPr/>
                <p:nvPr/>
              </p:nvSpPr>
              <p:spPr>
                <a:xfrm>
                  <a:off x="4562638" y="4666311"/>
                  <a:ext cx="17225" cy="17215"/>
                </a:xfrm>
                <a:custGeom>
                  <a:avLst/>
                  <a:gdLst>
                    <a:gd name="connsiteX0" fmla="*/ 24 w 17225"/>
                    <a:gd name="connsiteY0" fmla="*/ 9176 h 17215"/>
                    <a:gd name="connsiteX1" fmla="*/ 8040 w 17225"/>
                    <a:gd name="connsiteY1" fmla="*/ 14 h 17215"/>
                    <a:gd name="connsiteX2" fmla="*/ 17202 w 17225"/>
                    <a:gd name="connsiteY2" fmla="*/ 8030 h 17215"/>
                    <a:gd name="connsiteX3" fmla="*/ 9185 w 17225"/>
                    <a:gd name="connsiteY3" fmla="*/ 17192 h 17215"/>
                    <a:gd name="connsiteX4" fmla="*/ 24 w 1722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15">
                      <a:moveTo>
                        <a:pt x="24" y="9176"/>
                      </a:moveTo>
                      <a:cubicBezTo>
                        <a:pt x="-328" y="4419"/>
                        <a:pt x="3283" y="366"/>
                        <a:pt x="8040" y="14"/>
                      </a:cubicBezTo>
                      <a:cubicBezTo>
                        <a:pt x="12797" y="-250"/>
                        <a:pt x="16849" y="3274"/>
                        <a:pt x="17202" y="8030"/>
                      </a:cubicBezTo>
                      <a:cubicBezTo>
                        <a:pt x="17554" y="12787"/>
                        <a:pt x="13942" y="16840"/>
                        <a:pt x="9185" y="17192"/>
                      </a:cubicBezTo>
                      <a:cubicBezTo>
                        <a:pt x="4428" y="17545"/>
                        <a:pt x="288" y="13933"/>
                        <a:pt x="24" y="9176"/>
                      </a:cubicBezTo>
                      <a:close/>
                    </a:path>
                  </a:pathLst>
                </a:custGeom>
                <a:grpFill/>
                <a:ln w="8809" cap="flat">
                  <a:noFill/>
                  <a:prstDash val="solid"/>
                  <a:miter/>
                </a:ln>
              </p:spPr>
              <p:txBody>
                <a:bodyPr rtlCol="0" anchor="ctr"/>
                <a:lstStyle/>
                <a:p>
                  <a:endParaRPr lang="en-US" sz="2400"/>
                </a:p>
              </p:txBody>
            </p:sp>
            <p:sp>
              <p:nvSpPr>
                <p:cNvPr id="1908" name="Freeform: Shape 1907">
                  <a:extLst>
                    <a:ext uri="{FF2B5EF4-FFF2-40B4-BE49-F238E27FC236}">
                      <a16:creationId xmlns:a16="http://schemas.microsoft.com/office/drawing/2014/main" id="{FCAF539B-B94F-4AC1-9BDD-3D5402170F49}"/>
                    </a:ext>
                  </a:extLst>
                </p:cNvPr>
                <p:cNvSpPr/>
                <p:nvPr/>
              </p:nvSpPr>
              <p:spPr>
                <a:xfrm>
                  <a:off x="4425488" y="4531001"/>
                  <a:ext cx="17215" cy="17205"/>
                </a:xfrm>
                <a:custGeom>
                  <a:avLst/>
                  <a:gdLst>
                    <a:gd name="connsiteX0" fmla="*/ 14 w 17215"/>
                    <a:gd name="connsiteY0" fmla="*/ 9176 h 17205"/>
                    <a:gd name="connsiteX1" fmla="*/ 8030 w 17215"/>
                    <a:gd name="connsiteY1" fmla="*/ 14 h 17205"/>
                    <a:gd name="connsiteX2" fmla="*/ 17192 w 17215"/>
                    <a:gd name="connsiteY2" fmla="*/ 8030 h 17205"/>
                    <a:gd name="connsiteX3" fmla="*/ 9176 w 17215"/>
                    <a:gd name="connsiteY3" fmla="*/ 17192 h 17205"/>
                    <a:gd name="connsiteX4" fmla="*/ 14 w 17215"/>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14" y="9176"/>
                      </a:moveTo>
                      <a:cubicBezTo>
                        <a:pt x="-250" y="4419"/>
                        <a:pt x="3273" y="366"/>
                        <a:pt x="8030" y="14"/>
                      </a:cubicBezTo>
                      <a:cubicBezTo>
                        <a:pt x="12787" y="-250"/>
                        <a:pt x="16840" y="3273"/>
                        <a:pt x="17192" y="8030"/>
                      </a:cubicBezTo>
                      <a:cubicBezTo>
                        <a:pt x="17544" y="12787"/>
                        <a:pt x="13933" y="16840"/>
                        <a:pt x="9176" y="17192"/>
                      </a:cubicBezTo>
                      <a:cubicBezTo>
                        <a:pt x="4419" y="17456"/>
                        <a:pt x="278" y="13932"/>
                        <a:pt x="14" y="9176"/>
                      </a:cubicBezTo>
                      <a:close/>
                    </a:path>
                  </a:pathLst>
                </a:custGeom>
                <a:grpFill/>
                <a:ln w="8809" cap="flat">
                  <a:noFill/>
                  <a:prstDash val="solid"/>
                  <a:miter/>
                </a:ln>
              </p:spPr>
              <p:txBody>
                <a:bodyPr rtlCol="0" anchor="ctr"/>
                <a:lstStyle/>
                <a:p>
                  <a:endParaRPr lang="en-US" sz="2400"/>
                </a:p>
              </p:txBody>
            </p:sp>
            <p:sp>
              <p:nvSpPr>
                <p:cNvPr id="1909" name="Freeform: Shape 1908">
                  <a:extLst>
                    <a:ext uri="{FF2B5EF4-FFF2-40B4-BE49-F238E27FC236}">
                      <a16:creationId xmlns:a16="http://schemas.microsoft.com/office/drawing/2014/main" id="{05125C73-4D76-4BCE-8A60-08C4D113395A}"/>
                    </a:ext>
                  </a:extLst>
                </p:cNvPr>
                <p:cNvSpPr/>
                <p:nvPr/>
              </p:nvSpPr>
              <p:spPr>
                <a:xfrm>
                  <a:off x="3976568" y="4249888"/>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6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0" y="4428"/>
                        <a:pt x="3273" y="376"/>
                        <a:pt x="8030" y="24"/>
                      </a:cubicBezTo>
                      <a:cubicBezTo>
                        <a:pt x="12787" y="-329"/>
                        <a:pt x="16840" y="3283"/>
                        <a:pt x="17192" y="8040"/>
                      </a:cubicBezTo>
                      <a:cubicBezTo>
                        <a:pt x="17544" y="12797"/>
                        <a:pt x="13932" y="16849"/>
                        <a:pt x="9176" y="17202"/>
                      </a:cubicBezTo>
                      <a:cubicBezTo>
                        <a:pt x="4419" y="17554"/>
                        <a:pt x="278" y="13942"/>
                        <a:pt x="14" y="9185"/>
                      </a:cubicBezTo>
                      <a:close/>
                    </a:path>
                  </a:pathLst>
                </a:custGeom>
                <a:grpFill/>
                <a:ln w="8809" cap="flat">
                  <a:noFill/>
                  <a:prstDash val="solid"/>
                  <a:miter/>
                </a:ln>
              </p:spPr>
              <p:txBody>
                <a:bodyPr rtlCol="0" anchor="ctr"/>
                <a:lstStyle/>
                <a:p>
                  <a:endParaRPr lang="en-US" sz="2400"/>
                </a:p>
              </p:txBody>
            </p:sp>
            <p:sp>
              <p:nvSpPr>
                <p:cNvPr id="1910" name="Freeform: Shape 1909">
                  <a:extLst>
                    <a:ext uri="{FF2B5EF4-FFF2-40B4-BE49-F238E27FC236}">
                      <a16:creationId xmlns:a16="http://schemas.microsoft.com/office/drawing/2014/main" id="{69BF1126-E7F0-490C-95A8-B05C340B19D5}"/>
                    </a:ext>
                  </a:extLst>
                </p:cNvPr>
                <p:cNvSpPr/>
                <p:nvPr/>
              </p:nvSpPr>
              <p:spPr>
                <a:xfrm>
                  <a:off x="5075875" y="4654585"/>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5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1" y="4428"/>
                        <a:pt x="3273" y="376"/>
                        <a:pt x="8030" y="24"/>
                      </a:cubicBezTo>
                      <a:cubicBezTo>
                        <a:pt x="12787" y="-329"/>
                        <a:pt x="16839" y="3283"/>
                        <a:pt x="17192" y="8040"/>
                      </a:cubicBezTo>
                      <a:cubicBezTo>
                        <a:pt x="17544" y="12797"/>
                        <a:pt x="13933" y="16849"/>
                        <a:pt x="9175" y="17202"/>
                      </a:cubicBezTo>
                      <a:cubicBezTo>
                        <a:pt x="4419" y="17554"/>
                        <a:pt x="366" y="13942"/>
                        <a:pt x="14" y="9185"/>
                      </a:cubicBezTo>
                      <a:close/>
                    </a:path>
                  </a:pathLst>
                </a:custGeom>
                <a:grpFill/>
                <a:ln w="8809" cap="flat">
                  <a:noFill/>
                  <a:prstDash val="solid"/>
                  <a:miter/>
                </a:ln>
              </p:spPr>
              <p:txBody>
                <a:bodyPr rtlCol="0" anchor="ctr"/>
                <a:lstStyle/>
                <a:p>
                  <a:endParaRPr lang="en-US" sz="2400"/>
                </a:p>
              </p:txBody>
            </p:sp>
            <p:sp>
              <p:nvSpPr>
                <p:cNvPr id="1911" name="Freeform: Shape 1910">
                  <a:extLst>
                    <a:ext uri="{FF2B5EF4-FFF2-40B4-BE49-F238E27FC236}">
                      <a16:creationId xmlns:a16="http://schemas.microsoft.com/office/drawing/2014/main" id="{9D74714E-1532-4CF4-86A0-1EBC2C194E64}"/>
                    </a:ext>
                  </a:extLst>
                </p:cNvPr>
                <p:cNvSpPr/>
                <p:nvPr/>
              </p:nvSpPr>
              <p:spPr>
                <a:xfrm>
                  <a:off x="5459870" y="4614591"/>
                  <a:ext cx="17206" cy="17225"/>
                </a:xfrm>
                <a:custGeom>
                  <a:avLst/>
                  <a:gdLst>
                    <a:gd name="connsiteX0" fmla="*/ 14 w 17206"/>
                    <a:gd name="connsiteY0" fmla="*/ 9185 h 17225"/>
                    <a:gd name="connsiteX1" fmla="*/ 8031 w 17206"/>
                    <a:gd name="connsiteY1" fmla="*/ 24 h 17225"/>
                    <a:gd name="connsiteX2" fmla="*/ 17192 w 17206"/>
                    <a:gd name="connsiteY2" fmla="*/ 8040 h 17225"/>
                    <a:gd name="connsiteX3" fmla="*/ 9176 w 17206"/>
                    <a:gd name="connsiteY3" fmla="*/ 17202 h 17225"/>
                    <a:gd name="connsiteX4" fmla="*/ 14 w 17206"/>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25">
                      <a:moveTo>
                        <a:pt x="14" y="9185"/>
                      </a:moveTo>
                      <a:cubicBezTo>
                        <a:pt x="-250" y="4428"/>
                        <a:pt x="3273" y="376"/>
                        <a:pt x="8031" y="24"/>
                      </a:cubicBezTo>
                      <a:cubicBezTo>
                        <a:pt x="12787" y="-329"/>
                        <a:pt x="16840" y="3283"/>
                        <a:pt x="17192" y="8040"/>
                      </a:cubicBezTo>
                      <a:cubicBezTo>
                        <a:pt x="17457" y="12797"/>
                        <a:pt x="13933" y="16849"/>
                        <a:pt x="9176" y="17202"/>
                      </a:cubicBezTo>
                      <a:cubicBezTo>
                        <a:pt x="4419" y="17554"/>
                        <a:pt x="278" y="13943"/>
                        <a:pt x="14" y="9185"/>
                      </a:cubicBezTo>
                      <a:close/>
                    </a:path>
                  </a:pathLst>
                </a:custGeom>
                <a:grpFill/>
                <a:ln w="8809" cap="flat">
                  <a:noFill/>
                  <a:prstDash val="solid"/>
                  <a:miter/>
                </a:ln>
              </p:spPr>
              <p:txBody>
                <a:bodyPr rtlCol="0" anchor="ctr"/>
                <a:lstStyle/>
                <a:p>
                  <a:endParaRPr lang="en-US" sz="2400"/>
                </a:p>
              </p:txBody>
            </p:sp>
            <p:sp>
              <p:nvSpPr>
                <p:cNvPr id="1912" name="Freeform: Shape 1911">
                  <a:extLst>
                    <a:ext uri="{FF2B5EF4-FFF2-40B4-BE49-F238E27FC236}">
                      <a16:creationId xmlns:a16="http://schemas.microsoft.com/office/drawing/2014/main" id="{F22BFBA3-C4A0-4157-9639-B5C3E673607C}"/>
                    </a:ext>
                  </a:extLst>
                </p:cNvPr>
                <p:cNvSpPr/>
                <p:nvPr/>
              </p:nvSpPr>
              <p:spPr>
                <a:xfrm>
                  <a:off x="5315927" y="4742775"/>
                  <a:ext cx="17215" cy="17205"/>
                </a:xfrm>
                <a:custGeom>
                  <a:avLst/>
                  <a:gdLst>
                    <a:gd name="connsiteX0" fmla="*/ 14 w 17215"/>
                    <a:gd name="connsiteY0" fmla="*/ 9175 h 17205"/>
                    <a:gd name="connsiteX1" fmla="*/ 8030 w 17215"/>
                    <a:gd name="connsiteY1" fmla="*/ 14 h 17205"/>
                    <a:gd name="connsiteX2" fmla="*/ 17192 w 17215"/>
                    <a:gd name="connsiteY2" fmla="*/ 8030 h 17205"/>
                    <a:gd name="connsiteX3" fmla="*/ 9175 w 17215"/>
                    <a:gd name="connsiteY3" fmla="*/ 17192 h 17205"/>
                    <a:gd name="connsiteX4" fmla="*/ 14 w 17215"/>
                    <a:gd name="connsiteY4" fmla="*/ 9175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14" y="9175"/>
                      </a:moveTo>
                      <a:cubicBezTo>
                        <a:pt x="-251" y="4419"/>
                        <a:pt x="3273" y="366"/>
                        <a:pt x="8030" y="14"/>
                      </a:cubicBezTo>
                      <a:cubicBezTo>
                        <a:pt x="12787" y="-250"/>
                        <a:pt x="16839" y="3273"/>
                        <a:pt x="17192" y="8030"/>
                      </a:cubicBezTo>
                      <a:cubicBezTo>
                        <a:pt x="17544" y="12787"/>
                        <a:pt x="13933" y="16839"/>
                        <a:pt x="9175" y="17192"/>
                      </a:cubicBezTo>
                      <a:cubicBezTo>
                        <a:pt x="4419" y="17456"/>
                        <a:pt x="278" y="13932"/>
                        <a:pt x="14" y="9175"/>
                      </a:cubicBezTo>
                      <a:close/>
                    </a:path>
                  </a:pathLst>
                </a:custGeom>
                <a:grpFill/>
                <a:ln w="8809" cap="flat">
                  <a:noFill/>
                  <a:prstDash val="solid"/>
                  <a:miter/>
                </a:ln>
              </p:spPr>
              <p:txBody>
                <a:bodyPr rtlCol="0" anchor="ctr"/>
                <a:lstStyle/>
                <a:p>
                  <a:endParaRPr lang="en-US" sz="2400"/>
                </a:p>
              </p:txBody>
            </p:sp>
            <p:sp>
              <p:nvSpPr>
                <p:cNvPr id="1913" name="Freeform: Shape 1912">
                  <a:extLst>
                    <a:ext uri="{FF2B5EF4-FFF2-40B4-BE49-F238E27FC236}">
                      <a16:creationId xmlns:a16="http://schemas.microsoft.com/office/drawing/2014/main" id="{A88904C4-BF1C-49DB-83C5-6F0BA05FC9B6}"/>
                    </a:ext>
                  </a:extLst>
                </p:cNvPr>
                <p:cNvSpPr/>
                <p:nvPr/>
              </p:nvSpPr>
              <p:spPr>
                <a:xfrm>
                  <a:off x="5871252" y="4706647"/>
                  <a:ext cx="17215" cy="17225"/>
                </a:xfrm>
                <a:custGeom>
                  <a:avLst/>
                  <a:gdLst>
                    <a:gd name="connsiteX0" fmla="*/ 24 w 17215"/>
                    <a:gd name="connsiteY0" fmla="*/ 9185 h 17225"/>
                    <a:gd name="connsiteX1" fmla="*/ 8040 w 17215"/>
                    <a:gd name="connsiteY1" fmla="*/ 24 h 17225"/>
                    <a:gd name="connsiteX2" fmla="*/ 17202 w 17215"/>
                    <a:gd name="connsiteY2" fmla="*/ 8040 h 17225"/>
                    <a:gd name="connsiteX3" fmla="*/ 9186 w 17215"/>
                    <a:gd name="connsiteY3" fmla="*/ 17202 h 17225"/>
                    <a:gd name="connsiteX4" fmla="*/ 2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24" y="9185"/>
                      </a:moveTo>
                      <a:cubicBezTo>
                        <a:pt x="-328" y="4428"/>
                        <a:pt x="3283" y="376"/>
                        <a:pt x="8040" y="24"/>
                      </a:cubicBezTo>
                      <a:cubicBezTo>
                        <a:pt x="12797" y="-329"/>
                        <a:pt x="16850" y="3283"/>
                        <a:pt x="17202" y="8040"/>
                      </a:cubicBezTo>
                      <a:cubicBezTo>
                        <a:pt x="17466" y="12797"/>
                        <a:pt x="13942" y="16849"/>
                        <a:pt x="9186" y="17202"/>
                      </a:cubicBezTo>
                      <a:cubicBezTo>
                        <a:pt x="4340" y="17554"/>
                        <a:pt x="288" y="13942"/>
                        <a:pt x="24" y="9185"/>
                      </a:cubicBezTo>
                      <a:close/>
                    </a:path>
                  </a:pathLst>
                </a:custGeom>
                <a:grpFill/>
                <a:ln w="8809" cap="flat">
                  <a:noFill/>
                  <a:prstDash val="solid"/>
                  <a:miter/>
                </a:ln>
              </p:spPr>
              <p:txBody>
                <a:bodyPr rtlCol="0" anchor="ctr"/>
                <a:lstStyle/>
                <a:p>
                  <a:endParaRPr lang="en-US" sz="2400"/>
                </a:p>
              </p:txBody>
            </p:sp>
            <p:sp>
              <p:nvSpPr>
                <p:cNvPr id="1914" name="Freeform: Shape 1913">
                  <a:extLst>
                    <a:ext uri="{FF2B5EF4-FFF2-40B4-BE49-F238E27FC236}">
                      <a16:creationId xmlns:a16="http://schemas.microsoft.com/office/drawing/2014/main" id="{7E30D93B-51F0-436F-B2C3-5517B363A79B}"/>
                    </a:ext>
                  </a:extLst>
                </p:cNvPr>
                <p:cNvSpPr/>
                <p:nvPr/>
              </p:nvSpPr>
              <p:spPr>
                <a:xfrm>
                  <a:off x="5742294" y="4688774"/>
                  <a:ext cx="17206" cy="17215"/>
                </a:xfrm>
                <a:custGeom>
                  <a:avLst/>
                  <a:gdLst>
                    <a:gd name="connsiteX0" fmla="*/ 14 w 17206"/>
                    <a:gd name="connsiteY0" fmla="*/ 9175 h 17215"/>
                    <a:gd name="connsiteX1" fmla="*/ 8031 w 17206"/>
                    <a:gd name="connsiteY1" fmla="*/ 14 h 17215"/>
                    <a:gd name="connsiteX2" fmla="*/ 17192 w 17206"/>
                    <a:gd name="connsiteY2" fmla="*/ 8030 h 17215"/>
                    <a:gd name="connsiteX3" fmla="*/ 9176 w 17206"/>
                    <a:gd name="connsiteY3" fmla="*/ 17192 h 17215"/>
                    <a:gd name="connsiteX4" fmla="*/ 14 w 17206"/>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5"/>
                      </a:moveTo>
                      <a:cubicBezTo>
                        <a:pt x="-250" y="4419"/>
                        <a:pt x="3273" y="366"/>
                        <a:pt x="8031" y="14"/>
                      </a:cubicBezTo>
                      <a:cubicBezTo>
                        <a:pt x="12787" y="-250"/>
                        <a:pt x="16840" y="3273"/>
                        <a:pt x="17192" y="8030"/>
                      </a:cubicBezTo>
                      <a:cubicBezTo>
                        <a:pt x="17457" y="12787"/>
                        <a:pt x="13933" y="16840"/>
                        <a:pt x="9176" y="17192"/>
                      </a:cubicBezTo>
                      <a:cubicBezTo>
                        <a:pt x="4419" y="17544"/>
                        <a:pt x="278" y="13932"/>
                        <a:pt x="14" y="9175"/>
                      </a:cubicBezTo>
                      <a:close/>
                    </a:path>
                  </a:pathLst>
                </a:custGeom>
                <a:grpFill/>
                <a:ln w="8809" cap="flat">
                  <a:noFill/>
                  <a:prstDash val="solid"/>
                  <a:miter/>
                </a:ln>
              </p:spPr>
              <p:txBody>
                <a:bodyPr rtlCol="0" anchor="ctr"/>
                <a:lstStyle/>
                <a:p>
                  <a:endParaRPr lang="en-US" sz="2400"/>
                </a:p>
              </p:txBody>
            </p:sp>
            <p:sp>
              <p:nvSpPr>
                <p:cNvPr id="1915" name="Freeform: Shape 1914">
                  <a:extLst>
                    <a:ext uri="{FF2B5EF4-FFF2-40B4-BE49-F238E27FC236}">
                      <a16:creationId xmlns:a16="http://schemas.microsoft.com/office/drawing/2014/main" id="{7F396F2F-F36B-4ACD-89BE-C6AE8079F7FF}"/>
                    </a:ext>
                  </a:extLst>
                </p:cNvPr>
                <p:cNvSpPr/>
                <p:nvPr/>
              </p:nvSpPr>
              <p:spPr>
                <a:xfrm>
                  <a:off x="5529375" y="4617419"/>
                  <a:ext cx="17205" cy="17206"/>
                </a:xfrm>
                <a:custGeom>
                  <a:avLst/>
                  <a:gdLst>
                    <a:gd name="connsiteX0" fmla="*/ 14 w 17205"/>
                    <a:gd name="connsiteY0" fmla="*/ 9176 h 17206"/>
                    <a:gd name="connsiteX1" fmla="*/ 8031 w 17205"/>
                    <a:gd name="connsiteY1" fmla="*/ 14 h 17206"/>
                    <a:gd name="connsiteX2" fmla="*/ 17192 w 17205"/>
                    <a:gd name="connsiteY2" fmla="*/ 8030 h 17206"/>
                    <a:gd name="connsiteX3" fmla="*/ 9175 w 17205"/>
                    <a:gd name="connsiteY3" fmla="*/ 17192 h 17206"/>
                    <a:gd name="connsiteX4" fmla="*/ 14 w 1720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6">
                      <a:moveTo>
                        <a:pt x="14" y="9176"/>
                      </a:moveTo>
                      <a:cubicBezTo>
                        <a:pt x="-250" y="4419"/>
                        <a:pt x="3273" y="366"/>
                        <a:pt x="8031" y="14"/>
                      </a:cubicBezTo>
                      <a:cubicBezTo>
                        <a:pt x="12787" y="-250"/>
                        <a:pt x="16840" y="3273"/>
                        <a:pt x="17192" y="8030"/>
                      </a:cubicBezTo>
                      <a:cubicBezTo>
                        <a:pt x="17456" y="12787"/>
                        <a:pt x="13933" y="16840"/>
                        <a:pt x="9175" y="17192"/>
                      </a:cubicBezTo>
                      <a:cubicBezTo>
                        <a:pt x="4419" y="17456"/>
                        <a:pt x="366" y="13932"/>
                        <a:pt x="14" y="9176"/>
                      </a:cubicBezTo>
                      <a:close/>
                    </a:path>
                  </a:pathLst>
                </a:custGeom>
                <a:grpFill/>
                <a:ln w="8809" cap="flat">
                  <a:noFill/>
                  <a:prstDash val="solid"/>
                  <a:miter/>
                </a:ln>
              </p:spPr>
              <p:txBody>
                <a:bodyPr rtlCol="0" anchor="ctr"/>
                <a:lstStyle/>
                <a:p>
                  <a:endParaRPr lang="en-US" sz="2400"/>
                </a:p>
              </p:txBody>
            </p:sp>
            <p:sp>
              <p:nvSpPr>
                <p:cNvPr id="1916" name="Freeform: Shape 1915">
                  <a:extLst>
                    <a:ext uri="{FF2B5EF4-FFF2-40B4-BE49-F238E27FC236}">
                      <a16:creationId xmlns:a16="http://schemas.microsoft.com/office/drawing/2014/main" id="{7E89D77C-D634-40D3-AD0A-E932A7B4DED6}"/>
                    </a:ext>
                  </a:extLst>
                </p:cNvPr>
                <p:cNvSpPr/>
                <p:nvPr/>
              </p:nvSpPr>
              <p:spPr>
                <a:xfrm>
                  <a:off x="6093950" y="4410666"/>
                  <a:ext cx="17215" cy="17215"/>
                </a:xfrm>
                <a:custGeom>
                  <a:avLst/>
                  <a:gdLst>
                    <a:gd name="connsiteX0" fmla="*/ 24 w 17215"/>
                    <a:gd name="connsiteY0" fmla="*/ 9176 h 17215"/>
                    <a:gd name="connsiteX1" fmla="*/ 8040 w 17215"/>
                    <a:gd name="connsiteY1" fmla="*/ 14 h 17215"/>
                    <a:gd name="connsiteX2" fmla="*/ 17201 w 17215"/>
                    <a:gd name="connsiteY2" fmla="*/ 8030 h 17215"/>
                    <a:gd name="connsiteX3" fmla="*/ 9185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9" y="4419"/>
                        <a:pt x="3283" y="366"/>
                        <a:pt x="8040" y="14"/>
                      </a:cubicBezTo>
                      <a:cubicBezTo>
                        <a:pt x="12797" y="-250"/>
                        <a:pt x="16849" y="3273"/>
                        <a:pt x="17201" y="8030"/>
                      </a:cubicBezTo>
                      <a:cubicBezTo>
                        <a:pt x="17466" y="12787"/>
                        <a:pt x="13942" y="16840"/>
                        <a:pt x="9185" y="17192"/>
                      </a:cubicBezTo>
                      <a:cubicBezTo>
                        <a:pt x="4428" y="17544"/>
                        <a:pt x="288" y="13932"/>
                        <a:pt x="24" y="9176"/>
                      </a:cubicBezTo>
                      <a:close/>
                    </a:path>
                  </a:pathLst>
                </a:custGeom>
                <a:grpFill/>
                <a:ln w="8809" cap="flat">
                  <a:noFill/>
                  <a:prstDash val="solid"/>
                  <a:miter/>
                </a:ln>
              </p:spPr>
              <p:txBody>
                <a:bodyPr rtlCol="0" anchor="ctr"/>
                <a:lstStyle/>
                <a:p>
                  <a:endParaRPr lang="en-US" sz="2400"/>
                </a:p>
              </p:txBody>
            </p:sp>
            <p:sp>
              <p:nvSpPr>
                <p:cNvPr id="1917" name="Freeform: Shape 1916">
                  <a:extLst>
                    <a:ext uri="{FF2B5EF4-FFF2-40B4-BE49-F238E27FC236}">
                      <a16:creationId xmlns:a16="http://schemas.microsoft.com/office/drawing/2014/main" id="{6685BBA2-C5D7-40CF-8D01-5B89E7442ADE}"/>
                    </a:ext>
                  </a:extLst>
                </p:cNvPr>
                <p:cNvSpPr/>
                <p:nvPr/>
              </p:nvSpPr>
              <p:spPr>
                <a:xfrm>
                  <a:off x="6500144" y="4036704"/>
                  <a:ext cx="17215" cy="17215"/>
                </a:xfrm>
                <a:custGeom>
                  <a:avLst/>
                  <a:gdLst>
                    <a:gd name="connsiteX0" fmla="*/ 24 w 17215"/>
                    <a:gd name="connsiteY0" fmla="*/ 9185 h 17215"/>
                    <a:gd name="connsiteX1" fmla="*/ 8040 w 17215"/>
                    <a:gd name="connsiteY1" fmla="*/ 24 h 17215"/>
                    <a:gd name="connsiteX2" fmla="*/ 17202 w 17215"/>
                    <a:gd name="connsiteY2" fmla="*/ 8040 h 17215"/>
                    <a:gd name="connsiteX3" fmla="*/ 9185 w 17215"/>
                    <a:gd name="connsiteY3" fmla="*/ 17202 h 17215"/>
                    <a:gd name="connsiteX4" fmla="*/ 2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85"/>
                      </a:moveTo>
                      <a:cubicBezTo>
                        <a:pt x="-328" y="4428"/>
                        <a:pt x="3283" y="376"/>
                        <a:pt x="8040" y="24"/>
                      </a:cubicBezTo>
                      <a:cubicBezTo>
                        <a:pt x="12797" y="-328"/>
                        <a:pt x="16849" y="3283"/>
                        <a:pt x="17202" y="8040"/>
                      </a:cubicBezTo>
                      <a:cubicBezTo>
                        <a:pt x="17466" y="12797"/>
                        <a:pt x="13942" y="16849"/>
                        <a:pt x="9185" y="17202"/>
                      </a:cubicBezTo>
                      <a:cubicBezTo>
                        <a:pt x="4340" y="17466"/>
                        <a:pt x="288" y="13854"/>
                        <a:pt x="24" y="9185"/>
                      </a:cubicBezTo>
                      <a:close/>
                    </a:path>
                  </a:pathLst>
                </a:custGeom>
                <a:grpFill/>
                <a:ln w="8809" cap="flat">
                  <a:noFill/>
                  <a:prstDash val="solid"/>
                  <a:miter/>
                </a:ln>
              </p:spPr>
              <p:txBody>
                <a:bodyPr rtlCol="0" anchor="ctr"/>
                <a:lstStyle/>
                <a:p>
                  <a:endParaRPr lang="en-US" sz="2400"/>
                </a:p>
              </p:txBody>
            </p:sp>
            <p:sp>
              <p:nvSpPr>
                <p:cNvPr id="1918" name="Freeform: Shape 1917">
                  <a:extLst>
                    <a:ext uri="{FF2B5EF4-FFF2-40B4-BE49-F238E27FC236}">
                      <a16:creationId xmlns:a16="http://schemas.microsoft.com/office/drawing/2014/main" id="{513CE7C1-1F13-4BFC-9127-D9BB978663A3}"/>
                    </a:ext>
                  </a:extLst>
                </p:cNvPr>
                <p:cNvSpPr/>
                <p:nvPr/>
              </p:nvSpPr>
              <p:spPr>
                <a:xfrm>
                  <a:off x="6125144" y="4297556"/>
                  <a:ext cx="17205" cy="17205"/>
                </a:xfrm>
                <a:custGeom>
                  <a:avLst/>
                  <a:gdLst>
                    <a:gd name="connsiteX0" fmla="*/ 14 w 17205"/>
                    <a:gd name="connsiteY0" fmla="*/ 9176 h 17205"/>
                    <a:gd name="connsiteX1" fmla="*/ 8030 w 17205"/>
                    <a:gd name="connsiteY1" fmla="*/ 14 h 17205"/>
                    <a:gd name="connsiteX2" fmla="*/ 17192 w 17205"/>
                    <a:gd name="connsiteY2" fmla="*/ 8030 h 17205"/>
                    <a:gd name="connsiteX3" fmla="*/ 9175 w 17205"/>
                    <a:gd name="connsiteY3" fmla="*/ 17192 h 17205"/>
                    <a:gd name="connsiteX4" fmla="*/ 14 w 17205"/>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5">
                      <a:moveTo>
                        <a:pt x="14" y="9176"/>
                      </a:moveTo>
                      <a:cubicBezTo>
                        <a:pt x="-250" y="4419"/>
                        <a:pt x="3273" y="366"/>
                        <a:pt x="8030" y="14"/>
                      </a:cubicBezTo>
                      <a:cubicBezTo>
                        <a:pt x="12787" y="-250"/>
                        <a:pt x="16839" y="3273"/>
                        <a:pt x="17192" y="8030"/>
                      </a:cubicBezTo>
                      <a:cubicBezTo>
                        <a:pt x="17456" y="12787"/>
                        <a:pt x="13933" y="16840"/>
                        <a:pt x="9175" y="17192"/>
                      </a:cubicBezTo>
                      <a:cubicBezTo>
                        <a:pt x="4419" y="17456"/>
                        <a:pt x="278" y="13845"/>
                        <a:pt x="14" y="9176"/>
                      </a:cubicBezTo>
                      <a:close/>
                    </a:path>
                  </a:pathLst>
                </a:custGeom>
                <a:grpFill/>
                <a:ln w="8809" cap="flat">
                  <a:noFill/>
                  <a:prstDash val="solid"/>
                  <a:miter/>
                </a:ln>
              </p:spPr>
              <p:txBody>
                <a:bodyPr rtlCol="0" anchor="ctr"/>
                <a:lstStyle/>
                <a:p>
                  <a:endParaRPr lang="en-US" sz="2400"/>
                </a:p>
              </p:txBody>
            </p:sp>
            <p:sp>
              <p:nvSpPr>
                <p:cNvPr id="1919" name="Freeform: Shape 1918">
                  <a:extLst>
                    <a:ext uri="{FF2B5EF4-FFF2-40B4-BE49-F238E27FC236}">
                      <a16:creationId xmlns:a16="http://schemas.microsoft.com/office/drawing/2014/main" id="{3516C40A-BCD9-4488-B2F1-0EEF3C4CD14C}"/>
                    </a:ext>
                  </a:extLst>
                </p:cNvPr>
                <p:cNvSpPr/>
                <p:nvPr/>
              </p:nvSpPr>
              <p:spPr>
                <a:xfrm>
                  <a:off x="6321062" y="3856829"/>
                  <a:ext cx="17215" cy="17205"/>
                </a:xfrm>
                <a:custGeom>
                  <a:avLst/>
                  <a:gdLst>
                    <a:gd name="connsiteX0" fmla="*/ 14 w 17215"/>
                    <a:gd name="connsiteY0" fmla="*/ 9176 h 17205"/>
                    <a:gd name="connsiteX1" fmla="*/ 8031 w 17215"/>
                    <a:gd name="connsiteY1" fmla="*/ 14 h 17205"/>
                    <a:gd name="connsiteX2" fmla="*/ 17192 w 17215"/>
                    <a:gd name="connsiteY2" fmla="*/ 8030 h 17205"/>
                    <a:gd name="connsiteX3" fmla="*/ 9176 w 17215"/>
                    <a:gd name="connsiteY3" fmla="*/ 17192 h 17205"/>
                    <a:gd name="connsiteX4" fmla="*/ 14 w 17215"/>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14" y="9176"/>
                      </a:moveTo>
                      <a:cubicBezTo>
                        <a:pt x="-250" y="4419"/>
                        <a:pt x="3273" y="366"/>
                        <a:pt x="8031" y="14"/>
                      </a:cubicBezTo>
                      <a:cubicBezTo>
                        <a:pt x="12787" y="-250"/>
                        <a:pt x="16840" y="3273"/>
                        <a:pt x="17192" y="8030"/>
                      </a:cubicBezTo>
                      <a:cubicBezTo>
                        <a:pt x="17544" y="12787"/>
                        <a:pt x="13933" y="16840"/>
                        <a:pt x="9176" y="17192"/>
                      </a:cubicBezTo>
                      <a:cubicBezTo>
                        <a:pt x="4419" y="17456"/>
                        <a:pt x="367" y="13845"/>
                        <a:pt x="14" y="9176"/>
                      </a:cubicBezTo>
                      <a:close/>
                    </a:path>
                  </a:pathLst>
                </a:custGeom>
                <a:grpFill/>
                <a:ln w="8809" cap="flat">
                  <a:noFill/>
                  <a:prstDash val="solid"/>
                  <a:miter/>
                </a:ln>
              </p:spPr>
              <p:txBody>
                <a:bodyPr rtlCol="0" anchor="ctr"/>
                <a:lstStyle/>
                <a:p>
                  <a:endParaRPr lang="en-US" sz="2400"/>
                </a:p>
              </p:txBody>
            </p:sp>
            <p:sp>
              <p:nvSpPr>
                <p:cNvPr id="1920" name="Freeform: Shape 1919">
                  <a:extLst>
                    <a:ext uri="{FF2B5EF4-FFF2-40B4-BE49-F238E27FC236}">
                      <a16:creationId xmlns:a16="http://schemas.microsoft.com/office/drawing/2014/main" id="{5DE2711B-7EA3-4A57-A56E-193E92D4B52E}"/>
                    </a:ext>
                  </a:extLst>
                </p:cNvPr>
                <p:cNvSpPr/>
                <p:nvPr/>
              </p:nvSpPr>
              <p:spPr>
                <a:xfrm>
                  <a:off x="6494252" y="3945881"/>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5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1" y="4428"/>
                        <a:pt x="3273" y="376"/>
                        <a:pt x="8030" y="24"/>
                      </a:cubicBezTo>
                      <a:cubicBezTo>
                        <a:pt x="12787" y="-328"/>
                        <a:pt x="16839" y="3283"/>
                        <a:pt x="17192" y="8040"/>
                      </a:cubicBezTo>
                      <a:cubicBezTo>
                        <a:pt x="17544" y="12797"/>
                        <a:pt x="13932" y="16849"/>
                        <a:pt x="9175" y="17202"/>
                      </a:cubicBezTo>
                      <a:cubicBezTo>
                        <a:pt x="4330" y="17554"/>
                        <a:pt x="278" y="13942"/>
                        <a:pt x="14" y="9185"/>
                      </a:cubicBezTo>
                      <a:close/>
                    </a:path>
                  </a:pathLst>
                </a:custGeom>
                <a:grpFill/>
                <a:ln w="8809" cap="flat">
                  <a:noFill/>
                  <a:prstDash val="solid"/>
                  <a:miter/>
                </a:ln>
              </p:spPr>
              <p:txBody>
                <a:bodyPr rtlCol="0" anchor="ctr"/>
                <a:lstStyle/>
                <a:p>
                  <a:endParaRPr lang="en-US" sz="2400"/>
                </a:p>
              </p:txBody>
            </p:sp>
            <p:sp>
              <p:nvSpPr>
                <p:cNvPr id="1921" name="Freeform: Shape 1920">
                  <a:extLst>
                    <a:ext uri="{FF2B5EF4-FFF2-40B4-BE49-F238E27FC236}">
                      <a16:creationId xmlns:a16="http://schemas.microsoft.com/office/drawing/2014/main" id="{C9B113A0-518B-4489-A876-E2E186B86C36}"/>
                    </a:ext>
                  </a:extLst>
                </p:cNvPr>
                <p:cNvSpPr/>
                <p:nvPr/>
              </p:nvSpPr>
              <p:spPr>
                <a:xfrm>
                  <a:off x="5916189" y="4096264"/>
                  <a:ext cx="17215" cy="17215"/>
                </a:xfrm>
                <a:custGeom>
                  <a:avLst/>
                  <a:gdLst>
                    <a:gd name="connsiteX0" fmla="*/ 14 w 17215"/>
                    <a:gd name="connsiteY0" fmla="*/ 9176 h 17215"/>
                    <a:gd name="connsiteX1" fmla="*/ 8030 w 17215"/>
                    <a:gd name="connsiteY1" fmla="*/ 14 h 17215"/>
                    <a:gd name="connsiteX2" fmla="*/ 17192 w 17215"/>
                    <a:gd name="connsiteY2" fmla="*/ 8030 h 17215"/>
                    <a:gd name="connsiteX3" fmla="*/ 9175 w 17215"/>
                    <a:gd name="connsiteY3" fmla="*/ 17192 h 17215"/>
                    <a:gd name="connsiteX4" fmla="*/ 1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6"/>
                      </a:moveTo>
                      <a:cubicBezTo>
                        <a:pt x="-251" y="4419"/>
                        <a:pt x="3273" y="366"/>
                        <a:pt x="8030" y="14"/>
                      </a:cubicBezTo>
                      <a:cubicBezTo>
                        <a:pt x="12787" y="-250"/>
                        <a:pt x="16839" y="3273"/>
                        <a:pt x="17192" y="8030"/>
                      </a:cubicBezTo>
                      <a:cubicBezTo>
                        <a:pt x="17544" y="12787"/>
                        <a:pt x="13932" y="16840"/>
                        <a:pt x="9175" y="17192"/>
                      </a:cubicBezTo>
                      <a:cubicBezTo>
                        <a:pt x="4419" y="17544"/>
                        <a:pt x="278" y="13933"/>
                        <a:pt x="14" y="9176"/>
                      </a:cubicBezTo>
                      <a:close/>
                    </a:path>
                  </a:pathLst>
                </a:custGeom>
                <a:grpFill/>
                <a:ln w="8809" cap="flat">
                  <a:noFill/>
                  <a:prstDash val="solid"/>
                  <a:miter/>
                </a:ln>
              </p:spPr>
              <p:txBody>
                <a:bodyPr rtlCol="0" anchor="ctr"/>
                <a:lstStyle/>
                <a:p>
                  <a:endParaRPr lang="en-US" sz="2400"/>
                </a:p>
              </p:txBody>
            </p:sp>
            <p:sp>
              <p:nvSpPr>
                <p:cNvPr id="1922" name="Freeform: Shape 1921">
                  <a:extLst>
                    <a:ext uri="{FF2B5EF4-FFF2-40B4-BE49-F238E27FC236}">
                      <a16:creationId xmlns:a16="http://schemas.microsoft.com/office/drawing/2014/main" id="{F4AC8F04-2C23-46AF-ABA2-FD0749B7457E}"/>
                    </a:ext>
                  </a:extLst>
                </p:cNvPr>
                <p:cNvSpPr/>
                <p:nvPr/>
              </p:nvSpPr>
              <p:spPr>
                <a:xfrm>
                  <a:off x="5791802" y="4036704"/>
                  <a:ext cx="17206" cy="17215"/>
                </a:xfrm>
                <a:custGeom>
                  <a:avLst/>
                  <a:gdLst>
                    <a:gd name="connsiteX0" fmla="*/ 14 w 17206"/>
                    <a:gd name="connsiteY0" fmla="*/ 9185 h 17215"/>
                    <a:gd name="connsiteX1" fmla="*/ 8031 w 17206"/>
                    <a:gd name="connsiteY1" fmla="*/ 24 h 17215"/>
                    <a:gd name="connsiteX2" fmla="*/ 17192 w 17206"/>
                    <a:gd name="connsiteY2" fmla="*/ 8040 h 17215"/>
                    <a:gd name="connsiteX3" fmla="*/ 9176 w 17206"/>
                    <a:gd name="connsiteY3" fmla="*/ 17202 h 17215"/>
                    <a:gd name="connsiteX4" fmla="*/ 14 w 17206"/>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85"/>
                      </a:moveTo>
                      <a:cubicBezTo>
                        <a:pt x="-250" y="4428"/>
                        <a:pt x="3274" y="376"/>
                        <a:pt x="8031" y="24"/>
                      </a:cubicBezTo>
                      <a:cubicBezTo>
                        <a:pt x="12787" y="-328"/>
                        <a:pt x="16840" y="3283"/>
                        <a:pt x="17192" y="8040"/>
                      </a:cubicBezTo>
                      <a:cubicBezTo>
                        <a:pt x="17457" y="12797"/>
                        <a:pt x="13933" y="16849"/>
                        <a:pt x="9176" y="17202"/>
                      </a:cubicBezTo>
                      <a:cubicBezTo>
                        <a:pt x="4419" y="17466"/>
                        <a:pt x="278" y="13854"/>
                        <a:pt x="14" y="9185"/>
                      </a:cubicBezTo>
                      <a:close/>
                    </a:path>
                  </a:pathLst>
                </a:custGeom>
                <a:grpFill/>
                <a:ln w="8809" cap="flat">
                  <a:noFill/>
                  <a:prstDash val="solid"/>
                  <a:miter/>
                </a:ln>
              </p:spPr>
              <p:txBody>
                <a:bodyPr rtlCol="0" anchor="ctr"/>
                <a:lstStyle/>
                <a:p>
                  <a:endParaRPr lang="en-US" sz="2400"/>
                </a:p>
              </p:txBody>
            </p:sp>
            <p:sp>
              <p:nvSpPr>
                <p:cNvPr id="1923" name="Freeform: Shape 1922">
                  <a:extLst>
                    <a:ext uri="{FF2B5EF4-FFF2-40B4-BE49-F238E27FC236}">
                      <a16:creationId xmlns:a16="http://schemas.microsoft.com/office/drawing/2014/main" id="{A634F85C-7145-4DCD-B001-8199EF54D18A}"/>
                    </a:ext>
                  </a:extLst>
                </p:cNvPr>
                <p:cNvSpPr/>
                <p:nvPr/>
              </p:nvSpPr>
              <p:spPr>
                <a:xfrm>
                  <a:off x="3863281" y="2647045"/>
                  <a:ext cx="17206" cy="17215"/>
                </a:xfrm>
                <a:custGeom>
                  <a:avLst/>
                  <a:gdLst>
                    <a:gd name="connsiteX0" fmla="*/ 14 w 17206"/>
                    <a:gd name="connsiteY0" fmla="*/ 9185 h 17215"/>
                    <a:gd name="connsiteX1" fmla="*/ 8030 w 17206"/>
                    <a:gd name="connsiteY1" fmla="*/ 24 h 17215"/>
                    <a:gd name="connsiteX2" fmla="*/ 17192 w 17206"/>
                    <a:gd name="connsiteY2" fmla="*/ 8040 h 17215"/>
                    <a:gd name="connsiteX3" fmla="*/ 9176 w 17206"/>
                    <a:gd name="connsiteY3" fmla="*/ 17202 h 17215"/>
                    <a:gd name="connsiteX4" fmla="*/ 14 w 17206"/>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85"/>
                      </a:moveTo>
                      <a:cubicBezTo>
                        <a:pt x="-250" y="4428"/>
                        <a:pt x="3274" y="376"/>
                        <a:pt x="8030" y="24"/>
                      </a:cubicBezTo>
                      <a:cubicBezTo>
                        <a:pt x="12787" y="-328"/>
                        <a:pt x="16840" y="3283"/>
                        <a:pt x="17192" y="8040"/>
                      </a:cubicBezTo>
                      <a:cubicBezTo>
                        <a:pt x="17456" y="12797"/>
                        <a:pt x="13933" y="16849"/>
                        <a:pt x="9176" y="17202"/>
                      </a:cubicBezTo>
                      <a:cubicBezTo>
                        <a:pt x="4419" y="17466"/>
                        <a:pt x="366" y="13854"/>
                        <a:pt x="14" y="9185"/>
                      </a:cubicBezTo>
                      <a:close/>
                    </a:path>
                  </a:pathLst>
                </a:custGeom>
                <a:grpFill/>
                <a:ln w="8809" cap="flat">
                  <a:noFill/>
                  <a:prstDash val="solid"/>
                  <a:miter/>
                </a:ln>
              </p:spPr>
              <p:txBody>
                <a:bodyPr rtlCol="0" anchor="ctr"/>
                <a:lstStyle/>
                <a:p>
                  <a:endParaRPr lang="en-US" sz="2400"/>
                </a:p>
              </p:txBody>
            </p:sp>
            <p:sp>
              <p:nvSpPr>
                <p:cNvPr id="1924" name="Freeform: Shape 1923">
                  <a:extLst>
                    <a:ext uri="{FF2B5EF4-FFF2-40B4-BE49-F238E27FC236}">
                      <a16:creationId xmlns:a16="http://schemas.microsoft.com/office/drawing/2014/main" id="{FB96918A-8C7E-46D7-A267-C4CD143F29A6}"/>
                    </a:ext>
                  </a:extLst>
                </p:cNvPr>
                <p:cNvSpPr/>
                <p:nvPr/>
              </p:nvSpPr>
              <p:spPr>
                <a:xfrm>
                  <a:off x="4304008" y="2462589"/>
                  <a:ext cx="17215" cy="17215"/>
                </a:xfrm>
                <a:custGeom>
                  <a:avLst/>
                  <a:gdLst>
                    <a:gd name="connsiteX0" fmla="*/ 14 w 17215"/>
                    <a:gd name="connsiteY0" fmla="*/ 9175 h 17215"/>
                    <a:gd name="connsiteX1" fmla="*/ 8030 w 17215"/>
                    <a:gd name="connsiteY1" fmla="*/ 14 h 17215"/>
                    <a:gd name="connsiteX2" fmla="*/ 17192 w 17215"/>
                    <a:gd name="connsiteY2" fmla="*/ 8030 h 17215"/>
                    <a:gd name="connsiteX3" fmla="*/ 9176 w 17215"/>
                    <a:gd name="connsiteY3" fmla="*/ 17192 h 17215"/>
                    <a:gd name="connsiteX4" fmla="*/ 14 w 1721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5"/>
                      </a:moveTo>
                      <a:cubicBezTo>
                        <a:pt x="-250" y="4419"/>
                        <a:pt x="3274" y="366"/>
                        <a:pt x="8030" y="14"/>
                      </a:cubicBezTo>
                      <a:cubicBezTo>
                        <a:pt x="12787" y="-250"/>
                        <a:pt x="16840" y="3273"/>
                        <a:pt x="17192" y="8030"/>
                      </a:cubicBezTo>
                      <a:cubicBezTo>
                        <a:pt x="17545" y="12787"/>
                        <a:pt x="13933" y="16840"/>
                        <a:pt x="9176" y="17192"/>
                      </a:cubicBezTo>
                      <a:cubicBezTo>
                        <a:pt x="4419" y="17544"/>
                        <a:pt x="366" y="13933"/>
                        <a:pt x="14" y="9175"/>
                      </a:cubicBezTo>
                      <a:close/>
                    </a:path>
                  </a:pathLst>
                </a:custGeom>
                <a:grpFill/>
                <a:ln w="8809" cap="flat">
                  <a:noFill/>
                  <a:prstDash val="solid"/>
                  <a:miter/>
                </a:ln>
              </p:spPr>
              <p:txBody>
                <a:bodyPr rtlCol="0" anchor="ctr"/>
                <a:lstStyle/>
                <a:p>
                  <a:endParaRPr lang="en-US" sz="2400"/>
                </a:p>
              </p:txBody>
            </p:sp>
            <p:sp>
              <p:nvSpPr>
                <p:cNvPr id="1925" name="Freeform: Shape 1924">
                  <a:extLst>
                    <a:ext uri="{FF2B5EF4-FFF2-40B4-BE49-F238E27FC236}">
                      <a16:creationId xmlns:a16="http://schemas.microsoft.com/office/drawing/2014/main" id="{A5858C66-FC8C-4EE1-AF36-9232326A363C}"/>
                    </a:ext>
                  </a:extLst>
                </p:cNvPr>
                <p:cNvSpPr/>
                <p:nvPr/>
              </p:nvSpPr>
              <p:spPr>
                <a:xfrm>
                  <a:off x="5630152" y="2674628"/>
                  <a:ext cx="17205" cy="17215"/>
                </a:xfrm>
                <a:custGeom>
                  <a:avLst/>
                  <a:gdLst>
                    <a:gd name="connsiteX0" fmla="*/ 14 w 17205"/>
                    <a:gd name="connsiteY0" fmla="*/ 9176 h 17215"/>
                    <a:gd name="connsiteX1" fmla="*/ 8031 w 17205"/>
                    <a:gd name="connsiteY1" fmla="*/ 14 h 17215"/>
                    <a:gd name="connsiteX2" fmla="*/ 17192 w 17205"/>
                    <a:gd name="connsiteY2" fmla="*/ 8030 h 17215"/>
                    <a:gd name="connsiteX3" fmla="*/ 9175 w 17205"/>
                    <a:gd name="connsiteY3" fmla="*/ 17192 h 17215"/>
                    <a:gd name="connsiteX4" fmla="*/ 14 w 1720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15">
                      <a:moveTo>
                        <a:pt x="14" y="9176"/>
                      </a:moveTo>
                      <a:cubicBezTo>
                        <a:pt x="-250" y="4419"/>
                        <a:pt x="3273" y="366"/>
                        <a:pt x="8031" y="14"/>
                      </a:cubicBezTo>
                      <a:cubicBezTo>
                        <a:pt x="12787" y="-250"/>
                        <a:pt x="16840" y="3273"/>
                        <a:pt x="17192" y="8030"/>
                      </a:cubicBezTo>
                      <a:cubicBezTo>
                        <a:pt x="17456" y="12787"/>
                        <a:pt x="13933" y="16840"/>
                        <a:pt x="9175" y="17192"/>
                      </a:cubicBezTo>
                      <a:cubicBezTo>
                        <a:pt x="4419" y="17545"/>
                        <a:pt x="278" y="13933"/>
                        <a:pt x="14" y="9176"/>
                      </a:cubicBezTo>
                      <a:close/>
                    </a:path>
                  </a:pathLst>
                </a:custGeom>
                <a:grpFill/>
                <a:ln w="8809" cap="flat">
                  <a:noFill/>
                  <a:prstDash val="solid"/>
                  <a:miter/>
                </a:ln>
              </p:spPr>
              <p:txBody>
                <a:bodyPr rtlCol="0" anchor="ctr"/>
                <a:lstStyle/>
                <a:p>
                  <a:endParaRPr lang="en-US" sz="2400"/>
                </a:p>
              </p:txBody>
            </p:sp>
            <p:sp>
              <p:nvSpPr>
                <p:cNvPr id="1926" name="Freeform: Shape 1925">
                  <a:extLst>
                    <a:ext uri="{FF2B5EF4-FFF2-40B4-BE49-F238E27FC236}">
                      <a16:creationId xmlns:a16="http://schemas.microsoft.com/office/drawing/2014/main" id="{A18DB71A-95F0-4E99-8EAA-4F824BCB6249}"/>
                    </a:ext>
                  </a:extLst>
                </p:cNvPr>
                <p:cNvSpPr/>
                <p:nvPr/>
              </p:nvSpPr>
              <p:spPr>
                <a:xfrm>
                  <a:off x="6725406" y="3267666"/>
                  <a:ext cx="17206" cy="17206"/>
                </a:xfrm>
                <a:custGeom>
                  <a:avLst/>
                  <a:gdLst>
                    <a:gd name="connsiteX0" fmla="*/ 14 w 17206"/>
                    <a:gd name="connsiteY0" fmla="*/ 9176 h 17206"/>
                    <a:gd name="connsiteX1" fmla="*/ 8030 w 17206"/>
                    <a:gd name="connsiteY1" fmla="*/ 14 h 17206"/>
                    <a:gd name="connsiteX2" fmla="*/ 17192 w 17206"/>
                    <a:gd name="connsiteY2" fmla="*/ 8030 h 17206"/>
                    <a:gd name="connsiteX3" fmla="*/ 9175 w 17206"/>
                    <a:gd name="connsiteY3" fmla="*/ 17192 h 17206"/>
                    <a:gd name="connsiteX4" fmla="*/ 14 w 17206"/>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06">
                      <a:moveTo>
                        <a:pt x="14" y="9176"/>
                      </a:moveTo>
                      <a:cubicBezTo>
                        <a:pt x="-251" y="4419"/>
                        <a:pt x="3273" y="366"/>
                        <a:pt x="8030" y="14"/>
                      </a:cubicBezTo>
                      <a:cubicBezTo>
                        <a:pt x="12787" y="-250"/>
                        <a:pt x="16839" y="3273"/>
                        <a:pt x="17192" y="8030"/>
                      </a:cubicBezTo>
                      <a:cubicBezTo>
                        <a:pt x="17456" y="12787"/>
                        <a:pt x="13933" y="16840"/>
                        <a:pt x="9175" y="17192"/>
                      </a:cubicBezTo>
                      <a:cubicBezTo>
                        <a:pt x="4419" y="17456"/>
                        <a:pt x="366" y="13932"/>
                        <a:pt x="14" y="9176"/>
                      </a:cubicBezTo>
                      <a:close/>
                    </a:path>
                  </a:pathLst>
                </a:custGeom>
                <a:grpFill/>
                <a:ln w="8809" cap="flat">
                  <a:noFill/>
                  <a:prstDash val="solid"/>
                  <a:miter/>
                </a:ln>
              </p:spPr>
              <p:txBody>
                <a:bodyPr rtlCol="0" anchor="ctr"/>
                <a:lstStyle/>
                <a:p>
                  <a:endParaRPr lang="en-US" sz="2400"/>
                </a:p>
              </p:txBody>
            </p:sp>
            <p:sp>
              <p:nvSpPr>
                <p:cNvPr id="1927" name="Freeform: Shape 1926">
                  <a:extLst>
                    <a:ext uri="{FF2B5EF4-FFF2-40B4-BE49-F238E27FC236}">
                      <a16:creationId xmlns:a16="http://schemas.microsoft.com/office/drawing/2014/main" id="{AF33DDB1-368E-42E4-8400-21041B979A45}"/>
                    </a:ext>
                  </a:extLst>
                </p:cNvPr>
                <p:cNvSpPr/>
                <p:nvPr/>
              </p:nvSpPr>
              <p:spPr>
                <a:xfrm>
                  <a:off x="5815842" y="2490064"/>
                  <a:ext cx="17215" cy="17215"/>
                </a:xfrm>
                <a:custGeom>
                  <a:avLst/>
                  <a:gdLst>
                    <a:gd name="connsiteX0" fmla="*/ 24 w 17215"/>
                    <a:gd name="connsiteY0" fmla="*/ 9185 h 17215"/>
                    <a:gd name="connsiteX1" fmla="*/ 8040 w 17215"/>
                    <a:gd name="connsiteY1" fmla="*/ 24 h 17215"/>
                    <a:gd name="connsiteX2" fmla="*/ 17202 w 17215"/>
                    <a:gd name="connsiteY2" fmla="*/ 8040 h 17215"/>
                    <a:gd name="connsiteX3" fmla="*/ 9185 w 17215"/>
                    <a:gd name="connsiteY3" fmla="*/ 17202 h 17215"/>
                    <a:gd name="connsiteX4" fmla="*/ 2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85"/>
                      </a:moveTo>
                      <a:cubicBezTo>
                        <a:pt x="-329" y="4428"/>
                        <a:pt x="3283" y="376"/>
                        <a:pt x="8040" y="24"/>
                      </a:cubicBezTo>
                      <a:cubicBezTo>
                        <a:pt x="12797" y="-329"/>
                        <a:pt x="16849" y="3283"/>
                        <a:pt x="17202" y="8040"/>
                      </a:cubicBezTo>
                      <a:cubicBezTo>
                        <a:pt x="17466" y="12797"/>
                        <a:pt x="13943" y="16849"/>
                        <a:pt x="9185" y="17202"/>
                      </a:cubicBezTo>
                      <a:cubicBezTo>
                        <a:pt x="4428" y="17466"/>
                        <a:pt x="376" y="13854"/>
                        <a:pt x="24" y="9185"/>
                      </a:cubicBezTo>
                      <a:close/>
                    </a:path>
                  </a:pathLst>
                </a:custGeom>
                <a:grpFill/>
                <a:ln w="8809" cap="flat">
                  <a:noFill/>
                  <a:prstDash val="solid"/>
                  <a:miter/>
                </a:ln>
              </p:spPr>
              <p:txBody>
                <a:bodyPr rtlCol="0" anchor="ctr"/>
                <a:lstStyle/>
                <a:p>
                  <a:endParaRPr lang="en-US" sz="2400"/>
                </a:p>
              </p:txBody>
            </p:sp>
            <p:sp>
              <p:nvSpPr>
                <p:cNvPr id="1928" name="Freeform: Shape 1927">
                  <a:extLst>
                    <a:ext uri="{FF2B5EF4-FFF2-40B4-BE49-F238E27FC236}">
                      <a16:creationId xmlns:a16="http://schemas.microsoft.com/office/drawing/2014/main" id="{9490F088-2688-4626-83EF-A69626A00456}"/>
                    </a:ext>
                  </a:extLst>
                </p:cNvPr>
                <p:cNvSpPr/>
                <p:nvPr/>
              </p:nvSpPr>
              <p:spPr>
                <a:xfrm>
                  <a:off x="7636547" y="2260240"/>
                  <a:ext cx="17215" cy="17215"/>
                </a:xfrm>
                <a:custGeom>
                  <a:avLst/>
                  <a:gdLst>
                    <a:gd name="connsiteX0" fmla="*/ 14 w 17215"/>
                    <a:gd name="connsiteY0" fmla="*/ 9175 h 17215"/>
                    <a:gd name="connsiteX1" fmla="*/ 8030 w 17215"/>
                    <a:gd name="connsiteY1" fmla="*/ 14 h 17215"/>
                    <a:gd name="connsiteX2" fmla="*/ 17192 w 17215"/>
                    <a:gd name="connsiteY2" fmla="*/ 8030 h 17215"/>
                    <a:gd name="connsiteX3" fmla="*/ 9175 w 17215"/>
                    <a:gd name="connsiteY3" fmla="*/ 17192 h 17215"/>
                    <a:gd name="connsiteX4" fmla="*/ 14 w 1721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5"/>
                      </a:moveTo>
                      <a:cubicBezTo>
                        <a:pt x="-251" y="4419"/>
                        <a:pt x="3273" y="366"/>
                        <a:pt x="8030" y="14"/>
                      </a:cubicBezTo>
                      <a:cubicBezTo>
                        <a:pt x="12787" y="-250"/>
                        <a:pt x="16839" y="3273"/>
                        <a:pt x="17192" y="8030"/>
                      </a:cubicBezTo>
                      <a:cubicBezTo>
                        <a:pt x="17544" y="12787"/>
                        <a:pt x="13933" y="16840"/>
                        <a:pt x="9175" y="17192"/>
                      </a:cubicBezTo>
                      <a:cubicBezTo>
                        <a:pt x="4419" y="17544"/>
                        <a:pt x="278" y="13933"/>
                        <a:pt x="14" y="9175"/>
                      </a:cubicBezTo>
                      <a:close/>
                    </a:path>
                  </a:pathLst>
                </a:custGeom>
                <a:grpFill/>
                <a:ln w="8809" cap="flat">
                  <a:noFill/>
                  <a:prstDash val="solid"/>
                  <a:miter/>
                </a:ln>
              </p:spPr>
              <p:txBody>
                <a:bodyPr rtlCol="0" anchor="ctr"/>
                <a:lstStyle/>
                <a:p>
                  <a:endParaRPr lang="en-US" sz="2400"/>
                </a:p>
              </p:txBody>
            </p:sp>
            <p:sp>
              <p:nvSpPr>
                <p:cNvPr id="1929" name="Freeform: Shape 1928">
                  <a:extLst>
                    <a:ext uri="{FF2B5EF4-FFF2-40B4-BE49-F238E27FC236}">
                      <a16:creationId xmlns:a16="http://schemas.microsoft.com/office/drawing/2014/main" id="{BD463FB0-C4A5-49F4-A486-2795DA119865}"/>
                    </a:ext>
                  </a:extLst>
                </p:cNvPr>
                <p:cNvSpPr/>
                <p:nvPr/>
              </p:nvSpPr>
              <p:spPr>
                <a:xfrm>
                  <a:off x="8131979" y="1484850"/>
                  <a:ext cx="17205" cy="17206"/>
                </a:xfrm>
                <a:custGeom>
                  <a:avLst/>
                  <a:gdLst>
                    <a:gd name="connsiteX0" fmla="*/ 14 w 17205"/>
                    <a:gd name="connsiteY0" fmla="*/ 9176 h 17206"/>
                    <a:gd name="connsiteX1" fmla="*/ 8031 w 17205"/>
                    <a:gd name="connsiteY1" fmla="*/ 14 h 17206"/>
                    <a:gd name="connsiteX2" fmla="*/ 17192 w 17205"/>
                    <a:gd name="connsiteY2" fmla="*/ 8030 h 17206"/>
                    <a:gd name="connsiteX3" fmla="*/ 9175 w 17205"/>
                    <a:gd name="connsiteY3" fmla="*/ 17192 h 17206"/>
                    <a:gd name="connsiteX4" fmla="*/ 14 w 1720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6">
                      <a:moveTo>
                        <a:pt x="14" y="9176"/>
                      </a:moveTo>
                      <a:cubicBezTo>
                        <a:pt x="-250" y="4419"/>
                        <a:pt x="3273" y="366"/>
                        <a:pt x="8031" y="14"/>
                      </a:cubicBezTo>
                      <a:cubicBezTo>
                        <a:pt x="12787" y="-250"/>
                        <a:pt x="16840" y="3273"/>
                        <a:pt x="17192" y="8030"/>
                      </a:cubicBezTo>
                      <a:cubicBezTo>
                        <a:pt x="17456" y="12787"/>
                        <a:pt x="13933" y="16840"/>
                        <a:pt x="9175" y="17192"/>
                      </a:cubicBezTo>
                      <a:cubicBezTo>
                        <a:pt x="4419" y="17456"/>
                        <a:pt x="278" y="13933"/>
                        <a:pt x="14" y="9176"/>
                      </a:cubicBezTo>
                      <a:close/>
                    </a:path>
                  </a:pathLst>
                </a:custGeom>
                <a:grpFill/>
                <a:ln w="8809" cap="flat">
                  <a:noFill/>
                  <a:prstDash val="solid"/>
                  <a:miter/>
                </a:ln>
              </p:spPr>
              <p:txBody>
                <a:bodyPr rtlCol="0" anchor="ctr"/>
                <a:lstStyle/>
                <a:p>
                  <a:endParaRPr lang="en-US" sz="2400"/>
                </a:p>
              </p:txBody>
            </p:sp>
            <p:sp>
              <p:nvSpPr>
                <p:cNvPr id="1930" name="Freeform: Shape 1929">
                  <a:extLst>
                    <a:ext uri="{FF2B5EF4-FFF2-40B4-BE49-F238E27FC236}">
                      <a16:creationId xmlns:a16="http://schemas.microsoft.com/office/drawing/2014/main" id="{5B14D8F4-808F-4B8F-8753-DFB7AAB1E937}"/>
                    </a:ext>
                  </a:extLst>
                </p:cNvPr>
                <p:cNvSpPr/>
                <p:nvPr/>
              </p:nvSpPr>
              <p:spPr>
                <a:xfrm>
                  <a:off x="8344811" y="893035"/>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5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1" y="4428"/>
                        <a:pt x="3273" y="376"/>
                        <a:pt x="8030" y="24"/>
                      </a:cubicBezTo>
                      <a:cubicBezTo>
                        <a:pt x="12787" y="-329"/>
                        <a:pt x="16839" y="3283"/>
                        <a:pt x="17192" y="8040"/>
                      </a:cubicBezTo>
                      <a:cubicBezTo>
                        <a:pt x="17544" y="12797"/>
                        <a:pt x="13932" y="16849"/>
                        <a:pt x="9175" y="17202"/>
                      </a:cubicBezTo>
                      <a:cubicBezTo>
                        <a:pt x="4419" y="17554"/>
                        <a:pt x="366" y="13942"/>
                        <a:pt x="14" y="9185"/>
                      </a:cubicBezTo>
                      <a:close/>
                    </a:path>
                  </a:pathLst>
                </a:custGeom>
                <a:grpFill/>
                <a:ln w="8809" cap="flat">
                  <a:noFill/>
                  <a:prstDash val="solid"/>
                  <a:miter/>
                </a:ln>
              </p:spPr>
              <p:txBody>
                <a:bodyPr rtlCol="0" anchor="ctr"/>
                <a:lstStyle/>
                <a:p>
                  <a:endParaRPr lang="en-US" sz="2400"/>
                </a:p>
              </p:txBody>
            </p:sp>
            <p:sp>
              <p:nvSpPr>
                <p:cNvPr id="1931" name="Freeform: Shape 1930">
                  <a:extLst>
                    <a:ext uri="{FF2B5EF4-FFF2-40B4-BE49-F238E27FC236}">
                      <a16:creationId xmlns:a16="http://schemas.microsoft.com/office/drawing/2014/main" id="{D4578A6D-D555-43DF-9552-45B04555E13C}"/>
                    </a:ext>
                  </a:extLst>
                </p:cNvPr>
                <p:cNvSpPr/>
                <p:nvPr/>
              </p:nvSpPr>
              <p:spPr>
                <a:xfrm>
                  <a:off x="8221217" y="1215728"/>
                  <a:ext cx="17206" cy="17215"/>
                </a:xfrm>
                <a:custGeom>
                  <a:avLst/>
                  <a:gdLst>
                    <a:gd name="connsiteX0" fmla="*/ 14 w 17206"/>
                    <a:gd name="connsiteY0" fmla="*/ 9176 h 17215"/>
                    <a:gd name="connsiteX1" fmla="*/ 8030 w 17206"/>
                    <a:gd name="connsiteY1" fmla="*/ 14 h 17215"/>
                    <a:gd name="connsiteX2" fmla="*/ 17192 w 17206"/>
                    <a:gd name="connsiteY2" fmla="*/ 8030 h 17215"/>
                    <a:gd name="connsiteX3" fmla="*/ 9175 w 17206"/>
                    <a:gd name="connsiteY3" fmla="*/ 17192 h 17215"/>
                    <a:gd name="connsiteX4" fmla="*/ 14 w 17206"/>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6"/>
                      </a:moveTo>
                      <a:cubicBezTo>
                        <a:pt x="-251" y="4419"/>
                        <a:pt x="3273" y="366"/>
                        <a:pt x="8030" y="14"/>
                      </a:cubicBezTo>
                      <a:cubicBezTo>
                        <a:pt x="12787" y="-250"/>
                        <a:pt x="16839" y="3273"/>
                        <a:pt x="17192" y="8030"/>
                      </a:cubicBezTo>
                      <a:cubicBezTo>
                        <a:pt x="17456" y="12787"/>
                        <a:pt x="13933" y="16840"/>
                        <a:pt x="9175" y="17192"/>
                      </a:cubicBezTo>
                      <a:cubicBezTo>
                        <a:pt x="4330" y="17544"/>
                        <a:pt x="279" y="13933"/>
                        <a:pt x="14" y="9176"/>
                      </a:cubicBezTo>
                      <a:close/>
                    </a:path>
                  </a:pathLst>
                </a:custGeom>
                <a:grpFill/>
                <a:ln w="8809" cap="flat">
                  <a:noFill/>
                  <a:prstDash val="solid"/>
                  <a:miter/>
                </a:ln>
              </p:spPr>
              <p:txBody>
                <a:bodyPr rtlCol="0" anchor="ctr"/>
                <a:lstStyle/>
                <a:p>
                  <a:endParaRPr lang="en-US" sz="2400"/>
                </a:p>
              </p:txBody>
            </p:sp>
            <p:sp>
              <p:nvSpPr>
                <p:cNvPr id="1932" name="Freeform: Shape 1931">
                  <a:extLst>
                    <a:ext uri="{FF2B5EF4-FFF2-40B4-BE49-F238E27FC236}">
                      <a16:creationId xmlns:a16="http://schemas.microsoft.com/office/drawing/2014/main" id="{5C85D80E-414B-41C2-BAD4-A8E1588D9D9A}"/>
                    </a:ext>
                  </a:extLst>
                </p:cNvPr>
                <p:cNvSpPr/>
                <p:nvPr/>
              </p:nvSpPr>
              <p:spPr>
                <a:xfrm>
                  <a:off x="8329130" y="1697584"/>
                  <a:ext cx="17206" cy="17215"/>
                </a:xfrm>
                <a:custGeom>
                  <a:avLst/>
                  <a:gdLst>
                    <a:gd name="connsiteX0" fmla="*/ 14 w 17206"/>
                    <a:gd name="connsiteY0" fmla="*/ 9185 h 17215"/>
                    <a:gd name="connsiteX1" fmla="*/ 8030 w 17206"/>
                    <a:gd name="connsiteY1" fmla="*/ 24 h 17215"/>
                    <a:gd name="connsiteX2" fmla="*/ 17192 w 17206"/>
                    <a:gd name="connsiteY2" fmla="*/ 8040 h 17215"/>
                    <a:gd name="connsiteX3" fmla="*/ 9175 w 17206"/>
                    <a:gd name="connsiteY3" fmla="*/ 17202 h 17215"/>
                    <a:gd name="connsiteX4" fmla="*/ 14 w 17206"/>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85"/>
                      </a:moveTo>
                      <a:cubicBezTo>
                        <a:pt x="-251" y="4428"/>
                        <a:pt x="3273" y="376"/>
                        <a:pt x="8030" y="24"/>
                      </a:cubicBezTo>
                      <a:cubicBezTo>
                        <a:pt x="12787" y="-329"/>
                        <a:pt x="16839" y="3283"/>
                        <a:pt x="17192" y="8040"/>
                      </a:cubicBezTo>
                      <a:cubicBezTo>
                        <a:pt x="17456" y="12797"/>
                        <a:pt x="13933" y="16849"/>
                        <a:pt x="9175" y="17202"/>
                      </a:cubicBezTo>
                      <a:cubicBezTo>
                        <a:pt x="4419" y="17466"/>
                        <a:pt x="279" y="13942"/>
                        <a:pt x="14" y="9185"/>
                      </a:cubicBezTo>
                      <a:close/>
                    </a:path>
                  </a:pathLst>
                </a:custGeom>
                <a:grpFill/>
                <a:ln w="8809" cap="flat">
                  <a:noFill/>
                  <a:prstDash val="solid"/>
                  <a:miter/>
                </a:ln>
              </p:spPr>
              <p:txBody>
                <a:bodyPr rtlCol="0" anchor="ctr"/>
                <a:lstStyle/>
                <a:p>
                  <a:endParaRPr lang="en-US" sz="2400"/>
                </a:p>
              </p:txBody>
            </p:sp>
            <p:sp>
              <p:nvSpPr>
                <p:cNvPr id="1933" name="Freeform: Shape 1932">
                  <a:extLst>
                    <a:ext uri="{FF2B5EF4-FFF2-40B4-BE49-F238E27FC236}">
                      <a16:creationId xmlns:a16="http://schemas.microsoft.com/office/drawing/2014/main" id="{D04F871D-ACDC-4A30-B491-EA16E0F8811D}"/>
                    </a:ext>
                  </a:extLst>
                </p:cNvPr>
                <p:cNvSpPr/>
                <p:nvPr/>
              </p:nvSpPr>
              <p:spPr>
                <a:xfrm>
                  <a:off x="8004940" y="875074"/>
                  <a:ext cx="17215" cy="17215"/>
                </a:xfrm>
                <a:custGeom>
                  <a:avLst/>
                  <a:gdLst>
                    <a:gd name="connsiteX0" fmla="*/ 24 w 17215"/>
                    <a:gd name="connsiteY0" fmla="*/ 9176 h 17215"/>
                    <a:gd name="connsiteX1" fmla="*/ 8040 w 17215"/>
                    <a:gd name="connsiteY1" fmla="*/ 14 h 17215"/>
                    <a:gd name="connsiteX2" fmla="*/ 17202 w 17215"/>
                    <a:gd name="connsiteY2" fmla="*/ 8030 h 17215"/>
                    <a:gd name="connsiteX3" fmla="*/ 9185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9" y="4419"/>
                        <a:pt x="3283" y="366"/>
                        <a:pt x="8040" y="14"/>
                      </a:cubicBezTo>
                      <a:cubicBezTo>
                        <a:pt x="12797" y="-250"/>
                        <a:pt x="16849" y="3273"/>
                        <a:pt x="17202" y="8030"/>
                      </a:cubicBezTo>
                      <a:cubicBezTo>
                        <a:pt x="17466" y="12787"/>
                        <a:pt x="13943" y="16840"/>
                        <a:pt x="9185" y="17192"/>
                      </a:cubicBezTo>
                      <a:cubicBezTo>
                        <a:pt x="4340" y="17544"/>
                        <a:pt x="288" y="13933"/>
                        <a:pt x="24" y="9176"/>
                      </a:cubicBezTo>
                      <a:close/>
                    </a:path>
                  </a:pathLst>
                </a:custGeom>
                <a:grpFill/>
                <a:ln w="8809" cap="flat">
                  <a:noFill/>
                  <a:prstDash val="solid"/>
                  <a:miter/>
                </a:ln>
              </p:spPr>
              <p:txBody>
                <a:bodyPr rtlCol="0" anchor="ctr"/>
                <a:lstStyle/>
                <a:p>
                  <a:endParaRPr lang="en-US" sz="2400"/>
                </a:p>
              </p:txBody>
            </p:sp>
            <p:sp>
              <p:nvSpPr>
                <p:cNvPr id="1934" name="Freeform: Shape 1933">
                  <a:extLst>
                    <a:ext uri="{FF2B5EF4-FFF2-40B4-BE49-F238E27FC236}">
                      <a16:creationId xmlns:a16="http://schemas.microsoft.com/office/drawing/2014/main" id="{F505FAD0-A374-4684-B014-083E97119A86}"/>
                    </a:ext>
                  </a:extLst>
                </p:cNvPr>
                <p:cNvSpPr/>
                <p:nvPr/>
              </p:nvSpPr>
              <p:spPr>
                <a:xfrm>
                  <a:off x="8117698" y="2046606"/>
                  <a:ext cx="17215" cy="17225"/>
                </a:xfrm>
                <a:custGeom>
                  <a:avLst/>
                  <a:gdLst>
                    <a:gd name="connsiteX0" fmla="*/ 24 w 17215"/>
                    <a:gd name="connsiteY0" fmla="*/ 9185 h 17225"/>
                    <a:gd name="connsiteX1" fmla="*/ 8040 w 17215"/>
                    <a:gd name="connsiteY1" fmla="*/ 24 h 17225"/>
                    <a:gd name="connsiteX2" fmla="*/ 17202 w 17215"/>
                    <a:gd name="connsiteY2" fmla="*/ 8040 h 17225"/>
                    <a:gd name="connsiteX3" fmla="*/ 9185 w 17215"/>
                    <a:gd name="connsiteY3" fmla="*/ 17202 h 17225"/>
                    <a:gd name="connsiteX4" fmla="*/ 2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24" y="9185"/>
                      </a:moveTo>
                      <a:cubicBezTo>
                        <a:pt x="-328" y="4428"/>
                        <a:pt x="3283" y="376"/>
                        <a:pt x="8040" y="24"/>
                      </a:cubicBezTo>
                      <a:cubicBezTo>
                        <a:pt x="12797" y="-329"/>
                        <a:pt x="16849" y="3283"/>
                        <a:pt x="17202" y="8040"/>
                      </a:cubicBezTo>
                      <a:cubicBezTo>
                        <a:pt x="17466" y="12797"/>
                        <a:pt x="13942" y="16849"/>
                        <a:pt x="9185" y="17202"/>
                      </a:cubicBezTo>
                      <a:cubicBezTo>
                        <a:pt x="4428" y="17554"/>
                        <a:pt x="376" y="13942"/>
                        <a:pt x="24" y="9185"/>
                      </a:cubicBezTo>
                      <a:close/>
                    </a:path>
                  </a:pathLst>
                </a:custGeom>
                <a:grpFill/>
                <a:ln w="8809" cap="flat">
                  <a:noFill/>
                  <a:prstDash val="solid"/>
                  <a:miter/>
                </a:ln>
              </p:spPr>
              <p:txBody>
                <a:bodyPr rtlCol="0" anchor="ctr"/>
                <a:lstStyle/>
                <a:p>
                  <a:endParaRPr lang="en-US" sz="2400"/>
                </a:p>
              </p:txBody>
            </p:sp>
            <p:sp>
              <p:nvSpPr>
                <p:cNvPr id="1935" name="Freeform: Shape 1934">
                  <a:extLst>
                    <a:ext uri="{FF2B5EF4-FFF2-40B4-BE49-F238E27FC236}">
                      <a16:creationId xmlns:a16="http://schemas.microsoft.com/office/drawing/2014/main" id="{F8EB2A77-54C4-4F3E-AAD6-75BE8549E72F}"/>
                    </a:ext>
                  </a:extLst>
                </p:cNvPr>
                <p:cNvSpPr/>
                <p:nvPr/>
              </p:nvSpPr>
              <p:spPr>
                <a:xfrm>
                  <a:off x="7318092" y="2674628"/>
                  <a:ext cx="17215" cy="17215"/>
                </a:xfrm>
                <a:custGeom>
                  <a:avLst/>
                  <a:gdLst>
                    <a:gd name="connsiteX0" fmla="*/ 14 w 17215"/>
                    <a:gd name="connsiteY0" fmla="*/ 9176 h 17215"/>
                    <a:gd name="connsiteX1" fmla="*/ 8031 w 17215"/>
                    <a:gd name="connsiteY1" fmla="*/ 14 h 17215"/>
                    <a:gd name="connsiteX2" fmla="*/ 17192 w 17215"/>
                    <a:gd name="connsiteY2" fmla="*/ 8030 h 17215"/>
                    <a:gd name="connsiteX3" fmla="*/ 9176 w 17215"/>
                    <a:gd name="connsiteY3" fmla="*/ 17192 h 17215"/>
                    <a:gd name="connsiteX4" fmla="*/ 1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6"/>
                      </a:moveTo>
                      <a:cubicBezTo>
                        <a:pt x="-250" y="4419"/>
                        <a:pt x="3273" y="366"/>
                        <a:pt x="8031" y="14"/>
                      </a:cubicBezTo>
                      <a:cubicBezTo>
                        <a:pt x="12787" y="-250"/>
                        <a:pt x="16840" y="3273"/>
                        <a:pt x="17192" y="8030"/>
                      </a:cubicBezTo>
                      <a:cubicBezTo>
                        <a:pt x="17544" y="12787"/>
                        <a:pt x="13933" y="16840"/>
                        <a:pt x="9176" y="17192"/>
                      </a:cubicBezTo>
                      <a:cubicBezTo>
                        <a:pt x="4419" y="17545"/>
                        <a:pt x="367" y="13933"/>
                        <a:pt x="14" y="9176"/>
                      </a:cubicBezTo>
                      <a:close/>
                    </a:path>
                  </a:pathLst>
                </a:custGeom>
                <a:grpFill/>
                <a:ln w="8809" cap="flat">
                  <a:noFill/>
                  <a:prstDash val="solid"/>
                  <a:miter/>
                </a:ln>
              </p:spPr>
              <p:txBody>
                <a:bodyPr rtlCol="0" anchor="ctr"/>
                <a:lstStyle/>
                <a:p>
                  <a:endParaRPr lang="en-US" sz="2400"/>
                </a:p>
              </p:txBody>
            </p:sp>
            <p:sp>
              <p:nvSpPr>
                <p:cNvPr id="1936" name="Freeform: Shape 1935">
                  <a:extLst>
                    <a:ext uri="{FF2B5EF4-FFF2-40B4-BE49-F238E27FC236}">
                      <a16:creationId xmlns:a16="http://schemas.microsoft.com/office/drawing/2014/main" id="{B5570B12-56B1-4182-9110-1930DE5901A5}"/>
                    </a:ext>
                  </a:extLst>
                </p:cNvPr>
                <p:cNvSpPr/>
                <p:nvPr/>
              </p:nvSpPr>
              <p:spPr>
                <a:xfrm>
                  <a:off x="7663503" y="2689241"/>
                  <a:ext cx="17215" cy="17215"/>
                </a:xfrm>
                <a:custGeom>
                  <a:avLst/>
                  <a:gdLst>
                    <a:gd name="connsiteX0" fmla="*/ 14 w 17215"/>
                    <a:gd name="connsiteY0" fmla="*/ 9185 h 17215"/>
                    <a:gd name="connsiteX1" fmla="*/ 8030 w 17215"/>
                    <a:gd name="connsiteY1" fmla="*/ 24 h 17215"/>
                    <a:gd name="connsiteX2" fmla="*/ 17192 w 17215"/>
                    <a:gd name="connsiteY2" fmla="*/ 8040 h 17215"/>
                    <a:gd name="connsiteX3" fmla="*/ 9175 w 17215"/>
                    <a:gd name="connsiteY3" fmla="*/ 17202 h 17215"/>
                    <a:gd name="connsiteX4" fmla="*/ 1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85"/>
                      </a:moveTo>
                      <a:cubicBezTo>
                        <a:pt x="-251" y="4428"/>
                        <a:pt x="3273" y="376"/>
                        <a:pt x="8030" y="24"/>
                      </a:cubicBezTo>
                      <a:cubicBezTo>
                        <a:pt x="12787" y="-329"/>
                        <a:pt x="16839" y="3283"/>
                        <a:pt x="17192" y="8040"/>
                      </a:cubicBezTo>
                      <a:cubicBezTo>
                        <a:pt x="17544" y="12797"/>
                        <a:pt x="13933" y="16849"/>
                        <a:pt x="9175" y="17202"/>
                      </a:cubicBezTo>
                      <a:cubicBezTo>
                        <a:pt x="4419" y="17466"/>
                        <a:pt x="366" y="13943"/>
                        <a:pt x="14" y="9185"/>
                      </a:cubicBezTo>
                      <a:close/>
                    </a:path>
                  </a:pathLst>
                </a:custGeom>
                <a:grpFill/>
                <a:ln w="8809" cap="flat">
                  <a:noFill/>
                  <a:prstDash val="solid"/>
                  <a:miter/>
                </a:ln>
              </p:spPr>
              <p:txBody>
                <a:bodyPr rtlCol="0" anchor="ctr"/>
                <a:lstStyle/>
                <a:p>
                  <a:endParaRPr lang="en-US" sz="2400"/>
                </a:p>
              </p:txBody>
            </p:sp>
            <p:sp>
              <p:nvSpPr>
                <p:cNvPr id="1937" name="Freeform: Shape 1936">
                  <a:extLst>
                    <a:ext uri="{FF2B5EF4-FFF2-40B4-BE49-F238E27FC236}">
                      <a16:creationId xmlns:a16="http://schemas.microsoft.com/office/drawing/2014/main" id="{07818072-2D54-46BF-8D62-D5DD88BB0355}"/>
                    </a:ext>
                  </a:extLst>
                </p:cNvPr>
                <p:cNvSpPr/>
                <p:nvPr/>
              </p:nvSpPr>
              <p:spPr>
                <a:xfrm>
                  <a:off x="7978346" y="3772789"/>
                  <a:ext cx="17205" cy="17206"/>
                </a:xfrm>
                <a:custGeom>
                  <a:avLst/>
                  <a:gdLst>
                    <a:gd name="connsiteX0" fmla="*/ 14 w 17205"/>
                    <a:gd name="connsiteY0" fmla="*/ 9176 h 17206"/>
                    <a:gd name="connsiteX1" fmla="*/ 8031 w 17205"/>
                    <a:gd name="connsiteY1" fmla="*/ 14 h 17206"/>
                    <a:gd name="connsiteX2" fmla="*/ 17192 w 17205"/>
                    <a:gd name="connsiteY2" fmla="*/ 8030 h 17206"/>
                    <a:gd name="connsiteX3" fmla="*/ 9175 w 17205"/>
                    <a:gd name="connsiteY3" fmla="*/ 17192 h 17206"/>
                    <a:gd name="connsiteX4" fmla="*/ 14 w 1720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6">
                      <a:moveTo>
                        <a:pt x="14" y="9176"/>
                      </a:moveTo>
                      <a:cubicBezTo>
                        <a:pt x="-250" y="4419"/>
                        <a:pt x="3273" y="366"/>
                        <a:pt x="8031" y="14"/>
                      </a:cubicBezTo>
                      <a:cubicBezTo>
                        <a:pt x="12787" y="-250"/>
                        <a:pt x="16840" y="3273"/>
                        <a:pt x="17192" y="8030"/>
                      </a:cubicBezTo>
                      <a:cubicBezTo>
                        <a:pt x="17456" y="12787"/>
                        <a:pt x="13933" y="16840"/>
                        <a:pt x="9175" y="17192"/>
                      </a:cubicBezTo>
                      <a:cubicBezTo>
                        <a:pt x="4419" y="17456"/>
                        <a:pt x="278" y="13933"/>
                        <a:pt x="14" y="9176"/>
                      </a:cubicBezTo>
                      <a:close/>
                    </a:path>
                  </a:pathLst>
                </a:custGeom>
                <a:grpFill/>
                <a:ln w="8809" cap="flat">
                  <a:noFill/>
                  <a:prstDash val="solid"/>
                  <a:miter/>
                </a:ln>
              </p:spPr>
              <p:txBody>
                <a:bodyPr rtlCol="0" anchor="ctr"/>
                <a:lstStyle/>
                <a:p>
                  <a:endParaRPr lang="en-US" sz="2400"/>
                </a:p>
              </p:txBody>
            </p:sp>
            <p:sp>
              <p:nvSpPr>
                <p:cNvPr id="1938" name="Freeform: Shape 1937">
                  <a:extLst>
                    <a:ext uri="{FF2B5EF4-FFF2-40B4-BE49-F238E27FC236}">
                      <a16:creationId xmlns:a16="http://schemas.microsoft.com/office/drawing/2014/main" id="{BD1A5192-DAA7-45BB-8664-4895C59B6A35}"/>
                    </a:ext>
                  </a:extLst>
                </p:cNvPr>
                <p:cNvSpPr/>
                <p:nvPr/>
              </p:nvSpPr>
              <p:spPr>
                <a:xfrm>
                  <a:off x="8248173" y="2765353"/>
                  <a:ext cx="17205" cy="17225"/>
                </a:xfrm>
                <a:custGeom>
                  <a:avLst/>
                  <a:gdLst>
                    <a:gd name="connsiteX0" fmla="*/ 14 w 17205"/>
                    <a:gd name="connsiteY0" fmla="*/ 9185 h 17225"/>
                    <a:gd name="connsiteX1" fmla="*/ 8030 w 17205"/>
                    <a:gd name="connsiteY1" fmla="*/ 24 h 17225"/>
                    <a:gd name="connsiteX2" fmla="*/ 17192 w 17205"/>
                    <a:gd name="connsiteY2" fmla="*/ 8040 h 17225"/>
                    <a:gd name="connsiteX3" fmla="*/ 9175 w 17205"/>
                    <a:gd name="connsiteY3" fmla="*/ 17202 h 17225"/>
                    <a:gd name="connsiteX4" fmla="*/ 14 w 1720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25">
                      <a:moveTo>
                        <a:pt x="14" y="9185"/>
                      </a:moveTo>
                      <a:cubicBezTo>
                        <a:pt x="-250" y="4428"/>
                        <a:pt x="3273" y="376"/>
                        <a:pt x="8030" y="24"/>
                      </a:cubicBezTo>
                      <a:cubicBezTo>
                        <a:pt x="12787" y="-329"/>
                        <a:pt x="16839" y="3283"/>
                        <a:pt x="17192" y="8040"/>
                      </a:cubicBezTo>
                      <a:cubicBezTo>
                        <a:pt x="17456" y="12797"/>
                        <a:pt x="13933" y="16849"/>
                        <a:pt x="9175" y="17202"/>
                      </a:cubicBezTo>
                      <a:cubicBezTo>
                        <a:pt x="4419" y="17554"/>
                        <a:pt x="278" y="13942"/>
                        <a:pt x="14" y="9185"/>
                      </a:cubicBezTo>
                      <a:close/>
                    </a:path>
                  </a:pathLst>
                </a:custGeom>
                <a:grpFill/>
                <a:ln w="8809" cap="flat">
                  <a:noFill/>
                  <a:prstDash val="solid"/>
                  <a:miter/>
                </a:ln>
              </p:spPr>
              <p:txBody>
                <a:bodyPr rtlCol="0" anchor="ctr"/>
                <a:lstStyle/>
                <a:p>
                  <a:endParaRPr lang="en-US" sz="2400"/>
                </a:p>
              </p:txBody>
            </p:sp>
            <p:sp>
              <p:nvSpPr>
                <p:cNvPr id="1939" name="Freeform: Shape 1938">
                  <a:extLst>
                    <a:ext uri="{FF2B5EF4-FFF2-40B4-BE49-F238E27FC236}">
                      <a16:creationId xmlns:a16="http://schemas.microsoft.com/office/drawing/2014/main" id="{BA47A64F-13DC-473E-A77F-3297CE2F84FC}"/>
                    </a:ext>
                  </a:extLst>
                </p:cNvPr>
                <p:cNvSpPr/>
                <p:nvPr/>
              </p:nvSpPr>
              <p:spPr>
                <a:xfrm>
                  <a:off x="8489194" y="3484638"/>
                  <a:ext cx="17206" cy="17215"/>
                </a:xfrm>
                <a:custGeom>
                  <a:avLst/>
                  <a:gdLst>
                    <a:gd name="connsiteX0" fmla="*/ 14 w 17206"/>
                    <a:gd name="connsiteY0" fmla="*/ 9176 h 17215"/>
                    <a:gd name="connsiteX1" fmla="*/ 8031 w 17206"/>
                    <a:gd name="connsiteY1" fmla="*/ 14 h 17215"/>
                    <a:gd name="connsiteX2" fmla="*/ 17192 w 17206"/>
                    <a:gd name="connsiteY2" fmla="*/ 8030 h 17215"/>
                    <a:gd name="connsiteX3" fmla="*/ 9176 w 17206"/>
                    <a:gd name="connsiteY3" fmla="*/ 17192 h 17215"/>
                    <a:gd name="connsiteX4" fmla="*/ 14 w 17206"/>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6"/>
                      </a:moveTo>
                      <a:cubicBezTo>
                        <a:pt x="-250" y="4419"/>
                        <a:pt x="3273" y="366"/>
                        <a:pt x="8031" y="14"/>
                      </a:cubicBezTo>
                      <a:cubicBezTo>
                        <a:pt x="12787" y="-250"/>
                        <a:pt x="16840" y="3273"/>
                        <a:pt x="17192" y="8030"/>
                      </a:cubicBezTo>
                      <a:cubicBezTo>
                        <a:pt x="17457" y="12787"/>
                        <a:pt x="13933" y="16840"/>
                        <a:pt x="9176" y="17192"/>
                      </a:cubicBezTo>
                      <a:cubicBezTo>
                        <a:pt x="4419" y="17544"/>
                        <a:pt x="278" y="13932"/>
                        <a:pt x="14" y="9176"/>
                      </a:cubicBezTo>
                      <a:close/>
                    </a:path>
                  </a:pathLst>
                </a:custGeom>
                <a:grpFill/>
                <a:ln w="8809" cap="flat">
                  <a:noFill/>
                  <a:prstDash val="solid"/>
                  <a:miter/>
                </a:ln>
              </p:spPr>
              <p:txBody>
                <a:bodyPr rtlCol="0" anchor="ctr"/>
                <a:lstStyle/>
                <a:p>
                  <a:endParaRPr lang="en-US" sz="2400"/>
                </a:p>
              </p:txBody>
            </p:sp>
            <p:sp>
              <p:nvSpPr>
                <p:cNvPr id="1940" name="Freeform: Shape 1939">
                  <a:extLst>
                    <a:ext uri="{FF2B5EF4-FFF2-40B4-BE49-F238E27FC236}">
                      <a16:creationId xmlns:a16="http://schemas.microsoft.com/office/drawing/2014/main" id="{C82970FD-6B8B-4ECF-8998-2BBB4B1C6D32}"/>
                    </a:ext>
                  </a:extLst>
                </p:cNvPr>
                <p:cNvSpPr/>
                <p:nvPr/>
              </p:nvSpPr>
              <p:spPr>
                <a:xfrm>
                  <a:off x="7492594" y="3330652"/>
                  <a:ext cx="17215" cy="17205"/>
                </a:xfrm>
                <a:custGeom>
                  <a:avLst/>
                  <a:gdLst>
                    <a:gd name="connsiteX0" fmla="*/ 24 w 17215"/>
                    <a:gd name="connsiteY0" fmla="*/ 9176 h 17205"/>
                    <a:gd name="connsiteX1" fmla="*/ 8040 w 17215"/>
                    <a:gd name="connsiteY1" fmla="*/ 14 h 17205"/>
                    <a:gd name="connsiteX2" fmla="*/ 17202 w 17215"/>
                    <a:gd name="connsiteY2" fmla="*/ 8030 h 17205"/>
                    <a:gd name="connsiteX3" fmla="*/ 9186 w 17215"/>
                    <a:gd name="connsiteY3" fmla="*/ 17192 h 17205"/>
                    <a:gd name="connsiteX4" fmla="*/ 24 w 17215"/>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24" y="9176"/>
                      </a:moveTo>
                      <a:cubicBezTo>
                        <a:pt x="-328" y="4419"/>
                        <a:pt x="3283" y="366"/>
                        <a:pt x="8040" y="14"/>
                      </a:cubicBezTo>
                      <a:cubicBezTo>
                        <a:pt x="12797" y="-250"/>
                        <a:pt x="16850" y="3273"/>
                        <a:pt x="17202" y="8030"/>
                      </a:cubicBezTo>
                      <a:cubicBezTo>
                        <a:pt x="17466" y="12787"/>
                        <a:pt x="13942" y="16840"/>
                        <a:pt x="9186" y="17192"/>
                      </a:cubicBezTo>
                      <a:cubicBezTo>
                        <a:pt x="4428" y="17456"/>
                        <a:pt x="376" y="13845"/>
                        <a:pt x="24" y="9176"/>
                      </a:cubicBezTo>
                      <a:close/>
                    </a:path>
                  </a:pathLst>
                </a:custGeom>
                <a:grpFill/>
                <a:ln w="8809" cap="flat">
                  <a:noFill/>
                  <a:prstDash val="solid"/>
                  <a:miter/>
                </a:ln>
              </p:spPr>
              <p:txBody>
                <a:bodyPr rtlCol="0" anchor="ctr"/>
                <a:lstStyle/>
                <a:p>
                  <a:endParaRPr lang="en-US" sz="2400"/>
                </a:p>
              </p:txBody>
            </p:sp>
            <p:sp>
              <p:nvSpPr>
                <p:cNvPr id="1941" name="Freeform: Shape 1940">
                  <a:extLst>
                    <a:ext uri="{FF2B5EF4-FFF2-40B4-BE49-F238E27FC236}">
                      <a16:creationId xmlns:a16="http://schemas.microsoft.com/office/drawing/2014/main" id="{F21F37F8-6C20-49E4-9228-C0A0F0B3F1A0}"/>
                    </a:ext>
                  </a:extLst>
                </p:cNvPr>
                <p:cNvSpPr/>
                <p:nvPr/>
              </p:nvSpPr>
              <p:spPr>
                <a:xfrm>
                  <a:off x="7683138" y="3993098"/>
                  <a:ext cx="17215" cy="17225"/>
                </a:xfrm>
                <a:custGeom>
                  <a:avLst/>
                  <a:gdLst>
                    <a:gd name="connsiteX0" fmla="*/ 24 w 17215"/>
                    <a:gd name="connsiteY0" fmla="*/ 9185 h 17225"/>
                    <a:gd name="connsiteX1" fmla="*/ 8040 w 17215"/>
                    <a:gd name="connsiteY1" fmla="*/ 24 h 17225"/>
                    <a:gd name="connsiteX2" fmla="*/ 17202 w 17215"/>
                    <a:gd name="connsiteY2" fmla="*/ 8040 h 17225"/>
                    <a:gd name="connsiteX3" fmla="*/ 9186 w 17215"/>
                    <a:gd name="connsiteY3" fmla="*/ 17202 h 17225"/>
                    <a:gd name="connsiteX4" fmla="*/ 2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24" y="9185"/>
                      </a:moveTo>
                      <a:cubicBezTo>
                        <a:pt x="-328" y="4428"/>
                        <a:pt x="3283" y="376"/>
                        <a:pt x="8040" y="24"/>
                      </a:cubicBezTo>
                      <a:cubicBezTo>
                        <a:pt x="12797" y="-329"/>
                        <a:pt x="16850" y="3283"/>
                        <a:pt x="17202" y="8040"/>
                      </a:cubicBezTo>
                      <a:cubicBezTo>
                        <a:pt x="17466" y="12797"/>
                        <a:pt x="13942" y="16849"/>
                        <a:pt x="9186" y="17202"/>
                      </a:cubicBezTo>
                      <a:cubicBezTo>
                        <a:pt x="4428" y="17554"/>
                        <a:pt x="376" y="13942"/>
                        <a:pt x="24" y="9185"/>
                      </a:cubicBezTo>
                      <a:close/>
                    </a:path>
                  </a:pathLst>
                </a:custGeom>
                <a:grpFill/>
                <a:ln w="8809" cap="flat">
                  <a:noFill/>
                  <a:prstDash val="solid"/>
                  <a:miter/>
                </a:ln>
              </p:spPr>
              <p:txBody>
                <a:bodyPr rtlCol="0" anchor="ctr"/>
                <a:lstStyle/>
                <a:p>
                  <a:endParaRPr lang="en-US" sz="2400"/>
                </a:p>
              </p:txBody>
            </p:sp>
            <p:sp>
              <p:nvSpPr>
                <p:cNvPr id="1942" name="Freeform: Shape 1941">
                  <a:extLst>
                    <a:ext uri="{FF2B5EF4-FFF2-40B4-BE49-F238E27FC236}">
                      <a16:creationId xmlns:a16="http://schemas.microsoft.com/office/drawing/2014/main" id="{E4C6776C-AC3E-4F93-8335-62D6AB4062E7}"/>
                    </a:ext>
                  </a:extLst>
                </p:cNvPr>
                <p:cNvSpPr/>
                <p:nvPr/>
              </p:nvSpPr>
              <p:spPr>
                <a:xfrm>
                  <a:off x="7337473" y="3082055"/>
                  <a:ext cx="17215" cy="17215"/>
                </a:xfrm>
                <a:custGeom>
                  <a:avLst/>
                  <a:gdLst>
                    <a:gd name="connsiteX0" fmla="*/ 14 w 17215"/>
                    <a:gd name="connsiteY0" fmla="*/ 9176 h 17215"/>
                    <a:gd name="connsiteX1" fmla="*/ 8031 w 17215"/>
                    <a:gd name="connsiteY1" fmla="*/ 14 h 17215"/>
                    <a:gd name="connsiteX2" fmla="*/ 17192 w 17215"/>
                    <a:gd name="connsiteY2" fmla="*/ 8030 h 17215"/>
                    <a:gd name="connsiteX3" fmla="*/ 9175 w 17215"/>
                    <a:gd name="connsiteY3" fmla="*/ 17192 h 17215"/>
                    <a:gd name="connsiteX4" fmla="*/ 1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6"/>
                      </a:moveTo>
                      <a:cubicBezTo>
                        <a:pt x="-250" y="4419"/>
                        <a:pt x="3273" y="366"/>
                        <a:pt x="8031" y="14"/>
                      </a:cubicBezTo>
                      <a:cubicBezTo>
                        <a:pt x="12787" y="-250"/>
                        <a:pt x="16840" y="3273"/>
                        <a:pt x="17192" y="8030"/>
                      </a:cubicBezTo>
                      <a:cubicBezTo>
                        <a:pt x="17544" y="12787"/>
                        <a:pt x="13933" y="16840"/>
                        <a:pt x="9175" y="17192"/>
                      </a:cubicBezTo>
                      <a:cubicBezTo>
                        <a:pt x="4419" y="17545"/>
                        <a:pt x="278" y="13933"/>
                        <a:pt x="14" y="9176"/>
                      </a:cubicBezTo>
                      <a:close/>
                    </a:path>
                  </a:pathLst>
                </a:custGeom>
                <a:grpFill/>
                <a:ln w="8809" cap="flat">
                  <a:noFill/>
                  <a:prstDash val="solid"/>
                  <a:miter/>
                </a:ln>
              </p:spPr>
              <p:txBody>
                <a:bodyPr rtlCol="0" anchor="ctr"/>
                <a:lstStyle/>
                <a:p>
                  <a:endParaRPr lang="en-US" sz="2400"/>
                </a:p>
              </p:txBody>
            </p:sp>
            <p:sp>
              <p:nvSpPr>
                <p:cNvPr id="1943" name="Freeform: Shape 1942">
                  <a:extLst>
                    <a:ext uri="{FF2B5EF4-FFF2-40B4-BE49-F238E27FC236}">
                      <a16:creationId xmlns:a16="http://schemas.microsoft.com/office/drawing/2014/main" id="{8DC05CEF-E07B-4573-8155-BAAA5BE25C22}"/>
                    </a:ext>
                  </a:extLst>
                </p:cNvPr>
                <p:cNvSpPr/>
                <p:nvPr/>
              </p:nvSpPr>
              <p:spPr>
                <a:xfrm>
                  <a:off x="5918557" y="3174641"/>
                  <a:ext cx="17215" cy="17206"/>
                </a:xfrm>
                <a:custGeom>
                  <a:avLst/>
                  <a:gdLst>
                    <a:gd name="connsiteX0" fmla="*/ 24 w 17215"/>
                    <a:gd name="connsiteY0" fmla="*/ 9176 h 17206"/>
                    <a:gd name="connsiteX1" fmla="*/ 8040 w 17215"/>
                    <a:gd name="connsiteY1" fmla="*/ 14 h 17206"/>
                    <a:gd name="connsiteX2" fmla="*/ 17202 w 17215"/>
                    <a:gd name="connsiteY2" fmla="*/ 8030 h 17206"/>
                    <a:gd name="connsiteX3" fmla="*/ 9186 w 17215"/>
                    <a:gd name="connsiteY3" fmla="*/ 17192 h 17206"/>
                    <a:gd name="connsiteX4" fmla="*/ 24 w 1721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6">
                      <a:moveTo>
                        <a:pt x="24" y="9176"/>
                      </a:moveTo>
                      <a:cubicBezTo>
                        <a:pt x="-328" y="4419"/>
                        <a:pt x="3283" y="366"/>
                        <a:pt x="8040" y="14"/>
                      </a:cubicBezTo>
                      <a:cubicBezTo>
                        <a:pt x="12797" y="-250"/>
                        <a:pt x="16850" y="3273"/>
                        <a:pt x="17202" y="8030"/>
                      </a:cubicBezTo>
                      <a:cubicBezTo>
                        <a:pt x="17466" y="12787"/>
                        <a:pt x="13942" y="16840"/>
                        <a:pt x="9186" y="17192"/>
                      </a:cubicBezTo>
                      <a:cubicBezTo>
                        <a:pt x="4428" y="17456"/>
                        <a:pt x="288" y="13932"/>
                        <a:pt x="24" y="9176"/>
                      </a:cubicBezTo>
                      <a:close/>
                    </a:path>
                  </a:pathLst>
                </a:custGeom>
                <a:grpFill/>
                <a:ln w="8809" cap="flat">
                  <a:noFill/>
                  <a:prstDash val="solid"/>
                  <a:miter/>
                </a:ln>
              </p:spPr>
              <p:txBody>
                <a:bodyPr rtlCol="0" anchor="ctr"/>
                <a:lstStyle/>
                <a:p>
                  <a:endParaRPr lang="en-US" sz="2400"/>
                </a:p>
              </p:txBody>
            </p:sp>
            <p:sp>
              <p:nvSpPr>
                <p:cNvPr id="1944" name="Freeform: Shape 1943">
                  <a:extLst>
                    <a:ext uri="{FF2B5EF4-FFF2-40B4-BE49-F238E27FC236}">
                      <a16:creationId xmlns:a16="http://schemas.microsoft.com/office/drawing/2014/main" id="{35EA5BE9-73AC-4778-ADC8-2C1B272F8EAC}"/>
                    </a:ext>
                  </a:extLst>
                </p:cNvPr>
                <p:cNvSpPr/>
                <p:nvPr/>
              </p:nvSpPr>
              <p:spPr>
                <a:xfrm>
                  <a:off x="5149510" y="2261650"/>
                  <a:ext cx="17215" cy="17215"/>
                </a:xfrm>
                <a:custGeom>
                  <a:avLst/>
                  <a:gdLst>
                    <a:gd name="connsiteX0" fmla="*/ 24 w 17215"/>
                    <a:gd name="connsiteY0" fmla="*/ 9175 h 17215"/>
                    <a:gd name="connsiteX1" fmla="*/ 8040 w 17215"/>
                    <a:gd name="connsiteY1" fmla="*/ 14 h 17215"/>
                    <a:gd name="connsiteX2" fmla="*/ 17202 w 17215"/>
                    <a:gd name="connsiteY2" fmla="*/ 8030 h 17215"/>
                    <a:gd name="connsiteX3" fmla="*/ 9185 w 17215"/>
                    <a:gd name="connsiteY3" fmla="*/ 17192 h 17215"/>
                    <a:gd name="connsiteX4" fmla="*/ 24 w 1721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5"/>
                      </a:moveTo>
                      <a:cubicBezTo>
                        <a:pt x="-328" y="4419"/>
                        <a:pt x="3283" y="366"/>
                        <a:pt x="8040" y="14"/>
                      </a:cubicBezTo>
                      <a:cubicBezTo>
                        <a:pt x="12797" y="-250"/>
                        <a:pt x="16849" y="3273"/>
                        <a:pt x="17202" y="8030"/>
                      </a:cubicBezTo>
                      <a:cubicBezTo>
                        <a:pt x="17466" y="12787"/>
                        <a:pt x="13942" y="16840"/>
                        <a:pt x="9185" y="17192"/>
                      </a:cubicBezTo>
                      <a:cubicBezTo>
                        <a:pt x="4428" y="17544"/>
                        <a:pt x="288" y="13933"/>
                        <a:pt x="24" y="9175"/>
                      </a:cubicBezTo>
                      <a:close/>
                    </a:path>
                  </a:pathLst>
                </a:custGeom>
                <a:grpFill/>
                <a:ln w="8809" cap="flat">
                  <a:noFill/>
                  <a:prstDash val="solid"/>
                  <a:miter/>
                </a:ln>
              </p:spPr>
              <p:txBody>
                <a:bodyPr rtlCol="0" anchor="ctr"/>
                <a:lstStyle/>
                <a:p>
                  <a:endParaRPr lang="en-US" sz="2400"/>
                </a:p>
              </p:txBody>
            </p:sp>
            <p:sp>
              <p:nvSpPr>
                <p:cNvPr id="1945" name="Freeform: Shape 1944">
                  <a:extLst>
                    <a:ext uri="{FF2B5EF4-FFF2-40B4-BE49-F238E27FC236}">
                      <a16:creationId xmlns:a16="http://schemas.microsoft.com/office/drawing/2014/main" id="{1C85614C-7357-4F58-999C-B58926419081}"/>
                    </a:ext>
                  </a:extLst>
                </p:cNvPr>
                <p:cNvSpPr/>
                <p:nvPr/>
              </p:nvSpPr>
              <p:spPr>
                <a:xfrm>
                  <a:off x="5340592" y="2728012"/>
                  <a:ext cx="17206" cy="17205"/>
                </a:xfrm>
                <a:custGeom>
                  <a:avLst/>
                  <a:gdLst>
                    <a:gd name="connsiteX0" fmla="*/ 14 w 17206"/>
                    <a:gd name="connsiteY0" fmla="*/ 9176 h 17205"/>
                    <a:gd name="connsiteX1" fmla="*/ 8030 w 17206"/>
                    <a:gd name="connsiteY1" fmla="*/ 14 h 17205"/>
                    <a:gd name="connsiteX2" fmla="*/ 17192 w 17206"/>
                    <a:gd name="connsiteY2" fmla="*/ 8030 h 17205"/>
                    <a:gd name="connsiteX3" fmla="*/ 9175 w 17206"/>
                    <a:gd name="connsiteY3" fmla="*/ 17192 h 17205"/>
                    <a:gd name="connsiteX4" fmla="*/ 14 w 17206"/>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05">
                      <a:moveTo>
                        <a:pt x="14" y="9176"/>
                      </a:moveTo>
                      <a:cubicBezTo>
                        <a:pt x="-251" y="4419"/>
                        <a:pt x="3273" y="366"/>
                        <a:pt x="8030" y="14"/>
                      </a:cubicBezTo>
                      <a:cubicBezTo>
                        <a:pt x="12787" y="-250"/>
                        <a:pt x="16839" y="3273"/>
                        <a:pt x="17192" y="8030"/>
                      </a:cubicBezTo>
                      <a:cubicBezTo>
                        <a:pt x="17456" y="12787"/>
                        <a:pt x="13933" y="16840"/>
                        <a:pt x="9175" y="17192"/>
                      </a:cubicBezTo>
                      <a:cubicBezTo>
                        <a:pt x="4419" y="17456"/>
                        <a:pt x="279" y="13845"/>
                        <a:pt x="14" y="9176"/>
                      </a:cubicBezTo>
                      <a:close/>
                    </a:path>
                  </a:pathLst>
                </a:custGeom>
                <a:grpFill/>
                <a:ln w="8809" cap="flat">
                  <a:noFill/>
                  <a:prstDash val="solid"/>
                  <a:miter/>
                </a:ln>
              </p:spPr>
              <p:txBody>
                <a:bodyPr rtlCol="0" anchor="ctr"/>
                <a:lstStyle/>
                <a:p>
                  <a:endParaRPr lang="en-US" sz="2400"/>
                </a:p>
              </p:txBody>
            </p:sp>
            <p:sp>
              <p:nvSpPr>
                <p:cNvPr id="1946" name="Freeform: Shape 1945">
                  <a:extLst>
                    <a:ext uri="{FF2B5EF4-FFF2-40B4-BE49-F238E27FC236}">
                      <a16:creationId xmlns:a16="http://schemas.microsoft.com/office/drawing/2014/main" id="{C9E20ABB-E65B-4873-B527-2BD4C47FBDDC}"/>
                    </a:ext>
                  </a:extLst>
                </p:cNvPr>
                <p:cNvSpPr/>
                <p:nvPr/>
              </p:nvSpPr>
              <p:spPr>
                <a:xfrm>
                  <a:off x="6208206" y="2844910"/>
                  <a:ext cx="17215" cy="17205"/>
                </a:xfrm>
                <a:custGeom>
                  <a:avLst/>
                  <a:gdLst>
                    <a:gd name="connsiteX0" fmla="*/ 24 w 17215"/>
                    <a:gd name="connsiteY0" fmla="*/ 9175 h 17205"/>
                    <a:gd name="connsiteX1" fmla="*/ 8040 w 17215"/>
                    <a:gd name="connsiteY1" fmla="*/ 14 h 17205"/>
                    <a:gd name="connsiteX2" fmla="*/ 17202 w 17215"/>
                    <a:gd name="connsiteY2" fmla="*/ 8030 h 17205"/>
                    <a:gd name="connsiteX3" fmla="*/ 9186 w 17215"/>
                    <a:gd name="connsiteY3" fmla="*/ 17192 h 17205"/>
                    <a:gd name="connsiteX4" fmla="*/ 24 w 17215"/>
                    <a:gd name="connsiteY4" fmla="*/ 9175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24" y="9175"/>
                      </a:moveTo>
                      <a:cubicBezTo>
                        <a:pt x="-328" y="4419"/>
                        <a:pt x="3283" y="366"/>
                        <a:pt x="8040" y="14"/>
                      </a:cubicBezTo>
                      <a:cubicBezTo>
                        <a:pt x="12797" y="-250"/>
                        <a:pt x="16850" y="3273"/>
                        <a:pt x="17202" y="8030"/>
                      </a:cubicBezTo>
                      <a:cubicBezTo>
                        <a:pt x="17466" y="12787"/>
                        <a:pt x="13942" y="16840"/>
                        <a:pt x="9186" y="17192"/>
                      </a:cubicBezTo>
                      <a:cubicBezTo>
                        <a:pt x="4428" y="17456"/>
                        <a:pt x="288" y="13932"/>
                        <a:pt x="24" y="9175"/>
                      </a:cubicBezTo>
                      <a:close/>
                    </a:path>
                  </a:pathLst>
                </a:custGeom>
                <a:grpFill/>
                <a:ln w="8809" cap="flat">
                  <a:noFill/>
                  <a:prstDash val="solid"/>
                  <a:miter/>
                </a:ln>
              </p:spPr>
              <p:txBody>
                <a:bodyPr rtlCol="0" anchor="ctr"/>
                <a:lstStyle/>
                <a:p>
                  <a:endParaRPr lang="en-US" sz="2400"/>
                </a:p>
              </p:txBody>
            </p:sp>
            <p:sp>
              <p:nvSpPr>
                <p:cNvPr id="1947" name="Freeform: Shape 1946">
                  <a:extLst>
                    <a:ext uri="{FF2B5EF4-FFF2-40B4-BE49-F238E27FC236}">
                      <a16:creationId xmlns:a16="http://schemas.microsoft.com/office/drawing/2014/main" id="{73E2D06B-1849-4DD5-AD75-2C1B7523A3B2}"/>
                    </a:ext>
                  </a:extLst>
                </p:cNvPr>
                <p:cNvSpPr/>
                <p:nvPr/>
              </p:nvSpPr>
              <p:spPr>
                <a:xfrm>
                  <a:off x="6440241" y="2997829"/>
                  <a:ext cx="17215" cy="17215"/>
                </a:xfrm>
                <a:custGeom>
                  <a:avLst/>
                  <a:gdLst>
                    <a:gd name="connsiteX0" fmla="*/ 24 w 17215"/>
                    <a:gd name="connsiteY0" fmla="*/ 9185 h 17215"/>
                    <a:gd name="connsiteX1" fmla="*/ 8040 w 17215"/>
                    <a:gd name="connsiteY1" fmla="*/ 24 h 17215"/>
                    <a:gd name="connsiteX2" fmla="*/ 17202 w 17215"/>
                    <a:gd name="connsiteY2" fmla="*/ 8040 h 17215"/>
                    <a:gd name="connsiteX3" fmla="*/ 9185 w 17215"/>
                    <a:gd name="connsiteY3" fmla="*/ 17202 h 17215"/>
                    <a:gd name="connsiteX4" fmla="*/ 2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85"/>
                      </a:moveTo>
                      <a:cubicBezTo>
                        <a:pt x="-329" y="4428"/>
                        <a:pt x="3283" y="376"/>
                        <a:pt x="8040" y="24"/>
                      </a:cubicBezTo>
                      <a:cubicBezTo>
                        <a:pt x="12797" y="-329"/>
                        <a:pt x="16849" y="3283"/>
                        <a:pt x="17202" y="8040"/>
                      </a:cubicBezTo>
                      <a:cubicBezTo>
                        <a:pt x="17466" y="12797"/>
                        <a:pt x="13942" y="16849"/>
                        <a:pt x="9185" y="17202"/>
                      </a:cubicBezTo>
                      <a:cubicBezTo>
                        <a:pt x="4428" y="17466"/>
                        <a:pt x="288" y="13854"/>
                        <a:pt x="24" y="9185"/>
                      </a:cubicBezTo>
                      <a:close/>
                    </a:path>
                  </a:pathLst>
                </a:custGeom>
                <a:grpFill/>
                <a:ln w="8809" cap="flat">
                  <a:noFill/>
                  <a:prstDash val="solid"/>
                  <a:miter/>
                </a:ln>
              </p:spPr>
              <p:txBody>
                <a:bodyPr rtlCol="0" anchor="ctr"/>
                <a:lstStyle/>
                <a:p>
                  <a:endParaRPr lang="en-US" sz="2400"/>
                </a:p>
              </p:txBody>
            </p:sp>
            <p:sp>
              <p:nvSpPr>
                <p:cNvPr id="1948" name="Freeform: Shape 1947">
                  <a:extLst>
                    <a:ext uri="{FF2B5EF4-FFF2-40B4-BE49-F238E27FC236}">
                      <a16:creationId xmlns:a16="http://schemas.microsoft.com/office/drawing/2014/main" id="{DE5076A8-36C9-4B2E-8D69-42749A368A1F}"/>
                    </a:ext>
                  </a:extLst>
                </p:cNvPr>
                <p:cNvSpPr/>
                <p:nvPr/>
              </p:nvSpPr>
              <p:spPr>
                <a:xfrm>
                  <a:off x="7016719" y="3500397"/>
                  <a:ext cx="17225" cy="17215"/>
                </a:xfrm>
                <a:custGeom>
                  <a:avLst/>
                  <a:gdLst>
                    <a:gd name="connsiteX0" fmla="*/ 24 w 17225"/>
                    <a:gd name="connsiteY0" fmla="*/ 9185 h 17215"/>
                    <a:gd name="connsiteX1" fmla="*/ 8040 w 17225"/>
                    <a:gd name="connsiteY1" fmla="*/ 24 h 17215"/>
                    <a:gd name="connsiteX2" fmla="*/ 17201 w 17225"/>
                    <a:gd name="connsiteY2" fmla="*/ 8040 h 17215"/>
                    <a:gd name="connsiteX3" fmla="*/ 9185 w 17225"/>
                    <a:gd name="connsiteY3" fmla="*/ 17202 h 17215"/>
                    <a:gd name="connsiteX4" fmla="*/ 24 w 1722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15">
                      <a:moveTo>
                        <a:pt x="24" y="9185"/>
                      </a:moveTo>
                      <a:cubicBezTo>
                        <a:pt x="-329" y="4428"/>
                        <a:pt x="3283" y="376"/>
                        <a:pt x="8040" y="24"/>
                      </a:cubicBezTo>
                      <a:cubicBezTo>
                        <a:pt x="12797" y="-329"/>
                        <a:pt x="16849" y="3283"/>
                        <a:pt x="17201" y="8040"/>
                      </a:cubicBezTo>
                      <a:cubicBezTo>
                        <a:pt x="17554" y="12797"/>
                        <a:pt x="13942" y="16849"/>
                        <a:pt x="9185" y="17202"/>
                      </a:cubicBezTo>
                      <a:cubicBezTo>
                        <a:pt x="4428" y="17466"/>
                        <a:pt x="288" y="13942"/>
                        <a:pt x="24" y="9185"/>
                      </a:cubicBezTo>
                      <a:close/>
                    </a:path>
                  </a:pathLst>
                </a:custGeom>
                <a:grpFill/>
                <a:ln w="8809" cap="flat">
                  <a:noFill/>
                  <a:prstDash val="solid"/>
                  <a:miter/>
                </a:ln>
              </p:spPr>
              <p:txBody>
                <a:bodyPr rtlCol="0" anchor="ctr"/>
                <a:lstStyle/>
                <a:p>
                  <a:endParaRPr lang="en-US" sz="2400"/>
                </a:p>
              </p:txBody>
            </p:sp>
            <p:sp>
              <p:nvSpPr>
                <p:cNvPr id="1949" name="Freeform: Shape 1948">
                  <a:extLst>
                    <a:ext uri="{FF2B5EF4-FFF2-40B4-BE49-F238E27FC236}">
                      <a16:creationId xmlns:a16="http://schemas.microsoft.com/office/drawing/2014/main" id="{4843B546-1BE5-4167-AE93-60F733E8CF13}"/>
                    </a:ext>
                  </a:extLst>
                </p:cNvPr>
                <p:cNvSpPr/>
                <p:nvPr/>
              </p:nvSpPr>
              <p:spPr>
                <a:xfrm>
                  <a:off x="6617845" y="3100555"/>
                  <a:ext cx="17205" cy="17206"/>
                </a:xfrm>
                <a:custGeom>
                  <a:avLst/>
                  <a:gdLst>
                    <a:gd name="connsiteX0" fmla="*/ 14 w 17205"/>
                    <a:gd name="connsiteY0" fmla="*/ 9176 h 17206"/>
                    <a:gd name="connsiteX1" fmla="*/ 8031 w 17205"/>
                    <a:gd name="connsiteY1" fmla="*/ 14 h 17206"/>
                    <a:gd name="connsiteX2" fmla="*/ 17192 w 17205"/>
                    <a:gd name="connsiteY2" fmla="*/ 8030 h 17206"/>
                    <a:gd name="connsiteX3" fmla="*/ 9176 w 17205"/>
                    <a:gd name="connsiteY3" fmla="*/ 17192 h 17206"/>
                    <a:gd name="connsiteX4" fmla="*/ 14 w 1720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6">
                      <a:moveTo>
                        <a:pt x="14" y="9176"/>
                      </a:moveTo>
                      <a:cubicBezTo>
                        <a:pt x="-250" y="4419"/>
                        <a:pt x="3273" y="366"/>
                        <a:pt x="8031" y="14"/>
                      </a:cubicBezTo>
                      <a:cubicBezTo>
                        <a:pt x="12787" y="-250"/>
                        <a:pt x="16840" y="3273"/>
                        <a:pt x="17192" y="8030"/>
                      </a:cubicBezTo>
                      <a:cubicBezTo>
                        <a:pt x="17456" y="12787"/>
                        <a:pt x="13933" y="16840"/>
                        <a:pt x="9176" y="17192"/>
                      </a:cubicBezTo>
                      <a:cubicBezTo>
                        <a:pt x="4419" y="17456"/>
                        <a:pt x="367" y="13932"/>
                        <a:pt x="14" y="9176"/>
                      </a:cubicBezTo>
                      <a:close/>
                    </a:path>
                  </a:pathLst>
                </a:custGeom>
                <a:grpFill/>
                <a:ln w="8809" cap="flat">
                  <a:noFill/>
                  <a:prstDash val="solid"/>
                  <a:miter/>
                </a:ln>
              </p:spPr>
              <p:txBody>
                <a:bodyPr rtlCol="0" anchor="ctr"/>
                <a:lstStyle/>
                <a:p>
                  <a:endParaRPr lang="en-US" sz="2400"/>
                </a:p>
              </p:txBody>
            </p:sp>
            <p:sp>
              <p:nvSpPr>
                <p:cNvPr id="1950" name="Freeform: Shape 1949">
                  <a:extLst>
                    <a:ext uri="{FF2B5EF4-FFF2-40B4-BE49-F238E27FC236}">
                      <a16:creationId xmlns:a16="http://schemas.microsoft.com/office/drawing/2014/main" id="{51E463F9-D13D-4504-AC05-D75E7D3485B5}"/>
                    </a:ext>
                  </a:extLst>
                </p:cNvPr>
                <p:cNvSpPr/>
                <p:nvPr/>
              </p:nvSpPr>
              <p:spPr>
                <a:xfrm>
                  <a:off x="5626188" y="2521082"/>
                  <a:ext cx="17215" cy="17215"/>
                </a:xfrm>
                <a:custGeom>
                  <a:avLst/>
                  <a:gdLst>
                    <a:gd name="connsiteX0" fmla="*/ 14 w 17215"/>
                    <a:gd name="connsiteY0" fmla="*/ 9175 h 17215"/>
                    <a:gd name="connsiteX1" fmla="*/ 8031 w 17215"/>
                    <a:gd name="connsiteY1" fmla="*/ 14 h 17215"/>
                    <a:gd name="connsiteX2" fmla="*/ 17192 w 17215"/>
                    <a:gd name="connsiteY2" fmla="*/ 8030 h 17215"/>
                    <a:gd name="connsiteX3" fmla="*/ 9176 w 17215"/>
                    <a:gd name="connsiteY3" fmla="*/ 17192 h 17215"/>
                    <a:gd name="connsiteX4" fmla="*/ 14 w 1721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5"/>
                      </a:moveTo>
                      <a:cubicBezTo>
                        <a:pt x="-250" y="4419"/>
                        <a:pt x="3273" y="366"/>
                        <a:pt x="8031" y="14"/>
                      </a:cubicBezTo>
                      <a:cubicBezTo>
                        <a:pt x="12787" y="-250"/>
                        <a:pt x="16840" y="3273"/>
                        <a:pt x="17192" y="8030"/>
                      </a:cubicBezTo>
                      <a:cubicBezTo>
                        <a:pt x="17544" y="12787"/>
                        <a:pt x="13933" y="16840"/>
                        <a:pt x="9176" y="17192"/>
                      </a:cubicBezTo>
                      <a:cubicBezTo>
                        <a:pt x="4419" y="17544"/>
                        <a:pt x="367" y="13933"/>
                        <a:pt x="14" y="9175"/>
                      </a:cubicBezTo>
                      <a:close/>
                    </a:path>
                  </a:pathLst>
                </a:custGeom>
                <a:grpFill/>
                <a:ln w="8809" cap="flat">
                  <a:noFill/>
                  <a:prstDash val="solid"/>
                  <a:miter/>
                </a:ln>
              </p:spPr>
              <p:txBody>
                <a:bodyPr rtlCol="0" anchor="ctr"/>
                <a:lstStyle/>
                <a:p>
                  <a:endParaRPr lang="en-US" sz="2400"/>
                </a:p>
              </p:txBody>
            </p:sp>
            <p:sp>
              <p:nvSpPr>
                <p:cNvPr id="1951" name="Freeform: Shape 1950">
                  <a:extLst>
                    <a:ext uri="{FF2B5EF4-FFF2-40B4-BE49-F238E27FC236}">
                      <a16:creationId xmlns:a16="http://schemas.microsoft.com/office/drawing/2014/main" id="{8D956E79-98B8-49E3-9BF9-7CE48623229F}"/>
                    </a:ext>
                  </a:extLst>
                </p:cNvPr>
                <p:cNvSpPr/>
                <p:nvPr/>
              </p:nvSpPr>
              <p:spPr>
                <a:xfrm>
                  <a:off x="5494402" y="3230579"/>
                  <a:ext cx="17215" cy="17205"/>
                </a:xfrm>
                <a:custGeom>
                  <a:avLst/>
                  <a:gdLst>
                    <a:gd name="connsiteX0" fmla="*/ 14 w 17215"/>
                    <a:gd name="connsiteY0" fmla="*/ 9175 h 17205"/>
                    <a:gd name="connsiteX1" fmla="*/ 8030 w 17215"/>
                    <a:gd name="connsiteY1" fmla="*/ 14 h 17205"/>
                    <a:gd name="connsiteX2" fmla="*/ 17192 w 17215"/>
                    <a:gd name="connsiteY2" fmla="*/ 8030 h 17205"/>
                    <a:gd name="connsiteX3" fmla="*/ 9175 w 17215"/>
                    <a:gd name="connsiteY3" fmla="*/ 17192 h 17205"/>
                    <a:gd name="connsiteX4" fmla="*/ 14 w 17215"/>
                    <a:gd name="connsiteY4" fmla="*/ 9175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14" y="9175"/>
                      </a:moveTo>
                      <a:cubicBezTo>
                        <a:pt x="-251" y="4419"/>
                        <a:pt x="3273" y="366"/>
                        <a:pt x="8030" y="14"/>
                      </a:cubicBezTo>
                      <a:cubicBezTo>
                        <a:pt x="12787" y="-250"/>
                        <a:pt x="16839" y="3273"/>
                        <a:pt x="17192" y="8030"/>
                      </a:cubicBezTo>
                      <a:cubicBezTo>
                        <a:pt x="17544" y="12787"/>
                        <a:pt x="13932" y="16840"/>
                        <a:pt x="9175" y="17192"/>
                      </a:cubicBezTo>
                      <a:cubicBezTo>
                        <a:pt x="4419" y="17456"/>
                        <a:pt x="278" y="13844"/>
                        <a:pt x="14" y="9175"/>
                      </a:cubicBezTo>
                      <a:close/>
                    </a:path>
                  </a:pathLst>
                </a:custGeom>
                <a:grpFill/>
                <a:ln w="8809" cap="flat">
                  <a:noFill/>
                  <a:prstDash val="solid"/>
                  <a:miter/>
                </a:ln>
              </p:spPr>
              <p:txBody>
                <a:bodyPr rtlCol="0" anchor="ctr"/>
                <a:lstStyle/>
                <a:p>
                  <a:endParaRPr lang="en-US" sz="2400"/>
                </a:p>
              </p:txBody>
            </p:sp>
            <p:sp>
              <p:nvSpPr>
                <p:cNvPr id="1952" name="Freeform: Shape 1951">
                  <a:extLst>
                    <a:ext uri="{FF2B5EF4-FFF2-40B4-BE49-F238E27FC236}">
                      <a16:creationId xmlns:a16="http://schemas.microsoft.com/office/drawing/2014/main" id="{5AA01AEC-F8E5-4AED-B4A1-AE0FE72DC120}"/>
                    </a:ext>
                  </a:extLst>
                </p:cNvPr>
                <p:cNvSpPr/>
                <p:nvPr/>
              </p:nvSpPr>
              <p:spPr>
                <a:xfrm>
                  <a:off x="5567773" y="3523663"/>
                  <a:ext cx="17215" cy="17215"/>
                </a:xfrm>
                <a:custGeom>
                  <a:avLst/>
                  <a:gdLst>
                    <a:gd name="connsiteX0" fmla="*/ 24 w 17215"/>
                    <a:gd name="connsiteY0" fmla="*/ 9176 h 17215"/>
                    <a:gd name="connsiteX1" fmla="*/ 8040 w 17215"/>
                    <a:gd name="connsiteY1" fmla="*/ 14 h 17215"/>
                    <a:gd name="connsiteX2" fmla="*/ 17202 w 17215"/>
                    <a:gd name="connsiteY2" fmla="*/ 8030 h 17215"/>
                    <a:gd name="connsiteX3" fmla="*/ 9186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8" y="4419"/>
                        <a:pt x="3283" y="366"/>
                        <a:pt x="8040" y="14"/>
                      </a:cubicBezTo>
                      <a:cubicBezTo>
                        <a:pt x="12797" y="-250"/>
                        <a:pt x="16850" y="3273"/>
                        <a:pt x="17202" y="8030"/>
                      </a:cubicBezTo>
                      <a:cubicBezTo>
                        <a:pt x="17466" y="12787"/>
                        <a:pt x="13942" y="16840"/>
                        <a:pt x="9186" y="17192"/>
                      </a:cubicBezTo>
                      <a:cubicBezTo>
                        <a:pt x="4428" y="17544"/>
                        <a:pt x="288" y="13933"/>
                        <a:pt x="24" y="9176"/>
                      </a:cubicBezTo>
                      <a:close/>
                    </a:path>
                  </a:pathLst>
                </a:custGeom>
                <a:grpFill/>
                <a:ln w="8809" cap="flat">
                  <a:noFill/>
                  <a:prstDash val="solid"/>
                  <a:miter/>
                </a:ln>
              </p:spPr>
              <p:txBody>
                <a:bodyPr rtlCol="0" anchor="ctr"/>
                <a:lstStyle/>
                <a:p>
                  <a:endParaRPr lang="en-US" sz="2400"/>
                </a:p>
              </p:txBody>
            </p:sp>
            <p:sp>
              <p:nvSpPr>
                <p:cNvPr id="1953" name="Freeform: Shape 1952">
                  <a:extLst>
                    <a:ext uri="{FF2B5EF4-FFF2-40B4-BE49-F238E27FC236}">
                      <a16:creationId xmlns:a16="http://schemas.microsoft.com/office/drawing/2014/main" id="{7E9BF84E-B505-48F4-990F-0AD034AA420C}"/>
                    </a:ext>
                  </a:extLst>
                </p:cNvPr>
                <p:cNvSpPr/>
                <p:nvPr/>
              </p:nvSpPr>
              <p:spPr>
                <a:xfrm>
                  <a:off x="5450796" y="2958462"/>
                  <a:ext cx="17206" cy="17215"/>
                </a:xfrm>
                <a:custGeom>
                  <a:avLst/>
                  <a:gdLst>
                    <a:gd name="connsiteX0" fmla="*/ 14 w 17206"/>
                    <a:gd name="connsiteY0" fmla="*/ 9176 h 17215"/>
                    <a:gd name="connsiteX1" fmla="*/ 8030 w 17206"/>
                    <a:gd name="connsiteY1" fmla="*/ 14 h 17215"/>
                    <a:gd name="connsiteX2" fmla="*/ 17192 w 17206"/>
                    <a:gd name="connsiteY2" fmla="*/ 8030 h 17215"/>
                    <a:gd name="connsiteX3" fmla="*/ 9175 w 17206"/>
                    <a:gd name="connsiteY3" fmla="*/ 17192 h 17215"/>
                    <a:gd name="connsiteX4" fmla="*/ 14 w 17206"/>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6"/>
                      </a:moveTo>
                      <a:cubicBezTo>
                        <a:pt x="-251" y="4419"/>
                        <a:pt x="3273" y="366"/>
                        <a:pt x="8030" y="14"/>
                      </a:cubicBezTo>
                      <a:cubicBezTo>
                        <a:pt x="12787" y="-250"/>
                        <a:pt x="16839" y="3273"/>
                        <a:pt x="17192" y="8030"/>
                      </a:cubicBezTo>
                      <a:cubicBezTo>
                        <a:pt x="17456" y="12787"/>
                        <a:pt x="13933" y="16840"/>
                        <a:pt x="9175" y="17192"/>
                      </a:cubicBezTo>
                      <a:cubicBezTo>
                        <a:pt x="4419" y="17545"/>
                        <a:pt x="366" y="13933"/>
                        <a:pt x="14" y="9176"/>
                      </a:cubicBezTo>
                      <a:close/>
                    </a:path>
                  </a:pathLst>
                </a:custGeom>
                <a:grpFill/>
                <a:ln w="8809" cap="flat">
                  <a:noFill/>
                  <a:prstDash val="solid"/>
                  <a:miter/>
                </a:ln>
              </p:spPr>
              <p:txBody>
                <a:bodyPr rtlCol="0" anchor="ctr"/>
                <a:lstStyle/>
                <a:p>
                  <a:endParaRPr lang="en-US" sz="2400"/>
                </a:p>
              </p:txBody>
            </p:sp>
            <p:sp>
              <p:nvSpPr>
                <p:cNvPr id="1954" name="Freeform: Shape 1953">
                  <a:extLst>
                    <a:ext uri="{FF2B5EF4-FFF2-40B4-BE49-F238E27FC236}">
                      <a16:creationId xmlns:a16="http://schemas.microsoft.com/office/drawing/2014/main" id="{A36C380A-BE13-45DF-9F68-D5AEA7183913}"/>
                    </a:ext>
                  </a:extLst>
                </p:cNvPr>
                <p:cNvSpPr/>
                <p:nvPr/>
              </p:nvSpPr>
              <p:spPr>
                <a:xfrm>
                  <a:off x="4295023" y="2993346"/>
                  <a:ext cx="17206" cy="17205"/>
                </a:xfrm>
                <a:custGeom>
                  <a:avLst/>
                  <a:gdLst>
                    <a:gd name="connsiteX0" fmla="*/ 14 w 17206"/>
                    <a:gd name="connsiteY0" fmla="*/ 9176 h 17205"/>
                    <a:gd name="connsiteX1" fmla="*/ 8030 w 17206"/>
                    <a:gd name="connsiteY1" fmla="*/ 14 h 17205"/>
                    <a:gd name="connsiteX2" fmla="*/ 17192 w 17206"/>
                    <a:gd name="connsiteY2" fmla="*/ 8030 h 17205"/>
                    <a:gd name="connsiteX3" fmla="*/ 9176 w 17206"/>
                    <a:gd name="connsiteY3" fmla="*/ 17192 h 17205"/>
                    <a:gd name="connsiteX4" fmla="*/ 14 w 17206"/>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05">
                      <a:moveTo>
                        <a:pt x="14" y="9176"/>
                      </a:moveTo>
                      <a:cubicBezTo>
                        <a:pt x="-250" y="4419"/>
                        <a:pt x="3273" y="366"/>
                        <a:pt x="8030" y="14"/>
                      </a:cubicBezTo>
                      <a:cubicBezTo>
                        <a:pt x="12787" y="-250"/>
                        <a:pt x="16840" y="3274"/>
                        <a:pt x="17192" y="8030"/>
                      </a:cubicBezTo>
                      <a:cubicBezTo>
                        <a:pt x="17456" y="12787"/>
                        <a:pt x="13933" y="16840"/>
                        <a:pt x="9176" y="17192"/>
                      </a:cubicBezTo>
                      <a:cubicBezTo>
                        <a:pt x="4419" y="17456"/>
                        <a:pt x="366" y="13845"/>
                        <a:pt x="14" y="9176"/>
                      </a:cubicBezTo>
                      <a:close/>
                    </a:path>
                  </a:pathLst>
                </a:custGeom>
                <a:grpFill/>
                <a:ln w="8809" cap="flat">
                  <a:noFill/>
                  <a:prstDash val="solid"/>
                  <a:miter/>
                </a:ln>
              </p:spPr>
              <p:txBody>
                <a:bodyPr rtlCol="0" anchor="ctr"/>
                <a:lstStyle/>
                <a:p>
                  <a:endParaRPr lang="en-US" sz="2400"/>
                </a:p>
              </p:txBody>
            </p:sp>
            <p:sp>
              <p:nvSpPr>
                <p:cNvPr id="1955" name="Freeform: Shape 1954">
                  <a:extLst>
                    <a:ext uri="{FF2B5EF4-FFF2-40B4-BE49-F238E27FC236}">
                      <a16:creationId xmlns:a16="http://schemas.microsoft.com/office/drawing/2014/main" id="{78F5E53F-4B62-4E2D-9FDF-98A9666F7E3E}"/>
                    </a:ext>
                  </a:extLst>
                </p:cNvPr>
                <p:cNvSpPr/>
                <p:nvPr/>
              </p:nvSpPr>
              <p:spPr>
                <a:xfrm>
                  <a:off x="4555438" y="3588954"/>
                  <a:ext cx="31537" cy="31536"/>
                </a:xfrm>
                <a:custGeom>
                  <a:avLst/>
                  <a:gdLst>
                    <a:gd name="connsiteX0" fmla="*/ 31537 w 31537"/>
                    <a:gd name="connsiteY0" fmla="*/ 15769 h 31536"/>
                    <a:gd name="connsiteX1" fmla="*/ 15768 w 31537"/>
                    <a:gd name="connsiteY1" fmla="*/ 31537 h 31536"/>
                    <a:gd name="connsiteX2" fmla="*/ 0 w 31537"/>
                    <a:gd name="connsiteY2" fmla="*/ 15769 h 31536"/>
                    <a:gd name="connsiteX3" fmla="*/ 15768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1956" name="Freeform: Shape 1955">
                  <a:extLst>
                    <a:ext uri="{FF2B5EF4-FFF2-40B4-BE49-F238E27FC236}">
                      <a16:creationId xmlns:a16="http://schemas.microsoft.com/office/drawing/2014/main" id="{BFF25D7D-4F44-4A9C-A3D5-7851D83973A6}"/>
                    </a:ext>
                  </a:extLst>
                </p:cNvPr>
                <p:cNvSpPr/>
                <p:nvPr/>
              </p:nvSpPr>
              <p:spPr>
                <a:xfrm>
                  <a:off x="4236103" y="4348840"/>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1957" name="Freeform: Shape 1956">
                  <a:extLst>
                    <a:ext uri="{FF2B5EF4-FFF2-40B4-BE49-F238E27FC236}">
                      <a16:creationId xmlns:a16="http://schemas.microsoft.com/office/drawing/2014/main" id="{D4EA74F6-EA0B-4141-8E22-1F042030D5B3}"/>
                    </a:ext>
                  </a:extLst>
                </p:cNvPr>
                <p:cNvSpPr/>
                <p:nvPr/>
              </p:nvSpPr>
              <p:spPr>
                <a:xfrm>
                  <a:off x="4623974" y="4514453"/>
                  <a:ext cx="31536" cy="31536"/>
                </a:xfrm>
                <a:custGeom>
                  <a:avLst/>
                  <a:gdLst>
                    <a:gd name="connsiteX0" fmla="*/ 31537 w 31536"/>
                    <a:gd name="connsiteY0" fmla="*/ 15769 h 31536"/>
                    <a:gd name="connsiteX1" fmla="*/ 15768 w 31536"/>
                    <a:gd name="connsiteY1" fmla="*/ 31537 h 31536"/>
                    <a:gd name="connsiteX2" fmla="*/ 0 w 31536"/>
                    <a:gd name="connsiteY2" fmla="*/ 15769 h 31536"/>
                    <a:gd name="connsiteX3" fmla="*/ 15768 w 31536"/>
                    <a:gd name="connsiteY3" fmla="*/ 0 h 31536"/>
                    <a:gd name="connsiteX4" fmla="*/ 31537 w 31536"/>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2400"/>
                </a:p>
              </p:txBody>
            </p:sp>
            <p:sp>
              <p:nvSpPr>
                <p:cNvPr id="1958" name="Freeform: Shape 1957">
                  <a:extLst>
                    <a:ext uri="{FF2B5EF4-FFF2-40B4-BE49-F238E27FC236}">
                      <a16:creationId xmlns:a16="http://schemas.microsoft.com/office/drawing/2014/main" id="{9462EDB9-CBA8-4489-A33A-872166C5DF00}"/>
                    </a:ext>
                  </a:extLst>
                </p:cNvPr>
                <p:cNvSpPr/>
                <p:nvPr/>
              </p:nvSpPr>
              <p:spPr>
                <a:xfrm>
                  <a:off x="4514387" y="4215908"/>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2400"/>
                </a:p>
              </p:txBody>
            </p:sp>
            <p:sp>
              <p:nvSpPr>
                <p:cNvPr id="1959" name="Freeform: Shape 1958">
                  <a:extLst>
                    <a:ext uri="{FF2B5EF4-FFF2-40B4-BE49-F238E27FC236}">
                      <a16:creationId xmlns:a16="http://schemas.microsoft.com/office/drawing/2014/main" id="{6473D76A-DD51-4447-B0CA-5D212D004773}"/>
                    </a:ext>
                  </a:extLst>
                </p:cNvPr>
                <p:cNvSpPr/>
                <p:nvPr/>
              </p:nvSpPr>
              <p:spPr>
                <a:xfrm>
                  <a:off x="4478269" y="3687705"/>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8"/>
                        <a:pt x="7048" y="0"/>
                        <a:pt x="15769" y="0"/>
                      </a:cubicBezTo>
                      <a:cubicBezTo>
                        <a:pt x="24490" y="88"/>
                        <a:pt x="31537" y="7135"/>
                        <a:pt x="31537" y="15769"/>
                      </a:cubicBezTo>
                      <a:close/>
                    </a:path>
                  </a:pathLst>
                </a:custGeom>
                <a:grpFill/>
                <a:ln w="8809" cap="flat">
                  <a:noFill/>
                  <a:prstDash val="solid"/>
                  <a:miter/>
                </a:ln>
              </p:spPr>
              <p:txBody>
                <a:bodyPr rtlCol="0" anchor="ctr"/>
                <a:lstStyle/>
                <a:p>
                  <a:endParaRPr lang="en-US" sz="2400"/>
                </a:p>
              </p:txBody>
            </p:sp>
            <p:sp>
              <p:nvSpPr>
                <p:cNvPr id="1960" name="Freeform: Shape 1959">
                  <a:extLst>
                    <a:ext uri="{FF2B5EF4-FFF2-40B4-BE49-F238E27FC236}">
                      <a16:creationId xmlns:a16="http://schemas.microsoft.com/office/drawing/2014/main" id="{B2538AB0-5504-4418-B67F-1A6F342D3EE6}"/>
                    </a:ext>
                  </a:extLst>
                </p:cNvPr>
                <p:cNvSpPr/>
                <p:nvPr/>
              </p:nvSpPr>
              <p:spPr>
                <a:xfrm>
                  <a:off x="4430083" y="4146491"/>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90" y="31537"/>
                        <a:pt x="15768" y="31537"/>
                      </a:cubicBezTo>
                      <a:cubicBezTo>
                        <a:pt x="7047" y="31537"/>
                        <a:pt x="0" y="24490"/>
                        <a:pt x="0" y="15768"/>
                      </a:cubicBezTo>
                      <a:cubicBezTo>
                        <a:pt x="0" y="7047"/>
                        <a:pt x="7047" y="0"/>
                        <a:pt x="15768"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1961" name="Freeform: Shape 1960">
                  <a:extLst>
                    <a:ext uri="{FF2B5EF4-FFF2-40B4-BE49-F238E27FC236}">
                      <a16:creationId xmlns:a16="http://schemas.microsoft.com/office/drawing/2014/main" id="{3B337D90-806C-4271-8141-C258240EEA83}"/>
                    </a:ext>
                  </a:extLst>
                </p:cNvPr>
                <p:cNvSpPr/>
                <p:nvPr/>
              </p:nvSpPr>
              <p:spPr>
                <a:xfrm>
                  <a:off x="7181299" y="3429682"/>
                  <a:ext cx="31537" cy="31536"/>
                </a:xfrm>
                <a:custGeom>
                  <a:avLst/>
                  <a:gdLst>
                    <a:gd name="connsiteX0" fmla="*/ 31537 w 31537"/>
                    <a:gd name="connsiteY0" fmla="*/ 15768 h 31536"/>
                    <a:gd name="connsiteX1" fmla="*/ 15768 w 31537"/>
                    <a:gd name="connsiteY1" fmla="*/ 31537 h 31536"/>
                    <a:gd name="connsiteX2" fmla="*/ 0 w 31537"/>
                    <a:gd name="connsiteY2" fmla="*/ 15768 h 31536"/>
                    <a:gd name="connsiteX3" fmla="*/ 15768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89" y="31537"/>
                        <a:pt x="15768" y="31537"/>
                      </a:cubicBezTo>
                      <a:cubicBezTo>
                        <a:pt x="7047" y="31537"/>
                        <a:pt x="0" y="24490"/>
                        <a:pt x="0" y="15768"/>
                      </a:cubicBezTo>
                      <a:cubicBezTo>
                        <a:pt x="0" y="7047"/>
                        <a:pt x="7047" y="0"/>
                        <a:pt x="15768" y="0"/>
                      </a:cubicBezTo>
                      <a:cubicBezTo>
                        <a:pt x="24489" y="88"/>
                        <a:pt x="31537" y="7135"/>
                        <a:pt x="31537" y="15768"/>
                      </a:cubicBezTo>
                      <a:close/>
                    </a:path>
                  </a:pathLst>
                </a:custGeom>
                <a:grpFill/>
                <a:ln w="8809" cap="flat">
                  <a:noFill/>
                  <a:prstDash val="solid"/>
                  <a:miter/>
                </a:ln>
              </p:spPr>
              <p:txBody>
                <a:bodyPr rtlCol="0" anchor="ctr"/>
                <a:lstStyle/>
                <a:p>
                  <a:endParaRPr lang="en-US" sz="2400"/>
                </a:p>
              </p:txBody>
            </p:sp>
            <p:sp>
              <p:nvSpPr>
                <p:cNvPr id="1962" name="Freeform: Shape 1961">
                  <a:extLst>
                    <a:ext uri="{FF2B5EF4-FFF2-40B4-BE49-F238E27FC236}">
                      <a16:creationId xmlns:a16="http://schemas.microsoft.com/office/drawing/2014/main" id="{BE7E00FB-1C9C-4A86-8D91-BD53B5399BAB}"/>
                    </a:ext>
                  </a:extLst>
                </p:cNvPr>
                <p:cNvSpPr/>
                <p:nvPr/>
              </p:nvSpPr>
              <p:spPr>
                <a:xfrm>
                  <a:off x="7117432" y="3516806"/>
                  <a:ext cx="31537" cy="31536"/>
                </a:xfrm>
                <a:custGeom>
                  <a:avLst/>
                  <a:gdLst>
                    <a:gd name="connsiteX0" fmla="*/ 31537 w 31537"/>
                    <a:gd name="connsiteY0" fmla="*/ 15769 h 31536"/>
                    <a:gd name="connsiteX1" fmla="*/ 15768 w 31537"/>
                    <a:gd name="connsiteY1" fmla="*/ 31537 h 31536"/>
                    <a:gd name="connsiteX2" fmla="*/ 0 w 31537"/>
                    <a:gd name="connsiteY2" fmla="*/ 15769 h 31536"/>
                    <a:gd name="connsiteX3" fmla="*/ 15768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89" y="31537"/>
                        <a:pt x="15768" y="31537"/>
                      </a:cubicBezTo>
                      <a:cubicBezTo>
                        <a:pt x="7047" y="31537"/>
                        <a:pt x="0" y="24490"/>
                        <a:pt x="0" y="15769"/>
                      </a:cubicBezTo>
                      <a:cubicBezTo>
                        <a:pt x="0" y="7047"/>
                        <a:pt x="7047" y="0"/>
                        <a:pt x="15768" y="0"/>
                      </a:cubicBezTo>
                      <a:cubicBezTo>
                        <a:pt x="24489" y="88"/>
                        <a:pt x="31537" y="7135"/>
                        <a:pt x="31537" y="15769"/>
                      </a:cubicBezTo>
                      <a:close/>
                    </a:path>
                  </a:pathLst>
                </a:custGeom>
                <a:grpFill/>
                <a:ln w="8809" cap="flat">
                  <a:noFill/>
                  <a:prstDash val="solid"/>
                  <a:miter/>
                </a:ln>
              </p:spPr>
              <p:txBody>
                <a:bodyPr rtlCol="0" anchor="ctr"/>
                <a:lstStyle/>
                <a:p>
                  <a:endParaRPr lang="en-US" sz="2400"/>
                </a:p>
              </p:txBody>
            </p:sp>
            <p:sp>
              <p:nvSpPr>
                <p:cNvPr id="1963" name="Freeform: Shape 1962">
                  <a:extLst>
                    <a:ext uri="{FF2B5EF4-FFF2-40B4-BE49-F238E27FC236}">
                      <a16:creationId xmlns:a16="http://schemas.microsoft.com/office/drawing/2014/main" id="{435878F8-DC88-4BF6-B6BA-225A5DB75D0F}"/>
                    </a:ext>
                  </a:extLst>
                </p:cNvPr>
                <p:cNvSpPr/>
                <p:nvPr/>
              </p:nvSpPr>
              <p:spPr>
                <a:xfrm>
                  <a:off x="6271920" y="3167519"/>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1964" name="Freeform: Shape 1963">
                  <a:extLst>
                    <a:ext uri="{FF2B5EF4-FFF2-40B4-BE49-F238E27FC236}">
                      <a16:creationId xmlns:a16="http://schemas.microsoft.com/office/drawing/2014/main" id="{39A53339-215C-44ED-B48D-4512B69FCAA0}"/>
                    </a:ext>
                  </a:extLst>
                </p:cNvPr>
                <p:cNvSpPr/>
                <p:nvPr/>
              </p:nvSpPr>
              <p:spPr>
                <a:xfrm>
                  <a:off x="6467926" y="2380413"/>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88"/>
                        <a:pt x="31537" y="7135"/>
                        <a:pt x="31537" y="15769"/>
                      </a:cubicBezTo>
                      <a:close/>
                    </a:path>
                  </a:pathLst>
                </a:custGeom>
                <a:grpFill/>
                <a:ln w="8809" cap="flat">
                  <a:noFill/>
                  <a:prstDash val="solid"/>
                  <a:miter/>
                </a:ln>
              </p:spPr>
              <p:txBody>
                <a:bodyPr rtlCol="0" anchor="ctr"/>
                <a:lstStyle/>
                <a:p>
                  <a:endParaRPr lang="en-US" sz="2400"/>
                </a:p>
              </p:txBody>
            </p:sp>
            <p:sp>
              <p:nvSpPr>
                <p:cNvPr id="1965" name="Freeform: Shape 1964">
                  <a:extLst>
                    <a:ext uri="{FF2B5EF4-FFF2-40B4-BE49-F238E27FC236}">
                      <a16:creationId xmlns:a16="http://schemas.microsoft.com/office/drawing/2014/main" id="{31D05C70-8A14-4D6E-97AE-15E00E7C28F5}"/>
                    </a:ext>
                  </a:extLst>
                </p:cNvPr>
                <p:cNvSpPr/>
                <p:nvPr/>
              </p:nvSpPr>
              <p:spPr>
                <a:xfrm>
                  <a:off x="6081552" y="3075286"/>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7" y="31537"/>
                        <a:pt x="0" y="24490"/>
                        <a:pt x="0" y="15769"/>
                      </a:cubicBezTo>
                      <a:cubicBezTo>
                        <a:pt x="0" y="7047"/>
                        <a:pt x="7047" y="0"/>
                        <a:pt x="15769"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1966" name="Freeform: Shape 1965">
                  <a:extLst>
                    <a:ext uri="{FF2B5EF4-FFF2-40B4-BE49-F238E27FC236}">
                      <a16:creationId xmlns:a16="http://schemas.microsoft.com/office/drawing/2014/main" id="{A18D84A1-8B89-4D32-AC83-F103407CDFF3}"/>
                    </a:ext>
                  </a:extLst>
                </p:cNvPr>
                <p:cNvSpPr/>
                <p:nvPr/>
              </p:nvSpPr>
              <p:spPr>
                <a:xfrm>
                  <a:off x="6335875" y="2533341"/>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88"/>
                        <a:pt x="31537" y="7135"/>
                        <a:pt x="31537" y="15768"/>
                      </a:cubicBezTo>
                      <a:close/>
                    </a:path>
                  </a:pathLst>
                </a:custGeom>
                <a:grpFill/>
                <a:ln w="8809" cap="flat">
                  <a:noFill/>
                  <a:prstDash val="solid"/>
                  <a:miter/>
                </a:ln>
              </p:spPr>
              <p:txBody>
                <a:bodyPr rtlCol="0" anchor="ctr"/>
                <a:lstStyle/>
                <a:p>
                  <a:endParaRPr lang="en-US" sz="2400"/>
                </a:p>
              </p:txBody>
            </p:sp>
            <p:sp>
              <p:nvSpPr>
                <p:cNvPr id="1967" name="Freeform: Shape 1966">
                  <a:extLst>
                    <a:ext uri="{FF2B5EF4-FFF2-40B4-BE49-F238E27FC236}">
                      <a16:creationId xmlns:a16="http://schemas.microsoft.com/office/drawing/2014/main" id="{C216B6A4-1A0F-4D4B-BF17-7E35F6C10911}"/>
                    </a:ext>
                  </a:extLst>
                </p:cNvPr>
                <p:cNvSpPr/>
                <p:nvPr/>
              </p:nvSpPr>
              <p:spPr>
                <a:xfrm>
                  <a:off x="6337197" y="2294963"/>
                  <a:ext cx="31537" cy="31537"/>
                </a:xfrm>
                <a:custGeom>
                  <a:avLst/>
                  <a:gdLst>
                    <a:gd name="connsiteX0" fmla="*/ 31537 w 31537"/>
                    <a:gd name="connsiteY0" fmla="*/ 15769 h 31537"/>
                    <a:gd name="connsiteX1" fmla="*/ 15769 w 31537"/>
                    <a:gd name="connsiteY1" fmla="*/ 31537 h 31537"/>
                    <a:gd name="connsiteX2" fmla="*/ 1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77"/>
                        <a:pt x="24478" y="31537"/>
                        <a:pt x="15769" y="31537"/>
                      </a:cubicBezTo>
                      <a:cubicBezTo>
                        <a:pt x="7060" y="31537"/>
                        <a:pt x="1" y="24477"/>
                        <a:pt x="1" y="15769"/>
                      </a:cubicBezTo>
                      <a:cubicBezTo>
                        <a:pt x="1" y="7060"/>
                        <a:pt x="7060" y="0"/>
                        <a:pt x="15769" y="0"/>
                      </a:cubicBezTo>
                      <a:cubicBezTo>
                        <a:pt x="24478" y="0"/>
                        <a:pt x="31537" y="7060"/>
                        <a:pt x="31537" y="15769"/>
                      </a:cubicBezTo>
                      <a:close/>
                    </a:path>
                  </a:pathLst>
                </a:custGeom>
                <a:grpFill/>
                <a:ln w="8809" cap="flat">
                  <a:noFill/>
                  <a:prstDash val="solid"/>
                  <a:miter/>
                </a:ln>
              </p:spPr>
              <p:txBody>
                <a:bodyPr rtlCol="0" anchor="ctr"/>
                <a:lstStyle/>
                <a:p>
                  <a:endParaRPr lang="en-US" sz="2400"/>
                </a:p>
              </p:txBody>
            </p:sp>
            <p:sp>
              <p:nvSpPr>
                <p:cNvPr id="1968" name="Freeform: Shape 1967">
                  <a:extLst>
                    <a:ext uri="{FF2B5EF4-FFF2-40B4-BE49-F238E27FC236}">
                      <a16:creationId xmlns:a16="http://schemas.microsoft.com/office/drawing/2014/main" id="{E94D8726-CBF3-4B5B-B0E0-2D9D57D64C1F}"/>
                    </a:ext>
                  </a:extLst>
                </p:cNvPr>
                <p:cNvSpPr/>
                <p:nvPr/>
              </p:nvSpPr>
              <p:spPr>
                <a:xfrm>
                  <a:off x="6693266" y="2311877"/>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7" y="31537"/>
                        <a:pt x="0" y="24490"/>
                        <a:pt x="0" y="15768"/>
                      </a:cubicBezTo>
                      <a:cubicBezTo>
                        <a:pt x="0" y="7047"/>
                        <a:pt x="7047" y="0"/>
                        <a:pt x="15769" y="0"/>
                      </a:cubicBezTo>
                      <a:cubicBezTo>
                        <a:pt x="24490" y="88"/>
                        <a:pt x="31537" y="7135"/>
                        <a:pt x="31537" y="15768"/>
                      </a:cubicBezTo>
                      <a:close/>
                    </a:path>
                  </a:pathLst>
                </a:custGeom>
                <a:grpFill/>
                <a:ln w="8809" cap="flat">
                  <a:noFill/>
                  <a:prstDash val="solid"/>
                  <a:miter/>
                </a:ln>
              </p:spPr>
              <p:txBody>
                <a:bodyPr rtlCol="0" anchor="ctr"/>
                <a:lstStyle/>
                <a:p>
                  <a:endParaRPr lang="en-US" sz="2400"/>
                </a:p>
              </p:txBody>
            </p:sp>
            <p:sp>
              <p:nvSpPr>
                <p:cNvPr id="1969" name="Freeform: Shape 1968">
                  <a:extLst>
                    <a:ext uri="{FF2B5EF4-FFF2-40B4-BE49-F238E27FC236}">
                      <a16:creationId xmlns:a16="http://schemas.microsoft.com/office/drawing/2014/main" id="{0FDC6DB7-3B41-403D-B63C-5CC23188C436}"/>
                    </a:ext>
                  </a:extLst>
                </p:cNvPr>
                <p:cNvSpPr/>
                <p:nvPr/>
              </p:nvSpPr>
              <p:spPr>
                <a:xfrm>
                  <a:off x="7184118" y="2838670"/>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8"/>
                        <a:pt x="7047" y="0"/>
                        <a:pt x="15768" y="0"/>
                      </a:cubicBezTo>
                      <a:cubicBezTo>
                        <a:pt x="24489" y="0"/>
                        <a:pt x="31537" y="7048"/>
                        <a:pt x="31537" y="15769"/>
                      </a:cubicBezTo>
                      <a:close/>
                    </a:path>
                  </a:pathLst>
                </a:custGeom>
                <a:grpFill/>
                <a:ln w="8809" cap="flat">
                  <a:noFill/>
                  <a:prstDash val="solid"/>
                  <a:miter/>
                </a:ln>
              </p:spPr>
              <p:txBody>
                <a:bodyPr rtlCol="0" anchor="ctr"/>
                <a:lstStyle/>
                <a:p>
                  <a:endParaRPr lang="en-US" sz="2400"/>
                </a:p>
              </p:txBody>
            </p:sp>
            <p:sp>
              <p:nvSpPr>
                <p:cNvPr id="1970" name="Freeform: Shape 1969">
                  <a:extLst>
                    <a:ext uri="{FF2B5EF4-FFF2-40B4-BE49-F238E27FC236}">
                      <a16:creationId xmlns:a16="http://schemas.microsoft.com/office/drawing/2014/main" id="{3FF8D154-59D4-4FAF-AEDF-3EA5F36F76E0}"/>
                    </a:ext>
                  </a:extLst>
                </p:cNvPr>
                <p:cNvSpPr/>
                <p:nvPr/>
              </p:nvSpPr>
              <p:spPr>
                <a:xfrm>
                  <a:off x="7659024" y="1802526"/>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88"/>
                        <a:pt x="31537" y="7136"/>
                        <a:pt x="31537" y="15769"/>
                      </a:cubicBezTo>
                      <a:close/>
                    </a:path>
                  </a:pathLst>
                </a:custGeom>
                <a:grpFill/>
                <a:ln w="8809" cap="flat">
                  <a:noFill/>
                  <a:prstDash val="solid"/>
                  <a:miter/>
                </a:ln>
              </p:spPr>
              <p:txBody>
                <a:bodyPr rtlCol="0" anchor="ctr"/>
                <a:lstStyle/>
                <a:p>
                  <a:endParaRPr lang="en-US" sz="2400"/>
                </a:p>
              </p:txBody>
            </p:sp>
            <p:sp>
              <p:nvSpPr>
                <p:cNvPr id="1971" name="Freeform: Shape 1970">
                  <a:extLst>
                    <a:ext uri="{FF2B5EF4-FFF2-40B4-BE49-F238E27FC236}">
                      <a16:creationId xmlns:a16="http://schemas.microsoft.com/office/drawing/2014/main" id="{42719334-A1B9-4538-9531-BE0BBABDC9C7}"/>
                    </a:ext>
                  </a:extLst>
                </p:cNvPr>
                <p:cNvSpPr/>
                <p:nvPr/>
              </p:nvSpPr>
              <p:spPr>
                <a:xfrm>
                  <a:off x="7674793" y="1312379"/>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1972" name="Freeform: Shape 1971">
                  <a:extLst>
                    <a:ext uri="{FF2B5EF4-FFF2-40B4-BE49-F238E27FC236}">
                      <a16:creationId xmlns:a16="http://schemas.microsoft.com/office/drawing/2014/main" id="{3BB687C7-544D-484C-9692-D3357F36AE07}"/>
                    </a:ext>
                  </a:extLst>
                </p:cNvPr>
                <p:cNvSpPr/>
                <p:nvPr/>
              </p:nvSpPr>
              <p:spPr>
                <a:xfrm>
                  <a:off x="7701309" y="1039997"/>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88"/>
                        <a:pt x="31537" y="7135"/>
                        <a:pt x="31537" y="15769"/>
                      </a:cubicBezTo>
                      <a:close/>
                    </a:path>
                  </a:pathLst>
                </a:custGeom>
                <a:grpFill/>
                <a:ln w="8809" cap="flat">
                  <a:noFill/>
                  <a:prstDash val="solid"/>
                  <a:miter/>
                </a:ln>
              </p:spPr>
              <p:txBody>
                <a:bodyPr rtlCol="0" anchor="ctr"/>
                <a:lstStyle/>
                <a:p>
                  <a:endParaRPr lang="en-US" sz="2400"/>
                </a:p>
              </p:txBody>
            </p:sp>
            <p:sp>
              <p:nvSpPr>
                <p:cNvPr id="1973" name="Freeform: Shape 1972">
                  <a:extLst>
                    <a:ext uri="{FF2B5EF4-FFF2-40B4-BE49-F238E27FC236}">
                      <a16:creationId xmlns:a16="http://schemas.microsoft.com/office/drawing/2014/main" id="{91EDA820-63D9-4A2A-9EDF-D3FFECEA9886}"/>
                    </a:ext>
                  </a:extLst>
                </p:cNvPr>
                <p:cNvSpPr/>
                <p:nvPr/>
              </p:nvSpPr>
              <p:spPr>
                <a:xfrm>
                  <a:off x="7221998" y="1339335"/>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2400"/>
                </a:p>
              </p:txBody>
            </p:sp>
            <p:sp>
              <p:nvSpPr>
                <p:cNvPr id="1974" name="Freeform: Shape 1973">
                  <a:extLst>
                    <a:ext uri="{FF2B5EF4-FFF2-40B4-BE49-F238E27FC236}">
                      <a16:creationId xmlns:a16="http://schemas.microsoft.com/office/drawing/2014/main" id="{85A7E70E-0D44-41AE-A6C0-8B38345CC6A2}"/>
                    </a:ext>
                  </a:extLst>
                </p:cNvPr>
                <p:cNvSpPr/>
                <p:nvPr/>
              </p:nvSpPr>
              <p:spPr>
                <a:xfrm>
                  <a:off x="6387233" y="2208104"/>
                  <a:ext cx="31537" cy="31537"/>
                </a:xfrm>
                <a:custGeom>
                  <a:avLst/>
                  <a:gdLst>
                    <a:gd name="connsiteX0" fmla="*/ 31537 w 31537"/>
                    <a:gd name="connsiteY0" fmla="*/ 15768 h 31537"/>
                    <a:gd name="connsiteX1" fmla="*/ 15768 w 31537"/>
                    <a:gd name="connsiteY1" fmla="*/ 31537 h 31537"/>
                    <a:gd name="connsiteX2" fmla="*/ 0 w 31537"/>
                    <a:gd name="connsiteY2" fmla="*/ 15768 h 31537"/>
                    <a:gd name="connsiteX3" fmla="*/ 15768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8" y="31537"/>
                      </a:cubicBezTo>
                      <a:cubicBezTo>
                        <a:pt x="7047" y="31537"/>
                        <a:pt x="0" y="24490"/>
                        <a:pt x="0" y="15768"/>
                      </a:cubicBezTo>
                      <a:cubicBezTo>
                        <a:pt x="0" y="7047"/>
                        <a:pt x="7047" y="0"/>
                        <a:pt x="15768" y="0"/>
                      </a:cubicBezTo>
                      <a:cubicBezTo>
                        <a:pt x="24490" y="88"/>
                        <a:pt x="31537" y="7135"/>
                        <a:pt x="31537" y="15768"/>
                      </a:cubicBezTo>
                      <a:close/>
                    </a:path>
                  </a:pathLst>
                </a:custGeom>
                <a:grpFill/>
                <a:ln w="8809" cap="flat">
                  <a:noFill/>
                  <a:prstDash val="solid"/>
                  <a:miter/>
                </a:ln>
              </p:spPr>
              <p:txBody>
                <a:bodyPr rtlCol="0" anchor="ctr"/>
                <a:lstStyle/>
                <a:p>
                  <a:endParaRPr lang="en-US" sz="2400"/>
                </a:p>
              </p:txBody>
            </p:sp>
            <p:sp>
              <p:nvSpPr>
                <p:cNvPr id="1975" name="Freeform: Shape 1974">
                  <a:extLst>
                    <a:ext uri="{FF2B5EF4-FFF2-40B4-BE49-F238E27FC236}">
                      <a16:creationId xmlns:a16="http://schemas.microsoft.com/office/drawing/2014/main" id="{D8C27156-8F1A-4007-8914-26D93529967A}"/>
                    </a:ext>
                  </a:extLst>
                </p:cNvPr>
                <p:cNvSpPr/>
                <p:nvPr/>
              </p:nvSpPr>
              <p:spPr>
                <a:xfrm>
                  <a:off x="6801796" y="2461722"/>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1976" name="Freeform: Shape 1975">
                  <a:extLst>
                    <a:ext uri="{FF2B5EF4-FFF2-40B4-BE49-F238E27FC236}">
                      <a16:creationId xmlns:a16="http://schemas.microsoft.com/office/drawing/2014/main" id="{048D1509-F8FC-457F-B17C-E87F7593EF51}"/>
                    </a:ext>
                  </a:extLst>
                </p:cNvPr>
                <p:cNvSpPr/>
                <p:nvPr/>
              </p:nvSpPr>
              <p:spPr>
                <a:xfrm>
                  <a:off x="6215717" y="1849479"/>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2400"/>
                </a:p>
              </p:txBody>
            </p:sp>
            <p:sp>
              <p:nvSpPr>
                <p:cNvPr id="1977" name="Freeform: Shape 1976">
                  <a:extLst>
                    <a:ext uri="{FF2B5EF4-FFF2-40B4-BE49-F238E27FC236}">
                      <a16:creationId xmlns:a16="http://schemas.microsoft.com/office/drawing/2014/main" id="{B54A58DB-320D-49C7-B407-411EDB34ABA9}"/>
                    </a:ext>
                  </a:extLst>
                </p:cNvPr>
                <p:cNvSpPr/>
                <p:nvPr/>
              </p:nvSpPr>
              <p:spPr>
                <a:xfrm>
                  <a:off x="6124365" y="1991396"/>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135"/>
                        <a:pt x="31537" y="15769"/>
                      </a:cubicBezTo>
                      <a:close/>
                    </a:path>
                  </a:pathLst>
                </a:custGeom>
                <a:grpFill/>
                <a:ln w="8809" cap="flat">
                  <a:noFill/>
                  <a:prstDash val="solid"/>
                  <a:miter/>
                </a:ln>
              </p:spPr>
              <p:txBody>
                <a:bodyPr rtlCol="0" anchor="ctr"/>
                <a:lstStyle/>
                <a:p>
                  <a:endParaRPr lang="en-US" sz="2400"/>
                </a:p>
              </p:txBody>
            </p:sp>
            <p:sp>
              <p:nvSpPr>
                <p:cNvPr id="1978" name="Freeform: Shape 1977">
                  <a:extLst>
                    <a:ext uri="{FF2B5EF4-FFF2-40B4-BE49-F238E27FC236}">
                      <a16:creationId xmlns:a16="http://schemas.microsoft.com/office/drawing/2014/main" id="{6652F237-40D7-4CF3-BB4C-694BEC683287}"/>
                    </a:ext>
                  </a:extLst>
                </p:cNvPr>
                <p:cNvSpPr/>
                <p:nvPr/>
              </p:nvSpPr>
              <p:spPr>
                <a:xfrm>
                  <a:off x="5577135" y="2199471"/>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1979" name="Freeform: Shape 1978">
                  <a:extLst>
                    <a:ext uri="{FF2B5EF4-FFF2-40B4-BE49-F238E27FC236}">
                      <a16:creationId xmlns:a16="http://schemas.microsoft.com/office/drawing/2014/main" id="{44A87FD5-6A1B-4008-807B-B2FF8E267951}"/>
                    </a:ext>
                  </a:extLst>
                </p:cNvPr>
                <p:cNvSpPr/>
                <p:nvPr/>
              </p:nvSpPr>
              <p:spPr>
                <a:xfrm>
                  <a:off x="6051953" y="2022933"/>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1980" name="Freeform: Shape 1979">
                  <a:extLst>
                    <a:ext uri="{FF2B5EF4-FFF2-40B4-BE49-F238E27FC236}">
                      <a16:creationId xmlns:a16="http://schemas.microsoft.com/office/drawing/2014/main" id="{FF38A0FE-6529-4E51-95EA-5F669C4914DD}"/>
                    </a:ext>
                  </a:extLst>
                </p:cNvPr>
                <p:cNvSpPr/>
                <p:nvPr/>
              </p:nvSpPr>
              <p:spPr>
                <a:xfrm>
                  <a:off x="5770850" y="1755132"/>
                  <a:ext cx="31536" cy="31537"/>
                </a:xfrm>
                <a:custGeom>
                  <a:avLst/>
                  <a:gdLst>
                    <a:gd name="connsiteX0" fmla="*/ 31537 w 31536"/>
                    <a:gd name="connsiteY0" fmla="*/ 15768 h 31537"/>
                    <a:gd name="connsiteX1" fmla="*/ 15768 w 31536"/>
                    <a:gd name="connsiteY1" fmla="*/ 31537 h 31537"/>
                    <a:gd name="connsiteX2" fmla="*/ 0 w 31536"/>
                    <a:gd name="connsiteY2" fmla="*/ 15768 h 31537"/>
                    <a:gd name="connsiteX3" fmla="*/ 15768 w 31536"/>
                    <a:gd name="connsiteY3" fmla="*/ 0 h 31537"/>
                    <a:gd name="connsiteX4" fmla="*/ 31537 w 31536"/>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2400"/>
                </a:p>
              </p:txBody>
            </p:sp>
            <p:sp>
              <p:nvSpPr>
                <p:cNvPr id="1981" name="Freeform: Shape 1980">
                  <a:extLst>
                    <a:ext uri="{FF2B5EF4-FFF2-40B4-BE49-F238E27FC236}">
                      <a16:creationId xmlns:a16="http://schemas.microsoft.com/office/drawing/2014/main" id="{EC05DC80-CDF2-4F98-8DA4-4933875C9EEC}"/>
                    </a:ext>
                  </a:extLst>
                </p:cNvPr>
                <p:cNvSpPr/>
                <p:nvPr/>
              </p:nvSpPr>
              <p:spPr>
                <a:xfrm>
                  <a:off x="4704667" y="1561945"/>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1982" name="Freeform: Shape 1981">
                  <a:extLst>
                    <a:ext uri="{FF2B5EF4-FFF2-40B4-BE49-F238E27FC236}">
                      <a16:creationId xmlns:a16="http://schemas.microsoft.com/office/drawing/2014/main" id="{A0726B14-D06A-4F44-9427-0723A0CCEC51}"/>
                    </a:ext>
                  </a:extLst>
                </p:cNvPr>
                <p:cNvSpPr/>
                <p:nvPr/>
              </p:nvSpPr>
              <p:spPr>
                <a:xfrm>
                  <a:off x="4557640" y="1822347"/>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1983" name="Freeform: Shape 1982">
                  <a:extLst>
                    <a:ext uri="{FF2B5EF4-FFF2-40B4-BE49-F238E27FC236}">
                      <a16:creationId xmlns:a16="http://schemas.microsoft.com/office/drawing/2014/main" id="{3E5EC89E-DDCA-4065-B4AC-A04931E750B1}"/>
                    </a:ext>
                  </a:extLst>
                </p:cNvPr>
                <p:cNvSpPr/>
                <p:nvPr/>
              </p:nvSpPr>
              <p:spPr>
                <a:xfrm>
                  <a:off x="4742018" y="1708972"/>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7" y="31537"/>
                        <a:pt x="0" y="24490"/>
                        <a:pt x="0" y="15769"/>
                      </a:cubicBezTo>
                      <a:cubicBezTo>
                        <a:pt x="0" y="7047"/>
                        <a:pt x="7047" y="0"/>
                        <a:pt x="15769"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1984" name="Freeform: Shape 1983">
                  <a:extLst>
                    <a:ext uri="{FF2B5EF4-FFF2-40B4-BE49-F238E27FC236}">
                      <a16:creationId xmlns:a16="http://schemas.microsoft.com/office/drawing/2014/main" id="{AAC9626B-20C9-4B2B-A303-0A699E9AA7D5}"/>
                    </a:ext>
                  </a:extLst>
                </p:cNvPr>
                <p:cNvSpPr/>
                <p:nvPr/>
              </p:nvSpPr>
              <p:spPr>
                <a:xfrm>
                  <a:off x="4989382" y="1856174"/>
                  <a:ext cx="31537" cy="31537"/>
                </a:xfrm>
                <a:custGeom>
                  <a:avLst/>
                  <a:gdLst>
                    <a:gd name="connsiteX0" fmla="*/ 31537 w 31537"/>
                    <a:gd name="connsiteY0" fmla="*/ 15768 h 31537"/>
                    <a:gd name="connsiteX1" fmla="*/ 15768 w 31537"/>
                    <a:gd name="connsiteY1" fmla="*/ 31537 h 31537"/>
                    <a:gd name="connsiteX2" fmla="*/ 0 w 31537"/>
                    <a:gd name="connsiteY2" fmla="*/ 15768 h 31537"/>
                    <a:gd name="connsiteX3" fmla="*/ 15768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89" y="31537"/>
                        <a:pt x="15768" y="31537"/>
                      </a:cubicBezTo>
                      <a:cubicBezTo>
                        <a:pt x="7047" y="31537"/>
                        <a:pt x="0" y="24490"/>
                        <a:pt x="0" y="15768"/>
                      </a:cubicBezTo>
                      <a:cubicBezTo>
                        <a:pt x="0" y="7047"/>
                        <a:pt x="7047" y="0"/>
                        <a:pt x="15768" y="0"/>
                      </a:cubicBezTo>
                      <a:cubicBezTo>
                        <a:pt x="24489" y="88"/>
                        <a:pt x="31537" y="7135"/>
                        <a:pt x="31537" y="15768"/>
                      </a:cubicBezTo>
                      <a:close/>
                    </a:path>
                  </a:pathLst>
                </a:custGeom>
                <a:grpFill/>
                <a:ln w="8809" cap="flat">
                  <a:noFill/>
                  <a:prstDash val="solid"/>
                  <a:miter/>
                </a:ln>
              </p:spPr>
              <p:txBody>
                <a:bodyPr rtlCol="0" anchor="ctr"/>
                <a:lstStyle/>
                <a:p>
                  <a:endParaRPr lang="en-US" sz="2400"/>
                </a:p>
              </p:txBody>
            </p:sp>
            <p:sp>
              <p:nvSpPr>
                <p:cNvPr id="1985" name="Freeform: Shape 1984">
                  <a:extLst>
                    <a:ext uri="{FF2B5EF4-FFF2-40B4-BE49-F238E27FC236}">
                      <a16:creationId xmlns:a16="http://schemas.microsoft.com/office/drawing/2014/main" id="{14C89668-BC16-490B-AD4C-F7D2DF5D17FD}"/>
                    </a:ext>
                  </a:extLst>
                </p:cNvPr>
                <p:cNvSpPr/>
                <p:nvPr/>
              </p:nvSpPr>
              <p:spPr>
                <a:xfrm>
                  <a:off x="5253307" y="2012098"/>
                  <a:ext cx="31536" cy="31537"/>
                </a:xfrm>
                <a:custGeom>
                  <a:avLst/>
                  <a:gdLst>
                    <a:gd name="connsiteX0" fmla="*/ 31537 w 31536"/>
                    <a:gd name="connsiteY0" fmla="*/ 15768 h 31537"/>
                    <a:gd name="connsiteX1" fmla="*/ 15768 w 31536"/>
                    <a:gd name="connsiteY1" fmla="*/ 31537 h 31537"/>
                    <a:gd name="connsiteX2" fmla="*/ 0 w 31536"/>
                    <a:gd name="connsiteY2" fmla="*/ 15768 h 31537"/>
                    <a:gd name="connsiteX3" fmla="*/ 15768 w 31536"/>
                    <a:gd name="connsiteY3" fmla="*/ 0 h 31537"/>
                    <a:gd name="connsiteX4" fmla="*/ 31537 w 31536"/>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2400"/>
                </a:p>
              </p:txBody>
            </p:sp>
            <p:sp>
              <p:nvSpPr>
                <p:cNvPr id="1986" name="Freeform: Shape 1985">
                  <a:extLst>
                    <a:ext uri="{FF2B5EF4-FFF2-40B4-BE49-F238E27FC236}">
                      <a16:creationId xmlns:a16="http://schemas.microsoft.com/office/drawing/2014/main" id="{D2C05236-7704-4423-A18D-D42ACA4AE753}"/>
                    </a:ext>
                  </a:extLst>
                </p:cNvPr>
                <p:cNvSpPr/>
                <p:nvPr/>
              </p:nvSpPr>
              <p:spPr>
                <a:xfrm>
                  <a:off x="5152088" y="2208104"/>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88"/>
                        <a:pt x="31537" y="7135"/>
                        <a:pt x="31537" y="15768"/>
                      </a:cubicBezTo>
                      <a:close/>
                    </a:path>
                  </a:pathLst>
                </a:custGeom>
                <a:grpFill/>
                <a:ln w="8809" cap="flat">
                  <a:noFill/>
                  <a:prstDash val="solid"/>
                  <a:miter/>
                </a:ln>
              </p:spPr>
              <p:txBody>
                <a:bodyPr rtlCol="0" anchor="ctr"/>
                <a:lstStyle/>
                <a:p>
                  <a:endParaRPr lang="en-US" sz="2400"/>
                </a:p>
              </p:txBody>
            </p:sp>
            <p:sp>
              <p:nvSpPr>
                <p:cNvPr id="1987" name="Freeform: Shape 1986">
                  <a:extLst>
                    <a:ext uri="{FF2B5EF4-FFF2-40B4-BE49-F238E27FC236}">
                      <a16:creationId xmlns:a16="http://schemas.microsoft.com/office/drawing/2014/main" id="{F453DB3C-F529-427E-8D18-F53E400A2F93}"/>
                    </a:ext>
                  </a:extLst>
                </p:cNvPr>
                <p:cNvSpPr/>
                <p:nvPr/>
              </p:nvSpPr>
              <p:spPr>
                <a:xfrm>
                  <a:off x="4902611" y="2270121"/>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2400"/>
                </a:p>
              </p:txBody>
            </p:sp>
            <p:sp>
              <p:nvSpPr>
                <p:cNvPr id="1988" name="Freeform: Shape 1987">
                  <a:extLst>
                    <a:ext uri="{FF2B5EF4-FFF2-40B4-BE49-F238E27FC236}">
                      <a16:creationId xmlns:a16="http://schemas.microsoft.com/office/drawing/2014/main" id="{A1C2AADD-B693-4345-9842-7FE76E997EFE}"/>
                    </a:ext>
                  </a:extLst>
                </p:cNvPr>
                <p:cNvSpPr/>
                <p:nvPr/>
              </p:nvSpPr>
              <p:spPr>
                <a:xfrm>
                  <a:off x="4852222" y="1870005"/>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1989" name="Freeform: Shape 1988">
                  <a:extLst>
                    <a:ext uri="{FF2B5EF4-FFF2-40B4-BE49-F238E27FC236}">
                      <a16:creationId xmlns:a16="http://schemas.microsoft.com/office/drawing/2014/main" id="{4349EC71-7269-4438-BCFB-3458DC85E5DF}"/>
                    </a:ext>
                  </a:extLst>
                </p:cNvPr>
                <p:cNvSpPr/>
                <p:nvPr/>
              </p:nvSpPr>
              <p:spPr>
                <a:xfrm>
                  <a:off x="4463998" y="1939422"/>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578" y="0"/>
                        <a:pt x="31537" y="7047"/>
                        <a:pt x="31537" y="15768"/>
                      </a:cubicBezTo>
                      <a:close/>
                    </a:path>
                  </a:pathLst>
                </a:custGeom>
                <a:grpFill/>
                <a:ln w="8809" cap="flat">
                  <a:noFill/>
                  <a:prstDash val="solid"/>
                  <a:miter/>
                </a:ln>
              </p:spPr>
              <p:txBody>
                <a:bodyPr rtlCol="0" anchor="ctr"/>
                <a:lstStyle/>
                <a:p>
                  <a:endParaRPr lang="en-US" sz="2400"/>
                </a:p>
              </p:txBody>
            </p:sp>
            <p:sp>
              <p:nvSpPr>
                <p:cNvPr id="1990" name="Freeform: Shape 1989">
                  <a:extLst>
                    <a:ext uri="{FF2B5EF4-FFF2-40B4-BE49-F238E27FC236}">
                      <a16:creationId xmlns:a16="http://schemas.microsoft.com/office/drawing/2014/main" id="{B6973092-F612-4791-ACE6-BE1E9DF73386}"/>
                    </a:ext>
                  </a:extLst>
                </p:cNvPr>
                <p:cNvSpPr/>
                <p:nvPr/>
              </p:nvSpPr>
              <p:spPr>
                <a:xfrm>
                  <a:off x="4191968" y="1955719"/>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1991" name="Freeform: Shape 1990">
                  <a:extLst>
                    <a:ext uri="{FF2B5EF4-FFF2-40B4-BE49-F238E27FC236}">
                      <a16:creationId xmlns:a16="http://schemas.microsoft.com/office/drawing/2014/main" id="{CB9026E5-9E4A-4617-A416-FED1C5E2BF22}"/>
                    </a:ext>
                  </a:extLst>
                </p:cNvPr>
                <p:cNvSpPr/>
                <p:nvPr/>
              </p:nvSpPr>
              <p:spPr>
                <a:xfrm>
                  <a:off x="3526342" y="2140625"/>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88"/>
                        <a:pt x="31537" y="7135"/>
                        <a:pt x="31537" y="15769"/>
                      </a:cubicBezTo>
                      <a:close/>
                    </a:path>
                  </a:pathLst>
                </a:custGeom>
                <a:grpFill/>
                <a:ln w="8809" cap="flat">
                  <a:noFill/>
                  <a:prstDash val="solid"/>
                  <a:miter/>
                </a:ln>
              </p:spPr>
              <p:txBody>
                <a:bodyPr rtlCol="0" anchor="ctr"/>
                <a:lstStyle/>
                <a:p>
                  <a:endParaRPr lang="en-US" sz="2400"/>
                </a:p>
              </p:txBody>
            </p:sp>
            <p:sp>
              <p:nvSpPr>
                <p:cNvPr id="1992" name="Freeform: Shape 1991">
                  <a:extLst>
                    <a:ext uri="{FF2B5EF4-FFF2-40B4-BE49-F238E27FC236}">
                      <a16:creationId xmlns:a16="http://schemas.microsoft.com/office/drawing/2014/main" id="{18051523-0FCA-4007-B558-58DB1196037E}"/>
                    </a:ext>
                  </a:extLst>
                </p:cNvPr>
                <p:cNvSpPr/>
                <p:nvPr/>
              </p:nvSpPr>
              <p:spPr>
                <a:xfrm>
                  <a:off x="3173355" y="2882716"/>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90" y="31537"/>
                        <a:pt x="15768" y="31537"/>
                      </a:cubicBezTo>
                      <a:cubicBezTo>
                        <a:pt x="7047" y="31537"/>
                        <a:pt x="0" y="24490"/>
                        <a:pt x="0" y="15769"/>
                      </a:cubicBezTo>
                      <a:cubicBezTo>
                        <a:pt x="0" y="7048"/>
                        <a:pt x="7047" y="0"/>
                        <a:pt x="15768" y="0"/>
                      </a:cubicBezTo>
                      <a:cubicBezTo>
                        <a:pt x="24490" y="0"/>
                        <a:pt x="31537" y="7048"/>
                        <a:pt x="31537" y="15769"/>
                      </a:cubicBezTo>
                      <a:close/>
                    </a:path>
                  </a:pathLst>
                </a:custGeom>
                <a:grpFill/>
                <a:ln w="8809" cap="flat">
                  <a:noFill/>
                  <a:prstDash val="solid"/>
                  <a:miter/>
                </a:ln>
              </p:spPr>
              <p:txBody>
                <a:bodyPr rtlCol="0" anchor="ctr"/>
                <a:lstStyle/>
                <a:p>
                  <a:endParaRPr lang="en-US" sz="2400"/>
                </a:p>
              </p:txBody>
            </p:sp>
            <p:sp>
              <p:nvSpPr>
                <p:cNvPr id="1993" name="Freeform: Shape 1992">
                  <a:extLst>
                    <a:ext uri="{FF2B5EF4-FFF2-40B4-BE49-F238E27FC236}">
                      <a16:creationId xmlns:a16="http://schemas.microsoft.com/office/drawing/2014/main" id="{57BD2D66-78EC-4172-8B46-EEE18DB036B6}"/>
                    </a:ext>
                  </a:extLst>
                </p:cNvPr>
                <p:cNvSpPr/>
                <p:nvPr/>
              </p:nvSpPr>
              <p:spPr>
                <a:xfrm>
                  <a:off x="2803719" y="2249771"/>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1994" name="Freeform: Shape 1993">
                  <a:extLst>
                    <a:ext uri="{FF2B5EF4-FFF2-40B4-BE49-F238E27FC236}">
                      <a16:creationId xmlns:a16="http://schemas.microsoft.com/office/drawing/2014/main" id="{48A4F6CA-EAFF-487A-8627-DDB3A0665654}"/>
                    </a:ext>
                  </a:extLst>
                </p:cNvPr>
                <p:cNvSpPr/>
                <p:nvPr/>
              </p:nvSpPr>
              <p:spPr>
                <a:xfrm>
                  <a:off x="2259572" y="3175007"/>
                  <a:ext cx="31536" cy="31536"/>
                </a:xfrm>
                <a:custGeom>
                  <a:avLst/>
                  <a:gdLst>
                    <a:gd name="connsiteX0" fmla="*/ 31537 w 31536"/>
                    <a:gd name="connsiteY0" fmla="*/ 15768 h 31536"/>
                    <a:gd name="connsiteX1" fmla="*/ 15769 w 31536"/>
                    <a:gd name="connsiteY1" fmla="*/ 31537 h 31536"/>
                    <a:gd name="connsiteX2" fmla="*/ 0 w 31536"/>
                    <a:gd name="connsiteY2" fmla="*/ 15768 h 31536"/>
                    <a:gd name="connsiteX3" fmla="*/ 15769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90" y="31537"/>
                        <a:pt x="15769" y="31537"/>
                      </a:cubicBezTo>
                      <a:cubicBezTo>
                        <a:pt x="7047" y="31537"/>
                        <a:pt x="0" y="24490"/>
                        <a:pt x="0" y="15768"/>
                      </a:cubicBezTo>
                      <a:cubicBezTo>
                        <a:pt x="0" y="7047"/>
                        <a:pt x="7047" y="0"/>
                        <a:pt x="15769" y="0"/>
                      </a:cubicBezTo>
                      <a:cubicBezTo>
                        <a:pt x="24490" y="88"/>
                        <a:pt x="31537" y="7135"/>
                        <a:pt x="31537" y="15768"/>
                      </a:cubicBezTo>
                      <a:close/>
                    </a:path>
                  </a:pathLst>
                </a:custGeom>
                <a:grpFill/>
                <a:ln w="8809" cap="flat">
                  <a:noFill/>
                  <a:prstDash val="solid"/>
                  <a:miter/>
                </a:ln>
              </p:spPr>
              <p:txBody>
                <a:bodyPr rtlCol="0" anchor="ctr"/>
                <a:lstStyle/>
                <a:p>
                  <a:endParaRPr lang="en-US" sz="2400"/>
                </a:p>
              </p:txBody>
            </p:sp>
            <p:sp>
              <p:nvSpPr>
                <p:cNvPr id="1995" name="Freeform: Shape 1994">
                  <a:extLst>
                    <a:ext uri="{FF2B5EF4-FFF2-40B4-BE49-F238E27FC236}">
                      <a16:creationId xmlns:a16="http://schemas.microsoft.com/office/drawing/2014/main" id="{BECA8049-8C58-4A71-A77C-43CDFAA0E498}"/>
                    </a:ext>
                  </a:extLst>
                </p:cNvPr>
                <p:cNvSpPr/>
                <p:nvPr/>
              </p:nvSpPr>
              <p:spPr>
                <a:xfrm>
                  <a:off x="2482181" y="2797619"/>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1996" name="Freeform: Shape 1995">
                  <a:extLst>
                    <a:ext uri="{FF2B5EF4-FFF2-40B4-BE49-F238E27FC236}">
                      <a16:creationId xmlns:a16="http://schemas.microsoft.com/office/drawing/2014/main" id="{8EAF61A1-2806-4727-B62D-008F1B0F9457}"/>
                    </a:ext>
                  </a:extLst>
                </p:cNvPr>
                <p:cNvSpPr/>
                <p:nvPr/>
              </p:nvSpPr>
              <p:spPr>
                <a:xfrm>
                  <a:off x="2601635" y="2639845"/>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8" y="31537"/>
                        <a:pt x="0" y="24490"/>
                        <a:pt x="0" y="15768"/>
                      </a:cubicBezTo>
                      <a:cubicBezTo>
                        <a:pt x="0" y="7047"/>
                        <a:pt x="7048" y="0"/>
                        <a:pt x="15769" y="0"/>
                      </a:cubicBezTo>
                      <a:cubicBezTo>
                        <a:pt x="24490" y="88"/>
                        <a:pt x="31537" y="7135"/>
                        <a:pt x="31537" y="15768"/>
                      </a:cubicBezTo>
                      <a:close/>
                    </a:path>
                  </a:pathLst>
                </a:custGeom>
                <a:grpFill/>
                <a:ln w="8809" cap="flat">
                  <a:noFill/>
                  <a:prstDash val="solid"/>
                  <a:miter/>
                </a:ln>
              </p:spPr>
              <p:txBody>
                <a:bodyPr rtlCol="0" anchor="ctr"/>
                <a:lstStyle/>
                <a:p>
                  <a:endParaRPr lang="en-US" sz="2400"/>
                </a:p>
              </p:txBody>
            </p:sp>
            <p:sp>
              <p:nvSpPr>
                <p:cNvPr id="1997" name="Freeform: Shape 1996">
                  <a:extLst>
                    <a:ext uri="{FF2B5EF4-FFF2-40B4-BE49-F238E27FC236}">
                      <a16:creationId xmlns:a16="http://schemas.microsoft.com/office/drawing/2014/main" id="{D34ED771-FB37-47F2-920F-A9C77CF91884}"/>
                    </a:ext>
                  </a:extLst>
                </p:cNvPr>
                <p:cNvSpPr/>
                <p:nvPr/>
              </p:nvSpPr>
              <p:spPr>
                <a:xfrm>
                  <a:off x="3240746" y="2356540"/>
                  <a:ext cx="31536" cy="31536"/>
                </a:xfrm>
                <a:custGeom>
                  <a:avLst/>
                  <a:gdLst>
                    <a:gd name="connsiteX0" fmla="*/ 31537 w 31536"/>
                    <a:gd name="connsiteY0" fmla="*/ 15768 h 31536"/>
                    <a:gd name="connsiteX1" fmla="*/ 15769 w 31536"/>
                    <a:gd name="connsiteY1" fmla="*/ 31537 h 31536"/>
                    <a:gd name="connsiteX2" fmla="*/ 0 w 31536"/>
                    <a:gd name="connsiteY2" fmla="*/ 15768 h 31536"/>
                    <a:gd name="connsiteX3" fmla="*/ 15769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90" y="31537"/>
                        <a:pt x="15769" y="31537"/>
                      </a:cubicBezTo>
                      <a:cubicBezTo>
                        <a:pt x="7047" y="31537"/>
                        <a:pt x="0" y="24490"/>
                        <a:pt x="0" y="15768"/>
                      </a:cubicBezTo>
                      <a:cubicBezTo>
                        <a:pt x="0" y="7047"/>
                        <a:pt x="7047" y="0"/>
                        <a:pt x="15769"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1998" name="Freeform: Shape 1997">
                  <a:extLst>
                    <a:ext uri="{FF2B5EF4-FFF2-40B4-BE49-F238E27FC236}">
                      <a16:creationId xmlns:a16="http://schemas.microsoft.com/office/drawing/2014/main" id="{BCD840A7-D107-4DFD-AD6B-2B534EBA347B}"/>
                    </a:ext>
                  </a:extLst>
                </p:cNvPr>
                <p:cNvSpPr/>
                <p:nvPr/>
              </p:nvSpPr>
              <p:spPr>
                <a:xfrm>
                  <a:off x="3321703" y="1840494"/>
                  <a:ext cx="31536" cy="31537"/>
                </a:xfrm>
                <a:custGeom>
                  <a:avLst/>
                  <a:gdLst>
                    <a:gd name="connsiteX0" fmla="*/ 31537 w 31536"/>
                    <a:gd name="connsiteY0" fmla="*/ 15768 h 31537"/>
                    <a:gd name="connsiteX1" fmla="*/ 15768 w 31536"/>
                    <a:gd name="connsiteY1" fmla="*/ 31537 h 31537"/>
                    <a:gd name="connsiteX2" fmla="*/ 0 w 31536"/>
                    <a:gd name="connsiteY2" fmla="*/ 15768 h 31537"/>
                    <a:gd name="connsiteX3" fmla="*/ 15768 w 31536"/>
                    <a:gd name="connsiteY3" fmla="*/ 0 h 31537"/>
                    <a:gd name="connsiteX4" fmla="*/ 31537 w 31536"/>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8"/>
                      </a:moveTo>
                      <a:cubicBezTo>
                        <a:pt x="31537" y="24490"/>
                        <a:pt x="24490" y="31537"/>
                        <a:pt x="15768" y="31537"/>
                      </a:cubicBezTo>
                      <a:cubicBezTo>
                        <a:pt x="7047" y="31537"/>
                        <a:pt x="0" y="24490"/>
                        <a:pt x="0" y="15768"/>
                      </a:cubicBezTo>
                      <a:cubicBezTo>
                        <a:pt x="0" y="7047"/>
                        <a:pt x="7047" y="0"/>
                        <a:pt x="15768"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1999" name="Freeform: Shape 1998">
                  <a:extLst>
                    <a:ext uri="{FF2B5EF4-FFF2-40B4-BE49-F238E27FC236}">
                      <a16:creationId xmlns:a16="http://schemas.microsoft.com/office/drawing/2014/main" id="{1588D980-3449-4DF1-BF86-90E005344A4E}"/>
                    </a:ext>
                  </a:extLst>
                </p:cNvPr>
                <p:cNvSpPr/>
                <p:nvPr/>
              </p:nvSpPr>
              <p:spPr>
                <a:xfrm>
                  <a:off x="2939469" y="1575776"/>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2000" name="Freeform: Shape 1999">
                  <a:extLst>
                    <a:ext uri="{FF2B5EF4-FFF2-40B4-BE49-F238E27FC236}">
                      <a16:creationId xmlns:a16="http://schemas.microsoft.com/office/drawing/2014/main" id="{67DCDBFD-F0CC-4D61-8F4E-E146AF853404}"/>
                    </a:ext>
                  </a:extLst>
                </p:cNvPr>
                <p:cNvSpPr/>
                <p:nvPr/>
              </p:nvSpPr>
              <p:spPr>
                <a:xfrm>
                  <a:off x="2070701" y="1848070"/>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77"/>
                        <a:pt x="24477" y="31537"/>
                        <a:pt x="15769" y="31537"/>
                      </a:cubicBezTo>
                      <a:cubicBezTo>
                        <a:pt x="7060" y="31537"/>
                        <a:pt x="0" y="24477"/>
                        <a:pt x="0" y="15769"/>
                      </a:cubicBezTo>
                      <a:cubicBezTo>
                        <a:pt x="0" y="7060"/>
                        <a:pt x="7060" y="0"/>
                        <a:pt x="15769" y="0"/>
                      </a:cubicBezTo>
                      <a:cubicBezTo>
                        <a:pt x="24477" y="0"/>
                        <a:pt x="31537" y="7060"/>
                        <a:pt x="31537" y="15769"/>
                      </a:cubicBezTo>
                      <a:close/>
                    </a:path>
                  </a:pathLst>
                </a:custGeom>
                <a:grpFill/>
                <a:ln w="8809" cap="flat">
                  <a:noFill/>
                  <a:prstDash val="solid"/>
                  <a:miter/>
                </a:ln>
              </p:spPr>
              <p:txBody>
                <a:bodyPr rtlCol="0" anchor="ctr"/>
                <a:lstStyle/>
                <a:p>
                  <a:endParaRPr lang="en-US" sz="2400"/>
                </a:p>
              </p:txBody>
            </p:sp>
            <p:sp>
              <p:nvSpPr>
                <p:cNvPr id="2001" name="Freeform: Shape 2000">
                  <a:extLst>
                    <a:ext uri="{FF2B5EF4-FFF2-40B4-BE49-F238E27FC236}">
                      <a16:creationId xmlns:a16="http://schemas.microsoft.com/office/drawing/2014/main" id="{0D1F8C91-DDF4-44CC-A634-74B59F9857A4}"/>
                    </a:ext>
                  </a:extLst>
                </p:cNvPr>
                <p:cNvSpPr/>
                <p:nvPr/>
              </p:nvSpPr>
              <p:spPr>
                <a:xfrm>
                  <a:off x="2115629" y="2356275"/>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2002" name="Freeform: Shape 2001">
                  <a:extLst>
                    <a:ext uri="{FF2B5EF4-FFF2-40B4-BE49-F238E27FC236}">
                      <a16:creationId xmlns:a16="http://schemas.microsoft.com/office/drawing/2014/main" id="{0540C8DC-F44E-407A-8156-A8F02776B83E}"/>
                    </a:ext>
                  </a:extLst>
                </p:cNvPr>
                <p:cNvSpPr/>
                <p:nvPr/>
              </p:nvSpPr>
              <p:spPr>
                <a:xfrm>
                  <a:off x="1697365" y="872181"/>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7" y="31537"/>
                        <a:pt x="0" y="24490"/>
                        <a:pt x="0" y="15769"/>
                      </a:cubicBezTo>
                      <a:cubicBezTo>
                        <a:pt x="0" y="7047"/>
                        <a:pt x="7047" y="0"/>
                        <a:pt x="15769"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2003" name="Freeform: Shape 2002">
                  <a:extLst>
                    <a:ext uri="{FF2B5EF4-FFF2-40B4-BE49-F238E27FC236}">
                      <a16:creationId xmlns:a16="http://schemas.microsoft.com/office/drawing/2014/main" id="{BBB59F46-2CFB-409B-8BF7-B0F738ECB47E}"/>
                    </a:ext>
                  </a:extLst>
                </p:cNvPr>
                <p:cNvSpPr/>
                <p:nvPr/>
              </p:nvSpPr>
              <p:spPr>
                <a:xfrm>
                  <a:off x="3932536" y="2034121"/>
                  <a:ext cx="31536" cy="31537"/>
                </a:xfrm>
                <a:custGeom>
                  <a:avLst/>
                  <a:gdLst>
                    <a:gd name="connsiteX0" fmla="*/ 31537 w 31536"/>
                    <a:gd name="connsiteY0" fmla="*/ 15768 h 31537"/>
                    <a:gd name="connsiteX1" fmla="*/ 15769 w 31536"/>
                    <a:gd name="connsiteY1" fmla="*/ 31537 h 31537"/>
                    <a:gd name="connsiteX2" fmla="*/ 0 w 31536"/>
                    <a:gd name="connsiteY2" fmla="*/ 15768 h 31537"/>
                    <a:gd name="connsiteX3" fmla="*/ 15769 w 31536"/>
                    <a:gd name="connsiteY3" fmla="*/ 0 h 31537"/>
                    <a:gd name="connsiteX4" fmla="*/ 31537 w 31536"/>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8"/>
                      </a:moveTo>
                      <a:cubicBezTo>
                        <a:pt x="31537" y="24490"/>
                        <a:pt x="24490" y="31537"/>
                        <a:pt x="15769" y="31537"/>
                      </a:cubicBezTo>
                      <a:cubicBezTo>
                        <a:pt x="7047" y="31537"/>
                        <a:pt x="0" y="24490"/>
                        <a:pt x="0" y="15768"/>
                      </a:cubicBezTo>
                      <a:cubicBezTo>
                        <a:pt x="0" y="7047"/>
                        <a:pt x="7047" y="0"/>
                        <a:pt x="15769" y="0"/>
                      </a:cubicBezTo>
                      <a:cubicBezTo>
                        <a:pt x="24490" y="88"/>
                        <a:pt x="31537" y="7135"/>
                        <a:pt x="31537" y="15768"/>
                      </a:cubicBezTo>
                      <a:close/>
                    </a:path>
                  </a:pathLst>
                </a:custGeom>
                <a:grpFill/>
                <a:ln w="8809" cap="flat">
                  <a:noFill/>
                  <a:prstDash val="solid"/>
                  <a:miter/>
                </a:ln>
              </p:spPr>
              <p:txBody>
                <a:bodyPr rtlCol="0" anchor="ctr"/>
                <a:lstStyle/>
                <a:p>
                  <a:endParaRPr lang="en-US" sz="2400"/>
                </a:p>
              </p:txBody>
            </p:sp>
            <p:sp>
              <p:nvSpPr>
                <p:cNvPr id="2004" name="Freeform: Shape 2003">
                  <a:extLst>
                    <a:ext uri="{FF2B5EF4-FFF2-40B4-BE49-F238E27FC236}">
                      <a16:creationId xmlns:a16="http://schemas.microsoft.com/office/drawing/2014/main" id="{C4CF3631-AC4E-4874-BD1E-4400F2D368E1}"/>
                    </a:ext>
                  </a:extLst>
                </p:cNvPr>
                <p:cNvSpPr/>
                <p:nvPr/>
              </p:nvSpPr>
              <p:spPr>
                <a:xfrm>
                  <a:off x="3991823" y="1856174"/>
                  <a:ext cx="31536" cy="31537"/>
                </a:xfrm>
                <a:custGeom>
                  <a:avLst/>
                  <a:gdLst>
                    <a:gd name="connsiteX0" fmla="*/ 31537 w 31536"/>
                    <a:gd name="connsiteY0" fmla="*/ 15768 h 31537"/>
                    <a:gd name="connsiteX1" fmla="*/ 15768 w 31536"/>
                    <a:gd name="connsiteY1" fmla="*/ 31537 h 31537"/>
                    <a:gd name="connsiteX2" fmla="*/ 0 w 31536"/>
                    <a:gd name="connsiteY2" fmla="*/ 15768 h 31537"/>
                    <a:gd name="connsiteX3" fmla="*/ 15768 w 31536"/>
                    <a:gd name="connsiteY3" fmla="*/ 0 h 31537"/>
                    <a:gd name="connsiteX4" fmla="*/ 31537 w 31536"/>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8"/>
                      </a:moveTo>
                      <a:cubicBezTo>
                        <a:pt x="31537" y="24490"/>
                        <a:pt x="24490" y="31537"/>
                        <a:pt x="15768" y="31537"/>
                      </a:cubicBezTo>
                      <a:cubicBezTo>
                        <a:pt x="7047" y="31537"/>
                        <a:pt x="0" y="24490"/>
                        <a:pt x="0" y="15768"/>
                      </a:cubicBezTo>
                      <a:cubicBezTo>
                        <a:pt x="0" y="7047"/>
                        <a:pt x="7047" y="0"/>
                        <a:pt x="15768" y="0"/>
                      </a:cubicBezTo>
                      <a:cubicBezTo>
                        <a:pt x="24490" y="88"/>
                        <a:pt x="31537" y="7135"/>
                        <a:pt x="31537" y="15768"/>
                      </a:cubicBezTo>
                      <a:close/>
                    </a:path>
                  </a:pathLst>
                </a:custGeom>
                <a:grpFill/>
                <a:ln w="8809" cap="flat">
                  <a:noFill/>
                  <a:prstDash val="solid"/>
                  <a:miter/>
                </a:ln>
              </p:spPr>
              <p:txBody>
                <a:bodyPr rtlCol="0" anchor="ctr"/>
                <a:lstStyle/>
                <a:p>
                  <a:endParaRPr lang="en-US" sz="2400"/>
                </a:p>
              </p:txBody>
            </p:sp>
            <p:sp>
              <p:nvSpPr>
                <p:cNvPr id="2005" name="Freeform: Shape 2004">
                  <a:extLst>
                    <a:ext uri="{FF2B5EF4-FFF2-40B4-BE49-F238E27FC236}">
                      <a16:creationId xmlns:a16="http://schemas.microsoft.com/office/drawing/2014/main" id="{AFB342D5-505E-4B87-BC2B-E8E4B2FC0BC7}"/>
                    </a:ext>
                  </a:extLst>
                </p:cNvPr>
                <p:cNvSpPr/>
                <p:nvPr/>
              </p:nvSpPr>
              <p:spPr>
                <a:xfrm>
                  <a:off x="4395726" y="2073498"/>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2006" name="Freeform: Shape 2005">
                  <a:extLst>
                    <a:ext uri="{FF2B5EF4-FFF2-40B4-BE49-F238E27FC236}">
                      <a16:creationId xmlns:a16="http://schemas.microsoft.com/office/drawing/2014/main" id="{2F94C6A1-B35A-47BE-9BCF-3E54ECB119E4}"/>
                    </a:ext>
                  </a:extLst>
                </p:cNvPr>
                <p:cNvSpPr/>
                <p:nvPr/>
              </p:nvSpPr>
              <p:spPr>
                <a:xfrm>
                  <a:off x="4598956" y="2100190"/>
                  <a:ext cx="31537" cy="31537"/>
                </a:xfrm>
                <a:custGeom>
                  <a:avLst/>
                  <a:gdLst>
                    <a:gd name="connsiteX0" fmla="*/ 31537 w 31537"/>
                    <a:gd name="connsiteY0" fmla="*/ 15768 h 31537"/>
                    <a:gd name="connsiteX1" fmla="*/ 15768 w 31537"/>
                    <a:gd name="connsiteY1" fmla="*/ 31537 h 31537"/>
                    <a:gd name="connsiteX2" fmla="*/ 0 w 31537"/>
                    <a:gd name="connsiteY2" fmla="*/ 15768 h 31537"/>
                    <a:gd name="connsiteX3" fmla="*/ 15768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8" y="31537"/>
                      </a:cubicBezTo>
                      <a:cubicBezTo>
                        <a:pt x="7047" y="31537"/>
                        <a:pt x="0" y="24490"/>
                        <a:pt x="0" y="15768"/>
                      </a:cubicBezTo>
                      <a:cubicBezTo>
                        <a:pt x="0" y="7047"/>
                        <a:pt x="7047" y="0"/>
                        <a:pt x="15768"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2007" name="Freeform: Shape 2006">
                  <a:extLst>
                    <a:ext uri="{FF2B5EF4-FFF2-40B4-BE49-F238E27FC236}">
                      <a16:creationId xmlns:a16="http://schemas.microsoft.com/office/drawing/2014/main" id="{33AA3534-9821-4788-9F1D-5F488495DFA2}"/>
                    </a:ext>
                  </a:extLst>
                </p:cNvPr>
                <p:cNvSpPr/>
                <p:nvPr/>
              </p:nvSpPr>
              <p:spPr>
                <a:xfrm>
                  <a:off x="4614724" y="2034121"/>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88"/>
                        <a:pt x="31537" y="7135"/>
                        <a:pt x="31537" y="15768"/>
                      </a:cubicBezTo>
                      <a:close/>
                    </a:path>
                  </a:pathLst>
                </a:custGeom>
                <a:grpFill/>
                <a:ln w="8809" cap="flat">
                  <a:noFill/>
                  <a:prstDash val="solid"/>
                  <a:miter/>
                </a:ln>
              </p:spPr>
              <p:txBody>
                <a:bodyPr rtlCol="0" anchor="ctr"/>
                <a:lstStyle/>
                <a:p>
                  <a:endParaRPr lang="en-US" sz="2400"/>
                </a:p>
              </p:txBody>
            </p:sp>
            <p:sp>
              <p:nvSpPr>
                <p:cNvPr id="2008" name="Freeform: Shape 2007">
                  <a:extLst>
                    <a:ext uri="{FF2B5EF4-FFF2-40B4-BE49-F238E27FC236}">
                      <a16:creationId xmlns:a16="http://schemas.microsoft.com/office/drawing/2014/main" id="{60CBF024-AB93-4698-9C15-10FA0925E56B}"/>
                    </a:ext>
                  </a:extLst>
                </p:cNvPr>
                <p:cNvSpPr/>
                <p:nvPr/>
              </p:nvSpPr>
              <p:spPr>
                <a:xfrm>
                  <a:off x="4434839" y="1686772"/>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2009" name="Freeform: Shape 2008">
                  <a:extLst>
                    <a:ext uri="{FF2B5EF4-FFF2-40B4-BE49-F238E27FC236}">
                      <a16:creationId xmlns:a16="http://schemas.microsoft.com/office/drawing/2014/main" id="{FC505E7A-4442-4D92-B46D-89B2316CA5FA}"/>
                    </a:ext>
                  </a:extLst>
                </p:cNvPr>
                <p:cNvSpPr/>
                <p:nvPr/>
              </p:nvSpPr>
              <p:spPr>
                <a:xfrm>
                  <a:off x="4567507" y="1612510"/>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7" y="31537"/>
                        <a:pt x="0" y="24490"/>
                        <a:pt x="0" y="15768"/>
                      </a:cubicBezTo>
                      <a:cubicBezTo>
                        <a:pt x="0" y="7047"/>
                        <a:pt x="7047" y="0"/>
                        <a:pt x="15769"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2010" name="Freeform: Shape 2009">
                  <a:extLst>
                    <a:ext uri="{FF2B5EF4-FFF2-40B4-BE49-F238E27FC236}">
                      <a16:creationId xmlns:a16="http://schemas.microsoft.com/office/drawing/2014/main" id="{21BCC44C-446C-432D-8771-E3411956B987}"/>
                    </a:ext>
                  </a:extLst>
                </p:cNvPr>
                <p:cNvSpPr/>
                <p:nvPr/>
              </p:nvSpPr>
              <p:spPr>
                <a:xfrm>
                  <a:off x="4448318" y="1489181"/>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2011" name="Freeform: Shape 2010">
                  <a:extLst>
                    <a:ext uri="{FF2B5EF4-FFF2-40B4-BE49-F238E27FC236}">
                      <a16:creationId xmlns:a16="http://schemas.microsoft.com/office/drawing/2014/main" id="{95C3A2C2-7A05-4363-8351-841E14E3E772}"/>
                    </a:ext>
                  </a:extLst>
                </p:cNvPr>
                <p:cNvSpPr/>
                <p:nvPr/>
              </p:nvSpPr>
              <p:spPr>
                <a:xfrm>
                  <a:off x="5392757" y="1368582"/>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7" y="31537"/>
                        <a:pt x="0" y="24490"/>
                        <a:pt x="0" y="15769"/>
                      </a:cubicBezTo>
                      <a:cubicBezTo>
                        <a:pt x="0" y="7047"/>
                        <a:pt x="7047" y="0"/>
                        <a:pt x="15769"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2012" name="Freeform: Shape 2011">
                  <a:extLst>
                    <a:ext uri="{FF2B5EF4-FFF2-40B4-BE49-F238E27FC236}">
                      <a16:creationId xmlns:a16="http://schemas.microsoft.com/office/drawing/2014/main" id="{B0706BBE-849C-4806-8CA3-AC028D3C4358}"/>
                    </a:ext>
                  </a:extLst>
                </p:cNvPr>
                <p:cNvSpPr/>
                <p:nvPr/>
              </p:nvSpPr>
              <p:spPr>
                <a:xfrm>
                  <a:off x="5392757" y="1552960"/>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7" y="31537"/>
                        <a:pt x="0" y="24490"/>
                        <a:pt x="0" y="15768"/>
                      </a:cubicBezTo>
                      <a:cubicBezTo>
                        <a:pt x="0" y="7047"/>
                        <a:pt x="7047" y="0"/>
                        <a:pt x="15769"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2013" name="Freeform: Shape 2012">
                  <a:extLst>
                    <a:ext uri="{FF2B5EF4-FFF2-40B4-BE49-F238E27FC236}">
                      <a16:creationId xmlns:a16="http://schemas.microsoft.com/office/drawing/2014/main" id="{0FC5C526-6A17-4AEB-85FA-E4F2A7AE8EC6}"/>
                    </a:ext>
                  </a:extLst>
                </p:cNvPr>
                <p:cNvSpPr/>
                <p:nvPr/>
              </p:nvSpPr>
              <p:spPr>
                <a:xfrm>
                  <a:off x="5253307" y="1619734"/>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2400"/>
                </a:p>
              </p:txBody>
            </p:sp>
            <p:sp>
              <p:nvSpPr>
                <p:cNvPr id="2014" name="Freeform: Shape 2013">
                  <a:extLst>
                    <a:ext uri="{FF2B5EF4-FFF2-40B4-BE49-F238E27FC236}">
                      <a16:creationId xmlns:a16="http://schemas.microsoft.com/office/drawing/2014/main" id="{508DBA7A-2108-49CF-A077-508FFD6AE0E2}"/>
                    </a:ext>
                  </a:extLst>
                </p:cNvPr>
                <p:cNvSpPr/>
                <p:nvPr/>
              </p:nvSpPr>
              <p:spPr>
                <a:xfrm>
                  <a:off x="4944983" y="1663956"/>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2400"/>
                </a:p>
              </p:txBody>
            </p:sp>
            <p:sp>
              <p:nvSpPr>
                <p:cNvPr id="2015" name="Freeform: Shape 2014">
                  <a:extLst>
                    <a:ext uri="{FF2B5EF4-FFF2-40B4-BE49-F238E27FC236}">
                      <a16:creationId xmlns:a16="http://schemas.microsoft.com/office/drawing/2014/main" id="{FB7A6580-7612-45E9-8303-F0BEAA692364}"/>
                    </a:ext>
                  </a:extLst>
                </p:cNvPr>
                <p:cNvSpPr/>
                <p:nvPr/>
              </p:nvSpPr>
              <p:spPr>
                <a:xfrm>
                  <a:off x="5578016" y="1746323"/>
                  <a:ext cx="31537" cy="31537"/>
                </a:xfrm>
                <a:custGeom>
                  <a:avLst/>
                  <a:gdLst>
                    <a:gd name="connsiteX0" fmla="*/ 31537 w 31537"/>
                    <a:gd name="connsiteY0" fmla="*/ 15768 h 31537"/>
                    <a:gd name="connsiteX1" fmla="*/ 15768 w 31537"/>
                    <a:gd name="connsiteY1" fmla="*/ 31537 h 31537"/>
                    <a:gd name="connsiteX2" fmla="*/ 0 w 31537"/>
                    <a:gd name="connsiteY2" fmla="*/ 15768 h 31537"/>
                    <a:gd name="connsiteX3" fmla="*/ 15768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2400"/>
                </a:p>
              </p:txBody>
            </p:sp>
            <p:sp>
              <p:nvSpPr>
                <p:cNvPr id="2016" name="Freeform: Shape 2015">
                  <a:extLst>
                    <a:ext uri="{FF2B5EF4-FFF2-40B4-BE49-F238E27FC236}">
                      <a16:creationId xmlns:a16="http://schemas.microsoft.com/office/drawing/2014/main" id="{B6E63765-8DB4-4D15-8A1D-C26686DE637E}"/>
                    </a:ext>
                  </a:extLst>
                </p:cNvPr>
                <p:cNvSpPr/>
                <p:nvPr/>
              </p:nvSpPr>
              <p:spPr>
                <a:xfrm>
                  <a:off x="5874623" y="1667656"/>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2017" name="Freeform: Shape 2016">
                  <a:extLst>
                    <a:ext uri="{FF2B5EF4-FFF2-40B4-BE49-F238E27FC236}">
                      <a16:creationId xmlns:a16="http://schemas.microsoft.com/office/drawing/2014/main" id="{5EFD599C-CFDB-445D-8969-E064DF07C2C1}"/>
                    </a:ext>
                  </a:extLst>
                </p:cNvPr>
                <p:cNvSpPr/>
                <p:nvPr/>
              </p:nvSpPr>
              <p:spPr>
                <a:xfrm>
                  <a:off x="5647785" y="1484776"/>
                  <a:ext cx="31537" cy="31537"/>
                </a:xfrm>
                <a:custGeom>
                  <a:avLst/>
                  <a:gdLst>
                    <a:gd name="connsiteX0" fmla="*/ 31537 w 31537"/>
                    <a:gd name="connsiteY0" fmla="*/ 15768 h 31537"/>
                    <a:gd name="connsiteX1" fmla="*/ 15768 w 31537"/>
                    <a:gd name="connsiteY1" fmla="*/ 31537 h 31537"/>
                    <a:gd name="connsiteX2" fmla="*/ 0 w 31537"/>
                    <a:gd name="connsiteY2" fmla="*/ 15768 h 31537"/>
                    <a:gd name="connsiteX3" fmla="*/ 15768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8" y="31537"/>
                      </a:cubicBezTo>
                      <a:cubicBezTo>
                        <a:pt x="7047" y="31537"/>
                        <a:pt x="0" y="24490"/>
                        <a:pt x="0" y="15768"/>
                      </a:cubicBezTo>
                      <a:cubicBezTo>
                        <a:pt x="0" y="7047"/>
                        <a:pt x="7047" y="0"/>
                        <a:pt x="15768"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2018" name="Freeform: Shape 2017">
                  <a:extLst>
                    <a:ext uri="{FF2B5EF4-FFF2-40B4-BE49-F238E27FC236}">
                      <a16:creationId xmlns:a16="http://schemas.microsoft.com/office/drawing/2014/main" id="{292850F2-EE70-45B2-9347-601848CF4635}"/>
                    </a:ext>
                  </a:extLst>
                </p:cNvPr>
                <p:cNvSpPr/>
                <p:nvPr/>
              </p:nvSpPr>
              <p:spPr>
                <a:xfrm>
                  <a:off x="6022354" y="2851531"/>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89" y="31537"/>
                        <a:pt x="15768" y="31537"/>
                      </a:cubicBezTo>
                      <a:cubicBezTo>
                        <a:pt x="7047" y="31537"/>
                        <a:pt x="0" y="24490"/>
                        <a:pt x="0" y="15768"/>
                      </a:cubicBezTo>
                      <a:cubicBezTo>
                        <a:pt x="0" y="7047"/>
                        <a:pt x="7047" y="0"/>
                        <a:pt x="15768" y="0"/>
                      </a:cubicBezTo>
                      <a:cubicBezTo>
                        <a:pt x="24489" y="88"/>
                        <a:pt x="31537" y="7135"/>
                        <a:pt x="31537" y="15768"/>
                      </a:cubicBezTo>
                      <a:close/>
                    </a:path>
                  </a:pathLst>
                </a:custGeom>
                <a:grpFill/>
                <a:ln w="8809" cap="flat">
                  <a:noFill/>
                  <a:prstDash val="solid"/>
                  <a:miter/>
                </a:ln>
              </p:spPr>
              <p:txBody>
                <a:bodyPr rtlCol="0" anchor="ctr"/>
                <a:lstStyle/>
                <a:p>
                  <a:endParaRPr lang="en-US" sz="2400"/>
                </a:p>
              </p:txBody>
            </p:sp>
            <p:sp>
              <p:nvSpPr>
                <p:cNvPr id="2019" name="Freeform: Shape 2018">
                  <a:extLst>
                    <a:ext uri="{FF2B5EF4-FFF2-40B4-BE49-F238E27FC236}">
                      <a16:creationId xmlns:a16="http://schemas.microsoft.com/office/drawing/2014/main" id="{9B392467-2C2E-4588-B52F-53A33EC9AF91}"/>
                    </a:ext>
                  </a:extLst>
                </p:cNvPr>
                <p:cNvSpPr/>
                <p:nvPr/>
              </p:nvSpPr>
              <p:spPr>
                <a:xfrm>
                  <a:off x="6968996" y="2958388"/>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2400"/>
                </a:p>
              </p:txBody>
            </p:sp>
            <p:sp>
              <p:nvSpPr>
                <p:cNvPr id="2020" name="Freeform: Shape 2019">
                  <a:extLst>
                    <a:ext uri="{FF2B5EF4-FFF2-40B4-BE49-F238E27FC236}">
                      <a16:creationId xmlns:a16="http://schemas.microsoft.com/office/drawing/2014/main" id="{89D40E89-83E5-4F57-A0B0-D481077AFD02}"/>
                    </a:ext>
                  </a:extLst>
                </p:cNvPr>
                <p:cNvSpPr/>
                <p:nvPr/>
              </p:nvSpPr>
              <p:spPr>
                <a:xfrm>
                  <a:off x="6998243" y="3251471"/>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7" y="31537"/>
                        <a:pt x="0" y="24490"/>
                        <a:pt x="0" y="15769"/>
                      </a:cubicBezTo>
                      <a:cubicBezTo>
                        <a:pt x="0" y="7047"/>
                        <a:pt x="7047" y="0"/>
                        <a:pt x="15769" y="0"/>
                      </a:cubicBezTo>
                      <a:cubicBezTo>
                        <a:pt x="24490" y="0"/>
                        <a:pt x="31537" y="7135"/>
                        <a:pt x="31537" y="15769"/>
                      </a:cubicBezTo>
                      <a:close/>
                    </a:path>
                  </a:pathLst>
                </a:custGeom>
                <a:grpFill/>
                <a:ln w="8809" cap="flat">
                  <a:noFill/>
                  <a:prstDash val="solid"/>
                  <a:miter/>
                </a:ln>
              </p:spPr>
              <p:txBody>
                <a:bodyPr rtlCol="0" anchor="ctr"/>
                <a:lstStyle/>
                <a:p>
                  <a:endParaRPr lang="en-US" sz="2400"/>
                </a:p>
              </p:txBody>
            </p:sp>
            <p:sp>
              <p:nvSpPr>
                <p:cNvPr id="2021" name="Freeform: Shape 2020">
                  <a:extLst>
                    <a:ext uri="{FF2B5EF4-FFF2-40B4-BE49-F238E27FC236}">
                      <a16:creationId xmlns:a16="http://schemas.microsoft.com/office/drawing/2014/main" id="{689BA6A8-7A1E-4CD8-8364-CCB8EDB03387}"/>
                    </a:ext>
                  </a:extLst>
                </p:cNvPr>
                <p:cNvSpPr/>
                <p:nvPr/>
              </p:nvSpPr>
              <p:spPr>
                <a:xfrm>
                  <a:off x="7196979" y="3374360"/>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8"/>
                        <a:pt x="7048" y="0"/>
                        <a:pt x="15769" y="0"/>
                      </a:cubicBezTo>
                      <a:cubicBezTo>
                        <a:pt x="24490" y="0"/>
                        <a:pt x="31537" y="7048"/>
                        <a:pt x="31537" y="15769"/>
                      </a:cubicBezTo>
                      <a:close/>
                    </a:path>
                  </a:pathLst>
                </a:custGeom>
                <a:grpFill/>
                <a:ln w="8809" cap="flat">
                  <a:noFill/>
                  <a:prstDash val="solid"/>
                  <a:miter/>
                </a:ln>
              </p:spPr>
              <p:txBody>
                <a:bodyPr rtlCol="0" anchor="ctr"/>
                <a:lstStyle/>
                <a:p>
                  <a:endParaRPr lang="en-US" sz="2400"/>
                </a:p>
              </p:txBody>
            </p:sp>
            <p:sp>
              <p:nvSpPr>
                <p:cNvPr id="2022" name="Freeform: Shape 2021">
                  <a:extLst>
                    <a:ext uri="{FF2B5EF4-FFF2-40B4-BE49-F238E27FC236}">
                      <a16:creationId xmlns:a16="http://schemas.microsoft.com/office/drawing/2014/main" id="{2061E687-2109-43CA-AA53-6B80C627A8BD}"/>
                    </a:ext>
                  </a:extLst>
                </p:cNvPr>
                <p:cNvSpPr/>
                <p:nvPr/>
              </p:nvSpPr>
              <p:spPr>
                <a:xfrm>
                  <a:off x="7053653" y="3091055"/>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2400"/>
                </a:p>
              </p:txBody>
            </p:sp>
            <p:sp>
              <p:nvSpPr>
                <p:cNvPr id="2023" name="Freeform: Shape 2022">
                  <a:extLst>
                    <a:ext uri="{FF2B5EF4-FFF2-40B4-BE49-F238E27FC236}">
                      <a16:creationId xmlns:a16="http://schemas.microsoft.com/office/drawing/2014/main" id="{18A2FC73-542E-4279-A181-D38D7B8ACF6C}"/>
                    </a:ext>
                  </a:extLst>
                </p:cNvPr>
                <p:cNvSpPr/>
                <p:nvPr/>
              </p:nvSpPr>
              <p:spPr>
                <a:xfrm>
                  <a:off x="7133200" y="3330226"/>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7" y="31537"/>
                        <a:pt x="0" y="24490"/>
                        <a:pt x="0" y="15769"/>
                      </a:cubicBezTo>
                      <a:cubicBezTo>
                        <a:pt x="0" y="7047"/>
                        <a:pt x="7047" y="0"/>
                        <a:pt x="15769" y="0"/>
                      </a:cubicBezTo>
                      <a:cubicBezTo>
                        <a:pt x="24490" y="0"/>
                        <a:pt x="31537" y="7047"/>
                        <a:pt x="31537" y="15769"/>
                      </a:cubicBezTo>
                      <a:close/>
                    </a:path>
                  </a:pathLst>
                </a:custGeom>
                <a:grpFill/>
                <a:ln w="8809" cap="flat">
                  <a:noFill/>
                  <a:prstDash val="solid"/>
                  <a:miter/>
                </a:ln>
              </p:spPr>
              <p:txBody>
                <a:bodyPr rtlCol="0" anchor="ctr"/>
                <a:lstStyle/>
                <a:p>
                  <a:endParaRPr lang="en-US" sz="2400"/>
                </a:p>
              </p:txBody>
            </p:sp>
            <p:sp>
              <p:nvSpPr>
                <p:cNvPr id="2024" name="Freeform: Shape 2023">
                  <a:extLst>
                    <a:ext uri="{FF2B5EF4-FFF2-40B4-BE49-F238E27FC236}">
                      <a16:creationId xmlns:a16="http://schemas.microsoft.com/office/drawing/2014/main" id="{92D87E09-B2B1-47F0-B959-50BC3AF7C212}"/>
                    </a:ext>
                  </a:extLst>
                </p:cNvPr>
                <p:cNvSpPr/>
                <p:nvPr/>
              </p:nvSpPr>
              <p:spPr>
                <a:xfrm>
                  <a:off x="6140751" y="3537067"/>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8"/>
                        <a:pt x="7047" y="0"/>
                        <a:pt x="15768" y="0"/>
                      </a:cubicBezTo>
                      <a:cubicBezTo>
                        <a:pt x="24489" y="0"/>
                        <a:pt x="31537" y="7048"/>
                        <a:pt x="31537" y="15769"/>
                      </a:cubicBezTo>
                      <a:close/>
                    </a:path>
                  </a:pathLst>
                </a:custGeom>
                <a:grpFill/>
                <a:ln w="8809" cap="flat">
                  <a:noFill/>
                  <a:prstDash val="solid"/>
                  <a:miter/>
                </a:ln>
              </p:spPr>
              <p:txBody>
                <a:bodyPr rtlCol="0" anchor="ctr"/>
                <a:lstStyle/>
                <a:p>
                  <a:endParaRPr lang="en-US" sz="2400"/>
                </a:p>
              </p:txBody>
            </p:sp>
            <p:sp>
              <p:nvSpPr>
                <p:cNvPr id="2025" name="Freeform: Shape 2024">
                  <a:extLst>
                    <a:ext uri="{FF2B5EF4-FFF2-40B4-BE49-F238E27FC236}">
                      <a16:creationId xmlns:a16="http://schemas.microsoft.com/office/drawing/2014/main" id="{DCA2512F-A442-4EA1-B37D-A352AB31C00C}"/>
                    </a:ext>
                  </a:extLst>
                </p:cNvPr>
                <p:cNvSpPr/>
                <p:nvPr/>
              </p:nvSpPr>
              <p:spPr>
                <a:xfrm>
                  <a:off x="5920872" y="3357887"/>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8"/>
                        <a:pt x="7047" y="0"/>
                        <a:pt x="15768" y="0"/>
                      </a:cubicBezTo>
                      <a:cubicBezTo>
                        <a:pt x="24490" y="0"/>
                        <a:pt x="31537" y="7135"/>
                        <a:pt x="31537" y="15769"/>
                      </a:cubicBezTo>
                      <a:close/>
                    </a:path>
                  </a:pathLst>
                </a:custGeom>
                <a:grpFill/>
                <a:ln w="8809" cap="flat">
                  <a:noFill/>
                  <a:prstDash val="solid"/>
                  <a:miter/>
                </a:ln>
              </p:spPr>
              <p:txBody>
                <a:bodyPr rtlCol="0" anchor="ctr"/>
                <a:lstStyle/>
                <a:p>
                  <a:endParaRPr lang="en-US" sz="2400"/>
                </a:p>
              </p:txBody>
            </p:sp>
            <p:sp>
              <p:nvSpPr>
                <p:cNvPr id="2026" name="Freeform: Shape 2025">
                  <a:extLst>
                    <a:ext uri="{FF2B5EF4-FFF2-40B4-BE49-F238E27FC236}">
                      <a16:creationId xmlns:a16="http://schemas.microsoft.com/office/drawing/2014/main" id="{37DEDCC5-445C-40A2-BE04-F42A5655D9A9}"/>
                    </a:ext>
                  </a:extLst>
                </p:cNvPr>
                <p:cNvSpPr/>
                <p:nvPr/>
              </p:nvSpPr>
              <p:spPr>
                <a:xfrm>
                  <a:off x="6058560" y="3658194"/>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2027" name="Freeform: Shape 2026">
                  <a:extLst>
                    <a:ext uri="{FF2B5EF4-FFF2-40B4-BE49-F238E27FC236}">
                      <a16:creationId xmlns:a16="http://schemas.microsoft.com/office/drawing/2014/main" id="{2AC05CC7-4841-4577-AD7C-4B8525B3BC79}"/>
                    </a:ext>
                  </a:extLst>
                </p:cNvPr>
                <p:cNvSpPr/>
                <p:nvPr/>
              </p:nvSpPr>
              <p:spPr>
                <a:xfrm>
                  <a:off x="5949238" y="354693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8"/>
                        <a:pt x="10218" y="0"/>
                        <a:pt x="22816" y="0"/>
                      </a:cubicBezTo>
                      <a:cubicBezTo>
                        <a:pt x="35501" y="0"/>
                        <a:pt x="45632" y="10218"/>
                        <a:pt x="45632" y="22816"/>
                      </a:cubicBezTo>
                      <a:close/>
                    </a:path>
                  </a:pathLst>
                </a:custGeom>
                <a:grpFill/>
                <a:ln w="8809" cap="flat">
                  <a:noFill/>
                  <a:prstDash val="solid"/>
                  <a:miter/>
                </a:ln>
              </p:spPr>
              <p:txBody>
                <a:bodyPr rtlCol="0" anchor="ctr"/>
                <a:lstStyle/>
                <a:p>
                  <a:endParaRPr lang="en-US" sz="2400"/>
                </a:p>
              </p:txBody>
            </p:sp>
            <p:sp>
              <p:nvSpPr>
                <p:cNvPr id="2028" name="Freeform: Shape 2027">
                  <a:extLst>
                    <a:ext uri="{FF2B5EF4-FFF2-40B4-BE49-F238E27FC236}">
                      <a16:creationId xmlns:a16="http://schemas.microsoft.com/office/drawing/2014/main" id="{2DA55DD7-0B9D-4F27-A827-CFFCD84ACD0A}"/>
                    </a:ext>
                  </a:extLst>
                </p:cNvPr>
                <p:cNvSpPr/>
                <p:nvPr/>
              </p:nvSpPr>
              <p:spPr>
                <a:xfrm>
                  <a:off x="6782681" y="339990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2029" name="Freeform: Shape 2028">
                  <a:extLst>
                    <a:ext uri="{FF2B5EF4-FFF2-40B4-BE49-F238E27FC236}">
                      <a16:creationId xmlns:a16="http://schemas.microsoft.com/office/drawing/2014/main" id="{11706BD6-EC94-487E-BC18-CFEB0611CCC0}"/>
                    </a:ext>
                  </a:extLst>
                </p:cNvPr>
                <p:cNvSpPr/>
                <p:nvPr/>
              </p:nvSpPr>
              <p:spPr>
                <a:xfrm>
                  <a:off x="6919576" y="2710671"/>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2030" name="Freeform: Shape 2029">
                  <a:extLst>
                    <a:ext uri="{FF2B5EF4-FFF2-40B4-BE49-F238E27FC236}">
                      <a16:creationId xmlns:a16="http://schemas.microsoft.com/office/drawing/2014/main" id="{CF3BF247-6E2F-4DF1-AD21-86F627D933D6}"/>
                    </a:ext>
                  </a:extLst>
                </p:cNvPr>
                <p:cNvSpPr/>
                <p:nvPr/>
              </p:nvSpPr>
              <p:spPr>
                <a:xfrm>
                  <a:off x="6658470" y="3307410"/>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2031" name="Freeform: Shape 2030">
                  <a:extLst>
                    <a:ext uri="{FF2B5EF4-FFF2-40B4-BE49-F238E27FC236}">
                      <a16:creationId xmlns:a16="http://schemas.microsoft.com/office/drawing/2014/main" id="{7B425721-1E69-4F8D-B0BB-EF8CD22058FA}"/>
                    </a:ext>
                  </a:extLst>
                </p:cNvPr>
                <p:cNvSpPr/>
                <p:nvPr/>
              </p:nvSpPr>
              <p:spPr>
                <a:xfrm>
                  <a:off x="7189932" y="3196413"/>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2" y="0"/>
                        <a:pt x="45632" y="10219"/>
                        <a:pt x="45632" y="22816"/>
                      </a:cubicBezTo>
                      <a:close/>
                    </a:path>
                  </a:pathLst>
                </a:custGeom>
                <a:grpFill/>
                <a:ln w="8809" cap="flat">
                  <a:noFill/>
                  <a:prstDash val="solid"/>
                  <a:miter/>
                </a:ln>
              </p:spPr>
              <p:txBody>
                <a:bodyPr rtlCol="0" anchor="ctr"/>
                <a:lstStyle/>
                <a:p>
                  <a:endParaRPr lang="en-US" sz="2400"/>
                </a:p>
              </p:txBody>
            </p:sp>
            <p:sp>
              <p:nvSpPr>
                <p:cNvPr id="2032" name="Freeform: Shape 2031">
                  <a:extLst>
                    <a:ext uri="{FF2B5EF4-FFF2-40B4-BE49-F238E27FC236}">
                      <a16:creationId xmlns:a16="http://schemas.microsoft.com/office/drawing/2014/main" id="{A57FED2D-0D72-42EF-97B6-634289572789}"/>
                    </a:ext>
                  </a:extLst>
                </p:cNvPr>
                <p:cNvSpPr/>
                <p:nvPr/>
              </p:nvSpPr>
              <p:spPr>
                <a:xfrm>
                  <a:off x="6844257" y="376161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2033" name="Freeform: Shape 2032">
                  <a:extLst>
                    <a:ext uri="{FF2B5EF4-FFF2-40B4-BE49-F238E27FC236}">
                      <a16:creationId xmlns:a16="http://schemas.microsoft.com/office/drawing/2014/main" id="{E2CF9839-42C0-4A5E-B029-F8338188EB81}"/>
                    </a:ext>
                  </a:extLst>
                </p:cNvPr>
                <p:cNvSpPr/>
                <p:nvPr/>
              </p:nvSpPr>
              <p:spPr>
                <a:xfrm>
                  <a:off x="6919576" y="3586223"/>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2034" name="Freeform: Shape 2033">
                  <a:extLst>
                    <a:ext uri="{FF2B5EF4-FFF2-40B4-BE49-F238E27FC236}">
                      <a16:creationId xmlns:a16="http://schemas.microsoft.com/office/drawing/2014/main" id="{0286C8E2-8509-4F6F-BEA7-17654C184F4C}"/>
                    </a:ext>
                  </a:extLst>
                </p:cNvPr>
                <p:cNvSpPr/>
                <p:nvPr/>
              </p:nvSpPr>
              <p:spPr>
                <a:xfrm>
                  <a:off x="5154907" y="180367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2" y="0"/>
                        <a:pt x="45632" y="10219"/>
                        <a:pt x="45632" y="22816"/>
                      </a:cubicBezTo>
                      <a:close/>
                    </a:path>
                  </a:pathLst>
                </a:custGeom>
                <a:grpFill/>
                <a:ln w="8809" cap="flat">
                  <a:noFill/>
                  <a:prstDash val="solid"/>
                  <a:miter/>
                </a:ln>
              </p:spPr>
              <p:txBody>
                <a:bodyPr rtlCol="0" anchor="ctr"/>
                <a:lstStyle/>
                <a:p>
                  <a:endParaRPr lang="en-US" sz="2400"/>
                </a:p>
              </p:txBody>
            </p:sp>
            <p:sp>
              <p:nvSpPr>
                <p:cNvPr id="2035" name="Freeform: Shape 2034">
                  <a:extLst>
                    <a:ext uri="{FF2B5EF4-FFF2-40B4-BE49-F238E27FC236}">
                      <a16:creationId xmlns:a16="http://schemas.microsoft.com/office/drawing/2014/main" id="{25EAF324-93AA-4B30-B1FC-8E5E6FB94CA5}"/>
                    </a:ext>
                  </a:extLst>
                </p:cNvPr>
                <p:cNvSpPr/>
                <p:nvPr/>
              </p:nvSpPr>
              <p:spPr>
                <a:xfrm>
                  <a:off x="4693127" y="162237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2036" name="Freeform: Shape 2035">
                  <a:extLst>
                    <a:ext uri="{FF2B5EF4-FFF2-40B4-BE49-F238E27FC236}">
                      <a16:creationId xmlns:a16="http://schemas.microsoft.com/office/drawing/2014/main" id="{9B58E313-7487-4B7F-BD00-C9B1950B8F46}"/>
                    </a:ext>
                  </a:extLst>
                </p:cNvPr>
                <p:cNvSpPr/>
                <p:nvPr/>
              </p:nvSpPr>
              <p:spPr>
                <a:xfrm>
                  <a:off x="4976432" y="1487419"/>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2037" name="Freeform: Shape 2036">
                  <a:extLst>
                    <a:ext uri="{FF2B5EF4-FFF2-40B4-BE49-F238E27FC236}">
                      <a16:creationId xmlns:a16="http://schemas.microsoft.com/office/drawing/2014/main" id="{4DF358E6-2AF4-4C2E-9BFE-FF3E2410EF54}"/>
                    </a:ext>
                  </a:extLst>
                </p:cNvPr>
                <p:cNvSpPr/>
                <p:nvPr/>
              </p:nvSpPr>
              <p:spPr>
                <a:xfrm>
                  <a:off x="4581425" y="174623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2038" name="Freeform: Shape 2037">
                  <a:extLst>
                    <a:ext uri="{FF2B5EF4-FFF2-40B4-BE49-F238E27FC236}">
                      <a16:creationId xmlns:a16="http://schemas.microsoft.com/office/drawing/2014/main" id="{793433C6-3E60-492C-93B0-B8316E91C8CF}"/>
                    </a:ext>
                  </a:extLst>
                </p:cNvPr>
                <p:cNvSpPr/>
                <p:nvPr/>
              </p:nvSpPr>
              <p:spPr>
                <a:xfrm>
                  <a:off x="4388679" y="184322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1" y="0"/>
                        <a:pt x="45632" y="10219"/>
                        <a:pt x="45632" y="22816"/>
                      </a:cubicBezTo>
                      <a:close/>
                    </a:path>
                  </a:pathLst>
                </a:custGeom>
                <a:grpFill/>
                <a:ln w="8809" cap="flat">
                  <a:noFill/>
                  <a:prstDash val="solid"/>
                  <a:miter/>
                </a:ln>
              </p:spPr>
              <p:txBody>
                <a:bodyPr rtlCol="0" anchor="ctr"/>
                <a:lstStyle/>
                <a:p>
                  <a:endParaRPr lang="en-US" sz="2400"/>
                </a:p>
              </p:txBody>
            </p:sp>
            <p:sp>
              <p:nvSpPr>
                <p:cNvPr id="2039" name="Freeform: Shape 2038">
                  <a:extLst>
                    <a:ext uri="{FF2B5EF4-FFF2-40B4-BE49-F238E27FC236}">
                      <a16:creationId xmlns:a16="http://schemas.microsoft.com/office/drawing/2014/main" id="{CC99C786-3D1C-44DF-9035-CE09075D1024}"/>
                    </a:ext>
                  </a:extLst>
                </p:cNvPr>
                <p:cNvSpPr/>
                <p:nvPr/>
              </p:nvSpPr>
              <p:spPr>
                <a:xfrm>
                  <a:off x="5029816" y="1357042"/>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2040" name="Freeform: Shape 2039">
                  <a:extLst>
                    <a:ext uri="{FF2B5EF4-FFF2-40B4-BE49-F238E27FC236}">
                      <a16:creationId xmlns:a16="http://schemas.microsoft.com/office/drawing/2014/main" id="{F07A20B3-857C-40F9-88C1-134A6F372B94}"/>
                    </a:ext>
                  </a:extLst>
                </p:cNvPr>
                <p:cNvSpPr/>
                <p:nvPr/>
              </p:nvSpPr>
              <p:spPr>
                <a:xfrm>
                  <a:off x="4729069" y="135704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2041" name="Freeform: Shape 2040">
                  <a:extLst>
                    <a:ext uri="{FF2B5EF4-FFF2-40B4-BE49-F238E27FC236}">
                      <a16:creationId xmlns:a16="http://schemas.microsoft.com/office/drawing/2014/main" id="{B6BBFC00-47BC-4E47-89A5-CD3DCAFDA1C6}"/>
                    </a:ext>
                  </a:extLst>
                </p:cNvPr>
                <p:cNvSpPr/>
                <p:nvPr/>
              </p:nvSpPr>
              <p:spPr>
                <a:xfrm>
                  <a:off x="4537731" y="138849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2042" name="Freeform: Shape 2041">
                  <a:extLst>
                    <a:ext uri="{FF2B5EF4-FFF2-40B4-BE49-F238E27FC236}">
                      <a16:creationId xmlns:a16="http://schemas.microsoft.com/office/drawing/2014/main" id="{B674436F-4E97-45A5-8D76-D20ECC17E551}"/>
                    </a:ext>
                  </a:extLst>
                </p:cNvPr>
                <p:cNvSpPr/>
                <p:nvPr/>
              </p:nvSpPr>
              <p:spPr>
                <a:xfrm>
                  <a:off x="4388679" y="159533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1" y="88"/>
                        <a:pt x="45632" y="10307"/>
                        <a:pt x="45632" y="22816"/>
                      </a:cubicBezTo>
                      <a:close/>
                    </a:path>
                  </a:pathLst>
                </a:custGeom>
                <a:grpFill/>
                <a:ln w="8809" cap="flat">
                  <a:noFill/>
                  <a:prstDash val="solid"/>
                  <a:miter/>
                </a:ln>
              </p:spPr>
              <p:txBody>
                <a:bodyPr rtlCol="0" anchor="ctr"/>
                <a:lstStyle/>
                <a:p>
                  <a:endParaRPr lang="en-US" sz="2400"/>
                </a:p>
              </p:txBody>
            </p:sp>
            <p:sp>
              <p:nvSpPr>
                <p:cNvPr id="2043" name="Freeform: Shape 2042">
                  <a:extLst>
                    <a:ext uri="{FF2B5EF4-FFF2-40B4-BE49-F238E27FC236}">
                      <a16:creationId xmlns:a16="http://schemas.microsoft.com/office/drawing/2014/main" id="{8560FBB4-7196-4566-885D-F46A3CBAD926}"/>
                    </a:ext>
                  </a:extLst>
                </p:cNvPr>
                <p:cNvSpPr/>
                <p:nvPr/>
              </p:nvSpPr>
              <p:spPr>
                <a:xfrm>
                  <a:off x="4274335" y="1723419"/>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2044" name="Freeform: Shape 2043">
                  <a:extLst>
                    <a:ext uri="{FF2B5EF4-FFF2-40B4-BE49-F238E27FC236}">
                      <a16:creationId xmlns:a16="http://schemas.microsoft.com/office/drawing/2014/main" id="{F4A624CC-AF38-43BD-B7F5-34FAEE5D5EFF}"/>
                    </a:ext>
                  </a:extLst>
                </p:cNvPr>
                <p:cNvSpPr/>
                <p:nvPr/>
              </p:nvSpPr>
              <p:spPr>
                <a:xfrm>
                  <a:off x="4179548" y="186604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501" y="0"/>
                        <a:pt x="45632" y="10219"/>
                        <a:pt x="45632" y="22816"/>
                      </a:cubicBezTo>
                      <a:close/>
                    </a:path>
                  </a:pathLst>
                </a:custGeom>
                <a:grpFill/>
                <a:ln w="8809" cap="flat">
                  <a:noFill/>
                  <a:prstDash val="solid"/>
                  <a:miter/>
                </a:ln>
              </p:spPr>
              <p:txBody>
                <a:bodyPr rtlCol="0" anchor="ctr"/>
                <a:lstStyle/>
                <a:p>
                  <a:endParaRPr lang="en-US" sz="2400"/>
                </a:p>
              </p:txBody>
            </p:sp>
            <p:sp>
              <p:nvSpPr>
                <p:cNvPr id="2045" name="Freeform: Shape 2044">
                  <a:extLst>
                    <a:ext uri="{FF2B5EF4-FFF2-40B4-BE49-F238E27FC236}">
                      <a16:creationId xmlns:a16="http://schemas.microsoft.com/office/drawing/2014/main" id="{B9541AFD-0FEA-47F0-9B4B-8ED60C2A88D6}"/>
                    </a:ext>
                  </a:extLst>
                </p:cNvPr>
                <p:cNvSpPr/>
                <p:nvPr/>
              </p:nvSpPr>
              <p:spPr>
                <a:xfrm>
                  <a:off x="3249467" y="154591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2046" name="Freeform: Shape 2045">
                  <a:extLst>
                    <a:ext uri="{FF2B5EF4-FFF2-40B4-BE49-F238E27FC236}">
                      <a16:creationId xmlns:a16="http://schemas.microsoft.com/office/drawing/2014/main" id="{18CECB87-1DF9-4B8E-854E-6F011A17F8C4}"/>
                    </a:ext>
                  </a:extLst>
                </p:cNvPr>
                <p:cNvSpPr/>
                <p:nvPr/>
              </p:nvSpPr>
              <p:spPr>
                <a:xfrm>
                  <a:off x="3613729" y="172341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2047" name="Freeform: Shape 2046">
                  <a:extLst>
                    <a:ext uri="{FF2B5EF4-FFF2-40B4-BE49-F238E27FC236}">
                      <a16:creationId xmlns:a16="http://schemas.microsoft.com/office/drawing/2014/main" id="{A00645FF-7C4D-4F8B-9EAC-0D47E7409824}"/>
                    </a:ext>
                  </a:extLst>
                </p:cNvPr>
                <p:cNvSpPr/>
                <p:nvPr/>
              </p:nvSpPr>
              <p:spPr>
                <a:xfrm>
                  <a:off x="2781167" y="1298284"/>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2048" name="Freeform: Shape 2047">
                  <a:extLst>
                    <a:ext uri="{FF2B5EF4-FFF2-40B4-BE49-F238E27FC236}">
                      <a16:creationId xmlns:a16="http://schemas.microsoft.com/office/drawing/2014/main" id="{AF214245-E8B0-4B11-99A5-3B112E1E7A5D}"/>
                    </a:ext>
                  </a:extLst>
                </p:cNvPr>
                <p:cNvSpPr/>
                <p:nvPr/>
              </p:nvSpPr>
              <p:spPr>
                <a:xfrm>
                  <a:off x="1915218" y="137809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2049" name="Freeform: Shape 2048">
                  <a:extLst>
                    <a:ext uri="{FF2B5EF4-FFF2-40B4-BE49-F238E27FC236}">
                      <a16:creationId xmlns:a16="http://schemas.microsoft.com/office/drawing/2014/main" id="{4557FA15-1F0B-4E33-B0A5-2B873AA5F855}"/>
                    </a:ext>
                  </a:extLst>
                </p:cNvPr>
                <p:cNvSpPr/>
                <p:nvPr/>
              </p:nvSpPr>
              <p:spPr>
                <a:xfrm>
                  <a:off x="2457163" y="132101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2050" name="Freeform: Shape 2049">
                  <a:extLst>
                    <a:ext uri="{FF2B5EF4-FFF2-40B4-BE49-F238E27FC236}">
                      <a16:creationId xmlns:a16="http://schemas.microsoft.com/office/drawing/2014/main" id="{B4A2B3F7-7C8D-45E6-AFFF-CB1D776D010C}"/>
                    </a:ext>
                  </a:extLst>
                </p:cNvPr>
                <p:cNvSpPr/>
                <p:nvPr/>
              </p:nvSpPr>
              <p:spPr>
                <a:xfrm>
                  <a:off x="1784753" y="89684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2051" name="Freeform: Shape 2050">
                  <a:extLst>
                    <a:ext uri="{FF2B5EF4-FFF2-40B4-BE49-F238E27FC236}">
                      <a16:creationId xmlns:a16="http://schemas.microsoft.com/office/drawing/2014/main" id="{24125BE7-541F-41BD-9B50-BCE5AABB734A}"/>
                    </a:ext>
                  </a:extLst>
                </p:cNvPr>
                <p:cNvSpPr/>
                <p:nvPr/>
              </p:nvSpPr>
              <p:spPr>
                <a:xfrm>
                  <a:off x="2228563" y="106131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2052" name="Freeform: Shape 2051">
                  <a:extLst>
                    <a:ext uri="{FF2B5EF4-FFF2-40B4-BE49-F238E27FC236}">
                      <a16:creationId xmlns:a16="http://schemas.microsoft.com/office/drawing/2014/main" id="{DC487274-82AB-4E7A-969A-02A313A6613F}"/>
                    </a:ext>
                  </a:extLst>
                </p:cNvPr>
                <p:cNvSpPr/>
                <p:nvPr/>
              </p:nvSpPr>
              <p:spPr>
                <a:xfrm>
                  <a:off x="3044652" y="1424433"/>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307"/>
                        <a:pt x="45632" y="22816"/>
                      </a:cubicBezTo>
                      <a:close/>
                    </a:path>
                  </a:pathLst>
                </a:custGeom>
                <a:grpFill/>
                <a:ln w="8809" cap="flat">
                  <a:noFill/>
                  <a:prstDash val="solid"/>
                  <a:miter/>
                </a:ln>
              </p:spPr>
              <p:txBody>
                <a:bodyPr rtlCol="0" anchor="ctr"/>
                <a:lstStyle/>
                <a:p>
                  <a:endParaRPr lang="en-US" sz="2400"/>
                </a:p>
              </p:txBody>
            </p:sp>
            <p:sp>
              <p:nvSpPr>
                <p:cNvPr id="2053" name="Freeform: Shape 2052">
                  <a:extLst>
                    <a:ext uri="{FF2B5EF4-FFF2-40B4-BE49-F238E27FC236}">
                      <a16:creationId xmlns:a16="http://schemas.microsoft.com/office/drawing/2014/main" id="{724FAD3F-C436-4340-A0D3-CE093E002BF5}"/>
                    </a:ext>
                  </a:extLst>
                </p:cNvPr>
                <p:cNvSpPr/>
                <p:nvPr/>
              </p:nvSpPr>
              <p:spPr>
                <a:xfrm>
                  <a:off x="2696158" y="1871943"/>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2054" name="Freeform: Shape 2053">
                  <a:extLst>
                    <a:ext uri="{FF2B5EF4-FFF2-40B4-BE49-F238E27FC236}">
                      <a16:creationId xmlns:a16="http://schemas.microsoft.com/office/drawing/2014/main" id="{0DC24CBC-48A6-43AA-8CDD-9780F7C0B6D8}"/>
                    </a:ext>
                  </a:extLst>
                </p:cNvPr>
                <p:cNvSpPr/>
                <p:nvPr/>
              </p:nvSpPr>
              <p:spPr>
                <a:xfrm>
                  <a:off x="3901616" y="186295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2055" name="Freeform: Shape 2054">
                  <a:extLst>
                    <a:ext uri="{FF2B5EF4-FFF2-40B4-BE49-F238E27FC236}">
                      <a16:creationId xmlns:a16="http://schemas.microsoft.com/office/drawing/2014/main" id="{95D46579-FB14-42DA-B941-1C281E3CD50C}"/>
                    </a:ext>
                  </a:extLst>
                </p:cNvPr>
                <p:cNvSpPr/>
                <p:nvPr/>
              </p:nvSpPr>
              <p:spPr>
                <a:xfrm>
                  <a:off x="4132330" y="205623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1" y="0"/>
                        <a:pt x="45632" y="10219"/>
                        <a:pt x="45632" y="22816"/>
                      </a:cubicBezTo>
                      <a:close/>
                    </a:path>
                  </a:pathLst>
                </a:custGeom>
                <a:grpFill/>
                <a:ln w="8809" cap="flat">
                  <a:noFill/>
                  <a:prstDash val="solid"/>
                  <a:miter/>
                </a:ln>
              </p:spPr>
              <p:txBody>
                <a:bodyPr rtlCol="0" anchor="ctr"/>
                <a:lstStyle/>
                <a:p>
                  <a:endParaRPr lang="en-US" sz="2400"/>
                </a:p>
              </p:txBody>
            </p:sp>
            <p:sp>
              <p:nvSpPr>
                <p:cNvPr id="2056" name="Freeform: Shape 2055">
                  <a:extLst>
                    <a:ext uri="{FF2B5EF4-FFF2-40B4-BE49-F238E27FC236}">
                      <a16:creationId xmlns:a16="http://schemas.microsoft.com/office/drawing/2014/main" id="{F6D2AB22-3D92-4A03-81D3-DDF1EB5DBA87}"/>
                    </a:ext>
                  </a:extLst>
                </p:cNvPr>
                <p:cNvSpPr/>
                <p:nvPr/>
              </p:nvSpPr>
              <p:spPr>
                <a:xfrm>
                  <a:off x="3946543" y="220105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2057" name="Freeform: Shape 2056">
                  <a:extLst>
                    <a:ext uri="{FF2B5EF4-FFF2-40B4-BE49-F238E27FC236}">
                      <a16:creationId xmlns:a16="http://schemas.microsoft.com/office/drawing/2014/main" id="{6FCFF47E-A6B6-4410-BFA6-BFADA35D0492}"/>
                    </a:ext>
                  </a:extLst>
                </p:cNvPr>
                <p:cNvSpPr/>
                <p:nvPr/>
              </p:nvSpPr>
              <p:spPr>
                <a:xfrm>
                  <a:off x="2571772" y="304938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2058" name="Freeform: Shape 2057">
                  <a:extLst>
                    <a:ext uri="{FF2B5EF4-FFF2-40B4-BE49-F238E27FC236}">
                      <a16:creationId xmlns:a16="http://schemas.microsoft.com/office/drawing/2014/main" id="{AE179E9A-6F29-4B0A-8BD2-44270921DF21}"/>
                    </a:ext>
                  </a:extLst>
                </p:cNvPr>
                <p:cNvSpPr/>
                <p:nvPr/>
              </p:nvSpPr>
              <p:spPr>
                <a:xfrm>
                  <a:off x="3102529" y="302665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2400"/>
                </a:p>
              </p:txBody>
            </p:sp>
            <p:sp>
              <p:nvSpPr>
                <p:cNvPr id="2059" name="Freeform: Shape 2058">
                  <a:extLst>
                    <a:ext uri="{FF2B5EF4-FFF2-40B4-BE49-F238E27FC236}">
                      <a16:creationId xmlns:a16="http://schemas.microsoft.com/office/drawing/2014/main" id="{AB7E6DA0-A6AC-4F2A-8B79-10B670BFD714}"/>
                    </a:ext>
                  </a:extLst>
                </p:cNvPr>
                <p:cNvSpPr/>
                <p:nvPr/>
              </p:nvSpPr>
              <p:spPr>
                <a:xfrm>
                  <a:off x="2859922" y="3576268"/>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2060" name="Freeform: Shape 2059">
                  <a:extLst>
                    <a:ext uri="{FF2B5EF4-FFF2-40B4-BE49-F238E27FC236}">
                      <a16:creationId xmlns:a16="http://schemas.microsoft.com/office/drawing/2014/main" id="{0B88B393-6B6E-4B8A-94B4-B68FFAEFCBBA}"/>
                    </a:ext>
                  </a:extLst>
                </p:cNvPr>
                <p:cNvSpPr/>
                <p:nvPr/>
              </p:nvSpPr>
              <p:spPr>
                <a:xfrm>
                  <a:off x="3210530" y="276775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2061" name="Freeform: Shape 2060">
                  <a:extLst>
                    <a:ext uri="{FF2B5EF4-FFF2-40B4-BE49-F238E27FC236}">
                      <a16:creationId xmlns:a16="http://schemas.microsoft.com/office/drawing/2014/main" id="{D8B37135-2B30-4A34-B188-2972E25B9A38}"/>
                    </a:ext>
                  </a:extLst>
                </p:cNvPr>
                <p:cNvSpPr/>
                <p:nvPr/>
              </p:nvSpPr>
              <p:spPr>
                <a:xfrm>
                  <a:off x="3431642" y="2265452"/>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2062" name="Freeform: Shape 2061">
                  <a:extLst>
                    <a:ext uri="{FF2B5EF4-FFF2-40B4-BE49-F238E27FC236}">
                      <a16:creationId xmlns:a16="http://schemas.microsoft.com/office/drawing/2014/main" id="{36A12D2B-121E-427E-9459-C7AC16B1758D}"/>
                    </a:ext>
                  </a:extLst>
                </p:cNvPr>
                <p:cNvSpPr/>
                <p:nvPr/>
              </p:nvSpPr>
              <p:spPr>
                <a:xfrm>
                  <a:off x="3322848" y="2495638"/>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2063" name="Freeform: Shape 2062">
                  <a:extLst>
                    <a:ext uri="{FF2B5EF4-FFF2-40B4-BE49-F238E27FC236}">
                      <a16:creationId xmlns:a16="http://schemas.microsoft.com/office/drawing/2014/main" id="{46B8B93E-C2E6-4D08-8DED-D9A433EA95AA}"/>
                    </a:ext>
                  </a:extLst>
                </p:cNvPr>
                <p:cNvSpPr/>
                <p:nvPr/>
              </p:nvSpPr>
              <p:spPr>
                <a:xfrm>
                  <a:off x="3682001" y="184912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307"/>
                        <a:pt x="45632" y="22816"/>
                      </a:cubicBezTo>
                      <a:close/>
                    </a:path>
                  </a:pathLst>
                </a:custGeom>
                <a:grpFill/>
                <a:ln w="8809" cap="flat">
                  <a:noFill/>
                  <a:prstDash val="solid"/>
                  <a:miter/>
                </a:ln>
              </p:spPr>
              <p:txBody>
                <a:bodyPr rtlCol="0" anchor="ctr"/>
                <a:lstStyle/>
                <a:p>
                  <a:endParaRPr lang="en-US" sz="2400"/>
                </a:p>
              </p:txBody>
            </p:sp>
            <p:sp>
              <p:nvSpPr>
                <p:cNvPr id="2064" name="Freeform: Shape 2063">
                  <a:extLst>
                    <a:ext uri="{FF2B5EF4-FFF2-40B4-BE49-F238E27FC236}">
                      <a16:creationId xmlns:a16="http://schemas.microsoft.com/office/drawing/2014/main" id="{90F1B1FD-0AFC-47C8-AB69-FBA1238B82D1}"/>
                    </a:ext>
                  </a:extLst>
                </p:cNvPr>
                <p:cNvSpPr/>
                <p:nvPr/>
              </p:nvSpPr>
              <p:spPr>
                <a:xfrm>
                  <a:off x="3106933" y="241415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2065" name="Freeform: Shape 2064">
                  <a:extLst>
                    <a:ext uri="{FF2B5EF4-FFF2-40B4-BE49-F238E27FC236}">
                      <a16:creationId xmlns:a16="http://schemas.microsoft.com/office/drawing/2014/main" id="{FECC4808-18D4-4DB6-8F06-EE6563862B6C}"/>
                    </a:ext>
                  </a:extLst>
                </p:cNvPr>
                <p:cNvSpPr/>
                <p:nvPr/>
              </p:nvSpPr>
              <p:spPr>
                <a:xfrm>
                  <a:off x="2773856" y="2637643"/>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2400"/>
                </a:p>
              </p:txBody>
            </p:sp>
            <p:sp>
              <p:nvSpPr>
                <p:cNvPr id="2066" name="Freeform: Shape 2065">
                  <a:extLst>
                    <a:ext uri="{FF2B5EF4-FFF2-40B4-BE49-F238E27FC236}">
                      <a16:creationId xmlns:a16="http://schemas.microsoft.com/office/drawing/2014/main" id="{D5807FC4-B2C1-4941-8270-067B8A336876}"/>
                    </a:ext>
                  </a:extLst>
                </p:cNvPr>
                <p:cNvSpPr/>
                <p:nvPr/>
              </p:nvSpPr>
              <p:spPr>
                <a:xfrm>
                  <a:off x="3021836" y="191202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2067" name="Freeform: Shape 2066">
                  <a:extLst>
                    <a:ext uri="{FF2B5EF4-FFF2-40B4-BE49-F238E27FC236}">
                      <a16:creationId xmlns:a16="http://schemas.microsoft.com/office/drawing/2014/main" id="{541EE782-DF61-41E3-A3B9-3F5C3354F357}"/>
                    </a:ext>
                  </a:extLst>
                </p:cNvPr>
                <p:cNvSpPr/>
                <p:nvPr/>
              </p:nvSpPr>
              <p:spPr>
                <a:xfrm>
                  <a:off x="2916654" y="201588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2400"/>
                </a:p>
              </p:txBody>
            </p:sp>
            <p:sp>
              <p:nvSpPr>
                <p:cNvPr id="2068" name="Freeform: Shape 2067">
                  <a:extLst>
                    <a:ext uri="{FF2B5EF4-FFF2-40B4-BE49-F238E27FC236}">
                      <a16:creationId xmlns:a16="http://schemas.microsoft.com/office/drawing/2014/main" id="{F112F660-D13F-407F-A2DE-6387C8C662CC}"/>
                    </a:ext>
                  </a:extLst>
                </p:cNvPr>
                <p:cNvSpPr/>
                <p:nvPr/>
              </p:nvSpPr>
              <p:spPr>
                <a:xfrm>
                  <a:off x="3152125" y="168509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307"/>
                        <a:pt x="45632" y="22816"/>
                      </a:cubicBezTo>
                      <a:close/>
                    </a:path>
                  </a:pathLst>
                </a:custGeom>
                <a:grpFill/>
                <a:ln w="8809" cap="flat">
                  <a:noFill/>
                  <a:prstDash val="solid"/>
                  <a:miter/>
                </a:ln>
              </p:spPr>
              <p:txBody>
                <a:bodyPr rtlCol="0" anchor="ctr"/>
                <a:lstStyle/>
                <a:p>
                  <a:endParaRPr lang="en-US" sz="2400"/>
                </a:p>
              </p:txBody>
            </p:sp>
            <p:sp>
              <p:nvSpPr>
                <p:cNvPr id="2069" name="Freeform: Shape 2068">
                  <a:extLst>
                    <a:ext uri="{FF2B5EF4-FFF2-40B4-BE49-F238E27FC236}">
                      <a16:creationId xmlns:a16="http://schemas.microsoft.com/office/drawing/2014/main" id="{673D7C18-77FA-4149-952E-BEF54189B520}"/>
                    </a:ext>
                  </a:extLst>
                </p:cNvPr>
                <p:cNvSpPr/>
                <p:nvPr/>
              </p:nvSpPr>
              <p:spPr>
                <a:xfrm>
                  <a:off x="3487669" y="206645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1" y="0"/>
                        <a:pt x="45632" y="10219"/>
                        <a:pt x="45632" y="22816"/>
                      </a:cubicBezTo>
                      <a:close/>
                    </a:path>
                  </a:pathLst>
                </a:custGeom>
                <a:grpFill/>
                <a:ln w="8809" cap="flat">
                  <a:noFill/>
                  <a:prstDash val="solid"/>
                  <a:miter/>
                </a:ln>
              </p:spPr>
              <p:txBody>
                <a:bodyPr rtlCol="0" anchor="ctr"/>
                <a:lstStyle/>
                <a:p>
                  <a:endParaRPr lang="en-US" sz="2400"/>
                </a:p>
              </p:txBody>
            </p:sp>
          </p:grpSp>
        </p:grpSp>
        <p:pic>
          <p:nvPicPr>
            <p:cNvPr id="2638" name="Picture 2637">
              <a:extLst>
                <a:ext uri="{FF2B5EF4-FFF2-40B4-BE49-F238E27FC236}">
                  <a16:creationId xmlns:a16="http://schemas.microsoft.com/office/drawing/2014/main" id="{03321607-A241-4BE4-BA0E-30E431E13EAB}"/>
                </a:ext>
              </a:extLst>
            </p:cNvPr>
            <p:cNvPicPr>
              <a:picLocks noChangeAspect="1"/>
            </p:cNvPicPr>
            <p:nvPr userDrawn="1"/>
          </p:nvPicPr>
          <p:blipFill>
            <a:blip r:embed="rId9"/>
            <a:srcRect/>
            <a:stretch/>
          </p:blipFill>
          <p:spPr>
            <a:xfrm>
              <a:off x="219061" y="74939"/>
              <a:ext cx="1281556" cy="1281050"/>
            </a:xfrm>
            <a:prstGeom prst="rect">
              <a:avLst/>
            </a:prstGeom>
          </p:spPr>
        </p:pic>
        <p:grpSp>
          <p:nvGrpSpPr>
            <p:cNvPr id="2685" name="Group 2684">
              <a:extLst>
                <a:ext uri="{FF2B5EF4-FFF2-40B4-BE49-F238E27FC236}">
                  <a16:creationId xmlns:a16="http://schemas.microsoft.com/office/drawing/2014/main" id="{D31F2B9C-C05C-4911-8C15-3423805C1C7A}"/>
                </a:ext>
              </a:extLst>
            </p:cNvPr>
            <p:cNvGrpSpPr/>
            <p:nvPr userDrawn="1"/>
          </p:nvGrpSpPr>
          <p:grpSpPr>
            <a:xfrm>
              <a:off x="-2" y="4709593"/>
              <a:ext cx="9020133" cy="348722"/>
              <a:chOff x="-2" y="4265936"/>
              <a:chExt cx="9275653" cy="358601"/>
            </a:xfrm>
          </p:grpSpPr>
          <p:grpSp>
            <p:nvGrpSpPr>
              <p:cNvPr id="2634" name="Group 2633">
                <a:extLst>
                  <a:ext uri="{FF2B5EF4-FFF2-40B4-BE49-F238E27FC236}">
                    <a16:creationId xmlns:a16="http://schemas.microsoft.com/office/drawing/2014/main" id="{0398FA57-E48B-4D27-9223-14F7E3450C77}"/>
                  </a:ext>
                </a:extLst>
              </p:cNvPr>
              <p:cNvGrpSpPr/>
              <p:nvPr userDrawn="1"/>
            </p:nvGrpSpPr>
            <p:grpSpPr>
              <a:xfrm>
                <a:off x="8338556" y="4265936"/>
                <a:ext cx="937095" cy="358601"/>
                <a:chOff x="5766312" y="6298703"/>
                <a:chExt cx="1243265" cy="475764"/>
              </a:xfrm>
              <a:effectLst/>
            </p:grpSpPr>
            <p:pic>
              <p:nvPicPr>
                <p:cNvPr id="2635" name="Picture 2634">
                  <a:extLst>
                    <a:ext uri="{FF2B5EF4-FFF2-40B4-BE49-F238E27FC236}">
                      <a16:creationId xmlns:a16="http://schemas.microsoft.com/office/drawing/2014/main" id="{A7370797-83A6-4B0D-AB30-8136A098B317}"/>
                    </a:ext>
                  </a:extLst>
                </p:cNvPr>
                <p:cNvPicPr>
                  <a:picLocks noChangeAspect="1"/>
                </p:cNvPicPr>
                <p:nvPr userDrawn="1"/>
              </p:nvPicPr>
              <p:blipFill>
                <a:blip r:embed="rId10"/>
                <a:srcRect/>
                <a:stretch/>
              </p:blipFill>
              <p:spPr>
                <a:xfrm>
                  <a:off x="6243933" y="6366767"/>
                  <a:ext cx="765644" cy="339638"/>
                </a:xfrm>
                <a:prstGeom prst="rect">
                  <a:avLst/>
                </a:prstGeom>
              </p:spPr>
            </p:pic>
            <p:pic>
              <p:nvPicPr>
                <p:cNvPr id="2636" name="Picture 2635">
                  <a:extLst>
                    <a:ext uri="{FF2B5EF4-FFF2-40B4-BE49-F238E27FC236}">
                      <a16:creationId xmlns:a16="http://schemas.microsoft.com/office/drawing/2014/main" id="{4CFD70DF-C763-43D3-B280-46663353E7FB}"/>
                    </a:ext>
                  </a:extLst>
                </p:cNvPr>
                <p:cNvPicPr>
                  <a:picLocks noChangeAspect="1"/>
                </p:cNvPicPr>
                <p:nvPr userDrawn="1"/>
              </p:nvPicPr>
              <p:blipFill>
                <a:blip r:embed="rId11"/>
                <a:srcRect/>
                <a:stretch/>
              </p:blipFill>
              <p:spPr>
                <a:xfrm>
                  <a:off x="5766312" y="6298703"/>
                  <a:ext cx="475764" cy="475764"/>
                </a:xfrm>
                <a:prstGeom prst="rect">
                  <a:avLst/>
                </a:prstGeom>
              </p:spPr>
            </p:pic>
          </p:grpSp>
          <p:sp>
            <p:nvSpPr>
              <p:cNvPr id="2637" name="Freeform: Shape 2636">
                <a:extLst>
                  <a:ext uri="{FF2B5EF4-FFF2-40B4-BE49-F238E27FC236}">
                    <a16:creationId xmlns:a16="http://schemas.microsoft.com/office/drawing/2014/main" id="{ADAFE245-9F62-4A3F-84A5-176DA870CC66}"/>
                  </a:ext>
                </a:extLst>
              </p:cNvPr>
              <p:cNvSpPr/>
              <p:nvPr userDrawn="1"/>
            </p:nvSpPr>
            <p:spPr>
              <a:xfrm>
                <a:off x="-2" y="4292606"/>
                <a:ext cx="8399206" cy="305261"/>
              </a:xfrm>
              <a:custGeom>
                <a:avLst/>
                <a:gdLst>
                  <a:gd name="connsiteX0" fmla="*/ 0 w 8241813"/>
                  <a:gd name="connsiteY0" fmla="*/ 0 h 305261"/>
                  <a:gd name="connsiteX1" fmla="*/ 8237600 w 8241813"/>
                  <a:gd name="connsiteY1" fmla="*/ 0 h 305261"/>
                  <a:gd name="connsiteX2" fmla="*/ 8190641 w 8241813"/>
                  <a:gd name="connsiteY2" fmla="*/ 31660 h 305261"/>
                  <a:gd name="connsiteX3" fmla="*/ 8141122 w 8241813"/>
                  <a:gd name="connsiteY3" fmla="*/ 151210 h 305261"/>
                  <a:gd name="connsiteX4" fmla="*/ 8190641 w 8241813"/>
                  <a:gd name="connsiteY4" fmla="*/ 270760 h 305261"/>
                  <a:gd name="connsiteX5" fmla="*/ 8241813 w 8241813"/>
                  <a:gd name="connsiteY5" fmla="*/ 305261 h 305261"/>
                  <a:gd name="connsiteX6" fmla="*/ 0 w 8241813"/>
                  <a:gd name="connsiteY6" fmla="*/ 305261 h 305261"/>
                  <a:gd name="connsiteX7" fmla="*/ 0 w 8241813"/>
                  <a:gd name="connsiteY7" fmla="*/ 0 h 305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1813" h="305261">
                    <a:moveTo>
                      <a:pt x="0" y="0"/>
                    </a:moveTo>
                    <a:lnTo>
                      <a:pt x="8237600" y="0"/>
                    </a:lnTo>
                    <a:lnTo>
                      <a:pt x="8190641" y="31660"/>
                    </a:lnTo>
                    <a:cubicBezTo>
                      <a:pt x="8160046" y="62256"/>
                      <a:pt x="8141122" y="104523"/>
                      <a:pt x="8141122" y="151210"/>
                    </a:cubicBezTo>
                    <a:cubicBezTo>
                      <a:pt x="8141122" y="197897"/>
                      <a:pt x="8160046" y="240164"/>
                      <a:pt x="8190641" y="270760"/>
                    </a:cubicBezTo>
                    <a:lnTo>
                      <a:pt x="8241813" y="305261"/>
                    </a:lnTo>
                    <a:lnTo>
                      <a:pt x="0" y="305261"/>
                    </a:lnTo>
                    <a:lnTo>
                      <a:pt x="0" y="0"/>
                    </a:lnTo>
                    <a:close/>
                  </a:path>
                </a:pathLst>
              </a:custGeom>
              <a:gradFill>
                <a:gsLst>
                  <a:gs pos="0">
                    <a:srgbClr val="1C5F8B"/>
                  </a:gs>
                  <a:gs pos="100000">
                    <a:srgbClr val="4E0864"/>
                  </a:gs>
                </a:gsLst>
                <a:lin ang="1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400"/>
              </a:p>
            </p:txBody>
          </p:sp>
          <p:grpSp>
            <p:nvGrpSpPr>
              <p:cNvPr id="2639" name="Graphic 180">
                <a:extLst>
                  <a:ext uri="{FF2B5EF4-FFF2-40B4-BE49-F238E27FC236}">
                    <a16:creationId xmlns:a16="http://schemas.microsoft.com/office/drawing/2014/main" id="{804039C5-8629-42BB-9F0E-0B6B45234D6E}"/>
                  </a:ext>
                </a:extLst>
              </p:cNvPr>
              <p:cNvGrpSpPr/>
              <p:nvPr userDrawn="1"/>
            </p:nvGrpSpPr>
            <p:grpSpPr>
              <a:xfrm>
                <a:off x="184498" y="4380484"/>
                <a:ext cx="7107264" cy="129504"/>
                <a:chOff x="0" y="2228104"/>
                <a:chExt cx="9364103" cy="227732"/>
              </a:xfrm>
              <a:solidFill>
                <a:schemeClr val="bg1"/>
              </a:solidFill>
            </p:grpSpPr>
            <p:sp>
              <p:nvSpPr>
                <p:cNvPr id="2640" name="Freeform: Shape 2639">
                  <a:extLst>
                    <a:ext uri="{FF2B5EF4-FFF2-40B4-BE49-F238E27FC236}">
                      <a16:creationId xmlns:a16="http://schemas.microsoft.com/office/drawing/2014/main" id="{616F3FC4-E2B0-4061-B0C4-D0BC3A2A0097}"/>
                    </a:ext>
                  </a:extLst>
                </p:cNvPr>
                <p:cNvSpPr/>
                <p:nvPr/>
              </p:nvSpPr>
              <p:spPr>
                <a:xfrm>
                  <a:off x="0" y="2228207"/>
                  <a:ext cx="202661" cy="185675"/>
                </a:xfrm>
                <a:custGeom>
                  <a:avLst/>
                  <a:gdLst>
                    <a:gd name="connsiteX0" fmla="*/ 127860 w 202661"/>
                    <a:gd name="connsiteY0" fmla="*/ 158098 h 185675"/>
                    <a:gd name="connsiteX1" fmla="*/ 154414 w 202661"/>
                    <a:gd name="connsiteY1" fmla="*/ 138758 h 185675"/>
                    <a:gd name="connsiteX2" fmla="*/ 156819 w 202661"/>
                    <a:gd name="connsiteY2" fmla="*/ 125250 h 185675"/>
                    <a:gd name="connsiteX3" fmla="*/ 157637 w 202661"/>
                    <a:gd name="connsiteY3" fmla="*/ 117013 h 185675"/>
                    <a:gd name="connsiteX4" fmla="*/ 137479 w 202661"/>
                    <a:gd name="connsiteY4" fmla="*/ 105603 h 185675"/>
                    <a:gd name="connsiteX5" fmla="*/ 53057 w 202661"/>
                    <a:gd name="connsiteY5" fmla="*/ 105603 h 185675"/>
                    <a:gd name="connsiteX6" fmla="*/ 16731 w 202661"/>
                    <a:gd name="connsiteY6" fmla="*/ 76184 h 185675"/>
                    <a:gd name="connsiteX7" fmla="*/ 17805 w 202661"/>
                    <a:gd name="connsiteY7" fmla="*/ 65030 h 185675"/>
                    <a:gd name="connsiteX8" fmla="*/ 22308 w 202661"/>
                    <a:gd name="connsiteY8" fmla="*/ 40624 h 185675"/>
                    <a:gd name="connsiteX9" fmla="*/ 71630 w 202661"/>
                    <a:gd name="connsiteY9" fmla="*/ 0 h 185675"/>
                    <a:gd name="connsiteX10" fmla="*/ 165517 w 202661"/>
                    <a:gd name="connsiteY10" fmla="*/ 0 h 185675"/>
                    <a:gd name="connsiteX11" fmla="*/ 202662 w 202661"/>
                    <a:gd name="connsiteY11" fmla="*/ 28140 h 185675"/>
                    <a:gd name="connsiteX12" fmla="*/ 201332 w 202661"/>
                    <a:gd name="connsiteY12" fmla="*/ 41392 h 185675"/>
                    <a:gd name="connsiteX13" fmla="*/ 200257 w 202661"/>
                    <a:gd name="connsiteY13" fmla="*/ 46969 h 185675"/>
                    <a:gd name="connsiteX14" fmla="*/ 193350 w 202661"/>
                    <a:gd name="connsiteY14" fmla="*/ 52546 h 185675"/>
                    <a:gd name="connsiteX15" fmla="*/ 172373 w 202661"/>
                    <a:gd name="connsiteY15" fmla="*/ 52546 h 185675"/>
                    <a:gd name="connsiteX16" fmla="*/ 167870 w 202661"/>
                    <a:gd name="connsiteY16" fmla="*/ 46969 h 185675"/>
                    <a:gd name="connsiteX17" fmla="*/ 168382 w 202661"/>
                    <a:gd name="connsiteY17" fmla="*/ 43234 h 185675"/>
                    <a:gd name="connsiteX18" fmla="*/ 168893 w 202661"/>
                    <a:gd name="connsiteY18" fmla="*/ 38476 h 185675"/>
                    <a:gd name="connsiteX19" fmla="*/ 154823 w 202661"/>
                    <a:gd name="connsiteY19" fmla="*/ 27578 h 185675"/>
                    <a:gd name="connsiteX20" fmla="*/ 80635 w 202661"/>
                    <a:gd name="connsiteY20" fmla="*/ 27578 h 185675"/>
                    <a:gd name="connsiteX21" fmla="*/ 54081 w 202661"/>
                    <a:gd name="connsiteY21" fmla="*/ 46969 h 185675"/>
                    <a:gd name="connsiteX22" fmla="*/ 52239 w 202661"/>
                    <a:gd name="connsiteY22" fmla="*/ 58378 h 185675"/>
                    <a:gd name="connsiteX23" fmla="*/ 51164 w 202661"/>
                    <a:gd name="connsiteY23" fmla="*/ 66616 h 185675"/>
                    <a:gd name="connsiteX24" fmla="*/ 71579 w 202661"/>
                    <a:gd name="connsiteY24" fmla="*/ 78026 h 185675"/>
                    <a:gd name="connsiteX25" fmla="*/ 155949 w 202661"/>
                    <a:gd name="connsiteY25" fmla="*/ 78026 h 185675"/>
                    <a:gd name="connsiteX26" fmla="*/ 192276 w 202661"/>
                    <a:gd name="connsiteY26" fmla="*/ 107189 h 185675"/>
                    <a:gd name="connsiteX27" fmla="*/ 191201 w 202661"/>
                    <a:gd name="connsiteY27" fmla="*/ 118599 h 185675"/>
                    <a:gd name="connsiteX28" fmla="*/ 186699 w 202661"/>
                    <a:gd name="connsiteY28" fmla="*/ 145102 h 185675"/>
                    <a:gd name="connsiteX29" fmla="*/ 137069 w 202661"/>
                    <a:gd name="connsiteY29" fmla="*/ 185675 h 185675"/>
                    <a:gd name="connsiteX30" fmla="*/ 37401 w 202661"/>
                    <a:gd name="connsiteY30" fmla="*/ 185675 h 185675"/>
                    <a:gd name="connsiteX31" fmla="*/ 0 w 202661"/>
                    <a:gd name="connsiteY31" fmla="*/ 157842 h 185675"/>
                    <a:gd name="connsiteX32" fmla="*/ 1330 w 202661"/>
                    <a:gd name="connsiteY32" fmla="*/ 144335 h 185675"/>
                    <a:gd name="connsiteX33" fmla="*/ 2405 w 202661"/>
                    <a:gd name="connsiteY33" fmla="*/ 138502 h 185675"/>
                    <a:gd name="connsiteX34" fmla="*/ 9056 w 202661"/>
                    <a:gd name="connsiteY34" fmla="*/ 132925 h 185675"/>
                    <a:gd name="connsiteX35" fmla="*/ 30289 w 202661"/>
                    <a:gd name="connsiteY35" fmla="*/ 132925 h 185675"/>
                    <a:gd name="connsiteX36" fmla="*/ 35048 w 202661"/>
                    <a:gd name="connsiteY36" fmla="*/ 138502 h 185675"/>
                    <a:gd name="connsiteX37" fmla="*/ 34229 w 202661"/>
                    <a:gd name="connsiteY37" fmla="*/ 142493 h 185675"/>
                    <a:gd name="connsiteX38" fmla="*/ 33717 w 202661"/>
                    <a:gd name="connsiteY38" fmla="*/ 147251 h 185675"/>
                    <a:gd name="connsiteX39" fmla="*/ 47788 w 202661"/>
                    <a:gd name="connsiteY39" fmla="*/ 158149 h 185675"/>
                    <a:gd name="connsiteX40" fmla="*/ 127860 w 202661"/>
                    <a:gd name="connsiteY40" fmla="*/ 158149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02661" h="185675">
                      <a:moveTo>
                        <a:pt x="127860" y="158098"/>
                      </a:moveTo>
                      <a:cubicBezTo>
                        <a:pt x="147251" y="158098"/>
                        <a:pt x="151753" y="154363"/>
                        <a:pt x="154414" y="138758"/>
                      </a:cubicBezTo>
                      <a:lnTo>
                        <a:pt x="156819" y="125250"/>
                      </a:lnTo>
                      <a:cubicBezTo>
                        <a:pt x="157330" y="122078"/>
                        <a:pt x="157637" y="119418"/>
                        <a:pt x="157637" y="117013"/>
                      </a:cubicBezTo>
                      <a:cubicBezTo>
                        <a:pt x="157637" y="108264"/>
                        <a:pt x="152572" y="105603"/>
                        <a:pt x="137479" y="105603"/>
                      </a:cubicBezTo>
                      <a:lnTo>
                        <a:pt x="53057" y="105603"/>
                      </a:lnTo>
                      <a:cubicBezTo>
                        <a:pt x="28396" y="105603"/>
                        <a:pt x="16731" y="96035"/>
                        <a:pt x="16731" y="76184"/>
                      </a:cubicBezTo>
                      <a:cubicBezTo>
                        <a:pt x="16731" y="72756"/>
                        <a:pt x="16987" y="69021"/>
                        <a:pt x="17805" y="65030"/>
                      </a:cubicBezTo>
                      <a:lnTo>
                        <a:pt x="22308" y="40624"/>
                      </a:lnTo>
                      <a:cubicBezTo>
                        <a:pt x="27066" y="12996"/>
                        <a:pt x="34741" y="0"/>
                        <a:pt x="71630" y="0"/>
                      </a:cubicBezTo>
                      <a:lnTo>
                        <a:pt x="165517" y="0"/>
                      </a:lnTo>
                      <a:cubicBezTo>
                        <a:pt x="191508" y="0"/>
                        <a:pt x="202662" y="7982"/>
                        <a:pt x="202662" y="28140"/>
                      </a:cubicBezTo>
                      <a:cubicBezTo>
                        <a:pt x="202662" y="32131"/>
                        <a:pt x="202150" y="36378"/>
                        <a:pt x="201332" y="41392"/>
                      </a:cubicBezTo>
                      <a:lnTo>
                        <a:pt x="200257" y="46969"/>
                      </a:lnTo>
                      <a:cubicBezTo>
                        <a:pt x="199746" y="50397"/>
                        <a:pt x="197085" y="52546"/>
                        <a:pt x="193350" y="52546"/>
                      </a:cubicBezTo>
                      <a:lnTo>
                        <a:pt x="172373" y="52546"/>
                      </a:lnTo>
                      <a:cubicBezTo>
                        <a:pt x="168638" y="52546"/>
                        <a:pt x="167307" y="50397"/>
                        <a:pt x="167870" y="46969"/>
                      </a:cubicBezTo>
                      <a:lnTo>
                        <a:pt x="168382" y="43234"/>
                      </a:lnTo>
                      <a:cubicBezTo>
                        <a:pt x="168638" y="41392"/>
                        <a:pt x="168893" y="39806"/>
                        <a:pt x="168893" y="38476"/>
                      </a:cubicBezTo>
                      <a:cubicBezTo>
                        <a:pt x="168893" y="31057"/>
                        <a:pt x="164391" y="27578"/>
                        <a:pt x="154823" y="27578"/>
                      </a:cubicBezTo>
                      <a:lnTo>
                        <a:pt x="80635" y="27578"/>
                      </a:lnTo>
                      <a:cubicBezTo>
                        <a:pt x="61807" y="27578"/>
                        <a:pt x="56485" y="31568"/>
                        <a:pt x="54081" y="46969"/>
                      </a:cubicBezTo>
                      <a:lnTo>
                        <a:pt x="52239" y="58378"/>
                      </a:lnTo>
                      <a:cubicBezTo>
                        <a:pt x="51727" y="61551"/>
                        <a:pt x="51164" y="64211"/>
                        <a:pt x="51164" y="66616"/>
                      </a:cubicBezTo>
                      <a:cubicBezTo>
                        <a:pt x="51164" y="75621"/>
                        <a:pt x="56485" y="78026"/>
                        <a:pt x="71579" y="78026"/>
                      </a:cubicBezTo>
                      <a:lnTo>
                        <a:pt x="155949" y="78026"/>
                      </a:lnTo>
                      <a:cubicBezTo>
                        <a:pt x="180610" y="78026"/>
                        <a:pt x="192276" y="87593"/>
                        <a:pt x="192276" y="107189"/>
                      </a:cubicBezTo>
                      <a:cubicBezTo>
                        <a:pt x="192276" y="110617"/>
                        <a:pt x="192020" y="114608"/>
                        <a:pt x="191201" y="118599"/>
                      </a:cubicBezTo>
                      <a:lnTo>
                        <a:pt x="186699" y="145102"/>
                      </a:lnTo>
                      <a:cubicBezTo>
                        <a:pt x="181940" y="172680"/>
                        <a:pt x="173959" y="185675"/>
                        <a:pt x="137069" y="185675"/>
                      </a:cubicBezTo>
                      <a:lnTo>
                        <a:pt x="37401" y="185675"/>
                      </a:lnTo>
                      <a:cubicBezTo>
                        <a:pt x="11410" y="185675"/>
                        <a:pt x="0" y="178001"/>
                        <a:pt x="0" y="157842"/>
                      </a:cubicBezTo>
                      <a:cubicBezTo>
                        <a:pt x="0" y="153851"/>
                        <a:pt x="512" y="149349"/>
                        <a:pt x="1330" y="144335"/>
                      </a:cubicBezTo>
                      <a:lnTo>
                        <a:pt x="2405" y="138502"/>
                      </a:lnTo>
                      <a:cubicBezTo>
                        <a:pt x="3223" y="135074"/>
                        <a:pt x="5577" y="132925"/>
                        <a:pt x="9056" y="132925"/>
                      </a:cubicBezTo>
                      <a:lnTo>
                        <a:pt x="30289" y="132925"/>
                      </a:lnTo>
                      <a:cubicBezTo>
                        <a:pt x="33717" y="132925"/>
                        <a:pt x="35866" y="135023"/>
                        <a:pt x="35048" y="138502"/>
                      </a:cubicBezTo>
                      <a:lnTo>
                        <a:pt x="34229" y="142493"/>
                      </a:lnTo>
                      <a:cubicBezTo>
                        <a:pt x="33973" y="144335"/>
                        <a:pt x="33717" y="145921"/>
                        <a:pt x="33717" y="147251"/>
                      </a:cubicBezTo>
                      <a:cubicBezTo>
                        <a:pt x="33717" y="154670"/>
                        <a:pt x="37964" y="158149"/>
                        <a:pt x="47788" y="158149"/>
                      </a:cubicBezTo>
                      <a:lnTo>
                        <a:pt x="127860" y="158149"/>
                      </a:lnTo>
                      <a:close/>
                    </a:path>
                  </a:pathLst>
                </a:custGeom>
                <a:grpFill/>
                <a:ln w="5116" cap="flat">
                  <a:noFill/>
                  <a:prstDash val="solid"/>
                  <a:miter/>
                </a:ln>
              </p:spPr>
              <p:txBody>
                <a:bodyPr rtlCol="0" anchor="ctr"/>
                <a:lstStyle/>
                <a:p>
                  <a:endParaRPr lang="en-US" sz="2400"/>
                </a:p>
              </p:txBody>
            </p:sp>
            <p:sp>
              <p:nvSpPr>
                <p:cNvPr id="2641" name="Freeform: Shape 2640">
                  <a:extLst>
                    <a:ext uri="{FF2B5EF4-FFF2-40B4-BE49-F238E27FC236}">
                      <a16:creationId xmlns:a16="http://schemas.microsoft.com/office/drawing/2014/main" id="{202DC3CC-66E3-4693-B24D-50DE2AEEB331}"/>
                    </a:ext>
                  </a:extLst>
                </p:cNvPr>
                <p:cNvSpPr/>
                <p:nvPr/>
              </p:nvSpPr>
              <p:spPr>
                <a:xfrm>
                  <a:off x="232196" y="2228207"/>
                  <a:ext cx="183398" cy="185675"/>
                </a:xfrm>
                <a:custGeom>
                  <a:avLst/>
                  <a:gdLst>
                    <a:gd name="connsiteX0" fmla="*/ 72589 w 183398"/>
                    <a:gd name="connsiteY0" fmla="*/ 27578 h 185675"/>
                    <a:gd name="connsiteX1" fmla="*/ 4950 w 183398"/>
                    <a:gd name="connsiteY1" fmla="*/ 27578 h 185675"/>
                    <a:gd name="connsiteX2" fmla="*/ 192 w 183398"/>
                    <a:gd name="connsiteY2" fmla="*/ 22001 h 185675"/>
                    <a:gd name="connsiteX3" fmla="*/ 2852 w 183398"/>
                    <a:gd name="connsiteY3" fmla="*/ 5577 h 185675"/>
                    <a:gd name="connsiteX4" fmla="*/ 9708 w 183398"/>
                    <a:gd name="connsiteY4" fmla="*/ 0 h 185675"/>
                    <a:gd name="connsiteX5" fmla="*/ 178448 w 183398"/>
                    <a:gd name="connsiteY5" fmla="*/ 0 h 185675"/>
                    <a:gd name="connsiteX6" fmla="*/ 183207 w 183398"/>
                    <a:gd name="connsiteY6" fmla="*/ 5577 h 185675"/>
                    <a:gd name="connsiteX7" fmla="*/ 180290 w 183398"/>
                    <a:gd name="connsiteY7" fmla="*/ 22001 h 185675"/>
                    <a:gd name="connsiteX8" fmla="*/ 173639 w 183398"/>
                    <a:gd name="connsiteY8" fmla="*/ 27578 h 185675"/>
                    <a:gd name="connsiteX9" fmla="*/ 106051 w 183398"/>
                    <a:gd name="connsiteY9" fmla="*/ 27578 h 185675"/>
                    <a:gd name="connsiteX10" fmla="*/ 78985 w 183398"/>
                    <a:gd name="connsiteY10" fmla="*/ 180098 h 185675"/>
                    <a:gd name="connsiteX11" fmla="*/ 72334 w 183398"/>
                    <a:gd name="connsiteY11" fmla="*/ 185675 h 185675"/>
                    <a:gd name="connsiteX12" fmla="*/ 50589 w 183398"/>
                    <a:gd name="connsiteY12" fmla="*/ 185675 h 185675"/>
                    <a:gd name="connsiteX13" fmla="*/ 45575 w 183398"/>
                    <a:gd name="connsiteY13" fmla="*/ 180098 h 185675"/>
                    <a:gd name="connsiteX14" fmla="*/ 72589 w 183398"/>
                    <a:gd name="connsiteY14" fmla="*/ 27578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398" h="185675">
                      <a:moveTo>
                        <a:pt x="72589" y="27578"/>
                      </a:moveTo>
                      <a:lnTo>
                        <a:pt x="4950" y="27578"/>
                      </a:lnTo>
                      <a:cubicBezTo>
                        <a:pt x="1215" y="27578"/>
                        <a:pt x="-627" y="25480"/>
                        <a:pt x="192" y="22001"/>
                      </a:cubicBezTo>
                      <a:lnTo>
                        <a:pt x="2852" y="5577"/>
                      </a:lnTo>
                      <a:cubicBezTo>
                        <a:pt x="3620" y="1842"/>
                        <a:pt x="6025" y="0"/>
                        <a:pt x="9708" y="0"/>
                      </a:cubicBezTo>
                      <a:lnTo>
                        <a:pt x="178448" y="0"/>
                      </a:lnTo>
                      <a:cubicBezTo>
                        <a:pt x="182183" y="0"/>
                        <a:pt x="184025" y="1842"/>
                        <a:pt x="183207" y="5577"/>
                      </a:cubicBezTo>
                      <a:lnTo>
                        <a:pt x="180290" y="22001"/>
                      </a:lnTo>
                      <a:cubicBezTo>
                        <a:pt x="179472" y="25429"/>
                        <a:pt x="177374" y="27578"/>
                        <a:pt x="173639" y="27578"/>
                      </a:cubicBezTo>
                      <a:lnTo>
                        <a:pt x="106051" y="27578"/>
                      </a:lnTo>
                      <a:lnTo>
                        <a:pt x="78985" y="180098"/>
                      </a:lnTo>
                      <a:cubicBezTo>
                        <a:pt x="78473" y="183833"/>
                        <a:pt x="76069" y="185675"/>
                        <a:pt x="72334" y="185675"/>
                      </a:cubicBezTo>
                      <a:lnTo>
                        <a:pt x="50589" y="185675"/>
                      </a:lnTo>
                      <a:cubicBezTo>
                        <a:pt x="46854" y="185675"/>
                        <a:pt x="45012" y="183833"/>
                        <a:pt x="45575" y="180098"/>
                      </a:cubicBezTo>
                      <a:lnTo>
                        <a:pt x="72589" y="27578"/>
                      </a:lnTo>
                      <a:close/>
                    </a:path>
                  </a:pathLst>
                </a:custGeom>
                <a:grpFill/>
                <a:ln w="5116" cap="flat">
                  <a:noFill/>
                  <a:prstDash val="solid"/>
                  <a:miter/>
                </a:ln>
              </p:spPr>
              <p:txBody>
                <a:bodyPr rtlCol="0" anchor="ctr"/>
                <a:lstStyle/>
                <a:p>
                  <a:endParaRPr lang="en-US" sz="2400"/>
                </a:p>
              </p:txBody>
            </p:sp>
            <p:sp>
              <p:nvSpPr>
                <p:cNvPr id="2642" name="Freeform: Shape 2641">
                  <a:extLst>
                    <a:ext uri="{FF2B5EF4-FFF2-40B4-BE49-F238E27FC236}">
                      <a16:creationId xmlns:a16="http://schemas.microsoft.com/office/drawing/2014/main" id="{984B298B-D282-4569-9906-C50B7B7F7E15}"/>
                    </a:ext>
                  </a:extLst>
                </p:cNvPr>
                <p:cNvSpPr/>
                <p:nvPr/>
              </p:nvSpPr>
              <p:spPr>
                <a:xfrm>
                  <a:off x="417185" y="2228207"/>
                  <a:ext cx="208298" cy="185675"/>
                </a:xfrm>
                <a:custGeom>
                  <a:avLst/>
                  <a:gdLst>
                    <a:gd name="connsiteX0" fmla="*/ 172227 w 208298"/>
                    <a:gd name="connsiteY0" fmla="*/ 0 h 185675"/>
                    <a:gd name="connsiteX1" fmla="*/ 208298 w 208298"/>
                    <a:gd name="connsiteY1" fmla="*/ 28908 h 185675"/>
                    <a:gd name="connsiteX2" fmla="*/ 207224 w 208298"/>
                    <a:gd name="connsiteY2" fmla="*/ 40573 h 185675"/>
                    <a:gd name="connsiteX3" fmla="*/ 200879 w 208298"/>
                    <a:gd name="connsiteY3" fmla="*/ 76900 h 185675"/>
                    <a:gd name="connsiteX4" fmla="*/ 151250 w 208298"/>
                    <a:gd name="connsiteY4" fmla="*/ 118292 h 185675"/>
                    <a:gd name="connsiteX5" fmla="*/ 137998 w 208298"/>
                    <a:gd name="connsiteY5" fmla="*/ 118292 h 185675"/>
                    <a:gd name="connsiteX6" fmla="*/ 188395 w 208298"/>
                    <a:gd name="connsiteY6" fmla="*/ 180098 h 185675"/>
                    <a:gd name="connsiteX7" fmla="*/ 185735 w 208298"/>
                    <a:gd name="connsiteY7" fmla="*/ 185675 h 185675"/>
                    <a:gd name="connsiteX8" fmla="*/ 158925 w 208298"/>
                    <a:gd name="connsiteY8" fmla="*/ 185675 h 185675"/>
                    <a:gd name="connsiteX9" fmla="*/ 150176 w 208298"/>
                    <a:gd name="connsiteY9" fmla="*/ 181940 h 185675"/>
                    <a:gd name="connsiteX10" fmla="*/ 102439 w 208298"/>
                    <a:gd name="connsiteY10" fmla="*/ 119315 h 185675"/>
                    <a:gd name="connsiteX11" fmla="*/ 43856 w 208298"/>
                    <a:gd name="connsiteY11" fmla="*/ 119315 h 185675"/>
                    <a:gd name="connsiteX12" fmla="*/ 33265 w 208298"/>
                    <a:gd name="connsiteY12" fmla="*/ 180047 h 185675"/>
                    <a:gd name="connsiteX13" fmla="*/ 26614 w 208298"/>
                    <a:gd name="connsiteY13" fmla="*/ 185624 h 185675"/>
                    <a:gd name="connsiteX14" fmla="*/ 4869 w 208298"/>
                    <a:gd name="connsiteY14" fmla="*/ 185624 h 185675"/>
                    <a:gd name="connsiteX15" fmla="*/ 111 w 208298"/>
                    <a:gd name="connsiteY15" fmla="*/ 180047 h 185675"/>
                    <a:gd name="connsiteX16" fmla="*/ 30860 w 208298"/>
                    <a:gd name="connsiteY16" fmla="*/ 5475 h 185675"/>
                    <a:gd name="connsiteX17" fmla="*/ 37461 w 208298"/>
                    <a:gd name="connsiteY17" fmla="*/ 0 h 185675"/>
                    <a:gd name="connsiteX18" fmla="*/ 172227 w 208298"/>
                    <a:gd name="connsiteY18" fmla="*/ 0 h 185675"/>
                    <a:gd name="connsiteX19" fmla="*/ 60280 w 208298"/>
                    <a:gd name="connsiteY19" fmla="*/ 27578 h 185675"/>
                    <a:gd name="connsiteX20" fmla="*/ 48870 w 208298"/>
                    <a:gd name="connsiteY20" fmla="*/ 92045 h 185675"/>
                    <a:gd name="connsiteX21" fmla="*/ 139585 w 208298"/>
                    <a:gd name="connsiteY21" fmla="*/ 92045 h 185675"/>
                    <a:gd name="connsiteX22" fmla="*/ 168748 w 208298"/>
                    <a:gd name="connsiteY22" fmla="*/ 70300 h 185675"/>
                    <a:gd name="connsiteX23" fmla="*/ 172483 w 208298"/>
                    <a:gd name="connsiteY23" fmla="*/ 49322 h 185675"/>
                    <a:gd name="connsiteX24" fmla="*/ 173558 w 208298"/>
                    <a:gd name="connsiteY24" fmla="*/ 40062 h 185675"/>
                    <a:gd name="connsiteX25" fmla="*/ 150994 w 208298"/>
                    <a:gd name="connsiteY25" fmla="*/ 27578 h 185675"/>
                    <a:gd name="connsiteX26" fmla="*/ 60280 w 208298"/>
                    <a:gd name="connsiteY26" fmla="*/ 27578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8298" h="185675">
                      <a:moveTo>
                        <a:pt x="172227" y="0"/>
                      </a:moveTo>
                      <a:cubicBezTo>
                        <a:pt x="196377" y="0"/>
                        <a:pt x="208298" y="9261"/>
                        <a:pt x="208298" y="28908"/>
                      </a:cubicBezTo>
                      <a:cubicBezTo>
                        <a:pt x="208298" y="32643"/>
                        <a:pt x="208042" y="36327"/>
                        <a:pt x="207224" y="40573"/>
                      </a:cubicBezTo>
                      <a:lnTo>
                        <a:pt x="200879" y="76900"/>
                      </a:lnTo>
                      <a:cubicBezTo>
                        <a:pt x="196121" y="104478"/>
                        <a:pt x="188140" y="118292"/>
                        <a:pt x="151250" y="118292"/>
                      </a:cubicBezTo>
                      <a:lnTo>
                        <a:pt x="137998" y="118292"/>
                      </a:lnTo>
                      <a:lnTo>
                        <a:pt x="188395" y="180098"/>
                      </a:lnTo>
                      <a:cubicBezTo>
                        <a:pt x="190544" y="182503"/>
                        <a:pt x="188651" y="185675"/>
                        <a:pt x="185735" y="185675"/>
                      </a:cubicBezTo>
                      <a:lnTo>
                        <a:pt x="158925" y="185675"/>
                      </a:lnTo>
                      <a:cubicBezTo>
                        <a:pt x="154422" y="185675"/>
                        <a:pt x="152273" y="184601"/>
                        <a:pt x="150176" y="181940"/>
                      </a:cubicBezTo>
                      <a:lnTo>
                        <a:pt x="102439" y="119315"/>
                      </a:lnTo>
                      <a:lnTo>
                        <a:pt x="43856" y="119315"/>
                      </a:lnTo>
                      <a:lnTo>
                        <a:pt x="33265" y="180047"/>
                      </a:lnTo>
                      <a:cubicBezTo>
                        <a:pt x="32753" y="183782"/>
                        <a:pt x="30349" y="185624"/>
                        <a:pt x="26614" y="185624"/>
                      </a:cubicBezTo>
                      <a:lnTo>
                        <a:pt x="4869" y="185624"/>
                      </a:lnTo>
                      <a:cubicBezTo>
                        <a:pt x="1134" y="185624"/>
                        <a:pt x="-452" y="183782"/>
                        <a:pt x="111" y="180047"/>
                      </a:cubicBezTo>
                      <a:lnTo>
                        <a:pt x="30860" y="5475"/>
                      </a:lnTo>
                      <a:cubicBezTo>
                        <a:pt x="31628" y="1842"/>
                        <a:pt x="33777" y="0"/>
                        <a:pt x="37461" y="0"/>
                      </a:cubicBezTo>
                      <a:lnTo>
                        <a:pt x="172227" y="0"/>
                      </a:lnTo>
                      <a:close/>
                      <a:moveTo>
                        <a:pt x="60280" y="27578"/>
                      </a:moveTo>
                      <a:lnTo>
                        <a:pt x="48870" y="92045"/>
                      </a:lnTo>
                      <a:lnTo>
                        <a:pt x="139585" y="92045"/>
                      </a:lnTo>
                      <a:cubicBezTo>
                        <a:pt x="161074" y="92045"/>
                        <a:pt x="165576" y="87798"/>
                        <a:pt x="168748" y="70300"/>
                      </a:cubicBezTo>
                      <a:lnTo>
                        <a:pt x="172483" y="49322"/>
                      </a:lnTo>
                      <a:cubicBezTo>
                        <a:pt x="172995" y="45587"/>
                        <a:pt x="173558" y="42415"/>
                        <a:pt x="173558" y="40062"/>
                      </a:cubicBezTo>
                      <a:cubicBezTo>
                        <a:pt x="173558" y="30238"/>
                        <a:pt x="167981" y="27578"/>
                        <a:pt x="150994" y="27578"/>
                      </a:cubicBezTo>
                      <a:lnTo>
                        <a:pt x="60280" y="27578"/>
                      </a:lnTo>
                      <a:close/>
                    </a:path>
                  </a:pathLst>
                </a:custGeom>
                <a:grpFill/>
                <a:ln w="5116" cap="flat">
                  <a:noFill/>
                  <a:prstDash val="solid"/>
                  <a:miter/>
                </a:ln>
              </p:spPr>
              <p:txBody>
                <a:bodyPr rtlCol="0" anchor="ctr"/>
                <a:lstStyle/>
                <a:p>
                  <a:endParaRPr lang="en-US" sz="2400"/>
                </a:p>
              </p:txBody>
            </p:sp>
            <p:sp>
              <p:nvSpPr>
                <p:cNvPr id="2643" name="Freeform: Shape 2642">
                  <a:extLst>
                    <a:ext uri="{FF2B5EF4-FFF2-40B4-BE49-F238E27FC236}">
                      <a16:creationId xmlns:a16="http://schemas.microsoft.com/office/drawing/2014/main" id="{D19A7C56-1E0B-4514-A7D6-03A6A71FAFB2}"/>
                    </a:ext>
                  </a:extLst>
                </p:cNvPr>
                <p:cNvSpPr/>
                <p:nvPr/>
              </p:nvSpPr>
              <p:spPr>
                <a:xfrm>
                  <a:off x="641848" y="2228207"/>
                  <a:ext cx="205878" cy="185726"/>
                </a:xfrm>
                <a:custGeom>
                  <a:avLst/>
                  <a:gdLst>
                    <a:gd name="connsiteX0" fmla="*/ 201186 w 205878"/>
                    <a:gd name="connsiteY0" fmla="*/ 0 h 185726"/>
                    <a:gd name="connsiteX1" fmla="*/ 205689 w 205878"/>
                    <a:gd name="connsiteY1" fmla="*/ 5577 h 185726"/>
                    <a:gd name="connsiteX2" fmla="*/ 203028 w 205878"/>
                    <a:gd name="connsiteY2" fmla="*/ 22001 h 185726"/>
                    <a:gd name="connsiteX3" fmla="*/ 196377 w 205878"/>
                    <a:gd name="connsiteY3" fmla="*/ 27578 h 185726"/>
                    <a:gd name="connsiteX4" fmla="*/ 60280 w 205878"/>
                    <a:gd name="connsiteY4" fmla="*/ 27578 h 185726"/>
                    <a:gd name="connsiteX5" fmla="*/ 51275 w 205878"/>
                    <a:gd name="connsiteY5" fmla="*/ 77974 h 185726"/>
                    <a:gd name="connsiteX6" fmla="*/ 166395 w 205878"/>
                    <a:gd name="connsiteY6" fmla="*/ 77974 h 185726"/>
                    <a:gd name="connsiteX7" fmla="*/ 170897 w 205878"/>
                    <a:gd name="connsiteY7" fmla="*/ 83551 h 185726"/>
                    <a:gd name="connsiteX8" fmla="*/ 168237 w 205878"/>
                    <a:gd name="connsiteY8" fmla="*/ 100282 h 185726"/>
                    <a:gd name="connsiteX9" fmla="*/ 161585 w 205878"/>
                    <a:gd name="connsiteY9" fmla="*/ 105603 h 185726"/>
                    <a:gd name="connsiteX10" fmla="*/ 46465 w 205878"/>
                    <a:gd name="connsiteY10" fmla="*/ 105603 h 185726"/>
                    <a:gd name="connsiteX11" fmla="*/ 36898 w 205878"/>
                    <a:gd name="connsiteY11" fmla="*/ 158149 h 185726"/>
                    <a:gd name="connsiteX12" fmla="*/ 172995 w 205878"/>
                    <a:gd name="connsiteY12" fmla="*/ 158149 h 185726"/>
                    <a:gd name="connsiteX13" fmla="*/ 178009 w 205878"/>
                    <a:gd name="connsiteY13" fmla="*/ 163726 h 185726"/>
                    <a:gd name="connsiteX14" fmla="*/ 174837 w 205878"/>
                    <a:gd name="connsiteY14" fmla="*/ 180150 h 185726"/>
                    <a:gd name="connsiteX15" fmla="*/ 168492 w 205878"/>
                    <a:gd name="connsiteY15" fmla="*/ 185726 h 185726"/>
                    <a:gd name="connsiteX16" fmla="*/ 4869 w 205878"/>
                    <a:gd name="connsiteY16" fmla="*/ 185726 h 185726"/>
                    <a:gd name="connsiteX17" fmla="*/ 111 w 205878"/>
                    <a:gd name="connsiteY17" fmla="*/ 180150 h 185726"/>
                    <a:gd name="connsiteX18" fmla="*/ 30860 w 205878"/>
                    <a:gd name="connsiteY18" fmla="*/ 5577 h 185726"/>
                    <a:gd name="connsiteX19" fmla="*/ 37512 w 205878"/>
                    <a:gd name="connsiteY19" fmla="*/ 0 h 185726"/>
                    <a:gd name="connsiteX20" fmla="*/ 201186 w 205878"/>
                    <a:gd name="connsiteY20" fmla="*/ 0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878" h="185726">
                      <a:moveTo>
                        <a:pt x="201186" y="0"/>
                      </a:moveTo>
                      <a:cubicBezTo>
                        <a:pt x="204614" y="0"/>
                        <a:pt x="206508" y="1842"/>
                        <a:pt x="205689" y="5577"/>
                      </a:cubicBezTo>
                      <a:lnTo>
                        <a:pt x="203028" y="22001"/>
                      </a:lnTo>
                      <a:cubicBezTo>
                        <a:pt x="202210" y="25429"/>
                        <a:pt x="199856" y="27578"/>
                        <a:pt x="196377" y="27578"/>
                      </a:cubicBezTo>
                      <a:lnTo>
                        <a:pt x="60280" y="27578"/>
                      </a:lnTo>
                      <a:lnTo>
                        <a:pt x="51275" y="77974"/>
                      </a:lnTo>
                      <a:lnTo>
                        <a:pt x="166395" y="77974"/>
                      </a:lnTo>
                      <a:cubicBezTo>
                        <a:pt x="169823" y="77974"/>
                        <a:pt x="171716" y="79816"/>
                        <a:pt x="170897" y="83551"/>
                      </a:cubicBezTo>
                      <a:lnTo>
                        <a:pt x="168237" y="100282"/>
                      </a:lnTo>
                      <a:cubicBezTo>
                        <a:pt x="167725" y="103710"/>
                        <a:pt x="165064" y="105603"/>
                        <a:pt x="161585" y="105603"/>
                      </a:cubicBezTo>
                      <a:lnTo>
                        <a:pt x="46465" y="105603"/>
                      </a:lnTo>
                      <a:lnTo>
                        <a:pt x="36898" y="158149"/>
                      </a:lnTo>
                      <a:lnTo>
                        <a:pt x="172995" y="158149"/>
                      </a:lnTo>
                      <a:cubicBezTo>
                        <a:pt x="176730" y="158149"/>
                        <a:pt x="178572" y="160298"/>
                        <a:pt x="178009" y="163726"/>
                      </a:cubicBezTo>
                      <a:lnTo>
                        <a:pt x="174837" y="180150"/>
                      </a:lnTo>
                      <a:cubicBezTo>
                        <a:pt x="174325" y="183885"/>
                        <a:pt x="171920" y="185726"/>
                        <a:pt x="168492" y="185726"/>
                      </a:cubicBezTo>
                      <a:lnTo>
                        <a:pt x="4869" y="185726"/>
                      </a:lnTo>
                      <a:cubicBezTo>
                        <a:pt x="1134" y="185726"/>
                        <a:pt x="-452" y="183885"/>
                        <a:pt x="111" y="180150"/>
                      </a:cubicBezTo>
                      <a:lnTo>
                        <a:pt x="30860" y="5577"/>
                      </a:lnTo>
                      <a:cubicBezTo>
                        <a:pt x="31679" y="1842"/>
                        <a:pt x="33777" y="0"/>
                        <a:pt x="37512" y="0"/>
                      </a:cubicBezTo>
                      <a:lnTo>
                        <a:pt x="201186" y="0"/>
                      </a:lnTo>
                      <a:close/>
                    </a:path>
                  </a:pathLst>
                </a:custGeom>
                <a:grpFill/>
                <a:ln w="5116" cap="flat">
                  <a:noFill/>
                  <a:prstDash val="solid"/>
                  <a:miter/>
                </a:ln>
              </p:spPr>
              <p:txBody>
                <a:bodyPr rtlCol="0" anchor="ctr"/>
                <a:lstStyle/>
                <a:p>
                  <a:endParaRPr lang="en-US" sz="2400"/>
                </a:p>
              </p:txBody>
            </p:sp>
            <p:sp>
              <p:nvSpPr>
                <p:cNvPr id="2644" name="Freeform: Shape 2643">
                  <a:extLst>
                    <a:ext uri="{FF2B5EF4-FFF2-40B4-BE49-F238E27FC236}">
                      <a16:creationId xmlns:a16="http://schemas.microsoft.com/office/drawing/2014/main" id="{6B92ADD7-7741-44EF-98A3-8D405CBBB021}"/>
                    </a:ext>
                  </a:extLst>
                </p:cNvPr>
                <p:cNvSpPr/>
                <p:nvPr/>
              </p:nvSpPr>
              <p:spPr>
                <a:xfrm>
                  <a:off x="858017" y="2228207"/>
                  <a:ext cx="221555" cy="185726"/>
                </a:xfrm>
                <a:custGeom>
                  <a:avLst/>
                  <a:gdLst>
                    <a:gd name="connsiteX0" fmla="*/ 148385 w 221555"/>
                    <a:gd name="connsiteY0" fmla="*/ 185675 h 185726"/>
                    <a:gd name="connsiteX1" fmla="*/ 140966 w 221555"/>
                    <a:gd name="connsiteY1" fmla="*/ 181429 h 185726"/>
                    <a:gd name="connsiteX2" fmla="*/ 58489 w 221555"/>
                    <a:gd name="connsiteY2" fmla="*/ 27322 h 185726"/>
                    <a:gd name="connsiteX3" fmla="*/ 31423 w 221555"/>
                    <a:gd name="connsiteY3" fmla="*/ 180150 h 185726"/>
                    <a:gd name="connsiteX4" fmla="*/ 24772 w 221555"/>
                    <a:gd name="connsiteY4" fmla="*/ 185726 h 185726"/>
                    <a:gd name="connsiteX5" fmla="*/ 4869 w 221555"/>
                    <a:gd name="connsiteY5" fmla="*/ 185726 h 185726"/>
                    <a:gd name="connsiteX6" fmla="*/ 111 w 221555"/>
                    <a:gd name="connsiteY6" fmla="*/ 180150 h 185726"/>
                    <a:gd name="connsiteX7" fmla="*/ 30860 w 221555"/>
                    <a:gd name="connsiteY7" fmla="*/ 5577 h 185726"/>
                    <a:gd name="connsiteX8" fmla="*/ 37512 w 221555"/>
                    <a:gd name="connsiteY8" fmla="*/ 0 h 185726"/>
                    <a:gd name="connsiteX9" fmla="*/ 73327 w 221555"/>
                    <a:gd name="connsiteY9" fmla="*/ 0 h 185726"/>
                    <a:gd name="connsiteX10" fmla="*/ 80490 w 221555"/>
                    <a:gd name="connsiteY10" fmla="*/ 4247 h 185726"/>
                    <a:gd name="connsiteX11" fmla="*/ 163274 w 221555"/>
                    <a:gd name="connsiteY11" fmla="*/ 158661 h 185726"/>
                    <a:gd name="connsiteX12" fmla="*/ 190084 w 221555"/>
                    <a:gd name="connsiteY12" fmla="*/ 5577 h 185726"/>
                    <a:gd name="connsiteX13" fmla="*/ 196940 w 221555"/>
                    <a:gd name="connsiteY13" fmla="*/ 0 h 185726"/>
                    <a:gd name="connsiteX14" fmla="*/ 216843 w 221555"/>
                    <a:gd name="connsiteY14" fmla="*/ 0 h 185726"/>
                    <a:gd name="connsiteX15" fmla="*/ 221345 w 221555"/>
                    <a:gd name="connsiteY15" fmla="*/ 5577 h 185726"/>
                    <a:gd name="connsiteX16" fmla="*/ 190595 w 221555"/>
                    <a:gd name="connsiteY16" fmla="*/ 180150 h 185726"/>
                    <a:gd name="connsiteX17" fmla="*/ 184200 w 221555"/>
                    <a:gd name="connsiteY17" fmla="*/ 185726 h 185726"/>
                    <a:gd name="connsiteX18" fmla="*/ 148385 w 221555"/>
                    <a:gd name="connsiteY18" fmla="*/ 185726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1555" h="185726">
                      <a:moveTo>
                        <a:pt x="148385" y="185675"/>
                      </a:moveTo>
                      <a:cubicBezTo>
                        <a:pt x="144138" y="185675"/>
                        <a:pt x="142552" y="184601"/>
                        <a:pt x="140966" y="181429"/>
                      </a:cubicBezTo>
                      <a:lnTo>
                        <a:pt x="58489" y="27322"/>
                      </a:lnTo>
                      <a:lnTo>
                        <a:pt x="31423" y="180150"/>
                      </a:lnTo>
                      <a:cubicBezTo>
                        <a:pt x="30912" y="183885"/>
                        <a:pt x="28507" y="185726"/>
                        <a:pt x="24772" y="185726"/>
                      </a:cubicBezTo>
                      <a:lnTo>
                        <a:pt x="4869" y="185726"/>
                      </a:lnTo>
                      <a:cubicBezTo>
                        <a:pt x="1134" y="185726"/>
                        <a:pt x="-452" y="183885"/>
                        <a:pt x="111" y="180150"/>
                      </a:cubicBezTo>
                      <a:lnTo>
                        <a:pt x="30860" y="5577"/>
                      </a:lnTo>
                      <a:cubicBezTo>
                        <a:pt x="31679" y="1842"/>
                        <a:pt x="33777" y="0"/>
                        <a:pt x="37512" y="0"/>
                      </a:cubicBezTo>
                      <a:lnTo>
                        <a:pt x="73327" y="0"/>
                      </a:lnTo>
                      <a:cubicBezTo>
                        <a:pt x="77573" y="0"/>
                        <a:pt x="78904" y="1074"/>
                        <a:pt x="80490" y="4247"/>
                      </a:cubicBezTo>
                      <a:lnTo>
                        <a:pt x="163274" y="158661"/>
                      </a:lnTo>
                      <a:lnTo>
                        <a:pt x="190084" y="5577"/>
                      </a:lnTo>
                      <a:cubicBezTo>
                        <a:pt x="190851" y="1842"/>
                        <a:pt x="193256" y="0"/>
                        <a:pt x="196940" y="0"/>
                      </a:cubicBezTo>
                      <a:lnTo>
                        <a:pt x="216843" y="0"/>
                      </a:lnTo>
                      <a:cubicBezTo>
                        <a:pt x="220578" y="0"/>
                        <a:pt x="222164" y="1842"/>
                        <a:pt x="221345" y="5577"/>
                      </a:cubicBezTo>
                      <a:lnTo>
                        <a:pt x="190595" y="180150"/>
                      </a:lnTo>
                      <a:cubicBezTo>
                        <a:pt x="190084" y="183885"/>
                        <a:pt x="187935" y="185726"/>
                        <a:pt x="184200" y="185726"/>
                      </a:cubicBezTo>
                      <a:lnTo>
                        <a:pt x="148385" y="185726"/>
                      </a:lnTo>
                      <a:close/>
                    </a:path>
                  </a:pathLst>
                </a:custGeom>
                <a:grpFill/>
                <a:ln w="5116" cap="flat">
                  <a:noFill/>
                  <a:prstDash val="solid"/>
                  <a:miter/>
                </a:ln>
              </p:spPr>
              <p:txBody>
                <a:bodyPr rtlCol="0" anchor="ctr"/>
                <a:lstStyle/>
                <a:p>
                  <a:endParaRPr lang="en-US" sz="2400"/>
                </a:p>
              </p:txBody>
            </p:sp>
            <p:sp>
              <p:nvSpPr>
                <p:cNvPr id="2645" name="Freeform: Shape 2644">
                  <a:extLst>
                    <a:ext uri="{FF2B5EF4-FFF2-40B4-BE49-F238E27FC236}">
                      <a16:creationId xmlns:a16="http://schemas.microsoft.com/office/drawing/2014/main" id="{D505F778-F2BD-4CFB-BD47-9BC96E2BA0F6}"/>
                    </a:ext>
                  </a:extLst>
                </p:cNvPr>
                <p:cNvSpPr/>
                <p:nvPr/>
              </p:nvSpPr>
              <p:spPr>
                <a:xfrm>
                  <a:off x="1100238" y="2228258"/>
                  <a:ext cx="205834" cy="185675"/>
                </a:xfrm>
                <a:custGeom>
                  <a:avLst/>
                  <a:gdLst>
                    <a:gd name="connsiteX0" fmla="*/ 81249 w 205834"/>
                    <a:gd name="connsiteY0" fmla="*/ 27526 h 185675"/>
                    <a:gd name="connsiteX1" fmla="*/ 50755 w 205834"/>
                    <a:gd name="connsiteY1" fmla="*/ 49834 h 185675"/>
                    <a:gd name="connsiteX2" fmla="*/ 35610 w 205834"/>
                    <a:gd name="connsiteY2" fmla="*/ 135790 h 185675"/>
                    <a:gd name="connsiteX3" fmla="*/ 34536 w 205834"/>
                    <a:gd name="connsiteY3" fmla="*/ 145051 h 185675"/>
                    <a:gd name="connsiteX4" fmla="*/ 58123 w 205834"/>
                    <a:gd name="connsiteY4" fmla="*/ 158047 h 185675"/>
                    <a:gd name="connsiteX5" fmla="*/ 134767 w 205834"/>
                    <a:gd name="connsiteY5" fmla="*/ 158047 h 185675"/>
                    <a:gd name="connsiteX6" fmla="*/ 154158 w 205834"/>
                    <a:gd name="connsiteY6" fmla="*/ 142390 h 185675"/>
                    <a:gd name="connsiteX7" fmla="*/ 159479 w 205834"/>
                    <a:gd name="connsiteY7" fmla="*/ 113227 h 185675"/>
                    <a:gd name="connsiteX8" fmla="*/ 106934 w 205834"/>
                    <a:gd name="connsiteY8" fmla="*/ 113227 h 185675"/>
                    <a:gd name="connsiteX9" fmla="*/ 102175 w 205834"/>
                    <a:gd name="connsiteY9" fmla="*/ 107650 h 185675"/>
                    <a:gd name="connsiteX10" fmla="*/ 105092 w 205834"/>
                    <a:gd name="connsiteY10" fmla="*/ 91226 h 185675"/>
                    <a:gd name="connsiteX11" fmla="*/ 111743 w 205834"/>
                    <a:gd name="connsiteY11" fmla="*/ 85649 h 185675"/>
                    <a:gd name="connsiteX12" fmla="*/ 190792 w 205834"/>
                    <a:gd name="connsiteY12" fmla="*/ 85649 h 185675"/>
                    <a:gd name="connsiteX13" fmla="*/ 195550 w 205834"/>
                    <a:gd name="connsiteY13" fmla="*/ 91226 h 185675"/>
                    <a:gd name="connsiteX14" fmla="*/ 186238 w 205834"/>
                    <a:gd name="connsiteY14" fmla="*/ 144283 h 185675"/>
                    <a:gd name="connsiteX15" fmla="*/ 135841 w 205834"/>
                    <a:gd name="connsiteY15" fmla="*/ 185675 h 185675"/>
                    <a:gd name="connsiteX16" fmla="*/ 38220 w 205834"/>
                    <a:gd name="connsiteY16" fmla="*/ 185675 h 185675"/>
                    <a:gd name="connsiteX17" fmla="*/ 0 w 205834"/>
                    <a:gd name="connsiteY17" fmla="*/ 154926 h 185675"/>
                    <a:gd name="connsiteX18" fmla="*/ 1074 w 205834"/>
                    <a:gd name="connsiteY18" fmla="*/ 143260 h 185675"/>
                    <a:gd name="connsiteX19" fmla="*/ 18829 w 205834"/>
                    <a:gd name="connsiteY19" fmla="*/ 42466 h 185675"/>
                    <a:gd name="connsiteX20" fmla="*/ 70812 w 205834"/>
                    <a:gd name="connsiteY20" fmla="*/ 0 h 185675"/>
                    <a:gd name="connsiteX21" fmla="*/ 168433 w 205834"/>
                    <a:gd name="connsiteY21" fmla="*/ 0 h 185675"/>
                    <a:gd name="connsiteX22" fmla="*/ 205834 w 205834"/>
                    <a:gd name="connsiteY22" fmla="*/ 28140 h 185675"/>
                    <a:gd name="connsiteX23" fmla="*/ 204504 w 205834"/>
                    <a:gd name="connsiteY23" fmla="*/ 41392 h 185675"/>
                    <a:gd name="connsiteX24" fmla="*/ 202355 w 205834"/>
                    <a:gd name="connsiteY24" fmla="*/ 51215 h 185675"/>
                    <a:gd name="connsiteX25" fmla="*/ 195704 w 205834"/>
                    <a:gd name="connsiteY25" fmla="*/ 56537 h 185675"/>
                    <a:gd name="connsiteX26" fmla="*/ 175033 w 205834"/>
                    <a:gd name="connsiteY26" fmla="*/ 56537 h 185675"/>
                    <a:gd name="connsiteX27" fmla="*/ 170275 w 205834"/>
                    <a:gd name="connsiteY27" fmla="*/ 51215 h 185675"/>
                    <a:gd name="connsiteX28" fmla="*/ 171605 w 205834"/>
                    <a:gd name="connsiteY28" fmla="*/ 43234 h 185675"/>
                    <a:gd name="connsiteX29" fmla="*/ 172117 w 205834"/>
                    <a:gd name="connsiteY29" fmla="*/ 38731 h 185675"/>
                    <a:gd name="connsiteX30" fmla="*/ 157791 w 205834"/>
                    <a:gd name="connsiteY30" fmla="*/ 27578 h 185675"/>
                    <a:gd name="connsiteX31" fmla="*/ 81249 w 205834"/>
                    <a:gd name="connsiteY31" fmla="*/ 27578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5834" h="185675">
                      <a:moveTo>
                        <a:pt x="81249" y="27526"/>
                      </a:moveTo>
                      <a:cubicBezTo>
                        <a:pt x="59504" y="27526"/>
                        <a:pt x="54183" y="31517"/>
                        <a:pt x="50755" y="49834"/>
                      </a:cubicBezTo>
                      <a:lnTo>
                        <a:pt x="35610" y="135790"/>
                      </a:lnTo>
                      <a:cubicBezTo>
                        <a:pt x="35099" y="139525"/>
                        <a:pt x="34536" y="142441"/>
                        <a:pt x="34536" y="145051"/>
                      </a:cubicBezTo>
                      <a:cubicBezTo>
                        <a:pt x="34536" y="155642"/>
                        <a:pt x="40625" y="158047"/>
                        <a:pt x="58123" y="158047"/>
                      </a:cubicBezTo>
                      <a:lnTo>
                        <a:pt x="134767" y="158047"/>
                      </a:lnTo>
                      <a:cubicBezTo>
                        <a:pt x="146177" y="158047"/>
                        <a:pt x="152265" y="153032"/>
                        <a:pt x="154158" y="142390"/>
                      </a:cubicBezTo>
                      <a:lnTo>
                        <a:pt x="159479" y="113227"/>
                      </a:lnTo>
                      <a:lnTo>
                        <a:pt x="106934" y="113227"/>
                      </a:lnTo>
                      <a:cubicBezTo>
                        <a:pt x="103199" y="113227"/>
                        <a:pt x="101612" y="111385"/>
                        <a:pt x="102175" y="107650"/>
                      </a:cubicBezTo>
                      <a:lnTo>
                        <a:pt x="105092" y="91226"/>
                      </a:lnTo>
                      <a:cubicBezTo>
                        <a:pt x="105603" y="87798"/>
                        <a:pt x="108008" y="85649"/>
                        <a:pt x="111743" y="85649"/>
                      </a:cubicBezTo>
                      <a:lnTo>
                        <a:pt x="190792" y="85649"/>
                      </a:lnTo>
                      <a:cubicBezTo>
                        <a:pt x="194527" y="85649"/>
                        <a:pt x="196113" y="87798"/>
                        <a:pt x="195550" y="91226"/>
                      </a:cubicBezTo>
                      <a:lnTo>
                        <a:pt x="186238" y="144283"/>
                      </a:lnTo>
                      <a:cubicBezTo>
                        <a:pt x="180917" y="174521"/>
                        <a:pt x="175084" y="185675"/>
                        <a:pt x="135841" y="185675"/>
                      </a:cubicBezTo>
                      <a:lnTo>
                        <a:pt x="38220" y="185675"/>
                      </a:lnTo>
                      <a:cubicBezTo>
                        <a:pt x="12484" y="185675"/>
                        <a:pt x="0" y="175852"/>
                        <a:pt x="0" y="154926"/>
                      </a:cubicBezTo>
                      <a:cubicBezTo>
                        <a:pt x="0" y="151498"/>
                        <a:pt x="256" y="147507"/>
                        <a:pt x="1074" y="143260"/>
                      </a:cubicBezTo>
                      <a:lnTo>
                        <a:pt x="18829" y="42466"/>
                      </a:lnTo>
                      <a:cubicBezTo>
                        <a:pt x="23894" y="13814"/>
                        <a:pt x="32899" y="0"/>
                        <a:pt x="70812" y="0"/>
                      </a:cubicBezTo>
                      <a:lnTo>
                        <a:pt x="168433" y="0"/>
                      </a:lnTo>
                      <a:cubicBezTo>
                        <a:pt x="194680" y="0"/>
                        <a:pt x="205834" y="7982"/>
                        <a:pt x="205834" y="28140"/>
                      </a:cubicBezTo>
                      <a:cubicBezTo>
                        <a:pt x="205834" y="31875"/>
                        <a:pt x="205578" y="36634"/>
                        <a:pt x="204504" y="41392"/>
                      </a:cubicBezTo>
                      <a:lnTo>
                        <a:pt x="202355" y="51215"/>
                      </a:lnTo>
                      <a:cubicBezTo>
                        <a:pt x="201536" y="54643"/>
                        <a:pt x="199439" y="56537"/>
                        <a:pt x="195704" y="56537"/>
                      </a:cubicBezTo>
                      <a:lnTo>
                        <a:pt x="175033" y="56537"/>
                      </a:lnTo>
                      <a:cubicBezTo>
                        <a:pt x="171298" y="56537"/>
                        <a:pt x="169712" y="54695"/>
                        <a:pt x="170275" y="51215"/>
                      </a:cubicBezTo>
                      <a:lnTo>
                        <a:pt x="171605" y="43234"/>
                      </a:lnTo>
                      <a:cubicBezTo>
                        <a:pt x="171861" y="41648"/>
                        <a:pt x="172117" y="40062"/>
                        <a:pt x="172117" y="38731"/>
                      </a:cubicBezTo>
                      <a:cubicBezTo>
                        <a:pt x="172117" y="31313"/>
                        <a:pt x="167614" y="27578"/>
                        <a:pt x="157791" y="27578"/>
                      </a:cubicBezTo>
                      <a:lnTo>
                        <a:pt x="81249" y="27578"/>
                      </a:lnTo>
                      <a:close/>
                    </a:path>
                  </a:pathLst>
                </a:custGeom>
                <a:grpFill/>
                <a:ln w="5116" cap="flat">
                  <a:noFill/>
                  <a:prstDash val="solid"/>
                  <a:miter/>
                </a:ln>
              </p:spPr>
              <p:txBody>
                <a:bodyPr rtlCol="0" anchor="ctr"/>
                <a:lstStyle/>
                <a:p>
                  <a:endParaRPr lang="en-US" sz="2400"/>
                </a:p>
              </p:txBody>
            </p:sp>
            <p:sp>
              <p:nvSpPr>
                <p:cNvPr id="2646" name="Freeform: Shape 2645">
                  <a:extLst>
                    <a:ext uri="{FF2B5EF4-FFF2-40B4-BE49-F238E27FC236}">
                      <a16:creationId xmlns:a16="http://schemas.microsoft.com/office/drawing/2014/main" id="{7D1198CD-45D1-4BB6-B4F2-39850A393B51}"/>
                    </a:ext>
                  </a:extLst>
                </p:cNvPr>
                <p:cNvSpPr/>
                <p:nvPr/>
              </p:nvSpPr>
              <p:spPr>
                <a:xfrm>
                  <a:off x="1337295" y="2228207"/>
                  <a:ext cx="183449" cy="185675"/>
                </a:xfrm>
                <a:custGeom>
                  <a:avLst/>
                  <a:gdLst>
                    <a:gd name="connsiteX0" fmla="*/ 72589 w 183449"/>
                    <a:gd name="connsiteY0" fmla="*/ 27578 h 185675"/>
                    <a:gd name="connsiteX1" fmla="*/ 4950 w 183449"/>
                    <a:gd name="connsiteY1" fmla="*/ 27578 h 185675"/>
                    <a:gd name="connsiteX2" fmla="*/ 192 w 183449"/>
                    <a:gd name="connsiteY2" fmla="*/ 22001 h 185675"/>
                    <a:gd name="connsiteX3" fmla="*/ 2852 w 183449"/>
                    <a:gd name="connsiteY3" fmla="*/ 5577 h 185675"/>
                    <a:gd name="connsiteX4" fmla="*/ 9760 w 183449"/>
                    <a:gd name="connsiteY4" fmla="*/ 0 h 185675"/>
                    <a:gd name="connsiteX5" fmla="*/ 178500 w 183449"/>
                    <a:gd name="connsiteY5" fmla="*/ 0 h 185675"/>
                    <a:gd name="connsiteX6" fmla="*/ 183258 w 183449"/>
                    <a:gd name="connsiteY6" fmla="*/ 5577 h 185675"/>
                    <a:gd name="connsiteX7" fmla="*/ 180341 w 183449"/>
                    <a:gd name="connsiteY7" fmla="*/ 22001 h 185675"/>
                    <a:gd name="connsiteX8" fmla="*/ 173690 w 183449"/>
                    <a:gd name="connsiteY8" fmla="*/ 27578 h 185675"/>
                    <a:gd name="connsiteX9" fmla="*/ 106051 w 183449"/>
                    <a:gd name="connsiteY9" fmla="*/ 27578 h 185675"/>
                    <a:gd name="connsiteX10" fmla="*/ 78985 w 183449"/>
                    <a:gd name="connsiteY10" fmla="*/ 180098 h 185675"/>
                    <a:gd name="connsiteX11" fmla="*/ 72334 w 183449"/>
                    <a:gd name="connsiteY11" fmla="*/ 185675 h 185675"/>
                    <a:gd name="connsiteX12" fmla="*/ 50589 w 183449"/>
                    <a:gd name="connsiteY12" fmla="*/ 185675 h 185675"/>
                    <a:gd name="connsiteX13" fmla="*/ 45575 w 183449"/>
                    <a:gd name="connsiteY13" fmla="*/ 180098 h 185675"/>
                    <a:gd name="connsiteX14" fmla="*/ 72589 w 183449"/>
                    <a:gd name="connsiteY14" fmla="*/ 27578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449" h="185675">
                      <a:moveTo>
                        <a:pt x="72589" y="27578"/>
                      </a:moveTo>
                      <a:lnTo>
                        <a:pt x="4950" y="27578"/>
                      </a:lnTo>
                      <a:cubicBezTo>
                        <a:pt x="1215" y="27578"/>
                        <a:pt x="-627" y="25480"/>
                        <a:pt x="192" y="22001"/>
                      </a:cubicBezTo>
                      <a:lnTo>
                        <a:pt x="2852" y="5577"/>
                      </a:lnTo>
                      <a:cubicBezTo>
                        <a:pt x="3671" y="1842"/>
                        <a:pt x="6024" y="0"/>
                        <a:pt x="9760" y="0"/>
                      </a:cubicBezTo>
                      <a:lnTo>
                        <a:pt x="178500" y="0"/>
                      </a:lnTo>
                      <a:cubicBezTo>
                        <a:pt x="182234" y="0"/>
                        <a:pt x="184076" y="1842"/>
                        <a:pt x="183258" y="5577"/>
                      </a:cubicBezTo>
                      <a:lnTo>
                        <a:pt x="180341" y="22001"/>
                      </a:lnTo>
                      <a:cubicBezTo>
                        <a:pt x="179523" y="25429"/>
                        <a:pt x="177425" y="27578"/>
                        <a:pt x="173690" y="27578"/>
                      </a:cubicBezTo>
                      <a:lnTo>
                        <a:pt x="106051" y="27578"/>
                      </a:lnTo>
                      <a:lnTo>
                        <a:pt x="78985" y="180098"/>
                      </a:lnTo>
                      <a:cubicBezTo>
                        <a:pt x="78473" y="183833"/>
                        <a:pt x="76068" y="185675"/>
                        <a:pt x="72334" y="185675"/>
                      </a:cubicBezTo>
                      <a:lnTo>
                        <a:pt x="50589" y="185675"/>
                      </a:lnTo>
                      <a:cubicBezTo>
                        <a:pt x="46854" y="185675"/>
                        <a:pt x="45012" y="183833"/>
                        <a:pt x="45575" y="180098"/>
                      </a:cubicBezTo>
                      <a:lnTo>
                        <a:pt x="72589" y="27578"/>
                      </a:lnTo>
                      <a:close/>
                    </a:path>
                  </a:pathLst>
                </a:custGeom>
                <a:grpFill/>
                <a:ln w="5116" cap="flat">
                  <a:noFill/>
                  <a:prstDash val="solid"/>
                  <a:miter/>
                </a:ln>
              </p:spPr>
              <p:txBody>
                <a:bodyPr rtlCol="0" anchor="ctr"/>
                <a:lstStyle/>
                <a:p>
                  <a:endParaRPr lang="en-US" sz="2400"/>
                </a:p>
              </p:txBody>
            </p:sp>
            <p:sp>
              <p:nvSpPr>
                <p:cNvPr id="2647" name="Freeform: Shape 2646">
                  <a:extLst>
                    <a:ext uri="{FF2B5EF4-FFF2-40B4-BE49-F238E27FC236}">
                      <a16:creationId xmlns:a16="http://schemas.microsoft.com/office/drawing/2014/main" id="{4F8BDF4C-0FD5-437F-9C03-6A58CE5513D2}"/>
                    </a:ext>
                  </a:extLst>
                </p:cNvPr>
                <p:cNvSpPr/>
                <p:nvPr/>
              </p:nvSpPr>
              <p:spPr>
                <a:xfrm>
                  <a:off x="1522233" y="2228207"/>
                  <a:ext cx="215978" cy="185726"/>
                </a:xfrm>
                <a:custGeom>
                  <a:avLst/>
                  <a:gdLst>
                    <a:gd name="connsiteX0" fmla="*/ 185018 w 215978"/>
                    <a:gd name="connsiteY0" fmla="*/ 180150 h 185726"/>
                    <a:gd name="connsiteX1" fmla="*/ 178674 w 215978"/>
                    <a:gd name="connsiteY1" fmla="*/ 185726 h 185726"/>
                    <a:gd name="connsiteX2" fmla="*/ 156929 w 215978"/>
                    <a:gd name="connsiteY2" fmla="*/ 185726 h 185726"/>
                    <a:gd name="connsiteX3" fmla="*/ 151864 w 215978"/>
                    <a:gd name="connsiteY3" fmla="*/ 180150 h 185726"/>
                    <a:gd name="connsiteX4" fmla="*/ 165116 w 215978"/>
                    <a:gd name="connsiteY4" fmla="*/ 105603 h 185726"/>
                    <a:gd name="connsiteX5" fmla="*/ 46517 w 215978"/>
                    <a:gd name="connsiteY5" fmla="*/ 105603 h 185726"/>
                    <a:gd name="connsiteX6" fmla="*/ 33265 w 215978"/>
                    <a:gd name="connsiteY6" fmla="*/ 180150 h 185726"/>
                    <a:gd name="connsiteX7" fmla="*/ 26614 w 215978"/>
                    <a:gd name="connsiteY7" fmla="*/ 185726 h 185726"/>
                    <a:gd name="connsiteX8" fmla="*/ 4869 w 215978"/>
                    <a:gd name="connsiteY8" fmla="*/ 185726 h 185726"/>
                    <a:gd name="connsiteX9" fmla="*/ 111 w 215978"/>
                    <a:gd name="connsiteY9" fmla="*/ 180150 h 185726"/>
                    <a:gd name="connsiteX10" fmla="*/ 30860 w 215978"/>
                    <a:gd name="connsiteY10" fmla="*/ 5577 h 185726"/>
                    <a:gd name="connsiteX11" fmla="*/ 37512 w 215978"/>
                    <a:gd name="connsiteY11" fmla="*/ 0 h 185726"/>
                    <a:gd name="connsiteX12" fmla="*/ 59257 w 215978"/>
                    <a:gd name="connsiteY12" fmla="*/ 0 h 185726"/>
                    <a:gd name="connsiteX13" fmla="*/ 64015 w 215978"/>
                    <a:gd name="connsiteY13" fmla="*/ 5577 h 185726"/>
                    <a:gd name="connsiteX14" fmla="*/ 51275 w 215978"/>
                    <a:gd name="connsiteY14" fmla="*/ 78281 h 185726"/>
                    <a:gd name="connsiteX15" fmla="*/ 169874 w 215978"/>
                    <a:gd name="connsiteY15" fmla="*/ 78281 h 185726"/>
                    <a:gd name="connsiteX16" fmla="*/ 182614 w 215978"/>
                    <a:gd name="connsiteY16" fmla="*/ 5577 h 185726"/>
                    <a:gd name="connsiteX17" fmla="*/ 189521 w 215978"/>
                    <a:gd name="connsiteY17" fmla="*/ 0 h 185726"/>
                    <a:gd name="connsiteX18" fmla="*/ 211266 w 215978"/>
                    <a:gd name="connsiteY18" fmla="*/ 0 h 185726"/>
                    <a:gd name="connsiteX19" fmla="*/ 215768 w 215978"/>
                    <a:gd name="connsiteY19" fmla="*/ 5577 h 185726"/>
                    <a:gd name="connsiteX20" fmla="*/ 185018 w 215978"/>
                    <a:gd name="connsiteY20" fmla="*/ 180150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978" h="185726">
                      <a:moveTo>
                        <a:pt x="185018" y="180150"/>
                      </a:moveTo>
                      <a:cubicBezTo>
                        <a:pt x="184507" y="183885"/>
                        <a:pt x="182358" y="185726"/>
                        <a:pt x="178674" y="185726"/>
                      </a:cubicBezTo>
                      <a:lnTo>
                        <a:pt x="156929" y="185726"/>
                      </a:lnTo>
                      <a:cubicBezTo>
                        <a:pt x="152938" y="185726"/>
                        <a:pt x="151352" y="183885"/>
                        <a:pt x="151864" y="180150"/>
                      </a:cubicBezTo>
                      <a:lnTo>
                        <a:pt x="165116" y="105603"/>
                      </a:lnTo>
                      <a:lnTo>
                        <a:pt x="46517" y="105603"/>
                      </a:lnTo>
                      <a:lnTo>
                        <a:pt x="33265" y="180150"/>
                      </a:lnTo>
                      <a:cubicBezTo>
                        <a:pt x="32753" y="183885"/>
                        <a:pt x="30349" y="185726"/>
                        <a:pt x="26614" y="185726"/>
                      </a:cubicBezTo>
                      <a:lnTo>
                        <a:pt x="4869" y="185726"/>
                      </a:lnTo>
                      <a:cubicBezTo>
                        <a:pt x="1134" y="185726"/>
                        <a:pt x="-452" y="183885"/>
                        <a:pt x="111" y="180150"/>
                      </a:cubicBezTo>
                      <a:lnTo>
                        <a:pt x="30860" y="5577"/>
                      </a:lnTo>
                      <a:cubicBezTo>
                        <a:pt x="31679" y="1842"/>
                        <a:pt x="33777" y="0"/>
                        <a:pt x="37512" y="0"/>
                      </a:cubicBezTo>
                      <a:lnTo>
                        <a:pt x="59257" y="0"/>
                      </a:lnTo>
                      <a:cubicBezTo>
                        <a:pt x="62991" y="0"/>
                        <a:pt x="64833" y="1842"/>
                        <a:pt x="64015" y="5577"/>
                      </a:cubicBezTo>
                      <a:lnTo>
                        <a:pt x="51275" y="78281"/>
                      </a:lnTo>
                      <a:lnTo>
                        <a:pt x="169874" y="78281"/>
                      </a:lnTo>
                      <a:lnTo>
                        <a:pt x="182614" y="5577"/>
                      </a:lnTo>
                      <a:cubicBezTo>
                        <a:pt x="183432" y="1842"/>
                        <a:pt x="185530" y="0"/>
                        <a:pt x="189521" y="0"/>
                      </a:cubicBezTo>
                      <a:lnTo>
                        <a:pt x="211266" y="0"/>
                      </a:lnTo>
                      <a:cubicBezTo>
                        <a:pt x="215001" y="0"/>
                        <a:pt x="216587" y="1842"/>
                        <a:pt x="215768" y="5577"/>
                      </a:cubicBezTo>
                      <a:lnTo>
                        <a:pt x="185018" y="180150"/>
                      </a:lnTo>
                      <a:close/>
                    </a:path>
                  </a:pathLst>
                </a:custGeom>
                <a:grpFill/>
                <a:ln w="5116" cap="flat">
                  <a:noFill/>
                  <a:prstDash val="solid"/>
                  <a:miter/>
                </a:ln>
              </p:spPr>
              <p:txBody>
                <a:bodyPr rtlCol="0" anchor="ctr"/>
                <a:lstStyle/>
                <a:p>
                  <a:endParaRPr lang="en-US" sz="2400"/>
                </a:p>
              </p:txBody>
            </p:sp>
            <p:sp>
              <p:nvSpPr>
                <p:cNvPr id="2648" name="Freeform: Shape 2647">
                  <a:extLst>
                    <a:ext uri="{FF2B5EF4-FFF2-40B4-BE49-F238E27FC236}">
                      <a16:creationId xmlns:a16="http://schemas.microsoft.com/office/drawing/2014/main" id="{55AB1B0C-957B-4DD4-9EE9-EE83C6E05E21}"/>
                    </a:ext>
                  </a:extLst>
                </p:cNvPr>
                <p:cNvSpPr/>
                <p:nvPr/>
              </p:nvSpPr>
              <p:spPr>
                <a:xfrm>
                  <a:off x="1756668" y="2228207"/>
                  <a:ext cx="205929" cy="185726"/>
                </a:xfrm>
                <a:custGeom>
                  <a:avLst/>
                  <a:gdLst>
                    <a:gd name="connsiteX0" fmla="*/ 201238 w 205929"/>
                    <a:gd name="connsiteY0" fmla="*/ 0 h 185726"/>
                    <a:gd name="connsiteX1" fmla="*/ 205740 w 205929"/>
                    <a:gd name="connsiteY1" fmla="*/ 5577 h 185726"/>
                    <a:gd name="connsiteX2" fmla="*/ 203080 w 205929"/>
                    <a:gd name="connsiteY2" fmla="*/ 22001 h 185726"/>
                    <a:gd name="connsiteX3" fmla="*/ 196428 w 205929"/>
                    <a:gd name="connsiteY3" fmla="*/ 27578 h 185726"/>
                    <a:gd name="connsiteX4" fmla="*/ 60331 w 205929"/>
                    <a:gd name="connsiteY4" fmla="*/ 27578 h 185726"/>
                    <a:gd name="connsiteX5" fmla="*/ 51326 w 205929"/>
                    <a:gd name="connsiteY5" fmla="*/ 77974 h 185726"/>
                    <a:gd name="connsiteX6" fmla="*/ 166446 w 205929"/>
                    <a:gd name="connsiteY6" fmla="*/ 77974 h 185726"/>
                    <a:gd name="connsiteX7" fmla="*/ 170948 w 205929"/>
                    <a:gd name="connsiteY7" fmla="*/ 83551 h 185726"/>
                    <a:gd name="connsiteX8" fmla="*/ 168288 w 205929"/>
                    <a:gd name="connsiteY8" fmla="*/ 100282 h 185726"/>
                    <a:gd name="connsiteX9" fmla="*/ 161636 w 205929"/>
                    <a:gd name="connsiteY9" fmla="*/ 105603 h 185726"/>
                    <a:gd name="connsiteX10" fmla="*/ 46517 w 205929"/>
                    <a:gd name="connsiteY10" fmla="*/ 105603 h 185726"/>
                    <a:gd name="connsiteX11" fmla="*/ 36949 w 205929"/>
                    <a:gd name="connsiteY11" fmla="*/ 158149 h 185726"/>
                    <a:gd name="connsiteX12" fmla="*/ 173046 w 205929"/>
                    <a:gd name="connsiteY12" fmla="*/ 158149 h 185726"/>
                    <a:gd name="connsiteX13" fmla="*/ 178060 w 205929"/>
                    <a:gd name="connsiteY13" fmla="*/ 163726 h 185726"/>
                    <a:gd name="connsiteX14" fmla="*/ 174888 w 205929"/>
                    <a:gd name="connsiteY14" fmla="*/ 180150 h 185726"/>
                    <a:gd name="connsiteX15" fmla="*/ 168544 w 205929"/>
                    <a:gd name="connsiteY15" fmla="*/ 185726 h 185726"/>
                    <a:gd name="connsiteX16" fmla="*/ 4869 w 205929"/>
                    <a:gd name="connsiteY16" fmla="*/ 185726 h 185726"/>
                    <a:gd name="connsiteX17" fmla="*/ 111 w 205929"/>
                    <a:gd name="connsiteY17" fmla="*/ 180150 h 185726"/>
                    <a:gd name="connsiteX18" fmla="*/ 30860 w 205929"/>
                    <a:gd name="connsiteY18" fmla="*/ 5577 h 185726"/>
                    <a:gd name="connsiteX19" fmla="*/ 37512 w 205929"/>
                    <a:gd name="connsiteY19" fmla="*/ 0 h 185726"/>
                    <a:gd name="connsiteX20" fmla="*/ 201238 w 205929"/>
                    <a:gd name="connsiteY20" fmla="*/ 0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929" h="185726">
                      <a:moveTo>
                        <a:pt x="201238" y="0"/>
                      </a:moveTo>
                      <a:cubicBezTo>
                        <a:pt x="204666" y="0"/>
                        <a:pt x="206559" y="1842"/>
                        <a:pt x="205740" y="5577"/>
                      </a:cubicBezTo>
                      <a:lnTo>
                        <a:pt x="203080" y="22001"/>
                      </a:lnTo>
                      <a:cubicBezTo>
                        <a:pt x="202261" y="25429"/>
                        <a:pt x="199907" y="27578"/>
                        <a:pt x="196428" y="27578"/>
                      </a:cubicBezTo>
                      <a:lnTo>
                        <a:pt x="60331" y="27578"/>
                      </a:lnTo>
                      <a:lnTo>
                        <a:pt x="51326" y="77974"/>
                      </a:lnTo>
                      <a:lnTo>
                        <a:pt x="166446" y="77974"/>
                      </a:lnTo>
                      <a:cubicBezTo>
                        <a:pt x="169874" y="77974"/>
                        <a:pt x="171767" y="79816"/>
                        <a:pt x="170948" y="83551"/>
                      </a:cubicBezTo>
                      <a:lnTo>
                        <a:pt x="168288" y="100282"/>
                      </a:lnTo>
                      <a:cubicBezTo>
                        <a:pt x="167776" y="103710"/>
                        <a:pt x="165116" y="105603"/>
                        <a:pt x="161636" y="105603"/>
                      </a:cubicBezTo>
                      <a:lnTo>
                        <a:pt x="46517" y="105603"/>
                      </a:lnTo>
                      <a:lnTo>
                        <a:pt x="36949" y="158149"/>
                      </a:lnTo>
                      <a:lnTo>
                        <a:pt x="173046" y="158149"/>
                      </a:lnTo>
                      <a:cubicBezTo>
                        <a:pt x="176781" y="158149"/>
                        <a:pt x="178623" y="160298"/>
                        <a:pt x="178060" y="163726"/>
                      </a:cubicBezTo>
                      <a:lnTo>
                        <a:pt x="174888" y="180150"/>
                      </a:lnTo>
                      <a:cubicBezTo>
                        <a:pt x="174376" y="183885"/>
                        <a:pt x="171972" y="185726"/>
                        <a:pt x="168544" y="185726"/>
                      </a:cubicBezTo>
                      <a:lnTo>
                        <a:pt x="4869" y="185726"/>
                      </a:lnTo>
                      <a:cubicBezTo>
                        <a:pt x="1134" y="185726"/>
                        <a:pt x="-452" y="183885"/>
                        <a:pt x="111" y="180150"/>
                      </a:cubicBezTo>
                      <a:lnTo>
                        <a:pt x="30860" y="5577"/>
                      </a:lnTo>
                      <a:cubicBezTo>
                        <a:pt x="31679" y="1842"/>
                        <a:pt x="33777" y="0"/>
                        <a:pt x="37512" y="0"/>
                      </a:cubicBezTo>
                      <a:lnTo>
                        <a:pt x="201238" y="0"/>
                      </a:lnTo>
                      <a:close/>
                    </a:path>
                  </a:pathLst>
                </a:custGeom>
                <a:grpFill/>
                <a:ln w="5116" cap="flat">
                  <a:noFill/>
                  <a:prstDash val="solid"/>
                  <a:miter/>
                </a:ln>
              </p:spPr>
              <p:txBody>
                <a:bodyPr rtlCol="0" anchor="ctr"/>
                <a:lstStyle/>
                <a:p>
                  <a:endParaRPr lang="en-US" sz="2400"/>
                </a:p>
              </p:txBody>
            </p:sp>
            <p:sp>
              <p:nvSpPr>
                <p:cNvPr id="2649" name="Freeform: Shape 2648">
                  <a:extLst>
                    <a:ext uri="{FF2B5EF4-FFF2-40B4-BE49-F238E27FC236}">
                      <a16:creationId xmlns:a16="http://schemas.microsoft.com/office/drawing/2014/main" id="{4D6FBBC1-19A3-4442-B53D-69057DC34CCE}"/>
                    </a:ext>
                  </a:extLst>
                </p:cNvPr>
                <p:cNvSpPr/>
                <p:nvPr/>
              </p:nvSpPr>
              <p:spPr>
                <a:xfrm>
                  <a:off x="1972888" y="2228207"/>
                  <a:ext cx="221606" cy="185726"/>
                </a:xfrm>
                <a:custGeom>
                  <a:avLst/>
                  <a:gdLst>
                    <a:gd name="connsiteX0" fmla="*/ 148436 w 221606"/>
                    <a:gd name="connsiteY0" fmla="*/ 185675 h 185726"/>
                    <a:gd name="connsiteX1" fmla="*/ 141017 w 221606"/>
                    <a:gd name="connsiteY1" fmla="*/ 181429 h 185726"/>
                    <a:gd name="connsiteX2" fmla="*/ 58489 w 221606"/>
                    <a:gd name="connsiteY2" fmla="*/ 27322 h 185726"/>
                    <a:gd name="connsiteX3" fmla="*/ 31423 w 221606"/>
                    <a:gd name="connsiteY3" fmla="*/ 180150 h 185726"/>
                    <a:gd name="connsiteX4" fmla="*/ 24772 w 221606"/>
                    <a:gd name="connsiteY4" fmla="*/ 185726 h 185726"/>
                    <a:gd name="connsiteX5" fmla="*/ 4869 w 221606"/>
                    <a:gd name="connsiteY5" fmla="*/ 185726 h 185726"/>
                    <a:gd name="connsiteX6" fmla="*/ 111 w 221606"/>
                    <a:gd name="connsiteY6" fmla="*/ 180150 h 185726"/>
                    <a:gd name="connsiteX7" fmla="*/ 30860 w 221606"/>
                    <a:gd name="connsiteY7" fmla="*/ 5577 h 185726"/>
                    <a:gd name="connsiteX8" fmla="*/ 37512 w 221606"/>
                    <a:gd name="connsiteY8" fmla="*/ 0 h 185726"/>
                    <a:gd name="connsiteX9" fmla="*/ 73327 w 221606"/>
                    <a:gd name="connsiteY9" fmla="*/ 0 h 185726"/>
                    <a:gd name="connsiteX10" fmla="*/ 80490 w 221606"/>
                    <a:gd name="connsiteY10" fmla="*/ 4247 h 185726"/>
                    <a:gd name="connsiteX11" fmla="*/ 163274 w 221606"/>
                    <a:gd name="connsiteY11" fmla="*/ 158661 h 185726"/>
                    <a:gd name="connsiteX12" fmla="*/ 190084 w 221606"/>
                    <a:gd name="connsiteY12" fmla="*/ 5577 h 185726"/>
                    <a:gd name="connsiteX13" fmla="*/ 196991 w 221606"/>
                    <a:gd name="connsiteY13" fmla="*/ 0 h 185726"/>
                    <a:gd name="connsiteX14" fmla="*/ 216894 w 221606"/>
                    <a:gd name="connsiteY14" fmla="*/ 0 h 185726"/>
                    <a:gd name="connsiteX15" fmla="*/ 221396 w 221606"/>
                    <a:gd name="connsiteY15" fmla="*/ 5577 h 185726"/>
                    <a:gd name="connsiteX16" fmla="*/ 190647 w 221606"/>
                    <a:gd name="connsiteY16" fmla="*/ 180150 h 185726"/>
                    <a:gd name="connsiteX17" fmla="*/ 184251 w 221606"/>
                    <a:gd name="connsiteY17" fmla="*/ 185726 h 185726"/>
                    <a:gd name="connsiteX18" fmla="*/ 148436 w 221606"/>
                    <a:gd name="connsiteY18" fmla="*/ 185726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1606" h="185726">
                      <a:moveTo>
                        <a:pt x="148436" y="185675"/>
                      </a:moveTo>
                      <a:cubicBezTo>
                        <a:pt x="144189" y="185675"/>
                        <a:pt x="142603" y="184601"/>
                        <a:pt x="141017" y="181429"/>
                      </a:cubicBezTo>
                      <a:lnTo>
                        <a:pt x="58489" y="27322"/>
                      </a:lnTo>
                      <a:lnTo>
                        <a:pt x="31423" y="180150"/>
                      </a:lnTo>
                      <a:cubicBezTo>
                        <a:pt x="30912" y="183885"/>
                        <a:pt x="28507" y="185726"/>
                        <a:pt x="24772" y="185726"/>
                      </a:cubicBezTo>
                      <a:lnTo>
                        <a:pt x="4869" y="185726"/>
                      </a:lnTo>
                      <a:cubicBezTo>
                        <a:pt x="1134" y="185726"/>
                        <a:pt x="-452" y="183885"/>
                        <a:pt x="111" y="180150"/>
                      </a:cubicBezTo>
                      <a:lnTo>
                        <a:pt x="30860" y="5577"/>
                      </a:lnTo>
                      <a:cubicBezTo>
                        <a:pt x="31679" y="1842"/>
                        <a:pt x="33777" y="0"/>
                        <a:pt x="37512" y="0"/>
                      </a:cubicBezTo>
                      <a:lnTo>
                        <a:pt x="73327" y="0"/>
                      </a:lnTo>
                      <a:cubicBezTo>
                        <a:pt x="77573" y="0"/>
                        <a:pt x="78904" y="1074"/>
                        <a:pt x="80490" y="4247"/>
                      </a:cubicBezTo>
                      <a:lnTo>
                        <a:pt x="163274" y="158661"/>
                      </a:lnTo>
                      <a:lnTo>
                        <a:pt x="190084" y="5577"/>
                      </a:lnTo>
                      <a:cubicBezTo>
                        <a:pt x="190902" y="1842"/>
                        <a:pt x="193256" y="0"/>
                        <a:pt x="196991" y="0"/>
                      </a:cubicBezTo>
                      <a:lnTo>
                        <a:pt x="216894" y="0"/>
                      </a:lnTo>
                      <a:cubicBezTo>
                        <a:pt x="220629" y="0"/>
                        <a:pt x="222215" y="1842"/>
                        <a:pt x="221396" y="5577"/>
                      </a:cubicBezTo>
                      <a:lnTo>
                        <a:pt x="190647" y="180150"/>
                      </a:lnTo>
                      <a:cubicBezTo>
                        <a:pt x="190135" y="183885"/>
                        <a:pt x="187986" y="185726"/>
                        <a:pt x="184251" y="185726"/>
                      </a:cubicBezTo>
                      <a:lnTo>
                        <a:pt x="148436" y="185726"/>
                      </a:lnTo>
                      <a:close/>
                    </a:path>
                  </a:pathLst>
                </a:custGeom>
                <a:grpFill/>
                <a:ln w="5116" cap="flat">
                  <a:noFill/>
                  <a:prstDash val="solid"/>
                  <a:miter/>
                </a:ln>
              </p:spPr>
              <p:txBody>
                <a:bodyPr rtlCol="0" anchor="ctr"/>
                <a:lstStyle/>
                <a:p>
                  <a:endParaRPr lang="en-US" sz="2400"/>
                </a:p>
              </p:txBody>
            </p:sp>
            <p:sp>
              <p:nvSpPr>
                <p:cNvPr id="2650" name="Freeform: Shape 2649">
                  <a:extLst>
                    <a:ext uri="{FF2B5EF4-FFF2-40B4-BE49-F238E27FC236}">
                      <a16:creationId xmlns:a16="http://schemas.microsoft.com/office/drawing/2014/main" id="{81E2AE2A-C9A2-4151-B54A-60BEB91FBC64}"/>
                    </a:ext>
                  </a:extLst>
                </p:cNvPr>
                <p:cNvSpPr/>
                <p:nvPr/>
              </p:nvSpPr>
              <p:spPr>
                <a:xfrm>
                  <a:off x="2212440" y="2228207"/>
                  <a:ext cx="64206" cy="185726"/>
                </a:xfrm>
                <a:custGeom>
                  <a:avLst/>
                  <a:gdLst>
                    <a:gd name="connsiteX0" fmla="*/ 33265 w 64206"/>
                    <a:gd name="connsiteY0" fmla="*/ 180150 h 185726"/>
                    <a:gd name="connsiteX1" fmla="*/ 26614 w 64206"/>
                    <a:gd name="connsiteY1" fmla="*/ 185726 h 185726"/>
                    <a:gd name="connsiteX2" fmla="*/ 4869 w 64206"/>
                    <a:gd name="connsiteY2" fmla="*/ 185726 h 185726"/>
                    <a:gd name="connsiteX3" fmla="*/ 111 w 64206"/>
                    <a:gd name="connsiteY3" fmla="*/ 180150 h 185726"/>
                    <a:gd name="connsiteX4" fmla="*/ 30860 w 64206"/>
                    <a:gd name="connsiteY4" fmla="*/ 5577 h 185726"/>
                    <a:gd name="connsiteX5" fmla="*/ 37512 w 64206"/>
                    <a:gd name="connsiteY5" fmla="*/ 0 h 185726"/>
                    <a:gd name="connsiteX6" fmla="*/ 59257 w 64206"/>
                    <a:gd name="connsiteY6" fmla="*/ 0 h 185726"/>
                    <a:gd name="connsiteX7" fmla="*/ 64015 w 64206"/>
                    <a:gd name="connsiteY7" fmla="*/ 5577 h 185726"/>
                    <a:gd name="connsiteX8" fmla="*/ 33265 w 64206"/>
                    <a:gd name="connsiteY8" fmla="*/ 180150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206" h="185726">
                      <a:moveTo>
                        <a:pt x="33265" y="180150"/>
                      </a:moveTo>
                      <a:cubicBezTo>
                        <a:pt x="32753" y="183885"/>
                        <a:pt x="30349" y="185726"/>
                        <a:pt x="26614" y="185726"/>
                      </a:cubicBezTo>
                      <a:lnTo>
                        <a:pt x="4869" y="185726"/>
                      </a:lnTo>
                      <a:cubicBezTo>
                        <a:pt x="1134" y="185726"/>
                        <a:pt x="-452" y="183885"/>
                        <a:pt x="111" y="180150"/>
                      </a:cubicBezTo>
                      <a:lnTo>
                        <a:pt x="30860" y="5577"/>
                      </a:lnTo>
                      <a:cubicBezTo>
                        <a:pt x="31679" y="1842"/>
                        <a:pt x="33777" y="0"/>
                        <a:pt x="37512" y="0"/>
                      </a:cubicBezTo>
                      <a:lnTo>
                        <a:pt x="59257" y="0"/>
                      </a:lnTo>
                      <a:cubicBezTo>
                        <a:pt x="62992" y="0"/>
                        <a:pt x="64833" y="1842"/>
                        <a:pt x="64015" y="5577"/>
                      </a:cubicBezTo>
                      <a:lnTo>
                        <a:pt x="33265" y="180150"/>
                      </a:lnTo>
                      <a:close/>
                    </a:path>
                  </a:pathLst>
                </a:custGeom>
                <a:grpFill/>
                <a:ln w="5116" cap="flat">
                  <a:noFill/>
                  <a:prstDash val="solid"/>
                  <a:miter/>
                </a:ln>
              </p:spPr>
              <p:txBody>
                <a:bodyPr rtlCol="0" anchor="ctr"/>
                <a:lstStyle/>
                <a:p>
                  <a:endParaRPr lang="en-US" sz="2400"/>
                </a:p>
              </p:txBody>
            </p:sp>
            <p:sp>
              <p:nvSpPr>
                <p:cNvPr id="2651" name="Freeform: Shape 2650">
                  <a:extLst>
                    <a:ext uri="{FF2B5EF4-FFF2-40B4-BE49-F238E27FC236}">
                      <a16:creationId xmlns:a16="http://schemas.microsoft.com/office/drawing/2014/main" id="{F137B3A5-FC18-4162-ACF2-15D9949CA5C0}"/>
                    </a:ext>
                  </a:extLst>
                </p:cNvPr>
                <p:cNvSpPr/>
                <p:nvPr/>
              </p:nvSpPr>
              <p:spPr>
                <a:xfrm>
                  <a:off x="2294405" y="2228207"/>
                  <a:ext cx="221606" cy="185726"/>
                </a:xfrm>
                <a:custGeom>
                  <a:avLst/>
                  <a:gdLst>
                    <a:gd name="connsiteX0" fmla="*/ 148436 w 221606"/>
                    <a:gd name="connsiteY0" fmla="*/ 185675 h 185726"/>
                    <a:gd name="connsiteX1" fmla="*/ 141017 w 221606"/>
                    <a:gd name="connsiteY1" fmla="*/ 181429 h 185726"/>
                    <a:gd name="connsiteX2" fmla="*/ 58489 w 221606"/>
                    <a:gd name="connsiteY2" fmla="*/ 27322 h 185726"/>
                    <a:gd name="connsiteX3" fmla="*/ 31423 w 221606"/>
                    <a:gd name="connsiteY3" fmla="*/ 180150 h 185726"/>
                    <a:gd name="connsiteX4" fmla="*/ 24772 w 221606"/>
                    <a:gd name="connsiteY4" fmla="*/ 185726 h 185726"/>
                    <a:gd name="connsiteX5" fmla="*/ 4869 w 221606"/>
                    <a:gd name="connsiteY5" fmla="*/ 185726 h 185726"/>
                    <a:gd name="connsiteX6" fmla="*/ 111 w 221606"/>
                    <a:gd name="connsiteY6" fmla="*/ 180150 h 185726"/>
                    <a:gd name="connsiteX7" fmla="*/ 30860 w 221606"/>
                    <a:gd name="connsiteY7" fmla="*/ 5577 h 185726"/>
                    <a:gd name="connsiteX8" fmla="*/ 37512 w 221606"/>
                    <a:gd name="connsiteY8" fmla="*/ 0 h 185726"/>
                    <a:gd name="connsiteX9" fmla="*/ 73327 w 221606"/>
                    <a:gd name="connsiteY9" fmla="*/ 0 h 185726"/>
                    <a:gd name="connsiteX10" fmla="*/ 80490 w 221606"/>
                    <a:gd name="connsiteY10" fmla="*/ 4247 h 185726"/>
                    <a:gd name="connsiteX11" fmla="*/ 163274 w 221606"/>
                    <a:gd name="connsiteY11" fmla="*/ 158661 h 185726"/>
                    <a:gd name="connsiteX12" fmla="*/ 190084 w 221606"/>
                    <a:gd name="connsiteY12" fmla="*/ 5577 h 185726"/>
                    <a:gd name="connsiteX13" fmla="*/ 196991 w 221606"/>
                    <a:gd name="connsiteY13" fmla="*/ 0 h 185726"/>
                    <a:gd name="connsiteX14" fmla="*/ 216894 w 221606"/>
                    <a:gd name="connsiteY14" fmla="*/ 0 h 185726"/>
                    <a:gd name="connsiteX15" fmla="*/ 221396 w 221606"/>
                    <a:gd name="connsiteY15" fmla="*/ 5577 h 185726"/>
                    <a:gd name="connsiteX16" fmla="*/ 190647 w 221606"/>
                    <a:gd name="connsiteY16" fmla="*/ 180150 h 185726"/>
                    <a:gd name="connsiteX17" fmla="*/ 184251 w 221606"/>
                    <a:gd name="connsiteY17" fmla="*/ 185726 h 185726"/>
                    <a:gd name="connsiteX18" fmla="*/ 148436 w 221606"/>
                    <a:gd name="connsiteY18" fmla="*/ 185726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1606" h="185726">
                      <a:moveTo>
                        <a:pt x="148436" y="185675"/>
                      </a:moveTo>
                      <a:cubicBezTo>
                        <a:pt x="144189" y="185675"/>
                        <a:pt x="142603" y="184601"/>
                        <a:pt x="141017" y="181429"/>
                      </a:cubicBezTo>
                      <a:lnTo>
                        <a:pt x="58489" y="27322"/>
                      </a:lnTo>
                      <a:lnTo>
                        <a:pt x="31423" y="180150"/>
                      </a:lnTo>
                      <a:cubicBezTo>
                        <a:pt x="30912" y="183885"/>
                        <a:pt x="28507" y="185726"/>
                        <a:pt x="24772" y="185726"/>
                      </a:cubicBezTo>
                      <a:lnTo>
                        <a:pt x="4869" y="185726"/>
                      </a:lnTo>
                      <a:cubicBezTo>
                        <a:pt x="1134" y="185726"/>
                        <a:pt x="-452" y="183885"/>
                        <a:pt x="111" y="180150"/>
                      </a:cubicBezTo>
                      <a:lnTo>
                        <a:pt x="30860" y="5577"/>
                      </a:lnTo>
                      <a:cubicBezTo>
                        <a:pt x="31679" y="1842"/>
                        <a:pt x="33777" y="0"/>
                        <a:pt x="37512" y="0"/>
                      </a:cubicBezTo>
                      <a:lnTo>
                        <a:pt x="73327" y="0"/>
                      </a:lnTo>
                      <a:cubicBezTo>
                        <a:pt x="77573" y="0"/>
                        <a:pt x="78904" y="1074"/>
                        <a:pt x="80490" y="4247"/>
                      </a:cubicBezTo>
                      <a:lnTo>
                        <a:pt x="163274" y="158661"/>
                      </a:lnTo>
                      <a:lnTo>
                        <a:pt x="190084" y="5577"/>
                      </a:lnTo>
                      <a:cubicBezTo>
                        <a:pt x="190902" y="1842"/>
                        <a:pt x="193256" y="0"/>
                        <a:pt x="196991" y="0"/>
                      </a:cubicBezTo>
                      <a:lnTo>
                        <a:pt x="216894" y="0"/>
                      </a:lnTo>
                      <a:cubicBezTo>
                        <a:pt x="220629" y="0"/>
                        <a:pt x="222215" y="1842"/>
                        <a:pt x="221396" y="5577"/>
                      </a:cubicBezTo>
                      <a:lnTo>
                        <a:pt x="190647" y="180150"/>
                      </a:lnTo>
                      <a:cubicBezTo>
                        <a:pt x="190135" y="183885"/>
                        <a:pt x="187986" y="185726"/>
                        <a:pt x="184251" y="185726"/>
                      </a:cubicBezTo>
                      <a:lnTo>
                        <a:pt x="148436" y="185726"/>
                      </a:lnTo>
                      <a:close/>
                    </a:path>
                  </a:pathLst>
                </a:custGeom>
                <a:grpFill/>
                <a:ln w="5116" cap="flat">
                  <a:noFill/>
                  <a:prstDash val="solid"/>
                  <a:miter/>
                </a:ln>
              </p:spPr>
              <p:txBody>
                <a:bodyPr rtlCol="0" anchor="ctr"/>
                <a:lstStyle/>
                <a:p>
                  <a:endParaRPr lang="en-US" sz="2400"/>
                </a:p>
              </p:txBody>
            </p:sp>
            <p:sp>
              <p:nvSpPr>
                <p:cNvPr id="2652" name="Freeform: Shape 2651">
                  <a:extLst>
                    <a:ext uri="{FF2B5EF4-FFF2-40B4-BE49-F238E27FC236}">
                      <a16:creationId xmlns:a16="http://schemas.microsoft.com/office/drawing/2014/main" id="{98539ED5-037D-4D1A-9313-CD3BBA90E99F}"/>
                    </a:ext>
                  </a:extLst>
                </p:cNvPr>
                <p:cNvSpPr/>
                <p:nvPr/>
              </p:nvSpPr>
              <p:spPr>
                <a:xfrm>
                  <a:off x="2536625" y="2228258"/>
                  <a:ext cx="205834" cy="185675"/>
                </a:xfrm>
                <a:custGeom>
                  <a:avLst/>
                  <a:gdLst>
                    <a:gd name="connsiteX0" fmla="*/ 81249 w 205834"/>
                    <a:gd name="connsiteY0" fmla="*/ 27526 h 185675"/>
                    <a:gd name="connsiteX1" fmla="*/ 50755 w 205834"/>
                    <a:gd name="connsiteY1" fmla="*/ 49834 h 185675"/>
                    <a:gd name="connsiteX2" fmla="*/ 35610 w 205834"/>
                    <a:gd name="connsiteY2" fmla="*/ 135790 h 185675"/>
                    <a:gd name="connsiteX3" fmla="*/ 34536 w 205834"/>
                    <a:gd name="connsiteY3" fmla="*/ 145051 h 185675"/>
                    <a:gd name="connsiteX4" fmla="*/ 58123 w 205834"/>
                    <a:gd name="connsiteY4" fmla="*/ 158047 h 185675"/>
                    <a:gd name="connsiteX5" fmla="*/ 134767 w 205834"/>
                    <a:gd name="connsiteY5" fmla="*/ 158047 h 185675"/>
                    <a:gd name="connsiteX6" fmla="*/ 154158 w 205834"/>
                    <a:gd name="connsiteY6" fmla="*/ 142390 h 185675"/>
                    <a:gd name="connsiteX7" fmla="*/ 159479 w 205834"/>
                    <a:gd name="connsiteY7" fmla="*/ 113227 h 185675"/>
                    <a:gd name="connsiteX8" fmla="*/ 106933 w 205834"/>
                    <a:gd name="connsiteY8" fmla="*/ 113227 h 185675"/>
                    <a:gd name="connsiteX9" fmla="*/ 102175 w 205834"/>
                    <a:gd name="connsiteY9" fmla="*/ 107650 h 185675"/>
                    <a:gd name="connsiteX10" fmla="*/ 105092 w 205834"/>
                    <a:gd name="connsiteY10" fmla="*/ 91226 h 185675"/>
                    <a:gd name="connsiteX11" fmla="*/ 111743 w 205834"/>
                    <a:gd name="connsiteY11" fmla="*/ 85649 h 185675"/>
                    <a:gd name="connsiteX12" fmla="*/ 190792 w 205834"/>
                    <a:gd name="connsiteY12" fmla="*/ 85649 h 185675"/>
                    <a:gd name="connsiteX13" fmla="*/ 195550 w 205834"/>
                    <a:gd name="connsiteY13" fmla="*/ 91226 h 185675"/>
                    <a:gd name="connsiteX14" fmla="*/ 186238 w 205834"/>
                    <a:gd name="connsiteY14" fmla="*/ 144283 h 185675"/>
                    <a:gd name="connsiteX15" fmla="*/ 135841 w 205834"/>
                    <a:gd name="connsiteY15" fmla="*/ 185675 h 185675"/>
                    <a:gd name="connsiteX16" fmla="*/ 38220 w 205834"/>
                    <a:gd name="connsiteY16" fmla="*/ 185675 h 185675"/>
                    <a:gd name="connsiteX17" fmla="*/ 0 w 205834"/>
                    <a:gd name="connsiteY17" fmla="*/ 154926 h 185675"/>
                    <a:gd name="connsiteX18" fmla="*/ 1074 w 205834"/>
                    <a:gd name="connsiteY18" fmla="*/ 143260 h 185675"/>
                    <a:gd name="connsiteX19" fmla="*/ 18828 w 205834"/>
                    <a:gd name="connsiteY19" fmla="*/ 42466 h 185675"/>
                    <a:gd name="connsiteX20" fmla="*/ 70811 w 205834"/>
                    <a:gd name="connsiteY20" fmla="*/ 0 h 185675"/>
                    <a:gd name="connsiteX21" fmla="*/ 168433 w 205834"/>
                    <a:gd name="connsiteY21" fmla="*/ 0 h 185675"/>
                    <a:gd name="connsiteX22" fmla="*/ 205834 w 205834"/>
                    <a:gd name="connsiteY22" fmla="*/ 28140 h 185675"/>
                    <a:gd name="connsiteX23" fmla="*/ 204504 w 205834"/>
                    <a:gd name="connsiteY23" fmla="*/ 41392 h 185675"/>
                    <a:gd name="connsiteX24" fmla="*/ 202355 w 205834"/>
                    <a:gd name="connsiteY24" fmla="*/ 51215 h 185675"/>
                    <a:gd name="connsiteX25" fmla="*/ 195704 w 205834"/>
                    <a:gd name="connsiteY25" fmla="*/ 56537 h 185675"/>
                    <a:gd name="connsiteX26" fmla="*/ 175033 w 205834"/>
                    <a:gd name="connsiteY26" fmla="*/ 56537 h 185675"/>
                    <a:gd name="connsiteX27" fmla="*/ 170275 w 205834"/>
                    <a:gd name="connsiteY27" fmla="*/ 51215 h 185675"/>
                    <a:gd name="connsiteX28" fmla="*/ 171605 w 205834"/>
                    <a:gd name="connsiteY28" fmla="*/ 43234 h 185675"/>
                    <a:gd name="connsiteX29" fmla="*/ 172117 w 205834"/>
                    <a:gd name="connsiteY29" fmla="*/ 38731 h 185675"/>
                    <a:gd name="connsiteX30" fmla="*/ 157791 w 205834"/>
                    <a:gd name="connsiteY30" fmla="*/ 27578 h 185675"/>
                    <a:gd name="connsiteX31" fmla="*/ 81249 w 205834"/>
                    <a:gd name="connsiteY31" fmla="*/ 27578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5834" h="185675">
                      <a:moveTo>
                        <a:pt x="81249" y="27526"/>
                      </a:moveTo>
                      <a:cubicBezTo>
                        <a:pt x="59504" y="27526"/>
                        <a:pt x="54183" y="31517"/>
                        <a:pt x="50755" y="49834"/>
                      </a:cubicBezTo>
                      <a:lnTo>
                        <a:pt x="35610" y="135790"/>
                      </a:lnTo>
                      <a:cubicBezTo>
                        <a:pt x="35099" y="139525"/>
                        <a:pt x="34536" y="142441"/>
                        <a:pt x="34536" y="145051"/>
                      </a:cubicBezTo>
                      <a:cubicBezTo>
                        <a:pt x="34536" y="155642"/>
                        <a:pt x="40625" y="158047"/>
                        <a:pt x="58123" y="158047"/>
                      </a:cubicBezTo>
                      <a:lnTo>
                        <a:pt x="134767" y="158047"/>
                      </a:lnTo>
                      <a:cubicBezTo>
                        <a:pt x="146176" y="158047"/>
                        <a:pt x="152265" y="153032"/>
                        <a:pt x="154158" y="142390"/>
                      </a:cubicBezTo>
                      <a:lnTo>
                        <a:pt x="159479" y="113227"/>
                      </a:lnTo>
                      <a:lnTo>
                        <a:pt x="106933" y="113227"/>
                      </a:lnTo>
                      <a:cubicBezTo>
                        <a:pt x="103199" y="113227"/>
                        <a:pt x="101612" y="111385"/>
                        <a:pt x="102175" y="107650"/>
                      </a:cubicBezTo>
                      <a:lnTo>
                        <a:pt x="105092" y="91226"/>
                      </a:lnTo>
                      <a:cubicBezTo>
                        <a:pt x="105603" y="87798"/>
                        <a:pt x="108008" y="85649"/>
                        <a:pt x="111743" y="85649"/>
                      </a:cubicBezTo>
                      <a:lnTo>
                        <a:pt x="190792" y="85649"/>
                      </a:lnTo>
                      <a:cubicBezTo>
                        <a:pt x="194527" y="85649"/>
                        <a:pt x="196113" y="87798"/>
                        <a:pt x="195550" y="91226"/>
                      </a:cubicBezTo>
                      <a:lnTo>
                        <a:pt x="186238" y="144283"/>
                      </a:lnTo>
                      <a:cubicBezTo>
                        <a:pt x="180917" y="174521"/>
                        <a:pt x="175084" y="185675"/>
                        <a:pt x="135841" y="185675"/>
                      </a:cubicBezTo>
                      <a:lnTo>
                        <a:pt x="38220" y="185675"/>
                      </a:lnTo>
                      <a:cubicBezTo>
                        <a:pt x="12484" y="185675"/>
                        <a:pt x="0" y="175852"/>
                        <a:pt x="0" y="154926"/>
                      </a:cubicBezTo>
                      <a:cubicBezTo>
                        <a:pt x="0" y="151498"/>
                        <a:pt x="256" y="147507"/>
                        <a:pt x="1074" y="143260"/>
                      </a:cubicBezTo>
                      <a:lnTo>
                        <a:pt x="18828" y="42466"/>
                      </a:lnTo>
                      <a:cubicBezTo>
                        <a:pt x="23894" y="13814"/>
                        <a:pt x="32899" y="0"/>
                        <a:pt x="70811" y="0"/>
                      </a:cubicBezTo>
                      <a:lnTo>
                        <a:pt x="168433" y="0"/>
                      </a:lnTo>
                      <a:cubicBezTo>
                        <a:pt x="194680" y="0"/>
                        <a:pt x="205834" y="7982"/>
                        <a:pt x="205834" y="28140"/>
                      </a:cubicBezTo>
                      <a:cubicBezTo>
                        <a:pt x="205834" y="31875"/>
                        <a:pt x="205578" y="36634"/>
                        <a:pt x="204504" y="41392"/>
                      </a:cubicBezTo>
                      <a:lnTo>
                        <a:pt x="202355" y="51215"/>
                      </a:lnTo>
                      <a:cubicBezTo>
                        <a:pt x="201536" y="54643"/>
                        <a:pt x="199439" y="56537"/>
                        <a:pt x="195704" y="56537"/>
                      </a:cubicBezTo>
                      <a:lnTo>
                        <a:pt x="175033" y="56537"/>
                      </a:lnTo>
                      <a:cubicBezTo>
                        <a:pt x="171298" y="56537"/>
                        <a:pt x="169712" y="54695"/>
                        <a:pt x="170275" y="51215"/>
                      </a:cubicBezTo>
                      <a:lnTo>
                        <a:pt x="171605" y="43234"/>
                      </a:lnTo>
                      <a:cubicBezTo>
                        <a:pt x="171861" y="41648"/>
                        <a:pt x="172117" y="40062"/>
                        <a:pt x="172117" y="38731"/>
                      </a:cubicBezTo>
                      <a:cubicBezTo>
                        <a:pt x="172117" y="31313"/>
                        <a:pt x="167614" y="27578"/>
                        <a:pt x="157791" y="27578"/>
                      </a:cubicBezTo>
                      <a:lnTo>
                        <a:pt x="81249" y="27578"/>
                      </a:lnTo>
                      <a:close/>
                    </a:path>
                  </a:pathLst>
                </a:custGeom>
                <a:grpFill/>
                <a:ln w="5116" cap="flat">
                  <a:noFill/>
                  <a:prstDash val="solid"/>
                  <a:miter/>
                </a:ln>
              </p:spPr>
              <p:txBody>
                <a:bodyPr rtlCol="0" anchor="ctr"/>
                <a:lstStyle/>
                <a:p>
                  <a:endParaRPr lang="en-US" sz="2400"/>
                </a:p>
              </p:txBody>
            </p:sp>
            <p:sp>
              <p:nvSpPr>
                <p:cNvPr id="2653" name="Freeform: Shape 2652">
                  <a:extLst>
                    <a:ext uri="{FF2B5EF4-FFF2-40B4-BE49-F238E27FC236}">
                      <a16:creationId xmlns:a16="http://schemas.microsoft.com/office/drawing/2014/main" id="{7E6545A7-9B47-4657-B404-9D5D4D461FAB}"/>
                    </a:ext>
                  </a:extLst>
                </p:cNvPr>
                <p:cNvSpPr/>
                <p:nvPr/>
              </p:nvSpPr>
              <p:spPr>
                <a:xfrm>
                  <a:off x="2846366" y="2228155"/>
                  <a:ext cx="207070" cy="185726"/>
                </a:xfrm>
                <a:custGeom>
                  <a:avLst/>
                  <a:gdLst>
                    <a:gd name="connsiteX0" fmla="*/ 170999 w 207070"/>
                    <a:gd name="connsiteY0" fmla="*/ 51 h 185726"/>
                    <a:gd name="connsiteX1" fmla="*/ 207070 w 207070"/>
                    <a:gd name="connsiteY1" fmla="*/ 28959 h 185726"/>
                    <a:gd name="connsiteX2" fmla="*/ 205996 w 207070"/>
                    <a:gd name="connsiteY2" fmla="*/ 40624 h 185726"/>
                    <a:gd name="connsiteX3" fmla="*/ 199089 w 207070"/>
                    <a:gd name="connsiteY3" fmla="*/ 80942 h 185726"/>
                    <a:gd name="connsiteX4" fmla="*/ 149203 w 207070"/>
                    <a:gd name="connsiteY4" fmla="*/ 121515 h 185726"/>
                    <a:gd name="connsiteX5" fmla="*/ 43600 w 207070"/>
                    <a:gd name="connsiteY5" fmla="*/ 121515 h 185726"/>
                    <a:gd name="connsiteX6" fmla="*/ 33265 w 207070"/>
                    <a:gd name="connsiteY6" fmla="*/ 180150 h 185726"/>
                    <a:gd name="connsiteX7" fmla="*/ 26614 w 207070"/>
                    <a:gd name="connsiteY7" fmla="*/ 185726 h 185726"/>
                    <a:gd name="connsiteX8" fmla="*/ 4869 w 207070"/>
                    <a:gd name="connsiteY8" fmla="*/ 185726 h 185726"/>
                    <a:gd name="connsiteX9" fmla="*/ 111 w 207070"/>
                    <a:gd name="connsiteY9" fmla="*/ 180150 h 185726"/>
                    <a:gd name="connsiteX10" fmla="*/ 30860 w 207070"/>
                    <a:gd name="connsiteY10" fmla="*/ 5577 h 185726"/>
                    <a:gd name="connsiteX11" fmla="*/ 37512 w 207070"/>
                    <a:gd name="connsiteY11" fmla="*/ 0 h 185726"/>
                    <a:gd name="connsiteX12" fmla="*/ 170999 w 207070"/>
                    <a:gd name="connsiteY12" fmla="*/ 0 h 185726"/>
                    <a:gd name="connsiteX13" fmla="*/ 60382 w 207070"/>
                    <a:gd name="connsiteY13" fmla="*/ 27629 h 185726"/>
                    <a:gd name="connsiteX14" fmla="*/ 48461 w 207070"/>
                    <a:gd name="connsiteY14" fmla="*/ 94194 h 185726"/>
                    <a:gd name="connsiteX15" fmla="*/ 137845 w 207070"/>
                    <a:gd name="connsiteY15" fmla="*/ 94194 h 185726"/>
                    <a:gd name="connsiteX16" fmla="*/ 167316 w 207070"/>
                    <a:gd name="connsiteY16" fmla="*/ 72449 h 185726"/>
                    <a:gd name="connsiteX17" fmla="*/ 171306 w 207070"/>
                    <a:gd name="connsiteY17" fmla="*/ 49374 h 185726"/>
                    <a:gd name="connsiteX18" fmla="*/ 172381 w 207070"/>
                    <a:gd name="connsiteY18" fmla="*/ 40113 h 185726"/>
                    <a:gd name="connsiteX19" fmla="*/ 149817 w 207070"/>
                    <a:gd name="connsiteY19" fmla="*/ 27629 h 185726"/>
                    <a:gd name="connsiteX20" fmla="*/ 60382 w 207070"/>
                    <a:gd name="connsiteY20" fmla="*/ 27629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7070" h="185726">
                      <a:moveTo>
                        <a:pt x="170999" y="51"/>
                      </a:moveTo>
                      <a:cubicBezTo>
                        <a:pt x="195149" y="51"/>
                        <a:pt x="207070" y="9312"/>
                        <a:pt x="207070" y="28959"/>
                      </a:cubicBezTo>
                      <a:cubicBezTo>
                        <a:pt x="207070" y="32694"/>
                        <a:pt x="206814" y="36378"/>
                        <a:pt x="205996" y="40624"/>
                      </a:cubicBezTo>
                      <a:lnTo>
                        <a:pt x="199089" y="80942"/>
                      </a:lnTo>
                      <a:cubicBezTo>
                        <a:pt x="194330" y="108520"/>
                        <a:pt x="186093" y="121515"/>
                        <a:pt x="149203" y="121515"/>
                      </a:cubicBezTo>
                      <a:lnTo>
                        <a:pt x="43600" y="121515"/>
                      </a:lnTo>
                      <a:lnTo>
                        <a:pt x="33265" y="180150"/>
                      </a:lnTo>
                      <a:cubicBezTo>
                        <a:pt x="32753" y="183885"/>
                        <a:pt x="30349" y="185726"/>
                        <a:pt x="26614" y="185726"/>
                      </a:cubicBezTo>
                      <a:lnTo>
                        <a:pt x="4869" y="185726"/>
                      </a:lnTo>
                      <a:cubicBezTo>
                        <a:pt x="1134" y="185726"/>
                        <a:pt x="-452" y="183885"/>
                        <a:pt x="111" y="180150"/>
                      </a:cubicBezTo>
                      <a:lnTo>
                        <a:pt x="30860" y="5577"/>
                      </a:lnTo>
                      <a:cubicBezTo>
                        <a:pt x="31679" y="1842"/>
                        <a:pt x="33777" y="0"/>
                        <a:pt x="37512" y="0"/>
                      </a:cubicBezTo>
                      <a:lnTo>
                        <a:pt x="170999" y="0"/>
                      </a:lnTo>
                      <a:close/>
                      <a:moveTo>
                        <a:pt x="60382" y="27629"/>
                      </a:moveTo>
                      <a:lnTo>
                        <a:pt x="48461" y="94194"/>
                      </a:lnTo>
                      <a:lnTo>
                        <a:pt x="137845" y="94194"/>
                      </a:lnTo>
                      <a:cubicBezTo>
                        <a:pt x="159334" y="94194"/>
                        <a:pt x="164399" y="89947"/>
                        <a:pt x="167316" y="72449"/>
                      </a:cubicBezTo>
                      <a:lnTo>
                        <a:pt x="171306" y="49374"/>
                      </a:lnTo>
                      <a:cubicBezTo>
                        <a:pt x="171818" y="45639"/>
                        <a:pt x="172381" y="42722"/>
                        <a:pt x="172381" y="40113"/>
                      </a:cubicBezTo>
                      <a:cubicBezTo>
                        <a:pt x="172381" y="30289"/>
                        <a:pt x="166548" y="27629"/>
                        <a:pt x="149817" y="27629"/>
                      </a:cubicBezTo>
                      <a:lnTo>
                        <a:pt x="60382" y="27629"/>
                      </a:lnTo>
                      <a:close/>
                    </a:path>
                  </a:pathLst>
                </a:custGeom>
                <a:grpFill/>
                <a:ln w="5116" cap="flat">
                  <a:noFill/>
                  <a:prstDash val="solid"/>
                  <a:miter/>
                </a:ln>
              </p:spPr>
              <p:txBody>
                <a:bodyPr rtlCol="0" anchor="ctr"/>
                <a:lstStyle/>
                <a:p>
                  <a:endParaRPr lang="en-US" sz="2400"/>
                </a:p>
              </p:txBody>
            </p:sp>
            <p:sp>
              <p:nvSpPr>
                <p:cNvPr id="2654" name="Freeform: Shape 2653">
                  <a:extLst>
                    <a:ext uri="{FF2B5EF4-FFF2-40B4-BE49-F238E27FC236}">
                      <a16:creationId xmlns:a16="http://schemas.microsoft.com/office/drawing/2014/main" id="{F923D1A4-E8DA-44DA-AC90-69880CC9F5DA}"/>
                    </a:ext>
                  </a:extLst>
                </p:cNvPr>
                <p:cNvSpPr/>
                <p:nvPr/>
              </p:nvSpPr>
              <p:spPr>
                <a:xfrm>
                  <a:off x="3033730" y="2228207"/>
                  <a:ext cx="212293" cy="185726"/>
                </a:xfrm>
                <a:custGeom>
                  <a:avLst/>
                  <a:gdLst>
                    <a:gd name="connsiteX0" fmla="*/ 167725 w 212293"/>
                    <a:gd name="connsiteY0" fmla="*/ 146688 h 185726"/>
                    <a:gd name="connsiteX1" fmla="*/ 57620 w 212293"/>
                    <a:gd name="connsiteY1" fmla="*/ 146688 h 185726"/>
                    <a:gd name="connsiteX2" fmla="*/ 36130 w 212293"/>
                    <a:gd name="connsiteY2" fmla="*/ 180661 h 185726"/>
                    <a:gd name="connsiteX3" fmla="*/ 27381 w 212293"/>
                    <a:gd name="connsiteY3" fmla="*/ 185726 h 185726"/>
                    <a:gd name="connsiteX4" fmla="*/ 3232 w 212293"/>
                    <a:gd name="connsiteY4" fmla="*/ 185726 h 185726"/>
                    <a:gd name="connsiteX5" fmla="*/ 1083 w 212293"/>
                    <a:gd name="connsiteY5" fmla="*/ 180150 h 185726"/>
                    <a:gd name="connsiteX6" fmla="*/ 113900 w 212293"/>
                    <a:gd name="connsiteY6" fmla="*/ 5014 h 185726"/>
                    <a:gd name="connsiteX7" fmla="*/ 122649 w 212293"/>
                    <a:gd name="connsiteY7" fmla="*/ 0 h 185726"/>
                    <a:gd name="connsiteX8" fmla="*/ 153962 w 212293"/>
                    <a:gd name="connsiteY8" fmla="*/ 0 h 185726"/>
                    <a:gd name="connsiteX9" fmla="*/ 160869 w 212293"/>
                    <a:gd name="connsiteY9" fmla="*/ 5014 h 185726"/>
                    <a:gd name="connsiteX10" fmla="*/ 212085 w 212293"/>
                    <a:gd name="connsiteY10" fmla="*/ 180098 h 185726"/>
                    <a:gd name="connsiteX11" fmla="*/ 208094 w 212293"/>
                    <a:gd name="connsiteY11" fmla="*/ 185675 h 185726"/>
                    <a:gd name="connsiteX12" fmla="*/ 184507 w 212293"/>
                    <a:gd name="connsiteY12" fmla="*/ 185675 h 185726"/>
                    <a:gd name="connsiteX13" fmla="*/ 177344 w 212293"/>
                    <a:gd name="connsiteY13" fmla="*/ 180610 h 185726"/>
                    <a:gd name="connsiteX14" fmla="*/ 167725 w 212293"/>
                    <a:gd name="connsiteY14" fmla="*/ 146688 h 185726"/>
                    <a:gd name="connsiteX15" fmla="*/ 74913 w 212293"/>
                    <a:gd name="connsiteY15" fmla="*/ 119111 h 185726"/>
                    <a:gd name="connsiteX16" fmla="*/ 160050 w 212293"/>
                    <a:gd name="connsiteY16" fmla="*/ 119111 h 185726"/>
                    <a:gd name="connsiteX17" fmla="*/ 134059 w 212293"/>
                    <a:gd name="connsiteY17" fmla="*/ 25736 h 185726"/>
                    <a:gd name="connsiteX18" fmla="*/ 74913 w 212293"/>
                    <a:gd name="connsiteY18" fmla="*/ 119111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293" h="185726">
                      <a:moveTo>
                        <a:pt x="167725" y="146688"/>
                      </a:moveTo>
                      <a:lnTo>
                        <a:pt x="57620" y="146688"/>
                      </a:lnTo>
                      <a:lnTo>
                        <a:pt x="36130" y="180661"/>
                      </a:lnTo>
                      <a:cubicBezTo>
                        <a:pt x="34033" y="184089"/>
                        <a:pt x="31884" y="185726"/>
                        <a:pt x="27381" y="185726"/>
                      </a:cubicBezTo>
                      <a:lnTo>
                        <a:pt x="3232" y="185726"/>
                      </a:lnTo>
                      <a:cubicBezTo>
                        <a:pt x="60" y="185726"/>
                        <a:pt x="-1015" y="183322"/>
                        <a:pt x="1083" y="180150"/>
                      </a:cubicBezTo>
                      <a:lnTo>
                        <a:pt x="113900" y="5014"/>
                      </a:lnTo>
                      <a:cubicBezTo>
                        <a:pt x="116049" y="1586"/>
                        <a:pt x="118403" y="0"/>
                        <a:pt x="122649" y="0"/>
                      </a:cubicBezTo>
                      <a:lnTo>
                        <a:pt x="153962" y="0"/>
                      </a:lnTo>
                      <a:cubicBezTo>
                        <a:pt x="158209" y="0"/>
                        <a:pt x="160050" y="1586"/>
                        <a:pt x="160869" y="5014"/>
                      </a:cubicBezTo>
                      <a:lnTo>
                        <a:pt x="212085" y="180098"/>
                      </a:lnTo>
                      <a:cubicBezTo>
                        <a:pt x="212903" y="183271"/>
                        <a:pt x="211266" y="185675"/>
                        <a:pt x="208094" y="185675"/>
                      </a:cubicBezTo>
                      <a:lnTo>
                        <a:pt x="184507" y="185675"/>
                      </a:lnTo>
                      <a:cubicBezTo>
                        <a:pt x="179749" y="185675"/>
                        <a:pt x="178163" y="184089"/>
                        <a:pt x="177344" y="180610"/>
                      </a:cubicBezTo>
                      <a:lnTo>
                        <a:pt x="167725" y="146688"/>
                      </a:lnTo>
                      <a:close/>
                      <a:moveTo>
                        <a:pt x="74913" y="119111"/>
                      </a:moveTo>
                      <a:lnTo>
                        <a:pt x="160050" y="119111"/>
                      </a:lnTo>
                      <a:lnTo>
                        <a:pt x="134059" y="25736"/>
                      </a:lnTo>
                      <a:lnTo>
                        <a:pt x="74913" y="119111"/>
                      </a:lnTo>
                      <a:close/>
                    </a:path>
                  </a:pathLst>
                </a:custGeom>
                <a:grpFill/>
                <a:ln w="5116" cap="flat">
                  <a:noFill/>
                  <a:prstDash val="solid"/>
                  <a:miter/>
                </a:ln>
              </p:spPr>
              <p:txBody>
                <a:bodyPr rtlCol="0" anchor="ctr"/>
                <a:lstStyle/>
                <a:p>
                  <a:endParaRPr lang="en-US" sz="2400"/>
                </a:p>
              </p:txBody>
            </p:sp>
            <p:sp>
              <p:nvSpPr>
                <p:cNvPr id="2655" name="Freeform: Shape 2654">
                  <a:extLst>
                    <a:ext uri="{FF2B5EF4-FFF2-40B4-BE49-F238E27FC236}">
                      <a16:creationId xmlns:a16="http://schemas.microsoft.com/office/drawing/2014/main" id="{F2A69233-474D-4BA4-A0B5-50AEE8B68AAC}"/>
                    </a:ext>
                  </a:extLst>
                </p:cNvPr>
                <p:cNvSpPr/>
                <p:nvPr/>
              </p:nvSpPr>
              <p:spPr>
                <a:xfrm>
                  <a:off x="3276709" y="2228104"/>
                  <a:ext cx="208349" cy="185777"/>
                </a:xfrm>
                <a:custGeom>
                  <a:avLst/>
                  <a:gdLst>
                    <a:gd name="connsiteX0" fmla="*/ 172278 w 208349"/>
                    <a:gd name="connsiteY0" fmla="*/ 102 h 185777"/>
                    <a:gd name="connsiteX1" fmla="*/ 208349 w 208349"/>
                    <a:gd name="connsiteY1" fmla="*/ 29010 h 185777"/>
                    <a:gd name="connsiteX2" fmla="*/ 207275 w 208349"/>
                    <a:gd name="connsiteY2" fmla="*/ 40676 h 185777"/>
                    <a:gd name="connsiteX3" fmla="*/ 200931 w 208349"/>
                    <a:gd name="connsiteY3" fmla="*/ 77002 h 185777"/>
                    <a:gd name="connsiteX4" fmla="*/ 151301 w 208349"/>
                    <a:gd name="connsiteY4" fmla="*/ 118394 h 185777"/>
                    <a:gd name="connsiteX5" fmla="*/ 138049 w 208349"/>
                    <a:gd name="connsiteY5" fmla="*/ 118394 h 185777"/>
                    <a:gd name="connsiteX6" fmla="*/ 188446 w 208349"/>
                    <a:gd name="connsiteY6" fmla="*/ 180201 h 185777"/>
                    <a:gd name="connsiteX7" fmla="*/ 185786 w 208349"/>
                    <a:gd name="connsiteY7" fmla="*/ 185778 h 185777"/>
                    <a:gd name="connsiteX8" fmla="*/ 158976 w 208349"/>
                    <a:gd name="connsiteY8" fmla="*/ 185778 h 185777"/>
                    <a:gd name="connsiteX9" fmla="*/ 150227 w 208349"/>
                    <a:gd name="connsiteY9" fmla="*/ 182043 h 185777"/>
                    <a:gd name="connsiteX10" fmla="*/ 102490 w 208349"/>
                    <a:gd name="connsiteY10" fmla="*/ 119418 h 185777"/>
                    <a:gd name="connsiteX11" fmla="*/ 43856 w 208349"/>
                    <a:gd name="connsiteY11" fmla="*/ 119418 h 185777"/>
                    <a:gd name="connsiteX12" fmla="*/ 33265 w 208349"/>
                    <a:gd name="connsiteY12" fmla="*/ 180150 h 185777"/>
                    <a:gd name="connsiteX13" fmla="*/ 26614 w 208349"/>
                    <a:gd name="connsiteY13" fmla="*/ 185726 h 185777"/>
                    <a:gd name="connsiteX14" fmla="*/ 4869 w 208349"/>
                    <a:gd name="connsiteY14" fmla="*/ 185726 h 185777"/>
                    <a:gd name="connsiteX15" fmla="*/ 111 w 208349"/>
                    <a:gd name="connsiteY15" fmla="*/ 180150 h 185777"/>
                    <a:gd name="connsiteX16" fmla="*/ 30860 w 208349"/>
                    <a:gd name="connsiteY16" fmla="*/ 5577 h 185777"/>
                    <a:gd name="connsiteX17" fmla="*/ 37512 w 208349"/>
                    <a:gd name="connsiteY17" fmla="*/ 0 h 185777"/>
                    <a:gd name="connsiteX18" fmla="*/ 172278 w 208349"/>
                    <a:gd name="connsiteY18" fmla="*/ 0 h 185777"/>
                    <a:gd name="connsiteX19" fmla="*/ 60331 w 208349"/>
                    <a:gd name="connsiteY19" fmla="*/ 27680 h 185777"/>
                    <a:gd name="connsiteX20" fmla="*/ 48921 w 208349"/>
                    <a:gd name="connsiteY20" fmla="*/ 92147 h 185777"/>
                    <a:gd name="connsiteX21" fmla="*/ 139635 w 208349"/>
                    <a:gd name="connsiteY21" fmla="*/ 92147 h 185777"/>
                    <a:gd name="connsiteX22" fmla="*/ 168799 w 208349"/>
                    <a:gd name="connsiteY22" fmla="*/ 70402 h 185777"/>
                    <a:gd name="connsiteX23" fmla="*/ 172534 w 208349"/>
                    <a:gd name="connsiteY23" fmla="*/ 49425 h 185777"/>
                    <a:gd name="connsiteX24" fmla="*/ 173609 w 208349"/>
                    <a:gd name="connsiteY24" fmla="*/ 40164 h 185777"/>
                    <a:gd name="connsiteX25" fmla="*/ 151045 w 208349"/>
                    <a:gd name="connsiteY25" fmla="*/ 27680 h 185777"/>
                    <a:gd name="connsiteX26" fmla="*/ 60331 w 208349"/>
                    <a:gd name="connsiteY26" fmla="*/ 27680 h 18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8349" h="185777">
                      <a:moveTo>
                        <a:pt x="172278" y="102"/>
                      </a:moveTo>
                      <a:cubicBezTo>
                        <a:pt x="196428" y="102"/>
                        <a:pt x="208349" y="9363"/>
                        <a:pt x="208349" y="29010"/>
                      </a:cubicBezTo>
                      <a:cubicBezTo>
                        <a:pt x="208349" y="32745"/>
                        <a:pt x="208093" y="36429"/>
                        <a:pt x="207275" y="40676"/>
                      </a:cubicBezTo>
                      <a:lnTo>
                        <a:pt x="200931" y="77002"/>
                      </a:lnTo>
                      <a:cubicBezTo>
                        <a:pt x="196172" y="104580"/>
                        <a:pt x="188191" y="118394"/>
                        <a:pt x="151301" y="118394"/>
                      </a:cubicBezTo>
                      <a:lnTo>
                        <a:pt x="138049" y="118394"/>
                      </a:lnTo>
                      <a:lnTo>
                        <a:pt x="188446" y="180201"/>
                      </a:lnTo>
                      <a:cubicBezTo>
                        <a:pt x="190595" y="182605"/>
                        <a:pt x="188702" y="185778"/>
                        <a:pt x="185786" y="185778"/>
                      </a:cubicBezTo>
                      <a:lnTo>
                        <a:pt x="158976" y="185778"/>
                      </a:lnTo>
                      <a:cubicBezTo>
                        <a:pt x="154473" y="185778"/>
                        <a:pt x="152324" y="184703"/>
                        <a:pt x="150227" y="182043"/>
                      </a:cubicBezTo>
                      <a:lnTo>
                        <a:pt x="102490" y="119418"/>
                      </a:lnTo>
                      <a:lnTo>
                        <a:pt x="43856" y="119418"/>
                      </a:lnTo>
                      <a:lnTo>
                        <a:pt x="33265" y="180150"/>
                      </a:lnTo>
                      <a:cubicBezTo>
                        <a:pt x="32753" y="183885"/>
                        <a:pt x="30349" y="185726"/>
                        <a:pt x="26614" y="185726"/>
                      </a:cubicBezTo>
                      <a:lnTo>
                        <a:pt x="4869" y="185726"/>
                      </a:lnTo>
                      <a:cubicBezTo>
                        <a:pt x="1134" y="185726"/>
                        <a:pt x="-452" y="183885"/>
                        <a:pt x="111" y="180150"/>
                      </a:cubicBezTo>
                      <a:lnTo>
                        <a:pt x="30860" y="5577"/>
                      </a:lnTo>
                      <a:cubicBezTo>
                        <a:pt x="31679" y="1842"/>
                        <a:pt x="33777" y="0"/>
                        <a:pt x="37512" y="0"/>
                      </a:cubicBezTo>
                      <a:lnTo>
                        <a:pt x="172278" y="0"/>
                      </a:lnTo>
                      <a:close/>
                      <a:moveTo>
                        <a:pt x="60331" y="27680"/>
                      </a:moveTo>
                      <a:lnTo>
                        <a:pt x="48921" y="92147"/>
                      </a:lnTo>
                      <a:lnTo>
                        <a:pt x="139635" y="92147"/>
                      </a:lnTo>
                      <a:cubicBezTo>
                        <a:pt x="161125" y="92147"/>
                        <a:pt x="165627" y="87900"/>
                        <a:pt x="168799" y="70402"/>
                      </a:cubicBezTo>
                      <a:lnTo>
                        <a:pt x="172534" y="49425"/>
                      </a:lnTo>
                      <a:cubicBezTo>
                        <a:pt x="173046" y="45690"/>
                        <a:pt x="173609" y="42518"/>
                        <a:pt x="173609" y="40164"/>
                      </a:cubicBezTo>
                      <a:cubicBezTo>
                        <a:pt x="173609" y="30340"/>
                        <a:pt x="168032" y="27680"/>
                        <a:pt x="151045" y="27680"/>
                      </a:cubicBezTo>
                      <a:lnTo>
                        <a:pt x="60331" y="27680"/>
                      </a:lnTo>
                      <a:close/>
                    </a:path>
                  </a:pathLst>
                </a:custGeom>
                <a:grpFill/>
                <a:ln w="5116" cap="flat">
                  <a:noFill/>
                  <a:prstDash val="solid"/>
                  <a:miter/>
                </a:ln>
              </p:spPr>
              <p:txBody>
                <a:bodyPr rtlCol="0" anchor="ctr"/>
                <a:lstStyle/>
                <a:p>
                  <a:endParaRPr lang="en-US" sz="2400"/>
                </a:p>
              </p:txBody>
            </p:sp>
            <p:sp>
              <p:nvSpPr>
                <p:cNvPr id="2656" name="Freeform: Shape 2655">
                  <a:extLst>
                    <a:ext uri="{FF2B5EF4-FFF2-40B4-BE49-F238E27FC236}">
                      <a16:creationId xmlns:a16="http://schemas.microsoft.com/office/drawing/2014/main" id="{960E7D20-0A39-48FD-B25B-FA32FA61488F}"/>
                    </a:ext>
                  </a:extLst>
                </p:cNvPr>
                <p:cNvSpPr/>
                <p:nvPr/>
              </p:nvSpPr>
              <p:spPr>
                <a:xfrm>
                  <a:off x="3512445" y="2228207"/>
                  <a:ext cx="183398" cy="185675"/>
                </a:xfrm>
                <a:custGeom>
                  <a:avLst/>
                  <a:gdLst>
                    <a:gd name="connsiteX0" fmla="*/ 72589 w 183398"/>
                    <a:gd name="connsiteY0" fmla="*/ 27578 h 185675"/>
                    <a:gd name="connsiteX1" fmla="*/ 4950 w 183398"/>
                    <a:gd name="connsiteY1" fmla="*/ 27578 h 185675"/>
                    <a:gd name="connsiteX2" fmla="*/ 192 w 183398"/>
                    <a:gd name="connsiteY2" fmla="*/ 22001 h 185675"/>
                    <a:gd name="connsiteX3" fmla="*/ 2852 w 183398"/>
                    <a:gd name="connsiteY3" fmla="*/ 5577 h 185675"/>
                    <a:gd name="connsiteX4" fmla="*/ 9709 w 183398"/>
                    <a:gd name="connsiteY4" fmla="*/ 0 h 185675"/>
                    <a:gd name="connsiteX5" fmla="*/ 178448 w 183398"/>
                    <a:gd name="connsiteY5" fmla="*/ 0 h 185675"/>
                    <a:gd name="connsiteX6" fmla="*/ 183207 w 183398"/>
                    <a:gd name="connsiteY6" fmla="*/ 5577 h 185675"/>
                    <a:gd name="connsiteX7" fmla="*/ 180290 w 183398"/>
                    <a:gd name="connsiteY7" fmla="*/ 22001 h 185675"/>
                    <a:gd name="connsiteX8" fmla="*/ 173639 w 183398"/>
                    <a:gd name="connsiteY8" fmla="*/ 27578 h 185675"/>
                    <a:gd name="connsiteX9" fmla="*/ 106000 w 183398"/>
                    <a:gd name="connsiteY9" fmla="*/ 27578 h 185675"/>
                    <a:gd name="connsiteX10" fmla="*/ 78934 w 183398"/>
                    <a:gd name="connsiteY10" fmla="*/ 180098 h 185675"/>
                    <a:gd name="connsiteX11" fmla="*/ 72282 w 183398"/>
                    <a:gd name="connsiteY11" fmla="*/ 185675 h 185675"/>
                    <a:gd name="connsiteX12" fmla="*/ 50538 w 183398"/>
                    <a:gd name="connsiteY12" fmla="*/ 185675 h 185675"/>
                    <a:gd name="connsiteX13" fmla="*/ 45524 w 183398"/>
                    <a:gd name="connsiteY13" fmla="*/ 180098 h 185675"/>
                    <a:gd name="connsiteX14" fmla="*/ 72589 w 183398"/>
                    <a:gd name="connsiteY14" fmla="*/ 27578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398" h="185675">
                      <a:moveTo>
                        <a:pt x="72589" y="27578"/>
                      </a:moveTo>
                      <a:lnTo>
                        <a:pt x="4950" y="27578"/>
                      </a:lnTo>
                      <a:cubicBezTo>
                        <a:pt x="1215" y="27578"/>
                        <a:pt x="-627" y="25480"/>
                        <a:pt x="192" y="22001"/>
                      </a:cubicBezTo>
                      <a:lnTo>
                        <a:pt x="2852" y="5577"/>
                      </a:lnTo>
                      <a:cubicBezTo>
                        <a:pt x="3620" y="1842"/>
                        <a:pt x="6025" y="0"/>
                        <a:pt x="9709" y="0"/>
                      </a:cubicBezTo>
                      <a:lnTo>
                        <a:pt x="178448" y="0"/>
                      </a:lnTo>
                      <a:cubicBezTo>
                        <a:pt x="182183" y="0"/>
                        <a:pt x="184025" y="1842"/>
                        <a:pt x="183207" y="5577"/>
                      </a:cubicBezTo>
                      <a:lnTo>
                        <a:pt x="180290" y="22001"/>
                      </a:lnTo>
                      <a:cubicBezTo>
                        <a:pt x="179472" y="25429"/>
                        <a:pt x="177374" y="27578"/>
                        <a:pt x="173639" y="27578"/>
                      </a:cubicBezTo>
                      <a:lnTo>
                        <a:pt x="106000" y="27578"/>
                      </a:lnTo>
                      <a:lnTo>
                        <a:pt x="78934" y="180098"/>
                      </a:lnTo>
                      <a:cubicBezTo>
                        <a:pt x="78422" y="183833"/>
                        <a:pt x="76017" y="185675"/>
                        <a:pt x="72282" y="185675"/>
                      </a:cubicBezTo>
                      <a:lnTo>
                        <a:pt x="50538" y="185675"/>
                      </a:lnTo>
                      <a:cubicBezTo>
                        <a:pt x="46803" y="185675"/>
                        <a:pt x="44961" y="183833"/>
                        <a:pt x="45524" y="180098"/>
                      </a:cubicBezTo>
                      <a:lnTo>
                        <a:pt x="72589" y="27578"/>
                      </a:lnTo>
                      <a:close/>
                    </a:path>
                  </a:pathLst>
                </a:custGeom>
                <a:grpFill/>
                <a:ln w="5116" cap="flat">
                  <a:noFill/>
                  <a:prstDash val="solid"/>
                  <a:miter/>
                </a:ln>
              </p:spPr>
              <p:txBody>
                <a:bodyPr rtlCol="0" anchor="ctr"/>
                <a:lstStyle/>
                <a:p>
                  <a:endParaRPr lang="en-US" sz="2400"/>
                </a:p>
              </p:txBody>
            </p:sp>
            <p:sp>
              <p:nvSpPr>
                <p:cNvPr id="2657" name="Freeform: Shape 2656">
                  <a:extLst>
                    <a:ext uri="{FF2B5EF4-FFF2-40B4-BE49-F238E27FC236}">
                      <a16:creationId xmlns:a16="http://schemas.microsoft.com/office/drawing/2014/main" id="{054117C8-99F8-4300-80B9-9DC0224ACC95}"/>
                    </a:ext>
                  </a:extLst>
                </p:cNvPr>
                <p:cNvSpPr/>
                <p:nvPr/>
              </p:nvSpPr>
              <p:spPr>
                <a:xfrm>
                  <a:off x="3696871" y="2228207"/>
                  <a:ext cx="221606" cy="185726"/>
                </a:xfrm>
                <a:custGeom>
                  <a:avLst/>
                  <a:gdLst>
                    <a:gd name="connsiteX0" fmla="*/ 148385 w 221606"/>
                    <a:gd name="connsiteY0" fmla="*/ 185675 h 185726"/>
                    <a:gd name="connsiteX1" fmla="*/ 140966 w 221606"/>
                    <a:gd name="connsiteY1" fmla="*/ 181429 h 185726"/>
                    <a:gd name="connsiteX2" fmla="*/ 58489 w 221606"/>
                    <a:gd name="connsiteY2" fmla="*/ 27322 h 185726"/>
                    <a:gd name="connsiteX3" fmla="*/ 31423 w 221606"/>
                    <a:gd name="connsiteY3" fmla="*/ 180150 h 185726"/>
                    <a:gd name="connsiteX4" fmla="*/ 24772 w 221606"/>
                    <a:gd name="connsiteY4" fmla="*/ 185726 h 185726"/>
                    <a:gd name="connsiteX5" fmla="*/ 4869 w 221606"/>
                    <a:gd name="connsiteY5" fmla="*/ 185726 h 185726"/>
                    <a:gd name="connsiteX6" fmla="*/ 111 w 221606"/>
                    <a:gd name="connsiteY6" fmla="*/ 180150 h 185726"/>
                    <a:gd name="connsiteX7" fmla="*/ 30860 w 221606"/>
                    <a:gd name="connsiteY7" fmla="*/ 5577 h 185726"/>
                    <a:gd name="connsiteX8" fmla="*/ 37512 w 221606"/>
                    <a:gd name="connsiteY8" fmla="*/ 0 h 185726"/>
                    <a:gd name="connsiteX9" fmla="*/ 73327 w 221606"/>
                    <a:gd name="connsiteY9" fmla="*/ 0 h 185726"/>
                    <a:gd name="connsiteX10" fmla="*/ 80490 w 221606"/>
                    <a:gd name="connsiteY10" fmla="*/ 4247 h 185726"/>
                    <a:gd name="connsiteX11" fmla="*/ 163274 w 221606"/>
                    <a:gd name="connsiteY11" fmla="*/ 158661 h 185726"/>
                    <a:gd name="connsiteX12" fmla="*/ 190084 w 221606"/>
                    <a:gd name="connsiteY12" fmla="*/ 5577 h 185726"/>
                    <a:gd name="connsiteX13" fmla="*/ 196991 w 221606"/>
                    <a:gd name="connsiteY13" fmla="*/ 0 h 185726"/>
                    <a:gd name="connsiteX14" fmla="*/ 216894 w 221606"/>
                    <a:gd name="connsiteY14" fmla="*/ 0 h 185726"/>
                    <a:gd name="connsiteX15" fmla="*/ 221396 w 221606"/>
                    <a:gd name="connsiteY15" fmla="*/ 5577 h 185726"/>
                    <a:gd name="connsiteX16" fmla="*/ 190647 w 221606"/>
                    <a:gd name="connsiteY16" fmla="*/ 180150 h 185726"/>
                    <a:gd name="connsiteX17" fmla="*/ 184251 w 221606"/>
                    <a:gd name="connsiteY17" fmla="*/ 185726 h 185726"/>
                    <a:gd name="connsiteX18" fmla="*/ 148385 w 221606"/>
                    <a:gd name="connsiteY18" fmla="*/ 185726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1606" h="185726">
                      <a:moveTo>
                        <a:pt x="148385" y="185675"/>
                      </a:moveTo>
                      <a:cubicBezTo>
                        <a:pt x="144138" y="185675"/>
                        <a:pt x="142552" y="184601"/>
                        <a:pt x="140966" y="181429"/>
                      </a:cubicBezTo>
                      <a:lnTo>
                        <a:pt x="58489" y="27322"/>
                      </a:lnTo>
                      <a:lnTo>
                        <a:pt x="31423" y="180150"/>
                      </a:lnTo>
                      <a:cubicBezTo>
                        <a:pt x="30912" y="183885"/>
                        <a:pt x="28507" y="185726"/>
                        <a:pt x="24772" y="185726"/>
                      </a:cubicBezTo>
                      <a:lnTo>
                        <a:pt x="4869" y="185726"/>
                      </a:lnTo>
                      <a:cubicBezTo>
                        <a:pt x="1134" y="185726"/>
                        <a:pt x="-452" y="183885"/>
                        <a:pt x="111" y="180150"/>
                      </a:cubicBezTo>
                      <a:lnTo>
                        <a:pt x="30860" y="5577"/>
                      </a:lnTo>
                      <a:cubicBezTo>
                        <a:pt x="31679" y="1842"/>
                        <a:pt x="33777" y="0"/>
                        <a:pt x="37512" y="0"/>
                      </a:cubicBezTo>
                      <a:lnTo>
                        <a:pt x="73327" y="0"/>
                      </a:lnTo>
                      <a:cubicBezTo>
                        <a:pt x="77573" y="0"/>
                        <a:pt x="78903" y="1074"/>
                        <a:pt x="80490" y="4247"/>
                      </a:cubicBezTo>
                      <a:lnTo>
                        <a:pt x="163274" y="158661"/>
                      </a:lnTo>
                      <a:lnTo>
                        <a:pt x="190084" y="5577"/>
                      </a:lnTo>
                      <a:cubicBezTo>
                        <a:pt x="190902" y="1842"/>
                        <a:pt x="193256" y="0"/>
                        <a:pt x="196991" y="0"/>
                      </a:cubicBezTo>
                      <a:lnTo>
                        <a:pt x="216894" y="0"/>
                      </a:lnTo>
                      <a:cubicBezTo>
                        <a:pt x="220629" y="0"/>
                        <a:pt x="222215" y="1842"/>
                        <a:pt x="221396" y="5577"/>
                      </a:cubicBezTo>
                      <a:lnTo>
                        <a:pt x="190647" y="180150"/>
                      </a:lnTo>
                      <a:cubicBezTo>
                        <a:pt x="190135" y="183885"/>
                        <a:pt x="187986" y="185726"/>
                        <a:pt x="184251" y="185726"/>
                      </a:cubicBezTo>
                      <a:lnTo>
                        <a:pt x="148385" y="185726"/>
                      </a:lnTo>
                      <a:close/>
                    </a:path>
                  </a:pathLst>
                </a:custGeom>
                <a:grpFill/>
                <a:ln w="5116" cap="flat">
                  <a:noFill/>
                  <a:prstDash val="solid"/>
                  <a:miter/>
                </a:ln>
              </p:spPr>
              <p:txBody>
                <a:bodyPr rtlCol="0" anchor="ctr"/>
                <a:lstStyle/>
                <a:p>
                  <a:endParaRPr lang="en-US" sz="2400"/>
                </a:p>
              </p:txBody>
            </p:sp>
            <p:sp>
              <p:nvSpPr>
                <p:cNvPr id="2658" name="Freeform: Shape 2657">
                  <a:extLst>
                    <a:ext uri="{FF2B5EF4-FFF2-40B4-BE49-F238E27FC236}">
                      <a16:creationId xmlns:a16="http://schemas.microsoft.com/office/drawing/2014/main" id="{FB1A227C-456B-4A29-B375-E479B3C2BBE1}"/>
                    </a:ext>
                  </a:extLst>
                </p:cNvPr>
                <p:cNvSpPr/>
                <p:nvPr/>
              </p:nvSpPr>
              <p:spPr>
                <a:xfrm>
                  <a:off x="3936371" y="2228207"/>
                  <a:ext cx="205929" cy="185726"/>
                </a:xfrm>
                <a:custGeom>
                  <a:avLst/>
                  <a:gdLst>
                    <a:gd name="connsiteX0" fmla="*/ 201238 w 205929"/>
                    <a:gd name="connsiteY0" fmla="*/ 0 h 185726"/>
                    <a:gd name="connsiteX1" fmla="*/ 205740 w 205929"/>
                    <a:gd name="connsiteY1" fmla="*/ 5577 h 185726"/>
                    <a:gd name="connsiteX2" fmla="*/ 203079 w 205929"/>
                    <a:gd name="connsiteY2" fmla="*/ 22001 h 185726"/>
                    <a:gd name="connsiteX3" fmla="*/ 196428 w 205929"/>
                    <a:gd name="connsiteY3" fmla="*/ 27578 h 185726"/>
                    <a:gd name="connsiteX4" fmla="*/ 60331 w 205929"/>
                    <a:gd name="connsiteY4" fmla="*/ 27578 h 185726"/>
                    <a:gd name="connsiteX5" fmla="*/ 51326 w 205929"/>
                    <a:gd name="connsiteY5" fmla="*/ 77974 h 185726"/>
                    <a:gd name="connsiteX6" fmla="*/ 166446 w 205929"/>
                    <a:gd name="connsiteY6" fmla="*/ 77974 h 185726"/>
                    <a:gd name="connsiteX7" fmla="*/ 170948 w 205929"/>
                    <a:gd name="connsiteY7" fmla="*/ 83551 h 185726"/>
                    <a:gd name="connsiteX8" fmla="*/ 168288 w 205929"/>
                    <a:gd name="connsiteY8" fmla="*/ 100282 h 185726"/>
                    <a:gd name="connsiteX9" fmla="*/ 161636 w 205929"/>
                    <a:gd name="connsiteY9" fmla="*/ 105603 h 185726"/>
                    <a:gd name="connsiteX10" fmla="*/ 46517 w 205929"/>
                    <a:gd name="connsiteY10" fmla="*/ 105603 h 185726"/>
                    <a:gd name="connsiteX11" fmla="*/ 36949 w 205929"/>
                    <a:gd name="connsiteY11" fmla="*/ 158149 h 185726"/>
                    <a:gd name="connsiteX12" fmla="*/ 173046 w 205929"/>
                    <a:gd name="connsiteY12" fmla="*/ 158149 h 185726"/>
                    <a:gd name="connsiteX13" fmla="*/ 178060 w 205929"/>
                    <a:gd name="connsiteY13" fmla="*/ 163726 h 185726"/>
                    <a:gd name="connsiteX14" fmla="*/ 174888 w 205929"/>
                    <a:gd name="connsiteY14" fmla="*/ 180150 h 185726"/>
                    <a:gd name="connsiteX15" fmla="*/ 168543 w 205929"/>
                    <a:gd name="connsiteY15" fmla="*/ 185726 h 185726"/>
                    <a:gd name="connsiteX16" fmla="*/ 4869 w 205929"/>
                    <a:gd name="connsiteY16" fmla="*/ 185726 h 185726"/>
                    <a:gd name="connsiteX17" fmla="*/ 111 w 205929"/>
                    <a:gd name="connsiteY17" fmla="*/ 180150 h 185726"/>
                    <a:gd name="connsiteX18" fmla="*/ 30860 w 205929"/>
                    <a:gd name="connsiteY18" fmla="*/ 5577 h 185726"/>
                    <a:gd name="connsiteX19" fmla="*/ 37512 w 205929"/>
                    <a:gd name="connsiteY19" fmla="*/ 0 h 185726"/>
                    <a:gd name="connsiteX20" fmla="*/ 201238 w 205929"/>
                    <a:gd name="connsiteY20" fmla="*/ 0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929" h="185726">
                      <a:moveTo>
                        <a:pt x="201238" y="0"/>
                      </a:moveTo>
                      <a:cubicBezTo>
                        <a:pt x="204665" y="0"/>
                        <a:pt x="206559" y="1842"/>
                        <a:pt x="205740" y="5577"/>
                      </a:cubicBezTo>
                      <a:lnTo>
                        <a:pt x="203079" y="22001"/>
                      </a:lnTo>
                      <a:cubicBezTo>
                        <a:pt x="202261" y="25429"/>
                        <a:pt x="199907" y="27578"/>
                        <a:pt x="196428" y="27578"/>
                      </a:cubicBezTo>
                      <a:lnTo>
                        <a:pt x="60331" y="27578"/>
                      </a:lnTo>
                      <a:lnTo>
                        <a:pt x="51326" y="77974"/>
                      </a:lnTo>
                      <a:lnTo>
                        <a:pt x="166446" y="77974"/>
                      </a:lnTo>
                      <a:cubicBezTo>
                        <a:pt x="169874" y="77974"/>
                        <a:pt x="171767" y="79816"/>
                        <a:pt x="170948" y="83551"/>
                      </a:cubicBezTo>
                      <a:lnTo>
                        <a:pt x="168288" y="100282"/>
                      </a:lnTo>
                      <a:cubicBezTo>
                        <a:pt x="167776" y="103710"/>
                        <a:pt x="165116" y="105603"/>
                        <a:pt x="161636" y="105603"/>
                      </a:cubicBezTo>
                      <a:lnTo>
                        <a:pt x="46517" y="105603"/>
                      </a:lnTo>
                      <a:lnTo>
                        <a:pt x="36949" y="158149"/>
                      </a:lnTo>
                      <a:lnTo>
                        <a:pt x="173046" y="158149"/>
                      </a:lnTo>
                      <a:cubicBezTo>
                        <a:pt x="176781" y="158149"/>
                        <a:pt x="178623" y="160298"/>
                        <a:pt x="178060" y="163726"/>
                      </a:cubicBezTo>
                      <a:lnTo>
                        <a:pt x="174888" y="180150"/>
                      </a:lnTo>
                      <a:cubicBezTo>
                        <a:pt x="174376" y="183885"/>
                        <a:pt x="171971" y="185726"/>
                        <a:pt x="168543" y="185726"/>
                      </a:cubicBezTo>
                      <a:lnTo>
                        <a:pt x="4869" y="185726"/>
                      </a:lnTo>
                      <a:cubicBezTo>
                        <a:pt x="1134" y="185726"/>
                        <a:pt x="-452" y="183885"/>
                        <a:pt x="111" y="180150"/>
                      </a:cubicBezTo>
                      <a:lnTo>
                        <a:pt x="30860" y="5577"/>
                      </a:lnTo>
                      <a:cubicBezTo>
                        <a:pt x="31679" y="1842"/>
                        <a:pt x="33777" y="0"/>
                        <a:pt x="37512" y="0"/>
                      </a:cubicBezTo>
                      <a:lnTo>
                        <a:pt x="201238" y="0"/>
                      </a:lnTo>
                      <a:close/>
                    </a:path>
                  </a:pathLst>
                </a:custGeom>
                <a:grpFill/>
                <a:ln w="5116" cap="flat">
                  <a:noFill/>
                  <a:prstDash val="solid"/>
                  <a:miter/>
                </a:ln>
              </p:spPr>
              <p:txBody>
                <a:bodyPr rtlCol="0" anchor="ctr"/>
                <a:lstStyle/>
                <a:p>
                  <a:endParaRPr lang="en-US" sz="2400"/>
                </a:p>
              </p:txBody>
            </p:sp>
            <p:sp>
              <p:nvSpPr>
                <p:cNvPr id="2659" name="Freeform: Shape 2658">
                  <a:extLst>
                    <a:ext uri="{FF2B5EF4-FFF2-40B4-BE49-F238E27FC236}">
                      <a16:creationId xmlns:a16="http://schemas.microsoft.com/office/drawing/2014/main" id="{39314152-E610-4A9E-BB2F-58EF428BAD8A}"/>
                    </a:ext>
                  </a:extLst>
                </p:cNvPr>
                <p:cNvSpPr/>
                <p:nvPr/>
              </p:nvSpPr>
              <p:spPr>
                <a:xfrm>
                  <a:off x="4153155" y="2228104"/>
                  <a:ext cx="208298" cy="185777"/>
                </a:xfrm>
                <a:custGeom>
                  <a:avLst/>
                  <a:gdLst>
                    <a:gd name="connsiteX0" fmla="*/ 172227 w 208298"/>
                    <a:gd name="connsiteY0" fmla="*/ 102 h 185777"/>
                    <a:gd name="connsiteX1" fmla="*/ 208298 w 208298"/>
                    <a:gd name="connsiteY1" fmla="*/ 29010 h 185777"/>
                    <a:gd name="connsiteX2" fmla="*/ 207224 w 208298"/>
                    <a:gd name="connsiteY2" fmla="*/ 40676 h 185777"/>
                    <a:gd name="connsiteX3" fmla="*/ 200879 w 208298"/>
                    <a:gd name="connsiteY3" fmla="*/ 77002 h 185777"/>
                    <a:gd name="connsiteX4" fmla="*/ 151250 w 208298"/>
                    <a:gd name="connsiteY4" fmla="*/ 118394 h 185777"/>
                    <a:gd name="connsiteX5" fmla="*/ 137999 w 208298"/>
                    <a:gd name="connsiteY5" fmla="*/ 118394 h 185777"/>
                    <a:gd name="connsiteX6" fmla="*/ 188395 w 208298"/>
                    <a:gd name="connsiteY6" fmla="*/ 180201 h 185777"/>
                    <a:gd name="connsiteX7" fmla="*/ 185735 w 208298"/>
                    <a:gd name="connsiteY7" fmla="*/ 185778 h 185777"/>
                    <a:gd name="connsiteX8" fmla="*/ 158925 w 208298"/>
                    <a:gd name="connsiteY8" fmla="*/ 185778 h 185777"/>
                    <a:gd name="connsiteX9" fmla="*/ 150176 w 208298"/>
                    <a:gd name="connsiteY9" fmla="*/ 182043 h 185777"/>
                    <a:gd name="connsiteX10" fmla="*/ 102439 w 208298"/>
                    <a:gd name="connsiteY10" fmla="*/ 119418 h 185777"/>
                    <a:gd name="connsiteX11" fmla="*/ 43856 w 208298"/>
                    <a:gd name="connsiteY11" fmla="*/ 119418 h 185777"/>
                    <a:gd name="connsiteX12" fmla="*/ 33265 w 208298"/>
                    <a:gd name="connsiteY12" fmla="*/ 180150 h 185777"/>
                    <a:gd name="connsiteX13" fmla="*/ 26614 w 208298"/>
                    <a:gd name="connsiteY13" fmla="*/ 185726 h 185777"/>
                    <a:gd name="connsiteX14" fmla="*/ 4869 w 208298"/>
                    <a:gd name="connsiteY14" fmla="*/ 185726 h 185777"/>
                    <a:gd name="connsiteX15" fmla="*/ 111 w 208298"/>
                    <a:gd name="connsiteY15" fmla="*/ 180150 h 185777"/>
                    <a:gd name="connsiteX16" fmla="*/ 30860 w 208298"/>
                    <a:gd name="connsiteY16" fmla="*/ 5577 h 185777"/>
                    <a:gd name="connsiteX17" fmla="*/ 37512 w 208298"/>
                    <a:gd name="connsiteY17" fmla="*/ 0 h 185777"/>
                    <a:gd name="connsiteX18" fmla="*/ 172227 w 208298"/>
                    <a:gd name="connsiteY18" fmla="*/ 0 h 185777"/>
                    <a:gd name="connsiteX19" fmla="*/ 60280 w 208298"/>
                    <a:gd name="connsiteY19" fmla="*/ 27680 h 185777"/>
                    <a:gd name="connsiteX20" fmla="*/ 48870 w 208298"/>
                    <a:gd name="connsiteY20" fmla="*/ 92147 h 185777"/>
                    <a:gd name="connsiteX21" fmla="*/ 139585 w 208298"/>
                    <a:gd name="connsiteY21" fmla="*/ 92147 h 185777"/>
                    <a:gd name="connsiteX22" fmla="*/ 168748 w 208298"/>
                    <a:gd name="connsiteY22" fmla="*/ 70402 h 185777"/>
                    <a:gd name="connsiteX23" fmla="*/ 172483 w 208298"/>
                    <a:gd name="connsiteY23" fmla="*/ 49425 h 185777"/>
                    <a:gd name="connsiteX24" fmla="*/ 173558 w 208298"/>
                    <a:gd name="connsiteY24" fmla="*/ 40164 h 185777"/>
                    <a:gd name="connsiteX25" fmla="*/ 150994 w 208298"/>
                    <a:gd name="connsiteY25" fmla="*/ 27680 h 185777"/>
                    <a:gd name="connsiteX26" fmla="*/ 60280 w 208298"/>
                    <a:gd name="connsiteY26" fmla="*/ 27680 h 18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8298" h="185777">
                      <a:moveTo>
                        <a:pt x="172227" y="102"/>
                      </a:moveTo>
                      <a:cubicBezTo>
                        <a:pt x="196377" y="102"/>
                        <a:pt x="208298" y="9363"/>
                        <a:pt x="208298" y="29010"/>
                      </a:cubicBezTo>
                      <a:cubicBezTo>
                        <a:pt x="208298" y="32745"/>
                        <a:pt x="208043" y="36429"/>
                        <a:pt x="207224" y="40676"/>
                      </a:cubicBezTo>
                      <a:lnTo>
                        <a:pt x="200879" y="77002"/>
                      </a:lnTo>
                      <a:cubicBezTo>
                        <a:pt x="196121" y="104580"/>
                        <a:pt x="188139" y="118394"/>
                        <a:pt x="151250" y="118394"/>
                      </a:cubicBezTo>
                      <a:lnTo>
                        <a:pt x="137999" y="118394"/>
                      </a:lnTo>
                      <a:lnTo>
                        <a:pt x="188395" y="180201"/>
                      </a:lnTo>
                      <a:cubicBezTo>
                        <a:pt x="190544" y="182605"/>
                        <a:pt x="188651" y="185778"/>
                        <a:pt x="185735" y="185778"/>
                      </a:cubicBezTo>
                      <a:lnTo>
                        <a:pt x="158925" y="185778"/>
                      </a:lnTo>
                      <a:cubicBezTo>
                        <a:pt x="154422" y="185778"/>
                        <a:pt x="152273" y="184703"/>
                        <a:pt x="150176" y="182043"/>
                      </a:cubicBezTo>
                      <a:lnTo>
                        <a:pt x="102439" y="119418"/>
                      </a:lnTo>
                      <a:lnTo>
                        <a:pt x="43856" y="119418"/>
                      </a:lnTo>
                      <a:lnTo>
                        <a:pt x="33265" y="180150"/>
                      </a:lnTo>
                      <a:cubicBezTo>
                        <a:pt x="32753" y="183885"/>
                        <a:pt x="30349" y="185726"/>
                        <a:pt x="26614" y="185726"/>
                      </a:cubicBezTo>
                      <a:lnTo>
                        <a:pt x="4869" y="185726"/>
                      </a:lnTo>
                      <a:cubicBezTo>
                        <a:pt x="1134" y="185726"/>
                        <a:pt x="-452" y="183885"/>
                        <a:pt x="111" y="180150"/>
                      </a:cubicBezTo>
                      <a:lnTo>
                        <a:pt x="30860" y="5577"/>
                      </a:lnTo>
                      <a:cubicBezTo>
                        <a:pt x="31679" y="1842"/>
                        <a:pt x="33777" y="0"/>
                        <a:pt x="37512" y="0"/>
                      </a:cubicBezTo>
                      <a:lnTo>
                        <a:pt x="172227" y="0"/>
                      </a:lnTo>
                      <a:close/>
                      <a:moveTo>
                        <a:pt x="60280" y="27680"/>
                      </a:moveTo>
                      <a:lnTo>
                        <a:pt x="48870" y="92147"/>
                      </a:lnTo>
                      <a:lnTo>
                        <a:pt x="139585" y="92147"/>
                      </a:lnTo>
                      <a:cubicBezTo>
                        <a:pt x="161074" y="92147"/>
                        <a:pt x="165576" y="87900"/>
                        <a:pt x="168748" y="70402"/>
                      </a:cubicBezTo>
                      <a:lnTo>
                        <a:pt x="172483" y="49425"/>
                      </a:lnTo>
                      <a:cubicBezTo>
                        <a:pt x="172995" y="45690"/>
                        <a:pt x="173558" y="42518"/>
                        <a:pt x="173558" y="40164"/>
                      </a:cubicBezTo>
                      <a:cubicBezTo>
                        <a:pt x="173558" y="30340"/>
                        <a:pt x="167981" y="27680"/>
                        <a:pt x="150994" y="27680"/>
                      </a:cubicBezTo>
                      <a:lnTo>
                        <a:pt x="60280" y="27680"/>
                      </a:lnTo>
                      <a:close/>
                    </a:path>
                  </a:pathLst>
                </a:custGeom>
                <a:grpFill/>
                <a:ln w="5116" cap="flat">
                  <a:noFill/>
                  <a:prstDash val="solid"/>
                  <a:miter/>
                </a:ln>
              </p:spPr>
              <p:txBody>
                <a:bodyPr rtlCol="0" anchor="ctr"/>
                <a:lstStyle/>
                <a:p>
                  <a:endParaRPr lang="en-US" sz="2400"/>
                </a:p>
              </p:txBody>
            </p:sp>
            <p:sp>
              <p:nvSpPr>
                <p:cNvPr id="2660" name="Freeform: Shape 2659">
                  <a:extLst>
                    <a:ext uri="{FF2B5EF4-FFF2-40B4-BE49-F238E27FC236}">
                      <a16:creationId xmlns:a16="http://schemas.microsoft.com/office/drawing/2014/main" id="{B17CDF6C-3DEE-438A-A7AE-46F5E4EE00C2}"/>
                    </a:ext>
                  </a:extLst>
                </p:cNvPr>
                <p:cNvSpPr/>
                <p:nvPr/>
              </p:nvSpPr>
              <p:spPr>
                <a:xfrm>
                  <a:off x="4373988" y="2228258"/>
                  <a:ext cx="202866" cy="185675"/>
                </a:xfrm>
                <a:custGeom>
                  <a:avLst/>
                  <a:gdLst>
                    <a:gd name="connsiteX0" fmla="*/ 128064 w 202866"/>
                    <a:gd name="connsiteY0" fmla="*/ 158047 h 185675"/>
                    <a:gd name="connsiteX1" fmla="*/ 154619 w 202866"/>
                    <a:gd name="connsiteY1" fmla="*/ 138706 h 185675"/>
                    <a:gd name="connsiteX2" fmla="*/ 157023 w 202866"/>
                    <a:gd name="connsiteY2" fmla="*/ 125199 h 185675"/>
                    <a:gd name="connsiteX3" fmla="*/ 157842 w 202866"/>
                    <a:gd name="connsiteY3" fmla="*/ 116962 h 185675"/>
                    <a:gd name="connsiteX4" fmla="*/ 137683 w 202866"/>
                    <a:gd name="connsiteY4" fmla="*/ 105552 h 185675"/>
                    <a:gd name="connsiteX5" fmla="*/ 53262 w 202866"/>
                    <a:gd name="connsiteY5" fmla="*/ 105552 h 185675"/>
                    <a:gd name="connsiteX6" fmla="*/ 16935 w 202866"/>
                    <a:gd name="connsiteY6" fmla="*/ 76133 h 185675"/>
                    <a:gd name="connsiteX7" fmla="*/ 18010 w 202866"/>
                    <a:gd name="connsiteY7" fmla="*/ 64979 h 185675"/>
                    <a:gd name="connsiteX8" fmla="*/ 22512 w 202866"/>
                    <a:gd name="connsiteY8" fmla="*/ 40573 h 185675"/>
                    <a:gd name="connsiteX9" fmla="*/ 71835 w 202866"/>
                    <a:gd name="connsiteY9" fmla="*/ 0 h 185675"/>
                    <a:gd name="connsiteX10" fmla="*/ 165721 w 202866"/>
                    <a:gd name="connsiteY10" fmla="*/ 0 h 185675"/>
                    <a:gd name="connsiteX11" fmla="*/ 202866 w 202866"/>
                    <a:gd name="connsiteY11" fmla="*/ 28140 h 185675"/>
                    <a:gd name="connsiteX12" fmla="*/ 201536 w 202866"/>
                    <a:gd name="connsiteY12" fmla="*/ 41392 h 185675"/>
                    <a:gd name="connsiteX13" fmla="*/ 200462 w 202866"/>
                    <a:gd name="connsiteY13" fmla="*/ 46969 h 185675"/>
                    <a:gd name="connsiteX14" fmla="*/ 193554 w 202866"/>
                    <a:gd name="connsiteY14" fmla="*/ 52546 h 185675"/>
                    <a:gd name="connsiteX15" fmla="*/ 172577 w 202866"/>
                    <a:gd name="connsiteY15" fmla="*/ 52546 h 185675"/>
                    <a:gd name="connsiteX16" fmla="*/ 168075 w 202866"/>
                    <a:gd name="connsiteY16" fmla="*/ 46969 h 185675"/>
                    <a:gd name="connsiteX17" fmla="*/ 168587 w 202866"/>
                    <a:gd name="connsiteY17" fmla="*/ 43234 h 185675"/>
                    <a:gd name="connsiteX18" fmla="*/ 169098 w 202866"/>
                    <a:gd name="connsiteY18" fmla="*/ 38476 h 185675"/>
                    <a:gd name="connsiteX19" fmla="*/ 155028 w 202866"/>
                    <a:gd name="connsiteY19" fmla="*/ 27578 h 185675"/>
                    <a:gd name="connsiteX20" fmla="*/ 80737 w 202866"/>
                    <a:gd name="connsiteY20" fmla="*/ 27578 h 185675"/>
                    <a:gd name="connsiteX21" fmla="*/ 54183 w 202866"/>
                    <a:gd name="connsiteY21" fmla="*/ 46969 h 185675"/>
                    <a:gd name="connsiteX22" fmla="*/ 52341 w 202866"/>
                    <a:gd name="connsiteY22" fmla="*/ 58378 h 185675"/>
                    <a:gd name="connsiteX23" fmla="*/ 51266 w 202866"/>
                    <a:gd name="connsiteY23" fmla="*/ 66616 h 185675"/>
                    <a:gd name="connsiteX24" fmla="*/ 71681 w 202866"/>
                    <a:gd name="connsiteY24" fmla="*/ 78026 h 185675"/>
                    <a:gd name="connsiteX25" fmla="*/ 156051 w 202866"/>
                    <a:gd name="connsiteY25" fmla="*/ 78026 h 185675"/>
                    <a:gd name="connsiteX26" fmla="*/ 192378 w 202866"/>
                    <a:gd name="connsiteY26" fmla="*/ 107189 h 185675"/>
                    <a:gd name="connsiteX27" fmla="*/ 191304 w 202866"/>
                    <a:gd name="connsiteY27" fmla="*/ 118599 h 185675"/>
                    <a:gd name="connsiteX28" fmla="*/ 186801 w 202866"/>
                    <a:gd name="connsiteY28" fmla="*/ 145102 h 185675"/>
                    <a:gd name="connsiteX29" fmla="*/ 137172 w 202866"/>
                    <a:gd name="connsiteY29" fmla="*/ 185675 h 185675"/>
                    <a:gd name="connsiteX30" fmla="*/ 37401 w 202866"/>
                    <a:gd name="connsiteY30" fmla="*/ 185675 h 185675"/>
                    <a:gd name="connsiteX31" fmla="*/ 0 w 202866"/>
                    <a:gd name="connsiteY31" fmla="*/ 157842 h 185675"/>
                    <a:gd name="connsiteX32" fmla="*/ 1330 w 202866"/>
                    <a:gd name="connsiteY32" fmla="*/ 144335 h 185675"/>
                    <a:gd name="connsiteX33" fmla="*/ 2405 w 202866"/>
                    <a:gd name="connsiteY33" fmla="*/ 138502 h 185675"/>
                    <a:gd name="connsiteX34" fmla="*/ 9056 w 202866"/>
                    <a:gd name="connsiteY34" fmla="*/ 132925 h 185675"/>
                    <a:gd name="connsiteX35" fmla="*/ 30289 w 202866"/>
                    <a:gd name="connsiteY35" fmla="*/ 132925 h 185675"/>
                    <a:gd name="connsiteX36" fmla="*/ 35047 w 202866"/>
                    <a:gd name="connsiteY36" fmla="*/ 138502 h 185675"/>
                    <a:gd name="connsiteX37" fmla="*/ 34229 w 202866"/>
                    <a:gd name="connsiteY37" fmla="*/ 142493 h 185675"/>
                    <a:gd name="connsiteX38" fmla="*/ 33717 w 202866"/>
                    <a:gd name="connsiteY38" fmla="*/ 147251 h 185675"/>
                    <a:gd name="connsiteX39" fmla="*/ 47787 w 202866"/>
                    <a:gd name="connsiteY39" fmla="*/ 158149 h 185675"/>
                    <a:gd name="connsiteX40" fmla="*/ 128064 w 202866"/>
                    <a:gd name="connsiteY40" fmla="*/ 158149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02866" h="185675">
                      <a:moveTo>
                        <a:pt x="128064" y="158047"/>
                      </a:moveTo>
                      <a:cubicBezTo>
                        <a:pt x="147456" y="158047"/>
                        <a:pt x="151958" y="154312"/>
                        <a:pt x="154619" y="138706"/>
                      </a:cubicBezTo>
                      <a:lnTo>
                        <a:pt x="157023" y="125199"/>
                      </a:lnTo>
                      <a:cubicBezTo>
                        <a:pt x="157535" y="122027"/>
                        <a:pt x="157842" y="119366"/>
                        <a:pt x="157842" y="116962"/>
                      </a:cubicBezTo>
                      <a:cubicBezTo>
                        <a:pt x="157842" y="108213"/>
                        <a:pt x="152777" y="105552"/>
                        <a:pt x="137683" y="105552"/>
                      </a:cubicBezTo>
                      <a:lnTo>
                        <a:pt x="53262" y="105552"/>
                      </a:lnTo>
                      <a:cubicBezTo>
                        <a:pt x="28601" y="105552"/>
                        <a:pt x="16935" y="95984"/>
                        <a:pt x="16935" y="76133"/>
                      </a:cubicBezTo>
                      <a:cubicBezTo>
                        <a:pt x="16935" y="72705"/>
                        <a:pt x="17191" y="68970"/>
                        <a:pt x="18010" y="64979"/>
                      </a:cubicBezTo>
                      <a:lnTo>
                        <a:pt x="22512" y="40573"/>
                      </a:lnTo>
                      <a:cubicBezTo>
                        <a:pt x="27270" y="12996"/>
                        <a:pt x="34996" y="0"/>
                        <a:pt x="71835" y="0"/>
                      </a:cubicBezTo>
                      <a:lnTo>
                        <a:pt x="165721" y="0"/>
                      </a:lnTo>
                      <a:cubicBezTo>
                        <a:pt x="191713" y="0"/>
                        <a:pt x="202866" y="7982"/>
                        <a:pt x="202866" y="28140"/>
                      </a:cubicBezTo>
                      <a:cubicBezTo>
                        <a:pt x="202866" y="32131"/>
                        <a:pt x="202355" y="36378"/>
                        <a:pt x="201536" y="41392"/>
                      </a:cubicBezTo>
                      <a:lnTo>
                        <a:pt x="200462" y="46969"/>
                      </a:lnTo>
                      <a:cubicBezTo>
                        <a:pt x="199950" y="50397"/>
                        <a:pt x="197290" y="52546"/>
                        <a:pt x="193554" y="52546"/>
                      </a:cubicBezTo>
                      <a:lnTo>
                        <a:pt x="172577" y="52546"/>
                      </a:lnTo>
                      <a:cubicBezTo>
                        <a:pt x="168842" y="52546"/>
                        <a:pt x="167512" y="50397"/>
                        <a:pt x="168075" y="46969"/>
                      </a:cubicBezTo>
                      <a:lnTo>
                        <a:pt x="168587" y="43234"/>
                      </a:lnTo>
                      <a:cubicBezTo>
                        <a:pt x="168842" y="41392"/>
                        <a:pt x="169098" y="39806"/>
                        <a:pt x="169098" y="38476"/>
                      </a:cubicBezTo>
                      <a:cubicBezTo>
                        <a:pt x="169098" y="31057"/>
                        <a:pt x="164596" y="27578"/>
                        <a:pt x="155028" y="27578"/>
                      </a:cubicBezTo>
                      <a:lnTo>
                        <a:pt x="80737" y="27578"/>
                      </a:lnTo>
                      <a:cubicBezTo>
                        <a:pt x="61909" y="27578"/>
                        <a:pt x="56588" y="31568"/>
                        <a:pt x="54183" y="46969"/>
                      </a:cubicBezTo>
                      <a:lnTo>
                        <a:pt x="52341" y="58378"/>
                      </a:lnTo>
                      <a:cubicBezTo>
                        <a:pt x="51830" y="61551"/>
                        <a:pt x="51266" y="64211"/>
                        <a:pt x="51266" y="66616"/>
                      </a:cubicBezTo>
                      <a:cubicBezTo>
                        <a:pt x="51266" y="75621"/>
                        <a:pt x="56588" y="78026"/>
                        <a:pt x="71681" y="78026"/>
                      </a:cubicBezTo>
                      <a:lnTo>
                        <a:pt x="156051" y="78026"/>
                      </a:lnTo>
                      <a:cubicBezTo>
                        <a:pt x="180713" y="78026"/>
                        <a:pt x="192378" y="87593"/>
                        <a:pt x="192378" y="107189"/>
                      </a:cubicBezTo>
                      <a:cubicBezTo>
                        <a:pt x="192378" y="110617"/>
                        <a:pt x="192122" y="114608"/>
                        <a:pt x="191304" y="118599"/>
                      </a:cubicBezTo>
                      <a:lnTo>
                        <a:pt x="186801" y="145102"/>
                      </a:lnTo>
                      <a:cubicBezTo>
                        <a:pt x="182043" y="172680"/>
                        <a:pt x="174061" y="185675"/>
                        <a:pt x="137172" y="185675"/>
                      </a:cubicBezTo>
                      <a:lnTo>
                        <a:pt x="37401" y="185675"/>
                      </a:lnTo>
                      <a:cubicBezTo>
                        <a:pt x="11410" y="185675"/>
                        <a:pt x="0" y="178001"/>
                        <a:pt x="0" y="157842"/>
                      </a:cubicBezTo>
                      <a:cubicBezTo>
                        <a:pt x="0" y="153851"/>
                        <a:pt x="512" y="149349"/>
                        <a:pt x="1330" y="144335"/>
                      </a:cubicBezTo>
                      <a:lnTo>
                        <a:pt x="2405" y="138502"/>
                      </a:lnTo>
                      <a:cubicBezTo>
                        <a:pt x="3223" y="135074"/>
                        <a:pt x="5577" y="132925"/>
                        <a:pt x="9056" y="132925"/>
                      </a:cubicBezTo>
                      <a:lnTo>
                        <a:pt x="30289" y="132925"/>
                      </a:lnTo>
                      <a:cubicBezTo>
                        <a:pt x="33717" y="132925"/>
                        <a:pt x="35866" y="135023"/>
                        <a:pt x="35047" y="138502"/>
                      </a:cubicBezTo>
                      <a:lnTo>
                        <a:pt x="34229" y="142493"/>
                      </a:lnTo>
                      <a:cubicBezTo>
                        <a:pt x="33973" y="144335"/>
                        <a:pt x="33717" y="145921"/>
                        <a:pt x="33717" y="147251"/>
                      </a:cubicBezTo>
                      <a:cubicBezTo>
                        <a:pt x="33717" y="154670"/>
                        <a:pt x="37964" y="158149"/>
                        <a:pt x="47787" y="158149"/>
                      </a:cubicBezTo>
                      <a:lnTo>
                        <a:pt x="128064" y="158149"/>
                      </a:lnTo>
                      <a:close/>
                    </a:path>
                  </a:pathLst>
                </a:custGeom>
                <a:grpFill/>
                <a:ln w="5116" cap="flat">
                  <a:noFill/>
                  <a:prstDash val="solid"/>
                  <a:miter/>
                </a:ln>
              </p:spPr>
              <p:txBody>
                <a:bodyPr rtlCol="0" anchor="ctr"/>
                <a:lstStyle/>
                <a:p>
                  <a:endParaRPr lang="en-US" sz="2400"/>
                </a:p>
              </p:txBody>
            </p:sp>
            <p:sp>
              <p:nvSpPr>
                <p:cNvPr id="2661" name="Freeform: Shape 2660">
                  <a:extLst>
                    <a:ext uri="{FF2B5EF4-FFF2-40B4-BE49-F238E27FC236}">
                      <a16:creationId xmlns:a16="http://schemas.microsoft.com/office/drawing/2014/main" id="{EC282E19-1F13-4F75-8E55-9BD944B44B1E}"/>
                    </a:ext>
                  </a:extLst>
                </p:cNvPr>
                <p:cNvSpPr/>
                <p:nvPr/>
              </p:nvSpPr>
              <p:spPr>
                <a:xfrm>
                  <a:off x="4595317" y="2228207"/>
                  <a:ext cx="215978" cy="185726"/>
                </a:xfrm>
                <a:custGeom>
                  <a:avLst/>
                  <a:gdLst>
                    <a:gd name="connsiteX0" fmla="*/ 185019 w 215978"/>
                    <a:gd name="connsiteY0" fmla="*/ 180150 h 185726"/>
                    <a:gd name="connsiteX1" fmla="*/ 178674 w 215978"/>
                    <a:gd name="connsiteY1" fmla="*/ 185726 h 185726"/>
                    <a:gd name="connsiteX2" fmla="*/ 156929 w 215978"/>
                    <a:gd name="connsiteY2" fmla="*/ 185726 h 185726"/>
                    <a:gd name="connsiteX3" fmla="*/ 151864 w 215978"/>
                    <a:gd name="connsiteY3" fmla="*/ 180150 h 185726"/>
                    <a:gd name="connsiteX4" fmla="*/ 165116 w 215978"/>
                    <a:gd name="connsiteY4" fmla="*/ 105603 h 185726"/>
                    <a:gd name="connsiteX5" fmla="*/ 46517 w 215978"/>
                    <a:gd name="connsiteY5" fmla="*/ 105603 h 185726"/>
                    <a:gd name="connsiteX6" fmla="*/ 33265 w 215978"/>
                    <a:gd name="connsiteY6" fmla="*/ 180150 h 185726"/>
                    <a:gd name="connsiteX7" fmla="*/ 26614 w 215978"/>
                    <a:gd name="connsiteY7" fmla="*/ 185726 h 185726"/>
                    <a:gd name="connsiteX8" fmla="*/ 4869 w 215978"/>
                    <a:gd name="connsiteY8" fmla="*/ 185726 h 185726"/>
                    <a:gd name="connsiteX9" fmla="*/ 111 w 215978"/>
                    <a:gd name="connsiteY9" fmla="*/ 180150 h 185726"/>
                    <a:gd name="connsiteX10" fmla="*/ 30860 w 215978"/>
                    <a:gd name="connsiteY10" fmla="*/ 5577 h 185726"/>
                    <a:gd name="connsiteX11" fmla="*/ 37512 w 215978"/>
                    <a:gd name="connsiteY11" fmla="*/ 0 h 185726"/>
                    <a:gd name="connsiteX12" fmla="*/ 59256 w 215978"/>
                    <a:gd name="connsiteY12" fmla="*/ 0 h 185726"/>
                    <a:gd name="connsiteX13" fmla="*/ 64015 w 215978"/>
                    <a:gd name="connsiteY13" fmla="*/ 5577 h 185726"/>
                    <a:gd name="connsiteX14" fmla="*/ 51275 w 215978"/>
                    <a:gd name="connsiteY14" fmla="*/ 78281 h 185726"/>
                    <a:gd name="connsiteX15" fmla="*/ 169874 w 215978"/>
                    <a:gd name="connsiteY15" fmla="*/ 78281 h 185726"/>
                    <a:gd name="connsiteX16" fmla="*/ 182614 w 215978"/>
                    <a:gd name="connsiteY16" fmla="*/ 5577 h 185726"/>
                    <a:gd name="connsiteX17" fmla="*/ 189521 w 215978"/>
                    <a:gd name="connsiteY17" fmla="*/ 0 h 185726"/>
                    <a:gd name="connsiteX18" fmla="*/ 211266 w 215978"/>
                    <a:gd name="connsiteY18" fmla="*/ 0 h 185726"/>
                    <a:gd name="connsiteX19" fmla="*/ 215768 w 215978"/>
                    <a:gd name="connsiteY19" fmla="*/ 5577 h 185726"/>
                    <a:gd name="connsiteX20" fmla="*/ 185019 w 215978"/>
                    <a:gd name="connsiteY20" fmla="*/ 180150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978" h="185726">
                      <a:moveTo>
                        <a:pt x="185019" y="180150"/>
                      </a:moveTo>
                      <a:cubicBezTo>
                        <a:pt x="184507" y="183885"/>
                        <a:pt x="182358" y="185726"/>
                        <a:pt x="178674" y="185726"/>
                      </a:cubicBezTo>
                      <a:lnTo>
                        <a:pt x="156929" y="185726"/>
                      </a:lnTo>
                      <a:cubicBezTo>
                        <a:pt x="152938" y="185726"/>
                        <a:pt x="151352" y="183885"/>
                        <a:pt x="151864" y="180150"/>
                      </a:cubicBezTo>
                      <a:lnTo>
                        <a:pt x="165116" y="105603"/>
                      </a:lnTo>
                      <a:lnTo>
                        <a:pt x="46517" y="105603"/>
                      </a:lnTo>
                      <a:lnTo>
                        <a:pt x="33265" y="180150"/>
                      </a:lnTo>
                      <a:cubicBezTo>
                        <a:pt x="32753" y="183885"/>
                        <a:pt x="30349" y="185726"/>
                        <a:pt x="26614" y="185726"/>
                      </a:cubicBezTo>
                      <a:lnTo>
                        <a:pt x="4869" y="185726"/>
                      </a:lnTo>
                      <a:cubicBezTo>
                        <a:pt x="1134" y="185726"/>
                        <a:pt x="-452" y="183885"/>
                        <a:pt x="111" y="180150"/>
                      </a:cubicBezTo>
                      <a:lnTo>
                        <a:pt x="30860" y="5577"/>
                      </a:lnTo>
                      <a:cubicBezTo>
                        <a:pt x="31679" y="1842"/>
                        <a:pt x="33777" y="0"/>
                        <a:pt x="37512" y="0"/>
                      </a:cubicBezTo>
                      <a:lnTo>
                        <a:pt x="59256" y="0"/>
                      </a:lnTo>
                      <a:cubicBezTo>
                        <a:pt x="62992" y="0"/>
                        <a:pt x="64834" y="1842"/>
                        <a:pt x="64015" y="5577"/>
                      </a:cubicBezTo>
                      <a:lnTo>
                        <a:pt x="51275" y="78281"/>
                      </a:lnTo>
                      <a:lnTo>
                        <a:pt x="169874" y="78281"/>
                      </a:lnTo>
                      <a:lnTo>
                        <a:pt x="182614" y="5577"/>
                      </a:lnTo>
                      <a:cubicBezTo>
                        <a:pt x="183432" y="1842"/>
                        <a:pt x="185530" y="0"/>
                        <a:pt x="189521" y="0"/>
                      </a:cubicBezTo>
                      <a:lnTo>
                        <a:pt x="211266" y="0"/>
                      </a:lnTo>
                      <a:cubicBezTo>
                        <a:pt x="215001" y="0"/>
                        <a:pt x="216587" y="1842"/>
                        <a:pt x="215768" y="5577"/>
                      </a:cubicBezTo>
                      <a:lnTo>
                        <a:pt x="185019" y="180150"/>
                      </a:lnTo>
                      <a:close/>
                    </a:path>
                  </a:pathLst>
                </a:custGeom>
                <a:grpFill/>
                <a:ln w="5116" cap="flat">
                  <a:noFill/>
                  <a:prstDash val="solid"/>
                  <a:miter/>
                </a:ln>
              </p:spPr>
              <p:txBody>
                <a:bodyPr rtlCol="0" anchor="ctr"/>
                <a:lstStyle/>
                <a:p>
                  <a:endParaRPr lang="en-US" sz="2400"/>
                </a:p>
              </p:txBody>
            </p:sp>
            <p:sp>
              <p:nvSpPr>
                <p:cNvPr id="2662" name="Freeform: Shape 2661">
                  <a:extLst>
                    <a:ext uri="{FF2B5EF4-FFF2-40B4-BE49-F238E27FC236}">
                      <a16:creationId xmlns:a16="http://schemas.microsoft.com/office/drawing/2014/main" id="{D7773217-FE8D-4C49-B5CE-50F87F065319}"/>
                    </a:ext>
                  </a:extLst>
                </p:cNvPr>
                <p:cNvSpPr/>
                <p:nvPr/>
              </p:nvSpPr>
              <p:spPr>
                <a:xfrm>
                  <a:off x="4829803" y="2228207"/>
                  <a:ext cx="64206" cy="185726"/>
                </a:xfrm>
                <a:custGeom>
                  <a:avLst/>
                  <a:gdLst>
                    <a:gd name="connsiteX0" fmla="*/ 33265 w 64206"/>
                    <a:gd name="connsiteY0" fmla="*/ 180150 h 185726"/>
                    <a:gd name="connsiteX1" fmla="*/ 26614 w 64206"/>
                    <a:gd name="connsiteY1" fmla="*/ 185726 h 185726"/>
                    <a:gd name="connsiteX2" fmla="*/ 4869 w 64206"/>
                    <a:gd name="connsiteY2" fmla="*/ 185726 h 185726"/>
                    <a:gd name="connsiteX3" fmla="*/ 111 w 64206"/>
                    <a:gd name="connsiteY3" fmla="*/ 180150 h 185726"/>
                    <a:gd name="connsiteX4" fmla="*/ 30860 w 64206"/>
                    <a:gd name="connsiteY4" fmla="*/ 5577 h 185726"/>
                    <a:gd name="connsiteX5" fmla="*/ 37512 w 64206"/>
                    <a:gd name="connsiteY5" fmla="*/ 0 h 185726"/>
                    <a:gd name="connsiteX6" fmla="*/ 59256 w 64206"/>
                    <a:gd name="connsiteY6" fmla="*/ 0 h 185726"/>
                    <a:gd name="connsiteX7" fmla="*/ 64015 w 64206"/>
                    <a:gd name="connsiteY7" fmla="*/ 5577 h 185726"/>
                    <a:gd name="connsiteX8" fmla="*/ 33265 w 64206"/>
                    <a:gd name="connsiteY8" fmla="*/ 180150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206" h="185726">
                      <a:moveTo>
                        <a:pt x="33265" y="180150"/>
                      </a:moveTo>
                      <a:cubicBezTo>
                        <a:pt x="32753" y="183885"/>
                        <a:pt x="30349" y="185726"/>
                        <a:pt x="26614" y="185726"/>
                      </a:cubicBezTo>
                      <a:lnTo>
                        <a:pt x="4869" y="185726"/>
                      </a:lnTo>
                      <a:cubicBezTo>
                        <a:pt x="1134" y="185726"/>
                        <a:pt x="-452" y="183885"/>
                        <a:pt x="111" y="180150"/>
                      </a:cubicBezTo>
                      <a:lnTo>
                        <a:pt x="30860" y="5577"/>
                      </a:lnTo>
                      <a:cubicBezTo>
                        <a:pt x="31679" y="1842"/>
                        <a:pt x="33777" y="0"/>
                        <a:pt x="37512" y="0"/>
                      </a:cubicBezTo>
                      <a:lnTo>
                        <a:pt x="59256" y="0"/>
                      </a:lnTo>
                      <a:cubicBezTo>
                        <a:pt x="62991" y="0"/>
                        <a:pt x="64834" y="1842"/>
                        <a:pt x="64015" y="5577"/>
                      </a:cubicBezTo>
                      <a:lnTo>
                        <a:pt x="33265" y="180150"/>
                      </a:lnTo>
                      <a:close/>
                    </a:path>
                  </a:pathLst>
                </a:custGeom>
                <a:grpFill/>
                <a:ln w="5116" cap="flat">
                  <a:noFill/>
                  <a:prstDash val="solid"/>
                  <a:miter/>
                </a:ln>
              </p:spPr>
              <p:txBody>
                <a:bodyPr rtlCol="0" anchor="ctr"/>
                <a:lstStyle/>
                <a:p>
                  <a:endParaRPr lang="en-US" sz="2400"/>
                </a:p>
              </p:txBody>
            </p:sp>
            <p:sp>
              <p:nvSpPr>
                <p:cNvPr id="2663" name="Freeform: Shape 2662">
                  <a:extLst>
                    <a:ext uri="{FF2B5EF4-FFF2-40B4-BE49-F238E27FC236}">
                      <a16:creationId xmlns:a16="http://schemas.microsoft.com/office/drawing/2014/main" id="{02F170D1-6C01-4935-A3BC-971082557A5E}"/>
                    </a:ext>
                  </a:extLst>
                </p:cNvPr>
                <p:cNvSpPr/>
                <p:nvPr/>
              </p:nvSpPr>
              <p:spPr>
                <a:xfrm>
                  <a:off x="4912280" y="2228155"/>
                  <a:ext cx="207070" cy="185726"/>
                </a:xfrm>
                <a:custGeom>
                  <a:avLst/>
                  <a:gdLst>
                    <a:gd name="connsiteX0" fmla="*/ 171000 w 207070"/>
                    <a:gd name="connsiteY0" fmla="*/ 51 h 185726"/>
                    <a:gd name="connsiteX1" fmla="*/ 207070 w 207070"/>
                    <a:gd name="connsiteY1" fmla="*/ 28959 h 185726"/>
                    <a:gd name="connsiteX2" fmla="*/ 205996 w 207070"/>
                    <a:gd name="connsiteY2" fmla="*/ 40624 h 185726"/>
                    <a:gd name="connsiteX3" fmla="*/ 199089 w 207070"/>
                    <a:gd name="connsiteY3" fmla="*/ 80942 h 185726"/>
                    <a:gd name="connsiteX4" fmla="*/ 149204 w 207070"/>
                    <a:gd name="connsiteY4" fmla="*/ 121515 h 185726"/>
                    <a:gd name="connsiteX5" fmla="*/ 43600 w 207070"/>
                    <a:gd name="connsiteY5" fmla="*/ 121515 h 185726"/>
                    <a:gd name="connsiteX6" fmla="*/ 33265 w 207070"/>
                    <a:gd name="connsiteY6" fmla="*/ 180150 h 185726"/>
                    <a:gd name="connsiteX7" fmla="*/ 26614 w 207070"/>
                    <a:gd name="connsiteY7" fmla="*/ 185726 h 185726"/>
                    <a:gd name="connsiteX8" fmla="*/ 4869 w 207070"/>
                    <a:gd name="connsiteY8" fmla="*/ 185726 h 185726"/>
                    <a:gd name="connsiteX9" fmla="*/ 111 w 207070"/>
                    <a:gd name="connsiteY9" fmla="*/ 180150 h 185726"/>
                    <a:gd name="connsiteX10" fmla="*/ 30860 w 207070"/>
                    <a:gd name="connsiteY10" fmla="*/ 5577 h 185726"/>
                    <a:gd name="connsiteX11" fmla="*/ 37512 w 207070"/>
                    <a:gd name="connsiteY11" fmla="*/ 0 h 185726"/>
                    <a:gd name="connsiteX12" fmla="*/ 171000 w 207070"/>
                    <a:gd name="connsiteY12" fmla="*/ 0 h 185726"/>
                    <a:gd name="connsiteX13" fmla="*/ 60331 w 207070"/>
                    <a:gd name="connsiteY13" fmla="*/ 27629 h 185726"/>
                    <a:gd name="connsiteX14" fmla="*/ 48410 w 207070"/>
                    <a:gd name="connsiteY14" fmla="*/ 94194 h 185726"/>
                    <a:gd name="connsiteX15" fmla="*/ 137794 w 207070"/>
                    <a:gd name="connsiteY15" fmla="*/ 94194 h 185726"/>
                    <a:gd name="connsiteX16" fmla="*/ 167264 w 207070"/>
                    <a:gd name="connsiteY16" fmla="*/ 72449 h 185726"/>
                    <a:gd name="connsiteX17" fmla="*/ 171255 w 207070"/>
                    <a:gd name="connsiteY17" fmla="*/ 49374 h 185726"/>
                    <a:gd name="connsiteX18" fmla="*/ 172330 w 207070"/>
                    <a:gd name="connsiteY18" fmla="*/ 40113 h 185726"/>
                    <a:gd name="connsiteX19" fmla="*/ 149766 w 207070"/>
                    <a:gd name="connsiteY19" fmla="*/ 27629 h 185726"/>
                    <a:gd name="connsiteX20" fmla="*/ 60331 w 207070"/>
                    <a:gd name="connsiteY20" fmla="*/ 27629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7070" h="185726">
                      <a:moveTo>
                        <a:pt x="171000" y="51"/>
                      </a:moveTo>
                      <a:cubicBezTo>
                        <a:pt x="195149" y="51"/>
                        <a:pt x="207070" y="9312"/>
                        <a:pt x="207070" y="28959"/>
                      </a:cubicBezTo>
                      <a:cubicBezTo>
                        <a:pt x="207070" y="32694"/>
                        <a:pt x="206815" y="36378"/>
                        <a:pt x="205996" y="40624"/>
                      </a:cubicBezTo>
                      <a:lnTo>
                        <a:pt x="199089" y="80942"/>
                      </a:lnTo>
                      <a:cubicBezTo>
                        <a:pt x="194330" y="108520"/>
                        <a:pt x="186093" y="121515"/>
                        <a:pt x="149204" y="121515"/>
                      </a:cubicBezTo>
                      <a:lnTo>
                        <a:pt x="43600" y="121515"/>
                      </a:lnTo>
                      <a:lnTo>
                        <a:pt x="33265" y="180150"/>
                      </a:lnTo>
                      <a:cubicBezTo>
                        <a:pt x="32753" y="183885"/>
                        <a:pt x="30349" y="185726"/>
                        <a:pt x="26614" y="185726"/>
                      </a:cubicBezTo>
                      <a:lnTo>
                        <a:pt x="4869" y="185726"/>
                      </a:lnTo>
                      <a:cubicBezTo>
                        <a:pt x="1134" y="185726"/>
                        <a:pt x="-452" y="183885"/>
                        <a:pt x="111" y="180150"/>
                      </a:cubicBezTo>
                      <a:lnTo>
                        <a:pt x="30860" y="5577"/>
                      </a:lnTo>
                      <a:cubicBezTo>
                        <a:pt x="31679" y="1842"/>
                        <a:pt x="33777" y="0"/>
                        <a:pt x="37512" y="0"/>
                      </a:cubicBezTo>
                      <a:lnTo>
                        <a:pt x="171000" y="0"/>
                      </a:lnTo>
                      <a:close/>
                      <a:moveTo>
                        <a:pt x="60331" y="27629"/>
                      </a:moveTo>
                      <a:lnTo>
                        <a:pt x="48410" y="94194"/>
                      </a:lnTo>
                      <a:lnTo>
                        <a:pt x="137794" y="94194"/>
                      </a:lnTo>
                      <a:cubicBezTo>
                        <a:pt x="159283" y="94194"/>
                        <a:pt x="164348" y="89947"/>
                        <a:pt x="167264" y="72449"/>
                      </a:cubicBezTo>
                      <a:lnTo>
                        <a:pt x="171255" y="49374"/>
                      </a:lnTo>
                      <a:cubicBezTo>
                        <a:pt x="171767" y="45639"/>
                        <a:pt x="172330" y="42722"/>
                        <a:pt x="172330" y="40113"/>
                      </a:cubicBezTo>
                      <a:cubicBezTo>
                        <a:pt x="172330" y="30289"/>
                        <a:pt x="166497" y="27629"/>
                        <a:pt x="149766" y="27629"/>
                      </a:cubicBezTo>
                      <a:lnTo>
                        <a:pt x="60331" y="27629"/>
                      </a:lnTo>
                      <a:close/>
                    </a:path>
                  </a:pathLst>
                </a:custGeom>
                <a:grpFill/>
                <a:ln w="5116" cap="flat">
                  <a:noFill/>
                  <a:prstDash val="solid"/>
                  <a:miter/>
                </a:ln>
              </p:spPr>
              <p:txBody>
                <a:bodyPr rtlCol="0" anchor="ctr"/>
                <a:lstStyle/>
                <a:p>
                  <a:endParaRPr lang="en-US" sz="2400"/>
                </a:p>
              </p:txBody>
            </p:sp>
            <p:sp>
              <p:nvSpPr>
                <p:cNvPr id="2664" name="Freeform: Shape 2663">
                  <a:extLst>
                    <a:ext uri="{FF2B5EF4-FFF2-40B4-BE49-F238E27FC236}">
                      <a16:creationId xmlns:a16="http://schemas.microsoft.com/office/drawing/2014/main" id="{1838D4FF-C7E3-41FE-B86F-B4446A255240}"/>
                    </a:ext>
                  </a:extLst>
                </p:cNvPr>
                <p:cNvSpPr/>
                <p:nvPr/>
              </p:nvSpPr>
              <p:spPr>
                <a:xfrm>
                  <a:off x="5126616" y="2228258"/>
                  <a:ext cx="202866" cy="185675"/>
                </a:xfrm>
                <a:custGeom>
                  <a:avLst/>
                  <a:gdLst>
                    <a:gd name="connsiteX0" fmla="*/ 128013 w 202866"/>
                    <a:gd name="connsiteY0" fmla="*/ 158047 h 185675"/>
                    <a:gd name="connsiteX1" fmla="*/ 154567 w 202866"/>
                    <a:gd name="connsiteY1" fmla="*/ 138706 h 185675"/>
                    <a:gd name="connsiteX2" fmla="*/ 156972 w 202866"/>
                    <a:gd name="connsiteY2" fmla="*/ 125199 h 185675"/>
                    <a:gd name="connsiteX3" fmla="*/ 157791 w 202866"/>
                    <a:gd name="connsiteY3" fmla="*/ 116962 h 185675"/>
                    <a:gd name="connsiteX4" fmla="*/ 137632 w 202866"/>
                    <a:gd name="connsiteY4" fmla="*/ 105552 h 185675"/>
                    <a:gd name="connsiteX5" fmla="*/ 53262 w 202866"/>
                    <a:gd name="connsiteY5" fmla="*/ 105552 h 185675"/>
                    <a:gd name="connsiteX6" fmla="*/ 16935 w 202866"/>
                    <a:gd name="connsiteY6" fmla="*/ 76133 h 185675"/>
                    <a:gd name="connsiteX7" fmla="*/ 18010 w 202866"/>
                    <a:gd name="connsiteY7" fmla="*/ 64979 h 185675"/>
                    <a:gd name="connsiteX8" fmla="*/ 22512 w 202866"/>
                    <a:gd name="connsiteY8" fmla="*/ 40573 h 185675"/>
                    <a:gd name="connsiteX9" fmla="*/ 71835 w 202866"/>
                    <a:gd name="connsiteY9" fmla="*/ 0 h 185675"/>
                    <a:gd name="connsiteX10" fmla="*/ 165721 w 202866"/>
                    <a:gd name="connsiteY10" fmla="*/ 0 h 185675"/>
                    <a:gd name="connsiteX11" fmla="*/ 202867 w 202866"/>
                    <a:gd name="connsiteY11" fmla="*/ 28140 h 185675"/>
                    <a:gd name="connsiteX12" fmla="*/ 201536 w 202866"/>
                    <a:gd name="connsiteY12" fmla="*/ 41392 h 185675"/>
                    <a:gd name="connsiteX13" fmla="*/ 200462 w 202866"/>
                    <a:gd name="connsiteY13" fmla="*/ 46969 h 185675"/>
                    <a:gd name="connsiteX14" fmla="*/ 193554 w 202866"/>
                    <a:gd name="connsiteY14" fmla="*/ 52546 h 185675"/>
                    <a:gd name="connsiteX15" fmla="*/ 172577 w 202866"/>
                    <a:gd name="connsiteY15" fmla="*/ 52546 h 185675"/>
                    <a:gd name="connsiteX16" fmla="*/ 168075 w 202866"/>
                    <a:gd name="connsiteY16" fmla="*/ 46969 h 185675"/>
                    <a:gd name="connsiteX17" fmla="*/ 168586 w 202866"/>
                    <a:gd name="connsiteY17" fmla="*/ 43234 h 185675"/>
                    <a:gd name="connsiteX18" fmla="*/ 169098 w 202866"/>
                    <a:gd name="connsiteY18" fmla="*/ 38476 h 185675"/>
                    <a:gd name="connsiteX19" fmla="*/ 155028 w 202866"/>
                    <a:gd name="connsiteY19" fmla="*/ 27578 h 185675"/>
                    <a:gd name="connsiteX20" fmla="*/ 80737 w 202866"/>
                    <a:gd name="connsiteY20" fmla="*/ 27578 h 185675"/>
                    <a:gd name="connsiteX21" fmla="*/ 54183 w 202866"/>
                    <a:gd name="connsiteY21" fmla="*/ 46969 h 185675"/>
                    <a:gd name="connsiteX22" fmla="*/ 52341 w 202866"/>
                    <a:gd name="connsiteY22" fmla="*/ 58378 h 185675"/>
                    <a:gd name="connsiteX23" fmla="*/ 51267 w 202866"/>
                    <a:gd name="connsiteY23" fmla="*/ 66616 h 185675"/>
                    <a:gd name="connsiteX24" fmla="*/ 71681 w 202866"/>
                    <a:gd name="connsiteY24" fmla="*/ 78026 h 185675"/>
                    <a:gd name="connsiteX25" fmla="*/ 156051 w 202866"/>
                    <a:gd name="connsiteY25" fmla="*/ 78026 h 185675"/>
                    <a:gd name="connsiteX26" fmla="*/ 192378 w 202866"/>
                    <a:gd name="connsiteY26" fmla="*/ 107189 h 185675"/>
                    <a:gd name="connsiteX27" fmla="*/ 191304 w 202866"/>
                    <a:gd name="connsiteY27" fmla="*/ 118599 h 185675"/>
                    <a:gd name="connsiteX28" fmla="*/ 186801 w 202866"/>
                    <a:gd name="connsiteY28" fmla="*/ 145102 h 185675"/>
                    <a:gd name="connsiteX29" fmla="*/ 137172 w 202866"/>
                    <a:gd name="connsiteY29" fmla="*/ 185675 h 185675"/>
                    <a:gd name="connsiteX30" fmla="*/ 37401 w 202866"/>
                    <a:gd name="connsiteY30" fmla="*/ 185675 h 185675"/>
                    <a:gd name="connsiteX31" fmla="*/ 0 w 202866"/>
                    <a:gd name="connsiteY31" fmla="*/ 157842 h 185675"/>
                    <a:gd name="connsiteX32" fmla="*/ 1330 w 202866"/>
                    <a:gd name="connsiteY32" fmla="*/ 144335 h 185675"/>
                    <a:gd name="connsiteX33" fmla="*/ 2405 w 202866"/>
                    <a:gd name="connsiteY33" fmla="*/ 138502 h 185675"/>
                    <a:gd name="connsiteX34" fmla="*/ 9056 w 202866"/>
                    <a:gd name="connsiteY34" fmla="*/ 132925 h 185675"/>
                    <a:gd name="connsiteX35" fmla="*/ 30289 w 202866"/>
                    <a:gd name="connsiteY35" fmla="*/ 132925 h 185675"/>
                    <a:gd name="connsiteX36" fmla="*/ 35048 w 202866"/>
                    <a:gd name="connsiteY36" fmla="*/ 138502 h 185675"/>
                    <a:gd name="connsiteX37" fmla="*/ 34229 w 202866"/>
                    <a:gd name="connsiteY37" fmla="*/ 142493 h 185675"/>
                    <a:gd name="connsiteX38" fmla="*/ 33717 w 202866"/>
                    <a:gd name="connsiteY38" fmla="*/ 147251 h 185675"/>
                    <a:gd name="connsiteX39" fmla="*/ 47788 w 202866"/>
                    <a:gd name="connsiteY39" fmla="*/ 158149 h 185675"/>
                    <a:gd name="connsiteX40" fmla="*/ 128013 w 202866"/>
                    <a:gd name="connsiteY40" fmla="*/ 158149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02866" h="185675">
                      <a:moveTo>
                        <a:pt x="128013" y="158047"/>
                      </a:moveTo>
                      <a:cubicBezTo>
                        <a:pt x="147405" y="158047"/>
                        <a:pt x="151907" y="154312"/>
                        <a:pt x="154567" y="138706"/>
                      </a:cubicBezTo>
                      <a:lnTo>
                        <a:pt x="156972" y="125199"/>
                      </a:lnTo>
                      <a:cubicBezTo>
                        <a:pt x="157484" y="122027"/>
                        <a:pt x="157791" y="119366"/>
                        <a:pt x="157791" y="116962"/>
                      </a:cubicBezTo>
                      <a:cubicBezTo>
                        <a:pt x="157791" y="108213"/>
                        <a:pt x="152725" y="105552"/>
                        <a:pt x="137632" y="105552"/>
                      </a:cubicBezTo>
                      <a:lnTo>
                        <a:pt x="53262" y="105552"/>
                      </a:lnTo>
                      <a:cubicBezTo>
                        <a:pt x="28601" y="105552"/>
                        <a:pt x="16935" y="95984"/>
                        <a:pt x="16935" y="76133"/>
                      </a:cubicBezTo>
                      <a:cubicBezTo>
                        <a:pt x="16935" y="72705"/>
                        <a:pt x="17191" y="68970"/>
                        <a:pt x="18010" y="64979"/>
                      </a:cubicBezTo>
                      <a:lnTo>
                        <a:pt x="22512" y="40573"/>
                      </a:lnTo>
                      <a:cubicBezTo>
                        <a:pt x="27271" y="12996"/>
                        <a:pt x="34997" y="0"/>
                        <a:pt x="71835" y="0"/>
                      </a:cubicBezTo>
                      <a:lnTo>
                        <a:pt x="165721" y="0"/>
                      </a:lnTo>
                      <a:cubicBezTo>
                        <a:pt x="191713" y="0"/>
                        <a:pt x="202867" y="7982"/>
                        <a:pt x="202867" y="28140"/>
                      </a:cubicBezTo>
                      <a:cubicBezTo>
                        <a:pt x="202867" y="32131"/>
                        <a:pt x="202355" y="36378"/>
                        <a:pt x="201536" y="41392"/>
                      </a:cubicBezTo>
                      <a:lnTo>
                        <a:pt x="200462" y="46969"/>
                      </a:lnTo>
                      <a:cubicBezTo>
                        <a:pt x="199950" y="50397"/>
                        <a:pt x="197290" y="52546"/>
                        <a:pt x="193554" y="52546"/>
                      </a:cubicBezTo>
                      <a:lnTo>
                        <a:pt x="172577" y="52546"/>
                      </a:lnTo>
                      <a:cubicBezTo>
                        <a:pt x="168842" y="52546"/>
                        <a:pt x="167512" y="50397"/>
                        <a:pt x="168075" y="46969"/>
                      </a:cubicBezTo>
                      <a:lnTo>
                        <a:pt x="168586" y="43234"/>
                      </a:lnTo>
                      <a:cubicBezTo>
                        <a:pt x="168842" y="41392"/>
                        <a:pt x="169098" y="39806"/>
                        <a:pt x="169098" y="38476"/>
                      </a:cubicBezTo>
                      <a:cubicBezTo>
                        <a:pt x="169098" y="31057"/>
                        <a:pt x="164596" y="27578"/>
                        <a:pt x="155028" y="27578"/>
                      </a:cubicBezTo>
                      <a:lnTo>
                        <a:pt x="80737" y="27578"/>
                      </a:lnTo>
                      <a:cubicBezTo>
                        <a:pt x="61909" y="27578"/>
                        <a:pt x="56588" y="31568"/>
                        <a:pt x="54183" y="46969"/>
                      </a:cubicBezTo>
                      <a:lnTo>
                        <a:pt x="52341" y="58378"/>
                      </a:lnTo>
                      <a:cubicBezTo>
                        <a:pt x="51830" y="61551"/>
                        <a:pt x="51267" y="64211"/>
                        <a:pt x="51267" y="66616"/>
                      </a:cubicBezTo>
                      <a:cubicBezTo>
                        <a:pt x="51267" y="75621"/>
                        <a:pt x="56588" y="78026"/>
                        <a:pt x="71681" y="78026"/>
                      </a:cubicBezTo>
                      <a:lnTo>
                        <a:pt x="156051" y="78026"/>
                      </a:lnTo>
                      <a:cubicBezTo>
                        <a:pt x="180713" y="78026"/>
                        <a:pt x="192378" y="87593"/>
                        <a:pt x="192378" y="107189"/>
                      </a:cubicBezTo>
                      <a:cubicBezTo>
                        <a:pt x="192378" y="110617"/>
                        <a:pt x="192122" y="114608"/>
                        <a:pt x="191304" y="118599"/>
                      </a:cubicBezTo>
                      <a:lnTo>
                        <a:pt x="186801" y="145102"/>
                      </a:lnTo>
                      <a:cubicBezTo>
                        <a:pt x="182043" y="172680"/>
                        <a:pt x="174061" y="185675"/>
                        <a:pt x="137172" y="185675"/>
                      </a:cubicBezTo>
                      <a:lnTo>
                        <a:pt x="37401" y="185675"/>
                      </a:lnTo>
                      <a:cubicBezTo>
                        <a:pt x="11410" y="185675"/>
                        <a:pt x="0" y="178001"/>
                        <a:pt x="0" y="157842"/>
                      </a:cubicBezTo>
                      <a:cubicBezTo>
                        <a:pt x="0" y="153851"/>
                        <a:pt x="512" y="149349"/>
                        <a:pt x="1330" y="144335"/>
                      </a:cubicBezTo>
                      <a:lnTo>
                        <a:pt x="2405" y="138502"/>
                      </a:lnTo>
                      <a:cubicBezTo>
                        <a:pt x="3223" y="135074"/>
                        <a:pt x="5577" y="132925"/>
                        <a:pt x="9056" y="132925"/>
                      </a:cubicBezTo>
                      <a:lnTo>
                        <a:pt x="30289" y="132925"/>
                      </a:lnTo>
                      <a:cubicBezTo>
                        <a:pt x="33717" y="132925"/>
                        <a:pt x="35866" y="135023"/>
                        <a:pt x="35048" y="138502"/>
                      </a:cubicBezTo>
                      <a:lnTo>
                        <a:pt x="34229" y="142493"/>
                      </a:lnTo>
                      <a:cubicBezTo>
                        <a:pt x="33973" y="144335"/>
                        <a:pt x="33717" y="145921"/>
                        <a:pt x="33717" y="147251"/>
                      </a:cubicBezTo>
                      <a:cubicBezTo>
                        <a:pt x="33717" y="154670"/>
                        <a:pt x="37964" y="158149"/>
                        <a:pt x="47788" y="158149"/>
                      </a:cubicBezTo>
                      <a:lnTo>
                        <a:pt x="128013" y="158149"/>
                      </a:lnTo>
                      <a:close/>
                    </a:path>
                  </a:pathLst>
                </a:custGeom>
                <a:grpFill/>
                <a:ln w="5116" cap="flat">
                  <a:noFill/>
                  <a:prstDash val="solid"/>
                  <a:miter/>
                </a:ln>
              </p:spPr>
              <p:txBody>
                <a:bodyPr rtlCol="0" anchor="ctr"/>
                <a:lstStyle/>
                <a:p>
                  <a:endParaRPr lang="en-US" sz="2400"/>
                </a:p>
              </p:txBody>
            </p:sp>
            <p:sp>
              <p:nvSpPr>
                <p:cNvPr id="2665" name="Freeform: Shape 2664">
                  <a:extLst>
                    <a:ext uri="{FF2B5EF4-FFF2-40B4-BE49-F238E27FC236}">
                      <a16:creationId xmlns:a16="http://schemas.microsoft.com/office/drawing/2014/main" id="{703E5346-4088-4112-AA13-752405E6A457}"/>
                    </a:ext>
                  </a:extLst>
                </p:cNvPr>
                <p:cNvSpPr/>
                <p:nvPr/>
              </p:nvSpPr>
              <p:spPr>
                <a:xfrm>
                  <a:off x="5337830" y="2382109"/>
                  <a:ext cx="47713" cy="73727"/>
                </a:xfrm>
                <a:custGeom>
                  <a:avLst/>
                  <a:gdLst>
                    <a:gd name="connsiteX0" fmla="*/ 16774 w 47713"/>
                    <a:gd name="connsiteY0" fmla="*/ 69993 h 73727"/>
                    <a:gd name="connsiteX1" fmla="*/ 10685 w 47713"/>
                    <a:gd name="connsiteY1" fmla="*/ 73728 h 73727"/>
                    <a:gd name="connsiteX2" fmla="*/ 2704 w 47713"/>
                    <a:gd name="connsiteY2" fmla="*/ 73728 h 73727"/>
                    <a:gd name="connsiteX3" fmla="*/ 555 w 47713"/>
                    <a:gd name="connsiteY3" fmla="*/ 69481 h 73727"/>
                    <a:gd name="connsiteX4" fmla="*/ 23374 w 47713"/>
                    <a:gd name="connsiteY4" fmla="*/ 31824 h 73727"/>
                    <a:gd name="connsiteX5" fmla="*/ 11197 w 47713"/>
                    <a:gd name="connsiteY5" fmla="*/ 31824 h 73727"/>
                    <a:gd name="connsiteX6" fmla="*/ 6131 w 47713"/>
                    <a:gd name="connsiteY6" fmla="*/ 26247 h 73727"/>
                    <a:gd name="connsiteX7" fmla="*/ 9866 w 47713"/>
                    <a:gd name="connsiteY7" fmla="*/ 5577 h 73727"/>
                    <a:gd name="connsiteX8" fmla="*/ 16774 w 47713"/>
                    <a:gd name="connsiteY8" fmla="*/ 0 h 73727"/>
                    <a:gd name="connsiteX9" fmla="*/ 43021 w 47713"/>
                    <a:gd name="connsiteY9" fmla="*/ 0 h 73727"/>
                    <a:gd name="connsiteX10" fmla="*/ 47524 w 47713"/>
                    <a:gd name="connsiteY10" fmla="*/ 5577 h 73727"/>
                    <a:gd name="connsiteX11" fmla="*/ 43788 w 47713"/>
                    <a:gd name="connsiteY11" fmla="*/ 26247 h 73727"/>
                    <a:gd name="connsiteX12" fmla="*/ 40053 w 47713"/>
                    <a:gd name="connsiteY12" fmla="*/ 35508 h 73727"/>
                    <a:gd name="connsiteX13" fmla="*/ 16774 w 47713"/>
                    <a:gd name="connsiteY13" fmla="*/ 69993 h 7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713" h="73727">
                      <a:moveTo>
                        <a:pt x="16774" y="69993"/>
                      </a:moveTo>
                      <a:cubicBezTo>
                        <a:pt x="15188" y="72398"/>
                        <a:pt x="13346" y="73728"/>
                        <a:pt x="10685" y="73728"/>
                      </a:cubicBezTo>
                      <a:lnTo>
                        <a:pt x="2704" y="73728"/>
                      </a:lnTo>
                      <a:cubicBezTo>
                        <a:pt x="299" y="73728"/>
                        <a:pt x="-725" y="71886"/>
                        <a:pt x="555" y="69481"/>
                      </a:cubicBezTo>
                      <a:lnTo>
                        <a:pt x="23374" y="31824"/>
                      </a:lnTo>
                      <a:lnTo>
                        <a:pt x="11197" y="31824"/>
                      </a:lnTo>
                      <a:cubicBezTo>
                        <a:pt x="7462" y="31824"/>
                        <a:pt x="5620" y="29982"/>
                        <a:pt x="6131" y="26247"/>
                      </a:cubicBezTo>
                      <a:lnTo>
                        <a:pt x="9866" y="5577"/>
                      </a:lnTo>
                      <a:cubicBezTo>
                        <a:pt x="10685" y="2149"/>
                        <a:pt x="13038" y="0"/>
                        <a:pt x="16774" y="0"/>
                      </a:cubicBezTo>
                      <a:lnTo>
                        <a:pt x="43021" y="0"/>
                      </a:lnTo>
                      <a:cubicBezTo>
                        <a:pt x="46449" y="0"/>
                        <a:pt x="48342" y="2098"/>
                        <a:pt x="47524" y="5577"/>
                      </a:cubicBezTo>
                      <a:lnTo>
                        <a:pt x="43788" y="26247"/>
                      </a:lnTo>
                      <a:cubicBezTo>
                        <a:pt x="43277" y="29675"/>
                        <a:pt x="42202" y="32899"/>
                        <a:pt x="40053" y="35508"/>
                      </a:cubicBezTo>
                      <a:lnTo>
                        <a:pt x="16774" y="69993"/>
                      </a:lnTo>
                      <a:close/>
                    </a:path>
                  </a:pathLst>
                </a:custGeom>
                <a:grpFill/>
                <a:ln w="5116" cap="flat">
                  <a:noFill/>
                  <a:prstDash val="solid"/>
                  <a:miter/>
                </a:ln>
              </p:spPr>
              <p:txBody>
                <a:bodyPr rtlCol="0" anchor="ctr"/>
                <a:lstStyle/>
                <a:p>
                  <a:endParaRPr lang="en-US" sz="2400"/>
                </a:p>
              </p:txBody>
            </p:sp>
            <p:sp>
              <p:nvSpPr>
                <p:cNvPr id="2666" name="Freeform: Shape 2665">
                  <a:extLst>
                    <a:ext uri="{FF2B5EF4-FFF2-40B4-BE49-F238E27FC236}">
                      <a16:creationId xmlns:a16="http://schemas.microsoft.com/office/drawing/2014/main" id="{AF9AEBD1-2E68-4FEA-A86D-EFC26AC68E45}"/>
                    </a:ext>
                  </a:extLst>
                </p:cNvPr>
                <p:cNvSpPr/>
                <p:nvPr/>
              </p:nvSpPr>
              <p:spPr>
                <a:xfrm>
                  <a:off x="5491920" y="2228258"/>
                  <a:ext cx="212242" cy="185675"/>
                </a:xfrm>
                <a:custGeom>
                  <a:avLst/>
                  <a:gdLst>
                    <a:gd name="connsiteX0" fmla="*/ 167726 w 212242"/>
                    <a:gd name="connsiteY0" fmla="*/ 146637 h 185675"/>
                    <a:gd name="connsiteX1" fmla="*/ 57620 w 212242"/>
                    <a:gd name="connsiteY1" fmla="*/ 146637 h 185675"/>
                    <a:gd name="connsiteX2" fmla="*/ 36130 w 212242"/>
                    <a:gd name="connsiteY2" fmla="*/ 180610 h 185675"/>
                    <a:gd name="connsiteX3" fmla="*/ 27381 w 212242"/>
                    <a:gd name="connsiteY3" fmla="*/ 185675 h 185675"/>
                    <a:gd name="connsiteX4" fmla="*/ 3232 w 212242"/>
                    <a:gd name="connsiteY4" fmla="*/ 185675 h 185675"/>
                    <a:gd name="connsiteX5" fmla="*/ 1083 w 212242"/>
                    <a:gd name="connsiteY5" fmla="*/ 180098 h 185675"/>
                    <a:gd name="connsiteX6" fmla="*/ 113849 w 212242"/>
                    <a:gd name="connsiteY6" fmla="*/ 5014 h 185675"/>
                    <a:gd name="connsiteX7" fmla="*/ 122598 w 212242"/>
                    <a:gd name="connsiteY7" fmla="*/ 0 h 185675"/>
                    <a:gd name="connsiteX8" fmla="*/ 153911 w 212242"/>
                    <a:gd name="connsiteY8" fmla="*/ 0 h 185675"/>
                    <a:gd name="connsiteX9" fmla="*/ 160818 w 212242"/>
                    <a:gd name="connsiteY9" fmla="*/ 5014 h 185675"/>
                    <a:gd name="connsiteX10" fmla="*/ 212033 w 212242"/>
                    <a:gd name="connsiteY10" fmla="*/ 180098 h 185675"/>
                    <a:gd name="connsiteX11" fmla="*/ 208043 w 212242"/>
                    <a:gd name="connsiteY11" fmla="*/ 185675 h 185675"/>
                    <a:gd name="connsiteX12" fmla="*/ 184456 w 212242"/>
                    <a:gd name="connsiteY12" fmla="*/ 185675 h 185675"/>
                    <a:gd name="connsiteX13" fmla="*/ 177293 w 212242"/>
                    <a:gd name="connsiteY13" fmla="*/ 180610 h 185675"/>
                    <a:gd name="connsiteX14" fmla="*/ 167726 w 212242"/>
                    <a:gd name="connsiteY14" fmla="*/ 146637 h 185675"/>
                    <a:gd name="connsiteX15" fmla="*/ 74913 w 212242"/>
                    <a:gd name="connsiteY15" fmla="*/ 119059 h 185675"/>
                    <a:gd name="connsiteX16" fmla="*/ 160051 w 212242"/>
                    <a:gd name="connsiteY16" fmla="*/ 119059 h 185675"/>
                    <a:gd name="connsiteX17" fmla="*/ 134059 w 212242"/>
                    <a:gd name="connsiteY17" fmla="*/ 25684 h 185675"/>
                    <a:gd name="connsiteX18" fmla="*/ 74913 w 212242"/>
                    <a:gd name="connsiteY18" fmla="*/ 119059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242" h="185675">
                      <a:moveTo>
                        <a:pt x="167726" y="146637"/>
                      </a:moveTo>
                      <a:lnTo>
                        <a:pt x="57620" y="146637"/>
                      </a:lnTo>
                      <a:lnTo>
                        <a:pt x="36130" y="180610"/>
                      </a:lnTo>
                      <a:cubicBezTo>
                        <a:pt x="34033" y="184038"/>
                        <a:pt x="31884" y="185675"/>
                        <a:pt x="27381" y="185675"/>
                      </a:cubicBezTo>
                      <a:lnTo>
                        <a:pt x="3232" y="185675"/>
                      </a:lnTo>
                      <a:cubicBezTo>
                        <a:pt x="60" y="185675"/>
                        <a:pt x="-1015" y="183271"/>
                        <a:pt x="1083" y="180098"/>
                      </a:cubicBezTo>
                      <a:lnTo>
                        <a:pt x="113849" y="5014"/>
                      </a:lnTo>
                      <a:cubicBezTo>
                        <a:pt x="115998" y="1586"/>
                        <a:pt x="118352" y="0"/>
                        <a:pt x="122598" y="0"/>
                      </a:cubicBezTo>
                      <a:lnTo>
                        <a:pt x="153911" y="0"/>
                      </a:lnTo>
                      <a:cubicBezTo>
                        <a:pt x="158158" y="0"/>
                        <a:pt x="160000" y="1586"/>
                        <a:pt x="160818" y="5014"/>
                      </a:cubicBezTo>
                      <a:lnTo>
                        <a:pt x="212033" y="180098"/>
                      </a:lnTo>
                      <a:cubicBezTo>
                        <a:pt x="212852" y="183271"/>
                        <a:pt x="211215" y="185675"/>
                        <a:pt x="208043" y="185675"/>
                      </a:cubicBezTo>
                      <a:lnTo>
                        <a:pt x="184456" y="185675"/>
                      </a:lnTo>
                      <a:cubicBezTo>
                        <a:pt x="179698" y="185675"/>
                        <a:pt x="178111" y="184089"/>
                        <a:pt x="177293" y="180610"/>
                      </a:cubicBezTo>
                      <a:lnTo>
                        <a:pt x="167726" y="146637"/>
                      </a:lnTo>
                      <a:close/>
                      <a:moveTo>
                        <a:pt x="74913" y="119059"/>
                      </a:moveTo>
                      <a:lnTo>
                        <a:pt x="160051" y="119059"/>
                      </a:lnTo>
                      <a:lnTo>
                        <a:pt x="134059" y="25684"/>
                      </a:lnTo>
                      <a:lnTo>
                        <a:pt x="74913" y="119059"/>
                      </a:lnTo>
                      <a:close/>
                    </a:path>
                  </a:pathLst>
                </a:custGeom>
                <a:grpFill/>
                <a:ln w="5116" cap="flat">
                  <a:noFill/>
                  <a:prstDash val="solid"/>
                  <a:miter/>
                </a:ln>
              </p:spPr>
              <p:txBody>
                <a:bodyPr rtlCol="0" anchor="ctr"/>
                <a:lstStyle/>
                <a:p>
                  <a:endParaRPr lang="en-US" sz="2400"/>
                </a:p>
              </p:txBody>
            </p:sp>
            <p:sp>
              <p:nvSpPr>
                <p:cNvPr id="2667" name="Freeform: Shape 2666">
                  <a:extLst>
                    <a:ext uri="{FF2B5EF4-FFF2-40B4-BE49-F238E27FC236}">
                      <a16:creationId xmlns:a16="http://schemas.microsoft.com/office/drawing/2014/main" id="{FAAC1A1E-13D6-4085-BF00-89805395D6FB}"/>
                    </a:ext>
                  </a:extLst>
                </p:cNvPr>
                <p:cNvSpPr/>
                <p:nvPr/>
              </p:nvSpPr>
              <p:spPr>
                <a:xfrm>
                  <a:off x="5734900" y="2228155"/>
                  <a:ext cx="207018" cy="185726"/>
                </a:xfrm>
                <a:custGeom>
                  <a:avLst/>
                  <a:gdLst>
                    <a:gd name="connsiteX0" fmla="*/ 157134 w 207018"/>
                    <a:gd name="connsiteY0" fmla="*/ 51 h 185726"/>
                    <a:gd name="connsiteX1" fmla="*/ 207019 w 207018"/>
                    <a:gd name="connsiteY1" fmla="*/ 44104 h 185726"/>
                    <a:gd name="connsiteX2" fmla="*/ 205945 w 207018"/>
                    <a:gd name="connsiteY2" fmla="*/ 56025 h 185726"/>
                    <a:gd name="connsiteX3" fmla="*/ 192949 w 207018"/>
                    <a:gd name="connsiteY3" fmla="*/ 129753 h 185726"/>
                    <a:gd name="connsiteX4" fmla="*/ 124491 w 207018"/>
                    <a:gd name="connsiteY4" fmla="*/ 185726 h 185726"/>
                    <a:gd name="connsiteX5" fmla="*/ 4868 w 207018"/>
                    <a:gd name="connsiteY5" fmla="*/ 185726 h 185726"/>
                    <a:gd name="connsiteX6" fmla="*/ 111 w 207018"/>
                    <a:gd name="connsiteY6" fmla="*/ 180150 h 185726"/>
                    <a:gd name="connsiteX7" fmla="*/ 30860 w 207018"/>
                    <a:gd name="connsiteY7" fmla="*/ 5577 h 185726"/>
                    <a:gd name="connsiteX8" fmla="*/ 37511 w 207018"/>
                    <a:gd name="connsiteY8" fmla="*/ 0 h 185726"/>
                    <a:gd name="connsiteX9" fmla="*/ 157134 w 207018"/>
                    <a:gd name="connsiteY9" fmla="*/ 0 h 185726"/>
                    <a:gd name="connsiteX10" fmla="*/ 60331 w 207018"/>
                    <a:gd name="connsiteY10" fmla="*/ 27629 h 185726"/>
                    <a:gd name="connsiteX11" fmla="*/ 37000 w 207018"/>
                    <a:gd name="connsiteY11" fmla="*/ 158149 h 185726"/>
                    <a:gd name="connsiteX12" fmla="*/ 114207 w 207018"/>
                    <a:gd name="connsiteY12" fmla="*/ 158149 h 185726"/>
                    <a:gd name="connsiteX13" fmla="*/ 160613 w 207018"/>
                    <a:gd name="connsiteY13" fmla="*/ 124176 h 185726"/>
                    <a:gd name="connsiteX14" fmla="*/ 171767 w 207018"/>
                    <a:gd name="connsiteY14" fmla="*/ 61551 h 185726"/>
                    <a:gd name="connsiteX15" fmla="*/ 172841 w 207018"/>
                    <a:gd name="connsiteY15" fmla="*/ 51471 h 185726"/>
                    <a:gd name="connsiteX16" fmla="*/ 137282 w 207018"/>
                    <a:gd name="connsiteY16" fmla="*/ 27578 h 185726"/>
                    <a:gd name="connsiteX17" fmla="*/ 60331 w 207018"/>
                    <a:gd name="connsiteY17" fmla="*/ 27578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7018" h="185726">
                      <a:moveTo>
                        <a:pt x="157134" y="51"/>
                      </a:moveTo>
                      <a:cubicBezTo>
                        <a:pt x="188702" y="51"/>
                        <a:pt x="207019" y="16782"/>
                        <a:pt x="207019" y="44104"/>
                      </a:cubicBezTo>
                      <a:cubicBezTo>
                        <a:pt x="207019" y="48094"/>
                        <a:pt x="206763" y="51778"/>
                        <a:pt x="205945" y="56025"/>
                      </a:cubicBezTo>
                      <a:lnTo>
                        <a:pt x="192949" y="129753"/>
                      </a:lnTo>
                      <a:cubicBezTo>
                        <a:pt x="186860" y="164493"/>
                        <a:pt x="168288" y="185726"/>
                        <a:pt x="124491" y="185726"/>
                      </a:cubicBezTo>
                      <a:lnTo>
                        <a:pt x="4868" y="185726"/>
                      </a:lnTo>
                      <a:cubicBezTo>
                        <a:pt x="1134" y="185726"/>
                        <a:pt x="-452" y="183885"/>
                        <a:pt x="111" y="180150"/>
                      </a:cubicBezTo>
                      <a:lnTo>
                        <a:pt x="30860" y="5577"/>
                      </a:lnTo>
                      <a:cubicBezTo>
                        <a:pt x="31679" y="1842"/>
                        <a:pt x="33776" y="0"/>
                        <a:pt x="37511" y="0"/>
                      </a:cubicBezTo>
                      <a:lnTo>
                        <a:pt x="157134" y="0"/>
                      </a:lnTo>
                      <a:close/>
                      <a:moveTo>
                        <a:pt x="60331" y="27629"/>
                      </a:moveTo>
                      <a:lnTo>
                        <a:pt x="37000" y="158149"/>
                      </a:lnTo>
                      <a:lnTo>
                        <a:pt x="114207" y="158149"/>
                      </a:lnTo>
                      <a:cubicBezTo>
                        <a:pt x="143626" y="158149"/>
                        <a:pt x="156366" y="148581"/>
                        <a:pt x="160613" y="124176"/>
                      </a:cubicBezTo>
                      <a:lnTo>
                        <a:pt x="171767" y="61551"/>
                      </a:lnTo>
                      <a:cubicBezTo>
                        <a:pt x="172279" y="57816"/>
                        <a:pt x="172841" y="54643"/>
                        <a:pt x="172841" y="51471"/>
                      </a:cubicBezTo>
                      <a:cubicBezTo>
                        <a:pt x="172841" y="34485"/>
                        <a:pt x="162250" y="27578"/>
                        <a:pt x="137282" y="27578"/>
                      </a:cubicBezTo>
                      <a:lnTo>
                        <a:pt x="60331" y="27578"/>
                      </a:lnTo>
                      <a:close/>
                    </a:path>
                  </a:pathLst>
                </a:custGeom>
                <a:grpFill/>
                <a:ln w="5116" cap="flat">
                  <a:noFill/>
                  <a:prstDash val="solid"/>
                  <a:miter/>
                </a:ln>
              </p:spPr>
              <p:txBody>
                <a:bodyPr rtlCol="0" anchor="ctr"/>
                <a:lstStyle/>
                <a:p>
                  <a:endParaRPr lang="en-US" sz="2400"/>
                </a:p>
              </p:txBody>
            </p:sp>
            <p:sp>
              <p:nvSpPr>
                <p:cNvPr id="2668" name="Freeform: Shape 2667">
                  <a:extLst>
                    <a:ext uri="{FF2B5EF4-FFF2-40B4-BE49-F238E27FC236}">
                      <a16:creationId xmlns:a16="http://schemas.microsoft.com/office/drawing/2014/main" id="{DF75F2C0-5D43-4C5D-83E4-3340936B1589}"/>
                    </a:ext>
                  </a:extLst>
                </p:cNvPr>
                <p:cNvSpPr/>
                <p:nvPr/>
              </p:nvSpPr>
              <p:spPr>
                <a:xfrm>
                  <a:off x="5971437" y="2228155"/>
                  <a:ext cx="202561" cy="185726"/>
                </a:xfrm>
                <a:custGeom>
                  <a:avLst/>
                  <a:gdLst>
                    <a:gd name="connsiteX0" fmla="*/ 53522 w 202561"/>
                    <a:gd name="connsiteY0" fmla="*/ 185726 h 185726"/>
                    <a:gd name="connsiteX1" fmla="*/ 46360 w 202561"/>
                    <a:gd name="connsiteY1" fmla="*/ 180661 h 185726"/>
                    <a:gd name="connsiteX2" fmla="*/ 209 w 202561"/>
                    <a:gd name="connsiteY2" fmla="*/ 5577 h 185726"/>
                    <a:gd name="connsiteX3" fmla="*/ 4200 w 202561"/>
                    <a:gd name="connsiteY3" fmla="*/ 0 h 185726"/>
                    <a:gd name="connsiteX4" fmla="*/ 27531 w 202561"/>
                    <a:gd name="connsiteY4" fmla="*/ 0 h 185726"/>
                    <a:gd name="connsiteX5" fmla="*/ 34694 w 202561"/>
                    <a:gd name="connsiteY5" fmla="*/ 5014 h 185726"/>
                    <a:gd name="connsiteX6" fmla="*/ 72914 w 202561"/>
                    <a:gd name="connsiteY6" fmla="*/ 158609 h 185726"/>
                    <a:gd name="connsiteX7" fmla="*/ 165777 w 202561"/>
                    <a:gd name="connsiteY7" fmla="*/ 5014 h 185726"/>
                    <a:gd name="connsiteX8" fmla="*/ 174782 w 202561"/>
                    <a:gd name="connsiteY8" fmla="*/ 0 h 185726"/>
                    <a:gd name="connsiteX9" fmla="*/ 199443 w 202561"/>
                    <a:gd name="connsiteY9" fmla="*/ 0 h 185726"/>
                    <a:gd name="connsiteX10" fmla="*/ 201592 w 202561"/>
                    <a:gd name="connsiteY10" fmla="*/ 5577 h 185726"/>
                    <a:gd name="connsiteX11" fmla="*/ 93379 w 202561"/>
                    <a:gd name="connsiteY11" fmla="*/ 180661 h 185726"/>
                    <a:gd name="connsiteX12" fmla="*/ 84630 w 202561"/>
                    <a:gd name="connsiteY12" fmla="*/ 185726 h 185726"/>
                    <a:gd name="connsiteX13" fmla="*/ 53522 w 202561"/>
                    <a:gd name="connsiteY13" fmla="*/ 185726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2561" h="185726">
                      <a:moveTo>
                        <a:pt x="53522" y="185726"/>
                      </a:moveTo>
                      <a:cubicBezTo>
                        <a:pt x="49020" y="185726"/>
                        <a:pt x="47178" y="184140"/>
                        <a:pt x="46360" y="180661"/>
                      </a:cubicBezTo>
                      <a:lnTo>
                        <a:pt x="209" y="5577"/>
                      </a:lnTo>
                      <a:cubicBezTo>
                        <a:pt x="-610" y="2405"/>
                        <a:pt x="1028" y="0"/>
                        <a:pt x="4200" y="0"/>
                      </a:cubicBezTo>
                      <a:lnTo>
                        <a:pt x="27531" y="0"/>
                      </a:lnTo>
                      <a:cubicBezTo>
                        <a:pt x="32033" y="0"/>
                        <a:pt x="33620" y="1586"/>
                        <a:pt x="34694" y="5014"/>
                      </a:cubicBezTo>
                      <a:lnTo>
                        <a:pt x="72914" y="158609"/>
                      </a:lnTo>
                      <a:lnTo>
                        <a:pt x="165777" y="5014"/>
                      </a:lnTo>
                      <a:cubicBezTo>
                        <a:pt x="167926" y="1586"/>
                        <a:pt x="170279" y="0"/>
                        <a:pt x="174782" y="0"/>
                      </a:cubicBezTo>
                      <a:lnTo>
                        <a:pt x="199443" y="0"/>
                      </a:lnTo>
                      <a:cubicBezTo>
                        <a:pt x="202615" y="0"/>
                        <a:pt x="203434" y="2405"/>
                        <a:pt x="201592" y="5577"/>
                      </a:cubicBezTo>
                      <a:lnTo>
                        <a:pt x="93379" y="180661"/>
                      </a:lnTo>
                      <a:cubicBezTo>
                        <a:pt x="91230" y="184089"/>
                        <a:pt x="89388" y="185726"/>
                        <a:pt x="84630" y="185726"/>
                      </a:cubicBezTo>
                      <a:lnTo>
                        <a:pt x="53522" y="185726"/>
                      </a:lnTo>
                      <a:close/>
                    </a:path>
                  </a:pathLst>
                </a:custGeom>
                <a:grpFill/>
                <a:ln w="5116" cap="flat">
                  <a:noFill/>
                  <a:prstDash val="solid"/>
                  <a:miter/>
                </a:ln>
              </p:spPr>
              <p:txBody>
                <a:bodyPr rtlCol="0" anchor="ctr"/>
                <a:lstStyle/>
                <a:p>
                  <a:endParaRPr lang="en-US" sz="2400"/>
                </a:p>
              </p:txBody>
            </p:sp>
            <p:sp>
              <p:nvSpPr>
                <p:cNvPr id="2669" name="Freeform: Shape 2668">
                  <a:extLst>
                    <a:ext uri="{FF2B5EF4-FFF2-40B4-BE49-F238E27FC236}">
                      <a16:creationId xmlns:a16="http://schemas.microsoft.com/office/drawing/2014/main" id="{16DE3135-B7F6-431E-9E90-F1DF75328821}"/>
                    </a:ext>
                  </a:extLst>
                </p:cNvPr>
                <p:cNvSpPr/>
                <p:nvPr/>
              </p:nvSpPr>
              <p:spPr>
                <a:xfrm>
                  <a:off x="6127279" y="2228258"/>
                  <a:ext cx="212191" cy="185675"/>
                </a:xfrm>
                <a:custGeom>
                  <a:avLst/>
                  <a:gdLst>
                    <a:gd name="connsiteX0" fmla="*/ 167725 w 212191"/>
                    <a:gd name="connsiteY0" fmla="*/ 146637 h 185675"/>
                    <a:gd name="connsiteX1" fmla="*/ 57619 w 212191"/>
                    <a:gd name="connsiteY1" fmla="*/ 146637 h 185675"/>
                    <a:gd name="connsiteX2" fmla="*/ 36131 w 212191"/>
                    <a:gd name="connsiteY2" fmla="*/ 180610 h 185675"/>
                    <a:gd name="connsiteX3" fmla="*/ 27382 w 212191"/>
                    <a:gd name="connsiteY3" fmla="*/ 185675 h 185675"/>
                    <a:gd name="connsiteX4" fmla="*/ 3232 w 212191"/>
                    <a:gd name="connsiteY4" fmla="*/ 185675 h 185675"/>
                    <a:gd name="connsiteX5" fmla="*/ 1083 w 212191"/>
                    <a:gd name="connsiteY5" fmla="*/ 180098 h 185675"/>
                    <a:gd name="connsiteX6" fmla="*/ 113849 w 212191"/>
                    <a:gd name="connsiteY6" fmla="*/ 5014 h 185675"/>
                    <a:gd name="connsiteX7" fmla="*/ 122598 w 212191"/>
                    <a:gd name="connsiteY7" fmla="*/ 0 h 185675"/>
                    <a:gd name="connsiteX8" fmla="*/ 153911 w 212191"/>
                    <a:gd name="connsiteY8" fmla="*/ 0 h 185675"/>
                    <a:gd name="connsiteX9" fmla="*/ 160818 w 212191"/>
                    <a:gd name="connsiteY9" fmla="*/ 5014 h 185675"/>
                    <a:gd name="connsiteX10" fmla="*/ 211982 w 212191"/>
                    <a:gd name="connsiteY10" fmla="*/ 180098 h 185675"/>
                    <a:gd name="connsiteX11" fmla="*/ 207991 w 212191"/>
                    <a:gd name="connsiteY11" fmla="*/ 185675 h 185675"/>
                    <a:gd name="connsiteX12" fmla="*/ 184405 w 212191"/>
                    <a:gd name="connsiteY12" fmla="*/ 185675 h 185675"/>
                    <a:gd name="connsiteX13" fmla="*/ 177242 w 212191"/>
                    <a:gd name="connsiteY13" fmla="*/ 180610 h 185675"/>
                    <a:gd name="connsiteX14" fmla="*/ 167725 w 212191"/>
                    <a:gd name="connsiteY14" fmla="*/ 146637 h 185675"/>
                    <a:gd name="connsiteX15" fmla="*/ 74862 w 212191"/>
                    <a:gd name="connsiteY15" fmla="*/ 119059 h 185675"/>
                    <a:gd name="connsiteX16" fmla="*/ 159999 w 212191"/>
                    <a:gd name="connsiteY16" fmla="*/ 119059 h 185675"/>
                    <a:gd name="connsiteX17" fmla="*/ 134008 w 212191"/>
                    <a:gd name="connsiteY17" fmla="*/ 25684 h 185675"/>
                    <a:gd name="connsiteX18" fmla="*/ 74862 w 212191"/>
                    <a:gd name="connsiteY18" fmla="*/ 119059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191" h="185675">
                      <a:moveTo>
                        <a:pt x="167725" y="146637"/>
                      </a:moveTo>
                      <a:lnTo>
                        <a:pt x="57619" y="146637"/>
                      </a:lnTo>
                      <a:lnTo>
                        <a:pt x="36131" y="180610"/>
                      </a:lnTo>
                      <a:cubicBezTo>
                        <a:pt x="34033" y="184038"/>
                        <a:pt x="31884" y="185675"/>
                        <a:pt x="27382" y="185675"/>
                      </a:cubicBezTo>
                      <a:lnTo>
                        <a:pt x="3232" y="185675"/>
                      </a:lnTo>
                      <a:cubicBezTo>
                        <a:pt x="59" y="185675"/>
                        <a:pt x="-1015" y="183271"/>
                        <a:pt x="1083" y="180098"/>
                      </a:cubicBezTo>
                      <a:lnTo>
                        <a:pt x="113849" y="5014"/>
                      </a:lnTo>
                      <a:cubicBezTo>
                        <a:pt x="115998" y="1586"/>
                        <a:pt x="118351" y="0"/>
                        <a:pt x="122598" y="0"/>
                      </a:cubicBezTo>
                      <a:lnTo>
                        <a:pt x="153911" y="0"/>
                      </a:lnTo>
                      <a:cubicBezTo>
                        <a:pt x="158157" y="0"/>
                        <a:pt x="159999" y="1586"/>
                        <a:pt x="160818" y="5014"/>
                      </a:cubicBezTo>
                      <a:lnTo>
                        <a:pt x="211982" y="180098"/>
                      </a:lnTo>
                      <a:cubicBezTo>
                        <a:pt x="212801" y="183271"/>
                        <a:pt x="211164" y="185675"/>
                        <a:pt x="207991" y="185675"/>
                      </a:cubicBezTo>
                      <a:lnTo>
                        <a:pt x="184405" y="185675"/>
                      </a:lnTo>
                      <a:cubicBezTo>
                        <a:pt x="179647" y="185675"/>
                        <a:pt x="178060" y="184089"/>
                        <a:pt x="177242" y="180610"/>
                      </a:cubicBezTo>
                      <a:lnTo>
                        <a:pt x="167725" y="146637"/>
                      </a:lnTo>
                      <a:close/>
                      <a:moveTo>
                        <a:pt x="74862" y="119059"/>
                      </a:moveTo>
                      <a:lnTo>
                        <a:pt x="159999" y="119059"/>
                      </a:lnTo>
                      <a:lnTo>
                        <a:pt x="134008" y="25684"/>
                      </a:lnTo>
                      <a:lnTo>
                        <a:pt x="74862" y="119059"/>
                      </a:lnTo>
                      <a:close/>
                    </a:path>
                  </a:pathLst>
                </a:custGeom>
                <a:grpFill/>
                <a:ln w="5116" cap="flat">
                  <a:noFill/>
                  <a:prstDash val="solid"/>
                  <a:miter/>
                </a:ln>
              </p:spPr>
              <p:txBody>
                <a:bodyPr rtlCol="0" anchor="ctr"/>
                <a:lstStyle/>
                <a:p>
                  <a:endParaRPr lang="en-US" sz="2400"/>
                </a:p>
              </p:txBody>
            </p:sp>
            <p:sp>
              <p:nvSpPr>
                <p:cNvPr id="2670" name="Freeform: Shape 2669">
                  <a:extLst>
                    <a:ext uri="{FF2B5EF4-FFF2-40B4-BE49-F238E27FC236}">
                      <a16:creationId xmlns:a16="http://schemas.microsoft.com/office/drawing/2014/main" id="{BE9E9563-846F-4B55-9705-6473C226CE4A}"/>
                    </a:ext>
                  </a:extLst>
                </p:cNvPr>
                <p:cNvSpPr/>
                <p:nvPr/>
              </p:nvSpPr>
              <p:spPr>
                <a:xfrm>
                  <a:off x="6369696" y="2228207"/>
                  <a:ext cx="221606" cy="185726"/>
                </a:xfrm>
                <a:custGeom>
                  <a:avLst/>
                  <a:gdLst>
                    <a:gd name="connsiteX0" fmla="*/ 148385 w 221606"/>
                    <a:gd name="connsiteY0" fmla="*/ 185675 h 185726"/>
                    <a:gd name="connsiteX1" fmla="*/ 140966 w 221606"/>
                    <a:gd name="connsiteY1" fmla="*/ 181429 h 185726"/>
                    <a:gd name="connsiteX2" fmla="*/ 58489 w 221606"/>
                    <a:gd name="connsiteY2" fmla="*/ 27322 h 185726"/>
                    <a:gd name="connsiteX3" fmla="*/ 31423 w 221606"/>
                    <a:gd name="connsiteY3" fmla="*/ 180150 h 185726"/>
                    <a:gd name="connsiteX4" fmla="*/ 24772 w 221606"/>
                    <a:gd name="connsiteY4" fmla="*/ 185726 h 185726"/>
                    <a:gd name="connsiteX5" fmla="*/ 4869 w 221606"/>
                    <a:gd name="connsiteY5" fmla="*/ 185726 h 185726"/>
                    <a:gd name="connsiteX6" fmla="*/ 111 w 221606"/>
                    <a:gd name="connsiteY6" fmla="*/ 180150 h 185726"/>
                    <a:gd name="connsiteX7" fmla="*/ 30860 w 221606"/>
                    <a:gd name="connsiteY7" fmla="*/ 5577 h 185726"/>
                    <a:gd name="connsiteX8" fmla="*/ 37512 w 221606"/>
                    <a:gd name="connsiteY8" fmla="*/ 0 h 185726"/>
                    <a:gd name="connsiteX9" fmla="*/ 73327 w 221606"/>
                    <a:gd name="connsiteY9" fmla="*/ 0 h 185726"/>
                    <a:gd name="connsiteX10" fmla="*/ 80490 w 221606"/>
                    <a:gd name="connsiteY10" fmla="*/ 4247 h 185726"/>
                    <a:gd name="connsiteX11" fmla="*/ 163274 w 221606"/>
                    <a:gd name="connsiteY11" fmla="*/ 158661 h 185726"/>
                    <a:gd name="connsiteX12" fmla="*/ 190084 w 221606"/>
                    <a:gd name="connsiteY12" fmla="*/ 5577 h 185726"/>
                    <a:gd name="connsiteX13" fmla="*/ 196991 w 221606"/>
                    <a:gd name="connsiteY13" fmla="*/ 0 h 185726"/>
                    <a:gd name="connsiteX14" fmla="*/ 216894 w 221606"/>
                    <a:gd name="connsiteY14" fmla="*/ 0 h 185726"/>
                    <a:gd name="connsiteX15" fmla="*/ 221396 w 221606"/>
                    <a:gd name="connsiteY15" fmla="*/ 5577 h 185726"/>
                    <a:gd name="connsiteX16" fmla="*/ 190646 w 221606"/>
                    <a:gd name="connsiteY16" fmla="*/ 180150 h 185726"/>
                    <a:gd name="connsiteX17" fmla="*/ 184251 w 221606"/>
                    <a:gd name="connsiteY17" fmla="*/ 185726 h 185726"/>
                    <a:gd name="connsiteX18" fmla="*/ 148385 w 221606"/>
                    <a:gd name="connsiteY18" fmla="*/ 185726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1606" h="185726">
                      <a:moveTo>
                        <a:pt x="148385" y="185675"/>
                      </a:moveTo>
                      <a:cubicBezTo>
                        <a:pt x="144138" y="185675"/>
                        <a:pt x="142553" y="184601"/>
                        <a:pt x="140966" y="181429"/>
                      </a:cubicBezTo>
                      <a:lnTo>
                        <a:pt x="58489" y="27322"/>
                      </a:lnTo>
                      <a:lnTo>
                        <a:pt x="31423" y="180150"/>
                      </a:lnTo>
                      <a:cubicBezTo>
                        <a:pt x="30912" y="183885"/>
                        <a:pt x="28507" y="185726"/>
                        <a:pt x="24772" y="185726"/>
                      </a:cubicBezTo>
                      <a:lnTo>
                        <a:pt x="4869" y="185726"/>
                      </a:lnTo>
                      <a:cubicBezTo>
                        <a:pt x="1134" y="185726"/>
                        <a:pt x="-452" y="183885"/>
                        <a:pt x="111" y="180150"/>
                      </a:cubicBezTo>
                      <a:lnTo>
                        <a:pt x="30860" y="5577"/>
                      </a:lnTo>
                      <a:cubicBezTo>
                        <a:pt x="31679" y="1842"/>
                        <a:pt x="33777" y="0"/>
                        <a:pt x="37512" y="0"/>
                      </a:cubicBezTo>
                      <a:lnTo>
                        <a:pt x="73327" y="0"/>
                      </a:lnTo>
                      <a:cubicBezTo>
                        <a:pt x="77573" y="0"/>
                        <a:pt x="78904" y="1074"/>
                        <a:pt x="80490" y="4247"/>
                      </a:cubicBezTo>
                      <a:lnTo>
                        <a:pt x="163274" y="158661"/>
                      </a:lnTo>
                      <a:lnTo>
                        <a:pt x="190084" y="5577"/>
                      </a:lnTo>
                      <a:cubicBezTo>
                        <a:pt x="190903" y="1842"/>
                        <a:pt x="193256" y="0"/>
                        <a:pt x="196991" y="0"/>
                      </a:cubicBezTo>
                      <a:lnTo>
                        <a:pt x="216894" y="0"/>
                      </a:lnTo>
                      <a:cubicBezTo>
                        <a:pt x="220629" y="0"/>
                        <a:pt x="222215" y="1842"/>
                        <a:pt x="221396" y="5577"/>
                      </a:cubicBezTo>
                      <a:lnTo>
                        <a:pt x="190646" y="180150"/>
                      </a:lnTo>
                      <a:cubicBezTo>
                        <a:pt x="190135" y="183885"/>
                        <a:pt x="187986" y="185726"/>
                        <a:pt x="184251" y="185726"/>
                      </a:cubicBezTo>
                      <a:lnTo>
                        <a:pt x="148385" y="185726"/>
                      </a:lnTo>
                      <a:close/>
                    </a:path>
                  </a:pathLst>
                </a:custGeom>
                <a:grpFill/>
                <a:ln w="5116" cap="flat">
                  <a:noFill/>
                  <a:prstDash val="solid"/>
                  <a:miter/>
                </a:ln>
              </p:spPr>
              <p:txBody>
                <a:bodyPr rtlCol="0" anchor="ctr"/>
                <a:lstStyle/>
                <a:p>
                  <a:endParaRPr lang="en-US" sz="2400"/>
                </a:p>
              </p:txBody>
            </p:sp>
            <p:sp>
              <p:nvSpPr>
                <p:cNvPr id="2671" name="Freeform: Shape 2670">
                  <a:extLst>
                    <a:ext uri="{FF2B5EF4-FFF2-40B4-BE49-F238E27FC236}">
                      <a16:creationId xmlns:a16="http://schemas.microsoft.com/office/drawing/2014/main" id="{7BAAE0C4-94AF-4195-856A-5F1A14946AC5}"/>
                    </a:ext>
                  </a:extLst>
                </p:cNvPr>
                <p:cNvSpPr/>
                <p:nvPr/>
              </p:nvSpPr>
              <p:spPr>
                <a:xfrm>
                  <a:off x="6611763" y="2228207"/>
                  <a:ext cx="200717" cy="185624"/>
                </a:xfrm>
                <a:custGeom>
                  <a:avLst/>
                  <a:gdLst>
                    <a:gd name="connsiteX0" fmla="*/ 19033 w 200717"/>
                    <a:gd name="connsiteY0" fmla="*/ 42466 h 185624"/>
                    <a:gd name="connsiteX1" fmla="*/ 71016 w 200717"/>
                    <a:gd name="connsiteY1" fmla="*/ 0 h 185624"/>
                    <a:gd name="connsiteX2" fmla="*/ 163572 w 200717"/>
                    <a:gd name="connsiteY2" fmla="*/ 0 h 185624"/>
                    <a:gd name="connsiteX3" fmla="*/ 200718 w 200717"/>
                    <a:gd name="connsiteY3" fmla="*/ 27833 h 185624"/>
                    <a:gd name="connsiteX4" fmla="*/ 199387 w 200717"/>
                    <a:gd name="connsiteY4" fmla="*/ 41341 h 185624"/>
                    <a:gd name="connsiteX5" fmla="*/ 197239 w 200717"/>
                    <a:gd name="connsiteY5" fmla="*/ 52750 h 185624"/>
                    <a:gd name="connsiteX6" fmla="*/ 190587 w 200717"/>
                    <a:gd name="connsiteY6" fmla="*/ 58327 h 185624"/>
                    <a:gd name="connsiteX7" fmla="*/ 169610 w 200717"/>
                    <a:gd name="connsiteY7" fmla="*/ 58327 h 185624"/>
                    <a:gd name="connsiteX8" fmla="*/ 165107 w 200717"/>
                    <a:gd name="connsiteY8" fmla="*/ 52750 h 185624"/>
                    <a:gd name="connsiteX9" fmla="*/ 166438 w 200717"/>
                    <a:gd name="connsiteY9" fmla="*/ 43183 h 185624"/>
                    <a:gd name="connsiteX10" fmla="*/ 166949 w 200717"/>
                    <a:gd name="connsiteY10" fmla="*/ 38424 h 185624"/>
                    <a:gd name="connsiteX11" fmla="*/ 152879 w 200717"/>
                    <a:gd name="connsiteY11" fmla="*/ 27526 h 185624"/>
                    <a:gd name="connsiteX12" fmla="*/ 81249 w 200717"/>
                    <a:gd name="connsiteY12" fmla="*/ 27526 h 185624"/>
                    <a:gd name="connsiteX13" fmla="*/ 50755 w 200717"/>
                    <a:gd name="connsiteY13" fmla="*/ 49834 h 185624"/>
                    <a:gd name="connsiteX14" fmla="*/ 35610 w 200717"/>
                    <a:gd name="connsiteY14" fmla="*/ 135790 h 185624"/>
                    <a:gd name="connsiteX15" fmla="*/ 34536 w 200717"/>
                    <a:gd name="connsiteY15" fmla="*/ 145051 h 185624"/>
                    <a:gd name="connsiteX16" fmla="*/ 58123 w 200717"/>
                    <a:gd name="connsiteY16" fmla="*/ 158047 h 185624"/>
                    <a:gd name="connsiteX17" fmla="*/ 129753 w 200717"/>
                    <a:gd name="connsiteY17" fmla="*/ 158047 h 185624"/>
                    <a:gd name="connsiteX18" fmla="*/ 149144 w 200717"/>
                    <a:gd name="connsiteY18" fmla="*/ 142390 h 185624"/>
                    <a:gd name="connsiteX19" fmla="*/ 150730 w 200717"/>
                    <a:gd name="connsiteY19" fmla="*/ 132823 h 185624"/>
                    <a:gd name="connsiteX20" fmla="*/ 157382 w 200717"/>
                    <a:gd name="connsiteY20" fmla="*/ 127246 h 185624"/>
                    <a:gd name="connsiteX21" fmla="*/ 178359 w 200717"/>
                    <a:gd name="connsiteY21" fmla="*/ 127246 h 185624"/>
                    <a:gd name="connsiteX22" fmla="*/ 183117 w 200717"/>
                    <a:gd name="connsiteY22" fmla="*/ 132823 h 185624"/>
                    <a:gd name="connsiteX23" fmla="*/ 180968 w 200717"/>
                    <a:gd name="connsiteY23" fmla="*/ 144232 h 185624"/>
                    <a:gd name="connsiteX24" fmla="*/ 130827 w 200717"/>
                    <a:gd name="connsiteY24" fmla="*/ 185624 h 185624"/>
                    <a:gd name="connsiteX25" fmla="*/ 38220 w 200717"/>
                    <a:gd name="connsiteY25" fmla="*/ 185624 h 185624"/>
                    <a:gd name="connsiteX26" fmla="*/ 0 w 200717"/>
                    <a:gd name="connsiteY26" fmla="*/ 154874 h 185624"/>
                    <a:gd name="connsiteX27" fmla="*/ 1074 w 200717"/>
                    <a:gd name="connsiteY27" fmla="*/ 143209 h 185624"/>
                    <a:gd name="connsiteX28" fmla="*/ 19033 w 200717"/>
                    <a:gd name="connsiteY28" fmla="*/ 42466 h 18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0717" h="185624">
                      <a:moveTo>
                        <a:pt x="19033" y="42466"/>
                      </a:moveTo>
                      <a:cubicBezTo>
                        <a:pt x="24098" y="13814"/>
                        <a:pt x="33103" y="0"/>
                        <a:pt x="71016" y="0"/>
                      </a:cubicBezTo>
                      <a:lnTo>
                        <a:pt x="163572" y="0"/>
                      </a:lnTo>
                      <a:cubicBezTo>
                        <a:pt x="189564" y="0"/>
                        <a:pt x="200718" y="7982"/>
                        <a:pt x="200718" y="27833"/>
                      </a:cubicBezTo>
                      <a:cubicBezTo>
                        <a:pt x="200718" y="31824"/>
                        <a:pt x="200206" y="36327"/>
                        <a:pt x="199387" y="41341"/>
                      </a:cubicBezTo>
                      <a:lnTo>
                        <a:pt x="197239" y="52750"/>
                      </a:lnTo>
                      <a:cubicBezTo>
                        <a:pt x="196420" y="56485"/>
                        <a:pt x="194322" y="58327"/>
                        <a:pt x="190587" y="58327"/>
                      </a:cubicBezTo>
                      <a:lnTo>
                        <a:pt x="169610" y="58327"/>
                      </a:lnTo>
                      <a:cubicBezTo>
                        <a:pt x="165875" y="58327"/>
                        <a:pt x="164289" y="56485"/>
                        <a:pt x="165107" y="52750"/>
                      </a:cubicBezTo>
                      <a:lnTo>
                        <a:pt x="166438" y="43183"/>
                      </a:lnTo>
                      <a:cubicBezTo>
                        <a:pt x="166693" y="41341"/>
                        <a:pt x="166949" y="39755"/>
                        <a:pt x="166949" y="38424"/>
                      </a:cubicBezTo>
                      <a:cubicBezTo>
                        <a:pt x="166949" y="31006"/>
                        <a:pt x="162447" y="27526"/>
                        <a:pt x="152879" y="27526"/>
                      </a:cubicBezTo>
                      <a:lnTo>
                        <a:pt x="81249" y="27526"/>
                      </a:lnTo>
                      <a:cubicBezTo>
                        <a:pt x="59504" y="27526"/>
                        <a:pt x="54183" y="31517"/>
                        <a:pt x="50755" y="49834"/>
                      </a:cubicBezTo>
                      <a:lnTo>
                        <a:pt x="35610" y="135790"/>
                      </a:lnTo>
                      <a:cubicBezTo>
                        <a:pt x="35099" y="139525"/>
                        <a:pt x="34536" y="142441"/>
                        <a:pt x="34536" y="145051"/>
                      </a:cubicBezTo>
                      <a:cubicBezTo>
                        <a:pt x="34536" y="155642"/>
                        <a:pt x="40624" y="158047"/>
                        <a:pt x="58123" y="158047"/>
                      </a:cubicBezTo>
                      <a:lnTo>
                        <a:pt x="129753" y="158047"/>
                      </a:lnTo>
                      <a:cubicBezTo>
                        <a:pt x="141418" y="158047"/>
                        <a:pt x="146995" y="153032"/>
                        <a:pt x="149144" y="142390"/>
                      </a:cubicBezTo>
                      <a:lnTo>
                        <a:pt x="150730" y="132823"/>
                      </a:lnTo>
                      <a:cubicBezTo>
                        <a:pt x="151241" y="129395"/>
                        <a:pt x="153647" y="127246"/>
                        <a:pt x="157382" y="127246"/>
                      </a:cubicBezTo>
                      <a:lnTo>
                        <a:pt x="178359" y="127246"/>
                      </a:lnTo>
                      <a:cubicBezTo>
                        <a:pt x="182094" y="127246"/>
                        <a:pt x="183680" y="129343"/>
                        <a:pt x="183117" y="132823"/>
                      </a:cubicBezTo>
                      <a:lnTo>
                        <a:pt x="180968" y="144232"/>
                      </a:lnTo>
                      <a:cubicBezTo>
                        <a:pt x="175647" y="174470"/>
                        <a:pt x="170121" y="185624"/>
                        <a:pt x="130827" y="185624"/>
                      </a:cubicBezTo>
                      <a:lnTo>
                        <a:pt x="38220" y="185624"/>
                      </a:lnTo>
                      <a:cubicBezTo>
                        <a:pt x="12484" y="185624"/>
                        <a:pt x="0" y="175801"/>
                        <a:pt x="0" y="154874"/>
                      </a:cubicBezTo>
                      <a:cubicBezTo>
                        <a:pt x="0" y="151446"/>
                        <a:pt x="256" y="147456"/>
                        <a:pt x="1074" y="143209"/>
                      </a:cubicBezTo>
                      <a:lnTo>
                        <a:pt x="19033" y="42466"/>
                      </a:lnTo>
                      <a:close/>
                    </a:path>
                  </a:pathLst>
                </a:custGeom>
                <a:grpFill/>
                <a:ln w="5116" cap="flat">
                  <a:noFill/>
                  <a:prstDash val="solid"/>
                  <a:miter/>
                </a:ln>
              </p:spPr>
              <p:txBody>
                <a:bodyPr rtlCol="0" anchor="ctr"/>
                <a:lstStyle/>
                <a:p>
                  <a:endParaRPr lang="en-US" sz="2400"/>
                </a:p>
              </p:txBody>
            </p:sp>
            <p:sp>
              <p:nvSpPr>
                <p:cNvPr id="2672" name="Freeform: Shape 2671">
                  <a:extLst>
                    <a:ext uri="{FF2B5EF4-FFF2-40B4-BE49-F238E27FC236}">
                      <a16:creationId xmlns:a16="http://schemas.microsoft.com/office/drawing/2014/main" id="{8C36E9A1-E14A-4F37-9F65-36B72D717887}"/>
                    </a:ext>
                  </a:extLst>
                </p:cNvPr>
                <p:cNvSpPr/>
                <p:nvPr/>
              </p:nvSpPr>
              <p:spPr>
                <a:xfrm>
                  <a:off x="6828590" y="2228207"/>
                  <a:ext cx="64206" cy="185726"/>
                </a:xfrm>
                <a:custGeom>
                  <a:avLst/>
                  <a:gdLst>
                    <a:gd name="connsiteX0" fmla="*/ 33265 w 64206"/>
                    <a:gd name="connsiteY0" fmla="*/ 180150 h 185726"/>
                    <a:gd name="connsiteX1" fmla="*/ 26613 w 64206"/>
                    <a:gd name="connsiteY1" fmla="*/ 185726 h 185726"/>
                    <a:gd name="connsiteX2" fmla="*/ 4868 w 64206"/>
                    <a:gd name="connsiteY2" fmla="*/ 185726 h 185726"/>
                    <a:gd name="connsiteX3" fmla="*/ 111 w 64206"/>
                    <a:gd name="connsiteY3" fmla="*/ 180150 h 185726"/>
                    <a:gd name="connsiteX4" fmla="*/ 30860 w 64206"/>
                    <a:gd name="connsiteY4" fmla="*/ 5577 h 185726"/>
                    <a:gd name="connsiteX5" fmla="*/ 37511 w 64206"/>
                    <a:gd name="connsiteY5" fmla="*/ 0 h 185726"/>
                    <a:gd name="connsiteX6" fmla="*/ 59256 w 64206"/>
                    <a:gd name="connsiteY6" fmla="*/ 0 h 185726"/>
                    <a:gd name="connsiteX7" fmla="*/ 64015 w 64206"/>
                    <a:gd name="connsiteY7" fmla="*/ 5577 h 185726"/>
                    <a:gd name="connsiteX8" fmla="*/ 33265 w 64206"/>
                    <a:gd name="connsiteY8" fmla="*/ 180150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206" h="185726">
                      <a:moveTo>
                        <a:pt x="33265" y="180150"/>
                      </a:moveTo>
                      <a:cubicBezTo>
                        <a:pt x="32753" y="183885"/>
                        <a:pt x="30348" y="185726"/>
                        <a:pt x="26613" y="185726"/>
                      </a:cubicBezTo>
                      <a:lnTo>
                        <a:pt x="4868" y="185726"/>
                      </a:lnTo>
                      <a:cubicBezTo>
                        <a:pt x="1134" y="185726"/>
                        <a:pt x="-452" y="183885"/>
                        <a:pt x="111" y="180150"/>
                      </a:cubicBezTo>
                      <a:lnTo>
                        <a:pt x="30860" y="5577"/>
                      </a:lnTo>
                      <a:cubicBezTo>
                        <a:pt x="31679" y="1842"/>
                        <a:pt x="33776" y="0"/>
                        <a:pt x="37511" y="0"/>
                      </a:cubicBezTo>
                      <a:lnTo>
                        <a:pt x="59256" y="0"/>
                      </a:lnTo>
                      <a:cubicBezTo>
                        <a:pt x="62991" y="0"/>
                        <a:pt x="64834" y="1842"/>
                        <a:pt x="64015" y="5577"/>
                      </a:cubicBezTo>
                      <a:lnTo>
                        <a:pt x="33265" y="180150"/>
                      </a:lnTo>
                      <a:close/>
                    </a:path>
                  </a:pathLst>
                </a:custGeom>
                <a:grpFill/>
                <a:ln w="5116" cap="flat">
                  <a:noFill/>
                  <a:prstDash val="solid"/>
                  <a:miter/>
                </a:ln>
              </p:spPr>
              <p:txBody>
                <a:bodyPr rtlCol="0" anchor="ctr"/>
                <a:lstStyle/>
                <a:p>
                  <a:endParaRPr lang="en-US" sz="2400"/>
                </a:p>
              </p:txBody>
            </p:sp>
            <p:sp>
              <p:nvSpPr>
                <p:cNvPr id="2673" name="Freeform: Shape 2672">
                  <a:extLst>
                    <a:ext uri="{FF2B5EF4-FFF2-40B4-BE49-F238E27FC236}">
                      <a16:creationId xmlns:a16="http://schemas.microsoft.com/office/drawing/2014/main" id="{E4658B76-42AB-443C-863A-6F49394175AB}"/>
                    </a:ext>
                  </a:extLst>
                </p:cNvPr>
                <p:cNvSpPr/>
                <p:nvPr/>
              </p:nvSpPr>
              <p:spPr>
                <a:xfrm>
                  <a:off x="6910555" y="2228207"/>
                  <a:ext cx="221606" cy="185726"/>
                </a:xfrm>
                <a:custGeom>
                  <a:avLst/>
                  <a:gdLst>
                    <a:gd name="connsiteX0" fmla="*/ 148385 w 221606"/>
                    <a:gd name="connsiteY0" fmla="*/ 185675 h 185726"/>
                    <a:gd name="connsiteX1" fmla="*/ 140966 w 221606"/>
                    <a:gd name="connsiteY1" fmla="*/ 181429 h 185726"/>
                    <a:gd name="connsiteX2" fmla="*/ 58489 w 221606"/>
                    <a:gd name="connsiteY2" fmla="*/ 27322 h 185726"/>
                    <a:gd name="connsiteX3" fmla="*/ 31423 w 221606"/>
                    <a:gd name="connsiteY3" fmla="*/ 180150 h 185726"/>
                    <a:gd name="connsiteX4" fmla="*/ 24772 w 221606"/>
                    <a:gd name="connsiteY4" fmla="*/ 185726 h 185726"/>
                    <a:gd name="connsiteX5" fmla="*/ 4869 w 221606"/>
                    <a:gd name="connsiteY5" fmla="*/ 185726 h 185726"/>
                    <a:gd name="connsiteX6" fmla="*/ 111 w 221606"/>
                    <a:gd name="connsiteY6" fmla="*/ 180150 h 185726"/>
                    <a:gd name="connsiteX7" fmla="*/ 30860 w 221606"/>
                    <a:gd name="connsiteY7" fmla="*/ 5577 h 185726"/>
                    <a:gd name="connsiteX8" fmla="*/ 37512 w 221606"/>
                    <a:gd name="connsiteY8" fmla="*/ 0 h 185726"/>
                    <a:gd name="connsiteX9" fmla="*/ 73327 w 221606"/>
                    <a:gd name="connsiteY9" fmla="*/ 0 h 185726"/>
                    <a:gd name="connsiteX10" fmla="*/ 80490 w 221606"/>
                    <a:gd name="connsiteY10" fmla="*/ 4247 h 185726"/>
                    <a:gd name="connsiteX11" fmla="*/ 163273 w 221606"/>
                    <a:gd name="connsiteY11" fmla="*/ 158661 h 185726"/>
                    <a:gd name="connsiteX12" fmla="*/ 190084 w 221606"/>
                    <a:gd name="connsiteY12" fmla="*/ 5577 h 185726"/>
                    <a:gd name="connsiteX13" fmla="*/ 196991 w 221606"/>
                    <a:gd name="connsiteY13" fmla="*/ 0 h 185726"/>
                    <a:gd name="connsiteX14" fmla="*/ 216894 w 221606"/>
                    <a:gd name="connsiteY14" fmla="*/ 0 h 185726"/>
                    <a:gd name="connsiteX15" fmla="*/ 221397 w 221606"/>
                    <a:gd name="connsiteY15" fmla="*/ 5577 h 185726"/>
                    <a:gd name="connsiteX16" fmla="*/ 190647 w 221606"/>
                    <a:gd name="connsiteY16" fmla="*/ 180150 h 185726"/>
                    <a:gd name="connsiteX17" fmla="*/ 184251 w 221606"/>
                    <a:gd name="connsiteY17" fmla="*/ 185726 h 185726"/>
                    <a:gd name="connsiteX18" fmla="*/ 148385 w 221606"/>
                    <a:gd name="connsiteY18" fmla="*/ 185726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1606" h="185726">
                      <a:moveTo>
                        <a:pt x="148385" y="185675"/>
                      </a:moveTo>
                      <a:cubicBezTo>
                        <a:pt x="144138" y="185675"/>
                        <a:pt x="142552" y="184601"/>
                        <a:pt x="140966" y="181429"/>
                      </a:cubicBezTo>
                      <a:lnTo>
                        <a:pt x="58489" y="27322"/>
                      </a:lnTo>
                      <a:lnTo>
                        <a:pt x="31423" y="180150"/>
                      </a:lnTo>
                      <a:cubicBezTo>
                        <a:pt x="30911" y="183885"/>
                        <a:pt x="28507" y="185726"/>
                        <a:pt x="24772" y="185726"/>
                      </a:cubicBezTo>
                      <a:lnTo>
                        <a:pt x="4869" y="185726"/>
                      </a:lnTo>
                      <a:cubicBezTo>
                        <a:pt x="1134" y="185726"/>
                        <a:pt x="-453" y="183885"/>
                        <a:pt x="111" y="180150"/>
                      </a:cubicBezTo>
                      <a:lnTo>
                        <a:pt x="30860" y="5577"/>
                      </a:lnTo>
                      <a:cubicBezTo>
                        <a:pt x="31679" y="1842"/>
                        <a:pt x="33777" y="0"/>
                        <a:pt x="37512" y="0"/>
                      </a:cubicBezTo>
                      <a:lnTo>
                        <a:pt x="73327" y="0"/>
                      </a:lnTo>
                      <a:cubicBezTo>
                        <a:pt x="77573" y="0"/>
                        <a:pt x="78903" y="1074"/>
                        <a:pt x="80490" y="4247"/>
                      </a:cubicBezTo>
                      <a:lnTo>
                        <a:pt x="163273" y="158661"/>
                      </a:lnTo>
                      <a:lnTo>
                        <a:pt x="190084" y="5577"/>
                      </a:lnTo>
                      <a:cubicBezTo>
                        <a:pt x="190902" y="1842"/>
                        <a:pt x="193256" y="0"/>
                        <a:pt x="196991" y="0"/>
                      </a:cubicBezTo>
                      <a:lnTo>
                        <a:pt x="216894" y="0"/>
                      </a:lnTo>
                      <a:cubicBezTo>
                        <a:pt x="220629" y="0"/>
                        <a:pt x="222215" y="1842"/>
                        <a:pt x="221397" y="5577"/>
                      </a:cubicBezTo>
                      <a:lnTo>
                        <a:pt x="190647" y="180150"/>
                      </a:lnTo>
                      <a:cubicBezTo>
                        <a:pt x="190135" y="183885"/>
                        <a:pt x="187986" y="185726"/>
                        <a:pt x="184251" y="185726"/>
                      </a:cubicBezTo>
                      <a:lnTo>
                        <a:pt x="148385" y="185726"/>
                      </a:lnTo>
                      <a:close/>
                    </a:path>
                  </a:pathLst>
                </a:custGeom>
                <a:grpFill/>
                <a:ln w="5116" cap="flat">
                  <a:noFill/>
                  <a:prstDash val="solid"/>
                  <a:miter/>
                </a:ln>
              </p:spPr>
              <p:txBody>
                <a:bodyPr rtlCol="0" anchor="ctr"/>
                <a:lstStyle/>
                <a:p>
                  <a:endParaRPr lang="en-US" sz="2400"/>
                </a:p>
              </p:txBody>
            </p:sp>
            <p:sp>
              <p:nvSpPr>
                <p:cNvPr id="2674" name="Freeform: Shape 2673">
                  <a:extLst>
                    <a:ext uri="{FF2B5EF4-FFF2-40B4-BE49-F238E27FC236}">
                      <a16:creationId xmlns:a16="http://schemas.microsoft.com/office/drawing/2014/main" id="{DD6BE153-C791-4F48-A486-5893A200DD27}"/>
                    </a:ext>
                  </a:extLst>
                </p:cNvPr>
                <p:cNvSpPr/>
                <p:nvPr/>
              </p:nvSpPr>
              <p:spPr>
                <a:xfrm>
                  <a:off x="7152775" y="2228258"/>
                  <a:ext cx="205834" cy="185675"/>
                </a:xfrm>
                <a:custGeom>
                  <a:avLst/>
                  <a:gdLst>
                    <a:gd name="connsiteX0" fmla="*/ 81249 w 205834"/>
                    <a:gd name="connsiteY0" fmla="*/ 27526 h 185675"/>
                    <a:gd name="connsiteX1" fmla="*/ 50755 w 205834"/>
                    <a:gd name="connsiteY1" fmla="*/ 49834 h 185675"/>
                    <a:gd name="connsiteX2" fmla="*/ 35610 w 205834"/>
                    <a:gd name="connsiteY2" fmla="*/ 135790 h 185675"/>
                    <a:gd name="connsiteX3" fmla="*/ 34536 w 205834"/>
                    <a:gd name="connsiteY3" fmla="*/ 145051 h 185675"/>
                    <a:gd name="connsiteX4" fmla="*/ 58123 w 205834"/>
                    <a:gd name="connsiteY4" fmla="*/ 158047 h 185675"/>
                    <a:gd name="connsiteX5" fmla="*/ 134767 w 205834"/>
                    <a:gd name="connsiteY5" fmla="*/ 158047 h 185675"/>
                    <a:gd name="connsiteX6" fmla="*/ 154158 w 205834"/>
                    <a:gd name="connsiteY6" fmla="*/ 142390 h 185675"/>
                    <a:gd name="connsiteX7" fmla="*/ 159479 w 205834"/>
                    <a:gd name="connsiteY7" fmla="*/ 113227 h 185675"/>
                    <a:gd name="connsiteX8" fmla="*/ 106934 w 205834"/>
                    <a:gd name="connsiteY8" fmla="*/ 113227 h 185675"/>
                    <a:gd name="connsiteX9" fmla="*/ 102175 w 205834"/>
                    <a:gd name="connsiteY9" fmla="*/ 107650 h 185675"/>
                    <a:gd name="connsiteX10" fmla="*/ 105092 w 205834"/>
                    <a:gd name="connsiteY10" fmla="*/ 91226 h 185675"/>
                    <a:gd name="connsiteX11" fmla="*/ 111743 w 205834"/>
                    <a:gd name="connsiteY11" fmla="*/ 85649 h 185675"/>
                    <a:gd name="connsiteX12" fmla="*/ 190792 w 205834"/>
                    <a:gd name="connsiteY12" fmla="*/ 85649 h 185675"/>
                    <a:gd name="connsiteX13" fmla="*/ 195550 w 205834"/>
                    <a:gd name="connsiteY13" fmla="*/ 91226 h 185675"/>
                    <a:gd name="connsiteX14" fmla="*/ 186238 w 205834"/>
                    <a:gd name="connsiteY14" fmla="*/ 144283 h 185675"/>
                    <a:gd name="connsiteX15" fmla="*/ 135842 w 205834"/>
                    <a:gd name="connsiteY15" fmla="*/ 185675 h 185675"/>
                    <a:gd name="connsiteX16" fmla="*/ 38220 w 205834"/>
                    <a:gd name="connsiteY16" fmla="*/ 185675 h 185675"/>
                    <a:gd name="connsiteX17" fmla="*/ 0 w 205834"/>
                    <a:gd name="connsiteY17" fmla="*/ 154926 h 185675"/>
                    <a:gd name="connsiteX18" fmla="*/ 1074 w 205834"/>
                    <a:gd name="connsiteY18" fmla="*/ 143260 h 185675"/>
                    <a:gd name="connsiteX19" fmla="*/ 18829 w 205834"/>
                    <a:gd name="connsiteY19" fmla="*/ 42466 h 185675"/>
                    <a:gd name="connsiteX20" fmla="*/ 70811 w 205834"/>
                    <a:gd name="connsiteY20" fmla="*/ 0 h 185675"/>
                    <a:gd name="connsiteX21" fmla="*/ 168433 w 205834"/>
                    <a:gd name="connsiteY21" fmla="*/ 0 h 185675"/>
                    <a:gd name="connsiteX22" fmla="*/ 205834 w 205834"/>
                    <a:gd name="connsiteY22" fmla="*/ 28140 h 185675"/>
                    <a:gd name="connsiteX23" fmla="*/ 204504 w 205834"/>
                    <a:gd name="connsiteY23" fmla="*/ 41392 h 185675"/>
                    <a:gd name="connsiteX24" fmla="*/ 202355 w 205834"/>
                    <a:gd name="connsiteY24" fmla="*/ 51215 h 185675"/>
                    <a:gd name="connsiteX25" fmla="*/ 195704 w 205834"/>
                    <a:gd name="connsiteY25" fmla="*/ 56537 h 185675"/>
                    <a:gd name="connsiteX26" fmla="*/ 175033 w 205834"/>
                    <a:gd name="connsiteY26" fmla="*/ 56537 h 185675"/>
                    <a:gd name="connsiteX27" fmla="*/ 170275 w 205834"/>
                    <a:gd name="connsiteY27" fmla="*/ 51215 h 185675"/>
                    <a:gd name="connsiteX28" fmla="*/ 171605 w 205834"/>
                    <a:gd name="connsiteY28" fmla="*/ 43234 h 185675"/>
                    <a:gd name="connsiteX29" fmla="*/ 172117 w 205834"/>
                    <a:gd name="connsiteY29" fmla="*/ 38731 h 185675"/>
                    <a:gd name="connsiteX30" fmla="*/ 157791 w 205834"/>
                    <a:gd name="connsiteY30" fmla="*/ 27578 h 185675"/>
                    <a:gd name="connsiteX31" fmla="*/ 81249 w 205834"/>
                    <a:gd name="connsiteY31" fmla="*/ 27578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5834" h="185675">
                      <a:moveTo>
                        <a:pt x="81249" y="27526"/>
                      </a:moveTo>
                      <a:cubicBezTo>
                        <a:pt x="59504" y="27526"/>
                        <a:pt x="54183" y="31517"/>
                        <a:pt x="50755" y="49834"/>
                      </a:cubicBezTo>
                      <a:lnTo>
                        <a:pt x="35610" y="135790"/>
                      </a:lnTo>
                      <a:cubicBezTo>
                        <a:pt x="35099" y="139525"/>
                        <a:pt x="34536" y="142441"/>
                        <a:pt x="34536" y="145051"/>
                      </a:cubicBezTo>
                      <a:cubicBezTo>
                        <a:pt x="34536" y="155642"/>
                        <a:pt x="40624" y="158047"/>
                        <a:pt x="58123" y="158047"/>
                      </a:cubicBezTo>
                      <a:lnTo>
                        <a:pt x="134767" y="158047"/>
                      </a:lnTo>
                      <a:cubicBezTo>
                        <a:pt x="146176" y="158047"/>
                        <a:pt x="152265" y="153032"/>
                        <a:pt x="154158" y="142390"/>
                      </a:cubicBezTo>
                      <a:lnTo>
                        <a:pt x="159479" y="113227"/>
                      </a:lnTo>
                      <a:lnTo>
                        <a:pt x="106934" y="113227"/>
                      </a:lnTo>
                      <a:cubicBezTo>
                        <a:pt x="103199" y="113227"/>
                        <a:pt x="101612" y="111385"/>
                        <a:pt x="102175" y="107650"/>
                      </a:cubicBezTo>
                      <a:lnTo>
                        <a:pt x="105092" y="91226"/>
                      </a:lnTo>
                      <a:cubicBezTo>
                        <a:pt x="105603" y="87798"/>
                        <a:pt x="108008" y="85649"/>
                        <a:pt x="111743" y="85649"/>
                      </a:cubicBezTo>
                      <a:lnTo>
                        <a:pt x="190792" y="85649"/>
                      </a:lnTo>
                      <a:cubicBezTo>
                        <a:pt x="194527" y="85649"/>
                        <a:pt x="196113" y="87798"/>
                        <a:pt x="195550" y="91226"/>
                      </a:cubicBezTo>
                      <a:lnTo>
                        <a:pt x="186238" y="144283"/>
                      </a:lnTo>
                      <a:cubicBezTo>
                        <a:pt x="180917" y="174521"/>
                        <a:pt x="175084" y="185675"/>
                        <a:pt x="135842" y="185675"/>
                      </a:cubicBezTo>
                      <a:lnTo>
                        <a:pt x="38220" y="185675"/>
                      </a:lnTo>
                      <a:cubicBezTo>
                        <a:pt x="12484" y="185675"/>
                        <a:pt x="0" y="175852"/>
                        <a:pt x="0" y="154926"/>
                      </a:cubicBezTo>
                      <a:cubicBezTo>
                        <a:pt x="0" y="151498"/>
                        <a:pt x="256" y="147507"/>
                        <a:pt x="1074" y="143260"/>
                      </a:cubicBezTo>
                      <a:lnTo>
                        <a:pt x="18829" y="42466"/>
                      </a:lnTo>
                      <a:cubicBezTo>
                        <a:pt x="23894" y="13814"/>
                        <a:pt x="32899" y="0"/>
                        <a:pt x="70811" y="0"/>
                      </a:cubicBezTo>
                      <a:lnTo>
                        <a:pt x="168433" y="0"/>
                      </a:lnTo>
                      <a:cubicBezTo>
                        <a:pt x="194681" y="0"/>
                        <a:pt x="205834" y="7982"/>
                        <a:pt x="205834" y="28140"/>
                      </a:cubicBezTo>
                      <a:cubicBezTo>
                        <a:pt x="205834" y="31875"/>
                        <a:pt x="205579" y="36634"/>
                        <a:pt x="204504" y="41392"/>
                      </a:cubicBezTo>
                      <a:lnTo>
                        <a:pt x="202355" y="51215"/>
                      </a:lnTo>
                      <a:cubicBezTo>
                        <a:pt x="201536" y="54643"/>
                        <a:pt x="199439" y="56537"/>
                        <a:pt x="195704" y="56537"/>
                      </a:cubicBezTo>
                      <a:lnTo>
                        <a:pt x="175033" y="56537"/>
                      </a:lnTo>
                      <a:cubicBezTo>
                        <a:pt x="171298" y="56537"/>
                        <a:pt x="169712" y="54695"/>
                        <a:pt x="170275" y="51215"/>
                      </a:cubicBezTo>
                      <a:lnTo>
                        <a:pt x="171605" y="43234"/>
                      </a:lnTo>
                      <a:cubicBezTo>
                        <a:pt x="171861" y="41648"/>
                        <a:pt x="172117" y="40062"/>
                        <a:pt x="172117" y="38731"/>
                      </a:cubicBezTo>
                      <a:cubicBezTo>
                        <a:pt x="172117" y="31313"/>
                        <a:pt x="167614" y="27578"/>
                        <a:pt x="157791" y="27578"/>
                      </a:cubicBezTo>
                      <a:lnTo>
                        <a:pt x="81249" y="27578"/>
                      </a:lnTo>
                      <a:close/>
                    </a:path>
                  </a:pathLst>
                </a:custGeom>
                <a:grpFill/>
                <a:ln w="5116" cap="flat">
                  <a:noFill/>
                  <a:prstDash val="solid"/>
                  <a:miter/>
                </a:ln>
              </p:spPr>
              <p:txBody>
                <a:bodyPr rtlCol="0" anchor="ctr"/>
                <a:lstStyle/>
                <a:p>
                  <a:endParaRPr lang="en-US" sz="2400"/>
                </a:p>
              </p:txBody>
            </p:sp>
            <p:sp>
              <p:nvSpPr>
                <p:cNvPr id="2675" name="Freeform: Shape 2674">
                  <a:extLst>
                    <a:ext uri="{FF2B5EF4-FFF2-40B4-BE49-F238E27FC236}">
                      <a16:creationId xmlns:a16="http://schemas.microsoft.com/office/drawing/2014/main" id="{8ED2F215-6714-4C13-A7A5-D845BBCB5F92}"/>
                    </a:ext>
                  </a:extLst>
                </p:cNvPr>
                <p:cNvSpPr/>
                <p:nvPr/>
              </p:nvSpPr>
              <p:spPr>
                <a:xfrm>
                  <a:off x="7462566" y="2228207"/>
                  <a:ext cx="64206" cy="185726"/>
                </a:xfrm>
                <a:custGeom>
                  <a:avLst/>
                  <a:gdLst>
                    <a:gd name="connsiteX0" fmla="*/ 33266 w 64206"/>
                    <a:gd name="connsiteY0" fmla="*/ 180150 h 185726"/>
                    <a:gd name="connsiteX1" fmla="*/ 26614 w 64206"/>
                    <a:gd name="connsiteY1" fmla="*/ 185726 h 185726"/>
                    <a:gd name="connsiteX2" fmla="*/ 4869 w 64206"/>
                    <a:gd name="connsiteY2" fmla="*/ 185726 h 185726"/>
                    <a:gd name="connsiteX3" fmla="*/ 111 w 64206"/>
                    <a:gd name="connsiteY3" fmla="*/ 180150 h 185726"/>
                    <a:gd name="connsiteX4" fmla="*/ 30860 w 64206"/>
                    <a:gd name="connsiteY4" fmla="*/ 5577 h 185726"/>
                    <a:gd name="connsiteX5" fmla="*/ 37512 w 64206"/>
                    <a:gd name="connsiteY5" fmla="*/ 0 h 185726"/>
                    <a:gd name="connsiteX6" fmla="*/ 59257 w 64206"/>
                    <a:gd name="connsiteY6" fmla="*/ 0 h 185726"/>
                    <a:gd name="connsiteX7" fmla="*/ 64015 w 64206"/>
                    <a:gd name="connsiteY7" fmla="*/ 5577 h 185726"/>
                    <a:gd name="connsiteX8" fmla="*/ 33266 w 64206"/>
                    <a:gd name="connsiteY8" fmla="*/ 180150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206" h="185726">
                      <a:moveTo>
                        <a:pt x="33266" y="180150"/>
                      </a:moveTo>
                      <a:cubicBezTo>
                        <a:pt x="32753" y="183885"/>
                        <a:pt x="30349" y="185726"/>
                        <a:pt x="26614" y="185726"/>
                      </a:cubicBezTo>
                      <a:lnTo>
                        <a:pt x="4869" y="185726"/>
                      </a:lnTo>
                      <a:cubicBezTo>
                        <a:pt x="1134" y="185726"/>
                        <a:pt x="-452" y="183885"/>
                        <a:pt x="111" y="180150"/>
                      </a:cubicBezTo>
                      <a:lnTo>
                        <a:pt x="30860" y="5577"/>
                      </a:lnTo>
                      <a:cubicBezTo>
                        <a:pt x="31679" y="1842"/>
                        <a:pt x="33777" y="0"/>
                        <a:pt x="37512" y="0"/>
                      </a:cubicBezTo>
                      <a:lnTo>
                        <a:pt x="59257" y="0"/>
                      </a:lnTo>
                      <a:cubicBezTo>
                        <a:pt x="62992" y="0"/>
                        <a:pt x="64834" y="1842"/>
                        <a:pt x="64015" y="5577"/>
                      </a:cubicBezTo>
                      <a:lnTo>
                        <a:pt x="33266" y="180150"/>
                      </a:lnTo>
                      <a:close/>
                    </a:path>
                  </a:pathLst>
                </a:custGeom>
                <a:grpFill/>
                <a:ln w="5116" cap="flat">
                  <a:noFill/>
                  <a:prstDash val="solid"/>
                  <a:miter/>
                </a:ln>
              </p:spPr>
              <p:txBody>
                <a:bodyPr rtlCol="0" anchor="ctr"/>
                <a:lstStyle/>
                <a:p>
                  <a:endParaRPr lang="en-US" sz="2400"/>
                </a:p>
              </p:txBody>
            </p:sp>
            <p:sp>
              <p:nvSpPr>
                <p:cNvPr id="2676" name="Freeform: Shape 2675">
                  <a:extLst>
                    <a:ext uri="{FF2B5EF4-FFF2-40B4-BE49-F238E27FC236}">
                      <a16:creationId xmlns:a16="http://schemas.microsoft.com/office/drawing/2014/main" id="{EFD2E7F9-52CA-444A-A211-54644AC395FA}"/>
                    </a:ext>
                  </a:extLst>
                </p:cNvPr>
                <p:cNvSpPr/>
                <p:nvPr/>
              </p:nvSpPr>
              <p:spPr>
                <a:xfrm>
                  <a:off x="7544532" y="2228207"/>
                  <a:ext cx="221606" cy="185726"/>
                </a:xfrm>
                <a:custGeom>
                  <a:avLst/>
                  <a:gdLst>
                    <a:gd name="connsiteX0" fmla="*/ 148385 w 221606"/>
                    <a:gd name="connsiteY0" fmla="*/ 185675 h 185726"/>
                    <a:gd name="connsiteX1" fmla="*/ 140966 w 221606"/>
                    <a:gd name="connsiteY1" fmla="*/ 181429 h 185726"/>
                    <a:gd name="connsiteX2" fmla="*/ 58489 w 221606"/>
                    <a:gd name="connsiteY2" fmla="*/ 27322 h 185726"/>
                    <a:gd name="connsiteX3" fmla="*/ 31423 w 221606"/>
                    <a:gd name="connsiteY3" fmla="*/ 180150 h 185726"/>
                    <a:gd name="connsiteX4" fmla="*/ 24772 w 221606"/>
                    <a:gd name="connsiteY4" fmla="*/ 185726 h 185726"/>
                    <a:gd name="connsiteX5" fmla="*/ 4869 w 221606"/>
                    <a:gd name="connsiteY5" fmla="*/ 185726 h 185726"/>
                    <a:gd name="connsiteX6" fmla="*/ 111 w 221606"/>
                    <a:gd name="connsiteY6" fmla="*/ 180150 h 185726"/>
                    <a:gd name="connsiteX7" fmla="*/ 30860 w 221606"/>
                    <a:gd name="connsiteY7" fmla="*/ 5577 h 185726"/>
                    <a:gd name="connsiteX8" fmla="*/ 37512 w 221606"/>
                    <a:gd name="connsiteY8" fmla="*/ 0 h 185726"/>
                    <a:gd name="connsiteX9" fmla="*/ 73327 w 221606"/>
                    <a:gd name="connsiteY9" fmla="*/ 0 h 185726"/>
                    <a:gd name="connsiteX10" fmla="*/ 80490 w 221606"/>
                    <a:gd name="connsiteY10" fmla="*/ 4247 h 185726"/>
                    <a:gd name="connsiteX11" fmla="*/ 163274 w 221606"/>
                    <a:gd name="connsiteY11" fmla="*/ 158661 h 185726"/>
                    <a:gd name="connsiteX12" fmla="*/ 190084 w 221606"/>
                    <a:gd name="connsiteY12" fmla="*/ 5577 h 185726"/>
                    <a:gd name="connsiteX13" fmla="*/ 196991 w 221606"/>
                    <a:gd name="connsiteY13" fmla="*/ 0 h 185726"/>
                    <a:gd name="connsiteX14" fmla="*/ 216894 w 221606"/>
                    <a:gd name="connsiteY14" fmla="*/ 0 h 185726"/>
                    <a:gd name="connsiteX15" fmla="*/ 221396 w 221606"/>
                    <a:gd name="connsiteY15" fmla="*/ 5577 h 185726"/>
                    <a:gd name="connsiteX16" fmla="*/ 190646 w 221606"/>
                    <a:gd name="connsiteY16" fmla="*/ 180150 h 185726"/>
                    <a:gd name="connsiteX17" fmla="*/ 184251 w 221606"/>
                    <a:gd name="connsiteY17" fmla="*/ 185726 h 185726"/>
                    <a:gd name="connsiteX18" fmla="*/ 148385 w 221606"/>
                    <a:gd name="connsiteY18" fmla="*/ 185726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1606" h="185726">
                      <a:moveTo>
                        <a:pt x="148385" y="185675"/>
                      </a:moveTo>
                      <a:cubicBezTo>
                        <a:pt x="144138" y="185675"/>
                        <a:pt x="142553" y="184601"/>
                        <a:pt x="140966" y="181429"/>
                      </a:cubicBezTo>
                      <a:lnTo>
                        <a:pt x="58489" y="27322"/>
                      </a:lnTo>
                      <a:lnTo>
                        <a:pt x="31423" y="180150"/>
                      </a:lnTo>
                      <a:cubicBezTo>
                        <a:pt x="30912" y="183885"/>
                        <a:pt x="28507" y="185726"/>
                        <a:pt x="24772" y="185726"/>
                      </a:cubicBezTo>
                      <a:lnTo>
                        <a:pt x="4869" y="185726"/>
                      </a:lnTo>
                      <a:cubicBezTo>
                        <a:pt x="1134" y="185726"/>
                        <a:pt x="-452" y="183885"/>
                        <a:pt x="111" y="180150"/>
                      </a:cubicBezTo>
                      <a:lnTo>
                        <a:pt x="30860" y="5577"/>
                      </a:lnTo>
                      <a:cubicBezTo>
                        <a:pt x="31679" y="1842"/>
                        <a:pt x="33777" y="0"/>
                        <a:pt x="37512" y="0"/>
                      </a:cubicBezTo>
                      <a:lnTo>
                        <a:pt x="73327" y="0"/>
                      </a:lnTo>
                      <a:cubicBezTo>
                        <a:pt x="77573" y="0"/>
                        <a:pt x="78904" y="1074"/>
                        <a:pt x="80490" y="4247"/>
                      </a:cubicBezTo>
                      <a:lnTo>
                        <a:pt x="163274" y="158661"/>
                      </a:lnTo>
                      <a:lnTo>
                        <a:pt x="190084" y="5577"/>
                      </a:lnTo>
                      <a:cubicBezTo>
                        <a:pt x="190903" y="1842"/>
                        <a:pt x="193256" y="0"/>
                        <a:pt x="196991" y="0"/>
                      </a:cubicBezTo>
                      <a:lnTo>
                        <a:pt x="216894" y="0"/>
                      </a:lnTo>
                      <a:cubicBezTo>
                        <a:pt x="220629" y="0"/>
                        <a:pt x="222215" y="1842"/>
                        <a:pt x="221396" y="5577"/>
                      </a:cubicBezTo>
                      <a:lnTo>
                        <a:pt x="190646" y="180150"/>
                      </a:lnTo>
                      <a:cubicBezTo>
                        <a:pt x="190135" y="183885"/>
                        <a:pt x="187986" y="185726"/>
                        <a:pt x="184251" y="185726"/>
                      </a:cubicBezTo>
                      <a:lnTo>
                        <a:pt x="148385" y="185726"/>
                      </a:lnTo>
                      <a:close/>
                    </a:path>
                  </a:pathLst>
                </a:custGeom>
                <a:grpFill/>
                <a:ln w="5116" cap="flat">
                  <a:noFill/>
                  <a:prstDash val="solid"/>
                  <a:miter/>
                </a:ln>
              </p:spPr>
              <p:txBody>
                <a:bodyPr rtlCol="0" anchor="ctr"/>
                <a:lstStyle/>
                <a:p>
                  <a:endParaRPr lang="en-US" sz="2400"/>
                </a:p>
              </p:txBody>
            </p:sp>
            <p:sp>
              <p:nvSpPr>
                <p:cNvPr id="2677" name="Freeform: Shape 2676">
                  <a:extLst>
                    <a:ext uri="{FF2B5EF4-FFF2-40B4-BE49-F238E27FC236}">
                      <a16:creationId xmlns:a16="http://schemas.microsoft.com/office/drawing/2014/main" id="{A06EB2E5-260D-4D15-A7D7-96BA3D5B846E}"/>
                    </a:ext>
                  </a:extLst>
                </p:cNvPr>
                <p:cNvSpPr/>
                <p:nvPr/>
              </p:nvSpPr>
              <p:spPr>
                <a:xfrm>
                  <a:off x="7783521" y="2228207"/>
                  <a:ext cx="221606" cy="185726"/>
                </a:xfrm>
                <a:custGeom>
                  <a:avLst/>
                  <a:gdLst>
                    <a:gd name="connsiteX0" fmla="*/ 148385 w 221606"/>
                    <a:gd name="connsiteY0" fmla="*/ 185675 h 185726"/>
                    <a:gd name="connsiteX1" fmla="*/ 140966 w 221606"/>
                    <a:gd name="connsiteY1" fmla="*/ 181429 h 185726"/>
                    <a:gd name="connsiteX2" fmla="*/ 58489 w 221606"/>
                    <a:gd name="connsiteY2" fmla="*/ 27322 h 185726"/>
                    <a:gd name="connsiteX3" fmla="*/ 31423 w 221606"/>
                    <a:gd name="connsiteY3" fmla="*/ 180150 h 185726"/>
                    <a:gd name="connsiteX4" fmla="*/ 24772 w 221606"/>
                    <a:gd name="connsiteY4" fmla="*/ 185726 h 185726"/>
                    <a:gd name="connsiteX5" fmla="*/ 4869 w 221606"/>
                    <a:gd name="connsiteY5" fmla="*/ 185726 h 185726"/>
                    <a:gd name="connsiteX6" fmla="*/ 111 w 221606"/>
                    <a:gd name="connsiteY6" fmla="*/ 180150 h 185726"/>
                    <a:gd name="connsiteX7" fmla="*/ 30861 w 221606"/>
                    <a:gd name="connsiteY7" fmla="*/ 5577 h 185726"/>
                    <a:gd name="connsiteX8" fmla="*/ 37512 w 221606"/>
                    <a:gd name="connsiteY8" fmla="*/ 0 h 185726"/>
                    <a:gd name="connsiteX9" fmla="*/ 73327 w 221606"/>
                    <a:gd name="connsiteY9" fmla="*/ 0 h 185726"/>
                    <a:gd name="connsiteX10" fmla="*/ 80490 w 221606"/>
                    <a:gd name="connsiteY10" fmla="*/ 4247 h 185726"/>
                    <a:gd name="connsiteX11" fmla="*/ 163273 w 221606"/>
                    <a:gd name="connsiteY11" fmla="*/ 158661 h 185726"/>
                    <a:gd name="connsiteX12" fmla="*/ 190084 w 221606"/>
                    <a:gd name="connsiteY12" fmla="*/ 5577 h 185726"/>
                    <a:gd name="connsiteX13" fmla="*/ 196991 w 221606"/>
                    <a:gd name="connsiteY13" fmla="*/ 0 h 185726"/>
                    <a:gd name="connsiteX14" fmla="*/ 216894 w 221606"/>
                    <a:gd name="connsiteY14" fmla="*/ 0 h 185726"/>
                    <a:gd name="connsiteX15" fmla="*/ 221397 w 221606"/>
                    <a:gd name="connsiteY15" fmla="*/ 5577 h 185726"/>
                    <a:gd name="connsiteX16" fmla="*/ 190647 w 221606"/>
                    <a:gd name="connsiteY16" fmla="*/ 180150 h 185726"/>
                    <a:gd name="connsiteX17" fmla="*/ 184251 w 221606"/>
                    <a:gd name="connsiteY17" fmla="*/ 185726 h 185726"/>
                    <a:gd name="connsiteX18" fmla="*/ 148385 w 221606"/>
                    <a:gd name="connsiteY18" fmla="*/ 185726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1606" h="185726">
                      <a:moveTo>
                        <a:pt x="148385" y="185675"/>
                      </a:moveTo>
                      <a:cubicBezTo>
                        <a:pt x="144138" y="185675"/>
                        <a:pt x="142552" y="184601"/>
                        <a:pt x="140966" y="181429"/>
                      </a:cubicBezTo>
                      <a:lnTo>
                        <a:pt x="58489" y="27322"/>
                      </a:lnTo>
                      <a:lnTo>
                        <a:pt x="31423" y="180150"/>
                      </a:lnTo>
                      <a:cubicBezTo>
                        <a:pt x="30911" y="183885"/>
                        <a:pt x="28507" y="185726"/>
                        <a:pt x="24772" y="185726"/>
                      </a:cubicBezTo>
                      <a:lnTo>
                        <a:pt x="4869" y="185726"/>
                      </a:lnTo>
                      <a:cubicBezTo>
                        <a:pt x="1134" y="185726"/>
                        <a:pt x="-453" y="183885"/>
                        <a:pt x="111" y="180150"/>
                      </a:cubicBezTo>
                      <a:lnTo>
                        <a:pt x="30861" y="5577"/>
                      </a:lnTo>
                      <a:cubicBezTo>
                        <a:pt x="31679" y="1842"/>
                        <a:pt x="33777" y="0"/>
                        <a:pt x="37512" y="0"/>
                      </a:cubicBezTo>
                      <a:lnTo>
                        <a:pt x="73327" y="0"/>
                      </a:lnTo>
                      <a:cubicBezTo>
                        <a:pt x="77573" y="0"/>
                        <a:pt x="78903" y="1074"/>
                        <a:pt x="80490" y="4247"/>
                      </a:cubicBezTo>
                      <a:lnTo>
                        <a:pt x="163273" y="158661"/>
                      </a:lnTo>
                      <a:lnTo>
                        <a:pt x="190084" y="5577"/>
                      </a:lnTo>
                      <a:cubicBezTo>
                        <a:pt x="190902" y="1842"/>
                        <a:pt x="193256" y="0"/>
                        <a:pt x="196991" y="0"/>
                      </a:cubicBezTo>
                      <a:lnTo>
                        <a:pt x="216894" y="0"/>
                      </a:lnTo>
                      <a:cubicBezTo>
                        <a:pt x="220629" y="0"/>
                        <a:pt x="222215" y="1842"/>
                        <a:pt x="221397" y="5577"/>
                      </a:cubicBezTo>
                      <a:lnTo>
                        <a:pt x="190647" y="180150"/>
                      </a:lnTo>
                      <a:cubicBezTo>
                        <a:pt x="190135" y="183885"/>
                        <a:pt x="187986" y="185726"/>
                        <a:pt x="184251" y="185726"/>
                      </a:cubicBezTo>
                      <a:lnTo>
                        <a:pt x="148385" y="185726"/>
                      </a:lnTo>
                      <a:close/>
                    </a:path>
                  </a:pathLst>
                </a:custGeom>
                <a:grpFill/>
                <a:ln w="5116" cap="flat">
                  <a:noFill/>
                  <a:prstDash val="solid"/>
                  <a:miter/>
                </a:ln>
              </p:spPr>
              <p:txBody>
                <a:bodyPr rtlCol="0" anchor="ctr"/>
                <a:lstStyle/>
                <a:p>
                  <a:endParaRPr lang="en-US" sz="2400"/>
                </a:p>
              </p:txBody>
            </p:sp>
            <p:sp>
              <p:nvSpPr>
                <p:cNvPr id="2678" name="Freeform: Shape 2677">
                  <a:extLst>
                    <a:ext uri="{FF2B5EF4-FFF2-40B4-BE49-F238E27FC236}">
                      <a16:creationId xmlns:a16="http://schemas.microsoft.com/office/drawing/2014/main" id="{77D53CC7-31FA-4DB2-9264-CC2B463D05E4}"/>
                    </a:ext>
                  </a:extLst>
                </p:cNvPr>
                <p:cNvSpPr/>
                <p:nvPr/>
              </p:nvSpPr>
              <p:spPr>
                <a:xfrm>
                  <a:off x="8025792" y="2228258"/>
                  <a:ext cx="209262" cy="185675"/>
                </a:xfrm>
                <a:custGeom>
                  <a:avLst/>
                  <a:gdLst>
                    <a:gd name="connsiteX0" fmla="*/ 190485 w 209262"/>
                    <a:gd name="connsiteY0" fmla="*/ 143209 h 185675"/>
                    <a:gd name="connsiteX1" fmla="*/ 138758 w 209262"/>
                    <a:gd name="connsiteY1" fmla="*/ 185675 h 185675"/>
                    <a:gd name="connsiteX2" fmla="*/ 38220 w 209262"/>
                    <a:gd name="connsiteY2" fmla="*/ 185675 h 185675"/>
                    <a:gd name="connsiteX3" fmla="*/ 0 w 209262"/>
                    <a:gd name="connsiteY3" fmla="*/ 154926 h 185675"/>
                    <a:gd name="connsiteX4" fmla="*/ 1074 w 209262"/>
                    <a:gd name="connsiteY4" fmla="*/ 143260 h 185675"/>
                    <a:gd name="connsiteX5" fmla="*/ 18829 w 209262"/>
                    <a:gd name="connsiteY5" fmla="*/ 42466 h 185675"/>
                    <a:gd name="connsiteX6" fmla="*/ 70811 w 209262"/>
                    <a:gd name="connsiteY6" fmla="*/ 0 h 185675"/>
                    <a:gd name="connsiteX7" fmla="*/ 171349 w 209262"/>
                    <a:gd name="connsiteY7" fmla="*/ 0 h 185675"/>
                    <a:gd name="connsiteX8" fmla="*/ 209262 w 209262"/>
                    <a:gd name="connsiteY8" fmla="*/ 30494 h 185675"/>
                    <a:gd name="connsiteX9" fmla="*/ 208187 w 209262"/>
                    <a:gd name="connsiteY9" fmla="*/ 42415 h 185675"/>
                    <a:gd name="connsiteX10" fmla="*/ 190485 w 209262"/>
                    <a:gd name="connsiteY10" fmla="*/ 143209 h 185675"/>
                    <a:gd name="connsiteX11" fmla="*/ 81198 w 209262"/>
                    <a:gd name="connsiteY11" fmla="*/ 27526 h 185675"/>
                    <a:gd name="connsiteX12" fmla="*/ 50704 w 209262"/>
                    <a:gd name="connsiteY12" fmla="*/ 49834 h 185675"/>
                    <a:gd name="connsiteX13" fmla="*/ 35559 w 209262"/>
                    <a:gd name="connsiteY13" fmla="*/ 135790 h 185675"/>
                    <a:gd name="connsiteX14" fmla="*/ 34485 w 209262"/>
                    <a:gd name="connsiteY14" fmla="*/ 145051 h 185675"/>
                    <a:gd name="connsiteX15" fmla="*/ 58071 w 209262"/>
                    <a:gd name="connsiteY15" fmla="*/ 158047 h 185675"/>
                    <a:gd name="connsiteX16" fmla="*/ 127860 w 209262"/>
                    <a:gd name="connsiteY16" fmla="*/ 158047 h 185675"/>
                    <a:gd name="connsiteX17" fmla="*/ 158353 w 209262"/>
                    <a:gd name="connsiteY17" fmla="*/ 135790 h 185675"/>
                    <a:gd name="connsiteX18" fmla="*/ 173498 w 209262"/>
                    <a:gd name="connsiteY18" fmla="*/ 49834 h 185675"/>
                    <a:gd name="connsiteX19" fmla="*/ 174573 w 209262"/>
                    <a:gd name="connsiteY19" fmla="*/ 40266 h 185675"/>
                    <a:gd name="connsiteX20" fmla="*/ 150986 w 209262"/>
                    <a:gd name="connsiteY20" fmla="*/ 27526 h 185675"/>
                    <a:gd name="connsiteX21" fmla="*/ 81198 w 209262"/>
                    <a:gd name="connsiteY21" fmla="*/ 27526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9262" h="185675">
                      <a:moveTo>
                        <a:pt x="190485" y="143209"/>
                      </a:moveTo>
                      <a:cubicBezTo>
                        <a:pt x="185420" y="172117"/>
                        <a:pt x="176977" y="185675"/>
                        <a:pt x="138758" y="185675"/>
                      </a:cubicBezTo>
                      <a:lnTo>
                        <a:pt x="38220" y="185675"/>
                      </a:lnTo>
                      <a:cubicBezTo>
                        <a:pt x="12484" y="185675"/>
                        <a:pt x="0" y="175852"/>
                        <a:pt x="0" y="154926"/>
                      </a:cubicBezTo>
                      <a:cubicBezTo>
                        <a:pt x="0" y="151498"/>
                        <a:pt x="256" y="147507"/>
                        <a:pt x="1074" y="143260"/>
                      </a:cubicBezTo>
                      <a:lnTo>
                        <a:pt x="18829" y="42466"/>
                      </a:lnTo>
                      <a:cubicBezTo>
                        <a:pt x="23894" y="13814"/>
                        <a:pt x="32899" y="0"/>
                        <a:pt x="70811" y="0"/>
                      </a:cubicBezTo>
                      <a:lnTo>
                        <a:pt x="171349" y="0"/>
                      </a:lnTo>
                      <a:cubicBezTo>
                        <a:pt x="197085" y="0"/>
                        <a:pt x="209262" y="10079"/>
                        <a:pt x="209262" y="30494"/>
                      </a:cubicBezTo>
                      <a:cubicBezTo>
                        <a:pt x="209262" y="34229"/>
                        <a:pt x="209006" y="38169"/>
                        <a:pt x="208187" y="42415"/>
                      </a:cubicBezTo>
                      <a:lnTo>
                        <a:pt x="190485" y="143209"/>
                      </a:lnTo>
                      <a:close/>
                      <a:moveTo>
                        <a:pt x="81198" y="27526"/>
                      </a:moveTo>
                      <a:cubicBezTo>
                        <a:pt x="59453" y="27526"/>
                        <a:pt x="54132" y="31517"/>
                        <a:pt x="50704" y="49834"/>
                      </a:cubicBezTo>
                      <a:lnTo>
                        <a:pt x="35559" y="135790"/>
                      </a:lnTo>
                      <a:cubicBezTo>
                        <a:pt x="35047" y="139525"/>
                        <a:pt x="34485" y="142441"/>
                        <a:pt x="34485" y="145051"/>
                      </a:cubicBezTo>
                      <a:cubicBezTo>
                        <a:pt x="34485" y="155642"/>
                        <a:pt x="40574" y="158047"/>
                        <a:pt x="58071" y="158047"/>
                      </a:cubicBezTo>
                      <a:lnTo>
                        <a:pt x="127860" y="158047"/>
                      </a:lnTo>
                      <a:cubicBezTo>
                        <a:pt x="149861" y="158047"/>
                        <a:pt x="155181" y="154056"/>
                        <a:pt x="158353" y="135790"/>
                      </a:cubicBezTo>
                      <a:lnTo>
                        <a:pt x="173498" y="49834"/>
                      </a:lnTo>
                      <a:cubicBezTo>
                        <a:pt x="174010" y="46099"/>
                        <a:pt x="174573" y="42927"/>
                        <a:pt x="174573" y="40266"/>
                      </a:cubicBezTo>
                      <a:cubicBezTo>
                        <a:pt x="174573" y="30187"/>
                        <a:pt x="168484" y="27526"/>
                        <a:pt x="150986" y="27526"/>
                      </a:cubicBezTo>
                      <a:lnTo>
                        <a:pt x="81198" y="27526"/>
                      </a:lnTo>
                      <a:close/>
                    </a:path>
                  </a:pathLst>
                </a:custGeom>
                <a:grpFill/>
                <a:ln w="5116" cap="flat">
                  <a:noFill/>
                  <a:prstDash val="solid"/>
                  <a:miter/>
                </a:ln>
              </p:spPr>
              <p:txBody>
                <a:bodyPr rtlCol="0" anchor="ctr"/>
                <a:lstStyle/>
                <a:p>
                  <a:endParaRPr lang="en-US" sz="2400"/>
                </a:p>
              </p:txBody>
            </p:sp>
            <p:sp>
              <p:nvSpPr>
                <p:cNvPr id="2679" name="Freeform: Shape 2678">
                  <a:extLst>
                    <a:ext uri="{FF2B5EF4-FFF2-40B4-BE49-F238E27FC236}">
                      <a16:creationId xmlns:a16="http://schemas.microsoft.com/office/drawing/2014/main" id="{7F397A0A-AA25-4FC1-BAC8-D5134F3E09F5}"/>
                    </a:ext>
                  </a:extLst>
                </p:cNvPr>
                <p:cNvSpPr/>
                <p:nvPr/>
              </p:nvSpPr>
              <p:spPr>
                <a:xfrm>
                  <a:off x="8264623" y="2228155"/>
                  <a:ext cx="202561" cy="185726"/>
                </a:xfrm>
                <a:custGeom>
                  <a:avLst/>
                  <a:gdLst>
                    <a:gd name="connsiteX0" fmla="*/ 53523 w 202561"/>
                    <a:gd name="connsiteY0" fmla="*/ 185726 h 185726"/>
                    <a:gd name="connsiteX1" fmla="*/ 46360 w 202561"/>
                    <a:gd name="connsiteY1" fmla="*/ 180661 h 185726"/>
                    <a:gd name="connsiteX2" fmla="*/ 209 w 202561"/>
                    <a:gd name="connsiteY2" fmla="*/ 5577 h 185726"/>
                    <a:gd name="connsiteX3" fmla="*/ 4200 w 202561"/>
                    <a:gd name="connsiteY3" fmla="*/ 0 h 185726"/>
                    <a:gd name="connsiteX4" fmla="*/ 27531 w 202561"/>
                    <a:gd name="connsiteY4" fmla="*/ 0 h 185726"/>
                    <a:gd name="connsiteX5" fmla="*/ 34694 w 202561"/>
                    <a:gd name="connsiteY5" fmla="*/ 5014 h 185726"/>
                    <a:gd name="connsiteX6" fmla="*/ 72914 w 202561"/>
                    <a:gd name="connsiteY6" fmla="*/ 158609 h 185726"/>
                    <a:gd name="connsiteX7" fmla="*/ 165777 w 202561"/>
                    <a:gd name="connsiteY7" fmla="*/ 5014 h 185726"/>
                    <a:gd name="connsiteX8" fmla="*/ 174782 w 202561"/>
                    <a:gd name="connsiteY8" fmla="*/ 0 h 185726"/>
                    <a:gd name="connsiteX9" fmla="*/ 199443 w 202561"/>
                    <a:gd name="connsiteY9" fmla="*/ 0 h 185726"/>
                    <a:gd name="connsiteX10" fmla="*/ 201592 w 202561"/>
                    <a:gd name="connsiteY10" fmla="*/ 5577 h 185726"/>
                    <a:gd name="connsiteX11" fmla="*/ 93380 w 202561"/>
                    <a:gd name="connsiteY11" fmla="*/ 180661 h 185726"/>
                    <a:gd name="connsiteX12" fmla="*/ 84630 w 202561"/>
                    <a:gd name="connsiteY12" fmla="*/ 185726 h 185726"/>
                    <a:gd name="connsiteX13" fmla="*/ 53523 w 202561"/>
                    <a:gd name="connsiteY13" fmla="*/ 185726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2561" h="185726">
                      <a:moveTo>
                        <a:pt x="53523" y="185726"/>
                      </a:moveTo>
                      <a:cubicBezTo>
                        <a:pt x="49020" y="185726"/>
                        <a:pt x="47178" y="184140"/>
                        <a:pt x="46360" y="180661"/>
                      </a:cubicBezTo>
                      <a:lnTo>
                        <a:pt x="209" y="5577"/>
                      </a:lnTo>
                      <a:cubicBezTo>
                        <a:pt x="-610" y="2405"/>
                        <a:pt x="1028" y="0"/>
                        <a:pt x="4200" y="0"/>
                      </a:cubicBezTo>
                      <a:lnTo>
                        <a:pt x="27531" y="0"/>
                      </a:lnTo>
                      <a:cubicBezTo>
                        <a:pt x="32033" y="0"/>
                        <a:pt x="33620" y="1586"/>
                        <a:pt x="34694" y="5014"/>
                      </a:cubicBezTo>
                      <a:lnTo>
                        <a:pt x="72914" y="158609"/>
                      </a:lnTo>
                      <a:lnTo>
                        <a:pt x="165777" y="5014"/>
                      </a:lnTo>
                      <a:cubicBezTo>
                        <a:pt x="167926" y="1586"/>
                        <a:pt x="170279" y="0"/>
                        <a:pt x="174782" y="0"/>
                      </a:cubicBezTo>
                      <a:lnTo>
                        <a:pt x="199443" y="0"/>
                      </a:lnTo>
                      <a:cubicBezTo>
                        <a:pt x="202616" y="0"/>
                        <a:pt x="203434" y="2405"/>
                        <a:pt x="201592" y="5577"/>
                      </a:cubicBezTo>
                      <a:lnTo>
                        <a:pt x="93380" y="180661"/>
                      </a:lnTo>
                      <a:cubicBezTo>
                        <a:pt x="91231" y="184089"/>
                        <a:pt x="89389" y="185726"/>
                        <a:pt x="84630" y="185726"/>
                      </a:cubicBezTo>
                      <a:lnTo>
                        <a:pt x="53523" y="185726"/>
                      </a:lnTo>
                      <a:close/>
                    </a:path>
                  </a:pathLst>
                </a:custGeom>
                <a:grpFill/>
                <a:ln w="5116" cap="flat">
                  <a:noFill/>
                  <a:prstDash val="solid"/>
                  <a:miter/>
                </a:ln>
              </p:spPr>
              <p:txBody>
                <a:bodyPr rtlCol="0" anchor="ctr"/>
                <a:lstStyle/>
                <a:p>
                  <a:endParaRPr lang="en-US" sz="2400"/>
                </a:p>
              </p:txBody>
            </p:sp>
            <p:sp>
              <p:nvSpPr>
                <p:cNvPr id="2680" name="Freeform: Shape 2679">
                  <a:extLst>
                    <a:ext uri="{FF2B5EF4-FFF2-40B4-BE49-F238E27FC236}">
                      <a16:creationId xmlns:a16="http://schemas.microsoft.com/office/drawing/2014/main" id="{CB227BC3-64CB-44F9-AF05-9160CA539B35}"/>
                    </a:ext>
                  </a:extLst>
                </p:cNvPr>
                <p:cNvSpPr/>
                <p:nvPr/>
              </p:nvSpPr>
              <p:spPr>
                <a:xfrm>
                  <a:off x="8420465" y="2228258"/>
                  <a:ext cx="212242" cy="185675"/>
                </a:xfrm>
                <a:custGeom>
                  <a:avLst/>
                  <a:gdLst>
                    <a:gd name="connsiteX0" fmla="*/ 167726 w 212242"/>
                    <a:gd name="connsiteY0" fmla="*/ 146637 h 185675"/>
                    <a:gd name="connsiteX1" fmla="*/ 57620 w 212242"/>
                    <a:gd name="connsiteY1" fmla="*/ 146637 h 185675"/>
                    <a:gd name="connsiteX2" fmla="*/ 36130 w 212242"/>
                    <a:gd name="connsiteY2" fmla="*/ 180610 h 185675"/>
                    <a:gd name="connsiteX3" fmla="*/ 27381 w 212242"/>
                    <a:gd name="connsiteY3" fmla="*/ 185675 h 185675"/>
                    <a:gd name="connsiteX4" fmla="*/ 3232 w 212242"/>
                    <a:gd name="connsiteY4" fmla="*/ 185675 h 185675"/>
                    <a:gd name="connsiteX5" fmla="*/ 1083 w 212242"/>
                    <a:gd name="connsiteY5" fmla="*/ 180098 h 185675"/>
                    <a:gd name="connsiteX6" fmla="*/ 113849 w 212242"/>
                    <a:gd name="connsiteY6" fmla="*/ 5014 h 185675"/>
                    <a:gd name="connsiteX7" fmla="*/ 122598 w 212242"/>
                    <a:gd name="connsiteY7" fmla="*/ 0 h 185675"/>
                    <a:gd name="connsiteX8" fmla="*/ 153911 w 212242"/>
                    <a:gd name="connsiteY8" fmla="*/ 0 h 185675"/>
                    <a:gd name="connsiteX9" fmla="*/ 160818 w 212242"/>
                    <a:gd name="connsiteY9" fmla="*/ 5014 h 185675"/>
                    <a:gd name="connsiteX10" fmla="*/ 212033 w 212242"/>
                    <a:gd name="connsiteY10" fmla="*/ 180098 h 185675"/>
                    <a:gd name="connsiteX11" fmla="*/ 208043 w 212242"/>
                    <a:gd name="connsiteY11" fmla="*/ 185675 h 185675"/>
                    <a:gd name="connsiteX12" fmla="*/ 184456 w 212242"/>
                    <a:gd name="connsiteY12" fmla="*/ 185675 h 185675"/>
                    <a:gd name="connsiteX13" fmla="*/ 177293 w 212242"/>
                    <a:gd name="connsiteY13" fmla="*/ 180610 h 185675"/>
                    <a:gd name="connsiteX14" fmla="*/ 167726 w 212242"/>
                    <a:gd name="connsiteY14" fmla="*/ 146637 h 185675"/>
                    <a:gd name="connsiteX15" fmla="*/ 74862 w 212242"/>
                    <a:gd name="connsiteY15" fmla="*/ 119059 h 185675"/>
                    <a:gd name="connsiteX16" fmla="*/ 160000 w 212242"/>
                    <a:gd name="connsiteY16" fmla="*/ 119059 h 185675"/>
                    <a:gd name="connsiteX17" fmla="*/ 134008 w 212242"/>
                    <a:gd name="connsiteY17" fmla="*/ 25684 h 185675"/>
                    <a:gd name="connsiteX18" fmla="*/ 74862 w 212242"/>
                    <a:gd name="connsiteY18" fmla="*/ 119059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242" h="185675">
                      <a:moveTo>
                        <a:pt x="167726" y="146637"/>
                      </a:moveTo>
                      <a:lnTo>
                        <a:pt x="57620" y="146637"/>
                      </a:lnTo>
                      <a:lnTo>
                        <a:pt x="36130" y="180610"/>
                      </a:lnTo>
                      <a:cubicBezTo>
                        <a:pt x="34033" y="184038"/>
                        <a:pt x="31884" y="185675"/>
                        <a:pt x="27381" y="185675"/>
                      </a:cubicBezTo>
                      <a:lnTo>
                        <a:pt x="3232" y="185675"/>
                      </a:lnTo>
                      <a:cubicBezTo>
                        <a:pt x="60" y="185675"/>
                        <a:pt x="-1015" y="183271"/>
                        <a:pt x="1083" y="180098"/>
                      </a:cubicBezTo>
                      <a:lnTo>
                        <a:pt x="113849" y="5014"/>
                      </a:lnTo>
                      <a:cubicBezTo>
                        <a:pt x="115998" y="1586"/>
                        <a:pt x="118352" y="0"/>
                        <a:pt x="122598" y="0"/>
                      </a:cubicBezTo>
                      <a:lnTo>
                        <a:pt x="153911" y="0"/>
                      </a:lnTo>
                      <a:cubicBezTo>
                        <a:pt x="158158" y="0"/>
                        <a:pt x="160000" y="1586"/>
                        <a:pt x="160818" y="5014"/>
                      </a:cubicBezTo>
                      <a:lnTo>
                        <a:pt x="212033" y="180098"/>
                      </a:lnTo>
                      <a:cubicBezTo>
                        <a:pt x="212852" y="183271"/>
                        <a:pt x="211215" y="185675"/>
                        <a:pt x="208043" y="185675"/>
                      </a:cubicBezTo>
                      <a:lnTo>
                        <a:pt x="184456" y="185675"/>
                      </a:lnTo>
                      <a:cubicBezTo>
                        <a:pt x="179698" y="185675"/>
                        <a:pt x="178111" y="184089"/>
                        <a:pt x="177293" y="180610"/>
                      </a:cubicBezTo>
                      <a:lnTo>
                        <a:pt x="167726" y="146637"/>
                      </a:lnTo>
                      <a:close/>
                      <a:moveTo>
                        <a:pt x="74862" y="119059"/>
                      </a:moveTo>
                      <a:lnTo>
                        <a:pt x="160000" y="119059"/>
                      </a:lnTo>
                      <a:lnTo>
                        <a:pt x="134008" y="25684"/>
                      </a:lnTo>
                      <a:lnTo>
                        <a:pt x="74862" y="119059"/>
                      </a:lnTo>
                      <a:close/>
                    </a:path>
                  </a:pathLst>
                </a:custGeom>
                <a:grpFill/>
                <a:ln w="5116" cap="flat">
                  <a:noFill/>
                  <a:prstDash val="solid"/>
                  <a:miter/>
                </a:ln>
              </p:spPr>
              <p:txBody>
                <a:bodyPr rtlCol="0" anchor="ctr"/>
                <a:lstStyle/>
                <a:p>
                  <a:endParaRPr lang="en-US" sz="2400"/>
                </a:p>
              </p:txBody>
            </p:sp>
            <p:sp>
              <p:nvSpPr>
                <p:cNvPr id="2681" name="Freeform: Shape 2680">
                  <a:extLst>
                    <a:ext uri="{FF2B5EF4-FFF2-40B4-BE49-F238E27FC236}">
                      <a16:creationId xmlns:a16="http://schemas.microsoft.com/office/drawing/2014/main" id="{6240BCD1-7D59-4B91-80B3-77110EEF367D}"/>
                    </a:ext>
                  </a:extLst>
                </p:cNvPr>
                <p:cNvSpPr/>
                <p:nvPr/>
              </p:nvSpPr>
              <p:spPr>
                <a:xfrm>
                  <a:off x="8642387" y="2228207"/>
                  <a:ext cx="183449" cy="185675"/>
                </a:xfrm>
                <a:custGeom>
                  <a:avLst/>
                  <a:gdLst>
                    <a:gd name="connsiteX0" fmla="*/ 72589 w 183449"/>
                    <a:gd name="connsiteY0" fmla="*/ 27578 h 185675"/>
                    <a:gd name="connsiteX1" fmla="*/ 4950 w 183449"/>
                    <a:gd name="connsiteY1" fmla="*/ 27578 h 185675"/>
                    <a:gd name="connsiteX2" fmla="*/ 192 w 183449"/>
                    <a:gd name="connsiteY2" fmla="*/ 22001 h 185675"/>
                    <a:gd name="connsiteX3" fmla="*/ 2852 w 183449"/>
                    <a:gd name="connsiteY3" fmla="*/ 5577 h 185675"/>
                    <a:gd name="connsiteX4" fmla="*/ 9760 w 183449"/>
                    <a:gd name="connsiteY4" fmla="*/ 0 h 185675"/>
                    <a:gd name="connsiteX5" fmla="*/ 178500 w 183449"/>
                    <a:gd name="connsiteY5" fmla="*/ 0 h 185675"/>
                    <a:gd name="connsiteX6" fmla="*/ 183257 w 183449"/>
                    <a:gd name="connsiteY6" fmla="*/ 5577 h 185675"/>
                    <a:gd name="connsiteX7" fmla="*/ 180341 w 183449"/>
                    <a:gd name="connsiteY7" fmla="*/ 22001 h 185675"/>
                    <a:gd name="connsiteX8" fmla="*/ 173690 w 183449"/>
                    <a:gd name="connsiteY8" fmla="*/ 27578 h 185675"/>
                    <a:gd name="connsiteX9" fmla="*/ 106051 w 183449"/>
                    <a:gd name="connsiteY9" fmla="*/ 27578 h 185675"/>
                    <a:gd name="connsiteX10" fmla="*/ 78984 w 183449"/>
                    <a:gd name="connsiteY10" fmla="*/ 180098 h 185675"/>
                    <a:gd name="connsiteX11" fmla="*/ 72333 w 183449"/>
                    <a:gd name="connsiteY11" fmla="*/ 185675 h 185675"/>
                    <a:gd name="connsiteX12" fmla="*/ 50589 w 183449"/>
                    <a:gd name="connsiteY12" fmla="*/ 185675 h 185675"/>
                    <a:gd name="connsiteX13" fmla="*/ 45575 w 183449"/>
                    <a:gd name="connsiteY13" fmla="*/ 180098 h 185675"/>
                    <a:gd name="connsiteX14" fmla="*/ 72589 w 183449"/>
                    <a:gd name="connsiteY14" fmla="*/ 27578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449" h="185675">
                      <a:moveTo>
                        <a:pt x="72589" y="27578"/>
                      </a:moveTo>
                      <a:lnTo>
                        <a:pt x="4950" y="27578"/>
                      </a:lnTo>
                      <a:cubicBezTo>
                        <a:pt x="1215" y="27578"/>
                        <a:pt x="-627" y="25480"/>
                        <a:pt x="192" y="22001"/>
                      </a:cubicBezTo>
                      <a:lnTo>
                        <a:pt x="2852" y="5577"/>
                      </a:lnTo>
                      <a:cubicBezTo>
                        <a:pt x="3671" y="1842"/>
                        <a:pt x="6024" y="0"/>
                        <a:pt x="9760" y="0"/>
                      </a:cubicBezTo>
                      <a:lnTo>
                        <a:pt x="178500" y="0"/>
                      </a:lnTo>
                      <a:cubicBezTo>
                        <a:pt x="182234" y="0"/>
                        <a:pt x="184076" y="1842"/>
                        <a:pt x="183257" y="5577"/>
                      </a:cubicBezTo>
                      <a:lnTo>
                        <a:pt x="180341" y="22001"/>
                      </a:lnTo>
                      <a:cubicBezTo>
                        <a:pt x="179523" y="25429"/>
                        <a:pt x="177425" y="27578"/>
                        <a:pt x="173690" y="27578"/>
                      </a:cubicBezTo>
                      <a:lnTo>
                        <a:pt x="106051" y="27578"/>
                      </a:lnTo>
                      <a:lnTo>
                        <a:pt x="78984" y="180098"/>
                      </a:lnTo>
                      <a:cubicBezTo>
                        <a:pt x="78473" y="183833"/>
                        <a:pt x="76068" y="185675"/>
                        <a:pt x="72333" y="185675"/>
                      </a:cubicBezTo>
                      <a:lnTo>
                        <a:pt x="50589" y="185675"/>
                      </a:lnTo>
                      <a:cubicBezTo>
                        <a:pt x="46854" y="185675"/>
                        <a:pt x="45011" y="183833"/>
                        <a:pt x="45575" y="180098"/>
                      </a:cubicBezTo>
                      <a:lnTo>
                        <a:pt x="72589" y="27578"/>
                      </a:lnTo>
                      <a:close/>
                    </a:path>
                  </a:pathLst>
                </a:custGeom>
                <a:grpFill/>
                <a:ln w="5116" cap="flat">
                  <a:noFill/>
                  <a:prstDash val="solid"/>
                  <a:miter/>
                </a:ln>
              </p:spPr>
              <p:txBody>
                <a:bodyPr rtlCol="0" anchor="ctr"/>
                <a:lstStyle/>
                <a:p>
                  <a:endParaRPr lang="en-US" sz="2400"/>
                </a:p>
              </p:txBody>
            </p:sp>
            <p:sp>
              <p:nvSpPr>
                <p:cNvPr id="2682" name="Freeform: Shape 2681">
                  <a:extLst>
                    <a:ext uri="{FF2B5EF4-FFF2-40B4-BE49-F238E27FC236}">
                      <a16:creationId xmlns:a16="http://schemas.microsoft.com/office/drawing/2014/main" id="{73331A6C-CB1B-445F-B0FE-AFE2808FD4AD}"/>
                    </a:ext>
                  </a:extLst>
                </p:cNvPr>
                <p:cNvSpPr/>
                <p:nvPr/>
              </p:nvSpPr>
              <p:spPr>
                <a:xfrm>
                  <a:off x="8827325" y="2228207"/>
                  <a:ext cx="64206" cy="185726"/>
                </a:xfrm>
                <a:custGeom>
                  <a:avLst/>
                  <a:gdLst>
                    <a:gd name="connsiteX0" fmla="*/ 33265 w 64206"/>
                    <a:gd name="connsiteY0" fmla="*/ 180150 h 185726"/>
                    <a:gd name="connsiteX1" fmla="*/ 26614 w 64206"/>
                    <a:gd name="connsiteY1" fmla="*/ 185726 h 185726"/>
                    <a:gd name="connsiteX2" fmla="*/ 4869 w 64206"/>
                    <a:gd name="connsiteY2" fmla="*/ 185726 h 185726"/>
                    <a:gd name="connsiteX3" fmla="*/ 111 w 64206"/>
                    <a:gd name="connsiteY3" fmla="*/ 180150 h 185726"/>
                    <a:gd name="connsiteX4" fmla="*/ 30860 w 64206"/>
                    <a:gd name="connsiteY4" fmla="*/ 5577 h 185726"/>
                    <a:gd name="connsiteX5" fmla="*/ 37512 w 64206"/>
                    <a:gd name="connsiteY5" fmla="*/ 0 h 185726"/>
                    <a:gd name="connsiteX6" fmla="*/ 59256 w 64206"/>
                    <a:gd name="connsiteY6" fmla="*/ 0 h 185726"/>
                    <a:gd name="connsiteX7" fmla="*/ 64015 w 64206"/>
                    <a:gd name="connsiteY7" fmla="*/ 5577 h 185726"/>
                    <a:gd name="connsiteX8" fmla="*/ 33265 w 64206"/>
                    <a:gd name="connsiteY8" fmla="*/ 180150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206" h="185726">
                      <a:moveTo>
                        <a:pt x="33265" y="180150"/>
                      </a:moveTo>
                      <a:cubicBezTo>
                        <a:pt x="32753" y="183885"/>
                        <a:pt x="30348" y="185726"/>
                        <a:pt x="26614" y="185726"/>
                      </a:cubicBezTo>
                      <a:lnTo>
                        <a:pt x="4869" y="185726"/>
                      </a:lnTo>
                      <a:cubicBezTo>
                        <a:pt x="1134" y="185726"/>
                        <a:pt x="-453" y="183885"/>
                        <a:pt x="111" y="180150"/>
                      </a:cubicBezTo>
                      <a:lnTo>
                        <a:pt x="30860" y="5577"/>
                      </a:lnTo>
                      <a:cubicBezTo>
                        <a:pt x="31679" y="1842"/>
                        <a:pt x="33777" y="0"/>
                        <a:pt x="37512" y="0"/>
                      </a:cubicBezTo>
                      <a:lnTo>
                        <a:pt x="59256" y="0"/>
                      </a:lnTo>
                      <a:cubicBezTo>
                        <a:pt x="62991" y="0"/>
                        <a:pt x="64833" y="1842"/>
                        <a:pt x="64015" y="5577"/>
                      </a:cubicBezTo>
                      <a:lnTo>
                        <a:pt x="33265" y="180150"/>
                      </a:lnTo>
                      <a:close/>
                    </a:path>
                  </a:pathLst>
                </a:custGeom>
                <a:grpFill/>
                <a:ln w="5116" cap="flat">
                  <a:noFill/>
                  <a:prstDash val="solid"/>
                  <a:miter/>
                </a:ln>
              </p:spPr>
              <p:txBody>
                <a:bodyPr rtlCol="0" anchor="ctr"/>
                <a:lstStyle/>
                <a:p>
                  <a:endParaRPr lang="en-US" sz="2400"/>
                </a:p>
              </p:txBody>
            </p:sp>
            <p:sp>
              <p:nvSpPr>
                <p:cNvPr id="2683" name="Freeform: Shape 2682">
                  <a:extLst>
                    <a:ext uri="{FF2B5EF4-FFF2-40B4-BE49-F238E27FC236}">
                      <a16:creationId xmlns:a16="http://schemas.microsoft.com/office/drawing/2014/main" id="{B7100FD5-3081-4742-942B-D8AB726460CB}"/>
                    </a:ext>
                  </a:extLst>
                </p:cNvPr>
                <p:cNvSpPr/>
                <p:nvPr/>
              </p:nvSpPr>
              <p:spPr>
                <a:xfrm>
                  <a:off x="8912572" y="2228258"/>
                  <a:ext cx="209262" cy="185675"/>
                </a:xfrm>
                <a:custGeom>
                  <a:avLst/>
                  <a:gdLst>
                    <a:gd name="connsiteX0" fmla="*/ 190485 w 209262"/>
                    <a:gd name="connsiteY0" fmla="*/ 143209 h 185675"/>
                    <a:gd name="connsiteX1" fmla="*/ 138758 w 209262"/>
                    <a:gd name="connsiteY1" fmla="*/ 185675 h 185675"/>
                    <a:gd name="connsiteX2" fmla="*/ 38220 w 209262"/>
                    <a:gd name="connsiteY2" fmla="*/ 185675 h 185675"/>
                    <a:gd name="connsiteX3" fmla="*/ 0 w 209262"/>
                    <a:gd name="connsiteY3" fmla="*/ 154926 h 185675"/>
                    <a:gd name="connsiteX4" fmla="*/ 1075 w 209262"/>
                    <a:gd name="connsiteY4" fmla="*/ 143260 h 185675"/>
                    <a:gd name="connsiteX5" fmla="*/ 18829 w 209262"/>
                    <a:gd name="connsiteY5" fmla="*/ 42466 h 185675"/>
                    <a:gd name="connsiteX6" fmla="*/ 70812 w 209262"/>
                    <a:gd name="connsiteY6" fmla="*/ 0 h 185675"/>
                    <a:gd name="connsiteX7" fmla="*/ 171349 w 209262"/>
                    <a:gd name="connsiteY7" fmla="*/ 0 h 185675"/>
                    <a:gd name="connsiteX8" fmla="*/ 209262 w 209262"/>
                    <a:gd name="connsiteY8" fmla="*/ 30494 h 185675"/>
                    <a:gd name="connsiteX9" fmla="*/ 208188 w 209262"/>
                    <a:gd name="connsiteY9" fmla="*/ 42415 h 185675"/>
                    <a:gd name="connsiteX10" fmla="*/ 190485 w 209262"/>
                    <a:gd name="connsiteY10" fmla="*/ 143209 h 185675"/>
                    <a:gd name="connsiteX11" fmla="*/ 81198 w 209262"/>
                    <a:gd name="connsiteY11" fmla="*/ 27526 h 185675"/>
                    <a:gd name="connsiteX12" fmla="*/ 50704 w 209262"/>
                    <a:gd name="connsiteY12" fmla="*/ 49834 h 185675"/>
                    <a:gd name="connsiteX13" fmla="*/ 35560 w 209262"/>
                    <a:gd name="connsiteY13" fmla="*/ 135790 h 185675"/>
                    <a:gd name="connsiteX14" fmla="*/ 34485 w 209262"/>
                    <a:gd name="connsiteY14" fmla="*/ 145051 h 185675"/>
                    <a:gd name="connsiteX15" fmla="*/ 58072 w 209262"/>
                    <a:gd name="connsiteY15" fmla="*/ 158047 h 185675"/>
                    <a:gd name="connsiteX16" fmla="*/ 127860 w 209262"/>
                    <a:gd name="connsiteY16" fmla="*/ 158047 h 185675"/>
                    <a:gd name="connsiteX17" fmla="*/ 158354 w 209262"/>
                    <a:gd name="connsiteY17" fmla="*/ 135790 h 185675"/>
                    <a:gd name="connsiteX18" fmla="*/ 173498 w 209262"/>
                    <a:gd name="connsiteY18" fmla="*/ 49834 h 185675"/>
                    <a:gd name="connsiteX19" fmla="*/ 174573 w 209262"/>
                    <a:gd name="connsiteY19" fmla="*/ 40266 h 185675"/>
                    <a:gd name="connsiteX20" fmla="*/ 150986 w 209262"/>
                    <a:gd name="connsiteY20" fmla="*/ 27526 h 185675"/>
                    <a:gd name="connsiteX21" fmla="*/ 81198 w 209262"/>
                    <a:gd name="connsiteY21" fmla="*/ 27526 h 18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9262" h="185675">
                      <a:moveTo>
                        <a:pt x="190485" y="143209"/>
                      </a:moveTo>
                      <a:cubicBezTo>
                        <a:pt x="185420" y="172117"/>
                        <a:pt x="176978" y="185675"/>
                        <a:pt x="138758" y="185675"/>
                      </a:cubicBezTo>
                      <a:lnTo>
                        <a:pt x="38220" y="185675"/>
                      </a:lnTo>
                      <a:cubicBezTo>
                        <a:pt x="12484" y="185675"/>
                        <a:pt x="0" y="175852"/>
                        <a:pt x="0" y="154926"/>
                      </a:cubicBezTo>
                      <a:cubicBezTo>
                        <a:pt x="0" y="151498"/>
                        <a:pt x="256" y="147507"/>
                        <a:pt x="1075" y="143260"/>
                      </a:cubicBezTo>
                      <a:lnTo>
                        <a:pt x="18829" y="42466"/>
                      </a:lnTo>
                      <a:cubicBezTo>
                        <a:pt x="23894" y="13814"/>
                        <a:pt x="32899" y="0"/>
                        <a:pt x="70812" y="0"/>
                      </a:cubicBezTo>
                      <a:lnTo>
                        <a:pt x="171349" y="0"/>
                      </a:lnTo>
                      <a:cubicBezTo>
                        <a:pt x="197085" y="0"/>
                        <a:pt x="209262" y="10079"/>
                        <a:pt x="209262" y="30494"/>
                      </a:cubicBezTo>
                      <a:cubicBezTo>
                        <a:pt x="209262" y="34229"/>
                        <a:pt x="209007" y="38169"/>
                        <a:pt x="208188" y="42415"/>
                      </a:cubicBezTo>
                      <a:lnTo>
                        <a:pt x="190485" y="143209"/>
                      </a:lnTo>
                      <a:close/>
                      <a:moveTo>
                        <a:pt x="81198" y="27526"/>
                      </a:moveTo>
                      <a:cubicBezTo>
                        <a:pt x="59453" y="27526"/>
                        <a:pt x="54132" y="31517"/>
                        <a:pt x="50704" y="49834"/>
                      </a:cubicBezTo>
                      <a:lnTo>
                        <a:pt x="35560" y="135790"/>
                      </a:lnTo>
                      <a:cubicBezTo>
                        <a:pt x="35048" y="139525"/>
                        <a:pt x="34485" y="142441"/>
                        <a:pt x="34485" y="145051"/>
                      </a:cubicBezTo>
                      <a:cubicBezTo>
                        <a:pt x="34485" y="155642"/>
                        <a:pt x="40574" y="158047"/>
                        <a:pt x="58072" y="158047"/>
                      </a:cubicBezTo>
                      <a:lnTo>
                        <a:pt x="127860" y="158047"/>
                      </a:lnTo>
                      <a:cubicBezTo>
                        <a:pt x="149861" y="158047"/>
                        <a:pt x="155182" y="154056"/>
                        <a:pt x="158354" y="135790"/>
                      </a:cubicBezTo>
                      <a:lnTo>
                        <a:pt x="173498" y="49834"/>
                      </a:lnTo>
                      <a:cubicBezTo>
                        <a:pt x="174010" y="46099"/>
                        <a:pt x="174573" y="42927"/>
                        <a:pt x="174573" y="40266"/>
                      </a:cubicBezTo>
                      <a:cubicBezTo>
                        <a:pt x="174573" y="30187"/>
                        <a:pt x="168484" y="27526"/>
                        <a:pt x="150986" y="27526"/>
                      </a:cubicBezTo>
                      <a:lnTo>
                        <a:pt x="81198" y="27526"/>
                      </a:lnTo>
                      <a:close/>
                    </a:path>
                  </a:pathLst>
                </a:custGeom>
                <a:grpFill/>
                <a:ln w="5116" cap="flat">
                  <a:noFill/>
                  <a:prstDash val="solid"/>
                  <a:miter/>
                </a:ln>
              </p:spPr>
              <p:txBody>
                <a:bodyPr rtlCol="0" anchor="ctr"/>
                <a:lstStyle/>
                <a:p>
                  <a:endParaRPr lang="en-US" sz="2400"/>
                </a:p>
              </p:txBody>
            </p:sp>
            <p:sp>
              <p:nvSpPr>
                <p:cNvPr id="2684" name="Freeform: Shape 2683">
                  <a:extLst>
                    <a:ext uri="{FF2B5EF4-FFF2-40B4-BE49-F238E27FC236}">
                      <a16:creationId xmlns:a16="http://schemas.microsoft.com/office/drawing/2014/main" id="{7D474951-5F34-42FF-90CB-BF3C0F05718D}"/>
                    </a:ext>
                  </a:extLst>
                </p:cNvPr>
                <p:cNvSpPr/>
                <p:nvPr/>
              </p:nvSpPr>
              <p:spPr>
                <a:xfrm>
                  <a:off x="9142497" y="2228207"/>
                  <a:ext cx="221606" cy="185726"/>
                </a:xfrm>
                <a:custGeom>
                  <a:avLst/>
                  <a:gdLst>
                    <a:gd name="connsiteX0" fmla="*/ 148385 w 221606"/>
                    <a:gd name="connsiteY0" fmla="*/ 185675 h 185726"/>
                    <a:gd name="connsiteX1" fmla="*/ 140966 w 221606"/>
                    <a:gd name="connsiteY1" fmla="*/ 181429 h 185726"/>
                    <a:gd name="connsiteX2" fmla="*/ 58489 w 221606"/>
                    <a:gd name="connsiteY2" fmla="*/ 27322 h 185726"/>
                    <a:gd name="connsiteX3" fmla="*/ 31423 w 221606"/>
                    <a:gd name="connsiteY3" fmla="*/ 180150 h 185726"/>
                    <a:gd name="connsiteX4" fmla="*/ 24771 w 221606"/>
                    <a:gd name="connsiteY4" fmla="*/ 185726 h 185726"/>
                    <a:gd name="connsiteX5" fmla="*/ 4868 w 221606"/>
                    <a:gd name="connsiteY5" fmla="*/ 185726 h 185726"/>
                    <a:gd name="connsiteX6" fmla="*/ 111 w 221606"/>
                    <a:gd name="connsiteY6" fmla="*/ 180150 h 185726"/>
                    <a:gd name="connsiteX7" fmla="*/ 30860 w 221606"/>
                    <a:gd name="connsiteY7" fmla="*/ 5577 h 185726"/>
                    <a:gd name="connsiteX8" fmla="*/ 37511 w 221606"/>
                    <a:gd name="connsiteY8" fmla="*/ 0 h 185726"/>
                    <a:gd name="connsiteX9" fmla="*/ 73326 w 221606"/>
                    <a:gd name="connsiteY9" fmla="*/ 0 h 185726"/>
                    <a:gd name="connsiteX10" fmla="*/ 80490 w 221606"/>
                    <a:gd name="connsiteY10" fmla="*/ 4247 h 185726"/>
                    <a:gd name="connsiteX11" fmla="*/ 163274 w 221606"/>
                    <a:gd name="connsiteY11" fmla="*/ 158661 h 185726"/>
                    <a:gd name="connsiteX12" fmla="*/ 190084 w 221606"/>
                    <a:gd name="connsiteY12" fmla="*/ 5577 h 185726"/>
                    <a:gd name="connsiteX13" fmla="*/ 196991 w 221606"/>
                    <a:gd name="connsiteY13" fmla="*/ 0 h 185726"/>
                    <a:gd name="connsiteX14" fmla="*/ 216894 w 221606"/>
                    <a:gd name="connsiteY14" fmla="*/ 0 h 185726"/>
                    <a:gd name="connsiteX15" fmla="*/ 221396 w 221606"/>
                    <a:gd name="connsiteY15" fmla="*/ 5577 h 185726"/>
                    <a:gd name="connsiteX16" fmla="*/ 190647 w 221606"/>
                    <a:gd name="connsiteY16" fmla="*/ 180150 h 185726"/>
                    <a:gd name="connsiteX17" fmla="*/ 184251 w 221606"/>
                    <a:gd name="connsiteY17" fmla="*/ 185726 h 185726"/>
                    <a:gd name="connsiteX18" fmla="*/ 148385 w 221606"/>
                    <a:gd name="connsiteY18" fmla="*/ 185726 h 1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1606" h="185726">
                      <a:moveTo>
                        <a:pt x="148385" y="185675"/>
                      </a:moveTo>
                      <a:cubicBezTo>
                        <a:pt x="144138" y="185675"/>
                        <a:pt x="142552" y="184601"/>
                        <a:pt x="140966" y="181429"/>
                      </a:cubicBezTo>
                      <a:lnTo>
                        <a:pt x="58489" y="27322"/>
                      </a:lnTo>
                      <a:lnTo>
                        <a:pt x="31423" y="180150"/>
                      </a:lnTo>
                      <a:cubicBezTo>
                        <a:pt x="30912" y="183885"/>
                        <a:pt x="28506" y="185726"/>
                        <a:pt x="24771" y="185726"/>
                      </a:cubicBezTo>
                      <a:lnTo>
                        <a:pt x="4868" y="185726"/>
                      </a:lnTo>
                      <a:cubicBezTo>
                        <a:pt x="1134" y="185726"/>
                        <a:pt x="-452" y="183885"/>
                        <a:pt x="111" y="180150"/>
                      </a:cubicBezTo>
                      <a:lnTo>
                        <a:pt x="30860" y="5577"/>
                      </a:lnTo>
                      <a:cubicBezTo>
                        <a:pt x="31679" y="1842"/>
                        <a:pt x="33776" y="0"/>
                        <a:pt x="37511" y="0"/>
                      </a:cubicBezTo>
                      <a:lnTo>
                        <a:pt x="73326" y="0"/>
                      </a:lnTo>
                      <a:cubicBezTo>
                        <a:pt x="77573" y="0"/>
                        <a:pt x="78904" y="1074"/>
                        <a:pt x="80490" y="4247"/>
                      </a:cubicBezTo>
                      <a:lnTo>
                        <a:pt x="163274" y="158661"/>
                      </a:lnTo>
                      <a:lnTo>
                        <a:pt x="190084" y="5577"/>
                      </a:lnTo>
                      <a:cubicBezTo>
                        <a:pt x="190902" y="1842"/>
                        <a:pt x="193256" y="0"/>
                        <a:pt x="196991" y="0"/>
                      </a:cubicBezTo>
                      <a:lnTo>
                        <a:pt x="216894" y="0"/>
                      </a:lnTo>
                      <a:cubicBezTo>
                        <a:pt x="220629" y="0"/>
                        <a:pt x="222215" y="1842"/>
                        <a:pt x="221396" y="5577"/>
                      </a:cubicBezTo>
                      <a:lnTo>
                        <a:pt x="190647" y="180150"/>
                      </a:lnTo>
                      <a:cubicBezTo>
                        <a:pt x="190135" y="183885"/>
                        <a:pt x="187986" y="185726"/>
                        <a:pt x="184251" y="185726"/>
                      </a:cubicBezTo>
                      <a:lnTo>
                        <a:pt x="148385" y="185726"/>
                      </a:lnTo>
                      <a:close/>
                    </a:path>
                  </a:pathLst>
                </a:custGeom>
                <a:grpFill/>
                <a:ln w="5116" cap="flat">
                  <a:noFill/>
                  <a:prstDash val="solid"/>
                  <a:miter/>
                </a:ln>
              </p:spPr>
              <p:txBody>
                <a:bodyPr rtlCol="0" anchor="ctr"/>
                <a:lstStyle/>
                <a:p>
                  <a:endParaRPr lang="en-US" sz="2400"/>
                </a:p>
              </p:txBody>
            </p:sp>
          </p:grpSp>
        </p:grpSp>
      </p:grpSp>
      <p:sp>
        <p:nvSpPr>
          <p:cNvPr id="2686" name="Text Placeholder 21">
            <a:extLst>
              <a:ext uri="{FF2B5EF4-FFF2-40B4-BE49-F238E27FC236}">
                <a16:creationId xmlns:a16="http://schemas.microsoft.com/office/drawing/2014/main" id="{4337B623-50F6-44D1-B69D-E70F35104587}"/>
              </a:ext>
            </a:extLst>
          </p:cNvPr>
          <p:cNvSpPr>
            <a:spLocks noGrp="1"/>
          </p:cNvSpPr>
          <p:nvPr>
            <p:ph type="body" sz="quarter" idx="10" hasCustomPrompt="1"/>
          </p:nvPr>
        </p:nvSpPr>
        <p:spPr>
          <a:xfrm>
            <a:off x="410167" y="2138383"/>
            <a:ext cx="11371667" cy="4041448"/>
          </a:xfrm>
        </p:spPr>
        <p:txBody>
          <a:bodyPr anchor="t">
            <a:normAutofit/>
          </a:bodyPr>
          <a:lstStyle>
            <a:lvl1pPr marL="0" indent="0" algn="l">
              <a:buNone/>
              <a:defRPr sz="3733" b="1">
                <a:solidFill>
                  <a:srgbClr val="1B0333"/>
                </a:solidFill>
              </a:defRPr>
            </a:lvl1pPr>
          </a:lstStyle>
          <a:p>
            <a:pPr lvl="0"/>
            <a:r>
              <a:rPr lang="en-US"/>
              <a:t>Text Here</a:t>
            </a:r>
          </a:p>
        </p:txBody>
      </p:sp>
    </p:spTree>
    <p:extLst>
      <p:ext uri="{BB962C8B-B14F-4D97-AF65-F5344CB8AC3E}">
        <p14:creationId xmlns:p14="http://schemas.microsoft.com/office/powerpoint/2010/main" val="220060916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1524000" y="2438369"/>
            <a:ext cx="9144000" cy="849952"/>
          </a:xfrm>
        </p:spPr>
        <p:txBody>
          <a:bodyPr anchor="b">
            <a:normAutofit/>
          </a:bodyPr>
          <a:lstStyle>
            <a:lvl1pPr algn="ctr">
              <a:defRPr sz="3200" b="1">
                <a:solidFill>
                  <a:srgbClr val="062E61"/>
                </a:solidFill>
                <a:latin typeface="+mj-lt"/>
                <a:cs typeface="Arial" panose="020B0604020202020204" pitchFamily="34" charset="0"/>
              </a:defRPr>
            </a:lvl1pPr>
          </a:lstStyle>
          <a:p>
            <a:r>
              <a:rPr lang="en-US"/>
              <a:t>Title of Presentation is Arial Bold, 32 </a:t>
            </a:r>
            <a:r>
              <a:rPr lang="en-US" err="1"/>
              <a:t>pt</a:t>
            </a:r>
            <a:endParaRPr lang="en-US"/>
          </a:p>
        </p:txBody>
      </p:sp>
      <p:sp>
        <p:nvSpPr>
          <p:cNvPr id="3" name="Subtitle 2"/>
          <p:cNvSpPr>
            <a:spLocks noGrp="1"/>
          </p:cNvSpPr>
          <p:nvPr>
            <p:ph type="subTitle" idx="1"/>
          </p:nvPr>
        </p:nvSpPr>
        <p:spPr>
          <a:xfrm>
            <a:off x="1524000" y="4036377"/>
            <a:ext cx="9144000" cy="1655763"/>
          </a:xfrm>
        </p:spPr>
        <p:txBody>
          <a:bodyPr/>
          <a:lstStyle>
            <a:lvl1pPr marL="0" indent="0" algn="ctr">
              <a:buNone/>
              <a:defRPr sz="1800" b="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endParaRPr lang="en-US"/>
          </a:p>
        </p:txBody>
      </p:sp>
      <p:sp>
        <p:nvSpPr>
          <p:cNvPr id="7" name="Title 1">
            <a:extLst>
              <a:ext uri="{FF2B5EF4-FFF2-40B4-BE49-F238E27FC236}">
                <a16:creationId xmlns:a16="http://schemas.microsoft.com/office/drawing/2014/main" id="{0ADA0BE1-0AE8-45B0-817C-F8D1418560DB}"/>
              </a:ext>
            </a:extLst>
          </p:cNvPr>
          <p:cNvSpPr txBox="1">
            <a:spLocks/>
          </p:cNvSpPr>
          <p:nvPr userDrawn="1"/>
        </p:nvSpPr>
        <p:spPr>
          <a:xfrm>
            <a:off x="831851" y="2268538"/>
            <a:ext cx="10515600" cy="1160463"/>
          </a:xfrm>
          <a:prstGeom prst="rect">
            <a:avLst/>
          </a:prstGeom>
        </p:spPr>
        <p:txBody>
          <a:bodyPr vert="horz" lIns="91440" tIns="45720" rIns="91440" bIns="45720" rtlCol="0" anchor="t">
            <a:normAutofit/>
          </a:bodyPr>
          <a:lstStyle>
            <a:lvl1pPr algn="ctr" defTabSz="914400" rtl="0" eaLnBrk="1" latinLnBrk="0" hangingPunct="1">
              <a:lnSpc>
                <a:spcPct val="90000"/>
              </a:lnSpc>
              <a:spcBef>
                <a:spcPct val="0"/>
              </a:spcBef>
              <a:buNone/>
              <a:defRPr sz="3600" b="1" kern="1200">
                <a:solidFill>
                  <a:srgbClr val="001689"/>
                </a:solidFill>
                <a:latin typeface="Arial" panose="020B0604020202020204" pitchFamily="34" charset="0"/>
                <a:ea typeface="+mj-ea"/>
                <a:cs typeface="Arial" panose="020B0604020202020204" pitchFamily="34" charset="0"/>
              </a:defRPr>
            </a:lvl1pPr>
          </a:lstStyle>
          <a:p>
            <a:pPr marL="0" marR="0" lvl="0" indent="0" algn="ctr" defTabSz="914377"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a:ln>
                <a:noFill/>
              </a:ln>
              <a:solidFill>
                <a:srgbClr val="001689"/>
              </a:solidFill>
              <a:effectLst/>
              <a:uLnTx/>
              <a:uFillTx/>
              <a:latin typeface="Arial" panose="020B0604020202020204" pitchFamily="34" charset="0"/>
              <a:ea typeface="+mj-ea"/>
              <a:cs typeface="Arial" panose="020B0604020202020204" pitchFamily="34" charset="0"/>
            </a:endParaRPr>
          </a:p>
        </p:txBody>
      </p:sp>
      <p:sp>
        <p:nvSpPr>
          <p:cNvPr id="10" name="TextBox 9">
            <a:extLst>
              <a:ext uri="{FF2B5EF4-FFF2-40B4-BE49-F238E27FC236}">
                <a16:creationId xmlns:a16="http://schemas.microsoft.com/office/drawing/2014/main" id="{23BC8C2D-6068-4D36-B586-085A45E8600A}"/>
              </a:ext>
            </a:extLst>
          </p:cNvPr>
          <p:cNvSpPr txBox="1"/>
          <p:nvPr userDrawn="1"/>
        </p:nvSpPr>
        <p:spPr>
          <a:xfrm>
            <a:off x="4797093" y="6348026"/>
            <a:ext cx="2667000" cy="276999"/>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B06604"/>
                </a:solidFill>
                <a:effectLst/>
                <a:uLnTx/>
                <a:uFillTx/>
                <a:latin typeface="Arial"/>
                <a:ea typeface="+mn-ea"/>
                <a:cs typeface="+mn-cs"/>
              </a:rPr>
              <a:t>Unclassified</a:t>
            </a:r>
          </a:p>
        </p:txBody>
      </p:sp>
      <p:cxnSp>
        <p:nvCxnSpPr>
          <p:cNvPr id="13" name="Straight Connector 12">
            <a:extLst>
              <a:ext uri="{FF2B5EF4-FFF2-40B4-BE49-F238E27FC236}">
                <a16:creationId xmlns:a16="http://schemas.microsoft.com/office/drawing/2014/main" id="{5A22DDCB-3712-4C2C-8EE6-3FB0ACEA7735}"/>
              </a:ext>
            </a:extLst>
          </p:cNvPr>
          <p:cNvCxnSpPr>
            <a:cxnSpLocks/>
          </p:cNvCxnSpPr>
          <p:nvPr userDrawn="1"/>
        </p:nvCxnSpPr>
        <p:spPr>
          <a:xfrm>
            <a:off x="372967" y="1979943"/>
            <a:ext cx="11515255" cy="0"/>
          </a:xfrm>
          <a:prstGeom prst="line">
            <a:avLst/>
          </a:prstGeom>
          <a:ln w="38100">
            <a:solidFill>
              <a:srgbClr val="AA6404"/>
            </a:solidFill>
          </a:ln>
        </p:spPr>
        <p:style>
          <a:lnRef idx="1">
            <a:schemeClr val="accent1"/>
          </a:lnRef>
          <a:fillRef idx="0">
            <a:schemeClr val="accent1"/>
          </a:fillRef>
          <a:effectRef idx="0">
            <a:schemeClr val="accent1"/>
          </a:effectRef>
          <a:fontRef idx="minor">
            <a:schemeClr val="tx1"/>
          </a:fontRef>
        </p:style>
      </p:cxnSp>
      <p:pic>
        <p:nvPicPr>
          <p:cNvPr id="5" name="Picture 4" descr="Graphical user interface, text, application, email&#10;&#10;Description automatically generated">
            <a:extLst>
              <a:ext uri="{FF2B5EF4-FFF2-40B4-BE49-F238E27FC236}">
                <a16:creationId xmlns:a16="http://schemas.microsoft.com/office/drawing/2014/main" id="{8C62833D-6CB2-4139-9E4F-EEE3EFA2D872}"/>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3012" t="9649" r="2596" b="43333"/>
          <a:stretch/>
        </p:blipFill>
        <p:spPr>
          <a:xfrm>
            <a:off x="361950" y="371475"/>
            <a:ext cx="11491679" cy="1431048"/>
          </a:xfrm>
          <a:prstGeom prst="rect">
            <a:avLst/>
          </a:prstGeom>
        </p:spPr>
      </p:pic>
    </p:spTree>
    <p:extLst>
      <p:ext uri="{BB962C8B-B14F-4D97-AF65-F5344CB8AC3E}">
        <p14:creationId xmlns:p14="http://schemas.microsoft.com/office/powerpoint/2010/main" val="389726878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69069"/>
            <a:ext cx="12192000" cy="960400"/>
          </a:xfrm>
        </p:spPr>
        <p:txBody>
          <a:bodyPr>
            <a:normAutofit/>
          </a:bodyPr>
          <a:lstStyle>
            <a:lvl1pPr algn="ctr">
              <a:defRPr sz="2800" b="1">
                <a:solidFill>
                  <a:schemeClr val="tx2"/>
                </a:solidFill>
              </a:defRPr>
            </a:lvl1pPr>
          </a:lstStyle>
          <a:p>
            <a:br>
              <a:rPr lang="en-US"/>
            </a:br>
            <a:r>
              <a:rPr lang="en-US"/>
              <a:t>Slide Title is Arial Bold, 28 </a:t>
            </a:r>
            <a:r>
              <a:rPr lang="en-US" err="1"/>
              <a:t>pt</a:t>
            </a:r>
            <a:br>
              <a:rPr lang="en-US"/>
            </a:br>
            <a:endParaRPr lang="en-US"/>
          </a:p>
        </p:txBody>
      </p:sp>
      <p:sp>
        <p:nvSpPr>
          <p:cNvPr id="3" name="Content Placeholder 2"/>
          <p:cNvSpPr>
            <a:spLocks noGrp="1"/>
          </p:cNvSpPr>
          <p:nvPr>
            <p:ph idx="1"/>
          </p:nvPr>
        </p:nvSpPr>
        <p:spPr>
          <a:xfrm>
            <a:off x="838200" y="1373835"/>
            <a:ext cx="10515600" cy="4618831"/>
          </a:xfrm>
        </p:spPr>
        <p:txBody>
          <a:bodyPr/>
          <a:lstStyle>
            <a:lvl1pPr>
              <a:defRPr sz="2200"/>
            </a:lvl1pPr>
            <a:lvl2pPr>
              <a:buFont typeface="Arial" panose="020B0604020202020204" pitchFamily="34" charset="0"/>
              <a:buChar char="•"/>
              <a:defRPr sz="2000"/>
            </a:lvl2pPr>
            <a:lvl5pPr marL="0" indent="0">
              <a:buNone/>
              <a:defRPr/>
            </a:lvl5pPr>
          </a:lstStyle>
          <a:p>
            <a:pPr lvl="4"/>
            <a:endParaRPr lang="en-US"/>
          </a:p>
        </p:txBody>
      </p:sp>
      <p:cxnSp>
        <p:nvCxnSpPr>
          <p:cNvPr id="9" name="Straight Connector 8">
            <a:extLst>
              <a:ext uri="{FF2B5EF4-FFF2-40B4-BE49-F238E27FC236}">
                <a16:creationId xmlns:a16="http://schemas.microsoft.com/office/drawing/2014/main" id="{E47599A2-E8D8-4826-9DD4-BFDAC4C72ECB}"/>
              </a:ext>
            </a:extLst>
          </p:cNvPr>
          <p:cNvCxnSpPr>
            <a:cxnSpLocks/>
          </p:cNvCxnSpPr>
          <p:nvPr userDrawn="1"/>
        </p:nvCxnSpPr>
        <p:spPr>
          <a:xfrm>
            <a:off x="0" y="1088764"/>
            <a:ext cx="12186651" cy="0"/>
          </a:xfrm>
          <a:prstGeom prst="line">
            <a:avLst/>
          </a:prstGeom>
          <a:ln w="38100">
            <a:solidFill>
              <a:srgbClr val="AA6404"/>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63C4D3EF-8E30-4CD1-980A-5E13A7FC56E6}"/>
              </a:ext>
            </a:extLst>
          </p:cNvPr>
          <p:cNvSpPr txBox="1"/>
          <p:nvPr userDrawn="1"/>
        </p:nvSpPr>
        <p:spPr>
          <a:xfrm>
            <a:off x="4663639" y="6459248"/>
            <a:ext cx="2667000" cy="276999"/>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prstClr val="white"/>
                </a:solidFill>
                <a:effectLst/>
                <a:uLnTx/>
                <a:uFillTx/>
                <a:latin typeface="Arial"/>
                <a:ea typeface="+mn-ea"/>
                <a:cs typeface="+mn-cs"/>
              </a:rPr>
              <a:t>Unclassified/For Public Use</a:t>
            </a:r>
          </a:p>
        </p:txBody>
      </p:sp>
      <p:pic>
        <p:nvPicPr>
          <p:cNvPr id="25" name="Picture 24" descr="Logo&#10;&#10;Description automatically generated">
            <a:extLst>
              <a:ext uri="{FF2B5EF4-FFF2-40B4-BE49-F238E27FC236}">
                <a16:creationId xmlns:a16="http://schemas.microsoft.com/office/drawing/2014/main" id="{30AB30B9-44F8-4B39-9B42-653ACA949793}"/>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b="40884"/>
          <a:stretch/>
        </p:blipFill>
        <p:spPr>
          <a:xfrm>
            <a:off x="491757" y="6444901"/>
            <a:ext cx="1219572" cy="305688"/>
          </a:xfrm>
          <a:prstGeom prst="rect">
            <a:avLst/>
          </a:prstGeom>
        </p:spPr>
      </p:pic>
      <p:sp>
        <p:nvSpPr>
          <p:cNvPr id="26" name="Rectangle 25">
            <a:extLst>
              <a:ext uri="{FF2B5EF4-FFF2-40B4-BE49-F238E27FC236}">
                <a16:creationId xmlns:a16="http://schemas.microsoft.com/office/drawing/2014/main" id="{F51F1300-EAB8-40A1-96FA-0C115C703BE6}"/>
              </a:ext>
            </a:extLst>
          </p:cNvPr>
          <p:cNvSpPr/>
          <p:nvPr userDrawn="1"/>
        </p:nvSpPr>
        <p:spPr>
          <a:xfrm>
            <a:off x="2" y="6426453"/>
            <a:ext cx="12191999" cy="394767"/>
          </a:xfrm>
          <a:prstGeom prst="rect">
            <a:avLst/>
          </a:prstGeom>
          <a:solidFill>
            <a:srgbClr val="062E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7" name="TextBox 26">
            <a:extLst>
              <a:ext uri="{FF2B5EF4-FFF2-40B4-BE49-F238E27FC236}">
                <a16:creationId xmlns:a16="http://schemas.microsoft.com/office/drawing/2014/main" id="{8CC057E4-175C-4D2C-B396-2B9578B630CF}"/>
              </a:ext>
            </a:extLst>
          </p:cNvPr>
          <p:cNvSpPr txBox="1"/>
          <p:nvPr userDrawn="1"/>
        </p:nvSpPr>
        <p:spPr>
          <a:xfrm>
            <a:off x="4663639" y="6483961"/>
            <a:ext cx="2667000" cy="276999"/>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prstClr val="white"/>
                </a:solidFill>
                <a:effectLst/>
                <a:uLnTx/>
                <a:uFillTx/>
                <a:latin typeface="Arial"/>
                <a:ea typeface="+mn-ea"/>
                <a:cs typeface="+mn-cs"/>
              </a:rPr>
              <a:t>Unclassified</a:t>
            </a:r>
          </a:p>
        </p:txBody>
      </p:sp>
      <p:sp>
        <p:nvSpPr>
          <p:cNvPr id="28" name="Rectangle 27">
            <a:extLst>
              <a:ext uri="{FF2B5EF4-FFF2-40B4-BE49-F238E27FC236}">
                <a16:creationId xmlns:a16="http://schemas.microsoft.com/office/drawing/2014/main" id="{A4384BED-CAAE-4E2C-BEC7-E8A0A4E8DCB5}"/>
              </a:ext>
            </a:extLst>
          </p:cNvPr>
          <p:cNvSpPr/>
          <p:nvPr userDrawn="1"/>
        </p:nvSpPr>
        <p:spPr>
          <a:xfrm>
            <a:off x="11789198" y="6429850"/>
            <a:ext cx="397453" cy="397509"/>
          </a:xfrm>
          <a:prstGeom prst="rect">
            <a:avLst/>
          </a:prstGeom>
          <a:solidFill>
            <a:srgbClr val="AA640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9" name="Slide Number Placeholder 5">
            <a:extLst>
              <a:ext uri="{FF2B5EF4-FFF2-40B4-BE49-F238E27FC236}">
                <a16:creationId xmlns:a16="http://schemas.microsoft.com/office/drawing/2014/main" id="{BED5A0A8-607B-491A-A528-C55BD31D2C07}"/>
              </a:ext>
            </a:extLst>
          </p:cNvPr>
          <p:cNvSpPr txBox="1">
            <a:spLocks/>
          </p:cNvSpPr>
          <p:nvPr userDrawn="1"/>
        </p:nvSpPr>
        <p:spPr>
          <a:xfrm>
            <a:off x="11766559" y="6510467"/>
            <a:ext cx="397453" cy="217263"/>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tx2"/>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fld id="{CC6EC649-809E-44A7-B30C-74FA5A07213F}" type="slidenum">
              <a:rPr kumimoji="0" lang="en-US" sz="1200" b="1" i="0" u="none" strike="noStrike" kern="1200" cap="none" spc="0" normalizeH="0" baseline="0" noProof="0" smtClean="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ctr" defTabSz="914377" rtl="0" eaLnBrk="1" fontAlgn="auto" latinLnBrk="0" hangingPunct="1">
                <a:lnSpc>
                  <a:spcPct val="100000"/>
                </a:lnSpc>
                <a:spcBef>
                  <a:spcPts val="0"/>
                </a:spcBef>
                <a:spcAft>
                  <a:spcPts val="0"/>
                </a:spcAft>
                <a:buClrTx/>
                <a:buSzTx/>
                <a:buFontTx/>
                <a:buNone/>
                <a:tabLst/>
                <a:defRPr/>
              </a:pPr>
              <a:t>‹#›</a:t>
            </a:fld>
            <a:endPar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30" name="Picture 29" descr="Assistant Secretary for Preparedness and Response logo">
            <a:extLst>
              <a:ext uri="{FF2B5EF4-FFF2-40B4-BE49-F238E27FC236}">
                <a16:creationId xmlns:a16="http://schemas.microsoft.com/office/drawing/2014/main" id="{F4ABF1AD-70FA-46EF-95B8-77956F045448}"/>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407397" y="6539565"/>
            <a:ext cx="713092" cy="178079"/>
          </a:xfrm>
          <a:prstGeom prst="rect">
            <a:avLst/>
          </a:prstGeom>
        </p:spPr>
      </p:pic>
      <p:cxnSp>
        <p:nvCxnSpPr>
          <p:cNvPr id="31" name="Straight Connector 30">
            <a:extLst>
              <a:ext uri="{FF2B5EF4-FFF2-40B4-BE49-F238E27FC236}">
                <a16:creationId xmlns:a16="http://schemas.microsoft.com/office/drawing/2014/main" id="{7213F975-C914-49E1-88F8-5ADF02EC61F9}"/>
              </a:ext>
            </a:extLst>
          </p:cNvPr>
          <p:cNvCxnSpPr>
            <a:cxnSpLocks/>
          </p:cNvCxnSpPr>
          <p:nvPr userDrawn="1"/>
        </p:nvCxnSpPr>
        <p:spPr>
          <a:xfrm>
            <a:off x="0" y="6821219"/>
            <a:ext cx="12192000" cy="0"/>
          </a:xfrm>
          <a:prstGeom prst="line">
            <a:avLst/>
          </a:prstGeom>
          <a:ln w="57150">
            <a:solidFill>
              <a:srgbClr val="AA640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6332907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838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itle 1">
            <a:extLst>
              <a:ext uri="{FF2B5EF4-FFF2-40B4-BE49-F238E27FC236}">
                <a16:creationId xmlns:a16="http://schemas.microsoft.com/office/drawing/2014/main" id="{B5C9057C-7826-47E6-A365-2ACB03640660}"/>
              </a:ext>
            </a:extLst>
          </p:cNvPr>
          <p:cNvSpPr>
            <a:spLocks noGrp="1"/>
          </p:cNvSpPr>
          <p:nvPr>
            <p:ph type="title" hasCustomPrompt="1"/>
          </p:nvPr>
        </p:nvSpPr>
        <p:spPr>
          <a:xfrm>
            <a:off x="838200" y="169069"/>
            <a:ext cx="10515600" cy="960400"/>
          </a:xfrm>
        </p:spPr>
        <p:txBody>
          <a:bodyPr>
            <a:normAutofit/>
          </a:bodyPr>
          <a:lstStyle>
            <a:lvl1pPr algn="ctr">
              <a:defRPr sz="2800" b="1">
                <a:solidFill>
                  <a:schemeClr val="tx2"/>
                </a:solidFill>
              </a:defRPr>
            </a:lvl1pPr>
          </a:lstStyle>
          <a:p>
            <a:r>
              <a:rPr lang="en-US"/>
              <a:t>Slide Title is Arial Bold, 28 </a:t>
            </a:r>
            <a:r>
              <a:rPr lang="en-US" err="1"/>
              <a:t>pt</a:t>
            </a:r>
            <a:endParaRPr lang="en-US"/>
          </a:p>
        </p:txBody>
      </p:sp>
      <p:cxnSp>
        <p:nvCxnSpPr>
          <p:cNvPr id="20" name="Straight Connector 19">
            <a:extLst>
              <a:ext uri="{FF2B5EF4-FFF2-40B4-BE49-F238E27FC236}">
                <a16:creationId xmlns:a16="http://schemas.microsoft.com/office/drawing/2014/main" id="{AE5DE6D9-B73B-47A4-9643-07F99BA17CB9}"/>
              </a:ext>
            </a:extLst>
          </p:cNvPr>
          <p:cNvCxnSpPr>
            <a:cxnSpLocks/>
          </p:cNvCxnSpPr>
          <p:nvPr userDrawn="1"/>
        </p:nvCxnSpPr>
        <p:spPr>
          <a:xfrm>
            <a:off x="320747" y="1088764"/>
            <a:ext cx="11494008" cy="0"/>
          </a:xfrm>
          <a:prstGeom prst="line">
            <a:avLst/>
          </a:prstGeom>
          <a:ln w="38100">
            <a:solidFill>
              <a:srgbClr val="AA6404"/>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64E67166-9776-4B21-8009-45527B654206}"/>
              </a:ext>
            </a:extLst>
          </p:cNvPr>
          <p:cNvSpPr txBox="1"/>
          <p:nvPr userDrawn="1"/>
        </p:nvSpPr>
        <p:spPr>
          <a:xfrm>
            <a:off x="4663639" y="6459248"/>
            <a:ext cx="2667000" cy="276999"/>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prstClr val="white"/>
                </a:solidFill>
                <a:effectLst/>
                <a:uLnTx/>
                <a:uFillTx/>
                <a:latin typeface="Arial"/>
                <a:ea typeface="+mn-ea"/>
                <a:cs typeface="+mn-cs"/>
              </a:rPr>
              <a:t>Unclassified/For Public Use</a:t>
            </a:r>
          </a:p>
        </p:txBody>
      </p:sp>
      <p:pic>
        <p:nvPicPr>
          <p:cNvPr id="16" name="Picture 15" descr="Logo&#10;&#10;Description automatically generated">
            <a:extLst>
              <a:ext uri="{FF2B5EF4-FFF2-40B4-BE49-F238E27FC236}">
                <a16:creationId xmlns:a16="http://schemas.microsoft.com/office/drawing/2014/main" id="{B06C48CD-4497-492A-A3F0-99AE1EAC348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b="40884"/>
          <a:stretch/>
        </p:blipFill>
        <p:spPr>
          <a:xfrm>
            <a:off x="491757" y="6444901"/>
            <a:ext cx="1219572" cy="305688"/>
          </a:xfrm>
          <a:prstGeom prst="rect">
            <a:avLst/>
          </a:prstGeom>
        </p:spPr>
      </p:pic>
      <p:sp>
        <p:nvSpPr>
          <p:cNvPr id="19" name="Rectangle 18">
            <a:extLst>
              <a:ext uri="{FF2B5EF4-FFF2-40B4-BE49-F238E27FC236}">
                <a16:creationId xmlns:a16="http://schemas.microsoft.com/office/drawing/2014/main" id="{9FCD5189-02C8-4707-8167-3F210F19CBCF}"/>
              </a:ext>
            </a:extLst>
          </p:cNvPr>
          <p:cNvSpPr/>
          <p:nvPr userDrawn="1"/>
        </p:nvSpPr>
        <p:spPr>
          <a:xfrm>
            <a:off x="2" y="6426453"/>
            <a:ext cx="12191999" cy="394767"/>
          </a:xfrm>
          <a:prstGeom prst="rect">
            <a:avLst/>
          </a:prstGeom>
          <a:solidFill>
            <a:srgbClr val="062E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1" name="TextBox 20">
            <a:extLst>
              <a:ext uri="{FF2B5EF4-FFF2-40B4-BE49-F238E27FC236}">
                <a16:creationId xmlns:a16="http://schemas.microsoft.com/office/drawing/2014/main" id="{5A0CD847-FB93-4301-81F9-77484356A409}"/>
              </a:ext>
            </a:extLst>
          </p:cNvPr>
          <p:cNvSpPr txBox="1"/>
          <p:nvPr userDrawn="1"/>
        </p:nvSpPr>
        <p:spPr>
          <a:xfrm>
            <a:off x="4663639" y="6483961"/>
            <a:ext cx="2667000" cy="276999"/>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prstClr val="white"/>
                </a:solidFill>
                <a:effectLst/>
                <a:uLnTx/>
                <a:uFillTx/>
                <a:latin typeface="Arial"/>
                <a:ea typeface="+mn-ea"/>
                <a:cs typeface="+mn-cs"/>
              </a:rPr>
              <a:t>Unclassified</a:t>
            </a:r>
          </a:p>
        </p:txBody>
      </p:sp>
      <p:sp>
        <p:nvSpPr>
          <p:cNvPr id="22" name="Rectangle 21">
            <a:extLst>
              <a:ext uri="{FF2B5EF4-FFF2-40B4-BE49-F238E27FC236}">
                <a16:creationId xmlns:a16="http://schemas.microsoft.com/office/drawing/2014/main" id="{614424B4-A990-4605-8CD5-1EB545A5C90D}"/>
              </a:ext>
            </a:extLst>
          </p:cNvPr>
          <p:cNvSpPr/>
          <p:nvPr userDrawn="1"/>
        </p:nvSpPr>
        <p:spPr>
          <a:xfrm>
            <a:off x="11789198" y="6429850"/>
            <a:ext cx="397453" cy="397509"/>
          </a:xfrm>
          <a:prstGeom prst="rect">
            <a:avLst/>
          </a:prstGeom>
          <a:solidFill>
            <a:srgbClr val="AA640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3" name="Slide Number Placeholder 5">
            <a:extLst>
              <a:ext uri="{FF2B5EF4-FFF2-40B4-BE49-F238E27FC236}">
                <a16:creationId xmlns:a16="http://schemas.microsoft.com/office/drawing/2014/main" id="{84D89B69-C9F0-4DCA-B7B6-ACB08B4718F2}"/>
              </a:ext>
            </a:extLst>
          </p:cNvPr>
          <p:cNvSpPr txBox="1">
            <a:spLocks/>
          </p:cNvSpPr>
          <p:nvPr userDrawn="1"/>
        </p:nvSpPr>
        <p:spPr>
          <a:xfrm>
            <a:off x="11766559" y="6510467"/>
            <a:ext cx="397453" cy="217263"/>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tx2"/>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fld id="{CC6EC649-809E-44A7-B30C-74FA5A07213F}" type="slidenum">
              <a:rPr kumimoji="0" lang="en-US" sz="1200" b="1" i="0" u="none" strike="noStrike" kern="1200" cap="none" spc="0" normalizeH="0" baseline="0" noProof="0" smtClean="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ctr" defTabSz="914377" rtl="0" eaLnBrk="1" fontAlgn="auto" latinLnBrk="0" hangingPunct="1">
                <a:lnSpc>
                  <a:spcPct val="100000"/>
                </a:lnSpc>
                <a:spcBef>
                  <a:spcPts val="0"/>
                </a:spcBef>
                <a:spcAft>
                  <a:spcPts val="0"/>
                </a:spcAft>
                <a:buClrTx/>
                <a:buSzTx/>
                <a:buFontTx/>
                <a:buNone/>
                <a:tabLst/>
                <a:defRPr/>
              </a:pPr>
              <a:t>‹#›</a:t>
            </a:fld>
            <a:endPar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24" name="Picture 23" descr="Assistant Secretary for Preparedness and Response logo">
            <a:extLst>
              <a:ext uri="{FF2B5EF4-FFF2-40B4-BE49-F238E27FC236}">
                <a16:creationId xmlns:a16="http://schemas.microsoft.com/office/drawing/2014/main" id="{8961FABE-70BD-42F0-98E3-72A4566C8ACE}"/>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407397" y="6539565"/>
            <a:ext cx="713092" cy="178079"/>
          </a:xfrm>
          <a:prstGeom prst="rect">
            <a:avLst/>
          </a:prstGeom>
        </p:spPr>
      </p:pic>
      <p:cxnSp>
        <p:nvCxnSpPr>
          <p:cNvPr id="25" name="Straight Connector 24">
            <a:extLst>
              <a:ext uri="{FF2B5EF4-FFF2-40B4-BE49-F238E27FC236}">
                <a16:creationId xmlns:a16="http://schemas.microsoft.com/office/drawing/2014/main" id="{090A9336-8039-475F-A271-44A9D15D9A56}"/>
              </a:ext>
            </a:extLst>
          </p:cNvPr>
          <p:cNvCxnSpPr>
            <a:cxnSpLocks/>
          </p:cNvCxnSpPr>
          <p:nvPr userDrawn="1"/>
        </p:nvCxnSpPr>
        <p:spPr>
          <a:xfrm>
            <a:off x="0" y="6821219"/>
            <a:ext cx="12192000" cy="0"/>
          </a:xfrm>
          <a:prstGeom prst="line">
            <a:avLst/>
          </a:prstGeom>
          <a:ln w="57150">
            <a:solidFill>
              <a:srgbClr val="AA640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3531710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12" name="Title 1">
            <a:extLst>
              <a:ext uri="{FF2B5EF4-FFF2-40B4-BE49-F238E27FC236}">
                <a16:creationId xmlns:a16="http://schemas.microsoft.com/office/drawing/2014/main" id="{A1B04B02-8C49-4EFA-9E8C-0F5EB9C59F7A}"/>
              </a:ext>
            </a:extLst>
          </p:cNvPr>
          <p:cNvSpPr>
            <a:spLocks noGrp="1"/>
          </p:cNvSpPr>
          <p:nvPr>
            <p:ph type="title" hasCustomPrompt="1"/>
          </p:nvPr>
        </p:nvSpPr>
        <p:spPr>
          <a:xfrm>
            <a:off x="838200" y="169069"/>
            <a:ext cx="10515600" cy="960400"/>
          </a:xfrm>
        </p:spPr>
        <p:txBody>
          <a:bodyPr>
            <a:normAutofit/>
          </a:bodyPr>
          <a:lstStyle>
            <a:lvl1pPr algn="ctr">
              <a:defRPr sz="2800" b="1">
                <a:solidFill>
                  <a:schemeClr val="tx2"/>
                </a:solidFill>
              </a:defRPr>
            </a:lvl1pPr>
          </a:lstStyle>
          <a:p>
            <a:r>
              <a:rPr lang="en-US"/>
              <a:t>Slide Title is Arial Bold, 28 </a:t>
            </a:r>
            <a:r>
              <a:rPr lang="en-US" err="1"/>
              <a:t>pt</a:t>
            </a:r>
            <a:endParaRPr lang="en-US"/>
          </a:p>
        </p:txBody>
      </p:sp>
      <p:cxnSp>
        <p:nvCxnSpPr>
          <p:cNvPr id="22" name="Straight Connector 21">
            <a:extLst>
              <a:ext uri="{FF2B5EF4-FFF2-40B4-BE49-F238E27FC236}">
                <a16:creationId xmlns:a16="http://schemas.microsoft.com/office/drawing/2014/main" id="{27E6329A-5B46-4D77-A0DD-40D5FBA27A11}"/>
              </a:ext>
            </a:extLst>
          </p:cNvPr>
          <p:cNvCxnSpPr>
            <a:cxnSpLocks/>
          </p:cNvCxnSpPr>
          <p:nvPr userDrawn="1"/>
        </p:nvCxnSpPr>
        <p:spPr>
          <a:xfrm>
            <a:off x="320747" y="1088764"/>
            <a:ext cx="11494008" cy="0"/>
          </a:xfrm>
          <a:prstGeom prst="line">
            <a:avLst/>
          </a:prstGeom>
          <a:ln w="38100">
            <a:solidFill>
              <a:srgbClr val="AA6404"/>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14FDCEFC-EC38-43D5-9131-A034AFD14E54}"/>
              </a:ext>
            </a:extLst>
          </p:cNvPr>
          <p:cNvSpPr txBox="1"/>
          <p:nvPr userDrawn="1"/>
        </p:nvSpPr>
        <p:spPr>
          <a:xfrm>
            <a:off x="4663639" y="6459248"/>
            <a:ext cx="2667000" cy="276999"/>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prstClr val="white"/>
                </a:solidFill>
                <a:effectLst/>
                <a:uLnTx/>
                <a:uFillTx/>
                <a:latin typeface="Arial"/>
                <a:ea typeface="+mn-ea"/>
                <a:cs typeface="+mn-cs"/>
              </a:rPr>
              <a:t>Unclassified/For Public Use</a:t>
            </a:r>
          </a:p>
        </p:txBody>
      </p:sp>
      <p:pic>
        <p:nvPicPr>
          <p:cNvPr id="23" name="Picture 22" descr="Logo&#10;&#10;Description automatically generated">
            <a:extLst>
              <a:ext uri="{FF2B5EF4-FFF2-40B4-BE49-F238E27FC236}">
                <a16:creationId xmlns:a16="http://schemas.microsoft.com/office/drawing/2014/main" id="{9DE0BF5A-9ED6-4314-A37E-C6EF21F7601A}"/>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b="40884"/>
          <a:stretch/>
        </p:blipFill>
        <p:spPr>
          <a:xfrm>
            <a:off x="491757" y="6444901"/>
            <a:ext cx="1219572" cy="305688"/>
          </a:xfrm>
          <a:prstGeom prst="rect">
            <a:avLst/>
          </a:prstGeom>
        </p:spPr>
      </p:pic>
      <p:sp>
        <p:nvSpPr>
          <p:cNvPr id="24" name="Rectangle 23">
            <a:extLst>
              <a:ext uri="{FF2B5EF4-FFF2-40B4-BE49-F238E27FC236}">
                <a16:creationId xmlns:a16="http://schemas.microsoft.com/office/drawing/2014/main" id="{EB8545BA-1ECD-447B-AF7A-58730A021EF9}"/>
              </a:ext>
            </a:extLst>
          </p:cNvPr>
          <p:cNvSpPr/>
          <p:nvPr userDrawn="1"/>
        </p:nvSpPr>
        <p:spPr>
          <a:xfrm>
            <a:off x="2" y="6426453"/>
            <a:ext cx="12191999" cy="394767"/>
          </a:xfrm>
          <a:prstGeom prst="rect">
            <a:avLst/>
          </a:prstGeom>
          <a:solidFill>
            <a:srgbClr val="062E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5" name="TextBox 24">
            <a:extLst>
              <a:ext uri="{FF2B5EF4-FFF2-40B4-BE49-F238E27FC236}">
                <a16:creationId xmlns:a16="http://schemas.microsoft.com/office/drawing/2014/main" id="{D2D906F8-4131-4357-A4D4-46C23CCF0601}"/>
              </a:ext>
            </a:extLst>
          </p:cNvPr>
          <p:cNvSpPr txBox="1"/>
          <p:nvPr userDrawn="1"/>
        </p:nvSpPr>
        <p:spPr>
          <a:xfrm>
            <a:off x="4663639" y="6483961"/>
            <a:ext cx="2667000" cy="276999"/>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prstClr val="white"/>
                </a:solidFill>
                <a:effectLst/>
                <a:uLnTx/>
                <a:uFillTx/>
                <a:latin typeface="Arial"/>
                <a:ea typeface="+mn-ea"/>
                <a:cs typeface="+mn-cs"/>
              </a:rPr>
              <a:t>Unclassified</a:t>
            </a:r>
          </a:p>
        </p:txBody>
      </p:sp>
      <p:sp>
        <p:nvSpPr>
          <p:cNvPr id="26" name="Rectangle 25">
            <a:extLst>
              <a:ext uri="{FF2B5EF4-FFF2-40B4-BE49-F238E27FC236}">
                <a16:creationId xmlns:a16="http://schemas.microsoft.com/office/drawing/2014/main" id="{3646BE22-ACB0-4994-8EB1-B59832DE4779}"/>
              </a:ext>
            </a:extLst>
          </p:cNvPr>
          <p:cNvSpPr/>
          <p:nvPr userDrawn="1"/>
        </p:nvSpPr>
        <p:spPr>
          <a:xfrm>
            <a:off x="11789198" y="6429850"/>
            <a:ext cx="397453" cy="397509"/>
          </a:xfrm>
          <a:prstGeom prst="rect">
            <a:avLst/>
          </a:prstGeom>
          <a:solidFill>
            <a:srgbClr val="AA640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7" name="Slide Number Placeholder 5">
            <a:extLst>
              <a:ext uri="{FF2B5EF4-FFF2-40B4-BE49-F238E27FC236}">
                <a16:creationId xmlns:a16="http://schemas.microsoft.com/office/drawing/2014/main" id="{9FF4F3C8-55EB-481D-8E71-A44EEABF0180}"/>
              </a:ext>
            </a:extLst>
          </p:cNvPr>
          <p:cNvSpPr txBox="1">
            <a:spLocks/>
          </p:cNvSpPr>
          <p:nvPr userDrawn="1"/>
        </p:nvSpPr>
        <p:spPr>
          <a:xfrm>
            <a:off x="11766559" y="6510467"/>
            <a:ext cx="397453" cy="217263"/>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tx2"/>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fld id="{CC6EC649-809E-44A7-B30C-74FA5A07213F}" type="slidenum">
              <a:rPr kumimoji="0" lang="en-US" sz="1200" b="1" i="0" u="none" strike="noStrike" kern="1200" cap="none" spc="0" normalizeH="0" baseline="0" noProof="0" smtClean="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ctr" defTabSz="914377" rtl="0" eaLnBrk="1" fontAlgn="auto" latinLnBrk="0" hangingPunct="1">
                <a:lnSpc>
                  <a:spcPct val="100000"/>
                </a:lnSpc>
                <a:spcBef>
                  <a:spcPts val="0"/>
                </a:spcBef>
                <a:spcAft>
                  <a:spcPts val="0"/>
                </a:spcAft>
                <a:buClrTx/>
                <a:buSzTx/>
                <a:buFontTx/>
                <a:buNone/>
                <a:tabLst/>
                <a:defRPr/>
              </a:pPr>
              <a:t>‹#›</a:t>
            </a:fld>
            <a:endPar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28" name="Picture 27" descr="Assistant Secretary for Preparedness and Response logo">
            <a:extLst>
              <a:ext uri="{FF2B5EF4-FFF2-40B4-BE49-F238E27FC236}">
                <a16:creationId xmlns:a16="http://schemas.microsoft.com/office/drawing/2014/main" id="{1CFDCB89-BAC6-4126-848F-D7205D242D79}"/>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407397" y="6539565"/>
            <a:ext cx="713092" cy="178079"/>
          </a:xfrm>
          <a:prstGeom prst="rect">
            <a:avLst/>
          </a:prstGeom>
        </p:spPr>
      </p:pic>
      <p:cxnSp>
        <p:nvCxnSpPr>
          <p:cNvPr id="29" name="Straight Connector 28">
            <a:extLst>
              <a:ext uri="{FF2B5EF4-FFF2-40B4-BE49-F238E27FC236}">
                <a16:creationId xmlns:a16="http://schemas.microsoft.com/office/drawing/2014/main" id="{92DCB413-172D-401D-B923-589C6ED4D6A8}"/>
              </a:ext>
            </a:extLst>
          </p:cNvPr>
          <p:cNvCxnSpPr>
            <a:cxnSpLocks/>
          </p:cNvCxnSpPr>
          <p:nvPr userDrawn="1"/>
        </p:nvCxnSpPr>
        <p:spPr>
          <a:xfrm>
            <a:off x="0" y="6821219"/>
            <a:ext cx="12192000" cy="0"/>
          </a:xfrm>
          <a:prstGeom prst="line">
            <a:avLst/>
          </a:prstGeom>
          <a:ln w="57150">
            <a:solidFill>
              <a:srgbClr val="AA640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9822893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itle 1">
            <a:extLst>
              <a:ext uri="{FF2B5EF4-FFF2-40B4-BE49-F238E27FC236}">
                <a16:creationId xmlns:a16="http://schemas.microsoft.com/office/drawing/2014/main" id="{B5C9057C-7826-47E6-A365-2ACB03640660}"/>
              </a:ext>
            </a:extLst>
          </p:cNvPr>
          <p:cNvSpPr>
            <a:spLocks noGrp="1"/>
          </p:cNvSpPr>
          <p:nvPr>
            <p:ph type="title" hasCustomPrompt="1"/>
          </p:nvPr>
        </p:nvSpPr>
        <p:spPr>
          <a:xfrm>
            <a:off x="838200" y="169069"/>
            <a:ext cx="10515600" cy="960400"/>
          </a:xfrm>
        </p:spPr>
        <p:txBody>
          <a:bodyPr>
            <a:normAutofit/>
          </a:bodyPr>
          <a:lstStyle>
            <a:lvl1pPr algn="ctr">
              <a:defRPr sz="2800" b="1">
                <a:solidFill>
                  <a:schemeClr val="tx2"/>
                </a:solidFill>
              </a:defRPr>
            </a:lvl1pPr>
          </a:lstStyle>
          <a:p>
            <a:r>
              <a:rPr lang="en-US"/>
              <a:t>Slide Title is Arial Bold, 28 </a:t>
            </a:r>
            <a:r>
              <a:rPr lang="en-US" err="1"/>
              <a:t>pt</a:t>
            </a:r>
            <a:endParaRPr lang="en-US"/>
          </a:p>
        </p:txBody>
      </p:sp>
      <p:cxnSp>
        <p:nvCxnSpPr>
          <p:cNvPr id="20" name="Straight Connector 19">
            <a:extLst>
              <a:ext uri="{FF2B5EF4-FFF2-40B4-BE49-F238E27FC236}">
                <a16:creationId xmlns:a16="http://schemas.microsoft.com/office/drawing/2014/main" id="{AE5DE6D9-B73B-47A4-9643-07F99BA17CB9}"/>
              </a:ext>
            </a:extLst>
          </p:cNvPr>
          <p:cNvCxnSpPr>
            <a:cxnSpLocks/>
          </p:cNvCxnSpPr>
          <p:nvPr userDrawn="1"/>
        </p:nvCxnSpPr>
        <p:spPr>
          <a:xfrm>
            <a:off x="320746" y="1088764"/>
            <a:ext cx="11494008" cy="0"/>
          </a:xfrm>
          <a:prstGeom prst="line">
            <a:avLst/>
          </a:prstGeom>
          <a:ln w="38100">
            <a:solidFill>
              <a:srgbClr val="AA6404"/>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64E67166-9776-4B21-8009-45527B654206}"/>
              </a:ext>
            </a:extLst>
          </p:cNvPr>
          <p:cNvSpPr txBox="1"/>
          <p:nvPr userDrawn="1"/>
        </p:nvSpPr>
        <p:spPr>
          <a:xfrm>
            <a:off x="4663638" y="6459246"/>
            <a:ext cx="2667000" cy="276999"/>
          </a:xfrm>
          <a:prstGeom prst="rect">
            <a:avLst/>
          </a:prstGeom>
          <a:noFill/>
        </p:spPr>
        <p:txBody>
          <a:bodyPr wrap="square" rtlCol="0">
            <a:spAutoFit/>
          </a:bodyPr>
          <a:lstStyle/>
          <a:p>
            <a:pPr algn="ctr"/>
            <a:r>
              <a:rPr lang="en-US" sz="1200" i="1">
                <a:solidFill>
                  <a:schemeClr val="bg1"/>
                </a:solidFill>
              </a:rPr>
              <a:t>Unclassified/For Public Use</a:t>
            </a:r>
          </a:p>
        </p:txBody>
      </p:sp>
      <p:pic>
        <p:nvPicPr>
          <p:cNvPr id="16" name="Picture 15" descr="Logo&#10;&#10;Description automatically generated">
            <a:extLst>
              <a:ext uri="{FF2B5EF4-FFF2-40B4-BE49-F238E27FC236}">
                <a16:creationId xmlns:a16="http://schemas.microsoft.com/office/drawing/2014/main" id="{B06C48CD-4497-492A-A3F0-99AE1EAC348E}"/>
              </a:ext>
            </a:extLst>
          </p:cNvPr>
          <p:cNvPicPr>
            <a:picLocks noChangeAspect="1"/>
          </p:cNvPicPr>
          <p:nvPr userDrawn="1"/>
        </p:nvPicPr>
        <p:blipFill rotWithShape="1">
          <a:blip r:embed="rId2" cstate="hqprint">
            <a:extLst>
              <a:ext uri="{28A0092B-C50C-407E-A947-70E740481C1C}">
                <a14:useLocalDpi xmlns:a14="http://schemas.microsoft.com/office/drawing/2010/main" val="0"/>
              </a:ext>
            </a:extLst>
          </a:blip>
          <a:srcRect b="40884"/>
          <a:stretch/>
        </p:blipFill>
        <p:spPr>
          <a:xfrm>
            <a:off x="491756" y="6444901"/>
            <a:ext cx="1219572" cy="305688"/>
          </a:xfrm>
          <a:prstGeom prst="rect">
            <a:avLst/>
          </a:prstGeom>
        </p:spPr>
      </p:pic>
      <p:sp>
        <p:nvSpPr>
          <p:cNvPr id="19" name="Rectangle 18">
            <a:extLst>
              <a:ext uri="{FF2B5EF4-FFF2-40B4-BE49-F238E27FC236}">
                <a16:creationId xmlns:a16="http://schemas.microsoft.com/office/drawing/2014/main" id="{9FCD5189-02C8-4707-8167-3F210F19CBCF}"/>
              </a:ext>
            </a:extLst>
          </p:cNvPr>
          <p:cNvSpPr/>
          <p:nvPr userDrawn="1"/>
        </p:nvSpPr>
        <p:spPr>
          <a:xfrm>
            <a:off x="0" y="6426451"/>
            <a:ext cx="12191999" cy="394767"/>
          </a:xfrm>
          <a:prstGeom prst="rect">
            <a:avLst/>
          </a:prstGeom>
          <a:solidFill>
            <a:srgbClr val="062E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14424B4-A990-4605-8CD5-1EB545A5C90D}"/>
              </a:ext>
            </a:extLst>
          </p:cNvPr>
          <p:cNvSpPr/>
          <p:nvPr userDrawn="1"/>
        </p:nvSpPr>
        <p:spPr>
          <a:xfrm>
            <a:off x="11789197" y="6429849"/>
            <a:ext cx="397453" cy="397509"/>
          </a:xfrm>
          <a:prstGeom prst="rect">
            <a:avLst/>
          </a:prstGeom>
          <a:solidFill>
            <a:srgbClr val="AA640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lide Number Placeholder 5">
            <a:extLst>
              <a:ext uri="{FF2B5EF4-FFF2-40B4-BE49-F238E27FC236}">
                <a16:creationId xmlns:a16="http://schemas.microsoft.com/office/drawing/2014/main" id="{84D89B69-C9F0-4DCA-B7B6-ACB08B4718F2}"/>
              </a:ext>
            </a:extLst>
          </p:cNvPr>
          <p:cNvSpPr txBox="1">
            <a:spLocks/>
          </p:cNvSpPr>
          <p:nvPr userDrawn="1"/>
        </p:nvSpPr>
        <p:spPr>
          <a:xfrm>
            <a:off x="11766558" y="6510466"/>
            <a:ext cx="397453" cy="217263"/>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tx2"/>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CC6EC649-809E-44A7-B30C-74FA5A07213F}" type="slidenum">
              <a:rPr lang="en-US" smtClean="0">
                <a:solidFill>
                  <a:schemeClr val="bg1"/>
                </a:solidFill>
              </a:rPr>
              <a:pPr algn="ctr"/>
              <a:t>‹#›</a:t>
            </a:fld>
            <a:endParaRPr lang="en-US">
              <a:solidFill>
                <a:schemeClr val="bg1"/>
              </a:solidFill>
            </a:endParaRPr>
          </a:p>
        </p:txBody>
      </p:sp>
      <p:pic>
        <p:nvPicPr>
          <p:cNvPr id="24" name="Picture 23" descr="Assistant Secretary for Preparedness and Response logo">
            <a:extLst>
              <a:ext uri="{FF2B5EF4-FFF2-40B4-BE49-F238E27FC236}">
                <a16:creationId xmlns:a16="http://schemas.microsoft.com/office/drawing/2014/main" id="{8961FABE-70BD-42F0-98E3-72A4566C8ACE}"/>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407396" y="6539564"/>
            <a:ext cx="713092" cy="178078"/>
          </a:xfrm>
          <a:prstGeom prst="rect">
            <a:avLst/>
          </a:prstGeom>
        </p:spPr>
      </p:pic>
      <p:cxnSp>
        <p:nvCxnSpPr>
          <p:cNvPr id="25" name="Straight Connector 24">
            <a:extLst>
              <a:ext uri="{FF2B5EF4-FFF2-40B4-BE49-F238E27FC236}">
                <a16:creationId xmlns:a16="http://schemas.microsoft.com/office/drawing/2014/main" id="{090A9336-8039-475F-A271-44A9D15D9A56}"/>
              </a:ext>
            </a:extLst>
          </p:cNvPr>
          <p:cNvCxnSpPr>
            <a:cxnSpLocks/>
          </p:cNvCxnSpPr>
          <p:nvPr userDrawn="1"/>
        </p:nvCxnSpPr>
        <p:spPr>
          <a:xfrm>
            <a:off x="0" y="6821218"/>
            <a:ext cx="12192000" cy="0"/>
          </a:xfrm>
          <a:prstGeom prst="line">
            <a:avLst/>
          </a:prstGeom>
          <a:ln w="57150">
            <a:solidFill>
              <a:srgbClr val="AA6404"/>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FACF36F8-34F6-4355-B805-CDF4B32B4C5E}"/>
              </a:ext>
            </a:extLst>
          </p:cNvPr>
          <p:cNvSpPr txBox="1"/>
          <p:nvPr userDrawn="1"/>
        </p:nvSpPr>
        <p:spPr>
          <a:xfrm>
            <a:off x="4193336" y="6497474"/>
            <a:ext cx="3799977" cy="276999"/>
          </a:xfrm>
          <a:prstGeom prst="rect">
            <a:avLst/>
          </a:prstGeom>
          <a:noFill/>
        </p:spPr>
        <p:txBody>
          <a:bodyPr wrap="square" rtlCol="0">
            <a:spAutoFit/>
          </a:bodyPr>
          <a:lstStyle/>
          <a:p>
            <a:pPr algn="ctr"/>
            <a:r>
              <a:rPr lang="en-US" sz="1200" i="1" dirty="0">
                <a:solidFill>
                  <a:schemeClr val="bg1"/>
                </a:solidFill>
              </a:rPr>
              <a:t>UNCLASSIFIED</a:t>
            </a:r>
          </a:p>
        </p:txBody>
      </p:sp>
    </p:spTree>
    <p:extLst>
      <p:ext uri="{BB962C8B-B14F-4D97-AF65-F5344CB8AC3E}">
        <p14:creationId xmlns:p14="http://schemas.microsoft.com/office/powerpoint/2010/main" val="211132832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12" name="Title 1">
            <a:extLst>
              <a:ext uri="{FF2B5EF4-FFF2-40B4-BE49-F238E27FC236}">
                <a16:creationId xmlns:a16="http://schemas.microsoft.com/office/drawing/2014/main" id="{A1B04B02-8C49-4EFA-9E8C-0F5EB9C59F7A}"/>
              </a:ext>
            </a:extLst>
          </p:cNvPr>
          <p:cNvSpPr>
            <a:spLocks noGrp="1"/>
          </p:cNvSpPr>
          <p:nvPr>
            <p:ph type="title" hasCustomPrompt="1"/>
          </p:nvPr>
        </p:nvSpPr>
        <p:spPr>
          <a:xfrm>
            <a:off x="838200" y="169069"/>
            <a:ext cx="10515600" cy="960400"/>
          </a:xfrm>
        </p:spPr>
        <p:txBody>
          <a:bodyPr>
            <a:normAutofit/>
          </a:bodyPr>
          <a:lstStyle>
            <a:lvl1pPr algn="ctr">
              <a:defRPr sz="2800" b="1">
                <a:solidFill>
                  <a:schemeClr val="tx2"/>
                </a:solidFill>
              </a:defRPr>
            </a:lvl1pPr>
          </a:lstStyle>
          <a:p>
            <a:r>
              <a:rPr lang="en-US"/>
              <a:t>Slide Title is Arial Bold, 28 </a:t>
            </a:r>
            <a:r>
              <a:rPr lang="en-US" err="1"/>
              <a:t>pt</a:t>
            </a:r>
            <a:endParaRPr lang="en-US"/>
          </a:p>
        </p:txBody>
      </p:sp>
      <p:sp>
        <p:nvSpPr>
          <p:cNvPr id="14" name="TextBox 13">
            <a:extLst>
              <a:ext uri="{FF2B5EF4-FFF2-40B4-BE49-F238E27FC236}">
                <a16:creationId xmlns:a16="http://schemas.microsoft.com/office/drawing/2014/main" id="{14FDCEFC-EC38-43D5-9131-A034AFD14E54}"/>
              </a:ext>
            </a:extLst>
          </p:cNvPr>
          <p:cNvSpPr txBox="1"/>
          <p:nvPr userDrawn="1"/>
        </p:nvSpPr>
        <p:spPr>
          <a:xfrm>
            <a:off x="4663639" y="6459248"/>
            <a:ext cx="2667000" cy="276999"/>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prstClr val="white"/>
                </a:solidFill>
                <a:effectLst/>
                <a:uLnTx/>
                <a:uFillTx/>
                <a:latin typeface="Arial"/>
                <a:ea typeface="+mn-ea"/>
                <a:cs typeface="+mn-cs"/>
              </a:rPr>
              <a:t>Unclassified/For Public Use</a:t>
            </a:r>
          </a:p>
        </p:txBody>
      </p:sp>
      <p:pic>
        <p:nvPicPr>
          <p:cNvPr id="23" name="Picture 22" descr="Logo&#10;&#10;Description automatically generated">
            <a:extLst>
              <a:ext uri="{FF2B5EF4-FFF2-40B4-BE49-F238E27FC236}">
                <a16:creationId xmlns:a16="http://schemas.microsoft.com/office/drawing/2014/main" id="{9DE0BF5A-9ED6-4314-A37E-C6EF21F7601A}"/>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b="40884"/>
          <a:stretch/>
        </p:blipFill>
        <p:spPr>
          <a:xfrm>
            <a:off x="491757" y="6444901"/>
            <a:ext cx="1219572" cy="305688"/>
          </a:xfrm>
          <a:prstGeom prst="rect">
            <a:avLst/>
          </a:prstGeom>
        </p:spPr>
      </p:pic>
      <p:sp>
        <p:nvSpPr>
          <p:cNvPr id="24" name="Rectangle 23">
            <a:extLst>
              <a:ext uri="{FF2B5EF4-FFF2-40B4-BE49-F238E27FC236}">
                <a16:creationId xmlns:a16="http://schemas.microsoft.com/office/drawing/2014/main" id="{EB8545BA-1ECD-447B-AF7A-58730A021EF9}"/>
              </a:ext>
            </a:extLst>
          </p:cNvPr>
          <p:cNvSpPr/>
          <p:nvPr userDrawn="1"/>
        </p:nvSpPr>
        <p:spPr>
          <a:xfrm>
            <a:off x="2" y="6426453"/>
            <a:ext cx="12191999" cy="394767"/>
          </a:xfrm>
          <a:prstGeom prst="rect">
            <a:avLst/>
          </a:prstGeom>
          <a:solidFill>
            <a:srgbClr val="062E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5" name="TextBox 24">
            <a:extLst>
              <a:ext uri="{FF2B5EF4-FFF2-40B4-BE49-F238E27FC236}">
                <a16:creationId xmlns:a16="http://schemas.microsoft.com/office/drawing/2014/main" id="{D2D906F8-4131-4357-A4D4-46C23CCF0601}"/>
              </a:ext>
            </a:extLst>
          </p:cNvPr>
          <p:cNvSpPr txBox="1"/>
          <p:nvPr userDrawn="1"/>
        </p:nvSpPr>
        <p:spPr>
          <a:xfrm>
            <a:off x="4663639" y="6483961"/>
            <a:ext cx="2667000" cy="276999"/>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prstClr val="white"/>
                </a:solidFill>
                <a:effectLst/>
                <a:uLnTx/>
                <a:uFillTx/>
                <a:latin typeface="Arial"/>
                <a:ea typeface="+mn-ea"/>
                <a:cs typeface="+mn-cs"/>
              </a:rPr>
              <a:t>Unclassified</a:t>
            </a:r>
          </a:p>
        </p:txBody>
      </p:sp>
      <p:sp>
        <p:nvSpPr>
          <p:cNvPr id="26" name="Rectangle 25">
            <a:extLst>
              <a:ext uri="{FF2B5EF4-FFF2-40B4-BE49-F238E27FC236}">
                <a16:creationId xmlns:a16="http://schemas.microsoft.com/office/drawing/2014/main" id="{3646BE22-ACB0-4994-8EB1-B59832DE4779}"/>
              </a:ext>
            </a:extLst>
          </p:cNvPr>
          <p:cNvSpPr/>
          <p:nvPr userDrawn="1"/>
        </p:nvSpPr>
        <p:spPr>
          <a:xfrm>
            <a:off x="11789198" y="6429850"/>
            <a:ext cx="397453" cy="397509"/>
          </a:xfrm>
          <a:prstGeom prst="rect">
            <a:avLst/>
          </a:prstGeom>
          <a:solidFill>
            <a:srgbClr val="AA640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7" name="Slide Number Placeholder 5">
            <a:extLst>
              <a:ext uri="{FF2B5EF4-FFF2-40B4-BE49-F238E27FC236}">
                <a16:creationId xmlns:a16="http://schemas.microsoft.com/office/drawing/2014/main" id="{9FF4F3C8-55EB-481D-8E71-A44EEABF0180}"/>
              </a:ext>
            </a:extLst>
          </p:cNvPr>
          <p:cNvSpPr txBox="1">
            <a:spLocks/>
          </p:cNvSpPr>
          <p:nvPr userDrawn="1"/>
        </p:nvSpPr>
        <p:spPr>
          <a:xfrm>
            <a:off x="11766559" y="6510467"/>
            <a:ext cx="397453" cy="217263"/>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tx2"/>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fld id="{CC6EC649-809E-44A7-B30C-74FA5A07213F}" type="slidenum">
              <a:rPr kumimoji="0" lang="en-US" sz="1200" b="1" i="0" u="none" strike="noStrike" kern="1200" cap="none" spc="0" normalizeH="0" baseline="0" noProof="0" smtClean="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ctr" defTabSz="914377" rtl="0" eaLnBrk="1" fontAlgn="auto" latinLnBrk="0" hangingPunct="1">
                <a:lnSpc>
                  <a:spcPct val="100000"/>
                </a:lnSpc>
                <a:spcBef>
                  <a:spcPts val="0"/>
                </a:spcBef>
                <a:spcAft>
                  <a:spcPts val="0"/>
                </a:spcAft>
                <a:buClrTx/>
                <a:buSzTx/>
                <a:buFontTx/>
                <a:buNone/>
                <a:tabLst/>
                <a:defRPr/>
              </a:pPr>
              <a:t>‹#›</a:t>
            </a:fld>
            <a:endPar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28" name="Picture 27" descr="Assistant Secretary for Preparedness and Response logo">
            <a:extLst>
              <a:ext uri="{FF2B5EF4-FFF2-40B4-BE49-F238E27FC236}">
                <a16:creationId xmlns:a16="http://schemas.microsoft.com/office/drawing/2014/main" id="{1CFDCB89-BAC6-4126-848F-D7205D242D79}"/>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407397" y="6539565"/>
            <a:ext cx="713092" cy="178079"/>
          </a:xfrm>
          <a:prstGeom prst="rect">
            <a:avLst/>
          </a:prstGeom>
        </p:spPr>
      </p:pic>
      <p:cxnSp>
        <p:nvCxnSpPr>
          <p:cNvPr id="29" name="Straight Connector 28">
            <a:extLst>
              <a:ext uri="{FF2B5EF4-FFF2-40B4-BE49-F238E27FC236}">
                <a16:creationId xmlns:a16="http://schemas.microsoft.com/office/drawing/2014/main" id="{92DCB413-172D-401D-B923-589C6ED4D6A8}"/>
              </a:ext>
            </a:extLst>
          </p:cNvPr>
          <p:cNvCxnSpPr>
            <a:cxnSpLocks/>
          </p:cNvCxnSpPr>
          <p:nvPr userDrawn="1"/>
        </p:nvCxnSpPr>
        <p:spPr>
          <a:xfrm>
            <a:off x="0" y="6821219"/>
            <a:ext cx="12192000" cy="0"/>
          </a:xfrm>
          <a:prstGeom prst="line">
            <a:avLst/>
          </a:prstGeom>
          <a:ln w="57150">
            <a:solidFill>
              <a:srgbClr val="AA640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2697309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1060E68B-1286-4D37-86DC-AD3E78E94064}"/>
              </a:ext>
            </a:extLst>
          </p:cNvPr>
          <p:cNvSpPr txBox="1"/>
          <p:nvPr userDrawn="1"/>
        </p:nvSpPr>
        <p:spPr>
          <a:xfrm>
            <a:off x="4663639" y="6459248"/>
            <a:ext cx="2667000" cy="276999"/>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prstClr val="white"/>
                </a:solidFill>
                <a:effectLst/>
                <a:uLnTx/>
                <a:uFillTx/>
                <a:latin typeface="Arial"/>
                <a:ea typeface="+mn-ea"/>
                <a:cs typeface="+mn-cs"/>
              </a:rPr>
              <a:t>Unclassified/For Public Use</a:t>
            </a:r>
          </a:p>
        </p:txBody>
      </p:sp>
      <p:pic>
        <p:nvPicPr>
          <p:cNvPr id="11" name="Picture 10" descr="Logo&#10;&#10;Description automatically generated">
            <a:extLst>
              <a:ext uri="{FF2B5EF4-FFF2-40B4-BE49-F238E27FC236}">
                <a16:creationId xmlns:a16="http://schemas.microsoft.com/office/drawing/2014/main" id="{122A477A-5D8B-4233-BAC5-76A4E047CB3B}"/>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b="40884"/>
          <a:stretch/>
        </p:blipFill>
        <p:spPr>
          <a:xfrm>
            <a:off x="491757" y="6444901"/>
            <a:ext cx="1219572" cy="305688"/>
          </a:xfrm>
          <a:prstGeom prst="rect">
            <a:avLst/>
          </a:prstGeom>
        </p:spPr>
      </p:pic>
      <p:sp>
        <p:nvSpPr>
          <p:cNvPr id="14" name="Rectangle 13">
            <a:extLst>
              <a:ext uri="{FF2B5EF4-FFF2-40B4-BE49-F238E27FC236}">
                <a16:creationId xmlns:a16="http://schemas.microsoft.com/office/drawing/2014/main" id="{6FFF2A5B-4073-4F87-9F45-03256D637C62}"/>
              </a:ext>
            </a:extLst>
          </p:cNvPr>
          <p:cNvSpPr/>
          <p:nvPr userDrawn="1"/>
        </p:nvSpPr>
        <p:spPr>
          <a:xfrm>
            <a:off x="2" y="6426453"/>
            <a:ext cx="12191999" cy="394767"/>
          </a:xfrm>
          <a:prstGeom prst="rect">
            <a:avLst/>
          </a:prstGeom>
          <a:solidFill>
            <a:srgbClr val="062E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1" name="TextBox 20">
            <a:extLst>
              <a:ext uri="{FF2B5EF4-FFF2-40B4-BE49-F238E27FC236}">
                <a16:creationId xmlns:a16="http://schemas.microsoft.com/office/drawing/2014/main" id="{7A56A770-40EF-4545-86C4-ADA8942D14F5}"/>
              </a:ext>
            </a:extLst>
          </p:cNvPr>
          <p:cNvSpPr txBox="1"/>
          <p:nvPr userDrawn="1"/>
        </p:nvSpPr>
        <p:spPr>
          <a:xfrm>
            <a:off x="4663639" y="6483961"/>
            <a:ext cx="2667000" cy="276999"/>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prstClr val="white"/>
                </a:solidFill>
                <a:effectLst/>
                <a:uLnTx/>
                <a:uFillTx/>
                <a:latin typeface="Arial"/>
                <a:ea typeface="+mn-ea"/>
                <a:cs typeface="+mn-cs"/>
              </a:rPr>
              <a:t>Unclassified</a:t>
            </a:r>
          </a:p>
        </p:txBody>
      </p:sp>
      <p:sp>
        <p:nvSpPr>
          <p:cNvPr id="22" name="Rectangle 21">
            <a:extLst>
              <a:ext uri="{FF2B5EF4-FFF2-40B4-BE49-F238E27FC236}">
                <a16:creationId xmlns:a16="http://schemas.microsoft.com/office/drawing/2014/main" id="{32497D02-4FEF-42B9-B31C-D64A3ED0DD6A}"/>
              </a:ext>
            </a:extLst>
          </p:cNvPr>
          <p:cNvSpPr/>
          <p:nvPr userDrawn="1"/>
        </p:nvSpPr>
        <p:spPr>
          <a:xfrm>
            <a:off x="11789198" y="6429850"/>
            <a:ext cx="397453" cy="397509"/>
          </a:xfrm>
          <a:prstGeom prst="rect">
            <a:avLst/>
          </a:prstGeom>
          <a:solidFill>
            <a:srgbClr val="AA640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3" name="Slide Number Placeholder 5">
            <a:extLst>
              <a:ext uri="{FF2B5EF4-FFF2-40B4-BE49-F238E27FC236}">
                <a16:creationId xmlns:a16="http://schemas.microsoft.com/office/drawing/2014/main" id="{CAECB363-F096-4D83-99FE-46D5B9AA3147}"/>
              </a:ext>
            </a:extLst>
          </p:cNvPr>
          <p:cNvSpPr txBox="1">
            <a:spLocks/>
          </p:cNvSpPr>
          <p:nvPr userDrawn="1"/>
        </p:nvSpPr>
        <p:spPr>
          <a:xfrm>
            <a:off x="11766559" y="6510467"/>
            <a:ext cx="397453" cy="217263"/>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tx2"/>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fld id="{CC6EC649-809E-44A7-B30C-74FA5A07213F}" type="slidenum">
              <a:rPr kumimoji="0" lang="en-US" sz="1200" b="1" i="0" u="none" strike="noStrike" kern="1200" cap="none" spc="0" normalizeH="0" baseline="0" noProof="0" smtClean="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ctr" defTabSz="914377" rtl="0" eaLnBrk="1" fontAlgn="auto" latinLnBrk="0" hangingPunct="1">
                <a:lnSpc>
                  <a:spcPct val="100000"/>
                </a:lnSpc>
                <a:spcBef>
                  <a:spcPts val="0"/>
                </a:spcBef>
                <a:spcAft>
                  <a:spcPts val="0"/>
                </a:spcAft>
                <a:buClrTx/>
                <a:buSzTx/>
                <a:buFontTx/>
                <a:buNone/>
                <a:tabLst/>
                <a:defRPr/>
              </a:pPr>
              <a:t>‹#›</a:t>
            </a:fld>
            <a:endPar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24" name="Picture 23" descr="Assistant Secretary for Preparedness and Response logo">
            <a:extLst>
              <a:ext uri="{FF2B5EF4-FFF2-40B4-BE49-F238E27FC236}">
                <a16:creationId xmlns:a16="http://schemas.microsoft.com/office/drawing/2014/main" id="{5E2A1D22-C87C-45B1-80E7-62B28E57EE28}"/>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407397" y="6539565"/>
            <a:ext cx="713092" cy="178079"/>
          </a:xfrm>
          <a:prstGeom prst="rect">
            <a:avLst/>
          </a:prstGeom>
        </p:spPr>
      </p:pic>
      <p:cxnSp>
        <p:nvCxnSpPr>
          <p:cNvPr id="25" name="Straight Connector 24">
            <a:extLst>
              <a:ext uri="{FF2B5EF4-FFF2-40B4-BE49-F238E27FC236}">
                <a16:creationId xmlns:a16="http://schemas.microsoft.com/office/drawing/2014/main" id="{549DA0A1-2E1E-4768-909F-120BF3F73F2E}"/>
              </a:ext>
            </a:extLst>
          </p:cNvPr>
          <p:cNvCxnSpPr>
            <a:cxnSpLocks/>
          </p:cNvCxnSpPr>
          <p:nvPr userDrawn="1"/>
        </p:nvCxnSpPr>
        <p:spPr>
          <a:xfrm>
            <a:off x="0" y="6821219"/>
            <a:ext cx="12192000" cy="0"/>
          </a:xfrm>
          <a:prstGeom prst="line">
            <a:avLst/>
          </a:prstGeom>
          <a:ln w="57150">
            <a:solidFill>
              <a:srgbClr val="AA640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5617617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pic>
        <p:nvPicPr>
          <p:cNvPr id="9" name="Picture 8"/>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6070600"/>
            <a:ext cx="12192000" cy="812800"/>
          </a:xfrm>
          <a:prstGeom prst="rect">
            <a:avLst/>
          </a:prstGeom>
        </p:spPr>
      </p:pic>
      <p:sp>
        <p:nvSpPr>
          <p:cNvPr id="2" name="Title 1"/>
          <p:cNvSpPr>
            <a:spLocks noGrp="1"/>
          </p:cNvSpPr>
          <p:nvPr>
            <p:ph type="title" hasCustomPrompt="1"/>
          </p:nvPr>
        </p:nvSpPr>
        <p:spPr/>
        <p:txBody>
          <a:bodyPr>
            <a:normAutofit/>
          </a:bodyPr>
          <a:lstStyle>
            <a:lvl1pPr>
              <a:defRPr sz="3733" b="1">
                <a:solidFill>
                  <a:srgbClr val="102B62"/>
                </a:solidFill>
              </a:defRPr>
            </a:lvl1pPr>
          </a:lstStyle>
          <a:p>
            <a:r>
              <a:rPr lang="en-US"/>
              <a:t>Different title per slide, Arial 28 </a:t>
            </a:r>
            <a:r>
              <a:rPr lang="en-US" err="1"/>
              <a:t>pt</a:t>
            </a:r>
            <a:endParaRPr lang="en-US"/>
          </a:p>
        </p:txBody>
      </p:sp>
      <p:sp>
        <p:nvSpPr>
          <p:cNvPr id="7" name="Slide Number Placeholder 5"/>
          <p:cNvSpPr txBox="1">
            <a:spLocks/>
          </p:cNvSpPr>
          <p:nvPr userDrawn="1"/>
        </p:nvSpPr>
        <p:spPr>
          <a:xfrm>
            <a:off x="10972800" y="6375402"/>
            <a:ext cx="711200" cy="259316"/>
          </a:xfrm>
          <a:prstGeom prst="rect">
            <a:avLst/>
          </a:prstGeom>
        </p:spPr>
        <p:txBody>
          <a:bodyPr vert="horz" lIns="121920" tIns="60960" rIns="121920" bIns="60960" rtlCol="0" anchor="ctr"/>
          <a:lstStyle>
            <a:defPPr>
              <a:defRPr lang="en-US"/>
            </a:defPPr>
            <a:lvl1pPr marL="0" algn="r"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085E4B45-3C0D-4DB7-A4A8-89FEB5CAB5B2}" type="slidenum">
              <a:rPr lang="en-US" sz="1333" smtClean="0">
                <a:solidFill>
                  <a:schemeClr val="bg1"/>
                </a:solidFill>
              </a:rPr>
              <a:pPr/>
              <a:t>‹#›</a:t>
            </a:fld>
            <a:endParaRPr lang="en-US" sz="1333">
              <a:solidFill>
                <a:schemeClr val="bg1"/>
              </a:solidFill>
            </a:endParaRPr>
          </a:p>
        </p:txBody>
      </p:sp>
      <p:pic>
        <p:nvPicPr>
          <p:cNvPr id="11" name="Picture 10" descr="Assistant Secretary for Preparedness and Response logo"/>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406400" y="6273800"/>
            <a:ext cx="1627376" cy="406400"/>
          </a:xfrm>
          <a:prstGeom prst="rect">
            <a:avLst/>
          </a:prstGeom>
        </p:spPr>
      </p:pic>
      <p:sp>
        <p:nvSpPr>
          <p:cNvPr id="12" name="TextBox 11">
            <a:extLst>
              <a:ext uri="{FF2B5EF4-FFF2-40B4-BE49-F238E27FC236}">
                <a16:creationId xmlns:a16="http://schemas.microsoft.com/office/drawing/2014/main" id="{DE3F2B9F-A96D-4F4C-81A6-D009986AEA08}"/>
              </a:ext>
            </a:extLst>
          </p:cNvPr>
          <p:cNvSpPr txBox="1"/>
          <p:nvPr userDrawn="1"/>
        </p:nvSpPr>
        <p:spPr>
          <a:xfrm>
            <a:off x="1625600" y="6445357"/>
            <a:ext cx="9038848" cy="680507"/>
          </a:xfrm>
          <a:prstGeom prst="rect">
            <a:avLst/>
          </a:prstGeom>
          <a:noFill/>
        </p:spPr>
        <p:txBody>
          <a:bodyPr wrap="square" rtlCol="0">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lang="en-US" sz="2133" b="0" i="1" u="none" strike="noStrike" kern="1200" baseline="30000">
                <a:solidFill>
                  <a:schemeClr val="bg1"/>
                </a:solidFill>
                <a:latin typeface="+mn-lt"/>
                <a:ea typeface="+mn-ea"/>
                <a:cs typeface="+mn-cs"/>
              </a:rPr>
              <a:t>Saving Lives. Protecting Americans.</a:t>
            </a:r>
          </a:p>
          <a:p>
            <a:pPr algn="ctr"/>
            <a:endParaRPr lang="en-US" sz="2400">
              <a:solidFill>
                <a:schemeClr val="bg1"/>
              </a:solidFill>
            </a:endParaRPr>
          </a:p>
        </p:txBody>
      </p:sp>
      <p:sp>
        <p:nvSpPr>
          <p:cNvPr id="8" name="Rectangle 7">
            <a:extLst>
              <a:ext uri="{FF2B5EF4-FFF2-40B4-BE49-F238E27FC236}">
                <a16:creationId xmlns:a16="http://schemas.microsoft.com/office/drawing/2014/main" id="{9392FFF8-F286-495D-B91F-CD5521A5EBB7}"/>
              </a:ext>
            </a:extLst>
          </p:cNvPr>
          <p:cNvSpPr/>
          <p:nvPr userDrawn="1"/>
        </p:nvSpPr>
        <p:spPr>
          <a:xfrm>
            <a:off x="5226959" y="6089135"/>
            <a:ext cx="1673856" cy="338554"/>
          </a:xfrm>
          <a:prstGeom prst="rect">
            <a:avLst/>
          </a:prstGeom>
        </p:spPr>
        <p:txBody>
          <a:bodyPr wrap="none">
            <a:spAutoFit/>
          </a:bodyPr>
          <a:lstStyle/>
          <a:p>
            <a:pPr marL="0" marR="0" lvl="0" indent="0" algn="l" defTabSz="121914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B050"/>
                </a:solidFill>
                <a:effectLst/>
                <a:uLnTx/>
                <a:uFillTx/>
                <a:latin typeface="+mn-lt"/>
                <a:ea typeface="+mn-ea"/>
                <a:cs typeface="+mn-cs"/>
              </a:rPr>
              <a:t>UNCLASSIFIED</a:t>
            </a:r>
          </a:p>
        </p:txBody>
      </p:sp>
    </p:spTree>
    <p:extLst>
      <p:ext uri="{BB962C8B-B14F-4D97-AF65-F5344CB8AC3E}">
        <p14:creationId xmlns:p14="http://schemas.microsoft.com/office/powerpoint/2010/main" val="51992227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1524000" y="2438369"/>
            <a:ext cx="9144000" cy="849952"/>
          </a:xfrm>
        </p:spPr>
        <p:txBody>
          <a:bodyPr anchor="b">
            <a:normAutofit/>
          </a:bodyPr>
          <a:lstStyle>
            <a:lvl1pPr algn="ctr">
              <a:defRPr sz="3200" b="1">
                <a:solidFill>
                  <a:srgbClr val="062E61"/>
                </a:solidFill>
                <a:latin typeface="+mj-lt"/>
                <a:cs typeface="Arial" panose="020B0604020202020204" pitchFamily="34" charset="0"/>
              </a:defRPr>
            </a:lvl1pPr>
          </a:lstStyle>
          <a:p>
            <a:r>
              <a:rPr lang="en-US"/>
              <a:t>Title of Presentation is Arial Bold, 32 </a:t>
            </a:r>
            <a:r>
              <a:rPr lang="en-US" err="1"/>
              <a:t>pt</a:t>
            </a:r>
            <a:endParaRPr lang="en-US"/>
          </a:p>
        </p:txBody>
      </p:sp>
      <p:sp>
        <p:nvSpPr>
          <p:cNvPr id="3" name="Subtitle 2"/>
          <p:cNvSpPr>
            <a:spLocks noGrp="1"/>
          </p:cNvSpPr>
          <p:nvPr>
            <p:ph type="subTitle" idx="1"/>
          </p:nvPr>
        </p:nvSpPr>
        <p:spPr>
          <a:xfrm>
            <a:off x="1524000" y="4036377"/>
            <a:ext cx="9144000" cy="1655763"/>
          </a:xfrm>
        </p:spPr>
        <p:txBody>
          <a:bodyPr/>
          <a:lstStyle>
            <a:lvl1pPr marL="0" indent="0" algn="ctr">
              <a:buNone/>
              <a:defRPr sz="1800" b="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endParaRPr lang="en-US"/>
          </a:p>
        </p:txBody>
      </p:sp>
      <p:sp>
        <p:nvSpPr>
          <p:cNvPr id="7" name="Title 1">
            <a:extLst>
              <a:ext uri="{FF2B5EF4-FFF2-40B4-BE49-F238E27FC236}">
                <a16:creationId xmlns:a16="http://schemas.microsoft.com/office/drawing/2014/main" id="{0ADA0BE1-0AE8-45B0-817C-F8D1418560DB}"/>
              </a:ext>
            </a:extLst>
          </p:cNvPr>
          <p:cNvSpPr txBox="1">
            <a:spLocks/>
          </p:cNvSpPr>
          <p:nvPr userDrawn="1"/>
        </p:nvSpPr>
        <p:spPr>
          <a:xfrm>
            <a:off x="831851" y="2268538"/>
            <a:ext cx="10515600" cy="1160463"/>
          </a:xfrm>
          <a:prstGeom prst="rect">
            <a:avLst/>
          </a:prstGeom>
        </p:spPr>
        <p:txBody>
          <a:bodyPr vert="horz" lIns="91440" tIns="45720" rIns="91440" bIns="45720" rtlCol="0" anchor="t">
            <a:normAutofit/>
          </a:bodyPr>
          <a:lstStyle>
            <a:lvl1pPr algn="ctr" defTabSz="914400" rtl="0" eaLnBrk="1" latinLnBrk="0" hangingPunct="1">
              <a:lnSpc>
                <a:spcPct val="90000"/>
              </a:lnSpc>
              <a:spcBef>
                <a:spcPct val="0"/>
              </a:spcBef>
              <a:buNone/>
              <a:defRPr sz="3600" b="1" kern="1200">
                <a:solidFill>
                  <a:srgbClr val="001689"/>
                </a:solidFill>
                <a:latin typeface="Arial" panose="020B0604020202020204" pitchFamily="34" charset="0"/>
                <a:ea typeface="+mj-ea"/>
                <a:cs typeface="Arial" panose="020B0604020202020204" pitchFamily="34" charset="0"/>
              </a:defRPr>
            </a:lvl1pPr>
          </a:lstStyle>
          <a:p>
            <a:pPr marL="0" marR="0" lvl="0" indent="0" algn="ctr" defTabSz="914377"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a:ln>
                <a:noFill/>
              </a:ln>
              <a:solidFill>
                <a:srgbClr val="001689"/>
              </a:solidFill>
              <a:effectLst/>
              <a:uLnTx/>
              <a:uFillTx/>
              <a:latin typeface="Arial" panose="020B0604020202020204" pitchFamily="34" charset="0"/>
              <a:ea typeface="+mj-ea"/>
              <a:cs typeface="Arial" panose="020B0604020202020204" pitchFamily="34" charset="0"/>
            </a:endParaRPr>
          </a:p>
        </p:txBody>
      </p:sp>
      <p:sp>
        <p:nvSpPr>
          <p:cNvPr id="10" name="TextBox 9">
            <a:extLst>
              <a:ext uri="{FF2B5EF4-FFF2-40B4-BE49-F238E27FC236}">
                <a16:creationId xmlns:a16="http://schemas.microsoft.com/office/drawing/2014/main" id="{23BC8C2D-6068-4D36-B586-085A45E8600A}"/>
              </a:ext>
            </a:extLst>
          </p:cNvPr>
          <p:cNvSpPr txBox="1"/>
          <p:nvPr userDrawn="1"/>
        </p:nvSpPr>
        <p:spPr>
          <a:xfrm>
            <a:off x="4797093" y="6348026"/>
            <a:ext cx="2667000" cy="276999"/>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B06604"/>
                </a:solidFill>
                <a:effectLst/>
                <a:uLnTx/>
                <a:uFillTx/>
                <a:latin typeface="Arial"/>
                <a:ea typeface="+mn-ea"/>
                <a:cs typeface="+mn-cs"/>
              </a:rPr>
              <a:t>Unclassified</a:t>
            </a:r>
          </a:p>
        </p:txBody>
      </p:sp>
      <p:cxnSp>
        <p:nvCxnSpPr>
          <p:cNvPr id="13" name="Straight Connector 12">
            <a:extLst>
              <a:ext uri="{FF2B5EF4-FFF2-40B4-BE49-F238E27FC236}">
                <a16:creationId xmlns:a16="http://schemas.microsoft.com/office/drawing/2014/main" id="{5A22DDCB-3712-4C2C-8EE6-3FB0ACEA7735}"/>
              </a:ext>
            </a:extLst>
          </p:cNvPr>
          <p:cNvCxnSpPr>
            <a:cxnSpLocks/>
          </p:cNvCxnSpPr>
          <p:nvPr userDrawn="1"/>
        </p:nvCxnSpPr>
        <p:spPr>
          <a:xfrm>
            <a:off x="372967" y="1979943"/>
            <a:ext cx="11515255" cy="0"/>
          </a:xfrm>
          <a:prstGeom prst="line">
            <a:avLst/>
          </a:prstGeom>
          <a:ln w="38100">
            <a:solidFill>
              <a:srgbClr val="AA6404"/>
            </a:solidFill>
          </a:ln>
        </p:spPr>
        <p:style>
          <a:lnRef idx="1">
            <a:schemeClr val="accent1"/>
          </a:lnRef>
          <a:fillRef idx="0">
            <a:schemeClr val="accent1"/>
          </a:fillRef>
          <a:effectRef idx="0">
            <a:schemeClr val="accent1"/>
          </a:effectRef>
          <a:fontRef idx="minor">
            <a:schemeClr val="tx1"/>
          </a:fontRef>
        </p:style>
      </p:cxnSp>
      <p:pic>
        <p:nvPicPr>
          <p:cNvPr id="5" name="Picture 4" descr="Graphical user interface, text, application, email&#10;&#10;Description automatically generated">
            <a:extLst>
              <a:ext uri="{FF2B5EF4-FFF2-40B4-BE49-F238E27FC236}">
                <a16:creationId xmlns:a16="http://schemas.microsoft.com/office/drawing/2014/main" id="{8C62833D-6CB2-4139-9E4F-EEE3EFA2D872}"/>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3012" t="9649" r="2596" b="43333"/>
          <a:stretch/>
        </p:blipFill>
        <p:spPr>
          <a:xfrm>
            <a:off x="361950" y="371475"/>
            <a:ext cx="11491679" cy="1431048"/>
          </a:xfrm>
          <a:prstGeom prst="rect">
            <a:avLst/>
          </a:prstGeom>
        </p:spPr>
      </p:pic>
    </p:spTree>
    <p:extLst>
      <p:ext uri="{BB962C8B-B14F-4D97-AF65-F5344CB8AC3E}">
        <p14:creationId xmlns:p14="http://schemas.microsoft.com/office/powerpoint/2010/main" val="389726878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69069"/>
            <a:ext cx="12192000" cy="960400"/>
          </a:xfrm>
        </p:spPr>
        <p:txBody>
          <a:bodyPr>
            <a:normAutofit/>
          </a:bodyPr>
          <a:lstStyle>
            <a:lvl1pPr algn="ctr">
              <a:defRPr sz="2800" b="1">
                <a:solidFill>
                  <a:schemeClr val="tx2"/>
                </a:solidFill>
              </a:defRPr>
            </a:lvl1pPr>
          </a:lstStyle>
          <a:p>
            <a:br>
              <a:rPr lang="en-US"/>
            </a:br>
            <a:r>
              <a:rPr lang="en-US"/>
              <a:t>Slide Title is Arial Bold, 28 </a:t>
            </a:r>
            <a:r>
              <a:rPr lang="en-US" err="1"/>
              <a:t>pt</a:t>
            </a:r>
            <a:br>
              <a:rPr lang="en-US"/>
            </a:br>
            <a:endParaRPr lang="en-US"/>
          </a:p>
        </p:txBody>
      </p:sp>
      <p:sp>
        <p:nvSpPr>
          <p:cNvPr id="3" name="Content Placeholder 2"/>
          <p:cNvSpPr>
            <a:spLocks noGrp="1"/>
          </p:cNvSpPr>
          <p:nvPr>
            <p:ph idx="1"/>
          </p:nvPr>
        </p:nvSpPr>
        <p:spPr>
          <a:xfrm>
            <a:off x="838200" y="1373835"/>
            <a:ext cx="10515600" cy="4618831"/>
          </a:xfrm>
        </p:spPr>
        <p:txBody>
          <a:bodyPr/>
          <a:lstStyle>
            <a:lvl1pPr>
              <a:defRPr sz="2200"/>
            </a:lvl1pPr>
            <a:lvl2pPr>
              <a:buFont typeface="Arial" panose="020B0604020202020204" pitchFamily="34" charset="0"/>
              <a:buChar char="•"/>
              <a:defRPr sz="2000"/>
            </a:lvl2pPr>
            <a:lvl5pPr marL="0" indent="0">
              <a:buNone/>
              <a:defRPr/>
            </a:lvl5pPr>
          </a:lstStyle>
          <a:p>
            <a:pPr lvl="4"/>
            <a:endParaRPr lang="en-US"/>
          </a:p>
        </p:txBody>
      </p:sp>
      <p:cxnSp>
        <p:nvCxnSpPr>
          <p:cNvPr id="9" name="Straight Connector 8">
            <a:extLst>
              <a:ext uri="{FF2B5EF4-FFF2-40B4-BE49-F238E27FC236}">
                <a16:creationId xmlns:a16="http://schemas.microsoft.com/office/drawing/2014/main" id="{E47599A2-E8D8-4826-9DD4-BFDAC4C72ECB}"/>
              </a:ext>
            </a:extLst>
          </p:cNvPr>
          <p:cNvCxnSpPr>
            <a:cxnSpLocks/>
          </p:cNvCxnSpPr>
          <p:nvPr userDrawn="1"/>
        </p:nvCxnSpPr>
        <p:spPr>
          <a:xfrm>
            <a:off x="0" y="1088764"/>
            <a:ext cx="12186651" cy="0"/>
          </a:xfrm>
          <a:prstGeom prst="line">
            <a:avLst/>
          </a:prstGeom>
          <a:ln w="38100">
            <a:solidFill>
              <a:srgbClr val="AA6404"/>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63C4D3EF-8E30-4CD1-980A-5E13A7FC56E6}"/>
              </a:ext>
            </a:extLst>
          </p:cNvPr>
          <p:cNvSpPr txBox="1"/>
          <p:nvPr userDrawn="1"/>
        </p:nvSpPr>
        <p:spPr>
          <a:xfrm>
            <a:off x="4663639" y="6459248"/>
            <a:ext cx="2667000" cy="276999"/>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prstClr val="white"/>
                </a:solidFill>
                <a:effectLst/>
                <a:uLnTx/>
                <a:uFillTx/>
                <a:latin typeface="Arial"/>
                <a:ea typeface="+mn-ea"/>
                <a:cs typeface="+mn-cs"/>
              </a:rPr>
              <a:t>Unclassified/For Public Use</a:t>
            </a:r>
          </a:p>
        </p:txBody>
      </p:sp>
      <p:pic>
        <p:nvPicPr>
          <p:cNvPr id="25" name="Picture 24" descr="Logo&#10;&#10;Description automatically generated">
            <a:extLst>
              <a:ext uri="{FF2B5EF4-FFF2-40B4-BE49-F238E27FC236}">
                <a16:creationId xmlns:a16="http://schemas.microsoft.com/office/drawing/2014/main" id="{30AB30B9-44F8-4B39-9B42-653ACA949793}"/>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b="40884"/>
          <a:stretch/>
        </p:blipFill>
        <p:spPr>
          <a:xfrm>
            <a:off x="491757" y="6444901"/>
            <a:ext cx="1219572" cy="305688"/>
          </a:xfrm>
          <a:prstGeom prst="rect">
            <a:avLst/>
          </a:prstGeom>
        </p:spPr>
      </p:pic>
      <p:sp>
        <p:nvSpPr>
          <p:cNvPr id="26" name="Rectangle 25">
            <a:extLst>
              <a:ext uri="{FF2B5EF4-FFF2-40B4-BE49-F238E27FC236}">
                <a16:creationId xmlns:a16="http://schemas.microsoft.com/office/drawing/2014/main" id="{F51F1300-EAB8-40A1-96FA-0C115C703BE6}"/>
              </a:ext>
            </a:extLst>
          </p:cNvPr>
          <p:cNvSpPr/>
          <p:nvPr userDrawn="1"/>
        </p:nvSpPr>
        <p:spPr>
          <a:xfrm>
            <a:off x="2" y="6426453"/>
            <a:ext cx="12191999" cy="394767"/>
          </a:xfrm>
          <a:prstGeom prst="rect">
            <a:avLst/>
          </a:prstGeom>
          <a:solidFill>
            <a:srgbClr val="062E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7" name="TextBox 26">
            <a:extLst>
              <a:ext uri="{FF2B5EF4-FFF2-40B4-BE49-F238E27FC236}">
                <a16:creationId xmlns:a16="http://schemas.microsoft.com/office/drawing/2014/main" id="{8CC057E4-175C-4D2C-B396-2B9578B630CF}"/>
              </a:ext>
            </a:extLst>
          </p:cNvPr>
          <p:cNvSpPr txBox="1"/>
          <p:nvPr userDrawn="1"/>
        </p:nvSpPr>
        <p:spPr>
          <a:xfrm>
            <a:off x="4663639" y="6483961"/>
            <a:ext cx="2667000" cy="276999"/>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lang="en-US" sz="1200" i="1" dirty="0">
                <a:solidFill>
                  <a:schemeClr val="bg1"/>
                </a:solidFill>
              </a:rPr>
              <a:t>UNCLASSIFIED</a:t>
            </a:r>
            <a:endParaRPr kumimoji="0" lang="en-US" sz="1200" b="0" i="1" u="none" strike="noStrike" kern="1200" cap="none" spc="0" normalizeH="0" baseline="0" noProof="0" dirty="0">
              <a:ln>
                <a:noFill/>
              </a:ln>
              <a:solidFill>
                <a:prstClr val="white"/>
              </a:solidFill>
              <a:effectLst/>
              <a:uLnTx/>
              <a:uFillTx/>
              <a:latin typeface="Arial"/>
              <a:ea typeface="+mn-ea"/>
              <a:cs typeface="+mn-cs"/>
            </a:endParaRPr>
          </a:p>
        </p:txBody>
      </p:sp>
      <p:sp>
        <p:nvSpPr>
          <p:cNvPr id="28" name="Rectangle 27">
            <a:extLst>
              <a:ext uri="{FF2B5EF4-FFF2-40B4-BE49-F238E27FC236}">
                <a16:creationId xmlns:a16="http://schemas.microsoft.com/office/drawing/2014/main" id="{A4384BED-CAAE-4E2C-BEC7-E8A0A4E8DCB5}"/>
              </a:ext>
            </a:extLst>
          </p:cNvPr>
          <p:cNvSpPr/>
          <p:nvPr userDrawn="1"/>
        </p:nvSpPr>
        <p:spPr>
          <a:xfrm>
            <a:off x="11789198" y="6429850"/>
            <a:ext cx="397453" cy="397509"/>
          </a:xfrm>
          <a:prstGeom prst="rect">
            <a:avLst/>
          </a:prstGeom>
          <a:solidFill>
            <a:srgbClr val="AA640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9" name="Slide Number Placeholder 5">
            <a:extLst>
              <a:ext uri="{FF2B5EF4-FFF2-40B4-BE49-F238E27FC236}">
                <a16:creationId xmlns:a16="http://schemas.microsoft.com/office/drawing/2014/main" id="{BED5A0A8-607B-491A-A528-C55BD31D2C07}"/>
              </a:ext>
            </a:extLst>
          </p:cNvPr>
          <p:cNvSpPr txBox="1">
            <a:spLocks/>
          </p:cNvSpPr>
          <p:nvPr userDrawn="1"/>
        </p:nvSpPr>
        <p:spPr>
          <a:xfrm>
            <a:off x="11766559" y="6510467"/>
            <a:ext cx="397453" cy="217263"/>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tx2"/>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fld id="{CC6EC649-809E-44A7-B30C-74FA5A07213F}" type="slidenum">
              <a:rPr kumimoji="0" lang="en-US" sz="1200" b="1" i="0" u="none" strike="noStrike" kern="1200" cap="none" spc="0" normalizeH="0" baseline="0" noProof="0" smtClean="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ctr" defTabSz="914377" rtl="0" eaLnBrk="1" fontAlgn="auto" latinLnBrk="0" hangingPunct="1">
                <a:lnSpc>
                  <a:spcPct val="100000"/>
                </a:lnSpc>
                <a:spcBef>
                  <a:spcPts val="0"/>
                </a:spcBef>
                <a:spcAft>
                  <a:spcPts val="0"/>
                </a:spcAft>
                <a:buClrTx/>
                <a:buSzTx/>
                <a:buFontTx/>
                <a:buNone/>
                <a:tabLst/>
                <a:defRPr/>
              </a:pPr>
              <a:t>‹#›</a:t>
            </a:fld>
            <a:endPar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30" name="Picture 29" descr="Assistant Secretary for Preparedness and Response logo">
            <a:extLst>
              <a:ext uri="{FF2B5EF4-FFF2-40B4-BE49-F238E27FC236}">
                <a16:creationId xmlns:a16="http://schemas.microsoft.com/office/drawing/2014/main" id="{F4ABF1AD-70FA-46EF-95B8-77956F045448}"/>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407397" y="6539565"/>
            <a:ext cx="713092" cy="178079"/>
          </a:xfrm>
          <a:prstGeom prst="rect">
            <a:avLst/>
          </a:prstGeom>
        </p:spPr>
      </p:pic>
      <p:cxnSp>
        <p:nvCxnSpPr>
          <p:cNvPr id="31" name="Straight Connector 30">
            <a:extLst>
              <a:ext uri="{FF2B5EF4-FFF2-40B4-BE49-F238E27FC236}">
                <a16:creationId xmlns:a16="http://schemas.microsoft.com/office/drawing/2014/main" id="{7213F975-C914-49E1-88F8-5ADF02EC61F9}"/>
              </a:ext>
            </a:extLst>
          </p:cNvPr>
          <p:cNvCxnSpPr>
            <a:cxnSpLocks/>
          </p:cNvCxnSpPr>
          <p:nvPr userDrawn="1"/>
        </p:nvCxnSpPr>
        <p:spPr>
          <a:xfrm>
            <a:off x="0" y="6821219"/>
            <a:ext cx="12192000" cy="0"/>
          </a:xfrm>
          <a:prstGeom prst="line">
            <a:avLst/>
          </a:prstGeom>
          <a:ln w="57150">
            <a:solidFill>
              <a:srgbClr val="AA640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6332907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838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itle 1">
            <a:extLst>
              <a:ext uri="{FF2B5EF4-FFF2-40B4-BE49-F238E27FC236}">
                <a16:creationId xmlns:a16="http://schemas.microsoft.com/office/drawing/2014/main" id="{B5C9057C-7826-47E6-A365-2ACB03640660}"/>
              </a:ext>
            </a:extLst>
          </p:cNvPr>
          <p:cNvSpPr>
            <a:spLocks noGrp="1"/>
          </p:cNvSpPr>
          <p:nvPr>
            <p:ph type="title" hasCustomPrompt="1"/>
          </p:nvPr>
        </p:nvSpPr>
        <p:spPr>
          <a:xfrm>
            <a:off x="838200" y="169069"/>
            <a:ext cx="10515600" cy="960400"/>
          </a:xfrm>
        </p:spPr>
        <p:txBody>
          <a:bodyPr>
            <a:normAutofit/>
          </a:bodyPr>
          <a:lstStyle>
            <a:lvl1pPr algn="ctr">
              <a:defRPr sz="2800" b="1">
                <a:solidFill>
                  <a:schemeClr val="tx2"/>
                </a:solidFill>
              </a:defRPr>
            </a:lvl1pPr>
          </a:lstStyle>
          <a:p>
            <a:r>
              <a:rPr lang="en-US"/>
              <a:t>Slide Title is Arial Bold, 28 </a:t>
            </a:r>
            <a:r>
              <a:rPr lang="en-US" err="1"/>
              <a:t>pt</a:t>
            </a:r>
            <a:endParaRPr lang="en-US"/>
          </a:p>
        </p:txBody>
      </p:sp>
      <p:cxnSp>
        <p:nvCxnSpPr>
          <p:cNvPr id="20" name="Straight Connector 19">
            <a:extLst>
              <a:ext uri="{FF2B5EF4-FFF2-40B4-BE49-F238E27FC236}">
                <a16:creationId xmlns:a16="http://schemas.microsoft.com/office/drawing/2014/main" id="{AE5DE6D9-B73B-47A4-9643-07F99BA17CB9}"/>
              </a:ext>
            </a:extLst>
          </p:cNvPr>
          <p:cNvCxnSpPr>
            <a:cxnSpLocks/>
          </p:cNvCxnSpPr>
          <p:nvPr userDrawn="1"/>
        </p:nvCxnSpPr>
        <p:spPr>
          <a:xfrm>
            <a:off x="320747" y="1088764"/>
            <a:ext cx="11494008" cy="0"/>
          </a:xfrm>
          <a:prstGeom prst="line">
            <a:avLst/>
          </a:prstGeom>
          <a:ln w="38100">
            <a:solidFill>
              <a:srgbClr val="AA6404"/>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64E67166-9776-4B21-8009-45527B654206}"/>
              </a:ext>
            </a:extLst>
          </p:cNvPr>
          <p:cNvSpPr txBox="1"/>
          <p:nvPr userDrawn="1"/>
        </p:nvSpPr>
        <p:spPr>
          <a:xfrm>
            <a:off x="4663639" y="6459248"/>
            <a:ext cx="2667000" cy="276999"/>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prstClr val="white"/>
                </a:solidFill>
                <a:effectLst/>
                <a:uLnTx/>
                <a:uFillTx/>
                <a:latin typeface="Arial"/>
                <a:ea typeface="+mn-ea"/>
                <a:cs typeface="+mn-cs"/>
              </a:rPr>
              <a:t>Unclassified/For Public Use</a:t>
            </a:r>
          </a:p>
        </p:txBody>
      </p:sp>
      <p:pic>
        <p:nvPicPr>
          <p:cNvPr id="16" name="Picture 15" descr="Logo&#10;&#10;Description automatically generated">
            <a:extLst>
              <a:ext uri="{FF2B5EF4-FFF2-40B4-BE49-F238E27FC236}">
                <a16:creationId xmlns:a16="http://schemas.microsoft.com/office/drawing/2014/main" id="{B06C48CD-4497-492A-A3F0-99AE1EAC348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b="40884"/>
          <a:stretch/>
        </p:blipFill>
        <p:spPr>
          <a:xfrm>
            <a:off x="491757" y="6444901"/>
            <a:ext cx="1219572" cy="305688"/>
          </a:xfrm>
          <a:prstGeom prst="rect">
            <a:avLst/>
          </a:prstGeom>
        </p:spPr>
      </p:pic>
      <p:sp>
        <p:nvSpPr>
          <p:cNvPr id="19" name="Rectangle 18">
            <a:extLst>
              <a:ext uri="{FF2B5EF4-FFF2-40B4-BE49-F238E27FC236}">
                <a16:creationId xmlns:a16="http://schemas.microsoft.com/office/drawing/2014/main" id="{9FCD5189-02C8-4707-8167-3F210F19CBCF}"/>
              </a:ext>
            </a:extLst>
          </p:cNvPr>
          <p:cNvSpPr/>
          <p:nvPr userDrawn="1"/>
        </p:nvSpPr>
        <p:spPr>
          <a:xfrm>
            <a:off x="2" y="6426453"/>
            <a:ext cx="12191999" cy="394767"/>
          </a:xfrm>
          <a:prstGeom prst="rect">
            <a:avLst/>
          </a:prstGeom>
          <a:solidFill>
            <a:srgbClr val="062E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1" name="TextBox 20">
            <a:extLst>
              <a:ext uri="{FF2B5EF4-FFF2-40B4-BE49-F238E27FC236}">
                <a16:creationId xmlns:a16="http://schemas.microsoft.com/office/drawing/2014/main" id="{5A0CD847-FB93-4301-81F9-77484356A409}"/>
              </a:ext>
            </a:extLst>
          </p:cNvPr>
          <p:cNvSpPr txBox="1"/>
          <p:nvPr userDrawn="1"/>
        </p:nvSpPr>
        <p:spPr>
          <a:xfrm>
            <a:off x="4663639" y="6483961"/>
            <a:ext cx="2667000" cy="276999"/>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lang="en-US" sz="1200" i="1" dirty="0">
                <a:solidFill>
                  <a:schemeClr val="bg1"/>
                </a:solidFill>
              </a:rPr>
              <a:t>UNCLASSIFIED</a:t>
            </a:r>
            <a:endParaRPr kumimoji="0" lang="en-US" sz="1200" b="0" i="1" u="none" strike="noStrike" kern="1200" cap="none" spc="0" normalizeH="0" baseline="0" noProof="0" dirty="0">
              <a:ln>
                <a:noFill/>
              </a:ln>
              <a:solidFill>
                <a:prstClr val="white"/>
              </a:solidFill>
              <a:effectLst/>
              <a:uLnTx/>
              <a:uFillTx/>
              <a:latin typeface="Arial"/>
              <a:ea typeface="+mn-ea"/>
              <a:cs typeface="+mn-cs"/>
            </a:endParaRPr>
          </a:p>
        </p:txBody>
      </p:sp>
      <p:sp>
        <p:nvSpPr>
          <p:cNvPr id="22" name="Rectangle 21">
            <a:extLst>
              <a:ext uri="{FF2B5EF4-FFF2-40B4-BE49-F238E27FC236}">
                <a16:creationId xmlns:a16="http://schemas.microsoft.com/office/drawing/2014/main" id="{614424B4-A990-4605-8CD5-1EB545A5C90D}"/>
              </a:ext>
            </a:extLst>
          </p:cNvPr>
          <p:cNvSpPr/>
          <p:nvPr userDrawn="1"/>
        </p:nvSpPr>
        <p:spPr>
          <a:xfrm>
            <a:off x="11789198" y="6429850"/>
            <a:ext cx="397453" cy="397509"/>
          </a:xfrm>
          <a:prstGeom prst="rect">
            <a:avLst/>
          </a:prstGeom>
          <a:solidFill>
            <a:srgbClr val="AA640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3" name="Slide Number Placeholder 5">
            <a:extLst>
              <a:ext uri="{FF2B5EF4-FFF2-40B4-BE49-F238E27FC236}">
                <a16:creationId xmlns:a16="http://schemas.microsoft.com/office/drawing/2014/main" id="{84D89B69-C9F0-4DCA-B7B6-ACB08B4718F2}"/>
              </a:ext>
            </a:extLst>
          </p:cNvPr>
          <p:cNvSpPr txBox="1">
            <a:spLocks/>
          </p:cNvSpPr>
          <p:nvPr userDrawn="1"/>
        </p:nvSpPr>
        <p:spPr>
          <a:xfrm>
            <a:off x="11766559" y="6510467"/>
            <a:ext cx="397453" cy="217263"/>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tx2"/>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fld id="{CC6EC649-809E-44A7-B30C-74FA5A07213F}" type="slidenum">
              <a:rPr kumimoji="0" lang="en-US" sz="1200" b="1" i="0" u="none" strike="noStrike" kern="1200" cap="none" spc="0" normalizeH="0" baseline="0" noProof="0" smtClean="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ctr" defTabSz="914377" rtl="0" eaLnBrk="1" fontAlgn="auto" latinLnBrk="0" hangingPunct="1">
                <a:lnSpc>
                  <a:spcPct val="100000"/>
                </a:lnSpc>
                <a:spcBef>
                  <a:spcPts val="0"/>
                </a:spcBef>
                <a:spcAft>
                  <a:spcPts val="0"/>
                </a:spcAft>
                <a:buClrTx/>
                <a:buSzTx/>
                <a:buFontTx/>
                <a:buNone/>
                <a:tabLst/>
                <a:defRPr/>
              </a:pPr>
              <a:t>‹#›</a:t>
            </a:fld>
            <a:endPar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24" name="Picture 23" descr="Assistant Secretary for Preparedness and Response logo">
            <a:extLst>
              <a:ext uri="{FF2B5EF4-FFF2-40B4-BE49-F238E27FC236}">
                <a16:creationId xmlns:a16="http://schemas.microsoft.com/office/drawing/2014/main" id="{8961FABE-70BD-42F0-98E3-72A4566C8ACE}"/>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407397" y="6539565"/>
            <a:ext cx="713092" cy="178079"/>
          </a:xfrm>
          <a:prstGeom prst="rect">
            <a:avLst/>
          </a:prstGeom>
        </p:spPr>
      </p:pic>
      <p:cxnSp>
        <p:nvCxnSpPr>
          <p:cNvPr id="25" name="Straight Connector 24">
            <a:extLst>
              <a:ext uri="{FF2B5EF4-FFF2-40B4-BE49-F238E27FC236}">
                <a16:creationId xmlns:a16="http://schemas.microsoft.com/office/drawing/2014/main" id="{090A9336-8039-475F-A271-44A9D15D9A56}"/>
              </a:ext>
            </a:extLst>
          </p:cNvPr>
          <p:cNvCxnSpPr>
            <a:cxnSpLocks/>
          </p:cNvCxnSpPr>
          <p:nvPr userDrawn="1"/>
        </p:nvCxnSpPr>
        <p:spPr>
          <a:xfrm>
            <a:off x="0" y="6821219"/>
            <a:ext cx="12192000" cy="0"/>
          </a:xfrm>
          <a:prstGeom prst="line">
            <a:avLst/>
          </a:prstGeom>
          <a:ln w="57150">
            <a:solidFill>
              <a:srgbClr val="AA640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3531710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12" name="Title 1">
            <a:extLst>
              <a:ext uri="{FF2B5EF4-FFF2-40B4-BE49-F238E27FC236}">
                <a16:creationId xmlns:a16="http://schemas.microsoft.com/office/drawing/2014/main" id="{A1B04B02-8C49-4EFA-9E8C-0F5EB9C59F7A}"/>
              </a:ext>
            </a:extLst>
          </p:cNvPr>
          <p:cNvSpPr>
            <a:spLocks noGrp="1"/>
          </p:cNvSpPr>
          <p:nvPr>
            <p:ph type="title" hasCustomPrompt="1"/>
          </p:nvPr>
        </p:nvSpPr>
        <p:spPr>
          <a:xfrm>
            <a:off x="838200" y="169069"/>
            <a:ext cx="10515600" cy="960400"/>
          </a:xfrm>
        </p:spPr>
        <p:txBody>
          <a:bodyPr>
            <a:normAutofit/>
          </a:bodyPr>
          <a:lstStyle>
            <a:lvl1pPr algn="ctr">
              <a:defRPr sz="2800" b="1">
                <a:solidFill>
                  <a:schemeClr val="tx2"/>
                </a:solidFill>
              </a:defRPr>
            </a:lvl1pPr>
          </a:lstStyle>
          <a:p>
            <a:r>
              <a:rPr lang="en-US"/>
              <a:t>Slide Title is Arial Bold, 28 </a:t>
            </a:r>
            <a:r>
              <a:rPr lang="en-US" err="1"/>
              <a:t>pt</a:t>
            </a:r>
            <a:endParaRPr lang="en-US"/>
          </a:p>
        </p:txBody>
      </p:sp>
      <p:cxnSp>
        <p:nvCxnSpPr>
          <p:cNvPr id="22" name="Straight Connector 21">
            <a:extLst>
              <a:ext uri="{FF2B5EF4-FFF2-40B4-BE49-F238E27FC236}">
                <a16:creationId xmlns:a16="http://schemas.microsoft.com/office/drawing/2014/main" id="{27E6329A-5B46-4D77-A0DD-40D5FBA27A11}"/>
              </a:ext>
            </a:extLst>
          </p:cNvPr>
          <p:cNvCxnSpPr>
            <a:cxnSpLocks/>
          </p:cNvCxnSpPr>
          <p:nvPr userDrawn="1"/>
        </p:nvCxnSpPr>
        <p:spPr>
          <a:xfrm>
            <a:off x="320747" y="1088764"/>
            <a:ext cx="11494008" cy="0"/>
          </a:xfrm>
          <a:prstGeom prst="line">
            <a:avLst/>
          </a:prstGeom>
          <a:ln w="38100">
            <a:solidFill>
              <a:srgbClr val="AA6404"/>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14FDCEFC-EC38-43D5-9131-A034AFD14E54}"/>
              </a:ext>
            </a:extLst>
          </p:cNvPr>
          <p:cNvSpPr txBox="1"/>
          <p:nvPr userDrawn="1"/>
        </p:nvSpPr>
        <p:spPr>
          <a:xfrm>
            <a:off x="4663639" y="6459248"/>
            <a:ext cx="2667000" cy="276999"/>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prstClr val="white"/>
                </a:solidFill>
                <a:effectLst/>
                <a:uLnTx/>
                <a:uFillTx/>
                <a:latin typeface="Arial"/>
                <a:ea typeface="+mn-ea"/>
                <a:cs typeface="+mn-cs"/>
              </a:rPr>
              <a:t>Unclassified/For Public Use</a:t>
            </a:r>
          </a:p>
        </p:txBody>
      </p:sp>
      <p:pic>
        <p:nvPicPr>
          <p:cNvPr id="23" name="Picture 22" descr="Logo&#10;&#10;Description automatically generated">
            <a:extLst>
              <a:ext uri="{FF2B5EF4-FFF2-40B4-BE49-F238E27FC236}">
                <a16:creationId xmlns:a16="http://schemas.microsoft.com/office/drawing/2014/main" id="{9DE0BF5A-9ED6-4314-A37E-C6EF21F7601A}"/>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b="40884"/>
          <a:stretch/>
        </p:blipFill>
        <p:spPr>
          <a:xfrm>
            <a:off x="491757" y="6444901"/>
            <a:ext cx="1219572" cy="305688"/>
          </a:xfrm>
          <a:prstGeom prst="rect">
            <a:avLst/>
          </a:prstGeom>
        </p:spPr>
      </p:pic>
      <p:sp>
        <p:nvSpPr>
          <p:cNvPr id="24" name="Rectangle 23">
            <a:extLst>
              <a:ext uri="{FF2B5EF4-FFF2-40B4-BE49-F238E27FC236}">
                <a16:creationId xmlns:a16="http://schemas.microsoft.com/office/drawing/2014/main" id="{EB8545BA-1ECD-447B-AF7A-58730A021EF9}"/>
              </a:ext>
            </a:extLst>
          </p:cNvPr>
          <p:cNvSpPr/>
          <p:nvPr userDrawn="1"/>
        </p:nvSpPr>
        <p:spPr>
          <a:xfrm>
            <a:off x="2" y="6426453"/>
            <a:ext cx="12191999" cy="394767"/>
          </a:xfrm>
          <a:prstGeom prst="rect">
            <a:avLst/>
          </a:prstGeom>
          <a:solidFill>
            <a:srgbClr val="062E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5" name="TextBox 24">
            <a:extLst>
              <a:ext uri="{FF2B5EF4-FFF2-40B4-BE49-F238E27FC236}">
                <a16:creationId xmlns:a16="http://schemas.microsoft.com/office/drawing/2014/main" id="{D2D906F8-4131-4357-A4D4-46C23CCF0601}"/>
              </a:ext>
            </a:extLst>
          </p:cNvPr>
          <p:cNvSpPr txBox="1"/>
          <p:nvPr userDrawn="1"/>
        </p:nvSpPr>
        <p:spPr>
          <a:xfrm>
            <a:off x="4663639" y="6483961"/>
            <a:ext cx="2667000" cy="276999"/>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lang="en-US" sz="1200" i="1" dirty="0">
                <a:solidFill>
                  <a:schemeClr val="bg1"/>
                </a:solidFill>
              </a:rPr>
              <a:t>UNCLASSIFIED</a:t>
            </a:r>
            <a:endParaRPr kumimoji="0" lang="en-US" sz="1200" b="0" i="1" u="none" strike="noStrike" kern="1200" cap="none" spc="0" normalizeH="0" baseline="0" noProof="0" dirty="0">
              <a:ln>
                <a:noFill/>
              </a:ln>
              <a:solidFill>
                <a:prstClr val="white"/>
              </a:solidFill>
              <a:effectLst/>
              <a:uLnTx/>
              <a:uFillTx/>
              <a:latin typeface="Arial"/>
              <a:ea typeface="+mn-ea"/>
              <a:cs typeface="+mn-cs"/>
            </a:endParaRPr>
          </a:p>
        </p:txBody>
      </p:sp>
      <p:sp>
        <p:nvSpPr>
          <p:cNvPr id="26" name="Rectangle 25">
            <a:extLst>
              <a:ext uri="{FF2B5EF4-FFF2-40B4-BE49-F238E27FC236}">
                <a16:creationId xmlns:a16="http://schemas.microsoft.com/office/drawing/2014/main" id="{3646BE22-ACB0-4994-8EB1-B59832DE4779}"/>
              </a:ext>
            </a:extLst>
          </p:cNvPr>
          <p:cNvSpPr/>
          <p:nvPr userDrawn="1"/>
        </p:nvSpPr>
        <p:spPr>
          <a:xfrm>
            <a:off x="11789198" y="6429850"/>
            <a:ext cx="397453" cy="397509"/>
          </a:xfrm>
          <a:prstGeom prst="rect">
            <a:avLst/>
          </a:prstGeom>
          <a:solidFill>
            <a:srgbClr val="AA640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7" name="Slide Number Placeholder 5">
            <a:extLst>
              <a:ext uri="{FF2B5EF4-FFF2-40B4-BE49-F238E27FC236}">
                <a16:creationId xmlns:a16="http://schemas.microsoft.com/office/drawing/2014/main" id="{9FF4F3C8-55EB-481D-8E71-A44EEABF0180}"/>
              </a:ext>
            </a:extLst>
          </p:cNvPr>
          <p:cNvSpPr txBox="1">
            <a:spLocks/>
          </p:cNvSpPr>
          <p:nvPr userDrawn="1"/>
        </p:nvSpPr>
        <p:spPr>
          <a:xfrm>
            <a:off x="11766559" y="6510467"/>
            <a:ext cx="397453" cy="217263"/>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tx2"/>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fld id="{CC6EC649-809E-44A7-B30C-74FA5A07213F}" type="slidenum">
              <a:rPr kumimoji="0" lang="en-US" sz="1200" b="1" i="0" u="none" strike="noStrike" kern="1200" cap="none" spc="0" normalizeH="0" baseline="0" noProof="0" smtClean="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ctr" defTabSz="914377" rtl="0" eaLnBrk="1" fontAlgn="auto" latinLnBrk="0" hangingPunct="1">
                <a:lnSpc>
                  <a:spcPct val="100000"/>
                </a:lnSpc>
                <a:spcBef>
                  <a:spcPts val="0"/>
                </a:spcBef>
                <a:spcAft>
                  <a:spcPts val="0"/>
                </a:spcAft>
                <a:buClrTx/>
                <a:buSzTx/>
                <a:buFontTx/>
                <a:buNone/>
                <a:tabLst/>
                <a:defRPr/>
              </a:pPr>
              <a:t>‹#›</a:t>
            </a:fld>
            <a:endPar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28" name="Picture 27" descr="Assistant Secretary for Preparedness and Response logo">
            <a:extLst>
              <a:ext uri="{FF2B5EF4-FFF2-40B4-BE49-F238E27FC236}">
                <a16:creationId xmlns:a16="http://schemas.microsoft.com/office/drawing/2014/main" id="{1CFDCB89-BAC6-4126-848F-D7205D242D79}"/>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407397" y="6539565"/>
            <a:ext cx="713092" cy="178079"/>
          </a:xfrm>
          <a:prstGeom prst="rect">
            <a:avLst/>
          </a:prstGeom>
        </p:spPr>
      </p:pic>
      <p:cxnSp>
        <p:nvCxnSpPr>
          <p:cNvPr id="29" name="Straight Connector 28">
            <a:extLst>
              <a:ext uri="{FF2B5EF4-FFF2-40B4-BE49-F238E27FC236}">
                <a16:creationId xmlns:a16="http://schemas.microsoft.com/office/drawing/2014/main" id="{92DCB413-172D-401D-B923-589C6ED4D6A8}"/>
              </a:ext>
            </a:extLst>
          </p:cNvPr>
          <p:cNvCxnSpPr>
            <a:cxnSpLocks/>
          </p:cNvCxnSpPr>
          <p:nvPr userDrawn="1"/>
        </p:nvCxnSpPr>
        <p:spPr>
          <a:xfrm>
            <a:off x="0" y="6821219"/>
            <a:ext cx="12192000" cy="0"/>
          </a:xfrm>
          <a:prstGeom prst="line">
            <a:avLst/>
          </a:prstGeom>
          <a:ln w="57150">
            <a:solidFill>
              <a:srgbClr val="AA640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9822893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12" name="Title 1">
            <a:extLst>
              <a:ext uri="{FF2B5EF4-FFF2-40B4-BE49-F238E27FC236}">
                <a16:creationId xmlns:a16="http://schemas.microsoft.com/office/drawing/2014/main" id="{A1B04B02-8C49-4EFA-9E8C-0F5EB9C59F7A}"/>
              </a:ext>
            </a:extLst>
          </p:cNvPr>
          <p:cNvSpPr>
            <a:spLocks noGrp="1"/>
          </p:cNvSpPr>
          <p:nvPr>
            <p:ph type="title" hasCustomPrompt="1"/>
          </p:nvPr>
        </p:nvSpPr>
        <p:spPr>
          <a:xfrm>
            <a:off x="838200" y="169069"/>
            <a:ext cx="10515600" cy="960400"/>
          </a:xfrm>
        </p:spPr>
        <p:txBody>
          <a:bodyPr>
            <a:normAutofit/>
          </a:bodyPr>
          <a:lstStyle>
            <a:lvl1pPr algn="ctr">
              <a:defRPr sz="2800" b="1">
                <a:solidFill>
                  <a:schemeClr val="tx2"/>
                </a:solidFill>
              </a:defRPr>
            </a:lvl1pPr>
          </a:lstStyle>
          <a:p>
            <a:r>
              <a:rPr lang="en-US"/>
              <a:t>Slide Title is Arial Bold, 28 </a:t>
            </a:r>
            <a:r>
              <a:rPr lang="en-US" err="1"/>
              <a:t>pt</a:t>
            </a:r>
            <a:endParaRPr lang="en-US"/>
          </a:p>
        </p:txBody>
      </p:sp>
      <p:sp>
        <p:nvSpPr>
          <p:cNvPr id="14" name="TextBox 13">
            <a:extLst>
              <a:ext uri="{FF2B5EF4-FFF2-40B4-BE49-F238E27FC236}">
                <a16:creationId xmlns:a16="http://schemas.microsoft.com/office/drawing/2014/main" id="{14FDCEFC-EC38-43D5-9131-A034AFD14E54}"/>
              </a:ext>
            </a:extLst>
          </p:cNvPr>
          <p:cNvSpPr txBox="1"/>
          <p:nvPr userDrawn="1"/>
        </p:nvSpPr>
        <p:spPr>
          <a:xfrm>
            <a:off x="4663639" y="6459248"/>
            <a:ext cx="2667000" cy="276999"/>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prstClr val="white"/>
                </a:solidFill>
                <a:effectLst/>
                <a:uLnTx/>
                <a:uFillTx/>
                <a:latin typeface="Arial"/>
                <a:ea typeface="+mn-ea"/>
                <a:cs typeface="+mn-cs"/>
              </a:rPr>
              <a:t>Unclassified/For Public Use</a:t>
            </a:r>
          </a:p>
        </p:txBody>
      </p:sp>
      <p:pic>
        <p:nvPicPr>
          <p:cNvPr id="23" name="Picture 22" descr="Logo&#10;&#10;Description automatically generated">
            <a:extLst>
              <a:ext uri="{FF2B5EF4-FFF2-40B4-BE49-F238E27FC236}">
                <a16:creationId xmlns:a16="http://schemas.microsoft.com/office/drawing/2014/main" id="{9DE0BF5A-9ED6-4314-A37E-C6EF21F7601A}"/>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b="40884"/>
          <a:stretch/>
        </p:blipFill>
        <p:spPr>
          <a:xfrm>
            <a:off x="491757" y="6444901"/>
            <a:ext cx="1219572" cy="305688"/>
          </a:xfrm>
          <a:prstGeom prst="rect">
            <a:avLst/>
          </a:prstGeom>
        </p:spPr>
      </p:pic>
      <p:sp>
        <p:nvSpPr>
          <p:cNvPr id="24" name="Rectangle 23">
            <a:extLst>
              <a:ext uri="{FF2B5EF4-FFF2-40B4-BE49-F238E27FC236}">
                <a16:creationId xmlns:a16="http://schemas.microsoft.com/office/drawing/2014/main" id="{EB8545BA-1ECD-447B-AF7A-58730A021EF9}"/>
              </a:ext>
            </a:extLst>
          </p:cNvPr>
          <p:cNvSpPr/>
          <p:nvPr userDrawn="1"/>
        </p:nvSpPr>
        <p:spPr>
          <a:xfrm>
            <a:off x="2" y="6426453"/>
            <a:ext cx="12191999" cy="394767"/>
          </a:xfrm>
          <a:prstGeom prst="rect">
            <a:avLst/>
          </a:prstGeom>
          <a:solidFill>
            <a:srgbClr val="062E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5" name="TextBox 24">
            <a:extLst>
              <a:ext uri="{FF2B5EF4-FFF2-40B4-BE49-F238E27FC236}">
                <a16:creationId xmlns:a16="http://schemas.microsoft.com/office/drawing/2014/main" id="{D2D906F8-4131-4357-A4D4-46C23CCF0601}"/>
              </a:ext>
            </a:extLst>
          </p:cNvPr>
          <p:cNvSpPr txBox="1"/>
          <p:nvPr userDrawn="1"/>
        </p:nvSpPr>
        <p:spPr>
          <a:xfrm>
            <a:off x="4663639" y="6483961"/>
            <a:ext cx="2667000" cy="276999"/>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lang="en-US" sz="1200" i="1" dirty="0">
                <a:solidFill>
                  <a:schemeClr val="bg1"/>
                </a:solidFill>
              </a:rPr>
              <a:t>UNCLASSIFIED</a:t>
            </a:r>
            <a:endParaRPr kumimoji="0" lang="en-US" sz="1200" b="0" i="1" u="none" strike="noStrike" kern="1200" cap="none" spc="0" normalizeH="0" baseline="0" noProof="0" dirty="0">
              <a:ln>
                <a:noFill/>
              </a:ln>
              <a:solidFill>
                <a:prstClr val="white"/>
              </a:solidFill>
              <a:effectLst/>
              <a:uLnTx/>
              <a:uFillTx/>
              <a:latin typeface="Arial"/>
              <a:ea typeface="+mn-ea"/>
              <a:cs typeface="+mn-cs"/>
            </a:endParaRPr>
          </a:p>
        </p:txBody>
      </p:sp>
      <p:sp>
        <p:nvSpPr>
          <p:cNvPr id="26" name="Rectangle 25">
            <a:extLst>
              <a:ext uri="{FF2B5EF4-FFF2-40B4-BE49-F238E27FC236}">
                <a16:creationId xmlns:a16="http://schemas.microsoft.com/office/drawing/2014/main" id="{3646BE22-ACB0-4994-8EB1-B59832DE4779}"/>
              </a:ext>
            </a:extLst>
          </p:cNvPr>
          <p:cNvSpPr/>
          <p:nvPr userDrawn="1"/>
        </p:nvSpPr>
        <p:spPr>
          <a:xfrm>
            <a:off x="11789198" y="6429850"/>
            <a:ext cx="397453" cy="397509"/>
          </a:xfrm>
          <a:prstGeom prst="rect">
            <a:avLst/>
          </a:prstGeom>
          <a:solidFill>
            <a:srgbClr val="AA640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7" name="Slide Number Placeholder 5">
            <a:extLst>
              <a:ext uri="{FF2B5EF4-FFF2-40B4-BE49-F238E27FC236}">
                <a16:creationId xmlns:a16="http://schemas.microsoft.com/office/drawing/2014/main" id="{9FF4F3C8-55EB-481D-8E71-A44EEABF0180}"/>
              </a:ext>
            </a:extLst>
          </p:cNvPr>
          <p:cNvSpPr txBox="1">
            <a:spLocks/>
          </p:cNvSpPr>
          <p:nvPr userDrawn="1"/>
        </p:nvSpPr>
        <p:spPr>
          <a:xfrm>
            <a:off x="11766559" y="6510467"/>
            <a:ext cx="397453" cy="217263"/>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tx2"/>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fld id="{CC6EC649-809E-44A7-B30C-74FA5A07213F}" type="slidenum">
              <a:rPr kumimoji="0" lang="en-US" sz="1200" b="1" i="0" u="none" strike="noStrike" kern="1200" cap="none" spc="0" normalizeH="0" baseline="0" noProof="0" smtClean="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ctr" defTabSz="914377" rtl="0" eaLnBrk="1" fontAlgn="auto" latinLnBrk="0" hangingPunct="1">
                <a:lnSpc>
                  <a:spcPct val="100000"/>
                </a:lnSpc>
                <a:spcBef>
                  <a:spcPts val="0"/>
                </a:spcBef>
                <a:spcAft>
                  <a:spcPts val="0"/>
                </a:spcAft>
                <a:buClrTx/>
                <a:buSzTx/>
                <a:buFontTx/>
                <a:buNone/>
                <a:tabLst/>
                <a:defRPr/>
              </a:pPr>
              <a:t>‹#›</a:t>
            </a:fld>
            <a:endPar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28" name="Picture 27" descr="Assistant Secretary for Preparedness and Response logo">
            <a:extLst>
              <a:ext uri="{FF2B5EF4-FFF2-40B4-BE49-F238E27FC236}">
                <a16:creationId xmlns:a16="http://schemas.microsoft.com/office/drawing/2014/main" id="{1CFDCB89-BAC6-4126-848F-D7205D242D79}"/>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407397" y="6539565"/>
            <a:ext cx="713092" cy="178079"/>
          </a:xfrm>
          <a:prstGeom prst="rect">
            <a:avLst/>
          </a:prstGeom>
        </p:spPr>
      </p:pic>
      <p:cxnSp>
        <p:nvCxnSpPr>
          <p:cNvPr id="29" name="Straight Connector 28">
            <a:extLst>
              <a:ext uri="{FF2B5EF4-FFF2-40B4-BE49-F238E27FC236}">
                <a16:creationId xmlns:a16="http://schemas.microsoft.com/office/drawing/2014/main" id="{92DCB413-172D-401D-B923-589C6ED4D6A8}"/>
              </a:ext>
            </a:extLst>
          </p:cNvPr>
          <p:cNvCxnSpPr>
            <a:cxnSpLocks/>
          </p:cNvCxnSpPr>
          <p:nvPr userDrawn="1"/>
        </p:nvCxnSpPr>
        <p:spPr>
          <a:xfrm>
            <a:off x="0" y="6821219"/>
            <a:ext cx="12192000" cy="0"/>
          </a:xfrm>
          <a:prstGeom prst="line">
            <a:avLst/>
          </a:prstGeom>
          <a:ln w="57150">
            <a:solidFill>
              <a:srgbClr val="AA640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2697309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1060E68B-1286-4D37-86DC-AD3E78E94064}"/>
              </a:ext>
            </a:extLst>
          </p:cNvPr>
          <p:cNvSpPr txBox="1"/>
          <p:nvPr userDrawn="1"/>
        </p:nvSpPr>
        <p:spPr>
          <a:xfrm>
            <a:off x="4663639" y="6459248"/>
            <a:ext cx="2667000" cy="276999"/>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prstClr val="white"/>
                </a:solidFill>
                <a:effectLst/>
                <a:uLnTx/>
                <a:uFillTx/>
                <a:latin typeface="Arial"/>
                <a:ea typeface="+mn-ea"/>
                <a:cs typeface="+mn-cs"/>
              </a:rPr>
              <a:t>Unclassified/For Public Use</a:t>
            </a:r>
          </a:p>
        </p:txBody>
      </p:sp>
      <p:pic>
        <p:nvPicPr>
          <p:cNvPr id="11" name="Picture 10" descr="Logo&#10;&#10;Description automatically generated">
            <a:extLst>
              <a:ext uri="{FF2B5EF4-FFF2-40B4-BE49-F238E27FC236}">
                <a16:creationId xmlns:a16="http://schemas.microsoft.com/office/drawing/2014/main" id="{122A477A-5D8B-4233-BAC5-76A4E047CB3B}"/>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b="40884"/>
          <a:stretch/>
        </p:blipFill>
        <p:spPr>
          <a:xfrm>
            <a:off x="491757" y="6444901"/>
            <a:ext cx="1219572" cy="305688"/>
          </a:xfrm>
          <a:prstGeom prst="rect">
            <a:avLst/>
          </a:prstGeom>
        </p:spPr>
      </p:pic>
      <p:sp>
        <p:nvSpPr>
          <p:cNvPr id="14" name="Rectangle 13">
            <a:extLst>
              <a:ext uri="{FF2B5EF4-FFF2-40B4-BE49-F238E27FC236}">
                <a16:creationId xmlns:a16="http://schemas.microsoft.com/office/drawing/2014/main" id="{6FFF2A5B-4073-4F87-9F45-03256D637C62}"/>
              </a:ext>
            </a:extLst>
          </p:cNvPr>
          <p:cNvSpPr/>
          <p:nvPr userDrawn="1"/>
        </p:nvSpPr>
        <p:spPr>
          <a:xfrm>
            <a:off x="2" y="6426453"/>
            <a:ext cx="12191999" cy="394767"/>
          </a:xfrm>
          <a:prstGeom prst="rect">
            <a:avLst/>
          </a:prstGeom>
          <a:solidFill>
            <a:srgbClr val="062E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1" name="TextBox 20">
            <a:extLst>
              <a:ext uri="{FF2B5EF4-FFF2-40B4-BE49-F238E27FC236}">
                <a16:creationId xmlns:a16="http://schemas.microsoft.com/office/drawing/2014/main" id="{7A56A770-40EF-4545-86C4-ADA8942D14F5}"/>
              </a:ext>
            </a:extLst>
          </p:cNvPr>
          <p:cNvSpPr txBox="1"/>
          <p:nvPr userDrawn="1"/>
        </p:nvSpPr>
        <p:spPr>
          <a:xfrm>
            <a:off x="4663639" y="6483961"/>
            <a:ext cx="2667000" cy="276999"/>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lang="en-US" sz="1200" i="1" dirty="0">
                <a:solidFill>
                  <a:schemeClr val="bg1"/>
                </a:solidFill>
              </a:rPr>
              <a:t>UNCLASSIFIED</a:t>
            </a:r>
            <a:endParaRPr kumimoji="0" lang="en-US" sz="1200" b="0" i="1" u="none" strike="noStrike" kern="1200" cap="none" spc="0" normalizeH="0" baseline="0" noProof="0" dirty="0">
              <a:ln>
                <a:noFill/>
              </a:ln>
              <a:solidFill>
                <a:prstClr val="white"/>
              </a:solidFill>
              <a:effectLst/>
              <a:uLnTx/>
              <a:uFillTx/>
              <a:latin typeface="Arial"/>
              <a:ea typeface="+mn-ea"/>
              <a:cs typeface="+mn-cs"/>
            </a:endParaRPr>
          </a:p>
        </p:txBody>
      </p:sp>
      <p:sp>
        <p:nvSpPr>
          <p:cNvPr id="22" name="Rectangle 21">
            <a:extLst>
              <a:ext uri="{FF2B5EF4-FFF2-40B4-BE49-F238E27FC236}">
                <a16:creationId xmlns:a16="http://schemas.microsoft.com/office/drawing/2014/main" id="{32497D02-4FEF-42B9-B31C-D64A3ED0DD6A}"/>
              </a:ext>
            </a:extLst>
          </p:cNvPr>
          <p:cNvSpPr/>
          <p:nvPr userDrawn="1"/>
        </p:nvSpPr>
        <p:spPr>
          <a:xfrm>
            <a:off x="11789198" y="6429850"/>
            <a:ext cx="397453" cy="397509"/>
          </a:xfrm>
          <a:prstGeom prst="rect">
            <a:avLst/>
          </a:prstGeom>
          <a:solidFill>
            <a:srgbClr val="AA640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3" name="Slide Number Placeholder 5">
            <a:extLst>
              <a:ext uri="{FF2B5EF4-FFF2-40B4-BE49-F238E27FC236}">
                <a16:creationId xmlns:a16="http://schemas.microsoft.com/office/drawing/2014/main" id="{CAECB363-F096-4D83-99FE-46D5B9AA3147}"/>
              </a:ext>
            </a:extLst>
          </p:cNvPr>
          <p:cNvSpPr txBox="1">
            <a:spLocks/>
          </p:cNvSpPr>
          <p:nvPr userDrawn="1"/>
        </p:nvSpPr>
        <p:spPr>
          <a:xfrm>
            <a:off x="11766559" y="6510467"/>
            <a:ext cx="397453" cy="217263"/>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tx2"/>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fld id="{CC6EC649-809E-44A7-B30C-74FA5A07213F}" type="slidenum">
              <a:rPr kumimoji="0" lang="en-US" sz="1200" b="1" i="0" u="none" strike="noStrike" kern="1200" cap="none" spc="0" normalizeH="0" baseline="0" noProof="0" smtClean="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ctr" defTabSz="914377" rtl="0" eaLnBrk="1" fontAlgn="auto" latinLnBrk="0" hangingPunct="1">
                <a:lnSpc>
                  <a:spcPct val="100000"/>
                </a:lnSpc>
                <a:spcBef>
                  <a:spcPts val="0"/>
                </a:spcBef>
                <a:spcAft>
                  <a:spcPts val="0"/>
                </a:spcAft>
                <a:buClrTx/>
                <a:buSzTx/>
                <a:buFontTx/>
                <a:buNone/>
                <a:tabLst/>
                <a:defRPr/>
              </a:pPr>
              <a:t>‹#›</a:t>
            </a:fld>
            <a:endPar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24" name="Picture 23" descr="Assistant Secretary for Preparedness and Response logo">
            <a:extLst>
              <a:ext uri="{FF2B5EF4-FFF2-40B4-BE49-F238E27FC236}">
                <a16:creationId xmlns:a16="http://schemas.microsoft.com/office/drawing/2014/main" id="{5E2A1D22-C87C-45B1-80E7-62B28E57EE28}"/>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407397" y="6539565"/>
            <a:ext cx="713092" cy="178079"/>
          </a:xfrm>
          <a:prstGeom prst="rect">
            <a:avLst/>
          </a:prstGeom>
        </p:spPr>
      </p:pic>
      <p:cxnSp>
        <p:nvCxnSpPr>
          <p:cNvPr id="25" name="Straight Connector 24">
            <a:extLst>
              <a:ext uri="{FF2B5EF4-FFF2-40B4-BE49-F238E27FC236}">
                <a16:creationId xmlns:a16="http://schemas.microsoft.com/office/drawing/2014/main" id="{549DA0A1-2E1E-4768-909F-120BF3F73F2E}"/>
              </a:ext>
            </a:extLst>
          </p:cNvPr>
          <p:cNvCxnSpPr>
            <a:cxnSpLocks/>
          </p:cNvCxnSpPr>
          <p:nvPr userDrawn="1"/>
        </p:nvCxnSpPr>
        <p:spPr>
          <a:xfrm>
            <a:off x="0" y="6821219"/>
            <a:ext cx="12192000" cy="0"/>
          </a:xfrm>
          <a:prstGeom prst="line">
            <a:avLst/>
          </a:prstGeom>
          <a:ln w="57150">
            <a:solidFill>
              <a:srgbClr val="AA640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5617617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pic>
        <p:nvPicPr>
          <p:cNvPr id="9" name="Picture 8"/>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6070600"/>
            <a:ext cx="12192000" cy="812800"/>
          </a:xfrm>
          <a:prstGeom prst="rect">
            <a:avLst/>
          </a:prstGeom>
        </p:spPr>
      </p:pic>
      <p:sp>
        <p:nvSpPr>
          <p:cNvPr id="2" name="Title 1"/>
          <p:cNvSpPr>
            <a:spLocks noGrp="1"/>
          </p:cNvSpPr>
          <p:nvPr>
            <p:ph type="title" hasCustomPrompt="1"/>
          </p:nvPr>
        </p:nvSpPr>
        <p:spPr/>
        <p:txBody>
          <a:bodyPr>
            <a:normAutofit/>
          </a:bodyPr>
          <a:lstStyle>
            <a:lvl1pPr>
              <a:defRPr sz="3733" b="1">
                <a:solidFill>
                  <a:srgbClr val="102B62"/>
                </a:solidFill>
              </a:defRPr>
            </a:lvl1pPr>
          </a:lstStyle>
          <a:p>
            <a:r>
              <a:rPr lang="en-US"/>
              <a:t>Different title per slide, Arial 28 </a:t>
            </a:r>
            <a:r>
              <a:rPr lang="en-US" err="1"/>
              <a:t>pt</a:t>
            </a:r>
            <a:endParaRPr lang="en-US"/>
          </a:p>
        </p:txBody>
      </p:sp>
      <p:sp>
        <p:nvSpPr>
          <p:cNvPr id="7" name="Slide Number Placeholder 5"/>
          <p:cNvSpPr txBox="1">
            <a:spLocks/>
          </p:cNvSpPr>
          <p:nvPr userDrawn="1"/>
        </p:nvSpPr>
        <p:spPr>
          <a:xfrm>
            <a:off x="10972800" y="6375402"/>
            <a:ext cx="711200" cy="259316"/>
          </a:xfrm>
          <a:prstGeom prst="rect">
            <a:avLst/>
          </a:prstGeom>
        </p:spPr>
        <p:txBody>
          <a:bodyPr vert="horz" lIns="121920" tIns="60960" rIns="121920" bIns="60960" rtlCol="0" anchor="ctr"/>
          <a:lstStyle>
            <a:defPPr>
              <a:defRPr lang="en-US"/>
            </a:defPPr>
            <a:lvl1pPr marL="0" algn="r"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085E4B45-3C0D-4DB7-A4A8-89FEB5CAB5B2}" type="slidenum">
              <a:rPr lang="en-US" sz="1333" smtClean="0">
                <a:solidFill>
                  <a:schemeClr val="bg1"/>
                </a:solidFill>
              </a:rPr>
              <a:pPr/>
              <a:t>‹#›</a:t>
            </a:fld>
            <a:endParaRPr lang="en-US" sz="1333">
              <a:solidFill>
                <a:schemeClr val="bg1"/>
              </a:solidFill>
            </a:endParaRPr>
          </a:p>
        </p:txBody>
      </p:sp>
      <p:pic>
        <p:nvPicPr>
          <p:cNvPr id="11" name="Picture 10" descr="Assistant Secretary for Preparedness and Response logo"/>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406400" y="6273800"/>
            <a:ext cx="1627376" cy="406400"/>
          </a:xfrm>
          <a:prstGeom prst="rect">
            <a:avLst/>
          </a:prstGeom>
        </p:spPr>
      </p:pic>
      <p:sp>
        <p:nvSpPr>
          <p:cNvPr id="12" name="TextBox 11">
            <a:extLst>
              <a:ext uri="{FF2B5EF4-FFF2-40B4-BE49-F238E27FC236}">
                <a16:creationId xmlns:a16="http://schemas.microsoft.com/office/drawing/2014/main" id="{DE3F2B9F-A96D-4F4C-81A6-D009986AEA08}"/>
              </a:ext>
            </a:extLst>
          </p:cNvPr>
          <p:cNvSpPr txBox="1"/>
          <p:nvPr userDrawn="1"/>
        </p:nvSpPr>
        <p:spPr>
          <a:xfrm>
            <a:off x="1625600" y="6445357"/>
            <a:ext cx="9038848" cy="680507"/>
          </a:xfrm>
          <a:prstGeom prst="rect">
            <a:avLst/>
          </a:prstGeom>
          <a:noFill/>
        </p:spPr>
        <p:txBody>
          <a:bodyPr wrap="square" rtlCol="0">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lang="en-US" sz="2133" b="0" i="1" u="none" strike="noStrike" kern="1200" baseline="30000">
                <a:solidFill>
                  <a:schemeClr val="bg1"/>
                </a:solidFill>
                <a:latin typeface="+mn-lt"/>
                <a:ea typeface="+mn-ea"/>
                <a:cs typeface="+mn-cs"/>
              </a:rPr>
              <a:t>Saving Lives. Protecting Americans.</a:t>
            </a:r>
          </a:p>
          <a:p>
            <a:pPr algn="ctr"/>
            <a:endParaRPr lang="en-US" sz="2400">
              <a:solidFill>
                <a:schemeClr val="bg1"/>
              </a:solidFill>
            </a:endParaRPr>
          </a:p>
        </p:txBody>
      </p:sp>
      <p:sp>
        <p:nvSpPr>
          <p:cNvPr id="8" name="Rectangle 7">
            <a:extLst>
              <a:ext uri="{FF2B5EF4-FFF2-40B4-BE49-F238E27FC236}">
                <a16:creationId xmlns:a16="http://schemas.microsoft.com/office/drawing/2014/main" id="{9392FFF8-F286-495D-B91F-CD5521A5EBB7}"/>
              </a:ext>
            </a:extLst>
          </p:cNvPr>
          <p:cNvSpPr/>
          <p:nvPr userDrawn="1"/>
        </p:nvSpPr>
        <p:spPr>
          <a:xfrm>
            <a:off x="5226959" y="6089135"/>
            <a:ext cx="1673856" cy="338554"/>
          </a:xfrm>
          <a:prstGeom prst="rect">
            <a:avLst/>
          </a:prstGeom>
        </p:spPr>
        <p:txBody>
          <a:bodyPr wrap="none">
            <a:spAutoFit/>
          </a:bodyPr>
          <a:lstStyle/>
          <a:p>
            <a:pPr marL="0" marR="0" lvl="0" indent="0" algn="l" defTabSz="121914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B050"/>
                </a:solidFill>
                <a:effectLst/>
                <a:uLnTx/>
                <a:uFillTx/>
                <a:latin typeface="+mn-lt"/>
                <a:ea typeface="+mn-ea"/>
                <a:cs typeface="+mn-cs"/>
              </a:rPr>
              <a:t>UNCLASSIFIED</a:t>
            </a:r>
          </a:p>
        </p:txBody>
      </p:sp>
    </p:spTree>
    <p:extLst>
      <p:ext uri="{BB962C8B-B14F-4D97-AF65-F5344CB8AC3E}">
        <p14:creationId xmlns:p14="http://schemas.microsoft.com/office/powerpoint/2010/main" val="5199222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12" name="Title 1">
            <a:extLst>
              <a:ext uri="{FF2B5EF4-FFF2-40B4-BE49-F238E27FC236}">
                <a16:creationId xmlns:a16="http://schemas.microsoft.com/office/drawing/2014/main" id="{A1B04B02-8C49-4EFA-9E8C-0F5EB9C59F7A}"/>
              </a:ext>
            </a:extLst>
          </p:cNvPr>
          <p:cNvSpPr>
            <a:spLocks noGrp="1"/>
          </p:cNvSpPr>
          <p:nvPr>
            <p:ph type="title" hasCustomPrompt="1"/>
          </p:nvPr>
        </p:nvSpPr>
        <p:spPr>
          <a:xfrm>
            <a:off x="838200" y="169069"/>
            <a:ext cx="10515600" cy="960400"/>
          </a:xfrm>
        </p:spPr>
        <p:txBody>
          <a:bodyPr>
            <a:normAutofit/>
          </a:bodyPr>
          <a:lstStyle>
            <a:lvl1pPr algn="ctr">
              <a:defRPr sz="2800" b="1">
                <a:solidFill>
                  <a:schemeClr val="tx2"/>
                </a:solidFill>
              </a:defRPr>
            </a:lvl1pPr>
          </a:lstStyle>
          <a:p>
            <a:r>
              <a:rPr lang="en-US"/>
              <a:t>Slide Title is Arial Bold, 28 </a:t>
            </a:r>
            <a:r>
              <a:rPr lang="en-US" err="1"/>
              <a:t>pt</a:t>
            </a:r>
            <a:endParaRPr lang="en-US"/>
          </a:p>
        </p:txBody>
      </p:sp>
      <p:cxnSp>
        <p:nvCxnSpPr>
          <p:cNvPr id="22" name="Straight Connector 21">
            <a:extLst>
              <a:ext uri="{FF2B5EF4-FFF2-40B4-BE49-F238E27FC236}">
                <a16:creationId xmlns:a16="http://schemas.microsoft.com/office/drawing/2014/main" id="{27E6329A-5B46-4D77-A0DD-40D5FBA27A11}"/>
              </a:ext>
            </a:extLst>
          </p:cNvPr>
          <p:cNvCxnSpPr>
            <a:cxnSpLocks/>
          </p:cNvCxnSpPr>
          <p:nvPr userDrawn="1"/>
        </p:nvCxnSpPr>
        <p:spPr>
          <a:xfrm>
            <a:off x="320746" y="1088764"/>
            <a:ext cx="11494008" cy="0"/>
          </a:xfrm>
          <a:prstGeom prst="line">
            <a:avLst/>
          </a:prstGeom>
          <a:ln w="38100">
            <a:solidFill>
              <a:srgbClr val="AA6404"/>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14FDCEFC-EC38-43D5-9131-A034AFD14E54}"/>
              </a:ext>
            </a:extLst>
          </p:cNvPr>
          <p:cNvSpPr txBox="1"/>
          <p:nvPr userDrawn="1"/>
        </p:nvSpPr>
        <p:spPr>
          <a:xfrm>
            <a:off x="4663638" y="6459246"/>
            <a:ext cx="2667000" cy="276999"/>
          </a:xfrm>
          <a:prstGeom prst="rect">
            <a:avLst/>
          </a:prstGeom>
          <a:noFill/>
        </p:spPr>
        <p:txBody>
          <a:bodyPr wrap="square" rtlCol="0">
            <a:spAutoFit/>
          </a:bodyPr>
          <a:lstStyle/>
          <a:p>
            <a:pPr algn="ctr"/>
            <a:r>
              <a:rPr lang="en-US" sz="1200" i="1">
                <a:solidFill>
                  <a:schemeClr val="bg1"/>
                </a:solidFill>
              </a:rPr>
              <a:t>Unclassified/For Public Use</a:t>
            </a:r>
          </a:p>
        </p:txBody>
      </p:sp>
      <p:pic>
        <p:nvPicPr>
          <p:cNvPr id="23" name="Picture 22" descr="Logo&#10;&#10;Description automatically generated">
            <a:extLst>
              <a:ext uri="{FF2B5EF4-FFF2-40B4-BE49-F238E27FC236}">
                <a16:creationId xmlns:a16="http://schemas.microsoft.com/office/drawing/2014/main" id="{9DE0BF5A-9ED6-4314-A37E-C6EF21F7601A}"/>
              </a:ext>
            </a:extLst>
          </p:cNvPr>
          <p:cNvPicPr>
            <a:picLocks noChangeAspect="1"/>
          </p:cNvPicPr>
          <p:nvPr userDrawn="1"/>
        </p:nvPicPr>
        <p:blipFill rotWithShape="1">
          <a:blip r:embed="rId2" cstate="hqprint">
            <a:extLst>
              <a:ext uri="{28A0092B-C50C-407E-A947-70E740481C1C}">
                <a14:useLocalDpi xmlns:a14="http://schemas.microsoft.com/office/drawing/2010/main" val="0"/>
              </a:ext>
            </a:extLst>
          </a:blip>
          <a:srcRect b="40884"/>
          <a:stretch/>
        </p:blipFill>
        <p:spPr>
          <a:xfrm>
            <a:off x="491756" y="6444901"/>
            <a:ext cx="1219572" cy="305688"/>
          </a:xfrm>
          <a:prstGeom prst="rect">
            <a:avLst/>
          </a:prstGeom>
        </p:spPr>
      </p:pic>
      <p:sp>
        <p:nvSpPr>
          <p:cNvPr id="24" name="Rectangle 23">
            <a:extLst>
              <a:ext uri="{FF2B5EF4-FFF2-40B4-BE49-F238E27FC236}">
                <a16:creationId xmlns:a16="http://schemas.microsoft.com/office/drawing/2014/main" id="{EB8545BA-1ECD-447B-AF7A-58730A021EF9}"/>
              </a:ext>
            </a:extLst>
          </p:cNvPr>
          <p:cNvSpPr/>
          <p:nvPr userDrawn="1"/>
        </p:nvSpPr>
        <p:spPr>
          <a:xfrm>
            <a:off x="0" y="6426451"/>
            <a:ext cx="12191999" cy="394767"/>
          </a:xfrm>
          <a:prstGeom prst="rect">
            <a:avLst/>
          </a:prstGeom>
          <a:solidFill>
            <a:srgbClr val="062E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3646BE22-ACB0-4994-8EB1-B59832DE4779}"/>
              </a:ext>
            </a:extLst>
          </p:cNvPr>
          <p:cNvSpPr/>
          <p:nvPr userDrawn="1"/>
        </p:nvSpPr>
        <p:spPr>
          <a:xfrm>
            <a:off x="11789197" y="6429849"/>
            <a:ext cx="397453" cy="397509"/>
          </a:xfrm>
          <a:prstGeom prst="rect">
            <a:avLst/>
          </a:prstGeom>
          <a:solidFill>
            <a:srgbClr val="AA640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Slide Number Placeholder 5">
            <a:extLst>
              <a:ext uri="{FF2B5EF4-FFF2-40B4-BE49-F238E27FC236}">
                <a16:creationId xmlns:a16="http://schemas.microsoft.com/office/drawing/2014/main" id="{9FF4F3C8-55EB-481D-8E71-A44EEABF0180}"/>
              </a:ext>
            </a:extLst>
          </p:cNvPr>
          <p:cNvSpPr txBox="1">
            <a:spLocks/>
          </p:cNvSpPr>
          <p:nvPr userDrawn="1"/>
        </p:nvSpPr>
        <p:spPr>
          <a:xfrm>
            <a:off x="11766558" y="6510466"/>
            <a:ext cx="397453" cy="217263"/>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tx2"/>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CC6EC649-809E-44A7-B30C-74FA5A07213F}" type="slidenum">
              <a:rPr lang="en-US" smtClean="0">
                <a:solidFill>
                  <a:schemeClr val="bg1"/>
                </a:solidFill>
              </a:rPr>
              <a:pPr algn="ctr"/>
              <a:t>‹#›</a:t>
            </a:fld>
            <a:endParaRPr lang="en-US">
              <a:solidFill>
                <a:schemeClr val="bg1"/>
              </a:solidFill>
            </a:endParaRPr>
          </a:p>
        </p:txBody>
      </p:sp>
      <p:pic>
        <p:nvPicPr>
          <p:cNvPr id="28" name="Picture 27" descr="Assistant Secretary for Preparedness and Response logo">
            <a:extLst>
              <a:ext uri="{FF2B5EF4-FFF2-40B4-BE49-F238E27FC236}">
                <a16:creationId xmlns:a16="http://schemas.microsoft.com/office/drawing/2014/main" id="{1CFDCB89-BAC6-4126-848F-D7205D242D79}"/>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407396" y="6539564"/>
            <a:ext cx="713092" cy="178078"/>
          </a:xfrm>
          <a:prstGeom prst="rect">
            <a:avLst/>
          </a:prstGeom>
        </p:spPr>
      </p:pic>
      <p:cxnSp>
        <p:nvCxnSpPr>
          <p:cNvPr id="29" name="Straight Connector 28">
            <a:extLst>
              <a:ext uri="{FF2B5EF4-FFF2-40B4-BE49-F238E27FC236}">
                <a16:creationId xmlns:a16="http://schemas.microsoft.com/office/drawing/2014/main" id="{92DCB413-172D-401D-B923-589C6ED4D6A8}"/>
              </a:ext>
            </a:extLst>
          </p:cNvPr>
          <p:cNvCxnSpPr>
            <a:cxnSpLocks/>
          </p:cNvCxnSpPr>
          <p:nvPr userDrawn="1"/>
        </p:nvCxnSpPr>
        <p:spPr>
          <a:xfrm>
            <a:off x="0" y="6821218"/>
            <a:ext cx="12192000" cy="0"/>
          </a:xfrm>
          <a:prstGeom prst="line">
            <a:avLst/>
          </a:prstGeom>
          <a:ln w="57150">
            <a:solidFill>
              <a:srgbClr val="AA6404"/>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F43F70CE-027E-4A11-93B9-0801838D97CF}"/>
              </a:ext>
            </a:extLst>
          </p:cNvPr>
          <p:cNvSpPr txBox="1"/>
          <p:nvPr userDrawn="1"/>
        </p:nvSpPr>
        <p:spPr>
          <a:xfrm>
            <a:off x="4097149" y="6497474"/>
            <a:ext cx="3799977" cy="276999"/>
          </a:xfrm>
          <a:prstGeom prst="rect">
            <a:avLst/>
          </a:prstGeom>
          <a:noFill/>
        </p:spPr>
        <p:txBody>
          <a:bodyPr wrap="square" rtlCol="0">
            <a:spAutoFit/>
          </a:bodyPr>
          <a:lstStyle/>
          <a:p>
            <a:pPr algn="ctr"/>
            <a:r>
              <a:rPr lang="en-US" sz="1200" i="1" dirty="0">
                <a:solidFill>
                  <a:schemeClr val="bg1"/>
                </a:solidFill>
              </a:rPr>
              <a:t>UNCLASSIFIED</a:t>
            </a:r>
          </a:p>
        </p:txBody>
      </p:sp>
    </p:spTree>
    <p:extLst>
      <p:ext uri="{BB962C8B-B14F-4D97-AF65-F5344CB8AC3E}">
        <p14:creationId xmlns:p14="http://schemas.microsoft.com/office/powerpoint/2010/main" val="97753883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12" name="Title 1">
            <a:extLst>
              <a:ext uri="{FF2B5EF4-FFF2-40B4-BE49-F238E27FC236}">
                <a16:creationId xmlns:a16="http://schemas.microsoft.com/office/drawing/2014/main" id="{A1B04B02-8C49-4EFA-9E8C-0F5EB9C59F7A}"/>
              </a:ext>
            </a:extLst>
          </p:cNvPr>
          <p:cNvSpPr>
            <a:spLocks noGrp="1"/>
          </p:cNvSpPr>
          <p:nvPr>
            <p:ph type="title" hasCustomPrompt="1"/>
          </p:nvPr>
        </p:nvSpPr>
        <p:spPr>
          <a:xfrm>
            <a:off x="838200" y="169069"/>
            <a:ext cx="10515600" cy="960400"/>
          </a:xfrm>
        </p:spPr>
        <p:txBody>
          <a:bodyPr>
            <a:normAutofit/>
          </a:bodyPr>
          <a:lstStyle>
            <a:lvl1pPr algn="ctr">
              <a:defRPr sz="2800" b="1">
                <a:solidFill>
                  <a:schemeClr val="tx2"/>
                </a:solidFill>
              </a:defRPr>
            </a:lvl1pPr>
          </a:lstStyle>
          <a:p>
            <a:r>
              <a:rPr lang="en-US"/>
              <a:t>Slide Title is Arial Bold, 28 </a:t>
            </a:r>
            <a:r>
              <a:rPr lang="en-US" err="1"/>
              <a:t>pt</a:t>
            </a:r>
            <a:endParaRPr lang="en-US"/>
          </a:p>
        </p:txBody>
      </p:sp>
      <p:sp>
        <p:nvSpPr>
          <p:cNvPr id="14" name="TextBox 13">
            <a:extLst>
              <a:ext uri="{FF2B5EF4-FFF2-40B4-BE49-F238E27FC236}">
                <a16:creationId xmlns:a16="http://schemas.microsoft.com/office/drawing/2014/main" id="{14FDCEFC-EC38-43D5-9131-A034AFD14E54}"/>
              </a:ext>
            </a:extLst>
          </p:cNvPr>
          <p:cNvSpPr txBox="1"/>
          <p:nvPr userDrawn="1"/>
        </p:nvSpPr>
        <p:spPr>
          <a:xfrm>
            <a:off x="4663638" y="6459246"/>
            <a:ext cx="2667000" cy="276999"/>
          </a:xfrm>
          <a:prstGeom prst="rect">
            <a:avLst/>
          </a:prstGeom>
          <a:noFill/>
        </p:spPr>
        <p:txBody>
          <a:bodyPr wrap="square" rtlCol="0">
            <a:spAutoFit/>
          </a:bodyPr>
          <a:lstStyle/>
          <a:p>
            <a:pPr algn="ctr"/>
            <a:r>
              <a:rPr lang="en-US" sz="1200" i="1">
                <a:solidFill>
                  <a:schemeClr val="bg1"/>
                </a:solidFill>
              </a:rPr>
              <a:t>Unclassified/For Public Use</a:t>
            </a:r>
          </a:p>
        </p:txBody>
      </p:sp>
      <p:pic>
        <p:nvPicPr>
          <p:cNvPr id="23" name="Picture 22" descr="Logo&#10;&#10;Description automatically generated">
            <a:extLst>
              <a:ext uri="{FF2B5EF4-FFF2-40B4-BE49-F238E27FC236}">
                <a16:creationId xmlns:a16="http://schemas.microsoft.com/office/drawing/2014/main" id="{9DE0BF5A-9ED6-4314-A37E-C6EF21F7601A}"/>
              </a:ext>
            </a:extLst>
          </p:cNvPr>
          <p:cNvPicPr>
            <a:picLocks noChangeAspect="1"/>
          </p:cNvPicPr>
          <p:nvPr userDrawn="1"/>
        </p:nvPicPr>
        <p:blipFill rotWithShape="1">
          <a:blip r:embed="rId2" cstate="hqprint">
            <a:extLst>
              <a:ext uri="{28A0092B-C50C-407E-A947-70E740481C1C}">
                <a14:useLocalDpi xmlns:a14="http://schemas.microsoft.com/office/drawing/2010/main" val="0"/>
              </a:ext>
            </a:extLst>
          </a:blip>
          <a:srcRect b="40884"/>
          <a:stretch/>
        </p:blipFill>
        <p:spPr>
          <a:xfrm>
            <a:off x="491756" y="6444901"/>
            <a:ext cx="1219572" cy="305688"/>
          </a:xfrm>
          <a:prstGeom prst="rect">
            <a:avLst/>
          </a:prstGeom>
        </p:spPr>
      </p:pic>
      <p:sp>
        <p:nvSpPr>
          <p:cNvPr id="24" name="Rectangle 23">
            <a:extLst>
              <a:ext uri="{FF2B5EF4-FFF2-40B4-BE49-F238E27FC236}">
                <a16:creationId xmlns:a16="http://schemas.microsoft.com/office/drawing/2014/main" id="{EB8545BA-1ECD-447B-AF7A-58730A021EF9}"/>
              </a:ext>
            </a:extLst>
          </p:cNvPr>
          <p:cNvSpPr/>
          <p:nvPr userDrawn="1"/>
        </p:nvSpPr>
        <p:spPr>
          <a:xfrm>
            <a:off x="0" y="6426451"/>
            <a:ext cx="12191999" cy="394767"/>
          </a:xfrm>
          <a:prstGeom prst="rect">
            <a:avLst/>
          </a:prstGeom>
          <a:solidFill>
            <a:srgbClr val="062E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3646BE22-ACB0-4994-8EB1-B59832DE4779}"/>
              </a:ext>
            </a:extLst>
          </p:cNvPr>
          <p:cNvSpPr/>
          <p:nvPr userDrawn="1"/>
        </p:nvSpPr>
        <p:spPr>
          <a:xfrm>
            <a:off x="11789197" y="6429849"/>
            <a:ext cx="397453" cy="397509"/>
          </a:xfrm>
          <a:prstGeom prst="rect">
            <a:avLst/>
          </a:prstGeom>
          <a:solidFill>
            <a:srgbClr val="AA640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Slide Number Placeholder 5">
            <a:extLst>
              <a:ext uri="{FF2B5EF4-FFF2-40B4-BE49-F238E27FC236}">
                <a16:creationId xmlns:a16="http://schemas.microsoft.com/office/drawing/2014/main" id="{9FF4F3C8-55EB-481D-8E71-A44EEABF0180}"/>
              </a:ext>
            </a:extLst>
          </p:cNvPr>
          <p:cNvSpPr txBox="1">
            <a:spLocks/>
          </p:cNvSpPr>
          <p:nvPr userDrawn="1"/>
        </p:nvSpPr>
        <p:spPr>
          <a:xfrm>
            <a:off x="11766558" y="6510466"/>
            <a:ext cx="397453" cy="217263"/>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tx2"/>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CC6EC649-809E-44A7-B30C-74FA5A07213F}" type="slidenum">
              <a:rPr lang="en-US" smtClean="0">
                <a:solidFill>
                  <a:schemeClr val="bg1"/>
                </a:solidFill>
              </a:rPr>
              <a:pPr algn="ctr"/>
              <a:t>‹#›</a:t>
            </a:fld>
            <a:endParaRPr lang="en-US">
              <a:solidFill>
                <a:schemeClr val="bg1"/>
              </a:solidFill>
            </a:endParaRPr>
          </a:p>
        </p:txBody>
      </p:sp>
      <p:pic>
        <p:nvPicPr>
          <p:cNvPr id="28" name="Picture 27" descr="Assistant Secretary for Preparedness and Response logo">
            <a:extLst>
              <a:ext uri="{FF2B5EF4-FFF2-40B4-BE49-F238E27FC236}">
                <a16:creationId xmlns:a16="http://schemas.microsoft.com/office/drawing/2014/main" id="{1CFDCB89-BAC6-4126-848F-D7205D242D79}"/>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407396" y="6539564"/>
            <a:ext cx="713092" cy="178078"/>
          </a:xfrm>
          <a:prstGeom prst="rect">
            <a:avLst/>
          </a:prstGeom>
        </p:spPr>
      </p:pic>
      <p:cxnSp>
        <p:nvCxnSpPr>
          <p:cNvPr id="29" name="Straight Connector 28">
            <a:extLst>
              <a:ext uri="{FF2B5EF4-FFF2-40B4-BE49-F238E27FC236}">
                <a16:creationId xmlns:a16="http://schemas.microsoft.com/office/drawing/2014/main" id="{92DCB413-172D-401D-B923-589C6ED4D6A8}"/>
              </a:ext>
            </a:extLst>
          </p:cNvPr>
          <p:cNvCxnSpPr>
            <a:cxnSpLocks/>
          </p:cNvCxnSpPr>
          <p:nvPr userDrawn="1"/>
        </p:nvCxnSpPr>
        <p:spPr>
          <a:xfrm>
            <a:off x="0" y="6821218"/>
            <a:ext cx="12192000" cy="0"/>
          </a:xfrm>
          <a:prstGeom prst="line">
            <a:avLst/>
          </a:prstGeom>
          <a:ln w="57150">
            <a:solidFill>
              <a:srgbClr val="AA6404"/>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AC2C0EBF-528C-4383-9C9A-A77802E5C227}"/>
              </a:ext>
            </a:extLst>
          </p:cNvPr>
          <p:cNvSpPr txBox="1"/>
          <p:nvPr userDrawn="1"/>
        </p:nvSpPr>
        <p:spPr>
          <a:xfrm>
            <a:off x="4193336" y="6497474"/>
            <a:ext cx="3799977" cy="276999"/>
          </a:xfrm>
          <a:prstGeom prst="rect">
            <a:avLst/>
          </a:prstGeom>
          <a:noFill/>
        </p:spPr>
        <p:txBody>
          <a:bodyPr wrap="square" rtlCol="0">
            <a:spAutoFit/>
          </a:bodyPr>
          <a:lstStyle/>
          <a:p>
            <a:pPr algn="ctr"/>
            <a:r>
              <a:rPr lang="en-US" sz="1200" i="1" dirty="0">
                <a:solidFill>
                  <a:schemeClr val="bg1"/>
                </a:solidFill>
              </a:rPr>
              <a:t>UNCLASSIFIED</a:t>
            </a:r>
          </a:p>
        </p:txBody>
      </p:sp>
    </p:spTree>
    <p:extLst>
      <p:ext uri="{BB962C8B-B14F-4D97-AF65-F5344CB8AC3E}">
        <p14:creationId xmlns:p14="http://schemas.microsoft.com/office/powerpoint/2010/main" val="15250585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1060E68B-1286-4D37-86DC-AD3E78E94064}"/>
              </a:ext>
            </a:extLst>
          </p:cNvPr>
          <p:cNvSpPr txBox="1"/>
          <p:nvPr userDrawn="1"/>
        </p:nvSpPr>
        <p:spPr>
          <a:xfrm>
            <a:off x="4663638" y="6459246"/>
            <a:ext cx="2667000" cy="276999"/>
          </a:xfrm>
          <a:prstGeom prst="rect">
            <a:avLst/>
          </a:prstGeom>
          <a:noFill/>
        </p:spPr>
        <p:txBody>
          <a:bodyPr wrap="square" rtlCol="0">
            <a:spAutoFit/>
          </a:bodyPr>
          <a:lstStyle/>
          <a:p>
            <a:pPr algn="ctr"/>
            <a:r>
              <a:rPr lang="en-US" sz="1200" i="1">
                <a:solidFill>
                  <a:schemeClr val="bg1"/>
                </a:solidFill>
              </a:rPr>
              <a:t>Unclassified/For Public Use</a:t>
            </a:r>
          </a:p>
        </p:txBody>
      </p:sp>
      <p:pic>
        <p:nvPicPr>
          <p:cNvPr id="11" name="Picture 10" descr="Logo&#10;&#10;Description automatically generated">
            <a:extLst>
              <a:ext uri="{FF2B5EF4-FFF2-40B4-BE49-F238E27FC236}">
                <a16:creationId xmlns:a16="http://schemas.microsoft.com/office/drawing/2014/main" id="{122A477A-5D8B-4233-BAC5-76A4E047CB3B}"/>
              </a:ext>
            </a:extLst>
          </p:cNvPr>
          <p:cNvPicPr>
            <a:picLocks noChangeAspect="1"/>
          </p:cNvPicPr>
          <p:nvPr userDrawn="1"/>
        </p:nvPicPr>
        <p:blipFill rotWithShape="1">
          <a:blip r:embed="rId2" cstate="hqprint">
            <a:extLst>
              <a:ext uri="{28A0092B-C50C-407E-A947-70E740481C1C}">
                <a14:useLocalDpi xmlns:a14="http://schemas.microsoft.com/office/drawing/2010/main" val="0"/>
              </a:ext>
            </a:extLst>
          </a:blip>
          <a:srcRect b="40884"/>
          <a:stretch/>
        </p:blipFill>
        <p:spPr>
          <a:xfrm>
            <a:off x="491756" y="6444901"/>
            <a:ext cx="1219572" cy="305688"/>
          </a:xfrm>
          <a:prstGeom prst="rect">
            <a:avLst/>
          </a:prstGeom>
        </p:spPr>
      </p:pic>
      <p:sp>
        <p:nvSpPr>
          <p:cNvPr id="14" name="Rectangle 13">
            <a:extLst>
              <a:ext uri="{FF2B5EF4-FFF2-40B4-BE49-F238E27FC236}">
                <a16:creationId xmlns:a16="http://schemas.microsoft.com/office/drawing/2014/main" id="{6FFF2A5B-4073-4F87-9F45-03256D637C62}"/>
              </a:ext>
            </a:extLst>
          </p:cNvPr>
          <p:cNvSpPr/>
          <p:nvPr userDrawn="1"/>
        </p:nvSpPr>
        <p:spPr>
          <a:xfrm>
            <a:off x="0" y="6426451"/>
            <a:ext cx="12191999" cy="394767"/>
          </a:xfrm>
          <a:prstGeom prst="rect">
            <a:avLst/>
          </a:prstGeom>
          <a:solidFill>
            <a:srgbClr val="062E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32497D02-4FEF-42B9-B31C-D64A3ED0DD6A}"/>
              </a:ext>
            </a:extLst>
          </p:cNvPr>
          <p:cNvSpPr/>
          <p:nvPr userDrawn="1"/>
        </p:nvSpPr>
        <p:spPr>
          <a:xfrm>
            <a:off x="11789197" y="6429849"/>
            <a:ext cx="397453" cy="397509"/>
          </a:xfrm>
          <a:prstGeom prst="rect">
            <a:avLst/>
          </a:prstGeom>
          <a:solidFill>
            <a:srgbClr val="AA640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lide Number Placeholder 5">
            <a:extLst>
              <a:ext uri="{FF2B5EF4-FFF2-40B4-BE49-F238E27FC236}">
                <a16:creationId xmlns:a16="http://schemas.microsoft.com/office/drawing/2014/main" id="{CAECB363-F096-4D83-99FE-46D5B9AA3147}"/>
              </a:ext>
            </a:extLst>
          </p:cNvPr>
          <p:cNvSpPr txBox="1">
            <a:spLocks/>
          </p:cNvSpPr>
          <p:nvPr userDrawn="1"/>
        </p:nvSpPr>
        <p:spPr>
          <a:xfrm>
            <a:off x="11766558" y="6510466"/>
            <a:ext cx="397453" cy="217263"/>
          </a:xfrm>
          <a:prstGeom prst="rect">
            <a:avLst/>
          </a:prstGeom>
        </p:spPr>
        <p:txBody>
          <a:bodyPr vert="horz" lIns="91440" tIns="45720" rIns="91440" bIns="45720" rtlCol="0" anchor="ctr"/>
          <a:lstStyle>
            <a:defPPr>
              <a:defRPr lang="en-US"/>
            </a:defPPr>
            <a:lvl1pPr marL="0" algn="r" defTabSz="914400" rtl="0" eaLnBrk="1" latinLnBrk="0" hangingPunct="1">
              <a:defRPr sz="1200" b="1" kern="1200">
                <a:solidFill>
                  <a:schemeClr val="tx2"/>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CC6EC649-809E-44A7-B30C-74FA5A07213F}" type="slidenum">
              <a:rPr lang="en-US" smtClean="0">
                <a:solidFill>
                  <a:schemeClr val="bg1"/>
                </a:solidFill>
              </a:rPr>
              <a:pPr algn="ctr"/>
              <a:t>‹#›</a:t>
            </a:fld>
            <a:endParaRPr lang="en-US">
              <a:solidFill>
                <a:schemeClr val="bg1"/>
              </a:solidFill>
            </a:endParaRPr>
          </a:p>
        </p:txBody>
      </p:sp>
      <p:pic>
        <p:nvPicPr>
          <p:cNvPr id="24" name="Picture 23" descr="Assistant Secretary for Preparedness and Response logo">
            <a:extLst>
              <a:ext uri="{FF2B5EF4-FFF2-40B4-BE49-F238E27FC236}">
                <a16:creationId xmlns:a16="http://schemas.microsoft.com/office/drawing/2014/main" id="{5E2A1D22-C87C-45B1-80E7-62B28E57EE28}"/>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407396" y="6539564"/>
            <a:ext cx="713092" cy="178078"/>
          </a:xfrm>
          <a:prstGeom prst="rect">
            <a:avLst/>
          </a:prstGeom>
        </p:spPr>
      </p:pic>
      <p:cxnSp>
        <p:nvCxnSpPr>
          <p:cNvPr id="25" name="Straight Connector 24">
            <a:extLst>
              <a:ext uri="{FF2B5EF4-FFF2-40B4-BE49-F238E27FC236}">
                <a16:creationId xmlns:a16="http://schemas.microsoft.com/office/drawing/2014/main" id="{549DA0A1-2E1E-4768-909F-120BF3F73F2E}"/>
              </a:ext>
            </a:extLst>
          </p:cNvPr>
          <p:cNvCxnSpPr>
            <a:cxnSpLocks/>
          </p:cNvCxnSpPr>
          <p:nvPr userDrawn="1"/>
        </p:nvCxnSpPr>
        <p:spPr>
          <a:xfrm>
            <a:off x="0" y="6821218"/>
            <a:ext cx="12192000" cy="0"/>
          </a:xfrm>
          <a:prstGeom prst="line">
            <a:avLst/>
          </a:prstGeom>
          <a:ln w="57150">
            <a:solidFill>
              <a:srgbClr val="AA6404"/>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54AB7C74-5A97-4C16-A4CF-3728E52675EA}"/>
              </a:ext>
            </a:extLst>
          </p:cNvPr>
          <p:cNvSpPr txBox="1"/>
          <p:nvPr userDrawn="1"/>
        </p:nvSpPr>
        <p:spPr>
          <a:xfrm>
            <a:off x="4193336" y="6497474"/>
            <a:ext cx="3799977" cy="276999"/>
          </a:xfrm>
          <a:prstGeom prst="rect">
            <a:avLst/>
          </a:prstGeom>
          <a:noFill/>
        </p:spPr>
        <p:txBody>
          <a:bodyPr wrap="square" rtlCol="0">
            <a:spAutoFit/>
          </a:bodyPr>
          <a:lstStyle/>
          <a:p>
            <a:pPr algn="ctr"/>
            <a:r>
              <a:rPr lang="en-US" sz="1200" i="1" dirty="0">
                <a:solidFill>
                  <a:schemeClr val="bg1"/>
                </a:solidFill>
              </a:rPr>
              <a:t>UNCLASSIFIED</a:t>
            </a:r>
          </a:p>
        </p:txBody>
      </p:sp>
    </p:spTree>
    <p:extLst>
      <p:ext uri="{BB962C8B-B14F-4D97-AF65-F5344CB8AC3E}">
        <p14:creationId xmlns:p14="http://schemas.microsoft.com/office/powerpoint/2010/main" val="11824136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0BF742-E900-478E-8D8D-6C06F8DCBB0E}"/>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38759276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userDrawn="1">
            <p:ph type="ctrTitle" hasCustomPrompt="1"/>
          </p:nvPr>
        </p:nvSpPr>
        <p:spPr>
          <a:xfrm>
            <a:off x="914400" y="2483722"/>
            <a:ext cx="10363200" cy="1470025"/>
          </a:xfrm>
        </p:spPr>
        <p:txBody>
          <a:bodyPr>
            <a:normAutofit/>
          </a:bodyPr>
          <a:lstStyle>
            <a:lvl1pPr>
              <a:defRPr sz="4267" b="1">
                <a:solidFill>
                  <a:srgbClr val="1B0333"/>
                </a:solidFill>
              </a:defRPr>
            </a:lvl1pPr>
          </a:lstStyle>
          <a:p>
            <a:r>
              <a:rPr lang="en-US"/>
              <a:t>Title, Arial Bold, 32 </a:t>
            </a:r>
            <a:r>
              <a:rPr lang="en-US" err="1"/>
              <a:t>pt</a:t>
            </a:r>
            <a:endParaRPr lang="en-US"/>
          </a:p>
        </p:txBody>
      </p:sp>
      <p:sp>
        <p:nvSpPr>
          <p:cNvPr id="3" name="Subtitle 2"/>
          <p:cNvSpPr>
            <a:spLocks noGrp="1"/>
          </p:cNvSpPr>
          <p:nvPr userDrawn="1">
            <p:ph type="subTitle" idx="1" hasCustomPrompt="1"/>
          </p:nvPr>
        </p:nvSpPr>
        <p:spPr>
          <a:xfrm>
            <a:off x="1828800" y="4165345"/>
            <a:ext cx="8534400" cy="1536700"/>
          </a:xfrm>
        </p:spPr>
        <p:txBody>
          <a:bodyPr>
            <a:normAutofit/>
          </a:bodyPr>
          <a:lstStyle>
            <a:lvl1pPr marL="0" marR="0" indent="0" algn="ctr" defTabSz="1219170" rtl="0" eaLnBrk="1" fontAlgn="auto" latinLnBrk="0" hangingPunct="1">
              <a:lnSpc>
                <a:spcPct val="100000"/>
              </a:lnSpc>
              <a:spcBef>
                <a:spcPts val="0"/>
              </a:spcBef>
              <a:spcAft>
                <a:spcPts val="0"/>
              </a:spcAft>
              <a:buClrTx/>
              <a:buSzTx/>
              <a:buFontTx/>
              <a:buNone/>
              <a:tabLst/>
              <a:defRPr sz="3200" b="1" baseline="0">
                <a:solidFill>
                  <a:srgbClr val="1C5F8B"/>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Presenter Name</a:t>
            </a:r>
            <a:br>
              <a:rPr lang="en-US"/>
            </a:br>
            <a:r>
              <a:rPr lang="en-US"/>
              <a:t>Title</a:t>
            </a:r>
            <a:br>
              <a:rPr lang="en-US"/>
            </a:br>
            <a:endParaRPr lang="en-US"/>
          </a:p>
        </p:txBody>
      </p:sp>
      <p:grpSp>
        <p:nvGrpSpPr>
          <p:cNvPr id="4" name="Group 3">
            <a:extLst>
              <a:ext uri="{FF2B5EF4-FFF2-40B4-BE49-F238E27FC236}">
                <a16:creationId xmlns:a16="http://schemas.microsoft.com/office/drawing/2014/main" id="{230BE289-6FAB-40FE-880A-0C6F4D6AB164}"/>
              </a:ext>
              <a:ext uri="{C183D7F6-B498-43B3-948B-1728B52AA6E4}">
                <adec:decorative xmlns:adec="http://schemas.microsoft.com/office/drawing/2017/decorative" val="1"/>
              </a:ext>
            </a:extLst>
          </p:cNvPr>
          <p:cNvGrpSpPr/>
          <p:nvPr userDrawn="1"/>
        </p:nvGrpSpPr>
        <p:grpSpPr>
          <a:xfrm>
            <a:off x="-1" y="-24179"/>
            <a:ext cx="12192001" cy="2031764"/>
            <a:chOff x="-1" y="-18135"/>
            <a:chExt cx="9144001" cy="1523823"/>
          </a:xfrm>
        </p:grpSpPr>
        <p:pic>
          <p:nvPicPr>
            <p:cNvPr id="2922" name="Picture 2921">
              <a:extLst>
                <a:ext uri="{FF2B5EF4-FFF2-40B4-BE49-F238E27FC236}">
                  <a16:creationId xmlns:a16="http://schemas.microsoft.com/office/drawing/2014/main" id="{6E4E5687-F5AA-450D-8AE9-B6590BEE1F46}"/>
                </a:ext>
              </a:extLst>
            </p:cNvPr>
            <p:cNvPicPr>
              <a:picLocks noChangeAspect="1"/>
            </p:cNvPicPr>
            <p:nvPr userDrawn="1"/>
          </p:nvPicPr>
          <p:blipFill>
            <a:blip r:embed="rId2">
              <a:alphaModFix amt="50000"/>
              <a:extLst>
                <a:ext uri="{28A0092B-C50C-407E-A947-70E740481C1C}">
                  <a14:useLocalDpi xmlns:a14="http://schemas.microsoft.com/office/drawing/2010/main" val="0"/>
                </a:ext>
              </a:extLst>
            </a:blip>
            <a:srcRect/>
            <a:stretch/>
          </p:blipFill>
          <p:spPr>
            <a:xfrm>
              <a:off x="5714" y="-18135"/>
              <a:ext cx="9138286" cy="1468156"/>
            </a:xfrm>
            <a:prstGeom prst="rect">
              <a:avLst/>
            </a:prstGeom>
          </p:spPr>
        </p:pic>
        <p:grpSp>
          <p:nvGrpSpPr>
            <p:cNvPr id="7" name="Graphic 5">
              <a:extLst>
                <a:ext uri="{FF2B5EF4-FFF2-40B4-BE49-F238E27FC236}">
                  <a16:creationId xmlns:a16="http://schemas.microsoft.com/office/drawing/2014/main" id="{3E9798F1-58A7-46EC-8FCD-45434D41679C}"/>
                </a:ext>
              </a:extLst>
            </p:cNvPr>
            <p:cNvGrpSpPr/>
            <p:nvPr userDrawn="1"/>
          </p:nvGrpSpPr>
          <p:grpSpPr>
            <a:xfrm>
              <a:off x="5125512" y="-18134"/>
              <a:ext cx="1768435" cy="1486154"/>
              <a:chOff x="5275353" y="-18134"/>
              <a:chExt cx="1897698" cy="1486154"/>
            </a:xfrm>
          </p:grpSpPr>
          <p:sp>
            <p:nvSpPr>
              <p:cNvPr id="10" name="Freeform: Shape 9">
                <a:extLst>
                  <a:ext uri="{FF2B5EF4-FFF2-40B4-BE49-F238E27FC236}">
                    <a16:creationId xmlns:a16="http://schemas.microsoft.com/office/drawing/2014/main" id="{D373718D-B528-479A-AC5C-AC341A176146}"/>
                  </a:ext>
                </a:extLst>
              </p:cNvPr>
              <p:cNvSpPr/>
              <p:nvPr/>
            </p:nvSpPr>
            <p:spPr>
              <a:xfrm>
                <a:off x="5275353" y="-18134"/>
                <a:ext cx="1693083" cy="999472"/>
              </a:xfrm>
              <a:custGeom>
                <a:avLst/>
                <a:gdLst>
                  <a:gd name="connsiteX0" fmla="*/ 279815 w 1067178"/>
                  <a:gd name="connsiteY0" fmla="*/ 47 h 594695"/>
                  <a:gd name="connsiteX1" fmla="*/ 290157 w 1067178"/>
                  <a:gd name="connsiteY1" fmla="*/ 9012 h 594695"/>
                  <a:gd name="connsiteX2" fmla="*/ 1050742 w 1067178"/>
                  <a:gd name="connsiteY2" fmla="*/ 578776 h 594695"/>
                  <a:gd name="connsiteX3" fmla="*/ 1067179 w 1067178"/>
                  <a:gd name="connsiteY3" fmla="*/ 591421 h 594695"/>
                  <a:gd name="connsiteX4" fmla="*/ 1040727 w 1067178"/>
                  <a:gd name="connsiteY4" fmla="*/ 592978 h 594695"/>
                  <a:gd name="connsiteX5" fmla="*/ 818876 w 1067178"/>
                  <a:gd name="connsiteY5" fmla="*/ 594677 h 594695"/>
                  <a:gd name="connsiteX6" fmla="*/ 776204 w 1067178"/>
                  <a:gd name="connsiteY6" fmla="*/ 584249 h 594695"/>
                  <a:gd name="connsiteX7" fmla="*/ 44901 w 1067178"/>
                  <a:gd name="connsiteY7" fmla="*/ 35905 h 594695"/>
                  <a:gd name="connsiteX8" fmla="*/ 4516 w 1067178"/>
                  <a:gd name="connsiteY8" fmla="*/ 5567 h 594695"/>
                  <a:gd name="connsiteX9" fmla="*/ 2992 w 1067178"/>
                  <a:gd name="connsiteY9" fmla="*/ 0 h 594695"/>
                  <a:gd name="connsiteX10" fmla="*/ 279815 w 1067178"/>
                  <a:gd name="connsiteY10" fmla="*/ 47 h 59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7178" h="594695">
                    <a:moveTo>
                      <a:pt x="279815" y="47"/>
                    </a:moveTo>
                    <a:cubicBezTo>
                      <a:pt x="280904" y="3539"/>
                      <a:pt x="286347" y="6134"/>
                      <a:pt x="290157" y="9012"/>
                    </a:cubicBezTo>
                    <a:cubicBezTo>
                      <a:pt x="543576" y="198965"/>
                      <a:pt x="797213" y="388871"/>
                      <a:pt x="1050742" y="578776"/>
                    </a:cubicBezTo>
                    <a:cubicBezTo>
                      <a:pt x="1056293" y="582976"/>
                      <a:pt x="1061736" y="587175"/>
                      <a:pt x="1067179" y="591421"/>
                    </a:cubicBezTo>
                    <a:cubicBezTo>
                      <a:pt x="1058144" y="593922"/>
                      <a:pt x="1049218" y="592931"/>
                      <a:pt x="1040727" y="592978"/>
                    </a:cubicBezTo>
                    <a:cubicBezTo>
                      <a:pt x="966813" y="593544"/>
                      <a:pt x="892790" y="593639"/>
                      <a:pt x="818876" y="594677"/>
                    </a:cubicBezTo>
                    <a:cubicBezTo>
                      <a:pt x="797975" y="594960"/>
                      <a:pt x="786654" y="592082"/>
                      <a:pt x="776204" y="584249"/>
                    </a:cubicBezTo>
                    <a:cubicBezTo>
                      <a:pt x="532908" y="401421"/>
                      <a:pt x="288850" y="218687"/>
                      <a:pt x="44901" y="35905"/>
                    </a:cubicBezTo>
                    <a:cubicBezTo>
                      <a:pt x="31403" y="25808"/>
                      <a:pt x="17687" y="15759"/>
                      <a:pt x="4516" y="5567"/>
                    </a:cubicBezTo>
                    <a:cubicBezTo>
                      <a:pt x="2556" y="4010"/>
                      <a:pt x="-3649" y="2218"/>
                      <a:pt x="2992" y="0"/>
                    </a:cubicBezTo>
                    <a:cubicBezTo>
                      <a:pt x="95302" y="47"/>
                      <a:pt x="187504" y="47"/>
                      <a:pt x="279815" y="47"/>
                    </a:cubicBezTo>
                    <a:close/>
                  </a:path>
                </a:pathLst>
              </a:custGeom>
              <a:solidFill>
                <a:srgbClr val="4E0864"/>
              </a:solidFill>
              <a:ln w="10886" cap="flat">
                <a:noFill/>
                <a:prstDash val="solid"/>
                <a:miter/>
              </a:ln>
            </p:spPr>
            <p:txBody>
              <a:bodyPr rtlCol="0" anchor="ctr"/>
              <a:lstStyle/>
              <a:p>
                <a:endParaRPr lang="en-US" sz="3200"/>
              </a:p>
            </p:txBody>
          </p:sp>
          <p:sp>
            <p:nvSpPr>
              <p:cNvPr id="20" name="Freeform: Shape 19">
                <a:extLst>
                  <a:ext uri="{FF2B5EF4-FFF2-40B4-BE49-F238E27FC236}">
                    <a16:creationId xmlns:a16="http://schemas.microsoft.com/office/drawing/2014/main" id="{0213AE3A-A468-4BF8-90F4-F414A82487F6}"/>
                  </a:ext>
                </a:extLst>
              </p:cNvPr>
              <p:cNvSpPr/>
              <p:nvPr userDrawn="1"/>
            </p:nvSpPr>
            <p:spPr>
              <a:xfrm>
                <a:off x="5686486" y="667960"/>
                <a:ext cx="1486565" cy="800060"/>
              </a:xfrm>
              <a:custGeom>
                <a:avLst/>
                <a:gdLst>
                  <a:gd name="connsiteX0" fmla="*/ 30 w 856626"/>
                  <a:gd name="connsiteY0" fmla="*/ 1418 h 444692"/>
                  <a:gd name="connsiteX1" fmla="*/ 15706 w 856626"/>
                  <a:gd name="connsiteY1" fmla="*/ 239 h 444692"/>
                  <a:gd name="connsiteX2" fmla="*/ 250619 w 856626"/>
                  <a:gd name="connsiteY2" fmla="*/ 3 h 444692"/>
                  <a:gd name="connsiteX3" fmla="*/ 280882 w 856626"/>
                  <a:gd name="connsiteY3" fmla="*/ 7741 h 444692"/>
                  <a:gd name="connsiteX4" fmla="*/ 848463 w 856626"/>
                  <a:gd name="connsiteY4" fmla="*/ 435347 h 444692"/>
                  <a:gd name="connsiteX5" fmla="*/ 856627 w 856626"/>
                  <a:gd name="connsiteY5" fmla="*/ 443321 h 444692"/>
                  <a:gd name="connsiteX6" fmla="*/ 835727 w 856626"/>
                  <a:gd name="connsiteY6" fmla="*/ 444453 h 444692"/>
                  <a:gd name="connsiteX7" fmla="*/ 608651 w 856626"/>
                  <a:gd name="connsiteY7" fmla="*/ 444689 h 444692"/>
                  <a:gd name="connsiteX8" fmla="*/ 575667 w 856626"/>
                  <a:gd name="connsiteY8" fmla="*/ 436763 h 444692"/>
                  <a:gd name="connsiteX9" fmla="*/ 6779 w 856626"/>
                  <a:gd name="connsiteY9" fmla="*/ 8165 h 444692"/>
                  <a:gd name="connsiteX10" fmla="*/ 30 w 856626"/>
                  <a:gd name="connsiteY10" fmla="*/ 1418 h 44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6626" h="444692">
                    <a:moveTo>
                      <a:pt x="30" y="1418"/>
                    </a:moveTo>
                    <a:cubicBezTo>
                      <a:pt x="5473" y="-563"/>
                      <a:pt x="10807" y="239"/>
                      <a:pt x="15706" y="239"/>
                    </a:cubicBezTo>
                    <a:cubicBezTo>
                      <a:pt x="93974" y="191"/>
                      <a:pt x="172351" y="380"/>
                      <a:pt x="250619" y="3"/>
                    </a:cubicBezTo>
                    <a:cubicBezTo>
                      <a:pt x="265860" y="-92"/>
                      <a:pt x="273588" y="2220"/>
                      <a:pt x="280882" y="7741"/>
                    </a:cubicBezTo>
                    <a:cubicBezTo>
                      <a:pt x="469858" y="150323"/>
                      <a:pt x="659161" y="292859"/>
                      <a:pt x="848463" y="435347"/>
                    </a:cubicBezTo>
                    <a:cubicBezTo>
                      <a:pt x="851729" y="437848"/>
                      <a:pt x="856301" y="440160"/>
                      <a:pt x="856627" y="443321"/>
                    </a:cubicBezTo>
                    <a:cubicBezTo>
                      <a:pt x="849334" y="445397"/>
                      <a:pt x="842258" y="444453"/>
                      <a:pt x="835727" y="444453"/>
                    </a:cubicBezTo>
                    <a:cubicBezTo>
                      <a:pt x="759962" y="444548"/>
                      <a:pt x="684307" y="444312"/>
                      <a:pt x="608651" y="444689"/>
                    </a:cubicBezTo>
                    <a:cubicBezTo>
                      <a:pt x="592866" y="444783"/>
                      <a:pt x="583723" y="442849"/>
                      <a:pt x="575667" y="436763"/>
                    </a:cubicBezTo>
                    <a:cubicBezTo>
                      <a:pt x="386256" y="293850"/>
                      <a:pt x="196409" y="151031"/>
                      <a:pt x="6779" y="8165"/>
                    </a:cubicBezTo>
                    <a:cubicBezTo>
                      <a:pt x="3949" y="6042"/>
                      <a:pt x="-405" y="3966"/>
                      <a:pt x="30" y="1418"/>
                    </a:cubicBezTo>
                    <a:close/>
                  </a:path>
                </a:pathLst>
              </a:custGeom>
              <a:solidFill>
                <a:srgbClr val="1C5F8B"/>
              </a:solidFill>
              <a:ln w="10886" cap="flat">
                <a:noFill/>
                <a:prstDash val="solid"/>
                <a:miter/>
              </a:ln>
            </p:spPr>
            <p:txBody>
              <a:bodyPr rtlCol="0" anchor="ctr"/>
              <a:lstStyle/>
              <a:p>
                <a:endParaRPr lang="en-US" sz="3200"/>
              </a:p>
            </p:txBody>
          </p:sp>
        </p:grpSp>
        <p:grpSp>
          <p:nvGrpSpPr>
            <p:cNvPr id="208" name="Graphic 39">
              <a:extLst>
                <a:ext uri="{FF2B5EF4-FFF2-40B4-BE49-F238E27FC236}">
                  <a16:creationId xmlns:a16="http://schemas.microsoft.com/office/drawing/2014/main" id="{BA5D450B-9C6B-4FF6-9B17-2CA431F10F04}"/>
                </a:ext>
              </a:extLst>
            </p:cNvPr>
            <p:cNvGrpSpPr/>
            <p:nvPr userDrawn="1"/>
          </p:nvGrpSpPr>
          <p:grpSpPr>
            <a:xfrm>
              <a:off x="1612749" y="176233"/>
              <a:ext cx="3765034" cy="829533"/>
              <a:chOff x="1338262" y="1966912"/>
              <a:chExt cx="6467475" cy="1209675"/>
            </a:xfrm>
          </p:grpSpPr>
          <p:grpSp>
            <p:nvGrpSpPr>
              <p:cNvPr id="209" name="Graphic 39">
                <a:extLst>
                  <a:ext uri="{FF2B5EF4-FFF2-40B4-BE49-F238E27FC236}">
                    <a16:creationId xmlns:a16="http://schemas.microsoft.com/office/drawing/2014/main" id="{8F7D3A0C-0D24-423D-8478-401523270AF5}"/>
                  </a:ext>
                </a:extLst>
              </p:cNvPr>
              <p:cNvGrpSpPr/>
              <p:nvPr/>
            </p:nvGrpSpPr>
            <p:grpSpPr>
              <a:xfrm>
                <a:off x="1363217" y="1966912"/>
                <a:ext cx="2276570" cy="762000"/>
                <a:chOff x="1363217" y="1966912"/>
                <a:chExt cx="2276570" cy="762000"/>
              </a:xfrm>
              <a:solidFill>
                <a:srgbClr val="13214A"/>
              </a:solidFill>
            </p:grpSpPr>
            <p:sp>
              <p:nvSpPr>
                <p:cNvPr id="232" name="Freeform: Shape 231">
                  <a:extLst>
                    <a:ext uri="{FF2B5EF4-FFF2-40B4-BE49-F238E27FC236}">
                      <a16:creationId xmlns:a16="http://schemas.microsoft.com/office/drawing/2014/main" id="{0124253A-DAF5-44BE-A4FC-DA50F4050629}"/>
                    </a:ext>
                  </a:extLst>
                </p:cNvPr>
                <p:cNvSpPr/>
                <p:nvPr/>
              </p:nvSpPr>
              <p:spPr>
                <a:xfrm>
                  <a:off x="1363217" y="1966912"/>
                  <a:ext cx="881538" cy="762000"/>
                </a:xfrm>
                <a:custGeom>
                  <a:avLst/>
                  <a:gdLst>
                    <a:gd name="connsiteX0" fmla="*/ 744855 w 881538"/>
                    <a:gd name="connsiteY0" fmla="*/ 376619 h 762000"/>
                    <a:gd name="connsiteX1" fmla="*/ 881539 w 881538"/>
                    <a:gd name="connsiteY1" fmla="*/ 542068 h 762000"/>
                    <a:gd name="connsiteX2" fmla="*/ 881539 w 881538"/>
                    <a:gd name="connsiteY2" fmla="*/ 592169 h 762000"/>
                    <a:gd name="connsiteX3" fmla="*/ 680847 w 881538"/>
                    <a:gd name="connsiteY3" fmla="*/ 762000 h 762000"/>
                    <a:gd name="connsiteX4" fmla="*/ 27051 w 881538"/>
                    <a:gd name="connsiteY4" fmla="*/ 762000 h 762000"/>
                    <a:gd name="connsiteX5" fmla="*/ 0 w 881538"/>
                    <a:gd name="connsiteY5" fmla="*/ 739140 h 762000"/>
                    <a:gd name="connsiteX6" fmla="*/ 0 w 881538"/>
                    <a:gd name="connsiteY6" fmla="*/ 22860 h 762000"/>
                    <a:gd name="connsiteX7" fmla="*/ 27051 w 881538"/>
                    <a:gd name="connsiteY7" fmla="*/ 0 h 762000"/>
                    <a:gd name="connsiteX8" fmla="*/ 667322 w 881538"/>
                    <a:gd name="connsiteY8" fmla="*/ 0 h 762000"/>
                    <a:gd name="connsiteX9" fmla="*/ 869252 w 881538"/>
                    <a:gd name="connsiteY9" fmla="*/ 169831 h 762000"/>
                    <a:gd name="connsiteX10" fmla="*/ 869252 w 881538"/>
                    <a:gd name="connsiteY10" fmla="*/ 213360 h 762000"/>
                    <a:gd name="connsiteX11" fmla="*/ 744855 w 881538"/>
                    <a:gd name="connsiteY11" fmla="*/ 376619 h 762000"/>
                    <a:gd name="connsiteX12" fmla="*/ 199454 w 881538"/>
                    <a:gd name="connsiteY12" fmla="*/ 308039 h 762000"/>
                    <a:gd name="connsiteX13" fmla="*/ 579882 w 881538"/>
                    <a:gd name="connsiteY13" fmla="*/ 308039 h 762000"/>
                    <a:gd name="connsiteX14" fmla="*/ 669798 w 881538"/>
                    <a:gd name="connsiteY14" fmla="*/ 238411 h 762000"/>
                    <a:gd name="connsiteX15" fmla="*/ 669798 w 881538"/>
                    <a:gd name="connsiteY15" fmla="*/ 212312 h 762000"/>
                    <a:gd name="connsiteX16" fmla="*/ 579882 w 881538"/>
                    <a:gd name="connsiteY16" fmla="*/ 142685 h 762000"/>
                    <a:gd name="connsiteX17" fmla="*/ 199454 w 881538"/>
                    <a:gd name="connsiteY17" fmla="*/ 142685 h 762000"/>
                    <a:gd name="connsiteX18" fmla="*/ 199454 w 881538"/>
                    <a:gd name="connsiteY18" fmla="*/ 308039 h 762000"/>
                    <a:gd name="connsiteX19" fmla="*/ 199454 w 881538"/>
                    <a:gd name="connsiteY19" fmla="*/ 447389 h 762000"/>
                    <a:gd name="connsiteX20" fmla="*/ 199454 w 881538"/>
                    <a:gd name="connsiteY20" fmla="*/ 619315 h 762000"/>
                    <a:gd name="connsiteX21" fmla="*/ 592169 w 881538"/>
                    <a:gd name="connsiteY21" fmla="*/ 619315 h 762000"/>
                    <a:gd name="connsiteX22" fmla="*/ 682085 w 881538"/>
                    <a:gd name="connsiteY22" fmla="*/ 549688 h 762000"/>
                    <a:gd name="connsiteX23" fmla="*/ 682085 w 881538"/>
                    <a:gd name="connsiteY23" fmla="*/ 517017 h 762000"/>
                    <a:gd name="connsiteX24" fmla="*/ 592169 w 881538"/>
                    <a:gd name="connsiteY24" fmla="*/ 447389 h 762000"/>
                    <a:gd name="connsiteX25" fmla="*/ 199454 w 881538"/>
                    <a:gd name="connsiteY25" fmla="*/ 447389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81538" h="762000">
                      <a:moveTo>
                        <a:pt x="744855" y="376619"/>
                      </a:moveTo>
                      <a:cubicBezTo>
                        <a:pt x="840867" y="391859"/>
                        <a:pt x="881539" y="443008"/>
                        <a:pt x="881539" y="542068"/>
                      </a:cubicBezTo>
                      <a:lnTo>
                        <a:pt x="881539" y="592169"/>
                      </a:lnTo>
                      <a:cubicBezTo>
                        <a:pt x="881539" y="708660"/>
                        <a:pt x="820007" y="762000"/>
                        <a:pt x="680847" y="762000"/>
                      </a:cubicBezTo>
                      <a:lnTo>
                        <a:pt x="27051" y="762000"/>
                      </a:lnTo>
                      <a:cubicBezTo>
                        <a:pt x="8573" y="762000"/>
                        <a:pt x="0" y="753332"/>
                        <a:pt x="0" y="739140"/>
                      </a:cubicBezTo>
                      <a:lnTo>
                        <a:pt x="0" y="22860"/>
                      </a:lnTo>
                      <a:cubicBezTo>
                        <a:pt x="0" y="8668"/>
                        <a:pt x="8573" y="0"/>
                        <a:pt x="27051" y="0"/>
                      </a:cubicBezTo>
                      <a:lnTo>
                        <a:pt x="667322" y="0"/>
                      </a:lnTo>
                      <a:cubicBezTo>
                        <a:pt x="806482" y="0"/>
                        <a:pt x="869252" y="53340"/>
                        <a:pt x="869252" y="169831"/>
                      </a:cubicBezTo>
                      <a:lnTo>
                        <a:pt x="869252" y="213360"/>
                      </a:lnTo>
                      <a:cubicBezTo>
                        <a:pt x="869252" y="308039"/>
                        <a:pt x="831056" y="359188"/>
                        <a:pt x="744855" y="376619"/>
                      </a:cubicBezTo>
                      <a:close/>
                      <a:moveTo>
                        <a:pt x="199454" y="308039"/>
                      </a:moveTo>
                      <a:lnTo>
                        <a:pt x="579882" y="308039"/>
                      </a:lnTo>
                      <a:cubicBezTo>
                        <a:pt x="650081" y="308039"/>
                        <a:pt x="669798" y="291751"/>
                        <a:pt x="669798" y="238411"/>
                      </a:cubicBezTo>
                      <a:lnTo>
                        <a:pt x="669798" y="212312"/>
                      </a:lnTo>
                      <a:cubicBezTo>
                        <a:pt x="669798" y="157925"/>
                        <a:pt x="650081" y="142685"/>
                        <a:pt x="579882" y="142685"/>
                      </a:cubicBezTo>
                      <a:lnTo>
                        <a:pt x="199454" y="142685"/>
                      </a:lnTo>
                      <a:lnTo>
                        <a:pt x="199454" y="308039"/>
                      </a:lnTo>
                      <a:close/>
                      <a:moveTo>
                        <a:pt x="199454" y="447389"/>
                      </a:moveTo>
                      <a:lnTo>
                        <a:pt x="199454" y="619315"/>
                      </a:lnTo>
                      <a:lnTo>
                        <a:pt x="592169" y="619315"/>
                      </a:lnTo>
                      <a:cubicBezTo>
                        <a:pt x="663607" y="619315"/>
                        <a:pt x="682085" y="604076"/>
                        <a:pt x="682085" y="549688"/>
                      </a:cubicBezTo>
                      <a:lnTo>
                        <a:pt x="682085" y="517017"/>
                      </a:lnTo>
                      <a:cubicBezTo>
                        <a:pt x="682085" y="462629"/>
                        <a:pt x="663607" y="447389"/>
                        <a:pt x="592169" y="447389"/>
                      </a:cubicBezTo>
                      <a:lnTo>
                        <a:pt x="199454" y="447389"/>
                      </a:lnTo>
                      <a:close/>
                    </a:path>
                  </a:pathLst>
                </a:custGeom>
                <a:solidFill>
                  <a:srgbClr val="4E0864"/>
                </a:solidFill>
                <a:ln w="9525" cap="flat">
                  <a:noFill/>
                  <a:prstDash val="solid"/>
                  <a:miter/>
                </a:ln>
              </p:spPr>
              <p:txBody>
                <a:bodyPr rtlCol="0" anchor="ctr"/>
                <a:lstStyle/>
                <a:p>
                  <a:endParaRPr lang="en-US" sz="3200"/>
                </a:p>
              </p:txBody>
            </p:sp>
            <p:sp>
              <p:nvSpPr>
                <p:cNvPr id="233" name="Freeform: Shape 232">
                  <a:extLst>
                    <a:ext uri="{FF2B5EF4-FFF2-40B4-BE49-F238E27FC236}">
                      <a16:creationId xmlns:a16="http://schemas.microsoft.com/office/drawing/2014/main" id="{53182F7C-6110-4569-8F9B-5101A11B0716}"/>
                    </a:ext>
                  </a:extLst>
                </p:cNvPr>
                <p:cNvSpPr/>
                <p:nvPr/>
              </p:nvSpPr>
              <p:spPr>
                <a:xfrm>
                  <a:off x="2381535" y="1966912"/>
                  <a:ext cx="199358" cy="761904"/>
                </a:xfrm>
                <a:custGeom>
                  <a:avLst/>
                  <a:gdLst>
                    <a:gd name="connsiteX0" fmla="*/ 199358 w 199358"/>
                    <a:gd name="connsiteY0" fmla="*/ 739045 h 761904"/>
                    <a:gd name="connsiteX1" fmla="*/ 171069 w 199358"/>
                    <a:gd name="connsiteY1" fmla="*/ 761905 h 761904"/>
                    <a:gd name="connsiteX2" fmla="*/ 27051 w 199358"/>
                    <a:gd name="connsiteY2" fmla="*/ 761905 h 761904"/>
                    <a:gd name="connsiteX3" fmla="*/ 0 w 199358"/>
                    <a:gd name="connsiteY3" fmla="*/ 739045 h 761904"/>
                    <a:gd name="connsiteX4" fmla="*/ 0 w 199358"/>
                    <a:gd name="connsiteY4" fmla="*/ 22860 h 761904"/>
                    <a:gd name="connsiteX5" fmla="*/ 27051 w 199358"/>
                    <a:gd name="connsiteY5" fmla="*/ 0 h 761904"/>
                    <a:gd name="connsiteX6" fmla="*/ 171069 w 199358"/>
                    <a:gd name="connsiteY6" fmla="*/ 0 h 761904"/>
                    <a:gd name="connsiteX7" fmla="*/ 199358 w 199358"/>
                    <a:gd name="connsiteY7" fmla="*/ 22860 h 761904"/>
                    <a:gd name="connsiteX8" fmla="*/ 199358 w 199358"/>
                    <a:gd name="connsiteY8" fmla="*/ 739045 h 76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358" h="761904">
                      <a:moveTo>
                        <a:pt x="199358" y="739045"/>
                      </a:moveTo>
                      <a:cubicBezTo>
                        <a:pt x="199358" y="753142"/>
                        <a:pt x="188309" y="761905"/>
                        <a:pt x="171069" y="761905"/>
                      </a:cubicBezTo>
                      <a:lnTo>
                        <a:pt x="27051" y="761905"/>
                      </a:lnTo>
                      <a:cubicBezTo>
                        <a:pt x="8573" y="761905"/>
                        <a:pt x="0" y="753237"/>
                        <a:pt x="0" y="739045"/>
                      </a:cubicBezTo>
                      <a:lnTo>
                        <a:pt x="0" y="22860"/>
                      </a:lnTo>
                      <a:cubicBezTo>
                        <a:pt x="0" y="8668"/>
                        <a:pt x="8668" y="0"/>
                        <a:pt x="27051" y="0"/>
                      </a:cubicBezTo>
                      <a:lnTo>
                        <a:pt x="171069" y="0"/>
                      </a:lnTo>
                      <a:cubicBezTo>
                        <a:pt x="188309" y="0"/>
                        <a:pt x="199358" y="8668"/>
                        <a:pt x="199358" y="22860"/>
                      </a:cubicBezTo>
                      <a:lnTo>
                        <a:pt x="199358" y="739045"/>
                      </a:lnTo>
                      <a:close/>
                    </a:path>
                  </a:pathLst>
                </a:custGeom>
                <a:solidFill>
                  <a:srgbClr val="4E0864"/>
                </a:solidFill>
                <a:ln w="9525" cap="flat">
                  <a:noFill/>
                  <a:prstDash val="solid"/>
                  <a:miter/>
                </a:ln>
              </p:spPr>
              <p:txBody>
                <a:bodyPr rtlCol="0" anchor="ctr"/>
                <a:lstStyle/>
                <a:p>
                  <a:endParaRPr lang="en-US" sz="3200"/>
                </a:p>
              </p:txBody>
            </p:sp>
            <p:sp>
              <p:nvSpPr>
                <p:cNvPr id="234" name="Freeform: Shape 233">
                  <a:extLst>
                    <a:ext uri="{FF2B5EF4-FFF2-40B4-BE49-F238E27FC236}">
                      <a16:creationId xmlns:a16="http://schemas.microsoft.com/office/drawing/2014/main" id="{55A4D8E1-574A-4683-AC7B-FB791B0625B6}"/>
                    </a:ext>
                  </a:extLst>
                </p:cNvPr>
                <p:cNvSpPr/>
                <p:nvPr/>
              </p:nvSpPr>
              <p:spPr>
                <a:xfrm>
                  <a:off x="2759487" y="1966912"/>
                  <a:ext cx="880300" cy="761904"/>
                </a:xfrm>
                <a:custGeom>
                  <a:avLst/>
                  <a:gdLst>
                    <a:gd name="connsiteX0" fmla="*/ 608171 w 880300"/>
                    <a:gd name="connsiteY0" fmla="*/ 0 h 761904"/>
                    <a:gd name="connsiteX1" fmla="*/ 880301 w 880300"/>
                    <a:gd name="connsiteY1" fmla="*/ 229648 h 761904"/>
                    <a:gd name="connsiteX2" fmla="*/ 880301 w 880300"/>
                    <a:gd name="connsiteY2" fmla="*/ 532257 h 761904"/>
                    <a:gd name="connsiteX3" fmla="*/ 608171 w 880300"/>
                    <a:gd name="connsiteY3" fmla="*/ 761905 h 761904"/>
                    <a:gd name="connsiteX4" fmla="*/ 27051 w 880300"/>
                    <a:gd name="connsiteY4" fmla="*/ 761905 h 761904"/>
                    <a:gd name="connsiteX5" fmla="*/ 0 w 880300"/>
                    <a:gd name="connsiteY5" fmla="*/ 739045 h 761904"/>
                    <a:gd name="connsiteX6" fmla="*/ 0 w 880300"/>
                    <a:gd name="connsiteY6" fmla="*/ 22860 h 761904"/>
                    <a:gd name="connsiteX7" fmla="*/ 27051 w 880300"/>
                    <a:gd name="connsiteY7" fmla="*/ 0 h 761904"/>
                    <a:gd name="connsiteX8" fmla="*/ 608171 w 880300"/>
                    <a:gd name="connsiteY8" fmla="*/ 0 h 761904"/>
                    <a:gd name="connsiteX9" fmla="*/ 199358 w 880300"/>
                    <a:gd name="connsiteY9" fmla="*/ 619315 h 761904"/>
                    <a:gd name="connsiteX10" fmla="*/ 529304 w 880300"/>
                    <a:gd name="connsiteY10" fmla="*/ 619315 h 761904"/>
                    <a:gd name="connsiteX11" fmla="*/ 681990 w 880300"/>
                    <a:gd name="connsiteY11" fmla="*/ 506159 h 761904"/>
                    <a:gd name="connsiteX12" fmla="*/ 681990 w 880300"/>
                    <a:gd name="connsiteY12" fmla="*/ 255746 h 761904"/>
                    <a:gd name="connsiteX13" fmla="*/ 529304 w 880300"/>
                    <a:gd name="connsiteY13" fmla="*/ 142494 h 761904"/>
                    <a:gd name="connsiteX14" fmla="*/ 199358 w 880300"/>
                    <a:gd name="connsiteY14" fmla="*/ 142494 h 761904"/>
                    <a:gd name="connsiteX15" fmla="*/ 199358 w 880300"/>
                    <a:gd name="connsiteY15" fmla="*/ 619315 h 76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0300" h="761904">
                      <a:moveTo>
                        <a:pt x="608171" y="0"/>
                      </a:moveTo>
                      <a:cubicBezTo>
                        <a:pt x="776859" y="0"/>
                        <a:pt x="880301" y="86011"/>
                        <a:pt x="880301" y="229648"/>
                      </a:cubicBezTo>
                      <a:lnTo>
                        <a:pt x="880301" y="532257"/>
                      </a:lnTo>
                      <a:cubicBezTo>
                        <a:pt x="880301" y="675894"/>
                        <a:pt x="776859" y="761905"/>
                        <a:pt x="608171" y="761905"/>
                      </a:cubicBezTo>
                      <a:lnTo>
                        <a:pt x="27051" y="761905"/>
                      </a:lnTo>
                      <a:cubicBezTo>
                        <a:pt x="8572" y="761905"/>
                        <a:pt x="0" y="753237"/>
                        <a:pt x="0" y="739045"/>
                      </a:cubicBezTo>
                      <a:lnTo>
                        <a:pt x="0" y="22860"/>
                      </a:lnTo>
                      <a:cubicBezTo>
                        <a:pt x="0" y="8668"/>
                        <a:pt x="8572" y="0"/>
                        <a:pt x="27051" y="0"/>
                      </a:cubicBezTo>
                      <a:lnTo>
                        <a:pt x="608171" y="0"/>
                      </a:lnTo>
                      <a:close/>
                      <a:moveTo>
                        <a:pt x="199358" y="619315"/>
                      </a:moveTo>
                      <a:lnTo>
                        <a:pt x="529304" y="619315"/>
                      </a:lnTo>
                      <a:cubicBezTo>
                        <a:pt x="640080" y="619315"/>
                        <a:pt x="681990" y="588836"/>
                        <a:pt x="681990" y="506159"/>
                      </a:cubicBezTo>
                      <a:lnTo>
                        <a:pt x="681990" y="255746"/>
                      </a:lnTo>
                      <a:cubicBezTo>
                        <a:pt x="681990" y="174117"/>
                        <a:pt x="640175" y="142494"/>
                        <a:pt x="529304" y="142494"/>
                      </a:cubicBezTo>
                      <a:lnTo>
                        <a:pt x="199358" y="142494"/>
                      </a:lnTo>
                      <a:lnTo>
                        <a:pt x="199358" y="619315"/>
                      </a:lnTo>
                      <a:close/>
                    </a:path>
                  </a:pathLst>
                </a:custGeom>
                <a:solidFill>
                  <a:srgbClr val="4E0864"/>
                </a:solidFill>
                <a:ln w="9525" cap="flat">
                  <a:noFill/>
                  <a:prstDash val="solid"/>
                  <a:miter/>
                </a:ln>
              </p:spPr>
              <p:txBody>
                <a:bodyPr rtlCol="0" anchor="ctr"/>
                <a:lstStyle/>
                <a:p>
                  <a:endParaRPr lang="en-US" sz="3200"/>
                </a:p>
              </p:txBody>
            </p:sp>
          </p:grpSp>
          <p:grpSp>
            <p:nvGrpSpPr>
              <p:cNvPr id="210" name="Graphic 39">
                <a:extLst>
                  <a:ext uri="{FF2B5EF4-FFF2-40B4-BE49-F238E27FC236}">
                    <a16:creationId xmlns:a16="http://schemas.microsoft.com/office/drawing/2014/main" id="{7F59D4B3-87A3-4B87-857C-D5336592C32D}"/>
                  </a:ext>
                </a:extLst>
              </p:cNvPr>
              <p:cNvGrpSpPr/>
              <p:nvPr/>
            </p:nvGrpSpPr>
            <p:grpSpPr>
              <a:xfrm>
                <a:off x="1338262" y="2856261"/>
                <a:ext cx="6466998" cy="316801"/>
                <a:chOff x="1338262" y="2856261"/>
                <a:chExt cx="6466998" cy="316801"/>
              </a:xfrm>
              <a:solidFill>
                <a:srgbClr val="000000"/>
              </a:solidFill>
            </p:grpSpPr>
            <p:sp>
              <p:nvSpPr>
                <p:cNvPr id="216" name="Freeform: Shape 215">
                  <a:extLst>
                    <a:ext uri="{FF2B5EF4-FFF2-40B4-BE49-F238E27FC236}">
                      <a16:creationId xmlns:a16="http://schemas.microsoft.com/office/drawing/2014/main" id="{D5C8B0D8-19A6-4EAC-9E4C-98017EAAA129}"/>
                    </a:ext>
                  </a:extLst>
                </p:cNvPr>
                <p:cNvSpPr/>
                <p:nvPr/>
              </p:nvSpPr>
              <p:spPr>
                <a:xfrm>
                  <a:off x="1338262" y="2856356"/>
                  <a:ext cx="304895" cy="316611"/>
                </a:xfrm>
                <a:custGeom>
                  <a:avLst/>
                  <a:gdLst>
                    <a:gd name="connsiteX0" fmla="*/ 262795 w 304895"/>
                    <a:gd name="connsiteY0" fmla="*/ 156496 h 316611"/>
                    <a:gd name="connsiteX1" fmla="*/ 304895 w 304895"/>
                    <a:gd name="connsiteY1" fmla="*/ 221171 h 316611"/>
                    <a:gd name="connsiteX2" fmla="*/ 304895 w 304895"/>
                    <a:gd name="connsiteY2" fmla="*/ 248793 h 316611"/>
                    <a:gd name="connsiteX3" fmla="*/ 234315 w 304895"/>
                    <a:gd name="connsiteY3" fmla="*/ 316611 h 316611"/>
                    <a:gd name="connsiteX4" fmla="*/ 9525 w 304895"/>
                    <a:gd name="connsiteY4" fmla="*/ 316611 h 316611"/>
                    <a:gd name="connsiteX5" fmla="*/ 0 w 304895"/>
                    <a:gd name="connsiteY5" fmla="*/ 307562 h 316611"/>
                    <a:gd name="connsiteX6" fmla="*/ 0 w 304895"/>
                    <a:gd name="connsiteY6" fmla="*/ 9049 h 316611"/>
                    <a:gd name="connsiteX7" fmla="*/ 9525 w 304895"/>
                    <a:gd name="connsiteY7" fmla="*/ 0 h 316611"/>
                    <a:gd name="connsiteX8" fmla="*/ 229362 w 304895"/>
                    <a:gd name="connsiteY8" fmla="*/ 0 h 316611"/>
                    <a:gd name="connsiteX9" fmla="*/ 300419 w 304895"/>
                    <a:gd name="connsiteY9" fmla="*/ 67818 h 316611"/>
                    <a:gd name="connsiteX10" fmla="*/ 300419 w 304895"/>
                    <a:gd name="connsiteY10" fmla="*/ 92678 h 316611"/>
                    <a:gd name="connsiteX11" fmla="*/ 262795 w 304895"/>
                    <a:gd name="connsiteY11" fmla="*/ 156496 h 316611"/>
                    <a:gd name="connsiteX12" fmla="*/ 41624 w 304895"/>
                    <a:gd name="connsiteY12" fmla="*/ 138875 h 316611"/>
                    <a:gd name="connsiteX13" fmla="*/ 210788 w 304895"/>
                    <a:gd name="connsiteY13" fmla="*/ 138875 h 316611"/>
                    <a:gd name="connsiteX14" fmla="*/ 258318 w 304895"/>
                    <a:gd name="connsiteY14" fmla="*/ 98203 h 316611"/>
                    <a:gd name="connsiteX15" fmla="*/ 258318 w 304895"/>
                    <a:gd name="connsiteY15" fmla="*/ 76486 h 316611"/>
                    <a:gd name="connsiteX16" fmla="*/ 210788 w 304895"/>
                    <a:gd name="connsiteY16" fmla="*/ 35814 h 316611"/>
                    <a:gd name="connsiteX17" fmla="*/ 41624 w 304895"/>
                    <a:gd name="connsiteY17" fmla="*/ 35814 h 316611"/>
                    <a:gd name="connsiteX18" fmla="*/ 41624 w 304895"/>
                    <a:gd name="connsiteY18" fmla="*/ 138875 h 316611"/>
                    <a:gd name="connsiteX19" fmla="*/ 41624 w 304895"/>
                    <a:gd name="connsiteY19" fmla="*/ 174593 h 316611"/>
                    <a:gd name="connsiteX20" fmla="*/ 41624 w 304895"/>
                    <a:gd name="connsiteY20" fmla="*/ 280892 h 316611"/>
                    <a:gd name="connsiteX21" fmla="*/ 215741 w 304895"/>
                    <a:gd name="connsiteY21" fmla="*/ 280892 h 316611"/>
                    <a:gd name="connsiteX22" fmla="*/ 263271 w 304895"/>
                    <a:gd name="connsiteY22" fmla="*/ 240221 h 316611"/>
                    <a:gd name="connsiteX23" fmla="*/ 263271 w 304895"/>
                    <a:gd name="connsiteY23" fmla="*/ 215360 h 316611"/>
                    <a:gd name="connsiteX24" fmla="*/ 215741 w 304895"/>
                    <a:gd name="connsiteY24" fmla="*/ 174689 h 316611"/>
                    <a:gd name="connsiteX25" fmla="*/ 41624 w 304895"/>
                    <a:gd name="connsiteY25" fmla="*/ 174689 h 31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4895" h="316611">
                      <a:moveTo>
                        <a:pt x="262795" y="156496"/>
                      </a:moveTo>
                      <a:cubicBezTo>
                        <a:pt x="292227" y="163735"/>
                        <a:pt x="304895" y="184118"/>
                        <a:pt x="304895" y="221171"/>
                      </a:cubicBezTo>
                      <a:lnTo>
                        <a:pt x="304895" y="248793"/>
                      </a:lnTo>
                      <a:cubicBezTo>
                        <a:pt x="304895" y="294037"/>
                        <a:pt x="281845" y="316611"/>
                        <a:pt x="234315" y="316611"/>
                      </a:cubicBezTo>
                      <a:lnTo>
                        <a:pt x="9525" y="316611"/>
                      </a:lnTo>
                      <a:cubicBezTo>
                        <a:pt x="3143" y="316611"/>
                        <a:pt x="0" y="313468"/>
                        <a:pt x="0" y="307562"/>
                      </a:cubicBezTo>
                      <a:lnTo>
                        <a:pt x="0" y="9049"/>
                      </a:lnTo>
                      <a:cubicBezTo>
                        <a:pt x="0" y="3143"/>
                        <a:pt x="3143" y="0"/>
                        <a:pt x="9525" y="0"/>
                      </a:cubicBezTo>
                      <a:lnTo>
                        <a:pt x="229362" y="0"/>
                      </a:lnTo>
                      <a:cubicBezTo>
                        <a:pt x="276892" y="0"/>
                        <a:pt x="300419" y="22670"/>
                        <a:pt x="300419" y="67818"/>
                      </a:cubicBezTo>
                      <a:lnTo>
                        <a:pt x="300419" y="92678"/>
                      </a:lnTo>
                      <a:cubicBezTo>
                        <a:pt x="300323" y="128016"/>
                        <a:pt x="288608" y="148400"/>
                        <a:pt x="262795" y="156496"/>
                      </a:cubicBezTo>
                      <a:close/>
                      <a:moveTo>
                        <a:pt x="41624" y="138875"/>
                      </a:moveTo>
                      <a:lnTo>
                        <a:pt x="210788" y="138875"/>
                      </a:lnTo>
                      <a:cubicBezTo>
                        <a:pt x="250603" y="138875"/>
                        <a:pt x="258318" y="131159"/>
                        <a:pt x="258318" y="98203"/>
                      </a:cubicBezTo>
                      <a:lnTo>
                        <a:pt x="258318" y="76486"/>
                      </a:lnTo>
                      <a:cubicBezTo>
                        <a:pt x="258318" y="43434"/>
                        <a:pt x="250603" y="35814"/>
                        <a:pt x="210788" y="35814"/>
                      </a:cubicBezTo>
                      <a:lnTo>
                        <a:pt x="41624" y="35814"/>
                      </a:lnTo>
                      <a:lnTo>
                        <a:pt x="41624" y="138875"/>
                      </a:lnTo>
                      <a:close/>
                      <a:moveTo>
                        <a:pt x="41624" y="174593"/>
                      </a:moveTo>
                      <a:lnTo>
                        <a:pt x="41624" y="280892"/>
                      </a:lnTo>
                      <a:lnTo>
                        <a:pt x="215741" y="280892"/>
                      </a:lnTo>
                      <a:cubicBezTo>
                        <a:pt x="255556" y="280892"/>
                        <a:pt x="263271" y="273177"/>
                        <a:pt x="263271" y="240221"/>
                      </a:cubicBezTo>
                      <a:lnTo>
                        <a:pt x="263271" y="215360"/>
                      </a:lnTo>
                      <a:cubicBezTo>
                        <a:pt x="263271" y="182309"/>
                        <a:pt x="255556" y="174689"/>
                        <a:pt x="215741" y="174689"/>
                      </a:cubicBezTo>
                      <a:lnTo>
                        <a:pt x="41624" y="174689"/>
                      </a:lnTo>
                      <a:close/>
                    </a:path>
                  </a:pathLst>
                </a:custGeom>
                <a:solidFill>
                  <a:srgbClr val="000000"/>
                </a:solidFill>
                <a:ln w="9525" cap="flat">
                  <a:noFill/>
                  <a:prstDash val="solid"/>
                  <a:miter/>
                </a:ln>
              </p:spPr>
              <p:txBody>
                <a:bodyPr rtlCol="0" anchor="ctr"/>
                <a:lstStyle/>
                <a:p>
                  <a:endParaRPr lang="en-US" sz="3200"/>
                </a:p>
              </p:txBody>
            </p:sp>
            <p:sp>
              <p:nvSpPr>
                <p:cNvPr id="217" name="Freeform: Shape 216">
                  <a:extLst>
                    <a:ext uri="{FF2B5EF4-FFF2-40B4-BE49-F238E27FC236}">
                      <a16:creationId xmlns:a16="http://schemas.microsoft.com/office/drawing/2014/main" id="{4FDB68D4-0F51-4988-A8FC-51F532345072}"/>
                    </a:ext>
                  </a:extLst>
                </p:cNvPr>
                <p:cNvSpPr/>
                <p:nvPr/>
              </p:nvSpPr>
              <p:spPr>
                <a:xfrm>
                  <a:off x="1716046" y="2856261"/>
                  <a:ext cx="352542" cy="316706"/>
                </a:xfrm>
                <a:custGeom>
                  <a:avLst/>
                  <a:gdLst>
                    <a:gd name="connsiteX0" fmla="*/ 275821 w 352542"/>
                    <a:gd name="connsiteY0" fmla="*/ 243935 h 316706"/>
                    <a:gd name="connsiteX1" fmla="*/ 74558 w 352542"/>
                    <a:gd name="connsiteY1" fmla="*/ 243935 h 316706"/>
                    <a:gd name="connsiteX2" fmla="*/ 43792 w 352542"/>
                    <a:gd name="connsiteY2" fmla="*/ 308610 h 316706"/>
                    <a:gd name="connsiteX3" fmla="*/ 30648 w 352542"/>
                    <a:gd name="connsiteY3" fmla="*/ 316706 h 316706"/>
                    <a:gd name="connsiteX4" fmla="*/ 5787 w 352542"/>
                    <a:gd name="connsiteY4" fmla="*/ 316706 h 316706"/>
                    <a:gd name="connsiteX5" fmla="*/ 1215 w 352542"/>
                    <a:gd name="connsiteY5" fmla="*/ 307657 h 316706"/>
                    <a:gd name="connsiteX6" fmla="*/ 147329 w 352542"/>
                    <a:gd name="connsiteY6" fmla="*/ 8192 h 316706"/>
                    <a:gd name="connsiteX7" fmla="*/ 160473 w 352542"/>
                    <a:gd name="connsiteY7" fmla="*/ 0 h 316706"/>
                    <a:gd name="connsiteX8" fmla="*/ 192096 w 352542"/>
                    <a:gd name="connsiteY8" fmla="*/ 0 h 316706"/>
                    <a:gd name="connsiteX9" fmla="*/ 205241 w 352542"/>
                    <a:gd name="connsiteY9" fmla="*/ 8192 h 316706"/>
                    <a:gd name="connsiteX10" fmla="*/ 351354 w 352542"/>
                    <a:gd name="connsiteY10" fmla="*/ 307657 h 316706"/>
                    <a:gd name="connsiteX11" fmla="*/ 346878 w 352542"/>
                    <a:gd name="connsiteY11" fmla="*/ 316706 h 316706"/>
                    <a:gd name="connsiteX12" fmla="*/ 320208 w 352542"/>
                    <a:gd name="connsiteY12" fmla="*/ 316706 h 316706"/>
                    <a:gd name="connsiteX13" fmla="*/ 307063 w 352542"/>
                    <a:gd name="connsiteY13" fmla="*/ 308610 h 316706"/>
                    <a:gd name="connsiteX14" fmla="*/ 275821 w 352542"/>
                    <a:gd name="connsiteY14" fmla="*/ 243935 h 316706"/>
                    <a:gd name="connsiteX15" fmla="*/ 91322 w 352542"/>
                    <a:gd name="connsiteY15" fmla="*/ 209074 h 316706"/>
                    <a:gd name="connsiteX16" fmla="*/ 259152 w 352542"/>
                    <a:gd name="connsiteY16" fmla="*/ 209074 h 316706"/>
                    <a:gd name="connsiteX17" fmla="*/ 175428 w 352542"/>
                    <a:gd name="connsiteY17" fmla="*/ 34004 h 316706"/>
                    <a:gd name="connsiteX18" fmla="*/ 91322 w 352542"/>
                    <a:gd name="connsiteY18" fmla="*/ 209074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542" h="316706">
                      <a:moveTo>
                        <a:pt x="275821" y="243935"/>
                      </a:moveTo>
                      <a:lnTo>
                        <a:pt x="74558" y="243935"/>
                      </a:lnTo>
                      <a:lnTo>
                        <a:pt x="43792" y="308610"/>
                      </a:lnTo>
                      <a:cubicBezTo>
                        <a:pt x="41030" y="314515"/>
                        <a:pt x="37887" y="316706"/>
                        <a:pt x="30648" y="316706"/>
                      </a:cubicBezTo>
                      <a:lnTo>
                        <a:pt x="5787" y="316706"/>
                      </a:lnTo>
                      <a:cubicBezTo>
                        <a:pt x="358" y="316706"/>
                        <a:pt x="-1452" y="312611"/>
                        <a:pt x="1215" y="307657"/>
                      </a:cubicBezTo>
                      <a:lnTo>
                        <a:pt x="147329" y="8192"/>
                      </a:lnTo>
                      <a:cubicBezTo>
                        <a:pt x="150091" y="2286"/>
                        <a:pt x="153234" y="0"/>
                        <a:pt x="160473" y="0"/>
                      </a:cubicBezTo>
                      <a:lnTo>
                        <a:pt x="192096" y="0"/>
                      </a:lnTo>
                      <a:cubicBezTo>
                        <a:pt x="199335" y="0"/>
                        <a:pt x="202479" y="2286"/>
                        <a:pt x="205241" y="8192"/>
                      </a:cubicBezTo>
                      <a:lnTo>
                        <a:pt x="351354" y="307657"/>
                      </a:lnTo>
                      <a:cubicBezTo>
                        <a:pt x="354117" y="312611"/>
                        <a:pt x="351831" y="316706"/>
                        <a:pt x="346878" y="316706"/>
                      </a:cubicBezTo>
                      <a:lnTo>
                        <a:pt x="320208" y="316706"/>
                      </a:lnTo>
                      <a:cubicBezTo>
                        <a:pt x="312492" y="316706"/>
                        <a:pt x="309825" y="314420"/>
                        <a:pt x="307063" y="308610"/>
                      </a:cubicBezTo>
                      <a:lnTo>
                        <a:pt x="275821" y="243935"/>
                      </a:lnTo>
                      <a:close/>
                      <a:moveTo>
                        <a:pt x="91322" y="209074"/>
                      </a:moveTo>
                      <a:lnTo>
                        <a:pt x="259152" y="209074"/>
                      </a:lnTo>
                      <a:lnTo>
                        <a:pt x="175428" y="34004"/>
                      </a:lnTo>
                      <a:lnTo>
                        <a:pt x="91322" y="209074"/>
                      </a:lnTo>
                      <a:close/>
                    </a:path>
                  </a:pathLst>
                </a:custGeom>
                <a:solidFill>
                  <a:srgbClr val="000000"/>
                </a:solidFill>
                <a:ln w="9525" cap="flat">
                  <a:noFill/>
                  <a:prstDash val="solid"/>
                  <a:miter/>
                </a:ln>
              </p:spPr>
              <p:txBody>
                <a:bodyPr rtlCol="0" anchor="ctr"/>
                <a:lstStyle/>
                <a:p>
                  <a:endParaRPr lang="en-US" sz="3200"/>
                </a:p>
              </p:txBody>
            </p:sp>
            <p:sp>
              <p:nvSpPr>
                <p:cNvPr id="218" name="Freeform: Shape 217">
                  <a:extLst>
                    <a:ext uri="{FF2B5EF4-FFF2-40B4-BE49-F238E27FC236}">
                      <a16:creationId xmlns:a16="http://schemas.microsoft.com/office/drawing/2014/main" id="{9D52D5A0-46E9-47B8-901A-B93AA74A0148}"/>
                    </a:ext>
                  </a:extLst>
                </p:cNvPr>
                <p:cNvSpPr/>
                <p:nvPr/>
              </p:nvSpPr>
              <p:spPr>
                <a:xfrm>
                  <a:off x="2159221" y="2856356"/>
                  <a:ext cx="314301" cy="316706"/>
                </a:xfrm>
                <a:custGeom>
                  <a:avLst/>
                  <a:gdLst>
                    <a:gd name="connsiteX0" fmla="*/ 302609 w 314301"/>
                    <a:gd name="connsiteY0" fmla="*/ 67913 h 316706"/>
                    <a:gd name="connsiteX1" fmla="*/ 302609 w 314301"/>
                    <a:gd name="connsiteY1" fmla="*/ 129445 h 316706"/>
                    <a:gd name="connsiteX2" fmla="*/ 231553 w 314301"/>
                    <a:gd name="connsiteY2" fmla="*/ 197263 h 316706"/>
                    <a:gd name="connsiteX3" fmla="*/ 200311 w 314301"/>
                    <a:gd name="connsiteY3" fmla="*/ 197263 h 316706"/>
                    <a:gd name="connsiteX4" fmla="*/ 312039 w 314301"/>
                    <a:gd name="connsiteY4" fmla="*/ 307658 h 316706"/>
                    <a:gd name="connsiteX5" fmla="*/ 309372 w 314301"/>
                    <a:gd name="connsiteY5" fmla="*/ 316706 h 316706"/>
                    <a:gd name="connsiteX6" fmla="*/ 276796 w 314301"/>
                    <a:gd name="connsiteY6" fmla="*/ 316706 h 316706"/>
                    <a:gd name="connsiteX7" fmla="*/ 261461 w 314301"/>
                    <a:gd name="connsiteY7" fmla="*/ 310801 h 316706"/>
                    <a:gd name="connsiteX8" fmla="*/ 151543 w 314301"/>
                    <a:gd name="connsiteY8" fmla="*/ 198215 h 316706"/>
                    <a:gd name="connsiteX9" fmla="*/ 41624 w 314301"/>
                    <a:gd name="connsiteY9" fmla="*/ 198215 h 316706"/>
                    <a:gd name="connsiteX10" fmla="*/ 41624 w 314301"/>
                    <a:gd name="connsiteY10" fmla="*/ 307658 h 316706"/>
                    <a:gd name="connsiteX11" fmla="*/ 32099 w 314301"/>
                    <a:gd name="connsiteY11" fmla="*/ 316706 h 316706"/>
                    <a:gd name="connsiteX12" fmla="*/ 9525 w 314301"/>
                    <a:gd name="connsiteY12" fmla="*/ 316706 h 316706"/>
                    <a:gd name="connsiteX13" fmla="*/ 0 w 314301"/>
                    <a:gd name="connsiteY13" fmla="*/ 307658 h 316706"/>
                    <a:gd name="connsiteX14" fmla="*/ 0 w 314301"/>
                    <a:gd name="connsiteY14" fmla="*/ 9049 h 316706"/>
                    <a:gd name="connsiteX15" fmla="*/ 9525 w 314301"/>
                    <a:gd name="connsiteY15" fmla="*/ 0 h 316706"/>
                    <a:gd name="connsiteX16" fmla="*/ 231648 w 314301"/>
                    <a:gd name="connsiteY16" fmla="*/ 0 h 316706"/>
                    <a:gd name="connsiteX17" fmla="*/ 302609 w 314301"/>
                    <a:gd name="connsiteY17" fmla="*/ 67913 h 316706"/>
                    <a:gd name="connsiteX18" fmla="*/ 41624 w 314301"/>
                    <a:gd name="connsiteY18" fmla="*/ 162401 h 316706"/>
                    <a:gd name="connsiteX19" fmla="*/ 211646 w 314301"/>
                    <a:gd name="connsiteY19" fmla="*/ 162401 h 316706"/>
                    <a:gd name="connsiteX20" fmla="*/ 260509 w 314301"/>
                    <a:gd name="connsiteY20" fmla="*/ 120301 h 316706"/>
                    <a:gd name="connsiteX21" fmla="*/ 260509 w 314301"/>
                    <a:gd name="connsiteY21" fmla="*/ 77819 h 316706"/>
                    <a:gd name="connsiteX22" fmla="*/ 211646 w 314301"/>
                    <a:gd name="connsiteY22" fmla="*/ 35719 h 316706"/>
                    <a:gd name="connsiteX23" fmla="*/ 41624 w 314301"/>
                    <a:gd name="connsiteY23" fmla="*/ 35719 h 316706"/>
                    <a:gd name="connsiteX24" fmla="*/ 41624 w 314301"/>
                    <a:gd name="connsiteY24" fmla="*/ 162401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4301" h="316706">
                      <a:moveTo>
                        <a:pt x="302609" y="67913"/>
                      </a:moveTo>
                      <a:lnTo>
                        <a:pt x="302609" y="129445"/>
                      </a:lnTo>
                      <a:cubicBezTo>
                        <a:pt x="302609" y="174689"/>
                        <a:pt x="279082" y="197263"/>
                        <a:pt x="231553" y="197263"/>
                      </a:cubicBezTo>
                      <a:lnTo>
                        <a:pt x="200311" y="197263"/>
                      </a:lnTo>
                      <a:lnTo>
                        <a:pt x="312039" y="307658"/>
                      </a:lnTo>
                      <a:cubicBezTo>
                        <a:pt x="316135" y="311277"/>
                        <a:pt x="314325" y="316706"/>
                        <a:pt x="309372" y="316706"/>
                      </a:cubicBezTo>
                      <a:lnTo>
                        <a:pt x="276796" y="316706"/>
                      </a:lnTo>
                      <a:cubicBezTo>
                        <a:pt x="269081" y="316706"/>
                        <a:pt x="265462" y="314897"/>
                        <a:pt x="261461" y="310801"/>
                      </a:cubicBezTo>
                      <a:lnTo>
                        <a:pt x="151543" y="198215"/>
                      </a:lnTo>
                      <a:lnTo>
                        <a:pt x="41624" y="198215"/>
                      </a:lnTo>
                      <a:lnTo>
                        <a:pt x="41624" y="307658"/>
                      </a:lnTo>
                      <a:cubicBezTo>
                        <a:pt x="41624" y="313563"/>
                        <a:pt x="38481" y="316706"/>
                        <a:pt x="32099" y="316706"/>
                      </a:cubicBezTo>
                      <a:lnTo>
                        <a:pt x="9525" y="316706"/>
                      </a:lnTo>
                      <a:cubicBezTo>
                        <a:pt x="3143" y="316706"/>
                        <a:pt x="0" y="313563"/>
                        <a:pt x="0" y="307658"/>
                      </a:cubicBezTo>
                      <a:lnTo>
                        <a:pt x="0" y="9049"/>
                      </a:lnTo>
                      <a:cubicBezTo>
                        <a:pt x="0" y="3143"/>
                        <a:pt x="3143" y="0"/>
                        <a:pt x="9525" y="0"/>
                      </a:cubicBezTo>
                      <a:lnTo>
                        <a:pt x="231648" y="0"/>
                      </a:lnTo>
                      <a:cubicBezTo>
                        <a:pt x="279082" y="0"/>
                        <a:pt x="302609" y="22670"/>
                        <a:pt x="302609" y="67913"/>
                      </a:cubicBezTo>
                      <a:close/>
                      <a:moveTo>
                        <a:pt x="41624" y="162401"/>
                      </a:moveTo>
                      <a:lnTo>
                        <a:pt x="211646" y="162401"/>
                      </a:lnTo>
                      <a:cubicBezTo>
                        <a:pt x="252794" y="162401"/>
                        <a:pt x="260509" y="154305"/>
                        <a:pt x="260509" y="120301"/>
                      </a:cubicBezTo>
                      <a:lnTo>
                        <a:pt x="260509" y="77819"/>
                      </a:lnTo>
                      <a:cubicBezTo>
                        <a:pt x="260509" y="43910"/>
                        <a:pt x="252794" y="35719"/>
                        <a:pt x="211646" y="35719"/>
                      </a:cubicBezTo>
                      <a:lnTo>
                        <a:pt x="41624" y="35719"/>
                      </a:lnTo>
                      <a:lnTo>
                        <a:pt x="41624" y="162401"/>
                      </a:lnTo>
                      <a:close/>
                    </a:path>
                  </a:pathLst>
                </a:custGeom>
                <a:solidFill>
                  <a:srgbClr val="000000"/>
                </a:solidFill>
                <a:ln w="9525" cap="flat">
                  <a:noFill/>
                  <a:prstDash val="solid"/>
                  <a:miter/>
                </a:ln>
              </p:spPr>
              <p:txBody>
                <a:bodyPr rtlCol="0" anchor="ctr"/>
                <a:lstStyle/>
                <a:p>
                  <a:endParaRPr lang="en-US" sz="3200"/>
                </a:p>
              </p:txBody>
            </p:sp>
            <p:sp>
              <p:nvSpPr>
                <p:cNvPr id="219" name="Freeform: Shape 218">
                  <a:extLst>
                    <a:ext uri="{FF2B5EF4-FFF2-40B4-BE49-F238E27FC236}">
                      <a16:creationId xmlns:a16="http://schemas.microsoft.com/office/drawing/2014/main" id="{37324755-9B6C-4077-AB7A-A82C4876427F}"/>
                    </a:ext>
                  </a:extLst>
                </p:cNvPr>
                <p:cNvSpPr/>
                <p:nvPr/>
              </p:nvSpPr>
              <p:spPr>
                <a:xfrm>
                  <a:off x="2572130" y="2856356"/>
                  <a:ext cx="304514" cy="316611"/>
                </a:xfrm>
                <a:custGeom>
                  <a:avLst/>
                  <a:gdLst>
                    <a:gd name="connsiteX0" fmla="*/ 204502 w 304514"/>
                    <a:gd name="connsiteY0" fmla="*/ 0 h 316611"/>
                    <a:gd name="connsiteX1" fmla="*/ 304514 w 304514"/>
                    <a:gd name="connsiteY1" fmla="*/ 95441 h 316611"/>
                    <a:gd name="connsiteX2" fmla="*/ 304514 w 304514"/>
                    <a:gd name="connsiteY2" fmla="*/ 221171 h 316611"/>
                    <a:gd name="connsiteX3" fmla="*/ 204502 w 304514"/>
                    <a:gd name="connsiteY3" fmla="*/ 316611 h 316611"/>
                    <a:gd name="connsiteX4" fmla="*/ 9525 w 304514"/>
                    <a:gd name="connsiteY4" fmla="*/ 316611 h 316611"/>
                    <a:gd name="connsiteX5" fmla="*/ 0 w 304514"/>
                    <a:gd name="connsiteY5" fmla="*/ 307562 h 316611"/>
                    <a:gd name="connsiteX6" fmla="*/ 0 w 304514"/>
                    <a:gd name="connsiteY6" fmla="*/ 9049 h 316611"/>
                    <a:gd name="connsiteX7" fmla="*/ 9525 w 304514"/>
                    <a:gd name="connsiteY7" fmla="*/ 0 h 316611"/>
                    <a:gd name="connsiteX8" fmla="*/ 204502 w 304514"/>
                    <a:gd name="connsiteY8" fmla="*/ 0 h 316611"/>
                    <a:gd name="connsiteX9" fmla="*/ 41720 w 304514"/>
                    <a:gd name="connsiteY9" fmla="*/ 280892 h 316611"/>
                    <a:gd name="connsiteX10" fmla="*/ 182404 w 304514"/>
                    <a:gd name="connsiteY10" fmla="*/ 280892 h 316611"/>
                    <a:gd name="connsiteX11" fmla="*/ 262890 w 304514"/>
                    <a:gd name="connsiteY11" fmla="*/ 212598 h 316611"/>
                    <a:gd name="connsiteX12" fmla="*/ 262890 w 304514"/>
                    <a:gd name="connsiteY12" fmla="*/ 104013 h 316611"/>
                    <a:gd name="connsiteX13" fmla="*/ 182404 w 304514"/>
                    <a:gd name="connsiteY13" fmla="*/ 35719 h 316611"/>
                    <a:gd name="connsiteX14" fmla="*/ 41720 w 304514"/>
                    <a:gd name="connsiteY14" fmla="*/ 35719 h 316611"/>
                    <a:gd name="connsiteX15" fmla="*/ 41720 w 304514"/>
                    <a:gd name="connsiteY15" fmla="*/ 280892 h 31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514" h="316611">
                      <a:moveTo>
                        <a:pt x="204502" y="0"/>
                      </a:moveTo>
                      <a:cubicBezTo>
                        <a:pt x="265081" y="0"/>
                        <a:pt x="304514" y="37052"/>
                        <a:pt x="304514" y="95441"/>
                      </a:cubicBezTo>
                      <a:lnTo>
                        <a:pt x="304514" y="221171"/>
                      </a:lnTo>
                      <a:cubicBezTo>
                        <a:pt x="304514" y="279559"/>
                        <a:pt x="265176" y="316611"/>
                        <a:pt x="204502" y="316611"/>
                      </a:cubicBezTo>
                      <a:lnTo>
                        <a:pt x="9525" y="316611"/>
                      </a:lnTo>
                      <a:cubicBezTo>
                        <a:pt x="3143" y="316611"/>
                        <a:pt x="0" y="313468"/>
                        <a:pt x="0" y="307562"/>
                      </a:cubicBezTo>
                      <a:lnTo>
                        <a:pt x="0" y="9049"/>
                      </a:lnTo>
                      <a:cubicBezTo>
                        <a:pt x="0" y="3143"/>
                        <a:pt x="3143" y="0"/>
                        <a:pt x="9525" y="0"/>
                      </a:cubicBezTo>
                      <a:lnTo>
                        <a:pt x="204502" y="0"/>
                      </a:lnTo>
                      <a:close/>
                      <a:moveTo>
                        <a:pt x="41720" y="280892"/>
                      </a:moveTo>
                      <a:lnTo>
                        <a:pt x="182404" y="280892"/>
                      </a:lnTo>
                      <a:cubicBezTo>
                        <a:pt x="240697" y="280892"/>
                        <a:pt x="262890" y="261461"/>
                        <a:pt x="262890" y="212598"/>
                      </a:cubicBezTo>
                      <a:lnTo>
                        <a:pt x="262890" y="104013"/>
                      </a:lnTo>
                      <a:cubicBezTo>
                        <a:pt x="262890" y="55150"/>
                        <a:pt x="240697" y="35719"/>
                        <a:pt x="182404" y="35719"/>
                      </a:cubicBezTo>
                      <a:lnTo>
                        <a:pt x="41720" y="35719"/>
                      </a:lnTo>
                      <a:lnTo>
                        <a:pt x="41720" y="280892"/>
                      </a:lnTo>
                      <a:close/>
                    </a:path>
                  </a:pathLst>
                </a:custGeom>
                <a:solidFill>
                  <a:srgbClr val="000000"/>
                </a:solidFill>
                <a:ln w="9525" cap="flat">
                  <a:noFill/>
                  <a:prstDash val="solid"/>
                  <a:miter/>
                </a:ln>
              </p:spPr>
              <p:txBody>
                <a:bodyPr rtlCol="0" anchor="ctr"/>
                <a:lstStyle/>
                <a:p>
                  <a:endParaRPr lang="en-US" sz="3200"/>
                </a:p>
              </p:txBody>
            </p:sp>
            <p:sp>
              <p:nvSpPr>
                <p:cNvPr id="220" name="Freeform: Shape 219">
                  <a:extLst>
                    <a:ext uri="{FF2B5EF4-FFF2-40B4-BE49-F238E27FC236}">
                      <a16:creationId xmlns:a16="http://schemas.microsoft.com/office/drawing/2014/main" id="{0A61ED98-304F-4A3C-92CA-4F984DC12BE1}"/>
                    </a:ext>
                  </a:extLst>
                </p:cNvPr>
                <p:cNvSpPr/>
                <p:nvPr/>
              </p:nvSpPr>
              <p:spPr>
                <a:xfrm>
                  <a:off x="2950867" y="2856261"/>
                  <a:ext cx="352542" cy="316706"/>
                </a:xfrm>
                <a:custGeom>
                  <a:avLst/>
                  <a:gdLst>
                    <a:gd name="connsiteX0" fmla="*/ 275821 w 352542"/>
                    <a:gd name="connsiteY0" fmla="*/ 243935 h 316706"/>
                    <a:gd name="connsiteX1" fmla="*/ 74558 w 352542"/>
                    <a:gd name="connsiteY1" fmla="*/ 243935 h 316706"/>
                    <a:gd name="connsiteX2" fmla="*/ 43792 w 352542"/>
                    <a:gd name="connsiteY2" fmla="*/ 308610 h 316706"/>
                    <a:gd name="connsiteX3" fmla="*/ 30648 w 352542"/>
                    <a:gd name="connsiteY3" fmla="*/ 316706 h 316706"/>
                    <a:gd name="connsiteX4" fmla="*/ 5787 w 352542"/>
                    <a:gd name="connsiteY4" fmla="*/ 316706 h 316706"/>
                    <a:gd name="connsiteX5" fmla="*/ 1215 w 352542"/>
                    <a:gd name="connsiteY5" fmla="*/ 307657 h 316706"/>
                    <a:gd name="connsiteX6" fmla="*/ 147329 w 352542"/>
                    <a:gd name="connsiteY6" fmla="*/ 8192 h 316706"/>
                    <a:gd name="connsiteX7" fmla="*/ 160473 w 352542"/>
                    <a:gd name="connsiteY7" fmla="*/ 0 h 316706"/>
                    <a:gd name="connsiteX8" fmla="*/ 192096 w 352542"/>
                    <a:gd name="connsiteY8" fmla="*/ 0 h 316706"/>
                    <a:gd name="connsiteX9" fmla="*/ 205241 w 352542"/>
                    <a:gd name="connsiteY9" fmla="*/ 8192 h 316706"/>
                    <a:gd name="connsiteX10" fmla="*/ 351354 w 352542"/>
                    <a:gd name="connsiteY10" fmla="*/ 307657 h 316706"/>
                    <a:gd name="connsiteX11" fmla="*/ 346878 w 352542"/>
                    <a:gd name="connsiteY11" fmla="*/ 316706 h 316706"/>
                    <a:gd name="connsiteX12" fmla="*/ 320208 w 352542"/>
                    <a:gd name="connsiteY12" fmla="*/ 316706 h 316706"/>
                    <a:gd name="connsiteX13" fmla="*/ 307063 w 352542"/>
                    <a:gd name="connsiteY13" fmla="*/ 308610 h 316706"/>
                    <a:gd name="connsiteX14" fmla="*/ 275821 w 352542"/>
                    <a:gd name="connsiteY14" fmla="*/ 243935 h 316706"/>
                    <a:gd name="connsiteX15" fmla="*/ 91322 w 352542"/>
                    <a:gd name="connsiteY15" fmla="*/ 209074 h 316706"/>
                    <a:gd name="connsiteX16" fmla="*/ 259152 w 352542"/>
                    <a:gd name="connsiteY16" fmla="*/ 209074 h 316706"/>
                    <a:gd name="connsiteX17" fmla="*/ 175428 w 352542"/>
                    <a:gd name="connsiteY17" fmla="*/ 34004 h 316706"/>
                    <a:gd name="connsiteX18" fmla="*/ 91322 w 352542"/>
                    <a:gd name="connsiteY18" fmla="*/ 209074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542" h="316706">
                      <a:moveTo>
                        <a:pt x="275821" y="243935"/>
                      </a:moveTo>
                      <a:lnTo>
                        <a:pt x="74558" y="243935"/>
                      </a:lnTo>
                      <a:lnTo>
                        <a:pt x="43792" y="308610"/>
                      </a:lnTo>
                      <a:cubicBezTo>
                        <a:pt x="41030" y="314515"/>
                        <a:pt x="37887" y="316706"/>
                        <a:pt x="30648" y="316706"/>
                      </a:cubicBezTo>
                      <a:lnTo>
                        <a:pt x="5787" y="316706"/>
                      </a:lnTo>
                      <a:cubicBezTo>
                        <a:pt x="358" y="316706"/>
                        <a:pt x="-1452" y="312611"/>
                        <a:pt x="1215" y="307657"/>
                      </a:cubicBezTo>
                      <a:lnTo>
                        <a:pt x="147329" y="8192"/>
                      </a:lnTo>
                      <a:cubicBezTo>
                        <a:pt x="150091" y="2286"/>
                        <a:pt x="153234" y="0"/>
                        <a:pt x="160473" y="0"/>
                      </a:cubicBezTo>
                      <a:lnTo>
                        <a:pt x="192096" y="0"/>
                      </a:lnTo>
                      <a:cubicBezTo>
                        <a:pt x="199335" y="0"/>
                        <a:pt x="202479" y="2286"/>
                        <a:pt x="205241" y="8192"/>
                      </a:cubicBezTo>
                      <a:lnTo>
                        <a:pt x="351354" y="307657"/>
                      </a:lnTo>
                      <a:cubicBezTo>
                        <a:pt x="354117" y="312611"/>
                        <a:pt x="351831" y="316706"/>
                        <a:pt x="346878" y="316706"/>
                      </a:cubicBezTo>
                      <a:lnTo>
                        <a:pt x="320208" y="316706"/>
                      </a:lnTo>
                      <a:cubicBezTo>
                        <a:pt x="312492" y="316706"/>
                        <a:pt x="309825" y="314420"/>
                        <a:pt x="307063" y="308610"/>
                      </a:cubicBezTo>
                      <a:lnTo>
                        <a:pt x="275821" y="243935"/>
                      </a:lnTo>
                      <a:close/>
                      <a:moveTo>
                        <a:pt x="91322" y="209074"/>
                      </a:moveTo>
                      <a:lnTo>
                        <a:pt x="259152" y="209074"/>
                      </a:lnTo>
                      <a:lnTo>
                        <a:pt x="175428" y="34004"/>
                      </a:lnTo>
                      <a:lnTo>
                        <a:pt x="91322" y="209074"/>
                      </a:lnTo>
                      <a:close/>
                    </a:path>
                  </a:pathLst>
                </a:custGeom>
                <a:solidFill>
                  <a:srgbClr val="000000"/>
                </a:solidFill>
                <a:ln w="9525" cap="flat">
                  <a:noFill/>
                  <a:prstDash val="solid"/>
                  <a:miter/>
                </a:ln>
              </p:spPr>
              <p:txBody>
                <a:bodyPr rtlCol="0" anchor="ctr"/>
                <a:lstStyle/>
                <a:p>
                  <a:endParaRPr lang="en-US" sz="3200"/>
                </a:p>
              </p:txBody>
            </p:sp>
            <p:sp>
              <p:nvSpPr>
                <p:cNvPr id="221" name="Freeform: Shape 220">
                  <a:extLst>
                    <a:ext uri="{FF2B5EF4-FFF2-40B4-BE49-F238E27FC236}">
                      <a16:creationId xmlns:a16="http://schemas.microsoft.com/office/drawing/2014/main" id="{C56465B5-D15C-451C-AD58-AA440FEFA643}"/>
                    </a:ext>
                  </a:extLst>
                </p:cNvPr>
                <p:cNvSpPr/>
                <p:nvPr/>
              </p:nvSpPr>
              <p:spPr>
                <a:xfrm>
                  <a:off x="3570445" y="2856356"/>
                  <a:ext cx="41624" cy="316611"/>
                </a:xfrm>
                <a:custGeom>
                  <a:avLst/>
                  <a:gdLst>
                    <a:gd name="connsiteX0" fmla="*/ 41624 w 41624"/>
                    <a:gd name="connsiteY0" fmla="*/ 307562 h 316611"/>
                    <a:gd name="connsiteX1" fmla="*/ 32099 w 41624"/>
                    <a:gd name="connsiteY1" fmla="*/ 316611 h 316611"/>
                    <a:gd name="connsiteX2" fmla="*/ 9525 w 41624"/>
                    <a:gd name="connsiteY2" fmla="*/ 316611 h 316611"/>
                    <a:gd name="connsiteX3" fmla="*/ 0 w 41624"/>
                    <a:gd name="connsiteY3" fmla="*/ 307562 h 316611"/>
                    <a:gd name="connsiteX4" fmla="*/ 0 w 41624"/>
                    <a:gd name="connsiteY4" fmla="*/ 9049 h 316611"/>
                    <a:gd name="connsiteX5" fmla="*/ 9525 w 41624"/>
                    <a:gd name="connsiteY5" fmla="*/ 0 h 316611"/>
                    <a:gd name="connsiteX6" fmla="*/ 32099 w 41624"/>
                    <a:gd name="connsiteY6" fmla="*/ 0 h 316611"/>
                    <a:gd name="connsiteX7" fmla="*/ 41624 w 41624"/>
                    <a:gd name="connsiteY7" fmla="*/ 9049 h 316611"/>
                    <a:gd name="connsiteX8" fmla="*/ 41624 w 41624"/>
                    <a:gd name="connsiteY8" fmla="*/ 307562 h 31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624" h="316611">
                      <a:moveTo>
                        <a:pt x="41624" y="307562"/>
                      </a:moveTo>
                      <a:cubicBezTo>
                        <a:pt x="41624" y="313468"/>
                        <a:pt x="38481" y="316611"/>
                        <a:pt x="32099" y="316611"/>
                      </a:cubicBezTo>
                      <a:lnTo>
                        <a:pt x="9525" y="316611"/>
                      </a:lnTo>
                      <a:cubicBezTo>
                        <a:pt x="3143" y="316611"/>
                        <a:pt x="0" y="313468"/>
                        <a:pt x="0" y="307562"/>
                      </a:cubicBezTo>
                      <a:lnTo>
                        <a:pt x="0" y="9049"/>
                      </a:lnTo>
                      <a:cubicBezTo>
                        <a:pt x="0" y="3143"/>
                        <a:pt x="3143" y="0"/>
                        <a:pt x="9525" y="0"/>
                      </a:cubicBezTo>
                      <a:lnTo>
                        <a:pt x="32099" y="0"/>
                      </a:lnTo>
                      <a:cubicBezTo>
                        <a:pt x="38481" y="0"/>
                        <a:pt x="41624" y="3143"/>
                        <a:pt x="41624" y="9049"/>
                      </a:cubicBezTo>
                      <a:lnTo>
                        <a:pt x="41624" y="307562"/>
                      </a:lnTo>
                      <a:close/>
                    </a:path>
                  </a:pathLst>
                </a:custGeom>
                <a:solidFill>
                  <a:srgbClr val="000000"/>
                </a:solidFill>
                <a:ln w="9525" cap="flat">
                  <a:noFill/>
                  <a:prstDash val="solid"/>
                  <a:miter/>
                </a:ln>
              </p:spPr>
              <p:txBody>
                <a:bodyPr rtlCol="0" anchor="ctr"/>
                <a:lstStyle/>
                <a:p>
                  <a:endParaRPr lang="en-US" sz="3200"/>
                </a:p>
              </p:txBody>
            </p:sp>
            <p:sp>
              <p:nvSpPr>
                <p:cNvPr id="222" name="Freeform: Shape 221">
                  <a:extLst>
                    <a:ext uri="{FF2B5EF4-FFF2-40B4-BE49-F238E27FC236}">
                      <a16:creationId xmlns:a16="http://schemas.microsoft.com/office/drawing/2014/main" id="{38E78FCD-1E70-4E77-A41E-667FC3D8F06D}"/>
                    </a:ext>
                  </a:extLst>
                </p:cNvPr>
                <p:cNvSpPr/>
                <p:nvPr/>
              </p:nvSpPr>
              <p:spPr>
                <a:xfrm>
                  <a:off x="3736085" y="2856356"/>
                  <a:ext cx="315848" cy="316706"/>
                </a:xfrm>
                <a:custGeom>
                  <a:avLst/>
                  <a:gdLst>
                    <a:gd name="connsiteX0" fmla="*/ 262318 w 315848"/>
                    <a:gd name="connsiteY0" fmla="*/ 316611 h 316706"/>
                    <a:gd name="connsiteX1" fmla="*/ 248793 w 315848"/>
                    <a:gd name="connsiteY1" fmla="*/ 309848 h 316706"/>
                    <a:gd name="connsiteX2" fmla="*/ 40291 w 315848"/>
                    <a:gd name="connsiteY2" fmla="*/ 35338 h 316706"/>
                    <a:gd name="connsiteX3" fmla="*/ 40291 w 315848"/>
                    <a:gd name="connsiteY3" fmla="*/ 307658 h 316706"/>
                    <a:gd name="connsiteX4" fmla="*/ 30766 w 315848"/>
                    <a:gd name="connsiteY4" fmla="*/ 316706 h 316706"/>
                    <a:gd name="connsiteX5" fmla="*/ 9525 w 315848"/>
                    <a:gd name="connsiteY5" fmla="*/ 316706 h 316706"/>
                    <a:gd name="connsiteX6" fmla="*/ 0 w 315848"/>
                    <a:gd name="connsiteY6" fmla="*/ 307658 h 316706"/>
                    <a:gd name="connsiteX7" fmla="*/ 0 w 315848"/>
                    <a:gd name="connsiteY7" fmla="*/ 9049 h 316706"/>
                    <a:gd name="connsiteX8" fmla="*/ 9525 w 315848"/>
                    <a:gd name="connsiteY8" fmla="*/ 0 h 316706"/>
                    <a:gd name="connsiteX9" fmla="*/ 53435 w 315848"/>
                    <a:gd name="connsiteY9" fmla="*/ 0 h 316706"/>
                    <a:gd name="connsiteX10" fmla="*/ 66580 w 315848"/>
                    <a:gd name="connsiteY10" fmla="*/ 6763 h 316706"/>
                    <a:gd name="connsiteX11" fmla="*/ 275558 w 315848"/>
                    <a:gd name="connsiteY11" fmla="*/ 281750 h 316706"/>
                    <a:gd name="connsiteX12" fmla="*/ 275558 w 315848"/>
                    <a:gd name="connsiteY12" fmla="*/ 9049 h 316706"/>
                    <a:gd name="connsiteX13" fmla="*/ 285083 w 315848"/>
                    <a:gd name="connsiteY13" fmla="*/ 0 h 316706"/>
                    <a:gd name="connsiteX14" fmla="*/ 306324 w 315848"/>
                    <a:gd name="connsiteY14" fmla="*/ 0 h 316706"/>
                    <a:gd name="connsiteX15" fmla="*/ 315849 w 315848"/>
                    <a:gd name="connsiteY15" fmla="*/ 9049 h 316706"/>
                    <a:gd name="connsiteX16" fmla="*/ 315849 w 315848"/>
                    <a:gd name="connsiteY16" fmla="*/ 307562 h 316706"/>
                    <a:gd name="connsiteX17" fmla="*/ 306324 w 315848"/>
                    <a:gd name="connsiteY17" fmla="*/ 316611 h 316706"/>
                    <a:gd name="connsiteX18" fmla="*/ 262318 w 315848"/>
                    <a:gd name="connsiteY18" fmla="*/ 316611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5848" h="316706">
                      <a:moveTo>
                        <a:pt x="262318" y="316611"/>
                      </a:moveTo>
                      <a:cubicBezTo>
                        <a:pt x="255079" y="316611"/>
                        <a:pt x="252793" y="315278"/>
                        <a:pt x="248793" y="309848"/>
                      </a:cubicBezTo>
                      <a:lnTo>
                        <a:pt x="40291" y="35338"/>
                      </a:lnTo>
                      <a:lnTo>
                        <a:pt x="40291" y="307658"/>
                      </a:lnTo>
                      <a:cubicBezTo>
                        <a:pt x="40291" y="313563"/>
                        <a:pt x="37147" y="316706"/>
                        <a:pt x="30766" y="316706"/>
                      </a:cubicBezTo>
                      <a:lnTo>
                        <a:pt x="9525" y="316706"/>
                      </a:lnTo>
                      <a:cubicBezTo>
                        <a:pt x="3143" y="316706"/>
                        <a:pt x="0" y="313563"/>
                        <a:pt x="0" y="307658"/>
                      </a:cubicBezTo>
                      <a:lnTo>
                        <a:pt x="0" y="9049"/>
                      </a:lnTo>
                      <a:cubicBezTo>
                        <a:pt x="0" y="3143"/>
                        <a:pt x="3143" y="0"/>
                        <a:pt x="9525" y="0"/>
                      </a:cubicBezTo>
                      <a:lnTo>
                        <a:pt x="53435" y="0"/>
                      </a:lnTo>
                      <a:cubicBezTo>
                        <a:pt x="60198" y="0"/>
                        <a:pt x="62484" y="1810"/>
                        <a:pt x="66580" y="6763"/>
                      </a:cubicBezTo>
                      <a:lnTo>
                        <a:pt x="275558" y="281750"/>
                      </a:lnTo>
                      <a:lnTo>
                        <a:pt x="275558" y="9049"/>
                      </a:lnTo>
                      <a:cubicBezTo>
                        <a:pt x="275558" y="3143"/>
                        <a:pt x="278701" y="0"/>
                        <a:pt x="285083" y="0"/>
                      </a:cubicBezTo>
                      <a:lnTo>
                        <a:pt x="306324" y="0"/>
                      </a:lnTo>
                      <a:cubicBezTo>
                        <a:pt x="312706" y="0"/>
                        <a:pt x="315849" y="3143"/>
                        <a:pt x="315849" y="9049"/>
                      </a:cubicBezTo>
                      <a:lnTo>
                        <a:pt x="315849" y="307562"/>
                      </a:lnTo>
                      <a:cubicBezTo>
                        <a:pt x="315849" y="313468"/>
                        <a:pt x="312706" y="316611"/>
                        <a:pt x="306324" y="316611"/>
                      </a:cubicBezTo>
                      <a:lnTo>
                        <a:pt x="262318" y="316611"/>
                      </a:lnTo>
                      <a:close/>
                    </a:path>
                  </a:pathLst>
                </a:custGeom>
                <a:solidFill>
                  <a:srgbClr val="000000"/>
                </a:solidFill>
                <a:ln w="9525" cap="flat">
                  <a:noFill/>
                  <a:prstDash val="solid"/>
                  <a:miter/>
                </a:ln>
              </p:spPr>
              <p:txBody>
                <a:bodyPr rtlCol="0" anchor="ctr"/>
                <a:lstStyle/>
                <a:p>
                  <a:endParaRPr lang="en-US" sz="3200"/>
                </a:p>
              </p:txBody>
            </p:sp>
            <p:sp>
              <p:nvSpPr>
                <p:cNvPr id="223" name="Freeform: Shape 222">
                  <a:extLst>
                    <a:ext uri="{FF2B5EF4-FFF2-40B4-BE49-F238E27FC236}">
                      <a16:creationId xmlns:a16="http://schemas.microsoft.com/office/drawing/2014/main" id="{A8F7FBF0-FCCF-4D8F-BBE8-F1F5845A58CD}"/>
                    </a:ext>
                  </a:extLst>
                </p:cNvPr>
                <p:cNvSpPr/>
                <p:nvPr/>
              </p:nvSpPr>
              <p:spPr>
                <a:xfrm>
                  <a:off x="4175664" y="2856356"/>
                  <a:ext cx="304418" cy="316611"/>
                </a:xfrm>
                <a:custGeom>
                  <a:avLst/>
                  <a:gdLst>
                    <a:gd name="connsiteX0" fmla="*/ 204501 w 304418"/>
                    <a:gd name="connsiteY0" fmla="*/ 0 h 316611"/>
                    <a:gd name="connsiteX1" fmla="*/ 304419 w 304418"/>
                    <a:gd name="connsiteY1" fmla="*/ 95441 h 316611"/>
                    <a:gd name="connsiteX2" fmla="*/ 304419 w 304418"/>
                    <a:gd name="connsiteY2" fmla="*/ 221171 h 316611"/>
                    <a:gd name="connsiteX3" fmla="*/ 204501 w 304418"/>
                    <a:gd name="connsiteY3" fmla="*/ 316611 h 316611"/>
                    <a:gd name="connsiteX4" fmla="*/ 9525 w 304418"/>
                    <a:gd name="connsiteY4" fmla="*/ 316611 h 316611"/>
                    <a:gd name="connsiteX5" fmla="*/ 0 w 304418"/>
                    <a:gd name="connsiteY5" fmla="*/ 307562 h 316611"/>
                    <a:gd name="connsiteX6" fmla="*/ 0 w 304418"/>
                    <a:gd name="connsiteY6" fmla="*/ 9049 h 316611"/>
                    <a:gd name="connsiteX7" fmla="*/ 9525 w 304418"/>
                    <a:gd name="connsiteY7" fmla="*/ 0 h 316611"/>
                    <a:gd name="connsiteX8" fmla="*/ 204501 w 304418"/>
                    <a:gd name="connsiteY8" fmla="*/ 0 h 316611"/>
                    <a:gd name="connsiteX9" fmla="*/ 41624 w 304418"/>
                    <a:gd name="connsiteY9" fmla="*/ 280892 h 316611"/>
                    <a:gd name="connsiteX10" fmla="*/ 182308 w 304418"/>
                    <a:gd name="connsiteY10" fmla="*/ 280892 h 316611"/>
                    <a:gd name="connsiteX11" fmla="*/ 262795 w 304418"/>
                    <a:gd name="connsiteY11" fmla="*/ 212598 h 316611"/>
                    <a:gd name="connsiteX12" fmla="*/ 262795 w 304418"/>
                    <a:gd name="connsiteY12" fmla="*/ 104013 h 316611"/>
                    <a:gd name="connsiteX13" fmla="*/ 182308 w 304418"/>
                    <a:gd name="connsiteY13" fmla="*/ 35719 h 316611"/>
                    <a:gd name="connsiteX14" fmla="*/ 41624 w 304418"/>
                    <a:gd name="connsiteY14" fmla="*/ 35719 h 316611"/>
                    <a:gd name="connsiteX15" fmla="*/ 41624 w 304418"/>
                    <a:gd name="connsiteY15" fmla="*/ 280892 h 31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418" h="316611">
                      <a:moveTo>
                        <a:pt x="204501" y="0"/>
                      </a:moveTo>
                      <a:cubicBezTo>
                        <a:pt x="265081" y="0"/>
                        <a:pt x="304419" y="37052"/>
                        <a:pt x="304419" y="95441"/>
                      </a:cubicBezTo>
                      <a:lnTo>
                        <a:pt x="304419" y="221171"/>
                      </a:lnTo>
                      <a:cubicBezTo>
                        <a:pt x="304419" y="279559"/>
                        <a:pt x="265081" y="316611"/>
                        <a:pt x="204501" y="316611"/>
                      </a:cubicBezTo>
                      <a:lnTo>
                        <a:pt x="9525" y="316611"/>
                      </a:lnTo>
                      <a:cubicBezTo>
                        <a:pt x="3143" y="316611"/>
                        <a:pt x="0" y="313468"/>
                        <a:pt x="0" y="307562"/>
                      </a:cubicBezTo>
                      <a:lnTo>
                        <a:pt x="0" y="9049"/>
                      </a:lnTo>
                      <a:cubicBezTo>
                        <a:pt x="0" y="3143"/>
                        <a:pt x="3143" y="0"/>
                        <a:pt x="9525" y="0"/>
                      </a:cubicBezTo>
                      <a:lnTo>
                        <a:pt x="204501" y="0"/>
                      </a:lnTo>
                      <a:close/>
                      <a:moveTo>
                        <a:pt x="41624" y="280892"/>
                      </a:moveTo>
                      <a:lnTo>
                        <a:pt x="182308" y="280892"/>
                      </a:lnTo>
                      <a:cubicBezTo>
                        <a:pt x="240697" y="280892"/>
                        <a:pt x="262795" y="261461"/>
                        <a:pt x="262795" y="212598"/>
                      </a:cubicBezTo>
                      <a:lnTo>
                        <a:pt x="262795" y="104013"/>
                      </a:lnTo>
                      <a:cubicBezTo>
                        <a:pt x="262795" y="55150"/>
                        <a:pt x="240601" y="35719"/>
                        <a:pt x="182308" y="35719"/>
                      </a:cubicBezTo>
                      <a:lnTo>
                        <a:pt x="41624" y="35719"/>
                      </a:lnTo>
                      <a:lnTo>
                        <a:pt x="41624" y="280892"/>
                      </a:lnTo>
                      <a:close/>
                    </a:path>
                  </a:pathLst>
                </a:custGeom>
                <a:solidFill>
                  <a:srgbClr val="000000"/>
                </a:solidFill>
                <a:ln w="9525" cap="flat">
                  <a:noFill/>
                  <a:prstDash val="solid"/>
                  <a:miter/>
                </a:ln>
              </p:spPr>
              <p:txBody>
                <a:bodyPr rtlCol="0" anchor="ctr"/>
                <a:lstStyle/>
                <a:p>
                  <a:endParaRPr lang="en-US" sz="3200"/>
                </a:p>
              </p:txBody>
            </p:sp>
            <p:sp>
              <p:nvSpPr>
                <p:cNvPr id="224" name="Freeform: Shape 223">
                  <a:extLst>
                    <a:ext uri="{FF2B5EF4-FFF2-40B4-BE49-F238E27FC236}">
                      <a16:creationId xmlns:a16="http://schemas.microsoft.com/office/drawing/2014/main" id="{BEDB40B1-28EC-44A8-88D4-F0CD5B3C987B}"/>
                    </a:ext>
                  </a:extLst>
                </p:cNvPr>
                <p:cNvSpPr/>
                <p:nvPr/>
              </p:nvSpPr>
              <p:spPr>
                <a:xfrm>
                  <a:off x="4593145" y="2856356"/>
                  <a:ext cx="302609" cy="316611"/>
                </a:xfrm>
                <a:custGeom>
                  <a:avLst/>
                  <a:gdLst>
                    <a:gd name="connsiteX0" fmla="*/ 41624 w 302609"/>
                    <a:gd name="connsiteY0" fmla="*/ 238792 h 316611"/>
                    <a:gd name="connsiteX1" fmla="*/ 91345 w 302609"/>
                    <a:gd name="connsiteY1" fmla="*/ 280892 h 316611"/>
                    <a:gd name="connsiteX2" fmla="*/ 210788 w 302609"/>
                    <a:gd name="connsiteY2" fmla="*/ 280892 h 316611"/>
                    <a:gd name="connsiteX3" fmla="*/ 260509 w 302609"/>
                    <a:gd name="connsiteY3" fmla="*/ 238792 h 316611"/>
                    <a:gd name="connsiteX4" fmla="*/ 260509 w 302609"/>
                    <a:gd name="connsiteY4" fmla="*/ 9049 h 316611"/>
                    <a:gd name="connsiteX5" fmla="*/ 270034 w 302609"/>
                    <a:gd name="connsiteY5" fmla="*/ 0 h 316611"/>
                    <a:gd name="connsiteX6" fmla="*/ 293084 w 302609"/>
                    <a:gd name="connsiteY6" fmla="*/ 0 h 316611"/>
                    <a:gd name="connsiteX7" fmla="*/ 302609 w 302609"/>
                    <a:gd name="connsiteY7" fmla="*/ 9049 h 316611"/>
                    <a:gd name="connsiteX8" fmla="*/ 302609 w 302609"/>
                    <a:gd name="connsiteY8" fmla="*/ 244221 h 316611"/>
                    <a:gd name="connsiteX9" fmla="*/ 227076 w 302609"/>
                    <a:gd name="connsiteY9" fmla="*/ 316611 h 316611"/>
                    <a:gd name="connsiteX10" fmla="*/ 76010 w 302609"/>
                    <a:gd name="connsiteY10" fmla="*/ 316611 h 316611"/>
                    <a:gd name="connsiteX11" fmla="*/ 0 w 302609"/>
                    <a:gd name="connsiteY11" fmla="*/ 244221 h 316611"/>
                    <a:gd name="connsiteX12" fmla="*/ 0 w 302609"/>
                    <a:gd name="connsiteY12" fmla="*/ 9049 h 316611"/>
                    <a:gd name="connsiteX13" fmla="*/ 9525 w 302609"/>
                    <a:gd name="connsiteY13" fmla="*/ 0 h 316611"/>
                    <a:gd name="connsiteX14" fmla="*/ 32099 w 302609"/>
                    <a:gd name="connsiteY14" fmla="*/ 0 h 316611"/>
                    <a:gd name="connsiteX15" fmla="*/ 41624 w 302609"/>
                    <a:gd name="connsiteY15" fmla="*/ 9049 h 316611"/>
                    <a:gd name="connsiteX16" fmla="*/ 41624 w 302609"/>
                    <a:gd name="connsiteY16" fmla="*/ 238792 h 31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2609" h="316611">
                      <a:moveTo>
                        <a:pt x="41624" y="238792"/>
                      </a:moveTo>
                      <a:cubicBezTo>
                        <a:pt x="41624" y="272701"/>
                        <a:pt x="50673" y="280892"/>
                        <a:pt x="91345" y="280892"/>
                      </a:cubicBezTo>
                      <a:lnTo>
                        <a:pt x="210788" y="280892"/>
                      </a:lnTo>
                      <a:cubicBezTo>
                        <a:pt x="251460" y="280892"/>
                        <a:pt x="260509" y="272701"/>
                        <a:pt x="260509" y="238792"/>
                      </a:cubicBezTo>
                      <a:lnTo>
                        <a:pt x="260509" y="9049"/>
                      </a:lnTo>
                      <a:cubicBezTo>
                        <a:pt x="260509" y="3143"/>
                        <a:pt x="264128" y="0"/>
                        <a:pt x="270034" y="0"/>
                      </a:cubicBezTo>
                      <a:lnTo>
                        <a:pt x="293084" y="0"/>
                      </a:lnTo>
                      <a:cubicBezTo>
                        <a:pt x="298990" y="0"/>
                        <a:pt x="302609" y="3143"/>
                        <a:pt x="302609" y="9049"/>
                      </a:cubicBezTo>
                      <a:lnTo>
                        <a:pt x="302609" y="244221"/>
                      </a:lnTo>
                      <a:cubicBezTo>
                        <a:pt x="302609" y="292608"/>
                        <a:pt x="277749" y="316611"/>
                        <a:pt x="227076" y="316611"/>
                      </a:cubicBezTo>
                      <a:lnTo>
                        <a:pt x="76010" y="316611"/>
                      </a:lnTo>
                      <a:cubicBezTo>
                        <a:pt x="25337" y="316611"/>
                        <a:pt x="0" y="292608"/>
                        <a:pt x="0" y="244221"/>
                      </a:cubicBezTo>
                      <a:lnTo>
                        <a:pt x="0" y="9049"/>
                      </a:lnTo>
                      <a:cubicBezTo>
                        <a:pt x="0" y="3143"/>
                        <a:pt x="3143" y="0"/>
                        <a:pt x="9525" y="0"/>
                      </a:cubicBezTo>
                      <a:lnTo>
                        <a:pt x="32099" y="0"/>
                      </a:lnTo>
                      <a:cubicBezTo>
                        <a:pt x="38481" y="0"/>
                        <a:pt x="41624" y="3143"/>
                        <a:pt x="41624" y="9049"/>
                      </a:cubicBezTo>
                      <a:lnTo>
                        <a:pt x="41624" y="238792"/>
                      </a:lnTo>
                      <a:close/>
                    </a:path>
                  </a:pathLst>
                </a:custGeom>
                <a:solidFill>
                  <a:srgbClr val="000000"/>
                </a:solidFill>
                <a:ln w="9525" cap="flat">
                  <a:noFill/>
                  <a:prstDash val="solid"/>
                  <a:miter/>
                </a:ln>
              </p:spPr>
              <p:txBody>
                <a:bodyPr rtlCol="0" anchor="ctr"/>
                <a:lstStyle/>
                <a:p>
                  <a:endParaRPr lang="en-US" sz="3200"/>
                </a:p>
              </p:txBody>
            </p:sp>
            <p:sp>
              <p:nvSpPr>
                <p:cNvPr id="225" name="Freeform: Shape 224">
                  <a:extLst>
                    <a:ext uri="{FF2B5EF4-FFF2-40B4-BE49-F238E27FC236}">
                      <a16:creationId xmlns:a16="http://schemas.microsoft.com/office/drawing/2014/main" id="{AE3B22CF-38F0-4850-9B56-07E3963679C8}"/>
                    </a:ext>
                  </a:extLst>
                </p:cNvPr>
                <p:cNvSpPr/>
                <p:nvPr/>
              </p:nvSpPr>
              <p:spPr>
                <a:xfrm>
                  <a:off x="5002624" y="2856547"/>
                  <a:ext cx="306990" cy="316515"/>
                </a:xfrm>
                <a:custGeom>
                  <a:avLst/>
                  <a:gdLst>
                    <a:gd name="connsiteX0" fmla="*/ 31623 w 306990"/>
                    <a:gd name="connsiteY0" fmla="*/ 230029 h 316515"/>
                    <a:gd name="connsiteX1" fmla="*/ 41148 w 306990"/>
                    <a:gd name="connsiteY1" fmla="*/ 239077 h 316515"/>
                    <a:gd name="connsiteX2" fmla="*/ 41148 w 306990"/>
                    <a:gd name="connsiteY2" fmla="*/ 248126 h 316515"/>
                    <a:gd name="connsiteX3" fmla="*/ 74581 w 306990"/>
                    <a:gd name="connsiteY3" fmla="*/ 280702 h 316515"/>
                    <a:gd name="connsiteX4" fmla="*/ 217456 w 306990"/>
                    <a:gd name="connsiteY4" fmla="*/ 280702 h 316515"/>
                    <a:gd name="connsiteX5" fmla="*/ 264986 w 306990"/>
                    <a:gd name="connsiteY5" fmla="*/ 240030 h 316515"/>
                    <a:gd name="connsiteX6" fmla="*/ 264986 w 306990"/>
                    <a:gd name="connsiteY6" fmla="*/ 215170 h 316515"/>
                    <a:gd name="connsiteX7" fmla="*/ 217456 w 306990"/>
                    <a:gd name="connsiteY7" fmla="*/ 174498 h 316515"/>
                    <a:gd name="connsiteX8" fmla="*/ 74962 w 306990"/>
                    <a:gd name="connsiteY8" fmla="*/ 174498 h 316515"/>
                    <a:gd name="connsiteX9" fmla="*/ 4382 w 306990"/>
                    <a:gd name="connsiteY9" fmla="*/ 106680 h 316515"/>
                    <a:gd name="connsiteX10" fmla="*/ 4382 w 306990"/>
                    <a:gd name="connsiteY10" fmla="*/ 67818 h 316515"/>
                    <a:gd name="connsiteX11" fmla="*/ 74962 w 306990"/>
                    <a:gd name="connsiteY11" fmla="*/ 0 h 316515"/>
                    <a:gd name="connsiteX12" fmla="*/ 227362 w 306990"/>
                    <a:gd name="connsiteY12" fmla="*/ 0 h 316515"/>
                    <a:gd name="connsiteX13" fmla="*/ 300609 w 306990"/>
                    <a:gd name="connsiteY13" fmla="*/ 70104 h 316515"/>
                    <a:gd name="connsiteX14" fmla="*/ 300609 w 306990"/>
                    <a:gd name="connsiteY14" fmla="*/ 77343 h 316515"/>
                    <a:gd name="connsiteX15" fmla="*/ 291084 w 306990"/>
                    <a:gd name="connsiteY15" fmla="*/ 86392 h 316515"/>
                    <a:gd name="connsiteX16" fmla="*/ 269367 w 306990"/>
                    <a:gd name="connsiteY16" fmla="*/ 86392 h 316515"/>
                    <a:gd name="connsiteX17" fmla="*/ 259842 w 306990"/>
                    <a:gd name="connsiteY17" fmla="*/ 77343 h 316515"/>
                    <a:gd name="connsiteX18" fmla="*/ 259842 w 306990"/>
                    <a:gd name="connsiteY18" fmla="*/ 68294 h 316515"/>
                    <a:gd name="connsiteX19" fmla="*/ 225933 w 306990"/>
                    <a:gd name="connsiteY19" fmla="*/ 35719 h 316515"/>
                    <a:gd name="connsiteX20" fmla="*/ 93440 w 306990"/>
                    <a:gd name="connsiteY20" fmla="*/ 35719 h 316515"/>
                    <a:gd name="connsiteX21" fmla="*/ 45911 w 306990"/>
                    <a:gd name="connsiteY21" fmla="*/ 76390 h 316515"/>
                    <a:gd name="connsiteX22" fmla="*/ 45911 w 306990"/>
                    <a:gd name="connsiteY22" fmla="*/ 98107 h 316515"/>
                    <a:gd name="connsiteX23" fmla="*/ 93440 w 306990"/>
                    <a:gd name="connsiteY23" fmla="*/ 138779 h 316515"/>
                    <a:gd name="connsiteX24" fmla="*/ 235934 w 306990"/>
                    <a:gd name="connsiteY24" fmla="*/ 138779 h 316515"/>
                    <a:gd name="connsiteX25" fmla="*/ 306991 w 306990"/>
                    <a:gd name="connsiteY25" fmla="*/ 206597 h 316515"/>
                    <a:gd name="connsiteX26" fmla="*/ 306991 w 306990"/>
                    <a:gd name="connsiteY26" fmla="*/ 248698 h 316515"/>
                    <a:gd name="connsiteX27" fmla="*/ 235934 w 306990"/>
                    <a:gd name="connsiteY27" fmla="*/ 316516 h 316515"/>
                    <a:gd name="connsiteX28" fmla="*/ 73247 w 306990"/>
                    <a:gd name="connsiteY28" fmla="*/ 316516 h 316515"/>
                    <a:gd name="connsiteX29" fmla="*/ 0 w 306990"/>
                    <a:gd name="connsiteY29" fmla="*/ 246412 h 316515"/>
                    <a:gd name="connsiteX30" fmla="*/ 0 w 306990"/>
                    <a:gd name="connsiteY30" fmla="*/ 239173 h 316515"/>
                    <a:gd name="connsiteX31" fmla="*/ 9525 w 306990"/>
                    <a:gd name="connsiteY31" fmla="*/ 230124 h 316515"/>
                    <a:gd name="connsiteX32" fmla="*/ 31623 w 306990"/>
                    <a:gd name="connsiteY32" fmla="*/ 230124 h 31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06990" h="316515">
                      <a:moveTo>
                        <a:pt x="31623" y="230029"/>
                      </a:moveTo>
                      <a:cubicBezTo>
                        <a:pt x="37529" y="230029"/>
                        <a:pt x="41148" y="233172"/>
                        <a:pt x="41148" y="239077"/>
                      </a:cubicBezTo>
                      <a:lnTo>
                        <a:pt x="41148" y="248126"/>
                      </a:lnTo>
                      <a:cubicBezTo>
                        <a:pt x="41148" y="270319"/>
                        <a:pt x="51054" y="280702"/>
                        <a:pt x="74581" y="280702"/>
                      </a:cubicBezTo>
                      <a:lnTo>
                        <a:pt x="217456" y="280702"/>
                      </a:lnTo>
                      <a:cubicBezTo>
                        <a:pt x="257746" y="280702"/>
                        <a:pt x="264986" y="272986"/>
                        <a:pt x="264986" y="240030"/>
                      </a:cubicBezTo>
                      <a:lnTo>
                        <a:pt x="264986" y="215170"/>
                      </a:lnTo>
                      <a:cubicBezTo>
                        <a:pt x="264986" y="182118"/>
                        <a:pt x="257746" y="174498"/>
                        <a:pt x="217456" y="174498"/>
                      </a:cubicBezTo>
                      <a:lnTo>
                        <a:pt x="74962" y="174498"/>
                      </a:lnTo>
                      <a:cubicBezTo>
                        <a:pt x="27432" y="174498"/>
                        <a:pt x="4382" y="151828"/>
                        <a:pt x="4382" y="106680"/>
                      </a:cubicBezTo>
                      <a:lnTo>
                        <a:pt x="4382" y="67818"/>
                      </a:lnTo>
                      <a:cubicBezTo>
                        <a:pt x="4382" y="22574"/>
                        <a:pt x="27432" y="0"/>
                        <a:pt x="74962" y="0"/>
                      </a:cubicBezTo>
                      <a:lnTo>
                        <a:pt x="227362" y="0"/>
                      </a:lnTo>
                      <a:cubicBezTo>
                        <a:pt x="279845" y="0"/>
                        <a:pt x="300609" y="19907"/>
                        <a:pt x="300609" y="70104"/>
                      </a:cubicBezTo>
                      <a:lnTo>
                        <a:pt x="300609" y="77343"/>
                      </a:lnTo>
                      <a:cubicBezTo>
                        <a:pt x="300609" y="83248"/>
                        <a:pt x="297466" y="86392"/>
                        <a:pt x="291084" y="86392"/>
                      </a:cubicBezTo>
                      <a:lnTo>
                        <a:pt x="269367" y="86392"/>
                      </a:lnTo>
                      <a:cubicBezTo>
                        <a:pt x="263080" y="86392"/>
                        <a:pt x="259842" y="83248"/>
                        <a:pt x="259842" y="77343"/>
                      </a:cubicBezTo>
                      <a:lnTo>
                        <a:pt x="259842" y="68294"/>
                      </a:lnTo>
                      <a:cubicBezTo>
                        <a:pt x="259842" y="46101"/>
                        <a:pt x="249936" y="35719"/>
                        <a:pt x="225933" y="35719"/>
                      </a:cubicBezTo>
                      <a:lnTo>
                        <a:pt x="93440" y="35719"/>
                      </a:lnTo>
                      <a:cubicBezTo>
                        <a:pt x="53626" y="35719"/>
                        <a:pt x="45911" y="43434"/>
                        <a:pt x="45911" y="76390"/>
                      </a:cubicBezTo>
                      <a:lnTo>
                        <a:pt x="45911" y="98107"/>
                      </a:lnTo>
                      <a:cubicBezTo>
                        <a:pt x="45911" y="131159"/>
                        <a:pt x="53626" y="138779"/>
                        <a:pt x="93440" y="138779"/>
                      </a:cubicBezTo>
                      <a:lnTo>
                        <a:pt x="235934" y="138779"/>
                      </a:lnTo>
                      <a:cubicBezTo>
                        <a:pt x="283464" y="138779"/>
                        <a:pt x="306991" y="161449"/>
                        <a:pt x="306991" y="206597"/>
                      </a:cubicBezTo>
                      <a:lnTo>
                        <a:pt x="306991" y="248698"/>
                      </a:lnTo>
                      <a:cubicBezTo>
                        <a:pt x="306991" y="293942"/>
                        <a:pt x="283464" y="316516"/>
                        <a:pt x="235934" y="316516"/>
                      </a:cubicBezTo>
                      <a:lnTo>
                        <a:pt x="73247" y="316516"/>
                      </a:lnTo>
                      <a:cubicBezTo>
                        <a:pt x="21241" y="316516"/>
                        <a:pt x="0" y="296609"/>
                        <a:pt x="0" y="246412"/>
                      </a:cubicBezTo>
                      <a:lnTo>
                        <a:pt x="0" y="239173"/>
                      </a:lnTo>
                      <a:cubicBezTo>
                        <a:pt x="0" y="233267"/>
                        <a:pt x="3620" y="230124"/>
                        <a:pt x="9525" y="230124"/>
                      </a:cubicBezTo>
                      <a:lnTo>
                        <a:pt x="31623" y="230124"/>
                      </a:lnTo>
                      <a:close/>
                    </a:path>
                  </a:pathLst>
                </a:custGeom>
                <a:solidFill>
                  <a:srgbClr val="000000"/>
                </a:solidFill>
                <a:ln w="9525" cap="flat">
                  <a:noFill/>
                  <a:prstDash val="solid"/>
                  <a:miter/>
                </a:ln>
              </p:spPr>
              <p:txBody>
                <a:bodyPr rtlCol="0" anchor="ctr"/>
                <a:lstStyle/>
                <a:p>
                  <a:endParaRPr lang="en-US" sz="3200"/>
                </a:p>
              </p:txBody>
            </p:sp>
            <p:sp>
              <p:nvSpPr>
                <p:cNvPr id="226" name="Freeform: Shape 225">
                  <a:extLst>
                    <a:ext uri="{FF2B5EF4-FFF2-40B4-BE49-F238E27FC236}">
                      <a16:creationId xmlns:a16="http://schemas.microsoft.com/office/drawing/2014/main" id="{7CAC99BA-00B5-4BCE-8E45-533E3FA0A234}"/>
                    </a:ext>
                  </a:extLst>
                </p:cNvPr>
                <p:cNvSpPr/>
                <p:nvPr/>
              </p:nvSpPr>
              <p:spPr>
                <a:xfrm>
                  <a:off x="5387911" y="2856356"/>
                  <a:ext cx="298132" cy="316611"/>
                </a:xfrm>
                <a:custGeom>
                  <a:avLst/>
                  <a:gdLst>
                    <a:gd name="connsiteX0" fmla="*/ 128016 w 298132"/>
                    <a:gd name="connsiteY0" fmla="*/ 35719 h 316611"/>
                    <a:gd name="connsiteX1" fmla="*/ 9525 w 298132"/>
                    <a:gd name="connsiteY1" fmla="*/ 35719 h 316611"/>
                    <a:gd name="connsiteX2" fmla="*/ 0 w 298132"/>
                    <a:gd name="connsiteY2" fmla="*/ 26670 h 316611"/>
                    <a:gd name="connsiteX3" fmla="*/ 0 w 298132"/>
                    <a:gd name="connsiteY3" fmla="*/ 9049 h 316611"/>
                    <a:gd name="connsiteX4" fmla="*/ 9525 w 298132"/>
                    <a:gd name="connsiteY4" fmla="*/ 0 h 316611"/>
                    <a:gd name="connsiteX5" fmla="*/ 288607 w 298132"/>
                    <a:gd name="connsiteY5" fmla="*/ 0 h 316611"/>
                    <a:gd name="connsiteX6" fmla="*/ 298132 w 298132"/>
                    <a:gd name="connsiteY6" fmla="*/ 9049 h 316611"/>
                    <a:gd name="connsiteX7" fmla="*/ 298132 w 298132"/>
                    <a:gd name="connsiteY7" fmla="*/ 26670 h 316611"/>
                    <a:gd name="connsiteX8" fmla="*/ 288607 w 298132"/>
                    <a:gd name="connsiteY8" fmla="*/ 35719 h 316611"/>
                    <a:gd name="connsiteX9" fmla="*/ 170116 w 298132"/>
                    <a:gd name="connsiteY9" fmla="*/ 35719 h 316611"/>
                    <a:gd name="connsiteX10" fmla="*/ 170116 w 298132"/>
                    <a:gd name="connsiteY10" fmla="*/ 307562 h 316611"/>
                    <a:gd name="connsiteX11" fmla="*/ 160591 w 298132"/>
                    <a:gd name="connsiteY11" fmla="*/ 316611 h 316611"/>
                    <a:gd name="connsiteX12" fmla="*/ 137541 w 298132"/>
                    <a:gd name="connsiteY12" fmla="*/ 316611 h 316611"/>
                    <a:gd name="connsiteX13" fmla="*/ 128016 w 298132"/>
                    <a:gd name="connsiteY13" fmla="*/ 307562 h 316611"/>
                    <a:gd name="connsiteX14" fmla="*/ 128016 w 298132"/>
                    <a:gd name="connsiteY14" fmla="*/ 35719 h 31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8132" h="316611">
                      <a:moveTo>
                        <a:pt x="128016" y="35719"/>
                      </a:moveTo>
                      <a:lnTo>
                        <a:pt x="9525" y="35719"/>
                      </a:lnTo>
                      <a:cubicBezTo>
                        <a:pt x="3143" y="35719"/>
                        <a:pt x="0" y="32576"/>
                        <a:pt x="0" y="26670"/>
                      </a:cubicBezTo>
                      <a:lnTo>
                        <a:pt x="0" y="9049"/>
                      </a:lnTo>
                      <a:cubicBezTo>
                        <a:pt x="0" y="3143"/>
                        <a:pt x="3143" y="0"/>
                        <a:pt x="9525" y="0"/>
                      </a:cubicBezTo>
                      <a:lnTo>
                        <a:pt x="288607" y="0"/>
                      </a:lnTo>
                      <a:cubicBezTo>
                        <a:pt x="294894" y="0"/>
                        <a:pt x="298132" y="3143"/>
                        <a:pt x="298132" y="9049"/>
                      </a:cubicBezTo>
                      <a:lnTo>
                        <a:pt x="298132" y="26670"/>
                      </a:lnTo>
                      <a:cubicBezTo>
                        <a:pt x="298132" y="32576"/>
                        <a:pt x="294989" y="35719"/>
                        <a:pt x="288607" y="35719"/>
                      </a:cubicBezTo>
                      <a:lnTo>
                        <a:pt x="170116" y="35719"/>
                      </a:lnTo>
                      <a:lnTo>
                        <a:pt x="170116" y="307562"/>
                      </a:lnTo>
                      <a:cubicBezTo>
                        <a:pt x="170116" y="313468"/>
                        <a:pt x="166497" y="316611"/>
                        <a:pt x="160591" y="316611"/>
                      </a:cubicBezTo>
                      <a:lnTo>
                        <a:pt x="137541" y="316611"/>
                      </a:lnTo>
                      <a:cubicBezTo>
                        <a:pt x="131636" y="316611"/>
                        <a:pt x="128016" y="313468"/>
                        <a:pt x="128016" y="307562"/>
                      </a:cubicBezTo>
                      <a:lnTo>
                        <a:pt x="128016" y="35719"/>
                      </a:lnTo>
                      <a:close/>
                    </a:path>
                  </a:pathLst>
                </a:custGeom>
                <a:solidFill>
                  <a:srgbClr val="000000"/>
                </a:solidFill>
                <a:ln w="9525" cap="flat">
                  <a:noFill/>
                  <a:prstDash val="solid"/>
                  <a:miter/>
                </a:ln>
              </p:spPr>
              <p:txBody>
                <a:bodyPr rtlCol="0" anchor="ctr"/>
                <a:lstStyle/>
                <a:p>
                  <a:endParaRPr lang="en-US" sz="3200"/>
                </a:p>
              </p:txBody>
            </p:sp>
            <p:sp>
              <p:nvSpPr>
                <p:cNvPr id="227" name="Freeform: Shape 226">
                  <a:extLst>
                    <a:ext uri="{FF2B5EF4-FFF2-40B4-BE49-F238E27FC236}">
                      <a16:creationId xmlns:a16="http://schemas.microsoft.com/office/drawing/2014/main" id="{CC2D2314-26A6-4D68-AAFA-6F886E993F8E}"/>
                    </a:ext>
                  </a:extLst>
                </p:cNvPr>
                <p:cNvSpPr/>
                <p:nvPr/>
              </p:nvSpPr>
              <p:spPr>
                <a:xfrm>
                  <a:off x="5779483" y="2856356"/>
                  <a:ext cx="314486" cy="316706"/>
                </a:xfrm>
                <a:custGeom>
                  <a:avLst/>
                  <a:gdLst>
                    <a:gd name="connsiteX0" fmla="*/ 302800 w 314486"/>
                    <a:gd name="connsiteY0" fmla="*/ 67913 h 316706"/>
                    <a:gd name="connsiteX1" fmla="*/ 302800 w 314486"/>
                    <a:gd name="connsiteY1" fmla="*/ 129445 h 316706"/>
                    <a:gd name="connsiteX2" fmla="*/ 231743 w 314486"/>
                    <a:gd name="connsiteY2" fmla="*/ 197263 h 316706"/>
                    <a:gd name="connsiteX3" fmla="*/ 200501 w 314486"/>
                    <a:gd name="connsiteY3" fmla="*/ 197263 h 316706"/>
                    <a:gd name="connsiteX4" fmla="*/ 312230 w 314486"/>
                    <a:gd name="connsiteY4" fmla="*/ 307658 h 316706"/>
                    <a:gd name="connsiteX5" fmla="*/ 309467 w 314486"/>
                    <a:gd name="connsiteY5" fmla="*/ 316706 h 316706"/>
                    <a:gd name="connsiteX6" fmla="*/ 276892 w 314486"/>
                    <a:gd name="connsiteY6" fmla="*/ 316706 h 316706"/>
                    <a:gd name="connsiteX7" fmla="*/ 261461 w 314486"/>
                    <a:gd name="connsiteY7" fmla="*/ 310801 h 316706"/>
                    <a:gd name="connsiteX8" fmla="*/ 151543 w 314486"/>
                    <a:gd name="connsiteY8" fmla="*/ 198215 h 316706"/>
                    <a:gd name="connsiteX9" fmla="*/ 41624 w 314486"/>
                    <a:gd name="connsiteY9" fmla="*/ 198215 h 316706"/>
                    <a:gd name="connsiteX10" fmla="*/ 41624 w 314486"/>
                    <a:gd name="connsiteY10" fmla="*/ 307658 h 316706"/>
                    <a:gd name="connsiteX11" fmla="*/ 32099 w 314486"/>
                    <a:gd name="connsiteY11" fmla="*/ 316706 h 316706"/>
                    <a:gd name="connsiteX12" fmla="*/ 9525 w 314486"/>
                    <a:gd name="connsiteY12" fmla="*/ 316706 h 316706"/>
                    <a:gd name="connsiteX13" fmla="*/ 0 w 314486"/>
                    <a:gd name="connsiteY13" fmla="*/ 307658 h 316706"/>
                    <a:gd name="connsiteX14" fmla="*/ 0 w 314486"/>
                    <a:gd name="connsiteY14" fmla="*/ 9049 h 316706"/>
                    <a:gd name="connsiteX15" fmla="*/ 9525 w 314486"/>
                    <a:gd name="connsiteY15" fmla="*/ 0 h 316706"/>
                    <a:gd name="connsiteX16" fmla="*/ 231648 w 314486"/>
                    <a:gd name="connsiteY16" fmla="*/ 0 h 316706"/>
                    <a:gd name="connsiteX17" fmla="*/ 302800 w 314486"/>
                    <a:gd name="connsiteY17" fmla="*/ 67913 h 316706"/>
                    <a:gd name="connsiteX18" fmla="*/ 41815 w 314486"/>
                    <a:gd name="connsiteY18" fmla="*/ 162401 h 316706"/>
                    <a:gd name="connsiteX19" fmla="*/ 211931 w 314486"/>
                    <a:gd name="connsiteY19" fmla="*/ 162401 h 316706"/>
                    <a:gd name="connsiteX20" fmla="*/ 260795 w 314486"/>
                    <a:gd name="connsiteY20" fmla="*/ 120301 h 316706"/>
                    <a:gd name="connsiteX21" fmla="*/ 260795 w 314486"/>
                    <a:gd name="connsiteY21" fmla="*/ 77819 h 316706"/>
                    <a:gd name="connsiteX22" fmla="*/ 211931 w 314486"/>
                    <a:gd name="connsiteY22" fmla="*/ 35719 h 316706"/>
                    <a:gd name="connsiteX23" fmla="*/ 41815 w 314486"/>
                    <a:gd name="connsiteY23" fmla="*/ 35719 h 316706"/>
                    <a:gd name="connsiteX24" fmla="*/ 41815 w 314486"/>
                    <a:gd name="connsiteY24" fmla="*/ 162401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4486" h="316706">
                      <a:moveTo>
                        <a:pt x="302800" y="67913"/>
                      </a:moveTo>
                      <a:lnTo>
                        <a:pt x="302800" y="129445"/>
                      </a:lnTo>
                      <a:cubicBezTo>
                        <a:pt x="302800" y="174689"/>
                        <a:pt x="279273" y="197263"/>
                        <a:pt x="231743" y="197263"/>
                      </a:cubicBezTo>
                      <a:lnTo>
                        <a:pt x="200501" y="197263"/>
                      </a:lnTo>
                      <a:lnTo>
                        <a:pt x="312230" y="307658"/>
                      </a:lnTo>
                      <a:cubicBezTo>
                        <a:pt x="316325" y="311277"/>
                        <a:pt x="314516" y="316706"/>
                        <a:pt x="309467" y="316706"/>
                      </a:cubicBezTo>
                      <a:lnTo>
                        <a:pt x="276892" y="316706"/>
                      </a:lnTo>
                      <a:cubicBezTo>
                        <a:pt x="269177" y="316706"/>
                        <a:pt x="265557" y="314897"/>
                        <a:pt x="261461" y="310801"/>
                      </a:cubicBezTo>
                      <a:lnTo>
                        <a:pt x="151543" y="198215"/>
                      </a:lnTo>
                      <a:lnTo>
                        <a:pt x="41624" y="198215"/>
                      </a:lnTo>
                      <a:lnTo>
                        <a:pt x="41624" y="307658"/>
                      </a:lnTo>
                      <a:cubicBezTo>
                        <a:pt x="41624" y="313563"/>
                        <a:pt x="38481" y="316706"/>
                        <a:pt x="32099" y="316706"/>
                      </a:cubicBezTo>
                      <a:lnTo>
                        <a:pt x="9525" y="316706"/>
                      </a:lnTo>
                      <a:cubicBezTo>
                        <a:pt x="3143" y="316706"/>
                        <a:pt x="0" y="313563"/>
                        <a:pt x="0" y="307658"/>
                      </a:cubicBezTo>
                      <a:lnTo>
                        <a:pt x="0" y="9049"/>
                      </a:lnTo>
                      <a:cubicBezTo>
                        <a:pt x="0" y="3143"/>
                        <a:pt x="3143" y="0"/>
                        <a:pt x="9525" y="0"/>
                      </a:cubicBezTo>
                      <a:lnTo>
                        <a:pt x="231648" y="0"/>
                      </a:lnTo>
                      <a:cubicBezTo>
                        <a:pt x="279273" y="0"/>
                        <a:pt x="302800" y="22670"/>
                        <a:pt x="302800" y="67913"/>
                      </a:cubicBezTo>
                      <a:close/>
                      <a:moveTo>
                        <a:pt x="41815" y="162401"/>
                      </a:moveTo>
                      <a:lnTo>
                        <a:pt x="211931" y="162401"/>
                      </a:lnTo>
                      <a:cubicBezTo>
                        <a:pt x="253079" y="162401"/>
                        <a:pt x="260795" y="154305"/>
                        <a:pt x="260795" y="120301"/>
                      </a:cubicBezTo>
                      <a:lnTo>
                        <a:pt x="260795" y="77819"/>
                      </a:lnTo>
                      <a:cubicBezTo>
                        <a:pt x="260795" y="43910"/>
                        <a:pt x="253079" y="35719"/>
                        <a:pt x="211931" y="35719"/>
                      </a:cubicBezTo>
                      <a:lnTo>
                        <a:pt x="41815" y="35719"/>
                      </a:lnTo>
                      <a:lnTo>
                        <a:pt x="41815" y="162401"/>
                      </a:lnTo>
                      <a:close/>
                    </a:path>
                  </a:pathLst>
                </a:custGeom>
                <a:solidFill>
                  <a:srgbClr val="000000"/>
                </a:solidFill>
                <a:ln w="9525" cap="flat">
                  <a:noFill/>
                  <a:prstDash val="solid"/>
                  <a:miter/>
                </a:ln>
              </p:spPr>
              <p:txBody>
                <a:bodyPr rtlCol="0" anchor="ctr"/>
                <a:lstStyle/>
                <a:p>
                  <a:endParaRPr lang="en-US" sz="3200"/>
                </a:p>
              </p:txBody>
            </p:sp>
            <p:sp>
              <p:nvSpPr>
                <p:cNvPr id="228" name="Freeform: Shape 227">
                  <a:extLst>
                    <a:ext uri="{FF2B5EF4-FFF2-40B4-BE49-F238E27FC236}">
                      <a16:creationId xmlns:a16="http://schemas.microsoft.com/office/drawing/2014/main" id="{3D6A2DF5-F3F3-46C5-AB98-1164ED19DDC3}"/>
                    </a:ext>
                  </a:extLst>
                </p:cNvPr>
                <p:cNvSpPr/>
                <p:nvPr/>
              </p:nvSpPr>
              <p:spPr>
                <a:xfrm>
                  <a:off x="6153266" y="2856356"/>
                  <a:ext cx="333448" cy="316611"/>
                </a:xfrm>
                <a:custGeom>
                  <a:avLst/>
                  <a:gdLst>
                    <a:gd name="connsiteX0" fmla="*/ 145711 w 333448"/>
                    <a:gd name="connsiteY0" fmla="*/ 195453 h 316611"/>
                    <a:gd name="connsiteX1" fmla="*/ 1883 w 333448"/>
                    <a:gd name="connsiteY1" fmla="*/ 9144 h 316611"/>
                    <a:gd name="connsiteX2" fmla="*/ 5503 w 333448"/>
                    <a:gd name="connsiteY2" fmla="*/ 95 h 316611"/>
                    <a:gd name="connsiteX3" fmla="*/ 34935 w 333448"/>
                    <a:gd name="connsiteY3" fmla="*/ 95 h 316611"/>
                    <a:gd name="connsiteX4" fmla="*/ 49889 w 333448"/>
                    <a:gd name="connsiteY4" fmla="*/ 6001 h 316611"/>
                    <a:gd name="connsiteX5" fmla="*/ 167523 w 333448"/>
                    <a:gd name="connsiteY5" fmla="*/ 164783 h 316611"/>
                    <a:gd name="connsiteX6" fmla="*/ 285442 w 333448"/>
                    <a:gd name="connsiteY6" fmla="*/ 5906 h 316611"/>
                    <a:gd name="connsiteX7" fmla="*/ 300778 w 333448"/>
                    <a:gd name="connsiteY7" fmla="*/ 0 h 316611"/>
                    <a:gd name="connsiteX8" fmla="*/ 328400 w 333448"/>
                    <a:gd name="connsiteY8" fmla="*/ 0 h 316611"/>
                    <a:gd name="connsiteX9" fmla="*/ 331544 w 333448"/>
                    <a:gd name="connsiteY9" fmla="*/ 9049 h 316611"/>
                    <a:gd name="connsiteX10" fmla="*/ 187716 w 333448"/>
                    <a:gd name="connsiteY10" fmla="*/ 194977 h 316611"/>
                    <a:gd name="connsiteX11" fmla="*/ 187716 w 333448"/>
                    <a:gd name="connsiteY11" fmla="*/ 307562 h 316611"/>
                    <a:gd name="connsiteX12" fmla="*/ 178191 w 333448"/>
                    <a:gd name="connsiteY12" fmla="*/ 316611 h 316611"/>
                    <a:gd name="connsiteX13" fmla="*/ 155140 w 333448"/>
                    <a:gd name="connsiteY13" fmla="*/ 316611 h 316611"/>
                    <a:gd name="connsiteX14" fmla="*/ 145615 w 333448"/>
                    <a:gd name="connsiteY14" fmla="*/ 307562 h 316611"/>
                    <a:gd name="connsiteX15" fmla="*/ 145615 w 333448"/>
                    <a:gd name="connsiteY15" fmla="*/ 195453 h 31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448" h="316611">
                      <a:moveTo>
                        <a:pt x="145711" y="195453"/>
                      </a:moveTo>
                      <a:lnTo>
                        <a:pt x="1883" y="9144"/>
                      </a:lnTo>
                      <a:cubicBezTo>
                        <a:pt x="-1736" y="4667"/>
                        <a:pt x="73" y="95"/>
                        <a:pt x="5503" y="95"/>
                      </a:cubicBezTo>
                      <a:lnTo>
                        <a:pt x="34935" y="95"/>
                      </a:lnTo>
                      <a:cubicBezTo>
                        <a:pt x="42650" y="95"/>
                        <a:pt x="46270" y="1429"/>
                        <a:pt x="49889" y="6001"/>
                      </a:cubicBezTo>
                      <a:lnTo>
                        <a:pt x="167523" y="164783"/>
                      </a:lnTo>
                      <a:lnTo>
                        <a:pt x="285442" y="5906"/>
                      </a:lnTo>
                      <a:cubicBezTo>
                        <a:pt x="289062" y="953"/>
                        <a:pt x="293157" y="0"/>
                        <a:pt x="300778" y="0"/>
                      </a:cubicBezTo>
                      <a:lnTo>
                        <a:pt x="328400" y="0"/>
                      </a:lnTo>
                      <a:cubicBezTo>
                        <a:pt x="333353" y="0"/>
                        <a:pt x="335163" y="4572"/>
                        <a:pt x="331544" y="9049"/>
                      </a:cubicBezTo>
                      <a:lnTo>
                        <a:pt x="187716" y="194977"/>
                      </a:lnTo>
                      <a:lnTo>
                        <a:pt x="187716" y="307562"/>
                      </a:lnTo>
                      <a:cubicBezTo>
                        <a:pt x="187716" y="313468"/>
                        <a:pt x="184573" y="316611"/>
                        <a:pt x="178191" y="316611"/>
                      </a:cubicBezTo>
                      <a:lnTo>
                        <a:pt x="155140" y="316611"/>
                      </a:lnTo>
                      <a:cubicBezTo>
                        <a:pt x="149235" y="316611"/>
                        <a:pt x="145615" y="313468"/>
                        <a:pt x="145615" y="307562"/>
                      </a:cubicBezTo>
                      <a:lnTo>
                        <a:pt x="145615" y="195453"/>
                      </a:lnTo>
                      <a:close/>
                    </a:path>
                  </a:pathLst>
                </a:custGeom>
                <a:solidFill>
                  <a:srgbClr val="000000"/>
                </a:solidFill>
                <a:ln w="9525" cap="flat">
                  <a:noFill/>
                  <a:prstDash val="solid"/>
                  <a:miter/>
                </a:ln>
              </p:spPr>
              <p:txBody>
                <a:bodyPr rtlCol="0" anchor="ctr"/>
                <a:lstStyle/>
                <a:p>
                  <a:endParaRPr lang="en-US" sz="3200"/>
                </a:p>
              </p:txBody>
            </p:sp>
            <p:sp>
              <p:nvSpPr>
                <p:cNvPr id="229" name="Freeform: Shape 228">
                  <a:extLst>
                    <a:ext uri="{FF2B5EF4-FFF2-40B4-BE49-F238E27FC236}">
                      <a16:creationId xmlns:a16="http://schemas.microsoft.com/office/drawing/2014/main" id="{CCB687C6-E2BA-4260-A161-774ADDF7525D}"/>
                    </a:ext>
                  </a:extLst>
                </p:cNvPr>
                <p:cNvSpPr/>
                <p:nvPr/>
              </p:nvSpPr>
              <p:spPr>
                <a:xfrm>
                  <a:off x="6750747" y="2856356"/>
                  <a:ext cx="304514" cy="316611"/>
                </a:xfrm>
                <a:custGeom>
                  <a:avLst/>
                  <a:gdLst>
                    <a:gd name="connsiteX0" fmla="*/ 204502 w 304514"/>
                    <a:gd name="connsiteY0" fmla="*/ 0 h 316611"/>
                    <a:gd name="connsiteX1" fmla="*/ 304515 w 304514"/>
                    <a:gd name="connsiteY1" fmla="*/ 95441 h 316611"/>
                    <a:gd name="connsiteX2" fmla="*/ 304515 w 304514"/>
                    <a:gd name="connsiteY2" fmla="*/ 221171 h 316611"/>
                    <a:gd name="connsiteX3" fmla="*/ 204502 w 304514"/>
                    <a:gd name="connsiteY3" fmla="*/ 316611 h 316611"/>
                    <a:gd name="connsiteX4" fmla="*/ 9525 w 304514"/>
                    <a:gd name="connsiteY4" fmla="*/ 316611 h 316611"/>
                    <a:gd name="connsiteX5" fmla="*/ 0 w 304514"/>
                    <a:gd name="connsiteY5" fmla="*/ 307562 h 316611"/>
                    <a:gd name="connsiteX6" fmla="*/ 0 w 304514"/>
                    <a:gd name="connsiteY6" fmla="*/ 9049 h 316611"/>
                    <a:gd name="connsiteX7" fmla="*/ 9525 w 304514"/>
                    <a:gd name="connsiteY7" fmla="*/ 0 h 316611"/>
                    <a:gd name="connsiteX8" fmla="*/ 204502 w 304514"/>
                    <a:gd name="connsiteY8" fmla="*/ 0 h 316611"/>
                    <a:gd name="connsiteX9" fmla="*/ 41720 w 304514"/>
                    <a:gd name="connsiteY9" fmla="*/ 280892 h 316611"/>
                    <a:gd name="connsiteX10" fmla="*/ 182404 w 304514"/>
                    <a:gd name="connsiteY10" fmla="*/ 280892 h 316611"/>
                    <a:gd name="connsiteX11" fmla="*/ 262890 w 304514"/>
                    <a:gd name="connsiteY11" fmla="*/ 212598 h 316611"/>
                    <a:gd name="connsiteX12" fmla="*/ 262890 w 304514"/>
                    <a:gd name="connsiteY12" fmla="*/ 104013 h 316611"/>
                    <a:gd name="connsiteX13" fmla="*/ 182404 w 304514"/>
                    <a:gd name="connsiteY13" fmla="*/ 35719 h 316611"/>
                    <a:gd name="connsiteX14" fmla="*/ 41720 w 304514"/>
                    <a:gd name="connsiteY14" fmla="*/ 35719 h 316611"/>
                    <a:gd name="connsiteX15" fmla="*/ 41720 w 304514"/>
                    <a:gd name="connsiteY15" fmla="*/ 280892 h 31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514" h="316611">
                      <a:moveTo>
                        <a:pt x="204502" y="0"/>
                      </a:moveTo>
                      <a:cubicBezTo>
                        <a:pt x="265081" y="0"/>
                        <a:pt x="304515" y="37052"/>
                        <a:pt x="304515" y="95441"/>
                      </a:cubicBezTo>
                      <a:lnTo>
                        <a:pt x="304515" y="221171"/>
                      </a:lnTo>
                      <a:cubicBezTo>
                        <a:pt x="304515" y="279559"/>
                        <a:pt x="265176" y="316611"/>
                        <a:pt x="204502" y="316611"/>
                      </a:cubicBezTo>
                      <a:lnTo>
                        <a:pt x="9525" y="316611"/>
                      </a:lnTo>
                      <a:cubicBezTo>
                        <a:pt x="3143" y="316611"/>
                        <a:pt x="0" y="313468"/>
                        <a:pt x="0" y="307562"/>
                      </a:cubicBezTo>
                      <a:lnTo>
                        <a:pt x="0" y="9049"/>
                      </a:lnTo>
                      <a:cubicBezTo>
                        <a:pt x="0" y="3143"/>
                        <a:pt x="3143" y="0"/>
                        <a:pt x="9525" y="0"/>
                      </a:cubicBezTo>
                      <a:lnTo>
                        <a:pt x="204502" y="0"/>
                      </a:lnTo>
                      <a:close/>
                      <a:moveTo>
                        <a:pt x="41720" y="280892"/>
                      </a:moveTo>
                      <a:lnTo>
                        <a:pt x="182404" y="280892"/>
                      </a:lnTo>
                      <a:cubicBezTo>
                        <a:pt x="240697" y="280892"/>
                        <a:pt x="262890" y="261461"/>
                        <a:pt x="262890" y="212598"/>
                      </a:cubicBezTo>
                      <a:lnTo>
                        <a:pt x="262890" y="104013"/>
                      </a:lnTo>
                      <a:cubicBezTo>
                        <a:pt x="262890" y="55150"/>
                        <a:pt x="240697" y="35719"/>
                        <a:pt x="182404" y="35719"/>
                      </a:cubicBezTo>
                      <a:lnTo>
                        <a:pt x="41720" y="35719"/>
                      </a:lnTo>
                      <a:lnTo>
                        <a:pt x="41720" y="280892"/>
                      </a:lnTo>
                      <a:close/>
                    </a:path>
                  </a:pathLst>
                </a:custGeom>
                <a:solidFill>
                  <a:srgbClr val="000000"/>
                </a:solidFill>
                <a:ln w="9525" cap="flat">
                  <a:noFill/>
                  <a:prstDash val="solid"/>
                  <a:miter/>
                </a:ln>
              </p:spPr>
              <p:txBody>
                <a:bodyPr rtlCol="0" anchor="ctr"/>
                <a:lstStyle/>
                <a:p>
                  <a:endParaRPr lang="en-US" sz="3200"/>
                </a:p>
              </p:txBody>
            </p:sp>
            <p:sp>
              <p:nvSpPr>
                <p:cNvPr id="230" name="Freeform: Shape 229">
                  <a:extLst>
                    <a:ext uri="{FF2B5EF4-FFF2-40B4-BE49-F238E27FC236}">
                      <a16:creationId xmlns:a16="http://schemas.microsoft.com/office/drawing/2014/main" id="{AA4EDCDB-FF1E-4973-A247-A8E8123D07E7}"/>
                    </a:ext>
                  </a:extLst>
                </p:cNvPr>
                <p:cNvSpPr/>
                <p:nvPr/>
              </p:nvSpPr>
              <p:spPr>
                <a:xfrm>
                  <a:off x="7129484" y="2856261"/>
                  <a:ext cx="352542" cy="316706"/>
                </a:xfrm>
                <a:custGeom>
                  <a:avLst/>
                  <a:gdLst>
                    <a:gd name="connsiteX0" fmla="*/ 275821 w 352542"/>
                    <a:gd name="connsiteY0" fmla="*/ 243935 h 316706"/>
                    <a:gd name="connsiteX1" fmla="*/ 74558 w 352542"/>
                    <a:gd name="connsiteY1" fmla="*/ 243935 h 316706"/>
                    <a:gd name="connsiteX2" fmla="*/ 43792 w 352542"/>
                    <a:gd name="connsiteY2" fmla="*/ 308610 h 316706"/>
                    <a:gd name="connsiteX3" fmla="*/ 30647 w 352542"/>
                    <a:gd name="connsiteY3" fmla="*/ 316706 h 316706"/>
                    <a:gd name="connsiteX4" fmla="*/ 5787 w 352542"/>
                    <a:gd name="connsiteY4" fmla="*/ 316706 h 316706"/>
                    <a:gd name="connsiteX5" fmla="*/ 1216 w 352542"/>
                    <a:gd name="connsiteY5" fmla="*/ 307657 h 316706"/>
                    <a:gd name="connsiteX6" fmla="*/ 147329 w 352542"/>
                    <a:gd name="connsiteY6" fmla="*/ 8192 h 316706"/>
                    <a:gd name="connsiteX7" fmla="*/ 160473 w 352542"/>
                    <a:gd name="connsiteY7" fmla="*/ 0 h 316706"/>
                    <a:gd name="connsiteX8" fmla="*/ 192096 w 352542"/>
                    <a:gd name="connsiteY8" fmla="*/ 0 h 316706"/>
                    <a:gd name="connsiteX9" fmla="*/ 205241 w 352542"/>
                    <a:gd name="connsiteY9" fmla="*/ 8192 h 316706"/>
                    <a:gd name="connsiteX10" fmla="*/ 351355 w 352542"/>
                    <a:gd name="connsiteY10" fmla="*/ 307657 h 316706"/>
                    <a:gd name="connsiteX11" fmla="*/ 346878 w 352542"/>
                    <a:gd name="connsiteY11" fmla="*/ 316706 h 316706"/>
                    <a:gd name="connsiteX12" fmla="*/ 320208 w 352542"/>
                    <a:gd name="connsiteY12" fmla="*/ 316706 h 316706"/>
                    <a:gd name="connsiteX13" fmla="*/ 307063 w 352542"/>
                    <a:gd name="connsiteY13" fmla="*/ 308610 h 316706"/>
                    <a:gd name="connsiteX14" fmla="*/ 275821 w 352542"/>
                    <a:gd name="connsiteY14" fmla="*/ 243935 h 316706"/>
                    <a:gd name="connsiteX15" fmla="*/ 91322 w 352542"/>
                    <a:gd name="connsiteY15" fmla="*/ 209074 h 316706"/>
                    <a:gd name="connsiteX16" fmla="*/ 259153 w 352542"/>
                    <a:gd name="connsiteY16" fmla="*/ 209074 h 316706"/>
                    <a:gd name="connsiteX17" fmla="*/ 175428 w 352542"/>
                    <a:gd name="connsiteY17" fmla="*/ 34004 h 316706"/>
                    <a:gd name="connsiteX18" fmla="*/ 91322 w 352542"/>
                    <a:gd name="connsiteY18" fmla="*/ 209074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542" h="316706">
                      <a:moveTo>
                        <a:pt x="275821" y="243935"/>
                      </a:moveTo>
                      <a:lnTo>
                        <a:pt x="74558" y="243935"/>
                      </a:lnTo>
                      <a:lnTo>
                        <a:pt x="43792" y="308610"/>
                      </a:lnTo>
                      <a:cubicBezTo>
                        <a:pt x="41030" y="314515"/>
                        <a:pt x="37887" y="316706"/>
                        <a:pt x="30647" y="316706"/>
                      </a:cubicBezTo>
                      <a:lnTo>
                        <a:pt x="5787" y="316706"/>
                      </a:lnTo>
                      <a:cubicBezTo>
                        <a:pt x="358" y="316706"/>
                        <a:pt x="-1452" y="312611"/>
                        <a:pt x="1216" y="307657"/>
                      </a:cubicBezTo>
                      <a:lnTo>
                        <a:pt x="147329" y="8192"/>
                      </a:lnTo>
                      <a:cubicBezTo>
                        <a:pt x="150091" y="2286"/>
                        <a:pt x="153235" y="0"/>
                        <a:pt x="160473" y="0"/>
                      </a:cubicBezTo>
                      <a:lnTo>
                        <a:pt x="192096" y="0"/>
                      </a:lnTo>
                      <a:cubicBezTo>
                        <a:pt x="199335" y="0"/>
                        <a:pt x="202479" y="2286"/>
                        <a:pt x="205241" y="8192"/>
                      </a:cubicBezTo>
                      <a:lnTo>
                        <a:pt x="351355" y="307657"/>
                      </a:lnTo>
                      <a:cubicBezTo>
                        <a:pt x="354117" y="312611"/>
                        <a:pt x="351831" y="316706"/>
                        <a:pt x="346878" y="316706"/>
                      </a:cubicBezTo>
                      <a:lnTo>
                        <a:pt x="320208" y="316706"/>
                      </a:lnTo>
                      <a:cubicBezTo>
                        <a:pt x="312492" y="316706"/>
                        <a:pt x="309826" y="314420"/>
                        <a:pt x="307063" y="308610"/>
                      </a:cubicBezTo>
                      <a:lnTo>
                        <a:pt x="275821" y="243935"/>
                      </a:lnTo>
                      <a:close/>
                      <a:moveTo>
                        <a:pt x="91322" y="209074"/>
                      </a:moveTo>
                      <a:lnTo>
                        <a:pt x="259153" y="209074"/>
                      </a:lnTo>
                      <a:lnTo>
                        <a:pt x="175428" y="34004"/>
                      </a:lnTo>
                      <a:lnTo>
                        <a:pt x="91322" y="209074"/>
                      </a:lnTo>
                      <a:close/>
                    </a:path>
                  </a:pathLst>
                </a:custGeom>
                <a:solidFill>
                  <a:srgbClr val="000000"/>
                </a:solidFill>
                <a:ln w="9525" cap="flat">
                  <a:noFill/>
                  <a:prstDash val="solid"/>
                  <a:miter/>
                </a:ln>
              </p:spPr>
              <p:txBody>
                <a:bodyPr rtlCol="0" anchor="ctr"/>
                <a:lstStyle/>
                <a:p>
                  <a:endParaRPr lang="en-US" sz="3200"/>
                </a:p>
              </p:txBody>
            </p:sp>
            <p:sp>
              <p:nvSpPr>
                <p:cNvPr id="231" name="Freeform: Shape 230">
                  <a:extLst>
                    <a:ext uri="{FF2B5EF4-FFF2-40B4-BE49-F238E27FC236}">
                      <a16:creationId xmlns:a16="http://schemas.microsoft.com/office/drawing/2014/main" id="{2CAD0928-3F52-4497-B4BE-656E8F903463}"/>
                    </a:ext>
                  </a:extLst>
                </p:cNvPr>
                <p:cNvSpPr/>
                <p:nvPr/>
              </p:nvSpPr>
              <p:spPr>
                <a:xfrm>
                  <a:off x="7471812" y="2856356"/>
                  <a:ext cx="333448" cy="316611"/>
                </a:xfrm>
                <a:custGeom>
                  <a:avLst/>
                  <a:gdLst>
                    <a:gd name="connsiteX0" fmla="*/ 145710 w 333448"/>
                    <a:gd name="connsiteY0" fmla="*/ 195453 h 316611"/>
                    <a:gd name="connsiteX1" fmla="*/ 1883 w 333448"/>
                    <a:gd name="connsiteY1" fmla="*/ 9144 h 316611"/>
                    <a:gd name="connsiteX2" fmla="*/ 5503 w 333448"/>
                    <a:gd name="connsiteY2" fmla="*/ 95 h 316611"/>
                    <a:gd name="connsiteX3" fmla="*/ 34935 w 333448"/>
                    <a:gd name="connsiteY3" fmla="*/ 95 h 316611"/>
                    <a:gd name="connsiteX4" fmla="*/ 49889 w 333448"/>
                    <a:gd name="connsiteY4" fmla="*/ 6001 h 316611"/>
                    <a:gd name="connsiteX5" fmla="*/ 167523 w 333448"/>
                    <a:gd name="connsiteY5" fmla="*/ 164783 h 316611"/>
                    <a:gd name="connsiteX6" fmla="*/ 285442 w 333448"/>
                    <a:gd name="connsiteY6" fmla="*/ 5906 h 316611"/>
                    <a:gd name="connsiteX7" fmla="*/ 300778 w 333448"/>
                    <a:gd name="connsiteY7" fmla="*/ 0 h 316611"/>
                    <a:gd name="connsiteX8" fmla="*/ 328400 w 333448"/>
                    <a:gd name="connsiteY8" fmla="*/ 0 h 316611"/>
                    <a:gd name="connsiteX9" fmla="*/ 331543 w 333448"/>
                    <a:gd name="connsiteY9" fmla="*/ 9049 h 316611"/>
                    <a:gd name="connsiteX10" fmla="*/ 187716 w 333448"/>
                    <a:gd name="connsiteY10" fmla="*/ 194977 h 316611"/>
                    <a:gd name="connsiteX11" fmla="*/ 187716 w 333448"/>
                    <a:gd name="connsiteY11" fmla="*/ 307562 h 316611"/>
                    <a:gd name="connsiteX12" fmla="*/ 178191 w 333448"/>
                    <a:gd name="connsiteY12" fmla="*/ 316611 h 316611"/>
                    <a:gd name="connsiteX13" fmla="*/ 155140 w 333448"/>
                    <a:gd name="connsiteY13" fmla="*/ 316611 h 316611"/>
                    <a:gd name="connsiteX14" fmla="*/ 145615 w 333448"/>
                    <a:gd name="connsiteY14" fmla="*/ 307562 h 316611"/>
                    <a:gd name="connsiteX15" fmla="*/ 145615 w 333448"/>
                    <a:gd name="connsiteY15" fmla="*/ 195453 h 31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448" h="316611">
                      <a:moveTo>
                        <a:pt x="145710" y="195453"/>
                      </a:moveTo>
                      <a:lnTo>
                        <a:pt x="1883" y="9144"/>
                      </a:lnTo>
                      <a:cubicBezTo>
                        <a:pt x="-1736" y="4667"/>
                        <a:pt x="73" y="95"/>
                        <a:pt x="5503" y="95"/>
                      </a:cubicBezTo>
                      <a:lnTo>
                        <a:pt x="34935" y="95"/>
                      </a:lnTo>
                      <a:cubicBezTo>
                        <a:pt x="42650" y="95"/>
                        <a:pt x="46269" y="1429"/>
                        <a:pt x="49889" y="6001"/>
                      </a:cubicBezTo>
                      <a:lnTo>
                        <a:pt x="167523" y="164783"/>
                      </a:lnTo>
                      <a:lnTo>
                        <a:pt x="285442" y="5906"/>
                      </a:lnTo>
                      <a:cubicBezTo>
                        <a:pt x="289062" y="953"/>
                        <a:pt x="293157" y="0"/>
                        <a:pt x="300778" y="0"/>
                      </a:cubicBezTo>
                      <a:lnTo>
                        <a:pt x="328400" y="0"/>
                      </a:lnTo>
                      <a:cubicBezTo>
                        <a:pt x="333353" y="0"/>
                        <a:pt x="335163" y="4572"/>
                        <a:pt x="331543" y="9049"/>
                      </a:cubicBezTo>
                      <a:lnTo>
                        <a:pt x="187716" y="194977"/>
                      </a:lnTo>
                      <a:lnTo>
                        <a:pt x="187716" y="307562"/>
                      </a:lnTo>
                      <a:cubicBezTo>
                        <a:pt x="187716" y="313468"/>
                        <a:pt x="184573" y="316611"/>
                        <a:pt x="178191" y="316611"/>
                      </a:cubicBezTo>
                      <a:lnTo>
                        <a:pt x="155140" y="316611"/>
                      </a:lnTo>
                      <a:cubicBezTo>
                        <a:pt x="149235" y="316611"/>
                        <a:pt x="145615" y="313468"/>
                        <a:pt x="145615" y="307562"/>
                      </a:cubicBezTo>
                      <a:lnTo>
                        <a:pt x="145615" y="195453"/>
                      </a:lnTo>
                      <a:close/>
                    </a:path>
                  </a:pathLst>
                </a:custGeom>
                <a:solidFill>
                  <a:srgbClr val="000000"/>
                </a:solidFill>
                <a:ln w="9525" cap="flat">
                  <a:noFill/>
                  <a:prstDash val="solid"/>
                  <a:miter/>
                </a:ln>
              </p:spPr>
              <p:txBody>
                <a:bodyPr rtlCol="0" anchor="ctr"/>
                <a:lstStyle/>
                <a:p>
                  <a:endParaRPr lang="en-US" sz="3200"/>
                </a:p>
              </p:txBody>
            </p:sp>
          </p:grpSp>
          <p:grpSp>
            <p:nvGrpSpPr>
              <p:cNvPr id="211" name="Graphic 39">
                <a:extLst>
                  <a:ext uri="{FF2B5EF4-FFF2-40B4-BE49-F238E27FC236}">
                    <a16:creationId xmlns:a16="http://schemas.microsoft.com/office/drawing/2014/main" id="{BC8307B1-BED2-4889-A57C-080720996593}"/>
                  </a:ext>
                </a:extLst>
              </p:cNvPr>
              <p:cNvGrpSpPr/>
              <p:nvPr/>
            </p:nvGrpSpPr>
            <p:grpSpPr>
              <a:xfrm>
                <a:off x="3777709" y="1966912"/>
                <a:ext cx="3997642" cy="762000"/>
                <a:chOff x="3777709" y="1966912"/>
                <a:chExt cx="3997642" cy="762000"/>
              </a:xfrm>
              <a:solidFill>
                <a:srgbClr val="00FF42"/>
              </a:solidFill>
            </p:grpSpPr>
            <p:sp>
              <p:nvSpPr>
                <p:cNvPr id="212" name="Freeform: Shape 211">
                  <a:extLst>
                    <a:ext uri="{FF2B5EF4-FFF2-40B4-BE49-F238E27FC236}">
                      <a16:creationId xmlns:a16="http://schemas.microsoft.com/office/drawing/2014/main" id="{2926D84F-9973-4E14-B301-633B0B4F54C7}"/>
                    </a:ext>
                  </a:extLst>
                </p:cNvPr>
                <p:cNvSpPr/>
                <p:nvPr/>
              </p:nvSpPr>
              <p:spPr>
                <a:xfrm>
                  <a:off x="3777709" y="1966912"/>
                  <a:ext cx="902398" cy="762000"/>
                </a:xfrm>
                <a:custGeom>
                  <a:avLst/>
                  <a:gdLst>
                    <a:gd name="connsiteX0" fmla="*/ 902399 w 902398"/>
                    <a:gd name="connsiteY0" fmla="*/ 740188 h 762000"/>
                    <a:gd name="connsiteX1" fmla="*/ 876586 w 902398"/>
                    <a:gd name="connsiteY1" fmla="*/ 762000 h 762000"/>
                    <a:gd name="connsiteX2" fmla="*/ 25813 w 902398"/>
                    <a:gd name="connsiteY2" fmla="*/ 762000 h 762000"/>
                    <a:gd name="connsiteX3" fmla="*/ 0 w 902398"/>
                    <a:gd name="connsiteY3" fmla="*/ 740188 h 762000"/>
                    <a:gd name="connsiteX4" fmla="*/ 0 w 902398"/>
                    <a:gd name="connsiteY4" fmla="*/ 514826 h 762000"/>
                    <a:gd name="connsiteX5" fmla="*/ 211741 w 902398"/>
                    <a:gd name="connsiteY5" fmla="*/ 336328 h 762000"/>
                    <a:gd name="connsiteX6" fmla="*/ 634079 w 902398"/>
                    <a:gd name="connsiteY6" fmla="*/ 336328 h 762000"/>
                    <a:gd name="connsiteX7" fmla="*/ 716566 w 902398"/>
                    <a:gd name="connsiteY7" fmla="*/ 274320 h 762000"/>
                    <a:gd name="connsiteX8" fmla="*/ 716566 w 902398"/>
                    <a:gd name="connsiteY8" fmla="*/ 195929 h 762000"/>
                    <a:gd name="connsiteX9" fmla="*/ 634079 w 902398"/>
                    <a:gd name="connsiteY9" fmla="*/ 133922 h 762000"/>
                    <a:gd name="connsiteX10" fmla="*/ 257366 w 902398"/>
                    <a:gd name="connsiteY10" fmla="*/ 133922 h 762000"/>
                    <a:gd name="connsiteX11" fmla="*/ 195834 w 902398"/>
                    <a:gd name="connsiteY11" fmla="*/ 185071 h 762000"/>
                    <a:gd name="connsiteX12" fmla="*/ 195834 w 902398"/>
                    <a:gd name="connsiteY12" fmla="*/ 224219 h 762000"/>
                    <a:gd name="connsiteX13" fmla="*/ 170021 w 902398"/>
                    <a:gd name="connsiteY13" fmla="*/ 246031 h 762000"/>
                    <a:gd name="connsiteX14" fmla="*/ 43244 w 902398"/>
                    <a:gd name="connsiteY14" fmla="*/ 246031 h 762000"/>
                    <a:gd name="connsiteX15" fmla="*/ 17431 w 902398"/>
                    <a:gd name="connsiteY15" fmla="*/ 224219 h 762000"/>
                    <a:gd name="connsiteX16" fmla="*/ 17431 w 902398"/>
                    <a:gd name="connsiteY16" fmla="*/ 169831 h 762000"/>
                    <a:gd name="connsiteX17" fmla="*/ 216599 w 902398"/>
                    <a:gd name="connsiteY17" fmla="*/ 0 h 762000"/>
                    <a:gd name="connsiteX18" fmla="*/ 701707 w 902398"/>
                    <a:gd name="connsiteY18" fmla="*/ 0 h 762000"/>
                    <a:gd name="connsiteX19" fmla="*/ 902399 w 902398"/>
                    <a:gd name="connsiteY19" fmla="*/ 169831 h 762000"/>
                    <a:gd name="connsiteX20" fmla="*/ 902399 w 902398"/>
                    <a:gd name="connsiteY20" fmla="*/ 296132 h 762000"/>
                    <a:gd name="connsiteX21" fmla="*/ 701707 w 902398"/>
                    <a:gd name="connsiteY21" fmla="*/ 467011 h 762000"/>
                    <a:gd name="connsiteX22" fmla="*/ 268319 w 902398"/>
                    <a:gd name="connsiteY22" fmla="*/ 467011 h 762000"/>
                    <a:gd name="connsiteX23" fmla="*/ 184595 w 902398"/>
                    <a:gd name="connsiteY23" fmla="*/ 529019 h 762000"/>
                    <a:gd name="connsiteX24" fmla="*/ 184595 w 902398"/>
                    <a:gd name="connsiteY24" fmla="*/ 628079 h 762000"/>
                    <a:gd name="connsiteX25" fmla="*/ 876586 w 902398"/>
                    <a:gd name="connsiteY25" fmla="*/ 628079 h 762000"/>
                    <a:gd name="connsiteX26" fmla="*/ 902399 w 902398"/>
                    <a:gd name="connsiteY26" fmla="*/ 650938 h 762000"/>
                    <a:gd name="connsiteX27" fmla="*/ 902399 w 902398"/>
                    <a:gd name="connsiteY27" fmla="*/ 740188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02398" h="762000">
                      <a:moveTo>
                        <a:pt x="902399" y="740188"/>
                      </a:moveTo>
                      <a:cubicBezTo>
                        <a:pt x="902399" y="754380"/>
                        <a:pt x="893731" y="762000"/>
                        <a:pt x="876586" y="762000"/>
                      </a:cubicBezTo>
                      <a:lnTo>
                        <a:pt x="25813" y="762000"/>
                      </a:lnTo>
                      <a:cubicBezTo>
                        <a:pt x="9811" y="762000"/>
                        <a:pt x="0" y="754380"/>
                        <a:pt x="0" y="740188"/>
                      </a:cubicBezTo>
                      <a:lnTo>
                        <a:pt x="0" y="514826"/>
                      </a:lnTo>
                      <a:cubicBezTo>
                        <a:pt x="0" y="396145"/>
                        <a:pt x="70199" y="336328"/>
                        <a:pt x="211741" y="336328"/>
                      </a:cubicBezTo>
                      <a:lnTo>
                        <a:pt x="634079" y="336328"/>
                      </a:lnTo>
                      <a:cubicBezTo>
                        <a:pt x="700564" y="336328"/>
                        <a:pt x="716566" y="322136"/>
                        <a:pt x="716566" y="274320"/>
                      </a:cubicBezTo>
                      <a:lnTo>
                        <a:pt x="716566" y="195929"/>
                      </a:lnTo>
                      <a:cubicBezTo>
                        <a:pt x="716566" y="148019"/>
                        <a:pt x="700564" y="133922"/>
                        <a:pt x="634079" y="133922"/>
                      </a:cubicBezTo>
                      <a:lnTo>
                        <a:pt x="257366" y="133922"/>
                      </a:lnTo>
                      <a:cubicBezTo>
                        <a:pt x="214313" y="133922"/>
                        <a:pt x="195834" y="150209"/>
                        <a:pt x="195834" y="185071"/>
                      </a:cubicBezTo>
                      <a:lnTo>
                        <a:pt x="195834" y="224219"/>
                      </a:lnTo>
                      <a:cubicBezTo>
                        <a:pt x="195834" y="238411"/>
                        <a:pt x="187262" y="246031"/>
                        <a:pt x="170021" y="246031"/>
                      </a:cubicBezTo>
                      <a:lnTo>
                        <a:pt x="43244" y="246031"/>
                      </a:lnTo>
                      <a:cubicBezTo>
                        <a:pt x="26003" y="246031"/>
                        <a:pt x="17431" y="238411"/>
                        <a:pt x="17431" y="224219"/>
                      </a:cubicBezTo>
                      <a:lnTo>
                        <a:pt x="17431" y="169831"/>
                      </a:lnTo>
                      <a:cubicBezTo>
                        <a:pt x="17145" y="44577"/>
                        <a:pt x="68866" y="0"/>
                        <a:pt x="216599" y="0"/>
                      </a:cubicBezTo>
                      <a:lnTo>
                        <a:pt x="701707" y="0"/>
                      </a:lnTo>
                      <a:cubicBezTo>
                        <a:pt x="843249" y="0"/>
                        <a:pt x="902399" y="51149"/>
                        <a:pt x="902399" y="169831"/>
                      </a:cubicBezTo>
                      <a:lnTo>
                        <a:pt x="902399" y="296132"/>
                      </a:lnTo>
                      <a:cubicBezTo>
                        <a:pt x="902399" y="415862"/>
                        <a:pt x="843249" y="467011"/>
                        <a:pt x="701707" y="467011"/>
                      </a:cubicBezTo>
                      <a:lnTo>
                        <a:pt x="268319" y="467011"/>
                      </a:lnTo>
                      <a:cubicBezTo>
                        <a:pt x="203073" y="467011"/>
                        <a:pt x="184595" y="481203"/>
                        <a:pt x="184595" y="529019"/>
                      </a:cubicBezTo>
                      <a:lnTo>
                        <a:pt x="184595" y="628079"/>
                      </a:lnTo>
                      <a:lnTo>
                        <a:pt x="876586" y="628079"/>
                      </a:lnTo>
                      <a:cubicBezTo>
                        <a:pt x="893826" y="628079"/>
                        <a:pt x="902399" y="636746"/>
                        <a:pt x="902399" y="650938"/>
                      </a:cubicBezTo>
                      <a:lnTo>
                        <a:pt x="902399" y="740188"/>
                      </a:lnTo>
                      <a:close/>
                    </a:path>
                  </a:pathLst>
                </a:custGeom>
                <a:solidFill>
                  <a:srgbClr val="1C5F8B"/>
                </a:solidFill>
                <a:ln w="9525" cap="flat">
                  <a:noFill/>
                  <a:prstDash val="solid"/>
                  <a:miter/>
                </a:ln>
              </p:spPr>
              <p:txBody>
                <a:bodyPr rtlCol="0" anchor="ctr"/>
                <a:lstStyle/>
                <a:p>
                  <a:endParaRPr lang="en-US" sz="3200"/>
                </a:p>
              </p:txBody>
            </p:sp>
            <p:sp>
              <p:nvSpPr>
                <p:cNvPr id="213" name="Freeform: Shape 212">
                  <a:extLst>
                    <a:ext uri="{FF2B5EF4-FFF2-40B4-BE49-F238E27FC236}">
                      <a16:creationId xmlns:a16="http://schemas.microsoft.com/office/drawing/2014/main" id="{468202FF-AB02-45B0-8938-7254BFEE79DA}"/>
                    </a:ext>
                  </a:extLst>
                </p:cNvPr>
                <p:cNvSpPr/>
                <p:nvPr/>
              </p:nvSpPr>
              <p:spPr>
                <a:xfrm>
                  <a:off x="4821554" y="1966912"/>
                  <a:ext cx="900112" cy="761904"/>
                </a:xfrm>
                <a:custGeom>
                  <a:avLst/>
                  <a:gdLst>
                    <a:gd name="connsiteX0" fmla="*/ 900113 w 900112"/>
                    <a:gd name="connsiteY0" fmla="*/ 587788 h 761904"/>
                    <a:gd name="connsiteX1" fmla="*/ 694468 w 900112"/>
                    <a:gd name="connsiteY1" fmla="*/ 761905 h 761904"/>
                    <a:gd name="connsiteX2" fmla="*/ 206883 w 900112"/>
                    <a:gd name="connsiteY2" fmla="*/ 761905 h 761904"/>
                    <a:gd name="connsiteX3" fmla="*/ 0 w 900112"/>
                    <a:gd name="connsiteY3" fmla="*/ 587788 h 761904"/>
                    <a:gd name="connsiteX4" fmla="*/ 0 w 900112"/>
                    <a:gd name="connsiteY4" fmla="*/ 174117 h 761904"/>
                    <a:gd name="connsiteX5" fmla="*/ 206883 w 900112"/>
                    <a:gd name="connsiteY5" fmla="*/ 0 h 761904"/>
                    <a:gd name="connsiteX6" fmla="*/ 694468 w 900112"/>
                    <a:gd name="connsiteY6" fmla="*/ 0 h 761904"/>
                    <a:gd name="connsiteX7" fmla="*/ 900113 w 900112"/>
                    <a:gd name="connsiteY7" fmla="*/ 174117 h 761904"/>
                    <a:gd name="connsiteX8" fmla="*/ 900113 w 900112"/>
                    <a:gd name="connsiteY8" fmla="*/ 587788 h 761904"/>
                    <a:gd name="connsiteX9" fmla="*/ 714184 w 900112"/>
                    <a:gd name="connsiteY9" fmla="*/ 214408 h 761904"/>
                    <a:gd name="connsiteX10" fmla="*/ 608266 w 900112"/>
                    <a:gd name="connsiteY10" fmla="*/ 133826 h 761904"/>
                    <a:gd name="connsiteX11" fmla="*/ 293084 w 900112"/>
                    <a:gd name="connsiteY11" fmla="*/ 133826 h 761904"/>
                    <a:gd name="connsiteX12" fmla="*/ 187166 w 900112"/>
                    <a:gd name="connsiteY12" fmla="*/ 214408 h 761904"/>
                    <a:gd name="connsiteX13" fmla="*/ 187166 w 900112"/>
                    <a:gd name="connsiteY13" fmla="*/ 547497 h 761904"/>
                    <a:gd name="connsiteX14" fmla="*/ 293084 w 900112"/>
                    <a:gd name="connsiteY14" fmla="*/ 628079 h 761904"/>
                    <a:gd name="connsiteX15" fmla="*/ 608266 w 900112"/>
                    <a:gd name="connsiteY15" fmla="*/ 628079 h 761904"/>
                    <a:gd name="connsiteX16" fmla="*/ 714184 w 900112"/>
                    <a:gd name="connsiteY16" fmla="*/ 547497 h 761904"/>
                    <a:gd name="connsiteX17" fmla="*/ 714184 w 900112"/>
                    <a:gd name="connsiteY17" fmla="*/ 214408 h 76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0112" h="761904">
                      <a:moveTo>
                        <a:pt x="900113" y="587788"/>
                      </a:moveTo>
                      <a:cubicBezTo>
                        <a:pt x="900113" y="709708"/>
                        <a:pt x="839819" y="761905"/>
                        <a:pt x="694468" y="761905"/>
                      </a:cubicBezTo>
                      <a:lnTo>
                        <a:pt x="206883" y="761905"/>
                      </a:lnTo>
                      <a:cubicBezTo>
                        <a:pt x="64103" y="761905"/>
                        <a:pt x="0" y="709708"/>
                        <a:pt x="0" y="587788"/>
                      </a:cubicBezTo>
                      <a:lnTo>
                        <a:pt x="0" y="174117"/>
                      </a:lnTo>
                      <a:cubicBezTo>
                        <a:pt x="0" y="52197"/>
                        <a:pt x="64008" y="0"/>
                        <a:pt x="206883" y="0"/>
                      </a:cubicBezTo>
                      <a:lnTo>
                        <a:pt x="694468" y="0"/>
                      </a:lnTo>
                      <a:cubicBezTo>
                        <a:pt x="839724" y="0"/>
                        <a:pt x="900113" y="52197"/>
                        <a:pt x="900113" y="174117"/>
                      </a:cubicBezTo>
                      <a:lnTo>
                        <a:pt x="900113" y="587788"/>
                      </a:lnTo>
                      <a:close/>
                      <a:moveTo>
                        <a:pt x="714184" y="214408"/>
                      </a:moveTo>
                      <a:cubicBezTo>
                        <a:pt x="714184" y="148019"/>
                        <a:pt x="696944" y="133826"/>
                        <a:pt x="608266" y="133826"/>
                      </a:cubicBezTo>
                      <a:lnTo>
                        <a:pt x="293084" y="133826"/>
                      </a:lnTo>
                      <a:cubicBezTo>
                        <a:pt x="204406" y="133826"/>
                        <a:pt x="187166" y="147923"/>
                        <a:pt x="187166" y="214408"/>
                      </a:cubicBezTo>
                      <a:lnTo>
                        <a:pt x="187166" y="547497"/>
                      </a:lnTo>
                      <a:cubicBezTo>
                        <a:pt x="187166" y="613886"/>
                        <a:pt x="204406" y="628079"/>
                        <a:pt x="293084" y="628079"/>
                      </a:cubicBezTo>
                      <a:lnTo>
                        <a:pt x="608266" y="628079"/>
                      </a:lnTo>
                      <a:cubicBezTo>
                        <a:pt x="696944" y="628079"/>
                        <a:pt x="714184" y="613886"/>
                        <a:pt x="714184" y="547497"/>
                      </a:cubicBezTo>
                      <a:lnTo>
                        <a:pt x="714184" y="214408"/>
                      </a:lnTo>
                      <a:close/>
                    </a:path>
                  </a:pathLst>
                </a:custGeom>
                <a:solidFill>
                  <a:srgbClr val="1C5F8B"/>
                </a:solidFill>
                <a:ln w="9525" cap="flat">
                  <a:noFill/>
                  <a:prstDash val="solid"/>
                  <a:miter/>
                </a:ln>
              </p:spPr>
              <p:txBody>
                <a:bodyPr rtlCol="0" anchor="ctr"/>
                <a:lstStyle/>
                <a:p>
                  <a:endParaRPr lang="en-US" sz="3200"/>
                </a:p>
              </p:txBody>
            </p:sp>
            <p:sp>
              <p:nvSpPr>
                <p:cNvPr id="214" name="Freeform: Shape 213">
                  <a:extLst>
                    <a:ext uri="{FF2B5EF4-FFF2-40B4-BE49-F238E27FC236}">
                      <a16:creationId xmlns:a16="http://schemas.microsoft.com/office/drawing/2014/main" id="{BCB2B49C-0C07-4407-9C3E-422D3CC2ED13}"/>
                    </a:ext>
                  </a:extLst>
                </p:cNvPr>
                <p:cNvSpPr/>
                <p:nvPr/>
              </p:nvSpPr>
              <p:spPr>
                <a:xfrm>
                  <a:off x="5865780" y="1966912"/>
                  <a:ext cx="902398" cy="762000"/>
                </a:xfrm>
                <a:custGeom>
                  <a:avLst/>
                  <a:gdLst>
                    <a:gd name="connsiteX0" fmla="*/ 902399 w 902398"/>
                    <a:gd name="connsiteY0" fmla="*/ 740188 h 762000"/>
                    <a:gd name="connsiteX1" fmla="*/ 876586 w 902398"/>
                    <a:gd name="connsiteY1" fmla="*/ 762000 h 762000"/>
                    <a:gd name="connsiteX2" fmla="*/ 25813 w 902398"/>
                    <a:gd name="connsiteY2" fmla="*/ 762000 h 762000"/>
                    <a:gd name="connsiteX3" fmla="*/ 0 w 902398"/>
                    <a:gd name="connsiteY3" fmla="*/ 740188 h 762000"/>
                    <a:gd name="connsiteX4" fmla="*/ 0 w 902398"/>
                    <a:gd name="connsiteY4" fmla="*/ 514826 h 762000"/>
                    <a:gd name="connsiteX5" fmla="*/ 211741 w 902398"/>
                    <a:gd name="connsiteY5" fmla="*/ 336328 h 762000"/>
                    <a:gd name="connsiteX6" fmla="*/ 634080 w 902398"/>
                    <a:gd name="connsiteY6" fmla="*/ 336328 h 762000"/>
                    <a:gd name="connsiteX7" fmla="*/ 716566 w 902398"/>
                    <a:gd name="connsiteY7" fmla="*/ 274320 h 762000"/>
                    <a:gd name="connsiteX8" fmla="*/ 716566 w 902398"/>
                    <a:gd name="connsiteY8" fmla="*/ 195929 h 762000"/>
                    <a:gd name="connsiteX9" fmla="*/ 634080 w 902398"/>
                    <a:gd name="connsiteY9" fmla="*/ 133922 h 762000"/>
                    <a:gd name="connsiteX10" fmla="*/ 257366 w 902398"/>
                    <a:gd name="connsiteY10" fmla="*/ 133922 h 762000"/>
                    <a:gd name="connsiteX11" fmla="*/ 195834 w 902398"/>
                    <a:gd name="connsiteY11" fmla="*/ 185071 h 762000"/>
                    <a:gd name="connsiteX12" fmla="*/ 195834 w 902398"/>
                    <a:gd name="connsiteY12" fmla="*/ 224219 h 762000"/>
                    <a:gd name="connsiteX13" fmla="*/ 170021 w 902398"/>
                    <a:gd name="connsiteY13" fmla="*/ 246031 h 762000"/>
                    <a:gd name="connsiteX14" fmla="*/ 43244 w 902398"/>
                    <a:gd name="connsiteY14" fmla="*/ 246031 h 762000"/>
                    <a:gd name="connsiteX15" fmla="*/ 17431 w 902398"/>
                    <a:gd name="connsiteY15" fmla="*/ 224219 h 762000"/>
                    <a:gd name="connsiteX16" fmla="*/ 17431 w 902398"/>
                    <a:gd name="connsiteY16" fmla="*/ 169831 h 762000"/>
                    <a:gd name="connsiteX17" fmla="*/ 216599 w 902398"/>
                    <a:gd name="connsiteY17" fmla="*/ 0 h 762000"/>
                    <a:gd name="connsiteX18" fmla="*/ 701707 w 902398"/>
                    <a:gd name="connsiteY18" fmla="*/ 0 h 762000"/>
                    <a:gd name="connsiteX19" fmla="*/ 902399 w 902398"/>
                    <a:gd name="connsiteY19" fmla="*/ 169831 h 762000"/>
                    <a:gd name="connsiteX20" fmla="*/ 902399 w 902398"/>
                    <a:gd name="connsiteY20" fmla="*/ 296132 h 762000"/>
                    <a:gd name="connsiteX21" fmla="*/ 701707 w 902398"/>
                    <a:gd name="connsiteY21" fmla="*/ 467011 h 762000"/>
                    <a:gd name="connsiteX22" fmla="*/ 268319 w 902398"/>
                    <a:gd name="connsiteY22" fmla="*/ 467011 h 762000"/>
                    <a:gd name="connsiteX23" fmla="*/ 184595 w 902398"/>
                    <a:gd name="connsiteY23" fmla="*/ 529019 h 762000"/>
                    <a:gd name="connsiteX24" fmla="*/ 184595 w 902398"/>
                    <a:gd name="connsiteY24" fmla="*/ 628079 h 762000"/>
                    <a:gd name="connsiteX25" fmla="*/ 876586 w 902398"/>
                    <a:gd name="connsiteY25" fmla="*/ 628079 h 762000"/>
                    <a:gd name="connsiteX26" fmla="*/ 902399 w 902398"/>
                    <a:gd name="connsiteY26" fmla="*/ 650938 h 762000"/>
                    <a:gd name="connsiteX27" fmla="*/ 902399 w 902398"/>
                    <a:gd name="connsiteY27" fmla="*/ 740188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02398" h="762000">
                      <a:moveTo>
                        <a:pt x="902399" y="740188"/>
                      </a:moveTo>
                      <a:cubicBezTo>
                        <a:pt x="902399" y="754380"/>
                        <a:pt x="893731" y="762000"/>
                        <a:pt x="876586" y="762000"/>
                      </a:cubicBezTo>
                      <a:lnTo>
                        <a:pt x="25813" y="762000"/>
                      </a:lnTo>
                      <a:cubicBezTo>
                        <a:pt x="9811" y="762000"/>
                        <a:pt x="0" y="754380"/>
                        <a:pt x="0" y="740188"/>
                      </a:cubicBezTo>
                      <a:lnTo>
                        <a:pt x="0" y="514826"/>
                      </a:lnTo>
                      <a:cubicBezTo>
                        <a:pt x="0" y="396145"/>
                        <a:pt x="70199" y="336328"/>
                        <a:pt x="211741" y="336328"/>
                      </a:cubicBezTo>
                      <a:lnTo>
                        <a:pt x="634080" y="336328"/>
                      </a:lnTo>
                      <a:cubicBezTo>
                        <a:pt x="700564" y="336328"/>
                        <a:pt x="716566" y="322136"/>
                        <a:pt x="716566" y="274320"/>
                      </a:cubicBezTo>
                      <a:lnTo>
                        <a:pt x="716566" y="195929"/>
                      </a:lnTo>
                      <a:cubicBezTo>
                        <a:pt x="716566" y="148019"/>
                        <a:pt x="700564" y="133922"/>
                        <a:pt x="634080" y="133922"/>
                      </a:cubicBezTo>
                      <a:lnTo>
                        <a:pt x="257366" y="133922"/>
                      </a:lnTo>
                      <a:cubicBezTo>
                        <a:pt x="214313" y="133922"/>
                        <a:pt x="195834" y="150209"/>
                        <a:pt x="195834" y="185071"/>
                      </a:cubicBezTo>
                      <a:lnTo>
                        <a:pt x="195834" y="224219"/>
                      </a:lnTo>
                      <a:cubicBezTo>
                        <a:pt x="195834" y="238411"/>
                        <a:pt x="187262" y="246031"/>
                        <a:pt x="170021" y="246031"/>
                      </a:cubicBezTo>
                      <a:lnTo>
                        <a:pt x="43244" y="246031"/>
                      </a:lnTo>
                      <a:cubicBezTo>
                        <a:pt x="26003" y="246031"/>
                        <a:pt x="17431" y="238411"/>
                        <a:pt x="17431" y="224219"/>
                      </a:cubicBezTo>
                      <a:lnTo>
                        <a:pt x="17431" y="169831"/>
                      </a:lnTo>
                      <a:cubicBezTo>
                        <a:pt x="17145" y="44577"/>
                        <a:pt x="68866" y="0"/>
                        <a:pt x="216599" y="0"/>
                      </a:cubicBezTo>
                      <a:lnTo>
                        <a:pt x="701707" y="0"/>
                      </a:lnTo>
                      <a:cubicBezTo>
                        <a:pt x="843248" y="0"/>
                        <a:pt x="902399" y="51149"/>
                        <a:pt x="902399" y="169831"/>
                      </a:cubicBezTo>
                      <a:lnTo>
                        <a:pt x="902399" y="296132"/>
                      </a:lnTo>
                      <a:cubicBezTo>
                        <a:pt x="902399" y="415862"/>
                        <a:pt x="843248" y="467011"/>
                        <a:pt x="701707" y="467011"/>
                      </a:cubicBezTo>
                      <a:lnTo>
                        <a:pt x="268319" y="467011"/>
                      </a:lnTo>
                      <a:cubicBezTo>
                        <a:pt x="203073" y="467011"/>
                        <a:pt x="184595" y="481203"/>
                        <a:pt x="184595" y="529019"/>
                      </a:cubicBezTo>
                      <a:lnTo>
                        <a:pt x="184595" y="628079"/>
                      </a:lnTo>
                      <a:lnTo>
                        <a:pt x="876586" y="628079"/>
                      </a:lnTo>
                      <a:cubicBezTo>
                        <a:pt x="893826" y="628079"/>
                        <a:pt x="902399" y="636746"/>
                        <a:pt x="902399" y="650938"/>
                      </a:cubicBezTo>
                      <a:lnTo>
                        <a:pt x="902399" y="740188"/>
                      </a:lnTo>
                      <a:close/>
                    </a:path>
                  </a:pathLst>
                </a:custGeom>
                <a:solidFill>
                  <a:srgbClr val="1C5F8B"/>
                </a:solidFill>
                <a:ln w="9525" cap="flat">
                  <a:noFill/>
                  <a:prstDash val="solid"/>
                  <a:miter/>
                </a:ln>
              </p:spPr>
              <p:txBody>
                <a:bodyPr rtlCol="0" anchor="ctr"/>
                <a:lstStyle/>
                <a:p>
                  <a:endParaRPr lang="en-US" sz="3200"/>
                </a:p>
              </p:txBody>
            </p:sp>
            <p:sp>
              <p:nvSpPr>
                <p:cNvPr id="215" name="Freeform: Shape 214">
                  <a:extLst>
                    <a:ext uri="{FF2B5EF4-FFF2-40B4-BE49-F238E27FC236}">
                      <a16:creationId xmlns:a16="http://schemas.microsoft.com/office/drawing/2014/main" id="{15C82FA1-4010-4CB5-8AAB-F8018336F8E0}"/>
                    </a:ext>
                  </a:extLst>
                </p:cNvPr>
                <p:cNvSpPr/>
                <p:nvPr/>
              </p:nvSpPr>
              <p:spPr>
                <a:xfrm>
                  <a:off x="7103077" y="1966912"/>
                  <a:ext cx="672274" cy="761904"/>
                </a:xfrm>
                <a:custGeom>
                  <a:avLst/>
                  <a:gdLst>
                    <a:gd name="connsiteX0" fmla="*/ 0 w 672274"/>
                    <a:gd name="connsiteY0" fmla="*/ 650938 h 761904"/>
                    <a:gd name="connsiteX1" fmla="*/ 25813 w 672274"/>
                    <a:gd name="connsiteY1" fmla="*/ 628079 h 761904"/>
                    <a:gd name="connsiteX2" fmla="*/ 244983 w 672274"/>
                    <a:gd name="connsiteY2" fmla="*/ 628079 h 761904"/>
                    <a:gd name="connsiteX3" fmla="*/ 244983 w 672274"/>
                    <a:gd name="connsiteY3" fmla="*/ 140399 h 761904"/>
                    <a:gd name="connsiteX4" fmla="*/ 25813 w 672274"/>
                    <a:gd name="connsiteY4" fmla="*/ 140399 h 761904"/>
                    <a:gd name="connsiteX5" fmla="*/ 0 w 672274"/>
                    <a:gd name="connsiteY5" fmla="*/ 117539 h 761904"/>
                    <a:gd name="connsiteX6" fmla="*/ 0 w 672274"/>
                    <a:gd name="connsiteY6" fmla="*/ 50102 h 761904"/>
                    <a:gd name="connsiteX7" fmla="*/ 25813 w 672274"/>
                    <a:gd name="connsiteY7" fmla="*/ 25051 h 761904"/>
                    <a:gd name="connsiteX8" fmla="*/ 237554 w 672274"/>
                    <a:gd name="connsiteY8" fmla="*/ 3239 h 761904"/>
                    <a:gd name="connsiteX9" fmla="*/ 279559 w 672274"/>
                    <a:gd name="connsiteY9" fmla="*/ 0 h 761904"/>
                    <a:gd name="connsiteX10" fmla="*/ 405099 w 672274"/>
                    <a:gd name="connsiteY10" fmla="*/ 0 h 761904"/>
                    <a:gd name="connsiteX11" fmla="*/ 431006 w 672274"/>
                    <a:gd name="connsiteY11" fmla="*/ 21717 h 761904"/>
                    <a:gd name="connsiteX12" fmla="*/ 431006 w 672274"/>
                    <a:gd name="connsiteY12" fmla="*/ 627983 h 761904"/>
                    <a:gd name="connsiteX13" fmla="*/ 645223 w 672274"/>
                    <a:gd name="connsiteY13" fmla="*/ 627983 h 761904"/>
                    <a:gd name="connsiteX14" fmla="*/ 672275 w 672274"/>
                    <a:gd name="connsiteY14" fmla="*/ 650843 h 761904"/>
                    <a:gd name="connsiteX15" fmla="*/ 672275 w 672274"/>
                    <a:gd name="connsiteY15" fmla="*/ 740093 h 761904"/>
                    <a:gd name="connsiteX16" fmla="*/ 645223 w 672274"/>
                    <a:gd name="connsiteY16" fmla="*/ 761905 h 761904"/>
                    <a:gd name="connsiteX17" fmla="*/ 25908 w 672274"/>
                    <a:gd name="connsiteY17" fmla="*/ 761905 h 761904"/>
                    <a:gd name="connsiteX18" fmla="*/ 95 w 672274"/>
                    <a:gd name="connsiteY18" fmla="*/ 740093 h 761904"/>
                    <a:gd name="connsiteX19" fmla="*/ 95 w 672274"/>
                    <a:gd name="connsiteY19" fmla="*/ 650938 h 76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2274" h="761904">
                      <a:moveTo>
                        <a:pt x="0" y="650938"/>
                      </a:moveTo>
                      <a:cubicBezTo>
                        <a:pt x="0" y="636746"/>
                        <a:pt x="8573" y="628079"/>
                        <a:pt x="25813" y="628079"/>
                      </a:cubicBezTo>
                      <a:lnTo>
                        <a:pt x="244983" y="628079"/>
                      </a:lnTo>
                      <a:lnTo>
                        <a:pt x="244983" y="140399"/>
                      </a:lnTo>
                      <a:lnTo>
                        <a:pt x="25813" y="140399"/>
                      </a:lnTo>
                      <a:cubicBezTo>
                        <a:pt x="8573" y="140399"/>
                        <a:pt x="0" y="131731"/>
                        <a:pt x="0" y="117539"/>
                      </a:cubicBezTo>
                      <a:lnTo>
                        <a:pt x="0" y="50102"/>
                      </a:lnTo>
                      <a:cubicBezTo>
                        <a:pt x="0" y="34862"/>
                        <a:pt x="7430" y="27241"/>
                        <a:pt x="25813" y="25051"/>
                      </a:cubicBezTo>
                      <a:lnTo>
                        <a:pt x="237554" y="3239"/>
                      </a:lnTo>
                      <a:cubicBezTo>
                        <a:pt x="251174" y="1048"/>
                        <a:pt x="265938" y="0"/>
                        <a:pt x="279559" y="0"/>
                      </a:cubicBezTo>
                      <a:lnTo>
                        <a:pt x="405099" y="0"/>
                      </a:lnTo>
                      <a:cubicBezTo>
                        <a:pt x="422339" y="0"/>
                        <a:pt x="431006" y="7620"/>
                        <a:pt x="431006" y="21717"/>
                      </a:cubicBezTo>
                      <a:lnTo>
                        <a:pt x="431006" y="627983"/>
                      </a:lnTo>
                      <a:lnTo>
                        <a:pt x="645223" y="627983"/>
                      </a:lnTo>
                      <a:cubicBezTo>
                        <a:pt x="662464" y="627983"/>
                        <a:pt x="672275" y="636651"/>
                        <a:pt x="672275" y="650843"/>
                      </a:cubicBezTo>
                      <a:lnTo>
                        <a:pt x="672275" y="740093"/>
                      </a:lnTo>
                      <a:cubicBezTo>
                        <a:pt x="672275" y="754285"/>
                        <a:pt x="662464" y="761905"/>
                        <a:pt x="645223" y="761905"/>
                      </a:cubicBezTo>
                      <a:lnTo>
                        <a:pt x="25908" y="761905"/>
                      </a:lnTo>
                      <a:cubicBezTo>
                        <a:pt x="8668" y="761905"/>
                        <a:pt x="95" y="754285"/>
                        <a:pt x="95" y="740093"/>
                      </a:cubicBezTo>
                      <a:lnTo>
                        <a:pt x="95" y="650938"/>
                      </a:lnTo>
                      <a:close/>
                    </a:path>
                  </a:pathLst>
                </a:custGeom>
                <a:solidFill>
                  <a:srgbClr val="1C5F8B"/>
                </a:solidFill>
                <a:ln w="9525" cap="flat">
                  <a:noFill/>
                  <a:prstDash val="solid"/>
                  <a:miter/>
                </a:ln>
              </p:spPr>
              <p:txBody>
                <a:bodyPr rtlCol="0" anchor="ctr"/>
                <a:lstStyle/>
                <a:p>
                  <a:endParaRPr lang="en-US" sz="3200"/>
                </a:p>
              </p:txBody>
            </p:sp>
          </p:grpSp>
        </p:grpSp>
        <p:sp>
          <p:nvSpPr>
            <p:cNvPr id="335" name="Freeform: Shape 334">
              <a:extLst>
                <a:ext uri="{FF2B5EF4-FFF2-40B4-BE49-F238E27FC236}">
                  <a16:creationId xmlns:a16="http://schemas.microsoft.com/office/drawing/2014/main" id="{98EDF630-9139-45FF-A269-7AB58200661F}"/>
                </a:ext>
              </a:extLst>
            </p:cNvPr>
            <p:cNvSpPr/>
            <p:nvPr userDrawn="1"/>
          </p:nvSpPr>
          <p:spPr>
            <a:xfrm>
              <a:off x="1612462" y="1093438"/>
              <a:ext cx="3747632" cy="217180"/>
            </a:xfrm>
            <a:custGeom>
              <a:avLst/>
              <a:gdLst>
                <a:gd name="connsiteX0" fmla="*/ 0 w 3997737"/>
                <a:gd name="connsiteY0" fmla="*/ 0 h 579596"/>
                <a:gd name="connsiteX1" fmla="*/ 3997738 w 3997737"/>
                <a:gd name="connsiteY1" fmla="*/ 0 h 579596"/>
                <a:gd name="connsiteX2" fmla="*/ 3997738 w 3997737"/>
                <a:gd name="connsiteY2" fmla="*/ 579596 h 579596"/>
                <a:gd name="connsiteX3" fmla="*/ 0 w 3997737"/>
                <a:gd name="connsiteY3" fmla="*/ 579596 h 579596"/>
              </a:gdLst>
              <a:ahLst/>
              <a:cxnLst>
                <a:cxn ang="0">
                  <a:pos x="connsiteX0" y="connsiteY0"/>
                </a:cxn>
                <a:cxn ang="0">
                  <a:pos x="connsiteX1" y="connsiteY1"/>
                </a:cxn>
                <a:cxn ang="0">
                  <a:pos x="connsiteX2" y="connsiteY2"/>
                </a:cxn>
                <a:cxn ang="0">
                  <a:pos x="connsiteX3" y="connsiteY3"/>
                </a:cxn>
              </a:cxnLst>
              <a:rect l="l" t="t" r="r" b="b"/>
              <a:pathLst>
                <a:path w="3997737" h="579596">
                  <a:moveTo>
                    <a:pt x="0" y="0"/>
                  </a:moveTo>
                  <a:lnTo>
                    <a:pt x="3997738" y="0"/>
                  </a:lnTo>
                  <a:lnTo>
                    <a:pt x="3997738" y="579596"/>
                  </a:lnTo>
                  <a:lnTo>
                    <a:pt x="0" y="579596"/>
                  </a:lnTo>
                  <a:close/>
                </a:path>
              </a:pathLst>
            </a:custGeom>
            <a:solidFill>
              <a:srgbClr val="4E0864"/>
            </a:solidFill>
            <a:ln w="9525" cap="flat">
              <a:noFill/>
              <a:prstDash val="solid"/>
              <a:miter/>
            </a:ln>
          </p:spPr>
          <p:txBody>
            <a:bodyPr rtlCol="0" anchor="ctr"/>
            <a:lstStyle/>
            <a:p>
              <a:endParaRPr lang="en-US" sz="3200"/>
            </a:p>
          </p:txBody>
        </p:sp>
        <p:grpSp>
          <p:nvGrpSpPr>
            <p:cNvPr id="195" name="Graphic 193">
              <a:extLst>
                <a:ext uri="{FF2B5EF4-FFF2-40B4-BE49-F238E27FC236}">
                  <a16:creationId xmlns:a16="http://schemas.microsoft.com/office/drawing/2014/main" id="{CD355AA2-D321-4B25-8678-AE71FDD46302}"/>
                </a:ext>
              </a:extLst>
            </p:cNvPr>
            <p:cNvGrpSpPr>
              <a:grpSpLocks noChangeAspect="1"/>
            </p:cNvGrpSpPr>
            <p:nvPr userDrawn="1"/>
          </p:nvGrpSpPr>
          <p:grpSpPr>
            <a:xfrm>
              <a:off x="1667533" y="1139182"/>
              <a:ext cx="3637491" cy="125692"/>
              <a:chOff x="0" y="2461722"/>
              <a:chExt cx="9145004" cy="222404"/>
            </a:xfrm>
            <a:solidFill>
              <a:schemeClr val="bg1"/>
            </a:solidFill>
          </p:grpSpPr>
          <p:sp>
            <p:nvSpPr>
              <p:cNvPr id="196" name="Freeform: Shape 195">
                <a:extLst>
                  <a:ext uri="{FF2B5EF4-FFF2-40B4-BE49-F238E27FC236}">
                    <a16:creationId xmlns:a16="http://schemas.microsoft.com/office/drawing/2014/main" id="{02306D41-0FEC-4083-865F-9DC943230BD5}"/>
                  </a:ext>
                </a:extLst>
              </p:cNvPr>
              <p:cNvSpPr/>
              <p:nvPr/>
            </p:nvSpPr>
            <p:spPr>
              <a:xfrm>
                <a:off x="0" y="2461822"/>
                <a:ext cx="197920" cy="181331"/>
              </a:xfrm>
              <a:custGeom>
                <a:avLst/>
                <a:gdLst>
                  <a:gd name="connsiteX0" fmla="*/ 124868 w 197920"/>
                  <a:gd name="connsiteY0" fmla="*/ 154399 h 181331"/>
                  <a:gd name="connsiteX1" fmla="*/ 150801 w 197920"/>
                  <a:gd name="connsiteY1" fmla="*/ 135511 h 181331"/>
                  <a:gd name="connsiteX2" fmla="*/ 153150 w 197920"/>
                  <a:gd name="connsiteY2" fmla="*/ 122320 h 181331"/>
                  <a:gd name="connsiteX3" fmla="*/ 153949 w 197920"/>
                  <a:gd name="connsiteY3" fmla="*/ 114275 h 181331"/>
                  <a:gd name="connsiteX4" fmla="*/ 134262 w 197920"/>
                  <a:gd name="connsiteY4" fmla="*/ 103132 h 181331"/>
                  <a:gd name="connsiteX5" fmla="*/ 51816 w 197920"/>
                  <a:gd name="connsiteY5" fmla="*/ 103132 h 181331"/>
                  <a:gd name="connsiteX6" fmla="*/ 16339 w 197920"/>
                  <a:gd name="connsiteY6" fmla="*/ 74401 h 181331"/>
                  <a:gd name="connsiteX7" fmla="*/ 17389 w 197920"/>
                  <a:gd name="connsiteY7" fmla="*/ 63508 h 181331"/>
                  <a:gd name="connsiteX8" fmla="*/ 21786 w 197920"/>
                  <a:gd name="connsiteY8" fmla="*/ 39674 h 181331"/>
                  <a:gd name="connsiteX9" fmla="*/ 69954 w 197920"/>
                  <a:gd name="connsiteY9" fmla="*/ 0 h 181331"/>
                  <a:gd name="connsiteX10" fmla="*/ 161644 w 197920"/>
                  <a:gd name="connsiteY10" fmla="*/ 0 h 181331"/>
                  <a:gd name="connsiteX11" fmla="*/ 197920 w 197920"/>
                  <a:gd name="connsiteY11" fmla="*/ 27482 h 181331"/>
                  <a:gd name="connsiteX12" fmla="*/ 196621 w 197920"/>
                  <a:gd name="connsiteY12" fmla="*/ 40424 h 181331"/>
                  <a:gd name="connsiteX13" fmla="*/ 195572 w 197920"/>
                  <a:gd name="connsiteY13" fmla="*/ 45870 h 181331"/>
                  <a:gd name="connsiteX14" fmla="*/ 188826 w 197920"/>
                  <a:gd name="connsiteY14" fmla="*/ 51316 h 181331"/>
                  <a:gd name="connsiteX15" fmla="*/ 168340 w 197920"/>
                  <a:gd name="connsiteY15" fmla="*/ 51316 h 181331"/>
                  <a:gd name="connsiteX16" fmla="*/ 163942 w 197920"/>
                  <a:gd name="connsiteY16" fmla="*/ 45870 h 181331"/>
                  <a:gd name="connsiteX17" fmla="*/ 164442 w 197920"/>
                  <a:gd name="connsiteY17" fmla="*/ 42222 h 181331"/>
                  <a:gd name="connsiteX18" fmla="*/ 164942 w 197920"/>
                  <a:gd name="connsiteY18" fmla="*/ 37575 h 181331"/>
                  <a:gd name="connsiteX19" fmla="*/ 151201 w 197920"/>
                  <a:gd name="connsiteY19" fmla="*/ 26932 h 181331"/>
                  <a:gd name="connsiteX20" fmla="*/ 78748 w 197920"/>
                  <a:gd name="connsiteY20" fmla="*/ 26932 h 181331"/>
                  <a:gd name="connsiteX21" fmla="*/ 52815 w 197920"/>
                  <a:gd name="connsiteY21" fmla="*/ 45870 h 181331"/>
                  <a:gd name="connsiteX22" fmla="*/ 51017 w 197920"/>
                  <a:gd name="connsiteY22" fmla="*/ 57013 h 181331"/>
                  <a:gd name="connsiteX23" fmla="*/ 49967 w 197920"/>
                  <a:gd name="connsiteY23" fmla="*/ 65057 h 181331"/>
                  <a:gd name="connsiteX24" fmla="*/ 69904 w 197920"/>
                  <a:gd name="connsiteY24" fmla="*/ 76200 h 181331"/>
                  <a:gd name="connsiteX25" fmla="*/ 152300 w 197920"/>
                  <a:gd name="connsiteY25" fmla="*/ 76200 h 181331"/>
                  <a:gd name="connsiteX26" fmla="*/ 187777 w 197920"/>
                  <a:gd name="connsiteY26" fmla="*/ 104681 h 181331"/>
                  <a:gd name="connsiteX27" fmla="*/ 186727 w 197920"/>
                  <a:gd name="connsiteY27" fmla="*/ 115824 h 181331"/>
                  <a:gd name="connsiteX28" fmla="*/ 182330 w 197920"/>
                  <a:gd name="connsiteY28" fmla="*/ 141707 h 181331"/>
                  <a:gd name="connsiteX29" fmla="*/ 133862 w 197920"/>
                  <a:gd name="connsiteY29" fmla="*/ 181331 h 181331"/>
                  <a:gd name="connsiteX30" fmla="*/ 36526 w 197920"/>
                  <a:gd name="connsiteY30" fmla="*/ 181331 h 181331"/>
                  <a:gd name="connsiteX31" fmla="*/ 0 w 197920"/>
                  <a:gd name="connsiteY31" fmla="*/ 154149 h 181331"/>
                  <a:gd name="connsiteX32" fmla="*/ 1299 w 197920"/>
                  <a:gd name="connsiteY32" fmla="*/ 140958 h 181331"/>
                  <a:gd name="connsiteX33" fmla="*/ 2348 w 197920"/>
                  <a:gd name="connsiteY33" fmla="*/ 135261 h 181331"/>
                  <a:gd name="connsiteX34" fmla="*/ 8844 w 197920"/>
                  <a:gd name="connsiteY34" fmla="*/ 129815 h 181331"/>
                  <a:gd name="connsiteX35" fmla="*/ 29581 w 197920"/>
                  <a:gd name="connsiteY35" fmla="*/ 129815 h 181331"/>
                  <a:gd name="connsiteX36" fmla="*/ 34228 w 197920"/>
                  <a:gd name="connsiteY36" fmla="*/ 135261 h 181331"/>
                  <a:gd name="connsiteX37" fmla="*/ 33428 w 197920"/>
                  <a:gd name="connsiteY37" fmla="*/ 139159 h 181331"/>
                  <a:gd name="connsiteX38" fmla="*/ 32928 w 197920"/>
                  <a:gd name="connsiteY38" fmla="*/ 143806 h 181331"/>
                  <a:gd name="connsiteX39" fmla="*/ 46669 w 197920"/>
                  <a:gd name="connsiteY39" fmla="*/ 154449 h 181331"/>
                  <a:gd name="connsiteX40" fmla="*/ 124868 w 197920"/>
                  <a:gd name="connsiteY40" fmla="*/ 154449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97920" h="181331">
                    <a:moveTo>
                      <a:pt x="124868" y="154399"/>
                    </a:moveTo>
                    <a:cubicBezTo>
                      <a:pt x="143806" y="154399"/>
                      <a:pt x="148203" y="150751"/>
                      <a:pt x="150801" y="135511"/>
                    </a:cubicBezTo>
                    <a:lnTo>
                      <a:pt x="153150" y="122320"/>
                    </a:lnTo>
                    <a:cubicBezTo>
                      <a:pt x="153649" y="119222"/>
                      <a:pt x="153949" y="116624"/>
                      <a:pt x="153949" y="114275"/>
                    </a:cubicBezTo>
                    <a:cubicBezTo>
                      <a:pt x="153949" y="105731"/>
                      <a:pt x="149002" y="103132"/>
                      <a:pt x="134262" y="103132"/>
                    </a:cubicBezTo>
                    <a:lnTo>
                      <a:pt x="51816" y="103132"/>
                    </a:lnTo>
                    <a:cubicBezTo>
                      <a:pt x="27732" y="103132"/>
                      <a:pt x="16339" y="93789"/>
                      <a:pt x="16339" y="74401"/>
                    </a:cubicBezTo>
                    <a:cubicBezTo>
                      <a:pt x="16339" y="71053"/>
                      <a:pt x="16589" y="67406"/>
                      <a:pt x="17389" y="63508"/>
                    </a:cubicBezTo>
                    <a:lnTo>
                      <a:pt x="21786" y="39674"/>
                    </a:lnTo>
                    <a:cubicBezTo>
                      <a:pt x="26433" y="12692"/>
                      <a:pt x="33928" y="0"/>
                      <a:pt x="69954" y="0"/>
                    </a:cubicBezTo>
                    <a:lnTo>
                      <a:pt x="161644" y="0"/>
                    </a:lnTo>
                    <a:cubicBezTo>
                      <a:pt x="187027" y="0"/>
                      <a:pt x="197920" y="7795"/>
                      <a:pt x="197920" y="27482"/>
                    </a:cubicBezTo>
                    <a:cubicBezTo>
                      <a:pt x="197920" y="31379"/>
                      <a:pt x="197420" y="35527"/>
                      <a:pt x="196621" y="40424"/>
                    </a:cubicBezTo>
                    <a:lnTo>
                      <a:pt x="195572" y="45870"/>
                    </a:lnTo>
                    <a:cubicBezTo>
                      <a:pt x="195072" y="49218"/>
                      <a:pt x="192474" y="51316"/>
                      <a:pt x="188826" y="51316"/>
                    </a:cubicBezTo>
                    <a:lnTo>
                      <a:pt x="168340" y="51316"/>
                    </a:lnTo>
                    <a:cubicBezTo>
                      <a:pt x="164692" y="51316"/>
                      <a:pt x="163393" y="49218"/>
                      <a:pt x="163942" y="45870"/>
                    </a:cubicBezTo>
                    <a:lnTo>
                      <a:pt x="164442" y="42222"/>
                    </a:lnTo>
                    <a:cubicBezTo>
                      <a:pt x="164692" y="40424"/>
                      <a:pt x="164942" y="38875"/>
                      <a:pt x="164942" y="37575"/>
                    </a:cubicBezTo>
                    <a:cubicBezTo>
                      <a:pt x="164942" y="30330"/>
                      <a:pt x="160545" y="26932"/>
                      <a:pt x="151201" y="26932"/>
                    </a:cubicBezTo>
                    <a:lnTo>
                      <a:pt x="78748" y="26932"/>
                    </a:lnTo>
                    <a:cubicBezTo>
                      <a:pt x="60360" y="26932"/>
                      <a:pt x="55164" y="30830"/>
                      <a:pt x="52815" y="45870"/>
                    </a:cubicBezTo>
                    <a:lnTo>
                      <a:pt x="51017" y="57013"/>
                    </a:lnTo>
                    <a:cubicBezTo>
                      <a:pt x="50517" y="60111"/>
                      <a:pt x="49967" y="62709"/>
                      <a:pt x="49967" y="65057"/>
                    </a:cubicBezTo>
                    <a:cubicBezTo>
                      <a:pt x="49967" y="73852"/>
                      <a:pt x="55164" y="76200"/>
                      <a:pt x="69904" y="76200"/>
                    </a:cubicBezTo>
                    <a:lnTo>
                      <a:pt x="152300" y="76200"/>
                    </a:lnTo>
                    <a:cubicBezTo>
                      <a:pt x="176384" y="76200"/>
                      <a:pt x="187777" y="85544"/>
                      <a:pt x="187777" y="104681"/>
                    </a:cubicBezTo>
                    <a:cubicBezTo>
                      <a:pt x="187777" y="108029"/>
                      <a:pt x="187527" y="111927"/>
                      <a:pt x="186727" y="115824"/>
                    </a:cubicBezTo>
                    <a:lnTo>
                      <a:pt x="182330" y="141707"/>
                    </a:lnTo>
                    <a:cubicBezTo>
                      <a:pt x="177683" y="168640"/>
                      <a:pt x="169889" y="181331"/>
                      <a:pt x="133862" y="181331"/>
                    </a:cubicBezTo>
                    <a:lnTo>
                      <a:pt x="36526" y="181331"/>
                    </a:lnTo>
                    <a:cubicBezTo>
                      <a:pt x="11143" y="181331"/>
                      <a:pt x="0" y="173836"/>
                      <a:pt x="0" y="154149"/>
                    </a:cubicBezTo>
                    <a:cubicBezTo>
                      <a:pt x="0" y="150252"/>
                      <a:pt x="500" y="145854"/>
                      <a:pt x="1299" y="140958"/>
                    </a:cubicBezTo>
                    <a:lnTo>
                      <a:pt x="2348" y="135261"/>
                    </a:lnTo>
                    <a:cubicBezTo>
                      <a:pt x="3148" y="131914"/>
                      <a:pt x="5446" y="129815"/>
                      <a:pt x="8844" y="129815"/>
                    </a:cubicBezTo>
                    <a:lnTo>
                      <a:pt x="29581" y="129815"/>
                    </a:lnTo>
                    <a:cubicBezTo>
                      <a:pt x="32928" y="129815"/>
                      <a:pt x="35027" y="131864"/>
                      <a:pt x="34228" y="135261"/>
                    </a:cubicBezTo>
                    <a:lnTo>
                      <a:pt x="33428" y="139159"/>
                    </a:lnTo>
                    <a:cubicBezTo>
                      <a:pt x="33178" y="140958"/>
                      <a:pt x="32928" y="142507"/>
                      <a:pt x="32928" y="143806"/>
                    </a:cubicBezTo>
                    <a:cubicBezTo>
                      <a:pt x="32928" y="151051"/>
                      <a:pt x="37076" y="154449"/>
                      <a:pt x="46669" y="154449"/>
                    </a:cubicBezTo>
                    <a:lnTo>
                      <a:pt x="124868" y="154449"/>
                    </a:lnTo>
                    <a:close/>
                  </a:path>
                </a:pathLst>
              </a:custGeom>
              <a:grpFill/>
              <a:ln w="4997" cap="flat">
                <a:noFill/>
                <a:prstDash val="solid"/>
                <a:miter/>
              </a:ln>
            </p:spPr>
            <p:txBody>
              <a:bodyPr rtlCol="0" anchor="ctr"/>
              <a:lstStyle/>
              <a:p>
                <a:endParaRPr lang="en-US" sz="3200"/>
              </a:p>
            </p:txBody>
          </p:sp>
          <p:sp>
            <p:nvSpPr>
              <p:cNvPr id="197" name="Freeform: Shape 196">
                <a:extLst>
                  <a:ext uri="{FF2B5EF4-FFF2-40B4-BE49-F238E27FC236}">
                    <a16:creationId xmlns:a16="http://schemas.microsoft.com/office/drawing/2014/main" id="{C80B7818-F15F-4509-B8D9-1996CDC3E1F1}"/>
                  </a:ext>
                </a:extLst>
              </p:cNvPr>
              <p:cNvSpPr/>
              <p:nvPr/>
            </p:nvSpPr>
            <p:spPr>
              <a:xfrm>
                <a:off x="226763" y="2461822"/>
                <a:ext cx="179107" cy="181331"/>
              </a:xfrm>
              <a:custGeom>
                <a:avLst/>
                <a:gdLst>
                  <a:gd name="connsiteX0" fmla="*/ 70891 w 179107"/>
                  <a:gd name="connsiteY0" fmla="*/ 26932 h 181331"/>
                  <a:gd name="connsiteX1" fmla="*/ 4834 w 179107"/>
                  <a:gd name="connsiteY1" fmla="*/ 26932 h 181331"/>
                  <a:gd name="connsiteX2" fmla="*/ 187 w 179107"/>
                  <a:gd name="connsiteY2" fmla="*/ 21486 h 181331"/>
                  <a:gd name="connsiteX3" fmla="*/ 2786 w 179107"/>
                  <a:gd name="connsiteY3" fmla="*/ 5446 h 181331"/>
                  <a:gd name="connsiteX4" fmla="*/ 9481 w 179107"/>
                  <a:gd name="connsiteY4" fmla="*/ 0 h 181331"/>
                  <a:gd name="connsiteX5" fmla="*/ 174273 w 179107"/>
                  <a:gd name="connsiteY5" fmla="*/ 0 h 181331"/>
                  <a:gd name="connsiteX6" fmla="*/ 178920 w 179107"/>
                  <a:gd name="connsiteY6" fmla="*/ 5446 h 181331"/>
                  <a:gd name="connsiteX7" fmla="*/ 176072 w 179107"/>
                  <a:gd name="connsiteY7" fmla="*/ 21486 h 181331"/>
                  <a:gd name="connsiteX8" fmla="*/ 169576 w 179107"/>
                  <a:gd name="connsiteY8" fmla="*/ 26932 h 181331"/>
                  <a:gd name="connsiteX9" fmla="*/ 103569 w 179107"/>
                  <a:gd name="connsiteY9" fmla="*/ 26932 h 181331"/>
                  <a:gd name="connsiteX10" fmla="*/ 77137 w 179107"/>
                  <a:gd name="connsiteY10" fmla="*/ 175885 h 181331"/>
                  <a:gd name="connsiteX11" fmla="*/ 70641 w 179107"/>
                  <a:gd name="connsiteY11" fmla="*/ 181331 h 181331"/>
                  <a:gd name="connsiteX12" fmla="*/ 49405 w 179107"/>
                  <a:gd name="connsiteY12" fmla="*/ 181331 h 181331"/>
                  <a:gd name="connsiteX13" fmla="*/ 44508 w 179107"/>
                  <a:gd name="connsiteY13" fmla="*/ 175885 h 181331"/>
                  <a:gd name="connsiteX14" fmla="*/ 70891 w 179107"/>
                  <a:gd name="connsiteY14" fmla="*/ 26932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9107" h="181331">
                    <a:moveTo>
                      <a:pt x="70891" y="26932"/>
                    </a:moveTo>
                    <a:lnTo>
                      <a:pt x="4834" y="26932"/>
                    </a:lnTo>
                    <a:cubicBezTo>
                      <a:pt x="1187" y="26932"/>
                      <a:pt x="-612" y="24884"/>
                      <a:pt x="187" y="21486"/>
                    </a:cubicBezTo>
                    <a:lnTo>
                      <a:pt x="2786" y="5446"/>
                    </a:lnTo>
                    <a:cubicBezTo>
                      <a:pt x="3535" y="1799"/>
                      <a:pt x="5884" y="0"/>
                      <a:pt x="9481" y="0"/>
                    </a:cubicBezTo>
                    <a:lnTo>
                      <a:pt x="174273" y="0"/>
                    </a:lnTo>
                    <a:cubicBezTo>
                      <a:pt x="177921" y="0"/>
                      <a:pt x="179720" y="1799"/>
                      <a:pt x="178920" y="5446"/>
                    </a:cubicBezTo>
                    <a:lnTo>
                      <a:pt x="176072" y="21486"/>
                    </a:lnTo>
                    <a:cubicBezTo>
                      <a:pt x="175272" y="24834"/>
                      <a:pt x="173224" y="26932"/>
                      <a:pt x="169576" y="26932"/>
                    </a:cubicBezTo>
                    <a:lnTo>
                      <a:pt x="103569" y="26932"/>
                    </a:lnTo>
                    <a:lnTo>
                      <a:pt x="77137" y="175885"/>
                    </a:lnTo>
                    <a:cubicBezTo>
                      <a:pt x="76637" y="179532"/>
                      <a:pt x="74289" y="181331"/>
                      <a:pt x="70641" y="181331"/>
                    </a:cubicBezTo>
                    <a:lnTo>
                      <a:pt x="49405" y="181331"/>
                    </a:lnTo>
                    <a:cubicBezTo>
                      <a:pt x="45757" y="181331"/>
                      <a:pt x="43959" y="179532"/>
                      <a:pt x="44508" y="175885"/>
                    </a:cubicBezTo>
                    <a:lnTo>
                      <a:pt x="70891" y="26932"/>
                    </a:lnTo>
                    <a:close/>
                  </a:path>
                </a:pathLst>
              </a:custGeom>
              <a:grpFill/>
              <a:ln w="4997" cap="flat">
                <a:noFill/>
                <a:prstDash val="solid"/>
                <a:miter/>
              </a:ln>
            </p:spPr>
            <p:txBody>
              <a:bodyPr rtlCol="0" anchor="ctr"/>
              <a:lstStyle/>
              <a:p>
                <a:endParaRPr lang="en-US" sz="3200"/>
              </a:p>
            </p:txBody>
          </p:sp>
          <p:sp>
            <p:nvSpPr>
              <p:cNvPr id="198" name="Freeform: Shape 197">
                <a:extLst>
                  <a:ext uri="{FF2B5EF4-FFF2-40B4-BE49-F238E27FC236}">
                    <a16:creationId xmlns:a16="http://schemas.microsoft.com/office/drawing/2014/main" id="{5D67A32C-D473-4D9E-B481-B163F19E9AAE}"/>
                  </a:ext>
                </a:extLst>
              </p:cNvPr>
              <p:cNvSpPr/>
              <p:nvPr/>
            </p:nvSpPr>
            <p:spPr>
              <a:xfrm>
                <a:off x="407424" y="2461822"/>
                <a:ext cx="203424" cy="181331"/>
              </a:xfrm>
              <a:custGeom>
                <a:avLst/>
                <a:gdLst>
                  <a:gd name="connsiteX0" fmla="*/ 168198 w 203424"/>
                  <a:gd name="connsiteY0" fmla="*/ 0 h 181331"/>
                  <a:gd name="connsiteX1" fmla="*/ 203425 w 203424"/>
                  <a:gd name="connsiteY1" fmla="*/ 28232 h 181331"/>
                  <a:gd name="connsiteX2" fmla="*/ 202375 w 203424"/>
                  <a:gd name="connsiteY2" fmla="*/ 39624 h 181331"/>
                  <a:gd name="connsiteX3" fmla="*/ 196179 w 203424"/>
                  <a:gd name="connsiteY3" fmla="*/ 75101 h 181331"/>
                  <a:gd name="connsiteX4" fmla="*/ 147711 w 203424"/>
                  <a:gd name="connsiteY4" fmla="*/ 115524 h 181331"/>
                  <a:gd name="connsiteX5" fmla="*/ 134770 w 203424"/>
                  <a:gd name="connsiteY5" fmla="*/ 115524 h 181331"/>
                  <a:gd name="connsiteX6" fmla="*/ 183987 w 203424"/>
                  <a:gd name="connsiteY6" fmla="*/ 175885 h 181331"/>
                  <a:gd name="connsiteX7" fmla="*/ 181389 w 203424"/>
                  <a:gd name="connsiteY7" fmla="*/ 181331 h 181331"/>
                  <a:gd name="connsiteX8" fmla="*/ 155206 w 203424"/>
                  <a:gd name="connsiteY8" fmla="*/ 181331 h 181331"/>
                  <a:gd name="connsiteX9" fmla="*/ 146662 w 203424"/>
                  <a:gd name="connsiteY9" fmla="*/ 177684 h 181331"/>
                  <a:gd name="connsiteX10" fmla="*/ 100042 w 203424"/>
                  <a:gd name="connsiteY10" fmla="*/ 116524 h 181331"/>
                  <a:gd name="connsiteX11" fmla="*/ 42830 w 203424"/>
                  <a:gd name="connsiteY11" fmla="*/ 116524 h 181331"/>
                  <a:gd name="connsiteX12" fmla="*/ 32487 w 203424"/>
                  <a:gd name="connsiteY12" fmla="*/ 175835 h 181331"/>
                  <a:gd name="connsiteX13" fmla="*/ 25991 w 203424"/>
                  <a:gd name="connsiteY13" fmla="*/ 181281 h 181331"/>
                  <a:gd name="connsiteX14" fmla="*/ 4755 w 203424"/>
                  <a:gd name="connsiteY14" fmla="*/ 181281 h 181331"/>
                  <a:gd name="connsiteX15" fmla="*/ 108 w 203424"/>
                  <a:gd name="connsiteY15" fmla="*/ 175835 h 181331"/>
                  <a:gd name="connsiteX16" fmla="*/ 30138 w 203424"/>
                  <a:gd name="connsiteY16" fmla="*/ 5346 h 181331"/>
                  <a:gd name="connsiteX17" fmla="*/ 36584 w 203424"/>
                  <a:gd name="connsiteY17" fmla="*/ 0 h 181331"/>
                  <a:gd name="connsiteX18" fmla="*/ 168198 w 203424"/>
                  <a:gd name="connsiteY18" fmla="*/ 0 h 181331"/>
                  <a:gd name="connsiteX19" fmla="*/ 58869 w 203424"/>
                  <a:gd name="connsiteY19" fmla="*/ 26932 h 181331"/>
                  <a:gd name="connsiteX20" fmla="*/ 47727 w 203424"/>
                  <a:gd name="connsiteY20" fmla="*/ 89891 h 181331"/>
                  <a:gd name="connsiteX21" fmla="*/ 136319 w 203424"/>
                  <a:gd name="connsiteY21" fmla="*/ 89891 h 181331"/>
                  <a:gd name="connsiteX22" fmla="*/ 164800 w 203424"/>
                  <a:gd name="connsiteY22" fmla="*/ 68655 h 181331"/>
                  <a:gd name="connsiteX23" fmla="*/ 168448 w 203424"/>
                  <a:gd name="connsiteY23" fmla="*/ 48168 h 181331"/>
                  <a:gd name="connsiteX24" fmla="*/ 169497 w 203424"/>
                  <a:gd name="connsiteY24" fmla="*/ 39124 h 181331"/>
                  <a:gd name="connsiteX25" fmla="*/ 147461 w 203424"/>
                  <a:gd name="connsiteY25" fmla="*/ 26932 h 181331"/>
                  <a:gd name="connsiteX26" fmla="*/ 58869 w 203424"/>
                  <a:gd name="connsiteY26" fmla="*/ 26932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3424" h="181331">
                    <a:moveTo>
                      <a:pt x="168198" y="0"/>
                    </a:moveTo>
                    <a:cubicBezTo>
                      <a:pt x="191782" y="0"/>
                      <a:pt x="203425" y="9044"/>
                      <a:pt x="203425" y="28232"/>
                    </a:cubicBezTo>
                    <a:cubicBezTo>
                      <a:pt x="203425" y="31879"/>
                      <a:pt x="203175" y="35477"/>
                      <a:pt x="202375" y="39624"/>
                    </a:cubicBezTo>
                    <a:lnTo>
                      <a:pt x="196179" y="75101"/>
                    </a:lnTo>
                    <a:cubicBezTo>
                      <a:pt x="191532" y="102033"/>
                      <a:pt x="183737" y="115524"/>
                      <a:pt x="147711" y="115524"/>
                    </a:cubicBezTo>
                    <a:lnTo>
                      <a:pt x="134770" y="115524"/>
                    </a:lnTo>
                    <a:lnTo>
                      <a:pt x="183987" y="175885"/>
                    </a:lnTo>
                    <a:cubicBezTo>
                      <a:pt x="186086" y="178233"/>
                      <a:pt x="184237" y="181331"/>
                      <a:pt x="181389" y="181331"/>
                    </a:cubicBezTo>
                    <a:lnTo>
                      <a:pt x="155206" y="181331"/>
                    </a:lnTo>
                    <a:cubicBezTo>
                      <a:pt x="150809" y="181331"/>
                      <a:pt x="148710" y="180282"/>
                      <a:pt x="146662" y="177684"/>
                    </a:cubicBezTo>
                    <a:lnTo>
                      <a:pt x="100042" y="116524"/>
                    </a:lnTo>
                    <a:lnTo>
                      <a:pt x="42830" y="116524"/>
                    </a:lnTo>
                    <a:lnTo>
                      <a:pt x="32487" y="175835"/>
                    </a:lnTo>
                    <a:cubicBezTo>
                      <a:pt x="31987" y="179482"/>
                      <a:pt x="29639" y="181281"/>
                      <a:pt x="25991" y="181281"/>
                    </a:cubicBezTo>
                    <a:lnTo>
                      <a:pt x="4755" y="181281"/>
                    </a:lnTo>
                    <a:cubicBezTo>
                      <a:pt x="1107" y="181281"/>
                      <a:pt x="-442" y="179482"/>
                      <a:pt x="108" y="175835"/>
                    </a:cubicBezTo>
                    <a:lnTo>
                      <a:pt x="30138" y="5346"/>
                    </a:lnTo>
                    <a:cubicBezTo>
                      <a:pt x="30888" y="1799"/>
                      <a:pt x="32986" y="0"/>
                      <a:pt x="36584" y="0"/>
                    </a:cubicBezTo>
                    <a:lnTo>
                      <a:pt x="168198" y="0"/>
                    </a:lnTo>
                    <a:close/>
                    <a:moveTo>
                      <a:pt x="58869" y="26932"/>
                    </a:moveTo>
                    <a:lnTo>
                      <a:pt x="47727" y="89891"/>
                    </a:lnTo>
                    <a:lnTo>
                      <a:pt x="136319" y="89891"/>
                    </a:lnTo>
                    <a:cubicBezTo>
                      <a:pt x="157305" y="89891"/>
                      <a:pt x="161702" y="85744"/>
                      <a:pt x="164800" y="68655"/>
                    </a:cubicBezTo>
                    <a:lnTo>
                      <a:pt x="168448" y="48168"/>
                    </a:lnTo>
                    <a:cubicBezTo>
                      <a:pt x="168947" y="44521"/>
                      <a:pt x="169497" y="41423"/>
                      <a:pt x="169497" y="39124"/>
                    </a:cubicBezTo>
                    <a:cubicBezTo>
                      <a:pt x="169497" y="29531"/>
                      <a:pt x="164050" y="26932"/>
                      <a:pt x="147461" y="26932"/>
                    </a:cubicBezTo>
                    <a:lnTo>
                      <a:pt x="58869" y="26932"/>
                    </a:lnTo>
                    <a:close/>
                  </a:path>
                </a:pathLst>
              </a:custGeom>
              <a:grpFill/>
              <a:ln w="4997" cap="flat">
                <a:noFill/>
                <a:prstDash val="solid"/>
                <a:miter/>
              </a:ln>
            </p:spPr>
            <p:txBody>
              <a:bodyPr rtlCol="0" anchor="ctr"/>
              <a:lstStyle/>
              <a:p>
                <a:endParaRPr lang="en-US" sz="3200"/>
              </a:p>
            </p:txBody>
          </p:sp>
          <p:sp>
            <p:nvSpPr>
              <p:cNvPr id="199" name="Freeform: Shape 198">
                <a:extLst>
                  <a:ext uri="{FF2B5EF4-FFF2-40B4-BE49-F238E27FC236}">
                    <a16:creationId xmlns:a16="http://schemas.microsoft.com/office/drawing/2014/main" id="{B67F1FE2-B8CF-499C-8BF8-DD79B1FE931E}"/>
                  </a:ext>
                </a:extLst>
              </p:cNvPr>
              <p:cNvSpPr/>
              <p:nvPr/>
            </p:nvSpPr>
            <p:spPr>
              <a:xfrm>
                <a:off x="626830" y="2461822"/>
                <a:ext cx="201061" cy="181381"/>
              </a:xfrm>
              <a:custGeom>
                <a:avLst/>
                <a:gdLst>
                  <a:gd name="connsiteX0" fmla="*/ 196479 w 201061"/>
                  <a:gd name="connsiteY0" fmla="*/ 0 h 181381"/>
                  <a:gd name="connsiteX1" fmla="*/ 200876 w 201061"/>
                  <a:gd name="connsiteY1" fmla="*/ 5446 h 181381"/>
                  <a:gd name="connsiteX2" fmla="*/ 198278 w 201061"/>
                  <a:gd name="connsiteY2" fmla="*/ 21486 h 181381"/>
                  <a:gd name="connsiteX3" fmla="*/ 191782 w 201061"/>
                  <a:gd name="connsiteY3" fmla="*/ 26932 h 181381"/>
                  <a:gd name="connsiteX4" fmla="*/ 58869 w 201061"/>
                  <a:gd name="connsiteY4" fmla="*/ 26932 h 181381"/>
                  <a:gd name="connsiteX5" fmla="*/ 50075 w 201061"/>
                  <a:gd name="connsiteY5" fmla="*/ 76150 h 181381"/>
                  <a:gd name="connsiteX6" fmla="*/ 162501 w 201061"/>
                  <a:gd name="connsiteY6" fmla="*/ 76150 h 181381"/>
                  <a:gd name="connsiteX7" fmla="*/ 166899 w 201061"/>
                  <a:gd name="connsiteY7" fmla="*/ 81597 h 181381"/>
                  <a:gd name="connsiteX8" fmla="*/ 164300 w 201061"/>
                  <a:gd name="connsiteY8" fmla="*/ 97936 h 181381"/>
                  <a:gd name="connsiteX9" fmla="*/ 157804 w 201061"/>
                  <a:gd name="connsiteY9" fmla="*/ 103132 h 181381"/>
                  <a:gd name="connsiteX10" fmla="*/ 45378 w 201061"/>
                  <a:gd name="connsiteY10" fmla="*/ 103132 h 181381"/>
                  <a:gd name="connsiteX11" fmla="*/ 36034 w 201061"/>
                  <a:gd name="connsiteY11" fmla="*/ 154449 h 181381"/>
                  <a:gd name="connsiteX12" fmla="*/ 168947 w 201061"/>
                  <a:gd name="connsiteY12" fmla="*/ 154449 h 181381"/>
                  <a:gd name="connsiteX13" fmla="*/ 173844 w 201061"/>
                  <a:gd name="connsiteY13" fmla="*/ 159895 h 181381"/>
                  <a:gd name="connsiteX14" fmla="*/ 170746 w 201061"/>
                  <a:gd name="connsiteY14" fmla="*/ 175935 h 181381"/>
                  <a:gd name="connsiteX15" fmla="*/ 164550 w 201061"/>
                  <a:gd name="connsiteY15" fmla="*/ 181381 h 181381"/>
                  <a:gd name="connsiteX16" fmla="*/ 4755 w 201061"/>
                  <a:gd name="connsiteY16" fmla="*/ 181381 h 181381"/>
                  <a:gd name="connsiteX17" fmla="*/ 108 w 201061"/>
                  <a:gd name="connsiteY17" fmla="*/ 175935 h 181381"/>
                  <a:gd name="connsiteX18" fmla="*/ 30138 w 201061"/>
                  <a:gd name="connsiteY18" fmla="*/ 5446 h 181381"/>
                  <a:gd name="connsiteX19" fmla="*/ 36634 w 201061"/>
                  <a:gd name="connsiteY19" fmla="*/ 0 h 181381"/>
                  <a:gd name="connsiteX20" fmla="*/ 196479 w 201061"/>
                  <a:gd name="connsiteY20" fmla="*/ 0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1061" h="181381">
                    <a:moveTo>
                      <a:pt x="196479" y="0"/>
                    </a:moveTo>
                    <a:cubicBezTo>
                      <a:pt x="199827" y="0"/>
                      <a:pt x="201676" y="1799"/>
                      <a:pt x="200876" y="5446"/>
                    </a:cubicBezTo>
                    <a:lnTo>
                      <a:pt x="198278" y="21486"/>
                    </a:lnTo>
                    <a:cubicBezTo>
                      <a:pt x="197478" y="24834"/>
                      <a:pt x="195180" y="26932"/>
                      <a:pt x="191782" y="26932"/>
                    </a:cubicBezTo>
                    <a:lnTo>
                      <a:pt x="58869" y="26932"/>
                    </a:lnTo>
                    <a:lnTo>
                      <a:pt x="50075" y="76150"/>
                    </a:lnTo>
                    <a:lnTo>
                      <a:pt x="162501" y="76150"/>
                    </a:lnTo>
                    <a:cubicBezTo>
                      <a:pt x="165849" y="76150"/>
                      <a:pt x="167698" y="77949"/>
                      <a:pt x="166899" y="81597"/>
                    </a:cubicBezTo>
                    <a:lnTo>
                      <a:pt x="164300" y="97936"/>
                    </a:lnTo>
                    <a:cubicBezTo>
                      <a:pt x="163801" y="101284"/>
                      <a:pt x="161202" y="103132"/>
                      <a:pt x="157804" y="103132"/>
                    </a:cubicBezTo>
                    <a:lnTo>
                      <a:pt x="45378" y="103132"/>
                    </a:lnTo>
                    <a:lnTo>
                      <a:pt x="36034" y="154449"/>
                    </a:lnTo>
                    <a:lnTo>
                      <a:pt x="168947" y="154449"/>
                    </a:lnTo>
                    <a:cubicBezTo>
                      <a:pt x="172595" y="154449"/>
                      <a:pt x="174394" y="156547"/>
                      <a:pt x="173844" y="159895"/>
                    </a:cubicBezTo>
                    <a:lnTo>
                      <a:pt x="170746" y="175935"/>
                    </a:lnTo>
                    <a:cubicBezTo>
                      <a:pt x="170246" y="179582"/>
                      <a:pt x="167898" y="181381"/>
                      <a:pt x="164550" y="181381"/>
                    </a:cubicBezTo>
                    <a:lnTo>
                      <a:pt x="4755" y="181381"/>
                    </a:lnTo>
                    <a:cubicBezTo>
                      <a:pt x="1107" y="181381"/>
                      <a:pt x="-442" y="179582"/>
                      <a:pt x="108" y="175935"/>
                    </a:cubicBezTo>
                    <a:lnTo>
                      <a:pt x="30138" y="5446"/>
                    </a:lnTo>
                    <a:cubicBezTo>
                      <a:pt x="30938" y="1799"/>
                      <a:pt x="32986" y="0"/>
                      <a:pt x="36634" y="0"/>
                    </a:cubicBezTo>
                    <a:lnTo>
                      <a:pt x="196479" y="0"/>
                    </a:lnTo>
                    <a:close/>
                  </a:path>
                </a:pathLst>
              </a:custGeom>
              <a:grpFill/>
              <a:ln w="4997" cap="flat">
                <a:noFill/>
                <a:prstDash val="solid"/>
                <a:miter/>
              </a:ln>
            </p:spPr>
            <p:txBody>
              <a:bodyPr rtlCol="0" anchor="ctr"/>
              <a:lstStyle/>
              <a:p>
                <a:endParaRPr lang="en-US" sz="3200"/>
              </a:p>
            </p:txBody>
          </p:sp>
          <p:sp>
            <p:nvSpPr>
              <p:cNvPr id="200" name="Freeform: Shape 199">
                <a:extLst>
                  <a:ext uri="{FF2B5EF4-FFF2-40B4-BE49-F238E27FC236}">
                    <a16:creationId xmlns:a16="http://schemas.microsoft.com/office/drawing/2014/main" id="{9FB00FD6-B8C8-4113-97D9-E5703166E203}"/>
                  </a:ext>
                </a:extLst>
              </p:cNvPr>
              <p:cNvSpPr/>
              <p:nvPr/>
            </p:nvSpPr>
            <p:spPr>
              <a:xfrm>
                <a:off x="837942" y="2461822"/>
                <a:ext cx="216371" cy="181381"/>
              </a:xfrm>
              <a:custGeom>
                <a:avLst/>
                <a:gdLst>
                  <a:gd name="connsiteX0" fmla="*/ 144913 w 216371"/>
                  <a:gd name="connsiteY0" fmla="*/ 181331 h 181381"/>
                  <a:gd name="connsiteX1" fmla="*/ 137668 w 216371"/>
                  <a:gd name="connsiteY1" fmla="*/ 177184 h 181381"/>
                  <a:gd name="connsiteX2" fmla="*/ 57121 w 216371"/>
                  <a:gd name="connsiteY2" fmla="*/ 26683 h 181381"/>
                  <a:gd name="connsiteX3" fmla="*/ 30688 w 216371"/>
                  <a:gd name="connsiteY3" fmla="*/ 175935 h 181381"/>
                  <a:gd name="connsiteX4" fmla="*/ 24192 w 216371"/>
                  <a:gd name="connsiteY4" fmla="*/ 181381 h 181381"/>
                  <a:gd name="connsiteX5" fmla="*/ 4755 w 216371"/>
                  <a:gd name="connsiteY5" fmla="*/ 181381 h 181381"/>
                  <a:gd name="connsiteX6" fmla="*/ 108 w 216371"/>
                  <a:gd name="connsiteY6" fmla="*/ 175935 h 181381"/>
                  <a:gd name="connsiteX7" fmla="*/ 30138 w 216371"/>
                  <a:gd name="connsiteY7" fmla="*/ 5446 h 181381"/>
                  <a:gd name="connsiteX8" fmla="*/ 36634 w 216371"/>
                  <a:gd name="connsiteY8" fmla="*/ 0 h 181381"/>
                  <a:gd name="connsiteX9" fmla="*/ 71611 w 216371"/>
                  <a:gd name="connsiteY9" fmla="*/ 0 h 181381"/>
                  <a:gd name="connsiteX10" fmla="*/ 78606 w 216371"/>
                  <a:gd name="connsiteY10" fmla="*/ 4147 h 181381"/>
                  <a:gd name="connsiteX11" fmla="*/ 159453 w 216371"/>
                  <a:gd name="connsiteY11" fmla="*/ 154949 h 181381"/>
                  <a:gd name="connsiteX12" fmla="*/ 185636 w 216371"/>
                  <a:gd name="connsiteY12" fmla="*/ 5446 h 181381"/>
                  <a:gd name="connsiteX13" fmla="*/ 192332 w 216371"/>
                  <a:gd name="connsiteY13" fmla="*/ 0 h 181381"/>
                  <a:gd name="connsiteX14" fmla="*/ 211769 w 216371"/>
                  <a:gd name="connsiteY14" fmla="*/ 0 h 181381"/>
                  <a:gd name="connsiteX15" fmla="*/ 216166 w 216371"/>
                  <a:gd name="connsiteY15" fmla="*/ 5446 h 181381"/>
                  <a:gd name="connsiteX16" fmla="*/ 186136 w 216371"/>
                  <a:gd name="connsiteY16" fmla="*/ 175935 h 181381"/>
                  <a:gd name="connsiteX17" fmla="*/ 179890 w 216371"/>
                  <a:gd name="connsiteY17" fmla="*/ 181381 h 181381"/>
                  <a:gd name="connsiteX18" fmla="*/ 144913 w 216371"/>
                  <a:gd name="connsiteY18" fmla="*/ 181381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6371" h="181381">
                    <a:moveTo>
                      <a:pt x="144913" y="181331"/>
                    </a:moveTo>
                    <a:cubicBezTo>
                      <a:pt x="140766" y="181331"/>
                      <a:pt x="139217" y="180282"/>
                      <a:pt x="137668" y="177184"/>
                    </a:cubicBezTo>
                    <a:lnTo>
                      <a:pt x="57121" y="26683"/>
                    </a:lnTo>
                    <a:lnTo>
                      <a:pt x="30688" y="175935"/>
                    </a:lnTo>
                    <a:cubicBezTo>
                      <a:pt x="30188" y="179582"/>
                      <a:pt x="27840" y="181381"/>
                      <a:pt x="24192" y="181381"/>
                    </a:cubicBezTo>
                    <a:lnTo>
                      <a:pt x="4755" y="181381"/>
                    </a:lnTo>
                    <a:cubicBezTo>
                      <a:pt x="1107" y="181381"/>
                      <a:pt x="-442" y="179582"/>
                      <a:pt x="108" y="175935"/>
                    </a:cubicBezTo>
                    <a:lnTo>
                      <a:pt x="30138" y="5446"/>
                    </a:lnTo>
                    <a:cubicBezTo>
                      <a:pt x="30938" y="1799"/>
                      <a:pt x="32986" y="0"/>
                      <a:pt x="36634" y="0"/>
                    </a:cubicBezTo>
                    <a:lnTo>
                      <a:pt x="71611" y="0"/>
                    </a:lnTo>
                    <a:cubicBezTo>
                      <a:pt x="75758" y="0"/>
                      <a:pt x="77057" y="1049"/>
                      <a:pt x="78606" y="4147"/>
                    </a:cubicBezTo>
                    <a:lnTo>
                      <a:pt x="159453" y="154949"/>
                    </a:lnTo>
                    <a:lnTo>
                      <a:pt x="185636" y="5446"/>
                    </a:lnTo>
                    <a:cubicBezTo>
                      <a:pt x="186386" y="1799"/>
                      <a:pt x="188734" y="0"/>
                      <a:pt x="192332" y="0"/>
                    </a:cubicBezTo>
                    <a:lnTo>
                      <a:pt x="211769" y="0"/>
                    </a:lnTo>
                    <a:cubicBezTo>
                      <a:pt x="215417" y="0"/>
                      <a:pt x="216966" y="1799"/>
                      <a:pt x="216166" y="5446"/>
                    </a:cubicBezTo>
                    <a:lnTo>
                      <a:pt x="186136" y="175935"/>
                    </a:lnTo>
                    <a:cubicBezTo>
                      <a:pt x="185636" y="179582"/>
                      <a:pt x="183538" y="181381"/>
                      <a:pt x="179890" y="181381"/>
                    </a:cubicBezTo>
                    <a:lnTo>
                      <a:pt x="144913" y="181381"/>
                    </a:lnTo>
                    <a:close/>
                  </a:path>
                </a:pathLst>
              </a:custGeom>
              <a:grpFill/>
              <a:ln w="4997" cap="flat">
                <a:noFill/>
                <a:prstDash val="solid"/>
                <a:miter/>
              </a:ln>
            </p:spPr>
            <p:txBody>
              <a:bodyPr rtlCol="0" anchor="ctr"/>
              <a:lstStyle/>
              <a:p>
                <a:endParaRPr lang="en-US" sz="3200"/>
              </a:p>
            </p:txBody>
          </p:sp>
          <p:sp>
            <p:nvSpPr>
              <p:cNvPr id="201" name="Freeform: Shape 200">
                <a:extLst>
                  <a:ext uri="{FF2B5EF4-FFF2-40B4-BE49-F238E27FC236}">
                    <a16:creationId xmlns:a16="http://schemas.microsoft.com/office/drawing/2014/main" id="{0CC561FD-C275-46CC-B04D-6EA5B1FF803D}"/>
                  </a:ext>
                </a:extLst>
              </p:cNvPr>
              <p:cNvSpPr/>
              <p:nvPr/>
            </p:nvSpPr>
            <p:spPr>
              <a:xfrm>
                <a:off x="1074494" y="2461871"/>
                <a:ext cx="201018" cy="181331"/>
              </a:xfrm>
              <a:custGeom>
                <a:avLst/>
                <a:gdLst>
                  <a:gd name="connsiteX0" fmla="*/ 79348 w 201018"/>
                  <a:gd name="connsiteY0" fmla="*/ 26882 h 181331"/>
                  <a:gd name="connsiteX1" fmla="*/ 49568 w 201018"/>
                  <a:gd name="connsiteY1" fmla="*/ 48668 h 181331"/>
                  <a:gd name="connsiteX2" fmla="*/ 34777 w 201018"/>
                  <a:gd name="connsiteY2" fmla="*/ 132613 h 181331"/>
                  <a:gd name="connsiteX3" fmla="*/ 33728 w 201018"/>
                  <a:gd name="connsiteY3" fmla="*/ 141657 h 181331"/>
                  <a:gd name="connsiteX4" fmla="*/ 56763 w 201018"/>
                  <a:gd name="connsiteY4" fmla="*/ 154349 h 181331"/>
                  <a:gd name="connsiteX5" fmla="*/ 131614 w 201018"/>
                  <a:gd name="connsiteY5" fmla="*/ 154349 h 181331"/>
                  <a:gd name="connsiteX6" fmla="*/ 150551 w 201018"/>
                  <a:gd name="connsiteY6" fmla="*/ 139059 h 181331"/>
                  <a:gd name="connsiteX7" fmla="*/ 155748 w 201018"/>
                  <a:gd name="connsiteY7" fmla="*/ 110578 h 181331"/>
                  <a:gd name="connsiteX8" fmla="*/ 104432 w 201018"/>
                  <a:gd name="connsiteY8" fmla="*/ 110578 h 181331"/>
                  <a:gd name="connsiteX9" fmla="*/ 99785 w 201018"/>
                  <a:gd name="connsiteY9" fmla="*/ 105131 h 181331"/>
                  <a:gd name="connsiteX10" fmla="*/ 102633 w 201018"/>
                  <a:gd name="connsiteY10" fmla="*/ 89092 h 181331"/>
                  <a:gd name="connsiteX11" fmla="*/ 109128 w 201018"/>
                  <a:gd name="connsiteY11" fmla="*/ 83645 h 181331"/>
                  <a:gd name="connsiteX12" fmla="*/ 186328 w 201018"/>
                  <a:gd name="connsiteY12" fmla="*/ 83645 h 181331"/>
                  <a:gd name="connsiteX13" fmla="*/ 190975 w 201018"/>
                  <a:gd name="connsiteY13" fmla="*/ 89092 h 181331"/>
                  <a:gd name="connsiteX14" fmla="*/ 181881 w 201018"/>
                  <a:gd name="connsiteY14" fmla="*/ 140908 h 181331"/>
                  <a:gd name="connsiteX15" fmla="*/ 132663 w 201018"/>
                  <a:gd name="connsiteY15" fmla="*/ 181331 h 181331"/>
                  <a:gd name="connsiteX16" fmla="*/ 37326 w 201018"/>
                  <a:gd name="connsiteY16" fmla="*/ 181331 h 181331"/>
                  <a:gd name="connsiteX17" fmla="*/ 0 w 201018"/>
                  <a:gd name="connsiteY17" fmla="*/ 151301 h 181331"/>
                  <a:gd name="connsiteX18" fmla="*/ 1049 w 201018"/>
                  <a:gd name="connsiteY18" fmla="*/ 139908 h 181331"/>
                  <a:gd name="connsiteX19" fmla="*/ 18388 w 201018"/>
                  <a:gd name="connsiteY19" fmla="*/ 41473 h 181331"/>
                  <a:gd name="connsiteX20" fmla="*/ 69155 w 201018"/>
                  <a:gd name="connsiteY20" fmla="*/ 0 h 181331"/>
                  <a:gd name="connsiteX21" fmla="*/ 164492 w 201018"/>
                  <a:gd name="connsiteY21" fmla="*/ 0 h 181331"/>
                  <a:gd name="connsiteX22" fmla="*/ 201018 w 201018"/>
                  <a:gd name="connsiteY22" fmla="*/ 27482 h 181331"/>
                  <a:gd name="connsiteX23" fmla="*/ 199719 w 201018"/>
                  <a:gd name="connsiteY23" fmla="*/ 40424 h 181331"/>
                  <a:gd name="connsiteX24" fmla="*/ 197620 w 201018"/>
                  <a:gd name="connsiteY24" fmla="*/ 50017 h 181331"/>
                  <a:gd name="connsiteX25" fmla="*/ 191125 w 201018"/>
                  <a:gd name="connsiteY25" fmla="*/ 55214 h 181331"/>
                  <a:gd name="connsiteX26" fmla="*/ 170938 w 201018"/>
                  <a:gd name="connsiteY26" fmla="*/ 55214 h 181331"/>
                  <a:gd name="connsiteX27" fmla="*/ 166291 w 201018"/>
                  <a:gd name="connsiteY27" fmla="*/ 50017 h 181331"/>
                  <a:gd name="connsiteX28" fmla="*/ 167590 w 201018"/>
                  <a:gd name="connsiteY28" fmla="*/ 42222 h 181331"/>
                  <a:gd name="connsiteX29" fmla="*/ 168090 w 201018"/>
                  <a:gd name="connsiteY29" fmla="*/ 37825 h 181331"/>
                  <a:gd name="connsiteX30" fmla="*/ 154099 w 201018"/>
                  <a:gd name="connsiteY30" fmla="*/ 26932 h 181331"/>
                  <a:gd name="connsiteX31" fmla="*/ 79348 w 201018"/>
                  <a:gd name="connsiteY31" fmla="*/ 26932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1018" h="181331">
                    <a:moveTo>
                      <a:pt x="79348" y="26882"/>
                    </a:moveTo>
                    <a:cubicBezTo>
                      <a:pt x="58112" y="26882"/>
                      <a:pt x="52915" y="30780"/>
                      <a:pt x="49568" y="48668"/>
                    </a:cubicBezTo>
                    <a:lnTo>
                      <a:pt x="34777" y="132613"/>
                    </a:lnTo>
                    <a:cubicBezTo>
                      <a:pt x="34278" y="136261"/>
                      <a:pt x="33728" y="139109"/>
                      <a:pt x="33728" y="141657"/>
                    </a:cubicBezTo>
                    <a:cubicBezTo>
                      <a:pt x="33728" y="152000"/>
                      <a:pt x="39674" y="154349"/>
                      <a:pt x="56763" y="154349"/>
                    </a:cubicBezTo>
                    <a:lnTo>
                      <a:pt x="131614" y="154349"/>
                    </a:lnTo>
                    <a:cubicBezTo>
                      <a:pt x="142756" y="154349"/>
                      <a:pt x="148702" y="149452"/>
                      <a:pt x="150551" y="139059"/>
                    </a:cubicBezTo>
                    <a:lnTo>
                      <a:pt x="155748" y="110578"/>
                    </a:lnTo>
                    <a:lnTo>
                      <a:pt x="104432" y="110578"/>
                    </a:lnTo>
                    <a:cubicBezTo>
                      <a:pt x="100784" y="110578"/>
                      <a:pt x="99235" y="108779"/>
                      <a:pt x="99785" y="105131"/>
                    </a:cubicBezTo>
                    <a:lnTo>
                      <a:pt x="102633" y="89092"/>
                    </a:lnTo>
                    <a:cubicBezTo>
                      <a:pt x="103132" y="85744"/>
                      <a:pt x="105481" y="83645"/>
                      <a:pt x="109128" y="83645"/>
                    </a:cubicBezTo>
                    <a:lnTo>
                      <a:pt x="186328" y="83645"/>
                    </a:lnTo>
                    <a:cubicBezTo>
                      <a:pt x="189975" y="83645"/>
                      <a:pt x="191524" y="85744"/>
                      <a:pt x="190975" y="89092"/>
                    </a:cubicBezTo>
                    <a:lnTo>
                      <a:pt x="181881" y="140908"/>
                    </a:lnTo>
                    <a:cubicBezTo>
                      <a:pt x="176684" y="170438"/>
                      <a:pt x="170988" y="181331"/>
                      <a:pt x="132663" y="181331"/>
                    </a:cubicBezTo>
                    <a:lnTo>
                      <a:pt x="37326" y="181331"/>
                    </a:lnTo>
                    <a:cubicBezTo>
                      <a:pt x="12192" y="181331"/>
                      <a:pt x="0" y="171738"/>
                      <a:pt x="0" y="151301"/>
                    </a:cubicBezTo>
                    <a:cubicBezTo>
                      <a:pt x="0" y="147953"/>
                      <a:pt x="250" y="144056"/>
                      <a:pt x="1049" y="139908"/>
                    </a:cubicBezTo>
                    <a:lnTo>
                      <a:pt x="18388" y="41473"/>
                    </a:lnTo>
                    <a:cubicBezTo>
                      <a:pt x="23335" y="13491"/>
                      <a:pt x="32129" y="0"/>
                      <a:pt x="69155" y="0"/>
                    </a:cubicBezTo>
                    <a:lnTo>
                      <a:pt x="164492" y="0"/>
                    </a:lnTo>
                    <a:cubicBezTo>
                      <a:pt x="190125" y="0"/>
                      <a:pt x="201018" y="7795"/>
                      <a:pt x="201018" y="27482"/>
                    </a:cubicBezTo>
                    <a:cubicBezTo>
                      <a:pt x="201018" y="31130"/>
                      <a:pt x="200768" y="35777"/>
                      <a:pt x="199719" y="40424"/>
                    </a:cubicBezTo>
                    <a:lnTo>
                      <a:pt x="197620" y="50017"/>
                    </a:lnTo>
                    <a:cubicBezTo>
                      <a:pt x="196821" y="53365"/>
                      <a:pt x="194772" y="55214"/>
                      <a:pt x="191125" y="55214"/>
                    </a:cubicBezTo>
                    <a:lnTo>
                      <a:pt x="170938" y="55214"/>
                    </a:lnTo>
                    <a:cubicBezTo>
                      <a:pt x="167290" y="55214"/>
                      <a:pt x="165741" y="53415"/>
                      <a:pt x="166291" y="50017"/>
                    </a:cubicBezTo>
                    <a:lnTo>
                      <a:pt x="167590" y="42222"/>
                    </a:lnTo>
                    <a:cubicBezTo>
                      <a:pt x="167840" y="40673"/>
                      <a:pt x="168090" y="39124"/>
                      <a:pt x="168090" y="37825"/>
                    </a:cubicBezTo>
                    <a:cubicBezTo>
                      <a:pt x="168090" y="30580"/>
                      <a:pt x="163693" y="26932"/>
                      <a:pt x="154099" y="26932"/>
                    </a:cubicBezTo>
                    <a:lnTo>
                      <a:pt x="79348" y="26932"/>
                    </a:lnTo>
                    <a:close/>
                  </a:path>
                </a:pathLst>
              </a:custGeom>
              <a:grpFill/>
              <a:ln w="4997" cap="flat">
                <a:noFill/>
                <a:prstDash val="solid"/>
                <a:miter/>
              </a:ln>
            </p:spPr>
            <p:txBody>
              <a:bodyPr rtlCol="0" anchor="ctr"/>
              <a:lstStyle/>
              <a:p>
                <a:endParaRPr lang="en-US" sz="3200"/>
              </a:p>
            </p:txBody>
          </p:sp>
          <p:sp>
            <p:nvSpPr>
              <p:cNvPr id="202" name="Freeform: Shape 201">
                <a:extLst>
                  <a:ext uri="{FF2B5EF4-FFF2-40B4-BE49-F238E27FC236}">
                    <a16:creationId xmlns:a16="http://schemas.microsoft.com/office/drawing/2014/main" id="{ABA1C590-D92B-47D9-8C9E-BEC37B3B0653}"/>
                  </a:ext>
                </a:extLst>
              </p:cNvPr>
              <p:cNvSpPr/>
              <p:nvPr/>
            </p:nvSpPr>
            <p:spPr>
              <a:xfrm>
                <a:off x="1306005" y="2461822"/>
                <a:ext cx="179157" cy="181331"/>
              </a:xfrm>
              <a:custGeom>
                <a:avLst/>
                <a:gdLst>
                  <a:gd name="connsiteX0" fmla="*/ 70891 w 179157"/>
                  <a:gd name="connsiteY0" fmla="*/ 26932 h 181331"/>
                  <a:gd name="connsiteX1" fmla="*/ 4834 w 179157"/>
                  <a:gd name="connsiteY1" fmla="*/ 26932 h 181331"/>
                  <a:gd name="connsiteX2" fmla="*/ 187 w 179157"/>
                  <a:gd name="connsiteY2" fmla="*/ 21486 h 181331"/>
                  <a:gd name="connsiteX3" fmla="*/ 2786 w 179157"/>
                  <a:gd name="connsiteY3" fmla="*/ 5446 h 181331"/>
                  <a:gd name="connsiteX4" fmla="*/ 9531 w 179157"/>
                  <a:gd name="connsiteY4" fmla="*/ 0 h 181331"/>
                  <a:gd name="connsiteX5" fmla="*/ 174323 w 179157"/>
                  <a:gd name="connsiteY5" fmla="*/ 0 h 181331"/>
                  <a:gd name="connsiteX6" fmla="*/ 178970 w 179157"/>
                  <a:gd name="connsiteY6" fmla="*/ 5446 h 181331"/>
                  <a:gd name="connsiteX7" fmla="*/ 176122 w 179157"/>
                  <a:gd name="connsiteY7" fmla="*/ 21486 h 181331"/>
                  <a:gd name="connsiteX8" fmla="*/ 169626 w 179157"/>
                  <a:gd name="connsiteY8" fmla="*/ 26932 h 181331"/>
                  <a:gd name="connsiteX9" fmla="*/ 103570 w 179157"/>
                  <a:gd name="connsiteY9" fmla="*/ 26932 h 181331"/>
                  <a:gd name="connsiteX10" fmla="*/ 77137 w 179157"/>
                  <a:gd name="connsiteY10" fmla="*/ 175885 h 181331"/>
                  <a:gd name="connsiteX11" fmla="*/ 70641 w 179157"/>
                  <a:gd name="connsiteY11" fmla="*/ 181331 h 181331"/>
                  <a:gd name="connsiteX12" fmla="*/ 49405 w 179157"/>
                  <a:gd name="connsiteY12" fmla="*/ 181331 h 181331"/>
                  <a:gd name="connsiteX13" fmla="*/ 44508 w 179157"/>
                  <a:gd name="connsiteY13" fmla="*/ 175885 h 181331"/>
                  <a:gd name="connsiteX14" fmla="*/ 70891 w 179157"/>
                  <a:gd name="connsiteY14" fmla="*/ 26932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9157" h="181331">
                    <a:moveTo>
                      <a:pt x="70891" y="26932"/>
                    </a:moveTo>
                    <a:lnTo>
                      <a:pt x="4834" y="26932"/>
                    </a:lnTo>
                    <a:cubicBezTo>
                      <a:pt x="1187" y="26932"/>
                      <a:pt x="-612" y="24884"/>
                      <a:pt x="187" y="21486"/>
                    </a:cubicBezTo>
                    <a:lnTo>
                      <a:pt x="2786" y="5446"/>
                    </a:lnTo>
                    <a:cubicBezTo>
                      <a:pt x="3585" y="1799"/>
                      <a:pt x="5884" y="0"/>
                      <a:pt x="9531" y="0"/>
                    </a:cubicBezTo>
                    <a:lnTo>
                      <a:pt x="174323" y="0"/>
                    </a:lnTo>
                    <a:cubicBezTo>
                      <a:pt x="177971" y="0"/>
                      <a:pt x="179770" y="1799"/>
                      <a:pt x="178970" y="5446"/>
                    </a:cubicBezTo>
                    <a:lnTo>
                      <a:pt x="176122" y="21486"/>
                    </a:lnTo>
                    <a:cubicBezTo>
                      <a:pt x="175322" y="24834"/>
                      <a:pt x="173274" y="26932"/>
                      <a:pt x="169626" y="26932"/>
                    </a:cubicBezTo>
                    <a:lnTo>
                      <a:pt x="103570" y="26932"/>
                    </a:lnTo>
                    <a:lnTo>
                      <a:pt x="77137" y="175885"/>
                    </a:lnTo>
                    <a:cubicBezTo>
                      <a:pt x="76637" y="179532"/>
                      <a:pt x="74289" y="181331"/>
                      <a:pt x="70641" y="181331"/>
                    </a:cubicBezTo>
                    <a:lnTo>
                      <a:pt x="49405" y="181331"/>
                    </a:lnTo>
                    <a:cubicBezTo>
                      <a:pt x="45757" y="181331"/>
                      <a:pt x="43959" y="179532"/>
                      <a:pt x="44508" y="175885"/>
                    </a:cubicBezTo>
                    <a:lnTo>
                      <a:pt x="70891" y="26932"/>
                    </a:lnTo>
                    <a:close/>
                  </a:path>
                </a:pathLst>
              </a:custGeom>
              <a:grpFill/>
              <a:ln w="4997" cap="flat">
                <a:noFill/>
                <a:prstDash val="solid"/>
                <a:miter/>
              </a:ln>
            </p:spPr>
            <p:txBody>
              <a:bodyPr rtlCol="0" anchor="ctr"/>
              <a:lstStyle/>
              <a:p>
                <a:endParaRPr lang="en-US" sz="3200"/>
              </a:p>
            </p:txBody>
          </p:sp>
          <p:sp>
            <p:nvSpPr>
              <p:cNvPr id="203" name="Freeform: Shape 202">
                <a:extLst>
                  <a:ext uri="{FF2B5EF4-FFF2-40B4-BE49-F238E27FC236}">
                    <a16:creationId xmlns:a16="http://schemas.microsoft.com/office/drawing/2014/main" id="{F86925C9-FB7F-4925-9264-05EA1223EB3E}"/>
                  </a:ext>
                </a:extLst>
              </p:cNvPr>
              <p:cNvSpPr/>
              <p:nvPr/>
            </p:nvSpPr>
            <p:spPr>
              <a:xfrm>
                <a:off x="1486616" y="2461822"/>
                <a:ext cx="210925" cy="181381"/>
              </a:xfrm>
              <a:custGeom>
                <a:avLst/>
                <a:gdLst>
                  <a:gd name="connsiteX0" fmla="*/ 180689 w 210925"/>
                  <a:gd name="connsiteY0" fmla="*/ 175935 h 181381"/>
                  <a:gd name="connsiteX1" fmla="*/ 174494 w 210925"/>
                  <a:gd name="connsiteY1" fmla="*/ 181381 h 181381"/>
                  <a:gd name="connsiteX2" fmla="*/ 153257 w 210925"/>
                  <a:gd name="connsiteY2" fmla="*/ 181381 h 181381"/>
                  <a:gd name="connsiteX3" fmla="*/ 148311 w 210925"/>
                  <a:gd name="connsiteY3" fmla="*/ 175935 h 181381"/>
                  <a:gd name="connsiteX4" fmla="*/ 161252 w 210925"/>
                  <a:gd name="connsiteY4" fmla="*/ 103132 h 181381"/>
                  <a:gd name="connsiteX5" fmla="*/ 45428 w 210925"/>
                  <a:gd name="connsiteY5" fmla="*/ 103132 h 181381"/>
                  <a:gd name="connsiteX6" fmla="*/ 32487 w 210925"/>
                  <a:gd name="connsiteY6" fmla="*/ 175935 h 181381"/>
                  <a:gd name="connsiteX7" fmla="*/ 25991 w 210925"/>
                  <a:gd name="connsiteY7" fmla="*/ 181381 h 181381"/>
                  <a:gd name="connsiteX8" fmla="*/ 4755 w 210925"/>
                  <a:gd name="connsiteY8" fmla="*/ 181381 h 181381"/>
                  <a:gd name="connsiteX9" fmla="*/ 108 w 210925"/>
                  <a:gd name="connsiteY9" fmla="*/ 175935 h 181381"/>
                  <a:gd name="connsiteX10" fmla="*/ 30138 w 210925"/>
                  <a:gd name="connsiteY10" fmla="*/ 5446 h 181381"/>
                  <a:gd name="connsiteX11" fmla="*/ 36634 w 210925"/>
                  <a:gd name="connsiteY11" fmla="*/ 0 h 181381"/>
                  <a:gd name="connsiteX12" fmla="*/ 57870 w 210925"/>
                  <a:gd name="connsiteY12" fmla="*/ 0 h 181381"/>
                  <a:gd name="connsiteX13" fmla="*/ 62517 w 210925"/>
                  <a:gd name="connsiteY13" fmla="*/ 5446 h 181381"/>
                  <a:gd name="connsiteX14" fmla="*/ 50075 w 210925"/>
                  <a:gd name="connsiteY14" fmla="*/ 76450 h 181381"/>
                  <a:gd name="connsiteX15" fmla="*/ 165899 w 210925"/>
                  <a:gd name="connsiteY15" fmla="*/ 76450 h 181381"/>
                  <a:gd name="connsiteX16" fmla="*/ 178341 w 210925"/>
                  <a:gd name="connsiteY16" fmla="*/ 5446 h 181381"/>
                  <a:gd name="connsiteX17" fmla="*/ 185087 w 210925"/>
                  <a:gd name="connsiteY17" fmla="*/ 0 h 181381"/>
                  <a:gd name="connsiteX18" fmla="*/ 206323 w 210925"/>
                  <a:gd name="connsiteY18" fmla="*/ 0 h 181381"/>
                  <a:gd name="connsiteX19" fmla="*/ 210720 w 210925"/>
                  <a:gd name="connsiteY19" fmla="*/ 5446 h 181381"/>
                  <a:gd name="connsiteX20" fmla="*/ 180689 w 210925"/>
                  <a:gd name="connsiteY20" fmla="*/ 175935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0925" h="181381">
                    <a:moveTo>
                      <a:pt x="180689" y="175935"/>
                    </a:moveTo>
                    <a:cubicBezTo>
                      <a:pt x="180190" y="179582"/>
                      <a:pt x="178091" y="181381"/>
                      <a:pt x="174494" y="181381"/>
                    </a:cubicBezTo>
                    <a:lnTo>
                      <a:pt x="153257" y="181381"/>
                    </a:lnTo>
                    <a:cubicBezTo>
                      <a:pt x="149360" y="181381"/>
                      <a:pt x="147811" y="179582"/>
                      <a:pt x="148311" y="175935"/>
                    </a:cubicBezTo>
                    <a:lnTo>
                      <a:pt x="161252" y="103132"/>
                    </a:lnTo>
                    <a:lnTo>
                      <a:pt x="45428" y="103132"/>
                    </a:lnTo>
                    <a:lnTo>
                      <a:pt x="32487" y="175935"/>
                    </a:lnTo>
                    <a:cubicBezTo>
                      <a:pt x="31987" y="179582"/>
                      <a:pt x="29639" y="181381"/>
                      <a:pt x="25991" y="181381"/>
                    </a:cubicBezTo>
                    <a:lnTo>
                      <a:pt x="4755" y="181381"/>
                    </a:lnTo>
                    <a:cubicBezTo>
                      <a:pt x="1107" y="181381"/>
                      <a:pt x="-442" y="179582"/>
                      <a:pt x="108" y="175935"/>
                    </a:cubicBezTo>
                    <a:lnTo>
                      <a:pt x="30138" y="5446"/>
                    </a:lnTo>
                    <a:cubicBezTo>
                      <a:pt x="30938" y="1799"/>
                      <a:pt x="32986" y="0"/>
                      <a:pt x="36634" y="0"/>
                    </a:cubicBezTo>
                    <a:lnTo>
                      <a:pt x="57870" y="0"/>
                    </a:lnTo>
                    <a:cubicBezTo>
                      <a:pt x="61518" y="0"/>
                      <a:pt x="63316" y="1799"/>
                      <a:pt x="62517" y="5446"/>
                    </a:cubicBezTo>
                    <a:lnTo>
                      <a:pt x="50075" y="76450"/>
                    </a:lnTo>
                    <a:lnTo>
                      <a:pt x="165899" y="76450"/>
                    </a:lnTo>
                    <a:lnTo>
                      <a:pt x="178341" y="5446"/>
                    </a:lnTo>
                    <a:cubicBezTo>
                      <a:pt x="179140" y="1799"/>
                      <a:pt x="181189" y="0"/>
                      <a:pt x="185087" y="0"/>
                    </a:cubicBezTo>
                    <a:lnTo>
                      <a:pt x="206323" y="0"/>
                    </a:lnTo>
                    <a:cubicBezTo>
                      <a:pt x="209970" y="0"/>
                      <a:pt x="211519" y="1799"/>
                      <a:pt x="210720" y="5446"/>
                    </a:cubicBezTo>
                    <a:lnTo>
                      <a:pt x="180689" y="175935"/>
                    </a:lnTo>
                    <a:close/>
                  </a:path>
                </a:pathLst>
              </a:custGeom>
              <a:grpFill/>
              <a:ln w="4997" cap="flat">
                <a:noFill/>
                <a:prstDash val="solid"/>
                <a:miter/>
              </a:ln>
            </p:spPr>
            <p:txBody>
              <a:bodyPr rtlCol="0" anchor="ctr"/>
              <a:lstStyle/>
              <a:p>
                <a:endParaRPr lang="en-US" sz="3200"/>
              </a:p>
            </p:txBody>
          </p:sp>
          <p:sp>
            <p:nvSpPr>
              <p:cNvPr id="204" name="Freeform: Shape 203">
                <a:extLst>
                  <a:ext uri="{FF2B5EF4-FFF2-40B4-BE49-F238E27FC236}">
                    <a16:creationId xmlns:a16="http://schemas.microsoft.com/office/drawing/2014/main" id="{617874CB-39A7-4BC6-84C5-86F964693D47}"/>
                  </a:ext>
                </a:extLst>
              </p:cNvPr>
              <p:cNvSpPr/>
              <p:nvPr/>
            </p:nvSpPr>
            <p:spPr>
              <a:xfrm>
                <a:off x="1715566" y="2461822"/>
                <a:ext cx="201111" cy="181381"/>
              </a:xfrm>
              <a:custGeom>
                <a:avLst/>
                <a:gdLst>
                  <a:gd name="connsiteX0" fmla="*/ 196529 w 201111"/>
                  <a:gd name="connsiteY0" fmla="*/ 0 h 181381"/>
                  <a:gd name="connsiteX1" fmla="*/ 200926 w 201111"/>
                  <a:gd name="connsiteY1" fmla="*/ 5446 h 181381"/>
                  <a:gd name="connsiteX2" fmla="*/ 198328 w 201111"/>
                  <a:gd name="connsiteY2" fmla="*/ 21486 h 181381"/>
                  <a:gd name="connsiteX3" fmla="*/ 191832 w 201111"/>
                  <a:gd name="connsiteY3" fmla="*/ 26932 h 181381"/>
                  <a:gd name="connsiteX4" fmla="*/ 58919 w 201111"/>
                  <a:gd name="connsiteY4" fmla="*/ 26932 h 181381"/>
                  <a:gd name="connsiteX5" fmla="*/ 50125 w 201111"/>
                  <a:gd name="connsiteY5" fmla="*/ 76150 h 181381"/>
                  <a:gd name="connsiteX6" fmla="*/ 162551 w 201111"/>
                  <a:gd name="connsiteY6" fmla="*/ 76150 h 181381"/>
                  <a:gd name="connsiteX7" fmla="*/ 166949 w 201111"/>
                  <a:gd name="connsiteY7" fmla="*/ 81597 h 181381"/>
                  <a:gd name="connsiteX8" fmla="*/ 164350 w 201111"/>
                  <a:gd name="connsiteY8" fmla="*/ 97936 h 181381"/>
                  <a:gd name="connsiteX9" fmla="*/ 157854 w 201111"/>
                  <a:gd name="connsiteY9" fmla="*/ 103132 h 181381"/>
                  <a:gd name="connsiteX10" fmla="*/ 45428 w 201111"/>
                  <a:gd name="connsiteY10" fmla="*/ 103132 h 181381"/>
                  <a:gd name="connsiteX11" fmla="*/ 36084 w 201111"/>
                  <a:gd name="connsiteY11" fmla="*/ 154449 h 181381"/>
                  <a:gd name="connsiteX12" fmla="*/ 168997 w 201111"/>
                  <a:gd name="connsiteY12" fmla="*/ 154449 h 181381"/>
                  <a:gd name="connsiteX13" fmla="*/ 173894 w 201111"/>
                  <a:gd name="connsiteY13" fmla="*/ 159895 h 181381"/>
                  <a:gd name="connsiteX14" fmla="*/ 170796 w 201111"/>
                  <a:gd name="connsiteY14" fmla="*/ 175935 h 181381"/>
                  <a:gd name="connsiteX15" fmla="*/ 164600 w 201111"/>
                  <a:gd name="connsiteY15" fmla="*/ 181381 h 181381"/>
                  <a:gd name="connsiteX16" fmla="*/ 4755 w 201111"/>
                  <a:gd name="connsiteY16" fmla="*/ 181381 h 181381"/>
                  <a:gd name="connsiteX17" fmla="*/ 108 w 201111"/>
                  <a:gd name="connsiteY17" fmla="*/ 175935 h 181381"/>
                  <a:gd name="connsiteX18" fmla="*/ 30138 w 201111"/>
                  <a:gd name="connsiteY18" fmla="*/ 5446 h 181381"/>
                  <a:gd name="connsiteX19" fmla="*/ 36634 w 201111"/>
                  <a:gd name="connsiteY19" fmla="*/ 0 h 181381"/>
                  <a:gd name="connsiteX20" fmla="*/ 196529 w 201111"/>
                  <a:gd name="connsiteY20" fmla="*/ 0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1111" h="181381">
                    <a:moveTo>
                      <a:pt x="196529" y="0"/>
                    </a:moveTo>
                    <a:cubicBezTo>
                      <a:pt x="199877" y="0"/>
                      <a:pt x="201726" y="1799"/>
                      <a:pt x="200926" y="5446"/>
                    </a:cubicBezTo>
                    <a:lnTo>
                      <a:pt x="198328" y="21486"/>
                    </a:lnTo>
                    <a:cubicBezTo>
                      <a:pt x="197528" y="24834"/>
                      <a:pt x="195230" y="26932"/>
                      <a:pt x="191832" y="26932"/>
                    </a:cubicBezTo>
                    <a:lnTo>
                      <a:pt x="58919" y="26932"/>
                    </a:lnTo>
                    <a:lnTo>
                      <a:pt x="50125" y="76150"/>
                    </a:lnTo>
                    <a:lnTo>
                      <a:pt x="162551" y="76150"/>
                    </a:lnTo>
                    <a:cubicBezTo>
                      <a:pt x="165899" y="76150"/>
                      <a:pt x="167748" y="77949"/>
                      <a:pt x="166949" y="81597"/>
                    </a:cubicBezTo>
                    <a:lnTo>
                      <a:pt x="164350" y="97936"/>
                    </a:lnTo>
                    <a:cubicBezTo>
                      <a:pt x="163851" y="101284"/>
                      <a:pt x="161252" y="103132"/>
                      <a:pt x="157854" y="103132"/>
                    </a:cubicBezTo>
                    <a:lnTo>
                      <a:pt x="45428" y="103132"/>
                    </a:lnTo>
                    <a:lnTo>
                      <a:pt x="36084" y="154449"/>
                    </a:lnTo>
                    <a:lnTo>
                      <a:pt x="168997" y="154449"/>
                    </a:lnTo>
                    <a:cubicBezTo>
                      <a:pt x="172645" y="154449"/>
                      <a:pt x="174444" y="156547"/>
                      <a:pt x="173894" y="159895"/>
                    </a:cubicBezTo>
                    <a:lnTo>
                      <a:pt x="170796" y="175935"/>
                    </a:lnTo>
                    <a:cubicBezTo>
                      <a:pt x="170296" y="179582"/>
                      <a:pt x="167948" y="181381"/>
                      <a:pt x="164600" y="181381"/>
                    </a:cubicBezTo>
                    <a:lnTo>
                      <a:pt x="4755" y="181381"/>
                    </a:lnTo>
                    <a:cubicBezTo>
                      <a:pt x="1107" y="181381"/>
                      <a:pt x="-442" y="179582"/>
                      <a:pt x="108" y="175935"/>
                    </a:cubicBezTo>
                    <a:lnTo>
                      <a:pt x="30138" y="5446"/>
                    </a:lnTo>
                    <a:cubicBezTo>
                      <a:pt x="30938" y="1799"/>
                      <a:pt x="32986" y="0"/>
                      <a:pt x="36634" y="0"/>
                    </a:cubicBezTo>
                    <a:lnTo>
                      <a:pt x="196529" y="0"/>
                    </a:lnTo>
                    <a:close/>
                  </a:path>
                </a:pathLst>
              </a:custGeom>
              <a:grpFill/>
              <a:ln w="4997" cap="flat">
                <a:noFill/>
                <a:prstDash val="solid"/>
                <a:miter/>
              </a:ln>
            </p:spPr>
            <p:txBody>
              <a:bodyPr rtlCol="0" anchor="ctr"/>
              <a:lstStyle/>
              <a:p>
                <a:endParaRPr lang="en-US" sz="3200"/>
              </a:p>
            </p:txBody>
          </p:sp>
          <p:sp>
            <p:nvSpPr>
              <p:cNvPr id="205" name="Freeform: Shape 204">
                <a:extLst>
                  <a:ext uri="{FF2B5EF4-FFF2-40B4-BE49-F238E27FC236}">
                    <a16:creationId xmlns:a16="http://schemas.microsoft.com/office/drawing/2014/main" id="{21B3C357-AF57-4C52-B6E0-2F3D47B4CF6B}"/>
                  </a:ext>
                </a:extLst>
              </p:cNvPr>
              <p:cNvSpPr/>
              <p:nvPr/>
            </p:nvSpPr>
            <p:spPr>
              <a:xfrm>
                <a:off x="1926727" y="2461822"/>
                <a:ext cx="216421" cy="181381"/>
              </a:xfrm>
              <a:custGeom>
                <a:avLst/>
                <a:gdLst>
                  <a:gd name="connsiteX0" fmla="*/ 144963 w 216421"/>
                  <a:gd name="connsiteY0" fmla="*/ 181331 h 181381"/>
                  <a:gd name="connsiteX1" fmla="*/ 137718 w 216421"/>
                  <a:gd name="connsiteY1" fmla="*/ 177184 h 181381"/>
                  <a:gd name="connsiteX2" fmla="*/ 57121 w 216421"/>
                  <a:gd name="connsiteY2" fmla="*/ 26683 h 181381"/>
                  <a:gd name="connsiteX3" fmla="*/ 30688 w 216421"/>
                  <a:gd name="connsiteY3" fmla="*/ 175935 h 181381"/>
                  <a:gd name="connsiteX4" fmla="*/ 24192 w 216421"/>
                  <a:gd name="connsiteY4" fmla="*/ 181381 h 181381"/>
                  <a:gd name="connsiteX5" fmla="*/ 4755 w 216421"/>
                  <a:gd name="connsiteY5" fmla="*/ 181381 h 181381"/>
                  <a:gd name="connsiteX6" fmla="*/ 108 w 216421"/>
                  <a:gd name="connsiteY6" fmla="*/ 175935 h 181381"/>
                  <a:gd name="connsiteX7" fmla="*/ 30138 w 216421"/>
                  <a:gd name="connsiteY7" fmla="*/ 5446 h 181381"/>
                  <a:gd name="connsiteX8" fmla="*/ 36634 w 216421"/>
                  <a:gd name="connsiteY8" fmla="*/ 0 h 181381"/>
                  <a:gd name="connsiteX9" fmla="*/ 71611 w 216421"/>
                  <a:gd name="connsiteY9" fmla="*/ 0 h 181381"/>
                  <a:gd name="connsiteX10" fmla="*/ 78606 w 216421"/>
                  <a:gd name="connsiteY10" fmla="*/ 4147 h 181381"/>
                  <a:gd name="connsiteX11" fmla="*/ 159453 w 216421"/>
                  <a:gd name="connsiteY11" fmla="*/ 154949 h 181381"/>
                  <a:gd name="connsiteX12" fmla="*/ 185636 w 216421"/>
                  <a:gd name="connsiteY12" fmla="*/ 5446 h 181381"/>
                  <a:gd name="connsiteX13" fmla="*/ 192382 w 216421"/>
                  <a:gd name="connsiteY13" fmla="*/ 0 h 181381"/>
                  <a:gd name="connsiteX14" fmla="*/ 211819 w 216421"/>
                  <a:gd name="connsiteY14" fmla="*/ 0 h 181381"/>
                  <a:gd name="connsiteX15" fmla="*/ 216216 w 216421"/>
                  <a:gd name="connsiteY15" fmla="*/ 5446 h 181381"/>
                  <a:gd name="connsiteX16" fmla="*/ 186186 w 216421"/>
                  <a:gd name="connsiteY16" fmla="*/ 175935 h 181381"/>
                  <a:gd name="connsiteX17" fmla="*/ 179940 w 216421"/>
                  <a:gd name="connsiteY17" fmla="*/ 181381 h 181381"/>
                  <a:gd name="connsiteX18" fmla="*/ 144963 w 216421"/>
                  <a:gd name="connsiteY18" fmla="*/ 181381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6421" h="181381">
                    <a:moveTo>
                      <a:pt x="144963" y="181331"/>
                    </a:moveTo>
                    <a:cubicBezTo>
                      <a:pt x="140816" y="181331"/>
                      <a:pt x="139267" y="180282"/>
                      <a:pt x="137718" y="177184"/>
                    </a:cubicBezTo>
                    <a:lnTo>
                      <a:pt x="57121" y="26683"/>
                    </a:lnTo>
                    <a:lnTo>
                      <a:pt x="30688" y="175935"/>
                    </a:lnTo>
                    <a:cubicBezTo>
                      <a:pt x="30188" y="179582"/>
                      <a:pt x="27840" y="181381"/>
                      <a:pt x="24192" y="181381"/>
                    </a:cubicBezTo>
                    <a:lnTo>
                      <a:pt x="4755" y="181381"/>
                    </a:lnTo>
                    <a:cubicBezTo>
                      <a:pt x="1107" y="181381"/>
                      <a:pt x="-442" y="179582"/>
                      <a:pt x="108" y="175935"/>
                    </a:cubicBezTo>
                    <a:lnTo>
                      <a:pt x="30138" y="5446"/>
                    </a:lnTo>
                    <a:cubicBezTo>
                      <a:pt x="30938" y="1799"/>
                      <a:pt x="32986" y="0"/>
                      <a:pt x="36634" y="0"/>
                    </a:cubicBezTo>
                    <a:lnTo>
                      <a:pt x="71611" y="0"/>
                    </a:lnTo>
                    <a:cubicBezTo>
                      <a:pt x="75758" y="0"/>
                      <a:pt x="77057" y="1049"/>
                      <a:pt x="78606" y="4147"/>
                    </a:cubicBezTo>
                    <a:lnTo>
                      <a:pt x="159453" y="154949"/>
                    </a:lnTo>
                    <a:lnTo>
                      <a:pt x="185636" y="5446"/>
                    </a:lnTo>
                    <a:cubicBezTo>
                      <a:pt x="186436" y="1799"/>
                      <a:pt x="188734" y="0"/>
                      <a:pt x="192382" y="0"/>
                    </a:cubicBezTo>
                    <a:lnTo>
                      <a:pt x="211819" y="0"/>
                    </a:lnTo>
                    <a:cubicBezTo>
                      <a:pt x="215467" y="0"/>
                      <a:pt x="217016" y="1799"/>
                      <a:pt x="216216" y="5446"/>
                    </a:cubicBezTo>
                    <a:lnTo>
                      <a:pt x="186186" y="175935"/>
                    </a:lnTo>
                    <a:cubicBezTo>
                      <a:pt x="185686" y="179582"/>
                      <a:pt x="183588" y="181381"/>
                      <a:pt x="179940" y="181381"/>
                    </a:cubicBezTo>
                    <a:lnTo>
                      <a:pt x="144963" y="181381"/>
                    </a:lnTo>
                    <a:close/>
                  </a:path>
                </a:pathLst>
              </a:custGeom>
              <a:grpFill/>
              <a:ln w="4997" cap="flat">
                <a:noFill/>
                <a:prstDash val="solid"/>
                <a:miter/>
              </a:ln>
            </p:spPr>
            <p:txBody>
              <a:bodyPr rtlCol="0" anchor="ctr"/>
              <a:lstStyle/>
              <a:p>
                <a:endParaRPr lang="en-US" sz="3200"/>
              </a:p>
            </p:txBody>
          </p:sp>
          <p:sp>
            <p:nvSpPr>
              <p:cNvPr id="206" name="Freeform: Shape 205">
                <a:extLst>
                  <a:ext uri="{FF2B5EF4-FFF2-40B4-BE49-F238E27FC236}">
                    <a16:creationId xmlns:a16="http://schemas.microsoft.com/office/drawing/2014/main" id="{0694114D-BDA6-443D-A38D-392B8FA1B25E}"/>
                  </a:ext>
                </a:extLst>
              </p:cNvPr>
              <p:cNvSpPr/>
              <p:nvPr/>
            </p:nvSpPr>
            <p:spPr>
              <a:xfrm>
                <a:off x="2160674" y="2461822"/>
                <a:ext cx="62704" cy="181381"/>
              </a:xfrm>
              <a:custGeom>
                <a:avLst/>
                <a:gdLst>
                  <a:gd name="connsiteX0" fmla="*/ 32487 w 62704"/>
                  <a:gd name="connsiteY0" fmla="*/ 175935 h 181381"/>
                  <a:gd name="connsiteX1" fmla="*/ 25991 w 62704"/>
                  <a:gd name="connsiteY1" fmla="*/ 181381 h 181381"/>
                  <a:gd name="connsiteX2" fmla="*/ 4755 w 62704"/>
                  <a:gd name="connsiteY2" fmla="*/ 181381 h 181381"/>
                  <a:gd name="connsiteX3" fmla="*/ 108 w 62704"/>
                  <a:gd name="connsiteY3" fmla="*/ 175935 h 181381"/>
                  <a:gd name="connsiteX4" fmla="*/ 30138 w 62704"/>
                  <a:gd name="connsiteY4" fmla="*/ 5446 h 181381"/>
                  <a:gd name="connsiteX5" fmla="*/ 36634 w 62704"/>
                  <a:gd name="connsiteY5" fmla="*/ 0 h 181381"/>
                  <a:gd name="connsiteX6" fmla="*/ 57870 w 62704"/>
                  <a:gd name="connsiteY6" fmla="*/ 0 h 181381"/>
                  <a:gd name="connsiteX7" fmla="*/ 62517 w 62704"/>
                  <a:gd name="connsiteY7" fmla="*/ 5446 h 181381"/>
                  <a:gd name="connsiteX8" fmla="*/ 32487 w 62704"/>
                  <a:gd name="connsiteY8" fmla="*/ 175935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04" h="181381">
                    <a:moveTo>
                      <a:pt x="32487" y="175935"/>
                    </a:moveTo>
                    <a:cubicBezTo>
                      <a:pt x="31987" y="179582"/>
                      <a:pt x="29639" y="181381"/>
                      <a:pt x="25991" y="181381"/>
                    </a:cubicBezTo>
                    <a:lnTo>
                      <a:pt x="4755" y="181381"/>
                    </a:lnTo>
                    <a:cubicBezTo>
                      <a:pt x="1107" y="181381"/>
                      <a:pt x="-442" y="179582"/>
                      <a:pt x="108" y="175935"/>
                    </a:cubicBezTo>
                    <a:lnTo>
                      <a:pt x="30138" y="5446"/>
                    </a:lnTo>
                    <a:cubicBezTo>
                      <a:pt x="30938" y="1799"/>
                      <a:pt x="32986" y="0"/>
                      <a:pt x="36634" y="0"/>
                    </a:cubicBezTo>
                    <a:lnTo>
                      <a:pt x="57870" y="0"/>
                    </a:lnTo>
                    <a:cubicBezTo>
                      <a:pt x="61518" y="0"/>
                      <a:pt x="63316" y="1799"/>
                      <a:pt x="62517" y="5446"/>
                    </a:cubicBezTo>
                    <a:lnTo>
                      <a:pt x="32487" y="175935"/>
                    </a:lnTo>
                    <a:close/>
                  </a:path>
                </a:pathLst>
              </a:custGeom>
              <a:grpFill/>
              <a:ln w="4997" cap="flat">
                <a:noFill/>
                <a:prstDash val="solid"/>
                <a:miter/>
              </a:ln>
            </p:spPr>
            <p:txBody>
              <a:bodyPr rtlCol="0" anchor="ctr"/>
              <a:lstStyle/>
              <a:p>
                <a:endParaRPr lang="en-US" sz="3200"/>
              </a:p>
            </p:txBody>
          </p:sp>
          <p:sp>
            <p:nvSpPr>
              <p:cNvPr id="207" name="Freeform: Shape 206">
                <a:extLst>
                  <a:ext uri="{FF2B5EF4-FFF2-40B4-BE49-F238E27FC236}">
                    <a16:creationId xmlns:a16="http://schemas.microsoft.com/office/drawing/2014/main" id="{E26FA293-0F53-4C2D-91FE-B6376C97E347}"/>
                  </a:ext>
                </a:extLst>
              </p:cNvPr>
              <p:cNvSpPr/>
              <p:nvPr/>
            </p:nvSpPr>
            <p:spPr>
              <a:xfrm>
                <a:off x="2240721" y="2461822"/>
                <a:ext cx="216421" cy="181381"/>
              </a:xfrm>
              <a:custGeom>
                <a:avLst/>
                <a:gdLst>
                  <a:gd name="connsiteX0" fmla="*/ 144963 w 216421"/>
                  <a:gd name="connsiteY0" fmla="*/ 181331 h 181381"/>
                  <a:gd name="connsiteX1" fmla="*/ 137718 w 216421"/>
                  <a:gd name="connsiteY1" fmla="*/ 177184 h 181381"/>
                  <a:gd name="connsiteX2" fmla="*/ 57121 w 216421"/>
                  <a:gd name="connsiteY2" fmla="*/ 26683 h 181381"/>
                  <a:gd name="connsiteX3" fmla="*/ 30688 w 216421"/>
                  <a:gd name="connsiteY3" fmla="*/ 175935 h 181381"/>
                  <a:gd name="connsiteX4" fmla="*/ 24192 w 216421"/>
                  <a:gd name="connsiteY4" fmla="*/ 181381 h 181381"/>
                  <a:gd name="connsiteX5" fmla="*/ 4755 w 216421"/>
                  <a:gd name="connsiteY5" fmla="*/ 181381 h 181381"/>
                  <a:gd name="connsiteX6" fmla="*/ 108 w 216421"/>
                  <a:gd name="connsiteY6" fmla="*/ 175935 h 181381"/>
                  <a:gd name="connsiteX7" fmla="*/ 30138 w 216421"/>
                  <a:gd name="connsiteY7" fmla="*/ 5446 h 181381"/>
                  <a:gd name="connsiteX8" fmla="*/ 36634 w 216421"/>
                  <a:gd name="connsiteY8" fmla="*/ 0 h 181381"/>
                  <a:gd name="connsiteX9" fmla="*/ 71611 w 216421"/>
                  <a:gd name="connsiteY9" fmla="*/ 0 h 181381"/>
                  <a:gd name="connsiteX10" fmla="*/ 78607 w 216421"/>
                  <a:gd name="connsiteY10" fmla="*/ 4147 h 181381"/>
                  <a:gd name="connsiteX11" fmla="*/ 159453 w 216421"/>
                  <a:gd name="connsiteY11" fmla="*/ 154949 h 181381"/>
                  <a:gd name="connsiteX12" fmla="*/ 185636 w 216421"/>
                  <a:gd name="connsiteY12" fmla="*/ 5446 h 181381"/>
                  <a:gd name="connsiteX13" fmla="*/ 192382 w 216421"/>
                  <a:gd name="connsiteY13" fmla="*/ 0 h 181381"/>
                  <a:gd name="connsiteX14" fmla="*/ 211819 w 216421"/>
                  <a:gd name="connsiteY14" fmla="*/ 0 h 181381"/>
                  <a:gd name="connsiteX15" fmla="*/ 216216 w 216421"/>
                  <a:gd name="connsiteY15" fmla="*/ 5446 h 181381"/>
                  <a:gd name="connsiteX16" fmla="*/ 186186 w 216421"/>
                  <a:gd name="connsiteY16" fmla="*/ 175935 h 181381"/>
                  <a:gd name="connsiteX17" fmla="*/ 179940 w 216421"/>
                  <a:gd name="connsiteY17" fmla="*/ 181381 h 181381"/>
                  <a:gd name="connsiteX18" fmla="*/ 144963 w 216421"/>
                  <a:gd name="connsiteY18" fmla="*/ 181381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6421" h="181381">
                    <a:moveTo>
                      <a:pt x="144963" y="181331"/>
                    </a:moveTo>
                    <a:cubicBezTo>
                      <a:pt x="140816" y="181331"/>
                      <a:pt x="139267" y="180282"/>
                      <a:pt x="137718" y="177184"/>
                    </a:cubicBezTo>
                    <a:lnTo>
                      <a:pt x="57121" y="26683"/>
                    </a:lnTo>
                    <a:lnTo>
                      <a:pt x="30688" y="175935"/>
                    </a:lnTo>
                    <a:cubicBezTo>
                      <a:pt x="30188" y="179582"/>
                      <a:pt x="27840" y="181381"/>
                      <a:pt x="24192" y="181381"/>
                    </a:cubicBezTo>
                    <a:lnTo>
                      <a:pt x="4755" y="181381"/>
                    </a:lnTo>
                    <a:cubicBezTo>
                      <a:pt x="1107" y="181381"/>
                      <a:pt x="-442" y="179582"/>
                      <a:pt x="108" y="175935"/>
                    </a:cubicBezTo>
                    <a:lnTo>
                      <a:pt x="30138" y="5446"/>
                    </a:lnTo>
                    <a:cubicBezTo>
                      <a:pt x="30938" y="1799"/>
                      <a:pt x="32986" y="0"/>
                      <a:pt x="36634" y="0"/>
                    </a:cubicBezTo>
                    <a:lnTo>
                      <a:pt x="71611" y="0"/>
                    </a:lnTo>
                    <a:cubicBezTo>
                      <a:pt x="75758" y="0"/>
                      <a:pt x="77057" y="1049"/>
                      <a:pt x="78607" y="4147"/>
                    </a:cubicBezTo>
                    <a:lnTo>
                      <a:pt x="159453" y="154949"/>
                    </a:lnTo>
                    <a:lnTo>
                      <a:pt x="185636" y="5446"/>
                    </a:lnTo>
                    <a:cubicBezTo>
                      <a:pt x="186436" y="1799"/>
                      <a:pt x="188734" y="0"/>
                      <a:pt x="192382" y="0"/>
                    </a:cubicBezTo>
                    <a:lnTo>
                      <a:pt x="211819" y="0"/>
                    </a:lnTo>
                    <a:cubicBezTo>
                      <a:pt x="215467" y="0"/>
                      <a:pt x="217016" y="1799"/>
                      <a:pt x="216216" y="5446"/>
                    </a:cubicBezTo>
                    <a:lnTo>
                      <a:pt x="186186" y="175935"/>
                    </a:lnTo>
                    <a:cubicBezTo>
                      <a:pt x="185686" y="179582"/>
                      <a:pt x="183588" y="181381"/>
                      <a:pt x="179940" y="181381"/>
                    </a:cubicBezTo>
                    <a:lnTo>
                      <a:pt x="144963" y="181381"/>
                    </a:lnTo>
                    <a:close/>
                  </a:path>
                </a:pathLst>
              </a:custGeom>
              <a:grpFill/>
              <a:ln w="4997" cap="flat">
                <a:noFill/>
                <a:prstDash val="solid"/>
                <a:miter/>
              </a:ln>
            </p:spPr>
            <p:txBody>
              <a:bodyPr rtlCol="0" anchor="ctr"/>
              <a:lstStyle/>
              <a:p>
                <a:endParaRPr lang="en-US" sz="3200"/>
              </a:p>
            </p:txBody>
          </p:sp>
          <p:sp>
            <p:nvSpPr>
              <p:cNvPr id="236" name="Freeform: Shape 235">
                <a:extLst>
                  <a:ext uri="{FF2B5EF4-FFF2-40B4-BE49-F238E27FC236}">
                    <a16:creationId xmlns:a16="http://schemas.microsoft.com/office/drawing/2014/main" id="{5CF43BC9-7DA3-49BF-9429-C06B2CE12FF9}"/>
                  </a:ext>
                </a:extLst>
              </p:cNvPr>
              <p:cNvSpPr/>
              <p:nvPr/>
            </p:nvSpPr>
            <p:spPr>
              <a:xfrm>
                <a:off x="2477274" y="2461871"/>
                <a:ext cx="201018" cy="181331"/>
              </a:xfrm>
              <a:custGeom>
                <a:avLst/>
                <a:gdLst>
                  <a:gd name="connsiteX0" fmla="*/ 79348 w 201018"/>
                  <a:gd name="connsiteY0" fmla="*/ 26882 h 181331"/>
                  <a:gd name="connsiteX1" fmla="*/ 49568 w 201018"/>
                  <a:gd name="connsiteY1" fmla="*/ 48668 h 181331"/>
                  <a:gd name="connsiteX2" fmla="*/ 34777 w 201018"/>
                  <a:gd name="connsiteY2" fmla="*/ 132613 h 181331"/>
                  <a:gd name="connsiteX3" fmla="*/ 33728 w 201018"/>
                  <a:gd name="connsiteY3" fmla="*/ 141657 h 181331"/>
                  <a:gd name="connsiteX4" fmla="*/ 56763 w 201018"/>
                  <a:gd name="connsiteY4" fmla="*/ 154349 h 181331"/>
                  <a:gd name="connsiteX5" fmla="*/ 131614 w 201018"/>
                  <a:gd name="connsiteY5" fmla="*/ 154349 h 181331"/>
                  <a:gd name="connsiteX6" fmla="*/ 150551 w 201018"/>
                  <a:gd name="connsiteY6" fmla="*/ 139059 h 181331"/>
                  <a:gd name="connsiteX7" fmla="*/ 155748 w 201018"/>
                  <a:gd name="connsiteY7" fmla="*/ 110578 h 181331"/>
                  <a:gd name="connsiteX8" fmla="*/ 104431 w 201018"/>
                  <a:gd name="connsiteY8" fmla="*/ 110578 h 181331"/>
                  <a:gd name="connsiteX9" fmla="*/ 99785 w 201018"/>
                  <a:gd name="connsiteY9" fmla="*/ 105131 h 181331"/>
                  <a:gd name="connsiteX10" fmla="*/ 102633 w 201018"/>
                  <a:gd name="connsiteY10" fmla="*/ 89092 h 181331"/>
                  <a:gd name="connsiteX11" fmla="*/ 109128 w 201018"/>
                  <a:gd name="connsiteY11" fmla="*/ 83645 h 181331"/>
                  <a:gd name="connsiteX12" fmla="*/ 186328 w 201018"/>
                  <a:gd name="connsiteY12" fmla="*/ 83645 h 181331"/>
                  <a:gd name="connsiteX13" fmla="*/ 190975 w 201018"/>
                  <a:gd name="connsiteY13" fmla="*/ 89092 h 181331"/>
                  <a:gd name="connsiteX14" fmla="*/ 181881 w 201018"/>
                  <a:gd name="connsiteY14" fmla="*/ 140908 h 181331"/>
                  <a:gd name="connsiteX15" fmla="*/ 132663 w 201018"/>
                  <a:gd name="connsiteY15" fmla="*/ 181331 h 181331"/>
                  <a:gd name="connsiteX16" fmla="*/ 37326 w 201018"/>
                  <a:gd name="connsiteY16" fmla="*/ 181331 h 181331"/>
                  <a:gd name="connsiteX17" fmla="*/ 0 w 201018"/>
                  <a:gd name="connsiteY17" fmla="*/ 151301 h 181331"/>
                  <a:gd name="connsiteX18" fmla="*/ 1049 w 201018"/>
                  <a:gd name="connsiteY18" fmla="*/ 139908 h 181331"/>
                  <a:gd name="connsiteX19" fmla="*/ 18388 w 201018"/>
                  <a:gd name="connsiteY19" fmla="*/ 41473 h 181331"/>
                  <a:gd name="connsiteX20" fmla="*/ 69155 w 201018"/>
                  <a:gd name="connsiteY20" fmla="*/ 0 h 181331"/>
                  <a:gd name="connsiteX21" fmla="*/ 164492 w 201018"/>
                  <a:gd name="connsiteY21" fmla="*/ 0 h 181331"/>
                  <a:gd name="connsiteX22" fmla="*/ 201018 w 201018"/>
                  <a:gd name="connsiteY22" fmla="*/ 27482 h 181331"/>
                  <a:gd name="connsiteX23" fmla="*/ 199719 w 201018"/>
                  <a:gd name="connsiteY23" fmla="*/ 40424 h 181331"/>
                  <a:gd name="connsiteX24" fmla="*/ 197620 w 201018"/>
                  <a:gd name="connsiteY24" fmla="*/ 50017 h 181331"/>
                  <a:gd name="connsiteX25" fmla="*/ 191125 w 201018"/>
                  <a:gd name="connsiteY25" fmla="*/ 55214 h 181331"/>
                  <a:gd name="connsiteX26" fmla="*/ 170938 w 201018"/>
                  <a:gd name="connsiteY26" fmla="*/ 55214 h 181331"/>
                  <a:gd name="connsiteX27" fmla="*/ 166291 w 201018"/>
                  <a:gd name="connsiteY27" fmla="*/ 50017 h 181331"/>
                  <a:gd name="connsiteX28" fmla="*/ 167590 w 201018"/>
                  <a:gd name="connsiteY28" fmla="*/ 42222 h 181331"/>
                  <a:gd name="connsiteX29" fmla="*/ 168090 w 201018"/>
                  <a:gd name="connsiteY29" fmla="*/ 37825 h 181331"/>
                  <a:gd name="connsiteX30" fmla="*/ 154099 w 201018"/>
                  <a:gd name="connsiteY30" fmla="*/ 26932 h 181331"/>
                  <a:gd name="connsiteX31" fmla="*/ 79348 w 201018"/>
                  <a:gd name="connsiteY31" fmla="*/ 26932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1018" h="181331">
                    <a:moveTo>
                      <a:pt x="79348" y="26882"/>
                    </a:moveTo>
                    <a:cubicBezTo>
                      <a:pt x="58112" y="26882"/>
                      <a:pt x="52915" y="30780"/>
                      <a:pt x="49568" y="48668"/>
                    </a:cubicBezTo>
                    <a:lnTo>
                      <a:pt x="34777" y="132613"/>
                    </a:lnTo>
                    <a:cubicBezTo>
                      <a:pt x="34278" y="136261"/>
                      <a:pt x="33728" y="139109"/>
                      <a:pt x="33728" y="141657"/>
                    </a:cubicBezTo>
                    <a:cubicBezTo>
                      <a:pt x="33728" y="152000"/>
                      <a:pt x="39674" y="154349"/>
                      <a:pt x="56763" y="154349"/>
                    </a:cubicBezTo>
                    <a:lnTo>
                      <a:pt x="131614" y="154349"/>
                    </a:lnTo>
                    <a:cubicBezTo>
                      <a:pt x="142756" y="154349"/>
                      <a:pt x="148702" y="149452"/>
                      <a:pt x="150551" y="139059"/>
                    </a:cubicBezTo>
                    <a:lnTo>
                      <a:pt x="155748" y="110578"/>
                    </a:lnTo>
                    <a:lnTo>
                      <a:pt x="104431" y="110578"/>
                    </a:lnTo>
                    <a:cubicBezTo>
                      <a:pt x="100784" y="110578"/>
                      <a:pt x="99235" y="108779"/>
                      <a:pt x="99785" y="105131"/>
                    </a:cubicBezTo>
                    <a:lnTo>
                      <a:pt x="102633" y="89092"/>
                    </a:lnTo>
                    <a:cubicBezTo>
                      <a:pt x="103132" y="85744"/>
                      <a:pt x="105481" y="83645"/>
                      <a:pt x="109128" y="83645"/>
                    </a:cubicBezTo>
                    <a:lnTo>
                      <a:pt x="186328" y="83645"/>
                    </a:lnTo>
                    <a:cubicBezTo>
                      <a:pt x="189975" y="83645"/>
                      <a:pt x="191524" y="85744"/>
                      <a:pt x="190975" y="89092"/>
                    </a:cubicBezTo>
                    <a:lnTo>
                      <a:pt x="181881" y="140908"/>
                    </a:lnTo>
                    <a:cubicBezTo>
                      <a:pt x="176684" y="170438"/>
                      <a:pt x="170988" y="181331"/>
                      <a:pt x="132663" y="181331"/>
                    </a:cubicBezTo>
                    <a:lnTo>
                      <a:pt x="37326" y="181331"/>
                    </a:lnTo>
                    <a:cubicBezTo>
                      <a:pt x="12192" y="181331"/>
                      <a:pt x="0" y="171738"/>
                      <a:pt x="0" y="151301"/>
                    </a:cubicBezTo>
                    <a:cubicBezTo>
                      <a:pt x="0" y="147953"/>
                      <a:pt x="250" y="144056"/>
                      <a:pt x="1049" y="139908"/>
                    </a:cubicBezTo>
                    <a:lnTo>
                      <a:pt x="18388" y="41473"/>
                    </a:lnTo>
                    <a:cubicBezTo>
                      <a:pt x="23335" y="13491"/>
                      <a:pt x="32129" y="0"/>
                      <a:pt x="69155" y="0"/>
                    </a:cubicBezTo>
                    <a:lnTo>
                      <a:pt x="164492" y="0"/>
                    </a:lnTo>
                    <a:cubicBezTo>
                      <a:pt x="190125" y="0"/>
                      <a:pt x="201018" y="7795"/>
                      <a:pt x="201018" y="27482"/>
                    </a:cubicBezTo>
                    <a:cubicBezTo>
                      <a:pt x="201018" y="31130"/>
                      <a:pt x="200768" y="35777"/>
                      <a:pt x="199719" y="40424"/>
                    </a:cubicBezTo>
                    <a:lnTo>
                      <a:pt x="197620" y="50017"/>
                    </a:lnTo>
                    <a:cubicBezTo>
                      <a:pt x="196821" y="53365"/>
                      <a:pt x="194772" y="55214"/>
                      <a:pt x="191125" y="55214"/>
                    </a:cubicBezTo>
                    <a:lnTo>
                      <a:pt x="170938" y="55214"/>
                    </a:lnTo>
                    <a:cubicBezTo>
                      <a:pt x="167290" y="55214"/>
                      <a:pt x="165741" y="53415"/>
                      <a:pt x="166291" y="50017"/>
                    </a:cubicBezTo>
                    <a:lnTo>
                      <a:pt x="167590" y="42222"/>
                    </a:lnTo>
                    <a:cubicBezTo>
                      <a:pt x="167840" y="40673"/>
                      <a:pt x="168090" y="39124"/>
                      <a:pt x="168090" y="37825"/>
                    </a:cubicBezTo>
                    <a:cubicBezTo>
                      <a:pt x="168090" y="30580"/>
                      <a:pt x="163692" y="26932"/>
                      <a:pt x="154099" y="26932"/>
                    </a:cubicBezTo>
                    <a:lnTo>
                      <a:pt x="79348" y="26932"/>
                    </a:lnTo>
                    <a:close/>
                  </a:path>
                </a:pathLst>
              </a:custGeom>
              <a:grpFill/>
              <a:ln w="4997" cap="flat">
                <a:noFill/>
                <a:prstDash val="solid"/>
                <a:miter/>
              </a:ln>
            </p:spPr>
            <p:txBody>
              <a:bodyPr rtlCol="0" anchor="ctr"/>
              <a:lstStyle/>
              <a:p>
                <a:endParaRPr lang="en-US" sz="3200"/>
              </a:p>
            </p:txBody>
          </p:sp>
          <p:sp>
            <p:nvSpPr>
              <p:cNvPr id="237" name="Freeform: Shape 236">
                <a:extLst>
                  <a:ext uri="{FF2B5EF4-FFF2-40B4-BE49-F238E27FC236}">
                    <a16:creationId xmlns:a16="http://schemas.microsoft.com/office/drawing/2014/main" id="{F4845DA4-0DBC-4B37-950D-852D3A40F6A5}"/>
                  </a:ext>
                </a:extLst>
              </p:cNvPr>
              <p:cNvSpPr/>
              <p:nvPr/>
            </p:nvSpPr>
            <p:spPr>
              <a:xfrm>
                <a:off x="2779768" y="2461772"/>
                <a:ext cx="202225" cy="181381"/>
              </a:xfrm>
              <a:custGeom>
                <a:avLst/>
                <a:gdLst>
                  <a:gd name="connsiteX0" fmla="*/ 166998 w 202225"/>
                  <a:gd name="connsiteY0" fmla="*/ 50 h 181381"/>
                  <a:gd name="connsiteX1" fmla="*/ 202225 w 202225"/>
                  <a:gd name="connsiteY1" fmla="*/ 28281 h 181381"/>
                  <a:gd name="connsiteX2" fmla="*/ 201176 w 202225"/>
                  <a:gd name="connsiteY2" fmla="*/ 39674 h 181381"/>
                  <a:gd name="connsiteX3" fmla="*/ 194430 w 202225"/>
                  <a:gd name="connsiteY3" fmla="*/ 79048 h 181381"/>
                  <a:gd name="connsiteX4" fmla="*/ 145712 w 202225"/>
                  <a:gd name="connsiteY4" fmla="*/ 118672 h 181381"/>
                  <a:gd name="connsiteX5" fmla="*/ 42580 w 202225"/>
                  <a:gd name="connsiteY5" fmla="*/ 118672 h 181381"/>
                  <a:gd name="connsiteX6" fmla="*/ 32487 w 202225"/>
                  <a:gd name="connsiteY6" fmla="*/ 175935 h 181381"/>
                  <a:gd name="connsiteX7" fmla="*/ 25991 w 202225"/>
                  <a:gd name="connsiteY7" fmla="*/ 181381 h 181381"/>
                  <a:gd name="connsiteX8" fmla="*/ 4755 w 202225"/>
                  <a:gd name="connsiteY8" fmla="*/ 181381 h 181381"/>
                  <a:gd name="connsiteX9" fmla="*/ 108 w 202225"/>
                  <a:gd name="connsiteY9" fmla="*/ 175935 h 181381"/>
                  <a:gd name="connsiteX10" fmla="*/ 30138 w 202225"/>
                  <a:gd name="connsiteY10" fmla="*/ 5446 h 181381"/>
                  <a:gd name="connsiteX11" fmla="*/ 36634 w 202225"/>
                  <a:gd name="connsiteY11" fmla="*/ 0 h 181381"/>
                  <a:gd name="connsiteX12" fmla="*/ 166998 w 202225"/>
                  <a:gd name="connsiteY12" fmla="*/ 0 h 181381"/>
                  <a:gd name="connsiteX13" fmla="*/ 58969 w 202225"/>
                  <a:gd name="connsiteY13" fmla="*/ 26982 h 181381"/>
                  <a:gd name="connsiteX14" fmla="*/ 47327 w 202225"/>
                  <a:gd name="connsiteY14" fmla="*/ 91990 h 181381"/>
                  <a:gd name="connsiteX15" fmla="*/ 134620 w 202225"/>
                  <a:gd name="connsiteY15" fmla="*/ 91990 h 181381"/>
                  <a:gd name="connsiteX16" fmla="*/ 163401 w 202225"/>
                  <a:gd name="connsiteY16" fmla="*/ 70754 h 181381"/>
                  <a:gd name="connsiteX17" fmla="*/ 167298 w 202225"/>
                  <a:gd name="connsiteY17" fmla="*/ 48218 h 181381"/>
                  <a:gd name="connsiteX18" fmla="*/ 168348 w 202225"/>
                  <a:gd name="connsiteY18" fmla="*/ 39174 h 181381"/>
                  <a:gd name="connsiteX19" fmla="*/ 146312 w 202225"/>
                  <a:gd name="connsiteY19" fmla="*/ 26982 h 181381"/>
                  <a:gd name="connsiteX20" fmla="*/ 58969 w 202225"/>
                  <a:gd name="connsiteY20" fmla="*/ 26982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2225" h="181381">
                    <a:moveTo>
                      <a:pt x="166998" y="50"/>
                    </a:moveTo>
                    <a:cubicBezTo>
                      <a:pt x="190583" y="50"/>
                      <a:pt x="202225" y="9094"/>
                      <a:pt x="202225" y="28281"/>
                    </a:cubicBezTo>
                    <a:cubicBezTo>
                      <a:pt x="202225" y="31929"/>
                      <a:pt x="201975" y="35527"/>
                      <a:pt x="201176" y="39674"/>
                    </a:cubicBezTo>
                    <a:lnTo>
                      <a:pt x="194430" y="79048"/>
                    </a:lnTo>
                    <a:cubicBezTo>
                      <a:pt x="189783" y="105981"/>
                      <a:pt x="181739" y="118672"/>
                      <a:pt x="145712" y="118672"/>
                    </a:cubicBezTo>
                    <a:lnTo>
                      <a:pt x="42580" y="118672"/>
                    </a:lnTo>
                    <a:lnTo>
                      <a:pt x="32487" y="175935"/>
                    </a:lnTo>
                    <a:cubicBezTo>
                      <a:pt x="31987" y="179582"/>
                      <a:pt x="29639" y="181381"/>
                      <a:pt x="25991" y="181381"/>
                    </a:cubicBezTo>
                    <a:lnTo>
                      <a:pt x="4755" y="181381"/>
                    </a:lnTo>
                    <a:cubicBezTo>
                      <a:pt x="1107" y="181381"/>
                      <a:pt x="-442" y="179582"/>
                      <a:pt x="108" y="175935"/>
                    </a:cubicBezTo>
                    <a:lnTo>
                      <a:pt x="30138" y="5446"/>
                    </a:lnTo>
                    <a:cubicBezTo>
                      <a:pt x="30938" y="1799"/>
                      <a:pt x="32986" y="0"/>
                      <a:pt x="36634" y="0"/>
                    </a:cubicBezTo>
                    <a:lnTo>
                      <a:pt x="166998" y="0"/>
                    </a:lnTo>
                    <a:close/>
                    <a:moveTo>
                      <a:pt x="58969" y="26982"/>
                    </a:moveTo>
                    <a:lnTo>
                      <a:pt x="47327" y="91990"/>
                    </a:lnTo>
                    <a:lnTo>
                      <a:pt x="134620" y="91990"/>
                    </a:lnTo>
                    <a:cubicBezTo>
                      <a:pt x="155606" y="91990"/>
                      <a:pt x="160553" y="87842"/>
                      <a:pt x="163401" y="70754"/>
                    </a:cubicBezTo>
                    <a:lnTo>
                      <a:pt x="167298" y="48218"/>
                    </a:lnTo>
                    <a:cubicBezTo>
                      <a:pt x="167798" y="44571"/>
                      <a:pt x="168348" y="41723"/>
                      <a:pt x="168348" y="39174"/>
                    </a:cubicBezTo>
                    <a:cubicBezTo>
                      <a:pt x="168348" y="29581"/>
                      <a:pt x="162651" y="26982"/>
                      <a:pt x="146312" y="26982"/>
                    </a:cubicBezTo>
                    <a:lnTo>
                      <a:pt x="58969" y="26982"/>
                    </a:lnTo>
                    <a:close/>
                  </a:path>
                </a:pathLst>
              </a:custGeom>
              <a:grpFill/>
              <a:ln w="4997" cap="flat">
                <a:noFill/>
                <a:prstDash val="solid"/>
                <a:miter/>
              </a:ln>
            </p:spPr>
            <p:txBody>
              <a:bodyPr rtlCol="0" anchor="ctr"/>
              <a:lstStyle/>
              <a:p>
                <a:endParaRPr lang="en-US" sz="3200"/>
              </a:p>
            </p:txBody>
          </p:sp>
          <p:sp>
            <p:nvSpPr>
              <p:cNvPr id="238" name="Freeform: Shape 237">
                <a:extLst>
                  <a:ext uri="{FF2B5EF4-FFF2-40B4-BE49-F238E27FC236}">
                    <a16:creationId xmlns:a16="http://schemas.microsoft.com/office/drawing/2014/main" id="{F9AF0E87-4FA0-436B-91D4-8DF9535E86B3}"/>
                  </a:ext>
                </a:extLst>
              </p:cNvPr>
              <p:cNvSpPr/>
              <p:nvPr/>
            </p:nvSpPr>
            <p:spPr>
              <a:xfrm>
                <a:off x="2962747" y="2461822"/>
                <a:ext cx="207326" cy="181381"/>
              </a:xfrm>
              <a:custGeom>
                <a:avLst/>
                <a:gdLst>
                  <a:gd name="connsiteX0" fmla="*/ 163801 w 207326"/>
                  <a:gd name="connsiteY0" fmla="*/ 143256 h 181381"/>
                  <a:gd name="connsiteX1" fmla="*/ 56271 w 207326"/>
                  <a:gd name="connsiteY1" fmla="*/ 143256 h 181381"/>
                  <a:gd name="connsiteX2" fmla="*/ 35285 w 207326"/>
                  <a:gd name="connsiteY2" fmla="*/ 176434 h 181381"/>
                  <a:gd name="connsiteX3" fmla="*/ 26741 w 207326"/>
                  <a:gd name="connsiteY3" fmla="*/ 181381 h 181381"/>
                  <a:gd name="connsiteX4" fmla="*/ 3156 w 207326"/>
                  <a:gd name="connsiteY4" fmla="*/ 181381 h 181381"/>
                  <a:gd name="connsiteX5" fmla="*/ 1058 w 207326"/>
                  <a:gd name="connsiteY5" fmla="*/ 175935 h 181381"/>
                  <a:gd name="connsiteX6" fmla="*/ 111235 w 207326"/>
                  <a:gd name="connsiteY6" fmla="*/ 4897 h 181381"/>
                  <a:gd name="connsiteX7" fmla="*/ 119780 w 207326"/>
                  <a:gd name="connsiteY7" fmla="*/ 0 h 181381"/>
                  <a:gd name="connsiteX8" fmla="*/ 150360 w 207326"/>
                  <a:gd name="connsiteY8" fmla="*/ 0 h 181381"/>
                  <a:gd name="connsiteX9" fmla="*/ 157105 w 207326"/>
                  <a:gd name="connsiteY9" fmla="*/ 4897 h 181381"/>
                  <a:gd name="connsiteX10" fmla="*/ 207122 w 207326"/>
                  <a:gd name="connsiteY10" fmla="*/ 175885 h 181381"/>
                  <a:gd name="connsiteX11" fmla="*/ 203225 w 207326"/>
                  <a:gd name="connsiteY11" fmla="*/ 181331 h 181381"/>
                  <a:gd name="connsiteX12" fmla="*/ 180190 w 207326"/>
                  <a:gd name="connsiteY12" fmla="*/ 181331 h 181381"/>
                  <a:gd name="connsiteX13" fmla="*/ 173195 w 207326"/>
                  <a:gd name="connsiteY13" fmla="*/ 176384 h 181381"/>
                  <a:gd name="connsiteX14" fmla="*/ 163801 w 207326"/>
                  <a:gd name="connsiteY14" fmla="*/ 143256 h 181381"/>
                  <a:gd name="connsiteX15" fmla="*/ 73160 w 207326"/>
                  <a:gd name="connsiteY15" fmla="*/ 116324 h 181381"/>
                  <a:gd name="connsiteX16" fmla="*/ 156306 w 207326"/>
                  <a:gd name="connsiteY16" fmla="*/ 116324 h 181381"/>
                  <a:gd name="connsiteX17" fmla="*/ 130922 w 207326"/>
                  <a:gd name="connsiteY17" fmla="*/ 25134 h 181381"/>
                  <a:gd name="connsiteX18" fmla="*/ 73160 w 207326"/>
                  <a:gd name="connsiteY18" fmla="*/ 116324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7326" h="181381">
                    <a:moveTo>
                      <a:pt x="163801" y="143256"/>
                    </a:moveTo>
                    <a:lnTo>
                      <a:pt x="56271" y="143256"/>
                    </a:lnTo>
                    <a:lnTo>
                      <a:pt x="35285" y="176434"/>
                    </a:lnTo>
                    <a:cubicBezTo>
                      <a:pt x="33237" y="179782"/>
                      <a:pt x="31138" y="181381"/>
                      <a:pt x="26741" y="181381"/>
                    </a:cubicBezTo>
                    <a:lnTo>
                      <a:pt x="3156" y="181381"/>
                    </a:lnTo>
                    <a:cubicBezTo>
                      <a:pt x="58" y="181381"/>
                      <a:pt x="-991" y="179033"/>
                      <a:pt x="1058" y="175935"/>
                    </a:cubicBezTo>
                    <a:lnTo>
                      <a:pt x="111235" y="4897"/>
                    </a:lnTo>
                    <a:cubicBezTo>
                      <a:pt x="113334" y="1549"/>
                      <a:pt x="115632" y="0"/>
                      <a:pt x="119780" y="0"/>
                    </a:cubicBezTo>
                    <a:lnTo>
                      <a:pt x="150360" y="0"/>
                    </a:lnTo>
                    <a:cubicBezTo>
                      <a:pt x="154507" y="0"/>
                      <a:pt x="156306" y="1549"/>
                      <a:pt x="157105" y="4897"/>
                    </a:cubicBezTo>
                    <a:lnTo>
                      <a:pt x="207122" y="175885"/>
                    </a:lnTo>
                    <a:cubicBezTo>
                      <a:pt x="207922" y="178983"/>
                      <a:pt x="206323" y="181331"/>
                      <a:pt x="203225" y="181331"/>
                    </a:cubicBezTo>
                    <a:lnTo>
                      <a:pt x="180190" y="181331"/>
                    </a:lnTo>
                    <a:cubicBezTo>
                      <a:pt x="175543" y="181331"/>
                      <a:pt x="173994" y="179782"/>
                      <a:pt x="173195" y="176384"/>
                    </a:cubicBezTo>
                    <a:lnTo>
                      <a:pt x="163801" y="143256"/>
                    </a:lnTo>
                    <a:close/>
                    <a:moveTo>
                      <a:pt x="73160" y="116324"/>
                    </a:moveTo>
                    <a:lnTo>
                      <a:pt x="156306" y="116324"/>
                    </a:lnTo>
                    <a:lnTo>
                      <a:pt x="130922" y="25134"/>
                    </a:lnTo>
                    <a:lnTo>
                      <a:pt x="73160" y="116324"/>
                    </a:lnTo>
                    <a:close/>
                  </a:path>
                </a:pathLst>
              </a:custGeom>
              <a:grpFill/>
              <a:ln w="4997" cap="flat">
                <a:noFill/>
                <a:prstDash val="solid"/>
                <a:miter/>
              </a:ln>
            </p:spPr>
            <p:txBody>
              <a:bodyPr rtlCol="0" anchor="ctr"/>
              <a:lstStyle/>
              <a:p>
                <a:endParaRPr lang="en-US" sz="3200"/>
              </a:p>
            </p:txBody>
          </p:sp>
          <p:sp>
            <p:nvSpPr>
              <p:cNvPr id="239" name="Freeform: Shape 238">
                <a:extLst>
                  <a:ext uri="{FF2B5EF4-FFF2-40B4-BE49-F238E27FC236}">
                    <a16:creationId xmlns:a16="http://schemas.microsoft.com/office/drawing/2014/main" id="{DCB8975D-B383-4BCF-981B-CE7CC2E3302B}"/>
                  </a:ext>
                </a:extLst>
              </p:cNvPr>
              <p:cNvSpPr/>
              <p:nvPr/>
            </p:nvSpPr>
            <p:spPr>
              <a:xfrm>
                <a:off x="3200042" y="2461722"/>
                <a:ext cx="203474" cy="181431"/>
              </a:xfrm>
              <a:custGeom>
                <a:avLst/>
                <a:gdLst>
                  <a:gd name="connsiteX0" fmla="*/ 168247 w 203474"/>
                  <a:gd name="connsiteY0" fmla="*/ 100 h 181431"/>
                  <a:gd name="connsiteX1" fmla="*/ 203475 w 203474"/>
                  <a:gd name="connsiteY1" fmla="*/ 28331 h 181431"/>
                  <a:gd name="connsiteX2" fmla="*/ 202425 w 203474"/>
                  <a:gd name="connsiteY2" fmla="*/ 39724 h 181431"/>
                  <a:gd name="connsiteX3" fmla="*/ 196229 w 203474"/>
                  <a:gd name="connsiteY3" fmla="*/ 75201 h 181431"/>
                  <a:gd name="connsiteX4" fmla="*/ 147761 w 203474"/>
                  <a:gd name="connsiteY4" fmla="*/ 115624 h 181431"/>
                  <a:gd name="connsiteX5" fmla="*/ 134819 w 203474"/>
                  <a:gd name="connsiteY5" fmla="*/ 115624 h 181431"/>
                  <a:gd name="connsiteX6" fmla="*/ 184037 w 203474"/>
                  <a:gd name="connsiteY6" fmla="*/ 175985 h 181431"/>
                  <a:gd name="connsiteX7" fmla="*/ 181439 w 203474"/>
                  <a:gd name="connsiteY7" fmla="*/ 181431 h 181431"/>
                  <a:gd name="connsiteX8" fmla="*/ 155256 w 203474"/>
                  <a:gd name="connsiteY8" fmla="*/ 181431 h 181431"/>
                  <a:gd name="connsiteX9" fmla="*/ 146712 w 203474"/>
                  <a:gd name="connsiteY9" fmla="*/ 177784 h 181431"/>
                  <a:gd name="connsiteX10" fmla="*/ 100092 w 203474"/>
                  <a:gd name="connsiteY10" fmla="*/ 116624 h 181431"/>
                  <a:gd name="connsiteX11" fmla="*/ 42830 w 203474"/>
                  <a:gd name="connsiteY11" fmla="*/ 116624 h 181431"/>
                  <a:gd name="connsiteX12" fmla="*/ 32487 w 203474"/>
                  <a:gd name="connsiteY12" fmla="*/ 175935 h 181431"/>
                  <a:gd name="connsiteX13" fmla="*/ 25991 w 203474"/>
                  <a:gd name="connsiteY13" fmla="*/ 181381 h 181431"/>
                  <a:gd name="connsiteX14" fmla="*/ 4755 w 203474"/>
                  <a:gd name="connsiteY14" fmla="*/ 181381 h 181431"/>
                  <a:gd name="connsiteX15" fmla="*/ 108 w 203474"/>
                  <a:gd name="connsiteY15" fmla="*/ 175935 h 181431"/>
                  <a:gd name="connsiteX16" fmla="*/ 30138 w 203474"/>
                  <a:gd name="connsiteY16" fmla="*/ 5446 h 181431"/>
                  <a:gd name="connsiteX17" fmla="*/ 36634 w 203474"/>
                  <a:gd name="connsiteY17" fmla="*/ 0 h 181431"/>
                  <a:gd name="connsiteX18" fmla="*/ 168247 w 203474"/>
                  <a:gd name="connsiteY18" fmla="*/ 0 h 181431"/>
                  <a:gd name="connsiteX19" fmla="*/ 58919 w 203474"/>
                  <a:gd name="connsiteY19" fmla="*/ 27032 h 181431"/>
                  <a:gd name="connsiteX20" fmla="*/ 47777 w 203474"/>
                  <a:gd name="connsiteY20" fmla="*/ 89991 h 181431"/>
                  <a:gd name="connsiteX21" fmla="*/ 136368 w 203474"/>
                  <a:gd name="connsiteY21" fmla="*/ 89991 h 181431"/>
                  <a:gd name="connsiteX22" fmla="*/ 164850 w 203474"/>
                  <a:gd name="connsiteY22" fmla="*/ 68755 h 181431"/>
                  <a:gd name="connsiteX23" fmla="*/ 168498 w 203474"/>
                  <a:gd name="connsiteY23" fmla="*/ 48268 h 181431"/>
                  <a:gd name="connsiteX24" fmla="*/ 169547 w 203474"/>
                  <a:gd name="connsiteY24" fmla="*/ 39224 h 181431"/>
                  <a:gd name="connsiteX25" fmla="*/ 147511 w 203474"/>
                  <a:gd name="connsiteY25" fmla="*/ 27032 h 181431"/>
                  <a:gd name="connsiteX26" fmla="*/ 58919 w 203474"/>
                  <a:gd name="connsiteY26" fmla="*/ 27032 h 18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3474" h="181431">
                    <a:moveTo>
                      <a:pt x="168247" y="100"/>
                    </a:moveTo>
                    <a:cubicBezTo>
                      <a:pt x="191832" y="100"/>
                      <a:pt x="203475" y="9144"/>
                      <a:pt x="203475" y="28331"/>
                    </a:cubicBezTo>
                    <a:cubicBezTo>
                      <a:pt x="203475" y="31979"/>
                      <a:pt x="203224" y="35577"/>
                      <a:pt x="202425" y="39724"/>
                    </a:cubicBezTo>
                    <a:lnTo>
                      <a:pt x="196229" y="75201"/>
                    </a:lnTo>
                    <a:cubicBezTo>
                      <a:pt x="191582" y="102133"/>
                      <a:pt x="183787" y="115624"/>
                      <a:pt x="147761" y="115624"/>
                    </a:cubicBezTo>
                    <a:lnTo>
                      <a:pt x="134819" y="115624"/>
                    </a:lnTo>
                    <a:lnTo>
                      <a:pt x="184037" y="175985"/>
                    </a:lnTo>
                    <a:cubicBezTo>
                      <a:pt x="186136" y="178333"/>
                      <a:pt x="184287" y="181431"/>
                      <a:pt x="181439" y="181431"/>
                    </a:cubicBezTo>
                    <a:lnTo>
                      <a:pt x="155256" y="181431"/>
                    </a:lnTo>
                    <a:cubicBezTo>
                      <a:pt x="150859" y="181431"/>
                      <a:pt x="148760" y="180382"/>
                      <a:pt x="146712" y="177784"/>
                    </a:cubicBezTo>
                    <a:lnTo>
                      <a:pt x="100092" y="116624"/>
                    </a:lnTo>
                    <a:lnTo>
                      <a:pt x="42830" y="116624"/>
                    </a:lnTo>
                    <a:lnTo>
                      <a:pt x="32487" y="175935"/>
                    </a:lnTo>
                    <a:cubicBezTo>
                      <a:pt x="31987" y="179582"/>
                      <a:pt x="29638" y="181381"/>
                      <a:pt x="25991" y="181381"/>
                    </a:cubicBezTo>
                    <a:lnTo>
                      <a:pt x="4755" y="181381"/>
                    </a:lnTo>
                    <a:cubicBezTo>
                      <a:pt x="1107" y="181381"/>
                      <a:pt x="-442" y="179582"/>
                      <a:pt x="108" y="175935"/>
                    </a:cubicBezTo>
                    <a:lnTo>
                      <a:pt x="30138" y="5446"/>
                    </a:lnTo>
                    <a:cubicBezTo>
                      <a:pt x="30938" y="1799"/>
                      <a:pt x="32986" y="0"/>
                      <a:pt x="36634" y="0"/>
                    </a:cubicBezTo>
                    <a:lnTo>
                      <a:pt x="168247" y="0"/>
                    </a:lnTo>
                    <a:close/>
                    <a:moveTo>
                      <a:pt x="58919" y="27032"/>
                    </a:moveTo>
                    <a:lnTo>
                      <a:pt x="47777" y="89991"/>
                    </a:lnTo>
                    <a:lnTo>
                      <a:pt x="136368" y="89991"/>
                    </a:lnTo>
                    <a:cubicBezTo>
                      <a:pt x="157355" y="89991"/>
                      <a:pt x="161752" y="85844"/>
                      <a:pt x="164850" y="68755"/>
                    </a:cubicBezTo>
                    <a:lnTo>
                      <a:pt x="168498" y="48268"/>
                    </a:lnTo>
                    <a:cubicBezTo>
                      <a:pt x="168997" y="44621"/>
                      <a:pt x="169547" y="41523"/>
                      <a:pt x="169547" y="39224"/>
                    </a:cubicBezTo>
                    <a:cubicBezTo>
                      <a:pt x="169547" y="29631"/>
                      <a:pt x="164100" y="27032"/>
                      <a:pt x="147511" y="27032"/>
                    </a:cubicBezTo>
                    <a:lnTo>
                      <a:pt x="58919" y="27032"/>
                    </a:lnTo>
                    <a:close/>
                  </a:path>
                </a:pathLst>
              </a:custGeom>
              <a:grpFill/>
              <a:ln w="4997" cap="flat">
                <a:noFill/>
                <a:prstDash val="solid"/>
                <a:miter/>
              </a:ln>
            </p:spPr>
            <p:txBody>
              <a:bodyPr rtlCol="0" anchor="ctr"/>
              <a:lstStyle/>
              <a:p>
                <a:endParaRPr lang="en-US" sz="3200"/>
              </a:p>
            </p:txBody>
          </p:sp>
          <p:sp>
            <p:nvSpPr>
              <p:cNvPr id="240" name="Freeform: Shape 239">
                <a:extLst>
                  <a:ext uri="{FF2B5EF4-FFF2-40B4-BE49-F238E27FC236}">
                    <a16:creationId xmlns:a16="http://schemas.microsoft.com/office/drawing/2014/main" id="{B2AD50F0-380B-486B-AA69-20A17E4A2F79}"/>
                  </a:ext>
                </a:extLst>
              </p:cNvPr>
              <p:cNvSpPr/>
              <p:nvPr/>
            </p:nvSpPr>
            <p:spPr>
              <a:xfrm>
                <a:off x="3430261" y="2461822"/>
                <a:ext cx="179107" cy="181331"/>
              </a:xfrm>
              <a:custGeom>
                <a:avLst/>
                <a:gdLst>
                  <a:gd name="connsiteX0" fmla="*/ 70891 w 179107"/>
                  <a:gd name="connsiteY0" fmla="*/ 26932 h 181331"/>
                  <a:gd name="connsiteX1" fmla="*/ 4834 w 179107"/>
                  <a:gd name="connsiteY1" fmla="*/ 26932 h 181331"/>
                  <a:gd name="connsiteX2" fmla="*/ 187 w 179107"/>
                  <a:gd name="connsiteY2" fmla="*/ 21486 h 181331"/>
                  <a:gd name="connsiteX3" fmla="*/ 2786 w 179107"/>
                  <a:gd name="connsiteY3" fmla="*/ 5446 h 181331"/>
                  <a:gd name="connsiteX4" fmla="*/ 9481 w 179107"/>
                  <a:gd name="connsiteY4" fmla="*/ 0 h 181331"/>
                  <a:gd name="connsiteX5" fmla="*/ 174273 w 179107"/>
                  <a:gd name="connsiteY5" fmla="*/ 0 h 181331"/>
                  <a:gd name="connsiteX6" fmla="*/ 178920 w 179107"/>
                  <a:gd name="connsiteY6" fmla="*/ 5446 h 181331"/>
                  <a:gd name="connsiteX7" fmla="*/ 176072 w 179107"/>
                  <a:gd name="connsiteY7" fmla="*/ 21486 h 181331"/>
                  <a:gd name="connsiteX8" fmla="*/ 169576 w 179107"/>
                  <a:gd name="connsiteY8" fmla="*/ 26932 h 181331"/>
                  <a:gd name="connsiteX9" fmla="*/ 103519 w 179107"/>
                  <a:gd name="connsiteY9" fmla="*/ 26932 h 181331"/>
                  <a:gd name="connsiteX10" fmla="*/ 77087 w 179107"/>
                  <a:gd name="connsiteY10" fmla="*/ 175885 h 181331"/>
                  <a:gd name="connsiteX11" fmla="*/ 70591 w 179107"/>
                  <a:gd name="connsiteY11" fmla="*/ 181331 h 181331"/>
                  <a:gd name="connsiteX12" fmla="*/ 49355 w 179107"/>
                  <a:gd name="connsiteY12" fmla="*/ 181331 h 181331"/>
                  <a:gd name="connsiteX13" fmla="*/ 44458 w 179107"/>
                  <a:gd name="connsiteY13" fmla="*/ 175885 h 181331"/>
                  <a:gd name="connsiteX14" fmla="*/ 70891 w 179107"/>
                  <a:gd name="connsiteY14" fmla="*/ 26932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9107" h="181331">
                    <a:moveTo>
                      <a:pt x="70891" y="26932"/>
                    </a:moveTo>
                    <a:lnTo>
                      <a:pt x="4834" y="26932"/>
                    </a:lnTo>
                    <a:cubicBezTo>
                      <a:pt x="1187" y="26932"/>
                      <a:pt x="-612" y="24884"/>
                      <a:pt x="187" y="21486"/>
                    </a:cubicBezTo>
                    <a:lnTo>
                      <a:pt x="2786" y="5446"/>
                    </a:lnTo>
                    <a:cubicBezTo>
                      <a:pt x="3535" y="1799"/>
                      <a:pt x="5884" y="0"/>
                      <a:pt x="9481" y="0"/>
                    </a:cubicBezTo>
                    <a:lnTo>
                      <a:pt x="174273" y="0"/>
                    </a:lnTo>
                    <a:cubicBezTo>
                      <a:pt x="177921" y="0"/>
                      <a:pt x="179719" y="1799"/>
                      <a:pt x="178920" y="5446"/>
                    </a:cubicBezTo>
                    <a:lnTo>
                      <a:pt x="176072" y="21486"/>
                    </a:lnTo>
                    <a:cubicBezTo>
                      <a:pt x="175273" y="24834"/>
                      <a:pt x="173224" y="26932"/>
                      <a:pt x="169576" y="26932"/>
                    </a:cubicBezTo>
                    <a:lnTo>
                      <a:pt x="103519" y="26932"/>
                    </a:lnTo>
                    <a:lnTo>
                      <a:pt x="77087" y="175885"/>
                    </a:lnTo>
                    <a:cubicBezTo>
                      <a:pt x="76587" y="179532"/>
                      <a:pt x="74239" y="181331"/>
                      <a:pt x="70591" y="181331"/>
                    </a:cubicBezTo>
                    <a:lnTo>
                      <a:pt x="49355" y="181331"/>
                    </a:lnTo>
                    <a:cubicBezTo>
                      <a:pt x="45708" y="181331"/>
                      <a:pt x="43909" y="179532"/>
                      <a:pt x="44458" y="175885"/>
                    </a:cubicBezTo>
                    <a:lnTo>
                      <a:pt x="70891" y="26932"/>
                    </a:lnTo>
                    <a:close/>
                  </a:path>
                </a:pathLst>
              </a:custGeom>
              <a:grpFill/>
              <a:ln w="4997" cap="flat">
                <a:noFill/>
                <a:prstDash val="solid"/>
                <a:miter/>
              </a:ln>
            </p:spPr>
            <p:txBody>
              <a:bodyPr rtlCol="0" anchor="ctr"/>
              <a:lstStyle/>
              <a:p>
                <a:endParaRPr lang="en-US" sz="3200"/>
              </a:p>
            </p:txBody>
          </p:sp>
          <p:sp>
            <p:nvSpPr>
              <p:cNvPr id="241" name="Freeform: Shape 240">
                <a:extLst>
                  <a:ext uri="{FF2B5EF4-FFF2-40B4-BE49-F238E27FC236}">
                    <a16:creationId xmlns:a16="http://schemas.microsoft.com/office/drawing/2014/main" id="{91C8191A-9134-4875-8714-8FD75BFC5752}"/>
                  </a:ext>
                </a:extLst>
              </p:cNvPr>
              <p:cNvSpPr/>
              <p:nvPr/>
            </p:nvSpPr>
            <p:spPr>
              <a:xfrm>
                <a:off x="3610373" y="2461822"/>
                <a:ext cx="216421" cy="181381"/>
              </a:xfrm>
              <a:custGeom>
                <a:avLst/>
                <a:gdLst>
                  <a:gd name="connsiteX0" fmla="*/ 144913 w 216421"/>
                  <a:gd name="connsiteY0" fmla="*/ 181331 h 181381"/>
                  <a:gd name="connsiteX1" fmla="*/ 137668 w 216421"/>
                  <a:gd name="connsiteY1" fmla="*/ 177184 h 181381"/>
                  <a:gd name="connsiteX2" fmla="*/ 57120 w 216421"/>
                  <a:gd name="connsiteY2" fmla="*/ 26683 h 181381"/>
                  <a:gd name="connsiteX3" fmla="*/ 30688 w 216421"/>
                  <a:gd name="connsiteY3" fmla="*/ 175935 h 181381"/>
                  <a:gd name="connsiteX4" fmla="*/ 24192 w 216421"/>
                  <a:gd name="connsiteY4" fmla="*/ 181381 h 181381"/>
                  <a:gd name="connsiteX5" fmla="*/ 4755 w 216421"/>
                  <a:gd name="connsiteY5" fmla="*/ 181381 h 181381"/>
                  <a:gd name="connsiteX6" fmla="*/ 108 w 216421"/>
                  <a:gd name="connsiteY6" fmla="*/ 175935 h 181381"/>
                  <a:gd name="connsiteX7" fmla="*/ 30138 w 216421"/>
                  <a:gd name="connsiteY7" fmla="*/ 5446 h 181381"/>
                  <a:gd name="connsiteX8" fmla="*/ 36634 w 216421"/>
                  <a:gd name="connsiteY8" fmla="*/ 0 h 181381"/>
                  <a:gd name="connsiteX9" fmla="*/ 71611 w 216421"/>
                  <a:gd name="connsiteY9" fmla="*/ 0 h 181381"/>
                  <a:gd name="connsiteX10" fmla="*/ 78607 w 216421"/>
                  <a:gd name="connsiteY10" fmla="*/ 4147 h 181381"/>
                  <a:gd name="connsiteX11" fmla="*/ 159453 w 216421"/>
                  <a:gd name="connsiteY11" fmla="*/ 154949 h 181381"/>
                  <a:gd name="connsiteX12" fmla="*/ 185636 w 216421"/>
                  <a:gd name="connsiteY12" fmla="*/ 5446 h 181381"/>
                  <a:gd name="connsiteX13" fmla="*/ 192382 w 216421"/>
                  <a:gd name="connsiteY13" fmla="*/ 0 h 181381"/>
                  <a:gd name="connsiteX14" fmla="*/ 211819 w 216421"/>
                  <a:gd name="connsiteY14" fmla="*/ 0 h 181381"/>
                  <a:gd name="connsiteX15" fmla="*/ 216216 w 216421"/>
                  <a:gd name="connsiteY15" fmla="*/ 5446 h 181381"/>
                  <a:gd name="connsiteX16" fmla="*/ 186186 w 216421"/>
                  <a:gd name="connsiteY16" fmla="*/ 175935 h 181381"/>
                  <a:gd name="connsiteX17" fmla="*/ 179940 w 216421"/>
                  <a:gd name="connsiteY17" fmla="*/ 181381 h 181381"/>
                  <a:gd name="connsiteX18" fmla="*/ 144913 w 216421"/>
                  <a:gd name="connsiteY18" fmla="*/ 181381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6421" h="181381">
                    <a:moveTo>
                      <a:pt x="144913" y="181331"/>
                    </a:moveTo>
                    <a:cubicBezTo>
                      <a:pt x="140765" y="181331"/>
                      <a:pt x="139216" y="180282"/>
                      <a:pt x="137668" y="177184"/>
                    </a:cubicBezTo>
                    <a:lnTo>
                      <a:pt x="57120" y="26683"/>
                    </a:lnTo>
                    <a:lnTo>
                      <a:pt x="30688" y="175935"/>
                    </a:lnTo>
                    <a:cubicBezTo>
                      <a:pt x="30188" y="179582"/>
                      <a:pt x="27840" y="181381"/>
                      <a:pt x="24192" y="181381"/>
                    </a:cubicBezTo>
                    <a:lnTo>
                      <a:pt x="4755" y="181381"/>
                    </a:lnTo>
                    <a:cubicBezTo>
                      <a:pt x="1107" y="181381"/>
                      <a:pt x="-442" y="179582"/>
                      <a:pt x="108" y="175935"/>
                    </a:cubicBezTo>
                    <a:lnTo>
                      <a:pt x="30138" y="5446"/>
                    </a:lnTo>
                    <a:cubicBezTo>
                      <a:pt x="30938" y="1799"/>
                      <a:pt x="32986" y="0"/>
                      <a:pt x="36634" y="0"/>
                    </a:cubicBezTo>
                    <a:lnTo>
                      <a:pt x="71611" y="0"/>
                    </a:lnTo>
                    <a:cubicBezTo>
                      <a:pt x="75758" y="0"/>
                      <a:pt x="77057" y="1049"/>
                      <a:pt x="78607" y="4147"/>
                    </a:cubicBezTo>
                    <a:lnTo>
                      <a:pt x="159453" y="154949"/>
                    </a:lnTo>
                    <a:lnTo>
                      <a:pt x="185636" y="5446"/>
                    </a:lnTo>
                    <a:cubicBezTo>
                      <a:pt x="186436" y="1799"/>
                      <a:pt x="188734" y="0"/>
                      <a:pt x="192382" y="0"/>
                    </a:cubicBezTo>
                    <a:lnTo>
                      <a:pt x="211819" y="0"/>
                    </a:lnTo>
                    <a:cubicBezTo>
                      <a:pt x="215467" y="0"/>
                      <a:pt x="217015" y="1799"/>
                      <a:pt x="216216" y="5446"/>
                    </a:cubicBezTo>
                    <a:lnTo>
                      <a:pt x="186186" y="175935"/>
                    </a:lnTo>
                    <a:cubicBezTo>
                      <a:pt x="185686" y="179582"/>
                      <a:pt x="183587" y="181381"/>
                      <a:pt x="179940" y="181381"/>
                    </a:cubicBezTo>
                    <a:lnTo>
                      <a:pt x="144913" y="181381"/>
                    </a:lnTo>
                    <a:close/>
                  </a:path>
                </a:pathLst>
              </a:custGeom>
              <a:grpFill/>
              <a:ln w="4997" cap="flat">
                <a:noFill/>
                <a:prstDash val="solid"/>
                <a:miter/>
              </a:ln>
            </p:spPr>
            <p:txBody>
              <a:bodyPr rtlCol="0" anchor="ctr"/>
              <a:lstStyle/>
              <a:p>
                <a:endParaRPr lang="en-US" sz="3200"/>
              </a:p>
            </p:txBody>
          </p:sp>
          <p:sp>
            <p:nvSpPr>
              <p:cNvPr id="242" name="Freeform: Shape 241">
                <a:extLst>
                  <a:ext uri="{FF2B5EF4-FFF2-40B4-BE49-F238E27FC236}">
                    <a16:creationId xmlns:a16="http://schemas.microsoft.com/office/drawing/2014/main" id="{3431D164-D010-47CC-A003-13EA117CD0FB}"/>
                  </a:ext>
                </a:extLst>
              </p:cNvPr>
              <p:cNvSpPr/>
              <p:nvPr/>
            </p:nvSpPr>
            <p:spPr>
              <a:xfrm>
                <a:off x="3844269" y="2461822"/>
                <a:ext cx="201111" cy="181381"/>
              </a:xfrm>
              <a:custGeom>
                <a:avLst/>
                <a:gdLst>
                  <a:gd name="connsiteX0" fmla="*/ 196529 w 201111"/>
                  <a:gd name="connsiteY0" fmla="*/ 0 h 181381"/>
                  <a:gd name="connsiteX1" fmla="*/ 200926 w 201111"/>
                  <a:gd name="connsiteY1" fmla="*/ 5446 h 181381"/>
                  <a:gd name="connsiteX2" fmla="*/ 198328 w 201111"/>
                  <a:gd name="connsiteY2" fmla="*/ 21486 h 181381"/>
                  <a:gd name="connsiteX3" fmla="*/ 191832 w 201111"/>
                  <a:gd name="connsiteY3" fmla="*/ 26932 h 181381"/>
                  <a:gd name="connsiteX4" fmla="*/ 58919 w 201111"/>
                  <a:gd name="connsiteY4" fmla="*/ 26932 h 181381"/>
                  <a:gd name="connsiteX5" fmla="*/ 50125 w 201111"/>
                  <a:gd name="connsiteY5" fmla="*/ 76150 h 181381"/>
                  <a:gd name="connsiteX6" fmla="*/ 162551 w 201111"/>
                  <a:gd name="connsiteY6" fmla="*/ 76150 h 181381"/>
                  <a:gd name="connsiteX7" fmla="*/ 166949 w 201111"/>
                  <a:gd name="connsiteY7" fmla="*/ 81597 h 181381"/>
                  <a:gd name="connsiteX8" fmla="*/ 164350 w 201111"/>
                  <a:gd name="connsiteY8" fmla="*/ 97936 h 181381"/>
                  <a:gd name="connsiteX9" fmla="*/ 157854 w 201111"/>
                  <a:gd name="connsiteY9" fmla="*/ 103132 h 181381"/>
                  <a:gd name="connsiteX10" fmla="*/ 45428 w 201111"/>
                  <a:gd name="connsiteY10" fmla="*/ 103132 h 181381"/>
                  <a:gd name="connsiteX11" fmla="*/ 36084 w 201111"/>
                  <a:gd name="connsiteY11" fmla="*/ 154449 h 181381"/>
                  <a:gd name="connsiteX12" fmla="*/ 168997 w 201111"/>
                  <a:gd name="connsiteY12" fmla="*/ 154449 h 181381"/>
                  <a:gd name="connsiteX13" fmla="*/ 173894 w 201111"/>
                  <a:gd name="connsiteY13" fmla="*/ 159895 h 181381"/>
                  <a:gd name="connsiteX14" fmla="*/ 170796 w 201111"/>
                  <a:gd name="connsiteY14" fmla="*/ 175935 h 181381"/>
                  <a:gd name="connsiteX15" fmla="*/ 164600 w 201111"/>
                  <a:gd name="connsiteY15" fmla="*/ 181381 h 181381"/>
                  <a:gd name="connsiteX16" fmla="*/ 4755 w 201111"/>
                  <a:gd name="connsiteY16" fmla="*/ 181381 h 181381"/>
                  <a:gd name="connsiteX17" fmla="*/ 108 w 201111"/>
                  <a:gd name="connsiteY17" fmla="*/ 175935 h 181381"/>
                  <a:gd name="connsiteX18" fmla="*/ 30138 w 201111"/>
                  <a:gd name="connsiteY18" fmla="*/ 5446 h 181381"/>
                  <a:gd name="connsiteX19" fmla="*/ 36634 w 201111"/>
                  <a:gd name="connsiteY19" fmla="*/ 0 h 181381"/>
                  <a:gd name="connsiteX20" fmla="*/ 196529 w 201111"/>
                  <a:gd name="connsiteY20" fmla="*/ 0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1111" h="181381">
                    <a:moveTo>
                      <a:pt x="196529" y="0"/>
                    </a:moveTo>
                    <a:cubicBezTo>
                      <a:pt x="199877" y="0"/>
                      <a:pt x="201726" y="1799"/>
                      <a:pt x="200926" y="5446"/>
                    </a:cubicBezTo>
                    <a:lnTo>
                      <a:pt x="198328" y="21486"/>
                    </a:lnTo>
                    <a:cubicBezTo>
                      <a:pt x="197528" y="24834"/>
                      <a:pt x="195230" y="26932"/>
                      <a:pt x="191832" y="26932"/>
                    </a:cubicBezTo>
                    <a:lnTo>
                      <a:pt x="58919" y="26932"/>
                    </a:lnTo>
                    <a:lnTo>
                      <a:pt x="50125" y="76150"/>
                    </a:lnTo>
                    <a:lnTo>
                      <a:pt x="162551" y="76150"/>
                    </a:lnTo>
                    <a:cubicBezTo>
                      <a:pt x="165899" y="76150"/>
                      <a:pt x="167748" y="77949"/>
                      <a:pt x="166949" y="81597"/>
                    </a:cubicBezTo>
                    <a:lnTo>
                      <a:pt x="164350" y="97936"/>
                    </a:lnTo>
                    <a:cubicBezTo>
                      <a:pt x="163851" y="101284"/>
                      <a:pt x="161252" y="103132"/>
                      <a:pt x="157854" y="103132"/>
                    </a:cubicBezTo>
                    <a:lnTo>
                      <a:pt x="45428" y="103132"/>
                    </a:lnTo>
                    <a:lnTo>
                      <a:pt x="36084" y="154449"/>
                    </a:lnTo>
                    <a:lnTo>
                      <a:pt x="168997" y="154449"/>
                    </a:lnTo>
                    <a:cubicBezTo>
                      <a:pt x="172645" y="154449"/>
                      <a:pt x="174444" y="156547"/>
                      <a:pt x="173894" y="159895"/>
                    </a:cubicBezTo>
                    <a:lnTo>
                      <a:pt x="170796" y="175935"/>
                    </a:lnTo>
                    <a:cubicBezTo>
                      <a:pt x="170296" y="179582"/>
                      <a:pt x="167948" y="181381"/>
                      <a:pt x="164600" y="181381"/>
                    </a:cubicBezTo>
                    <a:lnTo>
                      <a:pt x="4755" y="181381"/>
                    </a:lnTo>
                    <a:cubicBezTo>
                      <a:pt x="1107" y="181381"/>
                      <a:pt x="-442" y="179582"/>
                      <a:pt x="108" y="175935"/>
                    </a:cubicBezTo>
                    <a:lnTo>
                      <a:pt x="30138" y="5446"/>
                    </a:lnTo>
                    <a:cubicBezTo>
                      <a:pt x="30938" y="1799"/>
                      <a:pt x="32986" y="0"/>
                      <a:pt x="36634" y="0"/>
                    </a:cubicBezTo>
                    <a:lnTo>
                      <a:pt x="196529" y="0"/>
                    </a:lnTo>
                    <a:close/>
                  </a:path>
                </a:pathLst>
              </a:custGeom>
              <a:grpFill/>
              <a:ln w="4997" cap="flat">
                <a:noFill/>
                <a:prstDash val="solid"/>
                <a:miter/>
              </a:ln>
            </p:spPr>
            <p:txBody>
              <a:bodyPr rtlCol="0" anchor="ctr"/>
              <a:lstStyle/>
              <a:p>
                <a:endParaRPr lang="en-US" sz="3200"/>
              </a:p>
            </p:txBody>
          </p:sp>
          <p:sp>
            <p:nvSpPr>
              <p:cNvPr id="243" name="Freeform: Shape 242">
                <a:extLst>
                  <a:ext uri="{FF2B5EF4-FFF2-40B4-BE49-F238E27FC236}">
                    <a16:creationId xmlns:a16="http://schemas.microsoft.com/office/drawing/2014/main" id="{1EE2C7EC-34F2-42C0-AC86-8B7A8EA2E385}"/>
                  </a:ext>
                </a:extLst>
              </p:cNvPr>
              <p:cNvSpPr/>
              <p:nvPr/>
            </p:nvSpPr>
            <p:spPr>
              <a:xfrm>
                <a:off x="4055980" y="2461722"/>
                <a:ext cx="203424" cy="181431"/>
              </a:xfrm>
              <a:custGeom>
                <a:avLst/>
                <a:gdLst>
                  <a:gd name="connsiteX0" fmla="*/ 168198 w 203424"/>
                  <a:gd name="connsiteY0" fmla="*/ 100 h 181431"/>
                  <a:gd name="connsiteX1" fmla="*/ 203425 w 203424"/>
                  <a:gd name="connsiteY1" fmla="*/ 28331 h 181431"/>
                  <a:gd name="connsiteX2" fmla="*/ 202375 w 203424"/>
                  <a:gd name="connsiteY2" fmla="*/ 39724 h 181431"/>
                  <a:gd name="connsiteX3" fmla="*/ 196179 w 203424"/>
                  <a:gd name="connsiteY3" fmla="*/ 75201 h 181431"/>
                  <a:gd name="connsiteX4" fmla="*/ 147711 w 203424"/>
                  <a:gd name="connsiteY4" fmla="*/ 115624 h 181431"/>
                  <a:gd name="connsiteX5" fmla="*/ 134770 w 203424"/>
                  <a:gd name="connsiteY5" fmla="*/ 115624 h 181431"/>
                  <a:gd name="connsiteX6" fmla="*/ 183987 w 203424"/>
                  <a:gd name="connsiteY6" fmla="*/ 175985 h 181431"/>
                  <a:gd name="connsiteX7" fmla="*/ 181389 w 203424"/>
                  <a:gd name="connsiteY7" fmla="*/ 181431 h 181431"/>
                  <a:gd name="connsiteX8" fmla="*/ 155206 w 203424"/>
                  <a:gd name="connsiteY8" fmla="*/ 181431 h 181431"/>
                  <a:gd name="connsiteX9" fmla="*/ 146662 w 203424"/>
                  <a:gd name="connsiteY9" fmla="*/ 177784 h 181431"/>
                  <a:gd name="connsiteX10" fmla="*/ 100042 w 203424"/>
                  <a:gd name="connsiteY10" fmla="*/ 116624 h 181431"/>
                  <a:gd name="connsiteX11" fmla="*/ 42830 w 203424"/>
                  <a:gd name="connsiteY11" fmla="*/ 116624 h 181431"/>
                  <a:gd name="connsiteX12" fmla="*/ 32487 w 203424"/>
                  <a:gd name="connsiteY12" fmla="*/ 175935 h 181431"/>
                  <a:gd name="connsiteX13" fmla="*/ 25991 w 203424"/>
                  <a:gd name="connsiteY13" fmla="*/ 181381 h 181431"/>
                  <a:gd name="connsiteX14" fmla="*/ 4755 w 203424"/>
                  <a:gd name="connsiteY14" fmla="*/ 181381 h 181431"/>
                  <a:gd name="connsiteX15" fmla="*/ 108 w 203424"/>
                  <a:gd name="connsiteY15" fmla="*/ 175935 h 181431"/>
                  <a:gd name="connsiteX16" fmla="*/ 30138 w 203424"/>
                  <a:gd name="connsiteY16" fmla="*/ 5446 h 181431"/>
                  <a:gd name="connsiteX17" fmla="*/ 36634 w 203424"/>
                  <a:gd name="connsiteY17" fmla="*/ 0 h 181431"/>
                  <a:gd name="connsiteX18" fmla="*/ 168198 w 203424"/>
                  <a:gd name="connsiteY18" fmla="*/ 0 h 181431"/>
                  <a:gd name="connsiteX19" fmla="*/ 58869 w 203424"/>
                  <a:gd name="connsiteY19" fmla="*/ 27032 h 181431"/>
                  <a:gd name="connsiteX20" fmla="*/ 47727 w 203424"/>
                  <a:gd name="connsiteY20" fmla="*/ 89991 h 181431"/>
                  <a:gd name="connsiteX21" fmla="*/ 136319 w 203424"/>
                  <a:gd name="connsiteY21" fmla="*/ 89991 h 181431"/>
                  <a:gd name="connsiteX22" fmla="*/ 164800 w 203424"/>
                  <a:gd name="connsiteY22" fmla="*/ 68755 h 181431"/>
                  <a:gd name="connsiteX23" fmla="*/ 168448 w 203424"/>
                  <a:gd name="connsiteY23" fmla="*/ 48268 h 181431"/>
                  <a:gd name="connsiteX24" fmla="*/ 169497 w 203424"/>
                  <a:gd name="connsiteY24" fmla="*/ 39224 h 181431"/>
                  <a:gd name="connsiteX25" fmla="*/ 147461 w 203424"/>
                  <a:gd name="connsiteY25" fmla="*/ 27032 h 181431"/>
                  <a:gd name="connsiteX26" fmla="*/ 58869 w 203424"/>
                  <a:gd name="connsiteY26" fmla="*/ 27032 h 18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3424" h="181431">
                    <a:moveTo>
                      <a:pt x="168198" y="100"/>
                    </a:moveTo>
                    <a:cubicBezTo>
                      <a:pt x="191782" y="100"/>
                      <a:pt x="203425" y="9144"/>
                      <a:pt x="203425" y="28331"/>
                    </a:cubicBezTo>
                    <a:cubicBezTo>
                      <a:pt x="203425" y="31979"/>
                      <a:pt x="203175" y="35577"/>
                      <a:pt x="202375" y="39724"/>
                    </a:cubicBezTo>
                    <a:lnTo>
                      <a:pt x="196179" y="75201"/>
                    </a:lnTo>
                    <a:cubicBezTo>
                      <a:pt x="191532" y="102133"/>
                      <a:pt x="183737" y="115624"/>
                      <a:pt x="147711" y="115624"/>
                    </a:cubicBezTo>
                    <a:lnTo>
                      <a:pt x="134770" y="115624"/>
                    </a:lnTo>
                    <a:lnTo>
                      <a:pt x="183987" y="175985"/>
                    </a:lnTo>
                    <a:cubicBezTo>
                      <a:pt x="186086" y="178333"/>
                      <a:pt x="184237" y="181431"/>
                      <a:pt x="181389" y="181431"/>
                    </a:cubicBezTo>
                    <a:lnTo>
                      <a:pt x="155206" y="181431"/>
                    </a:lnTo>
                    <a:cubicBezTo>
                      <a:pt x="150809" y="181431"/>
                      <a:pt x="148710" y="180382"/>
                      <a:pt x="146662" y="177784"/>
                    </a:cubicBezTo>
                    <a:lnTo>
                      <a:pt x="100042" y="116624"/>
                    </a:lnTo>
                    <a:lnTo>
                      <a:pt x="42830" y="116624"/>
                    </a:lnTo>
                    <a:lnTo>
                      <a:pt x="32487" y="175935"/>
                    </a:lnTo>
                    <a:cubicBezTo>
                      <a:pt x="31987" y="179582"/>
                      <a:pt x="29638" y="181381"/>
                      <a:pt x="25991" y="181381"/>
                    </a:cubicBezTo>
                    <a:lnTo>
                      <a:pt x="4755" y="181381"/>
                    </a:lnTo>
                    <a:cubicBezTo>
                      <a:pt x="1107" y="181381"/>
                      <a:pt x="-442" y="179582"/>
                      <a:pt x="108" y="175935"/>
                    </a:cubicBezTo>
                    <a:lnTo>
                      <a:pt x="30138" y="5446"/>
                    </a:lnTo>
                    <a:cubicBezTo>
                      <a:pt x="30938" y="1799"/>
                      <a:pt x="32986" y="0"/>
                      <a:pt x="36634" y="0"/>
                    </a:cubicBezTo>
                    <a:lnTo>
                      <a:pt x="168198" y="0"/>
                    </a:lnTo>
                    <a:close/>
                    <a:moveTo>
                      <a:pt x="58869" y="27032"/>
                    </a:moveTo>
                    <a:lnTo>
                      <a:pt x="47727" y="89991"/>
                    </a:lnTo>
                    <a:lnTo>
                      <a:pt x="136319" y="89991"/>
                    </a:lnTo>
                    <a:cubicBezTo>
                      <a:pt x="157305" y="89991"/>
                      <a:pt x="161702" y="85844"/>
                      <a:pt x="164800" y="68755"/>
                    </a:cubicBezTo>
                    <a:lnTo>
                      <a:pt x="168448" y="48268"/>
                    </a:lnTo>
                    <a:cubicBezTo>
                      <a:pt x="168947" y="44621"/>
                      <a:pt x="169497" y="41523"/>
                      <a:pt x="169497" y="39224"/>
                    </a:cubicBezTo>
                    <a:cubicBezTo>
                      <a:pt x="169497" y="29631"/>
                      <a:pt x="164050" y="27032"/>
                      <a:pt x="147461" y="27032"/>
                    </a:cubicBezTo>
                    <a:lnTo>
                      <a:pt x="58869" y="27032"/>
                    </a:lnTo>
                    <a:close/>
                  </a:path>
                </a:pathLst>
              </a:custGeom>
              <a:grpFill/>
              <a:ln w="4997" cap="flat">
                <a:noFill/>
                <a:prstDash val="solid"/>
                <a:miter/>
              </a:ln>
            </p:spPr>
            <p:txBody>
              <a:bodyPr rtlCol="0" anchor="ctr"/>
              <a:lstStyle/>
              <a:p>
                <a:endParaRPr lang="en-US" sz="3200"/>
              </a:p>
            </p:txBody>
          </p:sp>
          <p:sp>
            <p:nvSpPr>
              <p:cNvPr id="244" name="Freeform: Shape 243">
                <a:extLst>
                  <a:ext uri="{FF2B5EF4-FFF2-40B4-BE49-F238E27FC236}">
                    <a16:creationId xmlns:a16="http://schemas.microsoft.com/office/drawing/2014/main" id="{94146094-DE54-49ED-AC2D-1569F8409340}"/>
                  </a:ext>
                </a:extLst>
              </p:cNvPr>
              <p:cNvSpPr/>
              <p:nvPr/>
            </p:nvSpPr>
            <p:spPr>
              <a:xfrm>
                <a:off x="4271647" y="2461871"/>
                <a:ext cx="198119" cy="181331"/>
              </a:xfrm>
              <a:custGeom>
                <a:avLst/>
                <a:gdLst>
                  <a:gd name="connsiteX0" fmla="*/ 125068 w 198119"/>
                  <a:gd name="connsiteY0" fmla="*/ 154349 h 181331"/>
                  <a:gd name="connsiteX1" fmla="*/ 151001 w 198119"/>
                  <a:gd name="connsiteY1" fmla="*/ 135461 h 181331"/>
                  <a:gd name="connsiteX2" fmla="*/ 153349 w 198119"/>
                  <a:gd name="connsiteY2" fmla="*/ 122270 h 181331"/>
                  <a:gd name="connsiteX3" fmla="*/ 154149 w 198119"/>
                  <a:gd name="connsiteY3" fmla="*/ 114225 h 181331"/>
                  <a:gd name="connsiteX4" fmla="*/ 134462 w 198119"/>
                  <a:gd name="connsiteY4" fmla="*/ 103082 h 181331"/>
                  <a:gd name="connsiteX5" fmla="*/ 52016 w 198119"/>
                  <a:gd name="connsiteY5" fmla="*/ 103082 h 181331"/>
                  <a:gd name="connsiteX6" fmla="*/ 16539 w 198119"/>
                  <a:gd name="connsiteY6" fmla="*/ 74351 h 181331"/>
                  <a:gd name="connsiteX7" fmla="*/ 17588 w 198119"/>
                  <a:gd name="connsiteY7" fmla="*/ 63458 h 181331"/>
                  <a:gd name="connsiteX8" fmla="*/ 21985 w 198119"/>
                  <a:gd name="connsiteY8" fmla="*/ 39624 h 181331"/>
                  <a:gd name="connsiteX9" fmla="*/ 70154 w 198119"/>
                  <a:gd name="connsiteY9" fmla="*/ 0 h 181331"/>
                  <a:gd name="connsiteX10" fmla="*/ 161844 w 198119"/>
                  <a:gd name="connsiteY10" fmla="*/ 0 h 181331"/>
                  <a:gd name="connsiteX11" fmla="*/ 198120 w 198119"/>
                  <a:gd name="connsiteY11" fmla="*/ 27482 h 181331"/>
                  <a:gd name="connsiteX12" fmla="*/ 196821 w 198119"/>
                  <a:gd name="connsiteY12" fmla="*/ 40424 h 181331"/>
                  <a:gd name="connsiteX13" fmla="*/ 195772 w 198119"/>
                  <a:gd name="connsiteY13" fmla="*/ 45870 h 181331"/>
                  <a:gd name="connsiteX14" fmla="*/ 189026 w 198119"/>
                  <a:gd name="connsiteY14" fmla="*/ 51316 h 181331"/>
                  <a:gd name="connsiteX15" fmla="*/ 168539 w 198119"/>
                  <a:gd name="connsiteY15" fmla="*/ 51316 h 181331"/>
                  <a:gd name="connsiteX16" fmla="*/ 164142 w 198119"/>
                  <a:gd name="connsiteY16" fmla="*/ 45870 h 181331"/>
                  <a:gd name="connsiteX17" fmla="*/ 164642 w 198119"/>
                  <a:gd name="connsiteY17" fmla="*/ 42222 h 181331"/>
                  <a:gd name="connsiteX18" fmla="*/ 165142 w 198119"/>
                  <a:gd name="connsiteY18" fmla="*/ 37575 h 181331"/>
                  <a:gd name="connsiteX19" fmla="*/ 151401 w 198119"/>
                  <a:gd name="connsiteY19" fmla="*/ 26932 h 181331"/>
                  <a:gd name="connsiteX20" fmla="*/ 78848 w 198119"/>
                  <a:gd name="connsiteY20" fmla="*/ 26932 h 181331"/>
                  <a:gd name="connsiteX21" fmla="*/ 52915 w 198119"/>
                  <a:gd name="connsiteY21" fmla="*/ 45870 h 181331"/>
                  <a:gd name="connsiteX22" fmla="*/ 51116 w 198119"/>
                  <a:gd name="connsiteY22" fmla="*/ 57013 h 181331"/>
                  <a:gd name="connsiteX23" fmla="*/ 50067 w 198119"/>
                  <a:gd name="connsiteY23" fmla="*/ 65057 h 181331"/>
                  <a:gd name="connsiteX24" fmla="*/ 70004 w 198119"/>
                  <a:gd name="connsiteY24" fmla="*/ 76200 h 181331"/>
                  <a:gd name="connsiteX25" fmla="*/ 152400 w 198119"/>
                  <a:gd name="connsiteY25" fmla="*/ 76200 h 181331"/>
                  <a:gd name="connsiteX26" fmla="*/ 187877 w 198119"/>
                  <a:gd name="connsiteY26" fmla="*/ 104681 h 181331"/>
                  <a:gd name="connsiteX27" fmla="*/ 186827 w 198119"/>
                  <a:gd name="connsiteY27" fmla="*/ 115824 h 181331"/>
                  <a:gd name="connsiteX28" fmla="*/ 182430 w 198119"/>
                  <a:gd name="connsiteY28" fmla="*/ 141707 h 181331"/>
                  <a:gd name="connsiteX29" fmla="*/ 133962 w 198119"/>
                  <a:gd name="connsiteY29" fmla="*/ 181331 h 181331"/>
                  <a:gd name="connsiteX30" fmla="*/ 36526 w 198119"/>
                  <a:gd name="connsiteY30" fmla="*/ 181331 h 181331"/>
                  <a:gd name="connsiteX31" fmla="*/ 0 w 198119"/>
                  <a:gd name="connsiteY31" fmla="*/ 154149 h 181331"/>
                  <a:gd name="connsiteX32" fmla="*/ 1299 w 198119"/>
                  <a:gd name="connsiteY32" fmla="*/ 140958 h 181331"/>
                  <a:gd name="connsiteX33" fmla="*/ 2348 w 198119"/>
                  <a:gd name="connsiteY33" fmla="*/ 135261 h 181331"/>
                  <a:gd name="connsiteX34" fmla="*/ 8844 w 198119"/>
                  <a:gd name="connsiteY34" fmla="*/ 129815 h 181331"/>
                  <a:gd name="connsiteX35" fmla="*/ 29581 w 198119"/>
                  <a:gd name="connsiteY35" fmla="*/ 129815 h 181331"/>
                  <a:gd name="connsiteX36" fmla="*/ 34227 w 198119"/>
                  <a:gd name="connsiteY36" fmla="*/ 135261 h 181331"/>
                  <a:gd name="connsiteX37" fmla="*/ 33428 w 198119"/>
                  <a:gd name="connsiteY37" fmla="*/ 139159 h 181331"/>
                  <a:gd name="connsiteX38" fmla="*/ 32928 w 198119"/>
                  <a:gd name="connsiteY38" fmla="*/ 143806 h 181331"/>
                  <a:gd name="connsiteX39" fmla="*/ 46669 w 198119"/>
                  <a:gd name="connsiteY39" fmla="*/ 154449 h 181331"/>
                  <a:gd name="connsiteX40" fmla="*/ 125068 w 198119"/>
                  <a:gd name="connsiteY40" fmla="*/ 154449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98119" h="181331">
                    <a:moveTo>
                      <a:pt x="125068" y="154349"/>
                    </a:moveTo>
                    <a:cubicBezTo>
                      <a:pt x="144006" y="154349"/>
                      <a:pt x="148403" y="150701"/>
                      <a:pt x="151001" y="135461"/>
                    </a:cubicBezTo>
                    <a:lnTo>
                      <a:pt x="153349" y="122270"/>
                    </a:lnTo>
                    <a:cubicBezTo>
                      <a:pt x="153849" y="119172"/>
                      <a:pt x="154149" y="116574"/>
                      <a:pt x="154149" y="114225"/>
                    </a:cubicBezTo>
                    <a:cubicBezTo>
                      <a:pt x="154149" y="105681"/>
                      <a:pt x="149202" y="103082"/>
                      <a:pt x="134462" y="103082"/>
                    </a:cubicBezTo>
                    <a:lnTo>
                      <a:pt x="52016" y="103082"/>
                    </a:lnTo>
                    <a:cubicBezTo>
                      <a:pt x="27932" y="103082"/>
                      <a:pt x="16539" y="93739"/>
                      <a:pt x="16539" y="74351"/>
                    </a:cubicBezTo>
                    <a:cubicBezTo>
                      <a:pt x="16539" y="71003"/>
                      <a:pt x="16789" y="67356"/>
                      <a:pt x="17588" y="63458"/>
                    </a:cubicBezTo>
                    <a:lnTo>
                      <a:pt x="21985" y="39624"/>
                    </a:lnTo>
                    <a:cubicBezTo>
                      <a:pt x="26632" y="12692"/>
                      <a:pt x="34177" y="0"/>
                      <a:pt x="70154" y="0"/>
                    </a:cubicBezTo>
                    <a:lnTo>
                      <a:pt x="161844" y="0"/>
                    </a:lnTo>
                    <a:cubicBezTo>
                      <a:pt x="187227" y="0"/>
                      <a:pt x="198120" y="7795"/>
                      <a:pt x="198120" y="27482"/>
                    </a:cubicBezTo>
                    <a:cubicBezTo>
                      <a:pt x="198120" y="31379"/>
                      <a:pt x="197620" y="35527"/>
                      <a:pt x="196821" y="40424"/>
                    </a:cubicBezTo>
                    <a:lnTo>
                      <a:pt x="195772" y="45870"/>
                    </a:lnTo>
                    <a:cubicBezTo>
                      <a:pt x="195272" y="49218"/>
                      <a:pt x="192674" y="51316"/>
                      <a:pt x="189026" y="51316"/>
                    </a:cubicBezTo>
                    <a:lnTo>
                      <a:pt x="168539" y="51316"/>
                    </a:lnTo>
                    <a:cubicBezTo>
                      <a:pt x="164892" y="51316"/>
                      <a:pt x="163593" y="49218"/>
                      <a:pt x="164142" y="45870"/>
                    </a:cubicBezTo>
                    <a:lnTo>
                      <a:pt x="164642" y="42222"/>
                    </a:lnTo>
                    <a:cubicBezTo>
                      <a:pt x="164892" y="40424"/>
                      <a:pt x="165142" y="38875"/>
                      <a:pt x="165142" y="37575"/>
                    </a:cubicBezTo>
                    <a:cubicBezTo>
                      <a:pt x="165142" y="30330"/>
                      <a:pt x="160744" y="26932"/>
                      <a:pt x="151401" y="26932"/>
                    </a:cubicBezTo>
                    <a:lnTo>
                      <a:pt x="78848" y="26932"/>
                    </a:lnTo>
                    <a:cubicBezTo>
                      <a:pt x="60460" y="26932"/>
                      <a:pt x="55264" y="30830"/>
                      <a:pt x="52915" y="45870"/>
                    </a:cubicBezTo>
                    <a:lnTo>
                      <a:pt x="51116" y="57013"/>
                    </a:lnTo>
                    <a:cubicBezTo>
                      <a:pt x="50617" y="60111"/>
                      <a:pt x="50067" y="62709"/>
                      <a:pt x="50067" y="65057"/>
                    </a:cubicBezTo>
                    <a:cubicBezTo>
                      <a:pt x="50067" y="73852"/>
                      <a:pt x="55264" y="76200"/>
                      <a:pt x="70004" y="76200"/>
                    </a:cubicBezTo>
                    <a:lnTo>
                      <a:pt x="152400" y="76200"/>
                    </a:lnTo>
                    <a:cubicBezTo>
                      <a:pt x="176484" y="76200"/>
                      <a:pt x="187877" y="85544"/>
                      <a:pt x="187877" y="104681"/>
                    </a:cubicBezTo>
                    <a:cubicBezTo>
                      <a:pt x="187877" y="108029"/>
                      <a:pt x="187627" y="111927"/>
                      <a:pt x="186827" y="115824"/>
                    </a:cubicBezTo>
                    <a:lnTo>
                      <a:pt x="182430" y="141707"/>
                    </a:lnTo>
                    <a:cubicBezTo>
                      <a:pt x="177783" y="168640"/>
                      <a:pt x="169988" y="181331"/>
                      <a:pt x="133962" y="181331"/>
                    </a:cubicBezTo>
                    <a:lnTo>
                      <a:pt x="36526" y="181331"/>
                    </a:lnTo>
                    <a:cubicBezTo>
                      <a:pt x="11143" y="181331"/>
                      <a:pt x="0" y="173836"/>
                      <a:pt x="0" y="154149"/>
                    </a:cubicBezTo>
                    <a:cubicBezTo>
                      <a:pt x="0" y="150252"/>
                      <a:pt x="500" y="145854"/>
                      <a:pt x="1299" y="140958"/>
                    </a:cubicBezTo>
                    <a:lnTo>
                      <a:pt x="2348" y="135261"/>
                    </a:lnTo>
                    <a:cubicBezTo>
                      <a:pt x="3148" y="131914"/>
                      <a:pt x="5446" y="129815"/>
                      <a:pt x="8844" y="129815"/>
                    </a:cubicBezTo>
                    <a:lnTo>
                      <a:pt x="29581" y="129815"/>
                    </a:lnTo>
                    <a:cubicBezTo>
                      <a:pt x="32928" y="129815"/>
                      <a:pt x="35027" y="131864"/>
                      <a:pt x="34227" y="135261"/>
                    </a:cubicBezTo>
                    <a:lnTo>
                      <a:pt x="33428" y="139159"/>
                    </a:lnTo>
                    <a:cubicBezTo>
                      <a:pt x="33178" y="140958"/>
                      <a:pt x="32928" y="142507"/>
                      <a:pt x="32928" y="143806"/>
                    </a:cubicBezTo>
                    <a:cubicBezTo>
                      <a:pt x="32928" y="151051"/>
                      <a:pt x="37076" y="154449"/>
                      <a:pt x="46669" y="154449"/>
                    </a:cubicBezTo>
                    <a:lnTo>
                      <a:pt x="125068" y="154449"/>
                    </a:lnTo>
                    <a:close/>
                  </a:path>
                </a:pathLst>
              </a:custGeom>
              <a:grpFill/>
              <a:ln w="4997" cap="flat">
                <a:noFill/>
                <a:prstDash val="solid"/>
                <a:miter/>
              </a:ln>
            </p:spPr>
            <p:txBody>
              <a:bodyPr rtlCol="0" anchor="ctr"/>
              <a:lstStyle/>
              <a:p>
                <a:endParaRPr lang="en-US" sz="3200"/>
              </a:p>
            </p:txBody>
          </p:sp>
          <p:sp>
            <p:nvSpPr>
              <p:cNvPr id="245" name="Freeform: Shape 244">
                <a:extLst>
                  <a:ext uri="{FF2B5EF4-FFF2-40B4-BE49-F238E27FC236}">
                    <a16:creationId xmlns:a16="http://schemas.microsoft.com/office/drawing/2014/main" id="{583F8D01-A38E-48D4-996B-8AFE365D78E5}"/>
                  </a:ext>
                </a:extLst>
              </p:cNvPr>
              <p:cNvSpPr/>
              <p:nvPr/>
            </p:nvSpPr>
            <p:spPr>
              <a:xfrm>
                <a:off x="4487797" y="2461822"/>
                <a:ext cx="210925" cy="181381"/>
              </a:xfrm>
              <a:custGeom>
                <a:avLst/>
                <a:gdLst>
                  <a:gd name="connsiteX0" fmla="*/ 180690 w 210925"/>
                  <a:gd name="connsiteY0" fmla="*/ 175935 h 181381"/>
                  <a:gd name="connsiteX1" fmla="*/ 174494 w 210925"/>
                  <a:gd name="connsiteY1" fmla="*/ 181381 h 181381"/>
                  <a:gd name="connsiteX2" fmla="*/ 153258 w 210925"/>
                  <a:gd name="connsiteY2" fmla="*/ 181381 h 181381"/>
                  <a:gd name="connsiteX3" fmla="*/ 148311 w 210925"/>
                  <a:gd name="connsiteY3" fmla="*/ 175935 h 181381"/>
                  <a:gd name="connsiteX4" fmla="*/ 161252 w 210925"/>
                  <a:gd name="connsiteY4" fmla="*/ 103132 h 181381"/>
                  <a:gd name="connsiteX5" fmla="*/ 45428 w 210925"/>
                  <a:gd name="connsiteY5" fmla="*/ 103132 h 181381"/>
                  <a:gd name="connsiteX6" fmla="*/ 32487 w 210925"/>
                  <a:gd name="connsiteY6" fmla="*/ 175935 h 181381"/>
                  <a:gd name="connsiteX7" fmla="*/ 25991 w 210925"/>
                  <a:gd name="connsiteY7" fmla="*/ 181381 h 181381"/>
                  <a:gd name="connsiteX8" fmla="*/ 4755 w 210925"/>
                  <a:gd name="connsiteY8" fmla="*/ 181381 h 181381"/>
                  <a:gd name="connsiteX9" fmla="*/ 108 w 210925"/>
                  <a:gd name="connsiteY9" fmla="*/ 175935 h 181381"/>
                  <a:gd name="connsiteX10" fmla="*/ 30138 w 210925"/>
                  <a:gd name="connsiteY10" fmla="*/ 5446 h 181381"/>
                  <a:gd name="connsiteX11" fmla="*/ 36634 w 210925"/>
                  <a:gd name="connsiteY11" fmla="*/ 0 h 181381"/>
                  <a:gd name="connsiteX12" fmla="*/ 57870 w 210925"/>
                  <a:gd name="connsiteY12" fmla="*/ 0 h 181381"/>
                  <a:gd name="connsiteX13" fmla="*/ 62517 w 210925"/>
                  <a:gd name="connsiteY13" fmla="*/ 5446 h 181381"/>
                  <a:gd name="connsiteX14" fmla="*/ 50075 w 210925"/>
                  <a:gd name="connsiteY14" fmla="*/ 76450 h 181381"/>
                  <a:gd name="connsiteX15" fmla="*/ 165899 w 210925"/>
                  <a:gd name="connsiteY15" fmla="*/ 76450 h 181381"/>
                  <a:gd name="connsiteX16" fmla="*/ 178341 w 210925"/>
                  <a:gd name="connsiteY16" fmla="*/ 5446 h 181381"/>
                  <a:gd name="connsiteX17" fmla="*/ 185087 w 210925"/>
                  <a:gd name="connsiteY17" fmla="*/ 0 h 181381"/>
                  <a:gd name="connsiteX18" fmla="*/ 206323 w 210925"/>
                  <a:gd name="connsiteY18" fmla="*/ 0 h 181381"/>
                  <a:gd name="connsiteX19" fmla="*/ 210720 w 210925"/>
                  <a:gd name="connsiteY19" fmla="*/ 5446 h 181381"/>
                  <a:gd name="connsiteX20" fmla="*/ 180690 w 210925"/>
                  <a:gd name="connsiteY20" fmla="*/ 175935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0925" h="181381">
                    <a:moveTo>
                      <a:pt x="180690" y="175935"/>
                    </a:moveTo>
                    <a:cubicBezTo>
                      <a:pt x="180190" y="179582"/>
                      <a:pt x="178091" y="181381"/>
                      <a:pt x="174494" y="181381"/>
                    </a:cubicBezTo>
                    <a:lnTo>
                      <a:pt x="153258" y="181381"/>
                    </a:lnTo>
                    <a:cubicBezTo>
                      <a:pt x="149360" y="181381"/>
                      <a:pt x="147811" y="179582"/>
                      <a:pt x="148311" y="175935"/>
                    </a:cubicBezTo>
                    <a:lnTo>
                      <a:pt x="161252" y="103132"/>
                    </a:lnTo>
                    <a:lnTo>
                      <a:pt x="45428" y="103132"/>
                    </a:lnTo>
                    <a:lnTo>
                      <a:pt x="32487" y="175935"/>
                    </a:lnTo>
                    <a:cubicBezTo>
                      <a:pt x="31987" y="179582"/>
                      <a:pt x="29639" y="181381"/>
                      <a:pt x="25991" y="181381"/>
                    </a:cubicBezTo>
                    <a:lnTo>
                      <a:pt x="4755" y="181381"/>
                    </a:lnTo>
                    <a:cubicBezTo>
                      <a:pt x="1107" y="181381"/>
                      <a:pt x="-442" y="179582"/>
                      <a:pt x="108" y="175935"/>
                    </a:cubicBezTo>
                    <a:lnTo>
                      <a:pt x="30138" y="5446"/>
                    </a:lnTo>
                    <a:cubicBezTo>
                      <a:pt x="30938" y="1799"/>
                      <a:pt x="32986" y="0"/>
                      <a:pt x="36634" y="0"/>
                    </a:cubicBezTo>
                    <a:lnTo>
                      <a:pt x="57870" y="0"/>
                    </a:lnTo>
                    <a:cubicBezTo>
                      <a:pt x="61518" y="0"/>
                      <a:pt x="63317" y="1799"/>
                      <a:pt x="62517" y="5446"/>
                    </a:cubicBezTo>
                    <a:lnTo>
                      <a:pt x="50075" y="76450"/>
                    </a:lnTo>
                    <a:lnTo>
                      <a:pt x="165899" y="76450"/>
                    </a:lnTo>
                    <a:lnTo>
                      <a:pt x="178341" y="5446"/>
                    </a:lnTo>
                    <a:cubicBezTo>
                      <a:pt x="179141" y="1799"/>
                      <a:pt x="181189" y="0"/>
                      <a:pt x="185087" y="0"/>
                    </a:cubicBezTo>
                    <a:lnTo>
                      <a:pt x="206323" y="0"/>
                    </a:lnTo>
                    <a:cubicBezTo>
                      <a:pt x="209970" y="0"/>
                      <a:pt x="211519" y="1799"/>
                      <a:pt x="210720" y="5446"/>
                    </a:cubicBezTo>
                    <a:lnTo>
                      <a:pt x="180690" y="175935"/>
                    </a:lnTo>
                    <a:close/>
                  </a:path>
                </a:pathLst>
              </a:custGeom>
              <a:grpFill/>
              <a:ln w="4997" cap="flat">
                <a:noFill/>
                <a:prstDash val="solid"/>
                <a:miter/>
              </a:ln>
            </p:spPr>
            <p:txBody>
              <a:bodyPr rtlCol="0" anchor="ctr"/>
              <a:lstStyle/>
              <a:p>
                <a:endParaRPr lang="en-US" sz="3200"/>
              </a:p>
            </p:txBody>
          </p:sp>
          <p:sp>
            <p:nvSpPr>
              <p:cNvPr id="246" name="Freeform: Shape 245">
                <a:extLst>
                  <a:ext uri="{FF2B5EF4-FFF2-40B4-BE49-F238E27FC236}">
                    <a16:creationId xmlns:a16="http://schemas.microsoft.com/office/drawing/2014/main" id="{6BFA44A5-3682-4E0E-85BC-F12F91DFDD1B}"/>
                  </a:ext>
                </a:extLst>
              </p:cNvPr>
              <p:cNvSpPr/>
              <p:nvPr/>
            </p:nvSpPr>
            <p:spPr>
              <a:xfrm>
                <a:off x="4716796" y="2461822"/>
                <a:ext cx="62704" cy="181381"/>
              </a:xfrm>
              <a:custGeom>
                <a:avLst/>
                <a:gdLst>
                  <a:gd name="connsiteX0" fmla="*/ 32487 w 62704"/>
                  <a:gd name="connsiteY0" fmla="*/ 175935 h 181381"/>
                  <a:gd name="connsiteX1" fmla="*/ 25991 w 62704"/>
                  <a:gd name="connsiteY1" fmla="*/ 181381 h 181381"/>
                  <a:gd name="connsiteX2" fmla="*/ 4755 w 62704"/>
                  <a:gd name="connsiteY2" fmla="*/ 181381 h 181381"/>
                  <a:gd name="connsiteX3" fmla="*/ 108 w 62704"/>
                  <a:gd name="connsiteY3" fmla="*/ 175935 h 181381"/>
                  <a:gd name="connsiteX4" fmla="*/ 30138 w 62704"/>
                  <a:gd name="connsiteY4" fmla="*/ 5446 h 181381"/>
                  <a:gd name="connsiteX5" fmla="*/ 36634 w 62704"/>
                  <a:gd name="connsiteY5" fmla="*/ 0 h 181381"/>
                  <a:gd name="connsiteX6" fmla="*/ 57870 w 62704"/>
                  <a:gd name="connsiteY6" fmla="*/ 0 h 181381"/>
                  <a:gd name="connsiteX7" fmla="*/ 62517 w 62704"/>
                  <a:gd name="connsiteY7" fmla="*/ 5446 h 181381"/>
                  <a:gd name="connsiteX8" fmla="*/ 32487 w 62704"/>
                  <a:gd name="connsiteY8" fmla="*/ 175935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04" h="181381">
                    <a:moveTo>
                      <a:pt x="32487" y="175935"/>
                    </a:moveTo>
                    <a:cubicBezTo>
                      <a:pt x="31987" y="179582"/>
                      <a:pt x="29638" y="181381"/>
                      <a:pt x="25991" y="181381"/>
                    </a:cubicBezTo>
                    <a:lnTo>
                      <a:pt x="4755" y="181381"/>
                    </a:lnTo>
                    <a:cubicBezTo>
                      <a:pt x="1107" y="181381"/>
                      <a:pt x="-442" y="179582"/>
                      <a:pt x="108" y="175935"/>
                    </a:cubicBezTo>
                    <a:lnTo>
                      <a:pt x="30138" y="5446"/>
                    </a:lnTo>
                    <a:cubicBezTo>
                      <a:pt x="30938" y="1799"/>
                      <a:pt x="32986" y="0"/>
                      <a:pt x="36634" y="0"/>
                    </a:cubicBezTo>
                    <a:lnTo>
                      <a:pt x="57870" y="0"/>
                    </a:lnTo>
                    <a:cubicBezTo>
                      <a:pt x="61518" y="0"/>
                      <a:pt x="63317" y="1799"/>
                      <a:pt x="62517" y="5446"/>
                    </a:cubicBezTo>
                    <a:lnTo>
                      <a:pt x="32487" y="175935"/>
                    </a:lnTo>
                    <a:close/>
                  </a:path>
                </a:pathLst>
              </a:custGeom>
              <a:grpFill/>
              <a:ln w="4997" cap="flat">
                <a:noFill/>
                <a:prstDash val="solid"/>
                <a:miter/>
              </a:ln>
            </p:spPr>
            <p:txBody>
              <a:bodyPr rtlCol="0" anchor="ctr"/>
              <a:lstStyle/>
              <a:p>
                <a:endParaRPr lang="en-US" sz="3200"/>
              </a:p>
            </p:txBody>
          </p:sp>
          <p:sp>
            <p:nvSpPr>
              <p:cNvPr id="247" name="Freeform: Shape 246">
                <a:extLst>
                  <a:ext uri="{FF2B5EF4-FFF2-40B4-BE49-F238E27FC236}">
                    <a16:creationId xmlns:a16="http://schemas.microsoft.com/office/drawing/2014/main" id="{F0D6EA66-1407-432C-83AB-A339110456D4}"/>
                  </a:ext>
                </a:extLst>
              </p:cNvPr>
              <p:cNvSpPr/>
              <p:nvPr/>
            </p:nvSpPr>
            <p:spPr>
              <a:xfrm>
                <a:off x="4797344" y="2461772"/>
                <a:ext cx="202225" cy="181381"/>
              </a:xfrm>
              <a:custGeom>
                <a:avLst/>
                <a:gdLst>
                  <a:gd name="connsiteX0" fmla="*/ 166999 w 202225"/>
                  <a:gd name="connsiteY0" fmla="*/ 50 h 181381"/>
                  <a:gd name="connsiteX1" fmla="*/ 202225 w 202225"/>
                  <a:gd name="connsiteY1" fmla="*/ 28281 h 181381"/>
                  <a:gd name="connsiteX2" fmla="*/ 201176 w 202225"/>
                  <a:gd name="connsiteY2" fmla="*/ 39674 h 181381"/>
                  <a:gd name="connsiteX3" fmla="*/ 194431 w 202225"/>
                  <a:gd name="connsiteY3" fmla="*/ 79048 h 181381"/>
                  <a:gd name="connsiteX4" fmla="*/ 145712 w 202225"/>
                  <a:gd name="connsiteY4" fmla="*/ 118672 h 181381"/>
                  <a:gd name="connsiteX5" fmla="*/ 42580 w 202225"/>
                  <a:gd name="connsiteY5" fmla="*/ 118672 h 181381"/>
                  <a:gd name="connsiteX6" fmla="*/ 32487 w 202225"/>
                  <a:gd name="connsiteY6" fmla="*/ 175935 h 181381"/>
                  <a:gd name="connsiteX7" fmla="*/ 25991 w 202225"/>
                  <a:gd name="connsiteY7" fmla="*/ 181381 h 181381"/>
                  <a:gd name="connsiteX8" fmla="*/ 4755 w 202225"/>
                  <a:gd name="connsiteY8" fmla="*/ 181381 h 181381"/>
                  <a:gd name="connsiteX9" fmla="*/ 108 w 202225"/>
                  <a:gd name="connsiteY9" fmla="*/ 175935 h 181381"/>
                  <a:gd name="connsiteX10" fmla="*/ 30138 w 202225"/>
                  <a:gd name="connsiteY10" fmla="*/ 5446 h 181381"/>
                  <a:gd name="connsiteX11" fmla="*/ 36634 w 202225"/>
                  <a:gd name="connsiteY11" fmla="*/ 0 h 181381"/>
                  <a:gd name="connsiteX12" fmla="*/ 166999 w 202225"/>
                  <a:gd name="connsiteY12" fmla="*/ 0 h 181381"/>
                  <a:gd name="connsiteX13" fmla="*/ 58919 w 202225"/>
                  <a:gd name="connsiteY13" fmla="*/ 26982 h 181381"/>
                  <a:gd name="connsiteX14" fmla="*/ 47277 w 202225"/>
                  <a:gd name="connsiteY14" fmla="*/ 91990 h 181381"/>
                  <a:gd name="connsiteX15" fmla="*/ 134570 w 202225"/>
                  <a:gd name="connsiteY15" fmla="*/ 91990 h 181381"/>
                  <a:gd name="connsiteX16" fmla="*/ 163351 w 202225"/>
                  <a:gd name="connsiteY16" fmla="*/ 70754 h 181381"/>
                  <a:gd name="connsiteX17" fmla="*/ 167248 w 202225"/>
                  <a:gd name="connsiteY17" fmla="*/ 48218 h 181381"/>
                  <a:gd name="connsiteX18" fmla="*/ 168298 w 202225"/>
                  <a:gd name="connsiteY18" fmla="*/ 39174 h 181381"/>
                  <a:gd name="connsiteX19" fmla="*/ 146262 w 202225"/>
                  <a:gd name="connsiteY19" fmla="*/ 26982 h 181381"/>
                  <a:gd name="connsiteX20" fmla="*/ 58919 w 202225"/>
                  <a:gd name="connsiteY20" fmla="*/ 26982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2225" h="181381">
                    <a:moveTo>
                      <a:pt x="166999" y="50"/>
                    </a:moveTo>
                    <a:cubicBezTo>
                      <a:pt x="190583" y="50"/>
                      <a:pt x="202225" y="9094"/>
                      <a:pt x="202225" y="28281"/>
                    </a:cubicBezTo>
                    <a:cubicBezTo>
                      <a:pt x="202225" y="31929"/>
                      <a:pt x="201976" y="35527"/>
                      <a:pt x="201176" y="39674"/>
                    </a:cubicBezTo>
                    <a:lnTo>
                      <a:pt x="194431" y="79048"/>
                    </a:lnTo>
                    <a:cubicBezTo>
                      <a:pt x="189784" y="105981"/>
                      <a:pt x="181739" y="118672"/>
                      <a:pt x="145712" y="118672"/>
                    </a:cubicBezTo>
                    <a:lnTo>
                      <a:pt x="42580" y="118672"/>
                    </a:lnTo>
                    <a:lnTo>
                      <a:pt x="32487" y="175935"/>
                    </a:lnTo>
                    <a:cubicBezTo>
                      <a:pt x="31987" y="179582"/>
                      <a:pt x="29639" y="181381"/>
                      <a:pt x="25991" y="181381"/>
                    </a:cubicBezTo>
                    <a:lnTo>
                      <a:pt x="4755" y="181381"/>
                    </a:lnTo>
                    <a:cubicBezTo>
                      <a:pt x="1107" y="181381"/>
                      <a:pt x="-442" y="179582"/>
                      <a:pt x="108" y="175935"/>
                    </a:cubicBezTo>
                    <a:lnTo>
                      <a:pt x="30138" y="5446"/>
                    </a:lnTo>
                    <a:cubicBezTo>
                      <a:pt x="30938" y="1799"/>
                      <a:pt x="32986" y="0"/>
                      <a:pt x="36634" y="0"/>
                    </a:cubicBezTo>
                    <a:lnTo>
                      <a:pt x="166999" y="0"/>
                    </a:lnTo>
                    <a:close/>
                    <a:moveTo>
                      <a:pt x="58919" y="26982"/>
                    </a:moveTo>
                    <a:lnTo>
                      <a:pt x="47277" y="91990"/>
                    </a:lnTo>
                    <a:lnTo>
                      <a:pt x="134570" y="91990"/>
                    </a:lnTo>
                    <a:cubicBezTo>
                      <a:pt x="155556" y="91990"/>
                      <a:pt x="160503" y="87842"/>
                      <a:pt x="163351" y="70754"/>
                    </a:cubicBezTo>
                    <a:lnTo>
                      <a:pt x="167248" y="48218"/>
                    </a:lnTo>
                    <a:cubicBezTo>
                      <a:pt x="167748" y="44571"/>
                      <a:pt x="168298" y="41723"/>
                      <a:pt x="168298" y="39174"/>
                    </a:cubicBezTo>
                    <a:cubicBezTo>
                      <a:pt x="168298" y="29581"/>
                      <a:pt x="162601" y="26982"/>
                      <a:pt x="146262" y="26982"/>
                    </a:cubicBezTo>
                    <a:lnTo>
                      <a:pt x="58919" y="26982"/>
                    </a:lnTo>
                    <a:close/>
                  </a:path>
                </a:pathLst>
              </a:custGeom>
              <a:grpFill/>
              <a:ln w="4997" cap="flat">
                <a:noFill/>
                <a:prstDash val="solid"/>
                <a:miter/>
              </a:ln>
            </p:spPr>
            <p:txBody>
              <a:bodyPr rtlCol="0" anchor="ctr"/>
              <a:lstStyle/>
              <a:p>
                <a:endParaRPr lang="en-US" sz="3200"/>
              </a:p>
            </p:txBody>
          </p:sp>
          <p:sp>
            <p:nvSpPr>
              <p:cNvPr id="248" name="Freeform: Shape 247">
                <a:extLst>
                  <a:ext uri="{FF2B5EF4-FFF2-40B4-BE49-F238E27FC236}">
                    <a16:creationId xmlns:a16="http://schemas.microsoft.com/office/drawing/2014/main" id="{E6DDC87E-93FC-4576-ACE3-3AEC67B50D6F}"/>
                  </a:ext>
                </a:extLst>
              </p:cNvPr>
              <p:cNvSpPr/>
              <p:nvPr/>
            </p:nvSpPr>
            <p:spPr>
              <a:xfrm>
                <a:off x="5006664" y="2461871"/>
                <a:ext cx="198120" cy="181331"/>
              </a:xfrm>
              <a:custGeom>
                <a:avLst/>
                <a:gdLst>
                  <a:gd name="connsiteX0" fmla="*/ 125018 w 198120"/>
                  <a:gd name="connsiteY0" fmla="*/ 154349 h 181331"/>
                  <a:gd name="connsiteX1" fmla="*/ 150951 w 198120"/>
                  <a:gd name="connsiteY1" fmla="*/ 135461 h 181331"/>
                  <a:gd name="connsiteX2" fmla="*/ 153300 w 198120"/>
                  <a:gd name="connsiteY2" fmla="*/ 122270 h 181331"/>
                  <a:gd name="connsiteX3" fmla="*/ 154099 w 198120"/>
                  <a:gd name="connsiteY3" fmla="*/ 114225 h 181331"/>
                  <a:gd name="connsiteX4" fmla="*/ 134412 w 198120"/>
                  <a:gd name="connsiteY4" fmla="*/ 103082 h 181331"/>
                  <a:gd name="connsiteX5" fmla="*/ 52016 w 198120"/>
                  <a:gd name="connsiteY5" fmla="*/ 103082 h 181331"/>
                  <a:gd name="connsiteX6" fmla="*/ 16539 w 198120"/>
                  <a:gd name="connsiteY6" fmla="*/ 74351 h 181331"/>
                  <a:gd name="connsiteX7" fmla="*/ 17589 w 198120"/>
                  <a:gd name="connsiteY7" fmla="*/ 63458 h 181331"/>
                  <a:gd name="connsiteX8" fmla="*/ 21986 w 198120"/>
                  <a:gd name="connsiteY8" fmla="*/ 39624 h 181331"/>
                  <a:gd name="connsiteX9" fmla="*/ 70154 w 198120"/>
                  <a:gd name="connsiteY9" fmla="*/ 0 h 181331"/>
                  <a:gd name="connsiteX10" fmla="*/ 161844 w 198120"/>
                  <a:gd name="connsiteY10" fmla="*/ 0 h 181331"/>
                  <a:gd name="connsiteX11" fmla="*/ 198120 w 198120"/>
                  <a:gd name="connsiteY11" fmla="*/ 27482 h 181331"/>
                  <a:gd name="connsiteX12" fmla="*/ 196821 w 198120"/>
                  <a:gd name="connsiteY12" fmla="*/ 40424 h 181331"/>
                  <a:gd name="connsiteX13" fmla="*/ 195772 w 198120"/>
                  <a:gd name="connsiteY13" fmla="*/ 45870 h 181331"/>
                  <a:gd name="connsiteX14" fmla="*/ 189026 w 198120"/>
                  <a:gd name="connsiteY14" fmla="*/ 51316 h 181331"/>
                  <a:gd name="connsiteX15" fmla="*/ 168539 w 198120"/>
                  <a:gd name="connsiteY15" fmla="*/ 51316 h 181331"/>
                  <a:gd name="connsiteX16" fmla="*/ 164142 w 198120"/>
                  <a:gd name="connsiteY16" fmla="*/ 45870 h 181331"/>
                  <a:gd name="connsiteX17" fmla="*/ 164642 w 198120"/>
                  <a:gd name="connsiteY17" fmla="*/ 42222 h 181331"/>
                  <a:gd name="connsiteX18" fmla="*/ 165142 w 198120"/>
                  <a:gd name="connsiteY18" fmla="*/ 37575 h 181331"/>
                  <a:gd name="connsiteX19" fmla="*/ 151401 w 198120"/>
                  <a:gd name="connsiteY19" fmla="*/ 26932 h 181331"/>
                  <a:gd name="connsiteX20" fmla="*/ 78848 w 198120"/>
                  <a:gd name="connsiteY20" fmla="*/ 26932 h 181331"/>
                  <a:gd name="connsiteX21" fmla="*/ 52915 w 198120"/>
                  <a:gd name="connsiteY21" fmla="*/ 45870 h 181331"/>
                  <a:gd name="connsiteX22" fmla="*/ 51116 w 198120"/>
                  <a:gd name="connsiteY22" fmla="*/ 57013 h 181331"/>
                  <a:gd name="connsiteX23" fmla="*/ 50067 w 198120"/>
                  <a:gd name="connsiteY23" fmla="*/ 65057 h 181331"/>
                  <a:gd name="connsiteX24" fmla="*/ 70004 w 198120"/>
                  <a:gd name="connsiteY24" fmla="*/ 76200 h 181331"/>
                  <a:gd name="connsiteX25" fmla="*/ 152400 w 198120"/>
                  <a:gd name="connsiteY25" fmla="*/ 76200 h 181331"/>
                  <a:gd name="connsiteX26" fmla="*/ 187877 w 198120"/>
                  <a:gd name="connsiteY26" fmla="*/ 104681 h 181331"/>
                  <a:gd name="connsiteX27" fmla="*/ 186827 w 198120"/>
                  <a:gd name="connsiteY27" fmla="*/ 115824 h 181331"/>
                  <a:gd name="connsiteX28" fmla="*/ 182430 w 198120"/>
                  <a:gd name="connsiteY28" fmla="*/ 141707 h 181331"/>
                  <a:gd name="connsiteX29" fmla="*/ 133962 w 198120"/>
                  <a:gd name="connsiteY29" fmla="*/ 181331 h 181331"/>
                  <a:gd name="connsiteX30" fmla="*/ 36526 w 198120"/>
                  <a:gd name="connsiteY30" fmla="*/ 181331 h 181331"/>
                  <a:gd name="connsiteX31" fmla="*/ 0 w 198120"/>
                  <a:gd name="connsiteY31" fmla="*/ 154149 h 181331"/>
                  <a:gd name="connsiteX32" fmla="*/ 1299 w 198120"/>
                  <a:gd name="connsiteY32" fmla="*/ 140958 h 181331"/>
                  <a:gd name="connsiteX33" fmla="*/ 2349 w 198120"/>
                  <a:gd name="connsiteY33" fmla="*/ 135261 h 181331"/>
                  <a:gd name="connsiteX34" fmla="*/ 8844 w 198120"/>
                  <a:gd name="connsiteY34" fmla="*/ 129815 h 181331"/>
                  <a:gd name="connsiteX35" fmla="*/ 29581 w 198120"/>
                  <a:gd name="connsiteY35" fmla="*/ 129815 h 181331"/>
                  <a:gd name="connsiteX36" fmla="*/ 34228 w 198120"/>
                  <a:gd name="connsiteY36" fmla="*/ 135261 h 181331"/>
                  <a:gd name="connsiteX37" fmla="*/ 33428 w 198120"/>
                  <a:gd name="connsiteY37" fmla="*/ 139159 h 181331"/>
                  <a:gd name="connsiteX38" fmla="*/ 32929 w 198120"/>
                  <a:gd name="connsiteY38" fmla="*/ 143806 h 181331"/>
                  <a:gd name="connsiteX39" fmla="*/ 46670 w 198120"/>
                  <a:gd name="connsiteY39" fmla="*/ 154449 h 181331"/>
                  <a:gd name="connsiteX40" fmla="*/ 125018 w 198120"/>
                  <a:gd name="connsiteY40" fmla="*/ 154449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98120" h="181331">
                    <a:moveTo>
                      <a:pt x="125018" y="154349"/>
                    </a:moveTo>
                    <a:cubicBezTo>
                      <a:pt x="143956" y="154349"/>
                      <a:pt x="148353" y="150701"/>
                      <a:pt x="150951" y="135461"/>
                    </a:cubicBezTo>
                    <a:lnTo>
                      <a:pt x="153300" y="122270"/>
                    </a:lnTo>
                    <a:cubicBezTo>
                      <a:pt x="153799" y="119172"/>
                      <a:pt x="154099" y="116574"/>
                      <a:pt x="154099" y="114225"/>
                    </a:cubicBezTo>
                    <a:cubicBezTo>
                      <a:pt x="154099" y="105681"/>
                      <a:pt x="149152" y="103082"/>
                      <a:pt x="134412" y="103082"/>
                    </a:cubicBezTo>
                    <a:lnTo>
                      <a:pt x="52016" y="103082"/>
                    </a:lnTo>
                    <a:cubicBezTo>
                      <a:pt x="27932" y="103082"/>
                      <a:pt x="16539" y="93739"/>
                      <a:pt x="16539" y="74351"/>
                    </a:cubicBezTo>
                    <a:cubicBezTo>
                      <a:pt x="16539" y="71003"/>
                      <a:pt x="16789" y="67356"/>
                      <a:pt x="17589" y="63458"/>
                    </a:cubicBezTo>
                    <a:lnTo>
                      <a:pt x="21986" y="39624"/>
                    </a:lnTo>
                    <a:cubicBezTo>
                      <a:pt x="26633" y="12692"/>
                      <a:pt x="34178" y="0"/>
                      <a:pt x="70154" y="0"/>
                    </a:cubicBezTo>
                    <a:lnTo>
                      <a:pt x="161844" y="0"/>
                    </a:lnTo>
                    <a:cubicBezTo>
                      <a:pt x="187227" y="0"/>
                      <a:pt x="198120" y="7795"/>
                      <a:pt x="198120" y="27482"/>
                    </a:cubicBezTo>
                    <a:cubicBezTo>
                      <a:pt x="198120" y="31379"/>
                      <a:pt x="197621" y="35527"/>
                      <a:pt x="196821" y="40424"/>
                    </a:cubicBezTo>
                    <a:lnTo>
                      <a:pt x="195772" y="45870"/>
                    </a:lnTo>
                    <a:cubicBezTo>
                      <a:pt x="195272" y="49218"/>
                      <a:pt x="192674" y="51316"/>
                      <a:pt x="189026" y="51316"/>
                    </a:cubicBezTo>
                    <a:lnTo>
                      <a:pt x="168539" y="51316"/>
                    </a:lnTo>
                    <a:cubicBezTo>
                      <a:pt x="164892" y="51316"/>
                      <a:pt x="163593" y="49218"/>
                      <a:pt x="164142" y="45870"/>
                    </a:cubicBezTo>
                    <a:lnTo>
                      <a:pt x="164642" y="42222"/>
                    </a:lnTo>
                    <a:cubicBezTo>
                      <a:pt x="164892" y="40424"/>
                      <a:pt x="165142" y="38875"/>
                      <a:pt x="165142" y="37575"/>
                    </a:cubicBezTo>
                    <a:cubicBezTo>
                      <a:pt x="165142" y="30330"/>
                      <a:pt x="160745" y="26932"/>
                      <a:pt x="151401" y="26932"/>
                    </a:cubicBezTo>
                    <a:lnTo>
                      <a:pt x="78848" y="26932"/>
                    </a:lnTo>
                    <a:cubicBezTo>
                      <a:pt x="60461" y="26932"/>
                      <a:pt x="55264" y="30830"/>
                      <a:pt x="52915" y="45870"/>
                    </a:cubicBezTo>
                    <a:lnTo>
                      <a:pt x="51116" y="57013"/>
                    </a:lnTo>
                    <a:cubicBezTo>
                      <a:pt x="50617" y="60111"/>
                      <a:pt x="50067" y="62709"/>
                      <a:pt x="50067" y="65057"/>
                    </a:cubicBezTo>
                    <a:cubicBezTo>
                      <a:pt x="50067" y="73852"/>
                      <a:pt x="55264" y="76200"/>
                      <a:pt x="70004" y="76200"/>
                    </a:cubicBezTo>
                    <a:lnTo>
                      <a:pt x="152400" y="76200"/>
                    </a:lnTo>
                    <a:cubicBezTo>
                      <a:pt x="176485" y="76200"/>
                      <a:pt x="187877" y="85544"/>
                      <a:pt x="187877" y="104681"/>
                    </a:cubicBezTo>
                    <a:cubicBezTo>
                      <a:pt x="187877" y="108029"/>
                      <a:pt x="187627" y="111927"/>
                      <a:pt x="186827" y="115824"/>
                    </a:cubicBezTo>
                    <a:lnTo>
                      <a:pt x="182430" y="141707"/>
                    </a:lnTo>
                    <a:cubicBezTo>
                      <a:pt x="177783" y="168640"/>
                      <a:pt x="169989" y="181331"/>
                      <a:pt x="133962" y="181331"/>
                    </a:cubicBezTo>
                    <a:lnTo>
                      <a:pt x="36526" y="181331"/>
                    </a:lnTo>
                    <a:cubicBezTo>
                      <a:pt x="11143" y="181331"/>
                      <a:pt x="0" y="173836"/>
                      <a:pt x="0" y="154149"/>
                    </a:cubicBezTo>
                    <a:cubicBezTo>
                      <a:pt x="0" y="150252"/>
                      <a:pt x="500" y="145854"/>
                      <a:pt x="1299" y="140958"/>
                    </a:cubicBezTo>
                    <a:lnTo>
                      <a:pt x="2349" y="135261"/>
                    </a:lnTo>
                    <a:cubicBezTo>
                      <a:pt x="3148" y="131914"/>
                      <a:pt x="5447" y="129815"/>
                      <a:pt x="8844" y="129815"/>
                    </a:cubicBezTo>
                    <a:lnTo>
                      <a:pt x="29581" y="129815"/>
                    </a:lnTo>
                    <a:cubicBezTo>
                      <a:pt x="32929" y="129815"/>
                      <a:pt x="35027" y="131864"/>
                      <a:pt x="34228" y="135261"/>
                    </a:cubicBezTo>
                    <a:lnTo>
                      <a:pt x="33428" y="139159"/>
                    </a:lnTo>
                    <a:cubicBezTo>
                      <a:pt x="33178" y="140958"/>
                      <a:pt x="32929" y="142507"/>
                      <a:pt x="32929" y="143806"/>
                    </a:cubicBezTo>
                    <a:cubicBezTo>
                      <a:pt x="32929" y="151051"/>
                      <a:pt x="37076" y="154449"/>
                      <a:pt x="46670" y="154449"/>
                    </a:cubicBezTo>
                    <a:lnTo>
                      <a:pt x="125018" y="154449"/>
                    </a:lnTo>
                    <a:close/>
                  </a:path>
                </a:pathLst>
              </a:custGeom>
              <a:grpFill/>
              <a:ln w="4997" cap="flat">
                <a:noFill/>
                <a:prstDash val="solid"/>
                <a:miter/>
              </a:ln>
            </p:spPr>
            <p:txBody>
              <a:bodyPr rtlCol="0" anchor="ctr"/>
              <a:lstStyle/>
              <a:p>
                <a:endParaRPr lang="en-US" sz="3200"/>
              </a:p>
            </p:txBody>
          </p:sp>
          <p:sp>
            <p:nvSpPr>
              <p:cNvPr id="249" name="Freeform: Shape 248">
                <a:extLst>
                  <a:ext uri="{FF2B5EF4-FFF2-40B4-BE49-F238E27FC236}">
                    <a16:creationId xmlns:a16="http://schemas.microsoft.com/office/drawing/2014/main" id="{A2F23576-1C36-4E6F-A708-755149062257}"/>
                  </a:ext>
                </a:extLst>
              </p:cNvPr>
              <p:cNvSpPr/>
              <p:nvPr/>
            </p:nvSpPr>
            <p:spPr>
              <a:xfrm>
                <a:off x="5212937" y="2612123"/>
                <a:ext cx="46596" cy="72002"/>
              </a:xfrm>
              <a:custGeom>
                <a:avLst/>
                <a:gdLst>
                  <a:gd name="connsiteX0" fmla="*/ 16381 w 46596"/>
                  <a:gd name="connsiteY0" fmla="*/ 68355 h 72002"/>
                  <a:gd name="connsiteX1" fmla="*/ 10435 w 46596"/>
                  <a:gd name="connsiteY1" fmla="*/ 72003 h 72002"/>
                  <a:gd name="connsiteX2" fmla="*/ 2640 w 46596"/>
                  <a:gd name="connsiteY2" fmla="*/ 72003 h 72002"/>
                  <a:gd name="connsiteX3" fmla="*/ 542 w 46596"/>
                  <a:gd name="connsiteY3" fmla="*/ 67856 h 72002"/>
                  <a:gd name="connsiteX4" fmla="*/ 22827 w 46596"/>
                  <a:gd name="connsiteY4" fmla="*/ 31080 h 72002"/>
                  <a:gd name="connsiteX5" fmla="*/ 10935 w 46596"/>
                  <a:gd name="connsiteY5" fmla="*/ 31080 h 72002"/>
                  <a:gd name="connsiteX6" fmla="*/ 5988 w 46596"/>
                  <a:gd name="connsiteY6" fmla="*/ 25633 h 72002"/>
                  <a:gd name="connsiteX7" fmla="*/ 9635 w 46596"/>
                  <a:gd name="connsiteY7" fmla="*/ 5446 h 72002"/>
                  <a:gd name="connsiteX8" fmla="*/ 16381 w 46596"/>
                  <a:gd name="connsiteY8" fmla="*/ 0 h 72002"/>
                  <a:gd name="connsiteX9" fmla="*/ 42015 w 46596"/>
                  <a:gd name="connsiteY9" fmla="*/ 0 h 72002"/>
                  <a:gd name="connsiteX10" fmla="*/ 46412 w 46596"/>
                  <a:gd name="connsiteY10" fmla="*/ 5446 h 72002"/>
                  <a:gd name="connsiteX11" fmla="*/ 42764 w 46596"/>
                  <a:gd name="connsiteY11" fmla="*/ 25633 h 72002"/>
                  <a:gd name="connsiteX12" fmla="*/ 39116 w 46596"/>
                  <a:gd name="connsiteY12" fmla="*/ 34677 h 72002"/>
                  <a:gd name="connsiteX13" fmla="*/ 16381 w 46596"/>
                  <a:gd name="connsiteY13" fmla="*/ 68355 h 7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596" h="72002">
                    <a:moveTo>
                      <a:pt x="16381" y="68355"/>
                    </a:moveTo>
                    <a:cubicBezTo>
                      <a:pt x="14832" y="70704"/>
                      <a:pt x="13033" y="72003"/>
                      <a:pt x="10435" y="72003"/>
                    </a:cubicBezTo>
                    <a:lnTo>
                      <a:pt x="2640" y="72003"/>
                    </a:lnTo>
                    <a:cubicBezTo>
                      <a:pt x="292" y="72003"/>
                      <a:pt x="-708" y="70204"/>
                      <a:pt x="542" y="67856"/>
                    </a:cubicBezTo>
                    <a:lnTo>
                      <a:pt x="22827" y="31080"/>
                    </a:lnTo>
                    <a:lnTo>
                      <a:pt x="10935" y="31080"/>
                    </a:lnTo>
                    <a:cubicBezTo>
                      <a:pt x="7287" y="31080"/>
                      <a:pt x="5488" y="29281"/>
                      <a:pt x="5988" y="25633"/>
                    </a:cubicBezTo>
                    <a:lnTo>
                      <a:pt x="9635" y="5446"/>
                    </a:lnTo>
                    <a:cubicBezTo>
                      <a:pt x="10435" y="2099"/>
                      <a:pt x="12733" y="0"/>
                      <a:pt x="16381" y="0"/>
                    </a:cubicBezTo>
                    <a:lnTo>
                      <a:pt x="42015" y="0"/>
                    </a:lnTo>
                    <a:cubicBezTo>
                      <a:pt x="45362" y="0"/>
                      <a:pt x="47211" y="2049"/>
                      <a:pt x="46412" y="5446"/>
                    </a:cubicBezTo>
                    <a:lnTo>
                      <a:pt x="42764" y="25633"/>
                    </a:lnTo>
                    <a:cubicBezTo>
                      <a:pt x="42264" y="28981"/>
                      <a:pt x="41215" y="32129"/>
                      <a:pt x="39116" y="34677"/>
                    </a:cubicBezTo>
                    <a:lnTo>
                      <a:pt x="16381" y="68355"/>
                    </a:lnTo>
                    <a:close/>
                  </a:path>
                </a:pathLst>
              </a:custGeom>
              <a:grpFill/>
              <a:ln w="4997" cap="flat">
                <a:noFill/>
                <a:prstDash val="solid"/>
                <a:miter/>
              </a:ln>
            </p:spPr>
            <p:txBody>
              <a:bodyPr rtlCol="0" anchor="ctr"/>
              <a:lstStyle/>
              <a:p>
                <a:endParaRPr lang="en-US" sz="3200"/>
              </a:p>
            </p:txBody>
          </p:sp>
          <p:sp>
            <p:nvSpPr>
              <p:cNvPr id="250" name="Freeform: Shape 249">
                <a:extLst>
                  <a:ext uri="{FF2B5EF4-FFF2-40B4-BE49-F238E27FC236}">
                    <a16:creationId xmlns:a16="http://schemas.microsoft.com/office/drawing/2014/main" id="{9ABCB693-B397-4320-8765-B43E43190706}"/>
                  </a:ext>
                </a:extLst>
              </p:cNvPr>
              <p:cNvSpPr/>
              <p:nvPr/>
            </p:nvSpPr>
            <p:spPr>
              <a:xfrm>
                <a:off x="5363422" y="2461871"/>
                <a:ext cx="207276" cy="181331"/>
              </a:xfrm>
              <a:custGeom>
                <a:avLst/>
                <a:gdLst>
                  <a:gd name="connsiteX0" fmla="*/ 163801 w 207276"/>
                  <a:gd name="connsiteY0" fmla="*/ 143206 h 181331"/>
                  <a:gd name="connsiteX1" fmla="*/ 56272 w 207276"/>
                  <a:gd name="connsiteY1" fmla="*/ 143206 h 181331"/>
                  <a:gd name="connsiteX2" fmla="*/ 35285 w 207276"/>
                  <a:gd name="connsiteY2" fmla="*/ 176384 h 181331"/>
                  <a:gd name="connsiteX3" fmla="*/ 26741 w 207276"/>
                  <a:gd name="connsiteY3" fmla="*/ 181331 h 181331"/>
                  <a:gd name="connsiteX4" fmla="*/ 3156 w 207276"/>
                  <a:gd name="connsiteY4" fmla="*/ 181331 h 181331"/>
                  <a:gd name="connsiteX5" fmla="*/ 1058 w 207276"/>
                  <a:gd name="connsiteY5" fmla="*/ 175885 h 181331"/>
                  <a:gd name="connsiteX6" fmla="*/ 111186 w 207276"/>
                  <a:gd name="connsiteY6" fmla="*/ 4897 h 181331"/>
                  <a:gd name="connsiteX7" fmla="*/ 119730 w 207276"/>
                  <a:gd name="connsiteY7" fmla="*/ 0 h 181331"/>
                  <a:gd name="connsiteX8" fmla="*/ 150310 w 207276"/>
                  <a:gd name="connsiteY8" fmla="*/ 0 h 181331"/>
                  <a:gd name="connsiteX9" fmla="*/ 157055 w 207276"/>
                  <a:gd name="connsiteY9" fmla="*/ 4897 h 181331"/>
                  <a:gd name="connsiteX10" fmla="*/ 207072 w 207276"/>
                  <a:gd name="connsiteY10" fmla="*/ 175885 h 181331"/>
                  <a:gd name="connsiteX11" fmla="*/ 203175 w 207276"/>
                  <a:gd name="connsiteY11" fmla="*/ 181331 h 181331"/>
                  <a:gd name="connsiteX12" fmla="*/ 180140 w 207276"/>
                  <a:gd name="connsiteY12" fmla="*/ 181331 h 181331"/>
                  <a:gd name="connsiteX13" fmla="*/ 173145 w 207276"/>
                  <a:gd name="connsiteY13" fmla="*/ 176384 h 181331"/>
                  <a:gd name="connsiteX14" fmla="*/ 163801 w 207276"/>
                  <a:gd name="connsiteY14" fmla="*/ 143206 h 181331"/>
                  <a:gd name="connsiteX15" fmla="*/ 73161 w 207276"/>
                  <a:gd name="connsiteY15" fmla="*/ 116274 h 181331"/>
                  <a:gd name="connsiteX16" fmla="*/ 156306 w 207276"/>
                  <a:gd name="connsiteY16" fmla="*/ 116274 h 181331"/>
                  <a:gd name="connsiteX17" fmla="*/ 130922 w 207276"/>
                  <a:gd name="connsiteY17" fmla="*/ 25084 h 181331"/>
                  <a:gd name="connsiteX18" fmla="*/ 73161 w 207276"/>
                  <a:gd name="connsiteY18" fmla="*/ 116274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7276" h="181331">
                    <a:moveTo>
                      <a:pt x="163801" y="143206"/>
                    </a:moveTo>
                    <a:lnTo>
                      <a:pt x="56272" y="143206"/>
                    </a:lnTo>
                    <a:lnTo>
                      <a:pt x="35285" y="176384"/>
                    </a:lnTo>
                    <a:cubicBezTo>
                      <a:pt x="33237" y="179732"/>
                      <a:pt x="31138" y="181331"/>
                      <a:pt x="26741" y="181331"/>
                    </a:cubicBezTo>
                    <a:lnTo>
                      <a:pt x="3156" y="181331"/>
                    </a:lnTo>
                    <a:cubicBezTo>
                      <a:pt x="59" y="181331"/>
                      <a:pt x="-991" y="178983"/>
                      <a:pt x="1058" y="175885"/>
                    </a:cubicBezTo>
                    <a:lnTo>
                      <a:pt x="111186" y="4897"/>
                    </a:lnTo>
                    <a:cubicBezTo>
                      <a:pt x="113284" y="1549"/>
                      <a:pt x="115583" y="0"/>
                      <a:pt x="119730" y="0"/>
                    </a:cubicBezTo>
                    <a:lnTo>
                      <a:pt x="150310" y="0"/>
                    </a:lnTo>
                    <a:cubicBezTo>
                      <a:pt x="154457" y="0"/>
                      <a:pt x="156256" y="1549"/>
                      <a:pt x="157055" y="4897"/>
                    </a:cubicBezTo>
                    <a:lnTo>
                      <a:pt x="207072" y="175885"/>
                    </a:lnTo>
                    <a:cubicBezTo>
                      <a:pt x="207872" y="178983"/>
                      <a:pt x="206273" y="181331"/>
                      <a:pt x="203175" y="181331"/>
                    </a:cubicBezTo>
                    <a:lnTo>
                      <a:pt x="180140" y="181331"/>
                    </a:lnTo>
                    <a:cubicBezTo>
                      <a:pt x="175493" y="181331"/>
                      <a:pt x="173944" y="179782"/>
                      <a:pt x="173145" y="176384"/>
                    </a:cubicBezTo>
                    <a:lnTo>
                      <a:pt x="163801" y="143206"/>
                    </a:lnTo>
                    <a:close/>
                    <a:moveTo>
                      <a:pt x="73161" y="116274"/>
                    </a:moveTo>
                    <a:lnTo>
                      <a:pt x="156306" y="116274"/>
                    </a:lnTo>
                    <a:lnTo>
                      <a:pt x="130922" y="25084"/>
                    </a:lnTo>
                    <a:lnTo>
                      <a:pt x="73161" y="116274"/>
                    </a:lnTo>
                    <a:close/>
                  </a:path>
                </a:pathLst>
              </a:custGeom>
              <a:grpFill/>
              <a:ln w="4997" cap="flat">
                <a:noFill/>
                <a:prstDash val="solid"/>
                <a:miter/>
              </a:ln>
            </p:spPr>
            <p:txBody>
              <a:bodyPr rtlCol="0" anchor="ctr"/>
              <a:lstStyle/>
              <a:p>
                <a:endParaRPr lang="en-US" sz="3200"/>
              </a:p>
            </p:txBody>
          </p:sp>
          <p:sp>
            <p:nvSpPr>
              <p:cNvPr id="251" name="Freeform: Shape 250">
                <a:extLst>
                  <a:ext uri="{FF2B5EF4-FFF2-40B4-BE49-F238E27FC236}">
                    <a16:creationId xmlns:a16="http://schemas.microsoft.com/office/drawing/2014/main" id="{F940B1ED-90BE-4990-8E18-C04BA9ABD666}"/>
                  </a:ext>
                </a:extLst>
              </p:cNvPr>
              <p:cNvSpPr/>
              <p:nvPr/>
            </p:nvSpPr>
            <p:spPr>
              <a:xfrm>
                <a:off x="5600717" y="2461772"/>
                <a:ext cx="202175" cy="181381"/>
              </a:xfrm>
              <a:custGeom>
                <a:avLst/>
                <a:gdLst>
                  <a:gd name="connsiteX0" fmla="*/ 153457 w 202175"/>
                  <a:gd name="connsiteY0" fmla="*/ 50 h 181381"/>
                  <a:gd name="connsiteX1" fmla="*/ 202175 w 202175"/>
                  <a:gd name="connsiteY1" fmla="*/ 43072 h 181381"/>
                  <a:gd name="connsiteX2" fmla="*/ 201126 w 202175"/>
                  <a:gd name="connsiteY2" fmla="*/ 54714 h 181381"/>
                  <a:gd name="connsiteX3" fmla="*/ 188434 w 202175"/>
                  <a:gd name="connsiteY3" fmla="*/ 126717 h 181381"/>
                  <a:gd name="connsiteX4" fmla="*/ 121578 w 202175"/>
                  <a:gd name="connsiteY4" fmla="*/ 181381 h 181381"/>
                  <a:gd name="connsiteX5" fmla="*/ 4755 w 202175"/>
                  <a:gd name="connsiteY5" fmla="*/ 181381 h 181381"/>
                  <a:gd name="connsiteX6" fmla="*/ 108 w 202175"/>
                  <a:gd name="connsiteY6" fmla="*/ 175935 h 181381"/>
                  <a:gd name="connsiteX7" fmla="*/ 30138 w 202175"/>
                  <a:gd name="connsiteY7" fmla="*/ 5446 h 181381"/>
                  <a:gd name="connsiteX8" fmla="*/ 36634 w 202175"/>
                  <a:gd name="connsiteY8" fmla="*/ 0 h 181381"/>
                  <a:gd name="connsiteX9" fmla="*/ 153457 w 202175"/>
                  <a:gd name="connsiteY9" fmla="*/ 0 h 181381"/>
                  <a:gd name="connsiteX10" fmla="*/ 58919 w 202175"/>
                  <a:gd name="connsiteY10" fmla="*/ 26982 h 181381"/>
                  <a:gd name="connsiteX11" fmla="*/ 36134 w 202175"/>
                  <a:gd name="connsiteY11" fmla="*/ 154449 h 181381"/>
                  <a:gd name="connsiteX12" fmla="*/ 111534 w 202175"/>
                  <a:gd name="connsiteY12" fmla="*/ 154449 h 181381"/>
                  <a:gd name="connsiteX13" fmla="*/ 156855 w 202175"/>
                  <a:gd name="connsiteY13" fmla="*/ 121271 h 181381"/>
                  <a:gd name="connsiteX14" fmla="*/ 167748 w 202175"/>
                  <a:gd name="connsiteY14" fmla="*/ 60111 h 181381"/>
                  <a:gd name="connsiteX15" fmla="*/ 168797 w 202175"/>
                  <a:gd name="connsiteY15" fmla="*/ 50267 h 181381"/>
                  <a:gd name="connsiteX16" fmla="*/ 134070 w 202175"/>
                  <a:gd name="connsiteY16" fmla="*/ 26932 h 181381"/>
                  <a:gd name="connsiteX17" fmla="*/ 58919 w 202175"/>
                  <a:gd name="connsiteY17" fmla="*/ 26932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2175" h="181381">
                    <a:moveTo>
                      <a:pt x="153457" y="50"/>
                    </a:moveTo>
                    <a:cubicBezTo>
                      <a:pt x="184287" y="50"/>
                      <a:pt x="202175" y="16389"/>
                      <a:pt x="202175" y="43072"/>
                    </a:cubicBezTo>
                    <a:cubicBezTo>
                      <a:pt x="202175" y="46969"/>
                      <a:pt x="201926" y="50567"/>
                      <a:pt x="201126" y="54714"/>
                    </a:cubicBezTo>
                    <a:lnTo>
                      <a:pt x="188434" y="126717"/>
                    </a:lnTo>
                    <a:cubicBezTo>
                      <a:pt x="182488" y="160645"/>
                      <a:pt x="164350" y="181381"/>
                      <a:pt x="121578" y="181381"/>
                    </a:cubicBezTo>
                    <a:lnTo>
                      <a:pt x="4755" y="181381"/>
                    </a:lnTo>
                    <a:cubicBezTo>
                      <a:pt x="1107" y="181381"/>
                      <a:pt x="-442" y="179582"/>
                      <a:pt x="108" y="175935"/>
                    </a:cubicBezTo>
                    <a:lnTo>
                      <a:pt x="30138" y="5446"/>
                    </a:lnTo>
                    <a:cubicBezTo>
                      <a:pt x="30937" y="1799"/>
                      <a:pt x="32986" y="0"/>
                      <a:pt x="36634" y="0"/>
                    </a:cubicBezTo>
                    <a:lnTo>
                      <a:pt x="153457" y="0"/>
                    </a:lnTo>
                    <a:close/>
                    <a:moveTo>
                      <a:pt x="58919" y="26982"/>
                    </a:moveTo>
                    <a:lnTo>
                      <a:pt x="36134" y="154449"/>
                    </a:lnTo>
                    <a:lnTo>
                      <a:pt x="111534" y="154449"/>
                    </a:lnTo>
                    <a:cubicBezTo>
                      <a:pt x="140266" y="154449"/>
                      <a:pt x="152707" y="145105"/>
                      <a:pt x="156855" y="121271"/>
                    </a:cubicBezTo>
                    <a:lnTo>
                      <a:pt x="167748" y="60111"/>
                    </a:lnTo>
                    <a:cubicBezTo>
                      <a:pt x="168248" y="56463"/>
                      <a:pt x="168797" y="53365"/>
                      <a:pt x="168797" y="50267"/>
                    </a:cubicBezTo>
                    <a:cubicBezTo>
                      <a:pt x="168797" y="33678"/>
                      <a:pt x="158454" y="26932"/>
                      <a:pt x="134070" y="26932"/>
                    </a:cubicBezTo>
                    <a:lnTo>
                      <a:pt x="58919" y="26932"/>
                    </a:lnTo>
                    <a:close/>
                  </a:path>
                </a:pathLst>
              </a:custGeom>
              <a:grpFill/>
              <a:ln w="4997" cap="flat">
                <a:noFill/>
                <a:prstDash val="solid"/>
                <a:miter/>
              </a:ln>
            </p:spPr>
            <p:txBody>
              <a:bodyPr rtlCol="0" anchor="ctr"/>
              <a:lstStyle/>
              <a:p>
                <a:endParaRPr lang="en-US" sz="3200"/>
              </a:p>
            </p:txBody>
          </p:sp>
          <p:sp>
            <p:nvSpPr>
              <p:cNvPr id="252" name="Freeform: Shape 251">
                <a:extLst>
                  <a:ext uri="{FF2B5EF4-FFF2-40B4-BE49-F238E27FC236}">
                    <a16:creationId xmlns:a16="http://schemas.microsoft.com/office/drawing/2014/main" id="{9C7C8734-F6DC-432F-8C3F-4F644800A69E}"/>
                  </a:ext>
                </a:extLst>
              </p:cNvPr>
              <p:cNvSpPr/>
              <p:nvPr/>
            </p:nvSpPr>
            <p:spPr>
              <a:xfrm>
                <a:off x="5831719" y="2461772"/>
                <a:ext cx="197821" cy="181381"/>
              </a:xfrm>
              <a:custGeom>
                <a:avLst/>
                <a:gdLst>
                  <a:gd name="connsiteX0" fmla="*/ 52270 w 197821"/>
                  <a:gd name="connsiteY0" fmla="*/ 181381 h 181381"/>
                  <a:gd name="connsiteX1" fmla="*/ 45275 w 197821"/>
                  <a:gd name="connsiteY1" fmla="*/ 176434 h 181381"/>
                  <a:gd name="connsiteX2" fmla="*/ 204 w 197821"/>
                  <a:gd name="connsiteY2" fmla="*/ 5446 h 181381"/>
                  <a:gd name="connsiteX3" fmla="*/ 4102 w 197821"/>
                  <a:gd name="connsiteY3" fmla="*/ 0 h 181381"/>
                  <a:gd name="connsiteX4" fmla="*/ 26887 w 197821"/>
                  <a:gd name="connsiteY4" fmla="*/ 0 h 181381"/>
                  <a:gd name="connsiteX5" fmla="*/ 33882 w 197821"/>
                  <a:gd name="connsiteY5" fmla="*/ 4897 h 181381"/>
                  <a:gd name="connsiteX6" fmla="*/ 71208 w 197821"/>
                  <a:gd name="connsiteY6" fmla="*/ 154899 h 181381"/>
                  <a:gd name="connsiteX7" fmla="*/ 161898 w 197821"/>
                  <a:gd name="connsiteY7" fmla="*/ 4897 h 181381"/>
                  <a:gd name="connsiteX8" fmla="*/ 170692 w 197821"/>
                  <a:gd name="connsiteY8" fmla="*/ 0 h 181381"/>
                  <a:gd name="connsiteX9" fmla="*/ 194776 w 197821"/>
                  <a:gd name="connsiteY9" fmla="*/ 0 h 181381"/>
                  <a:gd name="connsiteX10" fmla="*/ 196875 w 197821"/>
                  <a:gd name="connsiteY10" fmla="*/ 5446 h 181381"/>
                  <a:gd name="connsiteX11" fmla="*/ 91194 w 197821"/>
                  <a:gd name="connsiteY11" fmla="*/ 176434 h 181381"/>
                  <a:gd name="connsiteX12" fmla="*/ 82650 w 197821"/>
                  <a:gd name="connsiteY12" fmla="*/ 181381 h 181381"/>
                  <a:gd name="connsiteX13" fmla="*/ 52270 w 197821"/>
                  <a:gd name="connsiteY13" fmla="*/ 181381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7821" h="181381">
                    <a:moveTo>
                      <a:pt x="52270" y="181381"/>
                    </a:moveTo>
                    <a:cubicBezTo>
                      <a:pt x="47873" y="181381"/>
                      <a:pt x="46074" y="179832"/>
                      <a:pt x="45275" y="176434"/>
                    </a:cubicBezTo>
                    <a:lnTo>
                      <a:pt x="204" y="5446"/>
                    </a:lnTo>
                    <a:cubicBezTo>
                      <a:pt x="-595" y="2348"/>
                      <a:pt x="1004" y="0"/>
                      <a:pt x="4102" y="0"/>
                    </a:cubicBezTo>
                    <a:lnTo>
                      <a:pt x="26887" y="0"/>
                    </a:lnTo>
                    <a:cubicBezTo>
                      <a:pt x="31284" y="0"/>
                      <a:pt x="32833" y="1549"/>
                      <a:pt x="33882" y="4897"/>
                    </a:cubicBezTo>
                    <a:lnTo>
                      <a:pt x="71208" y="154899"/>
                    </a:lnTo>
                    <a:lnTo>
                      <a:pt x="161898" y="4897"/>
                    </a:lnTo>
                    <a:cubicBezTo>
                      <a:pt x="163997" y="1549"/>
                      <a:pt x="166295" y="0"/>
                      <a:pt x="170692" y="0"/>
                    </a:cubicBezTo>
                    <a:lnTo>
                      <a:pt x="194776" y="0"/>
                    </a:lnTo>
                    <a:cubicBezTo>
                      <a:pt x="197874" y="0"/>
                      <a:pt x="198674" y="2348"/>
                      <a:pt x="196875" y="5446"/>
                    </a:cubicBezTo>
                    <a:lnTo>
                      <a:pt x="91194" y="176434"/>
                    </a:lnTo>
                    <a:cubicBezTo>
                      <a:pt x="89096" y="179782"/>
                      <a:pt x="87297" y="181381"/>
                      <a:pt x="82650" y="181381"/>
                    </a:cubicBezTo>
                    <a:lnTo>
                      <a:pt x="52270" y="181381"/>
                    </a:lnTo>
                    <a:close/>
                  </a:path>
                </a:pathLst>
              </a:custGeom>
              <a:grpFill/>
              <a:ln w="4997" cap="flat">
                <a:noFill/>
                <a:prstDash val="solid"/>
                <a:miter/>
              </a:ln>
            </p:spPr>
            <p:txBody>
              <a:bodyPr rtlCol="0" anchor="ctr"/>
              <a:lstStyle/>
              <a:p>
                <a:endParaRPr lang="en-US" sz="3200"/>
              </a:p>
            </p:txBody>
          </p:sp>
          <p:sp>
            <p:nvSpPr>
              <p:cNvPr id="253" name="Freeform: Shape 252">
                <a:extLst>
                  <a:ext uri="{FF2B5EF4-FFF2-40B4-BE49-F238E27FC236}">
                    <a16:creationId xmlns:a16="http://schemas.microsoft.com/office/drawing/2014/main" id="{CCFFFB0B-72E6-4457-8AC0-707F3BEB91E4}"/>
                  </a:ext>
                </a:extLst>
              </p:cNvPr>
              <p:cNvSpPr/>
              <p:nvPr/>
            </p:nvSpPr>
            <p:spPr>
              <a:xfrm>
                <a:off x="5983915" y="2461871"/>
                <a:ext cx="207226" cy="181331"/>
              </a:xfrm>
              <a:custGeom>
                <a:avLst/>
                <a:gdLst>
                  <a:gd name="connsiteX0" fmla="*/ 163801 w 207226"/>
                  <a:gd name="connsiteY0" fmla="*/ 143206 h 181331"/>
                  <a:gd name="connsiteX1" fmla="*/ 56271 w 207226"/>
                  <a:gd name="connsiteY1" fmla="*/ 143206 h 181331"/>
                  <a:gd name="connsiteX2" fmla="*/ 35285 w 207226"/>
                  <a:gd name="connsiteY2" fmla="*/ 176384 h 181331"/>
                  <a:gd name="connsiteX3" fmla="*/ 26741 w 207226"/>
                  <a:gd name="connsiteY3" fmla="*/ 181331 h 181331"/>
                  <a:gd name="connsiteX4" fmla="*/ 3156 w 207226"/>
                  <a:gd name="connsiteY4" fmla="*/ 181331 h 181331"/>
                  <a:gd name="connsiteX5" fmla="*/ 1058 w 207226"/>
                  <a:gd name="connsiteY5" fmla="*/ 175885 h 181331"/>
                  <a:gd name="connsiteX6" fmla="*/ 111185 w 207226"/>
                  <a:gd name="connsiteY6" fmla="*/ 4897 h 181331"/>
                  <a:gd name="connsiteX7" fmla="*/ 119730 w 207226"/>
                  <a:gd name="connsiteY7" fmla="*/ 0 h 181331"/>
                  <a:gd name="connsiteX8" fmla="*/ 150310 w 207226"/>
                  <a:gd name="connsiteY8" fmla="*/ 0 h 181331"/>
                  <a:gd name="connsiteX9" fmla="*/ 157055 w 207226"/>
                  <a:gd name="connsiteY9" fmla="*/ 4897 h 181331"/>
                  <a:gd name="connsiteX10" fmla="*/ 207022 w 207226"/>
                  <a:gd name="connsiteY10" fmla="*/ 175885 h 181331"/>
                  <a:gd name="connsiteX11" fmla="*/ 203125 w 207226"/>
                  <a:gd name="connsiteY11" fmla="*/ 181331 h 181331"/>
                  <a:gd name="connsiteX12" fmla="*/ 180090 w 207226"/>
                  <a:gd name="connsiteY12" fmla="*/ 181331 h 181331"/>
                  <a:gd name="connsiteX13" fmla="*/ 173095 w 207226"/>
                  <a:gd name="connsiteY13" fmla="*/ 176384 h 181331"/>
                  <a:gd name="connsiteX14" fmla="*/ 163801 w 207226"/>
                  <a:gd name="connsiteY14" fmla="*/ 143206 h 181331"/>
                  <a:gd name="connsiteX15" fmla="*/ 73110 w 207226"/>
                  <a:gd name="connsiteY15" fmla="*/ 116274 h 181331"/>
                  <a:gd name="connsiteX16" fmla="*/ 156256 w 207226"/>
                  <a:gd name="connsiteY16" fmla="*/ 116274 h 181331"/>
                  <a:gd name="connsiteX17" fmla="*/ 130873 w 207226"/>
                  <a:gd name="connsiteY17" fmla="*/ 25084 h 181331"/>
                  <a:gd name="connsiteX18" fmla="*/ 73110 w 207226"/>
                  <a:gd name="connsiteY18" fmla="*/ 116274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7226" h="181331">
                    <a:moveTo>
                      <a:pt x="163801" y="143206"/>
                    </a:moveTo>
                    <a:lnTo>
                      <a:pt x="56271" y="143206"/>
                    </a:lnTo>
                    <a:lnTo>
                      <a:pt x="35285" y="176384"/>
                    </a:lnTo>
                    <a:cubicBezTo>
                      <a:pt x="33236" y="179732"/>
                      <a:pt x="31138" y="181331"/>
                      <a:pt x="26741" y="181331"/>
                    </a:cubicBezTo>
                    <a:lnTo>
                      <a:pt x="3156" y="181331"/>
                    </a:lnTo>
                    <a:cubicBezTo>
                      <a:pt x="58" y="181331"/>
                      <a:pt x="-991" y="178983"/>
                      <a:pt x="1058" y="175885"/>
                    </a:cubicBezTo>
                    <a:lnTo>
                      <a:pt x="111185" y="4897"/>
                    </a:lnTo>
                    <a:cubicBezTo>
                      <a:pt x="113284" y="1549"/>
                      <a:pt x="115582" y="0"/>
                      <a:pt x="119730" y="0"/>
                    </a:cubicBezTo>
                    <a:lnTo>
                      <a:pt x="150310" y="0"/>
                    </a:lnTo>
                    <a:cubicBezTo>
                      <a:pt x="154457" y="0"/>
                      <a:pt x="156256" y="1549"/>
                      <a:pt x="157055" y="4897"/>
                    </a:cubicBezTo>
                    <a:lnTo>
                      <a:pt x="207022" y="175885"/>
                    </a:lnTo>
                    <a:cubicBezTo>
                      <a:pt x="207822" y="178983"/>
                      <a:pt x="206223" y="181331"/>
                      <a:pt x="203125" y="181331"/>
                    </a:cubicBezTo>
                    <a:lnTo>
                      <a:pt x="180090" y="181331"/>
                    </a:lnTo>
                    <a:cubicBezTo>
                      <a:pt x="175443" y="181331"/>
                      <a:pt x="173894" y="179782"/>
                      <a:pt x="173095" y="176384"/>
                    </a:cubicBezTo>
                    <a:lnTo>
                      <a:pt x="163801" y="143206"/>
                    </a:lnTo>
                    <a:close/>
                    <a:moveTo>
                      <a:pt x="73110" y="116274"/>
                    </a:moveTo>
                    <a:lnTo>
                      <a:pt x="156256" y="116274"/>
                    </a:lnTo>
                    <a:lnTo>
                      <a:pt x="130873" y="25084"/>
                    </a:lnTo>
                    <a:lnTo>
                      <a:pt x="73110" y="116274"/>
                    </a:lnTo>
                    <a:close/>
                  </a:path>
                </a:pathLst>
              </a:custGeom>
              <a:grpFill/>
              <a:ln w="4997" cap="flat">
                <a:noFill/>
                <a:prstDash val="solid"/>
                <a:miter/>
              </a:ln>
            </p:spPr>
            <p:txBody>
              <a:bodyPr rtlCol="0" anchor="ctr"/>
              <a:lstStyle/>
              <a:p>
                <a:endParaRPr lang="en-US" sz="3200"/>
              </a:p>
            </p:txBody>
          </p:sp>
          <p:sp>
            <p:nvSpPr>
              <p:cNvPr id="254" name="Freeform: Shape 253">
                <a:extLst>
                  <a:ext uri="{FF2B5EF4-FFF2-40B4-BE49-F238E27FC236}">
                    <a16:creationId xmlns:a16="http://schemas.microsoft.com/office/drawing/2014/main" id="{D4D47477-D920-4C41-A566-957E447CDB72}"/>
                  </a:ext>
                </a:extLst>
              </p:cNvPr>
              <p:cNvSpPr/>
              <p:nvPr/>
            </p:nvSpPr>
            <p:spPr>
              <a:xfrm>
                <a:off x="6220660" y="2461822"/>
                <a:ext cx="216421" cy="181381"/>
              </a:xfrm>
              <a:custGeom>
                <a:avLst/>
                <a:gdLst>
                  <a:gd name="connsiteX0" fmla="*/ 144913 w 216421"/>
                  <a:gd name="connsiteY0" fmla="*/ 181331 h 181381"/>
                  <a:gd name="connsiteX1" fmla="*/ 137668 w 216421"/>
                  <a:gd name="connsiteY1" fmla="*/ 177184 h 181381"/>
                  <a:gd name="connsiteX2" fmla="*/ 57121 w 216421"/>
                  <a:gd name="connsiteY2" fmla="*/ 26683 h 181381"/>
                  <a:gd name="connsiteX3" fmla="*/ 30688 w 216421"/>
                  <a:gd name="connsiteY3" fmla="*/ 175935 h 181381"/>
                  <a:gd name="connsiteX4" fmla="*/ 24192 w 216421"/>
                  <a:gd name="connsiteY4" fmla="*/ 181381 h 181381"/>
                  <a:gd name="connsiteX5" fmla="*/ 4755 w 216421"/>
                  <a:gd name="connsiteY5" fmla="*/ 181381 h 181381"/>
                  <a:gd name="connsiteX6" fmla="*/ 108 w 216421"/>
                  <a:gd name="connsiteY6" fmla="*/ 175935 h 181381"/>
                  <a:gd name="connsiteX7" fmla="*/ 30138 w 216421"/>
                  <a:gd name="connsiteY7" fmla="*/ 5446 h 181381"/>
                  <a:gd name="connsiteX8" fmla="*/ 36634 w 216421"/>
                  <a:gd name="connsiteY8" fmla="*/ 0 h 181381"/>
                  <a:gd name="connsiteX9" fmla="*/ 71611 w 216421"/>
                  <a:gd name="connsiteY9" fmla="*/ 0 h 181381"/>
                  <a:gd name="connsiteX10" fmla="*/ 78607 w 216421"/>
                  <a:gd name="connsiteY10" fmla="*/ 4147 h 181381"/>
                  <a:gd name="connsiteX11" fmla="*/ 159453 w 216421"/>
                  <a:gd name="connsiteY11" fmla="*/ 154949 h 181381"/>
                  <a:gd name="connsiteX12" fmla="*/ 185636 w 216421"/>
                  <a:gd name="connsiteY12" fmla="*/ 5446 h 181381"/>
                  <a:gd name="connsiteX13" fmla="*/ 192382 w 216421"/>
                  <a:gd name="connsiteY13" fmla="*/ 0 h 181381"/>
                  <a:gd name="connsiteX14" fmla="*/ 211819 w 216421"/>
                  <a:gd name="connsiteY14" fmla="*/ 0 h 181381"/>
                  <a:gd name="connsiteX15" fmla="*/ 216216 w 216421"/>
                  <a:gd name="connsiteY15" fmla="*/ 5446 h 181381"/>
                  <a:gd name="connsiteX16" fmla="*/ 186186 w 216421"/>
                  <a:gd name="connsiteY16" fmla="*/ 175935 h 181381"/>
                  <a:gd name="connsiteX17" fmla="*/ 179940 w 216421"/>
                  <a:gd name="connsiteY17" fmla="*/ 181381 h 181381"/>
                  <a:gd name="connsiteX18" fmla="*/ 144913 w 216421"/>
                  <a:gd name="connsiteY18" fmla="*/ 181381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6421" h="181381">
                    <a:moveTo>
                      <a:pt x="144913" y="181331"/>
                    </a:moveTo>
                    <a:cubicBezTo>
                      <a:pt x="140766" y="181331"/>
                      <a:pt x="139217" y="180282"/>
                      <a:pt x="137668" y="177184"/>
                    </a:cubicBezTo>
                    <a:lnTo>
                      <a:pt x="57121" y="26683"/>
                    </a:lnTo>
                    <a:lnTo>
                      <a:pt x="30688" y="175935"/>
                    </a:lnTo>
                    <a:cubicBezTo>
                      <a:pt x="30188" y="179582"/>
                      <a:pt x="27840" y="181381"/>
                      <a:pt x="24192" y="181381"/>
                    </a:cubicBezTo>
                    <a:lnTo>
                      <a:pt x="4755" y="181381"/>
                    </a:lnTo>
                    <a:cubicBezTo>
                      <a:pt x="1108" y="181381"/>
                      <a:pt x="-442" y="179582"/>
                      <a:pt x="108" y="175935"/>
                    </a:cubicBezTo>
                    <a:lnTo>
                      <a:pt x="30138" y="5446"/>
                    </a:lnTo>
                    <a:cubicBezTo>
                      <a:pt x="30938" y="1799"/>
                      <a:pt x="32987" y="0"/>
                      <a:pt x="36634" y="0"/>
                    </a:cubicBezTo>
                    <a:lnTo>
                      <a:pt x="71611" y="0"/>
                    </a:lnTo>
                    <a:cubicBezTo>
                      <a:pt x="75758" y="0"/>
                      <a:pt x="77058" y="1049"/>
                      <a:pt x="78607" y="4147"/>
                    </a:cubicBezTo>
                    <a:lnTo>
                      <a:pt x="159453" y="154949"/>
                    </a:lnTo>
                    <a:lnTo>
                      <a:pt x="185636" y="5446"/>
                    </a:lnTo>
                    <a:cubicBezTo>
                      <a:pt x="186436" y="1799"/>
                      <a:pt x="188734" y="0"/>
                      <a:pt x="192382" y="0"/>
                    </a:cubicBezTo>
                    <a:lnTo>
                      <a:pt x="211819" y="0"/>
                    </a:lnTo>
                    <a:cubicBezTo>
                      <a:pt x="215467" y="0"/>
                      <a:pt x="217016" y="1799"/>
                      <a:pt x="216216" y="5446"/>
                    </a:cubicBezTo>
                    <a:lnTo>
                      <a:pt x="186186" y="175935"/>
                    </a:lnTo>
                    <a:cubicBezTo>
                      <a:pt x="185686" y="179582"/>
                      <a:pt x="183587" y="181381"/>
                      <a:pt x="179940" y="181381"/>
                    </a:cubicBezTo>
                    <a:lnTo>
                      <a:pt x="144913" y="181381"/>
                    </a:lnTo>
                    <a:close/>
                  </a:path>
                </a:pathLst>
              </a:custGeom>
              <a:grpFill/>
              <a:ln w="4997" cap="flat">
                <a:noFill/>
                <a:prstDash val="solid"/>
                <a:miter/>
              </a:ln>
            </p:spPr>
            <p:txBody>
              <a:bodyPr rtlCol="0" anchor="ctr"/>
              <a:lstStyle/>
              <a:p>
                <a:endParaRPr lang="en-US" sz="3200"/>
              </a:p>
            </p:txBody>
          </p:sp>
          <p:sp>
            <p:nvSpPr>
              <p:cNvPr id="255" name="Freeform: Shape 254">
                <a:extLst>
                  <a:ext uri="{FF2B5EF4-FFF2-40B4-BE49-F238E27FC236}">
                    <a16:creationId xmlns:a16="http://schemas.microsoft.com/office/drawing/2014/main" id="{14B3A3F5-79D3-4540-AAE3-9428AC008801}"/>
                  </a:ext>
                </a:extLst>
              </p:cNvPr>
              <p:cNvSpPr/>
              <p:nvPr/>
            </p:nvSpPr>
            <p:spPr>
              <a:xfrm>
                <a:off x="6457063" y="2461822"/>
                <a:ext cx="196021" cy="181281"/>
              </a:xfrm>
              <a:custGeom>
                <a:avLst/>
                <a:gdLst>
                  <a:gd name="connsiteX0" fmla="*/ 18588 w 196021"/>
                  <a:gd name="connsiteY0" fmla="*/ 41473 h 181281"/>
                  <a:gd name="connsiteX1" fmla="*/ 69355 w 196021"/>
                  <a:gd name="connsiteY1" fmla="*/ 0 h 181281"/>
                  <a:gd name="connsiteX2" fmla="*/ 159745 w 196021"/>
                  <a:gd name="connsiteY2" fmla="*/ 0 h 181281"/>
                  <a:gd name="connsiteX3" fmla="*/ 196021 w 196021"/>
                  <a:gd name="connsiteY3" fmla="*/ 27182 h 181281"/>
                  <a:gd name="connsiteX4" fmla="*/ 194722 w 196021"/>
                  <a:gd name="connsiteY4" fmla="*/ 40374 h 181281"/>
                  <a:gd name="connsiteX5" fmla="*/ 192624 w 196021"/>
                  <a:gd name="connsiteY5" fmla="*/ 51516 h 181281"/>
                  <a:gd name="connsiteX6" fmla="*/ 186128 w 196021"/>
                  <a:gd name="connsiteY6" fmla="*/ 56963 h 181281"/>
                  <a:gd name="connsiteX7" fmla="*/ 165641 w 196021"/>
                  <a:gd name="connsiteY7" fmla="*/ 56963 h 181281"/>
                  <a:gd name="connsiteX8" fmla="*/ 161244 w 196021"/>
                  <a:gd name="connsiteY8" fmla="*/ 51516 h 181281"/>
                  <a:gd name="connsiteX9" fmla="*/ 162543 w 196021"/>
                  <a:gd name="connsiteY9" fmla="*/ 42172 h 181281"/>
                  <a:gd name="connsiteX10" fmla="*/ 163043 w 196021"/>
                  <a:gd name="connsiteY10" fmla="*/ 37525 h 181281"/>
                  <a:gd name="connsiteX11" fmla="*/ 149302 w 196021"/>
                  <a:gd name="connsiteY11" fmla="*/ 26882 h 181281"/>
                  <a:gd name="connsiteX12" fmla="*/ 79348 w 196021"/>
                  <a:gd name="connsiteY12" fmla="*/ 26882 h 181281"/>
                  <a:gd name="connsiteX13" fmla="*/ 49568 w 196021"/>
                  <a:gd name="connsiteY13" fmla="*/ 48668 h 181281"/>
                  <a:gd name="connsiteX14" fmla="*/ 34777 w 196021"/>
                  <a:gd name="connsiteY14" fmla="*/ 132613 h 181281"/>
                  <a:gd name="connsiteX15" fmla="*/ 33728 w 196021"/>
                  <a:gd name="connsiteY15" fmla="*/ 141657 h 181281"/>
                  <a:gd name="connsiteX16" fmla="*/ 56763 w 196021"/>
                  <a:gd name="connsiteY16" fmla="*/ 154349 h 181281"/>
                  <a:gd name="connsiteX17" fmla="*/ 126717 w 196021"/>
                  <a:gd name="connsiteY17" fmla="*/ 154349 h 181281"/>
                  <a:gd name="connsiteX18" fmla="*/ 145655 w 196021"/>
                  <a:gd name="connsiteY18" fmla="*/ 139059 h 181281"/>
                  <a:gd name="connsiteX19" fmla="*/ 147203 w 196021"/>
                  <a:gd name="connsiteY19" fmla="*/ 129715 h 181281"/>
                  <a:gd name="connsiteX20" fmla="*/ 153699 w 196021"/>
                  <a:gd name="connsiteY20" fmla="*/ 124269 h 181281"/>
                  <a:gd name="connsiteX21" fmla="*/ 174186 w 196021"/>
                  <a:gd name="connsiteY21" fmla="*/ 124269 h 181281"/>
                  <a:gd name="connsiteX22" fmla="*/ 178833 w 196021"/>
                  <a:gd name="connsiteY22" fmla="*/ 129715 h 181281"/>
                  <a:gd name="connsiteX23" fmla="*/ 176734 w 196021"/>
                  <a:gd name="connsiteY23" fmla="*/ 140858 h 181281"/>
                  <a:gd name="connsiteX24" fmla="*/ 127766 w 196021"/>
                  <a:gd name="connsiteY24" fmla="*/ 181281 h 181281"/>
                  <a:gd name="connsiteX25" fmla="*/ 37325 w 196021"/>
                  <a:gd name="connsiteY25" fmla="*/ 181281 h 181281"/>
                  <a:gd name="connsiteX26" fmla="*/ 0 w 196021"/>
                  <a:gd name="connsiteY26" fmla="*/ 151251 h 181281"/>
                  <a:gd name="connsiteX27" fmla="*/ 1049 w 196021"/>
                  <a:gd name="connsiteY27" fmla="*/ 139858 h 181281"/>
                  <a:gd name="connsiteX28" fmla="*/ 18588 w 196021"/>
                  <a:gd name="connsiteY28" fmla="*/ 41473 h 1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6021" h="181281">
                    <a:moveTo>
                      <a:pt x="18588" y="41473"/>
                    </a:moveTo>
                    <a:cubicBezTo>
                      <a:pt x="23534" y="13491"/>
                      <a:pt x="32329" y="0"/>
                      <a:pt x="69355" y="0"/>
                    </a:cubicBezTo>
                    <a:lnTo>
                      <a:pt x="159745" y="0"/>
                    </a:lnTo>
                    <a:cubicBezTo>
                      <a:pt x="185129" y="0"/>
                      <a:pt x="196021" y="7795"/>
                      <a:pt x="196021" y="27182"/>
                    </a:cubicBezTo>
                    <a:cubicBezTo>
                      <a:pt x="196021" y="31080"/>
                      <a:pt x="195522" y="35477"/>
                      <a:pt x="194722" y="40374"/>
                    </a:cubicBezTo>
                    <a:lnTo>
                      <a:pt x="192624" y="51516"/>
                    </a:lnTo>
                    <a:cubicBezTo>
                      <a:pt x="191824" y="55164"/>
                      <a:pt x="189775" y="56963"/>
                      <a:pt x="186128" y="56963"/>
                    </a:cubicBezTo>
                    <a:lnTo>
                      <a:pt x="165641" y="56963"/>
                    </a:lnTo>
                    <a:cubicBezTo>
                      <a:pt x="161994" y="56963"/>
                      <a:pt x="160445" y="55164"/>
                      <a:pt x="161244" y="51516"/>
                    </a:cubicBezTo>
                    <a:lnTo>
                      <a:pt x="162543" y="42172"/>
                    </a:lnTo>
                    <a:cubicBezTo>
                      <a:pt x="162793" y="40374"/>
                      <a:pt x="163043" y="38825"/>
                      <a:pt x="163043" y="37525"/>
                    </a:cubicBezTo>
                    <a:cubicBezTo>
                      <a:pt x="163043" y="30280"/>
                      <a:pt x="158646" y="26882"/>
                      <a:pt x="149302" y="26882"/>
                    </a:cubicBezTo>
                    <a:lnTo>
                      <a:pt x="79348" y="26882"/>
                    </a:lnTo>
                    <a:cubicBezTo>
                      <a:pt x="58112" y="26882"/>
                      <a:pt x="52915" y="30780"/>
                      <a:pt x="49568" y="48668"/>
                    </a:cubicBezTo>
                    <a:lnTo>
                      <a:pt x="34777" y="132613"/>
                    </a:lnTo>
                    <a:cubicBezTo>
                      <a:pt x="34277" y="136261"/>
                      <a:pt x="33728" y="139109"/>
                      <a:pt x="33728" y="141657"/>
                    </a:cubicBezTo>
                    <a:cubicBezTo>
                      <a:pt x="33728" y="152000"/>
                      <a:pt x="39674" y="154349"/>
                      <a:pt x="56763" y="154349"/>
                    </a:cubicBezTo>
                    <a:lnTo>
                      <a:pt x="126717" y="154349"/>
                    </a:lnTo>
                    <a:cubicBezTo>
                      <a:pt x="138109" y="154349"/>
                      <a:pt x="143556" y="149452"/>
                      <a:pt x="145655" y="139059"/>
                    </a:cubicBezTo>
                    <a:lnTo>
                      <a:pt x="147203" y="129715"/>
                    </a:lnTo>
                    <a:cubicBezTo>
                      <a:pt x="147703" y="126367"/>
                      <a:pt x="150052" y="124269"/>
                      <a:pt x="153699" y="124269"/>
                    </a:cubicBezTo>
                    <a:lnTo>
                      <a:pt x="174186" y="124269"/>
                    </a:lnTo>
                    <a:cubicBezTo>
                      <a:pt x="177833" y="124269"/>
                      <a:pt x="179382" y="126317"/>
                      <a:pt x="178833" y="129715"/>
                    </a:cubicBezTo>
                    <a:lnTo>
                      <a:pt x="176734" y="140858"/>
                    </a:lnTo>
                    <a:cubicBezTo>
                      <a:pt x="171537" y="170388"/>
                      <a:pt x="166141" y="181281"/>
                      <a:pt x="127766" y="181281"/>
                    </a:cubicBezTo>
                    <a:lnTo>
                      <a:pt x="37325" y="181281"/>
                    </a:lnTo>
                    <a:cubicBezTo>
                      <a:pt x="12192" y="181281"/>
                      <a:pt x="0" y="171688"/>
                      <a:pt x="0" y="151251"/>
                    </a:cubicBezTo>
                    <a:cubicBezTo>
                      <a:pt x="0" y="147903"/>
                      <a:pt x="250" y="144006"/>
                      <a:pt x="1049" y="139858"/>
                    </a:cubicBezTo>
                    <a:lnTo>
                      <a:pt x="18588" y="41473"/>
                    </a:lnTo>
                    <a:close/>
                  </a:path>
                </a:pathLst>
              </a:custGeom>
              <a:grpFill/>
              <a:ln w="4997" cap="flat">
                <a:noFill/>
                <a:prstDash val="solid"/>
                <a:miter/>
              </a:ln>
            </p:spPr>
            <p:txBody>
              <a:bodyPr rtlCol="0" anchor="ctr"/>
              <a:lstStyle/>
              <a:p>
                <a:endParaRPr lang="en-US" sz="3200"/>
              </a:p>
            </p:txBody>
          </p:sp>
          <p:sp>
            <p:nvSpPr>
              <p:cNvPr id="1216" name="Freeform: Shape 1215">
                <a:extLst>
                  <a:ext uri="{FF2B5EF4-FFF2-40B4-BE49-F238E27FC236}">
                    <a16:creationId xmlns:a16="http://schemas.microsoft.com/office/drawing/2014/main" id="{DEFED26B-F3F7-4601-AEEC-0283E182623A}"/>
                  </a:ext>
                </a:extLst>
              </p:cNvPr>
              <p:cNvSpPr/>
              <p:nvPr/>
            </p:nvSpPr>
            <p:spPr>
              <a:xfrm>
                <a:off x="6668816" y="2461822"/>
                <a:ext cx="62704" cy="181381"/>
              </a:xfrm>
              <a:custGeom>
                <a:avLst/>
                <a:gdLst>
                  <a:gd name="connsiteX0" fmla="*/ 32487 w 62704"/>
                  <a:gd name="connsiteY0" fmla="*/ 175935 h 181381"/>
                  <a:gd name="connsiteX1" fmla="*/ 25991 w 62704"/>
                  <a:gd name="connsiteY1" fmla="*/ 181381 h 181381"/>
                  <a:gd name="connsiteX2" fmla="*/ 4755 w 62704"/>
                  <a:gd name="connsiteY2" fmla="*/ 181381 h 181381"/>
                  <a:gd name="connsiteX3" fmla="*/ 108 w 62704"/>
                  <a:gd name="connsiteY3" fmla="*/ 175935 h 181381"/>
                  <a:gd name="connsiteX4" fmla="*/ 30138 w 62704"/>
                  <a:gd name="connsiteY4" fmla="*/ 5446 h 181381"/>
                  <a:gd name="connsiteX5" fmla="*/ 36634 w 62704"/>
                  <a:gd name="connsiteY5" fmla="*/ 0 h 181381"/>
                  <a:gd name="connsiteX6" fmla="*/ 57870 w 62704"/>
                  <a:gd name="connsiteY6" fmla="*/ 0 h 181381"/>
                  <a:gd name="connsiteX7" fmla="*/ 62517 w 62704"/>
                  <a:gd name="connsiteY7" fmla="*/ 5446 h 181381"/>
                  <a:gd name="connsiteX8" fmla="*/ 32487 w 62704"/>
                  <a:gd name="connsiteY8" fmla="*/ 175935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04" h="181381">
                    <a:moveTo>
                      <a:pt x="32487" y="175935"/>
                    </a:moveTo>
                    <a:cubicBezTo>
                      <a:pt x="31987" y="179582"/>
                      <a:pt x="29638" y="181381"/>
                      <a:pt x="25991" y="181381"/>
                    </a:cubicBezTo>
                    <a:lnTo>
                      <a:pt x="4755" y="181381"/>
                    </a:lnTo>
                    <a:cubicBezTo>
                      <a:pt x="1107" y="181381"/>
                      <a:pt x="-442" y="179582"/>
                      <a:pt x="108" y="175935"/>
                    </a:cubicBezTo>
                    <a:lnTo>
                      <a:pt x="30138" y="5446"/>
                    </a:lnTo>
                    <a:cubicBezTo>
                      <a:pt x="30937" y="1799"/>
                      <a:pt x="32986" y="0"/>
                      <a:pt x="36634" y="0"/>
                    </a:cubicBezTo>
                    <a:lnTo>
                      <a:pt x="57870" y="0"/>
                    </a:lnTo>
                    <a:cubicBezTo>
                      <a:pt x="61517" y="0"/>
                      <a:pt x="63317" y="1799"/>
                      <a:pt x="62517" y="5446"/>
                    </a:cubicBezTo>
                    <a:lnTo>
                      <a:pt x="32487" y="175935"/>
                    </a:lnTo>
                    <a:close/>
                  </a:path>
                </a:pathLst>
              </a:custGeom>
              <a:grpFill/>
              <a:ln w="4997" cap="flat">
                <a:noFill/>
                <a:prstDash val="solid"/>
                <a:miter/>
              </a:ln>
            </p:spPr>
            <p:txBody>
              <a:bodyPr rtlCol="0" anchor="ctr"/>
              <a:lstStyle/>
              <a:p>
                <a:endParaRPr lang="en-US" sz="3200"/>
              </a:p>
            </p:txBody>
          </p:sp>
          <p:sp>
            <p:nvSpPr>
              <p:cNvPr id="1217" name="Freeform: Shape 1216">
                <a:extLst>
                  <a:ext uri="{FF2B5EF4-FFF2-40B4-BE49-F238E27FC236}">
                    <a16:creationId xmlns:a16="http://schemas.microsoft.com/office/drawing/2014/main" id="{B84A3C1A-E923-4DF1-B756-099779BE05DF}"/>
                  </a:ext>
                </a:extLst>
              </p:cNvPr>
              <p:cNvSpPr/>
              <p:nvPr/>
            </p:nvSpPr>
            <p:spPr>
              <a:xfrm>
                <a:off x="6748863" y="2461822"/>
                <a:ext cx="216421" cy="181381"/>
              </a:xfrm>
              <a:custGeom>
                <a:avLst/>
                <a:gdLst>
                  <a:gd name="connsiteX0" fmla="*/ 144913 w 216421"/>
                  <a:gd name="connsiteY0" fmla="*/ 181331 h 181381"/>
                  <a:gd name="connsiteX1" fmla="*/ 137667 w 216421"/>
                  <a:gd name="connsiteY1" fmla="*/ 177184 h 181381"/>
                  <a:gd name="connsiteX2" fmla="*/ 57120 w 216421"/>
                  <a:gd name="connsiteY2" fmla="*/ 26683 h 181381"/>
                  <a:gd name="connsiteX3" fmla="*/ 30688 w 216421"/>
                  <a:gd name="connsiteY3" fmla="*/ 175935 h 181381"/>
                  <a:gd name="connsiteX4" fmla="*/ 24192 w 216421"/>
                  <a:gd name="connsiteY4" fmla="*/ 181381 h 181381"/>
                  <a:gd name="connsiteX5" fmla="*/ 4755 w 216421"/>
                  <a:gd name="connsiteY5" fmla="*/ 181381 h 181381"/>
                  <a:gd name="connsiteX6" fmla="*/ 108 w 216421"/>
                  <a:gd name="connsiteY6" fmla="*/ 175935 h 181381"/>
                  <a:gd name="connsiteX7" fmla="*/ 30138 w 216421"/>
                  <a:gd name="connsiteY7" fmla="*/ 5446 h 181381"/>
                  <a:gd name="connsiteX8" fmla="*/ 36634 w 216421"/>
                  <a:gd name="connsiteY8" fmla="*/ 0 h 181381"/>
                  <a:gd name="connsiteX9" fmla="*/ 71611 w 216421"/>
                  <a:gd name="connsiteY9" fmla="*/ 0 h 181381"/>
                  <a:gd name="connsiteX10" fmla="*/ 78606 w 216421"/>
                  <a:gd name="connsiteY10" fmla="*/ 4147 h 181381"/>
                  <a:gd name="connsiteX11" fmla="*/ 159453 w 216421"/>
                  <a:gd name="connsiteY11" fmla="*/ 154949 h 181381"/>
                  <a:gd name="connsiteX12" fmla="*/ 185636 w 216421"/>
                  <a:gd name="connsiteY12" fmla="*/ 5446 h 181381"/>
                  <a:gd name="connsiteX13" fmla="*/ 192382 w 216421"/>
                  <a:gd name="connsiteY13" fmla="*/ 0 h 181381"/>
                  <a:gd name="connsiteX14" fmla="*/ 211819 w 216421"/>
                  <a:gd name="connsiteY14" fmla="*/ 0 h 181381"/>
                  <a:gd name="connsiteX15" fmla="*/ 216216 w 216421"/>
                  <a:gd name="connsiteY15" fmla="*/ 5446 h 181381"/>
                  <a:gd name="connsiteX16" fmla="*/ 186186 w 216421"/>
                  <a:gd name="connsiteY16" fmla="*/ 175935 h 181381"/>
                  <a:gd name="connsiteX17" fmla="*/ 179940 w 216421"/>
                  <a:gd name="connsiteY17" fmla="*/ 181381 h 181381"/>
                  <a:gd name="connsiteX18" fmla="*/ 144913 w 216421"/>
                  <a:gd name="connsiteY18" fmla="*/ 181381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6421" h="181381">
                    <a:moveTo>
                      <a:pt x="144913" y="181331"/>
                    </a:moveTo>
                    <a:cubicBezTo>
                      <a:pt x="140765" y="181331"/>
                      <a:pt x="139217" y="180282"/>
                      <a:pt x="137667" y="177184"/>
                    </a:cubicBezTo>
                    <a:lnTo>
                      <a:pt x="57120" y="26683"/>
                    </a:lnTo>
                    <a:lnTo>
                      <a:pt x="30688" y="175935"/>
                    </a:lnTo>
                    <a:cubicBezTo>
                      <a:pt x="30188" y="179582"/>
                      <a:pt x="27840" y="181381"/>
                      <a:pt x="24192" y="181381"/>
                    </a:cubicBezTo>
                    <a:lnTo>
                      <a:pt x="4755" y="181381"/>
                    </a:lnTo>
                    <a:cubicBezTo>
                      <a:pt x="1107" y="181381"/>
                      <a:pt x="-442" y="179582"/>
                      <a:pt x="108" y="175935"/>
                    </a:cubicBezTo>
                    <a:lnTo>
                      <a:pt x="30138" y="5446"/>
                    </a:lnTo>
                    <a:cubicBezTo>
                      <a:pt x="30938" y="1799"/>
                      <a:pt x="32986" y="0"/>
                      <a:pt x="36634" y="0"/>
                    </a:cubicBezTo>
                    <a:lnTo>
                      <a:pt x="71611" y="0"/>
                    </a:lnTo>
                    <a:cubicBezTo>
                      <a:pt x="75758" y="0"/>
                      <a:pt x="77057" y="1049"/>
                      <a:pt x="78606" y="4147"/>
                    </a:cubicBezTo>
                    <a:lnTo>
                      <a:pt x="159453" y="154949"/>
                    </a:lnTo>
                    <a:lnTo>
                      <a:pt x="185636" y="5446"/>
                    </a:lnTo>
                    <a:cubicBezTo>
                      <a:pt x="186435" y="1799"/>
                      <a:pt x="188734" y="0"/>
                      <a:pt x="192382" y="0"/>
                    </a:cubicBezTo>
                    <a:lnTo>
                      <a:pt x="211819" y="0"/>
                    </a:lnTo>
                    <a:cubicBezTo>
                      <a:pt x="215467" y="0"/>
                      <a:pt x="217015" y="1799"/>
                      <a:pt x="216216" y="5446"/>
                    </a:cubicBezTo>
                    <a:lnTo>
                      <a:pt x="186186" y="175935"/>
                    </a:lnTo>
                    <a:cubicBezTo>
                      <a:pt x="185686" y="179582"/>
                      <a:pt x="183588" y="181381"/>
                      <a:pt x="179940" y="181381"/>
                    </a:cubicBezTo>
                    <a:lnTo>
                      <a:pt x="144913" y="181381"/>
                    </a:lnTo>
                    <a:close/>
                  </a:path>
                </a:pathLst>
              </a:custGeom>
              <a:grpFill/>
              <a:ln w="4997" cap="flat">
                <a:noFill/>
                <a:prstDash val="solid"/>
                <a:miter/>
              </a:ln>
            </p:spPr>
            <p:txBody>
              <a:bodyPr rtlCol="0" anchor="ctr"/>
              <a:lstStyle/>
              <a:p>
                <a:endParaRPr lang="en-US" sz="3200"/>
              </a:p>
            </p:txBody>
          </p:sp>
          <p:sp>
            <p:nvSpPr>
              <p:cNvPr id="1218" name="Freeform: Shape 1217">
                <a:extLst>
                  <a:ext uri="{FF2B5EF4-FFF2-40B4-BE49-F238E27FC236}">
                    <a16:creationId xmlns:a16="http://schemas.microsoft.com/office/drawing/2014/main" id="{120985D3-FF0A-4350-B1F7-CBD979AAACFE}"/>
                  </a:ext>
                </a:extLst>
              </p:cNvPr>
              <p:cNvSpPr/>
              <p:nvPr/>
            </p:nvSpPr>
            <p:spPr>
              <a:xfrm>
                <a:off x="6985416" y="2461871"/>
                <a:ext cx="201018" cy="181331"/>
              </a:xfrm>
              <a:custGeom>
                <a:avLst/>
                <a:gdLst>
                  <a:gd name="connsiteX0" fmla="*/ 79348 w 201018"/>
                  <a:gd name="connsiteY0" fmla="*/ 26882 h 181331"/>
                  <a:gd name="connsiteX1" fmla="*/ 49568 w 201018"/>
                  <a:gd name="connsiteY1" fmla="*/ 48668 h 181331"/>
                  <a:gd name="connsiteX2" fmla="*/ 34777 w 201018"/>
                  <a:gd name="connsiteY2" fmla="*/ 132613 h 181331"/>
                  <a:gd name="connsiteX3" fmla="*/ 33728 w 201018"/>
                  <a:gd name="connsiteY3" fmla="*/ 141657 h 181331"/>
                  <a:gd name="connsiteX4" fmla="*/ 56763 w 201018"/>
                  <a:gd name="connsiteY4" fmla="*/ 154349 h 181331"/>
                  <a:gd name="connsiteX5" fmla="*/ 131613 w 201018"/>
                  <a:gd name="connsiteY5" fmla="*/ 154349 h 181331"/>
                  <a:gd name="connsiteX6" fmla="*/ 150551 w 201018"/>
                  <a:gd name="connsiteY6" fmla="*/ 139059 h 181331"/>
                  <a:gd name="connsiteX7" fmla="*/ 155748 w 201018"/>
                  <a:gd name="connsiteY7" fmla="*/ 110578 h 181331"/>
                  <a:gd name="connsiteX8" fmla="*/ 104432 w 201018"/>
                  <a:gd name="connsiteY8" fmla="*/ 110578 h 181331"/>
                  <a:gd name="connsiteX9" fmla="*/ 99784 w 201018"/>
                  <a:gd name="connsiteY9" fmla="*/ 105131 h 181331"/>
                  <a:gd name="connsiteX10" fmla="*/ 102633 w 201018"/>
                  <a:gd name="connsiteY10" fmla="*/ 89092 h 181331"/>
                  <a:gd name="connsiteX11" fmla="*/ 109128 w 201018"/>
                  <a:gd name="connsiteY11" fmla="*/ 83645 h 181331"/>
                  <a:gd name="connsiteX12" fmla="*/ 186328 w 201018"/>
                  <a:gd name="connsiteY12" fmla="*/ 83645 h 181331"/>
                  <a:gd name="connsiteX13" fmla="*/ 190975 w 201018"/>
                  <a:gd name="connsiteY13" fmla="*/ 89092 h 181331"/>
                  <a:gd name="connsiteX14" fmla="*/ 181881 w 201018"/>
                  <a:gd name="connsiteY14" fmla="*/ 140908 h 181331"/>
                  <a:gd name="connsiteX15" fmla="*/ 132663 w 201018"/>
                  <a:gd name="connsiteY15" fmla="*/ 181331 h 181331"/>
                  <a:gd name="connsiteX16" fmla="*/ 37325 w 201018"/>
                  <a:gd name="connsiteY16" fmla="*/ 181331 h 181331"/>
                  <a:gd name="connsiteX17" fmla="*/ 0 w 201018"/>
                  <a:gd name="connsiteY17" fmla="*/ 151301 h 181331"/>
                  <a:gd name="connsiteX18" fmla="*/ 1049 w 201018"/>
                  <a:gd name="connsiteY18" fmla="*/ 139908 h 181331"/>
                  <a:gd name="connsiteX19" fmla="*/ 18388 w 201018"/>
                  <a:gd name="connsiteY19" fmla="*/ 41473 h 181331"/>
                  <a:gd name="connsiteX20" fmla="*/ 69154 w 201018"/>
                  <a:gd name="connsiteY20" fmla="*/ 0 h 181331"/>
                  <a:gd name="connsiteX21" fmla="*/ 164492 w 201018"/>
                  <a:gd name="connsiteY21" fmla="*/ 0 h 181331"/>
                  <a:gd name="connsiteX22" fmla="*/ 201018 w 201018"/>
                  <a:gd name="connsiteY22" fmla="*/ 27482 h 181331"/>
                  <a:gd name="connsiteX23" fmla="*/ 199719 w 201018"/>
                  <a:gd name="connsiteY23" fmla="*/ 40424 h 181331"/>
                  <a:gd name="connsiteX24" fmla="*/ 197621 w 201018"/>
                  <a:gd name="connsiteY24" fmla="*/ 50017 h 181331"/>
                  <a:gd name="connsiteX25" fmla="*/ 191125 w 201018"/>
                  <a:gd name="connsiteY25" fmla="*/ 55214 h 181331"/>
                  <a:gd name="connsiteX26" fmla="*/ 170938 w 201018"/>
                  <a:gd name="connsiteY26" fmla="*/ 55214 h 181331"/>
                  <a:gd name="connsiteX27" fmla="*/ 166291 w 201018"/>
                  <a:gd name="connsiteY27" fmla="*/ 50017 h 181331"/>
                  <a:gd name="connsiteX28" fmla="*/ 167590 w 201018"/>
                  <a:gd name="connsiteY28" fmla="*/ 42222 h 181331"/>
                  <a:gd name="connsiteX29" fmla="*/ 168090 w 201018"/>
                  <a:gd name="connsiteY29" fmla="*/ 37825 h 181331"/>
                  <a:gd name="connsiteX30" fmla="*/ 154099 w 201018"/>
                  <a:gd name="connsiteY30" fmla="*/ 26932 h 181331"/>
                  <a:gd name="connsiteX31" fmla="*/ 79348 w 201018"/>
                  <a:gd name="connsiteY31" fmla="*/ 26932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1018" h="181331">
                    <a:moveTo>
                      <a:pt x="79348" y="26882"/>
                    </a:moveTo>
                    <a:cubicBezTo>
                      <a:pt x="58112" y="26882"/>
                      <a:pt x="52915" y="30780"/>
                      <a:pt x="49568" y="48668"/>
                    </a:cubicBezTo>
                    <a:lnTo>
                      <a:pt x="34777" y="132613"/>
                    </a:lnTo>
                    <a:cubicBezTo>
                      <a:pt x="34277" y="136261"/>
                      <a:pt x="33728" y="139109"/>
                      <a:pt x="33728" y="141657"/>
                    </a:cubicBezTo>
                    <a:cubicBezTo>
                      <a:pt x="33728" y="152000"/>
                      <a:pt x="39674" y="154349"/>
                      <a:pt x="56763" y="154349"/>
                    </a:cubicBezTo>
                    <a:lnTo>
                      <a:pt x="131613" y="154349"/>
                    </a:lnTo>
                    <a:cubicBezTo>
                      <a:pt x="142756" y="154349"/>
                      <a:pt x="148702" y="149452"/>
                      <a:pt x="150551" y="139059"/>
                    </a:cubicBezTo>
                    <a:lnTo>
                      <a:pt x="155748" y="110578"/>
                    </a:lnTo>
                    <a:lnTo>
                      <a:pt x="104432" y="110578"/>
                    </a:lnTo>
                    <a:cubicBezTo>
                      <a:pt x="100784" y="110578"/>
                      <a:pt x="99235" y="108779"/>
                      <a:pt x="99784" y="105131"/>
                    </a:cubicBezTo>
                    <a:lnTo>
                      <a:pt x="102633" y="89092"/>
                    </a:lnTo>
                    <a:cubicBezTo>
                      <a:pt x="103132" y="85744"/>
                      <a:pt x="105481" y="83645"/>
                      <a:pt x="109128" y="83645"/>
                    </a:cubicBezTo>
                    <a:lnTo>
                      <a:pt x="186328" y="83645"/>
                    </a:lnTo>
                    <a:cubicBezTo>
                      <a:pt x="189975" y="83645"/>
                      <a:pt x="191524" y="85744"/>
                      <a:pt x="190975" y="89092"/>
                    </a:cubicBezTo>
                    <a:lnTo>
                      <a:pt x="181881" y="140908"/>
                    </a:lnTo>
                    <a:cubicBezTo>
                      <a:pt x="176684" y="170438"/>
                      <a:pt x="170988" y="181331"/>
                      <a:pt x="132663" y="181331"/>
                    </a:cubicBezTo>
                    <a:lnTo>
                      <a:pt x="37325" y="181331"/>
                    </a:lnTo>
                    <a:cubicBezTo>
                      <a:pt x="12192" y="181331"/>
                      <a:pt x="0" y="171738"/>
                      <a:pt x="0" y="151301"/>
                    </a:cubicBezTo>
                    <a:cubicBezTo>
                      <a:pt x="0" y="147953"/>
                      <a:pt x="250" y="144056"/>
                      <a:pt x="1049" y="139908"/>
                    </a:cubicBezTo>
                    <a:lnTo>
                      <a:pt x="18388" y="41473"/>
                    </a:lnTo>
                    <a:cubicBezTo>
                      <a:pt x="23335" y="13491"/>
                      <a:pt x="32129" y="0"/>
                      <a:pt x="69154" y="0"/>
                    </a:cubicBezTo>
                    <a:lnTo>
                      <a:pt x="164492" y="0"/>
                    </a:lnTo>
                    <a:cubicBezTo>
                      <a:pt x="190125" y="0"/>
                      <a:pt x="201018" y="7795"/>
                      <a:pt x="201018" y="27482"/>
                    </a:cubicBezTo>
                    <a:cubicBezTo>
                      <a:pt x="201018" y="31130"/>
                      <a:pt x="200769" y="35777"/>
                      <a:pt x="199719" y="40424"/>
                    </a:cubicBezTo>
                    <a:lnTo>
                      <a:pt x="197621" y="50017"/>
                    </a:lnTo>
                    <a:cubicBezTo>
                      <a:pt x="196821" y="53365"/>
                      <a:pt x="194772" y="55214"/>
                      <a:pt x="191125" y="55214"/>
                    </a:cubicBezTo>
                    <a:lnTo>
                      <a:pt x="170938" y="55214"/>
                    </a:lnTo>
                    <a:cubicBezTo>
                      <a:pt x="167290" y="55214"/>
                      <a:pt x="165741" y="53415"/>
                      <a:pt x="166291" y="50017"/>
                    </a:cubicBezTo>
                    <a:lnTo>
                      <a:pt x="167590" y="42222"/>
                    </a:lnTo>
                    <a:cubicBezTo>
                      <a:pt x="167840" y="40673"/>
                      <a:pt x="168090" y="39124"/>
                      <a:pt x="168090" y="37825"/>
                    </a:cubicBezTo>
                    <a:cubicBezTo>
                      <a:pt x="168090" y="30580"/>
                      <a:pt x="163693" y="26932"/>
                      <a:pt x="154099" y="26932"/>
                    </a:cubicBezTo>
                    <a:lnTo>
                      <a:pt x="79348" y="26932"/>
                    </a:lnTo>
                    <a:close/>
                  </a:path>
                </a:pathLst>
              </a:custGeom>
              <a:grpFill/>
              <a:ln w="4997" cap="flat">
                <a:noFill/>
                <a:prstDash val="solid"/>
                <a:miter/>
              </a:ln>
            </p:spPr>
            <p:txBody>
              <a:bodyPr rtlCol="0" anchor="ctr"/>
              <a:lstStyle/>
              <a:p>
                <a:endParaRPr lang="en-US" sz="3200"/>
              </a:p>
            </p:txBody>
          </p:sp>
          <p:sp>
            <p:nvSpPr>
              <p:cNvPr id="1219" name="Freeform: Shape 1218">
                <a:extLst>
                  <a:ext uri="{FF2B5EF4-FFF2-40B4-BE49-F238E27FC236}">
                    <a16:creationId xmlns:a16="http://schemas.microsoft.com/office/drawing/2014/main" id="{F92138B2-64BF-403E-84E8-E2AA87A79B81}"/>
                  </a:ext>
                </a:extLst>
              </p:cNvPr>
              <p:cNvSpPr/>
              <p:nvPr/>
            </p:nvSpPr>
            <p:spPr>
              <a:xfrm>
                <a:off x="7287959" y="2461822"/>
                <a:ext cx="62704" cy="181381"/>
              </a:xfrm>
              <a:custGeom>
                <a:avLst/>
                <a:gdLst>
                  <a:gd name="connsiteX0" fmla="*/ 32487 w 62704"/>
                  <a:gd name="connsiteY0" fmla="*/ 175935 h 181381"/>
                  <a:gd name="connsiteX1" fmla="*/ 25991 w 62704"/>
                  <a:gd name="connsiteY1" fmla="*/ 181381 h 181381"/>
                  <a:gd name="connsiteX2" fmla="*/ 4755 w 62704"/>
                  <a:gd name="connsiteY2" fmla="*/ 181381 h 181381"/>
                  <a:gd name="connsiteX3" fmla="*/ 108 w 62704"/>
                  <a:gd name="connsiteY3" fmla="*/ 175935 h 181381"/>
                  <a:gd name="connsiteX4" fmla="*/ 30138 w 62704"/>
                  <a:gd name="connsiteY4" fmla="*/ 5446 h 181381"/>
                  <a:gd name="connsiteX5" fmla="*/ 36634 w 62704"/>
                  <a:gd name="connsiteY5" fmla="*/ 0 h 181381"/>
                  <a:gd name="connsiteX6" fmla="*/ 57870 w 62704"/>
                  <a:gd name="connsiteY6" fmla="*/ 0 h 181381"/>
                  <a:gd name="connsiteX7" fmla="*/ 62518 w 62704"/>
                  <a:gd name="connsiteY7" fmla="*/ 5446 h 181381"/>
                  <a:gd name="connsiteX8" fmla="*/ 32487 w 62704"/>
                  <a:gd name="connsiteY8" fmla="*/ 175935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04" h="181381">
                    <a:moveTo>
                      <a:pt x="32487" y="175935"/>
                    </a:moveTo>
                    <a:cubicBezTo>
                      <a:pt x="31987" y="179582"/>
                      <a:pt x="29639" y="181381"/>
                      <a:pt x="25991" y="181381"/>
                    </a:cubicBezTo>
                    <a:lnTo>
                      <a:pt x="4755" y="181381"/>
                    </a:lnTo>
                    <a:cubicBezTo>
                      <a:pt x="1108" y="181381"/>
                      <a:pt x="-442" y="179582"/>
                      <a:pt x="108" y="175935"/>
                    </a:cubicBezTo>
                    <a:lnTo>
                      <a:pt x="30138" y="5446"/>
                    </a:lnTo>
                    <a:cubicBezTo>
                      <a:pt x="30938" y="1799"/>
                      <a:pt x="32987" y="0"/>
                      <a:pt x="36634" y="0"/>
                    </a:cubicBezTo>
                    <a:lnTo>
                      <a:pt x="57870" y="0"/>
                    </a:lnTo>
                    <a:cubicBezTo>
                      <a:pt x="61518" y="0"/>
                      <a:pt x="63317" y="1799"/>
                      <a:pt x="62518" y="5446"/>
                    </a:cubicBezTo>
                    <a:lnTo>
                      <a:pt x="32487" y="175935"/>
                    </a:lnTo>
                    <a:close/>
                  </a:path>
                </a:pathLst>
              </a:custGeom>
              <a:grpFill/>
              <a:ln w="4997" cap="flat">
                <a:noFill/>
                <a:prstDash val="solid"/>
                <a:miter/>
              </a:ln>
            </p:spPr>
            <p:txBody>
              <a:bodyPr rtlCol="0" anchor="ctr"/>
              <a:lstStyle/>
              <a:p>
                <a:endParaRPr lang="en-US" sz="3200"/>
              </a:p>
            </p:txBody>
          </p:sp>
          <p:sp>
            <p:nvSpPr>
              <p:cNvPr id="1220" name="Freeform: Shape 1219">
                <a:extLst>
                  <a:ext uri="{FF2B5EF4-FFF2-40B4-BE49-F238E27FC236}">
                    <a16:creationId xmlns:a16="http://schemas.microsoft.com/office/drawing/2014/main" id="{A064DF0C-5136-4056-8DC7-D3CC1A2B1B8E}"/>
                  </a:ext>
                </a:extLst>
              </p:cNvPr>
              <p:cNvSpPr/>
              <p:nvPr/>
            </p:nvSpPr>
            <p:spPr>
              <a:xfrm>
                <a:off x="7368007" y="2461822"/>
                <a:ext cx="216421" cy="181381"/>
              </a:xfrm>
              <a:custGeom>
                <a:avLst/>
                <a:gdLst>
                  <a:gd name="connsiteX0" fmla="*/ 144913 w 216421"/>
                  <a:gd name="connsiteY0" fmla="*/ 181331 h 181381"/>
                  <a:gd name="connsiteX1" fmla="*/ 137668 w 216421"/>
                  <a:gd name="connsiteY1" fmla="*/ 177184 h 181381"/>
                  <a:gd name="connsiteX2" fmla="*/ 57121 w 216421"/>
                  <a:gd name="connsiteY2" fmla="*/ 26683 h 181381"/>
                  <a:gd name="connsiteX3" fmla="*/ 30688 w 216421"/>
                  <a:gd name="connsiteY3" fmla="*/ 175935 h 181381"/>
                  <a:gd name="connsiteX4" fmla="*/ 24192 w 216421"/>
                  <a:gd name="connsiteY4" fmla="*/ 181381 h 181381"/>
                  <a:gd name="connsiteX5" fmla="*/ 4755 w 216421"/>
                  <a:gd name="connsiteY5" fmla="*/ 181381 h 181381"/>
                  <a:gd name="connsiteX6" fmla="*/ 108 w 216421"/>
                  <a:gd name="connsiteY6" fmla="*/ 175935 h 181381"/>
                  <a:gd name="connsiteX7" fmla="*/ 30138 w 216421"/>
                  <a:gd name="connsiteY7" fmla="*/ 5446 h 181381"/>
                  <a:gd name="connsiteX8" fmla="*/ 36634 w 216421"/>
                  <a:gd name="connsiteY8" fmla="*/ 0 h 181381"/>
                  <a:gd name="connsiteX9" fmla="*/ 71611 w 216421"/>
                  <a:gd name="connsiteY9" fmla="*/ 0 h 181381"/>
                  <a:gd name="connsiteX10" fmla="*/ 78607 w 216421"/>
                  <a:gd name="connsiteY10" fmla="*/ 4147 h 181381"/>
                  <a:gd name="connsiteX11" fmla="*/ 159453 w 216421"/>
                  <a:gd name="connsiteY11" fmla="*/ 154949 h 181381"/>
                  <a:gd name="connsiteX12" fmla="*/ 185636 w 216421"/>
                  <a:gd name="connsiteY12" fmla="*/ 5446 h 181381"/>
                  <a:gd name="connsiteX13" fmla="*/ 192382 w 216421"/>
                  <a:gd name="connsiteY13" fmla="*/ 0 h 181381"/>
                  <a:gd name="connsiteX14" fmla="*/ 211819 w 216421"/>
                  <a:gd name="connsiteY14" fmla="*/ 0 h 181381"/>
                  <a:gd name="connsiteX15" fmla="*/ 216216 w 216421"/>
                  <a:gd name="connsiteY15" fmla="*/ 5446 h 181381"/>
                  <a:gd name="connsiteX16" fmla="*/ 186186 w 216421"/>
                  <a:gd name="connsiteY16" fmla="*/ 175935 h 181381"/>
                  <a:gd name="connsiteX17" fmla="*/ 179940 w 216421"/>
                  <a:gd name="connsiteY17" fmla="*/ 181381 h 181381"/>
                  <a:gd name="connsiteX18" fmla="*/ 144913 w 216421"/>
                  <a:gd name="connsiteY18" fmla="*/ 181381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6421" h="181381">
                    <a:moveTo>
                      <a:pt x="144913" y="181331"/>
                    </a:moveTo>
                    <a:cubicBezTo>
                      <a:pt x="140766" y="181331"/>
                      <a:pt x="139217" y="180282"/>
                      <a:pt x="137668" y="177184"/>
                    </a:cubicBezTo>
                    <a:lnTo>
                      <a:pt x="57121" y="26683"/>
                    </a:lnTo>
                    <a:lnTo>
                      <a:pt x="30688" y="175935"/>
                    </a:lnTo>
                    <a:cubicBezTo>
                      <a:pt x="30188" y="179582"/>
                      <a:pt x="27840" y="181381"/>
                      <a:pt x="24192" y="181381"/>
                    </a:cubicBezTo>
                    <a:lnTo>
                      <a:pt x="4755" y="181381"/>
                    </a:lnTo>
                    <a:cubicBezTo>
                      <a:pt x="1108" y="181381"/>
                      <a:pt x="-442" y="179582"/>
                      <a:pt x="108" y="175935"/>
                    </a:cubicBezTo>
                    <a:lnTo>
                      <a:pt x="30138" y="5446"/>
                    </a:lnTo>
                    <a:cubicBezTo>
                      <a:pt x="30938" y="1799"/>
                      <a:pt x="32987" y="0"/>
                      <a:pt x="36634" y="0"/>
                    </a:cubicBezTo>
                    <a:lnTo>
                      <a:pt x="71611" y="0"/>
                    </a:lnTo>
                    <a:cubicBezTo>
                      <a:pt x="75758" y="0"/>
                      <a:pt x="77058" y="1049"/>
                      <a:pt x="78607" y="4147"/>
                    </a:cubicBezTo>
                    <a:lnTo>
                      <a:pt x="159453" y="154949"/>
                    </a:lnTo>
                    <a:lnTo>
                      <a:pt x="185636" y="5446"/>
                    </a:lnTo>
                    <a:cubicBezTo>
                      <a:pt x="186436" y="1799"/>
                      <a:pt x="188734" y="0"/>
                      <a:pt x="192382" y="0"/>
                    </a:cubicBezTo>
                    <a:lnTo>
                      <a:pt x="211819" y="0"/>
                    </a:lnTo>
                    <a:cubicBezTo>
                      <a:pt x="215467" y="0"/>
                      <a:pt x="217016" y="1799"/>
                      <a:pt x="216216" y="5446"/>
                    </a:cubicBezTo>
                    <a:lnTo>
                      <a:pt x="186186" y="175935"/>
                    </a:lnTo>
                    <a:cubicBezTo>
                      <a:pt x="185686" y="179582"/>
                      <a:pt x="183588" y="181381"/>
                      <a:pt x="179940" y="181381"/>
                    </a:cubicBezTo>
                    <a:lnTo>
                      <a:pt x="144913" y="181381"/>
                    </a:lnTo>
                    <a:close/>
                  </a:path>
                </a:pathLst>
              </a:custGeom>
              <a:grpFill/>
              <a:ln w="4997" cap="flat">
                <a:noFill/>
                <a:prstDash val="solid"/>
                <a:miter/>
              </a:ln>
            </p:spPr>
            <p:txBody>
              <a:bodyPr rtlCol="0" anchor="ctr"/>
              <a:lstStyle/>
              <a:p>
                <a:endParaRPr lang="en-US" sz="3200"/>
              </a:p>
            </p:txBody>
          </p:sp>
          <p:sp>
            <p:nvSpPr>
              <p:cNvPr id="1221" name="Freeform: Shape 1220">
                <a:extLst>
                  <a:ext uri="{FF2B5EF4-FFF2-40B4-BE49-F238E27FC236}">
                    <a16:creationId xmlns:a16="http://schemas.microsoft.com/office/drawing/2014/main" id="{E1CED3D8-5EB2-40A2-87BF-1A6AE92E234E}"/>
                  </a:ext>
                </a:extLst>
              </p:cNvPr>
              <p:cNvSpPr/>
              <p:nvPr/>
            </p:nvSpPr>
            <p:spPr>
              <a:xfrm>
                <a:off x="7601404" y="2461822"/>
                <a:ext cx="216421" cy="181381"/>
              </a:xfrm>
              <a:custGeom>
                <a:avLst/>
                <a:gdLst>
                  <a:gd name="connsiteX0" fmla="*/ 144913 w 216421"/>
                  <a:gd name="connsiteY0" fmla="*/ 181331 h 181381"/>
                  <a:gd name="connsiteX1" fmla="*/ 137667 w 216421"/>
                  <a:gd name="connsiteY1" fmla="*/ 177184 h 181381"/>
                  <a:gd name="connsiteX2" fmla="*/ 57120 w 216421"/>
                  <a:gd name="connsiteY2" fmla="*/ 26683 h 181381"/>
                  <a:gd name="connsiteX3" fmla="*/ 30688 w 216421"/>
                  <a:gd name="connsiteY3" fmla="*/ 175935 h 181381"/>
                  <a:gd name="connsiteX4" fmla="*/ 24192 w 216421"/>
                  <a:gd name="connsiteY4" fmla="*/ 181381 h 181381"/>
                  <a:gd name="connsiteX5" fmla="*/ 4755 w 216421"/>
                  <a:gd name="connsiteY5" fmla="*/ 181381 h 181381"/>
                  <a:gd name="connsiteX6" fmla="*/ 108 w 216421"/>
                  <a:gd name="connsiteY6" fmla="*/ 175935 h 181381"/>
                  <a:gd name="connsiteX7" fmla="*/ 30138 w 216421"/>
                  <a:gd name="connsiteY7" fmla="*/ 5446 h 181381"/>
                  <a:gd name="connsiteX8" fmla="*/ 36634 w 216421"/>
                  <a:gd name="connsiteY8" fmla="*/ 0 h 181381"/>
                  <a:gd name="connsiteX9" fmla="*/ 71611 w 216421"/>
                  <a:gd name="connsiteY9" fmla="*/ 0 h 181381"/>
                  <a:gd name="connsiteX10" fmla="*/ 78606 w 216421"/>
                  <a:gd name="connsiteY10" fmla="*/ 4147 h 181381"/>
                  <a:gd name="connsiteX11" fmla="*/ 159453 w 216421"/>
                  <a:gd name="connsiteY11" fmla="*/ 154949 h 181381"/>
                  <a:gd name="connsiteX12" fmla="*/ 185636 w 216421"/>
                  <a:gd name="connsiteY12" fmla="*/ 5446 h 181381"/>
                  <a:gd name="connsiteX13" fmla="*/ 192382 w 216421"/>
                  <a:gd name="connsiteY13" fmla="*/ 0 h 181381"/>
                  <a:gd name="connsiteX14" fmla="*/ 211819 w 216421"/>
                  <a:gd name="connsiteY14" fmla="*/ 0 h 181381"/>
                  <a:gd name="connsiteX15" fmla="*/ 216216 w 216421"/>
                  <a:gd name="connsiteY15" fmla="*/ 5446 h 181381"/>
                  <a:gd name="connsiteX16" fmla="*/ 186186 w 216421"/>
                  <a:gd name="connsiteY16" fmla="*/ 175935 h 181381"/>
                  <a:gd name="connsiteX17" fmla="*/ 179940 w 216421"/>
                  <a:gd name="connsiteY17" fmla="*/ 181381 h 181381"/>
                  <a:gd name="connsiteX18" fmla="*/ 144913 w 216421"/>
                  <a:gd name="connsiteY18" fmla="*/ 181381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6421" h="181381">
                    <a:moveTo>
                      <a:pt x="144913" y="181331"/>
                    </a:moveTo>
                    <a:cubicBezTo>
                      <a:pt x="140765" y="181331"/>
                      <a:pt x="139217" y="180282"/>
                      <a:pt x="137667" y="177184"/>
                    </a:cubicBezTo>
                    <a:lnTo>
                      <a:pt x="57120" y="26683"/>
                    </a:lnTo>
                    <a:lnTo>
                      <a:pt x="30688" y="175935"/>
                    </a:lnTo>
                    <a:cubicBezTo>
                      <a:pt x="30188" y="179582"/>
                      <a:pt x="27840" y="181381"/>
                      <a:pt x="24192" y="181381"/>
                    </a:cubicBezTo>
                    <a:lnTo>
                      <a:pt x="4755" y="181381"/>
                    </a:lnTo>
                    <a:cubicBezTo>
                      <a:pt x="1107" y="181381"/>
                      <a:pt x="-442" y="179582"/>
                      <a:pt x="108" y="175935"/>
                    </a:cubicBezTo>
                    <a:lnTo>
                      <a:pt x="30138" y="5446"/>
                    </a:lnTo>
                    <a:cubicBezTo>
                      <a:pt x="30938" y="1799"/>
                      <a:pt x="32986" y="0"/>
                      <a:pt x="36634" y="0"/>
                    </a:cubicBezTo>
                    <a:lnTo>
                      <a:pt x="71611" y="0"/>
                    </a:lnTo>
                    <a:cubicBezTo>
                      <a:pt x="75758" y="0"/>
                      <a:pt x="77057" y="1049"/>
                      <a:pt x="78606" y="4147"/>
                    </a:cubicBezTo>
                    <a:lnTo>
                      <a:pt x="159453" y="154949"/>
                    </a:lnTo>
                    <a:lnTo>
                      <a:pt x="185636" y="5446"/>
                    </a:lnTo>
                    <a:cubicBezTo>
                      <a:pt x="186435" y="1799"/>
                      <a:pt x="188734" y="0"/>
                      <a:pt x="192382" y="0"/>
                    </a:cubicBezTo>
                    <a:lnTo>
                      <a:pt x="211819" y="0"/>
                    </a:lnTo>
                    <a:cubicBezTo>
                      <a:pt x="215467" y="0"/>
                      <a:pt x="217015" y="1799"/>
                      <a:pt x="216216" y="5446"/>
                    </a:cubicBezTo>
                    <a:lnTo>
                      <a:pt x="186186" y="175935"/>
                    </a:lnTo>
                    <a:cubicBezTo>
                      <a:pt x="185686" y="179582"/>
                      <a:pt x="183588" y="181381"/>
                      <a:pt x="179940" y="181381"/>
                    </a:cubicBezTo>
                    <a:lnTo>
                      <a:pt x="144913" y="181381"/>
                    </a:lnTo>
                    <a:close/>
                  </a:path>
                </a:pathLst>
              </a:custGeom>
              <a:grpFill/>
              <a:ln w="4997" cap="flat">
                <a:noFill/>
                <a:prstDash val="solid"/>
                <a:miter/>
              </a:ln>
            </p:spPr>
            <p:txBody>
              <a:bodyPr rtlCol="0" anchor="ctr"/>
              <a:lstStyle/>
              <a:p>
                <a:endParaRPr lang="en-US" sz="3200"/>
              </a:p>
            </p:txBody>
          </p:sp>
          <p:sp>
            <p:nvSpPr>
              <p:cNvPr id="1222" name="Freeform: Shape 1221">
                <a:extLst>
                  <a:ext uri="{FF2B5EF4-FFF2-40B4-BE49-F238E27FC236}">
                    <a16:creationId xmlns:a16="http://schemas.microsoft.com/office/drawing/2014/main" id="{5D16CBC9-066A-49EA-960F-0E9099DE39B7}"/>
                  </a:ext>
                </a:extLst>
              </p:cNvPr>
              <p:cNvSpPr/>
              <p:nvPr/>
            </p:nvSpPr>
            <p:spPr>
              <a:xfrm>
                <a:off x="7838006" y="2461871"/>
                <a:ext cx="204366" cy="181331"/>
              </a:xfrm>
              <a:custGeom>
                <a:avLst/>
                <a:gdLst>
                  <a:gd name="connsiteX0" fmla="*/ 186028 w 204366"/>
                  <a:gd name="connsiteY0" fmla="*/ 139858 h 181331"/>
                  <a:gd name="connsiteX1" fmla="*/ 135511 w 204366"/>
                  <a:gd name="connsiteY1" fmla="*/ 181331 h 181331"/>
                  <a:gd name="connsiteX2" fmla="*/ 37325 w 204366"/>
                  <a:gd name="connsiteY2" fmla="*/ 181331 h 181331"/>
                  <a:gd name="connsiteX3" fmla="*/ 0 w 204366"/>
                  <a:gd name="connsiteY3" fmla="*/ 151301 h 181331"/>
                  <a:gd name="connsiteX4" fmla="*/ 1049 w 204366"/>
                  <a:gd name="connsiteY4" fmla="*/ 139908 h 181331"/>
                  <a:gd name="connsiteX5" fmla="*/ 18388 w 204366"/>
                  <a:gd name="connsiteY5" fmla="*/ 41473 h 181331"/>
                  <a:gd name="connsiteX6" fmla="*/ 69154 w 204366"/>
                  <a:gd name="connsiteY6" fmla="*/ 0 h 181331"/>
                  <a:gd name="connsiteX7" fmla="*/ 167340 w 204366"/>
                  <a:gd name="connsiteY7" fmla="*/ 0 h 181331"/>
                  <a:gd name="connsiteX8" fmla="*/ 204366 w 204366"/>
                  <a:gd name="connsiteY8" fmla="*/ 29780 h 181331"/>
                  <a:gd name="connsiteX9" fmla="*/ 203316 w 204366"/>
                  <a:gd name="connsiteY9" fmla="*/ 41423 h 181331"/>
                  <a:gd name="connsiteX10" fmla="*/ 186028 w 204366"/>
                  <a:gd name="connsiteY10" fmla="*/ 139858 h 181331"/>
                  <a:gd name="connsiteX11" fmla="*/ 79298 w 204366"/>
                  <a:gd name="connsiteY11" fmla="*/ 26882 h 181331"/>
                  <a:gd name="connsiteX12" fmla="*/ 49518 w 204366"/>
                  <a:gd name="connsiteY12" fmla="*/ 48668 h 181331"/>
                  <a:gd name="connsiteX13" fmla="*/ 34727 w 204366"/>
                  <a:gd name="connsiteY13" fmla="*/ 132613 h 181331"/>
                  <a:gd name="connsiteX14" fmla="*/ 33678 w 204366"/>
                  <a:gd name="connsiteY14" fmla="*/ 141657 h 181331"/>
                  <a:gd name="connsiteX15" fmla="*/ 56713 w 204366"/>
                  <a:gd name="connsiteY15" fmla="*/ 154349 h 181331"/>
                  <a:gd name="connsiteX16" fmla="*/ 124868 w 204366"/>
                  <a:gd name="connsiteY16" fmla="*/ 154349 h 181331"/>
                  <a:gd name="connsiteX17" fmla="*/ 154648 w 204366"/>
                  <a:gd name="connsiteY17" fmla="*/ 132613 h 181331"/>
                  <a:gd name="connsiteX18" fmla="*/ 169439 w 204366"/>
                  <a:gd name="connsiteY18" fmla="*/ 48668 h 181331"/>
                  <a:gd name="connsiteX19" fmla="*/ 170488 w 204366"/>
                  <a:gd name="connsiteY19" fmla="*/ 39324 h 181331"/>
                  <a:gd name="connsiteX20" fmla="*/ 147453 w 204366"/>
                  <a:gd name="connsiteY20" fmla="*/ 26882 h 181331"/>
                  <a:gd name="connsiteX21" fmla="*/ 79298 w 204366"/>
                  <a:gd name="connsiteY21" fmla="*/ 26882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366" h="181331">
                    <a:moveTo>
                      <a:pt x="186028" y="139858"/>
                    </a:moveTo>
                    <a:cubicBezTo>
                      <a:pt x="181081" y="168090"/>
                      <a:pt x="172836" y="181331"/>
                      <a:pt x="135511" y="181331"/>
                    </a:cubicBezTo>
                    <a:lnTo>
                      <a:pt x="37325" y="181331"/>
                    </a:lnTo>
                    <a:cubicBezTo>
                      <a:pt x="12192" y="181331"/>
                      <a:pt x="0" y="171738"/>
                      <a:pt x="0" y="151301"/>
                    </a:cubicBezTo>
                    <a:cubicBezTo>
                      <a:pt x="0" y="147953"/>
                      <a:pt x="250" y="144056"/>
                      <a:pt x="1049" y="139908"/>
                    </a:cubicBezTo>
                    <a:lnTo>
                      <a:pt x="18388" y="41473"/>
                    </a:lnTo>
                    <a:cubicBezTo>
                      <a:pt x="23335" y="13491"/>
                      <a:pt x="32129" y="0"/>
                      <a:pt x="69154" y="0"/>
                    </a:cubicBezTo>
                    <a:lnTo>
                      <a:pt x="167340" y="0"/>
                    </a:lnTo>
                    <a:cubicBezTo>
                      <a:pt x="192474" y="0"/>
                      <a:pt x="204366" y="9844"/>
                      <a:pt x="204366" y="29780"/>
                    </a:cubicBezTo>
                    <a:cubicBezTo>
                      <a:pt x="204366" y="33428"/>
                      <a:pt x="204116" y="37276"/>
                      <a:pt x="203316" y="41423"/>
                    </a:cubicBezTo>
                    <a:lnTo>
                      <a:pt x="186028" y="139858"/>
                    </a:lnTo>
                    <a:close/>
                    <a:moveTo>
                      <a:pt x="79298" y="26882"/>
                    </a:moveTo>
                    <a:cubicBezTo>
                      <a:pt x="58062" y="26882"/>
                      <a:pt x="52865" y="30780"/>
                      <a:pt x="49518" y="48668"/>
                    </a:cubicBezTo>
                    <a:lnTo>
                      <a:pt x="34727" y="132613"/>
                    </a:lnTo>
                    <a:cubicBezTo>
                      <a:pt x="34227" y="136261"/>
                      <a:pt x="33678" y="139109"/>
                      <a:pt x="33678" y="141657"/>
                    </a:cubicBezTo>
                    <a:cubicBezTo>
                      <a:pt x="33678" y="152000"/>
                      <a:pt x="39624" y="154349"/>
                      <a:pt x="56713" y="154349"/>
                    </a:cubicBezTo>
                    <a:lnTo>
                      <a:pt x="124868" y="154349"/>
                    </a:lnTo>
                    <a:cubicBezTo>
                      <a:pt x="146354" y="154349"/>
                      <a:pt x="151550" y="150451"/>
                      <a:pt x="154648" y="132613"/>
                    </a:cubicBezTo>
                    <a:lnTo>
                      <a:pt x="169439" y="48668"/>
                    </a:lnTo>
                    <a:cubicBezTo>
                      <a:pt x="169939" y="45021"/>
                      <a:pt x="170488" y="41923"/>
                      <a:pt x="170488" y="39324"/>
                    </a:cubicBezTo>
                    <a:cubicBezTo>
                      <a:pt x="170488" y="29481"/>
                      <a:pt x="164542" y="26882"/>
                      <a:pt x="147453" y="26882"/>
                    </a:cubicBezTo>
                    <a:lnTo>
                      <a:pt x="79298" y="26882"/>
                    </a:lnTo>
                    <a:close/>
                  </a:path>
                </a:pathLst>
              </a:custGeom>
              <a:grpFill/>
              <a:ln w="4997" cap="flat">
                <a:noFill/>
                <a:prstDash val="solid"/>
                <a:miter/>
              </a:ln>
            </p:spPr>
            <p:txBody>
              <a:bodyPr rtlCol="0" anchor="ctr"/>
              <a:lstStyle/>
              <a:p>
                <a:endParaRPr lang="en-US" sz="3200"/>
              </a:p>
            </p:txBody>
          </p:sp>
          <p:sp>
            <p:nvSpPr>
              <p:cNvPr id="1223" name="Freeform: Shape 1222">
                <a:extLst>
                  <a:ext uri="{FF2B5EF4-FFF2-40B4-BE49-F238E27FC236}">
                    <a16:creationId xmlns:a16="http://schemas.microsoft.com/office/drawing/2014/main" id="{AF90018C-BE89-45F5-BBBD-2241C3CFA46A}"/>
                  </a:ext>
                </a:extLst>
              </p:cNvPr>
              <p:cNvSpPr/>
              <p:nvPr/>
            </p:nvSpPr>
            <p:spPr>
              <a:xfrm>
                <a:off x="8071249" y="2461772"/>
                <a:ext cx="197822" cy="181381"/>
              </a:xfrm>
              <a:custGeom>
                <a:avLst/>
                <a:gdLst>
                  <a:gd name="connsiteX0" fmla="*/ 52270 w 197822"/>
                  <a:gd name="connsiteY0" fmla="*/ 181381 h 181381"/>
                  <a:gd name="connsiteX1" fmla="*/ 45275 w 197822"/>
                  <a:gd name="connsiteY1" fmla="*/ 176434 h 181381"/>
                  <a:gd name="connsiteX2" fmla="*/ 204 w 197822"/>
                  <a:gd name="connsiteY2" fmla="*/ 5446 h 181381"/>
                  <a:gd name="connsiteX3" fmla="*/ 4102 w 197822"/>
                  <a:gd name="connsiteY3" fmla="*/ 0 h 181381"/>
                  <a:gd name="connsiteX4" fmla="*/ 26887 w 197822"/>
                  <a:gd name="connsiteY4" fmla="*/ 0 h 181381"/>
                  <a:gd name="connsiteX5" fmla="*/ 33882 w 197822"/>
                  <a:gd name="connsiteY5" fmla="*/ 4897 h 181381"/>
                  <a:gd name="connsiteX6" fmla="*/ 71208 w 197822"/>
                  <a:gd name="connsiteY6" fmla="*/ 154899 h 181381"/>
                  <a:gd name="connsiteX7" fmla="*/ 161898 w 197822"/>
                  <a:gd name="connsiteY7" fmla="*/ 4897 h 181381"/>
                  <a:gd name="connsiteX8" fmla="*/ 170692 w 197822"/>
                  <a:gd name="connsiteY8" fmla="*/ 0 h 181381"/>
                  <a:gd name="connsiteX9" fmla="*/ 194777 w 197822"/>
                  <a:gd name="connsiteY9" fmla="*/ 0 h 181381"/>
                  <a:gd name="connsiteX10" fmla="*/ 196875 w 197822"/>
                  <a:gd name="connsiteY10" fmla="*/ 5446 h 181381"/>
                  <a:gd name="connsiteX11" fmla="*/ 91195 w 197822"/>
                  <a:gd name="connsiteY11" fmla="*/ 176434 h 181381"/>
                  <a:gd name="connsiteX12" fmla="*/ 82650 w 197822"/>
                  <a:gd name="connsiteY12" fmla="*/ 181381 h 181381"/>
                  <a:gd name="connsiteX13" fmla="*/ 52270 w 197822"/>
                  <a:gd name="connsiteY13" fmla="*/ 181381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7822" h="181381">
                    <a:moveTo>
                      <a:pt x="52270" y="181381"/>
                    </a:moveTo>
                    <a:cubicBezTo>
                      <a:pt x="47873" y="181381"/>
                      <a:pt x="46074" y="179832"/>
                      <a:pt x="45275" y="176434"/>
                    </a:cubicBezTo>
                    <a:lnTo>
                      <a:pt x="204" y="5446"/>
                    </a:lnTo>
                    <a:cubicBezTo>
                      <a:pt x="-595" y="2348"/>
                      <a:pt x="1004" y="0"/>
                      <a:pt x="4102" y="0"/>
                    </a:cubicBezTo>
                    <a:lnTo>
                      <a:pt x="26887" y="0"/>
                    </a:lnTo>
                    <a:cubicBezTo>
                      <a:pt x="31284" y="0"/>
                      <a:pt x="32833" y="1549"/>
                      <a:pt x="33882" y="4897"/>
                    </a:cubicBezTo>
                    <a:lnTo>
                      <a:pt x="71208" y="154899"/>
                    </a:lnTo>
                    <a:lnTo>
                      <a:pt x="161898" y="4897"/>
                    </a:lnTo>
                    <a:cubicBezTo>
                      <a:pt x="163997" y="1549"/>
                      <a:pt x="166295" y="0"/>
                      <a:pt x="170692" y="0"/>
                    </a:cubicBezTo>
                    <a:lnTo>
                      <a:pt x="194777" y="0"/>
                    </a:lnTo>
                    <a:cubicBezTo>
                      <a:pt x="197875" y="0"/>
                      <a:pt x="198674" y="2348"/>
                      <a:pt x="196875" y="5446"/>
                    </a:cubicBezTo>
                    <a:lnTo>
                      <a:pt x="91195" y="176434"/>
                    </a:lnTo>
                    <a:cubicBezTo>
                      <a:pt x="89096" y="179782"/>
                      <a:pt x="87297" y="181381"/>
                      <a:pt x="82650" y="181381"/>
                    </a:cubicBezTo>
                    <a:lnTo>
                      <a:pt x="52270" y="181381"/>
                    </a:lnTo>
                    <a:close/>
                  </a:path>
                </a:pathLst>
              </a:custGeom>
              <a:grpFill/>
              <a:ln w="4997" cap="flat">
                <a:noFill/>
                <a:prstDash val="solid"/>
                <a:miter/>
              </a:ln>
            </p:spPr>
            <p:txBody>
              <a:bodyPr rtlCol="0" anchor="ctr"/>
              <a:lstStyle/>
              <a:p>
                <a:endParaRPr lang="en-US" sz="3200"/>
              </a:p>
            </p:txBody>
          </p:sp>
          <p:sp>
            <p:nvSpPr>
              <p:cNvPr id="1224" name="Freeform: Shape 1223">
                <a:extLst>
                  <a:ext uri="{FF2B5EF4-FFF2-40B4-BE49-F238E27FC236}">
                    <a16:creationId xmlns:a16="http://schemas.microsoft.com/office/drawing/2014/main" id="{2D5147DD-DB50-4291-8F45-F93C80C67D2A}"/>
                  </a:ext>
                </a:extLst>
              </p:cNvPr>
              <p:cNvSpPr/>
              <p:nvPr/>
            </p:nvSpPr>
            <p:spPr>
              <a:xfrm>
                <a:off x="8223445" y="2461871"/>
                <a:ext cx="207276" cy="181331"/>
              </a:xfrm>
              <a:custGeom>
                <a:avLst/>
                <a:gdLst>
                  <a:gd name="connsiteX0" fmla="*/ 163801 w 207276"/>
                  <a:gd name="connsiteY0" fmla="*/ 143206 h 181331"/>
                  <a:gd name="connsiteX1" fmla="*/ 56272 w 207276"/>
                  <a:gd name="connsiteY1" fmla="*/ 143206 h 181331"/>
                  <a:gd name="connsiteX2" fmla="*/ 35285 w 207276"/>
                  <a:gd name="connsiteY2" fmla="*/ 176384 h 181331"/>
                  <a:gd name="connsiteX3" fmla="*/ 26741 w 207276"/>
                  <a:gd name="connsiteY3" fmla="*/ 181331 h 181331"/>
                  <a:gd name="connsiteX4" fmla="*/ 3156 w 207276"/>
                  <a:gd name="connsiteY4" fmla="*/ 181331 h 181331"/>
                  <a:gd name="connsiteX5" fmla="*/ 1058 w 207276"/>
                  <a:gd name="connsiteY5" fmla="*/ 175885 h 181331"/>
                  <a:gd name="connsiteX6" fmla="*/ 111186 w 207276"/>
                  <a:gd name="connsiteY6" fmla="*/ 4897 h 181331"/>
                  <a:gd name="connsiteX7" fmla="*/ 119730 w 207276"/>
                  <a:gd name="connsiteY7" fmla="*/ 0 h 181331"/>
                  <a:gd name="connsiteX8" fmla="*/ 150310 w 207276"/>
                  <a:gd name="connsiteY8" fmla="*/ 0 h 181331"/>
                  <a:gd name="connsiteX9" fmla="*/ 157055 w 207276"/>
                  <a:gd name="connsiteY9" fmla="*/ 4897 h 181331"/>
                  <a:gd name="connsiteX10" fmla="*/ 207072 w 207276"/>
                  <a:gd name="connsiteY10" fmla="*/ 175885 h 181331"/>
                  <a:gd name="connsiteX11" fmla="*/ 203175 w 207276"/>
                  <a:gd name="connsiteY11" fmla="*/ 181331 h 181331"/>
                  <a:gd name="connsiteX12" fmla="*/ 180140 w 207276"/>
                  <a:gd name="connsiteY12" fmla="*/ 181331 h 181331"/>
                  <a:gd name="connsiteX13" fmla="*/ 173145 w 207276"/>
                  <a:gd name="connsiteY13" fmla="*/ 176384 h 181331"/>
                  <a:gd name="connsiteX14" fmla="*/ 163801 w 207276"/>
                  <a:gd name="connsiteY14" fmla="*/ 143206 h 181331"/>
                  <a:gd name="connsiteX15" fmla="*/ 73111 w 207276"/>
                  <a:gd name="connsiteY15" fmla="*/ 116274 h 181331"/>
                  <a:gd name="connsiteX16" fmla="*/ 156256 w 207276"/>
                  <a:gd name="connsiteY16" fmla="*/ 116274 h 181331"/>
                  <a:gd name="connsiteX17" fmla="*/ 130872 w 207276"/>
                  <a:gd name="connsiteY17" fmla="*/ 25084 h 181331"/>
                  <a:gd name="connsiteX18" fmla="*/ 73111 w 207276"/>
                  <a:gd name="connsiteY18" fmla="*/ 116274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7276" h="181331">
                    <a:moveTo>
                      <a:pt x="163801" y="143206"/>
                    </a:moveTo>
                    <a:lnTo>
                      <a:pt x="56272" y="143206"/>
                    </a:lnTo>
                    <a:lnTo>
                      <a:pt x="35285" y="176384"/>
                    </a:lnTo>
                    <a:cubicBezTo>
                      <a:pt x="33237" y="179732"/>
                      <a:pt x="31138" y="181331"/>
                      <a:pt x="26741" y="181331"/>
                    </a:cubicBezTo>
                    <a:lnTo>
                      <a:pt x="3156" y="181331"/>
                    </a:lnTo>
                    <a:cubicBezTo>
                      <a:pt x="59" y="181331"/>
                      <a:pt x="-991" y="178983"/>
                      <a:pt x="1058" y="175885"/>
                    </a:cubicBezTo>
                    <a:lnTo>
                      <a:pt x="111186" y="4897"/>
                    </a:lnTo>
                    <a:cubicBezTo>
                      <a:pt x="113284" y="1549"/>
                      <a:pt x="115583" y="0"/>
                      <a:pt x="119730" y="0"/>
                    </a:cubicBezTo>
                    <a:lnTo>
                      <a:pt x="150310" y="0"/>
                    </a:lnTo>
                    <a:cubicBezTo>
                      <a:pt x="154457" y="0"/>
                      <a:pt x="156256" y="1549"/>
                      <a:pt x="157055" y="4897"/>
                    </a:cubicBezTo>
                    <a:lnTo>
                      <a:pt x="207072" y="175885"/>
                    </a:lnTo>
                    <a:cubicBezTo>
                      <a:pt x="207872" y="178983"/>
                      <a:pt x="206273" y="181331"/>
                      <a:pt x="203175" y="181331"/>
                    </a:cubicBezTo>
                    <a:lnTo>
                      <a:pt x="180140" y="181331"/>
                    </a:lnTo>
                    <a:cubicBezTo>
                      <a:pt x="175493" y="181331"/>
                      <a:pt x="173944" y="179782"/>
                      <a:pt x="173145" y="176384"/>
                    </a:cubicBezTo>
                    <a:lnTo>
                      <a:pt x="163801" y="143206"/>
                    </a:lnTo>
                    <a:close/>
                    <a:moveTo>
                      <a:pt x="73111" y="116274"/>
                    </a:moveTo>
                    <a:lnTo>
                      <a:pt x="156256" y="116274"/>
                    </a:lnTo>
                    <a:lnTo>
                      <a:pt x="130872" y="25084"/>
                    </a:lnTo>
                    <a:lnTo>
                      <a:pt x="73111" y="116274"/>
                    </a:lnTo>
                    <a:close/>
                  </a:path>
                </a:pathLst>
              </a:custGeom>
              <a:grpFill/>
              <a:ln w="4997" cap="flat">
                <a:noFill/>
                <a:prstDash val="solid"/>
                <a:miter/>
              </a:ln>
            </p:spPr>
            <p:txBody>
              <a:bodyPr rtlCol="0" anchor="ctr"/>
              <a:lstStyle/>
              <a:p>
                <a:endParaRPr lang="en-US" sz="3200"/>
              </a:p>
            </p:txBody>
          </p:sp>
          <p:sp>
            <p:nvSpPr>
              <p:cNvPr id="1225" name="Freeform: Shape 1224">
                <a:extLst>
                  <a:ext uri="{FF2B5EF4-FFF2-40B4-BE49-F238E27FC236}">
                    <a16:creationId xmlns:a16="http://schemas.microsoft.com/office/drawing/2014/main" id="{98690FCD-5C18-45AC-A873-DB4FF2402725}"/>
                  </a:ext>
                </a:extLst>
              </p:cNvPr>
              <p:cNvSpPr/>
              <p:nvPr/>
            </p:nvSpPr>
            <p:spPr>
              <a:xfrm>
                <a:off x="8440174" y="2461822"/>
                <a:ext cx="179157" cy="181331"/>
              </a:xfrm>
              <a:custGeom>
                <a:avLst/>
                <a:gdLst>
                  <a:gd name="connsiteX0" fmla="*/ 70891 w 179157"/>
                  <a:gd name="connsiteY0" fmla="*/ 26932 h 181331"/>
                  <a:gd name="connsiteX1" fmla="*/ 4834 w 179157"/>
                  <a:gd name="connsiteY1" fmla="*/ 26932 h 181331"/>
                  <a:gd name="connsiteX2" fmla="*/ 187 w 179157"/>
                  <a:gd name="connsiteY2" fmla="*/ 21486 h 181331"/>
                  <a:gd name="connsiteX3" fmla="*/ 2785 w 179157"/>
                  <a:gd name="connsiteY3" fmla="*/ 5446 h 181331"/>
                  <a:gd name="connsiteX4" fmla="*/ 9531 w 179157"/>
                  <a:gd name="connsiteY4" fmla="*/ 0 h 181331"/>
                  <a:gd name="connsiteX5" fmla="*/ 174323 w 179157"/>
                  <a:gd name="connsiteY5" fmla="*/ 0 h 181331"/>
                  <a:gd name="connsiteX6" fmla="*/ 178970 w 179157"/>
                  <a:gd name="connsiteY6" fmla="*/ 5446 h 181331"/>
                  <a:gd name="connsiteX7" fmla="*/ 176122 w 179157"/>
                  <a:gd name="connsiteY7" fmla="*/ 21486 h 181331"/>
                  <a:gd name="connsiteX8" fmla="*/ 169626 w 179157"/>
                  <a:gd name="connsiteY8" fmla="*/ 26932 h 181331"/>
                  <a:gd name="connsiteX9" fmla="*/ 103569 w 179157"/>
                  <a:gd name="connsiteY9" fmla="*/ 26932 h 181331"/>
                  <a:gd name="connsiteX10" fmla="*/ 77136 w 179157"/>
                  <a:gd name="connsiteY10" fmla="*/ 175885 h 181331"/>
                  <a:gd name="connsiteX11" fmla="*/ 70641 w 179157"/>
                  <a:gd name="connsiteY11" fmla="*/ 181331 h 181331"/>
                  <a:gd name="connsiteX12" fmla="*/ 49405 w 179157"/>
                  <a:gd name="connsiteY12" fmla="*/ 181331 h 181331"/>
                  <a:gd name="connsiteX13" fmla="*/ 44508 w 179157"/>
                  <a:gd name="connsiteY13" fmla="*/ 175885 h 181331"/>
                  <a:gd name="connsiteX14" fmla="*/ 70891 w 179157"/>
                  <a:gd name="connsiteY14" fmla="*/ 26932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9157" h="181331">
                    <a:moveTo>
                      <a:pt x="70891" y="26932"/>
                    </a:moveTo>
                    <a:lnTo>
                      <a:pt x="4834" y="26932"/>
                    </a:lnTo>
                    <a:cubicBezTo>
                      <a:pt x="1186" y="26932"/>
                      <a:pt x="-612" y="24884"/>
                      <a:pt x="187" y="21486"/>
                    </a:cubicBezTo>
                    <a:lnTo>
                      <a:pt x="2785" y="5446"/>
                    </a:lnTo>
                    <a:cubicBezTo>
                      <a:pt x="3585" y="1799"/>
                      <a:pt x="5883" y="0"/>
                      <a:pt x="9531" y="0"/>
                    </a:cubicBezTo>
                    <a:lnTo>
                      <a:pt x="174323" y="0"/>
                    </a:lnTo>
                    <a:cubicBezTo>
                      <a:pt x="177971" y="0"/>
                      <a:pt x="179769" y="1799"/>
                      <a:pt x="178970" y="5446"/>
                    </a:cubicBezTo>
                    <a:lnTo>
                      <a:pt x="176122" y="21486"/>
                    </a:lnTo>
                    <a:cubicBezTo>
                      <a:pt x="175322" y="24834"/>
                      <a:pt x="173273" y="26932"/>
                      <a:pt x="169626" y="26932"/>
                    </a:cubicBezTo>
                    <a:lnTo>
                      <a:pt x="103569" y="26932"/>
                    </a:lnTo>
                    <a:lnTo>
                      <a:pt x="77136" y="175885"/>
                    </a:lnTo>
                    <a:cubicBezTo>
                      <a:pt x="76637" y="179532"/>
                      <a:pt x="74289" y="181331"/>
                      <a:pt x="70641" y="181331"/>
                    </a:cubicBezTo>
                    <a:lnTo>
                      <a:pt x="49405" y="181331"/>
                    </a:lnTo>
                    <a:cubicBezTo>
                      <a:pt x="45757" y="181331"/>
                      <a:pt x="43958" y="179532"/>
                      <a:pt x="44508" y="175885"/>
                    </a:cubicBezTo>
                    <a:lnTo>
                      <a:pt x="70891" y="26932"/>
                    </a:lnTo>
                    <a:close/>
                  </a:path>
                </a:pathLst>
              </a:custGeom>
              <a:grpFill/>
              <a:ln w="4997" cap="flat">
                <a:noFill/>
                <a:prstDash val="solid"/>
                <a:miter/>
              </a:ln>
            </p:spPr>
            <p:txBody>
              <a:bodyPr rtlCol="0" anchor="ctr"/>
              <a:lstStyle/>
              <a:p>
                <a:endParaRPr lang="en-US" sz="3200"/>
              </a:p>
            </p:txBody>
          </p:sp>
          <p:sp>
            <p:nvSpPr>
              <p:cNvPr id="1226" name="Freeform: Shape 1225">
                <a:extLst>
                  <a:ext uri="{FF2B5EF4-FFF2-40B4-BE49-F238E27FC236}">
                    <a16:creationId xmlns:a16="http://schemas.microsoft.com/office/drawing/2014/main" id="{5CC14CD9-D39C-40CB-A4B1-A312B920A12D}"/>
                  </a:ext>
                </a:extLst>
              </p:cNvPr>
              <p:cNvSpPr/>
              <p:nvPr/>
            </p:nvSpPr>
            <p:spPr>
              <a:xfrm>
                <a:off x="8620785" y="2461822"/>
                <a:ext cx="62704" cy="181381"/>
              </a:xfrm>
              <a:custGeom>
                <a:avLst/>
                <a:gdLst>
                  <a:gd name="connsiteX0" fmla="*/ 32487 w 62704"/>
                  <a:gd name="connsiteY0" fmla="*/ 175935 h 181381"/>
                  <a:gd name="connsiteX1" fmla="*/ 25991 w 62704"/>
                  <a:gd name="connsiteY1" fmla="*/ 181381 h 181381"/>
                  <a:gd name="connsiteX2" fmla="*/ 4755 w 62704"/>
                  <a:gd name="connsiteY2" fmla="*/ 181381 h 181381"/>
                  <a:gd name="connsiteX3" fmla="*/ 108 w 62704"/>
                  <a:gd name="connsiteY3" fmla="*/ 175935 h 181381"/>
                  <a:gd name="connsiteX4" fmla="*/ 30138 w 62704"/>
                  <a:gd name="connsiteY4" fmla="*/ 5446 h 181381"/>
                  <a:gd name="connsiteX5" fmla="*/ 36634 w 62704"/>
                  <a:gd name="connsiteY5" fmla="*/ 0 h 181381"/>
                  <a:gd name="connsiteX6" fmla="*/ 57870 w 62704"/>
                  <a:gd name="connsiteY6" fmla="*/ 0 h 181381"/>
                  <a:gd name="connsiteX7" fmla="*/ 62517 w 62704"/>
                  <a:gd name="connsiteY7" fmla="*/ 5446 h 181381"/>
                  <a:gd name="connsiteX8" fmla="*/ 32487 w 62704"/>
                  <a:gd name="connsiteY8" fmla="*/ 175935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04" h="181381">
                    <a:moveTo>
                      <a:pt x="32487" y="175935"/>
                    </a:moveTo>
                    <a:cubicBezTo>
                      <a:pt x="31987" y="179582"/>
                      <a:pt x="29638" y="181381"/>
                      <a:pt x="25991" y="181381"/>
                    </a:cubicBezTo>
                    <a:lnTo>
                      <a:pt x="4755" y="181381"/>
                    </a:lnTo>
                    <a:cubicBezTo>
                      <a:pt x="1107" y="181381"/>
                      <a:pt x="-442" y="179582"/>
                      <a:pt x="108" y="175935"/>
                    </a:cubicBezTo>
                    <a:lnTo>
                      <a:pt x="30138" y="5446"/>
                    </a:lnTo>
                    <a:cubicBezTo>
                      <a:pt x="30938" y="1799"/>
                      <a:pt x="32986" y="0"/>
                      <a:pt x="36634" y="0"/>
                    </a:cubicBezTo>
                    <a:lnTo>
                      <a:pt x="57870" y="0"/>
                    </a:lnTo>
                    <a:cubicBezTo>
                      <a:pt x="61517" y="0"/>
                      <a:pt x="63316" y="1799"/>
                      <a:pt x="62517" y="5446"/>
                    </a:cubicBezTo>
                    <a:lnTo>
                      <a:pt x="32487" y="175935"/>
                    </a:lnTo>
                    <a:close/>
                  </a:path>
                </a:pathLst>
              </a:custGeom>
              <a:grpFill/>
              <a:ln w="4997" cap="flat">
                <a:noFill/>
                <a:prstDash val="solid"/>
                <a:miter/>
              </a:ln>
            </p:spPr>
            <p:txBody>
              <a:bodyPr rtlCol="0" anchor="ctr"/>
              <a:lstStyle/>
              <a:p>
                <a:endParaRPr lang="en-US" sz="3200"/>
              </a:p>
            </p:txBody>
          </p:sp>
          <p:sp>
            <p:nvSpPr>
              <p:cNvPr id="1227" name="Freeform: Shape 1226">
                <a:extLst>
                  <a:ext uri="{FF2B5EF4-FFF2-40B4-BE49-F238E27FC236}">
                    <a16:creationId xmlns:a16="http://schemas.microsoft.com/office/drawing/2014/main" id="{9F7FAE66-60E2-4E3D-BBEA-9E722993F015}"/>
                  </a:ext>
                </a:extLst>
              </p:cNvPr>
              <p:cNvSpPr/>
              <p:nvPr/>
            </p:nvSpPr>
            <p:spPr>
              <a:xfrm>
                <a:off x="8704038" y="2461871"/>
                <a:ext cx="204366" cy="181331"/>
              </a:xfrm>
              <a:custGeom>
                <a:avLst/>
                <a:gdLst>
                  <a:gd name="connsiteX0" fmla="*/ 186028 w 204366"/>
                  <a:gd name="connsiteY0" fmla="*/ 139858 h 181331"/>
                  <a:gd name="connsiteX1" fmla="*/ 135511 w 204366"/>
                  <a:gd name="connsiteY1" fmla="*/ 181331 h 181331"/>
                  <a:gd name="connsiteX2" fmla="*/ 37326 w 204366"/>
                  <a:gd name="connsiteY2" fmla="*/ 181331 h 181331"/>
                  <a:gd name="connsiteX3" fmla="*/ 0 w 204366"/>
                  <a:gd name="connsiteY3" fmla="*/ 151301 h 181331"/>
                  <a:gd name="connsiteX4" fmla="*/ 1050 w 204366"/>
                  <a:gd name="connsiteY4" fmla="*/ 139908 h 181331"/>
                  <a:gd name="connsiteX5" fmla="*/ 18388 w 204366"/>
                  <a:gd name="connsiteY5" fmla="*/ 41473 h 181331"/>
                  <a:gd name="connsiteX6" fmla="*/ 69155 w 204366"/>
                  <a:gd name="connsiteY6" fmla="*/ 0 h 181331"/>
                  <a:gd name="connsiteX7" fmla="*/ 167340 w 204366"/>
                  <a:gd name="connsiteY7" fmla="*/ 0 h 181331"/>
                  <a:gd name="connsiteX8" fmla="*/ 204366 w 204366"/>
                  <a:gd name="connsiteY8" fmla="*/ 29780 h 181331"/>
                  <a:gd name="connsiteX9" fmla="*/ 203317 w 204366"/>
                  <a:gd name="connsiteY9" fmla="*/ 41423 h 181331"/>
                  <a:gd name="connsiteX10" fmla="*/ 186028 w 204366"/>
                  <a:gd name="connsiteY10" fmla="*/ 139858 h 181331"/>
                  <a:gd name="connsiteX11" fmla="*/ 79298 w 204366"/>
                  <a:gd name="connsiteY11" fmla="*/ 26882 h 181331"/>
                  <a:gd name="connsiteX12" fmla="*/ 49518 w 204366"/>
                  <a:gd name="connsiteY12" fmla="*/ 48668 h 181331"/>
                  <a:gd name="connsiteX13" fmla="*/ 34728 w 204366"/>
                  <a:gd name="connsiteY13" fmla="*/ 132613 h 181331"/>
                  <a:gd name="connsiteX14" fmla="*/ 33678 w 204366"/>
                  <a:gd name="connsiteY14" fmla="*/ 141657 h 181331"/>
                  <a:gd name="connsiteX15" fmla="*/ 56713 w 204366"/>
                  <a:gd name="connsiteY15" fmla="*/ 154349 h 181331"/>
                  <a:gd name="connsiteX16" fmla="*/ 124868 w 204366"/>
                  <a:gd name="connsiteY16" fmla="*/ 154349 h 181331"/>
                  <a:gd name="connsiteX17" fmla="*/ 154649 w 204366"/>
                  <a:gd name="connsiteY17" fmla="*/ 132613 h 181331"/>
                  <a:gd name="connsiteX18" fmla="*/ 169439 w 204366"/>
                  <a:gd name="connsiteY18" fmla="*/ 48668 h 181331"/>
                  <a:gd name="connsiteX19" fmla="*/ 170488 w 204366"/>
                  <a:gd name="connsiteY19" fmla="*/ 39324 h 181331"/>
                  <a:gd name="connsiteX20" fmla="*/ 147453 w 204366"/>
                  <a:gd name="connsiteY20" fmla="*/ 26882 h 181331"/>
                  <a:gd name="connsiteX21" fmla="*/ 79298 w 204366"/>
                  <a:gd name="connsiteY21" fmla="*/ 26882 h 18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366" h="181331">
                    <a:moveTo>
                      <a:pt x="186028" y="139858"/>
                    </a:moveTo>
                    <a:cubicBezTo>
                      <a:pt x="181081" y="168090"/>
                      <a:pt x="172837" y="181331"/>
                      <a:pt x="135511" y="181331"/>
                    </a:cubicBezTo>
                    <a:lnTo>
                      <a:pt x="37326" y="181331"/>
                    </a:lnTo>
                    <a:cubicBezTo>
                      <a:pt x="12192" y="181331"/>
                      <a:pt x="0" y="171738"/>
                      <a:pt x="0" y="151301"/>
                    </a:cubicBezTo>
                    <a:cubicBezTo>
                      <a:pt x="0" y="147953"/>
                      <a:pt x="250" y="144056"/>
                      <a:pt x="1050" y="139908"/>
                    </a:cubicBezTo>
                    <a:lnTo>
                      <a:pt x="18388" y="41473"/>
                    </a:lnTo>
                    <a:cubicBezTo>
                      <a:pt x="23335" y="13491"/>
                      <a:pt x="32129" y="0"/>
                      <a:pt x="69155" y="0"/>
                    </a:cubicBezTo>
                    <a:lnTo>
                      <a:pt x="167340" y="0"/>
                    </a:lnTo>
                    <a:cubicBezTo>
                      <a:pt x="192474" y="0"/>
                      <a:pt x="204366" y="9844"/>
                      <a:pt x="204366" y="29780"/>
                    </a:cubicBezTo>
                    <a:cubicBezTo>
                      <a:pt x="204366" y="33428"/>
                      <a:pt x="204117" y="37276"/>
                      <a:pt x="203317" y="41423"/>
                    </a:cubicBezTo>
                    <a:lnTo>
                      <a:pt x="186028" y="139858"/>
                    </a:lnTo>
                    <a:close/>
                    <a:moveTo>
                      <a:pt x="79298" y="26882"/>
                    </a:moveTo>
                    <a:cubicBezTo>
                      <a:pt x="58062" y="26882"/>
                      <a:pt x="52866" y="30780"/>
                      <a:pt x="49518" y="48668"/>
                    </a:cubicBezTo>
                    <a:lnTo>
                      <a:pt x="34728" y="132613"/>
                    </a:lnTo>
                    <a:cubicBezTo>
                      <a:pt x="34228" y="136261"/>
                      <a:pt x="33678" y="139109"/>
                      <a:pt x="33678" y="141657"/>
                    </a:cubicBezTo>
                    <a:cubicBezTo>
                      <a:pt x="33678" y="152000"/>
                      <a:pt x="39624" y="154349"/>
                      <a:pt x="56713" y="154349"/>
                    </a:cubicBezTo>
                    <a:lnTo>
                      <a:pt x="124868" y="154349"/>
                    </a:lnTo>
                    <a:cubicBezTo>
                      <a:pt x="146354" y="154349"/>
                      <a:pt x="151551" y="150451"/>
                      <a:pt x="154649" y="132613"/>
                    </a:cubicBezTo>
                    <a:lnTo>
                      <a:pt x="169439" y="48668"/>
                    </a:lnTo>
                    <a:cubicBezTo>
                      <a:pt x="169939" y="45021"/>
                      <a:pt x="170488" y="41923"/>
                      <a:pt x="170488" y="39324"/>
                    </a:cubicBezTo>
                    <a:cubicBezTo>
                      <a:pt x="170488" y="29481"/>
                      <a:pt x="164542" y="26882"/>
                      <a:pt x="147453" y="26882"/>
                    </a:cubicBezTo>
                    <a:lnTo>
                      <a:pt x="79298" y="26882"/>
                    </a:lnTo>
                    <a:close/>
                  </a:path>
                </a:pathLst>
              </a:custGeom>
              <a:grpFill/>
              <a:ln w="4997" cap="flat">
                <a:noFill/>
                <a:prstDash val="solid"/>
                <a:miter/>
              </a:ln>
            </p:spPr>
            <p:txBody>
              <a:bodyPr rtlCol="0" anchor="ctr"/>
              <a:lstStyle/>
              <a:p>
                <a:endParaRPr lang="en-US" sz="3200"/>
              </a:p>
            </p:txBody>
          </p:sp>
          <p:sp>
            <p:nvSpPr>
              <p:cNvPr id="1228" name="Freeform: Shape 1227">
                <a:extLst>
                  <a:ext uri="{FF2B5EF4-FFF2-40B4-BE49-F238E27FC236}">
                    <a16:creationId xmlns:a16="http://schemas.microsoft.com/office/drawing/2014/main" id="{1B203888-2B7A-40EE-9A5F-70BE71718EA4}"/>
                  </a:ext>
                </a:extLst>
              </p:cNvPr>
              <p:cNvSpPr/>
              <p:nvPr/>
            </p:nvSpPr>
            <p:spPr>
              <a:xfrm>
                <a:off x="8928583" y="2461822"/>
                <a:ext cx="216421" cy="181381"/>
              </a:xfrm>
              <a:custGeom>
                <a:avLst/>
                <a:gdLst>
                  <a:gd name="connsiteX0" fmla="*/ 144913 w 216421"/>
                  <a:gd name="connsiteY0" fmla="*/ 181331 h 181381"/>
                  <a:gd name="connsiteX1" fmla="*/ 137667 w 216421"/>
                  <a:gd name="connsiteY1" fmla="*/ 177184 h 181381"/>
                  <a:gd name="connsiteX2" fmla="*/ 57120 w 216421"/>
                  <a:gd name="connsiteY2" fmla="*/ 26683 h 181381"/>
                  <a:gd name="connsiteX3" fmla="*/ 30688 w 216421"/>
                  <a:gd name="connsiteY3" fmla="*/ 175935 h 181381"/>
                  <a:gd name="connsiteX4" fmla="*/ 24192 w 216421"/>
                  <a:gd name="connsiteY4" fmla="*/ 181381 h 181381"/>
                  <a:gd name="connsiteX5" fmla="*/ 4755 w 216421"/>
                  <a:gd name="connsiteY5" fmla="*/ 181381 h 181381"/>
                  <a:gd name="connsiteX6" fmla="*/ 108 w 216421"/>
                  <a:gd name="connsiteY6" fmla="*/ 175935 h 181381"/>
                  <a:gd name="connsiteX7" fmla="*/ 30138 w 216421"/>
                  <a:gd name="connsiteY7" fmla="*/ 5446 h 181381"/>
                  <a:gd name="connsiteX8" fmla="*/ 36634 w 216421"/>
                  <a:gd name="connsiteY8" fmla="*/ 0 h 181381"/>
                  <a:gd name="connsiteX9" fmla="*/ 71611 w 216421"/>
                  <a:gd name="connsiteY9" fmla="*/ 0 h 181381"/>
                  <a:gd name="connsiteX10" fmla="*/ 78606 w 216421"/>
                  <a:gd name="connsiteY10" fmla="*/ 4147 h 181381"/>
                  <a:gd name="connsiteX11" fmla="*/ 159453 w 216421"/>
                  <a:gd name="connsiteY11" fmla="*/ 154949 h 181381"/>
                  <a:gd name="connsiteX12" fmla="*/ 185636 w 216421"/>
                  <a:gd name="connsiteY12" fmla="*/ 5446 h 181381"/>
                  <a:gd name="connsiteX13" fmla="*/ 192382 w 216421"/>
                  <a:gd name="connsiteY13" fmla="*/ 0 h 181381"/>
                  <a:gd name="connsiteX14" fmla="*/ 211819 w 216421"/>
                  <a:gd name="connsiteY14" fmla="*/ 0 h 181381"/>
                  <a:gd name="connsiteX15" fmla="*/ 216216 w 216421"/>
                  <a:gd name="connsiteY15" fmla="*/ 5446 h 181381"/>
                  <a:gd name="connsiteX16" fmla="*/ 186186 w 216421"/>
                  <a:gd name="connsiteY16" fmla="*/ 175935 h 181381"/>
                  <a:gd name="connsiteX17" fmla="*/ 179940 w 216421"/>
                  <a:gd name="connsiteY17" fmla="*/ 181381 h 181381"/>
                  <a:gd name="connsiteX18" fmla="*/ 144913 w 216421"/>
                  <a:gd name="connsiteY18" fmla="*/ 181381 h 1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6421" h="181381">
                    <a:moveTo>
                      <a:pt x="144913" y="181331"/>
                    </a:moveTo>
                    <a:cubicBezTo>
                      <a:pt x="140766" y="181331"/>
                      <a:pt x="139217" y="180282"/>
                      <a:pt x="137667" y="177184"/>
                    </a:cubicBezTo>
                    <a:lnTo>
                      <a:pt x="57120" y="26683"/>
                    </a:lnTo>
                    <a:lnTo>
                      <a:pt x="30688" y="175935"/>
                    </a:lnTo>
                    <a:cubicBezTo>
                      <a:pt x="30188" y="179582"/>
                      <a:pt x="27839" y="181381"/>
                      <a:pt x="24192" y="181381"/>
                    </a:cubicBezTo>
                    <a:lnTo>
                      <a:pt x="4755" y="181381"/>
                    </a:lnTo>
                    <a:cubicBezTo>
                      <a:pt x="1107" y="181381"/>
                      <a:pt x="-442" y="179582"/>
                      <a:pt x="108" y="175935"/>
                    </a:cubicBezTo>
                    <a:lnTo>
                      <a:pt x="30138" y="5446"/>
                    </a:lnTo>
                    <a:cubicBezTo>
                      <a:pt x="30937" y="1799"/>
                      <a:pt x="32986" y="0"/>
                      <a:pt x="36634" y="0"/>
                    </a:cubicBezTo>
                    <a:lnTo>
                      <a:pt x="71611" y="0"/>
                    </a:lnTo>
                    <a:cubicBezTo>
                      <a:pt x="75758" y="0"/>
                      <a:pt x="77058" y="1049"/>
                      <a:pt x="78606" y="4147"/>
                    </a:cubicBezTo>
                    <a:lnTo>
                      <a:pt x="159453" y="154949"/>
                    </a:lnTo>
                    <a:lnTo>
                      <a:pt x="185636" y="5446"/>
                    </a:lnTo>
                    <a:cubicBezTo>
                      <a:pt x="186435" y="1799"/>
                      <a:pt x="188734" y="0"/>
                      <a:pt x="192382" y="0"/>
                    </a:cubicBezTo>
                    <a:lnTo>
                      <a:pt x="211819" y="0"/>
                    </a:lnTo>
                    <a:cubicBezTo>
                      <a:pt x="215467" y="0"/>
                      <a:pt x="217015" y="1799"/>
                      <a:pt x="216216" y="5446"/>
                    </a:cubicBezTo>
                    <a:lnTo>
                      <a:pt x="186186" y="175935"/>
                    </a:lnTo>
                    <a:cubicBezTo>
                      <a:pt x="185686" y="179582"/>
                      <a:pt x="183587" y="181381"/>
                      <a:pt x="179940" y="181381"/>
                    </a:cubicBezTo>
                    <a:lnTo>
                      <a:pt x="144913" y="181381"/>
                    </a:lnTo>
                    <a:close/>
                  </a:path>
                </a:pathLst>
              </a:custGeom>
              <a:grpFill/>
              <a:ln w="4997" cap="flat">
                <a:noFill/>
                <a:prstDash val="solid"/>
                <a:miter/>
              </a:ln>
            </p:spPr>
            <p:txBody>
              <a:bodyPr rtlCol="0" anchor="ctr"/>
              <a:lstStyle/>
              <a:p>
                <a:endParaRPr lang="en-US" sz="3200"/>
              </a:p>
            </p:txBody>
          </p:sp>
        </p:grpSp>
        <p:pic>
          <p:nvPicPr>
            <p:cNvPr id="334" name="Picture 333">
              <a:extLst>
                <a:ext uri="{FF2B5EF4-FFF2-40B4-BE49-F238E27FC236}">
                  <a16:creationId xmlns:a16="http://schemas.microsoft.com/office/drawing/2014/main" id="{283474CF-A34B-41F3-8795-BE4AE8E83EEC}"/>
                </a:ext>
              </a:extLst>
            </p:cNvPr>
            <p:cNvPicPr>
              <a:picLocks noChangeAspect="1"/>
            </p:cNvPicPr>
            <p:nvPr userDrawn="1"/>
          </p:nvPicPr>
          <p:blipFill>
            <a:blip r:embed="rId3"/>
            <a:srcRect/>
            <a:stretch/>
          </p:blipFill>
          <p:spPr>
            <a:xfrm>
              <a:off x="39163" y="57150"/>
              <a:ext cx="1303728" cy="1303213"/>
            </a:xfrm>
            <a:prstGeom prst="rect">
              <a:avLst/>
            </a:prstGeom>
          </p:spPr>
        </p:pic>
        <p:sp>
          <p:nvSpPr>
            <p:cNvPr id="12" name="Rectangle 11">
              <a:extLst>
                <a:ext uri="{FF2B5EF4-FFF2-40B4-BE49-F238E27FC236}">
                  <a16:creationId xmlns:a16="http://schemas.microsoft.com/office/drawing/2014/main" id="{0112C214-10DB-4E78-A163-9D27275DE735}"/>
                </a:ext>
              </a:extLst>
            </p:cNvPr>
            <p:cNvSpPr/>
            <p:nvPr userDrawn="1"/>
          </p:nvSpPr>
          <p:spPr>
            <a:xfrm>
              <a:off x="-1" y="1444729"/>
              <a:ext cx="9143999" cy="60959"/>
            </a:xfrm>
            <a:prstGeom prst="rect">
              <a:avLst/>
            </a:prstGeom>
            <a:gradFill>
              <a:gsLst>
                <a:gs pos="0">
                  <a:srgbClr val="1C5F8B"/>
                </a:gs>
                <a:gs pos="100000">
                  <a:srgbClr val="4E0864"/>
                </a:gs>
              </a:gsLst>
              <a:lin ang="1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3200"/>
            </a:p>
          </p:txBody>
        </p:sp>
        <p:sp>
          <p:nvSpPr>
            <p:cNvPr id="2947" name="Freeform: Shape 2946">
              <a:extLst>
                <a:ext uri="{FF2B5EF4-FFF2-40B4-BE49-F238E27FC236}">
                  <a16:creationId xmlns:a16="http://schemas.microsoft.com/office/drawing/2014/main" id="{F857E51C-8394-4067-AA2B-DE2E3138F0DD}"/>
                </a:ext>
              </a:extLst>
            </p:cNvPr>
            <p:cNvSpPr/>
            <p:nvPr userDrawn="1"/>
          </p:nvSpPr>
          <p:spPr>
            <a:xfrm>
              <a:off x="7581564" y="199541"/>
              <a:ext cx="1019834" cy="1019834"/>
            </a:xfrm>
            <a:custGeom>
              <a:avLst/>
              <a:gdLst>
                <a:gd name="connsiteX0" fmla="*/ 0 w 1563433"/>
                <a:gd name="connsiteY0" fmla="*/ 781717 h 1563433"/>
                <a:gd name="connsiteX1" fmla="*/ 781717 w 1563433"/>
                <a:gd name="connsiteY1" fmla="*/ 1563434 h 1563433"/>
                <a:gd name="connsiteX2" fmla="*/ 1563434 w 1563433"/>
                <a:gd name="connsiteY2" fmla="*/ 781717 h 1563433"/>
                <a:gd name="connsiteX3" fmla="*/ 781717 w 1563433"/>
                <a:gd name="connsiteY3" fmla="*/ 0 h 1563433"/>
                <a:gd name="connsiteX4" fmla="*/ 0 w 1563433"/>
                <a:gd name="connsiteY4" fmla="*/ 781717 h 156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3433" h="1563433">
                  <a:moveTo>
                    <a:pt x="0" y="781717"/>
                  </a:moveTo>
                  <a:cubicBezTo>
                    <a:pt x="0" y="1213390"/>
                    <a:pt x="349949" y="1563434"/>
                    <a:pt x="781717" y="1563434"/>
                  </a:cubicBezTo>
                  <a:cubicBezTo>
                    <a:pt x="1213390" y="1563434"/>
                    <a:pt x="1563434" y="1213485"/>
                    <a:pt x="1563434" y="781717"/>
                  </a:cubicBezTo>
                  <a:cubicBezTo>
                    <a:pt x="1563434" y="350044"/>
                    <a:pt x="1213485" y="0"/>
                    <a:pt x="781717" y="0"/>
                  </a:cubicBezTo>
                  <a:cubicBezTo>
                    <a:pt x="349949" y="0"/>
                    <a:pt x="0" y="350044"/>
                    <a:pt x="0" y="781717"/>
                  </a:cubicBezTo>
                  <a:close/>
                </a:path>
              </a:pathLst>
            </a:custGeom>
            <a:blipFill>
              <a:blip r:embed="rId4"/>
              <a:stretch>
                <a:fillRect/>
              </a:stretch>
            </a:blipFill>
            <a:ln w="9525" cap="flat">
              <a:noFill/>
              <a:prstDash val="solid"/>
              <a:miter/>
            </a:ln>
          </p:spPr>
          <p:txBody>
            <a:bodyPr rtlCol="0" anchor="ctr"/>
            <a:lstStyle/>
            <a:p>
              <a:endParaRPr lang="en-US" sz="3200"/>
            </a:p>
          </p:txBody>
        </p:sp>
        <p:sp>
          <p:nvSpPr>
            <p:cNvPr id="2948" name="Freeform: Shape 2947">
              <a:extLst>
                <a:ext uri="{FF2B5EF4-FFF2-40B4-BE49-F238E27FC236}">
                  <a16:creationId xmlns:a16="http://schemas.microsoft.com/office/drawing/2014/main" id="{5E738061-653D-4DEC-A0CB-63A4B33D0EA4}"/>
                </a:ext>
              </a:extLst>
            </p:cNvPr>
            <p:cNvSpPr/>
            <p:nvPr userDrawn="1"/>
          </p:nvSpPr>
          <p:spPr>
            <a:xfrm>
              <a:off x="8654522" y="977061"/>
              <a:ext cx="409076" cy="409077"/>
            </a:xfrm>
            <a:custGeom>
              <a:avLst/>
              <a:gdLst>
                <a:gd name="connsiteX0" fmla="*/ 0 w 627125"/>
                <a:gd name="connsiteY0" fmla="*/ 313563 h 627126"/>
                <a:gd name="connsiteX1" fmla="*/ 313563 w 627125"/>
                <a:gd name="connsiteY1" fmla="*/ 627126 h 627126"/>
                <a:gd name="connsiteX2" fmla="*/ 627126 w 627125"/>
                <a:gd name="connsiteY2" fmla="*/ 313563 h 627126"/>
                <a:gd name="connsiteX3" fmla="*/ 313563 w 627125"/>
                <a:gd name="connsiteY3" fmla="*/ 0 h 627126"/>
                <a:gd name="connsiteX4" fmla="*/ 0 w 627125"/>
                <a:gd name="connsiteY4" fmla="*/ 313563 h 627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125" h="627126">
                  <a:moveTo>
                    <a:pt x="0" y="313563"/>
                  </a:moveTo>
                  <a:cubicBezTo>
                    <a:pt x="0" y="486728"/>
                    <a:pt x="140398" y="627126"/>
                    <a:pt x="313563" y="627126"/>
                  </a:cubicBezTo>
                  <a:cubicBezTo>
                    <a:pt x="486728" y="627126"/>
                    <a:pt x="627126" y="486728"/>
                    <a:pt x="627126" y="313563"/>
                  </a:cubicBezTo>
                  <a:cubicBezTo>
                    <a:pt x="627126" y="140399"/>
                    <a:pt x="486728" y="0"/>
                    <a:pt x="313563" y="0"/>
                  </a:cubicBezTo>
                  <a:cubicBezTo>
                    <a:pt x="140303" y="0"/>
                    <a:pt x="0" y="140399"/>
                    <a:pt x="0" y="313563"/>
                  </a:cubicBezTo>
                  <a:close/>
                </a:path>
              </a:pathLst>
            </a:custGeom>
            <a:blipFill>
              <a:blip r:embed="rId5"/>
              <a:stretch>
                <a:fillRect/>
              </a:stretch>
            </a:blipFill>
            <a:ln w="9525" cap="flat">
              <a:noFill/>
              <a:prstDash val="solid"/>
              <a:miter/>
            </a:ln>
          </p:spPr>
          <p:txBody>
            <a:bodyPr rtlCol="0" anchor="ctr"/>
            <a:lstStyle/>
            <a:p>
              <a:endParaRPr lang="en-US" sz="3200"/>
            </a:p>
          </p:txBody>
        </p:sp>
        <p:sp>
          <p:nvSpPr>
            <p:cNvPr id="2949" name="Freeform: Shape 2948">
              <a:extLst>
                <a:ext uri="{FF2B5EF4-FFF2-40B4-BE49-F238E27FC236}">
                  <a16:creationId xmlns:a16="http://schemas.microsoft.com/office/drawing/2014/main" id="{E2F050D7-33B6-497E-8F1F-62D92F296CB1}"/>
                </a:ext>
              </a:extLst>
            </p:cNvPr>
            <p:cNvSpPr/>
            <p:nvPr userDrawn="1"/>
          </p:nvSpPr>
          <p:spPr>
            <a:xfrm>
              <a:off x="8608979" y="25758"/>
              <a:ext cx="331163" cy="331163"/>
            </a:xfrm>
            <a:custGeom>
              <a:avLst/>
              <a:gdLst>
                <a:gd name="connsiteX0" fmla="*/ 0 w 507682"/>
                <a:gd name="connsiteY0" fmla="*/ 253841 h 507682"/>
                <a:gd name="connsiteX1" fmla="*/ 253841 w 507682"/>
                <a:gd name="connsiteY1" fmla="*/ 507682 h 507682"/>
                <a:gd name="connsiteX2" fmla="*/ 507682 w 507682"/>
                <a:gd name="connsiteY2" fmla="*/ 253841 h 507682"/>
                <a:gd name="connsiteX3" fmla="*/ 253841 w 507682"/>
                <a:gd name="connsiteY3" fmla="*/ 0 h 507682"/>
                <a:gd name="connsiteX4" fmla="*/ 0 w 507682"/>
                <a:gd name="connsiteY4" fmla="*/ 253841 h 50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682" h="507682">
                  <a:moveTo>
                    <a:pt x="0" y="253841"/>
                  </a:moveTo>
                  <a:cubicBezTo>
                    <a:pt x="0" y="394049"/>
                    <a:pt x="113633" y="507682"/>
                    <a:pt x="253841" y="507682"/>
                  </a:cubicBezTo>
                  <a:cubicBezTo>
                    <a:pt x="394049" y="507682"/>
                    <a:pt x="507682" y="394049"/>
                    <a:pt x="507682" y="253841"/>
                  </a:cubicBezTo>
                  <a:cubicBezTo>
                    <a:pt x="507682" y="113633"/>
                    <a:pt x="394049" y="0"/>
                    <a:pt x="253841" y="0"/>
                  </a:cubicBezTo>
                  <a:cubicBezTo>
                    <a:pt x="113633" y="0"/>
                    <a:pt x="0" y="113633"/>
                    <a:pt x="0" y="253841"/>
                  </a:cubicBezTo>
                  <a:close/>
                </a:path>
              </a:pathLst>
            </a:custGeom>
            <a:blipFill>
              <a:blip r:embed="rId6"/>
              <a:stretch>
                <a:fillRect/>
              </a:stretch>
            </a:blipFill>
            <a:ln w="9525" cap="flat">
              <a:noFill/>
              <a:prstDash val="solid"/>
              <a:miter/>
            </a:ln>
          </p:spPr>
          <p:txBody>
            <a:bodyPr rtlCol="0" anchor="ctr"/>
            <a:lstStyle/>
            <a:p>
              <a:endParaRPr lang="en-US" sz="3200"/>
            </a:p>
          </p:txBody>
        </p:sp>
        <p:sp>
          <p:nvSpPr>
            <p:cNvPr id="2950" name="Freeform: Shape 2949">
              <a:extLst>
                <a:ext uri="{FF2B5EF4-FFF2-40B4-BE49-F238E27FC236}">
                  <a16:creationId xmlns:a16="http://schemas.microsoft.com/office/drawing/2014/main" id="{BFD404AB-8E9D-4050-A55B-E025ADD8BB24}"/>
                </a:ext>
              </a:extLst>
            </p:cNvPr>
            <p:cNvSpPr/>
            <p:nvPr userDrawn="1"/>
          </p:nvSpPr>
          <p:spPr>
            <a:xfrm>
              <a:off x="6897491" y="548785"/>
              <a:ext cx="426101" cy="426101"/>
            </a:xfrm>
            <a:custGeom>
              <a:avLst/>
              <a:gdLst>
                <a:gd name="connsiteX0" fmla="*/ 0 w 653224"/>
                <a:gd name="connsiteY0" fmla="*/ 326612 h 653224"/>
                <a:gd name="connsiteX1" fmla="*/ 326612 w 653224"/>
                <a:gd name="connsiteY1" fmla="*/ 653225 h 653224"/>
                <a:gd name="connsiteX2" fmla="*/ 653225 w 653224"/>
                <a:gd name="connsiteY2" fmla="*/ 326612 h 653224"/>
                <a:gd name="connsiteX3" fmla="*/ 326612 w 653224"/>
                <a:gd name="connsiteY3" fmla="*/ 0 h 653224"/>
                <a:gd name="connsiteX4" fmla="*/ 0 w 653224"/>
                <a:gd name="connsiteY4" fmla="*/ 326612 h 65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224" h="653224">
                  <a:moveTo>
                    <a:pt x="0" y="326612"/>
                  </a:moveTo>
                  <a:cubicBezTo>
                    <a:pt x="0" y="507016"/>
                    <a:pt x="146209" y="653225"/>
                    <a:pt x="326612" y="653225"/>
                  </a:cubicBezTo>
                  <a:cubicBezTo>
                    <a:pt x="507016" y="653225"/>
                    <a:pt x="653225" y="507016"/>
                    <a:pt x="653225" y="326612"/>
                  </a:cubicBezTo>
                  <a:cubicBezTo>
                    <a:pt x="653225" y="146209"/>
                    <a:pt x="507016" y="0"/>
                    <a:pt x="326612" y="0"/>
                  </a:cubicBezTo>
                  <a:cubicBezTo>
                    <a:pt x="146304" y="0"/>
                    <a:pt x="0" y="146209"/>
                    <a:pt x="0" y="326612"/>
                  </a:cubicBezTo>
                  <a:close/>
                </a:path>
              </a:pathLst>
            </a:custGeom>
            <a:blipFill>
              <a:blip r:embed="rId7"/>
              <a:stretch>
                <a:fillRect/>
              </a:stretch>
            </a:blipFill>
            <a:ln w="9525" cap="flat">
              <a:noFill/>
              <a:prstDash val="solid"/>
              <a:miter/>
            </a:ln>
          </p:spPr>
          <p:txBody>
            <a:bodyPr rtlCol="0" anchor="ctr"/>
            <a:lstStyle/>
            <a:p>
              <a:endParaRPr lang="en-US" sz="3200"/>
            </a:p>
          </p:txBody>
        </p:sp>
        <p:sp>
          <p:nvSpPr>
            <p:cNvPr id="2951" name="Freeform: Shape 2950">
              <a:extLst>
                <a:ext uri="{FF2B5EF4-FFF2-40B4-BE49-F238E27FC236}">
                  <a16:creationId xmlns:a16="http://schemas.microsoft.com/office/drawing/2014/main" id="{FF9C4B05-ECC1-46F4-8E0F-722677A3B710}"/>
                </a:ext>
              </a:extLst>
            </p:cNvPr>
            <p:cNvSpPr/>
            <p:nvPr userDrawn="1"/>
          </p:nvSpPr>
          <p:spPr>
            <a:xfrm>
              <a:off x="7250152" y="1187626"/>
              <a:ext cx="221935" cy="221935"/>
            </a:xfrm>
            <a:custGeom>
              <a:avLst/>
              <a:gdLst>
                <a:gd name="connsiteX0" fmla="*/ 0 w 340233"/>
                <a:gd name="connsiteY0" fmla="*/ 170117 h 340233"/>
                <a:gd name="connsiteX1" fmla="*/ 170117 w 340233"/>
                <a:gd name="connsiteY1" fmla="*/ 340233 h 340233"/>
                <a:gd name="connsiteX2" fmla="*/ 340233 w 340233"/>
                <a:gd name="connsiteY2" fmla="*/ 170117 h 340233"/>
                <a:gd name="connsiteX3" fmla="*/ 170117 w 340233"/>
                <a:gd name="connsiteY3" fmla="*/ 0 h 340233"/>
                <a:gd name="connsiteX4" fmla="*/ 0 w 340233"/>
                <a:gd name="connsiteY4" fmla="*/ 170117 h 340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233" h="340233">
                  <a:moveTo>
                    <a:pt x="0" y="170117"/>
                  </a:moveTo>
                  <a:cubicBezTo>
                    <a:pt x="0" y="264033"/>
                    <a:pt x="76200" y="340233"/>
                    <a:pt x="170117" y="340233"/>
                  </a:cubicBezTo>
                  <a:cubicBezTo>
                    <a:pt x="264033" y="340233"/>
                    <a:pt x="340233" y="264033"/>
                    <a:pt x="340233" y="170117"/>
                  </a:cubicBezTo>
                  <a:cubicBezTo>
                    <a:pt x="340233" y="76200"/>
                    <a:pt x="264033" y="0"/>
                    <a:pt x="170117" y="0"/>
                  </a:cubicBezTo>
                  <a:cubicBezTo>
                    <a:pt x="76105" y="95"/>
                    <a:pt x="0" y="76200"/>
                    <a:pt x="0" y="170117"/>
                  </a:cubicBezTo>
                  <a:close/>
                </a:path>
              </a:pathLst>
            </a:custGeom>
            <a:blipFill>
              <a:blip r:embed="rId8"/>
              <a:stretch>
                <a:fillRect/>
              </a:stretch>
            </a:blipFill>
            <a:ln w="9525" cap="flat">
              <a:noFill/>
              <a:prstDash val="solid"/>
              <a:miter/>
            </a:ln>
          </p:spPr>
          <p:txBody>
            <a:bodyPr rtlCol="0" anchor="ctr"/>
            <a:lstStyle/>
            <a:p>
              <a:endParaRPr lang="en-US" sz="3200"/>
            </a:p>
          </p:txBody>
        </p:sp>
        <p:sp>
          <p:nvSpPr>
            <p:cNvPr id="2952" name="Freeform: Shape 2951">
              <a:extLst>
                <a:ext uri="{FF2B5EF4-FFF2-40B4-BE49-F238E27FC236}">
                  <a16:creationId xmlns:a16="http://schemas.microsoft.com/office/drawing/2014/main" id="{43128F46-18DC-40D3-8AD3-705051A83D38}"/>
                </a:ext>
              </a:extLst>
            </p:cNvPr>
            <p:cNvSpPr/>
            <p:nvPr userDrawn="1"/>
          </p:nvSpPr>
          <p:spPr>
            <a:xfrm>
              <a:off x="6273748" y="73165"/>
              <a:ext cx="527128" cy="527127"/>
            </a:xfrm>
            <a:custGeom>
              <a:avLst/>
              <a:gdLst>
                <a:gd name="connsiteX0" fmla="*/ 0 w 808101"/>
                <a:gd name="connsiteY0" fmla="*/ 404050 h 808100"/>
                <a:gd name="connsiteX1" fmla="*/ 404051 w 808101"/>
                <a:gd name="connsiteY1" fmla="*/ 808101 h 808100"/>
                <a:gd name="connsiteX2" fmla="*/ 808101 w 808101"/>
                <a:gd name="connsiteY2" fmla="*/ 404050 h 808100"/>
                <a:gd name="connsiteX3" fmla="*/ 404051 w 808101"/>
                <a:gd name="connsiteY3" fmla="*/ 0 h 808100"/>
                <a:gd name="connsiteX4" fmla="*/ 0 w 808101"/>
                <a:gd name="connsiteY4" fmla="*/ 404050 h 80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101" h="808100">
                  <a:moveTo>
                    <a:pt x="0" y="404050"/>
                  </a:moveTo>
                  <a:cubicBezTo>
                    <a:pt x="0" y="627221"/>
                    <a:pt x="180880" y="808101"/>
                    <a:pt x="404051" y="808101"/>
                  </a:cubicBezTo>
                  <a:cubicBezTo>
                    <a:pt x="627221" y="808101"/>
                    <a:pt x="808101" y="627221"/>
                    <a:pt x="808101" y="404050"/>
                  </a:cubicBezTo>
                  <a:cubicBezTo>
                    <a:pt x="808101" y="180880"/>
                    <a:pt x="627221" y="0"/>
                    <a:pt x="404051" y="0"/>
                  </a:cubicBezTo>
                  <a:cubicBezTo>
                    <a:pt x="180880" y="0"/>
                    <a:pt x="0" y="180975"/>
                    <a:pt x="0" y="404050"/>
                  </a:cubicBezTo>
                  <a:close/>
                </a:path>
              </a:pathLst>
            </a:custGeom>
            <a:blipFill>
              <a:blip r:embed="rId9"/>
              <a:stretch>
                <a:fillRect/>
              </a:stretch>
            </a:blipFill>
            <a:ln w="9525" cap="flat">
              <a:noFill/>
              <a:prstDash val="solid"/>
              <a:miter/>
            </a:ln>
          </p:spPr>
          <p:txBody>
            <a:bodyPr rtlCol="0" anchor="ctr"/>
            <a:lstStyle/>
            <a:p>
              <a:endParaRPr lang="en-US" sz="3200"/>
            </a:p>
          </p:txBody>
        </p:sp>
        <p:grpSp>
          <p:nvGrpSpPr>
            <p:cNvPr id="2953" name="Graphic 2944">
              <a:extLst>
                <a:ext uri="{FF2B5EF4-FFF2-40B4-BE49-F238E27FC236}">
                  <a16:creationId xmlns:a16="http://schemas.microsoft.com/office/drawing/2014/main" id="{C574C91F-ECF6-48A6-AEC8-C79AB4BA2EBA}"/>
                </a:ext>
              </a:extLst>
            </p:cNvPr>
            <p:cNvGrpSpPr/>
            <p:nvPr userDrawn="1"/>
          </p:nvGrpSpPr>
          <p:grpSpPr>
            <a:xfrm>
              <a:off x="6226342" y="-9114"/>
              <a:ext cx="2888067" cy="1453904"/>
              <a:chOff x="5233756" y="-234622"/>
              <a:chExt cx="4427485" cy="2228874"/>
            </a:xfrm>
            <a:solidFill>
              <a:srgbClr val="441162"/>
            </a:solidFill>
            <a:effectLst>
              <a:outerShdw blurRad="63500" sx="102000" sy="102000" algn="ctr" rotWithShape="0">
                <a:prstClr val="black">
                  <a:alpha val="40000"/>
                </a:prstClr>
              </a:outerShdw>
            </a:effectLst>
          </p:grpSpPr>
          <p:sp>
            <p:nvSpPr>
              <p:cNvPr id="2954" name="Freeform: Shape 2953">
                <a:extLst>
                  <a:ext uri="{FF2B5EF4-FFF2-40B4-BE49-F238E27FC236}">
                    <a16:creationId xmlns:a16="http://schemas.microsoft.com/office/drawing/2014/main" id="{39DF8CEB-5685-4372-82A2-45114CF15B49}"/>
                  </a:ext>
                </a:extLst>
              </p:cNvPr>
              <p:cNvSpPr/>
              <p:nvPr/>
            </p:nvSpPr>
            <p:spPr>
              <a:xfrm>
                <a:off x="8846611" y="1171017"/>
                <a:ext cx="814630" cy="814734"/>
              </a:xfrm>
              <a:custGeom>
                <a:avLst/>
                <a:gdLst>
                  <a:gd name="connsiteX0" fmla="*/ 18360 w 814630"/>
                  <a:gd name="connsiteY0" fmla="*/ 105335 h 814734"/>
                  <a:gd name="connsiteX1" fmla="*/ 63413 w 814630"/>
                  <a:gd name="connsiteY1" fmla="*/ 139339 h 814734"/>
                  <a:gd name="connsiteX2" fmla="*/ 111134 w 814630"/>
                  <a:gd name="connsiteY2" fmla="*/ 120289 h 814734"/>
                  <a:gd name="connsiteX3" fmla="*/ 141423 w 814630"/>
                  <a:gd name="connsiteY3" fmla="*/ 131529 h 814734"/>
                  <a:gd name="connsiteX4" fmla="*/ 157330 w 814630"/>
                  <a:gd name="connsiteY4" fmla="*/ 116956 h 814734"/>
                  <a:gd name="connsiteX5" fmla="*/ 406980 w 814630"/>
                  <a:gd name="connsiteY5" fmla="*/ 24182 h 814734"/>
                  <a:gd name="connsiteX6" fmla="*/ 437746 w 814630"/>
                  <a:gd name="connsiteY6" fmla="*/ 84 h 814734"/>
                  <a:gd name="connsiteX7" fmla="*/ 464606 w 814630"/>
                  <a:gd name="connsiteY7" fmla="*/ 31231 h 814734"/>
                  <a:gd name="connsiteX8" fmla="*/ 433460 w 814630"/>
                  <a:gd name="connsiteY8" fmla="*/ 58091 h 814734"/>
                  <a:gd name="connsiteX9" fmla="*/ 406694 w 814630"/>
                  <a:gd name="connsiteY9" fmla="*/ 32088 h 814734"/>
                  <a:gd name="connsiteX10" fmla="*/ 162473 w 814630"/>
                  <a:gd name="connsiteY10" fmla="*/ 122956 h 814734"/>
                  <a:gd name="connsiteX11" fmla="*/ 147424 w 814630"/>
                  <a:gd name="connsiteY11" fmla="*/ 136672 h 814734"/>
                  <a:gd name="connsiteX12" fmla="*/ 165045 w 814630"/>
                  <a:gd name="connsiteY12" fmla="*/ 183059 h 814734"/>
                  <a:gd name="connsiteX13" fmla="*/ 102275 w 814630"/>
                  <a:gd name="connsiteY13" fmla="*/ 237161 h 814734"/>
                  <a:gd name="connsiteX14" fmla="*/ 76939 w 814630"/>
                  <a:gd name="connsiteY14" fmla="*/ 229160 h 814734"/>
                  <a:gd name="connsiteX15" fmla="*/ 36362 w 814630"/>
                  <a:gd name="connsiteY15" fmla="*/ 351080 h 814734"/>
                  <a:gd name="connsiteX16" fmla="*/ 58079 w 814630"/>
                  <a:gd name="connsiteY16" fmla="*/ 381370 h 814734"/>
                  <a:gd name="connsiteX17" fmla="*/ 31981 w 814630"/>
                  <a:gd name="connsiteY17" fmla="*/ 408135 h 814734"/>
                  <a:gd name="connsiteX18" fmla="*/ 350973 w 814630"/>
                  <a:gd name="connsiteY18" fmla="*/ 778467 h 814734"/>
                  <a:gd name="connsiteX19" fmla="*/ 381263 w 814630"/>
                  <a:gd name="connsiteY19" fmla="*/ 756655 h 814734"/>
                  <a:gd name="connsiteX20" fmla="*/ 408028 w 814630"/>
                  <a:gd name="connsiteY20" fmla="*/ 782753 h 814734"/>
                  <a:gd name="connsiteX21" fmla="*/ 778360 w 814630"/>
                  <a:gd name="connsiteY21" fmla="*/ 463761 h 814734"/>
                  <a:gd name="connsiteX22" fmla="*/ 756548 w 814630"/>
                  <a:gd name="connsiteY22" fmla="*/ 433471 h 814734"/>
                  <a:gd name="connsiteX23" fmla="*/ 787694 w 814630"/>
                  <a:gd name="connsiteY23" fmla="*/ 406611 h 814734"/>
                  <a:gd name="connsiteX24" fmla="*/ 814555 w 814630"/>
                  <a:gd name="connsiteY24" fmla="*/ 437758 h 814734"/>
                  <a:gd name="connsiteX25" fmla="*/ 786266 w 814630"/>
                  <a:gd name="connsiteY25" fmla="*/ 464618 h 814734"/>
                  <a:gd name="connsiteX26" fmla="*/ 407742 w 814630"/>
                  <a:gd name="connsiteY26" fmla="*/ 790659 h 814734"/>
                  <a:gd name="connsiteX27" fmla="*/ 376976 w 814630"/>
                  <a:gd name="connsiteY27" fmla="*/ 814662 h 814734"/>
                  <a:gd name="connsiteX28" fmla="*/ 350116 w 814630"/>
                  <a:gd name="connsiteY28" fmla="*/ 786373 h 814734"/>
                  <a:gd name="connsiteX29" fmla="*/ 24075 w 814630"/>
                  <a:gd name="connsiteY29" fmla="*/ 407849 h 814734"/>
                  <a:gd name="connsiteX30" fmla="*/ 72 w 814630"/>
                  <a:gd name="connsiteY30" fmla="*/ 377083 h 814734"/>
                  <a:gd name="connsiteX31" fmla="*/ 28361 w 814630"/>
                  <a:gd name="connsiteY31" fmla="*/ 350223 h 814734"/>
                  <a:gd name="connsiteX32" fmla="*/ 70271 w 814630"/>
                  <a:gd name="connsiteY32" fmla="*/ 224779 h 814734"/>
                  <a:gd name="connsiteX33" fmla="*/ 48173 w 814630"/>
                  <a:gd name="connsiteY33" fmla="*/ 174391 h 814734"/>
                  <a:gd name="connsiteX34" fmla="*/ 53888 w 814630"/>
                  <a:gd name="connsiteY34" fmla="*/ 153246 h 814734"/>
                  <a:gd name="connsiteX35" fmla="*/ 8835 w 814630"/>
                  <a:gd name="connsiteY35" fmla="*/ 119242 h 814734"/>
                  <a:gd name="connsiteX36" fmla="*/ 18360 w 814630"/>
                  <a:gd name="connsiteY36" fmla="*/ 105335 h 81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14630" h="814734">
                    <a:moveTo>
                      <a:pt x="18360" y="105335"/>
                    </a:moveTo>
                    <a:lnTo>
                      <a:pt x="63413" y="139339"/>
                    </a:lnTo>
                    <a:cubicBezTo>
                      <a:pt x="75129" y="126481"/>
                      <a:pt x="92369" y="118861"/>
                      <a:pt x="111134" y="120289"/>
                    </a:cubicBezTo>
                    <a:cubicBezTo>
                      <a:pt x="122564" y="121147"/>
                      <a:pt x="132851" y="125242"/>
                      <a:pt x="141423" y="131529"/>
                    </a:cubicBezTo>
                    <a:cubicBezTo>
                      <a:pt x="146567" y="126576"/>
                      <a:pt x="151901" y="121623"/>
                      <a:pt x="157330" y="116956"/>
                    </a:cubicBezTo>
                    <a:cubicBezTo>
                      <a:pt x="227529" y="56472"/>
                      <a:pt x="315254" y="24182"/>
                      <a:pt x="406980" y="24182"/>
                    </a:cubicBezTo>
                    <a:cubicBezTo>
                      <a:pt x="409457" y="9609"/>
                      <a:pt x="422696" y="-1059"/>
                      <a:pt x="437746" y="84"/>
                    </a:cubicBezTo>
                    <a:cubicBezTo>
                      <a:pt x="453748" y="1322"/>
                      <a:pt x="465750" y="15229"/>
                      <a:pt x="464606" y="31231"/>
                    </a:cubicBezTo>
                    <a:cubicBezTo>
                      <a:pt x="463368" y="47233"/>
                      <a:pt x="449462" y="59234"/>
                      <a:pt x="433460" y="58091"/>
                    </a:cubicBezTo>
                    <a:cubicBezTo>
                      <a:pt x="419172" y="57043"/>
                      <a:pt x="408123" y="45804"/>
                      <a:pt x="406694" y="32088"/>
                    </a:cubicBezTo>
                    <a:cubicBezTo>
                      <a:pt x="316969" y="32088"/>
                      <a:pt x="231149" y="63806"/>
                      <a:pt x="162473" y="122956"/>
                    </a:cubicBezTo>
                    <a:cubicBezTo>
                      <a:pt x="157330" y="127433"/>
                      <a:pt x="152377" y="132005"/>
                      <a:pt x="147424" y="136672"/>
                    </a:cubicBezTo>
                    <a:cubicBezTo>
                      <a:pt x="159425" y="148388"/>
                      <a:pt x="166379" y="165057"/>
                      <a:pt x="165045" y="183059"/>
                    </a:cubicBezTo>
                    <a:cubicBezTo>
                      <a:pt x="162664" y="215349"/>
                      <a:pt x="134565" y="239542"/>
                      <a:pt x="102275" y="237161"/>
                    </a:cubicBezTo>
                    <a:cubicBezTo>
                      <a:pt x="93036" y="236494"/>
                      <a:pt x="84464" y="233637"/>
                      <a:pt x="76939" y="229160"/>
                    </a:cubicBezTo>
                    <a:cubicBezTo>
                      <a:pt x="56651" y="266784"/>
                      <a:pt x="42839" y="307932"/>
                      <a:pt x="36362" y="351080"/>
                    </a:cubicBezTo>
                    <a:cubicBezTo>
                      <a:pt x="49793" y="354509"/>
                      <a:pt x="59127" y="367082"/>
                      <a:pt x="58079" y="381370"/>
                    </a:cubicBezTo>
                    <a:cubicBezTo>
                      <a:pt x="57032" y="395657"/>
                      <a:pt x="45792" y="406706"/>
                      <a:pt x="31981" y="408135"/>
                    </a:cubicBezTo>
                    <a:cubicBezTo>
                      <a:pt x="32171" y="592825"/>
                      <a:pt x="168379" y="750844"/>
                      <a:pt x="350973" y="778467"/>
                    </a:cubicBezTo>
                    <a:cubicBezTo>
                      <a:pt x="354402" y="765037"/>
                      <a:pt x="366975" y="755607"/>
                      <a:pt x="381263" y="756655"/>
                    </a:cubicBezTo>
                    <a:cubicBezTo>
                      <a:pt x="395550" y="757702"/>
                      <a:pt x="406599" y="768942"/>
                      <a:pt x="408028" y="782753"/>
                    </a:cubicBezTo>
                    <a:cubicBezTo>
                      <a:pt x="592718" y="782563"/>
                      <a:pt x="750737" y="646355"/>
                      <a:pt x="778360" y="463761"/>
                    </a:cubicBezTo>
                    <a:cubicBezTo>
                      <a:pt x="764930" y="460332"/>
                      <a:pt x="755500" y="447759"/>
                      <a:pt x="756548" y="433471"/>
                    </a:cubicBezTo>
                    <a:cubicBezTo>
                      <a:pt x="757786" y="417469"/>
                      <a:pt x="771693" y="405468"/>
                      <a:pt x="787694" y="406611"/>
                    </a:cubicBezTo>
                    <a:cubicBezTo>
                      <a:pt x="803696" y="407849"/>
                      <a:pt x="815698" y="421756"/>
                      <a:pt x="814555" y="437758"/>
                    </a:cubicBezTo>
                    <a:cubicBezTo>
                      <a:pt x="813412" y="452807"/>
                      <a:pt x="801029" y="464332"/>
                      <a:pt x="786266" y="464618"/>
                    </a:cubicBezTo>
                    <a:cubicBezTo>
                      <a:pt x="758167" y="651403"/>
                      <a:pt x="596623" y="790564"/>
                      <a:pt x="407742" y="790659"/>
                    </a:cubicBezTo>
                    <a:cubicBezTo>
                      <a:pt x="405170" y="805232"/>
                      <a:pt x="392026" y="815710"/>
                      <a:pt x="376976" y="814662"/>
                    </a:cubicBezTo>
                    <a:cubicBezTo>
                      <a:pt x="361927" y="813519"/>
                      <a:pt x="350402" y="801136"/>
                      <a:pt x="350116" y="786373"/>
                    </a:cubicBezTo>
                    <a:cubicBezTo>
                      <a:pt x="163331" y="758274"/>
                      <a:pt x="24170" y="596730"/>
                      <a:pt x="24075" y="407849"/>
                    </a:cubicBezTo>
                    <a:cubicBezTo>
                      <a:pt x="9502" y="405277"/>
                      <a:pt x="-975" y="392133"/>
                      <a:pt x="72" y="377083"/>
                    </a:cubicBezTo>
                    <a:cubicBezTo>
                      <a:pt x="1215" y="362034"/>
                      <a:pt x="13598" y="350509"/>
                      <a:pt x="28361" y="350223"/>
                    </a:cubicBezTo>
                    <a:cubicBezTo>
                      <a:pt x="35029" y="305836"/>
                      <a:pt x="49221" y="263545"/>
                      <a:pt x="70271" y="224779"/>
                    </a:cubicBezTo>
                    <a:cubicBezTo>
                      <a:pt x="55508" y="213158"/>
                      <a:pt x="46650" y="194584"/>
                      <a:pt x="48173" y="174391"/>
                    </a:cubicBezTo>
                    <a:cubicBezTo>
                      <a:pt x="48745" y="166771"/>
                      <a:pt x="50745" y="159628"/>
                      <a:pt x="53888" y="153246"/>
                    </a:cubicBezTo>
                    <a:lnTo>
                      <a:pt x="8835" y="119242"/>
                    </a:lnTo>
                    <a:lnTo>
                      <a:pt x="18360" y="105335"/>
                    </a:lnTo>
                    <a:close/>
                  </a:path>
                </a:pathLst>
              </a:custGeom>
              <a:solidFill>
                <a:srgbClr val="441162"/>
              </a:solidFill>
              <a:ln w="9525" cap="flat">
                <a:noFill/>
                <a:prstDash val="solid"/>
                <a:miter/>
              </a:ln>
            </p:spPr>
            <p:txBody>
              <a:bodyPr rtlCol="0" anchor="ctr"/>
              <a:lstStyle/>
              <a:p>
                <a:endParaRPr lang="en-US" sz="3200"/>
              </a:p>
            </p:txBody>
          </p:sp>
          <p:sp>
            <p:nvSpPr>
              <p:cNvPr id="2955" name="Freeform: Shape 2954">
                <a:extLst>
                  <a:ext uri="{FF2B5EF4-FFF2-40B4-BE49-F238E27FC236}">
                    <a16:creationId xmlns:a16="http://schemas.microsoft.com/office/drawing/2014/main" id="{9979F536-B7CB-46EF-B79F-66E6897883F4}"/>
                  </a:ext>
                </a:extLst>
              </p:cNvPr>
              <p:cNvSpPr/>
              <p:nvPr/>
            </p:nvSpPr>
            <p:spPr>
              <a:xfrm>
                <a:off x="8790486" y="-234622"/>
                <a:ext cx="652758" cy="645734"/>
              </a:xfrm>
              <a:custGeom>
                <a:avLst/>
                <a:gdLst>
                  <a:gd name="connsiteX0" fmla="*/ 0 w 652758"/>
                  <a:gd name="connsiteY0" fmla="*/ 569048 h 645734"/>
                  <a:gd name="connsiteX1" fmla="*/ 37433 w 652758"/>
                  <a:gd name="connsiteY1" fmla="*/ 540283 h 645734"/>
                  <a:gd name="connsiteX2" fmla="*/ 32671 w 652758"/>
                  <a:gd name="connsiteY2" fmla="*/ 497611 h 645734"/>
                  <a:gd name="connsiteX3" fmla="*/ 48482 w 652758"/>
                  <a:gd name="connsiteY3" fmla="*/ 475703 h 645734"/>
                  <a:gd name="connsiteX4" fmla="*/ 40291 w 652758"/>
                  <a:gd name="connsiteY4" fmla="*/ 459606 h 645734"/>
                  <a:gd name="connsiteX5" fmla="*/ 21050 w 652758"/>
                  <a:gd name="connsiteY5" fmla="*/ 237769 h 645734"/>
                  <a:gd name="connsiteX6" fmla="*/ 8477 w 652758"/>
                  <a:gd name="connsiteY6" fmla="*/ 207575 h 645734"/>
                  <a:gd name="connsiteX7" fmla="*/ 39529 w 652758"/>
                  <a:gd name="connsiteY7" fmla="*/ 192906 h 645734"/>
                  <a:gd name="connsiteX8" fmla="*/ 54197 w 652758"/>
                  <a:gd name="connsiteY8" fmla="*/ 223958 h 645734"/>
                  <a:gd name="connsiteX9" fmla="*/ 27337 w 652758"/>
                  <a:gd name="connsiteY9" fmla="*/ 239769 h 645734"/>
                  <a:gd name="connsiteX10" fmla="*/ 46196 w 652758"/>
                  <a:gd name="connsiteY10" fmla="*/ 456749 h 645734"/>
                  <a:gd name="connsiteX11" fmla="*/ 53912 w 652758"/>
                  <a:gd name="connsiteY11" fmla="*/ 471893 h 645734"/>
                  <a:gd name="connsiteX12" fmla="*/ 95250 w 652758"/>
                  <a:gd name="connsiteY12" fmla="*/ 467988 h 645734"/>
                  <a:gd name="connsiteX13" fmla="*/ 124873 w 652758"/>
                  <a:gd name="connsiteY13" fmla="*/ 530567 h 645734"/>
                  <a:gd name="connsiteX14" fmla="*/ 112776 w 652758"/>
                  <a:gd name="connsiteY14" fmla="*/ 549236 h 645734"/>
                  <a:gd name="connsiteX15" fmla="*/ 201930 w 652758"/>
                  <a:gd name="connsiteY15" fmla="*/ 609053 h 645734"/>
                  <a:gd name="connsiteX16" fmla="*/ 231172 w 652758"/>
                  <a:gd name="connsiteY16" fmla="*/ 598290 h 645734"/>
                  <a:gd name="connsiteX17" fmla="*/ 246888 w 652758"/>
                  <a:gd name="connsiteY17" fmla="*/ 625246 h 645734"/>
                  <a:gd name="connsiteX18" fmla="*/ 616267 w 652758"/>
                  <a:gd name="connsiteY18" fmla="*/ 450653 h 645734"/>
                  <a:gd name="connsiteX19" fmla="*/ 605409 w 652758"/>
                  <a:gd name="connsiteY19" fmla="*/ 421411 h 645734"/>
                  <a:gd name="connsiteX20" fmla="*/ 632365 w 652758"/>
                  <a:gd name="connsiteY20" fmla="*/ 405695 h 645734"/>
                  <a:gd name="connsiteX21" fmla="*/ 457771 w 652758"/>
                  <a:gd name="connsiteY21" fmla="*/ 36315 h 645734"/>
                  <a:gd name="connsiteX22" fmla="*/ 428530 w 652758"/>
                  <a:gd name="connsiteY22" fmla="*/ 47174 h 645734"/>
                  <a:gd name="connsiteX23" fmla="*/ 413861 w 652758"/>
                  <a:gd name="connsiteY23" fmla="*/ 16122 h 645734"/>
                  <a:gd name="connsiteX24" fmla="*/ 444913 w 652758"/>
                  <a:gd name="connsiteY24" fmla="*/ 1454 h 645734"/>
                  <a:gd name="connsiteX25" fmla="*/ 460343 w 652758"/>
                  <a:gd name="connsiteY25" fmla="*/ 30219 h 645734"/>
                  <a:gd name="connsiteX26" fmla="*/ 638842 w 652758"/>
                  <a:gd name="connsiteY26" fmla="*/ 407695 h 645734"/>
                  <a:gd name="connsiteX27" fmla="*/ 651320 w 652758"/>
                  <a:gd name="connsiteY27" fmla="*/ 437889 h 645734"/>
                  <a:gd name="connsiteX28" fmla="*/ 622554 w 652758"/>
                  <a:gd name="connsiteY28" fmla="*/ 453320 h 645734"/>
                  <a:gd name="connsiteX29" fmla="*/ 245078 w 652758"/>
                  <a:gd name="connsiteY29" fmla="*/ 631818 h 645734"/>
                  <a:gd name="connsiteX30" fmla="*/ 214884 w 652758"/>
                  <a:gd name="connsiteY30" fmla="*/ 644296 h 645734"/>
                  <a:gd name="connsiteX31" fmla="*/ 199454 w 652758"/>
                  <a:gd name="connsiteY31" fmla="*/ 615530 h 645734"/>
                  <a:gd name="connsiteX32" fmla="*/ 107728 w 652758"/>
                  <a:gd name="connsiteY32" fmla="*/ 553904 h 645734"/>
                  <a:gd name="connsiteX33" fmla="*/ 62198 w 652758"/>
                  <a:gd name="connsiteY33" fmla="*/ 560571 h 645734"/>
                  <a:gd name="connsiteX34" fmla="*/ 46387 w 652758"/>
                  <a:gd name="connsiteY34" fmla="*/ 551237 h 645734"/>
                  <a:gd name="connsiteX35" fmla="*/ 8954 w 652758"/>
                  <a:gd name="connsiteY35" fmla="*/ 580002 h 645734"/>
                  <a:gd name="connsiteX36" fmla="*/ 0 w 652758"/>
                  <a:gd name="connsiteY36" fmla="*/ 569048 h 64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52758" h="645734">
                    <a:moveTo>
                      <a:pt x="0" y="569048"/>
                    </a:moveTo>
                    <a:lnTo>
                      <a:pt x="37433" y="540283"/>
                    </a:lnTo>
                    <a:cubicBezTo>
                      <a:pt x="29623" y="527996"/>
                      <a:pt x="27432" y="512375"/>
                      <a:pt x="32671" y="497611"/>
                    </a:cubicBezTo>
                    <a:cubicBezTo>
                      <a:pt x="35909" y="488657"/>
                      <a:pt x="41529" y="481133"/>
                      <a:pt x="48482" y="475703"/>
                    </a:cubicBezTo>
                    <a:cubicBezTo>
                      <a:pt x="45625" y="470465"/>
                      <a:pt x="42863" y="465131"/>
                      <a:pt x="40291" y="459606"/>
                    </a:cubicBezTo>
                    <a:cubicBezTo>
                      <a:pt x="7144" y="389597"/>
                      <a:pt x="667" y="311683"/>
                      <a:pt x="21050" y="237769"/>
                    </a:cubicBezTo>
                    <a:cubicBezTo>
                      <a:pt x="9811" y="232530"/>
                      <a:pt x="4191" y="219481"/>
                      <a:pt x="8477" y="207575"/>
                    </a:cubicBezTo>
                    <a:cubicBezTo>
                      <a:pt x="13049" y="194906"/>
                      <a:pt x="26956" y="188334"/>
                      <a:pt x="39529" y="192906"/>
                    </a:cubicBezTo>
                    <a:cubicBezTo>
                      <a:pt x="52197" y="197383"/>
                      <a:pt x="58769" y="211385"/>
                      <a:pt x="54197" y="223958"/>
                    </a:cubicBezTo>
                    <a:cubicBezTo>
                      <a:pt x="50197" y="235197"/>
                      <a:pt x="38671" y="241674"/>
                      <a:pt x="27337" y="239769"/>
                    </a:cubicBezTo>
                    <a:cubicBezTo>
                      <a:pt x="7429" y="312064"/>
                      <a:pt x="13811" y="388264"/>
                      <a:pt x="46196" y="456749"/>
                    </a:cubicBezTo>
                    <a:cubicBezTo>
                      <a:pt x="48673" y="461892"/>
                      <a:pt x="51245" y="466940"/>
                      <a:pt x="53912" y="471893"/>
                    </a:cubicBezTo>
                    <a:cubicBezTo>
                      <a:pt x="66008" y="464845"/>
                      <a:pt x="80963" y="462940"/>
                      <a:pt x="95250" y="467988"/>
                    </a:cubicBezTo>
                    <a:cubicBezTo>
                      <a:pt x="120682" y="477132"/>
                      <a:pt x="134017" y="505136"/>
                      <a:pt x="124873" y="530567"/>
                    </a:cubicBezTo>
                    <a:cubicBezTo>
                      <a:pt x="122206" y="537902"/>
                      <a:pt x="118015" y="544188"/>
                      <a:pt x="112776" y="549236"/>
                    </a:cubicBezTo>
                    <a:cubicBezTo>
                      <a:pt x="138589" y="574001"/>
                      <a:pt x="168688" y="594194"/>
                      <a:pt x="201930" y="609053"/>
                    </a:cubicBezTo>
                    <a:cubicBezTo>
                      <a:pt x="207645" y="599052"/>
                      <a:pt x="219932" y="594290"/>
                      <a:pt x="231172" y="598290"/>
                    </a:cubicBezTo>
                    <a:cubicBezTo>
                      <a:pt x="242411" y="602291"/>
                      <a:pt x="248888" y="613816"/>
                      <a:pt x="246888" y="625246"/>
                    </a:cubicBezTo>
                    <a:cubicBezTo>
                      <a:pt x="395764" y="666203"/>
                      <a:pt x="553403" y="591623"/>
                      <a:pt x="616267" y="450653"/>
                    </a:cubicBezTo>
                    <a:cubicBezTo>
                      <a:pt x="606171" y="444938"/>
                      <a:pt x="601408" y="432650"/>
                      <a:pt x="605409" y="421411"/>
                    </a:cubicBezTo>
                    <a:cubicBezTo>
                      <a:pt x="609410" y="410171"/>
                      <a:pt x="620935" y="403694"/>
                      <a:pt x="632365" y="405695"/>
                    </a:cubicBezTo>
                    <a:cubicBezTo>
                      <a:pt x="673322" y="256819"/>
                      <a:pt x="598741" y="99180"/>
                      <a:pt x="457771" y="36315"/>
                    </a:cubicBezTo>
                    <a:cubicBezTo>
                      <a:pt x="452056" y="46412"/>
                      <a:pt x="439769" y="51174"/>
                      <a:pt x="428530" y="47174"/>
                    </a:cubicBezTo>
                    <a:cubicBezTo>
                      <a:pt x="415862" y="42697"/>
                      <a:pt x="409289" y="28695"/>
                      <a:pt x="413861" y="16122"/>
                    </a:cubicBezTo>
                    <a:cubicBezTo>
                      <a:pt x="418338" y="3454"/>
                      <a:pt x="432340" y="-3118"/>
                      <a:pt x="444913" y="1454"/>
                    </a:cubicBezTo>
                    <a:cubicBezTo>
                      <a:pt x="456819" y="5740"/>
                      <a:pt x="463296" y="18218"/>
                      <a:pt x="460343" y="30219"/>
                    </a:cubicBezTo>
                    <a:cubicBezTo>
                      <a:pt x="604552" y="94418"/>
                      <a:pt x="680752" y="255581"/>
                      <a:pt x="638842" y="407695"/>
                    </a:cubicBezTo>
                    <a:cubicBezTo>
                      <a:pt x="649986" y="412934"/>
                      <a:pt x="655606" y="425983"/>
                      <a:pt x="651320" y="437889"/>
                    </a:cubicBezTo>
                    <a:cubicBezTo>
                      <a:pt x="647033" y="449795"/>
                      <a:pt x="634555" y="456272"/>
                      <a:pt x="622554" y="453320"/>
                    </a:cubicBezTo>
                    <a:cubicBezTo>
                      <a:pt x="558355" y="597528"/>
                      <a:pt x="397192" y="673728"/>
                      <a:pt x="245078" y="631818"/>
                    </a:cubicBezTo>
                    <a:cubicBezTo>
                      <a:pt x="239839" y="642962"/>
                      <a:pt x="226790" y="648582"/>
                      <a:pt x="214884" y="644296"/>
                    </a:cubicBezTo>
                    <a:cubicBezTo>
                      <a:pt x="202978" y="640010"/>
                      <a:pt x="196501" y="627532"/>
                      <a:pt x="199454" y="615530"/>
                    </a:cubicBezTo>
                    <a:cubicBezTo>
                      <a:pt x="165163" y="600290"/>
                      <a:pt x="134207" y="579431"/>
                      <a:pt x="107728" y="553904"/>
                    </a:cubicBezTo>
                    <a:cubicBezTo>
                      <a:pt x="95060" y="563143"/>
                      <a:pt x="78105" y="566191"/>
                      <a:pt x="62198" y="560571"/>
                    </a:cubicBezTo>
                    <a:cubicBezTo>
                      <a:pt x="56197" y="558380"/>
                      <a:pt x="50863" y="555237"/>
                      <a:pt x="46387" y="551237"/>
                    </a:cubicBezTo>
                    <a:lnTo>
                      <a:pt x="8954" y="580002"/>
                    </a:lnTo>
                    <a:lnTo>
                      <a:pt x="0" y="569048"/>
                    </a:lnTo>
                    <a:close/>
                  </a:path>
                </a:pathLst>
              </a:custGeom>
              <a:solidFill>
                <a:srgbClr val="441162"/>
              </a:solidFill>
              <a:ln w="9525" cap="flat">
                <a:noFill/>
                <a:prstDash val="solid"/>
                <a:miter/>
              </a:ln>
            </p:spPr>
            <p:txBody>
              <a:bodyPr rtlCol="0" anchor="ctr"/>
              <a:lstStyle/>
              <a:p>
                <a:endParaRPr lang="en-US" sz="3200"/>
              </a:p>
            </p:txBody>
          </p:sp>
          <p:sp>
            <p:nvSpPr>
              <p:cNvPr id="2956" name="Freeform: Shape 2955">
                <a:extLst>
                  <a:ext uri="{FF2B5EF4-FFF2-40B4-BE49-F238E27FC236}">
                    <a16:creationId xmlns:a16="http://schemas.microsoft.com/office/drawing/2014/main" id="{5F0CEB43-A592-4F73-9A87-41AF60999EC2}"/>
                  </a:ext>
                </a:extLst>
              </p:cNvPr>
              <p:cNvSpPr/>
              <p:nvPr/>
            </p:nvSpPr>
            <p:spPr>
              <a:xfrm>
                <a:off x="7212479" y="-13617"/>
                <a:ext cx="1761172" cy="1761172"/>
              </a:xfrm>
              <a:custGeom>
                <a:avLst/>
                <a:gdLst>
                  <a:gd name="connsiteX0" fmla="*/ 880586 w 1761172"/>
                  <a:gd name="connsiteY0" fmla="*/ 1761173 h 1761172"/>
                  <a:gd name="connsiteX1" fmla="*/ 0 w 1761172"/>
                  <a:gd name="connsiteY1" fmla="*/ 880586 h 1761172"/>
                  <a:gd name="connsiteX2" fmla="*/ 880586 w 1761172"/>
                  <a:gd name="connsiteY2" fmla="*/ 0 h 1761172"/>
                  <a:gd name="connsiteX3" fmla="*/ 1761173 w 1761172"/>
                  <a:gd name="connsiteY3" fmla="*/ 880586 h 1761172"/>
                  <a:gd name="connsiteX4" fmla="*/ 880586 w 1761172"/>
                  <a:gd name="connsiteY4" fmla="*/ 1761173 h 1761172"/>
                  <a:gd name="connsiteX5" fmla="*/ 880586 w 1761172"/>
                  <a:gd name="connsiteY5" fmla="*/ 16669 h 1761172"/>
                  <a:gd name="connsiteX6" fmla="*/ 16669 w 1761172"/>
                  <a:gd name="connsiteY6" fmla="*/ 880586 h 1761172"/>
                  <a:gd name="connsiteX7" fmla="*/ 880586 w 1761172"/>
                  <a:gd name="connsiteY7" fmla="*/ 1744504 h 1761172"/>
                  <a:gd name="connsiteX8" fmla="*/ 1744504 w 1761172"/>
                  <a:gd name="connsiteY8" fmla="*/ 880586 h 1761172"/>
                  <a:gd name="connsiteX9" fmla="*/ 880586 w 1761172"/>
                  <a:gd name="connsiteY9" fmla="*/ 16669 h 1761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1172" h="1761172">
                    <a:moveTo>
                      <a:pt x="880586" y="1761173"/>
                    </a:moveTo>
                    <a:cubicBezTo>
                      <a:pt x="395002" y="1761173"/>
                      <a:pt x="0" y="1366171"/>
                      <a:pt x="0" y="880586"/>
                    </a:cubicBezTo>
                    <a:cubicBezTo>
                      <a:pt x="0" y="395002"/>
                      <a:pt x="395002" y="0"/>
                      <a:pt x="880586" y="0"/>
                    </a:cubicBezTo>
                    <a:cubicBezTo>
                      <a:pt x="1366171" y="0"/>
                      <a:pt x="1761173" y="395002"/>
                      <a:pt x="1761173" y="880586"/>
                    </a:cubicBezTo>
                    <a:cubicBezTo>
                      <a:pt x="1761173" y="1366171"/>
                      <a:pt x="1366171" y="1761173"/>
                      <a:pt x="880586" y="1761173"/>
                    </a:cubicBezTo>
                    <a:close/>
                    <a:moveTo>
                      <a:pt x="880586" y="16669"/>
                    </a:moveTo>
                    <a:cubicBezTo>
                      <a:pt x="404241" y="16669"/>
                      <a:pt x="16669" y="404241"/>
                      <a:pt x="16669" y="880586"/>
                    </a:cubicBezTo>
                    <a:cubicBezTo>
                      <a:pt x="16669" y="1356932"/>
                      <a:pt x="404241" y="1744504"/>
                      <a:pt x="880586" y="1744504"/>
                    </a:cubicBezTo>
                    <a:cubicBezTo>
                      <a:pt x="1356932" y="1744504"/>
                      <a:pt x="1744504" y="1356932"/>
                      <a:pt x="1744504" y="880586"/>
                    </a:cubicBezTo>
                    <a:cubicBezTo>
                      <a:pt x="1744504" y="404241"/>
                      <a:pt x="1356932" y="16669"/>
                      <a:pt x="880586" y="16669"/>
                    </a:cubicBezTo>
                    <a:close/>
                  </a:path>
                </a:pathLst>
              </a:custGeom>
              <a:solidFill>
                <a:srgbClr val="441162"/>
              </a:solidFill>
              <a:ln w="9525" cap="flat">
                <a:noFill/>
                <a:prstDash val="solid"/>
                <a:miter/>
              </a:ln>
            </p:spPr>
            <p:txBody>
              <a:bodyPr rtlCol="0" anchor="ctr"/>
              <a:lstStyle/>
              <a:p>
                <a:endParaRPr lang="en-US" sz="3200"/>
              </a:p>
            </p:txBody>
          </p:sp>
          <p:sp>
            <p:nvSpPr>
              <p:cNvPr id="2957" name="Freeform: Shape 2956">
                <a:extLst>
                  <a:ext uri="{FF2B5EF4-FFF2-40B4-BE49-F238E27FC236}">
                    <a16:creationId xmlns:a16="http://schemas.microsoft.com/office/drawing/2014/main" id="{790B4D2A-FDBA-4E87-81A2-4FBA3AEBA709}"/>
                  </a:ext>
                </a:extLst>
              </p:cNvPr>
              <p:cNvSpPr/>
              <p:nvPr/>
            </p:nvSpPr>
            <p:spPr>
              <a:xfrm>
                <a:off x="6906250" y="690470"/>
                <a:ext cx="88963" cy="88963"/>
              </a:xfrm>
              <a:custGeom>
                <a:avLst/>
                <a:gdLst>
                  <a:gd name="connsiteX0" fmla="*/ 88963 w 88963"/>
                  <a:gd name="connsiteY0" fmla="*/ 44482 h 88963"/>
                  <a:gd name="connsiteX1" fmla="*/ 44482 w 88963"/>
                  <a:gd name="connsiteY1" fmla="*/ 88964 h 88963"/>
                  <a:gd name="connsiteX2" fmla="*/ 0 w 88963"/>
                  <a:gd name="connsiteY2" fmla="*/ 44482 h 88963"/>
                  <a:gd name="connsiteX3" fmla="*/ 44482 w 88963"/>
                  <a:gd name="connsiteY3" fmla="*/ 0 h 88963"/>
                  <a:gd name="connsiteX4" fmla="*/ 88963 w 88963"/>
                  <a:gd name="connsiteY4" fmla="*/ 44482 h 88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63" h="88963">
                    <a:moveTo>
                      <a:pt x="88963" y="44482"/>
                    </a:moveTo>
                    <a:cubicBezTo>
                      <a:pt x="88963" y="69048"/>
                      <a:pt x="69048" y="88964"/>
                      <a:pt x="44482" y="88964"/>
                    </a:cubicBezTo>
                    <a:cubicBezTo>
                      <a:pt x="19915" y="88964"/>
                      <a:pt x="0" y="69048"/>
                      <a:pt x="0" y="44482"/>
                    </a:cubicBezTo>
                    <a:cubicBezTo>
                      <a:pt x="0" y="19915"/>
                      <a:pt x="19915" y="0"/>
                      <a:pt x="44482" y="0"/>
                    </a:cubicBezTo>
                    <a:cubicBezTo>
                      <a:pt x="69048" y="0"/>
                      <a:pt x="88963" y="19915"/>
                      <a:pt x="88963" y="44482"/>
                    </a:cubicBezTo>
                    <a:close/>
                  </a:path>
                </a:pathLst>
              </a:custGeom>
              <a:solidFill>
                <a:srgbClr val="441162"/>
              </a:solidFill>
              <a:ln w="9525" cap="flat">
                <a:noFill/>
                <a:prstDash val="solid"/>
                <a:miter/>
              </a:ln>
            </p:spPr>
            <p:txBody>
              <a:bodyPr rtlCol="0" anchor="ctr"/>
              <a:lstStyle/>
              <a:p>
                <a:endParaRPr lang="en-US" sz="3200"/>
              </a:p>
            </p:txBody>
          </p:sp>
          <p:grpSp>
            <p:nvGrpSpPr>
              <p:cNvPr id="2958" name="Graphic 2944">
                <a:extLst>
                  <a:ext uri="{FF2B5EF4-FFF2-40B4-BE49-F238E27FC236}">
                    <a16:creationId xmlns:a16="http://schemas.microsoft.com/office/drawing/2014/main" id="{C574C91F-ECF6-48A6-AEC8-C79AB4BA2EBA}"/>
                  </a:ext>
                </a:extLst>
              </p:cNvPr>
              <p:cNvGrpSpPr/>
              <p:nvPr/>
            </p:nvGrpSpPr>
            <p:grpSpPr>
              <a:xfrm>
                <a:off x="5233756" y="-203930"/>
                <a:ext cx="973839" cy="998989"/>
                <a:chOff x="5233756" y="-203930"/>
                <a:chExt cx="973839" cy="998989"/>
              </a:xfrm>
              <a:solidFill>
                <a:srgbClr val="441162"/>
              </a:solidFill>
            </p:grpSpPr>
            <p:sp>
              <p:nvSpPr>
                <p:cNvPr id="2959" name="Freeform: Shape 2958">
                  <a:extLst>
                    <a:ext uri="{FF2B5EF4-FFF2-40B4-BE49-F238E27FC236}">
                      <a16:creationId xmlns:a16="http://schemas.microsoft.com/office/drawing/2014/main" id="{51FA4811-0108-4175-B4F4-1944646AAC75}"/>
                    </a:ext>
                  </a:extLst>
                </p:cNvPr>
                <p:cNvSpPr/>
                <p:nvPr/>
              </p:nvSpPr>
              <p:spPr>
                <a:xfrm>
                  <a:off x="5274427" y="-6759"/>
                  <a:ext cx="50863" cy="50863"/>
                </a:xfrm>
                <a:custGeom>
                  <a:avLst/>
                  <a:gdLst>
                    <a:gd name="connsiteX0" fmla="*/ 50863 w 50863"/>
                    <a:gd name="connsiteY0" fmla="*/ 25432 h 50863"/>
                    <a:gd name="connsiteX1" fmla="*/ 25432 w 50863"/>
                    <a:gd name="connsiteY1" fmla="*/ 50864 h 50863"/>
                    <a:gd name="connsiteX2" fmla="*/ 0 w 50863"/>
                    <a:gd name="connsiteY2" fmla="*/ 25432 h 50863"/>
                    <a:gd name="connsiteX3" fmla="*/ 25432 w 50863"/>
                    <a:gd name="connsiteY3" fmla="*/ 0 h 50863"/>
                    <a:gd name="connsiteX4" fmla="*/ 50863 w 50863"/>
                    <a:gd name="connsiteY4" fmla="*/ 25432 h 50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63" h="50863">
                      <a:moveTo>
                        <a:pt x="50863" y="25432"/>
                      </a:moveTo>
                      <a:cubicBezTo>
                        <a:pt x="50863" y="39477"/>
                        <a:pt x="39477" y="50864"/>
                        <a:pt x="25432" y="50864"/>
                      </a:cubicBezTo>
                      <a:cubicBezTo>
                        <a:pt x="11386" y="50864"/>
                        <a:pt x="0" y="39477"/>
                        <a:pt x="0" y="25432"/>
                      </a:cubicBezTo>
                      <a:cubicBezTo>
                        <a:pt x="0" y="11386"/>
                        <a:pt x="11386" y="0"/>
                        <a:pt x="25432" y="0"/>
                      </a:cubicBezTo>
                      <a:cubicBezTo>
                        <a:pt x="39477" y="0"/>
                        <a:pt x="50863" y="11386"/>
                        <a:pt x="50863" y="25432"/>
                      </a:cubicBezTo>
                      <a:close/>
                    </a:path>
                  </a:pathLst>
                </a:custGeom>
                <a:solidFill>
                  <a:srgbClr val="441162"/>
                </a:solidFill>
                <a:ln w="9525" cap="flat">
                  <a:noFill/>
                  <a:prstDash val="solid"/>
                  <a:miter/>
                </a:ln>
              </p:spPr>
              <p:txBody>
                <a:bodyPr rtlCol="0" anchor="ctr"/>
                <a:lstStyle/>
                <a:p>
                  <a:endParaRPr lang="en-US" sz="3200"/>
                </a:p>
              </p:txBody>
            </p:sp>
            <p:sp>
              <p:nvSpPr>
                <p:cNvPr id="2960" name="Freeform: Shape 2959">
                  <a:extLst>
                    <a:ext uri="{FF2B5EF4-FFF2-40B4-BE49-F238E27FC236}">
                      <a16:creationId xmlns:a16="http://schemas.microsoft.com/office/drawing/2014/main" id="{A67F2826-5722-4327-A3D9-803BEC543382}"/>
                    </a:ext>
                  </a:extLst>
                </p:cNvPr>
                <p:cNvSpPr/>
                <p:nvPr/>
              </p:nvSpPr>
              <p:spPr>
                <a:xfrm>
                  <a:off x="5233756" y="457012"/>
                  <a:ext cx="50863" cy="50863"/>
                </a:xfrm>
                <a:custGeom>
                  <a:avLst/>
                  <a:gdLst>
                    <a:gd name="connsiteX0" fmla="*/ 50864 w 50863"/>
                    <a:gd name="connsiteY0" fmla="*/ 25432 h 50863"/>
                    <a:gd name="connsiteX1" fmla="*/ 25432 w 50863"/>
                    <a:gd name="connsiteY1" fmla="*/ 50863 h 50863"/>
                    <a:gd name="connsiteX2" fmla="*/ 0 w 50863"/>
                    <a:gd name="connsiteY2" fmla="*/ 25432 h 50863"/>
                    <a:gd name="connsiteX3" fmla="*/ 25432 w 50863"/>
                    <a:gd name="connsiteY3" fmla="*/ 0 h 50863"/>
                    <a:gd name="connsiteX4" fmla="*/ 50864 w 50863"/>
                    <a:gd name="connsiteY4" fmla="*/ 25432 h 50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63" h="50863">
                      <a:moveTo>
                        <a:pt x="50864" y="25432"/>
                      </a:moveTo>
                      <a:cubicBezTo>
                        <a:pt x="50864" y="39477"/>
                        <a:pt x="39477" y="50863"/>
                        <a:pt x="25432" y="50863"/>
                      </a:cubicBezTo>
                      <a:cubicBezTo>
                        <a:pt x="11386" y="50863"/>
                        <a:pt x="0" y="39477"/>
                        <a:pt x="0" y="25432"/>
                      </a:cubicBezTo>
                      <a:cubicBezTo>
                        <a:pt x="0" y="11386"/>
                        <a:pt x="11386" y="0"/>
                        <a:pt x="25432" y="0"/>
                      </a:cubicBezTo>
                      <a:cubicBezTo>
                        <a:pt x="39477" y="0"/>
                        <a:pt x="50864" y="11386"/>
                        <a:pt x="50864" y="25432"/>
                      </a:cubicBezTo>
                      <a:close/>
                    </a:path>
                  </a:pathLst>
                </a:custGeom>
                <a:solidFill>
                  <a:srgbClr val="441162"/>
                </a:solidFill>
                <a:ln w="9525" cap="flat">
                  <a:noFill/>
                  <a:prstDash val="solid"/>
                  <a:miter/>
                </a:ln>
              </p:spPr>
              <p:txBody>
                <a:bodyPr rtlCol="0" anchor="ctr"/>
                <a:lstStyle/>
                <a:p>
                  <a:endParaRPr lang="en-US" sz="3200"/>
                </a:p>
              </p:txBody>
            </p:sp>
            <p:sp>
              <p:nvSpPr>
                <p:cNvPr id="2961" name="Freeform: Shape 2960">
                  <a:extLst>
                    <a:ext uri="{FF2B5EF4-FFF2-40B4-BE49-F238E27FC236}">
                      <a16:creationId xmlns:a16="http://schemas.microsoft.com/office/drawing/2014/main" id="{C2A5AA12-F60D-46C7-8812-CF3EC49D8A42}"/>
                    </a:ext>
                  </a:extLst>
                </p:cNvPr>
                <p:cNvSpPr/>
                <p:nvPr/>
              </p:nvSpPr>
              <p:spPr>
                <a:xfrm>
                  <a:off x="5248138" y="-203930"/>
                  <a:ext cx="959456" cy="998989"/>
                </a:xfrm>
                <a:custGeom>
                  <a:avLst/>
                  <a:gdLst>
                    <a:gd name="connsiteX0" fmla="*/ 915829 w 959456"/>
                    <a:gd name="connsiteY0" fmla="*/ 295279 h 998989"/>
                    <a:gd name="connsiteX1" fmla="*/ 255746 w 959456"/>
                    <a:gd name="connsiteY1" fmla="*/ 43628 h 998989"/>
                    <a:gd name="connsiteX2" fmla="*/ 45720 w 959456"/>
                    <a:gd name="connsiteY2" fmla="*/ 220698 h 998989"/>
                    <a:gd name="connsiteX3" fmla="*/ 53721 w 959456"/>
                    <a:gd name="connsiteY3" fmla="*/ 225651 h 998989"/>
                    <a:gd name="connsiteX4" fmla="*/ 259556 w 959456"/>
                    <a:gd name="connsiteY4" fmla="*/ 52201 h 998989"/>
                    <a:gd name="connsiteX5" fmla="*/ 907161 w 959456"/>
                    <a:gd name="connsiteY5" fmla="*/ 299089 h 998989"/>
                    <a:gd name="connsiteX6" fmla="*/ 660273 w 959456"/>
                    <a:gd name="connsiteY6" fmla="*/ 946693 h 998989"/>
                    <a:gd name="connsiteX7" fmla="*/ 12668 w 959456"/>
                    <a:gd name="connsiteY7" fmla="*/ 699805 h 998989"/>
                    <a:gd name="connsiteX8" fmla="*/ 8763 w 959456"/>
                    <a:gd name="connsiteY8" fmla="*/ 690471 h 998989"/>
                    <a:gd name="connsiteX9" fmla="*/ 0 w 959456"/>
                    <a:gd name="connsiteY9" fmla="*/ 693900 h 998989"/>
                    <a:gd name="connsiteX10" fmla="*/ 4096 w 959456"/>
                    <a:gd name="connsiteY10" fmla="*/ 703711 h 998989"/>
                    <a:gd name="connsiteX11" fmla="*/ 664178 w 959456"/>
                    <a:gd name="connsiteY11" fmla="*/ 955361 h 998989"/>
                    <a:gd name="connsiteX12" fmla="*/ 915829 w 959456"/>
                    <a:gd name="connsiteY12" fmla="*/ 295279 h 99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9456" h="998989">
                      <a:moveTo>
                        <a:pt x="915829" y="295279"/>
                      </a:moveTo>
                      <a:cubicBezTo>
                        <a:pt x="803243" y="43914"/>
                        <a:pt x="507111" y="-68957"/>
                        <a:pt x="255746" y="43628"/>
                      </a:cubicBezTo>
                      <a:cubicBezTo>
                        <a:pt x="167259" y="83252"/>
                        <a:pt x="96107" y="145641"/>
                        <a:pt x="45720" y="220698"/>
                      </a:cubicBezTo>
                      <a:lnTo>
                        <a:pt x="53721" y="225651"/>
                      </a:lnTo>
                      <a:cubicBezTo>
                        <a:pt x="103156" y="152118"/>
                        <a:pt x="172879" y="91063"/>
                        <a:pt x="259556" y="52201"/>
                      </a:cubicBezTo>
                      <a:cubicBezTo>
                        <a:pt x="506159" y="-58289"/>
                        <a:pt x="796671" y="52486"/>
                        <a:pt x="907161" y="299089"/>
                      </a:cubicBezTo>
                      <a:cubicBezTo>
                        <a:pt x="1017651" y="545691"/>
                        <a:pt x="906875" y="836203"/>
                        <a:pt x="660273" y="946693"/>
                      </a:cubicBezTo>
                      <a:cubicBezTo>
                        <a:pt x="413671" y="1057183"/>
                        <a:pt x="123158" y="946408"/>
                        <a:pt x="12668" y="699805"/>
                      </a:cubicBezTo>
                      <a:cubicBezTo>
                        <a:pt x="11240" y="696662"/>
                        <a:pt x="10096" y="693519"/>
                        <a:pt x="8763" y="690471"/>
                      </a:cubicBezTo>
                      <a:lnTo>
                        <a:pt x="0" y="693900"/>
                      </a:lnTo>
                      <a:cubicBezTo>
                        <a:pt x="1333" y="697138"/>
                        <a:pt x="2667" y="700472"/>
                        <a:pt x="4096" y="703711"/>
                      </a:cubicBezTo>
                      <a:cubicBezTo>
                        <a:pt x="116681" y="955075"/>
                        <a:pt x="412814" y="1067947"/>
                        <a:pt x="664178" y="955361"/>
                      </a:cubicBezTo>
                      <a:cubicBezTo>
                        <a:pt x="915543" y="842776"/>
                        <a:pt x="1028414" y="546643"/>
                        <a:pt x="915829" y="295279"/>
                      </a:cubicBezTo>
                      <a:close/>
                    </a:path>
                  </a:pathLst>
                </a:custGeom>
                <a:solidFill>
                  <a:srgbClr val="441162"/>
                </a:solidFill>
                <a:ln w="9525" cap="flat">
                  <a:noFill/>
                  <a:prstDash val="solid"/>
                  <a:miter/>
                </a:ln>
              </p:spPr>
              <p:txBody>
                <a:bodyPr rtlCol="0" anchor="ctr"/>
                <a:lstStyle/>
                <a:p>
                  <a:endParaRPr lang="en-US" sz="3200"/>
                </a:p>
              </p:txBody>
            </p:sp>
          </p:grpSp>
          <p:grpSp>
            <p:nvGrpSpPr>
              <p:cNvPr id="2962" name="Graphic 2944">
                <a:extLst>
                  <a:ext uri="{FF2B5EF4-FFF2-40B4-BE49-F238E27FC236}">
                    <a16:creationId xmlns:a16="http://schemas.microsoft.com/office/drawing/2014/main" id="{C574C91F-ECF6-48A6-AEC8-C79AB4BA2EBA}"/>
                  </a:ext>
                </a:extLst>
              </p:cNvPr>
              <p:cNvGrpSpPr/>
              <p:nvPr/>
            </p:nvGrpSpPr>
            <p:grpSpPr>
              <a:xfrm>
                <a:off x="6154728" y="526777"/>
                <a:ext cx="852985" cy="840973"/>
                <a:chOff x="6154728" y="526777"/>
                <a:chExt cx="852985" cy="840973"/>
              </a:xfrm>
              <a:solidFill>
                <a:srgbClr val="441162"/>
              </a:solidFill>
            </p:grpSpPr>
            <p:sp>
              <p:nvSpPr>
                <p:cNvPr id="2963" name="Freeform: Shape 2962">
                  <a:extLst>
                    <a:ext uri="{FF2B5EF4-FFF2-40B4-BE49-F238E27FC236}">
                      <a16:creationId xmlns:a16="http://schemas.microsoft.com/office/drawing/2014/main" id="{17B89891-5BE6-4136-A881-91C4EB7E3141}"/>
                    </a:ext>
                  </a:extLst>
                </p:cNvPr>
                <p:cNvSpPr/>
                <p:nvPr/>
              </p:nvSpPr>
              <p:spPr>
                <a:xfrm>
                  <a:off x="6154728" y="866968"/>
                  <a:ext cx="42862" cy="42862"/>
                </a:xfrm>
                <a:custGeom>
                  <a:avLst/>
                  <a:gdLst>
                    <a:gd name="connsiteX0" fmla="*/ 42863 w 42862"/>
                    <a:gd name="connsiteY0" fmla="*/ 21431 h 42862"/>
                    <a:gd name="connsiteX1" fmla="*/ 21431 w 42862"/>
                    <a:gd name="connsiteY1" fmla="*/ 42863 h 42862"/>
                    <a:gd name="connsiteX2" fmla="*/ 0 w 42862"/>
                    <a:gd name="connsiteY2" fmla="*/ 21431 h 42862"/>
                    <a:gd name="connsiteX3" fmla="*/ 21431 w 42862"/>
                    <a:gd name="connsiteY3" fmla="*/ 0 h 42862"/>
                    <a:gd name="connsiteX4" fmla="*/ 42863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3" y="21431"/>
                      </a:moveTo>
                      <a:cubicBezTo>
                        <a:pt x="42863" y="33267"/>
                        <a:pt x="33267" y="42863"/>
                        <a:pt x="21431" y="42863"/>
                      </a:cubicBezTo>
                      <a:cubicBezTo>
                        <a:pt x="9595" y="42863"/>
                        <a:pt x="0" y="33267"/>
                        <a:pt x="0" y="21431"/>
                      </a:cubicBezTo>
                      <a:cubicBezTo>
                        <a:pt x="0" y="9595"/>
                        <a:pt x="9595" y="0"/>
                        <a:pt x="21431" y="0"/>
                      </a:cubicBezTo>
                      <a:cubicBezTo>
                        <a:pt x="33267" y="0"/>
                        <a:pt x="42863" y="9595"/>
                        <a:pt x="42863" y="21431"/>
                      </a:cubicBezTo>
                      <a:close/>
                    </a:path>
                  </a:pathLst>
                </a:custGeom>
                <a:solidFill>
                  <a:srgbClr val="441162"/>
                </a:solidFill>
                <a:ln w="9525" cap="flat">
                  <a:noFill/>
                  <a:prstDash val="solid"/>
                  <a:miter/>
                </a:ln>
              </p:spPr>
              <p:txBody>
                <a:bodyPr rtlCol="0" anchor="ctr"/>
                <a:lstStyle/>
                <a:p>
                  <a:endParaRPr lang="en-US" sz="3200"/>
                </a:p>
              </p:txBody>
            </p:sp>
            <p:sp>
              <p:nvSpPr>
                <p:cNvPr id="2964" name="Freeform: Shape 2963">
                  <a:extLst>
                    <a:ext uri="{FF2B5EF4-FFF2-40B4-BE49-F238E27FC236}">
                      <a16:creationId xmlns:a16="http://schemas.microsoft.com/office/drawing/2014/main" id="{87AE9623-0FC0-497C-9C47-4DFCEB8AFDE5}"/>
                    </a:ext>
                  </a:extLst>
                </p:cNvPr>
                <p:cNvSpPr/>
                <p:nvPr/>
              </p:nvSpPr>
              <p:spPr>
                <a:xfrm>
                  <a:off x="6295126" y="1232919"/>
                  <a:ext cx="42862" cy="42862"/>
                </a:xfrm>
                <a:custGeom>
                  <a:avLst/>
                  <a:gdLst>
                    <a:gd name="connsiteX0" fmla="*/ 42863 w 42862"/>
                    <a:gd name="connsiteY0" fmla="*/ 21431 h 42862"/>
                    <a:gd name="connsiteX1" fmla="*/ 21431 w 42862"/>
                    <a:gd name="connsiteY1" fmla="*/ 42863 h 42862"/>
                    <a:gd name="connsiteX2" fmla="*/ 0 w 42862"/>
                    <a:gd name="connsiteY2" fmla="*/ 21431 h 42862"/>
                    <a:gd name="connsiteX3" fmla="*/ 21431 w 42862"/>
                    <a:gd name="connsiteY3" fmla="*/ 0 h 42862"/>
                    <a:gd name="connsiteX4" fmla="*/ 42863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3" y="21431"/>
                      </a:moveTo>
                      <a:cubicBezTo>
                        <a:pt x="42863" y="33267"/>
                        <a:pt x="33267" y="42863"/>
                        <a:pt x="21431" y="42863"/>
                      </a:cubicBezTo>
                      <a:cubicBezTo>
                        <a:pt x="9595" y="42863"/>
                        <a:pt x="0" y="33267"/>
                        <a:pt x="0" y="21431"/>
                      </a:cubicBezTo>
                      <a:cubicBezTo>
                        <a:pt x="0" y="9595"/>
                        <a:pt x="9595" y="0"/>
                        <a:pt x="21431" y="0"/>
                      </a:cubicBezTo>
                      <a:cubicBezTo>
                        <a:pt x="33267" y="0"/>
                        <a:pt x="42863" y="9595"/>
                        <a:pt x="42863" y="21431"/>
                      </a:cubicBezTo>
                      <a:close/>
                    </a:path>
                  </a:pathLst>
                </a:custGeom>
                <a:solidFill>
                  <a:srgbClr val="441162"/>
                </a:solidFill>
                <a:ln w="9525" cap="flat">
                  <a:noFill/>
                  <a:prstDash val="solid"/>
                  <a:miter/>
                </a:ln>
              </p:spPr>
              <p:txBody>
                <a:bodyPr rtlCol="0" anchor="ctr"/>
                <a:lstStyle/>
                <a:p>
                  <a:endParaRPr lang="en-US" sz="3200"/>
                </a:p>
              </p:txBody>
            </p:sp>
            <p:sp>
              <p:nvSpPr>
                <p:cNvPr id="2965" name="Freeform: Shape 2964">
                  <a:extLst>
                    <a:ext uri="{FF2B5EF4-FFF2-40B4-BE49-F238E27FC236}">
                      <a16:creationId xmlns:a16="http://schemas.microsoft.com/office/drawing/2014/main" id="{DBD7BA5B-0948-4E8A-BD69-FC1179E36882}"/>
                    </a:ext>
                  </a:extLst>
                </p:cNvPr>
                <p:cNvSpPr/>
                <p:nvPr/>
              </p:nvSpPr>
              <p:spPr>
                <a:xfrm>
                  <a:off x="6170920" y="526777"/>
                  <a:ext cx="836793" cy="840973"/>
                </a:xfrm>
                <a:custGeom>
                  <a:avLst/>
                  <a:gdLst>
                    <a:gd name="connsiteX0" fmla="*/ 685991 w 836793"/>
                    <a:gd name="connsiteY0" fmla="*/ 97589 h 840973"/>
                    <a:gd name="connsiteX1" fmla="*/ 93536 w 836793"/>
                    <a:gd name="connsiteY1" fmla="*/ 150929 h 840973"/>
                    <a:gd name="connsiteX2" fmla="*/ 0 w 836793"/>
                    <a:gd name="connsiteY2" fmla="*/ 362479 h 840973"/>
                    <a:gd name="connsiteX3" fmla="*/ 7906 w 836793"/>
                    <a:gd name="connsiteY3" fmla="*/ 363241 h 840973"/>
                    <a:gd name="connsiteX4" fmla="*/ 99631 w 836793"/>
                    <a:gd name="connsiteY4" fmla="*/ 155977 h 840973"/>
                    <a:gd name="connsiteX5" fmla="*/ 680942 w 836793"/>
                    <a:gd name="connsiteY5" fmla="*/ 103685 h 840973"/>
                    <a:gd name="connsiteX6" fmla="*/ 733234 w 836793"/>
                    <a:gd name="connsiteY6" fmla="*/ 684996 h 840973"/>
                    <a:gd name="connsiteX7" fmla="*/ 151924 w 836793"/>
                    <a:gd name="connsiteY7" fmla="*/ 737288 h 840973"/>
                    <a:gd name="connsiteX8" fmla="*/ 145542 w 836793"/>
                    <a:gd name="connsiteY8" fmla="*/ 731668 h 840973"/>
                    <a:gd name="connsiteX9" fmla="*/ 140113 w 836793"/>
                    <a:gd name="connsiteY9" fmla="*/ 737479 h 840973"/>
                    <a:gd name="connsiteX10" fmla="*/ 146780 w 836793"/>
                    <a:gd name="connsiteY10" fmla="*/ 743384 h 840973"/>
                    <a:gd name="connsiteX11" fmla="*/ 739235 w 836793"/>
                    <a:gd name="connsiteY11" fmla="*/ 690044 h 840973"/>
                    <a:gd name="connsiteX12" fmla="*/ 685991 w 836793"/>
                    <a:gd name="connsiteY12" fmla="*/ 97589 h 840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36793" h="840973">
                      <a:moveTo>
                        <a:pt x="685991" y="97589"/>
                      </a:moveTo>
                      <a:cubicBezTo>
                        <a:pt x="507968" y="-51096"/>
                        <a:pt x="242125" y="-27188"/>
                        <a:pt x="93536" y="150929"/>
                      </a:cubicBezTo>
                      <a:cubicBezTo>
                        <a:pt x="41243" y="213604"/>
                        <a:pt x="10382" y="287041"/>
                        <a:pt x="0" y="362479"/>
                      </a:cubicBezTo>
                      <a:lnTo>
                        <a:pt x="7906" y="363241"/>
                      </a:lnTo>
                      <a:cubicBezTo>
                        <a:pt x="18098" y="289327"/>
                        <a:pt x="48387" y="217318"/>
                        <a:pt x="99631" y="155977"/>
                      </a:cubicBezTo>
                      <a:cubicBezTo>
                        <a:pt x="245459" y="-18711"/>
                        <a:pt x="506254" y="-42143"/>
                        <a:pt x="680942" y="103685"/>
                      </a:cubicBezTo>
                      <a:cubicBezTo>
                        <a:pt x="855631" y="249513"/>
                        <a:pt x="879062" y="510307"/>
                        <a:pt x="733234" y="684996"/>
                      </a:cubicBezTo>
                      <a:cubicBezTo>
                        <a:pt x="587407" y="859684"/>
                        <a:pt x="326612" y="883116"/>
                        <a:pt x="151924" y="737288"/>
                      </a:cubicBezTo>
                      <a:cubicBezTo>
                        <a:pt x="149733" y="735478"/>
                        <a:pt x="147638" y="733478"/>
                        <a:pt x="145542" y="731668"/>
                      </a:cubicBezTo>
                      <a:lnTo>
                        <a:pt x="140113" y="737479"/>
                      </a:lnTo>
                      <a:cubicBezTo>
                        <a:pt x="142399" y="739479"/>
                        <a:pt x="144494" y="741479"/>
                        <a:pt x="146780" y="743384"/>
                      </a:cubicBezTo>
                      <a:cubicBezTo>
                        <a:pt x="324803" y="892069"/>
                        <a:pt x="590645" y="868162"/>
                        <a:pt x="739235" y="690044"/>
                      </a:cubicBezTo>
                      <a:cubicBezTo>
                        <a:pt x="887825" y="511927"/>
                        <a:pt x="864013" y="246274"/>
                        <a:pt x="685991" y="97589"/>
                      </a:cubicBezTo>
                      <a:close/>
                    </a:path>
                  </a:pathLst>
                </a:custGeom>
                <a:solidFill>
                  <a:srgbClr val="441162"/>
                </a:solidFill>
                <a:ln w="9525" cap="flat">
                  <a:noFill/>
                  <a:prstDash val="solid"/>
                  <a:miter/>
                </a:ln>
              </p:spPr>
              <p:txBody>
                <a:bodyPr rtlCol="0" anchor="ctr"/>
                <a:lstStyle/>
                <a:p>
                  <a:endParaRPr lang="en-US" sz="3200"/>
                </a:p>
              </p:txBody>
            </p:sp>
          </p:grpSp>
          <p:grpSp>
            <p:nvGrpSpPr>
              <p:cNvPr id="2966" name="Graphic 2944">
                <a:extLst>
                  <a:ext uri="{FF2B5EF4-FFF2-40B4-BE49-F238E27FC236}">
                    <a16:creationId xmlns:a16="http://schemas.microsoft.com/office/drawing/2014/main" id="{C574C91F-ECF6-48A6-AEC8-C79AB4BA2EBA}"/>
                  </a:ext>
                </a:extLst>
              </p:cNvPr>
              <p:cNvGrpSpPr/>
              <p:nvPr/>
            </p:nvGrpSpPr>
            <p:grpSpPr>
              <a:xfrm>
                <a:off x="6759102" y="1554400"/>
                <a:ext cx="431552" cy="439851"/>
                <a:chOff x="6759102" y="1554400"/>
                <a:chExt cx="431552" cy="439851"/>
              </a:xfrm>
              <a:solidFill>
                <a:srgbClr val="441162"/>
              </a:solidFill>
            </p:grpSpPr>
            <p:sp>
              <p:nvSpPr>
                <p:cNvPr id="2967" name="Freeform: Shape 2966">
                  <a:extLst>
                    <a:ext uri="{FF2B5EF4-FFF2-40B4-BE49-F238E27FC236}">
                      <a16:creationId xmlns:a16="http://schemas.microsoft.com/office/drawing/2014/main" id="{D9ECBBEC-42BF-49D3-AD07-79D31A6FC28C}"/>
                    </a:ext>
                  </a:extLst>
                </p:cNvPr>
                <p:cNvSpPr/>
                <p:nvPr/>
              </p:nvSpPr>
              <p:spPr>
                <a:xfrm>
                  <a:off x="6962448" y="1972344"/>
                  <a:ext cx="21907" cy="21907"/>
                </a:xfrm>
                <a:custGeom>
                  <a:avLst/>
                  <a:gdLst>
                    <a:gd name="connsiteX0" fmla="*/ 21907 w 21907"/>
                    <a:gd name="connsiteY0" fmla="*/ 10954 h 21907"/>
                    <a:gd name="connsiteX1" fmla="*/ 10954 w 21907"/>
                    <a:gd name="connsiteY1" fmla="*/ 21907 h 21907"/>
                    <a:gd name="connsiteX2" fmla="*/ 0 w 21907"/>
                    <a:gd name="connsiteY2" fmla="*/ 10954 h 21907"/>
                    <a:gd name="connsiteX3" fmla="*/ 10954 w 21907"/>
                    <a:gd name="connsiteY3" fmla="*/ 0 h 21907"/>
                    <a:gd name="connsiteX4" fmla="*/ 21907 w 21907"/>
                    <a:gd name="connsiteY4" fmla="*/ 10954 h 21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7" h="21907">
                      <a:moveTo>
                        <a:pt x="21907" y="10954"/>
                      </a:moveTo>
                      <a:cubicBezTo>
                        <a:pt x="21907" y="17003"/>
                        <a:pt x="17003" y="21907"/>
                        <a:pt x="10954" y="21907"/>
                      </a:cubicBezTo>
                      <a:cubicBezTo>
                        <a:pt x="4904" y="21907"/>
                        <a:pt x="0" y="17003"/>
                        <a:pt x="0" y="10954"/>
                      </a:cubicBezTo>
                      <a:cubicBezTo>
                        <a:pt x="0" y="4904"/>
                        <a:pt x="4904" y="0"/>
                        <a:pt x="10954" y="0"/>
                      </a:cubicBezTo>
                      <a:cubicBezTo>
                        <a:pt x="17003" y="0"/>
                        <a:pt x="21907" y="4904"/>
                        <a:pt x="21907" y="10954"/>
                      </a:cubicBezTo>
                      <a:close/>
                    </a:path>
                  </a:pathLst>
                </a:custGeom>
                <a:solidFill>
                  <a:srgbClr val="441162"/>
                </a:solidFill>
                <a:ln w="9525" cap="flat">
                  <a:noFill/>
                  <a:prstDash val="solid"/>
                  <a:miter/>
                </a:ln>
              </p:spPr>
              <p:txBody>
                <a:bodyPr rtlCol="0" anchor="ctr"/>
                <a:lstStyle/>
                <a:p>
                  <a:endParaRPr lang="en-US" sz="3200"/>
                </a:p>
              </p:txBody>
            </p:sp>
            <p:sp>
              <p:nvSpPr>
                <p:cNvPr id="2968" name="Freeform: Shape 2967">
                  <a:extLst>
                    <a:ext uri="{FF2B5EF4-FFF2-40B4-BE49-F238E27FC236}">
                      <a16:creationId xmlns:a16="http://schemas.microsoft.com/office/drawing/2014/main" id="{132B7942-0345-44DD-8F7E-6036F2019915}"/>
                    </a:ext>
                  </a:extLst>
                </p:cNvPr>
                <p:cNvSpPr/>
                <p:nvPr/>
              </p:nvSpPr>
              <p:spPr>
                <a:xfrm>
                  <a:off x="7138756" y="1875570"/>
                  <a:ext cx="21907" cy="21907"/>
                </a:xfrm>
                <a:custGeom>
                  <a:avLst/>
                  <a:gdLst>
                    <a:gd name="connsiteX0" fmla="*/ 21908 w 21907"/>
                    <a:gd name="connsiteY0" fmla="*/ 10954 h 21907"/>
                    <a:gd name="connsiteX1" fmla="*/ 10954 w 21907"/>
                    <a:gd name="connsiteY1" fmla="*/ 21907 h 21907"/>
                    <a:gd name="connsiteX2" fmla="*/ 0 w 21907"/>
                    <a:gd name="connsiteY2" fmla="*/ 10954 h 21907"/>
                    <a:gd name="connsiteX3" fmla="*/ 10954 w 21907"/>
                    <a:gd name="connsiteY3" fmla="*/ 0 h 21907"/>
                    <a:gd name="connsiteX4" fmla="*/ 21908 w 21907"/>
                    <a:gd name="connsiteY4" fmla="*/ 10954 h 21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7" h="21907">
                      <a:moveTo>
                        <a:pt x="21908" y="10954"/>
                      </a:moveTo>
                      <a:cubicBezTo>
                        <a:pt x="21908" y="17003"/>
                        <a:pt x="17003" y="21907"/>
                        <a:pt x="10954" y="21907"/>
                      </a:cubicBezTo>
                      <a:cubicBezTo>
                        <a:pt x="4904" y="21907"/>
                        <a:pt x="0" y="17003"/>
                        <a:pt x="0" y="10954"/>
                      </a:cubicBezTo>
                      <a:cubicBezTo>
                        <a:pt x="0" y="4904"/>
                        <a:pt x="4904" y="0"/>
                        <a:pt x="10954" y="0"/>
                      </a:cubicBezTo>
                      <a:cubicBezTo>
                        <a:pt x="17003" y="0"/>
                        <a:pt x="21908" y="4904"/>
                        <a:pt x="21908" y="10954"/>
                      </a:cubicBezTo>
                      <a:close/>
                    </a:path>
                  </a:pathLst>
                </a:custGeom>
                <a:solidFill>
                  <a:srgbClr val="441162"/>
                </a:solidFill>
                <a:ln w="9525" cap="flat">
                  <a:noFill/>
                  <a:prstDash val="solid"/>
                  <a:miter/>
                </a:ln>
              </p:spPr>
              <p:txBody>
                <a:bodyPr rtlCol="0" anchor="ctr"/>
                <a:lstStyle/>
                <a:p>
                  <a:endParaRPr lang="en-US" sz="3200"/>
                </a:p>
              </p:txBody>
            </p:sp>
            <p:sp>
              <p:nvSpPr>
                <p:cNvPr id="2969" name="Freeform: Shape 2968">
                  <a:extLst>
                    <a:ext uri="{FF2B5EF4-FFF2-40B4-BE49-F238E27FC236}">
                      <a16:creationId xmlns:a16="http://schemas.microsoft.com/office/drawing/2014/main" id="{DF08A0A6-C2E5-47FE-96E6-8E84B883E4A0}"/>
                    </a:ext>
                  </a:extLst>
                </p:cNvPr>
                <p:cNvSpPr/>
                <p:nvPr/>
              </p:nvSpPr>
              <p:spPr>
                <a:xfrm>
                  <a:off x="6759102" y="1554400"/>
                  <a:ext cx="431552" cy="431469"/>
                </a:xfrm>
                <a:custGeom>
                  <a:avLst/>
                  <a:gdLst>
                    <a:gd name="connsiteX0" fmla="*/ 32944 w 431552"/>
                    <a:gd name="connsiteY0" fmla="*/ 101047 h 431469"/>
                    <a:gd name="connsiteX1" fmla="*/ 101047 w 431552"/>
                    <a:gd name="connsiteY1" fmla="*/ 398513 h 431469"/>
                    <a:gd name="connsiteX2" fmla="*/ 215062 w 431552"/>
                    <a:gd name="connsiteY2" fmla="*/ 431470 h 431469"/>
                    <a:gd name="connsiteX3" fmla="*/ 214966 w 431552"/>
                    <a:gd name="connsiteY3" fmla="*/ 427374 h 431469"/>
                    <a:gd name="connsiteX4" fmla="*/ 103238 w 431552"/>
                    <a:gd name="connsiteY4" fmla="*/ 395084 h 431469"/>
                    <a:gd name="connsiteX5" fmla="*/ 36468 w 431552"/>
                    <a:gd name="connsiteY5" fmla="*/ 103238 h 431469"/>
                    <a:gd name="connsiteX6" fmla="*/ 328314 w 431552"/>
                    <a:gd name="connsiteY6" fmla="*/ 36468 h 431469"/>
                    <a:gd name="connsiteX7" fmla="*/ 395084 w 431552"/>
                    <a:gd name="connsiteY7" fmla="*/ 328314 h 431469"/>
                    <a:gd name="connsiteX8" fmla="*/ 392703 w 431552"/>
                    <a:gd name="connsiteY8" fmla="*/ 331933 h 431469"/>
                    <a:gd name="connsiteX9" fmla="*/ 396037 w 431552"/>
                    <a:gd name="connsiteY9" fmla="*/ 334219 h 431469"/>
                    <a:gd name="connsiteX10" fmla="*/ 398608 w 431552"/>
                    <a:gd name="connsiteY10" fmla="*/ 330410 h 431469"/>
                    <a:gd name="connsiteX11" fmla="*/ 330505 w 431552"/>
                    <a:gd name="connsiteY11" fmla="*/ 32944 h 431469"/>
                    <a:gd name="connsiteX12" fmla="*/ 32944 w 431552"/>
                    <a:gd name="connsiteY12" fmla="*/ 101047 h 43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552" h="431469">
                      <a:moveTo>
                        <a:pt x="32944" y="101047"/>
                      </a:moveTo>
                      <a:cubicBezTo>
                        <a:pt x="-30302" y="201822"/>
                        <a:pt x="273" y="335267"/>
                        <a:pt x="101047" y="398513"/>
                      </a:cubicBezTo>
                      <a:cubicBezTo>
                        <a:pt x="136480" y="420802"/>
                        <a:pt x="176009" y="431374"/>
                        <a:pt x="215062" y="431470"/>
                      </a:cubicBezTo>
                      <a:lnTo>
                        <a:pt x="214966" y="427374"/>
                      </a:lnTo>
                      <a:cubicBezTo>
                        <a:pt x="176676" y="427279"/>
                        <a:pt x="138004" y="416897"/>
                        <a:pt x="103238" y="395084"/>
                      </a:cubicBezTo>
                      <a:cubicBezTo>
                        <a:pt x="4369" y="332981"/>
                        <a:pt x="-25635" y="202108"/>
                        <a:pt x="36468" y="103238"/>
                      </a:cubicBezTo>
                      <a:cubicBezTo>
                        <a:pt x="98571" y="4369"/>
                        <a:pt x="229444" y="-25635"/>
                        <a:pt x="328314" y="36468"/>
                      </a:cubicBezTo>
                      <a:cubicBezTo>
                        <a:pt x="427183" y="98571"/>
                        <a:pt x="457187" y="229444"/>
                        <a:pt x="395084" y="328314"/>
                      </a:cubicBezTo>
                      <a:cubicBezTo>
                        <a:pt x="394322" y="329552"/>
                        <a:pt x="393465" y="330695"/>
                        <a:pt x="392703" y="331933"/>
                      </a:cubicBezTo>
                      <a:lnTo>
                        <a:pt x="396037" y="334219"/>
                      </a:lnTo>
                      <a:cubicBezTo>
                        <a:pt x="396894" y="332981"/>
                        <a:pt x="397751" y="331743"/>
                        <a:pt x="398608" y="330410"/>
                      </a:cubicBezTo>
                      <a:cubicBezTo>
                        <a:pt x="461854" y="229635"/>
                        <a:pt x="431279" y="96190"/>
                        <a:pt x="330505" y="32944"/>
                      </a:cubicBezTo>
                      <a:cubicBezTo>
                        <a:pt x="229730" y="-30302"/>
                        <a:pt x="96190" y="273"/>
                        <a:pt x="32944" y="101047"/>
                      </a:cubicBezTo>
                      <a:close/>
                    </a:path>
                  </a:pathLst>
                </a:custGeom>
                <a:solidFill>
                  <a:srgbClr val="441162"/>
                </a:solidFill>
                <a:ln w="9525" cap="flat">
                  <a:noFill/>
                  <a:prstDash val="solid"/>
                  <a:miter/>
                </a:ln>
              </p:spPr>
              <p:txBody>
                <a:bodyPr rtlCol="0" anchor="ctr"/>
                <a:lstStyle/>
                <a:p>
                  <a:endParaRPr lang="en-US" sz="3200"/>
                </a:p>
              </p:txBody>
            </p:sp>
          </p:grpSp>
          <p:sp>
            <p:nvSpPr>
              <p:cNvPr id="2970" name="Freeform: Shape 2969">
                <a:extLst>
                  <a:ext uri="{FF2B5EF4-FFF2-40B4-BE49-F238E27FC236}">
                    <a16:creationId xmlns:a16="http://schemas.microsoft.com/office/drawing/2014/main" id="{7E1E7E08-4AB5-460B-BD86-9383CFFE6A9D}"/>
                  </a:ext>
                </a:extLst>
              </p:cNvPr>
              <p:cNvSpPr/>
              <p:nvPr/>
            </p:nvSpPr>
            <p:spPr>
              <a:xfrm>
                <a:off x="6944160" y="304517"/>
                <a:ext cx="430815" cy="430339"/>
              </a:xfrm>
              <a:custGeom>
                <a:avLst/>
                <a:gdLst>
                  <a:gd name="connsiteX0" fmla="*/ 6286 w 430815"/>
                  <a:gd name="connsiteY0" fmla="*/ 430340 h 430339"/>
                  <a:gd name="connsiteX1" fmla="*/ 0 w 430815"/>
                  <a:gd name="connsiteY1" fmla="*/ 411861 h 430339"/>
                  <a:gd name="connsiteX2" fmla="*/ 424529 w 430815"/>
                  <a:gd name="connsiteY2" fmla="*/ 0 h 430339"/>
                  <a:gd name="connsiteX3" fmla="*/ 430816 w 430815"/>
                  <a:gd name="connsiteY3" fmla="*/ 18574 h 430339"/>
                </a:gdLst>
                <a:ahLst/>
                <a:cxnLst>
                  <a:cxn ang="0">
                    <a:pos x="connsiteX0" y="connsiteY0"/>
                  </a:cxn>
                  <a:cxn ang="0">
                    <a:pos x="connsiteX1" y="connsiteY1"/>
                  </a:cxn>
                  <a:cxn ang="0">
                    <a:pos x="connsiteX2" y="connsiteY2"/>
                  </a:cxn>
                  <a:cxn ang="0">
                    <a:pos x="connsiteX3" y="connsiteY3"/>
                  </a:cxn>
                </a:cxnLst>
                <a:rect l="l" t="t" r="r" b="b"/>
                <a:pathLst>
                  <a:path w="430815" h="430339">
                    <a:moveTo>
                      <a:pt x="6286" y="430340"/>
                    </a:moveTo>
                    <a:lnTo>
                      <a:pt x="0" y="411861"/>
                    </a:lnTo>
                    <a:lnTo>
                      <a:pt x="424529" y="0"/>
                    </a:lnTo>
                    <a:lnTo>
                      <a:pt x="430816" y="18574"/>
                    </a:lnTo>
                    <a:close/>
                  </a:path>
                </a:pathLst>
              </a:custGeom>
              <a:solidFill>
                <a:srgbClr val="441162"/>
              </a:solidFill>
              <a:ln w="9525" cap="flat">
                <a:noFill/>
                <a:prstDash val="solid"/>
                <a:miter/>
              </a:ln>
            </p:spPr>
            <p:txBody>
              <a:bodyPr rtlCol="0" anchor="ctr"/>
              <a:lstStyle/>
              <a:p>
                <a:endParaRPr lang="en-US" sz="3200"/>
              </a:p>
            </p:txBody>
          </p:sp>
          <p:sp>
            <p:nvSpPr>
              <p:cNvPr id="2971" name="Freeform: Shape 2970">
                <a:extLst>
                  <a:ext uri="{FF2B5EF4-FFF2-40B4-BE49-F238E27FC236}">
                    <a16:creationId xmlns:a16="http://schemas.microsoft.com/office/drawing/2014/main" id="{025D30DE-C54B-41F8-8DBD-3503A8A27271}"/>
                  </a:ext>
                </a:extLst>
              </p:cNvPr>
              <p:cNvSpPr/>
              <p:nvPr/>
            </p:nvSpPr>
            <p:spPr>
              <a:xfrm>
                <a:off x="6774043" y="1307690"/>
                <a:ext cx="130492" cy="272796"/>
              </a:xfrm>
              <a:custGeom>
                <a:avLst/>
                <a:gdLst>
                  <a:gd name="connsiteX0" fmla="*/ 130492 w 130492"/>
                  <a:gd name="connsiteY0" fmla="*/ 257842 h 272796"/>
                  <a:gd name="connsiteX1" fmla="*/ 118681 w 130492"/>
                  <a:gd name="connsiteY1" fmla="*/ 272796 h 272796"/>
                  <a:gd name="connsiteX2" fmla="*/ 0 w 130492"/>
                  <a:gd name="connsiteY2" fmla="*/ 14097 h 272796"/>
                  <a:gd name="connsiteX3" fmla="*/ 11144 w 130492"/>
                  <a:gd name="connsiteY3" fmla="*/ 0 h 272796"/>
                </a:gdLst>
                <a:ahLst/>
                <a:cxnLst>
                  <a:cxn ang="0">
                    <a:pos x="connsiteX0" y="connsiteY0"/>
                  </a:cxn>
                  <a:cxn ang="0">
                    <a:pos x="connsiteX1" y="connsiteY1"/>
                  </a:cxn>
                  <a:cxn ang="0">
                    <a:pos x="connsiteX2" y="connsiteY2"/>
                  </a:cxn>
                  <a:cxn ang="0">
                    <a:pos x="connsiteX3" y="connsiteY3"/>
                  </a:cxn>
                </a:cxnLst>
                <a:rect l="l" t="t" r="r" b="b"/>
                <a:pathLst>
                  <a:path w="130492" h="272796">
                    <a:moveTo>
                      <a:pt x="130492" y="257842"/>
                    </a:moveTo>
                    <a:lnTo>
                      <a:pt x="118681" y="272796"/>
                    </a:lnTo>
                    <a:lnTo>
                      <a:pt x="0" y="14097"/>
                    </a:lnTo>
                    <a:lnTo>
                      <a:pt x="11144" y="0"/>
                    </a:lnTo>
                    <a:close/>
                  </a:path>
                </a:pathLst>
              </a:custGeom>
              <a:solidFill>
                <a:srgbClr val="441162"/>
              </a:solidFill>
              <a:ln w="9525" cap="flat">
                <a:noFill/>
                <a:prstDash val="solid"/>
                <a:miter/>
              </a:ln>
            </p:spPr>
            <p:txBody>
              <a:bodyPr rtlCol="0" anchor="ctr"/>
              <a:lstStyle/>
              <a:p>
                <a:endParaRPr lang="en-US" sz="3200"/>
              </a:p>
            </p:txBody>
          </p:sp>
          <p:sp>
            <p:nvSpPr>
              <p:cNvPr id="2972" name="Freeform: Shape 2971">
                <a:extLst>
                  <a:ext uri="{FF2B5EF4-FFF2-40B4-BE49-F238E27FC236}">
                    <a16:creationId xmlns:a16="http://schemas.microsoft.com/office/drawing/2014/main" id="{4EDA4E82-0C64-4CA4-A4BA-642D9EBF7954}"/>
                  </a:ext>
                </a:extLst>
              </p:cNvPr>
              <p:cNvSpPr/>
              <p:nvPr/>
            </p:nvSpPr>
            <p:spPr>
              <a:xfrm>
                <a:off x="7322969" y="224888"/>
                <a:ext cx="141350" cy="141351"/>
              </a:xfrm>
              <a:custGeom>
                <a:avLst/>
                <a:gdLst>
                  <a:gd name="connsiteX0" fmla="*/ 141351 w 141350"/>
                  <a:gd name="connsiteY0" fmla="*/ 70675 h 141351"/>
                  <a:gd name="connsiteX1" fmla="*/ 70675 w 141350"/>
                  <a:gd name="connsiteY1" fmla="*/ 141351 h 141351"/>
                  <a:gd name="connsiteX2" fmla="*/ 0 w 141350"/>
                  <a:gd name="connsiteY2" fmla="*/ 70675 h 141351"/>
                  <a:gd name="connsiteX3" fmla="*/ 70675 w 141350"/>
                  <a:gd name="connsiteY3" fmla="*/ 0 h 141351"/>
                  <a:gd name="connsiteX4" fmla="*/ 141351 w 141350"/>
                  <a:gd name="connsiteY4" fmla="*/ 70675 h 141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50" h="141351">
                    <a:moveTo>
                      <a:pt x="141351" y="70675"/>
                    </a:moveTo>
                    <a:cubicBezTo>
                      <a:pt x="141351" y="109708"/>
                      <a:pt x="109708" y="141351"/>
                      <a:pt x="70675" y="141351"/>
                    </a:cubicBezTo>
                    <a:cubicBezTo>
                      <a:pt x="31643" y="141351"/>
                      <a:pt x="0" y="109708"/>
                      <a:pt x="0" y="70675"/>
                    </a:cubicBezTo>
                    <a:cubicBezTo>
                      <a:pt x="0" y="31642"/>
                      <a:pt x="31643" y="0"/>
                      <a:pt x="70675" y="0"/>
                    </a:cubicBezTo>
                    <a:cubicBezTo>
                      <a:pt x="109708" y="0"/>
                      <a:pt x="141351" y="31643"/>
                      <a:pt x="141351" y="70675"/>
                    </a:cubicBezTo>
                    <a:close/>
                  </a:path>
                </a:pathLst>
              </a:custGeom>
              <a:solidFill>
                <a:srgbClr val="441162"/>
              </a:solidFill>
              <a:ln w="9525" cap="flat">
                <a:noFill/>
                <a:prstDash val="solid"/>
                <a:miter/>
              </a:ln>
            </p:spPr>
            <p:txBody>
              <a:bodyPr rtlCol="0" anchor="ctr"/>
              <a:lstStyle/>
              <a:p>
                <a:endParaRPr lang="en-US" sz="3200"/>
              </a:p>
            </p:txBody>
          </p:sp>
          <p:sp>
            <p:nvSpPr>
              <p:cNvPr id="2973" name="Freeform: Shape 2972">
                <a:extLst>
                  <a:ext uri="{FF2B5EF4-FFF2-40B4-BE49-F238E27FC236}">
                    <a16:creationId xmlns:a16="http://schemas.microsoft.com/office/drawing/2014/main" id="{1C833938-3B1A-477E-B869-F6936C7C2F25}"/>
                  </a:ext>
                </a:extLst>
              </p:cNvPr>
              <p:cNvSpPr/>
              <p:nvPr/>
            </p:nvSpPr>
            <p:spPr>
              <a:xfrm>
                <a:off x="6163110" y="251082"/>
                <a:ext cx="88963" cy="88963"/>
              </a:xfrm>
              <a:custGeom>
                <a:avLst/>
                <a:gdLst>
                  <a:gd name="connsiteX0" fmla="*/ 88964 w 88963"/>
                  <a:gd name="connsiteY0" fmla="*/ 44482 h 88963"/>
                  <a:gd name="connsiteX1" fmla="*/ 44482 w 88963"/>
                  <a:gd name="connsiteY1" fmla="*/ 88963 h 88963"/>
                  <a:gd name="connsiteX2" fmla="*/ 0 w 88963"/>
                  <a:gd name="connsiteY2" fmla="*/ 44482 h 88963"/>
                  <a:gd name="connsiteX3" fmla="*/ 44482 w 88963"/>
                  <a:gd name="connsiteY3" fmla="*/ 0 h 88963"/>
                  <a:gd name="connsiteX4" fmla="*/ 88964 w 88963"/>
                  <a:gd name="connsiteY4" fmla="*/ 44482 h 88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63" h="88963">
                    <a:moveTo>
                      <a:pt x="88964" y="44482"/>
                    </a:moveTo>
                    <a:cubicBezTo>
                      <a:pt x="88964" y="69048"/>
                      <a:pt x="69048" y="88963"/>
                      <a:pt x="44482" y="88963"/>
                    </a:cubicBezTo>
                    <a:cubicBezTo>
                      <a:pt x="19915" y="88963"/>
                      <a:pt x="0" y="69048"/>
                      <a:pt x="0" y="44482"/>
                    </a:cubicBezTo>
                    <a:cubicBezTo>
                      <a:pt x="0" y="19915"/>
                      <a:pt x="19915" y="0"/>
                      <a:pt x="44482" y="0"/>
                    </a:cubicBezTo>
                    <a:cubicBezTo>
                      <a:pt x="69048" y="0"/>
                      <a:pt x="88964" y="19915"/>
                      <a:pt x="88964" y="44482"/>
                    </a:cubicBezTo>
                    <a:close/>
                  </a:path>
                </a:pathLst>
              </a:custGeom>
              <a:solidFill>
                <a:srgbClr val="441162"/>
              </a:solidFill>
              <a:ln w="9525" cap="flat">
                <a:noFill/>
                <a:prstDash val="solid"/>
                <a:miter/>
              </a:ln>
            </p:spPr>
            <p:txBody>
              <a:bodyPr rtlCol="0" anchor="ctr"/>
              <a:lstStyle/>
              <a:p>
                <a:endParaRPr lang="en-US" sz="3200"/>
              </a:p>
            </p:txBody>
          </p:sp>
          <p:sp>
            <p:nvSpPr>
              <p:cNvPr id="2974" name="Freeform: Shape 2973">
                <a:extLst>
                  <a:ext uri="{FF2B5EF4-FFF2-40B4-BE49-F238E27FC236}">
                    <a16:creationId xmlns:a16="http://schemas.microsoft.com/office/drawing/2014/main" id="{F6BBEDF6-36D6-4F78-803B-407A7C94E5BF}"/>
                  </a:ext>
                </a:extLst>
              </p:cNvPr>
              <p:cNvSpPr/>
              <p:nvPr/>
            </p:nvSpPr>
            <p:spPr>
              <a:xfrm>
                <a:off x="6228737" y="284419"/>
                <a:ext cx="1164907" cy="22383"/>
              </a:xfrm>
              <a:custGeom>
                <a:avLst/>
                <a:gdLst>
                  <a:gd name="connsiteX0" fmla="*/ 0 w 1164907"/>
                  <a:gd name="connsiteY0" fmla="*/ 19050 h 22383"/>
                  <a:gd name="connsiteX1" fmla="*/ 286 w 1164907"/>
                  <a:gd name="connsiteY1" fmla="*/ 0 h 22383"/>
                  <a:gd name="connsiteX2" fmla="*/ 1164908 w 1164907"/>
                  <a:gd name="connsiteY2" fmla="*/ 3334 h 22383"/>
                  <a:gd name="connsiteX3" fmla="*/ 1164622 w 1164907"/>
                  <a:gd name="connsiteY3" fmla="*/ 22384 h 22383"/>
                </a:gdLst>
                <a:ahLst/>
                <a:cxnLst>
                  <a:cxn ang="0">
                    <a:pos x="connsiteX0" y="connsiteY0"/>
                  </a:cxn>
                  <a:cxn ang="0">
                    <a:pos x="connsiteX1" y="connsiteY1"/>
                  </a:cxn>
                  <a:cxn ang="0">
                    <a:pos x="connsiteX2" y="connsiteY2"/>
                  </a:cxn>
                  <a:cxn ang="0">
                    <a:pos x="connsiteX3" y="connsiteY3"/>
                  </a:cxn>
                </a:cxnLst>
                <a:rect l="l" t="t" r="r" b="b"/>
                <a:pathLst>
                  <a:path w="1164907" h="22383">
                    <a:moveTo>
                      <a:pt x="0" y="19050"/>
                    </a:moveTo>
                    <a:lnTo>
                      <a:pt x="286" y="0"/>
                    </a:lnTo>
                    <a:lnTo>
                      <a:pt x="1164908" y="3334"/>
                    </a:lnTo>
                    <a:lnTo>
                      <a:pt x="1164622" y="22384"/>
                    </a:lnTo>
                    <a:close/>
                  </a:path>
                </a:pathLst>
              </a:custGeom>
              <a:solidFill>
                <a:srgbClr val="441162"/>
              </a:solidFill>
              <a:ln w="9525" cap="flat">
                <a:noFill/>
                <a:prstDash val="solid"/>
                <a:miter/>
              </a:ln>
            </p:spPr>
            <p:txBody>
              <a:bodyPr rtlCol="0" anchor="ctr"/>
              <a:lstStyle/>
              <a:p>
                <a:endParaRPr lang="en-US" sz="3200"/>
              </a:p>
            </p:txBody>
          </p:sp>
          <p:grpSp>
            <p:nvGrpSpPr>
              <p:cNvPr id="2975" name="Graphic 2944">
                <a:extLst>
                  <a:ext uri="{FF2B5EF4-FFF2-40B4-BE49-F238E27FC236}">
                    <a16:creationId xmlns:a16="http://schemas.microsoft.com/office/drawing/2014/main" id="{C574C91F-ECF6-48A6-AEC8-C79AB4BA2EBA}"/>
                  </a:ext>
                </a:extLst>
              </p:cNvPr>
              <p:cNvGrpSpPr/>
              <p:nvPr/>
            </p:nvGrpSpPr>
            <p:grpSpPr>
              <a:xfrm>
                <a:off x="5706386" y="-221548"/>
                <a:ext cx="42862" cy="1034129"/>
                <a:chOff x="5706386" y="-221548"/>
                <a:chExt cx="42862" cy="1034129"/>
              </a:xfrm>
              <a:solidFill>
                <a:srgbClr val="441162"/>
              </a:solidFill>
            </p:grpSpPr>
            <p:sp>
              <p:nvSpPr>
                <p:cNvPr id="2976" name="Freeform: Shape 2975">
                  <a:extLst>
                    <a:ext uri="{FF2B5EF4-FFF2-40B4-BE49-F238E27FC236}">
                      <a16:creationId xmlns:a16="http://schemas.microsoft.com/office/drawing/2014/main" id="{5161D2D7-D34B-469B-A4FA-8C8757965659}"/>
                    </a:ext>
                  </a:extLst>
                </p:cNvPr>
                <p:cNvSpPr/>
                <p:nvPr/>
              </p:nvSpPr>
              <p:spPr>
                <a:xfrm>
                  <a:off x="5706386" y="769718"/>
                  <a:ext cx="42862" cy="42862"/>
                </a:xfrm>
                <a:custGeom>
                  <a:avLst/>
                  <a:gdLst>
                    <a:gd name="connsiteX0" fmla="*/ 42862 w 42862"/>
                    <a:gd name="connsiteY0" fmla="*/ 21431 h 42862"/>
                    <a:gd name="connsiteX1" fmla="*/ 21431 w 42862"/>
                    <a:gd name="connsiteY1" fmla="*/ 42862 h 42862"/>
                    <a:gd name="connsiteX2" fmla="*/ 0 w 42862"/>
                    <a:gd name="connsiteY2" fmla="*/ 21431 h 42862"/>
                    <a:gd name="connsiteX3" fmla="*/ 21431 w 42862"/>
                    <a:gd name="connsiteY3" fmla="*/ 0 h 42862"/>
                    <a:gd name="connsiteX4" fmla="*/ 42862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2" y="21431"/>
                      </a:moveTo>
                      <a:cubicBezTo>
                        <a:pt x="42862" y="33267"/>
                        <a:pt x="33267" y="42862"/>
                        <a:pt x="21431" y="42862"/>
                      </a:cubicBezTo>
                      <a:cubicBezTo>
                        <a:pt x="9595" y="42862"/>
                        <a:pt x="0" y="33267"/>
                        <a:pt x="0" y="21431"/>
                      </a:cubicBezTo>
                      <a:cubicBezTo>
                        <a:pt x="0" y="9595"/>
                        <a:pt x="9595" y="0"/>
                        <a:pt x="21431" y="0"/>
                      </a:cubicBezTo>
                      <a:cubicBezTo>
                        <a:pt x="33267" y="0"/>
                        <a:pt x="42862" y="9595"/>
                        <a:pt x="42862" y="21431"/>
                      </a:cubicBezTo>
                      <a:close/>
                    </a:path>
                  </a:pathLst>
                </a:custGeom>
                <a:solidFill>
                  <a:srgbClr val="441162"/>
                </a:solidFill>
                <a:ln w="9525" cap="flat">
                  <a:noFill/>
                  <a:prstDash val="solid"/>
                  <a:miter/>
                </a:ln>
              </p:spPr>
              <p:txBody>
                <a:bodyPr rtlCol="0" anchor="ctr"/>
                <a:lstStyle/>
                <a:p>
                  <a:endParaRPr lang="en-US" sz="3200"/>
                </a:p>
              </p:txBody>
            </p:sp>
            <p:sp>
              <p:nvSpPr>
                <p:cNvPr id="2977" name="Freeform: Shape 2976">
                  <a:extLst>
                    <a:ext uri="{FF2B5EF4-FFF2-40B4-BE49-F238E27FC236}">
                      <a16:creationId xmlns:a16="http://schemas.microsoft.com/office/drawing/2014/main" id="{15A828D9-3EB8-4638-B5A6-BCC80E23C6A6}"/>
                    </a:ext>
                  </a:extLst>
                </p:cNvPr>
                <p:cNvSpPr/>
                <p:nvPr/>
              </p:nvSpPr>
              <p:spPr>
                <a:xfrm>
                  <a:off x="5706386" y="-221548"/>
                  <a:ext cx="42862" cy="42862"/>
                </a:xfrm>
                <a:custGeom>
                  <a:avLst/>
                  <a:gdLst>
                    <a:gd name="connsiteX0" fmla="*/ 42862 w 42862"/>
                    <a:gd name="connsiteY0" fmla="*/ 21431 h 42862"/>
                    <a:gd name="connsiteX1" fmla="*/ 21431 w 42862"/>
                    <a:gd name="connsiteY1" fmla="*/ 42863 h 42862"/>
                    <a:gd name="connsiteX2" fmla="*/ 0 w 42862"/>
                    <a:gd name="connsiteY2" fmla="*/ 21431 h 42862"/>
                    <a:gd name="connsiteX3" fmla="*/ 21431 w 42862"/>
                    <a:gd name="connsiteY3" fmla="*/ 0 h 42862"/>
                    <a:gd name="connsiteX4" fmla="*/ 42862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2" y="21431"/>
                      </a:moveTo>
                      <a:cubicBezTo>
                        <a:pt x="42862" y="33267"/>
                        <a:pt x="33267" y="42863"/>
                        <a:pt x="21431" y="42863"/>
                      </a:cubicBezTo>
                      <a:cubicBezTo>
                        <a:pt x="9595" y="42863"/>
                        <a:pt x="0" y="33267"/>
                        <a:pt x="0" y="21431"/>
                      </a:cubicBezTo>
                      <a:cubicBezTo>
                        <a:pt x="0" y="9595"/>
                        <a:pt x="9595" y="0"/>
                        <a:pt x="21431" y="0"/>
                      </a:cubicBezTo>
                      <a:cubicBezTo>
                        <a:pt x="33267" y="0"/>
                        <a:pt x="42862" y="9595"/>
                        <a:pt x="42862" y="21431"/>
                      </a:cubicBezTo>
                      <a:close/>
                    </a:path>
                  </a:pathLst>
                </a:custGeom>
                <a:solidFill>
                  <a:srgbClr val="441162"/>
                </a:solidFill>
                <a:ln w="9525" cap="flat">
                  <a:noFill/>
                  <a:prstDash val="solid"/>
                  <a:miter/>
                </a:ln>
              </p:spPr>
              <p:txBody>
                <a:bodyPr rtlCol="0" anchor="ctr"/>
                <a:lstStyle/>
                <a:p>
                  <a:endParaRPr lang="en-US" sz="3200"/>
                </a:p>
              </p:txBody>
            </p:sp>
          </p:grpSp>
          <p:grpSp>
            <p:nvGrpSpPr>
              <p:cNvPr id="2978" name="Graphic 2944">
                <a:extLst>
                  <a:ext uri="{FF2B5EF4-FFF2-40B4-BE49-F238E27FC236}">
                    <a16:creationId xmlns:a16="http://schemas.microsoft.com/office/drawing/2014/main" id="{C574C91F-ECF6-48A6-AEC8-C79AB4BA2EBA}"/>
                  </a:ext>
                </a:extLst>
              </p:cNvPr>
              <p:cNvGrpSpPr/>
              <p:nvPr/>
            </p:nvGrpSpPr>
            <p:grpSpPr>
              <a:xfrm>
                <a:off x="6393996" y="542261"/>
                <a:ext cx="407098" cy="793908"/>
                <a:chOff x="6393996" y="542261"/>
                <a:chExt cx="407098" cy="793908"/>
              </a:xfrm>
              <a:solidFill>
                <a:srgbClr val="441162"/>
              </a:solidFill>
            </p:grpSpPr>
            <p:sp>
              <p:nvSpPr>
                <p:cNvPr id="2979" name="Freeform: Shape 2978">
                  <a:extLst>
                    <a:ext uri="{FF2B5EF4-FFF2-40B4-BE49-F238E27FC236}">
                      <a16:creationId xmlns:a16="http://schemas.microsoft.com/office/drawing/2014/main" id="{CDC6F5D4-E4B2-48BE-AFD4-F6AE65F40D0E}"/>
                    </a:ext>
                  </a:extLst>
                </p:cNvPr>
                <p:cNvSpPr/>
                <p:nvPr/>
              </p:nvSpPr>
              <p:spPr>
                <a:xfrm>
                  <a:off x="6758232" y="1293307"/>
                  <a:ext cx="42862" cy="42862"/>
                </a:xfrm>
                <a:custGeom>
                  <a:avLst/>
                  <a:gdLst>
                    <a:gd name="connsiteX0" fmla="*/ 42863 w 42862"/>
                    <a:gd name="connsiteY0" fmla="*/ 21431 h 42862"/>
                    <a:gd name="connsiteX1" fmla="*/ 21431 w 42862"/>
                    <a:gd name="connsiteY1" fmla="*/ 42862 h 42862"/>
                    <a:gd name="connsiteX2" fmla="*/ 0 w 42862"/>
                    <a:gd name="connsiteY2" fmla="*/ 21431 h 42862"/>
                    <a:gd name="connsiteX3" fmla="*/ 21431 w 42862"/>
                    <a:gd name="connsiteY3" fmla="*/ 0 h 42862"/>
                    <a:gd name="connsiteX4" fmla="*/ 42863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3" y="21431"/>
                      </a:moveTo>
                      <a:cubicBezTo>
                        <a:pt x="42863" y="33267"/>
                        <a:pt x="33267" y="42862"/>
                        <a:pt x="21431" y="42862"/>
                      </a:cubicBezTo>
                      <a:cubicBezTo>
                        <a:pt x="9595" y="42862"/>
                        <a:pt x="0" y="33267"/>
                        <a:pt x="0" y="21431"/>
                      </a:cubicBezTo>
                      <a:cubicBezTo>
                        <a:pt x="0" y="9595"/>
                        <a:pt x="9595" y="0"/>
                        <a:pt x="21431" y="0"/>
                      </a:cubicBezTo>
                      <a:cubicBezTo>
                        <a:pt x="33267" y="0"/>
                        <a:pt x="42863" y="9595"/>
                        <a:pt x="42863" y="21431"/>
                      </a:cubicBezTo>
                      <a:close/>
                    </a:path>
                  </a:pathLst>
                </a:custGeom>
                <a:solidFill>
                  <a:srgbClr val="441162"/>
                </a:solidFill>
                <a:ln w="9525" cap="flat">
                  <a:noFill/>
                  <a:prstDash val="solid"/>
                  <a:miter/>
                </a:ln>
              </p:spPr>
              <p:txBody>
                <a:bodyPr rtlCol="0" anchor="ctr"/>
                <a:lstStyle/>
                <a:p>
                  <a:endParaRPr lang="en-US" sz="3200"/>
                </a:p>
              </p:txBody>
            </p:sp>
            <p:sp>
              <p:nvSpPr>
                <p:cNvPr id="2980" name="Freeform: Shape 2979">
                  <a:extLst>
                    <a:ext uri="{FF2B5EF4-FFF2-40B4-BE49-F238E27FC236}">
                      <a16:creationId xmlns:a16="http://schemas.microsoft.com/office/drawing/2014/main" id="{7C095094-A5E3-420C-AC49-C6976F1E4758}"/>
                    </a:ext>
                  </a:extLst>
                </p:cNvPr>
                <p:cNvSpPr/>
                <p:nvPr/>
              </p:nvSpPr>
              <p:spPr>
                <a:xfrm>
                  <a:off x="6393996" y="542261"/>
                  <a:ext cx="42862" cy="42862"/>
                </a:xfrm>
                <a:custGeom>
                  <a:avLst/>
                  <a:gdLst>
                    <a:gd name="connsiteX0" fmla="*/ 42862 w 42862"/>
                    <a:gd name="connsiteY0" fmla="*/ 21431 h 42862"/>
                    <a:gd name="connsiteX1" fmla="*/ 21431 w 42862"/>
                    <a:gd name="connsiteY1" fmla="*/ 42862 h 42862"/>
                    <a:gd name="connsiteX2" fmla="*/ 0 w 42862"/>
                    <a:gd name="connsiteY2" fmla="*/ 21431 h 42862"/>
                    <a:gd name="connsiteX3" fmla="*/ 21431 w 42862"/>
                    <a:gd name="connsiteY3" fmla="*/ 0 h 42862"/>
                    <a:gd name="connsiteX4" fmla="*/ 42862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2" y="21431"/>
                      </a:moveTo>
                      <a:cubicBezTo>
                        <a:pt x="42862" y="33267"/>
                        <a:pt x="33267" y="42862"/>
                        <a:pt x="21431" y="42862"/>
                      </a:cubicBezTo>
                      <a:cubicBezTo>
                        <a:pt x="9595" y="42862"/>
                        <a:pt x="0" y="33267"/>
                        <a:pt x="0" y="21431"/>
                      </a:cubicBezTo>
                      <a:cubicBezTo>
                        <a:pt x="0" y="9595"/>
                        <a:pt x="9595" y="0"/>
                        <a:pt x="21431" y="0"/>
                      </a:cubicBezTo>
                      <a:cubicBezTo>
                        <a:pt x="33267" y="0"/>
                        <a:pt x="42862" y="9595"/>
                        <a:pt x="42862" y="21431"/>
                      </a:cubicBezTo>
                      <a:close/>
                    </a:path>
                  </a:pathLst>
                </a:custGeom>
                <a:solidFill>
                  <a:srgbClr val="441162"/>
                </a:solidFill>
                <a:ln w="9525" cap="flat">
                  <a:noFill/>
                  <a:prstDash val="solid"/>
                  <a:miter/>
                </a:ln>
              </p:spPr>
              <p:txBody>
                <a:bodyPr rtlCol="0" anchor="ctr"/>
                <a:lstStyle/>
                <a:p>
                  <a:endParaRPr lang="en-US" sz="3200"/>
                </a:p>
              </p:txBody>
            </p:sp>
          </p:grpSp>
          <p:sp>
            <p:nvSpPr>
              <p:cNvPr id="2981" name="Freeform: Shape 2980">
                <a:extLst>
                  <a:ext uri="{FF2B5EF4-FFF2-40B4-BE49-F238E27FC236}">
                    <a16:creationId xmlns:a16="http://schemas.microsoft.com/office/drawing/2014/main" id="{1720154E-DE5F-47EA-B12E-8D081BD62CA0}"/>
                  </a:ext>
                </a:extLst>
              </p:cNvPr>
              <p:cNvSpPr/>
              <p:nvPr/>
            </p:nvSpPr>
            <p:spPr>
              <a:xfrm>
                <a:off x="6874532" y="1549244"/>
                <a:ext cx="42862" cy="42862"/>
              </a:xfrm>
              <a:custGeom>
                <a:avLst/>
                <a:gdLst>
                  <a:gd name="connsiteX0" fmla="*/ 42862 w 42862"/>
                  <a:gd name="connsiteY0" fmla="*/ 21431 h 42862"/>
                  <a:gd name="connsiteX1" fmla="*/ 21431 w 42862"/>
                  <a:gd name="connsiteY1" fmla="*/ 42862 h 42862"/>
                  <a:gd name="connsiteX2" fmla="*/ 0 w 42862"/>
                  <a:gd name="connsiteY2" fmla="*/ 21431 h 42862"/>
                  <a:gd name="connsiteX3" fmla="*/ 21431 w 42862"/>
                  <a:gd name="connsiteY3" fmla="*/ 0 h 42862"/>
                  <a:gd name="connsiteX4" fmla="*/ 42862 w 42862"/>
                  <a:gd name="connsiteY4" fmla="*/ 21431 h 42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42862">
                    <a:moveTo>
                      <a:pt x="42862" y="21431"/>
                    </a:moveTo>
                    <a:cubicBezTo>
                      <a:pt x="42862" y="33267"/>
                      <a:pt x="33267" y="42862"/>
                      <a:pt x="21431" y="42862"/>
                    </a:cubicBezTo>
                    <a:cubicBezTo>
                      <a:pt x="9595" y="42862"/>
                      <a:pt x="0" y="33267"/>
                      <a:pt x="0" y="21431"/>
                    </a:cubicBezTo>
                    <a:cubicBezTo>
                      <a:pt x="0" y="9595"/>
                      <a:pt x="9595" y="0"/>
                      <a:pt x="21431" y="0"/>
                    </a:cubicBezTo>
                    <a:cubicBezTo>
                      <a:pt x="33267" y="0"/>
                      <a:pt x="42862" y="9595"/>
                      <a:pt x="42862" y="21431"/>
                    </a:cubicBezTo>
                    <a:close/>
                  </a:path>
                </a:pathLst>
              </a:custGeom>
              <a:solidFill>
                <a:srgbClr val="441162"/>
              </a:solidFill>
              <a:ln w="9525" cap="flat">
                <a:noFill/>
                <a:prstDash val="solid"/>
                <a:miter/>
              </a:ln>
            </p:spPr>
            <p:txBody>
              <a:bodyPr rtlCol="0" anchor="ctr"/>
              <a:lstStyle/>
              <a:p>
                <a:endParaRPr lang="en-US" sz="3200"/>
              </a:p>
            </p:txBody>
          </p:sp>
        </p:grpSp>
        <p:grpSp>
          <p:nvGrpSpPr>
            <p:cNvPr id="4231" name="Graphic 4229">
              <a:extLst>
                <a:ext uri="{FF2B5EF4-FFF2-40B4-BE49-F238E27FC236}">
                  <a16:creationId xmlns:a16="http://schemas.microsoft.com/office/drawing/2014/main" id="{78B44860-C74F-4724-A5FC-669C318DC020}"/>
                </a:ext>
              </a:extLst>
            </p:cNvPr>
            <p:cNvGrpSpPr/>
            <p:nvPr userDrawn="1"/>
          </p:nvGrpSpPr>
          <p:grpSpPr>
            <a:xfrm>
              <a:off x="7661386" y="258942"/>
              <a:ext cx="860191" cy="428439"/>
              <a:chOff x="0" y="294559"/>
              <a:chExt cx="9144000" cy="4554382"/>
            </a:xfrm>
            <a:solidFill>
              <a:schemeClr val="bg1">
                <a:alpha val="52000"/>
              </a:schemeClr>
            </a:solidFill>
          </p:grpSpPr>
          <p:sp>
            <p:nvSpPr>
              <p:cNvPr id="4232" name="Freeform: Shape 4231">
                <a:extLst>
                  <a:ext uri="{FF2B5EF4-FFF2-40B4-BE49-F238E27FC236}">
                    <a16:creationId xmlns:a16="http://schemas.microsoft.com/office/drawing/2014/main" id="{60E357E1-549D-40AC-970B-C8612CE4FAE6}"/>
                  </a:ext>
                </a:extLst>
              </p:cNvPr>
              <p:cNvSpPr/>
              <p:nvPr/>
            </p:nvSpPr>
            <p:spPr>
              <a:xfrm>
                <a:off x="5336554" y="1870005"/>
                <a:ext cx="332813" cy="359857"/>
              </a:xfrm>
              <a:custGeom>
                <a:avLst/>
                <a:gdLst>
                  <a:gd name="connsiteX0" fmla="*/ 27044 w 332813"/>
                  <a:gd name="connsiteY0" fmla="*/ 0 h 359857"/>
                  <a:gd name="connsiteX1" fmla="*/ 332814 w 332813"/>
                  <a:gd name="connsiteY1" fmla="*/ 85450 h 359857"/>
                  <a:gd name="connsiteX2" fmla="*/ 0 w 332813"/>
                  <a:gd name="connsiteY2" fmla="*/ 359858 h 359857"/>
                </a:gdLst>
                <a:ahLst/>
                <a:cxnLst>
                  <a:cxn ang="0">
                    <a:pos x="connsiteX0" y="connsiteY0"/>
                  </a:cxn>
                  <a:cxn ang="0">
                    <a:pos x="connsiteX1" y="connsiteY1"/>
                  </a:cxn>
                  <a:cxn ang="0">
                    <a:pos x="connsiteX2" y="connsiteY2"/>
                  </a:cxn>
                </a:cxnLst>
                <a:rect l="l" t="t" r="r" b="b"/>
                <a:pathLst>
                  <a:path w="332813" h="359857">
                    <a:moveTo>
                      <a:pt x="27044" y="0"/>
                    </a:moveTo>
                    <a:lnTo>
                      <a:pt x="332814" y="85450"/>
                    </a:lnTo>
                    <a:lnTo>
                      <a:pt x="0" y="359858"/>
                    </a:lnTo>
                    <a:close/>
                  </a:path>
                </a:pathLst>
              </a:custGeom>
              <a:grpFill/>
              <a:ln w="8809" cap="flat">
                <a:noFill/>
                <a:prstDash val="solid"/>
                <a:miter/>
              </a:ln>
            </p:spPr>
            <p:txBody>
              <a:bodyPr rtlCol="0" anchor="ctr"/>
              <a:lstStyle/>
              <a:p>
                <a:endParaRPr lang="en-US" sz="3200"/>
              </a:p>
            </p:txBody>
          </p:sp>
          <p:sp>
            <p:nvSpPr>
              <p:cNvPr id="4233" name="Freeform: Shape 4232">
                <a:extLst>
                  <a:ext uri="{FF2B5EF4-FFF2-40B4-BE49-F238E27FC236}">
                    <a16:creationId xmlns:a16="http://schemas.microsoft.com/office/drawing/2014/main" id="{8897E024-3A4E-4420-B598-F5D31FAFFA6A}"/>
                  </a:ext>
                </a:extLst>
              </p:cNvPr>
              <p:cNvSpPr/>
              <p:nvPr/>
            </p:nvSpPr>
            <p:spPr>
              <a:xfrm>
                <a:off x="5592903" y="1955454"/>
                <a:ext cx="292378" cy="251856"/>
              </a:xfrm>
              <a:custGeom>
                <a:avLst/>
                <a:gdLst>
                  <a:gd name="connsiteX0" fmla="*/ 292379 w 292378"/>
                  <a:gd name="connsiteY0" fmla="*/ 76464 h 251856"/>
                  <a:gd name="connsiteX1" fmla="*/ 76464 w 292378"/>
                  <a:gd name="connsiteY1" fmla="*/ 0 h 251856"/>
                  <a:gd name="connsiteX2" fmla="*/ 0 w 292378"/>
                  <a:gd name="connsiteY2" fmla="*/ 251857 h 251856"/>
                </a:gdLst>
                <a:ahLst/>
                <a:cxnLst>
                  <a:cxn ang="0">
                    <a:pos x="connsiteX0" y="connsiteY0"/>
                  </a:cxn>
                  <a:cxn ang="0">
                    <a:pos x="connsiteX1" y="connsiteY1"/>
                  </a:cxn>
                  <a:cxn ang="0">
                    <a:pos x="connsiteX2" y="connsiteY2"/>
                  </a:cxn>
                </a:cxnLst>
                <a:rect l="l" t="t" r="r" b="b"/>
                <a:pathLst>
                  <a:path w="292378" h="251856">
                    <a:moveTo>
                      <a:pt x="292379" y="76464"/>
                    </a:moveTo>
                    <a:lnTo>
                      <a:pt x="76464" y="0"/>
                    </a:lnTo>
                    <a:lnTo>
                      <a:pt x="0" y="251857"/>
                    </a:lnTo>
                    <a:close/>
                  </a:path>
                </a:pathLst>
              </a:custGeom>
              <a:grpFill/>
              <a:ln w="8809" cap="flat">
                <a:noFill/>
                <a:prstDash val="solid"/>
                <a:miter/>
              </a:ln>
            </p:spPr>
            <p:txBody>
              <a:bodyPr rtlCol="0" anchor="ctr"/>
              <a:lstStyle/>
              <a:p>
                <a:endParaRPr lang="en-US" sz="3200"/>
              </a:p>
            </p:txBody>
          </p:sp>
          <p:sp>
            <p:nvSpPr>
              <p:cNvPr id="4234" name="Freeform: Shape 4233">
                <a:extLst>
                  <a:ext uri="{FF2B5EF4-FFF2-40B4-BE49-F238E27FC236}">
                    <a16:creationId xmlns:a16="http://schemas.microsoft.com/office/drawing/2014/main" id="{52F64F7E-5179-4090-8493-42F602783769}"/>
                  </a:ext>
                </a:extLst>
              </p:cNvPr>
              <p:cNvSpPr/>
              <p:nvPr/>
            </p:nvSpPr>
            <p:spPr>
              <a:xfrm>
                <a:off x="5876209" y="2027426"/>
                <a:ext cx="242871" cy="242782"/>
              </a:xfrm>
              <a:custGeom>
                <a:avLst/>
                <a:gdLst>
                  <a:gd name="connsiteX0" fmla="*/ 0 w 242871"/>
                  <a:gd name="connsiteY0" fmla="*/ 0 h 242782"/>
                  <a:gd name="connsiteX1" fmla="*/ 242871 w 242871"/>
                  <a:gd name="connsiteY1" fmla="*/ 125884 h 242782"/>
                  <a:gd name="connsiteX2" fmla="*/ 125972 w 242871"/>
                  <a:gd name="connsiteY2" fmla="*/ 242783 h 242782"/>
                  <a:gd name="connsiteX3" fmla="*/ 0 w 242871"/>
                  <a:gd name="connsiteY3" fmla="*/ 0 h 242782"/>
                </a:gdLst>
                <a:ahLst/>
                <a:cxnLst>
                  <a:cxn ang="0">
                    <a:pos x="connsiteX0" y="connsiteY0"/>
                  </a:cxn>
                  <a:cxn ang="0">
                    <a:pos x="connsiteX1" y="connsiteY1"/>
                  </a:cxn>
                  <a:cxn ang="0">
                    <a:pos x="connsiteX2" y="connsiteY2"/>
                  </a:cxn>
                  <a:cxn ang="0">
                    <a:pos x="connsiteX3" y="connsiteY3"/>
                  </a:cxn>
                </a:cxnLst>
                <a:rect l="l" t="t" r="r" b="b"/>
                <a:pathLst>
                  <a:path w="242871" h="242782">
                    <a:moveTo>
                      <a:pt x="0" y="0"/>
                    </a:moveTo>
                    <a:cubicBezTo>
                      <a:pt x="80957" y="41932"/>
                      <a:pt x="161914" y="83952"/>
                      <a:pt x="242871" y="125884"/>
                    </a:cubicBezTo>
                    <a:lnTo>
                      <a:pt x="125972" y="242783"/>
                    </a:lnTo>
                    <a:cubicBezTo>
                      <a:pt x="83952" y="161914"/>
                      <a:pt x="42020" y="80957"/>
                      <a:pt x="0" y="0"/>
                    </a:cubicBezTo>
                    <a:close/>
                  </a:path>
                </a:pathLst>
              </a:custGeom>
              <a:grpFill/>
              <a:ln w="8809" cap="flat">
                <a:noFill/>
                <a:prstDash val="solid"/>
                <a:miter/>
              </a:ln>
            </p:spPr>
            <p:txBody>
              <a:bodyPr rtlCol="0" anchor="ctr"/>
              <a:lstStyle/>
              <a:p>
                <a:endParaRPr lang="en-US" sz="3200"/>
              </a:p>
            </p:txBody>
          </p:sp>
          <p:sp>
            <p:nvSpPr>
              <p:cNvPr id="4235" name="Freeform: Shape 4234">
                <a:extLst>
                  <a:ext uri="{FF2B5EF4-FFF2-40B4-BE49-F238E27FC236}">
                    <a16:creationId xmlns:a16="http://schemas.microsoft.com/office/drawing/2014/main" id="{235C1AB8-643C-4A1A-BDA5-CAD1B326DBEC}"/>
                  </a:ext>
                </a:extLst>
              </p:cNvPr>
              <p:cNvSpPr/>
              <p:nvPr/>
            </p:nvSpPr>
            <p:spPr>
              <a:xfrm>
                <a:off x="6002181" y="2160093"/>
                <a:ext cx="287798" cy="110203"/>
              </a:xfrm>
              <a:custGeom>
                <a:avLst/>
                <a:gdLst>
                  <a:gd name="connsiteX0" fmla="*/ 161914 w 287798"/>
                  <a:gd name="connsiteY0" fmla="*/ 0 h 110203"/>
                  <a:gd name="connsiteX1" fmla="*/ 287799 w 287798"/>
                  <a:gd name="connsiteY1" fmla="*/ 110204 h 110203"/>
                  <a:gd name="connsiteX2" fmla="*/ 0 w 287798"/>
                  <a:gd name="connsiteY2" fmla="*/ 110204 h 110203"/>
                </a:gdLst>
                <a:ahLst/>
                <a:cxnLst>
                  <a:cxn ang="0">
                    <a:pos x="connsiteX0" y="connsiteY0"/>
                  </a:cxn>
                  <a:cxn ang="0">
                    <a:pos x="connsiteX1" y="connsiteY1"/>
                  </a:cxn>
                  <a:cxn ang="0">
                    <a:pos x="connsiteX2" y="connsiteY2"/>
                  </a:cxn>
                </a:cxnLst>
                <a:rect l="l" t="t" r="r" b="b"/>
                <a:pathLst>
                  <a:path w="287798" h="110203">
                    <a:moveTo>
                      <a:pt x="161914" y="0"/>
                    </a:moveTo>
                    <a:lnTo>
                      <a:pt x="287799" y="110204"/>
                    </a:lnTo>
                    <a:lnTo>
                      <a:pt x="0" y="110204"/>
                    </a:lnTo>
                    <a:close/>
                  </a:path>
                </a:pathLst>
              </a:custGeom>
              <a:grpFill/>
              <a:ln w="8809" cap="flat">
                <a:noFill/>
                <a:prstDash val="solid"/>
                <a:miter/>
              </a:ln>
            </p:spPr>
            <p:txBody>
              <a:bodyPr rtlCol="0" anchor="ctr"/>
              <a:lstStyle/>
              <a:p>
                <a:endParaRPr lang="en-US" sz="3200"/>
              </a:p>
            </p:txBody>
          </p:sp>
          <p:sp>
            <p:nvSpPr>
              <p:cNvPr id="4236" name="Freeform: Shape 4235">
                <a:extLst>
                  <a:ext uri="{FF2B5EF4-FFF2-40B4-BE49-F238E27FC236}">
                    <a16:creationId xmlns:a16="http://schemas.microsoft.com/office/drawing/2014/main" id="{5984F5E5-E015-46B5-845E-E4AF41732F6E}"/>
                  </a:ext>
                </a:extLst>
              </p:cNvPr>
              <p:cNvSpPr/>
              <p:nvPr/>
            </p:nvSpPr>
            <p:spPr>
              <a:xfrm>
                <a:off x="6352965" y="2310731"/>
                <a:ext cx="134957" cy="238378"/>
              </a:xfrm>
              <a:custGeom>
                <a:avLst/>
                <a:gdLst>
                  <a:gd name="connsiteX0" fmla="*/ 0 w 134957"/>
                  <a:gd name="connsiteY0" fmla="*/ 0 h 238378"/>
                  <a:gd name="connsiteX1" fmla="*/ 134958 w 134957"/>
                  <a:gd name="connsiteY1" fmla="*/ 85450 h 238378"/>
                  <a:gd name="connsiteX2" fmla="*/ 0 w 134957"/>
                  <a:gd name="connsiteY2" fmla="*/ 238378 h 238378"/>
                </a:gdLst>
                <a:ahLst/>
                <a:cxnLst>
                  <a:cxn ang="0">
                    <a:pos x="connsiteX0" y="connsiteY0"/>
                  </a:cxn>
                  <a:cxn ang="0">
                    <a:pos x="connsiteX1" y="connsiteY1"/>
                  </a:cxn>
                  <a:cxn ang="0">
                    <a:pos x="connsiteX2" y="connsiteY2"/>
                  </a:cxn>
                </a:cxnLst>
                <a:rect l="l" t="t" r="r" b="b"/>
                <a:pathLst>
                  <a:path w="134957" h="238378">
                    <a:moveTo>
                      <a:pt x="0" y="0"/>
                    </a:moveTo>
                    <a:lnTo>
                      <a:pt x="134958" y="85450"/>
                    </a:lnTo>
                    <a:lnTo>
                      <a:pt x="0" y="238378"/>
                    </a:lnTo>
                    <a:close/>
                  </a:path>
                </a:pathLst>
              </a:custGeom>
              <a:grpFill/>
              <a:ln w="8809" cap="flat">
                <a:noFill/>
                <a:prstDash val="solid"/>
                <a:miter/>
              </a:ln>
            </p:spPr>
            <p:txBody>
              <a:bodyPr rtlCol="0" anchor="ctr"/>
              <a:lstStyle/>
              <a:p>
                <a:endParaRPr lang="en-US" sz="3200"/>
              </a:p>
            </p:txBody>
          </p:sp>
          <p:sp>
            <p:nvSpPr>
              <p:cNvPr id="4237" name="Freeform: Shape 4236">
                <a:extLst>
                  <a:ext uri="{FF2B5EF4-FFF2-40B4-BE49-F238E27FC236}">
                    <a16:creationId xmlns:a16="http://schemas.microsoft.com/office/drawing/2014/main" id="{7877224B-B87F-4FAD-B645-F3541C9F1532}"/>
                  </a:ext>
                </a:extLst>
              </p:cNvPr>
              <p:cNvSpPr/>
              <p:nvPr/>
            </p:nvSpPr>
            <p:spPr>
              <a:xfrm>
                <a:off x="6487923" y="2396181"/>
                <a:ext cx="116898" cy="377828"/>
              </a:xfrm>
              <a:custGeom>
                <a:avLst/>
                <a:gdLst>
                  <a:gd name="connsiteX0" fmla="*/ 116899 w 116898"/>
                  <a:gd name="connsiteY0" fmla="*/ 85450 h 377828"/>
                  <a:gd name="connsiteX1" fmla="*/ 0 w 116898"/>
                  <a:gd name="connsiteY1" fmla="*/ 0 h 377828"/>
                  <a:gd name="connsiteX2" fmla="*/ 31449 w 116898"/>
                  <a:gd name="connsiteY2" fmla="*/ 377829 h 377828"/>
                </a:gdLst>
                <a:ahLst/>
                <a:cxnLst>
                  <a:cxn ang="0">
                    <a:pos x="connsiteX0" y="connsiteY0"/>
                  </a:cxn>
                  <a:cxn ang="0">
                    <a:pos x="connsiteX1" y="connsiteY1"/>
                  </a:cxn>
                  <a:cxn ang="0">
                    <a:pos x="connsiteX2" y="connsiteY2"/>
                  </a:cxn>
                </a:cxnLst>
                <a:rect l="l" t="t" r="r" b="b"/>
                <a:pathLst>
                  <a:path w="116898" h="377828">
                    <a:moveTo>
                      <a:pt x="116899" y="85450"/>
                    </a:moveTo>
                    <a:lnTo>
                      <a:pt x="0" y="0"/>
                    </a:lnTo>
                    <a:lnTo>
                      <a:pt x="31449" y="377829"/>
                    </a:lnTo>
                    <a:close/>
                  </a:path>
                </a:pathLst>
              </a:custGeom>
              <a:grpFill/>
              <a:ln w="8809" cap="flat">
                <a:noFill/>
                <a:prstDash val="solid"/>
                <a:miter/>
              </a:ln>
            </p:spPr>
            <p:txBody>
              <a:bodyPr rtlCol="0" anchor="ctr"/>
              <a:lstStyle/>
              <a:p>
                <a:endParaRPr lang="en-US" sz="3200"/>
              </a:p>
            </p:txBody>
          </p:sp>
          <p:sp>
            <p:nvSpPr>
              <p:cNvPr id="4238" name="Freeform: Shape 4237">
                <a:extLst>
                  <a:ext uri="{FF2B5EF4-FFF2-40B4-BE49-F238E27FC236}">
                    <a16:creationId xmlns:a16="http://schemas.microsoft.com/office/drawing/2014/main" id="{4EA71E41-F6AF-443B-BC12-B7614EB20279}"/>
                  </a:ext>
                </a:extLst>
              </p:cNvPr>
              <p:cNvSpPr/>
              <p:nvPr/>
            </p:nvSpPr>
            <p:spPr>
              <a:xfrm>
                <a:off x="6519372" y="2504183"/>
                <a:ext cx="278812" cy="269827"/>
              </a:xfrm>
              <a:custGeom>
                <a:avLst/>
                <a:gdLst>
                  <a:gd name="connsiteX0" fmla="*/ 116899 w 278812"/>
                  <a:gd name="connsiteY0" fmla="*/ 0 h 269827"/>
                  <a:gd name="connsiteX1" fmla="*/ 278813 w 278812"/>
                  <a:gd name="connsiteY1" fmla="*/ 121391 h 269827"/>
                  <a:gd name="connsiteX2" fmla="*/ 0 w 278812"/>
                  <a:gd name="connsiteY2" fmla="*/ 269827 h 269827"/>
                </a:gdLst>
                <a:ahLst/>
                <a:cxnLst>
                  <a:cxn ang="0">
                    <a:pos x="connsiteX0" y="connsiteY0"/>
                  </a:cxn>
                  <a:cxn ang="0">
                    <a:pos x="connsiteX1" y="connsiteY1"/>
                  </a:cxn>
                  <a:cxn ang="0">
                    <a:pos x="connsiteX2" y="connsiteY2"/>
                  </a:cxn>
                </a:cxnLst>
                <a:rect l="l" t="t" r="r" b="b"/>
                <a:pathLst>
                  <a:path w="278812" h="269827">
                    <a:moveTo>
                      <a:pt x="116899" y="0"/>
                    </a:moveTo>
                    <a:lnTo>
                      <a:pt x="278813" y="121391"/>
                    </a:lnTo>
                    <a:lnTo>
                      <a:pt x="0" y="269827"/>
                    </a:lnTo>
                    <a:close/>
                  </a:path>
                </a:pathLst>
              </a:custGeom>
              <a:grpFill/>
              <a:ln w="8809" cap="flat">
                <a:noFill/>
                <a:prstDash val="solid"/>
                <a:miter/>
              </a:ln>
            </p:spPr>
            <p:txBody>
              <a:bodyPr rtlCol="0" anchor="ctr"/>
              <a:lstStyle/>
              <a:p>
                <a:endParaRPr lang="en-US" sz="3200"/>
              </a:p>
            </p:txBody>
          </p:sp>
          <p:sp>
            <p:nvSpPr>
              <p:cNvPr id="4239" name="Freeform: Shape 4238">
                <a:extLst>
                  <a:ext uri="{FF2B5EF4-FFF2-40B4-BE49-F238E27FC236}">
                    <a16:creationId xmlns:a16="http://schemas.microsoft.com/office/drawing/2014/main" id="{383BF175-852A-44D9-AD1D-489CA0E2FE85}"/>
                  </a:ext>
                </a:extLst>
              </p:cNvPr>
              <p:cNvSpPr/>
              <p:nvPr/>
            </p:nvSpPr>
            <p:spPr>
              <a:xfrm>
                <a:off x="6145340" y="2207311"/>
                <a:ext cx="275016" cy="341873"/>
              </a:xfrm>
              <a:custGeom>
                <a:avLst/>
                <a:gdLst>
                  <a:gd name="connsiteX0" fmla="*/ 72668 w 275016"/>
                  <a:gd name="connsiteY0" fmla="*/ 0 h 341873"/>
                  <a:gd name="connsiteX1" fmla="*/ 275016 w 275016"/>
                  <a:gd name="connsiteY1" fmla="*/ 146145 h 341873"/>
                  <a:gd name="connsiteX2" fmla="*/ 696 w 275016"/>
                  <a:gd name="connsiteY2" fmla="*/ 341799 h 341873"/>
                  <a:gd name="connsiteX3" fmla="*/ 72668 w 275016"/>
                  <a:gd name="connsiteY3" fmla="*/ 0 h 341873"/>
                </a:gdLst>
                <a:ahLst/>
                <a:cxnLst>
                  <a:cxn ang="0">
                    <a:pos x="connsiteX0" y="connsiteY0"/>
                  </a:cxn>
                  <a:cxn ang="0">
                    <a:pos x="connsiteX1" y="connsiteY1"/>
                  </a:cxn>
                  <a:cxn ang="0">
                    <a:pos x="connsiteX2" y="connsiteY2"/>
                  </a:cxn>
                  <a:cxn ang="0">
                    <a:pos x="connsiteX3" y="connsiteY3"/>
                  </a:cxn>
                </a:cxnLst>
                <a:rect l="l" t="t" r="r" b="b"/>
                <a:pathLst>
                  <a:path w="275016" h="341873">
                    <a:moveTo>
                      <a:pt x="72668" y="0"/>
                    </a:moveTo>
                    <a:lnTo>
                      <a:pt x="275016" y="146145"/>
                    </a:lnTo>
                    <a:cubicBezTo>
                      <a:pt x="275016" y="146145"/>
                      <a:pt x="9682" y="346292"/>
                      <a:pt x="696" y="341799"/>
                    </a:cubicBezTo>
                    <a:cubicBezTo>
                      <a:pt x="-8289" y="337306"/>
                      <a:pt x="72668" y="0"/>
                      <a:pt x="72668" y="0"/>
                    </a:cubicBezTo>
                    <a:close/>
                  </a:path>
                </a:pathLst>
              </a:custGeom>
              <a:grpFill/>
              <a:ln w="8809" cap="flat">
                <a:noFill/>
                <a:prstDash val="solid"/>
                <a:miter/>
              </a:ln>
            </p:spPr>
            <p:txBody>
              <a:bodyPr rtlCol="0" anchor="ctr"/>
              <a:lstStyle/>
              <a:p>
                <a:endParaRPr lang="en-US" sz="3200"/>
              </a:p>
            </p:txBody>
          </p:sp>
          <p:sp>
            <p:nvSpPr>
              <p:cNvPr id="4240" name="Freeform: Shape 4239">
                <a:extLst>
                  <a:ext uri="{FF2B5EF4-FFF2-40B4-BE49-F238E27FC236}">
                    <a16:creationId xmlns:a16="http://schemas.microsoft.com/office/drawing/2014/main" id="{3097B962-4CE5-4279-B085-E62BEFA2BADD}"/>
                  </a:ext>
                </a:extLst>
              </p:cNvPr>
              <p:cNvSpPr/>
              <p:nvPr/>
            </p:nvSpPr>
            <p:spPr>
              <a:xfrm>
                <a:off x="6762243" y="2625574"/>
                <a:ext cx="143855" cy="148435"/>
              </a:xfrm>
              <a:custGeom>
                <a:avLst/>
                <a:gdLst>
                  <a:gd name="connsiteX0" fmla="*/ 143855 w 143855"/>
                  <a:gd name="connsiteY0" fmla="*/ 85450 h 148435"/>
                  <a:gd name="connsiteX1" fmla="*/ 35942 w 143855"/>
                  <a:gd name="connsiteY1" fmla="*/ 0 h 148435"/>
                  <a:gd name="connsiteX2" fmla="*/ 0 w 143855"/>
                  <a:gd name="connsiteY2" fmla="*/ 148436 h 148435"/>
                </a:gdLst>
                <a:ahLst/>
                <a:cxnLst>
                  <a:cxn ang="0">
                    <a:pos x="connsiteX0" y="connsiteY0"/>
                  </a:cxn>
                  <a:cxn ang="0">
                    <a:pos x="connsiteX1" y="connsiteY1"/>
                  </a:cxn>
                  <a:cxn ang="0">
                    <a:pos x="connsiteX2" y="connsiteY2"/>
                  </a:cxn>
                </a:cxnLst>
                <a:rect l="l" t="t" r="r" b="b"/>
                <a:pathLst>
                  <a:path w="143855" h="148435">
                    <a:moveTo>
                      <a:pt x="143855" y="85450"/>
                    </a:moveTo>
                    <a:lnTo>
                      <a:pt x="35942" y="0"/>
                    </a:lnTo>
                    <a:lnTo>
                      <a:pt x="0" y="148436"/>
                    </a:lnTo>
                    <a:close/>
                  </a:path>
                </a:pathLst>
              </a:custGeom>
              <a:grpFill/>
              <a:ln w="8809" cap="flat">
                <a:noFill/>
                <a:prstDash val="solid"/>
                <a:miter/>
              </a:ln>
            </p:spPr>
            <p:txBody>
              <a:bodyPr rtlCol="0" anchor="ctr"/>
              <a:lstStyle/>
              <a:p>
                <a:endParaRPr lang="en-US" sz="3200"/>
              </a:p>
            </p:txBody>
          </p:sp>
          <p:sp>
            <p:nvSpPr>
              <p:cNvPr id="4241" name="Freeform: Shape 4240">
                <a:extLst>
                  <a:ext uri="{FF2B5EF4-FFF2-40B4-BE49-F238E27FC236}">
                    <a16:creationId xmlns:a16="http://schemas.microsoft.com/office/drawing/2014/main" id="{FA4652E0-F67B-4F94-8E50-C33134B12A98}"/>
                  </a:ext>
                </a:extLst>
              </p:cNvPr>
              <p:cNvSpPr/>
              <p:nvPr/>
            </p:nvSpPr>
            <p:spPr>
              <a:xfrm>
                <a:off x="6946621" y="2733487"/>
                <a:ext cx="76464" cy="229392"/>
              </a:xfrm>
              <a:custGeom>
                <a:avLst/>
                <a:gdLst>
                  <a:gd name="connsiteX0" fmla="*/ 0 w 76464"/>
                  <a:gd name="connsiteY0" fmla="*/ 0 h 229392"/>
                  <a:gd name="connsiteX1" fmla="*/ 76464 w 76464"/>
                  <a:gd name="connsiteY1" fmla="*/ 67479 h 229392"/>
                  <a:gd name="connsiteX2" fmla="*/ 38232 w 76464"/>
                  <a:gd name="connsiteY2" fmla="*/ 229393 h 229392"/>
                </a:gdLst>
                <a:ahLst/>
                <a:cxnLst>
                  <a:cxn ang="0">
                    <a:pos x="connsiteX0" y="connsiteY0"/>
                  </a:cxn>
                  <a:cxn ang="0">
                    <a:pos x="connsiteX1" y="connsiteY1"/>
                  </a:cxn>
                  <a:cxn ang="0">
                    <a:pos x="connsiteX2" y="connsiteY2"/>
                  </a:cxn>
                </a:cxnLst>
                <a:rect l="l" t="t" r="r" b="b"/>
                <a:pathLst>
                  <a:path w="76464" h="229392">
                    <a:moveTo>
                      <a:pt x="0" y="0"/>
                    </a:moveTo>
                    <a:lnTo>
                      <a:pt x="76464" y="67479"/>
                    </a:lnTo>
                    <a:lnTo>
                      <a:pt x="38232" y="229393"/>
                    </a:lnTo>
                    <a:close/>
                  </a:path>
                </a:pathLst>
              </a:custGeom>
              <a:grpFill/>
              <a:ln w="8809" cap="flat">
                <a:noFill/>
                <a:prstDash val="solid"/>
                <a:miter/>
              </a:ln>
            </p:spPr>
            <p:txBody>
              <a:bodyPr rtlCol="0" anchor="ctr"/>
              <a:lstStyle/>
              <a:p>
                <a:endParaRPr lang="en-US" sz="3200"/>
              </a:p>
            </p:txBody>
          </p:sp>
          <p:sp>
            <p:nvSpPr>
              <p:cNvPr id="4242" name="Freeform: Shape 4241">
                <a:extLst>
                  <a:ext uri="{FF2B5EF4-FFF2-40B4-BE49-F238E27FC236}">
                    <a16:creationId xmlns:a16="http://schemas.microsoft.com/office/drawing/2014/main" id="{4CAC4FBC-344D-4049-A15A-EEA5ABA4E5DD}"/>
                  </a:ext>
                </a:extLst>
              </p:cNvPr>
              <p:cNvSpPr/>
              <p:nvPr/>
            </p:nvSpPr>
            <p:spPr>
              <a:xfrm>
                <a:off x="6984853" y="2848184"/>
                <a:ext cx="164116" cy="114696"/>
              </a:xfrm>
              <a:custGeom>
                <a:avLst/>
                <a:gdLst>
                  <a:gd name="connsiteX0" fmla="*/ 69681 w 164116"/>
                  <a:gd name="connsiteY0" fmla="*/ 0 h 114696"/>
                  <a:gd name="connsiteX1" fmla="*/ 164116 w 164116"/>
                  <a:gd name="connsiteY1" fmla="*/ 114696 h 114696"/>
                  <a:gd name="connsiteX2" fmla="*/ 0 w 164116"/>
                  <a:gd name="connsiteY2" fmla="*/ 114696 h 114696"/>
                </a:gdLst>
                <a:ahLst/>
                <a:cxnLst>
                  <a:cxn ang="0">
                    <a:pos x="connsiteX0" y="connsiteY0"/>
                  </a:cxn>
                  <a:cxn ang="0">
                    <a:pos x="connsiteX1" y="connsiteY1"/>
                  </a:cxn>
                  <a:cxn ang="0">
                    <a:pos x="connsiteX2" y="connsiteY2"/>
                  </a:cxn>
                </a:cxnLst>
                <a:rect l="l" t="t" r="r" b="b"/>
                <a:pathLst>
                  <a:path w="164116" h="114696">
                    <a:moveTo>
                      <a:pt x="69681" y="0"/>
                    </a:moveTo>
                    <a:lnTo>
                      <a:pt x="164116" y="114696"/>
                    </a:lnTo>
                    <a:lnTo>
                      <a:pt x="0" y="114696"/>
                    </a:lnTo>
                    <a:close/>
                  </a:path>
                </a:pathLst>
              </a:custGeom>
              <a:grpFill/>
              <a:ln w="8809" cap="flat">
                <a:noFill/>
                <a:prstDash val="solid"/>
                <a:miter/>
              </a:ln>
            </p:spPr>
            <p:txBody>
              <a:bodyPr rtlCol="0" anchor="ctr"/>
              <a:lstStyle/>
              <a:p>
                <a:endParaRPr lang="en-US" sz="3200"/>
              </a:p>
            </p:txBody>
          </p:sp>
          <p:sp>
            <p:nvSpPr>
              <p:cNvPr id="4243" name="Freeform: Shape 4242">
                <a:extLst>
                  <a:ext uri="{FF2B5EF4-FFF2-40B4-BE49-F238E27FC236}">
                    <a16:creationId xmlns:a16="http://schemas.microsoft.com/office/drawing/2014/main" id="{5C77DF0F-9B43-491A-B48E-B6A494943088}"/>
                  </a:ext>
                </a:extLst>
              </p:cNvPr>
              <p:cNvSpPr/>
              <p:nvPr/>
            </p:nvSpPr>
            <p:spPr>
              <a:xfrm>
                <a:off x="5174640" y="1825078"/>
                <a:ext cx="188958" cy="206841"/>
              </a:xfrm>
              <a:custGeom>
                <a:avLst/>
                <a:gdLst>
                  <a:gd name="connsiteX0" fmla="*/ 0 w 188958"/>
                  <a:gd name="connsiteY0" fmla="*/ 0 h 206841"/>
                  <a:gd name="connsiteX1" fmla="*/ 188958 w 188958"/>
                  <a:gd name="connsiteY1" fmla="*/ 44927 h 206841"/>
                  <a:gd name="connsiteX2" fmla="*/ 94435 w 188958"/>
                  <a:gd name="connsiteY2" fmla="*/ 206841 h 206841"/>
                </a:gdLst>
                <a:ahLst/>
                <a:cxnLst>
                  <a:cxn ang="0">
                    <a:pos x="connsiteX0" y="connsiteY0"/>
                  </a:cxn>
                  <a:cxn ang="0">
                    <a:pos x="connsiteX1" y="connsiteY1"/>
                  </a:cxn>
                  <a:cxn ang="0">
                    <a:pos x="connsiteX2" y="connsiteY2"/>
                  </a:cxn>
                </a:cxnLst>
                <a:rect l="l" t="t" r="r" b="b"/>
                <a:pathLst>
                  <a:path w="188958" h="206841">
                    <a:moveTo>
                      <a:pt x="0" y="0"/>
                    </a:moveTo>
                    <a:lnTo>
                      <a:pt x="188958" y="44927"/>
                    </a:lnTo>
                    <a:lnTo>
                      <a:pt x="94435" y="206841"/>
                    </a:lnTo>
                    <a:close/>
                  </a:path>
                </a:pathLst>
              </a:custGeom>
              <a:grpFill/>
              <a:ln w="8809" cap="flat">
                <a:noFill/>
                <a:prstDash val="solid"/>
                <a:miter/>
              </a:ln>
            </p:spPr>
            <p:txBody>
              <a:bodyPr rtlCol="0" anchor="ctr"/>
              <a:lstStyle/>
              <a:p>
                <a:endParaRPr lang="en-US" sz="3200"/>
              </a:p>
            </p:txBody>
          </p:sp>
          <p:sp>
            <p:nvSpPr>
              <p:cNvPr id="4244" name="Freeform: Shape 4243">
                <a:extLst>
                  <a:ext uri="{FF2B5EF4-FFF2-40B4-BE49-F238E27FC236}">
                    <a16:creationId xmlns:a16="http://schemas.microsoft.com/office/drawing/2014/main" id="{4CFFA9DE-2E65-4B5F-822B-152AE17D3A1F}"/>
                  </a:ext>
                </a:extLst>
              </p:cNvPr>
              <p:cNvSpPr/>
              <p:nvPr/>
            </p:nvSpPr>
            <p:spPr>
              <a:xfrm>
                <a:off x="5336554" y="1909030"/>
                <a:ext cx="430860" cy="320832"/>
              </a:xfrm>
              <a:custGeom>
                <a:avLst/>
                <a:gdLst>
                  <a:gd name="connsiteX0" fmla="*/ 166407 w 430860"/>
                  <a:gd name="connsiteY0" fmla="*/ 0 h 320832"/>
                  <a:gd name="connsiteX1" fmla="*/ 430861 w 430860"/>
                  <a:gd name="connsiteY1" fmla="*/ 81221 h 320832"/>
                  <a:gd name="connsiteX2" fmla="*/ 0 w 430860"/>
                  <a:gd name="connsiteY2" fmla="*/ 320833 h 320832"/>
                </a:gdLst>
                <a:ahLst/>
                <a:cxnLst>
                  <a:cxn ang="0">
                    <a:pos x="connsiteX0" y="connsiteY0"/>
                  </a:cxn>
                  <a:cxn ang="0">
                    <a:pos x="connsiteX1" y="connsiteY1"/>
                  </a:cxn>
                  <a:cxn ang="0">
                    <a:pos x="connsiteX2" y="connsiteY2"/>
                  </a:cxn>
                </a:cxnLst>
                <a:rect l="l" t="t" r="r" b="b"/>
                <a:pathLst>
                  <a:path w="430860" h="320832">
                    <a:moveTo>
                      <a:pt x="166407" y="0"/>
                    </a:moveTo>
                    <a:lnTo>
                      <a:pt x="430861" y="81221"/>
                    </a:lnTo>
                    <a:lnTo>
                      <a:pt x="0" y="320833"/>
                    </a:lnTo>
                    <a:close/>
                  </a:path>
                </a:pathLst>
              </a:custGeom>
              <a:grpFill/>
              <a:ln w="8809" cap="flat">
                <a:noFill/>
                <a:prstDash val="solid"/>
                <a:miter/>
              </a:ln>
            </p:spPr>
            <p:txBody>
              <a:bodyPr rtlCol="0" anchor="ctr"/>
              <a:lstStyle/>
              <a:p>
                <a:endParaRPr lang="en-US" sz="3200"/>
              </a:p>
            </p:txBody>
          </p:sp>
          <p:sp>
            <p:nvSpPr>
              <p:cNvPr id="4245" name="Freeform: Shape 4244">
                <a:extLst>
                  <a:ext uri="{FF2B5EF4-FFF2-40B4-BE49-F238E27FC236}">
                    <a16:creationId xmlns:a16="http://schemas.microsoft.com/office/drawing/2014/main" id="{087ED8AD-F48A-4212-B050-6CD0CFC46258}"/>
                  </a:ext>
                </a:extLst>
              </p:cNvPr>
              <p:cNvSpPr/>
              <p:nvPr/>
            </p:nvSpPr>
            <p:spPr>
              <a:xfrm>
                <a:off x="7066955" y="2962880"/>
                <a:ext cx="127029" cy="143943"/>
              </a:xfrm>
              <a:custGeom>
                <a:avLst/>
                <a:gdLst>
                  <a:gd name="connsiteX0" fmla="*/ 82015 w 127029"/>
                  <a:gd name="connsiteY0" fmla="*/ 0 h 143943"/>
                  <a:gd name="connsiteX1" fmla="*/ 127030 w 127029"/>
                  <a:gd name="connsiteY1" fmla="*/ 107913 h 143943"/>
                  <a:gd name="connsiteX2" fmla="*/ 0 w 127029"/>
                  <a:gd name="connsiteY2" fmla="*/ 143943 h 143943"/>
                </a:gdLst>
                <a:ahLst/>
                <a:cxnLst>
                  <a:cxn ang="0">
                    <a:pos x="connsiteX0" y="connsiteY0"/>
                  </a:cxn>
                  <a:cxn ang="0">
                    <a:pos x="connsiteX1" y="connsiteY1"/>
                  </a:cxn>
                  <a:cxn ang="0">
                    <a:pos x="connsiteX2" y="connsiteY2"/>
                  </a:cxn>
                </a:cxnLst>
                <a:rect l="l" t="t" r="r" b="b"/>
                <a:pathLst>
                  <a:path w="127029" h="143943">
                    <a:moveTo>
                      <a:pt x="82015" y="0"/>
                    </a:moveTo>
                    <a:lnTo>
                      <a:pt x="127030" y="107913"/>
                    </a:lnTo>
                    <a:lnTo>
                      <a:pt x="0" y="143943"/>
                    </a:lnTo>
                    <a:close/>
                  </a:path>
                </a:pathLst>
              </a:custGeom>
              <a:grpFill/>
              <a:ln w="8809" cap="flat">
                <a:noFill/>
                <a:prstDash val="solid"/>
                <a:miter/>
              </a:ln>
            </p:spPr>
            <p:txBody>
              <a:bodyPr rtlCol="0" anchor="ctr"/>
              <a:lstStyle/>
              <a:p>
                <a:endParaRPr lang="en-US" sz="3200"/>
              </a:p>
            </p:txBody>
          </p:sp>
          <p:sp>
            <p:nvSpPr>
              <p:cNvPr id="4246" name="Freeform: Shape 4245">
                <a:extLst>
                  <a:ext uri="{FF2B5EF4-FFF2-40B4-BE49-F238E27FC236}">
                    <a16:creationId xmlns:a16="http://schemas.microsoft.com/office/drawing/2014/main" id="{36375BA4-375C-4858-AFD5-0E9B1757938C}"/>
                  </a:ext>
                </a:extLst>
              </p:cNvPr>
              <p:cNvSpPr/>
              <p:nvPr/>
            </p:nvSpPr>
            <p:spPr>
              <a:xfrm>
                <a:off x="7023085" y="3070793"/>
                <a:ext cx="193363" cy="188870"/>
              </a:xfrm>
              <a:custGeom>
                <a:avLst/>
                <a:gdLst>
                  <a:gd name="connsiteX0" fmla="*/ 193363 w 193363"/>
                  <a:gd name="connsiteY0" fmla="*/ 148436 h 188870"/>
                  <a:gd name="connsiteX1" fmla="*/ 170900 w 193363"/>
                  <a:gd name="connsiteY1" fmla="*/ 0 h 188870"/>
                  <a:gd name="connsiteX2" fmla="*/ 0 w 193363"/>
                  <a:gd name="connsiteY2" fmla="*/ 188870 h 188870"/>
                </a:gdLst>
                <a:ahLst/>
                <a:cxnLst>
                  <a:cxn ang="0">
                    <a:pos x="connsiteX0" y="connsiteY0"/>
                  </a:cxn>
                  <a:cxn ang="0">
                    <a:pos x="connsiteX1" y="connsiteY1"/>
                  </a:cxn>
                  <a:cxn ang="0">
                    <a:pos x="connsiteX2" y="connsiteY2"/>
                  </a:cxn>
                </a:cxnLst>
                <a:rect l="l" t="t" r="r" b="b"/>
                <a:pathLst>
                  <a:path w="193363" h="188870">
                    <a:moveTo>
                      <a:pt x="193363" y="148436"/>
                    </a:moveTo>
                    <a:lnTo>
                      <a:pt x="170900" y="0"/>
                    </a:lnTo>
                    <a:lnTo>
                      <a:pt x="0" y="188870"/>
                    </a:lnTo>
                    <a:close/>
                  </a:path>
                </a:pathLst>
              </a:custGeom>
              <a:grpFill/>
              <a:ln w="8809" cap="flat">
                <a:noFill/>
                <a:prstDash val="solid"/>
                <a:miter/>
              </a:ln>
            </p:spPr>
            <p:txBody>
              <a:bodyPr rtlCol="0" anchor="ctr"/>
              <a:lstStyle/>
              <a:p>
                <a:endParaRPr lang="en-US" sz="3200"/>
              </a:p>
            </p:txBody>
          </p:sp>
          <p:sp>
            <p:nvSpPr>
              <p:cNvPr id="4247" name="Freeform: Shape 4246">
                <a:extLst>
                  <a:ext uri="{FF2B5EF4-FFF2-40B4-BE49-F238E27FC236}">
                    <a16:creationId xmlns:a16="http://schemas.microsoft.com/office/drawing/2014/main" id="{9E133882-579E-436A-BA14-3CE61C05368B}"/>
                  </a:ext>
                </a:extLst>
              </p:cNvPr>
              <p:cNvSpPr/>
              <p:nvPr/>
            </p:nvSpPr>
            <p:spPr>
              <a:xfrm>
                <a:off x="7148969" y="3219229"/>
                <a:ext cx="67478" cy="170899"/>
              </a:xfrm>
              <a:custGeom>
                <a:avLst/>
                <a:gdLst>
                  <a:gd name="connsiteX0" fmla="*/ 67479 w 67478"/>
                  <a:gd name="connsiteY0" fmla="*/ 170899 h 170899"/>
                  <a:gd name="connsiteX1" fmla="*/ 67479 w 67478"/>
                  <a:gd name="connsiteY1" fmla="*/ 0 h 170899"/>
                  <a:gd name="connsiteX2" fmla="*/ 0 w 67478"/>
                  <a:gd name="connsiteY2" fmla="*/ 125884 h 170899"/>
                </a:gdLst>
                <a:ahLst/>
                <a:cxnLst>
                  <a:cxn ang="0">
                    <a:pos x="connsiteX0" y="connsiteY0"/>
                  </a:cxn>
                  <a:cxn ang="0">
                    <a:pos x="connsiteX1" y="connsiteY1"/>
                  </a:cxn>
                  <a:cxn ang="0">
                    <a:pos x="connsiteX2" y="connsiteY2"/>
                  </a:cxn>
                </a:cxnLst>
                <a:rect l="l" t="t" r="r" b="b"/>
                <a:pathLst>
                  <a:path w="67478" h="170899">
                    <a:moveTo>
                      <a:pt x="67479" y="170899"/>
                    </a:moveTo>
                    <a:lnTo>
                      <a:pt x="67479" y="0"/>
                    </a:lnTo>
                    <a:lnTo>
                      <a:pt x="0" y="125884"/>
                    </a:lnTo>
                    <a:close/>
                  </a:path>
                </a:pathLst>
              </a:custGeom>
              <a:grpFill/>
              <a:ln w="8809" cap="flat">
                <a:noFill/>
                <a:prstDash val="solid"/>
                <a:miter/>
              </a:ln>
            </p:spPr>
            <p:txBody>
              <a:bodyPr rtlCol="0" anchor="ctr"/>
              <a:lstStyle/>
              <a:p>
                <a:endParaRPr lang="en-US" sz="3200"/>
              </a:p>
            </p:txBody>
          </p:sp>
          <p:sp>
            <p:nvSpPr>
              <p:cNvPr id="4248" name="Freeform: Shape 4247">
                <a:extLst>
                  <a:ext uri="{FF2B5EF4-FFF2-40B4-BE49-F238E27FC236}">
                    <a16:creationId xmlns:a16="http://schemas.microsoft.com/office/drawing/2014/main" id="{B4BF3E3E-41CF-4E19-BC08-7AD05EA11B44}"/>
                  </a:ext>
                </a:extLst>
              </p:cNvPr>
              <p:cNvSpPr/>
              <p:nvPr/>
            </p:nvSpPr>
            <p:spPr>
              <a:xfrm>
                <a:off x="6038123" y="2675082"/>
                <a:ext cx="134957" cy="193451"/>
              </a:xfrm>
              <a:custGeom>
                <a:avLst/>
                <a:gdLst>
                  <a:gd name="connsiteX0" fmla="*/ 80957 w 134957"/>
                  <a:gd name="connsiteY0" fmla="*/ 0 h 193451"/>
                  <a:gd name="connsiteX1" fmla="*/ 134958 w 134957"/>
                  <a:gd name="connsiteY1" fmla="*/ 139450 h 193451"/>
                  <a:gd name="connsiteX2" fmla="*/ 0 w 134957"/>
                  <a:gd name="connsiteY2" fmla="*/ 193451 h 193451"/>
                  <a:gd name="connsiteX3" fmla="*/ 80957 w 134957"/>
                  <a:gd name="connsiteY3" fmla="*/ 0 h 193451"/>
                </a:gdLst>
                <a:ahLst/>
                <a:cxnLst>
                  <a:cxn ang="0">
                    <a:pos x="connsiteX0" y="connsiteY0"/>
                  </a:cxn>
                  <a:cxn ang="0">
                    <a:pos x="connsiteX1" y="connsiteY1"/>
                  </a:cxn>
                  <a:cxn ang="0">
                    <a:pos x="connsiteX2" y="connsiteY2"/>
                  </a:cxn>
                  <a:cxn ang="0">
                    <a:pos x="connsiteX3" y="connsiteY3"/>
                  </a:cxn>
                </a:cxnLst>
                <a:rect l="l" t="t" r="r" b="b"/>
                <a:pathLst>
                  <a:path w="134957" h="193451">
                    <a:moveTo>
                      <a:pt x="80957" y="0"/>
                    </a:moveTo>
                    <a:lnTo>
                      <a:pt x="134958" y="139450"/>
                    </a:lnTo>
                    <a:cubicBezTo>
                      <a:pt x="89943" y="157421"/>
                      <a:pt x="45015" y="175392"/>
                      <a:pt x="0" y="193451"/>
                    </a:cubicBezTo>
                    <a:cubicBezTo>
                      <a:pt x="27044" y="128879"/>
                      <a:pt x="54001" y="64396"/>
                      <a:pt x="80957" y="0"/>
                    </a:cubicBezTo>
                    <a:close/>
                  </a:path>
                </a:pathLst>
              </a:custGeom>
              <a:grpFill/>
              <a:ln w="8809" cap="flat">
                <a:noFill/>
                <a:prstDash val="solid"/>
                <a:miter/>
              </a:ln>
            </p:spPr>
            <p:txBody>
              <a:bodyPr rtlCol="0" anchor="ctr"/>
              <a:lstStyle/>
              <a:p>
                <a:endParaRPr lang="en-US" sz="3200"/>
              </a:p>
            </p:txBody>
          </p:sp>
          <p:sp>
            <p:nvSpPr>
              <p:cNvPr id="4249" name="Freeform: Shape 4248">
                <a:extLst>
                  <a:ext uri="{FF2B5EF4-FFF2-40B4-BE49-F238E27FC236}">
                    <a16:creationId xmlns:a16="http://schemas.microsoft.com/office/drawing/2014/main" id="{A87B8A7D-04B4-45CD-9EA5-A8F659790825}"/>
                  </a:ext>
                </a:extLst>
              </p:cNvPr>
              <p:cNvSpPr/>
              <p:nvPr/>
            </p:nvSpPr>
            <p:spPr>
              <a:xfrm>
                <a:off x="6102254" y="2868445"/>
                <a:ext cx="180677" cy="220319"/>
              </a:xfrm>
              <a:custGeom>
                <a:avLst/>
                <a:gdLst>
                  <a:gd name="connsiteX0" fmla="*/ 97782 w 180677"/>
                  <a:gd name="connsiteY0" fmla="*/ 0 h 220319"/>
                  <a:gd name="connsiteX1" fmla="*/ 180677 w 180677"/>
                  <a:gd name="connsiteY1" fmla="*/ 121391 h 220319"/>
                  <a:gd name="connsiteX2" fmla="*/ 0 w 180677"/>
                  <a:gd name="connsiteY2" fmla="*/ 220319 h 220319"/>
                </a:gdLst>
                <a:ahLst/>
                <a:cxnLst>
                  <a:cxn ang="0">
                    <a:pos x="connsiteX0" y="connsiteY0"/>
                  </a:cxn>
                  <a:cxn ang="0">
                    <a:pos x="connsiteX1" y="connsiteY1"/>
                  </a:cxn>
                  <a:cxn ang="0">
                    <a:pos x="connsiteX2" y="connsiteY2"/>
                  </a:cxn>
                </a:cxnLst>
                <a:rect l="l" t="t" r="r" b="b"/>
                <a:pathLst>
                  <a:path w="180677" h="220319">
                    <a:moveTo>
                      <a:pt x="97782" y="0"/>
                    </a:moveTo>
                    <a:lnTo>
                      <a:pt x="180677" y="121391"/>
                    </a:lnTo>
                    <a:lnTo>
                      <a:pt x="0" y="220319"/>
                    </a:lnTo>
                    <a:close/>
                  </a:path>
                </a:pathLst>
              </a:custGeom>
              <a:grpFill/>
              <a:ln w="8809" cap="flat">
                <a:noFill/>
                <a:prstDash val="solid"/>
                <a:miter/>
              </a:ln>
            </p:spPr>
            <p:txBody>
              <a:bodyPr rtlCol="0" anchor="ctr"/>
              <a:lstStyle/>
              <a:p>
                <a:endParaRPr lang="en-US" sz="3200"/>
              </a:p>
            </p:txBody>
          </p:sp>
          <p:sp>
            <p:nvSpPr>
              <p:cNvPr id="4250" name="Freeform: Shape 4249">
                <a:extLst>
                  <a:ext uri="{FF2B5EF4-FFF2-40B4-BE49-F238E27FC236}">
                    <a16:creationId xmlns:a16="http://schemas.microsoft.com/office/drawing/2014/main" id="{3FF615EB-EEAD-424B-B243-8CF160F6F6E1}"/>
                  </a:ext>
                </a:extLst>
              </p:cNvPr>
              <p:cNvSpPr/>
              <p:nvPr/>
            </p:nvSpPr>
            <p:spPr>
              <a:xfrm>
                <a:off x="6282931" y="2989836"/>
                <a:ext cx="137512" cy="193451"/>
              </a:xfrm>
              <a:custGeom>
                <a:avLst/>
                <a:gdLst>
                  <a:gd name="connsiteX0" fmla="*/ 137513 w 137512"/>
                  <a:gd name="connsiteY0" fmla="*/ 116987 h 193451"/>
                  <a:gd name="connsiteX1" fmla="*/ 0 w 137512"/>
                  <a:gd name="connsiteY1" fmla="*/ 0 h 193451"/>
                  <a:gd name="connsiteX2" fmla="*/ 7048 w 137512"/>
                  <a:gd name="connsiteY2" fmla="*/ 193451 h 193451"/>
                </a:gdLst>
                <a:ahLst/>
                <a:cxnLst>
                  <a:cxn ang="0">
                    <a:pos x="connsiteX0" y="connsiteY0"/>
                  </a:cxn>
                  <a:cxn ang="0">
                    <a:pos x="connsiteX1" y="connsiteY1"/>
                  </a:cxn>
                  <a:cxn ang="0">
                    <a:pos x="connsiteX2" y="connsiteY2"/>
                  </a:cxn>
                </a:cxnLst>
                <a:rect l="l" t="t" r="r" b="b"/>
                <a:pathLst>
                  <a:path w="137512" h="193451">
                    <a:moveTo>
                      <a:pt x="137513" y="116987"/>
                    </a:moveTo>
                    <a:lnTo>
                      <a:pt x="0" y="0"/>
                    </a:lnTo>
                    <a:lnTo>
                      <a:pt x="7048" y="193451"/>
                    </a:lnTo>
                    <a:close/>
                  </a:path>
                </a:pathLst>
              </a:custGeom>
              <a:grpFill/>
              <a:ln w="8809" cap="flat">
                <a:noFill/>
                <a:prstDash val="solid"/>
                <a:miter/>
              </a:ln>
            </p:spPr>
            <p:txBody>
              <a:bodyPr rtlCol="0" anchor="ctr"/>
              <a:lstStyle/>
              <a:p>
                <a:endParaRPr lang="en-US" sz="3200"/>
              </a:p>
            </p:txBody>
          </p:sp>
          <p:sp>
            <p:nvSpPr>
              <p:cNvPr id="4251" name="Freeform: Shape 4250">
                <a:extLst>
                  <a:ext uri="{FF2B5EF4-FFF2-40B4-BE49-F238E27FC236}">
                    <a16:creationId xmlns:a16="http://schemas.microsoft.com/office/drawing/2014/main" id="{D029723A-BFC5-48D0-AFD5-F5D9B39D22C2}"/>
                  </a:ext>
                </a:extLst>
              </p:cNvPr>
              <p:cNvSpPr/>
              <p:nvPr/>
            </p:nvSpPr>
            <p:spPr>
              <a:xfrm>
                <a:off x="6352965" y="3049475"/>
                <a:ext cx="166406" cy="340653"/>
              </a:xfrm>
              <a:custGeom>
                <a:avLst/>
                <a:gdLst>
                  <a:gd name="connsiteX0" fmla="*/ 166407 w 166406"/>
                  <a:gd name="connsiteY0" fmla="*/ 133813 h 340653"/>
                  <a:gd name="connsiteX1" fmla="*/ 0 w 166406"/>
                  <a:gd name="connsiteY1" fmla="*/ 0 h 340653"/>
                  <a:gd name="connsiteX2" fmla="*/ 83159 w 166406"/>
                  <a:gd name="connsiteY2" fmla="*/ 340654 h 340653"/>
                </a:gdLst>
                <a:ahLst/>
                <a:cxnLst>
                  <a:cxn ang="0">
                    <a:pos x="connsiteX0" y="connsiteY0"/>
                  </a:cxn>
                  <a:cxn ang="0">
                    <a:pos x="connsiteX1" y="connsiteY1"/>
                  </a:cxn>
                  <a:cxn ang="0">
                    <a:pos x="connsiteX2" y="connsiteY2"/>
                  </a:cxn>
                </a:cxnLst>
                <a:rect l="l" t="t" r="r" b="b"/>
                <a:pathLst>
                  <a:path w="166406" h="340653">
                    <a:moveTo>
                      <a:pt x="166407" y="133813"/>
                    </a:moveTo>
                    <a:lnTo>
                      <a:pt x="0" y="0"/>
                    </a:lnTo>
                    <a:lnTo>
                      <a:pt x="83159" y="340654"/>
                    </a:lnTo>
                    <a:close/>
                  </a:path>
                </a:pathLst>
              </a:custGeom>
              <a:grpFill/>
              <a:ln w="8809" cap="flat">
                <a:noFill/>
                <a:prstDash val="solid"/>
                <a:miter/>
              </a:ln>
            </p:spPr>
            <p:txBody>
              <a:bodyPr rtlCol="0" anchor="ctr"/>
              <a:lstStyle/>
              <a:p>
                <a:endParaRPr lang="en-US" sz="3200"/>
              </a:p>
            </p:txBody>
          </p:sp>
          <p:sp>
            <p:nvSpPr>
              <p:cNvPr id="4252" name="Freeform: Shape 4251">
                <a:extLst>
                  <a:ext uri="{FF2B5EF4-FFF2-40B4-BE49-F238E27FC236}">
                    <a16:creationId xmlns:a16="http://schemas.microsoft.com/office/drawing/2014/main" id="{DFA788CA-1B46-4B00-896C-41E106984846}"/>
                  </a:ext>
                </a:extLst>
              </p:cNvPr>
              <p:cNvSpPr/>
              <p:nvPr/>
            </p:nvSpPr>
            <p:spPr>
              <a:xfrm>
                <a:off x="6436124" y="3219758"/>
                <a:ext cx="245161" cy="170370"/>
              </a:xfrm>
              <a:custGeom>
                <a:avLst/>
                <a:gdLst>
                  <a:gd name="connsiteX0" fmla="*/ 110204 w 245161"/>
                  <a:gd name="connsiteY0" fmla="*/ 0 h 170370"/>
                  <a:gd name="connsiteX1" fmla="*/ 245162 w 245161"/>
                  <a:gd name="connsiteY1" fmla="*/ 111878 h 170370"/>
                  <a:gd name="connsiteX2" fmla="*/ 0 w 245161"/>
                  <a:gd name="connsiteY2" fmla="*/ 170371 h 170370"/>
                </a:gdLst>
                <a:ahLst/>
                <a:cxnLst>
                  <a:cxn ang="0">
                    <a:pos x="connsiteX0" y="connsiteY0"/>
                  </a:cxn>
                  <a:cxn ang="0">
                    <a:pos x="connsiteX1" y="connsiteY1"/>
                  </a:cxn>
                  <a:cxn ang="0">
                    <a:pos x="connsiteX2" y="connsiteY2"/>
                  </a:cxn>
                </a:cxnLst>
                <a:rect l="l" t="t" r="r" b="b"/>
                <a:pathLst>
                  <a:path w="245161" h="170370">
                    <a:moveTo>
                      <a:pt x="110204" y="0"/>
                    </a:moveTo>
                    <a:lnTo>
                      <a:pt x="245162" y="111878"/>
                    </a:lnTo>
                    <a:lnTo>
                      <a:pt x="0" y="170371"/>
                    </a:lnTo>
                    <a:close/>
                  </a:path>
                </a:pathLst>
              </a:custGeom>
              <a:grpFill/>
              <a:ln w="8809" cap="flat">
                <a:noFill/>
                <a:prstDash val="solid"/>
                <a:miter/>
              </a:ln>
            </p:spPr>
            <p:txBody>
              <a:bodyPr rtlCol="0" anchor="ctr"/>
              <a:lstStyle/>
              <a:p>
                <a:endParaRPr lang="en-US" sz="3200"/>
              </a:p>
            </p:txBody>
          </p:sp>
          <p:sp>
            <p:nvSpPr>
              <p:cNvPr id="4253" name="Freeform: Shape 4252">
                <a:extLst>
                  <a:ext uri="{FF2B5EF4-FFF2-40B4-BE49-F238E27FC236}">
                    <a16:creationId xmlns:a16="http://schemas.microsoft.com/office/drawing/2014/main" id="{D1AACCD2-A40D-4F7E-A690-BD35C7E78B39}"/>
                  </a:ext>
                </a:extLst>
              </p:cNvPr>
              <p:cNvSpPr/>
              <p:nvPr/>
            </p:nvSpPr>
            <p:spPr>
              <a:xfrm>
                <a:off x="6640764" y="3331635"/>
                <a:ext cx="121479" cy="184377"/>
              </a:xfrm>
              <a:custGeom>
                <a:avLst/>
                <a:gdLst>
                  <a:gd name="connsiteX0" fmla="*/ 121479 w 121479"/>
                  <a:gd name="connsiteY0" fmla="*/ 58493 h 184377"/>
                  <a:gd name="connsiteX1" fmla="*/ 40522 w 121479"/>
                  <a:gd name="connsiteY1" fmla="*/ 0 h 184377"/>
                  <a:gd name="connsiteX2" fmla="*/ 0 w 121479"/>
                  <a:gd name="connsiteY2" fmla="*/ 184378 h 184377"/>
                </a:gdLst>
                <a:ahLst/>
                <a:cxnLst>
                  <a:cxn ang="0">
                    <a:pos x="connsiteX0" y="connsiteY0"/>
                  </a:cxn>
                  <a:cxn ang="0">
                    <a:pos x="connsiteX1" y="connsiteY1"/>
                  </a:cxn>
                  <a:cxn ang="0">
                    <a:pos x="connsiteX2" y="connsiteY2"/>
                  </a:cxn>
                </a:cxnLst>
                <a:rect l="l" t="t" r="r" b="b"/>
                <a:pathLst>
                  <a:path w="121479" h="184377">
                    <a:moveTo>
                      <a:pt x="121479" y="58493"/>
                    </a:moveTo>
                    <a:lnTo>
                      <a:pt x="40522" y="0"/>
                    </a:lnTo>
                    <a:lnTo>
                      <a:pt x="0" y="184378"/>
                    </a:lnTo>
                    <a:close/>
                  </a:path>
                </a:pathLst>
              </a:custGeom>
              <a:grpFill/>
              <a:ln w="8809" cap="flat">
                <a:noFill/>
                <a:prstDash val="solid"/>
                <a:miter/>
              </a:ln>
            </p:spPr>
            <p:txBody>
              <a:bodyPr rtlCol="0" anchor="ctr"/>
              <a:lstStyle/>
              <a:p>
                <a:endParaRPr lang="en-US" sz="3200"/>
              </a:p>
            </p:txBody>
          </p:sp>
          <p:sp>
            <p:nvSpPr>
              <p:cNvPr id="4254" name="Freeform: Shape 4253">
                <a:extLst>
                  <a:ext uri="{FF2B5EF4-FFF2-40B4-BE49-F238E27FC236}">
                    <a16:creationId xmlns:a16="http://schemas.microsoft.com/office/drawing/2014/main" id="{E20578B3-C6E2-431A-B0A5-EA8F36374462}"/>
                  </a:ext>
                </a:extLst>
              </p:cNvPr>
              <p:cNvSpPr/>
              <p:nvPr/>
            </p:nvSpPr>
            <p:spPr>
              <a:xfrm>
                <a:off x="6640764" y="3423868"/>
                <a:ext cx="224899" cy="92144"/>
              </a:xfrm>
              <a:custGeom>
                <a:avLst/>
                <a:gdLst>
                  <a:gd name="connsiteX0" fmla="*/ 157421 w 224899"/>
                  <a:gd name="connsiteY0" fmla="*/ 0 h 92144"/>
                  <a:gd name="connsiteX1" fmla="*/ 224900 w 224899"/>
                  <a:gd name="connsiteY1" fmla="*/ 92145 h 92144"/>
                  <a:gd name="connsiteX2" fmla="*/ 0 w 224899"/>
                  <a:gd name="connsiteY2" fmla="*/ 92145 h 92144"/>
                </a:gdLst>
                <a:ahLst/>
                <a:cxnLst>
                  <a:cxn ang="0">
                    <a:pos x="connsiteX0" y="connsiteY0"/>
                  </a:cxn>
                  <a:cxn ang="0">
                    <a:pos x="connsiteX1" y="connsiteY1"/>
                  </a:cxn>
                  <a:cxn ang="0">
                    <a:pos x="connsiteX2" y="connsiteY2"/>
                  </a:cxn>
                </a:cxnLst>
                <a:rect l="l" t="t" r="r" b="b"/>
                <a:pathLst>
                  <a:path w="224899" h="92144">
                    <a:moveTo>
                      <a:pt x="157421" y="0"/>
                    </a:moveTo>
                    <a:lnTo>
                      <a:pt x="224900" y="92145"/>
                    </a:lnTo>
                    <a:lnTo>
                      <a:pt x="0" y="92145"/>
                    </a:lnTo>
                    <a:close/>
                  </a:path>
                </a:pathLst>
              </a:custGeom>
              <a:grpFill/>
              <a:ln w="8809" cap="flat">
                <a:noFill/>
                <a:prstDash val="solid"/>
                <a:miter/>
              </a:ln>
            </p:spPr>
            <p:txBody>
              <a:bodyPr rtlCol="0" anchor="ctr"/>
              <a:lstStyle/>
              <a:p>
                <a:endParaRPr lang="en-US" sz="3200"/>
              </a:p>
            </p:txBody>
          </p:sp>
          <p:sp>
            <p:nvSpPr>
              <p:cNvPr id="4255" name="Freeform: Shape 4254">
                <a:extLst>
                  <a:ext uri="{FF2B5EF4-FFF2-40B4-BE49-F238E27FC236}">
                    <a16:creationId xmlns:a16="http://schemas.microsoft.com/office/drawing/2014/main" id="{CE694059-0C48-4B4F-A4E3-FF353F91D0B4}"/>
                  </a:ext>
                </a:extLst>
              </p:cNvPr>
              <p:cNvSpPr/>
              <p:nvPr/>
            </p:nvSpPr>
            <p:spPr>
              <a:xfrm>
                <a:off x="6721721" y="3516013"/>
                <a:ext cx="224899" cy="99015"/>
              </a:xfrm>
              <a:custGeom>
                <a:avLst/>
                <a:gdLst>
                  <a:gd name="connsiteX0" fmla="*/ 224900 w 224899"/>
                  <a:gd name="connsiteY0" fmla="*/ 99016 h 99015"/>
                  <a:gd name="connsiteX1" fmla="*/ 143943 w 224899"/>
                  <a:gd name="connsiteY1" fmla="*/ 0 h 99015"/>
                  <a:gd name="connsiteX2" fmla="*/ 0 w 224899"/>
                  <a:gd name="connsiteY2" fmla="*/ 76464 h 99015"/>
                </a:gdLst>
                <a:ahLst/>
                <a:cxnLst>
                  <a:cxn ang="0">
                    <a:pos x="connsiteX0" y="connsiteY0"/>
                  </a:cxn>
                  <a:cxn ang="0">
                    <a:pos x="connsiteX1" y="connsiteY1"/>
                  </a:cxn>
                  <a:cxn ang="0">
                    <a:pos x="connsiteX2" y="connsiteY2"/>
                  </a:cxn>
                </a:cxnLst>
                <a:rect l="l" t="t" r="r" b="b"/>
                <a:pathLst>
                  <a:path w="224899" h="99015">
                    <a:moveTo>
                      <a:pt x="224900" y="99016"/>
                    </a:moveTo>
                    <a:lnTo>
                      <a:pt x="143943" y="0"/>
                    </a:lnTo>
                    <a:lnTo>
                      <a:pt x="0" y="76464"/>
                    </a:lnTo>
                    <a:close/>
                  </a:path>
                </a:pathLst>
              </a:custGeom>
              <a:grpFill/>
              <a:ln w="8809" cap="flat">
                <a:noFill/>
                <a:prstDash val="solid"/>
                <a:miter/>
              </a:ln>
            </p:spPr>
            <p:txBody>
              <a:bodyPr rtlCol="0" anchor="ctr"/>
              <a:lstStyle/>
              <a:p>
                <a:endParaRPr lang="en-US" sz="3200"/>
              </a:p>
            </p:txBody>
          </p:sp>
          <p:sp>
            <p:nvSpPr>
              <p:cNvPr id="4256" name="Freeform: Shape 4255">
                <a:extLst>
                  <a:ext uri="{FF2B5EF4-FFF2-40B4-BE49-F238E27FC236}">
                    <a16:creationId xmlns:a16="http://schemas.microsoft.com/office/drawing/2014/main" id="{32832465-E62C-4355-842D-E7A9ACC2FC66}"/>
                  </a:ext>
                </a:extLst>
              </p:cNvPr>
              <p:cNvSpPr/>
              <p:nvPr/>
            </p:nvSpPr>
            <p:spPr>
              <a:xfrm>
                <a:off x="6721721" y="3592477"/>
                <a:ext cx="202436" cy="188958"/>
              </a:xfrm>
              <a:custGeom>
                <a:avLst/>
                <a:gdLst>
                  <a:gd name="connsiteX0" fmla="*/ 143943 w 202436"/>
                  <a:gd name="connsiteY0" fmla="*/ 188959 h 188958"/>
                  <a:gd name="connsiteX1" fmla="*/ 202436 w 202436"/>
                  <a:gd name="connsiteY1" fmla="*/ 62986 h 188958"/>
                  <a:gd name="connsiteX2" fmla="*/ 0 w 202436"/>
                  <a:gd name="connsiteY2" fmla="*/ 0 h 188958"/>
                </a:gdLst>
                <a:ahLst/>
                <a:cxnLst>
                  <a:cxn ang="0">
                    <a:pos x="connsiteX0" y="connsiteY0"/>
                  </a:cxn>
                  <a:cxn ang="0">
                    <a:pos x="connsiteX1" y="connsiteY1"/>
                  </a:cxn>
                  <a:cxn ang="0">
                    <a:pos x="connsiteX2" y="connsiteY2"/>
                  </a:cxn>
                </a:cxnLst>
                <a:rect l="l" t="t" r="r" b="b"/>
                <a:pathLst>
                  <a:path w="202436" h="188958">
                    <a:moveTo>
                      <a:pt x="143943" y="188959"/>
                    </a:moveTo>
                    <a:lnTo>
                      <a:pt x="202436" y="62986"/>
                    </a:lnTo>
                    <a:lnTo>
                      <a:pt x="0" y="0"/>
                    </a:lnTo>
                    <a:close/>
                  </a:path>
                </a:pathLst>
              </a:custGeom>
              <a:grpFill/>
              <a:ln w="8809" cap="flat">
                <a:noFill/>
                <a:prstDash val="solid"/>
                <a:miter/>
              </a:ln>
            </p:spPr>
            <p:txBody>
              <a:bodyPr rtlCol="0" anchor="ctr"/>
              <a:lstStyle/>
              <a:p>
                <a:endParaRPr lang="en-US" sz="3200"/>
              </a:p>
            </p:txBody>
          </p:sp>
          <p:sp>
            <p:nvSpPr>
              <p:cNvPr id="4257" name="Freeform: Shape 4256">
                <a:extLst>
                  <a:ext uri="{FF2B5EF4-FFF2-40B4-BE49-F238E27FC236}">
                    <a16:creationId xmlns:a16="http://schemas.microsoft.com/office/drawing/2014/main" id="{C2BE4C28-B711-4634-9E9C-A8708151C283}"/>
                  </a:ext>
                </a:extLst>
              </p:cNvPr>
              <p:cNvSpPr/>
              <p:nvPr/>
            </p:nvSpPr>
            <p:spPr>
              <a:xfrm>
                <a:off x="6701547" y="3781436"/>
                <a:ext cx="164116" cy="157333"/>
              </a:xfrm>
              <a:custGeom>
                <a:avLst/>
                <a:gdLst>
                  <a:gd name="connsiteX0" fmla="*/ 96638 w 164116"/>
                  <a:gd name="connsiteY0" fmla="*/ 157333 h 157333"/>
                  <a:gd name="connsiteX1" fmla="*/ 164116 w 164116"/>
                  <a:gd name="connsiteY1" fmla="*/ 0 h 157333"/>
                  <a:gd name="connsiteX2" fmla="*/ 0 w 164116"/>
                  <a:gd name="connsiteY2" fmla="*/ 0 h 157333"/>
                </a:gdLst>
                <a:ahLst/>
                <a:cxnLst>
                  <a:cxn ang="0">
                    <a:pos x="connsiteX0" y="connsiteY0"/>
                  </a:cxn>
                  <a:cxn ang="0">
                    <a:pos x="connsiteX1" y="connsiteY1"/>
                  </a:cxn>
                  <a:cxn ang="0">
                    <a:pos x="connsiteX2" y="connsiteY2"/>
                  </a:cxn>
                </a:cxnLst>
                <a:rect l="l" t="t" r="r" b="b"/>
                <a:pathLst>
                  <a:path w="164116" h="157333">
                    <a:moveTo>
                      <a:pt x="96638" y="157333"/>
                    </a:moveTo>
                    <a:lnTo>
                      <a:pt x="164116" y="0"/>
                    </a:lnTo>
                    <a:lnTo>
                      <a:pt x="0" y="0"/>
                    </a:lnTo>
                    <a:close/>
                  </a:path>
                </a:pathLst>
              </a:custGeom>
              <a:grpFill/>
              <a:ln w="8809" cap="flat">
                <a:noFill/>
                <a:prstDash val="solid"/>
                <a:miter/>
              </a:ln>
            </p:spPr>
            <p:txBody>
              <a:bodyPr rtlCol="0" anchor="ctr"/>
              <a:lstStyle/>
              <a:p>
                <a:endParaRPr lang="en-US" sz="3200"/>
              </a:p>
            </p:txBody>
          </p:sp>
          <p:sp>
            <p:nvSpPr>
              <p:cNvPr id="4258" name="Freeform: Shape 4257">
                <a:extLst>
                  <a:ext uri="{FF2B5EF4-FFF2-40B4-BE49-F238E27FC236}">
                    <a16:creationId xmlns:a16="http://schemas.microsoft.com/office/drawing/2014/main" id="{F810267F-FA60-4CA3-BA6D-4FC0E5DC20FC}"/>
                  </a:ext>
                </a:extLst>
              </p:cNvPr>
              <p:cNvSpPr/>
              <p:nvPr/>
            </p:nvSpPr>
            <p:spPr>
              <a:xfrm>
                <a:off x="5804325" y="3367665"/>
                <a:ext cx="170899" cy="224811"/>
              </a:xfrm>
              <a:custGeom>
                <a:avLst/>
                <a:gdLst>
                  <a:gd name="connsiteX0" fmla="*/ 139362 w 170899"/>
                  <a:gd name="connsiteY0" fmla="*/ 0 h 224811"/>
                  <a:gd name="connsiteX1" fmla="*/ 170899 w 170899"/>
                  <a:gd name="connsiteY1" fmla="*/ 197856 h 224811"/>
                  <a:gd name="connsiteX2" fmla="*/ 0 w 170899"/>
                  <a:gd name="connsiteY2" fmla="*/ 224812 h 224811"/>
                </a:gdLst>
                <a:ahLst/>
                <a:cxnLst>
                  <a:cxn ang="0">
                    <a:pos x="connsiteX0" y="connsiteY0"/>
                  </a:cxn>
                  <a:cxn ang="0">
                    <a:pos x="connsiteX1" y="connsiteY1"/>
                  </a:cxn>
                  <a:cxn ang="0">
                    <a:pos x="connsiteX2" y="connsiteY2"/>
                  </a:cxn>
                </a:cxnLst>
                <a:rect l="l" t="t" r="r" b="b"/>
                <a:pathLst>
                  <a:path w="170899" h="224811">
                    <a:moveTo>
                      <a:pt x="139362" y="0"/>
                    </a:moveTo>
                    <a:lnTo>
                      <a:pt x="170899" y="197856"/>
                    </a:lnTo>
                    <a:lnTo>
                      <a:pt x="0" y="224812"/>
                    </a:lnTo>
                    <a:close/>
                  </a:path>
                </a:pathLst>
              </a:custGeom>
              <a:grpFill/>
              <a:ln w="8809" cap="flat">
                <a:noFill/>
                <a:prstDash val="solid"/>
                <a:miter/>
              </a:ln>
            </p:spPr>
            <p:txBody>
              <a:bodyPr rtlCol="0" anchor="ctr"/>
              <a:lstStyle/>
              <a:p>
                <a:endParaRPr lang="en-US" sz="3200"/>
              </a:p>
            </p:txBody>
          </p:sp>
          <p:sp>
            <p:nvSpPr>
              <p:cNvPr id="4259" name="Freeform: Shape 4258">
                <a:extLst>
                  <a:ext uri="{FF2B5EF4-FFF2-40B4-BE49-F238E27FC236}">
                    <a16:creationId xmlns:a16="http://schemas.microsoft.com/office/drawing/2014/main" id="{42B7B697-B56C-474D-BC95-0097F3F20060}"/>
                  </a:ext>
                </a:extLst>
              </p:cNvPr>
              <p:cNvSpPr/>
              <p:nvPr/>
            </p:nvSpPr>
            <p:spPr>
              <a:xfrm>
                <a:off x="5885282" y="3565521"/>
                <a:ext cx="184377" cy="242871"/>
              </a:xfrm>
              <a:custGeom>
                <a:avLst/>
                <a:gdLst>
                  <a:gd name="connsiteX0" fmla="*/ 184378 w 184377"/>
                  <a:gd name="connsiteY0" fmla="*/ 121391 h 242871"/>
                  <a:gd name="connsiteX1" fmla="*/ 89942 w 184377"/>
                  <a:gd name="connsiteY1" fmla="*/ 0 h 242871"/>
                  <a:gd name="connsiteX2" fmla="*/ 0 w 184377"/>
                  <a:gd name="connsiteY2" fmla="*/ 242871 h 242871"/>
                </a:gdLst>
                <a:ahLst/>
                <a:cxnLst>
                  <a:cxn ang="0">
                    <a:pos x="connsiteX0" y="connsiteY0"/>
                  </a:cxn>
                  <a:cxn ang="0">
                    <a:pos x="connsiteX1" y="connsiteY1"/>
                  </a:cxn>
                  <a:cxn ang="0">
                    <a:pos x="connsiteX2" y="connsiteY2"/>
                  </a:cxn>
                </a:cxnLst>
                <a:rect l="l" t="t" r="r" b="b"/>
                <a:pathLst>
                  <a:path w="184377" h="242871">
                    <a:moveTo>
                      <a:pt x="184378" y="121391"/>
                    </a:moveTo>
                    <a:lnTo>
                      <a:pt x="89942" y="0"/>
                    </a:lnTo>
                    <a:lnTo>
                      <a:pt x="0" y="242871"/>
                    </a:lnTo>
                    <a:close/>
                  </a:path>
                </a:pathLst>
              </a:custGeom>
              <a:grpFill/>
              <a:ln w="8809" cap="flat">
                <a:noFill/>
                <a:prstDash val="solid"/>
                <a:miter/>
              </a:ln>
            </p:spPr>
            <p:txBody>
              <a:bodyPr rtlCol="0" anchor="ctr"/>
              <a:lstStyle/>
              <a:p>
                <a:endParaRPr lang="en-US" sz="3200"/>
              </a:p>
            </p:txBody>
          </p:sp>
          <p:sp>
            <p:nvSpPr>
              <p:cNvPr id="4260" name="Freeform: Shape 4259">
                <a:extLst>
                  <a:ext uri="{FF2B5EF4-FFF2-40B4-BE49-F238E27FC236}">
                    <a16:creationId xmlns:a16="http://schemas.microsoft.com/office/drawing/2014/main" id="{84B09832-235F-4DE3-A428-1FE280B2DA3E}"/>
                  </a:ext>
                </a:extLst>
              </p:cNvPr>
              <p:cNvSpPr/>
              <p:nvPr/>
            </p:nvSpPr>
            <p:spPr>
              <a:xfrm>
                <a:off x="6002181" y="3637757"/>
                <a:ext cx="190368" cy="301011"/>
              </a:xfrm>
              <a:custGeom>
                <a:avLst/>
                <a:gdLst>
                  <a:gd name="connsiteX0" fmla="*/ 190368 w 190368"/>
                  <a:gd name="connsiteY0" fmla="*/ 143679 h 301011"/>
                  <a:gd name="connsiteX1" fmla="*/ 29247 w 190368"/>
                  <a:gd name="connsiteY1" fmla="*/ 0 h 301011"/>
                  <a:gd name="connsiteX2" fmla="*/ 0 w 190368"/>
                  <a:gd name="connsiteY2" fmla="*/ 301012 h 301011"/>
                </a:gdLst>
                <a:ahLst/>
                <a:cxnLst>
                  <a:cxn ang="0">
                    <a:pos x="connsiteX0" y="connsiteY0"/>
                  </a:cxn>
                  <a:cxn ang="0">
                    <a:pos x="connsiteX1" y="connsiteY1"/>
                  </a:cxn>
                  <a:cxn ang="0">
                    <a:pos x="connsiteX2" y="connsiteY2"/>
                  </a:cxn>
                </a:cxnLst>
                <a:rect l="l" t="t" r="r" b="b"/>
                <a:pathLst>
                  <a:path w="190368" h="301011">
                    <a:moveTo>
                      <a:pt x="190368" y="143679"/>
                    </a:moveTo>
                    <a:lnTo>
                      <a:pt x="29247" y="0"/>
                    </a:lnTo>
                    <a:lnTo>
                      <a:pt x="0" y="301012"/>
                    </a:lnTo>
                    <a:close/>
                  </a:path>
                </a:pathLst>
              </a:custGeom>
              <a:grpFill/>
              <a:ln w="8809" cap="flat">
                <a:noFill/>
                <a:prstDash val="solid"/>
                <a:miter/>
              </a:ln>
            </p:spPr>
            <p:txBody>
              <a:bodyPr rtlCol="0" anchor="ctr"/>
              <a:lstStyle/>
              <a:p>
                <a:endParaRPr lang="en-US" sz="3200"/>
              </a:p>
            </p:txBody>
          </p:sp>
          <p:sp>
            <p:nvSpPr>
              <p:cNvPr id="4261" name="Freeform: Shape 4260">
                <a:extLst>
                  <a:ext uri="{FF2B5EF4-FFF2-40B4-BE49-F238E27FC236}">
                    <a16:creationId xmlns:a16="http://schemas.microsoft.com/office/drawing/2014/main" id="{2279C233-CDB4-4FC2-8D67-DB0EA285CBD0}"/>
                  </a:ext>
                </a:extLst>
              </p:cNvPr>
              <p:cNvSpPr/>
              <p:nvPr/>
            </p:nvSpPr>
            <p:spPr>
              <a:xfrm>
                <a:off x="6173080" y="3819139"/>
                <a:ext cx="229392" cy="164644"/>
              </a:xfrm>
              <a:custGeom>
                <a:avLst/>
                <a:gdLst>
                  <a:gd name="connsiteX0" fmla="*/ 229393 w 229392"/>
                  <a:gd name="connsiteY0" fmla="*/ 164645 h 164644"/>
                  <a:gd name="connsiteX1" fmla="*/ 58494 w 229392"/>
                  <a:gd name="connsiteY1" fmla="*/ 0 h 164644"/>
                  <a:gd name="connsiteX2" fmla="*/ 0 w 229392"/>
                  <a:gd name="connsiteY2" fmla="*/ 164645 h 164644"/>
                </a:gdLst>
                <a:ahLst/>
                <a:cxnLst>
                  <a:cxn ang="0">
                    <a:pos x="connsiteX0" y="connsiteY0"/>
                  </a:cxn>
                  <a:cxn ang="0">
                    <a:pos x="connsiteX1" y="connsiteY1"/>
                  </a:cxn>
                  <a:cxn ang="0">
                    <a:pos x="connsiteX2" y="connsiteY2"/>
                  </a:cxn>
                </a:cxnLst>
                <a:rect l="l" t="t" r="r" b="b"/>
                <a:pathLst>
                  <a:path w="229392" h="164644">
                    <a:moveTo>
                      <a:pt x="229393" y="164645"/>
                    </a:moveTo>
                    <a:lnTo>
                      <a:pt x="58494" y="0"/>
                    </a:lnTo>
                    <a:lnTo>
                      <a:pt x="0" y="164645"/>
                    </a:lnTo>
                    <a:close/>
                  </a:path>
                </a:pathLst>
              </a:custGeom>
              <a:grpFill/>
              <a:ln w="8809" cap="flat">
                <a:noFill/>
                <a:prstDash val="solid"/>
                <a:miter/>
              </a:ln>
            </p:spPr>
            <p:txBody>
              <a:bodyPr rtlCol="0" anchor="ctr"/>
              <a:lstStyle/>
              <a:p>
                <a:endParaRPr lang="en-US" sz="3200"/>
              </a:p>
            </p:txBody>
          </p:sp>
          <p:sp>
            <p:nvSpPr>
              <p:cNvPr id="4262" name="Freeform: Shape 4261">
                <a:extLst>
                  <a:ext uri="{FF2B5EF4-FFF2-40B4-BE49-F238E27FC236}">
                    <a16:creationId xmlns:a16="http://schemas.microsoft.com/office/drawing/2014/main" id="{7B6D0CA6-302F-4CC1-AD5B-4A8C1C180546}"/>
                  </a:ext>
                </a:extLst>
              </p:cNvPr>
              <p:cNvSpPr/>
              <p:nvPr/>
            </p:nvSpPr>
            <p:spPr>
              <a:xfrm>
                <a:off x="6231574" y="4001755"/>
                <a:ext cx="233797" cy="143943"/>
              </a:xfrm>
              <a:custGeom>
                <a:avLst/>
                <a:gdLst>
                  <a:gd name="connsiteX0" fmla="*/ 233797 w 233797"/>
                  <a:gd name="connsiteY0" fmla="*/ 143943 h 143943"/>
                  <a:gd name="connsiteX1" fmla="*/ 204551 w 233797"/>
                  <a:gd name="connsiteY1" fmla="*/ 0 h 143943"/>
                  <a:gd name="connsiteX2" fmla="*/ 0 w 233797"/>
                  <a:gd name="connsiteY2" fmla="*/ 94435 h 143943"/>
                </a:gdLst>
                <a:ahLst/>
                <a:cxnLst>
                  <a:cxn ang="0">
                    <a:pos x="connsiteX0" y="connsiteY0"/>
                  </a:cxn>
                  <a:cxn ang="0">
                    <a:pos x="connsiteX1" y="connsiteY1"/>
                  </a:cxn>
                  <a:cxn ang="0">
                    <a:pos x="connsiteX2" y="connsiteY2"/>
                  </a:cxn>
                </a:cxnLst>
                <a:rect l="l" t="t" r="r" b="b"/>
                <a:pathLst>
                  <a:path w="233797" h="143943">
                    <a:moveTo>
                      <a:pt x="233797" y="143943"/>
                    </a:moveTo>
                    <a:lnTo>
                      <a:pt x="204551" y="0"/>
                    </a:lnTo>
                    <a:lnTo>
                      <a:pt x="0" y="94435"/>
                    </a:lnTo>
                    <a:close/>
                  </a:path>
                </a:pathLst>
              </a:custGeom>
              <a:grpFill/>
              <a:ln w="8809" cap="flat">
                <a:noFill/>
                <a:prstDash val="solid"/>
                <a:miter/>
              </a:ln>
            </p:spPr>
            <p:txBody>
              <a:bodyPr rtlCol="0" anchor="ctr"/>
              <a:lstStyle/>
              <a:p>
                <a:endParaRPr lang="en-US" sz="3200"/>
              </a:p>
            </p:txBody>
          </p:sp>
          <p:sp>
            <p:nvSpPr>
              <p:cNvPr id="4263" name="Freeform: Shape 4262">
                <a:extLst>
                  <a:ext uri="{FF2B5EF4-FFF2-40B4-BE49-F238E27FC236}">
                    <a16:creationId xmlns:a16="http://schemas.microsoft.com/office/drawing/2014/main" id="{48BF175A-D2D9-41A5-A280-2A7231836DEE}"/>
                  </a:ext>
                </a:extLst>
              </p:cNvPr>
              <p:cNvSpPr/>
              <p:nvPr/>
            </p:nvSpPr>
            <p:spPr>
              <a:xfrm>
                <a:off x="6289979" y="4145698"/>
                <a:ext cx="175391" cy="143854"/>
              </a:xfrm>
              <a:custGeom>
                <a:avLst/>
                <a:gdLst>
                  <a:gd name="connsiteX0" fmla="*/ 89942 w 175391"/>
                  <a:gd name="connsiteY0" fmla="*/ 143855 h 143854"/>
                  <a:gd name="connsiteX1" fmla="*/ 175392 w 175391"/>
                  <a:gd name="connsiteY1" fmla="*/ 0 h 143854"/>
                  <a:gd name="connsiteX2" fmla="*/ 0 w 175391"/>
                  <a:gd name="connsiteY2" fmla="*/ 22463 h 143854"/>
                </a:gdLst>
                <a:ahLst/>
                <a:cxnLst>
                  <a:cxn ang="0">
                    <a:pos x="connsiteX0" y="connsiteY0"/>
                  </a:cxn>
                  <a:cxn ang="0">
                    <a:pos x="connsiteX1" y="connsiteY1"/>
                  </a:cxn>
                  <a:cxn ang="0">
                    <a:pos x="connsiteX2" y="connsiteY2"/>
                  </a:cxn>
                </a:cxnLst>
                <a:rect l="l" t="t" r="r" b="b"/>
                <a:pathLst>
                  <a:path w="175391" h="143854">
                    <a:moveTo>
                      <a:pt x="89942" y="143855"/>
                    </a:moveTo>
                    <a:lnTo>
                      <a:pt x="175392" y="0"/>
                    </a:lnTo>
                    <a:lnTo>
                      <a:pt x="0" y="22463"/>
                    </a:lnTo>
                    <a:close/>
                  </a:path>
                </a:pathLst>
              </a:custGeom>
              <a:grpFill/>
              <a:ln w="8809" cap="flat">
                <a:noFill/>
                <a:prstDash val="solid"/>
                <a:miter/>
              </a:ln>
            </p:spPr>
            <p:txBody>
              <a:bodyPr rtlCol="0" anchor="ctr"/>
              <a:lstStyle/>
              <a:p>
                <a:endParaRPr lang="en-US" sz="3200"/>
              </a:p>
            </p:txBody>
          </p:sp>
          <p:sp>
            <p:nvSpPr>
              <p:cNvPr id="4264" name="Freeform: Shape 4263">
                <a:extLst>
                  <a:ext uri="{FF2B5EF4-FFF2-40B4-BE49-F238E27FC236}">
                    <a16:creationId xmlns:a16="http://schemas.microsoft.com/office/drawing/2014/main" id="{4CB7DEA7-54B4-458D-9C60-8E39D39C5702}"/>
                  </a:ext>
                </a:extLst>
              </p:cNvPr>
              <p:cNvSpPr/>
              <p:nvPr/>
            </p:nvSpPr>
            <p:spPr>
              <a:xfrm>
                <a:off x="5592903" y="4001755"/>
                <a:ext cx="116986" cy="143943"/>
              </a:xfrm>
              <a:custGeom>
                <a:avLst/>
                <a:gdLst>
                  <a:gd name="connsiteX0" fmla="*/ 76464 w 116986"/>
                  <a:gd name="connsiteY0" fmla="*/ 0 h 143943"/>
                  <a:gd name="connsiteX1" fmla="*/ 116987 w 116986"/>
                  <a:gd name="connsiteY1" fmla="*/ 143943 h 143943"/>
                  <a:gd name="connsiteX2" fmla="*/ 0 w 116986"/>
                  <a:gd name="connsiteY2" fmla="*/ 143943 h 143943"/>
                </a:gdLst>
                <a:ahLst/>
                <a:cxnLst>
                  <a:cxn ang="0">
                    <a:pos x="connsiteX0" y="connsiteY0"/>
                  </a:cxn>
                  <a:cxn ang="0">
                    <a:pos x="connsiteX1" y="connsiteY1"/>
                  </a:cxn>
                  <a:cxn ang="0">
                    <a:pos x="connsiteX2" y="connsiteY2"/>
                  </a:cxn>
                </a:cxnLst>
                <a:rect l="l" t="t" r="r" b="b"/>
                <a:pathLst>
                  <a:path w="116986" h="143943">
                    <a:moveTo>
                      <a:pt x="76464" y="0"/>
                    </a:moveTo>
                    <a:lnTo>
                      <a:pt x="116987" y="143943"/>
                    </a:lnTo>
                    <a:lnTo>
                      <a:pt x="0" y="143943"/>
                    </a:lnTo>
                    <a:close/>
                  </a:path>
                </a:pathLst>
              </a:custGeom>
              <a:grpFill/>
              <a:ln w="8809" cap="flat">
                <a:noFill/>
                <a:prstDash val="solid"/>
                <a:miter/>
              </a:ln>
            </p:spPr>
            <p:txBody>
              <a:bodyPr rtlCol="0" anchor="ctr"/>
              <a:lstStyle/>
              <a:p>
                <a:endParaRPr lang="en-US" sz="3200"/>
              </a:p>
            </p:txBody>
          </p:sp>
          <p:sp>
            <p:nvSpPr>
              <p:cNvPr id="4265" name="Freeform: Shape 4264">
                <a:extLst>
                  <a:ext uri="{FF2B5EF4-FFF2-40B4-BE49-F238E27FC236}">
                    <a16:creationId xmlns:a16="http://schemas.microsoft.com/office/drawing/2014/main" id="{6EB877B4-A79F-4C93-A65F-A77AF86D4195}"/>
                  </a:ext>
                </a:extLst>
              </p:cNvPr>
              <p:cNvSpPr/>
              <p:nvPr/>
            </p:nvSpPr>
            <p:spPr>
              <a:xfrm>
                <a:off x="5592903" y="4145698"/>
                <a:ext cx="229392" cy="175391"/>
              </a:xfrm>
              <a:custGeom>
                <a:avLst/>
                <a:gdLst>
                  <a:gd name="connsiteX0" fmla="*/ 229393 w 229392"/>
                  <a:gd name="connsiteY0" fmla="*/ 71971 h 175391"/>
                  <a:gd name="connsiteX1" fmla="*/ 116987 w 229392"/>
                  <a:gd name="connsiteY1" fmla="*/ 0 h 175391"/>
                  <a:gd name="connsiteX2" fmla="*/ 0 w 229392"/>
                  <a:gd name="connsiteY2" fmla="*/ 175392 h 175391"/>
                </a:gdLst>
                <a:ahLst/>
                <a:cxnLst>
                  <a:cxn ang="0">
                    <a:pos x="connsiteX0" y="connsiteY0"/>
                  </a:cxn>
                  <a:cxn ang="0">
                    <a:pos x="connsiteX1" y="connsiteY1"/>
                  </a:cxn>
                  <a:cxn ang="0">
                    <a:pos x="connsiteX2" y="connsiteY2"/>
                  </a:cxn>
                </a:cxnLst>
                <a:rect l="l" t="t" r="r" b="b"/>
                <a:pathLst>
                  <a:path w="229392" h="175391">
                    <a:moveTo>
                      <a:pt x="229393" y="71971"/>
                    </a:moveTo>
                    <a:lnTo>
                      <a:pt x="116987" y="0"/>
                    </a:lnTo>
                    <a:lnTo>
                      <a:pt x="0" y="175392"/>
                    </a:lnTo>
                    <a:close/>
                  </a:path>
                </a:pathLst>
              </a:custGeom>
              <a:grpFill/>
              <a:ln w="8809" cap="flat">
                <a:noFill/>
                <a:prstDash val="solid"/>
                <a:miter/>
              </a:ln>
            </p:spPr>
            <p:txBody>
              <a:bodyPr rtlCol="0" anchor="ctr"/>
              <a:lstStyle/>
              <a:p>
                <a:endParaRPr lang="en-US" sz="3200"/>
              </a:p>
            </p:txBody>
          </p:sp>
          <p:sp>
            <p:nvSpPr>
              <p:cNvPr id="4266" name="Freeform: Shape 4265">
                <a:extLst>
                  <a:ext uri="{FF2B5EF4-FFF2-40B4-BE49-F238E27FC236}">
                    <a16:creationId xmlns:a16="http://schemas.microsoft.com/office/drawing/2014/main" id="{F2640A24-43A4-4B01-9D58-B1D7B1E7F08A}"/>
                  </a:ext>
                </a:extLst>
              </p:cNvPr>
              <p:cNvSpPr/>
              <p:nvPr/>
            </p:nvSpPr>
            <p:spPr>
              <a:xfrm>
                <a:off x="5739049" y="4164374"/>
                <a:ext cx="150726" cy="242166"/>
              </a:xfrm>
              <a:custGeom>
                <a:avLst/>
                <a:gdLst>
                  <a:gd name="connsiteX0" fmla="*/ 150727 w 150726"/>
                  <a:gd name="connsiteY0" fmla="*/ 100514 h 242166"/>
                  <a:gd name="connsiteX1" fmla="*/ 0 w 150726"/>
                  <a:gd name="connsiteY1" fmla="*/ 0 h 242166"/>
                  <a:gd name="connsiteX2" fmla="*/ 28366 w 150726"/>
                  <a:gd name="connsiteY2" fmla="*/ 242166 h 242166"/>
                </a:gdLst>
                <a:ahLst/>
                <a:cxnLst>
                  <a:cxn ang="0">
                    <a:pos x="connsiteX0" y="connsiteY0"/>
                  </a:cxn>
                  <a:cxn ang="0">
                    <a:pos x="connsiteX1" y="connsiteY1"/>
                  </a:cxn>
                  <a:cxn ang="0">
                    <a:pos x="connsiteX2" y="connsiteY2"/>
                  </a:cxn>
                </a:cxnLst>
                <a:rect l="l" t="t" r="r" b="b"/>
                <a:pathLst>
                  <a:path w="150726" h="242166">
                    <a:moveTo>
                      <a:pt x="150727" y="100514"/>
                    </a:moveTo>
                    <a:lnTo>
                      <a:pt x="0" y="0"/>
                    </a:lnTo>
                    <a:lnTo>
                      <a:pt x="28366" y="242166"/>
                    </a:lnTo>
                    <a:close/>
                  </a:path>
                </a:pathLst>
              </a:custGeom>
              <a:grpFill/>
              <a:ln w="8809" cap="flat">
                <a:noFill/>
                <a:prstDash val="solid"/>
                <a:miter/>
              </a:ln>
            </p:spPr>
            <p:txBody>
              <a:bodyPr rtlCol="0" anchor="ctr"/>
              <a:lstStyle/>
              <a:p>
                <a:endParaRPr lang="en-US" sz="3200"/>
              </a:p>
            </p:txBody>
          </p:sp>
          <p:sp>
            <p:nvSpPr>
              <p:cNvPr id="4267" name="Freeform: Shape 4266">
                <a:extLst>
                  <a:ext uri="{FF2B5EF4-FFF2-40B4-BE49-F238E27FC236}">
                    <a16:creationId xmlns:a16="http://schemas.microsoft.com/office/drawing/2014/main" id="{E5BF4741-CFF4-400A-9A07-CBBF95964AB0}"/>
                  </a:ext>
                </a:extLst>
              </p:cNvPr>
              <p:cNvSpPr/>
              <p:nvPr/>
            </p:nvSpPr>
            <p:spPr>
              <a:xfrm>
                <a:off x="5767415" y="4289553"/>
                <a:ext cx="264012" cy="116986"/>
              </a:xfrm>
              <a:custGeom>
                <a:avLst/>
                <a:gdLst>
                  <a:gd name="connsiteX0" fmla="*/ 264013 w 264012"/>
                  <a:gd name="connsiteY0" fmla="*/ 58494 h 116986"/>
                  <a:gd name="connsiteX1" fmla="*/ 176273 w 264012"/>
                  <a:gd name="connsiteY1" fmla="*/ 0 h 116986"/>
                  <a:gd name="connsiteX2" fmla="*/ 0 w 264012"/>
                  <a:gd name="connsiteY2" fmla="*/ 116987 h 116986"/>
                </a:gdLst>
                <a:ahLst/>
                <a:cxnLst>
                  <a:cxn ang="0">
                    <a:pos x="connsiteX0" y="connsiteY0"/>
                  </a:cxn>
                  <a:cxn ang="0">
                    <a:pos x="connsiteX1" y="connsiteY1"/>
                  </a:cxn>
                  <a:cxn ang="0">
                    <a:pos x="connsiteX2" y="connsiteY2"/>
                  </a:cxn>
                </a:cxnLst>
                <a:rect l="l" t="t" r="r" b="b"/>
                <a:pathLst>
                  <a:path w="264012" h="116986">
                    <a:moveTo>
                      <a:pt x="264013" y="58494"/>
                    </a:moveTo>
                    <a:lnTo>
                      <a:pt x="176273" y="0"/>
                    </a:lnTo>
                    <a:lnTo>
                      <a:pt x="0" y="116987"/>
                    </a:lnTo>
                    <a:close/>
                  </a:path>
                </a:pathLst>
              </a:custGeom>
              <a:grpFill/>
              <a:ln w="8809" cap="flat">
                <a:noFill/>
                <a:prstDash val="solid"/>
                <a:miter/>
              </a:ln>
            </p:spPr>
            <p:txBody>
              <a:bodyPr rtlCol="0" anchor="ctr"/>
              <a:lstStyle/>
              <a:p>
                <a:endParaRPr lang="en-US" sz="3200"/>
              </a:p>
            </p:txBody>
          </p:sp>
          <p:sp>
            <p:nvSpPr>
              <p:cNvPr id="4268" name="Freeform: Shape 4267">
                <a:extLst>
                  <a:ext uri="{FF2B5EF4-FFF2-40B4-BE49-F238E27FC236}">
                    <a16:creationId xmlns:a16="http://schemas.microsoft.com/office/drawing/2014/main" id="{FE68B3B0-2C95-4814-95C3-6DA4DA9B0C40}"/>
                  </a:ext>
                </a:extLst>
              </p:cNvPr>
              <p:cNvSpPr/>
              <p:nvPr/>
            </p:nvSpPr>
            <p:spPr>
              <a:xfrm>
                <a:off x="5885282" y="4348047"/>
                <a:ext cx="184377" cy="166406"/>
              </a:xfrm>
              <a:custGeom>
                <a:avLst/>
                <a:gdLst>
                  <a:gd name="connsiteX0" fmla="*/ 184378 w 184377"/>
                  <a:gd name="connsiteY0" fmla="*/ 166407 h 166406"/>
                  <a:gd name="connsiteX1" fmla="*/ 146145 w 184377"/>
                  <a:gd name="connsiteY1" fmla="*/ 0 h 166406"/>
                  <a:gd name="connsiteX2" fmla="*/ 0 w 184377"/>
                  <a:gd name="connsiteY2" fmla="*/ 112406 h 166406"/>
                </a:gdLst>
                <a:ahLst/>
                <a:cxnLst>
                  <a:cxn ang="0">
                    <a:pos x="connsiteX0" y="connsiteY0"/>
                  </a:cxn>
                  <a:cxn ang="0">
                    <a:pos x="connsiteX1" y="connsiteY1"/>
                  </a:cxn>
                  <a:cxn ang="0">
                    <a:pos x="connsiteX2" y="connsiteY2"/>
                  </a:cxn>
                </a:cxnLst>
                <a:rect l="l" t="t" r="r" b="b"/>
                <a:pathLst>
                  <a:path w="184377" h="166406">
                    <a:moveTo>
                      <a:pt x="184378" y="166407"/>
                    </a:moveTo>
                    <a:lnTo>
                      <a:pt x="146145" y="0"/>
                    </a:lnTo>
                    <a:lnTo>
                      <a:pt x="0" y="112406"/>
                    </a:lnTo>
                    <a:close/>
                  </a:path>
                </a:pathLst>
              </a:custGeom>
              <a:grpFill/>
              <a:ln w="8809" cap="flat">
                <a:noFill/>
                <a:prstDash val="solid"/>
                <a:miter/>
              </a:ln>
            </p:spPr>
            <p:txBody>
              <a:bodyPr rtlCol="0" anchor="ctr"/>
              <a:lstStyle/>
              <a:p>
                <a:endParaRPr lang="en-US" sz="3200"/>
              </a:p>
            </p:txBody>
          </p:sp>
          <p:sp>
            <p:nvSpPr>
              <p:cNvPr id="4269" name="Freeform: Shape 4268">
                <a:extLst>
                  <a:ext uri="{FF2B5EF4-FFF2-40B4-BE49-F238E27FC236}">
                    <a16:creationId xmlns:a16="http://schemas.microsoft.com/office/drawing/2014/main" id="{1CB3FB97-6F8E-4FF7-B94C-0B5F86943534}"/>
                  </a:ext>
                </a:extLst>
              </p:cNvPr>
              <p:cNvSpPr/>
              <p:nvPr/>
            </p:nvSpPr>
            <p:spPr>
              <a:xfrm>
                <a:off x="5862731" y="4514453"/>
                <a:ext cx="206929" cy="130376"/>
              </a:xfrm>
              <a:custGeom>
                <a:avLst/>
                <a:gdLst>
                  <a:gd name="connsiteX0" fmla="*/ 80957 w 206929"/>
                  <a:gd name="connsiteY0" fmla="*/ 130377 h 130376"/>
                  <a:gd name="connsiteX1" fmla="*/ 206929 w 206929"/>
                  <a:gd name="connsiteY1" fmla="*/ 0 h 130376"/>
                  <a:gd name="connsiteX2" fmla="*/ 0 w 206929"/>
                  <a:gd name="connsiteY2" fmla="*/ 0 h 130376"/>
                </a:gdLst>
                <a:ahLst/>
                <a:cxnLst>
                  <a:cxn ang="0">
                    <a:pos x="connsiteX0" y="connsiteY0"/>
                  </a:cxn>
                  <a:cxn ang="0">
                    <a:pos x="connsiteX1" y="connsiteY1"/>
                  </a:cxn>
                  <a:cxn ang="0">
                    <a:pos x="connsiteX2" y="connsiteY2"/>
                  </a:cxn>
                </a:cxnLst>
                <a:rect l="l" t="t" r="r" b="b"/>
                <a:pathLst>
                  <a:path w="206929" h="130376">
                    <a:moveTo>
                      <a:pt x="80957" y="130377"/>
                    </a:moveTo>
                    <a:lnTo>
                      <a:pt x="206929" y="0"/>
                    </a:lnTo>
                    <a:lnTo>
                      <a:pt x="0" y="0"/>
                    </a:lnTo>
                    <a:close/>
                  </a:path>
                </a:pathLst>
              </a:custGeom>
              <a:grpFill/>
              <a:ln w="8809" cap="flat">
                <a:noFill/>
                <a:prstDash val="solid"/>
                <a:miter/>
              </a:ln>
            </p:spPr>
            <p:txBody>
              <a:bodyPr rtlCol="0" anchor="ctr"/>
              <a:lstStyle/>
              <a:p>
                <a:endParaRPr lang="en-US" sz="3200"/>
              </a:p>
            </p:txBody>
          </p:sp>
          <p:sp>
            <p:nvSpPr>
              <p:cNvPr id="4270" name="Freeform: Shape 4269">
                <a:extLst>
                  <a:ext uri="{FF2B5EF4-FFF2-40B4-BE49-F238E27FC236}">
                    <a16:creationId xmlns:a16="http://schemas.microsoft.com/office/drawing/2014/main" id="{C581C2C4-BF0A-4301-A3EB-D24F857454CE}"/>
                  </a:ext>
                </a:extLst>
              </p:cNvPr>
              <p:cNvSpPr/>
              <p:nvPr/>
            </p:nvSpPr>
            <p:spPr>
              <a:xfrm>
                <a:off x="3542110" y="1847541"/>
                <a:ext cx="305857" cy="305769"/>
              </a:xfrm>
              <a:custGeom>
                <a:avLst/>
                <a:gdLst>
                  <a:gd name="connsiteX0" fmla="*/ 62986 w 305857"/>
                  <a:gd name="connsiteY0" fmla="*/ 0 h 305769"/>
                  <a:gd name="connsiteX1" fmla="*/ 305857 w 305857"/>
                  <a:gd name="connsiteY1" fmla="*/ 61400 h 305769"/>
                  <a:gd name="connsiteX2" fmla="*/ 0 w 305857"/>
                  <a:gd name="connsiteY2" fmla="*/ 305769 h 305769"/>
                  <a:gd name="connsiteX3" fmla="*/ 62986 w 305857"/>
                  <a:gd name="connsiteY3" fmla="*/ 0 h 305769"/>
                </a:gdLst>
                <a:ahLst/>
                <a:cxnLst>
                  <a:cxn ang="0">
                    <a:pos x="connsiteX0" y="connsiteY0"/>
                  </a:cxn>
                  <a:cxn ang="0">
                    <a:pos x="connsiteX1" y="connsiteY1"/>
                  </a:cxn>
                  <a:cxn ang="0">
                    <a:pos x="connsiteX2" y="connsiteY2"/>
                  </a:cxn>
                  <a:cxn ang="0">
                    <a:pos x="connsiteX3" y="connsiteY3"/>
                  </a:cxn>
                </a:cxnLst>
                <a:rect l="l" t="t" r="r" b="b"/>
                <a:pathLst>
                  <a:path w="305857" h="305769">
                    <a:moveTo>
                      <a:pt x="62986" y="0"/>
                    </a:moveTo>
                    <a:lnTo>
                      <a:pt x="305857" y="61400"/>
                    </a:lnTo>
                    <a:cubicBezTo>
                      <a:pt x="203934" y="142886"/>
                      <a:pt x="102011" y="224284"/>
                      <a:pt x="0" y="305769"/>
                    </a:cubicBezTo>
                    <a:cubicBezTo>
                      <a:pt x="21054" y="203846"/>
                      <a:pt x="42020" y="101923"/>
                      <a:pt x="62986" y="0"/>
                    </a:cubicBezTo>
                    <a:close/>
                  </a:path>
                </a:pathLst>
              </a:custGeom>
              <a:grpFill/>
              <a:ln w="8809" cap="flat">
                <a:noFill/>
                <a:prstDash val="solid"/>
                <a:miter/>
              </a:ln>
            </p:spPr>
            <p:txBody>
              <a:bodyPr rtlCol="0" anchor="ctr"/>
              <a:lstStyle/>
              <a:p>
                <a:endParaRPr lang="en-US" sz="3200"/>
              </a:p>
            </p:txBody>
          </p:sp>
          <p:sp>
            <p:nvSpPr>
              <p:cNvPr id="4271" name="Freeform: Shape 4270">
                <a:extLst>
                  <a:ext uri="{FF2B5EF4-FFF2-40B4-BE49-F238E27FC236}">
                    <a16:creationId xmlns:a16="http://schemas.microsoft.com/office/drawing/2014/main" id="{D4B78AD5-13C6-4FCF-964C-456693899D45}"/>
                  </a:ext>
                </a:extLst>
              </p:cNvPr>
              <p:cNvSpPr/>
              <p:nvPr/>
            </p:nvSpPr>
            <p:spPr>
              <a:xfrm>
                <a:off x="3847967" y="1870005"/>
                <a:ext cx="152928" cy="179884"/>
              </a:xfrm>
              <a:custGeom>
                <a:avLst/>
                <a:gdLst>
                  <a:gd name="connsiteX0" fmla="*/ 152929 w 152928"/>
                  <a:gd name="connsiteY0" fmla="*/ 0 h 179884"/>
                  <a:gd name="connsiteX1" fmla="*/ 0 w 152928"/>
                  <a:gd name="connsiteY1" fmla="*/ 39025 h 179884"/>
                  <a:gd name="connsiteX2" fmla="*/ 103420 w 152928"/>
                  <a:gd name="connsiteY2" fmla="*/ 179885 h 179884"/>
                </a:gdLst>
                <a:ahLst/>
                <a:cxnLst>
                  <a:cxn ang="0">
                    <a:pos x="connsiteX0" y="connsiteY0"/>
                  </a:cxn>
                  <a:cxn ang="0">
                    <a:pos x="connsiteX1" y="connsiteY1"/>
                  </a:cxn>
                  <a:cxn ang="0">
                    <a:pos x="connsiteX2" y="connsiteY2"/>
                  </a:cxn>
                </a:cxnLst>
                <a:rect l="l" t="t" r="r" b="b"/>
                <a:pathLst>
                  <a:path w="152928" h="179884">
                    <a:moveTo>
                      <a:pt x="152929" y="0"/>
                    </a:moveTo>
                    <a:lnTo>
                      <a:pt x="0" y="39025"/>
                    </a:lnTo>
                    <a:lnTo>
                      <a:pt x="103420" y="179885"/>
                    </a:lnTo>
                    <a:close/>
                  </a:path>
                </a:pathLst>
              </a:custGeom>
              <a:grpFill/>
              <a:ln w="8809" cap="flat">
                <a:noFill/>
                <a:prstDash val="solid"/>
                <a:miter/>
              </a:ln>
            </p:spPr>
            <p:txBody>
              <a:bodyPr rtlCol="0" anchor="ctr"/>
              <a:lstStyle/>
              <a:p>
                <a:endParaRPr lang="en-US" sz="3200"/>
              </a:p>
            </p:txBody>
          </p:sp>
          <p:sp>
            <p:nvSpPr>
              <p:cNvPr id="4272" name="Freeform: Shape 4271">
                <a:extLst>
                  <a:ext uri="{FF2B5EF4-FFF2-40B4-BE49-F238E27FC236}">
                    <a16:creationId xmlns:a16="http://schemas.microsoft.com/office/drawing/2014/main" id="{24B3F77D-1398-4796-9F4E-6020CABB1E0E}"/>
                  </a:ext>
                </a:extLst>
              </p:cNvPr>
              <p:cNvSpPr/>
              <p:nvPr/>
            </p:nvSpPr>
            <p:spPr>
              <a:xfrm>
                <a:off x="4207737" y="1708091"/>
                <a:ext cx="310349" cy="220407"/>
              </a:xfrm>
              <a:custGeom>
                <a:avLst/>
                <a:gdLst>
                  <a:gd name="connsiteX0" fmla="*/ 0 w 310349"/>
                  <a:gd name="connsiteY0" fmla="*/ 220407 h 220407"/>
                  <a:gd name="connsiteX1" fmla="*/ 0 w 310349"/>
                  <a:gd name="connsiteY1" fmla="*/ 161914 h 220407"/>
                  <a:gd name="connsiteX2" fmla="*/ 310350 w 310349"/>
                  <a:gd name="connsiteY2" fmla="*/ 0 h 220407"/>
                </a:gdLst>
                <a:ahLst/>
                <a:cxnLst>
                  <a:cxn ang="0">
                    <a:pos x="connsiteX0" y="connsiteY0"/>
                  </a:cxn>
                  <a:cxn ang="0">
                    <a:pos x="connsiteX1" y="connsiteY1"/>
                  </a:cxn>
                  <a:cxn ang="0">
                    <a:pos x="connsiteX2" y="connsiteY2"/>
                  </a:cxn>
                </a:cxnLst>
                <a:rect l="l" t="t" r="r" b="b"/>
                <a:pathLst>
                  <a:path w="310349" h="220407">
                    <a:moveTo>
                      <a:pt x="0" y="220407"/>
                    </a:moveTo>
                    <a:lnTo>
                      <a:pt x="0" y="161914"/>
                    </a:lnTo>
                    <a:lnTo>
                      <a:pt x="310350" y="0"/>
                    </a:lnTo>
                    <a:close/>
                  </a:path>
                </a:pathLst>
              </a:custGeom>
              <a:grpFill/>
              <a:ln w="8809" cap="flat">
                <a:noFill/>
                <a:prstDash val="solid"/>
                <a:miter/>
              </a:ln>
            </p:spPr>
            <p:txBody>
              <a:bodyPr rtlCol="0" anchor="ctr"/>
              <a:lstStyle/>
              <a:p>
                <a:endParaRPr lang="en-US" sz="3200"/>
              </a:p>
            </p:txBody>
          </p:sp>
          <p:sp>
            <p:nvSpPr>
              <p:cNvPr id="4273" name="Freeform: Shape 4272">
                <a:extLst>
                  <a:ext uri="{FF2B5EF4-FFF2-40B4-BE49-F238E27FC236}">
                    <a16:creationId xmlns:a16="http://schemas.microsoft.com/office/drawing/2014/main" id="{3006F82F-E892-452B-BF45-0C6CA26674BF}"/>
                  </a:ext>
                </a:extLst>
              </p:cNvPr>
              <p:cNvSpPr/>
              <p:nvPr/>
            </p:nvSpPr>
            <p:spPr>
              <a:xfrm>
                <a:off x="4207737" y="1708091"/>
                <a:ext cx="242871" cy="161913"/>
              </a:xfrm>
              <a:custGeom>
                <a:avLst/>
                <a:gdLst>
                  <a:gd name="connsiteX0" fmla="*/ 89942 w 242871"/>
                  <a:gd name="connsiteY0" fmla="*/ 31537 h 161913"/>
                  <a:gd name="connsiteX1" fmla="*/ 0 w 242871"/>
                  <a:gd name="connsiteY1" fmla="*/ 161914 h 161913"/>
                  <a:gd name="connsiteX2" fmla="*/ 242871 w 242871"/>
                  <a:gd name="connsiteY2" fmla="*/ 0 h 161913"/>
                </a:gdLst>
                <a:ahLst/>
                <a:cxnLst>
                  <a:cxn ang="0">
                    <a:pos x="connsiteX0" y="connsiteY0"/>
                  </a:cxn>
                  <a:cxn ang="0">
                    <a:pos x="connsiteX1" y="connsiteY1"/>
                  </a:cxn>
                  <a:cxn ang="0">
                    <a:pos x="connsiteX2" y="connsiteY2"/>
                  </a:cxn>
                </a:cxnLst>
                <a:rect l="l" t="t" r="r" b="b"/>
                <a:pathLst>
                  <a:path w="242871" h="161913">
                    <a:moveTo>
                      <a:pt x="89942" y="31537"/>
                    </a:moveTo>
                    <a:lnTo>
                      <a:pt x="0" y="161914"/>
                    </a:lnTo>
                    <a:lnTo>
                      <a:pt x="242871" y="0"/>
                    </a:lnTo>
                    <a:close/>
                  </a:path>
                </a:pathLst>
              </a:custGeom>
              <a:grpFill/>
              <a:ln w="8809" cap="flat">
                <a:noFill/>
                <a:prstDash val="solid"/>
                <a:miter/>
              </a:ln>
            </p:spPr>
            <p:txBody>
              <a:bodyPr rtlCol="0" anchor="ctr"/>
              <a:lstStyle/>
              <a:p>
                <a:endParaRPr lang="en-US" sz="3200"/>
              </a:p>
            </p:txBody>
          </p:sp>
          <p:sp>
            <p:nvSpPr>
              <p:cNvPr id="4274" name="Freeform: Shape 4273">
                <a:extLst>
                  <a:ext uri="{FF2B5EF4-FFF2-40B4-BE49-F238E27FC236}">
                    <a16:creationId xmlns:a16="http://schemas.microsoft.com/office/drawing/2014/main" id="{C4306761-8EDC-415C-9A1B-D65DB8BDA02D}"/>
                  </a:ext>
                </a:extLst>
              </p:cNvPr>
              <p:cNvSpPr/>
              <p:nvPr/>
            </p:nvSpPr>
            <p:spPr>
              <a:xfrm>
                <a:off x="4297679" y="1627222"/>
                <a:ext cx="292378" cy="112405"/>
              </a:xfrm>
              <a:custGeom>
                <a:avLst/>
                <a:gdLst>
                  <a:gd name="connsiteX0" fmla="*/ 130465 w 292378"/>
                  <a:gd name="connsiteY0" fmla="*/ 0 h 112405"/>
                  <a:gd name="connsiteX1" fmla="*/ 0 w 292378"/>
                  <a:gd name="connsiteY1" fmla="*/ 112406 h 112405"/>
                  <a:gd name="connsiteX2" fmla="*/ 292379 w 292378"/>
                  <a:gd name="connsiteY2" fmla="*/ 0 h 112405"/>
                </a:gdLst>
                <a:ahLst/>
                <a:cxnLst>
                  <a:cxn ang="0">
                    <a:pos x="connsiteX0" y="connsiteY0"/>
                  </a:cxn>
                  <a:cxn ang="0">
                    <a:pos x="connsiteX1" y="connsiteY1"/>
                  </a:cxn>
                  <a:cxn ang="0">
                    <a:pos x="connsiteX2" y="connsiteY2"/>
                  </a:cxn>
                </a:cxnLst>
                <a:rect l="l" t="t" r="r" b="b"/>
                <a:pathLst>
                  <a:path w="292378" h="112405">
                    <a:moveTo>
                      <a:pt x="130465" y="0"/>
                    </a:moveTo>
                    <a:lnTo>
                      <a:pt x="0" y="112406"/>
                    </a:lnTo>
                    <a:lnTo>
                      <a:pt x="292379" y="0"/>
                    </a:lnTo>
                    <a:close/>
                  </a:path>
                </a:pathLst>
              </a:custGeom>
              <a:grpFill/>
              <a:ln w="8809" cap="flat">
                <a:noFill/>
                <a:prstDash val="solid"/>
                <a:miter/>
              </a:ln>
            </p:spPr>
            <p:txBody>
              <a:bodyPr rtlCol="0" anchor="ctr"/>
              <a:lstStyle/>
              <a:p>
                <a:endParaRPr lang="en-US" sz="3200"/>
              </a:p>
            </p:txBody>
          </p:sp>
          <p:sp>
            <p:nvSpPr>
              <p:cNvPr id="4275" name="Freeform: Shape 4274">
                <a:extLst>
                  <a:ext uri="{FF2B5EF4-FFF2-40B4-BE49-F238E27FC236}">
                    <a16:creationId xmlns:a16="http://schemas.microsoft.com/office/drawing/2014/main" id="{6F46A6B6-2DE3-4597-ACD5-AEA34CB414B4}"/>
                  </a:ext>
                </a:extLst>
              </p:cNvPr>
              <p:cNvSpPr/>
              <p:nvPr/>
            </p:nvSpPr>
            <p:spPr>
              <a:xfrm>
                <a:off x="4405593" y="1501249"/>
                <a:ext cx="247363" cy="116898"/>
              </a:xfrm>
              <a:custGeom>
                <a:avLst/>
                <a:gdLst>
                  <a:gd name="connsiteX0" fmla="*/ 58494 w 247363"/>
                  <a:gd name="connsiteY0" fmla="*/ 0 h 116898"/>
                  <a:gd name="connsiteX1" fmla="*/ 0 w 247363"/>
                  <a:gd name="connsiteY1" fmla="*/ 116899 h 116898"/>
                  <a:gd name="connsiteX2" fmla="*/ 247364 w 247363"/>
                  <a:gd name="connsiteY2" fmla="*/ 67391 h 116898"/>
                  <a:gd name="connsiteX3" fmla="*/ 58494 w 247363"/>
                  <a:gd name="connsiteY3" fmla="*/ 0 h 116898"/>
                </a:gdLst>
                <a:ahLst/>
                <a:cxnLst>
                  <a:cxn ang="0">
                    <a:pos x="connsiteX0" y="connsiteY0"/>
                  </a:cxn>
                  <a:cxn ang="0">
                    <a:pos x="connsiteX1" y="connsiteY1"/>
                  </a:cxn>
                  <a:cxn ang="0">
                    <a:pos x="connsiteX2" y="connsiteY2"/>
                  </a:cxn>
                  <a:cxn ang="0">
                    <a:pos x="connsiteX3" y="connsiteY3"/>
                  </a:cxn>
                </a:cxnLst>
                <a:rect l="l" t="t" r="r" b="b"/>
                <a:pathLst>
                  <a:path w="247363" h="116898">
                    <a:moveTo>
                      <a:pt x="58494" y="0"/>
                    </a:moveTo>
                    <a:cubicBezTo>
                      <a:pt x="39025" y="38937"/>
                      <a:pt x="19557" y="77962"/>
                      <a:pt x="0" y="116899"/>
                    </a:cubicBezTo>
                    <a:cubicBezTo>
                      <a:pt x="82455" y="100426"/>
                      <a:pt x="164909" y="83952"/>
                      <a:pt x="247364" y="67391"/>
                    </a:cubicBezTo>
                    <a:cubicBezTo>
                      <a:pt x="184466" y="45015"/>
                      <a:pt x="121480" y="22464"/>
                      <a:pt x="58494" y="0"/>
                    </a:cubicBezTo>
                    <a:close/>
                  </a:path>
                </a:pathLst>
              </a:custGeom>
              <a:grpFill/>
              <a:ln w="8809" cap="flat">
                <a:noFill/>
                <a:prstDash val="solid"/>
                <a:miter/>
              </a:ln>
            </p:spPr>
            <p:txBody>
              <a:bodyPr rtlCol="0" anchor="ctr"/>
              <a:lstStyle/>
              <a:p>
                <a:endParaRPr lang="en-US" sz="3200"/>
              </a:p>
            </p:txBody>
          </p:sp>
          <p:sp>
            <p:nvSpPr>
              <p:cNvPr id="4276" name="Freeform: Shape 4275">
                <a:extLst>
                  <a:ext uri="{FF2B5EF4-FFF2-40B4-BE49-F238E27FC236}">
                    <a16:creationId xmlns:a16="http://schemas.microsoft.com/office/drawing/2014/main" id="{AD3F21A7-3BB1-408F-872D-F13A1527910D}"/>
                  </a:ext>
                </a:extLst>
              </p:cNvPr>
              <p:cNvSpPr/>
              <p:nvPr/>
            </p:nvSpPr>
            <p:spPr>
              <a:xfrm>
                <a:off x="4464086" y="1411307"/>
                <a:ext cx="166406" cy="98927"/>
              </a:xfrm>
              <a:custGeom>
                <a:avLst/>
                <a:gdLst>
                  <a:gd name="connsiteX0" fmla="*/ 94435 w 166406"/>
                  <a:gd name="connsiteY0" fmla="*/ 0 h 98927"/>
                  <a:gd name="connsiteX1" fmla="*/ 0 w 166406"/>
                  <a:gd name="connsiteY1" fmla="*/ 89942 h 98927"/>
                  <a:gd name="connsiteX2" fmla="*/ 166407 w 166406"/>
                  <a:gd name="connsiteY2" fmla="*/ 98928 h 98927"/>
                  <a:gd name="connsiteX3" fmla="*/ 94435 w 166406"/>
                  <a:gd name="connsiteY3" fmla="*/ 0 h 98927"/>
                </a:gdLst>
                <a:ahLst/>
                <a:cxnLst>
                  <a:cxn ang="0">
                    <a:pos x="connsiteX0" y="connsiteY0"/>
                  </a:cxn>
                  <a:cxn ang="0">
                    <a:pos x="connsiteX1" y="connsiteY1"/>
                  </a:cxn>
                  <a:cxn ang="0">
                    <a:pos x="connsiteX2" y="connsiteY2"/>
                  </a:cxn>
                  <a:cxn ang="0">
                    <a:pos x="connsiteX3" y="connsiteY3"/>
                  </a:cxn>
                </a:cxnLst>
                <a:rect l="l" t="t" r="r" b="b"/>
                <a:pathLst>
                  <a:path w="166406" h="98927">
                    <a:moveTo>
                      <a:pt x="94435" y="0"/>
                    </a:moveTo>
                    <a:cubicBezTo>
                      <a:pt x="62986" y="29951"/>
                      <a:pt x="31449" y="59991"/>
                      <a:pt x="0" y="89942"/>
                    </a:cubicBezTo>
                    <a:cubicBezTo>
                      <a:pt x="55498" y="92938"/>
                      <a:pt x="110909" y="95933"/>
                      <a:pt x="166407" y="98928"/>
                    </a:cubicBezTo>
                    <a:cubicBezTo>
                      <a:pt x="142445" y="65981"/>
                      <a:pt x="118485" y="32947"/>
                      <a:pt x="94435" y="0"/>
                    </a:cubicBezTo>
                    <a:close/>
                  </a:path>
                </a:pathLst>
              </a:custGeom>
              <a:grpFill/>
              <a:ln w="8809" cap="flat">
                <a:noFill/>
                <a:prstDash val="solid"/>
                <a:miter/>
              </a:ln>
            </p:spPr>
            <p:txBody>
              <a:bodyPr rtlCol="0" anchor="ctr"/>
              <a:lstStyle/>
              <a:p>
                <a:endParaRPr lang="en-US" sz="3200"/>
              </a:p>
            </p:txBody>
          </p:sp>
          <p:sp>
            <p:nvSpPr>
              <p:cNvPr id="4277" name="Freeform: Shape 4276">
                <a:extLst>
                  <a:ext uri="{FF2B5EF4-FFF2-40B4-BE49-F238E27FC236}">
                    <a16:creationId xmlns:a16="http://schemas.microsoft.com/office/drawing/2014/main" id="{F2F11109-4F0C-4382-A4A0-584F102BB0BA}"/>
                  </a:ext>
                </a:extLst>
              </p:cNvPr>
              <p:cNvSpPr/>
              <p:nvPr/>
            </p:nvSpPr>
            <p:spPr>
              <a:xfrm>
                <a:off x="4572000" y="1384351"/>
                <a:ext cx="179884" cy="125884"/>
              </a:xfrm>
              <a:custGeom>
                <a:avLst/>
                <a:gdLst>
                  <a:gd name="connsiteX0" fmla="*/ 0 w 179884"/>
                  <a:gd name="connsiteY0" fmla="*/ 22464 h 125884"/>
                  <a:gd name="connsiteX1" fmla="*/ 179885 w 179884"/>
                  <a:gd name="connsiteY1" fmla="*/ 0 h 125884"/>
                  <a:gd name="connsiteX2" fmla="*/ 58494 w 179884"/>
                  <a:gd name="connsiteY2" fmla="*/ 125884 h 125884"/>
                  <a:gd name="connsiteX3" fmla="*/ 0 w 179884"/>
                  <a:gd name="connsiteY3" fmla="*/ 22464 h 125884"/>
                </a:gdLst>
                <a:ahLst/>
                <a:cxnLst>
                  <a:cxn ang="0">
                    <a:pos x="connsiteX0" y="connsiteY0"/>
                  </a:cxn>
                  <a:cxn ang="0">
                    <a:pos x="connsiteX1" y="connsiteY1"/>
                  </a:cxn>
                  <a:cxn ang="0">
                    <a:pos x="connsiteX2" y="connsiteY2"/>
                  </a:cxn>
                  <a:cxn ang="0">
                    <a:pos x="connsiteX3" y="connsiteY3"/>
                  </a:cxn>
                </a:cxnLst>
                <a:rect l="l" t="t" r="r" b="b"/>
                <a:pathLst>
                  <a:path w="179884" h="125884">
                    <a:moveTo>
                      <a:pt x="0" y="22464"/>
                    </a:moveTo>
                    <a:cubicBezTo>
                      <a:pt x="59991" y="14976"/>
                      <a:pt x="119894" y="7488"/>
                      <a:pt x="179885" y="0"/>
                    </a:cubicBezTo>
                    <a:lnTo>
                      <a:pt x="58494" y="125884"/>
                    </a:lnTo>
                    <a:cubicBezTo>
                      <a:pt x="39025" y="91440"/>
                      <a:pt x="19556" y="56908"/>
                      <a:pt x="0" y="22464"/>
                    </a:cubicBezTo>
                    <a:close/>
                  </a:path>
                </a:pathLst>
              </a:custGeom>
              <a:grpFill/>
              <a:ln w="8809" cap="flat">
                <a:noFill/>
                <a:prstDash val="solid"/>
                <a:miter/>
              </a:ln>
            </p:spPr>
            <p:txBody>
              <a:bodyPr rtlCol="0" anchor="ctr"/>
              <a:lstStyle/>
              <a:p>
                <a:endParaRPr lang="en-US" sz="3200"/>
              </a:p>
            </p:txBody>
          </p:sp>
          <p:sp>
            <p:nvSpPr>
              <p:cNvPr id="4278" name="Freeform: Shape 4277">
                <a:extLst>
                  <a:ext uri="{FF2B5EF4-FFF2-40B4-BE49-F238E27FC236}">
                    <a16:creationId xmlns:a16="http://schemas.microsoft.com/office/drawing/2014/main" id="{6C3BB59F-4A5F-4043-8C26-506E41BAFB6F}"/>
                  </a:ext>
                </a:extLst>
              </p:cNvPr>
              <p:cNvSpPr/>
              <p:nvPr/>
            </p:nvSpPr>
            <p:spPr>
              <a:xfrm>
                <a:off x="4720435" y="1384351"/>
                <a:ext cx="193363" cy="184377"/>
              </a:xfrm>
              <a:custGeom>
                <a:avLst/>
                <a:gdLst>
                  <a:gd name="connsiteX0" fmla="*/ 193363 w 193363"/>
                  <a:gd name="connsiteY0" fmla="*/ 0 h 184377"/>
                  <a:gd name="connsiteX1" fmla="*/ 31449 w 193363"/>
                  <a:gd name="connsiteY1" fmla="*/ 0 h 184377"/>
                  <a:gd name="connsiteX2" fmla="*/ 0 w 193363"/>
                  <a:gd name="connsiteY2" fmla="*/ 184378 h 184377"/>
                </a:gdLst>
                <a:ahLst/>
                <a:cxnLst>
                  <a:cxn ang="0">
                    <a:pos x="connsiteX0" y="connsiteY0"/>
                  </a:cxn>
                  <a:cxn ang="0">
                    <a:pos x="connsiteX1" y="connsiteY1"/>
                  </a:cxn>
                  <a:cxn ang="0">
                    <a:pos x="connsiteX2" y="connsiteY2"/>
                  </a:cxn>
                </a:cxnLst>
                <a:rect l="l" t="t" r="r" b="b"/>
                <a:pathLst>
                  <a:path w="193363" h="184377">
                    <a:moveTo>
                      <a:pt x="193363" y="0"/>
                    </a:moveTo>
                    <a:lnTo>
                      <a:pt x="31449" y="0"/>
                    </a:lnTo>
                    <a:lnTo>
                      <a:pt x="0" y="184378"/>
                    </a:lnTo>
                    <a:close/>
                  </a:path>
                </a:pathLst>
              </a:custGeom>
              <a:grpFill/>
              <a:ln w="8809" cap="flat">
                <a:noFill/>
                <a:prstDash val="solid"/>
                <a:miter/>
              </a:ln>
            </p:spPr>
            <p:txBody>
              <a:bodyPr rtlCol="0" anchor="ctr"/>
              <a:lstStyle/>
              <a:p>
                <a:endParaRPr lang="en-US" sz="3200"/>
              </a:p>
            </p:txBody>
          </p:sp>
          <p:sp>
            <p:nvSpPr>
              <p:cNvPr id="4279" name="Freeform: Shape 4278">
                <a:extLst>
                  <a:ext uri="{FF2B5EF4-FFF2-40B4-BE49-F238E27FC236}">
                    <a16:creationId xmlns:a16="http://schemas.microsoft.com/office/drawing/2014/main" id="{CD59CBA5-C8E0-4950-B1D1-C80E532383C9}"/>
                  </a:ext>
                </a:extLst>
              </p:cNvPr>
              <p:cNvSpPr/>
              <p:nvPr/>
            </p:nvSpPr>
            <p:spPr>
              <a:xfrm>
                <a:off x="4817161" y="1379858"/>
                <a:ext cx="236087" cy="130376"/>
              </a:xfrm>
              <a:custGeom>
                <a:avLst/>
                <a:gdLst>
                  <a:gd name="connsiteX0" fmla="*/ 236088 w 236087"/>
                  <a:gd name="connsiteY0" fmla="*/ 0 h 130376"/>
                  <a:gd name="connsiteX1" fmla="*/ 0 w 236087"/>
                  <a:gd name="connsiteY1" fmla="*/ 4493 h 130376"/>
                  <a:gd name="connsiteX2" fmla="*/ 182087 w 236087"/>
                  <a:gd name="connsiteY2" fmla="*/ 130377 h 130376"/>
                  <a:gd name="connsiteX3" fmla="*/ 236088 w 236087"/>
                  <a:gd name="connsiteY3" fmla="*/ 0 h 130376"/>
                </a:gdLst>
                <a:ahLst/>
                <a:cxnLst>
                  <a:cxn ang="0">
                    <a:pos x="connsiteX0" y="connsiteY0"/>
                  </a:cxn>
                  <a:cxn ang="0">
                    <a:pos x="connsiteX1" y="connsiteY1"/>
                  </a:cxn>
                  <a:cxn ang="0">
                    <a:pos x="connsiteX2" y="connsiteY2"/>
                  </a:cxn>
                  <a:cxn ang="0">
                    <a:pos x="connsiteX3" y="connsiteY3"/>
                  </a:cxn>
                </a:cxnLst>
                <a:rect l="l" t="t" r="r" b="b"/>
                <a:pathLst>
                  <a:path w="236087" h="130376">
                    <a:moveTo>
                      <a:pt x="236088" y="0"/>
                    </a:moveTo>
                    <a:cubicBezTo>
                      <a:pt x="157421" y="1498"/>
                      <a:pt x="78667" y="2995"/>
                      <a:pt x="0" y="4493"/>
                    </a:cubicBezTo>
                    <a:lnTo>
                      <a:pt x="182087" y="130377"/>
                    </a:lnTo>
                    <a:cubicBezTo>
                      <a:pt x="200146" y="86947"/>
                      <a:pt x="218117" y="43430"/>
                      <a:pt x="236088" y="0"/>
                    </a:cubicBezTo>
                    <a:close/>
                  </a:path>
                </a:pathLst>
              </a:custGeom>
              <a:grpFill/>
              <a:ln w="8809" cap="flat">
                <a:noFill/>
                <a:prstDash val="solid"/>
                <a:miter/>
              </a:ln>
            </p:spPr>
            <p:txBody>
              <a:bodyPr rtlCol="0" anchor="ctr"/>
              <a:lstStyle/>
              <a:p>
                <a:endParaRPr lang="en-US" sz="3200"/>
              </a:p>
            </p:txBody>
          </p:sp>
          <p:sp>
            <p:nvSpPr>
              <p:cNvPr id="4280" name="Freeform: Shape 4279">
                <a:extLst>
                  <a:ext uri="{FF2B5EF4-FFF2-40B4-BE49-F238E27FC236}">
                    <a16:creationId xmlns:a16="http://schemas.microsoft.com/office/drawing/2014/main" id="{D179CC05-D18B-4F6C-ACDC-68FFF6B43BE7}"/>
                  </a:ext>
                </a:extLst>
              </p:cNvPr>
              <p:cNvSpPr/>
              <p:nvPr/>
            </p:nvSpPr>
            <p:spPr>
              <a:xfrm>
                <a:off x="4999248" y="1384351"/>
                <a:ext cx="211421" cy="125884"/>
              </a:xfrm>
              <a:custGeom>
                <a:avLst/>
                <a:gdLst>
                  <a:gd name="connsiteX0" fmla="*/ 211422 w 211421"/>
                  <a:gd name="connsiteY0" fmla="*/ 0 h 125884"/>
                  <a:gd name="connsiteX1" fmla="*/ 85450 w 211421"/>
                  <a:gd name="connsiteY1" fmla="*/ 0 h 125884"/>
                  <a:gd name="connsiteX2" fmla="*/ 0 w 211421"/>
                  <a:gd name="connsiteY2" fmla="*/ 125884 h 125884"/>
                </a:gdLst>
                <a:ahLst/>
                <a:cxnLst>
                  <a:cxn ang="0">
                    <a:pos x="connsiteX0" y="connsiteY0"/>
                  </a:cxn>
                  <a:cxn ang="0">
                    <a:pos x="connsiteX1" y="connsiteY1"/>
                  </a:cxn>
                  <a:cxn ang="0">
                    <a:pos x="connsiteX2" y="connsiteY2"/>
                  </a:cxn>
                </a:cxnLst>
                <a:rect l="l" t="t" r="r" b="b"/>
                <a:pathLst>
                  <a:path w="211421" h="125884">
                    <a:moveTo>
                      <a:pt x="211422" y="0"/>
                    </a:moveTo>
                    <a:lnTo>
                      <a:pt x="85450" y="0"/>
                    </a:lnTo>
                    <a:lnTo>
                      <a:pt x="0" y="125884"/>
                    </a:lnTo>
                    <a:close/>
                  </a:path>
                </a:pathLst>
              </a:custGeom>
              <a:grpFill/>
              <a:ln w="8809" cap="flat">
                <a:noFill/>
                <a:prstDash val="solid"/>
                <a:miter/>
              </a:ln>
            </p:spPr>
            <p:txBody>
              <a:bodyPr rtlCol="0" anchor="ctr"/>
              <a:lstStyle/>
              <a:p>
                <a:endParaRPr lang="en-US" sz="3200"/>
              </a:p>
            </p:txBody>
          </p:sp>
          <p:sp>
            <p:nvSpPr>
              <p:cNvPr id="4281" name="Freeform: Shape 4280">
                <a:extLst>
                  <a:ext uri="{FF2B5EF4-FFF2-40B4-BE49-F238E27FC236}">
                    <a16:creationId xmlns:a16="http://schemas.microsoft.com/office/drawing/2014/main" id="{F4BFECCC-B1F1-466F-BC04-7BDC141B5457}"/>
                  </a:ext>
                </a:extLst>
              </p:cNvPr>
              <p:cNvSpPr/>
              <p:nvPr/>
            </p:nvSpPr>
            <p:spPr>
              <a:xfrm>
                <a:off x="5269075" y="1384351"/>
                <a:ext cx="139450" cy="242871"/>
              </a:xfrm>
              <a:custGeom>
                <a:avLst/>
                <a:gdLst>
                  <a:gd name="connsiteX0" fmla="*/ 0 w 139450"/>
                  <a:gd name="connsiteY0" fmla="*/ 0 h 242871"/>
                  <a:gd name="connsiteX1" fmla="*/ 139451 w 139450"/>
                  <a:gd name="connsiteY1" fmla="*/ 0 h 242871"/>
                  <a:gd name="connsiteX2" fmla="*/ 0 w 139450"/>
                  <a:gd name="connsiteY2" fmla="*/ 242871 h 242871"/>
                </a:gdLst>
                <a:ahLst/>
                <a:cxnLst>
                  <a:cxn ang="0">
                    <a:pos x="connsiteX0" y="connsiteY0"/>
                  </a:cxn>
                  <a:cxn ang="0">
                    <a:pos x="connsiteX1" y="connsiteY1"/>
                  </a:cxn>
                  <a:cxn ang="0">
                    <a:pos x="connsiteX2" y="connsiteY2"/>
                  </a:cxn>
                </a:cxnLst>
                <a:rect l="l" t="t" r="r" b="b"/>
                <a:pathLst>
                  <a:path w="139450" h="242871">
                    <a:moveTo>
                      <a:pt x="0" y="0"/>
                    </a:moveTo>
                    <a:lnTo>
                      <a:pt x="139451" y="0"/>
                    </a:lnTo>
                    <a:lnTo>
                      <a:pt x="0" y="242871"/>
                    </a:lnTo>
                    <a:close/>
                  </a:path>
                </a:pathLst>
              </a:custGeom>
              <a:grpFill/>
              <a:ln w="8809" cap="flat">
                <a:noFill/>
                <a:prstDash val="solid"/>
                <a:miter/>
              </a:ln>
            </p:spPr>
            <p:txBody>
              <a:bodyPr rtlCol="0" anchor="ctr"/>
              <a:lstStyle/>
              <a:p>
                <a:endParaRPr lang="en-US" sz="3200"/>
              </a:p>
            </p:txBody>
          </p:sp>
          <p:sp>
            <p:nvSpPr>
              <p:cNvPr id="4282" name="Freeform: Shape 4281">
                <a:extLst>
                  <a:ext uri="{FF2B5EF4-FFF2-40B4-BE49-F238E27FC236}">
                    <a16:creationId xmlns:a16="http://schemas.microsoft.com/office/drawing/2014/main" id="{8C4F7D5A-F0DA-4935-AD99-755BB5B588F1}"/>
                  </a:ext>
                </a:extLst>
              </p:cNvPr>
              <p:cNvSpPr/>
              <p:nvPr/>
            </p:nvSpPr>
            <p:spPr>
              <a:xfrm>
                <a:off x="5408526" y="1384351"/>
                <a:ext cx="94434" cy="184377"/>
              </a:xfrm>
              <a:custGeom>
                <a:avLst/>
                <a:gdLst>
                  <a:gd name="connsiteX0" fmla="*/ 94435 w 94434"/>
                  <a:gd name="connsiteY0" fmla="*/ 26956 h 184377"/>
                  <a:gd name="connsiteX1" fmla="*/ 0 w 94434"/>
                  <a:gd name="connsiteY1" fmla="*/ 0 h 184377"/>
                  <a:gd name="connsiteX2" fmla="*/ 0 w 94434"/>
                  <a:gd name="connsiteY2" fmla="*/ 184378 h 184377"/>
                </a:gdLst>
                <a:ahLst/>
                <a:cxnLst>
                  <a:cxn ang="0">
                    <a:pos x="connsiteX0" y="connsiteY0"/>
                  </a:cxn>
                  <a:cxn ang="0">
                    <a:pos x="connsiteX1" y="connsiteY1"/>
                  </a:cxn>
                  <a:cxn ang="0">
                    <a:pos x="connsiteX2" y="connsiteY2"/>
                  </a:cxn>
                </a:cxnLst>
                <a:rect l="l" t="t" r="r" b="b"/>
                <a:pathLst>
                  <a:path w="94434" h="184377">
                    <a:moveTo>
                      <a:pt x="94435" y="26956"/>
                    </a:moveTo>
                    <a:lnTo>
                      <a:pt x="0" y="0"/>
                    </a:lnTo>
                    <a:lnTo>
                      <a:pt x="0" y="184378"/>
                    </a:lnTo>
                    <a:close/>
                  </a:path>
                </a:pathLst>
              </a:custGeom>
              <a:grpFill/>
              <a:ln w="8809" cap="flat">
                <a:noFill/>
                <a:prstDash val="solid"/>
                <a:miter/>
              </a:ln>
            </p:spPr>
            <p:txBody>
              <a:bodyPr rtlCol="0" anchor="ctr"/>
              <a:lstStyle/>
              <a:p>
                <a:endParaRPr lang="en-US" sz="3200"/>
              </a:p>
            </p:txBody>
          </p:sp>
          <p:sp>
            <p:nvSpPr>
              <p:cNvPr id="4283" name="Freeform: Shape 4282">
                <a:extLst>
                  <a:ext uri="{FF2B5EF4-FFF2-40B4-BE49-F238E27FC236}">
                    <a16:creationId xmlns:a16="http://schemas.microsoft.com/office/drawing/2014/main" id="{04097B91-ECF8-4FC5-B3EC-83B4398EFD95}"/>
                  </a:ext>
                </a:extLst>
              </p:cNvPr>
              <p:cNvSpPr/>
              <p:nvPr/>
            </p:nvSpPr>
            <p:spPr>
              <a:xfrm>
                <a:off x="5408526" y="1411307"/>
                <a:ext cx="247363" cy="157421"/>
              </a:xfrm>
              <a:custGeom>
                <a:avLst/>
                <a:gdLst>
                  <a:gd name="connsiteX0" fmla="*/ 247363 w 247363"/>
                  <a:gd name="connsiteY0" fmla="*/ 85450 h 157421"/>
                  <a:gd name="connsiteX1" fmla="*/ 116898 w 247363"/>
                  <a:gd name="connsiteY1" fmla="*/ 0 h 157421"/>
                  <a:gd name="connsiteX2" fmla="*/ 0 w 247363"/>
                  <a:gd name="connsiteY2" fmla="*/ 157421 h 157421"/>
                  <a:gd name="connsiteX3" fmla="*/ 247363 w 247363"/>
                  <a:gd name="connsiteY3" fmla="*/ 85450 h 157421"/>
                </a:gdLst>
                <a:ahLst/>
                <a:cxnLst>
                  <a:cxn ang="0">
                    <a:pos x="connsiteX0" y="connsiteY0"/>
                  </a:cxn>
                  <a:cxn ang="0">
                    <a:pos x="connsiteX1" y="connsiteY1"/>
                  </a:cxn>
                  <a:cxn ang="0">
                    <a:pos x="connsiteX2" y="connsiteY2"/>
                  </a:cxn>
                  <a:cxn ang="0">
                    <a:pos x="connsiteX3" y="connsiteY3"/>
                  </a:cxn>
                </a:cxnLst>
                <a:rect l="l" t="t" r="r" b="b"/>
                <a:pathLst>
                  <a:path w="247363" h="157421">
                    <a:moveTo>
                      <a:pt x="247363" y="85450"/>
                    </a:moveTo>
                    <a:cubicBezTo>
                      <a:pt x="203934" y="56996"/>
                      <a:pt x="160416" y="28454"/>
                      <a:pt x="116898" y="0"/>
                    </a:cubicBezTo>
                    <a:lnTo>
                      <a:pt x="0" y="157421"/>
                    </a:lnTo>
                    <a:cubicBezTo>
                      <a:pt x="82454" y="133460"/>
                      <a:pt x="164909" y="109411"/>
                      <a:pt x="247363" y="85450"/>
                    </a:cubicBezTo>
                    <a:close/>
                  </a:path>
                </a:pathLst>
              </a:custGeom>
              <a:grpFill/>
              <a:ln w="8809" cap="flat">
                <a:noFill/>
                <a:prstDash val="solid"/>
                <a:miter/>
              </a:ln>
            </p:spPr>
            <p:txBody>
              <a:bodyPr rtlCol="0" anchor="ctr"/>
              <a:lstStyle/>
              <a:p>
                <a:endParaRPr lang="en-US" sz="3200"/>
              </a:p>
            </p:txBody>
          </p:sp>
          <p:sp>
            <p:nvSpPr>
              <p:cNvPr id="4284" name="Freeform: Shape 4283">
                <a:extLst>
                  <a:ext uri="{FF2B5EF4-FFF2-40B4-BE49-F238E27FC236}">
                    <a16:creationId xmlns:a16="http://schemas.microsoft.com/office/drawing/2014/main" id="{30C2B96F-0258-429D-A5F7-887910D76292}"/>
                  </a:ext>
                </a:extLst>
              </p:cNvPr>
              <p:cNvSpPr/>
              <p:nvPr/>
            </p:nvSpPr>
            <p:spPr>
              <a:xfrm>
                <a:off x="5592903" y="1505742"/>
                <a:ext cx="174511" cy="256349"/>
              </a:xfrm>
              <a:custGeom>
                <a:avLst/>
                <a:gdLst>
                  <a:gd name="connsiteX0" fmla="*/ 67479 w 174511"/>
                  <a:gd name="connsiteY0" fmla="*/ 0 h 256349"/>
                  <a:gd name="connsiteX1" fmla="*/ 174511 w 174511"/>
                  <a:gd name="connsiteY1" fmla="*/ 98928 h 256349"/>
                  <a:gd name="connsiteX2" fmla="*/ 0 w 174511"/>
                  <a:gd name="connsiteY2" fmla="*/ 256349 h 256349"/>
                  <a:gd name="connsiteX3" fmla="*/ 67479 w 174511"/>
                  <a:gd name="connsiteY3" fmla="*/ 0 h 256349"/>
                </a:gdLst>
                <a:ahLst/>
                <a:cxnLst>
                  <a:cxn ang="0">
                    <a:pos x="connsiteX0" y="connsiteY0"/>
                  </a:cxn>
                  <a:cxn ang="0">
                    <a:pos x="connsiteX1" y="connsiteY1"/>
                  </a:cxn>
                  <a:cxn ang="0">
                    <a:pos x="connsiteX2" y="connsiteY2"/>
                  </a:cxn>
                  <a:cxn ang="0">
                    <a:pos x="connsiteX3" y="connsiteY3"/>
                  </a:cxn>
                </a:cxnLst>
                <a:rect l="l" t="t" r="r" b="b"/>
                <a:pathLst>
                  <a:path w="174511" h="256349">
                    <a:moveTo>
                      <a:pt x="67479" y="0"/>
                    </a:moveTo>
                    <a:cubicBezTo>
                      <a:pt x="103156" y="32947"/>
                      <a:pt x="138834" y="65981"/>
                      <a:pt x="174511" y="98928"/>
                    </a:cubicBezTo>
                    <a:lnTo>
                      <a:pt x="0" y="256349"/>
                    </a:lnTo>
                    <a:cubicBezTo>
                      <a:pt x="22463" y="170899"/>
                      <a:pt x="45015" y="85450"/>
                      <a:pt x="67479" y="0"/>
                    </a:cubicBezTo>
                    <a:close/>
                  </a:path>
                </a:pathLst>
              </a:custGeom>
              <a:grpFill/>
              <a:ln w="8809" cap="flat">
                <a:noFill/>
                <a:prstDash val="solid"/>
                <a:miter/>
              </a:ln>
            </p:spPr>
            <p:txBody>
              <a:bodyPr rtlCol="0" anchor="ctr"/>
              <a:lstStyle/>
              <a:p>
                <a:endParaRPr lang="en-US" sz="3200"/>
              </a:p>
            </p:txBody>
          </p:sp>
          <p:sp>
            <p:nvSpPr>
              <p:cNvPr id="4285" name="Freeform: Shape 4284">
                <a:extLst>
                  <a:ext uri="{FF2B5EF4-FFF2-40B4-BE49-F238E27FC236}">
                    <a16:creationId xmlns:a16="http://schemas.microsoft.com/office/drawing/2014/main" id="{034D5ED4-7C87-46A7-AE4A-930F63D1A3F6}"/>
                  </a:ext>
                </a:extLst>
              </p:cNvPr>
              <p:cNvSpPr/>
              <p:nvPr/>
            </p:nvSpPr>
            <p:spPr>
              <a:xfrm>
                <a:off x="5767415" y="1604670"/>
                <a:ext cx="117867" cy="157421"/>
              </a:xfrm>
              <a:custGeom>
                <a:avLst/>
                <a:gdLst>
                  <a:gd name="connsiteX0" fmla="*/ 117868 w 117867"/>
                  <a:gd name="connsiteY0" fmla="*/ 78755 h 157421"/>
                  <a:gd name="connsiteX1" fmla="*/ 0 w 117867"/>
                  <a:gd name="connsiteY1" fmla="*/ 0 h 157421"/>
                  <a:gd name="connsiteX2" fmla="*/ 18852 w 117867"/>
                  <a:gd name="connsiteY2" fmla="*/ 157421 h 157421"/>
                </a:gdLst>
                <a:ahLst/>
                <a:cxnLst>
                  <a:cxn ang="0">
                    <a:pos x="connsiteX0" y="connsiteY0"/>
                  </a:cxn>
                  <a:cxn ang="0">
                    <a:pos x="connsiteX1" y="connsiteY1"/>
                  </a:cxn>
                  <a:cxn ang="0">
                    <a:pos x="connsiteX2" y="connsiteY2"/>
                  </a:cxn>
                </a:cxnLst>
                <a:rect l="l" t="t" r="r" b="b"/>
                <a:pathLst>
                  <a:path w="117867" h="157421">
                    <a:moveTo>
                      <a:pt x="117868" y="78755"/>
                    </a:moveTo>
                    <a:lnTo>
                      <a:pt x="0" y="0"/>
                    </a:lnTo>
                    <a:lnTo>
                      <a:pt x="18852" y="157421"/>
                    </a:lnTo>
                    <a:close/>
                  </a:path>
                </a:pathLst>
              </a:custGeom>
              <a:grpFill/>
              <a:ln w="8809" cap="flat">
                <a:noFill/>
                <a:prstDash val="solid"/>
                <a:miter/>
              </a:ln>
            </p:spPr>
            <p:txBody>
              <a:bodyPr rtlCol="0" anchor="ctr"/>
              <a:lstStyle/>
              <a:p>
                <a:endParaRPr lang="en-US" sz="3200"/>
              </a:p>
            </p:txBody>
          </p:sp>
          <p:sp>
            <p:nvSpPr>
              <p:cNvPr id="4286" name="Freeform: Shape 4285">
                <a:extLst>
                  <a:ext uri="{FF2B5EF4-FFF2-40B4-BE49-F238E27FC236}">
                    <a16:creationId xmlns:a16="http://schemas.microsoft.com/office/drawing/2014/main" id="{28B68C6F-B212-4361-AB5A-09475B1D4FD9}"/>
                  </a:ext>
                </a:extLst>
              </p:cNvPr>
              <p:cNvSpPr/>
              <p:nvPr/>
            </p:nvSpPr>
            <p:spPr>
              <a:xfrm>
                <a:off x="5828022" y="1645193"/>
                <a:ext cx="318101" cy="314754"/>
              </a:xfrm>
              <a:custGeom>
                <a:avLst/>
                <a:gdLst>
                  <a:gd name="connsiteX0" fmla="*/ 0 w 318101"/>
                  <a:gd name="connsiteY0" fmla="*/ 0 h 314754"/>
                  <a:gd name="connsiteX1" fmla="*/ 318102 w 318101"/>
                  <a:gd name="connsiteY1" fmla="*/ 173102 h 314754"/>
                  <a:gd name="connsiteX2" fmla="*/ 159007 w 318101"/>
                  <a:gd name="connsiteY2" fmla="*/ 314754 h 314754"/>
                </a:gdLst>
                <a:ahLst/>
                <a:cxnLst>
                  <a:cxn ang="0">
                    <a:pos x="connsiteX0" y="connsiteY0"/>
                  </a:cxn>
                  <a:cxn ang="0">
                    <a:pos x="connsiteX1" y="connsiteY1"/>
                  </a:cxn>
                  <a:cxn ang="0">
                    <a:pos x="connsiteX2" y="connsiteY2"/>
                  </a:cxn>
                </a:cxnLst>
                <a:rect l="l" t="t" r="r" b="b"/>
                <a:pathLst>
                  <a:path w="318101" h="314754">
                    <a:moveTo>
                      <a:pt x="0" y="0"/>
                    </a:moveTo>
                    <a:lnTo>
                      <a:pt x="318102" y="173102"/>
                    </a:lnTo>
                    <a:lnTo>
                      <a:pt x="159007" y="314754"/>
                    </a:lnTo>
                    <a:close/>
                  </a:path>
                </a:pathLst>
              </a:custGeom>
              <a:grpFill/>
              <a:ln w="8809" cap="flat">
                <a:noFill/>
                <a:prstDash val="solid"/>
                <a:miter/>
              </a:ln>
            </p:spPr>
            <p:txBody>
              <a:bodyPr rtlCol="0" anchor="ctr"/>
              <a:lstStyle/>
              <a:p>
                <a:endParaRPr lang="en-US" sz="3200"/>
              </a:p>
            </p:txBody>
          </p:sp>
          <p:sp>
            <p:nvSpPr>
              <p:cNvPr id="4287" name="Freeform: Shape 4286">
                <a:extLst>
                  <a:ext uri="{FF2B5EF4-FFF2-40B4-BE49-F238E27FC236}">
                    <a16:creationId xmlns:a16="http://schemas.microsoft.com/office/drawing/2014/main" id="{60B4F733-3417-441B-AF73-58224C71A454}"/>
                  </a:ext>
                </a:extLst>
              </p:cNvPr>
              <p:cNvSpPr/>
              <p:nvPr/>
            </p:nvSpPr>
            <p:spPr>
              <a:xfrm>
                <a:off x="6069660" y="1818294"/>
                <a:ext cx="218117" cy="220407"/>
              </a:xfrm>
              <a:custGeom>
                <a:avLst/>
                <a:gdLst>
                  <a:gd name="connsiteX0" fmla="*/ 218117 w 218117"/>
                  <a:gd name="connsiteY0" fmla="*/ 90735 h 220407"/>
                  <a:gd name="connsiteX1" fmla="*/ 76464 w 218117"/>
                  <a:gd name="connsiteY1" fmla="*/ 0 h 220407"/>
                  <a:gd name="connsiteX2" fmla="*/ 0 w 218117"/>
                  <a:gd name="connsiteY2" fmla="*/ 220407 h 220407"/>
                </a:gdLst>
                <a:ahLst/>
                <a:cxnLst>
                  <a:cxn ang="0">
                    <a:pos x="connsiteX0" y="connsiteY0"/>
                  </a:cxn>
                  <a:cxn ang="0">
                    <a:pos x="connsiteX1" y="connsiteY1"/>
                  </a:cxn>
                  <a:cxn ang="0">
                    <a:pos x="connsiteX2" y="connsiteY2"/>
                  </a:cxn>
                </a:cxnLst>
                <a:rect l="l" t="t" r="r" b="b"/>
                <a:pathLst>
                  <a:path w="218117" h="220407">
                    <a:moveTo>
                      <a:pt x="218117" y="90735"/>
                    </a:moveTo>
                    <a:lnTo>
                      <a:pt x="76464" y="0"/>
                    </a:lnTo>
                    <a:lnTo>
                      <a:pt x="0" y="220407"/>
                    </a:lnTo>
                    <a:close/>
                  </a:path>
                </a:pathLst>
              </a:custGeom>
              <a:grpFill/>
              <a:ln w="8809" cap="flat">
                <a:noFill/>
                <a:prstDash val="solid"/>
                <a:miter/>
              </a:ln>
            </p:spPr>
            <p:txBody>
              <a:bodyPr rtlCol="0" anchor="ctr"/>
              <a:lstStyle/>
              <a:p>
                <a:endParaRPr lang="en-US" sz="3200"/>
              </a:p>
            </p:txBody>
          </p:sp>
          <p:sp>
            <p:nvSpPr>
              <p:cNvPr id="4288" name="Freeform: Shape 4287">
                <a:extLst>
                  <a:ext uri="{FF2B5EF4-FFF2-40B4-BE49-F238E27FC236}">
                    <a16:creationId xmlns:a16="http://schemas.microsoft.com/office/drawing/2014/main" id="{E41A00C0-35E8-4AE7-A8A1-512E67EEEC10}"/>
                  </a:ext>
                </a:extLst>
              </p:cNvPr>
              <p:cNvSpPr/>
              <p:nvPr/>
            </p:nvSpPr>
            <p:spPr>
              <a:xfrm>
                <a:off x="6231486" y="1914139"/>
                <a:ext cx="215650" cy="245954"/>
              </a:xfrm>
              <a:custGeom>
                <a:avLst/>
                <a:gdLst>
                  <a:gd name="connsiteX0" fmla="*/ 55410 w 215650"/>
                  <a:gd name="connsiteY0" fmla="*/ 0 h 245954"/>
                  <a:gd name="connsiteX1" fmla="*/ 215650 w 215650"/>
                  <a:gd name="connsiteY1" fmla="*/ 138305 h 245954"/>
                  <a:gd name="connsiteX2" fmla="*/ 0 w 215650"/>
                  <a:gd name="connsiteY2" fmla="*/ 245954 h 245954"/>
                  <a:gd name="connsiteX3" fmla="*/ 55410 w 215650"/>
                  <a:gd name="connsiteY3" fmla="*/ 0 h 245954"/>
                </a:gdLst>
                <a:ahLst/>
                <a:cxnLst>
                  <a:cxn ang="0">
                    <a:pos x="connsiteX0" y="connsiteY0"/>
                  </a:cxn>
                  <a:cxn ang="0">
                    <a:pos x="connsiteX1" y="connsiteY1"/>
                  </a:cxn>
                  <a:cxn ang="0">
                    <a:pos x="connsiteX2" y="connsiteY2"/>
                  </a:cxn>
                  <a:cxn ang="0">
                    <a:pos x="connsiteX3" y="connsiteY3"/>
                  </a:cxn>
                </a:cxnLst>
                <a:rect l="l" t="t" r="r" b="b"/>
                <a:pathLst>
                  <a:path w="215650" h="245954">
                    <a:moveTo>
                      <a:pt x="55410" y="0"/>
                    </a:moveTo>
                    <a:cubicBezTo>
                      <a:pt x="108794" y="46072"/>
                      <a:pt x="162178" y="92233"/>
                      <a:pt x="215650" y="138305"/>
                    </a:cubicBezTo>
                    <a:cubicBezTo>
                      <a:pt x="143767" y="174159"/>
                      <a:pt x="71883" y="210101"/>
                      <a:pt x="0" y="245954"/>
                    </a:cubicBezTo>
                    <a:cubicBezTo>
                      <a:pt x="18499" y="164028"/>
                      <a:pt x="36999" y="82014"/>
                      <a:pt x="55410" y="0"/>
                    </a:cubicBezTo>
                    <a:close/>
                  </a:path>
                </a:pathLst>
              </a:custGeom>
              <a:grpFill/>
              <a:ln w="8809" cap="flat">
                <a:noFill/>
                <a:prstDash val="solid"/>
                <a:miter/>
              </a:ln>
            </p:spPr>
            <p:txBody>
              <a:bodyPr rtlCol="0" anchor="ctr"/>
              <a:lstStyle/>
              <a:p>
                <a:endParaRPr lang="en-US" sz="3200"/>
              </a:p>
            </p:txBody>
          </p:sp>
          <p:sp>
            <p:nvSpPr>
              <p:cNvPr id="4289" name="Freeform: Shape 4288">
                <a:extLst>
                  <a:ext uri="{FF2B5EF4-FFF2-40B4-BE49-F238E27FC236}">
                    <a16:creationId xmlns:a16="http://schemas.microsoft.com/office/drawing/2014/main" id="{9D7C5BFB-45A2-438E-AC75-EB4690FCE7C2}"/>
                  </a:ext>
                </a:extLst>
              </p:cNvPr>
              <p:cNvSpPr/>
              <p:nvPr/>
            </p:nvSpPr>
            <p:spPr>
              <a:xfrm>
                <a:off x="6403883" y="2048480"/>
                <a:ext cx="159623" cy="175392"/>
              </a:xfrm>
              <a:custGeom>
                <a:avLst/>
                <a:gdLst>
                  <a:gd name="connsiteX0" fmla="*/ 159624 w 159623"/>
                  <a:gd name="connsiteY0" fmla="*/ 128174 h 175392"/>
                  <a:gd name="connsiteX1" fmla="*/ 44927 w 159623"/>
                  <a:gd name="connsiteY1" fmla="*/ 0 h 175392"/>
                  <a:gd name="connsiteX2" fmla="*/ 0 w 159623"/>
                  <a:gd name="connsiteY2" fmla="*/ 175392 h 175392"/>
                </a:gdLst>
                <a:ahLst/>
                <a:cxnLst>
                  <a:cxn ang="0">
                    <a:pos x="connsiteX0" y="connsiteY0"/>
                  </a:cxn>
                  <a:cxn ang="0">
                    <a:pos x="connsiteX1" y="connsiteY1"/>
                  </a:cxn>
                  <a:cxn ang="0">
                    <a:pos x="connsiteX2" y="connsiteY2"/>
                  </a:cxn>
                </a:cxnLst>
                <a:rect l="l" t="t" r="r" b="b"/>
                <a:pathLst>
                  <a:path w="159623" h="175392">
                    <a:moveTo>
                      <a:pt x="159624" y="128174"/>
                    </a:moveTo>
                    <a:lnTo>
                      <a:pt x="44927" y="0"/>
                    </a:lnTo>
                    <a:lnTo>
                      <a:pt x="0" y="175392"/>
                    </a:lnTo>
                    <a:close/>
                  </a:path>
                </a:pathLst>
              </a:custGeom>
              <a:grpFill/>
              <a:ln w="8809" cap="flat">
                <a:noFill/>
                <a:prstDash val="solid"/>
                <a:miter/>
              </a:ln>
            </p:spPr>
            <p:txBody>
              <a:bodyPr rtlCol="0" anchor="ctr"/>
              <a:lstStyle/>
              <a:p>
                <a:endParaRPr lang="en-US" sz="3200"/>
              </a:p>
            </p:txBody>
          </p:sp>
          <p:sp>
            <p:nvSpPr>
              <p:cNvPr id="4290" name="Freeform: Shape 4289">
                <a:extLst>
                  <a:ext uri="{FF2B5EF4-FFF2-40B4-BE49-F238E27FC236}">
                    <a16:creationId xmlns:a16="http://schemas.microsoft.com/office/drawing/2014/main" id="{DE9582C8-A2B9-40C3-9BA6-8FA682BA25B0}"/>
                  </a:ext>
                </a:extLst>
              </p:cNvPr>
              <p:cNvSpPr/>
              <p:nvPr/>
            </p:nvSpPr>
            <p:spPr>
              <a:xfrm>
                <a:off x="4930712" y="1825078"/>
                <a:ext cx="243928" cy="404784"/>
              </a:xfrm>
              <a:custGeom>
                <a:avLst/>
                <a:gdLst>
                  <a:gd name="connsiteX0" fmla="*/ 0 w 243928"/>
                  <a:gd name="connsiteY0" fmla="*/ 44927 h 404784"/>
                  <a:gd name="connsiteX1" fmla="*/ 243928 w 243928"/>
                  <a:gd name="connsiteY1" fmla="*/ 0 h 404784"/>
                  <a:gd name="connsiteX2" fmla="*/ 243928 w 243928"/>
                  <a:gd name="connsiteY2" fmla="*/ 404785 h 404784"/>
                </a:gdLst>
                <a:ahLst/>
                <a:cxnLst>
                  <a:cxn ang="0">
                    <a:pos x="connsiteX0" y="connsiteY0"/>
                  </a:cxn>
                  <a:cxn ang="0">
                    <a:pos x="connsiteX1" y="connsiteY1"/>
                  </a:cxn>
                  <a:cxn ang="0">
                    <a:pos x="connsiteX2" y="connsiteY2"/>
                  </a:cxn>
                </a:cxnLst>
                <a:rect l="l" t="t" r="r" b="b"/>
                <a:pathLst>
                  <a:path w="243928" h="404784">
                    <a:moveTo>
                      <a:pt x="0" y="44927"/>
                    </a:moveTo>
                    <a:lnTo>
                      <a:pt x="243928" y="0"/>
                    </a:lnTo>
                    <a:lnTo>
                      <a:pt x="243928" y="404785"/>
                    </a:lnTo>
                    <a:close/>
                  </a:path>
                </a:pathLst>
              </a:custGeom>
              <a:grpFill/>
              <a:ln w="8809" cap="flat">
                <a:noFill/>
                <a:prstDash val="solid"/>
                <a:miter/>
              </a:ln>
            </p:spPr>
            <p:txBody>
              <a:bodyPr rtlCol="0" anchor="ctr"/>
              <a:lstStyle/>
              <a:p>
                <a:endParaRPr lang="en-US" sz="3200"/>
              </a:p>
            </p:txBody>
          </p:sp>
          <p:sp>
            <p:nvSpPr>
              <p:cNvPr id="4291" name="Freeform: Shape 4290">
                <a:extLst>
                  <a:ext uri="{FF2B5EF4-FFF2-40B4-BE49-F238E27FC236}">
                    <a16:creationId xmlns:a16="http://schemas.microsoft.com/office/drawing/2014/main" id="{E76D0101-5E5D-4B1F-BD5E-993D5149C0B8}"/>
                  </a:ext>
                </a:extLst>
              </p:cNvPr>
              <p:cNvSpPr/>
              <p:nvPr/>
            </p:nvSpPr>
            <p:spPr>
              <a:xfrm>
                <a:off x="3693982" y="1870005"/>
                <a:ext cx="275465" cy="359769"/>
              </a:xfrm>
              <a:custGeom>
                <a:avLst/>
                <a:gdLst>
                  <a:gd name="connsiteX0" fmla="*/ 0 w 275465"/>
                  <a:gd name="connsiteY0" fmla="*/ 0 h 359769"/>
                  <a:gd name="connsiteX1" fmla="*/ 230450 w 275465"/>
                  <a:gd name="connsiteY1" fmla="*/ 15769 h 359769"/>
                  <a:gd name="connsiteX2" fmla="*/ 275465 w 275465"/>
                  <a:gd name="connsiteY2" fmla="*/ 359770 h 359769"/>
                  <a:gd name="connsiteX3" fmla="*/ 0 w 275465"/>
                  <a:gd name="connsiteY3" fmla="*/ 0 h 359769"/>
                </a:gdLst>
                <a:ahLst/>
                <a:cxnLst>
                  <a:cxn ang="0">
                    <a:pos x="connsiteX0" y="connsiteY0"/>
                  </a:cxn>
                  <a:cxn ang="0">
                    <a:pos x="connsiteX1" y="connsiteY1"/>
                  </a:cxn>
                  <a:cxn ang="0">
                    <a:pos x="connsiteX2" y="connsiteY2"/>
                  </a:cxn>
                  <a:cxn ang="0">
                    <a:pos x="connsiteX3" y="connsiteY3"/>
                  </a:cxn>
                </a:cxnLst>
                <a:rect l="l" t="t" r="r" b="b"/>
                <a:pathLst>
                  <a:path w="275465" h="359769">
                    <a:moveTo>
                      <a:pt x="0" y="0"/>
                    </a:moveTo>
                    <a:lnTo>
                      <a:pt x="230450" y="15769"/>
                    </a:lnTo>
                    <a:cubicBezTo>
                      <a:pt x="245426" y="130465"/>
                      <a:pt x="260402" y="245161"/>
                      <a:pt x="275465" y="359770"/>
                    </a:cubicBezTo>
                    <a:cubicBezTo>
                      <a:pt x="183585" y="239876"/>
                      <a:pt x="91792" y="119982"/>
                      <a:pt x="0" y="0"/>
                    </a:cubicBezTo>
                    <a:close/>
                  </a:path>
                </a:pathLst>
              </a:custGeom>
              <a:grpFill/>
              <a:ln w="8809" cap="flat">
                <a:noFill/>
                <a:prstDash val="solid"/>
                <a:miter/>
              </a:ln>
            </p:spPr>
            <p:txBody>
              <a:bodyPr rtlCol="0" anchor="ctr"/>
              <a:lstStyle/>
              <a:p>
                <a:endParaRPr lang="en-US" sz="3200"/>
              </a:p>
            </p:txBody>
          </p:sp>
          <p:sp>
            <p:nvSpPr>
              <p:cNvPr id="4292" name="Freeform: Shape 4291">
                <a:extLst>
                  <a:ext uri="{FF2B5EF4-FFF2-40B4-BE49-F238E27FC236}">
                    <a16:creationId xmlns:a16="http://schemas.microsoft.com/office/drawing/2014/main" id="{7105E3AF-05B6-41C7-938D-F8E1555C456B}"/>
                  </a:ext>
                </a:extLst>
              </p:cNvPr>
              <p:cNvSpPr/>
              <p:nvPr/>
            </p:nvSpPr>
            <p:spPr>
              <a:xfrm>
                <a:off x="3272283" y="1604670"/>
                <a:ext cx="364350" cy="683597"/>
              </a:xfrm>
              <a:custGeom>
                <a:avLst/>
                <a:gdLst>
                  <a:gd name="connsiteX0" fmla="*/ 0 w 364350"/>
                  <a:gd name="connsiteY0" fmla="*/ 0 h 683597"/>
                  <a:gd name="connsiteX1" fmla="*/ 364351 w 364350"/>
                  <a:gd name="connsiteY1" fmla="*/ 134958 h 683597"/>
                  <a:gd name="connsiteX2" fmla="*/ 254852 w 364350"/>
                  <a:gd name="connsiteY2" fmla="*/ 464776 h 683597"/>
                  <a:gd name="connsiteX3" fmla="*/ 182175 w 364350"/>
                  <a:gd name="connsiteY3" fmla="*/ 683598 h 683597"/>
                </a:gdLst>
                <a:ahLst/>
                <a:cxnLst>
                  <a:cxn ang="0">
                    <a:pos x="connsiteX0" y="connsiteY0"/>
                  </a:cxn>
                  <a:cxn ang="0">
                    <a:pos x="connsiteX1" y="connsiteY1"/>
                  </a:cxn>
                  <a:cxn ang="0">
                    <a:pos x="connsiteX2" y="connsiteY2"/>
                  </a:cxn>
                  <a:cxn ang="0">
                    <a:pos x="connsiteX3" y="connsiteY3"/>
                  </a:cxn>
                </a:cxnLst>
                <a:rect l="l" t="t" r="r" b="b"/>
                <a:pathLst>
                  <a:path w="364350" h="683597">
                    <a:moveTo>
                      <a:pt x="0" y="0"/>
                    </a:moveTo>
                    <a:lnTo>
                      <a:pt x="364351" y="134958"/>
                    </a:lnTo>
                    <a:lnTo>
                      <a:pt x="254852" y="464776"/>
                    </a:lnTo>
                    <a:lnTo>
                      <a:pt x="182175" y="683598"/>
                    </a:lnTo>
                    <a:close/>
                  </a:path>
                </a:pathLst>
              </a:custGeom>
              <a:grpFill/>
              <a:ln w="8809" cap="flat">
                <a:noFill/>
                <a:prstDash val="solid"/>
                <a:miter/>
              </a:ln>
            </p:spPr>
            <p:txBody>
              <a:bodyPr rtlCol="0" anchor="ctr"/>
              <a:lstStyle/>
              <a:p>
                <a:endParaRPr lang="en-US" sz="3200"/>
              </a:p>
            </p:txBody>
          </p:sp>
          <p:sp>
            <p:nvSpPr>
              <p:cNvPr id="4293" name="Freeform: Shape 4292">
                <a:extLst>
                  <a:ext uri="{FF2B5EF4-FFF2-40B4-BE49-F238E27FC236}">
                    <a16:creationId xmlns:a16="http://schemas.microsoft.com/office/drawing/2014/main" id="{8C2B81C2-F51D-4C07-A97C-B3304549C4EC}"/>
                  </a:ext>
                </a:extLst>
              </p:cNvPr>
              <p:cNvSpPr/>
              <p:nvPr/>
            </p:nvSpPr>
            <p:spPr>
              <a:xfrm>
                <a:off x="3119442" y="2288268"/>
                <a:ext cx="335015" cy="485741"/>
              </a:xfrm>
              <a:custGeom>
                <a:avLst/>
                <a:gdLst>
                  <a:gd name="connsiteX0" fmla="*/ 121392 w 335015"/>
                  <a:gd name="connsiteY0" fmla="*/ 485742 h 485741"/>
                  <a:gd name="connsiteX1" fmla="*/ 335016 w 335015"/>
                  <a:gd name="connsiteY1" fmla="*/ 0 h 485741"/>
                  <a:gd name="connsiteX2" fmla="*/ 0 w 335015"/>
                  <a:gd name="connsiteY2" fmla="*/ 141653 h 485741"/>
                </a:gdLst>
                <a:ahLst/>
                <a:cxnLst>
                  <a:cxn ang="0">
                    <a:pos x="connsiteX0" y="connsiteY0"/>
                  </a:cxn>
                  <a:cxn ang="0">
                    <a:pos x="connsiteX1" y="connsiteY1"/>
                  </a:cxn>
                  <a:cxn ang="0">
                    <a:pos x="connsiteX2" y="connsiteY2"/>
                  </a:cxn>
                </a:cxnLst>
                <a:rect l="l" t="t" r="r" b="b"/>
                <a:pathLst>
                  <a:path w="335015" h="485741">
                    <a:moveTo>
                      <a:pt x="121392" y="485742"/>
                    </a:moveTo>
                    <a:lnTo>
                      <a:pt x="335016" y="0"/>
                    </a:lnTo>
                    <a:lnTo>
                      <a:pt x="0" y="141653"/>
                    </a:lnTo>
                    <a:close/>
                  </a:path>
                </a:pathLst>
              </a:custGeom>
              <a:grpFill/>
              <a:ln w="8809" cap="flat">
                <a:noFill/>
                <a:prstDash val="solid"/>
                <a:miter/>
              </a:ln>
            </p:spPr>
            <p:txBody>
              <a:bodyPr rtlCol="0" anchor="ctr"/>
              <a:lstStyle/>
              <a:p>
                <a:endParaRPr lang="en-US" sz="3200"/>
              </a:p>
            </p:txBody>
          </p:sp>
          <p:sp>
            <p:nvSpPr>
              <p:cNvPr id="4294" name="Freeform: Shape 4293">
                <a:extLst>
                  <a:ext uri="{FF2B5EF4-FFF2-40B4-BE49-F238E27FC236}">
                    <a16:creationId xmlns:a16="http://schemas.microsoft.com/office/drawing/2014/main" id="{91B678DC-4D45-4232-A267-CCAA3C3523D1}"/>
                  </a:ext>
                </a:extLst>
              </p:cNvPr>
              <p:cNvSpPr/>
              <p:nvPr/>
            </p:nvSpPr>
            <p:spPr>
              <a:xfrm>
                <a:off x="3021924" y="1945059"/>
                <a:ext cx="488649" cy="575684"/>
              </a:xfrm>
              <a:custGeom>
                <a:avLst/>
                <a:gdLst>
                  <a:gd name="connsiteX0" fmla="*/ 488649 w 488649"/>
                  <a:gd name="connsiteY0" fmla="*/ 140948 h 575684"/>
                  <a:gd name="connsiteX1" fmla="*/ 321009 w 488649"/>
                  <a:gd name="connsiteY1" fmla="*/ 575685 h 575684"/>
                  <a:gd name="connsiteX2" fmla="*/ 0 w 488649"/>
                  <a:gd name="connsiteY2" fmla="*/ 0 h 575684"/>
                </a:gdLst>
                <a:ahLst/>
                <a:cxnLst>
                  <a:cxn ang="0">
                    <a:pos x="connsiteX0" y="connsiteY0"/>
                  </a:cxn>
                  <a:cxn ang="0">
                    <a:pos x="connsiteX1" y="connsiteY1"/>
                  </a:cxn>
                  <a:cxn ang="0">
                    <a:pos x="connsiteX2" y="connsiteY2"/>
                  </a:cxn>
                </a:cxnLst>
                <a:rect l="l" t="t" r="r" b="b"/>
                <a:pathLst>
                  <a:path w="488649" h="575684">
                    <a:moveTo>
                      <a:pt x="488649" y="140948"/>
                    </a:moveTo>
                    <a:lnTo>
                      <a:pt x="321009" y="575685"/>
                    </a:lnTo>
                    <a:lnTo>
                      <a:pt x="0" y="0"/>
                    </a:lnTo>
                    <a:close/>
                  </a:path>
                </a:pathLst>
              </a:custGeom>
              <a:grpFill/>
              <a:ln w="8809" cap="flat">
                <a:noFill/>
                <a:prstDash val="solid"/>
                <a:miter/>
              </a:ln>
            </p:spPr>
            <p:txBody>
              <a:bodyPr rtlCol="0" anchor="ctr"/>
              <a:lstStyle/>
              <a:p>
                <a:endParaRPr lang="en-US" sz="3200"/>
              </a:p>
            </p:txBody>
          </p:sp>
          <p:sp>
            <p:nvSpPr>
              <p:cNvPr id="4295" name="Freeform: Shape 4294">
                <a:extLst>
                  <a:ext uri="{FF2B5EF4-FFF2-40B4-BE49-F238E27FC236}">
                    <a16:creationId xmlns:a16="http://schemas.microsoft.com/office/drawing/2014/main" id="{AA9294FB-8F52-4379-9BF5-E1EA8F37968D}"/>
                  </a:ext>
                </a:extLst>
              </p:cNvPr>
              <p:cNvSpPr/>
              <p:nvPr/>
            </p:nvSpPr>
            <p:spPr>
              <a:xfrm>
                <a:off x="2617139" y="2655613"/>
                <a:ext cx="607133" cy="395799"/>
              </a:xfrm>
              <a:custGeom>
                <a:avLst/>
                <a:gdLst>
                  <a:gd name="connsiteX0" fmla="*/ 607134 w 607133"/>
                  <a:gd name="connsiteY0" fmla="*/ 134958 h 395799"/>
                  <a:gd name="connsiteX1" fmla="*/ 0 w 607133"/>
                  <a:gd name="connsiteY1" fmla="*/ 0 h 395799"/>
                  <a:gd name="connsiteX2" fmla="*/ 508206 w 607133"/>
                  <a:gd name="connsiteY2" fmla="*/ 395800 h 395799"/>
                </a:gdLst>
                <a:ahLst/>
                <a:cxnLst>
                  <a:cxn ang="0">
                    <a:pos x="connsiteX0" y="connsiteY0"/>
                  </a:cxn>
                  <a:cxn ang="0">
                    <a:pos x="connsiteX1" y="connsiteY1"/>
                  </a:cxn>
                  <a:cxn ang="0">
                    <a:pos x="connsiteX2" y="connsiteY2"/>
                  </a:cxn>
                </a:cxnLst>
                <a:rect l="l" t="t" r="r" b="b"/>
                <a:pathLst>
                  <a:path w="607133" h="395799">
                    <a:moveTo>
                      <a:pt x="607134" y="134958"/>
                    </a:moveTo>
                    <a:lnTo>
                      <a:pt x="0" y="0"/>
                    </a:lnTo>
                    <a:lnTo>
                      <a:pt x="508206" y="395800"/>
                    </a:lnTo>
                    <a:close/>
                  </a:path>
                </a:pathLst>
              </a:custGeom>
              <a:grpFill/>
              <a:ln w="8809" cap="flat">
                <a:noFill/>
                <a:prstDash val="solid"/>
                <a:miter/>
              </a:ln>
            </p:spPr>
            <p:txBody>
              <a:bodyPr rtlCol="0" anchor="ctr"/>
              <a:lstStyle/>
              <a:p>
                <a:endParaRPr lang="en-US" sz="3200"/>
              </a:p>
            </p:txBody>
          </p:sp>
          <p:sp>
            <p:nvSpPr>
              <p:cNvPr id="4296" name="Freeform: Shape 4295">
                <a:extLst>
                  <a:ext uri="{FF2B5EF4-FFF2-40B4-BE49-F238E27FC236}">
                    <a16:creationId xmlns:a16="http://schemas.microsoft.com/office/drawing/2014/main" id="{635A38F2-E1B0-4F3D-9BD0-029FD1093E31}"/>
                  </a:ext>
                </a:extLst>
              </p:cNvPr>
              <p:cNvSpPr/>
              <p:nvPr/>
            </p:nvSpPr>
            <p:spPr>
              <a:xfrm>
                <a:off x="2795615" y="2504183"/>
                <a:ext cx="563879" cy="401349"/>
              </a:xfrm>
              <a:custGeom>
                <a:avLst/>
                <a:gdLst>
                  <a:gd name="connsiteX0" fmla="*/ 563880 w 563879"/>
                  <a:gd name="connsiteY0" fmla="*/ 0 h 401349"/>
                  <a:gd name="connsiteX1" fmla="*/ 0 w 563879"/>
                  <a:gd name="connsiteY1" fmla="*/ 170900 h 401349"/>
                  <a:gd name="connsiteX2" fmla="*/ 395359 w 563879"/>
                  <a:gd name="connsiteY2" fmla="*/ 401350 h 401349"/>
                </a:gdLst>
                <a:ahLst/>
                <a:cxnLst>
                  <a:cxn ang="0">
                    <a:pos x="connsiteX0" y="connsiteY0"/>
                  </a:cxn>
                  <a:cxn ang="0">
                    <a:pos x="connsiteX1" y="connsiteY1"/>
                  </a:cxn>
                  <a:cxn ang="0">
                    <a:pos x="connsiteX2" y="connsiteY2"/>
                  </a:cxn>
                </a:cxnLst>
                <a:rect l="l" t="t" r="r" b="b"/>
                <a:pathLst>
                  <a:path w="563879" h="401349">
                    <a:moveTo>
                      <a:pt x="563880" y="0"/>
                    </a:moveTo>
                    <a:lnTo>
                      <a:pt x="0" y="170900"/>
                    </a:lnTo>
                    <a:lnTo>
                      <a:pt x="395359" y="401350"/>
                    </a:lnTo>
                    <a:close/>
                  </a:path>
                </a:pathLst>
              </a:custGeom>
              <a:grpFill/>
              <a:ln w="8809" cap="flat">
                <a:noFill/>
                <a:prstDash val="solid"/>
                <a:miter/>
              </a:ln>
            </p:spPr>
            <p:txBody>
              <a:bodyPr rtlCol="0" anchor="ctr"/>
              <a:lstStyle/>
              <a:p>
                <a:endParaRPr lang="en-US" sz="3200"/>
              </a:p>
            </p:txBody>
          </p:sp>
          <p:sp>
            <p:nvSpPr>
              <p:cNvPr id="4297" name="Freeform: Shape 4296">
                <a:extLst>
                  <a:ext uri="{FF2B5EF4-FFF2-40B4-BE49-F238E27FC236}">
                    <a16:creationId xmlns:a16="http://schemas.microsoft.com/office/drawing/2014/main" id="{4432A01B-3312-4E04-A242-B5B8F5E4FBC1}"/>
                  </a:ext>
                </a:extLst>
              </p:cNvPr>
              <p:cNvSpPr/>
              <p:nvPr/>
            </p:nvSpPr>
            <p:spPr>
              <a:xfrm>
                <a:off x="3038283" y="1789048"/>
                <a:ext cx="566812" cy="197327"/>
              </a:xfrm>
              <a:custGeom>
                <a:avLst/>
                <a:gdLst>
                  <a:gd name="connsiteX0" fmla="*/ 566813 w 566812"/>
                  <a:gd name="connsiteY0" fmla="*/ 0 h 197327"/>
                  <a:gd name="connsiteX1" fmla="*/ 114 w 566812"/>
                  <a:gd name="connsiteY1" fmla="*/ 139450 h 197327"/>
                  <a:gd name="connsiteX2" fmla="*/ 516336 w 566812"/>
                  <a:gd name="connsiteY2" fmla="*/ 197327 h 197327"/>
                  <a:gd name="connsiteX3" fmla="*/ 566813 w 566812"/>
                  <a:gd name="connsiteY3" fmla="*/ 0 h 197327"/>
                </a:gdLst>
                <a:ahLst/>
                <a:cxnLst>
                  <a:cxn ang="0">
                    <a:pos x="connsiteX0" y="connsiteY0"/>
                  </a:cxn>
                  <a:cxn ang="0">
                    <a:pos x="connsiteX1" y="connsiteY1"/>
                  </a:cxn>
                  <a:cxn ang="0">
                    <a:pos x="connsiteX2" y="connsiteY2"/>
                  </a:cxn>
                  <a:cxn ang="0">
                    <a:pos x="connsiteX3" y="connsiteY3"/>
                  </a:cxn>
                </a:cxnLst>
                <a:rect l="l" t="t" r="r" b="b"/>
                <a:pathLst>
                  <a:path w="566812" h="197327">
                    <a:moveTo>
                      <a:pt x="566813" y="0"/>
                    </a:moveTo>
                    <a:cubicBezTo>
                      <a:pt x="566813" y="0"/>
                      <a:pt x="9188" y="161914"/>
                      <a:pt x="114" y="139450"/>
                    </a:cubicBezTo>
                    <a:cubicBezTo>
                      <a:pt x="-8871" y="116987"/>
                      <a:pt x="516336" y="197327"/>
                      <a:pt x="516336" y="197327"/>
                    </a:cubicBezTo>
                    <a:lnTo>
                      <a:pt x="566813" y="0"/>
                    </a:lnTo>
                    <a:close/>
                  </a:path>
                </a:pathLst>
              </a:custGeom>
              <a:grpFill/>
              <a:ln w="8809" cap="flat">
                <a:noFill/>
                <a:prstDash val="solid"/>
                <a:miter/>
              </a:ln>
            </p:spPr>
            <p:txBody>
              <a:bodyPr rtlCol="0" anchor="ctr"/>
              <a:lstStyle/>
              <a:p>
                <a:endParaRPr lang="en-US" sz="3200"/>
              </a:p>
            </p:txBody>
          </p:sp>
          <p:sp>
            <p:nvSpPr>
              <p:cNvPr id="4298" name="Freeform: Shape 4297">
                <a:extLst>
                  <a:ext uri="{FF2B5EF4-FFF2-40B4-BE49-F238E27FC236}">
                    <a16:creationId xmlns:a16="http://schemas.microsoft.com/office/drawing/2014/main" id="{DC73F0C2-8867-40E8-B262-92DF42145C5A}"/>
                  </a:ext>
                </a:extLst>
              </p:cNvPr>
              <p:cNvSpPr/>
              <p:nvPr/>
            </p:nvSpPr>
            <p:spPr>
              <a:xfrm>
                <a:off x="2795615" y="1316872"/>
                <a:ext cx="491291" cy="530404"/>
              </a:xfrm>
              <a:custGeom>
                <a:avLst/>
                <a:gdLst>
                  <a:gd name="connsiteX0" fmla="*/ 491292 w 491291"/>
                  <a:gd name="connsiteY0" fmla="*/ 250711 h 530404"/>
                  <a:gd name="connsiteX1" fmla="*/ 281984 w 491291"/>
                  <a:gd name="connsiteY1" fmla="*/ 530405 h 530404"/>
                  <a:gd name="connsiteX2" fmla="*/ 0 w 491291"/>
                  <a:gd name="connsiteY2" fmla="*/ 0 h 530404"/>
                </a:gdLst>
                <a:ahLst/>
                <a:cxnLst>
                  <a:cxn ang="0">
                    <a:pos x="connsiteX0" y="connsiteY0"/>
                  </a:cxn>
                  <a:cxn ang="0">
                    <a:pos x="connsiteX1" y="connsiteY1"/>
                  </a:cxn>
                  <a:cxn ang="0">
                    <a:pos x="connsiteX2" y="connsiteY2"/>
                  </a:cxn>
                </a:cxnLst>
                <a:rect l="l" t="t" r="r" b="b"/>
                <a:pathLst>
                  <a:path w="491291" h="530404">
                    <a:moveTo>
                      <a:pt x="491292" y="250711"/>
                    </a:moveTo>
                    <a:lnTo>
                      <a:pt x="281984" y="530405"/>
                    </a:lnTo>
                    <a:lnTo>
                      <a:pt x="0" y="0"/>
                    </a:lnTo>
                    <a:close/>
                  </a:path>
                </a:pathLst>
              </a:custGeom>
              <a:grpFill/>
              <a:ln w="8809" cap="flat">
                <a:noFill/>
                <a:prstDash val="solid"/>
                <a:miter/>
              </a:ln>
            </p:spPr>
            <p:txBody>
              <a:bodyPr rtlCol="0" anchor="ctr"/>
              <a:lstStyle/>
              <a:p>
                <a:endParaRPr lang="en-US" sz="3200"/>
              </a:p>
            </p:txBody>
          </p:sp>
          <p:sp>
            <p:nvSpPr>
              <p:cNvPr id="4299" name="Freeform: Shape 4298">
                <a:extLst>
                  <a:ext uri="{FF2B5EF4-FFF2-40B4-BE49-F238E27FC236}">
                    <a16:creationId xmlns:a16="http://schemas.microsoft.com/office/drawing/2014/main" id="{F7CE6631-FEF8-480A-BFFE-B11F6691EF80}"/>
                  </a:ext>
                </a:extLst>
              </p:cNvPr>
              <p:cNvSpPr/>
              <p:nvPr/>
            </p:nvSpPr>
            <p:spPr>
              <a:xfrm>
                <a:off x="2630617" y="1902335"/>
                <a:ext cx="188870" cy="663424"/>
              </a:xfrm>
              <a:custGeom>
                <a:avLst/>
                <a:gdLst>
                  <a:gd name="connsiteX0" fmla="*/ 0 w 188870"/>
                  <a:gd name="connsiteY0" fmla="*/ 663425 h 663424"/>
                  <a:gd name="connsiteX1" fmla="*/ 188870 w 188870"/>
                  <a:gd name="connsiteY1" fmla="*/ 366553 h 663424"/>
                  <a:gd name="connsiteX2" fmla="*/ 76464 w 188870"/>
                  <a:gd name="connsiteY2" fmla="*/ 0 h 663424"/>
                </a:gdLst>
                <a:ahLst/>
                <a:cxnLst>
                  <a:cxn ang="0">
                    <a:pos x="connsiteX0" y="connsiteY0"/>
                  </a:cxn>
                  <a:cxn ang="0">
                    <a:pos x="connsiteX1" y="connsiteY1"/>
                  </a:cxn>
                  <a:cxn ang="0">
                    <a:pos x="connsiteX2" y="connsiteY2"/>
                  </a:cxn>
                </a:cxnLst>
                <a:rect l="l" t="t" r="r" b="b"/>
                <a:pathLst>
                  <a:path w="188870" h="663424">
                    <a:moveTo>
                      <a:pt x="0" y="663425"/>
                    </a:moveTo>
                    <a:lnTo>
                      <a:pt x="188870" y="366553"/>
                    </a:lnTo>
                    <a:lnTo>
                      <a:pt x="76464" y="0"/>
                    </a:lnTo>
                    <a:close/>
                  </a:path>
                </a:pathLst>
              </a:custGeom>
              <a:grpFill/>
              <a:ln w="8809" cap="flat">
                <a:noFill/>
                <a:prstDash val="solid"/>
                <a:miter/>
              </a:ln>
            </p:spPr>
            <p:txBody>
              <a:bodyPr rtlCol="0" anchor="ctr"/>
              <a:lstStyle/>
              <a:p>
                <a:endParaRPr lang="en-US" sz="3200"/>
              </a:p>
            </p:txBody>
          </p:sp>
          <p:sp>
            <p:nvSpPr>
              <p:cNvPr id="4300" name="Freeform: Shape 4299">
                <a:extLst>
                  <a:ext uri="{FF2B5EF4-FFF2-40B4-BE49-F238E27FC236}">
                    <a16:creationId xmlns:a16="http://schemas.microsoft.com/office/drawing/2014/main" id="{CF14A77B-7D63-4748-A118-9D0F37346B88}"/>
                  </a:ext>
                </a:extLst>
              </p:cNvPr>
              <p:cNvSpPr/>
              <p:nvPr/>
            </p:nvSpPr>
            <p:spPr>
              <a:xfrm>
                <a:off x="2489757" y="1343828"/>
                <a:ext cx="691966" cy="694873"/>
              </a:xfrm>
              <a:custGeom>
                <a:avLst/>
                <a:gdLst>
                  <a:gd name="connsiteX0" fmla="*/ 691966 w 691966"/>
                  <a:gd name="connsiteY0" fmla="*/ 364263 h 694873"/>
                  <a:gd name="connsiteX1" fmla="*/ 0 w 691966"/>
                  <a:gd name="connsiteY1" fmla="*/ 0 h 694873"/>
                  <a:gd name="connsiteX2" fmla="*/ 447510 w 691966"/>
                  <a:gd name="connsiteY2" fmla="*/ 694874 h 694873"/>
                </a:gdLst>
                <a:ahLst/>
                <a:cxnLst>
                  <a:cxn ang="0">
                    <a:pos x="connsiteX0" y="connsiteY0"/>
                  </a:cxn>
                  <a:cxn ang="0">
                    <a:pos x="connsiteX1" y="connsiteY1"/>
                  </a:cxn>
                  <a:cxn ang="0">
                    <a:pos x="connsiteX2" y="connsiteY2"/>
                  </a:cxn>
                </a:cxnLst>
                <a:rect l="l" t="t" r="r" b="b"/>
                <a:pathLst>
                  <a:path w="691966" h="694873">
                    <a:moveTo>
                      <a:pt x="691966" y="364263"/>
                    </a:moveTo>
                    <a:lnTo>
                      <a:pt x="0" y="0"/>
                    </a:lnTo>
                    <a:lnTo>
                      <a:pt x="447510" y="694874"/>
                    </a:lnTo>
                    <a:close/>
                  </a:path>
                </a:pathLst>
              </a:custGeom>
              <a:grpFill/>
              <a:ln w="8809" cap="flat">
                <a:noFill/>
                <a:prstDash val="solid"/>
                <a:miter/>
              </a:ln>
            </p:spPr>
            <p:txBody>
              <a:bodyPr rtlCol="0" anchor="ctr"/>
              <a:lstStyle/>
              <a:p>
                <a:endParaRPr lang="en-US" sz="3200"/>
              </a:p>
            </p:txBody>
          </p:sp>
          <p:sp>
            <p:nvSpPr>
              <p:cNvPr id="4301" name="Freeform: Shape 4300">
                <a:extLst>
                  <a:ext uri="{FF2B5EF4-FFF2-40B4-BE49-F238E27FC236}">
                    <a16:creationId xmlns:a16="http://schemas.microsoft.com/office/drawing/2014/main" id="{E56723C1-5865-4A52-A636-D8826135E8A3}"/>
                  </a:ext>
                </a:extLst>
              </p:cNvPr>
              <p:cNvSpPr/>
              <p:nvPr/>
            </p:nvSpPr>
            <p:spPr>
              <a:xfrm>
                <a:off x="6377719" y="1627134"/>
                <a:ext cx="420465" cy="671441"/>
              </a:xfrm>
              <a:custGeom>
                <a:avLst/>
                <a:gdLst>
                  <a:gd name="connsiteX0" fmla="*/ 0 w 420465"/>
                  <a:gd name="connsiteY0" fmla="*/ 319335 h 671441"/>
                  <a:gd name="connsiteX1" fmla="*/ 420466 w 420465"/>
                  <a:gd name="connsiteY1" fmla="*/ 0 h 671441"/>
                  <a:gd name="connsiteX2" fmla="*/ 359505 w 420465"/>
                  <a:gd name="connsiteY2" fmla="*/ 671441 h 671441"/>
                  <a:gd name="connsiteX3" fmla="*/ 0 w 420465"/>
                  <a:gd name="connsiteY3" fmla="*/ 319335 h 671441"/>
                </a:gdLst>
                <a:ahLst/>
                <a:cxnLst>
                  <a:cxn ang="0">
                    <a:pos x="connsiteX0" y="connsiteY0"/>
                  </a:cxn>
                  <a:cxn ang="0">
                    <a:pos x="connsiteX1" y="connsiteY1"/>
                  </a:cxn>
                  <a:cxn ang="0">
                    <a:pos x="connsiteX2" y="connsiteY2"/>
                  </a:cxn>
                  <a:cxn ang="0">
                    <a:pos x="connsiteX3" y="connsiteY3"/>
                  </a:cxn>
                </a:cxnLst>
                <a:rect l="l" t="t" r="r" b="b"/>
                <a:pathLst>
                  <a:path w="420465" h="671441">
                    <a:moveTo>
                      <a:pt x="0" y="319335"/>
                    </a:moveTo>
                    <a:lnTo>
                      <a:pt x="420466" y="0"/>
                    </a:lnTo>
                    <a:cubicBezTo>
                      <a:pt x="400116" y="223843"/>
                      <a:pt x="379855" y="447686"/>
                      <a:pt x="359505" y="671441"/>
                    </a:cubicBezTo>
                    <a:cubicBezTo>
                      <a:pt x="239700" y="554102"/>
                      <a:pt x="119806" y="436763"/>
                      <a:pt x="0" y="319335"/>
                    </a:cubicBezTo>
                    <a:close/>
                  </a:path>
                </a:pathLst>
              </a:custGeom>
              <a:grpFill/>
              <a:ln w="8809" cap="flat">
                <a:noFill/>
                <a:prstDash val="solid"/>
                <a:miter/>
              </a:ln>
            </p:spPr>
            <p:txBody>
              <a:bodyPr rtlCol="0" anchor="ctr"/>
              <a:lstStyle/>
              <a:p>
                <a:endParaRPr lang="en-US" sz="3200"/>
              </a:p>
            </p:txBody>
          </p:sp>
          <p:sp>
            <p:nvSpPr>
              <p:cNvPr id="4302" name="Freeform: Shape 4301">
                <a:extLst>
                  <a:ext uri="{FF2B5EF4-FFF2-40B4-BE49-F238E27FC236}">
                    <a16:creationId xmlns:a16="http://schemas.microsoft.com/office/drawing/2014/main" id="{90DCE868-D0B1-482C-A1F5-7628C1345D22}"/>
                  </a:ext>
                </a:extLst>
              </p:cNvPr>
              <p:cNvSpPr/>
              <p:nvPr/>
            </p:nvSpPr>
            <p:spPr>
              <a:xfrm>
                <a:off x="6604734" y="2099398"/>
                <a:ext cx="476492" cy="622549"/>
              </a:xfrm>
              <a:custGeom>
                <a:avLst/>
                <a:gdLst>
                  <a:gd name="connsiteX0" fmla="*/ 476493 w 476492"/>
                  <a:gd name="connsiteY0" fmla="*/ 622550 h 622549"/>
                  <a:gd name="connsiteX1" fmla="*/ 0 w 476492"/>
                  <a:gd name="connsiteY1" fmla="*/ 60696 h 622549"/>
                  <a:gd name="connsiteX2" fmla="*/ 260842 w 476492"/>
                  <a:gd name="connsiteY2" fmla="*/ 0 h 622549"/>
                  <a:gd name="connsiteX3" fmla="*/ 476493 w 476492"/>
                  <a:gd name="connsiteY3" fmla="*/ 622550 h 622549"/>
                </a:gdLst>
                <a:ahLst/>
                <a:cxnLst>
                  <a:cxn ang="0">
                    <a:pos x="connsiteX0" y="connsiteY0"/>
                  </a:cxn>
                  <a:cxn ang="0">
                    <a:pos x="connsiteX1" y="connsiteY1"/>
                  </a:cxn>
                  <a:cxn ang="0">
                    <a:pos x="connsiteX2" y="connsiteY2"/>
                  </a:cxn>
                  <a:cxn ang="0">
                    <a:pos x="connsiteX3" y="connsiteY3"/>
                  </a:cxn>
                </a:cxnLst>
                <a:rect l="l" t="t" r="r" b="b"/>
                <a:pathLst>
                  <a:path w="476492" h="622549">
                    <a:moveTo>
                      <a:pt x="476493" y="622550"/>
                    </a:moveTo>
                    <a:cubicBezTo>
                      <a:pt x="317661" y="435265"/>
                      <a:pt x="158831" y="247980"/>
                      <a:pt x="0" y="60696"/>
                    </a:cubicBezTo>
                    <a:lnTo>
                      <a:pt x="260842" y="0"/>
                    </a:lnTo>
                    <a:cubicBezTo>
                      <a:pt x="332814" y="207546"/>
                      <a:pt x="404697" y="415092"/>
                      <a:pt x="476493" y="622550"/>
                    </a:cubicBezTo>
                    <a:close/>
                  </a:path>
                </a:pathLst>
              </a:custGeom>
              <a:grpFill/>
              <a:ln w="8809" cap="flat">
                <a:noFill/>
                <a:prstDash val="solid"/>
                <a:miter/>
              </a:ln>
            </p:spPr>
            <p:txBody>
              <a:bodyPr rtlCol="0" anchor="ctr"/>
              <a:lstStyle/>
              <a:p>
                <a:endParaRPr lang="en-US" sz="3200"/>
              </a:p>
            </p:txBody>
          </p:sp>
          <p:sp>
            <p:nvSpPr>
              <p:cNvPr id="4303" name="Freeform: Shape 4302">
                <a:extLst>
                  <a:ext uri="{FF2B5EF4-FFF2-40B4-BE49-F238E27FC236}">
                    <a16:creationId xmlns:a16="http://schemas.microsoft.com/office/drawing/2014/main" id="{F12B780D-9DA4-4A00-97EA-9E7D460D0870}"/>
                  </a:ext>
                </a:extLst>
              </p:cNvPr>
              <p:cNvSpPr/>
              <p:nvPr/>
            </p:nvSpPr>
            <p:spPr>
              <a:xfrm>
                <a:off x="6798185" y="1343828"/>
                <a:ext cx="454204" cy="755569"/>
              </a:xfrm>
              <a:custGeom>
                <a:avLst/>
                <a:gdLst>
                  <a:gd name="connsiteX0" fmla="*/ 0 w 454204"/>
                  <a:gd name="connsiteY0" fmla="*/ 283394 h 755569"/>
                  <a:gd name="connsiteX1" fmla="*/ 67479 w 454204"/>
                  <a:gd name="connsiteY1" fmla="*/ 755569 h 755569"/>
                  <a:gd name="connsiteX2" fmla="*/ 454205 w 454204"/>
                  <a:gd name="connsiteY2" fmla="*/ 0 h 755569"/>
                </a:gdLst>
                <a:ahLst/>
                <a:cxnLst>
                  <a:cxn ang="0">
                    <a:pos x="connsiteX0" y="connsiteY0"/>
                  </a:cxn>
                  <a:cxn ang="0">
                    <a:pos x="connsiteX1" y="connsiteY1"/>
                  </a:cxn>
                  <a:cxn ang="0">
                    <a:pos x="connsiteX2" y="connsiteY2"/>
                  </a:cxn>
                </a:cxnLst>
                <a:rect l="l" t="t" r="r" b="b"/>
                <a:pathLst>
                  <a:path w="454204" h="755569">
                    <a:moveTo>
                      <a:pt x="0" y="283394"/>
                    </a:moveTo>
                    <a:lnTo>
                      <a:pt x="67479" y="755569"/>
                    </a:lnTo>
                    <a:lnTo>
                      <a:pt x="454205" y="0"/>
                    </a:lnTo>
                    <a:close/>
                  </a:path>
                </a:pathLst>
              </a:custGeom>
              <a:grpFill/>
              <a:ln w="8809" cap="flat">
                <a:noFill/>
                <a:prstDash val="solid"/>
                <a:miter/>
              </a:ln>
            </p:spPr>
            <p:txBody>
              <a:bodyPr rtlCol="0" anchor="ctr"/>
              <a:lstStyle/>
              <a:p>
                <a:endParaRPr lang="en-US" sz="3200"/>
              </a:p>
            </p:txBody>
          </p:sp>
          <p:sp>
            <p:nvSpPr>
              <p:cNvPr id="4304" name="Freeform: Shape 4303">
                <a:extLst>
                  <a:ext uri="{FF2B5EF4-FFF2-40B4-BE49-F238E27FC236}">
                    <a16:creationId xmlns:a16="http://schemas.microsoft.com/office/drawing/2014/main" id="{5F3E68A1-5584-4703-8A60-5C0DE9FFB38A}"/>
                  </a:ext>
                </a:extLst>
              </p:cNvPr>
              <p:cNvSpPr/>
              <p:nvPr/>
            </p:nvSpPr>
            <p:spPr>
              <a:xfrm>
                <a:off x="6984853" y="1219530"/>
                <a:ext cx="460370" cy="463895"/>
              </a:xfrm>
              <a:custGeom>
                <a:avLst/>
                <a:gdLst>
                  <a:gd name="connsiteX0" fmla="*/ 0 w 460370"/>
                  <a:gd name="connsiteY0" fmla="*/ 290705 h 463895"/>
                  <a:gd name="connsiteX1" fmla="*/ 460371 w 460370"/>
                  <a:gd name="connsiteY1" fmla="*/ 0 h 463895"/>
                  <a:gd name="connsiteX2" fmla="*/ 293700 w 460370"/>
                  <a:gd name="connsiteY2" fmla="*/ 463895 h 463895"/>
                </a:gdLst>
                <a:ahLst/>
                <a:cxnLst>
                  <a:cxn ang="0">
                    <a:pos x="connsiteX0" y="connsiteY0"/>
                  </a:cxn>
                  <a:cxn ang="0">
                    <a:pos x="connsiteX1" y="connsiteY1"/>
                  </a:cxn>
                  <a:cxn ang="0">
                    <a:pos x="connsiteX2" y="connsiteY2"/>
                  </a:cxn>
                </a:cxnLst>
                <a:rect l="l" t="t" r="r" b="b"/>
                <a:pathLst>
                  <a:path w="460370" h="463895">
                    <a:moveTo>
                      <a:pt x="0" y="290705"/>
                    </a:moveTo>
                    <a:lnTo>
                      <a:pt x="460371" y="0"/>
                    </a:lnTo>
                    <a:lnTo>
                      <a:pt x="293700" y="463895"/>
                    </a:lnTo>
                    <a:close/>
                  </a:path>
                </a:pathLst>
              </a:custGeom>
              <a:grpFill/>
              <a:ln w="8809" cap="flat">
                <a:noFill/>
                <a:prstDash val="solid"/>
                <a:miter/>
              </a:ln>
            </p:spPr>
            <p:txBody>
              <a:bodyPr rtlCol="0" anchor="ctr"/>
              <a:lstStyle/>
              <a:p>
                <a:endParaRPr lang="en-US" sz="3200"/>
              </a:p>
            </p:txBody>
          </p:sp>
          <p:sp>
            <p:nvSpPr>
              <p:cNvPr id="4305" name="Freeform: Shape 4304">
                <a:extLst>
                  <a:ext uri="{FF2B5EF4-FFF2-40B4-BE49-F238E27FC236}">
                    <a16:creationId xmlns:a16="http://schemas.microsoft.com/office/drawing/2014/main" id="{C197EAA5-09C0-495E-AD5F-04EA6A74DBB0}"/>
                  </a:ext>
                </a:extLst>
              </p:cNvPr>
              <p:cNvSpPr/>
              <p:nvPr/>
            </p:nvSpPr>
            <p:spPr>
              <a:xfrm>
                <a:off x="7526357" y="980887"/>
                <a:ext cx="614003" cy="512528"/>
              </a:xfrm>
              <a:custGeom>
                <a:avLst/>
                <a:gdLst>
                  <a:gd name="connsiteX0" fmla="*/ 310438 w 614003"/>
                  <a:gd name="connsiteY0" fmla="*/ 0 h 512528"/>
                  <a:gd name="connsiteX1" fmla="*/ 0 w 614003"/>
                  <a:gd name="connsiteY1" fmla="*/ 192218 h 512528"/>
                  <a:gd name="connsiteX2" fmla="*/ 613828 w 614003"/>
                  <a:gd name="connsiteY2" fmla="*/ 512170 h 512528"/>
                  <a:gd name="connsiteX3" fmla="*/ 310438 w 614003"/>
                  <a:gd name="connsiteY3" fmla="*/ 0 h 512528"/>
                </a:gdLst>
                <a:ahLst/>
                <a:cxnLst>
                  <a:cxn ang="0">
                    <a:pos x="connsiteX0" y="connsiteY0"/>
                  </a:cxn>
                  <a:cxn ang="0">
                    <a:pos x="connsiteX1" y="connsiteY1"/>
                  </a:cxn>
                  <a:cxn ang="0">
                    <a:pos x="connsiteX2" y="connsiteY2"/>
                  </a:cxn>
                  <a:cxn ang="0">
                    <a:pos x="connsiteX3" y="connsiteY3"/>
                  </a:cxn>
                </a:cxnLst>
                <a:rect l="l" t="t" r="r" b="b"/>
                <a:pathLst>
                  <a:path w="614003" h="512528">
                    <a:moveTo>
                      <a:pt x="310438" y="0"/>
                    </a:moveTo>
                    <a:lnTo>
                      <a:pt x="0" y="192218"/>
                    </a:lnTo>
                    <a:cubicBezTo>
                      <a:pt x="0" y="192218"/>
                      <a:pt x="625985" y="524943"/>
                      <a:pt x="613828" y="512170"/>
                    </a:cubicBezTo>
                    <a:cubicBezTo>
                      <a:pt x="601583" y="499396"/>
                      <a:pt x="310438" y="0"/>
                      <a:pt x="310438" y="0"/>
                    </a:cubicBezTo>
                    <a:close/>
                  </a:path>
                </a:pathLst>
              </a:custGeom>
              <a:grpFill/>
              <a:ln w="8809" cap="flat">
                <a:noFill/>
                <a:prstDash val="solid"/>
                <a:miter/>
              </a:ln>
            </p:spPr>
            <p:txBody>
              <a:bodyPr rtlCol="0" anchor="ctr"/>
              <a:lstStyle/>
              <a:p>
                <a:endParaRPr lang="en-US" sz="3200"/>
              </a:p>
            </p:txBody>
          </p:sp>
          <p:sp>
            <p:nvSpPr>
              <p:cNvPr id="4306" name="Freeform: Shape 4305">
                <a:extLst>
                  <a:ext uri="{FF2B5EF4-FFF2-40B4-BE49-F238E27FC236}">
                    <a16:creationId xmlns:a16="http://schemas.microsoft.com/office/drawing/2014/main" id="{D5F7CF6F-14B5-4B4B-BB03-C3EA35EA9344}"/>
                  </a:ext>
                </a:extLst>
              </p:cNvPr>
              <p:cNvSpPr/>
              <p:nvPr/>
            </p:nvSpPr>
            <p:spPr>
              <a:xfrm>
                <a:off x="6865664" y="2099398"/>
                <a:ext cx="579560" cy="567315"/>
              </a:xfrm>
              <a:custGeom>
                <a:avLst/>
                <a:gdLst>
                  <a:gd name="connsiteX0" fmla="*/ 201291 w 579560"/>
                  <a:gd name="connsiteY0" fmla="*/ 567316 h 567315"/>
                  <a:gd name="connsiteX1" fmla="*/ 0 w 579560"/>
                  <a:gd name="connsiteY1" fmla="*/ 0 h 567315"/>
                  <a:gd name="connsiteX2" fmla="*/ 579560 w 579560"/>
                  <a:gd name="connsiteY2" fmla="*/ 229393 h 567315"/>
                </a:gdLst>
                <a:ahLst/>
                <a:cxnLst>
                  <a:cxn ang="0">
                    <a:pos x="connsiteX0" y="connsiteY0"/>
                  </a:cxn>
                  <a:cxn ang="0">
                    <a:pos x="connsiteX1" y="connsiteY1"/>
                  </a:cxn>
                  <a:cxn ang="0">
                    <a:pos x="connsiteX2" y="connsiteY2"/>
                  </a:cxn>
                </a:cxnLst>
                <a:rect l="l" t="t" r="r" b="b"/>
                <a:pathLst>
                  <a:path w="579560" h="567315">
                    <a:moveTo>
                      <a:pt x="201291" y="567316"/>
                    </a:moveTo>
                    <a:lnTo>
                      <a:pt x="0" y="0"/>
                    </a:lnTo>
                    <a:lnTo>
                      <a:pt x="579560" y="229393"/>
                    </a:lnTo>
                    <a:close/>
                  </a:path>
                </a:pathLst>
              </a:custGeom>
              <a:grpFill/>
              <a:ln w="8809" cap="flat">
                <a:noFill/>
                <a:prstDash val="solid"/>
                <a:miter/>
              </a:ln>
            </p:spPr>
            <p:txBody>
              <a:bodyPr rtlCol="0" anchor="ctr"/>
              <a:lstStyle/>
              <a:p>
                <a:endParaRPr lang="en-US" sz="3200"/>
              </a:p>
            </p:txBody>
          </p:sp>
          <p:sp>
            <p:nvSpPr>
              <p:cNvPr id="4307" name="Freeform: Shape 4306">
                <a:extLst>
                  <a:ext uri="{FF2B5EF4-FFF2-40B4-BE49-F238E27FC236}">
                    <a16:creationId xmlns:a16="http://schemas.microsoft.com/office/drawing/2014/main" id="{4BC1E909-738B-40F4-A468-BD6459FCCE89}"/>
                  </a:ext>
                </a:extLst>
              </p:cNvPr>
              <p:cNvSpPr/>
              <p:nvPr/>
            </p:nvSpPr>
            <p:spPr>
              <a:xfrm>
                <a:off x="2131397" y="2378298"/>
                <a:ext cx="366552" cy="812477"/>
              </a:xfrm>
              <a:custGeom>
                <a:avLst/>
                <a:gdLst>
                  <a:gd name="connsiteX0" fmla="*/ 366553 w 366552"/>
                  <a:gd name="connsiteY0" fmla="*/ 430244 h 812477"/>
                  <a:gd name="connsiteX1" fmla="*/ 0 w 366552"/>
                  <a:gd name="connsiteY1" fmla="*/ 0 h 812477"/>
                  <a:gd name="connsiteX2" fmla="*/ 143943 w 366552"/>
                  <a:gd name="connsiteY2" fmla="*/ 812477 h 812477"/>
                </a:gdLst>
                <a:ahLst/>
                <a:cxnLst>
                  <a:cxn ang="0">
                    <a:pos x="connsiteX0" y="connsiteY0"/>
                  </a:cxn>
                  <a:cxn ang="0">
                    <a:pos x="connsiteX1" y="connsiteY1"/>
                  </a:cxn>
                  <a:cxn ang="0">
                    <a:pos x="connsiteX2" y="connsiteY2"/>
                  </a:cxn>
                </a:cxnLst>
                <a:rect l="l" t="t" r="r" b="b"/>
                <a:pathLst>
                  <a:path w="366552" h="812477">
                    <a:moveTo>
                      <a:pt x="366553" y="430244"/>
                    </a:moveTo>
                    <a:lnTo>
                      <a:pt x="0" y="0"/>
                    </a:lnTo>
                    <a:lnTo>
                      <a:pt x="143943" y="812477"/>
                    </a:lnTo>
                    <a:close/>
                  </a:path>
                </a:pathLst>
              </a:custGeom>
              <a:grpFill/>
              <a:ln w="8809" cap="flat">
                <a:noFill/>
                <a:prstDash val="solid"/>
                <a:miter/>
              </a:ln>
            </p:spPr>
            <p:txBody>
              <a:bodyPr rtlCol="0" anchor="ctr"/>
              <a:lstStyle/>
              <a:p>
                <a:endParaRPr lang="en-US" sz="3200"/>
              </a:p>
            </p:txBody>
          </p:sp>
          <p:sp>
            <p:nvSpPr>
              <p:cNvPr id="4308" name="Freeform: Shape 4307">
                <a:extLst>
                  <a:ext uri="{FF2B5EF4-FFF2-40B4-BE49-F238E27FC236}">
                    <a16:creationId xmlns:a16="http://schemas.microsoft.com/office/drawing/2014/main" id="{F0A3456C-CB2B-4280-B851-7E235D950CE1}"/>
                  </a:ext>
                </a:extLst>
              </p:cNvPr>
              <p:cNvSpPr/>
              <p:nvPr/>
            </p:nvSpPr>
            <p:spPr>
              <a:xfrm>
                <a:off x="2251467" y="1074001"/>
                <a:ext cx="544147" cy="269827"/>
              </a:xfrm>
              <a:custGeom>
                <a:avLst/>
                <a:gdLst>
                  <a:gd name="connsiteX0" fmla="*/ 544147 w 544147"/>
                  <a:gd name="connsiteY0" fmla="*/ 242871 h 269827"/>
                  <a:gd name="connsiteX1" fmla="*/ 0 w 544147"/>
                  <a:gd name="connsiteY1" fmla="*/ 0 h 269827"/>
                  <a:gd name="connsiteX2" fmla="*/ 238290 w 544147"/>
                  <a:gd name="connsiteY2" fmla="*/ 269827 h 269827"/>
                </a:gdLst>
                <a:ahLst/>
                <a:cxnLst>
                  <a:cxn ang="0">
                    <a:pos x="connsiteX0" y="connsiteY0"/>
                  </a:cxn>
                  <a:cxn ang="0">
                    <a:pos x="connsiteX1" y="connsiteY1"/>
                  </a:cxn>
                  <a:cxn ang="0">
                    <a:pos x="connsiteX2" y="connsiteY2"/>
                  </a:cxn>
                </a:cxnLst>
                <a:rect l="l" t="t" r="r" b="b"/>
                <a:pathLst>
                  <a:path w="544147" h="269827">
                    <a:moveTo>
                      <a:pt x="544147" y="242871"/>
                    </a:moveTo>
                    <a:lnTo>
                      <a:pt x="0" y="0"/>
                    </a:lnTo>
                    <a:lnTo>
                      <a:pt x="238290" y="269827"/>
                    </a:lnTo>
                    <a:close/>
                  </a:path>
                </a:pathLst>
              </a:custGeom>
              <a:grpFill/>
              <a:ln w="8809" cap="flat">
                <a:noFill/>
                <a:prstDash val="solid"/>
                <a:miter/>
              </a:ln>
            </p:spPr>
            <p:txBody>
              <a:bodyPr rtlCol="0" anchor="ctr"/>
              <a:lstStyle/>
              <a:p>
                <a:endParaRPr lang="en-US" sz="3200"/>
              </a:p>
            </p:txBody>
          </p:sp>
          <p:sp>
            <p:nvSpPr>
              <p:cNvPr id="4309" name="Freeform: Shape 4308">
                <a:extLst>
                  <a:ext uri="{FF2B5EF4-FFF2-40B4-BE49-F238E27FC236}">
                    <a16:creationId xmlns:a16="http://schemas.microsoft.com/office/drawing/2014/main" id="{F8C1CA53-5EE3-41CF-AC17-7AE66E614C1E}"/>
                  </a:ext>
                </a:extLst>
              </p:cNvPr>
              <p:cNvSpPr/>
              <p:nvPr/>
            </p:nvSpPr>
            <p:spPr>
              <a:xfrm>
                <a:off x="1807657" y="919663"/>
                <a:ext cx="427248" cy="481249"/>
              </a:xfrm>
              <a:custGeom>
                <a:avLst/>
                <a:gdLst>
                  <a:gd name="connsiteX0" fmla="*/ 0 w 427248"/>
                  <a:gd name="connsiteY0" fmla="*/ 0 h 481249"/>
                  <a:gd name="connsiteX1" fmla="*/ 427249 w 427248"/>
                  <a:gd name="connsiteY1" fmla="*/ 170899 h 481249"/>
                  <a:gd name="connsiteX2" fmla="*/ 130377 w 427248"/>
                  <a:gd name="connsiteY2" fmla="*/ 481249 h 481249"/>
                </a:gdLst>
                <a:ahLst/>
                <a:cxnLst>
                  <a:cxn ang="0">
                    <a:pos x="connsiteX0" y="connsiteY0"/>
                  </a:cxn>
                  <a:cxn ang="0">
                    <a:pos x="connsiteX1" y="connsiteY1"/>
                  </a:cxn>
                  <a:cxn ang="0">
                    <a:pos x="connsiteX2" y="connsiteY2"/>
                  </a:cxn>
                </a:cxnLst>
                <a:rect l="l" t="t" r="r" b="b"/>
                <a:pathLst>
                  <a:path w="427248" h="481249">
                    <a:moveTo>
                      <a:pt x="0" y="0"/>
                    </a:moveTo>
                    <a:lnTo>
                      <a:pt x="427249" y="170899"/>
                    </a:lnTo>
                    <a:lnTo>
                      <a:pt x="130377" y="481249"/>
                    </a:lnTo>
                    <a:close/>
                  </a:path>
                </a:pathLst>
              </a:custGeom>
              <a:grpFill/>
              <a:ln w="8809" cap="flat">
                <a:noFill/>
                <a:prstDash val="solid"/>
                <a:miter/>
              </a:ln>
            </p:spPr>
            <p:txBody>
              <a:bodyPr rtlCol="0" anchor="ctr"/>
              <a:lstStyle/>
              <a:p>
                <a:endParaRPr lang="en-US" sz="3200"/>
              </a:p>
            </p:txBody>
          </p:sp>
          <p:sp>
            <p:nvSpPr>
              <p:cNvPr id="4310" name="Freeform: Shape 4309">
                <a:extLst>
                  <a:ext uri="{FF2B5EF4-FFF2-40B4-BE49-F238E27FC236}">
                    <a16:creationId xmlns:a16="http://schemas.microsoft.com/office/drawing/2014/main" id="{7DC541F1-B15D-48A3-B037-00BC1A7689C5}"/>
                  </a:ext>
                </a:extLst>
              </p:cNvPr>
              <p:cNvSpPr/>
              <p:nvPr/>
            </p:nvSpPr>
            <p:spPr>
              <a:xfrm>
                <a:off x="2457251" y="1165881"/>
                <a:ext cx="620347" cy="719891"/>
              </a:xfrm>
              <a:custGeom>
                <a:avLst/>
                <a:gdLst>
                  <a:gd name="connsiteX0" fmla="*/ 0 w 620347"/>
                  <a:gd name="connsiteY0" fmla="*/ 0 h 719891"/>
                  <a:gd name="connsiteX1" fmla="*/ 620347 w 620347"/>
                  <a:gd name="connsiteY1" fmla="*/ 281367 h 719891"/>
                  <a:gd name="connsiteX2" fmla="*/ 266392 w 620347"/>
                  <a:gd name="connsiteY2" fmla="*/ 719892 h 719891"/>
                </a:gdLst>
                <a:ahLst/>
                <a:cxnLst>
                  <a:cxn ang="0">
                    <a:pos x="connsiteX0" y="connsiteY0"/>
                  </a:cxn>
                  <a:cxn ang="0">
                    <a:pos x="connsiteX1" y="connsiteY1"/>
                  </a:cxn>
                  <a:cxn ang="0">
                    <a:pos x="connsiteX2" y="connsiteY2"/>
                  </a:cxn>
                </a:cxnLst>
                <a:rect l="l" t="t" r="r" b="b"/>
                <a:pathLst>
                  <a:path w="620347" h="719891">
                    <a:moveTo>
                      <a:pt x="0" y="0"/>
                    </a:moveTo>
                    <a:lnTo>
                      <a:pt x="620347" y="281367"/>
                    </a:lnTo>
                    <a:lnTo>
                      <a:pt x="266392" y="719892"/>
                    </a:lnTo>
                    <a:close/>
                  </a:path>
                </a:pathLst>
              </a:custGeom>
              <a:grpFill/>
              <a:ln w="8809" cap="flat">
                <a:noFill/>
                <a:prstDash val="solid"/>
                <a:miter/>
              </a:ln>
            </p:spPr>
            <p:txBody>
              <a:bodyPr rtlCol="0" anchor="ctr"/>
              <a:lstStyle/>
              <a:p>
                <a:endParaRPr lang="en-US" sz="3200"/>
              </a:p>
            </p:txBody>
          </p:sp>
          <p:sp>
            <p:nvSpPr>
              <p:cNvPr id="4311" name="Freeform: Shape 4310">
                <a:extLst>
                  <a:ext uri="{FF2B5EF4-FFF2-40B4-BE49-F238E27FC236}">
                    <a16:creationId xmlns:a16="http://schemas.microsoft.com/office/drawing/2014/main" id="{52BB1F1B-0720-43D3-9029-FF21A2303C01}"/>
                  </a:ext>
                </a:extLst>
              </p:cNvPr>
              <p:cNvSpPr/>
              <p:nvPr/>
            </p:nvSpPr>
            <p:spPr>
              <a:xfrm>
                <a:off x="2594676" y="3066036"/>
                <a:ext cx="466273" cy="533047"/>
              </a:xfrm>
              <a:custGeom>
                <a:avLst/>
                <a:gdLst>
                  <a:gd name="connsiteX0" fmla="*/ 466273 w 466273"/>
                  <a:gd name="connsiteY0" fmla="*/ 124739 h 533047"/>
                  <a:gd name="connsiteX1" fmla="*/ 0 w 466273"/>
                  <a:gd name="connsiteY1" fmla="*/ 0 h 533047"/>
                  <a:gd name="connsiteX2" fmla="*/ 289384 w 466273"/>
                  <a:gd name="connsiteY2" fmla="*/ 533048 h 533047"/>
                </a:gdLst>
                <a:ahLst/>
                <a:cxnLst>
                  <a:cxn ang="0">
                    <a:pos x="connsiteX0" y="connsiteY0"/>
                  </a:cxn>
                  <a:cxn ang="0">
                    <a:pos x="connsiteX1" y="connsiteY1"/>
                  </a:cxn>
                  <a:cxn ang="0">
                    <a:pos x="connsiteX2" y="connsiteY2"/>
                  </a:cxn>
                </a:cxnLst>
                <a:rect l="l" t="t" r="r" b="b"/>
                <a:pathLst>
                  <a:path w="466273" h="533047">
                    <a:moveTo>
                      <a:pt x="466273" y="124739"/>
                    </a:moveTo>
                    <a:lnTo>
                      <a:pt x="0" y="0"/>
                    </a:lnTo>
                    <a:lnTo>
                      <a:pt x="289384" y="533048"/>
                    </a:lnTo>
                    <a:close/>
                  </a:path>
                </a:pathLst>
              </a:custGeom>
              <a:grpFill/>
              <a:ln w="8809" cap="flat">
                <a:noFill/>
                <a:prstDash val="solid"/>
                <a:miter/>
              </a:ln>
            </p:spPr>
            <p:txBody>
              <a:bodyPr rtlCol="0" anchor="ctr"/>
              <a:lstStyle/>
              <a:p>
                <a:endParaRPr lang="en-US" sz="3200"/>
              </a:p>
            </p:txBody>
          </p:sp>
          <p:sp>
            <p:nvSpPr>
              <p:cNvPr id="4312" name="Freeform: Shape 4311">
                <a:extLst>
                  <a:ext uri="{FF2B5EF4-FFF2-40B4-BE49-F238E27FC236}">
                    <a16:creationId xmlns:a16="http://schemas.microsoft.com/office/drawing/2014/main" id="{F32E82A3-7FE3-4548-932F-8A233876CE72}"/>
                  </a:ext>
                </a:extLst>
              </p:cNvPr>
              <p:cNvSpPr/>
              <p:nvPr/>
            </p:nvSpPr>
            <p:spPr>
              <a:xfrm>
                <a:off x="3982044" y="3712459"/>
                <a:ext cx="209131" cy="305857"/>
              </a:xfrm>
              <a:custGeom>
                <a:avLst/>
                <a:gdLst>
                  <a:gd name="connsiteX0" fmla="*/ 0 w 209131"/>
                  <a:gd name="connsiteY0" fmla="*/ 305857 h 305857"/>
                  <a:gd name="connsiteX1" fmla="*/ 177683 w 209131"/>
                  <a:gd name="connsiteY1" fmla="*/ 0 h 305857"/>
                  <a:gd name="connsiteX2" fmla="*/ 209131 w 209131"/>
                  <a:gd name="connsiteY2" fmla="*/ 287798 h 305857"/>
                  <a:gd name="connsiteX3" fmla="*/ 0 w 209131"/>
                  <a:gd name="connsiteY3" fmla="*/ 305857 h 305857"/>
                </a:gdLst>
                <a:ahLst/>
                <a:cxnLst>
                  <a:cxn ang="0">
                    <a:pos x="connsiteX0" y="connsiteY0"/>
                  </a:cxn>
                  <a:cxn ang="0">
                    <a:pos x="connsiteX1" y="connsiteY1"/>
                  </a:cxn>
                  <a:cxn ang="0">
                    <a:pos x="connsiteX2" y="connsiteY2"/>
                  </a:cxn>
                  <a:cxn ang="0">
                    <a:pos x="connsiteX3" y="connsiteY3"/>
                  </a:cxn>
                </a:cxnLst>
                <a:rect l="l" t="t" r="r" b="b"/>
                <a:pathLst>
                  <a:path w="209131" h="305857">
                    <a:moveTo>
                      <a:pt x="0" y="305857"/>
                    </a:moveTo>
                    <a:cubicBezTo>
                      <a:pt x="59198" y="203934"/>
                      <a:pt x="118396" y="102011"/>
                      <a:pt x="177683" y="0"/>
                    </a:cubicBezTo>
                    <a:cubicBezTo>
                      <a:pt x="188166" y="95933"/>
                      <a:pt x="198648" y="191865"/>
                      <a:pt x="209131" y="287798"/>
                    </a:cubicBezTo>
                    <a:lnTo>
                      <a:pt x="0" y="305857"/>
                    </a:lnTo>
                    <a:close/>
                  </a:path>
                </a:pathLst>
              </a:custGeom>
              <a:grpFill/>
              <a:ln w="8809" cap="flat">
                <a:noFill/>
                <a:prstDash val="solid"/>
                <a:miter/>
              </a:ln>
            </p:spPr>
            <p:txBody>
              <a:bodyPr rtlCol="0" anchor="ctr"/>
              <a:lstStyle/>
              <a:p>
                <a:endParaRPr lang="en-US" sz="3200"/>
              </a:p>
            </p:txBody>
          </p:sp>
          <p:sp>
            <p:nvSpPr>
              <p:cNvPr id="4313" name="Freeform: Shape 4312">
                <a:extLst>
                  <a:ext uri="{FF2B5EF4-FFF2-40B4-BE49-F238E27FC236}">
                    <a16:creationId xmlns:a16="http://schemas.microsoft.com/office/drawing/2014/main" id="{5B888C9C-5C45-407D-A161-A3A9055E9F8D}"/>
                  </a:ext>
                </a:extLst>
              </p:cNvPr>
              <p:cNvSpPr/>
              <p:nvPr/>
            </p:nvSpPr>
            <p:spPr>
              <a:xfrm>
                <a:off x="4191176" y="3582082"/>
                <a:ext cx="121479" cy="98927"/>
              </a:xfrm>
              <a:custGeom>
                <a:avLst/>
                <a:gdLst>
                  <a:gd name="connsiteX0" fmla="*/ 0 w 121479"/>
                  <a:gd name="connsiteY0" fmla="*/ 98928 h 98927"/>
                  <a:gd name="connsiteX1" fmla="*/ 89943 w 121479"/>
                  <a:gd name="connsiteY1" fmla="*/ 0 h 98927"/>
                  <a:gd name="connsiteX2" fmla="*/ 121480 w 121479"/>
                  <a:gd name="connsiteY2" fmla="*/ 49508 h 98927"/>
                </a:gdLst>
                <a:ahLst/>
                <a:cxnLst>
                  <a:cxn ang="0">
                    <a:pos x="connsiteX0" y="connsiteY0"/>
                  </a:cxn>
                  <a:cxn ang="0">
                    <a:pos x="connsiteX1" y="connsiteY1"/>
                  </a:cxn>
                  <a:cxn ang="0">
                    <a:pos x="connsiteX2" y="connsiteY2"/>
                  </a:cxn>
                </a:cxnLst>
                <a:rect l="l" t="t" r="r" b="b"/>
                <a:pathLst>
                  <a:path w="121479" h="98927">
                    <a:moveTo>
                      <a:pt x="0" y="98928"/>
                    </a:moveTo>
                    <a:lnTo>
                      <a:pt x="89943" y="0"/>
                    </a:lnTo>
                    <a:lnTo>
                      <a:pt x="121480" y="49508"/>
                    </a:lnTo>
                    <a:close/>
                  </a:path>
                </a:pathLst>
              </a:custGeom>
              <a:grpFill/>
              <a:ln w="8809" cap="flat">
                <a:noFill/>
                <a:prstDash val="solid"/>
                <a:miter/>
              </a:ln>
            </p:spPr>
            <p:txBody>
              <a:bodyPr rtlCol="0" anchor="ctr"/>
              <a:lstStyle/>
              <a:p>
                <a:endParaRPr lang="en-US" sz="3200"/>
              </a:p>
            </p:txBody>
          </p:sp>
          <p:sp>
            <p:nvSpPr>
              <p:cNvPr id="4314" name="Freeform: Shape 4313">
                <a:extLst>
                  <a:ext uri="{FF2B5EF4-FFF2-40B4-BE49-F238E27FC236}">
                    <a16:creationId xmlns:a16="http://schemas.microsoft.com/office/drawing/2014/main" id="{D91D6229-FAA4-4902-98EB-1772359BA79A}"/>
                  </a:ext>
                </a:extLst>
              </p:cNvPr>
              <p:cNvSpPr/>
              <p:nvPr/>
            </p:nvSpPr>
            <p:spPr>
              <a:xfrm>
                <a:off x="4312655" y="3555126"/>
                <a:ext cx="114608" cy="76464"/>
              </a:xfrm>
              <a:custGeom>
                <a:avLst/>
                <a:gdLst>
                  <a:gd name="connsiteX0" fmla="*/ 0 w 114608"/>
                  <a:gd name="connsiteY0" fmla="*/ 17971 h 76464"/>
                  <a:gd name="connsiteX1" fmla="*/ 114608 w 114608"/>
                  <a:gd name="connsiteY1" fmla="*/ 0 h 76464"/>
                  <a:gd name="connsiteX2" fmla="*/ 0 w 114608"/>
                  <a:gd name="connsiteY2" fmla="*/ 76464 h 76464"/>
                </a:gdLst>
                <a:ahLst/>
                <a:cxnLst>
                  <a:cxn ang="0">
                    <a:pos x="connsiteX0" y="connsiteY0"/>
                  </a:cxn>
                  <a:cxn ang="0">
                    <a:pos x="connsiteX1" y="connsiteY1"/>
                  </a:cxn>
                  <a:cxn ang="0">
                    <a:pos x="connsiteX2" y="connsiteY2"/>
                  </a:cxn>
                </a:cxnLst>
                <a:rect l="l" t="t" r="r" b="b"/>
                <a:pathLst>
                  <a:path w="114608" h="76464">
                    <a:moveTo>
                      <a:pt x="0" y="17971"/>
                    </a:moveTo>
                    <a:lnTo>
                      <a:pt x="114608" y="0"/>
                    </a:lnTo>
                    <a:lnTo>
                      <a:pt x="0" y="76464"/>
                    </a:lnTo>
                    <a:close/>
                  </a:path>
                </a:pathLst>
              </a:custGeom>
              <a:grpFill/>
              <a:ln w="8809" cap="flat">
                <a:noFill/>
                <a:prstDash val="solid"/>
                <a:miter/>
              </a:ln>
            </p:spPr>
            <p:txBody>
              <a:bodyPr rtlCol="0" anchor="ctr"/>
              <a:lstStyle/>
              <a:p>
                <a:endParaRPr lang="en-US" sz="3200"/>
              </a:p>
            </p:txBody>
          </p:sp>
          <p:sp>
            <p:nvSpPr>
              <p:cNvPr id="4315" name="Freeform: Shape 4314">
                <a:extLst>
                  <a:ext uri="{FF2B5EF4-FFF2-40B4-BE49-F238E27FC236}">
                    <a16:creationId xmlns:a16="http://schemas.microsoft.com/office/drawing/2014/main" id="{80C2B823-3CAC-4289-8F11-B916028CDC5C}"/>
                  </a:ext>
                </a:extLst>
              </p:cNvPr>
              <p:cNvSpPr/>
              <p:nvPr/>
            </p:nvSpPr>
            <p:spPr>
              <a:xfrm>
                <a:off x="4427264" y="3555126"/>
                <a:ext cx="137160" cy="99192"/>
              </a:xfrm>
              <a:custGeom>
                <a:avLst/>
                <a:gdLst>
                  <a:gd name="connsiteX0" fmla="*/ 137160 w 137160"/>
                  <a:gd name="connsiteY0" fmla="*/ 53913 h 99192"/>
                  <a:gd name="connsiteX1" fmla="*/ 0 w 137160"/>
                  <a:gd name="connsiteY1" fmla="*/ 0 h 99192"/>
                  <a:gd name="connsiteX2" fmla="*/ 6783 w 137160"/>
                  <a:gd name="connsiteY2" fmla="*/ 99192 h 99192"/>
                </a:gdLst>
                <a:ahLst/>
                <a:cxnLst>
                  <a:cxn ang="0">
                    <a:pos x="connsiteX0" y="connsiteY0"/>
                  </a:cxn>
                  <a:cxn ang="0">
                    <a:pos x="connsiteX1" y="connsiteY1"/>
                  </a:cxn>
                  <a:cxn ang="0">
                    <a:pos x="connsiteX2" y="connsiteY2"/>
                  </a:cxn>
                </a:cxnLst>
                <a:rect l="l" t="t" r="r" b="b"/>
                <a:pathLst>
                  <a:path w="137160" h="99192">
                    <a:moveTo>
                      <a:pt x="137160" y="53913"/>
                    </a:moveTo>
                    <a:lnTo>
                      <a:pt x="0" y="0"/>
                    </a:lnTo>
                    <a:lnTo>
                      <a:pt x="6783" y="99192"/>
                    </a:lnTo>
                    <a:close/>
                  </a:path>
                </a:pathLst>
              </a:custGeom>
              <a:grpFill/>
              <a:ln w="8809" cap="flat">
                <a:noFill/>
                <a:prstDash val="solid"/>
                <a:miter/>
              </a:ln>
            </p:spPr>
            <p:txBody>
              <a:bodyPr rtlCol="0" anchor="ctr"/>
              <a:lstStyle/>
              <a:p>
                <a:endParaRPr lang="en-US" sz="3200"/>
              </a:p>
            </p:txBody>
          </p:sp>
          <p:sp>
            <p:nvSpPr>
              <p:cNvPr id="4316" name="Freeform: Shape 4315">
                <a:extLst>
                  <a:ext uri="{FF2B5EF4-FFF2-40B4-BE49-F238E27FC236}">
                    <a16:creationId xmlns:a16="http://schemas.microsoft.com/office/drawing/2014/main" id="{AF8004AD-92E8-4FF8-B635-634D03BFE545}"/>
                  </a:ext>
                </a:extLst>
              </p:cNvPr>
              <p:cNvSpPr/>
              <p:nvPr/>
            </p:nvSpPr>
            <p:spPr>
              <a:xfrm>
                <a:off x="4523989" y="3654318"/>
                <a:ext cx="116898" cy="121127"/>
              </a:xfrm>
              <a:custGeom>
                <a:avLst/>
                <a:gdLst>
                  <a:gd name="connsiteX0" fmla="*/ 89943 w 116898"/>
                  <a:gd name="connsiteY0" fmla="*/ 0 h 121127"/>
                  <a:gd name="connsiteX1" fmla="*/ 116899 w 116898"/>
                  <a:gd name="connsiteY1" fmla="*/ 121127 h 121127"/>
                  <a:gd name="connsiteX2" fmla="*/ 0 w 116898"/>
                  <a:gd name="connsiteY2" fmla="*/ 71707 h 121127"/>
                </a:gdLst>
                <a:ahLst/>
                <a:cxnLst>
                  <a:cxn ang="0">
                    <a:pos x="connsiteX0" y="connsiteY0"/>
                  </a:cxn>
                  <a:cxn ang="0">
                    <a:pos x="connsiteX1" y="connsiteY1"/>
                  </a:cxn>
                  <a:cxn ang="0">
                    <a:pos x="connsiteX2" y="connsiteY2"/>
                  </a:cxn>
                </a:cxnLst>
                <a:rect l="l" t="t" r="r" b="b"/>
                <a:pathLst>
                  <a:path w="116898" h="121127">
                    <a:moveTo>
                      <a:pt x="89943" y="0"/>
                    </a:moveTo>
                    <a:lnTo>
                      <a:pt x="116899" y="121127"/>
                    </a:lnTo>
                    <a:lnTo>
                      <a:pt x="0" y="71707"/>
                    </a:lnTo>
                    <a:close/>
                  </a:path>
                </a:pathLst>
              </a:custGeom>
              <a:grpFill/>
              <a:ln w="8809" cap="flat">
                <a:noFill/>
                <a:prstDash val="solid"/>
                <a:miter/>
              </a:ln>
            </p:spPr>
            <p:txBody>
              <a:bodyPr rtlCol="0" anchor="ctr"/>
              <a:lstStyle/>
              <a:p>
                <a:endParaRPr lang="en-US" sz="3200"/>
              </a:p>
            </p:txBody>
          </p:sp>
          <p:sp>
            <p:nvSpPr>
              <p:cNvPr id="4317" name="Freeform: Shape 4316">
                <a:extLst>
                  <a:ext uri="{FF2B5EF4-FFF2-40B4-BE49-F238E27FC236}">
                    <a16:creationId xmlns:a16="http://schemas.microsoft.com/office/drawing/2014/main" id="{13E514CC-779B-4B85-8FE6-C3D3C6FF4F4B}"/>
                  </a:ext>
                </a:extLst>
              </p:cNvPr>
              <p:cNvSpPr/>
              <p:nvPr/>
            </p:nvSpPr>
            <p:spPr>
              <a:xfrm>
                <a:off x="4665642" y="3582082"/>
                <a:ext cx="175391" cy="253618"/>
              </a:xfrm>
              <a:custGeom>
                <a:avLst/>
                <a:gdLst>
                  <a:gd name="connsiteX0" fmla="*/ 0 w 175391"/>
                  <a:gd name="connsiteY0" fmla="*/ 215915 h 253618"/>
                  <a:gd name="connsiteX1" fmla="*/ 175392 w 175391"/>
                  <a:gd name="connsiteY1" fmla="*/ 0 h 253618"/>
                  <a:gd name="connsiteX2" fmla="*/ 92233 w 175391"/>
                  <a:gd name="connsiteY2" fmla="*/ 253618 h 253618"/>
                </a:gdLst>
                <a:ahLst/>
                <a:cxnLst>
                  <a:cxn ang="0">
                    <a:pos x="connsiteX0" y="connsiteY0"/>
                  </a:cxn>
                  <a:cxn ang="0">
                    <a:pos x="connsiteX1" y="connsiteY1"/>
                  </a:cxn>
                  <a:cxn ang="0">
                    <a:pos x="connsiteX2" y="connsiteY2"/>
                  </a:cxn>
                </a:cxnLst>
                <a:rect l="l" t="t" r="r" b="b"/>
                <a:pathLst>
                  <a:path w="175391" h="253618">
                    <a:moveTo>
                      <a:pt x="0" y="215915"/>
                    </a:moveTo>
                    <a:lnTo>
                      <a:pt x="175392" y="0"/>
                    </a:lnTo>
                    <a:lnTo>
                      <a:pt x="92233" y="253618"/>
                    </a:lnTo>
                    <a:close/>
                  </a:path>
                </a:pathLst>
              </a:custGeom>
              <a:grpFill/>
              <a:ln w="8809" cap="flat">
                <a:noFill/>
                <a:prstDash val="solid"/>
                <a:miter/>
              </a:ln>
            </p:spPr>
            <p:txBody>
              <a:bodyPr rtlCol="0" anchor="ctr"/>
              <a:lstStyle/>
              <a:p>
                <a:endParaRPr lang="en-US" sz="3200"/>
              </a:p>
            </p:txBody>
          </p:sp>
          <p:sp>
            <p:nvSpPr>
              <p:cNvPr id="4318" name="Freeform: Shape 4317">
                <a:extLst>
                  <a:ext uri="{FF2B5EF4-FFF2-40B4-BE49-F238E27FC236}">
                    <a16:creationId xmlns:a16="http://schemas.microsoft.com/office/drawing/2014/main" id="{29D962D3-2E07-4DB8-9E3F-7AACFC5FCBA4}"/>
                  </a:ext>
                </a:extLst>
              </p:cNvPr>
              <p:cNvSpPr/>
              <p:nvPr/>
            </p:nvSpPr>
            <p:spPr>
              <a:xfrm>
                <a:off x="4613932" y="3797997"/>
                <a:ext cx="143942" cy="220319"/>
              </a:xfrm>
              <a:custGeom>
                <a:avLst/>
                <a:gdLst>
                  <a:gd name="connsiteX0" fmla="*/ 0 w 143942"/>
                  <a:gd name="connsiteY0" fmla="*/ 220319 h 220319"/>
                  <a:gd name="connsiteX1" fmla="*/ 51710 w 143942"/>
                  <a:gd name="connsiteY1" fmla="*/ 0 h 220319"/>
                  <a:gd name="connsiteX2" fmla="*/ 143943 w 143942"/>
                  <a:gd name="connsiteY2" fmla="*/ 220319 h 220319"/>
                </a:gdLst>
                <a:ahLst/>
                <a:cxnLst>
                  <a:cxn ang="0">
                    <a:pos x="connsiteX0" y="connsiteY0"/>
                  </a:cxn>
                  <a:cxn ang="0">
                    <a:pos x="connsiteX1" y="connsiteY1"/>
                  </a:cxn>
                  <a:cxn ang="0">
                    <a:pos x="connsiteX2" y="connsiteY2"/>
                  </a:cxn>
                </a:cxnLst>
                <a:rect l="l" t="t" r="r" b="b"/>
                <a:pathLst>
                  <a:path w="143942" h="220319">
                    <a:moveTo>
                      <a:pt x="0" y="220319"/>
                    </a:moveTo>
                    <a:lnTo>
                      <a:pt x="51710" y="0"/>
                    </a:lnTo>
                    <a:lnTo>
                      <a:pt x="143943" y="220319"/>
                    </a:lnTo>
                    <a:close/>
                  </a:path>
                </a:pathLst>
              </a:custGeom>
              <a:grpFill/>
              <a:ln w="8809" cap="flat">
                <a:noFill/>
                <a:prstDash val="solid"/>
                <a:miter/>
              </a:ln>
            </p:spPr>
            <p:txBody>
              <a:bodyPr rtlCol="0" anchor="ctr"/>
              <a:lstStyle/>
              <a:p>
                <a:endParaRPr lang="en-US" sz="3200"/>
              </a:p>
            </p:txBody>
          </p:sp>
          <p:sp>
            <p:nvSpPr>
              <p:cNvPr id="4319" name="Freeform: Shape 4318">
                <a:extLst>
                  <a:ext uri="{FF2B5EF4-FFF2-40B4-BE49-F238E27FC236}">
                    <a16:creationId xmlns:a16="http://schemas.microsoft.com/office/drawing/2014/main" id="{25FB1BEE-AC6D-40B9-ACBE-150A5629FE72}"/>
                  </a:ext>
                </a:extLst>
              </p:cNvPr>
              <p:cNvSpPr/>
              <p:nvPr/>
            </p:nvSpPr>
            <p:spPr>
              <a:xfrm>
                <a:off x="4054985" y="3681010"/>
                <a:ext cx="136190" cy="211421"/>
              </a:xfrm>
              <a:custGeom>
                <a:avLst/>
                <a:gdLst>
                  <a:gd name="connsiteX0" fmla="*/ 0 w 136190"/>
                  <a:gd name="connsiteY0" fmla="*/ 195653 h 211421"/>
                  <a:gd name="connsiteX1" fmla="*/ 136191 w 136190"/>
                  <a:gd name="connsiteY1" fmla="*/ 0 h 211421"/>
                  <a:gd name="connsiteX2" fmla="*/ 115665 w 136190"/>
                  <a:gd name="connsiteY2" fmla="*/ 211422 h 211421"/>
                </a:gdLst>
                <a:ahLst/>
                <a:cxnLst>
                  <a:cxn ang="0">
                    <a:pos x="connsiteX0" y="connsiteY0"/>
                  </a:cxn>
                  <a:cxn ang="0">
                    <a:pos x="connsiteX1" y="connsiteY1"/>
                  </a:cxn>
                  <a:cxn ang="0">
                    <a:pos x="connsiteX2" y="connsiteY2"/>
                  </a:cxn>
                </a:cxnLst>
                <a:rect l="l" t="t" r="r" b="b"/>
                <a:pathLst>
                  <a:path w="136190" h="211421">
                    <a:moveTo>
                      <a:pt x="0" y="195653"/>
                    </a:moveTo>
                    <a:lnTo>
                      <a:pt x="136191" y="0"/>
                    </a:lnTo>
                    <a:lnTo>
                      <a:pt x="115665" y="211422"/>
                    </a:lnTo>
                    <a:close/>
                  </a:path>
                </a:pathLst>
              </a:custGeom>
              <a:grpFill/>
              <a:ln w="8809" cap="flat">
                <a:noFill/>
                <a:prstDash val="solid"/>
                <a:miter/>
              </a:ln>
            </p:spPr>
            <p:txBody>
              <a:bodyPr rtlCol="0" anchor="ctr"/>
              <a:lstStyle/>
              <a:p>
                <a:endParaRPr lang="en-US" sz="3200"/>
              </a:p>
            </p:txBody>
          </p:sp>
          <p:sp>
            <p:nvSpPr>
              <p:cNvPr id="4320" name="Freeform: Shape 4319">
                <a:extLst>
                  <a:ext uri="{FF2B5EF4-FFF2-40B4-BE49-F238E27FC236}">
                    <a16:creationId xmlns:a16="http://schemas.microsoft.com/office/drawing/2014/main" id="{B05DD485-A2E4-44E6-B538-E67619B73286}"/>
                  </a:ext>
                </a:extLst>
              </p:cNvPr>
              <p:cNvSpPr/>
              <p:nvPr/>
            </p:nvSpPr>
            <p:spPr>
              <a:xfrm>
                <a:off x="4841034" y="3501125"/>
                <a:ext cx="164204" cy="80957"/>
              </a:xfrm>
              <a:custGeom>
                <a:avLst/>
                <a:gdLst>
                  <a:gd name="connsiteX0" fmla="*/ 0 w 164204"/>
                  <a:gd name="connsiteY0" fmla="*/ 80957 h 80957"/>
                  <a:gd name="connsiteX1" fmla="*/ 110204 w 164204"/>
                  <a:gd name="connsiteY1" fmla="*/ 0 h 80957"/>
                  <a:gd name="connsiteX2" fmla="*/ 164205 w 164204"/>
                  <a:gd name="connsiteY2" fmla="*/ 80957 h 80957"/>
                </a:gdLst>
                <a:ahLst/>
                <a:cxnLst>
                  <a:cxn ang="0">
                    <a:pos x="connsiteX0" y="connsiteY0"/>
                  </a:cxn>
                  <a:cxn ang="0">
                    <a:pos x="connsiteX1" y="connsiteY1"/>
                  </a:cxn>
                  <a:cxn ang="0">
                    <a:pos x="connsiteX2" y="connsiteY2"/>
                  </a:cxn>
                </a:cxnLst>
                <a:rect l="l" t="t" r="r" b="b"/>
                <a:pathLst>
                  <a:path w="164204" h="80957">
                    <a:moveTo>
                      <a:pt x="0" y="80957"/>
                    </a:moveTo>
                    <a:lnTo>
                      <a:pt x="110204" y="0"/>
                    </a:lnTo>
                    <a:lnTo>
                      <a:pt x="164205" y="80957"/>
                    </a:lnTo>
                    <a:close/>
                  </a:path>
                </a:pathLst>
              </a:custGeom>
              <a:grpFill/>
              <a:ln w="8809" cap="flat">
                <a:noFill/>
                <a:prstDash val="solid"/>
                <a:miter/>
              </a:ln>
            </p:spPr>
            <p:txBody>
              <a:bodyPr rtlCol="0" anchor="ctr"/>
              <a:lstStyle/>
              <a:p>
                <a:endParaRPr lang="en-US" sz="3200"/>
              </a:p>
            </p:txBody>
          </p:sp>
          <p:sp>
            <p:nvSpPr>
              <p:cNvPr id="4321" name="Freeform: Shape 4320">
                <a:extLst>
                  <a:ext uri="{FF2B5EF4-FFF2-40B4-BE49-F238E27FC236}">
                    <a16:creationId xmlns:a16="http://schemas.microsoft.com/office/drawing/2014/main" id="{C5B46EB0-0B86-4EA6-91D9-61D77B585BF7}"/>
                  </a:ext>
                </a:extLst>
              </p:cNvPr>
              <p:cNvSpPr/>
              <p:nvPr/>
            </p:nvSpPr>
            <p:spPr>
              <a:xfrm>
                <a:off x="5005238" y="3501125"/>
                <a:ext cx="130376" cy="107913"/>
              </a:xfrm>
              <a:custGeom>
                <a:avLst/>
                <a:gdLst>
                  <a:gd name="connsiteX0" fmla="*/ 0 w 130376"/>
                  <a:gd name="connsiteY0" fmla="*/ 0 h 107913"/>
                  <a:gd name="connsiteX1" fmla="*/ 130377 w 130376"/>
                  <a:gd name="connsiteY1" fmla="*/ 54001 h 107913"/>
                  <a:gd name="connsiteX2" fmla="*/ 83159 w 130376"/>
                  <a:gd name="connsiteY2" fmla="*/ 107913 h 107913"/>
                </a:gdLst>
                <a:ahLst/>
                <a:cxnLst>
                  <a:cxn ang="0">
                    <a:pos x="connsiteX0" y="connsiteY0"/>
                  </a:cxn>
                  <a:cxn ang="0">
                    <a:pos x="connsiteX1" y="connsiteY1"/>
                  </a:cxn>
                  <a:cxn ang="0">
                    <a:pos x="connsiteX2" y="connsiteY2"/>
                  </a:cxn>
                </a:cxnLst>
                <a:rect l="l" t="t" r="r" b="b"/>
                <a:pathLst>
                  <a:path w="130376" h="107913">
                    <a:moveTo>
                      <a:pt x="0" y="0"/>
                    </a:moveTo>
                    <a:lnTo>
                      <a:pt x="130377" y="54001"/>
                    </a:lnTo>
                    <a:lnTo>
                      <a:pt x="83159" y="107913"/>
                    </a:lnTo>
                    <a:close/>
                  </a:path>
                </a:pathLst>
              </a:custGeom>
              <a:grpFill/>
              <a:ln w="8809" cap="flat">
                <a:noFill/>
                <a:prstDash val="solid"/>
                <a:miter/>
              </a:ln>
            </p:spPr>
            <p:txBody>
              <a:bodyPr rtlCol="0" anchor="ctr"/>
              <a:lstStyle/>
              <a:p>
                <a:endParaRPr lang="en-US" sz="3200"/>
              </a:p>
            </p:txBody>
          </p:sp>
          <p:sp>
            <p:nvSpPr>
              <p:cNvPr id="4322" name="Freeform: Shape 4321">
                <a:extLst>
                  <a:ext uri="{FF2B5EF4-FFF2-40B4-BE49-F238E27FC236}">
                    <a16:creationId xmlns:a16="http://schemas.microsoft.com/office/drawing/2014/main" id="{4C124744-5B48-4971-8CAF-C82E14ED114B}"/>
                  </a:ext>
                </a:extLst>
              </p:cNvPr>
              <p:cNvSpPr/>
              <p:nvPr/>
            </p:nvSpPr>
            <p:spPr>
              <a:xfrm>
                <a:off x="5117644" y="3555126"/>
                <a:ext cx="76464" cy="99192"/>
              </a:xfrm>
              <a:custGeom>
                <a:avLst/>
                <a:gdLst>
                  <a:gd name="connsiteX0" fmla="*/ 76464 w 76464"/>
                  <a:gd name="connsiteY0" fmla="*/ 99192 h 99192"/>
                  <a:gd name="connsiteX1" fmla="*/ 17971 w 76464"/>
                  <a:gd name="connsiteY1" fmla="*/ 0 h 99192"/>
                  <a:gd name="connsiteX2" fmla="*/ 0 w 76464"/>
                  <a:gd name="connsiteY2" fmla="*/ 76464 h 99192"/>
                </a:gdLst>
                <a:ahLst/>
                <a:cxnLst>
                  <a:cxn ang="0">
                    <a:pos x="connsiteX0" y="connsiteY0"/>
                  </a:cxn>
                  <a:cxn ang="0">
                    <a:pos x="connsiteX1" y="connsiteY1"/>
                  </a:cxn>
                  <a:cxn ang="0">
                    <a:pos x="connsiteX2" y="connsiteY2"/>
                  </a:cxn>
                </a:cxnLst>
                <a:rect l="l" t="t" r="r" b="b"/>
                <a:pathLst>
                  <a:path w="76464" h="99192">
                    <a:moveTo>
                      <a:pt x="76464" y="99192"/>
                    </a:moveTo>
                    <a:lnTo>
                      <a:pt x="17971" y="0"/>
                    </a:lnTo>
                    <a:lnTo>
                      <a:pt x="0" y="76464"/>
                    </a:lnTo>
                    <a:close/>
                  </a:path>
                </a:pathLst>
              </a:custGeom>
              <a:grpFill/>
              <a:ln w="8809" cap="flat">
                <a:noFill/>
                <a:prstDash val="solid"/>
                <a:miter/>
              </a:ln>
            </p:spPr>
            <p:txBody>
              <a:bodyPr rtlCol="0" anchor="ctr"/>
              <a:lstStyle/>
              <a:p>
                <a:endParaRPr lang="en-US" sz="3200"/>
              </a:p>
            </p:txBody>
          </p:sp>
          <p:sp>
            <p:nvSpPr>
              <p:cNvPr id="4323" name="Freeform: Shape 4322">
                <a:extLst>
                  <a:ext uri="{FF2B5EF4-FFF2-40B4-BE49-F238E27FC236}">
                    <a16:creationId xmlns:a16="http://schemas.microsoft.com/office/drawing/2014/main" id="{B2785941-C15F-4B74-9166-6D7A1C6A911D}"/>
                  </a:ext>
                </a:extLst>
              </p:cNvPr>
              <p:cNvSpPr/>
              <p:nvPr/>
            </p:nvSpPr>
            <p:spPr>
              <a:xfrm>
                <a:off x="5155877" y="3703474"/>
                <a:ext cx="69680" cy="125972"/>
              </a:xfrm>
              <a:custGeom>
                <a:avLst/>
                <a:gdLst>
                  <a:gd name="connsiteX0" fmla="*/ 69681 w 69680"/>
                  <a:gd name="connsiteY0" fmla="*/ 0 h 125972"/>
                  <a:gd name="connsiteX1" fmla="*/ 38232 w 69680"/>
                  <a:gd name="connsiteY1" fmla="*/ 125972 h 125972"/>
                  <a:gd name="connsiteX2" fmla="*/ 0 w 69680"/>
                  <a:gd name="connsiteY2" fmla="*/ 0 h 125972"/>
                </a:gdLst>
                <a:ahLst/>
                <a:cxnLst>
                  <a:cxn ang="0">
                    <a:pos x="connsiteX0" y="connsiteY0"/>
                  </a:cxn>
                  <a:cxn ang="0">
                    <a:pos x="connsiteX1" y="connsiteY1"/>
                  </a:cxn>
                  <a:cxn ang="0">
                    <a:pos x="connsiteX2" y="connsiteY2"/>
                  </a:cxn>
                </a:cxnLst>
                <a:rect l="l" t="t" r="r" b="b"/>
                <a:pathLst>
                  <a:path w="69680" h="125972">
                    <a:moveTo>
                      <a:pt x="69681" y="0"/>
                    </a:moveTo>
                    <a:lnTo>
                      <a:pt x="38232" y="125972"/>
                    </a:lnTo>
                    <a:lnTo>
                      <a:pt x="0" y="0"/>
                    </a:lnTo>
                    <a:close/>
                  </a:path>
                </a:pathLst>
              </a:custGeom>
              <a:grpFill/>
              <a:ln w="8809" cap="flat">
                <a:noFill/>
                <a:prstDash val="solid"/>
                <a:miter/>
              </a:ln>
            </p:spPr>
            <p:txBody>
              <a:bodyPr rtlCol="0" anchor="ctr"/>
              <a:lstStyle/>
              <a:p>
                <a:endParaRPr lang="en-US" sz="3200"/>
              </a:p>
            </p:txBody>
          </p:sp>
          <p:sp>
            <p:nvSpPr>
              <p:cNvPr id="4324" name="Freeform: Shape 4323">
                <a:extLst>
                  <a:ext uri="{FF2B5EF4-FFF2-40B4-BE49-F238E27FC236}">
                    <a16:creationId xmlns:a16="http://schemas.microsoft.com/office/drawing/2014/main" id="{40469838-9CAA-4A3E-8C4A-66CE92BE74AF}"/>
                  </a:ext>
                </a:extLst>
              </p:cNvPr>
              <p:cNvSpPr/>
              <p:nvPr/>
            </p:nvSpPr>
            <p:spPr>
              <a:xfrm>
                <a:off x="5225558" y="3908113"/>
                <a:ext cx="121479" cy="78754"/>
              </a:xfrm>
              <a:custGeom>
                <a:avLst/>
                <a:gdLst>
                  <a:gd name="connsiteX0" fmla="*/ 0 w 121479"/>
                  <a:gd name="connsiteY0" fmla="*/ 36030 h 78754"/>
                  <a:gd name="connsiteX1" fmla="*/ 121479 w 121479"/>
                  <a:gd name="connsiteY1" fmla="*/ 0 h 78754"/>
                  <a:gd name="connsiteX2" fmla="*/ 94435 w 121479"/>
                  <a:gd name="connsiteY2" fmla="*/ 78755 h 78754"/>
                </a:gdLst>
                <a:ahLst/>
                <a:cxnLst>
                  <a:cxn ang="0">
                    <a:pos x="connsiteX0" y="connsiteY0"/>
                  </a:cxn>
                  <a:cxn ang="0">
                    <a:pos x="connsiteX1" y="connsiteY1"/>
                  </a:cxn>
                  <a:cxn ang="0">
                    <a:pos x="connsiteX2" y="connsiteY2"/>
                  </a:cxn>
                </a:cxnLst>
                <a:rect l="l" t="t" r="r" b="b"/>
                <a:pathLst>
                  <a:path w="121479" h="78754">
                    <a:moveTo>
                      <a:pt x="0" y="36030"/>
                    </a:moveTo>
                    <a:lnTo>
                      <a:pt x="121479" y="0"/>
                    </a:lnTo>
                    <a:lnTo>
                      <a:pt x="94435" y="78755"/>
                    </a:lnTo>
                    <a:close/>
                  </a:path>
                </a:pathLst>
              </a:custGeom>
              <a:grpFill/>
              <a:ln w="8809" cap="flat">
                <a:noFill/>
                <a:prstDash val="solid"/>
                <a:miter/>
              </a:ln>
            </p:spPr>
            <p:txBody>
              <a:bodyPr rtlCol="0" anchor="ctr"/>
              <a:lstStyle/>
              <a:p>
                <a:endParaRPr lang="en-US" sz="3200"/>
              </a:p>
            </p:txBody>
          </p:sp>
          <p:sp>
            <p:nvSpPr>
              <p:cNvPr id="4325" name="Freeform: Shape 4324">
                <a:extLst>
                  <a:ext uri="{FF2B5EF4-FFF2-40B4-BE49-F238E27FC236}">
                    <a16:creationId xmlns:a16="http://schemas.microsoft.com/office/drawing/2014/main" id="{FFEF7F94-C3AD-4699-AED1-16B89B872932}"/>
                  </a:ext>
                </a:extLst>
              </p:cNvPr>
              <p:cNvSpPr/>
              <p:nvPr/>
            </p:nvSpPr>
            <p:spPr>
              <a:xfrm>
                <a:off x="5347037" y="3908113"/>
                <a:ext cx="92144" cy="78754"/>
              </a:xfrm>
              <a:custGeom>
                <a:avLst/>
                <a:gdLst>
                  <a:gd name="connsiteX0" fmla="*/ 92145 w 92144"/>
                  <a:gd name="connsiteY0" fmla="*/ 39377 h 78754"/>
                  <a:gd name="connsiteX1" fmla="*/ 0 w 92144"/>
                  <a:gd name="connsiteY1" fmla="*/ 0 h 78754"/>
                  <a:gd name="connsiteX2" fmla="*/ 17971 w 92144"/>
                  <a:gd name="connsiteY2" fmla="*/ 78755 h 78754"/>
                </a:gdLst>
                <a:ahLst/>
                <a:cxnLst>
                  <a:cxn ang="0">
                    <a:pos x="connsiteX0" y="connsiteY0"/>
                  </a:cxn>
                  <a:cxn ang="0">
                    <a:pos x="connsiteX1" y="connsiteY1"/>
                  </a:cxn>
                  <a:cxn ang="0">
                    <a:pos x="connsiteX2" y="connsiteY2"/>
                  </a:cxn>
                </a:cxnLst>
                <a:rect l="l" t="t" r="r" b="b"/>
                <a:pathLst>
                  <a:path w="92144" h="78754">
                    <a:moveTo>
                      <a:pt x="92145" y="39377"/>
                    </a:moveTo>
                    <a:lnTo>
                      <a:pt x="0" y="0"/>
                    </a:lnTo>
                    <a:lnTo>
                      <a:pt x="17971" y="78755"/>
                    </a:lnTo>
                    <a:close/>
                  </a:path>
                </a:pathLst>
              </a:custGeom>
              <a:grpFill/>
              <a:ln w="8809" cap="flat">
                <a:noFill/>
                <a:prstDash val="solid"/>
                <a:miter/>
              </a:ln>
            </p:spPr>
            <p:txBody>
              <a:bodyPr rtlCol="0" anchor="ctr"/>
              <a:lstStyle/>
              <a:p>
                <a:endParaRPr lang="en-US" sz="3200"/>
              </a:p>
            </p:txBody>
          </p:sp>
          <p:sp>
            <p:nvSpPr>
              <p:cNvPr id="4326" name="Freeform: Shape 4325">
                <a:extLst>
                  <a:ext uri="{FF2B5EF4-FFF2-40B4-BE49-F238E27FC236}">
                    <a16:creationId xmlns:a16="http://schemas.microsoft.com/office/drawing/2014/main" id="{8759101B-CB1C-4C97-BB3F-4776C95DA5AC}"/>
                  </a:ext>
                </a:extLst>
              </p:cNvPr>
              <p:cNvSpPr/>
              <p:nvPr/>
            </p:nvSpPr>
            <p:spPr>
              <a:xfrm>
                <a:off x="5439182" y="3947490"/>
                <a:ext cx="96285" cy="97782"/>
              </a:xfrm>
              <a:custGeom>
                <a:avLst/>
                <a:gdLst>
                  <a:gd name="connsiteX0" fmla="*/ 96285 w 96285"/>
                  <a:gd name="connsiteY0" fmla="*/ 97782 h 97782"/>
                  <a:gd name="connsiteX1" fmla="*/ 0 w 96285"/>
                  <a:gd name="connsiteY1" fmla="*/ 0 h 97782"/>
                  <a:gd name="connsiteX2" fmla="*/ 0 w 96285"/>
                  <a:gd name="connsiteY2" fmla="*/ 70826 h 97782"/>
                </a:gdLst>
                <a:ahLst/>
                <a:cxnLst>
                  <a:cxn ang="0">
                    <a:pos x="connsiteX0" y="connsiteY0"/>
                  </a:cxn>
                  <a:cxn ang="0">
                    <a:pos x="connsiteX1" y="connsiteY1"/>
                  </a:cxn>
                  <a:cxn ang="0">
                    <a:pos x="connsiteX2" y="connsiteY2"/>
                  </a:cxn>
                </a:cxnLst>
                <a:rect l="l" t="t" r="r" b="b"/>
                <a:pathLst>
                  <a:path w="96285" h="97782">
                    <a:moveTo>
                      <a:pt x="96285" y="97782"/>
                    </a:moveTo>
                    <a:lnTo>
                      <a:pt x="0" y="0"/>
                    </a:lnTo>
                    <a:lnTo>
                      <a:pt x="0" y="70826"/>
                    </a:lnTo>
                    <a:close/>
                  </a:path>
                </a:pathLst>
              </a:custGeom>
              <a:grpFill/>
              <a:ln w="8809" cap="flat">
                <a:noFill/>
                <a:prstDash val="solid"/>
                <a:miter/>
              </a:ln>
            </p:spPr>
            <p:txBody>
              <a:bodyPr rtlCol="0" anchor="ctr"/>
              <a:lstStyle/>
              <a:p>
                <a:endParaRPr lang="en-US" sz="3200"/>
              </a:p>
            </p:txBody>
          </p:sp>
          <p:sp>
            <p:nvSpPr>
              <p:cNvPr id="4327" name="Freeform: Shape 4326">
                <a:extLst>
                  <a:ext uri="{FF2B5EF4-FFF2-40B4-BE49-F238E27FC236}">
                    <a16:creationId xmlns:a16="http://schemas.microsoft.com/office/drawing/2014/main" id="{05B16EC7-57AE-4F34-B5D7-491655D81348}"/>
                  </a:ext>
                </a:extLst>
              </p:cNvPr>
              <p:cNvSpPr/>
              <p:nvPr/>
            </p:nvSpPr>
            <p:spPr>
              <a:xfrm>
                <a:off x="5135615" y="3944143"/>
                <a:ext cx="89942" cy="146145"/>
              </a:xfrm>
              <a:custGeom>
                <a:avLst/>
                <a:gdLst>
                  <a:gd name="connsiteX0" fmla="*/ 0 w 89942"/>
                  <a:gd name="connsiteY0" fmla="*/ 101130 h 146145"/>
                  <a:gd name="connsiteX1" fmla="*/ 89943 w 89942"/>
                  <a:gd name="connsiteY1" fmla="*/ 0 h 146145"/>
                  <a:gd name="connsiteX2" fmla="*/ 58494 w 89942"/>
                  <a:gd name="connsiteY2" fmla="*/ 146145 h 146145"/>
                </a:gdLst>
                <a:ahLst/>
                <a:cxnLst>
                  <a:cxn ang="0">
                    <a:pos x="connsiteX0" y="connsiteY0"/>
                  </a:cxn>
                  <a:cxn ang="0">
                    <a:pos x="connsiteX1" y="connsiteY1"/>
                  </a:cxn>
                  <a:cxn ang="0">
                    <a:pos x="connsiteX2" y="connsiteY2"/>
                  </a:cxn>
                </a:cxnLst>
                <a:rect l="l" t="t" r="r" b="b"/>
                <a:pathLst>
                  <a:path w="89942" h="146145">
                    <a:moveTo>
                      <a:pt x="0" y="101130"/>
                    </a:moveTo>
                    <a:lnTo>
                      <a:pt x="89943" y="0"/>
                    </a:lnTo>
                    <a:lnTo>
                      <a:pt x="58494" y="146145"/>
                    </a:lnTo>
                    <a:close/>
                  </a:path>
                </a:pathLst>
              </a:custGeom>
              <a:grpFill/>
              <a:ln w="8809" cap="flat">
                <a:noFill/>
                <a:prstDash val="solid"/>
                <a:miter/>
              </a:ln>
            </p:spPr>
            <p:txBody>
              <a:bodyPr rtlCol="0" anchor="ctr"/>
              <a:lstStyle/>
              <a:p>
                <a:endParaRPr lang="en-US" sz="3200"/>
              </a:p>
            </p:txBody>
          </p:sp>
          <p:sp>
            <p:nvSpPr>
              <p:cNvPr id="4328" name="Freeform: Shape 4327">
                <a:extLst>
                  <a:ext uri="{FF2B5EF4-FFF2-40B4-BE49-F238E27FC236}">
                    <a16:creationId xmlns:a16="http://schemas.microsoft.com/office/drawing/2014/main" id="{AE566B1E-911A-4D27-BC94-3D6DA9F80853}"/>
                  </a:ext>
                </a:extLst>
              </p:cNvPr>
              <p:cNvSpPr/>
              <p:nvPr/>
            </p:nvSpPr>
            <p:spPr>
              <a:xfrm>
                <a:off x="5053513" y="4045273"/>
                <a:ext cx="140595" cy="218117"/>
              </a:xfrm>
              <a:custGeom>
                <a:avLst/>
                <a:gdLst>
                  <a:gd name="connsiteX0" fmla="*/ 0 w 140595"/>
                  <a:gd name="connsiteY0" fmla="*/ 188959 h 218117"/>
                  <a:gd name="connsiteX1" fmla="*/ 82102 w 140595"/>
                  <a:gd name="connsiteY1" fmla="*/ 0 h 218117"/>
                  <a:gd name="connsiteX2" fmla="*/ 140596 w 140595"/>
                  <a:gd name="connsiteY2" fmla="*/ 218117 h 218117"/>
                </a:gdLst>
                <a:ahLst/>
                <a:cxnLst>
                  <a:cxn ang="0">
                    <a:pos x="connsiteX0" y="connsiteY0"/>
                  </a:cxn>
                  <a:cxn ang="0">
                    <a:pos x="connsiteX1" y="connsiteY1"/>
                  </a:cxn>
                  <a:cxn ang="0">
                    <a:pos x="connsiteX2" y="connsiteY2"/>
                  </a:cxn>
                </a:cxnLst>
                <a:rect l="l" t="t" r="r" b="b"/>
                <a:pathLst>
                  <a:path w="140595" h="218117">
                    <a:moveTo>
                      <a:pt x="0" y="188959"/>
                    </a:moveTo>
                    <a:lnTo>
                      <a:pt x="82102" y="0"/>
                    </a:lnTo>
                    <a:lnTo>
                      <a:pt x="140596" y="218117"/>
                    </a:lnTo>
                    <a:close/>
                  </a:path>
                </a:pathLst>
              </a:custGeom>
              <a:grpFill/>
              <a:ln w="8809" cap="flat">
                <a:noFill/>
                <a:prstDash val="solid"/>
                <a:miter/>
              </a:ln>
            </p:spPr>
            <p:txBody>
              <a:bodyPr rtlCol="0" anchor="ctr"/>
              <a:lstStyle/>
              <a:p>
                <a:endParaRPr lang="en-US" sz="3200"/>
              </a:p>
            </p:txBody>
          </p:sp>
          <p:sp>
            <p:nvSpPr>
              <p:cNvPr id="4329" name="Freeform: Shape 4328">
                <a:extLst>
                  <a:ext uri="{FF2B5EF4-FFF2-40B4-BE49-F238E27FC236}">
                    <a16:creationId xmlns:a16="http://schemas.microsoft.com/office/drawing/2014/main" id="{839F2BED-33C3-45DF-8065-279F8BFC3736}"/>
                  </a:ext>
                </a:extLst>
              </p:cNvPr>
              <p:cNvSpPr/>
              <p:nvPr/>
            </p:nvSpPr>
            <p:spPr>
              <a:xfrm>
                <a:off x="3588535" y="3908113"/>
                <a:ext cx="160592" cy="148435"/>
              </a:xfrm>
              <a:custGeom>
                <a:avLst/>
                <a:gdLst>
                  <a:gd name="connsiteX0" fmla="*/ 160593 w 160592"/>
                  <a:gd name="connsiteY0" fmla="*/ 62722 h 148435"/>
                  <a:gd name="connsiteX1" fmla="*/ 160593 w 160592"/>
                  <a:gd name="connsiteY1" fmla="*/ 148436 h 148435"/>
                  <a:gd name="connsiteX2" fmla="*/ 0 w 160592"/>
                  <a:gd name="connsiteY2" fmla="*/ 0 h 148435"/>
                </a:gdLst>
                <a:ahLst/>
                <a:cxnLst>
                  <a:cxn ang="0">
                    <a:pos x="connsiteX0" y="connsiteY0"/>
                  </a:cxn>
                  <a:cxn ang="0">
                    <a:pos x="connsiteX1" y="connsiteY1"/>
                  </a:cxn>
                  <a:cxn ang="0">
                    <a:pos x="connsiteX2" y="connsiteY2"/>
                  </a:cxn>
                </a:cxnLst>
                <a:rect l="l" t="t" r="r" b="b"/>
                <a:pathLst>
                  <a:path w="160592" h="148435">
                    <a:moveTo>
                      <a:pt x="160593" y="62722"/>
                    </a:moveTo>
                    <a:lnTo>
                      <a:pt x="160593" y="148436"/>
                    </a:lnTo>
                    <a:lnTo>
                      <a:pt x="0" y="0"/>
                    </a:lnTo>
                    <a:close/>
                  </a:path>
                </a:pathLst>
              </a:custGeom>
              <a:grpFill/>
              <a:ln w="8809" cap="flat">
                <a:noFill/>
                <a:prstDash val="solid"/>
                <a:miter/>
              </a:ln>
            </p:spPr>
            <p:txBody>
              <a:bodyPr rtlCol="0" anchor="ctr"/>
              <a:lstStyle/>
              <a:p>
                <a:endParaRPr lang="en-US" sz="3200"/>
              </a:p>
            </p:txBody>
          </p:sp>
          <p:sp>
            <p:nvSpPr>
              <p:cNvPr id="4330" name="Freeform: Shape 4329">
                <a:extLst>
                  <a:ext uri="{FF2B5EF4-FFF2-40B4-BE49-F238E27FC236}">
                    <a16:creationId xmlns:a16="http://schemas.microsoft.com/office/drawing/2014/main" id="{CDBA558F-CF37-402D-928F-D98375F2BE5B}"/>
                  </a:ext>
                </a:extLst>
              </p:cNvPr>
              <p:cNvSpPr/>
              <p:nvPr/>
            </p:nvSpPr>
            <p:spPr>
              <a:xfrm>
                <a:off x="3567833" y="3947490"/>
                <a:ext cx="181294" cy="178739"/>
              </a:xfrm>
              <a:custGeom>
                <a:avLst/>
                <a:gdLst>
                  <a:gd name="connsiteX0" fmla="*/ 155659 w 181294"/>
                  <a:gd name="connsiteY0" fmla="*/ 178739 h 178739"/>
                  <a:gd name="connsiteX1" fmla="*/ 181294 w 181294"/>
                  <a:gd name="connsiteY1" fmla="*/ 109058 h 178739"/>
                  <a:gd name="connsiteX2" fmla="*/ 0 w 181294"/>
                  <a:gd name="connsiteY2" fmla="*/ 0 h 178739"/>
                </a:gdLst>
                <a:ahLst/>
                <a:cxnLst>
                  <a:cxn ang="0">
                    <a:pos x="connsiteX0" y="connsiteY0"/>
                  </a:cxn>
                  <a:cxn ang="0">
                    <a:pos x="connsiteX1" y="connsiteY1"/>
                  </a:cxn>
                  <a:cxn ang="0">
                    <a:pos x="connsiteX2" y="connsiteY2"/>
                  </a:cxn>
                </a:cxnLst>
                <a:rect l="l" t="t" r="r" b="b"/>
                <a:pathLst>
                  <a:path w="181294" h="178739">
                    <a:moveTo>
                      <a:pt x="155659" y="178739"/>
                    </a:moveTo>
                    <a:lnTo>
                      <a:pt x="181294" y="109058"/>
                    </a:lnTo>
                    <a:lnTo>
                      <a:pt x="0" y="0"/>
                    </a:lnTo>
                    <a:close/>
                  </a:path>
                </a:pathLst>
              </a:custGeom>
              <a:grpFill/>
              <a:ln w="8809" cap="flat">
                <a:noFill/>
                <a:prstDash val="solid"/>
                <a:miter/>
              </a:ln>
            </p:spPr>
            <p:txBody>
              <a:bodyPr rtlCol="0" anchor="ctr"/>
              <a:lstStyle/>
              <a:p>
                <a:endParaRPr lang="en-US" sz="3200"/>
              </a:p>
            </p:txBody>
          </p:sp>
          <p:sp>
            <p:nvSpPr>
              <p:cNvPr id="4331" name="Freeform: Shape 4330">
                <a:extLst>
                  <a:ext uri="{FF2B5EF4-FFF2-40B4-BE49-F238E27FC236}">
                    <a16:creationId xmlns:a16="http://schemas.microsoft.com/office/drawing/2014/main" id="{39C79AE8-6394-4995-A93A-717F7BB34CA6}"/>
                  </a:ext>
                </a:extLst>
              </p:cNvPr>
              <p:cNvSpPr/>
              <p:nvPr/>
            </p:nvSpPr>
            <p:spPr>
              <a:xfrm>
                <a:off x="3316505" y="3786721"/>
                <a:ext cx="251327" cy="160768"/>
              </a:xfrm>
              <a:custGeom>
                <a:avLst/>
                <a:gdLst>
                  <a:gd name="connsiteX0" fmla="*/ 0 w 251327"/>
                  <a:gd name="connsiteY0" fmla="*/ 0 h 160768"/>
                  <a:gd name="connsiteX1" fmla="*/ 194068 w 251327"/>
                  <a:gd name="connsiteY1" fmla="*/ 22463 h 160768"/>
                  <a:gd name="connsiteX2" fmla="*/ 251328 w 251327"/>
                  <a:gd name="connsiteY2" fmla="*/ 160769 h 160768"/>
                </a:gdLst>
                <a:ahLst/>
                <a:cxnLst>
                  <a:cxn ang="0">
                    <a:pos x="connsiteX0" y="connsiteY0"/>
                  </a:cxn>
                  <a:cxn ang="0">
                    <a:pos x="connsiteX1" y="connsiteY1"/>
                  </a:cxn>
                  <a:cxn ang="0">
                    <a:pos x="connsiteX2" y="connsiteY2"/>
                  </a:cxn>
                </a:cxnLst>
                <a:rect l="l" t="t" r="r" b="b"/>
                <a:pathLst>
                  <a:path w="251327" h="160768">
                    <a:moveTo>
                      <a:pt x="0" y="0"/>
                    </a:moveTo>
                    <a:lnTo>
                      <a:pt x="194068" y="22463"/>
                    </a:lnTo>
                    <a:lnTo>
                      <a:pt x="251328" y="160769"/>
                    </a:lnTo>
                    <a:close/>
                  </a:path>
                </a:pathLst>
              </a:custGeom>
              <a:grpFill/>
              <a:ln w="8809" cap="flat">
                <a:noFill/>
                <a:prstDash val="solid"/>
                <a:miter/>
              </a:ln>
            </p:spPr>
            <p:txBody>
              <a:bodyPr rtlCol="0" anchor="ctr"/>
              <a:lstStyle/>
              <a:p>
                <a:endParaRPr lang="en-US" sz="3200"/>
              </a:p>
            </p:txBody>
          </p:sp>
          <p:sp>
            <p:nvSpPr>
              <p:cNvPr id="4332" name="Freeform: Shape 4331">
                <a:extLst>
                  <a:ext uri="{FF2B5EF4-FFF2-40B4-BE49-F238E27FC236}">
                    <a16:creationId xmlns:a16="http://schemas.microsoft.com/office/drawing/2014/main" id="{1A48C69D-C388-40E0-A2AF-D6DE70B8B4F8}"/>
                  </a:ext>
                </a:extLst>
              </p:cNvPr>
              <p:cNvSpPr/>
              <p:nvPr/>
            </p:nvSpPr>
            <p:spPr>
              <a:xfrm>
                <a:off x="4392203" y="1645193"/>
                <a:ext cx="323740" cy="112405"/>
              </a:xfrm>
              <a:custGeom>
                <a:avLst/>
                <a:gdLst>
                  <a:gd name="connsiteX0" fmla="*/ 323740 w 323740"/>
                  <a:gd name="connsiteY0" fmla="*/ 0 h 112405"/>
                  <a:gd name="connsiteX1" fmla="*/ 206841 w 323740"/>
                  <a:gd name="connsiteY1" fmla="*/ 112406 h 112405"/>
                  <a:gd name="connsiteX2" fmla="*/ 0 w 323740"/>
                  <a:gd name="connsiteY2" fmla="*/ 17971 h 112405"/>
                  <a:gd name="connsiteX3" fmla="*/ 323740 w 323740"/>
                  <a:gd name="connsiteY3" fmla="*/ 0 h 112405"/>
                </a:gdLst>
                <a:ahLst/>
                <a:cxnLst>
                  <a:cxn ang="0">
                    <a:pos x="connsiteX0" y="connsiteY0"/>
                  </a:cxn>
                  <a:cxn ang="0">
                    <a:pos x="connsiteX1" y="connsiteY1"/>
                  </a:cxn>
                  <a:cxn ang="0">
                    <a:pos x="connsiteX2" y="connsiteY2"/>
                  </a:cxn>
                  <a:cxn ang="0">
                    <a:pos x="connsiteX3" y="connsiteY3"/>
                  </a:cxn>
                </a:cxnLst>
                <a:rect l="l" t="t" r="r" b="b"/>
                <a:pathLst>
                  <a:path w="323740" h="112405">
                    <a:moveTo>
                      <a:pt x="323740" y="0"/>
                    </a:moveTo>
                    <a:cubicBezTo>
                      <a:pt x="284803" y="37439"/>
                      <a:pt x="245778" y="74967"/>
                      <a:pt x="206841" y="112406"/>
                    </a:cubicBezTo>
                    <a:cubicBezTo>
                      <a:pt x="137865" y="80957"/>
                      <a:pt x="68888" y="49420"/>
                      <a:pt x="0" y="17971"/>
                    </a:cubicBezTo>
                    <a:cubicBezTo>
                      <a:pt x="107913" y="11980"/>
                      <a:pt x="215827" y="5990"/>
                      <a:pt x="323740" y="0"/>
                    </a:cubicBezTo>
                    <a:close/>
                  </a:path>
                </a:pathLst>
              </a:custGeom>
              <a:grpFill/>
              <a:ln w="8809" cap="flat">
                <a:noFill/>
                <a:prstDash val="solid"/>
                <a:miter/>
              </a:ln>
            </p:spPr>
            <p:txBody>
              <a:bodyPr rtlCol="0" anchor="ctr"/>
              <a:lstStyle/>
              <a:p>
                <a:endParaRPr lang="en-US" sz="3200"/>
              </a:p>
            </p:txBody>
          </p:sp>
          <p:sp>
            <p:nvSpPr>
              <p:cNvPr id="4333" name="Freeform: Shape 4332">
                <a:extLst>
                  <a:ext uri="{FF2B5EF4-FFF2-40B4-BE49-F238E27FC236}">
                    <a16:creationId xmlns:a16="http://schemas.microsoft.com/office/drawing/2014/main" id="{31BE5F54-7F9B-4B06-80B6-96EB072A6389}"/>
                  </a:ext>
                </a:extLst>
              </p:cNvPr>
              <p:cNvSpPr/>
              <p:nvPr/>
            </p:nvSpPr>
            <p:spPr>
              <a:xfrm>
                <a:off x="4352737" y="1568728"/>
                <a:ext cx="349727" cy="114696"/>
              </a:xfrm>
              <a:custGeom>
                <a:avLst/>
                <a:gdLst>
                  <a:gd name="connsiteX0" fmla="*/ 0 w 349727"/>
                  <a:gd name="connsiteY0" fmla="*/ 114696 h 114696"/>
                  <a:gd name="connsiteX1" fmla="*/ 91088 w 349727"/>
                  <a:gd name="connsiteY1" fmla="*/ 0 h 114696"/>
                  <a:gd name="connsiteX2" fmla="*/ 349727 w 349727"/>
                  <a:gd name="connsiteY2" fmla="*/ 76464 h 114696"/>
                </a:gdLst>
                <a:ahLst/>
                <a:cxnLst>
                  <a:cxn ang="0">
                    <a:pos x="connsiteX0" y="connsiteY0"/>
                  </a:cxn>
                  <a:cxn ang="0">
                    <a:pos x="connsiteX1" y="connsiteY1"/>
                  </a:cxn>
                  <a:cxn ang="0">
                    <a:pos x="connsiteX2" y="connsiteY2"/>
                  </a:cxn>
                </a:cxnLst>
                <a:rect l="l" t="t" r="r" b="b"/>
                <a:pathLst>
                  <a:path w="349727" h="114696">
                    <a:moveTo>
                      <a:pt x="0" y="114696"/>
                    </a:moveTo>
                    <a:lnTo>
                      <a:pt x="91088" y="0"/>
                    </a:lnTo>
                    <a:lnTo>
                      <a:pt x="349727" y="76464"/>
                    </a:lnTo>
                    <a:close/>
                  </a:path>
                </a:pathLst>
              </a:custGeom>
              <a:grpFill/>
              <a:ln w="8809" cap="flat">
                <a:noFill/>
                <a:prstDash val="solid"/>
                <a:miter/>
              </a:ln>
            </p:spPr>
            <p:txBody>
              <a:bodyPr rtlCol="0" anchor="ctr"/>
              <a:lstStyle/>
              <a:p>
                <a:endParaRPr lang="en-US" sz="3200"/>
              </a:p>
            </p:txBody>
          </p:sp>
          <p:sp>
            <p:nvSpPr>
              <p:cNvPr id="4334" name="Freeform: Shape 4333">
                <a:extLst>
                  <a:ext uri="{FF2B5EF4-FFF2-40B4-BE49-F238E27FC236}">
                    <a16:creationId xmlns:a16="http://schemas.microsoft.com/office/drawing/2014/main" id="{B3838281-9198-41B7-8553-355E28E582C9}"/>
                  </a:ext>
                </a:extLst>
              </p:cNvPr>
              <p:cNvSpPr/>
              <p:nvPr/>
            </p:nvSpPr>
            <p:spPr>
              <a:xfrm>
                <a:off x="4394934" y="1708091"/>
                <a:ext cx="195124" cy="54000"/>
              </a:xfrm>
              <a:custGeom>
                <a:avLst/>
                <a:gdLst>
                  <a:gd name="connsiteX0" fmla="*/ 0 w 195124"/>
                  <a:gd name="connsiteY0" fmla="*/ 54001 h 54000"/>
                  <a:gd name="connsiteX1" fmla="*/ 195125 w 195124"/>
                  <a:gd name="connsiteY1" fmla="*/ 54001 h 54000"/>
                  <a:gd name="connsiteX2" fmla="*/ 55675 w 195124"/>
                  <a:gd name="connsiteY2" fmla="*/ 0 h 54000"/>
                </a:gdLst>
                <a:ahLst/>
                <a:cxnLst>
                  <a:cxn ang="0">
                    <a:pos x="connsiteX0" y="connsiteY0"/>
                  </a:cxn>
                  <a:cxn ang="0">
                    <a:pos x="connsiteX1" y="connsiteY1"/>
                  </a:cxn>
                  <a:cxn ang="0">
                    <a:pos x="connsiteX2" y="connsiteY2"/>
                  </a:cxn>
                </a:cxnLst>
                <a:rect l="l" t="t" r="r" b="b"/>
                <a:pathLst>
                  <a:path w="195124" h="54000">
                    <a:moveTo>
                      <a:pt x="0" y="54001"/>
                    </a:moveTo>
                    <a:lnTo>
                      <a:pt x="195125" y="54001"/>
                    </a:lnTo>
                    <a:lnTo>
                      <a:pt x="55675" y="0"/>
                    </a:lnTo>
                    <a:close/>
                  </a:path>
                </a:pathLst>
              </a:custGeom>
              <a:grpFill/>
              <a:ln w="8809" cap="flat">
                <a:noFill/>
                <a:prstDash val="solid"/>
                <a:miter/>
              </a:ln>
            </p:spPr>
            <p:txBody>
              <a:bodyPr rtlCol="0" anchor="ctr"/>
              <a:lstStyle/>
              <a:p>
                <a:endParaRPr lang="en-US" sz="3200"/>
              </a:p>
            </p:txBody>
          </p:sp>
          <p:sp>
            <p:nvSpPr>
              <p:cNvPr id="4335" name="Freeform: Shape 4334">
                <a:extLst>
                  <a:ext uri="{FF2B5EF4-FFF2-40B4-BE49-F238E27FC236}">
                    <a16:creationId xmlns:a16="http://schemas.microsoft.com/office/drawing/2014/main" id="{63525A9E-72A0-4526-9CDD-F67947DF4CBC}"/>
                  </a:ext>
                </a:extLst>
              </p:cNvPr>
              <p:cNvSpPr/>
              <p:nvPr/>
            </p:nvSpPr>
            <p:spPr>
              <a:xfrm>
                <a:off x="4191176" y="1945059"/>
                <a:ext cx="155131" cy="115841"/>
              </a:xfrm>
              <a:custGeom>
                <a:avLst/>
                <a:gdLst>
                  <a:gd name="connsiteX0" fmla="*/ 0 w 155131"/>
                  <a:gd name="connsiteY0" fmla="*/ 31449 h 115841"/>
                  <a:gd name="connsiteX1" fmla="*/ 89943 w 155131"/>
                  <a:gd name="connsiteY1" fmla="*/ 115842 h 115841"/>
                  <a:gd name="connsiteX2" fmla="*/ 155131 w 155131"/>
                  <a:gd name="connsiteY2" fmla="*/ 0 h 115841"/>
                </a:gdLst>
                <a:ahLst/>
                <a:cxnLst>
                  <a:cxn ang="0">
                    <a:pos x="connsiteX0" y="connsiteY0"/>
                  </a:cxn>
                  <a:cxn ang="0">
                    <a:pos x="connsiteX1" y="connsiteY1"/>
                  </a:cxn>
                  <a:cxn ang="0">
                    <a:pos x="connsiteX2" y="connsiteY2"/>
                  </a:cxn>
                </a:cxnLst>
                <a:rect l="l" t="t" r="r" b="b"/>
                <a:pathLst>
                  <a:path w="155131" h="115841">
                    <a:moveTo>
                      <a:pt x="0" y="31449"/>
                    </a:moveTo>
                    <a:lnTo>
                      <a:pt x="89943" y="115842"/>
                    </a:lnTo>
                    <a:lnTo>
                      <a:pt x="155131" y="0"/>
                    </a:lnTo>
                    <a:close/>
                  </a:path>
                </a:pathLst>
              </a:custGeom>
              <a:grpFill/>
              <a:ln w="8809" cap="flat">
                <a:noFill/>
                <a:prstDash val="solid"/>
                <a:miter/>
              </a:ln>
            </p:spPr>
            <p:txBody>
              <a:bodyPr rtlCol="0" anchor="ctr"/>
              <a:lstStyle/>
              <a:p>
                <a:endParaRPr lang="en-US" sz="3200"/>
              </a:p>
            </p:txBody>
          </p:sp>
          <p:sp>
            <p:nvSpPr>
              <p:cNvPr id="4336" name="Freeform: Shape 4335">
                <a:extLst>
                  <a:ext uri="{FF2B5EF4-FFF2-40B4-BE49-F238E27FC236}">
                    <a16:creationId xmlns:a16="http://schemas.microsoft.com/office/drawing/2014/main" id="{C0E05A88-6291-4BDC-A8DB-57A09E8CC6B7}"/>
                  </a:ext>
                </a:extLst>
              </p:cNvPr>
              <p:cNvSpPr/>
              <p:nvPr/>
            </p:nvSpPr>
            <p:spPr>
              <a:xfrm>
                <a:off x="4281118" y="1864102"/>
                <a:ext cx="130464" cy="233885"/>
              </a:xfrm>
              <a:custGeom>
                <a:avLst/>
                <a:gdLst>
                  <a:gd name="connsiteX0" fmla="*/ 130465 w 130464"/>
                  <a:gd name="connsiteY0" fmla="*/ 233886 h 233885"/>
                  <a:gd name="connsiteX1" fmla="*/ 0 w 130464"/>
                  <a:gd name="connsiteY1" fmla="*/ 196799 h 233885"/>
                  <a:gd name="connsiteX2" fmla="*/ 130465 w 130464"/>
                  <a:gd name="connsiteY2" fmla="*/ 0 h 233885"/>
                </a:gdLst>
                <a:ahLst/>
                <a:cxnLst>
                  <a:cxn ang="0">
                    <a:pos x="connsiteX0" y="connsiteY0"/>
                  </a:cxn>
                  <a:cxn ang="0">
                    <a:pos x="connsiteX1" y="connsiteY1"/>
                  </a:cxn>
                  <a:cxn ang="0">
                    <a:pos x="connsiteX2" y="connsiteY2"/>
                  </a:cxn>
                </a:cxnLst>
                <a:rect l="l" t="t" r="r" b="b"/>
                <a:pathLst>
                  <a:path w="130464" h="233885">
                    <a:moveTo>
                      <a:pt x="130465" y="233886"/>
                    </a:moveTo>
                    <a:lnTo>
                      <a:pt x="0" y="196799"/>
                    </a:lnTo>
                    <a:lnTo>
                      <a:pt x="130465" y="0"/>
                    </a:lnTo>
                    <a:close/>
                  </a:path>
                </a:pathLst>
              </a:custGeom>
              <a:grpFill/>
              <a:ln w="8809" cap="flat">
                <a:noFill/>
                <a:prstDash val="solid"/>
                <a:miter/>
              </a:ln>
            </p:spPr>
            <p:txBody>
              <a:bodyPr rtlCol="0" anchor="ctr"/>
              <a:lstStyle/>
              <a:p>
                <a:endParaRPr lang="en-US" sz="3200"/>
              </a:p>
            </p:txBody>
          </p:sp>
          <p:sp>
            <p:nvSpPr>
              <p:cNvPr id="4337" name="Freeform: Shape 4336">
                <a:extLst>
                  <a:ext uri="{FF2B5EF4-FFF2-40B4-BE49-F238E27FC236}">
                    <a16:creationId xmlns:a16="http://schemas.microsoft.com/office/drawing/2014/main" id="{4D82111F-C1BD-4F75-9E2E-F1F559DAB481}"/>
                  </a:ext>
                </a:extLst>
              </p:cNvPr>
              <p:cNvSpPr/>
              <p:nvPr/>
            </p:nvSpPr>
            <p:spPr>
              <a:xfrm>
                <a:off x="4411495" y="1945059"/>
                <a:ext cx="229392" cy="152928"/>
              </a:xfrm>
              <a:custGeom>
                <a:avLst/>
                <a:gdLst>
                  <a:gd name="connsiteX0" fmla="*/ 229393 w 229392"/>
                  <a:gd name="connsiteY0" fmla="*/ 107913 h 152928"/>
                  <a:gd name="connsiteX1" fmla="*/ 0 w 229392"/>
                  <a:gd name="connsiteY1" fmla="*/ 152929 h 152928"/>
                  <a:gd name="connsiteX2" fmla="*/ 71972 w 229392"/>
                  <a:gd name="connsiteY2" fmla="*/ 0 h 152928"/>
                  <a:gd name="connsiteX3" fmla="*/ 229393 w 229392"/>
                  <a:gd name="connsiteY3" fmla="*/ 107913 h 152928"/>
                </a:gdLst>
                <a:ahLst/>
                <a:cxnLst>
                  <a:cxn ang="0">
                    <a:pos x="connsiteX0" y="connsiteY0"/>
                  </a:cxn>
                  <a:cxn ang="0">
                    <a:pos x="connsiteX1" y="connsiteY1"/>
                  </a:cxn>
                  <a:cxn ang="0">
                    <a:pos x="connsiteX2" y="connsiteY2"/>
                  </a:cxn>
                  <a:cxn ang="0">
                    <a:pos x="connsiteX3" y="connsiteY3"/>
                  </a:cxn>
                </a:cxnLst>
                <a:rect l="l" t="t" r="r" b="b"/>
                <a:pathLst>
                  <a:path w="229392" h="152928">
                    <a:moveTo>
                      <a:pt x="229393" y="107913"/>
                    </a:moveTo>
                    <a:cubicBezTo>
                      <a:pt x="152929" y="122889"/>
                      <a:pt x="76464" y="137865"/>
                      <a:pt x="0" y="152929"/>
                    </a:cubicBezTo>
                    <a:lnTo>
                      <a:pt x="71972" y="0"/>
                    </a:lnTo>
                    <a:cubicBezTo>
                      <a:pt x="124474" y="35942"/>
                      <a:pt x="176978" y="71972"/>
                      <a:pt x="229393" y="107913"/>
                    </a:cubicBezTo>
                    <a:close/>
                  </a:path>
                </a:pathLst>
              </a:custGeom>
              <a:grpFill/>
              <a:ln w="8809" cap="flat">
                <a:noFill/>
                <a:prstDash val="solid"/>
                <a:miter/>
              </a:ln>
            </p:spPr>
            <p:txBody>
              <a:bodyPr rtlCol="0" anchor="ctr"/>
              <a:lstStyle/>
              <a:p>
                <a:endParaRPr lang="en-US" sz="3200"/>
              </a:p>
            </p:txBody>
          </p:sp>
          <p:sp>
            <p:nvSpPr>
              <p:cNvPr id="4338" name="Freeform: Shape 4337">
                <a:extLst>
                  <a:ext uri="{FF2B5EF4-FFF2-40B4-BE49-F238E27FC236}">
                    <a16:creationId xmlns:a16="http://schemas.microsoft.com/office/drawing/2014/main" id="{8E23A1BD-B1C9-436E-B35D-4E6F6A694E7D}"/>
                  </a:ext>
                </a:extLst>
              </p:cNvPr>
              <p:cNvSpPr/>
              <p:nvPr/>
            </p:nvSpPr>
            <p:spPr>
              <a:xfrm>
                <a:off x="4757874" y="1724740"/>
                <a:ext cx="107913" cy="278195"/>
              </a:xfrm>
              <a:custGeom>
                <a:avLst/>
                <a:gdLst>
                  <a:gd name="connsiteX0" fmla="*/ 0 w 107913"/>
                  <a:gd name="connsiteY0" fmla="*/ 278196 h 278195"/>
                  <a:gd name="connsiteX1" fmla="*/ 107913 w 107913"/>
                  <a:gd name="connsiteY1" fmla="*/ 161826 h 278195"/>
                  <a:gd name="connsiteX2" fmla="*/ 0 w 107913"/>
                  <a:gd name="connsiteY2" fmla="*/ 0 h 278195"/>
                </a:gdLst>
                <a:ahLst/>
                <a:cxnLst>
                  <a:cxn ang="0">
                    <a:pos x="connsiteX0" y="connsiteY0"/>
                  </a:cxn>
                  <a:cxn ang="0">
                    <a:pos x="connsiteX1" y="connsiteY1"/>
                  </a:cxn>
                  <a:cxn ang="0">
                    <a:pos x="connsiteX2" y="connsiteY2"/>
                  </a:cxn>
                </a:cxnLst>
                <a:rect l="l" t="t" r="r" b="b"/>
                <a:pathLst>
                  <a:path w="107913" h="278195">
                    <a:moveTo>
                      <a:pt x="0" y="278196"/>
                    </a:moveTo>
                    <a:lnTo>
                      <a:pt x="107913" y="161826"/>
                    </a:lnTo>
                    <a:lnTo>
                      <a:pt x="0" y="0"/>
                    </a:lnTo>
                    <a:close/>
                  </a:path>
                </a:pathLst>
              </a:custGeom>
              <a:grpFill/>
              <a:ln w="8809" cap="flat">
                <a:noFill/>
                <a:prstDash val="solid"/>
                <a:miter/>
              </a:ln>
            </p:spPr>
            <p:txBody>
              <a:bodyPr rtlCol="0" anchor="ctr"/>
              <a:lstStyle/>
              <a:p>
                <a:endParaRPr lang="en-US" sz="3200"/>
              </a:p>
            </p:txBody>
          </p:sp>
          <p:sp>
            <p:nvSpPr>
              <p:cNvPr id="4339" name="Freeform: Shape 4338">
                <a:extLst>
                  <a:ext uri="{FF2B5EF4-FFF2-40B4-BE49-F238E27FC236}">
                    <a16:creationId xmlns:a16="http://schemas.microsoft.com/office/drawing/2014/main" id="{C57CEE04-DB0D-46C5-A30B-E529E83B887C}"/>
                  </a:ext>
                </a:extLst>
              </p:cNvPr>
              <p:cNvSpPr/>
              <p:nvPr/>
            </p:nvSpPr>
            <p:spPr>
              <a:xfrm>
                <a:off x="4573497" y="1834856"/>
                <a:ext cx="184377" cy="240668"/>
              </a:xfrm>
              <a:custGeom>
                <a:avLst/>
                <a:gdLst>
                  <a:gd name="connsiteX0" fmla="*/ 0 w 184377"/>
                  <a:gd name="connsiteY0" fmla="*/ 240669 h 240668"/>
                  <a:gd name="connsiteX1" fmla="*/ 184378 w 184377"/>
                  <a:gd name="connsiteY1" fmla="*/ 168080 h 240668"/>
                  <a:gd name="connsiteX2" fmla="*/ 0 w 184377"/>
                  <a:gd name="connsiteY2" fmla="*/ 0 h 240668"/>
                </a:gdLst>
                <a:ahLst/>
                <a:cxnLst>
                  <a:cxn ang="0">
                    <a:pos x="connsiteX0" y="connsiteY0"/>
                  </a:cxn>
                  <a:cxn ang="0">
                    <a:pos x="connsiteX1" y="connsiteY1"/>
                  </a:cxn>
                  <a:cxn ang="0">
                    <a:pos x="connsiteX2" y="connsiteY2"/>
                  </a:cxn>
                </a:cxnLst>
                <a:rect l="l" t="t" r="r" b="b"/>
                <a:pathLst>
                  <a:path w="184377" h="240668">
                    <a:moveTo>
                      <a:pt x="0" y="240669"/>
                    </a:moveTo>
                    <a:lnTo>
                      <a:pt x="184378" y="168080"/>
                    </a:lnTo>
                    <a:lnTo>
                      <a:pt x="0" y="0"/>
                    </a:lnTo>
                    <a:close/>
                  </a:path>
                </a:pathLst>
              </a:custGeom>
              <a:grpFill/>
              <a:ln w="8809" cap="flat">
                <a:noFill/>
                <a:prstDash val="solid"/>
                <a:miter/>
              </a:ln>
            </p:spPr>
            <p:txBody>
              <a:bodyPr rtlCol="0" anchor="ctr"/>
              <a:lstStyle/>
              <a:p>
                <a:endParaRPr lang="en-US" sz="3200"/>
              </a:p>
            </p:txBody>
          </p:sp>
          <p:sp>
            <p:nvSpPr>
              <p:cNvPr id="4340" name="Freeform: Shape 4339">
                <a:extLst>
                  <a:ext uri="{FF2B5EF4-FFF2-40B4-BE49-F238E27FC236}">
                    <a16:creationId xmlns:a16="http://schemas.microsoft.com/office/drawing/2014/main" id="{7D80F3AC-96D1-4542-9B1F-E56D20764F0A}"/>
                  </a:ext>
                </a:extLst>
              </p:cNvPr>
              <p:cNvSpPr/>
              <p:nvPr/>
            </p:nvSpPr>
            <p:spPr>
              <a:xfrm>
                <a:off x="4572000" y="1384351"/>
                <a:ext cx="420817" cy="502215"/>
              </a:xfrm>
              <a:custGeom>
                <a:avLst/>
                <a:gdLst>
                  <a:gd name="connsiteX0" fmla="*/ 0 w 420817"/>
                  <a:gd name="connsiteY0" fmla="*/ 22464 h 502215"/>
                  <a:gd name="connsiteX1" fmla="*/ 245602 w 420817"/>
                  <a:gd name="connsiteY1" fmla="*/ 9338 h 502215"/>
                  <a:gd name="connsiteX2" fmla="*/ 420818 w 420817"/>
                  <a:gd name="connsiteY2" fmla="*/ 0 h 502215"/>
                  <a:gd name="connsiteX3" fmla="*/ 293788 w 420817"/>
                  <a:gd name="connsiteY3" fmla="*/ 502215 h 502215"/>
                </a:gdLst>
                <a:ahLst/>
                <a:cxnLst>
                  <a:cxn ang="0">
                    <a:pos x="connsiteX0" y="connsiteY0"/>
                  </a:cxn>
                  <a:cxn ang="0">
                    <a:pos x="connsiteX1" y="connsiteY1"/>
                  </a:cxn>
                  <a:cxn ang="0">
                    <a:pos x="connsiteX2" y="connsiteY2"/>
                  </a:cxn>
                  <a:cxn ang="0">
                    <a:pos x="connsiteX3" y="connsiteY3"/>
                  </a:cxn>
                </a:cxnLst>
                <a:rect l="l" t="t" r="r" b="b"/>
                <a:pathLst>
                  <a:path w="420817" h="502215">
                    <a:moveTo>
                      <a:pt x="0" y="22464"/>
                    </a:moveTo>
                    <a:lnTo>
                      <a:pt x="245602" y="9338"/>
                    </a:lnTo>
                    <a:lnTo>
                      <a:pt x="420818" y="0"/>
                    </a:lnTo>
                    <a:lnTo>
                      <a:pt x="293788" y="502215"/>
                    </a:lnTo>
                    <a:close/>
                  </a:path>
                </a:pathLst>
              </a:custGeom>
              <a:grpFill/>
              <a:ln w="8809" cap="flat">
                <a:noFill/>
                <a:prstDash val="solid"/>
                <a:miter/>
              </a:ln>
            </p:spPr>
            <p:txBody>
              <a:bodyPr rtlCol="0" anchor="ctr"/>
              <a:lstStyle/>
              <a:p>
                <a:endParaRPr lang="en-US" sz="3200"/>
              </a:p>
            </p:txBody>
          </p:sp>
          <p:sp>
            <p:nvSpPr>
              <p:cNvPr id="4341" name="Freeform: Shape 4340">
                <a:extLst>
                  <a:ext uri="{FF2B5EF4-FFF2-40B4-BE49-F238E27FC236}">
                    <a16:creationId xmlns:a16="http://schemas.microsoft.com/office/drawing/2014/main" id="{824D6DF0-D83F-4293-83BB-030741079567}"/>
                  </a:ext>
                </a:extLst>
              </p:cNvPr>
              <p:cNvSpPr/>
              <p:nvPr/>
            </p:nvSpPr>
            <p:spPr>
              <a:xfrm>
                <a:off x="4913798" y="1384351"/>
                <a:ext cx="494727" cy="200939"/>
              </a:xfrm>
              <a:custGeom>
                <a:avLst/>
                <a:gdLst>
                  <a:gd name="connsiteX0" fmla="*/ 494728 w 494727"/>
                  <a:gd name="connsiteY0" fmla="*/ 0 h 200939"/>
                  <a:gd name="connsiteX1" fmla="*/ 0 w 494727"/>
                  <a:gd name="connsiteY1" fmla="*/ 0 h 200939"/>
                  <a:gd name="connsiteX2" fmla="*/ 174599 w 494727"/>
                  <a:gd name="connsiteY2" fmla="*/ 200939 h 200939"/>
                </a:gdLst>
                <a:ahLst/>
                <a:cxnLst>
                  <a:cxn ang="0">
                    <a:pos x="connsiteX0" y="connsiteY0"/>
                  </a:cxn>
                  <a:cxn ang="0">
                    <a:pos x="connsiteX1" y="connsiteY1"/>
                  </a:cxn>
                  <a:cxn ang="0">
                    <a:pos x="connsiteX2" y="connsiteY2"/>
                  </a:cxn>
                </a:cxnLst>
                <a:rect l="l" t="t" r="r" b="b"/>
                <a:pathLst>
                  <a:path w="494727" h="200939">
                    <a:moveTo>
                      <a:pt x="494728" y="0"/>
                    </a:moveTo>
                    <a:lnTo>
                      <a:pt x="0" y="0"/>
                    </a:lnTo>
                    <a:lnTo>
                      <a:pt x="174599" y="200939"/>
                    </a:lnTo>
                    <a:close/>
                  </a:path>
                </a:pathLst>
              </a:custGeom>
              <a:grpFill/>
              <a:ln w="8809" cap="flat">
                <a:noFill/>
                <a:prstDash val="solid"/>
                <a:miter/>
              </a:ln>
            </p:spPr>
            <p:txBody>
              <a:bodyPr rtlCol="0" anchor="ctr"/>
              <a:lstStyle/>
              <a:p>
                <a:endParaRPr lang="en-US" sz="3200"/>
              </a:p>
            </p:txBody>
          </p:sp>
          <p:sp>
            <p:nvSpPr>
              <p:cNvPr id="4342" name="Freeform: Shape 4341">
                <a:extLst>
                  <a:ext uri="{FF2B5EF4-FFF2-40B4-BE49-F238E27FC236}">
                    <a16:creationId xmlns:a16="http://schemas.microsoft.com/office/drawing/2014/main" id="{817C9AF2-4763-424B-A631-96824BF8ACEC}"/>
                  </a:ext>
                </a:extLst>
              </p:cNvPr>
              <p:cNvSpPr/>
              <p:nvPr/>
            </p:nvSpPr>
            <p:spPr>
              <a:xfrm>
                <a:off x="4392115" y="1445047"/>
                <a:ext cx="660605" cy="218116"/>
              </a:xfrm>
              <a:custGeom>
                <a:avLst/>
                <a:gdLst>
                  <a:gd name="connsiteX0" fmla="*/ 0 w 660605"/>
                  <a:gd name="connsiteY0" fmla="*/ 218117 h 218116"/>
                  <a:gd name="connsiteX1" fmla="*/ 181382 w 660605"/>
                  <a:gd name="connsiteY1" fmla="*/ 0 h 218116"/>
                  <a:gd name="connsiteX2" fmla="*/ 660606 w 660605"/>
                  <a:gd name="connsiteY2" fmla="*/ 200146 h 218116"/>
                </a:gdLst>
                <a:ahLst/>
                <a:cxnLst>
                  <a:cxn ang="0">
                    <a:pos x="connsiteX0" y="connsiteY0"/>
                  </a:cxn>
                  <a:cxn ang="0">
                    <a:pos x="connsiteX1" y="connsiteY1"/>
                  </a:cxn>
                  <a:cxn ang="0">
                    <a:pos x="connsiteX2" y="connsiteY2"/>
                  </a:cxn>
                </a:cxnLst>
                <a:rect l="l" t="t" r="r" b="b"/>
                <a:pathLst>
                  <a:path w="660605" h="218116">
                    <a:moveTo>
                      <a:pt x="0" y="218117"/>
                    </a:moveTo>
                    <a:lnTo>
                      <a:pt x="181382" y="0"/>
                    </a:lnTo>
                    <a:lnTo>
                      <a:pt x="660606" y="200146"/>
                    </a:lnTo>
                    <a:close/>
                  </a:path>
                </a:pathLst>
              </a:custGeom>
              <a:grpFill/>
              <a:ln w="8809" cap="flat">
                <a:noFill/>
                <a:prstDash val="solid"/>
                <a:miter/>
              </a:ln>
            </p:spPr>
            <p:txBody>
              <a:bodyPr rtlCol="0" anchor="ctr"/>
              <a:lstStyle/>
              <a:p>
                <a:endParaRPr lang="en-US" sz="3200"/>
              </a:p>
            </p:txBody>
          </p:sp>
          <p:sp>
            <p:nvSpPr>
              <p:cNvPr id="4343" name="Freeform: Shape 4342">
                <a:extLst>
                  <a:ext uri="{FF2B5EF4-FFF2-40B4-BE49-F238E27FC236}">
                    <a16:creationId xmlns:a16="http://schemas.microsoft.com/office/drawing/2014/main" id="{DE2269ED-9874-49D2-882F-49A74EB52ACD}"/>
                  </a:ext>
                </a:extLst>
              </p:cNvPr>
              <p:cNvSpPr/>
              <p:nvPr/>
            </p:nvSpPr>
            <p:spPr>
              <a:xfrm>
                <a:off x="4191176" y="1802614"/>
                <a:ext cx="398882" cy="218909"/>
              </a:xfrm>
              <a:custGeom>
                <a:avLst/>
                <a:gdLst>
                  <a:gd name="connsiteX0" fmla="*/ 48099 w 398882"/>
                  <a:gd name="connsiteY0" fmla="*/ 0 h 218909"/>
                  <a:gd name="connsiteX1" fmla="*/ 0 w 398882"/>
                  <a:gd name="connsiteY1" fmla="*/ 173895 h 218909"/>
                  <a:gd name="connsiteX2" fmla="*/ 398883 w 398882"/>
                  <a:gd name="connsiteY2" fmla="*/ 218910 h 218909"/>
                </a:gdLst>
                <a:ahLst/>
                <a:cxnLst>
                  <a:cxn ang="0">
                    <a:pos x="connsiteX0" y="connsiteY0"/>
                  </a:cxn>
                  <a:cxn ang="0">
                    <a:pos x="connsiteX1" y="connsiteY1"/>
                  </a:cxn>
                  <a:cxn ang="0">
                    <a:pos x="connsiteX2" y="connsiteY2"/>
                  </a:cxn>
                </a:cxnLst>
                <a:rect l="l" t="t" r="r" b="b"/>
                <a:pathLst>
                  <a:path w="398882" h="218909">
                    <a:moveTo>
                      <a:pt x="48099" y="0"/>
                    </a:moveTo>
                    <a:lnTo>
                      <a:pt x="0" y="173895"/>
                    </a:lnTo>
                    <a:lnTo>
                      <a:pt x="398883" y="218910"/>
                    </a:lnTo>
                    <a:close/>
                  </a:path>
                </a:pathLst>
              </a:custGeom>
              <a:grpFill/>
              <a:ln w="8809" cap="flat">
                <a:noFill/>
                <a:prstDash val="solid"/>
                <a:miter/>
              </a:ln>
            </p:spPr>
            <p:txBody>
              <a:bodyPr rtlCol="0" anchor="ctr"/>
              <a:lstStyle/>
              <a:p>
                <a:endParaRPr lang="en-US" sz="3200"/>
              </a:p>
            </p:txBody>
          </p:sp>
          <p:sp>
            <p:nvSpPr>
              <p:cNvPr id="4344" name="Freeform: Shape 4343">
                <a:extLst>
                  <a:ext uri="{FF2B5EF4-FFF2-40B4-BE49-F238E27FC236}">
                    <a16:creationId xmlns:a16="http://schemas.microsoft.com/office/drawing/2014/main" id="{D381F82D-FA12-4CC9-AB3C-BE22AECD706F}"/>
                  </a:ext>
                </a:extLst>
              </p:cNvPr>
              <p:cNvSpPr/>
              <p:nvPr/>
            </p:nvSpPr>
            <p:spPr>
              <a:xfrm>
                <a:off x="4239274" y="1618148"/>
                <a:ext cx="374657" cy="236968"/>
              </a:xfrm>
              <a:custGeom>
                <a:avLst/>
                <a:gdLst>
                  <a:gd name="connsiteX0" fmla="*/ 166318 w 374657"/>
                  <a:gd name="connsiteY0" fmla="*/ 0 h 236968"/>
                  <a:gd name="connsiteX1" fmla="*/ 0 w 374657"/>
                  <a:gd name="connsiteY1" fmla="*/ 184466 h 236968"/>
                  <a:gd name="connsiteX2" fmla="*/ 374657 w 374657"/>
                  <a:gd name="connsiteY2" fmla="*/ 236969 h 236968"/>
                </a:gdLst>
                <a:ahLst/>
                <a:cxnLst>
                  <a:cxn ang="0">
                    <a:pos x="connsiteX0" y="connsiteY0"/>
                  </a:cxn>
                  <a:cxn ang="0">
                    <a:pos x="connsiteX1" y="connsiteY1"/>
                  </a:cxn>
                  <a:cxn ang="0">
                    <a:pos x="connsiteX2" y="connsiteY2"/>
                  </a:cxn>
                </a:cxnLst>
                <a:rect l="l" t="t" r="r" b="b"/>
                <a:pathLst>
                  <a:path w="374657" h="236968">
                    <a:moveTo>
                      <a:pt x="166318" y="0"/>
                    </a:moveTo>
                    <a:lnTo>
                      <a:pt x="0" y="184466"/>
                    </a:lnTo>
                    <a:lnTo>
                      <a:pt x="374657" y="236969"/>
                    </a:lnTo>
                    <a:close/>
                  </a:path>
                </a:pathLst>
              </a:custGeom>
              <a:grpFill/>
              <a:ln w="8809" cap="flat">
                <a:noFill/>
                <a:prstDash val="solid"/>
                <a:miter/>
              </a:ln>
            </p:spPr>
            <p:txBody>
              <a:bodyPr rtlCol="0" anchor="ctr"/>
              <a:lstStyle/>
              <a:p>
                <a:endParaRPr lang="en-US" sz="3200"/>
              </a:p>
            </p:txBody>
          </p:sp>
          <p:sp>
            <p:nvSpPr>
              <p:cNvPr id="4345" name="Freeform: Shape 4344">
                <a:extLst>
                  <a:ext uri="{FF2B5EF4-FFF2-40B4-BE49-F238E27FC236}">
                    <a16:creationId xmlns:a16="http://schemas.microsoft.com/office/drawing/2014/main" id="{61BC4554-EAE6-47E3-9F0C-1E2CA6694E12}"/>
                  </a:ext>
                </a:extLst>
              </p:cNvPr>
              <p:cNvSpPr/>
              <p:nvPr/>
            </p:nvSpPr>
            <p:spPr>
              <a:xfrm>
                <a:off x="4865788" y="1384351"/>
                <a:ext cx="550930" cy="377740"/>
              </a:xfrm>
              <a:custGeom>
                <a:avLst/>
                <a:gdLst>
                  <a:gd name="connsiteX0" fmla="*/ 0 w 550930"/>
                  <a:gd name="connsiteY0" fmla="*/ 6783 h 377740"/>
                  <a:gd name="connsiteX1" fmla="*/ 550931 w 550930"/>
                  <a:gd name="connsiteY1" fmla="*/ 377741 h 377740"/>
                  <a:gd name="connsiteX2" fmla="*/ 542738 w 550930"/>
                  <a:gd name="connsiteY2" fmla="*/ 0 h 377740"/>
                </a:gdLst>
                <a:ahLst/>
                <a:cxnLst>
                  <a:cxn ang="0">
                    <a:pos x="connsiteX0" y="connsiteY0"/>
                  </a:cxn>
                  <a:cxn ang="0">
                    <a:pos x="connsiteX1" y="connsiteY1"/>
                  </a:cxn>
                  <a:cxn ang="0">
                    <a:pos x="connsiteX2" y="connsiteY2"/>
                  </a:cxn>
                </a:cxnLst>
                <a:rect l="l" t="t" r="r" b="b"/>
                <a:pathLst>
                  <a:path w="550930" h="377740">
                    <a:moveTo>
                      <a:pt x="0" y="6783"/>
                    </a:moveTo>
                    <a:lnTo>
                      <a:pt x="550931" y="377741"/>
                    </a:lnTo>
                    <a:lnTo>
                      <a:pt x="542738" y="0"/>
                    </a:lnTo>
                    <a:close/>
                  </a:path>
                </a:pathLst>
              </a:custGeom>
              <a:grpFill/>
              <a:ln w="8809" cap="flat">
                <a:noFill/>
                <a:prstDash val="solid"/>
                <a:miter/>
              </a:ln>
            </p:spPr>
            <p:txBody>
              <a:bodyPr rtlCol="0" anchor="ctr"/>
              <a:lstStyle/>
              <a:p>
                <a:endParaRPr lang="en-US" sz="3200"/>
              </a:p>
            </p:txBody>
          </p:sp>
          <p:sp>
            <p:nvSpPr>
              <p:cNvPr id="4346" name="Freeform: Shape 4345">
                <a:extLst>
                  <a:ext uri="{FF2B5EF4-FFF2-40B4-BE49-F238E27FC236}">
                    <a16:creationId xmlns:a16="http://schemas.microsoft.com/office/drawing/2014/main" id="{B2E475A2-EA9A-4D13-B34D-3DFAC37FC22E}"/>
                  </a:ext>
                </a:extLst>
              </p:cNvPr>
              <p:cNvSpPr/>
              <p:nvPr/>
            </p:nvSpPr>
            <p:spPr>
              <a:xfrm>
                <a:off x="5490892" y="1909030"/>
                <a:ext cx="799087" cy="377828"/>
              </a:xfrm>
              <a:custGeom>
                <a:avLst/>
                <a:gdLst>
                  <a:gd name="connsiteX0" fmla="*/ 12069 w 799087"/>
                  <a:gd name="connsiteY0" fmla="*/ 0 h 377828"/>
                  <a:gd name="connsiteX1" fmla="*/ 0 w 799087"/>
                  <a:gd name="connsiteY1" fmla="*/ 377829 h 377828"/>
                  <a:gd name="connsiteX2" fmla="*/ 799087 w 799087"/>
                  <a:gd name="connsiteY2" fmla="*/ 361267 h 377828"/>
                  <a:gd name="connsiteX3" fmla="*/ 12069 w 799087"/>
                  <a:gd name="connsiteY3" fmla="*/ 0 h 377828"/>
                </a:gdLst>
                <a:ahLst/>
                <a:cxnLst>
                  <a:cxn ang="0">
                    <a:pos x="connsiteX0" y="connsiteY0"/>
                  </a:cxn>
                  <a:cxn ang="0">
                    <a:pos x="connsiteX1" y="connsiteY1"/>
                  </a:cxn>
                  <a:cxn ang="0">
                    <a:pos x="connsiteX2" y="connsiteY2"/>
                  </a:cxn>
                  <a:cxn ang="0">
                    <a:pos x="connsiteX3" y="connsiteY3"/>
                  </a:cxn>
                </a:cxnLst>
                <a:rect l="l" t="t" r="r" b="b"/>
                <a:pathLst>
                  <a:path w="799087" h="377828">
                    <a:moveTo>
                      <a:pt x="12069" y="0"/>
                    </a:moveTo>
                    <a:cubicBezTo>
                      <a:pt x="8016" y="125972"/>
                      <a:pt x="4052" y="251944"/>
                      <a:pt x="0" y="377829"/>
                    </a:cubicBezTo>
                    <a:cubicBezTo>
                      <a:pt x="266392" y="372279"/>
                      <a:pt x="532696" y="366817"/>
                      <a:pt x="799087" y="361267"/>
                    </a:cubicBezTo>
                    <a:lnTo>
                      <a:pt x="12069" y="0"/>
                    </a:lnTo>
                    <a:close/>
                  </a:path>
                </a:pathLst>
              </a:custGeom>
              <a:grpFill/>
              <a:ln w="8809" cap="flat">
                <a:noFill/>
                <a:prstDash val="solid"/>
                <a:miter/>
              </a:ln>
            </p:spPr>
            <p:txBody>
              <a:bodyPr rtlCol="0" anchor="ctr"/>
              <a:lstStyle/>
              <a:p>
                <a:endParaRPr lang="en-US" sz="3200"/>
              </a:p>
            </p:txBody>
          </p:sp>
          <p:sp>
            <p:nvSpPr>
              <p:cNvPr id="4347" name="Freeform: Shape 4346">
                <a:extLst>
                  <a:ext uri="{FF2B5EF4-FFF2-40B4-BE49-F238E27FC236}">
                    <a16:creationId xmlns:a16="http://schemas.microsoft.com/office/drawing/2014/main" id="{DAF11DB6-B822-4D78-9FFE-9EC74DA4F216}"/>
                  </a:ext>
                </a:extLst>
              </p:cNvPr>
              <p:cNvSpPr/>
              <p:nvPr/>
            </p:nvSpPr>
            <p:spPr>
              <a:xfrm>
                <a:off x="4913798" y="1848334"/>
                <a:ext cx="806486" cy="358976"/>
              </a:xfrm>
              <a:custGeom>
                <a:avLst/>
                <a:gdLst>
                  <a:gd name="connsiteX0" fmla="*/ 0 w 806486"/>
                  <a:gd name="connsiteY0" fmla="*/ 358977 h 358976"/>
                  <a:gd name="connsiteX1" fmla="*/ 806487 w 806486"/>
                  <a:gd name="connsiteY1" fmla="*/ 148436 h 358976"/>
                  <a:gd name="connsiteX2" fmla="*/ 347790 w 806486"/>
                  <a:gd name="connsiteY2" fmla="*/ 0 h 358976"/>
                  <a:gd name="connsiteX3" fmla="*/ 0 w 806486"/>
                  <a:gd name="connsiteY3" fmla="*/ 358977 h 358976"/>
                </a:gdLst>
                <a:ahLst/>
                <a:cxnLst>
                  <a:cxn ang="0">
                    <a:pos x="connsiteX0" y="connsiteY0"/>
                  </a:cxn>
                  <a:cxn ang="0">
                    <a:pos x="connsiteX1" y="connsiteY1"/>
                  </a:cxn>
                  <a:cxn ang="0">
                    <a:pos x="connsiteX2" y="connsiteY2"/>
                  </a:cxn>
                  <a:cxn ang="0">
                    <a:pos x="connsiteX3" y="connsiteY3"/>
                  </a:cxn>
                </a:cxnLst>
                <a:rect l="l" t="t" r="r" b="b"/>
                <a:pathLst>
                  <a:path w="806486" h="358976">
                    <a:moveTo>
                      <a:pt x="0" y="358977"/>
                    </a:moveTo>
                    <a:cubicBezTo>
                      <a:pt x="268858" y="288767"/>
                      <a:pt x="537629" y="218646"/>
                      <a:pt x="806487" y="148436"/>
                    </a:cubicBezTo>
                    <a:cubicBezTo>
                      <a:pt x="653558" y="98928"/>
                      <a:pt x="500630" y="49508"/>
                      <a:pt x="347790" y="0"/>
                    </a:cubicBezTo>
                    <a:cubicBezTo>
                      <a:pt x="231859" y="119718"/>
                      <a:pt x="115930" y="239347"/>
                      <a:pt x="0" y="358977"/>
                    </a:cubicBezTo>
                    <a:close/>
                  </a:path>
                </a:pathLst>
              </a:custGeom>
              <a:grpFill/>
              <a:ln w="8809" cap="flat">
                <a:noFill/>
                <a:prstDash val="solid"/>
                <a:miter/>
              </a:ln>
            </p:spPr>
            <p:txBody>
              <a:bodyPr rtlCol="0" anchor="ctr"/>
              <a:lstStyle/>
              <a:p>
                <a:endParaRPr lang="en-US" sz="3200"/>
              </a:p>
            </p:txBody>
          </p:sp>
          <p:sp>
            <p:nvSpPr>
              <p:cNvPr id="4348" name="Freeform: Shape 4347">
                <a:extLst>
                  <a:ext uri="{FF2B5EF4-FFF2-40B4-BE49-F238E27FC236}">
                    <a16:creationId xmlns:a16="http://schemas.microsoft.com/office/drawing/2014/main" id="{7DE799AD-81F4-444C-B848-0FF0C8FA8DE9}"/>
                  </a:ext>
                </a:extLst>
              </p:cNvPr>
              <p:cNvSpPr/>
              <p:nvPr/>
            </p:nvSpPr>
            <p:spPr>
              <a:xfrm>
                <a:off x="6377719" y="1596125"/>
                <a:ext cx="970074" cy="842516"/>
              </a:xfrm>
              <a:custGeom>
                <a:avLst/>
                <a:gdLst>
                  <a:gd name="connsiteX0" fmla="*/ 0 w 970074"/>
                  <a:gd name="connsiteY0" fmla="*/ 350344 h 842516"/>
                  <a:gd name="connsiteX1" fmla="*/ 970074 w 970074"/>
                  <a:gd name="connsiteY1" fmla="*/ 842517 h 842516"/>
                  <a:gd name="connsiteX2" fmla="*/ 752750 w 970074"/>
                  <a:gd name="connsiteY2" fmla="*/ 0 h 842516"/>
                  <a:gd name="connsiteX3" fmla="*/ 0 w 970074"/>
                  <a:gd name="connsiteY3" fmla="*/ 350344 h 842516"/>
                </a:gdLst>
                <a:ahLst/>
                <a:cxnLst>
                  <a:cxn ang="0">
                    <a:pos x="connsiteX0" y="connsiteY0"/>
                  </a:cxn>
                  <a:cxn ang="0">
                    <a:pos x="connsiteX1" y="connsiteY1"/>
                  </a:cxn>
                  <a:cxn ang="0">
                    <a:pos x="connsiteX2" y="connsiteY2"/>
                  </a:cxn>
                  <a:cxn ang="0">
                    <a:pos x="connsiteX3" y="connsiteY3"/>
                  </a:cxn>
                </a:cxnLst>
                <a:rect l="l" t="t" r="r" b="b"/>
                <a:pathLst>
                  <a:path w="970074" h="842516">
                    <a:moveTo>
                      <a:pt x="0" y="350344"/>
                    </a:moveTo>
                    <a:cubicBezTo>
                      <a:pt x="323388" y="514372"/>
                      <a:pt x="646687" y="678400"/>
                      <a:pt x="970074" y="842517"/>
                    </a:cubicBezTo>
                    <a:cubicBezTo>
                      <a:pt x="897663" y="561678"/>
                      <a:pt x="825250" y="280839"/>
                      <a:pt x="752750" y="0"/>
                    </a:cubicBezTo>
                    <a:lnTo>
                      <a:pt x="0" y="350344"/>
                    </a:lnTo>
                    <a:close/>
                  </a:path>
                </a:pathLst>
              </a:custGeom>
              <a:grpFill/>
              <a:ln w="8809" cap="flat">
                <a:noFill/>
                <a:prstDash val="solid"/>
                <a:miter/>
              </a:ln>
            </p:spPr>
            <p:txBody>
              <a:bodyPr rtlCol="0" anchor="ctr"/>
              <a:lstStyle/>
              <a:p>
                <a:endParaRPr lang="en-US" sz="3200"/>
              </a:p>
            </p:txBody>
          </p:sp>
          <p:sp>
            <p:nvSpPr>
              <p:cNvPr id="4349" name="Freeform: Shape 4348">
                <a:extLst>
                  <a:ext uri="{FF2B5EF4-FFF2-40B4-BE49-F238E27FC236}">
                    <a16:creationId xmlns:a16="http://schemas.microsoft.com/office/drawing/2014/main" id="{6DED384E-86CA-4D6F-A8B5-EEA6C42FDC81}"/>
                  </a:ext>
                </a:extLst>
              </p:cNvPr>
              <p:cNvSpPr/>
              <p:nvPr/>
            </p:nvSpPr>
            <p:spPr>
              <a:xfrm>
                <a:off x="6352965" y="2450975"/>
                <a:ext cx="636996" cy="320744"/>
              </a:xfrm>
              <a:custGeom>
                <a:avLst/>
                <a:gdLst>
                  <a:gd name="connsiteX0" fmla="*/ 193363 w 636996"/>
                  <a:gd name="connsiteY0" fmla="*/ 0 h 320744"/>
                  <a:gd name="connsiteX1" fmla="*/ 636997 w 636996"/>
                  <a:gd name="connsiteY1" fmla="*/ 320745 h 320744"/>
                  <a:gd name="connsiteX2" fmla="*/ 0 w 636996"/>
                  <a:gd name="connsiteY2" fmla="*/ 98135 h 320744"/>
                </a:gdLst>
                <a:ahLst/>
                <a:cxnLst>
                  <a:cxn ang="0">
                    <a:pos x="connsiteX0" y="connsiteY0"/>
                  </a:cxn>
                  <a:cxn ang="0">
                    <a:pos x="connsiteX1" y="connsiteY1"/>
                  </a:cxn>
                  <a:cxn ang="0">
                    <a:pos x="connsiteX2" y="connsiteY2"/>
                  </a:cxn>
                </a:cxnLst>
                <a:rect l="l" t="t" r="r" b="b"/>
                <a:pathLst>
                  <a:path w="636996" h="320744">
                    <a:moveTo>
                      <a:pt x="193363" y="0"/>
                    </a:moveTo>
                    <a:lnTo>
                      <a:pt x="636997" y="320745"/>
                    </a:lnTo>
                    <a:lnTo>
                      <a:pt x="0" y="98135"/>
                    </a:lnTo>
                    <a:close/>
                  </a:path>
                </a:pathLst>
              </a:custGeom>
              <a:grpFill/>
              <a:ln w="8809" cap="flat">
                <a:noFill/>
                <a:prstDash val="solid"/>
                <a:miter/>
              </a:ln>
            </p:spPr>
            <p:txBody>
              <a:bodyPr rtlCol="0" anchor="ctr"/>
              <a:lstStyle/>
              <a:p>
                <a:endParaRPr lang="en-US" sz="3200"/>
              </a:p>
            </p:txBody>
          </p:sp>
          <p:sp>
            <p:nvSpPr>
              <p:cNvPr id="4350" name="Freeform: Shape 4349">
                <a:extLst>
                  <a:ext uri="{FF2B5EF4-FFF2-40B4-BE49-F238E27FC236}">
                    <a16:creationId xmlns:a16="http://schemas.microsoft.com/office/drawing/2014/main" id="{A3246341-1D95-47CA-B158-537AAD39FE1B}"/>
                  </a:ext>
                </a:extLst>
              </p:cNvPr>
              <p:cNvSpPr/>
              <p:nvPr/>
            </p:nvSpPr>
            <p:spPr>
              <a:xfrm>
                <a:off x="2192181" y="1411307"/>
                <a:ext cx="653646" cy="704651"/>
              </a:xfrm>
              <a:custGeom>
                <a:avLst/>
                <a:gdLst>
                  <a:gd name="connsiteX0" fmla="*/ 0 w 653646"/>
                  <a:gd name="connsiteY0" fmla="*/ 40170 h 704651"/>
                  <a:gd name="connsiteX1" fmla="*/ 653646 w 653646"/>
                  <a:gd name="connsiteY1" fmla="*/ 0 h 704651"/>
                  <a:gd name="connsiteX2" fmla="*/ 206841 w 653646"/>
                  <a:gd name="connsiteY2" fmla="*/ 704652 h 704651"/>
                </a:gdLst>
                <a:ahLst/>
                <a:cxnLst>
                  <a:cxn ang="0">
                    <a:pos x="connsiteX0" y="connsiteY0"/>
                  </a:cxn>
                  <a:cxn ang="0">
                    <a:pos x="connsiteX1" y="connsiteY1"/>
                  </a:cxn>
                  <a:cxn ang="0">
                    <a:pos x="connsiteX2" y="connsiteY2"/>
                  </a:cxn>
                </a:cxnLst>
                <a:rect l="l" t="t" r="r" b="b"/>
                <a:pathLst>
                  <a:path w="653646" h="704651">
                    <a:moveTo>
                      <a:pt x="0" y="40170"/>
                    </a:moveTo>
                    <a:lnTo>
                      <a:pt x="653646" y="0"/>
                    </a:lnTo>
                    <a:lnTo>
                      <a:pt x="206841" y="704652"/>
                    </a:lnTo>
                    <a:close/>
                  </a:path>
                </a:pathLst>
              </a:custGeom>
              <a:grpFill/>
              <a:ln w="8809" cap="flat">
                <a:noFill/>
                <a:prstDash val="solid"/>
                <a:miter/>
              </a:ln>
            </p:spPr>
            <p:txBody>
              <a:bodyPr rtlCol="0" anchor="ctr"/>
              <a:lstStyle/>
              <a:p>
                <a:endParaRPr lang="en-US" sz="3200"/>
              </a:p>
            </p:txBody>
          </p:sp>
          <p:sp>
            <p:nvSpPr>
              <p:cNvPr id="4351" name="Freeform: Shape 4350">
                <a:extLst>
                  <a:ext uri="{FF2B5EF4-FFF2-40B4-BE49-F238E27FC236}">
                    <a16:creationId xmlns:a16="http://schemas.microsoft.com/office/drawing/2014/main" id="{CF2E4A6D-E68E-4DEB-9BE6-624606CBE440}"/>
                  </a:ext>
                </a:extLst>
              </p:cNvPr>
              <p:cNvSpPr/>
              <p:nvPr/>
            </p:nvSpPr>
            <p:spPr>
              <a:xfrm>
                <a:off x="4854512" y="3501125"/>
                <a:ext cx="336160" cy="572601"/>
              </a:xfrm>
              <a:custGeom>
                <a:avLst/>
                <a:gdLst>
                  <a:gd name="connsiteX0" fmla="*/ 96725 w 336160"/>
                  <a:gd name="connsiteY0" fmla="*/ 0 h 572601"/>
                  <a:gd name="connsiteX1" fmla="*/ 336161 w 336160"/>
                  <a:gd name="connsiteY1" fmla="*/ 113904 h 572601"/>
                  <a:gd name="connsiteX2" fmla="*/ 0 w 336160"/>
                  <a:gd name="connsiteY2" fmla="*/ 572601 h 572601"/>
                </a:gdLst>
                <a:ahLst/>
                <a:cxnLst>
                  <a:cxn ang="0">
                    <a:pos x="connsiteX0" y="connsiteY0"/>
                  </a:cxn>
                  <a:cxn ang="0">
                    <a:pos x="connsiteX1" y="connsiteY1"/>
                  </a:cxn>
                  <a:cxn ang="0">
                    <a:pos x="connsiteX2" y="connsiteY2"/>
                  </a:cxn>
                </a:cxnLst>
                <a:rect l="l" t="t" r="r" b="b"/>
                <a:pathLst>
                  <a:path w="336160" h="572601">
                    <a:moveTo>
                      <a:pt x="96725" y="0"/>
                    </a:moveTo>
                    <a:lnTo>
                      <a:pt x="336161" y="113904"/>
                    </a:lnTo>
                    <a:lnTo>
                      <a:pt x="0" y="572601"/>
                    </a:lnTo>
                    <a:close/>
                  </a:path>
                </a:pathLst>
              </a:custGeom>
              <a:grpFill/>
              <a:ln w="8809" cap="flat">
                <a:noFill/>
                <a:prstDash val="solid"/>
                <a:miter/>
              </a:ln>
            </p:spPr>
            <p:txBody>
              <a:bodyPr rtlCol="0" anchor="ctr"/>
              <a:lstStyle/>
              <a:p>
                <a:endParaRPr lang="en-US" sz="3200"/>
              </a:p>
            </p:txBody>
          </p:sp>
          <p:sp>
            <p:nvSpPr>
              <p:cNvPr id="4352" name="Freeform: Shape 4351">
                <a:extLst>
                  <a:ext uri="{FF2B5EF4-FFF2-40B4-BE49-F238E27FC236}">
                    <a16:creationId xmlns:a16="http://schemas.microsoft.com/office/drawing/2014/main" id="{F62B1164-7D0B-4B23-98B0-1A606A464264}"/>
                  </a:ext>
                </a:extLst>
              </p:cNvPr>
              <p:cNvSpPr/>
              <p:nvPr/>
            </p:nvSpPr>
            <p:spPr>
              <a:xfrm>
                <a:off x="4757874" y="3555126"/>
                <a:ext cx="377740" cy="352986"/>
              </a:xfrm>
              <a:custGeom>
                <a:avLst/>
                <a:gdLst>
                  <a:gd name="connsiteX0" fmla="*/ 0 w 377740"/>
                  <a:gd name="connsiteY0" fmla="*/ 125884 h 352986"/>
                  <a:gd name="connsiteX1" fmla="*/ 377741 w 377740"/>
                  <a:gd name="connsiteY1" fmla="*/ 0 h 352986"/>
                  <a:gd name="connsiteX2" fmla="*/ 38409 w 377740"/>
                  <a:gd name="connsiteY2" fmla="*/ 352987 h 352986"/>
                </a:gdLst>
                <a:ahLst/>
                <a:cxnLst>
                  <a:cxn ang="0">
                    <a:pos x="connsiteX0" y="connsiteY0"/>
                  </a:cxn>
                  <a:cxn ang="0">
                    <a:pos x="connsiteX1" y="connsiteY1"/>
                  </a:cxn>
                  <a:cxn ang="0">
                    <a:pos x="connsiteX2" y="connsiteY2"/>
                  </a:cxn>
                </a:cxnLst>
                <a:rect l="l" t="t" r="r" b="b"/>
                <a:pathLst>
                  <a:path w="377740" h="352986">
                    <a:moveTo>
                      <a:pt x="0" y="125884"/>
                    </a:moveTo>
                    <a:lnTo>
                      <a:pt x="377741" y="0"/>
                    </a:lnTo>
                    <a:lnTo>
                      <a:pt x="38409" y="352987"/>
                    </a:lnTo>
                    <a:close/>
                  </a:path>
                </a:pathLst>
              </a:custGeom>
              <a:grpFill/>
              <a:ln w="8809" cap="flat">
                <a:noFill/>
                <a:prstDash val="solid"/>
                <a:miter/>
              </a:ln>
            </p:spPr>
            <p:txBody>
              <a:bodyPr rtlCol="0" anchor="ctr"/>
              <a:lstStyle/>
              <a:p>
                <a:endParaRPr lang="en-US" sz="3200"/>
              </a:p>
            </p:txBody>
          </p:sp>
          <p:sp>
            <p:nvSpPr>
              <p:cNvPr id="4353" name="Freeform: Shape 4352">
                <a:extLst>
                  <a:ext uri="{FF2B5EF4-FFF2-40B4-BE49-F238E27FC236}">
                    <a16:creationId xmlns:a16="http://schemas.microsoft.com/office/drawing/2014/main" id="{F227D026-DBF9-4C77-AE1C-9C0F55B45740}"/>
                  </a:ext>
                </a:extLst>
              </p:cNvPr>
              <p:cNvSpPr/>
              <p:nvPr/>
            </p:nvSpPr>
            <p:spPr>
              <a:xfrm>
                <a:off x="4281118" y="3582082"/>
                <a:ext cx="253001" cy="397649"/>
              </a:xfrm>
              <a:custGeom>
                <a:avLst/>
                <a:gdLst>
                  <a:gd name="connsiteX0" fmla="*/ 0 w 253001"/>
                  <a:gd name="connsiteY0" fmla="*/ 0 h 397649"/>
                  <a:gd name="connsiteX1" fmla="*/ 253002 w 253001"/>
                  <a:gd name="connsiteY1" fmla="*/ 10395 h 397649"/>
                  <a:gd name="connsiteX2" fmla="*/ 48098 w 253001"/>
                  <a:gd name="connsiteY2" fmla="*/ 397649 h 397649"/>
                </a:gdLst>
                <a:ahLst/>
                <a:cxnLst>
                  <a:cxn ang="0">
                    <a:pos x="connsiteX0" y="connsiteY0"/>
                  </a:cxn>
                  <a:cxn ang="0">
                    <a:pos x="connsiteX1" y="connsiteY1"/>
                  </a:cxn>
                  <a:cxn ang="0">
                    <a:pos x="connsiteX2" y="connsiteY2"/>
                  </a:cxn>
                </a:cxnLst>
                <a:rect l="l" t="t" r="r" b="b"/>
                <a:pathLst>
                  <a:path w="253001" h="397649">
                    <a:moveTo>
                      <a:pt x="0" y="0"/>
                    </a:moveTo>
                    <a:lnTo>
                      <a:pt x="253002" y="10395"/>
                    </a:lnTo>
                    <a:lnTo>
                      <a:pt x="48098" y="397649"/>
                    </a:lnTo>
                    <a:close/>
                  </a:path>
                </a:pathLst>
              </a:custGeom>
              <a:grpFill/>
              <a:ln w="8809" cap="flat">
                <a:noFill/>
                <a:prstDash val="solid"/>
                <a:miter/>
              </a:ln>
            </p:spPr>
            <p:txBody>
              <a:bodyPr rtlCol="0" anchor="ctr"/>
              <a:lstStyle/>
              <a:p>
                <a:endParaRPr lang="en-US" sz="3200"/>
              </a:p>
            </p:txBody>
          </p:sp>
          <p:sp>
            <p:nvSpPr>
              <p:cNvPr id="4354" name="Freeform: Shape 4353">
                <a:extLst>
                  <a:ext uri="{FF2B5EF4-FFF2-40B4-BE49-F238E27FC236}">
                    <a16:creationId xmlns:a16="http://schemas.microsoft.com/office/drawing/2014/main" id="{96C211B4-71F6-49C7-B56F-25C3EF7085FF}"/>
                  </a:ext>
                </a:extLst>
              </p:cNvPr>
              <p:cNvSpPr/>
              <p:nvPr/>
            </p:nvSpPr>
            <p:spPr>
              <a:xfrm>
                <a:off x="4191176" y="3555126"/>
                <a:ext cx="306826" cy="242871"/>
              </a:xfrm>
              <a:custGeom>
                <a:avLst/>
                <a:gdLst>
                  <a:gd name="connsiteX0" fmla="*/ 0 w 306826"/>
                  <a:gd name="connsiteY0" fmla="*/ 125884 h 242871"/>
                  <a:gd name="connsiteX1" fmla="*/ 236088 w 306826"/>
                  <a:gd name="connsiteY1" fmla="*/ 0 h 242871"/>
                  <a:gd name="connsiteX2" fmla="*/ 306826 w 306826"/>
                  <a:gd name="connsiteY2" fmla="*/ 242871 h 242871"/>
                </a:gdLst>
                <a:ahLst/>
                <a:cxnLst>
                  <a:cxn ang="0">
                    <a:pos x="connsiteX0" y="connsiteY0"/>
                  </a:cxn>
                  <a:cxn ang="0">
                    <a:pos x="connsiteX1" y="connsiteY1"/>
                  </a:cxn>
                  <a:cxn ang="0">
                    <a:pos x="connsiteX2" y="connsiteY2"/>
                  </a:cxn>
                </a:cxnLst>
                <a:rect l="l" t="t" r="r" b="b"/>
                <a:pathLst>
                  <a:path w="306826" h="242871">
                    <a:moveTo>
                      <a:pt x="0" y="125884"/>
                    </a:moveTo>
                    <a:lnTo>
                      <a:pt x="236088" y="0"/>
                    </a:lnTo>
                    <a:lnTo>
                      <a:pt x="306826" y="242871"/>
                    </a:lnTo>
                    <a:close/>
                  </a:path>
                </a:pathLst>
              </a:custGeom>
              <a:grpFill/>
              <a:ln w="8809" cap="flat">
                <a:noFill/>
                <a:prstDash val="solid"/>
                <a:miter/>
              </a:ln>
            </p:spPr>
            <p:txBody>
              <a:bodyPr rtlCol="0" anchor="ctr"/>
              <a:lstStyle/>
              <a:p>
                <a:endParaRPr lang="en-US" sz="3200"/>
              </a:p>
            </p:txBody>
          </p:sp>
          <p:sp>
            <p:nvSpPr>
              <p:cNvPr id="4355" name="Freeform: Shape 4354">
                <a:extLst>
                  <a:ext uri="{FF2B5EF4-FFF2-40B4-BE49-F238E27FC236}">
                    <a16:creationId xmlns:a16="http://schemas.microsoft.com/office/drawing/2014/main" id="{9DD57CB2-3C6C-4CDB-81F0-7C83EF89C5DF}"/>
                  </a:ext>
                </a:extLst>
              </p:cNvPr>
              <p:cNvSpPr/>
              <p:nvPr/>
            </p:nvSpPr>
            <p:spPr>
              <a:xfrm>
                <a:off x="4405593" y="3592477"/>
                <a:ext cx="235295" cy="272910"/>
              </a:xfrm>
              <a:custGeom>
                <a:avLst/>
                <a:gdLst>
                  <a:gd name="connsiteX0" fmla="*/ 128527 w 235295"/>
                  <a:gd name="connsiteY0" fmla="*/ 0 h 272910"/>
                  <a:gd name="connsiteX1" fmla="*/ 235295 w 235295"/>
                  <a:gd name="connsiteY1" fmla="*/ 182968 h 272910"/>
                  <a:gd name="connsiteX2" fmla="*/ 0 w 235295"/>
                  <a:gd name="connsiteY2" fmla="*/ 272911 h 272910"/>
                </a:gdLst>
                <a:ahLst/>
                <a:cxnLst>
                  <a:cxn ang="0">
                    <a:pos x="connsiteX0" y="connsiteY0"/>
                  </a:cxn>
                  <a:cxn ang="0">
                    <a:pos x="connsiteX1" y="connsiteY1"/>
                  </a:cxn>
                  <a:cxn ang="0">
                    <a:pos x="connsiteX2" y="connsiteY2"/>
                  </a:cxn>
                </a:cxnLst>
                <a:rect l="l" t="t" r="r" b="b"/>
                <a:pathLst>
                  <a:path w="235295" h="272910">
                    <a:moveTo>
                      <a:pt x="128527" y="0"/>
                    </a:moveTo>
                    <a:lnTo>
                      <a:pt x="235295" y="182968"/>
                    </a:lnTo>
                    <a:lnTo>
                      <a:pt x="0" y="272911"/>
                    </a:lnTo>
                    <a:close/>
                  </a:path>
                </a:pathLst>
              </a:custGeom>
              <a:grpFill/>
              <a:ln w="8809" cap="flat">
                <a:noFill/>
                <a:prstDash val="solid"/>
                <a:miter/>
              </a:ln>
            </p:spPr>
            <p:txBody>
              <a:bodyPr rtlCol="0" anchor="ctr"/>
              <a:lstStyle/>
              <a:p>
                <a:endParaRPr lang="en-US" sz="3200"/>
              </a:p>
            </p:txBody>
          </p:sp>
          <p:sp>
            <p:nvSpPr>
              <p:cNvPr id="4356" name="Freeform: Shape 4355">
                <a:extLst>
                  <a:ext uri="{FF2B5EF4-FFF2-40B4-BE49-F238E27FC236}">
                    <a16:creationId xmlns:a16="http://schemas.microsoft.com/office/drawing/2014/main" id="{85696C36-7214-4DDB-B6F3-63F724B4BA23}"/>
                  </a:ext>
                </a:extLst>
              </p:cNvPr>
              <p:cNvSpPr/>
              <p:nvPr/>
            </p:nvSpPr>
            <p:spPr>
              <a:xfrm>
                <a:off x="4999248" y="3555126"/>
                <a:ext cx="228600" cy="337306"/>
              </a:xfrm>
              <a:custGeom>
                <a:avLst/>
                <a:gdLst>
                  <a:gd name="connsiteX0" fmla="*/ 98752 w 228600"/>
                  <a:gd name="connsiteY0" fmla="*/ 0 h 337306"/>
                  <a:gd name="connsiteX1" fmla="*/ 228600 w 228600"/>
                  <a:gd name="connsiteY1" fmla="*/ 249742 h 337306"/>
                  <a:gd name="connsiteX2" fmla="*/ 0 w 228600"/>
                  <a:gd name="connsiteY2" fmla="*/ 337306 h 337306"/>
                </a:gdLst>
                <a:ahLst/>
                <a:cxnLst>
                  <a:cxn ang="0">
                    <a:pos x="connsiteX0" y="connsiteY0"/>
                  </a:cxn>
                  <a:cxn ang="0">
                    <a:pos x="connsiteX1" y="connsiteY1"/>
                  </a:cxn>
                  <a:cxn ang="0">
                    <a:pos x="connsiteX2" y="connsiteY2"/>
                  </a:cxn>
                </a:cxnLst>
                <a:rect l="l" t="t" r="r" b="b"/>
                <a:pathLst>
                  <a:path w="228600" h="337306">
                    <a:moveTo>
                      <a:pt x="98752" y="0"/>
                    </a:moveTo>
                    <a:lnTo>
                      <a:pt x="228600" y="249742"/>
                    </a:lnTo>
                    <a:lnTo>
                      <a:pt x="0" y="337306"/>
                    </a:lnTo>
                    <a:close/>
                  </a:path>
                </a:pathLst>
              </a:custGeom>
              <a:grpFill/>
              <a:ln w="8809" cap="flat">
                <a:noFill/>
                <a:prstDash val="solid"/>
                <a:miter/>
              </a:ln>
            </p:spPr>
            <p:txBody>
              <a:bodyPr rtlCol="0" anchor="ctr"/>
              <a:lstStyle/>
              <a:p>
                <a:endParaRPr lang="en-US" sz="3200"/>
              </a:p>
            </p:txBody>
          </p:sp>
          <p:sp>
            <p:nvSpPr>
              <p:cNvPr id="4357" name="Freeform: Shape 4356">
                <a:extLst>
                  <a:ext uri="{FF2B5EF4-FFF2-40B4-BE49-F238E27FC236}">
                    <a16:creationId xmlns:a16="http://schemas.microsoft.com/office/drawing/2014/main" id="{5724C7FE-BE91-4E39-8523-47534557DC5F}"/>
                  </a:ext>
                </a:extLst>
              </p:cNvPr>
              <p:cNvSpPr/>
              <p:nvPr/>
            </p:nvSpPr>
            <p:spPr>
              <a:xfrm>
                <a:off x="5336554" y="3908113"/>
                <a:ext cx="198912" cy="283393"/>
              </a:xfrm>
              <a:custGeom>
                <a:avLst/>
                <a:gdLst>
                  <a:gd name="connsiteX0" fmla="*/ 10483 w 198912"/>
                  <a:gd name="connsiteY0" fmla="*/ 0 h 283393"/>
                  <a:gd name="connsiteX1" fmla="*/ 198913 w 198912"/>
                  <a:gd name="connsiteY1" fmla="*/ 137160 h 283393"/>
                  <a:gd name="connsiteX2" fmla="*/ 0 w 198912"/>
                  <a:gd name="connsiteY2" fmla="*/ 283393 h 283393"/>
                </a:gdLst>
                <a:ahLst/>
                <a:cxnLst>
                  <a:cxn ang="0">
                    <a:pos x="connsiteX0" y="connsiteY0"/>
                  </a:cxn>
                  <a:cxn ang="0">
                    <a:pos x="connsiteX1" y="connsiteY1"/>
                  </a:cxn>
                  <a:cxn ang="0">
                    <a:pos x="connsiteX2" y="connsiteY2"/>
                  </a:cxn>
                </a:cxnLst>
                <a:rect l="l" t="t" r="r" b="b"/>
                <a:pathLst>
                  <a:path w="198912" h="283393">
                    <a:moveTo>
                      <a:pt x="10483" y="0"/>
                    </a:moveTo>
                    <a:lnTo>
                      <a:pt x="198913" y="137160"/>
                    </a:lnTo>
                    <a:lnTo>
                      <a:pt x="0" y="283393"/>
                    </a:lnTo>
                    <a:close/>
                  </a:path>
                </a:pathLst>
              </a:custGeom>
              <a:grpFill/>
              <a:ln w="8809" cap="flat">
                <a:noFill/>
                <a:prstDash val="solid"/>
                <a:miter/>
              </a:ln>
            </p:spPr>
            <p:txBody>
              <a:bodyPr rtlCol="0" anchor="ctr"/>
              <a:lstStyle/>
              <a:p>
                <a:endParaRPr lang="en-US" sz="3200"/>
              </a:p>
            </p:txBody>
          </p:sp>
          <p:sp>
            <p:nvSpPr>
              <p:cNvPr id="4358" name="Freeform: Shape 4357">
                <a:extLst>
                  <a:ext uri="{FF2B5EF4-FFF2-40B4-BE49-F238E27FC236}">
                    <a16:creationId xmlns:a16="http://schemas.microsoft.com/office/drawing/2014/main" id="{F8312458-FE96-4EE9-9C20-0361C45C8389}"/>
                  </a:ext>
                </a:extLst>
              </p:cNvPr>
              <p:cNvSpPr/>
              <p:nvPr/>
            </p:nvSpPr>
            <p:spPr>
              <a:xfrm>
                <a:off x="5180631" y="3947490"/>
                <a:ext cx="287797" cy="304711"/>
              </a:xfrm>
              <a:custGeom>
                <a:avLst/>
                <a:gdLst>
                  <a:gd name="connsiteX0" fmla="*/ 0 w 287797"/>
                  <a:gd name="connsiteY0" fmla="*/ 62458 h 304711"/>
                  <a:gd name="connsiteX1" fmla="*/ 258551 w 287797"/>
                  <a:gd name="connsiteY1" fmla="*/ 0 h 304711"/>
                  <a:gd name="connsiteX2" fmla="*/ 287798 w 287797"/>
                  <a:gd name="connsiteY2" fmla="*/ 304712 h 304711"/>
                </a:gdLst>
                <a:ahLst/>
                <a:cxnLst>
                  <a:cxn ang="0">
                    <a:pos x="connsiteX0" y="connsiteY0"/>
                  </a:cxn>
                  <a:cxn ang="0">
                    <a:pos x="connsiteX1" y="connsiteY1"/>
                  </a:cxn>
                  <a:cxn ang="0">
                    <a:pos x="connsiteX2" y="connsiteY2"/>
                  </a:cxn>
                </a:cxnLst>
                <a:rect l="l" t="t" r="r" b="b"/>
                <a:pathLst>
                  <a:path w="287797" h="304711">
                    <a:moveTo>
                      <a:pt x="0" y="62458"/>
                    </a:moveTo>
                    <a:lnTo>
                      <a:pt x="258551" y="0"/>
                    </a:lnTo>
                    <a:lnTo>
                      <a:pt x="287798" y="304712"/>
                    </a:lnTo>
                    <a:close/>
                  </a:path>
                </a:pathLst>
              </a:custGeom>
              <a:grpFill/>
              <a:ln w="8809" cap="flat">
                <a:noFill/>
                <a:prstDash val="solid"/>
                <a:miter/>
              </a:ln>
            </p:spPr>
            <p:txBody>
              <a:bodyPr rtlCol="0" anchor="ctr"/>
              <a:lstStyle/>
              <a:p>
                <a:endParaRPr lang="en-US" sz="3200"/>
              </a:p>
            </p:txBody>
          </p:sp>
          <p:sp>
            <p:nvSpPr>
              <p:cNvPr id="4359" name="Freeform: Shape 4358">
                <a:extLst>
                  <a:ext uri="{FF2B5EF4-FFF2-40B4-BE49-F238E27FC236}">
                    <a16:creationId xmlns:a16="http://schemas.microsoft.com/office/drawing/2014/main" id="{9152AF11-9BF2-423D-9522-CBEAF3940E92}"/>
                  </a:ext>
                </a:extLst>
              </p:cNvPr>
              <p:cNvSpPr/>
              <p:nvPr/>
            </p:nvSpPr>
            <p:spPr>
              <a:xfrm>
                <a:off x="5205297" y="4045273"/>
                <a:ext cx="330170" cy="244280"/>
              </a:xfrm>
              <a:custGeom>
                <a:avLst/>
                <a:gdLst>
                  <a:gd name="connsiteX0" fmla="*/ 330170 w 330170"/>
                  <a:gd name="connsiteY0" fmla="*/ 0 h 244280"/>
                  <a:gd name="connsiteX1" fmla="*/ 326911 w 330170"/>
                  <a:gd name="connsiteY1" fmla="*/ 244281 h 244280"/>
                  <a:gd name="connsiteX2" fmla="*/ 0 w 330170"/>
                  <a:gd name="connsiteY2" fmla="*/ 146234 h 244280"/>
                </a:gdLst>
                <a:ahLst/>
                <a:cxnLst>
                  <a:cxn ang="0">
                    <a:pos x="connsiteX0" y="connsiteY0"/>
                  </a:cxn>
                  <a:cxn ang="0">
                    <a:pos x="connsiteX1" y="connsiteY1"/>
                  </a:cxn>
                  <a:cxn ang="0">
                    <a:pos x="connsiteX2" y="connsiteY2"/>
                  </a:cxn>
                </a:cxnLst>
                <a:rect l="l" t="t" r="r" b="b"/>
                <a:pathLst>
                  <a:path w="330170" h="244280">
                    <a:moveTo>
                      <a:pt x="330170" y="0"/>
                    </a:moveTo>
                    <a:lnTo>
                      <a:pt x="326911" y="244281"/>
                    </a:lnTo>
                    <a:lnTo>
                      <a:pt x="0" y="146234"/>
                    </a:lnTo>
                    <a:close/>
                  </a:path>
                </a:pathLst>
              </a:custGeom>
              <a:grpFill/>
              <a:ln w="8809" cap="flat">
                <a:noFill/>
                <a:prstDash val="solid"/>
                <a:miter/>
              </a:ln>
            </p:spPr>
            <p:txBody>
              <a:bodyPr rtlCol="0" anchor="ctr"/>
              <a:lstStyle/>
              <a:p>
                <a:endParaRPr lang="en-US" sz="3200"/>
              </a:p>
            </p:txBody>
          </p:sp>
          <p:sp>
            <p:nvSpPr>
              <p:cNvPr id="4360" name="Freeform: Shape 4359">
                <a:extLst>
                  <a:ext uri="{FF2B5EF4-FFF2-40B4-BE49-F238E27FC236}">
                    <a16:creationId xmlns:a16="http://schemas.microsoft.com/office/drawing/2014/main" id="{4E81884B-06D9-40C4-BEC9-020CEB8D3DEF}"/>
                  </a:ext>
                </a:extLst>
              </p:cNvPr>
              <p:cNvSpPr/>
              <p:nvPr/>
            </p:nvSpPr>
            <p:spPr>
              <a:xfrm>
                <a:off x="6697231" y="2549815"/>
                <a:ext cx="451738" cy="501598"/>
              </a:xfrm>
              <a:custGeom>
                <a:avLst/>
                <a:gdLst>
                  <a:gd name="connsiteX0" fmla="*/ 0 w 451738"/>
                  <a:gd name="connsiteY0" fmla="*/ 0 h 501598"/>
                  <a:gd name="connsiteX1" fmla="*/ 186403 w 451738"/>
                  <a:gd name="connsiteY1" fmla="*/ 501599 h 501598"/>
                  <a:gd name="connsiteX2" fmla="*/ 451739 w 451738"/>
                  <a:gd name="connsiteY2" fmla="*/ 413066 h 501598"/>
                </a:gdLst>
                <a:ahLst/>
                <a:cxnLst>
                  <a:cxn ang="0">
                    <a:pos x="connsiteX0" y="connsiteY0"/>
                  </a:cxn>
                  <a:cxn ang="0">
                    <a:pos x="connsiteX1" y="connsiteY1"/>
                  </a:cxn>
                  <a:cxn ang="0">
                    <a:pos x="connsiteX2" y="connsiteY2"/>
                  </a:cxn>
                </a:cxnLst>
                <a:rect l="l" t="t" r="r" b="b"/>
                <a:pathLst>
                  <a:path w="451738" h="501598">
                    <a:moveTo>
                      <a:pt x="0" y="0"/>
                    </a:moveTo>
                    <a:lnTo>
                      <a:pt x="186403" y="501599"/>
                    </a:lnTo>
                    <a:lnTo>
                      <a:pt x="451739" y="413066"/>
                    </a:lnTo>
                    <a:close/>
                  </a:path>
                </a:pathLst>
              </a:custGeom>
              <a:grpFill/>
              <a:ln w="8809" cap="flat">
                <a:noFill/>
                <a:prstDash val="solid"/>
                <a:miter/>
              </a:ln>
            </p:spPr>
            <p:txBody>
              <a:bodyPr rtlCol="0" anchor="ctr"/>
              <a:lstStyle/>
              <a:p>
                <a:endParaRPr lang="en-US" sz="3200"/>
              </a:p>
            </p:txBody>
          </p:sp>
          <p:sp>
            <p:nvSpPr>
              <p:cNvPr id="4361" name="Freeform: Shape 4360">
                <a:extLst>
                  <a:ext uri="{FF2B5EF4-FFF2-40B4-BE49-F238E27FC236}">
                    <a16:creationId xmlns:a16="http://schemas.microsoft.com/office/drawing/2014/main" id="{EF15069A-9E3C-45CD-B7B7-28C52F529A18}"/>
                  </a:ext>
                </a:extLst>
              </p:cNvPr>
              <p:cNvSpPr/>
              <p:nvPr/>
            </p:nvSpPr>
            <p:spPr>
              <a:xfrm>
                <a:off x="6385912" y="3105326"/>
                <a:ext cx="448302" cy="395799"/>
              </a:xfrm>
              <a:custGeom>
                <a:avLst/>
                <a:gdLst>
                  <a:gd name="connsiteX0" fmla="*/ 0 w 448302"/>
                  <a:gd name="connsiteY0" fmla="*/ 0 h 395799"/>
                  <a:gd name="connsiteX1" fmla="*/ 448303 w 448302"/>
                  <a:gd name="connsiteY1" fmla="*/ 395800 h 395799"/>
                  <a:gd name="connsiteX2" fmla="*/ 97783 w 448302"/>
                  <a:gd name="connsiteY2" fmla="*/ 335104 h 395799"/>
                </a:gdLst>
                <a:ahLst/>
                <a:cxnLst>
                  <a:cxn ang="0">
                    <a:pos x="connsiteX0" y="connsiteY0"/>
                  </a:cxn>
                  <a:cxn ang="0">
                    <a:pos x="connsiteX1" y="connsiteY1"/>
                  </a:cxn>
                  <a:cxn ang="0">
                    <a:pos x="connsiteX2" y="connsiteY2"/>
                  </a:cxn>
                </a:cxnLst>
                <a:rect l="l" t="t" r="r" b="b"/>
                <a:pathLst>
                  <a:path w="448302" h="395799">
                    <a:moveTo>
                      <a:pt x="0" y="0"/>
                    </a:moveTo>
                    <a:lnTo>
                      <a:pt x="448303" y="395800"/>
                    </a:lnTo>
                    <a:lnTo>
                      <a:pt x="97783" y="335104"/>
                    </a:lnTo>
                    <a:close/>
                  </a:path>
                </a:pathLst>
              </a:custGeom>
              <a:grpFill/>
              <a:ln w="8809" cap="flat">
                <a:noFill/>
                <a:prstDash val="solid"/>
                <a:miter/>
              </a:ln>
            </p:spPr>
            <p:txBody>
              <a:bodyPr rtlCol="0" anchor="ctr"/>
              <a:lstStyle/>
              <a:p>
                <a:endParaRPr lang="en-US" sz="3200"/>
              </a:p>
            </p:txBody>
          </p:sp>
          <p:sp>
            <p:nvSpPr>
              <p:cNvPr id="4362" name="Freeform: Shape 4361">
                <a:extLst>
                  <a:ext uri="{FF2B5EF4-FFF2-40B4-BE49-F238E27FC236}">
                    <a16:creationId xmlns:a16="http://schemas.microsoft.com/office/drawing/2014/main" id="{ADE4E9DF-1477-4D08-B36A-29E83DC45810}"/>
                  </a:ext>
                </a:extLst>
              </p:cNvPr>
              <p:cNvSpPr/>
              <p:nvPr/>
            </p:nvSpPr>
            <p:spPr>
              <a:xfrm>
                <a:off x="4910715" y="1841639"/>
                <a:ext cx="650827" cy="445219"/>
              </a:xfrm>
              <a:custGeom>
                <a:avLst/>
                <a:gdLst>
                  <a:gd name="connsiteX0" fmla="*/ 0 w 650827"/>
                  <a:gd name="connsiteY0" fmla="*/ 47218 h 445219"/>
                  <a:gd name="connsiteX1" fmla="*/ 276610 w 650827"/>
                  <a:gd name="connsiteY1" fmla="*/ 0 h 445219"/>
                  <a:gd name="connsiteX2" fmla="*/ 650827 w 650827"/>
                  <a:gd name="connsiteY2" fmla="*/ 445220 h 445219"/>
                  <a:gd name="connsiteX3" fmla="*/ 0 w 650827"/>
                  <a:gd name="connsiteY3" fmla="*/ 47218 h 445219"/>
                </a:gdLst>
                <a:ahLst/>
                <a:cxnLst>
                  <a:cxn ang="0">
                    <a:pos x="connsiteX0" y="connsiteY0"/>
                  </a:cxn>
                  <a:cxn ang="0">
                    <a:pos x="connsiteX1" y="connsiteY1"/>
                  </a:cxn>
                  <a:cxn ang="0">
                    <a:pos x="connsiteX2" y="connsiteY2"/>
                  </a:cxn>
                  <a:cxn ang="0">
                    <a:pos x="connsiteX3" y="connsiteY3"/>
                  </a:cxn>
                </a:cxnLst>
                <a:rect l="l" t="t" r="r" b="b"/>
                <a:pathLst>
                  <a:path w="650827" h="445219">
                    <a:moveTo>
                      <a:pt x="0" y="47218"/>
                    </a:moveTo>
                    <a:cubicBezTo>
                      <a:pt x="92233" y="31449"/>
                      <a:pt x="184378" y="15769"/>
                      <a:pt x="276610" y="0"/>
                    </a:cubicBezTo>
                    <a:cubicBezTo>
                      <a:pt x="401349" y="148436"/>
                      <a:pt x="526088" y="296784"/>
                      <a:pt x="650827" y="445220"/>
                    </a:cubicBezTo>
                    <a:cubicBezTo>
                      <a:pt x="433856" y="312552"/>
                      <a:pt x="216972" y="179885"/>
                      <a:pt x="0" y="47218"/>
                    </a:cubicBezTo>
                    <a:close/>
                  </a:path>
                </a:pathLst>
              </a:custGeom>
              <a:grpFill/>
              <a:ln w="8809" cap="flat">
                <a:noFill/>
                <a:prstDash val="solid"/>
                <a:miter/>
              </a:ln>
            </p:spPr>
            <p:txBody>
              <a:bodyPr rtlCol="0" anchor="ctr"/>
              <a:lstStyle/>
              <a:p>
                <a:endParaRPr lang="en-US" sz="3200"/>
              </a:p>
            </p:txBody>
          </p:sp>
          <p:grpSp>
            <p:nvGrpSpPr>
              <p:cNvPr id="4363" name="Graphic 4229">
                <a:extLst>
                  <a:ext uri="{FF2B5EF4-FFF2-40B4-BE49-F238E27FC236}">
                    <a16:creationId xmlns:a16="http://schemas.microsoft.com/office/drawing/2014/main" id="{78B44860-C74F-4724-A5FC-669C318DC020}"/>
                  </a:ext>
                </a:extLst>
              </p:cNvPr>
              <p:cNvGrpSpPr/>
              <p:nvPr/>
            </p:nvGrpSpPr>
            <p:grpSpPr>
              <a:xfrm>
                <a:off x="5329507" y="1860579"/>
                <a:ext cx="354660" cy="380559"/>
                <a:chOff x="5329507" y="1860579"/>
                <a:chExt cx="354660" cy="380559"/>
              </a:xfrm>
              <a:grpFill/>
            </p:grpSpPr>
            <p:sp>
              <p:nvSpPr>
                <p:cNvPr id="4364" name="Freeform: Shape 4363">
                  <a:extLst>
                    <a:ext uri="{FF2B5EF4-FFF2-40B4-BE49-F238E27FC236}">
                      <a16:creationId xmlns:a16="http://schemas.microsoft.com/office/drawing/2014/main" id="{633FC1E8-6430-4E0B-816B-351C78D79EC1}"/>
                    </a:ext>
                  </a:extLst>
                </p:cNvPr>
                <p:cNvSpPr/>
                <p:nvPr/>
              </p:nvSpPr>
              <p:spPr>
                <a:xfrm>
                  <a:off x="5334616" y="1864895"/>
                  <a:ext cx="342415" cy="368755"/>
                </a:xfrm>
                <a:custGeom>
                  <a:avLst/>
                  <a:gdLst>
                    <a:gd name="connsiteX0" fmla="*/ 29335 w 342415"/>
                    <a:gd name="connsiteY0" fmla="*/ 0 h 368755"/>
                    <a:gd name="connsiteX1" fmla="*/ 30304 w 342415"/>
                    <a:gd name="connsiteY1" fmla="*/ 264 h 368755"/>
                    <a:gd name="connsiteX2" fmla="*/ 335720 w 342415"/>
                    <a:gd name="connsiteY2" fmla="*/ 87123 h 368755"/>
                    <a:gd name="connsiteX3" fmla="*/ 342415 w 342415"/>
                    <a:gd name="connsiteY3" fmla="*/ 89062 h 368755"/>
                    <a:gd name="connsiteX4" fmla="*/ 337042 w 342415"/>
                    <a:gd name="connsiteY4" fmla="*/ 93466 h 368755"/>
                    <a:gd name="connsiteX5" fmla="*/ 2995 w 342415"/>
                    <a:gd name="connsiteY5" fmla="*/ 366289 h 368755"/>
                    <a:gd name="connsiteX6" fmla="*/ 0 w 342415"/>
                    <a:gd name="connsiteY6" fmla="*/ 368755 h 368755"/>
                    <a:gd name="connsiteX7" fmla="*/ 264 w 342415"/>
                    <a:gd name="connsiteY7" fmla="*/ 364879 h 368755"/>
                    <a:gd name="connsiteX8" fmla="*/ 28894 w 342415"/>
                    <a:gd name="connsiteY8" fmla="*/ 5198 h 368755"/>
                    <a:gd name="connsiteX9" fmla="*/ 29335 w 342415"/>
                    <a:gd name="connsiteY9" fmla="*/ 0 h 368755"/>
                    <a:gd name="connsiteX10" fmla="*/ 28542 w 342415"/>
                    <a:gd name="connsiteY10" fmla="*/ 10307 h 368755"/>
                    <a:gd name="connsiteX11" fmla="*/ 3523 w 342415"/>
                    <a:gd name="connsiteY11" fmla="*/ 365055 h 368755"/>
                    <a:gd name="connsiteX12" fmla="*/ 881 w 342415"/>
                    <a:gd name="connsiteY12" fmla="*/ 363646 h 368755"/>
                    <a:gd name="connsiteX13" fmla="*/ 332461 w 342415"/>
                    <a:gd name="connsiteY13" fmla="*/ 87828 h 368755"/>
                    <a:gd name="connsiteX14" fmla="*/ 333783 w 342415"/>
                    <a:gd name="connsiteY14" fmla="*/ 94083 h 368755"/>
                    <a:gd name="connsiteX15" fmla="*/ 28542 w 342415"/>
                    <a:gd name="connsiteY15" fmla="*/ 10307 h 368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2415" h="368755">
                      <a:moveTo>
                        <a:pt x="29335" y="0"/>
                      </a:moveTo>
                      <a:lnTo>
                        <a:pt x="30304" y="264"/>
                      </a:lnTo>
                      <a:lnTo>
                        <a:pt x="335720" y="87123"/>
                      </a:lnTo>
                      <a:lnTo>
                        <a:pt x="342415" y="89062"/>
                      </a:lnTo>
                      <a:lnTo>
                        <a:pt x="337042" y="93466"/>
                      </a:lnTo>
                      <a:lnTo>
                        <a:pt x="2995" y="366289"/>
                      </a:lnTo>
                      <a:lnTo>
                        <a:pt x="0" y="368755"/>
                      </a:lnTo>
                      <a:lnTo>
                        <a:pt x="264" y="364879"/>
                      </a:lnTo>
                      <a:lnTo>
                        <a:pt x="28894" y="5198"/>
                      </a:lnTo>
                      <a:lnTo>
                        <a:pt x="29335" y="0"/>
                      </a:lnTo>
                      <a:close/>
                      <a:moveTo>
                        <a:pt x="28542" y="10307"/>
                      </a:moveTo>
                      <a:lnTo>
                        <a:pt x="3523" y="365055"/>
                      </a:lnTo>
                      <a:lnTo>
                        <a:pt x="881" y="363646"/>
                      </a:lnTo>
                      <a:lnTo>
                        <a:pt x="332461" y="87828"/>
                      </a:lnTo>
                      <a:lnTo>
                        <a:pt x="333783" y="94083"/>
                      </a:lnTo>
                      <a:lnTo>
                        <a:pt x="28542" y="10307"/>
                      </a:lnTo>
                      <a:close/>
                    </a:path>
                  </a:pathLst>
                </a:custGeom>
                <a:grpFill/>
                <a:ln w="8809" cap="flat">
                  <a:noFill/>
                  <a:prstDash val="solid"/>
                  <a:miter/>
                </a:ln>
              </p:spPr>
              <p:txBody>
                <a:bodyPr rtlCol="0" anchor="ctr"/>
                <a:lstStyle/>
                <a:p>
                  <a:endParaRPr lang="en-US" sz="3200"/>
                </a:p>
              </p:txBody>
            </p:sp>
            <p:sp>
              <p:nvSpPr>
                <p:cNvPr id="4365" name="Freeform: Shape 4364">
                  <a:extLst>
                    <a:ext uri="{FF2B5EF4-FFF2-40B4-BE49-F238E27FC236}">
                      <a16:creationId xmlns:a16="http://schemas.microsoft.com/office/drawing/2014/main" id="{1D18ACA5-30F5-4A97-AAFD-77848AD0EA9E}"/>
                    </a:ext>
                  </a:extLst>
                </p:cNvPr>
                <p:cNvSpPr/>
                <p:nvPr/>
              </p:nvSpPr>
              <p:spPr>
                <a:xfrm>
                  <a:off x="5329507" y="1860579"/>
                  <a:ext cx="354660" cy="380559"/>
                </a:xfrm>
                <a:custGeom>
                  <a:avLst/>
                  <a:gdLst>
                    <a:gd name="connsiteX0" fmla="*/ 1145 w 354660"/>
                    <a:gd name="connsiteY0" fmla="*/ 380560 h 380559"/>
                    <a:gd name="connsiteX1" fmla="*/ 2026 w 354660"/>
                    <a:gd name="connsiteY1" fmla="*/ 369636 h 380559"/>
                    <a:gd name="connsiteX2" fmla="*/ 0 w 354660"/>
                    <a:gd name="connsiteY2" fmla="*/ 368579 h 380559"/>
                    <a:gd name="connsiteX3" fmla="*/ 2290 w 354660"/>
                    <a:gd name="connsiteY3" fmla="*/ 366729 h 380559"/>
                    <a:gd name="connsiteX4" fmla="*/ 31449 w 354660"/>
                    <a:gd name="connsiteY4" fmla="*/ 0 h 380559"/>
                    <a:gd name="connsiteX5" fmla="*/ 36382 w 354660"/>
                    <a:gd name="connsiteY5" fmla="*/ 1409 h 380559"/>
                    <a:gd name="connsiteX6" fmla="*/ 338275 w 354660"/>
                    <a:gd name="connsiteY6" fmla="*/ 87212 h 380559"/>
                    <a:gd name="connsiteX7" fmla="*/ 339773 w 354660"/>
                    <a:gd name="connsiteY7" fmla="*/ 85978 h 380559"/>
                    <a:gd name="connsiteX8" fmla="*/ 340125 w 354660"/>
                    <a:gd name="connsiteY8" fmla="*/ 87740 h 380559"/>
                    <a:gd name="connsiteX9" fmla="*/ 354660 w 354660"/>
                    <a:gd name="connsiteY9" fmla="*/ 91880 h 380559"/>
                    <a:gd name="connsiteX10" fmla="*/ 343032 w 354660"/>
                    <a:gd name="connsiteY10" fmla="*/ 101394 h 380559"/>
                    <a:gd name="connsiteX11" fmla="*/ 343384 w 354660"/>
                    <a:gd name="connsiteY11" fmla="*/ 103068 h 380559"/>
                    <a:gd name="connsiteX12" fmla="*/ 341535 w 354660"/>
                    <a:gd name="connsiteY12" fmla="*/ 102540 h 380559"/>
                    <a:gd name="connsiteX13" fmla="*/ 11980 w 354660"/>
                    <a:gd name="connsiteY13" fmla="*/ 371662 h 380559"/>
                    <a:gd name="connsiteX14" fmla="*/ 11805 w 354660"/>
                    <a:gd name="connsiteY14" fmla="*/ 374657 h 380559"/>
                    <a:gd name="connsiteX15" fmla="*/ 9690 w 354660"/>
                    <a:gd name="connsiteY15" fmla="*/ 373600 h 380559"/>
                    <a:gd name="connsiteX16" fmla="*/ 1145 w 354660"/>
                    <a:gd name="connsiteY16" fmla="*/ 380560 h 380559"/>
                    <a:gd name="connsiteX17" fmla="*/ 36734 w 354660"/>
                    <a:gd name="connsiteY17" fmla="*/ 18940 h 380559"/>
                    <a:gd name="connsiteX18" fmla="*/ 12862 w 354660"/>
                    <a:gd name="connsiteY18" fmla="*/ 357832 h 380559"/>
                    <a:gd name="connsiteX19" fmla="*/ 325062 w 354660"/>
                    <a:gd name="connsiteY19" fmla="*/ 98047 h 380559"/>
                    <a:gd name="connsiteX20" fmla="*/ 36734 w 354660"/>
                    <a:gd name="connsiteY20" fmla="*/ 18940 h 380559"/>
                    <a:gd name="connsiteX21" fmla="*/ 333078 w 354660"/>
                    <a:gd name="connsiteY21" fmla="*/ 100249 h 380559"/>
                    <a:gd name="connsiteX22" fmla="*/ 299955 w 354660"/>
                    <a:gd name="connsiteY22" fmla="*/ 127822 h 380559"/>
                    <a:gd name="connsiteX23" fmla="*/ 333606 w 354660"/>
                    <a:gd name="connsiteY23" fmla="*/ 100337 h 380559"/>
                    <a:gd name="connsiteX24" fmla="*/ 333078 w 354660"/>
                    <a:gd name="connsiteY24" fmla="*/ 100249 h 380559"/>
                    <a:gd name="connsiteX25" fmla="*/ 37263 w 354660"/>
                    <a:gd name="connsiteY25" fmla="*/ 12069 h 380559"/>
                    <a:gd name="connsiteX26" fmla="*/ 331492 w 354660"/>
                    <a:gd name="connsiteY26" fmla="*/ 92849 h 380559"/>
                    <a:gd name="connsiteX27" fmla="*/ 332021 w 354660"/>
                    <a:gd name="connsiteY27" fmla="*/ 92409 h 380559"/>
                    <a:gd name="connsiteX28" fmla="*/ 37527 w 354660"/>
                    <a:gd name="connsiteY28" fmla="*/ 8721 h 380559"/>
                    <a:gd name="connsiteX29" fmla="*/ 37263 w 354660"/>
                    <a:gd name="connsiteY29" fmla="*/ 12069 h 380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54660" h="380559">
                      <a:moveTo>
                        <a:pt x="1145" y="380560"/>
                      </a:moveTo>
                      <a:lnTo>
                        <a:pt x="2026" y="369636"/>
                      </a:lnTo>
                      <a:lnTo>
                        <a:pt x="0" y="368579"/>
                      </a:lnTo>
                      <a:lnTo>
                        <a:pt x="2290" y="366729"/>
                      </a:lnTo>
                      <a:lnTo>
                        <a:pt x="31449" y="0"/>
                      </a:lnTo>
                      <a:lnTo>
                        <a:pt x="36382" y="1409"/>
                      </a:lnTo>
                      <a:lnTo>
                        <a:pt x="338275" y="87212"/>
                      </a:lnTo>
                      <a:lnTo>
                        <a:pt x="339773" y="85978"/>
                      </a:lnTo>
                      <a:lnTo>
                        <a:pt x="340125" y="87740"/>
                      </a:lnTo>
                      <a:lnTo>
                        <a:pt x="354660" y="91880"/>
                      </a:lnTo>
                      <a:lnTo>
                        <a:pt x="343032" y="101394"/>
                      </a:lnTo>
                      <a:lnTo>
                        <a:pt x="343384" y="103068"/>
                      </a:lnTo>
                      <a:lnTo>
                        <a:pt x="341535" y="102540"/>
                      </a:lnTo>
                      <a:lnTo>
                        <a:pt x="11980" y="371662"/>
                      </a:lnTo>
                      <a:lnTo>
                        <a:pt x="11805" y="374657"/>
                      </a:lnTo>
                      <a:lnTo>
                        <a:pt x="9690" y="373600"/>
                      </a:lnTo>
                      <a:lnTo>
                        <a:pt x="1145" y="380560"/>
                      </a:lnTo>
                      <a:close/>
                      <a:moveTo>
                        <a:pt x="36734" y="18940"/>
                      </a:moveTo>
                      <a:lnTo>
                        <a:pt x="12862" y="357832"/>
                      </a:lnTo>
                      <a:lnTo>
                        <a:pt x="325062" y="98047"/>
                      </a:lnTo>
                      <a:lnTo>
                        <a:pt x="36734" y="18940"/>
                      </a:lnTo>
                      <a:close/>
                      <a:moveTo>
                        <a:pt x="333078" y="100249"/>
                      </a:moveTo>
                      <a:lnTo>
                        <a:pt x="299955" y="127822"/>
                      </a:lnTo>
                      <a:lnTo>
                        <a:pt x="333606" y="100337"/>
                      </a:lnTo>
                      <a:lnTo>
                        <a:pt x="333078" y="100249"/>
                      </a:lnTo>
                      <a:close/>
                      <a:moveTo>
                        <a:pt x="37263" y="12069"/>
                      </a:moveTo>
                      <a:lnTo>
                        <a:pt x="331492" y="92849"/>
                      </a:lnTo>
                      <a:lnTo>
                        <a:pt x="332021" y="92409"/>
                      </a:lnTo>
                      <a:lnTo>
                        <a:pt x="37527" y="8721"/>
                      </a:lnTo>
                      <a:lnTo>
                        <a:pt x="37263" y="12069"/>
                      </a:lnTo>
                      <a:close/>
                    </a:path>
                  </a:pathLst>
                </a:custGeom>
                <a:grpFill/>
                <a:ln w="8809" cap="flat">
                  <a:noFill/>
                  <a:prstDash val="solid"/>
                  <a:miter/>
                </a:ln>
              </p:spPr>
              <p:txBody>
                <a:bodyPr rtlCol="0" anchor="ctr"/>
                <a:lstStyle/>
                <a:p>
                  <a:endParaRPr lang="en-US" sz="3200"/>
                </a:p>
              </p:txBody>
            </p:sp>
          </p:grpSp>
          <p:grpSp>
            <p:nvGrpSpPr>
              <p:cNvPr id="4366" name="Graphic 4229">
                <a:extLst>
                  <a:ext uri="{FF2B5EF4-FFF2-40B4-BE49-F238E27FC236}">
                    <a16:creationId xmlns:a16="http://schemas.microsoft.com/office/drawing/2014/main" id="{78B44860-C74F-4724-A5FC-669C318DC020}"/>
                  </a:ext>
                </a:extLst>
              </p:cNvPr>
              <p:cNvGrpSpPr/>
              <p:nvPr/>
            </p:nvGrpSpPr>
            <p:grpSpPr>
              <a:xfrm>
                <a:off x="5583654" y="1946469"/>
                <a:ext cx="314930" cy="272822"/>
                <a:chOff x="5583654" y="1946469"/>
                <a:chExt cx="314930" cy="272822"/>
              </a:xfrm>
              <a:grpFill/>
            </p:grpSpPr>
            <p:sp>
              <p:nvSpPr>
                <p:cNvPr id="4367" name="Freeform: Shape 4366">
                  <a:extLst>
                    <a:ext uri="{FF2B5EF4-FFF2-40B4-BE49-F238E27FC236}">
                      <a16:creationId xmlns:a16="http://schemas.microsoft.com/office/drawing/2014/main" id="{8DE140FF-7EFA-486E-9C5C-1707996D3FEA}"/>
                    </a:ext>
                  </a:extLst>
                </p:cNvPr>
                <p:cNvSpPr/>
                <p:nvPr/>
              </p:nvSpPr>
              <p:spPr>
                <a:xfrm>
                  <a:off x="5589380" y="1950785"/>
                  <a:ext cx="301452" cy="261194"/>
                </a:xfrm>
                <a:custGeom>
                  <a:avLst/>
                  <a:gdLst>
                    <a:gd name="connsiteX0" fmla="*/ 290177 w 301452"/>
                    <a:gd name="connsiteY0" fmla="*/ 84481 h 261194"/>
                    <a:gd name="connsiteX1" fmla="*/ 78755 w 301452"/>
                    <a:gd name="connsiteY1" fmla="*/ 8104 h 261194"/>
                    <a:gd name="connsiteX2" fmla="*/ 83512 w 301452"/>
                    <a:gd name="connsiteY2" fmla="*/ 5726 h 261194"/>
                    <a:gd name="connsiteX3" fmla="*/ 5550 w 301452"/>
                    <a:gd name="connsiteY3" fmla="*/ 257142 h 261194"/>
                    <a:gd name="connsiteX4" fmla="*/ 2467 w 301452"/>
                    <a:gd name="connsiteY4" fmla="*/ 254763 h 261194"/>
                    <a:gd name="connsiteX5" fmla="*/ 290177 w 301452"/>
                    <a:gd name="connsiteY5" fmla="*/ 84481 h 261194"/>
                    <a:gd name="connsiteX6" fmla="*/ 301453 w 301452"/>
                    <a:gd name="connsiteY6" fmla="*/ 77786 h 261194"/>
                    <a:gd name="connsiteX7" fmla="*/ 4581 w 301452"/>
                    <a:gd name="connsiteY7" fmla="*/ 258375 h 261194"/>
                    <a:gd name="connsiteX8" fmla="*/ 0 w 301452"/>
                    <a:gd name="connsiteY8" fmla="*/ 261194 h 261194"/>
                    <a:gd name="connsiteX9" fmla="*/ 1497 w 301452"/>
                    <a:gd name="connsiteY9" fmla="*/ 255997 h 261194"/>
                    <a:gd name="connsiteX10" fmla="*/ 76464 w 301452"/>
                    <a:gd name="connsiteY10" fmla="*/ 3700 h 261194"/>
                    <a:gd name="connsiteX11" fmla="*/ 77521 w 301452"/>
                    <a:gd name="connsiteY11" fmla="*/ 0 h 261194"/>
                    <a:gd name="connsiteX12" fmla="*/ 81133 w 301452"/>
                    <a:gd name="connsiteY12" fmla="*/ 1233 h 261194"/>
                    <a:gd name="connsiteX13" fmla="*/ 301453 w 301452"/>
                    <a:gd name="connsiteY13" fmla="*/ 77786 h 261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1452" h="261194">
                      <a:moveTo>
                        <a:pt x="290177" y="84481"/>
                      </a:moveTo>
                      <a:lnTo>
                        <a:pt x="78755" y="8104"/>
                      </a:lnTo>
                      <a:lnTo>
                        <a:pt x="83512" y="5726"/>
                      </a:lnTo>
                      <a:lnTo>
                        <a:pt x="5550" y="257142"/>
                      </a:lnTo>
                      <a:lnTo>
                        <a:pt x="2467" y="254763"/>
                      </a:lnTo>
                      <a:lnTo>
                        <a:pt x="290177" y="84481"/>
                      </a:lnTo>
                      <a:close/>
                      <a:moveTo>
                        <a:pt x="301453" y="77786"/>
                      </a:moveTo>
                      <a:lnTo>
                        <a:pt x="4581" y="258375"/>
                      </a:lnTo>
                      <a:lnTo>
                        <a:pt x="0" y="261194"/>
                      </a:lnTo>
                      <a:lnTo>
                        <a:pt x="1497" y="255997"/>
                      </a:lnTo>
                      <a:lnTo>
                        <a:pt x="76464" y="3700"/>
                      </a:lnTo>
                      <a:lnTo>
                        <a:pt x="77521" y="0"/>
                      </a:lnTo>
                      <a:lnTo>
                        <a:pt x="81133" y="1233"/>
                      </a:lnTo>
                      <a:lnTo>
                        <a:pt x="301453" y="77786"/>
                      </a:lnTo>
                      <a:close/>
                    </a:path>
                  </a:pathLst>
                </a:custGeom>
                <a:grpFill/>
                <a:ln w="8809" cap="flat">
                  <a:noFill/>
                  <a:prstDash val="solid"/>
                  <a:miter/>
                </a:ln>
              </p:spPr>
              <p:txBody>
                <a:bodyPr rtlCol="0" anchor="ctr"/>
                <a:lstStyle/>
                <a:p>
                  <a:endParaRPr lang="en-US" sz="3200"/>
                </a:p>
              </p:txBody>
            </p:sp>
            <p:sp>
              <p:nvSpPr>
                <p:cNvPr id="4368" name="Freeform: Shape 4367">
                  <a:extLst>
                    <a:ext uri="{FF2B5EF4-FFF2-40B4-BE49-F238E27FC236}">
                      <a16:creationId xmlns:a16="http://schemas.microsoft.com/office/drawing/2014/main" id="{D0A65D80-6E72-401B-91C4-4CDB9DAFD8E8}"/>
                    </a:ext>
                  </a:extLst>
                </p:cNvPr>
                <p:cNvSpPr/>
                <p:nvPr/>
              </p:nvSpPr>
              <p:spPr>
                <a:xfrm>
                  <a:off x="5583654" y="1946469"/>
                  <a:ext cx="314930" cy="272822"/>
                </a:xfrm>
                <a:custGeom>
                  <a:avLst/>
                  <a:gdLst>
                    <a:gd name="connsiteX0" fmla="*/ 0 w 314930"/>
                    <a:gd name="connsiteY0" fmla="*/ 272822 h 272822"/>
                    <a:gd name="connsiteX1" fmla="*/ 3788 w 314930"/>
                    <a:gd name="connsiteY1" fmla="*/ 259961 h 272822"/>
                    <a:gd name="connsiteX2" fmla="*/ 2202 w 314930"/>
                    <a:gd name="connsiteY2" fmla="*/ 258728 h 272822"/>
                    <a:gd name="connsiteX3" fmla="*/ 4580 w 314930"/>
                    <a:gd name="connsiteY3" fmla="*/ 257318 h 272822"/>
                    <a:gd name="connsiteX4" fmla="*/ 76993 w 314930"/>
                    <a:gd name="connsiteY4" fmla="*/ 13390 h 272822"/>
                    <a:gd name="connsiteX5" fmla="*/ 75936 w 314930"/>
                    <a:gd name="connsiteY5" fmla="*/ 13038 h 272822"/>
                    <a:gd name="connsiteX6" fmla="*/ 77345 w 314930"/>
                    <a:gd name="connsiteY6" fmla="*/ 12333 h 272822"/>
                    <a:gd name="connsiteX7" fmla="*/ 80957 w 314930"/>
                    <a:gd name="connsiteY7" fmla="*/ 0 h 272822"/>
                    <a:gd name="connsiteX8" fmla="*/ 93290 w 314930"/>
                    <a:gd name="connsiteY8" fmla="*/ 4316 h 272822"/>
                    <a:gd name="connsiteX9" fmla="*/ 94699 w 314930"/>
                    <a:gd name="connsiteY9" fmla="*/ 3612 h 272822"/>
                    <a:gd name="connsiteX10" fmla="*/ 94347 w 314930"/>
                    <a:gd name="connsiteY10" fmla="*/ 4757 h 272822"/>
                    <a:gd name="connsiteX11" fmla="*/ 314931 w 314930"/>
                    <a:gd name="connsiteY11" fmla="*/ 81397 h 272822"/>
                    <a:gd name="connsiteX12" fmla="*/ 303655 w 314930"/>
                    <a:gd name="connsiteY12" fmla="*/ 88269 h 272822"/>
                    <a:gd name="connsiteX13" fmla="*/ 303655 w 314930"/>
                    <a:gd name="connsiteY13" fmla="*/ 88269 h 272822"/>
                    <a:gd name="connsiteX14" fmla="*/ 302597 w 314930"/>
                    <a:gd name="connsiteY14" fmla="*/ 88885 h 272822"/>
                    <a:gd name="connsiteX15" fmla="*/ 13654 w 314930"/>
                    <a:gd name="connsiteY15" fmla="*/ 264630 h 272822"/>
                    <a:gd name="connsiteX16" fmla="*/ 12861 w 314930"/>
                    <a:gd name="connsiteY16" fmla="*/ 267361 h 272822"/>
                    <a:gd name="connsiteX17" fmla="*/ 11276 w 314930"/>
                    <a:gd name="connsiteY17" fmla="*/ 266127 h 272822"/>
                    <a:gd name="connsiteX18" fmla="*/ 0 w 314930"/>
                    <a:gd name="connsiteY18" fmla="*/ 272822 h 272822"/>
                    <a:gd name="connsiteX19" fmla="*/ 90295 w 314930"/>
                    <a:gd name="connsiteY19" fmla="*/ 18147 h 272822"/>
                    <a:gd name="connsiteX20" fmla="*/ 18676 w 314930"/>
                    <a:gd name="connsiteY20" fmla="*/ 249037 h 272822"/>
                    <a:gd name="connsiteX21" fmla="*/ 288062 w 314930"/>
                    <a:gd name="connsiteY21" fmla="*/ 89590 h 272822"/>
                    <a:gd name="connsiteX22" fmla="*/ 90295 w 314930"/>
                    <a:gd name="connsiteY22" fmla="*/ 18147 h 272822"/>
                    <a:gd name="connsiteX23" fmla="*/ 92233 w 314930"/>
                    <a:gd name="connsiteY23" fmla="*/ 11716 h 272822"/>
                    <a:gd name="connsiteX24" fmla="*/ 295638 w 314930"/>
                    <a:gd name="connsiteY24" fmla="*/ 85185 h 272822"/>
                    <a:gd name="connsiteX25" fmla="*/ 299338 w 314930"/>
                    <a:gd name="connsiteY25" fmla="*/ 82983 h 272822"/>
                    <a:gd name="connsiteX26" fmla="*/ 92497 w 314930"/>
                    <a:gd name="connsiteY26" fmla="*/ 11100 h 272822"/>
                    <a:gd name="connsiteX27" fmla="*/ 92233 w 314930"/>
                    <a:gd name="connsiteY27" fmla="*/ 11716 h 272822"/>
                    <a:gd name="connsiteX28" fmla="*/ 83423 w 314930"/>
                    <a:gd name="connsiteY28" fmla="*/ 15680 h 272822"/>
                    <a:gd name="connsiteX29" fmla="*/ 71795 w 314930"/>
                    <a:gd name="connsiteY29" fmla="*/ 54882 h 272822"/>
                    <a:gd name="connsiteX30" fmla="*/ 83864 w 314930"/>
                    <a:gd name="connsiteY30" fmla="*/ 15857 h 272822"/>
                    <a:gd name="connsiteX31" fmla="*/ 83423 w 314930"/>
                    <a:gd name="connsiteY31" fmla="*/ 15680 h 272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4930" h="272822">
                      <a:moveTo>
                        <a:pt x="0" y="272822"/>
                      </a:moveTo>
                      <a:lnTo>
                        <a:pt x="3788" y="259961"/>
                      </a:lnTo>
                      <a:lnTo>
                        <a:pt x="2202" y="258728"/>
                      </a:lnTo>
                      <a:lnTo>
                        <a:pt x="4580" y="257318"/>
                      </a:lnTo>
                      <a:lnTo>
                        <a:pt x="76993" y="13390"/>
                      </a:lnTo>
                      <a:lnTo>
                        <a:pt x="75936" y="13038"/>
                      </a:lnTo>
                      <a:lnTo>
                        <a:pt x="77345" y="12333"/>
                      </a:lnTo>
                      <a:lnTo>
                        <a:pt x="80957" y="0"/>
                      </a:lnTo>
                      <a:lnTo>
                        <a:pt x="93290" y="4316"/>
                      </a:lnTo>
                      <a:lnTo>
                        <a:pt x="94699" y="3612"/>
                      </a:lnTo>
                      <a:lnTo>
                        <a:pt x="94347" y="4757"/>
                      </a:lnTo>
                      <a:lnTo>
                        <a:pt x="314931" y="81397"/>
                      </a:lnTo>
                      <a:lnTo>
                        <a:pt x="303655" y="88269"/>
                      </a:lnTo>
                      <a:lnTo>
                        <a:pt x="303655" y="88269"/>
                      </a:lnTo>
                      <a:lnTo>
                        <a:pt x="302597" y="88885"/>
                      </a:lnTo>
                      <a:lnTo>
                        <a:pt x="13654" y="264630"/>
                      </a:lnTo>
                      <a:lnTo>
                        <a:pt x="12861" y="267361"/>
                      </a:lnTo>
                      <a:lnTo>
                        <a:pt x="11276" y="266127"/>
                      </a:lnTo>
                      <a:lnTo>
                        <a:pt x="0" y="272822"/>
                      </a:lnTo>
                      <a:close/>
                      <a:moveTo>
                        <a:pt x="90295" y="18147"/>
                      </a:moveTo>
                      <a:lnTo>
                        <a:pt x="18676" y="249037"/>
                      </a:lnTo>
                      <a:lnTo>
                        <a:pt x="288062" y="89590"/>
                      </a:lnTo>
                      <a:lnTo>
                        <a:pt x="90295" y="18147"/>
                      </a:lnTo>
                      <a:close/>
                      <a:moveTo>
                        <a:pt x="92233" y="11716"/>
                      </a:moveTo>
                      <a:lnTo>
                        <a:pt x="295638" y="85185"/>
                      </a:lnTo>
                      <a:lnTo>
                        <a:pt x="299338" y="82983"/>
                      </a:lnTo>
                      <a:lnTo>
                        <a:pt x="92497" y="11100"/>
                      </a:lnTo>
                      <a:lnTo>
                        <a:pt x="92233" y="11716"/>
                      </a:lnTo>
                      <a:close/>
                      <a:moveTo>
                        <a:pt x="83423" y="15680"/>
                      </a:moveTo>
                      <a:lnTo>
                        <a:pt x="71795" y="54882"/>
                      </a:lnTo>
                      <a:lnTo>
                        <a:pt x="83864" y="15857"/>
                      </a:lnTo>
                      <a:lnTo>
                        <a:pt x="83423" y="15680"/>
                      </a:lnTo>
                      <a:close/>
                    </a:path>
                  </a:pathLst>
                </a:custGeom>
                <a:grpFill/>
                <a:ln w="8809" cap="flat">
                  <a:noFill/>
                  <a:prstDash val="solid"/>
                  <a:miter/>
                </a:ln>
              </p:spPr>
              <p:txBody>
                <a:bodyPr rtlCol="0" anchor="ctr"/>
                <a:lstStyle/>
                <a:p>
                  <a:endParaRPr lang="en-US" sz="3200"/>
                </a:p>
              </p:txBody>
            </p:sp>
          </p:grpSp>
          <p:grpSp>
            <p:nvGrpSpPr>
              <p:cNvPr id="4369" name="Graphic 4229">
                <a:extLst>
                  <a:ext uri="{FF2B5EF4-FFF2-40B4-BE49-F238E27FC236}">
                    <a16:creationId xmlns:a16="http://schemas.microsoft.com/office/drawing/2014/main" id="{78B44860-C74F-4724-A5FC-669C318DC020}"/>
                  </a:ext>
                </a:extLst>
              </p:cNvPr>
              <p:cNvGrpSpPr/>
              <p:nvPr/>
            </p:nvGrpSpPr>
            <p:grpSpPr>
              <a:xfrm>
                <a:off x="5864405" y="2011657"/>
                <a:ext cx="265510" cy="267536"/>
                <a:chOff x="5864405" y="2011657"/>
                <a:chExt cx="265510" cy="267536"/>
              </a:xfrm>
              <a:grpFill/>
            </p:grpSpPr>
            <p:sp>
              <p:nvSpPr>
                <p:cNvPr id="4370" name="Freeform: Shape 4369">
                  <a:extLst>
                    <a:ext uri="{FF2B5EF4-FFF2-40B4-BE49-F238E27FC236}">
                      <a16:creationId xmlns:a16="http://schemas.microsoft.com/office/drawing/2014/main" id="{5874674A-1143-477D-B767-82A9B67CDD2B}"/>
                    </a:ext>
                  </a:extLst>
                </p:cNvPr>
                <p:cNvSpPr/>
                <p:nvPr/>
              </p:nvSpPr>
              <p:spPr>
                <a:xfrm>
                  <a:off x="5872244" y="2019586"/>
                  <a:ext cx="252120" cy="253970"/>
                </a:xfrm>
                <a:custGeom>
                  <a:avLst/>
                  <a:gdLst>
                    <a:gd name="connsiteX0" fmla="*/ 0 w 252120"/>
                    <a:gd name="connsiteY0" fmla="*/ 0 h 253970"/>
                    <a:gd name="connsiteX1" fmla="*/ 6343 w 252120"/>
                    <a:gd name="connsiteY1" fmla="*/ 3347 h 253970"/>
                    <a:gd name="connsiteX2" fmla="*/ 248333 w 252120"/>
                    <a:gd name="connsiteY2" fmla="*/ 130994 h 253970"/>
                    <a:gd name="connsiteX3" fmla="*/ 252121 w 252120"/>
                    <a:gd name="connsiteY3" fmla="*/ 133020 h 253970"/>
                    <a:gd name="connsiteX4" fmla="*/ 249126 w 252120"/>
                    <a:gd name="connsiteY4" fmla="*/ 136015 h 253970"/>
                    <a:gd name="connsiteX5" fmla="*/ 131346 w 252120"/>
                    <a:gd name="connsiteY5" fmla="*/ 252121 h 253970"/>
                    <a:gd name="connsiteX6" fmla="*/ 129408 w 252120"/>
                    <a:gd name="connsiteY6" fmla="*/ 253971 h 253970"/>
                    <a:gd name="connsiteX7" fmla="*/ 128175 w 252120"/>
                    <a:gd name="connsiteY7" fmla="*/ 251592 h 253970"/>
                    <a:gd name="connsiteX8" fmla="*/ 3964 w 252120"/>
                    <a:gd name="connsiteY8" fmla="*/ 7840 h 253970"/>
                    <a:gd name="connsiteX9" fmla="*/ 0 w 252120"/>
                    <a:gd name="connsiteY9" fmla="*/ 0 h 253970"/>
                    <a:gd name="connsiteX10" fmla="*/ 8105 w 252120"/>
                    <a:gd name="connsiteY10" fmla="*/ 15592 h 253970"/>
                    <a:gd name="connsiteX11" fmla="*/ 131698 w 252120"/>
                    <a:gd name="connsiteY11" fmla="*/ 249742 h 253970"/>
                    <a:gd name="connsiteX12" fmla="*/ 128615 w 252120"/>
                    <a:gd name="connsiteY12" fmla="*/ 249302 h 253970"/>
                    <a:gd name="connsiteX13" fmla="*/ 244721 w 252120"/>
                    <a:gd name="connsiteY13" fmla="*/ 131522 h 253970"/>
                    <a:gd name="connsiteX14" fmla="*/ 245514 w 252120"/>
                    <a:gd name="connsiteY14" fmla="*/ 136455 h 253970"/>
                    <a:gd name="connsiteX15" fmla="*/ 8105 w 252120"/>
                    <a:gd name="connsiteY15" fmla="*/ 15592 h 25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120" h="253970">
                      <a:moveTo>
                        <a:pt x="0" y="0"/>
                      </a:moveTo>
                      <a:lnTo>
                        <a:pt x="6343" y="3347"/>
                      </a:lnTo>
                      <a:lnTo>
                        <a:pt x="248333" y="130994"/>
                      </a:lnTo>
                      <a:lnTo>
                        <a:pt x="252121" y="133020"/>
                      </a:lnTo>
                      <a:lnTo>
                        <a:pt x="249126" y="136015"/>
                      </a:lnTo>
                      <a:lnTo>
                        <a:pt x="131346" y="252121"/>
                      </a:lnTo>
                      <a:lnTo>
                        <a:pt x="129408" y="253971"/>
                      </a:lnTo>
                      <a:lnTo>
                        <a:pt x="128175" y="251592"/>
                      </a:lnTo>
                      <a:lnTo>
                        <a:pt x="3964" y="7840"/>
                      </a:lnTo>
                      <a:lnTo>
                        <a:pt x="0" y="0"/>
                      </a:lnTo>
                      <a:close/>
                      <a:moveTo>
                        <a:pt x="8105" y="15592"/>
                      </a:moveTo>
                      <a:lnTo>
                        <a:pt x="131698" y="249742"/>
                      </a:lnTo>
                      <a:lnTo>
                        <a:pt x="128615" y="249302"/>
                      </a:lnTo>
                      <a:lnTo>
                        <a:pt x="244721" y="131522"/>
                      </a:lnTo>
                      <a:lnTo>
                        <a:pt x="245514" y="136455"/>
                      </a:lnTo>
                      <a:lnTo>
                        <a:pt x="8105" y="15592"/>
                      </a:lnTo>
                      <a:close/>
                    </a:path>
                  </a:pathLst>
                </a:custGeom>
                <a:grpFill/>
                <a:ln w="8809" cap="flat">
                  <a:noFill/>
                  <a:prstDash val="solid"/>
                  <a:miter/>
                </a:ln>
              </p:spPr>
              <p:txBody>
                <a:bodyPr rtlCol="0" anchor="ctr"/>
                <a:lstStyle/>
                <a:p>
                  <a:endParaRPr lang="en-US" sz="3200"/>
                </a:p>
              </p:txBody>
            </p:sp>
            <p:sp>
              <p:nvSpPr>
                <p:cNvPr id="4371" name="Freeform: Shape 4370">
                  <a:extLst>
                    <a:ext uri="{FF2B5EF4-FFF2-40B4-BE49-F238E27FC236}">
                      <a16:creationId xmlns:a16="http://schemas.microsoft.com/office/drawing/2014/main" id="{69473F1E-A1FE-44A9-AAB2-8B80153D28D4}"/>
                    </a:ext>
                  </a:extLst>
                </p:cNvPr>
                <p:cNvSpPr/>
                <p:nvPr/>
              </p:nvSpPr>
              <p:spPr>
                <a:xfrm>
                  <a:off x="5864405" y="2011657"/>
                  <a:ext cx="265510" cy="267536"/>
                </a:xfrm>
                <a:custGeom>
                  <a:avLst/>
                  <a:gdLst>
                    <a:gd name="connsiteX0" fmla="*/ 136367 w 265510"/>
                    <a:gd name="connsiteY0" fmla="*/ 267537 h 267536"/>
                    <a:gd name="connsiteX1" fmla="*/ 132579 w 265510"/>
                    <a:gd name="connsiteY1" fmla="*/ 260049 h 267536"/>
                    <a:gd name="connsiteX2" fmla="*/ 129408 w 265510"/>
                    <a:gd name="connsiteY2" fmla="*/ 259521 h 267536"/>
                    <a:gd name="connsiteX3" fmla="*/ 131346 w 265510"/>
                    <a:gd name="connsiteY3" fmla="*/ 257583 h 267536"/>
                    <a:gd name="connsiteX4" fmla="*/ 8016 w 265510"/>
                    <a:gd name="connsiteY4" fmla="*/ 15680 h 267536"/>
                    <a:gd name="connsiteX5" fmla="*/ 8016 w 265510"/>
                    <a:gd name="connsiteY5" fmla="*/ 15680 h 267536"/>
                    <a:gd name="connsiteX6" fmla="*/ 0 w 265510"/>
                    <a:gd name="connsiteY6" fmla="*/ 0 h 267536"/>
                    <a:gd name="connsiteX7" fmla="*/ 253442 w 265510"/>
                    <a:gd name="connsiteY7" fmla="*/ 133724 h 267536"/>
                    <a:gd name="connsiteX8" fmla="*/ 254763 w 265510"/>
                    <a:gd name="connsiteY8" fmla="*/ 132403 h 267536"/>
                    <a:gd name="connsiteX9" fmla="*/ 255116 w 265510"/>
                    <a:gd name="connsiteY9" fmla="*/ 134694 h 267536"/>
                    <a:gd name="connsiteX10" fmla="*/ 265510 w 265510"/>
                    <a:gd name="connsiteY10" fmla="*/ 140155 h 267536"/>
                    <a:gd name="connsiteX11" fmla="*/ 257230 w 265510"/>
                    <a:gd name="connsiteY11" fmla="*/ 148348 h 267536"/>
                    <a:gd name="connsiteX12" fmla="*/ 257582 w 265510"/>
                    <a:gd name="connsiteY12" fmla="*/ 150550 h 267536"/>
                    <a:gd name="connsiteX13" fmla="*/ 255909 w 265510"/>
                    <a:gd name="connsiteY13" fmla="*/ 149669 h 267536"/>
                    <a:gd name="connsiteX14" fmla="*/ 144296 w 265510"/>
                    <a:gd name="connsiteY14" fmla="*/ 259697 h 267536"/>
                    <a:gd name="connsiteX15" fmla="*/ 145617 w 265510"/>
                    <a:gd name="connsiteY15" fmla="*/ 262163 h 267536"/>
                    <a:gd name="connsiteX16" fmla="*/ 142357 w 265510"/>
                    <a:gd name="connsiteY16" fmla="*/ 261635 h 267536"/>
                    <a:gd name="connsiteX17" fmla="*/ 136367 w 265510"/>
                    <a:gd name="connsiteY17" fmla="*/ 267537 h 267536"/>
                    <a:gd name="connsiteX18" fmla="*/ 23873 w 265510"/>
                    <a:gd name="connsiteY18" fmla="*/ 31361 h 267536"/>
                    <a:gd name="connsiteX19" fmla="*/ 139098 w 265510"/>
                    <a:gd name="connsiteY19" fmla="*/ 249742 h 267536"/>
                    <a:gd name="connsiteX20" fmla="*/ 243840 w 265510"/>
                    <a:gd name="connsiteY20" fmla="*/ 143503 h 267536"/>
                    <a:gd name="connsiteX21" fmla="*/ 23873 w 265510"/>
                    <a:gd name="connsiteY21" fmla="*/ 31361 h 267536"/>
                    <a:gd name="connsiteX22" fmla="*/ 18235 w 265510"/>
                    <a:gd name="connsiteY22" fmla="*/ 20966 h 267536"/>
                    <a:gd name="connsiteX23" fmla="*/ 222786 w 265510"/>
                    <a:gd name="connsiteY23" fmla="*/ 125179 h 267536"/>
                    <a:gd name="connsiteX24" fmla="*/ 15680 w 265510"/>
                    <a:gd name="connsiteY24" fmla="*/ 15945 h 267536"/>
                    <a:gd name="connsiteX25" fmla="*/ 18235 w 265510"/>
                    <a:gd name="connsiteY25" fmla="*/ 20966 h 26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5510" h="267536">
                      <a:moveTo>
                        <a:pt x="136367" y="267537"/>
                      </a:moveTo>
                      <a:lnTo>
                        <a:pt x="132579" y="260049"/>
                      </a:lnTo>
                      <a:lnTo>
                        <a:pt x="129408" y="259521"/>
                      </a:lnTo>
                      <a:lnTo>
                        <a:pt x="131346" y="257583"/>
                      </a:lnTo>
                      <a:lnTo>
                        <a:pt x="8016" y="15680"/>
                      </a:lnTo>
                      <a:lnTo>
                        <a:pt x="8016" y="15680"/>
                      </a:lnTo>
                      <a:lnTo>
                        <a:pt x="0" y="0"/>
                      </a:lnTo>
                      <a:lnTo>
                        <a:pt x="253442" y="133724"/>
                      </a:lnTo>
                      <a:lnTo>
                        <a:pt x="254763" y="132403"/>
                      </a:lnTo>
                      <a:lnTo>
                        <a:pt x="255116" y="134694"/>
                      </a:lnTo>
                      <a:lnTo>
                        <a:pt x="265510" y="140155"/>
                      </a:lnTo>
                      <a:lnTo>
                        <a:pt x="257230" y="148348"/>
                      </a:lnTo>
                      <a:lnTo>
                        <a:pt x="257582" y="150550"/>
                      </a:lnTo>
                      <a:lnTo>
                        <a:pt x="255909" y="149669"/>
                      </a:lnTo>
                      <a:lnTo>
                        <a:pt x="144296" y="259697"/>
                      </a:lnTo>
                      <a:lnTo>
                        <a:pt x="145617" y="262163"/>
                      </a:lnTo>
                      <a:lnTo>
                        <a:pt x="142357" y="261635"/>
                      </a:lnTo>
                      <a:lnTo>
                        <a:pt x="136367" y="267537"/>
                      </a:lnTo>
                      <a:close/>
                      <a:moveTo>
                        <a:pt x="23873" y="31361"/>
                      </a:moveTo>
                      <a:lnTo>
                        <a:pt x="139098" y="249742"/>
                      </a:lnTo>
                      <a:lnTo>
                        <a:pt x="243840" y="143503"/>
                      </a:lnTo>
                      <a:lnTo>
                        <a:pt x="23873" y="31361"/>
                      </a:lnTo>
                      <a:close/>
                      <a:moveTo>
                        <a:pt x="18235" y="20966"/>
                      </a:moveTo>
                      <a:lnTo>
                        <a:pt x="222786" y="125179"/>
                      </a:lnTo>
                      <a:lnTo>
                        <a:pt x="15680" y="15945"/>
                      </a:lnTo>
                      <a:lnTo>
                        <a:pt x="18235" y="20966"/>
                      </a:lnTo>
                      <a:close/>
                    </a:path>
                  </a:pathLst>
                </a:custGeom>
                <a:grpFill/>
                <a:ln w="8809" cap="flat">
                  <a:noFill/>
                  <a:prstDash val="solid"/>
                  <a:miter/>
                </a:ln>
              </p:spPr>
              <p:txBody>
                <a:bodyPr rtlCol="0" anchor="ctr"/>
                <a:lstStyle/>
                <a:p>
                  <a:endParaRPr lang="en-US" sz="3200"/>
                </a:p>
              </p:txBody>
            </p:sp>
          </p:grpSp>
          <p:grpSp>
            <p:nvGrpSpPr>
              <p:cNvPr id="4372" name="Graphic 4229">
                <a:extLst>
                  <a:ext uri="{FF2B5EF4-FFF2-40B4-BE49-F238E27FC236}">
                    <a16:creationId xmlns:a16="http://schemas.microsoft.com/office/drawing/2014/main" id="{78B44860-C74F-4724-A5FC-669C318DC020}"/>
                  </a:ext>
                </a:extLst>
              </p:cNvPr>
              <p:cNvGrpSpPr/>
              <p:nvPr/>
            </p:nvGrpSpPr>
            <p:grpSpPr>
              <a:xfrm>
                <a:off x="5986236" y="2153046"/>
                <a:ext cx="322770" cy="125796"/>
                <a:chOff x="5986236" y="2153046"/>
                <a:chExt cx="322770" cy="125796"/>
              </a:xfrm>
              <a:grpFill/>
            </p:grpSpPr>
            <p:sp>
              <p:nvSpPr>
                <p:cNvPr id="4373" name="Freeform: Shape 4372">
                  <a:extLst>
                    <a:ext uri="{FF2B5EF4-FFF2-40B4-BE49-F238E27FC236}">
                      <a16:creationId xmlns:a16="http://schemas.microsoft.com/office/drawing/2014/main" id="{D2D68D47-463C-4FF7-AFF7-B345AB52B065}"/>
                    </a:ext>
                  </a:extLst>
                </p:cNvPr>
                <p:cNvSpPr/>
                <p:nvPr/>
              </p:nvSpPr>
              <p:spPr>
                <a:xfrm>
                  <a:off x="5997248" y="2157186"/>
                  <a:ext cx="302686" cy="116986"/>
                </a:xfrm>
                <a:custGeom>
                  <a:avLst/>
                  <a:gdLst>
                    <a:gd name="connsiteX0" fmla="*/ 171164 w 302686"/>
                    <a:gd name="connsiteY0" fmla="*/ 0 h 116986"/>
                    <a:gd name="connsiteX1" fmla="*/ 295198 w 302686"/>
                    <a:gd name="connsiteY1" fmla="*/ 110292 h 116986"/>
                    <a:gd name="connsiteX2" fmla="*/ 302686 w 302686"/>
                    <a:gd name="connsiteY2" fmla="*/ 116987 h 116986"/>
                    <a:gd name="connsiteX3" fmla="*/ 292732 w 302686"/>
                    <a:gd name="connsiteY3" fmla="*/ 116899 h 116986"/>
                    <a:gd name="connsiteX4" fmla="*/ 4933 w 302686"/>
                    <a:gd name="connsiteY4" fmla="*/ 114696 h 116986"/>
                    <a:gd name="connsiteX5" fmla="*/ 0 w 302686"/>
                    <a:gd name="connsiteY5" fmla="*/ 114696 h 116986"/>
                    <a:gd name="connsiteX6" fmla="*/ 4141 w 302686"/>
                    <a:gd name="connsiteY6" fmla="*/ 111965 h 116986"/>
                    <a:gd name="connsiteX7" fmla="*/ 166935 w 302686"/>
                    <a:gd name="connsiteY7" fmla="*/ 2995 h 116986"/>
                    <a:gd name="connsiteX8" fmla="*/ 171164 w 302686"/>
                    <a:gd name="connsiteY8" fmla="*/ 0 h 116986"/>
                    <a:gd name="connsiteX9" fmla="*/ 162531 w 302686"/>
                    <a:gd name="connsiteY9" fmla="*/ 5902 h 116986"/>
                    <a:gd name="connsiteX10" fmla="*/ 5814 w 302686"/>
                    <a:gd name="connsiteY10" fmla="*/ 114344 h 116986"/>
                    <a:gd name="connsiteX11" fmla="*/ 4933 w 302686"/>
                    <a:gd name="connsiteY11" fmla="*/ 111525 h 116986"/>
                    <a:gd name="connsiteX12" fmla="*/ 292732 w 302686"/>
                    <a:gd name="connsiteY12" fmla="*/ 109323 h 116986"/>
                    <a:gd name="connsiteX13" fmla="*/ 290265 w 302686"/>
                    <a:gd name="connsiteY13" fmla="*/ 115930 h 116986"/>
                    <a:gd name="connsiteX14" fmla="*/ 163500 w 302686"/>
                    <a:gd name="connsiteY14" fmla="*/ 6695 h 116986"/>
                    <a:gd name="connsiteX15" fmla="*/ 162531 w 302686"/>
                    <a:gd name="connsiteY15" fmla="*/ 5902 h 11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2686" h="116986">
                      <a:moveTo>
                        <a:pt x="171164" y="0"/>
                      </a:moveTo>
                      <a:lnTo>
                        <a:pt x="295198" y="110292"/>
                      </a:lnTo>
                      <a:lnTo>
                        <a:pt x="302686" y="116987"/>
                      </a:lnTo>
                      <a:lnTo>
                        <a:pt x="292732" y="116899"/>
                      </a:lnTo>
                      <a:lnTo>
                        <a:pt x="4933" y="114696"/>
                      </a:lnTo>
                      <a:lnTo>
                        <a:pt x="0" y="114696"/>
                      </a:lnTo>
                      <a:lnTo>
                        <a:pt x="4141" y="111965"/>
                      </a:lnTo>
                      <a:lnTo>
                        <a:pt x="166935" y="2995"/>
                      </a:lnTo>
                      <a:lnTo>
                        <a:pt x="171164" y="0"/>
                      </a:lnTo>
                      <a:close/>
                      <a:moveTo>
                        <a:pt x="162531" y="5902"/>
                      </a:moveTo>
                      <a:lnTo>
                        <a:pt x="5814" y="114344"/>
                      </a:lnTo>
                      <a:lnTo>
                        <a:pt x="4933" y="111525"/>
                      </a:lnTo>
                      <a:lnTo>
                        <a:pt x="292732" y="109323"/>
                      </a:lnTo>
                      <a:lnTo>
                        <a:pt x="290265" y="115930"/>
                      </a:lnTo>
                      <a:lnTo>
                        <a:pt x="163500" y="6695"/>
                      </a:lnTo>
                      <a:lnTo>
                        <a:pt x="162531" y="5902"/>
                      </a:lnTo>
                      <a:close/>
                    </a:path>
                  </a:pathLst>
                </a:custGeom>
                <a:grpFill/>
                <a:ln w="8809" cap="flat">
                  <a:noFill/>
                  <a:prstDash val="solid"/>
                  <a:miter/>
                </a:ln>
              </p:spPr>
              <p:txBody>
                <a:bodyPr rtlCol="0" anchor="ctr"/>
                <a:lstStyle/>
                <a:p>
                  <a:endParaRPr lang="en-US" sz="3200"/>
                </a:p>
              </p:txBody>
            </p:sp>
            <p:sp>
              <p:nvSpPr>
                <p:cNvPr id="4374" name="Freeform: Shape 4373">
                  <a:extLst>
                    <a:ext uri="{FF2B5EF4-FFF2-40B4-BE49-F238E27FC236}">
                      <a16:creationId xmlns:a16="http://schemas.microsoft.com/office/drawing/2014/main" id="{B830B8A4-E9E2-4247-8B55-5C2C54B1A24E}"/>
                    </a:ext>
                  </a:extLst>
                </p:cNvPr>
                <p:cNvSpPr/>
                <p:nvPr/>
              </p:nvSpPr>
              <p:spPr>
                <a:xfrm>
                  <a:off x="5986236" y="2153046"/>
                  <a:ext cx="322770" cy="125796"/>
                </a:xfrm>
                <a:custGeom>
                  <a:avLst/>
                  <a:gdLst>
                    <a:gd name="connsiteX0" fmla="*/ 302774 w 322770"/>
                    <a:gd name="connsiteY0" fmla="*/ 125796 h 125796"/>
                    <a:gd name="connsiteX1" fmla="*/ 301100 w 322770"/>
                    <a:gd name="connsiteY1" fmla="*/ 124387 h 125796"/>
                    <a:gd name="connsiteX2" fmla="*/ 17443 w 322770"/>
                    <a:gd name="connsiteY2" fmla="*/ 122184 h 125796"/>
                    <a:gd name="connsiteX3" fmla="*/ 14888 w 322770"/>
                    <a:gd name="connsiteY3" fmla="*/ 123946 h 125796"/>
                    <a:gd name="connsiteX4" fmla="*/ 14359 w 322770"/>
                    <a:gd name="connsiteY4" fmla="*/ 122184 h 125796"/>
                    <a:gd name="connsiteX5" fmla="*/ 0 w 322770"/>
                    <a:gd name="connsiteY5" fmla="*/ 122096 h 125796"/>
                    <a:gd name="connsiteX6" fmla="*/ 11893 w 322770"/>
                    <a:gd name="connsiteY6" fmla="*/ 114168 h 125796"/>
                    <a:gd name="connsiteX7" fmla="*/ 11364 w 322770"/>
                    <a:gd name="connsiteY7" fmla="*/ 112494 h 125796"/>
                    <a:gd name="connsiteX8" fmla="*/ 14447 w 322770"/>
                    <a:gd name="connsiteY8" fmla="*/ 112494 h 125796"/>
                    <a:gd name="connsiteX9" fmla="*/ 182440 w 322770"/>
                    <a:gd name="connsiteY9" fmla="*/ 0 h 125796"/>
                    <a:gd name="connsiteX10" fmla="*/ 306474 w 322770"/>
                    <a:gd name="connsiteY10" fmla="*/ 110204 h 125796"/>
                    <a:gd name="connsiteX11" fmla="*/ 308676 w 322770"/>
                    <a:gd name="connsiteY11" fmla="*/ 110204 h 125796"/>
                    <a:gd name="connsiteX12" fmla="*/ 308148 w 322770"/>
                    <a:gd name="connsiteY12" fmla="*/ 111701 h 125796"/>
                    <a:gd name="connsiteX13" fmla="*/ 322771 w 322770"/>
                    <a:gd name="connsiteY13" fmla="*/ 124651 h 125796"/>
                    <a:gd name="connsiteX14" fmla="*/ 303391 w 322770"/>
                    <a:gd name="connsiteY14" fmla="*/ 124475 h 125796"/>
                    <a:gd name="connsiteX15" fmla="*/ 302774 w 322770"/>
                    <a:gd name="connsiteY15" fmla="*/ 125796 h 125796"/>
                    <a:gd name="connsiteX16" fmla="*/ 254147 w 322770"/>
                    <a:gd name="connsiteY16" fmla="*/ 117251 h 125796"/>
                    <a:gd name="connsiteX17" fmla="*/ 293172 w 322770"/>
                    <a:gd name="connsiteY17" fmla="*/ 117515 h 125796"/>
                    <a:gd name="connsiteX18" fmla="*/ 292467 w 322770"/>
                    <a:gd name="connsiteY18" fmla="*/ 116899 h 125796"/>
                    <a:gd name="connsiteX19" fmla="*/ 254147 w 322770"/>
                    <a:gd name="connsiteY19" fmla="*/ 117251 h 125796"/>
                    <a:gd name="connsiteX20" fmla="*/ 173278 w 322770"/>
                    <a:gd name="connsiteY20" fmla="*/ 14271 h 125796"/>
                    <a:gd name="connsiteX21" fmla="*/ 31714 w 322770"/>
                    <a:gd name="connsiteY21" fmla="*/ 112230 h 125796"/>
                    <a:gd name="connsiteX22" fmla="*/ 284627 w 322770"/>
                    <a:gd name="connsiteY22" fmla="*/ 110292 h 125796"/>
                    <a:gd name="connsiteX23" fmla="*/ 173278 w 322770"/>
                    <a:gd name="connsiteY23" fmla="*/ 14271 h 125796"/>
                    <a:gd name="connsiteX24" fmla="*/ 179004 w 322770"/>
                    <a:gd name="connsiteY24" fmla="*/ 10307 h 125796"/>
                    <a:gd name="connsiteX25" fmla="*/ 294934 w 322770"/>
                    <a:gd name="connsiteY25" fmla="*/ 110204 h 125796"/>
                    <a:gd name="connsiteX26" fmla="*/ 296343 w 322770"/>
                    <a:gd name="connsiteY26" fmla="*/ 110204 h 125796"/>
                    <a:gd name="connsiteX27" fmla="*/ 181823 w 322770"/>
                    <a:gd name="connsiteY27" fmla="*/ 8457 h 125796"/>
                    <a:gd name="connsiteX28" fmla="*/ 179004 w 322770"/>
                    <a:gd name="connsiteY28" fmla="*/ 10307 h 12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22770" h="125796">
                      <a:moveTo>
                        <a:pt x="302774" y="125796"/>
                      </a:moveTo>
                      <a:lnTo>
                        <a:pt x="301100" y="124387"/>
                      </a:lnTo>
                      <a:lnTo>
                        <a:pt x="17443" y="122184"/>
                      </a:lnTo>
                      <a:lnTo>
                        <a:pt x="14888" y="123946"/>
                      </a:lnTo>
                      <a:lnTo>
                        <a:pt x="14359" y="122184"/>
                      </a:lnTo>
                      <a:lnTo>
                        <a:pt x="0" y="122096"/>
                      </a:lnTo>
                      <a:lnTo>
                        <a:pt x="11893" y="114168"/>
                      </a:lnTo>
                      <a:lnTo>
                        <a:pt x="11364" y="112494"/>
                      </a:lnTo>
                      <a:lnTo>
                        <a:pt x="14447" y="112494"/>
                      </a:lnTo>
                      <a:lnTo>
                        <a:pt x="182440" y="0"/>
                      </a:lnTo>
                      <a:lnTo>
                        <a:pt x="306474" y="110204"/>
                      </a:lnTo>
                      <a:lnTo>
                        <a:pt x="308676" y="110204"/>
                      </a:lnTo>
                      <a:lnTo>
                        <a:pt x="308148" y="111701"/>
                      </a:lnTo>
                      <a:lnTo>
                        <a:pt x="322771" y="124651"/>
                      </a:lnTo>
                      <a:lnTo>
                        <a:pt x="303391" y="124475"/>
                      </a:lnTo>
                      <a:lnTo>
                        <a:pt x="302774" y="125796"/>
                      </a:lnTo>
                      <a:close/>
                      <a:moveTo>
                        <a:pt x="254147" y="117251"/>
                      </a:moveTo>
                      <a:lnTo>
                        <a:pt x="293172" y="117515"/>
                      </a:lnTo>
                      <a:lnTo>
                        <a:pt x="292467" y="116899"/>
                      </a:lnTo>
                      <a:lnTo>
                        <a:pt x="254147" y="117251"/>
                      </a:lnTo>
                      <a:close/>
                      <a:moveTo>
                        <a:pt x="173278" y="14271"/>
                      </a:moveTo>
                      <a:lnTo>
                        <a:pt x="31714" y="112230"/>
                      </a:lnTo>
                      <a:lnTo>
                        <a:pt x="284627" y="110292"/>
                      </a:lnTo>
                      <a:lnTo>
                        <a:pt x="173278" y="14271"/>
                      </a:lnTo>
                      <a:close/>
                      <a:moveTo>
                        <a:pt x="179004" y="10307"/>
                      </a:moveTo>
                      <a:lnTo>
                        <a:pt x="294934" y="110204"/>
                      </a:lnTo>
                      <a:lnTo>
                        <a:pt x="296343" y="110204"/>
                      </a:lnTo>
                      <a:lnTo>
                        <a:pt x="181823" y="8457"/>
                      </a:lnTo>
                      <a:lnTo>
                        <a:pt x="179004" y="10307"/>
                      </a:lnTo>
                      <a:close/>
                    </a:path>
                  </a:pathLst>
                </a:custGeom>
                <a:grpFill/>
                <a:ln w="8809" cap="flat">
                  <a:noFill/>
                  <a:prstDash val="solid"/>
                  <a:miter/>
                </a:ln>
              </p:spPr>
              <p:txBody>
                <a:bodyPr rtlCol="0" anchor="ctr"/>
                <a:lstStyle/>
                <a:p>
                  <a:endParaRPr lang="en-US" sz="3200"/>
                </a:p>
              </p:txBody>
            </p:sp>
          </p:grpSp>
          <p:grpSp>
            <p:nvGrpSpPr>
              <p:cNvPr id="4375" name="Graphic 4229">
                <a:extLst>
                  <a:ext uri="{FF2B5EF4-FFF2-40B4-BE49-F238E27FC236}">
                    <a16:creationId xmlns:a16="http://schemas.microsoft.com/office/drawing/2014/main" id="{78B44860-C74F-4724-A5FC-669C318DC020}"/>
                  </a:ext>
                </a:extLst>
              </p:cNvPr>
              <p:cNvGrpSpPr/>
              <p:nvPr/>
            </p:nvGrpSpPr>
            <p:grpSpPr>
              <a:xfrm>
                <a:off x="6345654" y="2298575"/>
                <a:ext cx="153016" cy="264717"/>
                <a:chOff x="6345654" y="2298575"/>
                <a:chExt cx="153016" cy="264717"/>
              </a:xfrm>
              <a:grpFill/>
            </p:grpSpPr>
            <p:sp>
              <p:nvSpPr>
                <p:cNvPr id="4376" name="Freeform: Shape 4375">
                  <a:extLst>
                    <a:ext uri="{FF2B5EF4-FFF2-40B4-BE49-F238E27FC236}">
                      <a16:creationId xmlns:a16="http://schemas.microsoft.com/office/drawing/2014/main" id="{E34D4B8F-D350-4372-B8B3-39E877720845}"/>
                    </a:ext>
                  </a:extLst>
                </p:cNvPr>
                <p:cNvSpPr/>
                <p:nvPr/>
              </p:nvSpPr>
              <p:spPr>
                <a:xfrm>
                  <a:off x="6350939" y="2304829"/>
                  <a:ext cx="142621" cy="249654"/>
                </a:xfrm>
                <a:custGeom>
                  <a:avLst/>
                  <a:gdLst>
                    <a:gd name="connsiteX0" fmla="*/ 2114 w 142621"/>
                    <a:gd name="connsiteY0" fmla="*/ 0 h 249654"/>
                    <a:gd name="connsiteX1" fmla="*/ 4757 w 142621"/>
                    <a:gd name="connsiteY1" fmla="*/ 1674 h 249654"/>
                    <a:gd name="connsiteX2" fmla="*/ 138922 w 142621"/>
                    <a:gd name="connsiteY2" fmla="*/ 88269 h 249654"/>
                    <a:gd name="connsiteX3" fmla="*/ 142622 w 142621"/>
                    <a:gd name="connsiteY3" fmla="*/ 90647 h 249654"/>
                    <a:gd name="connsiteX4" fmla="*/ 139715 w 142621"/>
                    <a:gd name="connsiteY4" fmla="*/ 93907 h 249654"/>
                    <a:gd name="connsiteX5" fmla="*/ 3524 w 142621"/>
                    <a:gd name="connsiteY5" fmla="*/ 245690 h 249654"/>
                    <a:gd name="connsiteX6" fmla="*/ 0 w 142621"/>
                    <a:gd name="connsiteY6" fmla="*/ 249654 h 249654"/>
                    <a:gd name="connsiteX7" fmla="*/ 88 w 142621"/>
                    <a:gd name="connsiteY7" fmla="*/ 244369 h 249654"/>
                    <a:gd name="connsiteX8" fmla="*/ 2114 w 142621"/>
                    <a:gd name="connsiteY8" fmla="*/ 5990 h 249654"/>
                    <a:gd name="connsiteX9" fmla="*/ 2114 w 142621"/>
                    <a:gd name="connsiteY9" fmla="*/ 0 h 249654"/>
                    <a:gd name="connsiteX10" fmla="*/ 2114 w 142621"/>
                    <a:gd name="connsiteY10" fmla="*/ 11893 h 249654"/>
                    <a:gd name="connsiteX11" fmla="*/ 4052 w 142621"/>
                    <a:gd name="connsiteY11" fmla="*/ 244280 h 249654"/>
                    <a:gd name="connsiteX12" fmla="*/ 529 w 142621"/>
                    <a:gd name="connsiteY12" fmla="*/ 242959 h 249654"/>
                    <a:gd name="connsiteX13" fmla="*/ 134165 w 142621"/>
                    <a:gd name="connsiteY13" fmla="*/ 88885 h 249654"/>
                    <a:gd name="connsiteX14" fmla="*/ 134958 w 142621"/>
                    <a:gd name="connsiteY14" fmla="*/ 94523 h 249654"/>
                    <a:gd name="connsiteX15" fmla="*/ 2114 w 142621"/>
                    <a:gd name="connsiteY15" fmla="*/ 11893 h 24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2621" h="249654">
                      <a:moveTo>
                        <a:pt x="2114" y="0"/>
                      </a:moveTo>
                      <a:lnTo>
                        <a:pt x="4757" y="1674"/>
                      </a:lnTo>
                      <a:lnTo>
                        <a:pt x="138922" y="88269"/>
                      </a:lnTo>
                      <a:lnTo>
                        <a:pt x="142622" y="90647"/>
                      </a:lnTo>
                      <a:lnTo>
                        <a:pt x="139715" y="93907"/>
                      </a:lnTo>
                      <a:lnTo>
                        <a:pt x="3524" y="245690"/>
                      </a:lnTo>
                      <a:lnTo>
                        <a:pt x="0" y="249654"/>
                      </a:lnTo>
                      <a:lnTo>
                        <a:pt x="88" y="244369"/>
                      </a:lnTo>
                      <a:lnTo>
                        <a:pt x="2114" y="5990"/>
                      </a:lnTo>
                      <a:lnTo>
                        <a:pt x="2114" y="0"/>
                      </a:lnTo>
                      <a:close/>
                      <a:moveTo>
                        <a:pt x="2114" y="11893"/>
                      </a:moveTo>
                      <a:lnTo>
                        <a:pt x="4052" y="244280"/>
                      </a:lnTo>
                      <a:lnTo>
                        <a:pt x="529" y="242959"/>
                      </a:lnTo>
                      <a:lnTo>
                        <a:pt x="134165" y="88885"/>
                      </a:lnTo>
                      <a:lnTo>
                        <a:pt x="134958" y="94523"/>
                      </a:lnTo>
                      <a:lnTo>
                        <a:pt x="2114" y="11893"/>
                      </a:lnTo>
                      <a:close/>
                    </a:path>
                  </a:pathLst>
                </a:custGeom>
                <a:grpFill/>
                <a:ln w="8809" cap="flat">
                  <a:noFill/>
                  <a:prstDash val="solid"/>
                  <a:miter/>
                </a:ln>
              </p:spPr>
              <p:txBody>
                <a:bodyPr rtlCol="0" anchor="ctr"/>
                <a:lstStyle/>
                <a:p>
                  <a:endParaRPr lang="en-US" sz="3200"/>
                </a:p>
              </p:txBody>
            </p:sp>
            <p:sp>
              <p:nvSpPr>
                <p:cNvPr id="4377" name="Freeform: Shape 4376">
                  <a:extLst>
                    <a:ext uri="{FF2B5EF4-FFF2-40B4-BE49-F238E27FC236}">
                      <a16:creationId xmlns:a16="http://schemas.microsoft.com/office/drawing/2014/main" id="{30876166-EDF2-445D-BC99-8B783C99FB49}"/>
                    </a:ext>
                  </a:extLst>
                </p:cNvPr>
                <p:cNvSpPr/>
                <p:nvPr/>
              </p:nvSpPr>
              <p:spPr>
                <a:xfrm>
                  <a:off x="6345654" y="2298575"/>
                  <a:ext cx="153016" cy="264717"/>
                </a:xfrm>
                <a:custGeom>
                  <a:avLst/>
                  <a:gdLst>
                    <a:gd name="connsiteX0" fmla="*/ 1761 w 153016"/>
                    <a:gd name="connsiteY0" fmla="*/ 264718 h 264717"/>
                    <a:gd name="connsiteX1" fmla="*/ 1850 w 153016"/>
                    <a:gd name="connsiteY1" fmla="*/ 251328 h 264717"/>
                    <a:gd name="connsiteX2" fmla="*/ 0 w 153016"/>
                    <a:gd name="connsiteY2" fmla="*/ 250623 h 264717"/>
                    <a:gd name="connsiteX3" fmla="*/ 1850 w 153016"/>
                    <a:gd name="connsiteY3" fmla="*/ 248509 h 264717"/>
                    <a:gd name="connsiteX4" fmla="*/ 3876 w 153016"/>
                    <a:gd name="connsiteY4" fmla="*/ 12861 h 264717"/>
                    <a:gd name="connsiteX5" fmla="*/ 3876 w 153016"/>
                    <a:gd name="connsiteY5" fmla="*/ 12069 h 264717"/>
                    <a:gd name="connsiteX6" fmla="*/ 3876 w 153016"/>
                    <a:gd name="connsiteY6" fmla="*/ 12069 h 264717"/>
                    <a:gd name="connsiteX7" fmla="*/ 3964 w 153016"/>
                    <a:gd name="connsiteY7" fmla="*/ 0 h 264717"/>
                    <a:gd name="connsiteX8" fmla="*/ 140860 w 153016"/>
                    <a:gd name="connsiteY8" fmla="*/ 88269 h 264717"/>
                    <a:gd name="connsiteX9" fmla="*/ 141652 w 153016"/>
                    <a:gd name="connsiteY9" fmla="*/ 87300 h 264717"/>
                    <a:gd name="connsiteX10" fmla="*/ 141917 w 153016"/>
                    <a:gd name="connsiteY10" fmla="*/ 88973 h 264717"/>
                    <a:gd name="connsiteX11" fmla="*/ 153017 w 153016"/>
                    <a:gd name="connsiteY11" fmla="*/ 96109 h 264717"/>
                    <a:gd name="connsiteX12" fmla="*/ 144295 w 153016"/>
                    <a:gd name="connsiteY12" fmla="*/ 105799 h 264717"/>
                    <a:gd name="connsiteX13" fmla="*/ 144560 w 153016"/>
                    <a:gd name="connsiteY13" fmla="*/ 107385 h 264717"/>
                    <a:gd name="connsiteX14" fmla="*/ 143502 w 153016"/>
                    <a:gd name="connsiteY14" fmla="*/ 106680 h 264717"/>
                    <a:gd name="connsiteX15" fmla="*/ 12685 w 153016"/>
                    <a:gd name="connsiteY15" fmla="*/ 252473 h 264717"/>
                    <a:gd name="connsiteX16" fmla="*/ 12685 w 153016"/>
                    <a:gd name="connsiteY16" fmla="*/ 255292 h 264717"/>
                    <a:gd name="connsiteX17" fmla="*/ 10747 w 153016"/>
                    <a:gd name="connsiteY17" fmla="*/ 254587 h 264717"/>
                    <a:gd name="connsiteX18" fmla="*/ 1761 w 153016"/>
                    <a:gd name="connsiteY18" fmla="*/ 264718 h 264717"/>
                    <a:gd name="connsiteX19" fmla="*/ 10747 w 153016"/>
                    <a:gd name="connsiteY19" fmla="*/ 24313 h 264717"/>
                    <a:gd name="connsiteX20" fmla="*/ 12509 w 153016"/>
                    <a:gd name="connsiteY20" fmla="*/ 236352 h 264717"/>
                    <a:gd name="connsiteX21" fmla="*/ 131346 w 153016"/>
                    <a:gd name="connsiteY21" fmla="*/ 99368 h 264717"/>
                    <a:gd name="connsiteX22" fmla="*/ 10747 w 153016"/>
                    <a:gd name="connsiteY22" fmla="*/ 24313 h 264717"/>
                    <a:gd name="connsiteX23" fmla="*/ 137248 w 153016"/>
                    <a:gd name="connsiteY23" fmla="*/ 102892 h 264717"/>
                    <a:gd name="connsiteX24" fmla="*/ 115313 w 153016"/>
                    <a:gd name="connsiteY24" fmla="*/ 128174 h 264717"/>
                    <a:gd name="connsiteX25" fmla="*/ 137776 w 153016"/>
                    <a:gd name="connsiteY25" fmla="*/ 103156 h 264717"/>
                    <a:gd name="connsiteX26" fmla="*/ 137248 w 153016"/>
                    <a:gd name="connsiteY26" fmla="*/ 102892 h 264717"/>
                    <a:gd name="connsiteX27" fmla="*/ 10659 w 153016"/>
                    <a:gd name="connsiteY27" fmla="*/ 16297 h 264717"/>
                    <a:gd name="connsiteX28" fmla="*/ 135927 w 153016"/>
                    <a:gd name="connsiteY28" fmla="*/ 94171 h 264717"/>
                    <a:gd name="connsiteX29" fmla="*/ 136455 w 153016"/>
                    <a:gd name="connsiteY29" fmla="*/ 93554 h 264717"/>
                    <a:gd name="connsiteX30" fmla="*/ 10747 w 153016"/>
                    <a:gd name="connsiteY30" fmla="*/ 12421 h 264717"/>
                    <a:gd name="connsiteX31" fmla="*/ 10659 w 153016"/>
                    <a:gd name="connsiteY31" fmla="*/ 16297 h 26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3016" h="264717">
                      <a:moveTo>
                        <a:pt x="1761" y="264718"/>
                      </a:moveTo>
                      <a:lnTo>
                        <a:pt x="1850" y="251328"/>
                      </a:lnTo>
                      <a:lnTo>
                        <a:pt x="0" y="250623"/>
                      </a:lnTo>
                      <a:lnTo>
                        <a:pt x="1850" y="248509"/>
                      </a:lnTo>
                      <a:lnTo>
                        <a:pt x="3876" y="12861"/>
                      </a:lnTo>
                      <a:lnTo>
                        <a:pt x="3876" y="12069"/>
                      </a:lnTo>
                      <a:lnTo>
                        <a:pt x="3876" y="12069"/>
                      </a:lnTo>
                      <a:lnTo>
                        <a:pt x="3964" y="0"/>
                      </a:lnTo>
                      <a:lnTo>
                        <a:pt x="140860" y="88269"/>
                      </a:lnTo>
                      <a:lnTo>
                        <a:pt x="141652" y="87300"/>
                      </a:lnTo>
                      <a:lnTo>
                        <a:pt x="141917" y="88973"/>
                      </a:lnTo>
                      <a:lnTo>
                        <a:pt x="153017" y="96109"/>
                      </a:lnTo>
                      <a:lnTo>
                        <a:pt x="144295" y="105799"/>
                      </a:lnTo>
                      <a:lnTo>
                        <a:pt x="144560" y="107385"/>
                      </a:lnTo>
                      <a:lnTo>
                        <a:pt x="143502" y="106680"/>
                      </a:lnTo>
                      <a:lnTo>
                        <a:pt x="12685" y="252473"/>
                      </a:lnTo>
                      <a:lnTo>
                        <a:pt x="12685" y="255292"/>
                      </a:lnTo>
                      <a:lnTo>
                        <a:pt x="10747" y="254587"/>
                      </a:lnTo>
                      <a:lnTo>
                        <a:pt x="1761" y="264718"/>
                      </a:lnTo>
                      <a:close/>
                      <a:moveTo>
                        <a:pt x="10747" y="24313"/>
                      </a:moveTo>
                      <a:lnTo>
                        <a:pt x="12509" y="236352"/>
                      </a:lnTo>
                      <a:lnTo>
                        <a:pt x="131346" y="99368"/>
                      </a:lnTo>
                      <a:lnTo>
                        <a:pt x="10747" y="24313"/>
                      </a:lnTo>
                      <a:close/>
                      <a:moveTo>
                        <a:pt x="137248" y="102892"/>
                      </a:moveTo>
                      <a:lnTo>
                        <a:pt x="115313" y="128174"/>
                      </a:lnTo>
                      <a:lnTo>
                        <a:pt x="137776" y="103156"/>
                      </a:lnTo>
                      <a:lnTo>
                        <a:pt x="137248" y="102892"/>
                      </a:lnTo>
                      <a:close/>
                      <a:moveTo>
                        <a:pt x="10659" y="16297"/>
                      </a:moveTo>
                      <a:lnTo>
                        <a:pt x="135927" y="94171"/>
                      </a:lnTo>
                      <a:lnTo>
                        <a:pt x="136455" y="93554"/>
                      </a:lnTo>
                      <a:lnTo>
                        <a:pt x="10747" y="12421"/>
                      </a:lnTo>
                      <a:lnTo>
                        <a:pt x="10659" y="16297"/>
                      </a:lnTo>
                      <a:close/>
                    </a:path>
                  </a:pathLst>
                </a:custGeom>
                <a:grpFill/>
                <a:ln w="8809" cap="flat">
                  <a:noFill/>
                  <a:prstDash val="solid"/>
                  <a:miter/>
                </a:ln>
              </p:spPr>
              <p:txBody>
                <a:bodyPr rtlCol="0" anchor="ctr"/>
                <a:lstStyle/>
                <a:p>
                  <a:endParaRPr lang="en-US" sz="3200"/>
                </a:p>
              </p:txBody>
            </p:sp>
          </p:grpSp>
          <p:grpSp>
            <p:nvGrpSpPr>
              <p:cNvPr id="4378" name="Graphic 4229">
                <a:extLst>
                  <a:ext uri="{FF2B5EF4-FFF2-40B4-BE49-F238E27FC236}">
                    <a16:creationId xmlns:a16="http://schemas.microsoft.com/office/drawing/2014/main" id="{78B44860-C74F-4724-A5FC-669C318DC020}"/>
                  </a:ext>
                </a:extLst>
              </p:cNvPr>
              <p:cNvGrpSpPr/>
              <p:nvPr/>
            </p:nvGrpSpPr>
            <p:grpSpPr>
              <a:xfrm>
                <a:off x="6479025" y="2380501"/>
                <a:ext cx="131346" cy="421963"/>
                <a:chOff x="6479025" y="2380501"/>
                <a:chExt cx="131346" cy="421963"/>
              </a:xfrm>
              <a:grpFill/>
            </p:grpSpPr>
            <p:sp>
              <p:nvSpPr>
                <p:cNvPr id="4379" name="Freeform: Shape 4378">
                  <a:extLst>
                    <a:ext uri="{FF2B5EF4-FFF2-40B4-BE49-F238E27FC236}">
                      <a16:creationId xmlns:a16="http://schemas.microsoft.com/office/drawing/2014/main" id="{7CDC51CF-0C24-464C-8408-A0D1AD463AB4}"/>
                    </a:ext>
                  </a:extLst>
                </p:cNvPr>
                <p:cNvSpPr/>
                <p:nvPr/>
              </p:nvSpPr>
              <p:spPr>
                <a:xfrm>
                  <a:off x="6482902" y="2387548"/>
                  <a:ext cx="123417" cy="396592"/>
                </a:xfrm>
                <a:custGeom>
                  <a:avLst/>
                  <a:gdLst>
                    <a:gd name="connsiteX0" fmla="*/ 120335 w 123417"/>
                    <a:gd name="connsiteY0" fmla="*/ 99280 h 396592"/>
                    <a:gd name="connsiteX1" fmla="*/ 118925 w 123417"/>
                    <a:gd name="connsiteY1" fmla="*/ 98223 h 396592"/>
                    <a:gd name="connsiteX2" fmla="*/ 2555 w 123417"/>
                    <a:gd name="connsiteY2" fmla="*/ 12069 h 396592"/>
                    <a:gd name="connsiteX3" fmla="*/ 9162 w 123417"/>
                    <a:gd name="connsiteY3" fmla="*/ 8369 h 396592"/>
                    <a:gd name="connsiteX4" fmla="*/ 38321 w 123417"/>
                    <a:gd name="connsiteY4" fmla="*/ 386374 h 396592"/>
                    <a:gd name="connsiteX5" fmla="*/ 34708 w 123417"/>
                    <a:gd name="connsiteY5" fmla="*/ 386021 h 396592"/>
                    <a:gd name="connsiteX6" fmla="*/ 120335 w 123417"/>
                    <a:gd name="connsiteY6" fmla="*/ 99280 h 396592"/>
                    <a:gd name="connsiteX7" fmla="*/ 123418 w 123417"/>
                    <a:gd name="connsiteY7" fmla="*/ 88973 h 396592"/>
                    <a:gd name="connsiteX8" fmla="*/ 121920 w 123417"/>
                    <a:gd name="connsiteY8" fmla="*/ 94171 h 396592"/>
                    <a:gd name="connsiteX9" fmla="*/ 38232 w 123417"/>
                    <a:gd name="connsiteY9" fmla="*/ 386990 h 396592"/>
                    <a:gd name="connsiteX10" fmla="*/ 35502 w 123417"/>
                    <a:gd name="connsiteY10" fmla="*/ 396592 h 396592"/>
                    <a:gd name="connsiteX11" fmla="*/ 34620 w 123417"/>
                    <a:gd name="connsiteY11" fmla="*/ 386638 h 396592"/>
                    <a:gd name="connsiteX12" fmla="*/ 793 w 123417"/>
                    <a:gd name="connsiteY12" fmla="*/ 9074 h 396592"/>
                    <a:gd name="connsiteX13" fmla="*/ 0 w 123417"/>
                    <a:gd name="connsiteY13" fmla="*/ 0 h 396592"/>
                    <a:gd name="connsiteX14" fmla="*/ 7400 w 123417"/>
                    <a:gd name="connsiteY14" fmla="*/ 5374 h 396592"/>
                    <a:gd name="connsiteX15" fmla="*/ 123418 w 123417"/>
                    <a:gd name="connsiteY15" fmla="*/ 88973 h 39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417" h="396592">
                      <a:moveTo>
                        <a:pt x="120335" y="99280"/>
                      </a:moveTo>
                      <a:lnTo>
                        <a:pt x="118925" y="98223"/>
                      </a:lnTo>
                      <a:lnTo>
                        <a:pt x="2555" y="12069"/>
                      </a:lnTo>
                      <a:lnTo>
                        <a:pt x="9162" y="8369"/>
                      </a:lnTo>
                      <a:lnTo>
                        <a:pt x="38321" y="386374"/>
                      </a:lnTo>
                      <a:lnTo>
                        <a:pt x="34708" y="386021"/>
                      </a:lnTo>
                      <a:lnTo>
                        <a:pt x="120335" y="99280"/>
                      </a:lnTo>
                      <a:close/>
                      <a:moveTo>
                        <a:pt x="123418" y="88973"/>
                      </a:moveTo>
                      <a:lnTo>
                        <a:pt x="121920" y="94171"/>
                      </a:lnTo>
                      <a:lnTo>
                        <a:pt x="38232" y="386990"/>
                      </a:lnTo>
                      <a:lnTo>
                        <a:pt x="35502" y="396592"/>
                      </a:lnTo>
                      <a:lnTo>
                        <a:pt x="34620" y="386638"/>
                      </a:lnTo>
                      <a:lnTo>
                        <a:pt x="793" y="9074"/>
                      </a:lnTo>
                      <a:lnTo>
                        <a:pt x="0" y="0"/>
                      </a:lnTo>
                      <a:lnTo>
                        <a:pt x="7400" y="5374"/>
                      </a:lnTo>
                      <a:lnTo>
                        <a:pt x="123418" y="88973"/>
                      </a:lnTo>
                      <a:close/>
                    </a:path>
                  </a:pathLst>
                </a:custGeom>
                <a:grpFill/>
                <a:ln w="8809" cap="flat">
                  <a:noFill/>
                  <a:prstDash val="solid"/>
                  <a:miter/>
                </a:ln>
              </p:spPr>
              <p:txBody>
                <a:bodyPr rtlCol="0" anchor="ctr"/>
                <a:lstStyle/>
                <a:p>
                  <a:endParaRPr lang="en-US" sz="3200"/>
                </a:p>
              </p:txBody>
            </p:sp>
            <p:sp>
              <p:nvSpPr>
                <p:cNvPr id="4380" name="Freeform: Shape 4379">
                  <a:extLst>
                    <a:ext uri="{FF2B5EF4-FFF2-40B4-BE49-F238E27FC236}">
                      <a16:creationId xmlns:a16="http://schemas.microsoft.com/office/drawing/2014/main" id="{C9B69C65-3BD3-402F-8AE4-ED40D6F724B9}"/>
                    </a:ext>
                  </a:extLst>
                </p:cNvPr>
                <p:cNvSpPr/>
                <p:nvPr/>
              </p:nvSpPr>
              <p:spPr>
                <a:xfrm>
                  <a:off x="6479025" y="2380501"/>
                  <a:ext cx="131346" cy="421963"/>
                </a:xfrm>
                <a:custGeom>
                  <a:avLst/>
                  <a:gdLst>
                    <a:gd name="connsiteX0" fmla="*/ 37616 w 131346"/>
                    <a:gd name="connsiteY0" fmla="*/ 421963 h 421963"/>
                    <a:gd name="connsiteX1" fmla="*/ 35325 w 131346"/>
                    <a:gd name="connsiteY1" fmla="*/ 396064 h 421963"/>
                    <a:gd name="connsiteX2" fmla="*/ 34180 w 131346"/>
                    <a:gd name="connsiteY2" fmla="*/ 395976 h 421963"/>
                    <a:gd name="connsiteX3" fmla="*/ 35061 w 131346"/>
                    <a:gd name="connsiteY3" fmla="*/ 392981 h 421963"/>
                    <a:gd name="connsiteX4" fmla="*/ 1674 w 131346"/>
                    <a:gd name="connsiteY4" fmla="*/ 19821 h 421963"/>
                    <a:gd name="connsiteX5" fmla="*/ 265 w 131346"/>
                    <a:gd name="connsiteY5" fmla="*/ 18764 h 421963"/>
                    <a:gd name="connsiteX6" fmla="*/ 1586 w 131346"/>
                    <a:gd name="connsiteY6" fmla="*/ 18059 h 421963"/>
                    <a:gd name="connsiteX7" fmla="*/ 0 w 131346"/>
                    <a:gd name="connsiteY7" fmla="*/ 0 h 421963"/>
                    <a:gd name="connsiteX8" fmla="*/ 14799 w 131346"/>
                    <a:gd name="connsiteY8" fmla="*/ 10659 h 421963"/>
                    <a:gd name="connsiteX9" fmla="*/ 16121 w 131346"/>
                    <a:gd name="connsiteY9" fmla="*/ 9954 h 421963"/>
                    <a:gd name="connsiteX10" fmla="*/ 16297 w 131346"/>
                    <a:gd name="connsiteY10" fmla="*/ 11716 h 421963"/>
                    <a:gd name="connsiteX11" fmla="*/ 131346 w 131346"/>
                    <a:gd name="connsiteY11" fmla="*/ 94699 h 421963"/>
                    <a:gd name="connsiteX12" fmla="*/ 129232 w 131346"/>
                    <a:gd name="connsiteY12" fmla="*/ 102187 h 421963"/>
                    <a:gd name="connsiteX13" fmla="*/ 45808 w 131346"/>
                    <a:gd name="connsiteY13" fmla="*/ 394126 h 421963"/>
                    <a:gd name="connsiteX14" fmla="*/ 46073 w 131346"/>
                    <a:gd name="connsiteY14" fmla="*/ 397209 h 421963"/>
                    <a:gd name="connsiteX15" fmla="*/ 45016 w 131346"/>
                    <a:gd name="connsiteY15" fmla="*/ 397121 h 421963"/>
                    <a:gd name="connsiteX16" fmla="*/ 37616 w 131346"/>
                    <a:gd name="connsiteY16" fmla="*/ 421963 h 421963"/>
                    <a:gd name="connsiteX17" fmla="*/ 17618 w 131346"/>
                    <a:gd name="connsiteY17" fmla="*/ 31625 h 421963"/>
                    <a:gd name="connsiteX18" fmla="*/ 43342 w 131346"/>
                    <a:gd name="connsiteY18" fmla="*/ 364967 h 421963"/>
                    <a:gd name="connsiteX19" fmla="*/ 120246 w 131346"/>
                    <a:gd name="connsiteY19" fmla="*/ 107561 h 421963"/>
                    <a:gd name="connsiteX20" fmla="*/ 17618 w 131346"/>
                    <a:gd name="connsiteY20" fmla="*/ 31625 h 421963"/>
                    <a:gd name="connsiteX21" fmla="*/ 8897 w 131346"/>
                    <a:gd name="connsiteY21" fmla="*/ 25106 h 421963"/>
                    <a:gd name="connsiteX22" fmla="*/ 19733 w 131346"/>
                    <a:gd name="connsiteY22" fmla="*/ 146410 h 421963"/>
                    <a:gd name="connsiteX23" fmla="*/ 10483 w 131346"/>
                    <a:gd name="connsiteY23" fmla="*/ 26252 h 421963"/>
                    <a:gd name="connsiteX24" fmla="*/ 8897 w 131346"/>
                    <a:gd name="connsiteY24" fmla="*/ 25106 h 421963"/>
                    <a:gd name="connsiteX25" fmla="*/ 17002 w 131346"/>
                    <a:gd name="connsiteY25" fmla="*/ 22728 h 421963"/>
                    <a:gd name="connsiteX26" fmla="*/ 122449 w 131346"/>
                    <a:gd name="connsiteY26" fmla="*/ 100778 h 421963"/>
                    <a:gd name="connsiteX27" fmla="*/ 123418 w 131346"/>
                    <a:gd name="connsiteY27" fmla="*/ 97342 h 421963"/>
                    <a:gd name="connsiteX28" fmla="*/ 16826 w 131346"/>
                    <a:gd name="connsiteY28" fmla="*/ 20438 h 421963"/>
                    <a:gd name="connsiteX29" fmla="*/ 17002 w 131346"/>
                    <a:gd name="connsiteY29" fmla="*/ 22728 h 421963"/>
                    <a:gd name="connsiteX30" fmla="*/ 7929 w 131346"/>
                    <a:gd name="connsiteY30" fmla="*/ 14007 h 421963"/>
                    <a:gd name="connsiteX31" fmla="*/ 7929 w 131346"/>
                    <a:gd name="connsiteY31" fmla="*/ 14359 h 421963"/>
                    <a:gd name="connsiteX32" fmla="*/ 8193 w 131346"/>
                    <a:gd name="connsiteY32" fmla="*/ 14271 h 421963"/>
                    <a:gd name="connsiteX33" fmla="*/ 7929 w 131346"/>
                    <a:gd name="connsiteY33" fmla="*/ 14007 h 4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346" h="421963">
                      <a:moveTo>
                        <a:pt x="37616" y="421963"/>
                      </a:moveTo>
                      <a:lnTo>
                        <a:pt x="35325" y="396064"/>
                      </a:lnTo>
                      <a:lnTo>
                        <a:pt x="34180" y="395976"/>
                      </a:lnTo>
                      <a:lnTo>
                        <a:pt x="35061" y="392981"/>
                      </a:lnTo>
                      <a:lnTo>
                        <a:pt x="1674" y="19821"/>
                      </a:lnTo>
                      <a:lnTo>
                        <a:pt x="265" y="18764"/>
                      </a:lnTo>
                      <a:lnTo>
                        <a:pt x="1586" y="18059"/>
                      </a:lnTo>
                      <a:lnTo>
                        <a:pt x="0" y="0"/>
                      </a:lnTo>
                      <a:lnTo>
                        <a:pt x="14799" y="10659"/>
                      </a:lnTo>
                      <a:lnTo>
                        <a:pt x="16121" y="9954"/>
                      </a:lnTo>
                      <a:lnTo>
                        <a:pt x="16297" y="11716"/>
                      </a:lnTo>
                      <a:lnTo>
                        <a:pt x="131346" y="94699"/>
                      </a:lnTo>
                      <a:lnTo>
                        <a:pt x="129232" y="102187"/>
                      </a:lnTo>
                      <a:lnTo>
                        <a:pt x="45808" y="394126"/>
                      </a:lnTo>
                      <a:lnTo>
                        <a:pt x="46073" y="397209"/>
                      </a:lnTo>
                      <a:lnTo>
                        <a:pt x="45016" y="397121"/>
                      </a:lnTo>
                      <a:lnTo>
                        <a:pt x="37616" y="421963"/>
                      </a:lnTo>
                      <a:close/>
                      <a:moveTo>
                        <a:pt x="17618" y="31625"/>
                      </a:moveTo>
                      <a:lnTo>
                        <a:pt x="43342" y="364967"/>
                      </a:lnTo>
                      <a:lnTo>
                        <a:pt x="120246" y="107561"/>
                      </a:lnTo>
                      <a:lnTo>
                        <a:pt x="17618" y="31625"/>
                      </a:lnTo>
                      <a:close/>
                      <a:moveTo>
                        <a:pt x="8897" y="25106"/>
                      </a:moveTo>
                      <a:lnTo>
                        <a:pt x="19733" y="146410"/>
                      </a:lnTo>
                      <a:lnTo>
                        <a:pt x="10483" y="26252"/>
                      </a:lnTo>
                      <a:lnTo>
                        <a:pt x="8897" y="25106"/>
                      </a:lnTo>
                      <a:close/>
                      <a:moveTo>
                        <a:pt x="17002" y="22728"/>
                      </a:moveTo>
                      <a:lnTo>
                        <a:pt x="122449" y="100778"/>
                      </a:lnTo>
                      <a:lnTo>
                        <a:pt x="123418" y="97342"/>
                      </a:lnTo>
                      <a:lnTo>
                        <a:pt x="16826" y="20438"/>
                      </a:lnTo>
                      <a:lnTo>
                        <a:pt x="17002" y="22728"/>
                      </a:lnTo>
                      <a:close/>
                      <a:moveTo>
                        <a:pt x="7929" y="14007"/>
                      </a:moveTo>
                      <a:lnTo>
                        <a:pt x="7929" y="14359"/>
                      </a:lnTo>
                      <a:lnTo>
                        <a:pt x="8193" y="14271"/>
                      </a:lnTo>
                      <a:lnTo>
                        <a:pt x="7929" y="14007"/>
                      </a:lnTo>
                      <a:close/>
                    </a:path>
                  </a:pathLst>
                </a:custGeom>
                <a:grpFill/>
                <a:ln w="8809" cap="flat">
                  <a:noFill/>
                  <a:prstDash val="solid"/>
                  <a:miter/>
                </a:ln>
              </p:spPr>
              <p:txBody>
                <a:bodyPr rtlCol="0" anchor="ctr"/>
                <a:lstStyle/>
                <a:p>
                  <a:endParaRPr lang="en-US" sz="3200"/>
                </a:p>
              </p:txBody>
            </p:sp>
          </p:grpSp>
          <p:grpSp>
            <p:nvGrpSpPr>
              <p:cNvPr id="4381" name="Graphic 4229">
                <a:extLst>
                  <a:ext uri="{FF2B5EF4-FFF2-40B4-BE49-F238E27FC236}">
                    <a16:creationId xmlns:a16="http://schemas.microsoft.com/office/drawing/2014/main" id="{78B44860-C74F-4724-A5FC-669C318DC020}"/>
                  </a:ext>
                </a:extLst>
              </p:cNvPr>
              <p:cNvGrpSpPr/>
              <p:nvPr/>
            </p:nvGrpSpPr>
            <p:grpSpPr>
              <a:xfrm>
                <a:off x="6508625" y="2494052"/>
                <a:ext cx="302861" cy="291498"/>
                <a:chOff x="6508625" y="2494052"/>
                <a:chExt cx="302861" cy="291498"/>
              </a:xfrm>
              <a:grpFill/>
            </p:grpSpPr>
            <p:sp>
              <p:nvSpPr>
                <p:cNvPr id="4382" name="Freeform: Shape 4381">
                  <a:extLst>
                    <a:ext uri="{FF2B5EF4-FFF2-40B4-BE49-F238E27FC236}">
                      <a16:creationId xmlns:a16="http://schemas.microsoft.com/office/drawing/2014/main" id="{AA488FBA-F1CA-47FC-9DE3-ED128B8E339D}"/>
                    </a:ext>
                  </a:extLst>
                </p:cNvPr>
                <p:cNvSpPr/>
                <p:nvPr/>
              </p:nvSpPr>
              <p:spPr>
                <a:xfrm>
                  <a:off x="6515496" y="2499426"/>
                  <a:ext cx="289736" cy="278636"/>
                </a:xfrm>
                <a:custGeom>
                  <a:avLst/>
                  <a:gdLst>
                    <a:gd name="connsiteX0" fmla="*/ 122889 w 289736"/>
                    <a:gd name="connsiteY0" fmla="*/ 0 h 278636"/>
                    <a:gd name="connsiteX1" fmla="*/ 123858 w 289736"/>
                    <a:gd name="connsiteY1" fmla="*/ 705 h 278636"/>
                    <a:gd name="connsiteX2" fmla="*/ 284979 w 289736"/>
                    <a:gd name="connsiteY2" fmla="*/ 123153 h 278636"/>
                    <a:gd name="connsiteX3" fmla="*/ 289736 w 289736"/>
                    <a:gd name="connsiteY3" fmla="*/ 126765 h 278636"/>
                    <a:gd name="connsiteX4" fmla="*/ 284450 w 289736"/>
                    <a:gd name="connsiteY4" fmla="*/ 129496 h 278636"/>
                    <a:gd name="connsiteX5" fmla="*/ 4669 w 289736"/>
                    <a:gd name="connsiteY5" fmla="*/ 276170 h 278636"/>
                    <a:gd name="connsiteX6" fmla="*/ 0 w 289736"/>
                    <a:gd name="connsiteY6" fmla="*/ 278637 h 278636"/>
                    <a:gd name="connsiteX7" fmla="*/ 2114 w 289736"/>
                    <a:gd name="connsiteY7" fmla="*/ 273880 h 278636"/>
                    <a:gd name="connsiteX8" fmla="*/ 120687 w 289736"/>
                    <a:gd name="connsiteY8" fmla="*/ 4757 h 278636"/>
                    <a:gd name="connsiteX9" fmla="*/ 122889 w 289736"/>
                    <a:gd name="connsiteY9" fmla="*/ 0 h 278636"/>
                    <a:gd name="connsiteX10" fmla="*/ 118749 w 289736"/>
                    <a:gd name="connsiteY10" fmla="*/ 9514 h 278636"/>
                    <a:gd name="connsiteX11" fmla="*/ 5550 w 289736"/>
                    <a:gd name="connsiteY11" fmla="*/ 275289 h 278636"/>
                    <a:gd name="connsiteX12" fmla="*/ 2995 w 289736"/>
                    <a:gd name="connsiteY12" fmla="*/ 272911 h 278636"/>
                    <a:gd name="connsiteX13" fmla="*/ 280927 w 289736"/>
                    <a:gd name="connsiteY13" fmla="*/ 122801 h 278636"/>
                    <a:gd name="connsiteX14" fmla="*/ 280399 w 289736"/>
                    <a:gd name="connsiteY14" fmla="*/ 129232 h 278636"/>
                    <a:gd name="connsiteX15" fmla="*/ 118749 w 289736"/>
                    <a:gd name="connsiteY15" fmla="*/ 9514 h 2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736" h="278636">
                      <a:moveTo>
                        <a:pt x="122889" y="0"/>
                      </a:moveTo>
                      <a:lnTo>
                        <a:pt x="123858" y="705"/>
                      </a:lnTo>
                      <a:lnTo>
                        <a:pt x="284979" y="123153"/>
                      </a:lnTo>
                      <a:lnTo>
                        <a:pt x="289736" y="126765"/>
                      </a:lnTo>
                      <a:lnTo>
                        <a:pt x="284450" y="129496"/>
                      </a:lnTo>
                      <a:lnTo>
                        <a:pt x="4669" y="276170"/>
                      </a:lnTo>
                      <a:lnTo>
                        <a:pt x="0" y="278637"/>
                      </a:lnTo>
                      <a:lnTo>
                        <a:pt x="2114" y="273880"/>
                      </a:lnTo>
                      <a:lnTo>
                        <a:pt x="120687" y="4757"/>
                      </a:lnTo>
                      <a:lnTo>
                        <a:pt x="122889" y="0"/>
                      </a:lnTo>
                      <a:close/>
                      <a:moveTo>
                        <a:pt x="118749" y="9514"/>
                      </a:moveTo>
                      <a:lnTo>
                        <a:pt x="5550" y="275289"/>
                      </a:lnTo>
                      <a:lnTo>
                        <a:pt x="2995" y="272911"/>
                      </a:lnTo>
                      <a:lnTo>
                        <a:pt x="280927" y="122801"/>
                      </a:lnTo>
                      <a:lnTo>
                        <a:pt x="280399" y="129232"/>
                      </a:lnTo>
                      <a:lnTo>
                        <a:pt x="118749" y="9514"/>
                      </a:lnTo>
                      <a:close/>
                    </a:path>
                  </a:pathLst>
                </a:custGeom>
                <a:grpFill/>
                <a:ln w="8809" cap="flat">
                  <a:noFill/>
                  <a:prstDash val="solid"/>
                  <a:miter/>
                </a:ln>
              </p:spPr>
              <p:txBody>
                <a:bodyPr rtlCol="0" anchor="ctr"/>
                <a:lstStyle/>
                <a:p>
                  <a:endParaRPr lang="en-US" sz="3200"/>
                </a:p>
              </p:txBody>
            </p:sp>
            <p:sp>
              <p:nvSpPr>
                <p:cNvPr id="4383" name="Freeform: Shape 4382">
                  <a:extLst>
                    <a:ext uri="{FF2B5EF4-FFF2-40B4-BE49-F238E27FC236}">
                      <a16:creationId xmlns:a16="http://schemas.microsoft.com/office/drawing/2014/main" id="{67412FF7-BC5B-43AD-AD12-8F16861FC4C5}"/>
                    </a:ext>
                  </a:extLst>
                </p:cNvPr>
                <p:cNvSpPr/>
                <p:nvPr/>
              </p:nvSpPr>
              <p:spPr>
                <a:xfrm>
                  <a:off x="6508625" y="2494052"/>
                  <a:ext cx="302861" cy="291498"/>
                </a:xfrm>
                <a:custGeom>
                  <a:avLst/>
                  <a:gdLst>
                    <a:gd name="connsiteX0" fmla="*/ 0 w 302861"/>
                    <a:gd name="connsiteY0" fmla="*/ 291498 h 291498"/>
                    <a:gd name="connsiteX1" fmla="*/ 5549 w 302861"/>
                    <a:gd name="connsiteY1" fmla="*/ 278901 h 291498"/>
                    <a:gd name="connsiteX2" fmla="*/ 4140 w 302861"/>
                    <a:gd name="connsiteY2" fmla="*/ 277580 h 291498"/>
                    <a:gd name="connsiteX3" fmla="*/ 6695 w 302861"/>
                    <a:gd name="connsiteY3" fmla="*/ 276170 h 291498"/>
                    <a:gd name="connsiteX4" fmla="*/ 128438 w 302861"/>
                    <a:gd name="connsiteY4" fmla="*/ 0 h 291498"/>
                    <a:gd name="connsiteX5" fmla="*/ 290264 w 302861"/>
                    <a:gd name="connsiteY5" fmla="*/ 122977 h 291498"/>
                    <a:gd name="connsiteX6" fmla="*/ 291674 w 302861"/>
                    <a:gd name="connsiteY6" fmla="*/ 122272 h 291498"/>
                    <a:gd name="connsiteX7" fmla="*/ 291498 w 302861"/>
                    <a:gd name="connsiteY7" fmla="*/ 123946 h 291498"/>
                    <a:gd name="connsiteX8" fmla="*/ 302861 w 302861"/>
                    <a:gd name="connsiteY8" fmla="*/ 132579 h 291498"/>
                    <a:gd name="connsiteX9" fmla="*/ 290264 w 302861"/>
                    <a:gd name="connsiteY9" fmla="*/ 139186 h 291498"/>
                    <a:gd name="connsiteX10" fmla="*/ 290177 w 302861"/>
                    <a:gd name="connsiteY10" fmla="*/ 140860 h 291498"/>
                    <a:gd name="connsiteX11" fmla="*/ 288855 w 302861"/>
                    <a:gd name="connsiteY11" fmla="*/ 139891 h 291498"/>
                    <a:gd name="connsiteX12" fmla="*/ 14711 w 302861"/>
                    <a:gd name="connsiteY12" fmla="*/ 283570 h 291498"/>
                    <a:gd name="connsiteX13" fmla="*/ 13566 w 302861"/>
                    <a:gd name="connsiteY13" fmla="*/ 286301 h 291498"/>
                    <a:gd name="connsiteX14" fmla="*/ 12156 w 302861"/>
                    <a:gd name="connsiteY14" fmla="*/ 284979 h 291498"/>
                    <a:gd name="connsiteX15" fmla="*/ 0 w 302861"/>
                    <a:gd name="connsiteY15" fmla="*/ 291498 h 291498"/>
                    <a:gd name="connsiteX16" fmla="*/ 127029 w 302861"/>
                    <a:gd name="connsiteY16" fmla="*/ 20173 h 291498"/>
                    <a:gd name="connsiteX17" fmla="*/ 21318 w 302861"/>
                    <a:gd name="connsiteY17" fmla="*/ 268330 h 291498"/>
                    <a:gd name="connsiteX18" fmla="*/ 276170 w 302861"/>
                    <a:gd name="connsiteY18" fmla="*/ 130641 h 291498"/>
                    <a:gd name="connsiteX19" fmla="*/ 127029 w 302861"/>
                    <a:gd name="connsiteY19" fmla="*/ 20173 h 291498"/>
                    <a:gd name="connsiteX20" fmla="*/ 282248 w 302861"/>
                    <a:gd name="connsiteY20" fmla="*/ 135046 h 291498"/>
                    <a:gd name="connsiteX21" fmla="*/ 229304 w 302861"/>
                    <a:gd name="connsiteY21" fmla="*/ 163676 h 291498"/>
                    <a:gd name="connsiteX22" fmla="*/ 282953 w 302861"/>
                    <a:gd name="connsiteY22" fmla="*/ 135574 h 291498"/>
                    <a:gd name="connsiteX23" fmla="*/ 282248 w 302861"/>
                    <a:gd name="connsiteY23" fmla="*/ 135046 h 291498"/>
                    <a:gd name="connsiteX24" fmla="*/ 129760 w 302861"/>
                    <a:gd name="connsiteY24" fmla="*/ 13743 h 291498"/>
                    <a:gd name="connsiteX25" fmla="*/ 282777 w 302861"/>
                    <a:gd name="connsiteY25" fmla="*/ 127030 h 291498"/>
                    <a:gd name="connsiteX26" fmla="*/ 283657 w 302861"/>
                    <a:gd name="connsiteY26" fmla="*/ 126501 h 291498"/>
                    <a:gd name="connsiteX27" fmla="*/ 131081 w 302861"/>
                    <a:gd name="connsiteY27" fmla="*/ 10571 h 291498"/>
                    <a:gd name="connsiteX28" fmla="*/ 129760 w 302861"/>
                    <a:gd name="connsiteY28" fmla="*/ 13743 h 291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2861" h="291498">
                      <a:moveTo>
                        <a:pt x="0" y="291498"/>
                      </a:moveTo>
                      <a:lnTo>
                        <a:pt x="5549" y="278901"/>
                      </a:lnTo>
                      <a:lnTo>
                        <a:pt x="4140" y="277580"/>
                      </a:lnTo>
                      <a:lnTo>
                        <a:pt x="6695" y="276170"/>
                      </a:lnTo>
                      <a:lnTo>
                        <a:pt x="128438" y="0"/>
                      </a:lnTo>
                      <a:lnTo>
                        <a:pt x="290264" y="122977"/>
                      </a:lnTo>
                      <a:lnTo>
                        <a:pt x="291674" y="122272"/>
                      </a:lnTo>
                      <a:lnTo>
                        <a:pt x="291498" y="123946"/>
                      </a:lnTo>
                      <a:lnTo>
                        <a:pt x="302861" y="132579"/>
                      </a:lnTo>
                      <a:lnTo>
                        <a:pt x="290264" y="139186"/>
                      </a:lnTo>
                      <a:lnTo>
                        <a:pt x="290177" y="140860"/>
                      </a:lnTo>
                      <a:lnTo>
                        <a:pt x="288855" y="139891"/>
                      </a:lnTo>
                      <a:lnTo>
                        <a:pt x="14711" y="283570"/>
                      </a:lnTo>
                      <a:lnTo>
                        <a:pt x="13566" y="286301"/>
                      </a:lnTo>
                      <a:lnTo>
                        <a:pt x="12156" y="284979"/>
                      </a:lnTo>
                      <a:lnTo>
                        <a:pt x="0" y="291498"/>
                      </a:lnTo>
                      <a:close/>
                      <a:moveTo>
                        <a:pt x="127029" y="20173"/>
                      </a:moveTo>
                      <a:lnTo>
                        <a:pt x="21318" y="268330"/>
                      </a:lnTo>
                      <a:lnTo>
                        <a:pt x="276170" y="130641"/>
                      </a:lnTo>
                      <a:lnTo>
                        <a:pt x="127029" y="20173"/>
                      </a:lnTo>
                      <a:close/>
                      <a:moveTo>
                        <a:pt x="282248" y="135046"/>
                      </a:moveTo>
                      <a:lnTo>
                        <a:pt x="229304" y="163676"/>
                      </a:lnTo>
                      <a:lnTo>
                        <a:pt x="282953" y="135574"/>
                      </a:lnTo>
                      <a:lnTo>
                        <a:pt x="282248" y="135046"/>
                      </a:lnTo>
                      <a:close/>
                      <a:moveTo>
                        <a:pt x="129760" y="13743"/>
                      </a:moveTo>
                      <a:lnTo>
                        <a:pt x="282777" y="127030"/>
                      </a:lnTo>
                      <a:lnTo>
                        <a:pt x="283657" y="126501"/>
                      </a:lnTo>
                      <a:lnTo>
                        <a:pt x="131081" y="10571"/>
                      </a:lnTo>
                      <a:lnTo>
                        <a:pt x="129760" y="13743"/>
                      </a:lnTo>
                      <a:close/>
                    </a:path>
                  </a:pathLst>
                </a:custGeom>
                <a:grpFill/>
                <a:ln w="8809" cap="flat">
                  <a:noFill/>
                  <a:prstDash val="solid"/>
                  <a:miter/>
                </a:ln>
              </p:spPr>
              <p:txBody>
                <a:bodyPr rtlCol="0" anchor="ctr"/>
                <a:lstStyle/>
                <a:p>
                  <a:endParaRPr lang="en-US" sz="3200"/>
                </a:p>
              </p:txBody>
            </p:sp>
          </p:grpSp>
          <p:grpSp>
            <p:nvGrpSpPr>
              <p:cNvPr id="4384" name="Graphic 4229">
                <a:extLst>
                  <a:ext uri="{FF2B5EF4-FFF2-40B4-BE49-F238E27FC236}">
                    <a16:creationId xmlns:a16="http://schemas.microsoft.com/office/drawing/2014/main" id="{78B44860-C74F-4724-A5FC-669C318DC020}"/>
                  </a:ext>
                </a:extLst>
              </p:cNvPr>
              <p:cNvGrpSpPr/>
              <p:nvPr/>
            </p:nvGrpSpPr>
            <p:grpSpPr>
              <a:xfrm>
                <a:off x="6135024" y="2196475"/>
                <a:ext cx="297312" cy="357837"/>
                <a:chOff x="6135024" y="2196475"/>
                <a:chExt cx="297312" cy="357837"/>
              </a:xfrm>
              <a:grpFill/>
            </p:grpSpPr>
            <p:sp>
              <p:nvSpPr>
                <p:cNvPr id="4385" name="Freeform: Shape 4384">
                  <a:extLst>
                    <a:ext uri="{FF2B5EF4-FFF2-40B4-BE49-F238E27FC236}">
                      <a16:creationId xmlns:a16="http://schemas.microsoft.com/office/drawing/2014/main" id="{CF901F46-044E-48C9-8568-13F05552B63A}"/>
                    </a:ext>
                  </a:extLst>
                </p:cNvPr>
                <p:cNvSpPr/>
                <p:nvPr/>
              </p:nvSpPr>
              <p:spPr>
                <a:xfrm>
                  <a:off x="6143338" y="2202025"/>
                  <a:ext cx="283273" cy="348934"/>
                </a:xfrm>
                <a:custGeom>
                  <a:avLst/>
                  <a:gdLst>
                    <a:gd name="connsiteX0" fmla="*/ 75991 w 283273"/>
                    <a:gd name="connsiteY0" fmla="*/ 0 h 348934"/>
                    <a:gd name="connsiteX1" fmla="*/ 77665 w 283273"/>
                    <a:gd name="connsiteY1" fmla="*/ 1233 h 348934"/>
                    <a:gd name="connsiteX2" fmla="*/ 279221 w 283273"/>
                    <a:gd name="connsiteY2" fmla="*/ 148524 h 348934"/>
                    <a:gd name="connsiteX3" fmla="*/ 283273 w 283273"/>
                    <a:gd name="connsiteY3" fmla="*/ 151519 h 348934"/>
                    <a:gd name="connsiteX4" fmla="*/ 279221 w 283273"/>
                    <a:gd name="connsiteY4" fmla="*/ 154514 h 348934"/>
                    <a:gd name="connsiteX5" fmla="*/ 140739 w 283273"/>
                    <a:gd name="connsiteY5" fmla="*/ 256261 h 348934"/>
                    <a:gd name="connsiteX6" fmla="*/ 70794 w 283273"/>
                    <a:gd name="connsiteY6" fmla="*/ 306209 h 348934"/>
                    <a:gd name="connsiteX7" fmla="*/ 35381 w 283273"/>
                    <a:gd name="connsiteY7" fmla="*/ 330523 h 348934"/>
                    <a:gd name="connsiteX8" fmla="*/ 17234 w 283273"/>
                    <a:gd name="connsiteY8" fmla="*/ 342151 h 348934"/>
                    <a:gd name="connsiteX9" fmla="*/ 7720 w 283273"/>
                    <a:gd name="connsiteY9" fmla="*/ 347525 h 348934"/>
                    <a:gd name="connsiteX10" fmla="*/ 4989 w 283273"/>
                    <a:gd name="connsiteY10" fmla="*/ 348670 h 348934"/>
                    <a:gd name="connsiteX11" fmla="*/ 2610 w 283273"/>
                    <a:gd name="connsiteY11" fmla="*/ 348935 h 348934"/>
                    <a:gd name="connsiteX12" fmla="*/ 1993 w 283273"/>
                    <a:gd name="connsiteY12" fmla="*/ 348846 h 348934"/>
                    <a:gd name="connsiteX13" fmla="*/ 1201 w 283273"/>
                    <a:gd name="connsiteY13" fmla="*/ 348406 h 348934"/>
                    <a:gd name="connsiteX14" fmla="*/ 1113 w 283273"/>
                    <a:gd name="connsiteY14" fmla="*/ 348318 h 348934"/>
                    <a:gd name="connsiteX15" fmla="*/ 584 w 283273"/>
                    <a:gd name="connsiteY15" fmla="*/ 347437 h 348934"/>
                    <a:gd name="connsiteX16" fmla="*/ 144 w 283273"/>
                    <a:gd name="connsiteY16" fmla="*/ 341006 h 348934"/>
                    <a:gd name="connsiteX17" fmla="*/ 7103 w 283273"/>
                    <a:gd name="connsiteY17" fmla="*/ 298457 h 348934"/>
                    <a:gd name="connsiteX18" fmla="*/ 15824 w 283273"/>
                    <a:gd name="connsiteY18" fmla="*/ 256349 h 348934"/>
                    <a:gd name="connsiteX19" fmla="*/ 34676 w 283273"/>
                    <a:gd name="connsiteY19" fmla="*/ 172485 h 348934"/>
                    <a:gd name="connsiteX20" fmla="*/ 74494 w 283273"/>
                    <a:gd name="connsiteY20" fmla="*/ 5374 h 348934"/>
                    <a:gd name="connsiteX21" fmla="*/ 75991 w 283273"/>
                    <a:gd name="connsiteY21" fmla="*/ 0 h 348934"/>
                    <a:gd name="connsiteX22" fmla="*/ 73525 w 283273"/>
                    <a:gd name="connsiteY22" fmla="*/ 10659 h 348934"/>
                    <a:gd name="connsiteX23" fmla="*/ 36702 w 283273"/>
                    <a:gd name="connsiteY23" fmla="*/ 172837 h 348934"/>
                    <a:gd name="connsiteX24" fmla="*/ 18819 w 283273"/>
                    <a:gd name="connsiteY24" fmla="*/ 256790 h 348934"/>
                    <a:gd name="connsiteX25" fmla="*/ 10539 w 283273"/>
                    <a:gd name="connsiteY25" fmla="*/ 298898 h 348934"/>
                    <a:gd name="connsiteX26" fmla="*/ 4108 w 283273"/>
                    <a:gd name="connsiteY26" fmla="*/ 341094 h 348934"/>
                    <a:gd name="connsiteX27" fmla="*/ 4020 w 283273"/>
                    <a:gd name="connsiteY27" fmla="*/ 345323 h 348934"/>
                    <a:gd name="connsiteX28" fmla="*/ 4108 w 283273"/>
                    <a:gd name="connsiteY28" fmla="*/ 345587 h 348934"/>
                    <a:gd name="connsiteX29" fmla="*/ 4196 w 283273"/>
                    <a:gd name="connsiteY29" fmla="*/ 345675 h 348934"/>
                    <a:gd name="connsiteX30" fmla="*/ 3755 w 283273"/>
                    <a:gd name="connsiteY30" fmla="*/ 345235 h 348934"/>
                    <a:gd name="connsiteX31" fmla="*/ 3844 w 283273"/>
                    <a:gd name="connsiteY31" fmla="*/ 345058 h 348934"/>
                    <a:gd name="connsiteX32" fmla="*/ 4108 w 283273"/>
                    <a:gd name="connsiteY32" fmla="*/ 344882 h 348934"/>
                    <a:gd name="connsiteX33" fmla="*/ 6310 w 283273"/>
                    <a:gd name="connsiteY33" fmla="*/ 343913 h 348934"/>
                    <a:gd name="connsiteX34" fmla="*/ 15472 w 283273"/>
                    <a:gd name="connsiteY34" fmla="*/ 338628 h 348934"/>
                    <a:gd name="connsiteX35" fmla="*/ 33354 w 283273"/>
                    <a:gd name="connsiteY35" fmla="*/ 326823 h 348934"/>
                    <a:gd name="connsiteX36" fmla="*/ 68416 w 283273"/>
                    <a:gd name="connsiteY36" fmla="*/ 302157 h 348934"/>
                    <a:gd name="connsiteX37" fmla="*/ 137744 w 283273"/>
                    <a:gd name="connsiteY37" fmla="*/ 251504 h 348934"/>
                    <a:gd name="connsiteX38" fmla="*/ 274993 w 283273"/>
                    <a:gd name="connsiteY38" fmla="*/ 148260 h 348934"/>
                    <a:gd name="connsiteX39" fmla="*/ 275080 w 283273"/>
                    <a:gd name="connsiteY39" fmla="*/ 154250 h 348934"/>
                    <a:gd name="connsiteX40" fmla="*/ 73525 w 283273"/>
                    <a:gd name="connsiteY40" fmla="*/ 10659 h 34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83273" h="348934">
                      <a:moveTo>
                        <a:pt x="75991" y="0"/>
                      </a:moveTo>
                      <a:lnTo>
                        <a:pt x="77665" y="1233"/>
                      </a:lnTo>
                      <a:lnTo>
                        <a:pt x="279221" y="148524"/>
                      </a:lnTo>
                      <a:lnTo>
                        <a:pt x="283273" y="151519"/>
                      </a:lnTo>
                      <a:lnTo>
                        <a:pt x="279221" y="154514"/>
                      </a:lnTo>
                      <a:cubicBezTo>
                        <a:pt x="233236" y="188694"/>
                        <a:pt x="187164" y="222698"/>
                        <a:pt x="140739" y="256261"/>
                      </a:cubicBezTo>
                      <a:lnTo>
                        <a:pt x="70794" y="306209"/>
                      </a:lnTo>
                      <a:cubicBezTo>
                        <a:pt x="59078" y="314402"/>
                        <a:pt x="47273" y="322595"/>
                        <a:pt x="35381" y="330523"/>
                      </a:cubicBezTo>
                      <a:cubicBezTo>
                        <a:pt x="29391" y="334487"/>
                        <a:pt x="23400" y="338451"/>
                        <a:pt x="17234" y="342151"/>
                      </a:cubicBezTo>
                      <a:cubicBezTo>
                        <a:pt x="14150" y="344001"/>
                        <a:pt x="11067" y="345851"/>
                        <a:pt x="7720" y="347525"/>
                      </a:cubicBezTo>
                      <a:lnTo>
                        <a:pt x="4989" y="348670"/>
                      </a:lnTo>
                      <a:cubicBezTo>
                        <a:pt x="4549" y="348846"/>
                        <a:pt x="3403" y="348935"/>
                        <a:pt x="2610" y="348935"/>
                      </a:cubicBezTo>
                      <a:lnTo>
                        <a:pt x="1993" y="348846"/>
                      </a:lnTo>
                      <a:cubicBezTo>
                        <a:pt x="1641" y="348670"/>
                        <a:pt x="2258" y="349199"/>
                        <a:pt x="1201" y="348406"/>
                      </a:cubicBezTo>
                      <a:lnTo>
                        <a:pt x="1113" y="348318"/>
                      </a:lnTo>
                      <a:cubicBezTo>
                        <a:pt x="1025" y="348141"/>
                        <a:pt x="848" y="347965"/>
                        <a:pt x="584" y="347437"/>
                      </a:cubicBezTo>
                      <a:cubicBezTo>
                        <a:pt x="-385" y="344089"/>
                        <a:pt x="144" y="343032"/>
                        <a:pt x="144" y="341006"/>
                      </a:cubicBezTo>
                      <a:cubicBezTo>
                        <a:pt x="1553" y="326471"/>
                        <a:pt x="4460" y="312552"/>
                        <a:pt x="7103" y="298457"/>
                      </a:cubicBezTo>
                      <a:lnTo>
                        <a:pt x="15824" y="256349"/>
                      </a:lnTo>
                      <a:lnTo>
                        <a:pt x="34676" y="172485"/>
                      </a:lnTo>
                      <a:cubicBezTo>
                        <a:pt x="47626" y="116723"/>
                        <a:pt x="60927" y="60960"/>
                        <a:pt x="74494" y="5374"/>
                      </a:cubicBezTo>
                      <a:lnTo>
                        <a:pt x="75991" y="0"/>
                      </a:lnTo>
                      <a:close/>
                      <a:moveTo>
                        <a:pt x="73525" y="10659"/>
                      </a:moveTo>
                      <a:cubicBezTo>
                        <a:pt x="60927" y="64660"/>
                        <a:pt x="48595" y="118661"/>
                        <a:pt x="36702" y="172837"/>
                      </a:cubicBezTo>
                      <a:lnTo>
                        <a:pt x="18819" y="256790"/>
                      </a:lnTo>
                      <a:lnTo>
                        <a:pt x="10539" y="298898"/>
                      </a:lnTo>
                      <a:cubicBezTo>
                        <a:pt x="7984" y="312905"/>
                        <a:pt x="5253" y="327087"/>
                        <a:pt x="4108" y="341094"/>
                      </a:cubicBezTo>
                      <a:cubicBezTo>
                        <a:pt x="3932" y="342592"/>
                        <a:pt x="4196" y="345146"/>
                        <a:pt x="4020" y="345323"/>
                      </a:cubicBezTo>
                      <a:cubicBezTo>
                        <a:pt x="3844" y="345235"/>
                        <a:pt x="3932" y="345411"/>
                        <a:pt x="4108" y="345587"/>
                      </a:cubicBezTo>
                      <a:lnTo>
                        <a:pt x="4196" y="345675"/>
                      </a:lnTo>
                      <a:cubicBezTo>
                        <a:pt x="3139" y="344970"/>
                        <a:pt x="3932" y="345411"/>
                        <a:pt x="3755" y="345235"/>
                      </a:cubicBezTo>
                      <a:lnTo>
                        <a:pt x="3844" y="345058"/>
                      </a:lnTo>
                      <a:cubicBezTo>
                        <a:pt x="3932" y="344882"/>
                        <a:pt x="3667" y="345058"/>
                        <a:pt x="4108" y="344882"/>
                      </a:cubicBezTo>
                      <a:lnTo>
                        <a:pt x="6310" y="343913"/>
                      </a:lnTo>
                      <a:cubicBezTo>
                        <a:pt x="9393" y="342327"/>
                        <a:pt x="12389" y="340477"/>
                        <a:pt x="15472" y="338628"/>
                      </a:cubicBezTo>
                      <a:cubicBezTo>
                        <a:pt x="21462" y="334840"/>
                        <a:pt x="27452" y="330875"/>
                        <a:pt x="33354" y="326823"/>
                      </a:cubicBezTo>
                      <a:cubicBezTo>
                        <a:pt x="45159" y="318807"/>
                        <a:pt x="56787" y="310526"/>
                        <a:pt x="68416" y="302157"/>
                      </a:cubicBezTo>
                      <a:lnTo>
                        <a:pt x="137744" y="251504"/>
                      </a:lnTo>
                      <a:cubicBezTo>
                        <a:pt x="183728" y="217412"/>
                        <a:pt x="229448" y="182968"/>
                        <a:pt x="274993" y="148260"/>
                      </a:cubicBezTo>
                      <a:lnTo>
                        <a:pt x="275080" y="154250"/>
                      </a:lnTo>
                      <a:lnTo>
                        <a:pt x="73525" y="10659"/>
                      </a:lnTo>
                      <a:close/>
                    </a:path>
                  </a:pathLst>
                </a:custGeom>
                <a:grpFill/>
                <a:ln w="8809" cap="flat">
                  <a:noFill/>
                  <a:prstDash val="solid"/>
                  <a:miter/>
                </a:ln>
              </p:spPr>
              <p:txBody>
                <a:bodyPr rtlCol="0" anchor="ctr"/>
                <a:lstStyle/>
                <a:p>
                  <a:endParaRPr lang="en-US" sz="3200"/>
                </a:p>
              </p:txBody>
            </p:sp>
            <p:sp>
              <p:nvSpPr>
                <p:cNvPr id="4386" name="Freeform: Shape 4385">
                  <a:extLst>
                    <a:ext uri="{FF2B5EF4-FFF2-40B4-BE49-F238E27FC236}">
                      <a16:creationId xmlns:a16="http://schemas.microsoft.com/office/drawing/2014/main" id="{4D38E590-956D-4FA9-B7C7-302C16DC5490}"/>
                    </a:ext>
                  </a:extLst>
                </p:cNvPr>
                <p:cNvSpPr/>
                <p:nvPr/>
              </p:nvSpPr>
              <p:spPr>
                <a:xfrm>
                  <a:off x="6135024" y="2196475"/>
                  <a:ext cx="297312" cy="357837"/>
                </a:xfrm>
                <a:custGeom>
                  <a:avLst/>
                  <a:gdLst>
                    <a:gd name="connsiteX0" fmla="*/ 11716 w 297312"/>
                    <a:gd name="connsiteY0" fmla="*/ 357832 h 357837"/>
                    <a:gd name="connsiteX1" fmla="*/ 10835 w 297312"/>
                    <a:gd name="connsiteY1" fmla="*/ 357832 h 357837"/>
                    <a:gd name="connsiteX2" fmla="*/ 10483 w 297312"/>
                    <a:gd name="connsiteY2" fmla="*/ 357832 h 357837"/>
                    <a:gd name="connsiteX3" fmla="*/ 7664 w 297312"/>
                    <a:gd name="connsiteY3" fmla="*/ 356687 h 357837"/>
                    <a:gd name="connsiteX4" fmla="*/ 6959 w 297312"/>
                    <a:gd name="connsiteY4" fmla="*/ 355982 h 357837"/>
                    <a:gd name="connsiteX5" fmla="*/ 5990 w 297312"/>
                    <a:gd name="connsiteY5" fmla="*/ 354396 h 357837"/>
                    <a:gd name="connsiteX6" fmla="*/ 5198 w 297312"/>
                    <a:gd name="connsiteY6" fmla="*/ 347877 h 357837"/>
                    <a:gd name="connsiteX7" fmla="*/ 5286 w 297312"/>
                    <a:gd name="connsiteY7" fmla="*/ 346644 h 357837"/>
                    <a:gd name="connsiteX8" fmla="*/ 0 w 297312"/>
                    <a:gd name="connsiteY8" fmla="*/ 338540 h 357837"/>
                    <a:gd name="connsiteX9" fmla="*/ 5726 w 297312"/>
                    <a:gd name="connsiteY9" fmla="*/ 342416 h 357837"/>
                    <a:gd name="connsiteX10" fmla="*/ 11188 w 297312"/>
                    <a:gd name="connsiteY10" fmla="*/ 309293 h 357837"/>
                    <a:gd name="connsiteX11" fmla="*/ 12333 w 297312"/>
                    <a:gd name="connsiteY11" fmla="*/ 303391 h 357837"/>
                    <a:gd name="connsiteX12" fmla="*/ 21142 w 297312"/>
                    <a:gd name="connsiteY12" fmla="*/ 261282 h 357837"/>
                    <a:gd name="connsiteX13" fmla="*/ 39994 w 297312"/>
                    <a:gd name="connsiteY13" fmla="*/ 177418 h 357837"/>
                    <a:gd name="connsiteX14" fmla="*/ 79812 w 297312"/>
                    <a:gd name="connsiteY14" fmla="*/ 10219 h 357837"/>
                    <a:gd name="connsiteX15" fmla="*/ 82279 w 297312"/>
                    <a:gd name="connsiteY15" fmla="*/ 0 h 357837"/>
                    <a:gd name="connsiteX16" fmla="*/ 285332 w 297312"/>
                    <a:gd name="connsiteY16" fmla="*/ 148348 h 357837"/>
                    <a:gd name="connsiteX17" fmla="*/ 286477 w 297312"/>
                    <a:gd name="connsiteY17" fmla="*/ 147467 h 357837"/>
                    <a:gd name="connsiteX18" fmla="*/ 286477 w 297312"/>
                    <a:gd name="connsiteY18" fmla="*/ 149229 h 357837"/>
                    <a:gd name="connsiteX19" fmla="*/ 297312 w 297312"/>
                    <a:gd name="connsiteY19" fmla="*/ 157157 h 357837"/>
                    <a:gd name="connsiteX20" fmla="*/ 289648 w 297312"/>
                    <a:gd name="connsiteY20" fmla="*/ 162883 h 357837"/>
                    <a:gd name="connsiteX21" fmla="*/ 286653 w 297312"/>
                    <a:gd name="connsiteY21" fmla="*/ 165085 h 357837"/>
                    <a:gd name="connsiteX22" fmla="*/ 286653 w 297312"/>
                    <a:gd name="connsiteY22" fmla="*/ 166847 h 357837"/>
                    <a:gd name="connsiteX23" fmla="*/ 285420 w 297312"/>
                    <a:gd name="connsiteY23" fmla="*/ 165966 h 357837"/>
                    <a:gd name="connsiteX24" fmla="*/ 151079 w 297312"/>
                    <a:gd name="connsiteY24" fmla="*/ 264630 h 357837"/>
                    <a:gd name="connsiteX25" fmla="*/ 81133 w 297312"/>
                    <a:gd name="connsiteY25" fmla="*/ 314578 h 357837"/>
                    <a:gd name="connsiteX26" fmla="*/ 45544 w 297312"/>
                    <a:gd name="connsiteY26" fmla="*/ 338980 h 357837"/>
                    <a:gd name="connsiteX27" fmla="*/ 27309 w 297312"/>
                    <a:gd name="connsiteY27" fmla="*/ 350696 h 357837"/>
                    <a:gd name="connsiteX28" fmla="*/ 17530 w 297312"/>
                    <a:gd name="connsiteY28" fmla="*/ 356246 h 357837"/>
                    <a:gd name="connsiteX29" fmla="*/ 14624 w 297312"/>
                    <a:gd name="connsiteY29" fmla="*/ 357480 h 357837"/>
                    <a:gd name="connsiteX30" fmla="*/ 11716 w 297312"/>
                    <a:gd name="connsiteY30" fmla="*/ 357832 h 357837"/>
                    <a:gd name="connsiteX31" fmla="*/ 83952 w 297312"/>
                    <a:gd name="connsiteY31" fmla="*/ 21847 h 357837"/>
                    <a:gd name="connsiteX32" fmla="*/ 48275 w 297312"/>
                    <a:gd name="connsiteY32" fmla="*/ 179092 h 357837"/>
                    <a:gd name="connsiteX33" fmla="*/ 30392 w 297312"/>
                    <a:gd name="connsiteY33" fmla="*/ 263044 h 357837"/>
                    <a:gd name="connsiteX34" fmla="*/ 21142 w 297312"/>
                    <a:gd name="connsiteY34" fmla="*/ 310350 h 357837"/>
                    <a:gd name="connsiteX35" fmla="*/ 15857 w 297312"/>
                    <a:gd name="connsiteY35" fmla="*/ 344970 h 357837"/>
                    <a:gd name="connsiteX36" fmla="*/ 21847 w 297312"/>
                    <a:gd name="connsiteY36" fmla="*/ 341358 h 357837"/>
                    <a:gd name="connsiteX37" fmla="*/ 39553 w 297312"/>
                    <a:gd name="connsiteY37" fmla="*/ 329642 h 357837"/>
                    <a:gd name="connsiteX38" fmla="*/ 74615 w 297312"/>
                    <a:gd name="connsiteY38" fmla="*/ 305064 h 357837"/>
                    <a:gd name="connsiteX39" fmla="*/ 143943 w 297312"/>
                    <a:gd name="connsiteY39" fmla="*/ 254411 h 357837"/>
                    <a:gd name="connsiteX40" fmla="*/ 273527 w 297312"/>
                    <a:gd name="connsiteY40" fmla="*/ 157069 h 357837"/>
                    <a:gd name="connsiteX41" fmla="*/ 83952 w 297312"/>
                    <a:gd name="connsiteY41" fmla="*/ 21847 h 357837"/>
                    <a:gd name="connsiteX42" fmla="*/ 279253 w 297312"/>
                    <a:gd name="connsiteY42" fmla="*/ 161297 h 357837"/>
                    <a:gd name="connsiteX43" fmla="*/ 235383 w 297312"/>
                    <a:gd name="connsiteY43" fmla="*/ 194508 h 357837"/>
                    <a:gd name="connsiteX44" fmla="*/ 279782 w 297312"/>
                    <a:gd name="connsiteY44" fmla="*/ 161650 h 357837"/>
                    <a:gd name="connsiteX45" fmla="*/ 279253 w 297312"/>
                    <a:gd name="connsiteY45" fmla="*/ 161297 h 357837"/>
                    <a:gd name="connsiteX46" fmla="*/ 85538 w 297312"/>
                    <a:gd name="connsiteY46" fmla="*/ 14712 h 357837"/>
                    <a:gd name="connsiteX47" fmla="*/ 279077 w 297312"/>
                    <a:gd name="connsiteY47" fmla="*/ 152929 h 357837"/>
                    <a:gd name="connsiteX48" fmla="*/ 279694 w 297312"/>
                    <a:gd name="connsiteY48" fmla="*/ 152488 h 357837"/>
                    <a:gd name="connsiteX49" fmla="*/ 86419 w 297312"/>
                    <a:gd name="connsiteY49" fmla="*/ 11276 h 357837"/>
                    <a:gd name="connsiteX50" fmla="*/ 86331 w 297312"/>
                    <a:gd name="connsiteY50" fmla="*/ 11716 h 357837"/>
                    <a:gd name="connsiteX51" fmla="*/ 85538 w 297312"/>
                    <a:gd name="connsiteY51" fmla="*/ 14712 h 357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97312" h="357837">
                      <a:moveTo>
                        <a:pt x="11716" y="357832"/>
                      </a:moveTo>
                      <a:cubicBezTo>
                        <a:pt x="11276" y="357832"/>
                        <a:pt x="10923" y="357832"/>
                        <a:pt x="10835" y="357832"/>
                      </a:cubicBezTo>
                      <a:lnTo>
                        <a:pt x="10483" y="357832"/>
                      </a:lnTo>
                      <a:cubicBezTo>
                        <a:pt x="9426" y="357920"/>
                        <a:pt x="8193" y="357039"/>
                        <a:pt x="7664" y="356687"/>
                      </a:cubicBezTo>
                      <a:lnTo>
                        <a:pt x="6959" y="355982"/>
                      </a:lnTo>
                      <a:cubicBezTo>
                        <a:pt x="6695" y="355629"/>
                        <a:pt x="6343" y="355189"/>
                        <a:pt x="5990" y="354396"/>
                      </a:cubicBezTo>
                      <a:cubicBezTo>
                        <a:pt x="4933" y="350961"/>
                        <a:pt x="5110" y="349287"/>
                        <a:pt x="5198" y="347877"/>
                      </a:cubicBezTo>
                      <a:cubicBezTo>
                        <a:pt x="5198" y="347525"/>
                        <a:pt x="5286" y="347085"/>
                        <a:pt x="5286" y="346644"/>
                      </a:cubicBezTo>
                      <a:lnTo>
                        <a:pt x="0" y="338540"/>
                      </a:lnTo>
                      <a:lnTo>
                        <a:pt x="5726" y="342416"/>
                      </a:lnTo>
                      <a:cubicBezTo>
                        <a:pt x="7047" y="330964"/>
                        <a:pt x="9161" y="319952"/>
                        <a:pt x="11188" y="309293"/>
                      </a:cubicBezTo>
                      <a:lnTo>
                        <a:pt x="12333" y="303391"/>
                      </a:lnTo>
                      <a:lnTo>
                        <a:pt x="21142" y="261282"/>
                      </a:lnTo>
                      <a:lnTo>
                        <a:pt x="39994" y="177418"/>
                      </a:lnTo>
                      <a:cubicBezTo>
                        <a:pt x="52327" y="124210"/>
                        <a:pt x="65717" y="68007"/>
                        <a:pt x="79812" y="10219"/>
                      </a:cubicBezTo>
                      <a:lnTo>
                        <a:pt x="82279" y="0"/>
                      </a:lnTo>
                      <a:lnTo>
                        <a:pt x="285332" y="148348"/>
                      </a:lnTo>
                      <a:lnTo>
                        <a:pt x="286477" y="147467"/>
                      </a:lnTo>
                      <a:lnTo>
                        <a:pt x="286477" y="149229"/>
                      </a:lnTo>
                      <a:lnTo>
                        <a:pt x="297312" y="157157"/>
                      </a:lnTo>
                      <a:lnTo>
                        <a:pt x="289648" y="162883"/>
                      </a:lnTo>
                      <a:cubicBezTo>
                        <a:pt x="288679" y="163588"/>
                        <a:pt x="287622" y="164381"/>
                        <a:pt x="286653" y="165085"/>
                      </a:cubicBezTo>
                      <a:lnTo>
                        <a:pt x="286653" y="166847"/>
                      </a:lnTo>
                      <a:lnTo>
                        <a:pt x="285420" y="165966"/>
                      </a:lnTo>
                      <a:cubicBezTo>
                        <a:pt x="237673" y="201468"/>
                        <a:pt x="193715" y="233798"/>
                        <a:pt x="151079" y="264630"/>
                      </a:cubicBezTo>
                      <a:lnTo>
                        <a:pt x="81133" y="314578"/>
                      </a:lnTo>
                      <a:cubicBezTo>
                        <a:pt x="69329" y="322859"/>
                        <a:pt x="57525" y="330964"/>
                        <a:pt x="45544" y="338980"/>
                      </a:cubicBezTo>
                      <a:cubicBezTo>
                        <a:pt x="39553" y="342944"/>
                        <a:pt x="33475" y="346908"/>
                        <a:pt x="27309" y="350696"/>
                      </a:cubicBezTo>
                      <a:cubicBezTo>
                        <a:pt x="24137" y="352634"/>
                        <a:pt x="20966" y="354484"/>
                        <a:pt x="17530" y="356246"/>
                      </a:cubicBezTo>
                      <a:lnTo>
                        <a:pt x="14624" y="357480"/>
                      </a:lnTo>
                      <a:cubicBezTo>
                        <a:pt x="13919" y="357744"/>
                        <a:pt x="12597" y="357832"/>
                        <a:pt x="11716" y="357832"/>
                      </a:cubicBezTo>
                      <a:close/>
                      <a:moveTo>
                        <a:pt x="83952" y="21847"/>
                      </a:moveTo>
                      <a:cubicBezTo>
                        <a:pt x="70474" y="79812"/>
                        <a:pt x="58846" y="131258"/>
                        <a:pt x="48275" y="179092"/>
                      </a:cubicBezTo>
                      <a:lnTo>
                        <a:pt x="30392" y="263044"/>
                      </a:lnTo>
                      <a:lnTo>
                        <a:pt x="21142" y="310350"/>
                      </a:lnTo>
                      <a:cubicBezTo>
                        <a:pt x="19116" y="321714"/>
                        <a:pt x="16914" y="333518"/>
                        <a:pt x="15857" y="344970"/>
                      </a:cubicBezTo>
                      <a:cubicBezTo>
                        <a:pt x="17795" y="343825"/>
                        <a:pt x="19821" y="342680"/>
                        <a:pt x="21847" y="341358"/>
                      </a:cubicBezTo>
                      <a:cubicBezTo>
                        <a:pt x="27838" y="337571"/>
                        <a:pt x="33740" y="333694"/>
                        <a:pt x="39553" y="329642"/>
                      </a:cubicBezTo>
                      <a:cubicBezTo>
                        <a:pt x="51358" y="321626"/>
                        <a:pt x="62986" y="313345"/>
                        <a:pt x="74615" y="305064"/>
                      </a:cubicBezTo>
                      <a:lnTo>
                        <a:pt x="143943" y="254411"/>
                      </a:lnTo>
                      <a:cubicBezTo>
                        <a:pt x="184994" y="223931"/>
                        <a:pt x="227543" y="192042"/>
                        <a:pt x="273527" y="157069"/>
                      </a:cubicBezTo>
                      <a:lnTo>
                        <a:pt x="83952" y="21847"/>
                      </a:lnTo>
                      <a:close/>
                      <a:moveTo>
                        <a:pt x="279253" y="161297"/>
                      </a:moveTo>
                      <a:cubicBezTo>
                        <a:pt x="264277" y="172661"/>
                        <a:pt x="249654" y="183761"/>
                        <a:pt x="235383" y="194508"/>
                      </a:cubicBezTo>
                      <a:cubicBezTo>
                        <a:pt x="249830" y="183849"/>
                        <a:pt x="264630" y="172926"/>
                        <a:pt x="279782" y="161650"/>
                      </a:cubicBezTo>
                      <a:lnTo>
                        <a:pt x="279253" y="161297"/>
                      </a:lnTo>
                      <a:close/>
                      <a:moveTo>
                        <a:pt x="85538" y="14712"/>
                      </a:moveTo>
                      <a:lnTo>
                        <a:pt x="279077" y="152929"/>
                      </a:lnTo>
                      <a:cubicBezTo>
                        <a:pt x="279253" y="152752"/>
                        <a:pt x="279517" y="152576"/>
                        <a:pt x="279694" y="152488"/>
                      </a:cubicBezTo>
                      <a:lnTo>
                        <a:pt x="86419" y="11276"/>
                      </a:lnTo>
                      <a:lnTo>
                        <a:pt x="86331" y="11716"/>
                      </a:lnTo>
                      <a:cubicBezTo>
                        <a:pt x="86067" y="12685"/>
                        <a:pt x="85802" y="13743"/>
                        <a:pt x="85538" y="14712"/>
                      </a:cubicBezTo>
                      <a:close/>
                    </a:path>
                  </a:pathLst>
                </a:custGeom>
                <a:grpFill/>
                <a:ln w="8809" cap="flat">
                  <a:noFill/>
                  <a:prstDash val="solid"/>
                  <a:miter/>
                </a:ln>
              </p:spPr>
              <p:txBody>
                <a:bodyPr rtlCol="0" anchor="ctr"/>
                <a:lstStyle/>
                <a:p>
                  <a:endParaRPr lang="en-US" sz="3200"/>
                </a:p>
              </p:txBody>
            </p:sp>
          </p:grpSp>
          <p:grpSp>
            <p:nvGrpSpPr>
              <p:cNvPr id="4387" name="Graphic 4229">
                <a:extLst>
                  <a:ext uri="{FF2B5EF4-FFF2-40B4-BE49-F238E27FC236}">
                    <a16:creationId xmlns:a16="http://schemas.microsoft.com/office/drawing/2014/main" id="{78B44860-C74F-4724-A5FC-669C318DC020}"/>
                  </a:ext>
                </a:extLst>
              </p:cNvPr>
              <p:cNvGrpSpPr/>
              <p:nvPr/>
            </p:nvGrpSpPr>
            <p:grpSpPr>
              <a:xfrm>
                <a:off x="6754843" y="2613593"/>
                <a:ext cx="163059" cy="169401"/>
                <a:chOff x="6754843" y="2613593"/>
                <a:chExt cx="163059" cy="169401"/>
              </a:xfrm>
              <a:grpFill/>
            </p:grpSpPr>
            <p:sp>
              <p:nvSpPr>
                <p:cNvPr id="4388" name="Freeform: Shape 4387">
                  <a:extLst>
                    <a:ext uri="{FF2B5EF4-FFF2-40B4-BE49-F238E27FC236}">
                      <a16:creationId xmlns:a16="http://schemas.microsoft.com/office/drawing/2014/main" id="{9EB8F5D9-58F5-47CC-BAB1-224951F9D464}"/>
                    </a:ext>
                  </a:extLst>
                </p:cNvPr>
                <p:cNvSpPr/>
                <p:nvPr/>
              </p:nvSpPr>
              <p:spPr>
                <a:xfrm>
                  <a:off x="6759689" y="2619496"/>
                  <a:ext cx="151695" cy="157597"/>
                </a:xfrm>
                <a:custGeom>
                  <a:avLst/>
                  <a:gdLst>
                    <a:gd name="connsiteX0" fmla="*/ 141212 w 151695"/>
                    <a:gd name="connsiteY0" fmla="*/ 93818 h 157597"/>
                    <a:gd name="connsiteX1" fmla="*/ 36382 w 151695"/>
                    <a:gd name="connsiteY1" fmla="*/ 8897 h 157597"/>
                    <a:gd name="connsiteX2" fmla="*/ 41932 w 151695"/>
                    <a:gd name="connsiteY2" fmla="*/ 6959 h 157597"/>
                    <a:gd name="connsiteX3" fmla="*/ 4316 w 151695"/>
                    <a:gd name="connsiteY3" fmla="*/ 154955 h 157597"/>
                    <a:gd name="connsiteX4" fmla="*/ 1850 w 151695"/>
                    <a:gd name="connsiteY4" fmla="*/ 152928 h 157597"/>
                    <a:gd name="connsiteX5" fmla="*/ 141212 w 151695"/>
                    <a:gd name="connsiteY5" fmla="*/ 93818 h 157597"/>
                    <a:gd name="connsiteX6" fmla="*/ 151695 w 151695"/>
                    <a:gd name="connsiteY6" fmla="*/ 89150 h 157597"/>
                    <a:gd name="connsiteX7" fmla="*/ 3259 w 151695"/>
                    <a:gd name="connsiteY7" fmla="*/ 156100 h 157597"/>
                    <a:gd name="connsiteX8" fmla="*/ 0 w 151695"/>
                    <a:gd name="connsiteY8" fmla="*/ 157597 h 157597"/>
                    <a:gd name="connsiteX9" fmla="*/ 793 w 151695"/>
                    <a:gd name="connsiteY9" fmla="*/ 154074 h 157597"/>
                    <a:gd name="connsiteX10" fmla="*/ 35061 w 151695"/>
                    <a:gd name="connsiteY10" fmla="*/ 5285 h 157597"/>
                    <a:gd name="connsiteX11" fmla="*/ 36294 w 151695"/>
                    <a:gd name="connsiteY11" fmla="*/ 0 h 157597"/>
                    <a:gd name="connsiteX12" fmla="*/ 40611 w 151695"/>
                    <a:gd name="connsiteY12" fmla="*/ 3347 h 157597"/>
                    <a:gd name="connsiteX13" fmla="*/ 151695 w 151695"/>
                    <a:gd name="connsiteY13" fmla="*/ 89150 h 15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695" h="157597">
                      <a:moveTo>
                        <a:pt x="141212" y="93818"/>
                      </a:moveTo>
                      <a:lnTo>
                        <a:pt x="36382" y="8897"/>
                      </a:lnTo>
                      <a:lnTo>
                        <a:pt x="41932" y="6959"/>
                      </a:lnTo>
                      <a:lnTo>
                        <a:pt x="4316" y="154955"/>
                      </a:lnTo>
                      <a:lnTo>
                        <a:pt x="1850" y="152928"/>
                      </a:lnTo>
                      <a:lnTo>
                        <a:pt x="141212" y="93818"/>
                      </a:lnTo>
                      <a:close/>
                      <a:moveTo>
                        <a:pt x="151695" y="89150"/>
                      </a:moveTo>
                      <a:lnTo>
                        <a:pt x="3259" y="156100"/>
                      </a:lnTo>
                      <a:lnTo>
                        <a:pt x="0" y="157597"/>
                      </a:lnTo>
                      <a:lnTo>
                        <a:pt x="793" y="154074"/>
                      </a:lnTo>
                      <a:lnTo>
                        <a:pt x="35061" y="5285"/>
                      </a:lnTo>
                      <a:lnTo>
                        <a:pt x="36294" y="0"/>
                      </a:lnTo>
                      <a:lnTo>
                        <a:pt x="40611" y="3347"/>
                      </a:lnTo>
                      <a:lnTo>
                        <a:pt x="151695" y="89150"/>
                      </a:lnTo>
                      <a:close/>
                    </a:path>
                  </a:pathLst>
                </a:custGeom>
                <a:grpFill/>
                <a:ln w="8809" cap="flat">
                  <a:noFill/>
                  <a:prstDash val="solid"/>
                  <a:miter/>
                </a:ln>
              </p:spPr>
              <p:txBody>
                <a:bodyPr rtlCol="0" anchor="ctr"/>
                <a:lstStyle/>
                <a:p>
                  <a:endParaRPr lang="en-US" sz="3200"/>
                </a:p>
              </p:txBody>
            </p:sp>
            <p:sp>
              <p:nvSpPr>
                <p:cNvPr id="4389" name="Freeform: Shape 4388">
                  <a:extLst>
                    <a:ext uri="{FF2B5EF4-FFF2-40B4-BE49-F238E27FC236}">
                      <a16:creationId xmlns:a16="http://schemas.microsoft.com/office/drawing/2014/main" id="{3DD742D6-EEF4-403D-93C7-7CD9DEB48CAD}"/>
                    </a:ext>
                  </a:extLst>
                </p:cNvPr>
                <p:cNvSpPr/>
                <p:nvPr/>
              </p:nvSpPr>
              <p:spPr>
                <a:xfrm>
                  <a:off x="6754843" y="2613593"/>
                  <a:ext cx="163059" cy="169401"/>
                </a:xfrm>
                <a:custGeom>
                  <a:avLst/>
                  <a:gdLst>
                    <a:gd name="connsiteX0" fmla="*/ 0 w 163059"/>
                    <a:gd name="connsiteY0" fmla="*/ 169402 h 169401"/>
                    <a:gd name="connsiteX1" fmla="*/ 2290 w 163059"/>
                    <a:gd name="connsiteY1" fmla="*/ 159535 h 169401"/>
                    <a:gd name="connsiteX2" fmla="*/ 265 w 163059"/>
                    <a:gd name="connsiteY2" fmla="*/ 157862 h 169401"/>
                    <a:gd name="connsiteX3" fmla="*/ 2907 w 163059"/>
                    <a:gd name="connsiteY3" fmla="*/ 156717 h 169401"/>
                    <a:gd name="connsiteX4" fmla="*/ 35678 w 163059"/>
                    <a:gd name="connsiteY4" fmla="*/ 14623 h 169401"/>
                    <a:gd name="connsiteX5" fmla="*/ 34356 w 163059"/>
                    <a:gd name="connsiteY5" fmla="*/ 13566 h 169401"/>
                    <a:gd name="connsiteX6" fmla="*/ 36118 w 163059"/>
                    <a:gd name="connsiteY6" fmla="*/ 12950 h 169401"/>
                    <a:gd name="connsiteX7" fmla="*/ 39113 w 163059"/>
                    <a:gd name="connsiteY7" fmla="*/ 0 h 169401"/>
                    <a:gd name="connsiteX8" fmla="*/ 49772 w 163059"/>
                    <a:gd name="connsiteY8" fmla="*/ 8281 h 169401"/>
                    <a:gd name="connsiteX9" fmla="*/ 51623 w 163059"/>
                    <a:gd name="connsiteY9" fmla="*/ 7664 h 169401"/>
                    <a:gd name="connsiteX10" fmla="*/ 51182 w 163059"/>
                    <a:gd name="connsiteY10" fmla="*/ 9426 h 169401"/>
                    <a:gd name="connsiteX11" fmla="*/ 163059 w 163059"/>
                    <a:gd name="connsiteY11" fmla="*/ 95933 h 169401"/>
                    <a:gd name="connsiteX12" fmla="*/ 11805 w 163059"/>
                    <a:gd name="connsiteY12" fmla="*/ 164205 h 169401"/>
                    <a:gd name="connsiteX13" fmla="*/ 11100 w 163059"/>
                    <a:gd name="connsiteY13" fmla="*/ 166935 h 169401"/>
                    <a:gd name="connsiteX14" fmla="*/ 9162 w 163059"/>
                    <a:gd name="connsiteY14" fmla="*/ 165350 h 169401"/>
                    <a:gd name="connsiteX15" fmla="*/ 0 w 163059"/>
                    <a:gd name="connsiteY15" fmla="*/ 169402 h 169401"/>
                    <a:gd name="connsiteX16" fmla="*/ 47394 w 163059"/>
                    <a:gd name="connsiteY16" fmla="*/ 24137 h 169401"/>
                    <a:gd name="connsiteX17" fmla="*/ 14976 w 163059"/>
                    <a:gd name="connsiteY17" fmla="*/ 151695 h 169401"/>
                    <a:gd name="connsiteX18" fmla="*/ 139539 w 163059"/>
                    <a:gd name="connsiteY18" fmla="*/ 98840 h 169401"/>
                    <a:gd name="connsiteX19" fmla="*/ 47394 w 163059"/>
                    <a:gd name="connsiteY19" fmla="*/ 24137 h 169401"/>
                    <a:gd name="connsiteX20" fmla="*/ 49156 w 163059"/>
                    <a:gd name="connsiteY20" fmla="*/ 16914 h 169401"/>
                    <a:gd name="connsiteX21" fmla="*/ 146586 w 163059"/>
                    <a:gd name="connsiteY21" fmla="*/ 95845 h 169401"/>
                    <a:gd name="connsiteX22" fmla="*/ 149934 w 163059"/>
                    <a:gd name="connsiteY22" fmla="*/ 94347 h 169401"/>
                    <a:gd name="connsiteX23" fmla="*/ 49244 w 163059"/>
                    <a:gd name="connsiteY23" fmla="*/ 16473 h 169401"/>
                    <a:gd name="connsiteX24" fmla="*/ 49156 w 163059"/>
                    <a:gd name="connsiteY24" fmla="*/ 16914 h 169401"/>
                    <a:gd name="connsiteX25" fmla="*/ 41492 w 163059"/>
                    <a:gd name="connsiteY25" fmla="*/ 19380 h 169401"/>
                    <a:gd name="connsiteX26" fmla="*/ 40611 w 163059"/>
                    <a:gd name="connsiteY26" fmla="*/ 23257 h 169401"/>
                    <a:gd name="connsiteX27" fmla="*/ 41492 w 163059"/>
                    <a:gd name="connsiteY27" fmla="*/ 19380 h 169401"/>
                    <a:gd name="connsiteX28" fmla="*/ 41492 w 163059"/>
                    <a:gd name="connsiteY28" fmla="*/ 19380 h 169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3059" h="169401">
                      <a:moveTo>
                        <a:pt x="0" y="169402"/>
                      </a:moveTo>
                      <a:lnTo>
                        <a:pt x="2290" y="159535"/>
                      </a:lnTo>
                      <a:lnTo>
                        <a:pt x="265" y="157862"/>
                      </a:lnTo>
                      <a:lnTo>
                        <a:pt x="2907" y="156717"/>
                      </a:lnTo>
                      <a:lnTo>
                        <a:pt x="35678" y="14623"/>
                      </a:lnTo>
                      <a:lnTo>
                        <a:pt x="34356" y="13566"/>
                      </a:lnTo>
                      <a:lnTo>
                        <a:pt x="36118" y="12950"/>
                      </a:lnTo>
                      <a:lnTo>
                        <a:pt x="39113" y="0"/>
                      </a:lnTo>
                      <a:lnTo>
                        <a:pt x="49772" y="8281"/>
                      </a:lnTo>
                      <a:lnTo>
                        <a:pt x="51623" y="7664"/>
                      </a:lnTo>
                      <a:lnTo>
                        <a:pt x="51182" y="9426"/>
                      </a:lnTo>
                      <a:lnTo>
                        <a:pt x="163059" y="95933"/>
                      </a:lnTo>
                      <a:lnTo>
                        <a:pt x="11805" y="164205"/>
                      </a:lnTo>
                      <a:lnTo>
                        <a:pt x="11100" y="166935"/>
                      </a:lnTo>
                      <a:lnTo>
                        <a:pt x="9162" y="165350"/>
                      </a:lnTo>
                      <a:lnTo>
                        <a:pt x="0" y="169402"/>
                      </a:lnTo>
                      <a:close/>
                      <a:moveTo>
                        <a:pt x="47394" y="24137"/>
                      </a:moveTo>
                      <a:lnTo>
                        <a:pt x="14976" y="151695"/>
                      </a:lnTo>
                      <a:lnTo>
                        <a:pt x="139539" y="98840"/>
                      </a:lnTo>
                      <a:lnTo>
                        <a:pt x="47394" y="24137"/>
                      </a:lnTo>
                      <a:close/>
                      <a:moveTo>
                        <a:pt x="49156" y="16914"/>
                      </a:moveTo>
                      <a:lnTo>
                        <a:pt x="146586" y="95845"/>
                      </a:lnTo>
                      <a:lnTo>
                        <a:pt x="149934" y="94347"/>
                      </a:lnTo>
                      <a:lnTo>
                        <a:pt x="49244" y="16473"/>
                      </a:lnTo>
                      <a:lnTo>
                        <a:pt x="49156" y="16914"/>
                      </a:lnTo>
                      <a:close/>
                      <a:moveTo>
                        <a:pt x="41492" y="19380"/>
                      </a:moveTo>
                      <a:lnTo>
                        <a:pt x="40611" y="23257"/>
                      </a:lnTo>
                      <a:lnTo>
                        <a:pt x="41492" y="19380"/>
                      </a:lnTo>
                      <a:lnTo>
                        <a:pt x="41492" y="19380"/>
                      </a:lnTo>
                      <a:close/>
                    </a:path>
                  </a:pathLst>
                </a:custGeom>
                <a:grpFill/>
                <a:ln w="8809" cap="flat">
                  <a:noFill/>
                  <a:prstDash val="solid"/>
                  <a:miter/>
                </a:ln>
              </p:spPr>
              <p:txBody>
                <a:bodyPr rtlCol="0" anchor="ctr"/>
                <a:lstStyle/>
                <a:p>
                  <a:endParaRPr lang="en-US" sz="3200"/>
                </a:p>
              </p:txBody>
            </p:sp>
          </p:grpSp>
          <p:grpSp>
            <p:nvGrpSpPr>
              <p:cNvPr id="4390" name="Graphic 4229">
                <a:extLst>
                  <a:ext uri="{FF2B5EF4-FFF2-40B4-BE49-F238E27FC236}">
                    <a16:creationId xmlns:a16="http://schemas.microsoft.com/office/drawing/2014/main" id="{78B44860-C74F-4724-A5FC-669C318DC020}"/>
                  </a:ext>
                </a:extLst>
              </p:cNvPr>
              <p:cNvGrpSpPr/>
              <p:nvPr/>
            </p:nvGrpSpPr>
            <p:grpSpPr>
              <a:xfrm>
                <a:off x="6940542" y="2716750"/>
                <a:ext cx="90735" cy="275112"/>
                <a:chOff x="6940542" y="2716750"/>
                <a:chExt cx="90735" cy="275112"/>
              </a:xfrm>
              <a:grpFill/>
            </p:grpSpPr>
            <p:sp>
              <p:nvSpPr>
                <p:cNvPr id="4391" name="Freeform: Shape 4390">
                  <a:extLst>
                    <a:ext uri="{FF2B5EF4-FFF2-40B4-BE49-F238E27FC236}">
                      <a16:creationId xmlns:a16="http://schemas.microsoft.com/office/drawing/2014/main" id="{9530A945-8619-4B89-B121-6E5E2276F86D}"/>
                    </a:ext>
                  </a:extLst>
                </p:cNvPr>
                <p:cNvSpPr/>
                <p:nvPr/>
              </p:nvSpPr>
              <p:spPr>
                <a:xfrm>
                  <a:off x="6945387" y="2725559"/>
                  <a:ext cx="82190" cy="249213"/>
                </a:xfrm>
                <a:custGeom>
                  <a:avLst/>
                  <a:gdLst>
                    <a:gd name="connsiteX0" fmla="*/ 0 w 82190"/>
                    <a:gd name="connsiteY0" fmla="*/ 0 h 249213"/>
                    <a:gd name="connsiteX1" fmla="*/ 4581 w 82190"/>
                    <a:gd name="connsiteY1" fmla="*/ 4140 h 249213"/>
                    <a:gd name="connsiteX2" fmla="*/ 80340 w 82190"/>
                    <a:gd name="connsiteY2" fmla="*/ 72412 h 249213"/>
                    <a:gd name="connsiteX3" fmla="*/ 82190 w 82190"/>
                    <a:gd name="connsiteY3" fmla="*/ 74086 h 249213"/>
                    <a:gd name="connsiteX4" fmla="*/ 81662 w 82190"/>
                    <a:gd name="connsiteY4" fmla="*/ 76376 h 249213"/>
                    <a:gd name="connsiteX5" fmla="*/ 41756 w 82190"/>
                    <a:gd name="connsiteY5" fmla="*/ 237850 h 249213"/>
                    <a:gd name="connsiteX6" fmla="*/ 38937 w 82190"/>
                    <a:gd name="connsiteY6" fmla="*/ 249214 h 249213"/>
                    <a:gd name="connsiteX7" fmla="*/ 37175 w 82190"/>
                    <a:gd name="connsiteY7" fmla="*/ 237674 h 249213"/>
                    <a:gd name="connsiteX8" fmla="*/ 1233 w 82190"/>
                    <a:gd name="connsiteY8" fmla="*/ 7928 h 249213"/>
                    <a:gd name="connsiteX9" fmla="*/ 0 w 82190"/>
                    <a:gd name="connsiteY9" fmla="*/ 0 h 249213"/>
                    <a:gd name="connsiteX10" fmla="*/ 2643 w 82190"/>
                    <a:gd name="connsiteY10" fmla="*/ 15857 h 249213"/>
                    <a:gd name="connsiteX11" fmla="*/ 41756 w 82190"/>
                    <a:gd name="connsiteY11" fmla="*/ 236969 h 249213"/>
                    <a:gd name="connsiteX12" fmla="*/ 37175 w 82190"/>
                    <a:gd name="connsiteY12" fmla="*/ 236793 h 249213"/>
                    <a:gd name="connsiteX13" fmla="*/ 73733 w 82190"/>
                    <a:gd name="connsiteY13" fmla="*/ 74526 h 249213"/>
                    <a:gd name="connsiteX14" fmla="*/ 74967 w 82190"/>
                    <a:gd name="connsiteY14" fmla="*/ 78490 h 249213"/>
                    <a:gd name="connsiteX15" fmla="*/ 2643 w 82190"/>
                    <a:gd name="connsiteY15" fmla="*/ 15857 h 24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190" h="249213">
                      <a:moveTo>
                        <a:pt x="0" y="0"/>
                      </a:moveTo>
                      <a:lnTo>
                        <a:pt x="4581" y="4140"/>
                      </a:lnTo>
                      <a:lnTo>
                        <a:pt x="80340" y="72412"/>
                      </a:lnTo>
                      <a:lnTo>
                        <a:pt x="82190" y="74086"/>
                      </a:lnTo>
                      <a:lnTo>
                        <a:pt x="81662" y="76376"/>
                      </a:lnTo>
                      <a:lnTo>
                        <a:pt x="41756" y="237850"/>
                      </a:lnTo>
                      <a:lnTo>
                        <a:pt x="38937" y="249214"/>
                      </a:lnTo>
                      <a:lnTo>
                        <a:pt x="37175" y="237674"/>
                      </a:lnTo>
                      <a:lnTo>
                        <a:pt x="1233" y="7928"/>
                      </a:lnTo>
                      <a:lnTo>
                        <a:pt x="0" y="0"/>
                      </a:lnTo>
                      <a:close/>
                      <a:moveTo>
                        <a:pt x="2643" y="15857"/>
                      </a:moveTo>
                      <a:lnTo>
                        <a:pt x="41756" y="236969"/>
                      </a:lnTo>
                      <a:lnTo>
                        <a:pt x="37175" y="236793"/>
                      </a:lnTo>
                      <a:lnTo>
                        <a:pt x="73733" y="74526"/>
                      </a:lnTo>
                      <a:lnTo>
                        <a:pt x="74967" y="78490"/>
                      </a:lnTo>
                      <a:lnTo>
                        <a:pt x="2643" y="15857"/>
                      </a:lnTo>
                      <a:close/>
                    </a:path>
                  </a:pathLst>
                </a:custGeom>
                <a:grpFill/>
                <a:ln w="8809" cap="flat">
                  <a:noFill/>
                  <a:prstDash val="solid"/>
                  <a:miter/>
                </a:ln>
              </p:spPr>
              <p:txBody>
                <a:bodyPr rtlCol="0" anchor="ctr"/>
                <a:lstStyle/>
                <a:p>
                  <a:endParaRPr lang="en-US" sz="3200"/>
                </a:p>
              </p:txBody>
            </p:sp>
            <p:sp>
              <p:nvSpPr>
                <p:cNvPr id="4392" name="Freeform: Shape 4391">
                  <a:extLst>
                    <a:ext uri="{FF2B5EF4-FFF2-40B4-BE49-F238E27FC236}">
                      <a16:creationId xmlns:a16="http://schemas.microsoft.com/office/drawing/2014/main" id="{1456BED7-E09F-447B-A129-978DCA7400D0}"/>
                    </a:ext>
                  </a:extLst>
                </p:cNvPr>
                <p:cNvSpPr/>
                <p:nvPr/>
              </p:nvSpPr>
              <p:spPr>
                <a:xfrm>
                  <a:off x="6940542" y="2716750"/>
                  <a:ext cx="90735" cy="275112"/>
                </a:xfrm>
                <a:custGeom>
                  <a:avLst/>
                  <a:gdLst>
                    <a:gd name="connsiteX0" fmla="*/ 43077 w 90735"/>
                    <a:gd name="connsiteY0" fmla="*/ 275113 h 275112"/>
                    <a:gd name="connsiteX1" fmla="*/ 38937 w 90735"/>
                    <a:gd name="connsiteY1" fmla="*/ 248861 h 275112"/>
                    <a:gd name="connsiteX2" fmla="*/ 37791 w 90735"/>
                    <a:gd name="connsiteY2" fmla="*/ 248861 h 275112"/>
                    <a:gd name="connsiteX3" fmla="*/ 38408 w 90735"/>
                    <a:gd name="connsiteY3" fmla="*/ 245954 h 275112"/>
                    <a:gd name="connsiteX4" fmla="*/ 2467 w 90735"/>
                    <a:gd name="connsiteY4" fmla="*/ 15945 h 275112"/>
                    <a:gd name="connsiteX5" fmla="*/ 2467 w 90735"/>
                    <a:gd name="connsiteY5" fmla="*/ 15945 h 275112"/>
                    <a:gd name="connsiteX6" fmla="*/ 0 w 90735"/>
                    <a:gd name="connsiteY6" fmla="*/ 0 h 275112"/>
                    <a:gd name="connsiteX7" fmla="*/ 90735 w 90735"/>
                    <a:gd name="connsiteY7" fmla="*/ 81750 h 275112"/>
                    <a:gd name="connsiteX8" fmla="*/ 89678 w 90735"/>
                    <a:gd name="connsiteY8" fmla="*/ 85978 h 275112"/>
                    <a:gd name="connsiteX9" fmla="*/ 50125 w 90735"/>
                    <a:gd name="connsiteY9" fmla="*/ 246395 h 275112"/>
                    <a:gd name="connsiteX10" fmla="*/ 50653 w 90735"/>
                    <a:gd name="connsiteY10" fmla="*/ 249302 h 275112"/>
                    <a:gd name="connsiteX11" fmla="*/ 49420 w 90735"/>
                    <a:gd name="connsiteY11" fmla="*/ 249214 h 275112"/>
                    <a:gd name="connsiteX12" fmla="*/ 43077 w 90735"/>
                    <a:gd name="connsiteY12" fmla="*/ 275113 h 275112"/>
                    <a:gd name="connsiteX13" fmla="*/ 12421 w 90735"/>
                    <a:gd name="connsiteY13" fmla="*/ 33387 h 275112"/>
                    <a:gd name="connsiteX14" fmla="*/ 44927 w 90735"/>
                    <a:gd name="connsiteY14" fmla="*/ 217060 h 275112"/>
                    <a:gd name="connsiteX15" fmla="*/ 74262 w 90735"/>
                    <a:gd name="connsiteY15" fmla="*/ 86859 h 275112"/>
                    <a:gd name="connsiteX16" fmla="*/ 12421 w 90735"/>
                    <a:gd name="connsiteY16" fmla="*/ 33387 h 275112"/>
                    <a:gd name="connsiteX17" fmla="*/ 80076 w 90735"/>
                    <a:gd name="connsiteY17" fmla="*/ 91969 h 275112"/>
                    <a:gd name="connsiteX18" fmla="*/ 67479 w 90735"/>
                    <a:gd name="connsiteY18" fmla="*/ 147643 h 275112"/>
                    <a:gd name="connsiteX19" fmla="*/ 81045 w 90735"/>
                    <a:gd name="connsiteY19" fmla="*/ 92850 h 275112"/>
                    <a:gd name="connsiteX20" fmla="*/ 80076 w 90735"/>
                    <a:gd name="connsiteY20" fmla="*/ 91969 h 275112"/>
                    <a:gd name="connsiteX21" fmla="*/ 82014 w 90735"/>
                    <a:gd name="connsiteY21" fmla="*/ 82895 h 275112"/>
                    <a:gd name="connsiteX22" fmla="*/ 82895 w 90735"/>
                    <a:gd name="connsiteY22" fmla="*/ 85626 h 275112"/>
                    <a:gd name="connsiteX23" fmla="*/ 83248 w 90735"/>
                    <a:gd name="connsiteY23" fmla="*/ 84040 h 275112"/>
                    <a:gd name="connsiteX24" fmla="*/ 82014 w 90735"/>
                    <a:gd name="connsiteY24" fmla="*/ 82895 h 275112"/>
                    <a:gd name="connsiteX25" fmla="*/ 10395 w 90735"/>
                    <a:gd name="connsiteY25" fmla="*/ 22728 h 275112"/>
                    <a:gd name="connsiteX26" fmla="*/ 76024 w 90735"/>
                    <a:gd name="connsiteY26" fmla="*/ 79460 h 275112"/>
                    <a:gd name="connsiteX27" fmla="*/ 76376 w 90735"/>
                    <a:gd name="connsiteY27" fmla="*/ 77786 h 275112"/>
                    <a:gd name="connsiteX28" fmla="*/ 9602 w 90735"/>
                    <a:gd name="connsiteY28" fmla="*/ 17707 h 275112"/>
                    <a:gd name="connsiteX29" fmla="*/ 10395 w 90735"/>
                    <a:gd name="connsiteY29" fmla="*/ 22728 h 27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735" h="275112">
                      <a:moveTo>
                        <a:pt x="43077" y="275113"/>
                      </a:moveTo>
                      <a:lnTo>
                        <a:pt x="38937" y="248861"/>
                      </a:lnTo>
                      <a:lnTo>
                        <a:pt x="37791" y="248861"/>
                      </a:lnTo>
                      <a:lnTo>
                        <a:pt x="38408" y="245954"/>
                      </a:lnTo>
                      <a:lnTo>
                        <a:pt x="2467" y="15945"/>
                      </a:lnTo>
                      <a:lnTo>
                        <a:pt x="2467" y="15945"/>
                      </a:lnTo>
                      <a:lnTo>
                        <a:pt x="0" y="0"/>
                      </a:lnTo>
                      <a:lnTo>
                        <a:pt x="90735" y="81750"/>
                      </a:lnTo>
                      <a:lnTo>
                        <a:pt x="89678" y="85978"/>
                      </a:lnTo>
                      <a:lnTo>
                        <a:pt x="50125" y="246395"/>
                      </a:lnTo>
                      <a:lnTo>
                        <a:pt x="50653" y="249302"/>
                      </a:lnTo>
                      <a:lnTo>
                        <a:pt x="49420" y="249214"/>
                      </a:lnTo>
                      <a:lnTo>
                        <a:pt x="43077" y="275113"/>
                      </a:lnTo>
                      <a:close/>
                      <a:moveTo>
                        <a:pt x="12421" y="33387"/>
                      </a:moveTo>
                      <a:lnTo>
                        <a:pt x="44927" y="217060"/>
                      </a:lnTo>
                      <a:lnTo>
                        <a:pt x="74262" y="86859"/>
                      </a:lnTo>
                      <a:lnTo>
                        <a:pt x="12421" y="33387"/>
                      </a:lnTo>
                      <a:close/>
                      <a:moveTo>
                        <a:pt x="80076" y="91969"/>
                      </a:moveTo>
                      <a:lnTo>
                        <a:pt x="67479" y="147643"/>
                      </a:lnTo>
                      <a:lnTo>
                        <a:pt x="81045" y="92850"/>
                      </a:lnTo>
                      <a:lnTo>
                        <a:pt x="80076" y="91969"/>
                      </a:lnTo>
                      <a:close/>
                      <a:moveTo>
                        <a:pt x="82014" y="82895"/>
                      </a:moveTo>
                      <a:lnTo>
                        <a:pt x="82895" y="85626"/>
                      </a:lnTo>
                      <a:lnTo>
                        <a:pt x="83248" y="84040"/>
                      </a:lnTo>
                      <a:lnTo>
                        <a:pt x="82014" y="82895"/>
                      </a:lnTo>
                      <a:close/>
                      <a:moveTo>
                        <a:pt x="10395" y="22728"/>
                      </a:moveTo>
                      <a:lnTo>
                        <a:pt x="76024" y="79460"/>
                      </a:lnTo>
                      <a:lnTo>
                        <a:pt x="76376" y="77786"/>
                      </a:lnTo>
                      <a:lnTo>
                        <a:pt x="9602" y="17707"/>
                      </a:lnTo>
                      <a:lnTo>
                        <a:pt x="10395" y="22728"/>
                      </a:lnTo>
                      <a:close/>
                    </a:path>
                  </a:pathLst>
                </a:custGeom>
                <a:grpFill/>
                <a:ln w="8809" cap="flat">
                  <a:noFill/>
                  <a:prstDash val="solid"/>
                  <a:miter/>
                </a:ln>
              </p:spPr>
              <p:txBody>
                <a:bodyPr rtlCol="0" anchor="ctr"/>
                <a:lstStyle/>
                <a:p>
                  <a:endParaRPr lang="en-US" sz="3200"/>
                </a:p>
              </p:txBody>
            </p:sp>
          </p:grpSp>
          <p:grpSp>
            <p:nvGrpSpPr>
              <p:cNvPr id="4393" name="Graphic 4229">
                <a:extLst>
                  <a:ext uri="{FF2B5EF4-FFF2-40B4-BE49-F238E27FC236}">
                    <a16:creationId xmlns:a16="http://schemas.microsoft.com/office/drawing/2014/main" id="{78B44860-C74F-4724-A5FC-669C318DC020}"/>
                  </a:ext>
                </a:extLst>
              </p:cNvPr>
              <p:cNvGrpSpPr/>
              <p:nvPr/>
            </p:nvGrpSpPr>
            <p:grpSpPr>
              <a:xfrm>
                <a:off x="6976219" y="2838053"/>
                <a:ext cx="187108" cy="133195"/>
                <a:chOff x="6976219" y="2838053"/>
                <a:chExt cx="187108" cy="133195"/>
              </a:xfrm>
              <a:grpFill/>
            </p:grpSpPr>
            <p:sp>
              <p:nvSpPr>
                <p:cNvPr id="4394" name="Freeform: Shape 4393">
                  <a:extLst>
                    <a:ext uri="{FF2B5EF4-FFF2-40B4-BE49-F238E27FC236}">
                      <a16:creationId xmlns:a16="http://schemas.microsoft.com/office/drawing/2014/main" id="{1F547A3A-93E6-4D74-9053-D3EEA298C583}"/>
                    </a:ext>
                  </a:extLst>
                </p:cNvPr>
                <p:cNvSpPr/>
                <p:nvPr/>
              </p:nvSpPr>
              <p:spPr>
                <a:xfrm>
                  <a:off x="6982034" y="2843691"/>
                  <a:ext cx="173982" cy="122712"/>
                </a:xfrm>
                <a:custGeom>
                  <a:avLst/>
                  <a:gdLst>
                    <a:gd name="connsiteX0" fmla="*/ 75319 w 173982"/>
                    <a:gd name="connsiteY0" fmla="*/ 0 h 122712"/>
                    <a:gd name="connsiteX1" fmla="*/ 76376 w 173982"/>
                    <a:gd name="connsiteY1" fmla="*/ 1321 h 122712"/>
                    <a:gd name="connsiteX2" fmla="*/ 169490 w 173982"/>
                    <a:gd name="connsiteY2" fmla="*/ 117075 h 122712"/>
                    <a:gd name="connsiteX3" fmla="*/ 173983 w 173982"/>
                    <a:gd name="connsiteY3" fmla="*/ 122713 h 122712"/>
                    <a:gd name="connsiteX4" fmla="*/ 166847 w 173982"/>
                    <a:gd name="connsiteY4" fmla="*/ 122625 h 122712"/>
                    <a:gd name="connsiteX5" fmla="*/ 2731 w 173982"/>
                    <a:gd name="connsiteY5" fmla="*/ 120775 h 122712"/>
                    <a:gd name="connsiteX6" fmla="*/ 0 w 173982"/>
                    <a:gd name="connsiteY6" fmla="*/ 120775 h 122712"/>
                    <a:gd name="connsiteX7" fmla="*/ 1409 w 173982"/>
                    <a:gd name="connsiteY7" fmla="*/ 118485 h 122712"/>
                    <a:gd name="connsiteX8" fmla="*/ 72412 w 173982"/>
                    <a:gd name="connsiteY8" fmla="*/ 4581 h 122712"/>
                    <a:gd name="connsiteX9" fmla="*/ 75319 w 173982"/>
                    <a:gd name="connsiteY9" fmla="*/ 0 h 122712"/>
                    <a:gd name="connsiteX10" fmla="*/ 69769 w 173982"/>
                    <a:gd name="connsiteY10" fmla="*/ 9162 h 122712"/>
                    <a:gd name="connsiteX11" fmla="*/ 4052 w 173982"/>
                    <a:gd name="connsiteY11" fmla="*/ 119982 h 122712"/>
                    <a:gd name="connsiteX12" fmla="*/ 2731 w 173982"/>
                    <a:gd name="connsiteY12" fmla="*/ 117692 h 122712"/>
                    <a:gd name="connsiteX13" fmla="*/ 166847 w 173982"/>
                    <a:gd name="connsiteY13" fmla="*/ 115842 h 122712"/>
                    <a:gd name="connsiteX14" fmla="*/ 164204 w 173982"/>
                    <a:gd name="connsiteY14" fmla="*/ 121391 h 122712"/>
                    <a:gd name="connsiteX15" fmla="*/ 69769 w 173982"/>
                    <a:gd name="connsiteY15" fmla="*/ 9162 h 12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82" h="122712">
                      <a:moveTo>
                        <a:pt x="75319" y="0"/>
                      </a:moveTo>
                      <a:lnTo>
                        <a:pt x="76376" y="1321"/>
                      </a:lnTo>
                      <a:lnTo>
                        <a:pt x="169490" y="117075"/>
                      </a:lnTo>
                      <a:lnTo>
                        <a:pt x="173983" y="122713"/>
                      </a:lnTo>
                      <a:lnTo>
                        <a:pt x="166847" y="122625"/>
                      </a:lnTo>
                      <a:lnTo>
                        <a:pt x="2731" y="120775"/>
                      </a:lnTo>
                      <a:lnTo>
                        <a:pt x="0" y="120775"/>
                      </a:lnTo>
                      <a:lnTo>
                        <a:pt x="1409" y="118485"/>
                      </a:lnTo>
                      <a:lnTo>
                        <a:pt x="72412" y="4581"/>
                      </a:lnTo>
                      <a:lnTo>
                        <a:pt x="75319" y="0"/>
                      </a:lnTo>
                      <a:close/>
                      <a:moveTo>
                        <a:pt x="69769" y="9162"/>
                      </a:moveTo>
                      <a:lnTo>
                        <a:pt x="4052" y="119982"/>
                      </a:lnTo>
                      <a:lnTo>
                        <a:pt x="2731" y="117692"/>
                      </a:lnTo>
                      <a:lnTo>
                        <a:pt x="166847" y="115842"/>
                      </a:lnTo>
                      <a:lnTo>
                        <a:pt x="164204" y="121391"/>
                      </a:lnTo>
                      <a:lnTo>
                        <a:pt x="69769" y="9162"/>
                      </a:lnTo>
                      <a:close/>
                    </a:path>
                  </a:pathLst>
                </a:custGeom>
                <a:grpFill/>
                <a:ln w="8809" cap="flat">
                  <a:noFill/>
                  <a:prstDash val="solid"/>
                  <a:miter/>
                </a:ln>
              </p:spPr>
              <p:txBody>
                <a:bodyPr rtlCol="0" anchor="ctr"/>
                <a:lstStyle/>
                <a:p>
                  <a:endParaRPr lang="en-US" sz="3200"/>
                </a:p>
              </p:txBody>
            </p:sp>
            <p:sp>
              <p:nvSpPr>
                <p:cNvPr id="4395" name="Freeform: Shape 4394">
                  <a:extLst>
                    <a:ext uri="{FF2B5EF4-FFF2-40B4-BE49-F238E27FC236}">
                      <a16:creationId xmlns:a16="http://schemas.microsoft.com/office/drawing/2014/main" id="{16FCD18A-64AF-4DC0-80B1-EE429DE306E3}"/>
                    </a:ext>
                  </a:extLst>
                </p:cNvPr>
                <p:cNvSpPr/>
                <p:nvPr/>
              </p:nvSpPr>
              <p:spPr>
                <a:xfrm>
                  <a:off x="6976219" y="2838053"/>
                  <a:ext cx="187108" cy="133195"/>
                </a:xfrm>
                <a:custGeom>
                  <a:avLst/>
                  <a:gdLst>
                    <a:gd name="connsiteX0" fmla="*/ 170988 w 187108"/>
                    <a:gd name="connsiteY0" fmla="*/ 133196 h 133195"/>
                    <a:gd name="connsiteX1" fmla="*/ 169666 w 187108"/>
                    <a:gd name="connsiteY1" fmla="*/ 131610 h 133195"/>
                    <a:gd name="connsiteX2" fmla="*/ 11452 w 187108"/>
                    <a:gd name="connsiteY2" fmla="*/ 129848 h 133195"/>
                    <a:gd name="connsiteX3" fmla="*/ 9954 w 187108"/>
                    <a:gd name="connsiteY3" fmla="*/ 132403 h 133195"/>
                    <a:gd name="connsiteX4" fmla="*/ 8457 w 187108"/>
                    <a:gd name="connsiteY4" fmla="*/ 129760 h 133195"/>
                    <a:gd name="connsiteX5" fmla="*/ 0 w 187108"/>
                    <a:gd name="connsiteY5" fmla="*/ 129672 h 133195"/>
                    <a:gd name="connsiteX6" fmla="*/ 4405 w 187108"/>
                    <a:gd name="connsiteY6" fmla="*/ 122625 h 133195"/>
                    <a:gd name="connsiteX7" fmla="*/ 2995 w 187108"/>
                    <a:gd name="connsiteY7" fmla="*/ 120158 h 133195"/>
                    <a:gd name="connsiteX8" fmla="*/ 5990 w 187108"/>
                    <a:gd name="connsiteY8" fmla="*/ 120158 h 133195"/>
                    <a:gd name="connsiteX9" fmla="*/ 80957 w 187108"/>
                    <a:gd name="connsiteY9" fmla="*/ 0 h 133195"/>
                    <a:gd name="connsiteX10" fmla="*/ 176097 w 187108"/>
                    <a:gd name="connsiteY10" fmla="*/ 118220 h 133195"/>
                    <a:gd name="connsiteX11" fmla="*/ 178211 w 187108"/>
                    <a:gd name="connsiteY11" fmla="*/ 118220 h 133195"/>
                    <a:gd name="connsiteX12" fmla="*/ 177418 w 187108"/>
                    <a:gd name="connsiteY12" fmla="*/ 119894 h 133195"/>
                    <a:gd name="connsiteX13" fmla="*/ 187108 w 187108"/>
                    <a:gd name="connsiteY13" fmla="*/ 131874 h 133195"/>
                    <a:gd name="connsiteX14" fmla="*/ 171869 w 187108"/>
                    <a:gd name="connsiteY14" fmla="*/ 131698 h 133195"/>
                    <a:gd name="connsiteX15" fmla="*/ 170988 w 187108"/>
                    <a:gd name="connsiteY15" fmla="*/ 133196 h 133195"/>
                    <a:gd name="connsiteX16" fmla="*/ 76112 w 187108"/>
                    <a:gd name="connsiteY16" fmla="*/ 20525 h 133195"/>
                    <a:gd name="connsiteX17" fmla="*/ 17266 w 187108"/>
                    <a:gd name="connsiteY17" fmla="*/ 119806 h 133195"/>
                    <a:gd name="connsiteX18" fmla="*/ 158391 w 187108"/>
                    <a:gd name="connsiteY18" fmla="*/ 118220 h 133195"/>
                    <a:gd name="connsiteX19" fmla="*/ 76112 w 187108"/>
                    <a:gd name="connsiteY19" fmla="*/ 20525 h 133195"/>
                    <a:gd name="connsiteX20" fmla="*/ 79636 w 187108"/>
                    <a:gd name="connsiteY20" fmla="*/ 14359 h 133195"/>
                    <a:gd name="connsiteX21" fmla="*/ 167376 w 187108"/>
                    <a:gd name="connsiteY21" fmla="*/ 118132 h 133195"/>
                    <a:gd name="connsiteX22" fmla="*/ 81486 w 187108"/>
                    <a:gd name="connsiteY22" fmla="*/ 11452 h 133195"/>
                    <a:gd name="connsiteX23" fmla="*/ 79636 w 187108"/>
                    <a:gd name="connsiteY23" fmla="*/ 14359 h 13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7108" h="133195">
                      <a:moveTo>
                        <a:pt x="170988" y="133196"/>
                      </a:moveTo>
                      <a:lnTo>
                        <a:pt x="169666" y="131610"/>
                      </a:lnTo>
                      <a:lnTo>
                        <a:pt x="11452" y="129848"/>
                      </a:lnTo>
                      <a:lnTo>
                        <a:pt x="9954" y="132403"/>
                      </a:lnTo>
                      <a:lnTo>
                        <a:pt x="8457" y="129760"/>
                      </a:lnTo>
                      <a:lnTo>
                        <a:pt x="0" y="129672"/>
                      </a:lnTo>
                      <a:lnTo>
                        <a:pt x="4405" y="122625"/>
                      </a:lnTo>
                      <a:lnTo>
                        <a:pt x="2995" y="120158"/>
                      </a:lnTo>
                      <a:lnTo>
                        <a:pt x="5990" y="120158"/>
                      </a:lnTo>
                      <a:lnTo>
                        <a:pt x="80957" y="0"/>
                      </a:lnTo>
                      <a:lnTo>
                        <a:pt x="176097" y="118220"/>
                      </a:lnTo>
                      <a:lnTo>
                        <a:pt x="178211" y="118220"/>
                      </a:lnTo>
                      <a:lnTo>
                        <a:pt x="177418" y="119894"/>
                      </a:lnTo>
                      <a:lnTo>
                        <a:pt x="187108" y="131874"/>
                      </a:lnTo>
                      <a:lnTo>
                        <a:pt x="171869" y="131698"/>
                      </a:lnTo>
                      <a:lnTo>
                        <a:pt x="170988" y="133196"/>
                      </a:lnTo>
                      <a:close/>
                      <a:moveTo>
                        <a:pt x="76112" y="20525"/>
                      </a:moveTo>
                      <a:lnTo>
                        <a:pt x="17266" y="119806"/>
                      </a:lnTo>
                      <a:lnTo>
                        <a:pt x="158391" y="118220"/>
                      </a:lnTo>
                      <a:lnTo>
                        <a:pt x="76112" y="20525"/>
                      </a:lnTo>
                      <a:close/>
                      <a:moveTo>
                        <a:pt x="79636" y="14359"/>
                      </a:moveTo>
                      <a:lnTo>
                        <a:pt x="167376" y="118132"/>
                      </a:lnTo>
                      <a:lnTo>
                        <a:pt x="81486" y="11452"/>
                      </a:lnTo>
                      <a:lnTo>
                        <a:pt x="79636" y="14359"/>
                      </a:lnTo>
                      <a:close/>
                    </a:path>
                  </a:pathLst>
                </a:custGeom>
                <a:grpFill/>
                <a:ln w="8809" cap="flat">
                  <a:noFill/>
                  <a:prstDash val="solid"/>
                  <a:miter/>
                </a:ln>
              </p:spPr>
              <p:txBody>
                <a:bodyPr rtlCol="0" anchor="ctr"/>
                <a:lstStyle/>
                <a:p>
                  <a:endParaRPr lang="en-US" sz="3200"/>
                </a:p>
              </p:txBody>
            </p:sp>
          </p:grpSp>
          <p:grpSp>
            <p:nvGrpSpPr>
              <p:cNvPr id="4396" name="Graphic 4229">
                <a:extLst>
                  <a:ext uri="{FF2B5EF4-FFF2-40B4-BE49-F238E27FC236}">
                    <a16:creationId xmlns:a16="http://schemas.microsoft.com/office/drawing/2014/main" id="{78B44860-C74F-4724-A5FC-669C318DC020}"/>
                  </a:ext>
                </a:extLst>
              </p:cNvPr>
              <p:cNvGrpSpPr/>
              <p:nvPr/>
            </p:nvGrpSpPr>
            <p:grpSpPr>
              <a:xfrm>
                <a:off x="5166183" y="1814242"/>
                <a:ext cx="207986" cy="229128"/>
                <a:chOff x="5166183" y="1814242"/>
                <a:chExt cx="207986" cy="229128"/>
              </a:xfrm>
              <a:grpFill/>
            </p:grpSpPr>
            <p:sp>
              <p:nvSpPr>
                <p:cNvPr id="4397" name="Freeform: Shape 4396">
                  <a:extLst>
                    <a:ext uri="{FF2B5EF4-FFF2-40B4-BE49-F238E27FC236}">
                      <a16:creationId xmlns:a16="http://schemas.microsoft.com/office/drawing/2014/main" id="{E633EEB5-B9B6-46E5-AE2F-F6D767CD787B}"/>
                    </a:ext>
                  </a:extLst>
                </p:cNvPr>
                <p:cNvSpPr/>
                <p:nvPr/>
              </p:nvSpPr>
              <p:spPr>
                <a:xfrm>
                  <a:off x="5172085" y="1819175"/>
                  <a:ext cx="196886" cy="216883"/>
                </a:xfrm>
                <a:custGeom>
                  <a:avLst/>
                  <a:gdLst>
                    <a:gd name="connsiteX0" fmla="*/ 0 w 196886"/>
                    <a:gd name="connsiteY0" fmla="*/ 0 h 216883"/>
                    <a:gd name="connsiteX1" fmla="*/ 3788 w 196886"/>
                    <a:gd name="connsiteY1" fmla="*/ 969 h 216883"/>
                    <a:gd name="connsiteX2" fmla="*/ 192306 w 196886"/>
                    <a:gd name="connsiteY2" fmla="*/ 47482 h 216883"/>
                    <a:gd name="connsiteX3" fmla="*/ 196886 w 196886"/>
                    <a:gd name="connsiteY3" fmla="*/ 48627 h 216883"/>
                    <a:gd name="connsiteX4" fmla="*/ 194508 w 196886"/>
                    <a:gd name="connsiteY4" fmla="*/ 52591 h 216883"/>
                    <a:gd name="connsiteX5" fmla="*/ 98752 w 196886"/>
                    <a:gd name="connsiteY5" fmla="*/ 213712 h 216883"/>
                    <a:gd name="connsiteX6" fmla="*/ 96902 w 196886"/>
                    <a:gd name="connsiteY6" fmla="*/ 216884 h 216883"/>
                    <a:gd name="connsiteX7" fmla="*/ 95404 w 196886"/>
                    <a:gd name="connsiteY7" fmla="*/ 213536 h 216883"/>
                    <a:gd name="connsiteX8" fmla="*/ 2643 w 196886"/>
                    <a:gd name="connsiteY8" fmla="*/ 5902 h 216883"/>
                    <a:gd name="connsiteX9" fmla="*/ 0 w 196886"/>
                    <a:gd name="connsiteY9" fmla="*/ 0 h 216883"/>
                    <a:gd name="connsiteX10" fmla="*/ 5285 w 196886"/>
                    <a:gd name="connsiteY10" fmla="*/ 11716 h 216883"/>
                    <a:gd name="connsiteX11" fmla="*/ 98752 w 196886"/>
                    <a:gd name="connsiteY11" fmla="*/ 212039 h 216883"/>
                    <a:gd name="connsiteX12" fmla="*/ 95404 w 196886"/>
                    <a:gd name="connsiteY12" fmla="*/ 211862 h 216883"/>
                    <a:gd name="connsiteX13" fmla="*/ 188518 w 196886"/>
                    <a:gd name="connsiteY13" fmla="*/ 49155 h 216883"/>
                    <a:gd name="connsiteX14" fmla="*/ 190720 w 196886"/>
                    <a:gd name="connsiteY14" fmla="*/ 54265 h 216883"/>
                    <a:gd name="connsiteX15" fmla="*/ 5285 w 196886"/>
                    <a:gd name="connsiteY15" fmla="*/ 11716 h 21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6886" h="216883">
                      <a:moveTo>
                        <a:pt x="0" y="0"/>
                      </a:moveTo>
                      <a:lnTo>
                        <a:pt x="3788" y="969"/>
                      </a:lnTo>
                      <a:lnTo>
                        <a:pt x="192306" y="47482"/>
                      </a:lnTo>
                      <a:lnTo>
                        <a:pt x="196886" y="48627"/>
                      </a:lnTo>
                      <a:lnTo>
                        <a:pt x="194508" y="52591"/>
                      </a:lnTo>
                      <a:lnTo>
                        <a:pt x="98752" y="213712"/>
                      </a:lnTo>
                      <a:lnTo>
                        <a:pt x="96902" y="216884"/>
                      </a:lnTo>
                      <a:lnTo>
                        <a:pt x="95404" y="213536"/>
                      </a:lnTo>
                      <a:lnTo>
                        <a:pt x="2643" y="5902"/>
                      </a:lnTo>
                      <a:lnTo>
                        <a:pt x="0" y="0"/>
                      </a:lnTo>
                      <a:close/>
                      <a:moveTo>
                        <a:pt x="5285" y="11716"/>
                      </a:moveTo>
                      <a:lnTo>
                        <a:pt x="98752" y="212039"/>
                      </a:lnTo>
                      <a:lnTo>
                        <a:pt x="95404" y="211862"/>
                      </a:lnTo>
                      <a:lnTo>
                        <a:pt x="188518" y="49155"/>
                      </a:lnTo>
                      <a:lnTo>
                        <a:pt x="190720" y="54265"/>
                      </a:lnTo>
                      <a:lnTo>
                        <a:pt x="5285" y="11716"/>
                      </a:lnTo>
                      <a:close/>
                    </a:path>
                  </a:pathLst>
                </a:custGeom>
                <a:grpFill/>
                <a:ln w="8809" cap="flat">
                  <a:noFill/>
                  <a:prstDash val="solid"/>
                  <a:miter/>
                </a:ln>
              </p:spPr>
              <p:txBody>
                <a:bodyPr rtlCol="0" anchor="ctr"/>
                <a:lstStyle/>
                <a:p>
                  <a:endParaRPr lang="en-US" sz="3200"/>
                </a:p>
              </p:txBody>
            </p:sp>
            <p:sp>
              <p:nvSpPr>
                <p:cNvPr id="4398" name="Freeform: Shape 4397">
                  <a:extLst>
                    <a:ext uri="{FF2B5EF4-FFF2-40B4-BE49-F238E27FC236}">
                      <a16:creationId xmlns:a16="http://schemas.microsoft.com/office/drawing/2014/main" id="{D8B779B8-4AC7-4E15-8C4D-A1BECC126CDD}"/>
                    </a:ext>
                  </a:extLst>
                </p:cNvPr>
                <p:cNvSpPr/>
                <p:nvPr/>
              </p:nvSpPr>
              <p:spPr>
                <a:xfrm>
                  <a:off x="5166183" y="1814242"/>
                  <a:ext cx="207986" cy="229128"/>
                </a:xfrm>
                <a:custGeom>
                  <a:avLst/>
                  <a:gdLst>
                    <a:gd name="connsiteX0" fmla="*/ 102275 w 207986"/>
                    <a:gd name="connsiteY0" fmla="*/ 229129 h 229128"/>
                    <a:gd name="connsiteX1" fmla="*/ 98223 w 207986"/>
                    <a:gd name="connsiteY1" fmla="*/ 219967 h 229128"/>
                    <a:gd name="connsiteX2" fmla="*/ 95668 w 207986"/>
                    <a:gd name="connsiteY2" fmla="*/ 219879 h 229128"/>
                    <a:gd name="connsiteX3" fmla="*/ 97078 w 207986"/>
                    <a:gd name="connsiteY3" fmla="*/ 217412 h 229128"/>
                    <a:gd name="connsiteX4" fmla="*/ 5285 w 207986"/>
                    <a:gd name="connsiteY4" fmla="*/ 11804 h 229128"/>
                    <a:gd name="connsiteX5" fmla="*/ 5285 w 207986"/>
                    <a:gd name="connsiteY5" fmla="*/ 11804 h 229128"/>
                    <a:gd name="connsiteX6" fmla="*/ 0 w 207986"/>
                    <a:gd name="connsiteY6" fmla="*/ 0 h 229128"/>
                    <a:gd name="connsiteX7" fmla="*/ 194067 w 207986"/>
                    <a:gd name="connsiteY7" fmla="*/ 47922 h 229128"/>
                    <a:gd name="connsiteX8" fmla="*/ 194861 w 207986"/>
                    <a:gd name="connsiteY8" fmla="*/ 46513 h 229128"/>
                    <a:gd name="connsiteX9" fmla="*/ 195653 w 207986"/>
                    <a:gd name="connsiteY9" fmla="*/ 48363 h 229128"/>
                    <a:gd name="connsiteX10" fmla="*/ 207986 w 207986"/>
                    <a:gd name="connsiteY10" fmla="*/ 51446 h 229128"/>
                    <a:gd name="connsiteX11" fmla="*/ 201556 w 207986"/>
                    <a:gd name="connsiteY11" fmla="*/ 62193 h 229128"/>
                    <a:gd name="connsiteX12" fmla="*/ 202348 w 207986"/>
                    <a:gd name="connsiteY12" fmla="*/ 63955 h 229128"/>
                    <a:gd name="connsiteX13" fmla="*/ 200763 w 207986"/>
                    <a:gd name="connsiteY13" fmla="*/ 63603 h 229128"/>
                    <a:gd name="connsiteX14" fmla="*/ 108970 w 207986"/>
                    <a:gd name="connsiteY14" fmla="*/ 218029 h 229128"/>
                    <a:gd name="connsiteX15" fmla="*/ 110204 w 207986"/>
                    <a:gd name="connsiteY15" fmla="*/ 220584 h 229128"/>
                    <a:gd name="connsiteX16" fmla="*/ 107561 w 207986"/>
                    <a:gd name="connsiteY16" fmla="*/ 220496 h 229128"/>
                    <a:gd name="connsiteX17" fmla="*/ 102275 w 207986"/>
                    <a:gd name="connsiteY17" fmla="*/ 229129 h 229128"/>
                    <a:gd name="connsiteX18" fmla="*/ 17178 w 207986"/>
                    <a:gd name="connsiteY18" fmla="*/ 21495 h 229128"/>
                    <a:gd name="connsiteX19" fmla="*/ 103420 w 207986"/>
                    <a:gd name="connsiteY19" fmla="*/ 206313 h 229128"/>
                    <a:gd name="connsiteX20" fmla="*/ 186932 w 207986"/>
                    <a:gd name="connsiteY20" fmla="*/ 60431 h 229128"/>
                    <a:gd name="connsiteX21" fmla="*/ 17178 w 207986"/>
                    <a:gd name="connsiteY21" fmla="*/ 21495 h 229128"/>
                    <a:gd name="connsiteX22" fmla="*/ 193803 w 207986"/>
                    <a:gd name="connsiteY22" fmla="*/ 61929 h 229128"/>
                    <a:gd name="connsiteX23" fmla="*/ 192922 w 207986"/>
                    <a:gd name="connsiteY23" fmla="*/ 63427 h 229128"/>
                    <a:gd name="connsiteX24" fmla="*/ 193803 w 207986"/>
                    <a:gd name="connsiteY24" fmla="*/ 61929 h 229128"/>
                    <a:gd name="connsiteX25" fmla="*/ 193803 w 207986"/>
                    <a:gd name="connsiteY25" fmla="*/ 61929 h 229128"/>
                    <a:gd name="connsiteX26" fmla="*/ 13478 w 207986"/>
                    <a:gd name="connsiteY26" fmla="*/ 13654 h 229128"/>
                    <a:gd name="connsiteX27" fmla="*/ 190368 w 207986"/>
                    <a:gd name="connsiteY27" fmla="*/ 54265 h 229128"/>
                    <a:gd name="connsiteX28" fmla="*/ 190544 w 207986"/>
                    <a:gd name="connsiteY28" fmla="*/ 54001 h 229128"/>
                    <a:gd name="connsiteX29" fmla="*/ 11804 w 207986"/>
                    <a:gd name="connsiteY29" fmla="*/ 9866 h 229128"/>
                    <a:gd name="connsiteX30" fmla="*/ 13478 w 207986"/>
                    <a:gd name="connsiteY30" fmla="*/ 13654 h 229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07986" h="229128">
                      <a:moveTo>
                        <a:pt x="102275" y="229129"/>
                      </a:moveTo>
                      <a:lnTo>
                        <a:pt x="98223" y="219967"/>
                      </a:lnTo>
                      <a:lnTo>
                        <a:pt x="95668" y="219879"/>
                      </a:lnTo>
                      <a:lnTo>
                        <a:pt x="97078" y="217412"/>
                      </a:lnTo>
                      <a:lnTo>
                        <a:pt x="5285" y="11804"/>
                      </a:lnTo>
                      <a:lnTo>
                        <a:pt x="5285" y="11804"/>
                      </a:lnTo>
                      <a:lnTo>
                        <a:pt x="0" y="0"/>
                      </a:lnTo>
                      <a:lnTo>
                        <a:pt x="194067" y="47922"/>
                      </a:lnTo>
                      <a:lnTo>
                        <a:pt x="194861" y="46513"/>
                      </a:lnTo>
                      <a:lnTo>
                        <a:pt x="195653" y="48363"/>
                      </a:lnTo>
                      <a:lnTo>
                        <a:pt x="207986" y="51446"/>
                      </a:lnTo>
                      <a:lnTo>
                        <a:pt x="201556" y="62193"/>
                      </a:lnTo>
                      <a:lnTo>
                        <a:pt x="202348" y="63955"/>
                      </a:lnTo>
                      <a:lnTo>
                        <a:pt x="200763" y="63603"/>
                      </a:lnTo>
                      <a:lnTo>
                        <a:pt x="108970" y="218029"/>
                      </a:lnTo>
                      <a:lnTo>
                        <a:pt x="110204" y="220584"/>
                      </a:lnTo>
                      <a:lnTo>
                        <a:pt x="107561" y="220496"/>
                      </a:lnTo>
                      <a:lnTo>
                        <a:pt x="102275" y="229129"/>
                      </a:lnTo>
                      <a:close/>
                      <a:moveTo>
                        <a:pt x="17178" y="21495"/>
                      </a:moveTo>
                      <a:lnTo>
                        <a:pt x="103420" y="206313"/>
                      </a:lnTo>
                      <a:lnTo>
                        <a:pt x="186932" y="60431"/>
                      </a:lnTo>
                      <a:lnTo>
                        <a:pt x="17178" y="21495"/>
                      </a:lnTo>
                      <a:close/>
                      <a:moveTo>
                        <a:pt x="193803" y="61929"/>
                      </a:moveTo>
                      <a:lnTo>
                        <a:pt x="192922" y="63427"/>
                      </a:lnTo>
                      <a:lnTo>
                        <a:pt x="193803" y="61929"/>
                      </a:lnTo>
                      <a:lnTo>
                        <a:pt x="193803" y="61929"/>
                      </a:lnTo>
                      <a:close/>
                      <a:moveTo>
                        <a:pt x="13478" y="13654"/>
                      </a:moveTo>
                      <a:lnTo>
                        <a:pt x="190368" y="54265"/>
                      </a:lnTo>
                      <a:lnTo>
                        <a:pt x="190544" y="54001"/>
                      </a:lnTo>
                      <a:lnTo>
                        <a:pt x="11804" y="9866"/>
                      </a:lnTo>
                      <a:lnTo>
                        <a:pt x="13478" y="13654"/>
                      </a:lnTo>
                      <a:close/>
                    </a:path>
                  </a:pathLst>
                </a:custGeom>
                <a:grpFill/>
                <a:ln w="8809" cap="flat">
                  <a:noFill/>
                  <a:prstDash val="solid"/>
                  <a:miter/>
                </a:ln>
              </p:spPr>
              <p:txBody>
                <a:bodyPr rtlCol="0" anchor="ctr"/>
                <a:lstStyle/>
                <a:p>
                  <a:endParaRPr lang="en-US" sz="3200"/>
                </a:p>
              </p:txBody>
            </p:sp>
          </p:grpSp>
          <p:grpSp>
            <p:nvGrpSpPr>
              <p:cNvPr id="4399" name="Graphic 4229">
                <a:extLst>
                  <a:ext uri="{FF2B5EF4-FFF2-40B4-BE49-F238E27FC236}">
                    <a16:creationId xmlns:a16="http://schemas.microsoft.com/office/drawing/2014/main" id="{78B44860-C74F-4724-A5FC-669C318DC020}"/>
                  </a:ext>
                </a:extLst>
              </p:cNvPr>
              <p:cNvGrpSpPr/>
              <p:nvPr/>
            </p:nvGrpSpPr>
            <p:grpSpPr>
              <a:xfrm>
                <a:off x="5324485" y="1900308"/>
                <a:ext cx="461252" cy="341886"/>
                <a:chOff x="5324485" y="1900308"/>
                <a:chExt cx="461252" cy="341886"/>
              </a:xfrm>
              <a:grpFill/>
            </p:grpSpPr>
            <p:sp>
              <p:nvSpPr>
                <p:cNvPr id="4400" name="Freeform: Shape 4399">
                  <a:extLst>
                    <a:ext uri="{FF2B5EF4-FFF2-40B4-BE49-F238E27FC236}">
                      <a16:creationId xmlns:a16="http://schemas.microsoft.com/office/drawing/2014/main" id="{0A934AA3-73AF-4119-8BEB-34CA70C0AE55}"/>
                    </a:ext>
                  </a:extLst>
                </p:cNvPr>
                <p:cNvSpPr/>
                <p:nvPr/>
              </p:nvSpPr>
              <p:spPr>
                <a:xfrm>
                  <a:off x="5332590" y="1904449"/>
                  <a:ext cx="444514" cy="329289"/>
                </a:xfrm>
                <a:custGeom>
                  <a:avLst/>
                  <a:gdLst>
                    <a:gd name="connsiteX0" fmla="*/ 172749 w 444514"/>
                    <a:gd name="connsiteY0" fmla="*/ 0 h 329289"/>
                    <a:gd name="connsiteX1" fmla="*/ 435970 w 444514"/>
                    <a:gd name="connsiteY1" fmla="*/ 82102 h 329289"/>
                    <a:gd name="connsiteX2" fmla="*/ 444514 w 444514"/>
                    <a:gd name="connsiteY2" fmla="*/ 84745 h 329289"/>
                    <a:gd name="connsiteX3" fmla="*/ 436674 w 444514"/>
                    <a:gd name="connsiteY3" fmla="*/ 89062 h 329289"/>
                    <a:gd name="connsiteX4" fmla="*/ 4757 w 444514"/>
                    <a:gd name="connsiteY4" fmla="*/ 326735 h 329289"/>
                    <a:gd name="connsiteX5" fmla="*/ 0 w 444514"/>
                    <a:gd name="connsiteY5" fmla="*/ 329290 h 329289"/>
                    <a:gd name="connsiteX6" fmla="*/ 2466 w 444514"/>
                    <a:gd name="connsiteY6" fmla="*/ 324533 h 329289"/>
                    <a:gd name="connsiteX7" fmla="*/ 170282 w 444514"/>
                    <a:gd name="connsiteY7" fmla="*/ 4493 h 329289"/>
                    <a:gd name="connsiteX8" fmla="*/ 172749 w 444514"/>
                    <a:gd name="connsiteY8" fmla="*/ 0 h 329289"/>
                    <a:gd name="connsiteX9" fmla="*/ 168080 w 444514"/>
                    <a:gd name="connsiteY9" fmla="*/ 9162 h 329289"/>
                    <a:gd name="connsiteX10" fmla="*/ 5462 w 444514"/>
                    <a:gd name="connsiteY10" fmla="*/ 326118 h 329289"/>
                    <a:gd name="connsiteX11" fmla="*/ 3259 w 444514"/>
                    <a:gd name="connsiteY11" fmla="*/ 324004 h 329289"/>
                    <a:gd name="connsiteX12" fmla="*/ 433062 w 444514"/>
                    <a:gd name="connsiteY12" fmla="*/ 82455 h 329289"/>
                    <a:gd name="connsiteX13" fmla="*/ 433767 w 444514"/>
                    <a:gd name="connsiteY13" fmla="*/ 89414 h 329289"/>
                    <a:gd name="connsiteX14" fmla="*/ 168961 w 444514"/>
                    <a:gd name="connsiteY14" fmla="*/ 9338 h 329289"/>
                    <a:gd name="connsiteX15" fmla="*/ 168080 w 444514"/>
                    <a:gd name="connsiteY15" fmla="*/ 9162 h 329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4514" h="329289">
                      <a:moveTo>
                        <a:pt x="172749" y="0"/>
                      </a:moveTo>
                      <a:lnTo>
                        <a:pt x="435970" y="82102"/>
                      </a:lnTo>
                      <a:lnTo>
                        <a:pt x="444514" y="84745"/>
                      </a:lnTo>
                      <a:lnTo>
                        <a:pt x="436674" y="89062"/>
                      </a:lnTo>
                      <a:lnTo>
                        <a:pt x="4757" y="326735"/>
                      </a:lnTo>
                      <a:lnTo>
                        <a:pt x="0" y="329290"/>
                      </a:lnTo>
                      <a:lnTo>
                        <a:pt x="2466" y="324533"/>
                      </a:lnTo>
                      <a:lnTo>
                        <a:pt x="170282" y="4493"/>
                      </a:lnTo>
                      <a:lnTo>
                        <a:pt x="172749" y="0"/>
                      </a:lnTo>
                      <a:close/>
                      <a:moveTo>
                        <a:pt x="168080" y="9162"/>
                      </a:moveTo>
                      <a:lnTo>
                        <a:pt x="5462" y="326118"/>
                      </a:lnTo>
                      <a:lnTo>
                        <a:pt x="3259" y="324004"/>
                      </a:lnTo>
                      <a:lnTo>
                        <a:pt x="433062" y="82455"/>
                      </a:lnTo>
                      <a:lnTo>
                        <a:pt x="433767" y="89414"/>
                      </a:lnTo>
                      <a:lnTo>
                        <a:pt x="168961" y="9338"/>
                      </a:lnTo>
                      <a:lnTo>
                        <a:pt x="168080" y="9162"/>
                      </a:lnTo>
                      <a:close/>
                    </a:path>
                  </a:pathLst>
                </a:custGeom>
                <a:grpFill/>
                <a:ln w="8809" cap="flat">
                  <a:noFill/>
                  <a:prstDash val="solid"/>
                  <a:miter/>
                </a:ln>
              </p:spPr>
              <p:txBody>
                <a:bodyPr rtlCol="0" anchor="ctr"/>
                <a:lstStyle/>
                <a:p>
                  <a:endParaRPr lang="en-US" sz="3200"/>
                </a:p>
              </p:txBody>
            </p:sp>
            <p:sp>
              <p:nvSpPr>
                <p:cNvPr id="4401" name="Freeform: Shape 4400">
                  <a:extLst>
                    <a:ext uri="{FF2B5EF4-FFF2-40B4-BE49-F238E27FC236}">
                      <a16:creationId xmlns:a16="http://schemas.microsoft.com/office/drawing/2014/main" id="{2F838157-AF6E-41A0-B68F-C094BC2B677E}"/>
                    </a:ext>
                  </a:extLst>
                </p:cNvPr>
                <p:cNvSpPr/>
                <p:nvPr/>
              </p:nvSpPr>
              <p:spPr>
                <a:xfrm>
                  <a:off x="5324485" y="1900308"/>
                  <a:ext cx="461252" cy="341886"/>
                </a:xfrm>
                <a:custGeom>
                  <a:avLst/>
                  <a:gdLst>
                    <a:gd name="connsiteX0" fmla="*/ 0 w 461252"/>
                    <a:gd name="connsiteY0" fmla="*/ 341887 h 341886"/>
                    <a:gd name="connsiteX1" fmla="*/ 6960 w 461252"/>
                    <a:gd name="connsiteY1" fmla="*/ 328585 h 341886"/>
                    <a:gd name="connsiteX2" fmla="*/ 5726 w 461252"/>
                    <a:gd name="connsiteY2" fmla="*/ 327352 h 341886"/>
                    <a:gd name="connsiteX3" fmla="*/ 8369 w 461252"/>
                    <a:gd name="connsiteY3" fmla="*/ 325854 h 341886"/>
                    <a:gd name="connsiteX4" fmla="*/ 179180 w 461252"/>
                    <a:gd name="connsiteY4" fmla="*/ 0 h 341886"/>
                    <a:gd name="connsiteX5" fmla="*/ 442136 w 461252"/>
                    <a:gd name="connsiteY5" fmla="*/ 82014 h 341886"/>
                    <a:gd name="connsiteX6" fmla="*/ 443898 w 461252"/>
                    <a:gd name="connsiteY6" fmla="*/ 81045 h 341886"/>
                    <a:gd name="connsiteX7" fmla="*/ 444075 w 461252"/>
                    <a:gd name="connsiteY7" fmla="*/ 82631 h 341886"/>
                    <a:gd name="connsiteX8" fmla="*/ 461253 w 461252"/>
                    <a:gd name="connsiteY8" fmla="*/ 88004 h 341886"/>
                    <a:gd name="connsiteX9" fmla="*/ 445572 w 461252"/>
                    <a:gd name="connsiteY9" fmla="*/ 96637 h 341886"/>
                    <a:gd name="connsiteX10" fmla="*/ 445748 w 461252"/>
                    <a:gd name="connsiteY10" fmla="*/ 98223 h 341886"/>
                    <a:gd name="connsiteX11" fmla="*/ 443810 w 461252"/>
                    <a:gd name="connsiteY11" fmla="*/ 97607 h 341886"/>
                    <a:gd name="connsiteX12" fmla="*/ 15857 w 461252"/>
                    <a:gd name="connsiteY12" fmla="*/ 333078 h 341886"/>
                    <a:gd name="connsiteX13" fmla="*/ 14447 w 461252"/>
                    <a:gd name="connsiteY13" fmla="*/ 335809 h 341886"/>
                    <a:gd name="connsiteX14" fmla="*/ 13214 w 461252"/>
                    <a:gd name="connsiteY14" fmla="*/ 334575 h 341886"/>
                    <a:gd name="connsiteX15" fmla="*/ 0 w 461252"/>
                    <a:gd name="connsiteY15" fmla="*/ 341887 h 341886"/>
                    <a:gd name="connsiteX16" fmla="*/ 177859 w 461252"/>
                    <a:gd name="connsiteY16" fmla="*/ 17266 h 341886"/>
                    <a:gd name="connsiteX17" fmla="*/ 24137 w 461252"/>
                    <a:gd name="connsiteY17" fmla="*/ 317045 h 341886"/>
                    <a:gd name="connsiteX18" fmla="*/ 424782 w 461252"/>
                    <a:gd name="connsiteY18" fmla="*/ 91881 h 341886"/>
                    <a:gd name="connsiteX19" fmla="*/ 177859 w 461252"/>
                    <a:gd name="connsiteY19" fmla="*/ 17266 h 341886"/>
                    <a:gd name="connsiteX20" fmla="*/ 433680 w 461252"/>
                    <a:gd name="connsiteY20" fmla="*/ 94611 h 341886"/>
                    <a:gd name="connsiteX21" fmla="*/ 355189 w 461252"/>
                    <a:gd name="connsiteY21" fmla="*/ 138746 h 341886"/>
                    <a:gd name="connsiteX22" fmla="*/ 434825 w 461252"/>
                    <a:gd name="connsiteY22" fmla="*/ 94964 h 341886"/>
                    <a:gd name="connsiteX23" fmla="*/ 433680 w 461252"/>
                    <a:gd name="connsiteY23" fmla="*/ 94611 h 341886"/>
                    <a:gd name="connsiteX24" fmla="*/ 180942 w 461252"/>
                    <a:gd name="connsiteY24" fmla="*/ 11188 h 341886"/>
                    <a:gd name="connsiteX25" fmla="*/ 432798 w 461252"/>
                    <a:gd name="connsiteY25" fmla="*/ 87300 h 341886"/>
                    <a:gd name="connsiteX26" fmla="*/ 433944 w 461252"/>
                    <a:gd name="connsiteY26" fmla="*/ 86595 h 341886"/>
                    <a:gd name="connsiteX27" fmla="*/ 182440 w 461252"/>
                    <a:gd name="connsiteY27" fmla="*/ 8104 h 341886"/>
                    <a:gd name="connsiteX28" fmla="*/ 180942 w 461252"/>
                    <a:gd name="connsiteY28" fmla="*/ 11188 h 34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61252" h="341886">
                      <a:moveTo>
                        <a:pt x="0" y="341887"/>
                      </a:moveTo>
                      <a:lnTo>
                        <a:pt x="6960" y="328585"/>
                      </a:lnTo>
                      <a:lnTo>
                        <a:pt x="5726" y="327352"/>
                      </a:lnTo>
                      <a:lnTo>
                        <a:pt x="8369" y="325854"/>
                      </a:lnTo>
                      <a:lnTo>
                        <a:pt x="179180" y="0"/>
                      </a:lnTo>
                      <a:lnTo>
                        <a:pt x="442136" y="82014"/>
                      </a:lnTo>
                      <a:lnTo>
                        <a:pt x="443898" y="81045"/>
                      </a:lnTo>
                      <a:lnTo>
                        <a:pt x="444075" y="82631"/>
                      </a:lnTo>
                      <a:lnTo>
                        <a:pt x="461253" y="88004"/>
                      </a:lnTo>
                      <a:lnTo>
                        <a:pt x="445572" y="96637"/>
                      </a:lnTo>
                      <a:lnTo>
                        <a:pt x="445748" y="98223"/>
                      </a:lnTo>
                      <a:lnTo>
                        <a:pt x="443810" y="97607"/>
                      </a:lnTo>
                      <a:lnTo>
                        <a:pt x="15857" y="333078"/>
                      </a:lnTo>
                      <a:lnTo>
                        <a:pt x="14447" y="335809"/>
                      </a:lnTo>
                      <a:lnTo>
                        <a:pt x="13214" y="334575"/>
                      </a:lnTo>
                      <a:lnTo>
                        <a:pt x="0" y="341887"/>
                      </a:lnTo>
                      <a:close/>
                      <a:moveTo>
                        <a:pt x="177859" y="17266"/>
                      </a:moveTo>
                      <a:lnTo>
                        <a:pt x="24137" y="317045"/>
                      </a:lnTo>
                      <a:lnTo>
                        <a:pt x="424782" y="91881"/>
                      </a:lnTo>
                      <a:lnTo>
                        <a:pt x="177859" y="17266"/>
                      </a:lnTo>
                      <a:close/>
                      <a:moveTo>
                        <a:pt x="433680" y="94611"/>
                      </a:moveTo>
                      <a:lnTo>
                        <a:pt x="355189" y="138746"/>
                      </a:lnTo>
                      <a:lnTo>
                        <a:pt x="434825" y="94964"/>
                      </a:lnTo>
                      <a:lnTo>
                        <a:pt x="433680" y="94611"/>
                      </a:lnTo>
                      <a:close/>
                      <a:moveTo>
                        <a:pt x="180942" y="11188"/>
                      </a:moveTo>
                      <a:lnTo>
                        <a:pt x="432798" y="87300"/>
                      </a:lnTo>
                      <a:lnTo>
                        <a:pt x="433944" y="86595"/>
                      </a:lnTo>
                      <a:lnTo>
                        <a:pt x="182440" y="8104"/>
                      </a:lnTo>
                      <a:lnTo>
                        <a:pt x="180942" y="11188"/>
                      </a:lnTo>
                      <a:close/>
                    </a:path>
                  </a:pathLst>
                </a:custGeom>
                <a:grpFill/>
                <a:ln w="8809" cap="flat">
                  <a:noFill/>
                  <a:prstDash val="solid"/>
                  <a:miter/>
                </a:ln>
              </p:spPr>
              <p:txBody>
                <a:bodyPr rtlCol="0" anchor="ctr"/>
                <a:lstStyle/>
                <a:p>
                  <a:endParaRPr lang="en-US" sz="3200"/>
                </a:p>
              </p:txBody>
            </p:sp>
          </p:grpSp>
          <p:grpSp>
            <p:nvGrpSpPr>
              <p:cNvPr id="4402" name="Graphic 4229">
                <a:extLst>
                  <a:ext uri="{FF2B5EF4-FFF2-40B4-BE49-F238E27FC236}">
                    <a16:creationId xmlns:a16="http://schemas.microsoft.com/office/drawing/2014/main" id="{78B44860-C74F-4724-A5FC-669C318DC020}"/>
                  </a:ext>
                </a:extLst>
              </p:cNvPr>
              <p:cNvGrpSpPr/>
              <p:nvPr/>
            </p:nvGrpSpPr>
            <p:grpSpPr>
              <a:xfrm>
                <a:off x="7055591" y="2949754"/>
                <a:ext cx="147819" cy="165701"/>
                <a:chOff x="7055591" y="2949754"/>
                <a:chExt cx="147819" cy="165701"/>
              </a:xfrm>
              <a:grpFill/>
            </p:grpSpPr>
            <p:sp>
              <p:nvSpPr>
                <p:cNvPr id="4403" name="Freeform: Shape 4402">
                  <a:extLst>
                    <a:ext uri="{FF2B5EF4-FFF2-40B4-BE49-F238E27FC236}">
                      <a16:creationId xmlns:a16="http://schemas.microsoft.com/office/drawing/2014/main" id="{31968C84-9F93-4A11-88D0-21AA98254808}"/>
                    </a:ext>
                  </a:extLst>
                </p:cNvPr>
                <p:cNvSpPr/>
                <p:nvPr/>
              </p:nvSpPr>
              <p:spPr>
                <a:xfrm>
                  <a:off x="7062815" y="2957330"/>
                  <a:ext cx="136102" cy="152752"/>
                </a:xfrm>
                <a:custGeom>
                  <a:avLst/>
                  <a:gdLst>
                    <a:gd name="connsiteX0" fmla="*/ 89414 w 136102"/>
                    <a:gd name="connsiteY0" fmla="*/ 0 h 152752"/>
                    <a:gd name="connsiteX1" fmla="*/ 90823 w 136102"/>
                    <a:gd name="connsiteY1" fmla="*/ 3612 h 152752"/>
                    <a:gd name="connsiteX2" fmla="*/ 134517 w 136102"/>
                    <a:gd name="connsiteY2" fmla="*/ 112054 h 152752"/>
                    <a:gd name="connsiteX3" fmla="*/ 136103 w 136102"/>
                    <a:gd name="connsiteY3" fmla="*/ 115930 h 152752"/>
                    <a:gd name="connsiteX4" fmla="*/ 132227 w 136102"/>
                    <a:gd name="connsiteY4" fmla="*/ 116987 h 152752"/>
                    <a:gd name="connsiteX5" fmla="*/ 4757 w 136102"/>
                    <a:gd name="connsiteY5" fmla="*/ 151431 h 152752"/>
                    <a:gd name="connsiteX6" fmla="*/ 0 w 136102"/>
                    <a:gd name="connsiteY6" fmla="*/ 152752 h 152752"/>
                    <a:gd name="connsiteX7" fmla="*/ 2467 w 136102"/>
                    <a:gd name="connsiteY7" fmla="*/ 148524 h 152752"/>
                    <a:gd name="connsiteX8" fmla="*/ 86331 w 136102"/>
                    <a:gd name="connsiteY8" fmla="*/ 5638 h 152752"/>
                    <a:gd name="connsiteX9" fmla="*/ 89414 w 136102"/>
                    <a:gd name="connsiteY9" fmla="*/ 0 h 152752"/>
                    <a:gd name="connsiteX10" fmla="*/ 83071 w 136102"/>
                    <a:gd name="connsiteY10" fmla="*/ 11100 h 152752"/>
                    <a:gd name="connsiteX11" fmla="*/ 5814 w 136102"/>
                    <a:gd name="connsiteY11" fmla="*/ 150462 h 152752"/>
                    <a:gd name="connsiteX12" fmla="*/ 3524 w 136102"/>
                    <a:gd name="connsiteY12" fmla="*/ 147555 h 152752"/>
                    <a:gd name="connsiteX13" fmla="*/ 130113 w 136102"/>
                    <a:gd name="connsiteY13" fmla="*/ 110028 h 152752"/>
                    <a:gd name="connsiteX14" fmla="*/ 127734 w 136102"/>
                    <a:gd name="connsiteY14" fmla="*/ 114961 h 152752"/>
                    <a:gd name="connsiteX15" fmla="*/ 83071 w 136102"/>
                    <a:gd name="connsiteY15" fmla="*/ 11100 h 152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6102" h="152752">
                      <a:moveTo>
                        <a:pt x="89414" y="0"/>
                      </a:moveTo>
                      <a:lnTo>
                        <a:pt x="90823" y="3612"/>
                      </a:lnTo>
                      <a:lnTo>
                        <a:pt x="134517" y="112054"/>
                      </a:lnTo>
                      <a:lnTo>
                        <a:pt x="136103" y="115930"/>
                      </a:lnTo>
                      <a:lnTo>
                        <a:pt x="132227" y="116987"/>
                      </a:lnTo>
                      <a:lnTo>
                        <a:pt x="4757" y="151431"/>
                      </a:lnTo>
                      <a:lnTo>
                        <a:pt x="0" y="152752"/>
                      </a:lnTo>
                      <a:lnTo>
                        <a:pt x="2467" y="148524"/>
                      </a:lnTo>
                      <a:lnTo>
                        <a:pt x="86331" y="5638"/>
                      </a:lnTo>
                      <a:lnTo>
                        <a:pt x="89414" y="0"/>
                      </a:lnTo>
                      <a:close/>
                      <a:moveTo>
                        <a:pt x="83071" y="11100"/>
                      </a:moveTo>
                      <a:lnTo>
                        <a:pt x="5814" y="150462"/>
                      </a:lnTo>
                      <a:lnTo>
                        <a:pt x="3524" y="147555"/>
                      </a:lnTo>
                      <a:lnTo>
                        <a:pt x="130113" y="110028"/>
                      </a:lnTo>
                      <a:lnTo>
                        <a:pt x="127734" y="114961"/>
                      </a:lnTo>
                      <a:lnTo>
                        <a:pt x="83071" y="11100"/>
                      </a:lnTo>
                      <a:close/>
                    </a:path>
                  </a:pathLst>
                </a:custGeom>
                <a:grpFill/>
                <a:ln w="8809" cap="flat">
                  <a:noFill/>
                  <a:prstDash val="solid"/>
                  <a:miter/>
                </a:ln>
              </p:spPr>
              <p:txBody>
                <a:bodyPr rtlCol="0" anchor="ctr"/>
                <a:lstStyle/>
                <a:p>
                  <a:endParaRPr lang="en-US" sz="3200"/>
                </a:p>
              </p:txBody>
            </p:sp>
            <p:sp>
              <p:nvSpPr>
                <p:cNvPr id="4404" name="Freeform: Shape 4403">
                  <a:extLst>
                    <a:ext uri="{FF2B5EF4-FFF2-40B4-BE49-F238E27FC236}">
                      <a16:creationId xmlns:a16="http://schemas.microsoft.com/office/drawing/2014/main" id="{88451886-7E5D-47AB-A715-42870748D9F1}"/>
                    </a:ext>
                  </a:extLst>
                </p:cNvPr>
                <p:cNvSpPr/>
                <p:nvPr/>
              </p:nvSpPr>
              <p:spPr>
                <a:xfrm>
                  <a:off x="7055591" y="2949754"/>
                  <a:ext cx="147819" cy="165701"/>
                </a:xfrm>
                <a:custGeom>
                  <a:avLst/>
                  <a:gdLst>
                    <a:gd name="connsiteX0" fmla="*/ 0 w 147819"/>
                    <a:gd name="connsiteY0" fmla="*/ 165702 h 165701"/>
                    <a:gd name="connsiteX1" fmla="*/ 6343 w 147819"/>
                    <a:gd name="connsiteY1" fmla="*/ 154866 h 165701"/>
                    <a:gd name="connsiteX2" fmla="*/ 5110 w 147819"/>
                    <a:gd name="connsiteY2" fmla="*/ 153281 h 165701"/>
                    <a:gd name="connsiteX3" fmla="*/ 7752 w 147819"/>
                    <a:gd name="connsiteY3" fmla="*/ 152488 h 165701"/>
                    <a:gd name="connsiteX4" fmla="*/ 90647 w 147819"/>
                    <a:gd name="connsiteY4" fmla="*/ 11100 h 165701"/>
                    <a:gd name="connsiteX5" fmla="*/ 90647 w 147819"/>
                    <a:gd name="connsiteY5" fmla="*/ 11100 h 165701"/>
                    <a:gd name="connsiteX6" fmla="*/ 97166 w 147819"/>
                    <a:gd name="connsiteY6" fmla="*/ 0 h 165701"/>
                    <a:gd name="connsiteX7" fmla="*/ 142445 w 147819"/>
                    <a:gd name="connsiteY7" fmla="*/ 112582 h 165701"/>
                    <a:gd name="connsiteX8" fmla="*/ 143767 w 147819"/>
                    <a:gd name="connsiteY8" fmla="*/ 112230 h 165701"/>
                    <a:gd name="connsiteX9" fmla="*/ 142974 w 147819"/>
                    <a:gd name="connsiteY9" fmla="*/ 113815 h 165701"/>
                    <a:gd name="connsiteX10" fmla="*/ 147819 w 147819"/>
                    <a:gd name="connsiteY10" fmla="*/ 125796 h 165701"/>
                    <a:gd name="connsiteX11" fmla="*/ 135486 w 147819"/>
                    <a:gd name="connsiteY11" fmla="*/ 129144 h 165701"/>
                    <a:gd name="connsiteX12" fmla="*/ 134781 w 147819"/>
                    <a:gd name="connsiteY12" fmla="*/ 130641 h 165701"/>
                    <a:gd name="connsiteX13" fmla="*/ 134253 w 147819"/>
                    <a:gd name="connsiteY13" fmla="*/ 129496 h 165701"/>
                    <a:gd name="connsiteX14" fmla="*/ 14888 w 147819"/>
                    <a:gd name="connsiteY14" fmla="*/ 161738 h 165701"/>
                    <a:gd name="connsiteX15" fmla="*/ 13478 w 147819"/>
                    <a:gd name="connsiteY15" fmla="*/ 164204 h 165701"/>
                    <a:gd name="connsiteX16" fmla="*/ 12157 w 147819"/>
                    <a:gd name="connsiteY16" fmla="*/ 162443 h 165701"/>
                    <a:gd name="connsiteX17" fmla="*/ 0 w 147819"/>
                    <a:gd name="connsiteY17" fmla="*/ 165702 h 165701"/>
                    <a:gd name="connsiteX18" fmla="*/ 89943 w 147819"/>
                    <a:gd name="connsiteY18" fmla="*/ 26340 h 165701"/>
                    <a:gd name="connsiteX19" fmla="*/ 22463 w 147819"/>
                    <a:gd name="connsiteY19" fmla="*/ 148083 h 165701"/>
                    <a:gd name="connsiteX20" fmla="*/ 128791 w 147819"/>
                    <a:gd name="connsiteY20" fmla="*/ 116546 h 165701"/>
                    <a:gd name="connsiteX21" fmla="*/ 89943 w 147819"/>
                    <a:gd name="connsiteY21" fmla="*/ 26340 h 165701"/>
                    <a:gd name="connsiteX22" fmla="*/ 131522 w 147819"/>
                    <a:gd name="connsiteY22" fmla="*/ 122801 h 165701"/>
                    <a:gd name="connsiteX23" fmla="*/ 117780 w 147819"/>
                    <a:gd name="connsiteY23" fmla="*/ 126941 h 165701"/>
                    <a:gd name="connsiteX24" fmla="*/ 131698 w 147819"/>
                    <a:gd name="connsiteY24" fmla="*/ 123153 h 165701"/>
                    <a:gd name="connsiteX25" fmla="*/ 131522 w 147819"/>
                    <a:gd name="connsiteY25" fmla="*/ 122801 h 165701"/>
                    <a:gd name="connsiteX26" fmla="*/ 93995 w 147819"/>
                    <a:gd name="connsiteY26" fmla="*/ 18764 h 165701"/>
                    <a:gd name="connsiteX27" fmla="*/ 135310 w 147819"/>
                    <a:gd name="connsiteY27" fmla="*/ 114608 h 165701"/>
                    <a:gd name="connsiteX28" fmla="*/ 135927 w 147819"/>
                    <a:gd name="connsiteY28" fmla="*/ 114432 h 165701"/>
                    <a:gd name="connsiteX29" fmla="*/ 96021 w 147819"/>
                    <a:gd name="connsiteY29" fmla="*/ 15240 h 165701"/>
                    <a:gd name="connsiteX30" fmla="*/ 93995 w 147819"/>
                    <a:gd name="connsiteY30" fmla="*/ 18764 h 16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7819" h="165701">
                      <a:moveTo>
                        <a:pt x="0" y="165702"/>
                      </a:moveTo>
                      <a:lnTo>
                        <a:pt x="6343" y="154866"/>
                      </a:lnTo>
                      <a:lnTo>
                        <a:pt x="5110" y="153281"/>
                      </a:lnTo>
                      <a:lnTo>
                        <a:pt x="7752" y="152488"/>
                      </a:lnTo>
                      <a:lnTo>
                        <a:pt x="90647" y="11100"/>
                      </a:lnTo>
                      <a:lnTo>
                        <a:pt x="90647" y="11100"/>
                      </a:lnTo>
                      <a:lnTo>
                        <a:pt x="97166" y="0"/>
                      </a:lnTo>
                      <a:lnTo>
                        <a:pt x="142445" y="112582"/>
                      </a:lnTo>
                      <a:lnTo>
                        <a:pt x="143767" y="112230"/>
                      </a:lnTo>
                      <a:lnTo>
                        <a:pt x="142974" y="113815"/>
                      </a:lnTo>
                      <a:lnTo>
                        <a:pt x="147819" y="125796"/>
                      </a:lnTo>
                      <a:lnTo>
                        <a:pt x="135486" y="129144"/>
                      </a:lnTo>
                      <a:lnTo>
                        <a:pt x="134781" y="130641"/>
                      </a:lnTo>
                      <a:lnTo>
                        <a:pt x="134253" y="129496"/>
                      </a:lnTo>
                      <a:lnTo>
                        <a:pt x="14888" y="161738"/>
                      </a:lnTo>
                      <a:lnTo>
                        <a:pt x="13478" y="164204"/>
                      </a:lnTo>
                      <a:lnTo>
                        <a:pt x="12157" y="162443"/>
                      </a:lnTo>
                      <a:lnTo>
                        <a:pt x="0" y="165702"/>
                      </a:lnTo>
                      <a:close/>
                      <a:moveTo>
                        <a:pt x="89943" y="26340"/>
                      </a:moveTo>
                      <a:lnTo>
                        <a:pt x="22463" y="148083"/>
                      </a:lnTo>
                      <a:lnTo>
                        <a:pt x="128791" y="116546"/>
                      </a:lnTo>
                      <a:lnTo>
                        <a:pt x="89943" y="26340"/>
                      </a:lnTo>
                      <a:close/>
                      <a:moveTo>
                        <a:pt x="131522" y="122801"/>
                      </a:moveTo>
                      <a:lnTo>
                        <a:pt x="117780" y="126941"/>
                      </a:lnTo>
                      <a:lnTo>
                        <a:pt x="131698" y="123153"/>
                      </a:lnTo>
                      <a:lnTo>
                        <a:pt x="131522" y="122801"/>
                      </a:lnTo>
                      <a:close/>
                      <a:moveTo>
                        <a:pt x="93995" y="18764"/>
                      </a:moveTo>
                      <a:lnTo>
                        <a:pt x="135310" y="114608"/>
                      </a:lnTo>
                      <a:lnTo>
                        <a:pt x="135927" y="114432"/>
                      </a:lnTo>
                      <a:lnTo>
                        <a:pt x="96021" y="15240"/>
                      </a:lnTo>
                      <a:lnTo>
                        <a:pt x="93995" y="18764"/>
                      </a:lnTo>
                      <a:close/>
                    </a:path>
                  </a:pathLst>
                </a:custGeom>
                <a:grpFill/>
                <a:ln w="8809" cap="flat">
                  <a:noFill/>
                  <a:prstDash val="solid"/>
                  <a:miter/>
                </a:ln>
              </p:spPr>
              <p:txBody>
                <a:bodyPr rtlCol="0" anchor="ctr"/>
                <a:lstStyle/>
                <a:p>
                  <a:endParaRPr lang="en-US" sz="3200"/>
                </a:p>
              </p:txBody>
            </p:sp>
          </p:grpSp>
          <p:grpSp>
            <p:nvGrpSpPr>
              <p:cNvPr id="4405" name="Graphic 4229">
                <a:extLst>
                  <a:ext uri="{FF2B5EF4-FFF2-40B4-BE49-F238E27FC236}">
                    <a16:creationId xmlns:a16="http://schemas.microsoft.com/office/drawing/2014/main" id="{78B44860-C74F-4724-A5FC-669C318DC020}"/>
                  </a:ext>
                </a:extLst>
              </p:cNvPr>
              <p:cNvGrpSpPr/>
              <p:nvPr/>
            </p:nvGrpSpPr>
            <p:grpSpPr>
              <a:xfrm>
                <a:off x="7008990" y="3054673"/>
                <a:ext cx="216178" cy="213271"/>
                <a:chOff x="7008990" y="3054673"/>
                <a:chExt cx="216178" cy="213271"/>
              </a:xfrm>
              <a:grpFill/>
            </p:grpSpPr>
            <p:sp>
              <p:nvSpPr>
                <p:cNvPr id="4406" name="Freeform: Shape 4405">
                  <a:extLst>
                    <a:ext uri="{FF2B5EF4-FFF2-40B4-BE49-F238E27FC236}">
                      <a16:creationId xmlns:a16="http://schemas.microsoft.com/office/drawing/2014/main" id="{22695221-644C-4C2A-94FD-F9988E65001C}"/>
                    </a:ext>
                  </a:extLst>
                </p:cNvPr>
                <p:cNvSpPr/>
                <p:nvPr/>
              </p:nvSpPr>
              <p:spPr>
                <a:xfrm>
                  <a:off x="7018504" y="3062337"/>
                  <a:ext cx="202877" cy="200057"/>
                </a:xfrm>
                <a:custGeom>
                  <a:avLst/>
                  <a:gdLst>
                    <a:gd name="connsiteX0" fmla="*/ 193011 w 202877"/>
                    <a:gd name="connsiteY0" fmla="*/ 157862 h 200057"/>
                    <a:gd name="connsiteX1" fmla="*/ 193011 w 202877"/>
                    <a:gd name="connsiteY1" fmla="*/ 157597 h 200057"/>
                    <a:gd name="connsiteX2" fmla="*/ 171780 w 202877"/>
                    <a:gd name="connsiteY2" fmla="*/ 8985 h 200057"/>
                    <a:gd name="connsiteX3" fmla="*/ 178387 w 202877"/>
                    <a:gd name="connsiteY3" fmla="*/ 10923 h 200057"/>
                    <a:gd name="connsiteX4" fmla="*/ 5903 w 202877"/>
                    <a:gd name="connsiteY4" fmla="*/ 198384 h 200057"/>
                    <a:gd name="connsiteX5" fmla="*/ 4317 w 202877"/>
                    <a:gd name="connsiteY5" fmla="*/ 195653 h 200057"/>
                    <a:gd name="connsiteX6" fmla="*/ 193011 w 202877"/>
                    <a:gd name="connsiteY6" fmla="*/ 157862 h 200057"/>
                    <a:gd name="connsiteX7" fmla="*/ 202877 w 202877"/>
                    <a:gd name="connsiteY7" fmla="*/ 155836 h 200057"/>
                    <a:gd name="connsiteX8" fmla="*/ 197944 w 202877"/>
                    <a:gd name="connsiteY8" fmla="*/ 156893 h 200057"/>
                    <a:gd name="connsiteX9" fmla="*/ 4934 w 202877"/>
                    <a:gd name="connsiteY9" fmla="*/ 199001 h 200057"/>
                    <a:gd name="connsiteX10" fmla="*/ 0 w 202877"/>
                    <a:gd name="connsiteY10" fmla="*/ 200058 h 200057"/>
                    <a:gd name="connsiteX11" fmla="*/ 3436 w 202877"/>
                    <a:gd name="connsiteY11" fmla="*/ 196270 h 200057"/>
                    <a:gd name="connsiteX12" fmla="*/ 172750 w 202877"/>
                    <a:gd name="connsiteY12" fmla="*/ 5990 h 200057"/>
                    <a:gd name="connsiteX13" fmla="*/ 178035 w 202877"/>
                    <a:gd name="connsiteY13" fmla="*/ 0 h 200057"/>
                    <a:gd name="connsiteX14" fmla="*/ 179269 w 202877"/>
                    <a:gd name="connsiteY14" fmla="*/ 7928 h 200057"/>
                    <a:gd name="connsiteX15" fmla="*/ 202877 w 202877"/>
                    <a:gd name="connsiteY15" fmla="*/ 155836 h 20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2877" h="200057">
                      <a:moveTo>
                        <a:pt x="193011" y="157862"/>
                      </a:moveTo>
                      <a:lnTo>
                        <a:pt x="193011" y="157597"/>
                      </a:lnTo>
                      <a:lnTo>
                        <a:pt x="171780" y="8985"/>
                      </a:lnTo>
                      <a:lnTo>
                        <a:pt x="178387" y="10923"/>
                      </a:lnTo>
                      <a:lnTo>
                        <a:pt x="5903" y="198384"/>
                      </a:lnTo>
                      <a:lnTo>
                        <a:pt x="4317" y="195653"/>
                      </a:lnTo>
                      <a:lnTo>
                        <a:pt x="193011" y="157862"/>
                      </a:lnTo>
                      <a:close/>
                      <a:moveTo>
                        <a:pt x="202877" y="155836"/>
                      </a:moveTo>
                      <a:lnTo>
                        <a:pt x="197944" y="156893"/>
                      </a:lnTo>
                      <a:lnTo>
                        <a:pt x="4934" y="199001"/>
                      </a:lnTo>
                      <a:lnTo>
                        <a:pt x="0" y="200058"/>
                      </a:lnTo>
                      <a:lnTo>
                        <a:pt x="3436" y="196270"/>
                      </a:lnTo>
                      <a:lnTo>
                        <a:pt x="172750" y="5990"/>
                      </a:lnTo>
                      <a:lnTo>
                        <a:pt x="178035" y="0"/>
                      </a:lnTo>
                      <a:lnTo>
                        <a:pt x="179269" y="7928"/>
                      </a:lnTo>
                      <a:lnTo>
                        <a:pt x="202877" y="155836"/>
                      </a:lnTo>
                      <a:close/>
                    </a:path>
                  </a:pathLst>
                </a:custGeom>
                <a:grpFill/>
                <a:ln w="8809" cap="flat">
                  <a:noFill/>
                  <a:prstDash val="solid"/>
                  <a:miter/>
                </a:ln>
              </p:spPr>
              <p:txBody>
                <a:bodyPr rtlCol="0" anchor="ctr"/>
                <a:lstStyle/>
                <a:p>
                  <a:endParaRPr lang="en-US" sz="3200"/>
                </a:p>
              </p:txBody>
            </p:sp>
            <p:sp>
              <p:nvSpPr>
                <p:cNvPr id="4407" name="Freeform: Shape 4406">
                  <a:extLst>
                    <a:ext uri="{FF2B5EF4-FFF2-40B4-BE49-F238E27FC236}">
                      <a16:creationId xmlns:a16="http://schemas.microsoft.com/office/drawing/2014/main" id="{9F74B4CE-4A6C-436A-BB06-2E5EBD7D9FC7}"/>
                    </a:ext>
                  </a:extLst>
                </p:cNvPr>
                <p:cNvSpPr/>
                <p:nvPr/>
              </p:nvSpPr>
              <p:spPr>
                <a:xfrm>
                  <a:off x="7008990" y="3054673"/>
                  <a:ext cx="216178" cy="213271"/>
                </a:xfrm>
                <a:custGeom>
                  <a:avLst/>
                  <a:gdLst>
                    <a:gd name="connsiteX0" fmla="*/ 0 w 216178"/>
                    <a:gd name="connsiteY0" fmla="*/ 213272 h 213271"/>
                    <a:gd name="connsiteX1" fmla="*/ 9426 w 216178"/>
                    <a:gd name="connsiteY1" fmla="*/ 202701 h 213271"/>
                    <a:gd name="connsiteX2" fmla="*/ 8457 w 216178"/>
                    <a:gd name="connsiteY2" fmla="*/ 201027 h 213271"/>
                    <a:gd name="connsiteX3" fmla="*/ 11452 w 216178"/>
                    <a:gd name="connsiteY3" fmla="*/ 200410 h 213271"/>
                    <a:gd name="connsiteX4" fmla="*/ 177418 w 216178"/>
                    <a:gd name="connsiteY4" fmla="*/ 13831 h 213271"/>
                    <a:gd name="connsiteX5" fmla="*/ 177154 w 216178"/>
                    <a:gd name="connsiteY5" fmla="*/ 11893 h 213271"/>
                    <a:gd name="connsiteX6" fmla="*/ 178651 w 216178"/>
                    <a:gd name="connsiteY6" fmla="*/ 12333 h 213271"/>
                    <a:gd name="connsiteX7" fmla="*/ 189663 w 216178"/>
                    <a:gd name="connsiteY7" fmla="*/ 0 h 213271"/>
                    <a:gd name="connsiteX8" fmla="*/ 192306 w 216178"/>
                    <a:gd name="connsiteY8" fmla="*/ 16473 h 213271"/>
                    <a:gd name="connsiteX9" fmla="*/ 193892 w 216178"/>
                    <a:gd name="connsiteY9" fmla="*/ 17002 h 213271"/>
                    <a:gd name="connsiteX10" fmla="*/ 192570 w 216178"/>
                    <a:gd name="connsiteY10" fmla="*/ 18411 h 213271"/>
                    <a:gd name="connsiteX11" fmla="*/ 216179 w 216178"/>
                    <a:gd name="connsiteY11" fmla="*/ 166054 h 213271"/>
                    <a:gd name="connsiteX12" fmla="*/ 16650 w 216178"/>
                    <a:gd name="connsiteY12" fmla="*/ 209572 h 213271"/>
                    <a:gd name="connsiteX13" fmla="*/ 14623 w 216178"/>
                    <a:gd name="connsiteY13" fmla="*/ 211774 h 213271"/>
                    <a:gd name="connsiteX14" fmla="*/ 13742 w 216178"/>
                    <a:gd name="connsiteY14" fmla="*/ 210189 h 213271"/>
                    <a:gd name="connsiteX15" fmla="*/ 0 w 216178"/>
                    <a:gd name="connsiteY15" fmla="*/ 213272 h 213271"/>
                    <a:gd name="connsiteX16" fmla="*/ 179973 w 216178"/>
                    <a:gd name="connsiteY16" fmla="*/ 32154 h 213271"/>
                    <a:gd name="connsiteX17" fmla="*/ 28190 w 216178"/>
                    <a:gd name="connsiteY17" fmla="*/ 197063 h 213271"/>
                    <a:gd name="connsiteX18" fmla="*/ 198648 w 216178"/>
                    <a:gd name="connsiteY18" fmla="*/ 162883 h 213271"/>
                    <a:gd name="connsiteX19" fmla="*/ 179973 w 216178"/>
                    <a:gd name="connsiteY19" fmla="*/ 32154 h 213271"/>
                    <a:gd name="connsiteX20" fmla="*/ 185875 w 216178"/>
                    <a:gd name="connsiteY20" fmla="*/ 25723 h 213271"/>
                    <a:gd name="connsiteX21" fmla="*/ 205255 w 216178"/>
                    <a:gd name="connsiteY21" fmla="*/ 161562 h 213271"/>
                    <a:gd name="connsiteX22" fmla="*/ 208515 w 216178"/>
                    <a:gd name="connsiteY22" fmla="*/ 160857 h 213271"/>
                    <a:gd name="connsiteX23" fmla="*/ 186756 w 216178"/>
                    <a:gd name="connsiteY23" fmla="*/ 24754 h 213271"/>
                    <a:gd name="connsiteX24" fmla="*/ 185875 w 216178"/>
                    <a:gd name="connsiteY24" fmla="*/ 25723 h 213271"/>
                    <a:gd name="connsiteX25" fmla="*/ 178651 w 216178"/>
                    <a:gd name="connsiteY25" fmla="*/ 22640 h 213271"/>
                    <a:gd name="connsiteX26" fmla="*/ 150814 w 216178"/>
                    <a:gd name="connsiteY26" fmla="*/ 54001 h 213271"/>
                    <a:gd name="connsiteX27" fmla="*/ 178828 w 216178"/>
                    <a:gd name="connsiteY27" fmla="*/ 23609 h 213271"/>
                    <a:gd name="connsiteX28" fmla="*/ 178651 w 216178"/>
                    <a:gd name="connsiteY28" fmla="*/ 22640 h 213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6178" h="213271">
                      <a:moveTo>
                        <a:pt x="0" y="213272"/>
                      </a:moveTo>
                      <a:lnTo>
                        <a:pt x="9426" y="202701"/>
                      </a:lnTo>
                      <a:lnTo>
                        <a:pt x="8457" y="201027"/>
                      </a:lnTo>
                      <a:lnTo>
                        <a:pt x="11452" y="200410"/>
                      </a:lnTo>
                      <a:lnTo>
                        <a:pt x="177418" y="13831"/>
                      </a:lnTo>
                      <a:lnTo>
                        <a:pt x="177154" y="11893"/>
                      </a:lnTo>
                      <a:lnTo>
                        <a:pt x="178651" y="12333"/>
                      </a:lnTo>
                      <a:lnTo>
                        <a:pt x="189663" y="0"/>
                      </a:lnTo>
                      <a:lnTo>
                        <a:pt x="192306" y="16473"/>
                      </a:lnTo>
                      <a:lnTo>
                        <a:pt x="193892" y="17002"/>
                      </a:lnTo>
                      <a:lnTo>
                        <a:pt x="192570" y="18411"/>
                      </a:lnTo>
                      <a:lnTo>
                        <a:pt x="216179" y="166054"/>
                      </a:lnTo>
                      <a:lnTo>
                        <a:pt x="16650" y="209572"/>
                      </a:lnTo>
                      <a:lnTo>
                        <a:pt x="14623" y="211774"/>
                      </a:lnTo>
                      <a:lnTo>
                        <a:pt x="13742" y="210189"/>
                      </a:lnTo>
                      <a:lnTo>
                        <a:pt x="0" y="213272"/>
                      </a:lnTo>
                      <a:close/>
                      <a:moveTo>
                        <a:pt x="179973" y="32154"/>
                      </a:moveTo>
                      <a:lnTo>
                        <a:pt x="28190" y="197063"/>
                      </a:lnTo>
                      <a:lnTo>
                        <a:pt x="198648" y="162883"/>
                      </a:lnTo>
                      <a:lnTo>
                        <a:pt x="179973" y="32154"/>
                      </a:lnTo>
                      <a:close/>
                      <a:moveTo>
                        <a:pt x="185875" y="25723"/>
                      </a:moveTo>
                      <a:lnTo>
                        <a:pt x="205255" y="161562"/>
                      </a:lnTo>
                      <a:lnTo>
                        <a:pt x="208515" y="160857"/>
                      </a:lnTo>
                      <a:lnTo>
                        <a:pt x="186756" y="24754"/>
                      </a:lnTo>
                      <a:lnTo>
                        <a:pt x="185875" y="25723"/>
                      </a:lnTo>
                      <a:close/>
                      <a:moveTo>
                        <a:pt x="178651" y="22640"/>
                      </a:moveTo>
                      <a:lnTo>
                        <a:pt x="150814" y="54001"/>
                      </a:lnTo>
                      <a:lnTo>
                        <a:pt x="178828" y="23609"/>
                      </a:lnTo>
                      <a:lnTo>
                        <a:pt x="178651" y="22640"/>
                      </a:lnTo>
                      <a:close/>
                    </a:path>
                  </a:pathLst>
                </a:custGeom>
                <a:grpFill/>
                <a:ln w="8809" cap="flat">
                  <a:noFill/>
                  <a:prstDash val="solid"/>
                  <a:miter/>
                </a:ln>
              </p:spPr>
              <p:txBody>
                <a:bodyPr rtlCol="0" anchor="ctr"/>
                <a:lstStyle/>
                <a:p>
                  <a:endParaRPr lang="en-US" sz="3200"/>
                </a:p>
              </p:txBody>
            </p:sp>
          </p:grpSp>
          <p:grpSp>
            <p:nvGrpSpPr>
              <p:cNvPr id="4408" name="Graphic 4229">
                <a:extLst>
                  <a:ext uri="{FF2B5EF4-FFF2-40B4-BE49-F238E27FC236}">
                    <a16:creationId xmlns:a16="http://schemas.microsoft.com/office/drawing/2014/main" id="{78B44860-C74F-4724-A5FC-669C318DC020}"/>
                  </a:ext>
                </a:extLst>
              </p:cNvPr>
              <p:cNvGrpSpPr/>
              <p:nvPr/>
            </p:nvGrpSpPr>
            <p:grpSpPr>
              <a:xfrm>
                <a:off x="7143067" y="3194299"/>
                <a:ext cx="81925" cy="205431"/>
                <a:chOff x="7143067" y="3194299"/>
                <a:chExt cx="81925" cy="205431"/>
              </a:xfrm>
              <a:grpFill/>
            </p:grpSpPr>
            <p:sp>
              <p:nvSpPr>
                <p:cNvPr id="4409" name="Freeform: Shape 4408">
                  <a:extLst>
                    <a:ext uri="{FF2B5EF4-FFF2-40B4-BE49-F238E27FC236}">
                      <a16:creationId xmlns:a16="http://schemas.microsoft.com/office/drawing/2014/main" id="{D9427443-0A22-421B-86C9-30C87195CB28}"/>
                    </a:ext>
                  </a:extLst>
                </p:cNvPr>
                <p:cNvSpPr/>
                <p:nvPr/>
              </p:nvSpPr>
              <p:spPr>
                <a:xfrm>
                  <a:off x="7147648" y="3207777"/>
                  <a:ext cx="73909" cy="185698"/>
                </a:xfrm>
                <a:custGeom>
                  <a:avLst/>
                  <a:gdLst>
                    <a:gd name="connsiteX0" fmla="*/ 63779 w 73909"/>
                    <a:gd name="connsiteY0" fmla="*/ 178916 h 185698"/>
                    <a:gd name="connsiteX1" fmla="*/ 65893 w 73909"/>
                    <a:gd name="connsiteY1" fmla="*/ 11452 h 185698"/>
                    <a:gd name="connsiteX2" fmla="*/ 71267 w 73909"/>
                    <a:gd name="connsiteY2" fmla="*/ 12773 h 185698"/>
                    <a:gd name="connsiteX3" fmla="*/ 2202 w 73909"/>
                    <a:gd name="connsiteY3" fmla="*/ 137865 h 185698"/>
                    <a:gd name="connsiteX4" fmla="*/ 1850 w 73909"/>
                    <a:gd name="connsiteY4" fmla="*/ 136543 h 185698"/>
                    <a:gd name="connsiteX5" fmla="*/ 63779 w 73909"/>
                    <a:gd name="connsiteY5" fmla="*/ 178916 h 185698"/>
                    <a:gd name="connsiteX6" fmla="*/ 73910 w 73909"/>
                    <a:gd name="connsiteY6" fmla="*/ 185699 h 185698"/>
                    <a:gd name="connsiteX7" fmla="*/ 793 w 73909"/>
                    <a:gd name="connsiteY7" fmla="*/ 138305 h 185698"/>
                    <a:gd name="connsiteX8" fmla="*/ 0 w 73909"/>
                    <a:gd name="connsiteY8" fmla="*/ 137777 h 185698"/>
                    <a:gd name="connsiteX9" fmla="*/ 440 w 73909"/>
                    <a:gd name="connsiteY9" fmla="*/ 136896 h 185698"/>
                    <a:gd name="connsiteX10" fmla="*/ 66246 w 73909"/>
                    <a:gd name="connsiteY10" fmla="*/ 10131 h 185698"/>
                    <a:gd name="connsiteX11" fmla="*/ 71531 w 73909"/>
                    <a:gd name="connsiteY11" fmla="*/ 0 h 185698"/>
                    <a:gd name="connsiteX12" fmla="*/ 71707 w 73909"/>
                    <a:gd name="connsiteY12" fmla="*/ 11452 h 185698"/>
                    <a:gd name="connsiteX13" fmla="*/ 73910 w 73909"/>
                    <a:gd name="connsiteY13" fmla="*/ 185699 h 18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909" h="185698">
                      <a:moveTo>
                        <a:pt x="63779" y="178916"/>
                      </a:moveTo>
                      <a:lnTo>
                        <a:pt x="65893" y="11452"/>
                      </a:lnTo>
                      <a:lnTo>
                        <a:pt x="71267" y="12773"/>
                      </a:lnTo>
                      <a:lnTo>
                        <a:pt x="2202" y="137865"/>
                      </a:lnTo>
                      <a:lnTo>
                        <a:pt x="1850" y="136543"/>
                      </a:lnTo>
                      <a:lnTo>
                        <a:pt x="63779" y="178916"/>
                      </a:lnTo>
                      <a:close/>
                      <a:moveTo>
                        <a:pt x="73910" y="185699"/>
                      </a:moveTo>
                      <a:lnTo>
                        <a:pt x="793" y="138305"/>
                      </a:lnTo>
                      <a:lnTo>
                        <a:pt x="0" y="137777"/>
                      </a:lnTo>
                      <a:lnTo>
                        <a:pt x="440" y="136896"/>
                      </a:lnTo>
                      <a:lnTo>
                        <a:pt x="66246" y="10131"/>
                      </a:lnTo>
                      <a:lnTo>
                        <a:pt x="71531" y="0"/>
                      </a:lnTo>
                      <a:lnTo>
                        <a:pt x="71707" y="11452"/>
                      </a:lnTo>
                      <a:lnTo>
                        <a:pt x="73910" y="185699"/>
                      </a:lnTo>
                      <a:close/>
                    </a:path>
                  </a:pathLst>
                </a:custGeom>
                <a:grpFill/>
                <a:ln w="8809" cap="flat">
                  <a:noFill/>
                  <a:prstDash val="solid"/>
                  <a:miter/>
                </a:ln>
              </p:spPr>
              <p:txBody>
                <a:bodyPr rtlCol="0" anchor="ctr"/>
                <a:lstStyle/>
                <a:p>
                  <a:endParaRPr lang="en-US" sz="3200"/>
                </a:p>
              </p:txBody>
            </p:sp>
            <p:sp>
              <p:nvSpPr>
                <p:cNvPr id="4410" name="Freeform: Shape 4409">
                  <a:extLst>
                    <a:ext uri="{FF2B5EF4-FFF2-40B4-BE49-F238E27FC236}">
                      <a16:creationId xmlns:a16="http://schemas.microsoft.com/office/drawing/2014/main" id="{A1ABD8F6-95C4-4F2B-B670-A18098A2529A}"/>
                    </a:ext>
                  </a:extLst>
                </p:cNvPr>
                <p:cNvSpPr/>
                <p:nvPr/>
              </p:nvSpPr>
              <p:spPr>
                <a:xfrm>
                  <a:off x="7143067" y="3194299"/>
                  <a:ext cx="81925" cy="205431"/>
                </a:xfrm>
                <a:custGeom>
                  <a:avLst/>
                  <a:gdLst>
                    <a:gd name="connsiteX0" fmla="*/ 81926 w 81925"/>
                    <a:gd name="connsiteY0" fmla="*/ 205432 h 205431"/>
                    <a:gd name="connsiteX1" fmla="*/ 71619 w 81925"/>
                    <a:gd name="connsiteY1" fmla="*/ 198737 h 205431"/>
                    <a:gd name="connsiteX2" fmla="*/ 71619 w 81925"/>
                    <a:gd name="connsiteY2" fmla="*/ 198737 h 205431"/>
                    <a:gd name="connsiteX3" fmla="*/ 71443 w 81925"/>
                    <a:gd name="connsiteY3" fmla="*/ 198648 h 205431"/>
                    <a:gd name="connsiteX4" fmla="*/ 7400 w 81925"/>
                    <a:gd name="connsiteY4" fmla="*/ 157157 h 205431"/>
                    <a:gd name="connsiteX5" fmla="*/ 5550 w 81925"/>
                    <a:gd name="connsiteY5" fmla="*/ 160505 h 205431"/>
                    <a:gd name="connsiteX6" fmla="*/ 4141 w 81925"/>
                    <a:gd name="connsiteY6" fmla="*/ 155131 h 205431"/>
                    <a:gd name="connsiteX7" fmla="*/ 0 w 81925"/>
                    <a:gd name="connsiteY7" fmla="*/ 152488 h 205431"/>
                    <a:gd name="connsiteX8" fmla="*/ 2290 w 81925"/>
                    <a:gd name="connsiteY8" fmla="*/ 147995 h 205431"/>
                    <a:gd name="connsiteX9" fmla="*/ 881 w 81925"/>
                    <a:gd name="connsiteY9" fmla="*/ 142269 h 205431"/>
                    <a:gd name="connsiteX10" fmla="*/ 4141 w 81925"/>
                    <a:gd name="connsiteY10" fmla="*/ 144472 h 205431"/>
                    <a:gd name="connsiteX11" fmla="*/ 66951 w 81925"/>
                    <a:gd name="connsiteY11" fmla="*/ 23432 h 205431"/>
                    <a:gd name="connsiteX12" fmla="*/ 66951 w 81925"/>
                    <a:gd name="connsiteY12" fmla="*/ 20702 h 205431"/>
                    <a:gd name="connsiteX13" fmla="*/ 68184 w 81925"/>
                    <a:gd name="connsiteY13" fmla="*/ 20966 h 205431"/>
                    <a:gd name="connsiteX14" fmla="*/ 79019 w 81925"/>
                    <a:gd name="connsiteY14" fmla="*/ 0 h 205431"/>
                    <a:gd name="connsiteX15" fmla="*/ 79283 w 81925"/>
                    <a:gd name="connsiteY15" fmla="*/ 23785 h 205431"/>
                    <a:gd name="connsiteX16" fmla="*/ 80693 w 81925"/>
                    <a:gd name="connsiteY16" fmla="*/ 24137 h 205431"/>
                    <a:gd name="connsiteX17" fmla="*/ 79371 w 81925"/>
                    <a:gd name="connsiteY17" fmla="*/ 26604 h 205431"/>
                    <a:gd name="connsiteX18" fmla="*/ 81926 w 81925"/>
                    <a:gd name="connsiteY18" fmla="*/ 205432 h 205431"/>
                    <a:gd name="connsiteX19" fmla="*/ 71796 w 81925"/>
                    <a:gd name="connsiteY19" fmla="*/ 190720 h 205431"/>
                    <a:gd name="connsiteX20" fmla="*/ 75055 w 81925"/>
                    <a:gd name="connsiteY20" fmla="*/ 192834 h 205431"/>
                    <a:gd name="connsiteX21" fmla="*/ 73381 w 81925"/>
                    <a:gd name="connsiteY21" fmla="*/ 64396 h 205431"/>
                    <a:gd name="connsiteX22" fmla="*/ 71796 w 81925"/>
                    <a:gd name="connsiteY22" fmla="*/ 190720 h 205431"/>
                    <a:gd name="connsiteX23" fmla="*/ 11716 w 81925"/>
                    <a:gd name="connsiteY23" fmla="*/ 149493 h 205431"/>
                    <a:gd name="connsiteX24" fmla="*/ 65100 w 81925"/>
                    <a:gd name="connsiteY24" fmla="*/ 186051 h 205431"/>
                    <a:gd name="connsiteX25" fmla="*/ 66862 w 81925"/>
                    <a:gd name="connsiteY25" fmla="*/ 49772 h 205431"/>
                    <a:gd name="connsiteX26" fmla="*/ 11716 w 81925"/>
                    <a:gd name="connsiteY26" fmla="*/ 149493 h 20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925" h="205431">
                      <a:moveTo>
                        <a:pt x="81926" y="205432"/>
                      </a:moveTo>
                      <a:lnTo>
                        <a:pt x="71619" y="198737"/>
                      </a:lnTo>
                      <a:lnTo>
                        <a:pt x="71619" y="198737"/>
                      </a:lnTo>
                      <a:lnTo>
                        <a:pt x="71443" y="198648"/>
                      </a:lnTo>
                      <a:lnTo>
                        <a:pt x="7400" y="157157"/>
                      </a:lnTo>
                      <a:lnTo>
                        <a:pt x="5550" y="160505"/>
                      </a:lnTo>
                      <a:lnTo>
                        <a:pt x="4141" y="155131"/>
                      </a:lnTo>
                      <a:lnTo>
                        <a:pt x="0" y="152488"/>
                      </a:lnTo>
                      <a:lnTo>
                        <a:pt x="2290" y="147995"/>
                      </a:lnTo>
                      <a:lnTo>
                        <a:pt x="881" y="142269"/>
                      </a:lnTo>
                      <a:lnTo>
                        <a:pt x="4141" y="144472"/>
                      </a:lnTo>
                      <a:lnTo>
                        <a:pt x="66951" y="23432"/>
                      </a:lnTo>
                      <a:lnTo>
                        <a:pt x="66951" y="20702"/>
                      </a:lnTo>
                      <a:lnTo>
                        <a:pt x="68184" y="20966"/>
                      </a:lnTo>
                      <a:lnTo>
                        <a:pt x="79019" y="0"/>
                      </a:lnTo>
                      <a:lnTo>
                        <a:pt x="79283" y="23785"/>
                      </a:lnTo>
                      <a:lnTo>
                        <a:pt x="80693" y="24137"/>
                      </a:lnTo>
                      <a:lnTo>
                        <a:pt x="79371" y="26604"/>
                      </a:lnTo>
                      <a:lnTo>
                        <a:pt x="81926" y="205432"/>
                      </a:lnTo>
                      <a:close/>
                      <a:moveTo>
                        <a:pt x="71796" y="190720"/>
                      </a:moveTo>
                      <a:lnTo>
                        <a:pt x="75055" y="192834"/>
                      </a:lnTo>
                      <a:lnTo>
                        <a:pt x="73381" y="64396"/>
                      </a:lnTo>
                      <a:lnTo>
                        <a:pt x="71796" y="190720"/>
                      </a:lnTo>
                      <a:close/>
                      <a:moveTo>
                        <a:pt x="11716" y="149493"/>
                      </a:moveTo>
                      <a:lnTo>
                        <a:pt x="65100" y="186051"/>
                      </a:lnTo>
                      <a:lnTo>
                        <a:pt x="66862" y="49772"/>
                      </a:lnTo>
                      <a:lnTo>
                        <a:pt x="11716" y="149493"/>
                      </a:lnTo>
                      <a:close/>
                    </a:path>
                  </a:pathLst>
                </a:custGeom>
                <a:grpFill/>
                <a:ln w="8809" cap="flat">
                  <a:noFill/>
                  <a:prstDash val="solid"/>
                  <a:miter/>
                </a:ln>
              </p:spPr>
              <p:txBody>
                <a:bodyPr rtlCol="0" anchor="ctr"/>
                <a:lstStyle/>
                <a:p>
                  <a:endParaRPr lang="en-US" sz="3200"/>
                </a:p>
              </p:txBody>
            </p:sp>
          </p:grpSp>
          <p:grpSp>
            <p:nvGrpSpPr>
              <p:cNvPr id="4411" name="Graphic 4229">
                <a:extLst>
                  <a:ext uri="{FF2B5EF4-FFF2-40B4-BE49-F238E27FC236}">
                    <a16:creationId xmlns:a16="http://schemas.microsoft.com/office/drawing/2014/main" id="{78B44860-C74F-4724-A5FC-669C318DC020}"/>
                  </a:ext>
                </a:extLst>
              </p:cNvPr>
              <p:cNvGrpSpPr/>
              <p:nvPr/>
            </p:nvGrpSpPr>
            <p:grpSpPr>
              <a:xfrm>
                <a:off x="6988905" y="3253497"/>
                <a:ext cx="221464" cy="290440"/>
                <a:chOff x="6988905" y="3253497"/>
                <a:chExt cx="221464" cy="290440"/>
              </a:xfrm>
              <a:grpFill/>
            </p:grpSpPr>
            <p:sp>
              <p:nvSpPr>
                <p:cNvPr id="4412" name="Freeform: Shape 4411">
                  <a:extLst>
                    <a:ext uri="{FF2B5EF4-FFF2-40B4-BE49-F238E27FC236}">
                      <a16:creationId xmlns:a16="http://schemas.microsoft.com/office/drawing/2014/main" id="{28B099D6-6903-4845-9CDC-9C4B4C5864AB}"/>
                    </a:ext>
                  </a:extLst>
                </p:cNvPr>
                <p:cNvSpPr/>
                <p:nvPr/>
              </p:nvSpPr>
              <p:spPr>
                <a:xfrm>
                  <a:off x="6999476" y="3267152"/>
                  <a:ext cx="206136" cy="270444"/>
                </a:xfrm>
                <a:custGeom>
                  <a:avLst/>
                  <a:gdLst>
                    <a:gd name="connsiteX0" fmla="*/ 130553 w 206136"/>
                    <a:gd name="connsiteY0" fmla="*/ 260401 h 270444"/>
                    <a:gd name="connsiteX1" fmla="*/ 197151 w 206136"/>
                    <a:gd name="connsiteY1" fmla="*/ 177418 h 270444"/>
                    <a:gd name="connsiteX2" fmla="*/ 197680 w 206136"/>
                    <a:gd name="connsiteY2" fmla="*/ 183144 h 270444"/>
                    <a:gd name="connsiteX3" fmla="*/ 5638 w 206136"/>
                    <a:gd name="connsiteY3" fmla="*/ 10747 h 270444"/>
                    <a:gd name="connsiteX4" fmla="*/ 9074 w 206136"/>
                    <a:gd name="connsiteY4" fmla="*/ 8104 h 270444"/>
                    <a:gd name="connsiteX5" fmla="*/ 130553 w 206136"/>
                    <a:gd name="connsiteY5" fmla="*/ 260401 h 270444"/>
                    <a:gd name="connsiteX6" fmla="*/ 135486 w 206136"/>
                    <a:gd name="connsiteY6" fmla="*/ 270444 h 270444"/>
                    <a:gd name="connsiteX7" fmla="*/ 5021 w 206136"/>
                    <a:gd name="connsiteY7" fmla="*/ 10042 h 270444"/>
                    <a:gd name="connsiteX8" fmla="*/ 0 w 206136"/>
                    <a:gd name="connsiteY8" fmla="*/ 0 h 270444"/>
                    <a:gd name="connsiteX9" fmla="*/ 8457 w 206136"/>
                    <a:gd name="connsiteY9" fmla="*/ 7400 h 270444"/>
                    <a:gd name="connsiteX10" fmla="*/ 203141 w 206136"/>
                    <a:gd name="connsiteY10" fmla="*/ 176802 h 270444"/>
                    <a:gd name="connsiteX11" fmla="*/ 206137 w 206136"/>
                    <a:gd name="connsiteY11" fmla="*/ 179356 h 270444"/>
                    <a:gd name="connsiteX12" fmla="*/ 203670 w 206136"/>
                    <a:gd name="connsiteY12" fmla="*/ 182528 h 270444"/>
                    <a:gd name="connsiteX13" fmla="*/ 135486 w 206136"/>
                    <a:gd name="connsiteY13" fmla="*/ 270444 h 27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136" h="270444">
                      <a:moveTo>
                        <a:pt x="130553" y="260401"/>
                      </a:moveTo>
                      <a:lnTo>
                        <a:pt x="197151" y="177418"/>
                      </a:lnTo>
                      <a:lnTo>
                        <a:pt x="197680" y="183144"/>
                      </a:lnTo>
                      <a:lnTo>
                        <a:pt x="5638" y="10747"/>
                      </a:lnTo>
                      <a:lnTo>
                        <a:pt x="9074" y="8104"/>
                      </a:lnTo>
                      <a:lnTo>
                        <a:pt x="130553" y="260401"/>
                      </a:lnTo>
                      <a:close/>
                      <a:moveTo>
                        <a:pt x="135486" y="270444"/>
                      </a:moveTo>
                      <a:lnTo>
                        <a:pt x="5021" y="10042"/>
                      </a:lnTo>
                      <a:lnTo>
                        <a:pt x="0" y="0"/>
                      </a:lnTo>
                      <a:lnTo>
                        <a:pt x="8457" y="7400"/>
                      </a:lnTo>
                      <a:lnTo>
                        <a:pt x="203141" y="176802"/>
                      </a:lnTo>
                      <a:lnTo>
                        <a:pt x="206137" y="179356"/>
                      </a:lnTo>
                      <a:lnTo>
                        <a:pt x="203670" y="182528"/>
                      </a:lnTo>
                      <a:lnTo>
                        <a:pt x="135486" y="270444"/>
                      </a:lnTo>
                      <a:close/>
                    </a:path>
                  </a:pathLst>
                </a:custGeom>
                <a:grpFill/>
                <a:ln w="8809" cap="flat">
                  <a:noFill/>
                  <a:prstDash val="solid"/>
                  <a:miter/>
                </a:ln>
              </p:spPr>
              <p:txBody>
                <a:bodyPr rtlCol="0" anchor="ctr"/>
                <a:lstStyle/>
                <a:p>
                  <a:endParaRPr lang="en-US" sz="3200"/>
                </a:p>
              </p:txBody>
            </p:sp>
            <p:sp>
              <p:nvSpPr>
                <p:cNvPr id="4413" name="Freeform: Shape 4412">
                  <a:extLst>
                    <a:ext uri="{FF2B5EF4-FFF2-40B4-BE49-F238E27FC236}">
                      <a16:creationId xmlns:a16="http://schemas.microsoft.com/office/drawing/2014/main" id="{CDF59335-93E8-4EA8-AB0A-E8AB7E89C1E4}"/>
                    </a:ext>
                  </a:extLst>
                </p:cNvPr>
                <p:cNvSpPr/>
                <p:nvPr/>
              </p:nvSpPr>
              <p:spPr>
                <a:xfrm>
                  <a:off x="6988905" y="3253497"/>
                  <a:ext cx="221464" cy="290440"/>
                </a:xfrm>
                <a:custGeom>
                  <a:avLst/>
                  <a:gdLst>
                    <a:gd name="connsiteX0" fmla="*/ 145441 w 221464"/>
                    <a:gd name="connsiteY0" fmla="*/ 290441 h 290440"/>
                    <a:gd name="connsiteX1" fmla="*/ 13126 w 221464"/>
                    <a:gd name="connsiteY1" fmla="*/ 26251 h 290440"/>
                    <a:gd name="connsiteX2" fmla="*/ 10923 w 221464"/>
                    <a:gd name="connsiteY2" fmla="*/ 24225 h 290440"/>
                    <a:gd name="connsiteX3" fmla="*/ 11805 w 221464"/>
                    <a:gd name="connsiteY3" fmla="*/ 23521 h 290440"/>
                    <a:gd name="connsiteX4" fmla="*/ 0 w 221464"/>
                    <a:gd name="connsiteY4" fmla="*/ 0 h 290440"/>
                    <a:gd name="connsiteX5" fmla="*/ 19909 w 221464"/>
                    <a:gd name="connsiteY5" fmla="*/ 17266 h 290440"/>
                    <a:gd name="connsiteX6" fmla="*/ 20878 w 221464"/>
                    <a:gd name="connsiteY6" fmla="*/ 16561 h 290440"/>
                    <a:gd name="connsiteX7" fmla="*/ 22199 w 221464"/>
                    <a:gd name="connsiteY7" fmla="*/ 19292 h 290440"/>
                    <a:gd name="connsiteX8" fmla="*/ 210101 w 221464"/>
                    <a:gd name="connsiteY8" fmla="*/ 182792 h 290440"/>
                    <a:gd name="connsiteX9" fmla="*/ 210365 w 221464"/>
                    <a:gd name="connsiteY9" fmla="*/ 182439 h 290440"/>
                    <a:gd name="connsiteX10" fmla="*/ 210453 w 221464"/>
                    <a:gd name="connsiteY10" fmla="*/ 183056 h 290440"/>
                    <a:gd name="connsiteX11" fmla="*/ 221465 w 221464"/>
                    <a:gd name="connsiteY11" fmla="*/ 192658 h 290440"/>
                    <a:gd name="connsiteX12" fmla="*/ 212303 w 221464"/>
                    <a:gd name="connsiteY12" fmla="*/ 204463 h 290440"/>
                    <a:gd name="connsiteX13" fmla="*/ 212391 w 221464"/>
                    <a:gd name="connsiteY13" fmla="*/ 205079 h 290440"/>
                    <a:gd name="connsiteX14" fmla="*/ 212039 w 221464"/>
                    <a:gd name="connsiteY14" fmla="*/ 204815 h 290440"/>
                    <a:gd name="connsiteX15" fmla="*/ 145441 w 221464"/>
                    <a:gd name="connsiteY15" fmla="*/ 290441 h 290440"/>
                    <a:gd name="connsiteX16" fmla="*/ 145000 w 221464"/>
                    <a:gd name="connsiteY16" fmla="*/ 274584 h 290440"/>
                    <a:gd name="connsiteX17" fmla="*/ 146674 w 221464"/>
                    <a:gd name="connsiteY17" fmla="*/ 277844 h 290440"/>
                    <a:gd name="connsiteX18" fmla="*/ 206929 w 221464"/>
                    <a:gd name="connsiteY18" fmla="*/ 200234 h 290440"/>
                    <a:gd name="connsiteX19" fmla="*/ 205608 w 221464"/>
                    <a:gd name="connsiteY19" fmla="*/ 199001 h 290440"/>
                    <a:gd name="connsiteX20" fmla="*/ 145000 w 221464"/>
                    <a:gd name="connsiteY20" fmla="*/ 274584 h 290440"/>
                    <a:gd name="connsiteX21" fmla="*/ 34885 w 221464"/>
                    <a:gd name="connsiteY21" fmla="*/ 45808 h 290440"/>
                    <a:gd name="connsiteX22" fmla="*/ 141829 w 221464"/>
                    <a:gd name="connsiteY22" fmla="*/ 267801 h 290440"/>
                    <a:gd name="connsiteX23" fmla="*/ 200587 w 221464"/>
                    <a:gd name="connsiteY23" fmla="*/ 194508 h 290440"/>
                    <a:gd name="connsiteX24" fmla="*/ 34885 w 221464"/>
                    <a:gd name="connsiteY24" fmla="*/ 45808 h 290440"/>
                    <a:gd name="connsiteX25" fmla="*/ 211246 w 221464"/>
                    <a:gd name="connsiteY25" fmla="*/ 192746 h 290440"/>
                    <a:gd name="connsiteX26" fmla="*/ 211422 w 221464"/>
                    <a:gd name="connsiteY26" fmla="*/ 194508 h 290440"/>
                    <a:gd name="connsiteX27" fmla="*/ 212215 w 221464"/>
                    <a:gd name="connsiteY27" fmla="*/ 193539 h 290440"/>
                    <a:gd name="connsiteX28" fmla="*/ 211246 w 221464"/>
                    <a:gd name="connsiteY28" fmla="*/ 192746 h 290440"/>
                    <a:gd name="connsiteX29" fmla="*/ 129496 w 221464"/>
                    <a:gd name="connsiteY29" fmla="*/ 121656 h 290440"/>
                    <a:gd name="connsiteX30" fmla="*/ 204815 w 221464"/>
                    <a:gd name="connsiteY30" fmla="*/ 189223 h 290440"/>
                    <a:gd name="connsiteX31" fmla="*/ 205784 w 221464"/>
                    <a:gd name="connsiteY31" fmla="*/ 187989 h 290440"/>
                    <a:gd name="connsiteX32" fmla="*/ 129496 w 221464"/>
                    <a:gd name="connsiteY32" fmla="*/ 121656 h 29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1464" h="290440">
                      <a:moveTo>
                        <a:pt x="145441" y="290441"/>
                      </a:moveTo>
                      <a:lnTo>
                        <a:pt x="13126" y="26251"/>
                      </a:lnTo>
                      <a:lnTo>
                        <a:pt x="10923" y="24225"/>
                      </a:lnTo>
                      <a:lnTo>
                        <a:pt x="11805" y="23521"/>
                      </a:lnTo>
                      <a:lnTo>
                        <a:pt x="0" y="0"/>
                      </a:lnTo>
                      <a:lnTo>
                        <a:pt x="19909" y="17266"/>
                      </a:lnTo>
                      <a:lnTo>
                        <a:pt x="20878" y="16561"/>
                      </a:lnTo>
                      <a:lnTo>
                        <a:pt x="22199" y="19292"/>
                      </a:lnTo>
                      <a:lnTo>
                        <a:pt x="210101" y="182792"/>
                      </a:lnTo>
                      <a:lnTo>
                        <a:pt x="210365" y="182439"/>
                      </a:lnTo>
                      <a:lnTo>
                        <a:pt x="210453" y="183056"/>
                      </a:lnTo>
                      <a:lnTo>
                        <a:pt x="221465" y="192658"/>
                      </a:lnTo>
                      <a:lnTo>
                        <a:pt x="212303" y="204463"/>
                      </a:lnTo>
                      <a:lnTo>
                        <a:pt x="212391" y="205079"/>
                      </a:lnTo>
                      <a:lnTo>
                        <a:pt x="212039" y="204815"/>
                      </a:lnTo>
                      <a:lnTo>
                        <a:pt x="145441" y="290441"/>
                      </a:lnTo>
                      <a:close/>
                      <a:moveTo>
                        <a:pt x="145000" y="274584"/>
                      </a:moveTo>
                      <a:lnTo>
                        <a:pt x="146674" y="277844"/>
                      </a:lnTo>
                      <a:lnTo>
                        <a:pt x="206929" y="200234"/>
                      </a:lnTo>
                      <a:lnTo>
                        <a:pt x="205608" y="199001"/>
                      </a:lnTo>
                      <a:lnTo>
                        <a:pt x="145000" y="274584"/>
                      </a:lnTo>
                      <a:close/>
                      <a:moveTo>
                        <a:pt x="34885" y="45808"/>
                      </a:moveTo>
                      <a:lnTo>
                        <a:pt x="141829" y="267801"/>
                      </a:lnTo>
                      <a:lnTo>
                        <a:pt x="200587" y="194508"/>
                      </a:lnTo>
                      <a:lnTo>
                        <a:pt x="34885" y="45808"/>
                      </a:lnTo>
                      <a:close/>
                      <a:moveTo>
                        <a:pt x="211246" y="192746"/>
                      </a:moveTo>
                      <a:lnTo>
                        <a:pt x="211422" y="194508"/>
                      </a:lnTo>
                      <a:lnTo>
                        <a:pt x="212215" y="193539"/>
                      </a:lnTo>
                      <a:lnTo>
                        <a:pt x="211246" y="192746"/>
                      </a:lnTo>
                      <a:close/>
                      <a:moveTo>
                        <a:pt x="129496" y="121656"/>
                      </a:moveTo>
                      <a:lnTo>
                        <a:pt x="204815" y="189223"/>
                      </a:lnTo>
                      <a:lnTo>
                        <a:pt x="205784" y="187989"/>
                      </a:lnTo>
                      <a:lnTo>
                        <a:pt x="129496" y="121656"/>
                      </a:lnTo>
                      <a:close/>
                    </a:path>
                  </a:pathLst>
                </a:custGeom>
                <a:grpFill/>
                <a:ln w="8809" cap="flat">
                  <a:noFill/>
                  <a:prstDash val="solid"/>
                  <a:miter/>
                </a:ln>
              </p:spPr>
              <p:txBody>
                <a:bodyPr rtlCol="0" anchor="ctr"/>
                <a:lstStyle/>
                <a:p>
                  <a:endParaRPr lang="en-US" sz="3200"/>
                </a:p>
              </p:txBody>
            </p:sp>
          </p:grpSp>
          <p:grpSp>
            <p:nvGrpSpPr>
              <p:cNvPr id="4414" name="Graphic 4229">
                <a:extLst>
                  <a:ext uri="{FF2B5EF4-FFF2-40B4-BE49-F238E27FC236}">
                    <a16:creationId xmlns:a16="http://schemas.microsoft.com/office/drawing/2014/main" id="{78B44860-C74F-4724-A5FC-669C318DC020}"/>
                  </a:ext>
                </a:extLst>
              </p:cNvPr>
              <p:cNvGrpSpPr/>
              <p:nvPr/>
            </p:nvGrpSpPr>
            <p:grpSpPr>
              <a:xfrm>
                <a:off x="7001678" y="3494871"/>
                <a:ext cx="141564" cy="123153"/>
                <a:chOff x="7001678" y="3494871"/>
                <a:chExt cx="141564" cy="123153"/>
              </a:xfrm>
              <a:grpFill/>
            </p:grpSpPr>
            <p:sp>
              <p:nvSpPr>
                <p:cNvPr id="4415" name="Freeform: Shape 4414">
                  <a:extLst>
                    <a:ext uri="{FF2B5EF4-FFF2-40B4-BE49-F238E27FC236}">
                      <a16:creationId xmlns:a16="http://schemas.microsoft.com/office/drawing/2014/main" id="{4CBD37FE-D472-4235-8C78-7EA8D1778B3A}"/>
                    </a:ext>
                  </a:extLst>
                </p:cNvPr>
                <p:cNvSpPr/>
                <p:nvPr/>
              </p:nvSpPr>
              <p:spPr>
                <a:xfrm>
                  <a:off x="7006171" y="3500509"/>
                  <a:ext cx="128791" cy="110732"/>
                </a:xfrm>
                <a:custGeom>
                  <a:avLst/>
                  <a:gdLst>
                    <a:gd name="connsiteX0" fmla="*/ 705 w 128791"/>
                    <a:gd name="connsiteY0" fmla="*/ 106328 h 110732"/>
                    <a:gd name="connsiteX1" fmla="*/ 125708 w 128791"/>
                    <a:gd name="connsiteY1" fmla="*/ 31185 h 110732"/>
                    <a:gd name="connsiteX2" fmla="*/ 125972 w 128791"/>
                    <a:gd name="connsiteY2" fmla="*/ 33035 h 110732"/>
                    <a:gd name="connsiteX3" fmla="*/ 18147 w 128791"/>
                    <a:gd name="connsiteY3" fmla="*/ 1057 h 110732"/>
                    <a:gd name="connsiteX4" fmla="*/ 18764 w 128791"/>
                    <a:gd name="connsiteY4" fmla="*/ 617 h 110732"/>
                    <a:gd name="connsiteX5" fmla="*/ 705 w 128791"/>
                    <a:gd name="connsiteY5" fmla="*/ 106328 h 110732"/>
                    <a:gd name="connsiteX6" fmla="*/ 0 w 128791"/>
                    <a:gd name="connsiteY6" fmla="*/ 110732 h 110732"/>
                    <a:gd name="connsiteX7" fmla="*/ 17882 w 128791"/>
                    <a:gd name="connsiteY7" fmla="*/ 529 h 110732"/>
                    <a:gd name="connsiteX8" fmla="*/ 17971 w 128791"/>
                    <a:gd name="connsiteY8" fmla="*/ 0 h 110732"/>
                    <a:gd name="connsiteX9" fmla="*/ 18499 w 128791"/>
                    <a:gd name="connsiteY9" fmla="*/ 176 h 110732"/>
                    <a:gd name="connsiteX10" fmla="*/ 126589 w 128791"/>
                    <a:gd name="connsiteY10" fmla="*/ 31185 h 110732"/>
                    <a:gd name="connsiteX11" fmla="*/ 128791 w 128791"/>
                    <a:gd name="connsiteY11" fmla="*/ 31802 h 110732"/>
                    <a:gd name="connsiteX12" fmla="*/ 126853 w 128791"/>
                    <a:gd name="connsiteY12" fmla="*/ 33035 h 110732"/>
                    <a:gd name="connsiteX13" fmla="*/ 0 w 128791"/>
                    <a:gd name="connsiteY13" fmla="*/ 110732 h 11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791" h="110732">
                      <a:moveTo>
                        <a:pt x="705" y="106328"/>
                      </a:moveTo>
                      <a:lnTo>
                        <a:pt x="125708" y="31185"/>
                      </a:lnTo>
                      <a:lnTo>
                        <a:pt x="125972" y="33035"/>
                      </a:lnTo>
                      <a:lnTo>
                        <a:pt x="18147" y="1057"/>
                      </a:lnTo>
                      <a:lnTo>
                        <a:pt x="18764" y="617"/>
                      </a:lnTo>
                      <a:lnTo>
                        <a:pt x="705" y="106328"/>
                      </a:lnTo>
                      <a:close/>
                      <a:moveTo>
                        <a:pt x="0" y="110732"/>
                      </a:moveTo>
                      <a:lnTo>
                        <a:pt x="17882" y="529"/>
                      </a:lnTo>
                      <a:lnTo>
                        <a:pt x="17971" y="0"/>
                      </a:lnTo>
                      <a:lnTo>
                        <a:pt x="18499" y="176"/>
                      </a:lnTo>
                      <a:lnTo>
                        <a:pt x="126589" y="31185"/>
                      </a:lnTo>
                      <a:lnTo>
                        <a:pt x="128791" y="31802"/>
                      </a:lnTo>
                      <a:lnTo>
                        <a:pt x="126853" y="33035"/>
                      </a:lnTo>
                      <a:lnTo>
                        <a:pt x="0" y="110732"/>
                      </a:lnTo>
                      <a:close/>
                    </a:path>
                  </a:pathLst>
                </a:custGeom>
                <a:grpFill/>
                <a:ln w="8809" cap="flat">
                  <a:noFill/>
                  <a:prstDash val="solid"/>
                  <a:miter/>
                </a:ln>
              </p:spPr>
              <p:txBody>
                <a:bodyPr rtlCol="0" anchor="ctr"/>
                <a:lstStyle/>
                <a:p>
                  <a:endParaRPr lang="en-US" sz="3200"/>
                </a:p>
              </p:txBody>
            </p:sp>
            <p:sp>
              <p:nvSpPr>
                <p:cNvPr id="4416" name="Freeform: Shape 4415">
                  <a:extLst>
                    <a:ext uri="{FF2B5EF4-FFF2-40B4-BE49-F238E27FC236}">
                      <a16:creationId xmlns:a16="http://schemas.microsoft.com/office/drawing/2014/main" id="{58C4FCA6-EA3D-454E-BE21-1DFCC7288734}"/>
                    </a:ext>
                  </a:extLst>
                </p:cNvPr>
                <p:cNvSpPr/>
                <p:nvPr/>
              </p:nvSpPr>
              <p:spPr>
                <a:xfrm>
                  <a:off x="7001678" y="3494871"/>
                  <a:ext cx="141564" cy="123153"/>
                </a:xfrm>
                <a:custGeom>
                  <a:avLst/>
                  <a:gdLst>
                    <a:gd name="connsiteX0" fmla="*/ 0 w 141564"/>
                    <a:gd name="connsiteY0" fmla="*/ 123153 h 123153"/>
                    <a:gd name="connsiteX1" fmla="*/ 705 w 141564"/>
                    <a:gd name="connsiteY1" fmla="*/ 118661 h 123153"/>
                    <a:gd name="connsiteX2" fmla="*/ 617 w 141564"/>
                    <a:gd name="connsiteY2" fmla="*/ 118661 h 123153"/>
                    <a:gd name="connsiteX3" fmla="*/ 1409 w 141564"/>
                    <a:gd name="connsiteY3" fmla="*/ 114080 h 123153"/>
                    <a:gd name="connsiteX4" fmla="*/ 18412 w 141564"/>
                    <a:gd name="connsiteY4" fmla="*/ 8985 h 123153"/>
                    <a:gd name="connsiteX5" fmla="*/ 14535 w 141564"/>
                    <a:gd name="connsiteY5" fmla="*/ 7840 h 123153"/>
                    <a:gd name="connsiteX6" fmla="*/ 19116 w 141564"/>
                    <a:gd name="connsiteY6" fmla="*/ 5021 h 123153"/>
                    <a:gd name="connsiteX7" fmla="*/ 19644 w 141564"/>
                    <a:gd name="connsiteY7" fmla="*/ 1938 h 123153"/>
                    <a:gd name="connsiteX8" fmla="*/ 23345 w 141564"/>
                    <a:gd name="connsiteY8" fmla="*/ 2467 h 123153"/>
                    <a:gd name="connsiteX9" fmla="*/ 27308 w 141564"/>
                    <a:gd name="connsiteY9" fmla="*/ 0 h 123153"/>
                    <a:gd name="connsiteX10" fmla="*/ 26956 w 141564"/>
                    <a:gd name="connsiteY10" fmla="*/ 3524 h 123153"/>
                    <a:gd name="connsiteX11" fmla="*/ 130113 w 141564"/>
                    <a:gd name="connsiteY11" fmla="*/ 33123 h 123153"/>
                    <a:gd name="connsiteX12" fmla="*/ 132932 w 141564"/>
                    <a:gd name="connsiteY12" fmla="*/ 31449 h 123153"/>
                    <a:gd name="connsiteX13" fmla="*/ 133284 w 141564"/>
                    <a:gd name="connsiteY13" fmla="*/ 34004 h 123153"/>
                    <a:gd name="connsiteX14" fmla="*/ 141565 w 141564"/>
                    <a:gd name="connsiteY14" fmla="*/ 36382 h 123153"/>
                    <a:gd name="connsiteX15" fmla="*/ 134165 w 141564"/>
                    <a:gd name="connsiteY15" fmla="*/ 40875 h 123153"/>
                    <a:gd name="connsiteX16" fmla="*/ 134517 w 141564"/>
                    <a:gd name="connsiteY16" fmla="*/ 43430 h 123153"/>
                    <a:gd name="connsiteX17" fmla="*/ 131434 w 141564"/>
                    <a:gd name="connsiteY17" fmla="*/ 42549 h 123153"/>
                    <a:gd name="connsiteX18" fmla="*/ 0 w 141564"/>
                    <a:gd name="connsiteY18" fmla="*/ 123153 h 123153"/>
                    <a:gd name="connsiteX19" fmla="*/ 25899 w 141564"/>
                    <a:gd name="connsiteY19" fmla="*/ 11188 h 123153"/>
                    <a:gd name="connsiteX20" fmla="*/ 9778 w 141564"/>
                    <a:gd name="connsiteY20" fmla="*/ 105270 h 123153"/>
                    <a:gd name="connsiteX21" fmla="*/ 119982 w 141564"/>
                    <a:gd name="connsiteY21" fmla="*/ 39113 h 123153"/>
                    <a:gd name="connsiteX22" fmla="*/ 25899 w 141564"/>
                    <a:gd name="connsiteY22" fmla="*/ 11188 h 123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1564" h="123153">
                      <a:moveTo>
                        <a:pt x="0" y="123153"/>
                      </a:moveTo>
                      <a:lnTo>
                        <a:pt x="705" y="118661"/>
                      </a:lnTo>
                      <a:lnTo>
                        <a:pt x="617" y="118661"/>
                      </a:lnTo>
                      <a:lnTo>
                        <a:pt x="1409" y="114080"/>
                      </a:lnTo>
                      <a:lnTo>
                        <a:pt x="18412" y="8985"/>
                      </a:lnTo>
                      <a:lnTo>
                        <a:pt x="14535" y="7840"/>
                      </a:lnTo>
                      <a:lnTo>
                        <a:pt x="19116" y="5021"/>
                      </a:lnTo>
                      <a:lnTo>
                        <a:pt x="19644" y="1938"/>
                      </a:lnTo>
                      <a:lnTo>
                        <a:pt x="23345" y="2467"/>
                      </a:lnTo>
                      <a:lnTo>
                        <a:pt x="27308" y="0"/>
                      </a:lnTo>
                      <a:lnTo>
                        <a:pt x="26956" y="3524"/>
                      </a:lnTo>
                      <a:lnTo>
                        <a:pt x="130113" y="33123"/>
                      </a:lnTo>
                      <a:lnTo>
                        <a:pt x="132932" y="31449"/>
                      </a:lnTo>
                      <a:lnTo>
                        <a:pt x="133284" y="34004"/>
                      </a:lnTo>
                      <a:lnTo>
                        <a:pt x="141565" y="36382"/>
                      </a:lnTo>
                      <a:lnTo>
                        <a:pt x="134165" y="40875"/>
                      </a:lnTo>
                      <a:lnTo>
                        <a:pt x="134517" y="43430"/>
                      </a:lnTo>
                      <a:lnTo>
                        <a:pt x="131434" y="42549"/>
                      </a:lnTo>
                      <a:lnTo>
                        <a:pt x="0" y="123153"/>
                      </a:lnTo>
                      <a:close/>
                      <a:moveTo>
                        <a:pt x="25899" y="11188"/>
                      </a:moveTo>
                      <a:lnTo>
                        <a:pt x="9778" y="105270"/>
                      </a:lnTo>
                      <a:lnTo>
                        <a:pt x="119982" y="39113"/>
                      </a:lnTo>
                      <a:lnTo>
                        <a:pt x="25899" y="11188"/>
                      </a:lnTo>
                      <a:close/>
                    </a:path>
                  </a:pathLst>
                </a:custGeom>
                <a:grpFill/>
                <a:ln w="8809" cap="flat">
                  <a:noFill/>
                  <a:prstDash val="solid"/>
                  <a:miter/>
                </a:ln>
              </p:spPr>
              <p:txBody>
                <a:bodyPr rtlCol="0" anchor="ctr"/>
                <a:lstStyle/>
                <a:p>
                  <a:endParaRPr lang="en-US" sz="3200"/>
                </a:p>
              </p:txBody>
            </p:sp>
          </p:grpSp>
          <p:grpSp>
            <p:nvGrpSpPr>
              <p:cNvPr id="4417" name="Graphic 4229">
                <a:extLst>
                  <a:ext uri="{FF2B5EF4-FFF2-40B4-BE49-F238E27FC236}">
                    <a16:creationId xmlns:a16="http://schemas.microsoft.com/office/drawing/2014/main" id="{78B44860-C74F-4724-A5FC-669C318DC020}"/>
                  </a:ext>
                </a:extLst>
              </p:cNvPr>
              <p:cNvGrpSpPr/>
              <p:nvPr/>
            </p:nvGrpSpPr>
            <p:grpSpPr>
              <a:xfrm>
                <a:off x="6027992" y="2659313"/>
                <a:ext cx="153985" cy="218997"/>
                <a:chOff x="6027992" y="2659313"/>
                <a:chExt cx="153985" cy="218997"/>
              </a:xfrm>
              <a:grpFill/>
            </p:grpSpPr>
            <p:sp>
              <p:nvSpPr>
                <p:cNvPr id="4418" name="Freeform: Shape 4417">
                  <a:extLst>
                    <a:ext uri="{FF2B5EF4-FFF2-40B4-BE49-F238E27FC236}">
                      <a16:creationId xmlns:a16="http://schemas.microsoft.com/office/drawing/2014/main" id="{B58B8A9F-07D0-47EB-80B8-DD659A6776CB}"/>
                    </a:ext>
                  </a:extLst>
                </p:cNvPr>
                <p:cNvSpPr/>
                <p:nvPr/>
              </p:nvSpPr>
              <p:spPr>
                <a:xfrm>
                  <a:off x="6034247" y="2668387"/>
                  <a:ext cx="143414" cy="203845"/>
                </a:xfrm>
                <a:custGeom>
                  <a:avLst/>
                  <a:gdLst>
                    <a:gd name="connsiteX0" fmla="*/ 87740 w 143414"/>
                    <a:gd name="connsiteY0" fmla="*/ 0 h 203845"/>
                    <a:gd name="connsiteX1" fmla="*/ 89590 w 143414"/>
                    <a:gd name="connsiteY1" fmla="*/ 4845 h 203845"/>
                    <a:gd name="connsiteX2" fmla="*/ 142181 w 143414"/>
                    <a:gd name="connsiteY2" fmla="*/ 144824 h 203845"/>
                    <a:gd name="connsiteX3" fmla="*/ 143415 w 143414"/>
                    <a:gd name="connsiteY3" fmla="*/ 148172 h 203845"/>
                    <a:gd name="connsiteX4" fmla="*/ 140155 w 143414"/>
                    <a:gd name="connsiteY4" fmla="*/ 149405 h 203845"/>
                    <a:gd name="connsiteX5" fmla="*/ 4669 w 143414"/>
                    <a:gd name="connsiteY5" fmla="*/ 201996 h 203845"/>
                    <a:gd name="connsiteX6" fmla="*/ 0 w 143414"/>
                    <a:gd name="connsiteY6" fmla="*/ 203846 h 203845"/>
                    <a:gd name="connsiteX7" fmla="*/ 1938 w 143414"/>
                    <a:gd name="connsiteY7" fmla="*/ 199265 h 203845"/>
                    <a:gd name="connsiteX8" fmla="*/ 84833 w 143414"/>
                    <a:gd name="connsiteY8" fmla="*/ 6695 h 203845"/>
                    <a:gd name="connsiteX9" fmla="*/ 87740 w 143414"/>
                    <a:gd name="connsiteY9" fmla="*/ 0 h 203845"/>
                    <a:gd name="connsiteX10" fmla="*/ 82102 w 143414"/>
                    <a:gd name="connsiteY10" fmla="*/ 13390 h 203845"/>
                    <a:gd name="connsiteX11" fmla="*/ 5814 w 143414"/>
                    <a:gd name="connsiteY11" fmla="*/ 200851 h 203845"/>
                    <a:gd name="connsiteX12" fmla="*/ 3084 w 143414"/>
                    <a:gd name="connsiteY12" fmla="*/ 198120 h 203845"/>
                    <a:gd name="connsiteX13" fmla="*/ 137425 w 143414"/>
                    <a:gd name="connsiteY13" fmla="*/ 142798 h 203845"/>
                    <a:gd name="connsiteX14" fmla="*/ 135398 w 143414"/>
                    <a:gd name="connsiteY14" fmla="*/ 147379 h 203845"/>
                    <a:gd name="connsiteX15" fmla="*/ 82102 w 143414"/>
                    <a:gd name="connsiteY15" fmla="*/ 13390 h 203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414" h="203845">
                      <a:moveTo>
                        <a:pt x="87740" y="0"/>
                      </a:moveTo>
                      <a:lnTo>
                        <a:pt x="89590" y="4845"/>
                      </a:lnTo>
                      <a:lnTo>
                        <a:pt x="142181" y="144824"/>
                      </a:lnTo>
                      <a:lnTo>
                        <a:pt x="143415" y="148172"/>
                      </a:lnTo>
                      <a:lnTo>
                        <a:pt x="140155" y="149405"/>
                      </a:lnTo>
                      <a:lnTo>
                        <a:pt x="4669" y="201996"/>
                      </a:lnTo>
                      <a:lnTo>
                        <a:pt x="0" y="203846"/>
                      </a:lnTo>
                      <a:lnTo>
                        <a:pt x="1938" y="199265"/>
                      </a:lnTo>
                      <a:lnTo>
                        <a:pt x="84833" y="6695"/>
                      </a:lnTo>
                      <a:lnTo>
                        <a:pt x="87740" y="0"/>
                      </a:lnTo>
                      <a:close/>
                      <a:moveTo>
                        <a:pt x="82102" y="13390"/>
                      </a:moveTo>
                      <a:lnTo>
                        <a:pt x="5814" y="200851"/>
                      </a:lnTo>
                      <a:lnTo>
                        <a:pt x="3084" y="198120"/>
                      </a:lnTo>
                      <a:lnTo>
                        <a:pt x="137425" y="142798"/>
                      </a:lnTo>
                      <a:lnTo>
                        <a:pt x="135398" y="147379"/>
                      </a:lnTo>
                      <a:lnTo>
                        <a:pt x="82102" y="13390"/>
                      </a:lnTo>
                      <a:close/>
                    </a:path>
                  </a:pathLst>
                </a:custGeom>
                <a:grpFill/>
                <a:ln w="8809" cap="flat">
                  <a:noFill/>
                  <a:prstDash val="solid"/>
                  <a:miter/>
                </a:ln>
              </p:spPr>
              <p:txBody>
                <a:bodyPr rtlCol="0" anchor="ctr"/>
                <a:lstStyle/>
                <a:p>
                  <a:endParaRPr lang="en-US" sz="3200"/>
                </a:p>
              </p:txBody>
            </p:sp>
            <p:sp>
              <p:nvSpPr>
                <p:cNvPr id="4419" name="Freeform: Shape 4418">
                  <a:extLst>
                    <a:ext uri="{FF2B5EF4-FFF2-40B4-BE49-F238E27FC236}">
                      <a16:creationId xmlns:a16="http://schemas.microsoft.com/office/drawing/2014/main" id="{1984405C-55BA-436E-8070-E47007F391C0}"/>
                    </a:ext>
                  </a:extLst>
                </p:cNvPr>
                <p:cNvSpPr/>
                <p:nvPr/>
              </p:nvSpPr>
              <p:spPr>
                <a:xfrm>
                  <a:off x="6027992" y="2659313"/>
                  <a:ext cx="153985" cy="218997"/>
                </a:xfrm>
                <a:custGeom>
                  <a:avLst/>
                  <a:gdLst>
                    <a:gd name="connsiteX0" fmla="*/ 0 w 153985"/>
                    <a:gd name="connsiteY0" fmla="*/ 218998 h 218997"/>
                    <a:gd name="connsiteX1" fmla="*/ 4933 w 153985"/>
                    <a:gd name="connsiteY1" fmla="*/ 207458 h 218997"/>
                    <a:gd name="connsiteX2" fmla="*/ 3435 w 153985"/>
                    <a:gd name="connsiteY2" fmla="*/ 205960 h 218997"/>
                    <a:gd name="connsiteX3" fmla="*/ 5990 w 153985"/>
                    <a:gd name="connsiteY3" fmla="*/ 204903 h 218997"/>
                    <a:gd name="connsiteX4" fmla="*/ 88356 w 153985"/>
                    <a:gd name="connsiteY4" fmla="*/ 13478 h 218997"/>
                    <a:gd name="connsiteX5" fmla="*/ 88356 w 153985"/>
                    <a:gd name="connsiteY5" fmla="*/ 13478 h 218997"/>
                    <a:gd name="connsiteX6" fmla="*/ 94170 w 153985"/>
                    <a:gd name="connsiteY6" fmla="*/ 0 h 218997"/>
                    <a:gd name="connsiteX7" fmla="*/ 149052 w 153985"/>
                    <a:gd name="connsiteY7" fmla="*/ 146057 h 218997"/>
                    <a:gd name="connsiteX8" fmla="*/ 150198 w 153985"/>
                    <a:gd name="connsiteY8" fmla="*/ 145617 h 218997"/>
                    <a:gd name="connsiteX9" fmla="*/ 149493 w 153985"/>
                    <a:gd name="connsiteY9" fmla="*/ 147202 h 218997"/>
                    <a:gd name="connsiteX10" fmla="*/ 153986 w 153985"/>
                    <a:gd name="connsiteY10" fmla="*/ 159183 h 218997"/>
                    <a:gd name="connsiteX11" fmla="*/ 142269 w 153985"/>
                    <a:gd name="connsiteY11" fmla="*/ 163764 h 218997"/>
                    <a:gd name="connsiteX12" fmla="*/ 141564 w 153985"/>
                    <a:gd name="connsiteY12" fmla="*/ 165262 h 218997"/>
                    <a:gd name="connsiteX13" fmla="*/ 141124 w 153985"/>
                    <a:gd name="connsiteY13" fmla="*/ 164204 h 218997"/>
                    <a:gd name="connsiteX14" fmla="*/ 14271 w 153985"/>
                    <a:gd name="connsiteY14" fmla="*/ 213448 h 218997"/>
                    <a:gd name="connsiteX15" fmla="*/ 13214 w 153985"/>
                    <a:gd name="connsiteY15" fmla="*/ 216003 h 218997"/>
                    <a:gd name="connsiteX16" fmla="*/ 11628 w 153985"/>
                    <a:gd name="connsiteY16" fmla="*/ 214417 h 218997"/>
                    <a:gd name="connsiteX17" fmla="*/ 0 w 153985"/>
                    <a:gd name="connsiteY17" fmla="*/ 218998 h 218997"/>
                    <a:gd name="connsiteX18" fmla="*/ 88356 w 153985"/>
                    <a:gd name="connsiteY18" fmla="*/ 31537 h 218997"/>
                    <a:gd name="connsiteX19" fmla="*/ 20173 w 153985"/>
                    <a:gd name="connsiteY19" fmla="*/ 199089 h 218997"/>
                    <a:gd name="connsiteX20" fmla="*/ 136102 w 153985"/>
                    <a:gd name="connsiteY20" fmla="*/ 151343 h 218997"/>
                    <a:gd name="connsiteX21" fmla="*/ 88356 w 153985"/>
                    <a:gd name="connsiteY21" fmla="*/ 31537 h 218997"/>
                    <a:gd name="connsiteX22" fmla="*/ 138569 w 153985"/>
                    <a:gd name="connsiteY22" fmla="*/ 157597 h 218997"/>
                    <a:gd name="connsiteX23" fmla="*/ 127822 w 153985"/>
                    <a:gd name="connsiteY23" fmla="*/ 162002 h 218997"/>
                    <a:gd name="connsiteX24" fmla="*/ 138657 w 153985"/>
                    <a:gd name="connsiteY24" fmla="*/ 157774 h 218997"/>
                    <a:gd name="connsiteX25" fmla="*/ 138569 w 153985"/>
                    <a:gd name="connsiteY25" fmla="*/ 157597 h 218997"/>
                    <a:gd name="connsiteX26" fmla="*/ 91968 w 153985"/>
                    <a:gd name="connsiteY26" fmla="*/ 22376 h 218997"/>
                    <a:gd name="connsiteX27" fmla="*/ 142357 w 153985"/>
                    <a:gd name="connsiteY27" fmla="*/ 148788 h 218997"/>
                    <a:gd name="connsiteX28" fmla="*/ 142798 w 153985"/>
                    <a:gd name="connsiteY28" fmla="*/ 148612 h 218997"/>
                    <a:gd name="connsiteX29" fmla="*/ 93730 w 153985"/>
                    <a:gd name="connsiteY29" fmla="*/ 18059 h 218997"/>
                    <a:gd name="connsiteX30" fmla="*/ 91968 w 153985"/>
                    <a:gd name="connsiteY30" fmla="*/ 22376 h 218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3985" h="218997">
                      <a:moveTo>
                        <a:pt x="0" y="218998"/>
                      </a:moveTo>
                      <a:lnTo>
                        <a:pt x="4933" y="207458"/>
                      </a:lnTo>
                      <a:lnTo>
                        <a:pt x="3435" y="205960"/>
                      </a:lnTo>
                      <a:lnTo>
                        <a:pt x="5990" y="204903"/>
                      </a:lnTo>
                      <a:lnTo>
                        <a:pt x="88356" y="13478"/>
                      </a:lnTo>
                      <a:lnTo>
                        <a:pt x="88356" y="13478"/>
                      </a:lnTo>
                      <a:lnTo>
                        <a:pt x="94170" y="0"/>
                      </a:lnTo>
                      <a:lnTo>
                        <a:pt x="149052" y="146057"/>
                      </a:lnTo>
                      <a:lnTo>
                        <a:pt x="150198" y="145617"/>
                      </a:lnTo>
                      <a:lnTo>
                        <a:pt x="149493" y="147202"/>
                      </a:lnTo>
                      <a:lnTo>
                        <a:pt x="153986" y="159183"/>
                      </a:lnTo>
                      <a:lnTo>
                        <a:pt x="142269" y="163764"/>
                      </a:lnTo>
                      <a:lnTo>
                        <a:pt x="141564" y="165262"/>
                      </a:lnTo>
                      <a:lnTo>
                        <a:pt x="141124" y="164204"/>
                      </a:lnTo>
                      <a:lnTo>
                        <a:pt x="14271" y="213448"/>
                      </a:lnTo>
                      <a:lnTo>
                        <a:pt x="13214" y="216003"/>
                      </a:lnTo>
                      <a:lnTo>
                        <a:pt x="11628" y="214417"/>
                      </a:lnTo>
                      <a:lnTo>
                        <a:pt x="0" y="218998"/>
                      </a:lnTo>
                      <a:close/>
                      <a:moveTo>
                        <a:pt x="88356" y="31537"/>
                      </a:moveTo>
                      <a:lnTo>
                        <a:pt x="20173" y="199089"/>
                      </a:lnTo>
                      <a:lnTo>
                        <a:pt x="136102" y="151343"/>
                      </a:lnTo>
                      <a:lnTo>
                        <a:pt x="88356" y="31537"/>
                      </a:lnTo>
                      <a:close/>
                      <a:moveTo>
                        <a:pt x="138569" y="157597"/>
                      </a:moveTo>
                      <a:lnTo>
                        <a:pt x="127822" y="162002"/>
                      </a:lnTo>
                      <a:lnTo>
                        <a:pt x="138657" y="157774"/>
                      </a:lnTo>
                      <a:lnTo>
                        <a:pt x="138569" y="157597"/>
                      </a:lnTo>
                      <a:close/>
                      <a:moveTo>
                        <a:pt x="91968" y="22376"/>
                      </a:moveTo>
                      <a:lnTo>
                        <a:pt x="142357" y="148788"/>
                      </a:lnTo>
                      <a:lnTo>
                        <a:pt x="142798" y="148612"/>
                      </a:lnTo>
                      <a:lnTo>
                        <a:pt x="93730" y="18059"/>
                      </a:lnTo>
                      <a:lnTo>
                        <a:pt x="91968" y="22376"/>
                      </a:lnTo>
                      <a:close/>
                    </a:path>
                  </a:pathLst>
                </a:custGeom>
                <a:grpFill/>
                <a:ln w="8809" cap="flat">
                  <a:noFill/>
                  <a:prstDash val="solid"/>
                  <a:miter/>
                </a:ln>
              </p:spPr>
              <p:txBody>
                <a:bodyPr rtlCol="0" anchor="ctr"/>
                <a:lstStyle/>
                <a:p>
                  <a:endParaRPr lang="en-US" sz="3200"/>
                </a:p>
              </p:txBody>
            </p:sp>
          </p:grpSp>
          <p:grpSp>
            <p:nvGrpSpPr>
              <p:cNvPr id="4420" name="Graphic 4229">
                <a:extLst>
                  <a:ext uri="{FF2B5EF4-FFF2-40B4-BE49-F238E27FC236}">
                    <a16:creationId xmlns:a16="http://schemas.microsoft.com/office/drawing/2014/main" id="{78B44860-C74F-4724-A5FC-669C318DC020}"/>
                  </a:ext>
                </a:extLst>
              </p:cNvPr>
              <p:cNvGrpSpPr/>
              <p:nvPr/>
            </p:nvGrpSpPr>
            <p:grpSpPr>
              <a:xfrm>
                <a:off x="6090626" y="2856024"/>
                <a:ext cx="202612" cy="245161"/>
                <a:chOff x="6090626" y="2856024"/>
                <a:chExt cx="202612" cy="245161"/>
              </a:xfrm>
              <a:grpFill/>
            </p:grpSpPr>
            <p:sp>
              <p:nvSpPr>
                <p:cNvPr id="4421" name="Freeform: Shape 4420">
                  <a:extLst>
                    <a:ext uri="{FF2B5EF4-FFF2-40B4-BE49-F238E27FC236}">
                      <a16:creationId xmlns:a16="http://schemas.microsoft.com/office/drawing/2014/main" id="{98D945AE-41CB-4089-8EFA-E96560EC5356}"/>
                    </a:ext>
                  </a:extLst>
                </p:cNvPr>
                <p:cNvSpPr/>
                <p:nvPr/>
              </p:nvSpPr>
              <p:spPr>
                <a:xfrm>
                  <a:off x="6097937" y="2862983"/>
                  <a:ext cx="190544" cy="230449"/>
                </a:xfrm>
                <a:custGeom>
                  <a:avLst/>
                  <a:gdLst>
                    <a:gd name="connsiteX0" fmla="*/ 104566 w 190544"/>
                    <a:gd name="connsiteY0" fmla="*/ 0 h 230449"/>
                    <a:gd name="connsiteX1" fmla="*/ 106328 w 190544"/>
                    <a:gd name="connsiteY1" fmla="*/ 2555 h 230449"/>
                    <a:gd name="connsiteX2" fmla="*/ 188166 w 190544"/>
                    <a:gd name="connsiteY2" fmla="*/ 124651 h 230449"/>
                    <a:gd name="connsiteX3" fmla="*/ 190544 w 190544"/>
                    <a:gd name="connsiteY3" fmla="*/ 128174 h 230449"/>
                    <a:gd name="connsiteX4" fmla="*/ 186844 w 190544"/>
                    <a:gd name="connsiteY4" fmla="*/ 130113 h 230449"/>
                    <a:gd name="connsiteX5" fmla="*/ 5374 w 190544"/>
                    <a:gd name="connsiteY5" fmla="*/ 227543 h 230449"/>
                    <a:gd name="connsiteX6" fmla="*/ 0 w 190544"/>
                    <a:gd name="connsiteY6" fmla="*/ 230450 h 230449"/>
                    <a:gd name="connsiteX7" fmla="*/ 2467 w 190544"/>
                    <a:gd name="connsiteY7" fmla="*/ 224900 h 230449"/>
                    <a:gd name="connsiteX8" fmla="*/ 102188 w 190544"/>
                    <a:gd name="connsiteY8" fmla="*/ 5374 h 230449"/>
                    <a:gd name="connsiteX9" fmla="*/ 104566 w 190544"/>
                    <a:gd name="connsiteY9" fmla="*/ 0 h 230449"/>
                    <a:gd name="connsiteX10" fmla="*/ 99721 w 190544"/>
                    <a:gd name="connsiteY10" fmla="*/ 10923 h 230449"/>
                    <a:gd name="connsiteX11" fmla="*/ 6167 w 190544"/>
                    <a:gd name="connsiteY11" fmla="*/ 226662 h 230449"/>
                    <a:gd name="connsiteX12" fmla="*/ 3348 w 190544"/>
                    <a:gd name="connsiteY12" fmla="*/ 224019 h 230449"/>
                    <a:gd name="connsiteX13" fmla="*/ 183145 w 190544"/>
                    <a:gd name="connsiteY13" fmla="*/ 123506 h 230449"/>
                    <a:gd name="connsiteX14" fmla="*/ 181823 w 190544"/>
                    <a:gd name="connsiteY14" fmla="*/ 128968 h 230449"/>
                    <a:gd name="connsiteX15" fmla="*/ 99721 w 190544"/>
                    <a:gd name="connsiteY15" fmla="*/ 10923 h 23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0544" h="230449">
                      <a:moveTo>
                        <a:pt x="104566" y="0"/>
                      </a:moveTo>
                      <a:lnTo>
                        <a:pt x="106328" y="2555"/>
                      </a:lnTo>
                      <a:lnTo>
                        <a:pt x="188166" y="124651"/>
                      </a:lnTo>
                      <a:lnTo>
                        <a:pt x="190544" y="128174"/>
                      </a:lnTo>
                      <a:lnTo>
                        <a:pt x="186844" y="130113"/>
                      </a:lnTo>
                      <a:lnTo>
                        <a:pt x="5374" y="227543"/>
                      </a:lnTo>
                      <a:lnTo>
                        <a:pt x="0" y="230450"/>
                      </a:lnTo>
                      <a:lnTo>
                        <a:pt x="2467" y="224900"/>
                      </a:lnTo>
                      <a:lnTo>
                        <a:pt x="102188" y="5374"/>
                      </a:lnTo>
                      <a:lnTo>
                        <a:pt x="104566" y="0"/>
                      </a:lnTo>
                      <a:close/>
                      <a:moveTo>
                        <a:pt x="99721" y="10923"/>
                      </a:moveTo>
                      <a:lnTo>
                        <a:pt x="6167" y="226662"/>
                      </a:lnTo>
                      <a:lnTo>
                        <a:pt x="3348" y="224019"/>
                      </a:lnTo>
                      <a:lnTo>
                        <a:pt x="183145" y="123506"/>
                      </a:lnTo>
                      <a:lnTo>
                        <a:pt x="181823" y="128968"/>
                      </a:lnTo>
                      <a:lnTo>
                        <a:pt x="99721" y="10923"/>
                      </a:lnTo>
                      <a:close/>
                    </a:path>
                  </a:pathLst>
                </a:custGeom>
                <a:grpFill/>
                <a:ln w="8809" cap="flat">
                  <a:noFill/>
                  <a:prstDash val="solid"/>
                  <a:miter/>
                </a:ln>
              </p:spPr>
              <p:txBody>
                <a:bodyPr rtlCol="0" anchor="ctr"/>
                <a:lstStyle/>
                <a:p>
                  <a:endParaRPr lang="en-US" sz="3200"/>
                </a:p>
              </p:txBody>
            </p:sp>
            <p:sp>
              <p:nvSpPr>
                <p:cNvPr id="4422" name="Freeform: Shape 4421">
                  <a:extLst>
                    <a:ext uri="{FF2B5EF4-FFF2-40B4-BE49-F238E27FC236}">
                      <a16:creationId xmlns:a16="http://schemas.microsoft.com/office/drawing/2014/main" id="{27621CC9-5C8A-4F53-9BDB-9C9039AEE18E}"/>
                    </a:ext>
                  </a:extLst>
                </p:cNvPr>
                <p:cNvSpPr/>
                <p:nvPr/>
              </p:nvSpPr>
              <p:spPr>
                <a:xfrm>
                  <a:off x="6090626" y="2856024"/>
                  <a:ext cx="202612" cy="245161"/>
                </a:xfrm>
                <a:custGeom>
                  <a:avLst/>
                  <a:gdLst>
                    <a:gd name="connsiteX0" fmla="*/ 0 w 202612"/>
                    <a:gd name="connsiteY0" fmla="*/ 245162 h 245161"/>
                    <a:gd name="connsiteX1" fmla="*/ 6167 w 202612"/>
                    <a:gd name="connsiteY1" fmla="*/ 231507 h 245161"/>
                    <a:gd name="connsiteX2" fmla="*/ 4845 w 202612"/>
                    <a:gd name="connsiteY2" fmla="*/ 230274 h 245161"/>
                    <a:gd name="connsiteX3" fmla="*/ 7311 w 202612"/>
                    <a:gd name="connsiteY3" fmla="*/ 228864 h 245161"/>
                    <a:gd name="connsiteX4" fmla="*/ 111261 w 202612"/>
                    <a:gd name="connsiteY4" fmla="*/ 0 h 245161"/>
                    <a:gd name="connsiteX5" fmla="*/ 116370 w 202612"/>
                    <a:gd name="connsiteY5" fmla="*/ 7664 h 245161"/>
                    <a:gd name="connsiteX6" fmla="*/ 194508 w 202612"/>
                    <a:gd name="connsiteY6" fmla="*/ 124299 h 245161"/>
                    <a:gd name="connsiteX7" fmla="*/ 195477 w 202612"/>
                    <a:gd name="connsiteY7" fmla="*/ 123770 h 245161"/>
                    <a:gd name="connsiteX8" fmla="*/ 195125 w 202612"/>
                    <a:gd name="connsiteY8" fmla="*/ 125268 h 245161"/>
                    <a:gd name="connsiteX9" fmla="*/ 202613 w 202612"/>
                    <a:gd name="connsiteY9" fmla="*/ 136455 h 245161"/>
                    <a:gd name="connsiteX10" fmla="*/ 190984 w 202612"/>
                    <a:gd name="connsiteY10" fmla="*/ 142710 h 245161"/>
                    <a:gd name="connsiteX11" fmla="*/ 190632 w 202612"/>
                    <a:gd name="connsiteY11" fmla="*/ 144119 h 245161"/>
                    <a:gd name="connsiteX12" fmla="*/ 190016 w 202612"/>
                    <a:gd name="connsiteY12" fmla="*/ 143238 h 245161"/>
                    <a:gd name="connsiteX13" fmla="*/ 15857 w 202612"/>
                    <a:gd name="connsiteY13" fmla="*/ 236705 h 245161"/>
                    <a:gd name="connsiteX14" fmla="*/ 14711 w 202612"/>
                    <a:gd name="connsiteY14" fmla="*/ 239347 h 245161"/>
                    <a:gd name="connsiteX15" fmla="*/ 13302 w 202612"/>
                    <a:gd name="connsiteY15" fmla="*/ 238026 h 245161"/>
                    <a:gd name="connsiteX16" fmla="*/ 0 w 202612"/>
                    <a:gd name="connsiteY16" fmla="*/ 245162 h 245161"/>
                    <a:gd name="connsiteX17" fmla="*/ 107737 w 202612"/>
                    <a:gd name="connsiteY17" fmla="*/ 24754 h 245161"/>
                    <a:gd name="connsiteX18" fmla="*/ 22992 w 202612"/>
                    <a:gd name="connsiteY18" fmla="*/ 220231 h 245161"/>
                    <a:gd name="connsiteX19" fmla="*/ 181911 w 202612"/>
                    <a:gd name="connsiteY19" fmla="*/ 131434 h 245161"/>
                    <a:gd name="connsiteX20" fmla="*/ 107737 w 202612"/>
                    <a:gd name="connsiteY20" fmla="*/ 24754 h 245161"/>
                    <a:gd name="connsiteX21" fmla="*/ 185699 w 202612"/>
                    <a:gd name="connsiteY21" fmla="*/ 136984 h 245161"/>
                    <a:gd name="connsiteX22" fmla="*/ 147731 w 202612"/>
                    <a:gd name="connsiteY22" fmla="*/ 158214 h 245161"/>
                    <a:gd name="connsiteX23" fmla="*/ 186139 w 202612"/>
                    <a:gd name="connsiteY23" fmla="*/ 137601 h 245161"/>
                    <a:gd name="connsiteX24" fmla="*/ 185699 w 202612"/>
                    <a:gd name="connsiteY24" fmla="*/ 136984 h 245161"/>
                    <a:gd name="connsiteX25" fmla="*/ 110820 w 202612"/>
                    <a:gd name="connsiteY25" fmla="*/ 17442 h 245161"/>
                    <a:gd name="connsiteX26" fmla="*/ 187725 w 202612"/>
                    <a:gd name="connsiteY26" fmla="*/ 128175 h 245161"/>
                    <a:gd name="connsiteX27" fmla="*/ 188606 w 202612"/>
                    <a:gd name="connsiteY27" fmla="*/ 127646 h 245161"/>
                    <a:gd name="connsiteX28" fmla="*/ 112406 w 202612"/>
                    <a:gd name="connsiteY28" fmla="*/ 13919 h 245161"/>
                    <a:gd name="connsiteX29" fmla="*/ 110820 w 202612"/>
                    <a:gd name="connsiteY29" fmla="*/ 17442 h 24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2612" h="245161">
                      <a:moveTo>
                        <a:pt x="0" y="245162"/>
                      </a:moveTo>
                      <a:lnTo>
                        <a:pt x="6167" y="231507"/>
                      </a:lnTo>
                      <a:lnTo>
                        <a:pt x="4845" y="230274"/>
                      </a:lnTo>
                      <a:lnTo>
                        <a:pt x="7311" y="228864"/>
                      </a:lnTo>
                      <a:lnTo>
                        <a:pt x="111261" y="0"/>
                      </a:lnTo>
                      <a:lnTo>
                        <a:pt x="116370" y="7664"/>
                      </a:lnTo>
                      <a:lnTo>
                        <a:pt x="194508" y="124299"/>
                      </a:lnTo>
                      <a:lnTo>
                        <a:pt x="195477" y="123770"/>
                      </a:lnTo>
                      <a:lnTo>
                        <a:pt x="195125" y="125268"/>
                      </a:lnTo>
                      <a:lnTo>
                        <a:pt x="202613" y="136455"/>
                      </a:lnTo>
                      <a:lnTo>
                        <a:pt x="190984" y="142710"/>
                      </a:lnTo>
                      <a:lnTo>
                        <a:pt x="190632" y="144119"/>
                      </a:lnTo>
                      <a:lnTo>
                        <a:pt x="190016" y="143238"/>
                      </a:lnTo>
                      <a:lnTo>
                        <a:pt x="15857" y="236705"/>
                      </a:lnTo>
                      <a:lnTo>
                        <a:pt x="14711" y="239347"/>
                      </a:lnTo>
                      <a:lnTo>
                        <a:pt x="13302" y="238026"/>
                      </a:lnTo>
                      <a:lnTo>
                        <a:pt x="0" y="245162"/>
                      </a:lnTo>
                      <a:close/>
                      <a:moveTo>
                        <a:pt x="107737" y="24754"/>
                      </a:moveTo>
                      <a:lnTo>
                        <a:pt x="22992" y="220231"/>
                      </a:lnTo>
                      <a:lnTo>
                        <a:pt x="181911" y="131434"/>
                      </a:lnTo>
                      <a:lnTo>
                        <a:pt x="107737" y="24754"/>
                      </a:lnTo>
                      <a:close/>
                      <a:moveTo>
                        <a:pt x="185699" y="136984"/>
                      </a:moveTo>
                      <a:lnTo>
                        <a:pt x="147731" y="158214"/>
                      </a:lnTo>
                      <a:lnTo>
                        <a:pt x="186139" y="137601"/>
                      </a:lnTo>
                      <a:lnTo>
                        <a:pt x="185699" y="136984"/>
                      </a:lnTo>
                      <a:close/>
                      <a:moveTo>
                        <a:pt x="110820" y="17442"/>
                      </a:moveTo>
                      <a:lnTo>
                        <a:pt x="187725" y="128175"/>
                      </a:lnTo>
                      <a:lnTo>
                        <a:pt x="188606" y="127646"/>
                      </a:lnTo>
                      <a:lnTo>
                        <a:pt x="112406" y="13919"/>
                      </a:lnTo>
                      <a:lnTo>
                        <a:pt x="110820" y="17442"/>
                      </a:lnTo>
                      <a:close/>
                    </a:path>
                  </a:pathLst>
                </a:custGeom>
                <a:grpFill/>
                <a:ln w="8809" cap="flat">
                  <a:noFill/>
                  <a:prstDash val="solid"/>
                  <a:miter/>
                </a:ln>
              </p:spPr>
              <p:txBody>
                <a:bodyPr rtlCol="0" anchor="ctr"/>
                <a:lstStyle/>
                <a:p>
                  <a:endParaRPr lang="en-US" sz="3200"/>
                </a:p>
              </p:txBody>
            </p:sp>
          </p:grpSp>
          <p:grpSp>
            <p:nvGrpSpPr>
              <p:cNvPr id="4423" name="Graphic 4229">
                <a:extLst>
                  <a:ext uri="{FF2B5EF4-FFF2-40B4-BE49-F238E27FC236}">
                    <a16:creationId xmlns:a16="http://schemas.microsoft.com/office/drawing/2014/main" id="{78B44860-C74F-4724-A5FC-669C318DC020}"/>
                  </a:ext>
                </a:extLst>
              </p:cNvPr>
              <p:cNvGrpSpPr/>
              <p:nvPr/>
            </p:nvGrpSpPr>
            <p:grpSpPr>
              <a:xfrm>
                <a:off x="6274651" y="2974949"/>
                <a:ext cx="156187" cy="216619"/>
                <a:chOff x="6274651" y="2974949"/>
                <a:chExt cx="156187" cy="216619"/>
              </a:xfrm>
              <a:grpFill/>
            </p:grpSpPr>
            <p:sp>
              <p:nvSpPr>
                <p:cNvPr id="4424" name="Freeform: Shape 4423">
                  <a:extLst>
                    <a:ext uri="{FF2B5EF4-FFF2-40B4-BE49-F238E27FC236}">
                      <a16:creationId xmlns:a16="http://schemas.microsoft.com/office/drawing/2014/main" id="{7BF0E86D-8BD4-479D-AF60-7FA5FBDAE375}"/>
                    </a:ext>
                  </a:extLst>
                </p:cNvPr>
                <p:cNvSpPr/>
                <p:nvPr/>
              </p:nvSpPr>
              <p:spPr>
                <a:xfrm>
                  <a:off x="6279232" y="2982437"/>
                  <a:ext cx="145792" cy="203229"/>
                </a:xfrm>
                <a:custGeom>
                  <a:avLst/>
                  <a:gdLst>
                    <a:gd name="connsiteX0" fmla="*/ 136543 w 145792"/>
                    <a:gd name="connsiteY0" fmla="*/ 127030 h 203229"/>
                    <a:gd name="connsiteX1" fmla="*/ 1497 w 145792"/>
                    <a:gd name="connsiteY1" fmla="*/ 9954 h 203229"/>
                    <a:gd name="connsiteX2" fmla="*/ 6960 w 145792"/>
                    <a:gd name="connsiteY2" fmla="*/ 7312 h 203229"/>
                    <a:gd name="connsiteX3" fmla="*/ 12157 w 145792"/>
                    <a:gd name="connsiteY3" fmla="*/ 200763 h 203229"/>
                    <a:gd name="connsiteX4" fmla="*/ 9954 w 145792"/>
                    <a:gd name="connsiteY4" fmla="*/ 199529 h 203229"/>
                    <a:gd name="connsiteX5" fmla="*/ 136543 w 145792"/>
                    <a:gd name="connsiteY5" fmla="*/ 127030 h 203229"/>
                    <a:gd name="connsiteX6" fmla="*/ 145793 w 145792"/>
                    <a:gd name="connsiteY6" fmla="*/ 121568 h 203229"/>
                    <a:gd name="connsiteX7" fmla="*/ 11540 w 145792"/>
                    <a:gd name="connsiteY7" fmla="*/ 201996 h 203229"/>
                    <a:gd name="connsiteX8" fmla="*/ 9426 w 145792"/>
                    <a:gd name="connsiteY8" fmla="*/ 203229 h 203229"/>
                    <a:gd name="connsiteX9" fmla="*/ 9338 w 145792"/>
                    <a:gd name="connsiteY9" fmla="*/ 200763 h 203229"/>
                    <a:gd name="connsiteX10" fmla="*/ 353 w 145792"/>
                    <a:gd name="connsiteY10" fmla="*/ 7488 h 203229"/>
                    <a:gd name="connsiteX11" fmla="*/ 0 w 145792"/>
                    <a:gd name="connsiteY11" fmla="*/ 0 h 203229"/>
                    <a:gd name="connsiteX12" fmla="*/ 5814 w 145792"/>
                    <a:gd name="connsiteY12" fmla="*/ 4845 h 203229"/>
                    <a:gd name="connsiteX13" fmla="*/ 145793 w 145792"/>
                    <a:gd name="connsiteY13" fmla="*/ 121568 h 203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5792" h="203229">
                      <a:moveTo>
                        <a:pt x="136543" y="127030"/>
                      </a:moveTo>
                      <a:lnTo>
                        <a:pt x="1497" y="9954"/>
                      </a:lnTo>
                      <a:lnTo>
                        <a:pt x="6960" y="7312"/>
                      </a:lnTo>
                      <a:lnTo>
                        <a:pt x="12157" y="200763"/>
                      </a:lnTo>
                      <a:lnTo>
                        <a:pt x="9954" y="199529"/>
                      </a:lnTo>
                      <a:lnTo>
                        <a:pt x="136543" y="127030"/>
                      </a:lnTo>
                      <a:close/>
                      <a:moveTo>
                        <a:pt x="145793" y="121568"/>
                      </a:moveTo>
                      <a:lnTo>
                        <a:pt x="11540" y="201996"/>
                      </a:lnTo>
                      <a:lnTo>
                        <a:pt x="9426" y="203229"/>
                      </a:lnTo>
                      <a:lnTo>
                        <a:pt x="9338" y="200763"/>
                      </a:lnTo>
                      <a:lnTo>
                        <a:pt x="353" y="7488"/>
                      </a:lnTo>
                      <a:lnTo>
                        <a:pt x="0" y="0"/>
                      </a:lnTo>
                      <a:lnTo>
                        <a:pt x="5814" y="4845"/>
                      </a:lnTo>
                      <a:lnTo>
                        <a:pt x="145793" y="121568"/>
                      </a:lnTo>
                      <a:close/>
                    </a:path>
                  </a:pathLst>
                </a:custGeom>
                <a:grpFill/>
                <a:ln w="8809" cap="flat">
                  <a:noFill/>
                  <a:prstDash val="solid"/>
                  <a:miter/>
                </a:ln>
              </p:spPr>
              <p:txBody>
                <a:bodyPr rtlCol="0" anchor="ctr"/>
                <a:lstStyle/>
                <a:p>
                  <a:endParaRPr lang="en-US" sz="3200"/>
                </a:p>
              </p:txBody>
            </p:sp>
            <p:sp>
              <p:nvSpPr>
                <p:cNvPr id="4425" name="Freeform: Shape 4424">
                  <a:extLst>
                    <a:ext uri="{FF2B5EF4-FFF2-40B4-BE49-F238E27FC236}">
                      <a16:creationId xmlns:a16="http://schemas.microsoft.com/office/drawing/2014/main" id="{A3BC2828-D318-40A9-98E3-A6FE9DF5D8E6}"/>
                    </a:ext>
                  </a:extLst>
                </p:cNvPr>
                <p:cNvSpPr/>
                <p:nvPr/>
              </p:nvSpPr>
              <p:spPr>
                <a:xfrm>
                  <a:off x="6274651" y="2974949"/>
                  <a:ext cx="156187" cy="216619"/>
                </a:xfrm>
                <a:custGeom>
                  <a:avLst/>
                  <a:gdLst>
                    <a:gd name="connsiteX0" fmla="*/ 10923 w 156187"/>
                    <a:gd name="connsiteY0" fmla="*/ 216619 h 216619"/>
                    <a:gd name="connsiteX1" fmla="*/ 10571 w 156187"/>
                    <a:gd name="connsiteY1" fmla="*/ 208603 h 216619"/>
                    <a:gd name="connsiteX2" fmla="*/ 7752 w 156187"/>
                    <a:gd name="connsiteY2" fmla="*/ 207106 h 216619"/>
                    <a:gd name="connsiteX3" fmla="*/ 10395 w 156187"/>
                    <a:gd name="connsiteY3" fmla="*/ 205608 h 216619"/>
                    <a:gd name="connsiteX4" fmla="*/ 1673 w 156187"/>
                    <a:gd name="connsiteY4" fmla="*/ 18147 h 216619"/>
                    <a:gd name="connsiteX5" fmla="*/ 0 w 156187"/>
                    <a:gd name="connsiteY5" fmla="*/ 16650 h 216619"/>
                    <a:gd name="connsiteX6" fmla="*/ 1586 w 156187"/>
                    <a:gd name="connsiteY6" fmla="*/ 15857 h 216619"/>
                    <a:gd name="connsiteX7" fmla="*/ 793 w 156187"/>
                    <a:gd name="connsiteY7" fmla="*/ 0 h 216619"/>
                    <a:gd name="connsiteX8" fmla="*/ 13126 w 156187"/>
                    <a:gd name="connsiteY8" fmla="*/ 10219 h 216619"/>
                    <a:gd name="connsiteX9" fmla="*/ 14799 w 156187"/>
                    <a:gd name="connsiteY9" fmla="*/ 9426 h 216619"/>
                    <a:gd name="connsiteX10" fmla="*/ 14887 w 156187"/>
                    <a:gd name="connsiteY10" fmla="*/ 11628 h 216619"/>
                    <a:gd name="connsiteX11" fmla="*/ 156188 w 156187"/>
                    <a:gd name="connsiteY11" fmla="*/ 129496 h 216619"/>
                    <a:gd name="connsiteX12" fmla="*/ 20261 w 156187"/>
                    <a:gd name="connsiteY12" fmla="*/ 210982 h 216619"/>
                    <a:gd name="connsiteX13" fmla="*/ 20349 w 156187"/>
                    <a:gd name="connsiteY13" fmla="*/ 214065 h 216619"/>
                    <a:gd name="connsiteX14" fmla="*/ 17618 w 156187"/>
                    <a:gd name="connsiteY14" fmla="*/ 212567 h 216619"/>
                    <a:gd name="connsiteX15" fmla="*/ 10923 w 156187"/>
                    <a:gd name="connsiteY15" fmla="*/ 216619 h 216619"/>
                    <a:gd name="connsiteX16" fmla="*/ 15328 w 156187"/>
                    <a:gd name="connsiteY16" fmla="*/ 29952 h 216619"/>
                    <a:gd name="connsiteX17" fmla="*/ 19908 w 156187"/>
                    <a:gd name="connsiteY17" fmla="*/ 200146 h 216619"/>
                    <a:gd name="connsiteX18" fmla="*/ 135310 w 156187"/>
                    <a:gd name="connsiteY18" fmla="*/ 133989 h 216619"/>
                    <a:gd name="connsiteX19" fmla="*/ 15328 w 156187"/>
                    <a:gd name="connsiteY19" fmla="*/ 29952 h 216619"/>
                    <a:gd name="connsiteX20" fmla="*/ 15063 w 156187"/>
                    <a:gd name="connsiteY20" fmla="*/ 20790 h 216619"/>
                    <a:gd name="connsiteX21" fmla="*/ 141564 w 156187"/>
                    <a:gd name="connsiteY21" fmla="*/ 130465 h 216619"/>
                    <a:gd name="connsiteX22" fmla="*/ 144560 w 156187"/>
                    <a:gd name="connsiteY22" fmla="*/ 128703 h 216619"/>
                    <a:gd name="connsiteX23" fmla="*/ 15063 w 156187"/>
                    <a:gd name="connsiteY23" fmla="*/ 20702 h 216619"/>
                    <a:gd name="connsiteX24" fmla="*/ 15063 w 156187"/>
                    <a:gd name="connsiteY24" fmla="*/ 20790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187" h="216619">
                      <a:moveTo>
                        <a:pt x="10923" y="216619"/>
                      </a:moveTo>
                      <a:lnTo>
                        <a:pt x="10571" y="208603"/>
                      </a:lnTo>
                      <a:lnTo>
                        <a:pt x="7752" y="207106"/>
                      </a:lnTo>
                      <a:lnTo>
                        <a:pt x="10395" y="205608"/>
                      </a:lnTo>
                      <a:lnTo>
                        <a:pt x="1673" y="18147"/>
                      </a:lnTo>
                      <a:lnTo>
                        <a:pt x="0" y="16650"/>
                      </a:lnTo>
                      <a:lnTo>
                        <a:pt x="1586" y="15857"/>
                      </a:lnTo>
                      <a:lnTo>
                        <a:pt x="793" y="0"/>
                      </a:lnTo>
                      <a:lnTo>
                        <a:pt x="13126" y="10219"/>
                      </a:lnTo>
                      <a:lnTo>
                        <a:pt x="14799" y="9426"/>
                      </a:lnTo>
                      <a:lnTo>
                        <a:pt x="14887" y="11628"/>
                      </a:lnTo>
                      <a:lnTo>
                        <a:pt x="156188" y="129496"/>
                      </a:lnTo>
                      <a:lnTo>
                        <a:pt x="20261" y="210982"/>
                      </a:lnTo>
                      <a:lnTo>
                        <a:pt x="20349" y="214065"/>
                      </a:lnTo>
                      <a:lnTo>
                        <a:pt x="17618" y="212567"/>
                      </a:lnTo>
                      <a:lnTo>
                        <a:pt x="10923" y="216619"/>
                      </a:lnTo>
                      <a:close/>
                      <a:moveTo>
                        <a:pt x="15328" y="29952"/>
                      </a:moveTo>
                      <a:lnTo>
                        <a:pt x="19908" y="200146"/>
                      </a:lnTo>
                      <a:lnTo>
                        <a:pt x="135310" y="133989"/>
                      </a:lnTo>
                      <a:lnTo>
                        <a:pt x="15328" y="29952"/>
                      </a:lnTo>
                      <a:close/>
                      <a:moveTo>
                        <a:pt x="15063" y="20790"/>
                      </a:moveTo>
                      <a:lnTo>
                        <a:pt x="141564" y="130465"/>
                      </a:lnTo>
                      <a:lnTo>
                        <a:pt x="144560" y="128703"/>
                      </a:lnTo>
                      <a:lnTo>
                        <a:pt x="15063" y="20702"/>
                      </a:lnTo>
                      <a:lnTo>
                        <a:pt x="15063" y="20790"/>
                      </a:lnTo>
                      <a:close/>
                    </a:path>
                  </a:pathLst>
                </a:custGeom>
                <a:grpFill/>
                <a:ln w="8809" cap="flat">
                  <a:noFill/>
                  <a:prstDash val="solid"/>
                  <a:miter/>
                </a:ln>
              </p:spPr>
              <p:txBody>
                <a:bodyPr rtlCol="0" anchor="ctr"/>
                <a:lstStyle/>
                <a:p>
                  <a:endParaRPr lang="en-US" sz="3200"/>
                </a:p>
              </p:txBody>
            </p:sp>
          </p:grpSp>
          <p:grpSp>
            <p:nvGrpSpPr>
              <p:cNvPr id="4426" name="Graphic 4229">
                <a:extLst>
                  <a:ext uri="{FF2B5EF4-FFF2-40B4-BE49-F238E27FC236}">
                    <a16:creationId xmlns:a16="http://schemas.microsoft.com/office/drawing/2014/main" id="{78B44860-C74F-4724-A5FC-669C318DC020}"/>
                  </a:ext>
                </a:extLst>
              </p:cNvPr>
              <p:cNvGrpSpPr/>
              <p:nvPr/>
            </p:nvGrpSpPr>
            <p:grpSpPr>
              <a:xfrm>
                <a:off x="6341073" y="3030799"/>
                <a:ext cx="184289" cy="375009"/>
                <a:chOff x="6341073" y="3030799"/>
                <a:chExt cx="184289" cy="375009"/>
              </a:xfrm>
              <a:grpFill/>
            </p:grpSpPr>
            <p:sp>
              <p:nvSpPr>
                <p:cNvPr id="4427" name="Freeform: Shape 4426">
                  <a:extLst>
                    <a:ext uri="{FF2B5EF4-FFF2-40B4-BE49-F238E27FC236}">
                      <a16:creationId xmlns:a16="http://schemas.microsoft.com/office/drawing/2014/main" id="{AA620718-324E-4495-821C-9C2DBC7EAE13}"/>
                    </a:ext>
                  </a:extLst>
                </p:cNvPr>
                <p:cNvSpPr/>
                <p:nvPr/>
              </p:nvSpPr>
              <p:spPr>
                <a:xfrm>
                  <a:off x="6346799" y="3039873"/>
                  <a:ext cx="174511" cy="354924"/>
                </a:xfrm>
                <a:custGeom>
                  <a:avLst/>
                  <a:gdLst>
                    <a:gd name="connsiteX0" fmla="*/ 170547 w 174511"/>
                    <a:gd name="connsiteY0" fmla="*/ 148260 h 354924"/>
                    <a:gd name="connsiteX1" fmla="*/ 169402 w 174511"/>
                    <a:gd name="connsiteY1" fmla="*/ 147290 h 354924"/>
                    <a:gd name="connsiteX2" fmla="*/ 3876 w 174511"/>
                    <a:gd name="connsiteY2" fmla="*/ 12421 h 354924"/>
                    <a:gd name="connsiteX3" fmla="*/ 9779 w 174511"/>
                    <a:gd name="connsiteY3" fmla="*/ 8633 h 354924"/>
                    <a:gd name="connsiteX4" fmla="*/ 90824 w 174511"/>
                    <a:gd name="connsiteY4" fmla="*/ 349815 h 354924"/>
                    <a:gd name="connsiteX5" fmla="*/ 88092 w 174511"/>
                    <a:gd name="connsiteY5" fmla="*/ 349639 h 354924"/>
                    <a:gd name="connsiteX6" fmla="*/ 170547 w 174511"/>
                    <a:gd name="connsiteY6" fmla="*/ 148260 h 354924"/>
                    <a:gd name="connsiteX7" fmla="*/ 174512 w 174511"/>
                    <a:gd name="connsiteY7" fmla="*/ 138481 h 354924"/>
                    <a:gd name="connsiteX8" fmla="*/ 172573 w 174511"/>
                    <a:gd name="connsiteY8" fmla="*/ 143415 h 354924"/>
                    <a:gd name="connsiteX9" fmla="*/ 90736 w 174511"/>
                    <a:gd name="connsiteY9" fmla="*/ 350784 h 354924"/>
                    <a:gd name="connsiteX10" fmla="*/ 89062 w 174511"/>
                    <a:gd name="connsiteY10" fmla="*/ 354924 h 354924"/>
                    <a:gd name="connsiteX11" fmla="*/ 88005 w 174511"/>
                    <a:gd name="connsiteY11" fmla="*/ 350608 h 354924"/>
                    <a:gd name="connsiteX12" fmla="*/ 2643 w 174511"/>
                    <a:gd name="connsiteY12" fmla="*/ 10483 h 354924"/>
                    <a:gd name="connsiteX13" fmla="*/ 0 w 174511"/>
                    <a:gd name="connsiteY13" fmla="*/ 0 h 354924"/>
                    <a:gd name="connsiteX14" fmla="*/ 8545 w 174511"/>
                    <a:gd name="connsiteY14" fmla="*/ 6783 h 354924"/>
                    <a:gd name="connsiteX15" fmla="*/ 174512 w 174511"/>
                    <a:gd name="connsiteY15" fmla="*/ 138481 h 35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511" h="354924">
                      <a:moveTo>
                        <a:pt x="170547" y="148260"/>
                      </a:moveTo>
                      <a:lnTo>
                        <a:pt x="169402" y="147290"/>
                      </a:lnTo>
                      <a:lnTo>
                        <a:pt x="3876" y="12421"/>
                      </a:lnTo>
                      <a:lnTo>
                        <a:pt x="9779" y="8633"/>
                      </a:lnTo>
                      <a:lnTo>
                        <a:pt x="90824" y="349815"/>
                      </a:lnTo>
                      <a:lnTo>
                        <a:pt x="88092" y="349639"/>
                      </a:lnTo>
                      <a:lnTo>
                        <a:pt x="170547" y="148260"/>
                      </a:lnTo>
                      <a:close/>
                      <a:moveTo>
                        <a:pt x="174512" y="138481"/>
                      </a:moveTo>
                      <a:lnTo>
                        <a:pt x="172573" y="143415"/>
                      </a:lnTo>
                      <a:lnTo>
                        <a:pt x="90736" y="350784"/>
                      </a:lnTo>
                      <a:lnTo>
                        <a:pt x="89062" y="354924"/>
                      </a:lnTo>
                      <a:lnTo>
                        <a:pt x="88005" y="350608"/>
                      </a:lnTo>
                      <a:lnTo>
                        <a:pt x="2643" y="10483"/>
                      </a:lnTo>
                      <a:lnTo>
                        <a:pt x="0" y="0"/>
                      </a:lnTo>
                      <a:lnTo>
                        <a:pt x="8545" y="6783"/>
                      </a:lnTo>
                      <a:lnTo>
                        <a:pt x="174512" y="138481"/>
                      </a:lnTo>
                      <a:close/>
                    </a:path>
                  </a:pathLst>
                </a:custGeom>
                <a:grpFill/>
                <a:ln w="8809" cap="flat">
                  <a:noFill/>
                  <a:prstDash val="solid"/>
                  <a:miter/>
                </a:ln>
              </p:spPr>
              <p:txBody>
                <a:bodyPr rtlCol="0" anchor="ctr"/>
                <a:lstStyle/>
                <a:p>
                  <a:endParaRPr lang="en-US" sz="3200"/>
                </a:p>
              </p:txBody>
            </p:sp>
            <p:sp>
              <p:nvSpPr>
                <p:cNvPr id="4428" name="Freeform: Shape 4427">
                  <a:extLst>
                    <a:ext uri="{FF2B5EF4-FFF2-40B4-BE49-F238E27FC236}">
                      <a16:creationId xmlns:a16="http://schemas.microsoft.com/office/drawing/2014/main" id="{70EDF402-F086-4B9C-BDCB-26DC9B22FDA4}"/>
                    </a:ext>
                  </a:extLst>
                </p:cNvPr>
                <p:cNvSpPr/>
                <p:nvPr/>
              </p:nvSpPr>
              <p:spPr>
                <a:xfrm>
                  <a:off x="6341073" y="3030799"/>
                  <a:ext cx="184289" cy="375009"/>
                </a:xfrm>
                <a:custGeom>
                  <a:avLst/>
                  <a:gdLst>
                    <a:gd name="connsiteX0" fmla="*/ 94083 w 184289"/>
                    <a:gd name="connsiteY0" fmla="*/ 375010 h 375009"/>
                    <a:gd name="connsiteX1" fmla="*/ 90823 w 184289"/>
                    <a:gd name="connsiteY1" fmla="*/ 361884 h 375009"/>
                    <a:gd name="connsiteX2" fmla="*/ 88885 w 184289"/>
                    <a:gd name="connsiteY2" fmla="*/ 361796 h 375009"/>
                    <a:gd name="connsiteX3" fmla="*/ 90030 w 184289"/>
                    <a:gd name="connsiteY3" fmla="*/ 358889 h 375009"/>
                    <a:gd name="connsiteX4" fmla="*/ 5638 w 184289"/>
                    <a:gd name="connsiteY4" fmla="*/ 22552 h 375009"/>
                    <a:gd name="connsiteX5" fmla="*/ 3876 w 184289"/>
                    <a:gd name="connsiteY5" fmla="*/ 21054 h 375009"/>
                    <a:gd name="connsiteX6" fmla="*/ 5110 w 184289"/>
                    <a:gd name="connsiteY6" fmla="*/ 20261 h 375009"/>
                    <a:gd name="connsiteX7" fmla="*/ 5110 w 184289"/>
                    <a:gd name="connsiteY7" fmla="*/ 20173 h 375009"/>
                    <a:gd name="connsiteX8" fmla="*/ 0 w 184289"/>
                    <a:gd name="connsiteY8" fmla="*/ 0 h 375009"/>
                    <a:gd name="connsiteX9" fmla="*/ 16385 w 184289"/>
                    <a:gd name="connsiteY9" fmla="*/ 13038 h 375009"/>
                    <a:gd name="connsiteX10" fmla="*/ 17707 w 184289"/>
                    <a:gd name="connsiteY10" fmla="*/ 12245 h 375009"/>
                    <a:gd name="connsiteX11" fmla="*/ 18235 w 184289"/>
                    <a:gd name="connsiteY11" fmla="*/ 14535 h 375009"/>
                    <a:gd name="connsiteX12" fmla="*/ 184289 w 184289"/>
                    <a:gd name="connsiteY12" fmla="*/ 146322 h 375009"/>
                    <a:gd name="connsiteX13" fmla="*/ 100161 w 184289"/>
                    <a:gd name="connsiteY13" fmla="*/ 359594 h 375009"/>
                    <a:gd name="connsiteX14" fmla="*/ 100866 w 184289"/>
                    <a:gd name="connsiteY14" fmla="*/ 362589 h 375009"/>
                    <a:gd name="connsiteX15" fmla="*/ 99016 w 184289"/>
                    <a:gd name="connsiteY15" fmla="*/ 362413 h 375009"/>
                    <a:gd name="connsiteX16" fmla="*/ 94083 w 184289"/>
                    <a:gd name="connsiteY16" fmla="*/ 375010 h 375009"/>
                    <a:gd name="connsiteX17" fmla="*/ 23609 w 184289"/>
                    <a:gd name="connsiteY17" fmla="*/ 37263 h 375009"/>
                    <a:gd name="connsiteX18" fmla="*/ 96373 w 184289"/>
                    <a:gd name="connsiteY18" fmla="*/ 343649 h 375009"/>
                    <a:gd name="connsiteX19" fmla="*/ 172309 w 184289"/>
                    <a:gd name="connsiteY19" fmla="*/ 158390 h 375009"/>
                    <a:gd name="connsiteX20" fmla="*/ 23609 w 184289"/>
                    <a:gd name="connsiteY20" fmla="*/ 37263 h 375009"/>
                    <a:gd name="connsiteX21" fmla="*/ 21054 w 184289"/>
                    <a:gd name="connsiteY21" fmla="*/ 26516 h 375009"/>
                    <a:gd name="connsiteX22" fmla="*/ 174952 w 184289"/>
                    <a:gd name="connsiteY22" fmla="*/ 151872 h 375009"/>
                    <a:gd name="connsiteX23" fmla="*/ 176273 w 184289"/>
                    <a:gd name="connsiteY23" fmla="*/ 148612 h 375009"/>
                    <a:gd name="connsiteX24" fmla="*/ 20790 w 184289"/>
                    <a:gd name="connsiteY24" fmla="*/ 25195 h 375009"/>
                    <a:gd name="connsiteX25" fmla="*/ 21054 w 184289"/>
                    <a:gd name="connsiteY25" fmla="*/ 26516 h 375009"/>
                    <a:gd name="connsiteX26" fmla="*/ 14359 w 184289"/>
                    <a:gd name="connsiteY26" fmla="*/ 29775 h 375009"/>
                    <a:gd name="connsiteX27" fmla="*/ 23521 w 184289"/>
                    <a:gd name="connsiteY27" fmla="*/ 66334 h 375009"/>
                    <a:gd name="connsiteX28" fmla="*/ 14976 w 184289"/>
                    <a:gd name="connsiteY28" fmla="*/ 30216 h 375009"/>
                    <a:gd name="connsiteX29" fmla="*/ 14359 w 184289"/>
                    <a:gd name="connsiteY29" fmla="*/ 29775 h 37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4289" h="375009">
                      <a:moveTo>
                        <a:pt x="94083" y="375010"/>
                      </a:moveTo>
                      <a:lnTo>
                        <a:pt x="90823" y="361884"/>
                      </a:lnTo>
                      <a:lnTo>
                        <a:pt x="88885" y="361796"/>
                      </a:lnTo>
                      <a:lnTo>
                        <a:pt x="90030" y="358889"/>
                      </a:lnTo>
                      <a:lnTo>
                        <a:pt x="5638" y="22552"/>
                      </a:lnTo>
                      <a:lnTo>
                        <a:pt x="3876" y="21054"/>
                      </a:lnTo>
                      <a:lnTo>
                        <a:pt x="5110" y="20261"/>
                      </a:lnTo>
                      <a:lnTo>
                        <a:pt x="5110" y="20173"/>
                      </a:lnTo>
                      <a:lnTo>
                        <a:pt x="0" y="0"/>
                      </a:lnTo>
                      <a:lnTo>
                        <a:pt x="16385" y="13038"/>
                      </a:lnTo>
                      <a:lnTo>
                        <a:pt x="17707" y="12245"/>
                      </a:lnTo>
                      <a:lnTo>
                        <a:pt x="18235" y="14535"/>
                      </a:lnTo>
                      <a:lnTo>
                        <a:pt x="184289" y="146322"/>
                      </a:lnTo>
                      <a:lnTo>
                        <a:pt x="100161" y="359594"/>
                      </a:lnTo>
                      <a:lnTo>
                        <a:pt x="100866" y="362589"/>
                      </a:lnTo>
                      <a:lnTo>
                        <a:pt x="99016" y="362413"/>
                      </a:lnTo>
                      <a:lnTo>
                        <a:pt x="94083" y="375010"/>
                      </a:lnTo>
                      <a:close/>
                      <a:moveTo>
                        <a:pt x="23609" y="37263"/>
                      </a:moveTo>
                      <a:lnTo>
                        <a:pt x="96373" y="343649"/>
                      </a:lnTo>
                      <a:lnTo>
                        <a:pt x="172309" y="158390"/>
                      </a:lnTo>
                      <a:lnTo>
                        <a:pt x="23609" y="37263"/>
                      </a:lnTo>
                      <a:close/>
                      <a:moveTo>
                        <a:pt x="21054" y="26516"/>
                      </a:moveTo>
                      <a:lnTo>
                        <a:pt x="174952" y="151872"/>
                      </a:lnTo>
                      <a:lnTo>
                        <a:pt x="176273" y="148612"/>
                      </a:lnTo>
                      <a:lnTo>
                        <a:pt x="20790" y="25195"/>
                      </a:lnTo>
                      <a:lnTo>
                        <a:pt x="21054" y="26516"/>
                      </a:lnTo>
                      <a:close/>
                      <a:moveTo>
                        <a:pt x="14359" y="29775"/>
                      </a:moveTo>
                      <a:lnTo>
                        <a:pt x="23521" y="66334"/>
                      </a:lnTo>
                      <a:lnTo>
                        <a:pt x="14976" y="30216"/>
                      </a:lnTo>
                      <a:lnTo>
                        <a:pt x="14359" y="29775"/>
                      </a:lnTo>
                      <a:close/>
                    </a:path>
                  </a:pathLst>
                </a:custGeom>
                <a:grpFill/>
                <a:ln w="8809" cap="flat">
                  <a:noFill/>
                  <a:prstDash val="solid"/>
                  <a:miter/>
                </a:ln>
              </p:spPr>
              <p:txBody>
                <a:bodyPr rtlCol="0" anchor="ctr"/>
                <a:lstStyle/>
                <a:p>
                  <a:endParaRPr lang="en-US" sz="3200"/>
                </a:p>
              </p:txBody>
            </p:sp>
          </p:grpSp>
          <p:grpSp>
            <p:nvGrpSpPr>
              <p:cNvPr id="4429" name="Graphic 4229">
                <a:extLst>
                  <a:ext uri="{FF2B5EF4-FFF2-40B4-BE49-F238E27FC236}">
                    <a16:creationId xmlns:a16="http://schemas.microsoft.com/office/drawing/2014/main" id="{78B44860-C74F-4724-A5FC-669C318DC020}"/>
                  </a:ext>
                </a:extLst>
              </p:cNvPr>
              <p:cNvGrpSpPr/>
              <p:nvPr/>
            </p:nvGrpSpPr>
            <p:grpSpPr>
              <a:xfrm>
                <a:off x="6425113" y="3210420"/>
                <a:ext cx="271501" cy="187372"/>
                <a:chOff x="6425113" y="3210420"/>
                <a:chExt cx="271501" cy="187372"/>
              </a:xfrm>
              <a:grpFill/>
            </p:grpSpPr>
            <p:sp>
              <p:nvSpPr>
                <p:cNvPr id="4430" name="Freeform: Shape 4429">
                  <a:extLst>
                    <a:ext uri="{FF2B5EF4-FFF2-40B4-BE49-F238E27FC236}">
                      <a16:creationId xmlns:a16="http://schemas.microsoft.com/office/drawing/2014/main" id="{76AD625E-3ABC-4F33-A0EF-527F8F30D22D}"/>
                    </a:ext>
                  </a:extLst>
                </p:cNvPr>
                <p:cNvSpPr/>
                <p:nvPr/>
              </p:nvSpPr>
              <p:spPr>
                <a:xfrm>
                  <a:off x="6432513" y="3215529"/>
                  <a:ext cx="256701" cy="177065"/>
                </a:xfrm>
                <a:custGeom>
                  <a:avLst/>
                  <a:gdLst>
                    <a:gd name="connsiteX0" fmla="*/ 116634 w 256701"/>
                    <a:gd name="connsiteY0" fmla="*/ 0 h 177065"/>
                    <a:gd name="connsiteX1" fmla="*/ 117075 w 256701"/>
                    <a:gd name="connsiteY1" fmla="*/ 352 h 177065"/>
                    <a:gd name="connsiteX2" fmla="*/ 251064 w 256701"/>
                    <a:gd name="connsiteY2" fmla="*/ 113287 h 177065"/>
                    <a:gd name="connsiteX3" fmla="*/ 256702 w 256701"/>
                    <a:gd name="connsiteY3" fmla="*/ 118044 h 177065"/>
                    <a:gd name="connsiteX4" fmla="*/ 249566 w 256701"/>
                    <a:gd name="connsiteY4" fmla="*/ 119718 h 177065"/>
                    <a:gd name="connsiteX5" fmla="*/ 3964 w 256701"/>
                    <a:gd name="connsiteY5" fmla="*/ 176185 h 177065"/>
                    <a:gd name="connsiteX6" fmla="*/ 0 w 256701"/>
                    <a:gd name="connsiteY6" fmla="*/ 177066 h 177065"/>
                    <a:gd name="connsiteX7" fmla="*/ 2202 w 256701"/>
                    <a:gd name="connsiteY7" fmla="*/ 173718 h 177065"/>
                    <a:gd name="connsiteX8" fmla="*/ 113727 w 256701"/>
                    <a:gd name="connsiteY8" fmla="*/ 4229 h 177065"/>
                    <a:gd name="connsiteX9" fmla="*/ 116634 w 256701"/>
                    <a:gd name="connsiteY9" fmla="*/ 0 h 177065"/>
                    <a:gd name="connsiteX10" fmla="*/ 111084 w 256701"/>
                    <a:gd name="connsiteY10" fmla="*/ 8545 h 177065"/>
                    <a:gd name="connsiteX11" fmla="*/ 5021 w 256701"/>
                    <a:gd name="connsiteY11" fmla="*/ 175480 h 177065"/>
                    <a:gd name="connsiteX12" fmla="*/ 3259 w 256701"/>
                    <a:gd name="connsiteY12" fmla="*/ 173014 h 177065"/>
                    <a:gd name="connsiteX13" fmla="*/ 247892 w 256701"/>
                    <a:gd name="connsiteY13" fmla="*/ 112582 h 177065"/>
                    <a:gd name="connsiteX14" fmla="*/ 246394 w 256701"/>
                    <a:gd name="connsiteY14" fmla="*/ 118925 h 177065"/>
                    <a:gd name="connsiteX15" fmla="*/ 111084 w 256701"/>
                    <a:gd name="connsiteY15" fmla="*/ 8545 h 177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701" h="177065">
                      <a:moveTo>
                        <a:pt x="116634" y="0"/>
                      </a:moveTo>
                      <a:lnTo>
                        <a:pt x="117075" y="352"/>
                      </a:lnTo>
                      <a:lnTo>
                        <a:pt x="251064" y="113287"/>
                      </a:lnTo>
                      <a:lnTo>
                        <a:pt x="256702" y="118044"/>
                      </a:lnTo>
                      <a:lnTo>
                        <a:pt x="249566" y="119718"/>
                      </a:lnTo>
                      <a:lnTo>
                        <a:pt x="3964" y="176185"/>
                      </a:lnTo>
                      <a:lnTo>
                        <a:pt x="0" y="177066"/>
                      </a:lnTo>
                      <a:lnTo>
                        <a:pt x="2202" y="173718"/>
                      </a:lnTo>
                      <a:lnTo>
                        <a:pt x="113727" y="4229"/>
                      </a:lnTo>
                      <a:lnTo>
                        <a:pt x="116634" y="0"/>
                      </a:lnTo>
                      <a:close/>
                      <a:moveTo>
                        <a:pt x="111084" y="8545"/>
                      </a:moveTo>
                      <a:lnTo>
                        <a:pt x="5021" y="175480"/>
                      </a:lnTo>
                      <a:lnTo>
                        <a:pt x="3259" y="173014"/>
                      </a:lnTo>
                      <a:lnTo>
                        <a:pt x="247892" y="112582"/>
                      </a:lnTo>
                      <a:lnTo>
                        <a:pt x="246394" y="118925"/>
                      </a:lnTo>
                      <a:lnTo>
                        <a:pt x="111084" y="8545"/>
                      </a:lnTo>
                      <a:close/>
                    </a:path>
                  </a:pathLst>
                </a:custGeom>
                <a:grpFill/>
                <a:ln w="8809" cap="flat">
                  <a:noFill/>
                  <a:prstDash val="solid"/>
                  <a:miter/>
                </a:ln>
              </p:spPr>
              <p:txBody>
                <a:bodyPr rtlCol="0" anchor="ctr"/>
                <a:lstStyle/>
                <a:p>
                  <a:endParaRPr lang="en-US" sz="3200"/>
                </a:p>
              </p:txBody>
            </p:sp>
            <p:sp>
              <p:nvSpPr>
                <p:cNvPr id="4431" name="Freeform: Shape 4430">
                  <a:extLst>
                    <a:ext uri="{FF2B5EF4-FFF2-40B4-BE49-F238E27FC236}">
                      <a16:creationId xmlns:a16="http://schemas.microsoft.com/office/drawing/2014/main" id="{D1626CF0-5C25-40C2-A3ED-0C3263348E80}"/>
                    </a:ext>
                  </a:extLst>
                </p:cNvPr>
                <p:cNvSpPr/>
                <p:nvPr/>
              </p:nvSpPr>
              <p:spPr>
                <a:xfrm>
                  <a:off x="6425113" y="3210420"/>
                  <a:ext cx="271501" cy="187372"/>
                </a:xfrm>
                <a:custGeom>
                  <a:avLst/>
                  <a:gdLst>
                    <a:gd name="connsiteX0" fmla="*/ 0 w 271501"/>
                    <a:gd name="connsiteY0" fmla="*/ 187373 h 187372"/>
                    <a:gd name="connsiteX1" fmla="*/ 6343 w 271501"/>
                    <a:gd name="connsiteY1" fmla="*/ 177771 h 187372"/>
                    <a:gd name="connsiteX2" fmla="*/ 5110 w 271501"/>
                    <a:gd name="connsiteY2" fmla="*/ 176009 h 187372"/>
                    <a:gd name="connsiteX3" fmla="*/ 8017 w 271501"/>
                    <a:gd name="connsiteY3" fmla="*/ 175304 h 187372"/>
                    <a:gd name="connsiteX4" fmla="*/ 123418 w 271501"/>
                    <a:gd name="connsiteY4" fmla="*/ 0 h 187372"/>
                    <a:gd name="connsiteX5" fmla="*/ 126765 w 271501"/>
                    <a:gd name="connsiteY5" fmla="*/ 2907 h 187372"/>
                    <a:gd name="connsiteX6" fmla="*/ 258023 w 271501"/>
                    <a:gd name="connsiteY6" fmla="*/ 113551 h 187372"/>
                    <a:gd name="connsiteX7" fmla="*/ 259961 w 271501"/>
                    <a:gd name="connsiteY7" fmla="*/ 113111 h 187372"/>
                    <a:gd name="connsiteX8" fmla="*/ 259521 w 271501"/>
                    <a:gd name="connsiteY8" fmla="*/ 114873 h 187372"/>
                    <a:gd name="connsiteX9" fmla="*/ 271501 w 271501"/>
                    <a:gd name="connsiteY9" fmla="*/ 125003 h 187372"/>
                    <a:gd name="connsiteX10" fmla="*/ 256349 w 271501"/>
                    <a:gd name="connsiteY10" fmla="*/ 128439 h 187372"/>
                    <a:gd name="connsiteX11" fmla="*/ 255997 w 271501"/>
                    <a:gd name="connsiteY11" fmla="*/ 130113 h 187372"/>
                    <a:gd name="connsiteX12" fmla="*/ 254499 w 271501"/>
                    <a:gd name="connsiteY12" fmla="*/ 128879 h 187372"/>
                    <a:gd name="connsiteX13" fmla="*/ 14271 w 271501"/>
                    <a:gd name="connsiteY13" fmla="*/ 184113 h 187372"/>
                    <a:gd name="connsiteX14" fmla="*/ 12685 w 271501"/>
                    <a:gd name="connsiteY14" fmla="*/ 186668 h 187372"/>
                    <a:gd name="connsiteX15" fmla="*/ 11364 w 271501"/>
                    <a:gd name="connsiteY15" fmla="*/ 184818 h 187372"/>
                    <a:gd name="connsiteX16" fmla="*/ 0 w 271501"/>
                    <a:gd name="connsiteY16" fmla="*/ 187373 h 187372"/>
                    <a:gd name="connsiteX17" fmla="*/ 119278 w 271501"/>
                    <a:gd name="connsiteY17" fmla="*/ 18676 h 187372"/>
                    <a:gd name="connsiteX18" fmla="*/ 21935 w 271501"/>
                    <a:gd name="connsiteY18" fmla="*/ 171869 h 187372"/>
                    <a:gd name="connsiteX19" fmla="*/ 240757 w 271501"/>
                    <a:gd name="connsiteY19" fmla="*/ 117780 h 187372"/>
                    <a:gd name="connsiteX20" fmla="*/ 119278 w 271501"/>
                    <a:gd name="connsiteY20" fmla="*/ 18676 h 187372"/>
                    <a:gd name="connsiteX21" fmla="*/ 247364 w 271501"/>
                    <a:gd name="connsiteY21" fmla="*/ 123153 h 187372"/>
                    <a:gd name="connsiteX22" fmla="*/ 222698 w 271501"/>
                    <a:gd name="connsiteY22" fmla="*/ 129232 h 187372"/>
                    <a:gd name="connsiteX23" fmla="*/ 247804 w 271501"/>
                    <a:gd name="connsiteY23" fmla="*/ 123418 h 187372"/>
                    <a:gd name="connsiteX24" fmla="*/ 247364 w 271501"/>
                    <a:gd name="connsiteY24" fmla="*/ 123153 h 187372"/>
                    <a:gd name="connsiteX25" fmla="*/ 122977 w 271501"/>
                    <a:gd name="connsiteY25" fmla="*/ 12950 h 187372"/>
                    <a:gd name="connsiteX26" fmla="*/ 249038 w 271501"/>
                    <a:gd name="connsiteY26" fmla="*/ 115842 h 187372"/>
                    <a:gd name="connsiteX27" fmla="*/ 249918 w 271501"/>
                    <a:gd name="connsiteY27" fmla="*/ 115665 h 187372"/>
                    <a:gd name="connsiteX28" fmla="*/ 124827 w 271501"/>
                    <a:gd name="connsiteY28" fmla="*/ 10219 h 187372"/>
                    <a:gd name="connsiteX29" fmla="*/ 122977 w 271501"/>
                    <a:gd name="connsiteY29" fmla="*/ 12950 h 18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1501" h="187372">
                      <a:moveTo>
                        <a:pt x="0" y="187373"/>
                      </a:moveTo>
                      <a:lnTo>
                        <a:pt x="6343" y="177771"/>
                      </a:lnTo>
                      <a:lnTo>
                        <a:pt x="5110" y="176009"/>
                      </a:lnTo>
                      <a:lnTo>
                        <a:pt x="8017" y="175304"/>
                      </a:lnTo>
                      <a:lnTo>
                        <a:pt x="123418" y="0"/>
                      </a:lnTo>
                      <a:lnTo>
                        <a:pt x="126765" y="2907"/>
                      </a:lnTo>
                      <a:lnTo>
                        <a:pt x="258023" y="113551"/>
                      </a:lnTo>
                      <a:lnTo>
                        <a:pt x="259961" y="113111"/>
                      </a:lnTo>
                      <a:lnTo>
                        <a:pt x="259521" y="114873"/>
                      </a:lnTo>
                      <a:lnTo>
                        <a:pt x="271501" y="125003"/>
                      </a:lnTo>
                      <a:lnTo>
                        <a:pt x="256349" y="128439"/>
                      </a:lnTo>
                      <a:lnTo>
                        <a:pt x="255997" y="130113"/>
                      </a:lnTo>
                      <a:lnTo>
                        <a:pt x="254499" y="128879"/>
                      </a:lnTo>
                      <a:lnTo>
                        <a:pt x="14271" y="184113"/>
                      </a:lnTo>
                      <a:lnTo>
                        <a:pt x="12685" y="186668"/>
                      </a:lnTo>
                      <a:lnTo>
                        <a:pt x="11364" y="184818"/>
                      </a:lnTo>
                      <a:lnTo>
                        <a:pt x="0" y="187373"/>
                      </a:lnTo>
                      <a:close/>
                      <a:moveTo>
                        <a:pt x="119278" y="18676"/>
                      </a:moveTo>
                      <a:lnTo>
                        <a:pt x="21935" y="171869"/>
                      </a:lnTo>
                      <a:lnTo>
                        <a:pt x="240757" y="117780"/>
                      </a:lnTo>
                      <a:lnTo>
                        <a:pt x="119278" y="18676"/>
                      </a:lnTo>
                      <a:close/>
                      <a:moveTo>
                        <a:pt x="247364" y="123153"/>
                      </a:moveTo>
                      <a:lnTo>
                        <a:pt x="222698" y="129232"/>
                      </a:lnTo>
                      <a:lnTo>
                        <a:pt x="247804" y="123418"/>
                      </a:lnTo>
                      <a:lnTo>
                        <a:pt x="247364" y="123153"/>
                      </a:lnTo>
                      <a:close/>
                      <a:moveTo>
                        <a:pt x="122977" y="12950"/>
                      </a:moveTo>
                      <a:lnTo>
                        <a:pt x="249038" y="115842"/>
                      </a:lnTo>
                      <a:lnTo>
                        <a:pt x="249918" y="115665"/>
                      </a:lnTo>
                      <a:lnTo>
                        <a:pt x="124827" y="10219"/>
                      </a:lnTo>
                      <a:lnTo>
                        <a:pt x="122977" y="12950"/>
                      </a:lnTo>
                      <a:close/>
                    </a:path>
                  </a:pathLst>
                </a:custGeom>
                <a:grpFill/>
                <a:ln w="8809" cap="flat">
                  <a:noFill/>
                  <a:prstDash val="solid"/>
                  <a:miter/>
                </a:ln>
              </p:spPr>
              <p:txBody>
                <a:bodyPr rtlCol="0" anchor="ctr"/>
                <a:lstStyle/>
                <a:p>
                  <a:endParaRPr lang="en-US" sz="3200"/>
                </a:p>
              </p:txBody>
            </p:sp>
          </p:grpSp>
          <p:grpSp>
            <p:nvGrpSpPr>
              <p:cNvPr id="4432" name="Graphic 4229">
                <a:extLst>
                  <a:ext uri="{FF2B5EF4-FFF2-40B4-BE49-F238E27FC236}">
                    <a16:creationId xmlns:a16="http://schemas.microsoft.com/office/drawing/2014/main" id="{78B44860-C74F-4724-A5FC-669C318DC020}"/>
                  </a:ext>
                </a:extLst>
              </p:cNvPr>
              <p:cNvGrpSpPr/>
              <p:nvPr/>
            </p:nvGrpSpPr>
            <p:grpSpPr>
              <a:xfrm>
                <a:off x="6631866" y="3319214"/>
                <a:ext cx="139009" cy="214064"/>
                <a:chOff x="6631866" y="3319214"/>
                <a:chExt cx="139009" cy="214064"/>
              </a:xfrm>
              <a:grpFill/>
            </p:grpSpPr>
            <p:sp>
              <p:nvSpPr>
                <p:cNvPr id="4433" name="Freeform: Shape 4432">
                  <a:extLst>
                    <a:ext uri="{FF2B5EF4-FFF2-40B4-BE49-F238E27FC236}">
                      <a16:creationId xmlns:a16="http://schemas.microsoft.com/office/drawing/2014/main" id="{0B1DB73C-B66C-42A4-927C-DA1F47828070}"/>
                    </a:ext>
                  </a:extLst>
                </p:cNvPr>
                <p:cNvSpPr/>
                <p:nvPr/>
              </p:nvSpPr>
              <p:spPr>
                <a:xfrm>
                  <a:off x="6637592" y="3324940"/>
                  <a:ext cx="128174" cy="197327"/>
                </a:xfrm>
                <a:custGeom>
                  <a:avLst/>
                  <a:gdLst>
                    <a:gd name="connsiteX0" fmla="*/ 121039 w 128174"/>
                    <a:gd name="connsiteY0" fmla="*/ 68800 h 197327"/>
                    <a:gd name="connsiteX1" fmla="*/ 41315 w 128174"/>
                    <a:gd name="connsiteY1" fmla="*/ 9954 h 197327"/>
                    <a:gd name="connsiteX2" fmla="*/ 47482 w 128174"/>
                    <a:gd name="connsiteY2" fmla="*/ 7576 h 197327"/>
                    <a:gd name="connsiteX3" fmla="*/ 5021 w 128174"/>
                    <a:gd name="connsiteY3" fmla="*/ 191513 h 197327"/>
                    <a:gd name="connsiteX4" fmla="*/ 1762 w 128174"/>
                    <a:gd name="connsiteY4" fmla="*/ 189751 h 197327"/>
                    <a:gd name="connsiteX5" fmla="*/ 121039 w 128174"/>
                    <a:gd name="connsiteY5" fmla="*/ 68800 h 197327"/>
                    <a:gd name="connsiteX6" fmla="*/ 128175 w 128174"/>
                    <a:gd name="connsiteY6" fmla="*/ 61489 h 197327"/>
                    <a:gd name="connsiteX7" fmla="*/ 4581 w 128174"/>
                    <a:gd name="connsiteY7" fmla="*/ 192394 h 197327"/>
                    <a:gd name="connsiteX8" fmla="*/ 0 w 128174"/>
                    <a:gd name="connsiteY8" fmla="*/ 197327 h 197327"/>
                    <a:gd name="connsiteX9" fmla="*/ 1410 w 128174"/>
                    <a:gd name="connsiteY9" fmla="*/ 190720 h 197327"/>
                    <a:gd name="connsiteX10" fmla="*/ 39906 w 128174"/>
                    <a:gd name="connsiteY10" fmla="*/ 5902 h 197327"/>
                    <a:gd name="connsiteX11" fmla="*/ 41140 w 128174"/>
                    <a:gd name="connsiteY11" fmla="*/ 0 h 197327"/>
                    <a:gd name="connsiteX12" fmla="*/ 46160 w 128174"/>
                    <a:gd name="connsiteY12" fmla="*/ 3524 h 197327"/>
                    <a:gd name="connsiteX13" fmla="*/ 128175 w 128174"/>
                    <a:gd name="connsiteY13" fmla="*/ 61489 h 19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174" h="197327">
                      <a:moveTo>
                        <a:pt x="121039" y="68800"/>
                      </a:moveTo>
                      <a:lnTo>
                        <a:pt x="41315" y="9954"/>
                      </a:lnTo>
                      <a:lnTo>
                        <a:pt x="47482" y="7576"/>
                      </a:lnTo>
                      <a:lnTo>
                        <a:pt x="5021" y="191513"/>
                      </a:lnTo>
                      <a:lnTo>
                        <a:pt x="1762" y="189751"/>
                      </a:lnTo>
                      <a:lnTo>
                        <a:pt x="121039" y="68800"/>
                      </a:lnTo>
                      <a:close/>
                      <a:moveTo>
                        <a:pt x="128175" y="61489"/>
                      </a:moveTo>
                      <a:lnTo>
                        <a:pt x="4581" y="192394"/>
                      </a:lnTo>
                      <a:lnTo>
                        <a:pt x="0" y="197327"/>
                      </a:lnTo>
                      <a:lnTo>
                        <a:pt x="1410" y="190720"/>
                      </a:lnTo>
                      <a:lnTo>
                        <a:pt x="39906" y="5902"/>
                      </a:lnTo>
                      <a:lnTo>
                        <a:pt x="41140" y="0"/>
                      </a:lnTo>
                      <a:lnTo>
                        <a:pt x="46160" y="3524"/>
                      </a:lnTo>
                      <a:lnTo>
                        <a:pt x="128175" y="61489"/>
                      </a:lnTo>
                      <a:close/>
                    </a:path>
                  </a:pathLst>
                </a:custGeom>
                <a:grpFill/>
                <a:ln w="8809" cap="flat">
                  <a:noFill/>
                  <a:prstDash val="solid"/>
                  <a:miter/>
                </a:ln>
              </p:spPr>
              <p:txBody>
                <a:bodyPr rtlCol="0" anchor="ctr"/>
                <a:lstStyle/>
                <a:p>
                  <a:endParaRPr lang="en-US" sz="3200"/>
                </a:p>
              </p:txBody>
            </p:sp>
            <p:sp>
              <p:nvSpPr>
                <p:cNvPr id="4434" name="Freeform: Shape 4433">
                  <a:extLst>
                    <a:ext uri="{FF2B5EF4-FFF2-40B4-BE49-F238E27FC236}">
                      <a16:creationId xmlns:a16="http://schemas.microsoft.com/office/drawing/2014/main" id="{3774F79C-1B37-403F-BA7E-3DB9D648246B}"/>
                    </a:ext>
                  </a:extLst>
                </p:cNvPr>
                <p:cNvSpPr/>
                <p:nvPr/>
              </p:nvSpPr>
              <p:spPr>
                <a:xfrm>
                  <a:off x="6631866" y="3319214"/>
                  <a:ext cx="139009" cy="214064"/>
                </a:xfrm>
                <a:custGeom>
                  <a:avLst/>
                  <a:gdLst>
                    <a:gd name="connsiteX0" fmla="*/ 0 w 139009"/>
                    <a:gd name="connsiteY0" fmla="*/ 214065 h 214064"/>
                    <a:gd name="connsiteX1" fmla="*/ 3523 w 139009"/>
                    <a:gd name="connsiteY1" fmla="*/ 197151 h 214064"/>
                    <a:gd name="connsiteX2" fmla="*/ 2026 w 139009"/>
                    <a:gd name="connsiteY2" fmla="*/ 196358 h 214064"/>
                    <a:gd name="connsiteX3" fmla="*/ 4140 w 139009"/>
                    <a:gd name="connsiteY3" fmla="*/ 194244 h 214064"/>
                    <a:gd name="connsiteX4" fmla="*/ 41315 w 139009"/>
                    <a:gd name="connsiteY4" fmla="*/ 15592 h 214064"/>
                    <a:gd name="connsiteX5" fmla="*/ 40170 w 139009"/>
                    <a:gd name="connsiteY5" fmla="*/ 14711 h 214064"/>
                    <a:gd name="connsiteX6" fmla="*/ 41579 w 139009"/>
                    <a:gd name="connsiteY6" fmla="*/ 14183 h 214064"/>
                    <a:gd name="connsiteX7" fmla="*/ 44575 w 139009"/>
                    <a:gd name="connsiteY7" fmla="*/ 0 h 214064"/>
                    <a:gd name="connsiteX8" fmla="*/ 56555 w 139009"/>
                    <a:gd name="connsiteY8" fmla="*/ 8457 h 214064"/>
                    <a:gd name="connsiteX9" fmla="*/ 58053 w 139009"/>
                    <a:gd name="connsiteY9" fmla="*/ 7840 h 214064"/>
                    <a:gd name="connsiteX10" fmla="*/ 57700 w 139009"/>
                    <a:gd name="connsiteY10" fmla="*/ 9250 h 214064"/>
                    <a:gd name="connsiteX11" fmla="*/ 139010 w 139009"/>
                    <a:gd name="connsiteY11" fmla="*/ 66598 h 214064"/>
                    <a:gd name="connsiteX12" fmla="*/ 13831 w 139009"/>
                    <a:gd name="connsiteY12" fmla="*/ 199353 h 214064"/>
                    <a:gd name="connsiteX13" fmla="*/ 13126 w 139009"/>
                    <a:gd name="connsiteY13" fmla="*/ 202260 h 214064"/>
                    <a:gd name="connsiteX14" fmla="*/ 11804 w 139009"/>
                    <a:gd name="connsiteY14" fmla="*/ 201556 h 214064"/>
                    <a:gd name="connsiteX15" fmla="*/ 0 w 139009"/>
                    <a:gd name="connsiteY15" fmla="*/ 214065 h 214064"/>
                    <a:gd name="connsiteX16" fmla="*/ 54001 w 139009"/>
                    <a:gd name="connsiteY16" fmla="*/ 25018 h 214064"/>
                    <a:gd name="connsiteX17" fmla="*/ 18235 w 139009"/>
                    <a:gd name="connsiteY17" fmla="*/ 179885 h 214064"/>
                    <a:gd name="connsiteX18" fmla="*/ 121568 w 139009"/>
                    <a:gd name="connsiteY18" fmla="*/ 75055 h 214064"/>
                    <a:gd name="connsiteX19" fmla="*/ 54001 w 139009"/>
                    <a:gd name="connsiteY19" fmla="*/ 25018 h 214064"/>
                    <a:gd name="connsiteX20" fmla="*/ 55675 w 139009"/>
                    <a:gd name="connsiteY20" fmla="*/ 17795 h 214064"/>
                    <a:gd name="connsiteX21" fmla="*/ 126413 w 139009"/>
                    <a:gd name="connsiteY21" fmla="*/ 70122 h 214064"/>
                    <a:gd name="connsiteX22" fmla="*/ 128703 w 139009"/>
                    <a:gd name="connsiteY22" fmla="*/ 67743 h 214064"/>
                    <a:gd name="connsiteX23" fmla="*/ 56027 w 139009"/>
                    <a:gd name="connsiteY23" fmla="*/ 16473 h 214064"/>
                    <a:gd name="connsiteX24" fmla="*/ 55675 w 139009"/>
                    <a:gd name="connsiteY24" fmla="*/ 17795 h 214064"/>
                    <a:gd name="connsiteX25" fmla="*/ 47217 w 139009"/>
                    <a:gd name="connsiteY25" fmla="*/ 19997 h 214064"/>
                    <a:gd name="connsiteX26" fmla="*/ 37703 w 139009"/>
                    <a:gd name="connsiteY26" fmla="*/ 65717 h 214064"/>
                    <a:gd name="connsiteX27" fmla="*/ 48098 w 139009"/>
                    <a:gd name="connsiteY27" fmla="*/ 20614 h 214064"/>
                    <a:gd name="connsiteX28" fmla="*/ 47217 w 139009"/>
                    <a:gd name="connsiteY28" fmla="*/ 19997 h 2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9009" h="214064">
                      <a:moveTo>
                        <a:pt x="0" y="214065"/>
                      </a:moveTo>
                      <a:lnTo>
                        <a:pt x="3523" y="197151"/>
                      </a:lnTo>
                      <a:lnTo>
                        <a:pt x="2026" y="196358"/>
                      </a:lnTo>
                      <a:lnTo>
                        <a:pt x="4140" y="194244"/>
                      </a:lnTo>
                      <a:lnTo>
                        <a:pt x="41315" y="15592"/>
                      </a:lnTo>
                      <a:lnTo>
                        <a:pt x="40170" y="14711"/>
                      </a:lnTo>
                      <a:lnTo>
                        <a:pt x="41579" y="14183"/>
                      </a:lnTo>
                      <a:lnTo>
                        <a:pt x="44575" y="0"/>
                      </a:lnTo>
                      <a:lnTo>
                        <a:pt x="56555" y="8457"/>
                      </a:lnTo>
                      <a:lnTo>
                        <a:pt x="58053" y="7840"/>
                      </a:lnTo>
                      <a:lnTo>
                        <a:pt x="57700" y="9250"/>
                      </a:lnTo>
                      <a:lnTo>
                        <a:pt x="139010" y="66598"/>
                      </a:lnTo>
                      <a:lnTo>
                        <a:pt x="13831" y="199353"/>
                      </a:lnTo>
                      <a:lnTo>
                        <a:pt x="13126" y="202260"/>
                      </a:lnTo>
                      <a:lnTo>
                        <a:pt x="11804" y="201556"/>
                      </a:lnTo>
                      <a:lnTo>
                        <a:pt x="0" y="214065"/>
                      </a:lnTo>
                      <a:close/>
                      <a:moveTo>
                        <a:pt x="54001" y="25018"/>
                      </a:moveTo>
                      <a:lnTo>
                        <a:pt x="18235" y="179885"/>
                      </a:lnTo>
                      <a:lnTo>
                        <a:pt x="121568" y="75055"/>
                      </a:lnTo>
                      <a:lnTo>
                        <a:pt x="54001" y="25018"/>
                      </a:lnTo>
                      <a:close/>
                      <a:moveTo>
                        <a:pt x="55675" y="17795"/>
                      </a:moveTo>
                      <a:lnTo>
                        <a:pt x="126413" y="70122"/>
                      </a:lnTo>
                      <a:lnTo>
                        <a:pt x="128703" y="67743"/>
                      </a:lnTo>
                      <a:lnTo>
                        <a:pt x="56027" y="16473"/>
                      </a:lnTo>
                      <a:lnTo>
                        <a:pt x="55675" y="17795"/>
                      </a:lnTo>
                      <a:close/>
                      <a:moveTo>
                        <a:pt x="47217" y="19997"/>
                      </a:moveTo>
                      <a:lnTo>
                        <a:pt x="37703" y="65717"/>
                      </a:lnTo>
                      <a:lnTo>
                        <a:pt x="48098" y="20614"/>
                      </a:lnTo>
                      <a:lnTo>
                        <a:pt x="47217" y="19997"/>
                      </a:lnTo>
                      <a:close/>
                    </a:path>
                  </a:pathLst>
                </a:custGeom>
                <a:grpFill/>
                <a:ln w="8809" cap="flat">
                  <a:noFill/>
                  <a:prstDash val="solid"/>
                  <a:miter/>
                </a:ln>
              </p:spPr>
              <p:txBody>
                <a:bodyPr rtlCol="0" anchor="ctr"/>
                <a:lstStyle/>
                <a:p>
                  <a:endParaRPr lang="en-US" sz="3200"/>
                </a:p>
              </p:txBody>
            </p:sp>
          </p:grpSp>
          <p:grpSp>
            <p:nvGrpSpPr>
              <p:cNvPr id="4435" name="Graphic 4229">
                <a:extLst>
                  <a:ext uri="{FF2B5EF4-FFF2-40B4-BE49-F238E27FC236}">
                    <a16:creationId xmlns:a16="http://schemas.microsoft.com/office/drawing/2014/main" id="{78B44860-C74F-4724-A5FC-669C318DC020}"/>
                  </a:ext>
                </a:extLst>
              </p:cNvPr>
              <p:cNvGrpSpPr/>
              <p:nvPr/>
            </p:nvGrpSpPr>
            <p:grpSpPr>
              <a:xfrm>
                <a:off x="6621824" y="3416909"/>
                <a:ext cx="258287" cy="107825"/>
                <a:chOff x="6621824" y="3416909"/>
                <a:chExt cx="258287" cy="107825"/>
              </a:xfrm>
              <a:grpFill/>
            </p:grpSpPr>
            <p:sp>
              <p:nvSpPr>
                <p:cNvPr id="4436" name="Freeform: Shape 4435">
                  <a:extLst>
                    <a:ext uri="{FF2B5EF4-FFF2-40B4-BE49-F238E27FC236}">
                      <a16:creationId xmlns:a16="http://schemas.microsoft.com/office/drawing/2014/main" id="{E5850EE4-0121-4D4F-8320-A9BDE1794ABA}"/>
                    </a:ext>
                  </a:extLst>
                </p:cNvPr>
                <p:cNvSpPr/>
                <p:nvPr/>
              </p:nvSpPr>
              <p:spPr>
                <a:xfrm>
                  <a:off x="6634244" y="3421314"/>
                  <a:ext cx="239171" cy="98751"/>
                </a:xfrm>
                <a:custGeom>
                  <a:avLst/>
                  <a:gdLst>
                    <a:gd name="connsiteX0" fmla="*/ 168345 w 239171"/>
                    <a:gd name="connsiteY0" fmla="*/ 0 h 98751"/>
                    <a:gd name="connsiteX1" fmla="*/ 234590 w 239171"/>
                    <a:gd name="connsiteY1" fmla="*/ 92409 h 98751"/>
                    <a:gd name="connsiteX2" fmla="*/ 239171 w 239171"/>
                    <a:gd name="connsiteY2" fmla="*/ 98752 h 98751"/>
                    <a:gd name="connsiteX3" fmla="*/ 231419 w 239171"/>
                    <a:gd name="connsiteY3" fmla="*/ 98664 h 98751"/>
                    <a:gd name="connsiteX4" fmla="*/ 6519 w 239171"/>
                    <a:gd name="connsiteY4" fmla="*/ 96461 h 98751"/>
                    <a:gd name="connsiteX5" fmla="*/ 0 w 239171"/>
                    <a:gd name="connsiteY5" fmla="*/ 96373 h 98751"/>
                    <a:gd name="connsiteX6" fmla="*/ 5638 w 239171"/>
                    <a:gd name="connsiteY6" fmla="*/ 93114 h 98751"/>
                    <a:gd name="connsiteX7" fmla="*/ 163941 w 239171"/>
                    <a:gd name="connsiteY7" fmla="*/ 2467 h 98751"/>
                    <a:gd name="connsiteX8" fmla="*/ 168345 w 239171"/>
                    <a:gd name="connsiteY8" fmla="*/ 0 h 98751"/>
                    <a:gd name="connsiteX9" fmla="*/ 159624 w 239171"/>
                    <a:gd name="connsiteY9" fmla="*/ 5197 h 98751"/>
                    <a:gd name="connsiteX10" fmla="*/ 7488 w 239171"/>
                    <a:gd name="connsiteY10" fmla="*/ 96285 h 98751"/>
                    <a:gd name="connsiteX11" fmla="*/ 6607 w 239171"/>
                    <a:gd name="connsiteY11" fmla="*/ 93026 h 98751"/>
                    <a:gd name="connsiteX12" fmla="*/ 231507 w 239171"/>
                    <a:gd name="connsiteY12" fmla="*/ 90823 h 98751"/>
                    <a:gd name="connsiteX13" fmla="*/ 228336 w 239171"/>
                    <a:gd name="connsiteY13" fmla="*/ 97078 h 98751"/>
                    <a:gd name="connsiteX14" fmla="*/ 159976 w 239171"/>
                    <a:gd name="connsiteY14" fmla="*/ 5550 h 98751"/>
                    <a:gd name="connsiteX15" fmla="*/ 159624 w 239171"/>
                    <a:gd name="connsiteY15" fmla="*/ 5197 h 98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9171" h="98751">
                      <a:moveTo>
                        <a:pt x="168345" y="0"/>
                      </a:moveTo>
                      <a:lnTo>
                        <a:pt x="234590" y="92409"/>
                      </a:lnTo>
                      <a:lnTo>
                        <a:pt x="239171" y="98752"/>
                      </a:lnTo>
                      <a:lnTo>
                        <a:pt x="231419" y="98664"/>
                      </a:lnTo>
                      <a:lnTo>
                        <a:pt x="6519" y="96461"/>
                      </a:lnTo>
                      <a:lnTo>
                        <a:pt x="0" y="96373"/>
                      </a:lnTo>
                      <a:lnTo>
                        <a:pt x="5638" y="93114"/>
                      </a:lnTo>
                      <a:lnTo>
                        <a:pt x="163941" y="2467"/>
                      </a:lnTo>
                      <a:lnTo>
                        <a:pt x="168345" y="0"/>
                      </a:lnTo>
                      <a:close/>
                      <a:moveTo>
                        <a:pt x="159624" y="5197"/>
                      </a:moveTo>
                      <a:lnTo>
                        <a:pt x="7488" y="96285"/>
                      </a:lnTo>
                      <a:lnTo>
                        <a:pt x="6607" y="93026"/>
                      </a:lnTo>
                      <a:lnTo>
                        <a:pt x="231507" y="90823"/>
                      </a:lnTo>
                      <a:lnTo>
                        <a:pt x="228336" y="97078"/>
                      </a:lnTo>
                      <a:lnTo>
                        <a:pt x="159976" y="5550"/>
                      </a:lnTo>
                      <a:lnTo>
                        <a:pt x="159624" y="5197"/>
                      </a:lnTo>
                      <a:close/>
                    </a:path>
                  </a:pathLst>
                </a:custGeom>
                <a:grpFill/>
                <a:ln w="8809" cap="flat">
                  <a:noFill/>
                  <a:prstDash val="solid"/>
                  <a:miter/>
                </a:ln>
              </p:spPr>
              <p:txBody>
                <a:bodyPr rtlCol="0" anchor="ctr"/>
                <a:lstStyle/>
                <a:p>
                  <a:endParaRPr lang="en-US" sz="3200"/>
                </a:p>
              </p:txBody>
            </p:sp>
            <p:sp>
              <p:nvSpPr>
                <p:cNvPr id="4437" name="Freeform: Shape 4436">
                  <a:extLst>
                    <a:ext uri="{FF2B5EF4-FFF2-40B4-BE49-F238E27FC236}">
                      <a16:creationId xmlns:a16="http://schemas.microsoft.com/office/drawing/2014/main" id="{B94D276E-696D-42B7-83D0-3353ED9C09D2}"/>
                    </a:ext>
                  </a:extLst>
                </p:cNvPr>
                <p:cNvSpPr/>
                <p:nvPr/>
              </p:nvSpPr>
              <p:spPr>
                <a:xfrm>
                  <a:off x="6621824" y="3416909"/>
                  <a:ext cx="258287" cy="107825"/>
                </a:xfrm>
                <a:custGeom>
                  <a:avLst/>
                  <a:gdLst>
                    <a:gd name="connsiteX0" fmla="*/ 241197 w 258287"/>
                    <a:gd name="connsiteY0" fmla="*/ 107825 h 107825"/>
                    <a:gd name="connsiteX1" fmla="*/ 240140 w 258287"/>
                    <a:gd name="connsiteY1" fmla="*/ 106416 h 107825"/>
                    <a:gd name="connsiteX2" fmla="*/ 20349 w 258287"/>
                    <a:gd name="connsiteY2" fmla="*/ 104301 h 107825"/>
                    <a:gd name="connsiteX3" fmla="*/ 17795 w 258287"/>
                    <a:gd name="connsiteY3" fmla="*/ 105887 h 107825"/>
                    <a:gd name="connsiteX4" fmla="*/ 17354 w 258287"/>
                    <a:gd name="connsiteY4" fmla="*/ 104301 h 107825"/>
                    <a:gd name="connsiteX5" fmla="*/ 0 w 258287"/>
                    <a:gd name="connsiteY5" fmla="*/ 104125 h 107825"/>
                    <a:gd name="connsiteX6" fmla="*/ 14976 w 258287"/>
                    <a:gd name="connsiteY6" fmla="*/ 95492 h 107825"/>
                    <a:gd name="connsiteX7" fmla="*/ 14623 w 258287"/>
                    <a:gd name="connsiteY7" fmla="*/ 93995 h 107825"/>
                    <a:gd name="connsiteX8" fmla="*/ 17618 w 258287"/>
                    <a:gd name="connsiteY8" fmla="*/ 93995 h 107825"/>
                    <a:gd name="connsiteX9" fmla="*/ 181823 w 258287"/>
                    <a:gd name="connsiteY9" fmla="*/ 0 h 107825"/>
                    <a:gd name="connsiteX10" fmla="*/ 247628 w 258287"/>
                    <a:gd name="connsiteY10" fmla="*/ 91792 h 107825"/>
                    <a:gd name="connsiteX11" fmla="*/ 249390 w 258287"/>
                    <a:gd name="connsiteY11" fmla="*/ 91792 h 107825"/>
                    <a:gd name="connsiteX12" fmla="*/ 248685 w 258287"/>
                    <a:gd name="connsiteY12" fmla="*/ 93290 h 107825"/>
                    <a:gd name="connsiteX13" fmla="*/ 258287 w 258287"/>
                    <a:gd name="connsiteY13" fmla="*/ 106680 h 107825"/>
                    <a:gd name="connsiteX14" fmla="*/ 241990 w 258287"/>
                    <a:gd name="connsiteY14" fmla="*/ 106504 h 107825"/>
                    <a:gd name="connsiteX15" fmla="*/ 241197 w 258287"/>
                    <a:gd name="connsiteY15" fmla="*/ 107825 h 107825"/>
                    <a:gd name="connsiteX16" fmla="*/ 184554 w 258287"/>
                    <a:gd name="connsiteY16" fmla="*/ 99104 h 107825"/>
                    <a:gd name="connsiteX17" fmla="*/ 235031 w 258287"/>
                    <a:gd name="connsiteY17" fmla="*/ 99633 h 107825"/>
                    <a:gd name="connsiteX18" fmla="*/ 234326 w 258287"/>
                    <a:gd name="connsiteY18" fmla="*/ 98664 h 107825"/>
                    <a:gd name="connsiteX19" fmla="*/ 184554 w 258287"/>
                    <a:gd name="connsiteY19" fmla="*/ 99104 h 107825"/>
                    <a:gd name="connsiteX20" fmla="*/ 171164 w 258287"/>
                    <a:gd name="connsiteY20" fmla="*/ 14007 h 107825"/>
                    <a:gd name="connsiteX21" fmla="*/ 37880 w 258287"/>
                    <a:gd name="connsiteY21" fmla="*/ 93818 h 107825"/>
                    <a:gd name="connsiteX22" fmla="*/ 229393 w 258287"/>
                    <a:gd name="connsiteY22" fmla="*/ 91969 h 107825"/>
                    <a:gd name="connsiteX23" fmla="*/ 171164 w 258287"/>
                    <a:gd name="connsiteY23" fmla="*/ 14007 h 107825"/>
                    <a:gd name="connsiteX24" fmla="*/ 176890 w 258287"/>
                    <a:gd name="connsiteY24" fmla="*/ 10483 h 107825"/>
                    <a:gd name="connsiteX25" fmla="*/ 237673 w 258287"/>
                    <a:gd name="connsiteY25" fmla="*/ 91880 h 107825"/>
                    <a:gd name="connsiteX26" fmla="*/ 239347 w 258287"/>
                    <a:gd name="connsiteY26" fmla="*/ 91880 h 107825"/>
                    <a:gd name="connsiteX27" fmla="*/ 179885 w 258287"/>
                    <a:gd name="connsiteY27" fmla="*/ 8897 h 107825"/>
                    <a:gd name="connsiteX28" fmla="*/ 176890 w 258287"/>
                    <a:gd name="connsiteY28" fmla="*/ 10483 h 10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8287" h="107825">
                      <a:moveTo>
                        <a:pt x="241197" y="107825"/>
                      </a:moveTo>
                      <a:lnTo>
                        <a:pt x="240140" y="106416"/>
                      </a:lnTo>
                      <a:lnTo>
                        <a:pt x="20349" y="104301"/>
                      </a:lnTo>
                      <a:lnTo>
                        <a:pt x="17795" y="105887"/>
                      </a:lnTo>
                      <a:lnTo>
                        <a:pt x="17354" y="104301"/>
                      </a:lnTo>
                      <a:lnTo>
                        <a:pt x="0" y="104125"/>
                      </a:lnTo>
                      <a:lnTo>
                        <a:pt x="14976" y="95492"/>
                      </a:lnTo>
                      <a:lnTo>
                        <a:pt x="14623" y="93995"/>
                      </a:lnTo>
                      <a:lnTo>
                        <a:pt x="17618" y="93995"/>
                      </a:lnTo>
                      <a:lnTo>
                        <a:pt x="181823" y="0"/>
                      </a:lnTo>
                      <a:lnTo>
                        <a:pt x="247628" y="91792"/>
                      </a:lnTo>
                      <a:lnTo>
                        <a:pt x="249390" y="91792"/>
                      </a:lnTo>
                      <a:lnTo>
                        <a:pt x="248685" y="93290"/>
                      </a:lnTo>
                      <a:lnTo>
                        <a:pt x="258287" y="106680"/>
                      </a:lnTo>
                      <a:lnTo>
                        <a:pt x="241990" y="106504"/>
                      </a:lnTo>
                      <a:lnTo>
                        <a:pt x="241197" y="107825"/>
                      </a:lnTo>
                      <a:close/>
                      <a:moveTo>
                        <a:pt x="184554" y="99104"/>
                      </a:moveTo>
                      <a:lnTo>
                        <a:pt x="235031" y="99633"/>
                      </a:lnTo>
                      <a:lnTo>
                        <a:pt x="234326" y="98664"/>
                      </a:lnTo>
                      <a:lnTo>
                        <a:pt x="184554" y="99104"/>
                      </a:lnTo>
                      <a:close/>
                      <a:moveTo>
                        <a:pt x="171164" y="14007"/>
                      </a:moveTo>
                      <a:lnTo>
                        <a:pt x="37880" y="93818"/>
                      </a:lnTo>
                      <a:lnTo>
                        <a:pt x="229393" y="91969"/>
                      </a:lnTo>
                      <a:lnTo>
                        <a:pt x="171164" y="14007"/>
                      </a:lnTo>
                      <a:close/>
                      <a:moveTo>
                        <a:pt x="176890" y="10483"/>
                      </a:moveTo>
                      <a:lnTo>
                        <a:pt x="237673" y="91880"/>
                      </a:lnTo>
                      <a:lnTo>
                        <a:pt x="239347" y="91880"/>
                      </a:lnTo>
                      <a:lnTo>
                        <a:pt x="179885" y="8897"/>
                      </a:lnTo>
                      <a:lnTo>
                        <a:pt x="176890" y="10483"/>
                      </a:lnTo>
                      <a:close/>
                    </a:path>
                  </a:pathLst>
                </a:custGeom>
                <a:grpFill/>
                <a:ln w="8809" cap="flat">
                  <a:noFill/>
                  <a:prstDash val="solid"/>
                  <a:miter/>
                </a:ln>
              </p:spPr>
              <p:txBody>
                <a:bodyPr rtlCol="0" anchor="ctr"/>
                <a:lstStyle/>
                <a:p>
                  <a:endParaRPr lang="en-US" sz="3200"/>
                </a:p>
              </p:txBody>
            </p:sp>
          </p:grpSp>
          <p:grpSp>
            <p:nvGrpSpPr>
              <p:cNvPr id="4438" name="Graphic 4229">
                <a:extLst>
                  <a:ext uri="{FF2B5EF4-FFF2-40B4-BE49-F238E27FC236}">
                    <a16:creationId xmlns:a16="http://schemas.microsoft.com/office/drawing/2014/main" id="{78B44860-C74F-4724-A5FC-669C318DC020}"/>
                  </a:ext>
                </a:extLst>
              </p:cNvPr>
              <p:cNvGrpSpPr/>
              <p:nvPr/>
            </p:nvGrpSpPr>
            <p:grpSpPr>
              <a:xfrm>
                <a:off x="6702781" y="3506763"/>
                <a:ext cx="258815" cy="112934"/>
                <a:chOff x="6702781" y="3506763"/>
                <a:chExt cx="258815" cy="112934"/>
              </a:xfrm>
              <a:grpFill/>
            </p:grpSpPr>
            <p:sp>
              <p:nvSpPr>
                <p:cNvPr id="4439" name="Freeform: Shape 4438">
                  <a:extLst>
                    <a:ext uri="{FF2B5EF4-FFF2-40B4-BE49-F238E27FC236}">
                      <a16:creationId xmlns:a16="http://schemas.microsoft.com/office/drawing/2014/main" id="{2E65DBE0-B93C-40FF-ACFB-027E53B4886F}"/>
                    </a:ext>
                  </a:extLst>
                </p:cNvPr>
                <p:cNvSpPr/>
                <p:nvPr/>
              </p:nvSpPr>
              <p:spPr>
                <a:xfrm>
                  <a:off x="6714321" y="3511168"/>
                  <a:ext cx="239435" cy="104477"/>
                </a:xfrm>
                <a:custGeom>
                  <a:avLst/>
                  <a:gdLst>
                    <a:gd name="connsiteX0" fmla="*/ 225164 w 239435"/>
                    <a:gd name="connsiteY0" fmla="*/ 103068 h 104477"/>
                    <a:gd name="connsiteX1" fmla="*/ 148348 w 239435"/>
                    <a:gd name="connsiteY1" fmla="*/ 7312 h 104477"/>
                    <a:gd name="connsiteX2" fmla="*/ 153105 w 239435"/>
                    <a:gd name="connsiteY2" fmla="*/ 8280 h 104477"/>
                    <a:gd name="connsiteX3" fmla="*/ 8457 w 239435"/>
                    <a:gd name="connsiteY3" fmla="*/ 83335 h 104477"/>
                    <a:gd name="connsiteX4" fmla="*/ 7664 w 239435"/>
                    <a:gd name="connsiteY4" fmla="*/ 79195 h 104477"/>
                    <a:gd name="connsiteX5" fmla="*/ 225164 w 239435"/>
                    <a:gd name="connsiteY5" fmla="*/ 103068 h 104477"/>
                    <a:gd name="connsiteX6" fmla="*/ 239435 w 239435"/>
                    <a:gd name="connsiteY6" fmla="*/ 104478 h 104477"/>
                    <a:gd name="connsiteX7" fmla="*/ 7224 w 239435"/>
                    <a:gd name="connsiteY7" fmla="*/ 83512 h 104477"/>
                    <a:gd name="connsiteX8" fmla="*/ 0 w 239435"/>
                    <a:gd name="connsiteY8" fmla="*/ 82895 h 104477"/>
                    <a:gd name="connsiteX9" fmla="*/ 6431 w 239435"/>
                    <a:gd name="connsiteY9" fmla="*/ 79371 h 104477"/>
                    <a:gd name="connsiteX10" fmla="*/ 149581 w 239435"/>
                    <a:gd name="connsiteY10" fmla="*/ 1497 h 104477"/>
                    <a:gd name="connsiteX11" fmla="*/ 152312 w 239435"/>
                    <a:gd name="connsiteY11" fmla="*/ 0 h 104477"/>
                    <a:gd name="connsiteX12" fmla="*/ 154338 w 239435"/>
                    <a:gd name="connsiteY12" fmla="*/ 2467 h 104477"/>
                    <a:gd name="connsiteX13" fmla="*/ 239435 w 239435"/>
                    <a:gd name="connsiteY13" fmla="*/ 104478 h 10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9435" h="104477">
                      <a:moveTo>
                        <a:pt x="225164" y="103068"/>
                      </a:moveTo>
                      <a:lnTo>
                        <a:pt x="148348" y="7312"/>
                      </a:lnTo>
                      <a:lnTo>
                        <a:pt x="153105" y="8280"/>
                      </a:lnTo>
                      <a:lnTo>
                        <a:pt x="8457" y="83335"/>
                      </a:lnTo>
                      <a:lnTo>
                        <a:pt x="7664" y="79195"/>
                      </a:lnTo>
                      <a:lnTo>
                        <a:pt x="225164" y="103068"/>
                      </a:lnTo>
                      <a:close/>
                      <a:moveTo>
                        <a:pt x="239435" y="104478"/>
                      </a:moveTo>
                      <a:lnTo>
                        <a:pt x="7224" y="83512"/>
                      </a:lnTo>
                      <a:lnTo>
                        <a:pt x="0" y="82895"/>
                      </a:lnTo>
                      <a:lnTo>
                        <a:pt x="6431" y="79371"/>
                      </a:lnTo>
                      <a:lnTo>
                        <a:pt x="149581" y="1497"/>
                      </a:lnTo>
                      <a:lnTo>
                        <a:pt x="152312" y="0"/>
                      </a:lnTo>
                      <a:lnTo>
                        <a:pt x="154338" y="2467"/>
                      </a:lnTo>
                      <a:lnTo>
                        <a:pt x="239435" y="104478"/>
                      </a:lnTo>
                      <a:close/>
                    </a:path>
                  </a:pathLst>
                </a:custGeom>
                <a:grpFill/>
                <a:ln w="8809" cap="flat">
                  <a:noFill/>
                  <a:prstDash val="solid"/>
                  <a:miter/>
                </a:ln>
              </p:spPr>
              <p:txBody>
                <a:bodyPr rtlCol="0" anchor="ctr"/>
                <a:lstStyle/>
                <a:p>
                  <a:endParaRPr lang="en-US" sz="3200"/>
                </a:p>
              </p:txBody>
            </p:sp>
            <p:sp>
              <p:nvSpPr>
                <p:cNvPr id="4440" name="Freeform: Shape 4439">
                  <a:extLst>
                    <a:ext uri="{FF2B5EF4-FFF2-40B4-BE49-F238E27FC236}">
                      <a16:creationId xmlns:a16="http://schemas.microsoft.com/office/drawing/2014/main" id="{DCF95052-EAB1-4862-B247-08EE1D4A3E56}"/>
                    </a:ext>
                  </a:extLst>
                </p:cNvPr>
                <p:cNvSpPr/>
                <p:nvPr/>
              </p:nvSpPr>
              <p:spPr>
                <a:xfrm>
                  <a:off x="6702781" y="3506763"/>
                  <a:ext cx="258815" cy="112934"/>
                </a:xfrm>
                <a:custGeom>
                  <a:avLst/>
                  <a:gdLst>
                    <a:gd name="connsiteX0" fmla="*/ 258816 w 258815"/>
                    <a:gd name="connsiteY0" fmla="*/ 112934 h 112934"/>
                    <a:gd name="connsiteX1" fmla="*/ 244457 w 258815"/>
                    <a:gd name="connsiteY1" fmla="*/ 111613 h 112934"/>
                    <a:gd name="connsiteX2" fmla="*/ 244457 w 258815"/>
                    <a:gd name="connsiteY2" fmla="*/ 111613 h 112934"/>
                    <a:gd name="connsiteX3" fmla="*/ 243488 w 258815"/>
                    <a:gd name="connsiteY3" fmla="*/ 111525 h 112934"/>
                    <a:gd name="connsiteX4" fmla="*/ 20085 w 258815"/>
                    <a:gd name="connsiteY4" fmla="*/ 91352 h 112934"/>
                    <a:gd name="connsiteX5" fmla="*/ 17530 w 258815"/>
                    <a:gd name="connsiteY5" fmla="*/ 92673 h 112934"/>
                    <a:gd name="connsiteX6" fmla="*/ 17178 w 258815"/>
                    <a:gd name="connsiteY6" fmla="*/ 91088 h 112934"/>
                    <a:gd name="connsiteX7" fmla="*/ 0 w 258815"/>
                    <a:gd name="connsiteY7" fmla="*/ 89502 h 112934"/>
                    <a:gd name="connsiteX8" fmla="*/ 15240 w 258815"/>
                    <a:gd name="connsiteY8" fmla="*/ 81221 h 112934"/>
                    <a:gd name="connsiteX9" fmla="*/ 14888 w 258815"/>
                    <a:gd name="connsiteY9" fmla="*/ 79548 h 112934"/>
                    <a:gd name="connsiteX10" fmla="*/ 17707 w 258815"/>
                    <a:gd name="connsiteY10" fmla="*/ 79900 h 112934"/>
                    <a:gd name="connsiteX11" fmla="*/ 151783 w 258815"/>
                    <a:gd name="connsiteY11" fmla="*/ 6959 h 112934"/>
                    <a:gd name="connsiteX12" fmla="*/ 151343 w 258815"/>
                    <a:gd name="connsiteY12" fmla="*/ 6431 h 112934"/>
                    <a:gd name="connsiteX13" fmla="*/ 152400 w 258815"/>
                    <a:gd name="connsiteY13" fmla="*/ 6607 h 112934"/>
                    <a:gd name="connsiteX14" fmla="*/ 164469 w 258815"/>
                    <a:gd name="connsiteY14" fmla="*/ 0 h 112934"/>
                    <a:gd name="connsiteX15" fmla="*/ 173542 w 258815"/>
                    <a:gd name="connsiteY15" fmla="*/ 10923 h 112934"/>
                    <a:gd name="connsiteX16" fmla="*/ 174511 w 258815"/>
                    <a:gd name="connsiteY16" fmla="*/ 11099 h 112934"/>
                    <a:gd name="connsiteX17" fmla="*/ 173983 w 258815"/>
                    <a:gd name="connsiteY17" fmla="*/ 11364 h 112934"/>
                    <a:gd name="connsiteX18" fmla="*/ 258816 w 258815"/>
                    <a:gd name="connsiteY18" fmla="*/ 112934 h 112934"/>
                    <a:gd name="connsiteX19" fmla="*/ 238555 w 258815"/>
                    <a:gd name="connsiteY19" fmla="*/ 104389 h 112934"/>
                    <a:gd name="connsiteX20" fmla="*/ 243135 w 258815"/>
                    <a:gd name="connsiteY20" fmla="*/ 104830 h 112934"/>
                    <a:gd name="connsiteX21" fmla="*/ 167992 w 258815"/>
                    <a:gd name="connsiteY21" fmla="*/ 14799 h 112934"/>
                    <a:gd name="connsiteX22" fmla="*/ 167111 w 258815"/>
                    <a:gd name="connsiteY22" fmla="*/ 15328 h 112934"/>
                    <a:gd name="connsiteX23" fmla="*/ 238555 w 258815"/>
                    <a:gd name="connsiteY23" fmla="*/ 104389 h 112934"/>
                    <a:gd name="connsiteX24" fmla="*/ 37880 w 258815"/>
                    <a:gd name="connsiteY24" fmla="*/ 82190 h 112934"/>
                    <a:gd name="connsiteX25" fmla="*/ 228952 w 258815"/>
                    <a:gd name="connsiteY25" fmla="*/ 103156 h 112934"/>
                    <a:gd name="connsiteX26" fmla="*/ 160945 w 258815"/>
                    <a:gd name="connsiteY26" fmla="*/ 18323 h 112934"/>
                    <a:gd name="connsiteX27" fmla="*/ 37880 w 258815"/>
                    <a:gd name="connsiteY27" fmla="*/ 82190 h 112934"/>
                    <a:gd name="connsiteX28" fmla="*/ 156188 w 258815"/>
                    <a:gd name="connsiteY28" fmla="*/ 12421 h 112934"/>
                    <a:gd name="connsiteX29" fmla="*/ 123506 w 258815"/>
                    <a:gd name="connsiteY29" fmla="*/ 30216 h 112934"/>
                    <a:gd name="connsiteX30" fmla="*/ 156628 w 258815"/>
                    <a:gd name="connsiteY30" fmla="*/ 13038 h 112934"/>
                    <a:gd name="connsiteX31" fmla="*/ 156188 w 258815"/>
                    <a:gd name="connsiteY31" fmla="*/ 12421 h 112934"/>
                    <a:gd name="connsiteX32" fmla="*/ 162795 w 258815"/>
                    <a:gd name="connsiteY32" fmla="*/ 8809 h 112934"/>
                    <a:gd name="connsiteX33" fmla="*/ 163147 w 258815"/>
                    <a:gd name="connsiteY33" fmla="*/ 8897 h 112934"/>
                    <a:gd name="connsiteX34" fmla="*/ 162971 w 258815"/>
                    <a:gd name="connsiteY34" fmla="*/ 8721 h 112934"/>
                    <a:gd name="connsiteX35" fmla="*/ 162795 w 258815"/>
                    <a:gd name="connsiteY35" fmla="*/ 8809 h 11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8815" h="112934">
                      <a:moveTo>
                        <a:pt x="258816" y="112934"/>
                      </a:moveTo>
                      <a:lnTo>
                        <a:pt x="244457" y="111613"/>
                      </a:lnTo>
                      <a:lnTo>
                        <a:pt x="244457" y="111613"/>
                      </a:lnTo>
                      <a:lnTo>
                        <a:pt x="243488" y="111525"/>
                      </a:lnTo>
                      <a:lnTo>
                        <a:pt x="20085" y="91352"/>
                      </a:lnTo>
                      <a:lnTo>
                        <a:pt x="17530" y="92673"/>
                      </a:lnTo>
                      <a:lnTo>
                        <a:pt x="17178" y="91088"/>
                      </a:lnTo>
                      <a:lnTo>
                        <a:pt x="0" y="89502"/>
                      </a:lnTo>
                      <a:lnTo>
                        <a:pt x="15240" y="81221"/>
                      </a:lnTo>
                      <a:lnTo>
                        <a:pt x="14888" y="79548"/>
                      </a:lnTo>
                      <a:lnTo>
                        <a:pt x="17707" y="79900"/>
                      </a:lnTo>
                      <a:lnTo>
                        <a:pt x="151783" y="6959"/>
                      </a:lnTo>
                      <a:lnTo>
                        <a:pt x="151343" y="6431"/>
                      </a:lnTo>
                      <a:lnTo>
                        <a:pt x="152400" y="6607"/>
                      </a:lnTo>
                      <a:lnTo>
                        <a:pt x="164469" y="0"/>
                      </a:lnTo>
                      <a:lnTo>
                        <a:pt x="173542" y="10923"/>
                      </a:lnTo>
                      <a:lnTo>
                        <a:pt x="174511" y="11099"/>
                      </a:lnTo>
                      <a:lnTo>
                        <a:pt x="173983" y="11364"/>
                      </a:lnTo>
                      <a:lnTo>
                        <a:pt x="258816" y="112934"/>
                      </a:lnTo>
                      <a:close/>
                      <a:moveTo>
                        <a:pt x="238555" y="104389"/>
                      </a:moveTo>
                      <a:lnTo>
                        <a:pt x="243135" y="104830"/>
                      </a:lnTo>
                      <a:lnTo>
                        <a:pt x="167992" y="14799"/>
                      </a:lnTo>
                      <a:lnTo>
                        <a:pt x="167111" y="15328"/>
                      </a:lnTo>
                      <a:lnTo>
                        <a:pt x="238555" y="104389"/>
                      </a:lnTo>
                      <a:close/>
                      <a:moveTo>
                        <a:pt x="37880" y="82190"/>
                      </a:moveTo>
                      <a:lnTo>
                        <a:pt x="228952" y="103156"/>
                      </a:lnTo>
                      <a:lnTo>
                        <a:pt x="160945" y="18323"/>
                      </a:lnTo>
                      <a:lnTo>
                        <a:pt x="37880" y="82190"/>
                      </a:lnTo>
                      <a:close/>
                      <a:moveTo>
                        <a:pt x="156188" y="12421"/>
                      </a:moveTo>
                      <a:lnTo>
                        <a:pt x="123506" y="30216"/>
                      </a:lnTo>
                      <a:lnTo>
                        <a:pt x="156628" y="13038"/>
                      </a:lnTo>
                      <a:lnTo>
                        <a:pt x="156188" y="12421"/>
                      </a:lnTo>
                      <a:close/>
                      <a:moveTo>
                        <a:pt x="162795" y="8809"/>
                      </a:moveTo>
                      <a:lnTo>
                        <a:pt x="163147" y="8897"/>
                      </a:lnTo>
                      <a:lnTo>
                        <a:pt x="162971" y="8721"/>
                      </a:lnTo>
                      <a:lnTo>
                        <a:pt x="162795" y="8809"/>
                      </a:lnTo>
                      <a:close/>
                    </a:path>
                  </a:pathLst>
                </a:custGeom>
                <a:grpFill/>
                <a:ln w="8809" cap="flat">
                  <a:noFill/>
                  <a:prstDash val="solid"/>
                  <a:miter/>
                </a:ln>
              </p:spPr>
              <p:txBody>
                <a:bodyPr rtlCol="0" anchor="ctr"/>
                <a:lstStyle/>
                <a:p>
                  <a:endParaRPr lang="en-US" sz="3200"/>
                </a:p>
              </p:txBody>
            </p:sp>
          </p:grpSp>
          <p:grpSp>
            <p:nvGrpSpPr>
              <p:cNvPr id="4441" name="Graphic 4229">
                <a:extLst>
                  <a:ext uri="{FF2B5EF4-FFF2-40B4-BE49-F238E27FC236}">
                    <a16:creationId xmlns:a16="http://schemas.microsoft.com/office/drawing/2014/main" id="{78B44860-C74F-4724-A5FC-669C318DC020}"/>
                  </a:ext>
                </a:extLst>
              </p:cNvPr>
              <p:cNvGrpSpPr/>
              <p:nvPr/>
            </p:nvGrpSpPr>
            <p:grpSpPr>
              <a:xfrm>
                <a:off x="6707009" y="3582347"/>
                <a:ext cx="227102" cy="210012"/>
                <a:chOff x="6707009" y="3582347"/>
                <a:chExt cx="227102" cy="210012"/>
              </a:xfrm>
              <a:grpFill/>
            </p:grpSpPr>
            <p:sp>
              <p:nvSpPr>
                <p:cNvPr id="4442" name="Freeform: Shape 4441">
                  <a:extLst>
                    <a:ext uri="{FF2B5EF4-FFF2-40B4-BE49-F238E27FC236}">
                      <a16:creationId xmlns:a16="http://schemas.microsoft.com/office/drawing/2014/main" id="{46420F3D-BBE9-4218-A64D-984B77D7FAB4}"/>
                    </a:ext>
                  </a:extLst>
                </p:cNvPr>
                <p:cNvSpPr/>
                <p:nvPr/>
              </p:nvSpPr>
              <p:spPr>
                <a:xfrm>
                  <a:off x="6716258" y="3588777"/>
                  <a:ext cx="213272" cy="197150"/>
                </a:xfrm>
                <a:custGeom>
                  <a:avLst/>
                  <a:gdLst>
                    <a:gd name="connsiteX0" fmla="*/ 145969 w 213272"/>
                    <a:gd name="connsiteY0" fmla="*/ 188077 h 197150"/>
                    <a:gd name="connsiteX1" fmla="*/ 204375 w 213272"/>
                    <a:gd name="connsiteY1" fmla="*/ 65100 h 197150"/>
                    <a:gd name="connsiteX2" fmla="*/ 206753 w 213272"/>
                    <a:gd name="connsiteY2" fmla="*/ 70386 h 197150"/>
                    <a:gd name="connsiteX3" fmla="*/ 4933 w 213272"/>
                    <a:gd name="connsiteY3" fmla="*/ 5726 h 197150"/>
                    <a:gd name="connsiteX4" fmla="*/ 7135 w 213272"/>
                    <a:gd name="connsiteY4" fmla="*/ 2554 h 197150"/>
                    <a:gd name="connsiteX5" fmla="*/ 145969 w 213272"/>
                    <a:gd name="connsiteY5" fmla="*/ 188077 h 197150"/>
                    <a:gd name="connsiteX6" fmla="*/ 152929 w 213272"/>
                    <a:gd name="connsiteY6" fmla="*/ 197151 h 197150"/>
                    <a:gd name="connsiteX7" fmla="*/ 3876 w 213272"/>
                    <a:gd name="connsiteY7" fmla="*/ 5021 h 197150"/>
                    <a:gd name="connsiteX8" fmla="*/ 0 w 213272"/>
                    <a:gd name="connsiteY8" fmla="*/ 0 h 197150"/>
                    <a:gd name="connsiteX9" fmla="*/ 6167 w 213272"/>
                    <a:gd name="connsiteY9" fmla="*/ 1850 h 197150"/>
                    <a:gd name="connsiteX10" fmla="*/ 209044 w 213272"/>
                    <a:gd name="connsiteY10" fmla="*/ 63074 h 197150"/>
                    <a:gd name="connsiteX11" fmla="*/ 213272 w 213272"/>
                    <a:gd name="connsiteY11" fmla="*/ 64307 h 197150"/>
                    <a:gd name="connsiteX12" fmla="*/ 211422 w 213272"/>
                    <a:gd name="connsiteY12" fmla="*/ 68360 h 197150"/>
                    <a:gd name="connsiteX13" fmla="*/ 152929 w 213272"/>
                    <a:gd name="connsiteY13" fmla="*/ 197151 h 19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3272" h="197150">
                      <a:moveTo>
                        <a:pt x="145969" y="188077"/>
                      </a:moveTo>
                      <a:lnTo>
                        <a:pt x="204375" y="65100"/>
                      </a:lnTo>
                      <a:lnTo>
                        <a:pt x="206753" y="70386"/>
                      </a:lnTo>
                      <a:lnTo>
                        <a:pt x="4933" y="5726"/>
                      </a:lnTo>
                      <a:lnTo>
                        <a:pt x="7135" y="2554"/>
                      </a:lnTo>
                      <a:lnTo>
                        <a:pt x="145969" y="188077"/>
                      </a:lnTo>
                      <a:close/>
                      <a:moveTo>
                        <a:pt x="152929" y="197151"/>
                      </a:moveTo>
                      <a:lnTo>
                        <a:pt x="3876" y="5021"/>
                      </a:lnTo>
                      <a:lnTo>
                        <a:pt x="0" y="0"/>
                      </a:lnTo>
                      <a:lnTo>
                        <a:pt x="6167" y="1850"/>
                      </a:lnTo>
                      <a:lnTo>
                        <a:pt x="209044" y="63074"/>
                      </a:lnTo>
                      <a:lnTo>
                        <a:pt x="213272" y="64307"/>
                      </a:lnTo>
                      <a:lnTo>
                        <a:pt x="211422" y="68360"/>
                      </a:lnTo>
                      <a:lnTo>
                        <a:pt x="152929" y="197151"/>
                      </a:lnTo>
                      <a:close/>
                    </a:path>
                  </a:pathLst>
                </a:custGeom>
                <a:grpFill/>
                <a:ln w="8809" cap="flat">
                  <a:noFill/>
                  <a:prstDash val="solid"/>
                  <a:miter/>
                </a:ln>
              </p:spPr>
              <p:txBody>
                <a:bodyPr rtlCol="0" anchor="ctr"/>
                <a:lstStyle/>
                <a:p>
                  <a:endParaRPr lang="en-US" sz="3200"/>
                </a:p>
              </p:txBody>
            </p:sp>
            <p:sp>
              <p:nvSpPr>
                <p:cNvPr id="4443" name="Freeform: Shape 4442">
                  <a:extLst>
                    <a:ext uri="{FF2B5EF4-FFF2-40B4-BE49-F238E27FC236}">
                      <a16:creationId xmlns:a16="http://schemas.microsoft.com/office/drawing/2014/main" id="{48738FE1-D318-4D44-A213-71DF0818DA8C}"/>
                    </a:ext>
                  </a:extLst>
                </p:cNvPr>
                <p:cNvSpPr/>
                <p:nvPr/>
              </p:nvSpPr>
              <p:spPr>
                <a:xfrm>
                  <a:off x="6707009" y="3582347"/>
                  <a:ext cx="227102" cy="210012"/>
                </a:xfrm>
                <a:custGeom>
                  <a:avLst/>
                  <a:gdLst>
                    <a:gd name="connsiteX0" fmla="*/ 162883 w 227102"/>
                    <a:gd name="connsiteY0" fmla="*/ 210012 h 210012"/>
                    <a:gd name="connsiteX1" fmla="*/ 11452 w 227102"/>
                    <a:gd name="connsiteY1" fmla="*/ 14799 h 210012"/>
                    <a:gd name="connsiteX2" fmla="*/ 8721 w 227102"/>
                    <a:gd name="connsiteY2" fmla="*/ 13918 h 210012"/>
                    <a:gd name="connsiteX3" fmla="*/ 9690 w 227102"/>
                    <a:gd name="connsiteY3" fmla="*/ 12509 h 210012"/>
                    <a:gd name="connsiteX4" fmla="*/ 0 w 227102"/>
                    <a:gd name="connsiteY4" fmla="*/ 0 h 210012"/>
                    <a:gd name="connsiteX5" fmla="*/ 15152 w 227102"/>
                    <a:gd name="connsiteY5" fmla="*/ 4581 h 210012"/>
                    <a:gd name="connsiteX6" fmla="*/ 16209 w 227102"/>
                    <a:gd name="connsiteY6" fmla="*/ 3083 h 210012"/>
                    <a:gd name="connsiteX7" fmla="*/ 17971 w 227102"/>
                    <a:gd name="connsiteY7" fmla="*/ 5374 h 210012"/>
                    <a:gd name="connsiteX8" fmla="*/ 213184 w 227102"/>
                    <a:gd name="connsiteY8" fmla="*/ 64307 h 210012"/>
                    <a:gd name="connsiteX9" fmla="*/ 213624 w 227102"/>
                    <a:gd name="connsiteY9" fmla="*/ 63339 h 210012"/>
                    <a:gd name="connsiteX10" fmla="*/ 214241 w 227102"/>
                    <a:gd name="connsiteY10" fmla="*/ 64660 h 210012"/>
                    <a:gd name="connsiteX11" fmla="*/ 227103 w 227102"/>
                    <a:gd name="connsiteY11" fmla="*/ 68536 h 210012"/>
                    <a:gd name="connsiteX12" fmla="*/ 221465 w 227102"/>
                    <a:gd name="connsiteY12" fmla="*/ 80957 h 210012"/>
                    <a:gd name="connsiteX13" fmla="*/ 222081 w 227102"/>
                    <a:gd name="connsiteY13" fmla="*/ 82278 h 210012"/>
                    <a:gd name="connsiteX14" fmla="*/ 221024 w 227102"/>
                    <a:gd name="connsiteY14" fmla="*/ 81926 h 210012"/>
                    <a:gd name="connsiteX15" fmla="*/ 162883 w 227102"/>
                    <a:gd name="connsiteY15" fmla="*/ 210012 h 210012"/>
                    <a:gd name="connsiteX16" fmla="*/ 159095 w 227102"/>
                    <a:gd name="connsiteY16" fmla="*/ 194156 h 210012"/>
                    <a:gd name="connsiteX17" fmla="*/ 161386 w 227102"/>
                    <a:gd name="connsiteY17" fmla="*/ 197063 h 210012"/>
                    <a:gd name="connsiteX18" fmla="*/ 214593 w 227102"/>
                    <a:gd name="connsiteY18" fmla="*/ 79900 h 210012"/>
                    <a:gd name="connsiteX19" fmla="*/ 213536 w 227102"/>
                    <a:gd name="connsiteY19" fmla="*/ 79548 h 210012"/>
                    <a:gd name="connsiteX20" fmla="*/ 159095 w 227102"/>
                    <a:gd name="connsiteY20" fmla="*/ 194156 h 210012"/>
                    <a:gd name="connsiteX21" fmla="*/ 29247 w 227102"/>
                    <a:gd name="connsiteY21" fmla="*/ 20525 h 210012"/>
                    <a:gd name="connsiteX22" fmla="*/ 154602 w 227102"/>
                    <a:gd name="connsiteY22" fmla="*/ 187989 h 210012"/>
                    <a:gd name="connsiteX23" fmla="*/ 207017 w 227102"/>
                    <a:gd name="connsiteY23" fmla="*/ 77521 h 210012"/>
                    <a:gd name="connsiteX24" fmla="*/ 29247 w 227102"/>
                    <a:gd name="connsiteY24" fmla="*/ 20525 h 210012"/>
                    <a:gd name="connsiteX25" fmla="*/ 162619 w 227102"/>
                    <a:gd name="connsiteY25" fmla="*/ 56203 h 210012"/>
                    <a:gd name="connsiteX26" fmla="*/ 209925 w 227102"/>
                    <a:gd name="connsiteY26" fmla="*/ 71355 h 210012"/>
                    <a:gd name="connsiteX27" fmla="*/ 210277 w 227102"/>
                    <a:gd name="connsiteY27" fmla="*/ 70562 h 210012"/>
                    <a:gd name="connsiteX28" fmla="*/ 162619 w 227102"/>
                    <a:gd name="connsiteY28" fmla="*/ 56203 h 21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7102" h="210012">
                      <a:moveTo>
                        <a:pt x="162883" y="210012"/>
                      </a:moveTo>
                      <a:lnTo>
                        <a:pt x="11452" y="14799"/>
                      </a:lnTo>
                      <a:lnTo>
                        <a:pt x="8721" y="13918"/>
                      </a:lnTo>
                      <a:lnTo>
                        <a:pt x="9690" y="12509"/>
                      </a:lnTo>
                      <a:lnTo>
                        <a:pt x="0" y="0"/>
                      </a:lnTo>
                      <a:lnTo>
                        <a:pt x="15152" y="4581"/>
                      </a:lnTo>
                      <a:lnTo>
                        <a:pt x="16209" y="3083"/>
                      </a:lnTo>
                      <a:lnTo>
                        <a:pt x="17971" y="5374"/>
                      </a:lnTo>
                      <a:lnTo>
                        <a:pt x="213184" y="64307"/>
                      </a:lnTo>
                      <a:lnTo>
                        <a:pt x="213624" y="63339"/>
                      </a:lnTo>
                      <a:lnTo>
                        <a:pt x="214241" y="64660"/>
                      </a:lnTo>
                      <a:lnTo>
                        <a:pt x="227103" y="68536"/>
                      </a:lnTo>
                      <a:lnTo>
                        <a:pt x="221465" y="80957"/>
                      </a:lnTo>
                      <a:lnTo>
                        <a:pt x="222081" y="82278"/>
                      </a:lnTo>
                      <a:lnTo>
                        <a:pt x="221024" y="81926"/>
                      </a:lnTo>
                      <a:lnTo>
                        <a:pt x="162883" y="210012"/>
                      </a:lnTo>
                      <a:close/>
                      <a:moveTo>
                        <a:pt x="159095" y="194156"/>
                      </a:moveTo>
                      <a:lnTo>
                        <a:pt x="161386" y="197063"/>
                      </a:lnTo>
                      <a:lnTo>
                        <a:pt x="214593" y="79900"/>
                      </a:lnTo>
                      <a:lnTo>
                        <a:pt x="213536" y="79548"/>
                      </a:lnTo>
                      <a:lnTo>
                        <a:pt x="159095" y="194156"/>
                      </a:lnTo>
                      <a:close/>
                      <a:moveTo>
                        <a:pt x="29247" y="20525"/>
                      </a:moveTo>
                      <a:lnTo>
                        <a:pt x="154602" y="187989"/>
                      </a:lnTo>
                      <a:lnTo>
                        <a:pt x="207017" y="77521"/>
                      </a:lnTo>
                      <a:lnTo>
                        <a:pt x="29247" y="20525"/>
                      </a:lnTo>
                      <a:close/>
                      <a:moveTo>
                        <a:pt x="162619" y="56203"/>
                      </a:moveTo>
                      <a:lnTo>
                        <a:pt x="209925" y="71355"/>
                      </a:lnTo>
                      <a:lnTo>
                        <a:pt x="210277" y="70562"/>
                      </a:lnTo>
                      <a:lnTo>
                        <a:pt x="162619" y="56203"/>
                      </a:lnTo>
                      <a:close/>
                    </a:path>
                  </a:pathLst>
                </a:custGeom>
                <a:grpFill/>
                <a:ln w="8809" cap="flat">
                  <a:noFill/>
                  <a:prstDash val="solid"/>
                  <a:miter/>
                </a:ln>
              </p:spPr>
              <p:txBody>
                <a:bodyPr rtlCol="0" anchor="ctr"/>
                <a:lstStyle/>
                <a:p>
                  <a:endParaRPr lang="en-US" sz="3200"/>
                </a:p>
              </p:txBody>
            </p:sp>
          </p:grpSp>
          <p:grpSp>
            <p:nvGrpSpPr>
              <p:cNvPr id="4444" name="Graphic 4229">
                <a:extLst>
                  <a:ext uri="{FF2B5EF4-FFF2-40B4-BE49-F238E27FC236}">
                    <a16:creationId xmlns:a16="http://schemas.microsoft.com/office/drawing/2014/main" id="{78B44860-C74F-4724-A5FC-669C318DC020}"/>
                  </a:ext>
                </a:extLst>
              </p:cNvPr>
              <p:cNvGrpSpPr/>
              <p:nvPr/>
            </p:nvGrpSpPr>
            <p:grpSpPr>
              <a:xfrm>
                <a:off x="6692121" y="3773067"/>
                <a:ext cx="183673" cy="178299"/>
                <a:chOff x="6692121" y="3773067"/>
                <a:chExt cx="183673" cy="178299"/>
              </a:xfrm>
              <a:grpFill/>
            </p:grpSpPr>
            <p:sp>
              <p:nvSpPr>
                <p:cNvPr id="4445" name="Freeform: Shape 4444">
                  <a:extLst>
                    <a:ext uri="{FF2B5EF4-FFF2-40B4-BE49-F238E27FC236}">
                      <a16:creationId xmlns:a16="http://schemas.microsoft.com/office/drawing/2014/main" id="{F5312EF7-858B-4581-AEB9-6963E7E2A021}"/>
                    </a:ext>
                  </a:extLst>
                </p:cNvPr>
                <p:cNvSpPr/>
                <p:nvPr/>
              </p:nvSpPr>
              <p:spPr>
                <a:xfrm>
                  <a:off x="6698376" y="3777912"/>
                  <a:ext cx="172485" cy="166142"/>
                </a:xfrm>
                <a:custGeom>
                  <a:avLst/>
                  <a:gdLst>
                    <a:gd name="connsiteX0" fmla="*/ 96637 w 172485"/>
                    <a:gd name="connsiteY0" fmla="*/ 155571 h 166142"/>
                    <a:gd name="connsiteX1" fmla="*/ 164205 w 172485"/>
                    <a:gd name="connsiteY1" fmla="*/ 2114 h 166142"/>
                    <a:gd name="connsiteX2" fmla="*/ 167288 w 172485"/>
                    <a:gd name="connsiteY2" fmla="*/ 6871 h 166142"/>
                    <a:gd name="connsiteX3" fmla="*/ 3171 w 172485"/>
                    <a:gd name="connsiteY3" fmla="*/ 5285 h 166142"/>
                    <a:gd name="connsiteX4" fmla="*/ 4669 w 172485"/>
                    <a:gd name="connsiteY4" fmla="*/ 2554 h 166142"/>
                    <a:gd name="connsiteX5" fmla="*/ 96637 w 172485"/>
                    <a:gd name="connsiteY5" fmla="*/ 155571 h 166142"/>
                    <a:gd name="connsiteX6" fmla="*/ 103156 w 172485"/>
                    <a:gd name="connsiteY6" fmla="*/ 166142 h 166142"/>
                    <a:gd name="connsiteX7" fmla="*/ 1674 w 172485"/>
                    <a:gd name="connsiteY7" fmla="*/ 4405 h 166142"/>
                    <a:gd name="connsiteX8" fmla="*/ 0 w 172485"/>
                    <a:gd name="connsiteY8" fmla="*/ 1674 h 166142"/>
                    <a:gd name="connsiteX9" fmla="*/ 3259 w 172485"/>
                    <a:gd name="connsiteY9" fmla="*/ 1674 h 166142"/>
                    <a:gd name="connsiteX10" fmla="*/ 167376 w 172485"/>
                    <a:gd name="connsiteY10" fmla="*/ 88 h 166142"/>
                    <a:gd name="connsiteX11" fmla="*/ 172485 w 172485"/>
                    <a:gd name="connsiteY11" fmla="*/ 0 h 166142"/>
                    <a:gd name="connsiteX12" fmla="*/ 170459 w 172485"/>
                    <a:gd name="connsiteY12" fmla="*/ 4757 h 166142"/>
                    <a:gd name="connsiteX13" fmla="*/ 103156 w 172485"/>
                    <a:gd name="connsiteY13" fmla="*/ 166142 h 16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2485" h="166142">
                      <a:moveTo>
                        <a:pt x="96637" y="155571"/>
                      </a:moveTo>
                      <a:lnTo>
                        <a:pt x="164205" y="2114"/>
                      </a:lnTo>
                      <a:lnTo>
                        <a:pt x="167288" y="6871"/>
                      </a:lnTo>
                      <a:lnTo>
                        <a:pt x="3171" y="5285"/>
                      </a:lnTo>
                      <a:lnTo>
                        <a:pt x="4669" y="2554"/>
                      </a:lnTo>
                      <a:lnTo>
                        <a:pt x="96637" y="155571"/>
                      </a:lnTo>
                      <a:close/>
                      <a:moveTo>
                        <a:pt x="103156" y="166142"/>
                      </a:moveTo>
                      <a:lnTo>
                        <a:pt x="1674" y="4405"/>
                      </a:lnTo>
                      <a:lnTo>
                        <a:pt x="0" y="1674"/>
                      </a:lnTo>
                      <a:lnTo>
                        <a:pt x="3259" y="1674"/>
                      </a:lnTo>
                      <a:lnTo>
                        <a:pt x="167376" y="88"/>
                      </a:lnTo>
                      <a:lnTo>
                        <a:pt x="172485" y="0"/>
                      </a:lnTo>
                      <a:lnTo>
                        <a:pt x="170459" y="4757"/>
                      </a:lnTo>
                      <a:lnTo>
                        <a:pt x="103156" y="166142"/>
                      </a:lnTo>
                      <a:close/>
                    </a:path>
                  </a:pathLst>
                </a:custGeom>
                <a:grpFill/>
                <a:ln w="8809" cap="flat">
                  <a:noFill/>
                  <a:prstDash val="solid"/>
                  <a:miter/>
                </a:ln>
              </p:spPr>
              <p:txBody>
                <a:bodyPr rtlCol="0" anchor="ctr"/>
                <a:lstStyle/>
                <a:p>
                  <a:endParaRPr lang="en-US" sz="3200"/>
                </a:p>
              </p:txBody>
            </p:sp>
            <p:sp>
              <p:nvSpPr>
                <p:cNvPr id="4446" name="Freeform: Shape 4445">
                  <a:extLst>
                    <a:ext uri="{FF2B5EF4-FFF2-40B4-BE49-F238E27FC236}">
                      <a16:creationId xmlns:a16="http://schemas.microsoft.com/office/drawing/2014/main" id="{CBF54E4A-FBC4-4F21-A2F9-8634E4773F90}"/>
                    </a:ext>
                  </a:extLst>
                </p:cNvPr>
                <p:cNvSpPr/>
                <p:nvPr/>
              </p:nvSpPr>
              <p:spPr>
                <a:xfrm>
                  <a:off x="6692121" y="3773067"/>
                  <a:ext cx="183673" cy="178299"/>
                </a:xfrm>
                <a:custGeom>
                  <a:avLst/>
                  <a:gdLst>
                    <a:gd name="connsiteX0" fmla="*/ 109940 w 183673"/>
                    <a:gd name="connsiteY0" fmla="*/ 178299 h 178299"/>
                    <a:gd name="connsiteX1" fmla="*/ 103333 w 183673"/>
                    <a:gd name="connsiteY1" fmla="*/ 167728 h 178299"/>
                    <a:gd name="connsiteX2" fmla="*/ 103333 w 183673"/>
                    <a:gd name="connsiteY2" fmla="*/ 167728 h 178299"/>
                    <a:gd name="connsiteX3" fmla="*/ 102892 w 183673"/>
                    <a:gd name="connsiteY3" fmla="*/ 167023 h 178299"/>
                    <a:gd name="connsiteX4" fmla="*/ 6431 w 183673"/>
                    <a:gd name="connsiteY4" fmla="*/ 13478 h 178299"/>
                    <a:gd name="connsiteX5" fmla="*/ 3612 w 183673"/>
                    <a:gd name="connsiteY5" fmla="*/ 13478 h 178299"/>
                    <a:gd name="connsiteX6" fmla="*/ 4933 w 183673"/>
                    <a:gd name="connsiteY6" fmla="*/ 11100 h 178299"/>
                    <a:gd name="connsiteX7" fmla="*/ 0 w 183673"/>
                    <a:gd name="connsiteY7" fmla="*/ 3259 h 178299"/>
                    <a:gd name="connsiteX8" fmla="*/ 9338 w 183673"/>
                    <a:gd name="connsiteY8" fmla="*/ 3171 h 178299"/>
                    <a:gd name="connsiteX9" fmla="*/ 10748 w 183673"/>
                    <a:gd name="connsiteY9" fmla="*/ 705 h 178299"/>
                    <a:gd name="connsiteX10" fmla="*/ 12245 w 183673"/>
                    <a:gd name="connsiteY10" fmla="*/ 3171 h 178299"/>
                    <a:gd name="connsiteX11" fmla="*/ 169050 w 183673"/>
                    <a:gd name="connsiteY11" fmla="*/ 1674 h 178299"/>
                    <a:gd name="connsiteX12" fmla="*/ 169754 w 183673"/>
                    <a:gd name="connsiteY12" fmla="*/ 0 h 178299"/>
                    <a:gd name="connsiteX13" fmla="*/ 170811 w 183673"/>
                    <a:gd name="connsiteY13" fmla="*/ 1586 h 178299"/>
                    <a:gd name="connsiteX14" fmla="*/ 183673 w 183673"/>
                    <a:gd name="connsiteY14" fmla="*/ 1498 h 178299"/>
                    <a:gd name="connsiteX15" fmla="*/ 178652 w 183673"/>
                    <a:gd name="connsiteY15" fmla="*/ 13478 h 178299"/>
                    <a:gd name="connsiteX16" fmla="*/ 179797 w 183673"/>
                    <a:gd name="connsiteY16" fmla="*/ 15152 h 178299"/>
                    <a:gd name="connsiteX17" fmla="*/ 177947 w 183673"/>
                    <a:gd name="connsiteY17" fmla="*/ 15152 h 178299"/>
                    <a:gd name="connsiteX18" fmla="*/ 109940 w 183673"/>
                    <a:gd name="connsiteY18" fmla="*/ 178299 h 178299"/>
                    <a:gd name="connsiteX19" fmla="*/ 106592 w 183673"/>
                    <a:gd name="connsiteY19" fmla="*/ 160240 h 178299"/>
                    <a:gd name="connsiteX20" fmla="*/ 108706 w 183673"/>
                    <a:gd name="connsiteY20" fmla="*/ 163676 h 178299"/>
                    <a:gd name="connsiteX21" fmla="*/ 170723 w 183673"/>
                    <a:gd name="connsiteY21" fmla="*/ 15064 h 178299"/>
                    <a:gd name="connsiteX22" fmla="*/ 170547 w 183673"/>
                    <a:gd name="connsiteY22" fmla="*/ 15064 h 178299"/>
                    <a:gd name="connsiteX23" fmla="*/ 106592 w 183673"/>
                    <a:gd name="connsiteY23" fmla="*/ 160240 h 178299"/>
                    <a:gd name="connsiteX24" fmla="*/ 18588 w 183673"/>
                    <a:gd name="connsiteY24" fmla="*/ 13566 h 178299"/>
                    <a:gd name="connsiteX25" fmla="*/ 102452 w 183673"/>
                    <a:gd name="connsiteY25" fmla="*/ 153105 h 178299"/>
                    <a:gd name="connsiteX26" fmla="*/ 163236 w 183673"/>
                    <a:gd name="connsiteY26" fmla="*/ 14976 h 178299"/>
                    <a:gd name="connsiteX27" fmla="*/ 18588 w 183673"/>
                    <a:gd name="connsiteY27" fmla="*/ 13566 h 17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3673" h="178299">
                      <a:moveTo>
                        <a:pt x="109940" y="178299"/>
                      </a:moveTo>
                      <a:lnTo>
                        <a:pt x="103333" y="167728"/>
                      </a:lnTo>
                      <a:lnTo>
                        <a:pt x="103333" y="167728"/>
                      </a:lnTo>
                      <a:lnTo>
                        <a:pt x="102892" y="167023"/>
                      </a:lnTo>
                      <a:lnTo>
                        <a:pt x="6431" y="13478"/>
                      </a:lnTo>
                      <a:lnTo>
                        <a:pt x="3612" y="13478"/>
                      </a:lnTo>
                      <a:lnTo>
                        <a:pt x="4933" y="11100"/>
                      </a:lnTo>
                      <a:lnTo>
                        <a:pt x="0" y="3259"/>
                      </a:lnTo>
                      <a:lnTo>
                        <a:pt x="9338" y="3171"/>
                      </a:lnTo>
                      <a:lnTo>
                        <a:pt x="10748" y="705"/>
                      </a:lnTo>
                      <a:lnTo>
                        <a:pt x="12245" y="3171"/>
                      </a:lnTo>
                      <a:lnTo>
                        <a:pt x="169050" y="1674"/>
                      </a:lnTo>
                      <a:lnTo>
                        <a:pt x="169754" y="0"/>
                      </a:lnTo>
                      <a:lnTo>
                        <a:pt x="170811" y="1586"/>
                      </a:lnTo>
                      <a:lnTo>
                        <a:pt x="183673" y="1498"/>
                      </a:lnTo>
                      <a:lnTo>
                        <a:pt x="178652" y="13478"/>
                      </a:lnTo>
                      <a:lnTo>
                        <a:pt x="179797" y="15152"/>
                      </a:lnTo>
                      <a:lnTo>
                        <a:pt x="177947" y="15152"/>
                      </a:lnTo>
                      <a:lnTo>
                        <a:pt x="109940" y="178299"/>
                      </a:lnTo>
                      <a:close/>
                      <a:moveTo>
                        <a:pt x="106592" y="160240"/>
                      </a:moveTo>
                      <a:lnTo>
                        <a:pt x="108706" y="163676"/>
                      </a:lnTo>
                      <a:lnTo>
                        <a:pt x="170723" y="15064"/>
                      </a:lnTo>
                      <a:lnTo>
                        <a:pt x="170547" y="15064"/>
                      </a:lnTo>
                      <a:lnTo>
                        <a:pt x="106592" y="160240"/>
                      </a:lnTo>
                      <a:close/>
                      <a:moveTo>
                        <a:pt x="18588" y="13566"/>
                      </a:moveTo>
                      <a:lnTo>
                        <a:pt x="102452" y="153105"/>
                      </a:lnTo>
                      <a:lnTo>
                        <a:pt x="163236" y="14976"/>
                      </a:lnTo>
                      <a:lnTo>
                        <a:pt x="18588" y="13566"/>
                      </a:lnTo>
                      <a:close/>
                    </a:path>
                  </a:pathLst>
                </a:custGeom>
                <a:grpFill/>
                <a:ln w="8809" cap="flat">
                  <a:noFill/>
                  <a:prstDash val="solid"/>
                  <a:miter/>
                </a:ln>
              </p:spPr>
              <p:txBody>
                <a:bodyPr rtlCol="0" anchor="ctr"/>
                <a:lstStyle/>
                <a:p>
                  <a:endParaRPr lang="en-US" sz="3200"/>
                </a:p>
              </p:txBody>
            </p:sp>
          </p:grpSp>
          <p:grpSp>
            <p:nvGrpSpPr>
              <p:cNvPr id="4447" name="Graphic 4229">
                <a:extLst>
                  <a:ext uri="{FF2B5EF4-FFF2-40B4-BE49-F238E27FC236}">
                    <a16:creationId xmlns:a16="http://schemas.microsoft.com/office/drawing/2014/main" id="{78B44860-C74F-4724-A5FC-669C318DC020}"/>
                  </a:ext>
                </a:extLst>
              </p:cNvPr>
              <p:cNvGrpSpPr/>
              <p:nvPr/>
            </p:nvGrpSpPr>
            <p:grpSpPr>
              <a:xfrm>
                <a:off x="6493561" y="3727347"/>
                <a:ext cx="296519" cy="324356"/>
                <a:chOff x="6493561" y="3727347"/>
                <a:chExt cx="296519" cy="324356"/>
              </a:xfrm>
              <a:grpFill/>
            </p:grpSpPr>
            <p:sp>
              <p:nvSpPr>
                <p:cNvPr id="4448" name="Freeform: Shape 4447">
                  <a:extLst>
                    <a:ext uri="{FF2B5EF4-FFF2-40B4-BE49-F238E27FC236}">
                      <a16:creationId xmlns:a16="http://schemas.microsoft.com/office/drawing/2014/main" id="{96614B20-A240-4D3B-915A-BB66E51E6B4F}"/>
                    </a:ext>
                  </a:extLst>
                </p:cNvPr>
                <p:cNvSpPr/>
                <p:nvPr/>
              </p:nvSpPr>
              <p:spPr>
                <a:xfrm>
                  <a:off x="6501313" y="3737477"/>
                  <a:ext cx="282688" cy="309381"/>
                </a:xfrm>
                <a:custGeom>
                  <a:avLst/>
                  <a:gdLst>
                    <a:gd name="connsiteX0" fmla="*/ 122272 w 282688"/>
                    <a:gd name="connsiteY0" fmla="*/ 306210 h 309381"/>
                    <a:gd name="connsiteX1" fmla="*/ 279605 w 282688"/>
                    <a:gd name="connsiteY1" fmla="*/ 216708 h 309381"/>
                    <a:gd name="connsiteX2" fmla="*/ 279429 w 282688"/>
                    <a:gd name="connsiteY2" fmla="*/ 218910 h 309381"/>
                    <a:gd name="connsiteX3" fmla="*/ 1057 w 282688"/>
                    <a:gd name="connsiteY3" fmla="*/ 2467 h 309381"/>
                    <a:gd name="connsiteX4" fmla="*/ 2026 w 282688"/>
                    <a:gd name="connsiteY4" fmla="*/ 1762 h 309381"/>
                    <a:gd name="connsiteX5" fmla="*/ 122272 w 282688"/>
                    <a:gd name="connsiteY5" fmla="*/ 306210 h 309381"/>
                    <a:gd name="connsiteX6" fmla="*/ 123506 w 282688"/>
                    <a:gd name="connsiteY6" fmla="*/ 309381 h 309381"/>
                    <a:gd name="connsiteX7" fmla="*/ 881 w 282688"/>
                    <a:gd name="connsiteY7" fmla="*/ 2202 h 309381"/>
                    <a:gd name="connsiteX8" fmla="*/ 0 w 282688"/>
                    <a:gd name="connsiteY8" fmla="*/ 0 h 309381"/>
                    <a:gd name="connsiteX9" fmla="*/ 1850 w 282688"/>
                    <a:gd name="connsiteY9" fmla="*/ 1410 h 309381"/>
                    <a:gd name="connsiteX10" fmla="*/ 281103 w 282688"/>
                    <a:gd name="connsiteY10" fmla="*/ 216708 h 309381"/>
                    <a:gd name="connsiteX11" fmla="*/ 282689 w 282688"/>
                    <a:gd name="connsiteY11" fmla="*/ 217941 h 309381"/>
                    <a:gd name="connsiteX12" fmla="*/ 280927 w 282688"/>
                    <a:gd name="connsiteY12" fmla="*/ 218910 h 309381"/>
                    <a:gd name="connsiteX13" fmla="*/ 123506 w 282688"/>
                    <a:gd name="connsiteY13" fmla="*/ 309381 h 30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688" h="309381">
                      <a:moveTo>
                        <a:pt x="122272" y="306210"/>
                      </a:moveTo>
                      <a:lnTo>
                        <a:pt x="279605" y="216708"/>
                      </a:lnTo>
                      <a:lnTo>
                        <a:pt x="279429" y="218910"/>
                      </a:lnTo>
                      <a:lnTo>
                        <a:pt x="1057" y="2467"/>
                      </a:lnTo>
                      <a:lnTo>
                        <a:pt x="2026" y="1762"/>
                      </a:lnTo>
                      <a:lnTo>
                        <a:pt x="122272" y="306210"/>
                      </a:lnTo>
                      <a:close/>
                      <a:moveTo>
                        <a:pt x="123506" y="309381"/>
                      </a:moveTo>
                      <a:lnTo>
                        <a:pt x="881" y="2202"/>
                      </a:lnTo>
                      <a:lnTo>
                        <a:pt x="0" y="0"/>
                      </a:lnTo>
                      <a:lnTo>
                        <a:pt x="1850" y="1410"/>
                      </a:lnTo>
                      <a:lnTo>
                        <a:pt x="281103" y="216708"/>
                      </a:lnTo>
                      <a:lnTo>
                        <a:pt x="282689" y="217941"/>
                      </a:lnTo>
                      <a:lnTo>
                        <a:pt x="280927" y="218910"/>
                      </a:lnTo>
                      <a:lnTo>
                        <a:pt x="123506" y="309381"/>
                      </a:lnTo>
                      <a:close/>
                    </a:path>
                  </a:pathLst>
                </a:custGeom>
                <a:grpFill/>
                <a:ln w="8809" cap="flat">
                  <a:noFill/>
                  <a:prstDash val="solid"/>
                  <a:miter/>
                </a:ln>
              </p:spPr>
              <p:txBody>
                <a:bodyPr rtlCol="0" anchor="ctr"/>
                <a:lstStyle/>
                <a:p>
                  <a:endParaRPr lang="en-US" sz="3200"/>
                </a:p>
              </p:txBody>
            </p:sp>
            <p:sp>
              <p:nvSpPr>
                <p:cNvPr id="4449" name="Freeform: Shape 4448">
                  <a:extLst>
                    <a:ext uri="{FF2B5EF4-FFF2-40B4-BE49-F238E27FC236}">
                      <a16:creationId xmlns:a16="http://schemas.microsoft.com/office/drawing/2014/main" id="{FF953FA6-0523-47C1-B282-AF75692C79B1}"/>
                    </a:ext>
                  </a:extLst>
                </p:cNvPr>
                <p:cNvSpPr/>
                <p:nvPr/>
              </p:nvSpPr>
              <p:spPr>
                <a:xfrm>
                  <a:off x="6493561" y="3727347"/>
                  <a:ext cx="296519" cy="324356"/>
                </a:xfrm>
                <a:custGeom>
                  <a:avLst/>
                  <a:gdLst>
                    <a:gd name="connsiteX0" fmla="*/ 129584 w 296519"/>
                    <a:gd name="connsiteY0" fmla="*/ 324357 h 324356"/>
                    <a:gd name="connsiteX1" fmla="*/ 126677 w 296519"/>
                    <a:gd name="connsiteY1" fmla="*/ 317133 h 324356"/>
                    <a:gd name="connsiteX2" fmla="*/ 5902 w 296519"/>
                    <a:gd name="connsiteY2" fmla="*/ 14623 h 324356"/>
                    <a:gd name="connsiteX3" fmla="*/ 3259 w 296519"/>
                    <a:gd name="connsiteY3" fmla="*/ 12597 h 324356"/>
                    <a:gd name="connsiteX4" fmla="*/ 4669 w 296519"/>
                    <a:gd name="connsiteY4" fmla="*/ 11540 h 324356"/>
                    <a:gd name="connsiteX5" fmla="*/ 4669 w 296519"/>
                    <a:gd name="connsiteY5" fmla="*/ 11452 h 324356"/>
                    <a:gd name="connsiteX6" fmla="*/ 0 w 296519"/>
                    <a:gd name="connsiteY6" fmla="*/ 0 h 324356"/>
                    <a:gd name="connsiteX7" fmla="*/ 9954 w 296519"/>
                    <a:gd name="connsiteY7" fmla="*/ 7664 h 324356"/>
                    <a:gd name="connsiteX8" fmla="*/ 11364 w 296519"/>
                    <a:gd name="connsiteY8" fmla="*/ 6607 h 324356"/>
                    <a:gd name="connsiteX9" fmla="*/ 12597 w 296519"/>
                    <a:gd name="connsiteY9" fmla="*/ 9690 h 324356"/>
                    <a:gd name="connsiteX10" fmla="*/ 288503 w 296519"/>
                    <a:gd name="connsiteY10" fmla="*/ 222434 h 324356"/>
                    <a:gd name="connsiteX11" fmla="*/ 291234 w 296519"/>
                    <a:gd name="connsiteY11" fmla="*/ 220848 h 324356"/>
                    <a:gd name="connsiteX12" fmla="*/ 290969 w 296519"/>
                    <a:gd name="connsiteY12" fmla="*/ 224284 h 324356"/>
                    <a:gd name="connsiteX13" fmla="*/ 296519 w 296519"/>
                    <a:gd name="connsiteY13" fmla="*/ 228600 h 324356"/>
                    <a:gd name="connsiteX14" fmla="*/ 290441 w 296519"/>
                    <a:gd name="connsiteY14" fmla="*/ 232124 h 324356"/>
                    <a:gd name="connsiteX15" fmla="*/ 290177 w 296519"/>
                    <a:gd name="connsiteY15" fmla="*/ 235647 h 324356"/>
                    <a:gd name="connsiteX16" fmla="*/ 287622 w 296519"/>
                    <a:gd name="connsiteY16" fmla="*/ 233709 h 324356"/>
                    <a:gd name="connsiteX17" fmla="*/ 129584 w 296519"/>
                    <a:gd name="connsiteY17" fmla="*/ 324357 h 324356"/>
                    <a:gd name="connsiteX18" fmla="*/ 18323 w 296519"/>
                    <a:gd name="connsiteY18" fmla="*/ 24314 h 324356"/>
                    <a:gd name="connsiteX19" fmla="*/ 131698 w 296519"/>
                    <a:gd name="connsiteY19" fmla="*/ 311495 h 324356"/>
                    <a:gd name="connsiteX20" fmla="*/ 279605 w 296519"/>
                    <a:gd name="connsiteY20" fmla="*/ 227367 h 324356"/>
                    <a:gd name="connsiteX21" fmla="*/ 18323 w 296519"/>
                    <a:gd name="connsiteY21" fmla="*/ 24314 h 32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6519" h="324356">
                      <a:moveTo>
                        <a:pt x="129584" y="324357"/>
                      </a:moveTo>
                      <a:lnTo>
                        <a:pt x="126677" y="317133"/>
                      </a:lnTo>
                      <a:lnTo>
                        <a:pt x="5902" y="14623"/>
                      </a:lnTo>
                      <a:lnTo>
                        <a:pt x="3259" y="12597"/>
                      </a:lnTo>
                      <a:lnTo>
                        <a:pt x="4669" y="11540"/>
                      </a:lnTo>
                      <a:lnTo>
                        <a:pt x="4669" y="11452"/>
                      </a:lnTo>
                      <a:lnTo>
                        <a:pt x="0" y="0"/>
                      </a:lnTo>
                      <a:lnTo>
                        <a:pt x="9954" y="7664"/>
                      </a:lnTo>
                      <a:lnTo>
                        <a:pt x="11364" y="6607"/>
                      </a:lnTo>
                      <a:lnTo>
                        <a:pt x="12597" y="9690"/>
                      </a:lnTo>
                      <a:lnTo>
                        <a:pt x="288503" y="222434"/>
                      </a:lnTo>
                      <a:lnTo>
                        <a:pt x="291234" y="220848"/>
                      </a:lnTo>
                      <a:lnTo>
                        <a:pt x="290969" y="224284"/>
                      </a:lnTo>
                      <a:lnTo>
                        <a:pt x="296519" y="228600"/>
                      </a:lnTo>
                      <a:lnTo>
                        <a:pt x="290441" y="232124"/>
                      </a:lnTo>
                      <a:lnTo>
                        <a:pt x="290177" y="235647"/>
                      </a:lnTo>
                      <a:lnTo>
                        <a:pt x="287622" y="233709"/>
                      </a:lnTo>
                      <a:lnTo>
                        <a:pt x="129584" y="324357"/>
                      </a:lnTo>
                      <a:close/>
                      <a:moveTo>
                        <a:pt x="18323" y="24314"/>
                      </a:moveTo>
                      <a:lnTo>
                        <a:pt x="131698" y="311495"/>
                      </a:lnTo>
                      <a:lnTo>
                        <a:pt x="279605" y="227367"/>
                      </a:lnTo>
                      <a:lnTo>
                        <a:pt x="18323" y="24314"/>
                      </a:lnTo>
                      <a:close/>
                    </a:path>
                  </a:pathLst>
                </a:custGeom>
                <a:grpFill/>
                <a:ln w="8809" cap="flat">
                  <a:noFill/>
                  <a:prstDash val="solid"/>
                  <a:miter/>
                </a:ln>
              </p:spPr>
              <p:txBody>
                <a:bodyPr rtlCol="0" anchor="ctr"/>
                <a:lstStyle/>
                <a:p>
                  <a:endParaRPr lang="en-US" sz="3200"/>
                </a:p>
              </p:txBody>
            </p:sp>
          </p:grpSp>
          <p:grpSp>
            <p:nvGrpSpPr>
              <p:cNvPr id="4450" name="Graphic 4229">
                <a:extLst>
                  <a:ext uri="{FF2B5EF4-FFF2-40B4-BE49-F238E27FC236}">
                    <a16:creationId xmlns:a16="http://schemas.microsoft.com/office/drawing/2014/main" id="{78B44860-C74F-4724-A5FC-669C318DC020}"/>
                  </a:ext>
                </a:extLst>
              </p:cNvPr>
              <p:cNvGrpSpPr/>
              <p:nvPr/>
            </p:nvGrpSpPr>
            <p:grpSpPr>
              <a:xfrm>
                <a:off x="293524" y="1633388"/>
                <a:ext cx="296519" cy="324356"/>
                <a:chOff x="293524" y="1633388"/>
                <a:chExt cx="296519" cy="324356"/>
              </a:xfrm>
              <a:grpFill/>
            </p:grpSpPr>
            <p:sp>
              <p:nvSpPr>
                <p:cNvPr id="4451" name="Freeform: Shape 4450">
                  <a:extLst>
                    <a:ext uri="{FF2B5EF4-FFF2-40B4-BE49-F238E27FC236}">
                      <a16:creationId xmlns:a16="http://schemas.microsoft.com/office/drawing/2014/main" id="{2AFEC54D-9B05-47FD-AA9D-CCE8BFADA542}"/>
                    </a:ext>
                  </a:extLst>
                </p:cNvPr>
                <p:cNvSpPr/>
                <p:nvPr/>
              </p:nvSpPr>
              <p:spPr>
                <a:xfrm>
                  <a:off x="301276" y="1643519"/>
                  <a:ext cx="282688" cy="309380"/>
                </a:xfrm>
                <a:custGeom>
                  <a:avLst/>
                  <a:gdLst>
                    <a:gd name="connsiteX0" fmla="*/ 122272 w 282688"/>
                    <a:gd name="connsiteY0" fmla="*/ 306209 h 309380"/>
                    <a:gd name="connsiteX1" fmla="*/ 279606 w 282688"/>
                    <a:gd name="connsiteY1" fmla="*/ 216707 h 309380"/>
                    <a:gd name="connsiteX2" fmla="*/ 279429 w 282688"/>
                    <a:gd name="connsiteY2" fmla="*/ 218910 h 309380"/>
                    <a:gd name="connsiteX3" fmla="*/ 1057 w 282688"/>
                    <a:gd name="connsiteY3" fmla="*/ 2467 h 309380"/>
                    <a:gd name="connsiteX4" fmla="*/ 2026 w 282688"/>
                    <a:gd name="connsiteY4" fmla="*/ 1762 h 309380"/>
                    <a:gd name="connsiteX5" fmla="*/ 122272 w 282688"/>
                    <a:gd name="connsiteY5" fmla="*/ 306209 h 309380"/>
                    <a:gd name="connsiteX6" fmla="*/ 123506 w 282688"/>
                    <a:gd name="connsiteY6" fmla="*/ 309381 h 309380"/>
                    <a:gd name="connsiteX7" fmla="*/ 881 w 282688"/>
                    <a:gd name="connsiteY7" fmla="*/ 2202 h 309380"/>
                    <a:gd name="connsiteX8" fmla="*/ 0 w 282688"/>
                    <a:gd name="connsiteY8" fmla="*/ 0 h 309380"/>
                    <a:gd name="connsiteX9" fmla="*/ 1850 w 282688"/>
                    <a:gd name="connsiteY9" fmla="*/ 1409 h 309380"/>
                    <a:gd name="connsiteX10" fmla="*/ 281103 w 282688"/>
                    <a:gd name="connsiteY10" fmla="*/ 216707 h 309380"/>
                    <a:gd name="connsiteX11" fmla="*/ 282689 w 282688"/>
                    <a:gd name="connsiteY11" fmla="*/ 217941 h 309380"/>
                    <a:gd name="connsiteX12" fmla="*/ 280927 w 282688"/>
                    <a:gd name="connsiteY12" fmla="*/ 218910 h 309380"/>
                    <a:gd name="connsiteX13" fmla="*/ 123506 w 282688"/>
                    <a:gd name="connsiteY13" fmla="*/ 309381 h 30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688" h="309380">
                      <a:moveTo>
                        <a:pt x="122272" y="306209"/>
                      </a:moveTo>
                      <a:lnTo>
                        <a:pt x="279606" y="216707"/>
                      </a:lnTo>
                      <a:lnTo>
                        <a:pt x="279429" y="218910"/>
                      </a:lnTo>
                      <a:lnTo>
                        <a:pt x="1057" y="2467"/>
                      </a:lnTo>
                      <a:lnTo>
                        <a:pt x="2026" y="1762"/>
                      </a:lnTo>
                      <a:lnTo>
                        <a:pt x="122272" y="306209"/>
                      </a:lnTo>
                      <a:close/>
                      <a:moveTo>
                        <a:pt x="123506" y="309381"/>
                      </a:moveTo>
                      <a:lnTo>
                        <a:pt x="881" y="2202"/>
                      </a:lnTo>
                      <a:lnTo>
                        <a:pt x="0" y="0"/>
                      </a:lnTo>
                      <a:lnTo>
                        <a:pt x="1850" y="1409"/>
                      </a:lnTo>
                      <a:lnTo>
                        <a:pt x="281103" y="216707"/>
                      </a:lnTo>
                      <a:lnTo>
                        <a:pt x="282689" y="217941"/>
                      </a:lnTo>
                      <a:lnTo>
                        <a:pt x="280927" y="218910"/>
                      </a:lnTo>
                      <a:lnTo>
                        <a:pt x="123506" y="309381"/>
                      </a:lnTo>
                      <a:close/>
                    </a:path>
                  </a:pathLst>
                </a:custGeom>
                <a:grpFill/>
                <a:ln w="8809" cap="flat">
                  <a:noFill/>
                  <a:prstDash val="solid"/>
                  <a:miter/>
                </a:ln>
              </p:spPr>
              <p:txBody>
                <a:bodyPr rtlCol="0" anchor="ctr"/>
                <a:lstStyle/>
                <a:p>
                  <a:endParaRPr lang="en-US" sz="3200"/>
                </a:p>
              </p:txBody>
            </p:sp>
            <p:sp>
              <p:nvSpPr>
                <p:cNvPr id="4452" name="Freeform: Shape 4451">
                  <a:extLst>
                    <a:ext uri="{FF2B5EF4-FFF2-40B4-BE49-F238E27FC236}">
                      <a16:creationId xmlns:a16="http://schemas.microsoft.com/office/drawing/2014/main" id="{46F6CDD6-D3BA-4009-89B2-1CD53B16D208}"/>
                    </a:ext>
                  </a:extLst>
                </p:cNvPr>
                <p:cNvSpPr/>
                <p:nvPr/>
              </p:nvSpPr>
              <p:spPr>
                <a:xfrm>
                  <a:off x="293524" y="1633388"/>
                  <a:ext cx="296519" cy="324356"/>
                </a:xfrm>
                <a:custGeom>
                  <a:avLst/>
                  <a:gdLst>
                    <a:gd name="connsiteX0" fmla="*/ 129584 w 296519"/>
                    <a:gd name="connsiteY0" fmla="*/ 324357 h 324356"/>
                    <a:gd name="connsiteX1" fmla="*/ 126677 w 296519"/>
                    <a:gd name="connsiteY1" fmla="*/ 317133 h 324356"/>
                    <a:gd name="connsiteX2" fmla="*/ 5902 w 296519"/>
                    <a:gd name="connsiteY2" fmla="*/ 14623 h 324356"/>
                    <a:gd name="connsiteX3" fmla="*/ 3259 w 296519"/>
                    <a:gd name="connsiteY3" fmla="*/ 12597 h 324356"/>
                    <a:gd name="connsiteX4" fmla="*/ 4669 w 296519"/>
                    <a:gd name="connsiteY4" fmla="*/ 11540 h 324356"/>
                    <a:gd name="connsiteX5" fmla="*/ 4669 w 296519"/>
                    <a:gd name="connsiteY5" fmla="*/ 11452 h 324356"/>
                    <a:gd name="connsiteX6" fmla="*/ 0 w 296519"/>
                    <a:gd name="connsiteY6" fmla="*/ 0 h 324356"/>
                    <a:gd name="connsiteX7" fmla="*/ 9954 w 296519"/>
                    <a:gd name="connsiteY7" fmla="*/ 7664 h 324356"/>
                    <a:gd name="connsiteX8" fmla="*/ 11364 w 296519"/>
                    <a:gd name="connsiteY8" fmla="*/ 6607 h 324356"/>
                    <a:gd name="connsiteX9" fmla="*/ 12597 w 296519"/>
                    <a:gd name="connsiteY9" fmla="*/ 9690 h 324356"/>
                    <a:gd name="connsiteX10" fmla="*/ 288503 w 296519"/>
                    <a:gd name="connsiteY10" fmla="*/ 222434 h 324356"/>
                    <a:gd name="connsiteX11" fmla="*/ 291234 w 296519"/>
                    <a:gd name="connsiteY11" fmla="*/ 220848 h 324356"/>
                    <a:gd name="connsiteX12" fmla="*/ 290969 w 296519"/>
                    <a:gd name="connsiteY12" fmla="*/ 224284 h 324356"/>
                    <a:gd name="connsiteX13" fmla="*/ 296519 w 296519"/>
                    <a:gd name="connsiteY13" fmla="*/ 228600 h 324356"/>
                    <a:gd name="connsiteX14" fmla="*/ 290441 w 296519"/>
                    <a:gd name="connsiteY14" fmla="*/ 232124 h 324356"/>
                    <a:gd name="connsiteX15" fmla="*/ 290177 w 296519"/>
                    <a:gd name="connsiteY15" fmla="*/ 235647 h 324356"/>
                    <a:gd name="connsiteX16" fmla="*/ 287622 w 296519"/>
                    <a:gd name="connsiteY16" fmla="*/ 233709 h 324356"/>
                    <a:gd name="connsiteX17" fmla="*/ 129584 w 296519"/>
                    <a:gd name="connsiteY17" fmla="*/ 324357 h 324356"/>
                    <a:gd name="connsiteX18" fmla="*/ 18323 w 296519"/>
                    <a:gd name="connsiteY18" fmla="*/ 24225 h 324356"/>
                    <a:gd name="connsiteX19" fmla="*/ 131698 w 296519"/>
                    <a:gd name="connsiteY19" fmla="*/ 311407 h 324356"/>
                    <a:gd name="connsiteX20" fmla="*/ 279606 w 296519"/>
                    <a:gd name="connsiteY20" fmla="*/ 227279 h 324356"/>
                    <a:gd name="connsiteX21" fmla="*/ 18323 w 296519"/>
                    <a:gd name="connsiteY21" fmla="*/ 24225 h 32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6519" h="324356">
                      <a:moveTo>
                        <a:pt x="129584" y="324357"/>
                      </a:moveTo>
                      <a:lnTo>
                        <a:pt x="126677" y="317133"/>
                      </a:lnTo>
                      <a:lnTo>
                        <a:pt x="5902" y="14623"/>
                      </a:lnTo>
                      <a:lnTo>
                        <a:pt x="3259" y="12597"/>
                      </a:lnTo>
                      <a:lnTo>
                        <a:pt x="4669" y="11540"/>
                      </a:lnTo>
                      <a:lnTo>
                        <a:pt x="4669" y="11452"/>
                      </a:lnTo>
                      <a:lnTo>
                        <a:pt x="0" y="0"/>
                      </a:lnTo>
                      <a:lnTo>
                        <a:pt x="9954" y="7664"/>
                      </a:lnTo>
                      <a:lnTo>
                        <a:pt x="11364" y="6607"/>
                      </a:lnTo>
                      <a:lnTo>
                        <a:pt x="12597" y="9690"/>
                      </a:lnTo>
                      <a:lnTo>
                        <a:pt x="288503" y="222434"/>
                      </a:lnTo>
                      <a:lnTo>
                        <a:pt x="291234" y="220848"/>
                      </a:lnTo>
                      <a:lnTo>
                        <a:pt x="290969" y="224284"/>
                      </a:lnTo>
                      <a:lnTo>
                        <a:pt x="296519" y="228600"/>
                      </a:lnTo>
                      <a:lnTo>
                        <a:pt x="290441" y="232124"/>
                      </a:lnTo>
                      <a:lnTo>
                        <a:pt x="290177" y="235647"/>
                      </a:lnTo>
                      <a:lnTo>
                        <a:pt x="287622" y="233709"/>
                      </a:lnTo>
                      <a:lnTo>
                        <a:pt x="129584" y="324357"/>
                      </a:lnTo>
                      <a:close/>
                      <a:moveTo>
                        <a:pt x="18323" y="24225"/>
                      </a:moveTo>
                      <a:lnTo>
                        <a:pt x="131698" y="311407"/>
                      </a:lnTo>
                      <a:lnTo>
                        <a:pt x="279606" y="227279"/>
                      </a:lnTo>
                      <a:lnTo>
                        <a:pt x="18323" y="24225"/>
                      </a:lnTo>
                      <a:close/>
                    </a:path>
                  </a:pathLst>
                </a:custGeom>
                <a:grpFill/>
                <a:ln w="8809" cap="flat">
                  <a:noFill/>
                  <a:prstDash val="solid"/>
                  <a:miter/>
                </a:ln>
              </p:spPr>
              <p:txBody>
                <a:bodyPr rtlCol="0" anchor="ctr"/>
                <a:lstStyle/>
                <a:p>
                  <a:endParaRPr lang="en-US" sz="3200"/>
                </a:p>
              </p:txBody>
            </p:sp>
          </p:grpSp>
          <p:grpSp>
            <p:nvGrpSpPr>
              <p:cNvPr id="4453" name="Graphic 4229">
                <a:extLst>
                  <a:ext uri="{FF2B5EF4-FFF2-40B4-BE49-F238E27FC236}">
                    <a16:creationId xmlns:a16="http://schemas.microsoft.com/office/drawing/2014/main" id="{78B44860-C74F-4724-A5FC-669C318DC020}"/>
                  </a:ext>
                </a:extLst>
              </p:cNvPr>
              <p:cNvGrpSpPr/>
              <p:nvPr/>
            </p:nvGrpSpPr>
            <p:grpSpPr>
              <a:xfrm>
                <a:off x="6496115" y="3947842"/>
                <a:ext cx="141741" cy="103861"/>
                <a:chOff x="6496115" y="3947842"/>
                <a:chExt cx="141741" cy="103861"/>
              </a:xfrm>
              <a:grpFill/>
            </p:grpSpPr>
            <p:sp>
              <p:nvSpPr>
                <p:cNvPr id="4454" name="Freeform: Shape 4453">
                  <a:extLst>
                    <a:ext uri="{FF2B5EF4-FFF2-40B4-BE49-F238E27FC236}">
                      <a16:creationId xmlns:a16="http://schemas.microsoft.com/office/drawing/2014/main" id="{D068CF23-0593-4676-A3D5-FB7F5E208DA7}"/>
                    </a:ext>
                  </a:extLst>
                </p:cNvPr>
                <p:cNvSpPr/>
                <p:nvPr/>
              </p:nvSpPr>
              <p:spPr>
                <a:xfrm>
                  <a:off x="6502370" y="3954626"/>
                  <a:ext cx="125267" cy="92408"/>
                </a:xfrm>
                <a:custGeom>
                  <a:avLst/>
                  <a:gdLst>
                    <a:gd name="connsiteX0" fmla="*/ 440 w 125267"/>
                    <a:gd name="connsiteY0" fmla="*/ 88973 h 92408"/>
                    <a:gd name="connsiteX1" fmla="*/ 121832 w 125267"/>
                    <a:gd name="connsiteY1" fmla="*/ 89502 h 92408"/>
                    <a:gd name="connsiteX2" fmla="*/ 121127 w 125267"/>
                    <a:gd name="connsiteY2" fmla="*/ 91528 h 92408"/>
                    <a:gd name="connsiteX3" fmla="*/ 88 w 125267"/>
                    <a:gd name="connsiteY3" fmla="*/ 1057 h 92408"/>
                    <a:gd name="connsiteX4" fmla="*/ 793 w 125267"/>
                    <a:gd name="connsiteY4" fmla="*/ 705 h 92408"/>
                    <a:gd name="connsiteX5" fmla="*/ 440 w 125267"/>
                    <a:gd name="connsiteY5" fmla="*/ 88973 h 92408"/>
                    <a:gd name="connsiteX6" fmla="*/ 440 w 125267"/>
                    <a:gd name="connsiteY6" fmla="*/ 92409 h 92408"/>
                    <a:gd name="connsiteX7" fmla="*/ 440 w 125267"/>
                    <a:gd name="connsiteY7" fmla="*/ 90735 h 92408"/>
                    <a:gd name="connsiteX8" fmla="*/ 0 w 125267"/>
                    <a:gd name="connsiteY8" fmla="*/ 793 h 92408"/>
                    <a:gd name="connsiteX9" fmla="*/ 0 w 125267"/>
                    <a:gd name="connsiteY9" fmla="*/ 0 h 92408"/>
                    <a:gd name="connsiteX10" fmla="*/ 705 w 125267"/>
                    <a:gd name="connsiteY10" fmla="*/ 529 h 92408"/>
                    <a:gd name="connsiteX11" fmla="*/ 122536 w 125267"/>
                    <a:gd name="connsiteY11" fmla="*/ 89942 h 92408"/>
                    <a:gd name="connsiteX12" fmla="*/ 125267 w 125267"/>
                    <a:gd name="connsiteY12" fmla="*/ 91969 h 92408"/>
                    <a:gd name="connsiteX13" fmla="*/ 121832 w 125267"/>
                    <a:gd name="connsiteY13" fmla="*/ 91969 h 92408"/>
                    <a:gd name="connsiteX14" fmla="*/ 440 w 125267"/>
                    <a:gd name="connsiteY14" fmla="*/ 92409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267" h="92408">
                      <a:moveTo>
                        <a:pt x="440" y="88973"/>
                      </a:moveTo>
                      <a:lnTo>
                        <a:pt x="121832" y="89502"/>
                      </a:lnTo>
                      <a:lnTo>
                        <a:pt x="121127" y="91528"/>
                      </a:lnTo>
                      <a:lnTo>
                        <a:pt x="88" y="1057"/>
                      </a:lnTo>
                      <a:lnTo>
                        <a:pt x="793" y="705"/>
                      </a:lnTo>
                      <a:lnTo>
                        <a:pt x="440" y="88973"/>
                      </a:lnTo>
                      <a:close/>
                      <a:moveTo>
                        <a:pt x="440" y="92409"/>
                      </a:moveTo>
                      <a:lnTo>
                        <a:pt x="440" y="90735"/>
                      </a:lnTo>
                      <a:lnTo>
                        <a:pt x="0" y="793"/>
                      </a:lnTo>
                      <a:lnTo>
                        <a:pt x="0" y="0"/>
                      </a:lnTo>
                      <a:lnTo>
                        <a:pt x="705" y="529"/>
                      </a:lnTo>
                      <a:lnTo>
                        <a:pt x="122536" y="89942"/>
                      </a:lnTo>
                      <a:lnTo>
                        <a:pt x="125267" y="91969"/>
                      </a:lnTo>
                      <a:lnTo>
                        <a:pt x="121832" y="91969"/>
                      </a:lnTo>
                      <a:lnTo>
                        <a:pt x="440" y="92409"/>
                      </a:lnTo>
                      <a:close/>
                    </a:path>
                  </a:pathLst>
                </a:custGeom>
                <a:grpFill/>
                <a:ln w="8809" cap="flat">
                  <a:noFill/>
                  <a:prstDash val="solid"/>
                  <a:miter/>
                </a:ln>
              </p:spPr>
              <p:txBody>
                <a:bodyPr rtlCol="0" anchor="ctr"/>
                <a:lstStyle/>
                <a:p>
                  <a:endParaRPr lang="en-US" sz="3200"/>
                </a:p>
              </p:txBody>
            </p:sp>
            <p:sp>
              <p:nvSpPr>
                <p:cNvPr id="4455" name="Freeform: Shape 4454">
                  <a:extLst>
                    <a:ext uri="{FF2B5EF4-FFF2-40B4-BE49-F238E27FC236}">
                      <a16:creationId xmlns:a16="http://schemas.microsoft.com/office/drawing/2014/main" id="{D82DD99D-F52D-4854-AD2F-9AFE77C8A081}"/>
                    </a:ext>
                  </a:extLst>
                </p:cNvPr>
                <p:cNvSpPr/>
                <p:nvPr/>
              </p:nvSpPr>
              <p:spPr>
                <a:xfrm>
                  <a:off x="6496115" y="3947842"/>
                  <a:ext cx="141741" cy="103861"/>
                </a:xfrm>
                <a:custGeom>
                  <a:avLst/>
                  <a:gdLst>
                    <a:gd name="connsiteX0" fmla="*/ 129144 w 141741"/>
                    <a:gd name="connsiteY0" fmla="*/ 103861 h 103861"/>
                    <a:gd name="connsiteX1" fmla="*/ 126589 w 141741"/>
                    <a:gd name="connsiteY1" fmla="*/ 101923 h 103861"/>
                    <a:gd name="connsiteX2" fmla="*/ 3348 w 141741"/>
                    <a:gd name="connsiteY2" fmla="*/ 102452 h 103861"/>
                    <a:gd name="connsiteX3" fmla="*/ 2907 w 141741"/>
                    <a:gd name="connsiteY3" fmla="*/ 9338 h 103861"/>
                    <a:gd name="connsiteX4" fmla="*/ 0 w 141741"/>
                    <a:gd name="connsiteY4" fmla="*/ 7135 h 103861"/>
                    <a:gd name="connsiteX5" fmla="*/ 2907 w 141741"/>
                    <a:gd name="connsiteY5" fmla="*/ 5726 h 103861"/>
                    <a:gd name="connsiteX6" fmla="*/ 2907 w 141741"/>
                    <a:gd name="connsiteY6" fmla="*/ 0 h 103861"/>
                    <a:gd name="connsiteX7" fmla="*/ 7664 w 141741"/>
                    <a:gd name="connsiteY7" fmla="*/ 3436 h 103861"/>
                    <a:gd name="connsiteX8" fmla="*/ 9866 w 141741"/>
                    <a:gd name="connsiteY8" fmla="*/ 2379 h 103861"/>
                    <a:gd name="connsiteX9" fmla="*/ 10219 w 141741"/>
                    <a:gd name="connsiteY9" fmla="*/ 5374 h 103861"/>
                    <a:gd name="connsiteX10" fmla="*/ 129584 w 141741"/>
                    <a:gd name="connsiteY10" fmla="*/ 92938 h 103861"/>
                    <a:gd name="connsiteX11" fmla="*/ 132755 w 141741"/>
                    <a:gd name="connsiteY11" fmla="*/ 92938 h 103861"/>
                    <a:gd name="connsiteX12" fmla="*/ 132139 w 141741"/>
                    <a:gd name="connsiteY12" fmla="*/ 94788 h 103861"/>
                    <a:gd name="connsiteX13" fmla="*/ 141741 w 141741"/>
                    <a:gd name="connsiteY13" fmla="*/ 101835 h 103861"/>
                    <a:gd name="connsiteX14" fmla="*/ 129761 w 141741"/>
                    <a:gd name="connsiteY14" fmla="*/ 101923 h 103861"/>
                    <a:gd name="connsiteX15" fmla="*/ 129144 w 141741"/>
                    <a:gd name="connsiteY15" fmla="*/ 103861 h 103861"/>
                    <a:gd name="connsiteX16" fmla="*/ 10131 w 141741"/>
                    <a:gd name="connsiteY16" fmla="*/ 92409 h 103861"/>
                    <a:gd name="connsiteX17" fmla="*/ 114520 w 141741"/>
                    <a:gd name="connsiteY17" fmla="*/ 92938 h 103861"/>
                    <a:gd name="connsiteX18" fmla="*/ 10483 w 141741"/>
                    <a:gd name="connsiteY18" fmla="*/ 15064 h 103861"/>
                    <a:gd name="connsiteX19" fmla="*/ 10131 w 141741"/>
                    <a:gd name="connsiteY19" fmla="*/ 92409 h 10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1741" h="103861">
                      <a:moveTo>
                        <a:pt x="129144" y="103861"/>
                      </a:moveTo>
                      <a:lnTo>
                        <a:pt x="126589" y="101923"/>
                      </a:lnTo>
                      <a:lnTo>
                        <a:pt x="3348" y="102452"/>
                      </a:lnTo>
                      <a:lnTo>
                        <a:pt x="2907" y="9338"/>
                      </a:lnTo>
                      <a:lnTo>
                        <a:pt x="0" y="7135"/>
                      </a:lnTo>
                      <a:lnTo>
                        <a:pt x="2907" y="5726"/>
                      </a:lnTo>
                      <a:lnTo>
                        <a:pt x="2907" y="0"/>
                      </a:lnTo>
                      <a:lnTo>
                        <a:pt x="7664" y="3436"/>
                      </a:lnTo>
                      <a:lnTo>
                        <a:pt x="9866" y="2379"/>
                      </a:lnTo>
                      <a:lnTo>
                        <a:pt x="10219" y="5374"/>
                      </a:lnTo>
                      <a:lnTo>
                        <a:pt x="129584" y="92938"/>
                      </a:lnTo>
                      <a:lnTo>
                        <a:pt x="132755" y="92938"/>
                      </a:lnTo>
                      <a:lnTo>
                        <a:pt x="132139" y="94788"/>
                      </a:lnTo>
                      <a:lnTo>
                        <a:pt x="141741" y="101835"/>
                      </a:lnTo>
                      <a:lnTo>
                        <a:pt x="129761" y="101923"/>
                      </a:lnTo>
                      <a:lnTo>
                        <a:pt x="129144" y="103861"/>
                      </a:lnTo>
                      <a:close/>
                      <a:moveTo>
                        <a:pt x="10131" y="92409"/>
                      </a:moveTo>
                      <a:lnTo>
                        <a:pt x="114520" y="92938"/>
                      </a:lnTo>
                      <a:lnTo>
                        <a:pt x="10483" y="15064"/>
                      </a:lnTo>
                      <a:lnTo>
                        <a:pt x="10131" y="92409"/>
                      </a:lnTo>
                      <a:close/>
                    </a:path>
                  </a:pathLst>
                </a:custGeom>
                <a:grpFill/>
                <a:ln w="8809" cap="flat">
                  <a:noFill/>
                  <a:prstDash val="solid"/>
                  <a:miter/>
                </a:ln>
              </p:spPr>
              <p:txBody>
                <a:bodyPr rtlCol="0" anchor="ctr"/>
                <a:lstStyle/>
                <a:p>
                  <a:endParaRPr lang="en-US" sz="3200"/>
                </a:p>
              </p:txBody>
            </p:sp>
          </p:grpSp>
          <p:grpSp>
            <p:nvGrpSpPr>
              <p:cNvPr id="4456" name="Graphic 4229">
                <a:extLst>
                  <a:ext uri="{FF2B5EF4-FFF2-40B4-BE49-F238E27FC236}">
                    <a16:creationId xmlns:a16="http://schemas.microsoft.com/office/drawing/2014/main" id="{78B44860-C74F-4724-A5FC-669C318DC020}"/>
                  </a:ext>
                </a:extLst>
              </p:cNvPr>
              <p:cNvGrpSpPr/>
              <p:nvPr/>
            </p:nvGrpSpPr>
            <p:grpSpPr>
              <a:xfrm>
                <a:off x="5793226" y="3351632"/>
                <a:ext cx="189751" cy="248244"/>
                <a:chOff x="5793226" y="3351632"/>
                <a:chExt cx="189751" cy="248244"/>
              </a:xfrm>
              <a:grpFill/>
            </p:grpSpPr>
            <p:sp>
              <p:nvSpPr>
                <p:cNvPr id="4457" name="Freeform: Shape 4456">
                  <a:extLst>
                    <a:ext uri="{FF2B5EF4-FFF2-40B4-BE49-F238E27FC236}">
                      <a16:creationId xmlns:a16="http://schemas.microsoft.com/office/drawing/2014/main" id="{BE65D5D4-851C-490D-8AEE-1D829C84DAE8}"/>
                    </a:ext>
                  </a:extLst>
                </p:cNvPr>
                <p:cNvSpPr/>
                <p:nvPr/>
              </p:nvSpPr>
              <p:spPr>
                <a:xfrm>
                  <a:off x="5800097" y="3361058"/>
                  <a:ext cx="179092" cy="234149"/>
                </a:xfrm>
                <a:custGeom>
                  <a:avLst/>
                  <a:gdLst>
                    <a:gd name="connsiteX0" fmla="*/ 147731 w 179092"/>
                    <a:gd name="connsiteY0" fmla="*/ 0 h 234149"/>
                    <a:gd name="connsiteX1" fmla="*/ 148613 w 179092"/>
                    <a:gd name="connsiteY1" fmla="*/ 5726 h 234149"/>
                    <a:gd name="connsiteX2" fmla="*/ 178564 w 179092"/>
                    <a:gd name="connsiteY2" fmla="*/ 203846 h 234149"/>
                    <a:gd name="connsiteX3" fmla="*/ 179092 w 179092"/>
                    <a:gd name="connsiteY3" fmla="*/ 207282 h 234149"/>
                    <a:gd name="connsiteX4" fmla="*/ 175656 w 179092"/>
                    <a:gd name="connsiteY4" fmla="*/ 207810 h 234149"/>
                    <a:gd name="connsiteX5" fmla="*/ 4581 w 179092"/>
                    <a:gd name="connsiteY5" fmla="*/ 233445 h 234149"/>
                    <a:gd name="connsiteX6" fmla="*/ 0 w 179092"/>
                    <a:gd name="connsiteY6" fmla="*/ 234150 h 234149"/>
                    <a:gd name="connsiteX7" fmla="*/ 2467 w 179092"/>
                    <a:gd name="connsiteY7" fmla="*/ 230274 h 234149"/>
                    <a:gd name="connsiteX8" fmla="*/ 143679 w 179092"/>
                    <a:gd name="connsiteY8" fmla="*/ 6519 h 234149"/>
                    <a:gd name="connsiteX9" fmla="*/ 147731 w 179092"/>
                    <a:gd name="connsiteY9" fmla="*/ 0 h 234149"/>
                    <a:gd name="connsiteX10" fmla="*/ 139627 w 179092"/>
                    <a:gd name="connsiteY10" fmla="*/ 13214 h 234149"/>
                    <a:gd name="connsiteX11" fmla="*/ 5991 w 179092"/>
                    <a:gd name="connsiteY11" fmla="*/ 232564 h 234149"/>
                    <a:gd name="connsiteX12" fmla="*/ 3876 w 179092"/>
                    <a:gd name="connsiteY12" fmla="*/ 229393 h 234149"/>
                    <a:gd name="connsiteX13" fmla="*/ 174599 w 179092"/>
                    <a:gd name="connsiteY13" fmla="*/ 201027 h 234149"/>
                    <a:gd name="connsiteX14" fmla="*/ 171693 w 179092"/>
                    <a:gd name="connsiteY14" fmla="*/ 204991 h 234149"/>
                    <a:gd name="connsiteX15" fmla="*/ 139627 w 179092"/>
                    <a:gd name="connsiteY15" fmla="*/ 13214 h 2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9092" h="234149">
                      <a:moveTo>
                        <a:pt x="147731" y="0"/>
                      </a:moveTo>
                      <a:lnTo>
                        <a:pt x="148613" y="5726"/>
                      </a:lnTo>
                      <a:lnTo>
                        <a:pt x="178564" y="203846"/>
                      </a:lnTo>
                      <a:lnTo>
                        <a:pt x="179092" y="207282"/>
                      </a:lnTo>
                      <a:lnTo>
                        <a:pt x="175656" y="207810"/>
                      </a:lnTo>
                      <a:lnTo>
                        <a:pt x="4581" y="233445"/>
                      </a:lnTo>
                      <a:lnTo>
                        <a:pt x="0" y="234150"/>
                      </a:lnTo>
                      <a:lnTo>
                        <a:pt x="2467" y="230274"/>
                      </a:lnTo>
                      <a:lnTo>
                        <a:pt x="143679" y="6519"/>
                      </a:lnTo>
                      <a:lnTo>
                        <a:pt x="147731" y="0"/>
                      </a:lnTo>
                      <a:close/>
                      <a:moveTo>
                        <a:pt x="139627" y="13214"/>
                      </a:moveTo>
                      <a:lnTo>
                        <a:pt x="5991" y="232564"/>
                      </a:lnTo>
                      <a:lnTo>
                        <a:pt x="3876" y="229393"/>
                      </a:lnTo>
                      <a:lnTo>
                        <a:pt x="174599" y="201027"/>
                      </a:lnTo>
                      <a:lnTo>
                        <a:pt x="171693" y="204991"/>
                      </a:lnTo>
                      <a:lnTo>
                        <a:pt x="139627" y="13214"/>
                      </a:lnTo>
                      <a:close/>
                    </a:path>
                  </a:pathLst>
                </a:custGeom>
                <a:grpFill/>
                <a:ln w="8809" cap="flat">
                  <a:noFill/>
                  <a:prstDash val="solid"/>
                  <a:miter/>
                </a:ln>
              </p:spPr>
              <p:txBody>
                <a:bodyPr rtlCol="0" anchor="ctr"/>
                <a:lstStyle/>
                <a:p>
                  <a:endParaRPr lang="en-US" sz="3200"/>
                </a:p>
              </p:txBody>
            </p:sp>
            <p:sp>
              <p:nvSpPr>
                <p:cNvPr id="4458" name="Freeform: Shape 4457">
                  <a:extLst>
                    <a:ext uri="{FF2B5EF4-FFF2-40B4-BE49-F238E27FC236}">
                      <a16:creationId xmlns:a16="http://schemas.microsoft.com/office/drawing/2014/main" id="{55803C48-2BAF-4E25-9651-27CC90D19C08}"/>
                    </a:ext>
                  </a:extLst>
                </p:cNvPr>
                <p:cNvSpPr/>
                <p:nvPr/>
              </p:nvSpPr>
              <p:spPr>
                <a:xfrm>
                  <a:off x="5793226" y="3351632"/>
                  <a:ext cx="189751" cy="248244"/>
                </a:xfrm>
                <a:custGeom>
                  <a:avLst/>
                  <a:gdLst>
                    <a:gd name="connsiteX0" fmla="*/ 12949 w 189751"/>
                    <a:gd name="connsiteY0" fmla="*/ 248245 h 248244"/>
                    <a:gd name="connsiteX1" fmla="*/ 11628 w 189751"/>
                    <a:gd name="connsiteY1" fmla="*/ 246307 h 248244"/>
                    <a:gd name="connsiteX2" fmla="*/ 0 w 189751"/>
                    <a:gd name="connsiteY2" fmla="*/ 248069 h 248244"/>
                    <a:gd name="connsiteX3" fmla="*/ 6255 w 189751"/>
                    <a:gd name="connsiteY3" fmla="*/ 238202 h 248244"/>
                    <a:gd name="connsiteX4" fmla="*/ 5021 w 189751"/>
                    <a:gd name="connsiteY4" fmla="*/ 236352 h 248244"/>
                    <a:gd name="connsiteX5" fmla="*/ 7752 w 189751"/>
                    <a:gd name="connsiteY5" fmla="*/ 235912 h 248244"/>
                    <a:gd name="connsiteX6" fmla="*/ 148260 w 189751"/>
                    <a:gd name="connsiteY6" fmla="*/ 13126 h 248244"/>
                    <a:gd name="connsiteX7" fmla="*/ 148260 w 189751"/>
                    <a:gd name="connsiteY7" fmla="*/ 13126 h 248244"/>
                    <a:gd name="connsiteX8" fmla="*/ 156541 w 189751"/>
                    <a:gd name="connsiteY8" fmla="*/ 0 h 248244"/>
                    <a:gd name="connsiteX9" fmla="*/ 187637 w 189751"/>
                    <a:gd name="connsiteY9" fmla="*/ 205960 h 248244"/>
                    <a:gd name="connsiteX10" fmla="*/ 188958 w 189751"/>
                    <a:gd name="connsiteY10" fmla="*/ 205784 h 248244"/>
                    <a:gd name="connsiteX11" fmla="*/ 187901 w 189751"/>
                    <a:gd name="connsiteY11" fmla="*/ 207282 h 248244"/>
                    <a:gd name="connsiteX12" fmla="*/ 189751 w 189751"/>
                    <a:gd name="connsiteY12" fmla="*/ 219615 h 248244"/>
                    <a:gd name="connsiteX13" fmla="*/ 177594 w 189751"/>
                    <a:gd name="connsiteY13" fmla="*/ 221465 h 248244"/>
                    <a:gd name="connsiteX14" fmla="*/ 176537 w 189751"/>
                    <a:gd name="connsiteY14" fmla="*/ 222874 h 248244"/>
                    <a:gd name="connsiteX15" fmla="*/ 176361 w 189751"/>
                    <a:gd name="connsiteY15" fmla="*/ 221641 h 248244"/>
                    <a:gd name="connsiteX16" fmla="*/ 14447 w 189751"/>
                    <a:gd name="connsiteY16" fmla="*/ 245866 h 248244"/>
                    <a:gd name="connsiteX17" fmla="*/ 12949 w 189751"/>
                    <a:gd name="connsiteY17" fmla="*/ 248245 h 248244"/>
                    <a:gd name="connsiteX18" fmla="*/ 144648 w 189751"/>
                    <a:gd name="connsiteY18" fmla="*/ 32066 h 248244"/>
                    <a:gd name="connsiteX19" fmla="*/ 21935 w 189751"/>
                    <a:gd name="connsiteY19" fmla="*/ 233445 h 248244"/>
                    <a:gd name="connsiteX20" fmla="*/ 174071 w 189751"/>
                    <a:gd name="connsiteY20" fmla="*/ 208163 h 248244"/>
                    <a:gd name="connsiteX21" fmla="*/ 144648 w 189751"/>
                    <a:gd name="connsiteY21" fmla="*/ 32066 h 248244"/>
                    <a:gd name="connsiteX22" fmla="*/ 175216 w 189751"/>
                    <a:gd name="connsiteY22" fmla="*/ 214946 h 248244"/>
                    <a:gd name="connsiteX23" fmla="*/ 170018 w 189751"/>
                    <a:gd name="connsiteY23" fmla="*/ 215827 h 248244"/>
                    <a:gd name="connsiteX24" fmla="*/ 175216 w 189751"/>
                    <a:gd name="connsiteY24" fmla="*/ 214946 h 248244"/>
                    <a:gd name="connsiteX25" fmla="*/ 175216 w 189751"/>
                    <a:gd name="connsiteY25" fmla="*/ 214946 h 248244"/>
                    <a:gd name="connsiteX26" fmla="*/ 149934 w 189751"/>
                    <a:gd name="connsiteY26" fmla="*/ 23168 h 248244"/>
                    <a:gd name="connsiteX27" fmla="*/ 180678 w 189751"/>
                    <a:gd name="connsiteY27" fmla="*/ 207193 h 248244"/>
                    <a:gd name="connsiteX28" fmla="*/ 181030 w 189751"/>
                    <a:gd name="connsiteY28" fmla="*/ 207106 h 248244"/>
                    <a:gd name="connsiteX29" fmla="*/ 152576 w 189751"/>
                    <a:gd name="connsiteY29" fmla="*/ 18940 h 248244"/>
                    <a:gd name="connsiteX30" fmla="*/ 149934 w 189751"/>
                    <a:gd name="connsiteY30" fmla="*/ 23168 h 248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9751" h="248244">
                      <a:moveTo>
                        <a:pt x="12949" y="248245"/>
                      </a:moveTo>
                      <a:lnTo>
                        <a:pt x="11628" y="246307"/>
                      </a:lnTo>
                      <a:lnTo>
                        <a:pt x="0" y="248069"/>
                      </a:lnTo>
                      <a:lnTo>
                        <a:pt x="6255" y="238202"/>
                      </a:lnTo>
                      <a:lnTo>
                        <a:pt x="5021" y="236352"/>
                      </a:lnTo>
                      <a:lnTo>
                        <a:pt x="7752" y="235912"/>
                      </a:lnTo>
                      <a:lnTo>
                        <a:pt x="148260" y="13126"/>
                      </a:lnTo>
                      <a:lnTo>
                        <a:pt x="148260" y="13126"/>
                      </a:lnTo>
                      <a:lnTo>
                        <a:pt x="156541" y="0"/>
                      </a:lnTo>
                      <a:lnTo>
                        <a:pt x="187637" y="205960"/>
                      </a:lnTo>
                      <a:lnTo>
                        <a:pt x="188958" y="205784"/>
                      </a:lnTo>
                      <a:lnTo>
                        <a:pt x="187901" y="207282"/>
                      </a:lnTo>
                      <a:lnTo>
                        <a:pt x="189751" y="219615"/>
                      </a:lnTo>
                      <a:lnTo>
                        <a:pt x="177594" y="221465"/>
                      </a:lnTo>
                      <a:lnTo>
                        <a:pt x="176537" y="222874"/>
                      </a:lnTo>
                      <a:lnTo>
                        <a:pt x="176361" y="221641"/>
                      </a:lnTo>
                      <a:lnTo>
                        <a:pt x="14447" y="245866"/>
                      </a:lnTo>
                      <a:lnTo>
                        <a:pt x="12949" y="248245"/>
                      </a:lnTo>
                      <a:close/>
                      <a:moveTo>
                        <a:pt x="144648" y="32066"/>
                      </a:moveTo>
                      <a:lnTo>
                        <a:pt x="21935" y="233445"/>
                      </a:lnTo>
                      <a:lnTo>
                        <a:pt x="174071" y="208163"/>
                      </a:lnTo>
                      <a:lnTo>
                        <a:pt x="144648" y="32066"/>
                      </a:lnTo>
                      <a:close/>
                      <a:moveTo>
                        <a:pt x="175216" y="214946"/>
                      </a:moveTo>
                      <a:lnTo>
                        <a:pt x="170018" y="215827"/>
                      </a:lnTo>
                      <a:lnTo>
                        <a:pt x="175216" y="214946"/>
                      </a:lnTo>
                      <a:lnTo>
                        <a:pt x="175216" y="214946"/>
                      </a:lnTo>
                      <a:close/>
                      <a:moveTo>
                        <a:pt x="149934" y="23168"/>
                      </a:moveTo>
                      <a:lnTo>
                        <a:pt x="180678" y="207193"/>
                      </a:lnTo>
                      <a:lnTo>
                        <a:pt x="181030" y="207106"/>
                      </a:lnTo>
                      <a:lnTo>
                        <a:pt x="152576" y="18940"/>
                      </a:lnTo>
                      <a:lnTo>
                        <a:pt x="149934" y="23168"/>
                      </a:lnTo>
                      <a:close/>
                    </a:path>
                  </a:pathLst>
                </a:custGeom>
                <a:grpFill/>
                <a:ln w="8809" cap="flat">
                  <a:noFill/>
                  <a:prstDash val="solid"/>
                  <a:miter/>
                </a:ln>
              </p:spPr>
              <p:txBody>
                <a:bodyPr rtlCol="0" anchor="ctr"/>
                <a:lstStyle/>
                <a:p>
                  <a:endParaRPr lang="en-US" sz="3200"/>
                </a:p>
              </p:txBody>
            </p:sp>
          </p:grpSp>
          <p:grpSp>
            <p:nvGrpSpPr>
              <p:cNvPr id="4459" name="Graphic 4229">
                <a:extLst>
                  <a:ext uri="{FF2B5EF4-FFF2-40B4-BE49-F238E27FC236}">
                    <a16:creationId xmlns:a16="http://schemas.microsoft.com/office/drawing/2014/main" id="{78B44860-C74F-4724-A5FC-669C318DC020}"/>
                  </a:ext>
                </a:extLst>
              </p:cNvPr>
              <p:cNvGrpSpPr/>
              <p:nvPr/>
            </p:nvGrpSpPr>
            <p:grpSpPr>
              <a:xfrm>
                <a:off x="5875063" y="3550810"/>
                <a:ext cx="203669" cy="270531"/>
                <a:chOff x="5875063" y="3550810"/>
                <a:chExt cx="203669" cy="270531"/>
              </a:xfrm>
              <a:grpFill/>
            </p:grpSpPr>
            <p:sp>
              <p:nvSpPr>
                <p:cNvPr id="4460" name="Freeform: Shape 4459">
                  <a:extLst>
                    <a:ext uri="{FF2B5EF4-FFF2-40B4-BE49-F238E27FC236}">
                      <a16:creationId xmlns:a16="http://schemas.microsoft.com/office/drawing/2014/main" id="{E787F26E-AF7D-4515-987E-12CF5F8D6F6A}"/>
                    </a:ext>
                  </a:extLst>
                </p:cNvPr>
                <p:cNvSpPr/>
                <p:nvPr/>
              </p:nvSpPr>
              <p:spPr>
                <a:xfrm>
                  <a:off x="5881759" y="3557681"/>
                  <a:ext cx="192129" cy="255115"/>
                </a:xfrm>
                <a:custGeom>
                  <a:avLst/>
                  <a:gdLst>
                    <a:gd name="connsiteX0" fmla="*/ 183585 w 192129"/>
                    <a:gd name="connsiteY0" fmla="*/ 132051 h 255115"/>
                    <a:gd name="connsiteX1" fmla="*/ 90383 w 192129"/>
                    <a:gd name="connsiteY1" fmla="*/ 10218 h 255115"/>
                    <a:gd name="connsiteX2" fmla="*/ 96990 w 192129"/>
                    <a:gd name="connsiteY2" fmla="*/ 9161 h 255115"/>
                    <a:gd name="connsiteX3" fmla="*/ 5110 w 192129"/>
                    <a:gd name="connsiteY3" fmla="*/ 251328 h 255115"/>
                    <a:gd name="connsiteX4" fmla="*/ 2467 w 192129"/>
                    <a:gd name="connsiteY4" fmla="*/ 249213 h 255115"/>
                    <a:gd name="connsiteX5" fmla="*/ 183585 w 192129"/>
                    <a:gd name="connsiteY5" fmla="*/ 132051 h 255115"/>
                    <a:gd name="connsiteX6" fmla="*/ 192130 w 192129"/>
                    <a:gd name="connsiteY6" fmla="*/ 126413 h 255115"/>
                    <a:gd name="connsiteX7" fmla="*/ 4493 w 192129"/>
                    <a:gd name="connsiteY7" fmla="*/ 252121 h 255115"/>
                    <a:gd name="connsiteX8" fmla="*/ 0 w 192129"/>
                    <a:gd name="connsiteY8" fmla="*/ 255116 h 255115"/>
                    <a:gd name="connsiteX9" fmla="*/ 1850 w 192129"/>
                    <a:gd name="connsiteY9" fmla="*/ 250006 h 255115"/>
                    <a:gd name="connsiteX10" fmla="*/ 89854 w 192129"/>
                    <a:gd name="connsiteY10" fmla="*/ 6431 h 255115"/>
                    <a:gd name="connsiteX11" fmla="*/ 92145 w 192129"/>
                    <a:gd name="connsiteY11" fmla="*/ 0 h 255115"/>
                    <a:gd name="connsiteX12" fmla="*/ 96461 w 192129"/>
                    <a:gd name="connsiteY12" fmla="*/ 5462 h 255115"/>
                    <a:gd name="connsiteX13" fmla="*/ 192130 w 192129"/>
                    <a:gd name="connsiteY13" fmla="*/ 126413 h 25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129" h="255115">
                      <a:moveTo>
                        <a:pt x="183585" y="132051"/>
                      </a:moveTo>
                      <a:lnTo>
                        <a:pt x="90383" y="10218"/>
                      </a:lnTo>
                      <a:lnTo>
                        <a:pt x="96990" y="9161"/>
                      </a:lnTo>
                      <a:lnTo>
                        <a:pt x="5110" y="251328"/>
                      </a:lnTo>
                      <a:lnTo>
                        <a:pt x="2467" y="249213"/>
                      </a:lnTo>
                      <a:lnTo>
                        <a:pt x="183585" y="132051"/>
                      </a:lnTo>
                      <a:close/>
                      <a:moveTo>
                        <a:pt x="192130" y="126413"/>
                      </a:moveTo>
                      <a:lnTo>
                        <a:pt x="4493" y="252121"/>
                      </a:lnTo>
                      <a:lnTo>
                        <a:pt x="0" y="255116"/>
                      </a:lnTo>
                      <a:lnTo>
                        <a:pt x="1850" y="250006"/>
                      </a:lnTo>
                      <a:lnTo>
                        <a:pt x="89854" y="6431"/>
                      </a:lnTo>
                      <a:lnTo>
                        <a:pt x="92145" y="0"/>
                      </a:lnTo>
                      <a:lnTo>
                        <a:pt x="96461" y="5462"/>
                      </a:lnTo>
                      <a:lnTo>
                        <a:pt x="192130" y="126413"/>
                      </a:lnTo>
                      <a:close/>
                    </a:path>
                  </a:pathLst>
                </a:custGeom>
                <a:grpFill/>
                <a:ln w="8809" cap="flat">
                  <a:noFill/>
                  <a:prstDash val="solid"/>
                  <a:miter/>
                </a:ln>
              </p:spPr>
              <p:txBody>
                <a:bodyPr rtlCol="0" anchor="ctr"/>
                <a:lstStyle/>
                <a:p>
                  <a:endParaRPr lang="en-US" sz="3200"/>
                </a:p>
              </p:txBody>
            </p:sp>
            <p:sp>
              <p:nvSpPr>
                <p:cNvPr id="4461" name="Freeform: Shape 4460">
                  <a:extLst>
                    <a:ext uri="{FF2B5EF4-FFF2-40B4-BE49-F238E27FC236}">
                      <a16:creationId xmlns:a16="http://schemas.microsoft.com/office/drawing/2014/main" id="{31CE5730-703D-4A43-BA5A-6BA8A0320FEA}"/>
                    </a:ext>
                  </a:extLst>
                </p:cNvPr>
                <p:cNvSpPr/>
                <p:nvPr/>
              </p:nvSpPr>
              <p:spPr>
                <a:xfrm>
                  <a:off x="5875063" y="3550810"/>
                  <a:ext cx="203669" cy="270531"/>
                </a:xfrm>
                <a:custGeom>
                  <a:avLst/>
                  <a:gdLst>
                    <a:gd name="connsiteX0" fmla="*/ 0 w 203669"/>
                    <a:gd name="connsiteY0" fmla="*/ 270532 h 270531"/>
                    <a:gd name="connsiteX1" fmla="*/ 4933 w 203669"/>
                    <a:gd name="connsiteY1" fmla="*/ 256966 h 270531"/>
                    <a:gd name="connsiteX2" fmla="*/ 3436 w 203669"/>
                    <a:gd name="connsiteY2" fmla="*/ 255820 h 270531"/>
                    <a:gd name="connsiteX3" fmla="*/ 5990 w 203669"/>
                    <a:gd name="connsiteY3" fmla="*/ 254147 h 270531"/>
                    <a:gd name="connsiteX4" fmla="*/ 92057 w 203669"/>
                    <a:gd name="connsiteY4" fmla="*/ 15945 h 270531"/>
                    <a:gd name="connsiteX5" fmla="*/ 91000 w 203669"/>
                    <a:gd name="connsiteY5" fmla="*/ 14535 h 270531"/>
                    <a:gd name="connsiteX6" fmla="*/ 92585 w 203669"/>
                    <a:gd name="connsiteY6" fmla="*/ 14271 h 270531"/>
                    <a:gd name="connsiteX7" fmla="*/ 97783 w 203669"/>
                    <a:gd name="connsiteY7" fmla="*/ 0 h 270531"/>
                    <a:gd name="connsiteX8" fmla="*/ 107209 w 203669"/>
                    <a:gd name="connsiteY8" fmla="*/ 11980 h 270531"/>
                    <a:gd name="connsiteX9" fmla="*/ 108883 w 203669"/>
                    <a:gd name="connsiteY9" fmla="*/ 11716 h 270531"/>
                    <a:gd name="connsiteX10" fmla="*/ 108266 w 203669"/>
                    <a:gd name="connsiteY10" fmla="*/ 13390 h 270531"/>
                    <a:gd name="connsiteX11" fmla="*/ 203670 w 203669"/>
                    <a:gd name="connsiteY11" fmla="*/ 133989 h 270531"/>
                    <a:gd name="connsiteX12" fmla="*/ 14359 w 203669"/>
                    <a:gd name="connsiteY12" fmla="*/ 260842 h 270531"/>
                    <a:gd name="connsiteX13" fmla="*/ 13302 w 203669"/>
                    <a:gd name="connsiteY13" fmla="*/ 263573 h 270531"/>
                    <a:gd name="connsiteX14" fmla="*/ 11893 w 203669"/>
                    <a:gd name="connsiteY14" fmla="*/ 262427 h 270531"/>
                    <a:gd name="connsiteX15" fmla="*/ 0 w 203669"/>
                    <a:gd name="connsiteY15" fmla="*/ 270532 h 270531"/>
                    <a:gd name="connsiteX16" fmla="*/ 102276 w 203669"/>
                    <a:gd name="connsiteY16" fmla="*/ 29335 h 270531"/>
                    <a:gd name="connsiteX17" fmla="*/ 20526 w 203669"/>
                    <a:gd name="connsiteY17" fmla="*/ 244721 h 270531"/>
                    <a:gd name="connsiteX18" fmla="*/ 185435 w 203669"/>
                    <a:gd name="connsiteY18" fmla="*/ 138041 h 270531"/>
                    <a:gd name="connsiteX19" fmla="*/ 102276 w 203669"/>
                    <a:gd name="connsiteY19" fmla="*/ 29335 h 270531"/>
                    <a:gd name="connsiteX20" fmla="*/ 105094 w 203669"/>
                    <a:gd name="connsiteY20" fmla="*/ 21935 h 270531"/>
                    <a:gd name="connsiteX21" fmla="*/ 191161 w 203669"/>
                    <a:gd name="connsiteY21" fmla="*/ 134429 h 270531"/>
                    <a:gd name="connsiteX22" fmla="*/ 193892 w 203669"/>
                    <a:gd name="connsiteY22" fmla="*/ 132579 h 270531"/>
                    <a:gd name="connsiteX23" fmla="*/ 105535 w 203669"/>
                    <a:gd name="connsiteY23" fmla="*/ 20790 h 270531"/>
                    <a:gd name="connsiteX24" fmla="*/ 105094 w 203669"/>
                    <a:gd name="connsiteY24" fmla="*/ 21935 h 270531"/>
                    <a:gd name="connsiteX25" fmla="*/ 96902 w 203669"/>
                    <a:gd name="connsiteY25" fmla="*/ 22375 h 270531"/>
                    <a:gd name="connsiteX26" fmla="*/ 80340 w 203669"/>
                    <a:gd name="connsiteY26" fmla="*/ 68184 h 270531"/>
                    <a:gd name="connsiteX27" fmla="*/ 97430 w 203669"/>
                    <a:gd name="connsiteY27" fmla="*/ 23080 h 270531"/>
                    <a:gd name="connsiteX28" fmla="*/ 96902 w 203669"/>
                    <a:gd name="connsiteY28" fmla="*/ 22375 h 270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3669" h="270531">
                      <a:moveTo>
                        <a:pt x="0" y="270532"/>
                      </a:moveTo>
                      <a:lnTo>
                        <a:pt x="4933" y="256966"/>
                      </a:lnTo>
                      <a:lnTo>
                        <a:pt x="3436" y="255820"/>
                      </a:lnTo>
                      <a:lnTo>
                        <a:pt x="5990" y="254147"/>
                      </a:lnTo>
                      <a:lnTo>
                        <a:pt x="92057" y="15945"/>
                      </a:lnTo>
                      <a:lnTo>
                        <a:pt x="91000" y="14535"/>
                      </a:lnTo>
                      <a:lnTo>
                        <a:pt x="92585" y="14271"/>
                      </a:lnTo>
                      <a:lnTo>
                        <a:pt x="97783" y="0"/>
                      </a:lnTo>
                      <a:lnTo>
                        <a:pt x="107209" y="11980"/>
                      </a:lnTo>
                      <a:lnTo>
                        <a:pt x="108883" y="11716"/>
                      </a:lnTo>
                      <a:lnTo>
                        <a:pt x="108266" y="13390"/>
                      </a:lnTo>
                      <a:lnTo>
                        <a:pt x="203670" y="133989"/>
                      </a:lnTo>
                      <a:lnTo>
                        <a:pt x="14359" y="260842"/>
                      </a:lnTo>
                      <a:lnTo>
                        <a:pt x="13302" y="263573"/>
                      </a:lnTo>
                      <a:lnTo>
                        <a:pt x="11893" y="262427"/>
                      </a:lnTo>
                      <a:lnTo>
                        <a:pt x="0" y="270532"/>
                      </a:lnTo>
                      <a:close/>
                      <a:moveTo>
                        <a:pt x="102276" y="29335"/>
                      </a:moveTo>
                      <a:lnTo>
                        <a:pt x="20526" y="244721"/>
                      </a:lnTo>
                      <a:lnTo>
                        <a:pt x="185435" y="138041"/>
                      </a:lnTo>
                      <a:lnTo>
                        <a:pt x="102276" y="29335"/>
                      </a:lnTo>
                      <a:close/>
                      <a:moveTo>
                        <a:pt x="105094" y="21935"/>
                      </a:moveTo>
                      <a:lnTo>
                        <a:pt x="191161" y="134429"/>
                      </a:lnTo>
                      <a:lnTo>
                        <a:pt x="193892" y="132579"/>
                      </a:lnTo>
                      <a:lnTo>
                        <a:pt x="105535" y="20790"/>
                      </a:lnTo>
                      <a:lnTo>
                        <a:pt x="105094" y="21935"/>
                      </a:lnTo>
                      <a:close/>
                      <a:moveTo>
                        <a:pt x="96902" y="22375"/>
                      </a:moveTo>
                      <a:lnTo>
                        <a:pt x="80340" y="68184"/>
                      </a:lnTo>
                      <a:lnTo>
                        <a:pt x="97430" y="23080"/>
                      </a:lnTo>
                      <a:lnTo>
                        <a:pt x="96902" y="22375"/>
                      </a:lnTo>
                      <a:close/>
                    </a:path>
                  </a:pathLst>
                </a:custGeom>
                <a:grpFill/>
                <a:ln w="8809" cap="flat">
                  <a:noFill/>
                  <a:prstDash val="solid"/>
                  <a:miter/>
                </a:ln>
              </p:spPr>
              <p:txBody>
                <a:bodyPr rtlCol="0" anchor="ctr"/>
                <a:lstStyle/>
                <a:p>
                  <a:endParaRPr lang="en-US" sz="3200"/>
                </a:p>
              </p:txBody>
            </p:sp>
          </p:grpSp>
          <p:grpSp>
            <p:nvGrpSpPr>
              <p:cNvPr id="4462" name="Graphic 4229">
                <a:extLst>
                  <a:ext uri="{FF2B5EF4-FFF2-40B4-BE49-F238E27FC236}">
                    <a16:creationId xmlns:a16="http://schemas.microsoft.com/office/drawing/2014/main" id="{78B44860-C74F-4724-A5FC-669C318DC020}"/>
                  </a:ext>
                </a:extLst>
              </p:cNvPr>
              <p:cNvGrpSpPr/>
              <p:nvPr/>
            </p:nvGrpSpPr>
            <p:grpSpPr>
              <a:xfrm>
                <a:off x="5995133" y="3623398"/>
                <a:ext cx="206576" cy="326999"/>
                <a:chOff x="5995133" y="3623398"/>
                <a:chExt cx="206576" cy="326999"/>
              </a:xfrm>
              <a:grpFill/>
            </p:grpSpPr>
            <p:sp>
              <p:nvSpPr>
                <p:cNvPr id="4463" name="Freeform: Shape 4462">
                  <a:extLst>
                    <a:ext uri="{FF2B5EF4-FFF2-40B4-BE49-F238E27FC236}">
                      <a16:creationId xmlns:a16="http://schemas.microsoft.com/office/drawing/2014/main" id="{7F49A132-3D9A-4F80-9518-E282E5E34172}"/>
                    </a:ext>
                  </a:extLst>
                </p:cNvPr>
                <p:cNvSpPr/>
                <p:nvPr/>
              </p:nvSpPr>
              <p:spPr>
                <a:xfrm>
                  <a:off x="6000243" y="3630269"/>
                  <a:ext cx="196269" cy="312287"/>
                </a:xfrm>
                <a:custGeom>
                  <a:avLst/>
                  <a:gdLst>
                    <a:gd name="connsiteX0" fmla="*/ 188342 w 196269"/>
                    <a:gd name="connsiteY0" fmla="*/ 154338 h 312287"/>
                    <a:gd name="connsiteX1" fmla="*/ 28718 w 196269"/>
                    <a:gd name="connsiteY1" fmla="*/ 10219 h 312287"/>
                    <a:gd name="connsiteX2" fmla="*/ 34708 w 196269"/>
                    <a:gd name="connsiteY2" fmla="*/ 7840 h 312287"/>
                    <a:gd name="connsiteX3" fmla="*/ 3524 w 196269"/>
                    <a:gd name="connsiteY3" fmla="*/ 308676 h 312287"/>
                    <a:gd name="connsiteX4" fmla="*/ 881 w 196269"/>
                    <a:gd name="connsiteY4" fmla="*/ 307267 h 312287"/>
                    <a:gd name="connsiteX5" fmla="*/ 188342 w 196269"/>
                    <a:gd name="connsiteY5" fmla="*/ 154338 h 312287"/>
                    <a:gd name="connsiteX6" fmla="*/ 196270 w 196269"/>
                    <a:gd name="connsiteY6" fmla="*/ 147819 h 312287"/>
                    <a:gd name="connsiteX7" fmla="*/ 2995 w 196269"/>
                    <a:gd name="connsiteY7" fmla="*/ 309733 h 312287"/>
                    <a:gd name="connsiteX8" fmla="*/ 0 w 196269"/>
                    <a:gd name="connsiteY8" fmla="*/ 312288 h 312287"/>
                    <a:gd name="connsiteX9" fmla="*/ 352 w 196269"/>
                    <a:gd name="connsiteY9" fmla="*/ 308324 h 312287"/>
                    <a:gd name="connsiteX10" fmla="*/ 27573 w 196269"/>
                    <a:gd name="connsiteY10" fmla="*/ 7135 h 312287"/>
                    <a:gd name="connsiteX11" fmla="*/ 28190 w 196269"/>
                    <a:gd name="connsiteY11" fmla="*/ 0 h 312287"/>
                    <a:gd name="connsiteX12" fmla="*/ 33563 w 196269"/>
                    <a:gd name="connsiteY12" fmla="*/ 4757 h 312287"/>
                    <a:gd name="connsiteX13" fmla="*/ 196270 w 196269"/>
                    <a:gd name="connsiteY13" fmla="*/ 147819 h 312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269" h="312287">
                      <a:moveTo>
                        <a:pt x="188342" y="154338"/>
                      </a:moveTo>
                      <a:lnTo>
                        <a:pt x="28718" y="10219"/>
                      </a:lnTo>
                      <a:lnTo>
                        <a:pt x="34708" y="7840"/>
                      </a:lnTo>
                      <a:lnTo>
                        <a:pt x="3524" y="308676"/>
                      </a:lnTo>
                      <a:lnTo>
                        <a:pt x="881" y="307267"/>
                      </a:lnTo>
                      <a:lnTo>
                        <a:pt x="188342" y="154338"/>
                      </a:lnTo>
                      <a:close/>
                      <a:moveTo>
                        <a:pt x="196270" y="147819"/>
                      </a:moveTo>
                      <a:lnTo>
                        <a:pt x="2995" y="309733"/>
                      </a:lnTo>
                      <a:lnTo>
                        <a:pt x="0" y="312288"/>
                      </a:lnTo>
                      <a:lnTo>
                        <a:pt x="352" y="308324"/>
                      </a:lnTo>
                      <a:lnTo>
                        <a:pt x="27573" y="7135"/>
                      </a:lnTo>
                      <a:lnTo>
                        <a:pt x="28190" y="0"/>
                      </a:lnTo>
                      <a:lnTo>
                        <a:pt x="33563" y="4757"/>
                      </a:lnTo>
                      <a:lnTo>
                        <a:pt x="196270" y="147819"/>
                      </a:lnTo>
                      <a:close/>
                    </a:path>
                  </a:pathLst>
                </a:custGeom>
                <a:grpFill/>
                <a:ln w="8809" cap="flat">
                  <a:noFill/>
                  <a:prstDash val="solid"/>
                  <a:miter/>
                </a:ln>
              </p:spPr>
              <p:txBody>
                <a:bodyPr rtlCol="0" anchor="ctr"/>
                <a:lstStyle/>
                <a:p>
                  <a:endParaRPr lang="en-US" sz="3200"/>
                </a:p>
              </p:txBody>
            </p:sp>
            <p:sp>
              <p:nvSpPr>
                <p:cNvPr id="4464" name="Freeform: Shape 4463">
                  <a:extLst>
                    <a:ext uri="{FF2B5EF4-FFF2-40B4-BE49-F238E27FC236}">
                      <a16:creationId xmlns:a16="http://schemas.microsoft.com/office/drawing/2014/main" id="{C4FF6D3E-6E2C-42C1-B0B5-9F074FE98FED}"/>
                    </a:ext>
                  </a:extLst>
                </p:cNvPr>
                <p:cNvSpPr/>
                <p:nvPr/>
              </p:nvSpPr>
              <p:spPr>
                <a:xfrm>
                  <a:off x="5995133" y="3623398"/>
                  <a:ext cx="206576" cy="326999"/>
                </a:xfrm>
                <a:custGeom>
                  <a:avLst/>
                  <a:gdLst>
                    <a:gd name="connsiteX0" fmla="*/ 969 w 206576"/>
                    <a:gd name="connsiteY0" fmla="*/ 326999 h 326999"/>
                    <a:gd name="connsiteX1" fmla="*/ 2026 w 206576"/>
                    <a:gd name="connsiteY1" fmla="*/ 315812 h 326999"/>
                    <a:gd name="connsiteX2" fmla="*/ 0 w 206576"/>
                    <a:gd name="connsiteY2" fmla="*/ 314754 h 326999"/>
                    <a:gd name="connsiteX3" fmla="*/ 2290 w 206576"/>
                    <a:gd name="connsiteY3" fmla="*/ 312904 h 326999"/>
                    <a:gd name="connsiteX4" fmla="*/ 29070 w 206576"/>
                    <a:gd name="connsiteY4" fmla="*/ 17266 h 326999"/>
                    <a:gd name="connsiteX5" fmla="*/ 27661 w 206576"/>
                    <a:gd name="connsiteY5" fmla="*/ 15945 h 326999"/>
                    <a:gd name="connsiteX6" fmla="*/ 29247 w 206576"/>
                    <a:gd name="connsiteY6" fmla="*/ 15328 h 326999"/>
                    <a:gd name="connsiteX7" fmla="*/ 30657 w 206576"/>
                    <a:gd name="connsiteY7" fmla="*/ 0 h 326999"/>
                    <a:gd name="connsiteX8" fmla="*/ 42284 w 206576"/>
                    <a:gd name="connsiteY8" fmla="*/ 10219 h 326999"/>
                    <a:gd name="connsiteX9" fmla="*/ 43958 w 206576"/>
                    <a:gd name="connsiteY9" fmla="*/ 9602 h 326999"/>
                    <a:gd name="connsiteX10" fmla="*/ 43782 w 206576"/>
                    <a:gd name="connsiteY10" fmla="*/ 11540 h 326999"/>
                    <a:gd name="connsiteX11" fmla="*/ 206577 w 206576"/>
                    <a:gd name="connsiteY11" fmla="*/ 154779 h 326999"/>
                    <a:gd name="connsiteX12" fmla="*/ 203582 w 206576"/>
                    <a:gd name="connsiteY12" fmla="*/ 157333 h 326999"/>
                    <a:gd name="connsiteX13" fmla="*/ 11893 w 206576"/>
                    <a:gd name="connsiteY13" fmla="*/ 318014 h 326999"/>
                    <a:gd name="connsiteX14" fmla="*/ 11540 w 206576"/>
                    <a:gd name="connsiteY14" fmla="*/ 321009 h 326999"/>
                    <a:gd name="connsiteX15" fmla="*/ 9602 w 206576"/>
                    <a:gd name="connsiteY15" fmla="*/ 319952 h 326999"/>
                    <a:gd name="connsiteX16" fmla="*/ 969 w 206576"/>
                    <a:gd name="connsiteY16" fmla="*/ 326999 h 326999"/>
                    <a:gd name="connsiteX17" fmla="*/ 41844 w 206576"/>
                    <a:gd name="connsiteY17" fmla="*/ 28894 h 326999"/>
                    <a:gd name="connsiteX18" fmla="*/ 13302 w 206576"/>
                    <a:gd name="connsiteY18" fmla="*/ 303919 h 326999"/>
                    <a:gd name="connsiteX19" fmla="*/ 188342 w 206576"/>
                    <a:gd name="connsiteY19" fmla="*/ 161121 h 326999"/>
                    <a:gd name="connsiteX20" fmla="*/ 41844 w 206576"/>
                    <a:gd name="connsiteY20" fmla="*/ 28894 h 326999"/>
                    <a:gd name="connsiteX21" fmla="*/ 42725 w 206576"/>
                    <a:gd name="connsiteY21" fmla="*/ 20525 h 326999"/>
                    <a:gd name="connsiteX22" fmla="*/ 193628 w 206576"/>
                    <a:gd name="connsiteY22" fmla="*/ 156805 h 326999"/>
                    <a:gd name="connsiteX23" fmla="*/ 196182 w 206576"/>
                    <a:gd name="connsiteY23" fmla="*/ 154602 h 326999"/>
                    <a:gd name="connsiteX24" fmla="*/ 42725 w 206576"/>
                    <a:gd name="connsiteY24" fmla="*/ 19733 h 326999"/>
                    <a:gd name="connsiteX25" fmla="*/ 42725 w 206576"/>
                    <a:gd name="connsiteY25" fmla="*/ 20525 h 326999"/>
                    <a:gd name="connsiteX26" fmla="*/ 35237 w 206576"/>
                    <a:gd name="connsiteY26" fmla="*/ 22904 h 326999"/>
                    <a:gd name="connsiteX27" fmla="*/ 32418 w 206576"/>
                    <a:gd name="connsiteY27" fmla="*/ 53648 h 326999"/>
                    <a:gd name="connsiteX28" fmla="*/ 35590 w 206576"/>
                    <a:gd name="connsiteY28" fmla="*/ 23256 h 326999"/>
                    <a:gd name="connsiteX29" fmla="*/ 35237 w 206576"/>
                    <a:gd name="connsiteY29" fmla="*/ 22904 h 32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6576" h="326999">
                      <a:moveTo>
                        <a:pt x="969" y="326999"/>
                      </a:moveTo>
                      <a:lnTo>
                        <a:pt x="2026" y="315812"/>
                      </a:lnTo>
                      <a:lnTo>
                        <a:pt x="0" y="314754"/>
                      </a:lnTo>
                      <a:lnTo>
                        <a:pt x="2290" y="312904"/>
                      </a:lnTo>
                      <a:lnTo>
                        <a:pt x="29070" y="17266"/>
                      </a:lnTo>
                      <a:lnTo>
                        <a:pt x="27661" y="15945"/>
                      </a:lnTo>
                      <a:lnTo>
                        <a:pt x="29247" y="15328"/>
                      </a:lnTo>
                      <a:lnTo>
                        <a:pt x="30657" y="0"/>
                      </a:lnTo>
                      <a:lnTo>
                        <a:pt x="42284" y="10219"/>
                      </a:lnTo>
                      <a:lnTo>
                        <a:pt x="43958" y="9602"/>
                      </a:lnTo>
                      <a:lnTo>
                        <a:pt x="43782" y="11540"/>
                      </a:lnTo>
                      <a:lnTo>
                        <a:pt x="206577" y="154779"/>
                      </a:lnTo>
                      <a:lnTo>
                        <a:pt x="203582" y="157333"/>
                      </a:lnTo>
                      <a:lnTo>
                        <a:pt x="11893" y="318014"/>
                      </a:lnTo>
                      <a:lnTo>
                        <a:pt x="11540" y="321009"/>
                      </a:lnTo>
                      <a:lnTo>
                        <a:pt x="9602" y="319952"/>
                      </a:lnTo>
                      <a:lnTo>
                        <a:pt x="969" y="326999"/>
                      </a:lnTo>
                      <a:close/>
                      <a:moveTo>
                        <a:pt x="41844" y="28894"/>
                      </a:moveTo>
                      <a:lnTo>
                        <a:pt x="13302" y="303919"/>
                      </a:lnTo>
                      <a:lnTo>
                        <a:pt x="188342" y="161121"/>
                      </a:lnTo>
                      <a:lnTo>
                        <a:pt x="41844" y="28894"/>
                      </a:lnTo>
                      <a:close/>
                      <a:moveTo>
                        <a:pt x="42725" y="20525"/>
                      </a:moveTo>
                      <a:lnTo>
                        <a:pt x="193628" y="156805"/>
                      </a:lnTo>
                      <a:lnTo>
                        <a:pt x="196182" y="154602"/>
                      </a:lnTo>
                      <a:lnTo>
                        <a:pt x="42725" y="19733"/>
                      </a:lnTo>
                      <a:lnTo>
                        <a:pt x="42725" y="20525"/>
                      </a:lnTo>
                      <a:close/>
                      <a:moveTo>
                        <a:pt x="35237" y="22904"/>
                      </a:moveTo>
                      <a:lnTo>
                        <a:pt x="32418" y="53648"/>
                      </a:lnTo>
                      <a:lnTo>
                        <a:pt x="35590" y="23256"/>
                      </a:lnTo>
                      <a:lnTo>
                        <a:pt x="35237" y="22904"/>
                      </a:lnTo>
                      <a:close/>
                    </a:path>
                  </a:pathLst>
                </a:custGeom>
                <a:grpFill/>
                <a:ln w="8809" cap="flat">
                  <a:noFill/>
                  <a:prstDash val="solid"/>
                  <a:miter/>
                </a:ln>
              </p:spPr>
              <p:txBody>
                <a:bodyPr rtlCol="0" anchor="ctr"/>
                <a:lstStyle/>
                <a:p>
                  <a:endParaRPr lang="en-US" sz="3200"/>
                </a:p>
              </p:txBody>
            </p:sp>
          </p:grpSp>
          <p:grpSp>
            <p:nvGrpSpPr>
              <p:cNvPr id="4465" name="Graphic 4229">
                <a:extLst>
                  <a:ext uri="{FF2B5EF4-FFF2-40B4-BE49-F238E27FC236}">
                    <a16:creationId xmlns:a16="http://schemas.microsoft.com/office/drawing/2014/main" id="{78B44860-C74F-4724-A5FC-669C318DC020}"/>
                  </a:ext>
                </a:extLst>
              </p:cNvPr>
              <p:cNvGrpSpPr/>
              <p:nvPr/>
            </p:nvGrpSpPr>
            <p:grpSpPr>
              <a:xfrm>
                <a:off x="1016146" y="811221"/>
                <a:ext cx="206664" cy="326999"/>
                <a:chOff x="1016146" y="811221"/>
                <a:chExt cx="206664" cy="326999"/>
              </a:xfrm>
              <a:grpFill/>
            </p:grpSpPr>
            <p:sp>
              <p:nvSpPr>
                <p:cNvPr id="4466" name="Freeform: Shape 4465">
                  <a:extLst>
                    <a:ext uri="{FF2B5EF4-FFF2-40B4-BE49-F238E27FC236}">
                      <a16:creationId xmlns:a16="http://schemas.microsoft.com/office/drawing/2014/main" id="{3F497C45-7157-4EB1-AA28-5D8B41D74457}"/>
                    </a:ext>
                  </a:extLst>
                </p:cNvPr>
                <p:cNvSpPr/>
                <p:nvPr/>
              </p:nvSpPr>
              <p:spPr>
                <a:xfrm>
                  <a:off x="1021256" y="818180"/>
                  <a:ext cx="196270" cy="312287"/>
                </a:xfrm>
                <a:custGeom>
                  <a:avLst/>
                  <a:gdLst>
                    <a:gd name="connsiteX0" fmla="*/ 188342 w 196270"/>
                    <a:gd name="connsiteY0" fmla="*/ 154250 h 312287"/>
                    <a:gd name="connsiteX1" fmla="*/ 28718 w 196270"/>
                    <a:gd name="connsiteY1" fmla="*/ 10131 h 312287"/>
                    <a:gd name="connsiteX2" fmla="*/ 34708 w 196270"/>
                    <a:gd name="connsiteY2" fmla="*/ 7752 h 312287"/>
                    <a:gd name="connsiteX3" fmla="*/ 3524 w 196270"/>
                    <a:gd name="connsiteY3" fmla="*/ 308588 h 312287"/>
                    <a:gd name="connsiteX4" fmla="*/ 881 w 196270"/>
                    <a:gd name="connsiteY4" fmla="*/ 307179 h 312287"/>
                    <a:gd name="connsiteX5" fmla="*/ 188342 w 196270"/>
                    <a:gd name="connsiteY5" fmla="*/ 154250 h 312287"/>
                    <a:gd name="connsiteX6" fmla="*/ 196270 w 196270"/>
                    <a:gd name="connsiteY6" fmla="*/ 147731 h 312287"/>
                    <a:gd name="connsiteX7" fmla="*/ 2995 w 196270"/>
                    <a:gd name="connsiteY7" fmla="*/ 309733 h 312287"/>
                    <a:gd name="connsiteX8" fmla="*/ 0 w 196270"/>
                    <a:gd name="connsiteY8" fmla="*/ 312288 h 312287"/>
                    <a:gd name="connsiteX9" fmla="*/ 352 w 196270"/>
                    <a:gd name="connsiteY9" fmla="*/ 308324 h 312287"/>
                    <a:gd name="connsiteX10" fmla="*/ 27573 w 196270"/>
                    <a:gd name="connsiteY10" fmla="*/ 7136 h 312287"/>
                    <a:gd name="connsiteX11" fmla="*/ 28190 w 196270"/>
                    <a:gd name="connsiteY11" fmla="*/ 0 h 312287"/>
                    <a:gd name="connsiteX12" fmla="*/ 33563 w 196270"/>
                    <a:gd name="connsiteY12" fmla="*/ 4757 h 312287"/>
                    <a:gd name="connsiteX13" fmla="*/ 196270 w 196270"/>
                    <a:gd name="connsiteY13" fmla="*/ 147731 h 312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270" h="312287">
                      <a:moveTo>
                        <a:pt x="188342" y="154250"/>
                      </a:moveTo>
                      <a:lnTo>
                        <a:pt x="28718" y="10131"/>
                      </a:lnTo>
                      <a:lnTo>
                        <a:pt x="34708" y="7752"/>
                      </a:lnTo>
                      <a:lnTo>
                        <a:pt x="3524" y="308588"/>
                      </a:lnTo>
                      <a:lnTo>
                        <a:pt x="881" y="307179"/>
                      </a:lnTo>
                      <a:lnTo>
                        <a:pt x="188342" y="154250"/>
                      </a:lnTo>
                      <a:close/>
                      <a:moveTo>
                        <a:pt x="196270" y="147731"/>
                      </a:moveTo>
                      <a:lnTo>
                        <a:pt x="2995" y="309733"/>
                      </a:lnTo>
                      <a:lnTo>
                        <a:pt x="0" y="312288"/>
                      </a:lnTo>
                      <a:lnTo>
                        <a:pt x="352" y="308324"/>
                      </a:lnTo>
                      <a:lnTo>
                        <a:pt x="27573" y="7136"/>
                      </a:lnTo>
                      <a:lnTo>
                        <a:pt x="28190" y="0"/>
                      </a:lnTo>
                      <a:lnTo>
                        <a:pt x="33563" y="4757"/>
                      </a:lnTo>
                      <a:lnTo>
                        <a:pt x="196270" y="147731"/>
                      </a:lnTo>
                      <a:close/>
                    </a:path>
                  </a:pathLst>
                </a:custGeom>
                <a:grpFill/>
                <a:ln w="8809" cap="flat">
                  <a:noFill/>
                  <a:prstDash val="solid"/>
                  <a:miter/>
                </a:ln>
              </p:spPr>
              <p:txBody>
                <a:bodyPr rtlCol="0" anchor="ctr"/>
                <a:lstStyle/>
                <a:p>
                  <a:endParaRPr lang="en-US" sz="3200"/>
                </a:p>
              </p:txBody>
            </p:sp>
            <p:sp>
              <p:nvSpPr>
                <p:cNvPr id="4467" name="Freeform: Shape 4466">
                  <a:extLst>
                    <a:ext uri="{FF2B5EF4-FFF2-40B4-BE49-F238E27FC236}">
                      <a16:creationId xmlns:a16="http://schemas.microsoft.com/office/drawing/2014/main" id="{29B00D57-906A-48F2-A0EC-D5CDBF5663FE}"/>
                    </a:ext>
                  </a:extLst>
                </p:cNvPr>
                <p:cNvSpPr/>
                <p:nvPr/>
              </p:nvSpPr>
              <p:spPr>
                <a:xfrm>
                  <a:off x="1016146" y="811221"/>
                  <a:ext cx="206664" cy="326999"/>
                </a:xfrm>
                <a:custGeom>
                  <a:avLst/>
                  <a:gdLst>
                    <a:gd name="connsiteX0" fmla="*/ 969 w 206664"/>
                    <a:gd name="connsiteY0" fmla="*/ 326999 h 326999"/>
                    <a:gd name="connsiteX1" fmla="*/ 2026 w 206664"/>
                    <a:gd name="connsiteY1" fmla="*/ 315812 h 326999"/>
                    <a:gd name="connsiteX2" fmla="*/ 0 w 206664"/>
                    <a:gd name="connsiteY2" fmla="*/ 314754 h 326999"/>
                    <a:gd name="connsiteX3" fmla="*/ 2290 w 206664"/>
                    <a:gd name="connsiteY3" fmla="*/ 312905 h 326999"/>
                    <a:gd name="connsiteX4" fmla="*/ 29071 w 206664"/>
                    <a:gd name="connsiteY4" fmla="*/ 17266 h 326999"/>
                    <a:gd name="connsiteX5" fmla="*/ 27661 w 206664"/>
                    <a:gd name="connsiteY5" fmla="*/ 15945 h 326999"/>
                    <a:gd name="connsiteX6" fmla="*/ 29247 w 206664"/>
                    <a:gd name="connsiteY6" fmla="*/ 15328 h 326999"/>
                    <a:gd name="connsiteX7" fmla="*/ 30656 w 206664"/>
                    <a:gd name="connsiteY7" fmla="*/ 0 h 326999"/>
                    <a:gd name="connsiteX8" fmla="*/ 42284 w 206664"/>
                    <a:gd name="connsiteY8" fmla="*/ 10219 h 326999"/>
                    <a:gd name="connsiteX9" fmla="*/ 43958 w 206664"/>
                    <a:gd name="connsiteY9" fmla="*/ 9602 h 326999"/>
                    <a:gd name="connsiteX10" fmla="*/ 43782 w 206664"/>
                    <a:gd name="connsiteY10" fmla="*/ 11540 h 326999"/>
                    <a:gd name="connsiteX11" fmla="*/ 206665 w 206664"/>
                    <a:gd name="connsiteY11" fmla="*/ 154779 h 326999"/>
                    <a:gd name="connsiteX12" fmla="*/ 203670 w 206664"/>
                    <a:gd name="connsiteY12" fmla="*/ 157333 h 326999"/>
                    <a:gd name="connsiteX13" fmla="*/ 11981 w 206664"/>
                    <a:gd name="connsiteY13" fmla="*/ 318014 h 326999"/>
                    <a:gd name="connsiteX14" fmla="*/ 11628 w 206664"/>
                    <a:gd name="connsiteY14" fmla="*/ 321009 h 326999"/>
                    <a:gd name="connsiteX15" fmla="*/ 9690 w 206664"/>
                    <a:gd name="connsiteY15" fmla="*/ 319952 h 326999"/>
                    <a:gd name="connsiteX16" fmla="*/ 969 w 206664"/>
                    <a:gd name="connsiteY16" fmla="*/ 326999 h 326999"/>
                    <a:gd name="connsiteX17" fmla="*/ 41844 w 206664"/>
                    <a:gd name="connsiteY17" fmla="*/ 28894 h 326999"/>
                    <a:gd name="connsiteX18" fmla="*/ 13302 w 206664"/>
                    <a:gd name="connsiteY18" fmla="*/ 303919 h 326999"/>
                    <a:gd name="connsiteX19" fmla="*/ 188342 w 206664"/>
                    <a:gd name="connsiteY19" fmla="*/ 161121 h 326999"/>
                    <a:gd name="connsiteX20" fmla="*/ 41844 w 206664"/>
                    <a:gd name="connsiteY20" fmla="*/ 28894 h 326999"/>
                    <a:gd name="connsiteX21" fmla="*/ 42725 w 206664"/>
                    <a:gd name="connsiteY21" fmla="*/ 20526 h 326999"/>
                    <a:gd name="connsiteX22" fmla="*/ 193627 w 206664"/>
                    <a:gd name="connsiteY22" fmla="*/ 156805 h 326999"/>
                    <a:gd name="connsiteX23" fmla="*/ 196182 w 206664"/>
                    <a:gd name="connsiteY23" fmla="*/ 154602 h 326999"/>
                    <a:gd name="connsiteX24" fmla="*/ 42725 w 206664"/>
                    <a:gd name="connsiteY24" fmla="*/ 19733 h 326999"/>
                    <a:gd name="connsiteX25" fmla="*/ 42725 w 206664"/>
                    <a:gd name="connsiteY25" fmla="*/ 20526 h 326999"/>
                    <a:gd name="connsiteX26" fmla="*/ 35237 w 206664"/>
                    <a:gd name="connsiteY26" fmla="*/ 22904 h 326999"/>
                    <a:gd name="connsiteX27" fmla="*/ 32418 w 206664"/>
                    <a:gd name="connsiteY27" fmla="*/ 53648 h 326999"/>
                    <a:gd name="connsiteX28" fmla="*/ 35589 w 206664"/>
                    <a:gd name="connsiteY28" fmla="*/ 23256 h 326999"/>
                    <a:gd name="connsiteX29" fmla="*/ 35237 w 206664"/>
                    <a:gd name="connsiteY29" fmla="*/ 22904 h 32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6664" h="326999">
                      <a:moveTo>
                        <a:pt x="969" y="326999"/>
                      </a:moveTo>
                      <a:lnTo>
                        <a:pt x="2026" y="315812"/>
                      </a:lnTo>
                      <a:lnTo>
                        <a:pt x="0" y="314754"/>
                      </a:lnTo>
                      <a:lnTo>
                        <a:pt x="2290" y="312905"/>
                      </a:lnTo>
                      <a:lnTo>
                        <a:pt x="29071" y="17266"/>
                      </a:lnTo>
                      <a:lnTo>
                        <a:pt x="27661" y="15945"/>
                      </a:lnTo>
                      <a:lnTo>
                        <a:pt x="29247" y="15328"/>
                      </a:lnTo>
                      <a:lnTo>
                        <a:pt x="30656" y="0"/>
                      </a:lnTo>
                      <a:lnTo>
                        <a:pt x="42284" y="10219"/>
                      </a:lnTo>
                      <a:lnTo>
                        <a:pt x="43958" y="9602"/>
                      </a:lnTo>
                      <a:lnTo>
                        <a:pt x="43782" y="11540"/>
                      </a:lnTo>
                      <a:lnTo>
                        <a:pt x="206665" y="154779"/>
                      </a:lnTo>
                      <a:lnTo>
                        <a:pt x="203670" y="157333"/>
                      </a:lnTo>
                      <a:lnTo>
                        <a:pt x="11981" y="318014"/>
                      </a:lnTo>
                      <a:lnTo>
                        <a:pt x="11628" y="321009"/>
                      </a:lnTo>
                      <a:lnTo>
                        <a:pt x="9690" y="319952"/>
                      </a:lnTo>
                      <a:lnTo>
                        <a:pt x="969" y="326999"/>
                      </a:lnTo>
                      <a:close/>
                      <a:moveTo>
                        <a:pt x="41844" y="28894"/>
                      </a:moveTo>
                      <a:lnTo>
                        <a:pt x="13302" y="303919"/>
                      </a:lnTo>
                      <a:lnTo>
                        <a:pt x="188342" y="161121"/>
                      </a:lnTo>
                      <a:lnTo>
                        <a:pt x="41844" y="28894"/>
                      </a:lnTo>
                      <a:close/>
                      <a:moveTo>
                        <a:pt x="42725" y="20526"/>
                      </a:moveTo>
                      <a:lnTo>
                        <a:pt x="193627" y="156805"/>
                      </a:lnTo>
                      <a:lnTo>
                        <a:pt x="196182" y="154602"/>
                      </a:lnTo>
                      <a:lnTo>
                        <a:pt x="42725" y="19733"/>
                      </a:lnTo>
                      <a:lnTo>
                        <a:pt x="42725" y="20526"/>
                      </a:lnTo>
                      <a:close/>
                      <a:moveTo>
                        <a:pt x="35237" y="22904"/>
                      </a:moveTo>
                      <a:lnTo>
                        <a:pt x="32418" y="53648"/>
                      </a:lnTo>
                      <a:lnTo>
                        <a:pt x="35589" y="23256"/>
                      </a:lnTo>
                      <a:lnTo>
                        <a:pt x="35237" y="22904"/>
                      </a:lnTo>
                      <a:close/>
                    </a:path>
                  </a:pathLst>
                </a:custGeom>
                <a:grpFill/>
                <a:ln w="8809" cap="flat">
                  <a:noFill/>
                  <a:prstDash val="solid"/>
                  <a:miter/>
                </a:ln>
              </p:spPr>
              <p:txBody>
                <a:bodyPr rtlCol="0" anchor="ctr"/>
                <a:lstStyle/>
                <a:p>
                  <a:endParaRPr lang="en-US" sz="3200"/>
                </a:p>
              </p:txBody>
            </p:sp>
          </p:grpSp>
          <p:grpSp>
            <p:nvGrpSpPr>
              <p:cNvPr id="4468" name="Graphic 4229">
                <a:extLst>
                  <a:ext uri="{FF2B5EF4-FFF2-40B4-BE49-F238E27FC236}">
                    <a16:creationId xmlns:a16="http://schemas.microsoft.com/office/drawing/2014/main" id="{78B44860-C74F-4724-A5FC-669C318DC020}"/>
                  </a:ext>
                </a:extLst>
              </p:cNvPr>
              <p:cNvGrpSpPr/>
              <p:nvPr/>
            </p:nvGrpSpPr>
            <p:grpSpPr>
              <a:xfrm>
                <a:off x="6149472" y="3782669"/>
                <a:ext cx="132667" cy="230273"/>
                <a:chOff x="6149472" y="3782669"/>
                <a:chExt cx="132667" cy="230273"/>
              </a:xfrm>
              <a:grpFill/>
            </p:grpSpPr>
            <p:sp>
              <p:nvSpPr>
                <p:cNvPr id="4469" name="Freeform: Shape 4468">
                  <a:extLst>
                    <a:ext uri="{FF2B5EF4-FFF2-40B4-BE49-F238E27FC236}">
                      <a16:creationId xmlns:a16="http://schemas.microsoft.com/office/drawing/2014/main" id="{E2EB9D60-FDA0-454F-8F84-CB56A0E17EAA}"/>
                    </a:ext>
                  </a:extLst>
                </p:cNvPr>
                <p:cNvSpPr/>
                <p:nvPr/>
              </p:nvSpPr>
              <p:spPr>
                <a:xfrm>
                  <a:off x="6154493" y="3789981"/>
                  <a:ext cx="122624" cy="214417"/>
                </a:xfrm>
                <a:custGeom>
                  <a:avLst/>
                  <a:gdLst>
                    <a:gd name="connsiteX0" fmla="*/ 115225 w 122624"/>
                    <a:gd name="connsiteY0" fmla="*/ 105799 h 214417"/>
                    <a:gd name="connsiteX1" fmla="*/ 18940 w 122624"/>
                    <a:gd name="connsiteY1" fmla="*/ 10659 h 214417"/>
                    <a:gd name="connsiteX2" fmla="*/ 25194 w 122624"/>
                    <a:gd name="connsiteY2" fmla="*/ 8369 h 214417"/>
                    <a:gd name="connsiteX3" fmla="*/ 3612 w 122624"/>
                    <a:gd name="connsiteY3" fmla="*/ 210541 h 214417"/>
                    <a:gd name="connsiteX4" fmla="*/ 881 w 122624"/>
                    <a:gd name="connsiteY4" fmla="*/ 209220 h 214417"/>
                    <a:gd name="connsiteX5" fmla="*/ 115225 w 122624"/>
                    <a:gd name="connsiteY5" fmla="*/ 105799 h 214417"/>
                    <a:gd name="connsiteX6" fmla="*/ 122625 w 122624"/>
                    <a:gd name="connsiteY6" fmla="*/ 98928 h 214417"/>
                    <a:gd name="connsiteX7" fmla="*/ 3083 w 122624"/>
                    <a:gd name="connsiteY7" fmla="*/ 211510 h 214417"/>
                    <a:gd name="connsiteX8" fmla="*/ 0 w 122624"/>
                    <a:gd name="connsiteY8" fmla="*/ 214417 h 214417"/>
                    <a:gd name="connsiteX9" fmla="*/ 352 w 122624"/>
                    <a:gd name="connsiteY9" fmla="*/ 210189 h 214417"/>
                    <a:gd name="connsiteX10" fmla="*/ 17794 w 122624"/>
                    <a:gd name="connsiteY10" fmla="*/ 7576 h 214417"/>
                    <a:gd name="connsiteX11" fmla="*/ 18411 w 122624"/>
                    <a:gd name="connsiteY11" fmla="*/ 0 h 214417"/>
                    <a:gd name="connsiteX12" fmla="*/ 23961 w 122624"/>
                    <a:gd name="connsiteY12" fmla="*/ 5286 h 214417"/>
                    <a:gd name="connsiteX13" fmla="*/ 122625 w 122624"/>
                    <a:gd name="connsiteY13" fmla="*/ 98928 h 214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624" h="214417">
                      <a:moveTo>
                        <a:pt x="115225" y="105799"/>
                      </a:moveTo>
                      <a:lnTo>
                        <a:pt x="18940" y="10659"/>
                      </a:lnTo>
                      <a:lnTo>
                        <a:pt x="25194" y="8369"/>
                      </a:lnTo>
                      <a:lnTo>
                        <a:pt x="3612" y="210541"/>
                      </a:lnTo>
                      <a:lnTo>
                        <a:pt x="881" y="209220"/>
                      </a:lnTo>
                      <a:lnTo>
                        <a:pt x="115225" y="105799"/>
                      </a:lnTo>
                      <a:close/>
                      <a:moveTo>
                        <a:pt x="122625" y="98928"/>
                      </a:moveTo>
                      <a:lnTo>
                        <a:pt x="3083" y="211510"/>
                      </a:lnTo>
                      <a:lnTo>
                        <a:pt x="0" y="214417"/>
                      </a:lnTo>
                      <a:lnTo>
                        <a:pt x="352" y="210189"/>
                      </a:lnTo>
                      <a:lnTo>
                        <a:pt x="17794" y="7576"/>
                      </a:lnTo>
                      <a:lnTo>
                        <a:pt x="18411" y="0"/>
                      </a:lnTo>
                      <a:lnTo>
                        <a:pt x="23961" y="5286"/>
                      </a:lnTo>
                      <a:lnTo>
                        <a:pt x="122625" y="98928"/>
                      </a:lnTo>
                      <a:close/>
                    </a:path>
                  </a:pathLst>
                </a:custGeom>
                <a:grpFill/>
                <a:ln w="8809" cap="flat">
                  <a:noFill/>
                  <a:prstDash val="solid"/>
                  <a:miter/>
                </a:ln>
              </p:spPr>
              <p:txBody>
                <a:bodyPr rtlCol="0" anchor="ctr"/>
                <a:lstStyle/>
                <a:p>
                  <a:endParaRPr lang="en-US" sz="3200"/>
                </a:p>
              </p:txBody>
            </p:sp>
            <p:sp>
              <p:nvSpPr>
                <p:cNvPr id="4470" name="Freeform: Shape 4469">
                  <a:extLst>
                    <a:ext uri="{FF2B5EF4-FFF2-40B4-BE49-F238E27FC236}">
                      <a16:creationId xmlns:a16="http://schemas.microsoft.com/office/drawing/2014/main" id="{68C93FB3-38C7-4197-8A3C-D22491DED1C1}"/>
                    </a:ext>
                  </a:extLst>
                </p:cNvPr>
                <p:cNvSpPr/>
                <p:nvPr/>
              </p:nvSpPr>
              <p:spPr>
                <a:xfrm>
                  <a:off x="6149472" y="3782669"/>
                  <a:ext cx="132667" cy="230273"/>
                </a:xfrm>
                <a:custGeom>
                  <a:avLst/>
                  <a:gdLst>
                    <a:gd name="connsiteX0" fmla="*/ 969 w 132667"/>
                    <a:gd name="connsiteY0" fmla="*/ 230274 h 230273"/>
                    <a:gd name="connsiteX1" fmla="*/ 1938 w 132667"/>
                    <a:gd name="connsiteY1" fmla="*/ 218293 h 230273"/>
                    <a:gd name="connsiteX2" fmla="*/ 0 w 132667"/>
                    <a:gd name="connsiteY2" fmla="*/ 217324 h 230273"/>
                    <a:gd name="connsiteX3" fmla="*/ 2202 w 132667"/>
                    <a:gd name="connsiteY3" fmla="*/ 215298 h 230273"/>
                    <a:gd name="connsiteX4" fmla="*/ 19204 w 132667"/>
                    <a:gd name="connsiteY4" fmla="*/ 17971 h 230273"/>
                    <a:gd name="connsiteX5" fmla="*/ 17795 w 132667"/>
                    <a:gd name="connsiteY5" fmla="*/ 16561 h 230273"/>
                    <a:gd name="connsiteX6" fmla="*/ 19380 w 132667"/>
                    <a:gd name="connsiteY6" fmla="*/ 15945 h 230273"/>
                    <a:gd name="connsiteX7" fmla="*/ 20790 w 132667"/>
                    <a:gd name="connsiteY7" fmla="*/ 0 h 230273"/>
                    <a:gd name="connsiteX8" fmla="*/ 32506 w 132667"/>
                    <a:gd name="connsiteY8" fmla="*/ 11100 h 230273"/>
                    <a:gd name="connsiteX9" fmla="*/ 34180 w 132667"/>
                    <a:gd name="connsiteY9" fmla="*/ 10483 h 230273"/>
                    <a:gd name="connsiteX10" fmla="*/ 34004 w 132667"/>
                    <a:gd name="connsiteY10" fmla="*/ 12421 h 230273"/>
                    <a:gd name="connsiteX11" fmla="*/ 132667 w 132667"/>
                    <a:gd name="connsiteY11" fmla="*/ 106152 h 230273"/>
                    <a:gd name="connsiteX12" fmla="*/ 11892 w 132667"/>
                    <a:gd name="connsiteY12" fmla="*/ 219967 h 230273"/>
                    <a:gd name="connsiteX13" fmla="*/ 11540 w 132667"/>
                    <a:gd name="connsiteY13" fmla="*/ 222962 h 230273"/>
                    <a:gd name="connsiteX14" fmla="*/ 9690 w 132667"/>
                    <a:gd name="connsiteY14" fmla="*/ 222081 h 230273"/>
                    <a:gd name="connsiteX15" fmla="*/ 969 w 132667"/>
                    <a:gd name="connsiteY15" fmla="*/ 230274 h 230273"/>
                    <a:gd name="connsiteX16" fmla="*/ 31978 w 132667"/>
                    <a:gd name="connsiteY16" fmla="*/ 30568 h 230273"/>
                    <a:gd name="connsiteX17" fmla="*/ 13390 w 132667"/>
                    <a:gd name="connsiteY17" fmla="*/ 205168 h 230273"/>
                    <a:gd name="connsiteX18" fmla="*/ 115313 w 132667"/>
                    <a:gd name="connsiteY18" fmla="*/ 113023 h 230273"/>
                    <a:gd name="connsiteX19" fmla="*/ 31978 w 132667"/>
                    <a:gd name="connsiteY19" fmla="*/ 30568 h 230273"/>
                    <a:gd name="connsiteX20" fmla="*/ 32947 w 132667"/>
                    <a:gd name="connsiteY20" fmla="*/ 22023 h 230273"/>
                    <a:gd name="connsiteX21" fmla="*/ 120422 w 132667"/>
                    <a:gd name="connsiteY21" fmla="*/ 108530 h 230273"/>
                    <a:gd name="connsiteX22" fmla="*/ 122801 w 132667"/>
                    <a:gd name="connsiteY22" fmla="*/ 106240 h 230273"/>
                    <a:gd name="connsiteX23" fmla="*/ 33035 w 132667"/>
                    <a:gd name="connsiteY23" fmla="*/ 21054 h 230273"/>
                    <a:gd name="connsiteX24" fmla="*/ 32947 w 132667"/>
                    <a:gd name="connsiteY24" fmla="*/ 22023 h 230273"/>
                    <a:gd name="connsiteX25" fmla="*/ 25459 w 132667"/>
                    <a:gd name="connsiteY25" fmla="*/ 24138 h 230273"/>
                    <a:gd name="connsiteX26" fmla="*/ 23609 w 132667"/>
                    <a:gd name="connsiteY26" fmla="*/ 45368 h 230273"/>
                    <a:gd name="connsiteX27" fmla="*/ 25811 w 132667"/>
                    <a:gd name="connsiteY27" fmla="*/ 24578 h 230273"/>
                    <a:gd name="connsiteX28" fmla="*/ 25459 w 132667"/>
                    <a:gd name="connsiteY28" fmla="*/ 24138 h 2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2667" h="230273">
                      <a:moveTo>
                        <a:pt x="969" y="230274"/>
                      </a:moveTo>
                      <a:lnTo>
                        <a:pt x="1938" y="218293"/>
                      </a:lnTo>
                      <a:lnTo>
                        <a:pt x="0" y="217324"/>
                      </a:lnTo>
                      <a:lnTo>
                        <a:pt x="2202" y="215298"/>
                      </a:lnTo>
                      <a:lnTo>
                        <a:pt x="19204" y="17971"/>
                      </a:lnTo>
                      <a:lnTo>
                        <a:pt x="17795" y="16561"/>
                      </a:lnTo>
                      <a:lnTo>
                        <a:pt x="19380" y="15945"/>
                      </a:lnTo>
                      <a:lnTo>
                        <a:pt x="20790" y="0"/>
                      </a:lnTo>
                      <a:lnTo>
                        <a:pt x="32506" y="11100"/>
                      </a:lnTo>
                      <a:lnTo>
                        <a:pt x="34180" y="10483"/>
                      </a:lnTo>
                      <a:lnTo>
                        <a:pt x="34004" y="12421"/>
                      </a:lnTo>
                      <a:lnTo>
                        <a:pt x="132667" y="106152"/>
                      </a:lnTo>
                      <a:lnTo>
                        <a:pt x="11892" y="219967"/>
                      </a:lnTo>
                      <a:lnTo>
                        <a:pt x="11540" y="222962"/>
                      </a:lnTo>
                      <a:lnTo>
                        <a:pt x="9690" y="222081"/>
                      </a:lnTo>
                      <a:lnTo>
                        <a:pt x="969" y="230274"/>
                      </a:lnTo>
                      <a:close/>
                      <a:moveTo>
                        <a:pt x="31978" y="30568"/>
                      </a:moveTo>
                      <a:lnTo>
                        <a:pt x="13390" y="205168"/>
                      </a:lnTo>
                      <a:lnTo>
                        <a:pt x="115313" y="113023"/>
                      </a:lnTo>
                      <a:lnTo>
                        <a:pt x="31978" y="30568"/>
                      </a:lnTo>
                      <a:close/>
                      <a:moveTo>
                        <a:pt x="32947" y="22023"/>
                      </a:moveTo>
                      <a:lnTo>
                        <a:pt x="120422" y="108530"/>
                      </a:lnTo>
                      <a:lnTo>
                        <a:pt x="122801" y="106240"/>
                      </a:lnTo>
                      <a:lnTo>
                        <a:pt x="33035" y="21054"/>
                      </a:lnTo>
                      <a:lnTo>
                        <a:pt x="32947" y="22023"/>
                      </a:lnTo>
                      <a:close/>
                      <a:moveTo>
                        <a:pt x="25459" y="24138"/>
                      </a:moveTo>
                      <a:lnTo>
                        <a:pt x="23609" y="45368"/>
                      </a:lnTo>
                      <a:lnTo>
                        <a:pt x="25811" y="24578"/>
                      </a:lnTo>
                      <a:lnTo>
                        <a:pt x="25459" y="24138"/>
                      </a:lnTo>
                      <a:close/>
                    </a:path>
                  </a:pathLst>
                </a:custGeom>
                <a:grpFill/>
                <a:ln w="8809" cap="flat">
                  <a:noFill/>
                  <a:prstDash val="solid"/>
                  <a:miter/>
                </a:ln>
              </p:spPr>
              <p:txBody>
                <a:bodyPr rtlCol="0" anchor="ctr"/>
                <a:lstStyle/>
                <a:p>
                  <a:endParaRPr lang="en-US" sz="3200"/>
                </a:p>
              </p:txBody>
            </p:sp>
          </p:grpSp>
          <p:grpSp>
            <p:nvGrpSpPr>
              <p:cNvPr id="4471" name="Graphic 4229">
                <a:extLst>
                  <a:ext uri="{FF2B5EF4-FFF2-40B4-BE49-F238E27FC236}">
                    <a16:creationId xmlns:a16="http://schemas.microsoft.com/office/drawing/2014/main" id="{78B44860-C74F-4724-A5FC-669C318DC020}"/>
                  </a:ext>
                </a:extLst>
              </p:cNvPr>
              <p:cNvGrpSpPr/>
              <p:nvPr/>
            </p:nvGrpSpPr>
            <p:grpSpPr>
              <a:xfrm>
                <a:off x="6165769" y="3807335"/>
                <a:ext cx="252297" cy="184201"/>
                <a:chOff x="6165769" y="3807335"/>
                <a:chExt cx="252297" cy="184201"/>
              </a:xfrm>
              <a:grpFill/>
            </p:grpSpPr>
            <p:sp>
              <p:nvSpPr>
                <p:cNvPr id="4472" name="Freeform: Shape 4471">
                  <a:extLst>
                    <a:ext uri="{FF2B5EF4-FFF2-40B4-BE49-F238E27FC236}">
                      <a16:creationId xmlns:a16="http://schemas.microsoft.com/office/drawing/2014/main" id="{62C234B2-557D-4F07-837F-F47382083AC1}"/>
                    </a:ext>
                  </a:extLst>
                </p:cNvPr>
                <p:cNvSpPr/>
                <p:nvPr/>
              </p:nvSpPr>
              <p:spPr>
                <a:xfrm>
                  <a:off x="6170526" y="3813325"/>
                  <a:ext cx="239170" cy="172220"/>
                </a:xfrm>
                <a:custGeom>
                  <a:avLst/>
                  <a:gdLst>
                    <a:gd name="connsiteX0" fmla="*/ 224636 w 239170"/>
                    <a:gd name="connsiteY0" fmla="*/ 170371 h 172220"/>
                    <a:gd name="connsiteX1" fmla="*/ 58846 w 239170"/>
                    <a:gd name="connsiteY1" fmla="*/ 8104 h 172220"/>
                    <a:gd name="connsiteX2" fmla="*/ 64043 w 239170"/>
                    <a:gd name="connsiteY2" fmla="*/ 6871 h 172220"/>
                    <a:gd name="connsiteX3" fmla="*/ 4316 w 239170"/>
                    <a:gd name="connsiteY3" fmla="*/ 170988 h 172220"/>
                    <a:gd name="connsiteX4" fmla="*/ 2643 w 239170"/>
                    <a:gd name="connsiteY4" fmla="*/ 168609 h 172220"/>
                    <a:gd name="connsiteX5" fmla="*/ 224636 w 239170"/>
                    <a:gd name="connsiteY5" fmla="*/ 170371 h 172220"/>
                    <a:gd name="connsiteX6" fmla="*/ 239171 w 239170"/>
                    <a:gd name="connsiteY6" fmla="*/ 170371 h 172220"/>
                    <a:gd name="connsiteX7" fmla="*/ 2554 w 239170"/>
                    <a:gd name="connsiteY7" fmla="*/ 172221 h 172220"/>
                    <a:gd name="connsiteX8" fmla="*/ 0 w 239170"/>
                    <a:gd name="connsiteY8" fmla="*/ 172221 h 172220"/>
                    <a:gd name="connsiteX9" fmla="*/ 881 w 239170"/>
                    <a:gd name="connsiteY9" fmla="*/ 169754 h 172220"/>
                    <a:gd name="connsiteX10" fmla="*/ 58053 w 239170"/>
                    <a:gd name="connsiteY10" fmla="*/ 4669 h 172220"/>
                    <a:gd name="connsiteX11" fmla="*/ 59638 w 239170"/>
                    <a:gd name="connsiteY11" fmla="*/ 0 h 172220"/>
                    <a:gd name="connsiteX12" fmla="*/ 63250 w 239170"/>
                    <a:gd name="connsiteY12" fmla="*/ 3435 h 172220"/>
                    <a:gd name="connsiteX13" fmla="*/ 239171 w 239170"/>
                    <a:gd name="connsiteY13" fmla="*/ 170371 h 1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9170" h="172220">
                      <a:moveTo>
                        <a:pt x="224636" y="170371"/>
                      </a:moveTo>
                      <a:lnTo>
                        <a:pt x="58846" y="8104"/>
                      </a:lnTo>
                      <a:lnTo>
                        <a:pt x="64043" y="6871"/>
                      </a:lnTo>
                      <a:lnTo>
                        <a:pt x="4316" y="170988"/>
                      </a:lnTo>
                      <a:lnTo>
                        <a:pt x="2643" y="168609"/>
                      </a:lnTo>
                      <a:lnTo>
                        <a:pt x="224636" y="170371"/>
                      </a:lnTo>
                      <a:close/>
                      <a:moveTo>
                        <a:pt x="239171" y="170371"/>
                      </a:moveTo>
                      <a:lnTo>
                        <a:pt x="2554" y="172221"/>
                      </a:lnTo>
                      <a:lnTo>
                        <a:pt x="0" y="172221"/>
                      </a:lnTo>
                      <a:lnTo>
                        <a:pt x="881" y="169754"/>
                      </a:lnTo>
                      <a:lnTo>
                        <a:pt x="58053" y="4669"/>
                      </a:lnTo>
                      <a:lnTo>
                        <a:pt x="59638" y="0"/>
                      </a:lnTo>
                      <a:lnTo>
                        <a:pt x="63250" y="3435"/>
                      </a:lnTo>
                      <a:lnTo>
                        <a:pt x="239171" y="170371"/>
                      </a:lnTo>
                      <a:close/>
                    </a:path>
                  </a:pathLst>
                </a:custGeom>
                <a:grpFill/>
                <a:ln w="8809" cap="flat">
                  <a:noFill/>
                  <a:prstDash val="solid"/>
                  <a:miter/>
                </a:ln>
              </p:spPr>
              <p:txBody>
                <a:bodyPr rtlCol="0" anchor="ctr"/>
                <a:lstStyle/>
                <a:p>
                  <a:endParaRPr lang="en-US" sz="3200"/>
                </a:p>
              </p:txBody>
            </p:sp>
            <p:sp>
              <p:nvSpPr>
                <p:cNvPr id="4473" name="Freeform: Shape 4472">
                  <a:extLst>
                    <a:ext uri="{FF2B5EF4-FFF2-40B4-BE49-F238E27FC236}">
                      <a16:creationId xmlns:a16="http://schemas.microsoft.com/office/drawing/2014/main" id="{D9A2287A-5065-404C-A301-614BAB841E26}"/>
                    </a:ext>
                  </a:extLst>
                </p:cNvPr>
                <p:cNvSpPr/>
                <p:nvPr/>
              </p:nvSpPr>
              <p:spPr>
                <a:xfrm>
                  <a:off x="6165769" y="3807335"/>
                  <a:ext cx="252297" cy="184201"/>
                </a:xfrm>
                <a:custGeom>
                  <a:avLst/>
                  <a:gdLst>
                    <a:gd name="connsiteX0" fmla="*/ 9954 w 252297"/>
                    <a:gd name="connsiteY0" fmla="*/ 184201 h 184201"/>
                    <a:gd name="connsiteX1" fmla="*/ 8105 w 252297"/>
                    <a:gd name="connsiteY1" fmla="*/ 181559 h 184201"/>
                    <a:gd name="connsiteX2" fmla="*/ 0 w 252297"/>
                    <a:gd name="connsiteY2" fmla="*/ 181647 h 184201"/>
                    <a:gd name="connsiteX3" fmla="*/ 2643 w 252297"/>
                    <a:gd name="connsiteY3" fmla="*/ 173895 h 184201"/>
                    <a:gd name="connsiteX4" fmla="*/ 705 w 252297"/>
                    <a:gd name="connsiteY4" fmla="*/ 171164 h 184201"/>
                    <a:gd name="connsiteX5" fmla="*/ 3612 w 252297"/>
                    <a:gd name="connsiteY5" fmla="*/ 171164 h 184201"/>
                    <a:gd name="connsiteX6" fmla="*/ 58230 w 252297"/>
                    <a:gd name="connsiteY6" fmla="*/ 13566 h 184201"/>
                    <a:gd name="connsiteX7" fmla="*/ 56820 w 252297"/>
                    <a:gd name="connsiteY7" fmla="*/ 12157 h 184201"/>
                    <a:gd name="connsiteX8" fmla="*/ 58846 w 252297"/>
                    <a:gd name="connsiteY8" fmla="*/ 11716 h 184201"/>
                    <a:gd name="connsiteX9" fmla="*/ 62898 w 252297"/>
                    <a:gd name="connsiteY9" fmla="*/ 0 h 184201"/>
                    <a:gd name="connsiteX10" fmla="*/ 71972 w 252297"/>
                    <a:gd name="connsiteY10" fmla="*/ 8633 h 184201"/>
                    <a:gd name="connsiteX11" fmla="*/ 74086 w 252297"/>
                    <a:gd name="connsiteY11" fmla="*/ 8104 h 184201"/>
                    <a:gd name="connsiteX12" fmla="*/ 73381 w 252297"/>
                    <a:gd name="connsiteY12" fmla="*/ 9954 h 184201"/>
                    <a:gd name="connsiteX13" fmla="*/ 252297 w 252297"/>
                    <a:gd name="connsiteY13" fmla="*/ 179620 h 184201"/>
                    <a:gd name="connsiteX14" fmla="*/ 237674 w 252297"/>
                    <a:gd name="connsiteY14" fmla="*/ 179709 h 184201"/>
                    <a:gd name="connsiteX15" fmla="*/ 237674 w 252297"/>
                    <a:gd name="connsiteY15" fmla="*/ 179709 h 184201"/>
                    <a:gd name="connsiteX16" fmla="*/ 236617 w 252297"/>
                    <a:gd name="connsiteY16" fmla="*/ 179709 h 184201"/>
                    <a:gd name="connsiteX17" fmla="*/ 10923 w 252297"/>
                    <a:gd name="connsiteY17" fmla="*/ 181470 h 184201"/>
                    <a:gd name="connsiteX18" fmla="*/ 9954 w 252297"/>
                    <a:gd name="connsiteY18" fmla="*/ 184201 h 184201"/>
                    <a:gd name="connsiteX19" fmla="*/ 82367 w 252297"/>
                    <a:gd name="connsiteY19" fmla="*/ 27837 h 184201"/>
                    <a:gd name="connsiteX20" fmla="*/ 230802 w 252297"/>
                    <a:gd name="connsiteY20" fmla="*/ 173102 h 184201"/>
                    <a:gd name="connsiteX21" fmla="*/ 235559 w 252297"/>
                    <a:gd name="connsiteY21" fmla="*/ 173102 h 184201"/>
                    <a:gd name="connsiteX22" fmla="*/ 82367 w 252297"/>
                    <a:gd name="connsiteY22" fmla="*/ 27837 h 184201"/>
                    <a:gd name="connsiteX23" fmla="*/ 14712 w 252297"/>
                    <a:gd name="connsiteY23" fmla="*/ 171340 h 184201"/>
                    <a:gd name="connsiteX24" fmla="*/ 221024 w 252297"/>
                    <a:gd name="connsiteY24" fmla="*/ 173014 h 184201"/>
                    <a:gd name="connsiteX25" fmla="*/ 68448 w 252297"/>
                    <a:gd name="connsiteY25" fmla="*/ 23697 h 184201"/>
                    <a:gd name="connsiteX26" fmla="*/ 14712 w 252297"/>
                    <a:gd name="connsiteY26" fmla="*/ 171340 h 18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2297" h="184201">
                      <a:moveTo>
                        <a:pt x="9954" y="184201"/>
                      </a:moveTo>
                      <a:lnTo>
                        <a:pt x="8105" y="181559"/>
                      </a:lnTo>
                      <a:lnTo>
                        <a:pt x="0" y="181647"/>
                      </a:lnTo>
                      <a:lnTo>
                        <a:pt x="2643" y="173895"/>
                      </a:lnTo>
                      <a:lnTo>
                        <a:pt x="705" y="171164"/>
                      </a:lnTo>
                      <a:lnTo>
                        <a:pt x="3612" y="171164"/>
                      </a:lnTo>
                      <a:lnTo>
                        <a:pt x="58230" y="13566"/>
                      </a:lnTo>
                      <a:lnTo>
                        <a:pt x="56820" y="12157"/>
                      </a:lnTo>
                      <a:lnTo>
                        <a:pt x="58846" y="11716"/>
                      </a:lnTo>
                      <a:lnTo>
                        <a:pt x="62898" y="0"/>
                      </a:lnTo>
                      <a:lnTo>
                        <a:pt x="71972" y="8633"/>
                      </a:lnTo>
                      <a:lnTo>
                        <a:pt x="74086" y="8104"/>
                      </a:lnTo>
                      <a:lnTo>
                        <a:pt x="73381" y="9954"/>
                      </a:lnTo>
                      <a:lnTo>
                        <a:pt x="252297" y="179620"/>
                      </a:lnTo>
                      <a:lnTo>
                        <a:pt x="237674" y="179709"/>
                      </a:lnTo>
                      <a:lnTo>
                        <a:pt x="237674" y="179709"/>
                      </a:lnTo>
                      <a:lnTo>
                        <a:pt x="236617" y="179709"/>
                      </a:lnTo>
                      <a:lnTo>
                        <a:pt x="10923" y="181470"/>
                      </a:lnTo>
                      <a:lnTo>
                        <a:pt x="9954" y="184201"/>
                      </a:lnTo>
                      <a:close/>
                      <a:moveTo>
                        <a:pt x="82367" y="27837"/>
                      </a:moveTo>
                      <a:lnTo>
                        <a:pt x="230802" y="173102"/>
                      </a:lnTo>
                      <a:lnTo>
                        <a:pt x="235559" y="173102"/>
                      </a:lnTo>
                      <a:lnTo>
                        <a:pt x="82367" y="27837"/>
                      </a:lnTo>
                      <a:close/>
                      <a:moveTo>
                        <a:pt x="14712" y="171340"/>
                      </a:moveTo>
                      <a:lnTo>
                        <a:pt x="221024" y="173014"/>
                      </a:lnTo>
                      <a:lnTo>
                        <a:pt x="68448" y="23697"/>
                      </a:lnTo>
                      <a:lnTo>
                        <a:pt x="14712" y="171340"/>
                      </a:lnTo>
                      <a:close/>
                    </a:path>
                  </a:pathLst>
                </a:custGeom>
                <a:grpFill/>
                <a:ln w="8809" cap="flat">
                  <a:noFill/>
                  <a:prstDash val="solid"/>
                  <a:miter/>
                </a:ln>
              </p:spPr>
              <p:txBody>
                <a:bodyPr rtlCol="0" anchor="ctr"/>
                <a:lstStyle/>
                <a:p>
                  <a:endParaRPr lang="en-US" sz="3200"/>
                </a:p>
              </p:txBody>
            </p:sp>
          </p:grpSp>
          <p:grpSp>
            <p:nvGrpSpPr>
              <p:cNvPr id="4474" name="Graphic 4229">
                <a:extLst>
                  <a:ext uri="{FF2B5EF4-FFF2-40B4-BE49-F238E27FC236}">
                    <a16:creationId xmlns:a16="http://schemas.microsoft.com/office/drawing/2014/main" id="{78B44860-C74F-4724-A5FC-669C318DC020}"/>
                  </a:ext>
                </a:extLst>
              </p:cNvPr>
              <p:cNvGrpSpPr/>
              <p:nvPr/>
            </p:nvGrpSpPr>
            <p:grpSpPr>
              <a:xfrm>
                <a:off x="6214660" y="3991272"/>
                <a:ext cx="260489" cy="159799"/>
                <a:chOff x="6214660" y="3991272"/>
                <a:chExt cx="260489" cy="159799"/>
              </a:xfrm>
              <a:grpFill/>
            </p:grpSpPr>
            <p:sp>
              <p:nvSpPr>
                <p:cNvPr id="4475" name="Freeform: Shape 4474">
                  <a:extLst>
                    <a:ext uri="{FF2B5EF4-FFF2-40B4-BE49-F238E27FC236}">
                      <a16:creationId xmlns:a16="http://schemas.microsoft.com/office/drawing/2014/main" id="{60962C95-BDC6-49B0-9E16-E6158DFFE91E}"/>
                    </a:ext>
                  </a:extLst>
                </p:cNvPr>
                <p:cNvSpPr/>
                <p:nvPr/>
              </p:nvSpPr>
              <p:spPr>
                <a:xfrm>
                  <a:off x="6225319" y="3996293"/>
                  <a:ext cx="245513" cy="150462"/>
                </a:xfrm>
                <a:custGeom>
                  <a:avLst/>
                  <a:gdLst>
                    <a:gd name="connsiteX0" fmla="*/ 234679 w 245513"/>
                    <a:gd name="connsiteY0" fmla="*/ 148172 h 150462"/>
                    <a:gd name="connsiteX1" fmla="*/ 207106 w 245513"/>
                    <a:gd name="connsiteY1" fmla="*/ 6167 h 150462"/>
                    <a:gd name="connsiteX2" fmla="*/ 212479 w 245513"/>
                    <a:gd name="connsiteY2" fmla="*/ 8897 h 150462"/>
                    <a:gd name="connsiteX3" fmla="*/ 7047 w 245513"/>
                    <a:gd name="connsiteY3" fmla="*/ 101659 h 150462"/>
                    <a:gd name="connsiteX4" fmla="*/ 6607 w 245513"/>
                    <a:gd name="connsiteY4" fmla="*/ 97959 h 150462"/>
                    <a:gd name="connsiteX5" fmla="*/ 234679 w 245513"/>
                    <a:gd name="connsiteY5" fmla="*/ 148172 h 150462"/>
                    <a:gd name="connsiteX6" fmla="*/ 245514 w 245513"/>
                    <a:gd name="connsiteY6" fmla="*/ 150462 h 150462"/>
                    <a:gd name="connsiteX7" fmla="*/ 5814 w 245513"/>
                    <a:gd name="connsiteY7" fmla="*/ 101835 h 150462"/>
                    <a:gd name="connsiteX8" fmla="*/ 0 w 245513"/>
                    <a:gd name="connsiteY8" fmla="*/ 100690 h 150462"/>
                    <a:gd name="connsiteX9" fmla="*/ 5374 w 245513"/>
                    <a:gd name="connsiteY9" fmla="*/ 98135 h 150462"/>
                    <a:gd name="connsiteX10" fmla="*/ 209220 w 245513"/>
                    <a:gd name="connsiteY10" fmla="*/ 2026 h 150462"/>
                    <a:gd name="connsiteX11" fmla="*/ 213624 w 245513"/>
                    <a:gd name="connsiteY11" fmla="*/ 0 h 150462"/>
                    <a:gd name="connsiteX12" fmla="*/ 214593 w 245513"/>
                    <a:gd name="connsiteY12" fmla="*/ 4757 h 150462"/>
                    <a:gd name="connsiteX13" fmla="*/ 245514 w 245513"/>
                    <a:gd name="connsiteY13" fmla="*/ 150462 h 15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513" h="150462">
                      <a:moveTo>
                        <a:pt x="234679" y="148172"/>
                      </a:moveTo>
                      <a:lnTo>
                        <a:pt x="207106" y="6167"/>
                      </a:lnTo>
                      <a:lnTo>
                        <a:pt x="212479" y="8897"/>
                      </a:lnTo>
                      <a:lnTo>
                        <a:pt x="7047" y="101659"/>
                      </a:lnTo>
                      <a:lnTo>
                        <a:pt x="6607" y="97959"/>
                      </a:lnTo>
                      <a:lnTo>
                        <a:pt x="234679" y="148172"/>
                      </a:lnTo>
                      <a:close/>
                      <a:moveTo>
                        <a:pt x="245514" y="150462"/>
                      </a:moveTo>
                      <a:lnTo>
                        <a:pt x="5814" y="101835"/>
                      </a:lnTo>
                      <a:lnTo>
                        <a:pt x="0" y="100690"/>
                      </a:lnTo>
                      <a:lnTo>
                        <a:pt x="5374" y="98135"/>
                      </a:lnTo>
                      <a:lnTo>
                        <a:pt x="209220" y="2026"/>
                      </a:lnTo>
                      <a:lnTo>
                        <a:pt x="213624" y="0"/>
                      </a:lnTo>
                      <a:lnTo>
                        <a:pt x="214593" y="4757"/>
                      </a:lnTo>
                      <a:lnTo>
                        <a:pt x="245514" y="150462"/>
                      </a:lnTo>
                      <a:close/>
                    </a:path>
                  </a:pathLst>
                </a:custGeom>
                <a:grpFill/>
                <a:ln w="8809" cap="flat">
                  <a:noFill/>
                  <a:prstDash val="solid"/>
                  <a:miter/>
                </a:ln>
              </p:spPr>
              <p:txBody>
                <a:bodyPr rtlCol="0" anchor="ctr"/>
                <a:lstStyle/>
                <a:p>
                  <a:endParaRPr lang="en-US" sz="3200"/>
                </a:p>
              </p:txBody>
            </p:sp>
            <p:sp>
              <p:nvSpPr>
                <p:cNvPr id="4476" name="Freeform: Shape 4475">
                  <a:extLst>
                    <a:ext uri="{FF2B5EF4-FFF2-40B4-BE49-F238E27FC236}">
                      <a16:creationId xmlns:a16="http://schemas.microsoft.com/office/drawing/2014/main" id="{140E322C-AEAB-4AE6-A504-4ABC80BC791C}"/>
                    </a:ext>
                  </a:extLst>
                </p:cNvPr>
                <p:cNvSpPr/>
                <p:nvPr/>
              </p:nvSpPr>
              <p:spPr>
                <a:xfrm>
                  <a:off x="6214660" y="3991272"/>
                  <a:ext cx="260489" cy="159799"/>
                </a:xfrm>
                <a:custGeom>
                  <a:avLst/>
                  <a:gdLst>
                    <a:gd name="connsiteX0" fmla="*/ 260490 w 260489"/>
                    <a:gd name="connsiteY0" fmla="*/ 159800 h 159799"/>
                    <a:gd name="connsiteX1" fmla="*/ 17531 w 260489"/>
                    <a:gd name="connsiteY1" fmla="*/ 110468 h 159799"/>
                    <a:gd name="connsiteX2" fmla="*/ 14888 w 260489"/>
                    <a:gd name="connsiteY2" fmla="*/ 111701 h 159799"/>
                    <a:gd name="connsiteX3" fmla="*/ 14712 w 260489"/>
                    <a:gd name="connsiteY3" fmla="*/ 109939 h 159799"/>
                    <a:gd name="connsiteX4" fmla="*/ 0 w 260489"/>
                    <a:gd name="connsiteY4" fmla="*/ 106944 h 159799"/>
                    <a:gd name="connsiteX5" fmla="*/ 13655 w 260489"/>
                    <a:gd name="connsiteY5" fmla="*/ 100513 h 159799"/>
                    <a:gd name="connsiteX6" fmla="*/ 13478 w 260489"/>
                    <a:gd name="connsiteY6" fmla="*/ 98663 h 159799"/>
                    <a:gd name="connsiteX7" fmla="*/ 16297 w 260489"/>
                    <a:gd name="connsiteY7" fmla="*/ 99280 h 159799"/>
                    <a:gd name="connsiteX8" fmla="*/ 213360 w 260489"/>
                    <a:gd name="connsiteY8" fmla="*/ 6342 h 159799"/>
                    <a:gd name="connsiteX9" fmla="*/ 213096 w 260489"/>
                    <a:gd name="connsiteY9" fmla="*/ 5109 h 159799"/>
                    <a:gd name="connsiteX10" fmla="*/ 214417 w 260489"/>
                    <a:gd name="connsiteY10" fmla="*/ 5814 h 159799"/>
                    <a:gd name="connsiteX11" fmla="*/ 226662 w 260489"/>
                    <a:gd name="connsiteY11" fmla="*/ 0 h 159799"/>
                    <a:gd name="connsiteX12" fmla="*/ 229481 w 260489"/>
                    <a:gd name="connsiteY12" fmla="*/ 13390 h 159799"/>
                    <a:gd name="connsiteX13" fmla="*/ 230891 w 260489"/>
                    <a:gd name="connsiteY13" fmla="*/ 14095 h 159799"/>
                    <a:gd name="connsiteX14" fmla="*/ 229745 w 260489"/>
                    <a:gd name="connsiteY14" fmla="*/ 14623 h 159799"/>
                    <a:gd name="connsiteX15" fmla="*/ 260490 w 260489"/>
                    <a:gd name="connsiteY15" fmla="*/ 159800 h 159799"/>
                    <a:gd name="connsiteX16" fmla="*/ 248245 w 260489"/>
                    <a:gd name="connsiteY16" fmla="*/ 150462 h 159799"/>
                    <a:gd name="connsiteX17" fmla="*/ 251768 w 260489"/>
                    <a:gd name="connsiteY17" fmla="*/ 151166 h 159799"/>
                    <a:gd name="connsiteX18" fmla="*/ 223491 w 260489"/>
                    <a:gd name="connsiteY18" fmla="*/ 17530 h 159799"/>
                    <a:gd name="connsiteX19" fmla="*/ 222522 w 260489"/>
                    <a:gd name="connsiteY19" fmla="*/ 17971 h 159799"/>
                    <a:gd name="connsiteX20" fmla="*/ 248245 w 260489"/>
                    <a:gd name="connsiteY20" fmla="*/ 150462 h 159799"/>
                    <a:gd name="connsiteX21" fmla="*/ 33828 w 260489"/>
                    <a:gd name="connsiteY21" fmla="*/ 103156 h 159799"/>
                    <a:gd name="connsiteX22" fmla="*/ 241110 w 260489"/>
                    <a:gd name="connsiteY22" fmla="*/ 148788 h 159799"/>
                    <a:gd name="connsiteX23" fmla="*/ 216179 w 260489"/>
                    <a:gd name="connsiteY23" fmla="*/ 20790 h 159799"/>
                    <a:gd name="connsiteX24" fmla="*/ 33828 w 260489"/>
                    <a:gd name="connsiteY24" fmla="*/ 103156 h 159799"/>
                    <a:gd name="connsiteX25" fmla="*/ 214682 w 260489"/>
                    <a:gd name="connsiteY25" fmla="*/ 13214 h 159799"/>
                    <a:gd name="connsiteX26" fmla="*/ 170283 w 260489"/>
                    <a:gd name="connsiteY26" fmla="*/ 34180 h 159799"/>
                    <a:gd name="connsiteX27" fmla="*/ 214858 w 260489"/>
                    <a:gd name="connsiteY27" fmla="*/ 14095 h 159799"/>
                    <a:gd name="connsiteX28" fmla="*/ 214682 w 260489"/>
                    <a:gd name="connsiteY28" fmla="*/ 13214 h 15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0489" h="159799">
                      <a:moveTo>
                        <a:pt x="260490" y="159800"/>
                      </a:moveTo>
                      <a:lnTo>
                        <a:pt x="17531" y="110468"/>
                      </a:lnTo>
                      <a:lnTo>
                        <a:pt x="14888" y="111701"/>
                      </a:lnTo>
                      <a:lnTo>
                        <a:pt x="14712" y="109939"/>
                      </a:lnTo>
                      <a:lnTo>
                        <a:pt x="0" y="106944"/>
                      </a:lnTo>
                      <a:lnTo>
                        <a:pt x="13655" y="100513"/>
                      </a:lnTo>
                      <a:lnTo>
                        <a:pt x="13478" y="98663"/>
                      </a:lnTo>
                      <a:lnTo>
                        <a:pt x="16297" y="99280"/>
                      </a:lnTo>
                      <a:lnTo>
                        <a:pt x="213360" y="6342"/>
                      </a:lnTo>
                      <a:lnTo>
                        <a:pt x="213096" y="5109"/>
                      </a:lnTo>
                      <a:lnTo>
                        <a:pt x="214417" y="5814"/>
                      </a:lnTo>
                      <a:lnTo>
                        <a:pt x="226662" y="0"/>
                      </a:lnTo>
                      <a:lnTo>
                        <a:pt x="229481" y="13390"/>
                      </a:lnTo>
                      <a:lnTo>
                        <a:pt x="230891" y="14095"/>
                      </a:lnTo>
                      <a:lnTo>
                        <a:pt x="229745" y="14623"/>
                      </a:lnTo>
                      <a:lnTo>
                        <a:pt x="260490" y="159800"/>
                      </a:lnTo>
                      <a:close/>
                      <a:moveTo>
                        <a:pt x="248245" y="150462"/>
                      </a:moveTo>
                      <a:lnTo>
                        <a:pt x="251768" y="151166"/>
                      </a:lnTo>
                      <a:lnTo>
                        <a:pt x="223491" y="17530"/>
                      </a:lnTo>
                      <a:lnTo>
                        <a:pt x="222522" y="17971"/>
                      </a:lnTo>
                      <a:lnTo>
                        <a:pt x="248245" y="150462"/>
                      </a:lnTo>
                      <a:close/>
                      <a:moveTo>
                        <a:pt x="33828" y="103156"/>
                      </a:moveTo>
                      <a:lnTo>
                        <a:pt x="241110" y="148788"/>
                      </a:lnTo>
                      <a:lnTo>
                        <a:pt x="216179" y="20790"/>
                      </a:lnTo>
                      <a:lnTo>
                        <a:pt x="33828" y="103156"/>
                      </a:lnTo>
                      <a:close/>
                      <a:moveTo>
                        <a:pt x="214682" y="13214"/>
                      </a:moveTo>
                      <a:lnTo>
                        <a:pt x="170283" y="34180"/>
                      </a:lnTo>
                      <a:lnTo>
                        <a:pt x="214858" y="14095"/>
                      </a:lnTo>
                      <a:lnTo>
                        <a:pt x="214682" y="13214"/>
                      </a:lnTo>
                      <a:close/>
                    </a:path>
                  </a:pathLst>
                </a:custGeom>
                <a:grpFill/>
                <a:ln w="8809" cap="flat">
                  <a:noFill/>
                  <a:prstDash val="solid"/>
                  <a:miter/>
                </a:ln>
              </p:spPr>
              <p:txBody>
                <a:bodyPr rtlCol="0" anchor="ctr"/>
                <a:lstStyle/>
                <a:p>
                  <a:endParaRPr lang="en-US" sz="3200"/>
                </a:p>
              </p:txBody>
            </p:sp>
          </p:grpSp>
          <p:grpSp>
            <p:nvGrpSpPr>
              <p:cNvPr id="4477" name="Graphic 4229">
                <a:extLst>
                  <a:ext uri="{FF2B5EF4-FFF2-40B4-BE49-F238E27FC236}">
                    <a16:creationId xmlns:a16="http://schemas.microsoft.com/office/drawing/2014/main" id="{78B44860-C74F-4724-A5FC-669C318DC020}"/>
                  </a:ext>
                </a:extLst>
              </p:cNvPr>
              <p:cNvGrpSpPr/>
              <p:nvPr/>
            </p:nvGrpSpPr>
            <p:grpSpPr>
              <a:xfrm>
                <a:off x="6280994" y="4137153"/>
                <a:ext cx="197151" cy="162882"/>
                <a:chOff x="6280994" y="4137153"/>
                <a:chExt cx="197151" cy="162882"/>
              </a:xfrm>
              <a:grpFill/>
            </p:grpSpPr>
            <p:sp>
              <p:nvSpPr>
                <p:cNvPr id="4478" name="Freeform: Shape 4477">
                  <a:extLst>
                    <a:ext uri="{FF2B5EF4-FFF2-40B4-BE49-F238E27FC236}">
                      <a16:creationId xmlns:a16="http://schemas.microsoft.com/office/drawing/2014/main" id="{F22604CA-9E0A-42D0-8A00-51C50E2B7496}"/>
                    </a:ext>
                  </a:extLst>
                </p:cNvPr>
                <p:cNvSpPr/>
                <p:nvPr/>
              </p:nvSpPr>
              <p:spPr>
                <a:xfrm>
                  <a:off x="6287160" y="4141294"/>
                  <a:ext cx="184553" cy="152664"/>
                </a:xfrm>
                <a:custGeom>
                  <a:avLst/>
                  <a:gdLst>
                    <a:gd name="connsiteX0" fmla="*/ 89590 w 184553"/>
                    <a:gd name="connsiteY0" fmla="*/ 143855 h 152664"/>
                    <a:gd name="connsiteX1" fmla="*/ 175392 w 184553"/>
                    <a:gd name="connsiteY1" fmla="*/ 2643 h 152664"/>
                    <a:gd name="connsiteX2" fmla="*/ 178739 w 184553"/>
                    <a:gd name="connsiteY2" fmla="*/ 7664 h 152664"/>
                    <a:gd name="connsiteX3" fmla="*/ 3083 w 184553"/>
                    <a:gd name="connsiteY3" fmla="*/ 28366 h 152664"/>
                    <a:gd name="connsiteX4" fmla="*/ 4140 w 184553"/>
                    <a:gd name="connsiteY4" fmla="*/ 25899 h 152664"/>
                    <a:gd name="connsiteX5" fmla="*/ 89590 w 184553"/>
                    <a:gd name="connsiteY5" fmla="*/ 143855 h 152664"/>
                    <a:gd name="connsiteX6" fmla="*/ 96109 w 184553"/>
                    <a:gd name="connsiteY6" fmla="*/ 152664 h 152664"/>
                    <a:gd name="connsiteX7" fmla="*/ 1586 w 184553"/>
                    <a:gd name="connsiteY7" fmla="*/ 27749 h 152664"/>
                    <a:gd name="connsiteX8" fmla="*/ 0 w 184553"/>
                    <a:gd name="connsiteY8" fmla="*/ 25635 h 152664"/>
                    <a:gd name="connsiteX9" fmla="*/ 2643 w 184553"/>
                    <a:gd name="connsiteY9" fmla="*/ 25283 h 152664"/>
                    <a:gd name="connsiteX10" fmla="*/ 177771 w 184553"/>
                    <a:gd name="connsiteY10" fmla="*/ 969 h 152664"/>
                    <a:gd name="connsiteX11" fmla="*/ 184554 w 184553"/>
                    <a:gd name="connsiteY11" fmla="*/ 0 h 152664"/>
                    <a:gd name="connsiteX12" fmla="*/ 181118 w 184553"/>
                    <a:gd name="connsiteY12" fmla="*/ 5990 h 152664"/>
                    <a:gd name="connsiteX13" fmla="*/ 96109 w 184553"/>
                    <a:gd name="connsiteY13" fmla="*/ 152664 h 152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553" h="152664">
                      <a:moveTo>
                        <a:pt x="89590" y="143855"/>
                      </a:moveTo>
                      <a:lnTo>
                        <a:pt x="175392" y="2643"/>
                      </a:lnTo>
                      <a:lnTo>
                        <a:pt x="178739" y="7664"/>
                      </a:lnTo>
                      <a:lnTo>
                        <a:pt x="3083" y="28366"/>
                      </a:lnTo>
                      <a:lnTo>
                        <a:pt x="4140" y="25899"/>
                      </a:lnTo>
                      <a:lnTo>
                        <a:pt x="89590" y="143855"/>
                      </a:lnTo>
                      <a:close/>
                      <a:moveTo>
                        <a:pt x="96109" y="152664"/>
                      </a:moveTo>
                      <a:lnTo>
                        <a:pt x="1586" y="27749"/>
                      </a:lnTo>
                      <a:lnTo>
                        <a:pt x="0" y="25635"/>
                      </a:lnTo>
                      <a:lnTo>
                        <a:pt x="2643" y="25283"/>
                      </a:lnTo>
                      <a:lnTo>
                        <a:pt x="177771" y="969"/>
                      </a:lnTo>
                      <a:lnTo>
                        <a:pt x="184554" y="0"/>
                      </a:lnTo>
                      <a:lnTo>
                        <a:pt x="181118" y="5990"/>
                      </a:lnTo>
                      <a:lnTo>
                        <a:pt x="96109" y="152664"/>
                      </a:lnTo>
                      <a:close/>
                    </a:path>
                  </a:pathLst>
                </a:custGeom>
                <a:grpFill/>
                <a:ln w="8809" cap="flat">
                  <a:noFill/>
                  <a:prstDash val="solid"/>
                  <a:miter/>
                </a:ln>
              </p:spPr>
              <p:txBody>
                <a:bodyPr rtlCol="0" anchor="ctr"/>
                <a:lstStyle/>
                <a:p>
                  <a:endParaRPr lang="en-US" sz="3200"/>
                </a:p>
              </p:txBody>
            </p:sp>
            <p:sp>
              <p:nvSpPr>
                <p:cNvPr id="4479" name="Freeform: Shape 4478">
                  <a:extLst>
                    <a:ext uri="{FF2B5EF4-FFF2-40B4-BE49-F238E27FC236}">
                      <a16:creationId xmlns:a16="http://schemas.microsoft.com/office/drawing/2014/main" id="{99C163CC-E2C1-4A70-8B7B-AF29AD8DDED1}"/>
                    </a:ext>
                  </a:extLst>
                </p:cNvPr>
                <p:cNvSpPr/>
                <p:nvPr/>
              </p:nvSpPr>
              <p:spPr>
                <a:xfrm>
                  <a:off x="6280994" y="4137153"/>
                  <a:ext cx="197151" cy="162882"/>
                </a:xfrm>
                <a:custGeom>
                  <a:avLst/>
                  <a:gdLst>
                    <a:gd name="connsiteX0" fmla="*/ 102628 w 197151"/>
                    <a:gd name="connsiteY0" fmla="*/ 162883 h 162882"/>
                    <a:gd name="connsiteX1" fmla="*/ 6783 w 197151"/>
                    <a:gd name="connsiteY1" fmla="*/ 36206 h 162882"/>
                    <a:gd name="connsiteX2" fmla="*/ 3788 w 197151"/>
                    <a:gd name="connsiteY2" fmla="*/ 36558 h 162882"/>
                    <a:gd name="connsiteX3" fmla="*/ 4933 w 197151"/>
                    <a:gd name="connsiteY3" fmla="*/ 33827 h 162882"/>
                    <a:gd name="connsiteX4" fmla="*/ 0 w 197151"/>
                    <a:gd name="connsiteY4" fmla="*/ 27308 h 162882"/>
                    <a:gd name="connsiteX5" fmla="*/ 8281 w 197151"/>
                    <a:gd name="connsiteY5" fmla="*/ 26163 h 162882"/>
                    <a:gd name="connsiteX6" fmla="*/ 9514 w 197151"/>
                    <a:gd name="connsiteY6" fmla="*/ 23256 h 162882"/>
                    <a:gd name="connsiteX7" fmla="*/ 11276 w 197151"/>
                    <a:gd name="connsiteY7" fmla="*/ 25723 h 162882"/>
                    <a:gd name="connsiteX8" fmla="*/ 180325 w 197151"/>
                    <a:gd name="connsiteY8" fmla="*/ 2290 h 162882"/>
                    <a:gd name="connsiteX9" fmla="*/ 181470 w 197151"/>
                    <a:gd name="connsiteY9" fmla="*/ 529 h 162882"/>
                    <a:gd name="connsiteX10" fmla="*/ 182440 w 197151"/>
                    <a:gd name="connsiteY10" fmla="*/ 2026 h 162882"/>
                    <a:gd name="connsiteX11" fmla="*/ 197151 w 197151"/>
                    <a:gd name="connsiteY11" fmla="*/ 0 h 162882"/>
                    <a:gd name="connsiteX12" fmla="*/ 189575 w 197151"/>
                    <a:gd name="connsiteY12" fmla="*/ 12950 h 162882"/>
                    <a:gd name="connsiteX13" fmla="*/ 190632 w 197151"/>
                    <a:gd name="connsiteY13" fmla="*/ 14535 h 162882"/>
                    <a:gd name="connsiteX14" fmla="*/ 188518 w 197151"/>
                    <a:gd name="connsiteY14" fmla="*/ 14799 h 162882"/>
                    <a:gd name="connsiteX15" fmla="*/ 102628 w 197151"/>
                    <a:gd name="connsiteY15" fmla="*/ 162883 h 162882"/>
                    <a:gd name="connsiteX16" fmla="*/ 99721 w 197151"/>
                    <a:gd name="connsiteY16" fmla="*/ 147907 h 162882"/>
                    <a:gd name="connsiteX17" fmla="*/ 101835 w 197151"/>
                    <a:gd name="connsiteY17" fmla="*/ 150726 h 162882"/>
                    <a:gd name="connsiteX18" fmla="*/ 180061 w 197151"/>
                    <a:gd name="connsiteY18" fmla="*/ 15768 h 162882"/>
                    <a:gd name="connsiteX19" fmla="*/ 179885 w 197151"/>
                    <a:gd name="connsiteY19" fmla="*/ 15768 h 162882"/>
                    <a:gd name="connsiteX20" fmla="*/ 99721 w 197151"/>
                    <a:gd name="connsiteY20" fmla="*/ 147907 h 162882"/>
                    <a:gd name="connsiteX21" fmla="*/ 17883 w 197151"/>
                    <a:gd name="connsiteY21" fmla="*/ 34885 h 162882"/>
                    <a:gd name="connsiteX22" fmla="*/ 95492 w 197151"/>
                    <a:gd name="connsiteY22" fmla="*/ 141917 h 162882"/>
                    <a:gd name="connsiteX23" fmla="*/ 171516 w 197151"/>
                    <a:gd name="connsiteY23" fmla="*/ 16825 h 162882"/>
                    <a:gd name="connsiteX24" fmla="*/ 17883 w 197151"/>
                    <a:gd name="connsiteY24" fmla="*/ 34885 h 16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151" h="162882">
                      <a:moveTo>
                        <a:pt x="102628" y="162883"/>
                      </a:moveTo>
                      <a:lnTo>
                        <a:pt x="6783" y="36206"/>
                      </a:lnTo>
                      <a:lnTo>
                        <a:pt x="3788" y="36558"/>
                      </a:lnTo>
                      <a:lnTo>
                        <a:pt x="4933" y="33827"/>
                      </a:lnTo>
                      <a:lnTo>
                        <a:pt x="0" y="27308"/>
                      </a:lnTo>
                      <a:lnTo>
                        <a:pt x="8281" y="26163"/>
                      </a:lnTo>
                      <a:lnTo>
                        <a:pt x="9514" y="23256"/>
                      </a:lnTo>
                      <a:lnTo>
                        <a:pt x="11276" y="25723"/>
                      </a:lnTo>
                      <a:lnTo>
                        <a:pt x="180325" y="2290"/>
                      </a:lnTo>
                      <a:lnTo>
                        <a:pt x="181470" y="529"/>
                      </a:lnTo>
                      <a:lnTo>
                        <a:pt x="182440" y="2026"/>
                      </a:lnTo>
                      <a:lnTo>
                        <a:pt x="197151" y="0"/>
                      </a:lnTo>
                      <a:lnTo>
                        <a:pt x="189575" y="12950"/>
                      </a:lnTo>
                      <a:lnTo>
                        <a:pt x="190632" y="14535"/>
                      </a:lnTo>
                      <a:lnTo>
                        <a:pt x="188518" y="14799"/>
                      </a:lnTo>
                      <a:lnTo>
                        <a:pt x="102628" y="162883"/>
                      </a:lnTo>
                      <a:close/>
                      <a:moveTo>
                        <a:pt x="99721" y="147907"/>
                      </a:moveTo>
                      <a:lnTo>
                        <a:pt x="101835" y="150726"/>
                      </a:lnTo>
                      <a:lnTo>
                        <a:pt x="180061" y="15768"/>
                      </a:lnTo>
                      <a:lnTo>
                        <a:pt x="179885" y="15768"/>
                      </a:lnTo>
                      <a:lnTo>
                        <a:pt x="99721" y="147907"/>
                      </a:lnTo>
                      <a:close/>
                      <a:moveTo>
                        <a:pt x="17883" y="34885"/>
                      </a:moveTo>
                      <a:lnTo>
                        <a:pt x="95492" y="141917"/>
                      </a:lnTo>
                      <a:lnTo>
                        <a:pt x="171516" y="16825"/>
                      </a:lnTo>
                      <a:lnTo>
                        <a:pt x="17883" y="34885"/>
                      </a:lnTo>
                      <a:close/>
                    </a:path>
                  </a:pathLst>
                </a:custGeom>
                <a:grpFill/>
                <a:ln w="8809" cap="flat">
                  <a:noFill/>
                  <a:prstDash val="solid"/>
                  <a:miter/>
                </a:ln>
              </p:spPr>
              <p:txBody>
                <a:bodyPr rtlCol="0" anchor="ctr"/>
                <a:lstStyle/>
                <a:p>
                  <a:endParaRPr lang="en-US" sz="3200"/>
                </a:p>
              </p:txBody>
            </p:sp>
          </p:grpSp>
          <p:grpSp>
            <p:nvGrpSpPr>
              <p:cNvPr id="4480" name="Graphic 4229">
                <a:extLst>
                  <a:ext uri="{FF2B5EF4-FFF2-40B4-BE49-F238E27FC236}">
                    <a16:creationId xmlns:a16="http://schemas.microsoft.com/office/drawing/2014/main" id="{78B44860-C74F-4724-A5FC-669C318DC020}"/>
                  </a:ext>
                </a:extLst>
              </p:cNvPr>
              <p:cNvGrpSpPr/>
              <p:nvPr/>
            </p:nvGrpSpPr>
            <p:grpSpPr>
              <a:xfrm>
                <a:off x="6145684" y="4151512"/>
                <a:ext cx="251944" cy="260137"/>
                <a:chOff x="6145684" y="4151512"/>
                <a:chExt cx="251944" cy="260137"/>
              </a:xfrm>
              <a:grpFill/>
            </p:grpSpPr>
            <p:sp>
              <p:nvSpPr>
                <p:cNvPr id="4481" name="Freeform: Shape 4480">
                  <a:extLst>
                    <a:ext uri="{FF2B5EF4-FFF2-40B4-BE49-F238E27FC236}">
                      <a16:creationId xmlns:a16="http://schemas.microsoft.com/office/drawing/2014/main" id="{D4B31448-6BA6-4BAD-A82B-1FC17592B761}"/>
                    </a:ext>
                  </a:extLst>
                </p:cNvPr>
                <p:cNvSpPr/>
                <p:nvPr/>
              </p:nvSpPr>
              <p:spPr>
                <a:xfrm>
                  <a:off x="6152555" y="4158383"/>
                  <a:ext cx="239523" cy="247187"/>
                </a:xfrm>
                <a:custGeom>
                  <a:avLst/>
                  <a:gdLst>
                    <a:gd name="connsiteX0" fmla="*/ 111525 w 239523"/>
                    <a:gd name="connsiteY0" fmla="*/ 237233 h 247187"/>
                    <a:gd name="connsiteX1" fmla="*/ 230538 w 239523"/>
                    <a:gd name="connsiteY1" fmla="*/ 107385 h 247187"/>
                    <a:gd name="connsiteX2" fmla="*/ 231771 w 239523"/>
                    <a:gd name="connsiteY2" fmla="*/ 113287 h 247187"/>
                    <a:gd name="connsiteX3" fmla="*/ 3172 w 239523"/>
                    <a:gd name="connsiteY3" fmla="*/ 5550 h 247187"/>
                    <a:gd name="connsiteX4" fmla="*/ 5726 w 239523"/>
                    <a:gd name="connsiteY4" fmla="*/ 2995 h 247187"/>
                    <a:gd name="connsiteX5" fmla="*/ 111525 w 239523"/>
                    <a:gd name="connsiteY5" fmla="*/ 237233 h 247187"/>
                    <a:gd name="connsiteX6" fmla="*/ 116106 w 239523"/>
                    <a:gd name="connsiteY6" fmla="*/ 247188 h 247187"/>
                    <a:gd name="connsiteX7" fmla="*/ 2202 w 239523"/>
                    <a:gd name="connsiteY7" fmla="*/ 4669 h 247187"/>
                    <a:gd name="connsiteX8" fmla="*/ 0 w 239523"/>
                    <a:gd name="connsiteY8" fmla="*/ 0 h 247187"/>
                    <a:gd name="connsiteX9" fmla="*/ 4757 w 239523"/>
                    <a:gd name="connsiteY9" fmla="*/ 2114 h 247187"/>
                    <a:gd name="connsiteX10" fmla="*/ 234855 w 239523"/>
                    <a:gd name="connsiteY10" fmla="*/ 106504 h 247187"/>
                    <a:gd name="connsiteX11" fmla="*/ 239523 w 239523"/>
                    <a:gd name="connsiteY11" fmla="*/ 108618 h 247187"/>
                    <a:gd name="connsiteX12" fmla="*/ 236088 w 239523"/>
                    <a:gd name="connsiteY12" fmla="*/ 112494 h 247187"/>
                    <a:gd name="connsiteX13" fmla="*/ 116106 w 239523"/>
                    <a:gd name="connsiteY13" fmla="*/ 247188 h 24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9523" h="247187">
                      <a:moveTo>
                        <a:pt x="111525" y="237233"/>
                      </a:moveTo>
                      <a:lnTo>
                        <a:pt x="230538" y="107385"/>
                      </a:lnTo>
                      <a:lnTo>
                        <a:pt x="231771" y="113287"/>
                      </a:lnTo>
                      <a:lnTo>
                        <a:pt x="3172" y="5550"/>
                      </a:lnTo>
                      <a:lnTo>
                        <a:pt x="5726" y="2995"/>
                      </a:lnTo>
                      <a:lnTo>
                        <a:pt x="111525" y="237233"/>
                      </a:lnTo>
                      <a:close/>
                      <a:moveTo>
                        <a:pt x="116106" y="247188"/>
                      </a:moveTo>
                      <a:lnTo>
                        <a:pt x="2202" y="4669"/>
                      </a:lnTo>
                      <a:lnTo>
                        <a:pt x="0" y="0"/>
                      </a:lnTo>
                      <a:lnTo>
                        <a:pt x="4757" y="2114"/>
                      </a:lnTo>
                      <a:lnTo>
                        <a:pt x="234855" y="106504"/>
                      </a:lnTo>
                      <a:lnTo>
                        <a:pt x="239523" y="108618"/>
                      </a:lnTo>
                      <a:lnTo>
                        <a:pt x="236088" y="112494"/>
                      </a:lnTo>
                      <a:lnTo>
                        <a:pt x="116106" y="247188"/>
                      </a:lnTo>
                      <a:close/>
                    </a:path>
                  </a:pathLst>
                </a:custGeom>
                <a:grpFill/>
                <a:ln w="8809" cap="flat">
                  <a:noFill/>
                  <a:prstDash val="solid"/>
                  <a:miter/>
                </a:ln>
              </p:spPr>
              <p:txBody>
                <a:bodyPr rtlCol="0" anchor="ctr"/>
                <a:lstStyle/>
                <a:p>
                  <a:endParaRPr lang="en-US" sz="3200"/>
                </a:p>
              </p:txBody>
            </p:sp>
            <p:sp>
              <p:nvSpPr>
                <p:cNvPr id="4482" name="Freeform: Shape 4481">
                  <a:extLst>
                    <a:ext uri="{FF2B5EF4-FFF2-40B4-BE49-F238E27FC236}">
                      <a16:creationId xmlns:a16="http://schemas.microsoft.com/office/drawing/2014/main" id="{57E7DEC6-D6C0-41D4-AD9F-85DDFEA6316B}"/>
                    </a:ext>
                  </a:extLst>
                </p:cNvPr>
                <p:cNvSpPr/>
                <p:nvPr/>
              </p:nvSpPr>
              <p:spPr>
                <a:xfrm>
                  <a:off x="6145684" y="4151512"/>
                  <a:ext cx="251944" cy="260137"/>
                </a:xfrm>
                <a:custGeom>
                  <a:avLst/>
                  <a:gdLst>
                    <a:gd name="connsiteX0" fmla="*/ 122096 w 251944"/>
                    <a:gd name="connsiteY0" fmla="*/ 260137 h 260137"/>
                    <a:gd name="connsiteX1" fmla="*/ 6783 w 251944"/>
                    <a:gd name="connsiteY1" fmla="*/ 14712 h 260137"/>
                    <a:gd name="connsiteX2" fmla="*/ 4228 w 251944"/>
                    <a:gd name="connsiteY2" fmla="*/ 13478 h 260137"/>
                    <a:gd name="connsiteX3" fmla="*/ 5638 w 251944"/>
                    <a:gd name="connsiteY3" fmla="*/ 12069 h 260137"/>
                    <a:gd name="connsiteX4" fmla="*/ 0 w 251944"/>
                    <a:gd name="connsiteY4" fmla="*/ 0 h 260137"/>
                    <a:gd name="connsiteX5" fmla="*/ 12245 w 251944"/>
                    <a:gd name="connsiteY5" fmla="*/ 5550 h 260137"/>
                    <a:gd name="connsiteX6" fmla="*/ 13654 w 251944"/>
                    <a:gd name="connsiteY6" fmla="*/ 4140 h 260137"/>
                    <a:gd name="connsiteX7" fmla="*/ 14799 w 251944"/>
                    <a:gd name="connsiteY7" fmla="*/ 6783 h 260137"/>
                    <a:gd name="connsiteX8" fmla="*/ 238378 w 251944"/>
                    <a:gd name="connsiteY8" fmla="*/ 108178 h 260137"/>
                    <a:gd name="connsiteX9" fmla="*/ 239347 w 251944"/>
                    <a:gd name="connsiteY9" fmla="*/ 107121 h 260137"/>
                    <a:gd name="connsiteX10" fmla="*/ 239699 w 251944"/>
                    <a:gd name="connsiteY10" fmla="*/ 108794 h 260137"/>
                    <a:gd name="connsiteX11" fmla="*/ 251944 w 251944"/>
                    <a:gd name="connsiteY11" fmla="*/ 114344 h 260137"/>
                    <a:gd name="connsiteX12" fmla="*/ 242871 w 251944"/>
                    <a:gd name="connsiteY12" fmla="*/ 124563 h 260137"/>
                    <a:gd name="connsiteX13" fmla="*/ 243223 w 251944"/>
                    <a:gd name="connsiteY13" fmla="*/ 126237 h 260137"/>
                    <a:gd name="connsiteX14" fmla="*/ 241990 w 251944"/>
                    <a:gd name="connsiteY14" fmla="*/ 125620 h 260137"/>
                    <a:gd name="connsiteX15" fmla="*/ 122096 w 251944"/>
                    <a:gd name="connsiteY15" fmla="*/ 260137 h 260137"/>
                    <a:gd name="connsiteX16" fmla="*/ 122361 w 251944"/>
                    <a:gd name="connsiteY16" fmla="*/ 244721 h 260137"/>
                    <a:gd name="connsiteX17" fmla="*/ 123858 w 251944"/>
                    <a:gd name="connsiteY17" fmla="*/ 247981 h 260137"/>
                    <a:gd name="connsiteX18" fmla="*/ 235559 w 251944"/>
                    <a:gd name="connsiteY18" fmla="*/ 122449 h 260137"/>
                    <a:gd name="connsiteX19" fmla="*/ 234766 w 251944"/>
                    <a:gd name="connsiteY19" fmla="*/ 122096 h 260137"/>
                    <a:gd name="connsiteX20" fmla="*/ 122361 w 251944"/>
                    <a:gd name="connsiteY20" fmla="*/ 244721 h 260137"/>
                    <a:gd name="connsiteX21" fmla="*/ 21583 w 251944"/>
                    <a:gd name="connsiteY21" fmla="*/ 21671 h 260137"/>
                    <a:gd name="connsiteX22" fmla="*/ 119365 w 251944"/>
                    <a:gd name="connsiteY22" fmla="*/ 238026 h 260137"/>
                    <a:gd name="connsiteX23" fmla="*/ 228424 w 251944"/>
                    <a:gd name="connsiteY23" fmla="*/ 119101 h 260137"/>
                    <a:gd name="connsiteX24" fmla="*/ 21583 w 251944"/>
                    <a:gd name="connsiteY24" fmla="*/ 21671 h 260137"/>
                    <a:gd name="connsiteX25" fmla="*/ 191953 w 251944"/>
                    <a:gd name="connsiteY25" fmla="*/ 94435 h 260137"/>
                    <a:gd name="connsiteX26" fmla="*/ 233181 w 251944"/>
                    <a:gd name="connsiteY26" fmla="*/ 113816 h 260137"/>
                    <a:gd name="connsiteX27" fmla="*/ 233621 w 251944"/>
                    <a:gd name="connsiteY27" fmla="*/ 113287 h 260137"/>
                    <a:gd name="connsiteX28" fmla="*/ 191953 w 251944"/>
                    <a:gd name="connsiteY28" fmla="*/ 94435 h 26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1944" h="260137">
                      <a:moveTo>
                        <a:pt x="122096" y="260137"/>
                      </a:moveTo>
                      <a:lnTo>
                        <a:pt x="6783" y="14712"/>
                      </a:lnTo>
                      <a:lnTo>
                        <a:pt x="4228" y="13478"/>
                      </a:lnTo>
                      <a:lnTo>
                        <a:pt x="5638" y="12069"/>
                      </a:lnTo>
                      <a:lnTo>
                        <a:pt x="0" y="0"/>
                      </a:lnTo>
                      <a:lnTo>
                        <a:pt x="12245" y="5550"/>
                      </a:lnTo>
                      <a:lnTo>
                        <a:pt x="13654" y="4140"/>
                      </a:lnTo>
                      <a:lnTo>
                        <a:pt x="14799" y="6783"/>
                      </a:lnTo>
                      <a:lnTo>
                        <a:pt x="238378" y="108178"/>
                      </a:lnTo>
                      <a:lnTo>
                        <a:pt x="239347" y="107121"/>
                      </a:lnTo>
                      <a:lnTo>
                        <a:pt x="239699" y="108794"/>
                      </a:lnTo>
                      <a:lnTo>
                        <a:pt x="251944" y="114344"/>
                      </a:lnTo>
                      <a:lnTo>
                        <a:pt x="242871" y="124563"/>
                      </a:lnTo>
                      <a:lnTo>
                        <a:pt x="243223" y="126237"/>
                      </a:lnTo>
                      <a:lnTo>
                        <a:pt x="241990" y="125620"/>
                      </a:lnTo>
                      <a:lnTo>
                        <a:pt x="122096" y="260137"/>
                      </a:lnTo>
                      <a:close/>
                      <a:moveTo>
                        <a:pt x="122361" y="244721"/>
                      </a:moveTo>
                      <a:lnTo>
                        <a:pt x="123858" y="247981"/>
                      </a:lnTo>
                      <a:lnTo>
                        <a:pt x="235559" y="122449"/>
                      </a:lnTo>
                      <a:lnTo>
                        <a:pt x="234766" y="122096"/>
                      </a:lnTo>
                      <a:lnTo>
                        <a:pt x="122361" y="244721"/>
                      </a:lnTo>
                      <a:close/>
                      <a:moveTo>
                        <a:pt x="21583" y="21671"/>
                      </a:moveTo>
                      <a:lnTo>
                        <a:pt x="119365" y="238026"/>
                      </a:lnTo>
                      <a:lnTo>
                        <a:pt x="228424" y="119101"/>
                      </a:lnTo>
                      <a:lnTo>
                        <a:pt x="21583" y="21671"/>
                      </a:lnTo>
                      <a:close/>
                      <a:moveTo>
                        <a:pt x="191953" y="94435"/>
                      </a:moveTo>
                      <a:lnTo>
                        <a:pt x="233181" y="113816"/>
                      </a:lnTo>
                      <a:lnTo>
                        <a:pt x="233621" y="113287"/>
                      </a:lnTo>
                      <a:lnTo>
                        <a:pt x="191953" y="94435"/>
                      </a:lnTo>
                      <a:close/>
                    </a:path>
                  </a:pathLst>
                </a:custGeom>
                <a:grpFill/>
                <a:ln w="8809" cap="flat">
                  <a:noFill/>
                  <a:prstDash val="solid"/>
                  <a:miter/>
                </a:ln>
              </p:spPr>
              <p:txBody>
                <a:bodyPr rtlCol="0" anchor="ctr"/>
                <a:lstStyle/>
                <a:p>
                  <a:endParaRPr lang="en-US" sz="3200"/>
                </a:p>
              </p:txBody>
            </p:sp>
          </p:grpSp>
          <p:grpSp>
            <p:nvGrpSpPr>
              <p:cNvPr id="4483" name="Graphic 4229">
                <a:extLst>
                  <a:ext uri="{FF2B5EF4-FFF2-40B4-BE49-F238E27FC236}">
                    <a16:creationId xmlns:a16="http://schemas.microsoft.com/office/drawing/2014/main" id="{78B44860-C74F-4724-A5FC-669C318DC020}"/>
                  </a:ext>
                </a:extLst>
              </p:cNvPr>
              <p:cNvGrpSpPr/>
              <p:nvPr/>
            </p:nvGrpSpPr>
            <p:grpSpPr>
              <a:xfrm>
                <a:off x="6097761" y="4300389"/>
                <a:ext cx="180589" cy="128438"/>
                <a:chOff x="6097761" y="4300389"/>
                <a:chExt cx="180589" cy="128438"/>
              </a:xfrm>
              <a:grpFill/>
            </p:grpSpPr>
            <p:sp>
              <p:nvSpPr>
                <p:cNvPr id="4484" name="Freeform: Shape 4483">
                  <a:extLst>
                    <a:ext uri="{FF2B5EF4-FFF2-40B4-BE49-F238E27FC236}">
                      <a16:creationId xmlns:a16="http://schemas.microsoft.com/office/drawing/2014/main" id="{BC8D1E24-1D23-4F76-9AFF-3D48BBD466BC}"/>
                    </a:ext>
                  </a:extLst>
                </p:cNvPr>
                <p:cNvSpPr/>
                <p:nvPr/>
              </p:nvSpPr>
              <p:spPr>
                <a:xfrm>
                  <a:off x="6102166" y="4305498"/>
                  <a:ext cx="167111" cy="119365"/>
                </a:xfrm>
                <a:custGeom>
                  <a:avLst/>
                  <a:gdLst>
                    <a:gd name="connsiteX0" fmla="*/ 793 w 167111"/>
                    <a:gd name="connsiteY0" fmla="*/ 115842 h 119365"/>
                    <a:gd name="connsiteX1" fmla="*/ 164028 w 167111"/>
                    <a:gd name="connsiteY1" fmla="*/ 94083 h 119365"/>
                    <a:gd name="connsiteX2" fmla="*/ 163588 w 167111"/>
                    <a:gd name="connsiteY2" fmla="*/ 96021 h 119365"/>
                    <a:gd name="connsiteX3" fmla="*/ 27133 w 167111"/>
                    <a:gd name="connsiteY3" fmla="*/ 1057 h 119365"/>
                    <a:gd name="connsiteX4" fmla="*/ 27837 w 167111"/>
                    <a:gd name="connsiteY4" fmla="*/ 793 h 119365"/>
                    <a:gd name="connsiteX5" fmla="*/ 793 w 167111"/>
                    <a:gd name="connsiteY5" fmla="*/ 115842 h 119365"/>
                    <a:gd name="connsiteX6" fmla="*/ 0 w 167111"/>
                    <a:gd name="connsiteY6" fmla="*/ 119365 h 119365"/>
                    <a:gd name="connsiteX7" fmla="*/ 26956 w 167111"/>
                    <a:gd name="connsiteY7" fmla="*/ 617 h 119365"/>
                    <a:gd name="connsiteX8" fmla="*/ 27133 w 167111"/>
                    <a:gd name="connsiteY8" fmla="*/ 0 h 119365"/>
                    <a:gd name="connsiteX9" fmla="*/ 27661 w 167111"/>
                    <a:gd name="connsiteY9" fmla="*/ 352 h 119365"/>
                    <a:gd name="connsiteX10" fmla="*/ 164821 w 167111"/>
                    <a:gd name="connsiteY10" fmla="*/ 94171 h 119365"/>
                    <a:gd name="connsiteX11" fmla="*/ 167111 w 167111"/>
                    <a:gd name="connsiteY11" fmla="*/ 95757 h 119365"/>
                    <a:gd name="connsiteX12" fmla="*/ 164380 w 167111"/>
                    <a:gd name="connsiteY12" fmla="*/ 96109 h 119365"/>
                    <a:gd name="connsiteX13" fmla="*/ 0 w 167111"/>
                    <a:gd name="connsiteY13" fmla="*/ 119365 h 119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111" h="119365">
                      <a:moveTo>
                        <a:pt x="793" y="115842"/>
                      </a:moveTo>
                      <a:lnTo>
                        <a:pt x="164028" y="94083"/>
                      </a:lnTo>
                      <a:lnTo>
                        <a:pt x="163588" y="96021"/>
                      </a:lnTo>
                      <a:lnTo>
                        <a:pt x="27133" y="1057"/>
                      </a:lnTo>
                      <a:lnTo>
                        <a:pt x="27837" y="793"/>
                      </a:lnTo>
                      <a:lnTo>
                        <a:pt x="793" y="115842"/>
                      </a:lnTo>
                      <a:close/>
                      <a:moveTo>
                        <a:pt x="0" y="119365"/>
                      </a:moveTo>
                      <a:lnTo>
                        <a:pt x="26956" y="617"/>
                      </a:lnTo>
                      <a:lnTo>
                        <a:pt x="27133" y="0"/>
                      </a:lnTo>
                      <a:lnTo>
                        <a:pt x="27661" y="352"/>
                      </a:lnTo>
                      <a:lnTo>
                        <a:pt x="164821" y="94171"/>
                      </a:lnTo>
                      <a:lnTo>
                        <a:pt x="167111" y="95757"/>
                      </a:lnTo>
                      <a:lnTo>
                        <a:pt x="164380" y="96109"/>
                      </a:lnTo>
                      <a:lnTo>
                        <a:pt x="0" y="119365"/>
                      </a:lnTo>
                      <a:close/>
                    </a:path>
                  </a:pathLst>
                </a:custGeom>
                <a:grpFill/>
                <a:ln w="8809" cap="flat">
                  <a:noFill/>
                  <a:prstDash val="solid"/>
                  <a:miter/>
                </a:ln>
              </p:spPr>
              <p:txBody>
                <a:bodyPr rtlCol="0" anchor="ctr"/>
                <a:lstStyle/>
                <a:p>
                  <a:endParaRPr lang="en-US" sz="3200"/>
                </a:p>
              </p:txBody>
            </p:sp>
            <p:sp>
              <p:nvSpPr>
                <p:cNvPr id="4485" name="Freeform: Shape 4484">
                  <a:extLst>
                    <a:ext uri="{FF2B5EF4-FFF2-40B4-BE49-F238E27FC236}">
                      <a16:creationId xmlns:a16="http://schemas.microsoft.com/office/drawing/2014/main" id="{67B9221F-F18B-4324-BE88-2115F14521D3}"/>
                    </a:ext>
                  </a:extLst>
                </p:cNvPr>
                <p:cNvSpPr/>
                <p:nvPr/>
              </p:nvSpPr>
              <p:spPr>
                <a:xfrm>
                  <a:off x="6097761" y="4300389"/>
                  <a:ext cx="180589" cy="128438"/>
                </a:xfrm>
                <a:custGeom>
                  <a:avLst/>
                  <a:gdLst>
                    <a:gd name="connsiteX0" fmla="*/ 0 w 180589"/>
                    <a:gd name="connsiteY0" fmla="*/ 128439 h 128438"/>
                    <a:gd name="connsiteX1" fmla="*/ 793 w 180589"/>
                    <a:gd name="connsiteY1" fmla="*/ 124915 h 128438"/>
                    <a:gd name="connsiteX2" fmla="*/ 793 w 180589"/>
                    <a:gd name="connsiteY2" fmla="*/ 124915 h 128438"/>
                    <a:gd name="connsiteX3" fmla="*/ 1321 w 180589"/>
                    <a:gd name="connsiteY3" fmla="*/ 122625 h 128438"/>
                    <a:gd name="connsiteX4" fmla="*/ 27485 w 180589"/>
                    <a:gd name="connsiteY4" fmla="*/ 7400 h 128438"/>
                    <a:gd name="connsiteX5" fmla="*/ 24489 w 180589"/>
                    <a:gd name="connsiteY5" fmla="*/ 5285 h 128438"/>
                    <a:gd name="connsiteX6" fmla="*/ 28366 w 180589"/>
                    <a:gd name="connsiteY6" fmla="*/ 3788 h 128438"/>
                    <a:gd name="connsiteX7" fmla="*/ 29247 w 180589"/>
                    <a:gd name="connsiteY7" fmla="*/ 0 h 128438"/>
                    <a:gd name="connsiteX8" fmla="*/ 32947 w 180589"/>
                    <a:gd name="connsiteY8" fmla="*/ 1938 h 128438"/>
                    <a:gd name="connsiteX9" fmla="*/ 36382 w 180589"/>
                    <a:gd name="connsiteY9" fmla="*/ 529 h 128438"/>
                    <a:gd name="connsiteX10" fmla="*/ 35942 w 180589"/>
                    <a:gd name="connsiteY10" fmla="*/ 3876 h 128438"/>
                    <a:gd name="connsiteX11" fmla="*/ 169754 w 180589"/>
                    <a:gd name="connsiteY11" fmla="*/ 95492 h 128438"/>
                    <a:gd name="connsiteX12" fmla="*/ 172926 w 180589"/>
                    <a:gd name="connsiteY12" fmla="*/ 95052 h 128438"/>
                    <a:gd name="connsiteX13" fmla="*/ 172397 w 180589"/>
                    <a:gd name="connsiteY13" fmla="*/ 97254 h 128438"/>
                    <a:gd name="connsiteX14" fmla="*/ 180590 w 180589"/>
                    <a:gd name="connsiteY14" fmla="*/ 102892 h 128438"/>
                    <a:gd name="connsiteX15" fmla="*/ 170723 w 180589"/>
                    <a:gd name="connsiteY15" fmla="*/ 104301 h 128438"/>
                    <a:gd name="connsiteX16" fmla="*/ 170195 w 180589"/>
                    <a:gd name="connsiteY16" fmla="*/ 106592 h 128438"/>
                    <a:gd name="connsiteX17" fmla="*/ 167552 w 180589"/>
                    <a:gd name="connsiteY17" fmla="*/ 104742 h 128438"/>
                    <a:gd name="connsiteX18" fmla="*/ 0 w 180589"/>
                    <a:gd name="connsiteY18" fmla="*/ 128439 h 128438"/>
                    <a:gd name="connsiteX19" fmla="*/ 34180 w 180589"/>
                    <a:gd name="connsiteY19" fmla="*/ 12157 h 128438"/>
                    <a:gd name="connsiteX20" fmla="*/ 9602 w 180589"/>
                    <a:gd name="connsiteY20" fmla="*/ 116987 h 128438"/>
                    <a:gd name="connsiteX21" fmla="*/ 156628 w 180589"/>
                    <a:gd name="connsiteY21" fmla="*/ 97342 h 128438"/>
                    <a:gd name="connsiteX22" fmla="*/ 34180 w 180589"/>
                    <a:gd name="connsiteY22" fmla="*/ 12157 h 12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0589" h="128438">
                      <a:moveTo>
                        <a:pt x="0" y="128439"/>
                      </a:moveTo>
                      <a:lnTo>
                        <a:pt x="793" y="124915"/>
                      </a:lnTo>
                      <a:lnTo>
                        <a:pt x="793" y="124915"/>
                      </a:lnTo>
                      <a:lnTo>
                        <a:pt x="1321" y="122625"/>
                      </a:lnTo>
                      <a:lnTo>
                        <a:pt x="27485" y="7400"/>
                      </a:lnTo>
                      <a:lnTo>
                        <a:pt x="24489" y="5285"/>
                      </a:lnTo>
                      <a:lnTo>
                        <a:pt x="28366" y="3788"/>
                      </a:lnTo>
                      <a:lnTo>
                        <a:pt x="29247" y="0"/>
                      </a:lnTo>
                      <a:lnTo>
                        <a:pt x="32947" y="1938"/>
                      </a:lnTo>
                      <a:lnTo>
                        <a:pt x="36382" y="529"/>
                      </a:lnTo>
                      <a:lnTo>
                        <a:pt x="35942" y="3876"/>
                      </a:lnTo>
                      <a:lnTo>
                        <a:pt x="169754" y="95492"/>
                      </a:lnTo>
                      <a:lnTo>
                        <a:pt x="172926" y="95052"/>
                      </a:lnTo>
                      <a:lnTo>
                        <a:pt x="172397" y="97254"/>
                      </a:lnTo>
                      <a:lnTo>
                        <a:pt x="180590" y="102892"/>
                      </a:lnTo>
                      <a:lnTo>
                        <a:pt x="170723" y="104301"/>
                      </a:lnTo>
                      <a:lnTo>
                        <a:pt x="170195" y="106592"/>
                      </a:lnTo>
                      <a:lnTo>
                        <a:pt x="167552" y="104742"/>
                      </a:lnTo>
                      <a:lnTo>
                        <a:pt x="0" y="128439"/>
                      </a:lnTo>
                      <a:close/>
                      <a:moveTo>
                        <a:pt x="34180" y="12157"/>
                      </a:moveTo>
                      <a:lnTo>
                        <a:pt x="9602" y="116987"/>
                      </a:lnTo>
                      <a:lnTo>
                        <a:pt x="156628" y="97342"/>
                      </a:lnTo>
                      <a:lnTo>
                        <a:pt x="34180" y="12157"/>
                      </a:lnTo>
                      <a:close/>
                    </a:path>
                  </a:pathLst>
                </a:custGeom>
                <a:grpFill/>
                <a:ln w="8809" cap="flat">
                  <a:noFill/>
                  <a:prstDash val="solid"/>
                  <a:miter/>
                </a:ln>
              </p:spPr>
              <p:txBody>
                <a:bodyPr rtlCol="0" anchor="ctr"/>
                <a:lstStyle/>
                <a:p>
                  <a:endParaRPr lang="en-US" sz="3200"/>
                </a:p>
              </p:txBody>
            </p:sp>
          </p:grpSp>
          <p:grpSp>
            <p:nvGrpSpPr>
              <p:cNvPr id="4486" name="Graphic 4229">
                <a:extLst>
                  <a:ext uri="{FF2B5EF4-FFF2-40B4-BE49-F238E27FC236}">
                    <a16:creationId xmlns:a16="http://schemas.microsoft.com/office/drawing/2014/main" id="{78B44860-C74F-4724-A5FC-669C318DC020}"/>
                  </a:ext>
                </a:extLst>
              </p:cNvPr>
              <p:cNvGrpSpPr/>
              <p:nvPr/>
            </p:nvGrpSpPr>
            <p:grpSpPr>
              <a:xfrm>
                <a:off x="5584006" y="3986163"/>
                <a:ext cx="134517" cy="167728"/>
                <a:chOff x="5584006" y="3986163"/>
                <a:chExt cx="134517" cy="167728"/>
              </a:xfrm>
              <a:grpFill/>
            </p:grpSpPr>
            <p:sp>
              <p:nvSpPr>
                <p:cNvPr id="4487" name="Freeform: Shape 4486">
                  <a:extLst>
                    <a:ext uri="{FF2B5EF4-FFF2-40B4-BE49-F238E27FC236}">
                      <a16:creationId xmlns:a16="http://schemas.microsoft.com/office/drawing/2014/main" id="{FFC37A0A-FEA8-439D-ADDA-9427E0AD02A9}"/>
                    </a:ext>
                  </a:extLst>
                </p:cNvPr>
                <p:cNvSpPr/>
                <p:nvPr/>
              </p:nvSpPr>
              <p:spPr>
                <a:xfrm>
                  <a:off x="5589644" y="3995324"/>
                  <a:ext cx="124474" cy="153633"/>
                </a:xfrm>
                <a:custGeom>
                  <a:avLst/>
                  <a:gdLst>
                    <a:gd name="connsiteX0" fmla="*/ 83247 w 124474"/>
                    <a:gd name="connsiteY0" fmla="*/ 0 h 153633"/>
                    <a:gd name="connsiteX1" fmla="*/ 84569 w 124474"/>
                    <a:gd name="connsiteY1" fmla="*/ 5021 h 153633"/>
                    <a:gd name="connsiteX2" fmla="*/ 123329 w 124474"/>
                    <a:gd name="connsiteY2" fmla="*/ 149405 h 153633"/>
                    <a:gd name="connsiteX3" fmla="*/ 124475 w 124474"/>
                    <a:gd name="connsiteY3" fmla="*/ 153633 h 153633"/>
                    <a:gd name="connsiteX4" fmla="*/ 120158 w 124474"/>
                    <a:gd name="connsiteY4" fmla="*/ 153545 h 153633"/>
                    <a:gd name="connsiteX5" fmla="*/ 3259 w 124474"/>
                    <a:gd name="connsiteY5" fmla="*/ 152136 h 153633"/>
                    <a:gd name="connsiteX6" fmla="*/ 0 w 124474"/>
                    <a:gd name="connsiteY6" fmla="*/ 152136 h 153633"/>
                    <a:gd name="connsiteX7" fmla="*/ 1497 w 124474"/>
                    <a:gd name="connsiteY7" fmla="*/ 149317 h 153633"/>
                    <a:gd name="connsiteX8" fmla="*/ 79635 w 124474"/>
                    <a:gd name="connsiteY8" fmla="*/ 6343 h 153633"/>
                    <a:gd name="connsiteX9" fmla="*/ 83247 w 124474"/>
                    <a:gd name="connsiteY9" fmla="*/ 0 h 153633"/>
                    <a:gd name="connsiteX10" fmla="*/ 76376 w 124474"/>
                    <a:gd name="connsiteY10" fmla="*/ 12950 h 153633"/>
                    <a:gd name="connsiteX11" fmla="*/ 5021 w 124474"/>
                    <a:gd name="connsiteY11" fmla="*/ 151255 h 153633"/>
                    <a:gd name="connsiteX12" fmla="*/ 3348 w 124474"/>
                    <a:gd name="connsiteY12" fmla="*/ 148436 h 153633"/>
                    <a:gd name="connsiteX13" fmla="*/ 120246 w 124474"/>
                    <a:gd name="connsiteY13" fmla="*/ 147026 h 153633"/>
                    <a:gd name="connsiteX14" fmla="*/ 117075 w 124474"/>
                    <a:gd name="connsiteY14" fmla="*/ 151255 h 153633"/>
                    <a:gd name="connsiteX15" fmla="*/ 76376 w 124474"/>
                    <a:gd name="connsiteY15" fmla="*/ 12950 h 153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474" h="153633">
                      <a:moveTo>
                        <a:pt x="83247" y="0"/>
                      </a:moveTo>
                      <a:lnTo>
                        <a:pt x="84569" y="5021"/>
                      </a:lnTo>
                      <a:lnTo>
                        <a:pt x="123329" y="149405"/>
                      </a:lnTo>
                      <a:lnTo>
                        <a:pt x="124475" y="153633"/>
                      </a:lnTo>
                      <a:lnTo>
                        <a:pt x="120158" y="153545"/>
                      </a:lnTo>
                      <a:lnTo>
                        <a:pt x="3259" y="152136"/>
                      </a:lnTo>
                      <a:lnTo>
                        <a:pt x="0" y="152136"/>
                      </a:lnTo>
                      <a:lnTo>
                        <a:pt x="1497" y="149317"/>
                      </a:lnTo>
                      <a:lnTo>
                        <a:pt x="79635" y="6343"/>
                      </a:lnTo>
                      <a:lnTo>
                        <a:pt x="83247" y="0"/>
                      </a:lnTo>
                      <a:close/>
                      <a:moveTo>
                        <a:pt x="76376" y="12950"/>
                      </a:moveTo>
                      <a:lnTo>
                        <a:pt x="5021" y="151255"/>
                      </a:lnTo>
                      <a:lnTo>
                        <a:pt x="3348" y="148436"/>
                      </a:lnTo>
                      <a:lnTo>
                        <a:pt x="120246" y="147026"/>
                      </a:lnTo>
                      <a:lnTo>
                        <a:pt x="117075" y="151255"/>
                      </a:lnTo>
                      <a:lnTo>
                        <a:pt x="76376" y="12950"/>
                      </a:lnTo>
                      <a:close/>
                    </a:path>
                  </a:pathLst>
                </a:custGeom>
                <a:grpFill/>
                <a:ln w="8809" cap="flat">
                  <a:noFill/>
                  <a:prstDash val="solid"/>
                  <a:miter/>
                </a:ln>
              </p:spPr>
              <p:txBody>
                <a:bodyPr rtlCol="0" anchor="ctr"/>
                <a:lstStyle/>
                <a:p>
                  <a:endParaRPr lang="en-US" sz="3200"/>
                </a:p>
              </p:txBody>
            </p:sp>
            <p:sp>
              <p:nvSpPr>
                <p:cNvPr id="4488" name="Freeform: Shape 4487">
                  <a:extLst>
                    <a:ext uri="{FF2B5EF4-FFF2-40B4-BE49-F238E27FC236}">
                      <a16:creationId xmlns:a16="http://schemas.microsoft.com/office/drawing/2014/main" id="{68211C55-B50D-45C7-B4B7-3486CAD9AA10}"/>
                    </a:ext>
                  </a:extLst>
                </p:cNvPr>
                <p:cNvSpPr/>
                <p:nvPr/>
              </p:nvSpPr>
              <p:spPr>
                <a:xfrm>
                  <a:off x="5584006" y="3986163"/>
                  <a:ext cx="134517" cy="167728"/>
                </a:xfrm>
                <a:custGeom>
                  <a:avLst/>
                  <a:gdLst>
                    <a:gd name="connsiteX0" fmla="*/ 121304 w 134517"/>
                    <a:gd name="connsiteY0" fmla="*/ 167728 h 167728"/>
                    <a:gd name="connsiteX1" fmla="*/ 120775 w 134517"/>
                    <a:gd name="connsiteY1" fmla="*/ 166054 h 167728"/>
                    <a:gd name="connsiteX2" fmla="*/ 12069 w 134517"/>
                    <a:gd name="connsiteY2" fmla="*/ 164733 h 167728"/>
                    <a:gd name="connsiteX3" fmla="*/ 10747 w 134517"/>
                    <a:gd name="connsiteY3" fmla="*/ 167200 h 167728"/>
                    <a:gd name="connsiteX4" fmla="*/ 8809 w 134517"/>
                    <a:gd name="connsiteY4" fmla="*/ 164645 h 167728"/>
                    <a:gd name="connsiteX5" fmla="*/ 0 w 134517"/>
                    <a:gd name="connsiteY5" fmla="*/ 164557 h 167728"/>
                    <a:gd name="connsiteX6" fmla="*/ 4405 w 134517"/>
                    <a:gd name="connsiteY6" fmla="*/ 156540 h 167728"/>
                    <a:gd name="connsiteX7" fmla="*/ 2995 w 134517"/>
                    <a:gd name="connsiteY7" fmla="*/ 154162 h 167728"/>
                    <a:gd name="connsiteX8" fmla="*/ 5814 w 134517"/>
                    <a:gd name="connsiteY8" fmla="*/ 154162 h 167728"/>
                    <a:gd name="connsiteX9" fmla="*/ 82895 w 134517"/>
                    <a:gd name="connsiteY9" fmla="*/ 12950 h 167728"/>
                    <a:gd name="connsiteX10" fmla="*/ 82895 w 134517"/>
                    <a:gd name="connsiteY10" fmla="*/ 12950 h 167728"/>
                    <a:gd name="connsiteX11" fmla="*/ 89943 w 134517"/>
                    <a:gd name="connsiteY11" fmla="*/ 0 h 167728"/>
                    <a:gd name="connsiteX12" fmla="*/ 130905 w 134517"/>
                    <a:gd name="connsiteY12" fmla="*/ 152576 h 167728"/>
                    <a:gd name="connsiteX13" fmla="*/ 132667 w 134517"/>
                    <a:gd name="connsiteY13" fmla="*/ 152576 h 167728"/>
                    <a:gd name="connsiteX14" fmla="*/ 131346 w 134517"/>
                    <a:gd name="connsiteY14" fmla="*/ 154250 h 167728"/>
                    <a:gd name="connsiteX15" fmla="*/ 134517 w 134517"/>
                    <a:gd name="connsiteY15" fmla="*/ 166054 h 167728"/>
                    <a:gd name="connsiteX16" fmla="*/ 122536 w 134517"/>
                    <a:gd name="connsiteY16" fmla="*/ 165878 h 167728"/>
                    <a:gd name="connsiteX17" fmla="*/ 121304 w 134517"/>
                    <a:gd name="connsiteY17" fmla="*/ 167728 h 167728"/>
                    <a:gd name="connsiteX18" fmla="*/ 81133 w 134517"/>
                    <a:gd name="connsiteY18" fmla="*/ 31097 h 167728"/>
                    <a:gd name="connsiteX19" fmla="*/ 17618 w 134517"/>
                    <a:gd name="connsiteY19" fmla="*/ 154074 h 167728"/>
                    <a:gd name="connsiteX20" fmla="*/ 116899 w 134517"/>
                    <a:gd name="connsiteY20" fmla="*/ 152929 h 167728"/>
                    <a:gd name="connsiteX21" fmla="*/ 81133 w 134517"/>
                    <a:gd name="connsiteY21" fmla="*/ 31097 h 167728"/>
                    <a:gd name="connsiteX22" fmla="*/ 85538 w 134517"/>
                    <a:gd name="connsiteY22" fmla="*/ 22287 h 167728"/>
                    <a:gd name="connsiteX23" fmla="*/ 123946 w 134517"/>
                    <a:gd name="connsiteY23" fmla="*/ 152929 h 167728"/>
                    <a:gd name="connsiteX24" fmla="*/ 87740 w 134517"/>
                    <a:gd name="connsiteY24" fmla="*/ 18235 h 167728"/>
                    <a:gd name="connsiteX25" fmla="*/ 85538 w 134517"/>
                    <a:gd name="connsiteY25" fmla="*/ 22287 h 167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4517" h="167728">
                      <a:moveTo>
                        <a:pt x="121304" y="167728"/>
                      </a:moveTo>
                      <a:lnTo>
                        <a:pt x="120775" y="166054"/>
                      </a:lnTo>
                      <a:lnTo>
                        <a:pt x="12069" y="164733"/>
                      </a:lnTo>
                      <a:lnTo>
                        <a:pt x="10747" y="167200"/>
                      </a:lnTo>
                      <a:lnTo>
                        <a:pt x="8809" y="164645"/>
                      </a:lnTo>
                      <a:lnTo>
                        <a:pt x="0" y="164557"/>
                      </a:lnTo>
                      <a:lnTo>
                        <a:pt x="4405" y="156540"/>
                      </a:lnTo>
                      <a:lnTo>
                        <a:pt x="2995" y="154162"/>
                      </a:lnTo>
                      <a:lnTo>
                        <a:pt x="5814" y="154162"/>
                      </a:lnTo>
                      <a:lnTo>
                        <a:pt x="82895" y="12950"/>
                      </a:lnTo>
                      <a:lnTo>
                        <a:pt x="82895" y="12950"/>
                      </a:lnTo>
                      <a:lnTo>
                        <a:pt x="89943" y="0"/>
                      </a:lnTo>
                      <a:lnTo>
                        <a:pt x="130905" y="152576"/>
                      </a:lnTo>
                      <a:lnTo>
                        <a:pt x="132667" y="152576"/>
                      </a:lnTo>
                      <a:lnTo>
                        <a:pt x="131346" y="154250"/>
                      </a:lnTo>
                      <a:lnTo>
                        <a:pt x="134517" y="166054"/>
                      </a:lnTo>
                      <a:lnTo>
                        <a:pt x="122536" y="165878"/>
                      </a:lnTo>
                      <a:lnTo>
                        <a:pt x="121304" y="167728"/>
                      </a:lnTo>
                      <a:close/>
                      <a:moveTo>
                        <a:pt x="81133" y="31097"/>
                      </a:moveTo>
                      <a:lnTo>
                        <a:pt x="17618" y="154074"/>
                      </a:lnTo>
                      <a:lnTo>
                        <a:pt x="116899" y="152929"/>
                      </a:lnTo>
                      <a:lnTo>
                        <a:pt x="81133" y="31097"/>
                      </a:lnTo>
                      <a:close/>
                      <a:moveTo>
                        <a:pt x="85538" y="22287"/>
                      </a:moveTo>
                      <a:lnTo>
                        <a:pt x="123946" y="152929"/>
                      </a:lnTo>
                      <a:lnTo>
                        <a:pt x="87740" y="18235"/>
                      </a:lnTo>
                      <a:lnTo>
                        <a:pt x="85538" y="22287"/>
                      </a:lnTo>
                      <a:close/>
                    </a:path>
                  </a:pathLst>
                </a:custGeom>
                <a:grpFill/>
                <a:ln w="8809" cap="flat">
                  <a:noFill/>
                  <a:prstDash val="solid"/>
                  <a:miter/>
                </a:ln>
              </p:spPr>
              <p:txBody>
                <a:bodyPr rtlCol="0" anchor="ctr"/>
                <a:lstStyle/>
                <a:p>
                  <a:endParaRPr lang="en-US" sz="3200"/>
                </a:p>
              </p:txBody>
            </p:sp>
          </p:grpSp>
          <p:grpSp>
            <p:nvGrpSpPr>
              <p:cNvPr id="4489" name="Graphic 4229">
                <a:extLst>
                  <a:ext uri="{FF2B5EF4-FFF2-40B4-BE49-F238E27FC236}">
                    <a16:creationId xmlns:a16="http://schemas.microsoft.com/office/drawing/2014/main" id="{78B44860-C74F-4724-A5FC-669C318DC020}"/>
                  </a:ext>
                </a:extLst>
              </p:cNvPr>
              <p:cNvGrpSpPr/>
              <p:nvPr/>
            </p:nvGrpSpPr>
            <p:grpSpPr>
              <a:xfrm>
                <a:off x="5577839" y="4135744"/>
                <a:ext cx="257053" cy="198384"/>
                <a:chOff x="5577839" y="4135744"/>
                <a:chExt cx="257053" cy="198384"/>
              </a:xfrm>
              <a:grpFill/>
            </p:grpSpPr>
            <p:sp>
              <p:nvSpPr>
                <p:cNvPr id="4490" name="Freeform: Shape 4489">
                  <a:extLst>
                    <a:ext uri="{FF2B5EF4-FFF2-40B4-BE49-F238E27FC236}">
                      <a16:creationId xmlns:a16="http://schemas.microsoft.com/office/drawing/2014/main" id="{45010ADF-7C57-4782-9730-215AE731E46B}"/>
                    </a:ext>
                  </a:extLst>
                </p:cNvPr>
                <p:cNvSpPr/>
                <p:nvPr/>
              </p:nvSpPr>
              <p:spPr>
                <a:xfrm>
                  <a:off x="5587001" y="4140324"/>
                  <a:ext cx="240756" cy="185787"/>
                </a:xfrm>
                <a:custGeom>
                  <a:avLst/>
                  <a:gdLst>
                    <a:gd name="connsiteX0" fmla="*/ 229745 w 240756"/>
                    <a:gd name="connsiteY0" fmla="*/ 79724 h 185787"/>
                    <a:gd name="connsiteX1" fmla="*/ 120687 w 240756"/>
                    <a:gd name="connsiteY1" fmla="*/ 8633 h 185787"/>
                    <a:gd name="connsiteX2" fmla="*/ 126061 w 240756"/>
                    <a:gd name="connsiteY2" fmla="*/ 7488 h 185787"/>
                    <a:gd name="connsiteX3" fmla="*/ 7665 w 240756"/>
                    <a:gd name="connsiteY3" fmla="*/ 181911 h 185787"/>
                    <a:gd name="connsiteX4" fmla="*/ 5021 w 240756"/>
                    <a:gd name="connsiteY4" fmla="*/ 178740 h 185787"/>
                    <a:gd name="connsiteX5" fmla="*/ 229745 w 240756"/>
                    <a:gd name="connsiteY5" fmla="*/ 79724 h 185787"/>
                    <a:gd name="connsiteX6" fmla="*/ 240757 w 240756"/>
                    <a:gd name="connsiteY6" fmla="*/ 74790 h 185787"/>
                    <a:gd name="connsiteX7" fmla="*/ 6783 w 240756"/>
                    <a:gd name="connsiteY7" fmla="*/ 182704 h 185787"/>
                    <a:gd name="connsiteX8" fmla="*/ 0 w 240756"/>
                    <a:gd name="connsiteY8" fmla="*/ 185787 h 185787"/>
                    <a:gd name="connsiteX9" fmla="*/ 4052 w 240756"/>
                    <a:gd name="connsiteY9" fmla="*/ 179533 h 185787"/>
                    <a:gd name="connsiteX10" fmla="*/ 119454 w 240756"/>
                    <a:gd name="connsiteY10" fmla="*/ 3171 h 185787"/>
                    <a:gd name="connsiteX11" fmla="*/ 121568 w 240756"/>
                    <a:gd name="connsiteY11" fmla="*/ 0 h 185787"/>
                    <a:gd name="connsiteX12" fmla="*/ 124827 w 240756"/>
                    <a:gd name="connsiteY12" fmla="*/ 2026 h 185787"/>
                    <a:gd name="connsiteX13" fmla="*/ 240757 w 240756"/>
                    <a:gd name="connsiteY13" fmla="*/ 74790 h 18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0756" h="185787">
                      <a:moveTo>
                        <a:pt x="229745" y="79724"/>
                      </a:moveTo>
                      <a:lnTo>
                        <a:pt x="120687" y="8633"/>
                      </a:lnTo>
                      <a:lnTo>
                        <a:pt x="126061" y="7488"/>
                      </a:lnTo>
                      <a:lnTo>
                        <a:pt x="7665" y="181911"/>
                      </a:lnTo>
                      <a:lnTo>
                        <a:pt x="5021" y="178740"/>
                      </a:lnTo>
                      <a:lnTo>
                        <a:pt x="229745" y="79724"/>
                      </a:lnTo>
                      <a:close/>
                      <a:moveTo>
                        <a:pt x="240757" y="74790"/>
                      </a:moveTo>
                      <a:lnTo>
                        <a:pt x="6783" y="182704"/>
                      </a:lnTo>
                      <a:lnTo>
                        <a:pt x="0" y="185787"/>
                      </a:lnTo>
                      <a:lnTo>
                        <a:pt x="4052" y="179533"/>
                      </a:lnTo>
                      <a:lnTo>
                        <a:pt x="119454" y="3171"/>
                      </a:lnTo>
                      <a:lnTo>
                        <a:pt x="121568" y="0"/>
                      </a:lnTo>
                      <a:lnTo>
                        <a:pt x="124827" y="2026"/>
                      </a:lnTo>
                      <a:lnTo>
                        <a:pt x="240757" y="74790"/>
                      </a:lnTo>
                      <a:close/>
                    </a:path>
                  </a:pathLst>
                </a:custGeom>
                <a:grpFill/>
                <a:ln w="8809" cap="flat">
                  <a:noFill/>
                  <a:prstDash val="solid"/>
                  <a:miter/>
                </a:ln>
              </p:spPr>
              <p:txBody>
                <a:bodyPr rtlCol="0" anchor="ctr"/>
                <a:lstStyle/>
                <a:p>
                  <a:endParaRPr lang="en-US" sz="3200"/>
                </a:p>
              </p:txBody>
            </p:sp>
            <p:sp>
              <p:nvSpPr>
                <p:cNvPr id="4491" name="Freeform: Shape 4490">
                  <a:extLst>
                    <a:ext uri="{FF2B5EF4-FFF2-40B4-BE49-F238E27FC236}">
                      <a16:creationId xmlns:a16="http://schemas.microsoft.com/office/drawing/2014/main" id="{6D1CDD44-4C25-4F3C-8A53-6F72BBD3B93D}"/>
                    </a:ext>
                  </a:extLst>
                </p:cNvPr>
                <p:cNvSpPr/>
                <p:nvPr/>
              </p:nvSpPr>
              <p:spPr>
                <a:xfrm>
                  <a:off x="5577839" y="4135744"/>
                  <a:ext cx="257053" cy="198384"/>
                </a:xfrm>
                <a:custGeom>
                  <a:avLst/>
                  <a:gdLst>
                    <a:gd name="connsiteX0" fmla="*/ 0 w 257053"/>
                    <a:gd name="connsiteY0" fmla="*/ 198384 h 198384"/>
                    <a:gd name="connsiteX1" fmla="*/ 9778 w 257053"/>
                    <a:gd name="connsiteY1" fmla="*/ 183408 h 198384"/>
                    <a:gd name="connsiteX2" fmla="*/ 8721 w 257053"/>
                    <a:gd name="connsiteY2" fmla="*/ 182175 h 198384"/>
                    <a:gd name="connsiteX3" fmla="*/ 11364 w 257053"/>
                    <a:gd name="connsiteY3" fmla="*/ 181030 h 198384"/>
                    <a:gd name="connsiteX4" fmla="*/ 121920 w 257053"/>
                    <a:gd name="connsiteY4" fmla="*/ 12157 h 198384"/>
                    <a:gd name="connsiteX5" fmla="*/ 121215 w 257053"/>
                    <a:gd name="connsiteY5" fmla="*/ 11716 h 198384"/>
                    <a:gd name="connsiteX6" fmla="*/ 122361 w 257053"/>
                    <a:gd name="connsiteY6" fmla="*/ 11452 h 198384"/>
                    <a:gd name="connsiteX7" fmla="*/ 129848 w 257053"/>
                    <a:gd name="connsiteY7" fmla="*/ 0 h 198384"/>
                    <a:gd name="connsiteX8" fmla="*/ 141653 w 257053"/>
                    <a:gd name="connsiteY8" fmla="*/ 7400 h 198384"/>
                    <a:gd name="connsiteX9" fmla="*/ 142798 w 257053"/>
                    <a:gd name="connsiteY9" fmla="*/ 7135 h 198384"/>
                    <a:gd name="connsiteX10" fmla="*/ 142358 w 257053"/>
                    <a:gd name="connsiteY10" fmla="*/ 7840 h 198384"/>
                    <a:gd name="connsiteX11" fmla="*/ 257054 w 257053"/>
                    <a:gd name="connsiteY11" fmla="*/ 79900 h 198384"/>
                    <a:gd name="connsiteX12" fmla="*/ 246042 w 257053"/>
                    <a:gd name="connsiteY12" fmla="*/ 85009 h 198384"/>
                    <a:gd name="connsiteX13" fmla="*/ 246042 w 257053"/>
                    <a:gd name="connsiteY13" fmla="*/ 85009 h 198384"/>
                    <a:gd name="connsiteX14" fmla="*/ 245954 w 257053"/>
                    <a:gd name="connsiteY14" fmla="*/ 85097 h 198384"/>
                    <a:gd name="connsiteX15" fmla="*/ 18852 w 257053"/>
                    <a:gd name="connsiteY15" fmla="*/ 189839 h 198384"/>
                    <a:gd name="connsiteX16" fmla="*/ 17178 w 257053"/>
                    <a:gd name="connsiteY16" fmla="*/ 192218 h 198384"/>
                    <a:gd name="connsiteX17" fmla="*/ 16209 w 257053"/>
                    <a:gd name="connsiteY17" fmla="*/ 191073 h 198384"/>
                    <a:gd name="connsiteX18" fmla="*/ 0 w 257053"/>
                    <a:gd name="connsiteY18" fmla="*/ 198384 h 198384"/>
                    <a:gd name="connsiteX19" fmla="*/ 133989 w 257053"/>
                    <a:gd name="connsiteY19" fmla="*/ 19997 h 198384"/>
                    <a:gd name="connsiteX20" fmla="*/ 30392 w 257053"/>
                    <a:gd name="connsiteY20" fmla="*/ 172573 h 198384"/>
                    <a:gd name="connsiteX21" fmla="*/ 231859 w 257053"/>
                    <a:gd name="connsiteY21" fmla="*/ 83776 h 198384"/>
                    <a:gd name="connsiteX22" fmla="*/ 133989 w 257053"/>
                    <a:gd name="connsiteY22" fmla="*/ 19997 h 198384"/>
                    <a:gd name="connsiteX23" fmla="*/ 137777 w 257053"/>
                    <a:gd name="connsiteY23" fmla="*/ 14359 h 198384"/>
                    <a:gd name="connsiteX24" fmla="*/ 239259 w 257053"/>
                    <a:gd name="connsiteY24" fmla="*/ 80516 h 198384"/>
                    <a:gd name="connsiteX25" fmla="*/ 242871 w 257053"/>
                    <a:gd name="connsiteY25" fmla="*/ 78843 h 198384"/>
                    <a:gd name="connsiteX26" fmla="*/ 138482 w 257053"/>
                    <a:gd name="connsiteY26" fmla="*/ 13302 h 198384"/>
                    <a:gd name="connsiteX27" fmla="*/ 137777 w 257053"/>
                    <a:gd name="connsiteY27" fmla="*/ 14359 h 198384"/>
                    <a:gd name="connsiteX28" fmla="*/ 127558 w 257053"/>
                    <a:gd name="connsiteY28" fmla="*/ 15768 h 198384"/>
                    <a:gd name="connsiteX29" fmla="*/ 95933 w 257053"/>
                    <a:gd name="connsiteY29" fmla="*/ 64131 h 198384"/>
                    <a:gd name="connsiteX30" fmla="*/ 128351 w 257053"/>
                    <a:gd name="connsiteY30" fmla="*/ 16297 h 198384"/>
                    <a:gd name="connsiteX31" fmla="*/ 127558 w 257053"/>
                    <a:gd name="connsiteY31" fmla="*/ 15768 h 198384"/>
                    <a:gd name="connsiteX32" fmla="*/ 131875 w 257053"/>
                    <a:gd name="connsiteY32" fmla="*/ 9161 h 198384"/>
                    <a:gd name="connsiteX33" fmla="*/ 131698 w 257053"/>
                    <a:gd name="connsiteY33" fmla="*/ 9426 h 198384"/>
                    <a:gd name="connsiteX34" fmla="*/ 132051 w 257053"/>
                    <a:gd name="connsiteY34" fmla="*/ 9338 h 198384"/>
                    <a:gd name="connsiteX35" fmla="*/ 131875 w 257053"/>
                    <a:gd name="connsiteY35" fmla="*/ 9161 h 19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7053" h="198384">
                      <a:moveTo>
                        <a:pt x="0" y="198384"/>
                      </a:moveTo>
                      <a:lnTo>
                        <a:pt x="9778" y="183408"/>
                      </a:lnTo>
                      <a:lnTo>
                        <a:pt x="8721" y="182175"/>
                      </a:lnTo>
                      <a:lnTo>
                        <a:pt x="11364" y="181030"/>
                      </a:lnTo>
                      <a:lnTo>
                        <a:pt x="121920" y="12157"/>
                      </a:lnTo>
                      <a:lnTo>
                        <a:pt x="121215" y="11716"/>
                      </a:lnTo>
                      <a:lnTo>
                        <a:pt x="122361" y="11452"/>
                      </a:lnTo>
                      <a:lnTo>
                        <a:pt x="129848" y="0"/>
                      </a:lnTo>
                      <a:lnTo>
                        <a:pt x="141653" y="7400"/>
                      </a:lnTo>
                      <a:lnTo>
                        <a:pt x="142798" y="7135"/>
                      </a:lnTo>
                      <a:lnTo>
                        <a:pt x="142358" y="7840"/>
                      </a:lnTo>
                      <a:lnTo>
                        <a:pt x="257054" y="79900"/>
                      </a:lnTo>
                      <a:lnTo>
                        <a:pt x="246042" y="85009"/>
                      </a:lnTo>
                      <a:lnTo>
                        <a:pt x="246042" y="85009"/>
                      </a:lnTo>
                      <a:lnTo>
                        <a:pt x="245954" y="85097"/>
                      </a:lnTo>
                      <a:lnTo>
                        <a:pt x="18852" y="189839"/>
                      </a:lnTo>
                      <a:lnTo>
                        <a:pt x="17178" y="192218"/>
                      </a:lnTo>
                      <a:lnTo>
                        <a:pt x="16209" y="191073"/>
                      </a:lnTo>
                      <a:lnTo>
                        <a:pt x="0" y="198384"/>
                      </a:lnTo>
                      <a:close/>
                      <a:moveTo>
                        <a:pt x="133989" y="19997"/>
                      </a:moveTo>
                      <a:lnTo>
                        <a:pt x="30392" y="172573"/>
                      </a:lnTo>
                      <a:lnTo>
                        <a:pt x="231859" y="83776"/>
                      </a:lnTo>
                      <a:lnTo>
                        <a:pt x="133989" y="19997"/>
                      </a:lnTo>
                      <a:close/>
                      <a:moveTo>
                        <a:pt x="137777" y="14359"/>
                      </a:moveTo>
                      <a:lnTo>
                        <a:pt x="239259" y="80516"/>
                      </a:lnTo>
                      <a:lnTo>
                        <a:pt x="242871" y="78843"/>
                      </a:lnTo>
                      <a:lnTo>
                        <a:pt x="138482" y="13302"/>
                      </a:lnTo>
                      <a:lnTo>
                        <a:pt x="137777" y="14359"/>
                      </a:lnTo>
                      <a:close/>
                      <a:moveTo>
                        <a:pt x="127558" y="15768"/>
                      </a:moveTo>
                      <a:lnTo>
                        <a:pt x="95933" y="64131"/>
                      </a:lnTo>
                      <a:lnTo>
                        <a:pt x="128351" y="16297"/>
                      </a:lnTo>
                      <a:lnTo>
                        <a:pt x="127558" y="15768"/>
                      </a:lnTo>
                      <a:close/>
                      <a:moveTo>
                        <a:pt x="131875" y="9161"/>
                      </a:moveTo>
                      <a:lnTo>
                        <a:pt x="131698" y="9426"/>
                      </a:lnTo>
                      <a:lnTo>
                        <a:pt x="132051" y="9338"/>
                      </a:lnTo>
                      <a:lnTo>
                        <a:pt x="131875" y="9161"/>
                      </a:lnTo>
                      <a:close/>
                    </a:path>
                  </a:pathLst>
                </a:custGeom>
                <a:grpFill/>
                <a:ln w="8809" cap="flat">
                  <a:noFill/>
                  <a:prstDash val="solid"/>
                  <a:miter/>
                </a:ln>
              </p:spPr>
              <p:txBody>
                <a:bodyPr rtlCol="0" anchor="ctr"/>
                <a:lstStyle/>
                <a:p>
                  <a:endParaRPr lang="en-US" sz="3200"/>
                </a:p>
              </p:txBody>
            </p:sp>
          </p:grpSp>
          <p:grpSp>
            <p:nvGrpSpPr>
              <p:cNvPr id="4492" name="Graphic 4229">
                <a:extLst>
                  <a:ext uri="{FF2B5EF4-FFF2-40B4-BE49-F238E27FC236}">
                    <a16:creationId xmlns:a16="http://schemas.microsoft.com/office/drawing/2014/main" id="{78B44860-C74F-4724-A5FC-669C318DC020}"/>
                  </a:ext>
                </a:extLst>
              </p:cNvPr>
              <p:cNvGrpSpPr/>
              <p:nvPr/>
            </p:nvGrpSpPr>
            <p:grpSpPr>
              <a:xfrm>
                <a:off x="5730416" y="4150367"/>
                <a:ext cx="167816" cy="267889"/>
                <a:chOff x="5730416" y="4150367"/>
                <a:chExt cx="167816" cy="267889"/>
              </a:xfrm>
              <a:grpFill/>
            </p:grpSpPr>
            <p:sp>
              <p:nvSpPr>
                <p:cNvPr id="4493" name="Freeform: Shape 4492">
                  <a:extLst>
                    <a:ext uri="{FF2B5EF4-FFF2-40B4-BE49-F238E27FC236}">
                      <a16:creationId xmlns:a16="http://schemas.microsoft.com/office/drawing/2014/main" id="{DD9857EE-6DB8-4E96-BFFB-0246360F8843}"/>
                    </a:ext>
                  </a:extLst>
                </p:cNvPr>
                <p:cNvSpPr/>
                <p:nvPr/>
              </p:nvSpPr>
              <p:spPr>
                <a:xfrm>
                  <a:off x="5734556" y="4157150"/>
                  <a:ext cx="158478" cy="253001"/>
                </a:xfrm>
                <a:custGeom>
                  <a:avLst/>
                  <a:gdLst>
                    <a:gd name="connsiteX0" fmla="*/ 151784 w 158478"/>
                    <a:gd name="connsiteY0" fmla="*/ 111525 h 253001"/>
                    <a:gd name="connsiteX1" fmla="*/ 2555 w 158478"/>
                    <a:gd name="connsiteY1" fmla="*/ 10219 h 253001"/>
                    <a:gd name="connsiteX2" fmla="*/ 8105 w 158478"/>
                    <a:gd name="connsiteY2" fmla="*/ 6871 h 253001"/>
                    <a:gd name="connsiteX3" fmla="*/ 34444 w 158478"/>
                    <a:gd name="connsiteY3" fmla="*/ 249214 h 253001"/>
                    <a:gd name="connsiteX4" fmla="*/ 31714 w 158478"/>
                    <a:gd name="connsiteY4" fmla="*/ 248421 h 253001"/>
                    <a:gd name="connsiteX5" fmla="*/ 151784 w 158478"/>
                    <a:gd name="connsiteY5" fmla="*/ 111525 h 253001"/>
                    <a:gd name="connsiteX6" fmla="*/ 158479 w 158478"/>
                    <a:gd name="connsiteY6" fmla="*/ 103773 h 253001"/>
                    <a:gd name="connsiteX7" fmla="*/ 34092 w 158478"/>
                    <a:gd name="connsiteY7" fmla="*/ 250359 h 253001"/>
                    <a:gd name="connsiteX8" fmla="*/ 31802 w 158478"/>
                    <a:gd name="connsiteY8" fmla="*/ 253002 h 253001"/>
                    <a:gd name="connsiteX9" fmla="*/ 31361 w 158478"/>
                    <a:gd name="connsiteY9" fmla="*/ 249478 h 253001"/>
                    <a:gd name="connsiteX10" fmla="*/ 969 w 158478"/>
                    <a:gd name="connsiteY10" fmla="*/ 7576 h 253001"/>
                    <a:gd name="connsiteX11" fmla="*/ 0 w 158478"/>
                    <a:gd name="connsiteY11" fmla="*/ 0 h 253001"/>
                    <a:gd name="connsiteX12" fmla="*/ 6431 w 158478"/>
                    <a:gd name="connsiteY12" fmla="*/ 4229 h 253001"/>
                    <a:gd name="connsiteX13" fmla="*/ 158479 w 158478"/>
                    <a:gd name="connsiteY13" fmla="*/ 103773 h 253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478" h="253001">
                      <a:moveTo>
                        <a:pt x="151784" y="111525"/>
                      </a:moveTo>
                      <a:lnTo>
                        <a:pt x="2555" y="10219"/>
                      </a:lnTo>
                      <a:lnTo>
                        <a:pt x="8105" y="6871"/>
                      </a:lnTo>
                      <a:lnTo>
                        <a:pt x="34444" y="249214"/>
                      </a:lnTo>
                      <a:lnTo>
                        <a:pt x="31714" y="248421"/>
                      </a:lnTo>
                      <a:lnTo>
                        <a:pt x="151784" y="111525"/>
                      </a:lnTo>
                      <a:close/>
                      <a:moveTo>
                        <a:pt x="158479" y="103773"/>
                      </a:moveTo>
                      <a:lnTo>
                        <a:pt x="34092" y="250359"/>
                      </a:lnTo>
                      <a:lnTo>
                        <a:pt x="31802" y="253002"/>
                      </a:lnTo>
                      <a:lnTo>
                        <a:pt x="31361" y="249478"/>
                      </a:lnTo>
                      <a:lnTo>
                        <a:pt x="969" y="7576"/>
                      </a:lnTo>
                      <a:lnTo>
                        <a:pt x="0" y="0"/>
                      </a:lnTo>
                      <a:lnTo>
                        <a:pt x="6431" y="4229"/>
                      </a:lnTo>
                      <a:lnTo>
                        <a:pt x="158479" y="103773"/>
                      </a:lnTo>
                      <a:close/>
                    </a:path>
                  </a:pathLst>
                </a:custGeom>
                <a:grpFill/>
                <a:ln w="8809" cap="flat">
                  <a:noFill/>
                  <a:prstDash val="solid"/>
                  <a:miter/>
                </a:ln>
              </p:spPr>
              <p:txBody>
                <a:bodyPr rtlCol="0" anchor="ctr"/>
                <a:lstStyle/>
                <a:p>
                  <a:endParaRPr lang="en-US" sz="3200"/>
                </a:p>
              </p:txBody>
            </p:sp>
            <p:sp>
              <p:nvSpPr>
                <p:cNvPr id="4494" name="Freeform: Shape 4493">
                  <a:extLst>
                    <a:ext uri="{FF2B5EF4-FFF2-40B4-BE49-F238E27FC236}">
                      <a16:creationId xmlns:a16="http://schemas.microsoft.com/office/drawing/2014/main" id="{C9FD18ED-DB40-47C8-A895-3CEAC7AFC72E}"/>
                    </a:ext>
                  </a:extLst>
                </p:cNvPr>
                <p:cNvSpPr/>
                <p:nvPr/>
              </p:nvSpPr>
              <p:spPr>
                <a:xfrm>
                  <a:off x="5730416" y="4150367"/>
                  <a:ext cx="167816" cy="267889"/>
                </a:xfrm>
                <a:custGeom>
                  <a:avLst/>
                  <a:gdLst>
                    <a:gd name="connsiteX0" fmla="*/ 33563 w 167816"/>
                    <a:gd name="connsiteY0" fmla="*/ 267889 h 267889"/>
                    <a:gd name="connsiteX1" fmla="*/ 32242 w 167816"/>
                    <a:gd name="connsiteY1" fmla="*/ 257582 h 267889"/>
                    <a:gd name="connsiteX2" fmla="*/ 29863 w 167816"/>
                    <a:gd name="connsiteY2" fmla="*/ 256877 h 267889"/>
                    <a:gd name="connsiteX3" fmla="*/ 31889 w 167816"/>
                    <a:gd name="connsiteY3" fmla="*/ 254587 h 267889"/>
                    <a:gd name="connsiteX4" fmla="*/ 2202 w 167816"/>
                    <a:gd name="connsiteY4" fmla="*/ 17971 h 267889"/>
                    <a:gd name="connsiteX5" fmla="*/ 529 w 167816"/>
                    <a:gd name="connsiteY5" fmla="*/ 16825 h 267889"/>
                    <a:gd name="connsiteX6" fmla="*/ 1938 w 167816"/>
                    <a:gd name="connsiteY6" fmla="*/ 15945 h 267889"/>
                    <a:gd name="connsiteX7" fmla="*/ 0 w 167816"/>
                    <a:gd name="connsiteY7" fmla="*/ 0 h 267889"/>
                    <a:gd name="connsiteX8" fmla="*/ 13566 w 167816"/>
                    <a:gd name="connsiteY8" fmla="*/ 8897 h 267889"/>
                    <a:gd name="connsiteX9" fmla="*/ 15064 w 167816"/>
                    <a:gd name="connsiteY9" fmla="*/ 8016 h 267889"/>
                    <a:gd name="connsiteX10" fmla="*/ 15328 w 167816"/>
                    <a:gd name="connsiteY10" fmla="*/ 10042 h 267889"/>
                    <a:gd name="connsiteX11" fmla="*/ 167816 w 167816"/>
                    <a:gd name="connsiteY11" fmla="*/ 109939 h 267889"/>
                    <a:gd name="connsiteX12" fmla="*/ 42284 w 167816"/>
                    <a:gd name="connsiteY12" fmla="*/ 257758 h 267889"/>
                    <a:gd name="connsiteX13" fmla="*/ 42637 w 167816"/>
                    <a:gd name="connsiteY13" fmla="*/ 260754 h 267889"/>
                    <a:gd name="connsiteX14" fmla="*/ 40347 w 167816"/>
                    <a:gd name="connsiteY14" fmla="*/ 260049 h 267889"/>
                    <a:gd name="connsiteX15" fmla="*/ 33563 w 167816"/>
                    <a:gd name="connsiteY15" fmla="*/ 267889 h 267889"/>
                    <a:gd name="connsiteX16" fmla="*/ 17178 w 167816"/>
                    <a:gd name="connsiteY16" fmla="*/ 28189 h 267889"/>
                    <a:gd name="connsiteX17" fmla="*/ 40699 w 167816"/>
                    <a:gd name="connsiteY17" fmla="*/ 244545 h 267889"/>
                    <a:gd name="connsiteX18" fmla="*/ 150902 w 167816"/>
                    <a:gd name="connsiteY18" fmla="*/ 119013 h 267889"/>
                    <a:gd name="connsiteX19" fmla="*/ 17178 w 167816"/>
                    <a:gd name="connsiteY19" fmla="*/ 28189 h 267889"/>
                    <a:gd name="connsiteX20" fmla="*/ 16209 w 167816"/>
                    <a:gd name="connsiteY20" fmla="*/ 19380 h 267889"/>
                    <a:gd name="connsiteX21" fmla="*/ 155395 w 167816"/>
                    <a:gd name="connsiteY21" fmla="*/ 113904 h 267889"/>
                    <a:gd name="connsiteX22" fmla="*/ 157598 w 167816"/>
                    <a:gd name="connsiteY22" fmla="*/ 111349 h 267889"/>
                    <a:gd name="connsiteX23" fmla="*/ 16121 w 167816"/>
                    <a:gd name="connsiteY23" fmla="*/ 18676 h 267889"/>
                    <a:gd name="connsiteX24" fmla="*/ 16209 w 167816"/>
                    <a:gd name="connsiteY24" fmla="*/ 19380 h 267889"/>
                    <a:gd name="connsiteX25" fmla="*/ 9602 w 167816"/>
                    <a:gd name="connsiteY25" fmla="*/ 22992 h 267889"/>
                    <a:gd name="connsiteX26" fmla="*/ 11276 w 167816"/>
                    <a:gd name="connsiteY26" fmla="*/ 36646 h 267889"/>
                    <a:gd name="connsiteX27" fmla="*/ 9602 w 167816"/>
                    <a:gd name="connsiteY27" fmla="*/ 22992 h 267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7816" h="267889">
                      <a:moveTo>
                        <a:pt x="33563" y="267889"/>
                      </a:moveTo>
                      <a:lnTo>
                        <a:pt x="32242" y="257582"/>
                      </a:lnTo>
                      <a:lnTo>
                        <a:pt x="29863" y="256877"/>
                      </a:lnTo>
                      <a:lnTo>
                        <a:pt x="31889" y="254587"/>
                      </a:lnTo>
                      <a:lnTo>
                        <a:pt x="2202" y="17971"/>
                      </a:lnTo>
                      <a:lnTo>
                        <a:pt x="529" y="16825"/>
                      </a:lnTo>
                      <a:lnTo>
                        <a:pt x="1938" y="15945"/>
                      </a:lnTo>
                      <a:lnTo>
                        <a:pt x="0" y="0"/>
                      </a:lnTo>
                      <a:lnTo>
                        <a:pt x="13566" y="8897"/>
                      </a:lnTo>
                      <a:lnTo>
                        <a:pt x="15064" y="8016"/>
                      </a:lnTo>
                      <a:lnTo>
                        <a:pt x="15328" y="10042"/>
                      </a:lnTo>
                      <a:lnTo>
                        <a:pt x="167816" y="109939"/>
                      </a:lnTo>
                      <a:lnTo>
                        <a:pt x="42284" y="257758"/>
                      </a:lnTo>
                      <a:lnTo>
                        <a:pt x="42637" y="260754"/>
                      </a:lnTo>
                      <a:lnTo>
                        <a:pt x="40347" y="260049"/>
                      </a:lnTo>
                      <a:lnTo>
                        <a:pt x="33563" y="267889"/>
                      </a:lnTo>
                      <a:close/>
                      <a:moveTo>
                        <a:pt x="17178" y="28189"/>
                      </a:moveTo>
                      <a:lnTo>
                        <a:pt x="40699" y="244545"/>
                      </a:lnTo>
                      <a:lnTo>
                        <a:pt x="150902" y="119013"/>
                      </a:lnTo>
                      <a:lnTo>
                        <a:pt x="17178" y="28189"/>
                      </a:lnTo>
                      <a:close/>
                      <a:moveTo>
                        <a:pt x="16209" y="19380"/>
                      </a:moveTo>
                      <a:lnTo>
                        <a:pt x="155395" y="113904"/>
                      </a:lnTo>
                      <a:lnTo>
                        <a:pt x="157598" y="111349"/>
                      </a:lnTo>
                      <a:lnTo>
                        <a:pt x="16121" y="18676"/>
                      </a:lnTo>
                      <a:lnTo>
                        <a:pt x="16209" y="19380"/>
                      </a:lnTo>
                      <a:close/>
                      <a:moveTo>
                        <a:pt x="9602" y="22992"/>
                      </a:moveTo>
                      <a:lnTo>
                        <a:pt x="11276" y="36646"/>
                      </a:lnTo>
                      <a:lnTo>
                        <a:pt x="9602" y="22992"/>
                      </a:lnTo>
                      <a:close/>
                    </a:path>
                  </a:pathLst>
                </a:custGeom>
                <a:grpFill/>
                <a:ln w="8809" cap="flat">
                  <a:noFill/>
                  <a:prstDash val="solid"/>
                  <a:miter/>
                </a:ln>
              </p:spPr>
              <p:txBody>
                <a:bodyPr rtlCol="0" anchor="ctr"/>
                <a:lstStyle/>
                <a:p>
                  <a:endParaRPr lang="en-US" sz="3200"/>
                </a:p>
              </p:txBody>
            </p:sp>
          </p:grpSp>
          <p:grpSp>
            <p:nvGrpSpPr>
              <p:cNvPr id="4495" name="Graphic 4229">
                <a:extLst>
                  <a:ext uri="{FF2B5EF4-FFF2-40B4-BE49-F238E27FC236}">
                    <a16:creationId xmlns:a16="http://schemas.microsoft.com/office/drawing/2014/main" id="{78B44860-C74F-4724-A5FC-669C318DC020}"/>
                  </a:ext>
                </a:extLst>
              </p:cNvPr>
              <p:cNvGrpSpPr/>
              <p:nvPr/>
            </p:nvGrpSpPr>
            <p:grpSpPr>
              <a:xfrm>
                <a:off x="5738873" y="4280568"/>
                <a:ext cx="307882" cy="138393"/>
                <a:chOff x="5738873" y="4280568"/>
                <a:chExt cx="307882" cy="138393"/>
              </a:xfrm>
              <a:grpFill/>
            </p:grpSpPr>
            <p:sp>
              <p:nvSpPr>
                <p:cNvPr id="4496" name="Freeform: Shape 4495">
                  <a:extLst>
                    <a:ext uri="{FF2B5EF4-FFF2-40B4-BE49-F238E27FC236}">
                      <a16:creationId xmlns:a16="http://schemas.microsoft.com/office/drawing/2014/main" id="{3C0B7B88-FC98-4F11-BBF3-33726534E3E5}"/>
                    </a:ext>
                  </a:extLst>
                </p:cNvPr>
                <p:cNvSpPr/>
                <p:nvPr/>
              </p:nvSpPr>
              <p:spPr>
                <a:xfrm>
                  <a:off x="5755786" y="4284532"/>
                  <a:ext cx="282424" cy="127029"/>
                </a:xfrm>
                <a:custGeom>
                  <a:avLst/>
                  <a:gdLst>
                    <a:gd name="connsiteX0" fmla="*/ 268770 w 282424"/>
                    <a:gd name="connsiteY0" fmla="*/ 65012 h 127029"/>
                    <a:gd name="connsiteX1" fmla="*/ 185611 w 282424"/>
                    <a:gd name="connsiteY1" fmla="*/ 8545 h 127029"/>
                    <a:gd name="connsiteX2" fmla="*/ 190191 w 282424"/>
                    <a:gd name="connsiteY2" fmla="*/ 8545 h 127029"/>
                    <a:gd name="connsiteX3" fmla="*/ 12949 w 282424"/>
                    <a:gd name="connsiteY3" fmla="*/ 123946 h 127029"/>
                    <a:gd name="connsiteX4" fmla="*/ 11188 w 282424"/>
                    <a:gd name="connsiteY4" fmla="*/ 119718 h 127029"/>
                    <a:gd name="connsiteX5" fmla="*/ 268770 w 282424"/>
                    <a:gd name="connsiteY5" fmla="*/ 65012 h 127029"/>
                    <a:gd name="connsiteX6" fmla="*/ 282425 w 282424"/>
                    <a:gd name="connsiteY6" fmla="*/ 61929 h 127029"/>
                    <a:gd name="connsiteX7" fmla="*/ 12157 w 282424"/>
                    <a:gd name="connsiteY7" fmla="*/ 124210 h 127029"/>
                    <a:gd name="connsiteX8" fmla="*/ 0 w 282424"/>
                    <a:gd name="connsiteY8" fmla="*/ 127030 h 127029"/>
                    <a:gd name="connsiteX9" fmla="*/ 10395 w 282424"/>
                    <a:gd name="connsiteY9" fmla="*/ 119982 h 127029"/>
                    <a:gd name="connsiteX10" fmla="*/ 185611 w 282424"/>
                    <a:gd name="connsiteY10" fmla="*/ 1498 h 127029"/>
                    <a:gd name="connsiteX11" fmla="*/ 187901 w 282424"/>
                    <a:gd name="connsiteY11" fmla="*/ 0 h 127029"/>
                    <a:gd name="connsiteX12" fmla="*/ 190280 w 282424"/>
                    <a:gd name="connsiteY12" fmla="*/ 1498 h 127029"/>
                    <a:gd name="connsiteX13" fmla="*/ 282425 w 282424"/>
                    <a:gd name="connsiteY13" fmla="*/ 61929 h 12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424" h="127029">
                      <a:moveTo>
                        <a:pt x="268770" y="65012"/>
                      </a:moveTo>
                      <a:lnTo>
                        <a:pt x="185611" y="8545"/>
                      </a:lnTo>
                      <a:lnTo>
                        <a:pt x="190191" y="8545"/>
                      </a:lnTo>
                      <a:lnTo>
                        <a:pt x="12949" y="123946"/>
                      </a:lnTo>
                      <a:lnTo>
                        <a:pt x="11188" y="119718"/>
                      </a:lnTo>
                      <a:lnTo>
                        <a:pt x="268770" y="65012"/>
                      </a:lnTo>
                      <a:close/>
                      <a:moveTo>
                        <a:pt x="282425" y="61929"/>
                      </a:moveTo>
                      <a:lnTo>
                        <a:pt x="12157" y="124210"/>
                      </a:lnTo>
                      <a:lnTo>
                        <a:pt x="0" y="127030"/>
                      </a:lnTo>
                      <a:lnTo>
                        <a:pt x="10395" y="119982"/>
                      </a:lnTo>
                      <a:lnTo>
                        <a:pt x="185611" y="1498"/>
                      </a:lnTo>
                      <a:lnTo>
                        <a:pt x="187901" y="0"/>
                      </a:lnTo>
                      <a:lnTo>
                        <a:pt x="190280" y="1498"/>
                      </a:lnTo>
                      <a:lnTo>
                        <a:pt x="282425" y="61929"/>
                      </a:lnTo>
                      <a:close/>
                    </a:path>
                  </a:pathLst>
                </a:custGeom>
                <a:grpFill/>
                <a:ln w="8809" cap="flat">
                  <a:noFill/>
                  <a:prstDash val="solid"/>
                  <a:miter/>
                </a:ln>
              </p:spPr>
              <p:txBody>
                <a:bodyPr rtlCol="0" anchor="ctr"/>
                <a:lstStyle/>
                <a:p>
                  <a:endParaRPr lang="en-US" sz="3200"/>
                </a:p>
              </p:txBody>
            </p:sp>
            <p:sp>
              <p:nvSpPr>
                <p:cNvPr id="4497" name="Freeform: Shape 4496">
                  <a:extLst>
                    <a:ext uri="{FF2B5EF4-FFF2-40B4-BE49-F238E27FC236}">
                      <a16:creationId xmlns:a16="http://schemas.microsoft.com/office/drawing/2014/main" id="{1270E769-C31A-4B4A-8FAE-9B731F91AACC}"/>
                    </a:ext>
                  </a:extLst>
                </p:cNvPr>
                <p:cNvSpPr/>
                <p:nvPr/>
              </p:nvSpPr>
              <p:spPr>
                <a:xfrm>
                  <a:off x="5738873" y="4280568"/>
                  <a:ext cx="307882" cy="138393"/>
                </a:xfrm>
                <a:custGeom>
                  <a:avLst/>
                  <a:gdLst>
                    <a:gd name="connsiteX0" fmla="*/ 0 w 307882"/>
                    <a:gd name="connsiteY0" fmla="*/ 138393 h 138393"/>
                    <a:gd name="connsiteX1" fmla="*/ 23873 w 307882"/>
                    <a:gd name="connsiteY1" fmla="*/ 122272 h 138393"/>
                    <a:gd name="connsiteX2" fmla="*/ 23432 w 307882"/>
                    <a:gd name="connsiteY2" fmla="*/ 121215 h 138393"/>
                    <a:gd name="connsiteX3" fmla="*/ 26340 w 307882"/>
                    <a:gd name="connsiteY3" fmla="*/ 120599 h 138393"/>
                    <a:gd name="connsiteX4" fmla="*/ 204815 w 307882"/>
                    <a:gd name="connsiteY4" fmla="*/ 0 h 138393"/>
                    <a:gd name="connsiteX5" fmla="*/ 307883 w 307882"/>
                    <a:gd name="connsiteY5" fmla="*/ 67479 h 138393"/>
                    <a:gd name="connsiteX6" fmla="*/ 294140 w 307882"/>
                    <a:gd name="connsiteY6" fmla="*/ 70650 h 138393"/>
                    <a:gd name="connsiteX7" fmla="*/ 294140 w 307882"/>
                    <a:gd name="connsiteY7" fmla="*/ 70650 h 138393"/>
                    <a:gd name="connsiteX8" fmla="*/ 292643 w 307882"/>
                    <a:gd name="connsiteY8" fmla="*/ 71003 h 138393"/>
                    <a:gd name="connsiteX9" fmla="*/ 30832 w 307882"/>
                    <a:gd name="connsiteY9" fmla="*/ 131346 h 138393"/>
                    <a:gd name="connsiteX10" fmla="*/ 28277 w 307882"/>
                    <a:gd name="connsiteY10" fmla="*/ 133019 h 138393"/>
                    <a:gd name="connsiteX11" fmla="*/ 27837 w 307882"/>
                    <a:gd name="connsiteY11" fmla="*/ 132051 h 138393"/>
                    <a:gd name="connsiteX12" fmla="*/ 0 w 307882"/>
                    <a:gd name="connsiteY12" fmla="*/ 138393 h 138393"/>
                    <a:gd name="connsiteX13" fmla="*/ 204727 w 307882"/>
                    <a:gd name="connsiteY13" fmla="*/ 18059 h 138393"/>
                    <a:gd name="connsiteX14" fmla="*/ 57348 w 307882"/>
                    <a:gd name="connsiteY14" fmla="*/ 113992 h 138393"/>
                    <a:gd name="connsiteX15" fmla="*/ 277227 w 307882"/>
                    <a:gd name="connsiteY15" fmla="*/ 67303 h 138393"/>
                    <a:gd name="connsiteX16" fmla="*/ 204727 w 307882"/>
                    <a:gd name="connsiteY16" fmla="*/ 18059 h 138393"/>
                    <a:gd name="connsiteX17" fmla="*/ 210893 w 307882"/>
                    <a:gd name="connsiteY17" fmla="*/ 14095 h 138393"/>
                    <a:gd name="connsiteX18" fmla="*/ 286476 w 307882"/>
                    <a:gd name="connsiteY18" fmla="*/ 65453 h 138393"/>
                    <a:gd name="connsiteX19" fmla="*/ 290881 w 307882"/>
                    <a:gd name="connsiteY19" fmla="*/ 64396 h 138393"/>
                    <a:gd name="connsiteX20" fmla="*/ 212391 w 307882"/>
                    <a:gd name="connsiteY20" fmla="*/ 13038 h 138393"/>
                    <a:gd name="connsiteX21" fmla="*/ 210893 w 307882"/>
                    <a:gd name="connsiteY21" fmla="*/ 14095 h 138393"/>
                    <a:gd name="connsiteX22" fmla="*/ 197415 w 307882"/>
                    <a:gd name="connsiteY22" fmla="*/ 13038 h 138393"/>
                    <a:gd name="connsiteX23" fmla="*/ 129584 w 307882"/>
                    <a:gd name="connsiteY23" fmla="*/ 58846 h 138393"/>
                    <a:gd name="connsiteX24" fmla="*/ 198648 w 307882"/>
                    <a:gd name="connsiteY24" fmla="*/ 13918 h 138393"/>
                    <a:gd name="connsiteX25" fmla="*/ 197415 w 307882"/>
                    <a:gd name="connsiteY25" fmla="*/ 13038 h 138393"/>
                    <a:gd name="connsiteX26" fmla="*/ 203317 w 307882"/>
                    <a:gd name="connsiteY26" fmla="*/ 9074 h 138393"/>
                    <a:gd name="connsiteX27" fmla="*/ 206401 w 307882"/>
                    <a:gd name="connsiteY27" fmla="*/ 9074 h 138393"/>
                    <a:gd name="connsiteX28" fmla="*/ 204815 w 307882"/>
                    <a:gd name="connsiteY28" fmla="*/ 8016 h 138393"/>
                    <a:gd name="connsiteX29" fmla="*/ 203317 w 307882"/>
                    <a:gd name="connsiteY29" fmla="*/ 9074 h 13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07882" h="138393">
                      <a:moveTo>
                        <a:pt x="0" y="138393"/>
                      </a:moveTo>
                      <a:lnTo>
                        <a:pt x="23873" y="122272"/>
                      </a:lnTo>
                      <a:lnTo>
                        <a:pt x="23432" y="121215"/>
                      </a:lnTo>
                      <a:lnTo>
                        <a:pt x="26340" y="120599"/>
                      </a:lnTo>
                      <a:lnTo>
                        <a:pt x="204815" y="0"/>
                      </a:lnTo>
                      <a:lnTo>
                        <a:pt x="307883" y="67479"/>
                      </a:lnTo>
                      <a:lnTo>
                        <a:pt x="294140" y="70650"/>
                      </a:lnTo>
                      <a:lnTo>
                        <a:pt x="294140" y="70650"/>
                      </a:lnTo>
                      <a:lnTo>
                        <a:pt x="292643" y="71003"/>
                      </a:lnTo>
                      <a:lnTo>
                        <a:pt x="30832" y="131346"/>
                      </a:lnTo>
                      <a:lnTo>
                        <a:pt x="28277" y="133019"/>
                      </a:lnTo>
                      <a:lnTo>
                        <a:pt x="27837" y="132051"/>
                      </a:lnTo>
                      <a:lnTo>
                        <a:pt x="0" y="138393"/>
                      </a:lnTo>
                      <a:close/>
                      <a:moveTo>
                        <a:pt x="204727" y="18059"/>
                      </a:moveTo>
                      <a:lnTo>
                        <a:pt x="57348" y="113992"/>
                      </a:lnTo>
                      <a:lnTo>
                        <a:pt x="277227" y="67303"/>
                      </a:lnTo>
                      <a:lnTo>
                        <a:pt x="204727" y="18059"/>
                      </a:lnTo>
                      <a:close/>
                      <a:moveTo>
                        <a:pt x="210893" y="14095"/>
                      </a:moveTo>
                      <a:lnTo>
                        <a:pt x="286476" y="65453"/>
                      </a:lnTo>
                      <a:lnTo>
                        <a:pt x="290881" y="64396"/>
                      </a:lnTo>
                      <a:lnTo>
                        <a:pt x="212391" y="13038"/>
                      </a:lnTo>
                      <a:lnTo>
                        <a:pt x="210893" y="14095"/>
                      </a:lnTo>
                      <a:close/>
                      <a:moveTo>
                        <a:pt x="197415" y="13038"/>
                      </a:moveTo>
                      <a:lnTo>
                        <a:pt x="129584" y="58846"/>
                      </a:lnTo>
                      <a:lnTo>
                        <a:pt x="198648" y="13918"/>
                      </a:lnTo>
                      <a:lnTo>
                        <a:pt x="197415" y="13038"/>
                      </a:lnTo>
                      <a:close/>
                      <a:moveTo>
                        <a:pt x="203317" y="9074"/>
                      </a:moveTo>
                      <a:lnTo>
                        <a:pt x="206401" y="9074"/>
                      </a:lnTo>
                      <a:lnTo>
                        <a:pt x="204815" y="8016"/>
                      </a:lnTo>
                      <a:lnTo>
                        <a:pt x="203317" y="9074"/>
                      </a:lnTo>
                      <a:close/>
                    </a:path>
                  </a:pathLst>
                </a:custGeom>
                <a:grpFill/>
                <a:ln w="8809" cap="flat">
                  <a:noFill/>
                  <a:prstDash val="solid"/>
                  <a:miter/>
                </a:ln>
              </p:spPr>
              <p:txBody>
                <a:bodyPr rtlCol="0" anchor="ctr"/>
                <a:lstStyle/>
                <a:p>
                  <a:endParaRPr lang="en-US" sz="3200"/>
                </a:p>
              </p:txBody>
            </p:sp>
          </p:grpSp>
          <p:grpSp>
            <p:nvGrpSpPr>
              <p:cNvPr id="4498" name="Graphic 4229">
                <a:extLst>
                  <a:ext uri="{FF2B5EF4-FFF2-40B4-BE49-F238E27FC236}">
                    <a16:creationId xmlns:a16="http://schemas.microsoft.com/office/drawing/2014/main" id="{78B44860-C74F-4724-A5FC-669C318DC020}"/>
                  </a:ext>
                </a:extLst>
              </p:cNvPr>
              <p:cNvGrpSpPr/>
              <p:nvPr/>
            </p:nvGrpSpPr>
            <p:grpSpPr>
              <a:xfrm>
                <a:off x="5874271" y="4335890"/>
                <a:ext cx="205607" cy="184906"/>
                <a:chOff x="5874271" y="4335890"/>
                <a:chExt cx="205607" cy="184906"/>
              </a:xfrm>
              <a:grpFill/>
            </p:grpSpPr>
            <p:sp>
              <p:nvSpPr>
                <p:cNvPr id="4499" name="Freeform: Shape 4498">
                  <a:extLst>
                    <a:ext uri="{FF2B5EF4-FFF2-40B4-BE49-F238E27FC236}">
                      <a16:creationId xmlns:a16="http://schemas.microsoft.com/office/drawing/2014/main" id="{57290D98-7D34-4D08-9631-F13B64FA27BB}"/>
                    </a:ext>
                  </a:extLst>
                </p:cNvPr>
                <p:cNvSpPr/>
                <p:nvPr/>
              </p:nvSpPr>
              <p:spPr>
                <a:xfrm>
                  <a:off x="5881406" y="4341880"/>
                  <a:ext cx="193803" cy="174158"/>
                </a:xfrm>
                <a:custGeom>
                  <a:avLst/>
                  <a:gdLst>
                    <a:gd name="connsiteX0" fmla="*/ 182704 w 193803"/>
                    <a:gd name="connsiteY0" fmla="*/ 170899 h 174158"/>
                    <a:gd name="connsiteX1" fmla="*/ 146674 w 193803"/>
                    <a:gd name="connsiteY1" fmla="*/ 6959 h 174158"/>
                    <a:gd name="connsiteX2" fmla="*/ 152224 w 193803"/>
                    <a:gd name="connsiteY2" fmla="*/ 8897 h 174158"/>
                    <a:gd name="connsiteX3" fmla="*/ 5021 w 193803"/>
                    <a:gd name="connsiteY3" fmla="*/ 119982 h 174158"/>
                    <a:gd name="connsiteX4" fmla="*/ 4405 w 193803"/>
                    <a:gd name="connsiteY4" fmla="*/ 116899 h 174158"/>
                    <a:gd name="connsiteX5" fmla="*/ 182704 w 193803"/>
                    <a:gd name="connsiteY5" fmla="*/ 170899 h 174158"/>
                    <a:gd name="connsiteX6" fmla="*/ 193803 w 193803"/>
                    <a:gd name="connsiteY6" fmla="*/ 174159 h 174158"/>
                    <a:gd name="connsiteX7" fmla="*/ 3348 w 193803"/>
                    <a:gd name="connsiteY7" fmla="*/ 120334 h 174158"/>
                    <a:gd name="connsiteX8" fmla="*/ 0 w 193803"/>
                    <a:gd name="connsiteY8" fmla="*/ 119365 h 174158"/>
                    <a:gd name="connsiteX9" fmla="*/ 2731 w 193803"/>
                    <a:gd name="connsiteY9" fmla="*/ 117163 h 174158"/>
                    <a:gd name="connsiteX10" fmla="*/ 147819 w 193803"/>
                    <a:gd name="connsiteY10" fmla="*/ 3348 h 174158"/>
                    <a:gd name="connsiteX11" fmla="*/ 152048 w 193803"/>
                    <a:gd name="connsiteY11" fmla="*/ 0 h 174158"/>
                    <a:gd name="connsiteX12" fmla="*/ 153281 w 193803"/>
                    <a:gd name="connsiteY12" fmla="*/ 5286 h 174158"/>
                    <a:gd name="connsiteX13" fmla="*/ 193803 w 193803"/>
                    <a:gd name="connsiteY13" fmla="*/ 174159 h 17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03" h="174158">
                      <a:moveTo>
                        <a:pt x="182704" y="170899"/>
                      </a:moveTo>
                      <a:lnTo>
                        <a:pt x="146674" y="6959"/>
                      </a:lnTo>
                      <a:lnTo>
                        <a:pt x="152224" y="8897"/>
                      </a:lnTo>
                      <a:lnTo>
                        <a:pt x="5021" y="119982"/>
                      </a:lnTo>
                      <a:lnTo>
                        <a:pt x="4405" y="116899"/>
                      </a:lnTo>
                      <a:lnTo>
                        <a:pt x="182704" y="170899"/>
                      </a:lnTo>
                      <a:close/>
                      <a:moveTo>
                        <a:pt x="193803" y="174159"/>
                      </a:moveTo>
                      <a:lnTo>
                        <a:pt x="3348" y="120334"/>
                      </a:lnTo>
                      <a:lnTo>
                        <a:pt x="0" y="119365"/>
                      </a:lnTo>
                      <a:lnTo>
                        <a:pt x="2731" y="117163"/>
                      </a:lnTo>
                      <a:lnTo>
                        <a:pt x="147819" y="3348"/>
                      </a:lnTo>
                      <a:lnTo>
                        <a:pt x="152048" y="0"/>
                      </a:lnTo>
                      <a:lnTo>
                        <a:pt x="153281" y="5286"/>
                      </a:lnTo>
                      <a:lnTo>
                        <a:pt x="193803" y="174159"/>
                      </a:lnTo>
                      <a:close/>
                    </a:path>
                  </a:pathLst>
                </a:custGeom>
                <a:grpFill/>
                <a:ln w="8809" cap="flat">
                  <a:noFill/>
                  <a:prstDash val="solid"/>
                  <a:miter/>
                </a:ln>
              </p:spPr>
              <p:txBody>
                <a:bodyPr rtlCol="0" anchor="ctr"/>
                <a:lstStyle/>
                <a:p>
                  <a:endParaRPr lang="en-US" sz="3200"/>
                </a:p>
              </p:txBody>
            </p:sp>
            <p:sp>
              <p:nvSpPr>
                <p:cNvPr id="4500" name="Freeform: Shape 4499">
                  <a:extLst>
                    <a:ext uri="{FF2B5EF4-FFF2-40B4-BE49-F238E27FC236}">
                      <a16:creationId xmlns:a16="http://schemas.microsoft.com/office/drawing/2014/main" id="{D5C189BC-EAFA-4769-862B-019E8A1C250C}"/>
                    </a:ext>
                  </a:extLst>
                </p:cNvPr>
                <p:cNvSpPr/>
                <p:nvPr/>
              </p:nvSpPr>
              <p:spPr>
                <a:xfrm>
                  <a:off x="5874271" y="4335890"/>
                  <a:ext cx="205607" cy="184906"/>
                </a:xfrm>
                <a:custGeom>
                  <a:avLst/>
                  <a:gdLst>
                    <a:gd name="connsiteX0" fmla="*/ 205608 w 205607"/>
                    <a:gd name="connsiteY0" fmla="*/ 184906 h 184906"/>
                    <a:gd name="connsiteX1" fmla="*/ 194420 w 205607"/>
                    <a:gd name="connsiteY1" fmla="*/ 181735 h 184906"/>
                    <a:gd name="connsiteX2" fmla="*/ 194420 w 205607"/>
                    <a:gd name="connsiteY2" fmla="*/ 181735 h 184906"/>
                    <a:gd name="connsiteX3" fmla="*/ 194332 w 205607"/>
                    <a:gd name="connsiteY3" fmla="*/ 181735 h 184906"/>
                    <a:gd name="connsiteX4" fmla="*/ 12157 w 205607"/>
                    <a:gd name="connsiteY4" fmla="*/ 130201 h 184906"/>
                    <a:gd name="connsiteX5" fmla="*/ 9866 w 205607"/>
                    <a:gd name="connsiteY5" fmla="*/ 131962 h 184906"/>
                    <a:gd name="connsiteX6" fmla="*/ 9426 w 205607"/>
                    <a:gd name="connsiteY6" fmla="*/ 129496 h 184906"/>
                    <a:gd name="connsiteX7" fmla="*/ 0 w 205607"/>
                    <a:gd name="connsiteY7" fmla="*/ 126853 h 184906"/>
                    <a:gd name="connsiteX8" fmla="*/ 7752 w 205607"/>
                    <a:gd name="connsiteY8" fmla="*/ 120687 h 184906"/>
                    <a:gd name="connsiteX9" fmla="*/ 7224 w 205607"/>
                    <a:gd name="connsiteY9" fmla="*/ 118044 h 184906"/>
                    <a:gd name="connsiteX10" fmla="*/ 9954 w 205607"/>
                    <a:gd name="connsiteY10" fmla="*/ 118837 h 184906"/>
                    <a:gd name="connsiteX11" fmla="*/ 149581 w 205607"/>
                    <a:gd name="connsiteY11" fmla="*/ 9338 h 184906"/>
                    <a:gd name="connsiteX12" fmla="*/ 149229 w 205607"/>
                    <a:gd name="connsiteY12" fmla="*/ 7576 h 184906"/>
                    <a:gd name="connsiteX13" fmla="*/ 150990 w 205607"/>
                    <a:gd name="connsiteY13" fmla="*/ 8193 h 184906"/>
                    <a:gd name="connsiteX14" fmla="*/ 161386 w 205607"/>
                    <a:gd name="connsiteY14" fmla="*/ 0 h 184906"/>
                    <a:gd name="connsiteX15" fmla="*/ 164557 w 205607"/>
                    <a:gd name="connsiteY15" fmla="*/ 13038 h 184906"/>
                    <a:gd name="connsiteX16" fmla="*/ 166319 w 205607"/>
                    <a:gd name="connsiteY16" fmla="*/ 13654 h 184906"/>
                    <a:gd name="connsiteX17" fmla="*/ 164909 w 205607"/>
                    <a:gd name="connsiteY17" fmla="*/ 14711 h 184906"/>
                    <a:gd name="connsiteX18" fmla="*/ 205608 w 205607"/>
                    <a:gd name="connsiteY18" fmla="*/ 184906 h 184906"/>
                    <a:gd name="connsiteX19" fmla="*/ 192658 w 205607"/>
                    <a:gd name="connsiteY19" fmla="*/ 174335 h 184906"/>
                    <a:gd name="connsiteX20" fmla="*/ 196270 w 205607"/>
                    <a:gd name="connsiteY20" fmla="*/ 175392 h 184906"/>
                    <a:gd name="connsiteX21" fmla="*/ 158919 w 205607"/>
                    <a:gd name="connsiteY21" fmla="*/ 19468 h 184906"/>
                    <a:gd name="connsiteX22" fmla="*/ 158566 w 205607"/>
                    <a:gd name="connsiteY22" fmla="*/ 19733 h 184906"/>
                    <a:gd name="connsiteX23" fmla="*/ 192658 w 205607"/>
                    <a:gd name="connsiteY23" fmla="*/ 174335 h 184906"/>
                    <a:gd name="connsiteX24" fmla="*/ 22199 w 205607"/>
                    <a:gd name="connsiteY24" fmla="*/ 122625 h 184906"/>
                    <a:gd name="connsiteX25" fmla="*/ 185346 w 205607"/>
                    <a:gd name="connsiteY25" fmla="*/ 172045 h 184906"/>
                    <a:gd name="connsiteX26" fmla="*/ 152840 w 205607"/>
                    <a:gd name="connsiteY26" fmla="*/ 24137 h 184906"/>
                    <a:gd name="connsiteX27" fmla="*/ 22199 w 205607"/>
                    <a:gd name="connsiteY27" fmla="*/ 122625 h 184906"/>
                    <a:gd name="connsiteX28" fmla="*/ 151166 w 205607"/>
                    <a:gd name="connsiteY28" fmla="*/ 16738 h 184906"/>
                    <a:gd name="connsiteX29" fmla="*/ 147907 w 205607"/>
                    <a:gd name="connsiteY29" fmla="*/ 19292 h 184906"/>
                    <a:gd name="connsiteX30" fmla="*/ 151166 w 205607"/>
                    <a:gd name="connsiteY30" fmla="*/ 16826 h 184906"/>
                    <a:gd name="connsiteX31" fmla="*/ 151166 w 205607"/>
                    <a:gd name="connsiteY31" fmla="*/ 16738 h 184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5607" h="184906">
                      <a:moveTo>
                        <a:pt x="205608" y="184906"/>
                      </a:moveTo>
                      <a:lnTo>
                        <a:pt x="194420" y="181735"/>
                      </a:lnTo>
                      <a:lnTo>
                        <a:pt x="194420" y="181735"/>
                      </a:lnTo>
                      <a:lnTo>
                        <a:pt x="194332" y="181735"/>
                      </a:lnTo>
                      <a:lnTo>
                        <a:pt x="12157" y="130201"/>
                      </a:lnTo>
                      <a:lnTo>
                        <a:pt x="9866" y="131962"/>
                      </a:lnTo>
                      <a:lnTo>
                        <a:pt x="9426" y="129496"/>
                      </a:lnTo>
                      <a:lnTo>
                        <a:pt x="0" y="126853"/>
                      </a:lnTo>
                      <a:lnTo>
                        <a:pt x="7752" y="120687"/>
                      </a:lnTo>
                      <a:lnTo>
                        <a:pt x="7224" y="118044"/>
                      </a:lnTo>
                      <a:lnTo>
                        <a:pt x="9954" y="118837"/>
                      </a:lnTo>
                      <a:lnTo>
                        <a:pt x="149581" y="9338"/>
                      </a:lnTo>
                      <a:lnTo>
                        <a:pt x="149229" y="7576"/>
                      </a:lnTo>
                      <a:lnTo>
                        <a:pt x="150990" y="8193"/>
                      </a:lnTo>
                      <a:lnTo>
                        <a:pt x="161386" y="0"/>
                      </a:lnTo>
                      <a:lnTo>
                        <a:pt x="164557" y="13038"/>
                      </a:lnTo>
                      <a:lnTo>
                        <a:pt x="166319" y="13654"/>
                      </a:lnTo>
                      <a:lnTo>
                        <a:pt x="164909" y="14711"/>
                      </a:lnTo>
                      <a:lnTo>
                        <a:pt x="205608" y="184906"/>
                      </a:lnTo>
                      <a:close/>
                      <a:moveTo>
                        <a:pt x="192658" y="174335"/>
                      </a:moveTo>
                      <a:lnTo>
                        <a:pt x="196270" y="175392"/>
                      </a:lnTo>
                      <a:lnTo>
                        <a:pt x="158919" y="19468"/>
                      </a:lnTo>
                      <a:lnTo>
                        <a:pt x="158566" y="19733"/>
                      </a:lnTo>
                      <a:lnTo>
                        <a:pt x="192658" y="174335"/>
                      </a:lnTo>
                      <a:close/>
                      <a:moveTo>
                        <a:pt x="22199" y="122625"/>
                      </a:moveTo>
                      <a:lnTo>
                        <a:pt x="185346" y="172045"/>
                      </a:lnTo>
                      <a:lnTo>
                        <a:pt x="152840" y="24137"/>
                      </a:lnTo>
                      <a:lnTo>
                        <a:pt x="22199" y="122625"/>
                      </a:lnTo>
                      <a:close/>
                      <a:moveTo>
                        <a:pt x="151166" y="16738"/>
                      </a:moveTo>
                      <a:lnTo>
                        <a:pt x="147907" y="19292"/>
                      </a:lnTo>
                      <a:lnTo>
                        <a:pt x="151166" y="16826"/>
                      </a:lnTo>
                      <a:lnTo>
                        <a:pt x="151166" y="16738"/>
                      </a:lnTo>
                      <a:close/>
                    </a:path>
                  </a:pathLst>
                </a:custGeom>
                <a:grpFill/>
                <a:ln w="8809" cap="flat">
                  <a:noFill/>
                  <a:prstDash val="solid"/>
                  <a:miter/>
                </a:ln>
              </p:spPr>
              <p:txBody>
                <a:bodyPr rtlCol="0" anchor="ctr"/>
                <a:lstStyle/>
                <a:p>
                  <a:endParaRPr lang="en-US" sz="3200"/>
                </a:p>
              </p:txBody>
            </p:sp>
          </p:grpSp>
          <p:grpSp>
            <p:nvGrpSpPr>
              <p:cNvPr id="4501" name="Graphic 4229">
                <a:extLst>
                  <a:ext uri="{FF2B5EF4-FFF2-40B4-BE49-F238E27FC236}">
                    <a16:creationId xmlns:a16="http://schemas.microsoft.com/office/drawing/2014/main" id="{78B44860-C74F-4724-A5FC-669C318DC020}"/>
                  </a:ext>
                </a:extLst>
              </p:cNvPr>
              <p:cNvGrpSpPr/>
              <p:nvPr/>
            </p:nvGrpSpPr>
            <p:grpSpPr>
              <a:xfrm>
                <a:off x="5854010" y="4506261"/>
                <a:ext cx="231418" cy="148523"/>
                <a:chOff x="5854010" y="4506261"/>
                <a:chExt cx="231418" cy="148523"/>
              </a:xfrm>
              <a:grpFill/>
            </p:grpSpPr>
            <p:sp>
              <p:nvSpPr>
                <p:cNvPr id="4502" name="Freeform: Shape 4501">
                  <a:extLst>
                    <a:ext uri="{FF2B5EF4-FFF2-40B4-BE49-F238E27FC236}">
                      <a16:creationId xmlns:a16="http://schemas.microsoft.com/office/drawing/2014/main" id="{9DB3FAB0-632A-4357-8354-2DC6F2280A46}"/>
                    </a:ext>
                  </a:extLst>
                </p:cNvPr>
                <p:cNvSpPr/>
                <p:nvPr/>
              </p:nvSpPr>
              <p:spPr>
                <a:xfrm>
                  <a:off x="5860176" y="4511018"/>
                  <a:ext cx="217324" cy="138305"/>
                </a:xfrm>
                <a:custGeom>
                  <a:avLst/>
                  <a:gdLst>
                    <a:gd name="connsiteX0" fmla="*/ 80781 w 217324"/>
                    <a:gd name="connsiteY0" fmla="*/ 129408 h 138305"/>
                    <a:gd name="connsiteX1" fmla="*/ 207017 w 217324"/>
                    <a:gd name="connsiteY1" fmla="*/ 1145 h 138305"/>
                    <a:gd name="connsiteX2" fmla="*/ 209396 w 217324"/>
                    <a:gd name="connsiteY2" fmla="*/ 6871 h 138305"/>
                    <a:gd name="connsiteX3" fmla="*/ 2555 w 217324"/>
                    <a:gd name="connsiteY3" fmla="*/ 4933 h 138305"/>
                    <a:gd name="connsiteX4" fmla="*/ 3788 w 217324"/>
                    <a:gd name="connsiteY4" fmla="*/ 2731 h 138305"/>
                    <a:gd name="connsiteX5" fmla="*/ 80781 w 217324"/>
                    <a:gd name="connsiteY5" fmla="*/ 129408 h 138305"/>
                    <a:gd name="connsiteX6" fmla="*/ 86331 w 217324"/>
                    <a:gd name="connsiteY6" fmla="*/ 138305 h 138305"/>
                    <a:gd name="connsiteX7" fmla="*/ 1410 w 217324"/>
                    <a:gd name="connsiteY7" fmla="*/ 4228 h 138305"/>
                    <a:gd name="connsiteX8" fmla="*/ 0 w 217324"/>
                    <a:gd name="connsiteY8" fmla="*/ 2026 h 138305"/>
                    <a:gd name="connsiteX9" fmla="*/ 2555 w 217324"/>
                    <a:gd name="connsiteY9" fmla="*/ 2026 h 138305"/>
                    <a:gd name="connsiteX10" fmla="*/ 209396 w 217324"/>
                    <a:gd name="connsiteY10" fmla="*/ 88 h 138305"/>
                    <a:gd name="connsiteX11" fmla="*/ 217325 w 217324"/>
                    <a:gd name="connsiteY11" fmla="*/ 0 h 138305"/>
                    <a:gd name="connsiteX12" fmla="*/ 211863 w 217324"/>
                    <a:gd name="connsiteY12" fmla="*/ 5814 h 138305"/>
                    <a:gd name="connsiteX13" fmla="*/ 86331 w 217324"/>
                    <a:gd name="connsiteY13" fmla="*/ 138305 h 13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324" h="138305">
                      <a:moveTo>
                        <a:pt x="80781" y="129408"/>
                      </a:moveTo>
                      <a:lnTo>
                        <a:pt x="207017" y="1145"/>
                      </a:lnTo>
                      <a:lnTo>
                        <a:pt x="209396" y="6871"/>
                      </a:lnTo>
                      <a:lnTo>
                        <a:pt x="2555" y="4933"/>
                      </a:lnTo>
                      <a:lnTo>
                        <a:pt x="3788" y="2731"/>
                      </a:lnTo>
                      <a:lnTo>
                        <a:pt x="80781" y="129408"/>
                      </a:lnTo>
                      <a:close/>
                      <a:moveTo>
                        <a:pt x="86331" y="138305"/>
                      </a:moveTo>
                      <a:lnTo>
                        <a:pt x="1410" y="4228"/>
                      </a:lnTo>
                      <a:lnTo>
                        <a:pt x="0" y="2026"/>
                      </a:lnTo>
                      <a:lnTo>
                        <a:pt x="2555" y="2026"/>
                      </a:lnTo>
                      <a:lnTo>
                        <a:pt x="209396" y="88"/>
                      </a:lnTo>
                      <a:lnTo>
                        <a:pt x="217325" y="0"/>
                      </a:lnTo>
                      <a:lnTo>
                        <a:pt x="211863" y="5814"/>
                      </a:lnTo>
                      <a:lnTo>
                        <a:pt x="86331" y="138305"/>
                      </a:lnTo>
                      <a:close/>
                    </a:path>
                  </a:pathLst>
                </a:custGeom>
                <a:grpFill/>
                <a:ln w="8809" cap="flat">
                  <a:noFill/>
                  <a:prstDash val="solid"/>
                  <a:miter/>
                </a:ln>
              </p:spPr>
              <p:txBody>
                <a:bodyPr rtlCol="0" anchor="ctr"/>
                <a:lstStyle/>
                <a:p>
                  <a:endParaRPr lang="en-US" sz="3200"/>
                </a:p>
              </p:txBody>
            </p:sp>
            <p:sp>
              <p:nvSpPr>
                <p:cNvPr id="4503" name="Freeform: Shape 4502">
                  <a:extLst>
                    <a:ext uri="{FF2B5EF4-FFF2-40B4-BE49-F238E27FC236}">
                      <a16:creationId xmlns:a16="http://schemas.microsoft.com/office/drawing/2014/main" id="{1AE072B3-412D-4284-9C8B-AA4531219E6C}"/>
                    </a:ext>
                  </a:extLst>
                </p:cNvPr>
                <p:cNvSpPr/>
                <p:nvPr/>
              </p:nvSpPr>
              <p:spPr>
                <a:xfrm>
                  <a:off x="5854010" y="4506261"/>
                  <a:ext cx="231418" cy="148523"/>
                </a:xfrm>
                <a:custGeom>
                  <a:avLst/>
                  <a:gdLst>
                    <a:gd name="connsiteX0" fmla="*/ 91968 w 231418"/>
                    <a:gd name="connsiteY0" fmla="*/ 148524 h 148523"/>
                    <a:gd name="connsiteX1" fmla="*/ 6078 w 231418"/>
                    <a:gd name="connsiteY1" fmla="*/ 13038 h 148523"/>
                    <a:gd name="connsiteX2" fmla="*/ 2995 w 231418"/>
                    <a:gd name="connsiteY2" fmla="*/ 13038 h 148523"/>
                    <a:gd name="connsiteX3" fmla="*/ 4405 w 231418"/>
                    <a:gd name="connsiteY3" fmla="*/ 10483 h 148523"/>
                    <a:gd name="connsiteX4" fmla="*/ 0 w 231418"/>
                    <a:gd name="connsiteY4" fmla="*/ 3524 h 148523"/>
                    <a:gd name="connsiteX5" fmla="*/ 8280 w 231418"/>
                    <a:gd name="connsiteY5" fmla="*/ 3435 h 148523"/>
                    <a:gd name="connsiteX6" fmla="*/ 9778 w 231418"/>
                    <a:gd name="connsiteY6" fmla="*/ 793 h 148523"/>
                    <a:gd name="connsiteX7" fmla="*/ 11364 w 231418"/>
                    <a:gd name="connsiteY7" fmla="*/ 3435 h 148523"/>
                    <a:gd name="connsiteX8" fmla="*/ 212743 w 231418"/>
                    <a:gd name="connsiteY8" fmla="*/ 1586 h 148523"/>
                    <a:gd name="connsiteX9" fmla="*/ 214329 w 231418"/>
                    <a:gd name="connsiteY9" fmla="*/ 0 h 148523"/>
                    <a:gd name="connsiteX10" fmla="*/ 214945 w 231418"/>
                    <a:gd name="connsiteY10" fmla="*/ 1586 h 148523"/>
                    <a:gd name="connsiteX11" fmla="*/ 231419 w 231418"/>
                    <a:gd name="connsiteY11" fmla="*/ 1410 h 148523"/>
                    <a:gd name="connsiteX12" fmla="*/ 220055 w 231418"/>
                    <a:gd name="connsiteY12" fmla="*/ 13478 h 148523"/>
                    <a:gd name="connsiteX13" fmla="*/ 220760 w 231418"/>
                    <a:gd name="connsiteY13" fmla="*/ 15152 h 148523"/>
                    <a:gd name="connsiteX14" fmla="*/ 218469 w 231418"/>
                    <a:gd name="connsiteY14" fmla="*/ 15152 h 148523"/>
                    <a:gd name="connsiteX15" fmla="*/ 91968 w 231418"/>
                    <a:gd name="connsiteY15" fmla="*/ 148524 h 148523"/>
                    <a:gd name="connsiteX16" fmla="*/ 91176 w 231418"/>
                    <a:gd name="connsiteY16" fmla="*/ 134694 h 148523"/>
                    <a:gd name="connsiteX17" fmla="*/ 93026 w 231418"/>
                    <a:gd name="connsiteY17" fmla="*/ 137600 h 148523"/>
                    <a:gd name="connsiteX18" fmla="*/ 209307 w 231418"/>
                    <a:gd name="connsiteY18" fmla="*/ 14888 h 148523"/>
                    <a:gd name="connsiteX19" fmla="*/ 209131 w 231418"/>
                    <a:gd name="connsiteY19" fmla="*/ 14888 h 148523"/>
                    <a:gd name="connsiteX20" fmla="*/ 91176 w 231418"/>
                    <a:gd name="connsiteY20" fmla="*/ 134694 h 148523"/>
                    <a:gd name="connsiteX21" fmla="*/ 17354 w 231418"/>
                    <a:gd name="connsiteY21" fmla="*/ 13038 h 148523"/>
                    <a:gd name="connsiteX22" fmla="*/ 87652 w 231418"/>
                    <a:gd name="connsiteY22" fmla="*/ 128703 h 148523"/>
                    <a:gd name="connsiteX23" fmla="*/ 199706 w 231418"/>
                    <a:gd name="connsiteY23" fmla="*/ 14799 h 148523"/>
                    <a:gd name="connsiteX24" fmla="*/ 17354 w 231418"/>
                    <a:gd name="connsiteY24" fmla="*/ 13038 h 148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1418" h="148523">
                      <a:moveTo>
                        <a:pt x="91968" y="148524"/>
                      </a:moveTo>
                      <a:lnTo>
                        <a:pt x="6078" y="13038"/>
                      </a:lnTo>
                      <a:lnTo>
                        <a:pt x="2995" y="13038"/>
                      </a:lnTo>
                      <a:lnTo>
                        <a:pt x="4405" y="10483"/>
                      </a:lnTo>
                      <a:lnTo>
                        <a:pt x="0" y="3524"/>
                      </a:lnTo>
                      <a:lnTo>
                        <a:pt x="8280" y="3435"/>
                      </a:lnTo>
                      <a:lnTo>
                        <a:pt x="9778" y="793"/>
                      </a:lnTo>
                      <a:lnTo>
                        <a:pt x="11364" y="3435"/>
                      </a:lnTo>
                      <a:lnTo>
                        <a:pt x="212743" y="1586"/>
                      </a:lnTo>
                      <a:lnTo>
                        <a:pt x="214329" y="0"/>
                      </a:lnTo>
                      <a:lnTo>
                        <a:pt x="214945" y="1586"/>
                      </a:lnTo>
                      <a:lnTo>
                        <a:pt x="231419" y="1410"/>
                      </a:lnTo>
                      <a:lnTo>
                        <a:pt x="220055" y="13478"/>
                      </a:lnTo>
                      <a:lnTo>
                        <a:pt x="220760" y="15152"/>
                      </a:lnTo>
                      <a:lnTo>
                        <a:pt x="218469" y="15152"/>
                      </a:lnTo>
                      <a:lnTo>
                        <a:pt x="91968" y="148524"/>
                      </a:lnTo>
                      <a:close/>
                      <a:moveTo>
                        <a:pt x="91176" y="134694"/>
                      </a:moveTo>
                      <a:lnTo>
                        <a:pt x="93026" y="137600"/>
                      </a:lnTo>
                      <a:lnTo>
                        <a:pt x="209307" y="14888"/>
                      </a:lnTo>
                      <a:lnTo>
                        <a:pt x="209131" y="14888"/>
                      </a:lnTo>
                      <a:lnTo>
                        <a:pt x="91176" y="134694"/>
                      </a:lnTo>
                      <a:close/>
                      <a:moveTo>
                        <a:pt x="17354" y="13038"/>
                      </a:moveTo>
                      <a:lnTo>
                        <a:pt x="87652" y="128703"/>
                      </a:lnTo>
                      <a:lnTo>
                        <a:pt x="199706" y="14799"/>
                      </a:lnTo>
                      <a:lnTo>
                        <a:pt x="17354" y="13038"/>
                      </a:lnTo>
                      <a:close/>
                    </a:path>
                  </a:pathLst>
                </a:custGeom>
                <a:grpFill/>
                <a:ln w="8809" cap="flat">
                  <a:noFill/>
                  <a:prstDash val="solid"/>
                  <a:miter/>
                </a:ln>
              </p:spPr>
              <p:txBody>
                <a:bodyPr rtlCol="0" anchor="ctr"/>
                <a:lstStyle/>
                <a:p>
                  <a:endParaRPr lang="en-US" sz="3200"/>
                </a:p>
              </p:txBody>
            </p:sp>
          </p:grpSp>
          <p:grpSp>
            <p:nvGrpSpPr>
              <p:cNvPr id="4504" name="Graphic 4229">
                <a:extLst>
                  <a:ext uri="{FF2B5EF4-FFF2-40B4-BE49-F238E27FC236}">
                    <a16:creationId xmlns:a16="http://schemas.microsoft.com/office/drawing/2014/main" id="{78B44860-C74F-4724-A5FC-669C318DC020}"/>
                  </a:ext>
                </a:extLst>
              </p:cNvPr>
              <p:cNvGrpSpPr/>
              <p:nvPr/>
            </p:nvGrpSpPr>
            <p:grpSpPr>
              <a:xfrm>
                <a:off x="5744598" y="4519739"/>
                <a:ext cx="145617" cy="202965"/>
                <a:chOff x="5744598" y="4519739"/>
                <a:chExt cx="145617" cy="202965"/>
              </a:xfrm>
              <a:grpFill/>
            </p:grpSpPr>
            <p:sp>
              <p:nvSpPr>
                <p:cNvPr id="4505" name="Freeform: Shape 4504">
                  <a:extLst>
                    <a:ext uri="{FF2B5EF4-FFF2-40B4-BE49-F238E27FC236}">
                      <a16:creationId xmlns:a16="http://schemas.microsoft.com/office/drawing/2014/main" id="{805D4D8E-7E12-4753-985A-A35E10844D3E}"/>
                    </a:ext>
                  </a:extLst>
                </p:cNvPr>
                <p:cNvSpPr/>
                <p:nvPr/>
              </p:nvSpPr>
              <p:spPr>
                <a:xfrm>
                  <a:off x="5749972" y="4529253"/>
                  <a:ext cx="134429" cy="187637"/>
                </a:xfrm>
                <a:custGeom>
                  <a:avLst/>
                  <a:gdLst>
                    <a:gd name="connsiteX0" fmla="*/ 1850 w 134429"/>
                    <a:gd name="connsiteY0" fmla="*/ 166583 h 187637"/>
                    <a:gd name="connsiteX1" fmla="*/ 133108 w 134429"/>
                    <a:gd name="connsiteY1" fmla="*/ 184906 h 187637"/>
                    <a:gd name="connsiteX2" fmla="*/ 131698 w 134429"/>
                    <a:gd name="connsiteY2" fmla="*/ 186404 h 187637"/>
                    <a:gd name="connsiteX3" fmla="*/ 95669 w 134429"/>
                    <a:gd name="connsiteY3" fmla="*/ 1938 h 187637"/>
                    <a:gd name="connsiteX4" fmla="*/ 96814 w 134429"/>
                    <a:gd name="connsiteY4" fmla="*/ 2114 h 187637"/>
                    <a:gd name="connsiteX5" fmla="*/ 1850 w 134429"/>
                    <a:gd name="connsiteY5" fmla="*/ 166583 h 187637"/>
                    <a:gd name="connsiteX6" fmla="*/ 0 w 134429"/>
                    <a:gd name="connsiteY6" fmla="*/ 169754 h 187637"/>
                    <a:gd name="connsiteX7" fmla="*/ 95669 w 134429"/>
                    <a:gd name="connsiteY7" fmla="*/ 1498 h 187637"/>
                    <a:gd name="connsiteX8" fmla="*/ 96461 w 134429"/>
                    <a:gd name="connsiteY8" fmla="*/ 0 h 187637"/>
                    <a:gd name="connsiteX9" fmla="*/ 96814 w 134429"/>
                    <a:gd name="connsiteY9" fmla="*/ 1674 h 187637"/>
                    <a:gd name="connsiteX10" fmla="*/ 134077 w 134429"/>
                    <a:gd name="connsiteY10" fmla="*/ 185963 h 187637"/>
                    <a:gd name="connsiteX11" fmla="*/ 134429 w 134429"/>
                    <a:gd name="connsiteY11" fmla="*/ 187637 h 187637"/>
                    <a:gd name="connsiteX12" fmla="*/ 132668 w 134429"/>
                    <a:gd name="connsiteY12" fmla="*/ 187373 h 187637"/>
                    <a:gd name="connsiteX13" fmla="*/ 0 w 134429"/>
                    <a:gd name="connsiteY13" fmla="*/ 169754 h 18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429" h="187637">
                      <a:moveTo>
                        <a:pt x="1850" y="166583"/>
                      </a:moveTo>
                      <a:lnTo>
                        <a:pt x="133108" y="184906"/>
                      </a:lnTo>
                      <a:lnTo>
                        <a:pt x="131698" y="186404"/>
                      </a:lnTo>
                      <a:lnTo>
                        <a:pt x="95669" y="1938"/>
                      </a:lnTo>
                      <a:lnTo>
                        <a:pt x="96814" y="2114"/>
                      </a:lnTo>
                      <a:lnTo>
                        <a:pt x="1850" y="166583"/>
                      </a:lnTo>
                      <a:close/>
                      <a:moveTo>
                        <a:pt x="0" y="169754"/>
                      </a:moveTo>
                      <a:lnTo>
                        <a:pt x="95669" y="1498"/>
                      </a:lnTo>
                      <a:lnTo>
                        <a:pt x="96461" y="0"/>
                      </a:lnTo>
                      <a:lnTo>
                        <a:pt x="96814" y="1674"/>
                      </a:lnTo>
                      <a:lnTo>
                        <a:pt x="134077" y="185963"/>
                      </a:lnTo>
                      <a:lnTo>
                        <a:pt x="134429" y="187637"/>
                      </a:lnTo>
                      <a:lnTo>
                        <a:pt x="132668" y="187373"/>
                      </a:lnTo>
                      <a:lnTo>
                        <a:pt x="0" y="169754"/>
                      </a:lnTo>
                      <a:close/>
                    </a:path>
                  </a:pathLst>
                </a:custGeom>
                <a:grpFill/>
                <a:ln w="8809" cap="flat">
                  <a:noFill/>
                  <a:prstDash val="solid"/>
                  <a:miter/>
                </a:ln>
              </p:spPr>
              <p:txBody>
                <a:bodyPr rtlCol="0" anchor="ctr"/>
                <a:lstStyle/>
                <a:p>
                  <a:endParaRPr lang="en-US" sz="3200"/>
                </a:p>
              </p:txBody>
            </p:sp>
            <p:sp>
              <p:nvSpPr>
                <p:cNvPr id="4506" name="Freeform: Shape 4505">
                  <a:extLst>
                    <a:ext uri="{FF2B5EF4-FFF2-40B4-BE49-F238E27FC236}">
                      <a16:creationId xmlns:a16="http://schemas.microsoft.com/office/drawing/2014/main" id="{145C924A-78F8-4D30-A554-65CD91E16586}"/>
                    </a:ext>
                  </a:extLst>
                </p:cNvPr>
                <p:cNvSpPr/>
                <p:nvPr/>
              </p:nvSpPr>
              <p:spPr>
                <a:xfrm>
                  <a:off x="5744598" y="4519739"/>
                  <a:ext cx="145617" cy="202965"/>
                </a:xfrm>
                <a:custGeom>
                  <a:avLst/>
                  <a:gdLst>
                    <a:gd name="connsiteX0" fmla="*/ 134958 w 145617"/>
                    <a:gd name="connsiteY0" fmla="*/ 202965 h 202965"/>
                    <a:gd name="connsiteX1" fmla="*/ 134341 w 145617"/>
                    <a:gd name="connsiteY1" fmla="*/ 199794 h 202965"/>
                    <a:gd name="connsiteX2" fmla="*/ 0 w 145617"/>
                    <a:gd name="connsiteY2" fmla="*/ 181911 h 202965"/>
                    <a:gd name="connsiteX3" fmla="*/ 1850 w 145617"/>
                    <a:gd name="connsiteY3" fmla="*/ 178740 h 202965"/>
                    <a:gd name="connsiteX4" fmla="*/ 1850 w 145617"/>
                    <a:gd name="connsiteY4" fmla="*/ 178740 h 202965"/>
                    <a:gd name="connsiteX5" fmla="*/ 3876 w 145617"/>
                    <a:gd name="connsiteY5" fmla="*/ 175304 h 202965"/>
                    <a:gd name="connsiteX6" fmla="*/ 97518 w 145617"/>
                    <a:gd name="connsiteY6" fmla="*/ 10659 h 202965"/>
                    <a:gd name="connsiteX7" fmla="*/ 96902 w 145617"/>
                    <a:gd name="connsiteY7" fmla="*/ 7400 h 202965"/>
                    <a:gd name="connsiteX8" fmla="*/ 99192 w 145617"/>
                    <a:gd name="connsiteY8" fmla="*/ 7752 h 202965"/>
                    <a:gd name="connsiteX9" fmla="*/ 103597 w 145617"/>
                    <a:gd name="connsiteY9" fmla="*/ 0 h 202965"/>
                    <a:gd name="connsiteX10" fmla="*/ 105359 w 145617"/>
                    <a:gd name="connsiteY10" fmla="*/ 8721 h 202965"/>
                    <a:gd name="connsiteX11" fmla="*/ 107737 w 145617"/>
                    <a:gd name="connsiteY11" fmla="*/ 9074 h 202965"/>
                    <a:gd name="connsiteX12" fmla="*/ 106064 w 145617"/>
                    <a:gd name="connsiteY12" fmla="*/ 12069 h 202965"/>
                    <a:gd name="connsiteX13" fmla="*/ 142358 w 145617"/>
                    <a:gd name="connsiteY13" fmla="*/ 191601 h 202965"/>
                    <a:gd name="connsiteX14" fmla="*/ 145617 w 145617"/>
                    <a:gd name="connsiteY14" fmla="*/ 192042 h 202965"/>
                    <a:gd name="connsiteX15" fmla="*/ 143062 w 145617"/>
                    <a:gd name="connsiteY15" fmla="*/ 194772 h 202965"/>
                    <a:gd name="connsiteX16" fmla="*/ 144384 w 145617"/>
                    <a:gd name="connsiteY16" fmla="*/ 201115 h 202965"/>
                    <a:gd name="connsiteX17" fmla="*/ 137865 w 145617"/>
                    <a:gd name="connsiteY17" fmla="*/ 200322 h 202965"/>
                    <a:gd name="connsiteX18" fmla="*/ 134958 w 145617"/>
                    <a:gd name="connsiteY18" fmla="*/ 202965 h 202965"/>
                    <a:gd name="connsiteX19" fmla="*/ 12597 w 145617"/>
                    <a:gd name="connsiteY19" fmla="*/ 173454 h 202965"/>
                    <a:gd name="connsiteX20" fmla="*/ 132491 w 145617"/>
                    <a:gd name="connsiteY20" fmla="*/ 190192 h 202965"/>
                    <a:gd name="connsiteX21" fmla="*/ 99721 w 145617"/>
                    <a:gd name="connsiteY21" fmla="*/ 22552 h 202965"/>
                    <a:gd name="connsiteX22" fmla="*/ 12597 w 145617"/>
                    <a:gd name="connsiteY22" fmla="*/ 173454 h 20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617" h="202965">
                      <a:moveTo>
                        <a:pt x="134958" y="202965"/>
                      </a:moveTo>
                      <a:lnTo>
                        <a:pt x="134341" y="199794"/>
                      </a:lnTo>
                      <a:lnTo>
                        <a:pt x="0" y="181911"/>
                      </a:lnTo>
                      <a:lnTo>
                        <a:pt x="1850" y="178740"/>
                      </a:lnTo>
                      <a:lnTo>
                        <a:pt x="1850" y="178740"/>
                      </a:lnTo>
                      <a:lnTo>
                        <a:pt x="3876" y="175304"/>
                      </a:lnTo>
                      <a:lnTo>
                        <a:pt x="97518" y="10659"/>
                      </a:lnTo>
                      <a:lnTo>
                        <a:pt x="96902" y="7400"/>
                      </a:lnTo>
                      <a:lnTo>
                        <a:pt x="99192" y="7752"/>
                      </a:lnTo>
                      <a:lnTo>
                        <a:pt x="103597" y="0"/>
                      </a:lnTo>
                      <a:lnTo>
                        <a:pt x="105359" y="8721"/>
                      </a:lnTo>
                      <a:lnTo>
                        <a:pt x="107737" y="9074"/>
                      </a:lnTo>
                      <a:lnTo>
                        <a:pt x="106064" y="12069"/>
                      </a:lnTo>
                      <a:lnTo>
                        <a:pt x="142358" y="191601"/>
                      </a:lnTo>
                      <a:lnTo>
                        <a:pt x="145617" y="192042"/>
                      </a:lnTo>
                      <a:lnTo>
                        <a:pt x="143062" y="194772"/>
                      </a:lnTo>
                      <a:lnTo>
                        <a:pt x="144384" y="201115"/>
                      </a:lnTo>
                      <a:lnTo>
                        <a:pt x="137865" y="200322"/>
                      </a:lnTo>
                      <a:lnTo>
                        <a:pt x="134958" y="202965"/>
                      </a:lnTo>
                      <a:close/>
                      <a:moveTo>
                        <a:pt x="12597" y="173454"/>
                      </a:moveTo>
                      <a:lnTo>
                        <a:pt x="132491" y="190192"/>
                      </a:lnTo>
                      <a:lnTo>
                        <a:pt x="99721" y="22552"/>
                      </a:lnTo>
                      <a:lnTo>
                        <a:pt x="12597" y="173454"/>
                      </a:lnTo>
                      <a:close/>
                    </a:path>
                  </a:pathLst>
                </a:custGeom>
                <a:grpFill/>
                <a:ln w="8809" cap="flat">
                  <a:noFill/>
                  <a:prstDash val="solid"/>
                  <a:miter/>
                </a:ln>
              </p:spPr>
              <p:txBody>
                <a:bodyPr rtlCol="0" anchor="ctr"/>
                <a:lstStyle/>
                <a:p>
                  <a:endParaRPr lang="en-US" sz="3200"/>
                </a:p>
              </p:txBody>
            </p:sp>
          </p:grpSp>
          <p:grpSp>
            <p:nvGrpSpPr>
              <p:cNvPr id="4507" name="Graphic 4229">
                <a:extLst>
                  <a:ext uri="{FF2B5EF4-FFF2-40B4-BE49-F238E27FC236}">
                    <a16:creationId xmlns:a16="http://schemas.microsoft.com/office/drawing/2014/main" id="{78B44860-C74F-4724-A5FC-669C318DC020}"/>
                  </a:ext>
                </a:extLst>
              </p:cNvPr>
              <p:cNvGrpSpPr/>
              <p:nvPr/>
            </p:nvGrpSpPr>
            <p:grpSpPr>
              <a:xfrm>
                <a:off x="5527627" y="4414028"/>
                <a:ext cx="230802" cy="290000"/>
                <a:chOff x="5527627" y="4414028"/>
                <a:chExt cx="230802" cy="290000"/>
              </a:xfrm>
              <a:grpFill/>
            </p:grpSpPr>
            <p:sp>
              <p:nvSpPr>
                <p:cNvPr id="4508" name="Freeform: Shape 4507">
                  <a:extLst>
                    <a:ext uri="{FF2B5EF4-FFF2-40B4-BE49-F238E27FC236}">
                      <a16:creationId xmlns:a16="http://schemas.microsoft.com/office/drawing/2014/main" id="{20F3F7A3-2729-4F2B-AB14-C3B699FCCABA}"/>
                    </a:ext>
                  </a:extLst>
                </p:cNvPr>
                <p:cNvSpPr/>
                <p:nvPr/>
              </p:nvSpPr>
              <p:spPr>
                <a:xfrm>
                  <a:off x="5534058" y="4421604"/>
                  <a:ext cx="218116" cy="277403"/>
                </a:xfrm>
                <a:custGeom>
                  <a:avLst/>
                  <a:gdLst>
                    <a:gd name="connsiteX0" fmla="*/ 2819 w 218116"/>
                    <a:gd name="connsiteY0" fmla="*/ 200323 h 277403"/>
                    <a:gd name="connsiteX1" fmla="*/ 217236 w 218116"/>
                    <a:gd name="connsiteY1" fmla="*/ 274673 h 277403"/>
                    <a:gd name="connsiteX2" fmla="*/ 215650 w 218116"/>
                    <a:gd name="connsiteY2" fmla="*/ 275818 h 277403"/>
                    <a:gd name="connsiteX3" fmla="*/ 216267 w 218116"/>
                    <a:gd name="connsiteY3" fmla="*/ 1498 h 277403"/>
                    <a:gd name="connsiteX4" fmla="*/ 217324 w 218116"/>
                    <a:gd name="connsiteY4" fmla="*/ 1938 h 277403"/>
                    <a:gd name="connsiteX5" fmla="*/ 2819 w 218116"/>
                    <a:gd name="connsiteY5" fmla="*/ 200323 h 277403"/>
                    <a:gd name="connsiteX6" fmla="*/ 0 w 218116"/>
                    <a:gd name="connsiteY6" fmla="*/ 202877 h 277403"/>
                    <a:gd name="connsiteX7" fmla="*/ 216443 w 218116"/>
                    <a:gd name="connsiteY7" fmla="*/ 969 h 277403"/>
                    <a:gd name="connsiteX8" fmla="*/ 217500 w 218116"/>
                    <a:gd name="connsiteY8" fmla="*/ 0 h 277403"/>
                    <a:gd name="connsiteX9" fmla="*/ 217500 w 218116"/>
                    <a:gd name="connsiteY9" fmla="*/ 1410 h 277403"/>
                    <a:gd name="connsiteX10" fmla="*/ 218117 w 218116"/>
                    <a:gd name="connsiteY10" fmla="*/ 275730 h 277403"/>
                    <a:gd name="connsiteX11" fmla="*/ 218117 w 218116"/>
                    <a:gd name="connsiteY11" fmla="*/ 277403 h 277403"/>
                    <a:gd name="connsiteX12" fmla="*/ 216531 w 218116"/>
                    <a:gd name="connsiteY12" fmla="*/ 276875 h 277403"/>
                    <a:gd name="connsiteX13" fmla="*/ 0 w 218116"/>
                    <a:gd name="connsiteY13" fmla="*/ 202877 h 27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116" h="277403">
                      <a:moveTo>
                        <a:pt x="2819" y="200323"/>
                      </a:moveTo>
                      <a:lnTo>
                        <a:pt x="217236" y="274673"/>
                      </a:lnTo>
                      <a:lnTo>
                        <a:pt x="215650" y="275818"/>
                      </a:lnTo>
                      <a:lnTo>
                        <a:pt x="216267" y="1498"/>
                      </a:lnTo>
                      <a:lnTo>
                        <a:pt x="217324" y="1938"/>
                      </a:lnTo>
                      <a:lnTo>
                        <a:pt x="2819" y="200323"/>
                      </a:lnTo>
                      <a:close/>
                      <a:moveTo>
                        <a:pt x="0" y="202877"/>
                      </a:moveTo>
                      <a:lnTo>
                        <a:pt x="216443" y="969"/>
                      </a:lnTo>
                      <a:lnTo>
                        <a:pt x="217500" y="0"/>
                      </a:lnTo>
                      <a:lnTo>
                        <a:pt x="217500" y="1410"/>
                      </a:lnTo>
                      <a:lnTo>
                        <a:pt x="218117" y="275730"/>
                      </a:lnTo>
                      <a:lnTo>
                        <a:pt x="218117" y="277403"/>
                      </a:lnTo>
                      <a:lnTo>
                        <a:pt x="216531" y="276875"/>
                      </a:lnTo>
                      <a:lnTo>
                        <a:pt x="0" y="202877"/>
                      </a:lnTo>
                      <a:close/>
                    </a:path>
                  </a:pathLst>
                </a:custGeom>
                <a:grpFill/>
                <a:ln w="8809" cap="flat">
                  <a:noFill/>
                  <a:prstDash val="solid"/>
                  <a:miter/>
                </a:ln>
              </p:spPr>
              <p:txBody>
                <a:bodyPr rtlCol="0" anchor="ctr"/>
                <a:lstStyle/>
                <a:p>
                  <a:endParaRPr lang="en-US" sz="3200"/>
                </a:p>
              </p:txBody>
            </p:sp>
            <p:sp>
              <p:nvSpPr>
                <p:cNvPr id="4509" name="Freeform: Shape 4508">
                  <a:extLst>
                    <a:ext uri="{FF2B5EF4-FFF2-40B4-BE49-F238E27FC236}">
                      <a16:creationId xmlns:a16="http://schemas.microsoft.com/office/drawing/2014/main" id="{A310786D-DAC5-438C-8E02-9C5D1161D4E8}"/>
                    </a:ext>
                  </a:extLst>
                </p:cNvPr>
                <p:cNvSpPr/>
                <p:nvPr/>
              </p:nvSpPr>
              <p:spPr>
                <a:xfrm>
                  <a:off x="5527627" y="4414028"/>
                  <a:ext cx="230802" cy="290000"/>
                </a:xfrm>
                <a:custGeom>
                  <a:avLst/>
                  <a:gdLst>
                    <a:gd name="connsiteX0" fmla="*/ 218646 w 230802"/>
                    <a:gd name="connsiteY0" fmla="*/ 290000 h 290000"/>
                    <a:gd name="connsiteX1" fmla="*/ 218646 w 230802"/>
                    <a:gd name="connsiteY1" fmla="*/ 286653 h 290000"/>
                    <a:gd name="connsiteX2" fmla="*/ 0 w 230802"/>
                    <a:gd name="connsiteY2" fmla="*/ 211862 h 290000"/>
                    <a:gd name="connsiteX3" fmla="*/ 2819 w 230802"/>
                    <a:gd name="connsiteY3" fmla="*/ 209220 h 290000"/>
                    <a:gd name="connsiteX4" fmla="*/ 2819 w 230802"/>
                    <a:gd name="connsiteY4" fmla="*/ 209220 h 290000"/>
                    <a:gd name="connsiteX5" fmla="*/ 5726 w 230802"/>
                    <a:gd name="connsiteY5" fmla="*/ 206489 h 290000"/>
                    <a:gd name="connsiteX6" fmla="*/ 219262 w 230802"/>
                    <a:gd name="connsiteY6" fmla="*/ 7312 h 290000"/>
                    <a:gd name="connsiteX7" fmla="*/ 219262 w 230802"/>
                    <a:gd name="connsiteY7" fmla="*/ 3876 h 290000"/>
                    <a:gd name="connsiteX8" fmla="*/ 221729 w 230802"/>
                    <a:gd name="connsiteY8" fmla="*/ 5021 h 290000"/>
                    <a:gd name="connsiteX9" fmla="*/ 227103 w 230802"/>
                    <a:gd name="connsiteY9" fmla="*/ 0 h 290000"/>
                    <a:gd name="connsiteX10" fmla="*/ 227191 w 230802"/>
                    <a:gd name="connsiteY10" fmla="*/ 7488 h 290000"/>
                    <a:gd name="connsiteX11" fmla="*/ 229657 w 230802"/>
                    <a:gd name="connsiteY11" fmla="*/ 8633 h 290000"/>
                    <a:gd name="connsiteX12" fmla="*/ 227191 w 230802"/>
                    <a:gd name="connsiteY12" fmla="*/ 10923 h 290000"/>
                    <a:gd name="connsiteX13" fmla="*/ 227719 w 230802"/>
                    <a:gd name="connsiteY13" fmla="*/ 280222 h 290000"/>
                    <a:gd name="connsiteX14" fmla="*/ 230802 w 230802"/>
                    <a:gd name="connsiteY14" fmla="*/ 281279 h 290000"/>
                    <a:gd name="connsiteX15" fmla="*/ 227719 w 230802"/>
                    <a:gd name="connsiteY15" fmla="*/ 283482 h 290000"/>
                    <a:gd name="connsiteX16" fmla="*/ 227719 w 230802"/>
                    <a:gd name="connsiteY16" fmla="*/ 289912 h 290000"/>
                    <a:gd name="connsiteX17" fmla="*/ 221729 w 230802"/>
                    <a:gd name="connsiteY17" fmla="*/ 287798 h 290000"/>
                    <a:gd name="connsiteX18" fmla="*/ 218646 w 230802"/>
                    <a:gd name="connsiteY18" fmla="*/ 290000 h 290000"/>
                    <a:gd name="connsiteX19" fmla="*/ 15681 w 230802"/>
                    <a:gd name="connsiteY19" fmla="*/ 206577 h 290000"/>
                    <a:gd name="connsiteX20" fmla="*/ 218734 w 230802"/>
                    <a:gd name="connsiteY20" fmla="*/ 276963 h 290000"/>
                    <a:gd name="connsiteX21" fmla="*/ 219262 w 230802"/>
                    <a:gd name="connsiteY21" fmla="*/ 18235 h 290000"/>
                    <a:gd name="connsiteX22" fmla="*/ 15681 w 230802"/>
                    <a:gd name="connsiteY22" fmla="*/ 206577 h 29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0802" h="290000">
                      <a:moveTo>
                        <a:pt x="218646" y="290000"/>
                      </a:moveTo>
                      <a:lnTo>
                        <a:pt x="218646" y="286653"/>
                      </a:lnTo>
                      <a:lnTo>
                        <a:pt x="0" y="211862"/>
                      </a:lnTo>
                      <a:lnTo>
                        <a:pt x="2819" y="209220"/>
                      </a:lnTo>
                      <a:lnTo>
                        <a:pt x="2819" y="209220"/>
                      </a:lnTo>
                      <a:lnTo>
                        <a:pt x="5726" y="206489"/>
                      </a:lnTo>
                      <a:lnTo>
                        <a:pt x="219262" y="7312"/>
                      </a:lnTo>
                      <a:lnTo>
                        <a:pt x="219262" y="3876"/>
                      </a:lnTo>
                      <a:lnTo>
                        <a:pt x="221729" y="5021"/>
                      </a:lnTo>
                      <a:lnTo>
                        <a:pt x="227103" y="0"/>
                      </a:lnTo>
                      <a:lnTo>
                        <a:pt x="227191" y="7488"/>
                      </a:lnTo>
                      <a:lnTo>
                        <a:pt x="229657" y="8633"/>
                      </a:lnTo>
                      <a:lnTo>
                        <a:pt x="227191" y="10923"/>
                      </a:lnTo>
                      <a:lnTo>
                        <a:pt x="227719" y="280222"/>
                      </a:lnTo>
                      <a:lnTo>
                        <a:pt x="230802" y="281279"/>
                      </a:lnTo>
                      <a:lnTo>
                        <a:pt x="227719" y="283482"/>
                      </a:lnTo>
                      <a:lnTo>
                        <a:pt x="227719" y="289912"/>
                      </a:lnTo>
                      <a:lnTo>
                        <a:pt x="221729" y="287798"/>
                      </a:lnTo>
                      <a:lnTo>
                        <a:pt x="218646" y="290000"/>
                      </a:lnTo>
                      <a:close/>
                      <a:moveTo>
                        <a:pt x="15681" y="206577"/>
                      </a:moveTo>
                      <a:lnTo>
                        <a:pt x="218734" y="276963"/>
                      </a:lnTo>
                      <a:lnTo>
                        <a:pt x="219262" y="18235"/>
                      </a:lnTo>
                      <a:lnTo>
                        <a:pt x="15681" y="206577"/>
                      </a:lnTo>
                      <a:close/>
                    </a:path>
                  </a:pathLst>
                </a:custGeom>
                <a:grpFill/>
                <a:ln w="8809" cap="flat">
                  <a:noFill/>
                  <a:prstDash val="solid"/>
                  <a:miter/>
                </a:ln>
              </p:spPr>
              <p:txBody>
                <a:bodyPr rtlCol="0" anchor="ctr"/>
                <a:lstStyle/>
                <a:p>
                  <a:endParaRPr lang="en-US" sz="3200"/>
                </a:p>
              </p:txBody>
            </p:sp>
          </p:grpSp>
          <p:grpSp>
            <p:nvGrpSpPr>
              <p:cNvPr id="4510" name="Graphic 4229">
                <a:extLst>
                  <a:ext uri="{FF2B5EF4-FFF2-40B4-BE49-F238E27FC236}">
                    <a16:creationId xmlns:a16="http://schemas.microsoft.com/office/drawing/2014/main" id="{78B44860-C74F-4724-A5FC-669C318DC020}"/>
                  </a:ext>
                </a:extLst>
              </p:cNvPr>
              <p:cNvGrpSpPr/>
              <p:nvPr/>
            </p:nvGrpSpPr>
            <p:grpSpPr>
              <a:xfrm>
                <a:off x="0" y="1167467"/>
                <a:ext cx="230802" cy="289912"/>
                <a:chOff x="0" y="1167467"/>
                <a:chExt cx="230802" cy="289912"/>
              </a:xfrm>
              <a:grpFill/>
            </p:grpSpPr>
            <p:sp>
              <p:nvSpPr>
                <p:cNvPr id="4511" name="Freeform: Shape 4510">
                  <a:extLst>
                    <a:ext uri="{FF2B5EF4-FFF2-40B4-BE49-F238E27FC236}">
                      <a16:creationId xmlns:a16="http://schemas.microsoft.com/office/drawing/2014/main" id="{D8ACE752-C8EF-4F39-BDEB-4075C430235F}"/>
                    </a:ext>
                  </a:extLst>
                </p:cNvPr>
                <p:cNvSpPr/>
                <p:nvPr/>
              </p:nvSpPr>
              <p:spPr>
                <a:xfrm>
                  <a:off x="6430" y="1175043"/>
                  <a:ext cx="218116" cy="277403"/>
                </a:xfrm>
                <a:custGeom>
                  <a:avLst/>
                  <a:gdLst>
                    <a:gd name="connsiteX0" fmla="*/ 2819 w 218116"/>
                    <a:gd name="connsiteY0" fmla="*/ 200234 h 277403"/>
                    <a:gd name="connsiteX1" fmla="*/ 217236 w 218116"/>
                    <a:gd name="connsiteY1" fmla="*/ 274584 h 277403"/>
                    <a:gd name="connsiteX2" fmla="*/ 215650 w 218116"/>
                    <a:gd name="connsiteY2" fmla="*/ 275730 h 277403"/>
                    <a:gd name="connsiteX3" fmla="*/ 216267 w 218116"/>
                    <a:gd name="connsiteY3" fmla="*/ 1410 h 277403"/>
                    <a:gd name="connsiteX4" fmla="*/ 217324 w 218116"/>
                    <a:gd name="connsiteY4" fmla="*/ 1850 h 277403"/>
                    <a:gd name="connsiteX5" fmla="*/ 2819 w 218116"/>
                    <a:gd name="connsiteY5" fmla="*/ 200234 h 277403"/>
                    <a:gd name="connsiteX6" fmla="*/ 0 w 218116"/>
                    <a:gd name="connsiteY6" fmla="*/ 202877 h 277403"/>
                    <a:gd name="connsiteX7" fmla="*/ 216443 w 218116"/>
                    <a:gd name="connsiteY7" fmla="*/ 969 h 277403"/>
                    <a:gd name="connsiteX8" fmla="*/ 217500 w 218116"/>
                    <a:gd name="connsiteY8" fmla="*/ 0 h 277403"/>
                    <a:gd name="connsiteX9" fmla="*/ 217500 w 218116"/>
                    <a:gd name="connsiteY9" fmla="*/ 1410 h 277403"/>
                    <a:gd name="connsiteX10" fmla="*/ 218117 w 218116"/>
                    <a:gd name="connsiteY10" fmla="*/ 275730 h 277403"/>
                    <a:gd name="connsiteX11" fmla="*/ 218117 w 218116"/>
                    <a:gd name="connsiteY11" fmla="*/ 277403 h 277403"/>
                    <a:gd name="connsiteX12" fmla="*/ 216531 w 218116"/>
                    <a:gd name="connsiteY12" fmla="*/ 276875 h 277403"/>
                    <a:gd name="connsiteX13" fmla="*/ 0 w 218116"/>
                    <a:gd name="connsiteY13" fmla="*/ 202877 h 27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116" h="277403">
                      <a:moveTo>
                        <a:pt x="2819" y="200234"/>
                      </a:moveTo>
                      <a:lnTo>
                        <a:pt x="217236" y="274584"/>
                      </a:lnTo>
                      <a:lnTo>
                        <a:pt x="215650" y="275730"/>
                      </a:lnTo>
                      <a:lnTo>
                        <a:pt x="216267" y="1410"/>
                      </a:lnTo>
                      <a:lnTo>
                        <a:pt x="217324" y="1850"/>
                      </a:lnTo>
                      <a:lnTo>
                        <a:pt x="2819" y="200234"/>
                      </a:lnTo>
                      <a:close/>
                      <a:moveTo>
                        <a:pt x="0" y="202877"/>
                      </a:moveTo>
                      <a:lnTo>
                        <a:pt x="216443" y="969"/>
                      </a:lnTo>
                      <a:lnTo>
                        <a:pt x="217500" y="0"/>
                      </a:lnTo>
                      <a:lnTo>
                        <a:pt x="217500" y="1410"/>
                      </a:lnTo>
                      <a:lnTo>
                        <a:pt x="218117" y="275730"/>
                      </a:lnTo>
                      <a:lnTo>
                        <a:pt x="218117" y="277403"/>
                      </a:lnTo>
                      <a:lnTo>
                        <a:pt x="216531" y="276875"/>
                      </a:lnTo>
                      <a:lnTo>
                        <a:pt x="0" y="202877"/>
                      </a:lnTo>
                      <a:close/>
                    </a:path>
                  </a:pathLst>
                </a:custGeom>
                <a:grpFill/>
                <a:ln w="8809" cap="flat">
                  <a:noFill/>
                  <a:prstDash val="solid"/>
                  <a:miter/>
                </a:ln>
              </p:spPr>
              <p:txBody>
                <a:bodyPr rtlCol="0" anchor="ctr"/>
                <a:lstStyle/>
                <a:p>
                  <a:endParaRPr lang="en-US" sz="3200"/>
                </a:p>
              </p:txBody>
            </p:sp>
            <p:sp>
              <p:nvSpPr>
                <p:cNvPr id="4512" name="Freeform: Shape 4511">
                  <a:extLst>
                    <a:ext uri="{FF2B5EF4-FFF2-40B4-BE49-F238E27FC236}">
                      <a16:creationId xmlns:a16="http://schemas.microsoft.com/office/drawing/2014/main" id="{0D857B43-4089-4F82-B690-44609FE6CBEF}"/>
                    </a:ext>
                  </a:extLst>
                </p:cNvPr>
                <p:cNvSpPr/>
                <p:nvPr/>
              </p:nvSpPr>
              <p:spPr>
                <a:xfrm>
                  <a:off x="0" y="1167467"/>
                  <a:ext cx="230802" cy="289912"/>
                </a:xfrm>
                <a:custGeom>
                  <a:avLst/>
                  <a:gdLst>
                    <a:gd name="connsiteX0" fmla="*/ 218646 w 230802"/>
                    <a:gd name="connsiteY0" fmla="*/ 289912 h 289912"/>
                    <a:gd name="connsiteX1" fmla="*/ 218646 w 230802"/>
                    <a:gd name="connsiteY1" fmla="*/ 286565 h 289912"/>
                    <a:gd name="connsiteX2" fmla="*/ 0 w 230802"/>
                    <a:gd name="connsiteY2" fmla="*/ 211862 h 289912"/>
                    <a:gd name="connsiteX3" fmla="*/ 2819 w 230802"/>
                    <a:gd name="connsiteY3" fmla="*/ 209220 h 289912"/>
                    <a:gd name="connsiteX4" fmla="*/ 2819 w 230802"/>
                    <a:gd name="connsiteY4" fmla="*/ 209220 h 289912"/>
                    <a:gd name="connsiteX5" fmla="*/ 5726 w 230802"/>
                    <a:gd name="connsiteY5" fmla="*/ 206489 h 289912"/>
                    <a:gd name="connsiteX6" fmla="*/ 219262 w 230802"/>
                    <a:gd name="connsiteY6" fmla="*/ 7312 h 289912"/>
                    <a:gd name="connsiteX7" fmla="*/ 219262 w 230802"/>
                    <a:gd name="connsiteY7" fmla="*/ 3876 h 289912"/>
                    <a:gd name="connsiteX8" fmla="*/ 221729 w 230802"/>
                    <a:gd name="connsiteY8" fmla="*/ 5021 h 289912"/>
                    <a:gd name="connsiteX9" fmla="*/ 227102 w 230802"/>
                    <a:gd name="connsiteY9" fmla="*/ 0 h 289912"/>
                    <a:gd name="connsiteX10" fmla="*/ 227191 w 230802"/>
                    <a:gd name="connsiteY10" fmla="*/ 7488 h 289912"/>
                    <a:gd name="connsiteX11" fmla="*/ 229657 w 230802"/>
                    <a:gd name="connsiteY11" fmla="*/ 8633 h 289912"/>
                    <a:gd name="connsiteX12" fmla="*/ 227191 w 230802"/>
                    <a:gd name="connsiteY12" fmla="*/ 10924 h 289912"/>
                    <a:gd name="connsiteX13" fmla="*/ 227719 w 230802"/>
                    <a:gd name="connsiteY13" fmla="*/ 280222 h 289912"/>
                    <a:gd name="connsiteX14" fmla="*/ 230802 w 230802"/>
                    <a:gd name="connsiteY14" fmla="*/ 281279 h 289912"/>
                    <a:gd name="connsiteX15" fmla="*/ 227719 w 230802"/>
                    <a:gd name="connsiteY15" fmla="*/ 283482 h 289912"/>
                    <a:gd name="connsiteX16" fmla="*/ 227719 w 230802"/>
                    <a:gd name="connsiteY16" fmla="*/ 289912 h 289912"/>
                    <a:gd name="connsiteX17" fmla="*/ 221641 w 230802"/>
                    <a:gd name="connsiteY17" fmla="*/ 287798 h 289912"/>
                    <a:gd name="connsiteX18" fmla="*/ 218646 w 230802"/>
                    <a:gd name="connsiteY18" fmla="*/ 289912 h 289912"/>
                    <a:gd name="connsiteX19" fmla="*/ 15680 w 230802"/>
                    <a:gd name="connsiteY19" fmla="*/ 206489 h 289912"/>
                    <a:gd name="connsiteX20" fmla="*/ 218734 w 230802"/>
                    <a:gd name="connsiteY20" fmla="*/ 276875 h 289912"/>
                    <a:gd name="connsiteX21" fmla="*/ 219262 w 230802"/>
                    <a:gd name="connsiteY21" fmla="*/ 18147 h 289912"/>
                    <a:gd name="connsiteX22" fmla="*/ 15680 w 230802"/>
                    <a:gd name="connsiteY22" fmla="*/ 206489 h 28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0802" h="289912">
                      <a:moveTo>
                        <a:pt x="218646" y="289912"/>
                      </a:moveTo>
                      <a:lnTo>
                        <a:pt x="218646" y="286565"/>
                      </a:lnTo>
                      <a:lnTo>
                        <a:pt x="0" y="211862"/>
                      </a:lnTo>
                      <a:lnTo>
                        <a:pt x="2819" y="209220"/>
                      </a:lnTo>
                      <a:lnTo>
                        <a:pt x="2819" y="209220"/>
                      </a:lnTo>
                      <a:lnTo>
                        <a:pt x="5726" y="206489"/>
                      </a:lnTo>
                      <a:lnTo>
                        <a:pt x="219262" y="7312"/>
                      </a:lnTo>
                      <a:lnTo>
                        <a:pt x="219262" y="3876"/>
                      </a:lnTo>
                      <a:lnTo>
                        <a:pt x="221729" y="5021"/>
                      </a:lnTo>
                      <a:lnTo>
                        <a:pt x="227102" y="0"/>
                      </a:lnTo>
                      <a:lnTo>
                        <a:pt x="227191" y="7488"/>
                      </a:lnTo>
                      <a:lnTo>
                        <a:pt x="229657" y="8633"/>
                      </a:lnTo>
                      <a:lnTo>
                        <a:pt x="227191" y="10924"/>
                      </a:lnTo>
                      <a:lnTo>
                        <a:pt x="227719" y="280222"/>
                      </a:lnTo>
                      <a:lnTo>
                        <a:pt x="230802" y="281279"/>
                      </a:lnTo>
                      <a:lnTo>
                        <a:pt x="227719" y="283482"/>
                      </a:lnTo>
                      <a:lnTo>
                        <a:pt x="227719" y="289912"/>
                      </a:lnTo>
                      <a:lnTo>
                        <a:pt x="221641" y="287798"/>
                      </a:lnTo>
                      <a:lnTo>
                        <a:pt x="218646" y="289912"/>
                      </a:lnTo>
                      <a:close/>
                      <a:moveTo>
                        <a:pt x="15680" y="206489"/>
                      </a:moveTo>
                      <a:lnTo>
                        <a:pt x="218734" y="276875"/>
                      </a:lnTo>
                      <a:lnTo>
                        <a:pt x="219262" y="18147"/>
                      </a:lnTo>
                      <a:lnTo>
                        <a:pt x="15680" y="206489"/>
                      </a:lnTo>
                      <a:close/>
                    </a:path>
                  </a:pathLst>
                </a:custGeom>
                <a:grpFill/>
                <a:ln w="8809" cap="flat">
                  <a:noFill/>
                  <a:prstDash val="solid"/>
                  <a:miter/>
                </a:ln>
              </p:spPr>
              <p:txBody>
                <a:bodyPr rtlCol="0" anchor="ctr"/>
                <a:lstStyle/>
                <a:p>
                  <a:endParaRPr lang="en-US" sz="3200"/>
                </a:p>
              </p:txBody>
            </p:sp>
          </p:grpSp>
          <p:grpSp>
            <p:nvGrpSpPr>
              <p:cNvPr id="4513" name="Graphic 4229">
                <a:extLst>
                  <a:ext uri="{FF2B5EF4-FFF2-40B4-BE49-F238E27FC236}">
                    <a16:creationId xmlns:a16="http://schemas.microsoft.com/office/drawing/2014/main" id="{78B44860-C74F-4724-A5FC-669C318DC020}"/>
                  </a:ext>
                </a:extLst>
              </p:cNvPr>
              <p:cNvGrpSpPr/>
              <p:nvPr/>
            </p:nvGrpSpPr>
            <p:grpSpPr>
              <a:xfrm>
                <a:off x="3534358" y="1838379"/>
                <a:ext cx="329289" cy="327527"/>
                <a:chOff x="3534358" y="1838379"/>
                <a:chExt cx="329289" cy="327527"/>
              </a:xfrm>
              <a:grpFill/>
            </p:grpSpPr>
            <p:sp>
              <p:nvSpPr>
                <p:cNvPr id="4514" name="Freeform: Shape 4513">
                  <a:extLst>
                    <a:ext uri="{FF2B5EF4-FFF2-40B4-BE49-F238E27FC236}">
                      <a16:creationId xmlns:a16="http://schemas.microsoft.com/office/drawing/2014/main" id="{2C63A8E1-8E4E-45D9-B567-CA851C8F0E90}"/>
                    </a:ext>
                  </a:extLst>
                </p:cNvPr>
                <p:cNvSpPr/>
                <p:nvPr/>
              </p:nvSpPr>
              <p:spPr>
                <a:xfrm>
                  <a:off x="3539555" y="1842608"/>
                  <a:ext cx="316604" cy="314930"/>
                </a:xfrm>
                <a:custGeom>
                  <a:avLst/>
                  <a:gdLst>
                    <a:gd name="connsiteX0" fmla="*/ 66598 w 316604"/>
                    <a:gd name="connsiteY0" fmla="*/ 0 h 314930"/>
                    <a:gd name="connsiteX1" fmla="*/ 66774 w 316604"/>
                    <a:gd name="connsiteY1" fmla="*/ 88 h 314930"/>
                    <a:gd name="connsiteX2" fmla="*/ 309293 w 316604"/>
                    <a:gd name="connsiteY2" fmla="*/ 62810 h 314930"/>
                    <a:gd name="connsiteX3" fmla="*/ 316604 w 316604"/>
                    <a:gd name="connsiteY3" fmla="*/ 64660 h 314930"/>
                    <a:gd name="connsiteX4" fmla="*/ 310702 w 316604"/>
                    <a:gd name="connsiteY4" fmla="*/ 69329 h 314930"/>
                    <a:gd name="connsiteX5" fmla="*/ 3612 w 316604"/>
                    <a:gd name="connsiteY5" fmla="*/ 312112 h 314930"/>
                    <a:gd name="connsiteX6" fmla="*/ 0 w 316604"/>
                    <a:gd name="connsiteY6" fmla="*/ 314931 h 314930"/>
                    <a:gd name="connsiteX7" fmla="*/ 969 w 316604"/>
                    <a:gd name="connsiteY7" fmla="*/ 310438 h 314930"/>
                    <a:gd name="connsiteX8" fmla="*/ 65541 w 316604"/>
                    <a:gd name="connsiteY8" fmla="*/ 4933 h 314930"/>
                    <a:gd name="connsiteX9" fmla="*/ 66598 w 316604"/>
                    <a:gd name="connsiteY9" fmla="*/ 0 h 314930"/>
                    <a:gd name="connsiteX10" fmla="*/ 64572 w 316604"/>
                    <a:gd name="connsiteY10" fmla="*/ 9866 h 314930"/>
                    <a:gd name="connsiteX11" fmla="*/ 4229 w 316604"/>
                    <a:gd name="connsiteY11" fmla="*/ 311055 h 314930"/>
                    <a:gd name="connsiteX12" fmla="*/ 1586 w 316604"/>
                    <a:gd name="connsiteY12" fmla="*/ 309469 h 314930"/>
                    <a:gd name="connsiteX13" fmla="*/ 306121 w 316604"/>
                    <a:gd name="connsiteY13" fmla="*/ 63515 h 314930"/>
                    <a:gd name="connsiteX14" fmla="*/ 307531 w 316604"/>
                    <a:gd name="connsiteY14" fmla="*/ 70034 h 314930"/>
                    <a:gd name="connsiteX15" fmla="*/ 64572 w 316604"/>
                    <a:gd name="connsiteY15" fmla="*/ 9866 h 314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6604" h="314930">
                      <a:moveTo>
                        <a:pt x="66598" y="0"/>
                      </a:moveTo>
                      <a:lnTo>
                        <a:pt x="66774" y="88"/>
                      </a:lnTo>
                      <a:lnTo>
                        <a:pt x="309293" y="62810"/>
                      </a:lnTo>
                      <a:lnTo>
                        <a:pt x="316604" y="64660"/>
                      </a:lnTo>
                      <a:lnTo>
                        <a:pt x="310702" y="69329"/>
                      </a:lnTo>
                      <a:lnTo>
                        <a:pt x="3612" y="312112"/>
                      </a:lnTo>
                      <a:lnTo>
                        <a:pt x="0" y="314931"/>
                      </a:lnTo>
                      <a:lnTo>
                        <a:pt x="969" y="310438"/>
                      </a:lnTo>
                      <a:lnTo>
                        <a:pt x="65541" y="4933"/>
                      </a:lnTo>
                      <a:lnTo>
                        <a:pt x="66598" y="0"/>
                      </a:lnTo>
                      <a:close/>
                      <a:moveTo>
                        <a:pt x="64572" y="9866"/>
                      </a:moveTo>
                      <a:lnTo>
                        <a:pt x="4229" y="311055"/>
                      </a:lnTo>
                      <a:lnTo>
                        <a:pt x="1586" y="309469"/>
                      </a:lnTo>
                      <a:lnTo>
                        <a:pt x="306121" y="63515"/>
                      </a:lnTo>
                      <a:lnTo>
                        <a:pt x="307531" y="70034"/>
                      </a:lnTo>
                      <a:lnTo>
                        <a:pt x="64572" y="9866"/>
                      </a:lnTo>
                      <a:close/>
                    </a:path>
                  </a:pathLst>
                </a:custGeom>
                <a:grpFill/>
                <a:ln w="8809" cap="flat">
                  <a:noFill/>
                  <a:prstDash val="solid"/>
                  <a:miter/>
                </a:ln>
              </p:spPr>
              <p:txBody>
                <a:bodyPr rtlCol="0" anchor="ctr"/>
                <a:lstStyle/>
                <a:p>
                  <a:endParaRPr lang="en-US" sz="3200"/>
                </a:p>
              </p:txBody>
            </p:sp>
            <p:sp>
              <p:nvSpPr>
                <p:cNvPr id="4515" name="Freeform: Shape 4514">
                  <a:extLst>
                    <a:ext uri="{FF2B5EF4-FFF2-40B4-BE49-F238E27FC236}">
                      <a16:creationId xmlns:a16="http://schemas.microsoft.com/office/drawing/2014/main" id="{2DE5227F-F59C-4B7D-8740-D499C15EF0E8}"/>
                    </a:ext>
                  </a:extLst>
                </p:cNvPr>
                <p:cNvSpPr/>
                <p:nvPr/>
              </p:nvSpPr>
              <p:spPr>
                <a:xfrm>
                  <a:off x="3534358" y="1838379"/>
                  <a:ext cx="329289" cy="327527"/>
                </a:xfrm>
                <a:custGeom>
                  <a:avLst/>
                  <a:gdLst>
                    <a:gd name="connsiteX0" fmla="*/ 0 w 329289"/>
                    <a:gd name="connsiteY0" fmla="*/ 327528 h 327527"/>
                    <a:gd name="connsiteX1" fmla="*/ 2643 w 329289"/>
                    <a:gd name="connsiteY1" fmla="*/ 315107 h 327527"/>
                    <a:gd name="connsiteX2" fmla="*/ 969 w 329289"/>
                    <a:gd name="connsiteY2" fmla="*/ 314050 h 327527"/>
                    <a:gd name="connsiteX3" fmla="*/ 3259 w 329289"/>
                    <a:gd name="connsiteY3" fmla="*/ 312200 h 327527"/>
                    <a:gd name="connsiteX4" fmla="*/ 69241 w 329289"/>
                    <a:gd name="connsiteY4" fmla="*/ 0 h 327527"/>
                    <a:gd name="connsiteX5" fmla="*/ 72853 w 329289"/>
                    <a:gd name="connsiteY5" fmla="*/ 969 h 327527"/>
                    <a:gd name="connsiteX6" fmla="*/ 311936 w 329289"/>
                    <a:gd name="connsiteY6" fmla="*/ 62810 h 327527"/>
                    <a:gd name="connsiteX7" fmla="*/ 313433 w 329289"/>
                    <a:gd name="connsiteY7" fmla="*/ 61577 h 327527"/>
                    <a:gd name="connsiteX8" fmla="*/ 313785 w 329289"/>
                    <a:gd name="connsiteY8" fmla="*/ 63250 h 327527"/>
                    <a:gd name="connsiteX9" fmla="*/ 329290 w 329289"/>
                    <a:gd name="connsiteY9" fmla="*/ 67215 h 327527"/>
                    <a:gd name="connsiteX10" fmla="*/ 316869 w 329289"/>
                    <a:gd name="connsiteY10" fmla="*/ 77081 h 327527"/>
                    <a:gd name="connsiteX11" fmla="*/ 317221 w 329289"/>
                    <a:gd name="connsiteY11" fmla="*/ 78755 h 327527"/>
                    <a:gd name="connsiteX12" fmla="*/ 315371 w 329289"/>
                    <a:gd name="connsiteY12" fmla="*/ 78314 h 327527"/>
                    <a:gd name="connsiteX13" fmla="*/ 12421 w 329289"/>
                    <a:gd name="connsiteY13" fmla="*/ 317750 h 327527"/>
                    <a:gd name="connsiteX14" fmla="*/ 11804 w 329289"/>
                    <a:gd name="connsiteY14" fmla="*/ 320657 h 327527"/>
                    <a:gd name="connsiteX15" fmla="*/ 10043 w 329289"/>
                    <a:gd name="connsiteY15" fmla="*/ 319600 h 327527"/>
                    <a:gd name="connsiteX16" fmla="*/ 0 w 329289"/>
                    <a:gd name="connsiteY16" fmla="*/ 327528 h 327527"/>
                    <a:gd name="connsiteX17" fmla="*/ 72412 w 329289"/>
                    <a:gd name="connsiteY17" fmla="*/ 18235 h 327527"/>
                    <a:gd name="connsiteX18" fmla="*/ 15504 w 329289"/>
                    <a:gd name="connsiteY18" fmla="*/ 302334 h 327527"/>
                    <a:gd name="connsiteX19" fmla="*/ 298105 w 329289"/>
                    <a:gd name="connsiteY19" fmla="*/ 74086 h 327527"/>
                    <a:gd name="connsiteX20" fmla="*/ 72412 w 329289"/>
                    <a:gd name="connsiteY20" fmla="*/ 18235 h 327527"/>
                    <a:gd name="connsiteX21" fmla="*/ 306210 w 329289"/>
                    <a:gd name="connsiteY21" fmla="*/ 76112 h 327527"/>
                    <a:gd name="connsiteX22" fmla="*/ 261106 w 329289"/>
                    <a:gd name="connsiteY22" fmla="*/ 112582 h 327527"/>
                    <a:gd name="connsiteX23" fmla="*/ 307002 w 329289"/>
                    <a:gd name="connsiteY23" fmla="*/ 76288 h 327527"/>
                    <a:gd name="connsiteX24" fmla="*/ 306210 w 329289"/>
                    <a:gd name="connsiteY24" fmla="*/ 76112 h 327527"/>
                    <a:gd name="connsiteX25" fmla="*/ 73645 w 329289"/>
                    <a:gd name="connsiteY25" fmla="*/ 11628 h 327527"/>
                    <a:gd name="connsiteX26" fmla="*/ 304536 w 329289"/>
                    <a:gd name="connsiteY26" fmla="*/ 68712 h 327527"/>
                    <a:gd name="connsiteX27" fmla="*/ 305329 w 329289"/>
                    <a:gd name="connsiteY27" fmla="*/ 68095 h 327527"/>
                    <a:gd name="connsiteX28" fmla="*/ 74262 w 329289"/>
                    <a:gd name="connsiteY28" fmla="*/ 8369 h 327527"/>
                    <a:gd name="connsiteX29" fmla="*/ 73645 w 329289"/>
                    <a:gd name="connsiteY29" fmla="*/ 11628 h 32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29289" h="327527">
                      <a:moveTo>
                        <a:pt x="0" y="327528"/>
                      </a:moveTo>
                      <a:lnTo>
                        <a:pt x="2643" y="315107"/>
                      </a:lnTo>
                      <a:lnTo>
                        <a:pt x="969" y="314050"/>
                      </a:lnTo>
                      <a:lnTo>
                        <a:pt x="3259" y="312200"/>
                      </a:lnTo>
                      <a:lnTo>
                        <a:pt x="69241" y="0"/>
                      </a:lnTo>
                      <a:lnTo>
                        <a:pt x="72853" y="969"/>
                      </a:lnTo>
                      <a:lnTo>
                        <a:pt x="311936" y="62810"/>
                      </a:lnTo>
                      <a:lnTo>
                        <a:pt x="313433" y="61577"/>
                      </a:lnTo>
                      <a:lnTo>
                        <a:pt x="313785" y="63250"/>
                      </a:lnTo>
                      <a:lnTo>
                        <a:pt x="329290" y="67215"/>
                      </a:lnTo>
                      <a:lnTo>
                        <a:pt x="316869" y="77081"/>
                      </a:lnTo>
                      <a:lnTo>
                        <a:pt x="317221" y="78755"/>
                      </a:lnTo>
                      <a:lnTo>
                        <a:pt x="315371" y="78314"/>
                      </a:lnTo>
                      <a:lnTo>
                        <a:pt x="12421" y="317750"/>
                      </a:lnTo>
                      <a:lnTo>
                        <a:pt x="11804" y="320657"/>
                      </a:lnTo>
                      <a:lnTo>
                        <a:pt x="10043" y="319600"/>
                      </a:lnTo>
                      <a:lnTo>
                        <a:pt x="0" y="327528"/>
                      </a:lnTo>
                      <a:close/>
                      <a:moveTo>
                        <a:pt x="72412" y="18235"/>
                      </a:moveTo>
                      <a:lnTo>
                        <a:pt x="15504" y="302334"/>
                      </a:lnTo>
                      <a:lnTo>
                        <a:pt x="298105" y="74086"/>
                      </a:lnTo>
                      <a:lnTo>
                        <a:pt x="72412" y="18235"/>
                      </a:lnTo>
                      <a:close/>
                      <a:moveTo>
                        <a:pt x="306210" y="76112"/>
                      </a:moveTo>
                      <a:lnTo>
                        <a:pt x="261106" y="112582"/>
                      </a:lnTo>
                      <a:lnTo>
                        <a:pt x="307002" y="76288"/>
                      </a:lnTo>
                      <a:lnTo>
                        <a:pt x="306210" y="76112"/>
                      </a:lnTo>
                      <a:close/>
                      <a:moveTo>
                        <a:pt x="73645" y="11628"/>
                      </a:moveTo>
                      <a:lnTo>
                        <a:pt x="304536" y="68712"/>
                      </a:lnTo>
                      <a:lnTo>
                        <a:pt x="305329" y="68095"/>
                      </a:lnTo>
                      <a:lnTo>
                        <a:pt x="74262" y="8369"/>
                      </a:lnTo>
                      <a:lnTo>
                        <a:pt x="73645" y="11628"/>
                      </a:lnTo>
                      <a:close/>
                    </a:path>
                  </a:pathLst>
                </a:custGeom>
                <a:grpFill/>
                <a:ln w="8809" cap="flat">
                  <a:noFill/>
                  <a:prstDash val="solid"/>
                  <a:miter/>
                </a:ln>
              </p:spPr>
              <p:txBody>
                <a:bodyPr rtlCol="0" anchor="ctr"/>
                <a:lstStyle/>
                <a:p>
                  <a:endParaRPr lang="en-US" sz="3200"/>
                </a:p>
              </p:txBody>
            </p:sp>
          </p:grpSp>
          <p:grpSp>
            <p:nvGrpSpPr>
              <p:cNvPr id="4516" name="Graphic 4229">
                <a:extLst>
                  <a:ext uri="{FF2B5EF4-FFF2-40B4-BE49-F238E27FC236}">
                    <a16:creationId xmlns:a16="http://schemas.microsoft.com/office/drawing/2014/main" id="{78B44860-C74F-4724-A5FC-669C318DC020}"/>
                  </a:ext>
                </a:extLst>
              </p:cNvPr>
              <p:cNvGrpSpPr/>
              <p:nvPr/>
            </p:nvGrpSpPr>
            <p:grpSpPr>
              <a:xfrm>
                <a:off x="3836251" y="1859522"/>
                <a:ext cx="170723" cy="202084"/>
                <a:chOff x="3836251" y="1859522"/>
                <a:chExt cx="170723" cy="202084"/>
              </a:xfrm>
              <a:grpFill/>
            </p:grpSpPr>
            <p:sp>
              <p:nvSpPr>
                <p:cNvPr id="4517" name="Freeform: Shape 4516">
                  <a:extLst>
                    <a:ext uri="{FF2B5EF4-FFF2-40B4-BE49-F238E27FC236}">
                      <a16:creationId xmlns:a16="http://schemas.microsoft.com/office/drawing/2014/main" id="{6CC451D9-884F-458A-8AE3-87E19933088A}"/>
                    </a:ext>
                  </a:extLst>
                </p:cNvPr>
                <p:cNvSpPr/>
                <p:nvPr/>
              </p:nvSpPr>
              <p:spPr>
                <a:xfrm>
                  <a:off x="3841977" y="1864367"/>
                  <a:ext cx="160416" cy="189575"/>
                </a:xfrm>
                <a:custGeom>
                  <a:avLst/>
                  <a:gdLst>
                    <a:gd name="connsiteX0" fmla="*/ 157333 w 160416"/>
                    <a:gd name="connsiteY0" fmla="*/ 11276 h 189575"/>
                    <a:gd name="connsiteX1" fmla="*/ 6871 w 160416"/>
                    <a:gd name="connsiteY1" fmla="*/ 48010 h 189575"/>
                    <a:gd name="connsiteX2" fmla="*/ 8809 w 160416"/>
                    <a:gd name="connsiteY2" fmla="*/ 42549 h 189575"/>
                    <a:gd name="connsiteX3" fmla="*/ 110908 w 160416"/>
                    <a:gd name="connsiteY3" fmla="*/ 184466 h 189575"/>
                    <a:gd name="connsiteX4" fmla="*/ 107649 w 160416"/>
                    <a:gd name="connsiteY4" fmla="*/ 185082 h 189575"/>
                    <a:gd name="connsiteX5" fmla="*/ 157333 w 160416"/>
                    <a:gd name="connsiteY5" fmla="*/ 11276 h 189575"/>
                    <a:gd name="connsiteX6" fmla="*/ 160416 w 160416"/>
                    <a:gd name="connsiteY6" fmla="*/ 0 h 189575"/>
                    <a:gd name="connsiteX7" fmla="*/ 111173 w 160416"/>
                    <a:gd name="connsiteY7" fmla="*/ 185963 h 189575"/>
                    <a:gd name="connsiteX8" fmla="*/ 110204 w 160416"/>
                    <a:gd name="connsiteY8" fmla="*/ 189575 h 189575"/>
                    <a:gd name="connsiteX9" fmla="*/ 107913 w 160416"/>
                    <a:gd name="connsiteY9" fmla="*/ 186580 h 189575"/>
                    <a:gd name="connsiteX10" fmla="*/ 3083 w 160416"/>
                    <a:gd name="connsiteY10" fmla="*/ 46689 h 189575"/>
                    <a:gd name="connsiteX11" fmla="*/ 0 w 160416"/>
                    <a:gd name="connsiteY11" fmla="*/ 42549 h 189575"/>
                    <a:gd name="connsiteX12" fmla="*/ 5109 w 160416"/>
                    <a:gd name="connsiteY12" fmla="*/ 41227 h 189575"/>
                    <a:gd name="connsiteX13" fmla="*/ 160416 w 160416"/>
                    <a:gd name="connsiteY13" fmla="*/ 0 h 18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0416" h="189575">
                      <a:moveTo>
                        <a:pt x="157333" y="11276"/>
                      </a:moveTo>
                      <a:lnTo>
                        <a:pt x="6871" y="48010"/>
                      </a:lnTo>
                      <a:lnTo>
                        <a:pt x="8809" y="42549"/>
                      </a:lnTo>
                      <a:lnTo>
                        <a:pt x="110908" y="184466"/>
                      </a:lnTo>
                      <a:lnTo>
                        <a:pt x="107649" y="185082"/>
                      </a:lnTo>
                      <a:lnTo>
                        <a:pt x="157333" y="11276"/>
                      </a:lnTo>
                      <a:close/>
                      <a:moveTo>
                        <a:pt x="160416" y="0"/>
                      </a:moveTo>
                      <a:lnTo>
                        <a:pt x="111173" y="185963"/>
                      </a:lnTo>
                      <a:lnTo>
                        <a:pt x="110204" y="189575"/>
                      </a:lnTo>
                      <a:lnTo>
                        <a:pt x="107913" y="186580"/>
                      </a:lnTo>
                      <a:lnTo>
                        <a:pt x="3083" y="46689"/>
                      </a:lnTo>
                      <a:lnTo>
                        <a:pt x="0" y="42549"/>
                      </a:lnTo>
                      <a:lnTo>
                        <a:pt x="5109" y="41227"/>
                      </a:lnTo>
                      <a:lnTo>
                        <a:pt x="160416" y="0"/>
                      </a:lnTo>
                      <a:close/>
                    </a:path>
                  </a:pathLst>
                </a:custGeom>
                <a:grpFill/>
                <a:ln w="8809" cap="flat">
                  <a:noFill/>
                  <a:prstDash val="solid"/>
                  <a:miter/>
                </a:ln>
              </p:spPr>
              <p:txBody>
                <a:bodyPr rtlCol="0" anchor="ctr"/>
                <a:lstStyle/>
                <a:p>
                  <a:endParaRPr lang="en-US" sz="3200"/>
                </a:p>
              </p:txBody>
            </p:sp>
            <p:sp>
              <p:nvSpPr>
                <p:cNvPr id="4518" name="Freeform: Shape 4517">
                  <a:extLst>
                    <a:ext uri="{FF2B5EF4-FFF2-40B4-BE49-F238E27FC236}">
                      <a16:creationId xmlns:a16="http://schemas.microsoft.com/office/drawing/2014/main" id="{77B04BB1-C185-4025-BF89-87C23D0F16CE}"/>
                    </a:ext>
                  </a:extLst>
                </p:cNvPr>
                <p:cNvSpPr/>
                <p:nvPr/>
              </p:nvSpPr>
              <p:spPr>
                <a:xfrm>
                  <a:off x="3836251" y="1859522"/>
                  <a:ext cx="170723" cy="202084"/>
                </a:xfrm>
                <a:custGeom>
                  <a:avLst/>
                  <a:gdLst>
                    <a:gd name="connsiteX0" fmla="*/ 117427 w 170723"/>
                    <a:gd name="connsiteY0" fmla="*/ 202084 h 202084"/>
                    <a:gd name="connsiteX1" fmla="*/ 111173 w 170723"/>
                    <a:gd name="connsiteY1" fmla="*/ 193715 h 202084"/>
                    <a:gd name="connsiteX2" fmla="*/ 108618 w 170723"/>
                    <a:gd name="connsiteY2" fmla="*/ 194156 h 202084"/>
                    <a:gd name="connsiteX3" fmla="*/ 109411 w 170723"/>
                    <a:gd name="connsiteY3" fmla="*/ 191425 h 202084"/>
                    <a:gd name="connsiteX4" fmla="*/ 8897 w 170723"/>
                    <a:gd name="connsiteY4" fmla="*/ 57260 h 202084"/>
                    <a:gd name="connsiteX5" fmla="*/ 7223 w 170723"/>
                    <a:gd name="connsiteY5" fmla="*/ 57613 h 202084"/>
                    <a:gd name="connsiteX6" fmla="*/ 7840 w 170723"/>
                    <a:gd name="connsiteY6" fmla="*/ 55851 h 202084"/>
                    <a:gd name="connsiteX7" fmla="*/ 0 w 170723"/>
                    <a:gd name="connsiteY7" fmla="*/ 45368 h 202084"/>
                    <a:gd name="connsiteX8" fmla="*/ 12861 w 170723"/>
                    <a:gd name="connsiteY8" fmla="*/ 41932 h 202084"/>
                    <a:gd name="connsiteX9" fmla="*/ 13478 w 170723"/>
                    <a:gd name="connsiteY9" fmla="*/ 40082 h 202084"/>
                    <a:gd name="connsiteX10" fmla="*/ 14447 w 170723"/>
                    <a:gd name="connsiteY10" fmla="*/ 41492 h 202084"/>
                    <a:gd name="connsiteX11" fmla="*/ 170723 w 170723"/>
                    <a:gd name="connsiteY11" fmla="*/ 0 h 202084"/>
                    <a:gd name="connsiteX12" fmla="*/ 120687 w 170723"/>
                    <a:gd name="connsiteY12" fmla="*/ 189223 h 202084"/>
                    <a:gd name="connsiteX13" fmla="*/ 122360 w 170723"/>
                    <a:gd name="connsiteY13" fmla="*/ 191513 h 202084"/>
                    <a:gd name="connsiteX14" fmla="*/ 119982 w 170723"/>
                    <a:gd name="connsiteY14" fmla="*/ 191954 h 202084"/>
                    <a:gd name="connsiteX15" fmla="*/ 117427 w 170723"/>
                    <a:gd name="connsiteY15" fmla="*/ 202084 h 202084"/>
                    <a:gd name="connsiteX16" fmla="*/ 23256 w 170723"/>
                    <a:gd name="connsiteY16" fmla="*/ 53736 h 202084"/>
                    <a:gd name="connsiteX17" fmla="*/ 113111 w 170723"/>
                    <a:gd name="connsiteY17" fmla="*/ 178652 h 202084"/>
                    <a:gd name="connsiteX18" fmla="*/ 158214 w 170723"/>
                    <a:gd name="connsiteY18" fmla="*/ 20790 h 202084"/>
                    <a:gd name="connsiteX19" fmla="*/ 23256 w 170723"/>
                    <a:gd name="connsiteY19" fmla="*/ 53736 h 202084"/>
                    <a:gd name="connsiteX20" fmla="*/ 16033 w 170723"/>
                    <a:gd name="connsiteY20" fmla="*/ 55498 h 202084"/>
                    <a:gd name="connsiteX21" fmla="*/ 20702 w 170723"/>
                    <a:gd name="connsiteY21" fmla="*/ 61665 h 202084"/>
                    <a:gd name="connsiteX22" fmla="*/ 16209 w 170723"/>
                    <a:gd name="connsiteY22" fmla="*/ 55410 h 202084"/>
                    <a:gd name="connsiteX23" fmla="*/ 16033 w 170723"/>
                    <a:gd name="connsiteY23" fmla="*/ 55498 h 202084"/>
                    <a:gd name="connsiteX24" fmla="*/ 18763 w 170723"/>
                    <a:gd name="connsiteY24" fmla="*/ 47482 h 202084"/>
                    <a:gd name="connsiteX25" fmla="*/ 19028 w 170723"/>
                    <a:gd name="connsiteY25" fmla="*/ 47834 h 202084"/>
                    <a:gd name="connsiteX26" fmla="*/ 160416 w 170723"/>
                    <a:gd name="connsiteY26" fmla="*/ 13302 h 202084"/>
                    <a:gd name="connsiteX27" fmla="*/ 161385 w 170723"/>
                    <a:gd name="connsiteY27" fmla="*/ 9690 h 202084"/>
                    <a:gd name="connsiteX28" fmla="*/ 18763 w 170723"/>
                    <a:gd name="connsiteY28" fmla="*/ 47482 h 20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0723" h="202084">
                      <a:moveTo>
                        <a:pt x="117427" y="202084"/>
                      </a:moveTo>
                      <a:lnTo>
                        <a:pt x="111173" y="193715"/>
                      </a:lnTo>
                      <a:lnTo>
                        <a:pt x="108618" y="194156"/>
                      </a:lnTo>
                      <a:lnTo>
                        <a:pt x="109411" y="191425"/>
                      </a:lnTo>
                      <a:lnTo>
                        <a:pt x="8897" y="57260"/>
                      </a:lnTo>
                      <a:lnTo>
                        <a:pt x="7223" y="57613"/>
                      </a:lnTo>
                      <a:lnTo>
                        <a:pt x="7840" y="55851"/>
                      </a:lnTo>
                      <a:lnTo>
                        <a:pt x="0" y="45368"/>
                      </a:lnTo>
                      <a:lnTo>
                        <a:pt x="12861" y="41932"/>
                      </a:lnTo>
                      <a:lnTo>
                        <a:pt x="13478" y="40082"/>
                      </a:lnTo>
                      <a:lnTo>
                        <a:pt x="14447" y="41492"/>
                      </a:lnTo>
                      <a:lnTo>
                        <a:pt x="170723" y="0"/>
                      </a:lnTo>
                      <a:lnTo>
                        <a:pt x="120687" y="189223"/>
                      </a:lnTo>
                      <a:lnTo>
                        <a:pt x="122360" y="191513"/>
                      </a:lnTo>
                      <a:lnTo>
                        <a:pt x="119982" y="191954"/>
                      </a:lnTo>
                      <a:lnTo>
                        <a:pt x="117427" y="202084"/>
                      </a:lnTo>
                      <a:close/>
                      <a:moveTo>
                        <a:pt x="23256" y="53736"/>
                      </a:moveTo>
                      <a:lnTo>
                        <a:pt x="113111" y="178652"/>
                      </a:lnTo>
                      <a:lnTo>
                        <a:pt x="158214" y="20790"/>
                      </a:lnTo>
                      <a:lnTo>
                        <a:pt x="23256" y="53736"/>
                      </a:lnTo>
                      <a:close/>
                      <a:moveTo>
                        <a:pt x="16033" y="55498"/>
                      </a:moveTo>
                      <a:lnTo>
                        <a:pt x="20702" y="61665"/>
                      </a:lnTo>
                      <a:lnTo>
                        <a:pt x="16209" y="55410"/>
                      </a:lnTo>
                      <a:lnTo>
                        <a:pt x="16033" y="55498"/>
                      </a:lnTo>
                      <a:close/>
                      <a:moveTo>
                        <a:pt x="18763" y="47482"/>
                      </a:moveTo>
                      <a:lnTo>
                        <a:pt x="19028" y="47834"/>
                      </a:lnTo>
                      <a:lnTo>
                        <a:pt x="160416" y="13302"/>
                      </a:lnTo>
                      <a:lnTo>
                        <a:pt x="161385" y="9690"/>
                      </a:lnTo>
                      <a:lnTo>
                        <a:pt x="18763" y="47482"/>
                      </a:lnTo>
                      <a:close/>
                    </a:path>
                  </a:pathLst>
                </a:custGeom>
                <a:grpFill/>
                <a:ln w="8809" cap="flat">
                  <a:noFill/>
                  <a:prstDash val="solid"/>
                  <a:miter/>
                </a:ln>
              </p:spPr>
              <p:txBody>
                <a:bodyPr rtlCol="0" anchor="ctr"/>
                <a:lstStyle/>
                <a:p>
                  <a:endParaRPr lang="en-US" sz="3200"/>
                </a:p>
              </p:txBody>
            </p:sp>
          </p:grpSp>
          <p:grpSp>
            <p:nvGrpSpPr>
              <p:cNvPr id="4519" name="Graphic 4229">
                <a:extLst>
                  <a:ext uri="{FF2B5EF4-FFF2-40B4-BE49-F238E27FC236}">
                    <a16:creationId xmlns:a16="http://schemas.microsoft.com/office/drawing/2014/main" id="{78B44860-C74F-4724-A5FC-669C318DC020}"/>
                  </a:ext>
                </a:extLst>
              </p:cNvPr>
              <p:cNvGrpSpPr/>
              <p:nvPr/>
            </p:nvGrpSpPr>
            <p:grpSpPr>
              <a:xfrm>
                <a:off x="3990325" y="1726326"/>
                <a:ext cx="255468" cy="344001"/>
                <a:chOff x="3990325" y="1726326"/>
                <a:chExt cx="255468" cy="344001"/>
              </a:xfrm>
              <a:grpFill/>
            </p:grpSpPr>
            <p:sp>
              <p:nvSpPr>
                <p:cNvPr id="4520" name="Freeform: Shape 4519">
                  <a:extLst>
                    <a:ext uri="{FF2B5EF4-FFF2-40B4-BE49-F238E27FC236}">
                      <a16:creationId xmlns:a16="http://schemas.microsoft.com/office/drawing/2014/main" id="{0FD850D9-28FB-4500-8561-64DA17646C57}"/>
                    </a:ext>
                  </a:extLst>
                </p:cNvPr>
                <p:cNvSpPr/>
                <p:nvPr/>
              </p:nvSpPr>
              <p:spPr>
                <a:xfrm>
                  <a:off x="3995434" y="1732933"/>
                  <a:ext cx="245337" cy="330082"/>
                </a:xfrm>
                <a:custGeom>
                  <a:avLst/>
                  <a:gdLst>
                    <a:gd name="connsiteX0" fmla="*/ 242166 w 245337"/>
                    <a:gd name="connsiteY0" fmla="*/ 13302 h 330082"/>
                    <a:gd name="connsiteX1" fmla="*/ 7048 w 245337"/>
                    <a:gd name="connsiteY1" fmla="*/ 140155 h 330082"/>
                    <a:gd name="connsiteX2" fmla="*/ 8016 w 245337"/>
                    <a:gd name="connsiteY2" fmla="*/ 134870 h 330082"/>
                    <a:gd name="connsiteX3" fmla="*/ 168785 w 245337"/>
                    <a:gd name="connsiteY3" fmla="*/ 324709 h 330082"/>
                    <a:gd name="connsiteX4" fmla="*/ 165438 w 245337"/>
                    <a:gd name="connsiteY4" fmla="*/ 325502 h 330082"/>
                    <a:gd name="connsiteX5" fmla="*/ 242166 w 245337"/>
                    <a:gd name="connsiteY5" fmla="*/ 13302 h 330082"/>
                    <a:gd name="connsiteX6" fmla="*/ 245338 w 245337"/>
                    <a:gd name="connsiteY6" fmla="*/ 0 h 330082"/>
                    <a:gd name="connsiteX7" fmla="*/ 169226 w 245337"/>
                    <a:gd name="connsiteY7" fmla="*/ 326383 h 330082"/>
                    <a:gd name="connsiteX8" fmla="*/ 168345 w 245337"/>
                    <a:gd name="connsiteY8" fmla="*/ 330083 h 330082"/>
                    <a:gd name="connsiteX9" fmla="*/ 165790 w 245337"/>
                    <a:gd name="connsiteY9" fmla="*/ 327176 h 330082"/>
                    <a:gd name="connsiteX10" fmla="*/ 2731 w 245337"/>
                    <a:gd name="connsiteY10" fmla="*/ 139274 h 330082"/>
                    <a:gd name="connsiteX11" fmla="*/ 0 w 245337"/>
                    <a:gd name="connsiteY11" fmla="*/ 136103 h 330082"/>
                    <a:gd name="connsiteX12" fmla="*/ 3700 w 245337"/>
                    <a:gd name="connsiteY12" fmla="*/ 134077 h 330082"/>
                    <a:gd name="connsiteX13" fmla="*/ 245338 w 245337"/>
                    <a:gd name="connsiteY13" fmla="*/ 0 h 33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337" h="330082">
                      <a:moveTo>
                        <a:pt x="242166" y="13302"/>
                      </a:moveTo>
                      <a:lnTo>
                        <a:pt x="7048" y="140155"/>
                      </a:lnTo>
                      <a:lnTo>
                        <a:pt x="8016" y="134870"/>
                      </a:lnTo>
                      <a:lnTo>
                        <a:pt x="168785" y="324709"/>
                      </a:lnTo>
                      <a:lnTo>
                        <a:pt x="165438" y="325502"/>
                      </a:lnTo>
                      <a:lnTo>
                        <a:pt x="242166" y="13302"/>
                      </a:lnTo>
                      <a:close/>
                      <a:moveTo>
                        <a:pt x="245338" y="0"/>
                      </a:moveTo>
                      <a:lnTo>
                        <a:pt x="169226" y="326383"/>
                      </a:lnTo>
                      <a:lnTo>
                        <a:pt x="168345" y="330083"/>
                      </a:lnTo>
                      <a:lnTo>
                        <a:pt x="165790" y="327176"/>
                      </a:lnTo>
                      <a:lnTo>
                        <a:pt x="2731" y="139274"/>
                      </a:lnTo>
                      <a:lnTo>
                        <a:pt x="0" y="136103"/>
                      </a:lnTo>
                      <a:lnTo>
                        <a:pt x="3700" y="134077"/>
                      </a:lnTo>
                      <a:lnTo>
                        <a:pt x="245338" y="0"/>
                      </a:lnTo>
                      <a:close/>
                    </a:path>
                  </a:pathLst>
                </a:custGeom>
                <a:grpFill/>
                <a:ln w="8809" cap="flat">
                  <a:noFill/>
                  <a:prstDash val="solid"/>
                  <a:miter/>
                </a:ln>
              </p:spPr>
              <p:txBody>
                <a:bodyPr rtlCol="0" anchor="ctr"/>
                <a:lstStyle/>
                <a:p>
                  <a:endParaRPr lang="en-US" sz="3200"/>
                </a:p>
              </p:txBody>
            </p:sp>
            <p:sp>
              <p:nvSpPr>
                <p:cNvPr id="4521" name="Freeform: Shape 4520">
                  <a:extLst>
                    <a:ext uri="{FF2B5EF4-FFF2-40B4-BE49-F238E27FC236}">
                      <a16:creationId xmlns:a16="http://schemas.microsoft.com/office/drawing/2014/main" id="{30C12D50-6DBB-4CA0-91F7-B370C9EE1AA4}"/>
                    </a:ext>
                  </a:extLst>
                </p:cNvPr>
                <p:cNvSpPr/>
                <p:nvPr/>
              </p:nvSpPr>
              <p:spPr>
                <a:xfrm>
                  <a:off x="3990325" y="1726326"/>
                  <a:ext cx="255468" cy="344001"/>
                </a:xfrm>
                <a:custGeom>
                  <a:avLst/>
                  <a:gdLst>
                    <a:gd name="connsiteX0" fmla="*/ 175304 w 255468"/>
                    <a:gd name="connsiteY0" fmla="*/ 344001 h 344001"/>
                    <a:gd name="connsiteX1" fmla="*/ 168433 w 255468"/>
                    <a:gd name="connsiteY1" fmla="*/ 336161 h 344001"/>
                    <a:gd name="connsiteX2" fmla="*/ 165966 w 255468"/>
                    <a:gd name="connsiteY2" fmla="*/ 336778 h 344001"/>
                    <a:gd name="connsiteX3" fmla="*/ 166671 w 255468"/>
                    <a:gd name="connsiteY3" fmla="*/ 334047 h 344001"/>
                    <a:gd name="connsiteX4" fmla="*/ 9074 w 255468"/>
                    <a:gd name="connsiteY4" fmla="*/ 152312 h 344001"/>
                    <a:gd name="connsiteX5" fmla="*/ 7752 w 255468"/>
                    <a:gd name="connsiteY5" fmla="*/ 153017 h 344001"/>
                    <a:gd name="connsiteX6" fmla="*/ 8105 w 255468"/>
                    <a:gd name="connsiteY6" fmla="*/ 151079 h 344001"/>
                    <a:gd name="connsiteX7" fmla="*/ 0 w 255468"/>
                    <a:gd name="connsiteY7" fmla="*/ 141741 h 344001"/>
                    <a:gd name="connsiteX8" fmla="*/ 10835 w 255468"/>
                    <a:gd name="connsiteY8" fmla="*/ 135751 h 344001"/>
                    <a:gd name="connsiteX9" fmla="*/ 11188 w 255468"/>
                    <a:gd name="connsiteY9" fmla="*/ 133813 h 344001"/>
                    <a:gd name="connsiteX10" fmla="*/ 12157 w 255468"/>
                    <a:gd name="connsiteY10" fmla="*/ 135046 h 344001"/>
                    <a:gd name="connsiteX11" fmla="*/ 255468 w 255468"/>
                    <a:gd name="connsiteY11" fmla="*/ 0 h 344001"/>
                    <a:gd name="connsiteX12" fmla="*/ 252385 w 255468"/>
                    <a:gd name="connsiteY12" fmla="*/ 13390 h 344001"/>
                    <a:gd name="connsiteX13" fmla="*/ 252385 w 255468"/>
                    <a:gd name="connsiteY13" fmla="*/ 13390 h 344001"/>
                    <a:gd name="connsiteX14" fmla="*/ 252121 w 255468"/>
                    <a:gd name="connsiteY14" fmla="*/ 14359 h 344001"/>
                    <a:gd name="connsiteX15" fmla="*/ 178211 w 255468"/>
                    <a:gd name="connsiteY15" fmla="*/ 331228 h 344001"/>
                    <a:gd name="connsiteX16" fmla="*/ 179973 w 255468"/>
                    <a:gd name="connsiteY16" fmla="*/ 333342 h 344001"/>
                    <a:gd name="connsiteX17" fmla="*/ 177506 w 255468"/>
                    <a:gd name="connsiteY17" fmla="*/ 333959 h 344001"/>
                    <a:gd name="connsiteX18" fmla="*/ 175304 w 255468"/>
                    <a:gd name="connsiteY18" fmla="*/ 344001 h 344001"/>
                    <a:gd name="connsiteX19" fmla="*/ 21142 w 255468"/>
                    <a:gd name="connsiteY19" fmla="*/ 145705 h 344001"/>
                    <a:gd name="connsiteX20" fmla="*/ 169754 w 255468"/>
                    <a:gd name="connsiteY20" fmla="*/ 321185 h 344001"/>
                    <a:gd name="connsiteX21" fmla="*/ 242166 w 255468"/>
                    <a:gd name="connsiteY21" fmla="*/ 26516 h 344001"/>
                    <a:gd name="connsiteX22" fmla="*/ 21142 w 255468"/>
                    <a:gd name="connsiteY22" fmla="*/ 145705 h 344001"/>
                    <a:gd name="connsiteX23" fmla="*/ 15064 w 255468"/>
                    <a:gd name="connsiteY23" fmla="*/ 149052 h 344001"/>
                    <a:gd name="connsiteX24" fmla="*/ 17971 w 255468"/>
                    <a:gd name="connsiteY24" fmla="*/ 152400 h 344001"/>
                    <a:gd name="connsiteX25" fmla="*/ 15064 w 255468"/>
                    <a:gd name="connsiteY25" fmla="*/ 149052 h 344001"/>
                    <a:gd name="connsiteX26" fmla="*/ 15064 w 255468"/>
                    <a:gd name="connsiteY26" fmla="*/ 149052 h 344001"/>
                    <a:gd name="connsiteX27" fmla="*/ 16561 w 255468"/>
                    <a:gd name="connsiteY27" fmla="*/ 140331 h 344001"/>
                    <a:gd name="connsiteX28" fmla="*/ 16738 w 255468"/>
                    <a:gd name="connsiteY28" fmla="*/ 140508 h 344001"/>
                    <a:gd name="connsiteX29" fmla="*/ 244457 w 255468"/>
                    <a:gd name="connsiteY29" fmla="*/ 17707 h 344001"/>
                    <a:gd name="connsiteX30" fmla="*/ 245426 w 255468"/>
                    <a:gd name="connsiteY30" fmla="*/ 13390 h 344001"/>
                    <a:gd name="connsiteX31" fmla="*/ 16561 w 255468"/>
                    <a:gd name="connsiteY31" fmla="*/ 140331 h 34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5468" h="344001">
                      <a:moveTo>
                        <a:pt x="175304" y="344001"/>
                      </a:moveTo>
                      <a:lnTo>
                        <a:pt x="168433" y="336161"/>
                      </a:lnTo>
                      <a:lnTo>
                        <a:pt x="165966" y="336778"/>
                      </a:lnTo>
                      <a:lnTo>
                        <a:pt x="166671" y="334047"/>
                      </a:lnTo>
                      <a:lnTo>
                        <a:pt x="9074" y="152312"/>
                      </a:lnTo>
                      <a:lnTo>
                        <a:pt x="7752" y="153017"/>
                      </a:lnTo>
                      <a:lnTo>
                        <a:pt x="8105" y="151079"/>
                      </a:lnTo>
                      <a:lnTo>
                        <a:pt x="0" y="141741"/>
                      </a:lnTo>
                      <a:lnTo>
                        <a:pt x="10835" y="135751"/>
                      </a:lnTo>
                      <a:lnTo>
                        <a:pt x="11188" y="133813"/>
                      </a:lnTo>
                      <a:lnTo>
                        <a:pt x="12157" y="135046"/>
                      </a:lnTo>
                      <a:lnTo>
                        <a:pt x="255468" y="0"/>
                      </a:lnTo>
                      <a:lnTo>
                        <a:pt x="252385" y="13390"/>
                      </a:lnTo>
                      <a:lnTo>
                        <a:pt x="252385" y="13390"/>
                      </a:lnTo>
                      <a:lnTo>
                        <a:pt x="252121" y="14359"/>
                      </a:lnTo>
                      <a:lnTo>
                        <a:pt x="178211" y="331228"/>
                      </a:lnTo>
                      <a:lnTo>
                        <a:pt x="179973" y="333342"/>
                      </a:lnTo>
                      <a:lnTo>
                        <a:pt x="177506" y="333959"/>
                      </a:lnTo>
                      <a:lnTo>
                        <a:pt x="175304" y="344001"/>
                      </a:lnTo>
                      <a:close/>
                      <a:moveTo>
                        <a:pt x="21142" y="145705"/>
                      </a:moveTo>
                      <a:lnTo>
                        <a:pt x="169754" y="321185"/>
                      </a:lnTo>
                      <a:lnTo>
                        <a:pt x="242166" y="26516"/>
                      </a:lnTo>
                      <a:lnTo>
                        <a:pt x="21142" y="145705"/>
                      </a:lnTo>
                      <a:close/>
                      <a:moveTo>
                        <a:pt x="15064" y="149052"/>
                      </a:moveTo>
                      <a:lnTo>
                        <a:pt x="17971" y="152400"/>
                      </a:lnTo>
                      <a:lnTo>
                        <a:pt x="15064" y="149052"/>
                      </a:lnTo>
                      <a:lnTo>
                        <a:pt x="15064" y="149052"/>
                      </a:lnTo>
                      <a:close/>
                      <a:moveTo>
                        <a:pt x="16561" y="140331"/>
                      </a:moveTo>
                      <a:lnTo>
                        <a:pt x="16738" y="140508"/>
                      </a:lnTo>
                      <a:lnTo>
                        <a:pt x="244457" y="17707"/>
                      </a:lnTo>
                      <a:lnTo>
                        <a:pt x="245426" y="13390"/>
                      </a:lnTo>
                      <a:lnTo>
                        <a:pt x="16561" y="140331"/>
                      </a:lnTo>
                      <a:close/>
                    </a:path>
                  </a:pathLst>
                </a:custGeom>
                <a:grpFill/>
                <a:ln w="8809" cap="flat">
                  <a:noFill/>
                  <a:prstDash val="solid"/>
                  <a:miter/>
                </a:ln>
              </p:spPr>
              <p:txBody>
                <a:bodyPr rtlCol="0" anchor="ctr"/>
                <a:lstStyle/>
                <a:p>
                  <a:endParaRPr lang="en-US" sz="3200"/>
                </a:p>
              </p:txBody>
            </p:sp>
          </p:grpSp>
          <p:grpSp>
            <p:nvGrpSpPr>
              <p:cNvPr id="4522" name="Graphic 4229">
                <a:extLst>
                  <a:ext uri="{FF2B5EF4-FFF2-40B4-BE49-F238E27FC236}">
                    <a16:creationId xmlns:a16="http://schemas.microsoft.com/office/drawing/2014/main" id="{78B44860-C74F-4724-A5FC-669C318DC020}"/>
                  </a:ext>
                </a:extLst>
              </p:cNvPr>
              <p:cNvGrpSpPr/>
              <p:nvPr/>
            </p:nvGrpSpPr>
            <p:grpSpPr>
              <a:xfrm>
                <a:off x="4174262" y="1753723"/>
                <a:ext cx="490851" cy="143414"/>
                <a:chOff x="4174262" y="1753723"/>
                <a:chExt cx="490851" cy="143414"/>
              </a:xfrm>
              <a:grpFill/>
            </p:grpSpPr>
            <p:sp>
              <p:nvSpPr>
                <p:cNvPr id="4523" name="Freeform: Shape 4522">
                  <a:extLst>
                    <a:ext uri="{FF2B5EF4-FFF2-40B4-BE49-F238E27FC236}">
                      <a16:creationId xmlns:a16="http://schemas.microsoft.com/office/drawing/2014/main" id="{E0085580-D7EB-4DB6-91E3-BF2069CBD67D}"/>
                    </a:ext>
                  </a:extLst>
                </p:cNvPr>
                <p:cNvSpPr/>
                <p:nvPr/>
              </p:nvSpPr>
              <p:spPr>
                <a:xfrm>
                  <a:off x="4182719" y="1759625"/>
                  <a:ext cx="449800" cy="131522"/>
                </a:xfrm>
                <a:custGeom>
                  <a:avLst/>
                  <a:gdLst>
                    <a:gd name="connsiteX0" fmla="*/ 0 w 449800"/>
                    <a:gd name="connsiteY0" fmla="*/ 131522 h 131522"/>
                    <a:gd name="connsiteX1" fmla="*/ 3788 w 449800"/>
                    <a:gd name="connsiteY1" fmla="*/ 126237 h 131522"/>
                    <a:gd name="connsiteX2" fmla="*/ 71795 w 449800"/>
                    <a:gd name="connsiteY2" fmla="*/ 32154 h 131522"/>
                    <a:gd name="connsiteX3" fmla="*/ 73029 w 449800"/>
                    <a:gd name="connsiteY3" fmla="*/ 30480 h 131522"/>
                    <a:gd name="connsiteX4" fmla="*/ 75055 w 449800"/>
                    <a:gd name="connsiteY4" fmla="*/ 30304 h 131522"/>
                    <a:gd name="connsiteX5" fmla="*/ 426015 w 449800"/>
                    <a:gd name="connsiteY5" fmla="*/ 1938 h 131522"/>
                    <a:gd name="connsiteX6" fmla="*/ 449800 w 449800"/>
                    <a:gd name="connsiteY6" fmla="*/ 0 h 131522"/>
                    <a:gd name="connsiteX7" fmla="*/ 426896 w 449800"/>
                    <a:gd name="connsiteY7" fmla="*/ 6695 h 131522"/>
                    <a:gd name="connsiteX8" fmla="*/ 7928 w 449800"/>
                    <a:gd name="connsiteY8" fmla="*/ 129144 h 131522"/>
                    <a:gd name="connsiteX9" fmla="*/ 0 w 449800"/>
                    <a:gd name="connsiteY9" fmla="*/ 131522 h 131522"/>
                    <a:gd name="connsiteX10" fmla="*/ 15769 w 449800"/>
                    <a:gd name="connsiteY10" fmla="*/ 126853 h 131522"/>
                    <a:gd name="connsiteX11" fmla="*/ 425398 w 449800"/>
                    <a:gd name="connsiteY11" fmla="*/ 2114 h 131522"/>
                    <a:gd name="connsiteX12" fmla="*/ 426280 w 449800"/>
                    <a:gd name="connsiteY12" fmla="*/ 6871 h 131522"/>
                    <a:gd name="connsiteX13" fmla="*/ 75671 w 449800"/>
                    <a:gd name="connsiteY13" fmla="*/ 39201 h 131522"/>
                    <a:gd name="connsiteX14" fmla="*/ 78843 w 449800"/>
                    <a:gd name="connsiteY14" fmla="*/ 37351 h 131522"/>
                    <a:gd name="connsiteX15" fmla="*/ 15769 w 449800"/>
                    <a:gd name="connsiteY15" fmla="*/ 126853 h 131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9800" h="131522">
                      <a:moveTo>
                        <a:pt x="0" y="131522"/>
                      </a:moveTo>
                      <a:lnTo>
                        <a:pt x="3788" y="126237"/>
                      </a:lnTo>
                      <a:lnTo>
                        <a:pt x="71795" y="32154"/>
                      </a:lnTo>
                      <a:lnTo>
                        <a:pt x="73029" y="30480"/>
                      </a:lnTo>
                      <a:lnTo>
                        <a:pt x="75055" y="30304"/>
                      </a:lnTo>
                      <a:lnTo>
                        <a:pt x="426015" y="1938"/>
                      </a:lnTo>
                      <a:lnTo>
                        <a:pt x="449800" y="0"/>
                      </a:lnTo>
                      <a:lnTo>
                        <a:pt x="426896" y="6695"/>
                      </a:lnTo>
                      <a:lnTo>
                        <a:pt x="7928" y="129144"/>
                      </a:lnTo>
                      <a:lnTo>
                        <a:pt x="0" y="131522"/>
                      </a:lnTo>
                      <a:close/>
                      <a:moveTo>
                        <a:pt x="15769" y="126853"/>
                      </a:moveTo>
                      <a:lnTo>
                        <a:pt x="425398" y="2114"/>
                      </a:lnTo>
                      <a:lnTo>
                        <a:pt x="426280" y="6871"/>
                      </a:lnTo>
                      <a:lnTo>
                        <a:pt x="75671" y="39201"/>
                      </a:lnTo>
                      <a:lnTo>
                        <a:pt x="78843" y="37351"/>
                      </a:lnTo>
                      <a:lnTo>
                        <a:pt x="15769" y="126853"/>
                      </a:lnTo>
                      <a:close/>
                    </a:path>
                  </a:pathLst>
                </a:custGeom>
                <a:grpFill/>
                <a:ln w="8809" cap="flat">
                  <a:noFill/>
                  <a:prstDash val="solid"/>
                  <a:miter/>
                </a:ln>
              </p:spPr>
              <p:txBody>
                <a:bodyPr rtlCol="0" anchor="ctr"/>
                <a:lstStyle/>
                <a:p>
                  <a:endParaRPr lang="en-US" sz="3200"/>
                </a:p>
              </p:txBody>
            </p:sp>
            <p:sp>
              <p:nvSpPr>
                <p:cNvPr id="4524" name="Freeform: Shape 4523">
                  <a:extLst>
                    <a:ext uri="{FF2B5EF4-FFF2-40B4-BE49-F238E27FC236}">
                      <a16:creationId xmlns:a16="http://schemas.microsoft.com/office/drawing/2014/main" id="{D1E1D3F3-13D6-4F3E-9B16-43804310BF50}"/>
                    </a:ext>
                  </a:extLst>
                </p:cNvPr>
                <p:cNvSpPr/>
                <p:nvPr/>
              </p:nvSpPr>
              <p:spPr>
                <a:xfrm>
                  <a:off x="4174262" y="1753723"/>
                  <a:ext cx="490851" cy="143414"/>
                </a:xfrm>
                <a:custGeom>
                  <a:avLst/>
                  <a:gdLst>
                    <a:gd name="connsiteX0" fmla="*/ 0 w 490851"/>
                    <a:gd name="connsiteY0" fmla="*/ 143415 h 143414"/>
                    <a:gd name="connsiteX1" fmla="*/ 79636 w 490851"/>
                    <a:gd name="connsiteY1" fmla="*/ 33211 h 143414"/>
                    <a:gd name="connsiteX2" fmla="*/ 433503 w 490851"/>
                    <a:gd name="connsiteY2" fmla="*/ 4581 h 143414"/>
                    <a:gd name="connsiteX3" fmla="*/ 436498 w 490851"/>
                    <a:gd name="connsiteY3" fmla="*/ 3700 h 143414"/>
                    <a:gd name="connsiteX4" fmla="*/ 436586 w 490851"/>
                    <a:gd name="connsiteY4" fmla="*/ 4405 h 143414"/>
                    <a:gd name="connsiteX5" fmla="*/ 490851 w 490851"/>
                    <a:gd name="connsiteY5" fmla="*/ 0 h 143414"/>
                    <a:gd name="connsiteX6" fmla="*/ 438701 w 490851"/>
                    <a:gd name="connsiteY6" fmla="*/ 15240 h 143414"/>
                    <a:gd name="connsiteX7" fmla="*/ 438788 w 490851"/>
                    <a:gd name="connsiteY7" fmla="*/ 15857 h 143414"/>
                    <a:gd name="connsiteX8" fmla="*/ 435617 w 490851"/>
                    <a:gd name="connsiteY8" fmla="*/ 16121 h 143414"/>
                    <a:gd name="connsiteX9" fmla="*/ 15769 w 490851"/>
                    <a:gd name="connsiteY9" fmla="*/ 138834 h 143414"/>
                    <a:gd name="connsiteX10" fmla="*/ 15769 w 490851"/>
                    <a:gd name="connsiteY10" fmla="*/ 138834 h 143414"/>
                    <a:gd name="connsiteX11" fmla="*/ 0 w 490851"/>
                    <a:gd name="connsiteY11" fmla="*/ 143415 h 143414"/>
                    <a:gd name="connsiteX12" fmla="*/ 76376 w 490851"/>
                    <a:gd name="connsiteY12" fmla="*/ 49156 h 143414"/>
                    <a:gd name="connsiteX13" fmla="*/ 16914 w 490851"/>
                    <a:gd name="connsiteY13" fmla="*/ 131434 h 143414"/>
                    <a:gd name="connsiteX14" fmla="*/ 22023 w 490851"/>
                    <a:gd name="connsiteY14" fmla="*/ 129936 h 143414"/>
                    <a:gd name="connsiteX15" fmla="*/ 79195 w 490851"/>
                    <a:gd name="connsiteY15" fmla="*/ 48891 h 143414"/>
                    <a:gd name="connsiteX16" fmla="*/ 76376 w 490851"/>
                    <a:gd name="connsiteY16" fmla="*/ 49156 h 143414"/>
                    <a:gd name="connsiteX17" fmla="*/ 88092 w 490851"/>
                    <a:gd name="connsiteY17" fmla="*/ 48099 h 143414"/>
                    <a:gd name="connsiteX18" fmla="*/ 32682 w 490851"/>
                    <a:gd name="connsiteY18" fmla="*/ 126589 h 143414"/>
                    <a:gd name="connsiteX19" fmla="*/ 378533 w 490851"/>
                    <a:gd name="connsiteY19" fmla="*/ 21318 h 143414"/>
                    <a:gd name="connsiteX20" fmla="*/ 88092 w 490851"/>
                    <a:gd name="connsiteY20" fmla="*/ 48099 h 143414"/>
                    <a:gd name="connsiteX21" fmla="*/ 83247 w 490851"/>
                    <a:gd name="connsiteY21" fmla="*/ 39730 h 143414"/>
                    <a:gd name="connsiteX22" fmla="*/ 80693 w 490851"/>
                    <a:gd name="connsiteY22" fmla="*/ 43165 h 143414"/>
                    <a:gd name="connsiteX23" fmla="*/ 87388 w 490851"/>
                    <a:gd name="connsiteY23" fmla="*/ 39377 h 143414"/>
                    <a:gd name="connsiteX24" fmla="*/ 83247 w 490851"/>
                    <a:gd name="connsiteY24" fmla="*/ 39730 h 143414"/>
                    <a:gd name="connsiteX25" fmla="*/ 94699 w 490851"/>
                    <a:gd name="connsiteY25" fmla="*/ 38761 h 143414"/>
                    <a:gd name="connsiteX26" fmla="*/ 93202 w 490851"/>
                    <a:gd name="connsiteY26" fmla="*/ 40875 h 143414"/>
                    <a:gd name="connsiteX27" fmla="*/ 268506 w 490851"/>
                    <a:gd name="connsiteY27" fmla="*/ 24754 h 143414"/>
                    <a:gd name="connsiteX28" fmla="*/ 94699 w 490851"/>
                    <a:gd name="connsiteY28" fmla="*/ 38761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90851" h="143414">
                      <a:moveTo>
                        <a:pt x="0" y="143415"/>
                      </a:moveTo>
                      <a:lnTo>
                        <a:pt x="79636" y="33211"/>
                      </a:lnTo>
                      <a:lnTo>
                        <a:pt x="433503" y="4581"/>
                      </a:lnTo>
                      <a:lnTo>
                        <a:pt x="436498" y="3700"/>
                      </a:lnTo>
                      <a:lnTo>
                        <a:pt x="436586" y="4405"/>
                      </a:lnTo>
                      <a:lnTo>
                        <a:pt x="490851" y="0"/>
                      </a:lnTo>
                      <a:lnTo>
                        <a:pt x="438701" y="15240"/>
                      </a:lnTo>
                      <a:lnTo>
                        <a:pt x="438788" y="15857"/>
                      </a:lnTo>
                      <a:lnTo>
                        <a:pt x="435617" y="16121"/>
                      </a:lnTo>
                      <a:lnTo>
                        <a:pt x="15769" y="138834"/>
                      </a:lnTo>
                      <a:lnTo>
                        <a:pt x="15769" y="138834"/>
                      </a:lnTo>
                      <a:lnTo>
                        <a:pt x="0" y="143415"/>
                      </a:lnTo>
                      <a:close/>
                      <a:moveTo>
                        <a:pt x="76376" y="49156"/>
                      </a:moveTo>
                      <a:lnTo>
                        <a:pt x="16914" y="131434"/>
                      </a:lnTo>
                      <a:lnTo>
                        <a:pt x="22023" y="129936"/>
                      </a:lnTo>
                      <a:lnTo>
                        <a:pt x="79195" y="48891"/>
                      </a:lnTo>
                      <a:lnTo>
                        <a:pt x="76376" y="49156"/>
                      </a:lnTo>
                      <a:close/>
                      <a:moveTo>
                        <a:pt x="88092" y="48099"/>
                      </a:moveTo>
                      <a:lnTo>
                        <a:pt x="32682" y="126589"/>
                      </a:lnTo>
                      <a:lnTo>
                        <a:pt x="378533" y="21318"/>
                      </a:lnTo>
                      <a:lnTo>
                        <a:pt x="88092" y="48099"/>
                      </a:lnTo>
                      <a:close/>
                      <a:moveTo>
                        <a:pt x="83247" y="39730"/>
                      </a:moveTo>
                      <a:lnTo>
                        <a:pt x="80693" y="43165"/>
                      </a:lnTo>
                      <a:lnTo>
                        <a:pt x="87388" y="39377"/>
                      </a:lnTo>
                      <a:lnTo>
                        <a:pt x="83247" y="39730"/>
                      </a:lnTo>
                      <a:close/>
                      <a:moveTo>
                        <a:pt x="94699" y="38761"/>
                      </a:moveTo>
                      <a:lnTo>
                        <a:pt x="93202" y="40875"/>
                      </a:lnTo>
                      <a:lnTo>
                        <a:pt x="268506" y="24754"/>
                      </a:lnTo>
                      <a:lnTo>
                        <a:pt x="94699" y="38761"/>
                      </a:lnTo>
                      <a:close/>
                    </a:path>
                  </a:pathLst>
                </a:custGeom>
                <a:grpFill/>
                <a:ln w="8809" cap="flat">
                  <a:noFill/>
                  <a:prstDash val="solid"/>
                  <a:miter/>
                </a:ln>
              </p:spPr>
              <p:txBody>
                <a:bodyPr rtlCol="0" anchor="ctr"/>
                <a:lstStyle/>
                <a:p>
                  <a:endParaRPr lang="en-US" sz="3200"/>
                </a:p>
              </p:txBody>
            </p:sp>
          </p:grpSp>
          <p:grpSp>
            <p:nvGrpSpPr>
              <p:cNvPr id="4525" name="Graphic 4229">
                <a:extLst>
                  <a:ext uri="{FF2B5EF4-FFF2-40B4-BE49-F238E27FC236}">
                    <a16:creationId xmlns:a16="http://schemas.microsoft.com/office/drawing/2014/main" id="{78B44860-C74F-4724-A5FC-669C318DC020}"/>
                  </a:ext>
                </a:extLst>
              </p:cNvPr>
              <p:cNvGrpSpPr/>
              <p:nvPr/>
            </p:nvGrpSpPr>
            <p:grpSpPr>
              <a:xfrm>
                <a:off x="4181045" y="1698401"/>
                <a:ext cx="292114" cy="198296"/>
                <a:chOff x="4181045" y="1698401"/>
                <a:chExt cx="292114" cy="198296"/>
              </a:xfrm>
              <a:grpFill/>
            </p:grpSpPr>
            <p:sp>
              <p:nvSpPr>
                <p:cNvPr id="4526" name="Freeform: Shape 4525">
                  <a:extLst>
                    <a:ext uri="{FF2B5EF4-FFF2-40B4-BE49-F238E27FC236}">
                      <a16:creationId xmlns:a16="http://schemas.microsoft.com/office/drawing/2014/main" id="{10502205-0A59-4181-A712-B523B489E4CA}"/>
                    </a:ext>
                  </a:extLst>
                </p:cNvPr>
                <p:cNvSpPr/>
                <p:nvPr/>
              </p:nvSpPr>
              <p:spPr>
                <a:xfrm>
                  <a:off x="4193730" y="1705448"/>
                  <a:ext cx="263132" cy="178651"/>
                </a:xfrm>
                <a:custGeom>
                  <a:avLst/>
                  <a:gdLst>
                    <a:gd name="connsiteX0" fmla="*/ 111173 w 263132"/>
                    <a:gd name="connsiteY0" fmla="*/ 32770 h 178651"/>
                    <a:gd name="connsiteX1" fmla="*/ 108178 w 263132"/>
                    <a:gd name="connsiteY1" fmla="*/ 37087 h 178651"/>
                    <a:gd name="connsiteX2" fmla="*/ 17090 w 263132"/>
                    <a:gd name="connsiteY2" fmla="*/ 166671 h 178651"/>
                    <a:gd name="connsiteX3" fmla="*/ 11981 w 263132"/>
                    <a:gd name="connsiteY3" fmla="*/ 161474 h 178651"/>
                    <a:gd name="connsiteX4" fmla="*/ 256173 w 263132"/>
                    <a:gd name="connsiteY4" fmla="*/ 1586 h 178651"/>
                    <a:gd name="connsiteX5" fmla="*/ 257142 w 263132"/>
                    <a:gd name="connsiteY5" fmla="*/ 3964 h 178651"/>
                    <a:gd name="connsiteX6" fmla="*/ 111173 w 263132"/>
                    <a:gd name="connsiteY6" fmla="*/ 32770 h 178651"/>
                    <a:gd name="connsiteX7" fmla="*/ 96814 w 263132"/>
                    <a:gd name="connsiteY7" fmla="*/ 35677 h 178651"/>
                    <a:gd name="connsiteX8" fmla="*/ 103949 w 263132"/>
                    <a:gd name="connsiteY8" fmla="*/ 34180 h 178651"/>
                    <a:gd name="connsiteX9" fmla="*/ 256613 w 263132"/>
                    <a:gd name="connsiteY9" fmla="*/ 1410 h 178651"/>
                    <a:gd name="connsiteX10" fmla="*/ 263132 w 263132"/>
                    <a:gd name="connsiteY10" fmla="*/ 0 h 178651"/>
                    <a:gd name="connsiteX11" fmla="*/ 257582 w 263132"/>
                    <a:gd name="connsiteY11" fmla="*/ 3788 h 178651"/>
                    <a:gd name="connsiteX12" fmla="*/ 16121 w 263132"/>
                    <a:gd name="connsiteY12" fmla="*/ 167728 h 178651"/>
                    <a:gd name="connsiteX13" fmla="*/ 0 w 263132"/>
                    <a:gd name="connsiteY13" fmla="*/ 178652 h 178651"/>
                    <a:gd name="connsiteX14" fmla="*/ 10923 w 263132"/>
                    <a:gd name="connsiteY14" fmla="*/ 162531 h 178651"/>
                    <a:gd name="connsiteX15" fmla="*/ 96814 w 263132"/>
                    <a:gd name="connsiteY15" fmla="*/ 35677 h 17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3132" h="178651">
                      <a:moveTo>
                        <a:pt x="111173" y="32770"/>
                      </a:moveTo>
                      <a:lnTo>
                        <a:pt x="108178" y="37087"/>
                      </a:lnTo>
                      <a:lnTo>
                        <a:pt x="17090" y="166671"/>
                      </a:lnTo>
                      <a:lnTo>
                        <a:pt x="11981" y="161474"/>
                      </a:lnTo>
                      <a:lnTo>
                        <a:pt x="256173" y="1586"/>
                      </a:lnTo>
                      <a:lnTo>
                        <a:pt x="257142" y="3964"/>
                      </a:lnTo>
                      <a:lnTo>
                        <a:pt x="111173" y="32770"/>
                      </a:lnTo>
                      <a:close/>
                      <a:moveTo>
                        <a:pt x="96814" y="35677"/>
                      </a:moveTo>
                      <a:lnTo>
                        <a:pt x="103949" y="34180"/>
                      </a:lnTo>
                      <a:lnTo>
                        <a:pt x="256613" y="1410"/>
                      </a:lnTo>
                      <a:lnTo>
                        <a:pt x="263132" y="0"/>
                      </a:lnTo>
                      <a:lnTo>
                        <a:pt x="257582" y="3788"/>
                      </a:lnTo>
                      <a:lnTo>
                        <a:pt x="16121" y="167728"/>
                      </a:lnTo>
                      <a:lnTo>
                        <a:pt x="0" y="178652"/>
                      </a:lnTo>
                      <a:lnTo>
                        <a:pt x="10923" y="162531"/>
                      </a:lnTo>
                      <a:lnTo>
                        <a:pt x="96814" y="35677"/>
                      </a:lnTo>
                      <a:close/>
                    </a:path>
                  </a:pathLst>
                </a:custGeom>
                <a:grpFill/>
                <a:ln w="8809" cap="flat">
                  <a:noFill/>
                  <a:prstDash val="solid"/>
                  <a:miter/>
                </a:ln>
              </p:spPr>
              <p:txBody>
                <a:bodyPr rtlCol="0" anchor="ctr"/>
                <a:lstStyle/>
                <a:p>
                  <a:endParaRPr lang="en-US" sz="3200"/>
                </a:p>
              </p:txBody>
            </p:sp>
            <p:sp>
              <p:nvSpPr>
                <p:cNvPr id="4527" name="Freeform: Shape 4526">
                  <a:extLst>
                    <a:ext uri="{FF2B5EF4-FFF2-40B4-BE49-F238E27FC236}">
                      <a16:creationId xmlns:a16="http://schemas.microsoft.com/office/drawing/2014/main" id="{7ED6441B-3F5B-41F8-949D-7C4015A46625}"/>
                    </a:ext>
                  </a:extLst>
                </p:cNvPr>
                <p:cNvSpPr/>
                <p:nvPr/>
              </p:nvSpPr>
              <p:spPr>
                <a:xfrm>
                  <a:off x="4181045" y="1698401"/>
                  <a:ext cx="292114" cy="198296"/>
                </a:xfrm>
                <a:custGeom>
                  <a:avLst/>
                  <a:gdLst>
                    <a:gd name="connsiteX0" fmla="*/ 0 w 292114"/>
                    <a:gd name="connsiteY0" fmla="*/ 198296 h 198296"/>
                    <a:gd name="connsiteX1" fmla="*/ 20085 w 292114"/>
                    <a:gd name="connsiteY1" fmla="*/ 168697 h 198296"/>
                    <a:gd name="connsiteX2" fmla="*/ 19380 w 292114"/>
                    <a:gd name="connsiteY2" fmla="*/ 167904 h 198296"/>
                    <a:gd name="connsiteX3" fmla="*/ 21671 w 292114"/>
                    <a:gd name="connsiteY3" fmla="*/ 166407 h 198296"/>
                    <a:gd name="connsiteX4" fmla="*/ 107561 w 292114"/>
                    <a:gd name="connsiteY4" fmla="*/ 39642 h 198296"/>
                    <a:gd name="connsiteX5" fmla="*/ 116018 w 292114"/>
                    <a:gd name="connsiteY5" fmla="*/ 37792 h 198296"/>
                    <a:gd name="connsiteX6" fmla="*/ 267801 w 292114"/>
                    <a:gd name="connsiteY6" fmla="*/ 5197 h 198296"/>
                    <a:gd name="connsiteX7" fmla="*/ 270444 w 292114"/>
                    <a:gd name="connsiteY7" fmla="*/ 3436 h 198296"/>
                    <a:gd name="connsiteX8" fmla="*/ 270884 w 292114"/>
                    <a:gd name="connsiteY8" fmla="*/ 4493 h 198296"/>
                    <a:gd name="connsiteX9" fmla="*/ 292115 w 292114"/>
                    <a:gd name="connsiteY9" fmla="*/ 0 h 198296"/>
                    <a:gd name="connsiteX10" fmla="*/ 274144 w 292114"/>
                    <a:gd name="connsiteY10" fmla="*/ 12245 h 198296"/>
                    <a:gd name="connsiteX11" fmla="*/ 274672 w 292114"/>
                    <a:gd name="connsiteY11" fmla="*/ 13390 h 198296"/>
                    <a:gd name="connsiteX12" fmla="*/ 271589 w 292114"/>
                    <a:gd name="connsiteY12" fmla="*/ 14007 h 198296"/>
                    <a:gd name="connsiteX13" fmla="*/ 31978 w 292114"/>
                    <a:gd name="connsiteY13" fmla="*/ 176625 h 198296"/>
                    <a:gd name="connsiteX14" fmla="*/ 30392 w 292114"/>
                    <a:gd name="connsiteY14" fmla="*/ 178828 h 198296"/>
                    <a:gd name="connsiteX15" fmla="*/ 29687 w 292114"/>
                    <a:gd name="connsiteY15" fmla="*/ 178123 h 198296"/>
                    <a:gd name="connsiteX16" fmla="*/ 0 w 292114"/>
                    <a:gd name="connsiteY16" fmla="*/ 198296 h 198296"/>
                    <a:gd name="connsiteX17" fmla="*/ 43342 w 292114"/>
                    <a:gd name="connsiteY17" fmla="*/ 160328 h 198296"/>
                    <a:gd name="connsiteX18" fmla="*/ 42725 w 292114"/>
                    <a:gd name="connsiteY18" fmla="*/ 161209 h 198296"/>
                    <a:gd name="connsiteX19" fmla="*/ 62986 w 292114"/>
                    <a:gd name="connsiteY19" fmla="*/ 147467 h 198296"/>
                    <a:gd name="connsiteX20" fmla="*/ 43342 w 292114"/>
                    <a:gd name="connsiteY20" fmla="*/ 160328 h 198296"/>
                    <a:gd name="connsiteX21" fmla="*/ 111525 w 292114"/>
                    <a:gd name="connsiteY21" fmla="*/ 45720 h 198296"/>
                    <a:gd name="connsiteX22" fmla="*/ 36206 w 292114"/>
                    <a:gd name="connsiteY22" fmla="*/ 156893 h 198296"/>
                    <a:gd name="connsiteX23" fmla="*/ 38585 w 292114"/>
                    <a:gd name="connsiteY23" fmla="*/ 155395 h 198296"/>
                    <a:gd name="connsiteX24" fmla="*/ 116282 w 292114"/>
                    <a:gd name="connsiteY24" fmla="*/ 44751 h 198296"/>
                    <a:gd name="connsiteX25" fmla="*/ 111525 w 292114"/>
                    <a:gd name="connsiteY25" fmla="*/ 45720 h 198296"/>
                    <a:gd name="connsiteX26" fmla="*/ 125796 w 292114"/>
                    <a:gd name="connsiteY26" fmla="*/ 42813 h 198296"/>
                    <a:gd name="connsiteX27" fmla="*/ 53825 w 292114"/>
                    <a:gd name="connsiteY27" fmla="*/ 145353 h 198296"/>
                    <a:gd name="connsiteX28" fmla="*/ 246923 w 292114"/>
                    <a:gd name="connsiteY28" fmla="*/ 18940 h 198296"/>
                    <a:gd name="connsiteX29" fmla="*/ 125796 w 292114"/>
                    <a:gd name="connsiteY29" fmla="*/ 42813 h 19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92114" h="198296">
                      <a:moveTo>
                        <a:pt x="0" y="198296"/>
                      </a:moveTo>
                      <a:lnTo>
                        <a:pt x="20085" y="168697"/>
                      </a:lnTo>
                      <a:lnTo>
                        <a:pt x="19380" y="167904"/>
                      </a:lnTo>
                      <a:lnTo>
                        <a:pt x="21671" y="166407"/>
                      </a:lnTo>
                      <a:lnTo>
                        <a:pt x="107561" y="39642"/>
                      </a:lnTo>
                      <a:lnTo>
                        <a:pt x="116018" y="37792"/>
                      </a:lnTo>
                      <a:lnTo>
                        <a:pt x="267801" y="5197"/>
                      </a:lnTo>
                      <a:lnTo>
                        <a:pt x="270444" y="3436"/>
                      </a:lnTo>
                      <a:lnTo>
                        <a:pt x="270884" y="4493"/>
                      </a:lnTo>
                      <a:lnTo>
                        <a:pt x="292115" y="0"/>
                      </a:lnTo>
                      <a:lnTo>
                        <a:pt x="274144" y="12245"/>
                      </a:lnTo>
                      <a:lnTo>
                        <a:pt x="274672" y="13390"/>
                      </a:lnTo>
                      <a:lnTo>
                        <a:pt x="271589" y="14007"/>
                      </a:lnTo>
                      <a:lnTo>
                        <a:pt x="31978" y="176625"/>
                      </a:lnTo>
                      <a:lnTo>
                        <a:pt x="30392" y="178828"/>
                      </a:lnTo>
                      <a:lnTo>
                        <a:pt x="29687" y="178123"/>
                      </a:lnTo>
                      <a:lnTo>
                        <a:pt x="0" y="198296"/>
                      </a:lnTo>
                      <a:close/>
                      <a:moveTo>
                        <a:pt x="43342" y="160328"/>
                      </a:moveTo>
                      <a:lnTo>
                        <a:pt x="42725" y="161209"/>
                      </a:lnTo>
                      <a:lnTo>
                        <a:pt x="62986" y="147467"/>
                      </a:lnTo>
                      <a:lnTo>
                        <a:pt x="43342" y="160328"/>
                      </a:lnTo>
                      <a:close/>
                      <a:moveTo>
                        <a:pt x="111525" y="45720"/>
                      </a:moveTo>
                      <a:lnTo>
                        <a:pt x="36206" y="156893"/>
                      </a:lnTo>
                      <a:lnTo>
                        <a:pt x="38585" y="155395"/>
                      </a:lnTo>
                      <a:lnTo>
                        <a:pt x="116282" y="44751"/>
                      </a:lnTo>
                      <a:lnTo>
                        <a:pt x="111525" y="45720"/>
                      </a:lnTo>
                      <a:close/>
                      <a:moveTo>
                        <a:pt x="125796" y="42813"/>
                      </a:moveTo>
                      <a:lnTo>
                        <a:pt x="53825" y="145353"/>
                      </a:lnTo>
                      <a:lnTo>
                        <a:pt x="246923" y="18940"/>
                      </a:lnTo>
                      <a:lnTo>
                        <a:pt x="125796" y="42813"/>
                      </a:lnTo>
                      <a:close/>
                    </a:path>
                  </a:pathLst>
                </a:custGeom>
                <a:grpFill/>
                <a:ln w="8809" cap="flat">
                  <a:noFill/>
                  <a:prstDash val="solid"/>
                  <a:miter/>
                </a:ln>
              </p:spPr>
              <p:txBody>
                <a:bodyPr rtlCol="0" anchor="ctr"/>
                <a:lstStyle/>
                <a:p>
                  <a:endParaRPr lang="en-US" sz="3200"/>
                </a:p>
              </p:txBody>
            </p:sp>
          </p:grpSp>
          <p:grpSp>
            <p:nvGrpSpPr>
              <p:cNvPr id="4528" name="Graphic 4229">
                <a:extLst>
                  <a:ext uri="{FF2B5EF4-FFF2-40B4-BE49-F238E27FC236}">
                    <a16:creationId xmlns:a16="http://schemas.microsoft.com/office/drawing/2014/main" id="{78B44860-C74F-4724-A5FC-669C318DC020}"/>
                  </a:ext>
                </a:extLst>
              </p:cNvPr>
              <p:cNvGrpSpPr/>
              <p:nvPr/>
            </p:nvGrpSpPr>
            <p:grpSpPr>
              <a:xfrm>
                <a:off x="4262354" y="1621320"/>
                <a:ext cx="352546" cy="139802"/>
                <a:chOff x="4262354" y="1621320"/>
                <a:chExt cx="352546" cy="139802"/>
              </a:xfrm>
              <a:grpFill/>
            </p:grpSpPr>
            <p:sp>
              <p:nvSpPr>
                <p:cNvPr id="4529" name="Freeform: Shape 4528">
                  <a:extLst>
                    <a:ext uri="{FF2B5EF4-FFF2-40B4-BE49-F238E27FC236}">
                      <a16:creationId xmlns:a16="http://schemas.microsoft.com/office/drawing/2014/main" id="{9470E38B-3AAC-4BA0-9526-94B68FA5C639}"/>
                    </a:ext>
                  </a:extLst>
                </p:cNvPr>
                <p:cNvSpPr/>
                <p:nvPr/>
              </p:nvSpPr>
              <p:spPr>
                <a:xfrm>
                  <a:off x="4279268" y="1625812"/>
                  <a:ext cx="317573" cy="125003"/>
                </a:xfrm>
                <a:custGeom>
                  <a:avLst/>
                  <a:gdLst>
                    <a:gd name="connsiteX0" fmla="*/ 156628 w 317573"/>
                    <a:gd name="connsiteY0" fmla="*/ 1410 h 125003"/>
                    <a:gd name="connsiteX1" fmla="*/ 152224 w 317573"/>
                    <a:gd name="connsiteY1" fmla="*/ 5198 h 125003"/>
                    <a:gd name="connsiteX2" fmla="*/ 20966 w 317573"/>
                    <a:gd name="connsiteY2" fmla="*/ 116635 h 125003"/>
                    <a:gd name="connsiteX3" fmla="*/ 17178 w 317573"/>
                    <a:gd name="connsiteY3" fmla="*/ 110380 h 125003"/>
                    <a:gd name="connsiteX4" fmla="*/ 310350 w 317573"/>
                    <a:gd name="connsiteY4" fmla="*/ 264 h 125003"/>
                    <a:gd name="connsiteX5" fmla="*/ 310790 w 317573"/>
                    <a:gd name="connsiteY5" fmla="*/ 2731 h 125003"/>
                    <a:gd name="connsiteX6" fmla="*/ 156628 w 317573"/>
                    <a:gd name="connsiteY6" fmla="*/ 1410 h 125003"/>
                    <a:gd name="connsiteX7" fmla="*/ 141124 w 317573"/>
                    <a:gd name="connsiteY7" fmla="*/ 1410 h 125003"/>
                    <a:gd name="connsiteX8" fmla="*/ 148877 w 317573"/>
                    <a:gd name="connsiteY8" fmla="*/ 1321 h 125003"/>
                    <a:gd name="connsiteX9" fmla="*/ 310790 w 317573"/>
                    <a:gd name="connsiteY9" fmla="*/ 88 h 125003"/>
                    <a:gd name="connsiteX10" fmla="*/ 317574 w 317573"/>
                    <a:gd name="connsiteY10" fmla="*/ 0 h 125003"/>
                    <a:gd name="connsiteX11" fmla="*/ 311231 w 317573"/>
                    <a:gd name="connsiteY11" fmla="*/ 2467 h 125003"/>
                    <a:gd name="connsiteX12" fmla="*/ 19821 w 317573"/>
                    <a:gd name="connsiteY12" fmla="*/ 117163 h 125003"/>
                    <a:gd name="connsiteX13" fmla="*/ 0 w 317573"/>
                    <a:gd name="connsiteY13" fmla="*/ 125003 h 125003"/>
                    <a:gd name="connsiteX14" fmla="*/ 16121 w 317573"/>
                    <a:gd name="connsiteY14" fmla="*/ 110909 h 125003"/>
                    <a:gd name="connsiteX15" fmla="*/ 141124 w 317573"/>
                    <a:gd name="connsiteY15" fmla="*/ 1410 h 12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573" h="125003">
                      <a:moveTo>
                        <a:pt x="156628" y="1410"/>
                      </a:moveTo>
                      <a:lnTo>
                        <a:pt x="152224" y="5198"/>
                      </a:lnTo>
                      <a:lnTo>
                        <a:pt x="20966" y="116635"/>
                      </a:lnTo>
                      <a:lnTo>
                        <a:pt x="17178" y="110380"/>
                      </a:lnTo>
                      <a:lnTo>
                        <a:pt x="310350" y="264"/>
                      </a:lnTo>
                      <a:lnTo>
                        <a:pt x="310790" y="2731"/>
                      </a:lnTo>
                      <a:lnTo>
                        <a:pt x="156628" y="1410"/>
                      </a:lnTo>
                      <a:close/>
                      <a:moveTo>
                        <a:pt x="141124" y="1410"/>
                      </a:moveTo>
                      <a:lnTo>
                        <a:pt x="148877" y="1321"/>
                      </a:lnTo>
                      <a:lnTo>
                        <a:pt x="310790" y="88"/>
                      </a:lnTo>
                      <a:lnTo>
                        <a:pt x="317574" y="0"/>
                      </a:lnTo>
                      <a:lnTo>
                        <a:pt x="311231" y="2467"/>
                      </a:lnTo>
                      <a:lnTo>
                        <a:pt x="19821" y="117163"/>
                      </a:lnTo>
                      <a:lnTo>
                        <a:pt x="0" y="125003"/>
                      </a:lnTo>
                      <a:lnTo>
                        <a:pt x="16121" y="110909"/>
                      </a:lnTo>
                      <a:lnTo>
                        <a:pt x="141124" y="1410"/>
                      </a:lnTo>
                      <a:close/>
                    </a:path>
                  </a:pathLst>
                </a:custGeom>
                <a:grpFill/>
                <a:ln w="8809" cap="flat">
                  <a:noFill/>
                  <a:prstDash val="solid"/>
                  <a:miter/>
                </a:ln>
              </p:spPr>
              <p:txBody>
                <a:bodyPr rtlCol="0" anchor="ctr"/>
                <a:lstStyle/>
                <a:p>
                  <a:endParaRPr lang="en-US" sz="3200"/>
                </a:p>
              </p:txBody>
            </p:sp>
            <p:sp>
              <p:nvSpPr>
                <p:cNvPr id="4530" name="Freeform: Shape 4529">
                  <a:extLst>
                    <a:ext uri="{FF2B5EF4-FFF2-40B4-BE49-F238E27FC236}">
                      <a16:creationId xmlns:a16="http://schemas.microsoft.com/office/drawing/2014/main" id="{1BE40726-F1A5-49C6-AB8C-49FCE7DB3C5E}"/>
                    </a:ext>
                  </a:extLst>
                </p:cNvPr>
                <p:cNvSpPr/>
                <p:nvPr/>
              </p:nvSpPr>
              <p:spPr>
                <a:xfrm>
                  <a:off x="4262354" y="1621320"/>
                  <a:ext cx="352546" cy="139802"/>
                </a:xfrm>
                <a:custGeom>
                  <a:avLst/>
                  <a:gdLst>
                    <a:gd name="connsiteX0" fmla="*/ 0 w 352546"/>
                    <a:gd name="connsiteY0" fmla="*/ 139803 h 139802"/>
                    <a:gd name="connsiteX1" fmla="*/ 29511 w 352546"/>
                    <a:gd name="connsiteY1" fmla="*/ 113904 h 139802"/>
                    <a:gd name="connsiteX2" fmla="*/ 28983 w 352546"/>
                    <a:gd name="connsiteY2" fmla="*/ 113023 h 139802"/>
                    <a:gd name="connsiteX3" fmla="*/ 31625 w 352546"/>
                    <a:gd name="connsiteY3" fmla="*/ 112054 h 139802"/>
                    <a:gd name="connsiteX4" fmla="*/ 156717 w 352546"/>
                    <a:gd name="connsiteY4" fmla="*/ 2467 h 139802"/>
                    <a:gd name="connsiteX5" fmla="*/ 326735 w 352546"/>
                    <a:gd name="connsiteY5" fmla="*/ 1145 h 139802"/>
                    <a:gd name="connsiteX6" fmla="*/ 329730 w 352546"/>
                    <a:gd name="connsiteY6" fmla="*/ 0 h 139802"/>
                    <a:gd name="connsiteX7" fmla="*/ 329906 w 352546"/>
                    <a:gd name="connsiteY7" fmla="*/ 1057 h 139802"/>
                    <a:gd name="connsiteX8" fmla="*/ 352546 w 352546"/>
                    <a:gd name="connsiteY8" fmla="*/ 881 h 139802"/>
                    <a:gd name="connsiteX9" fmla="*/ 331404 w 352546"/>
                    <a:gd name="connsiteY9" fmla="*/ 9162 h 139802"/>
                    <a:gd name="connsiteX10" fmla="*/ 331668 w 352546"/>
                    <a:gd name="connsiteY10" fmla="*/ 10395 h 139802"/>
                    <a:gd name="connsiteX11" fmla="*/ 328497 w 352546"/>
                    <a:gd name="connsiteY11" fmla="*/ 10395 h 139802"/>
                    <a:gd name="connsiteX12" fmla="*/ 39025 w 352546"/>
                    <a:gd name="connsiteY12" fmla="*/ 124299 h 139802"/>
                    <a:gd name="connsiteX13" fmla="*/ 36911 w 352546"/>
                    <a:gd name="connsiteY13" fmla="*/ 126060 h 139802"/>
                    <a:gd name="connsiteX14" fmla="*/ 36470 w 352546"/>
                    <a:gd name="connsiteY14" fmla="*/ 125268 h 139802"/>
                    <a:gd name="connsiteX15" fmla="*/ 0 w 352546"/>
                    <a:gd name="connsiteY15" fmla="*/ 139803 h 139802"/>
                    <a:gd name="connsiteX16" fmla="*/ 55762 w 352546"/>
                    <a:gd name="connsiteY16" fmla="*/ 110292 h 139802"/>
                    <a:gd name="connsiteX17" fmla="*/ 54970 w 352546"/>
                    <a:gd name="connsiteY17" fmla="*/ 110997 h 139802"/>
                    <a:gd name="connsiteX18" fmla="*/ 75936 w 352546"/>
                    <a:gd name="connsiteY18" fmla="*/ 102716 h 139802"/>
                    <a:gd name="connsiteX19" fmla="*/ 55762 w 352546"/>
                    <a:gd name="connsiteY19" fmla="*/ 110292 h 139802"/>
                    <a:gd name="connsiteX20" fmla="*/ 159271 w 352546"/>
                    <a:gd name="connsiteY20" fmla="*/ 9250 h 139802"/>
                    <a:gd name="connsiteX21" fmla="*/ 49596 w 352546"/>
                    <a:gd name="connsiteY21" fmla="*/ 105359 h 139802"/>
                    <a:gd name="connsiteX22" fmla="*/ 52327 w 352546"/>
                    <a:gd name="connsiteY22" fmla="*/ 104301 h 139802"/>
                    <a:gd name="connsiteX23" fmla="*/ 164381 w 352546"/>
                    <a:gd name="connsiteY23" fmla="*/ 9162 h 139802"/>
                    <a:gd name="connsiteX24" fmla="*/ 159271 w 352546"/>
                    <a:gd name="connsiteY24" fmla="*/ 9250 h 139802"/>
                    <a:gd name="connsiteX25" fmla="*/ 174775 w 352546"/>
                    <a:gd name="connsiteY25" fmla="*/ 9338 h 139802"/>
                    <a:gd name="connsiteX26" fmla="*/ 71003 w 352546"/>
                    <a:gd name="connsiteY26" fmla="*/ 97342 h 139802"/>
                    <a:gd name="connsiteX27" fmla="*/ 302598 w 352546"/>
                    <a:gd name="connsiteY27" fmla="*/ 10307 h 139802"/>
                    <a:gd name="connsiteX28" fmla="*/ 174775 w 352546"/>
                    <a:gd name="connsiteY28" fmla="*/ 9338 h 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2546" h="139802">
                      <a:moveTo>
                        <a:pt x="0" y="139803"/>
                      </a:moveTo>
                      <a:lnTo>
                        <a:pt x="29511" y="113904"/>
                      </a:lnTo>
                      <a:lnTo>
                        <a:pt x="28983" y="113023"/>
                      </a:lnTo>
                      <a:lnTo>
                        <a:pt x="31625" y="112054"/>
                      </a:lnTo>
                      <a:lnTo>
                        <a:pt x="156717" y="2467"/>
                      </a:lnTo>
                      <a:lnTo>
                        <a:pt x="326735" y="1145"/>
                      </a:lnTo>
                      <a:lnTo>
                        <a:pt x="329730" y="0"/>
                      </a:lnTo>
                      <a:lnTo>
                        <a:pt x="329906" y="1057"/>
                      </a:lnTo>
                      <a:lnTo>
                        <a:pt x="352546" y="881"/>
                      </a:lnTo>
                      <a:lnTo>
                        <a:pt x="331404" y="9162"/>
                      </a:lnTo>
                      <a:lnTo>
                        <a:pt x="331668" y="10395"/>
                      </a:lnTo>
                      <a:lnTo>
                        <a:pt x="328497" y="10395"/>
                      </a:lnTo>
                      <a:lnTo>
                        <a:pt x="39025" y="124299"/>
                      </a:lnTo>
                      <a:lnTo>
                        <a:pt x="36911" y="126060"/>
                      </a:lnTo>
                      <a:lnTo>
                        <a:pt x="36470" y="125268"/>
                      </a:lnTo>
                      <a:lnTo>
                        <a:pt x="0" y="139803"/>
                      </a:lnTo>
                      <a:close/>
                      <a:moveTo>
                        <a:pt x="55762" y="110292"/>
                      </a:moveTo>
                      <a:lnTo>
                        <a:pt x="54970" y="110997"/>
                      </a:lnTo>
                      <a:lnTo>
                        <a:pt x="75936" y="102716"/>
                      </a:lnTo>
                      <a:lnTo>
                        <a:pt x="55762" y="110292"/>
                      </a:lnTo>
                      <a:close/>
                      <a:moveTo>
                        <a:pt x="159271" y="9250"/>
                      </a:moveTo>
                      <a:lnTo>
                        <a:pt x="49596" y="105359"/>
                      </a:lnTo>
                      <a:lnTo>
                        <a:pt x="52327" y="104301"/>
                      </a:lnTo>
                      <a:lnTo>
                        <a:pt x="164381" y="9162"/>
                      </a:lnTo>
                      <a:lnTo>
                        <a:pt x="159271" y="9250"/>
                      </a:lnTo>
                      <a:close/>
                      <a:moveTo>
                        <a:pt x="174775" y="9338"/>
                      </a:moveTo>
                      <a:lnTo>
                        <a:pt x="71003" y="97342"/>
                      </a:lnTo>
                      <a:lnTo>
                        <a:pt x="302598" y="10307"/>
                      </a:lnTo>
                      <a:lnTo>
                        <a:pt x="174775" y="9338"/>
                      </a:lnTo>
                      <a:close/>
                    </a:path>
                  </a:pathLst>
                </a:custGeom>
                <a:grpFill/>
                <a:ln w="8809" cap="flat">
                  <a:noFill/>
                  <a:prstDash val="solid"/>
                  <a:miter/>
                </a:ln>
              </p:spPr>
              <p:txBody>
                <a:bodyPr rtlCol="0" anchor="ctr"/>
                <a:lstStyle/>
                <a:p>
                  <a:endParaRPr lang="en-US" sz="3200"/>
                </a:p>
              </p:txBody>
            </p:sp>
          </p:grpSp>
          <p:grpSp>
            <p:nvGrpSpPr>
              <p:cNvPr id="4531" name="Graphic 4229">
                <a:extLst>
                  <a:ext uri="{FF2B5EF4-FFF2-40B4-BE49-F238E27FC236}">
                    <a16:creationId xmlns:a16="http://schemas.microsoft.com/office/drawing/2014/main" id="{78B44860-C74F-4724-A5FC-669C318DC020}"/>
                  </a:ext>
                </a:extLst>
              </p:cNvPr>
              <p:cNvGrpSpPr/>
              <p:nvPr/>
            </p:nvGrpSpPr>
            <p:grpSpPr>
              <a:xfrm>
                <a:off x="4392555" y="1495347"/>
                <a:ext cx="279693" cy="133019"/>
                <a:chOff x="4392555" y="1495347"/>
                <a:chExt cx="279693" cy="133019"/>
              </a:xfrm>
              <a:grpFill/>
            </p:grpSpPr>
            <p:sp>
              <p:nvSpPr>
                <p:cNvPr id="4532" name="Freeform: Shape 4531">
                  <a:extLst>
                    <a:ext uri="{FF2B5EF4-FFF2-40B4-BE49-F238E27FC236}">
                      <a16:creationId xmlns:a16="http://schemas.microsoft.com/office/drawing/2014/main" id="{B47348F0-847D-4033-9AED-971A44A339D7}"/>
                    </a:ext>
                  </a:extLst>
                </p:cNvPr>
                <p:cNvSpPr/>
                <p:nvPr/>
              </p:nvSpPr>
              <p:spPr>
                <a:xfrm>
                  <a:off x="4398545" y="1499576"/>
                  <a:ext cx="260929" cy="124122"/>
                </a:xfrm>
                <a:custGeom>
                  <a:avLst/>
                  <a:gdLst>
                    <a:gd name="connsiteX0" fmla="*/ 70298 w 260929"/>
                    <a:gd name="connsiteY0" fmla="*/ 3436 h 124122"/>
                    <a:gd name="connsiteX1" fmla="*/ 70034 w 260929"/>
                    <a:gd name="connsiteY1" fmla="*/ 3964 h 124122"/>
                    <a:gd name="connsiteX2" fmla="*/ 10571 w 260929"/>
                    <a:gd name="connsiteY2" fmla="*/ 120423 h 124122"/>
                    <a:gd name="connsiteX3" fmla="*/ 6254 w 260929"/>
                    <a:gd name="connsiteY3" fmla="*/ 114785 h 124122"/>
                    <a:gd name="connsiteX4" fmla="*/ 254059 w 260929"/>
                    <a:gd name="connsiteY4" fmla="*/ 67479 h 124122"/>
                    <a:gd name="connsiteX5" fmla="*/ 253794 w 260929"/>
                    <a:gd name="connsiteY5" fmla="*/ 70826 h 124122"/>
                    <a:gd name="connsiteX6" fmla="*/ 70298 w 260929"/>
                    <a:gd name="connsiteY6" fmla="*/ 3436 h 124122"/>
                    <a:gd name="connsiteX7" fmla="*/ 60696 w 260929"/>
                    <a:gd name="connsiteY7" fmla="*/ 0 h 124122"/>
                    <a:gd name="connsiteX8" fmla="*/ 65541 w 260929"/>
                    <a:gd name="connsiteY8" fmla="*/ 1674 h 124122"/>
                    <a:gd name="connsiteX9" fmla="*/ 255028 w 260929"/>
                    <a:gd name="connsiteY9" fmla="*/ 67479 h 124122"/>
                    <a:gd name="connsiteX10" fmla="*/ 260930 w 260929"/>
                    <a:gd name="connsiteY10" fmla="*/ 69505 h 124122"/>
                    <a:gd name="connsiteX11" fmla="*/ 254763 w 260929"/>
                    <a:gd name="connsiteY11" fmla="*/ 70826 h 124122"/>
                    <a:gd name="connsiteX12" fmla="*/ 7840 w 260929"/>
                    <a:gd name="connsiteY12" fmla="*/ 122449 h 124122"/>
                    <a:gd name="connsiteX13" fmla="*/ 0 w 260929"/>
                    <a:gd name="connsiteY13" fmla="*/ 124122 h 124122"/>
                    <a:gd name="connsiteX14" fmla="*/ 3524 w 260929"/>
                    <a:gd name="connsiteY14" fmla="*/ 116899 h 124122"/>
                    <a:gd name="connsiteX15" fmla="*/ 60696 w 260929"/>
                    <a:gd name="connsiteY15" fmla="*/ 0 h 124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0929" h="124122">
                      <a:moveTo>
                        <a:pt x="70298" y="3436"/>
                      </a:moveTo>
                      <a:lnTo>
                        <a:pt x="70034" y="3964"/>
                      </a:lnTo>
                      <a:lnTo>
                        <a:pt x="10571" y="120423"/>
                      </a:lnTo>
                      <a:lnTo>
                        <a:pt x="6254" y="114785"/>
                      </a:lnTo>
                      <a:lnTo>
                        <a:pt x="254059" y="67479"/>
                      </a:lnTo>
                      <a:lnTo>
                        <a:pt x="253794" y="70826"/>
                      </a:lnTo>
                      <a:lnTo>
                        <a:pt x="70298" y="3436"/>
                      </a:lnTo>
                      <a:close/>
                      <a:moveTo>
                        <a:pt x="60696" y="0"/>
                      </a:moveTo>
                      <a:lnTo>
                        <a:pt x="65541" y="1674"/>
                      </a:lnTo>
                      <a:lnTo>
                        <a:pt x="255028" y="67479"/>
                      </a:lnTo>
                      <a:lnTo>
                        <a:pt x="260930" y="69505"/>
                      </a:lnTo>
                      <a:lnTo>
                        <a:pt x="254763" y="70826"/>
                      </a:lnTo>
                      <a:lnTo>
                        <a:pt x="7840" y="122449"/>
                      </a:lnTo>
                      <a:lnTo>
                        <a:pt x="0" y="124122"/>
                      </a:lnTo>
                      <a:lnTo>
                        <a:pt x="3524" y="116899"/>
                      </a:lnTo>
                      <a:lnTo>
                        <a:pt x="60696" y="0"/>
                      </a:lnTo>
                      <a:close/>
                    </a:path>
                  </a:pathLst>
                </a:custGeom>
                <a:grpFill/>
                <a:ln w="8809" cap="flat">
                  <a:noFill/>
                  <a:prstDash val="solid"/>
                  <a:miter/>
                </a:ln>
              </p:spPr>
              <p:txBody>
                <a:bodyPr rtlCol="0" anchor="ctr"/>
                <a:lstStyle/>
                <a:p>
                  <a:endParaRPr lang="en-US" sz="3200"/>
                </a:p>
              </p:txBody>
            </p:sp>
            <p:sp>
              <p:nvSpPr>
                <p:cNvPr id="4533" name="Freeform: Shape 4532">
                  <a:extLst>
                    <a:ext uri="{FF2B5EF4-FFF2-40B4-BE49-F238E27FC236}">
                      <a16:creationId xmlns:a16="http://schemas.microsoft.com/office/drawing/2014/main" id="{EF53B75B-38A5-489E-99A8-B65579938151}"/>
                    </a:ext>
                  </a:extLst>
                </p:cNvPr>
                <p:cNvSpPr/>
                <p:nvPr/>
              </p:nvSpPr>
              <p:spPr>
                <a:xfrm>
                  <a:off x="4392555" y="1495347"/>
                  <a:ext cx="279693" cy="133019"/>
                </a:xfrm>
                <a:custGeom>
                  <a:avLst/>
                  <a:gdLst>
                    <a:gd name="connsiteX0" fmla="*/ 0 w 279693"/>
                    <a:gd name="connsiteY0" fmla="*/ 133020 h 133019"/>
                    <a:gd name="connsiteX1" fmla="*/ 7312 w 279693"/>
                    <a:gd name="connsiteY1" fmla="*/ 117956 h 133019"/>
                    <a:gd name="connsiteX2" fmla="*/ 6343 w 279693"/>
                    <a:gd name="connsiteY2" fmla="*/ 116635 h 133019"/>
                    <a:gd name="connsiteX3" fmla="*/ 8193 w 279693"/>
                    <a:gd name="connsiteY3" fmla="*/ 116282 h 133019"/>
                    <a:gd name="connsiteX4" fmla="*/ 65100 w 279693"/>
                    <a:gd name="connsiteY4" fmla="*/ 0 h 133019"/>
                    <a:gd name="connsiteX5" fmla="*/ 260930 w 279693"/>
                    <a:gd name="connsiteY5" fmla="*/ 68007 h 133019"/>
                    <a:gd name="connsiteX6" fmla="*/ 263925 w 279693"/>
                    <a:gd name="connsiteY6" fmla="*/ 67479 h 133019"/>
                    <a:gd name="connsiteX7" fmla="*/ 263837 w 279693"/>
                    <a:gd name="connsiteY7" fmla="*/ 69064 h 133019"/>
                    <a:gd name="connsiteX8" fmla="*/ 279694 w 279693"/>
                    <a:gd name="connsiteY8" fmla="*/ 74614 h 133019"/>
                    <a:gd name="connsiteX9" fmla="*/ 263132 w 279693"/>
                    <a:gd name="connsiteY9" fmla="*/ 78050 h 133019"/>
                    <a:gd name="connsiteX10" fmla="*/ 263044 w 279693"/>
                    <a:gd name="connsiteY10" fmla="*/ 79724 h 133019"/>
                    <a:gd name="connsiteX11" fmla="*/ 260225 w 279693"/>
                    <a:gd name="connsiteY11" fmla="*/ 78667 h 133019"/>
                    <a:gd name="connsiteX12" fmla="*/ 18147 w 279693"/>
                    <a:gd name="connsiteY12" fmla="*/ 129232 h 133019"/>
                    <a:gd name="connsiteX13" fmla="*/ 17354 w 279693"/>
                    <a:gd name="connsiteY13" fmla="*/ 130817 h 133019"/>
                    <a:gd name="connsiteX14" fmla="*/ 16385 w 279693"/>
                    <a:gd name="connsiteY14" fmla="*/ 129584 h 133019"/>
                    <a:gd name="connsiteX15" fmla="*/ 0 w 279693"/>
                    <a:gd name="connsiteY15" fmla="*/ 133020 h 133019"/>
                    <a:gd name="connsiteX16" fmla="*/ 22463 w 279693"/>
                    <a:gd name="connsiteY16" fmla="*/ 120511 h 133019"/>
                    <a:gd name="connsiteX17" fmla="*/ 21935 w 279693"/>
                    <a:gd name="connsiteY17" fmla="*/ 121568 h 133019"/>
                    <a:gd name="connsiteX18" fmla="*/ 75760 w 279693"/>
                    <a:gd name="connsiteY18" fmla="*/ 110292 h 133019"/>
                    <a:gd name="connsiteX19" fmla="*/ 22463 w 279693"/>
                    <a:gd name="connsiteY19" fmla="*/ 120511 h 133019"/>
                    <a:gd name="connsiteX20" fmla="*/ 68448 w 279693"/>
                    <a:gd name="connsiteY20" fmla="*/ 8369 h 133019"/>
                    <a:gd name="connsiteX21" fmla="*/ 16385 w 279693"/>
                    <a:gd name="connsiteY21" fmla="*/ 114696 h 133019"/>
                    <a:gd name="connsiteX22" fmla="*/ 17971 w 279693"/>
                    <a:gd name="connsiteY22" fmla="*/ 114432 h 133019"/>
                    <a:gd name="connsiteX23" fmla="*/ 71619 w 279693"/>
                    <a:gd name="connsiteY23" fmla="*/ 9426 h 133019"/>
                    <a:gd name="connsiteX24" fmla="*/ 68448 w 279693"/>
                    <a:gd name="connsiteY24" fmla="*/ 8369 h 133019"/>
                    <a:gd name="connsiteX25" fmla="*/ 77962 w 279693"/>
                    <a:gd name="connsiteY25" fmla="*/ 11893 h 133019"/>
                    <a:gd name="connsiteX26" fmla="*/ 26340 w 279693"/>
                    <a:gd name="connsiteY26" fmla="*/ 112935 h 133019"/>
                    <a:gd name="connsiteX27" fmla="*/ 241285 w 279693"/>
                    <a:gd name="connsiteY27" fmla="*/ 71884 h 133019"/>
                    <a:gd name="connsiteX28" fmla="*/ 77962 w 279693"/>
                    <a:gd name="connsiteY28" fmla="*/ 11893 h 13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9693" h="133019">
                      <a:moveTo>
                        <a:pt x="0" y="133020"/>
                      </a:moveTo>
                      <a:lnTo>
                        <a:pt x="7312" y="117956"/>
                      </a:lnTo>
                      <a:lnTo>
                        <a:pt x="6343" y="116635"/>
                      </a:lnTo>
                      <a:lnTo>
                        <a:pt x="8193" y="116282"/>
                      </a:lnTo>
                      <a:lnTo>
                        <a:pt x="65100" y="0"/>
                      </a:lnTo>
                      <a:lnTo>
                        <a:pt x="260930" y="68007"/>
                      </a:lnTo>
                      <a:lnTo>
                        <a:pt x="263925" y="67479"/>
                      </a:lnTo>
                      <a:lnTo>
                        <a:pt x="263837" y="69064"/>
                      </a:lnTo>
                      <a:lnTo>
                        <a:pt x="279694" y="74614"/>
                      </a:lnTo>
                      <a:lnTo>
                        <a:pt x="263132" y="78050"/>
                      </a:lnTo>
                      <a:lnTo>
                        <a:pt x="263044" y="79724"/>
                      </a:lnTo>
                      <a:lnTo>
                        <a:pt x="260225" y="78667"/>
                      </a:lnTo>
                      <a:lnTo>
                        <a:pt x="18147" y="129232"/>
                      </a:lnTo>
                      <a:lnTo>
                        <a:pt x="17354" y="130817"/>
                      </a:lnTo>
                      <a:lnTo>
                        <a:pt x="16385" y="129584"/>
                      </a:lnTo>
                      <a:lnTo>
                        <a:pt x="0" y="133020"/>
                      </a:lnTo>
                      <a:close/>
                      <a:moveTo>
                        <a:pt x="22463" y="120511"/>
                      </a:moveTo>
                      <a:lnTo>
                        <a:pt x="21935" y="121568"/>
                      </a:lnTo>
                      <a:lnTo>
                        <a:pt x="75760" y="110292"/>
                      </a:lnTo>
                      <a:lnTo>
                        <a:pt x="22463" y="120511"/>
                      </a:lnTo>
                      <a:close/>
                      <a:moveTo>
                        <a:pt x="68448" y="8369"/>
                      </a:moveTo>
                      <a:lnTo>
                        <a:pt x="16385" y="114696"/>
                      </a:lnTo>
                      <a:lnTo>
                        <a:pt x="17971" y="114432"/>
                      </a:lnTo>
                      <a:lnTo>
                        <a:pt x="71619" y="9426"/>
                      </a:lnTo>
                      <a:lnTo>
                        <a:pt x="68448" y="8369"/>
                      </a:lnTo>
                      <a:close/>
                      <a:moveTo>
                        <a:pt x="77962" y="11893"/>
                      </a:moveTo>
                      <a:lnTo>
                        <a:pt x="26340" y="112935"/>
                      </a:lnTo>
                      <a:lnTo>
                        <a:pt x="241285" y="71884"/>
                      </a:lnTo>
                      <a:lnTo>
                        <a:pt x="77962" y="11893"/>
                      </a:lnTo>
                      <a:close/>
                    </a:path>
                  </a:pathLst>
                </a:custGeom>
                <a:grpFill/>
                <a:ln w="8809" cap="flat">
                  <a:noFill/>
                  <a:prstDash val="solid"/>
                  <a:miter/>
                </a:ln>
              </p:spPr>
              <p:txBody>
                <a:bodyPr rtlCol="0" anchor="ctr"/>
                <a:lstStyle/>
                <a:p>
                  <a:endParaRPr lang="en-US" sz="3200"/>
                </a:p>
              </p:txBody>
            </p:sp>
          </p:grpSp>
          <p:grpSp>
            <p:nvGrpSpPr>
              <p:cNvPr id="4534" name="Graphic 4229">
                <a:extLst>
                  <a:ext uri="{FF2B5EF4-FFF2-40B4-BE49-F238E27FC236}">
                    <a16:creationId xmlns:a16="http://schemas.microsoft.com/office/drawing/2014/main" id="{78B44860-C74F-4724-A5FC-669C318DC020}"/>
                  </a:ext>
                </a:extLst>
              </p:cNvPr>
              <p:cNvGrpSpPr/>
              <p:nvPr/>
            </p:nvGrpSpPr>
            <p:grpSpPr>
              <a:xfrm>
                <a:off x="4447965" y="1402145"/>
                <a:ext cx="192570" cy="115313"/>
                <a:chOff x="4447965" y="1402145"/>
                <a:chExt cx="192570" cy="115313"/>
              </a:xfrm>
              <a:grpFill/>
            </p:grpSpPr>
            <p:sp>
              <p:nvSpPr>
                <p:cNvPr id="4535" name="Freeform: Shape 4534">
                  <a:extLst>
                    <a:ext uri="{FF2B5EF4-FFF2-40B4-BE49-F238E27FC236}">
                      <a16:creationId xmlns:a16="http://schemas.microsoft.com/office/drawing/2014/main" id="{74E86D0C-B7ED-4B70-9BC3-C84A6429BAB8}"/>
                    </a:ext>
                  </a:extLst>
                </p:cNvPr>
                <p:cNvSpPr/>
                <p:nvPr/>
              </p:nvSpPr>
              <p:spPr>
                <a:xfrm>
                  <a:off x="4455982" y="1407255"/>
                  <a:ext cx="177594" cy="104653"/>
                </a:xfrm>
                <a:custGeom>
                  <a:avLst/>
                  <a:gdLst>
                    <a:gd name="connsiteX0" fmla="*/ 105535 w 177594"/>
                    <a:gd name="connsiteY0" fmla="*/ 8193 h 104653"/>
                    <a:gd name="connsiteX1" fmla="*/ 10571 w 177594"/>
                    <a:gd name="connsiteY1" fmla="*/ 96461 h 104653"/>
                    <a:gd name="connsiteX2" fmla="*/ 8369 w 177594"/>
                    <a:gd name="connsiteY2" fmla="*/ 90471 h 104653"/>
                    <a:gd name="connsiteX3" fmla="*/ 174687 w 177594"/>
                    <a:gd name="connsiteY3" fmla="*/ 101483 h 104653"/>
                    <a:gd name="connsiteX4" fmla="*/ 173454 w 177594"/>
                    <a:gd name="connsiteY4" fmla="*/ 103861 h 104653"/>
                    <a:gd name="connsiteX5" fmla="*/ 105535 w 177594"/>
                    <a:gd name="connsiteY5" fmla="*/ 8193 h 104653"/>
                    <a:gd name="connsiteX6" fmla="*/ 99545 w 177594"/>
                    <a:gd name="connsiteY6" fmla="*/ 0 h 104653"/>
                    <a:gd name="connsiteX7" fmla="*/ 175745 w 177594"/>
                    <a:gd name="connsiteY7" fmla="*/ 102187 h 104653"/>
                    <a:gd name="connsiteX8" fmla="*/ 177594 w 177594"/>
                    <a:gd name="connsiteY8" fmla="*/ 104654 h 104653"/>
                    <a:gd name="connsiteX9" fmla="*/ 174511 w 177594"/>
                    <a:gd name="connsiteY9" fmla="*/ 104566 h 104653"/>
                    <a:gd name="connsiteX10" fmla="*/ 8016 w 177594"/>
                    <a:gd name="connsiteY10" fmla="*/ 97607 h 104653"/>
                    <a:gd name="connsiteX11" fmla="*/ 0 w 177594"/>
                    <a:gd name="connsiteY11" fmla="*/ 97254 h 104653"/>
                    <a:gd name="connsiteX12" fmla="*/ 5814 w 177594"/>
                    <a:gd name="connsiteY12" fmla="*/ 91616 h 104653"/>
                    <a:gd name="connsiteX13" fmla="*/ 99545 w 177594"/>
                    <a:gd name="connsiteY13" fmla="*/ 0 h 104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594" h="104653">
                      <a:moveTo>
                        <a:pt x="105535" y="8193"/>
                      </a:moveTo>
                      <a:lnTo>
                        <a:pt x="10571" y="96461"/>
                      </a:lnTo>
                      <a:lnTo>
                        <a:pt x="8369" y="90471"/>
                      </a:lnTo>
                      <a:lnTo>
                        <a:pt x="174687" y="101483"/>
                      </a:lnTo>
                      <a:lnTo>
                        <a:pt x="173454" y="103861"/>
                      </a:lnTo>
                      <a:lnTo>
                        <a:pt x="105535" y="8193"/>
                      </a:lnTo>
                      <a:close/>
                      <a:moveTo>
                        <a:pt x="99545" y="0"/>
                      </a:moveTo>
                      <a:lnTo>
                        <a:pt x="175745" y="102187"/>
                      </a:lnTo>
                      <a:lnTo>
                        <a:pt x="177594" y="104654"/>
                      </a:lnTo>
                      <a:lnTo>
                        <a:pt x="174511" y="104566"/>
                      </a:lnTo>
                      <a:lnTo>
                        <a:pt x="8016" y="97607"/>
                      </a:lnTo>
                      <a:lnTo>
                        <a:pt x="0" y="97254"/>
                      </a:lnTo>
                      <a:lnTo>
                        <a:pt x="5814" y="91616"/>
                      </a:lnTo>
                      <a:lnTo>
                        <a:pt x="99545" y="0"/>
                      </a:lnTo>
                      <a:close/>
                    </a:path>
                  </a:pathLst>
                </a:custGeom>
                <a:grpFill/>
                <a:ln w="8809" cap="flat">
                  <a:noFill/>
                  <a:prstDash val="solid"/>
                  <a:miter/>
                </a:ln>
              </p:spPr>
              <p:txBody>
                <a:bodyPr rtlCol="0" anchor="ctr"/>
                <a:lstStyle/>
                <a:p>
                  <a:endParaRPr lang="en-US" sz="3200"/>
                </a:p>
              </p:txBody>
            </p:sp>
            <p:sp>
              <p:nvSpPr>
                <p:cNvPr id="4536" name="Freeform: Shape 4535">
                  <a:extLst>
                    <a:ext uri="{FF2B5EF4-FFF2-40B4-BE49-F238E27FC236}">
                      <a16:creationId xmlns:a16="http://schemas.microsoft.com/office/drawing/2014/main" id="{8C51D2CD-9BAA-44F2-82E5-90B148F19DC6}"/>
                    </a:ext>
                  </a:extLst>
                </p:cNvPr>
                <p:cNvSpPr/>
                <p:nvPr/>
              </p:nvSpPr>
              <p:spPr>
                <a:xfrm>
                  <a:off x="4447965" y="1402145"/>
                  <a:ext cx="192570" cy="115313"/>
                </a:xfrm>
                <a:custGeom>
                  <a:avLst/>
                  <a:gdLst>
                    <a:gd name="connsiteX0" fmla="*/ 181735 w 192570"/>
                    <a:gd name="connsiteY0" fmla="*/ 115313 h 115313"/>
                    <a:gd name="connsiteX1" fmla="*/ 179973 w 192570"/>
                    <a:gd name="connsiteY1" fmla="*/ 112846 h 115313"/>
                    <a:gd name="connsiteX2" fmla="*/ 18763 w 192570"/>
                    <a:gd name="connsiteY2" fmla="*/ 106063 h 115313"/>
                    <a:gd name="connsiteX3" fmla="*/ 17178 w 192570"/>
                    <a:gd name="connsiteY3" fmla="*/ 107561 h 115313"/>
                    <a:gd name="connsiteX4" fmla="*/ 16561 w 192570"/>
                    <a:gd name="connsiteY4" fmla="*/ 105975 h 115313"/>
                    <a:gd name="connsiteX5" fmla="*/ 0 w 192570"/>
                    <a:gd name="connsiteY5" fmla="*/ 105270 h 115313"/>
                    <a:gd name="connsiteX6" fmla="*/ 11980 w 192570"/>
                    <a:gd name="connsiteY6" fmla="*/ 93554 h 115313"/>
                    <a:gd name="connsiteX7" fmla="*/ 11364 w 192570"/>
                    <a:gd name="connsiteY7" fmla="*/ 91880 h 115313"/>
                    <a:gd name="connsiteX8" fmla="*/ 13566 w 192570"/>
                    <a:gd name="connsiteY8" fmla="*/ 92057 h 115313"/>
                    <a:gd name="connsiteX9" fmla="*/ 108001 w 192570"/>
                    <a:gd name="connsiteY9" fmla="*/ 0 h 115313"/>
                    <a:gd name="connsiteX10" fmla="*/ 185170 w 192570"/>
                    <a:gd name="connsiteY10" fmla="*/ 103421 h 115313"/>
                    <a:gd name="connsiteX11" fmla="*/ 188166 w 192570"/>
                    <a:gd name="connsiteY11" fmla="*/ 103597 h 115313"/>
                    <a:gd name="connsiteX12" fmla="*/ 186932 w 192570"/>
                    <a:gd name="connsiteY12" fmla="*/ 105799 h 115313"/>
                    <a:gd name="connsiteX13" fmla="*/ 192570 w 192570"/>
                    <a:gd name="connsiteY13" fmla="*/ 113375 h 115313"/>
                    <a:gd name="connsiteX14" fmla="*/ 183056 w 192570"/>
                    <a:gd name="connsiteY14" fmla="*/ 112935 h 115313"/>
                    <a:gd name="connsiteX15" fmla="*/ 181735 w 192570"/>
                    <a:gd name="connsiteY15" fmla="*/ 115313 h 115313"/>
                    <a:gd name="connsiteX16" fmla="*/ 32418 w 192570"/>
                    <a:gd name="connsiteY16" fmla="*/ 93290 h 115313"/>
                    <a:gd name="connsiteX17" fmla="*/ 172661 w 192570"/>
                    <a:gd name="connsiteY17" fmla="*/ 102540 h 115313"/>
                    <a:gd name="connsiteX18" fmla="*/ 112934 w 192570"/>
                    <a:gd name="connsiteY18" fmla="*/ 18323 h 115313"/>
                    <a:gd name="connsiteX19" fmla="*/ 32418 w 192570"/>
                    <a:gd name="connsiteY19" fmla="*/ 93290 h 115313"/>
                    <a:gd name="connsiteX20" fmla="*/ 22552 w 192570"/>
                    <a:gd name="connsiteY20" fmla="*/ 92673 h 115313"/>
                    <a:gd name="connsiteX21" fmla="*/ 23168 w 192570"/>
                    <a:gd name="connsiteY21" fmla="*/ 92673 h 115313"/>
                    <a:gd name="connsiteX22" fmla="*/ 109058 w 192570"/>
                    <a:gd name="connsiteY22" fmla="*/ 12773 h 115313"/>
                    <a:gd name="connsiteX23" fmla="*/ 107032 w 192570"/>
                    <a:gd name="connsiteY23" fmla="*/ 10131 h 115313"/>
                    <a:gd name="connsiteX24" fmla="*/ 22552 w 192570"/>
                    <a:gd name="connsiteY24" fmla="*/ 92673 h 115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2570" h="115313">
                      <a:moveTo>
                        <a:pt x="181735" y="115313"/>
                      </a:moveTo>
                      <a:lnTo>
                        <a:pt x="179973" y="112846"/>
                      </a:lnTo>
                      <a:lnTo>
                        <a:pt x="18763" y="106063"/>
                      </a:lnTo>
                      <a:lnTo>
                        <a:pt x="17178" y="107561"/>
                      </a:lnTo>
                      <a:lnTo>
                        <a:pt x="16561" y="105975"/>
                      </a:lnTo>
                      <a:lnTo>
                        <a:pt x="0" y="105270"/>
                      </a:lnTo>
                      <a:lnTo>
                        <a:pt x="11980" y="93554"/>
                      </a:lnTo>
                      <a:lnTo>
                        <a:pt x="11364" y="91880"/>
                      </a:lnTo>
                      <a:lnTo>
                        <a:pt x="13566" y="92057"/>
                      </a:lnTo>
                      <a:lnTo>
                        <a:pt x="108001" y="0"/>
                      </a:lnTo>
                      <a:lnTo>
                        <a:pt x="185170" y="103421"/>
                      </a:lnTo>
                      <a:lnTo>
                        <a:pt x="188166" y="103597"/>
                      </a:lnTo>
                      <a:lnTo>
                        <a:pt x="186932" y="105799"/>
                      </a:lnTo>
                      <a:lnTo>
                        <a:pt x="192570" y="113375"/>
                      </a:lnTo>
                      <a:lnTo>
                        <a:pt x="183056" y="112935"/>
                      </a:lnTo>
                      <a:lnTo>
                        <a:pt x="181735" y="115313"/>
                      </a:lnTo>
                      <a:close/>
                      <a:moveTo>
                        <a:pt x="32418" y="93290"/>
                      </a:moveTo>
                      <a:lnTo>
                        <a:pt x="172661" y="102540"/>
                      </a:lnTo>
                      <a:lnTo>
                        <a:pt x="112934" y="18323"/>
                      </a:lnTo>
                      <a:lnTo>
                        <a:pt x="32418" y="93290"/>
                      </a:lnTo>
                      <a:close/>
                      <a:moveTo>
                        <a:pt x="22552" y="92673"/>
                      </a:moveTo>
                      <a:lnTo>
                        <a:pt x="23168" y="92673"/>
                      </a:lnTo>
                      <a:lnTo>
                        <a:pt x="109058" y="12773"/>
                      </a:lnTo>
                      <a:lnTo>
                        <a:pt x="107032" y="10131"/>
                      </a:lnTo>
                      <a:lnTo>
                        <a:pt x="22552" y="92673"/>
                      </a:lnTo>
                      <a:close/>
                    </a:path>
                  </a:pathLst>
                </a:custGeom>
                <a:grpFill/>
                <a:ln w="8809" cap="flat">
                  <a:noFill/>
                  <a:prstDash val="solid"/>
                  <a:miter/>
                </a:ln>
              </p:spPr>
              <p:txBody>
                <a:bodyPr rtlCol="0" anchor="ctr"/>
                <a:lstStyle/>
                <a:p>
                  <a:endParaRPr lang="en-US" sz="3200"/>
                </a:p>
              </p:txBody>
            </p:sp>
          </p:grpSp>
          <p:grpSp>
            <p:nvGrpSpPr>
              <p:cNvPr id="4537" name="Graphic 4229">
                <a:extLst>
                  <a:ext uri="{FF2B5EF4-FFF2-40B4-BE49-F238E27FC236}">
                    <a16:creationId xmlns:a16="http://schemas.microsoft.com/office/drawing/2014/main" id="{78B44860-C74F-4724-A5FC-669C318DC020}"/>
                  </a:ext>
                </a:extLst>
              </p:cNvPr>
              <p:cNvGrpSpPr/>
              <p:nvPr/>
            </p:nvGrpSpPr>
            <p:grpSpPr>
              <a:xfrm>
                <a:off x="4563983" y="1375718"/>
                <a:ext cx="205431" cy="142269"/>
                <a:chOff x="4563983" y="1375718"/>
                <a:chExt cx="205431" cy="142269"/>
              </a:xfrm>
              <a:grpFill/>
            </p:grpSpPr>
            <p:sp>
              <p:nvSpPr>
                <p:cNvPr id="4538" name="Freeform: Shape 4537">
                  <a:extLst>
                    <a:ext uri="{FF2B5EF4-FFF2-40B4-BE49-F238E27FC236}">
                      <a16:creationId xmlns:a16="http://schemas.microsoft.com/office/drawing/2014/main" id="{70C7CF2C-A21C-4807-B98F-7872282B4F66}"/>
                    </a:ext>
                  </a:extLst>
                </p:cNvPr>
                <p:cNvSpPr/>
                <p:nvPr/>
              </p:nvSpPr>
              <p:spPr>
                <a:xfrm>
                  <a:off x="4569357" y="1380210"/>
                  <a:ext cx="190984" cy="132138"/>
                </a:xfrm>
                <a:custGeom>
                  <a:avLst/>
                  <a:gdLst>
                    <a:gd name="connsiteX0" fmla="*/ 0 w 190984"/>
                    <a:gd name="connsiteY0" fmla="*/ 21847 h 132138"/>
                    <a:gd name="connsiteX1" fmla="*/ 2026 w 190984"/>
                    <a:gd name="connsiteY1" fmla="*/ 21583 h 132138"/>
                    <a:gd name="connsiteX2" fmla="*/ 182175 w 190984"/>
                    <a:gd name="connsiteY2" fmla="*/ 969 h 132138"/>
                    <a:gd name="connsiteX3" fmla="*/ 190984 w 190984"/>
                    <a:gd name="connsiteY3" fmla="*/ 0 h 132138"/>
                    <a:gd name="connsiteX4" fmla="*/ 184818 w 190984"/>
                    <a:gd name="connsiteY4" fmla="*/ 6255 h 132138"/>
                    <a:gd name="connsiteX5" fmla="*/ 62017 w 190984"/>
                    <a:gd name="connsiteY5" fmla="*/ 130906 h 132138"/>
                    <a:gd name="connsiteX6" fmla="*/ 60783 w 190984"/>
                    <a:gd name="connsiteY6" fmla="*/ 132139 h 132138"/>
                    <a:gd name="connsiteX7" fmla="*/ 59991 w 190984"/>
                    <a:gd name="connsiteY7" fmla="*/ 130641 h 132138"/>
                    <a:gd name="connsiteX8" fmla="*/ 2643 w 190984"/>
                    <a:gd name="connsiteY8" fmla="*/ 26604 h 132138"/>
                    <a:gd name="connsiteX9" fmla="*/ 0 w 190984"/>
                    <a:gd name="connsiteY9" fmla="*/ 21847 h 132138"/>
                    <a:gd name="connsiteX10" fmla="*/ 5462 w 190984"/>
                    <a:gd name="connsiteY10" fmla="*/ 31361 h 132138"/>
                    <a:gd name="connsiteX11" fmla="*/ 62281 w 190984"/>
                    <a:gd name="connsiteY11" fmla="*/ 129408 h 132138"/>
                    <a:gd name="connsiteX12" fmla="*/ 60255 w 190984"/>
                    <a:gd name="connsiteY12" fmla="*/ 129144 h 132138"/>
                    <a:gd name="connsiteX13" fmla="*/ 180325 w 190984"/>
                    <a:gd name="connsiteY13" fmla="*/ 1938 h 132138"/>
                    <a:gd name="connsiteX14" fmla="*/ 182968 w 190984"/>
                    <a:gd name="connsiteY14" fmla="*/ 7224 h 132138"/>
                    <a:gd name="connsiteX15" fmla="*/ 5462 w 190984"/>
                    <a:gd name="connsiteY15" fmla="*/ 31361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0984" h="132138">
                      <a:moveTo>
                        <a:pt x="0" y="21847"/>
                      </a:moveTo>
                      <a:lnTo>
                        <a:pt x="2026" y="21583"/>
                      </a:lnTo>
                      <a:lnTo>
                        <a:pt x="182175" y="969"/>
                      </a:lnTo>
                      <a:lnTo>
                        <a:pt x="190984" y="0"/>
                      </a:lnTo>
                      <a:lnTo>
                        <a:pt x="184818" y="6255"/>
                      </a:lnTo>
                      <a:lnTo>
                        <a:pt x="62017" y="130906"/>
                      </a:lnTo>
                      <a:lnTo>
                        <a:pt x="60783" y="132139"/>
                      </a:lnTo>
                      <a:lnTo>
                        <a:pt x="59991" y="130641"/>
                      </a:lnTo>
                      <a:lnTo>
                        <a:pt x="2643" y="26604"/>
                      </a:lnTo>
                      <a:lnTo>
                        <a:pt x="0" y="21847"/>
                      </a:lnTo>
                      <a:close/>
                      <a:moveTo>
                        <a:pt x="5462" y="31361"/>
                      </a:moveTo>
                      <a:lnTo>
                        <a:pt x="62281" y="129408"/>
                      </a:lnTo>
                      <a:lnTo>
                        <a:pt x="60255" y="129144"/>
                      </a:lnTo>
                      <a:lnTo>
                        <a:pt x="180325" y="1938"/>
                      </a:lnTo>
                      <a:lnTo>
                        <a:pt x="182968" y="7224"/>
                      </a:lnTo>
                      <a:lnTo>
                        <a:pt x="5462" y="31361"/>
                      </a:lnTo>
                      <a:close/>
                    </a:path>
                  </a:pathLst>
                </a:custGeom>
                <a:grpFill/>
                <a:ln w="8809" cap="flat">
                  <a:noFill/>
                  <a:prstDash val="solid"/>
                  <a:miter/>
                </a:ln>
              </p:spPr>
              <p:txBody>
                <a:bodyPr rtlCol="0" anchor="ctr"/>
                <a:lstStyle/>
                <a:p>
                  <a:endParaRPr lang="en-US" sz="3200"/>
                </a:p>
              </p:txBody>
            </p:sp>
            <p:sp>
              <p:nvSpPr>
                <p:cNvPr id="4539" name="Freeform: Shape 4538">
                  <a:extLst>
                    <a:ext uri="{FF2B5EF4-FFF2-40B4-BE49-F238E27FC236}">
                      <a16:creationId xmlns:a16="http://schemas.microsoft.com/office/drawing/2014/main" id="{13E449A5-15DD-4B42-92FE-67EA69F9FD72}"/>
                    </a:ext>
                  </a:extLst>
                </p:cNvPr>
                <p:cNvSpPr/>
                <p:nvPr/>
              </p:nvSpPr>
              <p:spPr>
                <a:xfrm>
                  <a:off x="4563983" y="1375718"/>
                  <a:ext cx="205431" cy="142269"/>
                </a:xfrm>
                <a:custGeom>
                  <a:avLst/>
                  <a:gdLst>
                    <a:gd name="connsiteX0" fmla="*/ 65453 w 205431"/>
                    <a:gd name="connsiteY0" fmla="*/ 142269 h 142269"/>
                    <a:gd name="connsiteX1" fmla="*/ 62369 w 205431"/>
                    <a:gd name="connsiteY1" fmla="*/ 136720 h 142269"/>
                    <a:gd name="connsiteX2" fmla="*/ 58581 w 205431"/>
                    <a:gd name="connsiteY2" fmla="*/ 136191 h 142269"/>
                    <a:gd name="connsiteX3" fmla="*/ 60783 w 205431"/>
                    <a:gd name="connsiteY3" fmla="*/ 133812 h 142269"/>
                    <a:gd name="connsiteX4" fmla="*/ 0 w 205431"/>
                    <a:gd name="connsiteY4" fmla="*/ 23521 h 142269"/>
                    <a:gd name="connsiteX5" fmla="*/ 184818 w 205431"/>
                    <a:gd name="connsiteY5" fmla="*/ 2378 h 142269"/>
                    <a:gd name="connsiteX6" fmla="*/ 186492 w 205431"/>
                    <a:gd name="connsiteY6" fmla="*/ 617 h 142269"/>
                    <a:gd name="connsiteX7" fmla="*/ 187284 w 205431"/>
                    <a:gd name="connsiteY7" fmla="*/ 2114 h 142269"/>
                    <a:gd name="connsiteX8" fmla="*/ 205431 w 205431"/>
                    <a:gd name="connsiteY8" fmla="*/ 0 h 142269"/>
                    <a:gd name="connsiteX9" fmla="*/ 192658 w 205431"/>
                    <a:gd name="connsiteY9" fmla="*/ 12950 h 142269"/>
                    <a:gd name="connsiteX10" fmla="*/ 193363 w 205431"/>
                    <a:gd name="connsiteY10" fmla="*/ 14359 h 142269"/>
                    <a:gd name="connsiteX11" fmla="*/ 190896 w 205431"/>
                    <a:gd name="connsiteY11" fmla="*/ 14711 h 142269"/>
                    <a:gd name="connsiteX12" fmla="*/ 72148 w 205431"/>
                    <a:gd name="connsiteY12" fmla="*/ 135222 h 142269"/>
                    <a:gd name="connsiteX13" fmla="*/ 73821 w 205431"/>
                    <a:gd name="connsiteY13" fmla="*/ 138041 h 142269"/>
                    <a:gd name="connsiteX14" fmla="*/ 69857 w 205431"/>
                    <a:gd name="connsiteY14" fmla="*/ 137512 h 142269"/>
                    <a:gd name="connsiteX15" fmla="*/ 65453 w 205431"/>
                    <a:gd name="connsiteY15" fmla="*/ 142269 h 142269"/>
                    <a:gd name="connsiteX16" fmla="*/ 16209 w 205431"/>
                    <a:gd name="connsiteY16" fmla="*/ 38496 h 142269"/>
                    <a:gd name="connsiteX17" fmla="*/ 67390 w 205431"/>
                    <a:gd name="connsiteY17" fmla="*/ 126853 h 142269"/>
                    <a:gd name="connsiteX18" fmla="*/ 170547 w 205431"/>
                    <a:gd name="connsiteY18" fmla="*/ 17530 h 142269"/>
                    <a:gd name="connsiteX19" fmla="*/ 16209 w 205431"/>
                    <a:gd name="connsiteY19" fmla="*/ 38496 h 142269"/>
                    <a:gd name="connsiteX20" fmla="*/ 10835 w 205431"/>
                    <a:gd name="connsiteY20" fmla="*/ 29070 h 142269"/>
                    <a:gd name="connsiteX21" fmla="*/ 12509 w 205431"/>
                    <a:gd name="connsiteY21" fmla="*/ 32154 h 142269"/>
                    <a:gd name="connsiteX22" fmla="*/ 165349 w 205431"/>
                    <a:gd name="connsiteY22" fmla="*/ 11364 h 142269"/>
                    <a:gd name="connsiteX23" fmla="*/ 10835 w 205431"/>
                    <a:gd name="connsiteY23" fmla="*/ 29070 h 142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5431" h="142269">
                      <a:moveTo>
                        <a:pt x="65453" y="142269"/>
                      </a:moveTo>
                      <a:lnTo>
                        <a:pt x="62369" y="136720"/>
                      </a:lnTo>
                      <a:lnTo>
                        <a:pt x="58581" y="136191"/>
                      </a:lnTo>
                      <a:lnTo>
                        <a:pt x="60783" y="133812"/>
                      </a:lnTo>
                      <a:lnTo>
                        <a:pt x="0" y="23521"/>
                      </a:lnTo>
                      <a:lnTo>
                        <a:pt x="184818" y="2378"/>
                      </a:lnTo>
                      <a:lnTo>
                        <a:pt x="186492" y="617"/>
                      </a:lnTo>
                      <a:lnTo>
                        <a:pt x="187284" y="2114"/>
                      </a:lnTo>
                      <a:lnTo>
                        <a:pt x="205431" y="0"/>
                      </a:lnTo>
                      <a:lnTo>
                        <a:pt x="192658" y="12950"/>
                      </a:lnTo>
                      <a:lnTo>
                        <a:pt x="193363" y="14359"/>
                      </a:lnTo>
                      <a:lnTo>
                        <a:pt x="190896" y="14711"/>
                      </a:lnTo>
                      <a:lnTo>
                        <a:pt x="72148" y="135222"/>
                      </a:lnTo>
                      <a:lnTo>
                        <a:pt x="73821" y="138041"/>
                      </a:lnTo>
                      <a:lnTo>
                        <a:pt x="69857" y="137512"/>
                      </a:lnTo>
                      <a:lnTo>
                        <a:pt x="65453" y="142269"/>
                      </a:lnTo>
                      <a:close/>
                      <a:moveTo>
                        <a:pt x="16209" y="38496"/>
                      </a:moveTo>
                      <a:lnTo>
                        <a:pt x="67390" y="126853"/>
                      </a:lnTo>
                      <a:lnTo>
                        <a:pt x="170547" y="17530"/>
                      </a:lnTo>
                      <a:lnTo>
                        <a:pt x="16209" y="38496"/>
                      </a:lnTo>
                      <a:close/>
                      <a:moveTo>
                        <a:pt x="10835" y="29070"/>
                      </a:moveTo>
                      <a:lnTo>
                        <a:pt x="12509" y="32154"/>
                      </a:lnTo>
                      <a:lnTo>
                        <a:pt x="165349" y="11364"/>
                      </a:lnTo>
                      <a:lnTo>
                        <a:pt x="10835" y="29070"/>
                      </a:lnTo>
                      <a:close/>
                    </a:path>
                  </a:pathLst>
                </a:custGeom>
                <a:grpFill/>
                <a:ln w="8809" cap="flat">
                  <a:noFill/>
                  <a:prstDash val="solid"/>
                  <a:miter/>
                </a:ln>
              </p:spPr>
              <p:txBody>
                <a:bodyPr rtlCol="0" anchor="ctr"/>
                <a:lstStyle/>
                <a:p>
                  <a:endParaRPr lang="en-US" sz="3200"/>
                </a:p>
              </p:txBody>
            </p:sp>
          </p:grpSp>
          <p:grpSp>
            <p:nvGrpSpPr>
              <p:cNvPr id="4540" name="Graphic 4229">
                <a:extLst>
                  <a:ext uri="{FF2B5EF4-FFF2-40B4-BE49-F238E27FC236}">
                    <a16:creationId xmlns:a16="http://schemas.microsoft.com/office/drawing/2014/main" id="{78B44860-C74F-4724-A5FC-669C318DC020}"/>
                  </a:ext>
                </a:extLst>
              </p:cNvPr>
              <p:cNvGrpSpPr/>
              <p:nvPr/>
            </p:nvGrpSpPr>
            <p:grpSpPr>
              <a:xfrm>
                <a:off x="4712243" y="1375806"/>
                <a:ext cx="215386" cy="208603"/>
                <a:chOff x="4712243" y="1375806"/>
                <a:chExt cx="215386" cy="208603"/>
              </a:xfrm>
              <a:grpFill/>
            </p:grpSpPr>
            <p:sp>
              <p:nvSpPr>
                <p:cNvPr id="4541" name="Freeform: Shape 4540">
                  <a:extLst>
                    <a:ext uri="{FF2B5EF4-FFF2-40B4-BE49-F238E27FC236}">
                      <a16:creationId xmlns:a16="http://schemas.microsoft.com/office/drawing/2014/main" id="{5CFE568D-DE7E-4187-9F84-B8DBD16E3E2E}"/>
                    </a:ext>
                  </a:extLst>
                </p:cNvPr>
                <p:cNvSpPr/>
                <p:nvPr/>
              </p:nvSpPr>
              <p:spPr>
                <a:xfrm>
                  <a:off x="4717176" y="1379241"/>
                  <a:ext cx="201908" cy="195653"/>
                </a:xfrm>
                <a:custGeom>
                  <a:avLst/>
                  <a:gdLst>
                    <a:gd name="connsiteX0" fmla="*/ 191337 w 201908"/>
                    <a:gd name="connsiteY0" fmla="*/ 10131 h 195653"/>
                    <a:gd name="connsiteX1" fmla="*/ 34797 w 201908"/>
                    <a:gd name="connsiteY1" fmla="*/ 8809 h 195653"/>
                    <a:gd name="connsiteX2" fmla="*/ 38496 w 201908"/>
                    <a:gd name="connsiteY2" fmla="*/ 5726 h 195653"/>
                    <a:gd name="connsiteX3" fmla="*/ 5462 w 201908"/>
                    <a:gd name="connsiteY3" fmla="*/ 189839 h 195653"/>
                    <a:gd name="connsiteX4" fmla="*/ 1762 w 201908"/>
                    <a:gd name="connsiteY4" fmla="*/ 187901 h 195653"/>
                    <a:gd name="connsiteX5" fmla="*/ 191337 w 201908"/>
                    <a:gd name="connsiteY5" fmla="*/ 10131 h 195653"/>
                    <a:gd name="connsiteX6" fmla="*/ 201908 w 201908"/>
                    <a:gd name="connsiteY6" fmla="*/ 0 h 195653"/>
                    <a:gd name="connsiteX7" fmla="*/ 4757 w 201908"/>
                    <a:gd name="connsiteY7" fmla="*/ 191073 h 195653"/>
                    <a:gd name="connsiteX8" fmla="*/ 0 w 201908"/>
                    <a:gd name="connsiteY8" fmla="*/ 195653 h 195653"/>
                    <a:gd name="connsiteX9" fmla="*/ 1057 w 201908"/>
                    <a:gd name="connsiteY9" fmla="*/ 189135 h 195653"/>
                    <a:gd name="connsiteX10" fmla="*/ 31009 w 201908"/>
                    <a:gd name="connsiteY10" fmla="*/ 4493 h 195653"/>
                    <a:gd name="connsiteX11" fmla="*/ 31537 w 201908"/>
                    <a:gd name="connsiteY11" fmla="*/ 1410 h 195653"/>
                    <a:gd name="connsiteX12" fmla="*/ 34708 w 201908"/>
                    <a:gd name="connsiteY12" fmla="*/ 1410 h 195653"/>
                    <a:gd name="connsiteX13" fmla="*/ 201908 w 201908"/>
                    <a:gd name="connsiteY13" fmla="*/ 0 h 19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908" h="195653">
                      <a:moveTo>
                        <a:pt x="191337" y="10131"/>
                      </a:moveTo>
                      <a:lnTo>
                        <a:pt x="34797" y="8809"/>
                      </a:lnTo>
                      <a:lnTo>
                        <a:pt x="38496" y="5726"/>
                      </a:lnTo>
                      <a:lnTo>
                        <a:pt x="5462" y="189839"/>
                      </a:lnTo>
                      <a:lnTo>
                        <a:pt x="1762" y="187901"/>
                      </a:lnTo>
                      <a:lnTo>
                        <a:pt x="191337" y="10131"/>
                      </a:lnTo>
                      <a:close/>
                      <a:moveTo>
                        <a:pt x="201908" y="0"/>
                      </a:moveTo>
                      <a:lnTo>
                        <a:pt x="4757" y="191073"/>
                      </a:lnTo>
                      <a:lnTo>
                        <a:pt x="0" y="195653"/>
                      </a:lnTo>
                      <a:lnTo>
                        <a:pt x="1057" y="189135"/>
                      </a:lnTo>
                      <a:lnTo>
                        <a:pt x="31009" y="4493"/>
                      </a:lnTo>
                      <a:lnTo>
                        <a:pt x="31537" y="1410"/>
                      </a:lnTo>
                      <a:lnTo>
                        <a:pt x="34708" y="1410"/>
                      </a:lnTo>
                      <a:lnTo>
                        <a:pt x="201908" y="0"/>
                      </a:lnTo>
                      <a:close/>
                    </a:path>
                  </a:pathLst>
                </a:custGeom>
                <a:grpFill/>
                <a:ln w="8809" cap="flat">
                  <a:noFill/>
                  <a:prstDash val="solid"/>
                  <a:miter/>
                </a:ln>
              </p:spPr>
              <p:txBody>
                <a:bodyPr rtlCol="0" anchor="ctr"/>
                <a:lstStyle/>
                <a:p>
                  <a:endParaRPr lang="en-US" sz="3200"/>
                </a:p>
              </p:txBody>
            </p:sp>
            <p:sp>
              <p:nvSpPr>
                <p:cNvPr id="4542" name="Freeform: Shape 4541">
                  <a:extLst>
                    <a:ext uri="{FF2B5EF4-FFF2-40B4-BE49-F238E27FC236}">
                      <a16:creationId xmlns:a16="http://schemas.microsoft.com/office/drawing/2014/main" id="{55CD4186-38BB-4E9C-9F2F-5DD378FA2179}"/>
                    </a:ext>
                  </a:extLst>
                </p:cNvPr>
                <p:cNvSpPr/>
                <p:nvPr/>
              </p:nvSpPr>
              <p:spPr>
                <a:xfrm>
                  <a:off x="4712243" y="1375806"/>
                  <a:ext cx="215386" cy="208603"/>
                </a:xfrm>
                <a:custGeom>
                  <a:avLst/>
                  <a:gdLst>
                    <a:gd name="connsiteX0" fmla="*/ 0 w 215386"/>
                    <a:gd name="connsiteY0" fmla="*/ 208603 h 208603"/>
                    <a:gd name="connsiteX1" fmla="*/ 2555 w 215386"/>
                    <a:gd name="connsiteY1" fmla="*/ 192923 h 208603"/>
                    <a:gd name="connsiteX2" fmla="*/ 969 w 215386"/>
                    <a:gd name="connsiteY2" fmla="*/ 192042 h 208603"/>
                    <a:gd name="connsiteX3" fmla="*/ 2995 w 215386"/>
                    <a:gd name="connsiteY3" fmla="*/ 190104 h 208603"/>
                    <a:gd name="connsiteX4" fmla="*/ 31361 w 215386"/>
                    <a:gd name="connsiteY4" fmla="*/ 15504 h 208603"/>
                    <a:gd name="connsiteX5" fmla="*/ 30568 w 215386"/>
                    <a:gd name="connsiteY5" fmla="*/ 15504 h 208603"/>
                    <a:gd name="connsiteX6" fmla="*/ 31537 w 215386"/>
                    <a:gd name="connsiteY6" fmla="*/ 14711 h 208603"/>
                    <a:gd name="connsiteX7" fmla="*/ 33740 w 215386"/>
                    <a:gd name="connsiteY7" fmla="*/ 1410 h 208603"/>
                    <a:gd name="connsiteX8" fmla="*/ 47482 w 215386"/>
                    <a:gd name="connsiteY8" fmla="*/ 1321 h 208603"/>
                    <a:gd name="connsiteX9" fmla="*/ 48451 w 215386"/>
                    <a:gd name="connsiteY9" fmla="*/ 529 h 208603"/>
                    <a:gd name="connsiteX10" fmla="*/ 48275 w 215386"/>
                    <a:gd name="connsiteY10" fmla="*/ 1321 h 208603"/>
                    <a:gd name="connsiteX11" fmla="*/ 215386 w 215386"/>
                    <a:gd name="connsiteY11" fmla="*/ 0 h 208603"/>
                    <a:gd name="connsiteX12" fmla="*/ 204815 w 215386"/>
                    <a:gd name="connsiteY12" fmla="*/ 10219 h 208603"/>
                    <a:gd name="connsiteX13" fmla="*/ 204815 w 215386"/>
                    <a:gd name="connsiteY13" fmla="*/ 10219 h 208603"/>
                    <a:gd name="connsiteX14" fmla="*/ 204023 w 215386"/>
                    <a:gd name="connsiteY14" fmla="*/ 10924 h 208603"/>
                    <a:gd name="connsiteX15" fmla="*/ 13478 w 215386"/>
                    <a:gd name="connsiteY15" fmla="*/ 195653 h 208603"/>
                    <a:gd name="connsiteX16" fmla="*/ 12950 w 215386"/>
                    <a:gd name="connsiteY16" fmla="*/ 198384 h 208603"/>
                    <a:gd name="connsiteX17" fmla="*/ 11452 w 215386"/>
                    <a:gd name="connsiteY17" fmla="*/ 197591 h 208603"/>
                    <a:gd name="connsiteX18" fmla="*/ 0 w 215386"/>
                    <a:gd name="connsiteY18" fmla="*/ 208603 h 208603"/>
                    <a:gd name="connsiteX19" fmla="*/ 45632 w 215386"/>
                    <a:gd name="connsiteY19" fmla="*/ 15680 h 208603"/>
                    <a:gd name="connsiteX20" fmla="*/ 16650 w 215386"/>
                    <a:gd name="connsiteY20" fmla="*/ 177330 h 208603"/>
                    <a:gd name="connsiteX21" fmla="*/ 187813 w 215386"/>
                    <a:gd name="connsiteY21" fmla="*/ 16826 h 208603"/>
                    <a:gd name="connsiteX22" fmla="*/ 45632 w 215386"/>
                    <a:gd name="connsiteY22" fmla="*/ 15680 h 208603"/>
                    <a:gd name="connsiteX23" fmla="*/ 38144 w 215386"/>
                    <a:gd name="connsiteY23" fmla="*/ 15592 h 208603"/>
                    <a:gd name="connsiteX24" fmla="*/ 32330 w 215386"/>
                    <a:gd name="connsiteY24" fmla="*/ 51270 h 208603"/>
                    <a:gd name="connsiteX25" fmla="*/ 38761 w 215386"/>
                    <a:gd name="connsiteY25" fmla="*/ 15592 h 208603"/>
                    <a:gd name="connsiteX26" fmla="*/ 38144 w 215386"/>
                    <a:gd name="connsiteY26" fmla="*/ 15592 h 208603"/>
                    <a:gd name="connsiteX27" fmla="*/ 46865 w 215386"/>
                    <a:gd name="connsiteY27" fmla="*/ 8897 h 208603"/>
                    <a:gd name="connsiteX28" fmla="*/ 195125 w 215386"/>
                    <a:gd name="connsiteY28" fmla="*/ 10131 h 208603"/>
                    <a:gd name="connsiteX29" fmla="*/ 198561 w 215386"/>
                    <a:gd name="connsiteY29" fmla="*/ 6871 h 208603"/>
                    <a:gd name="connsiteX30" fmla="*/ 47130 w 215386"/>
                    <a:gd name="connsiteY30" fmla="*/ 8105 h 208603"/>
                    <a:gd name="connsiteX31" fmla="*/ 46865 w 215386"/>
                    <a:gd name="connsiteY31" fmla="*/ 8897 h 2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5386" h="208603">
                      <a:moveTo>
                        <a:pt x="0" y="208603"/>
                      </a:moveTo>
                      <a:lnTo>
                        <a:pt x="2555" y="192923"/>
                      </a:lnTo>
                      <a:lnTo>
                        <a:pt x="969" y="192042"/>
                      </a:lnTo>
                      <a:lnTo>
                        <a:pt x="2995" y="190104"/>
                      </a:lnTo>
                      <a:lnTo>
                        <a:pt x="31361" y="15504"/>
                      </a:lnTo>
                      <a:lnTo>
                        <a:pt x="30568" y="15504"/>
                      </a:lnTo>
                      <a:lnTo>
                        <a:pt x="31537" y="14711"/>
                      </a:lnTo>
                      <a:lnTo>
                        <a:pt x="33740" y="1410"/>
                      </a:lnTo>
                      <a:lnTo>
                        <a:pt x="47482" y="1321"/>
                      </a:lnTo>
                      <a:lnTo>
                        <a:pt x="48451" y="529"/>
                      </a:lnTo>
                      <a:lnTo>
                        <a:pt x="48275" y="1321"/>
                      </a:lnTo>
                      <a:lnTo>
                        <a:pt x="215386" y="0"/>
                      </a:lnTo>
                      <a:lnTo>
                        <a:pt x="204815" y="10219"/>
                      </a:lnTo>
                      <a:lnTo>
                        <a:pt x="204815" y="10219"/>
                      </a:lnTo>
                      <a:lnTo>
                        <a:pt x="204023" y="10924"/>
                      </a:lnTo>
                      <a:lnTo>
                        <a:pt x="13478" y="195653"/>
                      </a:lnTo>
                      <a:lnTo>
                        <a:pt x="12950" y="198384"/>
                      </a:lnTo>
                      <a:lnTo>
                        <a:pt x="11452" y="197591"/>
                      </a:lnTo>
                      <a:lnTo>
                        <a:pt x="0" y="208603"/>
                      </a:lnTo>
                      <a:close/>
                      <a:moveTo>
                        <a:pt x="45632" y="15680"/>
                      </a:moveTo>
                      <a:lnTo>
                        <a:pt x="16650" y="177330"/>
                      </a:lnTo>
                      <a:lnTo>
                        <a:pt x="187813" y="16826"/>
                      </a:lnTo>
                      <a:lnTo>
                        <a:pt x="45632" y="15680"/>
                      </a:lnTo>
                      <a:close/>
                      <a:moveTo>
                        <a:pt x="38144" y="15592"/>
                      </a:moveTo>
                      <a:lnTo>
                        <a:pt x="32330" y="51270"/>
                      </a:lnTo>
                      <a:lnTo>
                        <a:pt x="38761" y="15592"/>
                      </a:lnTo>
                      <a:lnTo>
                        <a:pt x="38144" y="15592"/>
                      </a:lnTo>
                      <a:close/>
                      <a:moveTo>
                        <a:pt x="46865" y="8897"/>
                      </a:moveTo>
                      <a:lnTo>
                        <a:pt x="195125" y="10131"/>
                      </a:lnTo>
                      <a:lnTo>
                        <a:pt x="198561" y="6871"/>
                      </a:lnTo>
                      <a:lnTo>
                        <a:pt x="47130" y="8105"/>
                      </a:lnTo>
                      <a:lnTo>
                        <a:pt x="46865" y="8897"/>
                      </a:lnTo>
                      <a:close/>
                    </a:path>
                  </a:pathLst>
                </a:custGeom>
                <a:grpFill/>
                <a:ln w="8809" cap="flat">
                  <a:noFill/>
                  <a:prstDash val="solid"/>
                  <a:miter/>
                </a:ln>
              </p:spPr>
              <p:txBody>
                <a:bodyPr rtlCol="0" anchor="ctr"/>
                <a:lstStyle/>
                <a:p>
                  <a:endParaRPr lang="en-US" sz="3200"/>
                </a:p>
              </p:txBody>
            </p:sp>
          </p:grpSp>
          <p:grpSp>
            <p:nvGrpSpPr>
              <p:cNvPr id="4543" name="Graphic 4229">
                <a:extLst>
                  <a:ext uri="{FF2B5EF4-FFF2-40B4-BE49-F238E27FC236}">
                    <a16:creationId xmlns:a16="http://schemas.microsoft.com/office/drawing/2014/main" id="{78B44860-C74F-4724-A5FC-669C318DC020}"/>
                  </a:ext>
                </a:extLst>
              </p:cNvPr>
              <p:cNvGrpSpPr/>
              <p:nvPr/>
            </p:nvGrpSpPr>
            <p:grpSpPr>
              <a:xfrm>
                <a:off x="4796988" y="1371137"/>
                <a:ext cx="263396" cy="146057"/>
                <a:chOff x="4796988" y="1371137"/>
                <a:chExt cx="263396" cy="146057"/>
              </a:xfrm>
              <a:grpFill/>
            </p:grpSpPr>
            <p:sp>
              <p:nvSpPr>
                <p:cNvPr id="4544" name="Freeform: Shape 4543">
                  <a:extLst>
                    <a:ext uri="{FF2B5EF4-FFF2-40B4-BE49-F238E27FC236}">
                      <a16:creationId xmlns:a16="http://schemas.microsoft.com/office/drawing/2014/main" id="{9688838B-612D-4492-81E7-80C67B25FFF2}"/>
                    </a:ext>
                  </a:extLst>
                </p:cNvPr>
                <p:cNvSpPr/>
                <p:nvPr/>
              </p:nvSpPr>
              <p:spPr>
                <a:xfrm>
                  <a:off x="4807471" y="1374749"/>
                  <a:ext cx="247804" cy="137336"/>
                </a:xfrm>
                <a:custGeom>
                  <a:avLst/>
                  <a:gdLst>
                    <a:gd name="connsiteX0" fmla="*/ 243664 w 247804"/>
                    <a:gd name="connsiteY0" fmla="*/ 10131 h 137336"/>
                    <a:gd name="connsiteX1" fmla="*/ 9779 w 247804"/>
                    <a:gd name="connsiteY1" fmla="*/ 12597 h 137336"/>
                    <a:gd name="connsiteX2" fmla="*/ 11452 w 247804"/>
                    <a:gd name="connsiteY2" fmla="*/ 7047 h 137336"/>
                    <a:gd name="connsiteX3" fmla="*/ 192571 w 247804"/>
                    <a:gd name="connsiteY3" fmla="*/ 134517 h 137336"/>
                    <a:gd name="connsiteX4" fmla="*/ 190809 w 247804"/>
                    <a:gd name="connsiteY4" fmla="*/ 135046 h 137336"/>
                    <a:gd name="connsiteX5" fmla="*/ 243664 w 247804"/>
                    <a:gd name="connsiteY5" fmla="*/ 10131 h 137336"/>
                    <a:gd name="connsiteX6" fmla="*/ 247804 w 247804"/>
                    <a:gd name="connsiteY6" fmla="*/ 0 h 137336"/>
                    <a:gd name="connsiteX7" fmla="*/ 192835 w 247804"/>
                    <a:gd name="connsiteY7" fmla="*/ 136015 h 137336"/>
                    <a:gd name="connsiteX8" fmla="*/ 192306 w 247804"/>
                    <a:gd name="connsiteY8" fmla="*/ 137336 h 137336"/>
                    <a:gd name="connsiteX9" fmla="*/ 191073 w 247804"/>
                    <a:gd name="connsiteY9" fmla="*/ 136455 h 137336"/>
                    <a:gd name="connsiteX10" fmla="*/ 7840 w 247804"/>
                    <a:gd name="connsiteY10" fmla="*/ 12069 h 137336"/>
                    <a:gd name="connsiteX11" fmla="*/ 0 w 247804"/>
                    <a:gd name="connsiteY11" fmla="*/ 6783 h 137336"/>
                    <a:gd name="connsiteX12" fmla="*/ 9514 w 247804"/>
                    <a:gd name="connsiteY12" fmla="*/ 6519 h 137336"/>
                    <a:gd name="connsiteX13" fmla="*/ 247804 w 247804"/>
                    <a:gd name="connsiteY13" fmla="*/ 0 h 13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804" h="137336">
                      <a:moveTo>
                        <a:pt x="243664" y="10131"/>
                      </a:moveTo>
                      <a:lnTo>
                        <a:pt x="9779" y="12597"/>
                      </a:lnTo>
                      <a:lnTo>
                        <a:pt x="11452" y="7047"/>
                      </a:lnTo>
                      <a:lnTo>
                        <a:pt x="192571" y="134517"/>
                      </a:lnTo>
                      <a:lnTo>
                        <a:pt x="190809" y="135046"/>
                      </a:lnTo>
                      <a:lnTo>
                        <a:pt x="243664" y="10131"/>
                      </a:lnTo>
                      <a:close/>
                      <a:moveTo>
                        <a:pt x="247804" y="0"/>
                      </a:moveTo>
                      <a:lnTo>
                        <a:pt x="192835" y="136015"/>
                      </a:lnTo>
                      <a:lnTo>
                        <a:pt x="192306" y="137336"/>
                      </a:lnTo>
                      <a:lnTo>
                        <a:pt x="191073" y="136455"/>
                      </a:lnTo>
                      <a:lnTo>
                        <a:pt x="7840" y="12069"/>
                      </a:lnTo>
                      <a:lnTo>
                        <a:pt x="0" y="6783"/>
                      </a:lnTo>
                      <a:lnTo>
                        <a:pt x="9514" y="6519"/>
                      </a:lnTo>
                      <a:lnTo>
                        <a:pt x="247804" y="0"/>
                      </a:lnTo>
                      <a:close/>
                    </a:path>
                  </a:pathLst>
                </a:custGeom>
                <a:grpFill/>
                <a:ln w="8809" cap="flat">
                  <a:noFill/>
                  <a:prstDash val="solid"/>
                  <a:miter/>
                </a:ln>
              </p:spPr>
              <p:txBody>
                <a:bodyPr rtlCol="0" anchor="ctr"/>
                <a:lstStyle/>
                <a:p>
                  <a:endParaRPr lang="en-US" sz="3200"/>
                </a:p>
              </p:txBody>
            </p:sp>
            <p:sp>
              <p:nvSpPr>
                <p:cNvPr id="4545" name="Freeform: Shape 4544">
                  <a:extLst>
                    <a:ext uri="{FF2B5EF4-FFF2-40B4-BE49-F238E27FC236}">
                      <a16:creationId xmlns:a16="http://schemas.microsoft.com/office/drawing/2014/main" id="{D93A2025-0C9A-4B72-A52C-810D3D9E3600}"/>
                    </a:ext>
                  </a:extLst>
                </p:cNvPr>
                <p:cNvSpPr/>
                <p:nvPr/>
              </p:nvSpPr>
              <p:spPr>
                <a:xfrm>
                  <a:off x="4796988" y="1371137"/>
                  <a:ext cx="263396" cy="146057"/>
                </a:xfrm>
                <a:custGeom>
                  <a:avLst/>
                  <a:gdLst>
                    <a:gd name="connsiteX0" fmla="*/ 204375 w 263396"/>
                    <a:gd name="connsiteY0" fmla="*/ 146057 h 146057"/>
                    <a:gd name="connsiteX1" fmla="*/ 199442 w 263396"/>
                    <a:gd name="connsiteY1" fmla="*/ 142710 h 146057"/>
                    <a:gd name="connsiteX2" fmla="*/ 195301 w 263396"/>
                    <a:gd name="connsiteY2" fmla="*/ 143943 h 146057"/>
                    <a:gd name="connsiteX3" fmla="*/ 196623 w 263396"/>
                    <a:gd name="connsiteY3" fmla="*/ 140772 h 146057"/>
                    <a:gd name="connsiteX4" fmla="*/ 18235 w 263396"/>
                    <a:gd name="connsiteY4" fmla="*/ 19645 h 146057"/>
                    <a:gd name="connsiteX5" fmla="*/ 15681 w 263396"/>
                    <a:gd name="connsiteY5" fmla="*/ 19645 h 146057"/>
                    <a:gd name="connsiteX6" fmla="*/ 16121 w 263396"/>
                    <a:gd name="connsiteY6" fmla="*/ 18147 h 146057"/>
                    <a:gd name="connsiteX7" fmla="*/ 0 w 263396"/>
                    <a:gd name="connsiteY7" fmla="*/ 7224 h 146057"/>
                    <a:gd name="connsiteX8" fmla="*/ 19557 w 263396"/>
                    <a:gd name="connsiteY8" fmla="*/ 6695 h 146057"/>
                    <a:gd name="connsiteX9" fmla="*/ 19997 w 263396"/>
                    <a:gd name="connsiteY9" fmla="*/ 5109 h 146057"/>
                    <a:gd name="connsiteX10" fmla="*/ 22111 w 263396"/>
                    <a:gd name="connsiteY10" fmla="*/ 6607 h 146057"/>
                    <a:gd name="connsiteX11" fmla="*/ 263397 w 263396"/>
                    <a:gd name="connsiteY11" fmla="*/ 0 h 146057"/>
                    <a:gd name="connsiteX12" fmla="*/ 207899 w 263396"/>
                    <a:gd name="connsiteY12" fmla="*/ 137424 h 146057"/>
                    <a:gd name="connsiteX13" fmla="*/ 210629 w 263396"/>
                    <a:gd name="connsiteY13" fmla="*/ 139362 h 146057"/>
                    <a:gd name="connsiteX14" fmla="*/ 206489 w 263396"/>
                    <a:gd name="connsiteY14" fmla="*/ 140772 h 146057"/>
                    <a:gd name="connsiteX15" fmla="*/ 204375 w 263396"/>
                    <a:gd name="connsiteY15" fmla="*/ 146057 h 146057"/>
                    <a:gd name="connsiteX16" fmla="*/ 40170 w 263396"/>
                    <a:gd name="connsiteY16" fmla="*/ 19380 h 146057"/>
                    <a:gd name="connsiteX17" fmla="*/ 200323 w 263396"/>
                    <a:gd name="connsiteY17" fmla="*/ 132051 h 146057"/>
                    <a:gd name="connsiteX18" fmla="*/ 249038 w 263396"/>
                    <a:gd name="connsiteY18" fmla="*/ 17090 h 146057"/>
                    <a:gd name="connsiteX19" fmla="*/ 40170 w 263396"/>
                    <a:gd name="connsiteY19" fmla="*/ 19380 h 146057"/>
                    <a:gd name="connsiteX20" fmla="*/ 253266 w 263396"/>
                    <a:gd name="connsiteY20" fmla="*/ 7047 h 146057"/>
                    <a:gd name="connsiteX21" fmla="*/ 56732 w 263396"/>
                    <a:gd name="connsiteY21" fmla="*/ 12421 h 146057"/>
                    <a:gd name="connsiteX22" fmla="*/ 251945 w 263396"/>
                    <a:gd name="connsiteY22" fmla="*/ 10395 h 146057"/>
                    <a:gd name="connsiteX23" fmla="*/ 253266 w 263396"/>
                    <a:gd name="connsiteY23" fmla="*/ 7047 h 146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3396" h="146057">
                      <a:moveTo>
                        <a:pt x="204375" y="146057"/>
                      </a:moveTo>
                      <a:lnTo>
                        <a:pt x="199442" y="142710"/>
                      </a:lnTo>
                      <a:lnTo>
                        <a:pt x="195301" y="143943"/>
                      </a:lnTo>
                      <a:lnTo>
                        <a:pt x="196623" y="140772"/>
                      </a:lnTo>
                      <a:lnTo>
                        <a:pt x="18235" y="19645"/>
                      </a:lnTo>
                      <a:lnTo>
                        <a:pt x="15681" y="19645"/>
                      </a:lnTo>
                      <a:lnTo>
                        <a:pt x="16121" y="18147"/>
                      </a:lnTo>
                      <a:lnTo>
                        <a:pt x="0" y="7224"/>
                      </a:lnTo>
                      <a:lnTo>
                        <a:pt x="19557" y="6695"/>
                      </a:lnTo>
                      <a:lnTo>
                        <a:pt x="19997" y="5109"/>
                      </a:lnTo>
                      <a:lnTo>
                        <a:pt x="22111" y="6607"/>
                      </a:lnTo>
                      <a:lnTo>
                        <a:pt x="263397" y="0"/>
                      </a:lnTo>
                      <a:lnTo>
                        <a:pt x="207899" y="137424"/>
                      </a:lnTo>
                      <a:lnTo>
                        <a:pt x="210629" y="139362"/>
                      </a:lnTo>
                      <a:lnTo>
                        <a:pt x="206489" y="140772"/>
                      </a:lnTo>
                      <a:lnTo>
                        <a:pt x="204375" y="146057"/>
                      </a:lnTo>
                      <a:close/>
                      <a:moveTo>
                        <a:pt x="40170" y="19380"/>
                      </a:moveTo>
                      <a:lnTo>
                        <a:pt x="200323" y="132051"/>
                      </a:lnTo>
                      <a:lnTo>
                        <a:pt x="249038" y="17090"/>
                      </a:lnTo>
                      <a:lnTo>
                        <a:pt x="40170" y="19380"/>
                      </a:lnTo>
                      <a:close/>
                      <a:moveTo>
                        <a:pt x="253266" y="7047"/>
                      </a:moveTo>
                      <a:lnTo>
                        <a:pt x="56732" y="12421"/>
                      </a:lnTo>
                      <a:lnTo>
                        <a:pt x="251945" y="10395"/>
                      </a:lnTo>
                      <a:lnTo>
                        <a:pt x="253266" y="7047"/>
                      </a:lnTo>
                      <a:close/>
                    </a:path>
                  </a:pathLst>
                </a:custGeom>
                <a:grpFill/>
                <a:ln w="8809" cap="flat">
                  <a:noFill/>
                  <a:prstDash val="solid"/>
                  <a:miter/>
                </a:ln>
              </p:spPr>
              <p:txBody>
                <a:bodyPr rtlCol="0" anchor="ctr"/>
                <a:lstStyle/>
                <a:p>
                  <a:endParaRPr lang="en-US" sz="3200"/>
                </a:p>
              </p:txBody>
            </p:sp>
          </p:grpSp>
          <p:grpSp>
            <p:nvGrpSpPr>
              <p:cNvPr id="4546" name="Graphic 4229">
                <a:extLst>
                  <a:ext uri="{FF2B5EF4-FFF2-40B4-BE49-F238E27FC236}">
                    <a16:creationId xmlns:a16="http://schemas.microsoft.com/office/drawing/2014/main" id="{78B44860-C74F-4724-A5FC-669C318DC020}"/>
                  </a:ext>
                </a:extLst>
              </p:cNvPr>
              <p:cNvGrpSpPr/>
              <p:nvPr/>
            </p:nvGrpSpPr>
            <p:grpSpPr>
              <a:xfrm>
                <a:off x="4980132" y="1375718"/>
                <a:ext cx="251151" cy="152928"/>
                <a:chOff x="4980132" y="1375718"/>
                <a:chExt cx="251151" cy="152928"/>
              </a:xfrm>
              <a:grpFill/>
            </p:grpSpPr>
            <p:sp>
              <p:nvSpPr>
                <p:cNvPr id="4547" name="Freeform: Shape 4546">
                  <a:extLst>
                    <a:ext uri="{FF2B5EF4-FFF2-40B4-BE49-F238E27FC236}">
                      <a16:creationId xmlns:a16="http://schemas.microsoft.com/office/drawing/2014/main" id="{4BD1B94D-2AA1-4D8D-A9BF-4AF5C309D809}"/>
                    </a:ext>
                  </a:extLst>
                </p:cNvPr>
                <p:cNvSpPr/>
                <p:nvPr/>
              </p:nvSpPr>
              <p:spPr>
                <a:xfrm>
                  <a:off x="4991496" y="1379153"/>
                  <a:ext cx="227631" cy="138657"/>
                </a:xfrm>
                <a:custGeom>
                  <a:avLst/>
                  <a:gdLst>
                    <a:gd name="connsiteX0" fmla="*/ 210629 w 227631"/>
                    <a:gd name="connsiteY0" fmla="*/ 10131 h 138657"/>
                    <a:gd name="connsiteX1" fmla="*/ 93290 w 227631"/>
                    <a:gd name="connsiteY1" fmla="*/ 8985 h 138657"/>
                    <a:gd name="connsiteX2" fmla="*/ 96461 w 227631"/>
                    <a:gd name="connsiteY2" fmla="*/ 7312 h 138657"/>
                    <a:gd name="connsiteX3" fmla="*/ 9778 w 227631"/>
                    <a:gd name="connsiteY3" fmla="*/ 132403 h 138657"/>
                    <a:gd name="connsiteX4" fmla="*/ 6607 w 227631"/>
                    <a:gd name="connsiteY4" fmla="*/ 129056 h 138657"/>
                    <a:gd name="connsiteX5" fmla="*/ 210629 w 227631"/>
                    <a:gd name="connsiteY5" fmla="*/ 10131 h 138657"/>
                    <a:gd name="connsiteX6" fmla="*/ 227631 w 227631"/>
                    <a:gd name="connsiteY6" fmla="*/ 0 h 138657"/>
                    <a:gd name="connsiteX7" fmla="*/ 9074 w 227631"/>
                    <a:gd name="connsiteY7" fmla="*/ 133108 h 138657"/>
                    <a:gd name="connsiteX8" fmla="*/ 0 w 227631"/>
                    <a:gd name="connsiteY8" fmla="*/ 138658 h 138657"/>
                    <a:gd name="connsiteX9" fmla="*/ 5902 w 227631"/>
                    <a:gd name="connsiteY9" fmla="*/ 129760 h 138657"/>
                    <a:gd name="connsiteX10" fmla="*/ 90118 w 227631"/>
                    <a:gd name="connsiteY10" fmla="*/ 2995 h 138657"/>
                    <a:gd name="connsiteX11" fmla="*/ 91264 w 227631"/>
                    <a:gd name="connsiteY11" fmla="*/ 1321 h 138657"/>
                    <a:gd name="connsiteX12" fmla="*/ 93378 w 227631"/>
                    <a:gd name="connsiteY12" fmla="*/ 1321 h 138657"/>
                    <a:gd name="connsiteX13" fmla="*/ 227631 w 227631"/>
                    <a:gd name="connsiteY13" fmla="*/ 0 h 138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7631" h="138657">
                      <a:moveTo>
                        <a:pt x="210629" y="10131"/>
                      </a:moveTo>
                      <a:lnTo>
                        <a:pt x="93290" y="8985"/>
                      </a:lnTo>
                      <a:lnTo>
                        <a:pt x="96461" y="7312"/>
                      </a:lnTo>
                      <a:lnTo>
                        <a:pt x="9778" y="132403"/>
                      </a:lnTo>
                      <a:lnTo>
                        <a:pt x="6607" y="129056"/>
                      </a:lnTo>
                      <a:lnTo>
                        <a:pt x="210629" y="10131"/>
                      </a:lnTo>
                      <a:close/>
                      <a:moveTo>
                        <a:pt x="227631" y="0"/>
                      </a:moveTo>
                      <a:lnTo>
                        <a:pt x="9074" y="133108"/>
                      </a:lnTo>
                      <a:lnTo>
                        <a:pt x="0" y="138658"/>
                      </a:lnTo>
                      <a:lnTo>
                        <a:pt x="5902" y="129760"/>
                      </a:lnTo>
                      <a:lnTo>
                        <a:pt x="90118" y="2995"/>
                      </a:lnTo>
                      <a:lnTo>
                        <a:pt x="91264" y="1321"/>
                      </a:lnTo>
                      <a:lnTo>
                        <a:pt x="93378" y="1321"/>
                      </a:lnTo>
                      <a:lnTo>
                        <a:pt x="227631" y="0"/>
                      </a:lnTo>
                      <a:close/>
                    </a:path>
                  </a:pathLst>
                </a:custGeom>
                <a:grpFill/>
                <a:ln w="8809" cap="flat">
                  <a:noFill/>
                  <a:prstDash val="solid"/>
                  <a:miter/>
                </a:ln>
              </p:spPr>
              <p:txBody>
                <a:bodyPr rtlCol="0" anchor="ctr"/>
                <a:lstStyle/>
                <a:p>
                  <a:endParaRPr lang="en-US" sz="3200"/>
                </a:p>
              </p:txBody>
            </p:sp>
            <p:sp>
              <p:nvSpPr>
                <p:cNvPr id="4548" name="Freeform: Shape 4547">
                  <a:extLst>
                    <a:ext uri="{FF2B5EF4-FFF2-40B4-BE49-F238E27FC236}">
                      <a16:creationId xmlns:a16="http://schemas.microsoft.com/office/drawing/2014/main" id="{A1C17C0A-C2BC-47C6-8D09-8EAF17A11A28}"/>
                    </a:ext>
                  </a:extLst>
                </p:cNvPr>
                <p:cNvSpPr/>
                <p:nvPr/>
              </p:nvSpPr>
              <p:spPr>
                <a:xfrm>
                  <a:off x="4980132" y="1375718"/>
                  <a:ext cx="251151" cy="152928"/>
                </a:xfrm>
                <a:custGeom>
                  <a:avLst/>
                  <a:gdLst>
                    <a:gd name="connsiteX0" fmla="*/ 0 w 251151"/>
                    <a:gd name="connsiteY0" fmla="*/ 152929 h 152928"/>
                    <a:gd name="connsiteX1" fmla="*/ 13390 w 251151"/>
                    <a:gd name="connsiteY1" fmla="*/ 132755 h 152928"/>
                    <a:gd name="connsiteX2" fmla="*/ 12509 w 251151"/>
                    <a:gd name="connsiteY2" fmla="*/ 131786 h 152928"/>
                    <a:gd name="connsiteX3" fmla="*/ 15063 w 251151"/>
                    <a:gd name="connsiteY3" fmla="*/ 130289 h 152928"/>
                    <a:gd name="connsiteX4" fmla="*/ 100690 w 251151"/>
                    <a:gd name="connsiteY4" fmla="*/ 1498 h 152928"/>
                    <a:gd name="connsiteX5" fmla="*/ 251152 w 251151"/>
                    <a:gd name="connsiteY5" fmla="*/ 0 h 152928"/>
                    <a:gd name="connsiteX6" fmla="*/ 234149 w 251151"/>
                    <a:gd name="connsiteY6" fmla="*/ 10395 h 152928"/>
                    <a:gd name="connsiteX7" fmla="*/ 234238 w 251151"/>
                    <a:gd name="connsiteY7" fmla="*/ 10395 h 152928"/>
                    <a:gd name="connsiteX8" fmla="*/ 232212 w 251151"/>
                    <a:gd name="connsiteY8" fmla="*/ 11628 h 152928"/>
                    <a:gd name="connsiteX9" fmla="*/ 23168 w 251151"/>
                    <a:gd name="connsiteY9" fmla="*/ 138922 h 152928"/>
                    <a:gd name="connsiteX10" fmla="*/ 21495 w 251151"/>
                    <a:gd name="connsiteY10" fmla="*/ 141300 h 152928"/>
                    <a:gd name="connsiteX11" fmla="*/ 20613 w 251151"/>
                    <a:gd name="connsiteY11" fmla="*/ 140419 h 152928"/>
                    <a:gd name="connsiteX12" fmla="*/ 0 w 251151"/>
                    <a:gd name="connsiteY12" fmla="*/ 152929 h 152928"/>
                    <a:gd name="connsiteX13" fmla="*/ 108354 w 251151"/>
                    <a:gd name="connsiteY13" fmla="*/ 15857 h 152928"/>
                    <a:gd name="connsiteX14" fmla="*/ 38585 w 251151"/>
                    <a:gd name="connsiteY14" fmla="*/ 116546 h 152928"/>
                    <a:gd name="connsiteX15" fmla="*/ 209660 w 251151"/>
                    <a:gd name="connsiteY15" fmla="*/ 16826 h 152928"/>
                    <a:gd name="connsiteX16" fmla="*/ 108354 w 251151"/>
                    <a:gd name="connsiteY16" fmla="*/ 15857 h 152928"/>
                    <a:gd name="connsiteX17" fmla="*/ 99280 w 251151"/>
                    <a:gd name="connsiteY17" fmla="*/ 15768 h 152928"/>
                    <a:gd name="connsiteX18" fmla="*/ 77081 w 251151"/>
                    <a:gd name="connsiteY18" fmla="*/ 49244 h 152928"/>
                    <a:gd name="connsiteX19" fmla="*/ 100249 w 251151"/>
                    <a:gd name="connsiteY19" fmla="*/ 15768 h 152928"/>
                    <a:gd name="connsiteX20" fmla="*/ 99280 w 251151"/>
                    <a:gd name="connsiteY20" fmla="*/ 15768 h 152928"/>
                    <a:gd name="connsiteX21" fmla="*/ 113022 w 251151"/>
                    <a:gd name="connsiteY21" fmla="*/ 9162 h 152928"/>
                    <a:gd name="connsiteX22" fmla="*/ 221464 w 251151"/>
                    <a:gd name="connsiteY22" fmla="*/ 10219 h 152928"/>
                    <a:gd name="connsiteX23" fmla="*/ 226838 w 251151"/>
                    <a:gd name="connsiteY23" fmla="*/ 6959 h 152928"/>
                    <a:gd name="connsiteX24" fmla="*/ 113815 w 251151"/>
                    <a:gd name="connsiteY24" fmla="*/ 8016 h 152928"/>
                    <a:gd name="connsiteX25" fmla="*/ 113022 w 251151"/>
                    <a:gd name="connsiteY25" fmla="*/ 9162 h 152928"/>
                    <a:gd name="connsiteX26" fmla="*/ 104301 w 251151"/>
                    <a:gd name="connsiteY26" fmla="*/ 8104 h 152928"/>
                    <a:gd name="connsiteX27" fmla="*/ 103684 w 251151"/>
                    <a:gd name="connsiteY27" fmla="*/ 9074 h 152928"/>
                    <a:gd name="connsiteX28" fmla="*/ 105535 w 251151"/>
                    <a:gd name="connsiteY28" fmla="*/ 8104 h 152928"/>
                    <a:gd name="connsiteX29" fmla="*/ 104301 w 251151"/>
                    <a:gd name="connsiteY29" fmla="*/ 8104 h 152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1151" h="152928">
                      <a:moveTo>
                        <a:pt x="0" y="152929"/>
                      </a:moveTo>
                      <a:lnTo>
                        <a:pt x="13390" y="132755"/>
                      </a:lnTo>
                      <a:lnTo>
                        <a:pt x="12509" y="131786"/>
                      </a:lnTo>
                      <a:lnTo>
                        <a:pt x="15063" y="130289"/>
                      </a:lnTo>
                      <a:lnTo>
                        <a:pt x="100690" y="1498"/>
                      </a:lnTo>
                      <a:lnTo>
                        <a:pt x="251152" y="0"/>
                      </a:lnTo>
                      <a:lnTo>
                        <a:pt x="234149" y="10395"/>
                      </a:lnTo>
                      <a:lnTo>
                        <a:pt x="234238" y="10395"/>
                      </a:lnTo>
                      <a:lnTo>
                        <a:pt x="232212" y="11628"/>
                      </a:lnTo>
                      <a:lnTo>
                        <a:pt x="23168" y="138922"/>
                      </a:lnTo>
                      <a:lnTo>
                        <a:pt x="21495" y="141300"/>
                      </a:lnTo>
                      <a:lnTo>
                        <a:pt x="20613" y="140419"/>
                      </a:lnTo>
                      <a:lnTo>
                        <a:pt x="0" y="152929"/>
                      </a:lnTo>
                      <a:close/>
                      <a:moveTo>
                        <a:pt x="108354" y="15857"/>
                      </a:moveTo>
                      <a:lnTo>
                        <a:pt x="38585" y="116546"/>
                      </a:lnTo>
                      <a:lnTo>
                        <a:pt x="209660" y="16826"/>
                      </a:lnTo>
                      <a:lnTo>
                        <a:pt x="108354" y="15857"/>
                      </a:lnTo>
                      <a:close/>
                      <a:moveTo>
                        <a:pt x="99280" y="15768"/>
                      </a:moveTo>
                      <a:lnTo>
                        <a:pt x="77081" y="49244"/>
                      </a:lnTo>
                      <a:lnTo>
                        <a:pt x="100249" y="15768"/>
                      </a:lnTo>
                      <a:lnTo>
                        <a:pt x="99280" y="15768"/>
                      </a:lnTo>
                      <a:close/>
                      <a:moveTo>
                        <a:pt x="113022" y="9162"/>
                      </a:moveTo>
                      <a:lnTo>
                        <a:pt x="221464" y="10219"/>
                      </a:lnTo>
                      <a:lnTo>
                        <a:pt x="226838" y="6959"/>
                      </a:lnTo>
                      <a:lnTo>
                        <a:pt x="113815" y="8016"/>
                      </a:lnTo>
                      <a:lnTo>
                        <a:pt x="113022" y="9162"/>
                      </a:lnTo>
                      <a:close/>
                      <a:moveTo>
                        <a:pt x="104301" y="8104"/>
                      </a:moveTo>
                      <a:lnTo>
                        <a:pt x="103684" y="9074"/>
                      </a:lnTo>
                      <a:lnTo>
                        <a:pt x="105535" y="8104"/>
                      </a:lnTo>
                      <a:lnTo>
                        <a:pt x="104301" y="8104"/>
                      </a:lnTo>
                      <a:close/>
                    </a:path>
                  </a:pathLst>
                </a:custGeom>
                <a:grpFill/>
                <a:ln w="8809" cap="flat">
                  <a:noFill/>
                  <a:prstDash val="solid"/>
                  <a:miter/>
                </a:ln>
              </p:spPr>
              <p:txBody>
                <a:bodyPr rtlCol="0" anchor="ctr"/>
                <a:lstStyle/>
                <a:p>
                  <a:endParaRPr lang="en-US" sz="3200"/>
                </a:p>
              </p:txBody>
            </p:sp>
          </p:grpSp>
          <p:grpSp>
            <p:nvGrpSpPr>
              <p:cNvPr id="4549" name="Graphic 4229">
                <a:extLst>
                  <a:ext uri="{FF2B5EF4-FFF2-40B4-BE49-F238E27FC236}">
                    <a16:creationId xmlns:a16="http://schemas.microsoft.com/office/drawing/2014/main" id="{78B44860-C74F-4724-A5FC-669C318DC020}"/>
                  </a:ext>
                </a:extLst>
              </p:cNvPr>
              <p:cNvGrpSpPr/>
              <p:nvPr/>
            </p:nvGrpSpPr>
            <p:grpSpPr>
              <a:xfrm>
                <a:off x="5262380" y="1375542"/>
                <a:ext cx="158918" cy="271236"/>
                <a:chOff x="5262380" y="1375542"/>
                <a:chExt cx="158918" cy="271236"/>
              </a:xfrm>
              <a:grpFill/>
            </p:grpSpPr>
            <p:sp>
              <p:nvSpPr>
                <p:cNvPr id="4550" name="Freeform: Shape 4549">
                  <a:extLst>
                    <a:ext uri="{FF2B5EF4-FFF2-40B4-BE49-F238E27FC236}">
                      <a16:creationId xmlns:a16="http://schemas.microsoft.com/office/drawing/2014/main" id="{AA0B358A-D551-428E-923F-1D545CF391AB}"/>
                    </a:ext>
                  </a:extLst>
                </p:cNvPr>
                <p:cNvSpPr/>
                <p:nvPr/>
              </p:nvSpPr>
              <p:spPr>
                <a:xfrm>
                  <a:off x="5267225" y="1379241"/>
                  <a:ext cx="148259" cy="254851"/>
                </a:xfrm>
                <a:custGeom>
                  <a:avLst/>
                  <a:gdLst>
                    <a:gd name="connsiteX0" fmla="*/ 1938 w 148259"/>
                    <a:gd name="connsiteY0" fmla="*/ 0 h 254851"/>
                    <a:gd name="connsiteX1" fmla="*/ 141301 w 148259"/>
                    <a:gd name="connsiteY1" fmla="*/ 1057 h 254851"/>
                    <a:gd name="connsiteX2" fmla="*/ 148260 w 148259"/>
                    <a:gd name="connsiteY2" fmla="*/ 1145 h 254851"/>
                    <a:gd name="connsiteX3" fmla="*/ 144824 w 148259"/>
                    <a:gd name="connsiteY3" fmla="*/ 7047 h 254851"/>
                    <a:gd name="connsiteX4" fmla="*/ 3524 w 148259"/>
                    <a:gd name="connsiteY4" fmla="*/ 248861 h 254851"/>
                    <a:gd name="connsiteX5" fmla="*/ 0 w 148259"/>
                    <a:gd name="connsiteY5" fmla="*/ 254852 h 254851"/>
                    <a:gd name="connsiteX6" fmla="*/ 88 w 148259"/>
                    <a:gd name="connsiteY6" fmla="*/ 247892 h 254851"/>
                    <a:gd name="connsiteX7" fmla="*/ 1938 w 148259"/>
                    <a:gd name="connsiteY7" fmla="*/ 5021 h 254851"/>
                    <a:gd name="connsiteX8" fmla="*/ 1938 w 148259"/>
                    <a:gd name="connsiteY8" fmla="*/ 0 h 254851"/>
                    <a:gd name="connsiteX9" fmla="*/ 1938 w 148259"/>
                    <a:gd name="connsiteY9" fmla="*/ 10131 h 254851"/>
                    <a:gd name="connsiteX10" fmla="*/ 3788 w 148259"/>
                    <a:gd name="connsiteY10" fmla="*/ 247892 h 254851"/>
                    <a:gd name="connsiteX11" fmla="*/ 353 w 148259"/>
                    <a:gd name="connsiteY11" fmla="*/ 247011 h 254851"/>
                    <a:gd name="connsiteX12" fmla="*/ 137953 w 148259"/>
                    <a:gd name="connsiteY12" fmla="*/ 3083 h 254851"/>
                    <a:gd name="connsiteX13" fmla="*/ 141388 w 148259"/>
                    <a:gd name="connsiteY13" fmla="*/ 9074 h 254851"/>
                    <a:gd name="connsiteX14" fmla="*/ 1938 w 148259"/>
                    <a:gd name="connsiteY14" fmla="*/ 10131 h 25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8259" h="254851">
                      <a:moveTo>
                        <a:pt x="1938" y="0"/>
                      </a:moveTo>
                      <a:lnTo>
                        <a:pt x="141301" y="1057"/>
                      </a:lnTo>
                      <a:lnTo>
                        <a:pt x="148260" y="1145"/>
                      </a:lnTo>
                      <a:lnTo>
                        <a:pt x="144824" y="7047"/>
                      </a:lnTo>
                      <a:lnTo>
                        <a:pt x="3524" y="248861"/>
                      </a:lnTo>
                      <a:lnTo>
                        <a:pt x="0" y="254852"/>
                      </a:lnTo>
                      <a:lnTo>
                        <a:pt x="88" y="247892"/>
                      </a:lnTo>
                      <a:lnTo>
                        <a:pt x="1938" y="5021"/>
                      </a:lnTo>
                      <a:lnTo>
                        <a:pt x="1938" y="0"/>
                      </a:lnTo>
                      <a:close/>
                      <a:moveTo>
                        <a:pt x="1938" y="10131"/>
                      </a:moveTo>
                      <a:lnTo>
                        <a:pt x="3788" y="247892"/>
                      </a:lnTo>
                      <a:lnTo>
                        <a:pt x="353" y="247011"/>
                      </a:lnTo>
                      <a:lnTo>
                        <a:pt x="137953" y="3083"/>
                      </a:lnTo>
                      <a:lnTo>
                        <a:pt x="141388" y="9074"/>
                      </a:lnTo>
                      <a:lnTo>
                        <a:pt x="1938" y="10131"/>
                      </a:lnTo>
                      <a:close/>
                    </a:path>
                  </a:pathLst>
                </a:custGeom>
                <a:grpFill/>
                <a:ln w="8809" cap="flat">
                  <a:noFill/>
                  <a:prstDash val="solid"/>
                  <a:miter/>
                </a:ln>
              </p:spPr>
              <p:txBody>
                <a:bodyPr rtlCol="0" anchor="ctr"/>
                <a:lstStyle/>
                <a:p>
                  <a:endParaRPr lang="en-US" sz="3200"/>
                </a:p>
              </p:txBody>
            </p:sp>
            <p:sp>
              <p:nvSpPr>
                <p:cNvPr id="4551" name="Freeform: Shape 4550">
                  <a:extLst>
                    <a:ext uri="{FF2B5EF4-FFF2-40B4-BE49-F238E27FC236}">
                      <a16:creationId xmlns:a16="http://schemas.microsoft.com/office/drawing/2014/main" id="{4C5459F1-F968-44A1-A5A4-DB1210C3C9B8}"/>
                    </a:ext>
                  </a:extLst>
                </p:cNvPr>
                <p:cNvSpPr/>
                <p:nvPr/>
              </p:nvSpPr>
              <p:spPr>
                <a:xfrm>
                  <a:off x="5262380" y="1375542"/>
                  <a:ext cx="158918" cy="271236"/>
                </a:xfrm>
                <a:custGeom>
                  <a:avLst/>
                  <a:gdLst>
                    <a:gd name="connsiteX0" fmla="*/ 1322 w 158918"/>
                    <a:gd name="connsiteY0" fmla="*/ 271237 h 271236"/>
                    <a:gd name="connsiteX1" fmla="*/ 1410 w 158918"/>
                    <a:gd name="connsiteY1" fmla="*/ 253266 h 271236"/>
                    <a:gd name="connsiteX2" fmla="*/ 0 w 158918"/>
                    <a:gd name="connsiteY2" fmla="*/ 252914 h 271236"/>
                    <a:gd name="connsiteX3" fmla="*/ 1497 w 158918"/>
                    <a:gd name="connsiteY3" fmla="*/ 250271 h 271236"/>
                    <a:gd name="connsiteX4" fmla="*/ 3436 w 158918"/>
                    <a:gd name="connsiteY4" fmla="*/ 352 h 271236"/>
                    <a:gd name="connsiteX5" fmla="*/ 141917 w 158918"/>
                    <a:gd name="connsiteY5" fmla="*/ 1410 h 271236"/>
                    <a:gd name="connsiteX6" fmla="*/ 142710 w 158918"/>
                    <a:gd name="connsiteY6" fmla="*/ 0 h 271236"/>
                    <a:gd name="connsiteX7" fmla="*/ 143502 w 158918"/>
                    <a:gd name="connsiteY7" fmla="*/ 1410 h 271236"/>
                    <a:gd name="connsiteX8" fmla="*/ 158919 w 158918"/>
                    <a:gd name="connsiteY8" fmla="*/ 1498 h 271236"/>
                    <a:gd name="connsiteX9" fmla="*/ 151255 w 158918"/>
                    <a:gd name="connsiteY9" fmla="*/ 14711 h 271236"/>
                    <a:gd name="connsiteX10" fmla="*/ 152048 w 158918"/>
                    <a:gd name="connsiteY10" fmla="*/ 16033 h 271236"/>
                    <a:gd name="connsiteX11" fmla="*/ 150462 w 158918"/>
                    <a:gd name="connsiteY11" fmla="*/ 16033 h 271236"/>
                    <a:gd name="connsiteX12" fmla="*/ 12069 w 158918"/>
                    <a:gd name="connsiteY12" fmla="*/ 252914 h 271236"/>
                    <a:gd name="connsiteX13" fmla="*/ 12069 w 158918"/>
                    <a:gd name="connsiteY13" fmla="*/ 255909 h 271236"/>
                    <a:gd name="connsiteX14" fmla="*/ 10571 w 158918"/>
                    <a:gd name="connsiteY14" fmla="*/ 255468 h 271236"/>
                    <a:gd name="connsiteX15" fmla="*/ 1322 w 158918"/>
                    <a:gd name="connsiteY15" fmla="*/ 271237 h 271236"/>
                    <a:gd name="connsiteX16" fmla="*/ 10131 w 158918"/>
                    <a:gd name="connsiteY16" fmla="*/ 17178 h 271236"/>
                    <a:gd name="connsiteX17" fmla="*/ 11805 w 158918"/>
                    <a:gd name="connsiteY17" fmla="*/ 231947 h 271236"/>
                    <a:gd name="connsiteX18" fmla="*/ 133460 w 158918"/>
                    <a:gd name="connsiteY18" fmla="*/ 16209 h 271236"/>
                    <a:gd name="connsiteX19" fmla="*/ 10131 w 158918"/>
                    <a:gd name="connsiteY19" fmla="*/ 17178 h 271236"/>
                    <a:gd name="connsiteX20" fmla="*/ 141300 w 158918"/>
                    <a:gd name="connsiteY20" fmla="*/ 16209 h 271236"/>
                    <a:gd name="connsiteX21" fmla="*/ 105623 w 158918"/>
                    <a:gd name="connsiteY21" fmla="*/ 79459 h 271236"/>
                    <a:gd name="connsiteX22" fmla="*/ 142622 w 158918"/>
                    <a:gd name="connsiteY22" fmla="*/ 16209 h 271236"/>
                    <a:gd name="connsiteX23" fmla="*/ 141300 w 158918"/>
                    <a:gd name="connsiteY23" fmla="*/ 16209 h 271236"/>
                    <a:gd name="connsiteX24" fmla="*/ 10131 w 158918"/>
                    <a:gd name="connsiteY24" fmla="*/ 7135 h 271236"/>
                    <a:gd name="connsiteX25" fmla="*/ 10131 w 158918"/>
                    <a:gd name="connsiteY25" fmla="*/ 10483 h 271236"/>
                    <a:gd name="connsiteX26" fmla="*/ 137336 w 158918"/>
                    <a:gd name="connsiteY26" fmla="*/ 9514 h 271236"/>
                    <a:gd name="connsiteX27" fmla="*/ 138129 w 158918"/>
                    <a:gd name="connsiteY27" fmla="*/ 8104 h 271236"/>
                    <a:gd name="connsiteX28" fmla="*/ 10131 w 158918"/>
                    <a:gd name="connsiteY28" fmla="*/ 7135 h 27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8918" h="271236">
                      <a:moveTo>
                        <a:pt x="1322" y="271237"/>
                      </a:moveTo>
                      <a:lnTo>
                        <a:pt x="1410" y="253266"/>
                      </a:lnTo>
                      <a:lnTo>
                        <a:pt x="0" y="252914"/>
                      </a:lnTo>
                      <a:lnTo>
                        <a:pt x="1497" y="250271"/>
                      </a:lnTo>
                      <a:lnTo>
                        <a:pt x="3436" y="352"/>
                      </a:lnTo>
                      <a:lnTo>
                        <a:pt x="141917" y="1410"/>
                      </a:lnTo>
                      <a:lnTo>
                        <a:pt x="142710" y="0"/>
                      </a:lnTo>
                      <a:lnTo>
                        <a:pt x="143502" y="1410"/>
                      </a:lnTo>
                      <a:lnTo>
                        <a:pt x="158919" y="1498"/>
                      </a:lnTo>
                      <a:lnTo>
                        <a:pt x="151255" y="14711"/>
                      </a:lnTo>
                      <a:lnTo>
                        <a:pt x="152048" y="16033"/>
                      </a:lnTo>
                      <a:lnTo>
                        <a:pt x="150462" y="16033"/>
                      </a:lnTo>
                      <a:lnTo>
                        <a:pt x="12069" y="252914"/>
                      </a:lnTo>
                      <a:lnTo>
                        <a:pt x="12069" y="255909"/>
                      </a:lnTo>
                      <a:lnTo>
                        <a:pt x="10571" y="255468"/>
                      </a:lnTo>
                      <a:lnTo>
                        <a:pt x="1322" y="271237"/>
                      </a:lnTo>
                      <a:close/>
                      <a:moveTo>
                        <a:pt x="10131" y="17178"/>
                      </a:moveTo>
                      <a:lnTo>
                        <a:pt x="11805" y="231947"/>
                      </a:lnTo>
                      <a:lnTo>
                        <a:pt x="133460" y="16209"/>
                      </a:lnTo>
                      <a:lnTo>
                        <a:pt x="10131" y="17178"/>
                      </a:lnTo>
                      <a:close/>
                      <a:moveTo>
                        <a:pt x="141300" y="16209"/>
                      </a:moveTo>
                      <a:lnTo>
                        <a:pt x="105623" y="79459"/>
                      </a:lnTo>
                      <a:lnTo>
                        <a:pt x="142622" y="16209"/>
                      </a:lnTo>
                      <a:lnTo>
                        <a:pt x="141300" y="16209"/>
                      </a:lnTo>
                      <a:close/>
                      <a:moveTo>
                        <a:pt x="10131" y="7135"/>
                      </a:moveTo>
                      <a:lnTo>
                        <a:pt x="10131" y="10483"/>
                      </a:lnTo>
                      <a:lnTo>
                        <a:pt x="137336" y="9514"/>
                      </a:lnTo>
                      <a:lnTo>
                        <a:pt x="138129" y="8104"/>
                      </a:lnTo>
                      <a:lnTo>
                        <a:pt x="10131" y="7135"/>
                      </a:lnTo>
                      <a:close/>
                    </a:path>
                  </a:pathLst>
                </a:custGeom>
                <a:grpFill/>
                <a:ln w="8809" cap="flat">
                  <a:noFill/>
                  <a:prstDash val="solid"/>
                  <a:miter/>
                </a:ln>
              </p:spPr>
              <p:txBody>
                <a:bodyPr rtlCol="0" anchor="ctr"/>
                <a:lstStyle/>
                <a:p>
                  <a:endParaRPr lang="en-US" sz="3200"/>
                </a:p>
              </p:txBody>
            </p:sp>
          </p:grpSp>
          <p:grpSp>
            <p:nvGrpSpPr>
              <p:cNvPr id="4552" name="Graphic 4229">
                <a:extLst>
                  <a:ext uri="{FF2B5EF4-FFF2-40B4-BE49-F238E27FC236}">
                    <a16:creationId xmlns:a16="http://schemas.microsoft.com/office/drawing/2014/main" id="{78B44860-C74F-4724-A5FC-669C318DC020}"/>
                  </a:ext>
                </a:extLst>
              </p:cNvPr>
              <p:cNvGrpSpPr/>
              <p:nvPr/>
            </p:nvGrpSpPr>
            <p:grpSpPr>
              <a:xfrm>
                <a:off x="5399981" y="1374572"/>
                <a:ext cx="110732" cy="213536"/>
                <a:chOff x="5399981" y="1374572"/>
                <a:chExt cx="110732" cy="213536"/>
              </a:xfrm>
              <a:grpFill/>
            </p:grpSpPr>
            <p:sp>
              <p:nvSpPr>
                <p:cNvPr id="4553" name="Freeform: Shape 4552">
                  <a:extLst>
                    <a:ext uri="{FF2B5EF4-FFF2-40B4-BE49-F238E27FC236}">
                      <a16:creationId xmlns:a16="http://schemas.microsoft.com/office/drawing/2014/main" id="{334742AC-2A27-40E2-A45E-DC643158B000}"/>
                    </a:ext>
                  </a:extLst>
                </p:cNvPr>
                <p:cNvSpPr/>
                <p:nvPr/>
              </p:nvSpPr>
              <p:spPr>
                <a:xfrm>
                  <a:off x="5404385" y="1379065"/>
                  <a:ext cx="101218" cy="196886"/>
                </a:xfrm>
                <a:custGeom>
                  <a:avLst/>
                  <a:gdLst>
                    <a:gd name="connsiteX0" fmla="*/ 95845 w 101218"/>
                    <a:gd name="connsiteY0" fmla="*/ 36735 h 196886"/>
                    <a:gd name="connsiteX1" fmla="*/ 3084 w 101218"/>
                    <a:gd name="connsiteY1" fmla="*/ 9162 h 196886"/>
                    <a:gd name="connsiteX2" fmla="*/ 8193 w 101218"/>
                    <a:gd name="connsiteY2" fmla="*/ 5286 h 196886"/>
                    <a:gd name="connsiteX3" fmla="*/ 6167 w 101218"/>
                    <a:gd name="connsiteY3" fmla="*/ 189663 h 196886"/>
                    <a:gd name="connsiteX4" fmla="*/ 2467 w 101218"/>
                    <a:gd name="connsiteY4" fmla="*/ 188606 h 196886"/>
                    <a:gd name="connsiteX5" fmla="*/ 95845 w 101218"/>
                    <a:gd name="connsiteY5" fmla="*/ 36735 h 196886"/>
                    <a:gd name="connsiteX6" fmla="*/ 101218 w 101218"/>
                    <a:gd name="connsiteY6" fmla="*/ 27749 h 196886"/>
                    <a:gd name="connsiteX7" fmla="*/ 5814 w 101218"/>
                    <a:gd name="connsiteY7" fmla="*/ 190720 h 196886"/>
                    <a:gd name="connsiteX8" fmla="*/ 2202 w 101218"/>
                    <a:gd name="connsiteY8" fmla="*/ 196887 h 196886"/>
                    <a:gd name="connsiteX9" fmla="*/ 2114 w 101218"/>
                    <a:gd name="connsiteY9" fmla="*/ 189663 h 196886"/>
                    <a:gd name="connsiteX10" fmla="*/ 88 w 101218"/>
                    <a:gd name="connsiteY10" fmla="*/ 5286 h 196886"/>
                    <a:gd name="connsiteX11" fmla="*/ 0 w 101218"/>
                    <a:gd name="connsiteY11" fmla="*/ 0 h 196886"/>
                    <a:gd name="connsiteX12" fmla="*/ 5110 w 101218"/>
                    <a:gd name="connsiteY12" fmla="*/ 1409 h 196886"/>
                    <a:gd name="connsiteX13" fmla="*/ 101218 w 101218"/>
                    <a:gd name="connsiteY13" fmla="*/ 27749 h 196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218" h="196886">
                      <a:moveTo>
                        <a:pt x="95845" y="36735"/>
                      </a:moveTo>
                      <a:lnTo>
                        <a:pt x="3084" y="9162"/>
                      </a:lnTo>
                      <a:lnTo>
                        <a:pt x="8193" y="5286"/>
                      </a:lnTo>
                      <a:lnTo>
                        <a:pt x="6167" y="189663"/>
                      </a:lnTo>
                      <a:lnTo>
                        <a:pt x="2467" y="188606"/>
                      </a:lnTo>
                      <a:lnTo>
                        <a:pt x="95845" y="36735"/>
                      </a:lnTo>
                      <a:close/>
                      <a:moveTo>
                        <a:pt x="101218" y="27749"/>
                      </a:moveTo>
                      <a:lnTo>
                        <a:pt x="5814" y="190720"/>
                      </a:lnTo>
                      <a:lnTo>
                        <a:pt x="2202" y="196887"/>
                      </a:lnTo>
                      <a:lnTo>
                        <a:pt x="2114" y="189663"/>
                      </a:lnTo>
                      <a:lnTo>
                        <a:pt x="88" y="5286"/>
                      </a:lnTo>
                      <a:lnTo>
                        <a:pt x="0" y="0"/>
                      </a:lnTo>
                      <a:lnTo>
                        <a:pt x="5110" y="1409"/>
                      </a:lnTo>
                      <a:lnTo>
                        <a:pt x="101218" y="27749"/>
                      </a:lnTo>
                      <a:close/>
                    </a:path>
                  </a:pathLst>
                </a:custGeom>
                <a:grpFill/>
                <a:ln w="8809" cap="flat">
                  <a:noFill/>
                  <a:prstDash val="solid"/>
                  <a:miter/>
                </a:ln>
              </p:spPr>
              <p:txBody>
                <a:bodyPr rtlCol="0" anchor="ctr"/>
                <a:lstStyle/>
                <a:p>
                  <a:endParaRPr lang="en-US" sz="3200"/>
                </a:p>
              </p:txBody>
            </p:sp>
            <p:sp>
              <p:nvSpPr>
                <p:cNvPr id="4554" name="Freeform: Shape 4553">
                  <a:extLst>
                    <a:ext uri="{FF2B5EF4-FFF2-40B4-BE49-F238E27FC236}">
                      <a16:creationId xmlns:a16="http://schemas.microsoft.com/office/drawing/2014/main" id="{7608A086-445E-4015-BAD8-1303A010AAA9}"/>
                    </a:ext>
                  </a:extLst>
                </p:cNvPr>
                <p:cNvSpPr/>
                <p:nvPr/>
              </p:nvSpPr>
              <p:spPr>
                <a:xfrm>
                  <a:off x="5399981" y="1374572"/>
                  <a:ext cx="110732" cy="213536"/>
                </a:xfrm>
                <a:custGeom>
                  <a:avLst/>
                  <a:gdLst>
                    <a:gd name="connsiteX0" fmla="*/ 3348 w 110732"/>
                    <a:gd name="connsiteY0" fmla="*/ 213536 h 213536"/>
                    <a:gd name="connsiteX1" fmla="*/ 3171 w 110732"/>
                    <a:gd name="connsiteY1" fmla="*/ 195565 h 213536"/>
                    <a:gd name="connsiteX2" fmla="*/ 1586 w 110732"/>
                    <a:gd name="connsiteY2" fmla="*/ 195125 h 213536"/>
                    <a:gd name="connsiteX3" fmla="*/ 3084 w 110732"/>
                    <a:gd name="connsiteY3" fmla="*/ 192658 h 213536"/>
                    <a:gd name="connsiteX4" fmla="*/ 1145 w 110732"/>
                    <a:gd name="connsiteY4" fmla="*/ 15240 h 213536"/>
                    <a:gd name="connsiteX5" fmla="*/ 0 w 110732"/>
                    <a:gd name="connsiteY5" fmla="*/ 14888 h 213536"/>
                    <a:gd name="connsiteX6" fmla="*/ 1145 w 110732"/>
                    <a:gd name="connsiteY6" fmla="*/ 14007 h 213536"/>
                    <a:gd name="connsiteX7" fmla="*/ 969 w 110732"/>
                    <a:gd name="connsiteY7" fmla="*/ 0 h 213536"/>
                    <a:gd name="connsiteX8" fmla="*/ 14711 w 110732"/>
                    <a:gd name="connsiteY8" fmla="*/ 3788 h 213536"/>
                    <a:gd name="connsiteX9" fmla="*/ 15945 w 110732"/>
                    <a:gd name="connsiteY9" fmla="*/ 2907 h 213536"/>
                    <a:gd name="connsiteX10" fmla="*/ 15945 w 110732"/>
                    <a:gd name="connsiteY10" fmla="*/ 4140 h 213536"/>
                    <a:gd name="connsiteX11" fmla="*/ 110732 w 110732"/>
                    <a:gd name="connsiteY11" fmla="*/ 30128 h 213536"/>
                    <a:gd name="connsiteX12" fmla="*/ 13831 w 110732"/>
                    <a:gd name="connsiteY12" fmla="*/ 195653 h 213536"/>
                    <a:gd name="connsiteX13" fmla="*/ 13831 w 110732"/>
                    <a:gd name="connsiteY13" fmla="*/ 198560 h 213536"/>
                    <a:gd name="connsiteX14" fmla="*/ 12421 w 110732"/>
                    <a:gd name="connsiteY14" fmla="*/ 198120 h 213536"/>
                    <a:gd name="connsiteX15" fmla="*/ 3348 w 110732"/>
                    <a:gd name="connsiteY15" fmla="*/ 213536 h 213536"/>
                    <a:gd name="connsiteX16" fmla="*/ 15857 w 110732"/>
                    <a:gd name="connsiteY16" fmla="*/ 19645 h 213536"/>
                    <a:gd name="connsiteX17" fmla="*/ 14183 w 110732"/>
                    <a:gd name="connsiteY17" fmla="*/ 174864 h 213536"/>
                    <a:gd name="connsiteX18" fmla="*/ 95140 w 110732"/>
                    <a:gd name="connsiteY18" fmla="*/ 43253 h 213536"/>
                    <a:gd name="connsiteX19" fmla="*/ 15857 w 110732"/>
                    <a:gd name="connsiteY19" fmla="*/ 19645 h 213536"/>
                    <a:gd name="connsiteX20" fmla="*/ 8017 w 110732"/>
                    <a:gd name="connsiteY20" fmla="*/ 17266 h 213536"/>
                    <a:gd name="connsiteX21" fmla="*/ 8545 w 110732"/>
                    <a:gd name="connsiteY21" fmla="*/ 66950 h 213536"/>
                    <a:gd name="connsiteX22" fmla="*/ 9074 w 110732"/>
                    <a:gd name="connsiteY22" fmla="*/ 17619 h 213536"/>
                    <a:gd name="connsiteX23" fmla="*/ 8017 w 110732"/>
                    <a:gd name="connsiteY23" fmla="*/ 17266 h 213536"/>
                    <a:gd name="connsiteX24" fmla="*/ 15857 w 110732"/>
                    <a:gd name="connsiteY24" fmla="*/ 12597 h 213536"/>
                    <a:gd name="connsiteX25" fmla="*/ 98752 w 110732"/>
                    <a:gd name="connsiteY25" fmla="*/ 37263 h 213536"/>
                    <a:gd name="connsiteX26" fmla="*/ 100426 w 110732"/>
                    <a:gd name="connsiteY26" fmla="*/ 34356 h 213536"/>
                    <a:gd name="connsiteX27" fmla="*/ 15857 w 110732"/>
                    <a:gd name="connsiteY27" fmla="*/ 11188 h 213536"/>
                    <a:gd name="connsiteX28" fmla="*/ 15857 w 110732"/>
                    <a:gd name="connsiteY28" fmla="*/ 12597 h 213536"/>
                    <a:gd name="connsiteX29" fmla="*/ 7929 w 110732"/>
                    <a:gd name="connsiteY29" fmla="*/ 8985 h 213536"/>
                    <a:gd name="connsiteX30" fmla="*/ 7929 w 110732"/>
                    <a:gd name="connsiteY30" fmla="*/ 8985 h 213536"/>
                    <a:gd name="connsiteX31" fmla="*/ 7929 w 110732"/>
                    <a:gd name="connsiteY31" fmla="*/ 8985 h 213536"/>
                    <a:gd name="connsiteX32" fmla="*/ 7929 w 110732"/>
                    <a:gd name="connsiteY32" fmla="*/ 8985 h 213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0732" h="213536">
                      <a:moveTo>
                        <a:pt x="3348" y="213536"/>
                      </a:moveTo>
                      <a:lnTo>
                        <a:pt x="3171" y="195565"/>
                      </a:lnTo>
                      <a:lnTo>
                        <a:pt x="1586" y="195125"/>
                      </a:lnTo>
                      <a:lnTo>
                        <a:pt x="3084" y="192658"/>
                      </a:lnTo>
                      <a:lnTo>
                        <a:pt x="1145" y="15240"/>
                      </a:lnTo>
                      <a:lnTo>
                        <a:pt x="0" y="14888"/>
                      </a:lnTo>
                      <a:lnTo>
                        <a:pt x="1145" y="14007"/>
                      </a:lnTo>
                      <a:lnTo>
                        <a:pt x="969" y="0"/>
                      </a:lnTo>
                      <a:lnTo>
                        <a:pt x="14711" y="3788"/>
                      </a:lnTo>
                      <a:lnTo>
                        <a:pt x="15945" y="2907"/>
                      </a:lnTo>
                      <a:lnTo>
                        <a:pt x="15945" y="4140"/>
                      </a:lnTo>
                      <a:lnTo>
                        <a:pt x="110732" y="30128"/>
                      </a:lnTo>
                      <a:lnTo>
                        <a:pt x="13831" y="195653"/>
                      </a:lnTo>
                      <a:lnTo>
                        <a:pt x="13831" y="198560"/>
                      </a:lnTo>
                      <a:lnTo>
                        <a:pt x="12421" y="198120"/>
                      </a:lnTo>
                      <a:lnTo>
                        <a:pt x="3348" y="213536"/>
                      </a:lnTo>
                      <a:close/>
                      <a:moveTo>
                        <a:pt x="15857" y="19645"/>
                      </a:moveTo>
                      <a:lnTo>
                        <a:pt x="14183" y="174864"/>
                      </a:lnTo>
                      <a:lnTo>
                        <a:pt x="95140" y="43253"/>
                      </a:lnTo>
                      <a:lnTo>
                        <a:pt x="15857" y="19645"/>
                      </a:lnTo>
                      <a:close/>
                      <a:moveTo>
                        <a:pt x="8017" y="17266"/>
                      </a:moveTo>
                      <a:lnTo>
                        <a:pt x="8545" y="66950"/>
                      </a:lnTo>
                      <a:lnTo>
                        <a:pt x="9074" y="17619"/>
                      </a:lnTo>
                      <a:lnTo>
                        <a:pt x="8017" y="17266"/>
                      </a:lnTo>
                      <a:close/>
                      <a:moveTo>
                        <a:pt x="15857" y="12597"/>
                      </a:moveTo>
                      <a:lnTo>
                        <a:pt x="98752" y="37263"/>
                      </a:lnTo>
                      <a:lnTo>
                        <a:pt x="100426" y="34356"/>
                      </a:lnTo>
                      <a:lnTo>
                        <a:pt x="15857" y="11188"/>
                      </a:lnTo>
                      <a:lnTo>
                        <a:pt x="15857" y="12597"/>
                      </a:lnTo>
                      <a:close/>
                      <a:moveTo>
                        <a:pt x="7929" y="8985"/>
                      </a:moveTo>
                      <a:lnTo>
                        <a:pt x="7929" y="8985"/>
                      </a:lnTo>
                      <a:lnTo>
                        <a:pt x="7929" y="8985"/>
                      </a:lnTo>
                      <a:lnTo>
                        <a:pt x="7929" y="8985"/>
                      </a:lnTo>
                      <a:close/>
                    </a:path>
                  </a:pathLst>
                </a:custGeom>
                <a:grpFill/>
                <a:ln w="8809" cap="flat">
                  <a:noFill/>
                  <a:prstDash val="solid"/>
                  <a:miter/>
                </a:ln>
              </p:spPr>
              <p:txBody>
                <a:bodyPr rtlCol="0" anchor="ctr"/>
                <a:lstStyle/>
                <a:p>
                  <a:endParaRPr lang="en-US" sz="3200"/>
                </a:p>
              </p:txBody>
            </p:sp>
          </p:grpSp>
          <p:grpSp>
            <p:nvGrpSpPr>
              <p:cNvPr id="4555" name="Graphic 4229">
                <a:extLst>
                  <a:ext uri="{FF2B5EF4-FFF2-40B4-BE49-F238E27FC236}">
                    <a16:creationId xmlns:a16="http://schemas.microsoft.com/office/drawing/2014/main" id="{78B44860-C74F-4724-A5FC-669C318DC020}"/>
                  </a:ext>
                </a:extLst>
              </p:cNvPr>
              <p:cNvGrpSpPr/>
              <p:nvPr/>
            </p:nvGrpSpPr>
            <p:grpSpPr>
              <a:xfrm>
                <a:off x="5394431" y="1401617"/>
                <a:ext cx="275817" cy="177065"/>
                <a:chOff x="5394431" y="1401617"/>
                <a:chExt cx="275817" cy="177065"/>
              </a:xfrm>
              <a:grpFill/>
            </p:grpSpPr>
            <p:sp>
              <p:nvSpPr>
                <p:cNvPr id="4556" name="Freeform: Shape 4555">
                  <a:extLst>
                    <a:ext uri="{FF2B5EF4-FFF2-40B4-BE49-F238E27FC236}">
                      <a16:creationId xmlns:a16="http://schemas.microsoft.com/office/drawing/2014/main" id="{A90F5F30-C625-4E42-AE90-52D4444F0CBD}"/>
                    </a:ext>
                  </a:extLst>
                </p:cNvPr>
                <p:cNvSpPr/>
                <p:nvPr/>
              </p:nvSpPr>
              <p:spPr>
                <a:xfrm>
                  <a:off x="5403064" y="1406286"/>
                  <a:ext cx="259167" cy="166318"/>
                </a:xfrm>
                <a:custGeom>
                  <a:avLst/>
                  <a:gdLst>
                    <a:gd name="connsiteX0" fmla="*/ 246394 w 259167"/>
                    <a:gd name="connsiteY0" fmla="*/ 92321 h 166318"/>
                    <a:gd name="connsiteX1" fmla="*/ 120334 w 259167"/>
                    <a:gd name="connsiteY1" fmla="*/ 8193 h 166318"/>
                    <a:gd name="connsiteX2" fmla="*/ 125444 w 259167"/>
                    <a:gd name="connsiteY2" fmla="*/ 7312 h 166318"/>
                    <a:gd name="connsiteX3" fmla="*/ 7223 w 259167"/>
                    <a:gd name="connsiteY3" fmla="*/ 163764 h 166318"/>
                    <a:gd name="connsiteX4" fmla="*/ 4933 w 259167"/>
                    <a:gd name="connsiteY4" fmla="*/ 160417 h 166318"/>
                    <a:gd name="connsiteX5" fmla="*/ 246394 w 259167"/>
                    <a:gd name="connsiteY5" fmla="*/ 92321 h 166318"/>
                    <a:gd name="connsiteX6" fmla="*/ 259168 w 259167"/>
                    <a:gd name="connsiteY6" fmla="*/ 88533 h 166318"/>
                    <a:gd name="connsiteX7" fmla="*/ 6078 w 259167"/>
                    <a:gd name="connsiteY7" fmla="*/ 164469 h 166318"/>
                    <a:gd name="connsiteX8" fmla="*/ 0 w 259167"/>
                    <a:gd name="connsiteY8" fmla="*/ 166319 h 166318"/>
                    <a:gd name="connsiteX9" fmla="*/ 3788 w 259167"/>
                    <a:gd name="connsiteY9" fmla="*/ 161209 h 166318"/>
                    <a:gd name="connsiteX10" fmla="*/ 119453 w 259167"/>
                    <a:gd name="connsiteY10" fmla="*/ 2819 h 166318"/>
                    <a:gd name="connsiteX11" fmla="*/ 121568 w 259167"/>
                    <a:gd name="connsiteY11" fmla="*/ 0 h 166318"/>
                    <a:gd name="connsiteX12" fmla="*/ 124562 w 259167"/>
                    <a:gd name="connsiteY12" fmla="*/ 1938 h 166318"/>
                    <a:gd name="connsiteX13" fmla="*/ 259168 w 259167"/>
                    <a:gd name="connsiteY13" fmla="*/ 88533 h 16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9167" h="166318">
                      <a:moveTo>
                        <a:pt x="246394" y="92321"/>
                      </a:moveTo>
                      <a:lnTo>
                        <a:pt x="120334" y="8193"/>
                      </a:lnTo>
                      <a:lnTo>
                        <a:pt x="125444" y="7312"/>
                      </a:lnTo>
                      <a:lnTo>
                        <a:pt x="7223" y="163764"/>
                      </a:lnTo>
                      <a:lnTo>
                        <a:pt x="4933" y="160417"/>
                      </a:lnTo>
                      <a:lnTo>
                        <a:pt x="246394" y="92321"/>
                      </a:lnTo>
                      <a:close/>
                      <a:moveTo>
                        <a:pt x="259168" y="88533"/>
                      </a:moveTo>
                      <a:lnTo>
                        <a:pt x="6078" y="164469"/>
                      </a:lnTo>
                      <a:lnTo>
                        <a:pt x="0" y="166319"/>
                      </a:lnTo>
                      <a:lnTo>
                        <a:pt x="3788" y="161209"/>
                      </a:lnTo>
                      <a:lnTo>
                        <a:pt x="119453" y="2819"/>
                      </a:lnTo>
                      <a:lnTo>
                        <a:pt x="121568" y="0"/>
                      </a:lnTo>
                      <a:lnTo>
                        <a:pt x="124562" y="1938"/>
                      </a:lnTo>
                      <a:lnTo>
                        <a:pt x="259168" y="88533"/>
                      </a:lnTo>
                      <a:close/>
                    </a:path>
                  </a:pathLst>
                </a:custGeom>
                <a:grpFill/>
                <a:ln w="8809" cap="flat">
                  <a:noFill/>
                  <a:prstDash val="solid"/>
                  <a:miter/>
                </a:ln>
              </p:spPr>
              <p:txBody>
                <a:bodyPr rtlCol="0" anchor="ctr"/>
                <a:lstStyle/>
                <a:p>
                  <a:endParaRPr lang="en-US" sz="3200"/>
                </a:p>
              </p:txBody>
            </p:sp>
            <p:sp>
              <p:nvSpPr>
                <p:cNvPr id="4557" name="Freeform: Shape 4556">
                  <a:extLst>
                    <a:ext uri="{FF2B5EF4-FFF2-40B4-BE49-F238E27FC236}">
                      <a16:creationId xmlns:a16="http://schemas.microsoft.com/office/drawing/2014/main" id="{FBAB0C60-BA40-4D33-894E-BAC19CC48DA3}"/>
                    </a:ext>
                  </a:extLst>
                </p:cNvPr>
                <p:cNvSpPr/>
                <p:nvPr/>
              </p:nvSpPr>
              <p:spPr>
                <a:xfrm>
                  <a:off x="5394431" y="1401617"/>
                  <a:ext cx="275817" cy="177065"/>
                </a:xfrm>
                <a:custGeom>
                  <a:avLst/>
                  <a:gdLst>
                    <a:gd name="connsiteX0" fmla="*/ 0 w 275817"/>
                    <a:gd name="connsiteY0" fmla="*/ 177066 h 177065"/>
                    <a:gd name="connsiteX1" fmla="*/ 9074 w 275817"/>
                    <a:gd name="connsiteY1" fmla="*/ 164645 h 177065"/>
                    <a:gd name="connsiteX2" fmla="*/ 8017 w 275817"/>
                    <a:gd name="connsiteY2" fmla="*/ 163147 h 177065"/>
                    <a:gd name="connsiteX3" fmla="*/ 10748 w 275817"/>
                    <a:gd name="connsiteY3" fmla="*/ 162355 h 177065"/>
                    <a:gd name="connsiteX4" fmla="*/ 120863 w 275817"/>
                    <a:gd name="connsiteY4" fmla="*/ 11540 h 177065"/>
                    <a:gd name="connsiteX5" fmla="*/ 120070 w 275817"/>
                    <a:gd name="connsiteY5" fmla="*/ 11012 h 177065"/>
                    <a:gd name="connsiteX6" fmla="*/ 121392 w 275817"/>
                    <a:gd name="connsiteY6" fmla="*/ 10747 h 177065"/>
                    <a:gd name="connsiteX7" fmla="*/ 129232 w 275817"/>
                    <a:gd name="connsiteY7" fmla="*/ 0 h 177065"/>
                    <a:gd name="connsiteX8" fmla="*/ 140596 w 275817"/>
                    <a:gd name="connsiteY8" fmla="*/ 7312 h 177065"/>
                    <a:gd name="connsiteX9" fmla="*/ 141917 w 275817"/>
                    <a:gd name="connsiteY9" fmla="*/ 7047 h 177065"/>
                    <a:gd name="connsiteX10" fmla="*/ 141388 w 275817"/>
                    <a:gd name="connsiteY10" fmla="*/ 7752 h 177065"/>
                    <a:gd name="connsiteX11" fmla="*/ 275818 w 275817"/>
                    <a:gd name="connsiteY11" fmla="*/ 94259 h 177065"/>
                    <a:gd name="connsiteX12" fmla="*/ 262956 w 275817"/>
                    <a:gd name="connsiteY12" fmla="*/ 98135 h 177065"/>
                    <a:gd name="connsiteX13" fmla="*/ 262956 w 275817"/>
                    <a:gd name="connsiteY13" fmla="*/ 98135 h 177065"/>
                    <a:gd name="connsiteX14" fmla="*/ 262075 w 275817"/>
                    <a:gd name="connsiteY14" fmla="*/ 98399 h 177065"/>
                    <a:gd name="connsiteX15" fmla="*/ 17355 w 275817"/>
                    <a:gd name="connsiteY15" fmla="*/ 171780 h 177065"/>
                    <a:gd name="connsiteX16" fmla="*/ 15681 w 275817"/>
                    <a:gd name="connsiteY16" fmla="*/ 174071 h 177065"/>
                    <a:gd name="connsiteX17" fmla="*/ 14712 w 275817"/>
                    <a:gd name="connsiteY17" fmla="*/ 172661 h 177065"/>
                    <a:gd name="connsiteX18" fmla="*/ 0 w 275817"/>
                    <a:gd name="connsiteY18" fmla="*/ 177066 h 177065"/>
                    <a:gd name="connsiteX19" fmla="*/ 132667 w 275817"/>
                    <a:gd name="connsiteY19" fmla="*/ 19380 h 177065"/>
                    <a:gd name="connsiteX20" fmla="*/ 28366 w 275817"/>
                    <a:gd name="connsiteY20" fmla="*/ 157333 h 177065"/>
                    <a:gd name="connsiteX21" fmla="*/ 247099 w 275817"/>
                    <a:gd name="connsiteY21" fmla="*/ 95668 h 177065"/>
                    <a:gd name="connsiteX22" fmla="*/ 132667 w 275817"/>
                    <a:gd name="connsiteY22" fmla="*/ 19380 h 177065"/>
                    <a:gd name="connsiteX23" fmla="*/ 136720 w 275817"/>
                    <a:gd name="connsiteY23" fmla="*/ 14007 h 177065"/>
                    <a:gd name="connsiteX24" fmla="*/ 255733 w 275817"/>
                    <a:gd name="connsiteY24" fmla="*/ 93378 h 177065"/>
                    <a:gd name="connsiteX25" fmla="*/ 259873 w 275817"/>
                    <a:gd name="connsiteY25" fmla="*/ 92145 h 177065"/>
                    <a:gd name="connsiteX26" fmla="*/ 137336 w 275817"/>
                    <a:gd name="connsiteY26" fmla="*/ 13302 h 177065"/>
                    <a:gd name="connsiteX27" fmla="*/ 136720 w 275817"/>
                    <a:gd name="connsiteY27" fmla="*/ 14007 h 177065"/>
                    <a:gd name="connsiteX28" fmla="*/ 126501 w 275817"/>
                    <a:gd name="connsiteY28" fmla="*/ 15240 h 177065"/>
                    <a:gd name="connsiteX29" fmla="*/ 102716 w 275817"/>
                    <a:gd name="connsiteY29" fmla="*/ 47834 h 177065"/>
                    <a:gd name="connsiteX30" fmla="*/ 127030 w 275817"/>
                    <a:gd name="connsiteY30" fmla="*/ 15680 h 177065"/>
                    <a:gd name="connsiteX31" fmla="*/ 126501 w 275817"/>
                    <a:gd name="connsiteY31" fmla="*/ 15240 h 177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817" h="177065">
                      <a:moveTo>
                        <a:pt x="0" y="177066"/>
                      </a:moveTo>
                      <a:lnTo>
                        <a:pt x="9074" y="164645"/>
                      </a:lnTo>
                      <a:lnTo>
                        <a:pt x="8017" y="163147"/>
                      </a:lnTo>
                      <a:lnTo>
                        <a:pt x="10748" y="162355"/>
                      </a:lnTo>
                      <a:lnTo>
                        <a:pt x="120863" y="11540"/>
                      </a:lnTo>
                      <a:lnTo>
                        <a:pt x="120070" y="11012"/>
                      </a:lnTo>
                      <a:lnTo>
                        <a:pt x="121392" y="10747"/>
                      </a:lnTo>
                      <a:lnTo>
                        <a:pt x="129232" y="0"/>
                      </a:lnTo>
                      <a:lnTo>
                        <a:pt x="140596" y="7312"/>
                      </a:lnTo>
                      <a:lnTo>
                        <a:pt x="141917" y="7047"/>
                      </a:lnTo>
                      <a:lnTo>
                        <a:pt x="141388" y="7752"/>
                      </a:lnTo>
                      <a:lnTo>
                        <a:pt x="275818" y="94259"/>
                      </a:lnTo>
                      <a:lnTo>
                        <a:pt x="262956" y="98135"/>
                      </a:lnTo>
                      <a:lnTo>
                        <a:pt x="262956" y="98135"/>
                      </a:lnTo>
                      <a:lnTo>
                        <a:pt x="262075" y="98399"/>
                      </a:lnTo>
                      <a:lnTo>
                        <a:pt x="17355" y="171780"/>
                      </a:lnTo>
                      <a:lnTo>
                        <a:pt x="15681" y="174071"/>
                      </a:lnTo>
                      <a:lnTo>
                        <a:pt x="14712" y="172661"/>
                      </a:lnTo>
                      <a:lnTo>
                        <a:pt x="0" y="177066"/>
                      </a:lnTo>
                      <a:close/>
                      <a:moveTo>
                        <a:pt x="132667" y="19380"/>
                      </a:moveTo>
                      <a:lnTo>
                        <a:pt x="28366" y="157333"/>
                      </a:lnTo>
                      <a:lnTo>
                        <a:pt x="247099" y="95668"/>
                      </a:lnTo>
                      <a:lnTo>
                        <a:pt x="132667" y="19380"/>
                      </a:lnTo>
                      <a:close/>
                      <a:moveTo>
                        <a:pt x="136720" y="14007"/>
                      </a:moveTo>
                      <a:lnTo>
                        <a:pt x="255733" y="93378"/>
                      </a:lnTo>
                      <a:lnTo>
                        <a:pt x="259873" y="92145"/>
                      </a:lnTo>
                      <a:lnTo>
                        <a:pt x="137336" y="13302"/>
                      </a:lnTo>
                      <a:lnTo>
                        <a:pt x="136720" y="14007"/>
                      </a:lnTo>
                      <a:close/>
                      <a:moveTo>
                        <a:pt x="126501" y="15240"/>
                      </a:moveTo>
                      <a:lnTo>
                        <a:pt x="102716" y="47834"/>
                      </a:lnTo>
                      <a:lnTo>
                        <a:pt x="127030" y="15680"/>
                      </a:lnTo>
                      <a:lnTo>
                        <a:pt x="126501" y="15240"/>
                      </a:lnTo>
                      <a:close/>
                    </a:path>
                  </a:pathLst>
                </a:custGeom>
                <a:grpFill/>
                <a:ln w="8809" cap="flat">
                  <a:noFill/>
                  <a:prstDash val="solid"/>
                  <a:miter/>
                </a:ln>
              </p:spPr>
              <p:txBody>
                <a:bodyPr rtlCol="0" anchor="ctr"/>
                <a:lstStyle/>
                <a:p>
                  <a:endParaRPr lang="en-US" sz="3200"/>
                </a:p>
              </p:txBody>
            </p:sp>
          </p:grpSp>
          <p:grpSp>
            <p:nvGrpSpPr>
              <p:cNvPr id="4558" name="Graphic 4229">
                <a:extLst>
                  <a:ext uri="{FF2B5EF4-FFF2-40B4-BE49-F238E27FC236}">
                    <a16:creationId xmlns:a16="http://schemas.microsoft.com/office/drawing/2014/main" id="{78B44860-C74F-4724-A5FC-669C318DC020}"/>
                  </a:ext>
                </a:extLst>
              </p:cNvPr>
              <p:cNvGrpSpPr/>
              <p:nvPr/>
            </p:nvGrpSpPr>
            <p:grpSpPr>
              <a:xfrm>
                <a:off x="5582861" y="1493938"/>
                <a:ext cx="195300" cy="284362"/>
                <a:chOff x="5582861" y="1493938"/>
                <a:chExt cx="195300" cy="284362"/>
              </a:xfrm>
              <a:grpFill/>
            </p:grpSpPr>
            <p:sp>
              <p:nvSpPr>
                <p:cNvPr id="4559" name="Freeform: Shape 4558">
                  <a:extLst>
                    <a:ext uri="{FF2B5EF4-FFF2-40B4-BE49-F238E27FC236}">
                      <a16:creationId xmlns:a16="http://schemas.microsoft.com/office/drawing/2014/main" id="{D69312A4-5CA0-42BC-81F2-CCFBC676BD7A}"/>
                    </a:ext>
                  </a:extLst>
                </p:cNvPr>
                <p:cNvSpPr/>
                <p:nvPr/>
              </p:nvSpPr>
              <p:spPr>
                <a:xfrm>
                  <a:off x="5589203" y="1500192"/>
                  <a:ext cx="184113" cy="268153"/>
                </a:xfrm>
                <a:custGeom>
                  <a:avLst/>
                  <a:gdLst>
                    <a:gd name="connsiteX0" fmla="*/ 72676 w 184113"/>
                    <a:gd name="connsiteY0" fmla="*/ 0 h 268153"/>
                    <a:gd name="connsiteX1" fmla="*/ 74615 w 184113"/>
                    <a:gd name="connsiteY1" fmla="*/ 1850 h 268153"/>
                    <a:gd name="connsiteX2" fmla="*/ 180942 w 184113"/>
                    <a:gd name="connsiteY2" fmla="*/ 101659 h 268153"/>
                    <a:gd name="connsiteX3" fmla="*/ 184114 w 184113"/>
                    <a:gd name="connsiteY3" fmla="*/ 104654 h 268153"/>
                    <a:gd name="connsiteX4" fmla="*/ 180942 w 184113"/>
                    <a:gd name="connsiteY4" fmla="*/ 107473 h 268153"/>
                    <a:gd name="connsiteX5" fmla="*/ 5198 w 184113"/>
                    <a:gd name="connsiteY5" fmla="*/ 263485 h 268153"/>
                    <a:gd name="connsiteX6" fmla="*/ 0 w 184113"/>
                    <a:gd name="connsiteY6" fmla="*/ 268154 h 268153"/>
                    <a:gd name="connsiteX7" fmla="*/ 1850 w 184113"/>
                    <a:gd name="connsiteY7" fmla="*/ 261458 h 268153"/>
                    <a:gd name="connsiteX8" fmla="*/ 71355 w 184113"/>
                    <a:gd name="connsiteY8" fmla="*/ 5638 h 268153"/>
                    <a:gd name="connsiteX9" fmla="*/ 72676 w 184113"/>
                    <a:gd name="connsiteY9" fmla="*/ 0 h 268153"/>
                    <a:gd name="connsiteX10" fmla="*/ 69770 w 184113"/>
                    <a:gd name="connsiteY10" fmla="*/ 11100 h 268153"/>
                    <a:gd name="connsiteX11" fmla="*/ 5726 w 184113"/>
                    <a:gd name="connsiteY11" fmla="*/ 262427 h 268153"/>
                    <a:gd name="connsiteX12" fmla="*/ 2290 w 184113"/>
                    <a:gd name="connsiteY12" fmla="*/ 260313 h 268153"/>
                    <a:gd name="connsiteX13" fmla="*/ 175569 w 184113"/>
                    <a:gd name="connsiteY13" fmla="*/ 101571 h 268153"/>
                    <a:gd name="connsiteX14" fmla="*/ 175569 w 184113"/>
                    <a:gd name="connsiteY14" fmla="*/ 107385 h 268153"/>
                    <a:gd name="connsiteX15" fmla="*/ 69770 w 184113"/>
                    <a:gd name="connsiteY15" fmla="*/ 11100 h 268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113" h="268153">
                      <a:moveTo>
                        <a:pt x="72676" y="0"/>
                      </a:moveTo>
                      <a:lnTo>
                        <a:pt x="74615" y="1850"/>
                      </a:lnTo>
                      <a:lnTo>
                        <a:pt x="180942" y="101659"/>
                      </a:lnTo>
                      <a:lnTo>
                        <a:pt x="184114" y="104654"/>
                      </a:lnTo>
                      <a:lnTo>
                        <a:pt x="180942" y="107473"/>
                      </a:lnTo>
                      <a:lnTo>
                        <a:pt x="5198" y="263485"/>
                      </a:lnTo>
                      <a:lnTo>
                        <a:pt x="0" y="268154"/>
                      </a:lnTo>
                      <a:lnTo>
                        <a:pt x="1850" y="261458"/>
                      </a:lnTo>
                      <a:lnTo>
                        <a:pt x="71355" y="5638"/>
                      </a:lnTo>
                      <a:lnTo>
                        <a:pt x="72676" y="0"/>
                      </a:lnTo>
                      <a:close/>
                      <a:moveTo>
                        <a:pt x="69770" y="11100"/>
                      </a:moveTo>
                      <a:lnTo>
                        <a:pt x="5726" y="262427"/>
                      </a:lnTo>
                      <a:lnTo>
                        <a:pt x="2290" y="260313"/>
                      </a:lnTo>
                      <a:lnTo>
                        <a:pt x="175569" y="101571"/>
                      </a:lnTo>
                      <a:lnTo>
                        <a:pt x="175569" y="107385"/>
                      </a:lnTo>
                      <a:lnTo>
                        <a:pt x="69770" y="11100"/>
                      </a:lnTo>
                      <a:close/>
                    </a:path>
                  </a:pathLst>
                </a:custGeom>
                <a:grpFill/>
                <a:ln w="8809" cap="flat">
                  <a:noFill/>
                  <a:prstDash val="solid"/>
                  <a:miter/>
                </a:ln>
              </p:spPr>
              <p:txBody>
                <a:bodyPr rtlCol="0" anchor="ctr"/>
                <a:lstStyle/>
                <a:p>
                  <a:endParaRPr lang="en-US" sz="3200"/>
                </a:p>
              </p:txBody>
            </p:sp>
            <p:sp>
              <p:nvSpPr>
                <p:cNvPr id="4560" name="Freeform: Shape 4559">
                  <a:extLst>
                    <a:ext uri="{FF2B5EF4-FFF2-40B4-BE49-F238E27FC236}">
                      <a16:creationId xmlns:a16="http://schemas.microsoft.com/office/drawing/2014/main" id="{3F15F8DB-AEF6-408B-9746-75FE3B3EA0A0}"/>
                    </a:ext>
                  </a:extLst>
                </p:cNvPr>
                <p:cNvSpPr/>
                <p:nvPr/>
              </p:nvSpPr>
              <p:spPr>
                <a:xfrm>
                  <a:off x="5582861" y="1493938"/>
                  <a:ext cx="195300" cy="284362"/>
                </a:xfrm>
                <a:custGeom>
                  <a:avLst/>
                  <a:gdLst>
                    <a:gd name="connsiteX0" fmla="*/ 0 w 195300"/>
                    <a:gd name="connsiteY0" fmla="*/ 284363 h 284362"/>
                    <a:gd name="connsiteX1" fmla="*/ 4405 w 195300"/>
                    <a:gd name="connsiteY1" fmla="*/ 267978 h 284362"/>
                    <a:gd name="connsiteX2" fmla="*/ 2995 w 195300"/>
                    <a:gd name="connsiteY2" fmla="*/ 267185 h 284362"/>
                    <a:gd name="connsiteX3" fmla="*/ 5110 w 195300"/>
                    <a:gd name="connsiteY3" fmla="*/ 265247 h 284362"/>
                    <a:gd name="connsiteX4" fmla="*/ 77169 w 195300"/>
                    <a:gd name="connsiteY4" fmla="*/ 0 h 284362"/>
                    <a:gd name="connsiteX5" fmla="*/ 184554 w 195300"/>
                    <a:gd name="connsiteY5" fmla="*/ 100866 h 284362"/>
                    <a:gd name="connsiteX6" fmla="*/ 185259 w 195300"/>
                    <a:gd name="connsiteY6" fmla="*/ 100161 h 284362"/>
                    <a:gd name="connsiteX7" fmla="*/ 185259 w 195300"/>
                    <a:gd name="connsiteY7" fmla="*/ 101483 h 284362"/>
                    <a:gd name="connsiteX8" fmla="*/ 195301 w 195300"/>
                    <a:gd name="connsiteY8" fmla="*/ 110909 h 284362"/>
                    <a:gd name="connsiteX9" fmla="*/ 185171 w 195300"/>
                    <a:gd name="connsiteY9" fmla="*/ 119894 h 284362"/>
                    <a:gd name="connsiteX10" fmla="*/ 185171 w 195300"/>
                    <a:gd name="connsiteY10" fmla="*/ 121215 h 284362"/>
                    <a:gd name="connsiteX11" fmla="*/ 184466 w 195300"/>
                    <a:gd name="connsiteY11" fmla="*/ 120599 h 284362"/>
                    <a:gd name="connsiteX12" fmla="*/ 14888 w 195300"/>
                    <a:gd name="connsiteY12" fmla="*/ 271149 h 284362"/>
                    <a:gd name="connsiteX13" fmla="*/ 14183 w 195300"/>
                    <a:gd name="connsiteY13" fmla="*/ 273968 h 284362"/>
                    <a:gd name="connsiteX14" fmla="*/ 12685 w 195300"/>
                    <a:gd name="connsiteY14" fmla="*/ 273087 h 284362"/>
                    <a:gd name="connsiteX15" fmla="*/ 0 w 195300"/>
                    <a:gd name="connsiteY15" fmla="*/ 284363 h 284362"/>
                    <a:gd name="connsiteX16" fmla="*/ 77962 w 195300"/>
                    <a:gd name="connsiteY16" fmla="*/ 23609 h 284362"/>
                    <a:gd name="connsiteX17" fmla="*/ 19821 w 195300"/>
                    <a:gd name="connsiteY17" fmla="*/ 251768 h 284362"/>
                    <a:gd name="connsiteX18" fmla="*/ 173718 w 195300"/>
                    <a:gd name="connsiteY18" fmla="*/ 110732 h 284362"/>
                    <a:gd name="connsiteX19" fmla="*/ 77962 w 195300"/>
                    <a:gd name="connsiteY19" fmla="*/ 23609 h 284362"/>
                    <a:gd name="connsiteX20" fmla="*/ 178828 w 195300"/>
                    <a:gd name="connsiteY20" fmla="*/ 115313 h 284362"/>
                    <a:gd name="connsiteX21" fmla="*/ 133108 w 195300"/>
                    <a:gd name="connsiteY21" fmla="*/ 157157 h 284362"/>
                    <a:gd name="connsiteX22" fmla="*/ 179533 w 195300"/>
                    <a:gd name="connsiteY22" fmla="*/ 115930 h 284362"/>
                    <a:gd name="connsiteX23" fmla="*/ 178828 w 195300"/>
                    <a:gd name="connsiteY23" fmla="*/ 115313 h 284362"/>
                    <a:gd name="connsiteX24" fmla="*/ 185346 w 195300"/>
                    <a:gd name="connsiteY24" fmla="*/ 110732 h 284362"/>
                    <a:gd name="connsiteX25" fmla="*/ 185346 w 195300"/>
                    <a:gd name="connsiteY25" fmla="*/ 110909 h 284362"/>
                    <a:gd name="connsiteX26" fmla="*/ 185346 w 195300"/>
                    <a:gd name="connsiteY26" fmla="*/ 110732 h 284362"/>
                    <a:gd name="connsiteX27" fmla="*/ 185346 w 195300"/>
                    <a:gd name="connsiteY27" fmla="*/ 110732 h 284362"/>
                    <a:gd name="connsiteX28" fmla="*/ 79812 w 195300"/>
                    <a:gd name="connsiteY28" fmla="*/ 16209 h 284362"/>
                    <a:gd name="connsiteX29" fmla="*/ 178739 w 195300"/>
                    <a:gd name="connsiteY29" fmla="*/ 106240 h 284362"/>
                    <a:gd name="connsiteX30" fmla="*/ 179621 w 195300"/>
                    <a:gd name="connsiteY30" fmla="*/ 105447 h 284362"/>
                    <a:gd name="connsiteX31" fmla="*/ 80781 w 195300"/>
                    <a:gd name="connsiteY31" fmla="*/ 12685 h 284362"/>
                    <a:gd name="connsiteX32" fmla="*/ 79812 w 195300"/>
                    <a:gd name="connsiteY32" fmla="*/ 16209 h 28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5300" h="284362">
                      <a:moveTo>
                        <a:pt x="0" y="284363"/>
                      </a:moveTo>
                      <a:lnTo>
                        <a:pt x="4405" y="267978"/>
                      </a:lnTo>
                      <a:lnTo>
                        <a:pt x="2995" y="267185"/>
                      </a:lnTo>
                      <a:lnTo>
                        <a:pt x="5110" y="265247"/>
                      </a:lnTo>
                      <a:lnTo>
                        <a:pt x="77169" y="0"/>
                      </a:lnTo>
                      <a:lnTo>
                        <a:pt x="184554" y="100866"/>
                      </a:lnTo>
                      <a:lnTo>
                        <a:pt x="185259" y="100161"/>
                      </a:lnTo>
                      <a:lnTo>
                        <a:pt x="185259" y="101483"/>
                      </a:lnTo>
                      <a:lnTo>
                        <a:pt x="195301" y="110909"/>
                      </a:lnTo>
                      <a:lnTo>
                        <a:pt x="185171" y="119894"/>
                      </a:lnTo>
                      <a:lnTo>
                        <a:pt x="185171" y="121215"/>
                      </a:lnTo>
                      <a:lnTo>
                        <a:pt x="184466" y="120599"/>
                      </a:lnTo>
                      <a:lnTo>
                        <a:pt x="14888" y="271149"/>
                      </a:lnTo>
                      <a:lnTo>
                        <a:pt x="14183" y="273968"/>
                      </a:lnTo>
                      <a:lnTo>
                        <a:pt x="12685" y="273087"/>
                      </a:lnTo>
                      <a:lnTo>
                        <a:pt x="0" y="284363"/>
                      </a:lnTo>
                      <a:close/>
                      <a:moveTo>
                        <a:pt x="77962" y="23609"/>
                      </a:moveTo>
                      <a:lnTo>
                        <a:pt x="19821" y="251768"/>
                      </a:lnTo>
                      <a:lnTo>
                        <a:pt x="173718" y="110732"/>
                      </a:lnTo>
                      <a:lnTo>
                        <a:pt x="77962" y="23609"/>
                      </a:lnTo>
                      <a:close/>
                      <a:moveTo>
                        <a:pt x="178828" y="115313"/>
                      </a:moveTo>
                      <a:lnTo>
                        <a:pt x="133108" y="157157"/>
                      </a:lnTo>
                      <a:lnTo>
                        <a:pt x="179533" y="115930"/>
                      </a:lnTo>
                      <a:lnTo>
                        <a:pt x="178828" y="115313"/>
                      </a:lnTo>
                      <a:close/>
                      <a:moveTo>
                        <a:pt x="185346" y="110732"/>
                      </a:moveTo>
                      <a:lnTo>
                        <a:pt x="185346" y="110909"/>
                      </a:lnTo>
                      <a:lnTo>
                        <a:pt x="185346" y="110732"/>
                      </a:lnTo>
                      <a:lnTo>
                        <a:pt x="185346" y="110732"/>
                      </a:lnTo>
                      <a:close/>
                      <a:moveTo>
                        <a:pt x="79812" y="16209"/>
                      </a:moveTo>
                      <a:lnTo>
                        <a:pt x="178739" y="106240"/>
                      </a:lnTo>
                      <a:lnTo>
                        <a:pt x="179621" y="105447"/>
                      </a:lnTo>
                      <a:lnTo>
                        <a:pt x="80781" y="12685"/>
                      </a:lnTo>
                      <a:lnTo>
                        <a:pt x="79812" y="16209"/>
                      </a:lnTo>
                      <a:close/>
                    </a:path>
                  </a:pathLst>
                </a:custGeom>
                <a:grpFill/>
                <a:ln w="8809" cap="flat">
                  <a:noFill/>
                  <a:prstDash val="solid"/>
                  <a:miter/>
                </a:ln>
              </p:spPr>
              <p:txBody>
                <a:bodyPr rtlCol="0" anchor="ctr"/>
                <a:lstStyle/>
                <a:p>
                  <a:endParaRPr lang="en-US" sz="3200"/>
                </a:p>
              </p:txBody>
            </p:sp>
          </p:grpSp>
          <p:grpSp>
            <p:nvGrpSpPr>
              <p:cNvPr id="4561" name="Graphic 4229">
                <a:extLst>
                  <a:ext uri="{FF2B5EF4-FFF2-40B4-BE49-F238E27FC236}">
                    <a16:creationId xmlns:a16="http://schemas.microsoft.com/office/drawing/2014/main" id="{78B44860-C74F-4724-A5FC-669C318DC020}"/>
                  </a:ext>
                </a:extLst>
              </p:cNvPr>
              <p:cNvGrpSpPr/>
              <p:nvPr/>
            </p:nvGrpSpPr>
            <p:grpSpPr>
              <a:xfrm>
                <a:off x="5758869" y="1591104"/>
                <a:ext cx="136279" cy="180325"/>
                <a:chOff x="5758869" y="1591104"/>
                <a:chExt cx="136279" cy="180325"/>
              </a:xfrm>
              <a:grpFill/>
            </p:grpSpPr>
            <p:sp>
              <p:nvSpPr>
                <p:cNvPr id="4562" name="Freeform: Shape 4561">
                  <a:extLst>
                    <a:ext uri="{FF2B5EF4-FFF2-40B4-BE49-F238E27FC236}">
                      <a16:creationId xmlns:a16="http://schemas.microsoft.com/office/drawing/2014/main" id="{7D7CB4AC-51B4-45FA-877A-27873683FBA2}"/>
                    </a:ext>
                  </a:extLst>
                </p:cNvPr>
                <p:cNvSpPr/>
                <p:nvPr/>
              </p:nvSpPr>
              <p:spPr>
                <a:xfrm>
                  <a:off x="5763186" y="1597975"/>
                  <a:ext cx="126148" cy="167023"/>
                </a:xfrm>
                <a:custGeom>
                  <a:avLst/>
                  <a:gdLst>
                    <a:gd name="connsiteX0" fmla="*/ 117868 w 126148"/>
                    <a:gd name="connsiteY0" fmla="*/ 88709 h 167023"/>
                    <a:gd name="connsiteX1" fmla="*/ 2379 w 126148"/>
                    <a:gd name="connsiteY1" fmla="*/ 9602 h 167023"/>
                    <a:gd name="connsiteX2" fmla="*/ 7576 w 126148"/>
                    <a:gd name="connsiteY2" fmla="*/ 6431 h 167023"/>
                    <a:gd name="connsiteX3" fmla="*/ 24578 w 126148"/>
                    <a:gd name="connsiteY3" fmla="*/ 164028 h 167023"/>
                    <a:gd name="connsiteX4" fmla="*/ 22199 w 126148"/>
                    <a:gd name="connsiteY4" fmla="*/ 163059 h 167023"/>
                    <a:gd name="connsiteX5" fmla="*/ 117868 w 126148"/>
                    <a:gd name="connsiteY5" fmla="*/ 88709 h 167023"/>
                    <a:gd name="connsiteX6" fmla="*/ 126149 w 126148"/>
                    <a:gd name="connsiteY6" fmla="*/ 82102 h 167023"/>
                    <a:gd name="connsiteX7" fmla="*/ 24050 w 126148"/>
                    <a:gd name="connsiteY7" fmla="*/ 165350 h 167023"/>
                    <a:gd name="connsiteX8" fmla="*/ 22023 w 126148"/>
                    <a:gd name="connsiteY8" fmla="*/ 167023 h 167023"/>
                    <a:gd name="connsiteX9" fmla="*/ 21671 w 126148"/>
                    <a:gd name="connsiteY9" fmla="*/ 164381 h 167023"/>
                    <a:gd name="connsiteX10" fmla="*/ 969 w 126148"/>
                    <a:gd name="connsiteY10" fmla="*/ 7224 h 167023"/>
                    <a:gd name="connsiteX11" fmla="*/ 0 w 126148"/>
                    <a:gd name="connsiteY11" fmla="*/ 0 h 167023"/>
                    <a:gd name="connsiteX12" fmla="*/ 6167 w 126148"/>
                    <a:gd name="connsiteY12" fmla="*/ 4052 h 167023"/>
                    <a:gd name="connsiteX13" fmla="*/ 126149 w 126148"/>
                    <a:gd name="connsiteY13" fmla="*/ 82102 h 16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148" h="167023">
                      <a:moveTo>
                        <a:pt x="117868" y="88709"/>
                      </a:moveTo>
                      <a:lnTo>
                        <a:pt x="2379" y="9602"/>
                      </a:lnTo>
                      <a:lnTo>
                        <a:pt x="7576" y="6431"/>
                      </a:lnTo>
                      <a:lnTo>
                        <a:pt x="24578" y="164028"/>
                      </a:lnTo>
                      <a:lnTo>
                        <a:pt x="22199" y="163059"/>
                      </a:lnTo>
                      <a:lnTo>
                        <a:pt x="117868" y="88709"/>
                      </a:lnTo>
                      <a:close/>
                      <a:moveTo>
                        <a:pt x="126149" y="82102"/>
                      </a:moveTo>
                      <a:lnTo>
                        <a:pt x="24050" y="165350"/>
                      </a:lnTo>
                      <a:lnTo>
                        <a:pt x="22023" y="167023"/>
                      </a:lnTo>
                      <a:lnTo>
                        <a:pt x="21671" y="164381"/>
                      </a:lnTo>
                      <a:lnTo>
                        <a:pt x="969" y="7224"/>
                      </a:lnTo>
                      <a:lnTo>
                        <a:pt x="0" y="0"/>
                      </a:lnTo>
                      <a:lnTo>
                        <a:pt x="6167" y="4052"/>
                      </a:lnTo>
                      <a:lnTo>
                        <a:pt x="126149" y="82102"/>
                      </a:lnTo>
                      <a:close/>
                    </a:path>
                  </a:pathLst>
                </a:custGeom>
                <a:grpFill/>
                <a:ln w="8809" cap="flat">
                  <a:noFill/>
                  <a:prstDash val="solid"/>
                  <a:miter/>
                </a:ln>
              </p:spPr>
              <p:txBody>
                <a:bodyPr rtlCol="0" anchor="ctr"/>
                <a:lstStyle/>
                <a:p>
                  <a:endParaRPr lang="en-US" sz="3200"/>
                </a:p>
              </p:txBody>
            </p:sp>
            <p:sp>
              <p:nvSpPr>
                <p:cNvPr id="4563" name="Freeform: Shape 4562">
                  <a:extLst>
                    <a:ext uri="{FF2B5EF4-FFF2-40B4-BE49-F238E27FC236}">
                      <a16:creationId xmlns:a16="http://schemas.microsoft.com/office/drawing/2014/main" id="{626B2BF5-E248-4A65-A558-BD411D788CED}"/>
                    </a:ext>
                  </a:extLst>
                </p:cNvPr>
                <p:cNvSpPr/>
                <p:nvPr/>
              </p:nvSpPr>
              <p:spPr>
                <a:xfrm>
                  <a:off x="5758869" y="1591104"/>
                  <a:ext cx="136279" cy="180325"/>
                </a:xfrm>
                <a:custGeom>
                  <a:avLst/>
                  <a:gdLst>
                    <a:gd name="connsiteX0" fmla="*/ 23785 w 136279"/>
                    <a:gd name="connsiteY0" fmla="*/ 180325 h 180325"/>
                    <a:gd name="connsiteX1" fmla="*/ 22640 w 136279"/>
                    <a:gd name="connsiteY1" fmla="*/ 171957 h 180325"/>
                    <a:gd name="connsiteX2" fmla="*/ 19821 w 136279"/>
                    <a:gd name="connsiteY2" fmla="*/ 170811 h 180325"/>
                    <a:gd name="connsiteX3" fmla="*/ 22288 w 136279"/>
                    <a:gd name="connsiteY3" fmla="*/ 168961 h 180325"/>
                    <a:gd name="connsiteX4" fmla="*/ 2290 w 136279"/>
                    <a:gd name="connsiteY4" fmla="*/ 17530 h 180325"/>
                    <a:gd name="connsiteX5" fmla="*/ 529 w 136279"/>
                    <a:gd name="connsiteY5" fmla="*/ 16297 h 180325"/>
                    <a:gd name="connsiteX6" fmla="*/ 2026 w 136279"/>
                    <a:gd name="connsiteY6" fmla="*/ 15416 h 180325"/>
                    <a:gd name="connsiteX7" fmla="*/ 0 w 136279"/>
                    <a:gd name="connsiteY7" fmla="*/ 0 h 180325"/>
                    <a:gd name="connsiteX8" fmla="*/ 13214 w 136279"/>
                    <a:gd name="connsiteY8" fmla="*/ 8545 h 180325"/>
                    <a:gd name="connsiteX9" fmla="*/ 14799 w 136279"/>
                    <a:gd name="connsiteY9" fmla="*/ 7576 h 180325"/>
                    <a:gd name="connsiteX10" fmla="*/ 15064 w 136279"/>
                    <a:gd name="connsiteY10" fmla="*/ 9778 h 180325"/>
                    <a:gd name="connsiteX11" fmla="*/ 136279 w 136279"/>
                    <a:gd name="connsiteY11" fmla="*/ 88709 h 180325"/>
                    <a:gd name="connsiteX12" fmla="*/ 32683 w 136279"/>
                    <a:gd name="connsiteY12" fmla="*/ 173190 h 180325"/>
                    <a:gd name="connsiteX13" fmla="*/ 33035 w 136279"/>
                    <a:gd name="connsiteY13" fmla="*/ 176185 h 180325"/>
                    <a:gd name="connsiteX14" fmla="*/ 30392 w 136279"/>
                    <a:gd name="connsiteY14" fmla="*/ 175128 h 180325"/>
                    <a:gd name="connsiteX15" fmla="*/ 23785 w 136279"/>
                    <a:gd name="connsiteY15" fmla="*/ 180325 h 180325"/>
                    <a:gd name="connsiteX16" fmla="*/ 16826 w 136279"/>
                    <a:gd name="connsiteY16" fmla="*/ 27485 h 180325"/>
                    <a:gd name="connsiteX17" fmla="*/ 31361 w 136279"/>
                    <a:gd name="connsiteY17" fmla="*/ 161826 h 180325"/>
                    <a:gd name="connsiteX18" fmla="*/ 116459 w 136279"/>
                    <a:gd name="connsiteY18" fmla="*/ 95757 h 180325"/>
                    <a:gd name="connsiteX19" fmla="*/ 16826 w 136279"/>
                    <a:gd name="connsiteY19" fmla="*/ 27485 h 180325"/>
                    <a:gd name="connsiteX20" fmla="*/ 15945 w 136279"/>
                    <a:gd name="connsiteY20" fmla="*/ 18588 h 180325"/>
                    <a:gd name="connsiteX21" fmla="*/ 122184 w 136279"/>
                    <a:gd name="connsiteY21" fmla="*/ 91352 h 180325"/>
                    <a:gd name="connsiteX22" fmla="*/ 124827 w 136279"/>
                    <a:gd name="connsiteY22" fmla="*/ 89150 h 180325"/>
                    <a:gd name="connsiteX23" fmla="*/ 15945 w 136279"/>
                    <a:gd name="connsiteY23" fmla="*/ 18235 h 180325"/>
                    <a:gd name="connsiteX24" fmla="*/ 15945 w 136279"/>
                    <a:gd name="connsiteY24" fmla="*/ 18588 h 18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6279" h="180325">
                      <a:moveTo>
                        <a:pt x="23785" y="180325"/>
                      </a:moveTo>
                      <a:lnTo>
                        <a:pt x="22640" y="171957"/>
                      </a:lnTo>
                      <a:lnTo>
                        <a:pt x="19821" y="170811"/>
                      </a:lnTo>
                      <a:lnTo>
                        <a:pt x="22288" y="168961"/>
                      </a:lnTo>
                      <a:lnTo>
                        <a:pt x="2290" y="17530"/>
                      </a:lnTo>
                      <a:lnTo>
                        <a:pt x="529" y="16297"/>
                      </a:lnTo>
                      <a:lnTo>
                        <a:pt x="2026" y="15416"/>
                      </a:lnTo>
                      <a:lnTo>
                        <a:pt x="0" y="0"/>
                      </a:lnTo>
                      <a:lnTo>
                        <a:pt x="13214" y="8545"/>
                      </a:lnTo>
                      <a:lnTo>
                        <a:pt x="14799" y="7576"/>
                      </a:lnTo>
                      <a:lnTo>
                        <a:pt x="15064" y="9778"/>
                      </a:lnTo>
                      <a:lnTo>
                        <a:pt x="136279" y="88709"/>
                      </a:lnTo>
                      <a:lnTo>
                        <a:pt x="32683" y="173190"/>
                      </a:lnTo>
                      <a:lnTo>
                        <a:pt x="33035" y="176185"/>
                      </a:lnTo>
                      <a:lnTo>
                        <a:pt x="30392" y="175128"/>
                      </a:lnTo>
                      <a:lnTo>
                        <a:pt x="23785" y="180325"/>
                      </a:lnTo>
                      <a:close/>
                      <a:moveTo>
                        <a:pt x="16826" y="27485"/>
                      </a:moveTo>
                      <a:lnTo>
                        <a:pt x="31361" y="161826"/>
                      </a:lnTo>
                      <a:lnTo>
                        <a:pt x="116459" y="95757"/>
                      </a:lnTo>
                      <a:lnTo>
                        <a:pt x="16826" y="27485"/>
                      </a:lnTo>
                      <a:close/>
                      <a:moveTo>
                        <a:pt x="15945" y="18588"/>
                      </a:moveTo>
                      <a:lnTo>
                        <a:pt x="122184" y="91352"/>
                      </a:lnTo>
                      <a:lnTo>
                        <a:pt x="124827" y="89150"/>
                      </a:lnTo>
                      <a:lnTo>
                        <a:pt x="15945" y="18235"/>
                      </a:lnTo>
                      <a:lnTo>
                        <a:pt x="15945" y="18588"/>
                      </a:lnTo>
                      <a:close/>
                    </a:path>
                  </a:pathLst>
                </a:custGeom>
                <a:grpFill/>
                <a:ln w="8809" cap="flat">
                  <a:noFill/>
                  <a:prstDash val="solid"/>
                  <a:miter/>
                </a:ln>
              </p:spPr>
              <p:txBody>
                <a:bodyPr rtlCol="0" anchor="ctr"/>
                <a:lstStyle/>
                <a:p>
                  <a:endParaRPr lang="en-US" sz="3200"/>
                </a:p>
              </p:txBody>
            </p:sp>
          </p:grpSp>
          <p:grpSp>
            <p:nvGrpSpPr>
              <p:cNvPr id="4564" name="Graphic 4229">
                <a:extLst>
                  <a:ext uri="{FF2B5EF4-FFF2-40B4-BE49-F238E27FC236}">
                    <a16:creationId xmlns:a16="http://schemas.microsoft.com/office/drawing/2014/main" id="{78B44860-C74F-4724-A5FC-669C318DC020}"/>
                  </a:ext>
                </a:extLst>
              </p:cNvPr>
              <p:cNvGrpSpPr/>
              <p:nvPr/>
            </p:nvGrpSpPr>
            <p:grpSpPr>
              <a:xfrm>
                <a:off x="5816218" y="1629072"/>
                <a:ext cx="341006" cy="339420"/>
                <a:chOff x="5816218" y="1629072"/>
                <a:chExt cx="341006" cy="339420"/>
              </a:xfrm>
              <a:grpFill/>
            </p:grpSpPr>
            <p:sp>
              <p:nvSpPr>
                <p:cNvPr id="4565" name="Freeform: Shape 4564">
                  <a:extLst>
                    <a:ext uri="{FF2B5EF4-FFF2-40B4-BE49-F238E27FC236}">
                      <a16:creationId xmlns:a16="http://schemas.microsoft.com/office/drawing/2014/main" id="{5B656806-17CB-4AF9-95C6-0D420679FB07}"/>
                    </a:ext>
                  </a:extLst>
                </p:cNvPr>
                <p:cNvSpPr/>
                <p:nvPr/>
              </p:nvSpPr>
              <p:spPr>
                <a:xfrm>
                  <a:off x="5824058" y="1637176"/>
                  <a:ext cx="327439" cy="325854"/>
                </a:xfrm>
                <a:custGeom>
                  <a:avLst/>
                  <a:gdLst>
                    <a:gd name="connsiteX0" fmla="*/ 0 w 327439"/>
                    <a:gd name="connsiteY0" fmla="*/ 0 h 325854"/>
                    <a:gd name="connsiteX1" fmla="*/ 6431 w 327439"/>
                    <a:gd name="connsiteY1" fmla="*/ 3524 h 325854"/>
                    <a:gd name="connsiteX2" fmla="*/ 323564 w 327439"/>
                    <a:gd name="connsiteY2" fmla="*/ 178387 h 325854"/>
                    <a:gd name="connsiteX3" fmla="*/ 327440 w 327439"/>
                    <a:gd name="connsiteY3" fmla="*/ 180501 h 325854"/>
                    <a:gd name="connsiteX4" fmla="*/ 324180 w 327439"/>
                    <a:gd name="connsiteY4" fmla="*/ 183409 h 325854"/>
                    <a:gd name="connsiteX5" fmla="*/ 164380 w 327439"/>
                    <a:gd name="connsiteY5" fmla="*/ 324180 h 325854"/>
                    <a:gd name="connsiteX6" fmla="*/ 162531 w 327439"/>
                    <a:gd name="connsiteY6" fmla="*/ 325854 h 325854"/>
                    <a:gd name="connsiteX7" fmla="*/ 161386 w 327439"/>
                    <a:gd name="connsiteY7" fmla="*/ 323652 h 325854"/>
                    <a:gd name="connsiteX8" fmla="*/ 4052 w 327439"/>
                    <a:gd name="connsiteY8" fmla="*/ 8016 h 325854"/>
                    <a:gd name="connsiteX9" fmla="*/ 0 w 327439"/>
                    <a:gd name="connsiteY9" fmla="*/ 0 h 325854"/>
                    <a:gd name="connsiteX10" fmla="*/ 8016 w 327439"/>
                    <a:gd name="connsiteY10" fmla="*/ 15945 h 325854"/>
                    <a:gd name="connsiteX11" fmla="*/ 164733 w 327439"/>
                    <a:gd name="connsiteY11" fmla="*/ 321978 h 325854"/>
                    <a:gd name="connsiteX12" fmla="*/ 161738 w 327439"/>
                    <a:gd name="connsiteY12" fmla="*/ 321449 h 325854"/>
                    <a:gd name="connsiteX13" fmla="*/ 319952 w 327439"/>
                    <a:gd name="connsiteY13" fmla="*/ 178916 h 325854"/>
                    <a:gd name="connsiteX14" fmla="*/ 320569 w 327439"/>
                    <a:gd name="connsiteY14" fmla="*/ 183937 h 325854"/>
                    <a:gd name="connsiteX15" fmla="*/ 8016 w 327439"/>
                    <a:gd name="connsiteY15" fmla="*/ 15945 h 32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7439" h="325854">
                      <a:moveTo>
                        <a:pt x="0" y="0"/>
                      </a:moveTo>
                      <a:lnTo>
                        <a:pt x="6431" y="3524"/>
                      </a:lnTo>
                      <a:lnTo>
                        <a:pt x="323564" y="178387"/>
                      </a:lnTo>
                      <a:lnTo>
                        <a:pt x="327440" y="180501"/>
                      </a:lnTo>
                      <a:lnTo>
                        <a:pt x="324180" y="183409"/>
                      </a:lnTo>
                      <a:lnTo>
                        <a:pt x="164380" y="324180"/>
                      </a:lnTo>
                      <a:lnTo>
                        <a:pt x="162531" y="325854"/>
                      </a:lnTo>
                      <a:lnTo>
                        <a:pt x="161386" y="323652"/>
                      </a:lnTo>
                      <a:lnTo>
                        <a:pt x="4052" y="8016"/>
                      </a:lnTo>
                      <a:lnTo>
                        <a:pt x="0" y="0"/>
                      </a:lnTo>
                      <a:close/>
                      <a:moveTo>
                        <a:pt x="8016" y="15945"/>
                      </a:moveTo>
                      <a:lnTo>
                        <a:pt x="164733" y="321978"/>
                      </a:lnTo>
                      <a:lnTo>
                        <a:pt x="161738" y="321449"/>
                      </a:lnTo>
                      <a:lnTo>
                        <a:pt x="319952" y="178916"/>
                      </a:lnTo>
                      <a:lnTo>
                        <a:pt x="320569" y="183937"/>
                      </a:lnTo>
                      <a:lnTo>
                        <a:pt x="8016" y="15945"/>
                      </a:lnTo>
                      <a:close/>
                    </a:path>
                  </a:pathLst>
                </a:custGeom>
                <a:grpFill/>
                <a:ln w="8809" cap="flat">
                  <a:noFill/>
                  <a:prstDash val="solid"/>
                  <a:miter/>
                </a:ln>
              </p:spPr>
              <p:txBody>
                <a:bodyPr rtlCol="0" anchor="ctr"/>
                <a:lstStyle/>
                <a:p>
                  <a:endParaRPr lang="en-US" sz="3200"/>
                </a:p>
              </p:txBody>
            </p:sp>
            <p:sp>
              <p:nvSpPr>
                <p:cNvPr id="4566" name="Freeform: Shape 4565">
                  <a:extLst>
                    <a:ext uri="{FF2B5EF4-FFF2-40B4-BE49-F238E27FC236}">
                      <a16:creationId xmlns:a16="http://schemas.microsoft.com/office/drawing/2014/main" id="{17700BDE-CE1F-4B25-A5AC-E0D5131F655D}"/>
                    </a:ext>
                  </a:extLst>
                </p:cNvPr>
                <p:cNvSpPr/>
                <p:nvPr/>
              </p:nvSpPr>
              <p:spPr>
                <a:xfrm>
                  <a:off x="5816218" y="1629072"/>
                  <a:ext cx="341006" cy="339420"/>
                </a:xfrm>
                <a:custGeom>
                  <a:avLst/>
                  <a:gdLst>
                    <a:gd name="connsiteX0" fmla="*/ 169138 w 341006"/>
                    <a:gd name="connsiteY0" fmla="*/ 339420 h 339420"/>
                    <a:gd name="connsiteX1" fmla="*/ 165526 w 341006"/>
                    <a:gd name="connsiteY1" fmla="*/ 332109 h 339420"/>
                    <a:gd name="connsiteX2" fmla="*/ 162266 w 341006"/>
                    <a:gd name="connsiteY2" fmla="*/ 331492 h 339420"/>
                    <a:gd name="connsiteX3" fmla="*/ 164293 w 341006"/>
                    <a:gd name="connsiteY3" fmla="*/ 329642 h 339420"/>
                    <a:gd name="connsiteX4" fmla="*/ 7929 w 341006"/>
                    <a:gd name="connsiteY4" fmla="*/ 15945 h 339420"/>
                    <a:gd name="connsiteX5" fmla="*/ 7929 w 341006"/>
                    <a:gd name="connsiteY5" fmla="*/ 15945 h 339420"/>
                    <a:gd name="connsiteX6" fmla="*/ 0 w 341006"/>
                    <a:gd name="connsiteY6" fmla="*/ 0 h 339420"/>
                    <a:gd name="connsiteX7" fmla="*/ 328938 w 341006"/>
                    <a:gd name="connsiteY7" fmla="*/ 181382 h 339420"/>
                    <a:gd name="connsiteX8" fmla="*/ 330347 w 341006"/>
                    <a:gd name="connsiteY8" fmla="*/ 180061 h 339420"/>
                    <a:gd name="connsiteX9" fmla="*/ 330611 w 341006"/>
                    <a:gd name="connsiteY9" fmla="*/ 182351 h 339420"/>
                    <a:gd name="connsiteX10" fmla="*/ 341006 w 341006"/>
                    <a:gd name="connsiteY10" fmla="*/ 188077 h 339420"/>
                    <a:gd name="connsiteX11" fmla="*/ 332197 w 341006"/>
                    <a:gd name="connsiteY11" fmla="*/ 195830 h 339420"/>
                    <a:gd name="connsiteX12" fmla="*/ 332461 w 341006"/>
                    <a:gd name="connsiteY12" fmla="*/ 198032 h 339420"/>
                    <a:gd name="connsiteX13" fmla="*/ 330787 w 341006"/>
                    <a:gd name="connsiteY13" fmla="*/ 197151 h 339420"/>
                    <a:gd name="connsiteX14" fmla="*/ 177418 w 341006"/>
                    <a:gd name="connsiteY14" fmla="*/ 332285 h 339420"/>
                    <a:gd name="connsiteX15" fmla="*/ 178652 w 341006"/>
                    <a:gd name="connsiteY15" fmla="*/ 334751 h 339420"/>
                    <a:gd name="connsiteX16" fmla="*/ 175304 w 341006"/>
                    <a:gd name="connsiteY16" fmla="*/ 334135 h 339420"/>
                    <a:gd name="connsiteX17" fmla="*/ 169138 w 341006"/>
                    <a:gd name="connsiteY17" fmla="*/ 339420 h 339420"/>
                    <a:gd name="connsiteX18" fmla="*/ 23785 w 341006"/>
                    <a:gd name="connsiteY18" fmla="*/ 32154 h 339420"/>
                    <a:gd name="connsiteX19" fmla="*/ 172397 w 341006"/>
                    <a:gd name="connsiteY19" fmla="*/ 322418 h 339420"/>
                    <a:gd name="connsiteX20" fmla="*/ 318719 w 341006"/>
                    <a:gd name="connsiteY20" fmla="*/ 190632 h 339420"/>
                    <a:gd name="connsiteX21" fmla="*/ 23785 w 341006"/>
                    <a:gd name="connsiteY21" fmla="*/ 32154 h 339420"/>
                    <a:gd name="connsiteX22" fmla="*/ 18235 w 341006"/>
                    <a:gd name="connsiteY22" fmla="*/ 21494 h 339420"/>
                    <a:gd name="connsiteX23" fmla="*/ 283218 w 341006"/>
                    <a:gd name="connsiteY23" fmla="*/ 163940 h 339420"/>
                    <a:gd name="connsiteX24" fmla="*/ 15593 w 341006"/>
                    <a:gd name="connsiteY24" fmla="*/ 16385 h 339420"/>
                    <a:gd name="connsiteX25" fmla="*/ 18235 w 341006"/>
                    <a:gd name="connsiteY25" fmla="*/ 21494 h 33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41006" h="339420">
                      <a:moveTo>
                        <a:pt x="169138" y="339420"/>
                      </a:moveTo>
                      <a:lnTo>
                        <a:pt x="165526" y="332109"/>
                      </a:lnTo>
                      <a:lnTo>
                        <a:pt x="162266" y="331492"/>
                      </a:lnTo>
                      <a:lnTo>
                        <a:pt x="164293" y="329642"/>
                      </a:lnTo>
                      <a:lnTo>
                        <a:pt x="7929" y="15945"/>
                      </a:lnTo>
                      <a:lnTo>
                        <a:pt x="7929" y="15945"/>
                      </a:lnTo>
                      <a:lnTo>
                        <a:pt x="0" y="0"/>
                      </a:lnTo>
                      <a:lnTo>
                        <a:pt x="328938" y="181382"/>
                      </a:lnTo>
                      <a:lnTo>
                        <a:pt x="330347" y="180061"/>
                      </a:lnTo>
                      <a:lnTo>
                        <a:pt x="330611" y="182351"/>
                      </a:lnTo>
                      <a:lnTo>
                        <a:pt x="341006" y="188077"/>
                      </a:lnTo>
                      <a:lnTo>
                        <a:pt x="332197" y="195830"/>
                      </a:lnTo>
                      <a:lnTo>
                        <a:pt x="332461" y="198032"/>
                      </a:lnTo>
                      <a:lnTo>
                        <a:pt x="330787" y="197151"/>
                      </a:lnTo>
                      <a:lnTo>
                        <a:pt x="177418" y="332285"/>
                      </a:lnTo>
                      <a:lnTo>
                        <a:pt x="178652" y="334751"/>
                      </a:lnTo>
                      <a:lnTo>
                        <a:pt x="175304" y="334135"/>
                      </a:lnTo>
                      <a:lnTo>
                        <a:pt x="169138" y="339420"/>
                      </a:lnTo>
                      <a:close/>
                      <a:moveTo>
                        <a:pt x="23785" y="32154"/>
                      </a:moveTo>
                      <a:lnTo>
                        <a:pt x="172397" y="322418"/>
                      </a:lnTo>
                      <a:lnTo>
                        <a:pt x="318719" y="190632"/>
                      </a:lnTo>
                      <a:lnTo>
                        <a:pt x="23785" y="32154"/>
                      </a:lnTo>
                      <a:close/>
                      <a:moveTo>
                        <a:pt x="18235" y="21494"/>
                      </a:moveTo>
                      <a:lnTo>
                        <a:pt x="283218" y="163940"/>
                      </a:lnTo>
                      <a:lnTo>
                        <a:pt x="15593" y="16385"/>
                      </a:lnTo>
                      <a:lnTo>
                        <a:pt x="18235" y="21494"/>
                      </a:lnTo>
                      <a:close/>
                    </a:path>
                  </a:pathLst>
                </a:custGeom>
                <a:grpFill/>
                <a:ln w="8809" cap="flat">
                  <a:noFill/>
                  <a:prstDash val="solid"/>
                  <a:miter/>
                </a:ln>
              </p:spPr>
              <p:txBody>
                <a:bodyPr rtlCol="0" anchor="ctr"/>
                <a:lstStyle/>
                <a:p>
                  <a:endParaRPr lang="en-US" sz="3200"/>
                </a:p>
              </p:txBody>
            </p:sp>
          </p:grpSp>
          <p:grpSp>
            <p:nvGrpSpPr>
              <p:cNvPr id="4567" name="Graphic 4229">
                <a:extLst>
                  <a:ext uri="{FF2B5EF4-FFF2-40B4-BE49-F238E27FC236}">
                    <a16:creationId xmlns:a16="http://schemas.microsoft.com/office/drawing/2014/main" id="{78B44860-C74F-4724-A5FC-669C318DC020}"/>
                  </a:ext>
                </a:extLst>
              </p:cNvPr>
              <p:cNvGrpSpPr/>
              <p:nvPr/>
            </p:nvGrpSpPr>
            <p:grpSpPr>
              <a:xfrm>
                <a:off x="690468" y="294559"/>
                <a:ext cx="341006" cy="339508"/>
                <a:chOff x="690468" y="294559"/>
                <a:chExt cx="341006" cy="339508"/>
              </a:xfrm>
              <a:grpFill/>
            </p:grpSpPr>
            <p:sp>
              <p:nvSpPr>
                <p:cNvPr id="4568" name="Freeform: Shape 4567">
                  <a:extLst>
                    <a:ext uri="{FF2B5EF4-FFF2-40B4-BE49-F238E27FC236}">
                      <a16:creationId xmlns:a16="http://schemas.microsoft.com/office/drawing/2014/main" id="{31AD9857-1229-4D8A-AFE4-2627781E1BF2}"/>
                    </a:ext>
                  </a:extLst>
                </p:cNvPr>
                <p:cNvSpPr/>
                <p:nvPr/>
              </p:nvSpPr>
              <p:spPr>
                <a:xfrm>
                  <a:off x="698309" y="302751"/>
                  <a:ext cx="327439" cy="325854"/>
                </a:xfrm>
                <a:custGeom>
                  <a:avLst/>
                  <a:gdLst>
                    <a:gd name="connsiteX0" fmla="*/ 0 w 327439"/>
                    <a:gd name="connsiteY0" fmla="*/ 0 h 325854"/>
                    <a:gd name="connsiteX1" fmla="*/ 6431 w 327439"/>
                    <a:gd name="connsiteY1" fmla="*/ 3524 h 325854"/>
                    <a:gd name="connsiteX2" fmla="*/ 323564 w 327439"/>
                    <a:gd name="connsiteY2" fmla="*/ 178387 h 325854"/>
                    <a:gd name="connsiteX3" fmla="*/ 327440 w 327439"/>
                    <a:gd name="connsiteY3" fmla="*/ 180502 h 325854"/>
                    <a:gd name="connsiteX4" fmla="*/ 324180 w 327439"/>
                    <a:gd name="connsiteY4" fmla="*/ 183409 h 325854"/>
                    <a:gd name="connsiteX5" fmla="*/ 164293 w 327439"/>
                    <a:gd name="connsiteY5" fmla="*/ 324180 h 325854"/>
                    <a:gd name="connsiteX6" fmla="*/ 162443 w 327439"/>
                    <a:gd name="connsiteY6" fmla="*/ 325854 h 325854"/>
                    <a:gd name="connsiteX7" fmla="*/ 161297 w 327439"/>
                    <a:gd name="connsiteY7" fmla="*/ 323652 h 325854"/>
                    <a:gd name="connsiteX8" fmla="*/ 3964 w 327439"/>
                    <a:gd name="connsiteY8" fmla="*/ 7928 h 325854"/>
                    <a:gd name="connsiteX9" fmla="*/ 0 w 327439"/>
                    <a:gd name="connsiteY9" fmla="*/ 0 h 325854"/>
                    <a:gd name="connsiteX10" fmla="*/ 8016 w 327439"/>
                    <a:gd name="connsiteY10" fmla="*/ 15857 h 325854"/>
                    <a:gd name="connsiteX11" fmla="*/ 164733 w 327439"/>
                    <a:gd name="connsiteY11" fmla="*/ 321890 h 325854"/>
                    <a:gd name="connsiteX12" fmla="*/ 161738 w 327439"/>
                    <a:gd name="connsiteY12" fmla="*/ 321361 h 325854"/>
                    <a:gd name="connsiteX13" fmla="*/ 319952 w 327439"/>
                    <a:gd name="connsiteY13" fmla="*/ 178828 h 325854"/>
                    <a:gd name="connsiteX14" fmla="*/ 320569 w 327439"/>
                    <a:gd name="connsiteY14" fmla="*/ 183849 h 325854"/>
                    <a:gd name="connsiteX15" fmla="*/ 8016 w 327439"/>
                    <a:gd name="connsiteY15" fmla="*/ 15857 h 32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7439" h="325854">
                      <a:moveTo>
                        <a:pt x="0" y="0"/>
                      </a:moveTo>
                      <a:lnTo>
                        <a:pt x="6431" y="3524"/>
                      </a:lnTo>
                      <a:lnTo>
                        <a:pt x="323564" y="178387"/>
                      </a:lnTo>
                      <a:lnTo>
                        <a:pt x="327440" y="180502"/>
                      </a:lnTo>
                      <a:lnTo>
                        <a:pt x="324180" y="183409"/>
                      </a:lnTo>
                      <a:lnTo>
                        <a:pt x="164293" y="324180"/>
                      </a:lnTo>
                      <a:lnTo>
                        <a:pt x="162443" y="325854"/>
                      </a:lnTo>
                      <a:lnTo>
                        <a:pt x="161297" y="323652"/>
                      </a:lnTo>
                      <a:lnTo>
                        <a:pt x="3964" y="7928"/>
                      </a:lnTo>
                      <a:lnTo>
                        <a:pt x="0" y="0"/>
                      </a:lnTo>
                      <a:close/>
                      <a:moveTo>
                        <a:pt x="8016" y="15857"/>
                      </a:moveTo>
                      <a:lnTo>
                        <a:pt x="164733" y="321890"/>
                      </a:lnTo>
                      <a:lnTo>
                        <a:pt x="161738" y="321361"/>
                      </a:lnTo>
                      <a:lnTo>
                        <a:pt x="319952" y="178828"/>
                      </a:lnTo>
                      <a:lnTo>
                        <a:pt x="320569" y="183849"/>
                      </a:lnTo>
                      <a:lnTo>
                        <a:pt x="8016" y="15857"/>
                      </a:lnTo>
                      <a:close/>
                    </a:path>
                  </a:pathLst>
                </a:custGeom>
                <a:grpFill/>
                <a:ln w="8809" cap="flat">
                  <a:noFill/>
                  <a:prstDash val="solid"/>
                  <a:miter/>
                </a:ln>
              </p:spPr>
              <p:txBody>
                <a:bodyPr rtlCol="0" anchor="ctr"/>
                <a:lstStyle/>
                <a:p>
                  <a:endParaRPr lang="en-US" sz="3200"/>
                </a:p>
              </p:txBody>
            </p:sp>
            <p:sp>
              <p:nvSpPr>
                <p:cNvPr id="4569" name="Freeform: Shape 4568">
                  <a:extLst>
                    <a:ext uri="{FF2B5EF4-FFF2-40B4-BE49-F238E27FC236}">
                      <a16:creationId xmlns:a16="http://schemas.microsoft.com/office/drawing/2014/main" id="{E77CA249-42B5-43FF-AFDA-F03C97F1A688}"/>
                    </a:ext>
                  </a:extLst>
                </p:cNvPr>
                <p:cNvSpPr/>
                <p:nvPr/>
              </p:nvSpPr>
              <p:spPr>
                <a:xfrm>
                  <a:off x="690468" y="294559"/>
                  <a:ext cx="341006" cy="339508"/>
                </a:xfrm>
                <a:custGeom>
                  <a:avLst/>
                  <a:gdLst>
                    <a:gd name="connsiteX0" fmla="*/ 169138 w 341006"/>
                    <a:gd name="connsiteY0" fmla="*/ 339509 h 339508"/>
                    <a:gd name="connsiteX1" fmla="*/ 165526 w 341006"/>
                    <a:gd name="connsiteY1" fmla="*/ 332197 h 339508"/>
                    <a:gd name="connsiteX2" fmla="*/ 162266 w 341006"/>
                    <a:gd name="connsiteY2" fmla="*/ 331580 h 339508"/>
                    <a:gd name="connsiteX3" fmla="*/ 164293 w 341006"/>
                    <a:gd name="connsiteY3" fmla="*/ 329730 h 339508"/>
                    <a:gd name="connsiteX4" fmla="*/ 7928 w 341006"/>
                    <a:gd name="connsiteY4" fmla="*/ 15945 h 339508"/>
                    <a:gd name="connsiteX5" fmla="*/ 7928 w 341006"/>
                    <a:gd name="connsiteY5" fmla="*/ 15945 h 339508"/>
                    <a:gd name="connsiteX6" fmla="*/ 0 w 341006"/>
                    <a:gd name="connsiteY6" fmla="*/ 0 h 339508"/>
                    <a:gd name="connsiteX7" fmla="*/ 328937 w 341006"/>
                    <a:gd name="connsiteY7" fmla="*/ 181382 h 339508"/>
                    <a:gd name="connsiteX8" fmla="*/ 330347 w 341006"/>
                    <a:gd name="connsiteY8" fmla="*/ 180061 h 339508"/>
                    <a:gd name="connsiteX9" fmla="*/ 330611 w 341006"/>
                    <a:gd name="connsiteY9" fmla="*/ 182351 h 339508"/>
                    <a:gd name="connsiteX10" fmla="*/ 341006 w 341006"/>
                    <a:gd name="connsiteY10" fmla="*/ 188077 h 339508"/>
                    <a:gd name="connsiteX11" fmla="*/ 332197 w 341006"/>
                    <a:gd name="connsiteY11" fmla="*/ 195830 h 339508"/>
                    <a:gd name="connsiteX12" fmla="*/ 332461 w 341006"/>
                    <a:gd name="connsiteY12" fmla="*/ 198032 h 339508"/>
                    <a:gd name="connsiteX13" fmla="*/ 330787 w 341006"/>
                    <a:gd name="connsiteY13" fmla="*/ 197151 h 339508"/>
                    <a:gd name="connsiteX14" fmla="*/ 177418 w 341006"/>
                    <a:gd name="connsiteY14" fmla="*/ 332197 h 339508"/>
                    <a:gd name="connsiteX15" fmla="*/ 178652 w 341006"/>
                    <a:gd name="connsiteY15" fmla="*/ 334663 h 339508"/>
                    <a:gd name="connsiteX16" fmla="*/ 175304 w 341006"/>
                    <a:gd name="connsiteY16" fmla="*/ 334047 h 339508"/>
                    <a:gd name="connsiteX17" fmla="*/ 169138 w 341006"/>
                    <a:gd name="connsiteY17" fmla="*/ 339509 h 339508"/>
                    <a:gd name="connsiteX18" fmla="*/ 23785 w 341006"/>
                    <a:gd name="connsiteY18" fmla="*/ 32154 h 339508"/>
                    <a:gd name="connsiteX19" fmla="*/ 172397 w 341006"/>
                    <a:gd name="connsiteY19" fmla="*/ 322419 h 339508"/>
                    <a:gd name="connsiteX20" fmla="*/ 318719 w 341006"/>
                    <a:gd name="connsiteY20" fmla="*/ 190632 h 339508"/>
                    <a:gd name="connsiteX21" fmla="*/ 23785 w 341006"/>
                    <a:gd name="connsiteY21" fmla="*/ 32154 h 339508"/>
                    <a:gd name="connsiteX22" fmla="*/ 18235 w 341006"/>
                    <a:gd name="connsiteY22" fmla="*/ 21495 h 339508"/>
                    <a:gd name="connsiteX23" fmla="*/ 283217 w 341006"/>
                    <a:gd name="connsiteY23" fmla="*/ 163940 h 339508"/>
                    <a:gd name="connsiteX24" fmla="*/ 15681 w 341006"/>
                    <a:gd name="connsiteY24" fmla="*/ 16385 h 339508"/>
                    <a:gd name="connsiteX25" fmla="*/ 18235 w 341006"/>
                    <a:gd name="connsiteY25" fmla="*/ 21495 h 33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41006" h="339508">
                      <a:moveTo>
                        <a:pt x="169138" y="339509"/>
                      </a:moveTo>
                      <a:lnTo>
                        <a:pt x="165526" y="332197"/>
                      </a:lnTo>
                      <a:lnTo>
                        <a:pt x="162266" y="331580"/>
                      </a:lnTo>
                      <a:lnTo>
                        <a:pt x="164293" y="329730"/>
                      </a:lnTo>
                      <a:lnTo>
                        <a:pt x="7928" y="15945"/>
                      </a:lnTo>
                      <a:lnTo>
                        <a:pt x="7928" y="15945"/>
                      </a:lnTo>
                      <a:lnTo>
                        <a:pt x="0" y="0"/>
                      </a:lnTo>
                      <a:lnTo>
                        <a:pt x="328937" y="181382"/>
                      </a:lnTo>
                      <a:lnTo>
                        <a:pt x="330347" y="180061"/>
                      </a:lnTo>
                      <a:lnTo>
                        <a:pt x="330611" y="182351"/>
                      </a:lnTo>
                      <a:lnTo>
                        <a:pt x="341006" y="188077"/>
                      </a:lnTo>
                      <a:lnTo>
                        <a:pt x="332197" y="195830"/>
                      </a:lnTo>
                      <a:lnTo>
                        <a:pt x="332461" y="198032"/>
                      </a:lnTo>
                      <a:lnTo>
                        <a:pt x="330787" y="197151"/>
                      </a:lnTo>
                      <a:lnTo>
                        <a:pt x="177418" y="332197"/>
                      </a:lnTo>
                      <a:lnTo>
                        <a:pt x="178652" y="334663"/>
                      </a:lnTo>
                      <a:lnTo>
                        <a:pt x="175304" y="334047"/>
                      </a:lnTo>
                      <a:lnTo>
                        <a:pt x="169138" y="339509"/>
                      </a:lnTo>
                      <a:close/>
                      <a:moveTo>
                        <a:pt x="23785" y="32154"/>
                      </a:moveTo>
                      <a:lnTo>
                        <a:pt x="172397" y="322419"/>
                      </a:lnTo>
                      <a:lnTo>
                        <a:pt x="318719" y="190632"/>
                      </a:lnTo>
                      <a:lnTo>
                        <a:pt x="23785" y="32154"/>
                      </a:lnTo>
                      <a:close/>
                      <a:moveTo>
                        <a:pt x="18235" y="21495"/>
                      </a:moveTo>
                      <a:lnTo>
                        <a:pt x="283217" y="163940"/>
                      </a:lnTo>
                      <a:lnTo>
                        <a:pt x="15681" y="16385"/>
                      </a:lnTo>
                      <a:lnTo>
                        <a:pt x="18235" y="21495"/>
                      </a:lnTo>
                      <a:close/>
                    </a:path>
                  </a:pathLst>
                </a:custGeom>
                <a:grpFill/>
                <a:ln w="8809" cap="flat">
                  <a:noFill/>
                  <a:prstDash val="solid"/>
                  <a:miter/>
                </a:ln>
              </p:spPr>
              <p:txBody>
                <a:bodyPr rtlCol="0" anchor="ctr"/>
                <a:lstStyle/>
                <a:p>
                  <a:endParaRPr lang="en-US" sz="3200"/>
                </a:p>
              </p:txBody>
            </p:sp>
          </p:grpSp>
          <p:grpSp>
            <p:nvGrpSpPr>
              <p:cNvPr id="4570" name="Graphic 4229">
                <a:extLst>
                  <a:ext uri="{FF2B5EF4-FFF2-40B4-BE49-F238E27FC236}">
                    <a16:creationId xmlns:a16="http://schemas.microsoft.com/office/drawing/2014/main" id="{78B44860-C74F-4724-A5FC-669C318DC020}"/>
                  </a:ext>
                </a:extLst>
              </p:cNvPr>
              <p:cNvGrpSpPr/>
              <p:nvPr/>
            </p:nvGrpSpPr>
            <p:grpSpPr>
              <a:xfrm>
                <a:off x="6059882" y="1807459"/>
                <a:ext cx="239082" cy="243311"/>
                <a:chOff x="6059882" y="1807459"/>
                <a:chExt cx="239082" cy="243311"/>
              </a:xfrm>
              <a:grpFill/>
            </p:grpSpPr>
            <p:sp>
              <p:nvSpPr>
                <p:cNvPr id="4571" name="Freeform: Shape 4570">
                  <a:extLst>
                    <a:ext uri="{FF2B5EF4-FFF2-40B4-BE49-F238E27FC236}">
                      <a16:creationId xmlns:a16="http://schemas.microsoft.com/office/drawing/2014/main" id="{A59583ED-4531-43E3-A935-6B962DFD626B}"/>
                    </a:ext>
                  </a:extLst>
                </p:cNvPr>
                <p:cNvSpPr/>
                <p:nvPr/>
              </p:nvSpPr>
              <p:spPr>
                <a:xfrm>
                  <a:off x="6066048" y="1812568"/>
                  <a:ext cx="226574" cy="230538"/>
                </a:xfrm>
                <a:custGeom>
                  <a:avLst/>
                  <a:gdLst>
                    <a:gd name="connsiteX0" fmla="*/ 216796 w 226574"/>
                    <a:gd name="connsiteY0" fmla="*/ 99280 h 230538"/>
                    <a:gd name="connsiteX1" fmla="*/ 77962 w 226574"/>
                    <a:gd name="connsiteY1" fmla="*/ 8897 h 230538"/>
                    <a:gd name="connsiteX2" fmla="*/ 83512 w 226574"/>
                    <a:gd name="connsiteY2" fmla="*/ 6959 h 230538"/>
                    <a:gd name="connsiteX3" fmla="*/ 5374 w 226574"/>
                    <a:gd name="connsiteY3" fmla="*/ 226750 h 230538"/>
                    <a:gd name="connsiteX4" fmla="*/ 2555 w 226574"/>
                    <a:gd name="connsiteY4" fmla="*/ 224460 h 230538"/>
                    <a:gd name="connsiteX5" fmla="*/ 216796 w 226574"/>
                    <a:gd name="connsiteY5" fmla="*/ 99280 h 230538"/>
                    <a:gd name="connsiteX6" fmla="*/ 226574 w 226574"/>
                    <a:gd name="connsiteY6" fmla="*/ 93466 h 230538"/>
                    <a:gd name="connsiteX7" fmla="*/ 4581 w 226574"/>
                    <a:gd name="connsiteY7" fmla="*/ 227807 h 230538"/>
                    <a:gd name="connsiteX8" fmla="*/ 0 w 226574"/>
                    <a:gd name="connsiteY8" fmla="*/ 230538 h 230538"/>
                    <a:gd name="connsiteX9" fmla="*/ 1762 w 226574"/>
                    <a:gd name="connsiteY9" fmla="*/ 225429 h 230538"/>
                    <a:gd name="connsiteX10" fmla="*/ 76552 w 226574"/>
                    <a:gd name="connsiteY10" fmla="*/ 4493 h 230538"/>
                    <a:gd name="connsiteX11" fmla="*/ 78050 w 226574"/>
                    <a:gd name="connsiteY11" fmla="*/ 0 h 230538"/>
                    <a:gd name="connsiteX12" fmla="*/ 82102 w 226574"/>
                    <a:gd name="connsiteY12" fmla="*/ 2555 h 230538"/>
                    <a:gd name="connsiteX13" fmla="*/ 226574 w 226574"/>
                    <a:gd name="connsiteY13" fmla="*/ 93466 h 2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6574" h="230538">
                      <a:moveTo>
                        <a:pt x="216796" y="99280"/>
                      </a:moveTo>
                      <a:lnTo>
                        <a:pt x="77962" y="8897"/>
                      </a:lnTo>
                      <a:lnTo>
                        <a:pt x="83512" y="6959"/>
                      </a:lnTo>
                      <a:lnTo>
                        <a:pt x="5374" y="226750"/>
                      </a:lnTo>
                      <a:lnTo>
                        <a:pt x="2555" y="224460"/>
                      </a:lnTo>
                      <a:lnTo>
                        <a:pt x="216796" y="99280"/>
                      </a:lnTo>
                      <a:close/>
                      <a:moveTo>
                        <a:pt x="226574" y="93466"/>
                      </a:moveTo>
                      <a:lnTo>
                        <a:pt x="4581" y="227807"/>
                      </a:lnTo>
                      <a:lnTo>
                        <a:pt x="0" y="230538"/>
                      </a:lnTo>
                      <a:lnTo>
                        <a:pt x="1762" y="225429"/>
                      </a:lnTo>
                      <a:lnTo>
                        <a:pt x="76552" y="4493"/>
                      </a:lnTo>
                      <a:lnTo>
                        <a:pt x="78050" y="0"/>
                      </a:lnTo>
                      <a:lnTo>
                        <a:pt x="82102" y="2555"/>
                      </a:lnTo>
                      <a:lnTo>
                        <a:pt x="226574" y="93466"/>
                      </a:lnTo>
                      <a:close/>
                    </a:path>
                  </a:pathLst>
                </a:custGeom>
                <a:grpFill/>
                <a:ln w="8809" cap="flat">
                  <a:noFill/>
                  <a:prstDash val="solid"/>
                  <a:miter/>
                </a:ln>
              </p:spPr>
              <p:txBody>
                <a:bodyPr rtlCol="0" anchor="ctr"/>
                <a:lstStyle/>
                <a:p>
                  <a:endParaRPr lang="en-US" sz="3200"/>
                </a:p>
              </p:txBody>
            </p:sp>
            <p:sp>
              <p:nvSpPr>
                <p:cNvPr id="4572" name="Freeform: Shape 4571">
                  <a:extLst>
                    <a:ext uri="{FF2B5EF4-FFF2-40B4-BE49-F238E27FC236}">
                      <a16:creationId xmlns:a16="http://schemas.microsoft.com/office/drawing/2014/main" id="{BEA0568A-4404-42C1-B03E-C625DE10174D}"/>
                    </a:ext>
                  </a:extLst>
                </p:cNvPr>
                <p:cNvSpPr/>
                <p:nvPr/>
              </p:nvSpPr>
              <p:spPr>
                <a:xfrm>
                  <a:off x="6059882" y="1807459"/>
                  <a:ext cx="239082" cy="243311"/>
                </a:xfrm>
                <a:custGeom>
                  <a:avLst/>
                  <a:gdLst>
                    <a:gd name="connsiteX0" fmla="*/ 0 w 239082"/>
                    <a:gd name="connsiteY0" fmla="*/ 243311 h 243311"/>
                    <a:gd name="connsiteX1" fmla="*/ 4405 w 239082"/>
                    <a:gd name="connsiteY1" fmla="*/ 230274 h 243311"/>
                    <a:gd name="connsiteX2" fmla="*/ 2818 w 239082"/>
                    <a:gd name="connsiteY2" fmla="*/ 229040 h 243311"/>
                    <a:gd name="connsiteX3" fmla="*/ 5285 w 239082"/>
                    <a:gd name="connsiteY3" fmla="*/ 227631 h 243311"/>
                    <a:gd name="connsiteX4" fmla="*/ 77609 w 239082"/>
                    <a:gd name="connsiteY4" fmla="*/ 13830 h 243311"/>
                    <a:gd name="connsiteX5" fmla="*/ 76552 w 239082"/>
                    <a:gd name="connsiteY5" fmla="*/ 13126 h 243311"/>
                    <a:gd name="connsiteX6" fmla="*/ 78050 w 239082"/>
                    <a:gd name="connsiteY6" fmla="*/ 12597 h 243311"/>
                    <a:gd name="connsiteX7" fmla="*/ 82278 w 239082"/>
                    <a:gd name="connsiteY7" fmla="*/ 0 h 243311"/>
                    <a:gd name="connsiteX8" fmla="*/ 93642 w 239082"/>
                    <a:gd name="connsiteY8" fmla="*/ 7135 h 243311"/>
                    <a:gd name="connsiteX9" fmla="*/ 95228 w 239082"/>
                    <a:gd name="connsiteY9" fmla="*/ 6607 h 243311"/>
                    <a:gd name="connsiteX10" fmla="*/ 94787 w 239082"/>
                    <a:gd name="connsiteY10" fmla="*/ 7840 h 243311"/>
                    <a:gd name="connsiteX11" fmla="*/ 239083 w 239082"/>
                    <a:gd name="connsiteY11" fmla="*/ 98664 h 243311"/>
                    <a:gd name="connsiteX12" fmla="*/ 14095 w 239082"/>
                    <a:gd name="connsiteY12" fmla="*/ 234766 h 243311"/>
                    <a:gd name="connsiteX13" fmla="*/ 13126 w 239082"/>
                    <a:gd name="connsiteY13" fmla="*/ 237497 h 243311"/>
                    <a:gd name="connsiteX14" fmla="*/ 11628 w 239082"/>
                    <a:gd name="connsiteY14" fmla="*/ 236264 h 243311"/>
                    <a:gd name="connsiteX15" fmla="*/ 0 w 239082"/>
                    <a:gd name="connsiteY15" fmla="*/ 243311 h 243311"/>
                    <a:gd name="connsiteX16" fmla="*/ 89854 w 239082"/>
                    <a:gd name="connsiteY16" fmla="*/ 21759 h 243311"/>
                    <a:gd name="connsiteX17" fmla="*/ 19644 w 239082"/>
                    <a:gd name="connsiteY17" fmla="*/ 219262 h 243311"/>
                    <a:gd name="connsiteX18" fmla="*/ 216531 w 239082"/>
                    <a:gd name="connsiteY18" fmla="*/ 104213 h 243311"/>
                    <a:gd name="connsiteX19" fmla="*/ 89854 w 239082"/>
                    <a:gd name="connsiteY19" fmla="*/ 21759 h 243311"/>
                    <a:gd name="connsiteX20" fmla="*/ 92233 w 239082"/>
                    <a:gd name="connsiteY20" fmla="*/ 15240 h 243311"/>
                    <a:gd name="connsiteX21" fmla="*/ 223138 w 239082"/>
                    <a:gd name="connsiteY21" fmla="*/ 100425 h 243311"/>
                    <a:gd name="connsiteX22" fmla="*/ 226310 w 239082"/>
                    <a:gd name="connsiteY22" fmla="*/ 98487 h 243311"/>
                    <a:gd name="connsiteX23" fmla="*/ 92497 w 239082"/>
                    <a:gd name="connsiteY23" fmla="*/ 14359 h 243311"/>
                    <a:gd name="connsiteX24" fmla="*/ 92233 w 239082"/>
                    <a:gd name="connsiteY24" fmla="*/ 15240 h 243311"/>
                    <a:gd name="connsiteX25" fmla="*/ 83512 w 239082"/>
                    <a:gd name="connsiteY25" fmla="*/ 17619 h 243311"/>
                    <a:gd name="connsiteX26" fmla="*/ 69857 w 239082"/>
                    <a:gd name="connsiteY26" fmla="*/ 58053 h 243311"/>
                    <a:gd name="connsiteX27" fmla="*/ 84128 w 239082"/>
                    <a:gd name="connsiteY27" fmla="*/ 17971 h 243311"/>
                    <a:gd name="connsiteX28" fmla="*/ 83512 w 239082"/>
                    <a:gd name="connsiteY28" fmla="*/ 17619 h 24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9082" h="243311">
                      <a:moveTo>
                        <a:pt x="0" y="243311"/>
                      </a:moveTo>
                      <a:lnTo>
                        <a:pt x="4405" y="230274"/>
                      </a:lnTo>
                      <a:lnTo>
                        <a:pt x="2818" y="229040"/>
                      </a:lnTo>
                      <a:lnTo>
                        <a:pt x="5285" y="227631"/>
                      </a:lnTo>
                      <a:lnTo>
                        <a:pt x="77609" y="13830"/>
                      </a:lnTo>
                      <a:lnTo>
                        <a:pt x="76552" y="13126"/>
                      </a:lnTo>
                      <a:lnTo>
                        <a:pt x="78050" y="12597"/>
                      </a:lnTo>
                      <a:lnTo>
                        <a:pt x="82278" y="0"/>
                      </a:lnTo>
                      <a:lnTo>
                        <a:pt x="93642" y="7135"/>
                      </a:lnTo>
                      <a:lnTo>
                        <a:pt x="95228" y="6607"/>
                      </a:lnTo>
                      <a:lnTo>
                        <a:pt x="94787" y="7840"/>
                      </a:lnTo>
                      <a:lnTo>
                        <a:pt x="239083" y="98664"/>
                      </a:lnTo>
                      <a:lnTo>
                        <a:pt x="14095" y="234766"/>
                      </a:lnTo>
                      <a:lnTo>
                        <a:pt x="13126" y="237497"/>
                      </a:lnTo>
                      <a:lnTo>
                        <a:pt x="11628" y="236264"/>
                      </a:lnTo>
                      <a:lnTo>
                        <a:pt x="0" y="243311"/>
                      </a:lnTo>
                      <a:close/>
                      <a:moveTo>
                        <a:pt x="89854" y="21759"/>
                      </a:moveTo>
                      <a:lnTo>
                        <a:pt x="19644" y="219262"/>
                      </a:lnTo>
                      <a:lnTo>
                        <a:pt x="216531" y="104213"/>
                      </a:lnTo>
                      <a:lnTo>
                        <a:pt x="89854" y="21759"/>
                      </a:lnTo>
                      <a:close/>
                      <a:moveTo>
                        <a:pt x="92233" y="15240"/>
                      </a:moveTo>
                      <a:lnTo>
                        <a:pt x="223138" y="100425"/>
                      </a:lnTo>
                      <a:lnTo>
                        <a:pt x="226310" y="98487"/>
                      </a:lnTo>
                      <a:lnTo>
                        <a:pt x="92497" y="14359"/>
                      </a:lnTo>
                      <a:lnTo>
                        <a:pt x="92233" y="15240"/>
                      </a:lnTo>
                      <a:close/>
                      <a:moveTo>
                        <a:pt x="83512" y="17619"/>
                      </a:moveTo>
                      <a:lnTo>
                        <a:pt x="69857" y="58053"/>
                      </a:lnTo>
                      <a:lnTo>
                        <a:pt x="84128" y="17971"/>
                      </a:lnTo>
                      <a:lnTo>
                        <a:pt x="83512" y="17619"/>
                      </a:lnTo>
                      <a:close/>
                    </a:path>
                  </a:pathLst>
                </a:custGeom>
                <a:grpFill/>
                <a:ln w="8809" cap="flat">
                  <a:noFill/>
                  <a:prstDash val="solid"/>
                  <a:miter/>
                </a:ln>
              </p:spPr>
              <p:txBody>
                <a:bodyPr rtlCol="0" anchor="ctr"/>
                <a:lstStyle/>
                <a:p>
                  <a:endParaRPr lang="en-US" sz="3200"/>
                </a:p>
              </p:txBody>
            </p:sp>
          </p:grpSp>
          <p:grpSp>
            <p:nvGrpSpPr>
              <p:cNvPr id="4573" name="Graphic 4229">
                <a:extLst>
                  <a:ext uri="{FF2B5EF4-FFF2-40B4-BE49-F238E27FC236}">
                    <a16:creationId xmlns:a16="http://schemas.microsoft.com/office/drawing/2014/main" id="{78B44860-C74F-4724-A5FC-669C318DC020}"/>
                  </a:ext>
                </a:extLst>
              </p:cNvPr>
              <p:cNvGrpSpPr/>
              <p:nvPr/>
            </p:nvGrpSpPr>
            <p:grpSpPr>
              <a:xfrm>
                <a:off x="6223822" y="1902511"/>
                <a:ext cx="240844" cy="267096"/>
                <a:chOff x="6223822" y="1902511"/>
                <a:chExt cx="240844" cy="267096"/>
              </a:xfrm>
              <a:grpFill/>
            </p:grpSpPr>
            <p:sp>
              <p:nvSpPr>
                <p:cNvPr id="4574" name="Freeform: Shape 4573">
                  <a:extLst>
                    <a:ext uri="{FF2B5EF4-FFF2-40B4-BE49-F238E27FC236}">
                      <a16:creationId xmlns:a16="http://schemas.microsoft.com/office/drawing/2014/main" id="{F99D59A9-96E4-4AC7-8DA7-AB9E3FBB4666}"/>
                    </a:ext>
                  </a:extLst>
                </p:cNvPr>
                <p:cNvSpPr/>
                <p:nvPr/>
              </p:nvSpPr>
              <p:spPr>
                <a:xfrm>
                  <a:off x="6228931" y="1908677"/>
                  <a:ext cx="229744" cy="254851"/>
                </a:xfrm>
                <a:custGeom>
                  <a:avLst/>
                  <a:gdLst>
                    <a:gd name="connsiteX0" fmla="*/ 62722 w 229744"/>
                    <a:gd name="connsiteY0" fmla="*/ 0 h 254851"/>
                    <a:gd name="connsiteX1" fmla="*/ 64660 w 229744"/>
                    <a:gd name="connsiteY1" fmla="*/ 1674 h 254851"/>
                    <a:gd name="connsiteX2" fmla="*/ 225605 w 229744"/>
                    <a:gd name="connsiteY2" fmla="*/ 139450 h 254851"/>
                    <a:gd name="connsiteX3" fmla="*/ 229745 w 229744"/>
                    <a:gd name="connsiteY3" fmla="*/ 142974 h 254851"/>
                    <a:gd name="connsiteX4" fmla="*/ 224900 w 229744"/>
                    <a:gd name="connsiteY4" fmla="*/ 145353 h 254851"/>
                    <a:gd name="connsiteX5" fmla="*/ 3435 w 229744"/>
                    <a:gd name="connsiteY5" fmla="*/ 253178 h 254851"/>
                    <a:gd name="connsiteX6" fmla="*/ 0 w 229744"/>
                    <a:gd name="connsiteY6" fmla="*/ 254852 h 254851"/>
                    <a:gd name="connsiteX7" fmla="*/ 881 w 229744"/>
                    <a:gd name="connsiteY7" fmla="*/ 251152 h 254851"/>
                    <a:gd name="connsiteX8" fmla="*/ 61400 w 229744"/>
                    <a:gd name="connsiteY8" fmla="*/ 5638 h 254851"/>
                    <a:gd name="connsiteX9" fmla="*/ 62722 w 229744"/>
                    <a:gd name="connsiteY9" fmla="*/ 0 h 254851"/>
                    <a:gd name="connsiteX10" fmla="*/ 60079 w 229744"/>
                    <a:gd name="connsiteY10" fmla="*/ 11012 h 254851"/>
                    <a:gd name="connsiteX11" fmla="*/ 4316 w 229744"/>
                    <a:gd name="connsiteY11" fmla="*/ 251857 h 254851"/>
                    <a:gd name="connsiteX12" fmla="*/ 1761 w 229744"/>
                    <a:gd name="connsiteY12" fmla="*/ 249830 h 254851"/>
                    <a:gd name="connsiteX13" fmla="*/ 221729 w 229744"/>
                    <a:gd name="connsiteY13" fmla="*/ 138922 h 254851"/>
                    <a:gd name="connsiteX14" fmla="*/ 221024 w 229744"/>
                    <a:gd name="connsiteY14" fmla="*/ 144824 h 254851"/>
                    <a:gd name="connsiteX15" fmla="*/ 60079 w 229744"/>
                    <a:gd name="connsiteY15" fmla="*/ 11012 h 25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9744" h="254851">
                      <a:moveTo>
                        <a:pt x="62722" y="0"/>
                      </a:moveTo>
                      <a:lnTo>
                        <a:pt x="64660" y="1674"/>
                      </a:lnTo>
                      <a:lnTo>
                        <a:pt x="225605" y="139450"/>
                      </a:lnTo>
                      <a:lnTo>
                        <a:pt x="229745" y="142974"/>
                      </a:lnTo>
                      <a:lnTo>
                        <a:pt x="224900" y="145353"/>
                      </a:lnTo>
                      <a:lnTo>
                        <a:pt x="3435" y="253178"/>
                      </a:lnTo>
                      <a:lnTo>
                        <a:pt x="0" y="254852"/>
                      </a:lnTo>
                      <a:lnTo>
                        <a:pt x="881" y="251152"/>
                      </a:lnTo>
                      <a:lnTo>
                        <a:pt x="61400" y="5638"/>
                      </a:lnTo>
                      <a:lnTo>
                        <a:pt x="62722" y="0"/>
                      </a:lnTo>
                      <a:close/>
                      <a:moveTo>
                        <a:pt x="60079" y="11012"/>
                      </a:moveTo>
                      <a:lnTo>
                        <a:pt x="4316" y="251857"/>
                      </a:lnTo>
                      <a:lnTo>
                        <a:pt x="1761" y="249830"/>
                      </a:lnTo>
                      <a:lnTo>
                        <a:pt x="221729" y="138922"/>
                      </a:lnTo>
                      <a:lnTo>
                        <a:pt x="221024" y="144824"/>
                      </a:lnTo>
                      <a:lnTo>
                        <a:pt x="60079" y="11012"/>
                      </a:lnTo>
                      <a:close/>
                    </a:path>
                  </a:pathLst>
                </a:custGeom>
                <a:grpFill/>
                <a:ln w="8809" cap="flat">
                  <a:noFill/>
                  <a:prstDash val="solid"/>
                  <a:miter/>
                </a:ln>
              </p:spPr>
              <p:txBody>
                <a:bodyPr rtlCol="0" anchor="ctr"/>
                <a:lstStyle/>
                <a:p>
                  <a:endParaRPr lang="en-US" sz="3200"/>
                </a:p>
              </p:txBody>
            </p:sp>
            <p:sp>
              <p:nvSpPr>
                <p:cNvPr id="4575" name="Freeform: Shape 4574">
                  <a:extLst>
                    <a:ext uri="{FF2B5EF4-FFF2-40B4-BE49-F238E27FC236}">
                      <a16:creationId xmlns:a16="http://schemas.microsoft.com/office/drawing/2014/main" id="{DAE0A8AB-B580-4D71-BD3A-C7451B4D9466}"/>
                    </a:ext>
                  </a:extLst>
                </p:cNvPr>
                <p:cNvSpPr/>
                <p:nvPr/>
              </p:nvSpPr>
              <p:spPr>
                <a:xfrm>
                  <a:off x="6223822" y="1902511"/>
                  <a:ext cx="240844" cy="267096"/>
                </a:xfrm>
                <a:custGeom>
                  <a:avLst/>
                  <a:gdLst>
                    <a:gd name="connsiteX0" fmla="*/ 0 w 240844"/>
                    <a:gd name="connsiteY0" fmla="*/ 267097 h 267096"/>
                    <a:gd name="connsiteX1" fmla="*/ 2554 w 240844"/>
                    <a:gd name="connsiteY1" fmla="*/ 256878 h 267096"/>
                    <a:gd name="connsiteX2" fmla="*/ 705 w 240844"/>
                    <a:gd name="connsiteY2" fmla="*/ 255380 h 267096"/>
                    <a:gd name="connsiteX3" fmla="*/ 3259 w 240844"/>
                    <a:gd name="connsiteY3" fmla="*/ 254059 h 267096"/>
                    <a:gd name="connsiteX4" fmla="*/ 65893 w 240844"/>
                    <a:gd name="connsiteY4" fmla="*/ 0 h 267096"/>
                    <a:gd name="connsiteX5" fmla="*/ 229393 w 240844"/>
                    <a:gd name="connsiteY5" fmla="*/ 139979 h 267096"/>
                    <a:gd name="connsiteX6" fmla="*/ 230890 w 240844"/>
                    <a:gd name="connsiteY6" fmla="*/ 139186 h 267096"/>
                    <a:gd name="connsiteX7" fmla="*/ 230626 w 240844"/>
                    <a:gd name="connsiteY7" fmla="*/ 141036 h 267096"/>
                    <a:gd name="connsiteX8" fmla="*/ 240845 w 240844"/>
                    <a:gd name="connsiteY8" fmla="*/ 149757 h 267096"/>
                    <a:gd name="connsiteX9" fmla="*/ 228864 w 240844"/>
                    <a:gd name="connsiteY9" fmla="*/ 155571 h 267096"/>
                    <a:gd name="connsiteX10" fmla="*/ 228600 w 240844"/>
                    <a:gd name="connsiteY10" fmla="*/ 157421 h 267096"/>
                    <a:gd name="connsiteX11" fmla="*/ 227279 w 240844"/>
                    <a:gd name="connsiteY11" fmla="*/ 156364 h 267096"/>
                    <a:gd name="connsiteX12" fmla="*/ 12069 w 240844"/>
                    <a:gd name="connsiteY12" fmla="*/ 261106 h 267096"/>
                    <a:gd name="connsiteX13" fmla="*/ 11452 w 240844"/>
                    <a:gd name="connsiteY13" fmla="*/ 263925 h 267096"/>
                    <a:gd name="connsiteX14" fmla="*/ 9514 w 240844"/>
                    <a:gd name="connsiteY14" fmla="*/ 262339 h 267096"/>
                    <a:gd name="connsiteX15" fmla="*/ 0 w 240844"/>
                    <a:gd name="connsiteY15" fmla="*/ 267097 h 267096"/>
                    <a:gd name="connsiteX16" fmla="*/ 67303 w 240844"/>
                    <a:gd name="connsiteY16" fmla="*/ 23256 h 267096"/>
                    <a:gd name="connsiteX17" fmla="*/ 15328 w 240844"/>
                    <a:gd name="connsiteY17" fmla="*/ 247980 h 267096"/>
                    <a:gd name="connsiteX18" fmla="*/ 215915 w 240844"/>
                    <a:gd name="connsiteY18" fmla="*/ 146762 h 267096"/>
                    <a:gd name="connsiteX19" fmla="*/ 67303 w 240844"/>
                    <a:gd name="connsiteY19" fmla="*/ 23256 h 267096"/>
                    <a:gd name="connsiteX20" fmla="*/ 221465 w 240844"/>
                    <a:gd name="connsiteY20" fmla="*/ 151519 h 267096"/>
                    <a:gd name="connsiteX21" fmla="*/ 205696 w 240844"/>
                    <a:gd name="connsiteY21" fmla="*/ 159447 h 267096"/>
                    <a:gd name="connsiteX22" fmla="*/ 221640 w 240844"/>
                    <a:gd name="connsiteY22" fmla="*/ 151695 h 267096"/>
                    <a:gd name="connsiteX23" fmla="*/ 221465 w 240844"/>
                    <a:gd name="connsiteY23" fmla="*/ 151519 h 267096"/>
                    <a:gd name="connsiteX24" fmla="*/ 68888 w 240844"/>
                    <a:gd name="connsiteY24" fmla="*/ 15857 h 267096"/>
                    <a:gd name="connsiteX25" fmla="*/ 222345 w 240844"/>
                    <a:gd name="connsiteY25" fmla="*/ 143503 h 267096"/>
                    <a:gd name="connsiteX26" fmla="*/ 222786 w 240844"/>
                    <a:gd name="connsiteY26" fmla="*/ 143238 h 267096"/>
                    <a:gd name="connsiteX27" fmla="*/ 69769 w 240844"/>
                    <a:gd name="connsiteY27" fmla="*/ 12245 h 267096"/>
                    <a:gd name="connsiteX28" fmla="*/ 68888 w 240844"/>
                    <a:gd name="connsiteY28" fmla="*/ 15857 h 26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0844" h="267096">
                      <a:moveTo>
                        <a:pt x="0" y="267097"/>
                      </a:moveTo>
                      <a:lnTo>
                        <a:pt x="2554" y="256878"/>
                      </a:lnTo>
                      <a:lnTo>
                        <a:pt x="705" y="255380"/>
                      </a:lnTo>
                      <a:lnTo>
                        <a:pt x="3259" y="254059"/>
                      </a:lnTo>
                      <a:lnTo>
                        <a:pt x="65893" y="0"/>
                      </a:lnTo>
                      <a:lnTo>
                        <a:pt x="229393" y="139979"/>
                      </a:lnTo>
                      <a:lnTo>
                        <a:pt x="230890" y="139186"/>
                      </a:lnTo>
                      <a:lnTo>
                        <a:pt x="230626" y="141036"/>
                      </a:lnTo>
                      <a:lnTo>
                        <a:pt x="240845" y="149757"/>
                      </a:lnTo>
                      <a:lnTo>
                        <a:pt x="228864" y="155571"/>
                      </a:lnTo>
                      <a:lnTo>
                        <a:pt x="228600" y="157421"/>
                      </a:lnTo>
                      <a:lnTo>
                        <a:pt x="227279" y="156364"/>
                      </a:lnTo>
                      <a:lnTo>
                        <a:pt x="12069" y="261106"/>
                      </a:lnTo>
                      <a:lnTo>
                        <a:pt x="11452" y="263925"/>
                      </a:lnTo>
                      <a:lnTo>
                        <a:pt x="9514" y="262339"/>
                      </a:lnTo>
                      <a:lnTo>
                        <a:pt x="0" y="267097"/>
                      </a:lnTo>
                      <a:close/>
                      <a:moveTo>
                        <a:pt x="67303" y="23256"/>
                      </a:moveTo>
                      <a:lnTo>
                        <a:pt x="15328" y="247980"/>
                      </a:lnTo>
                      <a:lnTo>
                        <a:pt x="215915" y="146762"/>
                      </a:lnTo>
                      <a:lnTo>
                        <a:pt x="67303" y="23256"/>
                      </a:lnTo>
                      <a:close/>
                      <a:moveTo>
                        <a:pt x="221465" y="151519"/>
                      </a:moveTo>
                      <a:lnTo>
                        <a:pt x="205696" y="159447"/>
                      </a:lnTo>
                      <a:lnTo>
                        <a:pt x="221640" y="151695"/>
                      </a:lnTo>
                      <a:lnTo>
                        <a:pt x="221465" y="151519"/>
                      </a:lnTo>
                      <a:close/>
                      <a:moveTo>
                        <a:pt x="68888" y="15857"/>
                      </a:moveTo>
                      <a:lnTo>
                        <a:pt x="222345" y="143503"/>
                      </a:lnTo>
                      <a:lnTo>
                        <a:pt x="222786" y="143238"/>
                      </a:lnTo>
                      <a:lnTo>
                        <a:pt x="69769" y="12245"/>
                      </a:lnTo>
                      <a:lnTo>
                        <a:pt x="68888" y="15857"/>
                      </a:lnTo>
                      <a:close/>
                    </a:path>
                  </a:pathLst>
                </a:custGeom>
                <a:grpFill/>
                <a:ln w="8809" cap="flat">
                  <a:noFill/>
                  <a:prstDash val="solid"/>
                  <a:miter/>
                </a:ln>
              </p:spPr>
              <p:txBody>
                <a:bodyPr rtlCol="0" anchor="ctr"/>
                <a:lstStyle/>
                <a:p>
                  <a:endParaRPr lang="en-US" sz="3200"/>
                </a:p>
              </p:txBody>
            </p:sp>
          </p:grpSp>
          <p:grpSp>
            <p:nvGrpSpPr>
              <p:cNvPr id="4576" name="Graphic 4229">
                <a:extLst>
                  <a:ext uri="{FF2B5EF4-FFF2-40B4-BE49-F238E27FC236}">
                    <a16:creationId xmlns:a16="http://schemas.microsoft.com/office/drawing/2014/main" id="{78B44860-C74F-4724-A5FC-669C318DC020}"/>
                  </a:ext>
                </a:extLst>
              </p:cNvPr>
              <p:cNvGrpSpPr/>
              <p:nvPr/>
            </p:nvGrpSpPr>
            <p:grpSpPr>
              <a:xfrm>
                <a:off x="6396923" y="2034738"/>
                <a:ext cx="178123" cy="196534"/>
                <a:chOff x="6396923" y="2034738"/>
                <a:chExt cx="178123" cy="196534"/>
              </a:xfrm>
              <a:grpFill/>
            </p:grpSpPr>
            <p:sp>
              <p:nvSpPr>
                <p:cNvPr id="4577" name="Freeform: Shape 4576">
                  <a:extLst>
                    <a:ext uri="{FF2B5EF4-FFF2-40B4-BE49-F238E27FC236}">
                      <a16:creationId xmlns:a16="http://schemas.microsoft.com/office/drawing/2014/main" id="{990BEE71-2005-4DD0-856A-D552A8D917AD}"/>
                    </a:ext>
                  </a:extLst>
                </p:cNvPr>
                <p:cNvSpPr/>
                <p:nvPr/>
              </p:nvSpPr>
              <p:spPr>
                <a:xfrm>
                  <a:off x="6401592" y="2041433"/>
                  <a:ext cx="167287" cy="184818"/>
                </a:xfrm>
                <a:custGeom>
                  <a:avLst/>
                  <a:gdLst>
                    <a:gd name="connsiteX0" fmla="*/ 156541 w 167287"/>
                    <a:gd name="connsiteY0" fmla="*/ 136808 h 184818"/>
                    <a:gd name="connsiteX1" fmla="*/ 44751 w 167287"/>
                    <a:gd name="connsiteY1" fmla="*/ 9338 h 184818"/>
                    <a:gd name="connsiteX2" fmla="*/ 50565 w 167287"/>
                    <a:gd name="connsiteY2" fmla="*/ 7928 h 184818"/>
                    <a:gd name="connsiteX3" fmla="*/ 3876 w 167287"/>
                    <a:gd name="connsiteY3" fmla="*/ 182880 h 184818"/>
                    <a:gd name="connsiteX4" fmla="*/ 1850 w 167287"/>
                    <a:gd name="connsiteY4" fmla="*/ 180942 h 184818"/>
                    <a:gd name="connsiteX5" fmla="*/ 156541 w 167287"/>
                    <a:gd name="connsiteY5" fmla="*/ 136808 h 184818"/>
                    <a:gd name="connsiteX6" fmla="*/ 167288 w 167287"/>
                    <a:gd name="connsiteY6" fmla="*/ 133636 h 184818"/>
                    <a:gd name="connsiteX7" fmla="*/ 2731 w 167287"/>
                    <a:gd name="connsiteY7" fmla="*/ 184025 h 184818"/>
                    <a:gd name="connsiteX8" fmla="*/ 0 w 167287"/>
                    <a:gd name="connsiteY8" fmla="*/ 184818 h 184818"/>
                    <a:gd name="connsiteX9" fmla="*/ 705 w 167287"/>
                    <a:gd name="connsiteY9" fmla="*/ 181999 h 184818"/>
                    <a:gd name="connsiteX10" fmla="*/ 43958 w 167287"/>
                    <a:gd name="connsiteY10" fmla="*/ 6166 h 184818"/>
                    <a:gd name="connsiteX11" fmla="*/ 45455 w 167287"/>
                    <a:gd name="connsiteY11" fmla="*/ 0 h 184818"/>
                    <a:gd name="connsiteX12" fmla="*/ 49772 w 167287"/>
                    <a:gd name="connsiteY12" fmla="*/ 4669 h 184818"/>
                    <a:gd name="connsiteX13" fmla="*/ 167288 w 167287"/>
                    <a:gd name="connsiteY13" fmla="*/ 133636 h 184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287" h="184818">
                      <a:moveTo>
                        <a:pt x="156541" y="136808"/>
                      </a:moveTo>
                      <a:lnTo>
                        <a:pt x="44751" y="9338"/>
                      </a:lnTo>
                      <a:lnTo>
                        <a:pt x="50565" y="7928"/>
                      </a:lnTo>
                      <a:lnTo>
                        <a:pt x="3876" y="182880"/>
                      </a:lnTo>
                      <a:lnTo>
                        <a:pt x="1850" y="180942"/>
                      </a:lnTo>
                      <a:lnTo>
                        <a:pt x="156541" y="136808"/>
                      </a:lnTo>
                      <a:close/>
                      <a:moveTo>
                        <a:pt x="167288" y="133636"/>
                      </a:moveTo>
                      <a:lnTo>
                        <a:pt x="2731" y="184025"/>
                      </a:lnTo>
                      <a:lnTo>
                        <a:pt x="0" y="184818"/>
                      </a:lnTo>
                      <a:lnTo>
                        <a:pt x="705" y="181999"/>
                      </a:lnTo>
                      <a:lnTo>
                        <a:pt x="43958" y="6166"/>
                      </a:lnTo>
                      <a:lnTo>
                        <a:pt x="45455" y="0"/>
                      </a:lnTo>
                      <a:lnTo>
                        <a:pt x="49772" y="4669"/>
                      </a:lnTo>
                      <a:lnTo>
                        <a:pt x="167288" y="133636"/>
                      </a:lnTo>
                      <a:close/>
                    </a:path>
                  </a:pathLst>
                </a:custGeom>
                <a:grpFill/>
                <a:ln w="8809" cap="flat">
                  <a:noFill/>
                  <a:prstDash val="solid"/>
                  <a:miter/>
                </a:ln>
              </p:spPr>
              <p:txBody>
                <a:bodyPr rtlCol="0" anchor="ctr"/>
                <a:lstStyle/>
                <a:p>
                  <a:endParaRPr lang="en-US" sz="3200"/>
                </a:p>
              </p:txBody>
            </p:sp>
            <p:sp>
              <p:nvSpPr>
                <p:cNvPr id="4578" name="Freeform: Shape 4577">
                  <a:extLst>
                    <a:ext uri="{FF2B5EF4-FFF2-40B4-BE49-F238E27FC236}">
                      <a16:creationId xmlns:a16="http://schemas.microsoft.com/office/drawing/2014/main" id="{2050BAA0-911C-42AA-A82A-8079FFCE903C}"/>
                    </a:ext>
                  </a:extLst>
                </p:cNvPr>
                <p:cNvSpPr/>
                <p:nvPr/>
              </p:nvSpPr>
              <p:spPr>
                <a:xfrm>
                  <a:off x="6396923" y="2034738"/>
                  <a:ext cx="178123" cy="196534"/>
                </a:xfrm>
                <a:custGeom>
                  <a:avLst/>
                  <a:gdLst>
                    <a:gd name="connsiteX0" fmla="*/ 0 w 178123"/>
                    <a:gd name="connsiteY0" fmla="*/ 196534 h 196534"/>
                    <a:gd name="connsiteX1" fmla="*/ 2115 w 178123"/>
                    <a:gd name="connsiteY1" fmla="*/ 188078 h 196534"/>
                    <a:gd name="connsiteX2" fmla="*/ 0 w 178123"/>
                    <a:gd name="connsiteY2" fmla="*/ 186051 h 196534"/>
                    <a:gd name="connsiteX3" fmla="*/ 2819 w 178123"/>
                    <a:gd name="connsiteY3" fmla="*/ 185259 h 196534"/>
                    <a:gd name="connsiteX4" fmla="*/ 44575 w 178123"/>
                    <a:gd name="connsiteY4" fmla="*/ 15681 h 196534"/>
                    <a:gd name="connsiteX5" fmla="*/ 43254 w 178123"/>
                    <a:gd name="connsiteY5" fmla="*/ 14183 h 196534"/>
                    <a:gd name="connsiteX6" fmla="*/ 45016 w 178123"/>
                    <a:gd name="connsiteY6" fmla="*/ 13743 h 196534"/>
                    <a:gd name="connsiteX7" fmla="*/ 48451 w 178123"/>
                    <a:gd name="connsiteY7" fmla="*/ 0 h 196534"/>
                    <a:gd name="connsiteX8" fmla="*/ 58053 w 178123"/>
                    <a:gd name="connsiteY8" fmla="*/ 10571 h 196534"/>
                    <a:gd name="connsiteX9" fmla="*/ 59991 w 178123"/>
                    <a:gd name="connsiteY9" fmla="*/ 10131 h 196534"/>
                    <a:gd name="connsiteX10" fmla="*/ 59462 w 178123"/>
                    <a:gd name="connsiteY10" fmla="*/ 12069 h 196534"/>
                    <a:gd name="connsiteX11" fmla="*/ 178123 w 178123"/>
                    <a:gd name="connsiteY11" fmla="*/ 142093 h 196534"/>
                    <a:gd name="connsiteX12" fmla="*/ 11188 w 178123"/>
                    <a:gd name="connsiteY12" fmla="*/ 193275 h 196534"/>
                    <a:gd name="connsiteX13" fmla="*/ 10395 w 178123"/>
                    <a:gd name="connsiteY13" fmla="*/ 196094 h 196534"/>
                    <a:gd name="connsiteX14" fmla="*/ 8369 w 178123"/>
                    <a:gd name="connsiteY14" fmla="*/ 194156 h 196534"/>
                    <a:gd name="connsiteX15" fmla="*/ 0 w 178123"/>
                    <a:gd name="connsiteY15" fmla="*/ 196534 h 196534"/>
                    <a:gd name="connsiteX16" fmla="*/ 55146 w 178123"/>
                    <a:gd name="connsiteY16" fmla="*/ 27749 h 196534"/>
                    <a:gd name="connsiteX17" fmla="*/ 14007 w 178123"/>
                    <a:gd name="connsiteY17" fmla="*/ 181999 h 196534"/>
                    <a:gd name="connsiteX18" fmla="*/ 155131 w 178123"/>
                    <a:gd name="connsiteY18" fmla="*/ 141741 h 196534"/>
                    <a:gd name="connsiteX19" fmla="*/ 55146 w 178123"/>
                    <a:gd name="connsiteY19" fmla="*/ 27749 h 196534"/>
                    <a:gd name="connsiteX20" fmla="*/ 57260 w 178123"/>
                    <a:gd name="connsiteY20" fmla="*/ 19909 h 196534"/>
                    <a:gd name="connsiteX21" fmla="*/ 162355 w 178123"/>
                    <a:gd name="connsiteY21" fmla="*/ 139715 h 196534"/>
                    <a:gd name="connsiteX22" fmla="*/ 165790 w 178123"/>
                    <a:gd name="connsiteY22" fmla="*/ 138658 h 196534"/>
                    <a:gd name="connsiteX23" fmla="*/ 57260 w 178123"/>
                    <a:gd name="connsiteY23" fmla="*/ 19733 h 196534"/>
                    <a:gd name="connsiteX24" fmla="*/ 57260 w 178123"/>
                    <a:gd name="connsiteY24" fmla="*/ 19909 h 19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8123" h="196534">
                      <a:moveTo>
                        <a:pt x="0" y="196534"/>
                      </a:moveTo>
                      <a:lnTo>
                        <a:pt x="2115" y="188078"/>
                      </a:lnTo>
                      <a:lnTo>
                        <a:pt x="0" y="186051"/>
                      </a:lnTo>
                      <a:lnTo>
                        <a:pt x="2819" y="185259"/>
                      </a:lnTo>
                      <a:lnTo>
                        <a:pt x="44575" y="15681"/>
                      </a:lnTo>
                      <a:lnTo>
                        <a:pt x="43254" y="14183"/>
                      </a:lnTo>
                      <a:lnTo>
                        <a:pt x="45016" y="13743"/>
                      </a:lnTo>
                      <a:lnTo>
                        <a:pt x="48451" y="0"/>
                      </a:lnTo>
                      <a:lnTo>
                        <a:pt x="58053" y="10571"/>
                      </a:lnTo>
                      <a:lnTo>
                        <a:pt x="59991" y="10131"/>
                      </a:lnTo>
                      <a:lnTo>
                        <a:pt x="59462" y="12069"/>
                      </a:lnTo>
                      <a:lnTo>
                        <a:pt x="178123" y="142093"/>
                      </a:lnTo>
                      <a:lnTo>
                        <a:pt x="11188" y="193275"/>
                      </a:lnTo>
                      <a:lnTo>
                        <a:pt x="10395" y="196094"/>
                      </a:lnTo>
                      <a:lnTo>
                        <a:pt x="8369" y="194156"/>
                      </a:lnTo>
                      <a:lnTo>
                        <a:pt x="0" y="196534"/>
                      </a:lnTo>
                      <a:close/>
                      <a:moveTo>
                        <a:pt x="55146" y="27749"/>
                      </a:moveTo>
                      <a:lnTo>
                        <a:pt x="14007" y="181999"/>
                      </a:lnTo>
                      <a:lnTo>
                        <a:pt x="155131" y="141741"/>
                      </a:lnTo>
                      <a:lnTo>
                        <a:pt x="55146" y="27749"/>
                      </a:lnTo>
                      <a:close/>
                      <a:moveTo>
                        <a:pt x="57260" y="19909"/>
                      </a:moveTo>
                      <a:lnTo>
                        <a:pt x="162355" y="139715"/>
                      </a:lnTo>
                      <a:lnTo>
                        <a:pt x="165790" y="138658"/>
                      </a:lnTo>
                      <a:lnTo>
                        <a:pt x="57260" y="19733"/>
                      </a:lnTo>
                      <a:lnTo>
                        <a:pt x="57260" y="19909"/>
                      </a:lnTo>
                      <a:close/>
                    </a:path>
                  </a:pathLst>
                </a:custGeom>
                <a:grpFill/>
                <a:ln w="8809" cap="flat">
                  <a:noFill/>
                  <a:prstDash val="solid"/>
                  <a:miter/>
                </a:ln>
              </p:spPr>
              <p:txBody>
                <a:bodyPr rtlCol="0" anchor="ctr"/>
                <a:lstStyle/>
                <a:p>
                  <a:endParaRPr lang="en-US" sz="3200"/>
                </a:p>
              </p:txBody>
            </p:sp>
          </p:grpSp>
          <p:grpSp>
            <p:nvGrpSpPr>
              <p:cNvPr id="4579" name="Graphic 4229">
                <a:extLst>
                  <a:ext uri="{FF2B5EF4-FFF2-40B4-BE49-F238E27FC236}">
                    <a16:creationId xmlns:a16="http://schemas.microsoft.com/office/drawing/2014/main" id="{78B44860-C74F-4724-A5FC-669C318DC020}"/>
                  </a:ext>
                </a:extLst>
              </p:cNvPr>
              <p:cNvGrpSpPr/>
              <p:nvPr/>
            </p:nvGrpSpPr>
            <p:grpSpPr>
              <a:xfrm>
                <a:off x="6556811" y="2163176"/>
                <a:ext cx="153633" cy="318190"/>
                <a:chOff x="6556811" y="2163176"/>
                <a:chExt cx="153633" cy="318190"/>
              </a:xfrm>
              <a:grpFill/>
            </p:grpSpPr>
            <p:sp>
              <p:nvSpPr>
                <p:cNvPr id="4580" name="Freeform: Shape 4579">
                  <a:extLst>
                    <a:ext uri="{FF2B5EF4-FFF2-40B4-BE49-F238E27FC236}">
                      <a16:creationId xmlns:a16="http://schemas.microsoft.com/office/drawing/2014/main" id="{841EAF87-BE1D-49D0-991F-0CB43A03A9C6}"/>
                    </a:ext>
                  </a:extLst>
                </p:cNvPr>
                <p:cNvSpPr/>
                <p:nvPr/>
              </p:nvSpPr>
              <p:spPr>
                <a:xfrm>
                  <a:off x="6561833" y="2173043"/>
                  <a:ext cx="144295" cy="299250"/>
                </a:xfrm>
                <a:custGeom>
                  <a:avLst/>
                  <a:gdLst>
                    <a:gd name="connsiteX0" fmla="*/ 142357 w 144295"/>
                    <a:gd name="connsiteY0" fmla="*/ 155747 h 299250"/>
                    <a:gd name="connsiteX1" fmla="*/ 142093 w 144295"/>
                    <a:gd name="connsiteY1" fmla="*/ 155483 h 299250"/>
                    <a:gd name="connsiteX2" fmla="*/ 793 w 144295"/>
                    <a:gd name="connsiteY2" fmla="*/ 4493 h 299250"/>
                    <a:gd name="connsiteX3" fmla="*/ 2819 w 144295"/>
                    <a:gd name="connsiteY3" fmla="*/ 3524 h 299250"/>
                    <a:gd name="connsiteX4" fmla="*/ 44839 w 144295"/>
                    <a:gd name="connsiteY4" fmla="*/ 298193 h 299250"/>
                    <a:gd name="connsiteX5" fmla="*/ 44046 w 144295"/>
                    <a:gd name="connsiteY5" fmla="*/ 298017 h 299250"/>
                    <a:gd name="connsiteX6" fmla="*/ 142357 w 144295"/>
                    <a:gd name="connsiteY6" fmla="*/ 155747 h 299250"/>
                    <a:gd name="connsiteX7" fmla="*/ 144296 w 144295"/>
                    <a:gd name="connsiteY7" fmla="*/ 152840 h 299250"/>
                    <a:gd name="connsiteX8" fmla="*/ 143327 w 144295"/>
                    <a:gd name="connsiteY8" fmla="*/ 154250 h 299250"/>
                    <a:gd name="connsiteX9" fmla="*/ 44751 w 144295"/>
                    <a:gd name="connsiteY9" fmla="*/ 298369 h 299250"/>
                    <a:gd name="connsiteX10" fmla="*/ 44134 w 144295"/>
                    <a:gd name="connsiteY10" fmla="*/ 299250 h 299250"/>
                    <a:gd name="connsiteX11" fmla="*/ 43958 w 144295"/>
                    <a:gd name="connsiteY11" fmla="*/ 298193 h 299250"/>
                    <a:gd name="connsiteX12" fmla="*/ 529 w 144295"/>
                    <a:gd name="connsiteY12" fmla="*/ 3700 h 299250"/>
                    <a:gd name="connsiteX13" fmla="*/ 0 w 144295"/>
                    <a:gd name="connsiteY13" fmla="*/ 0 h 299250"/>
                    <a:gd name="connsiteX14" fmla="*/ 2554 w 144295"/>
                    <a:gd name="connsiteY14" fmla="*/ 2731 h 299250"/>
                    <a:gd name="connsiteX15" fmla="*/ 144296 w 144295"/>
                    <a:gd name="connsiteY15" fmla="*/ 152840 h 29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4295" h="299250">
                      <a:moveTo>
                        <a:pt x="142357" y="155747"/>
                      </a:moveTo>
                      <a:lnTo>
                        <a:pt x="142093" y="155483"/>
                      </a:lnTo>
                      <a:lnTo>
                        <a:pt x="793" y="4493"/>
                      </a:lnTo>
                      <a:lnTo>
                        <a:pt x="2819" y="3524"/>
                      </a:lnTo>
                      <a:lnTo>
                        <a:pt x="44839" y="298193"/>
                      </a:lnTo>
                      <a:lnTo>
                        <a:pt x="44046" y="298017"/>
                      </a:lnTo>
                      <a:lnTo>
                        <a:pt x="142357" y="155747"/>
                      </a:lnTo>
                      <a:close/>
                      <a:moveTo>
                        <a:pt x="144296" y="152840"/>
                      </a:moveTo>
                      <a:lnTo>
                        <a:pt x="143327" y="154250"/>
                      </a:lnTo>
                      <a:lnTo>
                        <a:pt x="44751" y="298369"/>
                      </a:lnTo>
                      <a:lnTo>
                        <a:pt x="44134" y="299250"/>
                      </a:lnTo>
                      <a:lnTo>
                        <a:pt x="43958" y="298193"/>
                      </a:lnTo>
                      <a:lnTo>
                        <a:pt x="529" y="3700"/>
                      </a:lnTo>
                      <a:lnTo>
                        <a:pt x="0" y="0"/>
                      </a:lnTo>
                      <a:lnTo>
                        <a:pt x="2554" y="2731"/>
                      </a:lnTo>
                      <a:lnTo>
                        <a:pt x="144296" y="152840"/>
                      </a:lnTo>
                      <a:close/>
                    </a:path>
                  </a:pathLst>
                </a:custGeom>
                <a:grpFill/>
                <a:ln w="8809" cap="flat">
                  <a:noFill/>
                  <a:prstDash val="solid"/>
                  <a:miter/>
                </a:ln>
              </p:spPr>
              <p:txBody>
                <a:bodyPr rtlCol="0" anchor="ctr"/>
                <a:lstStyle/>
                <a:p>
                  <a:endParaRPr lang="en-US" sz="3200"/>
                </a:p>
              </p:txBody>
            </p:sp>
            <p:sp>
              <p:nvSpPr>
                <p:cNvPr id="4581" name="Freeform: Shape 4580">
                  <a:extLst>
                    <a:ext uri="{FF2B5EF4-FFF2-40B4-BE49-F238E27FC236}">
                      <a16:creationId xmlns:a16="http://schemas.microsoft.com/office/drawing/2014/main" id="{0FB45657-AA73-4CFA-922F-F50D184AAC21}"/>
                    </a:ext>
                  </a:extLst>
                </p:cNvPr>
                <p:cNvSpPr/>
                <p:nvPr/>
              </p:nvSpPr>
              <p:spPr>
                <a:xfrm>
                  <a:off x="6556811" y="2163176"/>
                  <a:ext cx="153633" cy="318190"/>
                </a:xfrm>
                <a:custGeom>
                  <a:avLst/>
                  <a:gdLst>
                    <a:gd name="connsiteX0" fmla="*/ 47042 w 153633"/>
                    <a:gd name="connsiteY0" fmla="*/ 318190 h 318190"/>
                    <a:gd name="connsiteX1" fmla="*/ 45896 w 153633"/>
                    <a:gd name="connsiteY1" fmla="*/ 310526 h 318190"/>
                    <a:gd name="connsiteX2" fmla="*/ 44223 w 153633"/>
                    <a:gd name="connsiteY2" fmla="*/ 310174 h 318190"/>
                    <a:gd name="connsiteX3" fmla="*/ 45455 w 153633"/>
                    <a:gd name="connsiteY3" fmla="*/ 307619 h 318190"/>
                    <a:gd name="connsiteX4" fmla="*/ 2379 w 153633"/>
                    <a:gd name="connsiteY4" fmla="*/ 15592 h 318190"/>
                    <a:gd name="connsiteX5" fmla="*/ 176 w 153633"/>
                    <a:gd name="connsiteY5" fmla="*/ 13302 h 318190"/>
                    <a:gd name="connsiteX6" fmla="*/ 1850 w 153633"/>
                    <a:gd name="connsiteY6" fmla="*/ 12509 h 318190"/>
                    <a:gd name="connsiteX7" fmla="*/ 0 w 153633"/>
                    <a:gd name="connsiteY7" fmla="*/ 0 h 318190"/>
                    <a:gd name="connsiteX8" fmla="*/ 8721 w 153633"/>
                    <a:gd name="connsiteY8" fmla="*/ 9250 h 318190"/>
                    <a:gd name="connsiteX9" fmla="*/ 10483 w 153633"/>
                    <a:gd name="connsiteY9" fmla="*/ 8457 h 318190"/>
                    <a:gd name="connsiteX10" fmla="*/ 10923 w 153633"/>
                    <a:gd name="connsiteY10" fmla="*/ 11628 h 318190"/>
                    <a:gd name="connsiteX11" fmla="*/ 153633 w 153633"/>
                    <a:gd name="connsiteY11" fmla="*/ 162619 h 318190"/>
                    <a:gd name="connsiteX12" fmla="*/ 151079 w 153633"/>
                    <a:gd name="connsiteY12" fmla="*/ 166319 h 318190"/>
                    <a:gd name="connsiteX13" fmla="*/ 53296 w 153633"/>
                    <a:gd name="connsiteY13" fmla="*/ 309293 h 318190"/>
                    <a:gd name="connsiteX14" fmla="*/ 53824 w 153633"/>
                    <a:gd name="connsiteY14" fmla="*/ 312728 h 318190"/>
                    <a:gd name="connsiteX15" fmla="*/ 51358 w 153633"/>
                    <a:gd name="connsiteY15" fmla="*/ 312112 h 318190"/>
                    <a:gd name="connsiteX16" fmla="*/ 47042 w 153633"/>
                    <a:gd name="connsiteY16" fmla="*/ 318190 h 318190"/>
                    <a:gd name="connsiteX17" fmla="*/ 13214 w 153633"/>
                    <a:gd name="connsiteY17" fmla="*/ 27133 h 318190"/>
                    <a:gd name="connsiteX18" fmla="*/ 51798 w 153633"/>
                    <a:gd name="connsiteY18" fmla="*/ 297929 h 318190"/>
                    <a:gd name="connsiteX19" fmla="*/ 143062 w 153633"/>
                    <a:gd name="connsiteY19" fmla="*/ 165878 h 318190"/>
                    <a:gd name="connsiteX20" fmla="*/ 13214 w 153633"/>
                    <a:gd name="connsiteY20" fmla="*/ 27133 h 318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3633" h="318190">
                      <a:moveTo>
                        <a:pt x="47042" y="318190"/>
                      </a:moveTo>
                      <a:lnTo>
                        <a:pt x="45896" y="310526"/>
                      </a:lnTo>
                      <a:lnTo>
                        <a:pt x="44223" y="310174"/>
                      </a:lnTo>
                      <a:lnTo>
                        <a:pt x="45455" y="307619"/>
                      </a:lnTo>
                      <a:lnTo>
                        <a:pt x="2379" y="15592"/>
                      </a:lnTo>
                      <a:lnTo>
                        <a:pt x="176" y="13302"/>
                      </a:lnTo>
                      <a:lnTo>
                        <a:pt x="1850" y="12509"/>
                      </a:lnTo>
                      <a:lnTo>
                        <a:pt x="0" y="0"/>
                      </a:lnTo>
                      <a:lnTo>
                        <a:pt x="8721" y="9250"/>
                      </a:lnTo>
                      <a:lnTo>
                        <a:pt x="10483" y="8457"/>
                      </a:lnTo>
                      <a:lnTo>
                        <a:pt x="10923" y="11628"/>
                      </a:lnTo>
                      <a:lnTo>
                        <a:pt x="153633" y="162619"/>
                      </a:lnTo>
                      <a:lnTo>
                        <a:pt x="151079" y="166319"/>
                      </a:lnTo>
                      <a:lnTo>
                        <a:pt x="53296" y="309293"/>
                      </a:lnTo>
                      <a:lnTo>
                        <a:pt x="53824" y="312728"/>
                      </a:lnTo>
                      <a:lnTo>
                        <a:pt x="51358" y="312112"/>
                      </a:lnTo>
                      <a:lnTo>
                        <a:pt x="47042" y="318190"/>
                      </a:lnTo>
                      <a:close/>
                      <a:moveTo>
                        <a:pt x="13214" y="27133"/>
                      </a:moveTo>
                      <a:lnTo>
                        <a:pt x="51798" y="297929"/>
                      </a:lnTo>
                      <a:lnTo>
                        <a:pt x="143062" y="165878"/>
                      </a:lnTo>
                      <a:lnTo>
                        <a:pt x="13214" y="27133"/>
                      </a:lnTo>
                      <a:close/>
                    </a:path>
                  </a:pathLst>
                </a:custGeom>
                <a:grpFill/>
                <a:ln w="8809" cap="flat">
                  <a:noFill/>
                  <a:prstDash val="solid"/>
                  <a:miter/>
                </a:ln>
              </p:spPr>
              <p:txBody>
                <a:bodyPr rtlCol="0" anchor="ctr"/>
                <a:lstStyle/>
                <a:p>
                  <a:endParaRPr lang="en-US" sz="3200"/>
                </a:p>
              </p:txBody>
            </p:sp>
          </p:grpSp>
          <p:grpSp>
            <p:nvGrpSpPr>
              <p:cNvPr id="4582" name="Graphic 4229">
                <a:extLst>
                  <a:ext uri="{FF2B5EF4-FFF2-40B4-BE49-F238E27FC236}">
                    <a16:creationId xmlns:a16="http://schemas.microsoft.com/office/drawing/2014/main" id="{78B44860-C74F-4724-A5FC-669C318DC020}"/>
                  </a:ext>
                </a:extLst>
              </p:cNvPr>
              <p:cNvGrpSpPr/>
              <p:nvPr/>
            </p:nvGrpSpPr>
            <p:grpSpPr>
              <a:xfrm>
                <a:off x="4921903" y="1816533"/>
                <a:ext cx="261106" cy="430860"/>
                <a:chOff x="4921903" y="1816533"/>
                <a:chExt cx="261106" cy="430860"/>
              </a:xfrm>
              <a:grpFill/>
            </p:grpSpPr>
            <p:sp>
              <p:nvSpPr>
                <p:cNvPr id="4583" name="Freeform: Shape 4582">
                  <a:extLst>
                    <a:ext uri="{FF2B5EF4-FFF2-40B4-BE49-F238E27FC236}">
                      <a16:creationId xmlns:a16="http://schemas.microsoft.com/office/drawing/2014/main" id="{DE079D44-9EC6-4629-9142-3F501CA16AD3}"/>
                    </a:ext>
                  </a:extLst>
                </p:cNvPr>
                <p:cNvSpPr/>
                <p:nvPr/>
              </p:nvSpPr>
              <p:spPr>
                <a:xfrm>
                  <a:off x="4927629" y="1820409"/>
                  <a:ext cx="251063" cy="416060"/>
                </a:xfrm>
                <a:custGeom>
                  <a:avLst/>
                  <a:gdLst>
                    <a:gd name="connsiteX0" fmla="*/ 0 w 251063"/>
                    <a:gd name="connsiteY0" fmla="*/ 45015 h 416060"/>
                    <a:gd name="connsiteX1" fmla="*/ 2202 w 251063"/>
                    <a:gd name="connsiteY1" fmla="*/ 44663 h 416060"/>
                    <a:gd name="connsiteX2" fmla="*/ 246395 w 251063"/>
                    <a:gd name="connsiteY2" fmla="*/ 793 h 416060"/>
                    <a:gd name="connsiteX3" fmla="*/ 251064 w 251063"/>
                    <a:gd name="connsiteY3" fmla="*/ 0 h 416060"/>
                    <a:gd name="connsiteX4" fmla="*/ 251064 w 251063"/>
                    <a:gd name="connsiteY4" fmla="*/ 4669 h 416060"/>
                    <a:gd name="connsiteX5" fmla="*/ 249213 w 251063"/>
                    <a:gd name="connsiteY5" fmla="*/ 409454 h 416060"/>
                    <a:gd name="connsiteX6" fmla="*/ 249213 w 251063"/>
                    <a:gd name="connsiteY6" fmla="*/ 416061 h 416060"/>
                    <a:gd name="connsiteX7" fmla="*/ 245514 w 251063"/>
                    <a:gd name="connsiteY7" fmla="*/ 410599 h 416060"/>
                    <a:gd name="connsiteX8" fmla="*/ 3171 w 251063"/>
                    <a:gd name="connsiteY8" fmla="*/ 49684 h 416060"/>
                    <a:gd name="connsiteX9" fmla="*/ 0 w 251063"/>
                    <a:gd name="connsiteY9" fmla="*/ 45015 h 416060"/>
                    <a:gd name="connsiteX10" fmla="*/ 6167 w 251063"/>
                    <a:gd name="connsiteY10" fmla="*/ 54177 h 416060"/>
                    <a:gd name="connsiteX11" fmla="*/ 248685 w 251063"/>
                    <a:gd name="connsiteY11" fmla="*/ 408309 h 416060"/>
                    <a:gd name="connsiteX12" fmla="*/ 244985 w 251063"/>
                    <a:gd name="connsiteY12" fmla="*/ 409454 h 416060"/>
                    <a:gd name="connsiteX13" fmla="*/ 243135 w 251063"/>
                    <a:gd name="connsiteY13" fmla="*/ 4669 h 416060"/>
                    <a:gd name="connsiteX14" fmla="*/ 247716 w 251063"/>
                    <a:gd name="connsiteY14" fmla="*/ 8545 h 416060"/>
                    <a:gd name="connsiteX15" fmla="*/ 6167 w 251063"/>
                    <a:gd name="connsiteY15" fmla="*/ 54177 h 41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1063" h="416060">
                      <a:moveTo>
                        <a:pt x="0" y="45015"/>
                      </a:moveTo>
                      <a:lnTo>
                        <a:pt x="2202" y="44663"/>
                      </a:lnTo>
                      <a:lnTo>
                        <a:pt x="246395" y="793"/>
                      </a:lnTo>
                      <a:lnTo>
                        <a:pt x="251064" y="0"/>
                      </a:lnTo>
                      <a:lnTo>
                        <a:pt x="251064" y="4669"/>
                      </a:lnTo>
                      <a:lnTo>
                        <a:pt x="249213" y="409454"/>
                      </a:lnTo>
                      <a:lnTo>
                        <a:pt x="249213" y="416061"/>
                      </a:lnTo>
                      <a:lnTo>
                        <a:pt x="245514" y="410599"/>
                      </a:lnTo>
                      <a:lnTo>
                        <a:pt x="3171" y="49684"/>
                      </a:lnTo>
                      <a:lnTo>
                        <a:pt x="0" y="45015"/>
                      </a:lnTo>
                      <a:close/>
                      <a:moveTo>
                        <a:pt x="6167" y="54177"/>
                      </a:moveTo>
                      <a:lnTo>
                        <a:pt x="248685" y="408309"/>
                      </a:lnTo>
                      <a:lnTo>
                        <a:pt x="244985" y="409454"/>
                      </a:lnTo>
                      <a:lnTo>
                        <a:pt x="243135" y="4669"/>
                      </a:lnTo>
                      <a:lnTo>
                        <a:pt x="247716" y="8545"/>
                      </a:lnTo>
                      <a:lnTo>
                        <a:pt x="6167" y="54177"/>
                      </a:lnTo>
                      <a:close/>
                    </a:path>
                  </a:pathLst>
                </a:custGeom>
                <a:grpFill/>
                <a:ln w="8809" cap="flat">
                  <a:noFill/>
                  <a:prstDash val="solid"/>
                  <a:miter/>
                </a:ln>
              </p:spPr>
              <p:txBody>
                <a:bodyPr rtlCol="0" anchor="ctr"/>
                <a:lstStyle/>
                <a:p>
                  <a:endParaRPr lang="en-US" sz="3200"/>
                </a:p>
              </p:txBody>
            </p:sp>
            <p:sp>
              <p:nvSpPr>
                <p:cNvPr id="4584" name="Freeform: Shape 4583">
                  <a:extLst>
                    <a:ext uri="{FF2B5EF4-FFF2-40B4-BE49-F238E27FC236}">
                      <a16:creationId xmlns:a16="http://schemas.microsoft.com/office/drawing/2014/main" id="{EBFE6A66-23AC-4A0C-B925-097A41CE839E}"/>
                    </a:ext>
                  </a:extLst>
                </p:cNvPr>
                <p:cNvSpPr/>
                <p:nvPr/>
              </p:nvSpPr>
              <p:spPr>
                <a:xfrm>
                  <a:off x="4921903" y="1816533"/>
                  <a:ext cx="261106" cy="430860"/>
                </a:xfrm>
                <a:custGeom>
                  <a:avLst/>
                  <a:gdLst>
                    <a:gd name="connsiteX0" fmla="*/ 258023 w 261106"/>
                    <a:gd name="connsiteY0" fmla="*/ 430860 h 430860"/>
                    <a:gd name="connsiteX1" fmla="*/ 248949 w 261106"/>
                    <a:gd name="connsiteY1" fmla="*/ 417382 h 430860"/>
                    <a:gd name="connsiteX2" fmla="*/ 247364 w 261106"/>
                    <a:gd name="connsiteY2" fmla="*/ 417911 h 430860"/>
                    <a:gd name="connsiteX3" fmla="*/ 247364 w 261106"/>
                    <a:gd name="connsiteY3" fmla="*/ 415004 h 430860"/>
                    <a:gd name="connsiteX4" fmla="*/ 0 w 261106"/>
                    <a:gd name="connsiteY4" fmla="*/ 46601 h 430860"/>
                    <a:gd name="connsiteX5" fmla="*/ 245426 w 261106"/>
                    <a:gd name="connsiteY5" fmla="*/ 2555 h 430860"/>
                    <a:gd name="connsiteX6" fmla="*/ 245426 w 261106"/>
                    <a:gd name="connsiteY6" fmla="*/ 1409 h 430860"/>
                    <a:gd name="connsiteX7" fmla="*/ 246571 w 261106"/>
                    <a:gd name="connsiteY7" fmla="*/ 2378 h 430860"/>
                    <a:gd name="connsiteX8" fmla="*/ 260049 w 261106"/>
                    <a:gd name="connsiteY8" fmla="*/ 0 h 430860"/>
                    <a:gd name="connsiteX9" fmla="*/ 259961 w 261106"/>
                    <a:gd name="connsiteY9" fmla="*/ 13566 h 430860"/>
                    <a:gd name="connsiteX10" fmla="*/ 261106 w 261106"/>
                    <a:gd name="connsiteY10" fmla="*/ 14447 h 430860"/>
                    <a:gd name="connsiteX11" fmla="*/ 259961 w 261106"/>
                    <a:gd name="connsiteY11" fmla="*/ 14623 h 430860"/>
                    <a:gd name="connsiteX12" fmla="*/ 258111 w 261106"/>
                    <a:gd name="connsiteY12" fmla="*/ 411656 h 430860"/>
                    <a:gd name="connsiteX13" fmla="*/ 259785 w 261106"/>
                    <a:gd name="connsiteY13" fmla="*/ 414035 h 430860"/>
                    <a:gd name="connsiteX14" fmla="*/ 258111 w 261106"/>
                    <a:gd name="connsiteY14" fmla="*/ 414563 h 430860"/>
                    <a:gd name="connsiteX15" fmla="*/ 258023 w 261106"/>
                    <a:gd name="connsiteY15" fmla="*/ 430860 h 430860"/>
                    <a:gd name="connsiteX16" fmla="*/ 17618 w 261106"/>
                    <a:gd name="connsiteY16" fmla="*/ 60431 h 430860"/>
                    <a:gd name="connsiteX17" fmla="*/ 247276 w 261106"/>
                    <a:gd name="connsiteY17" fmla="*/ 395800 h 430860"/>
                    <a:gd name="connsiteX18" fmla="*/ 245514 w 261106"/>
                    <a:gd name="connsiteY18" fmla="*/ 17354 h 430860"/>
                    <a:gd name="connsiteX19" fmla="*/ 17618 w 261106"/>
                    <a:gd name="connsiteY19" fmla="*/ 60431 h 430860"/>
                    <a:gd name="connsiteX20" fmla="*/ 252297 w 261106"/>
                    <a:gd name="connsiteY20" fmla="*/ 16033 h 430860"/>
                    <a:gd name="connsiteX21" fmla="*/ 252826 w 261106"/>
                    <a:gd name="connsiteY21" fmla="*/ 123153 h 430860"/>
                    <a:gd name="connsiteX22" fmla="*/ 253354 w 261106"/>
                    <a:gd name="connsiteY22" fmla="*/ 15857 h 430860"/>
                    <a:gd name="connsiteX23" fmla="*/ 252297 w 261106"/>
                    <a:gd name="connsiteY23" fmla="*/ 16033 h 430860"/>
                    <a:gd name="connsiteX24" fmla="*/ 11364 w 261106"/>
                    <a:gd name="connsiteY24" fmla="*/ 51358 h 430860"/>
                    <a:gd name="connsiteX25" fmla="*/ 13390 w 261106"/>
                    <a:gd name="connsiteY25" fmla="*/ 54353 h 430860"/>
                    <a:gd name="connsiteX26" fmla="*/ 245514 w 261106"/>
                    <a:gd name="connsiteY26" fmla="*/ 10483 h 430860"/>
                    <a:gd name="connsiteX27" fmla="*/ 245514 w 261106"/>
                    <a:gd name="connsiteY27" fmla="*/ 9338 h 430860"/>
                    <a:gd name="connsiteX28" fmla="*/ 11364 w 261106"/>
                    <a:gd name="connsiteY28" fmla="*/ 51358 h 43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1106" h="430860">
                      <a:moveTo>
                        <a:pt x="258023" y="430860"/>
                      </a:moveTo>
                      <a:lnTo>
                        <a:pt x="248949" y="417382"/>
                      </a:lnTo>
                      <a:lnTo>
                        <a:pt x="247364" y="417911"/>
                      </a:lnTo>
                      <a:lnTo>
                        <a:pt x="247364" y="415004"/>
                      </a:lnTo>
                      <a:lnTo>
                        <a:pt x="0" y="46601"/>
                      </a:lnTo>
                      <a:lnTo>
                        <a:pt x="245426" y="2555"/>
                      </a:lnTo>
                      <a:lnTo>
                        <a:pt x="245426" y="1409"/>
                      </a:lnTo>
                      <a:lnTo>
                        <a:pt x="246571" y="2378"/>
                      </a:lnTo>
                      <a:lnTo>
                        <a:pt x="260049" y="0"/>
                      </a:lnTo>
                      <a:lnTo>
                        <a:pt x="259961" y="13566"/>
                      </a:lnTo>
                      <a:lnTo>
                        <a:pt x="261106" y="14447"/>
                      </a:lnTo>
                      <a:lnTo>
                        <a:pt x="259961" y="14623"/>
                      </a:lnTo>
                      <a:lnTo>
                        <a:pt x="258111" y="411656"/>
                      </a:lnTo>
                      <a:lnTo>
                        <a:pt x="259785" y="414035"/>
                      </a:lnTo>
                      <a:lnTo>
                        <a:pt x="258111" y="414563"/>
                      </a:lnTo>
                      <a:lnTo>
                        <a:pt x="258023" y="430860"/>
                      </a:lnTo>
                      <a:close/>
                      <a:moveTo>
                        <a:pt x="17618" y="60431"/>
                      </a:moveTo>
                      <a:lnTo>
                        <a:pt x="247276" y="395800"/>
                      </a:lnTo>
                      <a:lnTo>
                        <a:pt x="245514" y="17354"/>
                      </a:lnTo>
                      <a:lnTo>
                        <a:pt x="17618" y="60431"/>
                      </a:lnTo>
                      <a:close/>
                      <a:moveTo>
                        <a:pt x="252297" y="16033"/>
                      </a:moveTo>
                      <a:lnTo>
                        <a:pt x="252826" y="123153"/>
                      </a:lnTo>
                      <a:lnTo>
                        <a:pt x="253354" y="15857"/>
                      </a:lnTo>
                      <a:lnTo>
                        <a:pt x="252297" y="16033"/>
                      </a:lnTo>
                      <a:close/>
                      <a:moveTo>
                        <a:pt x="11364" y="51358"/>
                      </a:moveTo>
                      <a:lnTo>
                        <a:pt x="13390" y="54353"/>
                      </a:lnTo>
                      <a:lnTo>
                        <a:pt x="245514" y="10483"/>
                      </a:lnTo>
                      <a:lnTo>
                        <a:pt x="245514" y="9338"/>
                      </a:lnTo>
                      <a:lnTo>
                        <a:pt x="11364" y="51358"/>
                      </a:lnTo>
                      <a:close/>
                    </a:path>
                  </a:pathLst>
                </a:custGeom>
                <a:grpFill/>
                <a:ln w="8809" cap="flat">
                  <a:noFill/>
                  <a:prstDash val="solid"/>
                  <a:miter/>
                </a:ln>
              </p:spPr>
              <p:txBody>
                <a:bodyPr rtlCol="0" anchor="ctr"/>
                <a:lstStyle/>
                <a:p>
                  <a:endParaRPr lang="en-US" sz="3200"/>
                </a:p>
              </p:txBody>
            </p:sp>
          </p:grpSp>
          <p:grpSp>
            <p:nvGrpSpPr>
              <p:cNvPr id="4585" name="Graphic 4229">
                <a:extLst>
                  <a:ext uri="{FF2B5EF4-FFF2-40B4-BE49-F238E27FC236}">
                    <a16:creationId xmlns:a16="http://schemas.microsoft.com/office/drawing/2014/main" id="{78B44860-C74F-4724-A5FC-669C318DC020}"/>
                  </a:ext>
                </a:extLst>
              </p:cNvPr>
              <p:cNvGrpSpPr/>
              <p:nvPr/>
            </p:nvGrpSpPr>
            <p:grpSpPr>
              <a:xfrm>
                <a:off x="4839008" y="1857055"/>
                <a:ext cx="173365" cy="450240"/>
                <a:chOff x="4839008" y="1857055"/>
                <a:chExt cx="173365" cy="450240"/>
              </a:xfrm>
              <a:grpFill/>
            </p:grpSpPr>
            <p:sp>
              <p:nvSpPr>
                <p:cNvPr id="4586" name="Freeform: Shape 4585">
                  <a:extLst>
                    <a:ext uri="{FF2B5EF4-FFF2-40B4-BE49-F238E27FC236}">
                      <a16:creationId xmlns:a16="http://schemas.microsoft.com/office/drawing/2014/main" id="{F12490FD-B784-45E5-84EF-CF185F7358AE}"/>
                    </a:ext>
                  </a:extLst>
                </p:cNvPr>
                <p:cNvSpPr/>
                <p:nvPr/>
              </p:nvSpPr>
              <p:spPr>
                <a:xfrm>
                  <a:off x="4842972" y="1862164"/>
                  <a:ext cx="164028" cy="427953"/>
                </a:xfrm>
                <a:custGeom>
                  <a:avLst/>
                  <a:gdLst>
                    <a:gd name="connsiteX0" fmla="*/ 0 w 164028"/>
                    <a:gd name="connsiteY0" fmla="*/ 38497 h 427953"/>
                    <a:gd name="connsiteX1" fmla="*/ 161914 w 164028"/>
                    <a:gd name="connsiteY1" fmla="*/ 529 h 427953"/>
                    <a:gd name="connsiteX2" fmla="*/ 164028 w 164028"/>
                    <a:gd name="connsiteY2" fmla="*/ 0 h 427953"/>
                    <a:gd name="connsiteX3" fmla="*/ 163588 w 164028"/>
                    <a:gd name="connsiteY3" fmla="*/ 2114 h 427953"/>
                    <a:gd name="connsiteX4" fmla="*/ 81926 w 164028"/>
                    <a:gd name="connsiteY4" fmla="*/ 424694 h 427953"/>
                    <a:gd name="connsiteX5" fmla="*/ 81309 w 164028"/>
                    <a:gd name="connsiteY5" fmla="*/ 427953 h 427953"/>
                    <a:gd name="connsiteX6" fmla="*/ 80604 w 164028"/>
                    <a:gd name="connsiteY6" fmla="*/ 424694 h 427953"/>
                    <a:gd name="connsiteX7" fmla="*/ 352 w 164028"/>
                    <a:gd name="connsiteY7" fmla="*/ 40082 h 427953"/>
                    <a:gd name="connsiteX8" fmla="*/ 0 w 164028"/>
                    <a:gd name="connsiteY8" fmla="*/ 38497 h 427953"/>
                    <a:gd name="connsiteX9" fmla="*/ 705 w 164028"/>
                    <a:gd name="connsiteY9" fmla="*/ 41844 h 427953"/>
                    <a:gd name="connsiteX10" fmla="*/ 81926 w 164028"/>
                    <a:gd name="connsiteY10" fmla="*/ 424606 h 427953"/>
                    <a:gd name="connsiteX11" fmla="*/ 80604 w 164028"/>
                    <a:gd name="connsiteY11" fmla="*/ 424606 h 427953"/>
                    <a:gd name="connsiteX12" fmla="*/ 160857 w 164028"/>
                    <a:gd name="connsiteY12" fmla="*/ 1762 h 427953"/>
                    <a:gd name="connsiteX13" fmla="*/ 162531 w 164028"/>
                    <a:gd name="connsiteY13" fmla="*/ 3348 h 427953"/>
                    <a:gd name="connsiteX14" fmla="*/ 705 w 164028"/>
                    <a:gd name="connsiteY14" fmla="*/ 41844 h 427953"/>
                    <a:gd name="connsiteX15" fmla="*/ 705 w 164028"/>
                    <a:gd name="connsiteY15" fmla="*/ 41844 h 427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4028" h="427953">
                      <a:moveTo>
                        <a:pt x="0" y="38497"/>
                      </a:moveTo>
                      <a:lnTo>
                        <a:pt x="161914" y="529"/>
                      </a:lnTo>
                      <a:lnTo>
                        <a:pt x="164028" y="0"/>
                      </a:lnTo>
                      <a:lnTo>
                        <a:pt x="163588" y="2114"/>
                      </a:lnTo>
                      <a:lnTo>
                        <a:pt x="81926" y="424694"/>
                      </a:lnTo>
                      <a:lnTo>
                        <a:pt x="81309" y="427953"/>
                      </a:lnTo>
                      <a:lnTo>
                        <a:pt x="80604" y="424694"/>
                      </a:lnTo>
                      <a:lnTo>
                        <a:pt x="352" y="40082"/>
                      </a:lnTo>
                      <a:lnTo>
                        <a:pt x="0" y="38497"/>
                      </a:lnTo>
                      <a:close/>
                      <a:moveTo>
                        <a:pt x="705" y="41844"/>
                      </a:moveTo>
                      <a:lnTo>
                        <a:pt x="81926" y="424606"/>
                      </a:lnTo>
                      <a:lnTo>
                        <a:pt x="80604" y="424606"/>
                      </a:lnTo>
                      <a:lnTo>
                        <a:pt x="160857" y="1762"/>
                      </a:lnTo>
                      <a:lnTo>
                        <a:pt x="162531" y="3348"/>
                      </a:lnTo>
                      <a:lnTo>
                        <a:pt x="705" y="41844"/>
                      </a:lnTo>
                      <a:lnTo>
                        <a:pt x="705" y="41844"/>
                      </a:lnTo>
                      <a:close/>
                    </a:path>
                  </a:pathLst>
                </a:custGeom>
                <a:grpFill/>
                <a:ln w="8809" cap="flat">
                  <a:noFill/>
                  <a:prstDash val="solid"/>
                  <a:miter/>
                </a:ln>
              </p:spPr>
              <p:txBody>
                <a:bodyPr rtlCol="0" anchor="ctr"/>
                <a:lstStyle/>
                <a:p>
                  <a:endParaRPr lang="en-US" sz="3200"/>
                </a:p>
              </p:txBody>
            </p:sp>
            <p:sp>
              <p:nvSpPr>
                <p:cNvPr id="4587" name="Freeform: Shape 4586">
                  <a:extLst>
                    <a:ext uri="{FF2B5EF4-FFF2-40B4-BE49-F238E27FC236}">
                      <a16:creationId xmlns:a16="http://schemas.microsoft.com/office/drawing/2014/main" id="{C0A8279F-453E-4A10-B10F-950D3ADBA5C9}"/>
                    </a:ext>
                  </a:extLst>
                </p:cNvPr>
                <p:cNvSpPr/>
                <p:nvPr/>
              </p:nvSpPr>
              <p:spPr>
                <a:xfrm>
                  <a:off x="4839008" y="1857055"/>
                  <a:ext cx="173365" cy="450240"/>
                </a:xfrm>
                <a:custGeom>
                  <a:avLst/>
                  <a:gdLst>
                    <a:gd name="connsiteX0" fmla="*/ 85450 w 173365"/>
                    <a:gd name="connsiteY0" fmla="*/ 450241 h 450240"/>
                    <a:gd name="connsiteX1" fmla="*/ 81838 w 173365"/>
                    <a:gd name="connsiteY1" fmla="*/ 433063 h 450240"/>
                    <a:gd name="connsiteX2" fmla="*/ 80517 w 173365"/>
                    <a:gd name="connsiteY2" fmla="*/ 433063 h 450240"/>
                    <a:gd name="connsiteX3" fmla="*/ 81133 w 173365"/>
                    <a:gd name="connsiteY3" fmla="*/ 429803 h 450240"/>
                    <a:gd name="connsiteX4" fmla="*/ 617 w 173365"/>
                    <a:gd name="connsiteY4" fmla="*/ 44134 h 450240"/>
                    <a:gd name="connsiteX5" fmla="*/ 617 w 173365"/>
                    <a:gd name="connsiteY5" fmla="*/ 44134 h 450240"/>
                    <a:gd name="connsiteX6" fmla="*/ 0 w 173365"/>
                    <a:gd name="connsiteY6" fmla="*/ 41051 h 450240"/>
                    <a:gd name="connsiteX7" fmla="*/ 162090 w 173365"/>
                    <a:gd name="connsiteY7" fmla="*/ 3083 h 450240"/>
                    <a:gd name="connsiteX8" fmla="*/ 162707 w 173365"/>
                    <a:gd name="connsiteY8" fmla="*/ 0 h 450240"/>
                    <a:gd name="connsiteX9" fmla="*/ 165173 w 173365"/>
                    <a:gd name="connsiteY9" fmla="*/ 2379 h 450240"/>
                    <a:gd name="connsiteX10" fmla="*/ 172309 w 173365"/>
                    <a:gd name="connsiteY10" fmla="*/ 705 h 450240"/>
                    <a:gd name="connsiteX11" fmla="*/ 170900 w 173365"/>
                    <a:gd name="connsiteY11" fmla="*/ 7928 h 450240"/>
                    <a:gd name="connsiteX12" fmla="*/ 173366 w 173365"/>
                    <a:gd name="connsiteY12" fmla="*/ 10219 h 450240"/>
                    <a:gd name="connsiteX13" fmla="*/ 170371 w 173365"/>
                    <a:gd name="connsiteY13" fmla="*/ 10924 h 450240"/>
                    <a:gd name="connsiteX14" fmla="*/ 89414 w 173365"/>
                    <a:gd name="connsiteY14" fmla="*/ 429715 h 450240"/>
                    <a:gd name="connsiteX15" fmla="*/ 90118 w 173365"/>
                    <a:gd name="connsiteY15" fmla="*/ 432975 h 450240"/>
                    <a:gd name="connsiteX16" fmla="*/ 88797 w 173365"/>
                    <a:gd name="connsiteY16" fmla="*/ 432975 h 450240"/>
                    <a:gd name="connsiteX17" fmla="*/ 85450 w 173365"/>
                    <a:gd name="connsiteY17" fmla="*/ 450241 h 450240"/>
                    <a:gd name="connsiteX18" fmla="*/ 8633 w 173365"/>
                    <a:gd name="connsiteY18" fmla="*/ 49420 h 450240"/>
                    <a:gd name="connsiteX19" fmla="*/ 85009 w 173365"/>
                    <a:gd name="connsiteY19" fmla="*/ 409278 h 450240"/>
                    <a:gd name="connsiteX20" fmla="*/ 160152 w 173365"/>
                    <a:gd name="connsiteY20" fmla="*/ 13390 h 450240"/>
                    <a:gd name="connsiteX21" fmla="*/ 8633 w 173365"/>
                    <a:gd name="connsiteY21" fmla="*/ 49420 h 45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365" h="450240">
                      <a:moveTo>
                        <a:pt x="85450" y="450241"/>
                      </a:moveTo>
                      <a:lnTo>
                        <a:pt x="81838" y="433063"/>
                      </a:lnTo>
                      <a:lnTo>
                        <a:pt x="80517" y="433063"/>
                      </a:lnTo>
                      <a:lnTo>
                        <a:pt x="81133" y="429803"/>
                      </a:lnTo>
                      <a:lnTo>
                        <a:pt x="617" y="44134"/>
                      </a:lnTo>
                      <a:lnTo>
                        <a:pt x="617" y="44134"/>
                      </a:lnTo>
                      <a:lnTo>
                        <a:pt x="0" y="41051"/>
                      </a:lnTo>
                      <a:lnTo>
                        <a:pt x="162090" y="3083"/>
                      </a:lnTo>
                      <a:lnTo>
                        <a:pt x="162707" y="0"/>
                      </a:lnTo>
                      <a:lnTo>
                        <a:pt x="165173" y="2379"/>
                      </a:lnTo>
                      <a:lnTo>
                        <a:pt x="172309" y="705"/>
                      </a:lnTo>
                      <a:lnTo>
                        <a:pt x="170900" y="7928"/>
                      </a:lnTo>
                      <a:lnTo>
                        <a:pt x="173366" y="10219"/>
                      </a:lnTo>
                      <a:lnTo>
                        <a:pt x="170371" y="10924"/>
                      </a:lnTo>
                      <a:lnTo>
                        <a:pt x="89414" y="429715"/>
                      </a:lnTo>
                      <a:lnTo>
                        <a:pt x="90118" y="432975"/>
                      </a:lnTo>
                      <a:lnTo>
                        <a:pt x="88797" y="432975"/>
                      </a:lnTo>
                      <a:lnTo>
                        <a:pt x="85450" y="450241"/>
                      </a:lnTo>
                      <a:close/>
                      <a:moveTo>
                        <a:pt x="8633" y="49420"/>
                      </a:moveTo>
                      <a:lnTo>
                        <a:pt x="85009" y="409278"/>
                      </a:lnTo>
                      <a:lnTo>
                        <a:pt x="160152" y="13390"/>
                      </a:lnTo>
                      <a:lnTo>
                        <a:pt x="8633" y="49420"/>
                      </a:lnTo>
                      <a:close/>
                    </a:path>
                  </a:pathLst>
                </a:custGeom>
                <a:grpFill/>
                <a:ln w="8809" cap="flat">
                  <a:noFill/>
                  <a:prstDash val="solid"/>
                  <a:miter/>
                </a:ln>
              </p:spPr>
              <p:txBody>
                <a:bodyPr rtlCol="0" anchor="ctr"/>
                <a:lstStyle/>
                <a:p>
                  <a:endParaRPr lang="en-US" sz="3200"/>
                </a:p>
              </p:txBody>
            </p:sp>
          </p:grpSp>
          <p:grpSp>
            <p:nvGrpSpPr>
              <p:cNvPr id="4588" name="Graphic 4229">
                <a:extLst>
                  <a:ext uri="{FF2B5EF4-FFF2-40B4-BE49-F238E27FC236}">
                    <a16:creationId xmlns:a16="http://schemas.microsoft.com/office/drawing/2014/main" id="{78B44860-C74F-4724-A5FC-669C318DC020}"/>
                  </a:ext>
                </a:extLst>
              </p:cNvPr>
              <p:cNvGrpSpPr/>
              <p:nvPr/>
            </p:nvGrpSpPr>
            <p:grpSpPr>
              <a:xfrm>
                <a:off x="6678467" y="2316017"/>
                <a:ext cx="146233" cy="211157"/>
                <a:chOff x="6678467" y="2316017"/>
                <a:chExt cx="146233" cy="211157"/>
              </a:xfrm>
              <a:grpFill/>
            </p:grpSpPr>
            <p:sp>
              <p:nvSpPr>
                <p:cNvPr id="4589" name="Freeform: Shape 4588">
                  <a:extLst>
                    <a:ext uri="{FF2B5EF4-FFF2-40B4-BE49-F238E27FC236}">
                      <a16:creationId xmlns:a16="http://schemas.microsoft.com/office/drawing/2014/main" id="{7A7B9357-BA96-4A1B-A196-F4749AC92F4E}"/>
                    </a:ext>
                  </a:extLst>
                </p:cNvPr>
                <p:cNvSpPr/>
                <p:nvPr/>
              </p:nvSpPr>
              <p:spPr>
                <a:xfrm>
                  <a:off x="6684369" y="2324562"/>
                  <a:ext cx="134869" cy="196886"/>
                </a:xfrm>
                <a:custGeom>
                  <a:avLst/>
                  <a:gdLst>
                    <a:gd name="connsiteX0" fmla="*/ 131610 w 134869"/>
                    <a:gd name="connsiteY0" fmla="*/ 147291 h 196886"/>
                    <a:gd name="connsiteX1" fmla="*/ 19997 w 134869"/>
                    <a:gd name="connsiteY1" fmla="*/ 3436 h 196886"/>
                    <a:gd name="connsiteX2" fmla="*/ 21935 w 134869"/>
                    <a:gd name="connsiteY2" fmla="*/ 2907 h 196886"/>
                    <a:gd name="connsiteX3" fmla="*/ 1057 w 134869"/>
                    <a:gd name="connsiteY3" fmla="*/ 196182 h 196886"/>
                    <a:gd name="connsiteX4" fmla="*/ 441 w 134869"/>
                    <a:gd name="connsiteY4" fmla="*/ 195742 h 196886"/>
                    <a:gd name="connsiteX5" fmla="*/ 131610 w 134869"/>
                    <a:gd name="connsiteY5" fmla="*/ 147291 h 196886"/>
                    <a:gd name="connsiteX6" fmla="*/ 134870 w 134869"/>
                    <a:gd name="connsiteY6" fmla="*/ 146057 h 196886"/>
                    <a:gd name="connsiteX7" fmla="*/ 705 w 134869"/>
                    <a:gd name="connsiteY7" fmla="*/ 196622 h 196886"/>
                    <a:gd name="connsiteX8" fmla="*/ 0 w 134869"/>
                    <a:gd name="connsiteY8" fmla="*/ 196887 h 196886"/>
                    <a:gd name="connsiteX9" fmla="*/ 88 w 134869"/>
                    <a:gd name="connsiteY9" fmla="*/ 196182 h 196886"/>
                    <a:gd name="connsiteX10" fmla="*/ 19733 w 134869"/>
                    <a:gd name="connsiteY10" fmla="*/ 2731 h 196886"/>
                    <a:gd name="connsiteX11" fmla="*/ 19997 w 134869"/>
                    <a:gd name="connsiteY11" fmla="*/ 0 h 196886"/>
                    <a:gd name="connsiteX12" fmla="*/ 21671 w 134869"/>
                    <a:gd name="connsiteY12" fmla="*/ 2114 h 196886"/>
                    <a:gd name="connsiteX13" fmla="*/ 134870 w 134869"/>
                    <a:gd name="connsiteY13" fmla="*/ 146057 h 196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869" h="196886">
                      <a:moveTo>
                        <a:pt x="131610" y="147291"/>
                      </a:moveTo>
                      <a:lnTo>
                        <a:pt x="19997" y="3436"/>
                      </a:lnTo>
                      <a:lnTo>
                        <a:pt x="21935" y="2907"/>
                      </a:lnTo>
                      <a:lnTo>
                        <a:pt x="1057" y="196182"/>
                      </a:lnTo>
                      <a:lnTo>
                        <a:pt x="441" y="195742"/>
                      </a:lnTo>
                      <a:lnTo>
                        <a:pt x="131610" y="147291"/>
                      </a:lnTo>
                      <a:close/>
                      <a:moveTo>
                        <a:pt x="134870" y="146057"/>
                      </a:moveTo>
                      <a:lnTo>
                        <a:pt x="705" y="196622"/>
                      </a:lnTo>
                      <a:lnTo>
                        <a:pt x="0" y="196887"/>
                      </a:lnTo>
                      <a:lnTo>
                        <a:pt x="88" y="196182"/>
                      </a:lnTo>
                      <a:lnTo>
                        <a:pt x="19733" y="2731"/>
                      </a:lnTo>
                      <a:lnTo>
                        <a:pt x="19997" y="0"/>
                      </a:lnTo>
                      <a:lnTo>
                        <a:pt x="21671" y="2114"/>
                      </a:lnTo>
                      <a:lnTo>
                        <a:pt x="134870" y="146057"/>
                      </a:lnTo>
                      <a:close/>
                    </a:path>
                  </a:pathLst>
                </a:custGeom>
                <a:grpFill/>
                <a:ln w="8809" cap="flat">
                  <a:noFill/>
                  <a:prstDash val="solid"/>
                  <a:miter/>
                </a:ln>
              </p:spPr>
              <p:txBody>
                <a:bodyPr rtlCol="0" anchor="ctr"/>
                <a:lstStyle/>
                <a:p>
                  <a:endParaRPr lang="en-US" sz="3200"/>
                </a:p>
              </p:txBody>
            </p:sp>
            <p:sp>
              <p:nvSpPr>
                <p:cNvPr id="4590" name="Freeform: Shape 4589">
                  <a:extLst>
                    <a:ext uri="{FF2B5EF4-FFF2-40B4-BE49-F238E27FC236}">
                      <a16:creationId xmlns:a16="http://schemas.microsoft.com/office/drawing/2014/main" id="{4FA39E0E-6530-42CB-A6BF-7CCB984276ED}"/>
                    </a:ext>
                  </a:extLst>
                </p:cNvPr>
                <p:cNvSpPr/>
                <p:nvPr/>
              </p:nvSpPr>
              <p:spPr>
                <a:xfrm>
                  <a:off x="6678467" y="2316017"/>
                  <a:ext cx="146233" cy="211157"/>
                </a:xfrm>
                <a:custGeom>
                  <a:avLst/>
                  <a:gdLst>
                    <a:gd name="connsiteX0" fmla="*/ 9602 w 146233"/>
                    <a:gd name="connsiteY0" fmla="*/ 211158 h 211157"/>
                    <a:gd name="connsiteX1" fmla="*/ 6519 w 146233"/>
                    <a:gd name="connsiteY1" fmla="*/ 208779 h 211157"/>
                    <a:gd name="connsiteX2" fmla="*/ 2731 w 146233"/>
                    <a:gd name="connsiteY2" fmla="*/ 210189 h 211157"/>
                    <a:gd name="connsiteX3" fmla="*/ 2554 w 146233"/>
                    <a:gd name="connsiteY3" fmla="*/ 205696 h 211157"/>
                    <a:gd name="connsiteX4" fmla="*/ 0 w 146233"/>
                    <a:gd name="connsiteY4" fmla="*/ 203758 h 211157"/>
                    <a:gd name="connsiteX5" fmla="*/ 2819 w 146233"/>
                    <a:gd name="connsiteY5" fmla="*/ 202348 h 211157"/>
                    <a:gd name="connsiteX6" fmla="*/ 22023 w 146233"/>
                    <a:gd name="connsiteY6" fmla="*/ 12685 h 211157"/>
                    <a:gd name="connsiteX7" fmla="*/ 20085 w 146233"/>
                    <a:gd name="connsiteY7" fmla="*/ 10219 h 211157"/>
                    <a:gd name="connsiteX8" fmla="*/ 22375 w 146233"/>
                    <a:gd name="connsiteY8" fmla="*/ 9602 h 211157"/>
                    <a:gd name="connsiteX9" fmla="*/ 23345 w 146233"/>
                    <a:gd name="connsiteY9" fmla="*/ 0 h 211157"/>
                    <a:gd name="connsiteX10" fmla="*/ 29335 w 146233"/>
                    <a:gd name="connsiteY10" fmla="*/ 7576 h 211157"/>
                    <a:gd name="connsiteX11" fmla="*/ 31625 w 146233"/>
                    <a:gd name="connsiteY11" fmla="*/ 6871 h 211157"/>
                    <a:gd name="connsiteX12" fmla="*/ 31273 w 146233"/>
                    <a:gd name="connsiteY12" fmla="*/ 10043 h 211157"/>
                    <a:gd name="connsiteX13" fmla="*/ 146233 w 146233"/>
                    <a:gd name="connsiteY13" fmla="*/ 156188 h 211157"/>
                    <a:gd name="connsiteX14" fmla="*/ 9954 w 146233"/>
                    <a:gd name="connsiteY14" fmla="*/ 207458 h 211157"/>
                    <a:gd name="connsiteX15" fmla="*/ 9602 w 146233"/>
                    <a:gd name="connsiteY15" fmla="*/ 211158 h 211157"/>
                    <a:gd name="connsiteX16" fmla="*/ 29952 w 146233"/>
                    <a:gd name="connsiteY16" fmla="*/ 22816 h 211157"/>
                    <a:gd name="connsiteX17" fmla="*/ 10923 w 146233"/>
                    <a:gd name="connsiteY17" fmla="*/ 199001 h 211157"/>
                    <a:gd name="connsiteX18" fmla="*/ 131962 w 146233"/>
                    <a:gd name="connsiteY18" fmla="*/ 154338 h 211157"/>
                    <a:gd name="connsiteX19" fmla="*/ 29952 w 146233"/>
                    <a:gd name="connsiteY19" fmla="*/ 22816 h 21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233" h="211157">
                      <a:moveTo>
                        <a:pt x="9602" y="211158"/>
                      </a:moveTo>
                      <a:lnTo>
                        <a:pt x="6519" y="208779"/>
                      </a:lnTo>
                      <a:lnTo>
                        <a:pt x="2731" y="210189"/>
                      </a:lnTo>
                      <a:lnTo>
                        <a:pt x="2554" y="205696"/>
                      </a:lnTo>
                      <a:lnTo>
                        <a:pt x="0" y="203758"/>
                      </a:lnTo>
                      <a:lnTo>
                        <a:pt x="2819" y="202348"/>
                      </a:lnTo>
                      <a:lnTo>
                        <a:pt x="22023" y="12685"/>
                      </a:lnTo>
                      <a:lnTo>
                        <a:pt x="20085" y="10219"/>
                      </a:lnTo>
                      <a:lnTo>
                        <a:pt x="22375" y="9602"/>
                      </a:lnTo>
                      <a:lnTo>
                        <a:pt x="23345" y="0"/>
                      </a:lnTo>
                      <a:lnTo>
                        <a:pt x="29335" y="7576"/>
                      </a:lnTo>
                      <a:lnTo>
                        <a:pt x="31625" y="6871"/>
                      </a:lnTo>
                      <a:lnTo>
                        <a:pt x="31273" y="10043"/>
                      </a:lnTo>
                      <a:lnTo>
                        <a:pt x="146233" y="156188"/>
                      </a:lnTo>
                      <a:lnTo>
                        <a:pt x="9954" y="207458"/>
                      </a:lnTo>
                      <a:lnTo>
                        <a:pt x="9602" y="211158"/>
                      </a:lnTo>
                      <a:close/>
                      <a:moveTo>
                        <a:pt x="29952" y="22816"/>
                      </a:moveTo>
                      <a:lnTo>
                        <a:pt x="10923" y="199001"/>
                      </a:lnTo>
                      <a:lnTo>
                        <a:pt x="131962" y="154338"/>
                      </a:lnTo>
                      <a:lnTo>
                        <a:pt x="29952" y="22816"/>
                      </a:lnTo>
                      <a:close/>
                    </a:path>
                  </a:pathLst>
                </a:custGeom>
                <a:grpFill/>
                <a:ln w="8809" cap="flat">
                  <a:noFill/>
                  <a:prstDash val="solid"/>
                  <a:miter/>
                </a:ln>
              </p:spPr>
              <p:txBody>
                <a:bodyPr rtlCol="0" anchor="ctr"/>
                <a:lstStyle/>
                <a:p>
                  <a:endParaRPr lang="en-US" sz="3200"/>
                </a:p>
              </p:txBody>
            </p:sp>
          </p:grpSp>
          <p:grpSp>
            <p:nvGrpSpPr>
              <p:cNvPr id="4591" name="Graphic 4229">
                <a:extLst>
                  <a:ext uri="{FF2B5EF4-FFF2-40B4-BE49-F238E27FC236}">
                    <a16:creationId xmlns:a16="http://schemas.microsoft.com/office/drawing/2014/main" id="{78B44860-C74F-4724-A5FC-669C318DC020}"/>
                  </a:ext>
                </a:extLst>
              </p:cNvPr>
              <p:cNvGrpSpPr/>
              <p:nvPr/>
            </p:nvGrpSpPr>
            <p:grpSpPr>
              <a:xfrm>
                <a:off x="3682794" y="1860843"/>
                <a:ext cx="294757" cy="389016"/>
                <a:chOff x="3682794" y="1860843"/>
                <a:chExt cx="294757" cy="389016"/>
              </a:xfrm>
              <a:grpFill/>
            </p:grpSpPr>
            <p:sp>
              <p:nvSpPr>
                <p:cNvPr id="4592" name="Freeform: Shape 4591">
                  <a:extLst>
                    <a:ext uri="{FF2B5EF4-FFF2-40B4-BE49-F238E27FC236}">
                      <a16:creationId xmlns:a16="http://schemas.microsoft.com/office/drawing/2014/main" id="{1EE98389-ABCD-41C6-A211-A9073C9D777E}"/>
                    </a:ext>
                  </a:extLst>
                </p:cNvPr>
                <p:cNvSpPr/>
                <p:nvPr/>
              </p:nvSpPr>
              <p:spPr>
                <a:xfrm>
                  <a:off x="3689929" y="1864631"/>
                  <a:ext cx="282776" cy="373247"/>
                </a:xfrm>
                <a:custGeom>
                  <a:avLst/>
                  <a:gdLst>
                    <a:gd name="connsiteX0" fmla="*/ 0 w 282776"/>
                    <a:gd name="connsiteY0" fmla="*/ 0 h 373247"/>
                    <a:gd name="connsiteX1" fmla="*/ 4405 w 282776"/>
                    <a:gd name="connsiteY1" fmla="*/ 352 h 373247"/>
                    <a:gd name="connsiteX2" fmla="*/ 234766 w 282776"/>
                    <a:gd name="connsiteY2" fmla="*/ 17266 h 373247"/>
                    <a:gd name="connsiteX3" fmla="*/ 238026 w 282776"/>
                    <a:gd name="connsiteY3" fmla="*/ 17530 h 373247"/>
                    <a:gd name="connsiteX4" fmla="*/ 238466 w 282776"/>
                    <a:gd name="connsiteY4" fmla="*/ 20702 h 373247"/>
                    <a:gd name="connsiteX5" fmla="*/ 281720 w 282776"/>
                    <a:gd name="connsiteY5" fmla="*/ 364967 h 373247"/>
                    <a:gd name="connsiteX6" fmla="*/ 282777 w 282776"/>
                    <a:gd name="connsiteY6" fmla="*/ 373248 h 373247"/>
                    <a:gd name="connsiteX7" fmla="*/ 277756 w 282776"/>
                    <a:gd name="connsiteY7" fmla="*/ 366641 h 373247"/>
                    <a:gd name="connsiteX8" fmla="*/ 4140 w 282776"/>
                    <a:gd name="connsiteY8" fmla="*/ 5462 h 373247"/>
                    <a:gd name="connsiteX9" fmla="*/ 0 w 282776"/>
                    <a:gd name="connsiteY9" fmla="*/ 0 h 373247"/>
                    <a:gd name="connsiteX10" fmla="*/ 8193 w 282776"/>
                    <a:gd name="connsiteY10" fmla="*/ 10747 h 373247"/>
                    <a:gd name="connsiteX11" fmla="*/ 281191 w 282776"/>
                    <a:gd name="connsiteY11" fmla="*/ 363822 h 373247"/>
                    <a:gd name="connsiteX12" fmla="*/ 277227 w 282776"/>
                    <a:gd name="connsiteY12" fmla="*/ 365496 h 373247"/>
                    <a:gd name="connsiteX13" fmla="*/ 230538 w 282776"/>
                    <a:gd name="connsiteY13" fmla="*/ 21671 h 373247"/>
                    <a:gd name="connsiteX14" fmla="*/ 234150 w 282776"/>
                    <a:gd name="connsiteY14" fmla="*/ 25106 h 373247"/>
                    <a:gd name="connsiteX15" fmla="*/ 8193 w 282776"/>
                    <a:gd name="connsiteY15" fmla="*/ 10747 h 3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2776" h="373247">
                      <a:moveTo>
                        <a:pt x="0" y="0"/>
                      </a:moveTo>
                      <a:lnTo>
                        <a:pt x="4405" y="352"/>
                      </a:lnTo>
                      <a:lnTo>
                        <a:pt x="234766" y="17266"/>
                      </a:lnTo>
                      <a:lnTo>
                        <a:pt x="238026" y="17530"/>
                      </a:lnTo>
                      <a:lnTo>
                        <a:pt x="238466" y="20702"/>
                      </a:lnTo>
                      <a:lnTo>
                        <a:pt x="281720" y="364967"/>
                      </a:lnTo>
                      <a:lnTo>
                        <a:pt x="282777" y="373248"/>
                      </a:lnTo>
                      <a:lnTo>
                        <a:pt x="277756" y="366641"/>
                      </a:lnTo>
                      <a:lnTo>
                        <a:pt x="4140" y="5462"/>
                      </a:lnTo>
                      <a:lnTo>
                        <a:pt x="0" y="0"/>
                      </a:lnTo>
                      <a:close/>
                      <a:moveTo>
                        <a:pt x="8193" y="10747"/>
                      </a:moveTo>
                      <a:lnTo>
                        <a:pt x="281191" y="363822"/>
                      </a:lnTo>
                      <a:lnTo>
                        <a:pt x="277227" y="365496"/>
                      </a:lnTo>
                      <a:lnTo>
                        <a:pt x="230538" y="21671"/>
                      </a:lnTo>
                      <a:lnTo>
                        <a:pt x="234150" y="25106"/>
                      </a:lnTo>
                      <a:lnTo>
                        <a:pt x="8193" y="10747"/>
                      </a:lnTo>
                      <a:close/>
                    </a:path>
                  </a:pathLst>
                </a:custGeom>
                <a:grpFill/>
                <a:ln w="8809" cap="flat">
                  <a:noFill/>
                  <a:prstDash val="solid"/>
                  <a:miter/>
                </a:ln>
              </p:spPr>
              <p:txBody>
                <a:bodyPr rtlCol="0" anchor="ctr"/>
                <a:lstStyle/>
                <a:p>
                  <a:endParaRPr lang="en-US" sz="3200"/>
                </a:p>
              </p:txBody>
            </p:sp>
            <p:sp>
              <p:nvSpPr>
                <p:cNvPr id="4593" name="Freeform: Shape 4592">
                  <a:extLst>
                    <a:ext uri="{FF2B5EF4-FFF2-40B4-BE49-F238E27FC236}">
                      <a16:creationId xmlns:a16="http://schemas.microsoft.com/office/drawing/2014/main" id="{078F6B16-F048-4D88-A1D9-E0669B6D6C4C}"/>
                    </a:ext>
                  </a:extLst>
                </p:cNvPr>
                <p:cNvSpPr/>
                <p:nvPr/>
              </p:nvSpPr>
              <p:spPr>
                <a:xfrm>
                  <a:off x="3682794" y="1860843"/>
                  <a:ext cx="294757" cy="389016"/>
                </a:xfrm>
                <a:custGeom>
                  <a:avLst/>
                  <a:gdLst>
                    <a:gd name="connsiteX0" fmla="*/ 294757 w 294757"/>
                    <a:gd name="connsiteY0" fmla="*/ 389017 h 389016"/>
                    <a:gd name="connsiteX1" fmla="*/ 283041 w 294757"/>
                    <a:gd name="connsiteY1" fmla="*/ 373512 h 389016"/>
                    <a:gd name="connsiteX2" fmla="*/ 281720 w 294757"/>
                    <a:gd name="connsiteY2" fmla="*/ 374041 h 389016"/>
                    <a:gd name="connsiteX3" fmla="*/ 281367 w 294757"/>
                    <a:gd name="connsiteY3" fmla="*/ 371222 h 389016"/>
                    <a:gd name="connsiteX4" fmla="*/ 8193 w 294757"/>
                    <a:gd name="connsiteY4" fmla="*/ 10747 h 389016"/>
                    <a:gd name="connsiteX5" fmla="*/ 8193 w 294757"/>
                    <a:gd name="connsiteY5" fmla="*/ 10747 h 389016"/>
                    <a:gd name="connsiteX6" fmla="*/ 0 w 294757"/>
                    <a:gd name="connsiteY6" fmla="*/ 0 h 389016"/>
                    <a:gd name="connsiteX7" fmla="*/ 233269 w 294757"/>
                    <a:gd name="connsiteY7" fmla="*/ 17090 h 389016"/>
                    <a:gd name="connsiteX8" fmla="*/ 233181 w 294757"/>
                    <a:gd name="connsiteY8" fmla="*/ 16561 h 389016"/>
                    <a:gd name="connsiteX9" fmla="*/ 233798 w 294757"/>
                    <a:gd name="connsiteY9" fmla="*/ 17178 h 389016"/>
                    <a:gd name="connsiteX10" fmla="*/ 248245 w 294757"/>
                    <a:gd name="connsiteY10" fmla="*/ 18235 h 389016"/>
                    <a:gd name="connsiteX11" fmla="*/ 250007 w 294757"/>
                    <a:gd name="connsiteY11" fmla="*/ 32418 h 389016"/>
                    <a:gd name="connsiteX12" fmla="*/ 250623 w 294757"/>
                    <a:gd name="connsiteY12" fmla="*/ 32947 h 389016"/>
                    <a:gd name="connsiteX13" fmla="*/ 250095 w 294757"/>
                    <a:gd name="connsiteY13" fmla="*/ 32947 h 389016"/>
                    <a:gd name="connsiteX14" fmla="*/ 292115 w 294757"/>
                    <a:gd name="connsiteY14" fmla="*/ 366905 h 389016"/>
                    <a:gd name="connsiteX15" fmla="*/ 293877 w 294757"/>
                    <a:gd name="connsiteY15" fmla="*/ 369196 h 389016"/>
                    <a:gd name="connsiteX16" fmla="*/ 292467 w 294757"/>
                    <a:gd name="connsiteY16" fmla="*/ 369812 h 389016"/>
                    <a:gd name="connsiteX17" fmla="*/ 294757 w 294757"/>
                    <a:gd name="connsiteY17" fmla="*/ 389017 h 389016"/>
                    <a:gd name="connsiteX18" fmla="*/ 22552 w 294757"/>
                    <a:gd name="connsiteY18" fmla="*/ 18323 h 389016"/>
                    <a:gd name="connsiteX19" fmla="*/ 278196 w 294757"/>
                    <a:gd name="connsiteY19" fmla="*/ 349022 h 389016"/>
                    <a:gd name="connsiteX20" fmla="*/ 235119 w 294757"/>
                    <a:gd name="connsiteY20" fmla="*/ 31801 h 389016"/>
                    <a:gd name="connsiteX21" fmla="*/ 22552 w 294757"/>
                    <a:gd name="connsiteY21" fmla="*/ 18323 h 389016"/>
                    <a:gd name="connsiteX22" fmla="*/ 242078 w 294757"/>
                    <a:gd name="connsiteY22" fmla="*/ 32242 h 389016"/>
                    <a:gd name="connsiteX23" fmla="*/ 256261 w 294757"/>
                    <a:gd name="connsiteY23" fmla="*/ 136808 h 389016"/>
                    <a:gd name="connsiteX24" fmla="*/ 243135 w 294757"/>
                    <a:gd name="connsiteY24" fmla="*/ 32330 h 389016"/>
                    <a:gd name="connsiteX25" fmla="*/ 242078 w 294757"/>
                    <a:gd name="connsiteY25" fmla="*/ 32242 h 389016"/>
                    <a:gd name="connsiteX26" fmla="*/ 17002 w 294757"/>
                    <a:gd name="connsiteY26" fmla="*/ 11276 h 389016"/>
                    <a:gd name="connsiteX27" fmla="*/ 234326 w 294757"/>
                    <a:gd name="connsiteY27" fmla="*/ 25018 h 389016"/>
                    <a:gd name="connsiteX28" fmla="*/ 234150 w 294757"/>
                    <a:gd name="connsiteY28" fmla="*/ 23785 h 389016"/>
                    <a:gd name="connsiteX29" fmla="*/ 14359 w 294757"/>
                    <a:gd name="connsiteY29" fmla="*/ 7664 h 389016"/>
                    <a:gd name="connsiteX30" fmla="*/ 17002 w 294757"/>
                    <a:gd name="connsiteY30" fmla="*/ 11276 h 389016"/>
                    <a:gd name="connsiteX31" fmla="*/ 241550 w 294757"/>
                    <a:gd name="connsiteY31" fmla="*/ 24402 h 389016"/>
                    <a:gd name="connsiteX32" fmla="*/ 242254 w 294757"/>
                    <a:gd name="connsiteY32" fmla="*/ 25018 h 389016"/>
                    <a:gd name="connsiteX33" fmla="*/ 242166 w 294757"/>
                    <a:gd name="connsiteY33" fmla="*/ 24402 h 389016"/>
                    <a:gd name="connsiteX34" fmla="*/ 241550 w 294757"/>
                    <a:gd name="connsiteY34" fmla="*/ 24402 h 389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94757" h="389016">
                      <a:moveTo>
                        <a:pt x="294757" y="389017"/>
                      </a:moveTo>
                      <a:lnTo>
                        <a:pt x="283041" y="373512"/>
                      </a:lnTo>
                      <a:lnTo>
                        <a:pt x="281720" y="374041"/>
                      </a:lnTo>
                      <a:lnTo>
                        <a:pt x="281367" y="371222"/>
                      </a:lnTo>
                      <a:lnTo>
                        <a:pt x="8193" y="10747"/>
                      </a:lnTo>
                      <a:lnTo>
                        <a:pt x="8193" y="10747"/>
                      </a:lnTo>
                      <a:lnTo>
                        <a:pt x="0" y="0"/>
                      </a:lnTo>
                      <a:lnTo>
                        <a:pt x="233269" y="17090"/>
                      </a:lnTo>
                      <a:lnTo>
                        <a:pt x="233181" y="16561"/>
                      </a:lnTo>
                      <a:lnTo>
                        <a:pt x="233798" y="17178"/>
                      </a:lnTo>
                      <a:lnTo>
                        <a:pt x="248245" y="18235"/>
                      </a:lnTo>
                      <a:lnTo>
                        <a:pt x="250007" y="32418"/>
                      </a:lnTo>
                      <a:lnTo>
                        <a:pt x="250623" y="32947"/>
                      </a:lnTo>
                      <a:lnTo>
                        <a:pt x="250095" y="32947"/>
                      </a:lnTo>
                      <a:lnTo>
                        <a:pt x="292115" y="366905"/>
                      </a:lnTo>
                      <a:lnTo>
                        <a:pt x="293877" y="369196"/>
                      </a:lnTo>
                      <a:lnTo>
                        <a:pt x="292467" y="369812"/>
                      </a:lnTo>
                      <a:lnTo>
                        <a:pt x="294757" y="389017"/>
                      </a:lnTo>
                      <a:close/>
                      <a:moveTo>
                        <a:pt x="22552" y="18323"/>
                      </a:moveTo>
                      <a:lnTo>
                        <a:pt x="278196" y="349022"/>
                      </a:lnTo>
                      <a:lnTo>
                        <a:pt x="235119" y="31801"/>
                      </a:lnTo>
                      <a:lnTo>
                        <a:pt x="22552" y="18323"/>
                      </a:lnTo>
                      <a:close/>
                      <a:moveTo>
                        <a:pt x="242078" y="32242"/>
                      </a:moveTo>
                      <a:lnTo>
                        <a:pt x="256261" y="136808"/>
                      </a:lnTo>
                      <a:lnTo>
                        <a:pt x="243135" y="32330"/>
                      </a:lnTo>
                      <a:lnTo>
                        <a:pt x="242078" y="32242"/>
                      </a:lnTo>
                      <a:close/>
                      <a:moveTo>
                        <a:pt x="17002" y="11276"/>
                      </a:moveTo>
                      <a:lnTo>
                        <a:pt x="234326" y="25018"/>
                      </a:lnTo>
                      <a:lnTo>
                        <a:pt x="234150" y="23785"/>
                      </a:lnTo>
                      <a:lnTo>
                        <a:pt x="14359" y="7664"/>
                      </a:lnTo>
                      <a:lnTo>
                        <a:pt x="17002" y="11276"/>
                      </a:lnTo>
                      <a:close/>
                      <a:moveTo>
                        <a:pt x="241550" y="24402"/>
                      </a:moveTo>
                      <a:lnTo>
                        <a:pt x="242254" y="25018"/>
                      </a:lnTo>
                      <a:lnTo>
                        <a:pt x="242166" y="24402"/>
                      </a:lnTo>
                      <a:lnTo>
                        <a:pt x="241550" y="24402"/>
                      </a:lnTo>
                      <a:close/>
                    </a:path>
                  </a:pathLst>
                </a:custGeom>
                <a:grpFill/>
                <a:ln w="8809" cap="flat">
                  <a:noFill/>
                  <a:prstDash val="solid"/>
                  <a:miter/>
                </a:ln>
              </p:spPr>
              <p:txBody>
                <a:bodyPr rtlCol="0" anchor="ctr"/>
                <a:lstStyle/>
                <a:p>
                  <a:endParaRPr lang="en-US" sz="3200"/>
                </a:p>
              </p:txBody>
            </p:sp>
          </p:grpSp>
          <p:grpSp>
            <p:nvGrpSpPr>
              <p:cNvPr id="4594" name="Graphic 4229">
                <a:extLst>
                  <a:ext uri="{FF2B5EF4-FFF2-40B4-BE49-F238E27FC236}">
                    <a16:creationId xmlns:a16="http://schemas.microsoft.com/office/drawing/2014/main" id="{78B44860-C74F-4724-A5FC-669C318DC020}"/>
                  </a:ext>
                </a:extLst>
              </p:cNvPr>
              <p:cNvGrpSpPr/>
              <p:nvPr/>
            </p:nvGrpSpPr>
            <p:grpSpPr>
              <a:xfrm>
                <a:off x="4185185" y="1865688"/>
                <a:ext cx="247187" cy="113022"/>
                <a:chOff x="4185185" y="1865688"/>
                <a:chExt cx="247187" cy="113022"/>
              </a:xfrm>
              <a:grpFill/>
            </p:grpSpPr>
            <p:sp>
              <p:nvSpPr>
                <p:cNvPr id="4595" name="Freeform: Shape 4594">
                  <a:extLst>
                    <a:ext uri="{FF2B5EF4-FFF2-40B4-BE49-F238E27FC236}">
                      <a16:creationId xmlns:a16="http://schemas.microsoft.com/office/drawing/2014/main" id="{3FA183BD-ED28-44EB-8669-A526E71AB31A}"/>
                    </a:ext>
                  </a:extLst>
                </p:cNvPr>
                <p:cNvSpPr/>
                <p:nvPr/>
              </p:nvSpPr>
              <p:spPr>
                <a:xfrm>
                  <a:off x="4188973" y="1870974"/>
                  <a:ext cx="224812" cy="102715"/>
                </a:xfrm>
                <a:custGeom>
                  <a:avLst/>
                  <a:gdLst>
                    <a:gd name="connsiteX0" fmla="*/ 3348 w 224812"/>
                    <a:gd name="connsiteY0" fmla="*/ 21142 h 102715"/>
                    <a:gd name="connsiteX1" fmla="*/ 11540 w 224812"/>
                    <a:gd name="connsiteY1" fmla="*/ 100426 h 102715"/>
                    <a:gd name="connsiteX2" fmla="*/ 9514 w 224812"/>
                    <a:gd name="connsiteY2" fmla="*/ 99280 h 102715"/>
                    <a:gd name="connsiteX3" fmla="*/ 220672 w 224812"/>
                    <a:gd name="connsiteY3" fmla="*/ 440 h 102715"/>
                    <a:gd name="connsiteX4" fmla="*/ 221024 w 224812"/>
                    <a:gd name="connsiteY4" fmla="*/ 1762 h 102715"/>
                    <a:gd name="connsiteX5" fmla="*/ 3348 w 224812"/>
                    <a:gd name="connsiteY5" fmla="*/ 21142 h 102715"/>
                    <a:gd name="connsiteX6" fmla="*/ 0 w 224812"/>
                    <a:gd name="connsiteY6" fmla="*/ 21407 h 102715"/>
                    <a:gd name="connsiteX7" fmla="*/ 220848 w 224812"/>
                    <a:gd name="connsiteY7" fmla="*/ 352 h 102715"/>
                    <a:gd name="connsiteX8" fmla="*/ 224812 w 224812"/>
                    <a:gd name="connsiteY8" fmla="*/ 0 h 102715"/>
                    <a:gd name="connsiteX9" fmla="*/ 221200 w 224812"/>
                    <a:gd name="connsiteY9" fmla="*/ 1674 h 102715"/>
                    <a:gd name="connsiteX10" fmla="*/ 10747 w 224812"/>
                    <a:gd name="connsiteY10" fmla="*/ 101835 h 102715"/>
                    <a:gd name="connsiteX11" fmla="*/ 8897 w 224812"/>
                    <a:gd name="connsiteY11" fmla="*/ 102716 h 102715"/>
                    <a:gd name="connsiteX12" fmla="*/ 8633 w 224812"/>
                    <a:gd name="connsiteY12" fmla="*/ 100690 h 102715"/>
                    <a:gd name="connsiteX13" fmla="*/ 0 w 224812"/>
                    <a:gd name="connsiteY13" fmla="*/ 21407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812" h="102715">
                      <a:moveTo>
                        <a:pt x="3348" y="21142"/>
                      </a:moveTo>
                      <a:lnTo>
                        <a:pt x="11540" y="100426"/>
                      </a:lnTo>
                      <a:lnTo>
                        <a:pt x="9514" y="99280"/>
                      </a:lnTo>
                      <a:lnTo>
                        <a:pt x="220672" y="440"/>
                      </a:lnTo>
                      <a:lnTo>
                        <a:pt x="221024" y="1762"/>
                      </a:lnTo>
                      <a:lnTo>
                        <a:pt x="3348" y="21142"/>
                      </a:lnTo>
                      <a:close/>
                      <a:moveTo>
                        <a:pt x="0" y="21407"/>
                      </a:moveTo>
                      <a:lnTo>
                        <a:pt x="220848" y="352"/>
                      </a:lnTo>
                      <a:lnTo>
                        <a:pt x="224812" y="0"/>
                      </a:lnTo>
                      <a:lnTo>
                        <a:pt x="221200" y="1674"/>
                      </a:lnTo>
                      <a:lnTo>
                        <a:pt x="10747" y="101835"/>
                      </a:lnTo>
                      <a:lnTo>
                        <a:pt x="8897" y="102716"/>
                      </a:lnTo>
                      <a:lnTo>
                        <a:pt x="8633" y="100690"/>
                      </a:lnTo>
                      <a:lnTo>
                        <a:pt x="0" y="21407"/>
                      </a:lnTo>
                      <a:close/>
                    </a:path>
                  </a:pathLst>
                </a:custGeom>
                <a:grpFill/>
                <a:ln w="8809" cap="flat">
                  <a:noFill/>
                  <a:prstDash val="solid"/>
                  <a:miter/>
                </a:ln>
              </p:spPr>
              <p:txBody>
                <a:bodyPr rtlCol="0" anchor="ctr"/>
                <a:lstStyle/>
                <a:p>
                  <a:endParaRPr lang="en-US" sz="3200"/>
                </a:p>
              </p:txBody>
            </p:sp>
            <p:sp>
              <p:nvSpPr>
                <p:cNvPr id="4596" name="Freeform: Shape 4595">
                  <a:extLst>
                    <a:ext uri="{FF2B5EF4-FFF2-40B4-BE49-F238E27FC236}">
                      <a16:creationId xmlns:a16="http://schemas.microsoft.com/office/drawing/2014/main" id="{0F819968-8811-4889-A298-2C4EF34DD9CE}"/>
                    </a:ext>
                  </a:extLst>
                </p:cNvPr>
                <p:cNvSpPr/>
                <p:nvPr/>
              </p:nvSpPr>
              <p:spPr>
                <a:xfrm>
                  <a:off x="4185185" y="1865688"/>
                  <a:ext cx="247187" cy="113022"/>
                </a:xfrm>
                <a:custGeom>
                  <a:avLst/>
                  <a:gdLst>
                    <a:gd name="connsiteX0" fmla="*/ 9866 w 247187"/>
                    <a:gd name="connsiteY0" fmla="*/ 113023 h 113022"/>
                    <a:gd name="connsiteX1" fmla="*/ 9074 w 247187"/>
                    <a:gd name="connsiteY1" fmla="*/ 105975 h 113022"/>
                    <a:gd name="connsiteX2" fmla="*/ 5902 w 247187"/>
                    <a:gd name="connsiteY2" fmla="*/ 104213 h 113022"/>
                    <a:gd name="connsiteX3" fmla="*/ 8721 w 247187"/>
                    <a:gd name="connsiteY3" fmla="*/ 102892 h 113022"/>
                    <a:gd name="connsiteX4" fmla="*/ 0 w 247187"/>
                    <a:gd name="connsiteY4" fmla="*/ 23697 h 113022"/>
                    <a:gd name="connsiteX5" fmla="*/ 3348 w 247187"/>
                    <a:gd name="connsiteY5" fmla="*/ 23344 h 113022"/>
                    <a:gd name="connsiteX6" fmla="*/ 3348 w 247187"/>
                    <a:gd name="connsiteY6" fmla="*/ 23344 h 113022"/>
                    <a:gd name="connsiteX7" fmla="*/ 5021 w 247187"/>
                    <a:gd name="connsiteY7" fmla="*/ 23168 h 113022"/>
                    <a:gd name="connsiteX8" fmla="*/ 223579 w 247187"/>
                    <a:gd name="connsiteY8" fmla="*/ 2290 h 113022"/>
                    <a:gd name="connsiteX9" fmla="*/ 226574 w 247187"/>
                    <a:gd name="connsiteY9" fmla="*/ 881 h 113022"/>
                    <a:gd name="connsiteX10" fmla="*/ 226838 w 247187"/>
                    <a:gd name="connsiteY10" fmla="*/ 1938 h 113022"/>
                    <a:gd name="connsiteX11" fmla="*/ 247188 w 247187"/>
                    <a:gd name="connsiteY11" fmla="*/ 0 h 113022"/>
                    <a:gd name="connsiteX12" fmla="*/ 228688 w 247187"/>
                    <a:gd name="connsiteY12" fmla="*/ 8809 h 113022"/>
                    <a:gd name="connsiteX13" fmla="*/ 228952 w 247187"/>
                    <a:gd name="connsiteY13" fmla="*/ 9954 h 113022"/>
                    <a:gd name="connsiteX14" fmla="*/ 225693 w 247187"/>
                    <a:gd name="connsiteY14" fmla="*/ 10219 h 113022"/>
                    <a:gd name="connsiteX15" fmla="*/ 18940 w 247187"/>
                    <a:gd name="connsiteY15" fmla="*/ 108618 h 113022"/>
                    <a:gd name="connsiteX16" fmla="*/ 19292 w 247187"/>
                    <a:gd name="connsiteY16" fmla="*/ 111701 h 113022"/>
                    <a:gd name="connsiteX17" fmla="*/ 16121 w 247187"/>
                    <a:gd name="connsiteY17" fmla="*/ 109939 h 113022"/>
                    <a:gd name="connsiteX18" fmla="*/ 9866 w 247187"/>
                    <a:gd name="connsiteY18" fmla="*/ 113023 h 113022"/>
                    <a:gd name="connsiteX19" fmla="*/ 10835 w 247187"/>
                    <a:gd name="connsiteY19" fmla="*/ 29423 h 113022"/>
                    <a:gd name="connsiteX20" fmla="*/ 17971 w 247187"/>
                    <a:gd name="connsiteY20" fmla="*/ 98575 h 113022"/>
                    <a:gd name="connsiteX21" fmla="*/ 202084 w 247187"/>
                    <a:gd name="connsiteY21" fmla="*/ 12421 h 113022"/>
                    <a:gd name="connsiteX22" fmla="*/ 10835 w 247187"/>
                    <a:gd name="connsiteY22" fmla="*/ 29423 h 113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7187" h="113022">
                      <a:moveTo>
                        <a:pt x="9866" y="113023"/>
                      </a:moveTo>
                      <a:lnTo>
                        <a:pt x="9074" y="105975"/>
                      </a:lnTo>
                      <a:lnTo>
                        <a:pt x="5902" y="104213"/>
                      </a:lnTo>
                      <a:lnTo>
                        <a:pt x="8721" y="102892"/>
                      </a:lnTo>
                      <a:lnTo>
                        <a:pt x="0" y="23697"/>
                      </a:lnTo>
                      <a:lnTo>
                        <a:pt x="3348" y="23344"/>
                      </a:lnTo>
                      <a:lnTo>
                        <a:pt x="3348" y="23344"/>
                      </a:lnTo>
                      <a:lnTo>
                        <a:pt x="5021" y="23168"/>
                      </a:lnTo>
                      <a:lnTo>
                        <a:pt x="223579" y="2290"/>
                      </a:lnTo>
                      <a:lnTo>
                        <a:pt x="226574" y="881"/>
                      </a:lnTo>
                      <a:lnTo>
                        <a:pt x="226838" y="1938"/>
                      </a:lnTo>
                      <a:lnTo>
                        <a:pt x="247188" y="0"/>
                      </a:lnTo>
                      <a:lnTo>
                        <a:pt x="228688" y="8809"/>
                      </a:lnTo>
                      <a:lnTo>
                        <a:pt x="228952" y="9954"/>
                      </a:lnTo>
                      <a:lnTo>
                        <a:pt x="225693" y="10219"/>
                      </a:lnTo>
                      <a:lnTo>
                        <a:pt x="18940" y="108618"/>
                      </a:lnTo>
                      <a:lnTo>
                        <a:pt x="19292" y="111701"/>
                      </a:lnTo>
                      <a:lnTo>
                        <a:pt x="16121" y="109939"/>
                      </a:lnTo>
                      <a:lnTo>
                        <a:pt x="9866" y="113023"/>
                      </a:lnTo>
                      <a:close/>
                      <a:moveTo>
                        <a:pt x="10835" y="29423"/>
                      </a:moveTo>
                      <a:lnTo>
                        <a:pt x="17971" y="98575"/>
                      </a:lnTo>
                      <a:lnTo>
                        <a:pt x="202084" y="12421"/>
                      </a:lnTo>
                      <a:lnTo>
                        <a:pt x="10835" y="29423"/>
                      </a:lnTo>
                      <a:close/>
                    </a:path>
                  </a:pathLst>
                </a:custGeom>
                <a:grpFill/>
                <a:ln w="8809" cap="flat">
                  <a:noFill/>
                  <a:prstDash val="solid"/>
                  <a:miter/>
                </a:ln>
              </p:spPr>
              <p:txBody>
                <a:bodyPr rtlCol="0" anchor="ctr"/>
                <a:lstStyle/>
                <a:p>
                  <a:endParaRPr lang="en-US" sz="3200"/>
                </a:p>
              </p:txBody>
            </p:sp>
          </p:grpSp>
          <p:grpSp>
            <p:nvGrpSpPr>
              <p:cNvPr id="4597" name="Graphic 4229">
                <a:extLst>
                  <a:ext uri="{FF2B5EF4-FFF2-40B4-BE49-F238E27FC236}">
                    <a16:creationId xmlns:a16="http://schemas.microsoft.com/office/drawing/2014/main" id="{78B44860-C74F-4724-A5FC-669C318DC020}"/>
                  </a:ext>
                </a:extLst>
              </p:cNvPr>
              <p:cNvGrpSpPr/>
              <p:nvPr/>
            </p:nvGrpSpPr>
            <p:grpSpPr>
              <a:xfrm>
                <a:off x="4193378" y="1940038"/>
                <a:ext cx="312111" cy="126853"/>
                <a:chOff x="4193378" y="1940038"/>
                <a:chExt cx="312111" cy="126853"/>
              </a:xfrm>
              <a:grpFill/>
            </p:grpSpPr>
            <p:sp>
              <p:nvSpPr>
                <p:cNvPr id="4598" name="Freeform: Shape 4597">
                  <a:extLst>
                    <a:ext uri="{FF2B5EF4-FFF2-40B4-BE49-F238E27FC236}">
                      <a16:creationId xmlns:a16="http://schemas.microsoft.com/office/drawing/2014/main" id="{3C5511A8-1179-4992-9C24-4093FA2B301B}"/>
                    </a:ext>
                  </a:extLst>
                </p:cNvPr>
                <p:cNvSpPr/>
                <p:nvPr/>
              </p:nvSpPr>
              <p:spPr>
                <a:xfrm>
                  <a:off x="4200337" y="1944971"/>
                  <a:ext cx="289031" cy="117603"/>
                </a:xfrm>
                <a:custGeom>
                  <a:avLst/>
                  <a:gdLst>
                    <a:gd name="connsiteX0" fmla="*/ 4140 w 289031"/>
                    <a:gd name="connsiteY0" fmla="*/ 31361 h 117603"/>
                    <a:gd name="connsiteX1" fmla="*/ 80605 w 289031"/>
                    <a:gd name="connsiteY1" fmla="*/ 114961 h 117603"/>
                    <a:gd name="connsiteX2" fmla="*/ 78931 w 289031"/>
                    <a:gd name="connsiteY2" fmla="*/ 114696 h 117603"/>
                    <a:gd name="connsiteX3" fmla="*/ 284979 w 289031"/>
                    <a:gd name="connsiteY3" fmla="*/ 529 h 117603"/>
                    <a:gd name="connsiteX4" fmla="*/ 285420 w 289031"/>
                    <a:gd name="connsiteY4" fmla="*/ 1938 h 117603"/>
                    <a:gd name="connsiteX5" fmla="*/ 4140 w 289031"/>
                    <a:gd name="connsiteY5" fmla="*/ 31361 h 117603"/>
                    <a:gd name="connsiteX6" fmla="*/ 0 w 289031"/>
                    <a:gd name="connsiteY6" fmla="*/ 31801 h 117603"/>
                    <a:gd name="connsiteX7" fmla="*/ 285332 w 289031"/>
                    <a:gd name="connsiteY7" fmla="*/ 440 h 117603"/>
                    <a:gd name="connsiteX8" fmla="*/ 289031 w 289031"/>
                    <a:gd name="connsiteY8" fmla="*/ 0 h 117603"/>
                    <a:gd name="connsiteX9" fmla="*/ 285772 w 289031"/>
                    <a:gd name="connsiteY9" fmla="*/ 1850 h 117603"/>
                    <a:gd name="connsiteX10" fmla="*/ 80340 w 289031"/>
                    <a:gd name="connsiteY10" fmla="*/ 117075 h 117603"/>
                    <a:gd name="connsiteX11" fmla="*/ 79371 w 289031"/>
                    <a:gd name="connsiteY11" fmla="*/ 117603 h 117603"/>
                    <a:gd name="connsiteX12" fmla="*/ 78667 w 289031"/>
                    <a:gd name="connsiteY12" fmla="*/ 116811 h 117603"/>
                    <a:gd name="connsiteX13" fmla="*/ 0 w 289031"/>
                    <a:gd name="connsiteY13" fmla="*/ 31801 h 117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031" h="117603">
                      <a:moveTo>
                        <a:pt x="4140" y="31361"/>
                      </a:moveTo>
                      <a:lnTo>
                        <a:pt x="80605" y="114961"/>
                      </a:lnTo>
                      <a:lnTo>
                        <a:pt x="78931" y="114696"/>
                      </a:lnTo>
                      <a:lnTo>
                        <a:pt x="284979" y="529"/>
                      </a:lnTo>
                      <a:lnTo>
                        <a:pt x="285420" y="1938"/>
                      </a:lnTo>
                      <a:lnTo>
                        <a:pt x="4140" y="31361"/>
                      </a:lnTo>
                      <a:close/>
                      <a:moveTo>
                        <a:pt x="0" y="31801"/>
                      </a:moveTo>
                      <a:lnTo>
                        <a:pt x="285332" y="440"/>
                      </a:lnTo>
                      <a:lnTo>
                        <a:pt x="289031" y="0"/>
                      </a:lnTo>
                      <a:lnTo>
                        <a:pt x="285772" y="1850"/>
                      </a:lnTo>
                      <a:lnTo>
                        <a:pt x="80340" y="117075"/>
                      </a:lnTo>
                      <a:lnTo>
                        <a:pt x="79371" y="117603"/>
                      </a:lnTo>
                      <a:lnTo>
                        <a:pt x="78667" y="116811"/>
                      </a:lnTo>
                      <a:lnTo>
                        <a:pt x="0" y="31801"/>
                      </a:lnTo>
                      <a:close/>
                    </a:path>
                  </a:pathLst>
                </a:custGeom>
                <a:grpFill/>
                <a:ln w="8809" cap="flat">
                  <a:noFill/>
                  <a:prstDash val="solid"/>
                  <a:miter/>
                </a:ln>
              </p:spPr>
              <p:txBody>
                <a:bodyPr rtlCol="0" anchor="ctr"/>
                <a:lstStyle/>
                <a:p>
                  <a:endParaRPr lang="en-US" sz="3200"/>
                </a:p>
              </p:txBody>
            </p:sp>
            <p:sp>
              <p:nvSpPr>
                <p:cNvPr id="4599" name="Freeform: Shape 4598">
                  <a:extLst>
                    <a:ext uri="{FF2B5EF4-FFF2-40B4-BE49-F238E27FC236}">
                      <a16:creationId xmlns:a16="http://schemas.microsoft.com/office/drawing/2014/main" id="{4CC580D2-DAEA-482C-ACC8-74426A1A818A}"/>
                    </a:ext>
                  </a:extLst>
                </p:cNvPr>
                <p:cNvSpPr/>
                <p:nvPr/>
              </p:nvSpPr>
              <p:spPr>
                <a:xfrm>
                  <a:off x="4193378" y="1940038"/>
                  <a:ext cx="312111" cy="126853"/>
                </a:xfrm>
                <a:custGeom>
                  <a:avLst/>
                  <a:gdLst>
                    <a:gd name="connsiteX0" fmla="*/ 85714 w 312111"/>
                    <a:gd name="connsiteY0" fmla="*/ 126853 h 126853"/>
                    <a:gd name="connsiteX1" fmla="*/ 81574 w 312111"/>
                    <a:gd name="connsiteY1" fmla="*/ 122360 h 126853"/>
                    <a:gd name="connsiteX2" fmla="*/ 75848 w 312111"/>
                    <a:gd name="connsiteY2" fmla="*/ 121480 h 126853"/>
                    <a:gd name="connsiteX3" fmla="*/ 79107 w 312111"/>
                    <a:gd name="connsiteY3" fmla="*/ 119718 h 126853"/>
                    <a:gd name="connsiteX4" fmla="*/ 0 w 312111"/>
                    <a:gd name="connsiteY4" fmla="*/ 34180 h 126853"/>
                    <a:gd name="connsiteX5" fmla="*/ 4229 w 312111"/>
                    <a:gd name="connsiteY5" fmla="*/ 33739 h 126853"/>
                    <a:gd name="connsiteX6" fmla="*/ 4229 w 312111"/>
                    <a:gd name="connsiteY6" fmla="*/ 33739 h 126853"/>
                    <a:gd name="connsiteX7" fmla="*/ 8809 w 312111"/>
                    <a:gd name="connsiteY7" fmla="*/ 33299 h 126853"/>
                    <a:gd name="connsiteX8" fmla="*/ 291146 w 312111"/>
                    <a:gd name="connsiteY8" fmla="*/ 2290 h 126853"/>
                    <a:gd name="connsiteX9" fmla="*/ 294053 w 312111"/>
                    <a:gd name="connsiteY9" fmla="*/ 705 h 126853"/>
                    <a:gd name="connsiteX10" fmla="*/ 294405 w 312111"/>
                    <a:gd name="connsiteY10" fmla="*/ 1938 h 126853"/>
                    <a:gd name="connsiteX11" fmla="*/ 312112 w 312111"/>
                    <a:gd name="connsiteY11" fmla="*/ 0 h 126853"/>
                    <a:gd name="connsiteX12" fmla="*/ 296519 w 312111"/>
                    <a:gd name="connsiteY12" fmla="*/ 8721 h 126853"/>
                    <a:gd name="connsiteX13" fmla="*/ 296960 w 312111"/>
                    <a:gd name="connsiteY13" fmla="*/ 9954 h 126853"/>
                    <a:gd name="connsiteX14" fmla="*/ 293700 w 312111"/>
                    <a:gd name="connsiteY14" fmla="*/ 10307 h 126853"/>
                    <a:gd name="connsiteX15" fmla="*/ 94259 w 312111"/>
                    <a:gd name="connsiteY15" fmla="*/ 122184 h 126853"/>
                    <a:gd name="connsiteX16" fmla="*/ 96726 w 312111"/>
                    <a:gd name="connsiteY16" fmla="*/ 124915 h 126853"/>
                    <a:gd name="connsiteX17" fmla="*/ 91000 w 312111"/>
                    <a:gd name="connsiteY17" fmla="*/ 124034 h 126853"/>
                    <a:gd name="connsiteX18" fmla="*/ 85714 w 312111"/>
                    <a:gd name="connsiteY18" fmla="*/ 126853 h 126853"/>
                    <a:gd name="connsiteX19" fmla="*/ 18147 w 312111"/>
                    <a:gd name="connsiteY19" fmla="*/ 38937 h 126853"/>
                    <a:gd name="connsiteX20" fmla="*/ 87652 w 312111"/>
                    <a:gd name="connsiteY20" fmla="*/ 114873 h 126853"/>
                    <a:gd name="connsiteX21" fmla="*/ 272735 w 312111"/>
                    <a:gd name="connsiteY21" fmla="*/ 12421 h 126853"/>
                    <a:gd name="connsiteX22" fmla="*/ 18147 w 312111"/>
                    <a:gd name="connsiteY22" fmla="*/ 38937 h 12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2111" h="126853">
                      <a:moveTo>
                        <a:pt x="85714" y="126853"/>
                      </a:moveTo>
                      <a:lnTo>
                        <a:pt x="81574" y="122360"/>
                      </a:lnTo>
                      <a:lnTo>
                        <a:pt x="75848" y="121480"/>
                      </a:lnTo>
                      <a:lnTo>
                        <a:pt x="79107" y="119718"/>
                      </a:lnTo>
                      <a:lnTo>
                        <a:pt x="0" y="34180"/>
                      </a:lnTo>
                      <a:lnTo>
                        <a:pt x="4229" y="33739"/>
                      </a:lnTo>
                      <a:lnTo>
                        <a:pt x="4229" y="33739"/>
                      </a:lnTo>
                      <a:lnTo>
                        <a:pt x="8809" y="33299"/>
                      </a:lnTo>
                      <a:lnTo>
                        <a:pt x="291146" y="2290"/>
                      </a:lnTo>
                      <a:lnTo>
                        <a:pt x="294053" y="705"/>
                      </a:lnTo>
                      <a:lnTo>
                        <a:pt x="294405" y="1938"/>
                      </a:lnTo>
                      <a:lnTo>
                        <a:pt x="312112" y="0"/>
                      </a:lnTo>
                      <a:lnTo>
                        <a:pt x="296519" y="8721"/>
                      </a:lnTo>
                      <a:lnTo>
                        <a:pt x="296960" y="9954"/>
                      </a:lnTo>
                      <a:lnTo>
                        <a:pt x="293700" y="10307"/>
                      </a:lnTo>
                      <a:lnTo>
                        <a:pt x="94259" y="122184"/>
                      </a:lnTo>
                      <a:lnTo>
                        <a:pt x="96726" y="124915"/>
                      </a:lnTo>
                      <a:lnTo>
                        <a:pt x="91000" y="124034"/>
                      </a:lnTo>
                      <a:lnTo>
                        <a:pt x="85714" y="126853"/>
                      </a:lnTo>
                      <a:close/>
                      <a:moveTo>
                        <a:pt x="18147" y="38937"/>
                      </a:moveTo>
                      <a:lnTo>
                        <a:pt x="87652" y="114873"/>
                      </a:lnTo>
                      <a:lnTo>
                        <a:pt x="272735" y="12421"/>
                      </a:lnTo>
                      <a:lnTo>
                        <a:pt x="18147" y="38937"/>
                      </a:lnTo>
                      <a:close/>
                    </a:path>
                  </a:pathLst>
                </a:custGeom>
                <a:grpFill/>
                <a:ln w="8809" cap="flat">
                  <a:noFill/>
                  <a:prstDash val="solid"/>
                  <a:miter/>
                </a:ln>
              </p:spPr>
              <p:txBody>
                <a:bodyPr rtlCol="0" anchor="ctr"/>
                <a:lstStyle/>
                <a:p>
                  <a:endParaRPr lang="en-US" sz="3200"/>
                </a:p>
              </p:txBody>
            </p:sp>
          </p:grpSp>
          <p:grpSp>
            <p:nvGrpSpPr>
              <p:cNvPr id="4600" name="Graphic 4229">
                <a:extLst>
                  <a:ext uri="{FF2B5EF4-FFF2-40B4-BE49-F238E27FC236}">
                    <a16:creationId xmlns:a16="http://schemas.microsoft.com/office/drawing/2014/main" id="{78B44860-C74F-4724-A5FC-669C318DC020}"/>
                  </a:ext>
                </a:extLst>
              </p:cNvPr>
              <p:cNvGrpSpPr/>
              <p:nvPr/>
            </p:nvGrpSpPr>
            <p:grpSpPr>
              <a:xfrm>
                <a:off x="4273718" y="1850889"/>
                <a:ext cx="143766" cy="253353"/>
                <a:chOff x="4273718" y="1850889"/>
                <a:chExt cx="143766" cy="253353"/>
              </a:xfrm>
              <a:grpFill/>
            </p:grpSpPr>
            <p:sp>
              <p:nvSpPr>
                <p:cNvPr id="4601" name="Freeform: Shape 4600">
                  <a:extLst>
                    <a:ext uri="{FF2B5EF4-FFF2-40B4-BE49-F238E27FC236}">
                      <a16:creationId xmlns:a16="http://schemas.microsoft.com/office/drawing/2014/main" id="{FA828DBF-F7A3-43E7-9E11-87F011EE0A62}"/>
                    </a:ext>
                  </a:extLst>
                </p:cNvPr>
                <p:cNvSpPr/>
                <p:nvPr/>
              </p:nvSpPr>
              <p:spPr>
                <a:xfrm>
                  <a:off x="4279092" y="1862076"/>
                  <a:ext cx="133195" cy="237673"/>
                </a:xfrm>
                <a:custGeom>
                  <a:avLst/>
                  <a:gdLst>
                    <a:gd name="connsiteX0" fmla="*/ 132491 w 133195"/>
                    <a:gd name="connsiteY0" fmla="*/ 237674 h 237673"/>
                    <a:gd name="connsiteX1" fmla="*/ 132051 w 133195"/>
                    <a:gd name="connsiteY1" fmla="*/ 237585 h 237673"/>
                    <a:gd name="connsiteX2" fmla="*/ 1762 w 133195"/>
                    <a:gd name="connsiteY2" fmla="*/ 200146 h 237673"/>
                    <a:gd name="connsiteX3" fmla="*/ 0 w 133195"/>
                    <a:gd name="connsiteY3" fmla="*/ 199618 h 237673"/>
                    <a:gd name="connsiteX4" fmla="*/ 969 w 133195"/>
                    <a:gd name="connsiteY4" fmla="*/ 198120 h 237673"/>
                    <a:gd name="connsiteX5" fmla="*/ 131963 w 133195"/>
                    <a:gd name="connsiteY5" fmla="*/ 1762 h 237673"/>
                    <a:gd name="connsiteX6" fmla="*/ 133196 w 133195"/>
                    <a:gd name="connsiteY6" fmla="*/ 0 h 237673"/>
                    <a:gd name="connsiteX7" fmla="*/ 133196 w 133195"/>
                    <a:gd name="connsiteY7" fmla="*/ 2202 h 237673"/>
                    <a:gd name="connsiteX8" fmla="*/ 132579 w 133195"/>
                    <a:gd name="connsiteY8" fmla="*/ 236088 h 237673"/>
                    <a:gd name="connsiteX9" fmla="*/ 132491 w 133195"/>
                    <a:gd name="connsiteY9" fmla="*/ 237674 h 237673"/>
                    <a:gd name="connsiteX10" fmla="*/ 132491 w 133195"/>
                    <a:gd name="connsiteY10" fmla="*/ 234150 h 237673"/>
                    <a:gd name="connsiteX11" fmla="*/ 131874 w 133195"/>
                    <a:gd name="connsiteY11" fmla="*/ 2026 h 237673"/>
                    <a:gd name="connsiteX12" fmla="*/ 133108 w 133195"/>
                    <a:gd name="connsiteY12" fmla="*/ 2379 h 237673"/>
                    <a:gd name="connsiteX13" fmla="*/ 3259 w 133195"/>
                    <a:gd name="connsiteY13" fmla="*/ 199529 h 237673"/>
                    <a:gd name="connsiteX14" fmla="*/ 2555 w 133195"/>
                    <a:gd name="connsiteY14" fmla="*/ 197591 h 237673"/>
                    <a:gd name="connsiteX15" fmla="*/ 132491 w 133195"/>
                    <a:gd name="connsiteY15" fmla="*/ 234150 h 237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3195" h="237673">
                      <a:moveTo>
                        <a:pt x="132491" y="237674"/>
                      </a:moveTo>
                      <a:lnTo>
                        <a:pt x="132051" y="237585"/>
                      </a:lnTo>
                      <a:lnTo>
                        <a:pt x="1762" y="200146"/>
                      </a:lnTo>
                      <a:lnTo>
                        <a:pt x="0" y="199618"/>
                      </a:lnTo>
                      <a:lnTo>
                        <a:pt x="969" y="198120"/>
                      </a:lnTo>
                      <a:lnTo>
                        <a:pt x="131963" y="1762"/>
                      </a:lnTo>
                      <a:lnTo>
                        <a:pt x="133196" y="0"/>
                      </a:lnTo>
                      <a:lnTo>
                        <a:pt x="133196" y="2202"/>
                      </a:lnTo>
                      <a:lnTo>
                        <a:pt x="132579" y="236088"/>
                      </a:lnTo>
                      <a:lnTo>
                        <a:pt x="132491" y="237674"/>
                      </a:lnTo>
                      <a:close/>
                      <a:moveTo>
                        <a:pt x="132491" y="234150"/>
                      </a:moveTo>
                      <a:lnTo>
                        <a:pt x="131874" y="2026"/>
                      </a:lnTo>
                      <a:lnTo>
                        <a:pt x="133108" y="2379"/>
                      </a:lnTo>
                      <a:lnTo>
                        <a:pt x="3259" y="199529"/>
                      </a:lnTo>
                      <a:lnTo>
                        <a:pt x="2555" y="197591"/>
                      </a:lnTo>
                      <a:lnTo>
                        <a:pt x="132491" y="234150"/>
                      </a:lnTo>
                      <a:close/>
                    </a:path>
                  </a:pathLst>
                </a:custGeom>
                <a:grpFill/>
                <a:ln w="8809" cap="flat">
                  <a:noFill/>
                  <a:prstDash val="solid"/>
                  <a:miter/>
                </a:ln>
              </p:spPr>
              <p:txBody>
                <a:bodyPr rtlCol="0" anchor="ctr"/>
                <a:lstStyle/>
                <a:p>
                  <a:endParaRPr lang="en-US" sz="3200"/>
                </a:p>
              </p:txBody>
            </p:sp>
            <p:sp>
              <p:nvSpPr>
                <p:cNvPr id="4602" name="Freeform: Shape 4601">
                  <a:extLst>
                    <a:ext uri="{FF2B5EF4-FFF2-40B4-BE49-F238E27FC236}">
                      <a16:creationId xmlns:a16="http://schemas.microsoft.com/office/drawing/2014/main" id="{4870DED7-7BA1-4143-A9F3-3C34707A4899}"/>
                    </a:ext>
                  </a:extLst>
                </p:cNvPr>
                <p:cNvSpPr/>
                <p:nvPr/>
              </p:nvSpPr>
              <p:spPr>
                <a:xfrm>
                  <a:off x="4273718" y="1850889"/>
                  <a:ext cx="143766" cy="253353"/>
                </a:xfrm>
                <a:custGeom>
                  <a:avLst/>
                  <a:gdLst>
                    <a:gd name="connsiteX0" fmla="*/ 141212 w 143766"/>
                    <a:gd name="connsiteY0" fmla="*/ 253354 h 253353"/>
                    <a:gd name="connsiteX1" fmla="*/ 9426 w 143766"/>
                    <a:gd name="connsiteY1" fmla="*/ 215474 h 253353"/>
                    <a:gd name="connsiteX2" fmla="*/ 7664 w 143766"/>
                    <a:gd name="connsiteY2" fmla="*/ 218205 h 253353"/>
                    <a:gd name="connsiteX3" fmla="*/ 6166 w 143766"/>
                    <a:gd name="connsiteY3" fmla="*/ 214593 h 253353"/>
                    <a:gd name="connsiteX4" fmla="*/ 0 w 143766"/>
                    <a:gd name="connsiteY4" fmla="*/ 212832 h 253353"/>
                    <a:gd name="connsiteX5" fmla="*/ 3612 w 143766"/>
                    <a:gd name="connsiteY5" fmla="*/ 207370 h 253353"/>
                    <a:gd name="connsiteX6" fmla="*/ 2290 w 143766"/>
                    <a:gd name="connsiteY6" fmla="*/ 203846 h 253353"/>
                    <a:gd name="connsiteX7" fmla="*/ 5374 w 143766"/>
                    <a:gd name="connsiteY7" fmla="*/ 204727 h 253353"/>
                    <a:gd name="connsiteX8" fmla="*/ 133812 w 143766"/>
                    <a:gd name="connsiteY8" fmla="*/ 12157 h 253353"/>
                    <a:gd name="connsiteX9" fmla="*/ 133812 w 143766"/>
                    <a:gd name="connsiteY9" fmla="*/ 8809 h 253353"/>
                    <a:gd name="connsiteX10" fmla="*/ 135662 w 143766"/>
                    <a:gd name="connsiteY10" fmla="*/ 9338 h 253353"/>
                    <a:gd name="connsiteX11" fmla="*/ 135750 w 143766"/>
                    <a:gd name="connsiteY11" fmla="*/ 9250 h 253353"/>
                    <a:gd name="connsiteX12" fmla="*/ 141917 w 143766"/>
                    <a:gd name="connsiteY12" fmla="*/ 0 h 253353"/>
                    <a:gd name="connsiteX13" fmla="*/ 141917 w 143766"/>
                    <a:gd name="connsiteY13" fmla="*/ 11188 h 253353"/>
                    <a:gd name="connsiteX14" fmla="*/ 143767 w 143766"/>
                    <a:gd name="connsiteY14" fmla="*/ 11716 h 253353"/>
                    <a:gd name="connsiteX15" fmla="*/ 141917 w 143766"/>
                    <a:gd name="connsiteY15" fmla="*/ 14535 h 253353"/>
                    <a:gd name="connsiteX16" fmla="*/ 141300 w 143766"/>
                    <a:gd name="connsiteY16" fmla="*/ 247452 h 253353"/>
                    <a:gd name="connsiteX17" fmla="*/ 141300 w 143766"/>
                    <a:gd name="connsiteY17" fmla="*/ 249918 h 253353"/>
                    <a:gd name="connsiteX18" fmla="*/ 141300 w 143766"/>
                    <a:gd name="connsiteY18" fmla="*/ 249918 h 253353"/>
                    <a:gd name="connsiteX19" fmla="*/ 141212 w 143766"/>
                    <a:gd name="connsiteY19" fmla="*/ 253354 h 253353"/>
                    <a:gd name="connsiteX20" fmla="*/ 14887 w 143766"/>
                    <a:gd name="connsiteY20" fmla="*/ 207194 h 253353"/>
                    <a:gd name="connsiteX21" fmla="*/ 134517 w 143766"/>
                    <a:gd name="connsiteY21" fmla="*/ 240845 h 253353"/>
                    <a:gd name="connsiteX22" fmla="*/ 133900 w 143766"/>
                    <a:gd name="connsiteY22" fmla="*/ 26604 h 253353"/>
                    <a:gd name="connsiteX23" fmla="*/ 14887 w 143766"/>
                    <a:gd name="connsiteY23" fmla="*/ 207194 h 25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3766" h="253353">
                      <a:moveTo>
                        <a:pt x="141212" y="253354"/>
                      </a:moveTo>
                      <a:lnTo>
                        <a:pt x="9426" y="215474"/>
                      </a:lnTo>
                      <a:lnTo>
                        <a:pt x="7664" y="218205"/>
                      </a:lnTo>
                      <a:lnTo>
                        <a:pt x="6166" y="214593"/>
                      </a:lnTo>
                      <a:lnTo>
                        <a:pt x="0" y="212832"/>
                      </a:lnTo>
                      <a:lnTo>
                        <a:pt x="3612" y="207370"/>
                      </a:lnTo>
                      <a:lnTo>
                        <a:pt x="2290" y="203846"/>
                      </a:lnTo>
                      <a:lnTo>
                        <a:pt x="5374" y="204727"/>
                      </a:lnTo>
                      <a:lnTo>
                        <a:pt x="133812" y="12157"/>
                      </a:lnTo>
                      <a:lnTo>
                        <a:pt x="133812" y="8809"/>
                      </a:lnTo>
                      <a:lnTo>
                        <a:pt x="135662" y="9338"/>
                      </a:lnTo>
                      <a:lnTo>
                        <a:pt x="135750" y="9250"/>
                      </a:lnTo>
                      <a:lnTo>
                        <a:pt x="141917" y="0"/>
                      </a:lnTo>
                      <a:lnTo>
                        <a:pt x="141917" y="11188"/>
                      </a:lnTo>
                      <a:lnTo>
                        <a:pt x="143767" y="11716"/>
                      </a:lnTo>
                      <a:lnTo>
                        <a:pt x="141917" y="14535"/>
                      </a:lnTo>
                      <a:lnTo>
                        <a:pt x="141300" y="247452"/>
                      </a:lnTo>
                      <a:lnTo>
                        <a:pt x="141300" y="249918"/>
                      </a:lnTo>
                      <a:lnTo>
                        <a:pt x="141300" y="249918"/>
                      </a:lnTo>
                      <a:lnTo>
                        <a:pt x="141212" y="253354"/>
                      </a:lnTo>
                      <a:close/>
                      <a:moveTo>
                        <a:pt x="14887" y="207194"/>
                      </a:moveTo>
                      <a:lnTo>
                        <a:pt x="134517" y="240845"/>
                      </a:lnTo>
                      <a:lnTo>
                        <a:pt x="133900" y="26604"/>
                      </a:lnTo>
                      <a:lnTo>
                        <a:pt x="14887" y="207194"/>
                      </a:lnTo>
                      <a:close/>
                    </a:path>
                  </a:pathLst>
                </a:custGeom>
                <a:grpFill/>
                <a:ln w="8809" cap="flat">
                  <a:noFill/>
                  <a:prstDash val="solid"/>
                  <a:miter/>
                </a:ln>
              </p:spPr>
              <p:txBody>
                <a:bodyPr rtlCol="0" anchor="ctr"/>
                <a:lstStyle/>
                <a:p>
                  <a:endParaRPr lang="en-US" sz="3200"/>
                </a:p>
              </p:txBody>
            </p:sp>
          </p:grpSp>
          <p:grpSp>
            <p:nvGrpSpPr>
              <p:cNvPr id="4603" name="Graphic 4229">
                <a:extLst>
                  <a:ext uri="{FF2B5EF4-FFF2-40B4-BE49-F238E27FC236}">
                    <a16:creationId xmlns:a16="http://schemas.microsoft.com/office/drawing/2014/main" id="{78B44860-C74F-4724-A5FC-669C318DC020}"/>
                  </a:ext>
                </a:extLst>
              </p:cNvPr>
              <p:cNvGrpSpPr/>
              <p:nvPr/>
            </p:nvGrpSpPr>
            <p:grpSpPr>
              <a:xfrm>
                <a:off x="4403743" y="1939862"/>
                <a:ext cx="247363" cy="164997"/>
                <a:chOff x="4403743" y="1939862"/>
                <a:chExt cx="247363" cy="164997"/>
              </a:xfrm>
              <a:grpFill/>
            </p:grpSpPr>
            <p:sp>
              <p:nvSpPr>
                <p:cNvPr id="4604" name="Freeform: Shape 4603">
                  <a:extLst>
                    <a:ext uri="{FF2B5EF4-FFF2-40B4-BE49-F238E27FC236}">
                      <a16:creationId xmlns:a16="http://schemas.microsoft.com/office/drawing/2014/main" id="{15BAA65F-574B-459C-A12E-0A7AB07F6F87}"/>
                    </a:ext>
                  </a:extLst>
                </p:cNvPr>
                <p:cNvSpPr/>
                <p:nvPr/>
              </p:nvSpPr>
              <p:spPr>
                <a:xfrm>
                  <a:off x="4409733" y="1944267"/>
                  <a:ext cx="233092" cy="155130"/>
                </a:xfrm>
                <a:custGeom>
                  <a:avLst/>
                  <a:gdLst>
                    <a:gd name="connsiteX0" fmla="*/ 233093 w 233092"/>
                    <a:gd name="connsiteY0" fmla="*/ 110116 h 155130"/>
                    <a:gd name="connsiteX1" fmla="*/ 231507 w 233092"/>
                    <a:gd name="connsiteY1" fmla="*/ 110468 h 155130"/>
                    <a:gd name="connsiteX2" fmla="*/ 2026 w 233092"/>
                    <a:gd name="connsiteY2" fmla="*/ 154778 h 155130"/>
                    <a:gd name="connsiteX3" fmla="*/ 0 w 233092"/>
                    <a:gd name="connsiteY3" fmla="*/ 155131 h 155130"/>
                    <a:gd name="connsiteX4" fmla="*/ 881 w 233092"/>
                    <a:gd name="connsiteY4" fmla="*/ 153281 h 155130"/>
                    <a:gd name="connsiteX5" fmla="*/ 73293 w 233092"/>
                    <a:gd name="connsiteY5" fmla="*/ 617 h 155130"/>
                    <a:gd name="connsiteX6" fmla="*/ 73557 w 233092"/>
                    <a:gd name="connsiteY6" fmla="*/ 0 h 155130"/>
                    <a:gd name="connsiteX7" fmla="*/ 74086 w 233092"/>
                    <a:gd name="connsiteY7" fmla="*/ 352 h 155130"/>
                    <a:gd name="connsiteX8" fmla="*/ 231155 w 233092"/>
                    <a:gd name="connsiteY8" fmla="*/ 108706 h 155130"/>
                    <a:gd name="connsiteX9" fmla="*/ 233093 w 233092"/>
                    <a:gd name="connsiteY9" fmla="*/ 110116 h 155130"/>
                    <a:gd name="connsiteX10" fmla="*/ 229217 w 233092"/>
                    <a:gd name="connsiteY10" fmla="*/ 107385 h 155130"/>
                    <a:gd name="connsiteX11" fmla="*/ 73469 w 233092"/>
                    <a:gd name="connsiteY11" fmla="*/ 1233 h 155130"/>
                    <a:gd name="connsiteX12" fmla="*/ 74262 w 233092"/>
                    <a:gd name="connsiteY12" fmla="*/ 1057 h 155130"/>
                    <a:gd name="connsiteX13" fmla="*/ 2731 w 233092"/>
                    <a:gd name="connsiteY13" fmla="*/ 154162 h 155130"/>
                    <a:gd name="connsiteX14" fmla="*/ 1586 w 233092"/>
                    <a:gd name="connsiteY14" fmla="*/ 152752 h 155130"/>
                    <a:gd name="connsiteX15" fmla="*/ 229217 w 233092"/>
                    <a:gd name="connsiteY15" fmla="*/ 107385 h 155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092" h="155130">
                      <a:moveTo>
                        <a:pt x="233093" y="110116"/>
                      </a:moveTo>
                      <a:lnTo>
                        <a:pt x="231507" y="110468"/>
                      </a:lnTo>
                      <a:lnTo>
                        <a:pt x="2026" y="154778"/>
                      </a:lnTo>
                      <a:lnTo>
                        <a:pt x="0" y="155131"/>
                      </a:lnTo>
                      <a:lnTo>
                        <a:pt x="881" y="153281"/>
                      </a:lnTo>
                      <a:lnTo>
                        <a:pt x="73293" y="617"/>
                      </a:lnTo>
                      <a:lnTo>
                        <a:pt x="73557" y="0"/>
                      </a:lnTo>
                      <a:lnTo>
                        <a:pt x="74086" y="352"/>
                      </a:lnTo>
                      <a:lnTo>
                        <a:pt x="231155" y="108706"/>
                      </a:lnTo>
                      <a:lnTo>
                        <a:pt x="233093" y="110116"/>
                      </a:lnTo>
                      <a:close/>
                      <a:moveTo>
                        <a:pt x="229217" y="107385"/>
                      </a:moveTo>
                      <a:lnTo>
                        <a:pt x="73469" y="1233"/>
                      </a:lnTo>
                      <a:lnTo>
                        <a:pt x="74262" y="1057"/>
                      </a:lnTo>
                      <a:lnTo>
                        <a:pt x="2731" y="154162"/>
                      </a:lnTo>
                      <a:lnTo>
                        <a:pt x="1586" y="152752"/>
                      </a:lnTo>
                      <a:lnTo>
                        <a:pt x="229217" y="107385"/>
                      </a:lnTo>
                      <a:close/>
                    </a:path>
                  </a:pathLst>
                </a:custGeom>
                <a:grpFill/>
                <a:ln w="8809" cap="flat">
                  <a:noFill/>
                  <a:prstDash val="solid"/>
                  <a:miter/>
                </a:ln>
              </p:spPr>
              <p:txBody>
                <a:bodyPr rtlCol="0" anchor="ctr"/>
                <a:lstStyle/>
                <a:p>
                  <a:endParaRPr lang="en-US" sz="3200"/>
                </a:p>
              </p:txBody>
            </p:sp>
            <p:sp>
              <p:nvSpPr>
                <p:cNvPr id="4605" name="Freeform: Shape 4604">
                  <a:extLst>
                    <a:ext uri="{FF2B5EF4-FFF2-40B4-BE49-F238E27FC236}">
                      <a16:creationId xmlns:a16="http://schemas.microsoft.com/office/drawing/2014/main" id="{E9B0A7B2-0D09-4DF0-9308-476EBF5D5EE8}"/>
                    </a:ext>
                  </a:extLst>
                </p:cNvPr>
                <p:cNvSpPr/>
                <p:nvPr/>
              </p:nvSpPr>
              <p:spPr>
                <a:xfrm>
                  <a:off x="4403743" y="1939862"/>
                  <a:ext cx="247363" cy="164997"/>
                </a:xfrm>
                <a:custGeom>
                  <a:avLst/>
                  <a:gdLst>
                    <a:gd name="connsiteX0" fmla="*/ 9426 w 247363"/>
                    <a:gd name="connsiteY0" fmla="*/ 164997 h 164997"/>
                    <a:gd name="connsiteX1" fmla="*/ 7576 w 247363"/>
                    <a:gd name="connsiteY1" fmla="*/ 162619 h 164997"/>
                    <a:gd name="connsiteX2" fmla="*/ 0 w 247363"/>
                    <a:gd name="connsiteY2" fmla="*/ 164116 h 164997"/>
                    <a:gd name="connsiteX3" fmla="*/ 3259 w 247363"/>
                    <a:gd name="connsiteY3" fmla="*/ 157157 h 164997"/>
                    <a:gd name="connsiteX4" fmla="*/ 1498 w 247363"/>
                    <a:gd name="connsiteY4" fmla="*/ 154867 h 164997"/>
                    <a:gd name="connsiteX5" fmla="*/ 4669 w 247363"/>
                    <a:gd name="connsiteY5" fmla="*/ 154250 h 164997"/>
                    <a:gd name="connsiteX6" fmla="*/ 74703 w 247363"/>
                    <a:gd name="connsiteY6" fmla="*/ 6607 h 164997"/>
                    <a:gd name="connsiteX7" fmla="*/ 71355 w 247363"/>
                    <a:gd name="connsiteY7" fmla="*/ 4316 h 164997"/>
                    <a:gd name="connsiteX8" fmla="*/ 76376 w 247363"/>
                    <a:gd name="connsiteY8" fmla="*/ 2995 h 164997"/>
                    <a:gd name="connsiteX9" fmla="*/ 77786 w 247363"/>
                    <a:gd name="connsiteY9" fmla="*/ 0 h 164997"/>
                    <a:gd name="connsiteX10" fmla="*/ 81309 w 247363"/>
                    <a:gd name="connsiteY10" fmla="*/ 1674 h 164997"/>
                    <a:gd name="connsiteX11" fmla="*/ 85362 w 247363"/>
                    <a:gd name="connsiteY11" fmla="*/ 617 h 164997"/>
                    <a:gd name="connsiteX12" fmla="*/ 84216 w 247363"/>
                    <a:gd name="connsiteY12" fmla="*/ 3788 h 164997"/>
                    <a:gd name="connsiteX13" fmla="*/ 243487 w 247363"/>
                    <a:gd name="connsiteY13" fmla="*/ 113639 h 164997"/>
                    <a:gd name="connsiteX14" fmla="*/ 243400 w 247363"/>
                    <a:gd name="connsiteY14" fmla="*/ 113639 h 164997"/>
                    <a:gd name="connsiteX15" fmla="*/ 247364 w 247363"/>
                    <a:gd name="connsiteY15" fmla="*/ 116370 h 164997"/>
                    <a:gd name="connsiteX16" fmla="*/ 237850 w 247363"/>
                    <a:gd name="connsiteY16" fmla="*/ 118220 h 164997"/>
                    <a:gd name="connsiteX17" fmla="*/ 10571 w 247363"/>
                    <a:gd name="connsiteY17" fmla="*/ 162090 h 164997"/>
                    <a:gd name="connsiteX18" fmla="*/ 9426 w 247363"/>
                    <a:gd name="connsiteY18" fmla="*/ 164997 h 164997"/>
                    <a:gd name="connsiteX19" fmla="*/ 81398 w 247363"/>
                    <a:gd name="connsiteY19" fmla="*/ 11012 h 164997"/>
                    <a:gd name="connsiteX20" fmla="*/ 15504 w 247363"/>
                    <a:gd name="connsiteY20" fmla="*/ 152048 h 164997"/>
                    <a:gd name="connsiteX21" fmla="*/ 226750 w 247363"/>
                    <a:gd name="connsiteY21" fmla="*/ 110027 h 164997"/>
                    <a:gd name="connsiteX22" fmla="*/ 81398 w 247363"/>
                    <a:gd name="connsiteY22" fmla="*/ 11012 h 164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7363" h="164997">
                      <a:moveTo>
                        <a:pt x="9426" y="164997"/>
                      </a:moveTo>
                      <a:lnTo>
                        <a:pt x="7576" y="162619"/>
                      </a:lnTo>
                      <a:lnTo>
                        <a:pt x="0" y="164116"/>
                      </a:lnTo>
                      <a:lnTo>
                        <a:pt x="3259" y="157157"/>
                      </a:lnTo>
                      <a:lnTo>
                        <a:pt x="1498" y="154867"/>
                      </a:lnTo>
                      <a:lnTo>
                        <a:pt x="4669" y="154250"/>
                      </a:lnTo>
                      <a:lnTo>
                        <a:pt x="74703" y="6607"/>
                      </a:lnTo>
                      <a:lnTo>
                        <a:pt x="71355" y="4316"/>
                      </a:lnTo>
                      <a:lnTo>
                        <a:pt x="76376" y="2995"/>
                      </a:lnTo>
                      <a:lnTo>
                        <a:pt x="77786" y="0"/>
                      </a:lnTo>
                      <a:lnTo>
                        <a:pt x="81309" y="1674"/>
                      </a:lnTo>
                      <a:lnTo>
                        <a:pt x="85362" y="617"/>
                      </a:lnTo>
                      <a:lnTo>
                        <a:pt x="84216" y="3788"/>
                      </a:lnTo>
                      <a:lnTo>
                        <a:pt x="243487" y="113639"/>
                      </a:lnTo>
                      <a:lnTo>
                        <a:pt x="243400" y="113639"/>
                      </a:lnTo>
                      <a:lnTo>
                        <a:pt x="247364" y="116370"/>
                      </a:lnTo>
                      <a:lnTo>
                        <a:pt x="237850" y="118220"/>
                      </a:lnTo>
                      <a:lnTo>
                        <a:pt x="10571" y="162090"/>
                      </a:lnTo>
                      <a:lnTo>
                        <a:pt x="9426" y="164997"/>
                      </a:lnTo>
                      <a:close/>
                      <a:moveTo>
                        <a:pt x="81398" y="11012"/>
                      </a:moveTo>
                      <a:lnTo>
                        <a:pt x="15504" y="152048"/>
                      </a:lnTo>
                      <a:lnTo>
                        <a:pt x="226750" y="110027"/>
                      </a:lnTo>
                      <a:lnTo>
                        <a:pt x="81398" y="11012"/>
                      </a:lnTo>
                      <a:close/>
                    </a:path>
                  </a:pathLst>
                </a:custGeom>
                <a:grpFill/>
                <a:ln w="8809" cap="flat">
                  <a:noFill/>
                  <a:prstDash val="solid"/>
                  <a:miter/>
                </a:ln>
              </p:spPr>
              <p:txBody>
                <a:bodyPr rtlCol="0" anchor="ctr"/>
                <a:lstStyle/>
                <a:p>
                  <a:endParaRPr lang="en-US" sz="3200"/>
                </a:p>
              </p:txBody>
            </p:sp>
          </p:grpSp>
          <p:grpSp>
            <p:nvGrpSpPr>
              <p:cNvPr id="4606" name="Graphic 4229">
                <a:extLst>
                  <a:ext uri="{FF2B5EF4-FFF2-40B4-BE49-F238E27FC236}">
                    <a16:creationId xmlns:a16="http://schemas.microsoft.com/office/drawing/2014/main" id="{78B44860-C74F-4724-A5FC-669C318DC020}"/>
                  </a:ext>
                </a:extLst>
              </p:cNvPr>
              <p:cNvGrpSpPr/>
              <p:nvPr/>
            </p:nvGrpSpPr>
            <p:grpSpPr>
              <a:xfrm>
                <a:off x="4688105" y="1535958"/>
                <a:ext cx="300571" cy="150197"/>
                <a:chOff x="4688105" y="1535958"/>
                <a:chExt cx="300571" cy="150197"/>
              </a:xfrm>
              <a:grpFill/>
            </p:grpSpPr>
            <p:sp>
              <p:nvSpPr>
                <p:cNvPr id="4607" name="Freeform: Shape 4606">
                  <a:extLst>
                    <a:ext uri="{FF2B5EF4-FFF2-40B4-BE49-F238E27FC236}">
                      <a16:creationId xmlns:a16="http://schemas.microsoft.com/office/drawing/2014/main" id="{34FB9CD9-9E3F-4CC8-A53D-DB03C6526A2D}"/>
                    </a:ext>
                  </a:extLst>
                </p:cNvPr>
                <p:cNvSpPr/>
                <p:nvPr/>
              </p:nvSpPr>
              <p:spPr>
                <a:xfrm>
                  <a:off x="4701231" y="1540010"/>
                  <a:ext cx="283217" cy="141564"/>
                </a:xfrm>
                <a:custGeom>
                  <a:avLst/>
                  <a:gdLst>
                    <a:gd name="connsiteX0" fmla="*/ 283218 w 283217"/>
                    <a:gd name="connsiteY0" fmla="*/ 0 h 141564"/>
                    <a:gd name="connsiteX1" fmla="*/ 283129 w 283217"/>
                    <a:gd name="connsiteY1" fmla="*/ 617 h 141564"/>
                    <a:gd name="connsiteX2" fmla="*/ 255821 w 283217"/>
                    <a:gd name="connsiteY2" fmla="*/ 139979 h 141564"/>
                    <a:gd name="connsiteX3" fmla="*/ 255556 w 283217"/>
                    <a:gd name="connsiteY3" fmla="*/ 141565 h 141564"/>
                    <a:gd name="connsiteX4" fmla="*/ 254059 w 283217"/>
                    <a:gd name="connsiteY4" fmla="*/ 141036 h 141564"/>
                    <a:gd name="connsiteX5" fmla="*/ 2467 w 283217"/>
                    <a:gd name="connsiteY5" fmla="*/ 45984 h 141564"/>
                    <a:gd name="connsiteX6" fmla="*/ 0 w 283217"/>
                    <a:gd name="connsiteY6" fmla="*/ 45103 h 141564"/>
                    <a:gd name="connsiteX7" fmla="*/ 2555 w 283217"/>
                    <a:gd name="connsiteY7" fmla="*/ 44663 h 141564"/>
                    <a:gd name="connsiteX8" fmla="*/ 281456 w 283217"/>
                    <a:gd name="connsiteY8" fmla="*/ 352 h 141564"/>
                    <a:gd name="connsiteX9" fmla="*/ 283218 w 283217"/>
                    <a:gd name="connsiteY9" fmla="*/ 0 h 141564"/>
                    <a:gd name="connsiteX10" fmla="*/ 279694 w 283217"/>
                    <a:gd name="connsiteY10" fmla="*/ 617 h 141564"/>
                    <a:gd name="connsiteX11" fmla="*/ 2731 w 283217"/>
                    <a:gd name="connsiteY11" fmla="*/ 45984 h 141564"/>
                    <a:gd name="connsiteX12" fmla="*/ 2819 w 283217"/>
                    <a:gd name="connsiteY12" fmla="*/ 44663 h 141564"/>
                    <a:gd name="connsiteX13" fmla="*/ 254940 w 283217"/>
                    <a:gd name="connsiteY13" fmla="*/ 138481 h 141564"/>
                    <a:gd name="connsiteX14" fmla="*/ 253178 w 283217"/>
                    <a:gd name="connsiteY14" fmla="*/ 139450 h 141564"/>
                    <a:gd name="connsiteX15" fmla="*/ 279694 w 283217"/>
                    <a:gd name="connsiteY15" fmla="*/ 617 h 14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3217" h="141564">
                      <a:moveTo>
                        <a:pt x="283218" y="0"/>
                      </a:moveTo>
                      <a:lnTo>
                        <a:pt x="283129" y="617"/>
                      </a:lnTo>
                      <a:lnTo>
                        <a:pt x="255821" y="139979"/>
                      </a:lnTo>
                      <a:lnTo>
                        <a:pt x="255556" y="141565"/>
                      </a:lnTo>
                      <a:lnTo>
                        <a:pt x="254059" y="141036"/>
                      </a:lnTo>
                      <a:lnTo>
                        <a:pt x="2467" y="45984"/>
                      </a:lnTo>
                      <a:lnTo>
                        <a:pt x="0" y="45103"/>
                      </a:lnTo>
                      <a:lnTo>
                        <a:pt x="2555" y="44663"/>
                      </a:lnTo>
                      <a:lnTo>
                        <a:pt x="281456" y="352"/>
                      </a:lnTo>
                      <a:lnTo>
                        <a:pt x="283218" y="0"/>
                      </a:lnTo>
                      <a:close/>
                      <a:moveTo>
                        <a:pt x="279694" y="617"/>
                      </a:moveTo>
                      <a:lnTo>
                        <a:pt x="2731" y="45984"/>
                      </a:lnTo>
                      <a:lnTo>
                        <a:pt x="2819" y="44663"/>
                      </a:lnTo>
                      <a:lnTo>
                        <a:pt x="254940" y="138481"/>
                      </a:lnTo>
                      <a:lnTo>
                        <a:pt x="253178" y="139450"/>
                      </a:lnTo>
                      <a:lnTo>
                        <a:pt x="279694" y="617"/>
                      </a:lnTo>
                      <a:close/>
                    </a:path>
                  </a:pathLst>
                </a:custGeom>
                <a:grpFill/>
                <a:ln w="8809" cap="flat">
                  <a:noFill/>
                  <a:prstDash val="solid"/>
                  <a:miter/>
                </a:ln>
              </p:spPr>
              <p:txBody>
                <a:bodyPr rtlCol="0" anchor="ctr"/>
                <a:lstStyle/>
                <a:p>
                  <a:endParaRPr lang="en-US" sz="3200"/>
                </a:p>
              </p:txBody>
            </p:sp>
            <p:sp>
              <p:nvSpPr>
                <p:cNvPr id="4608" name="Freeform: Shape 4607">
                  <a:extLst>
                    <a:ext uri="{FF2B5EF4-FFF2-40B4-BE49-F238E27FC236}">
                      <a16:creationId xmlns:a16="http://schemas.microsoft.com/office/drawing/2014/main" id="{F889E195-82B5-4A15-9858-EC65BC31309F}"/>
                    </a:ext>
                  </a:extLst>
                </p:cNvPr>
                <p:cNvSpPr/>
                <p:nvPr/>
              </p:nvSpPr>
              <p:spPr>
                <a:xfrm>
                  <a:off x="4688105" y="1535958"/>
                  <a:ext cx="300571" cy="150197"/>
                </a:xfrm>
                <a:custGeom>
                  <a:avLst/>
                  <a:gdLst>
                    <a:gd name="connsiteX0" fmla="*/ 271149 w 300571"/>
                    <a:gd name="connsiteY0" fmla="*/ 150198 h 150197"/>
                    <a:gd name="connsiteX1" fmla="*/ 265335 w 300571"/>
                    <a:gd name="connsiteY1" fmla="*/ 147995 h 150197"/>
                    <a:gd name="connsiteX2" fmla="*/ 261635 w 300571"/>
                    <a:gd name="connsiteY2" fmla="*/ 150022 h 150197"/>
                    <a:gd name="connsiteX3" fmla="*/ 262252 w 300571"/>
                    <a:gd name="connsiteY3" fmla="*/ 146762 h 150197"/>
                    <a:gd name="connsiteX4" fmla="*/ 15328 w 300571"/>
                    <a:gd name="connsiteY4" fmla="*/ 53472 h 150197"/>
                    <a:gd name="connsiteX5" fmla="*/ 12069 w 300571"/>
                    <a:gd name="connsiteY5" fmla="*/ 54001 h 150197"/>
                    <a:gd name="connsiteX6" fmla="*/ 12245 w 300571"/>
                    <a:gd name="connsiteY6" fmla="*/ 52327 h 150197"/>
                    <a:gd name="connsiteX7" fmla="*/ 0 w 300571"/>
                    <a:gd name="connsiteY7" fmla="*/ 47746 h 150197"/>
                    <a:gd name="connsiteX8" fmla="*/ 12862 w 300571"/>
                    <a:gd name="connsiteY8" fmla="*/ 45720 h 150197"/>
                    <a:gd name="connsiteX9" fmla="*/ 13038 w 300571"/>
                    <a:gd name="connsiteY9" fmla="*/ 44046 h 150197"/>
                    <a:gd name="connsiteX10" fmla="*/ 16121 w 300571"/>
                    <a:gd name="connsiteY10" fmla="*/ 45191 h 150197"/>
                    <a:gd name="connsiteX11" fmla="*/ 296960 w 300571"/>
                    <a:gd name="connsiteY11" fmla="*/ 529 h 150197"/>
                    <a:gd name="connsiteX12" fmla="*/ 296960 w 300571"/>
                    <a:gd name="connsiteY12" fmla="*/ 529 h 150197"/>
                    <a:gd name="connsiteX13" fmla="*/ 300572 w 300571"/>
                    <a:gd name="connsiteY13" fmla="*/ 0 h 150197"/>
                    <a:gd name="connsiteX14" fmla="*/ 272999 w 300571"/>
                    <a:gd name="connsiteY14" fmla="*/ 140772 h 150197"/>
                    <a:gd name="connsiteX15" fmla="*/ 276082 w 300571"/>
                    <a:gd name="connsiteY15" fmla="*/ 141917 h 150197"/>
                    <a:gd name="connsiteX16" fmla="*/ 272382 w 300571"/>
                    <a:gd name="connsiteY16" fmla="*/ 144031 h 150197"/>
                    <a:gd name="connsiteX17" fmla="*/ 271149 w 300571"/>
                    <a:gd name="connsiteY17" fmla="*/ 150198 h 150197"/>
                    <a:gd name="connsiteX18" fmla="*/ 31537 w 300571"/>
                    <a:gd name="connsiteY18" fmla="*/ 50829 h 150197"/>
                    <a:gd name="connsiteX19" fmla="*/ 264013 w 300571"/>
                    <a:gd name="connsiteY19" fmla="*/ 137336 h 150197"/>
                    <a:gd name="connsiteX20" fmla="*/ 288591 w 300571"/>
                    <a:gd name="connsiteY20" fmla="*/ 8721 h 150197"/>
                    <a:gd name="connsiteX21" fmla="*/ 31537 w 300571"/>
                    <a:gd name="connsiteY21" fmla="*/ 50829 h 150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0571" h="150197">
                      <a:moveTo>
                        <a:pt x="271149" y="150198"/>
                      </a:moveTo>
                      <a:lnTo>
                        <a:pt x="265335" y="147995"/>
                      </a:lnTo>
                      <a:lnTo>
                        <a:pt x="261635" y="150022"/>
                      </a:lnTo>
                      <a:lnTo>
                        <a:pt x="262252" y="146762"/>
                      </a:lnTo>
                      <a:lnTo>
                        <a:pt x="15328" y="53472"/>
                      </a:lnTo>
                      <a:lnTo>
                        <a:pt x="12069" y="54001"/>
                      </a:lnTo>
                      <a:lnTo>
                        <a:pt x="12245" y="52327"/>
                      </a:lnTo>
                      <a:lnTo>
                        <a:pt x="0" y="47746"/>
                      </a:lnTo>
                      <a:lnTo>
                        <a:pt x="12862" y="45720"/>
                      </a:lnTo>
                      <a:lnTo>
                        <a:pt x="13038" y="44046"/>
                      </a:lnTo>
                      <a:lnTo>
                        <a:pt x="16121" y="45191"/>
                      </a:lnTo>
                      <a:lnTo>
                        <a:pt x="296960" y="529"/>
                      </a:lnTo>
                      <a:lnTo>
                        <a:pt x="296960" y="529"/>
                      </a:lnTo>
                      <a:lnTo>
                        <a:pt x="300572" y="0"/>
                      </a:lnTo>
                      <a:lnTo>
                        <a:pt x="272999" y="140772"/>
                      </a:lnTo>
                      <a:lnTo>
                        <a:pt x="276082" y="141917"/>
                      </a:lnTo>
                      <a:lnTo>
                        <a:pt x="272382" y="144031"/>
                      </a:lnTo>
                      <a:lnTo>
                        <a:pt x="271149" y="150198"/>
                      </a:lnTo>
                      <a:close/>
                      <a:moveTo>
                        <a:pt x="31537" y="50829"/>
                      </a:moveTo>
                      <a:lnTo>
                        <a:pt x="264013" y="137336"/>
                      </a:lnTo>
                      <a:lnTo>
                        <a:pt x="288591" y="8721"/>
                      </a:lnTo>
                      <a:lnTo>
                        <a:pt x="31537" y="50829"/>
                      </a:lnTo>
                      <a:close/>
                    </a:path>
                  </a:pathLst>
                </a:custGeom>
                <a:grpFill/>
                <a:ln w="8809" cap="flat">
                  <a:noFill/>
                  <a:prstDash val="solid"/>
                  <a:miter/>
                </a:ln>
              </p:spPr>
              <p:txBody>
                <a:bodyPr rtlCol="0" anchor="ctr"/>
                <a:lstStyle/>
                <a:p>
                  <a:endParaRPr lang="en-US" sz="3200"/>
                </a:p>
              </p:txBody>
            </p:sp>
          </p:grpSp>
          <p:grpSp>
            <p:nvGrpSpPr>
              <p:cNvPr id="4609" name="Graphic 4229">
                <a:extLst>
                  <a:ext uri="{FF2B5EF4-FFF2-40B4-BE49-F238E27FC236}">
                    <a16:creationId xmlns:a16="http://schemas.microsoft.com/office/drawing/2014/main" id="{78B44860-C74F-4724-A5FC-669C318DC020}"/>
                  </a:ext>
                </a:extLst>
              </p:cNvPr>
              <p:cNvGrpSpPr/>
              <p:nvPr/>
            </p:nvGrpSpPr>
            <p:grpSpPr>
              <a:xfrm>
                <a:off x="4749594" y="1677346"/>
                <a:ext cx="227279" cy="184818"/>
                <a:chOff x="4749594" y="1677346"/>
                <a:chExt cx="227279" cy="184818"/>
              </a:xfrm>
              <a:grpFill/>
            </p:grpSpPr>
            <p:sp>
              <p:nvSpPr>
                <p:cNvPr id="4610" name="Freeform: Shape 4609">
                  <a:extLst>
                    <a:ext uri="{FF2B5EF4-FFF2-40B4-BE49-F238E27FC236}">
                      <a16:creationId xmlns:a16="http://schemas.microsoft.com/office/drawing/2014/main" id="{039C7881-E9B7-4099-8F44-430A944C563E}"/>
                    </a:ext>
                  </a:extLst>
                </p:cNvPr>
                <p:cNvSpPr/>
                <p:nvPr/>
              </p:nvSpPr>
              <p:spPr>
                <a:xfrm>
                  <a:off x="4756817" y="1682720"/>
                  <a:ext cx="214505" cy="173630"/>
                </a:xfrm>
                <a:custGeom>
                  <a:avLst/>
                  <a:gdLst>
                    <a:gd name="connsiteX0" fmla="*/ 134694 w 214505"/>
                    <a:gd name="connsiteY0" fmla="*/ 171164 h 173630"/>
                    <a:gd name="connsiteX1" fmla="*/ 211422 w 214505"/>
                    <a:gd name="connsiteY1" fmla="*/ 1057 h 173630"/>
                    <a:gd name="connsiteX2" fmla="*/ 212655 w 214505"/>
                    <a:gd name="connsiteY2" fmla="*/ 2643 h 173630"/>
                    <a:gd name="connsiteX3" fmla="*/ 1145 w 214505"/>
                    <a:gd name="connsiteY3" fmla="*/ 42549 h 173630"/>
                    <a:gd name="connsiteX4" fmla="*/ 1410 w 214505"/>
                    <a:gd name="connsiteY4" fmla="*/ 41668 h 173630"/>
                    <a:gd name="connsiteX5" fmla="*/ 134694 w 214505"/>
                    <a:gd name="connsiteY5" fmla="*/ 171164 h 173630"/>
                    <a:gd name="connsiteX6" fmla="*/ 137248 w 214505"/>
                    <a:gd name="connsiteY6" fmla="*/ 173630 h 173630"/>
                    <a:gd name="connsiteX7" fmla="*/ 705 w 214505"/>
                    <a:gd name="connsiteY7" fmla="*/ 42372 h 173630"/>
                    <a:gd name="connsiteX8" fmla="*/ 0 w 214505"/>
                    <a:gd name="connsiteY8" fmla="*/ 41668 h 173630"/>
                    <a:gd name="connsiteX9" fmla="*/ 1057 w 214505"/>
                    <a:gd name="connsiteY9" fmla="*/ 41491 h 173630"/>
                    <a:gd name="connsiteX10" fmla="*/ 212303 w 214505"/>
                    <a:gd name="connsiteY10" fmla="*/ 440 h 173630"/>
                    <a:gd name="connsiteX11" fmla="*/ 214506 w 214505"/>
                    <a:gd name="connsiteY11" fmla="*/ 0 h 173630"/>
                    <a:gd name="connsiteX12" fmla="*/ 213624 w 214505"/>
                    <a:gd name="connsiteY12" fmla="*/ 2026 h 173630"/>
                    <a:gd name="connsiteX13" fmla="*/ 137248 w 214505"/>
                    <a:gd name="connsiteY13" fmla="*/ 173630 h 17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05" h="173630">
                      <a:moveTo>
                        <a:pt x="134694" y="171164"/>
                      </a:moveTo>
                      <a:lnTo>
                        <a:pt x="211422" y="1057"/>
                      </a:lnTo>
                      <a:lnTo>
                        <a:pt x="212655" y="2643"/>
                      </a:lnTo>
                      <a:lnTo>
                        <a:pt x="1145" y="42549"/>
                      </a:lnTo>
                      <a:lnTo>
                        <a:pt x="1410" y="41668"/>
                      </a:lnTo>
                      <a:lnTo>
                        <a:pt x="134694" y="171164"/>
                      </a:lnTo>
                      <a:close/>
                      <a:moveTo>
                        <a:pt x="137248" y="173630"/>
                      </a:moveTo>
                      <a:lnTo>
                        <a:pt x="705" y="42372"/>
                      </a:lnTo>
                      <a:lnTo>
                        <a:pt x="0" y="41668"/>
                      </a:lnTo>
                      <a:lnTo>
                        <a:pt x="1057" y="41491"/>
                      </a:lnTo>
                      <a:lnTo>
                        <a:pt x="212303" y="440"/>
                      </a:lnTo>
                      <a:lnTo>
                        <a:pt x="214506" y="0"/>
                      </a:lnTo>
                      <a:lnTo>
                        <a:pt x="213624" y="2026"/>
                      </a:lnTo>
                      <a:lnTo>
                        <a:pt x="137248" y="173630"/>
                      </a:lnTo>
                      <a:close/>
                    </a:path>
                  </a:pathLst>
                </a:custGeom>
                <a:grpFill/>
                <a:ln w="8809" cap="flat">
                  <a:noFill/>
                  <a:prstDash val="solid"/>
                  <a:miter/>
                </a:ln>
              </p:spPr>
              <p:txBody>
                <a:bodyPr rtlCol="0" anchor="ctr"/>
                <a:lstStyle/>
                <a:p>
                  <a:endParaRPr lang="en-US" sz="3200"/>
                </a:p>
              </p:txBody>
            </p:sp>
            <p:sp>
              <p:nvSpPr>
                <p:cNvPr id="4611" name="Freeform: Shape 4610">
                  <a:extLst>
                    <a:ext uri="{FF2B5EF4-FFF2-40B4-BE49-F238E27FC236}">
                      <a16:creationId xmlns:a16="http://schemas.microsoft.com/office/drawing/2014/main" id="{BD6A1D61-7856-4C5A-AE05-342B9E1B8960}"/>
                    </a:ext>
                  </a:extLst>
                </p:cNvPr>
                <p:cNvSpPr/>
                <p:nvPr/>
              </p:nvSpPr>
              <p:spPr>
                <a:xfrm>
                  <a:off x="4749594" y="1677346"/>
                  <a:ext cx="227279" cy="184818"/>
                </a:xfrm>
                <a:custGeom>
                  <a:avLst/>
                  <a:gdLst>
                    <a:gd name="connsiteX0" fmla="*/ 145617 w 227279"/>
                    <a:gd name="connsiteY0" fmla="*/ 184818 h 184818"/>
                    <a:gd name="connsiteX1" fmla="*/ 142974 w 227279"/>
                    <a:gd name="connsiteY1" fmla="*/ 182351 h 184818"/>
                    <a:gd name="connsiteX2" fmla="*/ 142974 w 227279"/>
                    <a:gd name="connsiteY2" fmla="*/ 182351 h 184818"/>
                    <a:gd name="connsiteX3" fmla="*/ 140860 w 227279"/>
                    <a:gd name="connsiteY3" fmla="*/ 180325 h 184818"/>
                    <a:gd name="connsiteX4" fmla="*/ 6960 w 227279"/>
                    <a:gd name="connsiteY4" fmla="*/ 51622 h 184818"/>
                    <a:gd name="connsiteX5" fmla="*/ 3524 w 227279"/>
                    <a:gd name="connsiteY5" fmla="*/ 52239 h 184818"/>
                    <a:gd name="connsiteX6" fmla="*/ 4405 w 227279"/>
                    <a:gd name="connsiteY6" fmla="*/ 49156 h 184818"/>
                    <a:gd name="connsiteX7" fmla="*/ 0 w 227279"/>
                    <a:gd name="connsiteY7" fmla="*/ 45015 h 184818"/>
                    <a:gd name="connsiteX8" fmla="*/ 5991 w 227279"/>
                    <a:gd name="connsiteY8" fmla="*/ 43870 h 184818"/>
                    <a:gd name="connsiteX9" fmla="*/ 6960 w 227279"/>
                    <a:gd name="connsiteY9" fmla="*/ 40699 h 184818"/>
                    <a:gd name="connsiteX10" fmla="*/ 9514 w 227279"/>
                    <a:gd name="connsiteY10" fmla="*/ 43165 h 184818"/>
                    <a:gd name="connsiteX11" fmla="*/ 216443 w 227279"/>
                    <a:gd name="connsiteY11" fmla="*/ 2907 h 184818"/>
                    <a:gd name="connsiteX12" fmla="*/ 217765 w 227279"/>
                    <a:gd name="connsiteY12" fmla="*/ 0 h 184818"/>
                    <a:gd name="connsiteX13" fmla="*/ 219615 w 227279"/>
                    <a:gd name="connsiteY13" fmla="*/ 2290 h 184818"/>
                    <a:gd name="connsiteX14" fmla="*/ 227279 w 227279"/>
                    <a:gd name="connsiteY14" fmla="*/ 793 h 184818"/>
                    <a:gd name="connsiteX15" fmla="*/ 224107 w 227279"/>
                    <a:gd name="connsiteY15" fmla="*/ 8016 h 184818"/>
                    <a:gd name="connsiteX16" fmla="*/ 225957 w 227279"/>
                    <a:gd name="connsiteY16" fmla="*/ 10307 h 184818"/>
                    <a:gd name="connsiteX17" fmla="*/ 222786 w 227279"/>
                    <a:gd name="connsiteY17" fmla="*/ 10924 h 184818"/>
                    <a:gd name="connsiteX18" fmla="*/ 145617 w 227279"/>
                    <a:gd name="connsiteY18" fmla="*/ 184818 h 184818"/>
                    <a:gd name="connsiteX19" fmla="*/ 16386 w 227279"/>
                    <a:gd name="connsiteY19" fmla="*/ 49772 h 184818"/>
                    <a:gd name="connsiteX20" fmla="*/ 140772 w 227279"/>
                    <a:gd name="connsiteY20" fmla="*/ 170723 h 184818"/>
                    <a:gd name="connsiteX21" fmla="*/ 211951 w 227279"/>
                    <a:gd name="connsiteY21" fmla="*/ 12861 h 184818"/>
                    <a:gd name="connsiteX22" fmla="*/ 16386 w 227279"/>
                    <a:gd name="connsiteY22" fmla="*/ 49772 h 184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7279" h="184818">
                      <a:moveTo>
                        <a:pt x="145617" y="184818"/>
                      </a:moveTo>
                      <a:lnTo>
                        <a:pt x="142974" y="182351"/>
                      </a:lnTo>
                      <a:lnTo>
                        <a:pt x="142974" y="182351"/>
                      </a:lnTo>
                      <a:lnTo>
                        <a:pt x="140860" y="180325"/>
                      </a:lnTo>
                      <a:lnTo>
                        <a:pt x="6960" y="51622"/>
                      </a:lnTo>
                      <a:lnTo>
                        <a:pt x="3524" y="52239"/>
                      </a:lnTo>
                      <a:lnTo>
                        <a:pt x="4405" y="49156"/>
                      </a:lnTo>
                      <a:lnTo>
                        <a:pt x="0" y="45015"/>
                      </a:lnTo>
                      <a:lnTo>
                        <a:pt x="5991" y="43870"/>
                      </a:lnTo>
                      <a:lnTo>
                        <a:pt x="6960" y="40699"/>
                      </a:lnTo>
                      <a:lnTo>
                        <a:pt x="9514" y="43165"/>
                      </a:lnTo>
                      <a:lnTo>
                        <a:pt x="216443" y="2907"/>
                      </a:lnTo>
                      <a:lnTo>
                        <a:pt x="217765" y="0"/>
                      </a:lnTo>
                      <a:lnTo>
                        <a:pt x="219615" y="2290"/>
                      </a:lnTo>
                      <a:lnTo>
                        <a:pt x="227279" y="793"/>
                      </a:lnTo>
                      <a:lnTo>
                        <a:pt x="224107" y="8016"/>
                      </a:lnTo>
                      <a:lnTo>
                        <a:pt x="225957" y="10307"/>
                      </a:lnTo>
                      <a:lnTo>
                        <a:pt x="222786" y="10924"/>
                      </a:lnTo>
                      <a:lnTo>
                        <a:pt x="145617" y="184818"/>
                      </a:lnTo>
                      <a:close/>
                      <a:moveTo>
                        <a:pt x="16386" y="49772"/>
                      </a:moveTo>
                      <a:lnTo>
                        <a:pt x="140772" y="170723"/>
                      </a:lnTo>
                      <a:lnTo>
                        <a:pt x="211951" y="12861"/>
                      </a:lnTo>
                      <a:lnTo>
                        <a:pt x="16386" y="49772"/>
                      </a:lnTo>
                      <a:close/>
                    </a:path>
                  </a:pathLst>
                </a:custGeom>
                <a:grpFill/>
                <a:ln w="8809" cap="flat">
                  <a:noFill/>
                  <a:prstDash val="solid"/>
                  <a:miter/>
                </a:ln>
              </p:spPr>
              <p:txBody>
                <a:bodyPr rtlCol="0" anchor="ctr"/>
                <a:lstStyle/>
                <a:p>
                  <a:endParaRPr lang="en-US" sz="3200"/>
                </a:p>
              </p:txBody>
            </p:sp>
          </p:grpSp>
          <p:grpSp>
            <p:nvGrpSpPr>
              <p:cNvPr id="4612" name="Graphic 4229">
                <a:extLst>
                  <a:ext uri="{FF2B5EF4-FFF2-40B4-BE49-F238E27FC236}">
                    <a16:creationId xmlns:a16="http://schemas.microsoft.com/office/drawing/2014/main" id="{78B44860-C74F-4724-A5FC-669C318DC020}"/>
                  </a:ext>
                </a:extLst>
              </p:cNvPr>
              <p:cNvGrpSpPr/>
              <p:nvPr/>
            </p:nvGrpSpPr>
            <p:grpSpPr>
              <a:xfrm>
                <a:off x="4751972" y="1710998"/>
                <a:ext cx="119893" cy="303038"/>
                <a:chOff x="4751972" y="1710998"/>
                <a:chExt cx="119893" cy="303038"/>
              </a:xfrm>
              <a:grpFill/>
            </p:grpSpPr>
            <p:sp>
              <p:nvSpPr>
                <p:cNvPr id="4613" name="Freeform: Shape 4612">
                  <a:extLst>
                    <a:ext uri="{FF2B5EF4-FFF2-40B4-BE49-F238E27FC236}">
                      <a16:creationId xmlns:a16="http://schemas.microsoft.com/office/drawing/2014/main" id="{699E400F-26EE-4297-98E6-D5EF08898F0C}"/>
                    </a:ext>
                  </a:extLst>
                </p:cNvPr>
                <p:cNvSpPr/>
                <p:nvPr/>
              </p:nvSpPr>
              <p:spPr>
                <a:xfrm>
                  <a:off x="4757082" y="1722185"/>
                  <a:ext cx="110291" cy="283217"/>
                </a:xfrm>
                <a:custGeom>
                  <a:avLst/>
                  <a:gdLst>
                    <a:gd name="connsiteX0" fmla="*/ 793 w 110291"/>
                    <a:gd name="connsiteY0" fmla="*/ 278284 h 283217"/>
                    <a:gd name="connsiteX1" fmla="*/ 107825 w 110291"/>
                    <a:gd name="connsiteY1" fmla="*/ 163500 h 283217"/>
                    <a:gd name="connsiteX2" fmla="*/ 107737 w 110291"/>
                    <a:gd name="connsiteY2" fmla="*/ 165085 h 283217"/>
                    <a:gd name="connsiteX3" fmla="*/ 264 w 110291"/>
                    <a:gd name="connsiteY3" fmla="*/ 2907 h 283217"/>
                    <a:gd name="connsiteX4" fmla="*/ 1586 w 110291"/>
                    <a:gd name="connsiteY4" fmla="*/ 2467 h 283217"/>
                    <a:gd name="connsiteX5" fmla="*/ 793 w 110291"/>
                    <a:gd name="connsiteY5" fmla="*/ 278284 h 283217"/>
                    <a:gd name="connsiteX6" fmla="*/ 793 w 110291"/>
                    <a:gd name="connsiteY6" fmla="*/ 283217 h 283217"/>
                    <a:gd name="connsiteX7" fmla="*/ 0 w 110291"/>
                    <a:gd name="connsiteY7" fmla="*/ 2467 h 283217"/>
                    <a:gd name="connsiteX8" fmla="*/ 0 w 110291"/>
                    <a:gd name="connsiteY8" fmla="*/ 0 h 283217"/>
                    <a:gd name="connsiteX9" fmla="*/ 1409 w 110291"/>
                    <a:gd name="connsiteY9" fmla="*/ 2026 h 283217"/>
                    <a:gd name="connsiteX10" fmla="*/ 109763 w 110291"/>
                    <a:gd name="connsiteY10" fmla="*/ 163676 h 283217"/>
                    <a:gd name="connsiteX11" fmla="*/ 110292 w 110291"/>
                    <a:gd name="connsiteY11" fmla="*/ 164469 h 283217"/>
                    <a:gd name="connsiteX12" fmla="*/ 109587 w 110291"/>
                    <a:gd name="connsiteY12" fmla="*/ 165173 h 283217"/>
                    <a:gd name="connsiteX13" fmla="*/ 793 w 110291"/>
                    <a:gd name="connsiteY13" fmla="*/ 283217 h 283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291" h="283217">
                      <a:moveTo>
                        <a:pt x="793" y="278284"/>
                      </a:moveTo>
                      <a:lnTo>
                        <a:pt x="107825" y="163500"/>
                      </a:lnTo>
                      <a:lnTo>
                        <a:pt x="107737" y="165085"/>
                      </a:lnTo>
                      <a:lnTo>
                        <a:pt x="264" y="2907"/>
                      </a:lnTo>
                      <a:lnTo>
                        <a:pt x="1586" y="2467"/>
                      </a:lnTo>
                      <a:lnTo>
                        <a:pt x="793" y="278284"/>
                      </a:lnTo>
                      <a:close/>
                      <a:moveTo>
                        <a:pt x="793" y="283217"/>
                      </a:moveTo>
                      <a:lnTo>
                        <a:pt x="0" y="2467"/>
                      </a:lnTo>
                      <a:lnTo>
                        <a:pt x="0" y="0"/>
                      </a:lnTo>
                      <a:lnTo>
                        <a:pt x="1409" y="2026"/>
                      </a:lnTo>
                      <a:lnTo>
                        <a:pt x="109763" y="163676"/>
                      </a:lnTo>
                      <a:lnTo>
                        <a:pt x="110292" y="164469"/>
                      </a:lnTo>
                      <a:lnTo>
                        <a:pt x="109587" y="165173"/>
                      </a:lnTo>
                      <a:lnTo>
                        <a:pt x="793" y="283217"/>
                      </a:lnTo>
                      <a:close/>
                    </a:path>
                  </a:pathLst>
                </a:custGeom>
                <a:grpFill/>
                <a:ln w="8809" cap="flat">
                  <a:noFill/>
                  <a:prstDash val="solid"/>
                  <a:miter/>
                </a:ln>
              </p:spPr>
              <p:txBody>
                <a:bodyPr rtlCol="0" anchor="ctr"/>
                <a:lstStyle/>
                <a:p>
                  <a:endParaRPr lang="en-US" sz="3200"/>
                </a:p>
              </p:txBody>
            </p:sp>
            <p:sp>
              <p:nvSpPr>
                <p:cNvPr id="4614" name="Freeform: Shape 4613">
                  <a:extLst>
                    <a:ext uri="{FF2B5EF4-FFF2-40B4-BE49-F238E27FC236}">
                      <a16:creationId xmlns:a16="http://schemas.microsoft.com/office/drawing/2014/main" id="{01CC4042-2B31-4892-8374-6F4CF571807B}"/>
                    </a:ext>
                  </a:extLst>
                </p:cNvPr>
                <p:cNvSpPr/>
                <p:nvPr/>
              </p:nvSpPr>
              <p:spPr>
                <a:xfrm>
                  <a:off x="4751972" y="1710998"/>
                  <a:ext cx="119893" cy="303038"/>
                </a:xfrm>
                <a:custGeom>
                  <a:avLst/>
                  <a:gdLst>
                    <a:gd name="connsiteX0" fmla="*/ 2554 w 119893"/>
                    <a:gd name="connsiteY0" fmla="*/ 303038 h 303038"/>
                    <a:gd name="connsiteX1" fmla="*/ 2554 w 119893"/>
                    <a:gd name="connsiteY1" fmla="*/ 298017 h 303038"/>
                    <a:gd name="connsiteX2" fmla="*/ 2554 w 119893"/>
                    <a:gd name="connsiteY2" fmla="*/ 298017 h 303038"/>
                    <a:gd name="connsiteX3" fmla="*/ 2554 w 119893"/>
                    <a:gd name="connsiteY3" fmla="*/ 291939 h 303038"/>
                    <a:gd name="connsiteX4" fmla="*/ 1850 w 119893"/>
                    <a:gd name="connsiteY4" fmla="*/ 14888 h 303038"/>
                    <a:gd name="connsiteX5" fmla="*/ 0 w 119893"/>
                    <a:gd name="connsiteY5" fmla="*/ 12157 h 303038"/>
                    <a:gd name="connsiteX6" fmla="*/ 1850 w 119893"/>
                    <a:gd name="connsiteY6" fmla="*/ 11188 h 303038"/>
                    <a:gd name="connsiteX7" fmla="*/ 1850 w 119893"/>
                    <a:gd name="connsiteY7" fmla="*/ 0 h 303038"/>
                    <a:gd name="connsiteX8" fmla="*/ 8281 w 119893"/>
                    <a:gd name="connsiteY8" fmla="*/ 9602 h 303038"/>
                    <a:gd name="connsiteX9" fmla="*/ 10131 w 119893"/>
                    <a:gd name="connsiteY9" fmla="*/ 9074 h 303038"/>
                    <a:gd name="connsiteX10" fmla="*/ 10131 w 119893"/>
                    <a:gd name="connsiteY10" fmla="*/ 12333 h 303038"/>
                    <a:gd name="connsiteX11" fmla="*/ 114520 w 119893"/>
                    <a:gd name="connsiteY11" fmla="*/ 168081 h 303038"/>
                    <a:gd name="connsiteX12" fmla="*/ 117163 w 119893"/>
                    <a:gd name="connsiteY12" fmla="*/ 165262 h 303038"/>
                    <a:gd name="connsiteX13" fmla="*/ 116723 w 119893"/>
                    <a:gd name="connsiteY13" fmla="*/ 171252 h 303038"/>
                    <a:gd name="connsiteX14" fmla="*/ 119894 w 119893"/>
                    <a:gd name="connsiteY14" fmla="*/ 175921 h 303038"/>
                    <a:gd name="connsiteX15" fmla="*/ 116018 w 119893"/>
                    <a:gd name="connsiteY15" fmla="*/ 180149 h 303038"/>
                    <a:gd name="connsiteX16" fmla="*/ 115489 w 119893"/>
                    <a:gd name="connsiteY16" fmla="*/ 186228 h 303038"/>
                    <a:gd name="connsiteX17" fmla="*/ 113375 w 119893"/>
                    <a:gd name="connsiteY17" fmla="*/ 183056 h 303038"/>
                    <a:gd name="connsiteX18" fmla="*/ 2554 w 119893"/>
                    <a:gd name="connsiteY18" fmla="*/ 303038 h 303038"/>
                    <a:gd name="connsiteX19" fmla="*/ 9954 w 119893"/>
                    <a:gd name="connsiteY19" fmla="*/ 27309 h 303038"/>
                    <a:gd name="connsiteX20" fmla="*/ 9250 w 119893"/>
                    <a:gd name="connsiteY20" fmla="*/ 280927 h 303038"/>
                    <a:gd name="connsiteX21" fmla="*/ 107913 w 119893"/>
                    <a:gd name="connsiteY21" fmla="*/ 175128 h 303038"/>
                    <a:gd name="connsiteX22" fmla="*/ 9954 w 119893"/>
                    <a:gd name="connsiteY22" fmla="*/ 27309 h 30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9893" h="303038">
                      <a:moveTo>
                        <a:pt x="2554" y="303038"/>
                      </a:moveTo>
                      <a:lnTo>
                        <a:pt x="2554" y="298017"/>
                      </a:lnTo>
                      <a:lnTo>
                        <a:pt x="2554" y="298017"/>
                      </a:lnTo>
                      <a:lnTo>
                        <a:pt x="2554" y="291939"/>
                      </a:lnTo>
                      <a:lnTo>
                        <a:pt x="1850" y="14888"/>
                      </a:lnTo>
                      <a:lnTo>
                        <a:pt x="0" y="12157"/>
                      </a:lnTo>
                      <a:lnTo>
                        <a:pt x="1850" y="11188"/>
                      </a:lnTo>
                      <a:lnTo>
                        <a:pt x="1850" y="0"/>
                      </a:lnTo>
                      <a:lnTo>
                        <a:pt x="8281" y="9602"/>
                      </a:lnTo>
                      <a:lnTo>
                        <a:pt x="10131" y="9074"/>
                      </a:lnTo>
                      <a:lnTo>
                        <a:pt x="10131" y="12333"/>
                      </a:lnTo>
                      <a:lnTo>
                        <a:pt x="114520" y="168081"/>
                      </a:lnTo>
                      <a:lnTo>
                        <a:pt x="117163" y="165262"/>
                      </a:lnTo>
                      <a:lnTo>
                        <a:pt x="116723" y="171252"/>
                      </a:lnTo>
                      <a:lnTo>
                        <a:pt x="119894" y="175921"/>
                      </a:lnTo>
                      <a:lnTo>
                        <a:pt x="116018" y="180149"/>
                      </a:lnTo>
                      <a:lnTo>
                        <a:pt x="115489" y="186228"/>
                      </a:lnTo>
                      <a:lnTo>
                        <a:pt x="113375" y="183056"/>
                      </a:lnTo>
                      <a:lnTo>
                        <a:pt x="2554" y="303038"/>
                      </a:lnTo>
                      <a:close/>
                      <a:moveTo>
                        <a:pt x="9954" y="27309"/>
                      </a:moveTo>
                      <a:lnTo>
                        <a:pt x="9250" y="280927"/>
                      </a:lnTo>
                      <a:lnTo>
                        <a:pt x="107913" y="175128"/>
                      </a:lnTo>
                      <a:lnTo>
                        <a:pt x="9954" y="27309"/>
                      </a:lnTo>
                      <a:close/>
                    </a:path>
                  </a:pathLst>
                </a:custGeom>
                <a:grpFill/>
                <a:ln w="8809" cap="flat">
                  <a:noFill/>
                  <a:prstDash val="solid"/>
                  <a:miter/>
                </a:ln>
              </p:spPr>
              <p:txBody>
                <a:bodyPr rtlCol="0" anchor="ctr"/>
                <a:lstStyle/>
                <a:p>
                  <a:endParaRPr lang="en-US" sz="3200"/>
                </a:p>
              </p:txBody>
            </p:sp>
          </p:grpSp>
          <p:grpSp>
            <p:nvGrpSpPr>
              <p:cNvPr id="4615" name="Graphic 4229">
                <a:extLst>
                  <a:ext uri="{FF2B5EF4-FFF2-40B4-BE49-F238E27FC236}">
                    <a16:creationId xmlns:a16="http://schemas.microsoft.com/office/drawing/2014/main" id="{78B44860-C74F-4724-A5FC-669C318DC020}"/>
                  </a:ext>
                </a:extLst>
              </p:cNvPr>
              <p:cNvGrpSpPr/>
              <p:nvPr/>
            </p:nvGrpSpPr>
            <p:grpSpPr>
              <a:xfrm>
                <a:off x="4566978" y="1825870"/>
                <a:ext cx="199353" cy="256349"/>
                <a:chOff x="4566978" y="1825870"/>
                <a:chExt cx="199353" cy="256349"/>
              </a:xfrm>
              <a:grpFill/>
            </p:grpSpPr>
            <p:sp>
              <p:nvSpPr>
                <p:cNvPr id="4616" name="Freeform: Shape 4615">
                  <a:extLst>
                    <a:ext uri="{FF2B5EF4-FFF2-40B4-BE49-F238E27FC236}">
                      <a16:creationId xmlns:a16="http://schemas.microsoft.com/office/drawing/2014/main" id="{EE44A386-BD52-4181-A8DD-AB88F812DB86}"/>
                    </a:ext>
                  </a:extLst>
                </p:cNvPr>
                <p:cNvSpPr/>
                <p:nvPr/>
              </p:nvSpPr>
              <p:spPr>
                <a:xfrm>
                  <a:off x="4572880" y="1833534"/>
                  <a:ext cx="187196" cy="243751"/>
                </a:xfrm>
                <a:custGeom>
                  <a:avLst/>
                  <a:gdLst>
                    <a:gd name="connsiteX0" fmla="*/ 617 w 187196"/>
                    <a:gd name="connsiteY0" fmla="*/ 240140 h 243751"/>
                    <a:gd name="connsiteX1" fmla="*/ 184554 w 187196"/>
                    <a:gd name="connsiteY1" fmla="*/ 168345 h 243751"/>
                    <a:gd name="connsiteX2" fmla="*/ 184202 w 187196"/>
                    <a:gd name="connsiteY2" fmla="*/ 170371 h 243751"/>
                    <a:gd name="connsiteX3" fmla="*/ 265 w 187196"/>
                    <a:gd name="connsiteY3" fmla="*/ 1850 h 243751"/>
                    <a:gd name="connsiteX4" fmla="*/ 1233 w 187196"/>
                    <a:gd name="connsiteY4" fmla="*/ 1410 h 243751"/>
                    <a:gd name="connsiteX5" fmla="*/ 617 w 187196"/>
                    <a:gd name="connsiteY5" fmla="*/ 240140 h 243751"/>
                    <a:gd name="connsiteX6" fmla="*/ 617 w 187196"/>
                    <a:gd name="connsiteY6" fmla="*/ 243752 h 243751"/>
                    <a:gd name="connsiteX7" fmla="*/ 0 w 187196"/>
                    <a:gd name="connsiteY7" fmla="*/ 1321 h 243751"/>
                    <a:gd name="connsiteX8" fmla="*/ 0 w 187196"/>
                    <a:gd name="connsiteY8" fmla="*/ 0 h 243751"/>
                    <a:gd name="connsiteX9" fmla="*/ 969 w 187196"/>
                    <a:gd name="connsiteY9" fmla="*/ 881 h 243751"/>
                    <a:gd name="connsiteX10" fmla="*/ 185787 w 187196"/>
                    <a:gd name="connsiteY10" fmla="*/ 168521 h 243751"/>
                    <a:gd name="connsiteX11" fmla="*/ 187197 w 187196"/>
                    <a:gd name="connsiteY11" fmla="*/ 169842 h 243751"/>
                    <a:gd name="connsiteX12" fmla="*/ 185435 w 187196"/>
                    <a:gd name="connsiteY12" fmla="*/ 170547 h 243751"/>
                    <a:gd name="connsiteX13" fmla="*/ 617 w 187196"/>
                    <a:gd name="connsiteY13" fmla="*/ 243752 h 24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196" h="243751">
                      <a:moveTo>
                        <a:pt x="617" y="240140"/>
                      </a:moveTo>
                      <a:lnTo>
                        <a:pt x="184554" y="168345"/>
                      </a:lnTo>
                      <a:lnTo>
                        <a:pt x="184202" y="170371"/>
                      </a:lnTo>
                      <a:lnTo>
                        <a:pt x="265" y="1850"/>
                      </a:lnTo>
                      <a:lnTo>
                        <a:pt x="1233" y="1410"/>
                      </a:lnTo>
                      <a:lnTo>
                        <a:pt x="617" y="240140"/>
                      </a:lnTo>
                      <a:close/>
                      <a:moveTo>
                        <a:pt x="617" y="243752"/>
                      </a:moveTo>
                      <a:lnTo>
                        <a:pt x="0" y="1321"/>
                      </a:lnTo>
                      <a:lnTo>
                        <a:pt x="0" y="0"/>
                      </a:lnTo>
                      <a:lnTo>
                        <a:pt x="969" y="881"/>
                      </a:lnTo>
                      <a:lnTo>
                        <a:pt x="185787" y="168521"/>
                      </a:lnTo>
                      <a:lnTo>
                        <a:pt x="187197" y="169842"/>
                      </a:lnTo>
                      <a:lnTo>
                        <a:pt x="185435" y="170547"/>
                      </a:lnTo>
                      <a:lnTo>
                        <a:pt x="617" y="243752"/>
                      </a:lnTo>
                      <a:close/>
                    </a:path>
                  </a:pathLst>
                </a:custGeom>
                <a:grpFill/>
                <a:ln w="8809" cap="flat">
                  <a:noFill/>
                  <a:prstDash val="solid"/>
                  <a:miter/>
                </a:ln>
              </p:spPr>
              <p:txBody>
                <a:bodyPr rtlCol="0" anchor="ctr"/>
                <a:lstStyle/>
                <a:p>
                  <a:endParaRPr lang="en-US" sz="3200"/>
                </a:p>
              </p:txBody>
            </p:sp>
            <p:sp>
              <p:nvSpPr>
                <p:cNvPr id="4617" name="Freeform: Shape 4616">
                  <a:extLst>
                    <a:ext uri="{FF2B5EF4-FFF2-40B4-BE49-F238E27FC236}">
                      <a16:creationId xmlns:a16="http://schemas.microsoft.com/office/drawing/2014/main" id="{1FB905F0-CACE-4E23-A191-EE3E5C5A9568}"/>
                    </a:ext>
                  </a:extLst>
                </p:cNvPr>
                <p:cNvSpPr/>
                <p:nvPr/>
              </p:nvSpPr>
              <p:spPr>
                <a:xfrm>
                  <a:off x="4566978" y="1825870"/>
                  <a:ext cx="199353" cy="256349"/>
                </a:xfrm>
                <a:custGeom>
                  <a:avLst/>
                  <a:gdLst>
                    <a:gd name="connsiteX0" fmla="*/ 3171 w 199353"/>
                    <a:gd name="connsiteY0" fmla="*/ 256349 h 256349"/>
                    <a:gd name="connsiteX1" fmla="*/ 3171 w 199353"/>
                    <a:gd name="connsiteY1" fmla="*/ 252737 h 256349"/>
                    <a:gd name="connsiteX2" fmla="*/ 3171 w 199353"/>
                    <a:gd name="connsiteY2" fmla="*/ 252737 h 256349"/>
                    <a:gd name="connsiteX3" fmla="*/ 3171 w 199353"/>
                    <a:gd name="connsiteY3" fmla="*/ 249654 h 256349"/>
                    <a:gd name="connsiteX4" fmla="*/ 2554 w 199353"/>
                    <a:gd name="connsiteY4" fmla="*/ 10747 h 256349"/>
                    <a:gd name="connsiteX5" fmla="*/ 0 w 199353"/>
                    <a:gd name="connsiteY5" fmla="*/ 8457 h 256349"/>
                    <a:gd name="connsiteX6" fmla="*/ 2467 w 199353"/>
                    <a:gd name="connsiteY6" fmla="*/ 7312 h 256349"/>
                    <a:gd name="connsiteX7" fmla="*/ 2467 w 199353"/>
                    <a:gd name="connsiteY7" fmla="*/ 0 h 256349"/>
                    <a:gd name="connsiteX8" fmla="*/ 7840 w 199353"/>
                    <a:gd name="connsiteY8" fmla="*/ 4933 h 256349"/>
                    <a:gd name="connsiteX9" fmla="*/ 10395 w 199353"/>
                    <a:gd name="connsiteY9" fmla="*/ 3788 h 256349"/>
                    <a:gd name="connsiteX10" fmla="*/ 10395 w 199353"/>
                    <a:gd name="connsiteY10" fmla="*/ 7224 h 256349"/>
                    <a:gd name="connsiteX11" fmla="*/ 191778 w 199353"/>
                    <a:gd name="connsiteY11" fmla="*/ 171780 h 256349"/>
                    <a:gd name="connsiteX12" fmla="*/ 194772 w 199353"/>
                    <a:gd name="connsiteY12" fmla="*/ 170635 h 256349"/>
                    <a:gd name="connsiteX13" fmla="*/ 194156 w 199353"/>
                    <a:gd name="connsiteY13" fmla="*/ 173983 h 256349"/>
                    <a:gd name="connsiteX14" fmla="*/ 199353 w 199353"/>
                    <a:gd name="connsiteY14" fmla="*/ 178652 h 256349"/>
                    <a:gd name="connsiteX15" fmla="*/ 192835 w 199353"/>
                    <a:gd name="connsiteY15" fmla="*/ 181206 h 256349"/>
                    <a:gd name="connsiteX16" fmla="*/ 192218 w 199353"/>
                    <a:gd name="connsiteY16" fmla="*/ 184554 h 256349"/>
                    <a:gd name="connsiteX17" fmla="*/ 189839 w 199353"/>
                    <a:gd name="connsiteY17" fmla="*/ 182351 h 256349"/>
                    <a:gd name="connsiteX18" fmla="*/ 3171 w 199353"/>
                    <a:gd name="connsiteY18" fmla="*/ 256349 h 256349"/>
                    <a:gd name="connsiteX19" fmla="*/ 10395 w 199353"/>
                    <a:gd name="connsiteY19" fmla="*/ 17971 h 256349"/>
                    <a:gd name="connsiteX20" fmla="*/ 9866 w 199353"/>
                    <a:gd name="connsiteY20" fmla="*/ 242871 h 256349"/>
                    <a:gd name="connsiteX21" fmla="*/ 182352 w 199353"/>
                    <a:gd name="connsiteY21" fmla="*/ 175480 h 256349"/>
                    <a:gd name="connsiteX22" fmla="*/ 10395 w 199353"/>
                    <a:gd name="connsiteY22" fmla="*/ 17971 h 25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9353" h="256349">
                      <a:moveTo>
                        <a:pt x="3171" y="256349"/>
                      </a:moveTo>
                      <a:lnTo>
                        <a:pt x="3171" y="252737"/>
                      </a:lnTo>
                      <a:lnTo>
                        <a:pt x="3171" y="252737"/>
                      </a:lnTo>
                      <a:lnTo>
                        <a:pt x="3171" y="249654"/>
                      </a:lnTo>
                      <a:lnTo>
                        <a:pt x="2554" y="10747"/>
                      </a:lnTo>
                      <a:lnTo>
                        <a:pt x="0" y="8457"/>
                      </a:lnTo>
                      <a:lnTo>
                        <a:pt x="2467" y="7312"/>
                      </a:lnTo>
                      <a:lnTo>
                        <a:pt x="2467" y="0"/>
                      </a:lnTo>
                      <a:lnTo>
                        <a:pt x="7840" y="4933"/>
                      </a:lnTo>
                      <a:lnTo>
                        <a:pt x="10395" y="3788"/>
                      </a:lnTo>
                      <a:lnTo>
                        <a:pt x="10395" y="7224"/>
                      </a:lnTo>
                      <a:lnTo>
                        <a:pt x="191778" y="171780"/>
                      </a:lnTo>
                      <a:lnTo>
                        <a:pt x="194772" y="170635"/>
                      </a:lnTo>
                      <a:lnTo>
                        <a:pt x="194156" y="173983"/>
                      </a:lnTo>
                      <a:lnTo>
                        <a:pt x="199353" y="178652"/>
                      </a:lnTo>
                      <a:lnTo>
                        <a:pt x="192835" y="181206"/>
                      </a:lnTo>
                      <a:lnTo>
                        <a:pt x="192218" y="184554"/>
                      </a:lnTo>
                      <a:lnTo>
                        <a:pt x="189839" y="182351"/>
                      </a:lnTo>
                      <a:lnTo>
                        <a:pt x="3171" y="256349"/>
                      </a:lnTo>
                      <a:close/>
                      <a:moveTo>
                        <a:pt x="10395" y="17971"/>
                      </a:moveTo>
                      <a:lnTo>
                        <a:pt x="9866" y="242871"/>
                      </a:lnTo>
                      <a:lnTo>
                        <a:pt x="182352" y="175480"/>
                      </a:lnTo>
                      <a:lnTo>
                        <a:pt x="10395" y="17971"/>
                      </a:lnTo>
                      <a:close/>
                    </a:path>
                  </a:pathLst>
                </a:custGeom>
                <a:grpFill/>
                <a:ln w="8809" cap="flat">
                  <a:noFill/>
                  <a:prstDash val="solid"/>
                  <a:miter/>
                </a:ln>
              </p:spPr>
              <p:txBody>
                <a:bodyPr rtlCol="0" anchor="ctr"/>
                <a:lstStyle/>
                <a:p>
                  <a:endParaRPr lang="en-US" sz="3200"/>
                </a:p>
              </p:txBody>
            </p:sp>
          </p:grpSp>
          <p:grpSp>
            <p:nvGrpSpPr>
              <p:cNvPr id="4618" name="Graphic 4229">
                <a:extLst>
                  <a:ext uri="{FF2B5EF4-FFF2-40B4-BE49-F238E27FC236}">
                    <a16:creationId xmlns:a16="http://schemas.microsoft.com/office/drawing/2014/main" id="{78B44860-C74F-4724-A5FC-669C318DC020}"/>
                  </a:ext>
                </a:extLst>
              </p:cNvPr>
              <p:cNvGrpSpPr/>
              <p:nvPr/>
            </p:nvGrpSpPr>
            <p:grpSpPr>
              <a:xfrm>
                <a:off x="3265852" y="1593130"/>
                <a:ext cx="379942" cy="714342"/>
                <a:chOff x="3265852" y="1593130"/>
                <a:chExt cx="379942" cy="714342"/>
              </a:xfrm>
              <a:grpFill/>
            </p:grpSpPr>
            <p:sp>
              <p:nvSpPr>
                <p:cNvPr id="4619" name="Freeform: Shape 4618">
                  <a:extLst>
                    <a:ext uri="{FF2B5EF4-FFF2-40B4-BE49-F238E27FC236}">
                      <a16:creationId xmlns:a16="http://schemas.microsoft.com/office/drawing/2014/main" id="{913E50C6-6C77-464A-A770-0DDA797B91A6}"/>
                    </a:ext>
                  </a:extLst>
                </p:cNvPr>
                <p:cNvSpPr/>
                <p:nvPr/>
              </p:nvSpPr>
              <p:spPr>
                <a:xfrm>
                  <a:off x="3270697" y="1598680"/>
                  <a:ext cx="370781" cy="696987"/>
                </a:xfrm>
                <a:custGeom>
                  <a:avLst/>
                  <a:gdLst>
                    <a:gd name="connsiteX0" fmla="*/ 0 w 370781"/>
                    <a:gd name="connsiteY0" fmla="*/ 0 h 696987"/>
                    <a:gd name="connsiteX1" fmla="*/ 3348 w 370781"/>
                    <a:gd name="connsiteY1" fmla="*/ 1233 h 696987"/>
                    <a:gd name="connsiteX2" fmla="*/ 367258 w 370781"/>
                    <a:gd name="connsiteY2" fmla="*/ 137248 h 696987"/>
                    <a:gd name="connsiteX3" fmla="*/ 370781 w 370781"/>
                    <a:gd name="connsiteY3" fmla="*/ 138570 h 696987"/>
                    <a:gd name="connsiteX4" fmla="*/ 369548 w 370781"/>
                    <a:gd name="connsiteY4" fmla="*/ 142093 h 696987"/>
                    <a:gd name="connsiteX5" fmla="*/ 185787 w 370781"/>
                    <a:gd name="connsiteY5" fmla="*/ 690205 h 696987"/>
                    <a:gd name="connsiteX6" fmla="*/ 183497 w 370781"/>
                    <a:gd name="connsiteY6" fmla="*/ 696988 h 696987"/>
                    <a:gd name="connsiteX7" fmla="*/ 181647 w 370781"/>
                    <a:gd name="connsiteY7" fmla="*/ 690117 h 696987"/>
                    <a:gd name="connsiteX8" fmla="*/ 1586 w 370781"/>
                    <a:gd name="connsiteY8" fmla="*/ 5990 h 696987"/>
                    <a:gd name="connsiteX9" fmla="*/ 0 w 370781"/>
                    <a:gd name="connsiteY9" fmla="*/ 0 h 696987"/>
                    <a:gd name="connsiteX10" fmla="*/ 3259 w 370781"/>
                    <a:gd name="connsiteY10" fmla="*/ 11981 h 696987"/>
                    <a:gd name="connsiteX11" fmla="*/ 185875 w 370781"/>
                    <a:gd name="connsiteY11" fmla="*/ 689060 h 696987"/>
                    <a:gd name="connsiteX12" fmla="*/ 181823 w 370781"/>
                    <a:gd name="connsiteY12" fmla="*/ 688971 h 696987"/>
                    <a:gd name="connsiteX13" fmla="*/ 362324 w 370781"/>
                    <a:gd name="connsiteY13" fmla="*/ 139715 h 696987"/>
                    <a:gd name="connsiteX14" fmla="*/ 364703 w 370781"/>
                    <a:gd name="connsiteY14" fmla="*/ 144560 h 696987"/>
                    <a:gd name="connsiteX15" fmla="*/ 3259 w 370781"/>
                    <a:gd name="connsiteY15" fmla="*/ 11981 h 69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0781" h="696987">
                      <a:moveTo>
                        <a:pt x="0" y="0"/>
                      </a:moveTo>
                      <a:lnTo>
                        <a:pt x="3348" y="1233"/>
                      </a:lnTo>
                      <a:lnTo>
                        <a:pt x="367258" y="137248"/>
                      </a:lnTo>
                      <a:lnTo>
                        <a:pt x="370781" y="138570"/>
                      </a:lnTo>
                      <a:lnTo>
                        <a:pt x="369548" y="142093"/>
                      </a:lnTo>
                      <a:lnTo>
                        <a:pt x="185787" y="690205"/>
                      </a:lnTo>
                      <a:lnTo>
                        <a:pt x="183497" y="696988"/>
                      </a:lnTo>
                      <a:lnTo>
                        <a:pt x="181647" y="690117"/>
                      </a:lnTo>
                      <a:lnTo>
                        <a:pt x="1586" y="5990"/>
                      </a:lnTo>
                      <a:lnTo>
                        <a:pt x="0" y="0"/>
                      </a:lnTo>
                      <a:close/>
                      <a:moveTo>
                        <a:pt x="3259" y="11981"/>
                      </a:moveTo>
                      <a:lnTo>
                        <a:pt x="185875" y="689060"/>
                      </a:lnTo>
                      <a:lnTo>
                        <a:pt x="181823" y="688971"/>
                      </a:lnTo>
                      <a:lnTo>
                        <a:pt x="362324" y="139715"/>
                      </a:lnTo>
                      <a:lnTo>
                        <a:pt x="364703" y="144560"/>
                      </a:lnTo>
                      <a:lnTo>
                        <a:pt x="3259" y="11981"/>
                      </a:lnTo>
                      <a:close/>
                    </a:path>
                  </a:pathLst>
                </a:custGeom>
                <a:grpFill/>
                <a:ln w="8809" cap="flat">
                  <a:noFill/>
                  <a:prstDash val="solid"/>
                  <a:miter/>
                </a:ln>
              </p:spPr>
              <p:txBody>
                <a:bodyPr rtlCol="0" anchor="ctr"/>
                <a:lstStyle/>
                <a:p>
                  <a:endParaRPr lang="en-US" sz="3200"/>
                </a:p>
              </p:txBody>
            </p:sp>
            <p:sp>
              <p:nvSpPr>
                <p:cNvPr id="4620" name="Freeform: Shape 4619">
                  <a:extLst>
                    <a:ext uri="{FF2B5EF4-FFF2-40B4-BE49-F238E27FC236}">
                      <a16:creationId xmlns:a16="http://schemas.microsoft.com/office/drawing/2014/main" id="{7FB3A971-A1A4-40F1-90C1-01B410A5E2D8}"/>
                    </a:ext>
                  </a:extLst>
                </p:cNvPr>
                <p:cNvSpPr/>
                <p:nvPr/>
              </p:nvSpPr>
              <p:spPr>
                <a:xfrm>
                  <a:off x="3265852" y="1593130"/>
                  <a:ext cx="379942" cy="714342"/>
                </a:xfrm>
                <a:custGeom>
                  <a:avLst/>
                  <a:gdLst>
                    <a:gd name="connsiteX0" fmla="*/ 187989 w 379942"/>
                    <a:gd name="connsiteY0" fmla="*/ 714342 h 714342"/>
                    <a:gd name="connsiteX1" fmla="*/ 183585 w 379942"/>
                    <a:gd name="connsiteY1" fmla="*/ 697693 h 714342"/>
                    <a:gd name="connsiteX2" fmla="*/ 181999 w 379942"/>
                    <a:gd name="connsiteY2" fmla="*/ 697605 h 714342"/>
                    <a:gd name="connsiteX3" fmla="*/ 182880 w 379942"/>
                    <a:gd name="connsiteY3" fmla="*/ 694874 h 714342"/>
                    <a:gd name="connsiteX4" fmla="*/ 3171 w 379942"/>
                    <a:gd name="connsiteY4" fmla="*/ 11981 h 714342"/>
                    <a:gd name="connsiteX5" fmla="*/ 3171 w 379942"/>
                    <a:gd name="connsiteY5" fmla="*/ 11981 h 714342"/>
                    <a:gd name="connsiteX6" fmla="*/ 0 w 379942"/>
                    <a:gd name="connsiteY6" fmla="*/ 0 h 714342"/>
                    <a:gd name="connsiteX7" fmla="*/ 366288 w 379942"/>
                    <a:gd name="connsiteY7" fmla="*/ 136896 h 714342"/>
                    <a:gd name="connsiteX8" fmla="*/ 366553 w 379942"/>
                    <a:gd name="connsiteY8" fmla="*/ 136103 h 714342"/>
                    <a:gd name="connsiteX9" fmla="*/ 367081 w 379942"/>
                    <a:gd name="connsiteY9" fmla="*/ 137160 h 714342"/>
                    <a:gd name="connsiteX10" fmla="*/ 379943 w 379942"/>
                    <a:gd name="connsiteY10" fmla="*/ 142005 h 714342"/>
                    <a:gd name="connsiteX11" fmla="*/ 375626 w 379942"/>
                    <a:gd name="connsiteY11" fmla="*/ 154955 h 714342"/>
                    <a:gd name="connsiteX12" fmla="*/ 376155 w 379942"/>
                    <a:gd name="connsiteY12" fmla="*/ 156012 h 714342"/>
                    <a:gd name="connsiteX13" fmla="*/ 375362 w 379942"/>
                    <a:gd name="connsiteY13" fmla="*/ 155747 h 714342"/>
                    <a:gd name="connsiteX14" fmla="*/ 194508 w 379942"/>
                    <a:gd name="connsiteY14" fmla="*/ 695226 h 714342"/>
                    <a:gd name="connsiteX15" fmla="*/ 195301 w 379942"/>
                    <a:gd name="connsiteY15" fmla="*/ 698045 h 714342"/>
                    <a:gd name="connsiteX16" fmla="*/ 193627 w 379942"/>
                    <a:gd name="connsiteY16" fmla="*/ 697957 h 714342"/>
                    <a:gd name="connsiteX17" fmla="*/ 187989 w 379942"/>
                    <a:gd name="connsiteY17" fmla="*/ 714342 h 714342"/>
                    <a:gd name="connsiteX18" fmla="*/ 13038 w 379942"/>
                    <a:gd name="connsiteY18" fmla="*/ 22992 h 714342"/>
                    <a:gd name="connsiteX19" fmla="*/ 189135 w 379942"/>
                    <a:gd name="connsiteY19" fmla="*/ 675934 h 714342"/>
                    <a:gd name="connsiteX20" fmla="*/ 361708 w 379942"/>
                    <a:gd name="connsiteY20" fmla="*/ 150902 h 714342"/>
                    <a:gd name="connsiteX21" fmla="*/ 13038 w 379942"/>
                    <a:gd name="connsiteY21" fmla="*/ 22992 h 714342"/>
                    <a:gd name="connsiteX22" fmla="*/ 367962 w 379942"/>
                    <a:gd name="connsiteY22" fmla="*/ 153193 h 714342"/>
                    <a:gd name="connsiteX23" fmla="*/ 317485 w 379942"/>
                    <a:gd name="connsiteY23" fmla="*/ 306914 h 714342"/>
                    <a:gd name="connsiteX24" fmla="*/ 368931 w 379942"/>
                    <a:gd name="connsiteY24" fmla="*/ 153545 h 714342"/>
                    <a:gd name="connsiteX25" fmla="*/ 367962 w 379942"/>
                    <a:gd name="connsiteY25" fmla="*/ 153193 h 714342"/>
                    <a:gd name="connsiteX26" fmla="*/ 371222 w 379942"/>
                    <a:gd name="connsiteY26" fmla="*/ 146145 h 714342"/>
                    <a:gd name="connsiteX27" fmla="*/ 371310 w 379942"/>
                    <a:gd name="connsiteY27" fmla="*/ 146410 h 714342"/>
                    <a:gd name="connsiteX28" fmla="*/ 371398 w 379942"/>
                    <a:gd name="connsiteY28" fmla="*/ 146233 h 714342"/>
                    <a:gd name="connsiteX29" fmla="*/ 371222 w 379942"/>
                    <a:gd name="connsiteY29" fmla="*/ 146145 h 714342"/>
                    <a:gd name="connsiteX30" fmla="*/ 10835 w 379942"/>
                    <a:gd name="connsiteY30" fmla="*/ 14976 h 714342"/>
                    <a:gd name="connsiteX31" fmla="*/ 363734 w 379942"/>
                    <a:gd name="connsiteY31" fmla="*/ 144472 h 714342"/>
                    <a:gd name="connsiteX32" fmla="*/ 364086 w 379942"/>
                    <a:gd name="connsiteY32" fmla="*/ 143415 h 714342"/>
                    <a:gd name="connsiteX33" fmla="*/ 9778 w 379942"/>
                    <a:gd name="connsiteY33" fmla="*/ 11012 h 714342"/>
                    <a:gd name="connsiteX34" fmla="*/ 10835 w 379942"/>
                    <a:gd name="connsiteY34" fmla="*/ 14976 h 71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79942" h="714342">
                      <a:moveTo>
                        <a:pt x="187989" y="714342"/>
                      </a:moveTo>
                      <a:lnTo>
                        <a:pt x="183585" y="697693"/>
                      </a:lnTo>
                      <a:lnTo>
                        <a:pt x="181999" y="697605"/>
                      </a:lnTo>
                      <a:lnTo>
                        <a:pt x="182880" y="694874"/>
                      </a:lnTo>
                      <a:lnTo>
                        <a:pt x="3171" y="11981"/>
                      </a:lnTo>
                      <a:lnTo>
                        <a:pt x="3171" y="11981"/>
                      </a:lnTo>
                      <a:lnTo>
                        <a:pt x="0" y="0"/>
                      </a:lnTo>
                      <a:lnTo>
                        <a:pt x="366288" y="136896"/>
                      </a:lnTo>
                      <a:lnTo>
                        <a:pt x="366553" y="136103"/>
                      </a:lnTo>
                      <a:lnTo>
                        <a:pt x="367081" y="137160"/>
                      </a:lnTo>
                      <a:lnTo>
                        <a:pt x="379943" y="142005"/>
                      </a:lnTo>
                      <a:lnTo>
                        <a:pt x="375626" y="154955"/>
                      </a:lnTo>
                      <a:lnTo>
                        <a:pt x="376155" y="156012"/>
                      </a:lnTo>
                      <a:lnTo>
                        <a:pt x="375362" y="155747"/>
                      </a:lnTo>
                      <a:lnTo>
                        <a:pt x="194508" y="695226"/>
                      </a:lnTo>
                      <a:lnTo>
                        <a:pt x="195301" y="698045"/>
                      </a:lnTo>
                      <a:lnTo>
                        <a:pt x="193627" y="697957"/>
                      </a:lnTo>
                      <a:lnTo>
                        <a:pt x="187989" y="714342"/>
                      </a:lnTo>
                      <a:close/>
                      <a:moveTo>
                        <a:pt x="13038" y="22992"/>
                      </a:moveTo>
                      <a:lnTo>
                        <a:pt x="189135" y="675934"/>
                      </a:lnTo>
                      <a:lnTo>
                        <a:pt x="361708" y="150902"/>
                      </a:lnTo>
                      <a:lnTo>
                        <a:pt x="13038" y="22992"/>
                      </a:lnTo>
                      <a:close/>
                      <a:moveTo>
                        <a:pt x="367962" y="153193"/>
                      </a:moveTo>
                      <a:lnTo>
                        <a:pt x="317485" y="306914"/>
                      </a:lnTo>
                      <a:lnTo>
                        <a:pt x="368931" y="153545"/>
                      </a:lnTo>
                      <a:lnTo>
                        <a:pt x="367962" y="153193"/>
                      </a:lnTo>
                      <a:close/>
                      <a:moveTo>
                        <a:pt x="371222" y="146145"/>
                      </a:moveTo>
                      <a:lnTo>
                        <a:pt x="371310" y="146410"/>
                      </a:lnTo>
                      <a:lnTo>
                        <a:pt x="371398" y="146233"/>
                      </a:lnTo>
                      <a:lnTo>
                        <a:pt x="371222" y="146145"/>
                      </a:lnTo>
                      <a:close/>
                      <a:moveTo>
                        <a:pt x="10835" y="14976"/>
                      </a:moveTo>
                      <a:lnTo>
                        <a:pt x="363734" y="144472"/>
                      </a:lnTo>
                      <a:lnTo>
                        <a:pt x="364086" y="143415"/>
                      </a:lnTo>
                      <a:lnTo>
                        <a:pt x="9778" y="11012"/>
                      </a:lnTo>
                      <a:lnTo>
                        <a:pt x="10835" y="14976"/>
                      </a:lnTo>
                      <a:close/>
                    </a:path>
                  </a:pathLst>
                </a:custGeom>
                <a:grpFill/>
                <a:ln w="8809" cap="flat">
                  <a:noFill/>
                  <a:prstDash val="solid"/>
                  <a:miter/>
                </a:ln>
              </p:spPr>
              <p:txBody>
                <a:bodyPr rtlCol="0" anchor="ctr"/>
                <a:lstStyle/>
                <a:p>
                  <a:endParaRPr lang="en-US" sz="3200"/>
                </a:p>
              </p:txBody>
            </p:sp>
          </p:grpSp>
          <p:grpSp>
            <p:nvGrpSpPr>
              <p:cNvPr id="4621" name="Graphic 4229">
                <a:extLst>
                  <a:ext uri="{FF2B5EF4-FFF2-40B4-BE49-F238E27FC236}">
                    <a16:creationId xmlns:a16="http://schemas.microsoft.com/office/drawing/2014/main" id="{78B44860-C74F-4724-A5FC-669C318DC020}"/>
                  </a:ext>
                </a:extLst>
              </p:cNvPr>
              <p:cNvGrpSpPr/>
              <p:nvPr/>
            </p:nvGrpSpPr>
            <p:grpSpPr>
              <a:xfrm>
                <a:off x="3113276" y="2276463"/>
                <a:ext cx="353162" cy="513667"/>
                <a:chOff x="3113276" y="2276463"/>
                <a:chExt cx="353162" cy="513667"/>
              </a:xfrm>
              <a:grpFill/>
            </p:grpSpPr>
            <p:sp>
              <p:nvSpPr>
                <p:cNvPr id="4622" name="Freeform: Shape 4621">
                  <a:extLst>
                    <a:ext uri="{FF2B5EF4-FFF2-40B4-BE49-F238E27FC236}">
                      <a16:creationId xmlns:a16="http://schemas.microsoft.com/office/drawing/2014/main" id="{41125C1A-2A18-42CD-BC0B-E653E55C3872}"/>
                    </a:ext>
                  </a:extLst>
                </p:cNvPr>
                <p:cNvSpPr/>
                <p:nvPr/>
              </p:nvSpPr>
              <p:spPr>
                <a:xfrm>
                  <a:off x="3117593" y="2282718"/>
                  <a:ext cx="342503" cy="498251"/>
                </a:xfrm>
                <a:custGeom>
                  <a:avLst/>
                  <a:gdLst>
                    <a:gd name="connsiteX0" fmla="*/ 120775 w 342503"/>
                    <a:gd name="connsiteY0" fmla="*/ 484333 h 498251"/>
                    <a:gd name="connsiteX1" fmla="*/ 334135 w 342503"/>
                    <a:gd name="connsiteY1" fmla="*/ 4405 h 498251"/>
                    <a:gd name="connsiteX2" fmla="*/ 337923 w 342503"/>
                    <a:gd name="connsiteY2" fmla="*/ 8281 h 498251"/>
                    <a:gd name="connsiteX3" fmla="*/ 2290 w 342503"/>
                    <a:gd name="connsiteY3" fmla="*/ 148612 h 498251"/>
                    <a:gd name="connsiteX4" fmla="*/ 3083 w 342503"/>
                    <a:gd name="connsiteY4" fmla="*/ 146762 h 498251"/>
                    <a:gd name="connsiteX5" fmla="*/ 120775 w 342503"/>
                    <a:gd name="connsiteY5" fmla="*/ 484333 h 498251"/>
                    <a:gd name="connsiteX6" fmla="*/ 125708 w 342503"/>
                    <a:gd name="connsiteY6" fmla="*/ 498251 h 498251"/>
                    <a:gd name="connsiteX7" fmla="*/ 441 w 342503"/>
                    <a:gd name="connsiteY7" fmla="*/ 147731 h 498251"/>
                    <a:gd name="connsiteX8" fmla="*/ 0 w 342503"/>
                    <a:gd name="connsiteY8" fmla="*/ 146410 h 498251"/>
                    <a:gd name="connsiteX9" fmla="*/ 1233 w 342503"/>
                    <a:gd name="connsiteY9" fmla="*/ 145881 h 498251"/>
                    <a:gd name="connsiteX10" fmla="*/ 335721 w 342503"/>
                    <a:gd name="connsiteY10" fmla="*/ 2907 h 498251"/>
                    <a:gd name="connsiteX11" fmla="*/ 342504 w 342503"/>
                    <a:gd name="connsiteY11" fmla="*/ 0 h 498251"/>
                    <a:gd name="connsiteX12" fmla="*/ 339597 w 342503"/>
                    <a:gd name="connsiteY12" fmla="*/ 6783 h 498251"/>
                    <a:gd name="connsiteX13" fmla="*/ 125708 w 342503"/>
                    <a:gd name="connsiteY13" fmla="*/ 498251 h 498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2503" h="498251">
                      <a:moveTo>
                        <a:pt x="120775" y="484333"/>
                      </a:moveTo>
                      <a:lnTo>
                        <a:pt x="334135" y="4405"/>
                      </a:lnTo>
                      <a:lnTo>
                        <a:pt x="337923" y="8281"/>
                      </a:lnTo>
                      <a:lnTo>
                        <a:pt x="2290" y="148612"/>
                      </a:lnTo>
                      <a:lnTo>
                        <a:pt x="3083" y="146762"/>
                      </a:lnTo>
                      <a:lnTo>
                        <a:pt x="120775" y="484333"/>
                      </a:lnTo>
                      <a:close/>
                      <a:moveTo>
                        <a:pt x="125708" y="498251"/>
                      </a:moveTo>
                      <a:lnTo>
                        <a:pt x="441" y="147731"/>
                      </a:lnTo>
                      <a:lnTo>
                        <a:pt x="0" y="146410"/>
                      </a:lnTo>
                      <a:lnTo>
                        <a:pt x="1233" y="145881"/>
                      </a:lnTo>
                      <a:lnTo>
                        <a:pt x="335721" y="2907"/>
                      </a:lnTo>
                      <a:lnTo>
                        <a:pt x="342504" y="0"/>
                      </a:lnTo>
                      <a:lnTo>
                        <a:pt x="339597" y="6783"/>
                      </a:lnTo>
                      <a:lnTo>
                        <a:pt x="125708" y="498251"/>
                      </a:lnTo>
                      <a:close/>
                    </a:path>
                  </a:pathLst>
                </a:custGeom>
                <a:grpFill/>
                <a:ln w="8809" cap="flat">
                  <a:noFill/>
                  <a:prstDash val="solid"/>
                  <a:miter/>
                </a:ln>
              </p:spPr>
              <p:txBody>
                <a:bodyPr rtlCol="0" anchor="ctr"/>
                <a:lstStyle/>
                <a:p>
                  <a:endParaRPr lang="en-US" sz="3200"/>
                </a:p>
              </p:txBody>
            </p:sp>
            <p:sp>
              <p:nvSpPr>
                <p:cNvPr id="4623" name="Freeform: Shape 4622">
                  <a:extLst>
                    <a:ext uri="{FF2B5EF4-FFF2-40B4-BE49-F238E27FC236}">
                      <a16:creationId xmlns:a16="http://schemas.microsoft.com/office/drawing/2014/main" id="{06F1BAA5-2DA1-464B-932D-85036D2085BE}"/>
                    </a:ext>
                  </a:extLst>
                </p:cNvPr>
                <p:cNvSpPr/>
                <p:nvPr/>
              </p:nvSpPr>
              <p:spPr>
                <a:xfrm>
                  <a:off x="3113276" y="2276463"/>
                  <a:ext cx="353162" cy="513667"/>
                </a:xfrm>
                <a:custGeom>
                  <a:avLst/>
                  <a:gdLst>
                    <a:gd name="connsiteX0" fmla="*/ 129760 w 353162"/>
                    <a:gd name="connsiteY0" fmla="*/ 513667 h 513667"/>
                    <a:gd name="connsiteX1" fmla="*/ 124739 w 353162"/>
                    <a:gd name="connsiteY1" fmla="*/ 499749 h 513667"/>
                    <a:gd name="connsiteX2" fmla="*/ 124739 w 353162"/>
                    <a:gd name="connsiteY2" fmla="*/ 499749 h 513667"/>
                    <a:gd name="connsiteX3" fmla="*/ 124298 w 353162"/>
                    <a:gd name="connsiteY3" fmla="*/ 498603 h 513667"/>
                    <a:gd name="connsiteX4" fmla="*/ 3259 w 353162"/>
                    <a:gd name="connsiteY4" fmla="*/ 159976 h 513667"/>
                    <a:gd name="connsiteX5" fmla="*/ 176 w 353162"/>
                    <a:gd name="connsiteY5" fmla="*/ 161297 h 513667"/>
                    <a:gd name="connsiteX6" fmla="*/ 2114 w 353162"/>
                    <a:gd name="connsiteY6" fmla="*/ 156893 h 513667"/>
                    <a:gd name="connsiteX7" fmla="*/ 0 w 353162"/>
                    <a:gd name="connsiteY7" fmla="*/ 150902 h 513667"/>
                    <a:gd name="connsiteX8" fmla="*/ 5814 w 353162"/>
                    <a:gd name="connsiteY8" fmla="*/ 148436 h 513667"/>
                    <a:gd name="connsiteX9" fmla="*/ 7840 w 353162"/>
                    <a:gd name="connsiteY9" fmla="*/ 143943 h 513667"/>
                    <a:gd name="connsiteX10" fmla="*/ 8985 w 353162"/>
                    <a:gd name="connsiteY10" fmla="*/ 147114 h 513667"/>
                    <a:gd name="connsiteX11" fmla="*/ 336425 w 353162"/>
                    <a:gd name="connsiteY11" fmla="*/ 7135 h 513667"/>
                    <a:gd name="connsiteX12" fmla="*/ 337394 w 353162"/>
                    <a:gd name="connsiteY12" fmla="*/ 4933 h 513667"/>
                    <a:gd name="connsiteX13" fmla="*/ 338628 w 353162"/>
                    <a:gd name="connsiteY13" fmla="*/ 6255 h 513667"/>
                    <a:gd name="connsiteX14" fmla="*/ 338628 w 353162"/>
                    <a:gd name="connsiteY14" fmla="*/ 6255 h 513667"/>
                    <a:gd name="connsiteX15" fmla="*/ 353163 w 353162"/>
                    <a:gd name="connsiteY15" fmla="*/ 0 h 513667"/>
                    <a:gd name="connsiteX16" fmla="*/ 346820 w 353162"/>
                    <a:gd name="connsiteY16" fmla="*/ 14623 h 513667"/>
                    <a:gd name="connsiteX17" fmla="*/ 348141 w 353162"/>
                    <a:gd name="connsiteY17" fmla="*/ 15945 h 513667"/>
                    <a:gd name="connsiteX18" fmla="*/ 345851 w 353162"/>
                    <a:gd name="connsiteY18" fmla="*/ 16914 h 513667"/>
                    <a:gd name="connsiteX19" fmla="*/ 129760 w 353162"/>
                    <a:gd name="connsiteY19" fmla="*/ 513667 h 513667"/>
                    <a:gd name="connsiteX20" fmla="*/ 128703 w 353162"/>
                    <a:gd name="connsiteY20" fmla="*/ 490763 h 513667"/>
                    <a:gd name="connsiteX21" fmla="*/ 130377 w 353162"/>
                    <a:gd name="connsiteY21" fmla="*/ 495344 h 513667"/>
                    <a:gd name="connsiteX22" fmla="*/ 296431 w 353162"/>
                    <a:gd name="connsiteY22" fmla="*/ 113639 h 513667"/>
                    <a:gd name="connsiteX23" fmla="*/ 128703 w 353162"/>
                    <a:gd name="connsiteY23" fmla="*/ 490763 h 513667"/>
                    <a:gd name="connsiteX24" fmla="*/ 12157 w 353162"/>
                    <a:gd name="connsiteY24" fmla="*/ 156188 h 513667"/>
                    <a:gd name="connsiteX25" fmla="*/ 125444 w 353162"/>
                    <a:gd name="connsiteY25" fmla="*/ 481426 h 513667"/>
                    <a:gd name="connsiteX26" fmla="*/ 328937 w 353162"/>
                    <a:gd name="connsiteY26" fmla="*/ 23785 h 513667"/>
                    <a:gd name="connsiteX27" fmla="*/ 12157 w 353162"/>
                    <a:gd name="connsiteY27" fmla="*/ 156188 h 51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3162" h="513667">
                      <a:moveTo>
                        <a:pt x="129760" y="513667"/>
                      </a:moveTo>
                      <a:lnTo>
                        <a:pt x="124739" y="499749"/>
                      </a:lnTo>
                      <a:lnTo>
                        <a:pt x="124739" y="499749"/>
                      </a:lnTo>
                      <a:lnTo>
                        <a:pt x="124298" y="498603"/>
                      </a:lnTo>
                      <a:lnTo>
                        <a:pt x="3259" y="159976"/>
                      </a:lnTo>
                      <a:lnTo>
                        <a:pt x="176" y="161297"/>
                      </a:lnTo>
                      <a:lnTo>
                        <a:pt x="2114" y="156893"/>
                      </a:lnTo>
                      <a:lnTo>
                        <a:pt x="0" y="150902"/>
                      </a:lnTo>
                      <a:lnTo>
                        <a:pt x="5814" y="148436"/>
                      </a:lnTo>
                      <a:lnTo>
                        <a:pt x="7840" y="143943"/>
                      </a:lnTo>
                      <a:lnTo>
                        <a:pt x="8985" y="147114"/>
                      </a:lnTo>
                      <a:lnTo>
                        <a:pt x="336425" y="7135"/>
                      </a:lnTo>
                      <a:lnTo>
                        <a:pt x="337394" y="4933"/>
                      </a:lnTo>
                      <a:lnTo>
                        <a:pt x="338628" y="6255"/>
                      </a:lnTo>
                      <a:lnTo>
                        <a:pt x="338628" y="6255"/>
                      </a:lnTo>
                      <a:lnTo>
                        <a:pt x="353163" y="0"/>
                      </a:lnTo>
                      <a:lnTo>
                        <a:pt x="346820" y="14623"/>
                      </a:lnTo>
                      <a:lnTo>
                        <a:pt x="348141" y="15945"/>
                      </a:lnTo>
                      <a:lnTo>
                        <a:pt x="345851" y="16914"/>
                      </a:lnTo>
                      <a:lnTo>
                        <a:pt x="129760" y="513667"/>
                      </a:lnTo>
                      <a:close/>
                      <a:moveTo>
                        <a:pt x="128703" y="490763"/>
                      </a:moveTo>
                      <a:lnTo>
                        <a:pt x="130377" y="495344"/>
                      </a:lnTo>
                      <a:lnTo>
                        <a:pt x="296431" y="113639"/>
                      </a:lnTo>
                      <a:lnTo>
                        <a:pt x="128703" y="490763"/>
                      </a:lnTo>
                      <a:close/>
                      <a:moveTo>
                        <a:pt x="12157" y="156188"/>
                      </a:moveTo>
                      <a:lnTo>
                        <a:pt x="125444" y="481426"/>
                      </a:lnTo>
                      <a:lnTo>
                        <a:pt x="328937" y="23785"/>
                      </a:lnTo>
                      <a:lnTo>
                        <a:pt x="12157" y="156188"/>
                      </a:lnTo>
                      <a:close/>
                    </a:path>
                  </a:pathLst>
                </a:custGeom>
                <a:grpFill/>
                <a:ln w="8809" cap="flat">
                  <a:noFill/>
                  <a:prstDash val="solid"/>
                  <a:miter/>
                </a:ln>
              </p:spPr>
              <p:txBody>
                <a:bodyPr rtlCol="0" anchor="ctr"/>
                <a:lstStyle/>
                <a:p>
                  <a:endParaRPr lang="en-US" sz="3200"/>
                </a:p>
              </p:txBody>
            </p:sp>
          </p:grpSp>
          <p:grpSp>
            <p:nvGrpSpPr>
              <p:cNvPr id="4624" name="Graphic 4229">
                <a:extLst>
                  <a:ext uri="{FF2B5EF4-FFF2-40B4-BE49-F238E27FC236}">
                    <a16:creationId xmlns:a16="http://schemas.microsoft.com/office/drawing/2014/main" id="{78B44860-C74F-4724-A5FC-669C318DC020}"/>
                  </a:ext>
                </a:extLst>
              </p:cNvPr>
              <p:cNvGrpSpPr/>
              <p:nvPr/>
            </p:nvGrpSpPr>
            <p:grpSpPr>
              <a:xfrm>
                <a:off x="3011705" y="1937043"/>
                <a:ext cx="508205" cy="600086"/>
                <a:chOff x="3011705" y="1937043"/>
                <a:chExt cx="508205" cy="600086"/>
              </a:xfrm>
              <a:grpFill/>
            </p:grpSpPr>
            <p:sp>
              <p:nvSpPr>
                <p:cNvPr id="4625" name="Freeform: Shape 4624">
                  <a:extLst>
                    <a:ext uri="{FF2B5EF4-FFF2-40B4-BE49-F238E27FC236}">
                      <a16:creationId xmlns:a16="http://schemas.microsoft.com/office/drawing/2014/main" id="{6250BF49-4C83-43BD-84E1-36E27A905E79}"/>
                    </a:ext>
                  </a:extLst>
                </p:cNvPr>
                <p:cNvSpPr/>
                <p:nvPr/>
              </p:nvSpPr>
              <p:spPr>
                <a:xfrm>
                  <a:off x="3018665" y="1942505"/>
                  <a:ext cx="496753" cy="586783"/>
                </a:xfrm>
                <a:custGeom>
                  <a:avLst/>
                  <a:gdLst>
                    <a:gd name="connsiteX0" fmla="*/ 496753 w 496753"/>
                    <a:gd name="connsiteY0" fmla="*/ 144912 h 586783"/>
                    <a:gd name="connsiteX1" fmla="*/ 496577 w 496753"/>
                    <a:gd name="connsiteY1" fmla="*/ 145353 h 586783"/>
                    <a:gd name="connsiteX2" fmla="*/ 327616 w 496753"/>
                    <a:gd name="connsiteY2" fmla="*/ 579560 h 586783"/>
                    <a:gd name="connsiteX3" fmla="*/ 324797 w 496753"/>
                    <a:gd name="connsiteY3" fmla="*/ 586784 h 586783"/>
                    <a:gd name="connsiteX4" fmla="*/ 321097 w 496753"/>
                    <a:gd name="connsiteY4" fmla="*/ 580001 h 586783"/>
                    <a:gd name="connsiteX5" fmla="*/ 1850 w 496753"/>
                    <a:gd name="connsiteY5" fmla="*/ 3347 h 586783"/>
                    <a:gd name="connsiteX6" fmla="*/ 0 w 496753"/>
                    <a:gd name="connsiteY6" fmla="*/ 0 h 586783"/>
                    <a:gd name="connsiteX7" fmla="*/ 3700 w 496753"/>
                    <a:gd name="connsiteY7" fmla="*/ 1057 h 586783"/>
                    <a:gd name="connsiteX8" fmla="*/ 491908 w 496753"/>
                    <a:gd name="connsiteY8" fmla="*/ 143503 h 586783"/>
                    <a:gd name="connsiteX9" fmla="*/ 496753 w 496753"/>
                    <a:gd name="connsiteY9" fmla="*/ 144912 h 586783"/>
                    <a:gd name="connsiteX10" fmla="*/ 486975 w 496753"/>
                    <a:gd name="connsiteY10" fmla="*/ 142093 h 586783"/>
                    <a:gd name="connsiteX11" fmla="*/ 2731 w 496753"/>
                    <a:gd name="connsiteY11" fmla="*/ 4052 h 586783"/>
                    <a:gd name="connsiteX12" fmla="*/ 4581 w 496753"/>
                    <a:gd name="connsiteY12" fmla="*/ 1762 h 586783"/>
                    <a:gd name="connsiteX13" fmla="*/ 327440 w 496753"/>
                    <a:gd name="connsiteY13" fmla="*/ 576389 h 586783"/>
                    <a:gd name="connsiteX14" fmla="*/ 320921 w 496753"/>
                    <a:gd name="connsiteY14" fmla="*/ 576830 h 586783"/>
                    <a:gd name="connsiteX15" fmla="*/ 486975 w 496753"/>
                    <a:gd name="connsiteY15" fmla="*/ 142093 h 58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6753" h="586783">
                      <a:moveTo>
                        <a:pt x="496753" y="144912"/>
                      </a:moveTo>
                      <a:lnTo>
                        <a:pt x="496577" y="145353"/>
                      </a:lnTo>
                      <a:lnTo>
                        <a:pt x="327616" y="579560"/>
                      </a:lnTo>
                      <a:lnTo>
                        <a:pt x="324797" y="586784"/>
                      </a:lnTo>
                      <a:lnTo>
                        <a:pt x="321097" y="580001"/>
                      </a:lnTo>
                      <a:lnTo>
                        <a:pt x="1850" y="3347"/>
                      </a:lnTo>
                      <a:lnTo>
                        <a:pt x="0" y="0"/>
                      </a:lnTo>
                      <a:lnTo>
                        <a:pt x="3700" y="1057"/>
                      </a:lnTo>
                      <a:lnTo>
                        <a:pt x="491908" y="143503"/>
                      </a:lnTo>
                      <a:lnTo>
                        <a:pt x="496753" y="144912"/>
                      </a:lnTo>
                      <a:close/>
                      <a:moveTo>
                        <a:pt x="486975" y="142093"/>
                      </a:moveTo>
                      <a:lnTo>
                        <a:pt x="2731" y="4052"/>
                      </a:lnTo>
                      <a:lnTo>
                        <a:pt x="4581" y="1762"/>
                      </a:lnTo>
                      <a:lnTo>
                        <a:pt x="327440" y="576389"/>
                      </a:lnTo>
                      <a:lnTo>
                        <a:pt x="320921" y="576830"/>
                      </a:lnTo>
                      <a:lnTo>
                        <a:pt x="486975" y="142093"/>
                      </a:lnTo>
                      <a:close/>
                    </a:path>
                  </a:pathLst>
                </a:custGeom>
                <a:grpFill/>
                <a:ln w="8809" cap="flat">
                  <a:noFill/>
                  <a:prstDash val="solid"/>
                  <a:miter/>
                </a:ln>
              </p:spPr>
              <p:txBody>
                <a:bodyPr rtlCol="0" anchor="ctr"/>
                <a:lstStyle/>
                <a:p>
                  <a:endParaRPr lang="en-US" sz="3200"/>
                </a:p>
              </p:txBody>
            </p:sp>
            <p:sp>
              <p:nvSpPr>
                <p:cNvPr id="4626" name="Freeform: Shape 4625">
                  <a:extLst>
                    <a:ext uri="{FF2B5EF4-FFF2-40B4-BE49-F238E27FC236}">
                      <a16:creationId xmlns:a16="http://schemas.microsoft.com/office/drawing/2014/main" id="{5A2F69F8-5B64-4FE3-8754-F3057E0D9232}"/>
                    </a:ext>
                  </a:extLst>
                </p:cNvPr>
                <p:cNvSpPr/>
                <p:nvPr/>
              </p:nvSpPr>
              <p:spPr>
                <a:xfrm>
                  <a:off x="3011705" y="1937043"/>
                  <a:ext cx="508205" cy="600086"/>
                </a:xfrm>
                <a:custGeom>
                  <a:avLst/>
                  <a:gdLst>
                    <a:gd name="connsiteX0" fmla="*/ 332373 w 508205"/>
                    <a:gd name="connsiteY0" fmla="*/ 600086 h 600086"/>
                    <a:gd name="connsiteX1" fmla="*/ 324533 w 508205"/>
                    <a:gd name="connsiteY1" fmla="*/ 585991 h 600086"/>
                    <a:gd name="connsiteX2" fmla="*/ 322859 w 508205"/>
                    <a:gd name="connsiteY2" fmla="*/ 586079 h 600086"/>
                    <a:gd name="connsiteX3" fmla="*/ 323564 w 508205"/>
                    <a:gd name="connsiteY3" fmla="*/ 584230 h 600086"/>
                    <a:gd name="connsiteX4" fmla="*/ 6871 w 508205"/>
                    <a:gd name="connsiteY4" fmla="*/ 12245 h 600086"/>
                    <a:gd name="connsiteX5" fmla="*/ 3964 w 508205"/>
                    <a:gd name="connsiteY5" fmla="*/ 11452 h 600086"/>
                    <a:gd name="connsiteX6" fmla="*/ 5374 w 508205"/>
                    <a:gd name="connsiteY6" fmla="*/ 9690 h 600086"/>
                    <a:gd name="connsiteX7" fmla="*/ 0 w 508205"/>
                    <a:gd name="connsiteY7" fmla="*/ 0 h 600086"/>
                    <a:gd name="connsiteX8" fmla="*/ 10571 w 508205"/>
                    <a:gd name="connsiteY8" fmla="*/ 3083 h 600086"/>
                    <a:gd name="connsiteX9" fmla="*/ 11980 w 508205"/>
                    <a:gd name="connsiteY9" fmla="*/ 1321 h 600086"/>
                    <a:gd name="connsiteX10" fmla="*/ 13478 w 508205"/>
                    <a:gd name="connsiteY10" fmla="*/ 3964 h 600086"/>
                    <a:gd name="connsiteX11" fmla="*/ 508206 w 508205"/>
                    <a:gd name="connsiteY11" fmla="*/ 148260 h 600086"/>
                    <a:gd name="connsiteX12" fmla="*/ 506708 w 508205"/>
                    <a:gd name="connsiteY12" fmla="*/ 152136 h 600086"/>
                    <a:gd name="connsiteX13" fmla="*/ 338980 w 508205"/>
                    <a:gd name="connsiteY13" fmla="*/ 583261 h 600086"/>
                    <a:gd name="connsiteX14" fmla="*/ 339949 w 508205"/>
                    <a:gd name="connsiteY14" fmla="*/ 585022 h 600086"/>
                    <a:gd name="connsiteX15" fmla="*/ 338187 w 508205"/>
                    <a:gd name="connsiteY15" fmla="*/ 585110 h 600086"/>
                    <a:gd name="connsiteX16" fmla="*/ 332373 w 508205"/>
                    <a:gd name="connsiteY16" fmla="*/ 600086 h 600086"/>
                    <a:gd name="connsiteX17" fmla="*/ 292819 w 508205"/>
                    <a:gd name="connsiteY17" fmla="*/ 514813 h 600086"/>
                    <a:gd name="connsiteX18" fmla="*/ 326647 w 508205"/>
                    <a:gd name="connsiteY18" fmla="*/ 575949 h 600086"/>
                    <a:gd name="connsiteX19" fmla="*/ 326823 w 508205"/>
                    <a:gd name="connsiteY19" fmla="*/ 575420 h 600086"/>
                    <a:gd name="connsiteX20" fmla="*/ 292819 w 508205"/>
                    <a:gd name="connsiteY20" fmla="*/ 514813 h 600086"/>
                    <a:gd name="connsiteX21" fmla="*/ 334311 w 508205"/>
                    <a:gd name="connsiteY21" fmla="*/ 574892 h 600086"/>
                    <a:gd name="connsiteX22" fmla="*/ 334663 w 508205"/>
                    <a:gd name="connsiteY22" fmla="*/ 575508 h 600086"/>
                    <a:gd name="connsiteX23" fmla="*/ 499220 w 508205"/>
                    <a:gd name="connsiteY23" fmla="*/ 152576 h 600086"/>
                    <a:gd name="connsiteX24" fmla="*/ 495961 w 508205"/>
                    <a:gd name="connsiteY24" fmla="*/ 151607 h 600086"/>
                    <a:gd name="connsiteX25" fmla="*/ 334311 w 508205"/>
                    <a:gd name="connsiteY25" fmla="*/ 574892 h 600086"/>
                    <a:gd name="connsiteX26" fmla="*/ 20349 w 508205"/>
                    <a:gd name="connsiteY26" fmla="*/ 16033 h 600086"/>
                    <a:gd name="connsiteX27" fmla="*/ 329994 w 508205"/>
                    <a:gd name="connsiteY27" fmla="*/ 567228 h 600086"/>
                    <a:gd name="connsiteX28" fmla="*/ 489442 w 508205"/>
                    <a:gd name="connsiteY28" fmla="*/ 149757 h 600086"/>
                    <a:gd name="connsiteX29" fmla="*/ 20349 w 508205"/>
                    <a:gd name="connsiteY29" fmla="*/ 16033 h 600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8205" h="600086">
                      <a:moveTo>
                        <a:pt x="332373" y="600086"/>
                      </a:moveTo>
                      <a:lnTo>
                        <a:pt x="324533" y="585991"/>
                      </a:lnTo>
                      <a:lnTo>
                        <a:pt x="322859" y="586079"/>
                      </a:lnTo>
                      <a:lnTo>
                        <a:pt x="323564" y="584230"/>
                      </a:lnTo>
                      <a:lnTo>
                        <a:pt x="6871" y="12245"/>
                      </a:lnTo>
                      <a:lnTo>
                        <a:pt x="3964" y="11452"/>
                      </a:lnTo>
                      <a:lnTo>
                        <a:pt x="5374" y="9690"/>
                      </a:lnTo>
                      <a:lnTo>
                        <a:pt x="0" y="0"/>
                      </a:lnTo>
                      <a:lnTo>
                        <a:pt x="10571" y="3083"/>
                      </a:lnTo>
                      <a:lnTo>
                        <a:pt x="11980" y="1321"/>
                      </a:lnTo>
                      <a:lnTo>
                        <a:pt x="13478" y="3964"/>
                      </a:lnTo>
                      <a:lnTo>
                        <a:pt x="508206" y="148260"/>
                      </a:lnTo>
                      <a:lnTo>
                        <a:pt x="506708" y="152136"/>
                      </a:lnTo>
                      <a:lnTo>
                        <a:pt x="338980" y="583261"/>
                      </a:lnTo>
                      <a:lnTo>
                        <a:pt x="339949" y="585022"/>
                      </a:lnTo>
                      <a:lnTo>
                        <a:pt x="338187" y="585110"/>
                      </a:lnTo>
                      <a:lnTo>
                        <a:pt x="332373" y="600086"/>
                      </a:lnTo>
                      <a:close/>
                      <a:moveTo>
                        <a:pt x="292819" y="514813"/>
                      </a:moveTo>
                      <a:lnTo>
                        <a:pt x="326647" y="575949"/>
                      </a:lnTo>
                      <a:lnTo>
                        <a:pt x="326823" y="575420"/>
                      </a:lnTo>
                      <a:lnTo>
                        <a:pt x="292819" y="514813"/>
                      </a:lnTo>
                      <a:close/>
                      <a:moveTo>
                        <a:pt x="334311" y="574892"/>
                      </a:moveTo>
                      <a:lnTo>
                        <a:pt x="334663" y="575508"/>
                      </a:lnTo>
                      <a:lnTo>
                        <a:pt x="499220" y="152576"/>
                      </a:lnTo>
                      <a:lnTo>
                        <a:pt x="495961" y="151607"/>
                      </a:lnTo>
                      <a:lnTo>
                        <a:pt x="334311" y="574892"/>
                      </a:lnTo>
                      <a:close/>
                      <a:moveTo>
                        <a:pt x="20349" y="16033"/>
                      </a:moveTo>
                      <a:lnTo>
                        <a:pt x="329994" y="567228"/>
                      </a:lnTo>
                      <a:lnTo>
                        <a:pt x="489442" y="149757"/>
                      </a:lnTo>
                      <a:lnTo>
                        <a:pt x="20349" y="16033"/>
                      </a:lnTo>
                      <a:close/>
                    </a:path>
                  </a:pathLst>
                </a:custGeom>
                <a:grpFill/>
                <a:ln w="8809" cap="flat">
                  <a:noFill/>
                  <a:prstDash val="solid"/>
                  <a:miter/>
                </a:ln>
              </p:spPr>
              <p:txBody>
                <a:bodyPr rtlCol="0" anchor="ctr"/>
                <a:lstStyle/>
                <a:p>
                  <a:endParaRPr lang="en-US" sz="3200"/>
                </a:p>
              </p:txBody>
            </p:sp>
          </p:grpSp>
          <p:grpSp>
            <p:nvGrpSpPr>
              <p:cNvPr id="4627" name="Graphic 4229">
                <a:extLst>
                  <a:ext uri="{FF2B5EF4-FFF2-40B4-BE49-F238E27FC236}">
                    <a16:creationId xmlns:a16="http://schemas.microsoft.com/office/drawing/2014/main" id="{78B44860-C74F-4724-A5FC-669C318DC020}"/>
                  </a:ext>
                </a:extLst>
              </p:cNvPr>
              <p:cNvGrpSpPr/>
              <p:nvPr/>
            </p:nvGrpSpPr>
            <p:grpSpPr>
              <a:xfrm>
                <a:off x="2590711" y="2643369"/>
                <a:ext cx="639815" cy="415003"/>
                <a:chOff x="2590711" y="2643369"/>
                <a:chExt cx="639815" cy="415003"/>
              </a:xfrm>
              <a:grpFill/>
            </p:grpSpPr>
            <p:sp>
              <p:nvSpPr>
                <p:cNvPr id="4628" name="Freeform: Shape 4627">
                  <a:extLst>
                    <a:ext uri="{FF2B5EF4-FFF2-40B4-BE49-F238E27FC236}">
                      <a16:creationId xmlns:a16="http://schemas.microsoft.com/office/drawing/2014/main" id="{C80EAC26-B958-4DCA-A65A-843027C5D148}"/>
                    </a:ext>
                  </a:extLst>
                </p:cNvPr>
                <p:cNvSpPr/>
                <p:nvPr/>
              </p:nvSpPr>
              <p:spPr>
                <a:xfrm>
                  <a:off x="2604630" y="2649799"/>
                  <a:ext cx="621404" cy="403111"/>
                </a:xfrm>
                <a:custGeom>
                  <a:avLst/>
                  <a:gdLst>
                    <a:gd name="connsiteX0" fmla="*/ 617792 w 621404"/>
                    <a:gd name="connsiteY0" fmla="*/ 145529 h 403111"/>
                    <a:gd name="connsiteX1" fmla="*/ 11804 w 621404"/>
                    <a:gd name="connsiteY1" fmla="*/ 8809 h 403111"/>
                    <a:gd name="connsiteX2" fmla="*/ 14359 w 621404"/>
                    <a:gd name="connsiteY2" fmla="*/ 3436 h 403111"/>
                    <a:gd name="connsiteX3" fmla="*/ 521243 w 621404"/>
                    <a:gd name="connsiteY3" fmla="*/ 400821 h 403111"/>
                    <a:gd name="connsiteX4" fmla="*/ 519834 w 621404"/>
                    <a:gd name="connsiteY4" fmla="*/ 401261 h 403111"/>
                    <a:gd name="connsiteX5" fmla="*/ 617792 w 621404"/>
                    <a:gd name="connsiteY5" fmla="*/ 145529 h 403111"/>
                    <a:gd name="connsiteX6" fmla="*/ 621404 w 621404"/>
                    <a:gd name="connsiteY6" fmla="*/ 136015 h 403111"/>
                    <a:gd name="connsiteX7" fmla="*/ 521507 w 621404"/>
                    <a:gd name="connsiteY7" fmla="*/ 401966 h 403111"/>
                    <a:gd name="connsiteX8" fmla="*/ 521067 w 621404"/>
                    <a:gd name="connsiteY8" fmla="*/ 403111 h 403111"/>
                    <a:gd name="connsiteX9" fmla="*/ 520098 w 621404"/>
                    <a:gd name="connsiteY9" fmla="*/ 402319 h 403111"/>
                    <a:gd name="connsiteX10" fmla="*/ 10571 w 621404"/>
                    <a:gd name="connsiteY10" fmla="*/ 8193 h 403111"/>
                    <a:gd name="connsiteX11" fmla="*/ 0 w 621404"/>
                    <a:gd name="connsiteY11" fmla="*/ 0 h 403111"/>
                    <a:gd name="connsiteX12" fmla="*/ 13126 w 621404"/>
                    <a:gd name="connsiteY12" fmla="*/ 2907 h 403111"/>
                    <a:gd name="connsiteX13" fmla="*/ 621404 w 621404"/>
                    <a:gd name="connsiteY13" fmla="*/ 136015 h 40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1404" h="403111">
                      <a:moveTo>
                        <a:pt x="617792" y="145529"/>
                      </a:moveTo>
                      <a:lnTo>
                        <a:pt x="11804" y="8809"/>
                      </a:lnTo>
                      <a:lnTo>
                        <a:pt x="14359" y="3436"/>
                      </a:lnTo>
                      <a:lnTo>
                        <a:pt x="521243" y="400821"/>
                      </a:lnTo>
                      <a:lnTo>
                        <a:pt x="519834" y="401261"/>
                      </a:lnTo>
                      <a:lnTo>
                        <a:pt x="617792" y="145529"/>
                      </a:lnTo>
                      <a:close/>
                      <a:moveTo>
                        <a:pt x="621404" y="136015"/>
                      </a:moveTo>
                      <a:lnTo>
                        <a:pt x="521507" y="401966"/>
                      </a:lnTo>
                      <a:lnTo>
                        <a:pt x="521067" y="403111"/>
                      </a:lnTo>
                      <a:lnTo>
                        <a:pt x="520098" y="402319"/>
                      </a:lnTo>
                      <a:lnTo>
                        <a:pt x="10571" y="8193"/>
                      </a:lnTo>
                      <a:lnTo>
                        <a:pt x="0" y="0"/>
                      </a:lnTo>
                      <a:lnTo>
                        <a:pt x="13126" y="2907"/>
                      </a:lnTo>
                      <a:lnTo>
                        <a:pt x="621404" y="136015"/>
                      </a:lnTo>
                      <a:close/>
                    </a:path>
                  </a:pathLst>
                </a:custGeom>
                <a:grpFill/>
                <a:ln w="8809" cap="flat">
                  <a:noFill/>
                  <a:prstDash val="solid"/>
                  <a:miter/>
                </a:ln>
              </p:spPr>
              <p:txBody>
                <a:bodyPr rtlCol="0" anchor="ctr"/>
                <a:lstStyle/>
                <a:p>
                  <a:endParaRPr lang="en-US" sz="3200"/>
                </a:p>
              </p:txBody>
            </p:sp>
            <p:sp>
              <p:nvSpPr>
                <p:cNvPr id="4629" name="Freeform: Shape 4628">
                  <a:extLst>
                    <a:ext uri="{FF2B5EF4-FFF2-40B4-BE49-F238E27FC236}">
                      <a16:creationId xmlns:a16="http://schemas.microsoft.com/office/drawing/2014/main" id="{B0AFF119-44A0-4DE4-B80B-07C2FFA75C19}"/>
                    </a:ext>
                  </a:extLst>
                </p:cNvPr>
                <p:cNvSpPr/>
                <p:nvPr/>
              </p:nvSpPr>
              <p:spPr>
                <a:xfrm>
                  <a:off x="2590711" y="2643369"/>
                  <a:ext cx="639815" cy="415003"/>
                </a:xfrm>
                <a:custGeom>
                  <a:avLst/>
                  <a:gdLst>
                    <a:gd name="connsiteX0" fmla="*/ 536571 w 639815"/>
                    <a:gd name="connsiteY0" fmla="*/ 415004 h 415003"/>
                    <a:gd name="connsiteX1" fmla="*/ 532255 w 639815"/>
                    <a:gd name="connsiteY1" fmla="*/ 411656 h 415003"/>
                    <a:gd name="connsiteX2" fmla="*/ 528202 w 639815"/>
                    <a:gd name="connsiteY2" fmla="*/ 412801 h 415003"/>
                    <a:gd name="connsiteX3" fmla="*/ 529436 w 639815"/>
                    <a:gd name="connsiteY3" fmla="*/ 409542 h 415003"/>
                    <a:gd name="connsiteX4" fmla="*/ 23609 w 639815"/>
                    <a:gd name="connsiteY4" fmla="*/ 18235 h 415003"/>
                    <a:gd name="connsiteX5" fmla="*/ 20878 w 639815"/>
                    <a:gd name="connsiteY5" fmla="*/ 17619 h 415003"/>
                    <a:gd name="connsiteX6" fmla="*/ 21406 w 639815"/>
                    <a:gd name="connsiteY6" fmla="*/ 16561 h 415003"/>
                    <a:gd name="connsiteX7" fmla="*/ 0 w 639815"/>
                    <a:gd name="connsiteY7" fmla="*/ 0 h 415003"/>
                    <a:gd name="connsiteX8" fmla="*/ 26428 w 639815"/>
                    <a:gd name="connsiteY8" fmla="*/ 5814 h 415003"/>
                    <a:gd name="connsiteX9" fmla="*/ 26956 w 639815"/>
                    <a:gd name="connsiteY9" fmla="*/ 4669 h 415003"/>
                    <a:gd name="connsiteX10" fmla="*/ 29159 w 639815"/>
                    <a:gd name="connsiteY10" fmla="*/ 6343 h 415003"/>
                    <a:gd name="connsiteX11" fmla="*/ 639816 w 639815"/>
                    <a:gd name="connsiteY11" fmla="*/ 139979 h 415003"/>
                    <a:gd name="connsiteX12" fmla="*/ 539655 w 639815"/>
                    <a:gd name="connsiteY12" fmla="*/ 406635 h 415003"/>
                    <a:gd name="connsiteX13" fmla="*/ 542386 w 639815"/>
                    <a:gd name="connsiteY13" fmla="*/ 408837 h 415003"/>
                    <a:gd name="connsiteX14" fmla="*/ 538421 w 639815"/>
                    <a:gd name="connsiteY14" fmla="*/ 409983 h 415003"/>
                    <a:gd name="connsiteX15" fmla="*/ 536571 w 639815"/>
                    <a:gd name="connsiteY15" fmla="*/ 415004 h 415003"/>
                    <a:gd name="connsiteX16" fmla="*/ 52679 w 639815"/>
                    <a:gd name="connsiteY16" fmla="*/ 24754 h 415003"/>
                    <a:gd name="connsiteX17" fmla="*/ 532607 w 639815"/>
                    <a:gd name="connsiteY17" fmla="*/ 401085 h 415003"/>
                    <a:gd name="connsiteX18" fmla="*/ 627130 w 639815"/>
                    <a:gd name="connsiteY18" fmla="*/ 154426 h 415003"/>
                    <a:gd name="connsiteX19" fmla="*/ 52679 w 639815"/>
                    <a:gd name="connsiteY19" fmla="*/ 24754 h 415003"/>
                    <a:gd name="connsiteX20" fmla="*/ 130729 w 639815"/>
                    <a:gd name="connsiteY20" fmla="*/ 35413 h 415003"/>
                    <a:gd name="connsiteX21" fmla="*/ 629685 w 639815"/>
                    <a:gd name="connsiteY21" fmla="*/ 147995 h 415003"/>
                    <a:gd name="connsiteX22" fmla="*/ 630918 w 639815"/>
                    <a:gd name="connsiteY22" fmla="*/ 144824 h 415003"/>
                    <a:gd name="connsiteX23" fmla="*/ 130729 w 639815"/>
                    <a:gd name="connsiteY23" fmla="*/ 35413 h 4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39815" h="415003">
                      <a:moveTo>
                        <a:pt x="536571" y="415004"/>
                      </a:moveTo>
                      <a:lnTo>
                        <a:pt x="532255" y="411656"/>
                      </a:lnTo>
                      <a:lnTo>
                        <a:pt x="528202" y="412801"/>
                      </a:lnTo>
                      <a:lnTo>
                        <a:pt x="529436" y="409542"/>
                      </a:lnTo>
                      <a:lnTo>
                        <a:pt x="23609" y="18235"/>
                      </a:lnTo>
                      <a:lnTo>
                        <a:pt x="20878" y="17619"/>
                      </a:lnTo>
                      <a:lnTo>
                        <a:pt x="21406" y="16561"/>
                      </a:lnTo>
                      <a:lnTo>
                        <a:pt x="0" y="0"/>
                      </a:lnTo>
                      <a:lnTo>
                        <a:pt x="26428" y="5814"/>
                      </a:lnTo>
                      <a:lnTo>
                        <a:pt x="26956" y="4669"/>
                      </a:lnTo>
                      <a:lnTo>
                        <a:pt x="29159" y="6343"/>
                      </a:lnTo>
                      <a:lnTo>
                        <a:pt x="639816" y="139979"/>
                      </a:lnTo>
                      <a:lnTo>
                        <a:pt x="539655" y="406635"/>
                      </a:lnTo>
                      <a:lnTo>
                        <a:pt x="542386" y="408837"/>
                      </a:lnTo>
                      <a:lnTo>
                        <a:pt x="538421" y="409983"/>
                      </a:lnTo>
                      <a:lnTo>
                        <a:pt x="536571" y="415004"/>
                      </a:lnTo>
                      <a:close/>
                      <a:moveTo>
                        <a:pt x="52679" y="24754"/>
                      </a:moveTo>
                      <a:lnTo>
                        <a:pt x="532607" y="401085"/>
                      </a:lnTo>
                      <a:lnTo>
                        <a:pt x="627130" y="154426"/>
                      </a:lnTo>
                      <a:lnTo>
                        <a:pt x="52679" y="24754"/>
                      </a:lnTo>
                      <a:close/>
                      <a:moveTo>
                        <a:pt x="130729" y="35413"/>
                      </a:moveTo>
                      <a:lnTo>
                        <a:pt x="629685" y="147995"/>
                      </a:lnTo>
                      <a:lnTo>
                        <a:pt x="630918" y="144824"/>
                      </a:lnTo>
                      <a:lnTo>
                        <a:pt x="130729" y="35413"/>
                      </a:lnTo>
                      <a:close/>
                    </a:path>
                  </a:pathLst>
                </a:custGeom>
                <a:grpFill/>
                <a:ln w="8809" cap="flat">
                  <a:noFill/>
                  <a:prstDash val="solid"/>
                  <a:miter/>
                </a:ln>
              </p:spPr>
              <p:txBody>
                <a:bodyPr rtlCol="0" anchor="ctr"/>
                <a:lstStyle/>
                <a:p>
                  <a:endParaRPr lang="en-US" sz="3200"/>
                </a:p>
              </p:txBody>
            </p:sp>
          </p:grpSp>
          <p:grpSp>
            <p:nvGrpSpPr>
              <p:cNvPr id="4630" name="Graphic 4229">
                <a:extLst>
                  <a:ext uri="{FF2B5EF4-FFF2-40B4-BE49-F238E27FC236}">
                    <a16:creationId xmlns:a16="http://schemas.microsoft.com/office/drawing/2014/main" id="{78B44860-C74F-4724-A5FC-669C318DC020}"/>
                  </a:ext>
                </a:extLst>
              </p:cNvPr>
              <p:cNvGrpSpPr/>
              <p:nvPr/>
            </p:nvGrpSpPr>
            <p:grpSpPr>
              <a:xfrm>
                <a:off x="2779582" y="2492819"/>
                <a:ext cx="588281" cy="419672"/>
                <a:chOff x="2779582" y="2492819"/>
                <a:chExt cx="588281" cy="419672"/>
              </a:xfrm>
              <a:grpFill/>
            </p:grpSpPr>
            <p:sp>
              <p:nvSpPr>
                <p:cNvPr id="4631" name="Freeform: Shape 4630">
                  <a:extLst>
                    <a:ext uri="{FF2B5EF4-FFF2-40B4-BE49-F238E27FC236}">
                      <a16:creationId xmlns:a16="http://schemas.microsoft.com/office/drawing/2014/main" id="{7B6B7248-A685-484B-A40D-302537329FC0}"/>
                    </a:ext>
                  </a:extLst>
                </p:cNvPr>
                <p:cNvSpPr/>
                <p:nvPr/>
              </p:nvSpPr>
              <p:spPr>
                <a:xfrm>
                  <a:off x="2787951" y="2498104"/>
                  <a:ext cx="574098" cy="409630"/>
                </a:xfrm>
                <a:custGeom>
                  <a:avLst/>
                  <a:gdLst>
                    <a:gd name="connsiteX0" fmla="*/ 568989 w 574098"/>
                    <a:gd name="connsiteY0" fmla="*/ 12069 h 409630"/>
                    <a:gd name="connsiteX1" fmla="*/ 8545 w 574098"/>
                    <a:gd name="connsiteY1" fmla="*/ 179797 h 409630"/>
                    <a:gd name="connsiteX2" fmla="*/ 9161 w 574098"/>
                    <a:gd name="connsiteY2" fmla="*/ 174247 h 409630"/>
                    <a:gd name="connsiteX3" fmla="*/ 403728 w 574098"/>
                    <a:gd name="connsiteY3" fmla="*/ 406106 h 409630"/>
                    <a:gd name="connsiteX4" fmla="*/ 401614 w 574098"/>
                    <a:gd name="connsiteY4" fmla="*/ 406811 h 409630"/>
                    <a:gd name="connsiteX5" fmla="*/ 568989 w 574098"/>
                    <a:gd name="connsiteY5" fmla="*/ 12069 h 409630"/>
                    <a:gd name="connsiteX6" fmla="*/ 574099 w 574098"/>
                    <a:gd name="connsiteY6" fmla="*/ 0 h 409630"/>
                    <a:gd name="connsiteX7" fmla="*/ 404344 w 574098"/>
                    <a:gd name="connsiteY7" fmla="*/ 408044 h 409630"/>
                    <a:gd name="connsiteX8" fmla="*/ 403728 w 574098"/>
                    <a:gd name="connsiteY8" fmla="*/ 409630 h 409630"/>
                    <a:gd name="connsiteX9" fmla="*/ 402230 w 574098"/>
                    <a:gd name="connsiteY9" fmla="*/ 408749 h 409630"/>
                    <a:gd name="connsiteX10" fmla="*/ 6078 w 574098"/>
                    <a:gd name="connsiteY10" fmla="*/ 179621 h 409630"/>
                    <a:gd name="connsiteX11" fmla="*/ 0 w 574098"/>
                    <a:gd name="connsiteY11" fmla="*/ 176097 h 409630"/>
                    <a:gd name="connsiteX12" fmla="*/ 6695 w 574098"/>
                    <a:gd name="connsiteY12" fmla="*/ 174071 h 409630"/>
                    <a:gd name="connsiteX13" fmla="*/ 574099 w 574098"/>
                    <a:gd name="connsiteY13" fmla="*/ 0 h 40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098" h="409630">
                      <a:moveTo>
                        <a:pt x="568989" y="12069"/>
                      </a:moveTo>
                      <a:lnTo>
                        <a:pt x="8545" y="179797"/>
                      </a:lnTo>
                      <a:lnTo>
                        <a:pt x="9161" y="174247"/>
                      </a:lnTo>
                      <a:lnTo>
                        <a:pt x="403728" y="406106"/>
                      </a:lnTo>
                      <a:lnTo>
                        <a:pt x="401614" y="406811"/>
                      </a:lnTo>
                      <a:lnTo>
                        <a:pt x="568989" y="12069"/>
                      </a:lnTo>
                      <a:close/>
                      <a:moveTo>
                        <a:pt x="574099" y="0"/>
                      </a:moveTo>
                      <a:lnTo>
                        <a:pt x="404344" y="408044"/>
                      </a:lnTo>
                      <a:lnTo>
                        <a:pt x="403728" y="409630"/>
                      </a:lnTo>
                      <a:lnTo>
                        <a:pt x="402230" y="408749"/>
                      </a:lnTo>
                      <a:lnTo>
                        <a:pt x="6078" y="179621"/>
                      </a:lnTo>
                      <a:lnTo>
                        <a:pt x="0" y="176097"/>
                      </a:lnTo>
                      <a:lnTo>
                        <a:pt x="6695" y="174071"/>
                      </a:lnTo>
                      <a:lnTo>
                        <a:pt x="574099" y="0"/>
                      </a:lnTo>
                      <a:close/>
                    </a:path>
                  </a:pathLst>
                </a:custGeom>
                <a:grpFill/>
                <a:ln w="8809" cap="flat">
                  <a:noFill/>
                  <a:prstDash val="solid"/>
                  <a:miter/>
                </a:ln>
              </p:spPr>
              <p:txBody>
                <a:bodyPr rtlCol="0" anchor="ctr"/>
                <a:lstStyle/>
                <a:p>
                  <a:endParaRPr lang="en-US" sz="3200"/>
                </a:p>
              </p:txBody>
            </p:sp>
            <p:sp>
              <p:nvSpPr>
                <p:cNvPr id="4632" name="Freeform: Shape 4631">
                  <a:extLst>
                    <a:ext uri="{FF2B5EF4-FFF2-40B4-BE49-F238E27FC236}">
                      <a16:creationId xmlns:a16="http://schemas.microsoft.com/office/drawing/2014/main" id="{E2045401-1DC5-4CD7-A3CE-CA5B2CE9F737}"/>
                    </a:ext>
                  </a:extLst>
                </p:cNvPr>
                <p:cNvSpPr/>
                <p:nvPr/>
              </p:nvSpPr>
              <p:spPr>
                <a:xfrm>
                  <a:off x="2779582" y="2492819"/>
                  <a:ext cx="588281" cy="419672"/>
                </a:xfrm>
                <a:custGeom>
                  <a:avLst/>
                  <a:gdLst>
                    <a:gd name="connsiteX0" fmla="*/ 413682 w 588281"/>
                    <a:gd name="connsiteY0" fmla="*/ 419673 h 419672"/>
                    <a:gd name="connsiteX1" fmla="*/ 407956 w 588281"/>
                    <a:gd name="connsiteY1" fmla="*/ 416325 h 419672"/>
                    <a:gd name="connsiteX2" fmla="*/ 403992 w 588281"/>
                    <a:gd name="connsiteY2" fmla="*/ 417647 h 419672"/>
                    <a:gd name="connsiteX3" fmla="*/ 405225 w 588281"/>
                    <a:gd name="connsiteY3" fmla="*/ 414739 h 419672"/>
                    <a:gd name="connsiteX4" fmla="*/ 15240 w 588281"/>
                    <a:gd name="connsiteY4" fmla="*/ 189135 h 419672"/>
                    <a:gd name="connsiteX5" fmla="*/ 12950 w 588281"/>
                    <a:gd name="connsiteY5" fmla="*/ 189839 h 419672"/>
                    <a:gd name="connsiteX6" fmla="*/ 13126 w 588281"/>
                    <a:gd name="connsiteY6" fmla="*/ 187989 h 419672"/>
                    <a:gd name="connsiteX7" fmla="*/ 0 w 588281"/>
                    <a:gd name="connsiteY7" fmla="*/ 180413 h 419672"/>
                    <a:gd name="connsiteX8" fmla="*/ 14535 w 588281"/>
                    <a:gd name="connsiteY8" fmla="*/ 175921 h 419672"/>
                    <a:gd name="connsiteX9" fmla="*/ 14799 w 588281"/>
                    <a:gd name="connsiteY9" fmla="*/ 174071 h 419672"/>
                    <a:gd name="connsiteX10" fmla="*/ 16826 w 588281"/>
                    <a:gd name="connsiteY10" fmla="*/ 175304 h 419672"/>
                    <a:gd name="connsiteX11" fmla="*/ 588282 w 588281"/>
                    <a:gd name="connsiteY11" fmla="*/ 0 h 419672"/>
                    <a:gd name="connsiteX12" fmla="*/ 417382 w 588281"/>
                    <a:gd name="connsiteY12" fmla="*/ 410775 h 419672"/>
                    <a:gd name="connsiteX13" fmla="*/ 420113 w 588281"/>
                    <a:gd name="connsiteY13" fmla="*/ 412361 h 419672"/>
                    <a:gd name="connsiteX14" fmla="*/ 416149 w 588281"/>
                    <a:gd name="connsiteY14" fmla="*/ 413682 h 419672"/>
                    <a:gd name="connsiteX15" fmla="*/ 413682 w 588281"/>
                    <a:gd name="connsiteY15" fmla="*/ 419673 h 419672"/>
                    <a:gd name="connsiteX16" fmla="*/ 31978 w 588281"/>
                    <a:gd name="connsiteY16" fmla="*/ 184202 h 419672"/>
                    <a:gd name="connsiteX17" fmla="*/ 409013 w 588281"/>
                    <a:gd name="connsiteY17" fmla="*/ 405754 h 419672"/>
                    <a:gd name="connsiteX18" fmla="*/ 571456 w 588281"/>
                    <a:gd name="connsiteY18" fmla="*/ 22728 h 419672"/>
                    <a:gd name="connsiteX19" fmla="*/ 31978 w 588281"/>
                    <a:gd name="connsiteY19" fmla="*/ 184202 h 419672"/>
                    <a:gd name="connsiteX20" fmla="*/ 576565 w 588281"/>
                    <a:gd name="connsiteY20" fmla="*/ 10571 h 419672"/>
                    <a:gd name="connsiteX21" fmla="*/ 106944 w 588281"/>
                    <a:gd name="connsiteY21" fmla="*/ 154691 h 419672"/>
                    <a:gd name="connsiteX22" fmla="*/ 574980 w 588281"/>
                    <a:gd name="connsiteY22" fmla="*/ 14623 h 419672"/>
                    <a:gd name="connsiteX23" fmla="*/ 576565 w 588281"/>
                    <a:gd name="connsiteY23" fmla="*/ 10571 h 41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8281" h="419672">
                      <a:moveTo>
                        <a:pt x="413682" y="419673"/>
                      </a:moveTo>
                      <a:lnTo>
                        <a:pt x="407956" y="416325"/>
                      </a:lnTo>
                      <a:lnTo>
                        <a:pt x="403992" y="417647"/>
                      </a:lnTo>
                      <a:lnTo>
                        <a:pt x="405225" y="414739"/>
                      </a:lnTo>
                      <a:lnTo>
                        <a:pt x="15240" y="189135"/>
                      </a:lnTo>
                      <a:lnTo>
                        <a:pt x="12950" y="189839"/>
                      </a:lnTo>
                      <a:lnTo>
                        <a:pt x="13126" y="187989"/>
                      </a:lnTo>
                      <a:lnTo>
                        <a:pt x="0" y="180413"/>
                      </a:lnTo>
                      <a:lnTo>
                        <a:pt x="14535" y="175921"/>
                      </a:lnTo>
                      <a:lnTo>
                        <a:pt x="14799" y="174071"/>
                      </a:lnTo>
                      <a:lnTo>
                        <a:pt x="16826" y="175304"/>
                      </a:lnTo>
                      <a:lnTo>
                        <a:pt x="588282" y="0"/>
                      </a:lnTo>
                      <a:lnTo>
                        <a:pt x="417382" y="410775"/>
                      </a:lnTo>
                      <a:lnTo>
                        <a:pt x="420113" y="412361"/>
                      </a:lnTo>
                      <a:lnTo>
                        <a:pt x="416149" y="413682"/>
                      </a:lnTo>
                      <a:lnTo>
                        <a:pt x="413682" y="419673"/>
                      </a:lnTo>
                      <a:close/>
                      <a:moveTo>
                        <a:pt x="31978" y="184202"/>
                      </a:moveTo>
                      <a:lnTo>
                        <a:pt x="409013" y="405754"/>
                      </a:lnTo>
                      <a:lnTo>
                        <a:pt x="571456" y="22728"/>
                      </a:lnTo>
                      <a:lnTo>
                        <a:pt x="31978" y="184202"/>
                      </a:lnTo>
                      <a:close/>
                      <a:moveTo>
                        <a:pt x="576565" y="10571"/>
                      </a:moveTo>
                      <a:lnTo>
                        <a:pt x="106944" y="154691"/>
                      </a:lnTo>
                      <a:lnTo>
                        <a:pt x="574980" y="14623"/>
                      </a:lnTo>
                      <a:lnTo>
                        <a:pt x="576565" y="10571"/>
                      </a:lnTo>
                      <a:close/>
                    </a:path>
                  </a:pathLst>
                </a:custGeom>
                <a:grpFill/>
                <a:ln w="8809" cap="flat">
                  <a:noFill/>
                  <a:prstDash val="solid"/>
                  <a:miter/>
                </a:ln>
              </p:spPr>
              <p:txBody>
                <a:bodyPr rtlCol="0" anchor="ctr"/>
                <a:lstStyle/>
                <a:p>
                  <a:endParaRPr lang="en-US" sz="3200"/>
                </a:p>
              </p:txBody>
            </p:sp>
          </p:grpSp>
          <p:grpSp>
            <p:nvGrpSpPr>
              <p:cNvPr id="4633" name="Graphic 4229">
                <a:extLst>
                  <a:ext uri="{FF2B5EF4-FFF2-40B4-BE49-F238E27FC236}">
                    <a16:creationId xmlns:a16="http://schemas.microsoft.com/office/drawing/2014/main" id="{78B44860-C74F-4724-A5FC-669C318DC020}"/>
                  </a:ext>
                </a:extLst>
              </p:cNvPr>
              <p:cNvGrpSpPr/>
              <p:nvPr/>
            </p:nvGrpSpPr>
            <p:grpSpPr>
              <a:xfrm>
                <a:off x="2581550" y="3042956"/>
                <a:ext cx="554630" cy="372983"/>
                <a:chOff x="2581550" y="3042956"/>
                <a:chExt cx="554630" cy="372983"/>
              </a:xfrm>
              <a:grpFill/>
            </p:grpSpPr>
            <p:sp>
              <p:nvSpPr>
                <p:cNvPr id="4634" name="Freeform: Shape 4633">
                  <a:extLst>
                    <a:ext uri="{FF2B5EF4-FFF2-40B4-BE49-F238E27FC236}">
                      <a16:creationId xmlns:a16="http://schemas.microsoft.com/office/drawing/2014/main" id="{424CDBF3-A818-4703-AB49-61FC910212C0}"/>
                    </a:ext>
                  </a:extLst>
                </p:cNvPr>
                <p:cNvSpPr/>
                <p:nvPr/>
              </p:nvSpPr>
              <p:spPr>
                <a:xfrm>
                  <a:off x="2590095" y="3047449"/>
                  <a:ext cx="540888" cy="362764"/>
                </a:xfrm>
                <a:custGeom>
                  <a:avLst/>
                  <a:gdLst>
                    <a:gd name="connsiteX0" fmla="*/ 378357 w 540888"/>
                    <a:gd name="connsiteY0" fmla="*/ 355629 h 362764"/>
                    <a:gd name="connsiteX1" fmla="*/ 531815 w 540888"/>
                    <a:gd name="connsiteY1" fmla="*/ 2467 h 362764"/>
                    <a:gd name="connsiteX2" fmla="*/ 535338 w 540888"/>
                    <a:gd name="connsiteY2" fmla="*/ 7576 h 362764"/>
                    <a:gd name="connsiteX3" fmla="*/ 4581 w 540888"/>
                    <a:gd name="connsiteY3" fmla="*/ 20261 h 362764"/>
                    <a:gd name="connsiteX4" fmla="*/ 5726 w 540888"/>
                    <a:gd name="connsiteY4" fmla="*/ 17090 h 362764"/>
                    <a:gd name="connsiteX5" fmla="*/ 378357 w 540888"/>
                    <a:gd name="connsiteY5" fmla="*/ 355629 h 362764"/>
                    <a:gd name="connsiteX6" fmla="*/ 386286 w 540888"/>
                    <a:gd name="connsiteY6" fmla="*/ 362765 h 362764"/>
                    <a:gd name="connsiteX7" fmla="*/ 3348 w 540888"/>
                    <a:gd name="connsiteY7" fmla="*/ 19821 h 362764"/>
                    <a:gd name="connsiteX8" fmla="*/ 0 w 540888"/>
                    <a:gd name="connsiteY8" fmla="*/ 16826 h 362764"/>
                    <a:gd name="connsiteX9" fmla="*/ 4493 w 540888"/>
                    <a:gd name="connsiteY9" fmla="*/ 16650 h 362764"/>
                    <a:gd name="connsiteX10" fmla="*/ 535162 w 540888"/>
                    <a:gd name="connsiteY10" fmla="*/ 176 h 362764"/>
                    <a:gd name="connsiteX11" fmla="*/ 540888 w 540888"/>
                    <a:gd name="connsiteY11" fmla="*/ 0 h 362764"/>
                    <a:gd name="connsiteX12" fmla="*/ 538598 w 540888"/>
                    <a:gd name="connsiteY12" fmla="*/ 5286 h 362764"/>
                    <a:gd name="connsiteX13" fmla="*/ 386286 w 540888"/>
                    <a:gd name="connsiteY13" fmla="*/ 362765 h 36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0888" h="362764">
                      <a:moveTo>
                        <a:pt x="378357" y="355629"/>
                      </a:moveTo>
                      <a:lnTo>
                        <a:pt x="531815" y="2467"/>
                      </a:lnTo>
                      <a:lnTo>
                        <a:pt x="535338" y="7576"/>
                      </a:lnTo>
                      <a:lnTo>
                        <a:pt x="4581" y="20261"/>
                      </a:lnTo>
                      <a:lnTo>
                        <a:pt x="5726" y="17090"/>
                      </a:lnTo>
                      <a:lnTo>
                        <a:pt x="378357" y="355629"/>
                      </a:lnTo>
                      <a:close/>
                      <a:moveTo>
                        <a:pt x="386286" y="362765"/>
                      </a:moveTo>
                      <a:lnTo>
                        <a:pt x="3348" y="19821"/>
                      </a:lnTo>
                      <a:lnTo>
                        <a:pt x="0" y="16826"/>
                      </a:lnTo>
                      <a:lnTo>
                        <a:pt x="4493" y="16650"/>
                      </a:lnTo>
                      <a:lnTo>
                        <a:pt x="535162" y="176"/>
                      </a:lnTo>
                      <a:lnTo>
                        <a:pt x="540888" y="0"/>
                      </a:lnTo>
                      <a:lnTo>
                        <a:pt x="538598" y="5286"/>
                      </a:lnTo>
                      <a:lnTo>
                        <a:pt x="386286" y="362765"/>
                      </a:lnTo>
                      <a:close/>
                    </a:path>
                  </a:pathLst>
                </a:custGeom>
                <a:grpFill/>
                <a:ln w="8809" cap="flat">
                  <a:noFill/>
                  <a:prstDash val="solid"/>
                  <a:miter/>
                </a:ln>
              </p:spPr>
              <p:txBody>
                <a:bodyPr rtlCol="0" anchor="ctr"/>
                <a:lstStyle/>
                <a:p>
                  <a:endParaRPr lang="en-US" sz="3200"/>
                </a:p>
              </p:txBody>
            </p:sp>
            <p:sp>
              <p:nvSpPr>
                <p:cNvPr id="4635" name="Freeform: Shape 4634">
                  <a:extLst>
                    <a:ext uri="{FF2B5EF4-FFF2-40B4-BE49-F238E27FC236}">
                      <a16:creationId xmlns:a16="http://schemas.microsoft.com/office/drawing/2014/main" id="{AABE1D25-8572-46F9-A220-BE1BB142DFE9}"/>
                    </a:ext>
                  </a:extLst>
                </p:cNvPr>
                <p:cNvSpPr/>
                <p:nvPr/>
              </p:nvSpPr>
              <p:spPr>
                <a:xfrm>
                  <a:off x="2581550" y="3042956"/>
                  <a:ext cx="554630" cy="372983"/>
                </a:xfrm>
                <a:custGeom>
                  <a:avLst/>
                  <a:gdLst>
                    <a:gd name="connsiteX0" fmla="*/ 396152 w 554630"/>
                    <a:gd name="connsiteY0" fmla="*/ 372984 h 372983"/>
                    <a:gd name="connsiteX1" fmla="*/ 392628 w 554630"/>
                    <a:gd name="connsiteY1" fmla="*/ 369812 h 372983"/>
                    <a:gd name="connsiteX2" fmla="*/ 11188 w 554630"/>
                    <a:gd name="connsiteY2" fmla="*/ 28278 h 372983"/>
                    <a:gd name="connsiteX3" fmla="*/ 8281 w 554630"/>
                    <a:gd name="connsiteY3" fmla="*/ 28366 h 372983"/>
                    <a:gd name="connsiteX4" fmla="*/ 8986 w 554630"/>
                    <a:gd name="connsiteY4" fmla="*/ 26340 h 372983"/>
                    <a:gd name="connsiteX5" fmla="*/ 0 w 554630"/>
                    <a:gd name="connsiteY5" fmla="*/ 18235 h 372983"/>
                    <a:gd name="connsiteX6" fmla="*/ 12157 w 554630"/>
                    <a:gd name="connsiteY6" fmla="*/ 17883 h 372983"/>
                    <a:gd name="connsiteX7" fmla="*/ 12950 w 554630"/>
                    <a:gd name="connsiteY7" fmla="*/ 15857 h 372983"/>
                    <a:gd name="connsiteX8" fmla="*/ 15064 w 554630"/>
                    <a:gd name="connsiteY8" fmla="*/ 17795 h 372983"/>
                    <a:gd name="connsiteX9" fmla="*/ 539126 w 554630"/>
                    <a:gd name="connsiteY9" fmla="*/ 1498 h 372983"/>
                    <a:gd name="connsiteX10" fmla="*/ 539743 w 554630"/>
                    <a:gd name="connsiteY10" fmla="*/ 0 h 372983"/>
                    <a:gd name="connsiteX11" fmla="*/ 540712 w 554630"/>
                    <a:gd name="connsiteY11" fmla="*/ 1410 h 372983"/>
                    <a:gd name="connsiteX12" fmla="*/ 554631 w 554630"/>
                    <a:gd name="connsiteY12" fmla="*/ 969 h 372983"/>
                    <a:gd name="connsiteX13" fmla="*/ 549169 w 554630"/>
                    <a:gd name="connsiteY13" fmla="*/ 13831 h 372983"/>
                    <a:gd name="connsiteX14" fmla="*/ 550226 w 554630"/>
                    <a:gd name="connsiteY14" fmla="*/ 15328 h 372983"/>
                    <a:gd name="connsiteX15" fmla="*/ 548552 w 554630"/>
                    <a:gd name="connsiteY15" fmla="*/ 15328 h 372983"/>
                    <a:gd name="connsiteX16" fmla="*/ 396152 w 554630"/>
                    <a:gd name="connsiteY16" fmla="*/ 372984 h 372983"/>
                    <a:gd name="connsiteX17" fmla="*/ 390955 w 554630"/>
                    <a:gd name="connsiteY17" fmla="*/ 359329 h 372983"/>
                    <a:gd name="connsiteX18" fmla="*/ 393597 w 554630"/>
                    <a:gd name="connsiteY18" fmla="*/ 361708 h 372983"/>
                    <a:gd name="connsiteX19" fmla="*/ 541064 w 554630"/>
                    <a:gd name="connsiteY19" fmla="*/ 15593 h 372983"/>
                    <a:gd name="connsiteX20" fmla="*/ 540271 w 554630"/>
                    <a:gd name="connsiteY20" fmla="*/ 15593 h 372983"/>
                    <a:gd name="connsiteX21" fmla="*/ 390955 w 554630"/>
                    <a:gd name="connsiteY21" fmla="*/ 359329 h 372983"/>
                    <a:gd name="connsiteX22" fmla="*/ 26163 w 554630"/>
                    <a:gd name="connsiteY22" fmla="*/ 27925 h 372983"/>
                    <a:gd name="connsiteX23" fmla="*/ 385757 w 554630"/>
                    <a:gd name="connsiteY23" fmla="*/ 354484 h 372983"/>
                    <a:gd name="connsiteX24" fmla="*/ 532960 w 554630"/>
                    <a:gd name="connsiteY24" fmla="*/ 15769 h 372983"/>
                    <a:gd name="connsiteX25" fmla="*/ 26163 w 554630"/>
                    <a:gd name="connsiteY25" fmla="*/ 27925 h 372983"/>
                    <a:gd name="connsiteX26" fmla="*/ 536131 w 554630"/>
                    <a:gd name="connsiteY26" fmla="*/ 8369 h 372983"/>
                    <a:gd name="connsiteX27" fmla="*/ 456231 w 554630"/>
                    <a:gd name="connsiteY27" fmla="*/ 10835 h 372983"/>
                    <a:gd name="connsiteX28" fmla="*/ 535867 w 554630"/>
                    <a:gd name="connsiteY28" fmla="*/ 8897 h 372983"/>
                    <a:gd name="connsiteX29" fmla="*/ 536131 w 554630"/>
                    <a:gd name="connsiteY29" fmla="*/ 8369 h 37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54630" h="372983">
                      <a:moveTo>
                        <a:pt x="396152" y="372984"/>
                      </a:moveTo>
                      <a:lnTo>
                        <a:pt x="392628" y="369812"/>
                      </a:lnTo>
                      <a:lnTo>
                        <a:pt x="11188" y="28278"/>
                      </a:lnTo>
                      <a:lnTo>
                        <a:pt x="8281" y="28366"/>
                      </a:lnTo>
                      <a:lnTo>
                        <a:pt x="8986" y="26340"/>
                      </a:lnTo>
                      <a:lnTo>
                        <a:pt x="0" y="18235"/>
                      </a:lnTo>
                      <a:lnTo>
                        <a:pt x="12157" y="17883"/>
                      </a:lnTo>
                      <a:lnTo>
                        <a:pt x="12950" y="15857"/>
                      </a:lnTo>
                      <a:lnTo>
                        <a:pt x="15064" y="17795"/>
                      </a:lnTo>
                      <a:lnTo>
                        <a:pt x="539126" y="1498"/>
                      </a:lnTo>
                      <a:lnTo>
                        <a:pt x="539743" y="0"/>
                      </a:lnTo>
                      <a:lnTo>
                        <a:pt x="540712" y="1410"/>
                      </a:lnTo>
                      <a:lnTo>
                        <a:pt x="554631" y="969"/>
                      </a:lnTo>
                      <a:lnTo>
                        <a:pt x="549169" y="13831"/>
                      </a:lnTo>
                      <a:lnTo>
                        <a:pt x="550226" y="15328"/>
                      </a:lnTo>
                      <a:lnTo>
                        <a:pt x="548552" y="15328"/>
                      </a:lnTo>
                      <a:lnTo>
                        <a:pt x="396152" y="372984"/>
                      </a:lnTo>
                      <a:close/>
                      <a:moveTo>
                        <a:pt x="390955" y="359329"/>
                      </a:moveTo>
                      <a:lnTo>
                        <a:pt x="393597" y="361708"/>
                      </a:lnTo>
                      <a:lnTo>
                        <a:pt x="541064" y="15593"/>
                      </a:lnTo>
                      <a:lnTo>
                        <a:pt x="540271" y="15593"/>
                      </a:lnTo>
                      <a:lnTo>
                        <a:pt x="390955" y="359329"/>
                      </a:lnTo>
                      <a:close/>
                      <a:moveTo>
                        <a:pt x="26163" y="27925"/>
                      </a:moveTo>
                      <a:lnTo>
                        <a:pt x="385757" y="354484"/>
                      </a:lnTo>
                      <a:lnTo>
                        <a:pt x="532960" y="15769"/>
                      </a:lnTo>
                      <a:lnTo>
                        <a:pt x="26163" y="27925"/>
                      </a:lnTo>
                      <a:close/>
                      <a:moveTo>
                        <a:pt x="536131" y="8369"/>
                      </a:moveTo>
                      <a:lnTo>
                        <a:pt x="456231" y="10835"/>
                      </a:lnTo>
                      <a:lnTo>
                        <a:pt x="535867" y="8897"/>
                      </a:lnTo>
                      <a:lnTo>
                        <a:pt x="536131" y="8369"/>
                      </a:lnTo>
                      <a:close/>
                    </a:path>
                  </a:pathLst>
                </a:custGeom>
                <a:grpFill/>
                <a:ln w="8809" cap="flat">
                  <a:noFill/>
                  <a:prstDash val="solid"/>
                  <a:miter/>
                </a:ln>
              </p:spPr>
              <p:txBody>
                <a:bodyPr rtlCol="0" anchor="ctr"/>
                <a:lstStyle/>
                <a:p>
                  <a:endParaRPr lang="en-US" sz="3200"/>
                </a:p>
              </p:txBody>
            </p:sp>
          </p:grpSp>
          <p:grpSp>
            <p:nvGrpSpPr>
              <p:cNvPr id="4636" name="Graphic 4229">
                <a:extLst>
                  <a:ext uri="{FF2B5EF4-FFF2-40B4-BE49-F238E27FC236}">
                    <a16:creationId xmlns:a16="http://schemas.microsoft.com/office/drawing/2014/main" id="{78B44860-C74F-4724-A5FC-669C318DC020}"/>
                  </a:ext>
                </a:extLst>
              </p:cNvPr>
              <p:cNvGrpSpPr/>
              <p:nvPr/>
            </p:nvGrpSpPr>
            <p:grpSpPr>
              <a:xfrm>
                <a:off x="2187424" y="3399114"/>
                <a:ext cx="792215" cy="345850"/>
                <a:chOff x="2187424" y="3399114"/>
                <a:chExt cx="792215" cy="345850"/>
              </a:xfrm>
              <a:grpFill/>
            </p:grpSpPr>
            <p:sp>
              <p:nvSpPr>
                <p:cNvPr id="4637" name="Freeform: Shape 4636">
                  <a:extLst>
                    <a:ext uri="{FF2B5EF4-FFF2-40B4-BE49-F238E27FC236}">
                      <a16:creationId xmlns:a16="http://schemas.microsoft.com/office/drawing/2014/main" id="{67FA9852-0861-4372-97F4-F7290CC9F8FA}"/>
                    </a:ext>
                  </a:extLst>
                </p:cNvPr>
                <p:cNvSpPr/>
                <p:nvPr/>
              </p:nvSpPr>
              <p:spPr>
                <a:xfrm>
                  <a:off x="2200902" y="3405281"/>
                  <a:ext cx="773716" cy="335015"/>
                </a:xfrm>
                <a:custGeom>
                  <a:avLst/>
                  <a:gdLst>
                    <a:gd name="connsiteX0" fmla="*/ 617088 w 773716"/>
                    <a:gd name="connsiteY0" fmla="*/ 333430 h 335015"/>
                    <a:gd name="connsiteX1" fmla="*/ 770281 w 773716"/>
                    <a:gd name="connsiteY1" fmla="*/ 881 h 335015"/>
                    <a:gd name="connsiteX2" fmla="*/ 771514 w 773716"/>
                    <a:gd name="connsiteY2" fmla="*/ 2819 h 335015"/>
                    <a:gd name="connsiteX3" fmla="*/ 2467 w 773716"/>
                    <a:gd name="connsiteY3" fmla="*/ 2114 h 335015"/>
                    <a:gd name="connsiteX4" fmla="*/ 2731 w 773716"/>
                    <a:gd name="connsiteY4" fmla="*/ 881 h 335015"/>
                    <a:gd name="connsiteX5" fmla="*/ 617088 w 773716"/>
                    <a:gd name="connsiteY5" fmla="*/ 333430 h 335015"/>
                    <a:gd name="connsiteX6" fmla="*/ 620083 w 773716"/>
                    <a:gd name="connsiteY6" fmla="*/ 335016 h 335015"/>
                    <a:gd name="connsiteX7" fmla="*/ 2202 w 773716"/>
                    <a:gd name="connsiteY7" fmla="*/ 1938 h 335015"/>
                    <a:gd name="connsiteX8" fmla="*/ 0 w 773716"/>
                    <a:gd name="connsiteY8" fmla="*/ 705 h 335015"/>
                    <a:gd name="connsiteX9" fmla="*/ 2555 w 773716"/>
                    <a:gd name="connsiteY9" fmla="*/ 705 h 335015"/>
                    <a:gd name="connsiteX10" fmla="*/ 771602 w 773716"/>
                    <a:gd name="connsiteY10" fmla="*/ 0 h 335015"/>
                    <a:gd name="connsiteX11" fmla="*/ 773716 w 773716"/>
                    <a:gd name="connsiteY11" fmla="*/ 0 h 335015"/>
                    <a:gd name="connsiteX12" fmla="*/ 772836 w 773716"/>
                    <a:gd name="connsiteY12" fmla="*/ 1938 h 335015"/>
                    <a:gd name="connsiteX13" fmla="*/ 620083 w 773716"/>
                    <a:gd name="connsiteY13" fmla="*/ 335016 h 33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3716" h="335015">
                      <a:moveTo>
                        <a:pt x="617088" y="333430"/>
                      </a:moveTo>
                      <a:lnTo>
                        <a:pt x="770281" y="881"/>
                      </a:lnTo>
                      <a:lnTo>
                        <a:pt x="771514" y="2819"/>
                      </a:lnTo>
                      <a:lnTo>
                        <a:pt x="2467" y="2114"/>
                      </a:lnTo>
                      <a:lnTo>
                        <a:pt x="2731" y="881"/>
                      </a:lnTo>
                      <a:lnTo>
                        <a:pt x="617088" y="333430"/>
                      </a:lnTo>
                      <a:close/>
                      <a:moveTo>
                        <a:pt x="620083" y="335016"/>
                      </a:moveTo>
                      <a:lnTo>
                        <a:pt x="2202" y="1938"/>
                      </a:lnTo>
                      <a:lnTo>
                        <a:pt x="0" y="705"/>
                      </a:lnTo>
                      <a:lnTo>
                        <a:pt x="2555" y="705"/>
                      </a:lnTo>
                      <a:lnTo>
                        <a:pt x="771602" y="0"/>
                      </a:lnTo>
                      <a:lnTo>
                        <a:pt x="773716" y="0"/>
                      </a:lnTo>
                      <a:lnTo>
                        <a:pt x="772836" y="1938"/>
                      </a:lnTo>
                      <a:lnTo>
                        <a:pt x="620083" y="335016"/>
                      </a:lnTo>
                      <a:close/>
                    </a:path>
                  </a:pathLst>
                </a:custGeom>
                <a:grpFill/>
                <a:ln w="8809" cap="flat">
                  <a:noFill/>
                  <a:prstDash val="solid"/>
                  <a:miter/>
                </a:ln>
              </p:spPr>
              <p:txBody>
                <a:bodyPr rtlCol="0" anchor="ctr"/>
                <a:lstStyle/>
                <a:p>
                  <a:endParaRPr lang="en-US" sz="3200"/>
                </a:p>
              </p:txBody>
            </p:sp>
            <p:sp>
              <p:nvSpPr>
                <p:cNvPr id="4638" name="Freeform: Shape 4637">
                  <a:extLst>
                    <a:ext uri="{FF2B5EF4-FFF2-40B4-BE49-F238E27FC236}">
                      <a16:creationId xmlns:a16="http://schemas.microsoft.com/office/drawing/2014/main" id="{F3CE32BB-BAAA-4493-93AE-6A968CFAEB45}"/>
                    </a:ext>
                  </a:extLst>
                </p:cNvPr>
                <p:cNvSpPr/>
                <p:nvPr/>
              </p:nvSpPr>
              <p:spPr>
                <a:xfrm>
                  <a:off x="2187424" y="3399114"/>
                  <a:ext cx="792215" cy="345850"/>
                </a:xfrm>
                <a:custGeom>
                  <a:avLst/>
                  <a:gdLst>
                    <a:gd name="connsiteX0" fmla="*/ 635147 w 792215"/>
                    <a:gd name="connsiteY0" fmla="*/ 345851 h 345850"/>
                    <a:gd name="connsiteX1" fmla="*/ 14976 w 792215"/>
                    <a:gd name="connsiteY1" fmla="*/ 11540 h 345850"/>
                    <a:gd name="connsiteX2" fmla="*/ 11628 w 792215"/>
                    <a:gd name="connsiteY2" fmla="*/ 11540 h 345850"/>
                    <a:gd name="connsiteX3" fmla="*/ 11981 w 792215"/>
                    <a:gd name="connsiteY3" fmla="*/ 9954 h 345850"/>
                    <a:gd name="connsiteX4" fmla="*/ 0 w 792215"/>
                    <a:gd name="connsiteY4" fmla="*/ 3524 h 345850"/>
                    <a:gd name="connsiteX5" fmla="*/ 13566 w 792215"/>
                    <a:gd name="connsiteY5" fmla="*/ 3524 h 345850"/>
                    <a:gd name="connsiteX6" fmla="*/ 13919 w 792215"/>
                    <a:gd name="connsiteY6" fmla="*/ 1938 h 345850"/>
                    <a:gd name="connsiteX7" fmla="*/ 16826 w 792215"/>
                    <a:gd name="connsiteY7" fmla="*/ 3524 h 345850"/>
                    <a:gd name="connsiteX8" fmla="*/ 781821 w 792215"/>
                    <a:gd name="connsiteY8" fmla="*/ 2819 h 345850"/>
                    <a:gd name="connsiteX9" fmla="*/ 783142 w 792215"/>
                    <a:gd name="connsiteY9" fmla="*/ 0 h 345850"/>
                    <a:gd name="connsiteX10" fmla="*/ 784992 w 792215"/>
                    <a:gd name="connsiteY10" fmla="*/ 2819 h 345850"/>
                    <a:gd name="connsiteX11" fmla="*/ 792216 w 792215"/>
                    <a:gd name="connsiteY11" fmla="*/ 2819 h 345850"/>
                    <a:gd name="connsiteX12" fmla="*/ 789221 w 792215"/>
                    <a:gd name="connsiteY12" fmla="*/ 9426 h 345850"/>
                    <a:gd name="connsiteX13" fmla="*/ 791070 w 792215"/>
                    <a:gd name="connsiteY13" fmla="*/ 12245 h 345850"/>
                    <a:gd name="connsiteX14" fmla="*/ 787987 w 792215"/>
                    <a:gd name="connsiteY14" fmla="*/ 12245 h 345850"/>
                    <a:gd name="connsiteX15" fmla="*/ 635147 w 792215"/>
                    <a:gd name="connsiteY15" fmla="*/ 345851 h 345850"/>
                    <a:gd name="connsiteX16" fmla="*/ 31801 w 792215"/>
                    <a:gd name="connsiteY16" fmla="*/ 11628 h 345850"/>
                    <a:gd name="connsiteX17" fmla="*/ 628980 w 792215"/>
                    <a:gd name="connsiteY17" fmla="*/ 334928 h 345850"/>
                    <a:gd name="connsiteX18" fmla="*/ 777592 w 792215"/>
                    <a:gd name="connsiteY18" fmla="*/ 12333 h 345850"/>
                    <a:gd name="connsiteX19" fmla="*/ 31801 w 792215"/>
                    <a:gd name="connsiteY19" fmla="*/ 11628 h 345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2215" h="345850">
                      <a:moveTo>
                        <a:pt x="635147" y="345851"/>
                      </a:moveTo>
                      <a:lnTo>
                        <a:pt x="14976" y="11540"/>
                      </a:lnTo>
                      <a:lnTo>
                        <a:pt x="11628" y="11540"/>
                      </a:lnTo>
                      <a:lnTo>
                        <a:pt x="11981" y="9954"/>
                      </a:lnTo>
                      <a:lnTo>
                        <a:pt x="0" y="3524"/>
                      </a:lnTo>
                      <a:lnTo>
                        <a:pt x="13566" y="3524"/>
                      </a:lnTo>
                      <a:lnTo>
                        <a:pt x="13919" y="1938"/>
                      </a:lnTo>
                      <a:lnTo>
                        <a:pt x="16826" y="3524"/>
                      </a:lnTo>
                      <a:lnTo>
                        <a:pt x="781821" y="2819"/>
                      </a:lnTo>
                      <a:lnTo>
                        <a:pt x="783142" y="0"/>
                      </a:lnTo>
                      <a:lnTo>
                        <a:pt x="784992" y="2819"/>
                      </a:lnTo>
                      <a:lnTo>
                        <a:pt x="792216" y="2819"/>
                      </a:lnTo>
                      <a:lnTo>
                        <a:pt x="789221" y="9426"/>
                      </a:lnTo>
                      <a:lnTo>
                        <a:pt x="791070" y="12245"/>
                      </a:lnTo>
                      <a:lnTo>
                        <a:pt x="787987" y="12245"/>
                      </a:lnTo>
                      <a:lnTo>
                        <a:pt x="635147" y="345851"/>
                      </a:lnTo>
                      <a:close/>
                      <a:moveTo>
                        <a:pt x="31801" y="11628"/>
                      </a:moveTo>
                      <a:lnTo>
                        <a:pt x="628980" y="334928"/>
                      </a:lnTo>
                      <a:lnTo>
                        <a:pt x="777592" y="12333"/>
                      </a:lnTo>
                      <a:lnTo>
                        <a:pt x="31801" y="11628"/>
                      </a:lnTo>
                      <a:close/>
                    </a:path>
                  </a:pathLst>
                </a:custGeom>
                <a:grpFill/>
                <a:ln w="8809" cap="flat">
                  <a:noFill/>
                  <a:prstDash val="solid"/>
                  <a:miter/>
                </a:ln>
              </p:spPr>
              <p:txBody>
                <a:bodyPr rtlCol="0" anchor="ctr"/>
                <a:lstStyle/>
                <a:p>
                  <a:endParaRPr lang="en-US" sz="3200"/>
                </a:p>
              </p:txBody>
            </p:sp>
          </p:grpSp>
          <p:grpSp>
            <p:nvGrpSpPr>
              <p:cNvPr id="4639" name="Graphic 4229">
                <a:extLst>
                  <a:ext uri="{FF2B5EF4-FFF2-40B4-BE49-F238E27FC236}">
                    <a16:creationId xmlns:a16="http://schemas.microsoft.com/office/drawing/2014/main" id="{78B44860-C74F-4724-A5FC-669C318DC020}"/>
                  </a:ext>
                </a:extLst>
              </p:cNvPr>
              <p:cNvGrpSpPr/>
              <p:nvPr/>
            </p:nvGrpSpPr>
            <p:grpSpPr>
              <a:xfrm>
                <a:off x="2185045" y="3388015"/>
                <a:ext cx="599733" cy="666243"/>
                <a:chOff x="2185045" y="3388015"/>
                <a:chExt cx="599733" cy="666243"/>
              </a:xfrm>
              <a:grpFill/>
            </p:grpSpPr>
            <p:sp>
              <p:nvSpPr>
                <p:cNvPr id="4640" name="Freeform: Shape 4639">
                  <a:extLst>
                    <a:ext uri="{FF2B5EF4-FFF2-40B4-BE49-F238E27FC236}">
                      <a16:creationId xmlns:a16="http://schemas.microsoft.com/office/drawing/2014/main" id="{F00CE0DC-A4BD-4E4E-94BA-FF0F16664BD9}"/>
                    </a:ext>
                  </a:extLst>
                </p:cNvPr>
                <p:cNvSpPr/>
                <p:nvPr/>
              </p:nvSpPr>
              <p:spPr>
                <a:xfrm>
                  <a:off x="2200197" y="3403519"/>
                  <a:ext cx="580177" cy="644484"/>
                </a:xfrm>
                <a:custGeom>
                  <a:avLst/>
                  <a:gdLst>
                    <a:gd name="connsiteX0" fmla="*/ 580177 w 580177"/>
                    <a:gd name="connsiteY0" fmla="*/ 433239 h 644484"/>
                    <a:gd name="connsiteX1" fmla="*/ 458610 w 580177"/>
                    <a:gd name="connsiteY1" fmla="*/ 642546 h 644484"/>
                    <a:gd name="connsiteX2" fmla="*/ 457464 w 580177"/>
                    <a:gd name="connsiteY2" fmla="*/ 644484 h 644484"/>
                    <a:gd name="connsiteX3" fmla="*/ 456143 w 580177"/>
                    <a:gd name="connsiteY3" fmla="*/ 642635 h 644484"/>
                    <a:gd name="connsiteX4" fmla="*/ 2555 w 580177"/>
                    <a:gd name="connsiteY4" fmla="*/ 3612 h 644484"/>
                    <a:gd name="connsiteX5" fmla="*/ 0 w 580177"/>
                    <a:gd name="connsiteY5" fmla="*/ 0 h 644484"/>
                    <a:gd name="connsiteX6" fmla="*/ 3524 w 580177"/>
                    <a:gd name="connsiteY6" fmla="*/ 2643 h 644484"/>
                    <a:gd name="connsiteX7" fmla="*/ 578768 w 580177"/>
                    <a:gd name="connsiteY7" fmla="*/ 432270 h 644484"/>
                    <a:gd name="connsiteX8" fmla="*/ 580177 w 580177"/>
                    <a:gd name="connsiteY8" fmla="*/ 433239 h 644484"/>
                    <a:gd name="connsiteX9" fmla="*/ 577446 w 580177"/>
                    <a:gd name="connsiteY9" fmla="*/ 431213 h 644484"/>
                    <a:gd name="connsiteX10" fmla="*/ 2731 w 580177"/>
                    <a:gd name="connsiteY10" fmla="*/ 3788 h 644484"/>
                    <a:gd name="connsiteX11" fmla="*/ 3700 w 580177"/>
                    <a:gd name="connsiteY11" fmla="*/ 2819 h 644484"/>
                    <a:gd name="connsiteX12" fmla="*/ 458521 w 580177"/>
                    <a:gd name="connsiteY12" fmla="*/ 640961 h 644484"/>
                    <a:gd name="connsiteX13" fmla="*/ 456055 w 580177"/>
                    <a:gd name="connsiteY13" fmla="*/ 641049 h 644484"/>
                    <a:gd name="connsiteX14" fmla="*/ 577270 w 580177"/>
                    <a:gd name="connsiteY14" fmla="*/ 431389 h 644484"/>
                    <a:gd name="connsiteX15" fmla="*/ 577446 w 580177"/>
                    <a:gd name="connsiteY15" fmla="*/ 431213 h 64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177" h="644484">
                      <a:moveTo>
                        <a:pt x="580177" y="433239"/>
                      </a:moveTo>
                      <a:lnTo>
                        <a:pt x="458610" y="642546"/>
                      </a:lnTo>
                      <a:lnTo>
                        <a:pt x="457464" y="644484"/>
                      </a:lnTo>
                      <a:lnTo>
                        <a:pt x="456143" y="642635"/>
                      </a:lnTo>
                      <a:lnTo>
                        <a:pt x="2555" y="3612"/>
                      </a:lnTo>
                      <a:lnTo>
                        <a:pt x="0" y="0"/>
                      </a:lnTo>
                      <a:lnTo>
                        <a:pt x="3524" y="2643"/>
                      </a:lnTo>
                      <a:lnTo>
                        <a:pt x="578768" y="432270"/>
                      </a:lnTo>
                      <a:lnTo>
                        <a:pt x="580177" y="433239"/>
                      </a:lnTo>
                      <a:close/>
                      <a:moveTo>
                        <a:pt x="577446" y="431213"/>
                      </a:moveTo>
                      <a:lnTo>
                        <a:pt x="2731" y="3788"/>
                      </a:lnTo>
                      <a:lnTo>
                        <a:pt x="3700" y="2819"/>
                      </a:lnTo>
                      <a:lnTo>
                        <a:pt x="458521" y="640961"/>
                      </a:lnTo>
                      <a:lnTo>
                        <a:pt x="456055" y="641049"/>
                      </a:lnTo>
                      <a:lnTo>
                        <a:pt x="577270" y="431389"/>
                      </a:lnTo>
                      <a:lnTo>
                        <a:pt x="577446" y="431213"/>
                      </a:lnTo>
                      <a:close/>
                    </a:path>
                  </a:pathLst>
                </a:custGeom>
                <a:grpFill/>
                <a:ln w="8809" cap="flat">
                  <a:noFill/>
                  <a:prstDash val="solid"/>
                  <a:miter/>
                </a:ln>
              </p:spPr>
              <p:txBody>
                <a:bodyPr rtlCol="0" anchor="ctr"/>
                <a:lstStyle/>
                <a:p>
                  <a:endParaRPr lang="en-US" sz="3200"/>
                </a:p>
              </p:txBody>
            </p:sp>
            <p:sp>
              <p:nvSpPr>
                <p:cNvPr id="4641" name="Freeform: Shape 4640">
                  <a:extLst>
                    <a:ext uri="{FF2B5EF4-FFF2-40B4-BE49-F238E27FC236}">
                      <a16:creationId xmlns:a16="http://schemas.microsoft.com/office/drawing/2014/main" id="{7CBAE1EB-7FDF-4EDD-85EE-8095691030E7}"/>
                    </a:ext>
                  </a:extLst>
                </p:cNvPr>
                <p:cNvSpPr/>
                <p:nvPr/>
              </p:nvSpPr>
              <p:spPr>
                <a:xfrm>
                  <a:off x="2185045" y="3388015"/>
                  <a:ext cx="599733" cy="666243"/>
                </a:xfrm>
                <a:custGeom>
                  <a:avLst/>
                  <a:gdLst>
                    <a:gd name="connsiteX0" fmla="*/ 472969 w 599733"/>
                    <a:gd name="connsiteY0" fmla="*/ 666244 h 666243"/>
                    <a:gd name="connsiteX1" fmla="*/ 468652 w 599733"/>
                    <a:gd name="connsiteY1" fmla="*/ 660077 h 666243"/>
                    <a:gd name="connsiteX2" fmla="*/ 465304 w 599733"/>
                    <a:gd name="connsiteY2" fmla="*/ 660253 h 666243"/>
                    <a:gd name="connsiteX3" fmla="*/ 466802 w 599733"/>
                    <a:gd name="connsiteY3" fmla="*/ 657610 h 666243"/>
                    <a:gd name="connsiteX4" fmla="*/ 15328 w 599733"/>
                    <a:gd name="connsiteY4" fmla="*/ 21583 h 666243"/>
                    <a:gd name="connsiteX5" fmla="*/ 12685 w 599733"/>
                    <a:gd name="connsiteY5" fmla="*/ 19645 h 666243"/>
                    <a:gd name="connsiteX6" fmla="*/ 13390 w 599733"/>
                    <a:gd name="connsiteY6" fmla="*/ 18940 h 666243"/>
                    <a:gd name="connsiteX7" fmla="*/ 0 w 599733"/>
                    <a:gd name="connsiteY7" fmla="*/ 0 h 666243"/>
                    <a:gd name="connsiteX8" fmla="*/ 18588 w 599733"/>
                    <a:gd name="connsiteY8" fmla="*/ 13918 h 666243"/>
                    <a:gd name="connsiteX9" fmla="*/ 19292 w 599733"/>
                    <a:gd name="connsiteY9" fmla="*/ 13214 h 666243"/>
                    <a:gd name="connsiteX10" fmla="*/ 21230 w 599733"/>
                    <a:gd name="connsiteY10" fmla="*/ 15857 h 666243"/>
                    <a:gd name="connsiteX11" fmla="*/ 599734 w 599733"/>
                    <a:gd name="connsiteY11" fmla="*/ 447862 h 666243"/>
                    <a:gd name="connsiteX12" fmla="*/ 598236 w 599733"/>
                    <a:gd name="connsiteY12" fmla="*/ 450505 h 666243"/>
                    <a:gd name="connsiteX13" fmla="*/ 478254 w 599733"/>
                    <a:gd name="connsiteY13" fmla="*/ 657082 h 666243"/>
                    <a:gd name="connsiteX14" fmla="*/ 480016 w 599733"/>
                    <a:gd name="connsiteY14" fmla="*/ 659548 h 666243"/>
                    <a:gd name="connsiteX15" fmla="*/ 476668 w 599733"/>
                    <a:gd name="connsiteY15" fmla="*/ 659725 h 666243"/>
                    <a:gd name="connsiteX16" fmla="*/ 472969 w 599733"/>
                    <a:gd name="connsiteY16" fmla="*/ 666244 h 666243"/>
                    <a:gd name="connsiteX17" fmla="*/ 36647 w 599733"/>
                    <a:gd name="connsiteY17" fmla="*/ 37351 h 666243"/>
                    <a:gd name="connsiteX18" fmla="*/ 472176 w 599733"/>
                    <a:gd name="connsiteY18" fmla="*/ 648361 h 666243"/>
                    <a:gd name="connsiteX19" fmla="*/ 588194 w 599733"/>
                    <a:gd name="connsiteY19" fmla="*/ 447598 h 666243"/>
                    <a:gd name="connsiteX20" fmla="*/ 36647 w 599733"/>
                    <a:gd name="connsiteY20" fmla="*/ 37351 h 666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99733" h="666243">
                      <a:moveTo>
                        <a:pt x="472969" y="666244"/>
                      </a:moveTo>
                      <a:lnTo>
                        <a:pt x="468652" y="660077"/>
                      </a:lnTo>
                      <a:lnTo>
                        <a:pt x="465304" y="660253"/>
                      </a:lnTo>
                      <a:lnTo>
                        <a:pt x="466802" y="657610"/>
                      </a:lnTo>
                      <a:lnTo>
                        <a:pt x="15328" y="21583"/>
                      </a:lnTo>
                      <a:lnTo>
                        <a:pt x="12685" y="19645"/>
                      </a:lnTo>
                      <a:lnTo>
                        <a:pt x="13390" y="18940"/>
                      </a:lnTo>
                      <a:lnTo>
                        <a:pt x="0" y="0"/>
                      </a:lnTo>
                      <a:lnTo>
                        <a:pt x="18588" y="13918"/>
                      </a:lnTo>
                      <a:lnTo>
                        <a:pt x="19292" y="13214"/>
                      </a:lnTo>
                      <a:lnTo>
                        <a:pt x="21230" y="15857"/>
                      </a:lnTo>
                      <a:lnTo>
                        <a:pt x="599734" y="447862"/>
                      </a:lnTo>
                      <a:lnTo>
                        <a:pt x="598236" y="450505"/>
                      </a:lnTo>
                      <a:lnTo>
                        <a:pt x="478254" y="657082"/>
                      </a:lnTo>
                      <a:lnTo>
                        <a:pt x="480016" y="659548"/>
                      </a:lnTo>
                      <a:lnTo>
                        <a:pt x="476668" y="659725"/>
                      </a:lnTo>
                      <a:lnTo>
                        <a:pt x="472969" y="666244"/>
                      </a:lnTo>
                      <a:close/>
                      <a:moveTo>
                        <a:pt x="36647" y="37351"/>
                      </a:moveTo>
                      <a:lnTo>
                        <a:pt x="472176" y="648361"/>
                      </a:lnTo>
                      <a:lnTo>
                        <a:pt x="588194" y="447598"/>
                      </a:lnTo>
                      <a:lnTo>
                        <a:pt x="36647" y="37351"/>
                      </a:lnTo>
                      <a:close/>
                    </a:path>
                  </a:pathLst>
                </a:custGeom>
                <a:grpFill/>
                <a:ln w="8809" cap="flat">
                  <a:noFill/>
                  <a:prstDash val="solid"/>
                  <a:miter/>
                </a:ln>
              </p:spPr>
              <p:txBody>
                <a:bodyPr rtlCol="0" anchor="ctr"/>
                <a:lstStyle/>
                <a:p>
                  <a:endParaRPr lang="en-US" sz="3200"/>
                </a:p>
              </p:txBody>
            </p:sp>
          </p:grpSp>
          <p:grpSp>
            <p:nvGrpSpPr>
              <p:cNvPr id="4642" name="Graphic 4229">
                <a:extLst>
                  <a:ext uri="{FF2B5EF4-FFF2-40B4-BE49-F238E27FC236}">
                    <a16:creationId xmlns:a16="http://schemas.microsoft.com/office/drawing/2014/main" id="{78B44860-C74F-4724-A5FC-669C318DC020}"/>
                  </a:ext>
                </a:extLst>
              </p:cNvPr>
              <p:cNvGrpSpPr/>
              <p:nvPr/>
            </p:nvGrpSpPr>
            <p:grpSpPr>
              <a:xfrm>
                <a:off x="2330574" y="4011533"/>
                <a:ext cx="334222" cy="302949"/>
                <a:chOff x="2330574" y="4011533"/>
                <a:chExt cx="334222" cy="302949"/>
              </a:xfrm>
              <a:grpFill/>
            </p:grpSpPr>
            <p:sp>
              <p:nvSpPr>
                <p:cNvPr id="4643" name="Freeform: Shape 4642">
                  <a:extLst>
                    <a:ext uri="{FF2B5EF4-FFF2-40B4-BE49-F238E27FC236}">
                      <a16:creationId xmlns:a16="http://schemas.microsoft.com/office/drawing/2014/main" id="{6F02239E-AA2C-4FE8-BBDA-ACAF20BB7E63}"/>
                    </a:ext>
                  </a:extLst>
                </p:cNvPr>
                <p:cNvSpPr/>
                <p:nvPr/>
              </p:nvSpPr>
              <p:spPr>
                <a:xfrm>
                  <a:off x="2337093" y="4017612"/>
                  <a:ext cx="322330" cy="290176"/>
                </a:xfrm>
                <a:custGeom>
                  <a:avLst/>
                  <a:gdLst>
                    <a:gd name="connsiteX0" fmla="*/ 184554 w 322330"/>
                    <a:gd name="connsiteY0" fmla="*/ 286917 h 290176"/>
                    <a:gd name="connsiteX1" fmla="*/ 319512 w 322330"/>
                    <a:gd name="connsiteY1" fmla="*/ 27221 h 290176"/>
                    <a:gd name="connsiteX2" fmla="*/ 320481 w 322330"/>
                    <a:gd name="connsiteY2" fmla="*/ 28894 h 290176"/>
                    <a:gd name="connsiteX3" fmla="*/ 1233 w 322330"/>
                    <a:gd name="connsiteY3" fmla="*/ 1321 h 290176"/>
                    <a:gd name="connsiteX4" fmla="*/ 1762 w 322330"/>
                    <a:gd name="connsiteY4" fmla="*/ 352 h 290176"/>
                    <a:gd name="connsiteX5" fmla="*/ 184554 w 322330"/>
                    <a:gd name="connsiteY5" fmla="*/ 286917 h 290176"/>
                    <a:gd name="connsiteX6" fmla="*/ 186668 w 322330"/>
                    <a:gd name="connsiteY6" fmla="*/ 290177 h 290176"/>
                    <a:gd name="connsiteX7" fmla="*/ 705 w 322330"/>
                    <a:gd name="connsiteY7" fmla="*/ 1057 h 290176"/>
                    <a:gd name="connsiteX8" fmla="*/ 0 w 322330"/>
                    <a:gd name="connsiteY8" fmla="*/ 0 h 290176"/>
                    <a:gd name="connsiteX9" fmla="*/ 1233 w 322330"/>
                    <a:gd name="connsiteY9" fmla="*/ 88 h 290176"/>
                    <a:gd name="connsiteX10" fmla="*/ 320569 w 322330"/>
                    <a:gd name="connsiteY10" fmla="*/ 26516 h 290176"/>
                    <a:gd name="connsiteX11" fmla="*/ 322331 w 322330"/>
                    <a:gd name="connsiteY11" fmla="*/ 26692 h 290176"/>
                    <a:gd name="connsiteX12" fmla="*/ 321538 w 322330"/>
                    <a:gd name="connsiteY12" fmla="*/ 28278 h 290176"/>
                    <a:gd name="connsiteX13" fmla="*/ 186668 w 322330"/>
                    <a:gd name="connsiteY13" fmla="*/ 290177 h 290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2330" h="290176">
                      <a:moveTo>
                        <a:pt x="184554" y="286917"/>
                      </a:moveTo>
                      <a:lnTo>
                        <a:pt x="319512" y="27221"/>
                      </a:lnTo>
                      <a:lnTo>
                        <a:pt x="320481" y="28894"/>
                      </a:lnTo>
                      <a:lnTo>
                        <a:pt x="1233" y="1321"/>
                      </a:lnTo>
                      <a:lnTo>
                        <a:pt x="1762" y="352"/>
                      </a:lnTo>
                      <a:lnTo>
                        <a:pt x="184554" y="286917"/>
                      </a:lnTo>
                      <a:close/>
                      <a:moveTo>
                        <a:pt x="186668" y="290177"/>
                      </a:moveTo>
                      <a:lnTo>
                        <a:pt x="705" y="1057"/>
                      </a:lnTo>
                      <a:lnTo>
                        <a:pt x="0" y="0"/>
                      </a:lnTo>
                      <a:lnTo>
                        <a:pt x="1233" y="88"/>
                      </a:lnTo>
                      <a:lnTo>
                        <a:pt x="320569" y="26516"/>
                      </a:lnTo>
                      <a:lnTo>
                        <a:pt x="322331" y="26692"/>
                      </a:lnTo>
                      <a:lnTo>
                        <a:pt x="321538" y="28278"/>
                      </a:lnTo>
                      <a:lnTo>
                        <a:pt x="186668" y="290177"/>
                      </a:lnTo>
                      <a:close/>
                    </a:path>
                  </a:pathLst>
                </a:custGeom>
                <a:grpFill/>
                <a:ln w="8809" cap="flat">
                  <a:noFill/>
                  <a:prstDash val="solid"/>
                  <a:miter/>
                </a:ln>
              </p:spPr>
              <p:txBody>
                <a:bodyPr rtlCol="0" anchor="ctr"/>
                <a:lstStyle/>
                <a:p>
                  <a:endParaRPr lang="en-US" sz="3200"/>
                </a:p>
              </p:txBody>
            </p:sp>
            <p:sp>
              <p:nvSpPr>
                <p:cNvPr id="4644" name="Freeform: Shape 4643">
                  <a:extLst>
                    <a:ext uri="{FF2B5EF4-FFF2-40B4-BE49-F238E27FC236}">
                      <a16:creationId xmlns:a16="http://schemas.microsoft.com/office/drawing/2014/main" id="{7352C1A3-4A6C-4CDF-AAD4-70E27E003739}"/>
                    </a:ext>
                  </a:extLst>
                </p:cNvPr>
                <p:cNvSpPr/>
                <p:nvPr/>
              </p:nvSpPr>
              <p:spPr>
                <a:xfrm>
                  <a:off x="2330574" y="4011533"/>
                  <a:ext cx="334222" cy="302949"/>
                </a:xfrm>
                <a:custGeom>
                  <a:avLst/>
                  <a:gdLst>
                    <a:gd name="connsiteX0" fmla="*/ 193451 w 334222"/>
                    <a:gd name="connsiteY0" fmla="*/ 302950 h 302949"/>
                    <a:gd name="connsiteX1" fmla="*/ 191337 w 334222"/>
                    <a:gd name="connsiteY1" fmla="*/ 299691 h 302949"/>
                    <a:gd name="connsiteX2" fmla="*/ 191337 w 334222"/>
                    <a:gd name="connsiteY2" fmla="*/ 299691 h 302949"/>
                    <a:gd name="connsiteX3" fmla="*/ 189311 w 334222"/>
                    <a:gd name="connsiteY3" fmla="*/ 296431 h 302949"/>
                    <a:gd name="connsiteX4" fmla="*/ 5462 w 334222"/>
                    <a:gd name="connsiteY4" fmla="*/ 10571 h 302949"/>
                    <a:gd name="connsiteX5" fmla="*/ 2026 w 334222"/>
                    <a:gd name="connsiteY5" fmla="*/ 10307 h 302949"/>
                    <a:gd name="connsiteX6" fmla="*/ 3612 w 334222"/>
                    <a:gd name="connsiteY6" fmla="*/ 7664 h 302949"/>
                    <a:gd name="connsiteX7" fmla="*/ 0 w 334222"/>
                    <a:gd name="connsiteY7" fmla="*/ 2114 h 302949"/>
                    <a:gd name="connsiteX8" fmla="*/ 6607 w 334222"/>
                    <a:gd name="connsiteY8" fmla="*/ 2643 h 302949"/>
                    <a:gd name="connsiteX9" fmla="*/ 8193 w 334222"/>
                    <a:gd name="connsiteY9" fmla="*/ 0 h 302949"/>
                    <a:gd name="connsiteX10" fmla="*/ 10043 w 334222"/>
                    <a:gd name="connsiteY10" fmla="*/ 2907 h 302949"/>
                    <a:gd name="connsiteX11" fmla="*/ 324445 w 334222"/>
                    <a:gd name="connsiteY11" fmla="*/ 28894 h 302949"/>
                    <a:gd name="connsiteX12" fmla="*/ 325942 w 334222"/>
                    <a:gd name="connsiteY12" fmla="*/ 25987 h 302949"/>
                    <a:gd name="connsiteX13" fmla="*/ 327704 w 334222"/>
                    <a:gd name="connsiteY13" fmla="*/ 29159 h 302949"/>
                    <a:gd name="connsiteX14" fmla="*/ 334223 w 334222"/>
                    <a:gd name="connsiteY14" fmla="*/ 29687 h 302949"/>
                    <a:gd name="connsiteX15" fmla="*/ 331228 w 334222"/>
                    <a:gd name="connsiteY15" fmla="*/ 35501 h 302949"/>
                    <a:gd name="connsiteX16" fmla="*/ 332990 w 334222"/>
                    <a:gd name="connsiteY16" fmla="*/ 38672 h 302949"/>
                    <a:gd name="connsiteX17" fmla="*/ 329730 w 334222"/>
                    <a:gd name="connsiteY17" fmla="*/ 38408 h 302949"/>
                    <a:gd name="connsiteX18" fmla="*/ 193451 w 334222"/>
                    <a:gd name="connsiteY18" fmla="*/ 302950 h 302949"/>
                    <a:gd name="connsiteX19" fmla="*/ 15416 w 334222"/>
                    <a:gd name="connsiteY19" fmla="*/ 11452 h 302949"/>
                    <a:gd name="connsiteX20" fmla="*/ 190808 w 334222"/>
                    <a:gd name="connsiteY20" fmla="*/ 286212 h 302949"/>
                    <a:gd name="connsiteX21" fmla="*/ 319864 w 334222"/>
                    <a:gd name="connsiteY21" fmla="*/ 37704 h 302949"/>
                    <a:gd name="connsiteX22" fmla="*/ 15416 w 334222"/>
                    <a:gd name="connsiteY22" fmla="*/ 11452 h 30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222" h="302949">
                      <a:moveTo>
                        <a:pt x="193451" y="302950"/>
                      </a:moveTo>
                      <a:lnTo>
                        <a:pt x="191337" y="299691"/>
                      </a:lnTo>
                      <a:lnTo>
                        <a:pt x="191337" y="299691"/>
                      </a:lnTo>
                      <a:lnTo>
                        <a:pt x="189311" y="296431"/>
                      </a:lnTo>
                      <a:lnTo>
                        <a:pt x="5462" y="10571"/>
                      </a:lnTo>
                      <a:lnTo>
                        <a:pt x="2026" y="10307"/>
                      </a:lnTo>
                      <a:lnTo>
                        <a:pt x="3612" y="7664"/>
                      </a:lnTo>
                      <a:lnTo>
                        <a:pt x="0" y="2114"/>
                      </a:lnTo>
                      <a:lnTo>
                        <a:pt x="6607" y="2643"/>
                      </a:lnTo>
                      <a:lnTo>
                        <a:pt x="8193" y="0"/>
                      </a:lnTo>
                      <a:lnTo>
                        <a:pt x="10043" y="2907"/>
                      </a:lnTo>
                      <a:lnTo>
                        <a:pt x="324445" y="28894"/>
                      </a:lnTo>
                      <a:lnTo>
                        <a:pt x="325942" y="25987"/>
                      </a:lnTo>
                      <a:lnTo>
                        <a:pt x="327704" y="29159"/>
                      </a:lnTo>
                      <a:lnTo>
                        <a:pt x="334223" y="29687"/>
                      </a:lnTo>
                      <a:lnTo>
                        <a:pt x="331228" y="35501"/>
                      </a:lnTo>
                      <a:lnTo>
                        <a:pt x="332990" y="38672"/>
                      </a:lnTo>
                      <a:lnTo>
                        <a:pt x="329730" y="38408"/>
                      </a:lnTo>
                      <a:lnTo>
                        <a:pt x="193451" y="302950"/>
                      </a:lnTo>
                      <a:close/>
                      <a:moveTo>
                        <a:pt x="15416" y="11452"/>
                      </a:moveTo>
                      <a:lnTo>
                        <a:pt x="190808" y="286212"/>
                      </a:lnTo>
                      <a:lnTo>
                        <a:pt x="319864" y="37704"/>
                      </a:lnTo>
                      <a:lnTo>
                        <a:pt x="15416" y="11452"/>
                      </a:lnTo>
                      <a:close/>
                    </a:path>
                  </a:pathLst>
                </a:custGeom>
                <a:grpFill/>
                <a:ln w="8809" cap="flat">
                  <a:noFill/>
                  <a:prstDash val="solid"/>
                  <a:miter/>
                </a:ln>
              </p:spPr>
              <p:txBody>
                <a:bodyPr rtlCol="0" anchor="ctr"/>
                <a:lstStyle/>
                <a:p>
                  <a:endParaRPr lang="en-US" sz="3200"/>
                </a:p>
              </p:txBody>
            </p:sp>
          </p:grpSp>
          <p:grpSp>
            <p:nvGrpSpPr>
              <p:cNvPr id="4645" name="Graphic 4229">
                <a:extLst>
                  <a:ext uri="{FF2B5EF4-FFF2-40B4-BE49-F238E27FC236}">
                    <a16:creationId xmlns:a16="http://schemas.microsoft.com/office/drawing/2014/main" id="{78B44860-C74F-4724-A5FC-669C318DC020}"/>
                  </a:ext>
                </a:extLst>
              </p:cNvPr>
              <p:cNvGrpSpPr/>
              <p:nvPr/>
            </p:nvGrpSpPr>
            <p:grpSpPr>
              <a:xfrm>
                <a:off x="2270936" y="4006776"/>
                <a:ext cx="228776" cy="337834"/>
                <a:chOff x="2270936" y="4006776"/>
                <a:chExt cx="228776" cy="337834"/>
              </a:xfrm>
              <a:grpFill/>
            </p:grpSpPr>
            <p:sp>
              <p:nvSpPr>
                <p:cNvPr id="4646" name="Freeform: Shape 4645">
                  <a:extLst>
                    <a:ext uri="{FF2B5EF4-FFF2-40B4-BE49-F238E27FC236}">
                      <a16:creationId xmlns:a16="http://schemas.microsoft.com/office/drawing/2014/main" id="{052D5E25-CB29-4605-8540-371531A739FB}"/>
                    </a:ext>
                  </a:extLst>
                </p:cNvPr>
                <p:cNvSpPr/>
                <p:nvPr/>
              </p:nvSpPr>
              <p:spPr>
                <a:xfrm>
                  <a:off x="2274988" y="4016643"/>
                  <a:ext cx="218469" cy="322771"/>
                </a:xfrm>
                <a:custGeom>
                  <a:avLst/>
                  <a:gdLst>
                    <a:gd name="connsiteX0" fmla="*/ 705 w 218469"/>
                    <a:gd name="connsiteY0" fmla="*/ 263133 h 322771"/>
                    <a:gd name="connsiteX1" fmla="*/ 705 w 218469"/>
                    <a:gd name="connsiteY1" fmla="*/ 263133 h 322771"/>
                    <a:gd name="connsiteX2" fmla="*/ 216531 w 218469"/>
                    <a:gd name="connsiteY2" fmla="*/ 319776 h 322771"/>
                    <a:gd name="connsiteX3" fmla="*/ 215122 w 218469"/>
                    <a:gd name="connsiteY3" fmla="*/ 321538 h 322771"/>
                    <a:gd name="connsiteX4" fmla="*/ 62810 w 218469"/>
                    <a:gd name="connsiteY4" fmla="*/ 1938 h 322771"/>
                    <a:gd name="connsiteX5" fmla="*/ 63779 w 218469"/>
                    <a:gd name="connsiteY5" fmla="*/ 1850 h 322771"/>
                    <a:gd name="connsiteX6" fmla="*/ 705 w 218469"/>
                    <a:gd name="connsiteY6" fmla="*/ 263133 h 322771"/>
                    <a:gd name="connsiteX7" fmla="*/ 0 w 218469"/>
                    <a:gd name="connsiteY7" fmla="*/ 266392 h 322771"/>
                    <a:gd name="connsiteX8" fmla="*/ 352 w 218469"/>
                    <a:gd name="connsiteY8" fmla="*/ 264718 h 322771"/>
                    <a:gd name="connsiteX9" fmla="*/ 62810 w 218469"/>
                    <a:gd name="connsiteY9" fmla="*/ 1498 h 322771"/>
                    <a:gd name="connsiteX10" fmla="*/ 63162 w 218469"/>
                    <a:gd name="connsiteY10" fmla="*/ 0 h 322771"/>
                    <a:gd name="connsiteX11" fmla="*/ 63779 w 218469"/>
                    <a:gd name="connsiteY11" fmla="*/ 1410 h 322771"/>
                    <a:gd name="connsiteX12" fmla="*/ 217324 w 218469"/>
                    <a:gd name="connsiteY12" fmla="*/ 320393 h 322771"/>
                    <a:gd name="connsiteX13" fmla="*/ 218469 w 218469"/>
                    <a:gd name="connsiteY13" fmla="*/ 322771 h 322771"/>
                    <a:gd name="connsiteX14" fmla="*/ 215915 w 218469"/>
                    <a:gd name="connsiteY14" fmla="*/ 322066 h 322771"/>
                    <a:gd name="connsiteX15" fmla="*/ 0 w 218469"/>
                    <a:gd name="connsiteY15" fmla="*/ 266392 h 32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8469" h="322771">
                      <a:moveTo>
                        <a:pt x="705" y="263133"/>
                      </a:moveTo>
                      <a:lnTo>
                        <a:pt x="705" y="263133"/>
                      </a:lnTo>
                      <a:lnTo>
                        <a:pt x="216531" y="319776"/>
                      </a:lnTo>
                      <a:lnTo>
                        <a:pt x="215122" y="321538"/>
                      </a:lnTo>
                      <a:lnTo>
                        <a:pt x="62810" y="1938"/>
                      </a:lnTo>
                      <a:lnTo>
                        <a:pt x="63779" y="1850"/>
                      </a:lnTo>
                      <a:lnTo>
                        <a:pt x="705" y="263133"/>
                      </a:lnTo>
                      <a:close/>
                      <a:moveTo>
                        <a:pt x="0" y="266392"/>
                      </a:moveTo>
                      <a:lnTo>
                        <a:pt x="352" y="264718"/>
                      </a:lnTo>
                      <a:lnTo>
                        <a:pt x="62810" y="1498"/>
                      </a:lnTo>
                      <a:lnTo>
                        <a:pt x="63162" y="0"/>
                      </a:lnTo>
                      <a:lnTo>
                        <a:pt x="63779" y="1410"/>
                      </a:lnTo>
                      <a:lnTo>
                        <a:pt x="217324" y="320393"/>
                      </a:lnTo>
                      <a:lnTo>
                        <a:pt x="218469" y="322771"/>
                      </a:lnTo>
                      <a:lnTo>
                        <a:pt x="215915" y="322066"/>
                      </a:lnTo>
                      <a:lnTo>
                        <a:pt x="0" y="266392"/>
                      </a:lnTo>
                      <a:close/>
                    </a:path>
                  </a:pathLst>
                </a:custGeom>
                <a:grpFill/>
                <a:ln w="8809" cap="flat">
                  <a:noFill/>
                  <a:prstDash val="solid"/>
                  <a:miter/>
                </a:ln>
              </p:spPr>
              <p:txBody>
                <a:bodyPr rtlCol="0" anchor="ctr"/>
                <a:lstStyle/>
                <a:p>
                  <a:endParaRPr lang="en-US" sz="3200"/>
                </a:p>
              </p:txBody>
            </p:sp>
            <p:sp>
              <p:nvSpPr>
                <p:cNvPr id="4647" name="Freeform: Shape 4646">
                  <a:extLst>
                    <a:ext uri="{FF2B5EF4-FFF2-40B4-BE49-F238E27FC236}">
                      <a16:creationId xmlns:a16="http://schemas.microsoft.com/office/drawing/2014/main" id="{059A597B-8C7A-4D8D-88EC-597382B61341}"/>
                    </a:ext>
                  </a:extLst>
                </p:cNvPr>
                <p:cNvSpPr/>
                <p:nvPr/>
              </p:nvSpPr>
              <p:spPr>
                <a:xfrm>
                  <a:off x="2270936" y="4006776"/>
                  <a:ext cx="228776" cy="337834"/>
                </a:xfrm>
                <a:custGeom>
                  <a:avLst/>
                  <a:gdLst>
                    <a:gd name="connsiteX0" fmla="*/ 228776 w 228776"/>
                    <a:gd name="connsiteY0" fmla="*/ 337835 h 337834"/>
                    <a:gd name="connsiteX1" fmla="*/ 220055 w 228776"/>
                    <a:gd name="connsiteY1" fmla="*/ 335632 h 337834"/>
                    <a:gd name="connsiteX2" fmla="*/ 218381 w 228776"/>
                    <a:gd name="connsiteY2" fmla="*/ 337659 h 337834"/>
                    <a:gd name="connsiteX3" fmla="*/ 217060 w 228776"/>
                    <a:gd name="connsiteY3" fmla="*/ 334840 h 337834"/>
                    <a:gd name="connsiteX4" fmla="*/ 0 w 228776"/>
                    <a:gd name="connsiteY4" fmla="*/ 278813 h 337834"/>
                    <a:gd name="connsiteX5" fmla="*/ 63250 w 228776"/>
                    <a:gd name="connsiteY5" fmla="*/ 12069 h 337834"/>
                    <a:gd name="connsiteX6" fmla="*/ 61753 w 228776"/>
                    <a:gd name="connsiteY6" fmla="*/ 8986 h 337834"/>
                    <a:gd name="connsiteX7" fmla="*/ 63955 w 228776"/>
                    <a:gd name="connsiteY7" fmla="*/ 8721 h 337834"/>
                    <a:gd name="connsiteX8" fmla="*/ 65981 w 228776"/>
                    <a:gd name="connsiteY8" fmla="*/ 0 h 337834"/>
                    <a:gd name="connsiteX9" fmla="*/ 69945 w 228776"/>
                    <a:gd name="connsiteY9" fmla="*/ 8105 h 337834"/>
                    <a:gd name="connsiteX10" fmla="*/ 72236 w 228776"/>
                    <a:gd name="connsiteY10" fmla="*/ 7840 h 337834"/>
                    <a:gd name="connsiteX11" fmla="*/ 71443 w 228776"/>
                    <a:gd name="connsiteY11" fmla="*/ 11100 h 337834"/>
                    <a:gd name="connsiteX12" fmla="*/ 223491 w 228776"/>
                    <a:gd name="connsiteY12" fmla="*/ 326911 h 337834"/>
                    <a:gd name="connsiteX13" fmla="*/ 226574 w 228776"/>
                    <a:gd name="connsiteY13" fmla="*/ 327704 h 337834"/>
                    <a:gd name="connsiteX14" fmla="*/ 224900 w 228776"/>
                    <a:gd name="connsiteY14" fmla="*/ 329730 h 337834"/>
                    <a:gd name="connsiteX15" fmla="*/ 228776 w 228776"/>
                    <a:gd name="connsiteY15" fmla="*/ 337835 h 337834"/>
                    <a:gd name="connsiteX16" fmla="*/ 8897 w 228776"/>
                    <a:gd name="connsiteY16" fmla="*/ 270532 h 337834"/>
                    <a:gd name="connsiteX17" fmla="*/ 211862 w 228776"/>
                    <a:gd name="connsiteY17" fmla="*/ 323828 h 337834"/>
                    <a:gd name="connsiteX18" fmla="*/ 68624 w 228776"/>
                    <a:gd name="connsiteY18" fmla="*/ 23168 h 337834"/>
                    <a:gd name="connsiteX19" fmla="*/ 8897 w 228776"/>
                    <a:gd name="connsiteY19" fmla="*/ 270532 h 33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8776" h="337834">
                      <a:moveTo>
                        <a:pt x="228776" y="337835"/>
                      </a:moveTo>
                      <a:lnTo>
                        <a:pt x="220055" y="335632"/>
                      </a:lnTo>
                      <a:lnTo>
                        <a:pt x="218381" y="337659"/>
                      </a:lnTo>
                      <a:lnTo>
                        <a:pt x="217060" y="334840"/>
                      </a:lnTo>
                      <a:lnTo>
                        <a:pt x="0" y="278813"/>
                      </a:lnTo>
                      <a:lnTo>
                        <a:pt x="63250" y="12069"/>
                      </a:lnTo>
                      <a:lnTo>
                        <a:pt x="61753" y="8986"/>
                      </a:lnTo>
                      <a:lnTo>
                        <a:pt x="63955" y="8721"/>
                      </a:lnTo>
                      <a:lnTo>
                        <a:pt x="65981" y="0"/>
                      </a:lnTo>
                      <a:lnTo>
                        <a:pt x="69945" y="8105"/>
                      </a:lnTo>
                      <a:lnTo>
                        <a:pt x="72236" y="7840"/>
                      </a:lnTo>
                      <a:lnTo>
                        <a:pt x="71443" y="11100"/>
                      </a:lnTo>
                      <a:lnTo>
                        <a:pt x="223491" y="326911"/>
                      </a:lnTo>
                      <a:lnTo>
                        <a:pt x="226574" y="327704"/>
                      </a:lnTo>
                      <a:lnTo>
                        <a:pt x="224900" y="329730"/>
                      </a:lnTo>
                      <a:lnTo>
                        <a:pt x="228776" y="337835"/>
                      </a:lnTo>
                      <a:close/>
                      <a:moveTo>
                        <a:pt x="8897" y="270532"/>
                      </a:moveTo>
                      <a:lnTo>
                        <a:pt x="211862" y="323828"/>
                      </a:lnTo>
                      <a:lnTo>
                        <a:pt x="68624" y="23168"/>
                      </a:lnTo>
                      <a:lnTo>
                        <a:pt x="8897" y="270532"/>
                      </a:lnTo>
                      <a:close/>
                    </a:path>
                  </a:pathLst>
                </a:custGeom>
                <a:grpFill/>
                <a:ln w="8809" cap="flat">
                  <a:noFill/>
                  <a:prstDash val="solid"/>
                  <a:miter/>
                </a:ln>
              </p:spPr>
              <p:txBody>
                <a:bodyPr rtlCol="0" anchor="ctr"/>
                <a:lstStyle/>
                <a:p>
                  <a:endParaRPr lang="en-US" sz="3200"/>
                </a:p>
              </p:txBody>
            </p:sp>
          </p:grpSp>
          <p:grpSp>
            <p:nvGrpSpPr>
              <p:cNvPr id="4648" name="Graphic 4229">
                <a:extLst>
                  <a:ext uri="{FF2B5EF4-FFF2-40B4-BE49-F238E27FC236}">
                    <a16:creationId xmlns:a16="http://schemas.microsoft.com/office/drawing/2014/main" id="{78B44860-C74F-4724-A5FC-669C318DC020}"/>
                  </a:ext>
                </a:extLst>
              </p:cNvPr>
              <p:cNvGrpSpPr/>
              <p:nvPr/>
            </p:nvGrpSpPr>
            <p:grpSpPr>
              <a:xfrm>
                <a:off x="8680369" y="1427164"/>
                <a:ext cx="228776" cy="337834"/>
                <a:chOff x="8680369" y="1427164"/>
                <a:chExt cx="228776" cy="337834"/>
              </a:xfrm>
              <a:grpFill/>
            </p:grpSpPr>
            <p:sp>
              <p:nvSpPr>
                <p:cNvPr id="4649" name="Freeform: Shape 4648">
                  <a:extLst>
                    <a:ext uri="{FF2B5EF4-FFF2-40B4-BE49-F238E27FC236}">
                      <a16:creationId xmlns:a16="http://schemas.microsoft.com/office/drawing/2014/main" id="{3F7DB071-023C-45AA-8AA9-3DA2B0745919}"/>
                    </a:ext>
                  </a:extLst>
                </p:cNvPr>
                <p:cNvSpPr/>
                <p:nvPr/>
              </p:nvSpPr>
              <p:spPr>
                <a:xfrm>
                  <a:off x="8684333" y="1437118"/>
                  <a:ext cx="218469" cy="322770"/>
                </a:xfrm>
                <a:custGeom>
                  <a:avLst/>
                  <a:gdLst>
                    <a:gd name="connsiteX0" fmla="*/ 793 w 218469"/>
                    <a:gd name="connsiteY0" fmla="*/ 263044 h 322770"/>
                    <a:gd name="connsiteX1" fmla="*/ 793 w 218469"/>
                    <a:gd name="connsiteY1" fmla="*/ 263044 h 322770"/>
                    <a:gd name="connsiteX2" fmla="*/ 216619 w 218469"/>
                    <a:gd name="connsiteY2" fmla="*/ 319688 h 322770"/>
                    <a:gd name="connsiteX3" fmla="*/ 215210 w 218469"/>
                    <a:gd name="connsiteY3" fmla="*/ 321450 h 322770"/>
                    <a:gd name="connsiteX4" fmla="*/ 62898 w 218469"/>
                    <a:gd name="connsiteY4" fmla="*/ 1850 h 322770"/>
                    <a:gd name="connsiteX5" fmla="*/ 63867 w 218469"/>
                    <a:gd name="connsiteY5" fmla="*/ 1762 h 322770"/>
                    <a:gd name="connsiteX6" fmla="*/ 793 w 218469"/>
                    <a:gd name="connsiteY6" fmla="*/ 263044 h 322770"/>
                    <a:gd name="connsiteX7" fmla="*/ 0 w 218469"/>
                    <a:gd name="connsiteY7" fmla="*/ 266392 h 322770"/>
                    <a:gd name="connsiteX8" fmla="*/ 352 w 218469"/>
                    <a:gd name="connsiteY8" fmla="*/ 264718 h 322770"/>
                    <a:gd name="connsiteX9" fmla="*/ 62810 w 218469"/>
                    <a:gd name="connsiteY9" fmla="*/ 1498 h 322770"/>
                    <a:gd name="connsiteX10" fmla="*/ 63162 w 218469"/>
                    <a:gd name="connsiteY10" fmla="*/ 0 h 322770"/>
                    <a:gd name="connsiteX11" fmla="*/ 63779 w 218469"/>
                    <a:gd name="connsiteY11" fmla="*/ 1410 h 322770"/>
                    <a:gd name="connsiteX12" fmla="*/ 217324 w 218469"/>
                    <a:gd name="connsiteY12" fmla="*/ 320393 h 322770"/>
                    <a:gd name="connsiteX13" fmla="*/ 218469 w 218469"/>
                    <a:gd name="connsiteY13" fmla="*/ 322771 h 322770"/>
                    <a:gd name="connsiteX14" fmla="*/ 215915 w 218469"/>
                    <a:gd name="connsiteY14" fmla="*/ 322066 h 322770"/>
                    <a:gd name="connsiteX15" fmla="*/ 0 w 218469"/>
                    <a:gd name="connsiteY15" fmla="*/ 266392 h 32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8469" h="322770">
                      <a:moveTo>
                        <a:pt x="793" y="263044"/>
                      </a:moveTo>
                      <a:lnTo>
                        <a:pt x="793" y="263044"/>
                      </a:lnTo>
                      <a:lnTo>
                        <a:pt x="216619" y="319688"/>
                      </a:lnTo>
                      <a:lnTo>
                        <a:pt x="215210" y="321450"/>
                      </a:lnTo>
                      <a:lnTo>
                        <a:pt x="62898" y="1850"/>
                      </a:lnTo>
                      <a:lnTo>
                        <a:pt x="63867" y="1762"/>
                      </a:lnTo>
                      <a:lnTo>
                        <a:pt x="793" y="263044"/>
                      </a:lnTo>
                      <a:close/>
                      <a:moveTo>
                        <a:pt x="0" y="266392"/>
                      </a:moveTo>
                      <a:lnTo>
                        <a:pt x="352" y="264718"/>
                      </a:lnTo>
                      <a:lnTo>
                        <a:pt x="62810" y="1498"/>
                      </a:lnTo>
                      <a:lnTo>
                        <a:pt x="63162" y="0"/>
                      </a:lnTo>
                      <a:lnTo>
                        <a:pt x="63779" y="1410"/>
                      </a:lnTo>
                      <a:lnTo>
                        <a:pt x="217324" y="320393"/>
                      </a:lnTo>
                      <a:lnTo>
                        <a:pt x="218469" y="322771"/>
                      </a:lnTo>
                      <a:lnTo>
                        <a:pt x="215915" y="322066"/>
                      </a:lnTo>
                      <a:lnTo>
                        <a:pt x="0" y="266392"/>
                      </a:lnTo>
                      <a:close/>
                    </a:path>
                  </a:pathLst>
                </a:custGeom>
                <a:grpFill/>
                <a:ln w="8809" cap="flat">
                  <a:noFill/>
                  <a:prstDash val="solid"/>
                  <a:miter/>
                </a:ln>
              </p:spPr>
              <p:txBody>
                <a:bodyPr rtlCol="0" anchor="ctr"/>
                <a:lstStyle/>
                <a:p>
                  <a:endParaRPr lang="en-US" sz="3200"/>
                </a:p>
              </p:txBody>
            </p:sp>
            <p:sp>
              <p:nvSpPr>
                <p:cNvPr id="4650" name="Freeform: Shape 4649">
                  <a:extLst>
                    <a:ext uri="{FF2B5EF4-FFF2-40B4-BE49-F238E27FC236}">
                      <a16:creationId xmlns:a16="http://schemas.microsoft.com/office/drawing/2014/main" id="{CB653945-E66A-4CFA-B0BC-5B53C044500F}"/>
                    </a:ext>
                  </a:extLst>
                </p:cNvPr>
                <p:cNvSpPr/>
                <p:nvPr/>
              </p:nvSpPr>
              <p:spPr>
                <a:xfrm>
                  <a:off x="8680369" y="1427164"/>
                  <a:ext cx="228776" cy="337834"/>
                </a:xfrm>
                <a:custGeom>
                  <a:avLst/>
                  <a:gdLst>
                    <a:gd name="connsiteX0" fmla="*/ 228776 w 228776"/>
                    <a:gd name="connsiteY0" fmla="*/ 337835 h 337834"/>
                    <a:gd name="connsiteX1" fmla="*/ 220055 w 228776"/>
                    <a:gd name="connsiteY1" fmla="*/ 335632 h 337834"/>
                    <a:gd name="connsiteX2" fmla="*/ 218381 w 228776"/>
                    <a:gd name="connsiteY2" fmla="*/ 337658 h 337834"/>
                    <a:gd name="connsiteX3" fmla="*/ 217060 w 228776"/>
                    <a:gd name="connsiteY3" fmla="*/ 334840 h 337834"/>
                    <a:gd name="connsiteX4" fmla="*/ 0 w 228776"/>
                    <a:gd name="connsiteY4" fmla="*/ 278813 h 337834"/>
                    <a:gd name="connsiteX5" fmla="*/ 63250 w 228776"/>
                    <a:gd name="connsiteY5" fmla="*/ 12069 h 337834"/>
                    <a:gd name="connsiteX6" fmla="*/ 61753 w 228776"/>
                    <a:gd name="connsiteY6" fmla="*/ 8985 h 337834"/>
                    <a:gd name="connsiteX7" fmla="*/ 63955 w 228776"/>
                    <a:gd name="connsiteY7" fmla="*/ 8721 h 337834"/>
                    <a:gd name="connsiteX8" fmla="*/ 65981 w 228776"/>
                    <a:gd name="connsiteY8" fmla="*/ 0 h 337834"/>
                    <a:gd name="connsiteX9" fmla="*/ 69945 w 228776"/>
                    <a:gd name="connsiteY9" fmla="*/ 8104 h 337834"/>
                    <a:gd name="connsiteX10" fmla="*/ 72236 w 228776"/>
                    <a:gd name="connsiteY10" fmla="*/ 7840 h 337834"/>
                    <a:gd name="connsiteX11" fmla="*/ 71443 w 228776"/>
                    <a:gd name="connsiteY11" fmla="*/ 11100 h 337834"/>
                    <a:gd name="connsiteX12" fmla="*/ 223491 w 228776"/>
                    <a:gd name="connsiteY12" fmla="*/ 326911 h 337834"/>
                    <a:gd name="connsiteX13" fmla="*/ 226574 w 228776"/>
                    <a:gd name="connsiteY13" fmla="*/ 327704 h 337834"/>
                    <a:gd name="connsiteX14" fmla="*/ 224900 w 228776"/>
                    <a:gd name="connsiteY14" fmla="*/ 329730 h 337834"/>
                    <a:gd name="connsiteX15" fmla="*/ 228776 w 228776"/>
                    <a:gd name="connsiteY15" fmla="*/ 337835 h 337834"/>
                    <a:gd name="connsiteX16" fmla="*/ 8809 w 228776"/>
                    <a:gd name="connsiteY16" fmla="*/ 270620 h 337834"/>
                    <a:gd name="connsiteX17" fmla="*/ 211774 w 228776"/>
                    <a:gd name="connsiteY17" fmla="*/ 323916 h 337834"/>
                    <a:gd name="connsiteX18" fmla="*/ 68536 w 228776"/>
                    <a:gd name="connsiteY18" fmla="*/ 23256 h 337834"/>
                    <a:gd name="connsiteX19" fmla="*/ 8809 w 228776"/>
                    <a:gd name="connsiteY19" fmla="*/ 270620 h 33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8776" h="337834">
                      <a:moveTo>
                        <a:pt x="228776" y="337835"/>
                      </a:moveTo>
                      <a:lnTo>
                        <a:pt x="220055" y="335632"/>
                      </a:lnTo>
                      <a:lnTo>
                        <a:pt x="218381" y="337658"/>
                      </a:lnTo>
                      <a:lnTo>
                        <a:pt x="217060" y="334840"/>
                      </a:lnTo>
                      <a:lnTo>
                        <a:pt x="0" y="278813"/>
                      </a:lnTo>
                      <a:lnTo>
                        <a:pt x="63250" y="12069"/>
                      </a:lnTo>
                      <a:lnTo>
                        <a:pt x="61753" y="8985"/>
                      </a:lnTo>
                      <a:lnTo>
                        <a:pt x="63955" y="8721"/>
                      </a:lnTo>
                      <a:lnTo>
                        <a:pt x="65981" y="0"/>
                      </a:lnTo>
                      <a:lnTo>
                        <a:pt x="69945" y="8104"/>
                      </a:lnTo>
                      <a:lnTo>
                        <a:pt x="72236" y="7840"/>
                      </a:lnTo>
                      <a:lnTo>
                        <a:pt x="71443" y="11100"/>
                      </a:lnTo>
                      <a:lnTo>
                        <a:pt x="223491" y="326911"/>
                      </a:lnTo>
                      <a:lnTo>
                        <a:pt x="226574" y="327704"/>
                      </a:lnTo>
                      <a:lnTo>
                        <a:pt x="224900" y="329730"/>
                      </a:lnTo>
                      <a:lnTo>
                        <a:pt x="228776" y="337835"/>
                      </a:lnTo>
                      <a:close/>
                      <a:moveTo>
                        <a:pt x="8809" y="270620"/>
                      </a:moveTo>
                      <a:lnTo>
                        <a:pt x="211774" y="323916"/>
                      </a:lnTo>
                      <a:lnTo>
                        <a:pt x="68536" y="23256"/>
                      </a:lnTo>
                      <a:lnTo>
                        <a:pt x="8809" y="270620"/>
                      </a:lnTo>
                      <a:close/>
                    </a:path>
                  </a:pathLst>
                </a:custGeom>
                <a:grpFill/>
                <a:ln w="8809" cap="flat">
                  <a:noFill/>
                  <a:prstDash val="solid"/>
                  <a:miter/>
                </a:ln>
              </p:spPr>
              <p:txBody>
                <a:bodyPr rtlCol="0" anchor="ctr"/>
                <a:lstStyle/>
                <a:p>
                  <a:endParaRPr lang="en-US" sz="3200"/>
                </a:p>
              </p:txBody>
            </p:sp>
          </p:grpSp>
          <p:grpSp>
            <p:nvGrpSpPr>
              <p:cNvPr id="4651" name="Graphic 4229">
                <a:extLst>
                  <a:ext uri="{FF2B5EF4-FFF2-40B4-BE49-F238E27FC236}">
                    <a16:creationId xmlns:a16="http://schemas.microsoft.com/office/drawing/2014/main" id="{78B44860-C74F-4724-A5FC-669C318DC020}"/>
                  </a:ext>
                </a:extLst>
              </p:cNvPr>
              <p:cNvGrpSpPr/>
              <p:nvPr/>
            </p:nvGrpSpPr>
            <p:grpSpPr>
              <a:xfrm>
                <a:off x="2036786" y="4011445"/>
                <a:ext cx="308499" cy="230449"/>
                <a:chOff x="2036786" y="4011445"/>
                <a:chExt cx="308499" cy="230449"/>
              </a:xfrm>
              <a:grpFill/>
            </p:grpSpPr>
            <p:sp>
              <p:nvSpPr>
                <p:cNvPr id="4652" name="Freeform: Shape 4651">
                  <a:extLst>
                    <a:ext uri="{FF2B5EF4-FFF2-40B4-BE49-F238E27FC236}">
                      <a16:creationId xmlns:a16="http://schemas.microsoft.com/office/drawing/2014/main" id="{AB9C0605-7673-46D7-B127-D79B704B16B6}"/>
                    </a:ext>
                  </a:extLst>
                </p:cNvPr>
                <p:cNvSpPr/>
                <p:nvPr/>
              </p:nvSpPr>
              <p:spPr>
                <a:xfrm>
                  <a:off x="2043833" y="4017612"/>
                  <a:ext cx="295550" cy="218557"/>
                </a:xfrm>
                <a:custGeom>
                  <a:avLst/>
                  <a:gdLst>
                    <a:gd name="connsiteX0" fmla="*/ 4229 w 295550"/>
                    <a:gd name="connsiteY0" fmla="*/ 27485 h 218557"/>
                    <a:gd name="connsiteX1" fmla="*/ 178299 w 295550"/>
                    <a:gd name="connsiteY1" fmla="*/ 215827 h 218557"/>
                    <a:gd name="connsiteX2" fmla="*/ 176449 w 295550"/>
                    <a:gd name="connsiteY2" fmla="*/ 216091 h 218557"/>
                    <a:gd name="connsiteX3" fmla="*/ 293877 w 295550"/>
                    <a:gd name="connsiteY3" fmla="*/ 440 h 218557"/>
                    <a:gd name="connsiteX4" fmla="*/ 294493 w 295550"/>
                    <a:gd name="connsiteY4" fmla="*/ 1321 h 218557"/>
                    <a:gd name="connsiteX5" fmla="*/ 4229 w 295550"/>
                    <a:gd name="connsiteY5" fmla="*/ 27485 h 218557"/>
                    <a:gd name="connsiteX6" fmla="*/ 0 w 295550"/>
                    <a:gd name="connsiteY6" fmla="*/ 27925 h 218557"/>
                    <a:gd name="connsiteX7" fmla="*/ 294405 w 295550"/>
                    <a:gd name="connsiteY7" fmla="*/ 88 h 218557"/>
                    <a:gd name="connsiteX8" fmla="*/ 295550 w 295550"/>
                    <a:gd name="connsiteY8" fmla="*/ 0 h 218557"/>
                    <a:gd name="connsiteX9" fmla="*/ 295022 w 295550"/>
                    <a:gd name="connsiteY9" fmla="*/ 1057 h 218557"/>
                    <a:gd name="connsiteX10" fmla="*/ 178564 w 295550"/>
                    <a:gd name="connsiteY10" fmla="*/ 217148 h 218557"/>
                    <a:gd name="connsiteX11" fmla="*/ 177771 w 295550"/>
                    <a:gd name="connsiteY11" fmla="*/ 218557 h 218557"/>
                    <a:gd name="connsiteX12" fmla="*/ 176714 w 295550"/>
                    <a:gd name="connsiteY12" fmla="*/ 217412 h 218557"/>
                    <a:gd name="connsiteX13" fmla="*/ 0 w 295550"/>
                    <a:gd name="connsiteY13" fmla="*/ 27925 h 21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5550" h="218557">
                      <a:moveTo>
                        <a:pt x="4229" y="27485"/>
                      </a:moveTo>
                      <a:lnTo>
                        <a:pt x="178299" y="215827"/>
                      </a:lnTo>
                      <a:lnTo>
                        <a:pt x="176449" y="216091"/>
                      </a:lnTo>
                      <a:lnTo>
                        <a:pt x="293877" y="440"/>
                      </a:lnTo>
                      <a:lnTo>
                        <a:pt x="294493" y="1321"/>
                      </a:lnTo>
                      <a:lnTo>
                        <a:pt x="4229" y="27485"/>
                      </a:lnTo>
                      <a:close/>
                      <a:moveTo>
                        <a:pt x="0" y="27925"/>
                      </a:moveTo>
                      <a:lnTo>
                        <a:pt x="294405" y="88"/>
                      </a:lnTo>
                      <a:lnTo>
                        <a:pt x="295550" y="0"/>
                      </a:lnTo>
                      <a:lnTo>
                        <a:pt x="295022" y="1057"/>
                      </a:lnTo>
                      <a:lnTo>
                        <a:pt x="178564" y="217148"/>
                      </a:lnTo>
                      <a:lnTo>
                        <a:pt x="177771" y="218557"/>
                      </a:lnTo>
                      <a:lnTo>
                        <a:pt x="176714" y="217412"/>
                      </a:lnTo>
                      <a:lnTo>
                        <a:pt x="0" y="27925"/>
                      </a:lnTo>
                      <a:close/>
                    </a:path>
                  </a:pathLst>
                </a:custGeom>
                <a:grpFill/>
                <a:ln w="8809" cap="flat">
                  <a:noFill/>
                  <a:prstDash val="solid"/>
                  <a:miter/>
                </a:ln>
              </p:spPr>
              <p:txBody>
                <a:bodyPr rtlCol="0" anchor="ctr"/>
                <a:lstStyle/>
                <a:p>
                  <a:endParaRPr lang="en-US" sz="3200"/>
                </a:p>
              </p:txBody>
            </p:sp>
            <p:sp>
              <p:nvSpPr>
                <p:cNvPr id="4653" name="Freeform: Shape 4652">
                  <a:extLst>
                    <a:ext uri="{FF2B5EF4-FFF2-40B4-BE49-F238E27FC236}">
                      <a16:creationId xmlns:a16="http://schemas.microsoft.com/office/drawing/2014/main" id="{86E3425D-D2BF-4018-BA82-1F4D3FCD95BD}"/>
                    </a:ext>
                  </a:extLst>
                </p:cNvPr>
                <p:cNvSpPr/>
                <p:nvPr/>
              </p:nvSpPr>
              <p:spPr>
                <a:xfrm>
                  <a:off x="2036786" y="4011445"/>
                  <a:ext cx="308499" cy="230449"/>
                </a:xfrm>
                <a:custGeom>
                  <a:avLst/>
                  <a:gdLst>
                    <a:gd name="connsiteX0" fmla="*/ 185611 w 308499"/>
                    <a:gd name="connsiteY0" fmla="*/ 230450 h 230449"/>
                    <a:gd name="connsiteX1" fmla="*/ 181382 w 308499"/>
                    <a:gd name="connsiteY1" fmla="*/ 225869 h 230449"/>
                    <a:gd name="connsiteX2" fmla="*/ 177506 w 308499"/>
                    <a:gd name="connsiteY2" fmla="*/ 226398 h 230449"/>
                    <a:gd name="connsiteX3" fmla="*/ 179092 w 308499"/>
                    <a:gd name="connsiteY3" fmla="*/ 223491 h 230449"/>
                    <a:gd name="connsiteX4" fmla="*/ 0 w 308499"/>
                    <a:gd name="connsiteY4" fmla="*/ 31361 h 230449"/>
                    <a:gd name="connsiteX5" fmla="*/ 4228 w 308499"/>
                    <a:gd name="connsiteY5" fmla="*/ 30921 h 230449"/>
                    <a:gd name="connsiteX6" fmla="*/ 4228 w 308499"/>
                    <a:gd name="connsiteY6" fmla="*/ 30921 h 230449"/>
                    <a:gd name="connsiteX7" fmla="*/ 9866 w 308499"/>
                    <a:gd name="connsiteY7" fmla="*/ 30392 h 230449"/>
                    <a:gd name="connsiteX8" fmla="*/ 299074 w 308499"/>
                    <a:gd name="connsiteY8" fmla="*/ 3083 h 230449"/>
                    <a:gd name="connsiteX9" fmla="*/ 300748 w 308499"/>
                    <a:gd name="connsiteY9" fmla="*/ 0 h 230449"/>
                    <a:gd name="connsiteX10" fmla="*/ 302509 w 308499"/>
                    <a:gd name="connsiteY10" fmla="*/ 2731 h 230449"/>
                    <a:gd name="connsiteX11" fmla="*/ 308500 w 308499"/>
                    <a:gd name="connsiteY11" fmla="*/ 2202 h 230449"/>
                    <a:gd name="connsiteX12" fmla="*/ 305681 w 308499"/>
                    <a:gd name="connsiteY12" fmla="*/ 7576 h 230449"/>
                    <a:gd name="connsiteX13" fmla="*/ 307531 w 308499"/>
                    <a:gd name="connsiteY13" fmla="*/ 10307 h 230449"/>
                    <a:gd name="connsiteX14" fmla="*/ 304095 w 308499"/>
                    <a:gd name="connsiteY14" fmla="*/ 10571 h 230449"/>
                    <a:gd name="connsiteX15" fmla="*/ 190192 w 308499"/>
                    <a:gd name="connsiteY15" fmla="*/ 221993 h 230449"/>
                    <a:gd name="connsiteX16" fmla="*/ 192394 w 308499"/>
                    <a:gd name="connsiteY16" fmla="*/ 224460 h 230449"/>
                    <a:gd name="connsiteX17" fmla="*/ 188606 w 308499"/>
                    <a:gd name="connsiteY17" fmla="*/ 224988 h 230449"/>
                    <a:gd name="connsiteX18" fmla="*/ 185611 w 308499"/>
                    <a:gd name="connsiteY18" fmla="*/ 230450 h 230449"/>
                    <a:gd name="connsiteX19" fmla="*/ 18411 w 308499"/>
                    <a:gd name="connsiteY19" fmla="*/ 36382 h 230449"/>
                    <a:gd name="connsiteX20" fmla="*/ 183585 w 308499"/>
                    <a:gd name="connsiteY20" fmla="*/ 215034 h 230449"/>
                    <a:gd name="connsiteX21" fmla="*/ 294405 w 308499"/>
                    <a:gd name="connsiteY21" fmla="*/ 11452 h 230449"/>
                    <a:gd name="connsiteX22" fmla="*/ 18411 w 308499"/>
                    <a:gd name="connsiteY22" fmla="*/ 36382 h 23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499" h="230449">
                      <a:moveTo>
                        <a:pt x="185611" y="230450"/>
                      </a:moveTo>
                      <a:lnTo>
                        <a:pt x="181382" y="225869"/>
                      </a:lnTo>
                      <a:lnTo>
                        <a:pt x="177506" y="226398"/>
                      </a:lnTo>
                      <a:lnTo>
                        <a:pt x="179092" y="223491"/>
                      </a:lnTo>
                      <a:lnTo>
                        <a:pt x="0" y="31361"/>
                      </a:lnTo>
                      <a:lnTo>
                        <a:pt x="4228" y="30921"/>
                      </a:lnTo>
                      <a:lnTo>
                        <a:pt x="4228" y="30921"/>
                      </a:lnTo>
                      <a:lnTo>
                        <a:pt x="9866" y="30392"/>
                      </a:lnTo>
                      <a:lnTo>
                        <a:pt x="299074" y="3083"/>
                      </a:lnTo>
                      <a:lnTo>
                        <a:pt x="300748" y="0"/>
                      </a:lnTo>
                      <a:lnTo>
                        <a:pt x="302509" y="2731"/>
                      </a:lnTo>
                      <a:lnTo>
                        <a:pt x="308500" y="2202"/>
                      </a:lnTo>
                      <a:lnTo>
                        <a:pt x="305681" y="7576"/>
                      </a:lnTo>
                      <a:lnTo>
                        <a:pt x="307531" y="10307"/>
                      </a:lnTo>
                      <a:lnTo>
                        <a:pt x="304095" y="10571"/>
                      </a:lnTo>
                      <a:lnTo>
                        <a:pt x="190192" y="221993"/>
                      </a:lnTo>
                      <a:lnTo>
                        <a:pt x="192394" y="224460"/>
                      </a:lnTo>
                      <a:lnTo>
                        <a:pt x="188606" y="224988"/>
                      </a:lnTo>
                      <a:lnTo>
                        <a:pt x="185611" y="230450"/>
                      </a:lnTo>
                      <a:close/>
                      <a:moveTo>
                        <a:pt x="18411" y="36382"/>
                      </a:moveTo>
                      <a:lnTo>
                        <a:pt x="183585" y="215034"/>
                      </a:lnTo>
                      <a:lnTo>
                        <a:pt x="294405" y="11452"/>
                      </a:lnTo>
                      <a:lnTo>
                        <a:pt x="18411" y="36382"/>
                      </a:lnTo>
                      <a:close/>
                    </a:path>
                  </a:pathLst>
                </a:custGeom>
                <a:grpFill/>
                <a:ln w="8809" cap="flat">
                  <a:noFill/>
                  <a:prstDash val="solid"/>
                  <a:miter/>
                </a:ln>
              </p:spPr>
              <p:txBody>
                <a:bodyPr rtlCol="0" anchor="ctr"/>
                <a:lstStyle/>
                <a:p>
                  <a:endParaRPr lang="en-US" sz="3200"/>
                </a:p>
              </p:txBody>
            </p:sp>
          </p:grpSp>
          <p:grpSp>
            <p:nvGrpSpPr>
              <p:cNvPr id="4654" name="Graphic 4229">
                <a:extLst>
                  <a:ext uri="{FF2B5EF4-FFF2-40B4-BE49-F238E27FC236}">
                    <a16:creationId xmlns:a16="http://schemas.microsoft.com/office/drawing/2014/main" id="{78B44860-C74F-4724-A5FC-669C318DC020}"/>
                  </a:ext>
                </a:extLst>
              </p:cNvPr>
              <p:cNvGrpSpPr/>
              <p:nvPr/>
            </p:nvGrpSpPr>
            <p:grpSpPr>
              <a:xfrm>
                <a:off x="3031791" y="1778389"/>
                <a:ext cx="579384" cy="215474"/>
                <a:chOff x="3031791" y="1778389"/>
                <a:chExt cx="579384" cy="215474"/>
              </a:xfrm>
              <a:grpFill/>
            </p:grpSpPr>
            <p:sp>
              <p:nvSpPr>
                <p:cNvPr id="4655" name="Freeform: Shape 4654">
                  <a:extLst>
                    <a:ext uri="{FF2B5EF4-FFF2-40B4-BE49-F238E27FC236}">
                      <a16:creationId xmlns:a16="http://schemas.microsoft.com/office/drawing/2014/main" id="{8B94E33F-1DCE-452E-A6B2-14E478164904}"/>
                    </a:ext>
                  </a:extLst>
                </p:cNvPr>
                <p:cNvSpPr/>
                <p:nvPr/>
              </p:nvSpPr>
              <p:spPr>
                <a:xfrm>
                  <a:off x="3035625" y="1783410"/>
                  <a:ext cx="570880" cy="203934"/>
                </a:xfrm>
                <a:custGeom>
                  <a:avLst/>
                  <a:gdLst>
                    <a:gd name="connsiteX0" fmla="*/ 568061 w 570880"/>
                    <a:gd name="connsiteY0" fmla="*/ 11364 h 203934"/>
                    <a:gd name="connsiteX1" fmla="*/ 303960 w 570880"/>
                    <a:gd name="connsiteY1" fmla="*/ 84128 h 203934"/>
                    <a:gd name="connsiteX2" fmla="*/ 169795 w 570880"/>
                    <a:gd name="connsiteY2" fmla="*/ 118573 h 203934"/>
                    <a:gd name="connsiteX3" fmla="*/ 102405 w 570880"/>
                    <a:gd name="connsiteY3" fmla="*/ 134517 h 203934"/>
                    <a:gd name="connsiteX4" fmla="*/ 34309 w 570880"/>
                    <a:gd name="connsiteY4" fmla="*/ 147907 h 203934"/>
                    <a:gd name="connsiteX5" fmla="*/ 16867 w 570880"/>
                    <a:gd name="connsiteY5" fmla="*/ 149933 h 203934"/>
                    <a:gd name="connsiteX6" fmla="*/ 7793 w 570880"/>
                    <a:gd name="connsiteY6" fmla="*/ 150022 h 203934"/>
                    <a:gd name="connsiteX7" fmla="*/ 2420 w 570880"/>
                    <a:gd name="connsiteY7" fmla="*/ 148612 h 203934"/>
                    <a:gd name="connsiteX8" fmla="*/ 746 w 570880"/>
                    <a:gd name="connsiteY8" fmla="*/ 146938 h 203934"/>
                    <a:gd name="connsiteX9" fmla="*/ 394 w 570880"/>
                    <a:gd name="connsiteY9" fmla="*/ 146410 h 203934"/>
                    <a:gd name="connsiteX10" fmla="*/ 41 w 570880"/>
                    <a:gd name="connsiteY10" fmla="*/ 145000 h 203934"/>
                    <a:gd name="connsiteX11" fmla="*/ 41 w 570880"/>
                    <a:gd name="connsiteY11" fmla="*/ 144472 h 203934"/>
                    <a:gd name="connsiteX12" fmla="*/ 1274 w 570880"/>
                    <a:gd name="connsiteY12" fmla="*/ 141741 h 203934"/>
                    <a:gd name="connsiteX13" fmla="*/ 3036 w 570880"/>
                    <a:gd name="connsiteY13" fmla="*/ 140508 h 203934"/>
                    <a:gd name="connsiteX14" fmla="*/ 21359 w 570880"/>
                    <a:gd name="connsiteY14" fmla="*/ 138481 h 203934"/>
                    <a:gd name="connsiteX15" fmla="*/ 38802 w 570880"/>
                    <a:gd name="connsiteY15" fmla="*/ 139010 h 203934"/>
                    <a:gd name="connsiteX16" fmla="*/ 107866 w 570880"/>
                    <a:gd name="connsiteY16" fmla="*/ 145088 h 203934"/>
                    <a:gd name="connsiteX17" fmla="*/ 245291 w 570880"/>
                    <a:gd name="connsiteY17" fmla="*/ 162178 h 203934"/>
                    <a:gd name="connsiteX18" fmla="*/ 519258 w 570880"/>
                    <a:gd name="connsiteY18" fmla="*/ 202260 h 203934"/>
                    <a:gd name="connsiteX19" fmla="*/ 518377 w 570880"/>
                    <a:gd name="connsiteY19" fmla="*/ 202877 h 203934"/>
                    <a:gd name="connsiteX20" fmla="*/ 568061 w 570880"/>
                    <a:gd name="connsiteY20" fmla="*/ 11364 h 203934"/>
                    <a:gd name="connsiteX21" fmla="*/ 570880 w 570880"/>
                    <a:gd name="connsiteY21" fmla="*/ 0 h 203934"/>
                    <a:gd name="connsiteX22" fmla="*/ 519787 w 570880"/>
                    <a:gd name="connsiteY22" fmla="*/ 203229 h 203934"/>
                    <a:gd name="connsiteX23" fmla="*/ 519611 w 570880"/>
                    <a:gd name="connsiteY23" fmla="*/ 203934 h 203934"/>
                    <a:gd name="connsiteX24" fmla="*/ 518906 w 570880"/>
                    <a:gd name="connsiteY24" fmla="*/ 203846 h 203934"/>
                    <a:gd name="connsiteX25" fmla="*/ 244762 w 570880"/>
                    <a:gd name="connsiteY25" fmla="*/ 165878 h 203934"/>
                    <a:gd name="connsiteX26" fmla="*/ 107338 w 570880"/>
                    <a:gd name="connsiteY26" fmla="*/ 149845 h 203934"/>
                    <a:gd name="connsiteX27" fmla="*/ 38538 w 570880"/>
                    <a:gd name="connsiteY27" fmla="*/ 144384 h 203934"/>
                    <a:gd name="connsiteX28" fmla="*/ 21359 w 570880"/>
                    <a:gd name="connsiteY28" fmla="*/ 143943 h 203934"/>
                    <a:gd name="connsiteX29" fmla="*/ 5503 w 570880"/>
                    <a:gd name="connsiteY29" fmla="*/ 145529 h 203934"/>
                    <a:gd name="connsiteX30" fmla="*/ 5415 w 570880"/>
                    <a:gd name="connsiteY30" fmla="*/ 145441 h 203934"/>
                    <a:gd name="connsiteX31" fmla="*/ 5591 w 570880"/>
                    <a:gd name="connsiteY31" fmla="*/ 144472 h 203934"/>
                    <a:gd name="connsiteX32" fmla="*/ 5591 w 570880"/>
                    <a:gd name="connsiteY32" fmla="*/ 145000 h 203934"/>
                    <a:gd name="connsiteX33" fmla="*/ 5415 w 570880"/>
                    <a:gd name="connsiteY33" fmla="*/ 144119 h 203934"/>
                    <a:gd name="connsiteX34" fmla="*/ 5415 w 570880"/>
                    <a:gd name="connsiteY34" fmla="*/ 144031 h 203934"/>
                    <a:gd name="connsiteX35" fmla="*/ 5239 w 570880"/>
                    <a:gd name="connsiteY35" fmla="*/ 143855 h 203934"/>
                    <a:gd name="connsiteX36" fmla="*/ 8234 w 570880"/>
                    <a:gd name="connsiteY36" fmla="*/ 144472 h 203934"/>
                    <a:gd name="connsiteX37" fmla="*/ 16426 w 570880"/>
                    <a:gd name="connsiteY37" fmla="*/ 144296 h 203934"/>
                    <a:gd name="connsiteX38" fmla="*/ 33340 w 570880"/>
                    <a:gd name="connsiteY38" fmla="*/ 142181 h 203934"/>
                    <a:gd name="connsiteX39" fmla="*/ 100907 w 570880"/>
                    <a:gd name="connsiteY39" fmla="*/ 128351 h 203934"/>
                    <a:gd name="connsiteX40" fmla="*/ 168034 w 570880"/>
                    <a:gd name="connsiteY40" fmla="*/ 111966 h 203934"/>
                    <a:gd name="connsiteX41" fmla="*/ 301758 w 570880"/>
                    <a:gd name="connsiteY41" fmla="*/ 76552 h 203934"/>
                    <a:gd name="connsiteX42" fmla="*/ 567974 w 570880"/>
                    <a:gd name="connsiteY42" fmla="*/ 969 h 203934"/>
                    <a:gd name="connsiteX43" fmla="*/ 570880 w 570880"/>
                    <a:gd name="connsiteY43" fmla="*/ 0 h 20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70880" h="203934">
                      <a:moveTo>
                        <a:pt x="568061" y="11364"/>
                      </a:moveTo>
                      <a:cubicBezTo>
                        <a:pt x="480233" y="36294"/>
                        <a:pt x="392229" y="60696"/>
                        <a:pt x="303960" y="84128"/>
                      </a:cubicBezTo>
                      <a:cubicBezTo>
                        <a:pt x="259386" y="95933"/>
                        <a:pt x="214634" y="107561"/>
                        <a:pt x="169795" y="118573"/>
                      </a:cubicBezTo>
                      <a:cubicBezTo>
                        <a:pt x="147332" y="124034"/>
                        <a:pt x="124956" y="129408"/>
                        <a:pt x="102405" y="134517"/>
                      </a:cubicBezTo>
                      <a:cubicBezTo>
                        <a:pt x="79853" y="139539"/>
                        <a:pt x="57301" y="144384"/>
                        <a:pt x="34309" y="147907"/>
                      </a:cubicBezTo>
                      <a:cubicBezTo>
                        <a:pt x="28583" y="148788"/>
                        <a:pt x="22769" y="149493"/>
                        <a:pt x="16867" y="149933"/>
                      </a:cubicBezTo>
                      <a:cubicBezTo>
                        <a:pt x="13960" y="150198"/>
                        <a:pt x="10965" y="150198"/>
                        <a:pt x="7793" y="150022"/>
                      </a:cubicBezTo>
                      <a:cubicBezTo>
                        <a:pt x="6208" y="149845"/>
                        <a:pt x="4534" y="149669"/>
                        <a:pt x="2420" y="148612"/>
                      </a:cubicBezTo>
                      <a:cubicBezTo>
                        <a:pt x="1979" y="148436"/>
                        <a:pt x="1187" y="147643"/>
                        <a:pt x="746" y="146938"/>
                      </a:cubicBezTo>
                      <a:lnTo>
                        <a:pt x="394" y="146410"/>
                      </a:lnTo>
                      <a:cubicBezTo>
                        <a:pt x="306" y="146410"/>
                        <a:pt x="-135" y="144208"/>
                        <a:pt x="41" y="145000"/>
                      </a:cubicBezTo>
                      <a:lnTo>
                        <a:pt x="41" y="144472"/>
                      </a:lnTo>
                      <a:cubicBezTo>
                        <a:pt x="-135" y="144560"/>
                        <a:pt x="394" y="142534"/>
                        <a:pt x="1274" y="141741"/>
                      </a:cubicBezTo>
                      <a:cubicBezTo>
                        <a:pt x="2331" y="140596"/>
                        <a:pt x="2420" y="140948"/>
                        <a:pt x="3036" y="140508"/>
                      </a:cubicBezTo>
                      <a:cubicBezTo>
                        <a:pt x="10084" y="138041"/>
                        <a:pt x="15369" y="138658"/>
                        <a:pt x="21359" y="138481"/>
                      </a:cubicBezTo>
                      <a:cubicBezTo>
                        <a:pt x="27174" y="138481"/>
                        <a:pt x="32988" y="138746"/>
                        <a:pt x="38802" y="139010"/>
                      </a:cubicBezTo>
                      <a:cubicBezTo>
                        <a:pt x="61970" y="140331"/>
                        <a:pt x="84874" y="142622"/>
                        <a:pt x="107866" y="145088"/>
                      </a:cubicBezTo>
                      <a:cubicBezTo>
                        <a:pt x="153762" y="150110"/>
                        <a:pt x="199571" y="156012"/>
                        <a:pt x="245291" y="162178"/>
                      </a:cubicBezTo>
                      <a:cubicBezTo>
                        <a:pt x="336731" y="174599"/>
                        <a:pt x="427994" y="188166"/>
                        <a:pt x="519258" y="202260"/>
                      </a:cubicBezTo>
                      <a:lnTo>
                        <a:pt x="518377" y="202877"/>
                      </a:lnTo>
                      <a:lnTo>
                        <a:pt x="568061" y="11364"/>
                      </a:lnTo>
                      <a:close/>
                      <a:moveTo>
                        <a:pt x="570880" y="0"/>
                      </a:moveTo>
                      <a:lnTo>
                        <a:pt x="519787" y="203229"/>
                      </a:lnTo>
                      <a:lnTo>
                        <a:pt x="519611" y="203934"/>
                      </a:lnTo>
                      <a:lnTo>
                        <a:pt x="518906" y="203846"/>
                      </a:lnTo>
                      <a:cubicBezTo>
                        <a:pt x="427642" y="190368"/>
                        <a:pt x="336202" y="177595"/>
                        <a:pt x="244762" y="165878"/>
                      </a:cubicBezTo>
                      <a:cubicBezTo>
                        <a:pt x="199042" y="160064"/>
                        <a:pt x="153234" y="154514"/>
                        <a:pt x="107338" y="149845"/>
                      </a:cubicBezTo>
                      <a:cubicBezTo>
                        <a:pt x="84434" y="147555"/>
                        <a:pt x="61442" y="145441"/>
                        <a:pt x="38538" y="144384"/>
                      </a:cubicBezTo>
                      <a:cubicBezTo>
                        <a:pt x="32812" y="144119"/>
                        <a:pt x="27086" y="143943"/>
                        <a:pt x="21359" y="143943"/>
                      </a:cubicBezTo>
                      <a:cubicBezTo>
                        <a:pt x="15898" y="144031"/>
                        <a:pt x="9379" y="144119"/>
                        <a:pt x="5503" y="145529"/>
                      </a:cubicBezTo>
                      <a:cubicBezTo>
                        <a:pt x="5503" y="145529"/>
                        <a:pt x="4798" y="145881"/>
                        <a:pt x="5415" y="145441"/>
                      </a:cubicBezTo>
                      <a:cubicBezTo>
                        <a:pt x="5943" y="145265"/>
                        <a:pt x="5503" y="143591"/>
                        <a:pt x="5591" y="144472"/>
                      </a:cubicBezTo>
                      <a:lnTo>
                        <a:pt x="5591" y="145000"/>
                      </a:lnTo>
                      <a:cubicBezTo>
                        <a:pt x="5767" y="145969"/>
                        <a:pt x="5327" y="143943"/>
                        <a:pt x="5415" y="144119"/>
                      </a:cubicBezTo>
                      <a:lnTo>
                        <a:pt x="5415" y="144031"/>
                      </a:lnTo>
                      <a:cubicBezTo>
                        <a:pt x="5503" y="143855"/>
                        <a:pt x="4974" y="143767"/>
                        <a:pt x="5239" y="143855"/>
                      </a:cubicBezTo>
                      <a:cubicBezTo>
                        <a:pt x="5679" y="144119"/>
                        <a:pt x="7001" y="144384"/>
                        <a:pt x="8234" y="144472"/>
                      </a:cubicBezTo>
                      <a:cubicBezTo>
                        <a:pt x="10876" y="144648"/>
                        <a:pt x="13608" y="144560"/>
                        <a:pt x="16426" y="144296"/>
                      </a:cubicBezTo>
                      <a:cubicBezTo>
                        <a:pt x="22064" y="143855"/>
                        <a:pt x="27702" y="143150"/>
                        <a:pt x="33340" y="142181"/>
                      </a:cubicBezTo>
                      <a:cubicBezTo>
                        <a:pt x="55980" y="138570"/>
                        <a:pt x="78444" y="133460"/>
                        <a:pt x="100907" y="128351"/>
                      </a:cubicBezTo>
                      <a:cubicBezTo>
                        <a:pt x="123371" y="123153"/>
                        <a:pt x="145746" y="117604"/>
                        <a:pt x="168034" y="111966"/>
                      </a:cubicBezTo>
                      <a:cubicBezTo>
                        <a:pt x="212696" y="100602"/>
                        <a:pt x="257271" y="88709"/>
                        <a:pt x="301758" y="76552"/>
                      </a:cubicBezTo>
                      <a:cubicBezTo>
                        <a:pt x="390732" y="52151"/>
                        <a:pt x="479440" y="26868"/>
                        <a:pt x="567974" y="969"/>
                      </a:cubicBezTo>
                      <a:lnTo>
                        <a:pt x="570880" y="0"/>
                      </a:lnTo>
                      <a:close/>
                    </a:path>
                  </a:pathLst>
                </a:custGeom>
                <a:grpFill/>
                <a:ln w="8809" cap="flat">
                  <a:noFill/>
                  <a:prstDash val="solid"/>
                  <a:miter/>
                </a:ln>
              </p:spPr>
              <p:txBody>
                <a:bodyPr rtlCol="0" anchor="ctr"/>
                <a:lstStyle/>
                <a:p>
                  <a:endParaRPr lang="en-US" sz="3200"/>
                </a:p>
              </p:txBody>
            </p:sp>
            <p:sp>
              <p:nvSpPr>
                <p:cNvPr id="4656" name="Freeform: Shape 4655">
                  <a:extLst>
                    <a:ext uri="{FF2B5EF4-FFF2-40B4-BE49-F238E27FC236}">
                      <a16:creationId xmlns:a16="http://schemas.microsoft.com/office/drawing/2014/main" id="{CBC894FD-E010-4F9E-9A52-703FC44C1FAE}"/>
                    </a:ext>
                  </a:extLst>
                </p:cNvPr>
                <p:cNvSpPr/>
                <p:nvPr/>
              </p:nvSpPr>
              <p:spPr>
                <a:xfrm>
                  <a:off x="3031791" y="1778389"/>
                  <a:ext cx="579384" cy="215474"/>
                </a:xfrm>
                <a:custGeom>
                  <a:avLst/>
                  <a:gdLst>
                    <a:gd name="connsiteX0" fmla="*/ 516662 w 579384"/>
                    <a:gd name="connsiteY0" fmla="*/ 215474 h 215474"/>
                    <a:gd name="connsiteX1" fmla="*/ 517719 w 579384"/>
                    <a:gd name="connsiteY1" fmla="*/ 211422 h 215474"/>
                    <a:gd name="connsiteX2" fmla="*/ 248156 w 579384"/>
                    <a:gd name="connsiteY2" fmla="*/ 174159 h 215474"/>
                    <a:gd name="connsiteX3" fmla="*/ 110820 w 579384"/>
                    <a:gd name="connsiteY3" fmla="*/ 158126 h 215474"/>
                    <a:gd name="connsiteX4" fmla="*/ 55322 w 579384"/>
                    <a:gd name="connsiteY4" fmla="*/ 153369 h 215474"/>
                    <a:gd name="connsiteX5" fmla="*/ 38672 w 579384"/>
                    <a:gd name="connsiteY5" fmla="*/ 156188 h 215474"/>
                    <a:gd name="connsiteX6" fmla="*/ 20966 w 579384"/>
                    <a:gd name="connsiteY6" fmla="*/ 158214 h 215474"/>
                    <a:gd name="connsiteX7" fmla="*/ 11364 w 579384"/>
                    <a:gd name="connsiteY7" fmla="*/ 158302 h 215474"/>
                    <a:gd name="connsiteX8" fmla="*/ 4757 w 579384"/>
                    <a:gd name="connsiteY8" fmla="*/ 156540 h 215474"/>
                    <a:gd name="connsiteX9" fmla="*/ 1850 w 579384"/>
                    <a:gd name="connsiteY9" fmla="*/ 153898 h 215474"/>
                    <a:gd name="connsiteX10" fmla="*/ 1938 w 579384"/>
                    <a:gd name="connsiteY10" fmla="*/ 153809 h 215474"/>
                    <a:gd name="connsiteX11" fmla="*/ 529 w 579384"/>
                    <a:gd name="connsiteY11" fmla="*/ 150286 h 215474"/>
                    <a:gd name="connsiteX12" fmla="*/ 0 w 579384"/>
                    <a:gd name="connsiteY12" fmla="*/ 147026 h 215474"/>
                    <a:gd name="connsiteX13" fmla="*/ 1057 w 579384"/>
                    <a:gd name="connsiteY13" fmla="*/ 146850 h 215474"/>
                    <a:gd name="connsiteX14" fmla="*/ 2819 w 579384"/>
                    <a:gd name="connsiteY14" fmla="*/ 144119 h 215474"/>
                    <a:gd name="connsiteX15" fmla="*/ 5197 w 579384"/>
                    <a:gd name="connsiteY15" fmla="*/ 142446 h 215474"/>
                    <a:gd name="connsiteX16" fmla="*/ 21406 w 579384"/>
                    <a:gd name="connsiteY16" fmla="*/ 139979 h 215474"/>
                    <a:gd name="connsiteX17" fmla="*/ 25106 w 579384"/>
                    <a:gd name="connsiteY17" fmla="*/ 139891 h 215474"/>
                    <a:gd name="connsiteX18" fmla="*/ 42813 w 579384"/>
                    <a:gd name="connsiteY18" fmla="*/ 140419 h 215474"/>
                    <a:gd name="connsiteX19" fmla="*/ 51622 w 579384"/>
                    <a:gd name="connsiteY19" fmla="*/ 140948 h 215474"/>
                    <a:gd name="connsiteX20" fmla="*/ 104037 w 579384"/>
                    <a:gd name="connsiteY20" fmla="*/ 129760 h 215474"/>
                    <a:gd name="connsiteX21" fmla="*/ 171164 w 579384"/>
                    <a:gd name="connsiteY21" fmla="*/ 113375 h 215474"/>
                    <a:gd name="connsiteX22" fmla="*/ 304800 w 579384"/>
                    <a:gd name="connsiteY22" fmla="*/ 77962 h 215474"/>
                    <a:gd name="connsiteX23" fmla="*/ 570927 w 579384"/>
                    <a:gd name="connsiteY23" fmla="*/ 2467 h 215474"/>
                    <a:gd name="connsiteX24" fmla="*/ 579384 w 579384"/>
                    <a:gd name="connsiteY24" fmla="*/ 0 h 215474"/>
                    <a:gd name="connsiteX25" fmla="*/ 527938 w 579384"/>
                    <a:gd name="connsiteY25" fmla="*/ 204463 h 215474"/>
                    <a:gd name="connsiteX26" fmla="*/ 532079 w 579384"/>
                    <a:gd name="connsiteY26" fmla="*/ 205079 h 215474"/>
                    <a:gd name="connsiteX27" fmla="*/ 526881 w 579384"/>
                    <a:gd name="connsiteY27" fmla="*/ 208867 h 215474"/>
                    <a:gd name="connsiteX28" fmla="*/ 526177 w 579384"/>
                    <a:gd name="connsiteY28" fmla="*/ 211774 h 215474"/>
                    <a:gd name="connsiteX29" fmla="*/ 523005 w 579384"/>
                    <a:gd name="connsiteY29" fmla="*/ 212039 h 215474"/>
                    <a:gd name="connsiteX30" fmla="*/ 521860 w 579384"/>
                    <a:gd name="connsiteY30" fmla="*/ 211862 h 215474"/>
                    <a:gd name="connsiteX31" fmla="*/ 516662 w 579384"/>
                    <a:gd name="connsiteY31" fmla="*/ 215474 h 215474"/>
                    <a:gd name="connsiteX32" fmla="*/ 96461 w 579384"/>
                    <a:gd name="connsiteY32" fmla="*/ 145088 h 215474"/>
                    <a:gd name="connsiteX33" fmla="*/ 112054 w 579384"/>
                    <a:gd name="connsiteY33" fmla="*/ 146674 h 215474"/>
                    <a:gd name="connsiteX34" fmla="*/ 249566 w 579384"/>
                    <a:gd name="connsiteY34" fmla="*/ 163764 h 215474"/>
                    <a:gd name="connsiteX35" fmla="*/ 519834 w 579384"/>
                    <a:gd name="connsiteY35" fmla="*/ 203318 h 215474"/>
                    <a:gd name="connsiteX36" fmla="*/ 567139 w 579384"/>
                    <a:gd name="connsiteY36" fmla="*/ 21230 h 215474"/>
                    <a:gd name="connsiteX37" fmla="*/ 308676 w 579384"/>
                    <a:gd name="connsiteY37" fmla="*/ 92409 h 215474"/>
                    <a:gd name="connsiteX38" fmla="*/ 174511 w 579384"/>
                    <a:gd name="connsiteY38" fmla="*/ 126853 h 215474"/>
                    <a:gd name="connsiteX39" fmla="*/ 107032 w 579384"/>
                    <a:gd name="connsiteY39" fmla="*/ 142798 h 215474"/>
                    <a:gd name="connsiteX40" fmla="*/ 96461 w 579384"/>
                    <a:gd name="connsiteY40" fmla="*/ 145088 h 215474"/>
                    <a:gd name="connsiteX41" fmla="*/ 570046 w 579384"/>
                    <a:gd name="connsiteY41" fmla="*/ 9866 h 215474"/>
                    <a:gd name="connsiteX42" fmla="*/ 306562 w 579384"/>
                    <a:gd name="connsiteY42" fmla="*/ 84569 h 215474"/>
                    <a:gd name="connsiteX43" fmla="*/ 172749 w 579384"/>
                    <a:gd name="connsiteY43" fmla="*/ 119982 h 215474"/>
                    <a:gd name="connsiteX44" fmla="*/ 151431 w 579384"/>
                    <a:gd name="connsiteY44" fmla="*/ 125356 h 215474"/>
                    <a:gd name="connsiteX45" fmla="*/ 172837 w 579384"/>
                    <a:gd name="connsiteY45" fmla="*/ 120158 h 215474"/>
                    <a:gd name="connsiteX46" fmla="*/ 306914 w 579384"/>
                    <a:gd name="connsiteY46" fmla="*/ 85714 h 215474"/>
                    <a:gd name="connsiteX47" fmla="*/ 569078 w 579384"/>
                    <a:gd name="connsiteY47" fmla="*/ 13478 h 215474"/>
                    <a:gd name="connsiteX48" fmla="*/ 570046 w 579384"/>
                    <a:gd name="connsiteY48" fmla="*/ 9866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79384" h="215474">
                      <a:moveTo>
                        <a:pt x="516662" y="215474"/>
                      </a:moveTo>
                      <a:lnTo>
                        <a:pt x="517719" y="211422"/>
                      </a:lnTo>
                      <a:cubicBezTo>
                        <a:pt x="419056" y="196887"/>
                        <a:pt x="331140" y="184730"/>
                        <a:pt x="248156" y="174159"/>
                      </a:cubicBezTo>
                      <a:cubicBezTo>
                        <a:pt x="207546" y="168961"/>
                        <a:pt x="159447" y="163059"/>
                        <a:pt x="110820" y="158126"/>
                      </a:cubicBezTo>
                      <a:cubicBezTo>
                        <a:pt x="93026" y="156364"/>
                        <a:pt x="74262" y="154602"/>
                        <a:pt x="55322" y="153369"/>
                      </a:cubicBezTo>
                      <a:cubicBezTo>
                        <a:pt x="49772" y="154338"/>
                        <a:pt x="44222" y="155307"/>
                        <a:pt x="38672" y="156188"/>
                      </a:cubicBezTo>
                      <a:cubicBezTo>
                        <a:pt x="32242" y="157157"/>
                        <a:pt x="26428" y="157862"/>
                        <a:pt x="20966" y="158214"/>
                      </a:cubicBezTo>
                      <a:cubicBezTo>
                        <a:pt x="17442" y="158478"/>
                        <a:pt x="14447" y="158478"/>
                        <a:pt x="11364" y="158302"/>
                      </a:cubicBezTo>
                      <a:cubicBezTo>
                        <a:pt x="9074" y="158038"/>
                        <a:pt x="7135" y="157774"/>
                        <a:pt x="4757" y="156540"/>
                      </a:cubicBezTo>
                      <a:cubicBezTo>
                        <a:pt x="4229" y="156452"/>
                        <a:pt x="2995" y="155483"/>
                        <a:pt x="1850" y="153898"/>
                      </a:cubicBezTo>
                      <a:lnTo>
                        <a:pt x="1938" y="153809"/>
                      </a:lnTo>
                      <a:cubicBezTo>
                        <a:pt x="881" y="152752"/>
                        <a:pt x="617" y="151079"/>
                        <a:pt x="529" y="150286"/>
                      </a:cubicBezTo>
                      <a:lnTo>
                        <a:pt x="0" y="147026"/>
                      </a:lnTo>
                      <a:lnTo>
                        <a:pt x="1057" y="146850"/>
                      </a:lnTo>
                      <a:cubicBezTo>
                        <a:pt x="1586" y="145617"/>
                        <a:pt x="2378" y="144560"/>
                        <a:pt x="2819" y="144119"/>
                      </a:cubicBezTo>
                      <a:cubicBezTo>
                        <a:pt x="3700" y="143150"/>
                        <a:pt x="4405" y="142798"/>
                        <a:pt x="5197" y="142446"/>
                      </a:cubicBezTo>
                      <a:cubicBezTo>
                        <a:pt x="11804" y="140067"/>
                        <a:pt x="16649" y="140067"/>
                        <a:pt x="21406" y="139979"/>
                      </a:cubicBezTo>
                      <a:cubicBezTo>
                        <a:pt x="22640" y="139979"/>
                        <a:pt x="23873" y="139979"/>
                        <a:pt x="25106" y="139891"/>
                      </a:cubicBezTo>
                      <a:cubicBezTo>
                        <a:pt x="31185" y="139891"/>
                        <a:pt x="36999" y="140155"/>
                        <a:pt x="42813" y="140419"/>
                      </a:cubicBezTo>
                      <a:cubicBezTo>
                        <a:pt x="45720" y="140596"/>
                        <a:pt x="48715" y="140772"/>
                        <a:pt x="51622" y="140948"/>
                      </a:cubicBezTo>
                      <a:cubicBezTo>
                        <a:pt x="69064" y="137689"/>
                        <a:pt x="86419" y="133813"/>
                        <a:pt x="104037" y="129760"/>
                      </a:cubicBezTo>
                      <a:cubicBezTo>
                        <a:pt x="123946" y="125179"/>
                        <a:pt x="145264" y="119894"/>
                        <a:pt x="171164" y="113375"/>
                      </a:cubicBezTo>
                      <a:cubicBezTo>
                        <a:pt x="210189" y="103421"/>
                        <a:pt x="252737" y="92233"/>
                        <a:pt x="304800" y="77962"/>
                      </a:cubicBezTo>
                      <a:cubicBezTo>
                        <a:pt x="390074" y="54617"/>
                        <a:pt x="477109" y="29863"/>
                        <a:pt x="570927" y="2467"/>
                      </a:cubicBezTo>
                      <a:lnTo>
                        <a:pt x="579384" y="0"/>
                      </a:lnTo>
                      <a:lnTo>
                        <a:pt x="527938" y="204463"/>
                      </a:lnTo>
                      <a:lnTo>
                        <a:pt x="532079" y="205079"/>
                      </a:lnTo>
                      <a:lnTo>
                        <a:pt x="526881" y="208867"/>
                      </a:lnTo>
                      <a:lnTo>
                        <a:pt x="526177" y="211774"/>
                      </a:lnTo>
                      <a:lnTo>
                        <a:pt x="523005" y="212039"/>
                      </a:lnTo>
                      <a:cubicBezTo>
                        <a:pt x="522653" y="211951"/>
                        <a:pt x="522212" y="211951"/>
                        <a:pt x="521860" y="211862"/>
                      </a:cubicBezTo>
                      <a:lnTo>
                        <a:pt x="516662" y="215474"/>
                      </a:lnTo>
                      <a:close/>
                      <a:moveTo>
                        <a:pt x="96461" y="145088"/>
                      </a:moveTo>
                      <a:cubicBezTo>
                        <a:pt x="101747" y="145617"/>
                        <a:pt x="106944" y="146145"/>
                        <a:pt x="112054" y="146674"/>
                      </a:cubicBezTo>
                      <a:cubicBezTo>
                        <a:pt x="160769" y="151960"/>
                        <a:pt x="208867" y="158302"/>
                        <a:pt x="249566" y="163764"/>
                      </a:cubicBezTo>
                      <a:cubicBezTo>
                        <a:pt x="333254" y="175128"/>
                        <a:pt x="421699" y="188077"/>
                        <a:pt x="519834" y="203318"/>
                      </a:cubicBezTo>
                      <a:lnTo>
                        <a:pt x="567139" y="21230"/>
                      </a:lnTo>
                      <a:cubicBezTo>
                        <a:pt x="475347" y="47306"/>
                        <a:pt x="390778" y="70562"/>
                        <a:pt x="308676" y="92409"/>
                      </a:cubicBezTo>
                      <a:cubicBezTo>
                        <a:pt x="256349" y="106240"/>
                        <a:pt x="213712" y="117251"/>
                        <a:pt x="174511" y="126853"/>
                      </a:cubicBezTo>
                      <a:cubicBezTo>
                        <a:pt x="148876" y="133108"/>
                        <a:pt x="127470" y="138217"/>
                        <a:pt x="107032" y="142798"/>
                      </a:cubicBezTo>
                      <a:cubicBezTo>
                        <a:pt x="103420" y="143503"/>
                        <a:pt x="99985" y="144296"/>
                        <a:pt x="96461" y="145088"/>
                      </a:cubicBezTo>
                      <a:close/>
                      <a:moveTo>
                        <a:pt x="570046" y="9866"/>
                      </a:moveTo>
                      <a:cubicBezTo>
                        <a:pt x="477197" y="36999"/>
                        <a:pt x="391042" y="61489"/>
                        <a:pt x="306562" y="84569"/>
                      </a:cubicBezTo>
                      <a:cubicBezTo>
                        <a:pt x="254411" y="98840"/>
                        <a:pt x="211862" y="110116"/>
                        <a:pt x="172749" y="119982"/>
                      </a:cubicBezTo>
                      <a:cubicBezTo>
                        <a:pt x="165262" y="121920"/>
                        <a:pt x="158214" y="123682"/>
                        <a:pt x="151431" y="125356"/>
                      </a:cubicBezTo>
                      <a:cubicBezTo>
                        <a:pt x="158302" y="123682"/>
                        <a:pt x="165350" y="122008"/>
                        <a:pt x="172837" y="120158"/>
                      </a:cubicBezTo>
                      <a:cubicBezTo>
                        <a:pt x="212039" y="110556"/>
                        <a:pt x="254675" y="99545"/>
                        <a:pt x="306914" y="85714"/>
                      </a:cubicBezTo>
                      <a:cubicBezTo>
                        <a:pt x="390074" y="63603"/>
                        <a:pt x="475876" y="39994"/>
                        <a:pt x="569078" y="13478"/>
                      </a:cubicBezTo>
                      <a:lnTo>
                        <a:pt x="570046" y="9866"/>
                      </a:lnTo>
                      <a:close/>
                    </a:path>
                  </a:pathLst>
                </a:custGeom>
                <a:grpFill/>
                <a:ln w="8809" cap="flat">
                  <a:noFill/>
                  <a:prstDash val="solid"/>
                  <a:miter/>
                </a:ln>
              </p:spPr>
              <p:txBody>
                <a:bodyPr rtlCol="0" anchor="ctr"/>
                <a:lstStyle/>
                <a:p>
                  <a:endParaRPr lang="en-US" sz="3200"/>
                </a:p>
              </p:txBody>
            </p:sp>
          </p:grpSp>
          <p:grpSp>
            <p:nvGrpSpPr>
              <p:cNvPr id="4657" name="Graphic 4229">
                <a:extLst>
                  <a:ext uri="{FF2B5EF4-FFF2-40B4-BE49-F238E27FC236}">
                    <a16:creationId xmlns:a16="http://schemas.microsoft.com/office/drawing/2014/main" id="{78B44860-C74F-4724-A5FC-669C318DC020}"/>
                  </a:ext>
                </a:extLst>
              </p:cNvPr>
              <p:cNvGrpSpPr/>
              <p:nvPr/>
            </p:nvGrpSpPr>
            <p:grpSpPr>
              <a:xfrm>
                <a:off x="2783194" y="1304627"/>
                <a:ext cx="513314" cy="556127"/>
                <a:chOff x="2783194" y="1304627"/>
                <a:chExt cx="513314" cy="556127"/>
              </a:xfrm>
              <a:grpFill/>
            </p:grpSpPr>
            <p:sp>
              <p:nvSpPr>
                <p:cNvPr id="4658" name="Freeform: Shape 4657">
                  <a:extLst>
                    <a:ext uri="{FF2B5EF4-FFF2-40B4-BE49-F238E27FC236}">
                      <a16:creationId xmlns:a16="http://schemas.microsoft.com/office/drawing/2014/main" id="{E6B4515D-0F3C-41B5-A742-80101B40A489}"/>
                    </a:ext>
                  </a:extLst>
                </p:cNvPr>
                <p:cNvSpPr/>
                <p:nvPr/>
              </p:nvSpPr>
              <p:spPr>
                <a:xfrm>
                  <a:off x="2791298" y="1312643"/>
                  <a:ext cx="500189" cy="541945"/>
                </a:xfrm>
                <a:custGeom>
                  <a:avLst/>
                  <a:gdLst>
                    <a:gd name="connsiteX0" fmla="*/ 500189 w 500189"/>
                    <a:gd name="connsiteY0" fmla="*/ 257318 h 541945"/>
                    <a:gd name="connsiteX1" fmla="*/ 499661 w 500189"/>
                    <a:gd name="connsiteY1" fmla="*/ 258023 h 541945"/>
                    <a:gd name="connsiteX2" fmla="*/ 289384 w 500189"/>
                    <a:gd name="connsiteY2" fmla="*/ 537012 h 541945"/>
                    <a:gd name="connsiteX3" fmla="*/ 285684 w 500189"/>
                    <a:gd name="connsiteY3" fmla="*/ 541945 h 541945"/>
                    <a:gd name="connsiteX4" fmla="*/ 282865 w 500189"/>
                    <a:gd name="connsiteY4" fmla="*/ 536571 h 541945"/>
                    <a:gd name="connsiteX5" fmla="*/ 2731 w 500189"/>
                    <a:gd name="connsiteY5" fmla="*/ 5197 h 541945"/>
                    <a:gd name="connsiteX6" fmla="*/ 0 w 500189"/>
                    <a:gd name="connsiteY6" fmla="*/ 0 h 541945"/>
                    <a:gd name="connsiteX7" fmla="*/ 5286 w 500189"/>
                    <a:gd name="connsiteY7" fmla="*/ 2731 h 541945"/>
                    <a:gd name="connsiteX8" fmla="*/ 495785 w 500189"/>
                    <a:gd name="connsiteY8" fmla="*/ 255116 h 541945"/>
                    <a:gd name="connsiteX9" fmla="*/ 500189 w 500189"/>
                    <a:gd name="connsiteY9" fmla="*/ 257318 h 541945"/>
                    <a:gd name="connsiteX10" fmla="*/ 491028 w 500189"/>
                    <a:gd name="connsiteY10" fmla="*/ 252649 h 541945"/>
                    <a:gd name="connsiteX11" fmla="*/ 3436 w 500189"/>
                    <a:gd name="connsiteY11" fmla="*/ 5902 h 541945"/>
                    <a:gd name="connsiteX12" fmla="*/ 5902 w 500189"/>
                    <a:gd name="connsiteY12" fmla="*/ 3347 h 541945"/>
                    <a:gd name="connsiteX13" fmla="*/ 289648 w 500189"/>
                    <a:gd name="connsiteY13" fmla="*/ 532783 h 541945"/>
                    <a:gd name="connsiteX14" fmla="*/ 283129 w 500189"/>
                    <a:gd name="connsiteY14" fmla="*/ 532343 h 541945"/>
                    <a:gd name="connsiteX15" fmla="*/ 491028 w 500189"/>
                    <a:gd name="connsiteY15" fmla="*/ 252649 h 54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0189" h="541945">
                      <a:moveTo>
                        <a:pt x="500189" y="257318"/>
                      </a:moveTo>
                      <a:lnTo>
                        <a:pt x="499661" y="258023"/>
                      </a:lnTo>
                      <a:lnTo>
                        <a:pt x="289384" y="537012"/>
                      </a:lnTo>
                      <a:lnTo>
                        <a:pt x="285684" y="541945"/>
                      </a:lnTo>
                      <a:lnTo>
                        <a:pt x="282865" y="536571"/>
                      </a:lnTo>
                      <a:lnTo>
                        <a:pt x="2731" y="5197"/>
                      </a:lnTo>
                      <a:lnTo>
                        <a:pt x="0" y="0"/>
                      </a:lnTo>
                      <a:lnTo>
                        <a:pt x="5286" y="2731"/>
                      </a:lnTo>
                      <a:lnTo>
                        <a:pt x="495785" y="255116"/>
                      </a:lnTo>
                      <a:lnTo>
                        <a:pt x="500189" y="257318"/>
                      </a:lnTo>
                      <a:close/>
                      <a:moveTo>
                        <a:pt x="491028" y="252649"/>
                      </a:moveTo>
                      <a:lnTo>
                        <a:pt x="3436" y="5902"/>
                      </a:lnTo>
                      <a:lnTo>
                        <a:pt x="5902" y="3347"/>
                      </a:lnTo>
                      <a:lnTo>
                        <a:pt x="289648" y="532783"/>
                      </a:lnTo>
                      <a:lnTo>
                        <a:pt x="283129" y="532343"/>
                      </a:lnTo>
                      <a:lnTo>
                        <a:pt x="491028" y="252649"/>
                      </a:lnTo>
                      <a:close/>
                    </a:path>
                  </a:pathLst>
                </a:custGeom>
                <a:grpFill/>
                <a:ln w="8809" cap="flat">
                  <a:noFill/>
                  <a:prstDash val="solid"/>
                  <a:miter/>
                </a:ln>
              </p:spPr>
              <p:txBody>
                <a:bodyPr rtlCol="0" anchor="ctr"/>
                <a:lstStyle/>
                <a:p>
                  <a:endParaRPr lang="en-US" sz="3200"/>
                </a:p>
              </p:txBody>
            </p:sp>
            <p:sp>
              <p:nvSpPr>
                <p:cNvPr id="4659" name="Freeform: Shape 4658">
                  <a:extLst>
                    <a:ext uri="{FF2B5EF4-FFF2-40B4-BE49-F238E27FC236}">
                      <a16:creationId xmlns:a16="http://schemas.microsoft.com/office/drawing/2014/main" id="{1AC0A892-FE64-4D04-905A-C18304C08343}"/>
                    </a:ext>
                  </a:extLst>
                </p:cNvPr>
                <p:cNvSpPr/>
                <p:nvPr/>
              </p:nvSpPr>
              <p:spPr>
                <a:xfrm>
                  <a:off x="2783194" y="1304627"/>
                  <a:ext cx="513314" cy="556127"/>
                </a:xfrm>
                <a:custGeom>
                  <a:avLst/>
                  <a:gdLst>
                    <a:gd name="connsiteX0" fmla="*/ 293260 w 513314"/>
                    <a:gd name="connsiteY0" fmla="*/ 556128 h 556127"/>
                    <a:gd name="connsiteX1" fmla="*/ 286477 w 513314"/>
                    <a:gd name="connsiteY1" fmla="*/ 543354 h 556127"/>
                    <a:gd name="connsiteX2" fmla="*/ 284891 w 513314"/>
                    <a:gd name="connsiteY2" fmla="*/ 543266 h 556127"/>
                    <a:gd name="connsiteX3" fmla="*/ 285772 w 513314"/>
                    <a:gd name="connsiteY3" fmla="*/ 542033 h 556127"/>
                    <a:gd name="connsiteX4" fmla="*/ 8545 w 513314"/>
                    <a:gd name="connsiteY4" fmla="*/ 16209 h 556127"/>
                    <a:gd name="connsiteX5" fmla="*/ 5902 w 513314"/>
                    <a:gd name="connsiteY5" fmla="*/ 14888 h 556127"/>
                    <a:gd name="connsiteX6" fmla="*/ 7135 w 513314"/>
                    <a:gd name="connsiteY6" fmla="*/ 13566 h 556127"/>
                    <a:gd name="connsiteX7" fmla="*/ 0 w 513314"/>
                    <a:gd name="connsiteY7" fmla="*/ 0 h 556127"/>
                    <a:gd name="connsiteX8" fmla="*/ 13566 w 513314"/>
                    <a:gd name="connsiteY8" fmla="*/ 7047 h 556127"/>
                    <a:gd name="connsiteX9" fmla="*/ 14799 w 513314"/>
                    <a:gd name="connsiteY9" fmla="*/ 5814 h 556127"/>
                    <a:gd name="connsiteX10" fmla="*/ 16209 w 513314"/>
                    <a:gd name="connsiteY10" fmla="*/ 8457 h 556127"/>
                    <a:gd name="connsiteX11" fmla="*/ 513315 w 513314"/>
                    <a:gd name="connsiteY11" fmla="*/ 264278 h 556127"/>
                    <a:gd name="connsiteX12" fmla="*/ 510408 w 513314"/>
                    <a:gd name="connsiteY12" fmla="*/ 268154 h 556127"/>
                    <a:gd name="connsiteX13" fmla="*/ 302862 w 513314"/>
                    <a:gd name="connsiteY13" fmla="*/ 543443 h 556127"/>
                    <a:gd name="connsiteX14" fmla="*/ 303567 w 513314"/>
                    <a:gd name="connsiteY14" fmla="*/ 544764 h 556127"/>
                    <a:gd name="connsiteX15" fmla="*/ 301893 w 513314"/>
                    <a:gd name="connsiteY15" fmla="*/ 544676 h 556127"/>
                    <a:gd name="connsiteX16" fmla="*/ 293260 w 513314"/>
                    <a:gd name="connsiteY16" fmla="*/ 556128 h 556127"/>
                    <a:gd name="connsiteX17" fmla="*/ 298898 w 513314"/>
                    <a:gd name="connsiteY17" fmla="*/ 535690 h 556127"/>
                    <a:gd name="connsiteX18" fmla="*/ 299426 w 513314"/>
                    <a:gd name="connsiteY18" fmla="*/ 536748 h 556127"/>
                    <a:gd name="connsiteX19" fmla="*/ 503184 w 513314"/>
                    <a:gd name="connsiteY19" fmla="*/ 266480 h 556127"/>
                    <a:gd name="connsiteX20" fmla="*/ 500189 w 513314"/>
                    <a:gd name="connsiteY20" fmla="*/ 264894 h 556127"/>
                    <a:gd name="connsiteX21" fmla="*/ 298898 w 513314"/>
                    <a:gd name="connsiteY21" fmla="*/ 535690 h 556127"/>
                    <a:gd name="connsiteX22" fmla="*/ 223402 w 513314"/>
                    <a:gd name="connsiteY22" fmla="*/ 409102 h 556127"/>
                    <a:gd name="connsiteX23" fmla="*/ 290265 w 513314"/>
                    <a:gd name="connsiteY23" fmla="*/ 535955 h 556127"/>
                    <a:gd name="connsiteX24" fmla="*/ 290881 w 513314"/>
                    <a:gd name="connsiteY24" fmla="*/ 535074 h 556127"/>
                    <a:gd name="connsiteX25" fmla="*/ 223402 w 513314"/>
                    <a:gd name="connsiteY25" fmla="*/ 409102 h 556127"/>
                    <a:gd name="connsiteX26" fmla="*/ 24842 w 513314"/>
                    <a:gd name="connsiteY26" fmla="*/ 24402 h 556127"/>
                    <a:gd name="connsiteX27" fmla="*/ 295374 w 513314"/>
                    <a:gd name="connsiteY27" fmla="*/ 529172 h 556127"/>
                    <a:gd name="connsiteX28" fmla="*/ 494111 w 513314"/>
                    <a:gd name="connsiteY28" fmla="*/ 261899 h 556127"/>
                    <a:gd name="connsiteX29" fmla="*/ 24842 w 513314"/>
                    <a:gd name="connsiteY29" fmla="*/ 24402 h 556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3314" h="556127">
                      <a:moveTo>
                        <a:pt x="293260" y="556128"/>
                      </a:moveTo>
                      <a:lnTo>
                        <a:pt x="286477" y="543354"/>
                      </a:lnTo>
                      <a:lnTo>
                        <a:pt x="284891" y="543266"/>
                      </a:lnTo>
                      <a:lnTo>
                        <a:pt x="285772" y="542033"/>
                      </a:lnTo>
                      <a:lnTo>
                        <a:pt x="8545" y="16209"/>
                      </a:lnTo>
                      <a:lnTo>
                        <a:pt x="5902" y="14888"/>
                      </a:lnTo>
                      <a:lnTo>
                        <a:pt x="7135" y="13566"/>
                      </a:lnTo>
                      <a:lnTo>
                        <a:pt x="0" y="0"/>
                      </a:lnTo>
                      <a:lnTo>
                        <a:pt x="13566" y="7047"/>
                      </a:lnTo>
                      <a:lnTo>
                        <a:pt x="14799" y="5814"/>
                      </a:lnTo>
                      <a:lnTo>
                        <a:pt x="16209" y="8457"/>
                      </a:lnTo>
                      <a:lnTo>
                        <a:pt x="513315" y="264278"/>
                      </a:lnTo>
                      <a:lnTo>
                        <a:pt x="510408" y="268154"/>
                      </a:lnTo>
                      <a:lnTo>
                        <a:pt x="302862" y="543443"/>
                      </a:lnTo>
                      <a:lnTo>
                        <a:pt x="303567" y="544764"/>
                      </a:lnTo>
                      <a:lnTo>
                        <a:pt x="301893" y="544676"/>
                      </a:lnTo>
                      <a:lnTo>
                        <a:pt x="293260" y="556128"/>
                      </a:lnTo>
                      <a:close/>
                      <a:moveTo>
                        <a:pt x="298898" y="535690"/>
                      </a:moveTo>
                      <a:lnTo>
                        <a:pt x="299426" y="536748"/>
                      </a:lnTo>
                      <a:lnTo>
                        <a:pt x="503184" y="266480"/>
                      </a:lnTo>
                      <a:lnTo>
                        <a:pt x="500189" y="264894"/>
                      </a:lnTo>
                      <a:lnTo>
                        <a:pt x="298898" y="535690"/>
                      </a:lnTo>
                      <a:close/>
                      <a:moveTo>
                        <a:pt x="223402" y="409102"/>
                      </a:moveTo>
                      <a:lnTo>
                        <a:pt x="290265" y="535955"/>
                      </a:lnTo>
                      <a:lnTo>
                        <a:pt x="290881" y="535074"/>
                      </a:lnTo>
                      <a:lnTo>
                        <a:pt x="223402" y="409102"/>
                      </a:lnTo>
                      <a:close/>
                      <a:moveTo>
                        <a:pt x="24842" y="24402"/>
                      </a:moveTo>
                      <a:lnTo>
                        <a:pt x="295374" y="529172"/>
                      </a:lnTo>
                      <a:lnTo>
                        <a:pt x="494111" y="261899"/>
                      </a:lnTo>
                      <a:lnTo>
                        <a:pt x="24842" y="24402"/>
                      </a:lnTo>
                      <a:close/>
                    </a:path>
                  </a:pathLst>
                </a:custGeom>
                <a:grpFill/>
                <a:ln w="8809" cap="flat">
                  <a:noFill/>
                  <a:prstDash val="solid"/>
                  <a:miter/>
                </a:ln>
              </p:spPr>
              <p:txBody>
                <a:bodyPr rtlCol="0" anchor="ctr"/>
                <a:lstStyle/>
                <a:p>
                  <a:endParaRPr lang="en-US" sz="3200"/>
                </a:p>
              </p:txBody>
            </p:sp>
          </p:grpSp>
          <p:grpSp>
            <p:nvGrpSpPr>
              <p:cNvPr id="4660" name="Graphic 4229">
                <a:extLst>
                  <a:ext uri="{FF2B5EF4-FFF2-40B4-BE49-F238E27FC236}">
                    <a16:creationId xmlns:a16="http://schemas.microsoft.com/office/drawing/2014/main" id="{78B44860-C74F-4724-A5FC-669C318DC020}"/>
                  </a:ext>
                </a:extLst>
              </p:cNvPr>
              <p:cNvGrpSpPr/>
              <p:nvPr/>
            </p:nvGrpSpPr>
            <p:grpSpPr>
              <a:xfrm>
                <a:off x="2698536" y="1855998"/>
                <a:ext cx="374657" cy="332020"/>
                <a:chOff x="2698536" y="1855998"/>
                <a:chExt cx="374657" cy="332020"/>
              </a:xfrm>
              <a:grpFill/>
            </p:grpSpPr>
            <p:sp>
              <p:nvSpPr>
                <p:cNvPr id="4661" name="Freeform: Shape 4660">
                  <a:extLst>
                    <a:ext uri="{FF2B5EF4-FFF2-40B4-BE49-F238E27FC236}">
                      <a16:creationId xmlns:a16="http://schemas.microsoft.com/office/drawing/2014/main" id="{265AB143-A6F7-4196-A17A-696F8188C947}"/>
                    </a:ext>
                  </a:extLst>
                </p:cNvPr>
                <p:cNvSpPr/>
                <p:nvPr/>
              </p:nvSpPr>
              <p:spPr>
                <a:xfrm>
                  <a:off x="2704351" y="1859874"/>
                  <a:ext cx="362676" cy="321625"/>
                </a:xfrm>
                <a:custGeom>
                  <a:avLst/>
                  <a:gdLst>
                    <a:gd name="connsiteX0" fmla="*/ 175040 w 362676"/>
                    <a:gd name="connsiteY0" fmla="*/ 311936 h 321625"/>
                    <a:gd name="connsiteX1" fmla="*/ 353779 w 362676"/>
                    <a:gd name="connsiteY1" fmla="*/ 2290 h 321625"/>
                    <a:gd name="connsiteX2" fmla="*/ 357039 w 362676"/>
                    <a:gd name="connsiteY2" fmla="*/ 7224 h 321625"/>
                    <a:gd name="connsiteX3" fmla="*/ 2907 w 362676"/>
                    <a:gd name="connsiteY3" fmla="*/ 44046 h 321625"/>
                    <a:gd name="connsiteX4" fmla="*/ 4052 w 362676"/>
                    <a:gd name="connsiteY4" fmla="*/ 41668 h 321625"/>
                    <a:gd name="connsiteX5" fmla="*/ 175040 w 362676"/>
                    <a:gd name="connsiteY5" fmla="*/ 311936 h 321625"/>
                    <a:gd name="connsiteX6" fmla="*/ 181206 w 362676"/>
                    <a:gd name="connsiteY6" fmla="*/ 321626 h 321625"/>
                    <a:gd name="connsiteX7" fmla="*/ 1410 w 362676"/>
                    <a:gd name="connsiteY7" fmla="*/ 43341 h 321625"/>
                    <a:gd name="connsiteX8" fmla="*/ 0 w 362676"/>
                    <a:gd name="connsiteY8" fmla="*/ 41227 h 321625"/>
                    <a:gd name="connsiteX9" fmla="*/ 2555 w 362676"/>
                    <a:gd name="connsiteY9" fmla="*/ 40963 h 321625"/>
                    <a:gd name="connsiteX10" fmla="*/ 356246 w 362676"/>
                    <a:gd name="connsiteY10" fmla="*/ 705 h 321625"/>
                    <a:gd name="connsiteX11" fmla="*/ 362677 w 362676"/>
                    <a:gd name="connsiteY11" fmla="*/ 0 h 321625"/>
                    <a:gd name="connsiteX12" fmla="*/ 359505 w 362676"/>
                    <a:gd name="connsiteY12" fmla="*/ 5638 h 321625"/>
                    <a:gd name="connsiteX13" fmla="*/ 181206 w 362676"/>
                    <a:gd name="connsiteY13" fmla="*/ 321626 h 32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676" h="321625">
                      <a:moveTo>
                        <a:pt x="175040" y="311936"/>
                      </a:moveTo>
                      <a:lnTo>
                        <a:pt x="353779" y="2290"/>
                      </a:lnTo>
                      <a:lnTo>
                        <a:pt x="357039" y="7224"/>
                      </a:lnTo>
                      <a:lnTo>
                        <a:pt x="2907" y="44046"/>
                      </a:lnTo>
                      <a:lnTo>
                        <a:pt x="4052" y="41668"/>
                      </a:lnTo>
                      <a:lnTo>
                        <a:pt x="175040" y="311936"/>
                      </a:lnTo>
                      <a:close/>
                      <a:moveTo>
                        <a:pt x="181206" y="321626"/>
                      </a:moveTo>
                      <a:lnTo>
                        <a:pt x="1410" y="43341"/>
                      </a:lnTo>
                      <a:lnTo>
                        <a:pt x="0" y="41227"/>
                      </a:lnTo>
                      <a:lnTo>
                        <a:pt x="2555" y="40963"/>
                      </a:lnTo>
                      <a:lnTo>
                        <a:pt x="356246" y="705"/>
                      </a:lnTo>
                      <a:lnTo>
                        <a:pt x="362677" y="0"/>
                      </a:lnTo>
                      <a:lnTo>
                        <a:pt x="359505" y="5638"/>
                      </a:lnTo>
                      <a:lnTo>
                        <a:pt x="181206" y="321626"/>
                      </a:lnTo>
                      <a:close/>
                    </a:path>
                  </a:pathLst>
                </a:custGeom>
                <a:grpFill/>
                <a:ln w="8809" cap="flat">
                  <a:noFill/>
                  <a:prstDash val="solid"/>
                  <a:miter/>
                </a:ln>
              </p:spPr>
              <p:txBody>
                <a:bodyPr rtlCol="0" anchor="ctr"/>
                <a:lstStyle/>
                <a:p>
                  <a:endParaRPr lang="en-US" sz="3200"/>
                </a:p>
              </p:txBody>
            </p:sp>
            <p:sp>
              <p:nvSpPr>
                <p:cNvPr id="4662" name="Freeform: Shape 4661">
                  <a:extLst>
                    <a:ext uri="{FF2B5EF4-FFF2-40B4-BE49-F238E27FC236}">
                      <a16:creationId xmlns:a16="http://schemas.microsoft.com/office/drawing/2014/main" id="{1C1B2D38-56D6-42CA-99BF-1329E41F53A0}"/>
                    </a:ext>
                  </a:extLst>
                </p:cNvPr>
                <p:cNvSpPr/>
                <p:nvPr/>
              </p:nvSpPr>
              <p:spPr>
                <a:xfrm>
                  <a:off x="2698536" y="1855998"/>
                  <a:ext cx="374657" cy="332020"/>
                </a:xfrm>
                <a:custGeom>
                  <a:avLst/>
                  <a:gdLst>
                    <a:gd name="connsiteX0" fmla="*/ 187197 w 374657"/>
                    <a:gd name="connsiteY0" fmla="*/ 332021 h 332020"/>
                    <a:gd name="connsiteX1" fmla="*/ 5990 w 374657"/>
                    <a:gd name="connsiteY1" fmla="*/ 51622 h 332020"/>
                    <a:gd name="connsiteX2" fmla="*/ 2995 w 374657"/>
                    <a:gd name="connsiteY2" fmla="*/ 51975 h 332020"/>
                    <a:gd name="connsiteX3" fmla="*/ 4317 w 374657"/>
                    <a:gd name="connsiteY3" fmla="*/ 49156 h 332020"/>
                    <a:gd name="connsiteX4" fmla="*/ 0 w 374657"/>
                    <a:gd name="connsiteY4" fmla="*/ 42372 h 332020"/>
                    <a:gd name="connsiteX5" fmla="*/ 8016 w 374657"/>
                    <a:gd name="connsiteY5" fmla="*/ 41492 h 332020"/>
                    <a:gd name="connsiteX6" fmla="*/ 9426 w 374657"/>
                    <a:gd name="connsiteY6" fmla="*/ 38673 h 332020"/>
                    <a:gd name="connsiteX7" fmla="*/ 11012 w 374657"/>
                    <a:gd name="connsiteY7" fmla="*/ 41227 h 332020"/>
                    <a:gd name="connsiteX8" fmla="*/ 358272 w 374657"/>
                    <a:gd name="connsiteY8" fmla="*/ 1762 h 332020"/>
                    <a:gd name="connsiteX9" fmla="*/ 359329 w 374657"/>
                    <a:gd name="connsiteY9" fmla="*/ 0 h 332020"/>
                    <a:gd name="connsiteX10" fmla="*/ 360386 w 374657"/>
                    <a:gd name="connsiteY10" fmla="*/ 1586 h 332020"/>
                    <a:gd name="connsiteX11" fmla="*/ 374657 w 374657"/>
                    <a:gd name="connsiteY11" fmla="*/ 0 h 332020"/>
                    <a:gd name="connsiteX12" fmla="*/ 367522 w 374657"/>
                    <a:gd name="connsiteY12" fmla="*/ 12597 h 332020"/>
                    <a:gd name="connsiteX13" fmla="*/ 368579 w 374657"/>
                    <a:gd name="connsiteY13" fmla="*/ 14183 h 332020"/>
                    <a:gd name="connsiteX14" fmla="*/ 366465 w 374657"/>
                    <a:gd name="connsiteY14" fmla="*/ 14359 h 332020"/>
                    <a:gd name="connsiteX15" fmla="*/ 187197 w 374657"/>
                    <a:gd name="connsiteY15" fmla="*/ 332021 h 332020"/>
                    <a:gd name="connsiteX16" fmla="*/ 184818 w 374657"/>
                    <a:gd name="connsiteY16" fmla="*/ 315812 h 332020"/>
                    <a:gd name="connsiteX17" fmla="*/ 186844 w 374657"/>
                    <a:gd name="connsiteY17" fmla="*/ 318983 h 332020"/>
                    <a:gd name="connsiteX18" fmla="*/ 356070 w 374657"/>
                    <a:gd name="connsiteY18" fmla="*/ 19028 h 332020"/>
                    <a:gd name="connsiteX19" fmla="*/ 184818 w 374657"/>
                    <a:gd name="connsiteY19" fmla="*/ 315812 h 332020"/>
                    <a:gd name="connsiteX20" fmla="*/ 17002 w 374657"/>
                    <a:gd name="connsiteY20" fmla="*/ 50477 h 332020"/>
                    <a:gd name="connsiteX21" fmla="*/ 180766 w 374657"/>
                    <a:gd name="connsiteY21" fmla="*/ 309381 h 332020"/>
                    <a:gd name="connsiteX22" fmla="*/ 350168 w 374657"/>
                    <a:gd name="connsiteY22" fmla="*/ 15857 h 332020"/>
                    <a:gd name="connsiteX23" fmla="*/ 17002 w 374657"/>
                    <a:gd name="connsiteY23" fmla="*/ 50477 h 332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4657" h="332020">
                      <a:moveTo>
                        <a:pt x="187197" y="332021"/>
                      </a:moveTo>
                      <a:lnTo>
                        <a:pt x="5990" y="51622"/>
                      </a:lnTo>
                      <a:lnTo>
                        <a:pt x="2995" y="51975"/>
                      </a:lnTo>
                      <a:lnTo>
                        <a:pt x="4317" y="49156"/>
                      </a:lnTo>
                      <a:lnTo>
                        <a:pt x="0" y="42372"/>
                      </a:lnTo>
                      <a:lnTo>
                        <a:pt x="8016" y="41492"/>
                      </a:lnTo>
                      <a:lnTo>
                        <a:pt x="9426" y="38673"/>
                      </a:lnTo>
                      <a:lnTo>
                        <a:pt x="11012" y="41227"/>
                      </a:lnTo>
                      <a:lnTo>
                        <a:pt x="358272" y="1762"/>
                      </a:lnTo>
                      <a:lnTo>
                        <a:pt x="359329" y="0"/>
                      </a:lnTo>
                      <a:lnTo>
                        <a:pt x="360386" y="1586"/>
                      </a:lnTo>
                      <a:lnTo>
                        <a:pt x="374657" y="0"/>
                      </a:lnTo>
                      <a:lnTo>
                        <a:pt x="367522" y="12597"/>
                      </a:lnTo>
                      <a:lnTo>
                        <a:pt x="368579" y="14183"/>
                      </a:lnTo>
                      <a:lnTo>
                        <a:pt x="366465" y="14359"/>
                      </a:lnTo>
                      <a:lnTo>
                        <a:pt x="187197" y="332021"/>
                      </a:lnTo>
                      <a:close/>
                      <a:moveTo>
                        <a:pt x="184818" y="315812"/>
                      </a:moveTo>
                      <a:lnTo>
                        <a:pt x="186844" y="318983"/>
                      </a:lnTo>
                      <a:lnTo>
                        <a:pt x="356070" y="19028"/>
                      </a:lnTo>
                      <a:lnTo>
                        <a:pt x="184818" y="315812"/>
                      </a:lnTo>
                      <a:close/>
                      <a:moveTo>
                        <a:pt x="17002" y="50477"/>
                      </a:moveTo>
                      <a:lnTo>
                        <a:pt x="180766" y="309381"/>
                      </a:lnTo>
                      <a:lnTo>
                        <a:pt x="350168" y="15857"/>
                      </a:lnTo>
                      <a:lnTo>
                        <a:pt x="17002" y="50477"/>
                      </a:lnTo>
                      <a:close/>
                    </a:path>
                  </a:pathLst>
                </a:custGeom>
                <a:grpFill/>
                <a:ln w="8809" cap="flat">
                  <a:noFill/>
                  <a:prstDash val="solid"/>
                  <a:miter/>
                </a:ln>
              </p:spPr>
              <p:txBody>
                <a:bodyPr rtlCol="0" anchor="ctr"/>
                <a:lstStyle/>
                <a:p>
                  <a:endParaRPr lang="en-US" sz="3200"/>
                </a:p>
              </p:txBody>
            </p:sp>
          </p:grpSp>
          <p:grpSp>
            <p:nvGrpSpPr>
              <p:cNvPr id="4663" name="Graphic 4229">
                <a:extLst>
                  <a:ext uri="{FF2B5EF4-FFF2-40B4-BE49-F238E27FC236}">
                    <a16:creationId xmlns:a16="http://schemas.microsoft.com/office/drawing/2014/main" id="{78B44860-C74F-4724-A5FC-669C318DC020}"/>
                  </a:ext>
                </a:extLst>
              </p:cNvPr>
              <p:cNvGrpSpPr/>
              <p:nvPr/>
            </p:nvGrpSpPr>
            <p:grpSpPr>
              <a:xfrm>
                <a:off x="2624363" y="1874233"/>
                <a:ext cx="202876" cy="717248"/>
                <a:chOff x="2624363" y="1874233"/>
                <a:chExt cx="202876" cy="717248"/>
              </a:xfrm>
              <a:grpFill/>
            </p:grpSpPr>
            <p:sp>
              <p:nvSpPr>
                <p:cNvPr id="4664" name="Freeform: Shape 4663">
                  <a:extLst>
                    <a:ext uri="{FF2B5EF4-FFF2-40B4-BE49-F238E27FC236}">
                      <a16:creationId xmlns:a16="http://schemas.microsoft.com/office/drawing/2014/main" id="{0A103570-3FEF-4FE1-8CE5-C77F6D1D76C8}"/>
                    </a:ext>
                  </a:extLst>
                </p:cNvPr>
                <p:cNvSpPr/>
                <p:nvPr/>
              </p:nvSpPr>
              <p:spPr>
                <a:xfrm>
                  <a:off x="2629384" y="1890618"/>
                  <a:ext cx="194243" cy="686681"/>
                </a:xfrm>
                <a:custGeom>
                  <a:avLst/>
                  <a:gdLst>
                    <a:gd name="connsiteX0" fmla="*/ 2643 w 194243"/>
                    <a:gd name="connsiteY0" fmla="*/ 663601 h 686681"/>
                    <a:gd name="connsiteX1" fmla="*/ 186932 w 194243"/>
                    <a:gd name="connsiteY1" fmla="*/ 376155 h 686681"/>
                    <a:gd name="connsiteX2" fmla="*/ 186492 w 194243"/>
                    <a:gd name="connsiteY2" fmla="*/ 379326 h 686681"/>
                    <a:gd name="connsiteX3" fmla="*/ 75407 w 194243"/>
                    <a:gd name="connsiteY3" fmla="*/ 12421 h 686681"/>
                    <a:gd name="connsiteX4" fmla="*/ 80076 w 194243"/>
                    <a:gd name="connsiteY4" fmla="*/ 11981 h 686681"/>
                    <a:gd name="connsiteX5" fmla="*/ 2643 w 194243"/>
                    <a:gd name="connsiteY5" fmla="*/ 663601 h 686681"/>
                    <a:gd name="connsiteX6" fmla="*/ 0 w 194243"/>
                    <a:gd name="connsiteY6" fmla="*/ 686681 h 686681"/>
                    <a:gd name="connsiteX7" fmla="*/ 75319 w 194243"/>
                    <a:gd name="connsiteY7" fmla="*/ 11452 h 686681"/>
                    <a:gd name="connsiteX8" fmla="*/ 76552 w 194243"/>
                    <a:gd name="connsiteY8" fmla="*/ 0 h 686681"/>
                    <a:gd name="connsiteX9" fmla="*/ 79988 w 194243"/>
                    <a:gd name="connsiteY9" fmla="*/ 11012 h 686681"/>
                    <a:gd name="connsiteX10" fmla="*/ 193715 w 194243"/>
                    <a:gd name="connsiteY10" fmla="*/ 377124 h 686681"/>
                    <a:gd name="connsiteX11" fmla="*/ 194244 w 194243"/>
                    <a:gd name="connsiteY11" fmla="*/ 378798 h 686681"/>
                    <a:gd name="connsiteX12" fmla="*/ 193275 w 194243"/>
                    <a:gd name="connsiteY12" fmla="*/ 380295 h 686681"/>
                    <a:gd name="connsiteX13" fmla="*/ 0 w 194243"/>
                    <a:gd name="connsiteY13" fmla="*/ 686681 h 68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4243" h="686681">
                      <a:moveTo>
                        <a:pt x="2643" y="663601"/>
                      </a:moveTo>
                      <a:lnTo>
                        <a:pt x="186932" y="376155"/>
                      </a:lnTo>
                      <a:lnTo>
                        <a:pt x="186492" y="379326"/>
                      </a:lnTo>
                      <a:lnTo>
                        <a:pt x="75407" y="12421"/>
                      </a:lnTo>
                      <a:lnTo>
                        <a:pt x="80076" y="11981"/>
                      </a:lnTo>
                      <a:lnTo>
                        <a:pt x="2643" y="663601"/>
                      </a:lnTo>
                      <a:close/>
                      <a:moveTo>
                        <a:pt x="0" y="686681"/>
                      </a:moveTo>
                      <a:lnTo>
                        <a:pt x="75319" y="11452"/>
                      </a:lnTo>
                      <a:lnTo>
                        <a:pt x="76552" y="0"/>
                      </a:lnTo>
                      <a:lnTo>
                        <a:pt x="79988" y="11012"/>
                      </a:lnTo>
                      <a:lnTo>
                        <a:pt x="193715" y="377124"/>
                      </a:lnTo>
                      <a:lnTo>
                        <a:pt x="194244" y="378798"/>
                      </a:lnTo>
                      <a:lnTo>
                        <a:pt x="193275" y="380295"/>
                      </a:lnTo>
                      <a:lnTo>
                        <a:pt x="0" y="686681"/>
                      </a:lnTo>
                      <a:close/>
                    </a:path>
                  </a:pathLst>
                </a:custGeom>
                <a:grpFill/>
                <a:ln w="8809" cap="flat">
                  <a:noFill/>
                  <a:prstDash val="solid"/>
                  <a:miter/>
                </a:ln>
              </p:spPr>
              <p:txBody>
                <a:bodyPr rtlCol="0" anchor="ctr"/>
                <a:lstStyle/>
                <a:p>
                  <a:endParaRPr lang="en-US" sz="3200"/>
                </a:p>
              </p:txBody>
            </p:sp>
            <p:sp>
              <p:nvSpPr>
                <p:cNvPr id="4665" name="Freeform: Shape 4664">
                  <a:extLst>
                    <a:ext uri="{FF2B5EF4-FFF2-40B4-BE49-F238E27FC236}">
                      <a16:creationId xmlns:a16="http://schemas.microsoft.com/office/drawing/2014/main" id="{2D814093-695E-4CF0-8AD6-27EE11919FD2}"/>
                    </a:ext>
                  </a:extLst>
                </p:cNvPr>
                <p:cNvSpPr/>
                <p:nvPr/>
              </p:nvSpPr>
              <p:spPr>
                <a:xfrm>
                  <a:off x="2624363" y="1874233"/>
                  <a:ext cx="202876" cy="717248"/>
                </a:xfrm>
                <a:custGeom>
                  <a:avLst/>
                  <a:gdLst>
                    <a:gd name="connsiteX0" fmla="*/ 0 w 202876"/>
                    <a:gd name="connsiteY0" fmla="*/ 717249 h 717248"/>
                    <a:gd name="connsiteX1" fmla="*/ 2555 w 202876"/>
                    <a:gd name="connsiteY1" fmla="*/ 694169 h 717248"/>
                    <a:gd name="connsiteX2" fmla="*/ 2555 w 202876"/>
                    <a:gd name="connsiteY2" fmla="*/ 694169 h 717248"/>
                    <a:gd name="connsiteX3" fmla="*/ 2907 w 202876"/>
                    <a:gd name="connsiteY3" fmla="*/ 691350 h 717248"/>
                    <a:gd name="connsiteX4" fmla="*/ 76817 w 202876"/>
                    <a:gd name="connsiteY4" fmla="*/ 28630 h 717248"/>
                    <a:gd name="connsiteX5" fmla="*/ 75936 w 202876"/>
                    <a:gd name="connsiteY5" fmla="*/ 25811 h 717248"/>
                    <a:gd name="connsiteX6" fmla="*/ 77081 w 202876"/>
                    <a:gd name="connsiteY6" fmla="*/ 25723 h 717248"/>
                    <a:gd name="connsiteX7" fmla="*/ 79988 w 202876"/>
                    <a:gd name="connsiteY7" fmla="*/ 0 h 717248"/>
                    <a:gd name="connsiteX8" fmla="*/ 87652 w 202876"/>
                    <a:gd name="connsiteY8" fmla="*/ 24754 h 717248"/>
                    <a:gd name="connsiteX9" fmla="*/ 88885 w 202876"/>
                    <a:gd name="connsiteY9" fmla="*/ 24666 h 717248"/>
                    <a:gd name="connsiteX10" fmla="*/ 88533 w 202876"/>
                    <a:gd name="connsiteY10" fmla="*/ 27573 h 717248"/>
                    <a:gd name="connsiteX11" fmla="*/ 202877 w 202876"/>
                    <a:gd name="connsiteY11" fmla="*/ 395711 h 717248"/>
                    <a:gd name="connsiteX12" fmla="*/ 0 w 202876"/>
                    <a:gd name="connsiteY12" fmla="*/ 717249 h 717248"/>
                    <a:gd name="connsiteX13" fmla="*/ 10835 w 202876"/>
                    <a:gd name="connsiteY13" fmla="*/ 681307 h 717248"/>
                    <a:gd name="connsiteX14" fmla="*/ 9954 w 202876"/>
                    <a:gd name="connsiteY14" fmla="*/ 688795 h 717248"/>
                    <a:gd name="connsiteX15" fmla="*/ 190280 w 202876"/>
                    <a:gd name="connsiteY15" fmla="*/ 403111 h 717248"/>
                    <a:gd name="connsiteX16" fmla="*/ 189927 w 202876"/>
                    <a:gd name="connsiteY16" fmla="*/ 401966 h 717248"/>
                    <a:gd name="connsiteX17" fmla="*/ 10835 w 202876"/>
                    <a:gd name="connsiteY17" fmla="*/ 681307 h 717248"/>
                    <a:gd name="connsiteX18" fmla="*/ 85185 w 202876"/>
                    <a:gd name="connsiteY18" fmla="*/ 56203 h 717248"/>
                    <a:gd name="connsiteX19" fmla="*/ 12685 w 202876"/>
                    <a:gd name="connsiteY19" fmla="*/ 665803 h 717248"/>
                    <a:gd name="connsiteX20" fmla="*/ 187285 w 202876"/>
                    <a:gd name="connsiteY20" fmla="*/ 393509 h 717248"/>
                    <a:gd name="connsiteX21" fmla="*/ 85185 w 202876"/>
                    <a:gd name="connsiteY21" fmla="*/ 56203 h 717248"/>
                    <a:gd name="connsiteX22" fmla="*/ 195213 w 202876"/>
                    <a:gd name="connsiteY22" fmla="*/ 393509 h 717248"/>
                    <a:gd name="connsiteX23" fmla="*/ 194861 w 202876"/>
                    <a:gd name="connsiteY23" fmla="*/ 395800 h 717248"/>
                    <a:gd name="connsiteX24" fmla="*/ 195565 w 202876"/>
                    <a:gd name="connsiteY24" fmla="*/ 394742 h 717248"/>
                    <a:gd name="connsiteX25" fmla="*/ 195213 w 202876"/>
                    <a:gd name="connsiteY25" fmla="*/ 393509 h 717248"/>
                    <a:gd name="connsiteX26" fmla="*/ 161209 w 202876"/>
                    <a:gd name="connsiteY26" fmla="*/ 283922 h 717248"/>
                    <a:gd name="connsiteX27" fmla="*/ 192130 w 202876"/>
                    <a:gd name="connsiteY27" fmla="*/ 386021 h 717248"/>
                    <a:gd name="connsiteX28" fmla="*/ 192658 w 202876"/>
                    <a:gd name="connsiteY28" fmla="*/ 385140 h 717248"/>
                    <a:gd name="connsiteX29" fmla="*/ 161209 w 202876"/>
                    <a:gd name="connsiteY29" fmla="*/ 283922 h 717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2876" h="717248">
                      <a:moveTo>
                        <a:pt x="0" y="717249"/>
                      </a:moveTo>
                      <a:lnTo>
                        <a:pt x="2555" y="694169"/>
                      </a:lnTo>
                      <a:lnTo>
                        <a:pt x="2555" y="694169"/>
                      </a:lnTo>
                      <a:lnTo>
                        <a:pt x="2907" y="691350"/>
                      </a:lnTo>
                      <a:lnTo>
                        <a:pt x="76817" y="28630"/>
                      </a:lnTo>
                      <a:lnTo>
                        <a:pt x="75936" y="25811"/>
                      </a:lnTo>
                      <a:lnTo>
                        <a:pt x="77081" y="25723"/>
                      </a:lnTo>
                      <a:lnTo>
                        <a:pt x="79988" y="0"/>
                      </a:lnTo>
                      <a:lnTo>
                        <a:pt x="87652" y="24754"/>
                      </a:lnTo>
                      <a:lnTo>
                        <a:pt x="88885" y="24666"/>
                      </a:lnTo>
                      <a:lnTo>
                        <a:pt x="88533" y="27573"/>
                      </a:lnTo>
                      <a:lnTo>
                        <a:pt x="202877" y="395711"/>
                      </a:lnTo>
                      <a:lnTo>
                        <a:pt x="0" y="717249"/>
                      </a:lnTo>
                      <a:close/>
                      <a:moveTo>
                        <a:pt x="10835" y="681307"/>
                      </a:moveTo>
                      <a:lnTo>
                        <a:pt x="9954" y="688795"/>
                      </a:lnTo>
                      <a:lnTo>
                        <a:pt x="190280" y="403111"/>
                      </a:lnTo>
                      <a:lnTo>
                        <a:pt x="189927" y="401966"/>
                      </a:lnTo>
                      <a:lnTo>
                        <a:pt x="10835" y="681307"/>
                      </a:lnTo>
                      <a:close/>
                      <a:moveTo>
                        <a:pt x="85185" y="56203"/>
                      </a:moveTo>
                      <a:lnTo>
                        <a:pt x="12685" y="665803"/>
                      </a:lnTo>
                      <a:lnTo>
                        <a:pt x="187285" y="393509"/>
                      </a:lnTo>
                      <a:lnTo>
                        <a:pt x="85185" y="56203"/>
                      </a:lnTo>
                      <a:close/>
                      <a:moveTo>
                        <a:pt x="195213" y="393509"/>
                      </a:moveTo>
                      <a:lnTo>
                        <a:pt x="194861" y="395800"/>
                      </a:lnTo>
                      <a:lnTo>
                        <a:pt x="195565" y="394742"/>
                      </a:lnTo>
                      <a:lnTo>
                        <a:pt x="195213" y="393509"/>
                      </a:lnTo>
                      <a:close/>
                      <a:moveTo>
                        <a:pt x="161209" y="283922"/>
                      </a:moveTo>
                      <a:lnTo>
                        <a:pt x="192130" y="386021"/>
                      </a:lnTo>
                      <a:lnTo>
                        <a:pt x="192658" y="385140"/>
                      </a:lnTo>
                      <a:lnTo>
                        <a:pt x="161209" y="283922"/>
                      </a:lnTo>
                      <a:close/>
                    </a:path>
                  </a:pathLst>
                </a:custGeom>
                <a:grpFill/>
                <a:ln w="8809" cap="flat">
                  <a:noFill/>
                  <a:prstDash val="solid"/>
                  <a:miter/>
                </a:ln>
              </p:spPr>
              <p:txBody>
                <a:bodyPr rtlCol="0" anchor="ctr"/>
                <a:lstStyle/>
                <a:p>
                  <a:endParaRPr lang="en-US" sz="3200"/>
                </a:p>
              </p:txBody>
            </p:sp>
          </p:grpSp>
          <p:grpSp>
            <p:nvGrpSpPr>
              <p:cNvPr id="4666" name="Graphic 4229">
                <a:extLst>
                  <a:ext uri="{FF2B5EF4-FFF2-40B4-BE49-F238E27FC236}">
                    <a16:creationId xmlns:a16="http://schemas.microsoft.com/office/drawing/2014/main" id="{78B44860-C74F-4724-A5FC-669C318DC020}"/>
                  </a:ext>
                </a:extLst>
              </p:cNvPr>
              <p:cNvGrpSpPr/>
              <p:nvPr/>
            </p:nvGrpSpPr>
            <p:grpSpPr>
              <a:xfrm>
                <a:off x="2470818" y="1326738"/>
                <a:ext cx="718746" cy="719715"/>
                <a:chOff x="2470818" y="1326738"/>
                <a:chExt cx="718746" cy="719715"/>
              </a:xfrm>
              <a:grpFill/>
            </p:grpSpPr>
            <p:sp>
              <p:nvSpPr>
                <p:cNvPr id="4667" name="Freeform: Shape 4666">
                  <a:extLst>
                    <a:ext uri="{FF2B5EF4-FFF2-40B4-BE49-F238E27FC236}">
                      <a16:creationId xmlns:a16="http://schemas.microsoft.com/office/drawing/2014/main" id="{E6504FB4-53CA-4523-BBAF-E603572D6D6C}"/>
                    </a:ext>
                  </a:extLst>
                </p:cNvPr>
                <p:cNvSpPr/>
                <p:nvPr/>
              </p:nvSpPr>
              <p:spPr>
                <a:xfrm>
                  <a:off x="2480772" y="1335724"/>
                  <a:ext cx="703947" cy="704828"/>
                </a:xfrm>
                <a:custGeom>
                  <a:avLst/>
                  <a:gdLst>
                    <a:gd name="connsiteX0" fmla="*/ 697869 w 703947"/>
                    <a:gd name="connsiteY0" fmla="*/ 376507 h 704828"/>
                    <a:gd name="connsiteX1" fmla="*/ 7576 w 703947"/>
                    <a:gd name="connsiteY1" fmla="*/ 10835 h 704828"/>
                    <a:gd name="connsiteX2" fmla="*/ 11628 w 703947"/>
                    <a:gd name="connsiteY2" fmla="*/ 6431 h 704828"/>
                    <a:gd name="connsiteX3" fmla="*/ 457376 w 703947"/>
                    <a:gd name="connsiteY3" fmla="*/ 702361 h 704828"/>
                    <a:gd name="connsiteX4" fmla="*/ 455703 w 703947"/>
                    <a:gd name="connsiteY4" fmla="*/ 702273 h 704828"/>
                    <a:gd name="connsiteX5" fmla="*/ 697869 w 703947"/>
                    <a:gd name="connsiteY5" fmla="*/ 376507 h 704828"/>
                    <a:gd name="connsiteX6" fmla="*/ 703947 w 703947"/>
                    <a:gd name="connsiteY6" fmla="*/ 368315 h 704828"/>
                    <a:gd name="connsiteX7" fmla="*/ 457288 w 703947"/>
                    <a:gd name="connsiteY7" fmla="*/ 703595 h 704828"/>
                    <a:gd name="connsiteX8" fmla="*/ 456407 w 703947"/>
                    <a:gd name="connsiteY8" fmla="*/ 704828 h 704828"/>
                    <a:gd name="connsiteX9" fmla="*/ 455614 w 703947"/>
                    <a:gd name="connsiteY9" fmla="*/ 703595 h 704828"/>
                    <a:gd name="connsiteX10" fmla="*/ 6431 w 703947"/>
                    <a:gd name="connsiteY10" fmla="*/ 9866 h 704828"/>
                    <a:gd name="connsiteX11" fmla="*/ 0 w 703947"/>
                    <a:gd name="connsiteY11" fmla="*/ 0 h 704828"/>
                    <a:gd name="connsiteX12" fmla="*/ 10483 w 703947"/>
                    <a:gd name="connsiteY12" fmla="*/ 5462 h 704828"/>
                    <a:gd name="connsiteX13" fmla="*/ 703947 w 703947"/>
                    <a:gd name="connsiteY13" fmla="*/ 368315 h 70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3947" h="704828">
                      <a:moveTo>
                        <a:pt x="697869" y="376507"/>
                      </a:moveTo>
                      <a:lnTo>
                        <a:pt x="7576" y="10835"/>
                      </a:lnTo>
                      <a:lnTo>
                        <a:pt x="11628" y="6431"/>
                      </a:lnTo>
                      <a:lnTo>
                        <a:pt x="457376" y="702361"/>
                      </a:lnTo>
                      <a:lnTo>
                        <a:pt x="455703" y="702273"/>
                      </a:lnTo>
                      <a:lnTo>
                        <a:pt x="697869" y="376507"/>
                      </a:lnTo>
                      <a:close/>
                      <a:moveTo>
                        <a:pt x="703947" y="368315"/>
                      </a:moveTo>
                      <a:lnTo>
                        <a:pt x="457288" y="703595"/>
                      </a:lnTo>
                      <a:lnTo>
                        <a:pt x="456407" y="704828"/>
                      </a:lnTo>
                      <a:lnTo>
                        <a:pt x="455614" y="703595"/>
                      </a:lnTo>
                      <a:lnTo>
                        <a:pt x="6431" y="9866"/>
                      </a:lnTo>
                      <a:lnTo>
                        <a:pt x="0" y="0"/>
                      </a:lnTo>
                      <a:lnTo>
                        <a:pt x="10483" y="5462"/>
                      </a:lnTo>
                      <a:lnTo>
                        <a:pt x="703947" y="368315"/>
                      </a:lnTo>
                      <a:close/>
                    </a:path>
                  </a:pathLst>
                </a:custGeom>
                <a:grpFill/>
                <a:ln w="8809" cap="flat">
                  <a:noFill/>
                  <a:prstDash val="solid"/>
                  <a:miter/>
                </a:ln>
              </p:spPr>
              <p:txBody>
                <a:bodyPr rtlCol="0" anchor="ctr"/>
                <a:lstStyle/>
                <a:p>
                  <a:endParaRPr lang="en-US" sz="3200"/>
                </a:p>
              </p:txBody>
            </p:sp>
            <p:sp>
              <p:nvSpPr>
                <p:cNvPr id="4668" name="Freeform: Shape 4667">
                  <a:extLst>
                    <a:ext uri="{FF2B5EF4-FFF2-40B4-BE49-F238E27FC236}">
                      <a16:creationId xmlns:a16="http://schemas.microsoft.com/office/drawing/2014/main" id="{658C8640-FF58-4819-AD33-B18643E323DF}"/>
                    </a:ext>
                  </a:extLst>
                </p:cNvPr>
                <p:cNvSpPr/>
                <p:nvPr/>
              </p:nvSpPr>
              <p:spPr>
                <a:xfrm>
                  <a:off x="2470818" y="1326738"/>
                  <a:ext cx="718746" cy="719715"/>
                </a:xfrm>
                <a:custGeom>
                  <a:avLst/>
                  <a:gdLst>
                    <a:gd name="connsiteX0" fmla="*/ 466185 w 718746"/>
                    <a:gd name="connsiteY0" fmla="*/ 719716 h 719715"/>
                    <a:gd name="connsiteX1" fmla="*/ 462838 w 718746"/>
                    <a:gd name="connsiteY1" fmla="*/ 714606 h 719715"/>
                    <a:gd name="connsiteX2" fmla="*/ 458962 w 718746"/>
                    <a:gd name="connsiteY2" fmla="*/ 714518 h 719715"/>
                    <a:gd name="connsiteX3" fmla="*/ 460988 w 718746"/>
                    <a:gd name="connsiteY3" fmla="*/ 711787 h 719715"/>
                    <a:gd name="connsiteX4" fmla="*/ 14359 w 718746"/>
                    <a:gd name="connsiteY4" fmla="*/ 22023 h 719715"/>
                    <a:gd name="connsiteX5" fmla="*/ 11980 w 718746"/>
                    <a:gd name="connsiteY5" fmla="*/ 20790 h 719715"/>
                    <a:gd name="connsiteX6" fmla="*/ 12861 w 718746"/>
                    <a:gd name="connsiteY6" fmla="*/ 19821 h 719715"/>
                    <a:gd name="connsiteX7" fmla="*/ 0 w 718746"/>
                    <a:gd name="connsiteY7" fmla="*/ 0 h 719715"/>
                    <a:gd name="connsiteX8" fmla="*/ 20966 w 718746"/>
                    <a:gd name="connsiteY8" fmla="*/ 11012 h 719715"/>
                    <a:gd name="connsiteX9" fmla="*/ 21847 w 718746"/>
                    <a:gd name="connsiteY9" fmla="*/ 10043 h 719715"/>
                    <a:gd name="connsiteX10" fmla="*/ 23256 w 718746"/>
                    <a:gd name="connsiteY10" fmla="*/ 12245 h 719715"/>
                    <a:gd name="connsiteX11" fmla="*/ 718747 w 718746"/>
                    <a:gd name="connsiteY11" fmla="*/ 376155 h 719715"/>
                    <a:gd name="connsiteX12" fmla="*/ 716456 w 718746"/>
                    <a:gd name="connsiteY12" fmla="*/ 379326 h 719715"/>
                    <a:gd name="connsiteX13" fmla="*/ 471559 w 718746"/>
                    <a:gd name="connsiteY13" fmla="*/ 712140 h 719715"/>
                    <a:gd name="connsiteX14" fmla="*/ 473409 w 718746"/>
                    <a:gd name="connsiteY14" fmla="*/ 715047 h 719715"/>
                    <a:gd name="connsiteX15" fmla="*/ 469533 w 718746"/>
                    <a:gd name="connsiteY15" fmla="*/ 714871 h 719715"/>
                    <a:gd name="connsiteX16" fmla="*/ 466185 w 718746"/>
                    <a:gd name="connsiteY16" fmla="*/ 719716 h 719715"/>
                    <a:gd name="connsiteX17" fmla="*/ 37704 w 718746"/>
                    <a:gd name="connsiteY17" fmla="*/ 34356 h 719715"/>
                    <a:gd name="connsiteX18" fmla="*/ 466714 w 718746"/>
                    <a:gd name="connsiteY18" fmla="*/ 704211 h 719715"/>
                    <a:gd name="connsiteX19" fmla="*/ 702802 w 718746"/>
                    <a:gd name="connsiteY19" fmla="*/ 386638 h 719715"/>
                    <a:gd name="connsiteX20" fmla="*/ 37704 w 718746"/>
                    <a:gd name="connsiteY20" fmla="*/ 34356 h 719715"/>
                    <a:gd name="connsiteX21" fmla="*/ 115401 w 718746"/>
                    <a:gd name="connsiteY21" fmla="*/ 67919 h 719715"/>
                    <a:gd name="connsiteX22" fmla="*/ 706854 w 718746"/>
                    <a:gd name="connsiteY22" fmla="*/ 381176 h 719715"/>
                    <a:gd name="connsiteX23" fmla="*/ 708880 w 718746"/>
                    <a:gd name="connsiteY23" fmla="*/ 378445 h 719715"/>
                    <a:gd name="connsiteX24" fmla="*/ 115401 w 718746"/>
                    <a:gd name="connsiteY24" fmla="*/ 67919 h 71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746" h="719715">
                      <a:moveTo>
                        <a:pt x="466185" y="719716"/>
                      </a:moveTo>
                      <a:lnTo>
                        <a:pt x="462838" y="714606"/>
                      </a:lnTo>
                      <a:lnTo>
                        <a:pt x="458962" y="714518"/>
                      </a:lnTo>
                      <a:lnTo>
                        <a:pt x="460988" y="711787"/>
                      </a:lnTo>
                      <a:lnTo>
                        <a:pt x="14359" y="22023"/>
                      </a:lnTo>
                      <a:lnTo>
                        <a:pt x="11980" y="20790"/>
                      </a:lnTo>
                      <a:lnTo>
                        <a:pt x="12861" y="19821"/>
                      </a:lnTo>
                      <a:lnTo>
                        <a:pt x="0" y="0"/>
                      </a:lnTo>
                      <a:lnTo>
                        <a:pt x="20966" y="11012"/>
                      </a:lnTo>
                      <a:lnTo>
                        <a:pt x="21847" y="10043"/>
                      </a:lnTo>
                      <a:lnTo>
                        <a:pt x="23256" y="12245"/>
                      </a:lnTo>
                      <a:lnTo>
                        <a:pt x="718747" y="376155"/>
                      </a:lnTo>
                      <a:lnTo>
                        <a:pt x="716456" y="379326"/>
                      </a:lnTo>
                      <a:lnTo>
                        <a:pt x="471559" y="712140"/>
                      </a:lnTo>
                      <a:lnTo>
                        <a:pt x="473409" y="715047"/>
                      </a:lnTo>
                      <a:lnTo>
                        <a:pt x="469533" y="714871"/>
                      </a:lnTo>
                      <a:lnTo>
                        <a:pt x="466185" y="719716"/>
                      </a:lnTo>
                      <a:close/>
                      <a:moveTo>
                        <a:pt x="37704" y="34356"/>
                      </a:moveTo>
                      <a:lnTo>
                        <a:pt x="466714" y="704211"/>
                      </a:lnTo>
                      <a:lnTo>
                        <a:pt x="702802" y="386638"/>
                      </a:lnTo>
                      <a:lnTo>
                        <a:pt x="37704" y="34356"/>
                      </a:lnTo>
                      <a:close/>
                      <a:moveTo>
                        <a:pt x="115401" y="67919"/>
                      </a:moveTo>
                      <a:lnTo>
                        <a:pt x="706854" y="381176"/>
                      </a:lnTo>
                      <a:lnTo>
                        <a:pt x="708880" y="378445"/>
                      </a:lnTo>
                      <a:lnTo>
                        <a:pt x="115401" y="67919"/>
                      </a:lnTo>
                      <a:close/>
                    </a:path>
                  </a:pathLst>
                </a:custGeom>
                <a:grpFill/>
                <a:ln w="8809" cap="flat">
                  <a:noFill/>
                  <a:prstDash val="solid"/>
                  <a:miter/>
                </a:ln>
              </p:spPr>
              <p:txBody>
                <a:bodyPr rtlCol="0" anchor="ctr"/>
                <a:lstStyle/>
                <a:p>
                  <a:endParaRPr lang="en-US" sz="3200"/>
                </a:p>
              </p:txBody>
            </p:sp>
          </p:grpSp>
          <p:grpSp>
            <p:nvGrpSpPr>
              <p:cNvPr id="4669" name="Graphic 4229">
                <a:extLst>
                  <a:ext uri="{FF2B5EF4-FFF2-40B4-BE49-F238E27FC236}">
                    <a16:creationId xmlns:a16="http://schemas.microsoft.com/office/drawing/2014/main" id="{78B44860-C74F-4724-A5FC-669C318DC020}"/>
                  </a:ext>
                </a:extLst>
              </p:cNvPr>
              <p:cNvGrpSpPr/>
              <p:nvPr/>
            </p:nvGrpSpPr>
            <p:grpSpPr>
              <a:xfrm>
                <a:off x="6368646" y="1608546"/>
                <a:ext cx="443193" cy="559563"/>
                <a:chOff x="6368646" y="1608546"/>
                <a:chExt cx="443193" cy="559563"/>
              </a:xfrm>
              <a:grpFill/>
            </p:grpSpPr>
            <p:sp>
              <p:nvSpPr>
                <p:cNvPr id="4670" name="Freeform: Shape 4669">
                  <a:extLst>
                    <a:ext uri="{FF2B5EF4-FFF2-40B4-BE49-F238E27FC236}">
                      <a16:creationId xmlns:a16="http://schemas.microsoft.com/office/drawing/2014/main" id="{9E34A5BE-078D-4E7E-B8F4-8533B46D7F5C}"/>
                    </a:ext>
                  </a:extLst>
                </p:cNvPr>
                <p:cNvSpPr/>
                <p:nvPr/>
              </p:nvSpPr>
              <p:spPr>
                <a:xfrm>
                  <a:off x="6374019" y="1618148"/>
                  <a:ext cx="430860" cy="543883"/>
                </a:xfrm>
                <a:custGeom>
                  <a:avLst/>
                  <a:gdLst>
                    <a:gd name="connsiteX0" fmla="*/ 0 w 430860"/>
                    <a:gd name="connsiteY0" fmla="*/ 324797 h 543883"/>
                    <a:gd name="connsiteX1" fmla="*/ 705 w 430860"/>
                    <a:gd name="connsiteY1" fmla="*/ 324268 h 543883"/>
                    <a:gd name="connsiteX2" fmla="*/ 422315 w 430860"/>
                    <a:gd name="connsiteY2" fmla="*/ 6431 h 543883"/>
                    <a:gd name="connsiteX3" fmla="*/ 430860 w 430860"/>
                    <a:gd name="connsiteY3" fmla="*/ 0 h 543883"/>
                    <a:gd name="connsiteX4" fmla="*/ 427160 w 430860"/>
                    <a:gd name="connsiteY4" fmla="*/ 10043 h 543883"/>
                    <a:gd name="connsiteX5" fmla="*/ 231859 w 430860"/>
                    <a:gd name="connsiteY5" fmla="*/ 542297 h 543883"/>
                    <a:gd name="connsiteX6" fmla="*/ 231243 w 430860"/>
                    <a:gd name="connsiteY6" fmla="*/ 543883 h 543883"/>
                    <a:gd name="connsiteX7" fmla="*/ 230009 w 430860"/>
                    <a:gd name="connsiteY7" fmla="*/ 542738 h 543883"/>
                    <a:gd name="connsiteX8" fmla="*/ 3700 w 430860"/>
                    <a:gd name="connsiteY8" fmla="*/ 328321 h 543883"/>
                    <a:gd name="connsiteX9" fmla="*/ 0 w 430860"/>
                    <a:gd name="connsiteY9" fmla="*/ 324797 h 543883"/>
                    <a:gd name="connsiteX10" fmla="*/ 7400 w 430860"/>
                    <a:gd name="connsiteY10" fmla="*/ 331844 h 543883"/>
                    <a:gd name="connsiteX11" fmla="*/ 231507 w 430860"/>
                    <a:gd name="connsiteY11" fmla="*/ 541152 h 543883"/>
                    <a:gd name="connsiteX12" fmla="*/ 229657 w 430860"/>
                    <a:gd name="connsiteY12" fmla="*/ 541593 h 543883"/>
                    <a:gd name="connsiteX13" fmla="*/ 421082 w 430860"/>
                    <a:gd name="connsiteY13" fmla="*/ 7928 h 543883"/>
                    <a:gd name="connsiteX14" fmla="*/ 425927 w 430860"/>
                    <a:gd name="connsiteY14" fmla="*/ 11540 h 543883"/>
                    <a:gd name="connsiteX15" fmla="*/ 7400 w 430860"/>
                    <a:gd name="connsiteY15" fmla="*/ 331844 h 543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860" h="543883">
                      <a:moveTo>
                        <a:pt x="0" y="324797"/>
                      </a:moveTo>
                      <a:lnTo>
                        <a:pt x="705" y="324268"/>
                      </a:lnTo>
                      <a:lnTo>
                        <a:pt x="422315" y="6431"/>
                      </a:lnTo>
                      <a:lnTo>
                        <a:pt x="430860" y="0"/>
                      </a:lnTo>
                      <a:lnTo>
                        <a:pt x="427160" y="10043"/>
                      </a:lnTo>
                      <a:lnTo>
                        <a:pt x="231859" y="542297"/>
                      </a:lnTo>
                      <a:lnTo>
                        <a:pt x="231243" y="543883"/>
                      </a:lnTo>
                      <a:lnTo>
                        <a:pt x="230009" y="542738"/>
                      </a:lnTo>
                      <a:lnTo>
                        <a:pt x="3700" y="328321"/>
                      </a:lnTo>
                      <a:lnTo>
                        <a:pt x="0" y="324797"/>
                      </a:lnTo>
                      <a:close/>
                      <a:moveTo>
                        <a:pt x="7400" y="331844"/>
                      </a:moveTo>
                      <a:lnTo>
                        <a:pt x="231507" y="541152"/>
                      </a:lnTo>
                      <a:lnTo>
                        <a:pt x="229657" y="541593"/>
                      </a:lnTo>
                      <a:lnTo>
                        <a:pt x="421082" y="7928"/>
                      </a:lnTo>
                      <a:lnTo>
                        <a:pt x="425927" y="11540"/>
                      </a:lnTo>
                      <a:lnTo>
                        <a:pt x="7400" y="331844"/>
                      </a:lnTo>
                      <a:close/>
                    </a:path>
                  </a:pathLst>
                </a:custGeom>
                <a:grpFill/>
                <a:ln w="8809" cap="flat">
                  <a:noFill/>
                  <a:prstDash val="solid"/>
                  <a:miter/>
                </a:ln>
              </p:spPr>
              <p:txBody>
                <a:bodyPr rtlCol="0" anchor="ctr"/>
                <a:lstStyle/>
                <a:p>
                  <a:endParaRPr lang="en-US" sz="3200"/>
                </a:p>
              </p:txBody>
            </p:sp>
            <p:sp>
              <p:nvSpPr>
                <p:cNvPr id="4671" name="Freeform: Shape 4670">
                  <a:extLst>
                    <a:ext uri="{FF2B5EF4-FFF2-40B4-BE49-F238E27FC236}">
                      <a16:creationId xmlns:a16="http://schemas.microsoft.com/office/drawing/2014/main" id="{0AD38A04-231E-419D-AAC2-914B9CA0A82E}"/>
                    </a:ext>
                  </a:extLst>
                </p:cNvPr>
                <p:cNvSpPr/>
                <p:nvPr/>
              </p:nvSpPr>
              <p:spPr>
                <a:xfrm>
                  <a:off x="6368646" y="1608546"/>
                  <a:ext cx="443193" cy="559563"/>
                </a:xfrm>
                <a:custGeom>
                  <a:avLst/>
                  <a:gdLst>
                    <a:gd name="connsiteX0" fmla="*/ 238026 w 443193"/>
                    <a:gd name="connsiteY0" fmla="*/ 559563 h 559563"/>
                    <a:gd name="connsiteX1" fmla="*/ 233269 w 443193"/>
                    <a:gd name="connsiteY1" fmla="*/ 555071 h 559563"/>
                    <a:gd name="connsiteX2" fmla="*/ 229745 w 443193"/>
                    <a:gd name="connsiteY2" fmla="*/ 555864 h 559563"/>
                    <a:gd name="connsiteX3" fmla="*/ 230890 w 443193"/>
                    <a:gd name="connsiteY3" fmla="*/ 552780 h 559563"/>
                    <a:gd name="connsiteX4" fmla="*/ 0 w 443193"/>
                    <a:gd name="connsiteY4" fmla="*/ 334047 h 559563"/>
                    <a:gd name="connsiteX5" fmla="*/ 3876 w 443193"/>
                    <a:gd name="connsiteY5" fmla="*/ 331140 h 559563"/>
                    <a:gd name="connsiteX6" fmla="*/ 423989 w 443193"/>
                    <a:gd name="connsiteY6" fmla="*/ 14535 h 559563"/>
                    <a:gd name="connsiteX7" fmla="*/ 424870 w 443193"/>
                    <a:gd name="connsiteY7" fmla="*/ 12069 h 559563"/>
                    <a:gd name="connsiteX8" fmla="*/ 426015 w 443193"/>
                    <a:gd name="connsiteY8" fmla="*/ 12950 h 559563"/>
                    <a:gd name="connsiteX9" fmla="*/ 443193 w 443193"/>
                    <a:gd name="connsiteY9" fmla="*/ 0 h 559563"/>
                    <a:gd name="connsiteX10" fmla="*/ 435793 w 443193"/>
                    <a:gd name="connsiteY10" fmla="*/ 20173 h 559563"/>
                    <a:gd name="connsiteX11" fmla="*/ 436939 w 443193"/>
                    <a:gd name="connsiteY11" fmla="*/ 21054 h 559563"/>
                    <a:gd name="connsiteX12" fmla="*/ 434913 w 443193"/>
                    <a:gd name="connsiteY12" fmla="*/ 22640 h 559563"/>
                    <a:gd name="connsiteX13" fmla="*/ 241285 w 443193"/>
                    <a:gd name="connsiteY13" fmla="*/ 550314 h 559563"/>
                    <a:gd name="connsiteX14" fmla="*/ 243752 w 443193"/>
                    <a:gd name="connsiteY14" fmla="*/ 552604 h 559563"/>
                    <a:gd name="connsiteX15" fmla="*/ 240140 w 443193"/>
                    <a:gd name="connsiteY15" fmla="*/ 553485 h 559563"/>
                    <a:gd name="connsiteX16" fmla="*/ 238026 w 443193"/>
                    <a:gd name="connsiteY16" fmla="*/ 559563 h 559563"/>
                    <a:gd name="connsiteX17" fmla="*/ 18059 w 443193"/>
                    <a:gd name="connsiteY17" fmla="*/ 341711 h 559563"/>
                    <a:gd name="connsiteX18" fmla="*/ 234238 w 443193"/>
                    <a:gd name="connsiteY18" fmla="*/ 543619 h 559563"/>
                    <a:gd name="connsiteX19" fmla="*/ 415884 w 443193"/>
                    <a:gd name="connsiteY19" fmla="*/ 37263 h 559563"/>
                    <a:gd name="connsiteX20" fmla="*/ 18059 w 443193"/>
                    <a:gd name="connsiteY20" fmla="*/ 341711 h 559563"/>
                    <a:gd name="connsiteX21" fmla="*/ 10571 w 443193"/>
                    <a:gd name="connsiteY21" fmla="*/ 334751 h 559563"/>
                    <a:gd name="connsiteX22" fmla="*/ 13038 w 443193"/>
                    <a:gd name="connsiteY22" fmla="*/ 337130 h 559563"/>
                    <a:gd name="connsiteX23" fmla="*/ 383202 w 443193"/>
                    <a:gd name="connsiteY23" fmla="*/ 53913 h 559563"/>
                    <a:gd name="connsiteX24" fmla="*/ 10571 w 443193"/>
                    <a:gd name="connsiteY24" fmla="*/ 334751 h 55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3193" h="559563">
                      <a:moveTo>
                        <a:pt x="238026" y="559563"/>
                      </a:moveTo>
                      <a:lnTo>
                        <a:pt x="233269" y="555071"/>
                      </a:lnTo>
                      <a:lnTo>
                        <a:pt x="229745" y="555864"/>
                      </a:lnTo>
                      <a:lnTo>
                        <a:pt x="230890" y="552780"/>
                      </a:lnTo>
                      <a:lnTo>
                        <a:pt x="0" y="334047"/>
                      </a:lnTo>
                      <a:lnTo>
                        <a:pt x="3876" y="331140"/>
                      </a:lnTo>
                      <a:lnTo>
                        <a:pt x="423989" y="14535"/>
                      </a:lnTo>
                      <a:lnTo>
                        <a:pt x="424870" y="12069"/>
                      </a:lnTo>
                      <a:lnTo>
                        <a:pt x="426015" y="12950"/>
                      </a:lnTo>
                      <a:lnTo>
                        <a:pt x="443193" y="0"/>
                      </a:lnTo>
                      <a:lnTo>
                        <a:pt x="435793" y="20173"/>
                      </a:lnTo>
                      <a:lnTo>
                        <a:pt x="436939" y="21054"/>
                      </a:lnTo>
                      <a:lnTo>
                        <a:pt x="434913" y="22640"/>
                      </a:lnTo>
                      <a:lnTo>
                        <a:pt x="241285" y="550314"/>
                      </a:lnTo>
                      <a:lnTo>
                        <a:pt x="243752" y="552604"/>
                      </a:lnTo>
                      <a:lnTo>
                        <a:pt x="240140" y="553485"/>
                      </a:lnTo>
                      <a:lnTo>
                        <a:pt x="238026" y="559563"/>
                      </a:lnTo>
                      <a:close/>
                      <a:moveTo>
                        <a:pt x="18059" y="341711"/>
                      </a:moveTo>
                      <a:lnTo>
                        <a:pt x="234238" y="543619"/>
                      </a:lnTo>
                      <a:lnTo>
                        <a:pt x="415884" y="37263"/>
                      </a:lnTo>
                      <a:lnTo>
                        <a:pt x="18059" y="341711"/>
                      </a:lnTo>
                      <a:close/>
                      <a:moveTo>
                        <a:pt x="10571" y="334751"/>
                      </a:moveTo>
                      <a:lnTo>
                        <a:pt x="13038" y="337130"/>
                      </a:lnTo>
                      <a:lnTo>
                        <a:pt x="383202" y="53913"/>
                      </a:lnTo>
                      <a:lnTo>
                        <a:pt x="10571" y="334751"/>
                      </a:lnTo>
                      <a:close/>
                    </a:path>
                  </a:pathLst>
                </a:custGeom>
                <a:grpFill/>
                <a:ln w="8809" cap="flat">
                  <a:noFill/>
                  <a:prstDash val="solid"/>
                  <a:miter/>
                </a:ln>
              </p:spPr>
              <p:txBody>
                <a:bodyPr rtlCol="0" anchor="ctr"/>
                <a:lstStyle/>
                <a:p>
                  <a:endParaRPr lang="en-US" sz="3200"/>
                </a:p>
              </p:txBody>
            </p:sp>
          </p:grpSp>
          <p:grpSp>
            <p:nvGrpSpPr>
              <p:cNvPr id="4672" name="Graphic 4229">
                <a:extLst>
                  <a:ext uri="{FF2B5EF4-FFF2-40B4-BE49-F238E27FC236}">
                    <a16:creationId xmlns:a16="http://schemas.microsoft.com/office/drawing/2014/main" id="{78B44860-C74F-4724-A5FC-669C318DC020}"/>
                  </a:ext>
                </a:extLst>
              </p:cNvPr>
              <p:cNvGrpSpPr/>
              <p:nvPr/>
            </p:nvGrpSpPr>
            <p:grpSpPr>
              <a:xfrm>
                <a:off x="6592400" y="2092438"/>
                <a:ext cx="295374" cy="378973"/>
                <a:chOff x="6592400" y="2092438"/>
                <a:chExt cx="295374" cy="378973"/>
              </a:xfrm>
              <a:grpFill/>
            </p:grpSpPr>
            <p:sp>
              <p:nvSpPr>
                <p:cNvPr id="4673" name="Freeform: Shape 4672">
                  <a:extLst>
                    <a:ext uri="{FF2B5EF4-FFF2-40B4-BE49-F238E27FC236}">
                      <a16:creationId xmlns:a16="http://schemas.microsoft.com/office/drawing/2014/main" id="{9D5B7984-4207-4E61-AD54-FD6D328E6668}"/>
                    </a:ext>
                  </a:extLst>
                </p:cNvPr>
                <p:cNvSpPr/>
                <p:nvPr/>
              </p:nvSpPr>
              <p:spPr>
                <a:xfrm>
                  <a:off x="6598832" y="2097283"/>
                  <a:ext cx="285155" cy="365143"/>
                </a:xfrm>
                <a:custGeom>
                  <a:avLst/>
                  <a:gdLst>
                    <a:gd name="connsiteX0" fmla="*/ 285155 w 285155"/>
                    <a:gd name="connsiteY0" fmla="*/ 365143 h 365143"/>
                    <a:gd name="connsiteX1" fmla="*/ 281103 w 285155"/>
                    <a:gd name="connsiteY1" fmla="*/ 360827 h 365143"/>
                    <a:gd name="connsiteX2" fmla="*/ 3700 w 285155"/>
                    <a:gd name="connsiteY2" fmla="*/ 64924 h 365143"/>
                    <a:gd name="connsiteX3" fmla="*/ 0 w 285155"/>
                    <a:gd name="connsiteY3" fmla="*/ 61048 h 365143"/>
                    <a:gd name="connsiteX4" fmla="*/ 5197 w 285155"/>
                    <a:gd name="connsiteY4" fmla="*/ 59903 h 365143"/>
                    <a:gd name="connsiteX5" fmla="*/ 266303 w 285155"/>
                    <a:gd name="connsiteY5" fmla="*/ 440 h 365143"/>
                    <a:gd name="connsiteX6" fmla="*/ 268329 w 285155"/>
                    <a:gd name="connsiteY6" fmla="*/ 0 h 365143"/>
                    <a:gd name="connsiteX7" fmla="*/ 268418 w 285155"/>
                    <a:gd name="connsiteY7" fmla="*/ 2114 h 365143"/>
                    <a:gd name="connsiteX8" fmla="*/ 284627 w 285155"/>
                    <a:gd name="connsiteY8" fmla="*/ 357479 h 365143"/>
                    <a:gd name="connsiteX9" fmla="*/ 285155 w 285155"/>
                    <a:gd name="connsiteY9" fmla="*/ 365143 h 365143"/>
                    <a:gd name="connsiteX10" fmla="*/ 284362 w 285155"/>
                    <a:gd name="connsiteY10" fmla="*/ 349639 h 365143"/>
                    <a:gd name="connsiteX11" fmla="*/ 265070 w 285155"/>
                    <a:gd name="connsiteY11" fmla="*/ 2202 h 365143"/>
                    <a:gd name="connsiteX12" fmla="*/ 267184 w 285155"/>
                    <a:gd name="connsiteY12" fmla="*/ 3788 h 365143"/>
                    <a:gd name="connsiteX13" fmla="*/ 6607 w 285155"/>
                    <a:gd name="connsiteY13" fmla="*/ 65805 h 365143"/>
                    <a:gd name="connsiteX14" fmla="*/ 8104 w 285155"/>
                    <a:gd name="connsiteY14" fmla="*/ 60696 h 365143"/>
                    <a:gd name="connsiteX15" fmla="*/ 284362 w 285155"/>
                    <a:gd name="connsiteY15" fmla="*/ 349639 h 36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5155" h="365143">
                      <a:moveTo>
                        <a:pt x="285155" y="365143"/>
                      </a:moveTo>
                      <a:lnTo>
                        <a:pt x="281103" y="360827"/>
                      </a:lnTo>
                      <a:lnTo>
                        <a:pt x="3700" y="64924"/>
                      </a:lnTo>
                      <a:lnTo>
                        <a:pt x="0" y="61048"/>
                      </a:lnTo>
                      <a:lnTo>
                        <a:pt x="5197" y="59903"/>
                      </a:lnTo>
                      <a:lnTo>
                        <a:pt x="266303" y="440"/>
                      </a:lnTo>
                      <a:lnTo>
                        <a:pt x="268329" y="0"/>
                      </a:lnTo>
                      <a:lnTo>
                        <a:pt x="268418" y="2114"/>
                      </a:lnTo>
                      <a:lnTo>
                        <a:pt x="284627" y="357479"/>
                      </a:lnTo>
                      <a:lnTo>
                        <a:pt x="285155" y="365143"/>
                      </a:lnTo>
                      <a:close/>
                      <a:moveTo>
                        <a:pt x="284362" y="349639"/>
                      </a:moveTo>
                      <a:lnTo>
                        <a:pt x="265070" y="2202"/>
                      </a:lnTo>
                      <a:lnTo>
                        <a:pt x="267184" y="3788"/>
                      </a:lnTo>
                      <a:lnTo>
                        <a:pt x="6607" y="65805"/>
                      </a:lnTo>
                      <a:lnTo>
                        <a:pt x="8104" y="60696"/>
                      </a:lnTo>
                      <a:lnTo>
                        <a:pt x="284362" y="349639"/>
                      </a:lnTo>
                      <a:close/>
                    </a:path>
                  </a:pathLst>
                </a:custGeom>
                <a:grpFill/>
                <a:ln w="8809" cap="flat">
                  <a:noFill/>
                  <a:prstDash val="solid"/>
                  <a:miter/>
                </a:ln>
              </p:spPr>
              <p:txBody>
                <a:bodyPr rtlCol="0" anchor="ctr"/>
                <a:lstStyle/>
                <a:p>
                  <a:endParaRPr lang="en-US" sz="3200"/>
                </a:p>
              </p:txBody>
            </p:sp>
            <p:sp>
              <p:nvSpPr>
                <p:cNvPr id="4674" name="Freeform: Shape 4673">
                  <a:extLst>
                    <a:ext uri="{FF2B5EF4-FFF2-40B4-BE49-F238E27FC236}">
                      <a16:creationId xmlns:a16="http://schemas.microsoft.com/office/drawing/2014/main" id="{EC21AE25-2223-490B-ADBF-D67DD5F25AEA}"/>
                    </a:ext>
                  </a:extLst>
                </p:cNvPr>
                <p:cNvSpPr/>
                <p:nvPr/>
              </p:nvSpPr>
              <p:spPr>
                <a:xfrm>
                  <a:off x="6592400" y="2092438"/>
                  <a:ext cx="295374" cy="378973"/>
                </a:xfrm>
                <a:custGeom>
                  <a:avLst/>
                  <a:gdLst>
                    <a:gd name="connsiteX0" fmla="*/ 295374 w 295374"/>
                    <a:gd name="connsiteY0" fmla="*/ 378974 h 378973"/>
                    <a:gd name="connsiteX1" fmla="*/ 10219 w 295374"/>
                    <a:gd name="connsiteY1" fmla="*/ 74791 h 378973"/>
                    <a:gd name="connsiteX2" fmla="*/ 8193 w 295374"/>
                    <a:gd name="connsiteY2" fmla="*/ 75319 h 378973"/>
                    <a:gd name="connsiteX3" fmla="*/ 8809 w 295374"/>
                    <a:gd name="connsiteY3" fmla="*/ 73293 h 378973"/>
                    <a:gd name="connsiteX4" fmla="*/ 0 w 295374"/>
                    <a:gd name="connsiteY4" fmla="*/ 63955 h 378973"/>
                    <a:gd name="connsiteX5" fmla="*/ 12421 w 295374"/>
                    <a:gd name="connsiteY5" fmla="*/ 61136 h 378973"/>
                    <a:gd name="connsiteX6" fmla="*/ 13038 w 295374"/>
                    <a:gd name="connsiteY6" fmla="*/ 59110 h 378973"/>
                    <a:gd name="connsiteX7" fmla="*/ 14535 w 295374"/>
                    <a:gd name="connsiteY7" fmla="*/ 60608 h 378973"/>
                    <a:gd name="connsiteX8" fmla="*/ 267890 w 295374"/>
                    <a:gd name="connsiteY8" fmla="*/ 2907 h 378973"/>
                    <a:gd name="connsiteX9" fmla="*/ 267713 w 295374"/>
                    <a:gd name="connsiteY9" fmla="*/ 0 h 378973"/>
                    <a:gd name="connsiteX10" fmla="*/ 270709 w 295374"/>
                    <a:gd name="connsiteY10" fmla="*/ 2290 h 378973"/>
                    <a:gd name="connsiteX11" fmla="*/ 278020 w 295374"/>
                    <a:gd name="connsiteY11" fmla="*/ 617 h 378973"/>
                    <a:gd name="connsiteX12" fmla="*/ 278373 w 295374"/>
                    <a:gd name="connsiteY12" fmla="*/ 8016 h 378973"/>
                    <a:gd name="connsiteX13" fmla="*/ 281367 w 295374"/>
                    <a:gd name="connsiteY13" fmla="*/ 10307 h 378973"/>
                    <a:gd name="connsiteX14" fmla="*/ 278461 w 295374"/>
                    <a:gd name="connsiteY14" fmla="*/ 11012 h 378973"/>
                    <a:gd name="connsiteX15" fmla="*/ 294581 w 295374"/>
                    <a:gd name="connsiteY15" fmla="*/ 363470 h 378973"/>
                    <a:gd name="connsiteX16" fmla="*/ 294581 w 295374"/>
                    <a:gd name="connsiteY16" fmla="*/ 363470 h 378973"/>
                    <a:gd name="connsiteX17" fmla="*/ 295374 w 295374"/>
                    <a:gd name="connsiteY17" fmla="*/ 378974 h 378973"/>
                    <a:gd name="connsiteX18" fmla="*/ 55322 w 295374"/>
                    <a:gd name="connsiteY18" fmla="*/ 113023 h 378973"/>
                    <a:gd name="connsiteX19" fmla="*/ 287799 w 295374"/>
                    <a:gd name="connsiteY19" fmla="*/ 361091 h 378973"/>
                    <a:gd name="connsiteX20" fmla="*/ 287622 w 295374"/>
                    <a:gd name="connsiteY20" fmla="*/ 355982 h 378973"/>
                    <a:gd name="connsiteX21" fmla="*/ 55322 w 295374"/>
                    <a:gd name="connsiteY21" fmla="*/ 113023 h 378973"/>
                    <a:gd name="connsiteX22" fmla="*/ 24842 w 295374"/>
                    <a:gd name="connsiteY22" fmla="*/ 71355 h 378973"/>
                    <a:gd name="connsiteX23" fmla="*/ 286917 w 295374"/>
                    <a:gd name="connsiteY23" fmla="*/ 345587 h 378973"/>
                    <a:gd name="connsiteX24" fmla="*/ 268418 w 295374"/>
                    <a:gd name="connsiteY24" fmla="*/ 13390 h 378973"/>
                    <a:gd name="connsiteX25" fmla="*/ 24842 w 295374"/>
                    <a:gd name="connsiteY25" fmla="*/ 71355 h 378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95374" h="378973">
                      <a:moveTo>
                        <a:pt x="295374" y="378974"/>
                      </a:moveTo>
                      <a:lnTo>
                        <a:pt x="10219" y="74791"/>
                      </a:lnTo>
                      <a:lnTo>
                        <a:pt x="8193" y="75319"/>
                      </a:lnTo>
                      <a:lnTo>
                        <a:pt x="8809" y="73293"/>
                      </a:lnTo>
                      <a:lnTo>
                        <a:pt x="0" y="63955"/>
                      </a:lnTo>
                      <a:lnTo>
                        <a:pt x="12421" y="61136"/>
                      </a:lnTo>
                      <a:lnTo>
                        <a:pt x="13038" y="59110"/>
                      </a:lnTo>
                      <a:lnTo>
                        <a:pt x="14535" y="60608"/>
                      </a:lnTo>
                      <a:lnTo>
                        <a:pt x="267890" y="2907"/>
                      </a:lnTo>
                      <a:lnTo>
                        <a:pt x="267713" y="0"/>
                      </a:lnTo>
                      <a:lnTo>
                        <a:pt x="270709" y="2290"/>
                      </a:lnTo>
                      <a:lnTo>
                        <a:pt x="278020" y="617"/>
                      </a:lnTo>
                      <a:lnTo>
                        <a:pt x="278373" y="8016"/>
                      </a:lnTo>
                      <a:lnTo>
                        <a:pt x="281367" y="10307"/>
                      </a:lnTo>
                      <a:lnTo>
                        <a:pt x="278461" y="11012"/>
                      </a:lnTo>
                      <a:lnTo>
                        <a:pt x="294581" y="363470"/>
                      </a:lnTo>
                      <a:lnTo>
                        <a:pt x="294581" y="363470"/>
                      </a:lnTo>
                      <a:lnTo>
                        <a:pt x="295374" y="378974"/>
                      </a:lnTo>
                      <a:close/>
                      <a:moveTo>
                        <a:pt x="55322" y="113023"/>
                      </a:moveTo>
                      <a:lnTo>
                        <a:pt x="287799" y="361091"/>
                      </a:lnTo>
                      <a:lnTo>
                        <a:pt x="287622" y="355982"/>
                      </a:lnTo>
                      <a:lnTo>
                        <a:pt x="55322" y="113023"/>
                      </a:lnTo>
                      <a:close/>
                      <a:moveTo>
                        <a:pt x="24842" y="71355"/>
                      </a:moveTo>
                      <a:lnTo>
                        <a:pt x="286917" y="345587"/>
                      </a:lnTo>
                      <a:lnTo>
                        <a:pt x="268418" y="13390"/>
                      </a:lnTo>
                      <a:lnTo>
                        <a:pt x="24842" y="71355"/>
                      </a:lnTo>
                      <a:close/>
                    </a:path>
                  </a:pathLst>
                </a:custGeom>
                <a:grpFill/>
                <a:ln w="8809" cap="flat">
                  <a:noFill/>
                  <a:prstDash val="solid"/>
                  <a:miter/>
                </a:ln>
              </p:spPr>
              <p:txBody>
                <a:bodyPr rtlCol="0" anchor="ctr"/>
                <a:lstStyle/>
                <a:p>
                  <a:endParaRPr lang="en-US" sz="3200"/>
                </a:p>
              </p:txBody>
            </p:sp>
          </p:grpSp>
          <p:grpSp>
            <p:nvGrpSpPr>
              <p:cNvPr id="4675" name="Graphic 4229">
                <a:extLst>
                  <a:ext uri="{FF2B5EF4-FFF2-40B4-BE49-F238E27FC236}">
                    <a16:creationId xmlns:a16="http://schemas.microsoft.com/office/drawing/2014/main" id="{78B44860-C74F-4724-A5FC-669C318DC020}"/>
                  </a:ext>
                </a:extLst>
              </p:cNvPr>
              <p:cNvGrpSpPr/>
              <p:nvPr/>
            </p:nvGrpSpPr>
            <p:grpSpPr>
              <a:xfrm>
                <a:off x="6441322" y="1630834"/>
                <a:ext cx="346731" cy="666331"/>
                <a:chOff x="6441322" y="1630834"/>
                <a:chExt cx="346731" cy="666331"/>
              </a:xfrm>
              <a:grpFill/>
            </p:grpSpPr>
            <p:sp>
              <p:nvSpPr>
                <p:cNvPr id="4676" name="Freeform: Shape 4675">
                  <a:extLst>
                    <a:ext uri="{FF2B5EF4-FFF2-40B4-BE49-F238E27FC236}">
                      <a16:creationId xmlns:a16="http://schemas.microsoft.com/office/drawing/2014/main" id="{DE8AA454-C105-482A-B344-6D99DD0299A1}"/>
                    </a:ext>
                  </a:extLst>
                </p:cNvPr>
                <p:cNvSpPr/>
                <p:nvPr/>
              </p:nvSpPr>
              <p:spPr>
                <a:xfrm>
                  <a:off x="6445991" y="1640436"/>
                  <a:ext cx="337130" cy="649065"/>
                </a:xfrm>
                <a:custGeom>
                  <a:avLst/>
                  <a:gdLst>
                    <a:gd name="connsiteX0" fmla="*/ 0 w 337130"/>
                    <a:gd name="connsiteY0" fmla="*/ 366905 h 649065"/>
                    <a:gd name="connsiteX1" fmla="*/ 334840 w 337130"/>
                    <a:gd name="connsiteY1" fmla="*/ 2467 h 649065"/>
                    <a:gd name="connsiteX2" fmla="*/ 337130 w 337130"/>
                    <a:gd name="connsiteY2" fmla="*/ 0 h 649065"/>
                    <a:gd name="connsiteX3" fmla="*/ 336778 w 337130"/>
                    <a:gd name="connsiteY3" fmla="*/ 3348 h 649065"/>
                    <a:gd name="connsiteX4" fmla="*/ 274760 w 337130"/>
                    <a:gd name="connsiteY4" fmla="*/ 648097 h 649065"/>
                    <a:gd name="connsiteX5" fmla="*/ 274672 w 337130"/>
                    <a:gd name="connsiteY5" fmla="*/ 649066 h 649065"/>
                    <a:gd name="connsiteX6" fmla="*/ 274056 w 337130"/>
                    <a:gd name="connsiteY6" fmla="*/ 648361 h 649065"/>
                    <a:gd name="connsiteX7" fmla="*/ 1145 w 337130"/>
                    <a:gd name="connsiteY7" fmla="*/ 368139 h 649065"/>
                    <a:gd name="connsiteX8" fmla="*/ 0 w 337130"/>
                    <a:gd name="connsiteY8" fmla="*/ 366905 h 649065"/>
                    <a:gd name="connsiteX9" fmla="*/ 2379 w 337130"/>
                    <a:gd name="connsiteY9" fmla="*/ 369372 h 649065"/>
                    <a:gd name="connsiteX10" fmla="*/ 274672 w 337130"/>
                    <a:gd name="connsiteY10" fmla="*/ 647832 h 649065"/>
                    <a:gd name="connsiteX11" fmla="*/ 273968 w 337130"/>
                    <a:gd name="connsiteY11" fmla="*/ 648097 h 649065"/>
                    <a:gd name="connsiteX12" fmla="*/ 334576 w 337130"/>
                    <a:gd name="connsiteY12" fmla="*/ 3259 h 649065"/>
                    <a:gd name="connsiteX13" fmla="*/ 336513 w 337130"/>
                    <a:gd name="connsiteY13" fmla="*/ 4140 h 649065"/>
                    <a:gd name="connsiteX14" fmla="*/ 2379 w 337130"/>
                    <a:gd name="connsiteY14" fmla="*/ 369372 h 649065"/>
                    <a:gd name="connsiteX15" fmla="*/ 2379 w 337130"/>
                    <a:gd name="connsiteY15" fmla="*/ 369372 h 64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7130" h="649065">
                      <a:moveTo>
                        <a:pt x="0" y="366905"/>
                      </a:moveTo>
                      <a:lnTo>
                        <a:pt x="334840" y="2467"/>
                      </a:lnTo>
                      <a:lnTo>
                        <a:pt x="337130" y="0"/>
                      </a:lnTo>
                      <a:lnTo>
                        <a:pt x="336778" y="3348"/>
                      </a:lnTo>
                      <a:lnTo>
                        <a:pt x="274760" y="648097"/>
                      </a:lnTo>
                      <a:lnTo>
                        <a:pt x="274672" y="649066"/>
                      </a:lnTo>
                      <a:lnTo>
                        <a:pt x="274056" y="648361"/>
                      </a:lnTo>
                      <a:lnTo>
                        <a:pt x="1145" y="368139"/>
                      </a:lnTo>
                      <a:lnTo>
                        <a:pt x="0" y="366905"/>
                      </a:lnTo>
                      <a:close/>
                      <a:moveTo>
                        <a:pt x="2379" y="369372"/>
                      </a:moveTo>
                      <a:lnTo>
                        <a:pt x="274672" y="647832"/>
                      </a:lnTo>
                      <a:lnTo>
                        <a:pt x="273968" y="648097"/>
                      </a:lnTo>
                      <a:lnTo>
                        <a:pt x="334576" y="3259"/>
                      </a:lnTo>
                      <a:lnTo>
                        <a:pt x="336513" y="4140"/>
                      </a:lnTo>
                      <a:lnTo>
                        <a:pt x="2379" y="369372"/>
                      </a:lnTo>
                      <a:lnTo>
                        <a:pt x="2379" y="369372"/>
                      </a:lnTo>
                      <a:close/>
                    </a:path>
                  </a:pathLst>
                </a:custGeom>
                <a:grpFill/>
                <a:ln w="8809" cap="flat">
                  <a:noFill/>
                  <a:prstDash val="solid"/>
                  <a:miter/>
                </a:ln>
              </p:spPr>
              <p:txBody>
                <a:bodyPr rtlCol="0" anchor="ctr"/>
                <a:lstStyle/>
                <a:p>
                  <a:endParaRPr lang="en-US" sz="3200"/>
                </a:p>
              </p:txBody>
            </p:sp>
            <p:sp>
              <p:nvSpPr>
                <p:cNvPr id="4677" name="Freeform: Shape 4676">
                  <a:extLst>
                    <a:ext uri="{FF2B5EF4-FFF2-40B4-BE49-F238E27FC236}">
                      <a16:creationId xmlns:a16="http://schemas.microsoft.com/office/drawing/2014/main" id="{2D5D7359-475E-414E-BF92-BA898066670D}"/>
                    </a:ext>
                  </a:extLst>
                </p:cNvPr>
                <p:cNvSpPr/>
                <p:nvPr/>
              </p:nvSpPr>
              <p:spPr>
                <a:xfrm>
                  <a:off x="6441322" y="1630834"/>
                  <a:ext cx="346731" cy="666331"/>
                </a:xfrm>
                <a:custGeom>
                  <a:avLst/>
                  <a:gdLst>
                    <a:gd name="connsiteX0" fmla="*/ 282072 w 346731"/>
                    <a:gd name="connsiteY0" fmla="*/ 666332 h 666331"/>
                    <a:gd name="connsiteX1" fmla="*/ 277491 w 346731"/>
                    <a:gd name="connsiteY1" fmla="*/ 661663 h 666331"/>
                    <a:gd name="connsiteX2" fmla="*/ 275377 w 346731"/>
                    <a:gd name="connsiteY2" fmla="*/ 662456 h 666331"/>
                    <a:gd name="connsiteX3" fmla="*/ 275289 w 346731"/>
                    <a:gd name="connsiteY3" fmla="*/ 659460 h 666331"/>
                    <a:gd name="connsiteX4" fmla="*/ 0 w 346731"/>
                    <a:gd name="connsiteY4" fmla="*/ 376683 h 666331"/>
                    <a:gd name="connsiteX5" fmla="*/ 335897 w 346731"/>
                    <a:gd name="connsiteY5" fmla="*/ 11100 h 666331"/>
                    <a:gd name="connsiteX6" fmla="*/ 336161 w 346731"/>
                    <a:gd name="connsiteY6" fmla="*/ 7928 h 666331"/>
                    <a:gd name="connsiteX7" fmla="*/ 338011 w 346731"/>
                    <a:gd name="connsiteY7" fmla="*/ 8721 h 666331"/>
                    <a:gd name="connsiteX8" fmla="*/ 346027 w 346731"/>
                    <a:gd name="connsiteY8" fmla="*/ 0 h 666331"/>
                    <a:gd name="connsiteX9" fmla="*/ 344882 w 346731"/>
                    <a:gd name="connsiteY9" fmla="*/ 11804 h 666331"/>
                    <a:gd name="connsiteX10" fmla="*/ 346732 w 346731"/>
                    <a:gd name="connsiteY10" fmla="*/ 12597 h 666331"/>
                    <a:gd name="connsiteX11" fmla="*/ 344618 w 346731"/>
                    <a:gd name="connsiteY11" fmla="*/ 14888 h 666331"/>
                    <a:gd name="connsiteX12" fmla="*/ 282953 w 346731"/>
                    <a:gd name="connsiteY12" fmla="*/ 656377 h 666331"/>
                    <a:gd name="connsiteX13" fmla="*/ 285419 w 346731"/>
                    <a:gd name="connsiteY13" fmla="*/ 658844 h 666331"/>
                    <a:gd name="connsiteX14" fmla="*/ 282689 w 346731"/>
                    <a:gd name="connsiteY14" fmla="*/ 659813 h 666331"/>
                    <a:gd name="connsiteX15" fmla="*/ 282072 w 346731"/>
                    <a:gd name="connsiteY15" fmla="*/ 666332 h 666331"/>
                    <a:gd name="connsiteX16" fmla="*/ 11628 w 346731"/>
                    <a:gd name="connsiteY16" fmla="*/ 378886 h 666331"/>
                    <a:gd name="connsiteX17" fmla="*/ 275994 w 346731"/>
                    <a:gd name="connsiteY17" fmla="*/ 649154 h 666331"/>
                    <a:gd name="connsiteX18" fmla="*/ 334575 w 346731"/>
                    <a:gd name="connsiteY18" fmla="*/ 25811 h 666331"/>
                    <a:gd name="connsiteX19" fmla="*/ 11628 w 346731"/>
                    <a:gd name="connsiteY19" fmla="*/ 378886 h 666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731" h="666331">
                      <a:moveTo>
                        <a:pt x="282072" y="666332"/>
                      </a:moveTo>
                      <a:lnTo>
                        <a:pt x="277491" y="661663"/>
                      </a:lnTo>
                      <a:lnTo>
                        <a:pt x="275377" y="662456"/>
                      </a:lnTo>
                      <a:lnTo>
                        <a:pt x="275289" y="659460"/>
                      </a:lnTo>
                      <a:lnTo>
                        <a:pt x="0" y="376683"/>
                      </a:lnTo>
                      <a:lnTo>
                        <a:pt x="335897" y="11100"/>
                      </a:lnTo>
                      <a:lnTo>
                        <a:pt x="336161" y="7928"/>
                      </a:lnTo>
                      <a:lnTo>
                        <a:pt x="338011" y="8721"/>
                      </a:lnTo>
                      <a:lnTo>
                        <a:pt x="346027" y="0"/>
                      </a:lnTo>
                      <a:lnTo>
                        <a:pt x="344882" y="11804"/>
                      </a:lnTo>
                      <a:lnTo>
                        <a:pt x="346732" y="12597"/>
                      </a:lnTo>
                      <a:lnTo>
                        <a:pt x="344618" y="14888"/>
                      </a:lnTo>
                      <a:lnTo>
                        <a:pt x="282953" y="656377"/>
                      </a:lnTo>
                      <a:lnTo>
                        <a:pt x="285419" y="658844"/>
                      </a:lnTo>
                      <a:lnTo>
                        <a:pt x="282689" y="659813"/>
                      </a:lnTo>
                      <a:lnTo>
                        <a:pt x="282072" y="666332"/>
                      </a:lnTo>
                      <a:close/>
                      <a:moveTo>
                        <a:pt x="11628" y="378886"/>
                      </a:moveTo>
                      <a:lnTo>
                        <a:pt x="275994" y="649154"/>
                      </a:lnTo>
                      <a:lnTo>
                        <a:pt x="334575" y="25811"/>
                      </a:lnTo>
                      <a:lnTo>
                        <a:pt x="11628" y="378886"/>
                      </a:lnTo>
                      <a:close/>
                    </a:path>
                  </a:pathLst>
                </a:custGeom>
                <a:grpFill/>
                <a:ln w="8809" cap="flat">
                  <a:noFill/>
                  <a:prstDash val="solid"/>
                  <a:miter/>
                </a:ln>
              </p:spPr>
              <p:txBody>
                <a:bodyPr rtlCol="0" anchor="ctr"/>
                <a:lstStyle/>
                <a:p>
                  <a:endParaRPr lang="en-US" sz="3200"/>
                </a:p>
              </p:txBody>
            </p:sp>
          </p:grpSp>
          <p:grpSp>
            <p:nvGrpSpPr>
              <p:cNvPr id="4678" name="Graphic 4229">
                <a:extLst>
                  <a:ext uri="{FF2B5EF4-FFF2-40B4-BE49-F238E27FC236}">
                    <a16:creationId xmlns:a16="http://schemas.microsoft.com/office/drawing/2014/main" id="{78B44860-C74F-4724-A5FC-669C318DC020}"/>
                  </a:ext>
                </a:extLst>
              </p:cNvPr>
              <p:cNvGrpSpPr/>
              <p:nvPr/>
            </p:nvGrpSpPr>
            <p:grpSpPr>
              <a:xfrm>
                <a:off x="6900548" y="2260078"/>
                <a:ext cx="756802" cy="599028"/>
                <a:chOff x="6900548" y="2260078"/>
                <a:chExt cx="756802" cy="599028"/>
              </a:xfrm>
              <a:grpFill/>
            </p:grpSpPr>
            <p:sp>
              <p:nvSpPr>
                <p:cNvPr id="4679" name="Freeform: Shape 4678">
                  <a:extLst>
                    <a:ext uri="{FF2B5EF4-FFF2-40B4-BE49-F238E27FC236}">
                      <a16:creationId xmlns:a16="http://schemas.microsoft.com/office/drawing/2014/main" id="{1C2DAE26-F806-4A92-9AC9-9B462FB243C1}"/>
                    </a:ext>
                  </a:extLst>
                </p:cNvPr>
                <p:cNvSpPr/>
                <p:nvPr/>
              </p:nvSpPr>
              <p:spPr>
                <a:xfrm>
                  <a:off x="6906362" y="2266773"/>
                  <a:ext cx="741562" cy="587224"/>
                </a:xfrm>
                <a:custGeom>
                  <a:avLst/>
                  <a:gdLst>
                    <a:gd name="connsiteX0" fmla="*/ 0 w 741562"/>
                    <a:gd name="connsiteY0" fmla="*/ 252561 h 587224"/>
                    <a:gd name="connsiteX1" fmla="*/ 617 w 741562"/>
                    <a:gd name="connsiteY1" fmla="*/ 252297 h 587224"/>
                    <a:gd name="connsiteX2" fmla="*/ 738391 w 741562"/>
                    <a:gd name="connsiteY2" fmla="*/ 1057 h 587224"/>
                    <a:gd name="connsiteX3" fmla="*/ 741563 w 741562"/>
                    <a:gd name="connsiteY3" fmla="*/ 0 h 587224"/>
                    <a:gd name="connsiteX4" fmla="*/ 739537 w 741562"/>
                    <a:gd name="connsiteY4" fmla="*/ 2643 h 587224"/>
                    <a:gd name="connsiteX5" fmla="*/ 293789 w 741562"/>
                    <a:gd name="connsiteY5" fmla="*/ 586872 h 587224"/>
                    <a:gd name="connsiteX6" fmla="*/ 293524 w 741562"/>
                    <a:gd name="connsiteY6" fmla="*/ 587225 h 587224"/>
                    <a:gd name="connsiteX7" fmla="*/ 293260 w 741562"/>
                    <a:gd name="connsiteY7" fmla="*/ 586872 h 587224"/>
                    <a:gd name="connsiteX8" fmla="*/ 1233 w 741562"/>
                    <a:gd name="connsiteY8" fmla="*/ 253794 h 587224"/>
                    <a:gd name="connsiteX9" fmla="*/ 0 w 741562"/>
                    <a:gd name="connsiteY9" fmla="*/ 252561 h 587224"/>
                    <a:gd name="connsiteX10" fmla="*/ 2379 w 741562"/>
                    <a:gd name="connsiteY10" fmla="*/ 255292 h 587224"/>
                    <a:gd name="connsiteX11" fmla="*/ 293789 w 741562"/>
                    <a:gd name="connsiteY11" fmla="*/ 586432 h 587224"/>
                    <a:gd name="connsiteX12" fmla="*/ 293172 w 741562"/>
                    <a:gd name="connsiteY12" fmla="*/ 586432 h 587224"/>
                    <a:gd name="connsiteX13" fmla="*/ 737863 w 741562"/>
                    <a:gd name="connsiteY13" fmla="*/ 1409 h 587224"/>
                    <a:gd name="connsiteX14" fmla="*/ 739008 w 741562"/>
                    <a:gd name="connsiteY14" fmla="*/ 2995 h 587224"/>
                    <a:gd name="connsiteX15" fmla="*/ 2379 w 741562"/>
                    <a:gd name="connsiteY15" fmla="*/ 255292 h 58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1562" h="587224">
                      <a:moveTo>
                        <a:pt x="0" y="252561"/>
                      </a:moveTo>
                      <a:lnTo>
                        <a:pt x="617" y="252297"/>
                      </a:lnTo>
                      <a:lnTo>
                        <a:pt x="738391" y="1057"/>
                      </a:lnTo>
                      <a:lnTo>
                        <a:pt x="741563" y="0"/>
                      </a:lnTo>
                      <a:lnTo>
                        <a:pt x="739537" y="2643"/>
                      </a:lnTo>
                      <a:lnTo>
                        <a:pt x="293789" y="586872"/>
                      </a:lnTo>
                      <a:lnTo>
                        <a:pt x="293524" y="587225"/>
                      </a:lnTo>
                      <a:lnTo>
                        <a:pt x="293260" y="586872"/>
                      </a:lnTo>
                      <a:lnTo>
                        <a:pt x="1233" y="253794"/>
                      </a:lnTo>
                      <a:lnTo>
                        <a:pt x="0" y="252561"/>
                      </a:lnTo>
                      <a:close/>
                      <a:moveTo>
                        <a:pt x="2379" y="255292"/>
                      </a:moveTo>
                      <a:lnTo>
                        <a:pt x="293789" y="586432"/>
                      </a:lnTo>
                      <a:lnTo>
                        <a:pt x="293172" y="586432"/>
                      </a:lnTo>
                      <a:lnTo>
                        <a:pt x="737863" y="1409"/>
                      </a:lnTo>
                      <a:lnTo>
                        <a:pt x="739008" y="2995"/>
                      </a:lnTo>
                      <a:lnTo>
                        <a:pt x="2379" y="255292"/>
                      </a:lnTo>
                      <a:close/>
                    </a:path>
                  </a:pathLst>
                </a:custGeom>
                <a:grpFill/>
                <a:ln w="8809" cap="flat">
                  <a:noFill/>
                  <a:prstDash val="solid"/>
                  <a:miter/>
                </a:ln>
              </p:spPr>
              <p:txBody>
                <a:bodyPr rtlCol="0" anchor="ctr"/>
                <a:lstStyle/>
                <a:p>
                  <a:endParaRPr lang="en-US" sz="3200"/>
                </a:p>
              </p:txBody>
            </p:sp>
            <p:sp>
              <p:nvSpPr>
                <p:cNvPr id="4680" name="Freeform: Shape 4679">
                  <a:extLst>
                    <a:ext uri="{FF2B5EF4-FFF2-40B4-BE49-F238E27FC236}">
                      <a16:creationId xmlns:a16="http://schemas.microsoft.com/office/drawing/2014/main" id="{FBFBD053-5A40-4EB7-B808-44CD6EE8708A}"/>
                    </a:ext>
                  </a:extLst>
                </p:cNvPr>
                <p:cNvSpPr/>
                <p:nvPr/>
              </p:nvSpPr>
              <p:spPr>
                <a:xfrm>
                  <a:off x="6900548" y="2260078"/>
                  <a:ext cx="756802" cy="599028"/>
                </a:xfrm>
                <a:custGeom>
                  <a:avLst/>
                  <a:gdLst>
                    <a:gd name="connsiteX0" fmla="*/ 299778 w 756802"/>
                    <a:gd name="connsiteY0" fmla="*/ 599029 h 599028"/>
                    <a:gd name="connsiteX1" fmla="*/ 297224 w 756802"/>
                    <a:gd name="connsiteY1" fmla="*/ 596651 h 599028"/>
                    <a:gd name="connsiteX2" fmla="*/ 292643 w 756802"/>
                    <a:gd name="connsiteY2" fmla="*/ 596827 h 599028"/>
                    <a:gd name="connsiteX3" fmla="*/ 294669 w 756802"/>
                    <a:gd name="connsiteY3" fmla="*/ 593832 h 599028"/>
                    <a:gd name="connsiteX4" fmla="*/ 2378 w 756802"/>
                    <a:gd name="connsiteY4" fmla="*/ 260490 h 599028"/>
                    <a:gd name="connsiteX5" fmla="*/ 2378 w 756802"/>
                    <a:gd name="connsiteY5" fmla="*/ 260490 h 599028"/>
                    <a:gd name="connsiteX6" fmla="*/ 0 w 756802"/>
                    <a:gd name="connsiteY6" fmla="*/ 257759 h 599028"/>
                    <a:gd name="connsiteX7" fmla="*/ 5462 w 756802"/>
                    <a:gd name="connsiteY7" fmla="*/ 255909 h 599028"/>
                    <a:gd name="connsiteX8" fmla="*/ 741915 w 756802"/>
                    <a:gd name="connsiteY8" fmla="*/ 5109 h 599028"/>
                    <a:gd name="connsiteX9" fmla="*/ 743853 w 756802"/>
                    <a:gd name="connsiteY9" fmla="*/ 2555 h 599028"/>
                    <a:gd name="connsiteX10" fmla="*/ 744910 w 756802"/>
                    <a:gd name="connsiteY10" fmla="*/ 4052 h 599028"/>
                    <a:gd name="connsiteX11" fmla="*/ 756802 w 756802"/>
                    <a:gd name="connsiteY11" fmla="*/ 0 h 599028"/>
                    <a:gd name="connsiteX12" fmla="*/ 749227 w 756802"/>
                    <a:gd name="connsiteY12" fmla="*/ 9954 h 599028"/>
                    <a:gd name="connsiteX13" fmla="*/ 750284 w 756802"/>
                    <a:gd name="connsiteY13" fmla="*/ 11452 h 599028"/>
                    <a:gd name="connsiteX14" fmla="*/ 747288 w 756802"/>
                    <a:gd name="connsiteY14" fmla="*/ 12509 h 599028"/>
                    <a:gd name="connsiteX15" fmla="*/ 304183 w 756802"/>
                    <a:gd name="connsiteY15" fmla="*/ 593303 h 599028"/>
                    <a:gd name="connsiteX16" fmla="*/ 306826 w 756802"/>
                    <a:gd name="connsiteY16" fmla="*/ 596386 h 599028"/>
                    <a:gd name="connsiteX17" fmla="*/ 301717 w 756802"/>
                    <a:gd name="connsiteY17" fmla="*/ 596562 h 599028"/>
                    <a:gd name="connsiteX18" fmla="*/ 299778 w 756802"/>
                    <a:gd name="connsiteY18" fmla="*/ 599029 h 599028"/>
                    <a:gd name="connsiteX19" fmla="*/ 14095 w 756802"/>
                    <a:gd name="connsiteY19" fmla="*/ 263573 h 599028"/>
                    <a:gd name="connsiteX20" fmla="*/ 299162 w 756802"/>
                    <a:gd name="connsiteY20" fmla="*/ 587489 h 599028"/>
                    <a:gd name="connsiteX21" fmla="*/ 732401 w 756802"/>
                    <a:gd name="connsiteY21" fmla="*/ 17530 h 599028"/>
                    <a:gd name="connsiteX22" fmla="*/ 14095 w 756802"/>
                    <a:gd name="connsiteY22" fmla="*/ 263573 h 599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6802" h="599028">
                      <a:moveTo>
                        <a:pt x="299778" y="599029"/>
                      </a:moveTo>
                      <a:lnTo>
                        <a:pt x="297224" y="596651"/>
                      </a:lnTo>
                      <a:lnTo>
                        <a:pt x="292643" y="596827"/>
                      </a:lnTo>
                      <a:lnTo>
                        <a:pt x="294669" y="593832"/>
                      </a:lnTo>
                      <a:lnTo>
                        <a:pt x="2378" y="260490"/>
                      </a:lnTo>
                      <a:lnTo>
                        <a:pt x="2378" y="260490"/>
                      </a:lnTo>
                      <a:lnTo>
                        <a:pt x="0" y="257759"/>
                      </a:lnTo>
                      <a:lnTo>
                        <a:pt x="5462" y="255909"/>
                      </a:lnTo>
                      <a:lnTo>
                        <a:pt x="741915" y="5109"/>
                      </a:lnTo>
                      <a:lnTo>
                        <a:pt x="743853" y="2555"/>
                      </a:lnTo>
                      <a:lnTo>
                        <a:pt x="744910" y="4052"/>
                      </a:lnTo>
                      <a:lnTo>
                        <a:pt x="756802" y="0"/>
                      </a:lnTo>
                      <a:lnTo>
                        <a:pt x="749227" y="9954"/>
                      </a:lnTo>
                      <a:lnTo>
                        <a:pt x="750284" y="11452"/>
                      </a:lnTo>
                      <a:lnTo>
                        <a:pt x="747288" y="12509"/>
                      </a:lnTo>
                      <a:lnTo>
                        <a:pt x="304183" y="593303"/>
                      </a:lnTo>
                      <a:lnTo>
                        <a:pt x="306826" y="596386"/>
                      </a:lnTo>
                      <a:lnTo>
                        <a:pt x="301717" y="596562"/>
                      </a:lnTo>
                      <a:lnTo>
                        <a:pt x="299778" y="599029"/>
                      </a:lnTo>
                      <a:close/>
                      <a:moveTo>
                        <a:pt x="14095" y="263573"/>
                      </a:moveTo>
                      <a:lnTo>
                        <a:pt x="299162" y="587489"/>
                      </a:lnTo>
                      <a:lnTo>
                        <a:pt x="732401" y="17530"/>
                      </a:lnTo>
                      <a:lnTo>
                        <a:pt x="14095" y="263573"/>
                      </a:lnTo>
                      <a:close/>
                    </a:path>
                  </a:pathLst>
                </a:custGeom>
                <a:grpFill/>
                <a:ln w="8809" cap="flat">
                  <a:noFill/>
                  <a:prstDash val="solid"/>
                  <a:miter/>
                </a:ln>
              </p:spPr>
              <p:txBody>
                <a:bodyPr rtlCol="0" anchor="ctr"/>
                <a:lstStyle/>
                <a:p>
                  <a:endParaRPr lang="en-US" sz="3200"/>
                </a:p>
              </p:txBody>
            </p:sp>
          </p:grpSp>
          <p:grpSp>
            <p:nvGrpSpPr>
              <p:cNvPr id="4681" name="Graphic 4229">
                <a:extLst>
                  <a:ext uri="{FF2B5EF4-FFF2-40B4-BE49-F238E27FC236}">
                    <a16:creationId xmlns:a16="http://schemas.microsoft.com/office/drawing/2014/main" id="{78B44860-C74F-4724-A5FC-669C318DC020}"/>
                  </a:ext>
                </a:extLst>
              </p:cNvPr>
              <p:cNvGrpSpPr/>
              <p:nvPr/>
            </p:nvGrpSpPr>
            <p:grpSpPr>
              <a:xfrm>
                <a:off x="6789816" y="1330526"/>
                <a:ext cx="474818" cy="792127"/>
                <a:chOff x="6789816" y="1330526"/>
                <a:chExt cx="474818" cy="792127"/>
              </a:xfrm>
              <a:grpFill/>
            </p:grpSpPr>
            <p:sp>
              <p:nvSpPr>
                <p:cNvPr id="4682" name="Freeform: Shape 4681">
                  <a:extLst>
                    <a:ext uri="{FF2B5EF4-FFF2-40B4-BE49-F238E27FC236}">
                      <a16:creationId xmlns:a16="http://schemas.microsoft.com/office/drawing/2014/main" id="{5A29CC78-868B-4620-8473-CC679299E680}"/>
                    </a:ext>
                  </a:extLst>
                </p:cNvPr>
                <p:cNvSpPr/>
                <p:nvPr/>
              </p:nvSpPr>
              <p:spPr>
                <a:xfrm>
                  <a:off x="6793516" y="1339864"/>
                  <a:ext cx="462661" cy="771866"/>
                </a:xfrm>
                <a:custGeom>
                  <a:avLst/>
                  <a:gdLst>
                    <a:gd name="connsiteX0" fmla="*/ 9426 w 462661"/>
                    <a:gd name="connsiteY0" fmla="*/ 284363 h 771866"/>
                    <a:gd name="connsiteX1" fmla="*/ 9778 w 462661"/>
                    <a:gd name="connsiteY1" fmla="*/ 286565 h 771866"/>
                    <a:gd name="connsiteX2" fmla="*/ 75936 w 462661"/>
                    <a:gd name="connsiteY2" fmla="*/ 759005 h 771866"/>
                    <a:gd name="connsiteX3" fmla="*/ 68888 w 462661"/>
                    <a:gd name="connsiteY3" fmla="*/ 757860 h 771866"/>
                    <a:gd name="connsiteX4" fmla="*/ 457729 w 462661"/>
                    <a:gd name="connsiteY4" fmla="*/ 3347 h 771866"/>
                    <a:gd name="connsiteX5" fmla="*/ 459755 w 462661"/>
                    <a:gd name="connsiteY5" fmla="*/ 5286 h 771866"/>
                    <a:gd name="connsiteX6" fmla="*/ 9426 w 462661"/>
                    <a:gd name="connsiteY6" fmla="*/ 284363 h 771866"/>
                    <a:gd name="connsiteX7" fmla="*/ 0 w 462661"/>
                    <a:gd name="connsiteY7" fmla="*/ 290265 h 771866"/>
                    <a:gd name="connsiteX8" fmla="*/ 4669 w 462661"/>
                    <a:gd name="connsiteY8" fmla="*/ 287358 h 771866"/>
                    <a:gd name="connsiteX9" fmla="*/ 458169 w 462661"/>
                    <a:gd name="connsiteY9" fmla="*/ 2819 h 771866"/>
                    <a:gd name="connsiteX10" fmla="*/ 462662 w 462661"/>
                    <a:gd name="connsiteY10" fmla="*/ 0 h 771866"/>
                    <a:gd name="connsiteX11" fmla="*/ 460283 w 462661"/>
                    <a:gd name="connsiteY11" fmla="*/ 4669 h 771866"/>
                    <a:gd name="connsiteX12" fmla="*/ 75584 w 462661"/>
                    <a:gd name="connsiteY12" fmla="*/ 761295 h 771866"/>
                    <a:gd name="connsiteX13" fmla="*/ 70210 w 462661"/>
                    <a:gd name="connsiteY13" fmla="*/ 771866 h 771866"/>
                    <a:gd name="connsiteX14" fmla="*/ 68536 w 462661"/>
                    <a:gd name="connsiteY14" fmla="*/ 760150 h 771866"/>
                    <a:gd name="connsiteX15" fmla="*/ 0 w 462661"/>
                    <a:gd name="connsiteY15" fmla="*/ 290265 h 77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2661" h="771866">
                      <a:moveTo>
                        <a:pt x="9426" y="284363"/>
                      </a:moveTo>
                      <a:lnTo>
                        <a:pt x="9778" y="286565"/>
                      </a:lnTo>
                      <a:lnTo>
                        <a:pt x="75936" y="759005"/>
                      </a:lnTo>
                      <a:lnTo>
                        <a:pt x="68888" y="757860"/>
                      </a:lnTo>
                      <a:lnTo>
                        <a:pt x="457729" y="3347"/>
                      </a:lnTo>
                      <a:lnTo>
                        <a:pt x="459755" y="5286"/>
                      </a:lnTo>
                      <a:lnTo>
                        <a:pt x="9426" y="284363"/>
                      </a:lnTo>
                      <a:close/>
                      <a:moveTo>
                        <a:pt x="0" y="290265"/>
                      </a:moveTo>
                      <a:lnTo>
                        <a:pt x="4669" y="287358"/>
                      </a:lnTo>
                      <a:lnTo>
                        <a:pt x="458169" y="2819"/>
                      </a:lnTo>
                      <a:lnTo>
                        <a:pt x="462662" y="0"/>
                      </a:lnTo>
                      <a:lnTo>
                        <a:pt x="460283" y="4669"/>
                      </a:lnTo>
                      <a:lnTo>
                        <a:pt x="75584" y="761295"/>
                      </a:lnTo>
                      <a:lnTo>
                        <a:pt x="70210" y="771866"/>
                      </a:lnTo>
                      <a:lnTo>
                        <a:pt x="68536" y="760150"/>
                      </a:lnTo>
                      <a:lnTo>
                        <a:pt x="0" y="290265"/>
                      </a:lnTo>
                      <a:close/>
                    </a:path>
                  </a:pathLst>
                </a:custGeom>
                <a:grpFill/>
                <a:ln w="8809" cap="flat">
                  <a:noFill/>
                  <a:prstDash val="solid"/>
                  <a:miter/>
                </a:ln>
              </p:spPr>
              <p:txBody>
                <a:bodyPr rtlCol="0" anchor="ctr"/>
                <a:lstStyle/>
                <a:p>
                  <a:endParaRPr lang="en-US" sz="3200"/>
                </a:p>
              </p:txBody>
            </p:sp>
            <p:sp>
              <p:nvSpPr>
                <p:cNvPr id="4683" name="Freeform: Shape 4682">
                  <a:extLst>
                    <a:ext uri="{FF2B5EF4-FFF2-40B4-BE49-F238E27FC236}">
                      <a16:creationId xmlns:a16="http://schemas.microsoft.com/office/drawing/2014/main" id="{74019B84-6CC3-4681-B772-903BB1210C30}"/>
                    </a:ext>
                  </a:extLst>
                </p:cNvPr>
                <p:cNvSpPr/>
                <p:nvPr/>
              </p:nvSpPr>
              <p:spPr>
                <a:xfrm>
                  <a:off x="6789816" y="1330526"/>
                  <a:ext cx="474818" cy="792127"/>
                </a:xfrm>
                <a:custGeom>
                  <a:avLst/>
                  <a:gdLst>
                    <a:gd name="connsiteX0" fmla="*/ 72060 w 474818"/>
                    <a:gd name="connsiteY0" fmla="*/ 792128 h 792127"/>
                    <a:gd name="connsiteX1" fmla="*/ 68800 w 474818"/>
                    <a:gd name="connsiteY1" fmla="*/ 769928 h 792127"/>
                    <a:gd name="connsiteX2" fmla="*/ 67390 w 474818"/>
                    <a:gd name="connsiteY2" fmla="*/ 769664 h 792127"/>
                    <a:gd name="connsiteX3" fmla="*/ 68448 w 474818"/>
                    <a:gd name="connsiteY3" fmla="*/ 767550 h 792127"/>
                    <a:gd name="connsiteX4" fmla="*/ 0 w 474818"/>
                    <a:gd name="connsiteY4" fmla="*/ 297841 h 792127"/>
                    <a:gd name="connsiteX5" fmla="*/ 458873 w 474818"/>
                    <a:gd name="connsiteY5" fmla="*/ 9866 h 792127"/>
                    <a:gd name="connsiteX6" fmla="*/ 460283 w 474818"/>
                    <a:gd name="connsiteY6" fmla="*/ 7136 h 792127"/>
                    <a:gd name="connsiteX7" fmla="*/ 461517 w 474818"/>
                    <a:gd name="connsiteY7" fmla="*/ 8281 h 792127"/>
                    <a:gd name="connsiteX8" fmla="*/ 474818 w 474818"/>
                    <a:gd name="connsiteY8" fmla="*/ 0 h 792127"/>
                    <a:gd name="connsiteX9" fmla="*/ 467771 w 474818"/>
                    <a:gd name="connsiteY9" fmla="*/ 14007 h 792127"/>
                    <a:gd name="connsiteX10" fmla="*/ 469004 w 474818"/>
                    <a:gd name="connsiteY10" fmla="*/ 15152 h 792127"/>
                    <a:gd name="connsiteX11" fmla="*/ 466362 w 474818"/>
                    <a:gd name="connsiteY11" fmla="*/ 16826 h 792127"/>
                    <a:gd name="connsiteX12" fmla="*/ 83248 w 474818"/>
                    <a:gd name="connsiteY12" fmla="*/ 770193 h 792127"/>
                    <a:gd name="connsiteX13" fmla="*/ 83600 w 474818"/>
                    <a:gd name="connsiteY13" fmla="*/ 772483 h 792127"/>
                    <a:gd name="connsiteX14" fmla="*/ 82190 w 474818"/>
                    <a:gd name="connsiteY14" fmla="*/ 772219 h 792127"/>
                    <a:gd name="connsiteX15" fmla="*/ 72060 w 474818"/>
                    <a:gd name="connsiteY15" fmla="*/ 792128 h 792127"/>
                    <a:gd name="connsiteX16" fmla="*/ 81397 w 474818"/>
                    <a:gd name="connsiteY16" fmla="*/ 757243 h 792127"/>
                    <a:gd name="connsiteX17" fmla="*/ 81574 w 474818"/>
                    <a:gd name="connsiteY17" fmla="*/ 758476 h 792127"/>
                    <a:gd name="connsiteX18" fmla="*/ 141036 w 474818"/>
                    <a:gd name="connsiteY18" fmla="*/ 641578 h 792127"/>
                    <a:gd name="connsiteX19" fmla="*/ 81397 w 474818"/>
                    <a:gd name="connsiteY19" fmla="*/ 757243 h 792127"/>
                    <a:gd name="connsiteX20" fmla="*/ 7312 w 474818"/>
                    <a:gd name="connsiteY20" fmla="*/ 301276 h 792127"/>
                    <a:gd name="connsiteX21" fmla="*/ 73733 w 474818"/>
                    <a:gd name="connsiteY21" fmla="*/ 757331 h 792127"/>
                    <a:gd name="connsiteX22" fmla="*/ 74438 w 474818"/>
                    <a:gd name="connsiteY22" fmla="*/ 756010 h 792127"/>
                    <a:gd name="connsiteX23" fmla="*/ 10483 w 474818"/>
                    <a:gd name="connsiteY23" fmla="*/ 299338 h 792127"/>
                    <a:gd name="connsiteX24" fmla="*/ 7312 w 474818"/>
                    <a:gd name="connsiteY24" fmla="*/ 301276 h 792127"/>
                    <a:gd name="connsiteX25" fmla="*/ 16737 w 474818"/>
                    <a:gd name="connsiteY25" fmla="*/ 295462 h 792127"/>
                    <a:gd name="connsiteX26" fmla="*/ 16737 w 474818"/>
                    <a:gd name="connsiteY26" fmla="*/ 295462 h 792127"/>
                    <a:gd name="connsiteX27" fmla="*/ 79812 w 474818"/>
                    <a:gd name="connsiteY27" fmla="*/ 745703 h 792127"/>
                    <a:gd name="connsiteX28" fmla="*/ 450329 w 474818"/>
                    <a:gd name="connsiteY28" fmla="*/ 26692 h 792127"/>
                    <a:gd name="connsiteX29" fmla="*/ 16737 w 474818"/>
                    <a:gd name="connsiteY29" fmla="*/ 295462 h 792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74818" h="792127">
                      <a:moveTo>
                        <a:pt x="72060" y="792128"/>
                      </a:moveTo>
                      <a:lnTo>
                        <a:pt x="68800" y="769928"/>
                      </a:lnTo>
                      <a:lnTo>
                        <a:pt x="67390" y="769664"/>
                      </a:lnTo>
                      <a:lnTo>
                        <a:pt x="68448" y="767550"/>
                      </a:lnTo>
                      <a:lnTo>
                        <a:pt x="0" y="297841"/>
                      </a:lnTo>
                      <a:lnTo>
                        <a:pt x="458873" y="9866"/>
                      </a:lnTo>
                      <a:lnTo>
                        <a:pt x="460283" y="7136"/>
                      </a:lnTo>
                      <a:lnTo>
                        <a:pt x="461517" y="8281"/>
                      </a:lnTo>
                      <a:lnTo>
                        <a:pt x="474818" y="0"/>
                      </a:lnTo>
                      <a:lnTo>
                        <a:pt x="467771" y="14007"/>
                      </a:lnTo>
                      <a:lnTo>
                        <a:pt x="469004" y="15152"/>
                      </a:lnTo>
                      <a:lnTo>
                        <a:pt x="466362" y="16826"/>
                      </a:lnTo>
                      <a:lnTo>
                        <a:pt x="83248" y="770193"/>
                      </a:lnTo>
                      <a:lnTo>
                        <a:pt x="83600" y="772483"/>
                      </a:lnTo>
                      <a:lnTo>
                        <a:pt x="82190" y="772219"/>
                      </a:lnTo>
                      <a:lnTo>
                        <a:pt x="72060" y="792128"/>
                      </a:lnTo>
                      <a:close/>
                      <a:moveTo>
                        <a:pt x="81397" y="757243"/>
                      </a:moveTo>
                      <a:lnTo>
                        <a:pt x="81574" y="758476"/>
                      </a:lnTo>
                      <a:lnTo>
                        <a:pt x="141036" y="641578"/>
                      </a:lnTo>
                      <a:lnTo>
                        <a:pt x="81397" y="757243"/>
                      </a:lnTo>
                      <a:close/>
                      <a:moveTo>
                        <a:pt x="7312" y="301276"/>
                      </a:moveTo>
                      <a:lnTo>
                        <a:pt x="73733" y="757331"/>
                      </a:lnTo>
                      <a:lnTo>
                        <a:pt x="74438" y="756010"/>
                      </a:lnTo>
                      <a:lnTo>
                        <a:pt x="10483" y="299338"/>
                      </a:lnTo>
                      <a:lnTo>
                        <a:pt x="7312" y="301276"/>
                      </a:lnTo>
                      <a:close/>
                      <a:moveTo>
                        <a:pt x="16737" y="295462"/>
                      </a:moveTo>
                      <a:lnTo>
                        <a:pt x="16737" y="295462"/>
                      </a:lnTo>
                      <a:lnTo>
                        <a:pt x="79812" y="745703"/>
                      </a:lnTo>
                      <a:lnTo>
                        <a:pt x="450329" y="26692"/>
                      </a:lnTo>
                      <a:lnTo>
                        <a:pt x="16737" y="295462"/>
                      </a:lnTo>
                      <a:close/>
                    </a:path>
                  </a:pathLst>
                </a:custGeom>
                <a:grpFill/>
                <a:ln w="8809" cap="flat">
                  <a:noFill/>
                  <a:prstDash val="solid"/>
                  <a:miter/>
                </a:ln>
              </p:spPr>
              <p:txBody>
                <a:bodyPr rtlCol="0" anchor="ctr"/>
                <a:lstStyle/>
                <a:p>
                  <a:endParaRPr lang="en-US" sz="3200"/>
                </a:p>
              </p:txBody>
            </p:sp>
          </p:grpSp>
          <p:grpSp>
            <p:nvGrpSpPr>
              <p:cNvPr id="4684" name="Graphic 4229">
                <a:extLst>
                  <a:ext uri="{FF2B5EF4-FFF2-40B4-BE49-F238E27FC236}">
                    <a16:creationId xmlns:a16="http://schemas.microsoft.com/office/drawing/2014/main" id="{78B44860-C74F-4724-A5FC-669C318DC020}"/>
                  </a:ext>
                </a:extLst>
              </p:cNvPr>
              <p:cNvGrpSpPr/>
              <p:nvPr/>
            </p:nvGrpSpPr>
            <p:grpSpPr>
              <a:xfrm>
                <a:off x="6832452" y="1815754"/>
                <a:ext cx="845966" cy="458859"/>
                <a:chOff x="6832452" y="1815754"/>
                <a:chExt cx="845966" cy="458859"/>
              </a:xfrm>
              <a:grpFill/>
            </p:grpSpPr>
            <p:sp>
              <p:nvSpPr>
                <p:cNvPr id="4685" name="Freeform: Shape 4684">
                  <a:extLst>
                    <a:ext uri="{FF2B5EF4-FFF2-40B4-BE49-F238E27FC236}">
                      <a16:creationId xmlns:a16="http://schemas.microsoft.com/office/drawing/2014/main" id="{AD24EBDC-EEAE-4FD2-AEFD-766BDD9A4E6E}"/>
                    </a:ext>
                  </a:extLst>
                </p:cNvPr>
                <p:cNvSpPr/>
                <p:nvPr/>
              </p:nvSpPr>
              <p:spPr>
                <a:xfrm>
                  <a:off x="6845138" y="1819005"/>
                  <a:ext cx="830021" cy="451556"/>
                </a:xfrm>
                <a:custGeom>
                  <a:avLst/>
                  <a:gdLst>
                    <a:gd name="connsiteX0" fmla="*/ 799792 w 830021"/>
                    <a:gd name="connsiteY0" fmla="*/ 451557 h 451556"/>
                    <a:gd name="connsiteX1" fmla="*/ 799616 w 830021"/>
                    <a:gd name="connsiteY1" fmla="*/ 451557 h 451556"/>
                    <a:gd name="connsiteX2" fmla="*/ 3700 w 830021"/>
                    <a:gd name="connsiteY2" fmla="*/ 298011 h 451556"/>
                    <a:gd name="connsiteX3" fmla="*/ 0 w 830021"/>
                    <a:gd name="connsiteY3" fmla="*/ 297307 h 451556"/>
                    <a:gd name="connsiteX4" fmla="*/ 3524 w 830021"/>
                    <a:gd name="connsiteY4" fmla="*/ 295985 h 451556"/>
                    <a:gd name="connsiteX5" fmla="*/ 626866 w 830021"/>
                    <a:gd name="connsiteY5" fmla="*/ 69587 h 451556"/>
                    <a:gd name="connsiteX6" fmla="*/ 783142 w 830021"/>
                    <a:gd name="connsiteY6" fmla="*/ 14089 h 451556"/>
                    <a:gd name="connsiteX7" fmla="*/ 822520 w 830021"/>
                    <a:gd name="connsiteY7" fmla="*/ 1051 h 451556"/>
                    <a:gd name="connsiteX8" fmla="*/ 827629 w 830021"/>
                    <a:gd name="connsiteY8" fmla="*/ 171 h 451556"/>
                    <a:gd name="connsiteX9" fmla="*/ 829215 w 830021"/>
                    <a:gd name="connsiteY9" fmla="*/ 5368 h 451556"/>
                    <a:gd name="connsiteX10" fmla="*/ 829920 w 830021"/>
                    <a:gd name="connsiteY10" fmla="*/ 15763 h 451556"/>
                    <a:gd name="connsiteX11" fmla="*/ 829920 w 830021"/>
                    <a:gd name="connsiteY11" fmla="*/ 36465 h 451556"/>
                    <a:gd name="connsiteX12" fmla="*/ 826043 w 830021"/>
                    <a:gd name="connsiteY12" fmla="*/ 119272 h 451556"/>
                    <a:gd name="connsiteX13" fmla="*/ 799968 w 830021"/>
                    <a:gd name="connsiteY13" fmla="*/ 449795 h 451556"/>
                    <a:gd name="connsiteX14" fmla="*/ 799792 w 830021"/>
                    <a:gd name="connsiteY14" fmla="*/ 451557 h 451556"/>
                    <a:gd name="connsiteX15" fmla="*/ 800144 w 830021"/>
                    <a:gd name="connsiteY15" fmla="*/ 448209 h 451556"/>
                    <a:gd name="connsiteX16" fmla="*/ 825603 w 830021"/>
                    <a:gd name="connsiteY16" fmla="*/ 119272 h 451556"/>
                    <a:gd name="connsiteX17" fmla="*/ 829303 w 830021"/>
                    <a:gd name="connsiteY17" fmla="*/ 36465 h 451556"/>
                    <a:gd name="connsiteX18" fmla="*/ 829303 w 830021"/>
                    <a:gd name="connsiteY18" fmla="*/ 15763 h 451556"/>
                    <a:gd name="connsiteX19" fmla="*/ 828598 w 830021"/>
                    <a:gd name="connsiteY19" fmla="*/ 5456 h 451556"/>
                    <a:gd name="connsiteX20" fmla="*/ 827453 w 830021"/>
                    <a:gd name="connsiteY20" fmla="*/ 787 h 451556"/>
                    <a:gd name="connsiteX21" fmla="*/ 822696 w 830021"/>
                    <a:gd name="connsiteY21" fmla="*/ 1756 h 451556"/>
                    <a:gd name="connsiteX22" fmla="*/ 783406 w 830021"/>
                    <a:gd name="connsiteY22" fmla="*/ 14794 h 451556"/>
                    <a:gd name="connsiteX23" fmla="*/ 627307 w 830021"/>
                    <a:gd name="connsiteY23" fmla="*/ 70556 h 451556"/>
                    <a:gd name="connsiteX24" fmla="*/ 4317 w 830021"/>
                    <a:gd name="connsiteY24" fmla="*/ 297923 h 451556"/>
                    <a:gd name="connsiteX25" fmla="*/ 4141 w 830021"/>
                    <a:gd name="connsiteY25" fmla="*/ 295897 h 451556"/>
                    <a:gd name="connsiteX26" fmla="*/ 800144 w 830021"/>
                    <a:gd name="connsiteY26" fmla="*/ 448209 h 451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0021" h="451556">
                      <a:moveTo>
                        <a:pt x="799792" y="451557"/>
                      </a:moveTo>
                      <a:lnTo>
                        <a:pt x="799616" y="451557"/>
                      </a:lnTo>
                      <a:lnTo>
                        <a:pt x="3700" y="298011"/>
                      </a:lnTo>
                      <a:lnTo>
                        <a:pt x="0" y="297307"/>
                      </a:lnTo>
                      <a:lnTo>
                        <a:pt x="3524" y="295985"/>
                      </a:lnTo>
                      <a:lnTo>
                        <a:pt x="626866" y="69587"/>
                      </a:lnTo>
                      <a:lnTo>
                        <a:pt x="783142" y="14089"/>
                      </a:lnTo>
                      <a:cubicBezTo>
                        <a:pt x="796268" y="9685"/>
                        <a:pt x="809130" y="4928"/>
                        <a:pt x="822520" y="1051"/>
                      </a:cubicBezTo>
                      <a:cubicBezTo>
                        <a:pt x="824193" y="787"/>
                        <a:pt x="825779" y="-446"/>
                        <a:pt x="827629" y="171"/>
                      </a:cubicBezTo>
                      <a:cubicBezTo>
                        <a:pt x="828951" y="2021"/>
                        <a:pt x="828774" y="3606"/>
                        <a:pt x="829215" y="5368"/>
                      </a:cubicBezTo>
                      <a:cubicBezTo>
                        <a:pt x="829655" y="8804"/>
                        <a:pt x="829743" y="12239"/>
                        <a:pt x="829920" y="15763"/>
                      </a:cubicBezTo>
                      <a:cubicBezTo>
                        <a:pt x="830096" y="22722"/>
                        <a:pt x="830008" y="29594"/>
                        <a:pt x="829920" y="36465"/>
                      </a:cubicBezTo>
                      <a:cubicBezTo>
                        <a:pt x="829303" y="64126"/>
                        <a:pt x="827717" y="91699"/>
                        <a:pt x="826043" y="119272"/>
                      </a:cubicBezTo>
                      <a:cubicBezTo>
                        <a:pt x="819084" y="229563"/>
                        <a:pt x="809747" y="339767"/>
                        <a:pt x="799968" y="449795"/>
                      </a:cubicBezTo>
                      <a:lnTo>
                        <a:pt x="799792" y="451557"/>
                      </a:lnTo>
                      <a:close/>
                      <a:moveTo>
                        <a:pt x="800144" y="448209"/>
                      </a:moveTo>
                      <a:cubicBezTo>
                        <a:pt x="809658" y="338622"/>
                        <a:pt x="818820" y="229035"/>
                        <a:pt x="825603" y="119272"/>
                      </a:cubicBezTo>
                      <a:cubicBezTo>
                        <a:pt x="827189" y="91699"/>
                        <a:pt x="828774" y="64126"/>
                        <a:pt x="829303" y="36465"/>
                      </a:cubicBezTo>
                      <a:cubicBezTo>
                        <a:pt x="829391" y="29594"/>
                        <a:pt x="829479" y="22634"/>
                        <a:pt x="829303" y="15763"/>
                      </a:cubicBezTo>
                      <a:cubicBezTo>
                        <a:pt x="829126" y="12327"/>
                        <a:pt x="829039" y="8892"/>
                        <a:pt x="828598" y="5456"/>
                      </a:cubicBezTo>
                      <a:cubicBezTo>
                        <a:pt x="828334" y="3871"/>
                        <a:pt x="828069" y="1844"/>
                        <a:pt x="827453" y="787"/>
                      </a:cubicBezTo>
                      <a:cubicBezTo>
                        <a:pt x="826220" y="259"/>
                        <a:pt x="824281" y="1492"/>
                        <a:pt x="822696" y="1756"/>
                      </a:cubicBezTo>
                      <a:cubicBezTo>
                        <a:pt x="809570" y="5544"/>
                        <a:pt x="796533" y="10389"/>
                        <a:pt x="783406" y="14794"/>
                      </a:cubicBezTo>
                      <a:lnTo>
                        <a:pt x="627307" y="70556"/>
                      </a:lnTo>
                      <a:lnTo>
                        <a:pt x="4317" y="297923"/>
                      </a:lnTo>
                      <a:lnTo>
                        <a:pt x="4141" y="295897"/>
                      </a:lnTo>
                      <a:lnTo>
                        <a:pt x="800144" y="448209"/>
                      </a:lnTo>
                      <a:close/>
                    </a:path>
                  </a:pathLst>
                </a:custGeom>
                <a:grpFill/>
                <a:ln w="8809" cap="flat">
                  <a:noFill/>
                  <a:prstDash val="solid"/>
                  <a:miter/>
                </a:ln>
              </p:spPr>
              <p:txBody>
                <a:bodyPr rtlCol="0" anchor="ctr"/>
                <a:lstStyle/>
                <a:p>
                  <a:endParaRPr lang="en-US" sz="3200"/>
                </a:p>
              </p:txBody>
            </p:sp>
            <p:sp>
              <p:nvSpPr>
                <p:cNvPr id="4686" name="Freeform: Shape 4685">
                  <a:extLst>
                    <a:ext uri="{FF2B5EF4-FFF2-40B4-BE49-F238E27FC236}">
                      <a16:creationId xmlns:a16="http://schemas.microsoft.com/office/drawing/2014/main" id="{EE6CDB2A-4BBB-4856-8933-A94C78104CCD}"/>
                    </a:ext>
                  </a:extLst>
                </p:cNvPr>
                <p:cNvSpPr/>
                <p:nvPr/>
              </p:nvSpPr>
              <p:spPr>
                <a:xfrm>
                  <a:off x="6832452" y="1815754"/>
                  <a:ext cx="845966" cy="458859"/>
                </a:xfrm>
                <a:custGeom>
                  <a:avLst/>
                  <a:gdLst>
                    <a:gd name="connsiteX0" fmla="*/ 815472 w 845966"/>
                    <a:gd name="connsiteY0" fmla="*/ 458859 h 458859"/>
                    <a:gd name="connsiteX1" fmla="*/ 811596 w 845966"/>
                    <a:gd name="connsiteY1" fmla="*/ 458066 h 458859"/>
                    <a:gd name="connsiteX2" fmla="*/ 16914 w 845966"/>
                    <a:gd name="connsiteY2" fmla="*/ 304786 h 458859"/>
                    <a:gd name="connsiteX3" fmla="*/ 13919 w 845966"/>
                    <a:gd name="connsiteY3" fmla="*/ 305843 h 458859"/>
                    <a:gd name="connsiteX4" fmla="*/ 13742 w 845966"/>
                    <a:gd name="connsiteY4" fmla="*/ 304169 h 458859"/>
                    <a:gd name="connsiteX5" fmla="*/ 0 w 845966"/>
                    <a:gd name="connsiteY5" fmla="*/ 301526 h 458859"/>
                    <a:gd name="connsiteX6" fmla="*/ 13214 w 845966"/>
                    <a:gd name="connsiteY6" fmla="*/ 296769 h 458859"/>
                    <a:gd name="connsiteX7" fmla="*/ 13038 w 845966"/>
                    <a:gd name="connsiteY7" fmla="*/ 295095 h 458859"/>
                    <a:gd name="connsiteX8" fmla="*/ 16209 w 845966"/>
                    <a:gd name="connsiteY8" fmla="*/ 295712 h 458859"/>
                    <a:gd name="connsiteX9" fmla="*/ 638407 w 845966"/>
                    <a:gd name="connsiteY9" fmla="*/ 69755 h 458859"/>
                    <a:gd name="connsiteX10" fmla="*/ 794683 w 845966"/>
                    <a:gd name="connsiteY10" fmla="*/ 14257 h 458859"/>
                    <a:gd name="connsiteX11" fmla="*/ 806663 w 845966"/>
                    <a:gd name="connsiteY11" fmla="*/ 10204 h 458859"/>
                    <a:gd name="connsiteX12" fmla="*/ 834324 w 845966"/>
                    <a:gd name="connsiteY12" fmla="*/ 1219 h 458859"/>
                    <a:gd name="connsiteX13" fmla="*/ 835822 w 845966"/>
                    <a:gd name="connsiteY13" fmla="*/ 778 h 458859"/>
                    <a:gd name="connsiteX14" fmla="*/ 841371 w 845966"/>
                    <a:gd name="connsiteY14" fmla="*/ 338 h 458859"/>
                    <a:gd name="connsiteX15" fmla="*/ 842429 w 845966"/>
                    <a:gd name="connsiteY15" fmla="*/ 690 h 458859"/>
                    <a:gd name="connsiteX16" fmla="*/ 843045 w 845966"/>
                    <a:gd name="connsiteY16" fmla="*/ 1571 h 458859"/>
                    <a:gd name="connsiteX17" fmla="*/ 844984 w 845966"/>
                    <a:gd name="connsiteY17" fmla="*/ 6945 h 458859"/>
                    <a:gd name="connsiteX18" fmla="*/ 845159 w 845966"/>
                    <a:gd name="connsiteY18" fmla="*/ 8002 h 458859"/>
                    <a:gd name="connsiteX19" fmla="*/ 845864 w 845966"/>
                    <a:gd name="connsiteY19" fmla="*/ 18925 h 458859"/>
                    <a:gd name="connsiteX20" fmla="*/ 845864 w 845966"/>
                    <a:gd name="connsiteY20" fmla="*/ 39892 h 458859"/>
                    <a:gd name="connsiteX21" fmla="*/ 841988 w 845966"/>
                    <a:gd name="connsiteY21" fmla="*/ 122875 h 458859"/>
                    <a:gd name="connsiteX22" fmla="*/ 815913 w 845966"/>
                    <a:gd name="connsiteY22" fmla="*/ 453486 h 458859"/>
                    <a:gd name="connsiteX23" fmla="*/ 815472 w 845966"/>
                    <a:gd name="connsiteY23" fmla="*/ 458859 h 458859"/>
                    <a:gd name="connsiteX24" fmla="*/ 33211 w 845966"/>
                    <a:gd name="connsiteY24" fmla="*/ 298883 h 458859"/>
                    <a:gd name="connsiteX25" fmla="*/ 809835 w 845966"/>
                    <a:gd name="connsiteY25" fmla="*/ 447407 h 458859"/>
                    <a:gd name="connsiteX26" fmla="*/ 834941 w 845966"/>
                    <a:gd name="connsiteY26" fmla="*/ 122346 h 458859"/>
                    <a:gd name="connsiteX27" fmla="*/ 838641 w 845966"/>
                    <a:gd name="connsiteY27" fmla="*/ 39715 h 458859"/>
                    <a:gd name="connsiteX28" fmla="*/ 838641 w 845966"/>
                    <a:gd name="connsiteY28" fmla="*/ 19190 h 458859"/>
                    <a:gd name="connsiteX29" fmla="*/ 838024 w 845966"/>
                    <a:gd name="connsiteY29" fmla="*/ 9235 h 458859"/>
                    <a:gd name="connsiteX30" fmla="*/ 837848 w 845966"/>
                    <a:gd name="connsiteY30" fmla="*/ 7914 h 458859"/>
                    <a:gd name="connsiteX31" fmla="*/ 836086 w 845966"/>
                    <a:gd name="connsiteY31" fmla="*/ 8354 h 458859"/>
                    <a:gd name="connsiteX32" fmla="*/ 809130 w 845966"/>
                    <a:gd name="connsiteY32" fmla="*/ 17252 h 458859"/>
                    <a:gd name="connsiteX33" fmla="*/ 797325 w 845966"/>
                    <a:gd name="connsiteY33" fmla="*/ 21304 h 458859"/>
                    <a:gd name="connsiteX34" fmla="*/ 641226 w 845966"/>
                    <a:gd name="connsiteY34" fmla="*/ 77066 h 458859"/>
                    <a:gd name="connsiteX35" fmla="*/ 33211 w 845966"/>
                    <a:gd name="connsiteY35" fmla="*/ 298883 h 45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845966" h="458859">
                      <a:moveTo>
                        <a:pt x="815472" y="458859"/>
                      </a:moveTo>
                      <a:lnTo>
                        <a:pt x="811596" y="458066"/>
                      </a:lnTo>
                      <a:lnTo>
                        <a:pt x="16914" y="304786"/>
                      </a:lnTo>
                      <a:lnTo>
                        <a:pt x="13919" y="305843"/>
                      </a:lnTo>
                      <a:lnTo>
                        <a:pt x="13742" y="304169"/>
                      </a:lnTo>
                      <a:lnTo>
                        <a:pt x="0" y="301526"/>
                      </a:lnTo>
                      <a:lnTo>
                        <a:pt x="13214" y="296769"/>
                      </a:lnTo>
                      <a:lnTo>
                        <a:pt x="13038" y="295095"/>
                      </a:lnTo>
                      <a:lnTo>
                        <a:pt x="16209" y="295712"/>
                      </a:lnTo>
                      <a:lnTo>
                        <a:pt x="638407" y="69755"/>
                      </a:lnTo>
                      <a:lnTo>
                        <a:pt x="794683" y="14257"/>
                      </a:lnTo>
                      <a:cubicBezTo>
                        <a:pt x="798735" y="12935"/>
                        <a:pt x="802699" y="11526"/>
                        <a:pt x="806663" y="10204"/>
                      </a:cubicBezTo>
                      <a:cubicBezTo>
                        <a:pt x="815649" y="7121"/>
                        <a:pt x="824898" y="3862"/>
                        <a:pt x="834324" y="1219"/>
                      </a:cubicBezTo>
                      <a:cubicBezTo>
                        <a:pt x="835029" y="1131"/>
                        <a:pt x="835469" y="954"/>
                        <a:pt x="835822" y="778"/>
                      </a:cubicBezTo>
                      <a:cubicBezTo>
                        <a:pt x="837143" y="338"/>
                        <a:pt x="839081" y="-455"/>
                        <a:pt x="841371" y="338"/>
                      </a:cubicBezTo>
                      <a:lnTo>
                        <a:pt x="842429" y="690"/>
                      </a:lnTo>
                      <a:lnTo>
                        <a:pt x="843045" y="1571"/>
                      </a:lnTo>
                      <a:cubicBezTo>
                        <a:pt x="844543" y="3597"/>
                        <a:pt x="844807" y="5535"/>
                        <a:pt x="844984" y="6945"/>
                      </a:cubicBezTo>
                      <a:lnTo>
                        <a:pt x="845159" y="8002"/>
                      </a:lnTo>
                      <a:cubicBezTo>
                        <a:pt x="845688" y="11790"/>
                        <a:pt x="845776" y="15402"/>
                        <a:pt x="845864" y="18925"/>
                      </a:cubicBezTo>
                      <a:cubicBezTo>
                        <a:pt x="846041" y="25885"/>
                        <a:pt x="845952" y="32844"/>
                        <a:pt x="845864" y="39892"/>
                      </a:cubicBezTo>
                      <a:cubicBezTo>
                        <a:pt x="845248" y="67729"/>
                        <a:pt x="843662" y="95037"/>
                        <a:pt x="841988" y="122875"/>
                      </a:cubicBezTo>
                      <a:cubicBezTo>
                        <a:pt x="834941" y="234312"/>
                        <a:pt x="825251" y="347599"/>
                        <a:pt x="815913" y="453486"/>
                      </a:cubicBezTo>
                      <a:lnTo>
                        <a:pt x="815472" y="458859"/>
                      </a:lnTo>
                      <a:close/>
                      <a:moveTo>
                        <a:pt x="33211" y="298883"/>
                      </a:moveTo>
                      <a:lnTo>
                        <a:pt x="809835" y="447407"/>
                      </a:lnTo>
                      <a:cubicBezTo>
                        <a:pt x="818908" y="343194"/>
                        <a:pt x="828158" y="231845"/>
                        <a:pt x="834941" y="122346"/>
                      </a:cubicBezTo>
                      <a:cubicBezTo>
                        <a:pt x="836615" y="94597"/>
                        <a:pt x="838112" y="67376"/>
                        <a:pt x="838641" y="39715"/>
                      </a:cubicBezTo>
                      <a:cubicBezTo>
                        <a:pt x="838729" y="32844"/>
                        <a:pt x="838817" y="26061"/>
                        <a:pt x="838641" y="19190"/>
                      </a:cubicBezTo>
                      <a:cubicBezTo>
                        <a:pt x="838465" y="15402"/>
                        <a:pt x="838377" y="12319"/>
                        <a:pt x="838024" y="9235"/>
                      </a:cubicBezTo>
                      <a:cubicBezTo>
                        <a:pt x="837936" y="8707"/>
                        <a:pt x="837848" y="8266"/>
                        <a:pt x="837848" y="7914"/>
                      </a:cubicBezTo>
                      <a:cubicBezTo>
                        <a:pt x="837231" y="8090"/>
                        <a:pt x="836615" y="8266"/>
                        <a:pt x="836086" y="8354"/>
                      </a:cubicBezTo>
                      <a:cubicBezTo>
                        <a:pt x="827365" y="10909"/>
                        <a:pt x="818115" y="14168"/>
                        <a:pt x="809130" y="17252"/>
                      </a:cubicBezTo>
                      <a:cubicBezTo>
                        <a:pt x="805166" y="18573"/>
                        <a:pt x="801289" y="19983"/>
                        <a:pt x="797325" y="21304"/>
                      </a:cubicBezTo>
                      <a:lnTo>
                        <a:pt x="641226" y="77066"/>
                      </a:lnTo>
                      <a:lnTo>
                        <a:pt x="33211" y="298883"/>
                      </a:lnTo>
                      <a:close/>
                    </a:path>
                  </a:pathLst>
                </a:custGeom>
                <a:grpFill/>
                <a:ln w="8809" cap="flat">
                  <a:noFill/>
                  <a:prstDash val="solid"/>
                  <a:miter/>
                </a:ln>
              </p:spPr>
              <p:txBody>
                <a:bodyPr rtlCol="0" anchor="ctr"/>
                <a:lstStyle/>
                <a:p>
                  <a:endParaRPr lang="en-US" sz="3200"/>
                </a:p>
              </p:txBody>
            </p:sp>
          </p:grpSp>
          <p:grpSp>
            <p:nvGrpSpPr>
              <p:cNvPr id="4687" name="Graphic 4229">
                <a:extLst>
                  <a:ext uri="{FF2B5EF4-FFF2-40B4-BE49-F238E27FC236}">
                    <a16:creationId xmlns:a16="http://schemas.microsoft.com/office/drawing/2014/main" id="{78B44860-C74F-4724-A5FC-669C318DC020}"/>
                  </a:ext>
                </a:extLst>
              </p:cNvPr>
              <p:cNvGrpSpPr/>
              <p:nvPr/>
            </p:nvGrpSpPr>
            <p:grpSpPr>
              <a:xfrm>
                <a:off x="7037092" y="2679839"/>
                <a:ext cx="648712" cy="417558"/>
                <a:chOff x="7037092" y="2679839"/>
                <a:chExt cx="648712" cy="417558"/>
              </a:xfrm>
              <a:grpFill/>
            </p:grpSpPr>
            <p:sp>
              <p:nvSpPr>
                <p:cNvPr id="4688" name="Freeform: Shape 4687">
                  <a:extLst>
                    <a:ext uri="{FF2B5EF4-FFF2-40B4-BE49-F238E27FC236}">
                      <a16:creationId xmlns:a16="http://schemas.microsoft.com/office/drawing/2014/main" id="{7E8C32FD-35E4-47E7-8C6F-A98EE976B817}"/>
                    </a:ext>
                  </a:extLst>
                </p:cNvPr>
                <p:cNvSpPr/>
                <p:nvPr/>
              </p:nvSpPr>
              <p:spPr>
                <a:xfrm>
                  <a:off x="7043963" y="2683186"/>
                  <a:ext cx="634882" cy="408573"/>
                </a:xfrm>
                <a:custGeom>
                  <a:avLst/>
                  <a:gdLst>
                    <a:gd name="connsiteX0" fmla="*/ 12774 w 634882"/>
                    <a:gd name="connsiteY0" fmla="*/ 176 h 408573"/>
                    <a:gd name="connsiteX1" fmla="*/ 311671 w 634882"/>
                    <a:gd name="connsiteY1" fmla="*/ 400909 h 408573"/>
                    <a:gd name="connsiteX2" fmla="*/ 306121 w 634882"/>
                    <a:gd name="connsiteY2" fmla="*/ 400821 h 408573"/>
                    <a:gd name="connsiteX3" fmla="*/ 629421 w 634882"/>
                    <a:gd name="connsiteY3" fmla="*/ 7224 h 408573"/>
                    <a:gd name="connsiteX4" fmla="*/ 630918 w 634882"/>
                    <a:gd name="connsiteY4" fmla="*/ 10395 h 408573"/>
                    <a:gd name="connsiteX5" fmla="*/ 12774 w 634882"/>
                    <a:gd name="connsiteY5" fmla="*/ 176 h 408573"/>
                    <a:gd name="connsiteX6" fmla="*/ 0 w 634882"/>
                    <a:gd name="connsiteY6" fmla="*/ 0 h 408573"/>
                    <a:gd name="connsiteX7" fmla="*/ 630918 w 634882"/>
                    <a:gd name="connsiteY7" fmla="*/ 6431 h 408573"/>
                    <a:gd name="connsiteX8" fmla="*/ 634883 w 634882"/>
                    <a:gd name="connsiteY8" fmla="*/ 6431 h 408573"/>
                    <a:gd name="connsiteX9" fmla="*/ 632328 w 634882"/>
                    <a:gd name="connsiteY9" fmla="*/ 9514 h 408573"/>
                    <a:gd name="connsiteX10" fmla="*/ 311495 w 634882"/>
                    <a:gd name="connsiteY10" fmla="*/ 405138 h 408573"/>
                    <a:gd name="connsiteX11" fmla="*/ 308676 w 634882"/>
                    <a:gd name="connsiteY11" fmla="*/ 408573 h 408573"/>
                    <a:gd name="connsiteX12" fmla="*/ 305946 w 634882"/>
                    <a:gd name="connsiteY12" fmla="*/ 404961 h 408573"/>
                    <a:gd name="connsiteX13" fmla="*/ 0 w 634882"/>
                    <a:gd name="connsiteY13" fmla="*/ 0 h 40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4882" h="408573">
                      <a:moveTo>
                        <a:pt x="12774" y="176"/>
                      </a:moveTo>
                      <a:lnTo>
                        <a:pt x="311671" y="400909"/>
                      </a:lnTo>
                      <a:lnTo>
                        <a:pt x="306121" y="400821"/>
                      </a:lnTo>
                      <a:lnTo>
                        <a:pt x="629421" y="7224"/>
                      </a:lnTo>
                      <a:lnTo>
                        <a:pt x="630918" y="10395"/>
                      </a:lnTo>
                      <a:lnTo>
                        <a:pt x="12774" y="176"/>
                      </a:lnTo>
                      <a:close/>
                      <a:moveTo>
                        <a:pt x="0" y="0"/>
                      </a:moveTo>
                      <a:lnTo>
                        <a:pt x="630918" y="6431"/>
                      </a:lnTo>
                      <a:lnTo>
                        <a:pt x="634883" y="6431"/>
                      </a:lnTo>
                      <a:lnTo>
                        <a:pt x="632328" y="9514"/>
                      </a:lnTo>
                      <a:lnTo>
                        <a:pt x="311495" y="405138"/>
                      </a:lnTo>
                      <a:lnTo>
                        <a:pt x="308676" y="408573"/>
                      </a:lnTo>
                      <a:lnTo>
                        <a:pt x="305946" y="404961"/>
                      </a:lnTo>
                      <a:lnTo>
                        <a:pt x="0" y="0"/>
                      </a:lnTo>
                      <a:close/>
                    </a:path>
                  </a:pathLst>
                </a:custGeom>
                <a:grpFill/>
                <a:ln w="8809" cap="flat">
                  <a:noFill/>
                  <a:prstDash val="solid"/>
                  <a:miter/>
                </a:ln>
              </p:spPr>
              <p:txBody>
                <a:bodyPr rtlCol="0" anchor="ctr"/>
                <a:lstStyle/>
                <a:p>
                  <a:endParaRPr lang="en-US" sz="3200"/>
                </a:p>
              </p:txBody>
            </p:sp>
            <p:sp>
              <p:nvSpPr>
                <p:cNvPr id="4689" name="Freeform: Shape 4688">
                  <a:extLst>
                    <a:ext uri="{FF2B5EF4-FFF2-40B4-BE49-F238E27FC236}">
                      <a16:creationId xmlns:a16="http://schemas.microsoft.com/office/drawing/2014/main" id="{AAAC345F-7031-47A4-B5CF-8874225E5849}"/>
                    </a:ext>
                  </a:extLst>
                </p:cNvPr>
                <p:cNvSpPr/>
                <p:nvPr/>
              </p:nvSpPr>
              <p:spPr>
                <a:xfrm>
                  <a:off x="7037092" y="2679839"/>
                  <a:ext cx="648712" cy="417558"/>
                </a:xfrm>
                <a:custGeom>
                  <a:avLst/>
                  <a:gdLst>
                    <a:gd name="connsiteX0" fmla="*/ 315547 w 648712"/>
                    <a:gd name="connsiteY0" fmla="*/ 417559 h 417558"/>
                    <a:gd name="connsiteX1" fmla="*/ 307883 w 648712"/>
                    <a:gd name="connsiteY1" fmla="*/ 407516 h 417558"/>
                    <a:gd name="connsiteX2" fmla="*/ 305945 w 648712"/>
                    <a:gd name="connsiteY2" fmla="*/ 407516 h 417558"/>
                    <a:gd name="connsiteX3" fmla="*/ 306914 w 648712"/>
                    <a:gd name="connsiteY3" fmla="*/ 406283 h 417558"/>
                    <a:gd name="connsiteX4" fmla="*/ 0 w 648712"/>
                    <a:gd name="connsiteY4" fmla="*/ 0 h 417558"/>
                    <a:gd name="connsiteX5" fmla="*/ 12774 w 648712"/>
                    <a:gd name="connsiteY5" fmla="*/ 88 h 417558"/>
                    <a:gd name="connsiteX6" fmla="*/ 12774 w 648712"/>
                    <a:gd name="connsiteY6" fmla="*/ 88 h 417558"/>
                    <a:gd name="connsiteX7" fmla="*/ 14183 w 648712"/>
                    <a:gd name="connsiteY7" fmla="*/ 88 h 417558"/>
                    <a:gd name="connsiteX8" fmla="*/ 635235 w 648712"/>
                    <a:gd name="connsiteY8" fmla="*/ 6431 h 417558"/>
                    <a:gd name="connsiteX9" fmla="*/ 636997 w 648712"/>
                    <a:gd name="connsiteY9" fmla="*/ 4229 h 417558"/>
                    <a:gd name="connsiteX10" fmla="*/ 638054 w 648712"/>
                    <a:gd name="connsiteY10" fmla="*/ 6431 h 417558"/>
                    <a:gd name="connsiteX11" fmla="*/ 648713 w 648712"/>
                    <a:gd name="connsiteY11" fmla="*/ 6519 h 417558"/>
                    <a:gd name="connsiteX12" fmla="*/ 641930 w 648712"/>
                    <a:gd name="connsiteY12" fmla="*/ 14888 h 417558"/>
                    <a:gd name="connsiteX13" fmla="*/ 642987 w 648712"/>
                    <a:gd name="connsiteY13" fmla="*/ 17090 h 417558"/>
                    <a:gd name="connsiteX14" fmla="*/ 640168 w 648712"/>
                    <a:gd name="connsiteY14" fmla="*/ 17002 h 417558"/>
                    <a:gd name="connsiteX15" fmla="*/ 324357 w 648712"/>
                    <a:gd name="connsiteY15" fmla="*/ 406459 h 417558"/>
                    <a:gd name="connsiteX16" fmla="*/ 325237 w 648712"/>
                    <a:gd name="connsiteY16" fmla="*/ 407692 h 417558"/>
                    <a:gd name="connsiteX17" fmla="*/ 323387 w 648712"/>
                    <a:gd name="connsiteY17" fmla="*/ 407692 h 417558"/>
                    <a:gd name="connsiteX18" fmla="*/ 315547 w 648712"/>
                    <a:gd name="connsiteY18" fmla="*/ 417559 h 417558"/>
                    <a:gd name="connsiteX19" fmla="*/ 320128 w 648712"/>
                    <a:gd name="connsiteY19" fmla="*/ 400821 h 417558"/>
                    <a:gd name="connsiteX20" fmla="*/ 320304 w 648712"/>
                    <a:gd name="connsiteY20" fmla="*/ 400997 h 417558"/>
                    <a:gd name="connsiteX21" fmla="*/ 342239 w 648712"/>
                    <a:gd name="connsiteY21" fmla="*/ 373953 h 417558"/>
                    <a:gd name="connsiteX22" fmla="*/ 320128 w 648712"/>
                    <a:gd name="connsiteY22" fmla="*/ 400821 h 417558"/>
                    <a:gd name="connsiteX23" fmla="*/ 13654 w 648712"/>
                    <a:gd name="connsiteY23" fmla="*/ 6783 h 417558"/>
                    <a:gd name="connsiteX24" fmla="*/ 311319 w 648712"/>
                    <a:gd name="connsiteY24" fmla="*/ 400821 h 417558"/>
                    <a:gd name="connsiteX25" fmla="*/ 311495 w 648712"/>
                    <a:gd name="connsiteY25" fmla="*/ 400557 h 417558"/>
                    <a:gd name="connsiteX26" fmla="*/ 17882 w 648712"/>
                    <a:gd name="connsiteY26" fmla="*/ 6783 h 417558"/>
                    <a:gd name="connsiteX27" fmla="*/ 13654 w 648712"/>
                    <a:gd name="connsiteY27" fmla="*/ 6783 h 417558"/>
                    <a:gd name="connsiteX28" fmla="*/ 26428 w 648712"/>
                    <a:gd name="connsiteY28" fmla="*/ 7048 h 417558"/>
                    <a:gd name="connsiteX29" fmla="*/ 315900 w 648712"/>
                    <a:gd name="connsiteY29" fmla="*/ 395271 h 417558"/>
                    <a:gd name="connsiteX30" fmla="*/ 626602 w 648712"/>
                    <a:gd name="connsiteY30" fmla="*/ 16914 h 417558"/>
                    <a:gd name="connsiteX31" fmla="*/ 26428 w 648712"/>
                    <a:gd name="connsiteY31" fmla="*/ 7048 h 41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48712" h="417558">
                      <a:moveTo>
                        <a:pt x="315547" y="417559"/>
                      </a:moveTo>
                      <a:lnTo>
                        <a:pt x="307883" y="407516"/>
                      </a:lnTo>
                      <a:lnTo>
                        <a:pt x="305945" y="407516"/>
                      </a:lnTo>
                      <a:lnTo>
                        <a:pt x="306914" y="406283"/>
                      </a:lnTo>
                      <a:lnTo>
                        <a:pt x="0" y="0"/>
                      </a:lnTo>
                      <a:lnTo>
                        <a:pt x="12774" y="88"/>
                      </a:lnTo>
                      <a:lnTo>
                        <a:pt x="12774" y="88"/>
                      </a:lnTo>
                      <a:lnTo>
                        <a:pt x="14183" y="88"/>
                      </a:lnTo>
                      <a:lnTo>
                        <a:pt x="635235" y="6431"/>
                      </a:lnTo>
                      <a:lnTo>
                        <a:pt x="636997" y="4229"/>
                      </a:lnTo>
                      <a:lnTo>
                        <a:pt x="638054" y="6431"/>
                      </a:lnTo>
                      <a:lnTo>
                        <a:pt x="648713" y="6519"/>
                      </a:lnTo>
                      <a:lnTo>
                        <a:pt x="641930" y="14888"/>
                      </a:lnTo>
                      <a:lnTo>
                        <a:pt x="642987" y="17090"/>
                      </a:lnTo>
                      <a:lnTo>
                        <a:pt x="640168" y="17002"/>
                      </a:lnTo>
                      <a:lnTo>
                        <a:pt x="324357" y="406459"/>
                      </a:lnTo>
                      <a:lnTo>
                        <a:pt x="325237" y="407692"/>
                      </a:lnTo>
                      <a:lnTo>
                        <a:pt x="323387" y="407692"/>
                      </a:lnTo>
                      <a:lnTo>
                        <a:pt x="315547" y="417559"/>
                      </a:lnTo>
                      <a:close/>
                      <a:moveTo>
                        <a:pt x="320128" y="400821"/>
                      </a:moveTo>
                      <a:lnTo>
                        <a:pt x="320304" y="400997"/>
                      </a:lnTo>
                      <a:lnTo>
                        <a:pt x="342239" y="373953"/>
                      </a:lnTo>
                      <a:lnTo>
                        <a:pt x="320128" y="400821"/>
                      </a:lnTo>
                      <a:close/>
                      <a:moveTo>
                        <a:pt x="13654" y="6783"/>
                      </a:moveTo>
                      <a:lnTo>
                        <a:pt x="311319" y="400821"/>
                      </a:lnTo>
                      <a:lnTo>
                        <a:pt x="311495" y="400557"/>
                      </a:lnTo>
                      <a:lnTo>
                        <a:pt x="17882" y="6783"/>
                      </a:lnTo>
                      <a:lnTo>
                        <a:pt x="13654" y="6783"/>
                      </a:lnTo>
                      <a:close/>
                      <a:moveTo>
                        <a:pt x="26428" y="7048"/>
                      </a:moveTo>
                      <a:lnTo>
                        <a:pt x="315900" y="395271"/>
                      </a:lnTo>
                      <a:lnTo>
                        <a:pt x="626602" y="16914"/>
                      </a:lnTo>
                      <a:lnTo>
                        <a:pt x="26428" y="7048"/>
                      </a:lnTo>
                      <a:close/>
                    </a:path>
                  </a:pathLst>
                </a:custGeom>
                <a:grpFill/>
                <a:ln w="8809" cap="flat">
                  <a:noFill/>
                  <a:prstDash val="solid"/>
                  <a:miter/>
                </a:ln>
              </p:spPr>
              <p:txBody>
                <a:bodyPr rtlCol="0" anchor="ctr"/>
                <a:lstStyle/>
                <a:p>
                  <a:endParaRPr lang="en-US" sz="3200"/>
                </a:p>
              </p:txBody>
            </p:sp>
          </p:grpSp>
          <p:grpSp>
            <p:nvGrpSpPr>
              <p:cNvPr id="4690" name="Graphic 4229">
                <a:extLst>
                  <a:ext uri="{FF2B5EF4-FFF2-40B4-BE49-F238E27FC236}">
                    <a16:creationId xmlns:a16="http://schemas.microsoft.com/office/drawing/2014/main" id="{78B44860-C74F-4724-A5FC-669C318DC020}"/>
                  </a:ext>
                </a:extLst>
              </p:cNvPr>
              <p:cNvGrpSpPr/>
              <p:nvPr/>
            </p:nvGrpSpPr>
            <p:grpSpPr>
              <a:xfrm>
                <a:off x="7342068" y="2765993"/>
                <a:ext cx="937832" cy="579208"/>
                <a:chOff x="7342068" y="2765993"/>
                <a:chExt cx="937832" cy="579208"/>
              </a:xfrm>
              <a:grpFill/>
            </p:grpSpPr>
            <p:sp>
              <p:nvSpPr>
                <p:cNvPr id="4691" name="Freeform: Shape 4690">
                  <a:extLst>
                    <a:ext uri="{FF2B5EF4-FFF2-40B4-BE49-F238E27FC236}">
                      <a16:creationId xmlns:a16="http://schemas.microsoft.com/office/drawing/2014/main" id="{5C9744C6-5943-4AD4-A0F2-A5F09048F61B}"/>
                    </a:ext>
                  </a:extLst>
                </p:cNvPr>
                <p:cNvSpPr/>
                <p:nvPr/>
              </p:nvSpPr>
              <p:spPr>
                <a:xfrm>
                  <a:off x="7347177" y="2776036"/>
                  <a:ext cx="913606" cy="564232"/>
                </a:xfrm>
                <a:custGeom>
                  <a:avLst/>
                  <a:gdLst>
                    <a:gd name="connsiteX0" fmla="*/ 156011 w 913606"/>
                    <a:gd name="connsiteY0" fmla="*/ 564232 h 564232"/>
                    <a:gd name="connsiteX1" fmla="*/ 155923 w 913606"/>
                    <a:gd name="connsiteY1" fmla="*/ 564144 h 564232"/>
                    <a:gd name="connsiteX2" fmla="*/ 969 w 913606"/>
                    <a:gd name="connsiteY2" fmla="*/ 311055 h 564232"/>
                    <a:gd name="connsiteX3" fmla="*/ 0 w 913606"/>
                    <a:gd name="connsiteY3" fmla="*/ 309469 h 564232"/>
                    <a:gd name="connsiteX4" fmla="*/ 1761 w 913606"/>
                    <a:gd name="connsiteY4" fmla="*/ 308852 h 564232"/>
                    <a:gd name="connsiteX5" fmla="*/ 909290 w 913606"/>
                    <a:gd name="connsiteY5" fmla="*/ 1497 h 564232"/>
                    <a:gd name="connsiteX6" fmla="*/ 913607 w 913606"/>
                    <a:gd name="connsiteY6" fmla="*/ 0 h 564232"/>
                    <a:gd name="connsiteX7" fmla="*/ 909907 w 913606"/>
                    <a:gd name="connsiteY7" fmla="*/ 2731 h 564232"/>
                    <a:gd name="connsiteX8" fmla="*/ 157333 w 913606"/>
                    <a:gd name="connsiteY8" fmla="*/ 563175 h 564232"/>
                    <a:gd name="connsiteX9" fmla="*/ 156011 w 913606"/>
                    <a:gd name="connsiteY9" fmla="*/ 564232 h 564232"/>
                    <a:gd name="connsiteX10" fmla="*/ 158742 w 913606"/>
                    <a:gd name="connsiteY10" fmla="*/ 562206 h 564232"/>
                    <a:gd name="connsiteX11" fmla="*/ 909114 w 913606"/>
                    <a:gd name="connsiteY11" fmla="*/ 1586 h 564232"/>
                    <a:gd name="connsiteX12" fmla="*/ 909819 w 913606"/>
                    <a:gd name="connsiteY12" fmla="*/ 2819 h 564232"/>
                    <a:gd name="connsiteX13" fmla="*/ 2731 w 913606"/>
                    <a:gd name="connsiteY13" fmla="*/ 311583 h 564232"/>
                    <a:gd name="connsiteX14" fmla="*/ 3523 w 913606"/>
                    <a:gd name="connsiteY14" fmla="*/ 309469 h 564232"/>
                    <a:gd name="connsiteX15" fmla="*/ 158742 w 913606"/>
                    <a:gd name="connsiteY15" fmla="*/ 562206 h 56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3606" h="564232">
                      <a:moveTo>
                        <a:pt x="156011" y="564232"/>
                      </a:moveTo>
                      <a:lnTo>
                        <a:pt x="155923" y="564144"/>
                      </a:lnTo>
                      <a:lnTo>
                        <a:pt x="969" y="311055"/>
                      </a:lnTo>
                      <a:lnTo>
                        <a:pt x="0" y="309469"/>
                      </a:lnTo>
                      <a:lnTo>
                        <a:pt x="1761" y="308852"/>
                      </a:lnTo>
                      <a:lnTo>
                        <a:pt x="909290" y="1497"/>
                      </a:lnTo>
                      <a:lnTo>
                        <a:pt x="913607" y="0"/>
                      </a:lnTo>
                      <a:lnTo>
                        <a:pt x="909907" y="2731"/>
                      </a:lnTo>
                      <a:lnTo>
                        <a:pt x="157333" y="563175"/>
                      </a:lnTo>
                      <a:lnTo>
                        <a:pt x="156011" y="564232"/>
                      </a:lnTo>
                      <a:close/>
                      <a:moveTo>
                        <a:pt x="158742" y="562206"/>
                      </a:moveTo>
                      <a:lnTo>
                        <a:pt x="909114" y="1586"/>
                      </a:lnTo>
                      <a:lnTo>
                        <a:pt x="909819" y="2819"/>
                      </a:lnTo>
                      <a:lnTo>
                        <a:pt x="2731" y="311583"/>
                      </a:lnTo>
                      <a:lnTo>
                        <a:pt x="3523" y="309469"/>
                      </a:lnTo>
                      <a:lnTo>
                        <a:pt x="158742" y="562206"/>
                      </a:lnTo>
                      <a:close/>
                    </a:path>
                  </a:pathLst>
                </a:custGeom>
                <a:grpFill/>
                <a:ln w="8809" cap="flat">
                  <a:noFill/>
                  <a:prstDash val="solid"/>
                  <a:miter/>
                </a:ln>
              </p:spPr>
              <p:txBody>
                <a:bodyPr rtlCol="0" anchor="ctr"/>
                <a:lstStyle/>
                <a:p>
                  <a:endParaRPr lang="en-US" sz="3200"/>
                </a:p>
              </p:txBody>
            </p:sp>
            <p:sp>
              <p:nvSpPr>
                <p:cNvPr id="4692" name="Freeform: Shape 4691">
                  <a:extLst>
                    <a:ext uri="{FF2B5EF4-FFF2-40B4-BE49-F238E27FC236}">
                      <a16:creationId xmlns:a16="http://schemas.microsoft.com/office/drawing/2014/main" id="{ED0F953F-B573-4FBD-9658-FC694709DD6D}"/>
                    </a:ext>
                  </a:extLst>
                </p:cNvPr>
                <p:cNvSpPr/>
                <p:nvPr/>
              </p:nvSpPr>
              <p:spPr>
                <a:xfrm>
                  <a:off x="7342068" y="2765993"/>
                  <a:ext cx="937832" cy="579208"/>
                </a:xfrm>
                <a:custGeom>
                  <a:avLst/>
                  <a:gdLst>
                    <a:gd name="connsiteX0" fmla="*/ 160152 w 937832"/>
                    <a:gd name="connsiteY0" fmla="*/ 579208 h 579208"/>
                    <a:gd name="connsiteX1" fmla="*/ 158126 w 937832"/>
                    <a:gd name="connsiteY1" fmla="*/ 575861 h 579208"/>
                    <a:gd name="connsiteX2" fmla="*/ 5197 w 937832"/>
                    <a:gd name="connsiteY2" fmla="*/ 326119 h 579208"/>
                    <a:gd name="connsiteX3" fmla="*/ 2202 w 937832"/>
                    <a:gd name="connsiteY3" fmla="*/ 327087 h 579208"/>
                    <a:gd name="connsiteX4" fmla="*/ 3523 w 937832"/>
                    <a:gd name="connsiteY4" fmla="*/ 323388 h 579208"/>
                    <a:gd name="connsiteX5" fmla="*/ 0 w 937832"/>
                    <a:gd name="connsiteY5" fmla="*/ 317662 h 579208"/>
                    <a:gd name="connsiteX6" fmla="*/ 6342 w 937832"/>
                    <a:gd name="connsiteY6" fmla="*/ 315459 h 579208"/>
                    <a:gd name="connsiteX7" fmla="*/ 7664 w 937832"/>
                    <a:gd name="connsiteY7" fmla="*/ 311759 h 579208"/>
                    <a:gd name="connsiteX8" fmla="*/ 9338 w 937832"/>
                    <a:gd name="connsiteY8" fmla="*/ 314490 h 579208"/>
                    <a:gd name="connsiteX9" fmla="*/ 912638 w 937832"/>
                    <a:gd name="connsiteY9" fmla="*/ 8545 h 579208"/>
                    <a:gd name="connsiteX10" fmla="*/ 915281 w 937832"/>
                    <a:gd name="connsiteY10" fmla="*/ 6607 h 579208"/>
                    <a:gd name="connsiteX11" fmla="*/ 915809 w 937832"/>
                    <a:gd name="connsiteY11" fmla="*/ 7488 h 579208"/>
                    <a:gd name="connsiteX12" fmla="*/ 937832 w 937832"/>
                    <a:gd name="connsiteY12" fmla="*/ 0 h 579208"/>
                    <a:gd name="connsiteX13" fmla="*/ 919157 w 937832"/>
                    <a:gd name="connsiteY13" fmla="*/ 13919 h 579208"/>
                    <a:gd name="connsiteX14" fmla="*/ 919598 w 937832"/>
                    <a:gd name="connsiteY14" fmla="*/ 14800 h 579208"/>
                    <a:gd name="connsiteX15" fmla="*/ 916514 w 937832"/>
                    <a:gd name="connsiteY15" fmla="*/ 15857 h 579208"/>
                    <a:gd name="connsiteX16" fmla="*/ 160152 w 937832"/>
                    <a:gd name="connsiteY16" fmla="*/ 579208 h 579208"/>
                    <a:gd name="connsiteX17" fmla="*/ 14623 w 937832"/>
                    <a:gd name="connsiteY17" fmla="*/ 322859 h 579208"/>
                    <a:gd name="connsiteX18" fmla="*/ 164821 w 937832"/>
                    <a:gd name="connsiteY18" fmla="*/ 567228 h 579208"/>
                    <a:gd name="connsiteX19" fmla="*/ 891496 w 937832"/>
                    <a:gd name="connsiteY19" fmla="*/ 24314 h 579208"/>
                    <a:gd name="connsiteX20" fmla="*/ 14623 w 937832"/>
                    <a:gd name="connsiteY20" fmla="*/ 322859 h 57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37832" h="579208">
                      <a:moveTo>
                        <a:pt x="160152" y="579208"/>
                      </a:moveTo>
                      <a:lnTo>
                        <a:pt x="158126" y="575861"/>
                      </a:lnTo>
                      <a:lnTo>
                        <a:pt x="5197" y="326119"/>
                      </a:lnTo>
                      <a:lnTo>
                        <a:pt x="2202" y="327087"/>
                      </a:lnTo>
                      <a:lnTo>
                        <a:pt x="3523" y="323388"/>
                      </a:lnTo>
                      <a:lnTo>
                        <a:pt x="0" y="317662"/>
                      </a:lnTo>
                      <a:lnTo>
                        <a:pt x="6342" y="315459"/>
                      </a:lnTo>
                      <a:lnTo>
                        <a:pt x="7664" y="311759"/>
                      </a:lnTo>
                      <a:lnTo>
                        <a:pt x="9338" y="314490"/>
                      </a:lnTo>
                      <a:lnTo>
                        <a:pt x="912638" y="8545"/>
                      </a:lnTo>
                      <a:lnTo>
                        <a:pt x="915281" y="6607"/>
                      </a:lnTo>
                      <a:lnTo>
                        <a:pt x="915809" y="7488"/>
                      </a:lnTo>
                      <a:lnTo>
                        <a:pt x="937832" y="0"/>
                      </a:lnTo>
                      <a:lnTo>
                        <a:pt x="919157" y="13919"/>
                      </a:lnTo>
                      <a:lnTo>
                        <a:pt x="919598" y="14800"/>
                      </a:lnTo>
                      <a:lnTo>
                        <a:pt x="916514" y="15857"/>
                      </a:lnTo>
                      <a:lnTo>
                        <a:pt x="160152" y="579208"/>
                      </a:lnTo>
                      <a:close/>
                      <a:moveTo>
                        <a:pt x="14623" y="322859"/>
                      </a:moveTo>
                      <a:lnTo>
                        <a:pt x="164821" y="567228"/>
                      </a:lnTo>
                      <a:lnTo>
                        <a:pt x="891496" y="24314"/>
                      </a:lnTo>
                      <a:lnTo>
                        <a:pt x="14623" y="322859"/>
                      </a:lnTo>
                      <a:close/>
                    </a:path>
                  </a:pathLst>
                </a:custGeom>
                <a:grpFill/>
                <a:ln w="8809" cap="flat">
                  <a:noFill/>
                  <a:prstDash val="solid"/>
                  <a:miter/>
                </a:ln>
              </p:spPr>
              <p:txBody>
                <a:bodyPr rtlCol="0" anchor="ctr"/>
                <a:lstStyle/>
                <a:p>
                  <a:endParaRPr lang="en-US" sz="3200"/>
                </a:p>
              </p:txBody>
            </p:sp>
          </p:grpSp>
          <p:grpSp>
            <p:nvGrpSpPr>
              <p:cNvPr id="4693" name="Graphic 4229">
                <a:extLst>
                  <a:ext uri="{FF2B5EF4-FFF2-40B4-BE49-F238E27FC236}">
                    <a16:creationId xmlns:a16="http://schemas.microsoft.com/office/drawing/2014/main" id="{78B44860-C74F-4724-A5FC-669C318DC020}"/>
                  </a:ext>
                </a:extLst>
              </p:cNvPr>
              <p:cNvGrpSpPr/>
              <p:nvPr/>
            </p:nvGrpSpPr>
            <p:grpSpPr>
              <a:xfrm>
                <a:off x="7492794" y="3325557"/>
                <a:ext cx="499748" cy="681395"/>
                <a:chOff x="7492794" y="3325557"/>
                <a:chExt cx="499748" cy="681395"/>
              </a:xfrm>
              <a:grpFill/>
            </p:grpSpPr>
            <p:sp>
              <p:nvSpPr>
                <p:cNvPr id="4694" name="Freeform: Shape 4693">
                  <a:extLst>
                    <a:ext uri="{FF2B5EF4-FFF2-40B4-BE49-F238E27FC236}">
                      <a16:creationId xmlns:a16="http://schemas.microsoft.com/office/drawing/2014/main" id="{AF00739A-CC1E-45FB-890A-F57B320F640B}"/>
                    </a:ext>
                  </a:extLst>
                </p:cNvPr>
                <p:cNvSpPr/>
                <p:nvPr/>
              </p:nvSpPr>
              <p:spPr>
                <a:xfrm>
                  <a:off x="7499225" y="3336040"/>
                  <a:ext cx="488296" cy="665362"/>
                </a:xfrm>
                <a:custGeom>
                  <a:avLst/>
                  <a:gdLst>
                    <a:gd name="connsiteX0" fmla="*/ 189399 w 488296"/>
                    <a:gd name="connsiteY0" fmla="*/ 665363 h 665362"/>
                    <a:gd name="connsiteX1" fmla="*/ 189223 w 488296"/>
                    <a:gd name="connsiteY1" fmla="*/ 664746 h 665362"/>
                    <a:gd name="connsiteX2" fmla="*/ 969 w 488296"/>
                    <a:gd name="connsiteY2" fmla="*/ 3435 h 665362"/>
                    <a:gd name="connsiteX3" fmla="*/ 0 w 488296"/>
                    <a:gd name="connsiteY3" fmla="*/ 0 h 665362"/>
                    <a:gd name="connsiteX4" fmla="*/ 2643 w 488296"/>
                    <a:gd name="connsiteY4" fmla="*/ 2378 h 665362"/>
                    <a:gd name="connsiteX5" fmla="*/ 487944 w 488296"/>
                    <a:gd name="connsiteY5" fmla="*/ 448126 h 665362"/>
                    <a:gd name="connsiteX6" fmla="*/ 488297 w 488296"/>
                    <a:gd name="connsiteY6" fmla="*/ 448391 h 665362"/>
                    <a:gd name="connsiteX7" fmla="*/ 487944 w 488296"/>
                    <a:gd name="connsiteY7" fmla="*/ 448655 h 665362"/>
                    <a:gd name="connsiteX8" fmla="*/ 190897 w 488296"/>
                    <a:gd name="connsiteY8" fmla="*/ 664217 h 665362"/>
                    <a:gd name="connsiteX9" fmla="*/ 189399 w 488296"/>
                    <a:gd name="connsiteY9" fmla="*/ 665363 h 665362"/>
                    <a:gd name="connsiteX10" fmla="*/ 192306 w 488296"/>
                    <a:gd name="connsiteY10" fmla="*/ 663248 h 665362"/>
                    <a:gd name="connsiteX11" fmla="*/ 487504 w 488296"/>
                    <a:gd name="connsiteY11" fmla="*/ 448126 h 665362"/>
                    <a:gd name="connsiteX12" fmla="*/ 487504 w 488296"/>
                    <a:gd name="connsiteY12" fmla="*/ 448655 h 665362"/>
                    <a:gd name="connsiteX13" fmla="*/ 1322 w 488296"/>
                    <a:gd name="connsiteY13" fmla="*/ 3876 h 665362"/>
                    <a:gd name="connsiteX14" fmla="*/ 2995 w 488296"/>
                    <a:gd name="connsiteY14" fmla="*/ 2819 h 665362"/>
                    <a:gd name="connsiteX15" fmla="*/ 192306 w 488296"/>
                    <a:gd name="connsiteY15" fmla="*/ 663248 h 665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8296" h="665362">
                      <a:moveTo>
                        <a:pt x="189399" y="665363"/>
                      </a:moveTo>
                      <a:lnTo>
                        <a:pt x="189223" y="664746"/>
                      </a:lnTo>
                      <a:lnTo>
                        <a:pt x="969" y="3435"/>
                      </a:lnTo>
                      <a:lnTo>
                        <a:pt x="0" y="0"/>
                      </a:lnTo>
                      <a:lnTo>
                        <a:pt x="2643" y="2378"/>
                      </a:lnTo>
                      <a:lnTo>
                        <a:pt x="487944" y="448126"/>
                      </a:lnTo>
                      <a:lnTo>
                        <a:pt x="488297" y="448391"/>
                      </a:lnTo>
                      <a:lnTo>
                        <a:pt x="487944" y="448655"/>
                      </a:lnTo>
                      <a:lnTo>
                        <a:pt x="190897" y="664217"/>
                      </a:lnTo>
                      <a:lnTo>
                        <a:pt x="189399" y="665363"/>
                      </a:lnTo>
                      <a:close/>
                      <a:moveTo>
                        <a:pt x="192306" y="663248"/>
                      </a:moveTo>
                      <a:lnTo>
                        <a:pt x="487504" y="448126"/>
                      </a:lnTo>
                      <a:lnTo>
                        <a:pt x="487504" y="448655"/>
                      </a:lnTo>
                      <a:lnTo>
                        <a:pt x="1322" y="3876"/>
                      </a:lnTo>
                      <a:lnTo>
                        <a:pt x="2995" y="2819"/>
                      </a:lnTo>
                      <a:lnTo>
                        <a:pt x="192306" y="663248"/>
                      </a:lnTo>
                      <a:close/>
                    </a:path>
                  </a:pathLst>
                </a:custGeom>
                <a:grpFill/>
                <a:ln w="8809" cap="flat">
                  <a:noFill/>
                  <a:prstDash val="solid"/>
                  <a:miter/>
                </a:ln>
              </p:spPr>
              <p:txBody>
                <a:bodyPr rtlCol="0" anchor="ctr"/>
                <a:lstStyle/>
                <a:p>
                  <a:endParaRPr lang="en-US" sz="3200"/>
                </a:p>
              </p:txBody>
            </p:sp>
            <p:sp>
              <p:nvSpPr>
                <p:cNvPr id="4695" name="Freeform: Shape 4694">
                  <a:extLst>
                    <a:ext uri="{FF2B5EF4-FFF2-40B4-BE49-F238E27FC236}">
                      <a16:creationId xmlns:a16="http://schemas.microsoft.com/office/drawing/2014/main" id="{CB429501-727B-4904-847C-9097DCAC7EEC}"/>
                    </a:ext>
                  </a:extLst>
                </p:cNvPr>
                <p:cNvSpPr/>
                <p:nvPr/>
              </p:nvSpPr>
              <p:spPr>
                <a:xfrm>
                  <a:off x="7492794" y="3325557"/>
                  <a:ext cx="499748" cy="681395"/>
                </a:xfrm>
                <a:custGeom>
                  <a:avLst/>
                  <a:gdLst>
                    <a:gd name="connsiteX0" fmla="*/ 193980 w 499748"/>
                    <a:gd name="connsiteY0" fmla="*/ 681396 h 681395"/>
                    <a:gd name="connsiteX1" fmla="*/ 192482 w 499748"/>
                    <a:gd name="connsiteY1" fmla="*/ 676198 h 681395"/>
                    <a:gd name="connsiteX2" fmla="*/ 4581 w 499748"/>
                    <a:gd name="connsiteY2" fmla="*/ 16121 h 681395"/>
                    <a:gd name="connsiteX3" fmla="*/ 2202 w 499748"/>
                    <a:gd name="connsiteY3" fmla="*/ 13918 h 681395"/>
                    <a:gd name="connsiteX4" fmla="*/ 3700 w 499748"/>
                    <a:gd name="connsiteY4" fmla="*/ 13038 h 681395"/>
                    <a:gd name="connsiteX5" fmla="*/ 0 w 499748"/>
                    <a:gd name="connsiteY5" fmla="*/ 0 h 681395"/>
                    <a:gd name="connsiteX6" fmla="*/ 9954 w 499748"/>
                    <a:gd name="connsiteY6" fmla="*/ 9161 h 681395"/>
                    <a:gd name="connsiteX7" fmla="*/ 11452 w 499748"/>
                    <a:gd name="connsiteY7" fmla="*/ 8281 h 681395"/>
                    <a:gd name="connsiteX8" fmla="*/ 12333 w 499748"/>
                    <a:gd name="connsiteY8" fmla="*/ 11364 h 681395"/>
                    <a:gd name="connsiteX9" fmla="*/ 494463 w 499748"/>
                    <a:gd name="connsiteY9" fmla="*/ 454205 h 681395"/>
                    <a:gd name="connsiteX10" fmla="*/ 497899 w 499748"/>
                    <a:gd name="connsiteY10" fmla="*/ 451738 h 681395"/>
                    <a:gd name="connsiteX11" fmla="*/ 497546 w 499748"/>
                    <a:gd name="connsiteY11" fmla="*/ 457024 h 681395"/>
                    <a:gd name="connsiteX12" fmla="*/ 499749 w 499748"/>
                    <a:gd name="connsiteY12" fmla="*/ 459050 h 681395"/>
                    <a:gd name="connsiteX13" fmla="*/ 497194 w 499748"/>
                    <a:gd name="connsiteY13" fmla="*/ 461429 h 681395"/>
                    <a:gd name="connsiteX14" fmla="*/ 496842 w 499748"/>
                    <a:gd name="connsiteY14" fmla="*/ 466009 h 681395"/>
                    <a:gd name="connsiteX15" fmla="*/ 494023 w 499748"/>
                    <a:gd name="connsiteY15" fmla="*/ 463807 h 681395"/>
                    <a:gd name="connsiteX16" fmla="*/ 196886 w 499748"/>
                    <a:gd name="connsiteY16" fmla="*/ 679545 h 681395"/>
                    <a:gd name="connsiteX17" fmla="*/ 196886 w 499748"/>
                    <a:gd name="connsiteY17" fmla="*/ 679545 h 681395"/>
                    <a:gd name="connsiteX18" fmla="*/ 193980 w 499748"/>
                    <a:gd name="connsiteY18" fmla="*/ 681396 h 681395"/>
                    <a:gd name="connsiteX19" fmla="*/ 16914 w 499748"/>
                    <a:gd name="connsiteY19" fmla="*/ 27397 h 681395"/>
                    <a:gd name="connsiteX20" fmla="*/ 200675 w 499748"/>
                    <a:gd name="connsiteY20" fmla="*/ 668182 h 681395"/>
                    <a:gd name="connsiteX21" fmla="*/ 488208 w 499748"/>
                    <a:gd name="connsiteY21" fmla="*/ 458610 h 681395"/>
                    <a:gd name="connsiteX22" fmla="*/ 16914 w 499748"/>
                    <a:gd name="connsiteY22" fmla="*/ 27397 h 68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99748" h="681395">
                      <a:moveTo>
                        <a:pt x="193980" y="681396"/>
                      </a:moveTo>
                      <a:lnTo>
                        <a:pt x="192482" y="676198"/>
                      </a:lnTo>
                      <a:lnTo>
                        <a:pt x="4581" y="16121"/>
                      </a:lnTo>
                      <a:lnTo>
                        <a:pt x="2202" y="13918"/>
                      </a:lnTo>
                      <a:lnTo>
                        <a:pt x="3700" y="13038"/>
                      </a:lnTo>
                      <a:lnTo>
                        <a:pt x="0" y="0"/>
                      </a:lnTo>
                      <a:lnTo>
                        <a:pt x="9954" y="9161"/>
                      </a:lnTo>
                      <a:lnTo>
                        <a:pt x="11452" y="8281"/>
                      </a:lnTo>
                      <a:lnTo>
                        <a:pt x="12333" y="11364"/>
                      </a:lnTo>
                      <a:lnTo>
                        <a:pt x="494463" y="454205"/>
                      </a:lnTo>
                      <a:lnTo>
                        <a:pt x="497899" y="451738"/>
                      </a:lnTo>
                      <a:lnTo>
                        <a:pt x="497546" y="457024"/>
                      </a:lnTo>
                      <a:lnTo>
                        <a:pt x="499749" y="459050"/>
                      </a:lnTo>
                      <a:lnTo>
                        <a:pt x="497194" y="461429"/>
                      </a:lnTo>
                      <a:lnTo>
                        <a:pt x="496842" y="466009"/>
                      </a:lnTo>
                      <a:lnTo>
                        <a:pt x="494023" y="463807"/>
                      </a:lnTo>
                      <a:lnTo>
                        <a:pt x="196886" y="679545"/>
                      </a:lnTo>
                      <a:lnTo>
                        <a:pt x="196886" y="679545"/>
                      </a:lnTo>
                      <a:lnTo>
                        <a:pt x="193980" y="681396"/>
                      </a:lnTo>
                      <a:close/>
                      <a:moveTo>
                        <a:pt x="16914" y="27397"/>
                      </a:moveTo>
                      <a:lnTo>
                        <a:pt x="200675" y="668182"/>
                      </a:lnTo>
                      <a:lnTo>
                        <a:pt x="488208" y="458610"/>
                      </a:lnTo>
                      <a:lnTo>
                        <a:pt x="16914" y="27397"/>
                      </a:lnTo>
                      <a:close/>
                    </a:path>
                  </a:pathLst>
                </a:custGeom>
                <a:grpFill/>
                <a:ln w="8809" cap="flat">
                  <a:noFill/>
                  <a:prstDash val="solid"/>
                  <a:miter/>
                </a:ln>
              </p:spPr>
              <p:txBody>
                <a:bodyPr rtlCol="0" anchor="ctr"/>
                <a:lstStyle/>
                <a:p>
                  <a:endParaRPr lang="en-US" sz="3200"/>
                </a:p>
              </p:txBody>
            </p:sp>
          </p:grpSp>
          <p:grpSp>
            <p:nvGrpSpPr>
              <p:cNvPr id="4696" name="Graphic 4229">
                <a:extLst>
                  <a:ext uri="{FF2B5EF4-FFF2-40B4-BE49-F238E27FC236}">
                    <a16:creationId xmlns:a16="http://schemas.microsoft.com/office/drawing/2014/main" id="{78B44860-C74F-4724-A5FC-669C318DC020}"/>
                  </a:ext>
                </a:extLst>
              </p:cNvPr>
              <p:cNvGrpSpPr/>
              <p:nvPr/>
            </p:nvGrpSpPr>
            <p:grpSpPr>
              <a:xfrm>
                <a:off x="7226050" y="1040790"/>
                <a:ext cx="498074" cy="796444"/>
                <a:chOff x="7226050" y="1040790"/>
                <a:chExt cx="498074" cy="796444"/>
              </a:xfrm>
              <a:grpFill/>
            </p:grpSpPr>
            <p:sp>
              <p:nvSpPr>
                <p:cNvPr id="4697" name="Freeform: Shape 4696">
                  <a:extLst>
                    <a:ext uri="{FF2B5EF4-FFF2-40B4-BE49-F238E27FC236}">
                      <a16:creationId xmlns:a16="http://schemas.microsoft.com/office/drawing/2014/main" id="{8C26E66D-DCD6-4C20-8FF6-49729E87EC74}"/>
                    </a:ext>
                  </a:extLst>
                </p:cNvPr>
                <p:cNvSpPr/>
                <p:nvPr/>
              </p:nvSpPr>
              <p:spPr>
                <a:xfrm>
                  <a:off x="7231512" y="1047221"/>
                  <a:ext cx="487239" cy="775403"/>
                </a:xfrm>
                <a:custGeom>
                  <a:avLst/>
                  <a:gdLst>
                    <a:gd name="connsiteX0" fmla="*/ 8721 w 487239"/>
                    <a:gd name="connsiteY0" fmla="*/ 310438 h 775403"/>
                    <a:gd name="connsiteX1" fmla="*/ 256349 w 487239"/>
                    <a:gd name="connsiteY1" fmla="*/ 558947 h 775403"/>
                    <a:gd name="connsiteX2" fmla="*/ 377916 w 487239"/>
                    <a:gd name="connsiteY2" fmla="*/ 686329 h 775403"/>
                    <a:gd name="connsiteX3" fmla="*/ 435617 w 487239"/>
                    <a:gd name="connsiteY3" fmla="*/ 753191 h 775403"/>
                    <a:gd name="connsiteX4" fmla="*/ 441960 w 487239"/>
                    <a:gd name="connsiteY4" fmla="*/ 762617 h 775403"/>
                    <a:gd name="connsiteX5" fmla="*/ 444603 w 487239"/>
                    <a:gd name="connsiteY5" fmla="*/ 768519 h 775403"/>
                    <a:gd name="connsiteX6" fmla="*/ 444867 w 487239"/>
                    <a:gd name="connsiteY6" fmla="*/ 771074 h 775403"/>
                    <a:gd name="connsiteX7" fmla="*/ 442312 w 487239"/>
                    <a:gd name="connsiteY7" fmla="*/ 774862 h 775403"/>
                    <a:gd name="connsiteX8" fmla="*/ 440550 w 487239"/>
                    <a:gd name="connsiteY8" fmla="*/ 775390 h 775403"/>
                    <a:gd name="connsiteX9" fmla="*/ 440198 w 487239"/>
                    <a:gd name="connsiteY9" fmla="*/ 775390 h 775403"/>
                    <a:gd name="connsiteX10" fmla="*/ 437291 w 487239"/>
                    <a:gd name="connsiteY10" fmla="*/ 774421 h 775403"/>
                    <a:gd name="connsiteX11" fmla="*/ 435529 w 487239"/>
                    <a:gd name="connsiteY11" fmla="*/ 772219 h 775403"/>
                    <a:gd name="connsiteX12" fmla="*/ 432269 w 487239"/>
                    <a:gd name="connsiteY12" fmla="*/ 749051 h 775403"/>
                    <a:gd name="connsiteX13" fmla="*/ 432269 w 487239"/>
                    <a:gd name="connsiteY13" fmla="*/ 704828 h 775403"/>
                    <a:gd name="connsiteX14" fmla="*/ 441343 w 487239"/>
                    <a:gd name="connsiteY14" fmla="*/ 528995 h 775403"/>
                    <a:gd name="connsiteX15" fmla="*/ 454205 w 487239"/>
                    <a:gd name="connsiteY15" fmla="*/ 353427 h 775403"/>
                    <a:gd name="connsiteX16" fmla="*/ 483980 w 487239"/>
                    <a:gd name="connsiteY16" fmla="*/ 2731 h 775403"/>
                    <a:gd name="connsiteX17" fmla="*/ 486270 w 487239"/>
                    <a:gd name="connsiteY17" fmla="*/ 4052 h 775403"/>
                    <a:gd name="connsiteX18" fmla="*/ 8721 w 487239"/>
                    <a:gd name="connsiteY18" fmla="*/ 310438 h 775403"/>
                    <a:gd name="connsiteX19" fmla="*/ 0 w 487239"/>
                    <a:gd name="connsiteY19" fmla="*/ 315988 h 775403"/>
                    <a:gd name="connsiteX20" fmla="*/ 484773 w 487239"/>
                    <a:gd name="connsiteY20" fmla="*/ 1586 h 775403"/>
                    <a:gd name="connsiteX21" fmla="*/ 487240 w 487239"/>
                    <a:gd name="connsiteY21" fmla="*/ 0 h 775403"/>
                    <a:gd name="connsiteX22" fmla="*/ 486975 w 487239"/>
                    <a:gd name="connsiteY22" fmla="*/ 2995 h 775403"/>
                    <a:gd name="connsiteX23" fmla="*/ 458962 w 487239"/>
                    <a:gd name="connsiteY23" fmla="*/ 353779 h 775403"/>
                    <a:gd name="connsiteX24" fmla="*/ 446981 w 487239"/>
                    <a:gd name="connsiteY24" fmla="*/ 529348 h 775403"/>
                    <a:gd name="connsiteX25" fmla="*/ 438789 w 487239"/>
                    <a:gd name="connsiteY25" fmla="*/ 705004 h 775403"/>
                    <a:gd name="connsiteX26" fmla="*/ 438964 w 487239"/>
                    <a:gd name="connsiteY26" fmla="*/ 748786 h 775403"/>
                    <a:gd name="connsiteX27" fmla="*/ 441520 w 487239"/>
                    <a:gd name="connsiteY27" fmla="*/ 769048 h 775403"/>
                    <a:gd name="connsiteX28" fmla="*/ 441431 w 487239"/>
                    <a:gd name="connsiteY28" fmla="*/ 769048 h 775403"/>
                    <a:gd name="connsiteX29" fmla="*/ 439758 w 487239"/>
                    <a:gd name="connsiteY29" fmla="*/ 768607 h 775403"/>
                    <a:gd name="connsiteX30" fmla="*/ 440110 w 487239"/>
                    <a:gd name="connsiteY30" fmla="*/ 768607 h 775403"/>
                    <a:gd name="connsiteX31" fmla="*/ 439053 w 487239"/>
                    <a:gd name="connsiteY31" fmla="*/ 768871 h 775403"/>
                    <a:gd name="connsiteX32" fmla="*/ 437907 w 487239"/>
                    <a:gd name="connsiteY32" fmla="*/ 770457 h 775403"/>
                    <a:gd name="connsiteX33" fmla="*/ 437819 w 487239"/>
                    <a:gd name="connsiteY33" fmla="*/ 770281 h 775403"/>
                    <a:gd name="connsiteX34" fmla="*/ 435881 w 487239"/>
                    <a:gd name="connsiteY34" fmla="*/ 766229 h 775403"/>
                    <a:gd name="connsiteX35" fmla="*/ 429891 w 487239"/>
                    <a:gd name="connsiteY35" fmla="*/ 757507 h 775403"/>
                    <a:gd name="connsiteX36" fmla="*/ 372278 w 487239"/>
                    <a:gd name="connsiteY36" fmla="*/ 691526 h 775403"/>
                    <a:gd name="connsiteX37" fmla="*/ 250271 w 487239"/>
                    <a:gd name="connsiteY37" fmla="*/ 564937 h 775403"/>
                    <a:gd name="connsiteX38" fmla="*/ 616 w 487239"/>
                    <a:gd name="connsiteY38" fmla="*/ 316957 h 775403"/>
                    <a:gd name="connsiteX39" fmla="*/ 0 w 487239"/>
                    <a:gd name="connsiteY39" fmla="*/ 315988 h 775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7239" h="775403">
                      <a:moveTo>
                        <a:pt x="8721" y="310438"/>
                      </a:moveTo>
                      <a:cubicBezTo>
                        <a:pt x="91969" y="392628"/>
                        <a:pt x="174687" y="475347"/>
                        <a:pt x="256349" y="558947"/>
                      </a:cubicBezTo>
                      <a:cubicBezTo>
                        <a:pt x="297312" y="600967"/>
                        <a:pt x="338099" y="643163"/>
                        <a:pt x="377916" y="686329"/>
                      </a:cubicBezTo>
                      <a:cubicBezTo>
                        <a:pt x="397737" y="708088"/>
                        <a:pt x="417646" y="729582"/>
                        <a:pt x="435617" y="753191"/>
                      </a:cubicBezTo>
                      <a:cubicBezTo>
                        <a:pt x="437819" y="756186"/>
                        <a:pt x="440022" y="759269"/>
                        <a:pt x="441960" y="762617"/>
                      </a:cubicBezTo>
                      <a:cubicBezTo>
                        <a:pt x="442929" y="764379"/>
                        <a:pt x="443898" y="765964"/>
                        <a:pt x="444603" y="768519"/>
                      </a:cubicBezTo>
                      <a:cubicBezTo>
                        <a:pt x="444779" y="769136"/>
                        <a:pt x="444867" y="770017"/>
                        <a:pt x="444867" y="771074"/>
                      </a:cubicBezTo>
                      <a:cubicBezTo>
                        <a:pt x="444867" y="772219"/>
                        <a:pt x="443898" y="774245"/>
                        <a:pt x="442312" y="774862"/>
                      </a:cubicBezTo>
                      <a:cubicBezTo>
                        <a:pt x="442752" y="774862"/>
                        <a:pt x="440374" y="775478"/>
                        <a:pt x="440550" y="775390"/>
                      </a:cubicBezTo>
                      <a:lnTo>
                        <a:pt x="440198" y="775390"/>
                      </a:lnTo>
                      <a:cubicBezTo>
                        <a:pt x="440022" y="775478"/>
                        <a:pt x="437996" y="775126"/>
                        <a:pt x="437291" y="774421"/>
                      </a:cubicBezTo>
                      <a:cubicBezTo>
                        <a:pt x="436322" y="773628"/>
                        <a:pt x="435793" y="772835"/>
                        <a:pt x="435529" y="772219"/>
                      </a:cubicBezTo>
                      <a:cubicBezTo>
                        <a:pt x="432358" y="763410"/>
                        <a:pt x="432886" y="756715"/>
                        <a:pt x="432269" y="749051"/>
                      </a:cubicBezTo>
                      <a:cubicBezTo>
                        <a:pt x="431741" y="734251"/>
                        <a:pt x="431917" y="719539"/>
                        <a:pt x="432269" y="704828"/>
                      </a:cubicBezTo>
                      <a:cubicBezTo>
                        <a:pt x="433856" y="646070"/>
                        <a:pt x="437555" y="587489"/>
                        <a:pt x="441343" y="528995"/>
                      </a:cubicBezTo>
                      <a:cubicBezTo>
                        <a:pt x="445219" y="470414"/>
                        <a:pt x="449624" y="411920"/>
                        <a:pt x="454205" y="353427"/>
                      </a:cubicBezTo>
                      <a:cubicBezTo>
                        <a:pt x="463366" y="236440"/>
                        <a:pt x="473409" y="119542"/>
                        <a:pt x="483980" y="2731"/>
                      </a:cubicBezTo>
                      <a:lnTo>
                        <a:pt x="486270" y="4052"/>
                      </a:lnTo>
                      <a:lnTo>
                        <a:pt x="8721" y="310438"/>
                      </a:lnTo>
                      <a:close/>
                      <a:moveTo>
                        <a:pt x="0" y="315988"/>
                      </a:moveTo>
                      <a:lnTo>
                        <a:pt x="484773" y="1586"/>
                      </a:lnTo>
                      <a:lnTo>
                        <a:pt x="487240" y="0"/>
                      </a:lnTo>
                      <a:lnTo>
                        <a:pt x="486975" y="2995"/>
                      </a:lnTo>
                      <a:cubicBezTo>
                        <a:pt x="476932" y="119894"/>
                        <a:pt x="467595" y="236793"/>
                        <a:pt x="458962" y="353779"/>
                      </a:cubicBezTo>
                      <a:cubicBezTo>
                        <a:pt x="454645" y="412273"/>
                        <a:pt x="450593" y="470766"/>
                        <a:pt x="446981" y="529348"/>
                      </a:cubicBezTo>
                      <a:cubicBezTo>
                        <a:pt x="443457" y="587841"/>
                        <a:pt x="440110" y="646423"/>
                        <a:pt x="438789" y="705004"/>
                      </a:cubicBezTo>
                      <a:cubicBezTo>
                        <a:pt x="438524" y="719628"/>
                        <a:pt x="438436" y="734251"/>
                        <a:pt x="438964" y="748786"/>
                      </a:cubicBezTo>
                      <a:cubicBezTo>
                        <a:pt x="439317" y="755657"/>
                        <a:pt x="439669" y="764026"/>
                        <a:pt x="441520" y="769048"/>
                      </a:cubicBezTo>
                      <a:cubicBezTo>
                        <a:pt x="441608" y="769312"/>
                        <a:pt x="441608" y="769224"/>
                        <a:pt x="441431" y="769048"/>
                      </a:cubicBezTo>
                      <a:cubicBezTo>
                        <a:pt x="441167" y="768519"/>
                        <a:pt x="439493" y="768519"/>
                        <a:pt x="439758" y="768607"/>
                      </a:cubicBezTo>
                      <a:lnTo>
                        <a:pt x="440110" y="768607"/>
                      </a:lnTo>
                      <a:cubicBezTo>
                        <a:pt x="440550" y="768519"/>
                        <a:pt x="438348" y="768959"/>
                        <a:pt x="439053" y="768871"/>
                      </a:cubicBezTo>
                      <a:cubicBezTo>
                        <a:pt x="438436" y="769224"/>
                        <a:pt x="437819" y="770193"/>
                        <a:pt x="437907" y="770457"/>
                      </a:cubicBezTo>
                      <a:cubicBezTo>
                        <a:pt x="437907" y="770633"/>
                        <a:pt x="437907" y="770545"/>
                        <a:pt x="437819" y="770281"/>
                      </a:cubicBezTo>
                      <a:cubicBezTo>
                        <a:pt x="437555" y="769312"/>
                        <a:pt x="436762" y="767638"/>
                        <a:pt x="435881" y="766229"/>
                      </a:cubicBezTo>
                      <a:cubicBezTo>
                        <a:pt x="434120" y="763321"/>
                        <a:pt x="432005" y="760326"/>
                        <a:pt x="429891" y="757507"/>
                      </a:cubicBezTo>
                      <a:cubicBezTo>
                        <a:pt x="412185" y="734603"/>
                        <a:pt x="392099" y="713021"/>
                        <a:pt x="372278" y="691526"/>
                      </a:cubicBezTo>
                      <a:cubicBezTo>
                        <a:pt x="332373" y="648625"/>
                        <a:pt x="291410" y="606693"/>
                        <a:pt x="250271" y="564937"/>
                      </a:cubicBezTo>
                      <a:cubicBezTo>
                        <a:pt x="167904" y="481514"/>
                        <a:pt x="84480" y="398971"/>
                        <a:pt x="616" y="316957"/>
                      </a:cubicBezTo>
                      <a:lnTo>
                        <a:pt x="0" y="315988"/>
                      </a:lnTo>
                      <a:close/>
                    </a:path>
                  </a:pathLst>
                </a:custGeom>
                <a:grpFill/>
                <a:ln w="8809" cap="flat">
                  <a:noFill/>
                  <a:prstDash val="solid"/>
                  <a:miter/>
                </a:ln>
              </p:spPr>
              <p:txBody>
                <a:bodyPr rtlCol="0" anchor="ctr"/>
                <a:lstStyle/>
                <a:p>
                  <a:endParaRPr lang="en-US" sz="3200"/>
                </a:p>
              </p:txBody>
            </p:sp>
            <p:sp>
              <p:nvSpPr>
                <p:cNvPr id="4698" name="Freeform: Shape 4697">
                  <a:extLst>
                    <a:ext uri="{FF2B5EF4-FFF2-40B4-BE49-F238E27FC236}">
                      <a16:creationId xmlns:a16="http://schemas.microsoft.com/office/drawing/2014/main" id="{D8DD5910-AA3A-4C0F-AED4-412E874C6271}"/>
                    </a:ext>
                  </a:extLst>
                </p:cNvPr>
                <p:cNvSpPr/>
                <p:nvPr/>
              </p:nvSpPr>
              <p:spPr>
                <a:xfrm>
                  <a:off x="7226050" y="1040790"/>
                  <a:ext cx="498074" cy="796444"/>
                </a:xfrm>
                <a:custGeom>
                  <a:avLst/>
                  <a:gdLst>
                    <a:gd name="connsiteX0" fmla="*/ 443193 w 498074"/>
                    <a:gd name="connsiteY0" fmla="*/ 796444 h 796444"/>
                    <a:gd name="connsiteX1" fmla="*/ 441255 w 498074"/>
                    <a:gd name="connsiteY1" fmla="*/ 784288 h 796444"/>
                    <a:gd name="connsiteX2" fmla="*/ 433326 w 498074"/>
                    <a:gd name="connsiteY2" fmla="*/ 783847 h 796444"/>
                    <a:gd name="connsiteX3" fmla="*/ 438876 w 498074"/>
                    <a:gd name="connsiteY3" fmla="*/ 781469 h 796444"/>
                    <a:gd name="connsiteX4" fmla="*/ 438084 w 498074"/>
                    <a:gd name="connsiteY4" fmla="*/ 780147 h 796444"/>
                    <a:gd name="connsiteX5" fmla="*/ 435441 w 498074"/>
                    <a:gd name="connsiteY5" fmla="*/ 769400 h 796444"/>
                    <a:gd name="connsiteX6" fmla="*/ 432798 w 498074"/>
                    <a:gd name="connsiteY6" fmla="*/ 765788 h 796444"/>
                    <a:gd name="connsiteX7" fmla="*/ 379855 w 498074"/>
                    <a:gd name="connsiteY7" fmla="*/ 704916 h 796444"/>
                    <a:gd name="connsiteX8" fmla="*/ 375362 w 498074"/>
                    <a:gd name="connsiteY8" fmla="*/ 700071 h 796444"/>
                    <a:gd name="connsiteX9" fmla="*/ 253442 w 498074"/>
                    <a:gd name="connsiteY9" fmla="*/ 573570 h 796444"/>
                    <a:gd name="connsiteX10" fmla="*/ 3876 w 498074"/>
                    <a:gd name="connsiteY10" fmla="*/ 325678 h 796444"/>
                    <a:gd name="connsiteX11" fmla="*/ 0 w 498074"/>
                    <a:gd name="connsiteY11" fmla="*/ 321978 h 796444"/>
                    <a:gd name="connsiteX12" fmla="*/ 486358 w 498074"/>
                    <a:gd name="connsiteY12" fmla="*/ 6607 h 796444"/>
                    <a:gd name="connsiteX13" fmla="*/ 486623 w 498074"/>
                    <a:gd name="connsiteY13" fmla="*/ 3612 h 796444"/>
                    <a:gd name="connsiteX14" fmla="*/ 488913 w 498074"/>
                    <a:gd name="connsiteY14" fmla="*/ 5021 h 796444"/>
                    <a:gd name="connsiteX15" fmla="*/ 496577 w 498074"/>
                    <a:gd name="connsiteY15" fmla="*/ 0 h 796444"/>
                    <a:gd name="connsiteX16" fmla="*/ 495784 w 498074"/>
                    <a:gd name="connsiteY16" fmla="*/ 9162 h 796444"/>
                    <a:gd name="connsiteX17" fmla="*/ 498075 w 498074"/>
                    <a:gd name="connsiteY17" fmla="*/ 10571 h 796444"/>
                    <a:gd name="connsiteX18" fmla="*/ 495520 w 498074"/>
                    <a:gd name="connsiteY18" fmla="*/ 12245 h 796444"/>
                    <a:gd name="connsiteX19" fmla="*/ 467771 w 498074"/>
                    <a:gd name="connsiteY19" fmla="*/ 360651 h 796444"/>
                    <a:gd name="connsiteX20" fmla="*/ 455790 w 498074"/>
                    <a:gd name="connsiteY20" fmla="*/ 536131 h 796444"/>
                    <a:gd name="connsiteX21" fmla="*/ 447598 w 498074"/>
                    <a:gd name="connsiteY21" fmla="*/ 711611 h 796444"/>
                    <a:gd name="connsiteX22" fmla="*/ 447774 w 498074"/>
                    <a:gd name="connsiteY22" fmla="*/ 755217 h 796444"/>
                    <a:gd name="connsiteX23" fmla="*/ 447862 w 498074"/>
                    <a:gd name="connsiteY23" fmla="*/ 756362 h 796444"/>
                    <a:gd name="connsiteX24" fmla="*/ 448390 w 498074"/>
                    <a:gd name="connsiteY24" fmla="*/ 764555 h 796444"/>
                    <a:gd name="connsiteX25" fmla="*/ 450241 w 498074"/>
                    <a:gd name="connsiteY25" fmla="*/ 767550 h 796444"/>
                    <a:gd name="connsiteX26" fmla="*/ 452267 w 498074"/>
                    <a:gd name="connsiteY26" fmla="*/ 771426 h 796444"/>
                    <a:gd name="connsiteX27" fmla="*/ 460547 w 498074"/>
                    <a:gd name="connsiteY27" fmla="*/ 770721 h 796444"/>
                    <a:gd name="connsiteX28" fmla="*/ 453324 w 498074"/>
                    <a:gd name="connsiteY28" fmla="*/ 774509 h 796444"/>
                    <a:gd name="connsiteX29" fmla="*/ 453588 w 498074"/>
                    <a:gd name="connsiteY29" fmla="*/ 777857 h 796444"/>
                    <a:gd name="connsiteX30" fmla="*/ 449712 w 498074"/>
                    <a:gd name="connsiteY30" fmla="*/ 784199 h 796444"/>
                    <a:gd name="connsiteX31" fmla="*/ 446805 w 498074"/>
                    <a:gd name="connsiteY31" fmla="*/ 785257 h 796444"/>
                    <a:gd name="connsiteX32" fmla="*/ 445131 w 498074"/>
                    <a:gd name="connsiteY32" fmla="*/ 785609 h 796444"/>
                    <a:gd name="connsiteX33" fmla="*/ 443193 w 498074"/>
                    <a:gd name="connsiteY33" fmla="*/ 796444 h 796444"/>
                    <a:gd name="connsiteX34" fmla="*/ 441960 w 498074"/>
                    <a:gd name="connsiteY34" fmla="*/ 766933 h 796444"/>
                    <a:gd name="connsiteX35" fmla="*/ 442048 w 498074"/>
                    <a:gd name="connsiteY35" fmla="*/ 767109 h 796444"/>
                    <a:gd name="connsiteX36" fmla="*/ 442048 w 498074"/>
                    <a:gd name="connsiteY36" fmla="*/ 766757 h 796444"/>
                    <a:gd name="connsiteX37" fmla="*/ 441960 w 498074"/>
                    <a:gd name="connsiteY37" fmla="*/ 766581 h 796444"/>
                    <a:gd name="connsiteX38" fmla="*/ 441960 w 498074"/>
                    <a:gd name="connsiteY38" fmla="*/ 766933 h 796444"/>
                    <a:gd name="connsiteX39" fmla="*/ 10835 w 498074"/>
                    <a:gd name="connsiteY39" fmla="*/ 322947 h 796444"/>
                    <a:gd name="connsiteX40" fmla="*/ 258287 w 498074"/>
                    <a:gd name="connsiteY40" fmla="*/ 568813 h 796444"/>
                    <a:gd name="connsiteX41" fmla="*/ 380383 w 498074"/>
                    <a:gd name="connsiteY41" fmla="*/ 695490 h 796444"/>
                    <a:gd name="connsiteX42" fmla="*/ 384876 w 498074"/>
                    <a:gd name="connsiteY42" fmla="*/ 700335 h 796444"/>
                    <a:gd name="connsiteX43" fmla="*/ 434560 w 498074"/>
                    <a:gd name="connsiteY43" fmla="*/ 757067 h 796444"/>
                    <a:gd name="connsiteX44" fmla="*/ 434560 w 498074"/>
                    <a:gd name="connsiteY44" fmla="*/ 756627 h 796444"/>
                    <a:gd name="connsiteX45" fmla="*/ 386109 w 498074"/>
                    <a:gd name="connsiteY45" fmla="*/ 700688 h 796444"/>
                    <a:gd name="connsiteX46" fmla="*/ 380912 w 498074"/>
                    <a:gd name="connsiteY46" fmla="*/ 694962 h 796444"/>
                    <a:gd name="connsiteX47" fmla="*/ 259432 w 498074"/>
                    <a:gd name="connsiteY47" fmla="*/ 567668 h 796444"/>
                    <a:gd name="connsiteX48" fmla="*/ 13742 w 498074"/>
                    <a:gd name="connsiteY48" fmla="*/ 321097 h 796444"/>
                    <a:gd name="connsiteX49" fmla="*/ 10835 w 498074"/>
                    <a:gd name="connsiteY49" fmla="*/ 322947 h 796444"/>
                    <a:gd name="connsiteX50" fmla="*/ 441167 w 498074"/>
                    <a:gd name="connsiteY50" fmla="*/ 754160 h 796444"/>
                    <a:gd name="connsiteX51" fmla="*/ 441167 w 498074"/>
                    <a:gd name="connsiteY51" fmla="*/ 754160 h 796444"/>
                    <a:gd name="connsiteX52" fmla="*/ 441167 w 498074"/>
                    <a:gd name="connsiteY52" fmla="*/ 754160 h 796444"/>
                    <a:gd name="connsiteX53" fmla="*/ 441167 w 498074"/>
                    <a:gd name="connsiteY53" fmla="*/ 754160 h 796444"/>
                    <a:gd name="connsiteX54" fmla="*/ 19556 w 498074"/>
                    <a:gd name="connsiteY54" fmla="*/ 317397 h 796444"/>
                    <a:gd name="connsiteX55" fmla="*/ 264277 w 498074"/>
                    <a:gd name="connsiteY55" fmla="*/ 562999 h 796444"/>
                    <a:gd name="connsiteX56" fmla="*/ 385845 w 498074"/>
                    <a:gd name="connsiteY56" fmla="*/ 690469 h 796444"/>
                    <a:gd name="connsiteX57" fmla="*/ 391042 w 498074"/>
                    <a:gd name="connsiteY57" fmla="*/ 696195 h 796444"/>
                    <a:gd name="connsiteX58" fmla="*/ 434208 w 498074"/>
                    <a:gd name="connsiteY58" fmla="*/ 745439 h 796444"/>
                    <a:gd name="connsiteX59" fmla="*/ 434472 w 498074"/>
                    <a:gd name="connsiteY59" fmla="*/ 711259 h 796444"/>
                    <a:gd name="connsiteX60" fmla="*/ 443545 w 498074"/>
                    <a:gd name="connsiteY60" fmla="*/ 535250 h 796444"/>
                    <a:gd name="connsiteX61" fmla="*/ 456407 w 498074"/>
                    <a:gd name="connsiteY61" fmla="*/ 359682 h 796444"/>
                    <a:gd name="connsiteX62" fmla="*/ 485301 w 498074"/>
                    <a:gd name="connsiteY62" fmla="*/ 18764 h 796444"/>
                    <a:gd name="connsiteX63" fmla="*/ 19556 w 498074"/>
                    <a:gd name="connsiteY63" fmla="*/ 317397 h 79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98074" h="796444">
                      <a:moveTo>
                        <a:pt x="443193" y="796444"/>
                      </a:moveTo>
                      <a:lnTo>
                        <a:pt x="441255" y="784288"/>
                      </a:lnTo>
                      <a:lnTo>
                        <a:pt x="433326" y="783847"/>
                      </a:lnTo>
                      <a:lnTo>
                        <a:pt x="438876" y="781469"/>
                      </a:lnTo>
                      <a:cubicBezTo>
                        <a:pt x="438524" y="780940"/>
                        <a:pt x="438260" y="780500"/>
                        <a:pt x="438084" y="780147"/>
                      </a:cubicBezTo>
                      <a:cubicBezTo>
                        <a:pt x="436674" y="776183"/>
                        <a:pt x="435881" y="772747"/>
                        <a:pt x="435441" y="769400"/>
                      </a:cubicBezTo>
                      <a:cubicBezTo>
                        <a:pt x="434560" y="768167"/>
                        <a:pt x="433679" y="767021"/>
                        <a:pt x="432798" y="765788"/>
                      </a:cubicBezTo>
                      <a:cubicBezTo>
                        <a:pt x="416589" y="744734"/>
                        <a:pt x="397914" y="724473"/>
                        <a:pt x="379855" y="704916"/>
                      </a:cubicBezTo>
                      <a:lnTo>
                        <a:pt x="375362" y="700071"/>
                      </a:lnTo>
                      <a:cubicBezTo>
                        <a:pt x="334839" y="656553"/>
                        <a:pt x="292819" y="613564"/>
                        <a:pt x="253442" y="573570"/>
                      </a:cubicBezTo>
                      <a:cubicBezTo>
                        <a:pt x="178563" y="497723"/>
                        <a:pt x="96902" y="416677"/>
                        <a:pt x="3876" y="325678"/>
                      </a:cubicBezTo>
                      <a:lnTo>
                        <a:pt x="0" y="321978"/>
                      </a:lnTo>
                      <a:lnTo>
                        <a:pt x="486358" y="6607"/>
                      </a:lnTo>
                      <a:lnTo>
                        <a:pt x="486623" y="3612"/>
                      </a:lnTo>
                      <a:lnTo>
                        <a:pt x="488913" y="5021"/>
                      </a:lnTo>
                      <a:lnTo>
                        <a:pt x="496577" y="0"/>
                      </a:lnTo>
                      <a:lnTo>
                        <a:pt x="495784" y="9162"/>
                      </a:lnTo>
                      <a:lnTo>
                        <a:pt x="498075" y="10571"/>
                      </a:lnTo>
                      <a:lnTo>
                        <a:pt x="495520" y="12245"/>
                      </a:lnTo>
                      <a:cubicBezTo>
                        <a:pt x="485037" y="134782"/>
                        <a:pt x="475963" y="248773"/>
                        <a:pt x="467771" y="360651"/>
                      </a:cubicBezTo>
                      <a:cubicBezTo>
                        <a:pt x="462838" y="428218"/>
                        <a:pt x="459050" y="483980"/>
                        <a:pt x="455790" y="536131"/>
                      </a:cubicBezTo>
                      <a:cubicBezTo>
                        <a:pt x="452090" y="598589"/>
                        <a:pt x="448831" y="654968"/>
                        <a:pt x="447598" y="711611"/>
                      </a:cubicBezTo>
                      <a:cubicBezTo>
                        <a:pt x="447333" y="724825"/>
                        <a:pt x="447157" y="740241"/>
                        <a:pt x="447774" y="755217"/>
                      </a:cubicBezTo>
                      <a:lnTo>
                        <a:pt x="447862" y="756362"/>
                      </a:lnTo>
                      <a:cubicBezTo>
                        <a:pt x="448038" y="758917"/>
                        <a:pt x="448126" y="761824"/>
                        <a:pt x="448390" y="764555"/>
                      </a:cubicBezTo>
                      <a:cubicBezTo>
                        <a:pt x="449007" y="765524"/>
                        <a:pt x="449624" y="766493"/>
                        <a:pt x="450241" y="767550"/>
                      </a:cubicBezTo>
                      <a:cubicBezTo>
                        <a:pt x="451033" y="768871"/>
                        <a:pt x="451650" y="770105"/>
                        <a:pt x="452267" y="771426"/>
                      </a:cubicBezTo>
                      <a:lnTo>
                        <a:pt x="460547" y="770721"/>
                      </a:lnTo>
                      <a:lnTo>
                        <a:pt x="453324" y="774509"/>
                      </a:lnTo>
                      <a:cubicBezTo>
                        <a:pt x="453588" y="775566"/>
                        <a:pt x="453676" y="776712"/>
                        <a:pt x="453588" y="777857"/>
                      </a:cubicBezTo>
                      <a:cubicBezTo>
                        <a:pt x="453500" y="779971"/>
                        <a:pt x="452178" y="782790"/>
                        <a:pt x="449712" y="784199"/>
                      </a:cubicBezTo>
                      <a:cubicBezTo>
                        <a:pt x="448743" y="784816"/>
                        <a:pt x="447598" y="785080"/>
                        <a:pt x="446805" y="785257"/>
                      </a:cubicBezTo>
                      <a:lnTo>
                        <a:pt x="445131" y="785609"/>
                      </a:lnTo>
                      <a:lnTo>
                        <a:pt x="443193" y="796444"/>
                      </a:lnTo>
                      <a:close/>
                      <a:moveTo>
                        <a:pt x="441960" y="766933"/>
                      </a:moveTo>
                      <a:cubicBezTo>
                        <a:pt x="441960" y="767021"/>
                        <a:pt x="442048" y="767021"/>
                        <a:pt x="442048" y="767109"/>
                      </a:cubicBezTo>
                      <a:cubicBezTo>
                        <a:pt x="442048" y="767021"/>
                        <a:pt x="442048" y="766845"/>
                        <a:pt x="442048" y="766757"/>
                      </a:cubicBezTo>
                      <a:cubicBezTo>
                        <a:pt x="442048" y="766669"/>
                        <a:pt x="441960" y="766669"/>
                        <a:pt x="441960" y="766581"/>
                      </a:cubicBezTo>
                      <a:cubicBezTo>
                        <a:pt x="441960" y="766669"/>
                        <a:pt x="441960" y="766845"/>
                        <a:pt x="441960" y="766933"/>
                      </a:cubicBezTo>
                      <a:close/>
                      <a:moveTo>
                        <a:pt x="10835" y="322947"/>
                      </a:moveTo>
                      <a:cubicBezTo>
                        <a:pt x="103068" y="413066"/>
                        <a:pt x="184025" y="493494"/>
                        <a:pt x="258287" y="568813"/>
                      </a:cubicBezTo>
                      <a:cubicBezTo>
                        <a:pt x="297753" y="608895"/>
                        <a:pt x="339772" y="651973"/>
                        <a:pt x="380383" y="695490"/>
                      </a:cubicBezTo>
                      <a:lnTo>
                        <a:pt x="384876" y="700335"/>
                      </a:lnTo>
                      <a:cubicBezTo>
                        <a:pt x="401702" y="718571"/>
                        <a:pt x="419055" y="737422"/>
                        <a:pt x="434560" y="757067"/>
                      </a:cubicBezTo>
                      <a:cubicBezTo>
                        <a:pt x="434560" y="756891"/>
                        <a:pt x="434560" y="756803"/>
                        <a:pt x="434560" y="756627"/>
                      </a:cubicBezTo>
                      <a:cubicBezTo>
                        <a:pt x="419232" y="737070"/>
                        <a:pt x="402406" y="718659"/>
                        <a:pt x="386109" y="700688"/>
                      </a:cubicBezTo>
                      <a:lnTo>
                        <a:pt x="380912" y="694962"/>
                      </a:lnTo>
                      <a:cubicBezTo>
                        <a:pt x="340565" y="651268"/>
                        <a:pt x="298721" y="607926"/>
                        <a:pt x="259432" y="567668"/>
                      </a:cubicBezTo>
                      <a:cubicBezTo>
                        <a:pt x="185523" y="492085"/>
                        <a:pt x="105182" y="411392"/>
                        <a:pt x="13742" y="321097"/>
                      </a:cubicBezTo>
                      <a:lnTo>
                        <a:pt x="10835" y="322947"/>
                      </a:lnTo>
                      <a:close/>
                      <a:moveTo>
                        <a:pt x="441167" y="754160"/>
                      </a:moveTo>
                      <a:lnTo>
                        <a:pt x="441167" y="754160"/>
                      </a:lnTo>
                      <a:cubicBezTo>
                        <a:pt x="441167" y="754160"/>
                        <a:pt x="441167" y="754160"/>
                        <a:pt x="441167" y="754160"/>
                      </a:cubicBezTo>
                      <a:cubicBezTo>
                        <a:pt x="441167" y="754160"/>
                        <a:pt x="441167" y="754160"/>
                        <a:pt x="441167" y="754160"/>
                      </a:cubicBezTo>
                      <a:close/>
                      <a:moveTo>
                        <a:pt x="19556" y="317397"/>
                      </a:moveTo>
                      <a:cubicBezTo>
                        <a:pt x="110556" y="407340"/>
                        <a:pt x="190632" y="487680"/>
                        <a:pt x="264277" y="562999"/>
                      </a:cubicBezTo>
                      <a:cubicBezTo>
                        <a:pt x="303566" y="603346"/>
                        <a:pt x="345498" y="646687"/>
                        <a:pt x="385845" y="690469"/>
                      </a:cubicBezTo>
                      <a:lnTo>
                        <a:pt x="391042" y="696195"/>
                      </a:lnTo>
                      <a:cubicBezTo>
                        <a:pt x="405489" y="712052"/>
                        <a:pt x="420289" y="728261"/>
                        <a:pt x="434208" y="745439"/>
                      </a:cubicBezTo>
                      <a:cubicBezTo>
                        <a:pt x="434031" y="733370"/>
                        <a:pt x="434208" y="721654"/>
                        <a:pt x="434472" y="711259"/>
                      </a:cubicBezTo>
                      <a:cubicBezTo>
                        <a:pt x="435970" y="654351"/>
                        <a:pt x="439493" y="597884"/>
                        <a:pt x="443545" y="535250"/>
                      </a:cubicBezTo>
                      <a:cubicBezTo>
                        <a:pt x="446981" y="483540"/>
                        <a:pt x="451033" y="427777"/>
                        <a:pt x="456407" y="359682"/>
                      </a:cubicBezTo>
                      <a:cubicBezTo>
                        <a:pt x="465040" y="249830"/>
                        <a:pt x="474466" y="138217"/>
                        <a:pt x="485301" y="18764"/>
                      </a:cubicBezTo>
                      <a:lnTo>
                        <a:pt x="19556" y="317397"/>
                      </a:lnTo>
                      <a:close/>
                    </a:path>
                  </a:pathLst>
                </a:custGeom>
                <a:grpFill/>
                <a:ln w="8809" cap="flat">
                  <a:noFill/>
                  <a:prstDash val="solid"/>
                  <a:miter/>
                </a:ln>
              </p:spPr>
              <p:txBody>
                <a:bodyPr rtlCol="0" anchor="ctr"/>
                <a:lstStyle/>
                <a:p>
                  <a:endParaRPr lang="en-US" sz="3200"/>
                </a:p>
              </p:txBody>
            </p:sp>
          </p:grpSp>
          <p:grpSp>
            <p:nvGrpSpPr>
              <p:cNvPr id="4699" name="Graphic 4229">
                <a:extLst>
                  <a:ext uri="{FF2B5EF4-FFF2-40B4-BE49-F238E27FC236}">
                    <a16:creationId xmlns:a16="http://schemas.microsoft.com/office/drawing/2014/main" id="{78B44860-C74F-4724-A5FC-669C318DC020}"/>
                  </a:ext>
                </a:extLst>
              </p:cNvPr>
              <p:cNvGrpSpPr/>
              <p:nvPr/>
            </p:nvGrpSpPr>
            <p:grpSpPr>
              <a:xfrm>
                <a:off x="7639556" y="2259726"/>
                <a:ext cx="631182" cy="524679"/>
                <a:chOff x="7639556" y="2259726"/>
                <a:chExt cx="631182" cy="524679"/>
              </a:xfrm>
              <a:grpFill/>
            </p:grpSpPr>
            <p:sp>
              <p:nvSpPr>
                <p:cNvPr id="4700" name="Freeform: Shape 4699">
                  <a:extLst>
                    <a:ext uri="{FF2B5EF4-FFF2-40B4-BE49-F238E27FC236}">
                      <a16:creationId xmlns:a16="http://schemas.microsoft.com/office/drawing/2014/main" id="{2F4FBD3C-087E-495F-A3FB-E94CAD3FBAC2}"/>
                    </a:ext>
                  </a:extLst>
                </p:cNvPr>
                <p:cNvSpPr/>
                <p:nvPr/>
              </p:nvSpPr>
              <p:spPr>
                <a:xfrm>
                  <a:off x="7643344" y="2267390"/>
                  <a:ext cx="615942" cy="511905"/>
                </a:xfrm>
                <a:custGeom>
                  <a:avLst/>
                  <a:gdLst>
                    <a:gd name="connsiteX0" fmla="*/ 3612 w 615942"/>
                    <a:gd name="connsiteY0" fmla="*/ 2995 h 511905"/>
                    <a:gd name="connsiteX1" fmla="*/ 32858 w 615942"/>
                    <a:gd name="connsiteY1" fmla="*/ 424165 h 511905"/>
                    <a:gd name="connsiteX2" fmla="*/ 31801 w 615942"/>
                    <a:gd name="connsiteY2" fmla="*/ 423020 h 511905"/>
                    <a:gd name="connsiteX3" fmla="*/ 613652 w 615942"/>
                    <a:gd name="connsiteY3" fmla="*/ 510144 h 511905"/>
                    <a:gd name="connsiteX4" fmla="*/ 613035 w 615942"/>
                    <a:gd name="connsiteY4" fmla="*/ 511465 h 511905"/>
                    <a:gd name="connsiteX5" fmla="*/ 3612 w 615942"/>
                    <a:gd name="connsiteY5" fmla="*/ 2995 h 511905"/>
                    <a:gd name="connsiteX6" fmla="*/ 0 w 615942"/>
                    <a:gd name="connsiteY6" fmla="*/ 0 h 511905"/>
                    <a:gd name="connsiteX7" fmla="*/ 613917 w 615942"/>
                    <a:gd name="connsiteY7" fmla="*/ 510232 h 511905"/>
                    <a:gd name="connsiteX8" fmla="*/ 615943 w 615942"/>
                    <a:gd name="connsiteY8" fmla="*/ 511906 h 511905"/>
                    <a:gd name="connsiteX9" fmla="*/ 613300 w 615942"/>
                    <a:gd name="connsiteY9" fmla="*/ 511553 h 511905"/>
                    <a:gd name="connsiteX10" fmla="*/ 31361 w 615942"/>
                    <a:gd name="connsiteY10" fmla="*/ 425487 h 511905"/>
                    <a:gd name="connsiteX11" fmla="*/ 30304 w 615942"/>
                    <a:gd name="connsiteY11" fmla="*/ 425311 h 511905"/>
                    <a:gd name="connsiteX12" fmla="*/ 30216 w 615942"/>
                    <a:gd name="connsiteY12" fmla="*/ 424253 h 511905"/>
                    <a:gd name="connsiteX13" fmla="*/ 0 w 615942"/>
                    <a:gd name="connsiteY13" fmla="*/ 0 h 51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5942" h="511905">
                      <a:moveTo>
                        <a:pt x="3612" y="2995"/>
                      </a:moveTo>
                      <a:lnTo>
                        <a:pt x="32858" y="424165"/>
                      </a:lnTo>
                      <a:lnTo>
                        <a:pt x="31801" y="423020"/>
                      </a:lnTo>
                      <a:lnTo>
                        <a:pt x="613652" y="510144"/>
                      </a:lnTo>
                      <a:lnTo>
                        <a:pt x="613035" y="511465"/>
                      </a:lnTo>
                      <a:lnTo>
                        <a:pt x="3612" y="2995"/>
                      </a:lnTo>
                      <a:close/>
                      <a:moveTo>
                        <a:pt x="0" y="0"/>
                      </a:moveTo>
                      <a:lnTo>
                        <a:pt x="613917" y="510232"/>
                      </a:lnTo>
                      <a:lnTo>
                        <a:pt x="615943" y="511906"/>
                      </a:lnTo>
                      <a:lnTo>
                        <a:pt x="613300" y="511553"/>
                      </a:lnTo>
                      <a:lnTo>
                        <a:pt x="31361" y="425487"/>
                      </a:lnTo>
                      <a:lnTo>
                        <a:pt x="30304" y="425311"/>
                      </a:lnTo>
                      <a:lnTo>
                        <a:pt x="30216" y="424253"/>
                      </a:lnTo>
                      <a:lnTo>
                        <a:pt x="0" y="0"/>
                      </a:lnTo>
                      <a:close/>
                    </a:path>
                  </a:pathLst>
                </a:custGeom>
                <a:grpFill/>
                <a:ln w="8809" cap="flat">
                  <a:noFill/>
                  <a:prstDash val="solid"/>
                  <a:miter/>
                </a:ln>
              </p:spPr>
              <p:txBody>
                <a:bodyPr rtlCol="0" anchor="ctr"/>
                <a:lstStyle/>
                <a:p>
                  <a:endParaRPr lang="en-US" sz="3200"/>
                </a:p>
              </p:txBody>
            </p:sp>
            <p:sp>
              <p:nvSpPr>
                <p:cNvPr id="4701" name="Freeform: Shape 4700">
                  <a:extLst>
                    <a:ext uri="{FF2B5EF4-FFF2-40B4-BE49-F238E27FC236}">
                      <a16:creationId xmlns:a16="http://schemas.microsoft.com/office/drawing/2014/main" id="{789F82FB-8B9C-4DA9-9D98-E65395A96D22}"/>
                    </a:ext>
                  </a:extLst>
                </p:cNvPr>
                <p:cNvSpPr/>
                <p:nvPr/>
              </p:nvSpPr>
              <p:spPr>
                <a:xfrm>
                  <a:off x="7639556" y="2259726"/>
                  <a:ext cx="631182" cy="524679"/>
                </a:xfrm>
                <a:custGeom>
                  <a:avLst/>
                  <a:gdLst>
                    <a:gd name="connsiteX0" fmla="*/ 631183 w 631182"/>
                    <a:gd name="connsiteY0" fmla="*/ 524679 h 524679"/>
                    <a:gd name="connsiteX1" fmla="*/ 618762 w 631182"/>
                    <a:gd name="connsiteY1" fmla="*/ 522829 h 524679"/>
                    <a:gd name="connsiteX2" fmla="*/ 618057 w 631182"/>
                    <a:gd name="connsiteY2" fmla="*/ 524503 h 524679"/>
                    <a:gd name="connsiteX3" fmla="*/ 615503 w 631182"/>
                    <a:gd name="connsiteY3" fmla="*/ 522389 h 524679"/>
                    <a:gd name="connsiteX4" fmla="*/ 40435 w 631182"/>
                    <a:gd name="connsiteY4" fmla="*/ 437379 h 524679"/>
                    <a:gd name="connsiteX5" fmla="*/ 40699 w 631182"/>
                    <a:gd name="connsiteY5" fmla="*/ 441167 h 524679"/>
                    <a:gd name="connsiteX6" fmla="*/ 36735 w 631182"/>
                    <a:gd name="connsiteY6" fmla="*/ 436851 h 524679"/>
                    <a:gd name="connsiteX7" fmla="*/ 31097 w 631182"/>
                    <a:gd name="connsiteY7" fmla="*/ 435970 h 524679"/>
                    <a:gd name="connsiteX8" fmla="*/ 30657 w 631182"/>
                    <a:gd name="connsiteY8" fmla="*/ 430156 h 524679"/>
                    <a:gd name="connsiteX9" fmla="*/ 26692 w 631182"/>
                    <a:gd name="connsiteY9" fmla="*/ 425839 h 524679"/>
                    <a:gd name="connsiteX10" fmla="*/ 30392 w 631182"/>
                    <a:gd name="connsiteY10" fmla="*/ 426368 h 524679"/>
                    <a:gd name="connsiteX11" fmla="*/ 0 w 631182"/>
                    <a:gd name="connsiteY11" fmla="*/ 0 h 524679"/>
                    <a:gd name="connsiteX12" fmla="*/ 3612 w 631182"/>
                    <a:gd name="connsiteY12" fmla="*/ 2995 h 524679"/>
                    <a:gd name="connsiteX13" fmla="*/ 3612 w 631182"/>
                    <a:gd name="connsiteY13" fmla="*/ 2995 h 524679"/>
                    <a:gd name="connsiteX14" fmla="*/ 9250 w 631182"/>
                    <a:gd name="connsiteY14" fmla="*/ 7752 h 524679"/>
                    <a:gd name="connsiteX15" fmla="*/ 619026 w 631182"/>
                    <a:gd name="connsiteY15" fmla="*/ 514636 h 524679"/>
                    <a:gd name="connsiteX16" fmla="*/ 622285 w 631182"/>
                    <a:gd name="connsiteY16" fmla="*/ 515077 h 524679"/>
                    <a:gd name="connsiteX17" fmla="*/ 621581 w 631182"/>
                    <a:gd name="connsiteY17" fmla="*/ 516663 h 524679"/>
                    <a:gd name="connsiteX18" fmla="*/ 631183 w 631182"/>
                    <a:gd name="connsiteY18" fmla="*/ 524679 h 524679"/>
                    <a:gd name="connsiteX19" fmla="*/ 39730 w 631182"/>
                    <a:gd name="connsiteY19" fmla="*/ 427865 h 524679"/>
                    <a:gd name="connsiteX20" fmla="*/ 603346 w 631182"/>
                    <a:gd name="connsiteY20" fmla="*/ 512258 h 524679"/>
                    <a:gd name="connsiteX21" fmla="*/ 11364 w 631182"/>
                    <a:gd name="connsiteY21" fmla="*/ 18323 h 524679"/>
                    <a:gd name="connsiteX22" fmla="*/ 39730 w 631182"/>
                    <a:gd name="connsiteY22" fmla="*/ 427865 h 52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1182" h="524679">
                      <a:moveTo>
                        <a:pt x="631183" y="524679"/>
                      </a:moveTo>
                      <a:lnTo>
                        <a:pt x="618762" y="522829"/>
                      </a:lnTo>
                      <a:lnTo>
                        <a:pt x="618057" y="524503"/>
                      </a:lnTo>
                      <a:lnTo>
                        <a:pt x="615503" y="522389"/>
                      </a:lnTo>
                      <a:lnTo>
                        <a:pt x="40435" y="437379"/>
                      </a:lnTo>
                      <a:lnTo>
                        <a:pt x="40699" y="441167"/>
                      </a:lnTo>
                      <a:lnTo>
                        <a:pt x="36735" y="436851"/>
                      </a:lnTo>
                      <a:lnTo>
                        <a:pt x="31097" y="435970"/>
                      </a:lnTo>
                      <a:lnTo>
                        <a:pt x="30657" y="430156"/>
                      </a:lnTo>
                      <a:lnTo>
                        <a:pt x="26692" y="425839"/>
                      </a:lnTo>
                      <a:lnTo>
                        <a:pt x="30392" y="426368"/>
                      </a:lnTo>
                      <a:lnTo>
                        <a:pt x="0" y="0"/>
                      </a:lnTo>
                      <a:lnTo>
                        <a:pt x="3612" y="2995"/>
                      </a:lnTo>
                      <a:lnTo>
                        <a:pt x="3612" y="2995"/>
                      </a:lnTo>
                      <a:lnTo>
                        <a:pt x="9250" y="7752"/>
                      </a:lnTo>
                      <a:lnTo>
                        <a:pt x="619026" y="514636"/>
                      </a:lnTo>
                      <a:lnTo>
                        <a:pt x="622285" y="515077"/>
                      </a:lnTo>
                      <a:lnTo>
                        <a:pt x="621581" y="516663"/>
                      </a:lnTo>
                      <a:lnTo>
                        <a:pt x="631183" y="524679"/>
                      </a:lnTo>
                      <a:close/>
                      <a:moveTo>
                        <a:pt x="39730" y="427865"/>
                      </a:moveTo>
                      <a:lnTo>
                        <a:pt x="603346" y="512258"/>
                      </a:lnTo>
                      <a:lnTo>
                        <a:pt x="11364" y="18323"/>
                      </a:lnTo>
                      <a:lnTo>
                        <a:pt x="39730" y="427865"/>
                      </a:lnTo>
                      <a:close/>
                    </a:path>
                  </a:pathLst>
                </a:custGeom>
                <a:grpFill/>
                <a:ln w="8809" cap="flat">
                  <a:noFill/>
                  <a:prstDash val="solid"/>
                  <a:miter/>
                </a:ln>
              </p:spPr>
              <p:txBody>
                <a:bodyPr rtlCol="0" anchor="ctr"/>
                <a:lstStyle/>
                <a:p>
                  <a:endParaRPr lang="en-US" sz="3200"/>
                </a:p>
              </p:txBody>
            </p:sp>
          </p:grpSp>
          <p:grpSp>
            <p:nvGrpSpPr>
              <p:cNvPr id="4702" name="Graphic 4229">
                <a:extLst>
                  <a:ext uri="{FF2B5EF4-FFF2-40B4-BE49-F238E27FC236}">
                    <a16:creationId xmlns:a16="http://schemas.microsoft.com/office/drawing/2014/main" id="{78B44860-C74F-4724-A5FC-669C318DC020}"/>
                  </a:ext>
                </a:extLst>
              </p:cNvPr>
              <p:cNvGrpSpPr/>
              <p:nvPr/>
            </p:nvGrpSpPr>
            <p:grpSpPr>
              <a:xfrm>
                <a:off x="7202177" y="3506851"/>
                <a:ext cx="501510" cy="524062"/>
                <a:chOff x="7202177" y="3506851"/>
                <a:chExt cx="501510" cy="524062"/>
              </a:xfrm>
              <a:grpFill/>
            </p:grpSpPr>
            <p:sp>
              <p:nvSpPr>
                <p:cNvPr id="4703" name="Freeform: Shape 4702">
                  <a:extLst>
                    <a:ext uri="{FF2B5EF4-FFF2-40B4-BE49-F238E27FC236}">
                      <a16:creationId xmlns:a16="http://schemas.microsoft.com/office/drawing/2014/main" id="{695C01B3-FC38-4D88-94C1-9655DA500035}"/>
                    </a:ext>
                  </a:extLst>
                </p:cNvPr>
                <p:cNvSpPr/>
                <p:nvPr/>
              </p:nvSpPr>
              <p:spPr>
                <a:xfrm>
                  <a:off x="7212395" y="3512401"/>
                  <a:ext cx="477461" cy="499308"/>
                </a:xfrm>
                <a:custGeom>
                  <a:avLst/>
                  <a:gdLst>
                    <a:gd name="connsiteX0" fmla="*/ 0 w 477461"/>
                    <a:gd name="connsiteY0" fmla="*/ 0 h 499308"/>
                    <a:gd name="connsiteX1" fmla="*/ 2467 w 477461"/>
                    <a:gd name="connsiteY1" fmla="*/ 529 h 499308"/>
                    <a:gd name="connsiteX2" fmla="*/ 248597 w 477461"/>
                    <a:gd name="connsiteY2" fmla="*/ 54794 h 499308"/>
                    <a:gd name="connsiteX3" fmla="*/ 249214 w 477461"/>
                    <a:gd name="connsiteY3" fmla="*/ 54970 h 499308"/>
                    <a:gd name="connsiteX4" fmla="*/ 249478 w 477461"/>
                    <a:gd name="connsiteY4" fmla="*/ 55586 h 499308"/>
                    <a:gd name="connsiteX5" fmla="*/ 474907 w 477461"/>
                    <a:gd name="connsiteY5" fmla="*/ 494375 h 499308"/>
                    <a:gd name="connsiteX6" fmla="*/ 477461 w 477461"/>
                    <a:gd name="connsiteY6" fmla="*/ 499308 h 499308"/>
                    <a:gd name="connsiteX7" fmla="*/ 473585 w 477461"/>
                    <a:gd name="connsiteY7" fmla="*/ 495256 h 499308"/>
                    <a:gd name="connsiteX8" fmla="*/ 1938 w 477461"/>
                    <a:gd name="connsiteY8" fmla="*/ 2202 h 499308"/>
                    <a:gd name="connsiteX9" fmla="*/ 0 w 477461"/>
                    <a:gd name="connsiteY9" fmla="*/ 0 h 499308"/>
                    <a:gd name="connsiteX10" fmla="*/ 4229 w 477461"/>
                    <a:gd name="connsiteY10" fmla="*/ 4405 h 499308"/>
                    <a:gd name="connsiteX11" fmla="*/ 474907 w 477461"/>
                    <a:gd name="connsiteY11" fmla="*/ 494111 h 499308"/>
                    <a:gd name="connsiteX12" fmla="*/ 473585 w 477461"/>
                    <a:gd name="connsiteY12" fmla="*/ 495080 h 499308"/>
                    <a:gd name="connsiteX13" fmla="*/ 247100 w 477461"/>
                    <a:gd name="connsiteY13" fmla="*/ 56820 h 499308"/>
                    <a:gd name="connsiteX14" fmla="*/ 248069 w 477461"/>
                    <a:gd name="connsiteY14" fmla="*/ 57524 h 499308"/>
                    <a:gd name="connsiteX15" fmla="*/ 4229 w 477461"/>
                    <a:gd name="connsiteY15" fmla="*/ 4405 h 49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7461" h="499308">
                      <a:moveTo>
                        <a:pt x="0" y="0"/>
                      </a:moveTo>
                      <a:lnTo>
                        <a:pt x="2467" y="529"/>
                      </a:lnTo>
                      <a:lnTo>
                        <a:pt x="248597" y="54794"/>
                      </a:lnTo>
                      <a:lnTo>
                        <a:pt x="249214" y="54970"/>
                      </a:lnTo>
                      <a:lnTo>
                        <a:pt x="249478" y="55586"/>
                      </a:lnTo>
                      <a:lnTo>
                        <a:pt x="474907" y="494375"/>
                      </a:lnTo>
                      <a:lnTo>
                        <a:pt x="477461" y="499308"/>
                      </a:lnTo>
                      <a:lnTo>
                        <a:pt x="473585" y="495256"/>
                      </a:lnTo>
                      <a:lnTo>
                        <a:pt x="1938" y="2202"/>
                      </a:lnTo>
                      <a:lnTo>
                        <a:pt x="0" y="0"/>
                      </a:lnTo>
                      <a:close/>
                      <a:moveTo>
                        <a:pt x="4229" y="4405"/>
                      </a:moveTo>
                      <a:lnTo>
                        <a:pt x="474907" y="494111"/>
                      </a:lnTo>
                      <a:lnTo>
                        <a:pt x="473585" y="495080"/>
                      </a:lnTo>
                      <a:lnTo>
                        <a:pt x="247100" y="56820"/>
                      </a:lnTo>
                      <a:lnTo>
                        <a:pt x="248069" y="57524"/>
                      </a:lnTo>
                      <a:lnTo>
                        <a:pt x="4229" y="4405"/>
                      </a:lnTo>
                      <a:close/>
                    </a:path>
                  </a:pathLst>
                </a:custGeom>
                <a:grpFill/>
                <a:ln w="8809" cap="flat">
                  <a:noFill/>
                  <a:prstDash val="solid"/>
                  <a:miter/>
                </a:ln>
              </p:spPr>
              <p:txBody>
                <a:bodyPr rtlCol="0" anchor="ctr"/>
                <a:lstStyle/>
                <a:p>
                  <a:endParaRPr lang="en-US" sz="3200"/>
                </a:p>
              </p:txBody>
            </p:sp>
            <p:sp>
              <p:nvSpPr>
                <p:cNvPr id="4704" name="Freeform: Shape 4703">
                  <a:extLst>
                    <a:ext uri="{FF2B5EF4-FFF2-40B4-BE49-F238E27FC236}">
                      <a16:creationId xmlns:a16="http://schemas.microsoft.com/office/drawing/2014/main" id="{34719BB5-A9D9-4626-AEAE-B94A885B15E6}"/>
                    </a:ext>
                  </a:extLst>
                </p:cNvPr>
                <p:cNvSpPr/>
                <p:nvPr/>
              </p:nvSpPr>
              <p:spPr>
                <a:xfrm>
                  <a:off x="7202177" y="3506851"/>
                  <a:ext cx="501510" cy="524062"/>
                </a:xfrm>
                <a:custGeom>
                  <a:avLst/>
                  <a:gdLst>
                    <a:gd name="connsiteX0" fmla="*/ 501510 w 501510"/>
                    <a:gd name="connsiteY0" fmla="*/ 524062 h 524062"/>
                    <a:gd name="connsiteX1" fmla="*/ 483363 w 501510"/>
                    <a:gd name="connsiteY1" fmla="*/ 505122 h 524062"/>
                    <a:gd name="connsiteX2" fmla="*/ 482570 w 501510"/>
                    <a:gd name="connsiteY2" fmla="*/ 505651 h 524062"/>
                    <a:gd name="connsiteX3" fmla="*/ 481073 w 501510"/>
                    <a:gd name="connsiteY3" fmla="*/ 502744 h 524062"/>
                    <a:gd name="connsiteX4" fmla="*/ 4228 w 501510"/>
                    <a:gd name="connsiteY4" fmla="*/ 4405 h 524062"/>
                    <a:gd name="connsiteX5" fmla="*/ 4228 w 501510"/>
                    <a:gd name="connsiteY5" fmla="*/ 4405 h 524062"/>
                    <a:gd name="connsiteX6" fmla="*/ 0 w 501510"/>
                    <a:gd name="connsiteY6" fmla="*/ 0 h 524062"/>
                    <a:gd name="connsiteX7" fmla="*/ 249566 w 501510"/>
                    <a:gd name="connsiteY7" fmla="*/ 54970 h 524062"/>
                    <a:gd name="connsiteX8" fmla="*/ 247188 w 501510"/>
                    <a:gd name="connsiteY8" fmla="*/ 50389 h 524062"/>
                    <a:gd name="connsiteX9" fmla="*/ 254499 w 501510"/>
                    <a:gd name="connsiteY9" fmla="*/ 56027 h 524062"/>
                    <a:gd name="connsiteX10" fmla="*/ 261018 w 501510"/>
                    <a:gd name="connsiteY10" fmla="*/ 57436 h 524062"/>
                    <a:gd name="connsiteX11" fmla="*/ 262427 w 501510"/>
                    <a:gd name="connsiteY11" fmla="*/ 58934 h 524062"/>
                    <a:gd name="connsiteX12" fmla="*/ 265070 w 501510"/>
                    <a:gd name="connsiteY12" fmla="*/ 64131 h 524062"/>
                    <a:gd name="connsiteX13" fmla="*/ 272030 w 501510"/>
                    <a:gd name="connsiteY13" fmla="*/ 69505 h 524062"/>
                    <a:gd name="connsiteX14" fmla="*/ 267272 w 501510"/>
                    <a:gd name="connsiteY14" fmla="*/ 68448 h 524062"/>
                    <a:gd name="connsiteX15" fmla="*/ 487856 w 501510"/>
                    <a:gd name="connsiteY15" fmla="*/ 497723 h 524062"/>
                    <a:gd name="connsiteX16" fmla="*/ 490147 w 501510"/>
                    <a:gd name="connsiteY16" fmla="*/ 500101 h 524062"/>
                    <a:gd name="connsiteX17" fmla="*/ 489354 w 501510"/>
                    <a:gd name="connsiteY17" fmla="*/ 500630 h 524062"/>
                    <a:gd name="connsiteX18" fmla="*/ 501510 w 501510"/>
                    <a:gd name="connsiteY18" fmla="*/ 524062 h 524062"/>
                    <a:gd name="connsiteX19" fmla="*/ 24578 w 501510"/>
                    <a:gd name="connsiteY19" fmla="*/ 15593 h 524062"/>
                    <a:gd name="connsiteX20" fmla="*/ 467683 w 501510"/>
                    <a:gd name="connsiteY20" fmla="*/ 476580 h 524062"/>
                    <a:gd name="connsiteX21" fmla="*/ 255380 w 501510"/>
                    <a:gd name="connsiteY21" fmla="*/ 65893 h 524062"/>
                    <a:gd name="connsiteX22" fmla="*/ 24578 w 501510"/>
                    <a:gd name="connsiteY22" fmla="*/ 15593 h 524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1510" h="524062">
                      <a:moveTo>
                        <a:pt x="501510" y="524062"/>
                      </a:moveTo>
                      <a:lnTo>
                        <a:pt x="483363" y="505122"/>
                      </a:lnTo>
                      <a:lnTo>
                        <a:pt x="482570" y="505651"/>
                      </a:lnTo>
                      <a:lnTo>
                        <a:pt x="481073" y="502744"/>
                      </a:lnTo>
                      <a:lnTo>
                        <a:pt x="4228" y="4405"/>
                      </a:lnTo>
                      <a:lnTo>
                        <a:pt x="4228" y="4405"/>
                      </a:lnTo>
                      <a:lnTo>
                        <a:pt x="0" y="0"/>
                      </a:lnTo>
                      <a:lnTo>
                        <a:pt x="249566" y="54970"/>
                      </a:lnTo>
                      <a:lnTo>
                        <a:pt x="247188" y="50389"/>
                      </a:lnTo>
                      <a:lnTo>
                        <a:pt x="254499" y="56027"/>
                      </a:lnTo>
                      <a:lnTo>
                        <a:pt x="261018" y="57436"/>
                      </a:lnTo>
                      <a:lnTo>
                        <a:pt x="262427" y="58934"/>
                      </a:lnTo>
                      <a:lnTo>
                        <a:pt x="265070" y="64131"/>
                      </a:lnTo>
                      <a:lnTo>
                        <a:pt x="272030" y="69505"/>
                      </a:lnTo>
                      <a:lnTo>
                        <a:pt x="267272" y="68448"/>
                      </a:lnTo>
                      <a:lnTo>
                        <a:pt x="487856" y="497723"/>
                      </a:lnTo>
                      <a:lnTo>
                        <a:pt x="490147" y="500101"/>
                      </a:lnTo>
                      <a:lnTo>
                        <a:pt x="489354" y="500630"/>
                      </a:lnTo>
                      <a:lnTo>
                        <a:pt x="501510" y="524062"/>
                      </a:lnTo>
                      <a:close/>
                      <a:moveTo>
                        <a:pt x="24578" y="15593"/>
                      </a:moveTo>
                      <a:lnTo>
                        <a:pt x="467683" y="476580"/>
                      </a:lnTo>
                      <a:lnTo>
                        <a:pt x="255380" y="65893"/>
                      </a:lnTo>
                      <a:lnTo>
                        <a:pt x="24578" y="15593"/>
                      </a:lnTo>
                      <a:close/>
                    </a:path>
                  </a:pathLst>
                </a:custGeom>
                <a:grpFill/>
                <a:ln w="8809" cap="flat">
                  <a:noFill/>
                  <a:prstDash val="solid"/>
                  <a:miter/>
                </a:ln>
              </p:spPr>
              <p:txBody>
                <a:bodyPr rtlCol="0" anchor="ctr"/>
                <a:lstStyle/>
                <a:p>
                  <a:endParaRPr lang="en-US" sz="3200"/>
                </a:p>
              </p:txBody>
            </p:sp>
          </p:grpSp>
          <p:grpSp>
            <p:nvGrpSpPr>
              <p:cNvPr id="4705" name="Graphic 4229">
                <a:extLst>
                  <a:ext uri="{FF2B5EF4-FFF2-40B4-BE49-F238E27FC236}">
                    <a16:creationId xmlns:a16="http://schemas.microsoft.com/office/drawing/2014/main" id="{78B44860-C74F-4724-A5FC-669C318DC020}"/>
                  </a:ext>
                </a:extLst>
              </p:cNvPr>
              <p:cNvGrpSpPr/>
              <p:nvPr/>
            </p:nvGrpSpPr>
            <p:grpSpPr>
              <a:xfrm>
                <a:off x="7658760" y="1693379"/>
                <a:ext cx="686680" cy="367081"/>
                <a:chOff x="7658760" y="1693379"/>
                <a:chExt cx="686680" cy="367081"/>
              </a:xfrm>
              <a:grpFill/>
            </p:grpSpPr>
            <p:sp>
              <p:nvSpPr>
                <p:cNvPr id="4706" name="Freeform: Shape 4705">
                  <a:extLst>
                    <a:ext uri="{FF2B5EF4-FFF2-40B4-BE49-F238E27FC236}">
                      <a16:creationId xmlns:a16="http://schemas.microsoft.com/office/drawing/2014/main" id="{3E260AAA-295D-4A4F-8E7E-E5140EE8D71B}"/>
                    </a:ext>
                  </a:extLst>
                </p:cNvPr>
                <p:cNvSpPr/>
                <p:nvPr/>
              </p:nvSpPr>
              <p:spPr>
                <a:xfrm>
                  <a:off x="7669155" y="1698048"/>
                  <a:ext cx="669678" cy="357743"/>
                </a:xfrm>
                <a:custGeom>
                  <a:avLst/>
                  <a:gdLst>
                    <a:gd name="connsiteX0" fmla="*/ 667389 w 669678"/>
                    <a:gd name="connsiteY0" fmla="*/ 3788 h 357743"/>
                    <a:gd name="connsiteX1" fmla="*/ 3083 w 669678"/>
                    <a:gd name="connsiteY1" fmla="*/ 122008 h 357743"/>
                    <a:gd name="connsiteX2" fmla="*/ 3348 w 669678"/>
                    <a:gd name="connsiteY2" fmla="*/ 120158 h 357743"/>
                    <a:gd name="connsiteX3" fmla="*/ 457288 w 669678"/>
                    <a:gd name="connsiteY3" fmla="*/ 356775 h 357743"/>
                    <a:gd name="connsiteX4" fmla="*/ 456759 w 669678"/>
                    <a:gd name="connsiteY4" fmla="*/ 356951 h 357743"/>
                    <a:gd name="connsiteX5" fmla="*/ 667389 w 669678"/>
                    <a:gd name="connsiteY5" fmla="*/ 3788 h 357743"/>
                    <a:gd name="connsiteX6" fmla="*/ 669679 w 669678"/>
                    <a:gd name="connsiteY6" fmla="*/ 0 h 357743"/>
                    <a:gd name="connsiteX7" fmla="*/ 457552 w 669678"/>
                    <a:gd name="connsiteY7" fmla="*/ 357391 h 357743"/>
                    <a:gd name="connsiteX8" fmla="*/ 457376 w 669678"/>
                    <a:gd name="connsiteY8" fmla="*/ 357744 h 357743"/>
                    <a:gd name="connsiteX9" fmla="*/ 457024 w 669678"/>
                    <a:gd name="connsiteY9" fmla="*/ 357567 h 357743"/>
                    <a:gd name="connsiteX10" fmla="*/ 2554 w 669678"/>
                    <a:gd name="connsiteY10" fmla="*/ 121920 h 357743"/>
                    <a:gd name="connsiteX11" fmla="*/ 0 w 669678"/>
                    <a:gd name="connsiteY11" fmla="*/ 120599 h 357743"/>
                    <a:gd name="connsiteX12" fmla="*/ 2819 w 669678"/>
                    <a:gd name="connsiteY12" fmla="*/ 120070 h 357743"/>
                    <a:gd name="connsiteX13" fmla="*/ 669679 w 669678"/>
                    <a:gd name="connsiteY13" fmla="*/ 0 h 35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9678" h="357743">
                      <a:moveTo>
                        <a:pt x="667389" y="3788"/>
                      </a:moveTo>
                      <a:lnTo>
                        <a:pt x="3083" y="122008"/>
                      </a:lnTo>
                      <a:lnTo>
                        <a:pt x="3348" y="120158"/>
                      </a:lnTo>
                      <a:lnTo>
                        <a:pt x="457288" y="356775"/>
                      </a:lnTo>
                      <a:lnTo>
                        <a:pt x="456759" y="356951"/>
                      </a:lnTo>
                      <a:lnTo>
                        <a:pt x="667389" y="3788"/>
                      </a:lnTo>
                      <a:close/>
                      <a:moveTo>
                        <a:pt x="669679" y="0"/>
                      </a:moveTo>
                      <a:lnTo>
                        <a:pt x="457552" y="357391"/>
                      </a:lnTo>
                      <a:lnTo>
                        <a:pt x="457376" y="357744"/>
                      </a:lnTo>
                      <a:lnTo>
                        <a:pt x="457024" y="357567"/>
                      </a:lnTo>
                      <a:lnTo>
                        <a:pt x="2554" y="121920"/>
                      </a:lnTo>
                      <a:lnTo>
                        <a:pt x="0" y="120599"/>
                      </a:lnTo>
                      <a:lnTo>
                        <a:pt x="2819" y="120070"/>
                      </a:lnTo>
                      <a:lnTo>
                        <a:pt x="669679" y="0"/>
                      </a:lnTo>
                      <a:close/>
                    </a:path>
                  </a:pathLst>
                </a:custGeom>
                <a:grpFill/>
                <a:ln w="8809" cap="flat">
                  <a:noFill/>
                  <a:prstDash val="solid"/>
                  <a:miter/>
                </a:ln>
              </p:spPr>
              <p:txBody>
                <a:bodyPr rtlCol="0" anchor="ctr"/>
                <a:lstStyle/>
                <a:p>
                  <a:endParaRPr lang="en-US" sz="3200"/>
                </a:p>
              </p:txBody>
            </p:sp>
            <p:sp>
              <p:nvSpPr>
                <p:cNvPr id="4707" name="Freeform: Shape 4706">
                  <a:extLst>
                    <a:ext uri="{FF2B5EF4-FFF2-40B4-BE49-F238E27FC236}">
                      <a16:creationId xmlns:a16="http://schemas.microsoft.com/office/drawing/2014/main" id="{6D74D51D-2244-4F81-B216-0A6C63E97EFC}"/>
                    </a:ext>
                  </a:extLst>
                </p:cNvPr>
                <p:cNvSpPr/>
                <p:nvPr/>
              </p:nvSpPr>
              <p:spPr>
                <a:xfrm>
                  <a:off x="7658760" y="1693379"/>
                  <a:ext cx="686680" cy="367081"/>
                </a:xfrm>
                <a:custGeom>
                  <a:avLst/>
                  <a:gdLst>
                    <a:gd name="connsiteX0" fmla="*/ 460459 w 686680"/>
                    <a:gd name="connsiteY0" fmla="*/ 367082 h 367081"/>
                    <a:gd name="connsiteX1" fmla="*/ 462397 w 686680"/>
                    <a:gd name="connsiteY1" fmla="*/ 363470 h 367081"/>
                    <a:gd name="connsiteX2" fmla="*/ 12597 w 686680"/>
                    <a:gd name="connsiteY2" fmla="*/ 130289 h 367081"/>
                    <a:gd name="connsiteX3" fmla="*/ 9425 w 686680"/>
                    <a:gd name="connsiteY3" fmla="*/ 130817 h 367081"/>
                    <a:gd name="connsiteX4" fmla="*/ 9778 w 686680"/>
                    <a:gd name="connsiteY4" fmla="*/ 128791 h 367081"/>
                    <a:gd name="connsiteX5" fmla="*/ 0 w 686680"/>
                    <a:gd name="connsiteY5" fmla="*/ 123682 h 367081"/>
                    <a:gd name="connsiteX6" fmla="*/ 10835 w 686680"/>
                    <a:gd name="connsiteY6" fmla="*/ 121744 h 367081"/>
                    <a:gd name="connsiteX7" fmla="*/ 11187 w 686680"/>
                    <a:gd name="connsiteY7" fmla="*/ 119718 h 367081"/>
                    <a:gd name="connsiteX8" fmla="*/ 14006 w 686680"/>
                    <a:gd name="connsiteY8" fmla="*/ 121215 h 367081"/>
                    <a:gd name="connsiteX9" fmla="*/ 686681 w 686680"/>
                    <a:gd name="connsiteY9" fmla="*/ 0 h 367081"/>
                    <a:gd name="connsiteX10" fmla="*/ 684391 w 686680"/>
                    <a:gd name="connsiteY10" fmla="*/ 3876 h 367081"/>
                    <a:gd name="connsiteX11" fmla="*/ 684391 w 686680"/>
                    <a:gd name="connsiteY11" fmla="*/ 3876 h 367081"/>
                    <a:gd name="connsiteX12" fmla="*/ 681395 w 686680"/>
                    <a:gd name="connsiteY12" fmla="*/ 8897 h 367081"/>
                    <a:gd name="connsiteX13" fmla="*/ 472792 w 686680"/>
                    <a:gd name="connsiteY13" fmla="*/ 360386 h 367081"/>
                    <a:gd name="connsiteX14" fmla="*/ 476668 w 686680"/>
                    <a:gd name="connsiteY14" fmla="*/ 362413 h 367081"/>
                    <a:gd name="connsiteX15" fmla="*/ 470502 w 686680"/>
                    <a:gd name="connsiteY15" fmla="*/ 364174 h 367081"/>
                    <a:gd name="connsiteX16" fmla="*/ 469093 w 686680"/>
                    <a:gd name="connsiteY16" fmla="*/ 366553 h 367081"/>
                    <a:gd name="connsiteX17" fmla="*/ 466097 w 686680"/>
                    <a:gd name="connsiteY17" fmla="*/ 365496 h 367081"/>
                    <a:gd name="connsiteX18" fmla="*/ 460459 w 686680"/>
                    <a:gd name="connsiteY18" fmla="*/ 367082 h 367081"/>
                    <a:gd name="connsiteX19" fmla="*/ 26692 w 686680"/>
                    <a:gd name="connsiteY19" fmla="*/ 127822 h 367081"/>
                    <a:gd name="connsiteX20" fmla="*/ 466185 w 686680"/>
                    <a:gd name="connsiteY20" fmla="*/ 356863 h 367081"/>
                    <a:gd name="connsiteX21" fmla="*/ 671177 w 686680"/>
                    <a:gd name="connsiteY21" fmla="*/ 13126 h 367081"/>
                    <a:gd name="connsiteX22" fmla="*/ 26692 w 686680"/>
                    <a:gd name="connsiteY22" fmla="*/ 127822 h 36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6680" h="367081">
                      <a:moveTo>
                        <a:pt x="460459" y="367082"/>
                      </a:moveTo>
                      <a:lnTo>
                        <a:pt x="462397" y="363470"/>
                      </a:lnTo>
                      <a:lnTo>
                        <a:pt x="12597" y="130289"/>
                      </a:lnTo>
                      <a:lnTo>
                        <a:pt x="9425" y="130817"/>
                      </a:lnTo>
                      <a:lnTo>
                        <a:pt x="9778" y="128791"/>
                      </a:lnTo>
                      <a:lnTo>
                        <a:pt x="0" y="123682"/>
                      </a:lnTo>
                      <a:lnTo>
                        <a:pt x="10835" y="121744"/>
                      </a:lnTo>
                      <a:lnTo>
                        <a:pt x="11187" y="119718"/>
                      </a:lnTo>
                      <a:lnTo>
                        <a:pt x="14006" y="121215"/>
                      </a:lnTo>
                      <a:lnTo>
                        <a:pt x="686681" y="0"/>
                      </a:lnTo>
                      <a:lnTo>
                        <a:pt x="684391" y="3876"/>
                      </a:lnTo>
                      <a:lnTo>
                        <a:pt x="684391" y="3876"/>
                      </a:lnTo>
                      <a:lnTo>
                        <a:pt x="681395" y="8897"/>
                      </a:lnTo>
                      <a:lnTo>
                        <a:pt x="472792" y="360386"/>
                      </a:lnTo>
                      <a:lnTo>
                        <a:pt x="476668" y="362413"/>
                      </a:lnTo>
                      <a:lnTo>
                        <a:pt x="470502" y="364174"/>
                      </a:lnTo>
                      <a:lnTo>
                        <a:pt x="469093" y="366553"/>
                      </a:lnTo>
                      <a:lnTo>
                        <a:pt x="466097" y="365496"/>
                      </a:lnTo>
                      <a:lnTo>
                        <a:pt x="460459" y="367082"/>
                      </a:lnTo>
                      <a:close/>
                      <a:moveTo>
                        <a:pt x="26692" y="127822"/>
                      </a:moveTo>
                      <a:lnTo>
                        <a:pt x="466185" y="356863"/>
                      </a:lnTo>
                      <a:lnTo>
                        <a:pt x="671177" y="13126"/>
                      </a:lnTo>
                      <a:lnTo>
                        <a:pt x="26692" y="127822"/>
                      </a:lnTo>
                      <a:close/>
                    </a:path>
                  </a:pathLst>
                </a:custGeom>
                <a:grpFill/>
                <a:ln w="8809" cap="flat">
                  <a:noFill/>
                  <a:prstDash val="solid"/>
                  <a:miter/>
                </a:ln>
              </p:spPr>
              <p:txBody>
                <a:bodyPr rtlCol="0" anchor="ctr"/>
                <a:lstStyle/>
                <a:p>
                  <a:endParaRPr lang="en-US" sz="3200"/>
                </a:p>
              </p:txBody>
            </p:sp>
          </p:grpSp>
          <p:grpSp>
            <p:nvGrpSpPr>
              <p:cNvPr id="4708" name="Graphic 4229">
                <a:extLst>
                  <a:ext uri="{FF2B5EF4-FFF2-40B4-BE49-F238E27FC236}">
                    <a16:creationId xmlns:a16="http://schemas.microsoft.com/office/drawing/2014/main" id="{78B44860-C74F-4724-A5FC-669C318DC020}"/>
                  </a:ext>
                </a:extLst>
              </p:cNvPr>
              <p:cNvGrpSpPr/>
              <p:nvPr/>
            </p:nvGrpSpPr>
            <p:grpSpPr>
              <a:xfrm>
                <a:off x="745967" y="2658521"/>
                <a:ext cx="686680" cy="367081"/>
                <a:chOff x="745967" y="2658521"/>
                <a:chExt cx="686680" cy="367081"/>
              </a:xfrm>
              <a:grpFill/>
            </p:grpSpPr>
            <p:sp>
              <p:nvSpPr>
                <p:cNvPr id="4709" name="Freeform: Shape 4708">
                  <a:extLst>
                    <a:ext uri="{FF2B5EF4-FFF2-40B4-BE49-F238E27FC236}">
                      <a16:creationId xmlns:a16="http://schemas.microsoft.com/office/drawing/2014/main" id="{F630FBB8-202B-4AF2-8C98-4977C4B00F7E}"/>
                    </a:ext>
                  </a:extLst>
                </p:cNvPr>
                <p:cNvSpPr/>
                <p:nvPr/>
              </p:nvSpPr>
              <p:spPr>
                <a:xfrm>
                  <a:off x="756362" y="2663101"/>
                  <a:ext cx="669679" cy="357743"/>
                </a:xfrm>
                <a:custGeom>
                  <a:avLst/>
                  <a:gdLst>
                    <a:gd name="connsiteX0" fmla="*/ 667389 w 669679"/>
                    <a:gd name="connsiteY0" fmla="*/ 3876 h 357743"/>
                    <a:gd name="connsiteX1" fmla="*/ 3083 w 669679"/>
                    <a:gd name="connsiteY1" fmla="*/ 122096 h 357743"/>
                    <a:gd name="connsiteX2" fmla="*/ 3347 w 669679"/>
                    <a:gd name="connsiteY2" fmla="*/ 120246 h 357743"/>
                    <a:gd name="connsiteX3" fmla="*/ 457288 w 669679"/>
                    <a:gd name="connsiteY3" fmla="*/ 356863 h 357743"/>
                    <a:gd name="connsiteX4" fmla="*/ 456671 w 669679"/>
                    <a:gd name="connsiteY4" fmla="*/ 357039 h 357743"/>
                    <a:gd name="connsiteX5" fmla="*/ 667389 w 669679"/>
                    <a:gd name="connsiteY5" fmla="*/ 3876 h 357743"/>
                    <a:gd name="connsiteX6" fmla="*/ 669679 w 669679"/>
                    <a:gd name="connsiteY6" fmla="*/ 0 h 357743"/>
                    <a:gd name="connsiteX7" fmla="*/ 457552 w 669679"/>
                    <a:gd name="connsiteY7" fmla="*/ 357391 h 357743"/>
                    <a:gd name="connsiteX8" fmla="*/ 457376 w 669679"/>
                    <a:gd name="connsiteY8" fmla="*/ 357744 h 357743"/>
                    <a:gd name="connsiteX9" fmla="*/ 457024 w 669679"/>
                    <a:gd name="connsiteY9" fmla="*/ 357567 h 357743"/>
                    <a:gd name="connsiteX10" fmla="*/ 2555 w 669679"/>
                    <a:gd name="connsiteY10" fmla="*/ 121920 h 357743"/>
                    <a:gd name="connsiteX11" fmla="*/ 0 w 669679"/>
                    <a:gd name="connsiteY11" fmla="*/ 120599 h 357743"/>
                    <a:gd name="connsiteX12" fmla="*/ 2819 w 669679"/>
                    <a:gd name="connsiteY12" fmla="*/ 120070 h 357743"/>
                    <a:gd name="connsiteX13" fmla="*/ 669679 w 669679"/>
                    <a:gd name="connsiteY13" fmla="*/ 0 h 35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9679" h="357743">
                      <a:moveTo>
                        <a:pt x="667389" y="3876"/>
                      </a:moveTo>
                      <a:lnTo>
                        <a:pt x="3083" y="122096"/>
                      </a:lnTo>
                      <a:lnTo>
                        <a:pt x="3347" y="120246"/>
                      </a:lnTo>
                      <a:lnTo>
                        <a:pt x="457288" y="356863"/>
                      </a:lnTo>
                      <a:lnTo>
                        <a:pt x="456671" y="357039"/>
                      </a:lnTo>
                      <a:lnTo>
                        <a:pt x="667389" y="3876"/>
                      </a:lnTo>
                      <a:close/>
                      <a:moveTo>
                        <a:pt x="669679" y="0"/>
                      </a:moveTo>
                      <a:lnTo>
                        <a:pt x="457552" y="357391"/>
                      </a:lnTo>
                      <a:lnTo>
                        <a:pt x="457376" y="357744"/>
                      </a:lnTo>
                      <a:lnTo>
                        <a:pt x="457024" y="357567"/>
                      </a:lnTo>
                      <a:lnTo>
                        <a:pt x="2555" y="121920"/>
                      </a:lnTo>
                      <a:lnTo>
                        <a:pt x="0" y="120599"/>
                      </a:lnTo>
                      <a:lnTo>
                        <a:pt x="2819" y="120070"/>
                      </a:lnTo>
                      <a:lnTo>
                        <a:pt x="669679" y="0"/>
                      </a:lnTo>
                      <a:close/>
                    </a:path>
                  </a:pathLst>
                </a:custGeom>
                <a:grpFill/>
                <a:ln w="8809" cap="flat">
                  <a:noFill/>
                  <a:prstDash val="solid"/>
                  <a:miter/>
                </a:ln>
              </p:spPr>
              <p:txBody>
                <a:bodyPr rtlCol="0" anchor="ctr"/>
                <a:lstStyle/>
                <a:p>
                  <a:endParaRPr lang="en-US" sz="3200"/>
                </a:p>
              </p:txBody>
            </p:sp>
            <p:sp>
              <p:nvSpPr>
                <p:cNvPr id="4710" name="Freeform: Shape 4709">
                  <a:extLst>
                    <a:ext uri="{FF2B5EF4-FFF2-40B4-BE49-F238E27FC236}">
                      <a16:creationId xmlns:a16="http://schemas.microsoft.com/office/drawing/2014/main" id="{57D5490F-039F-4C32-8055-1C46E3BA11B7}"/>
                    </a:ext>
                  </a:extLst>
                </p:cNvPr>
                <p:cNvSpPr/>
                <p:nvPr/>
              </p:nvSpPr>
              <p:spPr>
                <a:xfrm>
                  <a:off x="745967" y="2658521"/>
                  <a:ext cx="686680" cy="367081"/>
                </a:xfrm>
                <a:custGeom>
                  <a:avLst/>
                  <a:gdLst>
                    <a:gd name="connsiteX0" fmla="*/ 460459 w 686680"/>
                    <a:gd name="connsiteY0" fmla="*/ 367081 h 367081"/>
                    <a:gd name="connsiteX1" fmla="*/ 462397 w 686680"/>
                    <a:gd name="connsiteY1" fmla="*/ 363469 h 367081"/>
                    <a:gd name="connsiteX2" fmla="*/ 12597 w 686680"/>
                    <a:gd name="connsiteY2" fmla="*/ 130289 h 367081"/>
                    <a:gd name="connsiteX3" fmla="*/ 9426 w 686680"/>
                    <a:gd name="connsiteY3" fmla="*/ 130817 h 367081"/>
                    <a:gd name="connsiteX4" fmla="*/ 9778 w 686680"/>
                    <a:gd name="connsiteY4" fmla="*/ 128791 h 367081"/>
                    <a:gd name="connsiteX5" fmla="*/ 0 w 686680"/>
                    <a:gd name="connsiteY5" fmla="*/ 123682 h 367081"/>
                    <a:gd name="connsiteX6" fmla="*/ 10835 w 686680"/>
                    <a:gd name="connsiteY6" fmla="*/ 121744 h 367081"/>
                    <a:gd name="connsiteX7" fmla="*/ 11188 w 686680"/>
                    <a:gd name="connsiteY7" fmla="*/ 119718 h 367081"/>
                    <a:gd name="connsiteX8" fmla="*/ 14007 w 686680"/>
                    <a:gd name="connsiteY8" fmla="*/ 121215 h 367081"/>
                    <a:gd name="connsiteX9" fmla="*/ 686681 w 686680"/>
                    <a:gd name="connsiteY9" fmla="*/ 0 h 367081"/>
                    <a:gd name="connsiteX10" fmla="*/ 684391 w 686680"/>
                    <a:gd name="connsiteY10" fmla="*/ 3876 h 367081"/>
                    <a:gd name="connsiteX11" fmla="*/ 684391 w 686680"/>
                    <a:gd name="connsiteY11" fmla="*/ 3876 h 367081"/>
                    <a:gd name="connsiteX12" fmla="*/ 681395 w 686680"/>
                    <a:gd name="connsiteY12" fmla="*/ 8897 h 367081"/>
                    <a:gd name="connsiteX13" fmla="*/ 472792 w 686680"/>
                    <a:gd name="connsiteY13" fmla="*/ 360386 h 367081"/>
                    <a:gd name="connsiteX14" fmla="*/ 476668 w 686680"/>
                    <a:gd name="connsiteY14" fmla="*/ 362412 h 367081"/>
                    <a:gd name="connsiteX15" fmla="*/ 470502 w 686680"/>
                    <a:gd name="connsiteY15" fmla="*/ 364174 h 367081"/>
                    <a:gd name="connsiteX16" fmla="*/ 469092 w 686680"/>
                    <a:gd name="connsiteY16" fmla="*/ 366553 h 367081"/>
                    <a:gd name="connsiteX17" fmla="*/ 466097 w 686680"/>
                    <a:gd name="connsiteY17" fmla="*/ 365496 h 367081"/>
                    <a:gd name="connsiteX18" fmla="*/ 460459 w 686680"/>
                    <a:gd name="connsiteY18" fmla="*/ 367081 h 367081"/>
                    <a:gd name="connsiteX19" fmla="*/ 26692 w 686680"/>
                    <a:gd name="connsiteY19" fmla="*/ 127734 h 367081"/>
                    <a:gd name="connsiteX20" fmla="*/ 466186 w 686680"/>
                    <a:gd name="connsiteY20" fmla="*/ 356775 h 367081"/>
                    <a:gd name="connsiteX21" fmla="*/ 671177 w 686680"/>
                    <a:gd name="connsiteY21" fmla="*/ 13038 h 367081"/>
                    <a:gd name="connsiteX22" fmla="*/ 26692 w 686680"/>
                    <a:gd name="connsiteY22" fmla="*/ 127734 h 36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6680" h="367081">
                      <a:moveTo>
                        <a:pt x="460459" y="367081"/>
                      </a:moveTo>
                      <a:lnTo>
                        <a:pt x="462397" y="363469"/>
                      </a:lnTo>
                      <a:lnTo>
                        <a:pt x="12597" y="130289"/>
                      </a:lnTo>
                      <a:lnTo>
                        <a:pt x="9426" y="130817"/>
                      </a:lnTo>
                      <a:lnTo>
                        <a:pt x="9778" y="128791"/>
                      </a:lnTo>
                      <a:lnTo>
                        <a:pt x="0" y="123682"/>
                      </a:lnTo>
                      <a:lnTo>
                        <a:pt x="10835" y="121744"/>
                      </a:lnTo>
                      <a:lnTo>
                        <a:pt x="11188" y="119718"/>
                      </a:lnTo>
                      <a:lnTo>
                        <a:pt x="14007" y="121215"/>
                      </a:lnTo>
                      <a:lnTo>
                        <a:pt x="686681" y="0"/>
                      </a:lnTo>
                      <a:lnTo>
                        <a:pt x="684391" y="3876"/>
                      </a:lnTo>
                      <a:lnTo>
                        <a:pt x="684391" y="3876"/>
                      </a:lnTo>
                      <a:lnTo>
                        <a:pt x="681395" y="8897"/>
                      </a:lnTo>
                      <a:lnTo>
                        <a:pt x="472792" y="360386"/>
                      </a:lnTo>
                      <a:lnTo>
                        <a:pt x="476668" y="362412"/>
                      </a:lnTo>
                      <a:lnTo>
                        <a:pt x="470502" y="364174"/>
                      </a:lnTo>
                      <a:lnTo>
                        <a:pt x="469092" y="366553"/>
                      </a:lnTo>
                      <a:lnTo>
                        <a:pt x="466097" y="365496"/>
                      </a:lnTo>
                      <a:lnTo>
                        <a:pt x="460459" y="367081"/>
                      </a:lnTo>
                      <a:close/>
                      <a:moveTo>
                        <a:pt x="26692" y="127734"/>
                      </a:moveTo>
                      <a:lnTo>
                        <a:pt x="466186" y="356775"/>
                      </a:lnTo>
                      <a:lnTo>
                        <a:pt x="671177" y="13038"/>
                      </a:lnTo>
                      <a:lnTo>
                        <a:pt x="26692" y="127734"/>
                      </a:lnTo>
                      <a:close/>
                    </a:path>
                  </a:pathLst>
                </a:custGeom>
                <a:grpFill/>
                <a:ln w="8809" cap="flat">
                  <a:noFill/>
                  <a:prstDash val="solid"/>
                  <a:miter/>
                </a:ln>
              </p:spPr>
              <p:txBody>
                <a:bodyPr rtlCol="0" anchor="ctr"/>
                <a:lstStyle/>
                <a:p>
                  <a:endParaRPr lang="en-US" sz="3200"/>
                </a:p>
              </p:txBody>
            </p:sp>
          </p:grpSp>
          <p:grpSp>
            <p:nvGrpSpPr>
              <p:cNvPr id="4711" name="Graphic 4229">
                <a:extLst>
                  <a:ext uri="{FF2B5EF4-FFF2-40B4-BE49-F238E27FC236}">
                    <a16:creationId xmlns:a16="http://schemas.microsoft.com/office/drawing/2014/main" id="{78B44860-C74F-4724-A5FC-669C318DC020}"/>
                  </a:ext>
                </a:extLst>
              </p:cNvPr>
              <p:cNvGrpSpPr/>
              <p:nvPr/>
            </p:nvGrpSpPr>
            <p:grpSpPr>
              <a:xfrm>
                <a:off x="8438731" y="2525853"/>
                <a:ext cx="686681" cy="367081"/>
                <a:chOff x="8438731" y="2525853"/>
                <a:chExt cx="686681" cy="367081"/>
              </a:xfrm>
              <a:grpFill/>
            </p:grpSpPr>
            <p:sp>
              <p:nvSpPr>
                <p:cNvPr id="4712" name="Freeform: Shape 4711">
                  <a:extLst>
                    <a:ext uri="{FF2B5EF4-FFF2-40B4-BE49-F238E27FC236}">
                      <a16:creationId xmlns:a16="http://schemas.microsoft.com/office/drawing/2014/main" id="{193E7C4D-35B1-4D12-ABE9-50A4D4244C68}"/>
                    </a:ext>
                  </a:extLst>
                </p:cNvPr>
                <p:cNvSpPr/>
                <p:nvPr/>
              </p:nvSpPr>
              <p:spPr>
                <a:xfrm>
                  <a:off x="8449126" y="2530522"/>
                  <a:ext cx="669679" cy="357743"/>
                </a:xfrm>
                <a:custGeom>
                  <a:avLst/>
                  <a:gdLst>
                    <a:gd name="connsiteX0" fmla="*/ 667389 w 669679"/>
                    <a:gd name="connsiteY0" fmla="*/ 3876 h 357743"/>
                    <a:gd name="connsiteX1" fmla="*/ 3083 w 669679"/>
                    <a:gd name="connsiteY1" fmla="*/ 122096 h 357743"/>
                    <a:gd name="connsiteX2" fmla="*/ 3348 w 669679"/>
                    <a:gd name="connsiteY2" fmla="*/ 120246 h 357743"/>
                    <a:gd name="connsiteX3" fmla="*/ 457288 w 669679"/>
                    <a:gd name="connsiteY3" fmla="*/ 356863 h 357743"/>
                    <a:gd name="connsiteX4" fmla="*/ 456759 w 669679"/>
                    <a:gd name="connsiteY4" fmla="*/ 357039 h 357743"/>
                    <a:gd name="connsiteX5" fmla="*/ 667389 w 669679"/>
                    <a:gd name="connsiteY5" fmla="*/ 3876 h 357743"/>
                    <a:gd name="connsiteX6" fmla="*/ 669679 w 669679"/>
                    <a:gd name="connsiteY6" fmla="*/ 0 h 357743"/>
                    <a:gd name="connsiteX7" fmla="*/ 457552 w 669679"/>
                    <a:gd name="connsiteY7" fmla="*/ 357391 h 357743"/>
                    <a:gd name="connsiteX8" fmla="*/ 457376 w 669679"/>
                    <a:gd name="connsiteY8" fmla="*/ 357744 h 357743"/>
                    <a:gd name="connsiteX9" fmla="*/ 457024 w 669679"/>
                    <a:gd name="connsiteY9" fmla="*/ 357567 h 357743"/>
                    <a:gd name="connsiteX10" fmla="*/ 2554 w 669679"/>
                    <a:gd name="connsiteY10" fmla="*/ 121920 h 357743"/>
                    <a:gd name="connsiteX11" fmla="*/ 0 w 669679"/>
                    <a:gd name="connsiteY11" fmla="*/ 120599 h 357743"/>
                    <a:gd name="connsiteX12" fmla="*/ 2819 w 669679"/>
                    <a:gd name="connsiteY12" fmla="*/ 120070 h 357743"/>
                    <a:gd name="connsiteX13" fmla="*/ 669679 w 669679"/>
                    <a:gd name="connsiteY13" fmla="*/ 0 h 35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9679" h="357743">
                      <a:moveTo>
                        <a:pt x="667389" y="3876"/>
                      </a:moveTo>
                      <a:lnTo>
                        <a:pt x="3083" y="122096"/>
                      </a:lnTo>
                      <a:lnTo>
                        <a:pt x="3348" y="120246"/>
                      </a:lnTo>
                      <a:lnTo>
                        <a:pt x="457288" y="356863"/>
                      </a:lnTo>
                      <a:lnTo>
                        <a:pt x="456759" y="357039"/>
                      </a:lnTo>
                      <a:lnTo>
                        <a:pt x="667389" y="3876"/>
                      </a:lnTo>
                      <a:close/>
                      <a:moveTo>
                        <a:pt x="669679" y="0"/>
                      </a:moveTo>
                      <a:lnTo>
                        <a:pt x="457552" y="357391"/>
                      </a:lnTo>
                      <a:lnTo>
                        <a:pt x="457376" y="357744"/>
                      </a:lnTo>
                      <a:lnTo>
                        <a:pt x="457024" y="357567"/>
                      </a:lnTo>
                      <a:lnTo>
                        <a:pt x="2554" y="121920"/>
                      </a:lnTo>
                      <a:lnTo>
                        <a:pt x="0" y="120599"/>
                      </a:lnTo>
                      <a:lnTo>
                        <a:pt x="2819" y="120070"/>
                      </a:lnTo>
                      <a:lnTo>
                        <a:pt x="669679" y="0"/>
                      </a:lnTo>
                      <a:close/>
                    </a:path>
                  </a:pathLst>
                </a:custGeom>
                <a:grpFill/>
                <a:ln w="8809" cap="flat">
                  <a:noFill/>
                  <a:prstDash val="solid"/>
                  <a:miter/>
                </a:ln>
              </p:spPr>
              <p:txBody>
                <a:bodyPr rtlCol="0" anchor="ctr"/>
                <a:lstStyle/>
                <a:p>
                  <a:endParaRPr lang="en-US" sz="3200"/>
                </a:p>
              </p:txBody>
            </p:sp>
            <p:sp>
              <p:nvSpPr>
                <p:cNvPr id="4713" name="Freeform: Shape 4712">
                  <a:extLst>
                    <a:ext uri="{FF2B5EF4-FFF2-40B4-BE49-F238E27FC236}">
                      <a16:creationId xmlns:a16="http://schemas.microsoft.com/office/drawing/2014/main" id="{B1F804F7-34D5-4BAE-A40B-C5286A990574}"/>
                    </a:ext>
                  </a:extLst>
                </p:cNvPr>
                <p:cNvSpPr/>
                <p:nvPr/>
              </p:nvSpPr>
              <p:spPr>
                <a:xfrm>
                  <a:off x="8438731" y="2525853"/>
                  <a:ext cx="686681" cy="367081"/>
                </a:xfrm>
                <a:custGeom>
                  <a:avLst/>
                  <a:gdLst>
                    <a:gd name="connsiteX0" fmla="*/ 460460 w 686681"/>
                    <a:gd name="connsiteY0" fmla="*/ 367081 h 367081"/>
                    <a:gd name="connsiteX1" fmla="*/ 462397 w 686681"/>
                    <a:gd name="connsiteY1" fmla="*/ 363470 h 367081"/>
                    <a:gd name="connsiteX2" fmla="*/ 12597 w 686681"/>
                    <a:gd name="connsiteY2" fmla="*/ 130289 h 367081"/>
                    <a:gd name="connsiteX3" fmla="*/ 9426 w 686681"/>
                    <a:gd name="connsiteY3" fmla="*/ 130818 h 367081"/>
                    <a:gd name="connsiteX4" fmla="*/ 9778 w 686681"/>
                    <a:gd name="connsiteY4" fmla="*/ 128791 h 367081"/>
                    <a:gd name="connsiteX5" fmla="*/ 0 w 686681"/>
                    <a:gd name="connsiteY5" fmla="*/ 123682 h 367081"/>
                    <a:gd name="connsiteX6" fmla="*/ 10835 w 686681"/>
                    <a:gd name="connsiteY6" fmla="*/ 121744 h 367081"/>
                    <a:gd name="connsiteX7" fmla="*/ 11188 w 686681"/>
                    <a:gd name="connsiteY7" fmla="*/ 119718 h 367081"/>
                    <a:gd name="connsiteX8" fmla="*/ 14007 w 686681"/>
                    <a:gd name="connsiteY8" fmla="*/ 121215 h 367081"/>
                    <a:gd name="connsiteX9" fmla="*/ 686681 w 686681"/>
                    <a:gd name="connsiteY9" fmla="*/ 0 h 367081"/>
                    <a:gd name="connsiteX10" fmla="*/ 684391 w 686681"/>
                    <a:gd name="connsiteY10" fmla="*/ 3876 h 367081"/>
                    <a:gd name="connsiteX11" fmla="*/ 684391 w 686681"/>
                    <a:gd name="connsiteY11" fmla="*/ 3876 h 367081"/>
                    <a:gd name="connsiteX12" fmla="*/ 681396 w 686681"/>
                    <a:gd name="connsiteY12" fmla="*/ 8897 h 367081"/>
                    <a:gd name="connsiteX13" fmla="*/ 472792 w 686681"/>
                    <a:gd name="connsiteY13" fmla="*/ 360387 h 367081"/>
                    <a:gd name="connsiteX14" fmla="*/ 476668 w 686681"/>
                    <a:gd name="connsiteY14" fmla="*/ 362413 h 367081"/>
                    <a:gd name="connsiteX15" fmla="*/ 470502 w 686681"/>
                    <a:gd name="connsiteY15" fmla="*/ 364174 h 367081"/>
                    <a:gd name="connsiteX16" fmla="*/ 469093 w 686681"/>
                    <a:gd name="connsiteY16" fmla="*/ 366553 h 367081"/>
                    <a:gd name="connsiteX17" fmla="*/ 466097 w 686681"/>
                    <a:gd name="connsiteY17" fmla="*/ 365496 h 367081"/>
                    <a:gd name="connsiteX18" fmla="*/ 460460 w 686681"/>
                    <a:gd name="connsiteY18" fmla="*/ 367081 h 367081"/>
                    <a:gd name="connsiteX19" fmla="*/ 26692 w 686681"/>
                    <a:gd name="connsiteY19" fmla="*/ 127822 h 367081"/>
                    <a:gd name="connsiteX20" fmla="*/ 466185 w 686681"/>
                    <a:gd name="connsiteY20" fmla="*/ 356863 h 367081"/>
                    <a:gd name="connsiteX21" fmla="*/ 671177 w 686681"/>
                    <a:gd name="connsiteY21" fmla="*/ 13126 h 367081"/>
                    <a:gd name="connsiteX22" fmla="*/ 26692 w 686681"/>
                    <a:gd name="connsiteY22" fmla="*/ 127822 h 36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6681" h="367081">
                      <a:moveTo>
                        <a:pt x="460460" y="367081"/>
                      </a:moveTo>
                      <a:lnTo>
                        <a:pt x="462397" y="363470"/>
                      </a:lnTo>
                      <a:lnTo>
                        <a:pt x="12597" y="130289"/>
                      </a:lnTo>
                      <a:lnTo>
                        <a:pt x="9426" y="130818"/>
                      </a:lnTo>
                      <a:lnTo>
                        <a:pt x="9778" y="128791"/>
                      </a:lnTo>
                      <a:lnTo>
                        <a:pt x="0" y="123682"/>
                      </a:lnTo>
                      <a:lnTo>
                        <a:pt x="10835" y="121744"/>
                      </a:lnTo>
                      <a:lnTo>
                        <a:pt x="11188" y="119718"/>
                      </a:lnTo>
                      <a:lnTo>
                        <a:pt x="14007" y="121215"/>
                      </a:lnTo>
                      <a:lnTo>
                        <a:pt x="686681" y="0"/>
                      </a:lnTo>
                      <a:lnTo>
                        <a:pt x="684391" y="3876"/>
                      </a:lnTo>
                      <a:lnTo>
                        <a:pt x="684391" y="3876"/>
                      </a:lnTo>
                      <a:lnTo>
                        <a:pt x="681396" y="8897"/>
                      </a:lnTo>
                      <a:lnTo>
                        <a:pt x="472792" y="360387"/>
                      </a:lnTo>
                      <a:lnTo>
                        <a:pt x="476668" y="362413"/>
                      </a:lnTo>
                      <a:lnTo>
                        <a:pt x="470502" y="364174"/>
                      </a:lnTo>
                      <a:lnTo>
                        <a:pt x="469093" y="366553"/>
                      </a:lnTo>
                      <a:lnTo>
                        <a:pt x="466097" y="365496"/>
                      </a:lnTo>
                      <a:lnTo>
                        <a:pt x="460460" y="367081"/>
                      </a:lnTo>
                      <a:close/>
                      <a:moveTo>
                        <a:pt x="26692" y="127822"/>
                      </a:moveTo>
                      <a:lnTo>
                        <a:pt x="466185" y="356863"/>
                      </a:lnTo>
                      <a:lnTo>
                        <a:pt x="671177" y="13126"/>
                      </a:lnTo>
                      <a:lnTo>
                        <a:pt x="26692" y="127822"/>
                      </a:lnTo>
                      <a:close/>
                    </a:path>
                  </a:pathLst>
                </a:custGeom>
                <a:grpFill/>
                <a:ln w="8809" cap="flat">
                  <a:noFill/>
                  <a:prstDash val="solid"/>
                  <a:miter/>
                </a:ln>
              </p:spPr>
              <p:txBody>
                <a:bodyPr rtlCol="0" anchor="ctr"/>
                <a:lstStyle/>
                <a:p>
                  <a:endParaRPr lang="en-US" sz="3200"/>
                </a:p>
              </p:txBody>
            </p:sp>
          </p:grpSp>
          <p:grpSp>
            <p:nvGrpSpPr>
              <p:cNvPr id="4714" name="Graphic 4229">
                <a:extLst>
                  <a:ext uri="{FF2B5EF4-FFF2-40B4-BE49-F238E27FC236}">
                    <a16:creationId xmlns:a16="http://schemas.microsoft.com/office/drawing/2014/main" id="{78B44860-C74F-4724-A5FC-669C318DC020}"/>
                  </a:ext>
                </a:extLst>
              </p:cNvPr>
              <p:cNvGrpSpPr/>
              <p:nvPr/>
            </p:nvGrpSpPr>
            <p:grpSpPr>
              <a:xfrm>
                <a:off x="7706947" y="878788"/>
                <a:ext cx="533399" cy="353779"/>
                <a:chOff x="7706947" y="878788"/>
                <a:chExt cx="533399" cy="353779"/>
              </a:xfrm>
              <a:grpFill/>
            </p:grpSpPr>
            <p:sp>
              <p:nvSpPr>
                <p:cNvPr id="4715" name="Freeform: Shape 4714">
                  <a:extLst>
                    <a:ext uri="{FF2B5EF4-FFF2-40B4-BE49-F238E27FC236}">
                      <a16:creationId xmlns:a16="http://schemas.microsoft.com/office/drawing/2014/main" id="{8DB77C79-6861-4341-B27A-7013695B7061}"/>
                    </a:ext>
                  </a:extLst>
                </p:cNvPr>
                <p:cNvSpPr/>
                <p:nvPr/>
              </p:nvSpPr>
              <p:spPr>
                <a:xfrm>
                  <a:off x="7715139" y="883104"/>
                  <a:ext cx="517102" cy="343120"/>
                </a:xfrm>
                <a:custGeom>
                  <a:avLst/>
                  <a:gdLst>
                    <a:gd name="connsiteX0" fmla="*/ 3876 w 517102"/>
                    <a:gd name="connsiteY0" fmla="*/ 165878 h 343120"/>
                    <a:gd name="connsiteX1" fmla="*/ 514901 w 517102"/>
                    <a:gd name="connsiteY1" fmla="*/ 340301 h 343120"/>
                    <a:gd name="connsiteX2" fmla="*/ 513755 w 517102"/>
                    <a:gd name="connsiteY2" fmla="*/ 341799 h 343120"/>
                    <a:gd name="connsiteX3" fmla="*/ 289384 w 517102"/>
                    <a:gd name="connsiteY3" fmla="*/ 793 h 343120"/>
                    <a:gd name="connsiteX4" fmla="*/ 290000 w 517102"/>
                    <a:gd name="connsiteY4" fmla="*/ 969 h 343120"/>
                    <a:gd name="connsiteX5" fmla="*/ 3876 w 517102"/>
                    <a:gd name="connsiteY5" fmla="*/ 165878 h 343120"/>
                    <a:gd name="connsiteX6" fmla="*/ 0 w 517102"/>
                    <a:gd name="connsiteY6" fmla="*/ 168081 h 343120"/>
                    <a:gd name="connsiteX7" fmla="*/ 289560 w 517102"/>
                    <a:gd name="connsiteY7" fmla="*/ 176 h 343120"/>
                    <a:gd name="connsiteX8" fmla="*/ 289913 w 517102"/>
                    <a:gd name="connsiteY8" fmla="*/ 0 h 343120"/>
                    <a:gd name="connsiteX9" fmla="*/ 290177 w 517102"/>
                    <a:gd name="connsiteY9" fmla="*/ 352 h 343120"/>
                    <a:gd name="connsiteX10" fmla="*/ 515517 w 517102"/>
                    <a:gd name="connsiteY10" fmla="*/ 340742 h 343120"/>
                    <a:gd name="connsiteX11" fmla="*/ 517103 w 517102"/>
                    <a:gd name="connsiteY11" fmla="*/ 343120 h 343120"/>
                    <a:gd name="connsiteX12" fmla="*/ 514372 w 517102"/>
                    <a:gd name="connsiteY12" fmla="*/ 342239 h 343120"/>
                    <a:gd name="connsiteX13" fmla="*/ 0 w 517102"/>
                    <a:gd name="connsiteY13" fmla="*/ 168081 h 343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7102" h="343120">
                      <a:moveTo>
                        <a:pt x="3876" y="165878"/>
                      </a:moveTo>
                      <a:lnTo>
                        <a:pt x="514901" y="340301"/>
                      </a:lnTo>
                      <a:lnTo>
                        <a:pt x="513755" y="341799"/>
                      </a:lnTo>
                      <a:lnTo>
                        <a:pt x="289384" y="793"/>
                      </a:lnTo>
                      <a:lnTo>
                        <a:pt x="290000" y="969"/>
                      </a:lnTo>
                      <a:lnTo>
                        <a:pt x="3876" y="165878"/>
                      </a:lnTo>
                      <a:close/>
                      <a:moveTo>
                        <a:pt x="0" y="168081"/>
                      </a:moveTo>
                      <a:lnTo>
                        <a:pt x="289560" y="176"/>
                      </a:lnTo>
                      <a:lnTo>
                        <a:pt x="289913" y="0"/>
                      </a:lnTo>
                      <a:lnTo>
                        <a:pt x="290177" y="352"/>
                      </a:lnTo>
                      <a:lnTo>
                        <a:pt x="515517" y="340742"/>
                      </a:lnTo>
                      <a:lnTo>
                        <a:pt x="517103" y="343120"/>
                      </a:lnTo>
                      <a:lnTo>
                        <a:pt x="514372" y="342239"/>
                      </a:lnTo>
                      <a:lnTo>
                        <a:pt x="0" y="168081"/>
                      </a:lnTo>
                      <a:close/>
                    </a:path>
                  </a:pathLst>
                </a:custGeom>
                <a:grpFill/>
                <a:ln w="8809" cap="flat">
                  <a:noFill/>
                  <a:prstDash val="solid"/>
                  <a:miter/>
                </a:ln>
              </p:spPr>
              <p:txBody>
                <a:bodyPr rtlCol="0" anchor="ctr"/>
                <a:lstStyle/>
                <a:p>
                  <a:endParaRPr lang="en-US" sz="3200"/>
                </a:p>
              </p:txBody>
            </p:sp>
            <p:sp>
              <p:nvSpPr>
                <p:cNvPr id="4716" name="Freeform: Shape 4715">
                  <a:extLst>
                    <a:ext uri="{FF2B5EF4-FFF2-40B4-BE49-F238E27FC236}">
                      <a16:creationId xmlns:a16="http://schemas.microsoft.com/office/drawing/2014/main" id="{31CD59B3-03A4-4E51-BD94-D1539FBE81CC}"/>
                    </a:ext>
                  </a:extLst>
                </p:cNvPr>
                <p:cNvSpPr/>
                <p:nvPr/>
              </p:nvSpPr>
              <p:spPr>
                <a:xfrm>
                  <a:off x="7706947" y="878788"/>
                  <a:ext cx="533399" cy="353779"/>
                </a:xfrm>
                <a:custGeom>
                  <a:avLst/>
                  <a:gdLst>
                    <a:gd name="connsiteX0" fmla="*/ 533400 w 533399"/>
                    <a:gd name="connsiteY0" fmla="*/ 353780 h 353779"/>
                    <a:gd name="connsiteX1" fmla="*/ 523005 w 533399"/>
                    <a:gd name="connsiteY1" fmla="*/ 350256 h 353779"/>
                    <a:gd name="connsiteX2" fmla="*/ 521684 w 533399"/>
                    <a:gd name="connsiteY2" fmla="*/ 351930 h 353779"/>
                    <a:gd name="connsiteX3" fmla="*/ 519922 w 533399"/>
                    <a:gd name="connsiteY3" fmla="*/ 349287 h 353779"/>
                    <a:gd name="connsiteX4" fmla="*/ 0 w 533399"/>
                    <a:gd name="connsiteY4" fmla="*/ 173278 h 353779"/>
                    <a:gd name="connsiteX5" fmla="*/ 3876 w 533399"/>
                    <a:gd name="connsiteY5" fmla="*/ 170988 h 353779"/>
                    <a:gd name="connsiteX6" fmla="*/ 3876 w 533399"/>
                    <a:gd name="connsiteY6" fmla="*/ 170988 h 353779"/>
                    <a:gd name="connsiteX7" fmla="*/ 8545 w 533399"/>
                    <a:gd name="connsiteY7" fmla="*/ 168345 h 353779"/>
                    <a:gd name="connsiteX8" fmla="*/ 292555 w 533399"/>
                    <a:gd name="connsiteY8" fmla="*/ 3700 h 353779"/>
                    <a:gd name="connsiteX9" fmla="*/ 290089 w 533399"/>
                    <a:gd name="connsiteY9" fmla="*/ 0 h 353779"/>
                    <a:gd name="connsiteX10" fmla="*/ 296431 w 533399"/>
                    <a:gd name="connsiteY10" fmla="*/ 1498 h 353779"/>
                    <a:gd name="connsiteX11" fmla="*/ 298898 w 533399"/>
                    <a:gd name="connsiteY11" fmla="*/ 88 h 353779"/>
                    <a:gd name="connsiteX12" fmla="*/ 301012 w 533399"/>
                    <a:gd name="connsiteY12" fmla="*/ 2555 h 353779"/>
                    <a:gd name="connsiteX13" fmla="*/ 306738 w 533399"/>
                    <a:gd name="connsiteY13" fmla="*/ 3876 h 353779"/>
                    <a:gd name="connsiteX14" fmla="*/ 303302 w 533399"/>
                    <a:gd name="connsiteY14" fmla="*/ 5990 h 353779"/>
                    <a:gd name="connsiteX15" fmla="*/ 525648 w 533399"/>
                    <a:gd name="connsiteY15" fmla="*/ 341887 h 353779"/>
                    <a:gd name="connsiteX16" fmla="*/ 528731 w 533399"/>
                    <a:gd name="connsiteY16" fmla="*/ 342944 h 353779"/>
                    <a:gd name="connsiteX17" fmla="*/ 527410 w 533399"/>
                    <a:gd name="connsiteY17" fmla="*/ 344618 h 353779"/>
                    <a:gd name="connsiteX18" fmla="*/ 533400 w 533399"/>
                    <a:gd name="connsiteY18" fmla="*/ 353780 h 353779"/>
                    <a:gd name="connsiteX19" fmla="*/ 20173 w 533399"/>
                    <a:gd name="connsiteY19" fmla="*/ 169402 h 353779"/>
                    <a:gd name="connsiteX20" fmla="*/ 512170 w 533399"/>
                    <a:gd name="connsiteY20" fmla="*/ 337394 h 353779"/>
                    <a:gd name="connsiteX21" fmla="*/ 296695 w 533399"/>
                    <a:gd name="connsiteY21" fmla="*/ 10043 h 353779"/>
                    <a:gd name="connsiteX22" fmla="*/ 20173 w 533399"/>
                    <a:gd name="connsiteY22" fmla="*/ 169402 h 35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3399" h="353779">
                      <a:moveTo>
                        <a:pt x="533400" y="353780"/>
                      </a:moveTo>
                      <a:lnTo>
                        <a:pt x="523005" y="350256"/>
                      </a:lnTo>
                      <a:lnTo>
                        <a:pt x="521684" y="351930"/>
                      </a:lnTo>
                      <a:lnTo>
                        <a:pt x="519922" y="349287"/>
                      </a:lnTo>
                      <a:lnTo>
                        <a:pt x="0" y="173278"/>
                      </a:lnTo>
                      <a:lnTo>
                        <a:pt x="3876" y="170988"/>
                      </a:lnTo>
                      <a:lnTo>
                        <a:pt x="3876" y="170988"/>
                      </a:lnTo>
                      <a:lnTo>
                        <a:pt x="8545" y="168345"/>
                      </a:lnTo>
                      <a:lnTo>
                        <a:pt x="292555" y="3700"/>
                      </a:lnTo>
                      <a:lnTo>
                        <a:pt x="290089" y="0"/>
                      </a:lnTo>
                      <a:lnTo>
                        <a:pt x="296431" y="1498"/>
                      </a:lnTo>
                      <a:lnTo>
                        <a:pt x="298898" y="88"/>
                      </a:lnTo>
                      <a:lnTo>
                        <a:pt x="301012" y="2555"/>
                      </a:lnTo>
                      <a:lnTo>
                        <a:pt x="306738" y="3876"/>
                      </a:lnTo>
                      <a:lnTo>
                        <a:pt x="303302" y="5990"/>
                      </a:lnTo>
                      <a:lnTo>
                        <a:pt x="525648" y="341887"/>
                      </a:lnTo>
                      <a:lnTo>
                        <a:pt x="528731" y="342944"/>
                      </a:lnTo>
                      <a:lnTo>
                        <a:pt x="527410" y="344618"/>
                      </a:lnTo>
                      <a:lnTo>
                        <a:pt x="533400" y="353780"/>
                      </a:lnTo>
                      <a:close/>
                      <a:moveTo>
                        <a:pt x="20173" y="169402"/>
                      </a:moveTo>
                      <a:lnTo>
                        <a:pt x="512170" y="337394"/>
                      </a:lnTo>
                      <a:lnTo>
                        <a:pt x="296695" y="10043"/>
                      </a:lnTo>
                      <a:lnTo>
                        <a:pt x="20173" y="169402"/>
                      </a:lnTo>
                      <a:close/>
                    </a:path>
                  </a:pathLst>
                </a:custGeom>
                <a:grpFill/>
                <a:ln w="8809" cap="flat">
                  <a:noFill/>
                  <a:prstDash val="solid"/>
                  <a:miter/>
                </a:ln>
              </p:spPr>
              <p:txBody>
                <a:bodyPr rtlCol="0" anchor="ctr"/>
                <a:lstStyle/>
                <a:p>
                  <a:endParaRPr lang="en-US" sz="3200"/>
                </a:p>
              </p:txBody>
            </p:sp>
          </p:grpSp>
          <p:grpSp>
            <p:nvGrpSpPr>
              <p:cNvPr id="4717" name="Graphic 4229">
                <a:extLst>
                  <a:ext uri="{FF2B5EF4-FFF2-40B4-BE49-F238E27FC236}">
                    <a16:creationId xmlns:a16="http://schemas.microsoft.com/office/drawing/2014/main" id="{78B44860-C74F-4724-A5FC-669C318DC020}"/>
                  </a:ext>
                </a:extLst>
              </p:cNvPr>
              <p:cNvGrpSpPr/>
              <p:nvPr/>
            </p:nvGrpSpPr>
            <p:grpSpPr>
              <a:xfrm>
                <a:off x="7974307" y="3126820"/>
                <a:ext cx="538685" cy="670471"/>
                <a:chOff x="7974307" y="3126820"/>
                <a:chExt cx="538685" cy="670471"/>
              </a:xfrm>
              <a:grpFill/>
            </p:grpSpPr>
            <p:sp>
              <p:nvSpPr>
                <p:cNvPr id="4718" name="Freeform: Shape 4717">
                  <a:extLst>
                    <a:ext uri="{FF2B5EF4-FFF2-40B4-BE49-F238E27FC236}">
                      <a16:creationId xmlns:a16="http://schemas.microsoft.com/office/drawing/2014/main" id="{0321D10B-E69E-405B-8EAC-9C2C12053509}"/>
                    </a:ext>
                  </a:extLst>
                </p:cNvPr>
                <p:cNvSpPr/>
                <p:nvPr/>
              </p:nvSpPr>
              <p:spPr>
                <a:xfrm>
                  <a:off x="7984878" y="3135013"/>
                  <a:ext cx="522741" cy="652501"/>
                </a:xfrm>
                <a:custGeom>
                  <a:avLst/>
                  <a:gdLst>
                    <a:gd name="connsiteX0" fmla="*/ 4052 w 522741"/>
                    <a:gd name="connsiteY0" fmla="*/ 646335 h 652501"/>
                    <a:gd name="connsiteX1" fmla="*/ 520891 w 522741"/>
                    <a:gd name="connsiteY1" fmla="*/ 358360 h 652501"/>
                    <a:gd name="connsiteX2" fmla="*/ 520362 w 522741"/>
                    <a:gd name="connsiteY2" fmla="*/ 359594 h 652501"/>
                    <a:gd name="connsiteX3" fmla="*/ 432975 w 522741"/>
                    <a:gd name="connsiteY3" fmla="*/ 1938 h 652501"/>
                    <a:gd name="connsiteX4" fmla="*/ 434296 w 522741"/>
                    <a:gd name="connsiteY4" fmla="*/ 2202 h 652501"/>
                    <a:gd name="connsiteX5" fmla="*/ 4052 w 522741"/>
                    <a:gd name="connsiteY5" fmla="*/ 646335 h 652501"/>
                    <a:gd name="connsiteX6" fmla="*/ 0 w 522741"/>
                    <a:gd name="connsiteY6" fmla="*/ 652501 h 652501"/>
                    <a:gd name="connsiteX7" fmla="*/ 433151 w 522741"/>
                    <a:gd name="connsiteY7" fmla="*/ 1410 h 652501"/>
                    <a:gd name="connsiteX8" fmla="*/ 434120 w 522741"/>
                    <a:gd name="connsiteY8" fmla="*/ 0 h 652501"/>
                    <a:gd name="connsiteX9" fmla="*/ 434560 w 522741"/>
                    <a:gd name="connsiteY9" fmla="*/ 1674 h 652501"/>
                    <a:gd name="connsiteX10" fmla="*/ 522565 w 522741"/>
                    <a:gd name="connsiteY10" fmla="*/ 359153 h 652501"/>
                    <a:gd name="connsiteX11" fmla="*/ 522741 w 522741"/>
                    <a:gd name="connsiteY11" fmla="*/ 359946 h 652501"/>
                    <a:gd name="connsiteX12" fmla="*/ 522036 w 522741"/>
                    <a:gd name="connsiteY12" fmla="*/ 360386 h 652501"/>
                    <a:gd name="connsiteX13" fmla="*/ 0 w 522741"/>
                    <a:gd name="connsiteY13" fmla="*/ 652501 h 65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2741" h="652501">
                      <a:moveTo>
                        <a:pt x="4052" y="646335"/>
                      </a:moveTo>
                      <a:lnTo>
                        <a:pt x="520891" y="358360"/>
                      </a:lnTo>
                      <a:lnTo>
                        <a:pt x="520362" y="359594"/>
                      </a:lnTo>
                      <a:lnTo>
                        <a:pt x="432975" y="1938"/>
                      </a:lnTo>
                      <a:lnTo>
                        <a:pt x="434296" y="2202"/>
                      </a:lnTo>
                      <a:lnTo>
                        <a:pt x="4052" y="646335"/>
                      </a:lnTo>
                      <a:close/>
                      <a:moveTo>
                        <a:pt x="0" y="652501"/>
                      </a:moveTo>
                      <a:lnTo>
                        <a:pt x="433151" y="1410"/>
                      </a:lnTo>
                      <a:lnTo>
                        <a:pt x="434120" y="0"/>
                      </a:lnTo>
                      <a:lnTo>
                        <a:pt x="434560" y="1674"/>
                      </a:lnTo>
                      <a:lnTo>
                        <a:pt x="522565" y="359153"/>
                      </a:lnTo>
                      <a:lnTo>
                        <a:pt x="522741" y="359946"/>
                      </a:lnTo>
                      <a:lnTo>
                        <a:pt x="522036" y="360386"/>
                      </a:lnTo>
                      <a:lnTo>
                        <a:pt x="0" y="652501"/>
                      </a:lnTo>
                      <a:close/>
                    </a:path>
                  </a:pathLst>
                </a:custGeom>
                <a:grpFill/>
                <a:ln w="8809" cap="flat">
                  <a:noFill/>
                  <a:prstDash val="solid"/>
                  <a:miter/>
                </a:ln>
              </p:spPr>
              <p:txBody>
                <a:bodyPr rtlCol="0" anchor="ctr"/>
                <a:lstStyle/>
                <a:p>
                  <a:endParaRPr lang="en-US" sz="3200"/>
                </a:p>
              </p:txBody>
            </p:sp>
            <p:sp>
              <p:nvSpPr>
                <p:cNvPr id="4719" name="Freeform: Shape 4718">
                  <a:extLst>
                    <a:ext uri="{FF2B5EF4-FFF2-40B4-BE49-F238E27FC236}">
                      <a16:creationId xmlns:a16="http://schemas.microsoft.com/office/drawing/2014/main" id="{FD8310CC-DAC2-46D7-B5F0-2237FF750C0A}"/>
                    </a:ext>
                  </a:extLst>
                </p:cNvPr>
                <p:cNvSpPr/>
                <p:nvPr/>
              </p:nvSpPr>
              <p:spPr>
                <a:xfrm>
                  <a:off x="7974307" y="3126820"/>
                  <a:ext cx="538685" cy="670471"/>
                </a:xfrm>
                <a:custGeom>
                  <a:avLst/>
                  <a:gdLst>
                    <a:gd name="connsiteX0" fmla="*/ 0 w 538685"/>
                    <a:gd name="connsiteY0" fmla="*/ 670472 h 670471"/>
                    <a:gd name="connsiteX1" fmla="*/ 4141 w 538685"/>
                    <a:gd name="connsiteY1" fmla="*/ 664306 h 670471"/>
                    <a:gd name="connsiteX2" fmla="*/ 4141 w 538685"/>
                    <a:gd name="connsiteY2" fmla="*/ 664306 h 670471"/>
                    <a:gd name="connsiteX3" fmla="*/ 10836 w 538685"/>
                    <a:gd name="connsiteY3" fmla="*/ 654263 h 670471"/>
                    <a:gd name="connsiteX4" fmla="*/ 439934 w 538685"/>
                    <a:gd name="connsiteY4" fmla="*/ 9250 h 670471"/>
                    <a:gd name="connsiteX5" fmla="*/ 439141 w 538685"/>
                    <a:gd name="connsiteY5" fmla="*/ 5990 h 670471"/>
                    <a:gd name="connsiteX6" fmla="*/ 441784 w 538685"/>
                    <a:gd name="connsiteY6" fmla="*/ 6431 h 670471"/>
                    <a:gd name="connsiteX7" fmla="*/ 446100 w 538685"/>
                    <a:gd name="connsiteY7" fmla="*/ 0 h 670471"/>
                    <a:gd name="connsiteX8" fmla="*/ 448039 w 538685"/>
                    <a:gd name="connsiteY8" fmla="*/ 7576 h 670471"/>
                    <a:gd name="connsiteX9" fmla="*/ 450681 w 538685"/>
                    <a:gd name="connsiteY9" fmla="*/ 8016 h 670471"/>
                    <a:gd name="connsiteX10" fmla="*/ 448831 w 538685"/>
                    <a:gd name="connsiteY10" fmla="*/ 10835 h 670471"/>
                    <a:gd name="connsiteX11" fmla="*/ 535074 w 538685"/>
                    <a:gd name="connsiteY11" fmla="*/ 360827 h 670471"/>
                    <a:gd name="connsiteX12" fmla="*/ 538686 w 538685"/>
                    <a:gd name="connsiteY12" fmla="*/ 358801 h 670471"/>
                    <a:gd name="connsiteX13" fmla="*/ 536043 w 538685"/>
                    <a:gd name="connsiteY13" fmla="*/ 364791 h 670471"/>
                    <a:gd name="connsiteX14" fmla="*/ 537277 w 538685"/>
                    <a:gd name="connsiteY14" fmla="*/ 369812 h 670471"/>
                    <a:gd name="connsiteX15" fmla="*/ 532784 w 538685"/>
                    <a:gd name="connsiteY15" fmla="*/ 372367 h 670471"/>
                    <a:gd name="connsiteX16" fmla="*/ 530141 w 538685"/>
                    <a:gd name="connsiteY16" fmla="*/ 378357 h 670471"/>
                    <a:gd name="connsiteX17" fmla="*/ 529172 w 538685"/>
                    <a:gd name="connsiteY17" fmla="*/ 374393 h 670471"/>
                    <a:gd name="connsiteX18" fmla="*/ 0 w 538685"/>
                    <a:gd name="connsiteY18" fmla="*/ 670472 h 670471"/>
                    <a:gd name="connsiteX19" fmla="*/ 442577 w 538685"/>
                    <a:gd name="connsiteY19" fmla="*/ 20085 h 670471"/>
                    <a:gd name="connsiteX20" fmla="*/ 25283 w 538685"/>
                    <a:gd name="connsiteY20" fmla="*/ 644749 h 670471"/>
                    <a:gd name="connsiteX21" fmla="*/ 526969 w 538685"/>
                    <a:gd name="connsiteY21" fmla="*/ 365231 h 670471"/>
                    <a:gd name="connsiteX22" fmla="*/ 442577 w 538685"/>
                    <a:gd name="connsiteY22" fmla="*/ 20085 h 670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685" h="670471">
                      <a:moveTo>
                        <a:pt x="0" y="670472"/>
                      </a:moveTo>
                      <a:lnTo>
                        <a:pt x="4141" y="664306"/>
                      </a:lnTo>
                      <a:lnTo>
                        <a:pt x="4141" y="664306"/>
                      </a:lnTo>
                      <a:lnTo>
                        <a:pt x="10836" y="654263"/>
                      </a:lnTo>
                      <a:lnTo>
                        <a:pt x="439934" y="9250"/>
                      </a:lnTo>
                      <a:lnTo>
                        <a:pt x="439141" y="5990"/>
                      </a:lnTo>
                      <a:lnTo>
                        <a:pt x="441784" y="6431"/>
                      </a:lnTo>
                      <a:lnTo>
                        <a:pt x="446100" y="0"/>
                      </a:lnTo>
                      <a:lnTo>
                        <a:pt x="448039" y="7576"/>
                      </a:lnTo>
                      <a:lnTo>
                        <a:pt x="450681" y="8016"/>
                      </a:lnTo>
                      <a:lnTo>
                        <a:pt x="448831" y="10835"/>
                      </a:lnTo>
                      <a:lnTo>
                        <a:pt x="535074" y="360827"/>
                      </a:lnTo>
                      <a:lnTo>
                        <a:pt x="538686" y="358801"/>
                      </a:lnTo>
                      <a:lnTo>
                        <a:pt x="536043" y="364791"/>
                      </a:lnTo>
                      <a:lnTo>
                        <a:pt x="537277" y="369812"/>
                      </a:lnTo>
                      <a:lnTo>
                        <a:pt x="532784" y="372367"/>
                      </a:lnTo>
                      <a:lnTo>
                        <a:pt x="530141" y="378357"/>
                      </a:lnTo>
                      <a:lnTo>
                        <a:pt x="529172" y="374393"/>
                      </a:lnTo>
                      <a:lnTo>
                        <a:pt x="0" y="670472"/>
                      </a:lnTo>
                      <a:close/>
                      <a:moveTo>
                        <a:pt x="442577" y="20085"/>
                      </a:moveTo>
                      <a:lnTo>
                        <a:pt x="25283" y="644749"/>
                      </a:lnTo>
                      <a:lnTo>
                        <a:pt x="526969" y="365231"/>
                      </a:lnTo>
                      <a:lnTo>
                        <a:pt x="442577" y="20085"/>
                      </a:lnTo>
                      <a:close/>
                    </a:path>
                  </a:pathLst>
                </a:custGeom>
                <a:grpFill/>
                <a:ln w="8809" cap="flat">
                  <a:noFill/>
                  <a:prstDash val="solid"/>
                  <a:miter/>
                </a:ln>
              </p:spPr>
              <p:txBody>
                <a:bodyPr rtlCol="0" anchor="ctr"/>
                <a:lstStyle/>
                <a:p>
                  <a:endParaRPr lang="en-US" sz="3200"/>
                </a:p>
              </p:txBody>
            </p:sp>
          </p:grpSp>
          <p:grpSp>
            <p:nvGrpSpPr>
              <p:cNvPr id="4720" name="Graphic 4229">
                <a:extLst>
                  <a:ext uri="{FF2B5EF4-FFF2-40B4-BE49-F238E27FC236}">
                    <a16:creationId xmlns:a16="http://schemas.microsoft.com/office/drawing/2014/main" id="{78B44860-C74F-4724-A5FC-669C318DC020}"/>
                  </a:ext>
                </a:extLst>
              </p:cNvPr>
              <p:cNvGrpSpPr/>
              <p:nvPr/>
            </p:nvGrpSpPr>
            <p:grpSpPr>
              <a:xfrm>
                <a:off x="6973489" y="1204114"/>
                <a:ext cx="484156" cy="486094"/>
                <a:chOff x="6973489" y="1204114"/>
                <a:chExt cx="484156" cy="486094"/>
              </a:xfrm>
              <a:grpFill/>
            </p:grpSpPr>
            <p:sp>
              <p:nvSpPr>
                <p:cNvPr id="4721" name="Freeform: Shape 4720">
                  <a:extLst>
                    <a:ext uri="{FF2B5EF4-FFF2-40B4-BE49-F238E27FC236}">
                      <a16:creationId xmlns:a16="http://schemas.microsoft.com/office/drawing/2014/main" id="{06CC5073-D3A8-4CEB-97E2-CFA1A77A34C7}"/>
                    </a:ext>
                  </a:extLst>
                </p:cNvPr>
                <p:cNvSpPr/>
                <p:nvPr/>
              </p:nvSpPr>
              <p:spPr>
                <a:xfrm>
                  <a:off x="6979920" y="1212130"/>
                  <a:ext cx="471206" cy="473056"/>
                </a:xfrm>
                <a:custGeom>
                  <a:avLst/>
                  <a:gdLst>
                    <a:gd name="connsiteX0" fmla="*/ 0 w 471206"/>
                    <a:gd name="connsiteY0" fmla="*/ 295198 h 473056"/>
                    <a:gd name="connsiteX1" fmla="*/ 2202 w 471206"/>
                    <a:gd name="connsiteY1" fmla="*/ 293788 h 473056"/>
                    <a:gd name="connsiteX2" fmla="*/ 463630 w 471206"/>
                    <a:gd name="connsiteY2" fmla="*/ 4757 h 473056"/>
                    <a:gd name="connsiteX3" fmla="*/ 471207 w 471206"/>
                    <a:gd name="connsiteY3" fmla="*/ 0 h 473056"/>
                    <a:gd name="connsiteX4" fmla="*/ 468211 w 471206"/>
                    <a:gd name="connsiteY4" fmla="*/ 8369 h 473056"/>
                    <a:gd name="connsiteX5" fmla="*/ 299778 w 471206"/>
                    <a:gd name="connsiteY5" fmla="*/ 471647 h 473056"/>
                    <a:gd name="connsiteX6" fmla="*/ 299250 w 471206"/>
                    <a:gd name="connsiteY6" fmla="*/ 473057 h 473056"/>
                    <a:gd name="connsiteX7" fmla="*/ 297928 w 471206"/>
                    <a:gd name="connsiteY7" fmla="*/ 472264 h 473056"/>
                    <a:gd name="connsiteX8" fmla="*/ 4933 w 471206"/>
                    <a:gd name="connsiteY8" fmla="*/ 298105 h 473056"/>
                    <a:gd name="connsiteX9" fmla="*/ 0 w 471206"/>
                    <a:gd name="connsiteY9" fmla="*/ 295198 h 473056"/>
                    <a:gd name="connsiteX10" fmla="*/ 9866 w 471206"/>
                    <a:gd name="connsiteY10" fmla="*/ 301012 h 473056"/>
                    <a:gd name="connsiteX11" fmla="*/ 299250 w 471206"/>
                    <a:gd name="connsiteY11" fmla="*/ 470238 h 473056"/>
                    <a:gd name="connsiteX12" fmla="*/ 297400 w 471206"/>
                    <a:gd name="connsiteY12" fmla="*/ 470854 h 473056"/>
                    <a:gd name="connsiteX13" fmla="*/ 462397 w 471206"/>
                    <a:gd name="connsiteY13" fmla="*/ 6343 h 473056"/>
                    <a:gd name="connsiteX14" fmla="*/ 466890 w 471206"/>
                    <a:gd name="connsiteY14" fmla="*/ 9954 h 473056"/>
                    <a:gd name="connsiteX15" fmla="*/ 9866 w 471206"/>
                    <a:gd name="connsiteY15" fmla="*/ 301012 h 47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1206" h="473056">
                      <a:moveTo>
                        <a:pt x="0" y="295198"/>
                      </a:moveTo>
                      <a:lnTo>
                        <a:pt x="2202" y="293788"/>
                      </a:lnTo>
                      <a:lnTo>
                        <a:pt x="463630" y="4757"/>
                      </a:lnTo>
                      <a:lnTo>
                        <a:pt x="471207" y="0"/>
                      </a:lnTo>
                      <a:lnTo>
                        <a:pt x="468211" y="8369"/>
                      </a:lnTo>
                      <a:lnTo>
                        <a:pt x="299778" y="471647"/>
                      </a:lnTo>
                      <a:lnTo>
                        <a:pt x="299250" y="473057"/>
                      </a:lnTo>
                      <a:lnTo>
                        <a:pt x="297928" y="472264"/>
                      </a:lnTo>
                      <a:lnTo>
                        <a:pt x="4933" y="298105"/>
                      </a:lnTo>
                      <a:lnTo>
                        <a:pt x="0" y="295198"/>
                      </a:lnTo>
                      <a:close/>
                      <a:moveTo>
                        <a:pt x="9866" y="301012"/>
                      </a:moveTo>
                      <a:lnTo>
                        <a:pt x="299250" y="470238"/>
                      </a:lnTo>
                      <a:lnTo>
                        <a:pt x="297400" y="470854"/>
                      </a:lnTo>
                      <a:lnTo>
                        <a:pt x="462397" y="6343"/>
                      </a:lnTo>
                      <a:lnTo>
                        <a:pt x="466890" y="9954"/>
                      </a:lnTo>
                      <a:lnTo>
                        <a:pt x="9866" y="301012"/>
                      </a:lnTo>
                      <a:close/>
                    </a:path>
                  </a:pathLst>
                </a:custGeom>
                <a:grpFill/>
                <a:ln w="8809" cap="flat">
                  <a:noFill/>
                  <a:prstDash val="solid"/>
                  <a:miter/>
                </a:ln>
              </p:spPr>
              <p:txBody>
                <a:bodyPr rtlCol="0" anchor="ctr"/>
                <a:lstStyle/>
                <a:p>
                  <a:endParaRPr lang="en-US" sz="3200"/>
                </a:p>
              </p:txBody>
            </p:sp>
            <p:sp>
              <p:nvSpPr>
                <p:cNvPr id="4722" name="Freeform: Shape 4721">
                  <a:extLst>
                    <a:ext uri="{FF2B5EF4-FFF2-40B4-BE49-F238E27FC236}">
                      <a16:creationId xmlns:a16="http://schemas.microsoft.com/office/drawing/2014/main" id="{C80A4B10-3A5F-4711-AD57-46EB090B5FE0}"/>
                    </a:ext>
                  </a:extLst>
                </p:cNvPr>
                <p:cNvSpPr/>
                <p:nvPr/>
              </p:nvSpPr>
              <p:spPr>
                <a:xfrm>
                  <a:off x="6973489" y="1204114"/>
                  <a:ext cx="484156" cy="486094"/>
                </a:xfrm>
                <a:custGeom>
                  <a:avLst/>
                  <a:gdLst>
                    <a:gd name="connsiteX0" fmla="*/ 307443 w 484156"/>
                    <a:gd name="connsiteY0" fmla="*/ 486094 h 486094"/>
                    <a:gd name="connsiteX1" fmla="*/ 302245 w 484156"/>
                    <a:gd name="connsiteY1" fmla="*/ 483011 h 486094"/>
                    <a:gd name="connsiteX2" fmla="*/ 298281 w 484156"/>
                    <a:gd name="connsiteY2" fmla="*/ 484509 h 486094"/>
                    <a:gd name="connsiteX3" fmla="*/ 299426 w 484156"/>
                    <a:gd name="connsiteY3" fmla="*/ 481337 h 486094"/>
                    <a:gd name="connsiteX4" fmla="*/ 0 w 484156"/>
                    <a:gd name="connsiteY4" fmla="*/ 303302 h 486094"/>
                    <a:gd name="connsiteX5" fmla="*/ 6871 w 484156"/>
                    <a:gd name="connsiteY5" fmla="*/ 298986 h 486094"/>
                    <a:gd name="connsiteX6" fmla="*/ 466450 w 484156"/>
                    <a:gd name="connsiteY6" fmla="*/ 11100 h 486094"/>
                    <a:gd name="connsiteX7" fmla="*/ 467243 w 484156"/>
                    <a:gd name="connsiteY7" fmla="*/ 8721 h 486094"/>
                    <a:gd name="connsiteX8" fmla="*/ 468564 w 484156"/>
                    <a:gd name="connsiteY8" fmla="*/ 9778 h 486094"/>
                    <a:gd name="connsiteX9" fmla="*/ 484157 w 484156"/>
                    <a:gd name="connsiteY9" fmla="*/ 0 h 486094"/>
                    <a:gd name="connsiteX10" fmla="*/ 477902 w 484156"/>
                    <a:gd name="connsiteY10" fmla="*/ 17266 h 486094"/>
                    <a:gd name="connsiteX11" fmla="*/ 479135 w 484156"/>
                    <a:gd name="connsiteY11" fmla="*/ 18235 h 486094"/>
                    <a:gd name="connsiteX12" fmla="*/ 477021 w 484156"/>
                    <a:gd name="connsiteY12" fmla="*/ 19557 h 486094"/>
                    <a:gd name="connsiteX13" fmla="*/ 310702 w 484156"/>
                    <a:gd name="connsiteY13" fmla="*/ 477109 h 486094"/>
                    <a:gd name="connsiteX14" fmla="*/ 313521 w 484156"/>
                    <a:gd name="connsiteY14" fmla="*/ 478783 h 486094"/>
                    <a:gd name="connsiteX15" fmla="*/ 309381 w 484156"/>
                    <a:gd name="connsiteY15" fmla="*/ 480721 h 486094"/>
                    <a:gd name="connsiteX16" fmla="*/ 307443 w 484156"/>
                    <a:gd name="connsiteY16" fmla="*/ 486094 h 486094"/>
                    <a:gd name="connsiteX17" fmla="*/ 22728 w 484156"/>
                    <a:gd name="connsiteY17" fmla="*/ 308852 h 486094"/>
                    <a:gd name="connsiteX18" fmla="*/ 302598 w 484156"/>
                    <a:gd name="connsiteY18" fmla="*/ 472440 h 486094"/>
                    <a:gd name="connsiteX19" fmla="*/ 459491 w 484156"/>
                    <a:gd name="connsiteY19" fmla="*/ 30832 h 486094"/>
                    <a:gd name="connsiteX20" fmla="*/ 22728 w 484156"/>
                    <a:gd name="connsiteY20" fmla="*/ 308852 h 486094"/>
                    <a:gd name="connsiteX21" fmla="*/ 12950 w 484156"/>
                    <a:gd name="connsiteY21" fmla="*/ 303126 h 486094"/>
                    <a:gd name="connsiteX22" fmla="*/ 16209 w 484156"/>
                    <a:gd name="connsiteY22" fmla="*/ 305064 h 486094"/>
                    <a:gd name="connsiteX23" fmla="*/ 400028 w 484156"/>
                    <a:gd name="connsiteY23" fmla="*/ 60696 h 486094"/>
                    <a:gd name="connsiteX24" fmla="*/ 12950 w 484156"/>
                    <a:gd name="connsiteY24" fmla="*/ 303126 h 48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84156" h="486094">
                      <a:moveTo>
                        <a:pt x="307443" y="486094"/>
                      </a:moveTo>
                      <a:lnTo>
                        <a:pt x="302245" y="483011"/>
                      </a:lnTo>
                      <a:lnTo>
                        <a:pt x="298281" y="484509"/>
                      </a:lnTo>
                      <a:lnTo>
                        <a:pt x="299426" y="481337"/>
                      </a:lnTo>
                      <a:lnTo>
                        <a:pt x="0" y="303302"/>
                      </a:lnTo>
                      <a:lnTo>
                        <a:pt x="6871" y="298986"/>
                      </a:lnTo>
                      <a:lnTo>
                        <a:pt x="466450" y="11100"/>
                      </a:lnTo>
                      <a:lnTo>
                        <a:pt x="467243" y="8721"/>
                      </a:lnTo>
                      <a:lnTo>
                        <a:pt x="468564" y="9778"/>
                      </a:lnTo>
                      <a:lnTo>
                        <a:pt x="484157" y="0"/>
                      </a:lnTo>
                      <a:lnTo>
                        <a:pt x="477902" y="17266"/>
                      </a:lnTo>
                      <a:lnTo>
                        <a:pt x="479135" y="18235"/>
                      </a:lnTo>
                      <a:lnTo>
                        <a:pt x="477021" y="19557"/>
                      </a:lnTo>
                      <a:lnTo>
                        <a:pt x="310702" y="477109"/>
                      </a:lnTo>
                      <a:lnTo>
                        <a:pt x="313521" y="478783"/>
                      </a:lnTo>
                      <a:lnTo>
                        <a:pt x="309381" y="480721"/>
                      </a:lnTo>
                      <a:lnTo>
                        <a:pt x="307443" y="486094"/>
                      </a:lnTo>
                      <a:close/>
                      <a:moveTo>
                        <a:pt x="22728" y="308852"/>
                      </a:moveTo>
                      <a:lnTo>
                        <a:pt x="302598" y="472440"/>
                      </a:lnTo>
                      <a:lnTo>
                        <a:pt x="459491" y="30832"/>
                      </a:lnTo>
                      <a:lnTo>
                        <a:pt x="22728" y="308852"/>
                      </a:lnTo>
                      <a:close/>
                      <a:moveTo>
                        <a:pt x="12950" y="303126"/>
                      </a:moveTo>
                      <a:lnTo>
                        <a:pt x="16209" y="305064"/>
                      </a:lnTo>
                      <a:lnTo>
                        <a:pt x="400028" y="60696"/>
                      </a:lnTo>
                      <a:lnTo>
                        <a:pt x="12950" y="303126"/>
                      </a:lnTo>
                      <a:close/>
                    </a:path>
                  </a:pathLst>
                </a:custGeom>
                <a:grpFill/>
                <a:ln w="8809" cap="flat">
                  <a:noFill/>
                  <a:prstDash val="solid"/>
                  <a:miter/>
                </a:ln>
              </p:spPr>
              <p:txBody>
                <a:bodyPr rtlCol="0" anchor="ctr"/>
                <a:lstStyle/>
                <a:p>
                  <a:endParaRPr lang="en-US" sz="3200"/>
                </a:p>
              </p:txBody>
            </p:sp>
          </p:grpSp>
          <p:grpSp>
            <p:nvGrpSpPr>
              <p:cNvPr id="4723" name="Graphic 4229">
                <a:extLst>
                  <a:ext uri="{FF2B5EF4-FFF2-40B4-BE49-F238E27FC236}">
                    <a16:creationId xmlns:a16="http://schemas.microsoft.com/office/drawing/2014/main" id="{78B44860-C74F-4724-A5FC-669C318DC020}"/>
                  </a:ext>
                </a:extLst>
              </p:cNvPr>
              <p:cNvGrpSpPr/>
              <p:nvPr/>
            </p:nvGrpSpPr>
            <p:grpSpPr>
              <a:xfrm>
                <a:off x="7516931" y="974633"/>
                <a:ext cx="627224" cy="522740"/>
                <a:chOff x="7516931" y="974633"/>
                <a:chExt cx="627224" cy="522740"/>
              </a:xfrm>
              <a:grpFill/>
            </p:grpSpPr>
            <p:sp>
              <p:nvSpPr>
                <p:cNvPr id="4724" name="Freeform: Shape 4723">
                  <a:extLst>
                    <a:ext uri="{FF2B5EF4-FFF2-40B4-BE49-F238E27FC236}">
                      <a16:creationId xmlns:a16="http://schemas.microsoft.com/office/drawing/2014/main" id="{4E2EB9DF-7CAC-4177-8A66-1DCC3C8BDF1A}"/>
                    </a:ext>
                  </a:extLst>
                </p:cNvPr>
                <p:cNvSpPr/>
                <p:nvPr/>
              </p:nvSpPr>
              <p:spPr>
                <a:xfrm>
                  <a:off x="7523714" y="979478"/>
                  <a:ext cx="617060" cy="514753"/>
                </a:xfrm>
                <a:custGeom>
                  <a:avLst/>
                  <a:gdLst>
                    <a:gd name="connsiteX0" fmla="*/ 313962 w 617060"/>
                    <a:gd name="connsiteY0" fmla="*/ 2907 h 514753"/>
                    <a:gd name="connsiteX1" fmla="*/ 3348 w 617060"/>
                    <a:gd name="connsiteY1" fmla="*/ 194773 h 514753"/>
                    <a:gd name="connsiteX2" fmla="*/ 3259 w 617060"/>
                    <a:gd name="connsiteY2" fmla="*/ 192482 h 514753"/>
                    <a:gd name="connsiteX3" fmla="*/ 287798 w 617060"/>
                    <a:gd name="connsiteY3" fmla="*/ 343385 h 514753"/>
                    <a:gd name="connsiteX4" fmla="*/ 573218 w 617060"/>
                    <a:gd name="connsiteY4" fmla="*/ 492525 h 514753"/>
                    <a:gd name="connsiteX5" fmla="*/ 609247 w 617060"/>
                    <a:gd name="connsiteY5" fmla="*/ 510320 h 514753"/>
                    <a:gd name="connsiteX6" fmla="*/ 613828 w 617060"/>
                    <a:gd name="connsiteY6" fmla="*/ 512346 h 514753"/>
                    <a:gd name="connsiteX7" fmla="*/ 616119 w 617060"/>
                    <a:gd name="connsiteY7" fmla="*/ 513227 h 514753"/>
                    <a:gd name="connsiteX8" fmla="*/ 616295 w 617060"/>
                    <a:gd name="connsiteY8" fmla="*/ 513315 h 514753"/>
                    <a:gd name="connsiteX9" fmla="*/ 615854 w 617060"/>
                    <a:gd name="connsiteY9" fmla="*/ 513667 h 514753"/>
                    <a:gd name="connsiteX10" fmla="*/ 615150 w 617060"/>
                    <a:gd name="connsiteY10" fmla="*/ 512610 h 514753"/>
                    <a:gd name="connsiteX11" fmla="*/ 609512 w 617060"/>
                    <a:gd name="connsiteY11" fmla="*/ 504242 h 514753"/>
                    <a:gd name="connsiteX12" fmla="*/ 598853 w 617060"/>
                    <a:gd name="connsiteY12" fmla="*/ 487063 h 514753"/>
                    <a:gd name="connsiteX13" fmla="*/ 557449 w 617060"/>
                    <a:gd name="connsiteY13" fmla="*/ 417999 h 514753"/>
                    <a:gd name="connsiteX14" fmla="*/ 475611 w 617060"/>
                    <a:gd name="connsiteY14" fmla="*/ 279253 h 514753"/>
                    <a:gd name="connsiteX15" fmla="*/ 313962 w 617060"/>
                    <a:gd name="connsiteY15" fmla="*/ 2907 h 514753"/>
                    <a:gd name="connsiteX16" fmla="*/ 312200 w 617060"/>
                    <a:gd name="connsiteY16" fmla="*/ 0 h 514753"/>
                    <a:gd name="connsiteX17" fmla="*/ 476052 w 617060"/>
                    <a:gd name="connsiteY17" fmla="*/ 279253 h 514753"/>
                    <a:gd name="connsiteX18" fmla="*/ 558154 w 617060"/>
                    <a:gd name="connsiteY18" fmla="*/ 417823 h 514753"/>
                    <a:gd name="connsiteX19" fmla="*/ 599734 w 617060"/>
                    <a:gd name="connsiteY19" fmla="*/ 486799 h 514753"/>
                    <a:gd name="connsiteX20" fmla="*/ 610393 w 617060"/>
                    <a:gd name="connsiteY20" fmla="*/ 503801 h 514753"/>
                    <a:gd name="connsiteX21" fmla="*/ 616031 w 617060"/>
                    <a:gd name="connsiteY21" fmla="*/ 512170 h 514753"/>
                    <a:gd name="connsiteX22" fmla="*/ 616736 w 617060"/>
                    <a:gd name="connsiteY22" fmla="*/ 513227 h 514753"/>
                    <a:gd name="connsiteX23" fmla="*/ 616824 w 617060"/>
                    <a:gd name="connsiteY23" fmla="*/ 514636 h 514753"/>
                    <a:gd name="connsiteX24" fmla="*/ 615766 w 617060"/>
                    <a:gd name="connsiteY24" fmla="*/ 514636 h 514753"/>
                    <a:gd name="connsiteX25" fmla="*/ 613300 w 617060"/>
                    <a:gd name="connsiteY25" fmla="*/ 513756 h 514753"/>
                    <a:gd name="connsiteX26" fmla="*/ 608719 w 617060"/>
                    <a:gd name="connsiteY26" fmla="*/ 511729 h 514753"/>
                    <a:gd name="connsiteX27" fmla="*/ 572601 w 617060"/>
                    <a:gd name="connsiteY27" fmla="*/ 493935 h 514753"/>
                    <a:gd name="connsiteX28" fmla="*/ 286829 w 617060"/>
                    <a:gd name="connsiteY28" fmla="*/ 345323 h 514753"/>
                    <a:gd name="connsiteX29" fmla="*/ 2026 w 617060"/>
                    <a:gd name="connsiteY29" fmla="*/ 194949 h 514753"/>
                    <a:gd name="connsiteX30" fmla="*/ 0 w 617060"/>
                    <a:gd name="connsiteY30" fmla="*/ 193892 h 514753"/>
                    <a:gd name="connsiteX31" fmla="*/ 1938 w 617060"/>
                    <a:gd name="connsiteY31" fmla="*/ 192658 h 514753"/>
                    <a:gd name="connsiteX32" fmla="*/ 312200 w 617060"/>
                    <a:gd name="connsiteY32" fmla="*/ 0 h 514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17060" h="514753">
                      <a:moveTo>
                        <a:pt x="313962" y="2907"/>
                      </a:moveTo>
                      <a:lnTo>
                        <a:pt x="3348" y="194773"/>
                      </a:lnTo>
                      <a:lnTo>
                        <a:pt x="3259" y="192482"/>
                      </a:lnTo>
                      <a:lnTo>
                        <a:pt x="287798" y="343385"/>
                      </a:lnTo>
                      <a:cubicBezTo>
                        <a:pt x="382762" y="393421"/>
                        <a:pt x="477637" y="443722"/>
                        <a:pt x="573218" y="492525"/>
                      </a:cubicBezTo>
                      <a:cubicBezTo>
                        <a:pt x="585198" y="498604"/>
                        <a:pt x="597179" y="504682"/>
                        <a:pt x="609247" y="510320"/>
                      </a:cubicBezTo>
                      <a:lnTo>
                        <a:pt x="613828" y="512346"/>
                      </a:lnTo>
                      <a:cubicBezTo>
                        <a:pt x="614621" y="512698"/>
                        <a:pt x="615414" y="512963"/>
                        <a:pt x="616119" y="513227"/>
                      </a:cubicBezTo>
                      <a:cubicBezTo>
                        <a:pt x="616295" y="513315"/>
                        <a:pt x="616559" y="513227"/>
                        <a:pt x="616295" y="513315"/>
                      </a:cubicBezTo>
                      <a:cubicBezTo>
                        <a:pt x="615854" y="514636"/>
                        <a:pt x="616119" y="513667"/>
                        <a:pt x="615854" y="513667"/>
                      </a:cubicBezTo>
                      <a:lnTo>
                        <a:pt x="615150" y="512610"/>
                      </a:lnTo>
                      <a:cubicBezTo>
                        <a:pt x="613300" y="509791"/>
                        <a:pt x="611274" y="507149"/>
                        <a:pt x="609512" y="504242"/>
                      </a:cubicBezTo>
                      <a:lnTo>
                        <a:pt x="598853" y="487063"/>
                      </a:lnTo>
                      <a:lnTo>
                        <a:pt x="557449" y="417999"/>
                      </a:lnTo>
                      <a:lnTo>
                        <a:pt x="475611" y="279253"/>
                      </a:lnTo>
                      <a:lnTo>
                        <a:pt x="313962" y="2907"/>
                      </a:lnTo>
                      <a:close/>
                      <a:moveTo>
                        <a:pt x="312200" y="0"/>
                      </a:moveTo>
                      <a:lnTo>
                        <a:pt x="476052" y="279253"/>
                      </a:lnTo>
                      <a:lnTo>
                        <a:pt x="558154" y="417823"/>
                      </a:lnTo>
                      <a:lnTo>
                        <a:pt x="599734" y="486799"/>
                      </a:lnTo>
                      <a:lnTo>
                        <a:pt x="610393" y="503801"/>
                      </a:lnTo>
                      <a:cubicBezTo>
                        <a:pt x="612155" y="506620"/>
                        <a:pt x="614181" y="509351"/>
                        <a:pt x="616031" y="512170"/>
                      </a:cubicBezTo>
                      <a:lnTo>
                        <a:pt x="616736" y="513227"/>
                      </a:lnTo>
                      <a:cubicBezTo>
                        <a:pt x="616647" y="513579"/>
                        <a:pt x="617440" y="512963"/>
                        <a:pt x="616824" y="514636"/>
                      </a:cubicBezTo>
                      <a:cubicBezTo>
                        <a:pt x="616119" y="514901"/>
                        <a:pt x="615943" y="514636"/>
                        <a:pt x="615766" y="514636"/>
                      </a:cubicBezTo>
                      <a:cubicBezTo>
                        <a:pt x="614885" y="514372"/>
                        <a:pt x="614093" y="514108"/>
                        <a:pt x="613300" y="513756"/>
                      </a:cubicBezTo>
                      <a:lnTo>
                        <a:pt x="608719" y="511729"/>
                      </a:lnTo>
                      <a:cubicBezTo>
                        <a:pt x="596562" y="506091"/>
                        <a:pt x="584582" y="500013"/>
                        <a:pt x="572601" y="493935"/>
                      </a:cubicBezTo>
                      <a:cubicBezTo>
                        <a:pt x="476933" y="445308"/>
                        <a:pt x="381881" y="395183"/>
                        <a:pt x="286829" y="345323"/>
                      </a:cubicBezTo>
                      <a:lnTo>
                        <a:pt x="2026" y="194949"/>
                      </a:lnTo>
                      <a:lnTo>
                        <a:pt x="0" y="193892"/>
                      </a:lnTo>
                      <a:lnTo>
                        <a:pt x="1938" y="192658"/>
                      </a:lnTo>
                      <a:lnTo>
                        <a:pt x="312200" y="0"/>
                      </a:lnTo>
                      <a:close/>
                    </a:path>
                  </a:pathLst>
                </a:custGeom>
                <a:grpFill/>
                <a:ln w="8809" cap="flat">
                  <a:noFill/>
                  <a:prstDash val="solid"/>
                  <a:miter/>
                </a:ln>
              </p:spPr>
              <p:txBody>
                <a:bodyPr rtlCol="0" anchor="ctr"/>
                <a:lstStyle/>
                <a:p>
                  <a:endParaRPr lang="en-US" sz="3200"/>
                </a:p>
              </p:txBody>
            </p:sp>
            <p:sp>
              <p:nvSpPr>
                <p:cNvPr id="4725" name="Freeform: Shape 4724">
                  <a:extLst>
                    <a:ext uri="{FF2B5EF4-FFF2-40B4-BE49-F238E27FC236}">
                      <a16:creationId xmlns:a16="http://schemas.microsoft.com/office/drawing/2014/main" id="{37D90B1A-3086-445A-951D-B1C31C4DF12C}"/>
                    </a:ext>
                  </a:extLst>
                </p:cNvPr>
                <p:cNvSpPr/>
                <p:nvPr/>
              </p:nvSpPr>
              <p:spPr>
                <a:xfrm>
                  <a:off x="7516931" y="974633"/>
                  <a:ext cx="627224" cy="522740"/>
                </a:xfrm>
                <a:custGeom>
                  <a:avLst/>
                  <a:gdLst>
                    <a:gd name="connsiteX0" fmla="*/ 623079 w 627224"/>
                    <a:gd name="connsiteY0" fmla="*/ 522741 h 522740"/>
                    <a:gd name="connsiteX1" fmla="*/ 621669 w 627224"/>
                    <a:gd name="connsiteY1" fmla="*/ 522477 h 522740"/>
                    <a:gd name="connsiteX2" fmla="*/ 620171 w 627224"/>
                    <a:gd name="connsiteY2" fmla="*/ 521948 h 522740"/>
                    <a:gd name="connsiteX3" fmla="*/ 619731 w 627224"/>
                    <a:gd name="connsiteY3" fmla="*/ 521772 h 522740"/>
                    <a:gd name="connsiteX4" fmla="*/ 618850 w 627224"/>
                    <a:gd name="connsiteY4" fmla="*/ 521420 h 522740"/>
                    <a:gd name="connsiteX5" fmla="*/ 614181 w 627224"/>
                    <a:gd name="connsiteY5" fmla="*/ 519305 h 522740"/>
                    <a:gd name="connsiteX6" fmla="*/ 581322 w 627224"/>
                    <a:gd name="connsiteY6" fmla="*/ 503184 h 522740"/>
                    <a:gd name="connsiteX7" fmla="*/ 577887 w 627224"/>
                    <a:gd name="connsiteY7" fmla="*/ 501422 h 522740"/>
                    <a:gd name="connsiteX8" fmla="*/ 325326 w 627224"/>
                    <a:gd name="connsiteY8" fmla="*/ 370253 h 522740"/>
                    <a:gd name="connsiteX9" fmla="*/ 292027 w 627224"/>
                    <a:gd name="connsiteY9" fmla="*/ 352810 h 522740"/>
                    <a:gd name="connsiteX10" fmla="*/ 9602 w 627224"/>
                    <a:gd name="connsiteY10" fmla="*/ 203670 h 522740"/>
                    <a:gd name="connsiteX11" fmla="*/ 6960 w 627224"/>
                    <a:gd name="connsiteY11" fmla="*/ 205344 h 522740"/>
                    <a:gd name="connsiteX12" fmla="*/ 6871 w 627224"/>
                    <a:gd name="connsiteY12" fmla="*/ 202260 h 522740"/>
                    <a:gd name="connsiteX13" fmla="*/ 0 w 627224"/>
                    <a:gd name="connsiteY13" fmla="*/ 198649 h 522740"/>
                    <a:gd name="connsiteX14" fmla="*/ 6607 w 627224"/>
                    <a:gd name="connsiteY14" fmla="*/ 194596 h 522740"/>
                    <a:gd name="connsiteX15" fmla="*/ 6519 w 627224"/>
                    <a:gd name="connsiteY15" fmla="*/ 191513 h 522740"/>
                    <a:gd name="connsiteX16" fmla="*/ 9250 w 627224"/>
                    <a:gd name="connsiteY16" fmla="*/ 193011 h 522740"/>
                    <a:gd name="connsiteX17" fmla="*/ 320217 w 627224"/>
                    <a:gd name="connsiteY17" fmla="*/ 0 h 522740"/>
                    <a:gd name="connsiteX18" fmla="*/ 485830 w 627224"/>
                    <a:gd name="connsiteY18" fmla="*/ 282160 h 522740"/>
                    <a:gd name="connsiteX19" fmla="*/ 567933 w 627224"/>
                    <a:gd name="connsiteY19" fmla="*/ 420642 h 522740"/>
                    <a:gd name="connsiteX20" fmla="*/ 620083 w 627224"/>
                    <a:gd name="connsiteY20" fmla="*/ 506532 h 522740"/>
                    <a:gd name="connsiteX21" fmla="*/ 623607 w 627224"/>
                    <a:gd name="connsiteY21" fmla="*/ 511817 h 522740"/>
                    <a:gd name="connsiteX22" fmla="*/ 625721 w 627224"/>
                    <a:gd name="connsiteY22" fmla="*/ 514901 h 522740"/>
                    <a:gd name="connsiteX23" fmla="*/ 626426 w 627224"/>
                    <a:gd name="connsiteY23" fmla="*/ 514989 h 522740"/>
                    <a:gd name="connsiteX24" fmla="*/ 626866 w 627224"/>
                    <a:gd name="connsiteY24" fmla="*/ 516574 h 522740"/>
                    <a:gd name="connsiteX25" fmla="*/ 626866 w 627224"/>
                    <a:gd name="connsiteY25" fmla="*/ 516663 h 522740"/>
                    <a:gd name="connsiteX26" fmla="*/ 627219 w 627224"/>
                    <a:gd name="connsiteY26" fmla="*/ 517103 h 522740"/>
                    <a:gd name="connsiteX27" fmla="*/ 627130 w 627224"/>
                    <a:gd name="connsiteY27" fmla="*/ 517367 h 522740"/>
                    <a:gd name="connsiteX28" fmla="*/ 626778 w 627224"/>
                    <a:gd name="connsiteY28" fmla="*/ 520186 h 522740"/>
                    <a:gd name="connsiteX29" fmla="*/ 626778 w 627224"/>
                    <a:gd name="connsiteY29" fmla="*/ 520274 h 522740"/>
                    <a:gd name="connsiteX30" fmla="*/ 626778 w 627224"/>
                    <a:gd name="connsiteY30" fmla="*/ 520362 h 522740"/>
                    <a:gd name="connsiteX31" fmla="*/ 626250 w 627224"/>
                    <a:gd name="connsiteY31" fmla="*/ 521860 h 522740"/>
                    <a:gd name="connsiteX32" fmla="*/ 624752 w 627224"/>
                    <a:gd name="connsiteY32" fmla="*/ 522389 h 522740"/>
                    <a:gd name="connsiteX33" fmla="*/ 623079 w 627224"/>
                    <a:gd name="connsiteY33" fmla="*/ 522741 h 522740"/>
                    <a:gd name="connsiteX34" fmla="*/ 18764 w 627224"/>
                    <a:gd name="connsiteY34" fmla="*/ 198208 h 522740"/>
                    <a:gd name="connsiteX35" fmla="*/ 328409 w 627224"/>
                    <a:gd name="connsiteY35" fmla="*/ 362413 h 522740"/>
                    <a:gd name="connsiteX36" fmla="*/ 581410 w 627224"/>
                    <a:gd name="connsiteY36" fmla="*/ 494463 h 522740"/>
                    <a:gd name="connsiteX37" fmla="*/ 584406 w 627224"/>
                    <a:gd name="connsiteY37" fmla="*/ 495961 h 522740"/>
                    <a:gd name="connsiteX38" fmla="*/ 612596 w 627224"/>
                    <a:gd name="connsiteY38" fmla="*/ 509967 h 522740"/>
                    <a:gd name="connsiteX39" fmla="*/ 602641 w 627224"/>
                    <a:gd name="connsiteY39" fmla="*/ 493935 h 522740"/>
                    <a:gd name="connsiteX40" fmla="*/ 561149 w 627224"/>
                    <a:gd name="connsiteY40" fmla="*/ 424870 h 522740"/>
                    <a:gd name="connsiteX41" fmla="*/ 479312 w 627224"/>
                    <a:gd name="connsiteY41" fmla="*/ 286124 h 522740"/>
                    <a:gd name="connsiteX42" fmla="*/ 319423 w 627224"/>
                    <a:gd name="connsiteY42" fmla="*/ 12421 h 522740"/>
                    <a:gd name="connsiteX43" fmla="*/ 18764 w 627224"/>
                    <a:gd name="connsiteY43" fmla="*/ 198208 h 522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27224" h="522740">
                      <a:moveTo>
                        <a:pt x="623079" y="522741"/>
                      </a:moveTo>
                      <a:cubicBezTo>
                        <a:pt x="622462" y="522741"/>
                        <a:pt x="622021" y="522653"/>
                        <a:pt x="621669" y="522477"/>
                      </a:cubicBezTo>
                      <a:cubicBezTo>
                        <a:pt x="621140" y="522300"/>
                        <a:pt x="620612" y="522124"/>
                        <a:pt x="620171" y="521948"/>
                      </a:cubicBezTo>
                      <a:lnTo>
                        <a:pt x="619731" y="521772"/>
                      </a:lnTo>
                      <a:cubicBezTo>
                        <a:pt x="619466" y="521684"/>
                        <a:pt x="619114" y="521508"/>
                        <a:pt x="618850" y="521420"/>
                      </a:cubicBezTo>
                      <a:lnTo>
                        <a:pt x="614181" y="519305"/>
                      </a:lnTo>
                      <a:cubicBezTo>
                        <a:pt x="603081" y="514108"/>
                        <a:pt x="592246" y="508646"/>
                        <a:pt x="581322" y="503184"/>
                      </a:cubicBezTo>
                      <a:lnTo>
                        <a:pt x="577887" y="501422"/>
                      </a:lnTo>
                      <a:cubicBezTo>
                        <a:pt x="493318" y="458433"/>
                        <a:pt x="407868" y="413594"/>
                        <a:pt x="325326" y="370253"/>
                      </a:cubicBezTo>
                      <a:lnTo>
                        <a:pt x="292027" y="352810"/>
                      </a:lnTo>
                      <a:lnTo>
                        <a:pt x="9602" y="203670"/>
                      </a:lnTo>
                      <a:lnTo>
                        <a:pt x="6960" y="205344"/>
                      </a:lnTo>
                      <a:lnTo>
                        <a:pt x="6871" y="202260"/>
                      </a:lnTo>
                      <a:lnTo>
                        <a:pt x="0" y="198649"/>
                      </a:lnTo>
                      <a:lnTo>
                        <a:pt x="6607" y="194596"/>
                      </a:lnTo>
                      <a:lnTo>
                        <a:pt x="6519" y="191513"/>
                      </a:lnTo>
                      <a:lnTo>
                        <a:pt x="9250" y="193011"/>
                      </a:lnTo>
                      <a:lnTo>
                        <a:pt x="320217" y="0"/>
                      </a:lnTo>
                      <a:lnTo>
                        <a:pt x="485830" y="282160"/>
                      </a:lnTo>
                      <a:lnTo>
                        <a:pt x="567933" y="420642"/>
                      </a:lnTo>
                      <a:lnTo>
                        <a:pt x="620083" y="506532"/>
                      </a:lnTo>
                      <a:cubicBezTo>
                        <a:pt x="621228" y="508382"/>
                        <a:pt x="622374" y="510056"/>
                        <a:pt x="623607" y="511817"/>
                      </a:cubicBezTo>
                      <a:lnTo>
                        <a:pt x="625721" y="514901"/>
                      </a:lnTo>
                      <a:lnTo>
                        <a:pt x="626426" y="514989"/>
                      </a:lnTo>
                      <a:lnTo>
                        <a:pt x="626866" y="516574"/>
                      </a:lnTo>
                      <a:cubicBezTo>
                        <a:pt x="626866" y="516574"/>
                        <a:pt x="626866" y="516663"/>
                        <a:pt x="626866" y="516663"/>
                      </a:cubicBezTo>
                      <a:lnTo>
                        <a:pt x="627219" y="517103"/>
                      </a:lnTo>
                      <a:lnTo>
                        <a:pt x="627130" y="517367"/>
                      </a:lnTo>
                      <a:cubicBezTo>
                        <a:pt x="627395" y="518512"/>
                        <a:pt x="627042" y="519570"/>
                        <a:pt x="626778" y="520186"/>
                      </a:cubicBezTo>
                      <a:lnTo>
                        <a:pt x="626778" y="520274"/>
                      </a:lnTo>
                      <a:cubicBezTo>
                        <a:pt x="626778" y="520274"/>
                        <a:pt x="626778" y="520362"/>
                        <a:pt x="626778" y="520362"/>
                      </a:cubicBezTo>
                      <a:lnTo>
                        <a:pt x="626250" y="521860"/>
                      </a:lnTo>
                      <a:lnTo>
                        <a:pt x="624752" y="522389"/>
                      </a:lnTo>
                      <a:cubicBezTo>
                        <a:pt x="624047" y="522741"/>
                        <a:pt x="623519" y="522741"/>
                        <a:pt x="623079" y="522741"/>
                      </a:cubicBezTo>
                      <a:close/>
                      <a:moveTo>
                        <a:pt x="18764" y="198208"/>
                      </a:moveTo>
                      <a:lnTo>
                        <a:pt x="328409" y="362413"/>
                      </a:lnTo>
                      <a:cubicBezTo>
                        <a:pt x="411127" y="406018"/>
                        <a:pt x="496754" y="451210"/>
                        <a:pt x="581410" y="494463"/>
                      </a:cubicBezTo>
                      <a:lnTo>
                        <a:pt x="584406" y="495961"/>
                      </a:lnTo>
                      <a:cubicBezTo>
                        <a:pt x="593744" y="500718"/>
                        <a:pt x="603170" y="505387"/>
                        <a:pt x="612596" y="509967"/>
                      </a:cubicBezTo>
                      <a:lnTo>
                        <a:pt x="602641" y="493935"/>
                      </a:lnTo>
                      <a:lnTo>
                        <a:pt x="561149" y="424870"/>
                      </a:lnTo>
                      <a:lnTo>
                        <a:pt x="479312" y="286124"/>
                      </a:lnTo>
                      <a:lnTo>
                        <a:pt x="319423" y="12421"/>
                      </a:lnTo>
                      <a:lnTo>
                        <a:pt x="18764" y="198208"/>
                      </a:lnTo>
                      <a:close/>
                    </a:path>
                  </a:pathLst>
                </a:custGeom>
                <a:grpFill/>
                <a:ln w="8809" cap="flat">
                  <a:noFill/>
                  <a:prstDash val="solid"/>
                  <a:miter/>
                </a:ln>
              </p:spPr>
              <p:txBody>
                <a:bodyPr rtlCol="0" anchor="ctr"/>
                <a:lstStyle/>
                <a:p>
                  <a:endParaRPr lang="en-US" sz="3200"/>
                </a:p>
              </p:txBody>
            </p:sp>
          </p:grpSp>
          <p:grpSp>
            <p:nvGrpSpPr>
              <p:cNvPr id="4726" name="Graphic 4229">
                <a:extLst>
                  <a:ext uri="{FF2B5EF4-FFF2-40B4-BE49-F238E27FC236}">
                    <a16:creationId xmlns:a16="http://schemas.microsoft.com/office/drawing/2014/main" id="{78B44860-C74F-4724-A5FC-669C318DC020}"/>
                  </a:ext>
                </a:extLst>
              </p:cNvPr>
              <p:cNvGrpSpPr/>
              <p:nvPr/>
            </p:nvGrpSpPr>
            <p:grpSpPr>
              <a:xfrm>
                <a:off x="7250011" y="1691441"/>
                <a:ext cx="886562" cy="583084"/>
                <a:chOff x="7250011" y="1691441"/>
                <a:chExt cx="886562" cy="583084"/>
              </a:xfrm>
              <a:grpFill/>
            </p:grpSpPr>
            <p:sp>
              <p:nvSpPr>
                <p:cNvPr id="4727" name="Freeform: Shape 4726">
                  <a:extLst>
                    <a:ext uri="{FF2B5EF4-FFF2-40B4-BE49-F238E27FC236}">
                      <a16:creationId xmlns:a16="http://schemas.microsoft.com/office/drawing/2014/main" id="{10063868-C036-4DEC-B783-A4439C6E8CBC}"/>
                    </a:ext>
                  </a:extLst>
                </p:cNvPr>
                <p:cNvSpPr/>
                <p:nvPr/>
              </p:nvSpPr>
              <p:spPr>
                <a:xfrm>
                  <a:off x="7259172" y="1698841"/>
                  <a:ext cx="869032" cy="571367"/>
                </a:xfrm>
                <a:custGeom>
                  <a:avLst/>
                  <a:gdLst>
                    <a:gd name="connsiteX0" fmla="*/ 5638 w 869032"/>
                    <a:gd name="connsiteY0" fmla="*/ 2290 h 571367"/>
                    <a:gd name="connsiteX1" fmla="*/ 386903 w 869032"/>
                    <a:gd name="connsiteY1" fmla="*/ 569430 h 571367"/>
                    <a:gd name="connsiteX2" fmla="*/ 385493 w 869032"/>
                    <a:gd name="connsiteY2" fmla="*/ 568989 h 571367"/>
                    <a:gd name="connsiteX3" fmla="*/ 866830 w 869032"/>
                    <a:gd name="connsiteY3" fmla="*/ 355717 h 571367"/>
                    <a:gd name="connsiteX4" fmla="*/ 866830 w 869032"/>
                    <a:gd name="connsiteY4" fmla="*/ 357039 h 571367"/>
                    <a:gd name="connsiteX5" fmla="*/ 5638 w 869032"/>
                    <a:gd name="connsiteY5" fmla="*/ 2290 h 571367"/>
                    <a:gd name="connsiteX6" fmla="*/ 0 w 869032"/>
                    <a:gd name="connsiteY6" fmla="*/ 0 h 571367"/>
                    <a:gd name="connsiteX7" fmla="*/ 867447 w 869032"/>
                    <a:gd name="connsiteY7" fmla="*/ 355717 h 571367"/>
                    <a:gd name="connsiteX8" fmla="*/ 869033 w 869032"/>
                    <a:gd name="connsiteY8" fmla="*/ 356334 h 571367"/>
                    <a:gd name="connsiteX9" fmla="*/ 867447 w 869032"/>
                    <a:gd name="connsiteY9" fmla="*/ 357039 h 571367"/>
                    <a:gd name="connsiteX10" fmla="*/ 386374 w 869032"/>
                    <a:gd name="connsiteY10" fmla="*/ 571016 h 571367"/>
                    <a:gd name="connsiteX11" fmla="*/ 385493 w 869032"/>
                    <a:gd name="connsiteY11" fmla="*/ 571368 h 571367"/>
                    <a:gd name="connsiteX12" fmla="*/ 384964 w 869032"/>
                    <a:gd name="connsiteY12" fmla="*/ 570575 h 571367"/>
                    <a:gd name="connsiteX13" fmla="*/ 0 w 869032"/>
                    <a:gd name="connsiteY13" fmla="*/ 0 h 57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9032" h="571367">
                      <a:moveTo>
                        <a:pt x="5638" y="2290"/>
                      </a:moveTo>
                      <a:lnTo>
                        <a:pt x="386903" y="569430"/>
                      </a:lnTo>
                      <a:lnTo>
                        <a:pt x="385493" y="568989"/>
                      </a:lnTo>
                      <a:lnTo>
                        <a:pt x="866830" y="355717"/>
                      </a:lnTo>
                      <a:lnTo>
                        <a:pt x="866830" y="357039"/>
                      </a:lnTo>
                      <a:lnTo>
                        <a:pt x="5638" y="2290"/>
                      </a:lnTo>
                      <a:close/>
                      <a:moveTo>
                        <a:pt x="0" y="0"/>
                      </a:moveTo>
                      <a:lnTo>
                        <a:pt x="867447" y="355717"/>
                      </a:lnTo>
                      <a:lnTo>
                        <a:pt x="869033" y="356334"/>
                      </a:lnTo>
                      <a:lnTo>
                        <a:pt x="867447" y="357039"/>
                      </a:lnTo>
                      <a:lnTo>
                        <a:pt x="386374" y="571016"/>
                      </a:lnTo>
                      <a:lnTo>
                        <a:pt x="385493" y="571368"/>
                      </a:lnTo>
                      <a:lnTo>
                        <a:pt x="384964" y="570575"/>
                      </a:lnTo>
                      <a:lnTo>
                        <a:pt x="0" y="0"/>
                      </a:lnTo>
                      <a:close/>
                    </a:path>
                  </a:pathLst>
                </a:custGeom>
                <a:grpFill/>
                <a:ln w="8809" cap="flat">
                  <a:noFill/>
                  <a:prstDash val="solid"/>
                  <a:miter/>
                </a:ln>
              </p:spPr>
              <p:txBody>
                <a:bodyPr rtlCol="0" anchor="ctr"/>
                <a:lstStyle/>
                <a:p>
                  <a:endParaRPr lang="en-US" sz="3200"/>
                </a:p>
              </p:txBody>
            </p:sp>
            <p:sp>
              <p:nvSpPr>
                <p:cNvPr id="4728" name="Freeform: Shape 4727">
                  <a:extLst>
                    <a:ext uri="{FF2B5EF4-FFF2-40B4-BE49-F238E27FC236}">
                      <a16:creationId xmlns:a16="http://schemas.microsoft.com/office/drawing/2014/main" id="{AE47E53F-E3B3-4A0E-A906-153F01E62DF9}"/>
                    </a:ext>
                  </a:extLst>
                </p:cNvPr>
                <p:cNvSpPr/>
                <p:nvPr/>
              </p:nvSpPr>
              <p:spPr>
                <a:xfrm>
                  <a:off x="7250011" y="1691441"/>
                  <a:ext cx="886562" cy="583084"/>
                </a:xfrm>
                <a:custGeom>
                  <a:avLst/>
                  <a:gdLst>
                    <a:gd name="connsiteX0" fmla="*/ 393421 w 886562"/>
                    <a:gd name="connsiteY0" fmla="*/ 583084 h 583084"/>
                    <a:gd name="connsiteX1" fmla="*/ 390426 w 886562"/>
                    <a:gd name="connsiteY1" fmla="*/ 578680 h 583084"/>
                    <a:gd name="connsiteX2" fmla="*/ 384700 w 886562"/>
                    <a:gd name="connsiteY2" fmla="*/ 577006 h 583084"/>
                    <a:gd name="connsiteX3" fmla="*/ 388224 w 886562"/>
                    <a:gd name="connsiteY3" fmla="*/ 575420 h 583084"/>
                    <a:gd name="connsiteX4" fmla="*/ 0 w 886562"/>
                    <a:gd name="connsiteY4" fmla="*/ 0 h 583084"/>
                    <a:gd name="connsiteX5" fmla="*/ 5638 w 886562"/>
                    <a:gd name="connsiteY5" fmla="*/ 2290 h 583084"/>
                    <a:gd name="connsiteX6" fmla="*/ 5638 w 886562"/>
                    <a:gd name="connsiteY6" fmla="*/ 2290 h 583084"/>
                    <a:gd name="connsiteX7" fmla="*/ 10307 w 886562"/>
                    <a:gd name="connsiteY7" fmla="*/ 4228 h 583084"/>
                    <a:gd name="connsiteX8" fmla="*/ 876080 w 886562"/>
                    <a:gd name="connsiteY8" fmla="*/ 359329 h 583084"/>
                    <a:gd name="connsiteX9" fmla="*/ 879163 w 886562"/>
                    <a:gd name="connsiteY9" fmla="*/ 357920 h 583084"/>
                    <a:gd name="connsiteX10" fmla="*/ 879251 w 886562"/>
                    <a:gd name="connsiteY10" fmla="*/ 360563 h 583084"/>
                    <a:gd name="connsiteX11" fmla="*/ 886563 w 886562"/>
                    <a:gd name="connsiteY11" fmla="*/ 363558 h 583084"/>
                    <a:gd name="connsiteX12" fmla="*/ 879251 w 886562"/>
                    <a:gd name="connsiteY12" fmla="*/ 366817 h 583084"/>
                    <a:gd name="connsiteX13" fmla="*/ 879251 w 886562"/>
                    <a:gd name="connsiteY13" fmla="*/ 369460 h 583084"/>
                    <a:gd name="connsiteX14" fmla="*/ 876168 w 886562"/>
                    <a:gd name="connsiteY14" fmla="*/ 368227 h 583084"/>
                    <a:gd name="connsiteX15" fmla="*/ 401614 w 886562"/>
                    <a:gd name="connsiteY15" fmla="*/ 579296 h 583084"/>
                    <a:gd name="connsiteX16" fmla="*/ 403816 w 886562"/>
                    <a:gd name="connsiteY16" fmla="*/ 582468 h 583084"/>
                    <a:gd name="connsiteX17" fmla="*/ 398090 w 886562"/>
                    <a:gd name="connsiteY17" fmla="*/ 580794 h 583084"/>
                    <a:gd name="connsiteX18" fmla="*/ 393421 w 886562"/>
                    <a:gd name="connsiteY18" fmla="*/ 583084 h 583084"/>
                    <a:gd name="connsiteX19" fmla="*/ 23785 w 886562"/>
                    <a:gd name="connsiteY19" fmla="*/ 17002 h 583084"/>
                    <a:gd name="connsiteX20" fmla="*/ 396768 w 886562"/>
                    <a:gd name="connsiteY20" fmla="*/ 571720 h 583084"/>
                    <a:gd name="connsiteX21" fmla="*/ 865861 w 886562"/>
                    <a:gd name="connsiteY21" fmla="*/ 363910 h 583084"/>
                    <a:gd name="connsiteX22" fmla="*/ 23785 w 886562"/>
                    <a:gd name="connsiteY22" fmla="*/ 17002 h 58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86562" h="583084">
                      <a:moveTo>
                        <a:pt x="393421" y="583084"/>
                      </a:moveTo>
                      <a:lnTo>
                        <a:pt x="390426" y="578680"/>
                      </a:lnTo>
                      <a:lnTo>
                        <a:pt x="384700" y="577006"/>
                      </a:lnTo>
                      <a:lnTo>
                        <a:pt x="388224" y="575420"/>
                      </a:lnTo>
                      <a:lnTo>
                        <a:pt x="0" y="0"/>
                      </a:lnTo>
                      <a:lnTo>
                        <a:pt x="5638" y="2290"/>
                      </a:lnTo>
                      <a:lnTo>
                        <a:pt x="5638" y="2290"/>
                      </a:lnTo>
                      <a:lnTo>
                        <a:pt x="10307" y="4228"/>
                      </a:lnTo>
                      <a:lnTo>
                        <a:pt x="876080" y="359329"/>
                      </a:lnTo>
                      <a:lnTo>
                        <a:pt x="879163" y="357920"/>
                      </a:lnTo>
                      <a:lnTo>
                        <a:pt x="879251" y="360563"/>
                      </a:lnTo>
                      <a:lnTo>
                        <a:pt x="886563" y="363558"/>
                      </a:lnTo>
                      <a:lnTo>
                        <a:pt x="879251" y="366817"/>
                      </a:lnTo>
                      <a:lnTo>
                        <a:pt x="879251" y="369460"/>
                      </a:lnTo>
                      <a:lnTo>
                        <a:pt x="876168" y="368227"/>
                      </a:lnTo>
                      <a:lnTo>
                        <a:pt x="401614" y="579296"/>
                      </a:lnTo>
                      <a:lnTo>
                        <a:pt x="403816" y="582468"/>
                      </a:lnTo>
                      <a:lnTo>
                        <a:pt x="398090" y="580794"/>
                      </a:lnTo>
                      <a:lnTo>
                        <a:pt x="393421" y="583084"/>
                      </a:lnTo>
                      <a:close/>
                      <a:moveTo>
                        <a:pt x="23785" y="17002"/>
                      </a:moveTo>
                      <a:lnTo>
                        <a:pt x="396768" y="571720"/>
                      </a:lnTo>
                      <a:lnTo>
                        <a:pt x="865861" y="363910"/>
                      </a:lnTo>
                      <a:lnTo>
                        <a:pt x="23785" y="17002"/>
                      </a:lnTo>
                      <a:close/>
                    </a:path>
                  </a:pathLst>
                </a:custGeom>
                <a:grpFill/>
                <a:ln w="8809" cap="flat">
                  <a:noFill/>
                  <a:prstDash val="solid"/>
                  <a:miter/>
                </a:ln>
              </p:spPr>
              <p:txBody>
                <a:bodyPr rtlCol="0" anchor="ctr"/>
                <a:lstStyle/>
                <a:p>
                  <a:endParaRPr lang="en-US" sz="3200"/>
                </a:p>
              </p:txBody>
            </p:sp>
          </p:grpSp>
          <p:grpSp>
            <p:nvGrpSpPr>
              <p:cNvPr id="4729" name="Graphic 4229">
                <a:extLst>
                  <a:ext uri="{FF2B5EF4-FFF2-40B4-BE49-F238E27FC236}">
                    <a16:creationId xmlns:a16="http://schemas.microsoft.com/office/drawing/2014/main" id="{78B44860-C74F-4724-A5FC-669C318DC020}"/>
                  </a:ext>
                </a:extLst>
              </p:cNvPr>
              <p:cNvGrpSpPr/>
              <p:nvPr/>
            </p:nvGrpSpPr>
            <p:grpSpPr>
              <a:xfrm>
                <a:off x="7421263" y="1229132"/>
                <a:ext cx="727908" cy="597002"/>
                <a:chOff x="7421263" y="1229132"/>
                <a:chExt cx="727908" cy="597002"/>
              </a:xfrm>
              <a:grpFill/>
            </p:grpSpPr>
            <p:sp>
              <p:nvSpPr>
                <p:cNvPr id="4730" name="Freeform: Shape 4729">
                  <a:extLst>
                    <a:ext uri="{FF2B5EF4-FFF2-40B4-BE49-F238E27FC236}">
                      <a16:creationId xmlns:a16="http://schemas.microsoft.com/office/drawing/2014/main" id="{0039FDC5-BEF8-4236-A788-48EC97CA9251}"/>
                    </a:ext>
                  </a:extLst>
                </p:cNvPr>
                <p:cNvSpPr/>
                <p:nvPr/>
              </p:nvSpPr>
              <p:spPr>
                <a:xfrm>
                  <a:off x="7427518" y="1234946"/>
                  <a:ext cx="714518" cy="586079"/>
                </a:xfrm>
                <a:custGeom>
                  <a:avLst/>
                  <a:gdLst>
                    <a:gd name="connsiteX0" fmla="*/ 714518 w 714518"/>
                    <a:gd name="connsiteY0" fmla="*/ 258816 h 586079"/>
                    <a:gd name="connsiteX1" fmla="*/ 713549 w 714518"/>
                    <a:gd name="connsiteY1" fmla="*/ 259521 h 586079"/>
                    <a:gd name="connsiteX2" fmla="*/ 245249 w 714518"/>
                    <a:gd name="connsiteY2" fmla="*/ 585198 h 586079"/>
                    <a:gd name="connsiteX3" fmla="*/ 244016 w 714518"/>
                    <a:gd name="connsiteY3" fmla="*/ 586079 h 586079"/>
                    <a:gd name="connsiteX4" fmla="*/ 243487 w 714518"/>
                    <a:gd name="connsiteY4" fmla="*/ 584670 h 586079"/>
                    <a:gd name="connsiteX5" fmla="*/ 529 w 714518"/>
                    <a:gd name="connsiteY5" fmla="*/ 1410 h 586079"/>
                    <a:gd name="connsiteX6" fmla="*/ 0 w 714518"/>
                    <a:gd name="connsiteY6" fmla="*/ 0 h 586079"/>
                    <a:gd name="connsiteX7" fmla="*/ 1409 w 714518"/>
                    <a:gd name="connsiteY7" fmla="*/ 529 h 586079"/>
                    <a:gd name="connsiteX8" fmla="*/ 712668 w 714518"/>
                    <a:gd name="connsiteY8" fmla="*/ 258111 h 586079"/>
                    <a:gd name="connsiteX9" fmla="*/ 714518 w 714518"/>
                    <a:gd name="connsiteY9" fmla="*/ 258816 h 586079"/>
                    <a:gd name="connsiteX10" fmla="*/ 710642 w 714518"/>
                    <a:gd name="connsiteY10" fmla="*/ 257406 h 586079"/>
                    <a:gd name="connsiteX11" fmla="*/ 881 w 714518"/>
                    <a:gd name="connsiteY11" fmla="*/ 1674 h 586079"/>
                    <a:gd name="connsiteX12" fmla="*/ 1674 w 714518"/>
                    <a:gd name="connsiteY12" fmla="*/ 793 h 586079"/>
                    <a:gd name="connsiteX13" fmla="*/ 245602 w 714518"/>
                    <a:gd name="connsiteY13" fmla="*/ 583613 h 586079"/>
                    <a:gd name="connsiteX14" fmla="*/ 243840 w 714518"/>
                    <a:gd name="connsiteY14" fmla="*/ 583084 h 586079"/>
                    <a:gd name="connsiteX15" fmla="*/ 710642 w 714518"/>
                    <a:gd name="connsiteY15" fmla="*/ 257406 h 586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518" h="586079">
                      <a:moveTo>
                        <a:pt x="714518" y="258816"/>
                      </a:moveTo>
                      <a:lnTo>
                        <a:pt x="713549" y="259521"/>
                      </a:lnTo>
                      <a:lnTo>
                        <a:pt x="245249" y="585198"/>
                      </a:lnTo>
                      <a:lnTo>
                        <a:pt x="244016" y="586079"/>
                      </a:lnTo>
                      <a:lnTo>
                        <a:pt x="243487" y="584670"/>
                      </a:lnTo>
                      <a:lnTo>
                        <a:pt x="529" y="1410"/>
                      </a:lnTo>
                      <a:lnTo>
                        <a:pt x="0" y="0"/>
                      </a:lnTo>
                      <a:lnTo>
                        <a:pt x="1409" y="529"/>
                      </a:lnTo>
                      <a:lnTo>
                        <a:pt x="712668" y="258111"/>
                      </a:lnTo>
                      <a:lnTo>
                        <a:pt x="714518" y="258816"/>
                      </a:lnTo>
                      <a:close/>
                      <a:moveTo>
                        <a:pt x="710642" y="257406"/>
                      </a:moveTo>
                      <a:lnTo>
                        <a:pt x="881" y="1674"/>
                      </a:lnTo>
                      <a:lnTo>
                        <a:pt x="1674" y="793"/>
                      </a:lnTo>
                      <a:lnTo>
                        <a:pt x="245602" y="583613"/>
                      </a:lnTo>
                      <a:lnTo>
                        <a:pt x="243840" y="583084"/>
                      </a:lnTo>
                      <a:lnTo>
                        <a:pt x="710642" y="257406"/>
                      </a:lnTo>
                      <a:close/>
                    </a:path>
                  </a:pathLst>
                </a:custGeom>
                <a:grpFill/>
                <a:ln w="8809" cap="flat">
                  <a:noFill/>
                  <a:prstDash val="solid"/>
                  <a:miter/>
                </a:ln>
              </p:spPr>
              <p:txBody>
                <a:bodyPr rtlCol="0" anchor="ctr"/>
                <a:lstStyle/>
                <a:p>
                  <a:endParaRPr lang="en-US" sz="3200"/>
                </a:p>
              </p:txBody>
            </p:sp>
            <p:sp>
              <p:nvSpPr>
                <p:cNvPr id="4731" name="Freeform: Shape 4730">
                  <a:extLst>
                    <a:ext uri="{FF2B5EF4-FFF2-40B4-BE49-F238E27FC236}">
                      <a16:creationId xmlns:a16="http://schemas.microsoft.com/office/drawing/2014/main" id="{94263165-8CC0-4C2A-9BF5-488285DFE260}"/>
                    </a:ext>
                  </a:extLst>
                </p:cNvPr>
                <p:cNvSpPr/>
                <p:nvPr/>
              </p:nvSpPr>
              <p:spPr>
                <a:xfrm>
                  <a:off x="7421263" y="1229132"/>
                  <a:ext cx="727908" cy="597002"/>
                </a:xfrm>
                <a:custGeom>
                  <a:avLst/>
                  <a:gdLst>
                    <a:gd name="connsiteX0" fmla="*/ 248773 w 727908"/>
                    <a:gd name="connsiteY0" fmla="*/ 597003 h 597002"/>
                    <a:gd name="connsiteX1" fmla="*/ 246483 w 727908"/>
                    <a:gd name="connsiteY1" fmla="*/ 591453 h 597002"/>
                    <a:gd name="connsiteX2" fmla="*/ 242431 w 727908"/>
                    <a:gd name="connsiteY2" fmla="*/ 590308 h 597002"/>
                    <a:gd name="connsiteX3" fmla="*/ 245162 w 727908"/>
                    <a:gd name="connsiteY3" fmla="*/ 588370 h 597002"/>
                    <a:gd name="connsiteX4" fmla="*/ 4316 w 727908"/>
                    <a:gd name="connsiteY4" fmla="*/ 10131 h 597002"/>
                    <a:gd name="connsiteX5" fmla="*/ 1057 w 727908"/>
                    <a:gd name="connsiteY5" fmla="*/ 8985 h 597002"/>
                    <a:gd name="connsiteX6" fmla="*/ 2995 w 727908"/>
                    <a:gd name="connsiteY6" fmla="*/ 6959 h 597002"/>
                    <a:gd name="connsiteX7" fmla="*/ 0 w 727908"/>
                    <a:gd name="connsiteY7" fmla="*/ 0 h 597002"/>
                    <a:gd name="connsiteX8" fmla="*/ 7135 w 727908"/>
                    <a:gd name="connsiteY8" fmla="*/ 2555 h 597002"/>
                    <a:gd name="connsiteX9" fmla="*/ 8986 w 727908"/>
                    <a:gd name="connsiteY9" fmla="*/ 617 h 597002"/>
                    <a:gd name="connsiteX10" fmla="*/ 10307 w 727908"/>
                    <a:gd name="connsiteY10" fmla="*/ 3700 h 597002"/>
                    <a:gd name="connsiteX11" fmla="*/ 724032 w 727908"/>
                    <a:gd name="connsiteY11" fmla="*/ 262251 h 597002"/>
                    <a:gd name="connsiteX12" fmla="*/ 724032 w 727908"/>
                    <a:gd name="connsiteY12" fmla="*/ 262251 h 597002"/>
                    <a:gd name="connsiteX13" fmla="*/ 727908 w 727908"/>
                    <a:gd name="connsiteY13" fmla="*/ 263661 h 597002"/>
                    <a:gd name="connsiteX14" fmla="*/ 256349 w 727908"/>
                    <a:gd name="connsiteY14" fmla="*/ 591629 h 597002"/>
                    <a:gd name="connsiteX15" fmla="*/ 257671 w 727908"/>
                    <a:gd name="connsiteY15" fmla="*/ 594713 h 597002"/>
                    <a:gd name="connsiteX16" fmla="*/ 253618 w 727908"/>
                    <a:gd name="connsiteY16" fmla="*/ 593479 h 597002"/>
                    <a:gd name="connsiteX17" fmla="*/ 248773 w 727908"/>
                    <a:gd name="connsiteY17" fmla="*/ 597003 h 597002"/>
                    <a:gd name="connsiteX18" fmla="*/ 14623 w 727908"/>
                    <a:gd name="connsiteY18" fmla="*/ 13831 h 597002"/>
                    <a:gd name="connsiteX19" fmla="*/ 252826 w 727908"/>
                    <a:gd name="connsiteY19" fmla="*/ 582996 h 597002"/>
                    <a:gd name="connsiteX20" fmla="*/ 709673 w 727908"/>
                    <a:gd name="connsiteY20" fmla="*/ 264189 h 597002"/>
                    <a:gd name="connsiteX21" fmla="*/ 14623 w 727908"/>
                    <a:gd name="connsiteY21" fmla="*/ 13831 h 597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27908" h="597002">
                      <a:moveTo>
                        <a:pt x="248773" y="597003"/>
                      </a:moveTo>
                      <a:lnTo>
                        <a:pt x="246483" y="591453"/>
                      </a:lnTo>
                      <a:lnTo>
                        <a:pt x="242431" y="590308"/>
                      </a:lnTo>
                      <a:lnTo>
                        <a:pt x="245162" y="588370"/>
                      </a:lnTo>
                      <a:lnTo>
                        <a:pt x="4316" y="10131"/>
                      </a:lnTo>
                      <a:lnTo>
                        <a:pt x="1057" y="8985"/>
                      </a:lnTo>
                      <a:lnTo>
                        <a:pt x="2995" y="6959"/>
                      </a:lnTo>
                      <a:lnTo>
                        <a:pt x="0" y="0"/>
                      </a:lnTo>
                      <a:lnTo>
                        <a:pt x="7135" y="2555"/>
                      </a:lnTo>
                      <a:lnTo>
                        <a:pt x="8986" y="617"/>
                      </a:lnTo>
                      <a:lnTo>
                        <a:pt x="10307" y="3700"/>
                      </a:lnTo>
                      <a:lnTo>
                        <a:pt x="724032" y="262251"/>
                      </a:lnTo>
                      <a:lnTo>
                        <a:pt x="724032" y="262251"/>
                      </a:lnTo>
                      <a:lnTo>
                        <a:pt x="727908" y="263661"/>
                      </a:lnTo>
                      <a:lnTo>
                        <a:pt x="256349" y="591629"/>
                      </a:lnTo>
                      <a:lnTo>
                        <a:pt x="257671" y="594713"/>
                      </a:lnTo>
                      <a:lnTo>
                        <a:pt x="253618" y="593479"/>
                      </a:lnTo>
                      <a:lnTo>
                        <a:pt x="248773" y="597003"/>
                      </a:lnTo>
                      <a:close/>
                      <a:moveTo>
                        <a:pt x="14623" y="13831"/>
                      </a:moveTo>
                      <a:lnTo>
                        <a:pt x="252826" y="582996"/>
                      </a:lnTo>
                      <a:lnTo>
                        <a:pt x="709673" y="264189"/>
                      </a:lnTo>
                      <a:lnTo>
                        <a:pt x="14623" y="13831"/>
                      </a:lnTo>
                      <a:close/>
                    </a:path>
                  </a:pathLst>
                </a:custGeom>
                <a:grpFill/>
                <a:ln w="8809" cap="flat">
                  <a:noFill/>
                  <a:prstDash val="solid"/>
                  <a:miter/>
                </a:ln>
              </p:spPr>
              <p:txBody>
                <a:bodyPr rtlCol="0" anchor="ctr"/>
                <a:lstStyle/>
                <a:p>
                  <a:endParaRPr lang="en-US" sz="3200"/>
                </a:p>
              </p:txBody>
            </p:sp>
          </p:grpSp>
          <p:grpSp>
            <p:nvGrpSpPr>
              <p:cNvPr id="4732" name="Graphic 4229">
                <a:extLst>
                  <a:ext uri="{FF2B5EF4-FFF2-40B4-BE49-F238E27FC236}">
                    <a16:creationId xmlns:a16="http://schemas.microsoft.com/office/drawing/2014/main" id="{78B44860-C74F-4724-A5FC-669C318DC020}"/>
                  </a:ext>
                </a:extLst>
              </p:cNvPr>
              <p:cNvGrpSpPr/>
              <p:nvPr/>
            </p:nvGrpSpPr>
            <p:grpSpPr>
              <a:xfrm>
                <a:off x="6854476" y="2087769"/>
                <a:ext cx="599998" cy="588457"/>
                <a:chOff x="6854476" y="2087769"/>
                <a:chExt cx="599998" cy="588457"/>
              </a:xfrm>
              <a:grpFill/>
            </p:grpSpPr>
            <p:sp>
              <p:nvSpPr>
                <p:cNvPr id="4733" name="Freeform: Shape 4732">
                  <a:extLst>
                    <a:ext uri="{FF2B5EF4-FFF2-40B4-BE49-F238E27FC236}">
                      <a16:creationId xmlns:a16="http://schemas.microsoft.com/office/drawing/2014/main" id="{A155E125-FA7A-4C0F-AF4D-1307C7498BAA}"/>
                    </a:ext>
                  </a:extLst>
                </p:cNvPr>
                <p:cNvSpPr/>
                <p:nvPr/>
              </p:nvSpPr>
              <p:spPr>
                <a:xfrm>
                  <a:off x="6860114" y="2093583"/>
                  <a:ext cx="587840" cy="576741"/>
                </a:xfrm>
                <a:custGeom>
                  <a:avLst/>
                  <a:gdLst>
                    <a:gd name="connsiteX0" fmla="*/ 202701 w 587840"/>
                    <a:gd name="connsiteY0" fmla="*/ 576742 h 576741"/>
                    <a:gd name="connsiteX1" fmla="*/ 201996 w 587840"/>
                    <a:gd name="connsiteY1" fmla="*/ 574804 h 576741"/>
                    <a:gd name="connsiteX2" fmla="*/ 2379 w 587840"/>
                    <a:gd name="connsiteY2" fmla="*/ 6871 h 576741"/>
                    <a:gd name="connsiteX3" fmla="*/ 0 w 587840"/>
                    <a:gd name="connsiteY3" fmla="*/ 0 h 576741"/>
                    <a:gd name="connsiteX4" fmla="*/ 6695 w 587840"/>
                    <a:gd name="connsiteY4" fmla="*/ 2731 h 576741"/>
                    <a:gd name="connsiteX5" fmla="*/ 585639 w 587840"/>
                    <a:gd name="connsiteY5" fmla="*/ 233797 h 576741"/>
                    <a:gd name="connsiteX6" fmla="*/ 587841 w 587840"/>
                    <a:gd name="connsiteY6" fmla="*/ 234678 h 576741"/>
                    <a:gd name="connsiteX7" fmla="*/ 586080 w 587840"/>
                    <a:gd name="connsiteY7" fmla="*/ 236264 h 576741"/>
                    <a:gd name="connsiteX8" fmla="*/ 206753 w 587840"/>
                    <a:gd name="connsiteY8" fmla="*/ 573130 h 576741"/>
                    <a:gd name="connsiteX9" fmla="*/ 202701 w 587840"/>
                    <a:gd name="connsiteY9" fmla="*/ 576742 h 576741"/>
                    <a:gd name="connsiteX10" fmla="*/ 210893 w 587840"/>
                    <a:gd name="connsiteY10" fmla="*/ 569518 h 576741"/>
                    <a:gd name="connsiteX11" fmla="*/ 584141 w 587840"/>
                    <a:gd name="connsiteY11" fmla="*/ 234150 h 576741"/>
                    <a:gd name="connsiteX12" fmla="*/ 584582 w 587840"/>
                    <a:gd name="connsiteY12" fmla="*/ 236616 h 576741"/>
                    <a:gd name="connsiteX13" fmla="*/ 4316 w 587840"/>
                    <a:gd name="connsiteY13" fmla="*/ 8985 h 576741"/>
                    <a:gd name="connsiteX14" fmla="*/ 8633 w 587840"/>
                    <a:gd name="connsiteY14" fmla="*/ 4845 h 576741"/>
                    <a:gd name="connsiteX15" fmla="*/ 210893 w 587840"/>
                    <a:gd name="connsiteY15" fmla="*/ 569518 h 57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7840" h="576741">
                      <a:moveTo>
                        <a:pt x="202701" y="576742"/>
                      </a:moveTo>
                      <a:lnTo>
                        <a:pt x="201996" y="574804"/>
                      </a:lnTo>
                      <a:lnTo>
                        <a:pt x="2379" y="6871"/>
                      </a:lnTo>
                      <a:lnTo>
                        <a:pt x="0" y="0"/>
                      </a:lnTo>
                      <a:lnTo>
                        <a:pt x="6695" y="2731"/>
                      </a:lnTo>
                      <a:lnTo>
                        <a:pt x="585639" y="233797"/>
                      </a:lnTo>
                      <a:lnTo>
                        <a:pt x="587841" y="234678"/>
                      </a:lnTo>
                      <a:lnTo>
                        <a:pt x="586080" y="236264"/>
                      </a:lnTo>
                      <a:lnTo>
                        <a:pt x="206753" y="573130"/>
                      </a:lnTo>
                      <a:lnTo>
                        <a:pt x="202701" y="576742"/>
                      </a:lnTo>
                      <a:close/>
                      <a:moveTo>
                        <a:pt x="210893" y="569518"/>
                      </a:moveTo>
                      <a:lnTo>
                        <a:pt x="584141" y="234150"/>
                      </a:lnTo>
                      <a:lnTo>
                        <a:pt x="584582" y="236616"/>
                      </a:lnTo>
                      <a:lnTo>
                        <a:pt x="4316" y="8985"/>
                      </a:lnTo>
                      <a:lnTo>
                        <a:pt x="8633" y="4845"/>
                      </a:lnTo>
                      <a:lnTo>
                        <a:pt x="210893" y="569518"/>
                      </a:lnTo>
                      <a:close/>
                    </a:path>
                  </a:pathLst>
                </a:custGeom>
                <a:grpFill/>
                <a:ln w="8809" cap="flat">
                  <a:noFill/>
                  <a:prstDash val="solid"/>
                  <a:miter/>
                </a:ln>
              </p:spPr>
              <p:txBody>
                <a:bodyPr rtlCol="0" anchor="ctr"/>
                <a:lstStyle/>
                <a:p>
                  <a:endParaRPr lang="en-US" sz="3200"/>
                </a:p>
              </p:txBody>
            </p:sp>
            <p:sp>
              <p:nvSpPr>
                <p:cNvPr id="4734" name="Freeform: Shape 4733">
                  <a:extLst>
                    <a:ext uri="{FF2B5EF4-FFF2-40B4-BE49-F238E27FC236}">
                      <a16:creationId xmlns:a16="http://schemas.microsoft.com/office/drawing/2014/main" id="{6D9E101D-40CF-4182-8EA8-76708F2EC9D5}"/>
                    </a:ext>
                  </a:extLst>
                </p:cNvPr>
                <p:cNvSpPr/>
                <p:nvPr/>
              </p:nvSpPr>
              <p:spPr>
                <a:xfrm>
                  <a:off x="6854476" y="2087769"/>
                  <a:ext cx="599998" cy="588457"/>
                </a:xfrm>
                <a:custGeom>
                  <a:avLst/>
                  <a:gdLst>
                    <a:gd name="connsiteX0" fmla="*/ 206842 w 599998"/>
                    <a:gd name="connsiteY0" fmla="*/ 588458 h 588457"/>
                    <a:gd name="connsiteX1" fmla="*/ 204463 w 599998"/>
                    <a:gd name="connsiteY1" fmla="*/ 581763 h 588457"/>
                    <a:gd name="connsiteX2" fmla="*/ 5903 w 599998"/>
                    <a:gd name="connsiteY2" fmla="*/ 16738 h 588457"/>
                    <a:gd name="connsiteX3" fmla="*/ 3876 w 599998"/>
                    <a:gd name="connsiteY3" fmla="*/ 15945 h 588457"/>
                    <a:gd name="connsiteX4" fmla="*/ 5198 w 599998"/>
                    <a:gd name="connsiteY4" fmla="*/ 14623 h 588457"/>
                    <a:gd name="connsiteX5" fmla="*/ 0 w 599998"/>
                    <a:gd name="connsiteY5" fmla="*/ 0 h 588457"/>
                    <a:gd name="connsiteX6" fmla="*/ 14447 w 599998"/>
                    <a:gd name="connsiteY6" fmla="*/ 5726 h 588457"/>
                    <a:gd name="connsiteX7" fmla="*/ 15769 w 599998"/>
                    <a:gd name="connsiteY7" fmla="*/ 4493 h 588457"/>
                    <a:gd name="connsiteX8" fmla="*/ 16473 w 599998"/>
                    <a:gd name="connsiteY8" fmla="*/ 6519 h 588457"/>
                    <a:gd name="connsiteX9" fmla="*/ 589779 w 599998"/>
                    <a:gd name="connsiteY9" fmla="*/ 235383 h 588457"/>
                    <a:gd name="connsiteX10" fmla="*/ 592070 w 599998"/>
                    <a:gd name="connsiteY10" fmla="*/ 233357 h 588457"/>
                    <a:gd name="connsiteX11" fmla="*/ 592687 w 599998"/>
                    <a:gd name="connsiteY11" fmla="*/ 236528 h 588457"/>
                    <a:gd name="connsiteX12" fmla="*/ 599998 w 599998"/>
                    <a:gd name="connsiteY12" fmla="*/ 239435 h 588457"/>
                    <a:gd name="connsiteX13" fmla="*/ 594184 w 599998"/>
                    <a:gd name="connsiteY13" fmla="*/ 244633 h 588457"/>
                    <a:gd name="connsiteX14" fmla="*/ 594712 w 599998"/>
                    <a:gd name="connsiteY14" fmla="*/ 247804 h 588457"/>
                    <a:gd name="connsiteX15" fmla="*/ 591893 w 599998"/>
                    <a:gd name="connsiteY15" fmla="*/ 246659 h 588457"/>
                    <a:gd name="connsiteX16" fmla="*/ 215122 w 599998"/>
                    <a:gd name="connsiteY16" fmla="*/ 581234 h 588457"/>
                    <a:gd name="connsiteX17" fmla="*/ 215122 w 599998"/>
                    <a:gd name="connsiteY17" fmla="*/ 581234 h 588457"/>
                    <a:gd name="connsiteX18" fmla="*/ 206842 w 599998"/>
                    <a:gd name="connsiteY18" fmla="*/ 588458 h 588457"/>
                    <a:gd name="connsiteX19" fmla="*/ 19557 w 599998"/>
                    <a:gd name="connsiteY19" fmla="*/ 35325 h 588457"/>
                    <a:gd name="connsiteX20" fmla="*/ 209836 w 599998"/>
                    <a:gd name="connsiteY20" fmla="*/ 576742 h 588457"/>
                    <a:gd name="connsiteX21" fmla="*/ 212567 w 599998"/>
                    <a:gd name="connsiteY21" fmla="*/ 574363 h 588457"/>
                    <a:gd name="connsiteX22" fmla="*/ 19557 w 599998"/>
                    <a:gd name="connsiteY22" fmla="*/ 35325 h 588457"/>
                    <a:gd name="connsiteX23" fmla="*/ 22464 w 599998"/>
                    <a:gd name="connsiteY23" fmla="*/ 23256 h 588457"/>
                    <a:gd name="connsiteX24" fmla="*/ 218029 w 599998"/>
                    <a:gd name="connsiteY24" fmla="*/ 569430 h 588457"/>
                    <a:gd name="connsiteX25" fmla="*/ 581675 w 599998"/>
                    <a:gd name="connsiteY25" fmla="*/ 242607 h 588457"/>
                    <a:gd name="connsiteX26" fmla="*/ 22464 w 599998"/>
                    <a:gd name="connsiteY26" fmla="*/ 23256 h 58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99998" h="588457">
                      <a:moveTo>
                        <a:pt x="206842" y="588458"/>
                      </a:moveTo>
                      <a:lnTo>
                        <a:pt x="204463" y="581763"/>
                      </a:lnTo>
                      <a:lnTo>
                        <a:pt x="5903" y="16738"/>
                      </a:lnTo>
                      <a:lnTo>
                        <a:pt x="3876" y="15945"/>
                      </a:lnTo>
                      <a:lnTo>
                        <a:pt x="5198" y="14623"/>
                      </a:lnTo>
                      <a:lnTo>
                        <a:pt x="0" y="0"/>
                      </a:lnTo>
                      <a:lnTo>
                        <a:pt x="14447" y="5726"/>
                      </a:lnTo>
                      <a:lnTo>
                        <a:pt x="15769" y="4493"/>
                      </a:lnTo>
                      <a:lnTo>
                        <a:pt x="16473" y="6519"/>
                      </a:lnTo>
                      <a:lnTo>
                        <a:pt x="589779" y="235383"/>
                      </a:lnTo>
                      <a:lnTo>
                        <a:pt x="592070" y="233357"/>
                      </a:lnTo>
                      <a:lnTo>
                        <a:pt x="592687" y="236528"/>
                      </a:lnTo>
                      <a:lnTo>
                        <a:pt x="599998" y="239435"/>
                      </a:lnTo>
                      <a:lnTo>
                        <a:pt x="594184" y="244633"/>
                      </a:lnTo>
                      <a:lnTo>
                        <a:pt x="594712" y="247804"/>
                      </a:lnTo>
                      <a:lnTo>
                        <a:pt x="591893" y="246659"/>
                      </a:lnTo>
                      <a:lnTo>
                        <a:pt x="215122" y="581234"/>
                      </a:lnTo>
                      <a:lnTo>
                        <a:pt x="215122" y="581234"/>
                      </a:lnTo>
                      <a:lnTo>
                        <a:pt x="206842" y="588458"/>
                      </a:lnTo>
                      <a:close/>
                      <a:moveTo>
                        <a:pt x="19557" y="35325"/>
                      </a:moveTo>
                      <a:lnTo>
                        <a:pt x="209836" y="576742"/>
                      </a:lnTo>
                      <a:lnTo>
                        <a:pt x="212567" y="574363"/>
                      </a:lnTo>
                      <a:lnTo>
                        <a:pt x="19557" y="35325"/>
                      </a:lnTo>
                      <a:close/>
                      <a:moveTo>
                        <a:pt x="22464" y="23256"/>
                      </a:moveTo>
                      <a:lnTo>
                        <a:pt x="218029" y="569430"/>
                      </a:lnTo>
                      <a:lnTo>
                        <a:pt x="581675" y="242607"/>
                      </a:lnTo>
                      <a:lnTo>
                        <a:pt x="22464" y="23256"/>
                      </a:lnTo>
                      <a:close/>
                    </a:path>
                  </a:pathLst>
                </a:custGeom>
                <a:grpFill/>
                <a:ln w="8809" cap="flat">
                  <a:noFill/>
                  <a:prstDash val="solid"/>
                  <a:miter/>
                </a:ln>
              </p:spPr>
              <p:txBody>
                <a:bodyPr rtlCol="0" anchor="ctr"/>
                <a:lstStyle/>
                <a:p>
                  <a:endParaRPr lang="en-US" sz="3200"/>
                </a:p>
              </p:txBody>
            </p:sp>
          </p:grpSp>
          <p:grpSp>
            <p:nvGrpSpPr>
              <p:cNvPr id="4735" name="Graphic 4229">
                <a:extLst>
                  <a:ext uri="{FF2B5EF4-FFF2-40B4-BE49-F238E27FC236}">
                    <a16:creationId xmlns:a16="http://schemas.microsoft.com/office/drawing/2014/main" id="{78B44860-C74F-4724-A5FC-669C318DC020}"/>
                  </a:ext>
                </a:extLst>
              </p:cNvPr>
              <p:cNvGrpSpPr/>
              <p:nvPr/>
            </p:nvGrpSpPr>
            <p:grpSpPr>
              <a:xfrm>
                <a:off x="7991045" y="687715"/>
                <a:ext cx="369107" cy="220847"/>
                <a:chOff x="7991045" y="687715"/>
                <a:chExt cx="369107" cy="220847"/>
              </a:xfrm>
              <a:grpFill/>
            </p:grpSpPr>
            <p:sp>
              <p:nvSpPr>
                <p:cNvPr id="4736" name="Freeform: Shape 4735">
                  <a:extLst>
                    <a:ext uri="{FF2B5EF4-FFF2-40B4-BE49-F238E27FC236}">
                      <a16:creationId xmlns:a16="http://schemas.microsoft.com/office/drawing/2014/main" id="{2E5C561C-94E4-4903-B4CC-CAB89F2AC318}"/>
                    </a:ext>
                  </a:extLst>
                </p:cNvPr>
                <p:cNvSpPr/>
                <p:nvPr/>
              </p:nvSpPr>
              <p:spPr>
                <a:xfrm>
                  <a:off x="8001616" y="693089"/>
                  <a:ext cx="352369" cy="209043"/>
                </a:xfrm>
                <a:custGeom>
                  <a:avLst/>
                  <a:gdLst>
                    <a:gd name="connsiteX0" fmla="*/ 296079 w 352369"/>
                    <a:gd name="connsiteY0" fmla="*/ 3436 h 209043"/>
                    <a:gd name="connsiteX1" fmla="*/ 3876 w 352369"/>
                    <a:gd name="connsiteY1" fmla="*/ 191513 h 209043"/>
                    <a:gd name="connsiteX2" fmla="*/ 3348 w 352369"/>
                    <a:gd name="connsiteY2" fmla="*/ 189575 h 209043"/>
                    <a:gd name="connsiteX3" fmla="*/ 351841 w 352369"/>
                    <a:gd name="connsiteY3" fmla="*/ 208251 h 209043"/>
                    <a:gd name="connsiteX4" fmla="*/ 351401 w 352369"/>
                    <a:gd name="connsiteY4" fmla="*/ 208779 h 209043"/>
                    <a:gd name="connsiteX5" fmla="*/ 296079 w 352369"/>
                    <a:gd name="connsiteY5" fmla="*/ 3436 h 209043"/>
                    <a:gd name="connsiteX6" fmla="*/ 295110 w 352369"/>
                    <a:gd name="connsiteY6" fmla="*/ 0 h 209043"/>
                    <a:gd name="connsiteX7" fmla="*/ 352194 w 352369"/>
                    <a:gd name="connsiteY7" fmla="*/ 208515 h 209043"/>
                    <a:gd name="connsiteX8" fmla="*/ 352370 w 352369"/>
                    <a:gd name="connsiteY8" fmla="*/ 209043 h 209043"/>
                    <a:gd name="connsiteX9" fmla="*/ 351841 w 352369"/>
                    <a:gd name="connsiteY9" fmla="*/ 209043 h 209043"/>
                    <a:gd name="connsiteX10" fmla="*/ 3259 w 352369"/>
                    <a:gd name="connsiteY10" fmla="*/ 191689 h 209043"/>
                    <a:gd name="connsiteX11" fmla="*/ 0 w 352369"/>
                    <a:gd name="connsiteY11" fmla="*/ 191513 h 209043"/>
                    <a:gd name="connsiteX12" fmla="*/ 2731 w 352369"/>
                    <a:gd name="connsiteY12" fmla="*/ 189751 h 209043"/>
                    <a:gd name="connsiteX13" fmla="*/ 295110 w 352369"/>
                    <a:gd name="connsiteY13" fmla="*/ 0 h 209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369" h="209043">
                      <a:moveTo>
                        <a:pt x="296079" y="3436"/>
                      </a:moveTo>
                      <a:lnTo>
                        <a:pt x="3876" y="191513"/>
                      </a:lnTo>
                      <a:lnTo>
                        <a:pt x="3348" y="189575"/>
                      </a:lnTo>
                      <a:lnTo>
                        <a:pt x="351841" y="208251"/>
                      </a:lnTo>
                      <a:lnTo>
                        <a:pt x="351401" y="208779"/>
                      </a:lnTo>
                      <a:lnTo>
                        <a:pt x="296079" y="3436"/>
                      </a:lnTo>
                      <a:close/>
                      <a:moveTo>
                        <a:pt x="295110" y="0"/>
                      </a:moveTo>
                      <a:lnTo>
                        <a:pt x="352194" y="208515"/>
                      </a:lnTo>
                      <a:lnTo>
                        <a:pt x="352370" y="209043"/>
                      </a:lnTo>
                      <a:lnTo>
                        <a:pt x="351841" y="209043"/>
                      </a:lnTo>
                      <a:lnTo>
                        <a:pt x="3259" y="191689"/>
                      </a:lnTo>
                      <a:lnTo>
                        <a:pt x="0" y="191513"/>
                      </a:lnTo>
                      <a:lnTo>
                        <a:pt x="2731" y="189751"/>
                      </a:lnTo>
                      <a:lnTo>
                        <a:pt x="295110" y="0"/>
                      </a:lnTo>
                      <a:close/>
                    </a:path>
                  </a:pathLst>
                </a:custGeom>
                <a:grpFill/>
                <a:ln w="8809" cap="flat">
                  <a:noFill/>
                  <a:prstDash val="solid"/>
                  <a:miter/>
                </a:ln>
              </p:spPr>
              <p:txBody>
                <a:bodyPr rtlCol="0" anchor="ctr"/>
                <a:lstStyle/>
                <a:p>
                  <a:endParaRPr lang="en-US" sz="3200"/>
                </a:p>
              </p:txBody>
            </p:sp>
            <p:sp>
              <p:nvSpPr>
                <p:cNvPr id="4737" name="Freeform: Shape 4736">
                  <a:extLst>
                    <a:ext uri="{FF2B5EF4-FFF2-40B4-BE49-F238E27FC236}">
                      <a16:creationId xmlns:a16="http://schemas.microsoft.com/office/drawing/2014/main" id="{5A1513FE-A379-49B1-BB10-2B9B3DA9FEB9}"/>
                    </a:ext>
                  </a:extLst>
                </p:cNvPr>
                <p:cNvSpPr/>
                <p:nvPr/>
              </p:nvSpPr>
              <p:spPr>
                <a:xfrm>
                  <a:off x="7991045" y="687715"/>
                  <a:ext cx="369107" cy="220847"/>
                </a:xfrm>
                <a:custGeom>
                  <a:avLst/>
                  <a:gdLst>
                    <a:gd name="connsiteX0" fmla="*/ 360915 w 369107"/>
                    <a:gd name="connsiteY0" fmla="*/ 220848 h 220847"/>
                    <a:gd name="connsiteX1" fmla="*/ 359770 w 369107"/>
                    <a:gd name="connsiteY1" fmla="*/ 217588 h 220847"/>
                    <a:gd name="connsiteX2" fmla="*/ 15064 w 369107"/>
                    <a:gd name="connsiteY2" fmla="*/ 200410 h 220847"/>
                    <a:gd name="connsiteX3" fmla="*/ 12333 w 369107"/>
                    <a:gd name="connsiteY3" fmla="*/ 202172 h 220847"/>
                    <a:gd name="connsiteX4" fmla="*/ 11805 w 369107"/>
                    <a:gd name="connsiteY4" fmla="*/ 200322 h 220847"/>
                    <a:gd name="connsiteX5" fmla="*/ 0 w 369107"/>
                    <a:gd name="connsiteY5" fmla="*/ 199706 h 220847"/>
                    <a:gd name="connsiteX6" fmla="*/ 9954 w 369107"/>
                    <a:gd name="connsiteY6" fmla="*/ 193187 h 220847"/>
                    <a:gd name="connsiteX7" fmla="*/ 9426 w 369107"/>
                    <a:gd name="connsiteY7" fmla="*/ 191249 h 220847"/>
                    <a:gd name="connsiteX8" fmla="*/ 12597 w 369107"/>
                    <a:gd name="connsiteY8" fmla="*/ 191425 h 220847"/>
                    <a:gd name="connsiteX9" fmla="*/ 307707 w 369107"/>
                    <a:gd name="connsiteY9" fmla="*/ 0 h 220847"/>
                    <a:gd name="connsiteX10" fmla="*/ 308676 w 369107"/>
                    <a:gd name="connsiteY10" fmla="*/ 3436 h 220847"/>
                    <a:gd name="connsiteX11" fmla="*/ 308676 w 369107"/>
                    <a:gd name="connsiteY11" fmla="*/ 3436 h 220847"/>
                    <a:gd name="connsiteX12" fmla="*/ 309029 w 369107"/>
                    <a:gd name="connsiteY12" fmla="*/ 4933 h 220847"/>
                    <a:gd name="connsiteX13" fmla="*/ 365232 w 369107"/>
                    <a:gd name="connsiteY13" fmla="*/ 210365 h 220847"/>
                    <a:gd name="connsiteX14" fmla="*/ 369108 w 369107"/>
                    <a:gd name="connsiteY14" fmla="*/ 210541 h 220847"/>
                    <a:gd name="connsiteX15" fmla="*/ 366289 w 369107"/>
                    <a:gd name="connsiteY15" fmla="*/ 214065 h 220847"/>
                    <a:gd name="connsiteX16" fmla="*/ 367169 w 369107"/>
                    <a:gd name="connsiteY16" fmla="*/ 217412 h 220847"/>
                    <a:gd name="connsiteX17" fmla="*/ 363293 w 369107"/>
                    <a:gd name="connsiteY17" fmla="*/ 217677 h 220847"/>
                    <a:gd name="connsiteX18" fmla="*/ 360915 w 369107"/>
                    <a:gd name="connsiteY18" fmla="*/ 220848 h 220847"/>
                    <a:gd name="connsiteX19" fmla="*/ 27749 w 369107"/>
                    <a:gd name="connsiteY19" fmla="*/ 192306 h 220847"/>
                    <a:gd name="connsiteX20" fmla="*/ 357391 w 369107"/>
                    <a:gd name="connsiteY20" fmla="*/ 209924 h 220847"/>
                    <a:gd name="connsiteX21" fmla="*/ 304536 w 369107"/>
                    <a:gd name="connsiteY21" fmla="*/ 14095 h 220847"/>
                    <a:gd name="connsiteX22" fmla="*/ 27749 w 369107"/>
                    <a:gd name="connsiteY22" fmla="*/ 192306 h 22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9107" h="220847">
                      <a:moveTo>
                        <a:pt x="360915" y="220848"/>
                      </a:moveTo>
                      <a:lnTo>
                        <a:pt x="359770" y="217588"/>
                      </a:lnTo>
                      <a:lnTo>
                        <a:pt x="15064" y="200410"/>
                      </a:lnTo>
                      <a:lnTo>
                        <a:pt x="12333" y="202172"/>
                      </a:lnTo>
                      <a:lnTo>
                        <a:pt x="11805" y="200322"/>
                      </a:lnTo>
                      <a:lnTo>
                        <a:pt x="0" y="199706"/>
                      </a:lnTo>
                      <a:lnTo>
                        <a:pt x="9954" y="193187"/>
                      </a:lnTo>
                      <a:lnTo>
                        <a:pt x="9426" y="191249"/>
                      </a:lnTo>
                      <a:lnTo>
                        <a:pt x="12597" y="191425"/>
                      </a:lnTo>
                      <a:lnTo>
                        <a:pt x="307707" y="0"/>
                      </a:lnTo>
                      <a:lnTo>
                        <a:pt x="308676" y="3436"/>
                      </a:lnTo>
                      <a:lnTo>
                        <a:pt x="308676" y="3436"/>
                      </a:lnTo>
                      <a:lnTo>
                        <a:pt x="309029" y="4933"/>
                      </a:lnTo>
                      <a:lnTo>
                        <a:pt x="365232" y="210365"/>
                      </a:lnTo>
                      <a:lnTo>
                        <a:pt x="369108" y="210541"/>
                      </a:lnTo>
                      <a:lnTo>
                        <a:pt x="366289" y="214065"/>
                      </a:lnTo>
                      <a:lnTo>
                        <a:pt x="367169" y="217412"/>
                      </a:lnTo>
                      <a:lnTo>
                        <a:pt x="363293" y="217677"/>
                      </a:lnTo>
                      <a:lnTo>
                        <a:pt x="360915" y="220848"/>
                      </a:lnTo>
                      <a:close/>
                      <a:moveTo>
                        <a:pt x="27749" y="192306"/>
                      </a:moveTo>
                      <a:lnTo>
                        <a:pt x="357391" y="209924"/>
                      </a:lnTo>
                      <a:lnTo>
                        <a:pt x="304536" y="14095"/>
                      </a:lnTo>
                      <a:lnTo>
                        <a:pt x="27749" y="192306"/>
                      </a:lnTo>
                      <a:close/>
                    </a:path>
                  </a:pathLst>
                </a:custGeom>
                <a:grpFill/>
                <a:ln w="8809" cap="flat">
                  <a:noFill/>
                  <a:prstDash val="solid"/>
                  <a:miter/>
                </a:ln>
              </p:spPr>
              <p:txBody>
                <a:bodyPr rtlCol="0" anchor="ctr"/>
                <a:lstStyle/>
                <a:p>
                  <a:endParaRPr lang="en-US" sz="3200"/>
                </a:p>
              </p:txBody>
            </p:sp>
          </p:grpSp>
          <p:grpSp>
            <p:nvGrpSpPr>
              <p:cNvPr id="4738" name="Graphic 4229">
                <a:extLst>
                  <a:ext uri="{FF2B5EF4-FFF2-40B4-BE49-F238E27FC236}">
                    <a16:creationId xmlns:a16="http://schemas.microsoft.com/office/drawing/2014/main" id="{78B44860-C74F-4724-A5FC-669C318DC020}"/>
                  </a:ext>
                </a:extLst>
              </p:cNvPr>
              <p:cNvGrpSpPr/>
              <p:nvPr/>
            </p:nvGrpSpPr>
            <p:grpSpPr>
              <a:xfrm>
                <a:off x="2116069" y="2371339"/>
                <a:ext cx="645277" cy="361003"/>
                <a:chOff x="2116069" y="2371339"/>
                <a:chExt cx="645277" cy="361003"/>
              </a:xfrm>
              <a:grpFill/>
            </p:grpSpPr>
            <p:sp>
              <p:nvSpPr>
                <p:cNvPr id="4739" name="Freeform: Shape 4738">
                  <a:extLst>
                    <a:ext uri="{FF2B5EF4-FFF2-40B4-BE49-F238E27FC236}">
                      <a16:creationId xmlns:a16="http://schemas.microsoft.com/office/drawing/2014/main" id="{671142FB-1056-4CDB-932F-38375C786919}"/>
                    </a:ext>
                  </a:extLst>
                </p:cNvPr>
                <p:cNvSpPr/>
                <p:nvPr/>
              </p:nvSpPr>
              <p:spPr>
                <a:xfrm>
                  <a:off x="2125671" y="2376184"/>
                  <a:ext cx="629949" cy="350960"/>
                </a:xfrm>
                <a:custGeom>
                  <a:avLst/>
                  <a:gdLst>
                    <a:gd name="connsiteX0" fmla="*/ 629949 w 629949"/>
                    <a:gd name="connsiteY0" fmla="*/ 2114 h 350960"/>
                    <a:gd name="connsiteX1" fmla="*/ 628628 w 629949"/>
                    <a:gd name="connsiteY1" fmla="*/ 4493 h 350960"/>
                    <a:gd name="connsiteX2" fmla="*/ 440815 w 629949"/>
                    <a:gd name="connsiteY2" fmla="*/ 346996 h 350960"/>
                    <a:gd name="connsiteX3" fmla="*/ 438612 w 629949"/>
                    <a:gd name="connsiteY3" fmla="*/ 350961 h 350960"/>
                    <a:gd name="connsiteX4" fmla="*/ 435089 w 629949"/>
                    <a:gd name="connsiteY4" fmla="*/ 348142 h 350960"/>
                    <a:gd name="connsiteX5" fmla="*/ 4493 w 629949"/>
                    <a:gd name="connsiteY5" fmla="*/ 3612 h 350960"/>
                    <a:gd name="connsiteX6" fmla="*/ 0 w 629949"/>
                    <a:gd name="connsiteY6" fmla="*/ 0 h 350960"/>
                    <a:gd name="connsiteX7" fmla="*/ 5726 w 629949"/>
                    <a:gd name="connsiteY7" fmla="*/ 0 h 350960"/>
                    <a:gd name="connsiteX8" fmla="*/ 624223 w 629949"/>
                    <a:gd name="connsiteY8" fmla="*/ 2026 h 350960"/>
                    <a:gd name="connsiteX9" fmla="*/ 629949 w 629949"/>
                    <a:gd name="connsiteY9" fmla="*/ 2114 h 350960"/>
                    <a:gd name="connsiteX10" fmla="*/ 618497 w 629949"/>
                    <a:gd name="connsiteY10" fmla="*/ 2114 h 350960"/>
                    <a:gd name="connsiteX11" fmla="*/ 5814 w 629949"/>
                    <a:gd name="connsiteY11" fmla="*/ 4140 h 350960"/>
                    <a:gd name="connsiteX12" fmla="*/ 7047 w 629949"/>
                    <a:gd name="connsiteY12" fmla="*/ 529 h 350960"/>
                    <a:gd name="connsiteX13" fmla="*/ 439934 w 629949"/>
                    <a:gd name="connsiteY13" fmla="*/ 342239 h 350960"/>
                    <a:gd name="connsiteX14" fmla="*/ 434208 w 629949"/>
                    <a:gd name="connsiteY14" fmla="*/ 343385 h 350960"/>
                    <a:gd name="connsiteX15" fmla="*/ 618497 w 629949"/>
                    <a:gd name="connsiteY15" fmla="*/ 2114 h 35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9949" h="350960">
                      <a:moveTo>
                        <a:pt x="629949" y="2114"/>
                      </a:moveTo>
                      <a:lnTo>
                        <a:pt x="628628" y="4493"/>
                      </a:lnTo>
                      <a:lnTo>
                        <a:pt x="440815" y="346996"/>
                      </a:lnTo>
                      <a:lnTo>
                        <a:pt x="438612" y="350961"/>
                      </a:lnTo>
                      <a:lnTo>
                        <a:pt x="435089" y="348142"/>
                      </a:lnTo>
                      <a:lnTo>
                        <a:pt x="4493" y="3612"/>
                      </a:lnTo>
                      <a:lnTo>
                        <a:pt x="0" y="0"/>
                      </a:lnTo>
                      <a:lnTo>
                        <a:pt x="5726" y="0"/>
                      </a:lnTo>
                      <a:lnTo>
                        <a:pt x="624223" y="2026"/>
                      </a:lnTo>
                      <a:lnTo>
                        <a:pt x="629949" y="2114"/>
                      </a:lnTo>
                      <a:close/>
                      <a:moveTo>
                        <a:pt x="618497" y="2114"/>
                      </a:moveTo>
                      <a:lnTo>
                        <a:pt x="5814" y="4140"/>
                      </a:lnTo>
                      <a:lnTo>
                        <a:pt x="7047" y="529"/>
                      </a:lnTo>
                      <a:lnTo>
                        <a:pt x="439934" y="342239"/>
                      </a:lnTo>
                      <a:lnTo>
                        <a:pt x="434208" y="343385"/>
                      </a:lnTo>
                      <a:lnTo>
                        <a:pt x="618497" y="2114"/>
                      </a:lnTo>
                      <a:close/>
                    </a:path>
                  </a:pathLst>
                </a:custGeom>
                <a:grpFill/>
                <a:ln w="8809" cap="flat">
                  <a:noFill/>
                  <a:prstDash val="solid"/>
                  <a:miter/>
                </a:ln>
              </p:spPr>
              <p:txBody>
                <a:bodyPr rtlCol="0" anchor="ctr"/>
                <a:lstStyle/>
                <a:p>
                  <a:endParaRPr lang="en-US" sz="3200"/>
                </a:p>
              </p:txBody>
            </p:sp>
            <p:sp>
              <p:nvSpPr>
                <p:cNvPr id="4740" name="Freeform: Shape 4739">
                  <a:extLst>
                    <a:ext uri="{FF2B5EF4-FFF2-40B4-BE49-F238E27FC236}">
                      <a16:creationId xmlns:a16="http://schemas.microsoft.com/office/drawing/2014/main" id="{D06959AE-2F34-4978-BECC-E6F015B610CC}"/>
                    </a:ext>
                  </a:extLst>
                </p:cNvPr>
                <p:cNvSpPr/>
                <p:nvPr/>
              </p:nvSpPr>
              <p:spPr>
                <a:xfrm>
                  <a:off x="2116069" y="2371339"/>
                  <a:ext cx="645277" cy="361003"/>
                </a:xfrm>
                <a:custGeom>
                  <a:avLst/>
                  <a:gdLst>
                    <a:gd name="connsiteX0" fmla="*/ 449272 w 645277"/>
                    <a:gd name="connsiteY0" fmla="*/ 361003 h 361003"/>
                    <a:gd name="connsiteX1" fmla="*/ 438877 w 645277"/>
                    <a:gd name="connsiteY1" fmla="*/ 352722 h 361003"/>
                    <a:gd name="connsiteX2" fmla="*/ 437379 w 645277"/>
                    <a:gd name="connsiteY2" fmla="*/ 353075 h 361003"/>
                    <a:gd name="connsiteX3" fmla="*/ 437996 w 645277"/>
                    <a:gd name="connsiteY3" fmla="*/ 352018 h 361003"/>
                    <a:gd name="connsiteX4" fmla="*/ 13566 w 645277"/>
                    <a:gd name="connsiteY4" fmla="*/ 12421 h 361003"/>
                    <a:gd name="connsiteX5" fmla="*/ 10659 w 645277"/>
                    <a:gd name="connsiteY5" fmla="*/ 12421 h 361003"/>
                    <a:gd name="connsiteX6" fmla="*/ 11276 w 645277"/>
                    <a:gd name="connsiteY6" fmla="*/ 10659 h 361003"/>
                    <a:gd name="connsiteX7" fmla="*/ 0 w 645277"/>
                    <a:gd name="connsiteY7" fmla="*/ 1674 h 361003"/>
                    <a:gd name="connsiteX8" fmla="*/ 14359 w 645277"/>
                    <a:gd name="connsiteY8" fmla="*/ 1762 h 361003"/>
                    <a:gd name="connsiteX9" fmla="*/ 14976 w 645277"/>
                    <a:gd name="connsiteY9" fmla="*/ 0 h 361003"/>
                    <a:gd name="connsiteX10" fmla="*/ 17266 w 645277"/>
                    <a:gd name="connsiteY10" fmla="*/ 1762 h 361003"/>
                    <a:gd name="connsiteX11" fmla="*/ 645277 w 645277"/>
                    <a:gd name="connsiteY11" fmla="*/ 3788 h 361003"/>
                    <a:gd name="connsiteX12" fmla="*/ 456319 w 645277"/>
                    <a:gd name="connsiteY12" fmla="*/ 348406 h 361003"/>
                    <a:gd name="connsiteX13" fmla="*/ 457288 w 645277"/>
                    <a:gd name="connsiteY13" fmla="*/ 349199 h 361003"/>
                    <a:gd name="connsiteX14" fmla="*/ 455702 w 645277"/>
                    <a:gd name="connsiteY14" fmla="*/ 349551 h 361003"/>
                    <a:gd name="connsiteX15" fmla="*/ 449272 w 645277"/>
                    <a:gd name="connsiteY15" fmla="*/ 361003 h 361003"/>
                    <a:gd name="connsiteX16" fmla="*/ 346115 w 645277"/>
                    <a:gd name="connsiteY16" fmla="*/ 269827 h 361003"/>
                    <a:gd name="connsiteX17" fmla="*/ 441255 w 645277"/>
                    <a:gd name="connsiteY17" fmla="*/ 345939 h 361003"/>
                    <a:gd name="connsiteX18" fmla="*/ 441608 w 645277"/>
                    <a:gd name="connsiteY18" fmla="*/ 345235 h 361003"/>
                    <a:gd name="connsiteX19" fmla="*/ 346115 w 645277"/>
                    <a:gd name="connsiteY19" fmla="*/ 269827 h 361003"/>
                    <a:gd name="connsiteX20" fmla="*/ 450241 w 645277"/>
                    <a:gd name="connsiteY20" fmla="*/ 343385 h 361003"/>
                    <a:gd name="connsiteX21" fmla="*/ 450945 w 645277"/>
                    <a:gd name="connsiteY21" fmla="*/ 343913 h 361003"/>
                    <a:gd name="connsiteX22" fmla="*/ 633914 w 645277"/>
                    <a:gd name="connsiteY22" fmla="*/ 10307 h 361003"/>
                    <a:gd name="connsiteX23" fmla="*/ 630125 w 645277"/>
                    <a:gd name="connsiteY23" fmla="*/ 10307 h 361003"/>
                    <a:gd name="connsiteX24" fmla="*/ 450241 w 645277"/>
                    <a:gd name="connsiteY24" fmla="*/ 343385 h 361003"/>
                    <a:gd name="connsiteX25" fmla="*/ 30744 w 645277"/>
                    <a:gd name="connsiteY25" fmla="*/ 12245 h 361003"/>
                    <a:gd name="connsiteX26" fmla="*/ 444779 w 645277"/>
                    <a:gd name="connsiteY26" fmla="*/ 339156 h 361003"/>
                    <a:gd name="connsiteX27" fmla="*/ 622373 w 645277"/>
                    <a:gd name="connsiteY27" fmla="*/ 10395 h 361003"/>
                    <a:gd name="connsiteX28" fmla="*/ 30744 w 645277"/>
                    <a:gd name="connsiteY28" fmla="*/ 12245 h 361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45277" h="361003">
                      <a:moveTo>
                        <a:pt x="449272" y="361003"/>
                      </a:moveTo>
                      <a:lnTo>
                        <a:pt x="438877" y="352722"/>
                      </a:lnTo>
                      <a:lnTo>
                        <a:pt x="437379" y="353075"/>
                      </a:lnTo>
                      <a:lnTo>
                        <a:pt x="437996" y="352018"/>
                      </a:lnTo>
                      <a:lnTo>
                        <a:pt x="13566" y="12421"/>
                      </a:lnTo>
                      <a:lnTo>
                        <a:pt x="10659" y="12421"/>
                      </a:lnTo>
                      <a:lnTo>
                        <a:pt x="11276" y="10659"/>
                      </a:lnTo>
                      <a:lnTo>
                        <a:pt x="0" y="1674"/>
                      </a:lnTo>
                      <a:lnTo>
                        <a:pt x="14359" y="1762"/>
                      </a:lnTo>
                      <a:lnTo>
                        <a:pt x="14976" y="0"/>
                      </a:lnTo>
                      <a:lnTo>
                        <a:pt x="17266" y="1762"/>
                      </a:lnTo>
                      <a:lnTo>
                        <a:pt x="645277" y="3788"/>
                      </a:lnTo>
                      <a:lnTo>
                        <a:pt x="456319" y="348406"/>
                      </a:lnTo>
                      <a:lnTo>
                        <a:pt x="457288" y="349199"/>
                      </a:lnTo>
                      <a:lnTo>
                        <a:pt x="455702" y="349551"/>
                      </a:lnTo>
                      <a:lnTo>
                        <a:pt x="449272" y="361003"/>
                      </a:lnTo>
                      <a:close/>
                      <a:moveTo>
                        <a:pt x="346115" y="269827"/>
                      </a:moveTo>
                      <a:lnTo>
                        <a:pt x="441255" y="345939"/>
                      </a:lnTo>
                      <a:lnTo>
                        <a:pt x="441608" y="345235"/>
                      </a:lnTo>
                      <a:lnTo>
                        <a:pt x="346115" y="269827"/>
                      </a:lnTo>
                      <a:close/>
                      <a:moveTo>
                        <a:pt x="450241" y="343385"/>
                      </a:moveTo>
                      <a:lnTo>
                        <a:pt x="450945" y="343913"/>
                      </a:lnTo>
                      <a:lnTo>
                        <a:pt x="633914" y="10307"/>
                      </a:lnTo>
                      <a:lnTo>
                        <a:pt x="630125" y="10307"/>
                      </a:lnTo>
                      <a:lnTo>
                        <a:pt x="450241" y="343385"/>
                      </a:lnTo>
                      <a:close/>
                      <a:moveTo>
                        <a:pt x="30744" y="12245"/>
                      </a:moveTo>
                      <a:lnTo>
                        <a:pt x="444779" y="339156"/>
                      </a:lnTo>
                      <a:lnTo>
                        <a:pt x="622373" y="10395"/>
                      </a:lnTo>
                      <a:lnTo>
                        <a:pt x="30744" y="12245"/>
                      </a:lnTo>
                      <a:close/>
                    </a:path>
                  </a:pathLst>
                </a:custGeom>
                <a:grpFill/>
                <a:ln w="8809" cap="flat">
                  <a:noFill/>
                  <a:prstDash val="solid"/>
                  <a:miter/>
                </a:ln>
              </p:spPr>
              <p:txBody>
                <a:bodyPr rtlCol="0" anchor="ctr"/>
                <a:lstStyle/>
                <a:p>
                  <a:endParaRPr lang="en-US" sz="3200"/>
                </a:p>
              </p:txBody>
            </p:sp>
          </p:grpSp>
          <p:grpSp>
            <p:nvGrpSpPr>
              <p:cNvPr id="4741" name="Graphic 4229">
                <a:extLst>
                  <a:ext uri="{FF2B5EF4-FFF2-40B4-BE49-F238E27FC236}">
                    <a16:creationId xmlns:a16="http://schemas.microsoft.com/office/drawing/2014/main" id="{78B44860-C74F-4724-A5FC-669C318DC020}"/>
                  </a:ext>
                </a:extLst>
              </p:cNvPr>
              <p:cNvGrpSpPr/>
              <p:nvPr/>
            </p:nvGrpSpPr>
            <p:grpSpPr>
              <a:xfrm>
                <a:off x="2120209" y="2354602"/>
                <a:ext cx="384611" cy="849299"/>
                <a:chOff x="2120209" y="2354602"/>
                <a:chExt cx="384611" cy="849299"/>
              </a:xfrm>
              <a:grpFill/>
            </p:grpSpPr>
            <p:sp>
              <p:nvSpPr>
                <p:cNvPr id="4742" name="Freeform: Shape 4741">
                  <a:extLst>
                    <a:ext uri="{FF2B5EF4-FFF2-40B4-BE49-F238E27FC236}">
                      <a16:creationId xmlns:a16="http://schemas.microsoft.com/office/drawing/2014/main" id="{5FEF97AE-D4E7-4973-A626-9CE9773D963B}"/>
                    </a:ext>
                  </a:extLst>
                </p:cNvPr>
                <p:cNvSpPr/>
                <p:nvPr/>
              </p:nvSpPr>
              <p:spPr>
                <a:xfrm>
                  <a:off x="2125759" y="2366230"/>
                  <a:ext cx="374921" cy="828069"/>
                </a:xfrm>
                <a:custGeom>
                  <a:avLst/>
                  <a:gdLst>
                    <a:gd name="connsiteX0" fmla="*/ 369460 w 374921"/>
                    <a:gd name="connsiteY0" fmla="*/ 446981 h 828069"/>
                    <a:gd name="connsiteX1" fmla="*/ 368315 w 374921"/>
                    <a:gd name="connsiteY1" fmla="*/ 445660 h 828069"/>
                    <a:gd name="connsiteX2" fmla="*/ 2995 w 374921"/>
                    <a:gd name="connsiteY2" fmla="*/ 14359 h 828069"/>
                    <a:gd name="connsiteX3" fmla="*/ 9074 w 374921"/>
                    <a:gd name="connsiteY3" fmla="*/ 11452 h 828069"/>
                    <a:gd name="connsiteX4" fmla="*/ 150726 w 374921"/>
                    <a:gd name="connsiteY4" fmla="*/ 824370 h 828069"/>
                    <a:gd name="connsiteX5" fmla="*/ 148436 w 374921"/>
                    <a:gd name="connsiteY5" fmla="*/ 823929 h 828069"/>
                    <a:gd name="connsiteX6" fmla="*/ 369460 w 374921"/>
                    <a:gd name="connsiteY6" fmla="*/ 446981 h 828069"/>
                    <a:gd name="connsiteX7" fmla="*/ 374922 w 374921"/>
                    <a:gd name="connsiteY7" fmla="*/ 437644 h 828069"/>
                    <a:gd name="connsiteX8" fmla="*/ 372279 w 374921"/>
                    <a:gd name="connsiteY8" fmla="*/ 442312 h 828069"/>
                    <a:gd name="connsiteX9" fmla="*/ 150726 w 374921"/>
                    <a:gd name="connsiteY9" fmla="*/ 825162 h 828069"/>
                    <a:gd name="connsiteX10" fmla="*/ 149053 w 374921"/>
                    <a:gd name="connsiteY10" fmla="*/ 828070 h 828069"/>
                    <a:gd name="connsiteX11" fmla="*/ 148436 w 374921"/>
                    <a:gd name="connsiteY11" fmla="*/ 824810 h 828069"/>
                    <a:gd name="connsiteX12" fmla="*/ 2290 w 374921"/>
                    <a:gd name="connsiteY12" fmla="*/ 12685 h 828069"/>
                    <a:gd name="connsiteX13" fmla="*/ 0 w 374921"/>
                    <a:gd name="connsiteY13" fmla="*/ 0 h 828069"/>
                    <a:gd name="connsiteX14" fmla="*/ 8369 w 374921"/>
                    <a:gd name="connsiteY14" fmla="*/ 9778 h 828069"/>
                    <a:gd name="connsiteX15" fmla="*/ 374922 w 374921"/>
                    <a:gd name="connsiteY15" fmla="*/ 437644 h 828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921" h="828069">
                      <a:moveTo>
                        <a:pt x="369460" y="446981"/>
                      </a:moveTo>
                      <a:lnTo>
                        <a:pt x="368315" y="445660"/>
                      </a:lnTo>
                      <a:lnTo>
                        <a:pt x="2995" y="14359"/>
                      </a:lnTo>
                      <a:lnTo>
                        <a:pt x="9074" y="11452"/>
                      </a:lnTo>
                      <a:lnTo>
                        <a:pt x="150726" y="824370"/>
                      </a:lnTo>
                      <a:lnTo>
                        <a:pt x="148436" y="823929"/>
                      </a:lnTo>
                      <a:lnTo>
                        <a:pt x="369460" y="446981"/>
                      </a:lnTo>
                      <a:close/>
                      <a:moveTo>
                        <a:pt x="374922" y="437644"/>
                      </a:moveTo>
                      <a:lnTo>
                        <a:pt x="372279" y="442312"/>
                      </a:lnTo>
                      <a:lnTo>
                        <a:pt x="150726" y="825162"/>
                      </a:lnTo>
                      <a:lnTo>
                        <a:pt x="149053" y="828070"/>
                      </a:lnTo>
                      <a:lnTo>
                        <a:pt x="148436" y="824810"/>
                      </a:lnTo>
                      <a:lnTo>
                        <a:pt x="2290" y="12685"/>
                      </a:lnTo>
                      <a:lnTo>
                        <a:pt x="0" y="0"/>
                      </a:lnTo>
                      <a:lnTo>
                        <a:pt x="8369" y="9778"/>
                      </a:lnTo>
                      <a:lnTo>
                        <a:pt x="374922" y="437644"/>
                      </a:lnTo>
                      <a:close/>
                    </a:path>
                  </a:pathLst>
                </a:custGeom>
                <a:grpFill/>
                <a:ln w="8809" cap="flat">
                  <a:noFill/>
                  <a:prstDash val="solid"/>
                  <a:miter/>
                </a:ln>
              </p:spPr>
              <p:txBody>
                <a:bodyPr rtlCol="0" anchor="ctr"/>
                <a:lstStyle/>
                <a:p>
                  <a:endParaRPr lang="en-US" sz="3200"/>
                </a:p>
              </p:txBody>
            </p:sp>
            <p:sp>
              <p:nvSpPr>
                <p:cNvPr id="4743" name="Freeform: Shape 4742">
                  <a:extLst>
                    <a:ext uri="{FF2B5EF4-FFF2-40B4-BE49-F238E27FC236}">
                      <a16:creationId xmlns:a16="http://schemas.microsoft.com/office/drawing/2014/main" id="{30C11D13-82C9-4778-8E55-AFA51E5E81A4}"/>
                    </a:ext>
                  </a:extLst>
                </p:cNvPr>
                <p:cNvSpPr/>
                <p:nvPr/>
              </p:nvSpPr>
              <p:spPr>
                <a:xfrm>
                  <a:off x="2120209" y="2354602"/>
                  <a:ext cx="384611" cy="849299"/>
                </a:xfrm>
                <a:custGeom>
                  <a:avLst/>
                  <a:gdLst>
                    <a:gd name="connsiteX0" fmla="*/ 152841 w 384611"/>
                    <a:gd name="connsiteY0" fmla="*/ 849300 h 849299"/>
                    <a:gd name="connsiteX1" fmla="*/ 150902 w 384611"/>
                    <a:gd name="connsiteY1" fmla="*/ 838376 h 849299"/>
                    <a:gd name="connsiteX2" fmla="*/ 148788 w 384611"/>
                    <a:gd name="connsiteY2" fmla="*/ 838024 h 849299"/>
                    <a:gd name="connsiteX3" fmla="*/ 150374 w 384611"/>
                    <a:gd name="connsiteY3" fmla="*/ 835293 h 849299"/>
                    <a:gd name="connsiteX4" fmla="*/ 4845 w 384611"/>
                    <a:gd name="connsiteY4" fmla="*/ 26692 h 849299"/>
                    <a:gd name="connsiteX5" fmla="*/ 3171 w 384611"/>
                    <a:gd name="connsiteY5" fmla="*/ 24754 h 849299"/>
                    <a:gd name="connsiteX6" fmla="*/ 4405 w 384611"/>
                    <a:gd name="connsiteY6" fmla="*/ 24225 h 849299"/>
                    <a:gd name="connsiteX7" fmla="*/ 0 w 384611"/>
                    <a:gd name="connsiteY7" fmla="*/ 0 h 849299"/>
                    <a:gd name="connsiteX8" fmla="*/ 16033 w 384611"/>
                    <a:gd name="connsiteY8" fmla="*/ 18764 h 849299"/>
                    <a:gd name="connsiteX9" fmla="*/ 17266 w 384611"/>
                    <a:gd name="connsiteY9" fmla="*/ 18147 h 849299"/>
                    <a:gd name="connsiteX10" fmla="*/ 17707 w 384611"/>
                    <a:gd name="connsiteY10" fmla="*/ 20614 h 849299"/>
                    <a:gd name="connsiteX11" fmla="*/ 384612 w 384611"/>
                    <a:gd name="connsiteY11" fmla="*/ 448919 h 849299"/>
                    <a:gd name="connsiteX12" fmla="*/ 159976 w 384611"/>
                    <a:gd name="connsiteY12" fmla="*/ 837055 h 849299"/>
                    <a:gd name="connsiteX13" fmla="*/ 160505 w 384611"/>
                    <a:gd name="connsiteY13" fmla="*/ 840138 h 849299"/>
                    <a:gd name="connsiteX14" fmla="*/ 158390 w 384611"/>
                    <a:gd name="connsiteY14" fmla="*/ 839786 h 849299"/>
                    <a:gd name="connsiteX15" fmla="*/ 152841 w 384611"/>
                    <a:gd name="connsiteY15" fmla="*/ 849300 h 849299"/>
                    <a:gd name="connsiteX16" fmla="*/ 22288 w 384611"/>
                    <a:gd name="connsiteY16" fmla="*/ 47482 h 849299"/>
                    <a:gd name="connsiteX17" fmla="*/ 157421 w 384611"/>
                    <a:gd name="connsiteY17" fmla="*/ 823136 h 849299"/>
                    <a:gd name="connsiteX18" fmla="*/ 370869 w 384611"/>
                    <a:gd name="connsiteY18" fmla="*/ 458962 h 849299"/>
                    <a:gd name="connsiteX19" fmla="*/ 22288 w 384611"/>
                    <a:gd name="connsiteY19" fmla="*/ 47482 h 849299"/>
                    <a:gd name="connsiteX20" fmla="*/ 20085 w 384611"/>
                    <a:gd name="connsiteY20" fmla="*/ 34268 h 849299"/>
                    <a:gd name="connsiteX21" fmla="*/ 374569 w 384611"/>
                    <a:gd name="connsiteY21" fmla="*/ 452707 h 849299"/>
                    <a:gd name="connsiteX22" fmla="*/ 376331 w 384611"/>
                    <a:gd name="connsiteY22" fmla="*/ 449624 h 849299"/>
                    <a:gd name="connsiteX23" fmla="*/ 19909 w 384611"/>
                    <a:gd name="connsiteY23" fmla="*/ 33651 h 849299"/>
                    <a:gd name="connsiteX24" fmla="*/ 20085 w 384611"/>
                    <a:gd name="connsiteY24" fmla="*/ 34268 h 849299"/>
                    <a:gd name="connsiteX25" fmla="*/ 13478 w 384611"/>
                    <a:gd name="connsiteY25" fmla="*/ 36999 h 849299"/>
                    <a:gd name="connsiteX26" fmla="*/ 19204 w 384611"/>
                    <a:gd name="connsiteY26" fmla="*/ 68624 h 849299"/>
                    <a:gd name="connsiteX27" fmla="*/ 13478 w 384611"/>
                    <a:gd name="connsiteY27" fmla="*/ 36999 h 84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84611" h="849299">
                      <a:moveTo>
                        <a:pt x="152841" y="849300"/>
                      </a:moveTo>
                      <a:lnTo>
                        <a:pt x="150902" y="838376"/>
                      </a:lnTo>
                      <a:lnTo>
                        <a:pt x="148788" y="838024"/>
                      </a:lnTo>
                      <a:lnTo>
                        <a:pt x="150374" y="835293"/>
                      </a:lnTo>
                      <a:lnTo>
                        <a:pt x="4845" y="26692"/>
                      </a:lnTo>
                      <a:lnTo>
                        <a:pt x="3171" y="24754"/>
                      </a:lnTo>
                      <a:lnTo>
                        <a:pt x="4405" y="24225"/>
                      </a:lnTo>
                      <a:lnTo>
                        <a:pt x="0" y="0"/>
                      </a:lnTo>
                      <a:lnTo>
                        <a:pt x="16033" y="18764"/>
                      </a:lnTo>
                      <a:lnTo>
                        <a:pt x="17266" y="18147"/>
                      </a:lnTo>
                      <a:lnTo>
                        <a:pt x="17707" y="20614"/>
                      </a:lnTo>
                      <a:lnTo>
                        <a:pt x="384612" y="448919"/>
                      </a:lnTo>
                      <a:lnTo>
                        <a:pt x="159976" y="837055"/>
                      </a:lnTo>
                      <a:lnTo>
                        <a:pt x="160505" y="840138"/>
                      </a:lnTo>
                      <a:lnTo>
                        <a:pt x="158390" y="839786"/>
                      </a:lnTo>
                      <a:lnTo>
                        <a:pt x="152841" y="849300"/>
                      </a:lnTo>
                      <a:close/>
                      <a:moveTo>
                        <a:pt x="22288" y="47482"/>
                      </a:moveTo>
                      <a:lnTo>
                        <a:pt x="157421" y="823136"/>
                      </a:lnTo>
                      <a:lnTo>
                        <a:pt x="370869" y="458962"/>
                      </a:lnTo>
                      <a:lnTo>
                        <a:pt x="22288" y="47482"/>
                      </a:lnTo>
                      <a:close/>
                      <a:moveTo>
                        <a:pt x="20085" y="34268"/>
                      </a:moveTo>
                      <a:lnTo>
                        <a:pt x="374569" y="452707"/>
                      </a:lnTo>
                      <a:lnTo>
                        <a:pt x="376331" y="449624"/>
                      </a:lnTo>
                      <a:lnTo>
                        <a:pt x="19909" y="33651"/>
                      </a:lnTo>
                      <a:lnTo>
                        <a:pt x="20085" y="34268"/>
                      </a:lnTo>
                      <a:close/>
                      <a:moveTo>
                        <a:pt x="13478" y="36999"/>
                      </a:moveTo>
                      <a:lnTo>
                        <a:pt x="19204" y="68624"/>
                      </a:lnTo>
                      <a:lnTo>
                        <a:pt x="13478" y="36999"/>
                      </a:lnTo>
                      <a:close/>
                    </a:path>
                  </a:pathLst>
                </a:custGeom>
                <a:grpFill/>
                <a:ln w="8809" cap="flat">
                  <a:noFill/>
                  <a:prstDash val="solid"/>
                  <a:miter/>
                </a:ln>
              </p:spPr>
              <p:txBody>
                <a:bodyPr rtlCol="0" anchor="ctr"/>
                <a:lstStyle/>
                <a:p>
                  <a:endParaRPr lang="en-US" sz="3200"/>
                </a:p>
              </p:txBody>
            </p:sp>
          </p:grpSp>
          <p:grpSp>
            <p:nvGrpSpPr>
              <p:cNvPr id="4744" name="Graphic 4229">
                <a:extLst>
                  <a:ext uri="{FF2B5EF4-FFF2-40B4-BE49-F238E27FC236}">
                    <a16:creationId xmlns:a16="http://schemas.microsoft.com/office/drawing/2014/main" id="{78B44860-C74F-4724-A5FC-669C318DC020}"/>
                  </a:ext>
                </a:extLst>
              </p:cNvPr>
              <p:cNvGrpSpPr/>
              <p:nvPr/>
            </p:nvGrpSpPr>
            <p:grpSpPr>
              <a:xfrm>
                <a:off x="1672611" y="3183728"/>
                <a:ext cx="610040" cy="454557"/>
                <a:chOff x="1672611" y="3183728"/>
                <a:chExt cx="610040" cy="454557"/>
              </a:xfrm>
              <a:grpFill/>
            </p:grpSpPr>
            <p:sp>
              <p:nvSpPr>
                <p:cNvPr id="4745" name="Freeform: Shape 4744">
                  <a:extLst>
                    <a:ext uri="{FF2B5EF4-FFF2-40B4-BE49-F238E27FC236}">
                      <a16:creationId xmlns:a16="http://schemas.microsoft.com/office/drawing/2014/main" id="{BE2356B9-48B2-47EE-BF38-C53515AAAA42}"/>
                    </a:ext>
                  </a:extLst>
                </p:cNvPr>
                <p:cNvSpPr/>
                <p:nvPr/>
              </p:nvSpPr>
              <p:spPr>
                <a:xfrm>
                  <a:off x="1680452" y="3189366"/>
                  <a:ext cx="596914" cy="443369"/>
                </a:xfrm>
                <a:custGeom>
                  <a:avLst/>
                  <a:gdLst>
                    <a:gd name="connsiteX0" fmla="*/ 404697 w 596914"/>
                    <a:gd name="connsiteY0" fmla="*/ 440991 h 443369"/>
                    <a:gd name="connsiteX1" fmla="*/ 593832 w 596914"/>
                    <a:gd name="connsiteY1" fmla="*/ 969 h 443369"/>
                    <a:gd name="connsiteX2" fmla="*/ 595065 w 596914"/>
                    <a:gd name="connsiteY2" fmla="*/ 2643 h 443369"/>
                    <a:gd name="connsiteX3" fmla="*/ 1321 w 596914"/>
                    <a:gd name="connsiteY3" fmla="*/ 87476 h 443369"/>
                    <a:gd name="connsiteX4" fmla="*/ 1586 w 596914"/>
                    <a:gd name="connsiteY4" fmla="*/ 86507 h 443369"/>
                    <a:gd name="connsiteX5" fmla="*/ 404697 w 596914"/>
                    <a:gd name="connsiteY5" fmla="*/ 440991 h 443369"/>
                    <a:gd name="connsiteX6" fmla="*/ 407340 w 596914"/>
                    <a:gd name="connsiteY6" fmla="*/ 443370 h 443369"/>
                    <a:gd name="connsiteX7" fmla="*/ 881 w 596914"/>
                    <a:gd name="connsiteY7" fmla="*/ 87300 h 443369"/>
                    <a:gd name="connsiteX8" fmla="*/ 0 w 596914"/>
                    <a:gd name="connsiteY8" fmla="*/ 86507 h 443369"/>
                    <a:gd name="connsiteX9" fmla="*/ 1233 w 596914"/>
                    <a:gd name="connsiteY9" fmla="*/ 86331 h 443369"/>
                    <a:gd name="connsiteX10" fmla="*/ 594801 w 596914"/>
                    <a:gd name="connsiteY10" fmla="*/ 265 h 443369"/>
                    <a:gd name="connsiteX11" fmla="*/ 596915 w 596914"/>
                    <a:gd name="connsiteY11" fmla="*/ 0 h 443369"/>
                    <a:gd name="connsiteX12" fmla="*/ 596122 w 596914"/>
                    <a:gd name="connsiteY12" fmla="*/ 1938 h 443369"/>
                    <a:gd name="connsiteX13" fmla="*/ 407340 w 596914"/>
                    <a:gd name="connsiteY13" fmla="*/ 443370 h 4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6914" h="443369">
                      <a:moveTo>
                        <a:pt x="404697" y="440991"/>
                      </a:moveTo>
                      <a:lnTo>
                        <a:pt x="593832" y="969"/>
                      </a:lnTo>
                      <a:lnTo>
                        <a:pt x="595065" y="2643"/>
                      </a:lnTo>
                      <a:lnTo>
                        <a:pt x="1321" y="87476"/>
                      </a:lnTo>
                      <a:lnTo>
                        <a:pt x="1586" y="86507"/>
                      </a:lnTo>
                      <a:lnTo>
                        <a:pt x="404697" y="440991"/>
                      </a:lnTo>
                      <a:close/>
                      <a:moveTo>
                        <a:pt x="407340" y="443370"/>
                      </a:moveTo>
                      <a:lnTo>
                        <a:pt x="881" y="87300"/>
                      </a:lnTo>
                      <a:lnTo>
                        <a:pt x="0" y="86507"/>
                      </a:lnTo>
                      <a:lnTo>
                        <a:pt x="1233" y="86331"/>
                      </a:lnTo>
                      <a:lnTo>
                        <a:pt x="594801" y="265"/>
                      </a:lnTo>
                      <a:lnTo>
                        <a:pt x="596915" y="0"/>
                      </a:lnTo>
                      <a:lnTo>
                        <a:pt x="596122" y="1938"/>
                      </a:lnTo>
                      <a:lnTo>
                        <a:pt x="407340" y="443370"/>
                      </a:lnTo>
                      <a:close/>
                    </a:path>
                  </a:pathLst>
                </a:custGeom>
                <a:grpFill/>
                <a:ln w="8809" cap="flat">
                  <a:noFill/>
                  <a:prstDash val="solid"/>
                  <a:miter/>
                </a:ln>
              </p:spPr>
              <p:txBody>
                <a:bodyPr rtlCol="0" anchor="ctr"/>
                <a:lstStyle/>
                <a:p>
                  <a:endParaRPr lang="en-US" sz="3200"/>
                </a:p>
              </p:txBody>
            </p:sp>
            <p:sp>
              <p:nvSpPr>
                <p:cNvPr id="4746" name="Freeform: Shape 4745">
                  <a:extLst>
                    <a:ext uri="{FF2B5EF4-FFF2-40B4-BE49-F238E27FC236}">
                      <a16:creationId xmlns:a16="http://schemas.microsoft.com/office/drawing/2014/main" id="{8766FE85-B132-422B-B4F6-B41E47C22F94}"/>
                    </a:ext>
                  </a:extLst>
                </p:cNvPr>
                <p:cNvSpPr/>
                <p:nvPr/>
              </p:nvSpPr>
              <p:spPr>
                <a:xfrm>
                  <a:off x="1672611" y="3183728"/>
                  <a:ext cx="610040" cy="454557"/>
                </a:xfrm>
                <a:custGeom>
                  <a:avLst/>
                  <a:gdLst>
                    <a:gd name="connsiteX0" fmla="*/ 416413 w 610040"/>
                    <a:gd name="connsiteY0" fmla="*/ 454557 h 454557"/>
                    <a:gd name="connsiteX1" fmla="*/ 413770 w 610040"/>
                    <a:gd name="connsiteY1" fmla="*/ 452179 h 454557"/>
                    <a:gd name="connsiteX2" fmla="*/ 413770 w 610040"/>
                    <a:gd name="connsiteY2" fmla="*/ 452179 h 454557"/>
                    <a:gd name="connsiteX3" fmla="*/ 408925 w 610040"/>
                    <a:gd name="connsiteY3" fmla="*/ 447950 h 454557"/>
                    <a:gd name="connsiteX4" fmla="*/ 7840 w 610040"/>
                    <a:gd name="connsiteY4" fmla="*/ 96637 h 454557"/>
                    <a:gd name="connsiteX5" fmla="*/ 4405 w 610040"/>
                    <a:gd name="connsiteY5" fmla="*/ 97166 h 454557"/>
                    <a:gd name="connsiteX6" fmla="*/ 5198 w 610040"/>
                    <a:gd name="connsiteY6" fmla="*/ 94435 h 454557"/>
                    <a:gd name="connsiteX7" fmla="*/ 0 w 610040"/>
                    <a:gd name="connsiteY7" fmla="*/ 89854 h 454557"/>
                    <a:gd name="connsiteX8" fmla="*/ 6871 w 610040"/>
                    <a:gd name="connsiteY8" fmla="*/ 88885 h 454557"/>
                    <a:gd name="connsiteX9" fmla="*/ 7664 w 610040"/>
                    <a:gd name="connsiteY9" fmla="*/ 86066 h 454557"/>
                    <a:gd name="connsiteX10" fmla="*/ 10219 w 610040"/>
                    <a:gd name="connsiteY10" fmla="*/ 88357 h 454557"/>
                    <a:gd name="connsiteX11" fmla="*/ 599470 w 610040"/>
                    <a:gd name="connsiteY11" fmla="*/ 2907 h 454557"/>
                    <a:gd name="connsiteX12" fmla="*/ 600703 w 610040"/>
                    <a:gd name="connsiteY12" fmla="*/ 0 h 454557"/>
                    <a:gd name="connsiteX13" fmla="*/ 602641 w 610040"/>
                    <a:gd name="connsiteY13" fmla="*/ 2467 h 454557"/>
                    <a:gd name="connsiteX14" fmla="*/ 610040 w 610040"/>
                    <a:gd name="connsiteY14" fmla="*/ 1410 h 454557"/>
                    <a:gd name="connsiteX15" fmla="*/ 607134 w 610040"/>
                    <a:gd name="connsiteY15" fmla="*/ 8281 h 454557"/>
                    <a:gd name="connsiteX16" fmla="*/ 609072 w 610040"/>
                    <a:gd name="connsiteY16" fmla="*/ 10747 h 454557"/>
                    <a:gd name="connsiteX17" fmla="*/ 605900 w 610040"/>
                    <a:gd name="connsiteY17" fmla="*/ 11188 h 454557"/>
                    <a:gd name="connsiteX18" fmla="*/ 416413 w 610040"/>
                    <a:gd name="connsiteY18" fmla="*/ 454557 h 454557"/>
                    <a:gd name="connsiteX19" fmla="*/ 18059 w 610040"/>
                    <a:gd name="connsiteY19" fmla="*/ 95228 h 454557"/>
                    <a:gd name="connsiteX20" fmla="*/ 411216 w 610040"/>
                    <a:gd name="connsiteY20" fmla="*/ 441079 h 454557"/>
                    <a:gd name="connsiteX21" fmla="*/ 595329 w 610040"/>
                    <a:gd name="connsiteY21" fmla="*/ 12774 h 454557"/>
                    <a:gd name="connsiteX22" fmla="*/ 18059 w 610040"/>
                    <a:gd name="connsiteY22" fmla="*/ 95228 h 454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0040" h="454557">
                      <a:moveTo>
                        <a:pt x="416413" y="454557"/>
                      </a:moveTo>
                      <a:lnTo>
                        <a:pt x="413770" y="452179"/>
                      </a:lnTo>
                      <a:lnTo>
                        <a:pt x="413770" y="452179"/>
                      </a:lnTo>
                      <a:lnTo>
                        <a:pt x="408925" y="447950"/>
                      </a:lnTo>
                      <a:lnTo>
                        <a:pt x="7840" y="96637"/>
                      </a:lnTo>
                      <a:lnTo>
                        <a:pt x="4405" y="97166"/>
                      </a:lnTo>
                      <a:lnTo>
                        <a:pt x="5198" y="94435"/>
                      </a:lnTo>
                      <a:lnTo>
                        <a:pt x="0" y="89854"/>
                      </a:lnTo>
                      <a:lnTo>
                        <a:pt x="6871" y="88885"/>
                      </a:lnTo>
                      <a:lnTo>
                        <a:pt x="7664" y="86066"/>
                      </a:lnTo>
                      <a:lnTo>
                        <a:pt x="10219" y="88357"/>
                      </a:lnTo>
                      <a:lnTo>
                        <a:pt x="599470" y="2907"/>
                      </a:lnTo>
                      <a:lnTo>
                        <a:pt x="600703" y="0"/>
                      </a:lnTo>
                      <a:lnTo>
                        <a:pt x="602641" y="2467"/>
                      </a:lnTo>
                      <a:lnTo>
                        <a:pt x="610040" y="1410"/>
                      </a:lnTo>
                      <a:lnTo>
                        <a:pt x="607134" y="8281"/>
                      </a:lnTo>
                      <a:lnTo>
                        <a:pt x="609072" y="10747"/>
                      </a:lnTo>
                      <a:lnTo>
                        <a:pt x="605900" y="11188"/>
                      </a:lnTo>
                      <a:lnTo>
                        <a:pt x="416413" y="454557"/>
                      </a:lnTo>
                      <a:close/>
                      <a:moveTo>
                        <a:pt x="18059" y="95228"/>
                      </a:moveTo>
                      <a:lnTo>
                        <a:pt x="411216" y="441079"/>
                      </a:lnTo>
                      <a:lnTo>
                        <a:pt x="595329" y="12774"/>
                      </a:lnTo>
                      <a:lnTo>
                        <a:pt x="18059" y="95228"/>
                      </a:lnTo>
                      <a:close/>
                    </a:path>
                  </a:pathLst>
                </a:custGeom>
                <a:grpFill/>
                <a:ln w="8809" cap="flat">
                  <a:noFill/>
                  <a:prstDash val="solid"/>
                  <a:miter/>
                </a:ln>
              </p:spPr>
              <p:txBody>
                <a:bodyPr rtlCol="0" anchor="ctr"/>
                <a:lstStyle/>
                <a:p>
                  <a:endParaRPr lang="en-US" sz="3200"/>
                </a:p>
              </p:txBody>
            </p:sp>
          </p:grpSp>
          <p:grpSp>
            <p:nvGrpSpPr>
              <p:cNvPr id="4747" name="Graphic 4229">
                <a:extLst>
                  <a:ext uri="{FF2B5EF4-FFF2-40B4-BE49-F238E27FC236}">
                    <a16:creationId xmlns:a16="http://schemas.microsoft.com/office/drawing/2014/main" id="{78B44860-C74F-4724-A5FC-669C318DC020}"/>
                  </a:ext>
                </a:extLst>
              </p:cNvPr>
              <p:cNvGrpSpPr/>
              <p:nvPr/>
            </p:nvGrpSpPr>
            <p:grpSpPr>
              <a:xfrm>
                <a:off x="1851792" y="3619874"/>
                <a:ext cx="241197" cy="374657"/>
                <a:chOff x="1851792" y="3619874"/>
                <a:chExt cx="241197" cy="374657"/>
              </a:xfrm>
              <a:grpFill/>
            </p:grpSpPr>
            <p:sp>
              <p:nvSpPr>
                <p:cNvPr id="4748" name="Freeform: Shape 4747">
                  <a:extLst>
                    <a:ext uri="{FF2B5EF4-FFF2-40B4-BE49-F238E27FC236}">
                      <a16:creationId xmlns:a16="http://schemas.microsoft.com/office/drawing/2014/main" id="{58BF7CE1-93F3-410D-8923-5BA226A764BE}"/>
                    </a:ext>
                  </a:extLst>
                </p:cNvPr>
                <p:cNvSpPr/>
                <p:nvPr/>
              </p:nvSpPr>
              <p:spPr>
                <a:xfrm>
                  <a:off x="1856461" y="3628859"/>
                  <a:ext cx="231418" cy="359241"/>
                </a:xfrm>
                <a:custGeom>
                  <a:avLst/>
                  <a:gdLst>
                    <a:gd name="connsiteX0" fmla="*/ 170018 w 231418"/>
                    <a:gd name="connsiteY0" fmla="*/ 356686 h 359241"/>
                    <a:gd name="connsiteX1" fmla="*/ 228952 w 231418"/>
                    <a:gd name="connsiteY1" fmla="*/ 2467 h 359241"/>
                    <a:gd name="connsiteX2" fmla="*/ 230626 w 231418"/>
                    <a:gd name="connsiteY2" fmla="*/ 3348 h 359241"/>
                    <a:gd name="connsiteX3" fmla="*/ 881 w 231418"/>
                    <a:gd name="connsiteY3" fmla="*/ 214329 h 359241"/>
                    <a:gd name="connsiteX4" fmla="*/ 881 w 231418"/>
                    <a:gd name="connsiteY4" fmla="*/ 213712 h 359241"/>
                    <a:gd name="connsiteX5" fmla="*/ 170018 w 231418"/>
                    <a:gd name="connsiteY5" fmla="*/ 356686 h 359241"/>
                    <a:gd name="connsiteX6" fmla="*/ 173014 w 231418"/>
                    <a:gd name="connsiteY6" fmla="*/ 359241 h 359241"/>
                    <a:gd name="connsiteX7" fmla="*/ 352 w 231418"/>
                    <a:gd name="connsiteY7" fmla="*/ 214417 h 359241"/>
                    <a:gd name="connsiteX8" fmla="*/ 0 w 231418"/>
                    <a:gd name="connsiteY8" fmla="*/ 214153 h 359241"/>
                    <a:gd name="connsiteX9" fmla="*/ 352 w 231418"/>
                    <a:gd name="connsiteY9" fmla="*/ 213800 h 359241"/>
                    <a:gd name="connsiteX10" fmla="*/ 229305 w 231418"/>
                    <a:gd name="connsiteY10" fmla="*/ 2026 h 359241"/>
                    <a:gd name="connsiteX11" fmla="*/ 231419 w 231418"/>
                    <a:gd name="connsiteY11" fmla="*/ 0 h 359241"/>
                    <a:gd name="connsiteX12" fmla="*/ 230979 w 231418"/>
                    <a:gd name="connsiteY12" fmla="*/ 2907 h 359241"/>
                    <a:gd name="connsiteX13" fmla="*/ 173014 w 231418"/>
                    <a:gd name="connsiteY13" fmla="*/ 359241 h 359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418" h="359241">
                      <a:moveTo>
                        <a:pt x="170018" y="356686"/>
                      </a:moveTo>
                      <a:lnTo>
                        <a:pt x="228952" y="2467"/>
                      </a:lnTo>
                      <a:lnTo>
                        <a:pt x="230626" y="3348"/>
                      </a:lnTo>
                      <a:lnTo>
                        <a:pt x="881" y="214329"/>
                      </a:lnTo>
                      <a:lnTo>
                        <a:pt x="881" y="213712"/>
                      </a:lnTo>
                      <a:lnTo>
                        <a:pt x="170018" y="356686"/>
                      </a:lnTo>
                      <a:close/>
                      <a:moveTo>
                        <a:pt x="173014" y="359241"/>
                      </a:moveTo>
                      <a:lnTo>
                        <a:pt x="352" y="214417"/>
                      </a:lnTo>
                      <a:lnTo>
                        <a:pt x="0" y="214153"/>
                      </a:lnTo>
                      <a:lnTo>
                        <a:pt x="352" y="213800"/>
                      </a:lnTo>
                      <a:lnTo>
                        <a:pt x="229305" y="2026"/>
                      </a:lnTo>
                      <a:lnTo>
                        <a:pt x="231419" y="0"/>
                      </a:lnTo>
                      <a:lnTo>
                        <a:pt x="230979" y="2907"/>
                      </a:lnTo>
                      <a:lnTo>
                        <a:pt x="173014" y="359241"/>
                      </a:lnTo>
                      <a:close/>
                    </a:path>
                  </a:pathLst>
                </a:custGeom>
                <a:grpFill/>
                <a:ln w="8809" cap="flat">
                  <a:noFill/>
                  <a:prstDash val="solid"/>
                  <a:miter/>
                </a:ln>
              </p:spPr>
              <p:txBody>
                <a:bodyPr rtlCol="0" anchor="ctr"/>
                <a:lstStyle/>
                <a:p>
                  <a:endParaRPr lang="en-US" sz="3200"/>
                </a:p>
              </p:txBody>
            </p:sp>
            <p:sp>
              <p:nvSpPr>
                <p:cNvPr id="4749" name="Freeform: Shape 4748">
                  <a:extLst>
                    <a:ext uri="{FF2B5EF4-FFF2-40B4-BE49-F238E27FC236}">
                      <a16:creationId xmlns:a16="http://schemas.microsoft.com/office/drawing/2014/main" id="{9915DF53-0FB6-42CE-B22B-7C998BDC26A4}"/>
                    </a:ext>
                  </a:extLst>
                </p:cNvPr>
                <p:cNvSpPr/>
                <p:nvPr/>
              </p:nvSpPr>
              <p:spPr>
                <a:xfrm>
                  <a:off x="1851792" y="3619874"/>
                  <a:ext cx="241197" cy="374657"/>
                </a:xfrm>
                <a:custGeom>
                  <a:avLst/>
                  <a:gdLst>
                    <a:gd name="connsiteX0" fmla="*/ 180061 w 241197"/>
                    <a:gd name="connsiteY0" fmla="*/ 374657 h 374657"/>
                    <a:gd name="connsiteX1" fmla="*/ 177066 w 241197"/>
                    <a:gd name="connsiteY1" fmla="*/ 372103 h 374657"/>
                    <a:gd name="connsiteX2" fmla="*/ 177066 w 241197"/>
                    <a:gd name="connsiteY2" fmla="*/ 372103 h 374657"/>
                    <a:gd name="connsiteX3" fmla="*/ 174071 w 241197"/>
                    <a:gd name="connsiteY3" fmla="*/ 369548 h 374657"/>
                    <a:gd name="connsiteX4" fmla="*/ 5462 w 241197"/>
                    <a:gd name="connsiteY4" fmla="*/ 228160 h 374657"/>
                    <a:gd name="connsiteX5" fmla="*/ 2378 w 241197"/>
                    <a:gd name="connsiteY5" fmla="*/ 230979 h 374657"/>
                    <a:gd name="connsiteX6" fmla="*/ 2290 w 241197"/>
                    <a:gd name="connsiteY6" fmla="*/ 225517 h 374657"/>
                    <a:gd name="connsiteX7" fmla="*/ 0 w 241197"/>
                    <a:gd name="connsiteY7" fmla="*/ 223579 h 374657"/>
                    <a:gd name="connsiteX8" fmla="*/ 2202 w 241197"/>
                    <a:gd name="connsiteY8" fmla="*/ 220936 h 374657"/>
                    <a:gd name="connsiteX9" fmla="*/ 2114 w 241197"/>
                    <a:gd name="connsiteY9" fmla="*/ 216091 h 374657"/>
                    <a:gd name="connsiteX10" fmla="*/ 5109 w 241197"/>
                    <a:gd name="connsiteY10" fmla="*/ 218293 h 374657"/>
                    <a:gd name="connsiteX11" fmla="*/ 230626 w 241197"/>
                    <a:gd name="connsiteY11" fmla="*/ 9602 h 374657"/>
                    <a:gd name="connsiteX12" fmla="*/ 231155 w 241197"/>
                    <a:gd name="connsiteY12" fmla="*/ 6431 h 374657"/>
                    <a:gd name="connsiteX13" fmla="*/ 233005 w 241197"/>
                    <a:gd name="connsiteY13" fmla="*/ 7400 h 374657"/>
                    <a:gd name="connsiteX14" fmla="*/ 241109 w 241197"/>
                    <a:gd name="connsiteY14" fmla="*/ 0 h 374657"/>
                    <a:gd name="connsiteX15" fmla="*/ 239347 w 241197"/>
                    <a:gd name="connsiteY15" fmla="*/ 10835 h 374657"/>
                    <a:gd name="connsiteX16" fmla="*/ 241197 w 241197"/>
                    <a:gd name="connsiteY16" fmla="*/ 11804 h 374657"/>
                    <a:gd name="connsiteX17" fmla="*/ 238819 w 241197"/>
                    <a:gd name="connsiteY17" fmla="*/ 14007 h 374657"/>
                    <a:gd name="connsiteX18" fmla="*/ 180061 w 241197"/>
                    <a:gd name="connsiteY18" fmla="*/ 374657 h 374657"/>
                    <a:gd name="connsiteX19" fmla="*/ 11012 w 241197"/>
                    <a:gd name="connsiteY19" fmla="*/ 222962 h 374657"/>
                    <a:gd name="connsiteX20" fmla="*/ 172309 w 241197"/>
                    <a:gd name="connsiteY20" fmla="*/ 359329 h 374657"/>
                    <a:gd name="connsiteX21" fmla="*/ 228248 w 241197"/>
                    <a:gd name="connsiteY21" fmla="*/ 23521 h 374657"/>
                    <a:gd name="connsiteX22" fmla="*/ 11012 w 241197"/>
                    <a:gd name="connsiteY22" fmla="*/ 222962 h 37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197" h="374657">
                      <a:moveTo>
                        <a:pt x="180061" y="374657"/>
                      </a:moveTo>
                      <a:lnTo>
                        <a:pt x="177066" y="372103"/>
                      </a:lnTo>
                      <a:lnTo>
                        <a:pt x="177066" y="372103"/>
                      </a:lnTo>
                      <a:lnTo>
                        <a:pt x="174071" y="369548"/>
                      </a:lnTo>
                      <a:lnTo>
                        <a:pt x="5462" y="228160"/>
                      </a:lnTo>
                      <a:lnTo>
                        <a:pt x="2378" y="230979"/>
                      </a:lnTo>
                      <a:lnTo>
                        <a:pt x="2290" y="225517"/>
                      </a:lnTo>
                      <a:lnTo>
                        <a:pt x="0" y="223579"/>
                      </a:lnTo>
                      <a:lnTo>
                        <a:pt x="2202" y="220936"/>
                      </a:lnTo>
                      <a:lnTo>
                        <a:pt x="2114" y="216091"/>
                      </a:lnTo>
                      <a:lnTo>
                        <a:pt x="5109" y="218293"/>
                      </a:lnTo>
                      <a:lnTo>
                        <a:pt x="230626" y="9602"/>
                      </a:lnTo>
                      <a:lnTo>
                        <a:pt x="231155" y="6431"/>
                      </a:lnTo>
                      <a:lnTo>
                        <a:pt x="233005" y="7400"/>
                      </a:lnTo>
                      <a:lnTo>
                        <a:pt x="241109" y="0"/>
                      </a:lnTo>
                      <a:lnTo>
                        <a:pt x="239347" y="10835"/>
                      </a:lnTo>
                      <a:lnTo>
                        <a:pt x="241197" y="11804"/>
                      </a:lnTo>
                      <a:lnTo>
                        <a:pt x="238819" y="14007"/>
                      </a:lnTo>
                      <a:lnTo>
                        <a:pt x="180061" y="374657"/>
                      </a:lnTo>
                      <a:close/>
                      <a:moveTo>
                        <a:pt x="11012" y="222962"/>
                      </a:moveTo>
                      <a:lnTo>
                        <a:pt x="172309" y="359329"/>
                      </a:lnTo>
                      <a:lnTo>
                        <a:pt x="228248" y="23521"/>
                      </a:lnTo>
                      <a:lnTo>
                        <a:pt x="11012" y="222962"/>
                      </a:lnTo>
                      <a:close/>
                    </a:path>
                  </a:pathLst>
                </a:custGeom>
                <a:grpFill/>
                <a:ln w="8809" cap="flat">
                  <a:noFill/>
                  <a:prstDash val="solid"/>
                  <a:miter/>
                </a:ln>
              </p:spPr>
              <p:txBody>
                <a:bodyPr rtlCol="0" anchor="ctr"/>
                <a:lstStyle/>
                <a:p>
                  <a:endParaRPr lang="en-US" sz="3200"/>
                </a:p>
              </p:txBody>
            </p:sp>
          </p:grpSp>
          <p:grpSp>
            <p:nvGrpSpPr>
              <p:cNvPr id="4750" name="Graphic 4229">
                <a:extLst>
                  <a:ext uri="{FF2B5EF4-FFF2-40B4-BE49-F238E27FC236}">
                    <a16:creationId xmlns:a16="http://schemas.microsoft.com/office/drawing/2014/main" id="{78B44860-C74F-4724-A5FC-669C318DC020}"/>
                  </a:ext>
                </a:extLst>
              </p:cNvPr>
              <p:cNvGrpSpPr/>
              <p:nvPr/>
            </p:nvGrpSpPr>
            <p:grpSpPr>
              <a:xfrm>
                <a:off x="1850911" y="3829182"/>
                <a:ext cx="181910" cy="489001"/>
                <a:chOff x="1850911" y="3829182"/>
                <a:chExt cx="181910" cy="489001"/>
              </a:xfrm>
              <a:grpFill/>
            </p:grpSpPr>
            <p:sp>
              <p:nvSpPr>
                <p:cNvPr id="4751" name="Freeform: Shape 4750">
                  <a:extLst>
                    <a:ext uri="{FF2B5EF4-FFF2-40B4-BE49-F238E27FC236}">
                      <a16:creationId xmlns:a16="http://schemas.microsoft.com/office/drawing/2014/main" id="{EE561C33-5411-4B86-854F-FF62E7BC491E}"/>
                    </a:ext>
                  </a:extLst>
                </p:cNvPr>
                <p:cNvSpPr/>
                <p:nvPr/>
              </p:nvSpPr>
              <p:spPr>
                <a:xfrm>
                  <a:off x="1855932" y="3840281"/>
                  <a:ext cx="173454" cy="465040"/>
                </a:xfrm>
                <a:custGeom>
                  <a:avLst/>
                  <a:gdLst>
                    <a:gd name="connsiteX0" fmla="*/ 68096 w 173454"/>
                    <a:gd name="connsiteY0" fmla="*/ 458433 h 465040"/>
                    <a:gd name="connsiteX1" fmla="*/ 170900 w 173454"/>
                    <a:gd name="connsiteY1" fmla="*/ 204551 h 465040"/>
                    <a:gd name="connsiteX2" fmla="*/ 171076 w 173454"/>
                    <a:gd name="connsiteY2" fmla="*/ 205784 h 465040"/>
                    <a:gd name="connsiteX3" fmla="*/ 529 w 173454"/>
                    <a:gd name="connsiteY3" fmla="*/ 3083 h 465040"/>
                    <a:gd name="connsiteX4" fmla="*/ 1850 w 173454"/>
                    <a:gd name="connsiteY4" fmla="*/ 2467 h 465040"/>
                    <a:gd name="connsiteX5" fmla="*/ 68096 w 173454"/>
                    <a:gd name="connsiteY5" fmla="*/ 458433 h 465040"/>
                    <a:gd name="connsiteX6" fmla="*/ 69153 w 173454"/>
                    <a:gd name="connsiteY6" fmla="*/ 465040 h 465040"/>
                    <a:gd name="connsiteX7" fmla="*/ 440 w 173454"/>
                    <a:gd name="connsiteY7" fmla="*/ 2731 h 465040"/>
                    <a:gd name="connsiteX8" fmla="*/ 0 w 173454"/>
                    <a:gd name="connsiteY8" fmla="*/ 0 h 465040"/>
                    <a:gd name="connsiteX9" fmla="*/ 1762 w 173454"/>
                    <a:gd name="connsiteY9" fmla="*/ 2114 h 465040"/>
                    <a:gd name="connsiteX10" fmla="*/ 173014 w 173454"/>
                    <a:gd name="connsiteY10" fmla="*/ 204198 h 465040"/>
                    <a:gd name="connsiteX11" fmla="*/ 173454 w 173454"/>
                    <a:gd name="connsiteY11" fmla="*/ 204727 h 465040"/>
                    <a:gd name="connsiteX12" fmla="*/ 173190 w 173454"/>
                    <a:gd name="connsiteY12" fmla="*/ 205432 h 465040"/>
                    <a:gd name="connsiteX13" fmla="*/ 69153 w 173454"/>
                    <a:gd name="connsiteY13" fmla="*/ 465040 h 46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454" h="465040">
                      <a:moveTo>
                        <a:pt x="68096" y="458433"/>
                      </a:moveTo>
                      <a:lnTo>
                        <a:pt x="170900" y="204551"/>
                      </a:lnTo>
                      <a:lnTo>
                        <a:pt x="171076" y="205784"/>
                      </a:lnTo>
                      <a:lnTo>
                        <a:pt x="529" y="3083"/>
                      </a:lnTo>
                      <a:lnTo>
                        <a:pt x="1850" y="2467"/>
                      </a:lnTo>
                      <a:lnTo>
                        <a:pt x="68096" y="458433"/>
                      </a:lnTo>
                      <a:close/>
                      <a:moveTo>
                        <a:pt x="69153" y="465040"/>
                      </a:moveTo>
                      <a:lnTo>
                        <a:pt x="440" y="2731"/>
                      </a:lnTo>
                      <a:lnTo>
                        <a:pt x="0" y="0"/>
                      </a:lnTo>
                      <a:lnTo>
                        <a:pt x="1762" y="2114"/>
                      </a:lnTo>
                      <a:lnTo>
                        <a:pt x="173014" y="204198"/>
                      </a:lnTo>
                      <a:lnTo>
                        <a:pt x="173454" y="204727"/>
                      </a:lnTo>
                      <a:lnTo>
                        <a:pt x="173190" y="205432"/>
                      </a:lnTo>
                      <a:lnTo>
                        <a:pt x="69153" y="465040"/>
                      </a:lnTo>
                      <a:close/>
                    </a:path>
                  </a:pathLst>
                </a:custGeom>
                <a:grpFill/>
                <a:ln w="8809" cap="flat">
                  <a:noFill/>
                  <a:prstDash val="solid"/>
                  <a:miter/>
                </a:ln>
              </p:spPr>
              <p:txBody>
                <a:bodyPr rtlCol="0" anchor="ctr"/>
                <a:lstStyle/>
                <a:p>
                  <a:endParaRPr lang="en-US" sz="3200"/>
                </a:p>
              </p:txBody>
            </p:sp>
            <p:sp>
              <p:nvSpPr>
                <p:cNvPr id="4752" name="Freeform: Shape 4751">
                  <a:extLst>
                    <a:ext uri="{FF2B5EF4-FFF2-40B4-BE49-F238E27FC236}">
                      <a16:creationId xmlns:a16="http://schemas.microsoft.com/office/drawing/2014/main" id="{70744A3C-713E-4A09-B9C9-380853BAAD06}"/>
                    </a:ext>
                  </a:extLst>
                </p:cNvPr>
                <p:cNvSpPr/>
                <p:nvPr/>
              </p:nvSpPr>
              <p:spPr>
                <a:xfrm>
                  <a:off x="1850911" y="3829182"/>
                  <a:ext cx="181910" cy="489001"/>
                </a:xfrm>
                <a:custGeom>
                  <a:avLst/>
                  <a:gdLst>
                    <a:gd name="connsiteX0" fmla="*/ 72588 w 181910"/>
                    <a:gd name="connsiteY0" fmla="*/ 489002 h 489001"/>
                    <a:gd name="connsiteX1" fmla="*/ 71619 w 181910"/>
                    <a:gd name="connsiteY1" fmla="*/ 482306 h 489001"/>
                    <a:gd name="connsiteX2" fmla="*/ 71619 w 181910"/>
                    <a:gd name="connsiteY2" fmla="*/ 482395 h 489001"/>
                    <a:gd name="connsiteX3" fmla="*/ 70210 w 181910"/>
                    <a:gd name="connsiteY3" fmla="*/ 472528 h 489001"/>
                    <a:gd name="connsiteX4" fmla="*/ 2202 w 181910"/>
                    <a:gd name="connsiteY4" fmla="*/ 15504 h 489001"/>
                    <a:gd name="connsiteX5" fmla="*/ 88 w 181910"/>
                    <a:gd name="connsiteY5" fmla="*/ 12950 h 489001"/>
                    <a:gd name="connsiteX6" fmla="*/ 1762 w 181910"/>
                    <a:gd name="connsiteY6" fmla="*/ 12245 h 489001"/>
                    <a:gd name="connsiteX7" fmla="*/ 0 w 181910"/>
                    <a:gd name="connsiteY7" fmla="*/ 0 h 489001"/>
                    <a:gd name="connsiteX8" fmla="*/ 8016 w 181910"/>
                    <a:gd name="connsiteY8" fmla="*/ 9514 h 489001"/>
                    <a:gd name="connsiteX9" fmla="*/ 9690 w 181910"/>
                    <a:gd name="connsiteY9" fmla="*/ 8809 h 489001"/>
                    <a:gd name="connsiteX10" fmla="*/ 10131 w 181910"/>
                    <a:gd name="connsiteY10" fmla="*/ 11981 h 489001"/>
                    <a:gd name="connsiteX11" fmla="*/ 175656 w 181910"/>
                    <a:gd name="connsiteY11" fmla="*/ 207370 h 489001"/>
                    <a:gd name="connsiteX12" fmla="*/ 177330 w 181910"/>
                    <a:gd name="connsiteY12" fmla="*/ 203141 h 489001"/>
                    <a:gd name="connsiteX13" fmla="*/ 178564 w 181910"/>
                    <a:gd name="connsiteY13" fmla="*/ 210717 h 489001"/>
                    <a:gd name="connsiteX14" fmla="*/ 181911 w 181910"/>
                    <a:gd name="connsiteY14" fmla="*/ 214593 h 489001"/>
                    <a:gd name="connsiteX15" fmla="*/ 181647 w 181910"/>
                    <a:gd name="connsiteY15" fmla="*/ 217060 h 489001"/>
                    <a:gd name="connsiteX16" fmla="*/ 180237 w 181910"/>
                    <a:gd name="connsiteY16" fmla="*/ 220672 h 489001"/>
                    <a:gd name="connsiteX17" fmla="*/ 181471 w 181910"/>
                    <a:gd name="connsiteY17" fmla="*/ 228336 h 489001"/>
                    <a:gd name="connsiteX18" fmla="*/ 178564 w 181910"/>
                    <a:gd name="connsiteY18" fmla="*/ 224900 h 489001"/>
                    <a:gd name="connsiteX19" fmla="*/ 72588 w 181910"/>
                    <a:gd name="connsiteY19" fmla="*/ 489002 h 489001"/>
                    <a:gd name="connsiteX20" fmla="*/ 12333 w 181910"/>
                    <a:gd name="connsiteY20" fmla="*/ 27573 h 489001"/>
                    <a:gd name="connsiteX21" fmla="*/ 74702 w 181910"/>
                    <a:gd name="connsiteY21" fmla="*/ 456760 h 489001"/>
                    <a:gd name="connsiteX22" fmla="*/ 171780 w 181910"/>
                    <a:gd name="connsiteY22" fmla="*/ 216972 h 489001"/>
                    <a:gd name="connsiteX23" fmla="*/ 12333 w 181910"/>
                    <a:gd name="connsiteY23" fmla="*/ 27573 h 48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1910" h="489001">
                      <a:moveTo>
                        <a:pt x="72588" y="489002"/>
                      </a:moveTo>
                      <a:lnTo>
                        <a:pt x="71619" y="482306"/>
                      </a:lnTo>
                      <a:lnTo>
                        <a:pt x="71619" y="482395"/>
                      </a:lnTo>
                      <a:lnTo>
                        <a:pt x="70210" y="472528"/>
                      </a:lnTo>
                      <a:lnTo>
                        <a:pt x="2202" y="15504"/>
                      </a:lnTo>
                      <a:lnTo>
                        <a:pt x="88" y="12950"/>
                      </a:lnTo>
                      <a:lnTo>
                        <a:pt x="1762" y="12245"/>
                      </a:lnTo>
                      <a:lnTo>
                        <a:pt x="0" y="0"/>
                      </a:lnTo>
                      <a:lnTo>
                        <a:pt x="8016" y="9514"/>
                      </a:lnTo>
                      <a:lnTo>
                        <a:pt x="9690" y="8809"/>
                      </a:lnTo>
                      <a:lnTo>
                        <a:pt x="10131" y="11981"/>
                      </a:lnTo>
                      <a:lnTo>
                        <a:pt x="175656" y="207370"/>
                      </a:lnTo>
                      <a:lnTo>
                        <a:pt x="177330" y="203141"/>
                      </a:lnTo>
                      <a:lnTo>
                        <a:pt x="178564" y="210717"/>
                      </a:lnTo>
                      <a:lnTo>
                        <a:pt x="181911" y="214593"/>
                      </a:lnTo>
                      <a:lnTo>
                        <a:pt x="181647" y="217060"/>
                      </a:lnTo>
                      <a:lnTo>
                        <a:pt x="180237" y="220672"/>
                      </a:lnTo>
                      <a:lnTo>
                        <a:pt x="181471" y="228336"/>
                      </a:lnTo>
                      <a:lnTo>
                        <a:pt x="178564" y="224900"/>
                      </a:lnTo>
                      <a:lnTo>
                        <a:pt x="72588" y="489002"/>
                      </a:lnTo>
                      <a:close/>
                      <a:moveTo>
                        <a:pt x="12333" y="27573"/>
                      </a:moveTo>
                      <a:lnTo>
                        <a:pt x="74702" y="456760"/>
                      </a:lnTo>
                      <a:lnTo>
                        <a:pt x="171780" y="216972"/>
                      </a:lnTo>
                      <a:lnTo>
                        <a:pt x="12333" y="27573"/>
                      </a:lnTo>
                      <a:close/>
                    </a:path>
                  </a:pathLst>
                </a:custGeom>
                <a:grpFill/>
                <a:ln w="8809" cap="flat">
                  <a:noFill/>
                  <a:prstDash val="solid"/>
                  <a:miter/>
                </a:ln>
              </p:spPr>
              <p:txBody>
                <a:bodyPr rtlCol="0" anchor="ctr"/>
                <a:lstStyle/>
                <a:p>
                  <a:endParaRPr lang="en-US" sz="3200"/>
                </a:p>
              </p:txBody>
            </p:sp>
          </p:grpSp>
          <p:grpSp>
            <p:nvGrpSpPr>
              <p:cNvPr id="4753" name="Graphic 4229">
                <a:extLst>
                  <a:ext uri="{FF2B5EF4-FFF2-40B4-BE49-F238E27FC236}">
                    <a16:creationId xmlns:a16="http://schemas.microsoft.com/office/drawing/2014/main" id="{78B44860-C74F-4724-A5FC-669C318DC020}"/>
                  </a:ext>
                </a:extLst>
              </p:cNvPr>
              <p:cNvGrpSpPr/>
              <p:nvPr/>
            </p:nvGrpSpPr>
            <p:grpSpPr>
              <a:xfrm>
                <a:off x="1738593" y="4076722"/>
                <a:ext cx="192570" cy="355189"/>
                <a:chOff x="1738593" y="4076722"/>
                <a:chExt cx="192570" cy="355189"/>
              </a:xfrm>
              <a:grpFill/>
            </p:grpSpPr>
            <p:sp>
              <p:nvSpPr>
                <p:cNvPr id="4754" name="Freeform: Shape 4753">
                  <a:extLst>
                    <a:ext uri="{FF2B5EF4-FFF2-40B4-BE49-F238E27FC236}">
                      <a16:creationId xmlns:a16="http://schemas.microsoft.com/office/drawing/2014/main" id="{482939E7-FB55-47EF-B0B6-0A07328FB5BC}"/>
                    </a:ext>
                  </a:extLst>
                </p:cNvPr>
                <p:cNvSpPr/>
                <p:nvPr/>
              </p:nvSpPr>
              <p:spPr>
                <a:xfrm>
                  <a:off x="1743614" y="4087909"/>
                  <a:ext cx="182703" cy="337218"/>
                </a:xfrm>
                <a:custGeom>
                  <a:avLst/>
                  <a:gdLst>
                    <a:gd name="connsiteX0" fmla="*/ 50213 w 182703"/>
                    <a:gd name="connsiteY0" fmla="*/ 333166 h 337218"/>
                    <a:gd name="connsiteX1" fmla="*/ 180061 w 182703"/>
                    <a:gd name="connsiteY1" fmla="*/ 213184 h 337218"/>
                    <a:gd name="connsiteX2" fmla="*/ 179973 w 182703"/>
                    <a:gd name="connsiteY2" fmla="*/ 214946 h 337218"/>
                    <a:gd name="connsiteX3" fmla="*/ 529 w 182703"/>
                    <a:gd name="connsiteY3" fmla="*/ 2819 h 337218"/>
                    <a:gd name="connsiteX4" fmla="*/ 1762 w 182703"/>
                    <a:gd name="connsiteY4" fmla="*/ 2290 h 337218"/>
                    <a:gd name="connsiteX5" fmla="*/ 50213 w 182703"/>
                    <a:gd name="connsiteY5" fmla="*/ 333166 h 337218"/>
                    <a:gd name="connsiteX6" fmla="*/ 50829 w 182703"/>
                    <a:gd name="connsiteY6" fmla="*/ 337218 h 337218"/>
                    <a:gd name="connsiteX7" fmla="*/ 352 w 182703"/>
                    <a:gd name="connsiteY7" fmla="*/ 2467 h 337218"/>
                    <a:gd name="connsiteX8" fmla="*/ 0 w 182703"/>
                    <a:gd name="connsiteY8" fmla="*/ 0 h 337218"/>
                    <a:gd name="connsiteX9" fmla="*/ 1586 w 182703"/>
                    <a:gd name="connsiteY9" fmla="*/ 1938 h 337218"/>
                    <a:gd name="connsiteX10" fmla="*/ 181911 w 182703"/>
                    <a:gd name="connsiteY10" fmla="*/ 213272 h 337218"/>
                    <a:gd name="connsiteX11" fmla="*/ 182704 w 182703"/>
                    <a:gd name="connsiteY11" fmla="*/ 214241 h 337218"/>
                    <a:gd name="connsiteX12" fmla="*/ 181823 w 182703"/>
                    <a:gd name="connsiteY12" fmla="*/ 215122 h 337218"/>
                    <a:gd name="connsiteX13" fmla="*/ 50829 w 182703"/>
                    <a:gd name="connsiteY13" fmla="*/ 337218 h 337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703" h="337218">
                      <a:moveTo>
                        <a:pt x="50213" y="333166"/>
                      </a:moveTo>
                      <a:lnTo>
                        <a:pt x="180061" y="213184"/>
                      </a:lnTo>
                      <a:lnTo>
                        <a:pt x="179973" y="214946"/>
                      </a:lnTo>
                      <a:lnTo>
                        <a:pt x="529" y="2819"/>
                      </a:lnTo>
                      <a:lnTo>
                        <a:pt x="1762" y="2290"/>
                      </a:lnTo>
                      <a:lnTo>
                        <a:pt x="50213" y="333166"/>
                      </a:lnTo>
                      <a:close/>
                      <a:moveTo>
                        <a:pt x="50829" y="337218"/>
                      </a:moveTo>
                      <a:lnTo>
                        <a:pt x="352" y="2467"/>
                      </a:lnTo>
                      <a:lnTo>
                        <a:pt x="0" y="0"/>
                      </a:lnTo>
                      <a:lnTo>
                        <a:pt x="1586" y="1938"/>
                      </a:lnTo>
                      <a:lnTo>
                        <a:pt x="181911" y="213272"/>
                      </a:lnTo>
                      <a:lnTo>
                        <a:pt x="182704" y="214241"/>
                      </a:lnTo>
                      <a:lnTo>
                        <a:pt x="181823" y="215122"/>
                      </a:lnTo>
                      <a:lnTo>
                        <a:pt x="50829" y="337218"/>
                      </a:lnTo>
                      <a:close/>
                    </a:path>
                  </a:pathLst>
                </a:custGeom>
                <a:grpFill/>
                <a:ln w="8809" cap="flat">
                  <a:noFill/>
                  <a:prstDash val="solid"/>
                  <a:miter/>
                </a:ln>
              </p:spPr>
              <p:txBody>
                <a:bodyPr rtlCol="0" anchor="ctr"/>
                <a:lstStyle/>
                <a:p>
                  <a:endParaRPr lang="en-US" sz="3200"/>
                </a:p>
              </p:txBody>
            </p:sp>
            <p:sp>
              <p:nvSpPr>
                <p:cNvPr id="4755" name="Freeform: Shape 4754">
                  <a:extLst>
                    <a:ext uri="{FF2B5EF4-FFF2-40B4-BE49-F238E27FC236}">
                      <a16:creationId xmlns:a16="http://schemas.microsoft.com/office/drawing/2014/main" id="{8B723173-A562-4B85-90A0-25118DD7D991}"/>
                    </a:ext>
                  </a:extLst>
                </p:cNvPr>
                <p:cNvSpPr/>
                <p:nvPr/>
              </p:nvSpPr>
              <p:spPr>
                <a:xfrm>
                  <a:off x="1738593" y="4076722"/>
                  <a:ext cx="192570" cy="355189"/>
                </a:xfrm>
                <a:custGeom>
                  <a:avLst/>
                  <a:gdLst>
                    <a:gd name="connsiteX0" fmla="*/ 53472 w 192570"/>
                    <a:gd name="connsiteY0" fmla="*/ 355189 h 355189"/>
                    <a:gd name="connsiteX1" fmla="*/ 52855 w 192570"/>
                    <a:gd name="connsiteY1" fmla="*/ 351137 h 355189"/>
                    <a:gd name="connsiteX2" fmla="*/ 52855 w 192570"/>
                    <a:gd name="connsiteY2" fmla="*/ 351137 h 355189"/>
                    <a:gd name="connsiteX3" fmla="*/ 52327 w 192570"/>
                    <a:gd name="connsiteY3" fmla="*/ 347261 h 355189"/>
                    <a:gd name="connsiteX4" fmla="*/ 2290 w 192570"/>
                    <a:gd name="connsiteY4" fmla="*/ 15328 h 355189"/>
                    <a:gd name="connsiteX5" fmla="*/ 176 w 192570"/>
                    <a:gd name="connsiteY5" fmla="*/ 12774 h 355189"/>
                    <a:gd name="connsiteX6" fmla="*/ 1850 w 192570"/>
                    <a:gd name="connsiteY6" fmla="*/ 11981 h 355189"/>
                    <a:gd name="connsiteX7" fmla="*/ 0 w 192570"/>
                    <a:gd name="connsiteY7" fmla="*/ 0 h 355189"/>
                    <a:gd name="connsiteX8" fmla="*/ 7928 w 192570"/>
                    <a:gd name="connsiteY8" fmla="*/ 9250 h 355189"/>
                    <a:gd name="connsiteX9" fmla="*/ 9602 w 192570"/>
                    <a:gd name="connsiteY9" fmla="*/ 8457 h 355189"/>
                    <a:gd name="connsiteX10" fmla="*/ 10043 w 192570"/>
                    <a:gd name="connsiteY10" fmla="*/ 11716 h 355189"/>
                    <a:gd name="connsiteX11" fmla="*/ 186492 w 192570"/>
                    <a:gd name="connsiteY11" fmla="*/ 218470 h 355189"/>
                    <a:gd name="connsiteX12" fmla="*/ 189047 w 192570"/>
                    <a:gd name="connsiteY12" fmla="*/ 216091 h 355189"/>
                    <a:gd name="connsiteX13" fmla="*/ 188782 w 192570"/>
                    <a:gd name="connsiteY13" fmla="*/ 221112 h 355189"/>
                    <a:gd name="connsiteX14" fmla="*/ 192570 w 192570"/>
                    <a:gd name="connsiteY14" fmla="*/ 225605 h 355189"/>
                    <a:gd name="connsiteX15" fmla="*/ 188254 w 192570"/>
                    <a:gd name="connsiteY15" fmla="*/ 229569 h 355189"/>
                    <a:gd name="connsiteX16" fmla="*/ 187989 w 192570"/>
                    <a:gd name="connsiteY16" fmla="*/ 234679 h 355189"/>
                    <a:gd name="connsiteX17" fmla="*/ 185699 w 192570"/>
                    <a:gd name="connsiteY17" fmla="*/ 231948 h 355189"/>
                    <a:gd name="connsiteX18" fmla="*/ 53472 w 192570"/>
                    <a:gd name="connsiteY18" fmla="*/ 355189 h 355189"/>
                    <a:gd name="connsiteX19" fmla="*/ 12157 w 192570"/>
                    <a:gd name="connsiteY19" fmla="*/ 27133 h 355189"/>
                    <a:gd name="connsiteX20" fmla="*/ 57612 w 192570"/>
                    <a:gd name="connsiteY20" fmla="*/ 337482 h 355189"/>
                    <a:gd name="connsiteX21" fmla="*/ 179444 w 192570"/>
                    <a:gd name="connsiteY21" fmla="*/ 224900 h 355189"/>
                    <a:gd name="connsiteX22" fmla="*/ 12157 w 192570"/>
                    <a:gd name="connsiteY22" fmla="*/ 27133 h 35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2570" h="355189">
                      <a:moveTo>
                        <a:pt x="53472" y="355189"/>
                      </a:moveTo>
                      <a:lnTo>
                        <a:pt x="52855" y="351137"/>
                      </a:lnTo>
                      <a:lnTo>
                        <a:pt x="52855" y="351137"/>
                      </a:lnTo>
                      <a:lnTo>
                        <a:pt x="52327" y="347261"/>
                      </a:lnTo>
                      <a:lnTo>
                        <a:pt x="2290" y="15328"/>
                      </a:lnTo>
                      <a:lnTo>
                        <a:pt x="176" y="12774"/>
                      </a:lnTo>
                      <a:lnTo>
                        <a:pt x="1850" y="11981"/>
                      </a:lnTo>
                      <a:lnTo>
                        <a:pt x="0" y="0"/>
                      </a:lnTo>
                      <a:lnTo>
                        <a:pt x="7928" y="9250"/>
                      </a:lnTo>
                      <a:lnTo>
                        <a:pt x="9602" y="8457"/>
                      </a:lnTo>
                      <a:lnTo>
                        <a:pt x="10043" y="11716"/>
                      </a:lnTo>
                      <a:lnTo>
                        <a:pt x="186492" y="218470"/>
                      </a:lnTo>
                      <a:lnTo>
                        <a:pt x="189047" y="216091"/>
                      </a:lnTo>
                      <a:lnTo>
                        <a:pt x="188782" y="221112"/>
                      </a:lnTo>
                      <a:lnTo>
                        <a:pt x="192570" y="225605"/>
                      </a:lnTo>
                      <a:lnTo>
                        <a:pt x="188254" y="229569"/>
                      </a:lnTo>
                      <a:lnTo>
                        <a:pt x="187989" y="234679"/>
                      </a:lnTo>
                      <a:lnTo>
                        <a:pt x="185699" y="231948"/>
                      </a:lnTo>
                      <a:lnTo>
                        <a:pt x="53472" y="355189"/>
                      </a:lnTo>
                      <a:close/>
                      <a:moveTo>
                        <a:pt x="12157" y="27133"/>
                      </a:moveTo>
                      <a:lnTo>
                        <a:pt x="57612" y="337482"/>
                      </a:lnTo>
                      <a:lnTo>
                        <a:pt x="179444" y="224900"/>
                      </a:lnTo>
                      <a:lnTo>
                        <a:pt x="12157" y="27133"/>
                      </a:lnTo>
                      <a:close/>
                    </a:path>
                  </a:pathLst>
                </a:custGeom>
                <a:grpFill/>
                <a:ln w="8809" cap="flat">
                  <a:noFill/>
                  <a:prstDash val="solid"/>
                  <a:miter/>
                </a:ln>
              </p:spPr>
              <p:txBody>
                <a:bodyPr rtlCol="0" anchor="ctr"/>
                <a:lstStyle/>
                <a:p>
                  <a:endParaRPr lang="en-US" sz="3200"/>
                </a:p>
              </p:txBody>
            </p:sp>
          </p:grpSp>
          <p:grpSp>
            <p:nvGrpSpPr>
              <p:cNvPr id="4756" name="Graphic 4229">
                <a:extLst>
                  <a:ext uri="{FF2B5EF4-FFF2-40B4-BE49-F238E27FC236}">
                    <a16:creationId xmlns:a16="http://schemas.microsoft.com/office/drawing/2014/main" id="{78B44860-C74F-4724-A5FC-669C318DC020}"/>
                  </a:ext>
                </a:extLst>
              </p:cNvPr>
              <p:cNvGrpSpPr/>
              <p:nvPr/>
            </p:nvGrpSpPr>
            <p:grpSpPr>
              <a:xfrm>
                <a:off x="1397322" y="4083593"/>
                <a:ext cx="354396" cy="310173"/>
                <a:chOff x="1397322" y="4083593"/>
                <a:chExt cx="354396" cy="310173"/>
              </a:xfrm>
              <a:grpFill/>
            </p:grpSpPr>
            <p:sp>
              <p:nvSpPr>
                <p:cNvPr id="4757" name="Freeform: Shape 4756">
                  <a:extLst>
                    <a:ext uri="{FF2B5EF4-FFF2-40B4-BE49-F238E27FC236}">
                      <a16:creationId xmlns:a16="http://schemas.microsoft.com/office/drawing/2014/main" id="{07F2A617-6CE6-4304-87FA-6B5A825D5A20}"/>
                    </a:ext>
                  </a:extLst>
                </p:cNvPr>
                <p:cNvSpPr/>
                <p:nvPr/>
              </p:nvSpPr>
              <p:spPr>
                <a:xfrm>
                  <a:off x="1405339" y="4089231"/>
                  <a:ext cx="340037" cy="299514"/>
                </a:xfrm>
                <a:custGeom>
                  <a:avLst/>
                  <a:gdLst>
                    <a:gd name="connsiteX0" fmla="*/ 4052 w 340037"/>
                    <a:gd name="connsiteY0" fmla="*/ 159712 h 299514"/>
                    <a:gd name="connsiteX1" fmla="*/ 312816 w 340037"/>
                    <a:gd name="connsiteY1" fmla="*/ 296784 h 299514"/>
                    <a:gd name="connsiteX2" fmla="*/ 311231 w 340037"/>
                    <a:gd name="connsiteY2" fmla="*/ 297664 h 299514"/>
                    <a:gd name="connsiteX3" fmla="*/ 338716 w 340037"/>
                    <a:gd name="connsiteY3" fmla="*/ 881 h 299514"/>
                    <a:gd name="connsiteX4" fmla="*/ 339597 w 340037"/>
                    <a:gd name="connsiteY4" fmla="*/ 1497 h 299514"/>
                    <a:gd name="connsiteX5" fmla="*/ 4052 w 340037"/>
                    <a:gd name="connsiteY5" fmla="*/ 159712 h 299514"/>
                    <a:gd name="connsiteX6" fmla="*/ 0 w 340037"/>
                    <a:gd name="connsiteY6" fmla="*/ 161650 h 299514"/>
                    <a:gd name="connsiteX7" fmla="*/ 339068 w 340037"/>
                    <a:gd name="connsiteY7" fmla="*/ 440 h 299514"/>
                    <a:gd name="connsiteX8" fmla="*/ 340037 w 340037"/>
                    <a:gd name="connsiteY8" fmla="*/ 0 h 299514"/>
                    <a:gd name="connsiteX9" fmla="*/ 339949 w 340037"/>
                    <a:gd name="connsiteY9" fmla="*/ 1057 h 299514"/>
                    <a:gd name="connsiteX10" fmla="*/ 313433 w 340037"/>
                    <a:gd name="connsiteY10" fmla="*/ 297929 h 299514"/>
                    <a:gd name="connsiteX11" fmla="*/ 313257 w 340037"/>
                    <a:gd name="connsiteY11" fmla="*/ 299514 h 299514"/>
                    <a:gd name="connsiteX12" fmla="*/ 311847 w 340037"/>
                    <a:gd name="connsiteY12" fmla="*/ 298898 h 299514"/>
                    <a:gd name="connsiteX13" fmla="*/ 0 w 340037"/>
                    <a:gd name="connsiteY13" fmla="*/ 161650 h 29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0037" h="299514">
                      <a:moveTo>
                        <a:pt x="4052" y="159712"/>
                      </a:moveTo>
                      <a:lnTo>
                        <a:pt x="312816" y="296784"/>
                      </a:lnTo>
                      <a:lnTo>
                        <a:pt x="311231" y="297664"/>
                      </a:lnTo>
                      <a:lnTo>
                        <a:pt x="338716" y="881"/>
                      </a:lnTo>
                      <a:lnTo>
                        <a:pt x="339597" y="1497"/>
                      </a:lnTo>
                      <a:lnTo>
                        <a:pt x="4052" y="159712"/>
                      </a:lnTo>
                      <a:close/>
                      <a:moveTo>
                        <a:pt x="0" y="161650"/>
                      </a:moveTo>
                      <a:lnTo>
                        <a:pt x="339068" y="440"/>
                      </a:lnTo>
                      <a:lnTo>
                        <a:pt x="340037" y="0"/>
                      </a:lnTo>
                      <a:lnTo>
                        <a:pt x="339949" y="1057"/>
                      </a:lnTo>
                      <a:lnTo>
                        <a:pt x="313433" y="297929"/>
                      </a:lnTo>
                      <a:lnTo>
                        <a:pt x="313257" y="299514"/>
                      </a:lnTo>
                      <a:lnTo>
                        <a:pt x="311847" y="298898"/>
                      </a:lnTo>
                      <a:lnTo>
                        <a:pt x="0" y="161650"/>
                      </a:lnTo>
                      <a:close/>
                    </a:path>
                  </a:pathLst>
                </a:custGeom>
                <a:grpFill/>
                <a:ln w="8809" cap="flat">
                  <a:noFill/>
                  <a:prstDash val="solid"/>
                  <a:miter/>
                </a:ln>
              </p:spPr>
              <p:txBody>
                <a:bodyPr rtlCol="0" anchor="ctr"/>
                <a:lstStyle/>
                <a:p>
                  <a:endParaRPr lang="en-US" sz="3200"/>
                </a:p>
              </p:txBody>
            </p:sp>
            <p:sp>
              <p:nvSpPr>
                <p:cNvPr id="4758" name="Freeform: Shape 4757">
                  <a:extLst>
                    <a:ext uri="{FF2B5EF4-FFF2-40B4-BE49-F238E27FC236}">
                      <a16:creationId xmlns:a16="http://schemas.microsoft.com/office/drawing/2014/main" id="{B8465CAF-C56E-4527-BD9E-C7422E116D25}"/>
                    </a:ext>
                  </a:extLst>
                </p:cNvPr>
                <p:cNvSpPr/>
                <p:nvPr/>
              </p:nvSpPr>
              <p:spPr>
                <a:xfrm>
                  <a:off x="1397322" y="4083593"/>
                  <a:ext cx="354396" cy="310173"/>
                </a:xfrm>
                <a:custGeom>
                  <a:avLst/>
                  <a:gdLst>
                    <a:gd name="connsiteX0" fmla="*/ 324268 w 354396"/>
                    <a:gd name="connsiteY0" fmla="*/ 310174 h 310173"/>
                    <a:gd name="connsiteX1" fmla="*/ 318631 w 354396"/>
                    <a:gd name="connsiteY1" fmla="*/ 307707 h 310173"/>
                    <a:gd name="connsiteX2" fmla="*/ 315283 w 354396"/>
                    <a:gd name="connsiteY2" fmla="*/ 309733 h 310173"/>
                    <a:gd name="connsiteX3" fmla="*/ 315635 w 354396"/>
                    <a:gd name="connsiteY3" fmla="*/ 306386 h 310173"/>
                    <a:gd name="connsiteX4" fmla="*/ 0 w 354396"/>
                    <a:gd name="connsiteY4" fmla="*/ 167464 h 310173"/>
                    <a:gd name="connsiteX5" fmla="*/ 4052 w 354396"/>
                    <a:gd name="connsiteY5" fmla="*/ 165526 h 310173"/>
                    <a:gd name="connsiteX6" fmla="*/ 4052 w 354396"/>
                    <a:gd name="connsiteY6" fmla="*/ 165526 h 310173"/>
                    <a:gd name="connsiteX7" fmla="*/ 9162 w 354396"/>
                    <a:gd name="connsiteY7" fmla="*/ 163059 h 310173"/>
                    <a:gd name="connsiteX8" fmla="*/ 343649 w 354396"/>
                    <a:gd name="connsiteY8" fmla="*/ 4052 h 310173"/>
                    <a:gd name="connsiteX9" fmla="*/ 344001 w 354396"/>
                    <a:gd name="connsiteY9" fmla="*/ 617 h 310173"/>
                    <a:gd name="connsiteX10" fmla="*/ 346820 w 354396"/>
                    <a:gd name="connsiteY10" fmla="*/ 2555 h 310173"/>
                    <a:gd name="connsiteX11" fmla="*/ 352018 w 354396"/>
                    <a:gd name="connsiteY11" fmla="*/ 0 h 310173"/>
                    <a:gd name="connsiteX12" fmla="*/ 351489 w 354396"/>
                    <a:gd name="connsiteY12" fmla="*/ 5726 h 310173"/>
                    <a:gd name="connsiteX13" fmla="*/ 354396 w 354396"/>
                    <a:gd name="connsiteY13" fmla="*/ 7752 h 310173"/>
                    <a:gd name="connsiteX14" fmla="*/ 351137 w 354396"/>
                    <a:gd name="connsiteY14" fmla="*/ 9250 h 310173"/>
                    <a:gd name="connsiteX15" fmla="*/ 325149 w 354396"/>
                    <a:gd name="connsiteY15" fmla="*/ 300660 h 310173"/>
                    <a:gd name="connsiteX16" fmla="*/ 328233 w 354396"/>
                    <a:gd name="connsiteY16" fmla="*/ 301981 h 310173"/>
                    <a:gd name="connsiteX17" fmla="*/ 324885 w 354396"/>
                    <a:gd name="connsiteY17" fmla="*/ 303919 h 310173"/>
                    <a:gd name="connsiteX18" fmla="*/ 324268 w 354396"/>
                    <a:gd name="connsiteY18" fmla="*/ 310174 h 310173"/>
                    <a:gd name="connsiteX19" fmla="*/ 20173 w 354396"/>
                    <a:gd name="connsiteY19" fmla="*/ 165262 h 310173"/>
                    <a:gd name="connsiteX20" fmla="*/ 316428 w 354396"/>
                    <a:gd name="connsiteY20" fmla="*/ 296784 h 310173"/>
                    <a:gd name="connsiteX21" fmla="*/ 342680 w 354396"/>
                    <a:gd name="connsiteY21" fmla="*/ 13214 h 310173"/>
                    <a:gd name="connsiteX22" fmla="*/ 20173 w 354396"/>
                    <a:gd name="connsiteY22" fmla="*/ 165262 h 310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396" h="310173">
                      <a:moveTo>
                        <a:pt x="324268" y="310174"/>
                      </a:moveTo>
                      <a:lnTo>
                        <a:pt x="318631" y="307707"/>
                      </a:lnTo>
                      <a:lnTo>
                        <a:pt x="315283" y="309733"/>
                      </a:lnTo>
                      <a:lnTo>
                        <a:pt x="315635" y="306386"/>
                      </a:lnTo>
                      <a:lnTo>
                        <a:pt x="0" y="167464"/>
                      </a:lnTo>
                      <a:lnTo>
                        <a:pt x="4052" y="165526"/>
                      </a:lnTo>
                      <a:lnTo>
                        <a:pt x="4052" y="165526"/>
                      </a:lnTo>
                      <a:lnTo>
                        <a:pt x="9162" y="163059"/>
                      </a:lnTo>
                      <a:lnTo>
                        <a:pt x="343649" y="4052"/>
                      </a:lnTo>
                      <a:lnTo>
                        <a:pt x="344001" y="617"/>
                      </a:lnTo>
                      <a:lnTo>
                        <a:pt x="346820" y="2555"/>
                      </a:lnTo>
                      <a:lnTo>
                        <a:pt x="352018" y="0"/>
                      </a:lnTo>
                      <a:lnTo>
                        <a:pt x="351489" y="5726"/>
                      </a:lnTo>
                      <a:lnTo>
                        <a:pt x="354396" y="7752"/>
                      </a:lnTo>
                      <a:lnTo>
                        <a:pt x="351137" y="9250"/>
                      </a:lnTo>
                      <a:lnTo>
                        <a:pt x="325149" y="300660"/>
                      </a:lnTo>
                      <a:lnTo>
                        <a:pt x="328233" y="301981"/>
                      </a:lnTo>
                      <a:lnTo>
                        <a:pt x="324885" y="303919"/>
                      </a:lnTo>
                      <a:lnTo>
                        <a:pt x="324268" y="310174"/>
                      </a:lnTo>
                      <a:close/>
                      <a:moveTo>
                        <a:pt x="20173" y="165262"/>
                      </a:moveTo>
                      <a:lnTo>
                        <a:pt x="316428" y="296784"/>
                      </a:lnTo>
                      <a:lnTo>
                        <a:pt x="342680" y="13214"/>
                      </a:lnTo>
                      <a:lnTo>
                        <a:pt x="20173" y="165262"/>
                      </a:lnTo>
                      <a:close/>
                    </a:path>
                  </a:pathLst>
                </a:custGeom>
                <a:grpFill/>
                <a:ln w="8809" cap="flat">
                  <a:noFill/>
                  <a:prstDash val="solid"/>
                  <a:miter/>
                </a:ln>
              </p:spPr>
              <p:txBody>
                <a:bodyPr rtlCol="0" anchor="ctr"/>
                <a:lstStyle/>
                <a:p>
                  <a:endParaRPr lang="en-US" sz="3200"/>
                </a:p>
              </p:txBody>
            </p:sp>
          </p:grpSp>
          <p:grpSp>
            <p:nvGrpSpPr>
              <p:cNvPr id="4759" name="Graphic 4229">
                <a:extLst>
                  <a:ext uri="{FF2B5EF4-FFF2-40B4-BE49-F238E27FC236}">
                    <a16:creationId xmlns:a16="http://schemas.microsoft.com/office/drawing/2014/main" id="{78B44860-C74F-4724-A5FC-669C318DC020}"/>
                  </a:ext>
                </a:extLst>
              </p:cNvPr>
              <p:cNvGrpSpPr/>
              <p:nvPr/>
            </p:nvGrpSpPr>
            <p:grpSpPr>
              <a:xfrm>
                <a:off x="8791894" y="308829"/>
                <a:ext cx="354395" cy="310173"/>
                <a:chOff x="8791894" y="308829"/>
                <a:chExt cx="354395" cy="310173"/>
              </a:xfrm>
              <a:grpFill/>
            </p:grpSpPr>
            <p:sp>
              <p:nvSpPr>
                <p:cNvPr id="4760" name="Freeform: Shape 4759">
                  <a:extLst>
                    <a:ext uri="{FF2B5EF4-FFF2-40B4-BE49-F238E27FC236}">
                      <a16:creationId xmlns:a16="http://schemas.microsoft.com/office/drawing/2014/main" id="{931C6ECC-BE55-495C-9FEC-049DB075114D}"/>
                    </a:ext>
                  </a:extLst>
                </p:cNvPr>
                <p:cNvSpPr/>
                <p:nvPr/>
              </p:nvSpPr>
              <p:spPr>
                <a:xfrm>
                  <a:off x="8799998" y="314555"/>
                  <a:ext cx="340037" cy="299514"/>
                </a:xfrm>
                <a:custGeom>
                  <a:avLst/>
                  <a:gdLst>
                    <a:gd name="connsiteX0" fmla="*/ 3964 w 340037"/>
                    <a:gd name="connsiteY0" fmla="*/ 159712 h 299514"/>
                    <a:gd name="connsiteX1" fmla="*/ 312728 w 340037"/>
                    <a:gd name="connsiteY1" fmla="*/ 296784 h 299514"/>
                    <a:gd name="connsiteX2" fmla="*/ 311143 w 340037"/>
                    <a:gd name="connsiteY2" fmla="*/ 297665 h 299514"/>
                    <a:gd name="connsiteX3" fmla="*/ 338628 w 340037"/>
                    <a:gd name="connsiteY3" fmla="*/ 881 h 299514"/>
                    <a:gd name="connsiteX4" fmla="*/ 339508 w 340037"/>
                    <a:gd name="connsiteY4" fmla="*/ 1498 h 299514"/>
                    <a:gd name="connsiteX5" fmla="*/ 3964 w 340037"/>
                    <a:gd name="connsiteY5" fmla="*/ 159712 h 299514"/>
                    <a:gd name="connsiteX6" fmla="*/ 0 w 340037"/>
                    <a:gd name="connsiteY6" fmla="*/ 161650 h 299514"/>
                    <a:gd name="connsiteX7" fmla="*/ 339067 w 340037"/>
                    <a:gd name="connsiteY7" fmla="*/ 440 h 299514"/>
                    <a:gd name="connsiteX8" fmla="*/ 340037 w 340037"/>
                    <a:gd name="connsiteY8" fmla="*/ 0 h 299514"/>
                    <a:gd name="connsiteX9" fmla="*/ 339949 w 340037"/>
                    <a:gd name="connsiteY9" fmla="*/ 1057 h 299514"/>
                    <a:gd name="connsiteX10" fmla="*/ 313433 w 340037"/>
                    <a:gd name="connsiteY10" fmla="*/ 297929 h 299514"/>
                    <a:gd name="connsiteX11" fmla="*/ 313257 w 340037"/>
                    <a:gd name="connsiteY11" fmla="*/ 299515 h 299514"/>
                    <a:gd name="connsiteX12" fmla="*/ 311847 w 340037"/>
                    <a:gd name="connsiteY12" fmla="*/ 298898 h 299514"/>
                    <a:gd name="connsiteX13" fmla="*/ 0 w 340037"/>
                    <a:gd name="connsiteY13" fmla="*/ 161650 h 29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0037" h="299514">
                      <a:moveTo>
                        <a:pt x="3964" y="159712"/>
                      </a:moveTo>
                      <a:lnTo>
                        <a:pt x="312728" y="296784"/>
                      </a:lnTo>
                      <a:lnTo>
                        <a:pt x="311143" y="297665"/>
                      </a:lnTo>
                      <a:lnTo>
                        <a:pt x="338628" y="881"/>
                      </a:lnTo>
                      <a:lnTo>
                        <a:pt x="339508" y="1498"/>
                      </a:lnTo>
                      <a:lnTo>
                        <a:pt x="3964" y="159712"/>
                      </a:lnTo>
                      <a:close/>
                      <a:moveTo>
                        <a:pt x="0" y="161650"/>
                      </a:moveTo>
                      <a:lnTo>
                        <a:pt x="339067" y="440"/>
                      </a:lnTo>
                      <a:lnTo>
                        <a:pt x="340037" y="0"/>
                      </a:lnTo>
                      <a:lnTo>
                        <a:pt x="339949" y="1057"/>
                      </a:lnTo>
                      <a:lnTo>
                        <a:pt x="313433" y="297929"/>
                      </a:lnTo>
                      <a:lnTo>
                        <a:pt x="313257" y="299515"/>
                      </a:lnTo>
                      <a:lnTo>
                        <a:pt x="311847" y="298898"/>
                      </a:lnTo>
                      <a:lnTo>
                        <a:pt x="0" y="161650"/>
                      </a:lnTo>
                      <a:close/>
                    </a:path>
                  </a:pathLst>
                </a:custGeom>
                <a:grpFill/>
                <a:ln w="8809" cap="flat">
                  <a:noFill/>
                  <a:prstDash val="solid"/>
                  <a:miter/>
                </a:ln>
              </p:spPr>
              <p:txBody>
                <a:bodyPr rtlCol="0" anchor="ctr"/>
                <a:lstStyle/>
                <a:p>
                  <a:endParaRPr lang="en-US" sz="3200"/>
                </a:p>
              </p:txBody>
            </p:sp>
            <p:sp>
              <p:nvSpPr>
                <p:cNvPr id="4761" name="Freeform: Shape 4760">
                  <a:extLst>
                    <a:ext uri="{FF2B5EF4-FFF2-40B4-BE49-F238E27FC236}">
                      <a16:creationId xmlns:a16="http://schemas.microsoft.com/office/drawing/2014/main" id="{F8667195-9B6F-4E71-B93A-A4262D2E4992}"/>
                    </a:ext>
                  </a:extLst>
                </p:cNvPr>
                <p:cNvSpPr/>
                <p:nvPr/>
              </p:nvSpPr>
              <p:spPr>
                <a:xfrm>
                  <a:off x="8791894" y="308829"/>
                  <a:ext cx="354395" cy="310173"/>
                </a:xfrm>
                <a:custGeom>
                  <a:avLst/>
                  <a:gdLst>
                    <a:gd name="connsiteX0" fmla="*/ 324268 w 354395"/>
                    <a:gd name="connsiteY0" fmla="*/ 310174 h 310173"/>
                    <a:gd name="connsiteX1" fmla="*/ 318630 w 354395"/>
                    <a:gd name="connsiteY1" fmla="*/ 307707 h 310173"/>
                    <a:gd name="connsiteX2" fmla="*/ 315282 w 354395"/>
                    <a:gd name="connsiteY2" fmla="*/ 309733 h 310173"/>
                    <a:gd name="connsiteX3" fmla="*/ 315635 w 354395"/>
                    <a:gd name="connsiteY3" fmla="*/ 306386 h 310173"/>
                    <a:gd name="connsiteX4" fmla="*/ 0 w 354395"/>
                    <a:gd name="connsiteY4" fmla="*/ 167464 h 310173"/>
                    <a:gd name="connsiteX5" fmla="*/ 4052 w 354395"/>
                    <a:gd name="connsiteY5" fmla="*/ 165526 h 310173"/>
                    <a:gd name="connsiteX6" fmla="*/ 4052 w 354395"/>
                    <a:gd name="connsiteY6" fmla="*/ 165526 h 310173"/>
                    <a:gd name="connsiteX7" fmla="*/ 9161 w 354395"/>
                    <a:gd name="connsiteY7" fmla="*/ 163059 h 310173"/>
                    <a:gd name="connsiteX8" fmla="*/ 343649 w 354395"/>
                    <a:gd name="connsiteY8" fmla="*/ 4052 h 310173"/>
                    <a:gd name="connsiteX9" fmla="*/ 344001 w 354395"/>
                    <a:gd name="connsiteY9" fmla="*/ 617 h 310173"/>
                    <a:gd name="connsiteX10" fmla="*/ 346820 w 354395"/>
                    <a:gd name="connsiteY10" fmla="*/ 2555 h 310173"/>
                    <a:gd name="connsiteX11" fmla="*/ 352017 w 354395"/>
                    <a:gd name="connsiteY11" fmla="*/ 0 h 310173"/>
                    <a:gd name="connsiteX12" fmla="*/ 351489 w 354395"/>
                    <a:gd name="connsiteY12" fmla="*/ 5726 h 310173"/>
                    <a:gd name="connsiteX13" fmla="*/ 354396 w 354395"/>
                    <a:gd name="connsiteY13" fmla="*/ 7752 h 310173"/>
                    <a:gd name="connsiteX14" fmla="*/ 351137 w 354395"/>
                    <a:gd name="connsiteY14" fmla="*/ 9250 h 310173"/>
                    <a:gd name="connsiteX15" fmla="*/ 325149 w 354395"/>
                    <a:gd name="connsiteY15" fmla="*/ 300660 h 310173"/>
                    <a:gd name="connsiteX16" fmla="*/ 328233 w 354395"/>
                    <a:gd name="connsiteY16" fmla="*/ 301981 h 310173"/>
                    <a:gd name="connsiteX17" fmla="*/ 324885 w 354395"/>
                    <a:gd name="connsiteY17" fmla="*/ 303919 h 310173"/>
                    <a:gd name="connsiteX18" fmla="*/ 324268 w 354395"/>
                    <a:gd name="connsiteY18" fmla="*/ 310174 h 310173"/>
                    <a:gd name="connsiteX19" fmla="*/ 20173 w 354395"/>
                    <a:gd name="connsiteY19" fmla="*/ 165350 h 310173"/>
                    <a:gd name="connsiteX20" fmla="*/ 316428 w 354395"/>
                    <a:gd name="connsiteY20" fmla="*/ 296872 h 310173"/>
                    <a:gd name="connsiteX21" fmla="*/ 342680 w 354395"/>
                    <a:gd name="connsiteY21" fmla="*/ 13302 h 310173"/>
                    <a:gd name="connsiteX22" fmla="*/ 20173 w 354395"/>
                    <a:gd name="connsiteY22" fmla="*/ 165350 h 310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395" h="310173">
                      <a:moveTo>
                        <a:pt x="324268" y="310174"/>
                      </a:moveTo>
                      <a:lnTo>
                        <a:pt x="318630" y="307707"/>
                      </a:lnTo>
                      <a:lnTo>
                        <a:pt x="315282" y="309733"/>
                      </a:lnTo>
                      <a:lnTo>
                        <a:pt x="315635" y="306386"/>
                      </a:lnTo>
                      <a:lnTo>
                        <a:pt x="0" y="167464"/>
                      </a:lnTo>
                      <a:lnTo>
                        <a:pt x="4052" y="165526"/>
                      </a:lnTo>
                      <a:lnTo>
                        <a:pt x="4052" y="165526"/>
                      </a:lnTo>
                      <a:lnTo>
                        <a:pt x="9161" y="163059"/>
                      </a:lnTo>
                      <a:lnTo>
                        <a:pt x="343649" y="4052"/>
                      </a:lnTo>
                      <a:lnTo>
                        <a:pt x="344001" y="617"/>
                      </a:lnTo>
                      <a:lnTo>
                        <a:pt x="346820" y="2555"/>
                      </a:lnTo>
                      <a:lnTo>
                        <a:pt x="352017" y="0"/>
                      </a:lnTo>
                      <a:lnTo>
                        <a:pt x="351489" y="5726"/>
                      </a:lnTo>
                      <a:lnTo>
                        <a:pt x="354396" y="7752"/>
                      </a:lnTo>
                      <a:lnTo>
                        <a:pt x="351137" y="9250"/>
                      </a:lnTo>
                      <a:lnTo>
                        <a:pt x="325149" y="300660"/>
                      </a:lnTo>
                      <a:lnTo>
                        <a:pt x="328233" y="301981"/>
                      </a:lnTo>
                      <a:lnTo>
                        <a:pt x="324885" y="303919"/>
                      </a:lnTo>
                      <a:lnTo>
                        <a:pt x="324268" y="310174"/>
                      </a:lnTo>
                      <a:close/>
                      <a:moveTo>
                        <a:pt x="20173" y="165350"/>
                      </a:moveTo>
                      <a:lnTo>
                        <a:pt x="316428" y="296872"/>
                      </a:lnTo>
                      <a:lnTo>
                        <a:pt x="342680" y="13302"/>
                      </a:lnTo>
                      <a:lnTo>
                        <a:pt x="20173" y="165350"/>
                      </a:lnTo>
                      <a:close/>
                    </a:path>
                  </a:pathLst>
                </a:custGeom>
                <a:grpFill/>
                <a:ln w="8809" cap="flat">
                  <a:noFill/>
                  <a:prstDash val="solid"/>
                  <a:miter/>
                </a:ln>
              </p:spPr>
              <p:txBody>
                <a:bodyPr rtlCol="0" anchor="ctr"/>
                <a:lstStyle/>
                <a:p>
                  <a:endParaRPr lang="en-US" sz="3200"/>
                </a:p>
              </p:txBody>
            </p:sp>
          </p:grpSp>
          <p:grpSp>
            <p:nvGrpSpPr>
              <p:cNvPr id="4762" name="Graphic 4229">
                <a:extLst>
                  <a:ext uri="{FF2B5EF4-FFF2-40B4-BE49-F238E27FC236}">
                    <a16:creationId xmlns:a16="http://schemas.microsoft.com/office/drawing/2014/main" id="{78B44860-C74F-4724-A5FC-669C318DC020}"/>
                  </a:ext>
                </a:extLst>
              </p:cNvPr>
              <p:cNvGrpSpPr/>
              <p:nvPr/>
            </p:nvGrpSpPr>
            <p:grpSpPr>
              <a:xfrm>
                <a:off x="2228299" y="1057263"/>
                <a:ext cx="590748" cy="294052"/>
                <a:chOff x="2228299" y="1057263"/>
                <a:chExt cx="590748" cy="294052"/>
              </a:xfrm>
              <a:grpFill/>
            </p:grpSpPr>
            <p:sp>
              <p:nvSpPr>
                <p:cNvPr id="4763" name="Freeform: Shape 4762">
                  <a:extLst>
                    <a:ext uri="{FF2B5EF4-FFF2-40B4-BE49-F238E27FC236}">
                      <a16:creationId xmlns:a16="http://schemas.microsoft.com/office/drawing/2014/main" id="{09AD0741-5365-4C24-A7E3-ED965EAD6855}"/>
                    </a:ext>
                  </a:extLst>
                </p:cNvPr>
                <p:cNvSpPr/>
                <p:nvPr/>
              </p:nvSpPr>
              <p:spPr>
                <a:xfrm>
                  <a:off x="2241160" y="1066689"/>
                  <a:ext cx="564760" cy="278460"/>
                </a:xfrm>
                <a:custGeom>
                  <a:avLst/>
                  <a:gdLst>
                    <a:gd name="connsiteX0" fmla="*/ 544059 w 564760"/>
                    <a:gd name="connsiteY0" fmla="*/ 251064 h 278460"/>
                    <a:gd name="connsiteX1" fmla="*/ 9162 w 564760"/>
                    <a:gd name="connsiteY1" fmla="*/ 9778 h 278460"/>
                    <a:gd name="connsiteX2" fmla="*/ 12245 w 564760"/>
                    <a:gd name="connsiteY2" fmla="*/ 5550 h 278460"/>
                    <a:gd name="connsiteX3" fmla="*/ 249478 w 564760"/>
                    <a:gd name="connsiteY3" fmla="*/ 276346 h 278460"/>
                    <a:gd name="connsiteX4" fmla="*/ 248421 w 564760"/>
                    <a:gd name="connsiteY4" fmla="*/ 275906 h 278460"/>
                    <a:gd name="connsiteX5" fmla="*/ 544059 w 564760"/>
                    <a:gd name="connsiteY5" fmla="*/ 251064 h 278460"/>
                    <a:gd name="connsiteX6" fmla="*/ 564761 w 564760"/>
                    <a:gd name="connsiteY6" fmla="*/ 249214 h 278460"/>
                    <a:gd name="connsiteX7" fmla="*/ 248685 w 564760"/>
                    <a:gd name="connsiteY7" fmla="*/ 278372 h 278460"/>
                    <a:gd name="connsiteX8" fmla="*/ 248068 w 564760"/>
                    <a:gd name="connsiteY8" fmla="*/ 278460 h 278460"/>
                    <a:gd name="connsiteX9" fmla="*/ 247628 w 564760"/>
                    <a:gd name="connsiteY9" fmla="*/ 278020 h 278460"/>
                    <a:gd name="connsiteX10" fmla="*/ 8193 w 564760"/>
                    <a:gd name="connsiteY10" fmla="*/ 9162 h 278460"/>
                    <a:gd name="connsiteX11" fmla="*/ 0 w 564760"/>
                    <a:gd name="connsiteY11" fmla="*/ 0 h 278460"/>
                    <a:gd name="connsiteX12" fmla="*/ 11276 w 564760"/>
                    <a:gd name="connsiteY12" fmla="*/ 4933 h 278460"/>
                    <a:gd name="connsiteX13" fmla="*/ 564761 w 564760"/>
                    <a:gd name="connsiteY13" fmla="*/ 249214 h 27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760" h="278460">
                      <a:moveTo>
                        <a:pt x="544059" y="251064"/>
                      </a:moveTo>
                      <a:lnTo>
                        <a:pt x="9162" y="9778"/>
                      </a:lnTo>
                      <a:lnTo>
                        <a:pt x="12245" y="5550"/>
                      </a:lnTo>
                      <a:lnTo>
                        <a:pt x="249478" y="276346"/>
                      </a:lnTo>
                      <a:lnTo>
                        <a:pt x="248421" y="275906"/>
                      </a:lnTo>
                      <a:lnTo>
                        <a:pt x="544059" y="251064"/>
                      </a:lnTo>
                      <a:close/>
                      <a:moveTo>
                        <a:pt x="564761" y="249214"/>
                      </a:moveTo>
                      <a:lnTo>
                        <a:pt x="248685" y="278372"/>
                      </a:lnTo>
                      <a:lnTo>
                        <a:pt x="248068" y="278460"/>
                      </a:lnTo>
                      <a:lnTo>
                        <a:pt x="247628" y="278020"/>
                      </a:lnTo>
                      <a:lnTo>
                        <a:pt x="8193" y="9162"/>
                      </a:lnTo>
                      <a:lnTo>
                        <a:pt x="0" y="0"/>
                      </a:lnTo>
                      <a:lnTo>
                        <a:pt x="11276" y="4933"/>
                      </a:lnTo>
                      <a:lnTo>
                        <a:pt x="564761" y="249214"/>
                      </a:lnTo>
                      <a:close/>
                    </a:path>
                  </a:pathLst>
                </a:custGeom>
                <a:grpFill/>
                <a:ln w="8809" cap="flat">
                  <a:noFill/>
                  <a:prstDash val="solid"/>
                  <a:miter/>
                </a:ln>
              </p:spPr>
              <p:txBody>
                <a:bodyPr rtlCol="0" anchor="ctr"/>
                <a:lstStyle/>
                <a:p>
                  <a:endParaRPr lang="en-US" sz="3200"/>
                </a:p>
              </p:txBody>
            </p:sp>
            <p:sp>
              <p:nvSpPr>
                <p:cNvPr id="4764" name="Freeform: Shape 4763">
                  <a:extLst>
                    <a:ext uri="{FF2B5EF4-FFF2-40B4-BE49-F238E27FC236}">
                      <a16:creationId xmlns:a16="http://schemas.microsoft.com/office/drawing/2014/main" id="{BBD19C46-C0BC-4CE2-B5E3-A31E0F6EB789}"/>
                    </a:ext>
                  </a:extLst>
                </p:cNvPr>
                <p:cNvSpPr/>
                <p:nvPr/>
              </p:nvSpPr>
              <p:spPr>
                <a:xfrm>
                  <a:off x="2228299" y="1057263"/>
                  <a:ext cx="590748" cy="294052"/>
                </a:xfrm>
                <a:custGeom>
                  <a:avLst/>
                  <a:gdLst>
                    <a:gd name="connsiteX0" fmla="*/ 274144 w 590748"/>
                    <a:gd name="connsiteY0" fmla="*/ 294053 h 294052"/>
                    <a:gd name="connsiteX1" fmla="*/ 265951 w 590748"/>
                    <a:gd name="connsiteY1" fmla="*/ 290793 h 294052"/>
                    <a:gd name="connsiteX2" fmla="*/ 260225 w 590748"/>
                    <a:gd name="connsiteY2" fmla="*/ 291322 h 294052"/>
                    <a:gd name="connsiteX3" fmla="*/ 258463 w 590748"/>
                    <a:gd name="connsiteY3" fmla="*/ 290089 h 294052"/>
                    <a:gd name="connsiteX4" fmla="*/ 255292 w 590748"/>
                    <a:gd name="connsiteY4" fmla="*/ 286565 h 294052"/>
                    <a:gd name="connsiteX5" fmla="*/ 246747 w 590748"/>
                    <a:gd name="connsiteY5" fmla="*/ 283217 h 294052"/>
                    <a:gd name="connsiteX6" fmla="*/ 251857 w 590748"/>
                    <a:gd name="connsiteY6" fmla="*/ 282777 h 294052"/>
                    <a:gd name="connsiteX7" fmla="*/ 19380 w 590748"/>
                    <a:gd name="connsiteY7" fmla="*/ 21759 h 294052"/>
                    <a:gd name="connsiteX8" fmla="*/ 16738 w 590748"/>
                    <a:gd name="connsiteY8" fmla="*/ 20614 h 294052"/>
                    <a:gd name="connsiteX9" fmla="*/ 17442 w 590748"/>
                    <a:gd name="connsiteY9" fmla="*/ 19645 h 294052"/>
                    <a:gd name="connsiteX10" fmla="*/ 0 w 590748"/>
                    <a:gd name="connsiteY10" fmla="*/ 0 h 294052"/>
                    <a:gd name="connsiteX11" fmla="*/ 24049 w 590748"/>
                    <a:gd name="connsiteY11" fmla="*/ 10659 h 294052"/>
                    <a:gd name="connsiteX12" fmla="*/ 24754 w 590748"/>
                    <a:gd name="connsiteY12" fmla="*/ 9690 h 294052"/>
                    <a:gd name="connsiteX13" fmla="*/ 26604 w 590748"/>
                    <a:gd name="connsiteY13" fmla="*/ 11804 h 294052"/>
                    <a:gd name="connsiteX14" fmla="*/ 590748 w 590748"/>
                    <a:gd name="connsiteY14" fmla="*/ 260842 h 294052"/>
                    <a:gd name="connsiteX15" fmla="*/ 569958 w 590748"/>
                    <a:gd name="connsiteY15" fmla="*/ 262780 h 294052"/>
                    <a:gd name="connsiteX16" fmla="*/ 569958 w 590748"/>
                    <a:gd name="connsiteY16" fmla="*/ 262780 h 294052"/>
                    <a:gd name="connsiteX17" fmla="*/ 567139 w 590748"/>
                    <a:gd name="connsiteY17" fmla="*/ 263044 h 294052"/>
                    <a:gd name="connsiteX18" fmla="*/ 270708 w 590748"/>
                    <a:gd name="connsiteY18" fmla="*/ 290441 h 294052"/>
                    <a:gd name="connsiteX19" fmla="*/ 274144 w 590748"/>
                    <a:gd name="connsiteY19" fmla="*/ 294053 h 294052"/>
                    <a:gd name="connsiteX20" fmla="*/ 45984 w 590748"/>
                    <a:gd name="connsiteY20" fmla="*/ 33739 h 294052"/>
                    <a:gd name="connsiteX21" fmla="*/ 263397 w 590748"/>
                    <a:gd name="connsiteY21" fmla="*/ 281808 h 294052"/>
                    <a:gd name="connsiteX22" fmla="*/ 543707 w 590748"/>
                    <a:gd name="connsiteY22" fmla="*/ 258199 h 294052"/>
                    <a:gd name="connsiteX23" fmla="*/ 45984 w 590748"/>
                    <a:gd name="connsiteY23" fmla="*/ 33739 h 294052"/>
                    <a:gd name="connsiteX24" fmla="*/ 182616 w 590748"/>
                    <a:gd name="connsiteY24" fmla="*/ 87916 h 294052"/>
                    <a:gd name="connsiteX25" fmla="*/ 557625 w 590748"/>
                    <a:gd name="connsiteY25" fmla="*/ 257142 h 294052"/>
                    <a:gd name="connsiteX26" fmla="*/ 564409 w 590748"/>
                    <a:gd name="connsiteY26" fmla="*/ 256525 h 294052"/>
                    <a:gd name="connsiteX27" fmla="*/ 182616 w 590748"/>
                    <a:gd name="connsiteY27" fmla="*/ 87916 h 29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0748" h="294052">
                      <a:moveTo>
                        <a:pt x="274144" y="294053"/>
                      </a:moveTo>
                      <a:lnTo>
                        <a:pt x="265951" y="290793"/>
                      </a:lnTo>
                      <a:lnTo>
                        <a:pt x="260225" y="291322"/>
                      </a:lnTo>
                      <a:lnTo>
                        <a:pt x="258463" y="290089"/>
                      </a:lnTo>
                      <a:lnTo>
                        <a:pt x="255292" y="286565"/>
                      </a:lnTo>
                      <a:lnTo>
                        <a:pt x="246747" y="283217"/>
                      </a:lnTo>
                      <a:lnTo>
                        <a:pt x="251857" y="282777"/>
                      </a:lnTo>
                      <a:lnTo>
                        <a:pt x="19380" y="21759"/>
                      </a:lnTo>
                      <a:lnTo>
                        <a:pt x="16738" y="20614"/>
                      </a:lnTo>
                      <a:lnTo>
                        <a:pt x="17442" y="19645"/>
                      </a:lnTo>
                      <a:lnTo>
                        <a:pt x="0" y="0"/>
                      </a:lnTo>
                      <a:lnTo>
                        <a:pt x="24049" y="10659"/>
                      </a:lnTo>
                      <a:lnTo>
                        <a:pt x="24754" y="9690"/>
                      </a:lnTo>
                      <a:lnTo>
                        <a:pt x="26604" y="11804"/>
                      </a:lnTo>
                      <a:lnTo>
                        <a:pt x="590748" y="260842"/>
                      </a:lnTo>
                      <a:lnTo>
                        <a:pt x="569958" y="262780"/>
                      </a:lnTo>
                      <a:lnTo>
                        <a:pt x="569958" y="262780"/>
                      </a:lnTo>
                      <a:lnTo>
                        <a:pt x="567139" y="263044"/>
                      </a:lnTo>
                      <a:lnTo>
                        <a:pt x="270708" y="290441"/>
                      </a:lnTo>
                      <a:lnTo>
                        <a:pt x="274144" y="294053"/>
                      </a:lnTo>
                      <a:close/>
                      <a:moveTo>
                        <a:pt x="45984" y="33739"/>
                      </a:moveTo>
                      <a:lnTo>
                        <a:pt x="263397" y="281808"/>
                      </a:lnTo>
                      <a:lnTo>
                        <a:pt x="543707" y="258199"/>
                      </a:lnTo>
                      <a:lnTo>
                        <a:pt x="45984" y="33739"/>
                      </a:lnTo>
                      <a:close/>
                      <a:moveTo>
                        <a:pt x="182616" y="87916"/>
                      </a:moveTo>
                      <a:lnTo>
                        <a:pt x="557625" y="257142"/>
                      </a:lnTo>
                      <a:lnTo>
                        <a:pt x="564409" y="256525"/>
                      </a:lnTo>
                      <a:lnTo>
                        <a:pt x="182616" y="87916"/>
                      </a:lnTo>
                      <a:close/>
                    </a:path>
                  </a:pathLst>
                </a:custGeom>
                <a:grpFill/>
                <a:ln w="8809" cap="flat">
                  <a:noFill/>
                  <a:prstDash val="solid"/>
                  <a:miter/>
                </a:ln>
              </p:spPr>
              <p:txBody>
                <a:bodyPr rtlCol="0" anchor="ctr"/>
                <a:lstStyle/>
                <a:p>
                  <a:endParaRPr lang="en-US" sz="3200"/>
                </a:p>
              </p:txBody>
            </p:sp>
          </p:grpSp>
          <p:grpSp>
            <p:nvGrpSpPr>
              <p:cNvPr id="4765" name="Graphic 4229">
                <a:extLst>
                  <a:ext uri="{FF2B5EF4-FFF2-40B4-BE49-F238E27FC236}">
                    <a16:creationId xmlns:a16="http://schemas.microsoft.com/office/drawing/2014/main" id="{78B44860-C74F-4724-A5FC-669C318DC020}"/>
                  </a:ext>
                </a:extLst>
              </p:cNvPr>
              <p:cNvGrpSpPr/>
              <p:nvPr/>
            </p:nvGrpSpPr>
            <p:grpSpPr>
              <a:xfrm>
                <a:off x="1800962" y="908035"/>
                <a:ext cx="445747" cy="503096"/>
                <a:chOff x="1800962" y="908035"/>
                <a:chExt cx="445747" cy="503096"/>
              </a:xfrm>
              <a:grpFill/>
            </p:grpSpPr>
            <p:sp>
              <p:nvSpPr>
                <p:cNvPr id="4766" name="Freeform: Shape 4765">
                  <a:extLst>
                    <a:ext uri="{FF2B5EF4-FFF2-40B4-BE49-F238E27FC236}">
                      <a16:creationId xmlns:a16="http://schemas.microsoft.com/office/drawing/2014/main" id="{B559FD90-8A1D-4DBB-9E03-0E72750C4E5A}"/>
                    </a:ext>
                  </a:extLst>
                </p:cNvPr>
                <p:cNvSpPr/>
                <p:nvPr/>
              </p:nvSpPr>
              <p:spPr>
                <a:xfrm>
                  <a:off x="1805983" y="913584"/>
                  <a:ext cx="434824" cy="490851"/>
                </a:xfrm>
                <a:custGeom>
                  <a:avLst/>
                  <a:gdLst>
                    <a:gd name="connsiteX0" fmla="*/ 0 w 434824"/>
                    <a:gd name="connsiteY0" fmla="*/ 0 h 490851"/>
                    <a:gd name="connsiteX1" fmla="*/ 3524 w 434824"/>
                    <a:gd name="connsiteY1" fmla="*/ 1410 h 490851"/>
                    <a:gd name="connsiteX2" fmla="*/ 430156 w 434824"/>
                    <a:gd name="connsiteY2" fmla="*/ 173895 h 490851"/>
                    <a:gd name="connsiteX3" fmla="*/ 434825 w 434824"/>
                    <a:gd name="connsiteY3" fmla="*/ 175745 h 490851"/>
                    <a:gd name="connsiteX4" fmla="*/ 431389 w 434824"/>
                    <a:gd name="connsiteY4" fmla="*/ 179356 h 490851"/>
                    <a:gd name="connsiteX5" fmla="*/ 133460 w 434824"/>
                    <a:gd name="connsiteY5" fmla="*/ 488561 h 490851"/>
                    <a:gd name="connsiteX6" fmla="*/ 131258 w 434824"/>
                    <a:gd name="connsiteY6" fmla="*/ 490851 h 490851"/>
                    <a:gd name="connsiteX7" fmla="*/ 130465 w 434824"/>
                    <a:gd name="connsiteY7" fmla="*/ 487768 h 490851"/>
                    <a:gd name="connsiteX8" fmla="*/ 1674 w 434824"/>
                    <a:gd name="connsiteY8" fmla="*/ 6078 h 490851"/>
                    <a:gd name="connsiteX9" fmla="*/ 0 w 434824"/>
                    <a:gd name="connsiteY9" fmla="*/ 0 h 490851"/>
                    <a:gd name="connsiteX10" fmla="*/ 3348 w 434824"/>
                    <a:gd name="connsiteY10" fmla="*/ 12157 h 490851"/>
                    <a:gd name="connsiteX11" fmla="*/ 133813 w 434824"/>
                    <a:gd name="connsiteY11" fmla="*/ 486799 h 490851"/>
                    <a:gd name="connsiteX12" fmla="*/ 130729 w 434824"/>
                    <a:gd name="connsiteY12" fmla="*/ 486006 h 490851"/>
                    <a:gd name="connsiteX13" fmla="*/ 426456 w 434824"/>
                    <a:gd name="connsiteY13" fmla="*/ 174599 h 490851"/>
                    <a:gd name="connsiteX14" fmla="*/ 427601 w 434824"/>
                    <a:gd name="connsiteY14" fmla="*/ 180061 h 490851"/>
                    <a:gd name="connsiteX15" fmla="*/ 3348 w 434824"/>
                    <a:gd name="connsiteY15" fmla="*/ 12157 h 49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4824" h="490851">
                      <a:moveTo>
                        <a:pt x="0" y="0"/>
                      </a:moveTo>
                      <a:lnTo>
                        <a:pt x="3524" y="1410"/>
                      </a:lnTo>
                      <a:lnTo>
                        <a:pt x="430156" y="173895"/>
                      </a:lnTo>
                      <a:lnTo>
                        <a:pt x="434825" y="175745"/>
                      </a:lnTo>
                      <a:lnTo>
                        <a:pt x="431389" y="179356"/>
                      </a:lnTo>
                      <a:lnTo>
                        <a:pt x="133460" y="488561"/>
                      </a:lnTo>
                      <a:lnTo>
                        <a:pt x="131258" y="490851"/>
                      </a:lnTo>
                      <a:lnTo>
                        <a:pt x="130465" y="487768"/>
                      </a:lnTo>
                      <a:lnTo>
                        <a:pt x="1674" y="6078"/>
                      </a:lnTo>
                      <a:lnTo>
                        <a:pt x="0" y="0"/>
                      </a:lnTo>
                      <a:close/>
                      <a:moveTo>
                        <a:pt x="3348" y="12157"/>
                      </a:moveTo>
                      <a:lnTo>
                        <a:pt x="133813" y="486799"/>
                      </a:lnTo>
                      <a:lnTo>
                        <a:pt x="130729" y="486006"/>
                      </a:lnTo>
                      <a:lnTo>
                        <a:pt x="426456" y="174599"/>
                      </a:lnTo>
                      <a:lnTo>
                        <a:pt x="427601" y="180061"/>
                      </a:lnTo>
                      <a:lnTo>
                        <a:pt x="3348" y="12157"/>
                      </a:lnTo>
                      <a:close/>
                    </a:path>
                  </a:pathLst>
                </a:custGeom>
                <a:grpFill/>
                <a:ln w="8809" cap="flat">
                  <a:noFill/>
                  <a:prstDash val="solid"/>
                  <a:miter/>
                </a:ln>
              </p:spPr>
              <p:txBody>
                <a:bodyPr rtlCol="0" anchor="ctr"/>
                <a:lstStyle/>
                <a:p>
                  <a:endParaRPr lang="en-US" sz="3200"/>
                </a:p>
              </p:txBody>
            </p:sp>
            <p:sp>
              <p:nvSpPr>
                <p:cNvPr id="4767" name="Freeform: Shape 4766">
                  <a:extLst>
                    <a:ext uri="{FF2B5EF4-FFF2-40B4-BE49-F238E27FC236}">
                      <a16:creationId xmlns:a16="http://schemas.microsoft.com/office/drawing/2014/main" id="{B9738C43-D5C1-46CD-92F8-C623ABBC4B84}"/>
                    </a:ext>
                  </a:extLst>
                </p:cNvPr>
                <p:cNvSpPr/>
                <p:nvPr/>
              </p:nvSpPr>
              <p:spPr>
                <a:xfrm>
                  <a:off x="1800962" y="908035"/>
                  <a:ext cx="445747" cy="503096"/>
                </a:xfrm>
                <a:custGeom>
                  <a:avLst/>
                  <a:gdLst>
                    <a:gd name="connsiteX0" fmla="*/ 134429 w 445747"/>
                    <a:gd name="connsiteY0" fmla="*/ 503096 h 503096"/>
                    <a:gd name="connsiteX1" fmla="*/ 132051 w 445747"/>
                    <a:gd name="connsiteY1" fmla="*/ 494199 h 503096"/>
                    <a:gd name="connsiteX2" fmla="*/ 129320 w 445747"/>
                    <a:gd name="connsiteY2" fmla="*/ 493494 h 503096"/>
                    <a:gd name="connsiteX3" fmla="*/ 131258 w 445747"/>
                    <a:gd name="connsiteY3" fmla="*/ 491468 h 503096"/>
                    <a:gd name="connsiteX4" fmla="*/ 3259 w 445747"/>
                    <a:gd name="connsiteY4" fmla="*/ 12245 h 503096"/>
                    <a:gd name="connsiteX5" fmla="*/ 3259 w 445747"/>
                    <a:gd name="connsiteY5" fmla="*/ 12245 h 503096"/>
                    <a:gd name="connsiteX6" fmla="*/ 0 w 445747"/>
                    <a:gd name="connsiteY6" fmla="*/ 0 h 503096"/>
                    <a:gd name="connsiteX7" fmla="*/ 9778 w 445747"/>
                    <a:gd name="connsiteY7" fmla="*/ 3964 h 503096"/>
                    <a:gd name="connsiteX8" fmla="*/ 432182 w 445747"/>
                    <a:gd name="connsiteY8" fmla="*/ 174687 h 503096"/>
                    <a:gd name="connsiteX9" fmla="*/ 433415 w 445747"/>
                    <a:gd name="connsiteY9" fmla="*/ 173366 h 503096"/>
                    <a:gd name="connsiteX10" fmla="*/ 433856 w 445747"/>
                    <a:gd name="connsiteY10" fmla="*/ 175304 h 503096"/>
                    <a:gd name="connsiteX11" fmla="*/ 445748 w 445747"/>
                    <a:gd name="connsiteY11" fmla="*/ 180149 h 503096"/>
                    <a:gd name="connsiteX12" fmla="*/ 436939 w 445747"/>
                    <a:gd name="connsiteY12" fmla="*/ 189311 h 503096"/>
                    <a:gd name="connsiteX13" fmla="*/ 437379 w 445747"/>
                    <a:gd name="connsiteY13" fmla="*/ 191249 h 503096"/>
                    <a:gd name="connsiteX14" fmla="*/ 435705 w 445747"/>
                    <a:gd name="connsiteY14" fmla="*/ 190632 h 503096"/>
                    <a:gd name="connsiteX15" fmla="*/ 142974 w 445747"/>
                    <a:gd name="connsiteY15" fmla="*/ 494463 h 503096"/>
                    <a:gd name="connsiteX16" fmla="*/ 143767 w 445747"/>
                    <a:gd name="connsiteY16" fmla="*/ 497194 h 503096"/>
                    <a:gd name="connsiteX17" fmla="*/ 141036 w 445747"/>
                    <a:gd name="connsiteY17" fmla="*/ 496489 h 503096"/>
                    <a:gd name="connsiteX18" fmla="*/ 134429 w 445747"/>
                    <a:gd name="connsiteY18" fmla="*/ 503096 h 503096"/>
                    <a:gd name="connsiteX19" fmla="*/ 13390 w 445747"/>
                    <a:gd name="connsiteY19" fmla="*/ 23345 h 503096"/>
                    <a:gd name="connsiteX20" fmla="*/ 139627 w 445747"/>
                    <a:gd name="connsiteY20" fmla="*/ 482571 h 503096"/>
                    <a:gd name="connsiteX21" fmla="*/ 422139 w 445747"/>
                    <a:gd name="connsiteY21" fmla="*/ 185082 h 503096"/>
                    <a:gd name="connsiteX22" fmla="*/ 13390 w 445747"/>
                    <a:gd name="connsiteY22" fmla="*/ 23345 h 503096"/>
                    <a:gd name="connsiteX23" fmla="*/ 11100 w 445747"/>
                    <a:gd name="connsiteY23" fmla="*/ 15240 h 503096"/>
                    <a:gd name="connsiteX24" fmla="*/ 427160 w 445747"/>
                    <a:gd name="connsiteY24" fmla="*/ 179885 h 503096"/>
                    <a:gd name="connsiteX25" fmla="*/ 427249 w 445747"/>
                    <a:gd name="connsiteY25" fmla="*/ 179797 h 503096"/>
                    <a:gd name="connsiteX26" fmla="*/ 10131 w 445747"/>
                    <a:gd name="connsiteY26" fmla="*/ 11188 h 503096"/>
                    <a:gd name="connsiteX27" fmla="*/ 11100 w 445747"/>
                    <a:gd name="connsiteY27" fmla="*/ 15240 h 50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5747" h="503096">
                      <a:moveTo>
                        <a:pt x="134429" y="503096"/>
                      </a:moveTo>
                      <a:lnTo>
                        <a:pt x="132051" y="494199"/>
                      </a:lnTo>
                      <a:lnTo>
                        <a:pt x="129320" y="493494"/>
                      </a:lnTo>
                      <a:lnTo>
                        <a:pt x="131258" y="491468"/>
                      </a:lnTo>
                      <a:lnTo>
                        <a:pt x="3259" y="12245"/>
                      </a:lnTo>
                      <a:lnTo>
                        <a:pt x="3259" y="12245"/>
                      </a:lnTo>
                      <a:lnTo>
                        <a:pt x="0" y="0"/>
                      </a:lnTo>
                      <a:lnTo>
                        <a:pt x="9778" y="3964"/>
                      </a:lnTo>
                      <a:lnTo>
                        <a:pt x="432182" y="174687"/>
                      </a:lnTo>
                      <a:lnTo>
                        <a:pt x="433415" y="173366"/>
                      </a:lnTo>
                      <a:lnTo>
                        <a:pt x="433856" y="175304"/>
                      </a:lnTo>
                      <a:lnTo>
                        <a:pt x="445748" y="180149"/>
                      </a:lnTo>
                      <a:lnTo>
                        <a:pt x="436939" y="189311"/>
                      </a:lnTo>
                      <a:lnTo>
                        <a:pt x="437379" y="191249"/>
                      </a:lnTo>
                      <a:lnTo>
                        <a:pt x="435705" y="190632"/>
                      </a:lnTo>
                      <a:lnTo>
                        <a:pt x="142974" y="494463"/>
                      </a:lnTo>
                      <a:lnTo>
                        <a:pt x="143767" y="497194"/>
                      </a:lnTo>
                      <a:lnTo>
                        <a:pt x="141036" y="496489"/>
                      </a:lnTo>
                      <a:lnTo>
                        <a:pt x="134429" y="503096"/>
                      </a:lnTo>
                      <a:close/>
                      <a:moveTo>
                        <a:pt x="13390" y="23345"/>
                      </a:moveTo>
                      <a:lnTo>
                        <a:pt x="139627" y="482571"/>
                      </a:lnTo>
                      <a:lnTo>
                        <a:pt x="422139" y="185082"/>
                      </a:lnTo>
                      <a:lnTo>
                        <a:pt x="13390" y="23345"/>
                      </a:lnTo>
                      <a:close/>
                      <a:moveTo>
                        <a:pt x="11100" y="15240"/>
                      </a:moveTo>
                      <a:lnTo>
                        <a:pt x="427160" y="179885"/>
                      </a:lnTo>
                      <a:lnTo>
                        <a:pt x="427249" y="179797"/>
                      </a:lnTo>
                      <a:lnTo>
                        <a:pt x="10131" y="11188"/>
                      </a:lnTo>
                      <a:lnTo>
                        <a:pt x="11100" y="15240"/>
                      </a:lnTo>
                      <a:close/>
                    </a:path>
                  </a:pathLst>
                </a:custGeom>
                <a:grpFill/>
                <a:ln w="8809" cap="flat">
                  <a:noFill/>
                  <a:prstDash val="solid"/>
                  <a:miter/>
                </a:ln>
              </p:spPr>
              <p:txBody>
                <a:bodyPr rtlCol="0" anchor="ctr"/>
                <a:lstStyle/>
                <a:p>
                  <a:endParaRPr lang="en-US" sz="3200"/>
                </a:p>
              </p:txBody>
            </p:sp>
          </p:grpSp>
          <p:grpSp>
            <p:nvGrpSpPr>
              <p:cNvPr id="4768" name="Graphic 4229">
                <a:extLst>
                  <a:ext uri="{FF2B5EF4-FFF2-40B4-BE49-F238E27FC236}">
                    <a16:creationId xmlns:a16="http://schemas.microsoft.com/office/drawing/2014/main" id="{78B44860-C74F-4724-A5FC-669C318DC020}"/>
                  </a:ext>
                </a:extLst>
              </p:cNvPr>
              <p:cNvGrpSpPr/>
              <p:nvPr/>
            </p:nvGrpSpPr>
            <p:grpSpPr>
              <a:xfrm>
                <a:off x="1364640" y="702162"/>
                <a:ext cx="596298" cy="736277"/>
                <a:chOff x="1364640" y="702162"/>
                <a:chExt cx="596298" cy="736277"/>
              </a:xfrm>
              <a:grpFill/>
            </p:grpSpPr>
            <p:sp>
              <p:nvSpPr>
                <p:cNvPr id="4769" name="Freeform: Shape 4768">
                  <a:extLst>
                    <a:ext uri="{FF2B5EF4-FFF2-40B4-BE49-F238E27FC236}">
                      <a16:creationId xmlns:a16="http://schemas.microsoft.com/office/drawing/2014/main" id="{7CA3B376-E668-494F-8018-0FE14817B434}"/>
                    </a:ext>
                  </a:extLst>
                </p:cNvPr>
                <p:cNvSpPr/>
                <p:nvPr/>
              </p:nvSpPr>
              <p:spPr>
                <a:xfrm>
                  <a:off x="1377149" y="712205"/>
                  <a:ext cx="570663" cy="704387"/>
                </a:xfrm>
                <a:custGeom>
                  <a:avLst/>
                  <a:gdLst>
                    <a:gd name="connsiteX0" fmla="*/ 0 w 570663"/>
                    <a:gd name="connsiteY0" fmla="*/ 0 h 704387"/>
                    <a:gd name="connsiteX1" fmla="*/ 10043 w 570663"/>
                    <a:gd name="connsiteY1" fmla="*/ 5021 h 704387"/>
                    <a:gd name="connsiteX2" fmla="*/ 333430 w 570663"/>
                    <a:gd name="connsiteY2" fmla="*/ 167816 h 704387"/>
                    <a:gd name="connsiteX3" fmla="*/ 334751 w 570663"/>
                    <a:gd name="connsiteY3" fmla="*/ 168433 h 704387"/>
                    <a:gd name="connsiteX4" fmla="*/ 335368 w 570663"/>
                    <a:gd name="connsiteY4" fmla="*/ 169754 h 704387"/>
                    <a:gd name="connsiteX5" fmla="*/ 563263 w 570663"/>
                    <a:gd name="connsiteY5" fmla="*/ 687562 h 704387"/>
                    <a:gd name="connsiteX6" fmla="*/ 570663 w 570663"/>
                    <a:gd name="connsiteY6" fmla="*/ 704388 h 704387"/>
                    <a:gd name="connsiteX7" fmla="*/ 559123 w 570663"/>
                    <a:gd name="connsiteY7" fmla="*/ 690117 h 704387"/>
                    <a:gd name="connsiteX8" fmla="*/ 7752 w 570663"/>
                    <a:gd name="connsiteY8" fmla="*/ 9602 h 704387"/>
                    <a:gd name="connsiteX9" fmla="*/ 0 w 570663"/>
                    <a:gd name="connsiteY9" fmla="*/ 0 h 704387"/>
                    <a:gd name="connsiteX10" fmla="*/ 15504 w 570663"/>
                    <a:gd name="connsiteY10" fmla="*/ 19116 h 704387"/>
                    <a:gd name="connsiteX11" fmla="*/ 562735 w 570663"/>
                    <a:gd name="connsiteY11" fmla="*/ 687122 h 704387"/>
                    <a:gd name="connsiteX12" fmla="*/ 558595 w 570663"/>
                    <a:gd name="connsiteY12" fmla="*/ 689676 h 704387"/>
                    <a:gd name="connsiteX13" fmla="*/ 327792 w 570663"/>
                    <a:gd name="connsiteY13" fmla="*/ 173102 h 704387"/>
                    <a:gd name="connsiteX14" fmla="*/ 329642 w 570663"/>
                    <a:gd name="connsiteY14" fmla="*/ 175040 h 704387"/>
                    <a:gd name="connsiteX15" fmla="*/ 15504 w 570663"/>
                    <a:gd name="connsiteY15" fmla="*/ 19116 h 704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0663" h="704387">
                      <a:moveTo>
                        <a:pt x="0" y="0"/>
                      </a:moveTo>
                      <a:lnTo>
                        <a:pt x="10043" y="5021"/>
                      </a:lnTo>
                      <a:lnTo>
                        <a:pt x="333430" y="167816"/>
                      </a:lnTo>
                      <a:lnTo>
                        <a:pt x="334751" y="168433"/>
                      </a:lnTo>
                      <a:lnTo>
                        <a:pt x="335368" y="169754"/>
                      </a:lnTo>
                      <a:lnTo>
                        <a:pt x="563263" y="687562"/>
                      </a:lnTo>
                      <a:lnTo>
                        <a:pt x="570663" y="704388"/>
                      </a:lnTo>
                      <a:lnTo>
                        <a:pt x="559123" y="690117"/>
                      </a:lnTo>
                      <a:lnTo>
                        <a:pt x="7752" y="9602"/>
                      </a:lnTo>
                      <a:lnTo>
                        <a:pt x="0" y="0"/>
                      </a:lnTo>
                      <a:close/>
                      <a:moveTo>
                        <a:pt x="15504" y="19116"/>
                      </a:moveTo>
                      <a:lnTo>
                        <a:pt x="562735" y="687122"/>
                      </a:lnTo>
                      <a:lnTo>
                        <a:pt x="558595" y="689676"/>
                      </a:lnTo>
                      <a:lnTo>
                        <a:pt x="327792" y="173102"/>
                      </a:lnTo>
                      <a:lnTo>
                        <a:pt x="329642" y="175040"/>
                      </a:lnTo>
                      <a:lnTo>
                        <a:pt x="15504" y="19116"/>
                      </a:lnTo>
                      <a:close/>
                    </a:path>
                  </a:pathLst>
                </a:custGeom>
                <a:grpFill/>
                <a:ln w="8809" cap="flat">
                  <a:noFill/>
                  <a:prstDash val="solid"/>
                  <a:miter/>
                </a:ln>
              </p:spPr>
              <p:txBody>
                <a:bodyPr rtlCol="0" anchor="ctr"/>
                <a:lstStyle/>
                <a:p>
                  <a:endParaRPr lang="en-US" sz="3200"/>
                </a:p>
              </p:txBody>
            </p:sp>
            <p:sp>
              <p:nvSpPr>
                <p:cNvPr id="4770" name="Freeform: Shape 4769">
                  <a:extLst>
                    <a:ext uri="{FF2B5EF4-FFF2-40B4-BE49-F238E27FC236}">
                      <a16:creationId xmlns:a16="http://schemas.microsoft.com/office/drawing/2014/main" id="{79F9483F-5AD7-4025-B27C-DBA0C95A7A5D}"/>
                    </a:ext>
                  </a:extLst>
                </p:cNvPr>
                <p:cNvSpPr/>
                <p:nvPr/>
              </p:nvSpPr>
              <p:spPr>
                <a:xfrm>
                  <a:off x="1364640" y="702162"/>
                  <a:ext cx="596298" cy="736277"/>
                </a:xfrm>
                <a:custGeom>
                  <a:avLst/>
                  <a:gdLst>
                    <a:gd name="connsiteX0" fmla="*/ 596298 w 596298"/>
                    <a:gd name="connsiteY0" fmla="*/ 736277 h 736277"/>
                    <a:gd name="connsiteX1" fmla="*/ 570311 w 596298"/>
                    <a:gd name="connsiteY1" fmla="*/ 704211 h 736277"/>
                    <a:gd name="connsiteX2" fmla="*/ 569606 w 596298"/>
                    <a:gd name="connsiteY2" fmla="*/ 704652 h 736277"/>
                    <a:gd name="connsiteX3" fmla="*/ 568373 w 596298"/>
                    <a:gd name="connsiteY3" fmla="*/ 701833 h 736277"/>
                    <a:gd name="connsiteX4" fmla="*/ 15504 w 596298"/>
                    <a:gd name="connsiteY4" fmla="*/ 19204 h 736277"/>
                    <a:gd name="connsiteX5" fmla="*/ 15504 w 596298"/>
                    <a:gd name="connsiteY5" fmla="*/ 19204 h 736277"/>
                    <a:gd name="connsiteX6" fmla="*/ 0 w 596298"/>
                    <a:gd name="connsiteY6" fmla="*/ 0 h 736277"/>
                    <a:gd name="connsiteX7" fmla="*/ 349727 w 596298"/>
                    <a:gd name="connsiteY7" fmla="*/ 176097 h 736277"/>
                    <a:gd name="connsiteX8" fmla="*/ 350784 w 596298"/>
                    <a:gd name="connsiteY8" fmla="*/ 178475 h 736277"/>
                    <a:gd name="connsiteX9" fmla="*/ 578415 w 596298"/>
                    <a:gd name="connsiteY9" fmla="*/ 695578 h 736277"/>
                    <a:gd name="connsiteX10" fmla="*/ 580353 w 596298"/>
                    <a:gd name="connsiteY10" fmla="*/ 697957 h 736277"/>
                    <a:gd name="connsiteX11" fmla="*/ 579649 w 596298"/>
                    <a:gd name="connsiteY11" fmla="*/ 698397 h 736277"/>
                    <a:gd name="connsiteX12" fmla="*/ 596298 w 596298"/>
                    <a:gd name="connsiteY12" fmla="*/ 736277 h 736277"/>
                    <a:gd name="connsiteX13" fmla="*/ 40611 w 596298"/>
                    <a:gd name="connsiteY13" fmla="*/ 39113 h 736277"/>
                    <a:gd name="connsiteX14" fmla="*/ 550314 w 596298"/>
                    <a:gd name="connsiteY14" fmla="*/ 661310 h 736277"/>
                    <a:gd name="connsiteX15" fmla="*/ 338363 w 596298"/>
                    <a:gd name="connsiteY15" fmla="*/ 187020 h 736277"/>
                    <a:gd name="connsiteX16" fmla="*/ 40611 w 596298"/>
                    <a:gd name="connsiteY16" fmla="*/ 39113 h 736277"/>
                    <a:gd name="connsiteX17" fmla="*/ 347877 w 596298"/>
                    <a:gd name="connsiteY17" fmla="*/ 191689 h 736277"/>
                    <a:gd name="connsiteX18" fmla="*/ 441255 w 596298"/>
                    <a:gd name="connsiteY18" fmla="*/ 400821 h 736277"/>
                    <a:gd name="connsiteX19" fmla="*/ 349639 w 596298"/>
                    <a:gd name="connsiteY19" fmla="*/ 192570 h 736277"/>
                    <a:gd name="connsiteX20" fmla="*/ 347877 w 596298"/>
                    <a:gd name="connsiteY20" fmla="*/ 191689 h 736277"/>
                    <a:gd name="connsiteX21" fmla="*/ 341534 w 596298"/>
                    <a:gd name="connsiteY21" fmla="*/ 179533 h 736277"/>
                    <a:gd name="connsiteX22" fmla="*/ 345939 w 596298"/>
                    <a:gd name="connsiteY22" fmla="*/ 184113 h 736277"/>
                    <a:gd name="connsiteX23" fmla="*/ 344354 w 596298"/>
                    <a:gd name="connsiteY23" fmla="*/ 180942 h 736277"/>
                    <a:gd name="connsiteX24" fmla="*/ 341534 w 596298"/>
                    <a:gd name="connsiteY24" fmla="*/ 179533 h 736277"/>
                    <a:gd name="connsiteX25" fmla="*/ 30040 w 596298"/>
                    <a:gd name="connsiteY25" fmla="*/ 26428 h 736277"/>
                    <a:gd name="connsiteX26" fmla="*/ 334047 w 596298"/>
                    <a:gd name="connsiteY26" fmla="*/ 177330 h 736277"/>
                    <a:gd name="connsiteX27" fmla="*/ 333166 w 596298"/>
                    <a:gd name="connsiteY27" fmla="*/ 175304 h 736277"/>
                    <a:gd name="connsiteX28" fmla="*/ 25018 w 596298"/>
                    <a:gd name="connsiteY28" fmla="*/ 20173 h 736277"/>
                    <a:gd name="connsiteX29" fmla="*/ 30040 w 596298"/>
                    <a:gd name="connsiteY29" fmla="*/ 26428 h 73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96298" h="736277">
                      <a:moveTo>
                        <a:pt x="596298" y="736277"/>
                      </a:moveTo>
                      <a:lnTo>
                        <a:pt x="570311" y="704211"/>
                      </a:lnTo>
                      <a:lnTo>
                        <a:pt x="569606" y="704652"/>
                      </a:lnTo>
                      <a:lnTo>
                        <a:pt x="568373" y="701833"/>
                      </a:lnTo>
                      <a:lnTo>
                        <a:pt x="15504" y="19204"/>
                      </a:lnTo>
                      <a:lnTo>
                        <a:pt x="15504" y="19204"/>
                      </a:lnTo>
                      <a:lnTo>
                        <a:pt x="0" y="0"/>
                      </a:lnTo>
                      <a:lnTo>
                        <a:pt x="349727" y="176097"/>
                      </a:lnTo>
                      <a:lnTo>
                        <a:pt x="350784" y="178475"/>
                      </a:lnTo>
                      <a:lnTo>
                        <a:pt x="578415" y="695578"/>
                      </a:lnTo>
                      <a:lnTo>
                        <a:pt x="580353" y="697957"/>
                      </a:lnTo>
                      <a:lnTo>
                        <a:pt x="579649" y="698397"/>
                      </a:lnTo>
                      <a:lnTo>
                        <a:pt x="596298" y="736277"/>
                      </a:lnTo>
                      <a:close/>
                      <a:moveTo>
                        <a:pt x="40611" y="39113"/>
                      </a:moveTo>
                      <a:lnTo>
                        <a:pt x="550314" y="661310"/>
                      </a:lnTo>
                      <a:lnTo>
                        <a:pt x="338363" y="187020"/>
                      </a:lnTo>
                      <a:lnTo>
                        <a:pt x="40611" y="39113"/>
                      </a:lnTo>
                      <a:close/>
                      <a:moveTo>
                        <a:pt x="347877" y="191689"/>
                      </a:moveTo>
                      <a:lnTo>
                        <a:pt x="441255" y="400821"/>
                      </a:lnTo>
                      <a:lnTo>
                        <a:pt x="349639" y="192570"/>
                      </a:lnTo>
                      <a:lnTo>
                        <a:pt x="347877" y="191689"/>
                      </a:lnTo>
                      <a:close/>
                      <a:moveTo>
                        <a:pt x="341534" y="179533"/>
                      </a:moveTo>
                      <a:lnTo>
                        <a:pt x="345939" y="184113"/>
                      </a:lnTo>
                      <a:lnTo>
                        <a:pt x="344354" y="180942"/>
                      </a:lnTo>
                      <a:lnTo>
                        <a:pt x="341534" y="179533"/>
                      </a:lnTo>
                      <a:close/>
                      <a:moveTo>
                        <a:pt x="30040" y="26428"/>
                      </a:moveTo>
                      <a:lnTo>
                        <a:pt x="334047" y="177330"/>
                      </a:lnTo>
                      <a:lnTo>
                        <a:pt x="333166" y="175304"/>
                      </a:lnTo>
                      <a:lnTo>
                        <a:pt x="25018" y="20173"/>
                      </a:lnTo>
                      <a:lnTo>
                        <a:pt x="30040" y="26428"/>
                      </a:lnTo>
                      <a:close/>
                    </a:path>
                  </a:pathLst>
                </a:custGeom>
                <a:grpFill/>
                <a:ln w="8809" cap="flat">
                  <a:noFill/>
                  <a:prstDash val="solid"/>
                  <a:miter/>
                </a:ln>
              </p:spPr>
              <p:txBody>
                <a:bodyPr rtlCol="0" anchor="ctr"/>
                <a:lstStyle/>
                <a:p>
                  <a:endParaRPr lang="en-US" sz="3200"/>
                </a:p>
              </p:txBody>
            </p:sp>
          </p:grpSp>
          <p:grpSp>
            <p:nvGrpSpPr>
              <p:cNvPr id="4771" name="Graphic 4229">
                <a:extLst>
                  <a:ext uri="{FF2B5EF4-FFF2-40B4-BE49-F238E27FC236}">
                    <a16:creationId xmlns:a16="http://schemas.microsoft.com/office/drawing/2014/main" id="{78B44860-C74F-4724-A5FC-669C318DC020}"/>
                  </a:ext>
                </a:extLst>
              </p:cNvPr>
              <p:cNvGrpSpPr/>
              <p:nvPr/>
            </p:nvGrpSpPr>
            <p:grpSpPr>
              <a:xfrm>
                <a:off x="1931515" y="1354928"/>
                <a:ext cx="550401" cy="517455"/>
                <a:chOff x="1931515" y="1354928"/>
                <a:chExt cx="550401" cy="517455"/>
              </a:xfrm>
              <a:grpFill/>
            </p:grpSpPr>
            <p:sp>
              <p:nvSpPr>
                <p:cNvPr id="4772" name="Freeform: Shape 4771">
                  <a:extLst>
                    <a:ext uri="{FF2B5EF4-FFF2-40B4-BE49-F238E27FC236}">
                      <a16:creationId xmlns:a16="http://schemas.microsoft.com/office/drawing/2014/main" id="{B12F031E-0D74-482D-AE30-6E6CE46828AC}"/>
                    </a:ext>
                  </a:extLst>
                </p:cNvPr>
                <p:cNvSpPr/>
                <p:nvPr/>
              </p:nvSpPr>
              <p:spPr>
                <a:xfrm>
                  <a:off x="1936537" y="1358628"/>
                  <a:ext cx="538068" cy="506531"/>
                </a:xfrm>
                <a:custGeom>
                  <a:avLst/>
                  <a:gdLst>
                    <a:gd name="connsiteX0" fmla="*/ 535338 w 538068"/>
                    <a:gd name="connsiteY0" fmla="*/ 3612 h 506531"/>
                    <a:gd name="connsiteX1" fmla="*/ 1586 w 538068"/>
                    <a:gd name="connsiteY1" fmla="*/ 43430 h 506531"/>
                    <a:gd name="connsiteX2" fmla="*/ 2555 w 538068"/>
                    <a:gd name="connsiteY2" fmla="*/ 41932 h 506531"/>
                    <a:gd name="connsiteX3" fmla="*/ 150462 w 538068"/>
                    <a:gd name="connsiteY3" fmla="*/ 505034 h 506531"/>
                    <a:gd name="connsiteX4" fmla="*/ 149317 w 538068"/>
                    <a:gd name="connsiteY4" fmla="*/ 504858 h 506531"/>
                    <a:gd name="connsiteX5" fmla="*/ 535338 w 538068"/>
                    <a:gd name="connsiteY5" fmla="*/ 3612 h 506531"/>
                    <a:gd name="connsiteX6" fmla="*/ 538069 w 538068"/>
                    <a:gd name="connsiteY6" fmla="*/ 0 h 506531"/>
                    <a:gd name="connsiteX7" fmla="*/ 150462 w 538068"/>
                    <a:gd name="connsiteY7" fmla="*/ 505563 h 506531"/>
                    <a:gd name="connsiteX8" fmla="*/ 149669 w 538068"/>
                    <a:gd name="connsiteY8" fmla="*/ 506532 h 506531"/>
                    <a:gd name="connsiteX9" fmla="*/ 149317 w 538068"/>
                    <a:gd name="connsiteY9" fmla="*/ 505387 h 506531"/>
                    <a:gd name="connsiteX10" fmla="*/ 440 w 538068"/>
                    <a:gd name="connsiteY10" fmla="*/ 42637 h 506531"/>
                    <a:gd name="connsiteX11" fmla="*/ 0 w 538068"/>
                    <a:gd name="connsiteY11" fmla="*/ 41227 h 506531"/>
                    <a:gd name="connsiteX12" fmla="*/ 1410 w 538068"/>
                    <a:gd name="connsiteY12" fmla="*/ 41139 h 506531"/>
                    <a:gd name="connsiteX13" fmla="*/ 538069 w 538068"/>
                    <a:gd name="connsiteY13" fmla="*/ 0 h 5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8068" h="506531">
                      <a:moveTo>
                        <a:pt x="535338" y="3612"/>
                      </a:moveTo>
                      <a:lnTo>
                        <a:pt x="1586" y="43430"/>
                      </a:lnTo>
                      <a:lnTo>
                        <a:pt x="2555" y="41932"/>
                      </a:lnTo>
                      <a:lnTo>
                        <a:pt x="150462" y="505034"/>
                      </a:lnTo>
                      <a:lnTo>
                        <a:pt x="149317" y="504858"/>
                      </a:lnTo>
                      <a:lnTo>
                        <a:pt x="535338" y="3612"/>
                      </a:lnTo>
                      <a:close/>
                      <a:moveTo>
                        <a:pt x="538069" y="0"/>
                      </a:moveTo>
                      <a:lnTo>
                        <a:pt x="150462" y="505563"/>
                      </a:lnTo>
                      <a:lnTo>
                        <a:pt x="149669" y="506532"/>
                      </a:lnTo>
                      <a:lnTo>
                        <a:pt x="149317" y="505387"/>
                      </a:lnTo>
                      <a:lnTo>
                        <a:pt x="440" y="42637"/>
                      </a:lnTo>
                      <a:lnTo>
                        <a:pt x="0" y="41227"/>
                      </a:lnTo>
                      <a:lnTo>
                        <a:pt x="1410" y="41139"/>
                      </a:lnTo>
                      <a:lnTo>
                        <a:pt x="538069" y="0"/>
                      </a:lnTo>
                      <a:close/>
                    </a:path>
                  </a:pathLst>
                </a:custGeom>
                <a:grpFill/>
                <a:ln w="8809" cap="flat">
                  <a:noFill/>
                  <a:prstDash val="solid"/>
                  <a:miter/>
                </a:ln>
              </p:spPr>
              <p:txBody>
                <a:bodyPr rtlCol="0" anchor="ctr"/>
                <a:lstStyle/>
                <a:p>
                  <a:endParaRPr lang="en-US" sz="3200"/>
                </a:p>
              </p:txBody>
            </p:sp>
            <p:sp>
              <p:nvSpPr>
                <p:cNvPr id="4773" name="Freeform: Shape 4772">
                  <a:extLst>
                    <a:ext uri="{FF2B5EF4-FFF2-40B4-BE49-F238E27FC236}">
                      <a16:creationId xmlns:a16="http://schemas.microsoft.com/office/drawing/2014/main" id="{FB0EE38B-DDE7-46FD-A86F-FB17FE8CF958}"/>
                    </a:ext>
                  </a:extLst>
                </p:cNvPr>
                <p:cNvSpPr/>
                <p:nvPr/>
              </p:nvSpPr>
              <p:spPr>
                <a:xfrm>
                  <a:off x="1931515" y="1354928"/>
                  <a:ext cx="550401" cy="517455"/>
                </a:xfrm>
                <a:custGeom>
                  <a:avLst/>
                  <a:gdLst>
                    <a:gd name="connsiteX0" fmla="*/ 153457 w 550401"/>
                    <a:gd name="connsiteY0" fmla="*/ 517455 h 517455"/>
                    <a:gd name="connsiteX1" fmla="*/ 151519 w 550401"/>
                    <a:gd name="connsiteY1" fmla="*/ 511465 h 517455"/>
                    <a:gd name="connsiteX2" fmla="*/ 148348 w 550401"/>
                    <a:gd name="connsiteY2" fmla="*/ 510936 h 517455"/>
                    <a:gd name="connsiteX3" fmla="*/ 150462 w 550401"/>
                    <a:gd name="connsiteY3" fmla="*/ 508206 h 517455"/>
                    <a:gd name="connsiteX4" fmla="*/ 3348 w 550401"/>
                    <a:gd name="connsiteY4" fmla="*/ 50829 h 517455"/>
                    <a:gd name="connsiteX5" fmla="*/ 0 w 550401"/>
                    <a:gd name="connsiteY5" fmla="*/ 51094 h 517455"/>
                    <a:gd name="connsiteX6" fmla="*/ 2290 w 550401"/>
                    <a:gd name="connsiteY6" fmla="*/ 47658 h 517455"/>
                    <a:gd name="connsiteX7" fmla="*/ 440 w 550401"/>
                    <a:gd name="connsiteY7" fmla="*/ 42108 h 517455"/>
                    <a:gd name="connsiteX8" fmla="*/ 6343 w 550401"/>
                    <a:gd name="connsiteY8" fmla="*/ 41668 h 517455"/>
                    <a:gd name="connsiteX9" fmla="*/ 8721 w 550401"/>
                    <a:gd name="connsiteY9" fmla="*/ 38144 h 517455"/>
                    <a:gd name="connsiteX10" fmla="*/ 9778 w 550401"/>
                    <a:gd name="connsiteY10" fmla="*/ 41403 h 517455"/>
                    <a:gd name="connsiteX11" fmla="*/ 550402 w 550401"/>
                    <a:gd name="connsiteY11" fmla="*/ 0 h 517455"/>
                    <a:gd name="connsiteX12" fmla="*/ 547671 w 550401"/>
                    <a:gd name="connsiteY12" fmla="*/ 3612 h 517455"/>
                    <a:gd name="connsiteX13" fmla="*/ 547671 w 550401"/>
                    <a:gd name="connsiteY13" fmla="*/ 3612 h 517455"/>
                    <a:gd name="connsiteX14" fmla="*/ 544940 w 550401"/>
                    <a:gd name="connsiteY14" fmla="*/ 7224 h 517455"/>
                    <a:gd name="connsiteX15" fmla="*/ 159536 w 550401"/>
                    <a:gd name="connsiteY15" fmla="*/ 509967 h 517455"/>
                    <a:gd name="connsiteX16" fmla="*/ 160593 w 550401"/>
                    <a:gd name="connsiteY16" fmla="*/ 513227 h 517455"/>
                    <a:gd name="connsiteX17" fmla="*/ 157421 w 550401"/>
                    <a:gd name="connsiteY17" fmla="*/ 512698 h 517455"/>
                    <a:gd name="connsiteX18" fmla="*/ 153457 w 550401"/>
                    <a:gd name="connsiteY18" fmla="*/ 517455 h 517455"/>
                    <a:gd name="connsiteX19" fmla="*/ 12597 w 550401"/>
                    <a:gd name="connsiteY19" fmla="*/ 50037 h 517455"/>
                    <a:gd name="connsiteX20" fmla="*/ 156452 w 550401"/>
                    <a:gd name="connsiteY20" fmla="*/ 500365 h 517455"/>
                    <a:gd name="connsiteX21" fmla="*/ 533048 w 550401"/>
                    <a:gd name="connsiteY21" fmla="*/ 11188 h 517455"/>
                    <a:gd name="connsiteX22" fmla="*/ 12597 w 550401"/>
                    <a:gd name="connsiteY22" fmla="*/ 50037 h 517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0401" h="517455">
                      <a:moveTo>
                        <a:pt x="153457" y="517455"/>
                      </a:moveTo>
                      <a:lnTo>
                        <a:pt x="151519" y="511465"/>
                      </a:lnTo>
                      <a:lnTo>
                        <a:pt x="148348" y="510936"/>
                      </a:lnTo>
                      <a:lnTo>
                        <a:pt x="150462" y="508206"/>
                      </a:lnTo>
                      <a:lnTo>
                        <a:pt x="3348" y="50829"/>
                      </a:lnTo>
                      <a:lnTo>
                        <a:pt x="0" y="51094"/>
                      </a:lnTo>
                      <a:lnTo>
                        <a:pt x="2290" y="47658"/>
                      </a:lnTo>
                      <a:lnTo>
                        <a:pt x="440" y="42108"/>
                      </a:lnTo>
                      <a:lnTo>
                        <a:pt x="6343" y="41668"/>
                      </a:lnTo>
                      <a:lnTo>
                        <a:pt x="8721" y="38144"/>
                      </a:lnTo>
                      <a:lnTo>
                        <a:pt x="9778" y="41403"/>
                      </a:lnTo>
                      <a:lnTo>
                        <a:pt x="550402" y="0"/>
                      </a:lnTo>
                      <a:lnTo>
                        <a:pt x="547671" y="3612"/>
                      </a:lnTo>
                      <a:lnTo>
                        <a:pt x="547671" y="3612"/>
                      </a:lnTo>
                      <a:lnTo>
                        <a:pt x="544940" y="7224"/>
                      </a:lnTo>
                      <a:lnTo>
                        <a:pt x="159536" y="509967"/>
                      </a:lnTo>
                      <a:lnTo>
                        <a:pt x="160593" y="513227"/>
                      </a:lnTo>
                      <a:lnTo>
                        <a:pt x="157421" y="512698"/>
                      </a:lnTo>
                      <a:lnTo>
                        <a:pt x="153457" y="517455"/>
                      </a:lnTo>
                      <a:close/>
                      <a:moveTo>
                        <a:pt x="12597" y="50037"/>
                      </a:moveTo>
                      <a:lnTo>
                        <a:pt x="156452" y="500365"/>
                      </a:lnTo>
                      <a:lnTo>
                        <a:pt x="533048" y="11188"/>
                      </a:lnTo>
                      <a:lnTo>
                        <a:pt x="12597" y="50037"/>
                      </a:lnTo>
                      <a:close/>
                    </a:path>
                  </a:pathLst>
                </a:custGeom>
                <a:grpFill/>
                <a:ln w="8809" cap="flat">
                  <a:noFill/>
                  <a:prstDash val="solid"/>
                  <a:miter/>
                </a:ln>
              </p:spPr>
              <p:txBody>
                <a:bodyPr rtlCol="0" anchor="ctr"/>
                <a:lstStyle/>
                <a:p>
                  <a:endParaRPr lang="en-US" sz="3200"/>
                </a:p>
              </p:txBody>
            </p:sp>
          </p:grpSp>
          <p:grpSp>
            <p:nvGrpSpPr>
              <p:cNvPr id="4774" name="Graphic 4229">
                <a:extLst>
                  <a:ext uri="{FF2B5EF4-FFF2-40B4-BE49-F238E27FC236}">
                    <a16:creationId xmlns:a16="http://schemas.microsoft.com/office/drawing/2014/main" id="{78B44860-C74F-4724-A5FC-669C318DC020}"/>
                  </a:ext>
                </a:extLst>
              </p:cNvPr>
              <p:cNvGrpSpPr/>
              <p:nvPr/>
            </p:nvGrpSpPr>
            <p:grpSpPr>
              <a:xfrm>
                <a:off x="2078894" y="1856086"/>
                <a:ext cx="638934" cy="530228"/>
                <a:chOff x="2078894" y="1856086"/>
                <a:chExt cx="638934" cy="530228"/>
              </a:xfrm>
              <a:grpFill/>
            </p:grpSpPr>
            <p:sp>
              <p:nvSpPr>
                <p:cNvPr id="4775" name="Freeform: Shape 4774">
                  <a:extLst>
                    <a:ext uri="{FF2B5EF4-FFF2-40B4-BE49-F238E27FC236}">
                      <a16:creationId xmlns:a16="http://schemas.microsoft.com/office/drawing/2014/main" id="{FFBE6044-9755-4E4F-BD41-CC8FA589F4AE}"/>
                    </a:ext>
                  </a:extLst>
                </p:cNvPr>
                <p:cNvSpPr/>
                <p:nvPr/>
              </p:nvSpPr>
              <p:spPr>
                <a:xfrm>
                  <a:off x="2085237" y="1862605"/>
                  <a:ext cx="623782" cy="517014"/>
                </a:xfrm>
                <a:custGeom>
                  <a:avLst/>
                  <a:gdLst>
                    <a:gd name="connsiteX0" fmla="*/ 619907 w 623782"/>
                    <a:gd name="connsiteY0" fmla="*/ 41315 h 517014"/>
                    <a:gd name="connsiteX1" fmla="*/ 1145 w 623782"/>
                    <a:gd name="connsiteY1" fmla="*/ 2379 h 517014"/>
                    <a:gd name="connsiteX2" fmla="*/ 2378 w 623782"/>
                    <a:gd name="connsiteY2" fmla="*/ 1145 h 517014"/>
                    <a:gd name="connsiteX3" fmla="*/ 46865 w 623782"/>
                    <a:gd name="connsiteY3" fmla="*/ 515605 h 517014"/>
                    <a:gd name="connsiteX4" fmla="*/ 45808 w 623782"/>
                    <a:gd name="connsiteY4" fmla="*/ 515165 h 517014"/>
                    <a:gd name="connsiteX5" fmla="*/ 619907 w 623782"/>
                    <a:gd name="connsiteY5" fmla="*/ 41315 h 517014"/>
                    <a:gd name="connsiteX6" fmla="*/ 623783 w 623782"/>
                    <a:gd name="connsiteY6" fmla="*/ 38144 h 517014"/>
                    <a:gd name="connsiteX7" fmla="*/ 46601 w 623782"/>
                    <a:gd name="connsiteY7" fmla="*/ 516222 h 517014"/>
                    <a:gd name="connsiteX8" fmla="*/ 45632 w 623782"/>
                    <a:gd name="connsiteY8" fmla="*/ 517015 h 517014"/>
                    <a:gd name="connsiteX9" fmla="*/ 45544 w 623782"/>
                    <a:gd name="connsiteY9" fmla="*/ 515782 h 517014"/>
                    <a:gd name="connsiteX10" fmla="*/ 88 w 623782"/>
                    <a:gd name="connsiteY10" fmla="*/ 1321 h 517014"/>
                    <a:gd name="connsiteX11" fmla="*/ 0 w 623782"/>
                    <a:gd name="connsiteY11" fmla="*/ 0 h 517014"/>
                    <a:gd name="connsiteX12" fmla="*/ 1321 w 623782"/>
                    <a:gd name="connsiteY12" fmla="*/ 88 h 517014"/>
                    <a:gd name="connsiteX13" fmla="*/ 623783 w 623782"/>
                    <a:gd name="connsiteY13" fmla="*/ 38144 h 517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3782" h="517014">
                      <a:moveTo>
                        <a:pt x="619907" y="41315"/>
                      </a:moveTo>
                      <a:lnTo>
                        <a:pt x="1145" y="2379"/>
                      </a:lnTo>
                      <a:lnTo>
                        <a:pt x="2378" y="1145"/>
                      </a:lnTo>
                      <a:lnTo>
                        <a:pt x="46865" y="515605"/>
                      </a:lnTo>
                      <a:lnTo>
                        <a:pt x="45808" y="515165"/>
                      </a:lnTo>
                      <a:lnTo>
                        <a:pt x="619907" y="41315"/>
                      </a:lnTo>
                      <a:close/>
                      <a:moveTo>
                        <a:pt x="623783" y="38144"/>
                      </a:moveTo>
                      <a:lnTo>
                        <a:pt x="46601" y="516222"/>
                      </a:lnTo>
                      <a:lnTo>
                        <a:pt x="45632" y="517015"/>
                      </a:lnTo>
                      <a:lnTo>
                        <a:pt x="45544" y="515782"/>
                      </a:lnTo>
                      <a:lnTo>
                        <a:pt x="88" y="1321"/>
                      </a:lnTo>
                      <a:lnTo>
                        <a:pt x="0" y="0"/>
                      </a:lnTo>
                      <a:lnTo>
                        <a:pt x="1321" y="88"/>
                      </a:lnTo>
                      <a:lnTo>
                        <a:pt x="623783" y="38144"/>
                      </a:lnTo>
                      <a:close/>
                    </a:path>
                  </a:pathLst>
                </a:custGeom>
                <a:grpFill/>
                <a:ln w="8809" cap="flat">
                  <a:noFill/>
                  <a:prstDash val="solid"/>
                  <a:miter/>
                </a:ln>
              </p:spPr>
              <p:txBody>
                <a:bodyPr rtlCol="0" anchor="ctr"/>
                <a:lstStyle/>
                <a:p>
                  <a:endParaRPr lang="en-US" sz="3200"/>
                </a:p>
              </p:txBody>
            </p:sp>
            <p:sp>
              <p:nvSpPr>
                <p:cNvPr id="4776" name="Freeform: Shape 4775">
                  <a:extLst>
                    <a:ext uri="{FF2B5EF4-FFF2-40B4-BE49-F238E27FC236}">
                      <a16:creationId xmlns:a16="http://schemas.microsoft.com/office/drawing/2014/main" id="{8E913655-07DB-4270-989C-31E0BFC92215}"/>
                    </a:ext>
                  </a:extLst>
                </p:cNvPr>
                <p:cNvSpPr/>
                <p:nvPr/>
              </p:nvSpPr>
              <p:spPr>
                <a:xfrm>
                  <a:off x="2078894" y="1856086"/>
                  <a:ext cx="638934" cy="530228"/>
                </a:xfrm>
                <a:custGeom>
                  <a:avLst/>
                  <a:gdLst>
                    <a:gd name="connsiteX0" fmla="*/ 49156 w 638934"/>
                    <a:gd name="connsiteY0" fmla="*/ 530229 h 530228"/>
                    <a:gd name="connsiteX1" fmla="*/ 48627 w 638934"/>
                    <a:gd name="connsiteY1" fmla="*/ 523886 h 530228"/>
                    <a:gd name="connsiteX2" fmla="*/ 45632 w 638934"/>
                    <a:gd name="connsiteY2" fmla="*/ 522653 h 530228"/>
                    <a:gd name="connsiteX3" fmla="*/ 48363 w 638934"/>
                    <a:gd name="connsiteY3" fmla="*/ 520450 h 530228"/>
                    <a:gd name="connsiteX4" fmla="*/ 3436 w 638934"/>
                    <a:gd name="connsiteY4" fmla="*/ 11981 h 530228"/>
                    <a:gd name="connsiteX5" fmla="*/ 0 w 638934"/>
                    <a:gd name="connsiteY5" fmla="*/ 11804 h 530228"/>
                    <a:gd name="connsiteX6" fmla="*/ 3171 w 638934"/>
                    <a:gd name="connsiteY6" fmla="*/ 8545 h 530228"/>
                    <a:gd name="connsiteX7" fmla="*/ 2731 w 638934"/>
                    <a:gd name="connsiteY7" fmla="*/ 2907 h 530228"/>
                    <a:gd name="connsiteX8" fmla="*/ 8369 w 638934"/>
                    <a:gd name="connsiteY8" fmla="*/ 3260 h 530228"/>
                    <a:gd name="connsiteX9" fmla="*/ 11540 w 638934"/>
                    <a:gd name="connsiteY9" fmla="*/ 0 h 530228"/>
                    <a:gd name="connsiteX10" fmla="*/ 11804 w 638934"/>
                    <a:gd name="connsiteY10" fmla="*/ 3436 h 530228"/>
                    <a:gd name="connsiteX11" fmla="*/ 638935 w 638934"/>
                    <a:gd name="connsiteY11" fmla="*/ 41756 h 530228"/>
                    <a:gd name="connsiteX12" fmla="*/ 635147 w 638934"/>
                    <a:gd name="connsiteY12" fmla="*/ 44927 h 530228"/>
                    <a:gd name="connsiteX13" fmla="*/ 635147 w 638934"/>
                    <a:gd name="connsiteY13" fmla="*/ 44927 h 530228"/>
                    <a:gd name="connsiteX14" fmla="*/ 630654 w 638934"/>
                    <a:gd name="connsiteY14" fmla="*/ 48627 h 530228"/>
                    <a:gd name="connsiteX15" fmla="*/ 56908 w 638934"/>
                    <a:gd name="connsiteY15" fmla="*/ 523886 h 530228"/>
                    <a:gd name="connsiteX16" fmla="*/ 57172 w 638934"/>
                    <a:gd name="connsiteY16" fmla="*/ 527322 h 530228"/>
                    <a:gd name="connsiteX17" fmla="*/ 54177 w 638934"/>
                    <a:gd name="connsiteY17" fmla="*/ 526088 h 530228"/>
                    <a:gd name="connsiteX18" fmla="*/ 49156 w 638934"/>
                    <a:gd name="connsiteY18" fmla="*/ 530229 h 530228"/>
                    <a:gd name="connsiteX19" fmla="*/ 12509 w 638934"/>
                    <a:gd name="connsiteY19" fmla="*/ 12597 h 530228"/>
                    <a:gd name="connsiteX20" fmla="*/ 55939 w 638934"/>
                    <a:gd name="connsiteY20" fmla="*/ 514196 h 530228"/>
                    <a:gd name="connsiteX21" fmla="*/ 617616 w 638934"/>
                    <a:gd name="connsiteY21" fmla="*/ 50653 h 530228"/>
                    <a:gd name="connsiteX22" fmla="*/ 12509 w 638934"/>
                    <a:gd name="connsiteY22" fmla="*/ 12597 h 53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934" h="530228">
                      <a:moveTo>
                        <a:pt x="49156" y="530229"/>
                      </a:moveTo>
                      <a:lnTo>
                        <a:pt x="48627" y="523886"/>
                      </a:lnTo>
                      <a:lnTo>
                        <a:pt x="45632" y="522653"/>
                      </a:lnTo>
                      <a:lnTo>
                        <a:pt x="48363" y="520450"/>
                      </a:lnTo>
                      <a:lnTo>
                        <a:pt x="3436" y="11981"/>
                      </a:lnTo>
                      <a:lnTo>
                        <a:pt x="0" y="11804"/>
                      </a:lnTo>
                      <a:lnTo>
                        <a:pt x="3171" y="8545"/>
                      </a:lnTo>
                      <a:lnTo>
                        <a:pt x="2731" y="2907"/>
                      </a:lnTo>
                      <a:lnTo>
                        <a:pt x="8369" y="3260"/>
                      </a:lnTo>
                      <a:lnTo>
                        <a:pt x="11540" y="0"/>
                      </a:lnTo>
                      <a:lnTo>
                        <a:pt x="11804" y="3436"/>
                      </a:lnTo>
                      <a:lnTo>
                        <a:pt x="638935" y="41756"/>
                      </a:lnTo>
                      <a:lnTo>
                        <a:pt x="635147" y="44927"/>
                      </a:lnTo>
                      <a:lnTo>
                        <a:pt x="635147" y="44927"/>
                      </a:lnTo>
                      <a:lnTo>
                        <a:pt x="630654" y="48627"/>
                      </a:lnTo>
                      <a:lnTo>
                        <a:pt x="56908" y="523886"/>
                      </a:lnTo>
                      <a:lnTo>
                        <a:pt x="57172" y="527322"/>
                      </a:lnTo>
                      <a:lnTo>
                        <a:pt x="54177" y="526088"/>
                      </a:lnTo>
                      <a:lnTo>
                        <a:pt x="49156" y="530229"/>
                      </a:lnTo>
                      <a:close/>
                      <a:moveTo>
                        <a:pt x="12509" y="12597"/>
                      </a:moveTo>
                      <a:lnTo>
                        <a:pt x="55939" y="514196"/>
                      </a:lnTo>
                      <a:lnTo>
                        <a:pt x="617616" y="50653"/>
                      </a:lnTo>
                      <a:lnTo>
                        <a:pt x="12509" y="12597"/>
                      </a:lnTo>
                      <a:close/>
                    </a:path>
                  </a:pathLst>
                </a:custGeom>
                <a:grpFill/>
                <a:ln w="8809" cap="flat">
                  <a:noFill/>
                  <a:prstDash val="solid"/>
                  <a:miter/>
                </a:ln>
              </p:spPr>
              <p:txBody>
                <a:bodyPr rtlCol="0" anchor="ctr"/>
                <a:lstStyle/>
                <a:p>
                  <a:endParaRPr lang="en-US" sz="3200"/>
                </a:p>
              </p:txBody>
            </p:sp>
          </p:grpSp>
          <p:grpSp>
            <p:nvGrpSpPr>
              <p:cNvPr id="4777" name="Graphic 4229">
                <a:extLst>
                  <a:ext uri="{FF2B5EF4-FFF2-40B4-BE49-F238E27FC236}">
                    <a16:creationId xmlns:a16="http://schemas.microsoft.com/office/drawing/2014/main" id="{78B44860-C74F-4724-A5FC-669C318DC020}"/>
                  </a:ext>
                </a:extLst>
              </p:cNvPr>
              <p:cNvGrpSpPr/>
              <p:nvPr/>
            </p:nvGrpSpPr>
            <p:grpSpPr>
              <a:xfrm>
                <a:off x="1374859" y="1393600"/>
                <a:ext cx="571455" cy="336601"/>
                <a:chOff x="1374859" y="1393600"/>
                <a:chExt cx="571455" cy="336601"/>
              </a:xfrm>
              <a:grpFill/>
            </p:grpSpPr>
            <p:sp>
              <p:nvSpPr>
                <p:cNvPr id="4778" name="Freeform: Shape 4777">
                  <a:extLst>
                    <a:ext uri="{FF2B5EF4-FFF2-40B4-BE49-F238E27FC236}">
                      <a16:creationId xmlns:a16="http://schemas.microsoft.com/office/drawing/2014/main" id="{754DD0B6-277A-4EF1-BEA1-1E359E180E02}"/>
                    </a:ext>
                  </a:extLst>
                </p:cNvPr>
                <p:cNvSpPr/>
                <p:nvPr/>
              </p:nvSpPr>
              <p:spPr>
                <a:xfrm>
                  <a:off x="1383140" y="1399238"/>
                  <a:ext cx="556832" cy="326382"/>
                </a:xfrm>
                <a:custGeom>
                  <a:avLst/>
                  <a:gdLst>
                    <a:gd name="connsiteX0" fmla="*/ 0 w 556832"/>
                    <a:gd name="connsiteY0" fmla="*/ 0 h 326382"/>
                    <a:gd name="connsiteX1" fmla="*/ 1762 w 556832"/>
                    <a:gd name="connsiteY1" fmla="*/ 0 h 326382"/>
                    <a:gd name="connsiteX2" fmla="*/ 554895 w 556832"/>
                    <a:gd name="connsiteY2" fmla="*/ 705 h 326382"/>
                    <a:gd name="connsiteX3" fmla="*/ 556833 w 556832"/>
                    <a:gd name="connsiteY3" fmla="*/ 705 h 326382"/>
                    <a:gd name="connsiteX4" fmla="*/ 555776 w 556832"/>
                    <a:gd name="connsiteY4" fmla="*/ 2290 h 326382"/>
                    <a:gd name="connsiteX5" fmla="*/ 335016 w 556832"/>
                    <a:gd name="connsiteY5" fmla="*/ 325854 h 326382"/>
                    <a:gd name="connsiteX6" fmla="*/ 334663 w 556832"/>
                    <a:gd name="connsiteY6" fmla="*/ 326383 h 326382"/>
                    <a:gd name="connsiteX7" fmla="*/ 334223 w 556832"/>
                    <a:gd name="connsiteY7" fmla="*/ 325942 h 326382"/>
                    <a:gd name="connsiteX8" fmla="*/ 1850 w 556832"/>
                    <a:gd name="connsiteY8" fmla="*/ 1762 h 326382"/>
                    <a:gd name="connsiteX9" fmla="*/ 0 w 556832"/>
                    <a:gd name="connsiteY9" fmla="*/ 0 h 326382"/>
                    <a:gd name="connsiteX10" fmla="*/ 3436 w 556832"/>
                    <a:gd name="connsiteY10" fmla="*/ 3347 h 326382"/>
                    <a:gd name="connsiteX11" fmla="*/ 334928 w 556832"/>
                    <a:gd name="connsiteY11" fmla="*/ 325061 h 326382"/>
                    <a:gd name="connsiteX12" fmla="*/ 334047 w 556832"/>
                    <a:gd name="connsiteY12" fmla="*/ 325149 h 326382"/>
                    <a:gd name="connsiteX13" fmla="*/ 554014 w 556832"/>
                    <a:gd name="connsiteY13" fmla="*/ 1057 h 326382"/>
                    <a:gd name="connsiteX14" fmla="*/ 554895 w 556832"/>
                    <a:gd name="connsiteY14" fmla="*/ 2643 h 326382"/>
                    <a:gd name="connsiteX15" fmla="*/ 3436 w 556832"/>
                    <a:gd name="connsiteY15" fmla="*/ 3347 h 326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832" h="326382">
                      <a:moveTo>
                        <a:pt x="0" y="0"/>
                      </a:moveTo>
                      <a:lnTo>
                        <a:pt x="1762" y="0"/>
                      </a:lnTo>
                      <a:lnTo>
                        <a:pt x="554895" y="705"/>
                      </a:lnTo>
                      <a:lnTo>
                        <a:pt x="556833" y="705"/>
                      </a:lnTo>
                      <a:lnTo>
                        <a:pt x="555776" y="2290"/>
                      </a:lnTo>
                      <a:lnTo>
                        <a:pt x="335016" y="325854"/>
                      </a:lnTo>
                      <a:lnTo>
                        <a:pt x="334663" y="326383"/>
                      </a:lnTo>
                      <a:lnTo>
                        <a:pt x="334223" y="325942"/>
                      </a:lnTo>
                      <a:lnTo>
                        <a:pt x="1850" y="1762"/>
                      </a:lnTo>
                      <a:lnTo>
                        <a:pt x="0" y="0"/>
                      </a:lnTo>
                      <a:close/>
                      <a:moveTo>
                        <a:pt x="3436" y="3347"/>
                      </a:moveTo>
                      <a:lnTo>
                        <a:pt x="334928" y="325061"/>
                      </a:lnTo>
                      <a:lnTo>
                        <a:pt x="334047" y="325149"/>
                      </a:lnTo>
                      <a:lnTo>
                        <a:pt x="554014" y="1057"/>
                      </a:lnTo>
                      <a:lnTo>
                        <a:pt x="554895" y="2643"/>
                      </a:lnTo>
                      <a:lnTo>
                        <a:pt x="3436" y="3347"/>
                      </a:lnTo>
                      <a:close/>
                    </a:path>
                  </a:pathLst>
                </a:custGeom>
                <a:grpFill/>
                <a:ln w="8809" cap="flat">
                  <a:noFill/>
                  <a:prstDash val="solid"/>
                  <a:miter/>
                </a:ln>
              </p:spPr>
              <p:txBody>
                <a:bodyPr rtlCol="0" anchor="ctr"/>
                <a:lstStyle/>
                <a:p>
                  <a:endParaRPr lang="en-US" sz="3200"/>
                </a:p>
              </p:txBody>
            </p:sp>
            <p:sp>
              <p:nvSpPr>
                <p:cNvPr id="4779" name="Freeform: Shape 4778">
                  <a:extLst>
                    <a:ext uri="{FF2B5EF4-FFF2-40B4-BE49-F238E27FC236}">
                      <a16:creationId xmlns:a16="http://schemas.microsoft.com/office/drawing/2014/main" id="{2178EB74-C913-459B-A366-E7F7BDA3ADEA}"/>
                    </a:ext>
                  </a:extLst>
                </p:cNvPr>
                <p:cNvSpPr/>
                <p:nvPr/>
              </p:nvSpPr>
              <p:spPr>
                <a:xfrm>
                  <a:off x="1374859" y="1393600"/>
                  <a:ext cx="571455" cy="336601"/>
                </a:xfrm>
                <a:custGeom>
                  <a:avLst/>
                  <a:gdLst>
                    <a:gd name="connsiteX0" fmla="*/ 343825 w 571455"/>
                    <a:gd name="connsiteY0" fmla="*/ 336601 h 336601"/>
                    <a:gd name="connsiteX1" fmla="*/ 340565 w 571455"/>
                    <a:gd name="connsiteY1" fmla="*/ 334311 h 336601"/>
                    <a:gd name="connsiteX2" fmla="*/ 335544 w 571455"/>
                    <a:gd name="connsiteY2" fmla="*/ 334840 h 336601"/>
                    <a:gd name="connsiteX3" fmla="*/ 337747 w 571455"/>
                    <a:gd name="connsiteY3" fmla="*/ 331580 h 336601"/>
                    <a:gd name="connsiteX4" fmla="*/ 3436 w 571455"/>
                    <a:gd name="connsiteY4" fmla="*/ 5550 h 336601"/>
                    <a:gd name="connsiteX5" fmla="*/ 3436 w 571455"/>
                    <a:gd name="connsiteY5" fmla="*/ 5550 h 336601"/>
                    <a:gd name="connsiteX6" fmla="*/ 0 w 571455"/>
                    <a:gd name="connsiteY6" fmla="*/ 2114 h 336601"/>
                    <a:gd name="connsiteX7" fmla="*/ 10043 w 571455"/>
                    <a:gd name="connsiteY7" fmla="*/ 2114 h 336601"/>
                    <a:gd name="connsiteX8" fmla="*/ 560885 w 571455"/>
                    <a:gd name="connsiteY8" fmla="*/ 2731 h 336601"/>
                    <a:gd name="connsiteX9" fmla="*/ 562735 w 571455"/>
                    <a:gd name="connsiteY9" fmla="*/ 0 h 336601"/>
                    <a:gd name="connsiteX10" fmla="*/ 564144 w 571455"/>
                    <a:gd name="connsiteY10" fmla="*/ 2731 h 336601"/>
                    <a:gd name="connsiteX11" fmla="*/ 571456 w 571455"/>
                    <a:gd name="connsiteY11" fmla="*/ 2731 h 336601"/>
                    <a:gd name="connsiteX12" fmla="*/ 567316 w 571455"/>
                    <a:gd name="connsiteY12" fmla="*/ 8809 h 336601"/>
                    <a:gd name="connsiteX13" fmla="*/ 568725 w 571455"/>
                    <a:gd name="connsiteY13" fmla="*/ 11540 h 336601"/>
                    <a:gd name="connsiteX14" fmla="*/ 565466 w 571455"/>
                    <a:gd name="connsiteY14" fmla="*/ 11540 h 336601"/>
                    <a:gd name="connsiteX15" fmla="*/ 347877 w 571455"/>
                    <a:gd name="connsiteY15" fmla="*/ 330435 h 336601"/>
                    <a:gd name="connsiteX16" fmla="*/ 350696 w 571455"/>
                    <a:gd name="connsiteY16" fmla="*/ 333166 h 336601"/>
                    <a:gd name="connsiteX17" fmla="*/ 345675 w 571455"/>
                    <a:gd name="connsiteY17" fmla="*/ 333694 h 336601"/>
                    <a:gd name="connsiteX18" fmla="*/ 343825 w 571455"/>
                    <a:gd name="connsiteY18" fmla="*/ 336601 h 336601"/>
                    <a:gd name="connsiteX19" fmla="*/ 20085 w 571455"/>
                    <a:gd name="connsiteY19" fmla="*/ 12333 h 336601"/>
                    <a:gd name="connsiteX20" fmla="*/ 342239 w 571455"/>
                    <a:gd name="connsiteY20" fmla="*/ 325061 h 336601"/>
                    <a:gd name="connsiteX21" fmla="*/ 554895 w 571455"/>
                    <a:gd name="connsiteY21" fmla="*/ 11716 h 336601"/>
                    <a:gd name="connsiteX22" fmla="*/ 20085 w 571455"/>
                    <a:gd name="connsiteY22" fmla="*/ 12333 h 33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71455" h="336601">
                      <a:moveTo>
                        <a:pt x="343825" y="336601"/>
                      </a:moveTo>
                      <a:lnTo>
                        <a:pt x="340565" y="334311"/>
                      </a:lnTo>
                      <a:lnTo>
                        <a:pt x="335544" y="334840"/>
                      </a:lnTo>
                      <a:lnTo>
                        <a:pt x="337747" y="331580"/>
                      </a:lnTo>
                      <a:lnTo>
                        <a:pt x="3436" y="5550"/>
                      </a:lnTo>
                      <a:lnTo>
                        <a:pt x="3436" y="5550"/>
                      </a:lnTo>
                      <a:lnTo>
                        <a:pt x="0" y="2114"/>
                      </a:lnTo>
                      <a:lnTo>
                        <a:pt x="10043" y="2114"/>
                      </a:lnTo>
                      <a:lnTo>
                        <a:pt x="560885" y="2731"/>
                      </a:lnTo>
                      <a:lnTo>
                        <a:pt x="562735" y="0"/>
                      </a:lnTo>
                      <a:lnTo>
                        <a:pt x="564144" y="2731"/>
                      </a:lnTo>
                      <a:lnTo>
                        <a:pt x="571456" y="2731"/>
                      </a:lnTo>
                      <a:lnTo>
                        <a:pt x="567316" y="8809"/>
                      </a:lnTo>
                      <a:lnTo>
                        <a:pt x="568725" y="11540"/>
                      </a:lnTo>
                      <a:lnTo>
                        <a:pt x="565466" y="11540"/>
                      </a:lnTo>
                      <a:lnTo>
                        <a:pt x="347877" y="330435"/>
                      </a:lnTo>
                      <a:lnTo>
                        <a:pt x="350696" y="333166"/>
                      </a:lnTo>
                      <a:lnTo>
                        <a:pt x="345675" y="333694"/>
                      </a:lnTo>
                      <a:lnTo>
                        <a:pt x="343825" y="336601"/>
                      </a:lnTo>
                      <a:close/>
                      <a:moveTo>
                        <a:pt x="20085" y="12333"/>
                      </a:moveTo>
                      <a:lnTo>
                        <a:pt x="342239" y="325061"/>
                      </a:lnTo>
                      <a:lnTo>
                        <a:pt x="554895" y="11716"/>
                      </a:lnTo>
                      <a:lnTo>
                        <a:pt x="20085" y="12333"/>
                      </a:lnTo>
                      <a:close/>
                    </a:path>
                  </a:pathLst>
                </a:custGeom>
                <a:grpFill/>
                <a:ln w="8809" cap="flat">
                  <a:noFill/>
                  <a:prstDash val="solid"/>
                  <a:miter/>
                </a:ln>
              </p:spPr>
              <p:txBody>
                <a:bodyPr rtlCol="0" anchor="ctr"/>
                <a:lstStyle/>
                <a:p>
                  <a:endParaRPr lang="en-US" sz="3200"/>
                </a:p>
              </p:txBody>
            </p:sp>
          </p:grpSp>
          <p:grpSp>
            <p:nvGrpSpPr>
              <p:cNvPr id="4780" name="Graphic 4229">
                <a:extLst>
                  <a:ext uri="{FF2B5EF4-FFF2-40B4-BE49-F238E27FC236}">
                    <a16:creationId xmlns:a16="http://schemas.microsoft.com/office/drawing/2014/main" id="{78B44860-C74F-4724-A5FC-669C318DC020}"/>
                  </a:ext>
                </a:extLst>
              </p:cNvPr>
              <p:cNvGrpSpPr/>
              <p:nvPr/>
            </p:nvGrpSpPr>
            <p:grpSpPr>
              <a:xfrm>
                <a:off x="8414153" y="1074618"/>
                <a:ext cx="571455" cy="336601"/>
                <a:chOff x="8414153" y="1074618"/>
                <a:chExt cx="571455" cy="336601"/>
              </a:xfrm>
              <a:grpFill/>
            </p:grpSpPr>
            <p:sp>
              <p:nvSpPr>
                <p:cNvPr id="4781" name="Freeform: Shape 4780">
                  <a:extLst>
                    <a:ext uri="{FF2B5EF4-FFF2-40B4-BE49-F238E27FC236}">
                      <a16:creationId xmlns:a16="http://schemas.microsoft.com/office/drawing/2014/main" id="{C34DCDAE-26E1-4298-A7CB-7C2B4296D89C}"/>
                    </a:ext>
                  </a:extLst>
                </p:cNvPr>
                <p:cNvSpPr/>
                <p:nvPr/>
              </p:nvSpPr>
              <p:spPr>
                <a:xfrm>
                  <a:off x="8422522" y="1080167"/>
                  <a:ext cx="556832" cy="326382"/>
                </a:xfrm>
                <a:custGeom>
                  <a:avLst/>
                  <a:gdLst>
                    <a:gd name="connsiteX0" fmla="*/ 0 w 556832"/>
                    <a:gd name="connsiteY0" fmla="*/ 0 h 326382"/>
                    <a:gd name="connsiteX1" fmla="*/ 1762 w 556832"/>
                    <a:gd name="connsiteY1" fmla="*/ 0 h 326382"/>
                    <a:gd name="connsiteX2" fmla="*/ 554895 w 556832"/>
                    <a:gd name="connsiteY2" fmla="*/ 705 h 326382"/>
                    <a:gd name="connsiteX3" fmla="*/ 556833 w 556832"/>
                    <a:gd name="connsiteY3" fmla="*/ 705 h 326382"/>
                    <a:gd name="connsiteX4" fmla="*/ 555776 w 556832"/>
                    <a:gd name="connsiteY4" fmla="*/ 2290 h 326382"/>
                    <a:gd name="connsiteX5" fmla="*/ 335016 w 556832"/>
                    <a:gd name="connsiteY5" fmla="*/ 325854 h 326382"/>
                    <a:gd name="connsiteX6" fmla="*/ 334664 w 556832"/>
                    <a:gd name="connsiteY6" fmla="*/ 326383 h 326382"/>
                    <a:gd name="connsiteX7" fmla="*/ 334223 w 556832"/>
                    <a:gd name="connsiteY7" fmla="*/ 325942 h 326382"/>
                    <a:gd name="connsiteX8" fmla="*/ 1850 w 556832"/>
                    <a:gd name="connsiteY8" fmla="*/ 1762 h 326382"/>
                    <a:gd name="connsiteX9" fmla="*/ 0 w 556832"/>
                    <a:gd name="connsiteY9" fmla="*/ 0 h 326382"/>
                    <a:gd name="connsiteX10" fmla="*/ 3436 w 556832"/>
                    <a:gd name="connsiteY10" fmla="*/ 3347 h 326382"/>
                    <a:gd name="connsiteX11" fmla="*/ 334928 w 556832"/>
                    <a:gd name="connsiteY11" fmla="*/ 325061 h 326382"/>
                    <a:gd name="connsiteX12" fmla="*/ 334047 w 556832"/>
                    <a:gd name="connsiteY12" fmla="*/ 325149 h 326382"/>
                    <a:gd name="connsiteX13" fmla="*/ 554014 w 556832"/>
                    <a:gd name="connsiteY13" fmla="*/ 1057 h 326382"/>
                    <a:gd name="connsiteX14" fmla="*/ 554895 w 556832"/>
                    <a:gd name="connsiteY14" fmla="*/ 2643 h 326382"/>
                    <a:gd name="connsiteX15" fmla="*/ 3436 w 556832"/>
                    <a:gd name="connsiteY15" fmla="*/ 3347 h 326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832" h="326382">
                      <a:moveTo>
                        <a:pt x="0" y="0"/>
                      </a:moveTo>
                      <a:lnTo>
                        <a:pt x="1762" y="0"/>
                      </a:lnTo>
                      <a:lnTo>
                        <a:pt x="554895" y="705"/>
                      </a:lnTo>
                      <a:lnTo>
                        <a:pt x="556833" y="705"/>
                      </a:lnTo>
                      <a:lnTo>
                        <a:pt x="555776" y="2290"/>
                      </a:lnTo>
                      <a:lnTo>
                        <a:pt x="335016" y="325854"/>
                      </a:lnTo>
                      <a:lnTo>
                        <a:pt x="334664" y="326383"/>
                      </a:lnTo>
                      <a:lnTo>
                        <a:pt x="334223" y="325942"/>
                      </a:lnTo>
                      <a:lnTo>
                        <a:pt x="1850" y="1762"/>
                      </a:lnTo>
                      <a:lnTo>
                        <a:pt x="0" y="0"/>
                      </a:lnTo>
                      <a:close/>
                      <a:moveTo>
                        <a:pt x="3436" y="3347"/>
                      </a:moveTo>
                      <a:lnTo>
                        <a:pt x="334928" y="325061"/>
                      </a:lnTo>
                      <a:lnTo>
                        <a:pt x="334047" y="325149"/>
                      </a:lnTo>
                      <a:lnTo>
                        <a:pt x="554014" y="1057"/>
                      </a:lnTo>
                      <a:lnTo>
                        <a:pt x="554895" y="2643"/>
                      </a:lnTo>
                      <a:lnTo>
                        <a:pt x="3436" y="3347"/>
                      </a:lnTo>
                      <a:close/>
                    </a:path>
                  </a:pathLst>
                </a:custGeom>
                <a:grpFill/>
                <a:ln w="8809" cap="flat">
                  <a:noFill/>
                  <a:prstDash val="solid"/>
                  <a:miter/>
                </a:ln>
              </p:spPr>
              <p:txBody>
                <a:bodyPr rtlCol="0" anchor="ctr"/>
                <a:lstStyle/>
                <a:p>
                  <a:endParaRPr lang="en-US" sz="3200"/>
                </a:p>
              </p:txBody>
            </p:sp>
            <p:sp>
              <p:nvSpPr>
                <p:cNvPr id="4782" name="Freeform: Shape 4781">
                  <a:extLst>
                    <a:ext uri="{FF2B5EF4-FFF2-40B4-BE49-F238E27FC236}">
                      <a16:creationId xmlns:a16="http://schemas.microsoft.com/office/drawing/2014/main" id="{5790C6D6-DC5C-4E92-9462-1DB830744E22}"/>
                    </a:ext>
                  </a:extLst>
                </p:cNvPr>
                <p:cNvSpPr/>
                <p:nvPr/>
              </p:nvSpPr>
              <p:spPr>
                <a:xfrm>
                  <a:off x="8414153" y="1074618"/>
                  <a:ext cx="571455" cy="336601"/>
                </a:xfrm>
                <a:custGeom>
                  <a:avLst/>
                  <a:gdLst>
                    <a:gd name="connsiteX0" fmla="*/ 343825 w 571455"/>
                    <a:gd name="connsiteY0" fmla="*/ 336601 h 336601"/>
                    <a:gd name="connsiteX1" fmla="*/ 340565 w 571455"/>
                    <a:gd name="connsiteY1" fmla="*/ 334311 h 336601"/>
                    <a:gd name="connsiteX2" fmla="*/ 335544 w 571455"/>
                    <a:gd name="connsiteY2" fmla="*/ 334840 h 336601"/>
                    <a:gd name="connsiteX3" fmla="*/ 337746 w 571455"/>
                    <a:gd name="connsiteY3" fmla="*/ 331580 h 336601"/>
                    <a:gd name="connsiteX4" fmla="*/ 3435 w 571455"/>
                    <a:gd name="connsiteY4" fmla="*/ 5550 h 336601"/>
                    <a:gd name="connsiteX5" fmla="*/ 3435 w 571455"/>
                    <a:gd name="connsiteY5" fmla="*/ 5550 h 336601"/>
                    <a:gd name="connsiteX6" fmla="*/ 0 w 571455"/>
                    <a:gd name="connsiteY6" fmla="*/ 2114 h 336601"/>
                    <a:gd name="connsiteX7" fmla="*/ 10042 w 571455"/>
                    <a:gd name="connsiteY7" fmla="*/ 2114 h 336601"/>
                    <a:gd name="connsiteX8" fmla="*/ 560885 w 571455"/>
                    <a:gd name="connsiteY8" fmla="*/ 2731 h 336601"/>
                    <a:gd name="connsiteX9" fmla="*/ 562735 w 571455"/>
                    <a:gd name="connsiteY9" fmla="*/ 0 h 336601"/>
                    <a:gd name="connsiteX10" fmla="*/ 564144 w 571455"/>
                    <a:gd name="connsiteY10" fmla="*/ 2731 h 336601"/>
                    <a:gd name="connsiteX11" fmla="*/ 571456 w 571455"/>
                    <a:gd name="connsiteY11" fmla="*/ 2731 h 336601"/>
                    <a:gd name="connsiteX12" fmla="*/ 567315 w 571455"/>
                    <a:gd name="connsiteY12" fmla="*/ 8809 h 336601"/>
                    <a:gd name="connsiteX13" fmla="*/ 568725 w 571455"/>
                    <a:gd name="connsiteY13" fmla="*/ 11540 h 336601"/>
                    <a:gd name="connsiteX14" fmla="*/ 565466 w 571455"/>
                    <a:gd name="connsiteY14" fmla="*/ 11540 h 336601"/>
                    <a:gd name="connsiteX15" fmla="*/ 347877 w 571455"/>
                    <a:gd name="connsiteY15" fmla="*/ 330435 h 336601"/>
                    <a:gd name="connsiteX16" fmla="*/ 350696 w 571455"/>
                    <a:gd name="connsiteY16" fmla="*/ 333166 h 336601"/>
                    <a:gd name="connsiteX17" fmla="*/ 345675 w 571455"/>
                    <a:gd name="connsiteY17" fmla="*/ 333694 h 336601"/>
                    <a:gd name="connsiteX18" fmla="*/ 343825 w 571455"/>
                    <a:gd name="connsiteY18" fmla="*/ 336601 h 336601"/>
                    <a:gd name="connsiteX19" fmla="*/ 20085 w 571455"/>
                    <a:gd name="connsiteY19" fmla="*/ 12245 h 336601"/>
                    <a:gd name="connsiteX20" fmla="*/ 342239 w 571455"/>
                    <a:gd name="connsiteY20" fmla="*/ 324973 h 336601"/>
                    <a:gd name="connsiteX21" fmla="*/ 554895 w 571455"/>
                    <a:gd name="connsiteY21" fmla="*/ 11628 h 336601"/>
                    <a:gd name="connsiteX22" fmla="*/ 20085 w 571455"/>
                    <a:gd name="connsiteY22" fmla="*/ 12245 h 33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71455" h="336601">
                      <a:moveTo>
                        <a:pt x="343825" y="336601"/>
                      </a:moveTo>
                      <a:lnTo>
                        <a:pt x="340565" y="334311"/>
                      </a:lnTo>
                      <a:lnTo>
                        <a:pt x="335544" y="334840"/>
                      </a:lnTo>
                      <a:lnTo>
                        <a:pt x="337746" y="331580"/>
                      </a:lnTo>
                      <a:lnTo>
                        <a:pt x="3435" y="5550"/>
                      </a:lnTo>
                      <a:lnTo>
                        <a:pt x="3435" y="5550"/>
                      </a:lnTo>
                      <a:lnTo>
                        <a:pt x="0" y="2114"/>
                      </a:lnTo>
                      <a:lnTo>
                        <a:pt x="10042" y="2114"/>
                      </a:lnTo>
                      <a:lnTo>
                        <a:pt x="560885" y="2731"/>
                      </a:lnTo>
                      <a:lnTo>
                        <a:pt x="562735" y="0"/>
                      </a:lnTo>
                      <a:lnTo>
                        <a:pt x="564144" y="2731"/>
                      </a:lnTo>
                      <a:lnTo>
                        <a:pt x="571456" y="2731"/>
                      </a:lnTo>
                      <a:lnTo>
                        <a:pt x="567315" y="8809"/>
                      </a:lnTo>
                      <a:lnTo>
                        <a:pt x="568725" y="11540"/>
                      </a:lnTo>
                      <a:lnTo>
                        <a:pt x="565466" y="11540"/>
                      </a:lnTo>
                      <a:lnTo>
                        <a:pt x="347877" y="330435"/>
                      </a:lnTo>
                      <a:lnTo>
                        <a:pt x="350696" y="333166"/>
                      </a:lnTo>
                      <a:lnTo>
                        <a:pt x="345675" y="333694"/>
                      </a:lnTo>
                      <a:lnTo>
                        <a:pt x="343825" y="336601"/>
                      </a:lnTo>
                      <a:close/>
                      <a:moveTo>
                        <a:pt x="20085" y="12245"/>
                      </a:moveTo>
                      <a:lnTo>
                        <a:pt x="342239" y="324973"/>
                      </a:lnTo>
                      <a:lnTo>
                        <a:pt x="554895" y="11628"/>
                      </a:lnTo>
                      <a:lnTo>
                        <a:pt x="20085" y="12245"/>
                      </a:lnTo>
                      <a:close/>
                    </a:path>
                  </a:pathLst>
                </a:custGeom>
                <a:grpFill/>
                <a:ln w="8809" cap="flat">
                  <a:noFill/>
                  <a:prstDash val="solid"/>
                  <a:miter/>
                </a:ln>
              </p:spPr>
              <p:txBody>
                <a:bodyPr rtlCol="0" anchor="ctr"/>
                <a:lstStyle/>
                <a:p>
                  <a:endParaRPr lang="en-US" sz="3200"/>
                </a:p>
              </p:txBody>
            </p:sp>
          </p:grpSp>
          <p:grpSp>
            <p:nvGrpSpPr>
              <p:cNvPr id="4783" name="Graphic 4229">
                <a:extLst>
                  <a:ext uri="{FF2B5EF4-FFF2-40B4-BE49-F238E27FC236}">
                    <a16:creationId xmlns:a16="http://schemas.microsoft.com/office/drawing/2014/main" id="{78B44860-C74F-4724-A5FC-669C318DC020}"/>
                  </a:ext>
                </a:extLst>
              </p:cNvPr>
              <p:cNvGrpSpPr/>
              <p:nvPr/>
            </p:nvGrpSpPr>
            <p:grpSpPr>
              <a:xfrm>
                <a:off x="1473082" y="1654266"/>
                <a:ext cx="619554" cy="982143"/>
                <a:chOff x="1473082" y="1654266"/>
                <a:chExt cx="619554" cy="982143"/>
              </a:xfrm>
              <a:grpFill/>
            </p:grpSpPr>
            <p:sp>
              <p:nvSpPr>
                <p:cNvPr id="4784" name="Freeform: Shape 4783">
                  <a:extLst>
                    <a:ext uri="{FF2B5EF4-FFF2-40B4-BE49-F238E27FC236}">
                      <a16:creationId xmlns:a16="http://schemas.microsoft.com/office/drawing/2014/main" id="{67F6DC3C-6A25-4876-BEB8-B9E6899E6D0B}"/>
                    </a:ext>
                  </a:extLst>
                </p:cNvPr>
                <p:cNvSpPr/>
                <p:nvPr/>
              </p:nvSpPr>
              <p:spPr>
                <a:xfrm>
                  <a:off x="1478632" y="1659728"/>
                  <a:ext cx="609423" cy="966639"/>
                </a:xfrm>
                <a:custGeom>
                  <a:avLst/>
                  <a:gdLst>
                    <a:gd name="connsiteX0" fmla="*/ 0 w 609423"/>
                    <a:gd name="connsiteY0" fmla="*/ 0 h 966639"/>
                    <a:gd name="connsiteX1" fmla="*/ 1233 w 609423"/>
                    <a:gd name="connsiteY1" fmla="*/ 440 h 966639"/>
                    <a:gd name="connsiteX2" fmla="*/ 608190 w 609423"/>
                    <a:gd name="connsiteY2" fmla="*/ 202965 h 966639"/>
                    <a:gd name="connsiteX3" fmla="*/ 609424 w 609423"/>
                    <a:gd name="connsiteY3" fmla="*/ 203406 h 966639"/>
                    <a:gd name="connsiteX4" fmla="*/ 608983 w 609423"/>
                    <a:gd name="connsiteY4" fmla="*/ 204639 h 966639"/>
                    <a:gd name="connsiteX5" fmla="*/ 343120 w 609423"/>
                    <a:gd name="connsiteY5" fmla="*/ 964789 h 966639"/>
                    <a:gd name="connsiteX6" fmla="*/ 342504 w 609423"/>
                    <a:gd name="connsiteY6" fmla="*/ 966639 h 966639"/>
                    <a:gd name="connsiteX7" fmla="*/ 341799 w 609423"/>
                    <a:gd name="connsiteY7" fmla="*/ 964789 h 966639"/>
                    <a:gd name="connsiteX8" fmla="*/ 705 w 609423"/>
                    <a:gd name="connsiteY8" fmla="*/ 2026 h 966639"/>
                    <a:gd name="connsiteX9" fmla="*/ 0 w 609423"/>
                    <a:gd name="connsiteY9" fmla="*/ 0 h 966639"/>
                    <a:gd name="connsiteX10" fmla="*/ 1409 w 609423"/>
                    <a:gd name="connsiteY10" fmla="*/ 4052 h 966639"/>
                    <a:gd name="connsiteX11" fmla="*/ 343120 w 609423"/>
                    <a:gd name="connsiteY11" fmla="*/ 964260 h 966639"/>
                    <a:gd name="connsiteX12" fmla="*/ 341799 w 609423"/>
                    <a:gd name="connsiteY12" fmla="*/ 964260 h 966639"/>
                    <a:gd name="connsiteX13" fmla="*/ 606605 w 609423"/>
                    <a:gd name="connsiteY13" fmla="*/ 203758 h 966639"/>
                    <a:gd name="connsiteX14" fmla="*/ 607398 w 609423"/>
                    <a:gd name="connsiteY14" fmla="*/ 205344 h 966639"/>
                    <a:gd name="connsiteX15" fmla="*/ 1409 w 609423"/>
                    <a:gd name="connsiteY15" fmla="*/ 4052 h 96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9423" h="966639">
                      <a:moveTo>
                        <a:pt x="0" y="0"/>
                      </a:moveTo>
                      <a:lnTo>
                        <a:pt x="1233" y="440"/>
                      </a:lnTo>
                      <a:lnTo>
                        <a:pt x="608190" y="202965"/>
                      </a:lnTo>
                      <a:lnTo>
                        <a:pt x="609424" y="203406"/>
                      </a:lnTo>
                      <a:lnTo>
                        <a:pt x="608983" y="204639"/>
                      </a:lnTo>
                      <a:lnTo>
                        <a:pt x="343120" y="964789"/>
                      </a:lnTo>
                      <a:lnTo>
                        <a:pt x="342504" y="966639"/>
                      </a:lnTo>
                      <a:lnTo>
                        <a:pt x="341799" y="964789"/>
                      </a:lnTo>
                      <a:lnTo>
                        <a:pt x="705" y="2026"/>
                      </a:lnTo>
                      <a:lnTo>
                        <a:pt x="0" y="0"/>
                      </a:lnTo>
                      <a:close/>
                      <a:moveTo>
                        <a:pt x="1409" y="4052"/>
                      </a:moveTo>
                      <a:lnTo>
                        <a:pt x="343120" y="964260"/>
                      </a:lnTo>
                      <a:lnTo>
                        <a:pt x="341799" y="964260"/>
                      </a:lnTo>
                      <a:lnTo>
                        <a:pt x="606605" y="203758"/>
                      </a:lnTo>
                      <a:lnTo>
                        <a:pt x="607398" y="205344"/>
                      </a:lnTo>
                      <a:lnTo>
                        <a:pt x="1409" y="4052"/>
                      </a:lnTo>
                      <a:close/>
                    </a:path>
                  </a:pathLst>
                </a:custGeom>
                <a:grpFill/>
                <a:ln w="8809" cap="flat">
                  <a:noFill/>
                  <a:prstDash val="solid"/>
                  <a:miter/>
                </a:ln>
              </p:spPr>
              <p:txBody>
                <a:bodyPr rtlCol="0" anchor="ctr"/>
                <a:lstStyle/>
                <a:p>
                  <a:endParaRPr lang="en-US" sz="3200"/>
                </a:p>
              </p:txBody>
            </p:sp>
            <p:sp>
              <p:nvSpPr>
                <p:cNvPr id="4785" name="Freeform: Shape 4784">
                  <a:extLst>
                    <a:ext uri="{FF2B5EF4-FFF2-40B4-BE49-F238E27FC236}">
                      <a16:creationId xmlns:a16="http://schemas.microsoft.com/office/drawing/2014/main" id="{EB315F1B-C216-4F2C-BEE3-D0402829EF0C}"/>
                    </a:ext>
                  </a:extLst>
                </p:cNvPr>
                <p:cNvSpPr/>
                <p:nvPr/>
              </p:nvSpPr>
              <p:spPr>
                <a:xfrm>
                  <a:off x="1473082" y="1654266"/>
                  <a:ext cx="619554" cy="982143"/>
                </a:xfrm>
                <a:custGeom>
                  <a:avLst/>
                  <a:gdLst>
                    <a:gd name="connsiteX0" fmla="*/ 348053 w 619554"/>
                    <a:gd name="connsiteY0" fmla="*/ 982143 h 982143"/>
                    <a:gd name="connsiteX1" fmla="*/ 344794 w 619554"/>
                    <a:gd name="connsiteY1" fmla="*/ 973070 h 982143"/>
                    <a:gd name="connsiteX2" fmla="*/ 342592 w 619554"/>
                    <a:gd name="connsiteY2" fmla="*/ 973070 h 982143"/>
                    <a:gd name="connsiteX3" fmla="*/ 343649 w 619554"/>
                    <a:gd name="connsiteY3" fmla="*/ 969898 h 982143"/>
                    <a:gd name="connsiteX4" fmla="*/ 1410 w 619554"/>
                    <a:gd name="connsiteY4" fmla="*/ 4052 h 982143"/>
                    <a:gd name="connsiteX5" fmla="*/ 1410 w 619554"/>
                    <a:gd name="connsiteY5" fmla="*/ 4052 h 982143"/>
                    <a:gd name="connsiteX6" fmla="*/ 0 w 619554"/>
                    <a:gd name="connsiteY6" fmla="*/ 0 h 982143"/>
                    <a:gd name="connsiteX7" fmla="*/ 7840 w 619554"/>
                    <a:gd name="connsiteY7" fmla="*/ 2643 h 982143"/>
                    <a:gd name="connsiteX8" fmla="*/ 610481 w 619554"/>
                    <a:gd name="connsiteY8" fmla="*/ 203670 h 982143"/>
                    <a:gd name="connsiteX9" fmla="*/ 611626 w 619554"/>
                    <a:gd name="connsiteY9" fmla="*/ 200322 h 982143"/>
                    <a:gd name="connsiteX10" fmla="*/ 613828 w 619554"/>
                    <a:gd name="connsiteY10" fmla="*/ 204727 h 982143"/>
                    <a:gd name="connsiteX11" fmla="*/ 619290 w 619554"/>
                    <a:gd name="connsiteY11" fmla="*/ 206577 h 982143"/>
                    <a:gd name="connsiteX12" fmla="*/ 617352 w 619554"/>
                    <a:gd name="connsiteY12" fmla="*/ 211951 h 982143"/>
                    <a:gd name="connsiteX13" fmla="*/ 619554 w 619554"/>
                    <a:gd name="connsiteY13" fmla="*/ 216355 h 982143"/>
                    <a:gd name="connsiteX14" fmla="*/ 616207 w 619554"/>
                    <a:gd name="connsiteY14" fmla="*/ 215298 h 982143"/>
                    <a:gd name="connsiteX15" fmla="*/ 352282 w 619554"/>
                    <a:gd name="connsiteY15" fmla="*/ 969810 h 982143"/>
                    <a:gd name="connsiteX16" fmla="*/ 353427 w 619554"/>
                    <a:gd name="connsiteY16" fmla="*/ 972894 h 982143"/>
                    <a:gd name="connsiteX17" fmla="*/ 351225 w 619554"/>
                    <a:gd name="connsiteY17" fmla="*/ 972981 h 982143"/>
                    <a:gd name="connsiteX18" fmla="*/ 348053 w 619554"/>
                    <a:gd name="connsiteY18" fmla="*/ 982143 h 982143"/>
                    <a:gd name="connsiteX19" fmla="*/ 12421 w 619554"/>
                    <a:gd name="connsiteY19" fmla="*/ 14888 h 982143"/>
                    <a:gd name="connsiteX20" fmla="*/ 347965 w 619554"/>
                    <a:gd name="connsiteY20" fmla="*/ 957653 h 982143"/>
                    <a:gd name="connsiteX21" fmla="*/ 607398 w 619554"/>
                    <a:gd name="connsiteY21" fmla="*/ 212479 h 982143"/>
                    <a:gd name="connsiteX22" fmla="*/ 12421 w 619554"/>
                    <a:gd name="connsiteY22" fmla="*/ 14888 h 98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9554" h="982143">
                      <a:moveTo>
                        <a:pt x="348053" y="982143"/>
                      </a:moveTo>
                      <a:lnTo>
                        <a:pt x="344794" y="973070"/>
                      </a:lnTo>
                      <a:lnTo>
                        <a:pt x="342592" y="973070"/>
                      </a:lnTo>
                      <a:lnTo>
                        <a:pt x="343649" y="969898"/>
                      </a:lnTo>
                      <a:lnTo>
                        <a:pt x="1410" y="4052"/>
                      </a:lnTo>
                      <a:lnTo>
                        <a:pt x="1410" y="4052"/>
                      </a:lnTo>
                      <a:lnTo>
                        <a:pt x="0" y="0"/>
                      </a:lnTo>
                      <a:lnTo>
                        <a:pt x="7840" y="2643"/>
                      </a:lnTo>
                      <a:lnTo>
                        <a:pt x="610481" y="203670"/>
                      </a:lnTo>
                      <a:lnTo>
                        <a:pt x="611626" y="200322"/>
                      </a:lnTo>
                      <a:lnTo>
                        <a:pt x="613828" y="204727"/>
                      </a:lnTo>
                      <a:lnTo>
                        <a:pt x="619290" y="206577"/>
                      </a:lnTo>
                      <a:lnTo>
                        <a:pt x="617352" y="211951"/>
                      </a:lnTo>
                      <a:lnTo>
                        <a:pt x="619554" y="216355"/>
                      </a:lnTo>
                      <a:lnTo>
                        <a:pt x="616207" y="215298"/>
                      </a:lnTo>
                      <a:lnTo>
                        <a:pt x="352282" y="969810"/>
                      </a:lnTo>
                      <a:lnTo>
                        <a:pt x="353427" y="972894"/>
                      </a:lnTo>
                      <a:lnTo>
                        <a:pt x="351225" y="972981"/>
                      </a:lnTo>
                      <a:lnTo>
                        <a:pt x="348053" y="982143"/>
                      </a:lnTo>
                      <a:close/>
                      <a:moveTo>
                        <a:pt x="12421" y="14888"/>
                      </a:moveTo>
                      <a:lnTo>
                        <a:pt x="347965" y="957653"/>
                      </a:lnTo>
                      <a:lnTo>
                        <a:pt x="607398" y="212479"/>
                      </a:lnTo>
                      <a:lnTo>
                        <a:pt x="12421" y="14888"/>
                      </a:lnTo>
                      <a:close/>
                    </a:path>
                  </a:pathLst>
                </a:custGeom>
                <a:grpFill/>
                <a:ln w="8809" cap="flat">
                  <a:noFill/>
                  <a:prstDash val="solid"/>
                  <a:miter/>
                </a:ln>
              </p:spPr>
              <p:txBody>
                <a:bodyPr rtlCol="0" anchor="ctr"/>
                <a:lstStyle/>
                <a:p>
                  <a:endParaRPr lang="en-US" sz="3200"/>
                </a:p>
              </p:txBody>
            </p:sp>
          </p:grpSp>
          <p:grpSp>
            <p:nvGrpSpPr>
              <p:cNvPr id="4786" name="Graphic 4229">
                <a:extLst>
                  <a:ext uri="{FF2B5EF4-FFF2-40B4-BE49-F238E27FC236}">
                    <a16:creationId xmlns:a16="http://schemas.microsoft.com/office/drawing/2014/main" id="{78B44860-C74F-4724-A5FC-669C318DC020}"/>
                  </a:ext>
                </a:extLst>
              </p:cNvPr>
              <p:cNvGrpSpPr/>
              <p:nvPr/>
            </p:nvGrpSpPr>
            <p:grpSpPr>
              <a:xfrm>
                <a:off x="1347462" y="3267152"/>
                <a:ext cx="516838" cy="581850"/>
                <a:chOff x="1347462" y="3267152"/>
                <a:chExt cx="516838" cy="581850"/>
              </a:xfrm>
              <a:grpFill/>
            </p:grpSpPr>
            <p:sp>
              <p:nvSpPr>
                <p:cNvPr id="4787" name="Freeform: Shape 4786">
                  <a:extLst>
                    <a:ext uri="{FF2B5EF4-FFF2-40B4-BE49-F238E27FC236}">
                      <a16:creationId xmlns:a16="http://schemas.microsoft.com/office/drawing/2014/main" id="{CF05DC22-F050-4D1C-8C00-FF0F4DC8E052}"/>
                    </a:ext>
                  </a:extLst>
                </p:cNvPr>
                <p:cNvSpPr/>
                <p:nvPr/>
              </p:nvSpPr>
              <p:spPr>
                <a:xfrm>
                  <a:off x="1352483" y="3274111"/>
                  <a:ext cx="506619" cy="569517"/>
                </a:xfrm>
                <a:custGeom>
                  <a:avLst/>
                  <a:gdLst>
                    <a:gd name="connsiteX0" fmla="*/ 502656 w 506619"/>
                    <a:gd name="connsiteY0" fmla="*/ 568108 h 569517"/>
                    <a:gd name="connsiteX1" fmla="*/ 328233 w 506619"/>
                    <a:gd name="connsiteY1" fmla="*/ 2467 h 569517"/>
                    <a:gd name="connsiteX2" fmla="*/ 330083 w 506619"/>
                    <a:gd name="connsiteY2" fmla="*/ 2819 h 569517"/>
                    <a:gd name="connsiteX3" fmla="*/ 1410 w 506619"/>
                    <a:gd name="connsiteY3" fmla="*/ 393773 h 569517"/>
                    <a:gd name="connsiteX4" fmla="*/ 1145 w 506619"/>
                    <a:gd name="connsiteY4" fmla="*/ 392892 h 569517"/>
                    <a:gd name="connsiteX5" fmla="*/ 502656 w 506619"/>
                    <a:gd name="connsiteY5" fmla="*/ 568108 h 569517"/>
                    <a:gd name="connsiteX6" fmla="*/ 506620 w 506619"/>
                    <a:gd name="connsiteY6" fmla="*/ 569518 h 569517"/>
                    <a:gd name="connsiteX7" fmla="*/ 793 w 506619"/>
                    <a:gd name="connsiteY7" fmla="*/ 393950 h 569517"/>
                    <a:gd name="connsiteX8" fmla="*/ 0 w 506619"/>
                    <a:gd name="connsiteY8" fmla="*/ 393685 h 569517"/>
                    <a:gd name="connsiteX9" fmla="*/ 529 w 506619"/>
                    <a:gd name="connsiteY9" fmla="*/ 393069 h 569517"/>
                    <a:gd name="connsiteX10" fmla="*/ 328409 w 506619"/>
                    <a:gd name="connsiteY10" fmla="*/ 1497 h 569517"/>
                    <a:gd name="connsiteX11" fmla="*/ 329642 w 506619"/>
                    <a:gd name="connsiteY11" fmla="*/ 0 h 569517"/>
                    <a:gd name="connsiteX12" fmla="*/ 330259 w 506619"/>
                    <a:gd name="connsiteY12" fmla="*/ 1850 h 569517"/>
                    <a:gd name="connsiteX13" fmla="*/ 506620 w 506619"/>
                    <a:gd name="connsiteY13" fmla="*/ 569518 h 56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6619" h="569517">
                      <a:moveTo>
                        <a:pt x="502656" y="568108"/>
                      </a:moveTo>
                      <a:lnTo>
                        <a:pt x="328233" y="2467"/>
                      </a:lnTo>
                      <a:lnTo>
                        <a:pt x="330083" y="2819"/>
                      </a:lnTo>
                      <a:lnTo>
                        <a:pt x="1410" y="393773"/>
                      </a:lnTo>
                      <a:lnTo>
                        <a:pt x="1145" y="392892"/>
                      </a:lnTo>
                      <a:lnTo>
                        <a:pt x="502656" y="568108"/>
                      </a:lnTo>
                      <a:close/>
                      <a:moveTo>
                        <a:pt x="506620" y="569518"/>
                      </a:moveTo>
                      <a:lnTo>
                        <a:pt x="793" y="393950"/>
                      </a:lnTo>
                      <a:lnTo>
                        <a:pt x="0" y="393685"/>
                      </a:lnTo>
                      <a:lnTo>
                        <a:pt x="529" y="393069"/>
                      </a:lnTo>
                      <a:lnTo>
                        <a:pt x="328409" y="1497"/>
                      </a:lnTo>
                      <a:lnTo>
                        <a:pt x="329642" y="0"/>
                      </a:lnTo>
                      <a:lnTo>
                        <a:pt x="330259" y="1850"/>
                      </a:lnTo>
                      <a:lnTo>
                        <a:pt x="506620" y="569518"/>
                      </a:lnTo>
                      <a:close/>
                    </a:path>
                  </a:pathLst>
                </a:custGeom>
                <a:grpFill/>
                <a:ln w="8809" cap="flat">
                  <a:noFill/>
                  <a:prstDash val="solid"/>
                  <a:miter/>
                </a:ln>
              </p:spPr>
              <p:txBody>
                <a:bodyPr rtlCol="0" anchor="ctr"/>
                <a:lstStyle/>
                <a:p>
                  <a:endParaRPr lang="en-US" sz="3200"/>
                </a:p>
              </p:txBody>
            </p:sp>
            <p:sp>
              <p:nvSpPr>
                <p:cNvPr id="4788" name="Freeform: Shape 4787">
                  <a:extLst>
                    <a:ext uri="{FF2B5EF4-FFF2-40B4-BE49-F238E27FC236}">
                      <a16:creationId xmlns:a16="http://schemas.microsoft.com/office/drawing/2014/main" id="{421A6D3A-834C-49FE-A02B-858E3639BB83}"/>
                    </a:ext>
                  </a:extLst>
                </p:cNvPr>
                <p:cNvSpPr/>
                <p:nvPr/>
              </p:nvSpPr>
              <p:spPr>
                <a:xfrm>
                  <a:off x="1347462" y="3267152"/>
                  <a:ext cx="516838" cy="581850"/>
                </a:xfrm>
                <a:custGeom>
                  <a:avLst/>
                  <a:gdLst>
                    <a:gd name="connsiteX0" fmla="*/ 516839 w 516838"/>
                    <a:gd name="connsiteY0" fmla="*/ 581851 h 581850"/>
                    <a:gd name="connsiteX1" fmla="*/ 512874 w 516838"/>
                    <a:gd name="connsiteY1" fmla="*/ 580441 h 581850"/>
                    <a:gd name="connsiteX2" fmla="*/ 512874 w 516838"/>
                    <a:gd name="connsiteY2" fmla="*/ 580441 h 581850"/>
                    <a:gd name="connsiteX3" fmla="*/ 505034 w 516838"/>
                    <a:gd name="connsiteY3" fmla="*/ 577710 h 581850"/>
                    <a:gd name="connsiteX4" fmla="*/ 7224 w 516838"/>
                    <a:gd name="connsiteY4" fmla="*/ 404961 h 581850"/>
                    <a:gd name="connsiteX5" fmla="*/ 4845 w 516838"/>
                    <a:gd name="connsiteY5" fmla="*/ 407780 h 581850"/>
                    <a:gd name="connsiteX6" fmla="*/ 3700 w 516838"/>
                    <a:gd name="connsiteY6" fmla="*/ 403728 h 581850"/>
                    <a:gd name="connsiteX7" fmla="*/ 0 w 516838"/>
                    <a:gd name="connsiteY7" fmla="*/ 402495 h 581850"/>
                    <a:gd name="connsiteX8" fmla="*/ 2202 w 516838"/>
                    <a:gd name="connsiteY8" fmla="*/ 398707 h 581850"/>
                    <a:gd name="connsiteX9" fmla="*/ 1057 w 516838"/>
                    <a:gd name="connsiteY9" fmla="*/ 394566 h 581850"/>
                    <a:gd name="connsiteX10" fmla="*/ 4581 w 516838"/>
                    <a:gd name="connsiteY10" fmla="*/ 395800 h 581850"/>
                    <a:gd name="connsiteX11" fmla="*/ 329202 w 516838"/>
                    <a:gd name="connsiteY11" fmla="*/ 8104 h 581850"/>
                    <a:gd name="connsiteX12" fmla="*/ 328233 w 516838"/>
                    <a:gd name="connsiteY12" fmla="*/ 5021 h 581850"/>
                    <a:gd name="connsiteX13" fmla="*/ 331228 w 516838"/>
                    <a:gd name="connsiteY13" fmla="*/ 5638 h 581850"/>
                    <a:gd name="connsiteX14" fmla="*/ 335897 w 516838"/>
                    <a:gd name="connsiteY14" fmla="*/ 0 h 581850"/>
                    <a:gd name="connsiteX15" fmla="*/ 338099 w 516838"/>
                    <a:gd name="connsiteY15" fmla="*/ 7047 h 581850"/>
                    <a:gd name="connsiteX16" fmla="*/ 341182 w 516838"/>
                    <a:gd name="connsiteY16" fmla="*/ 7664 h 581850"/>
                    <a:gd name="connsiteX17" fmla="*/ 339068 w 516838"/>
                    <a:gd name="connsiteY17" fmla="*/ 10131 h 581850"/>
                    <a:gd name="connsiteX18" fmla="*/ 516839 w 516838"/>
                    <a:gd name="connsiteY18" fmla="*/ 581851 h 581850"/>
                    <a:gd name="connsiteX19" fmla="*/ 12597 w 516838"/>
                    <a:gd name="connsiteY19" fmla="*/ 398530 h 581850"/>
                    <a:gd name="connsiteX20" fmla="*/ 502479 w 516838"/>
                    <a:gd name="connsiteY20" fmla="*/ 569694 h 581850"/>
                    <a:gd name="connsiteX21" fmla="*/ 332373 w 516838"/>
                    <a:gd name="connsiteY21" fmla="*/ 18235 h 581850"/>
                    <a:gd name="connsiteX22" fmla="*/ 12597 w 516838"/>
                    <a:gd name="connsiteY22" fmla="*/ 398530 h 581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16838" h="581850">
                      <a:moveTo>
                        <a:pt x="516839" y="581851"/>
                      </a:moveTo>
                      <a:lnTo>
                        <a:pt x="512874" y="580441"/>
                      </a:lnTo>
                      <a:lnTo>
                        <a:pt x="512874" y="580441"/>
                      </a:lnTo>
                      <a:lnTo>
                        <a:pt x="505034" y="577710"/>
                      </a:lnTo>
                      <a:lnTo>
                        <a:pt x="7224" y="404961"/>
                      </a:lnTo>
                      <a:lnTo>
                        <a:pt x="4845" y="407780"/>
                      </a:lnTo>
                      <a:lnTo>
                        <a:pt x="3700" y="403728"/>
                      </a:lnTo>
                      <a:lnTo>
                        <a:pt x="0" y="402495"/>
                      </a:lnTo>
                      <a:lnTo>
                        <a:pt x="2202" y="398707"/>
                      </a:lnTo>
                      <a:lnTo>
                        <a:pt x="1057" y="394566"/>
                      </a:lnTo>
                      <a:lnTo>
                        <a:pt x="4581" y="395800"/>
                      </a:lnTo>
                      <a:lnTo>
                        <a:pt x="329202" y="8104"/>
                      </a:lnTo>
                      <a:lnTo>
                        <a:pt x="328233" y="5021"/>
                      </a:lnTo>
                      <a:lnTo>
                        <a:pt x="331228" y="5638"/>
                      </a:lnTo>
                      <a:lnTo>
                        <a:pt x="335897" y="0"/>
                      </a:lnTo>
                      <a:lnTo>
                        <a:pt x="338099" y="7047"/>
                      </a:lnTo>
                      <a:lnTo>
                        <a:pt x="341182" y="7664"/>
                      </a:lnTo>
                      <a:lnTo>
                        <a:pt x="339068" y="10131"/>
                      </a:lnTo>
                      <a:lnTo>
                        <a:pt x="516839" y="581851"/>
                      </a:lnTo>
                      <a:close/>
                      <a:moveTo>
                        <a:pt x="12597" y="398530"/>
                      </a:moveTo>
                      <a:lnTo>
                        <a:pt x="502479" y="569694"/>
                      </a:lnTo>
                      <a:lnTo>
                        <a:pt x="332373" y="18235"/>
                      </a:lnTo>
                      <a:lnTo>
                        <a:pt x="12597" y="398530"/>
                      </a:lnTo>
                      <a:close/>
                    </a:path>
                  </a:pathLst>
                </a:custGeom>
                <a:grpFill/>
                <a:ln w="8809" cap="flat">
                  <a:noFill/>
                  <a:prstDash val="solid"/>
                  <a:miter/>
                </a:ln>
              </p:spPr>
              <p:txBody>
                <a:bodyPr rtlCol="0" anchor="ctr"/>
                <a:lstStyle/>
                <a:p>
                  <a:endParaRPr lang="en-US" sz="3200"/>
                </a:p>
              </p:txBody>
            </p:sp>
          </p:grpSp>
          <p:grpSp>
            <p:nvGrpSpPr>
              <p:cNvPr id="4789" name="Graphic 4229">
                <a:extLst>
                  <a:ext uri="{FF2B5EF4-FFF2-40B4-BE49-F238E27FC236}">
                    <a16:creationId xmlns:a16="http://schemas.microsoft.com/office/drawing/2014/main" id="{78B44860-C74F-4724-A5FC-669C318DC020}"/>
                  </a:ext>
                </a:extLst>
              </p:cNvPr>
              <p:cNvGrpSpPr/>
              <p:nvPr/>
            </p:nvGrpSpPr>
            <p:grpSpPr>
              <a:xfrm>
                <a:off x="2448795" y="1152668"/>
                <a:ext cx="639375" cy="743676"/>
                <a:chOff x="2448795" y="1152668"/>
                <a:chExt cx="639375" cy="743676"/>
              </a:xfrm>
              <a:grpFill/>
            </p:grpSpPr>
            <p:sp>
              <p:nvSpPr>
                <p:cNvPr id="4790" name="Freeform: Shape 4789">
                  <a:extLst>
                    <a:ext uri="{FF2B5EF4-FFF2-40B4-BE49-F238E27FC236}">
                      <a16:creationId xmlns:a16="http://schemas.microsoft.com/office/drawing/2014/main" id="{E7C8F767-0D0E-4630-904A-17BDDF3E14ED}"/>
                    </a:ext>
                  </a:extLst>
                </p:cNvPr>
                <p:cNvSpPr/>
                <p:nvPr/>
              </p:nvSpPr>
              <p:spPr>
                <a:xfrm>
                  <a:off x="2454785" y="1159186"/>
                  <a:ext cx="628187" cy="730374"/>
                </a:xfrm>
                <a:custGeom>
                  <a:avLst/>
                  <a:gdLst>
                    <a:gd name="connsiteX0" fmla="*/ 0 w 628187"/>
                    <a:gd name="connsiteY0" fmla="*/ 0 h 730374"/>
                    <a:gd name="connsiteX1" fmla="*/ 4581 w 628187"/>
                    <a:gd name="connsiteY1" fmla="*/ 2114 h 730374"/>
                    <a:gd name="connsiteX2" fmla="*/ 624223 w 628187"/>
                    <a:gd name="connsiteY2" fmla="*/ 285067 h 730374"/>
                    <a:gd name="connsiteX3" fmla="*/ 628188 w 628187"/>
                    <a:gd name="connsiteY3" fmla="*/ 286829 h 730374"/>
                    <a:gd name="connsiteX4" fmla="*/ 625457 w 628187"/>
                    <a:gd name="connsiteY4" fmla="*/ 290177 h 730374"/>
                    <a:gd name="connsiteX5" fmla="*/ 270444 w 628187"/>
                    <a:gd name="connsiteY5" fmla="*/ 727732 h 730374"/>
                    <a:gd name="connsiteX6" fmla="*/ 268330 w 628187"/>
                    <a:gd name="connsiteY6" fmla="*/ 730375 h 730374"/>
                    <a:gd name="connsiteX7" fmla="*/ 267184 w 628187"/>
                    <a:gd name="connsiteY7" fmla="*/ 727204 h 730374"/>
                    <a:gd name="connsiteX8" fmla="*/ 2555 w 628187"/>
                    <a:gd name="connsiteY8" fmla="*/ 6607 h 730374"/>
                    <a:gd name="connsiteX9" fmla="*/ 0 w 628187"/>
                    <a:gd name="connsiteY9" fmla="*/ 0 h 730374"/>
                    <a:gd name="connsiteX10" fmla="*/ 4933 w 628187"/>
                    <a:gd name="connsiteY10" fmla="*/ 13302 h 730374"/>
                    <a:gd name="connsiteX11" fmla="*/ 270708 w 628187"/>
                    <a:gd name="connsiteY11" fmla="*/ 725882 h 730374"/>
                    <a:gd name="connsiteX12" fmla="*/ 267361 w 628187"/>
                    <a:gd name="connsiteY12" fmla="*/ 725354 h 730374"/>
                    <a:gd name="connsiteX13" fmla="*/ 620171 w 628187"/>
                    <a:gd name="connsiteY13" fmla="*/ 285948 h 730374"/>
                    <a:gd name="connsiteX14" fmla="*/ 621404 w 628187"/>
                    <a:gd name="connsiteY14" fmla="*/ 291058 h 730374"/>
                    <a:gd name="connsiteX15" fmla="*/ 4933 w 628187"/>
                    <a:gd name="connsiteY15" fmla="*/ 13302 h 73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8187" h="730374">
                      <a:moveTo>
                        <a:pt x="0" y="0"/>
                      </a:moveTo>
                      <a:lnTo>
                        <a:pt x="4581" y="2114"/>
                      </a:lnTo>
                      <a:lnTo>
                        <a:pt x="624223" y="285067"/>
                      </a:lnTo>
                      <a:lnTo>
                        <a:pt x="628188" y="286829"/>
                      </a:lnTo>
                      <a:lnTo>
                        <a:pt x="625457" y="290177"/>
                      </a:lnTo>
                      <a:lnTo>
                        <a:pt x="270444" y="727732"/>
                      </a:lnTo>
                      <a:lnTo>
                        <a:pt x="268330" y="730375"/>
                      </a:lnTo>
                      <a:lnTo>
                        <a:pt x="267184" y="727204"/>
                      </a:lnTo>
                      <a:lnTo>
                        <a:pt x="2555" y="6607"/>
                      </a:lnTo>
                      <a:lnTo>
                        <a:pt x="0" y="0"/>
                      </a:lnTo>
                      <a:close/>
                      <a:moveTo>
                        <a:pt x="4933" y="13302"/>
                      </a:moveTo>
                      <a:lnTo>
                        <a:pt x="270708" y="725882"/>
                      </a:lnTo>
                      <a:lnTo>
                        <a:pt x="267361" y="725354"/>
                      </a:lnTo>
                      <a:lnTo>
                        <a:pt x="620171" y="285948"/>
                      </a:lnTo>
                      <a:lnTo>
                        <a:pt x="621404" y="291058"/>
                      </a:lnTo>
                      <a:lnTo>
                        <a:pt x="4933" y="13302"/>
                      </a:lnTo>
                      <a:close/>
                    </a:path>
                  </a:pathLst>
                </a:custGeom>
                <a:grpFill/>
                <a:ln w="8809" cap="flat">
                  <a:noFill/>
                  <a:prstDash val="solid"/>
                  <a:miter/>
                </a:ln>
              </p:spPr>
              <p:txBody>
                <a:bodyPr rtlCol="0" anchor="ctr"/>
                <a:lstStyle/>
                <a:p>
                  <a:endParaRPr lang="en-US" sz="3200"/>
                </a:p>
              </p:txBody>
            </p:sp>
            <p:sp>
              <p:nvSpPr>
                <p:cNvPr id="4791" name="Freeform: Shape 4790">
                  <a:extLst>
                    <a:ext uri="{FF2B5EF4-FFF2-40B4-BE49-F238E27FC236}">
                      <a16:creationId xmlns:a16="http://schemas.microsoft.com/office/drawing/2014/main" id="{79136662-98A7-4470-9FC1-1C1B60A8A7CA}"/>
                    </a:ext>
                  </a:extLst>
                </p:cNvPr>
                <p:cNvSpPr/>
                <p:nvPr/>
              </p:nvSpPr>
              <p:spPr>
                <a:xfrm>
                  <a:off x="2448795" y="1152668"/>
                  <a:ext cx="639375" cy="743676"/>
                </a:xfrm>
                <a:custGeom>
                  <a:avLst/>
                  <a:gdLst>
                    <a:gd name="connsiteX0" fmla="*/ 273087 w 639375"/>
                    <a:gd name="connsiteY0" fmla="*/ 743677 h 743676"/>
                    <a:gd name="connsiteX1" fmla="*/ 269827 w 639375"/>
                    <a:gd name="connsiteY1" fmla="*/ 734691 h 743676"/>
                    <a:gd name="connsiteX2" fmla="*/ 267096 w 639375"/>
                    <a:gd name="connsiteY2" fmla="*/ 734251 h 743676"/>
                    <a:gd name="connsiteX3" fmla="*/ 268858 w 639375"/>
                    <a:gd name="connsiteY3" fmla="*/ 732049 h 743676"/>
                    <a:gd name="connsiteX4" fmla="*/ 4933 w 639375"/>
                    <a:gd name="connsiteY4" fmla="*/ 13390 h 743676"/>
                    <a:gd name="connsiteX5" fmla="*/ 4933 w 639375"/>
                    <a:gd name="connsiteY5" fmla="*/ 13390 h 743676"/>
                    <a:gd name="connsiteX6" fmla="*/ 0 w 639375"/>
                    <a:gd name="connsiteY6" fmla="*/ 0 h 743676"/>
                    <a:gd name="connsiteX7" fmla="*/ 626778 w 639375"/>
                    <a:gd name="connsiteY7" fmla="*/ 286212 h 743676"/>
                    <a:gd name="connsiteX8" fmla="*/ 627835 w 639375"/>
                    <a:gd name="connsiteY8" fmla="*/ 284891 h 743676"/>
                    <a:gd name="connsiteX9" fmla="*/ 628275 w 639375"/>
                    <a:gd name="connsiteY9" fmla="*/ 286917 h 743676"/>
                    <a:gd name="connsiteX10" fmla="*/ 639375 w 639375"/>
                    <a:gd name="connsiteY10" fmla="*/ 292027 h 743676"/>
                    <a:gd name="connsiteX11" fmla="*/ 631711 w 639375"/>
                    <a:gd name="connsiteY11" fmla="*/ 301453 h 743676"/>
                    <a:gd name="connsiteX12" fmla="*/ 632152 w 639375"/>
                    <a:gd name="connsiteY12" fmla="*/ 303479 h 743676"/>
                    <a:gd name="connsiteX13" fmla="*/ 630654 w 639375"/>
                    <a:gd name="connsiteY13" fmla="*/ 302774 h 743676"/>
                    <a:gd name="connsiteX14" fmla="*/ 280839 w 639375"/>
                    <a:gd name="connsiteY14" fmla="*/ 733987 h 743676"/>
                    <a:gd name="connsiteX15" fmla="*/ 281808 w 639375"/>
                    <a:gd name="connsiteY15" fmla="*/ 736629 h 743676"/>
                    <a:gd name="connsiteX16" fmla="*/ 279077 w 639375"/>
                    <a:gd name="connsiteY16" fmla="*/ 736189 h 743676"/>
                    <a:gd name="connsiteX17" fmla="*/ 273087 w 639375"/>
                    <a:gd name="connsiteY17" fmla="*/ 743677 h 743676"/>
                    <a:gd name="connsiteX18" fmla="*/ 16914 w 639375"/>
                    <a:gd name="connsiteY18" fmla="*/ 26252 h 743676"/>
                    <a:gd name="connsiteX19" fmla="*/ 276610 w 639375"/>
                    <a:gd name="connsiteY19" fmla="*/ 722535 h 743676"/>
                    <a:gd name="connsiteX20" fmla="*/ 618145 w 639375"/>
                    <a:gd name="connsiteY20" fmla="*/ 297224 h 743676"/>
                    <a:gd name="connsiteX21" fmla="*/ 16914 w 639375"/>
                    <a:gd name="connsiteY21" fmla="*/ 26252 h 743676"/>
                    <a:gd name="connsiteX22" fmla="*/ 13566 w 639375"/>
                    <a:gd name="connsiteY22" fmla="*/ 17354 h 743676"/>
                    <a:gd name="connsiteX23" fmla="*/ 620171 w 639375"/>
                    <a:gd name="connsiteY23" fmla="*/ 290705 h 743676"/>
                    <a:gd name="connsiteX24" fmla="*/ 11980 w 639375"/>
                    <a:gd name="connsiteY24" fmla="*/ 12950 h 743676"/>
                    <a:gd name="connsiteX25" fmla="*/ 13566 w 639375"/>
                    <a:gd name="connsiteY25" fmla="*/ 17354 h 7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9375" h="743676">
                      <a:moveTo>
                        <a:pt x="273087" y="743677"/>
                      </a:moveTo>
                      <a:lnTo>
                        <a:pt x="269827" y="734691"/>
                      </a:lnTo>
                      <a:lnTo>
                        <a:pt x="267096" y="734251"/>
                      </a:lnTo>
                      <a:lnTo>
                        <a:pt x="268858" y="732049"/>
                      </a:lnTo>
                      <a:lnTo>
                        <a:pt x="4933" y="13390"/>
                      </a:lnTo>
                      <a:lnTo>
                        <a:pt x="4933" y="13390"/>
                      </a:lnTo>
                      <a:lnTo>
                        <a:pt x="0" y="0"/>
                      </a:lnTo>
                      <a:lnTo>
                        <a:pt x="626778" y="286212"/>
                      </a:lnTo>
                      <a:lnTo>
                        <a:pt x="627835" y="284891"/>
                      </a:lnTo>
                      <a:lnTo>
                        <a:pt x="628275" y="286917"/>
                      </a:lnTo>
                      <a:lnTo>
                        <a:pt x="639375" y="292027"/>
                      </a:lnTo>
                      <a:lnTo>
                        <a:pt x="631711" y="301453"/>
                      </a:lnTo>
                      <a:lnTo>
                        <a:pt x="632152" y="303479"/>
                      </a:lnTo>
                      <a:lnTo>
                        <a:pt x="630654" y="302774"/>
                      </a:lnTo>
                      <a:lnTo>
                        <a:pt x="280839" y="733987"/>
                      </a:lnTo>
                      <a:lnTo>
                        <a:pt x="281808" y="736629"/>
                      </a:lnTo>
                      <a:lnTo>
                        <a:pt x="279077" y="736189"/>
                      </a:lnTo>
                      <a:lnTo>
                        <a:pt x="273087" y="743677"/>
                      </a:lnTo>
                      <a:close/>
                      <a:moveTo>
                        <a:pt x="16914" y="26252"/>
                      </a:moveTo>
                      <a:lnTo>
                        <a:pt x="276610" y="722535"/>
                      </a:lnTo>
                      <a:lnTo>
                        <a:pt x="618145" y="297224"/>
                      </a:lnTo>
                      <a:lnTo>
                        <a:pt x="16914" y="26252"/>
                      </a:lnTo>
                      <a:close/>
                      <a:moveTo>
                        <a:pt x="13566" y="17354"/>
                      </a:moveTo>
                      <a:lnTo>
                        <a:pt x="620171" y="290705"/>
                      </a:lnTo>
                      <a:lnTo>
                        <a:pt x="11980" y="12950"/>
                      </a:lnTo>
                      <a:lnTo>
                        <a:pt x="13566" y="17354"/>
                      </a:lnTo>
                      <a:close/>
                    </a:path>
                  </a:pathLst>
                </a:custGeom>
                <a:grpFill/>
                <a:ln w="8809" cap="flat">
                  <a:noFill/>
                  <a:prstDash val="solid"/>
                  <a:miter/>
                </a:ln>
              </p:spPr>
              <p:txBody>
                <a:bodyPr rtlCol="0" anchor="ctr"/>
                <a:lstStyle/>
                <a:p>
                  <a:endParaRPr lang="en-US" sz="3200"/>
                </a:p>
              </p:txBody>
            </p:sp>
          </p:grpSp>
          <p:grpSp>
            <p:nvGrpSpPr>
              <p:cNvPr id="4792" name="Graphic 4229">
                <a:extLst>
                  <a:ext uri="{FF2B5EF4-FFF2-40B4-BE49-F238E27FC236}">
                    <a16:creationId xmlns:a16="http://schemas.microsoft.com/office/drawing/2014/main" id="{78B44860-C74F-4724-A5FC-669C318DC020}"/>
                  </a:ext>
                </a:extLst>
              </p:cNvPr>
              <p:cNvGrpSpPr/>
              <p:nvPr/>
            </p:nvGrpSpPr>
            <p:grpSpPr>
              <a:xfrm>
                <a:off x="2585602" y="3058813"/>
                <a:ext cx="480808" cy="548992"/>
                <a:chOff x="2585602" y="3058813"/>
                <a:chExt cx="480808" cy="548992"/>
              </a:xfrm>
              <a:grpFill/>
            </p:grpSpPr>
            <p:sp>
              <p:nvSpPr>
                <p:cNvPr id="4793" name="Freeform: Shape 4792">
                  <a:extLst>
                    <a:ext uri="{FF2B5EF4-FFF2-40B4-BE49-F238E27FC236}">
                      <a16:creationId xmlns:a16="http://schemas.microsoft.com/office/drawing/2014/main" id="{DF10D09A-25D0-489C-A1F2-1AC9E5C4F983}"/>
                    </a:ext>
                  </a:extLst>
                </p:cNvPr>
                <p:cNvSpPr/>
                <p:nvPr/>
              </p:nvSpPr>
              <p:spPr>
                <a:xfrm>
                  <a:off x="2592297" y="3064186"/>
                  <a:ext cx="469356" cy="535954"/>
                </a:xfrm>
                <a:custGeom>
                  <a:avLst/>
                  <a:gdLst>
                    <a:gd name="connsiteX0" fmla="*/ 468035 w 469356"/>
                    <a:gd name="connsiteY0" fmla="*/ 128175 h 535954"/>
                    <a:gd name="connsiteX1" fmla="*/ 2114 w 469356"/>
                    <a:gd name="connsiteY1" fmla="*/ 2907 h 535954"/>
                    <a:gd name="connsiteX2" fmla="*/ 3436 w 469356"/>
                    <a:gd name="connsiteY2" fmla="*/ 1233 h 535954"/>
                    <a:gd name="connsiteX3" fmla="*/ 292203 w 469356"/>
                    <a:gd name="connsiteY3" fmla="*/ 534633 h 535954"/>
                    <a:gd name="connsiteX4" fmla="*/ 291322 w 469356"/>
                    <a:gd name="connsiteY4" fmla="*/ 534633 h 535954"/>
                    <a:gd name="connsiteX5" fmla="*/ 468035 w 469356"/>
                    <a:gd name="connsiteY5" fmla="*/ 128175 h 535954"/>
                    <a:gd name="connsiteX6" fmla="*/ 469357 w 469356"/>
                    <a:gd name="connsiteY6" fmla="*/ 125091 h 535954"/>
                    <a:gd name="connsiteX7" fmla="*/ 292203 w 469356"/>
                    <a:gd name="connsiteY7" fmla="*/ 535074 h 535954"/>
                    <a:gd name="connsiteX8" fmla="*/ 291763 w 469356"/>
                    <a:gd name="connsiteY8" fmla="*/ 535955 h 535954"/>
                    <a:gd name="connsiteX9" fmla="*/ 291322 w 469356"/>
                    <a:gd name="connsiteY9" fmla="*/ 535074 h 535954"/>
                    <a:gd name="connsiteX10" fmla="*/ 1322 w 469356"/>
                    <a:gd name="connsiteY10" fmla="*/ 2379 h 535954"/>
                    <a:gd name="connsiteX11" fmla="*/ 0 w 469356"/>
                    <a:gd name="connsiteY11" fmla="*/ 0 h 535954"/>
                    <a:gd name="connsiteX12" fmla="*/ 2643 w 469356"/>
                    <a:gd name="connsiteY12" fmla="*/ 705 h 535954"/>
                    <a:gd name="connsiteX13" fmla="*/ 469357 w 469356"/>
                    <a:gd name="connsiteY13" fmla="*/ 125091 h 53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9356" h="535954">
                      <a:moveTo>
                        <a:pt x="468035" y="128175"/>
                      </a:moveTo>
                      <a:lnTo>
                        <a:pt x="2114" y="2907"/>
                      </a:lnTo>
                      <a:lnTo>
                        <a:pt x="3436" y="1233"/>
                      </a:lnTo>
                      <a:lnTo>
                        <a:pt x="292203" y="534633"/>
                      </a:lnTo>
                      <a:lnTo>
                        <a:pt x="291322" y="534633"/>
                      </a:lnTo>
                      <a:lnTo>
                        <a:pt x="468035" y="128175"/>
                      </a:lnTo>
                      <a:close/>
                      <a:moveTo>
                        <a:pt x="469357" y="125091"/>
                      </a:moveTo>
                      <a:lnTo>
                        <a:pt x="292203" y="535074"/>
                      </a:lnTo>
                      <a:lnTo>
                        <a:pt x="291763" y="535955"/>
                      </a:lnTo>
                      <a:lnTo>
                        <a:pt x="291322" y="535074"/>
                      </a:lnTo>
                      <a:lnTo>
                        <a:pt x="1322" y="2379"/>
                      </a:lnTo>
                      <a:lnTo>
                        <a:pt x="0" y="0"/>
                      </a:lnTo>
                      <a:lnTo>
                        <a:pt x="2643" y="705"/>
                      </a:lnTo>
                      <a:lnTo>
                        <a:pt x="469357" y="125091"/>
                      </a:lnTo>
                      <a:close/>
                    </a:path>
                  </a:pathLst>
                </a:custGeom>
                <a:grpFill/>
                <a:ln w="8809" cap="flat">
                  <a:noFill/>
                  <a:prstDash val="solid"/>
                  <a:miter/>
                </a:ln>
              </p:spPr>
              <p:txBody>
                <a:bodyPr rtlCol="0" anchor="ctr"/>
                <a:lstStyle/>
                <a:p>
                  <a:endParaRPr lang="en-US" sz="3200"/>
                </a:p>
              </p:txBody>
            </p:sp>
            <p:sp>
              <p:nvSpPr>
                <p:cNvPr id="4794" name="Freeform: Shape 4793">
                  <a:extLst>
                    <a:ext uri="{FF2B5EF4-FFF2-40B4-BE49-F238E27FC236}">
                      <a16:creationId xmlns:a16="http://schemas.microsoft.com/office/drawing/2014/main" id="{0F6C8DD7-9BD5-4895-9A58-A1512D903F22}"/>
                    </a:ext>
                  </a:extLst>
                </p:cNvPr>
                <p:cNvSpPr/>
                <p:nvPr/>
              </p:nvSpPr>
              <p:spPr>
                <a:xfrm>
                  <a:off x="2585602" y="3058813"/>
                  <a:ext cx="480808" cy="548992"/>
                </a:xfrm>
                <a:custGeom>
                  <a:avLst/>
                  <a:gdLst>
                    <a:gd name="connsiteX0" fmla="*/ 298810 w 480808"/>
                    <a:gd name="connsiteY0" fmla="*/ 548992 h 548992"/>
                    <a:gd name="connsiteX1" fmla="*/ 295814 w 480808"/>
                    <a:gd name="connsiteY1" fmla="*/ 543443 h 548992"/>
                    <a:gd name="connsiteX2" fmla="*/ 292731 w 480808"/>
                    <a:gd name="connsiteY2" fmla="*/ 543531 h 548992"/>
                    <a:gd name="connsiteX3" fmla="*/ 294141 w 480808"/>
                    <a:gd name="connsiteY3" fmla="*/ 540271 h 548992"/>
                    <a:gd name="connsiteX4" fmla="*/ 5990 w 480808"/>
                    <a:gd name="connsiteY4" fmla="*/ 10923 h 548992"/>
                    <a:gd name="connsiteX5" fmla="*/ 2907 w 480808"/>
                    <a:gd name="connsiteY5" fmla="*/ 10131 h 548992"/>
                    <a:gd name="connsiteX6" fmla="*/ 4493 w 480808"/>
                    <a:gd name="connsiteY6" fmla="*/ 8193 h 548992"/>
                    <a:gd name="connsiteX7" fmla="*/ 0 w 480808"/>
                    <a:gd name="connsiteY7" fmla="*/ 0 h 548992"/>
                    <a:gd name="connsiteX8" fmla="*/ 9074 w 480808"/>
                    <a:gd name="connsiteY8" fmla="*/ 2467 h 548992"/>
                    <a:gd name="connsiteX9" fmla="*/ 10659 w 480808"/>
                    <a:gd name="connsiteY9" fmla="*/ 529 h 548992"/>
                    <a:gd name="connsiteX10" fmla="*/ 12157 w 480808"/>
                    <a:gd name="connsiteY10" fmla="*/ 3348 h 548992"/>
                    <a:gd name="connsiteX11" fmla="*/ 480809 w 480808"/>
                    <a:gd name="connsiteY11" fmla="*/ 128174 h 548992"/>
                    <a:gd name="connsiteX12" fmla="*/ 479487 w 480808"/>
                    <a:gd name="connsiteY12" fmla="*/ 131346 h 548992"/>
                    <a:gd name="connsiteX13" fmla="*/ 479487 w 480808"/>
                    <a:gd name="connsiteY13" fmla="*/ 131346 h 548992"/>
                    <a:gd name="connsiteX14" fmla="*/ 478254 w 480808"/>
                    <a:gd name="connsiteY14" fmla="*/ 134165 h 548992"/>
                    <a:gd name="connsiteX15" fmla="*/ 302862 w 480808"/>
                    <a:gd name="connsiteY15" fmla="*/ 540095 h 548992"/>
                    <a:gd name="connsiteX16" fmla="*/ 304536 w 480808"/>
                    <a:gd name="connsiteY16" fmla="*/ 543178 h 548992"/>
                    <a:gd name="connsiteX17" fmla="*/ 301453 w 480808"/>
                    <a:gd name="connsiteY17" fmla="*/ 543354 h 548992"/>
                    <a:gd name="connsiteX18" fmla="*/ 298810 w 480808"/>
                    <a:gd name="connsiteY18" fmla="*/ 548992 h 548992"/>
                    <a:gd name="connsiteX19" fmla="*/ 18059 w 480808"/>
                    <a:gd name="connsiteY19" fmla="*/ 14271 h 548992"/>
                    <a:gd name="connsiteX20" fmla="*/ 298105 w 480808"/>
                    <a:gd name="connsiteY20" fmla="*/ 531374 h 548992"/>
                    <a:gd name="connsiteX21" fmla="*/ 470150 w 480808"/>
                    <a:gd name="connsiteY21" fmla="*/ 135751 h 548992"/>
                    <a:gd name="connsiteX22" fmla="*/ 18059 w 480808"/>
                    <a:gd name="connsiteY22" fmla="*/ 14271 h 5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80808" h="548992">
                      <a:moveTo>
                        <a:pt x="298810" y="548992"/>
                      </a:moveTo>
                      <a:lnTo>
                        <a:pt x="295814" y="543443"/>
                      </a:lnTo>
                      <a:lnTo>
                        <a:pt x="292731" y="543531"/>
                      </a:lnTo>
                      <a:lnTo>
                        <a:pt x="294141" y="540271"/>
                      </a:lnTo>
                      <a:lnTo>
                        <a:pt x="5990" y="10923"/>
                      </a:lnTo>
                      <a:lnTo>
                        <a:pt x="2907" y="10131"/>
                      </a:lnTo>
                      <a:lnTo>
                        <a:pt x="4493" y="8193"/>
                      </a:lnTo>
                      <a:lnTo>
                        <a:pt x="0" y="0"/>
                      </a:lnTo>
                      <a:lnTo>
                        <a:pt x="9074" y="2467"/>
                      </a:lnTo>
                      <a:lnTo>
                        <a:pt x="10659" y="529"/>
                      </a:lnTo>
                      <a:lnTo>
                        <a:pt x="12157" y="3348"/>
                      </a:lnTo>
                      <a:lnTo>
                        <a:pt x="480809" y="128174"/>
                      </a:lnTo>
                      <a:lnTo>
                        <a:pt x="479487" y="131346"/>
                      </a:lnTo>
                      <a:lnTo>
                        <a:pt x="479487" y="131346"/>
                      </a:lnTo>
                      <a:lnTo>
                        <a:pt x="478254" y="134165"/>
                      </a:lnTo>
                      <a:lnTo>
                        <a:pt x="302862" y="540095"/>
                      </a:lnTo>
                      <a:lnTo>
                        <a:pt x="304536" y="543178"/>
                      </a:lnTo>
                      <a:lnTo>
                        <a:pt x="301453" y="543354"/>
                      </a:lnTo>
                      <a:lnTo>
                        <a:pt x="298810" y="548992"/>
                      </a:lnTo>
                      <a:close/>
                      <a:moveTo>
                        <a:pt x="18059" y="14271"/>
                      </a:moveTo>
                      <a:lnTo>
                        <a:pt x="298105" y="531374"/>
                      </a:lnTo>
                      <a:lnTo>
                        <a:pt x="470150" y="135751"/>
                      </a:lnTo>
                      <a:lnTo>
                        <a:pt x="18059" y="14271"/>
                      </a:lnTo>
                      <a:close/>
                    </a:path>
                  </a:pathLst>
                </a:custGeom>
                <a:grpFill/>
                <a:ln w="8809" cap="flat">
                  <a:noFill/>
                  <a:prstDash val="solid"/>
                  <a:miter/>
                </a:ln>
              </p:spPr>
              <p:txBody>
                <a:bodyPr rtlCol="0" anchor="ctr"/>
                <a:lstStyle/>
                <a:p>
                  <a:endParaRPr lang="en-US" sz="3200"/>
                </a:p>
              </p:txBody>
            </p:sp>
          </p:grpSp>
          <p:grpSp>
            <p:nvGrpSpPr>
              <p:cNvPr id="4795" name="Graphic 4229">
                <a:extLst>
                  <a:ext uri="{FF2B5EF4-FFF2-40B4-BE49-F238E27FC236}">
                    <a16:creationId xmlns:a16="http://schemas.microsoft.com/office/drawing/2014/main" id="{78B44860-C74F-4724-A5FC-669C318DC020}"/>
                  </a:ext>
                </a:extLst>
              </p:cNvPr>
              <p:cNvGrpSpPr/>
              <p:nvPr/>
            </p:nvGrpSpPr>
            <p:grpSpPr>
              <a:xfrm>
                <a:off x="5628140" y="1966202"/>
                <a:ext cx="525471" cy="727996"/>
                <a:chOff x="5628140" y="1966202"/>
                <a:chExt cx="525471" cy="727996"/>
              </a:xfrm>
              <a:grpFill/>
            </p:grpSpPr>
            <p:sp>
              <p:nvSpPr>
                <p:cNvPr id="4796" name="Freeform: Shape 4795">
                  <a:extLst>
                    <a:ext uri="{FF2B5EF4-FFF2-40B4-BE49-F238E27FC236}">
                      <a16:creationId xmlns:a16="http://schemas.microsoft.com/office/drawing/2014/main" id="{BDE39619-9F78-48C1-9E66-C88FAC000AF3}"/>
                    </a:ext>
                  </a:extLst>
                </p:cNvPr>
                <p:cNvSpPr/>
                <p:nvPr/>
              </p:nvSpPr>
              <p:spPr>
                <a:xfrm>
                  <a:off x="5633602" y="1971399"/>
                  <a:ext cx="514724" cy="714606"/>
                </a:xfrm>
                <a:custGeom>
                  <a:avLst/>
                  <a:gdLst>
                    <a:gd name="connsiteX0" fmla="*/ 20878 w 514724"/>
                    <a:gd name="connsiteY0" fmla="*/ 1321 h 714606"/>
                    <a:gd name="connsiteX1" fmla="*/ 2290 w 514724"/>
                    <a:gd name="connsiteY1" fmla="*/ 711875 h 714606"/>
                    <a:gd name="connsiteX2" fmla="*/ 440 w 514724"/>
                    <a:gd name="connsiteY2" fmla="*/ 711083 h 714606"/>
                    <a:gd name="connsiteX3" fmla="*/ 513579 w 514724"/>
                    <a:gd name="connsiteY3" fmla="*/ 204903 h 714606"/>
                    <a:gd name="connsiteX4" fmla="*/ 513755 w 514724"/>
                    <a:gd name="connsiteY4" fmla="*/ 205608 h 714606"/>
                    <a:gd name="connsiteX5" fmla="*/ 20878 w 514724"/>
                    <a:gd name="connsiteY5" fmla="*/ 1321 h 714606"/>
                    <a:gd name="connsiteX6" fmla="*/ 17530 w 514724"/>
                    <a:gd name="connsiteY6" fmla="*/ 0 h 714606"/>
                    <a:gd name="connsiteX7" fmla="*/ 514108 w 514724"/>
                    <a:gd name="connsiteY7" fmla="*/ 204903 h 714606"/>
                    <a:gd name="connsiteX8" fmla="*/ 514724 w 514724"/>
                    <a:gd name="connsiteY8" fmla="*/ 205167 h 714606"/>
                    <a:gd name="connsiteX9" fmla="*/ 514196 w 514724"/>
                    <a:gd name="connsiteY9" fmla="*/ 205696 h 714606"/>
                    <a:gd name="connsiteX10" fmla="*/ 1938 w 514724"/>
                    <a:gd name="connsiteY10" fmla="*/ 712756 h 714606"/>
                    <a:gd name="connsiteX11" fmla="*/ 0 w 514724"/>
                    <a:gd name="connsiteY11" fmla="*/ 714606 h 714606"/>
                    <a:gd name="connsiteX12" fmla="*/ 88 w 514724"/>
                    <a:gd name="connsiteY12" fmla="*/ 711964 h 714606"/>
                    <a:gd name="connsiteX13" fmla="*/ 17530 w 514724"/>
                    <a:gd name="connsiteY13" fmla="*/ 0 h 71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724" h="714606">
                      <a:moveTo>
                        <a:pt x="20878" y="1321"/>
                      </a:moveTo>
                      <a:lnTo>
                        <a:pt x="2290" y="711875"/>
                      </a:lnTo>
                      <a:lnTo>
                        <a:pt x="440" y="711083"/>
                      </a:lnTo>
                      <a:lnTo>
                        <a:pt x="513579" y="204903"/>
                      </a:lnTo>
                      <a:lnTo>
                        <a:pt x="513755" y="205608"/>
                      </a:lnTo>
                      <a:lnTo>
                        <a:pt x="20878" y="1321"/>
                      </a:lnTo>
                      <a:close/>
                      <a:moveTo>
                        <a:pt x="17530" y="0"/>
                      </a:moveTo>
                      <a:lnTo>
                        <a:pt x="514108" y="204903"/>
                      </a:lnTo>
                      <a:lnTo>
                        <a:pt x="514724" y="205167"/>
                      </a:lnTo>
                      <a:lnTo>
                        <a:pt x="514196" y="205696"/>
                      </a:lnTo>
                      <a:lnTo>
                        <a:pt x="1938" y="712756"/>
                      </a:lnTo>
                      <a:lnTo>
                        <a:pt x="0" y="714606"/>
                      </a:lnTo>
                      <a:lnTo>
                        <a:pt x="88" y="711964"/>
                      </a:lnTo>
                      <a:lnTo>
                        <a:pt x="17530" y="0"/>
                      </a:lnTo>
                      <a:close/>
                    </a:path>
                  </a:pathLst>
                </a:custGeom>
                <a:grpFill/>
                <a:ln w="8809" cap="flat">
                  <a:noFill/>
                  <a:prstDash val="solid"/>
                  <a:miter/>
                </a:ln>
              </p:spPr>
              <p:txBody>
                <a:bodyPr rtlCol="0" anchor="ctr"/>
                <a:lstStyle/>
                <a:p>
                  <a:endParaRPr lang="en-US" sz="3200"/>
                </a:p>
              </p:txBody>
            </p:sp>
            <p:sp>
              <p:nvSpPr>
                <p:cNvPr id="4797" name="Freeform: Shape 4796">
                  <a:extLst>
                    <a:ext uri="{FF2B5EF4-FFF2-40B4-BE49-F238E27FC236}">
                      <a16:creationId xmlns:a16="http://schemas.microsoft.com/office/drawing/2014/main" id="{1880288E-9580-4B4B-9917-8C9E594EA03F}"/>
                    </a:ext>
                  </a:extLst>
                </p:cNvPr>
                <p:cNvSpPr/>
                <p:nvPr/>
              </p:nvSpPr>
              <p:spPr>
                <a:xfrm>
                  <a:off x="5628140" y="1966202"/>
                  <a:ext cx="525471" cy="727996"/>
                </a:xfrm>
                <a:custGeom>
                  <a:avLst/>
                  <a:gdLst>
                    <a:gd name="connsiteX0" fmla="*/ 1938 w 525471"/>
                    <a:gd name="connsiteY0" fmla="*/ 727996 h 727996"/>
                    <a:gd name="connsiteX1" fmla="*/ 2202 w 525471"/>
                    <a:gd name="connsiteY1" fmla="*/ 718306 h 727996"/>
                    <a:gd name="connsiteX2" fmla="*/ 0 w 525471"/>
                    <a:gd name="connsiteY2" fmla="*/ 717337 h 727996"/>
                    <a:gd name="connsiteX3" fmla="*/ 2290 w 525471"/>
                    <a:gd name="connsiteY3" fmla="*/ 715047 h 727996"/>
                    <a:gd name="connsiteX4" fmla="*/ 19733 w 525471"/>
                    <a:gd name="connsiteY4" fmla="*/ 0 h 727996"/>
                    <a:gd name="connsiteX5" fmla="*/ 23080 w 525471"/>
                    <a:gd name="connsiteY5" fmla="*/ 1410 h 727996"/>
                    <a:gd name="connsiteX6" fmla="*/ 23080 w 525471"/>
                    <a:gd name="connsiteY6" fmla="*/ 1410 h 727996"/>
                    <a:gd name="connsiteX7" fmla="*/ 29511 w 525471"/>
                    <a:gd name="connsiteY7" fmla="*/ 4052 h 727996"/>
                    <a:gd name="connsiteX8" fmla="*/ 518424 w 525471"/>
                    <a:gd name="connsiteY8" fmla="*/ 205784 h 727996"/>
                    <a:gd name="connsiteX9" fmla="*/ 521155 w 525471"/>
                    <a:gd name="connsiteY9" fmla="*/ 203141 h 727996"/>
                    <a:gd name="connsiteX10" fmla="*/ 521948 w 525471"/>
                    <a:gd name="connsiteY10" fmla="*/ 207194 h 727996"/>
                    <a:gd name="connsiteX11" fmla="*/ 525471 w 525471"/>
                    <a:gd name="connsiteY11" fmla="*/ 208691 h 727996"/>
                    <a:gd name="connsiteX12" fmla="*/ 522829 w 525471"/>
                    <a:gd name="connsiteY12" fmla="*/ 212127 h 727996"/>
                    <a:gd name="connsiteX13" fmla="*/ 523445 w 525471"/>
                    <a:gd name="connsiteY13" fmla="*/ 215562 h 727996"/>
                    <a:gd name="connsiteX14" fmla="*/ 520362 w 525471"/>
                    <a:gd name="connsiteY14" fmla="*/ 214682 h 727996"/>
                    <a:gd name="connsiteX15" fmla="*/ 10923 w 525471"/>
                    <a:gd name="connsiteY15" fmla="*/ 718923 h 727996"/>
                    <a:gd name="connsiteX16" fmla="*/ 10835 w 525471"/>
                    <a:gd name="connsiteY16" fmla="*/ 722094 h 727996"/>
                    <a:gd name="connsiteX17" fmla="*/ 8633 w 525471"/>
                    <a:gd name="connsiteY17" fmla="*/ 721125 h 727996"/>
                    <a:gd name="connsiteX18" fmla="*/ 1938 w 525471"/>
                    <a:gd name="connsiteY18" fmla="*/ 727996 h 727996"/>
                    <a:gd name="connsiteX19" fmla="*/ 29599 w 525471"/>
                    <a:gd name="connsiteY19" fmla="*/ 11540 h 727996"/>
                    <a:gd name="connsiteX20" fmla="*/ 11452 w 525471"/>
                    <a:gd name="connsiteY20" fmla="*/ 706150 h 727996"/>
                    <a:gd name="connsiteX21" fmla="*/ 512610 w 525471"/>
                    <a:gd name="connsiteY21" fmla="*/ 211774 h 727996"/>
                    <a:gd name="connsiteX22" fmla="*/ 29599 w 525471"/>
                    <a:gd name="connsiteY22" fmla="*/ 11540 h 727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25471" h="727996">
                      <a:moveTo>
                        <a:pt x="1938" y="727996"/>
                      </a:moveTo>
                      <a:lnTo>
                        <a:pt x="2202" y="718306"/>
                      </a:lnTo>
                      <a:lnTo>
                        <a:pt x="0" y="717337"/>
                      </a:lnTo>
                      <a:lnTo>
                        <a:pt x="2290" y="715047"/>
                      </a:lnTo>
                      <a:lnTo>
                        <a:pt x="19733" y="0"/>
                      </a:lnTo>
                      <a:lnTo>
                        <a:pt x="23080" y="1410"/>
                      </a:lnTo>
                      <a:lnTo>
                        <a:pt x="23080" y="1410"/>
                      </a:lnTo>
                      <a:lnTo>
                        <a:pt x="29511" y="4052"/>
                      </a:lnTo>
                      <a:lnTo>
                        <a:pt x="518424" y="205784"/>
                      </a:lnTo>
                      <a:lnTo>
                        <a:pt x="521155" y="203141"/>
                      </a:lnTo>
                      <a:lnTo>
                        <a:pt x="521948" y="207194"/>
                      </a:lnTo>
                      <a:lnTo>
                        <a:pt x="525471" y="208691"/>
                      </a:lnTo>
                      <a:lnTo>
                        <a:pt x="522829" y="212127"/>
                      </a:lnTo>
                      <a:lnTo>
                        <a:pt x="523445" y="215562"/>
                      </a:lnTo>
                      <a:lnTo>
                        <a:pt x="520362" y="214682"/>
                      </a:lnTo>
                      <a:lnTo>
                        <a:pt x="10923" y="718923"/>
                      </a:lnTo>
                      <a:lnTo>
                        <a:pt x="10835" y="722094"/>
                      </a:lnTo>
                      <a:lnTo>
                        <a:pt x="8633" y="721125"/>
                      </a:lnTo>
                      <a:lnTo>
                        <a:pt x="1938" y="727996"/>
                      </a:lnTo>
                      <a:close/>
                      <a:moveTo>
                        <a:pt x="29599" y="11540"/>
                      </a:moveTo>
                      <a:lnTo>
                        <a:pt x="11452" y="706150"/>
                      </a:lnTo>
                      <a:lnTo>
                        <a:pt x="512610" y="211774"/>
                      </a:lnTo>
                      <a:lnTo>
                        <a:pt x="29599" y="11540"/>
                      </a:lnTo>
                      <a:close/>
                    </a:path>
                  </a:pathLst>
                </a:custGeom>
                <a:grpFill/>
                <a:ln w="8809" cap="flat">
                  <a:noFill/>
                  <a:prstDash val="solid"/>
                  <a:miter/>
                </a:ln>
              </p:spPr>
              <p:txBody>
                <a:bodyPr rtlCol="0" anchor="ctr"/>
                <a:lstStyle/>
                <a:p>
                  <a:endParaRPr lang="en-US" sz="3200"/>
                </a:p>
              </p:txBody>
            </p:sp>
          </p:grpSp>
          <p:grpSp>
            <p:nvGrpSpPr>
              <p:cNvPr id="4798" name="Graphic 4229">
                <a:extLst>
                  <a:ext uri="{FF2B5EF4-FFF2-40B4-BE49-F238E27FC236}">
                    <a16:creationId xmlns:a16="http://schemas.microsoft.com/office/drawing/2014/main" id="{78B44860-C74F-4724-A5FC-669C318DC020}"/>
                  </a:ext>
                </a:extLst>
              </p:cNvPr>
              <p:cNvGrpSpPr/>
              <p:nvPr/>
            </p:nvGrpSpPr>
            <p:grpSpPr>
              <a:xfrm>
                <a:off x="4942869" y="2239024"/>
                <a:ext cx="699894" cy="557977"/>
                <a:chOff x="4942869" y="2239024"/>
                <a:chExt cx="699894" cy="557977"/>
              </a:xfrm>
              <a:grpFill/>
            </p:grpSpPr>
            <p:sp>
              <p:nvSpPr>
                <p:cNvPr id="4799" name="Freeform: Shape 4798">
                  <a:extLst>
                    <a:ext uri="{FF2B5EF4-FFF2-40B4-BE49-F238E27FC236}">
                      <a16:creationId xmlns:a16="http://schemas.microsoft.com/office/drawing/2014/main" id="{73CDEC2F-51BE-4388-BC18-DBE5DD468AF5}"/>
                    </a:ext>
                  </a:extLst>
                </p:cNvPr>
                <p:cNvSpPr/>
                <p:nvPr/>
              </p:nvSpPr>
              <p:spPr>
                <a:xfrm>
                  <a:off x="4950004" y="2244926"/>
                  <a:ext cx="686945" cy="546437"/>
                </a:xfrm>
                <a:custGeom>
                  <a:avLst/>
                  <a:gdLst>
                    <a:gd name="connsiteX0" fmla="*/ 371046 w 686945"/>
                    <a:gd name="connsiteY0" fmla="*/ 0 h 546437"/>
                    <a:gd name="connsiteX1" fmla="*/ 371398 w 686945"/>
                    <a:gd name="connsiteY1" fmla="*/ 529 h 546437"/>
                    <a:gd name="connsiteX2" fmla="*/ 685800 w 686945"/>
                    <a:gd name="connsiteY2" fmla="*/ 437732 h 546437"/>
                    <a:gd name="connsiteX3" fmla="*/ 686946 w 686945"/>
                    <a:gd name="connsiteY3" fmla="*/ 439317 h 546437"/>
                    <a:gd name="connsiteX4" fmla="*/ 685007 w 686945"/>
                    <a:gd name="connsiteY4" fmla="*/ 439582 h 546437"/>
                    <a:gd name="connsiteX5" fmla="*/ 1322 w 686945"/>
                    <a:gd name="connsiteY5" fmla="*/ 546262 h 546437"/>
                    <a:gd name="connsiteX6" fmla="*/ 0 w 686945"/>
                    <a:gd name="connsiteY6" fmla="*/ 546438 h 546437"/>
                    <a:gd name="connsiteX7" fmla="*/ 793 w 686945"/>
                    <a:gd name="connsiteY7" fmla="*/ 545293 h 546437"/>
                    <a:gd name="connsiteX8" fmla="*/ 370077 w 686945"/>
                    <a:gd name="connsiteY8" fmla="*/ 1410 h 546437"/>
                    <a:gd name="connsiteX9" fmla="*/ 371046 w 686945"/>
                    <a:gd name="connsiteY9" fmla="*/ 0 h 546437"/>
                    <a:gd name="connsiteX10" fmla="*/ 369020 w 686945"/>
                    <a:gd name="connsiteY10" fmla="*/ 2907 h 546437"/>
                    <a:gd name="connsiteX11" fmla="*/ 1762 w 686945"/>
                    <a:gd name="connsiteY11" fmla="*/ 545909 h 546437"/>
                    <a:gd name="connsiteX12" fmla="*/ 1145 w 686945"/>
                    <a:gd name="connsiteY12" fmla="*/ 545028 h 546437"/>
                    <a:gd name="connsiteX13" fmla="*/ 684655 w 686945"/>
                    <a:gd name="connsiteY13" fmla="*/ 437115 h 546437"/>
                    <a:gd name="connsiteX14" fmla="*/ 683862 w 686945"/>
                    <a:gd name="connsiteY14" fmla="*/ 438965 h 546437"/>
                    <a:gd name="connsiteX15" fmla="*/ 369020 w 686945"/>
                    <a:gd name="connsiteY15" fmla="*/ 2907 h 54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6945" h="546437">
                      <a:moveTo>
                        <a:pt x="371046" y="0"/>
                      </a:moveTo>
                      <a:lnTo>
                        <a:pt x="371398" y="529"/>
                      </a:lnTo>
                      <a:lnTo>
                        <a:pt x="685800" y="437732"/>
                      </a:lnTo>
                      <a:lnTo>
                        <a:pt x="686946" y="439317"/>
                      </a:lnTo>
                      <a:lnTo>
                        <a:pt x="685007" y="439582"/>
                      </a:lnTo>
                      <a:lnTo>
                        <a:pt x="1322" y="546262"/>
                      </a:lnTo>
                      <a:lnTo>
                        <a:pt x="0" y="546438"/>
                      </a:lnTo>
                      <a:lnTo>
                        <a:pt x="793" y="545293"/>
                      </a:lnTo>
                      <a:lnTo>
                        <a:pt x="370077" y="1410"/>
                      </a:lnTo>
                      <a:lnTo>
                        <a:pt x="371046" y="0"/>
                      </a:lnTo>
                      <a:close/>
                      <a:moveTo>
                        <a:pt x="369020" y="2907"/>
                      </a:moveTo>
                      <a:lnTo>
                        <a:pt x="1762" y="545909"/>
                      </a:lnTo>
                      <a:lnTo>
                        <a:pt x="1145" y="545028"/>
                      </a:lnTo>
                      <a:lnTo>
                        <a:pt x="684655" y="437115"/>
                      </a:lnTo>
                      <a:lnTo>
                        <a:pt x="683862" y="438965"/>
                      </a:lnTo>
                      <a:lnTo>
                        <a:pt x="369020" y="2907"/>
                      </a:lnTo>
                      <a:close/>
                    </a:path>
                  </a:pathLst>
                </a:custGeom>
                <a:grpFill/>
                <a:ln w="8809" cap="flat">
                  <a:noFill/>
                  <a:prstDash val="solid"/>
                  <a:miter/>
                </a:ln>
              </p:spPr>
              <p:txBody>
                <a:bodyPr rtlCol="0" anchor="ctr"/>
                <a:lstStyle/>
                <a:p>
                  <a:endParaRPr lang="en-US" sz="3200"/>
                </a:p>
              </p:txBody>
            </p:sp>
            <p:sp>
              <p:nvSpPr>
                <p:cNvPr id="4800" name="Freeform: Shape 4799">
                  <a:extLst>
                    <a:ext uri="{FF2B5EF4-FFF2-40B4-BE49-F238E27FC236}">
                      <a16:creationId xmlns:a16="http://schemas.microsoft.com/office/drawing/2014/main" id="{441D8D9E-FA0E-440C-997E-035BF0557B9B}"/>
                    </a:ext>
                  </a:extLst>
                </p:cNvPr>
                <p:cNvSpPr/>
                <p:nvPr/>
              </p:nvSpPr>
              <p:spPr>
                <a:xfrm>
                  <a:off x="4942869" y="2239024"/>
                  <a:ext cx="699894" cy="557977"/>
                </a:xfrm>
                <a:custGeom>
                  <a:avLst/>
                  <a:gdLst>
                    <a:gd name="connsiteX0" fmla="*/ 8809 w 699894"/>
                    <a:gd name="connsiteY0" fmla="*/ 557978 h 557977"/>
                    <a:gd name="connsiteX1" fmla="*/ 7312 w 699894"/>
                    <a:gd name="connsiteY1" fmla="*/ 555688 h 557977"/>
                    <a:gd name="connsiteX2" fmla="*/ 0 w 699894"/>
                    <a:gd name="connsiteY2" fmla="*/ 556833 h 557977"/>
                    <a:gd name="connsiteX3" fmla="*/ 4141 w 699894"/>
                    <a:gd name="connsiteY3" fmla="*/ 550754 h 557977"/>
                    <a:gd name="connsiteX4" fmla="*/ 2643 w 699894"/>
                    <a:gd name="connsiteY4" fmla="*/ 548464 h 557977"/>
                    <a:gd name="connsiteX5" fmla="*/ 5991 w 699894"/>
                    <a:gd name="connsiteY5" fmla="*/ 547935 h 557977"/>
                    <a:gd name="connsiteX6" fmla="*/ 375979 w 699894"/>
                    <a:gd name="connsiteY6" fmla="*/ 2995 h 557977"/>
                    <a:gd name="connsiteX7" fmla="*/ 375979 w 699894"/>
                    <a:gd name="connsiteY7" fmla="*/ 2995 h 557977"/>
                    <a:gd name="connsiteX8" fmla="*/ 378005 w 699894"/>
                    <a:gd name="connsiteY8" fmla="*/ 0 h 557977"/>
                    <a:gd name="connsiteX9" fmla="*/ 693905 w 699894"/>
                    <a:gd name="connsiteY9" fmla="*/ 439317 h 557977"/>
                    <a:gd name="connsiteX10" fmla="*/ 697076 w 699894"/>
                    <a:gd name="connsiteY10" fmla="*/ 438789 h 557977"/>
                    <a:gd name="connsiteX11" fmla="*/ 695755 w 699894"/>
                    <a:gd name="connsiteY11" fmla="*/ 441872 h 557977"/>
                    <a:gd name="connsiteX12" fmla="*/ 699895 w 699894"/>
                    <a:gd name="connsiteY12" fmla="*/ 447598 h 557977"/>
                    <a:gd name="connsiteX13" fmla="*/ 692936 w 699894"/>
                    <a:gd name="connsiteY13" fmla="*/ 448655 h 557977"/>
                    <a:gd name="connsiteX14" fmla="*/ 691614 w 699894"/>
                    <a:gd name="connsiteY14" fmla="*/ 451738 h 557977"/>
                    <a:gd name="connsiteX15" fmla="*/ 689765 w 699894"/>
                    <a:gd name="connsiteY15" fmla="*/ 449096 h 557977"/>
                    <a:gd name="connsiteX16" fmla="*/ 10571 w 699894"/>
                    <a:gd name="connsiteY16" fmla="*/ 555071 h 557977"/>
                    <a:gd name="connsiteX17" fmla="*/ 8809 w 699894"/>
                    <a:gd name="connsiteY17" fmla="*/ 557978 h 557977"/>
                    <a:gd name="connsiteX18" fmla="*/ 376243 w 699894"/>
                    <a:gd name="connsiteY18" fmla="*/ 14711 h 557977"/>
                    <a:gd name="connsiteX19" fmla="*/ 16738 w 699894"/>
                    <a:gd name="connsiteY19" fmla="*/ 546174 h 557977"/>
                    <a:gd name="connsiteX20" fmla="*/ 683862 w 699894"/>
                    <a:gd name="connsiteY20" fmla="*/ 440903 h 557977"/>
                    <a:gd name="connsiteX21" fmla="*/ 376243 w 699894"/>
                    <a:gd name="connsiteY21" fmla="*/ 14711 h 55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9894" h="557977">
                      <a:moveTo>
                        <a:pt x="8809" y="557978"/>
                      </a:moveTo>
                      <a:lnTo>
                        <a:pt x="7312" y="555688"/>
                      </a:lnTo>
                      <a:lnTo>
                        <a:pt x="0" y="556833"/>
                      </a:lnTo>
                      <a:lnTo>
                        <a:pt x="4141" y="550754"/>
                      </a:lnTo>
                      <a:lnTo>
                        <a:pt x="2643" y="548464"/>
                      </a:lnTo>
                      <a:lnTo>
                        <a:pt x="5991" y="547935"/>
                      </a:lnTo>
                      <a:lnTo>
                        <a:pt x="375979" y="2995"/>
                      </a:lnTo>
                      <a:lnTo>
                        <a:pt x="375979" y="2995"/>
                      </a:lnTo>
                      <a:lnTo>
                        <a:pt x="378005" y="0"/>
                      </a:lnTo>
                      <a:lnTo>
                        <a:pt x="693905" y="439317"/>
                      </a:lnTo>
                      <a:lnTo>
                        <a:pt x="697076" y="438789"/>
                      </a:lnTo>
                      <a:lnTo>
                        <a:pt x="695755" y="441872"/>
                      </a:lnTo>
                      <a:lnTo>
                        <a:pt x="699895" y="447598"/>
                      </a:lnTo>
                      <a:lnTo>
                        <a:pt x="692936" y="448655"/>
                      </a:lnTo>
                      <a:lnTo>
                        <a:pt x="691614" y="451738"/>
                      </a:lnTo>
                      <a:lnTo>
                        <a:pt x="689765" y="449096"/>
                      </a:lnTo>
                      <a:lnTo>
                        <a:pt x="10571" y="555071"/>
                      </a:lnTo>
                      <a:lnTo>
                        <a:pt x="8809" y="557978"/>
                      </a:lnTo>
                      <a:close/>
                      <a:moveTo>
                        <a:pt x="376243" y="14711"/>
                      </a:moveTo>
                      <a:lnTo>
                        <a:pt x="16738" y="546174"/>
                      </a:lnTo>
                      <a:lnTo>
                        <a:pt x="683862" y="440903"/>
                      </a:lnTo>
                      <a:lnTo>
                        <a:pt x="376243" y="14711"/>
                      </a:lnTo>
                      <a:close/>
                    </a:path>
                  </a:pathLst>
                </a:custGeom>
                <a:grpFill/>
                <a:ln w="8809" cap="flat">
                  <a:noFill/>
                  <a:prstDash val="solid"/>
                  <a:miter/>
                </a:ln>
              </p:spPr>
              <p:txBody>
                <a:bodyPr rtlCol="0" anchor="ctr"/>
                <a:lstStyle/>
                <a:p>
                  <a:endParaRPr lang="en-US" sz="3200"/>
                </a:p>
              </p:txBody>
            </p:sp>
          </p:grpSp>
          <p:grpSp>
            <p:nvGrpSpPr>
              <p:cNvPr id="4801" name="Graphic 4229">
                <a:extLst>
                  <a:ext uri="{FF2B5EF4-FFF2-40B4-BE49-F238E27FC236}">
                    <a16:creationId xmlns:a16="http://schemas.microsoft.com/office/drawing/2014/main" id="{78B44860-C74F-4724-A5FC-669C318DC020}"/>
                  </a:ext>
                </a:extLst>
              </p:cNvPr>
              <p:cNvGrpSpPr/>
              <p:nvPr/>
            </p:nvGrpSpPr>
            <p:grpSpPr>
              <a:xfrm>
                <a:off x="4920670" y="2261400"/>
                <a:ext cx="244720" cy="547759"/>
                <a:chOff x="4920670" y="2261400"/>
                <a:chExt cx="244720" cy="547759"/>
              </a:xfrm>
              <a:grpFill/>
            </p:grpSpPr>
            <p:sp>
              <p:nvSpPr>
                <p:cNvPr id="4802" name="Freeform: Shape 4801">
                  <a:extLst>
                    <a:ext uri="{FF2B5EF4-FFF2-40B4-BE49-F238E27FC236}">
                      <a16:creationId xmlns:a16="http://schemas.microsoft.com/office/drawing/2014/main" id="{3BD23653-C5B0-4A21-B224-C105020DC8AA}"/>
                    </a:ext>
                  </a:extLst>
                </p:cNvPr>
                <p:cNvSpPr/>
                <p:nvPr/>
              </p:nvSpPr>
              <p:spPr>
                <a:xfrm>
                  <a:off x="4924193" y="2267302"/>
                  <a:ext cx="236000" cy="526264"/>
                </a:xfrm>
                <a:custGeom>
                  <a:avLst/>
                  <a:gdLst>
                    <a:gd name="connsiteX0" fmla="*/ 0 w 236000"/>
                    <a:gd name="connsiteY0" fmla="*/ 17883 h 526264"/>
                    <a:gd name="connsiteX1" fmla="*/ 233798 w 236000"/>
                    <a:gd name="connsiteY1" fmla="*/ 176 h 526264"/>
                    <a:gd name="connsiteX2" fmla="*/ 236000 w 236000"/>
                    <a:gd name="connsiteY2" fmla="*/ 0 h 526264"/>
                    <a:gd name="connsiteX3" fmla="*/ 235207 w 236000"/>
                    <a:gd name="connsiteY3" fmla="*/ 2026 h 526264"/>
                    <a:gd name="connsiteX4" fmla="*/ 27661 w 236000"/>
                    <a:gd name="connsiteY4" fmla="*/ 523445 h 526264"/>
                    <a:gd name="connsiteX5" fmla="*/ 26516 w 236000"/>
                    <a:gd name="connsiteY5" fmla="*/ 526265 h 526264"/>
                    <a:gd name="connsiteX6" fmla="*/ 26340 w 236000"/>
                    <a:gd name="connsiteY6" fmla="*/ 523269 h 526264"/>
                    <a:gd name="connsiteX7" fmla="*/ 0 w 236000"/>
                    <a:gd name="connsiteY7" fmla="*/ 19557 h 526264"/>
                    <a:gd name="connsiteX8" fmla="*/ 0 w 236000"/>
                    <a:gd name="connsiteY8" fmla="*/ 17883 h 526264"/>
                    <a:gd name="connsiteX9" fmla="*/ 176 w 236000"/>
                    <a:gd name="connsiteY9" fmla="*/ 21230 h 526264"/>
                    <a:gd name="connsiteX10" fmla="*/ 27749 w 236000"/>
                    <a:gd name="connsiteY10" fmla="*/ 523181 h 526264"/>
                    <a:gd name="connsiteX11" fmla="*/ 26516 w 236000"/>
                    <a:gd name="connsiteY11" fmla="*/ 523005 h 526264"/>
                    <a:gd name="connsiteX12" fmla="*/ 232741 w 236000"/>
                    <a:gd name="connsiteY12" fmla="*/ 1057 h 526264"/>
                    <a:gd name="connsiteX13" fmla="*/ 234150 w 236000"/>
                    <a:gd name="connsiteY13" fmla="*/ 2907 h 526264"/>
                    <a:gd name="connsiteX14" fmla="*/ 176 w 236000"/>
                    <a:gd name="connsiteY14" fmla="*/ 21230 h 526264"/>
                    <a:gd name="connsiteX15" fmla="*/ 176 w 236000"/>
                    <a:gd name="connsiteY15" fmla="*/ 21230 h 52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00" h="526264">
                      <a:moveTo>
                        <a:pt x="0" y="17883"/>
                      </a:moveTo>
                      <a:lnTo>
                        <a:pt x="233798" y="176"/>
                      </a:lnTo>
                      <a:lnTo>
                        <a:pt x="236000" y="0"/>
                      </a:lnTo>
                      <a:lnTo>
                        <a:pt x="235207" y="2026"/>
                      </a:lnTo>
                      <a:lnTo>
                        <a:pt x="27661" y="523445"/>
                      </a:lnTo>
                      <a:lnTo>
                        <a:pt x="26516" y="526265"/>
                      </a:lnTo>
                      <a:lnTo>
                        <a:pt x="26340" y="523269"/>
                      </a:lnTo>
                      <a:lnTo>
                        <a:pt x="0" y="19557"/>
                      </a:lnTo>
                      <a:lnTo>
                        <a:pt x="0" y="17883"/>
                      </a:lnTo>
                      <a:close/>
                      <a:moveTo>
                        <a:pt x="176" y="21230"/>
                      </a:moveTo>
                      <a:lnTo>
                        <a:pt x="27749" y="523181"/>
                      </a:lnTo>
                      <a:lnTo>
                        <a:pt x="26516" y="523005"/>
                      </a:lnTo>
                      <a:lnTo>
                        <a:pt x="232741" y="1057"/>
                      </a:lnTo>
                      <a:lnTo>
                        <a:pt x="234150" y="2907"/>
                      </a:lnTo>
                      <a:lnTo>
                        <a:pt x="176" y="21230"/>
                      </a:lnTo>
                      <a:lnTo>
                        <a:pt x="176" y="21230"/>
                      </a:lnTo>
                      <a:close/>
                    </a:path>
                  </a:pathLst>
                </a:custGeom>
                <a:grpFill/>
                <a:ln w="8809" cap="flat">
                  <a:noFill/>
                  <a:prstDash val="solid"/>
                  <a:miter/>
                </a:ln>
              </p:spPr>
              <p:txBody>
                <a:bodyPr rtlCol="0" anchor="ctr"/>
                <a:lstStyle/>
                <a:p>
                  <a:endParaRPr lang="en-US" sz="3200"/>
                </a:p>
              </p:txBody>
            </p:sp>
            <p:sp>
              <p:nvSpPr>
                <p:cNvPr id="4803" name="Freeform: Shape 4802">
                  <a:extLst>
                    <a:ext uri="{FF2B5EF4-FFF2-40B4-BE49-F238E27FC236}">
                      <a16:creationId xmlns:a16="http://schemas.microsoft.com/office/drawing/2014/main" id="{0C884202-A3DC-4963-8A4C-1496A2C34BEE}"/>
                    </a:ext>
                  </a:extLst>
                </p:cNvPr>
                <p:cNvSpPr/>
                <p:nvPr/>
              </p:nvSpPr>
              <p:spPr>
                <a:xfrm>
                  <a:off x="4920670" y="2261400"/>
                  <a:ext cx="244720" cy="547759"/>
                </a:xfrm>
                <a:custGeom>
                  <a:avLst/>
                  <a:gdLst>
                    <a:gd name="connsiteX0" fmla="*/ 27485 w 244720"/>
                    <a:gd name="connsiteY0" fmla="*/ 547759 h 547759"/>
                    <a:gd name="connsiteX1" fmla="*/ 26692 w 244720"/>
                    <a:gd name="connsiteY1" fmla="*/ 531726 h 547759"/>
                    <a:gd name="connsiteX2" fmla="*/ 25283 w 244720"/>
                    <a:gd name="connsiteY2" fmla="*/ 531462 h 547759"/>
                    <a:gd name="connsiteX3" fmla="*/ 26516 w 244720"/>
                    <a:gd name="connsiteY3" fmla="*/ 528379 h 547759"/>
                    <a:gd name="connsiteX4" fmla="*/ 176 w 244720"/>
                    <a:gd name="connsiteY4" fmla="*/ 24225 h 547759"/>
                    <a:gd name="connsiteX5" fmla="*/ 176 w 244720"/>
                    <a:gd name="connsiteY5" fmla="*/ 24225 h 547759"/>
                    <a:gd name="connsiteX6" fmla="*/ 0 w 244720"/>
                    <a:gd name="connsiteY6" fmla="*/ 20614 h 547759"/>
                    <a:gd name="connsiteX7" fmla="*/ 234149 w 244720"/>
                    <a:gd name="connsiteY7" fmla="*/ 2907 h 547759"/>
                    <a:gd name="connsiteX8" fmla="*/ 235295 w 244720"/>
                    <a:gd name="connsiteY8" fmla="*/ 0 h 547759"/>
                    <a:gd name="connsiteX9" fmla="*/ 237233 w 244720"/>
                    <a:gd name="connsiteY9" fmla="*/ 2731 h 547759"/>
                    <a:gd name="connsiteX10" fmla="*/ 244721 w 244720"/>
                    <a:gd name="connsiteY10" fmla="*/ 2202 h 547759"/>
                    <a:gd name="connsiteX11" fmla="*/ 241990 w 244720"/>
                    <a:gd name="connsiteY11" fmla="*/ 9162 h 547759"/>
                    <a:gd name="connsiteX12" fmla="*/ 243928 w 244720"/>
                    <a:gd name="connsiteY12" fmla="*/ 11804 h 547759"/>
                    <a:gd name="connsiteX13" fmla="*/ 240845 w 244720"/>
                    <a:gd name="connsiteY13" fmla="*/ 12069 h 547759"/>
                    <a:gd name="connsiteX14" fmla="*/ 34708 w 244720"/>
                    <a:gd name="connsiteY14" fmla="*/ 529876 h 547759"/>
                    <a:gd name="connsiteX15" fmla="*/ 34884 w 244720"/>
                    <a:gd name="connsiteY15" fmla="*/ 533136 h 547759"/>
                    <a:gd name="connsiteX16" fmla="*/ 33475 w 244720"/>
                    <a:gd name="connsiteY16" fmla="*/ 532872 h 547759"/>
                    <a:gd name="connsiteX17" fmla="*/ 27485 w 244720"/>
                    <a:gd name="connsiteY17" fmla="*/ 547759 h 547759"/>
                    <a:gd name="connsiteX18" fmla="*/ 7224 w 244720"/>
                    <a:gd name="connsiteY18" fmla="*/ 30216 h 547759"/>
                    <a:gd name="connsiteX19" fmla="*/ 33563 w 244720"/>
                    <a:gd name="connsiteY19" fmla="*/ 510584 h 547759"/>
                    <a:gd name="connsiteX20" fmla="*/ 230186 w 244720"/>
                    <a:gd name="connsiteY20" fmla="*/ 12773 h 547759"/>
                    <a:gd name="connsiteX21" fmla="*/ 7224 w 244720"/>
                    <a:gd name="connsiteY21" fmla="*/ 30216 h 54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720" h="547759">
                      <a:moveTo>
                        <a:pt x="27485" y="547759"/>
                      </a:moveTo>
                      <a:lnTo>
                        <a:pt x="26692" y="531726"/>
                      </a:lnTo>
                      <a:lnTo>
                        <a:pt x="25283" y="531462"/>
                      </a:lnTo>
                      <a:lnTo>
                        <a:pt x="26516" y="528379"/>
                      </a:lnTo>
                      <a:lnTo>
                        <a:pt x="176" y="24225"/>
                      </a:lnTo>
                      <a:lnTo>
                        <a:pt x="176" y="24225"/>
                      </a:lnTo>
                      <a:lnTo>
                        <a:pt x="0" y="20614"/>
                      </a:lnTo>
                      <a:lnTo>
                        <a:pt x="234149" y="2907"/>
                      </a:lnTo>
                      <a:lnTo>
                        <a:pt x="235295" y="0"/>
                      </a:lnTo>
                      <a:lnTo>
                        <a:pt x="237233" y="2731"/>
                      </a:lnTo>
                      <a:lnTo>
                        <a:pt x="244721" y="2202"/>
                      </a:lnTo>
                      <a:lnTo>
                        <a:pt x="241990" y="9162"/>
                      </a:lnTo>
                      <a:lnTo>
                        <a:pt x="243928" y="11804"/>
                      </a:lnTo>
                      <a:lnTo>
                        <a:pt x="240845" y="12069"/>
                      </a:lnTo>
                      <a:lnTo>
                        <a:pt x="34708" y="529876"/>
                      </a:lnTo>
                      <a:lnTo>
                        <a:pt x="34884" y="533136"/>
                      </a:lnTo>
                      <a:lnTo>
                        <a:pt x="33475" y="532872"/>
                      </a:lnTo>
                      <a:lnTo>
                        <a:pt x="27485" y="547759"/>
                      </a:lnTo>
                      <a:close/>
                      <a:moveTo>
                        <a:pt x="7224" y="30216"/>
                      </a:moveTo>
                      <a:lnTo>
                        <a:pt x="33563" y="510584"/>
                      </a:lnTo>
                      <a:lnTo>
                        <a:pt x="230186" y="12773"/>
                      </a:lnTo>
                      <a:lnTo>
                        <a:pt x="7224" y="30216"/>
                      </a:lnTo>
                      <a:close/>
                    </a:path>
                  </a:pathLst>
                </a:custGeom>
                <a:grpFill/>
                <a:ln w="8809" cap="flat">
                  <a:noFill/>
                  <a:prstDash val="solid"/>
                  <a:miter/>
                </a:ln>
              </p:spPr>
              <p:txBody>
                <a:bodyPr rtlCol="0" anchor="ctr"/>
                <a:lstStyle/>
                <a:p>
                  <a:endParaRPr lang="en-US" sz="3200"/>
                </a:p>
              </p:txBody>
            </p:sp>
          </p:grpSp>
          <p:grpSp>
            <p:nvGrpSpPr>
              <p:cNvPr id="4804" name="Graphic 4229">
                <a:extLst>
                  <a:ext uri="{FF2B5EF4-FFF2-40B4-BE49-F238E27FC236}">
                    <a16:creationId xmlns:a16="http://schemas.microsoft.com/office/drawing/2014/main" id="{78B44860-C74F-4724-A5FC-669C318DC020}"/>
                  </a:ext>
                </a:extLst>
              </p:cNvPr>
              <p:cNvGrpSpPr/>
              <p:nvPr/>
            </p:nvGrpSpPr>
            <p:grpSpPr>
              <a:xfrm>
                <a:off x="5460677" y="2677284"/>
                <a:ext cx="567051" cy="308852"/>
                <a:chOff x="5460677" y="2677284"/>
                <a:chExt cx="567051" cy="308852"/>
              </a:xfrm>
              <a:grpFill/>
            </p:grpSpPr>
            <p:sp>
              <p:nvSpPr>
                <p:cNvPr id="4805" name="Freeform: Shape 4804">
                  <a:extLst>
                    <a:ext uri="{FF2B5EF4-FFF2-40B4-BE49-F238E27FC236}">
                      <a16:creationId xmlns:a16="http://schemas.microsoft.com/office/drawing/2014/main" id="{914D00A5-0082-4416-A9CB-87C7520C7F5B}"/>
                    </a:ext>
                  </a:extLst>
                </p:cNvPr>
                <p:cNvSpPr/>
                <p:nvPr/>
              </p:nvSpPr>
              <p:spPr>
                <a:xfrm>
                  <a:off x="5467107" y="2681777"/>
                  <a:ext cx="550489" cy="298633"/>
                </a:xfrm>
                <a:custGeom>
                  <a:avLst/>
                  <a:gdLst>
                    <a:gd name="connsiteX0" fmla="*/ 545028 w 550489"/>
                    <a:gd name="connsiteY0" fmla="*/ 203670 h 298633"/>
                    <a:gd name="connsiteX1" fmla="*/ 167200 w 550489"/>
                    <a:gd name="connsiteY1" fmla="*/ 2467 h 298633"/>
                    <a:gd name="connsiteX2" fmla="*/ 168697 w 550489"/>
                    <a:gd name="connsiteY2" fmla="*/ 2026 h 298633"/>
                    <a:gd name="connsiteX3" fmla="*/ 1938 w 550489"/>
                    <a:gd name="connsiteY3" fmla="*/ 298017 h 298633"/>
                    <a:gd name="connsiteX4" fmla="*/ 1233 w 550489"/>
                    <a:gd name="connsiteY4" fmla="*/ 296960 h 298633"/>
                    <a:gd name="connsiteX5" fmla="*/ 545028 w 550489"/>
                    <a:gd name="connsiteY5" fmla="*/ 203670 h 298633"/>
                    <a:gd name="connsiteX6" fmla="*/ 550490 w 550489"/>
                    <a:gd name="connsiteY6" fmla="*/ 202789 h 298633"/>
                    <a:gd name="connsiteX7" fmla="*/ 1498 w 550489"/>
                    <a:gd name="connsiteY7" fmla="*/ 298369 h 298633"/>
                    <a:gd name="connsiteX8" fmla="*/ 0 w 550489"/>
                    <a:gd name="connsiteY8" fmla="*/ 298634 h 298633"/>
                    <a:gd name="connsiteX9" fmla="*/ 705 w 550489"/>
                    <a:gd name="connsiteY9" fmla="*/ 297312 h 298633"/>
                    <a:gd name="connsiteX10" fmla="*/ 166759 w 550489"/>
                    <a:gd name="connsiteY10" fmla="*/ 969 h 298633"/>
                    <a:gd name="connsiteX11" fmla="*/ 167288 w 550489"/>
                    <a:gd name="connsiteY11" fmla="*/ 0 h 298633"/>
                    <a:gd name="connsiteX12" fmla="*/ 168257 w 550489"/>
                    <a:gd name="connsiteY12" fmla="*/ 529 h 298633"/>
                    <a:gd name="connsiteX13" fmla="*/ 550490 w 550489"/>
                    <a:gd name="connsiteY13" fmla="*/ 202789 h 29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0489" h="298633">
                      <a:moveTo>
                        <a:pt x="545028" y="203670"/>
                      </a:moveTo>
                      <a:lnTo>
                        <a:pt x="167200" y="2467"/>
                      </a:lnTo>
                      <a:lnTo>
                        <a:pt x="168697" y="2026"/>
                      </a:lnTo>
                      <a:lnTo>
                        <a:pt x="1938" y="298017"/>
                      </a:lnTo>
                      <a:lnTo>
                        <a:pt x="1233" y="296960"/>
                      </a:lnTo>
                      <a:lnTo>
                        <a:pt x="545028" y="203670"/>
                      </a:lnTo>
                      <a:close/>
                      <a:moveTo>
                        <a:pt x="550490" y="202789"/>
                      </a:moveTo>
                      <a:lnTo>
                        <a:pt x="1498" y="298369"/>
                      </a:lnTo>
                      <a:lnTo>
                        <a:pt x="0" y="298634"/>
                      </a:lnTo>
                      <a:lnTo>
                        <a:pt x="705" y="297312"/>
                      </a:lnTo>
                      <a:lnTo>
                        <a:pt x="166759" y="969"/>
                      </a:lnTo>
                      <a:lnTo>
                        <a:pt x="167288" y="0"/>
                      </a:lnTo>
                      <a:lnTo>
                        <a:pt x="168257" y="529"/>
                      </a:lnTo>
                      <a:lnTo>
                        <a:pt x="550490" y="202789"/>
                      </a:lnTo>
                      <a:close/>
                    </a:path>
                  </a:pathLst>
                </a:custGeom>
                <a:grpFill/>
                <a:ln w="8809" cap="flat">
                  <a:noFill/>
                  <a:prstDash val="solid"/>
                  <a:miter/>
                </a:ln>
              </p:spPr>
              <p:txBody>
                <a:bodyPr rtlCol="0" anchor="ctr"/>
                <a:lstStyle/>
                <a:p>
                  <a:endParaRPr lang="en-US" sz="3200"/>
                </a:p>
              </p:txBody>
            </p:sp>
            <p:sp>
              <p:nvSpPr>
                <p:cNvPr id="4806" name="Freeform: Shape 4805">
                  <a:extLst>
                    <a:ext uri="{FF2B5EF4-FFF2-40B4-BE49-F238E27FC236}">
                      <a16:creationId xmlns:a16="http://schemas.microsoft.com/office/drawing/2014/main" id="{565AAF8B-2C85-4686-A0F2-09E41CA35CE6}"/>
                    </a:ext>
                  </a:extLst>
                </p:cNvPr>
                <p:cNvSpPr/>
                <p:nvPr/>
              </p:nvSpPr>
              <p:spPr>
                <a:xfrm>
                  <a:off x="5460677" y="2677284"/>
                  <a:ext cx="567051" cy="308852"/>
                </a:xfrm>
                <a:custGeom>
                  <a:avLst/>
                  <a:gdLst>
                    <a:gd name="connsiteX0" fmla="*/ 8633 w 567051"/>
                    <a:gd name="connsiteY0" fmla="*/ 308852 h 308852"/>
                    <a:gd name="connsiteX1" fmla="*/ 6959 w 567051"/>
                    <a:gd name="connsiteY1" fmla="*/ 306474 h 308852"/>
                    <a:gd name="connsiteX2" fmla="*/ 0 w 567051"/>
                    <a:gd name="connsiteY2" fmla="*/ 307707 h 308852"/>
                    <a:gd name="connsiteX3" fmla="*/ 3436 w 567051"/>
                    <a:gd name="connsiteY3" fmla="*/ 301540 h 308852"/>
                    <a:gd name="connsiteX4" fmla="*/ 1762 w 567051"/>
                    <a:gd name="connsiteY4" fmla="*/ 299162 h 308852"/>
                    <a:gd name="connsiteX5" fmla="*/ 5110 w 567051"/>
                    <a:gd name="connsiteY5" fmla="*/ 298545 h 308852"/>
                    <a:gd name="connsiteX6" fmla="*/ 167904 w 567051"/>
                    <a:gd name="connsiteY6" fmla="*/ 7928 h 308852"/>
                    <a:gd name="connsiteX7" fmla="*/ 164645 w 567051"/>
                    <a:gd name="connsiteY7" fmla="*/ 6166 h 308852"/>
                    <a:gd name="connsiteX8" fmla="*/ 169666 w 567051"/>
                    <a:gd name="connsiteY8" fmla="*/ 4669 h 308852"/>
                    <a:gd name="connsiteX9" fmla="*/ 172309 w 567051"/>
                    <a:gd name="connsiteY9" fmla="*/ 0 h 308852"/>
                    <a:gd name="connsiteX10" fmla="*/ 177066 w 567051"/>
                    <a:gd name="connsiteY10" fmla="*/ 2467 h 308852"/>
                    <a:gd name="connsiteX11" fmla="*/ 182087 w 567051"/>
                    <a:gd name="connsiteY11" fmla="*/ 969 h 308852"/>
                    <a:gd name="connsiteX12" fmla="*/ 180237 w 567051"/>
                    <a:gd name="connsiteY12" fmla="*/ 4140 h 308852"/>
                    <a:gd name="connsiteX13" fmla="*/ 567051 w 567051"/>
                    <a:gd name="connsiteY13" fmla="*/ 208867 h 308852"/>
                    <a:gd name="connsiteX14" fmla="*/ 561590 w 567051"/>
                    <a:gd name="connsiteY14" fmla="*/ 209836 h 308852"/>
                    <a:gd name="connsiteX15" fmla="*/ 561590 w 567051"/>
                    <a:gd name="connsiteY15" fmla="*/ 209836 h 308852"/>
                    <a:gd name="connsiteX16" fmla="*/ 555688 w 567051"/>
                    <a:gd name="connsiteY16" fmla="*/ 210893 h 308852"/>
                    <a:gd name="connsiteX17" fmla="*/ 10218 w 567051"/>
                    <a:gd name="connsiteY17" fmla="*/ 305857 h 308852"/>
                    <a:gd name="connsiteX18" fmla="*/ 8633 w 567051"/>
                    <a:gd name="connsiteY18" fmla="*/ 308852 h 308852"/>
                    <a:gd name="connsiteX19" fmla="*/ 175920 w 567051"/>
                    <a:gd name="connsiteY19" fmla="*/ 12069 h 308852"/>
                    <a:gd name="connsiteX20" fmla="*/ 15504 w 567051"/>
                    <a:gd name="connsiteY20" fmla="*/ 296695 h 308852"/>
                    <a:gd name="connsiteX21" fmla="*/ 541152 w 567051"/>
                    <a:gd name="connsiteY21" fmla="*/ 206577 h 308852"/>
                    <a:gd name="connsiteX22" fmla="*/ 175920 w 567051"/>
                    <a:gd name="connsiteY22" fmla="*/ 12069 h 30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7051" h="308852">
                      <a:moveTo>
                        <a:pt x="8633" y="308852"/>
                      </a:moveTo>
                      <a:lnTo>
                        <a:pt x="6959" y="306474"/>
                      </a:lnTo>
                      <a:lnTo>
                        <a:pt x="0" y="307707"/>
                      </a:lnTo>
                      <a:lnTo>
                        <a:pt x="3436" y="301540"/>
                      </a:lnTo>
                      <a:lnTo>
                        <a:pt x="1762" y="299162"/>
                      </a:lnTo>
                      <a:lnTo>
                        <a:pt x="5110" y="298545"/>
                      </a:lnTo>
                      <a:lnTo>
                        <a:pt x="167904" y="7928"/>
                      </a:lnTo>
                      <a:lnTo>
                        <a:pt x="164645" y="6166"/>
                      </a:lnTo>
                      <a:lnTo>
                        <a:pt x="169666" y="4669"/>
                      </a:lnTo>
                      <a:lnTo>
                        <a:pt x="172309" y="0"/>
                      </a:lnTo>
                      <a:lnTo>
                        <a:pt x="177066" y="2467"/>
                      </a:lnTo>
                      <a:lnTo>
                        <a:pt x="182087" y="969"/>
                      </a:lnTo>
                      <a:lnTo>
                        <a:pt x="180237" y="4140"/>
                      </a:lnTo>
                      <a:lnTo>
                        <a:pt x="567051" y="208867"/>
                      </a:lnTo>
                      <a:lnTo>
                        <a:pt x="561590" y="209836"/>
                      </a:lnTo>
                      <a:lnTo>
                        <a:pt x="561590" y="209836"/>
                      </a:lnTo>
                      <a:lnTo>
                        <a:pt x="555688" y="210893"/>
                      </a:lnTo>
                      <a:lnTo>
                        <a:pt x="10218" y="305857"/>
                      </a:lnTo>
                      <a:lnTo>
                        <a:pt x="8633" y="308852"/>
                      </a:lnTo>
                      <a:close/>
                      <a:moveTo>
                        <a:pt x="175920" y="12069"/>
                      </a:moveTo>
                      <a:lnTo>
                        <a:pt x="15504" y="296695"/>
                      </a:lnTo>
                      <a:lnTo>
                        <a:pt x="541152" y="206577"/>
                      </a:lnTo>
                      <a:lnTo>
                        <a:pt x="175920" y="12069"/>
                      </a:lnTo>
                      <a:close/>
                    </a:path>
                  </a:pathLst>
                </a:custGeom>
                <a:grpFill/>
                <a:ln w="8809" cap="flat">
                  <a:noFill/>
                  <a:prstDash val="solid"/>
                  <a:miter/>
                </a:ln>
              </p:spPr>
              <p:txBody>
                <a:bodyPr rtlCol="0" anchor="ctr"/>
                <a:lstStyle/>
                <a:p>
                  <a:endParaRPr lang="en-US" sz="3200"/>
                </a:p>
              </p:txBody>
            </p:sp>
          </p:grpSp>
          <p:grpSp>
            <p:nvGrpSpPr>
              <p:cNvPr id="4807" name="Graphic 4229">
                <a:extLst>
                  <a:ext uri="{FF2B5EF4-FFF2-40B4-BE49-F238E27FC236}">
                    <a16:creationId xmlns:a16="http://schemas.microsoft.com/office/drawing/2014/main" id="{78B44860-C74F-4724-A5FC-669C318DC020}"/>
                  </a:ext>
                </a:extLst>
              </p:cNvPr>
              <p:cNvGrpSpPr/>
              <p:nvPr/>
            </p:nvGrpSpPr>
            <p:grpSpPr>
              <a:xfrm>
                <a:off x="6619709" y="2783348"/>
                <a:ext cx="357567" cy="328673"/>
                <a:chOff x="6619709" y="2783348"/>
                <a:chExt cx="357567" cy="328673"/>
              </a:xfrm>
              <a:grpFill/>
            </p:grpSpPr>
            <p:sp>
              <p:nvSpPr>
                <p:cNvPr id="4808" name="Freeform: Shape 4807">
                  <a:extLst>
                    <a:ext uri="{FF2B5EF4-FFF2-40B4-BE49-F238E27FC236}">
                      <a16:creationId xmlns:a16="http://schemas.microsoft.com/office/drawing/2014/main" id="{A6B0D61B-1ECF-44E9-B0A8-8C9696D53418}"/>
                    </a:ext>
                  </a:extLst>
                </p:cNvPr>
                <p:cNvSpPr/>
                <p:nvPr/>
              </p:nvSpPr>
              <p:spPr>
                <a:xfrm>
                  <a:off x="6625523" y="2788897"/>
                  <a:ext cx="345058" cy="317397"/>
                </a:xfrm>
                <a:custGeom>
                  <a:avLst/>
                  <a:gdLst>
                    <a:gd name="connsiteX0" fmla="*/ 120775 w 345058"/>
                    <a:gd name="connsiteY0" fmla="*/ 0 h 317397"/>
                    <a:gd name="connsiteX1" fmla="*/ 121215 w 345058"/>
                    <a:gd name="connsiteY1" fmla="*/ 352 h 317397"/>
                    <a:gd name="connsiteX2" fmla="*/ 343473 w 345058"/>
                    <a:gd name="connsiteY2" fmla="*/ 189575 h 317397"/>
                    <a:gd name="connsiteX3" fmla="*/ 345059 w 345058"/>
                    <a:gd name="connsiteY3" fmla="*/ 190897 h 317397"/>
                    <a:gd name="connsiteX4" fmla="*/ 343120 w 345058"/>
                    <a:gd name="connsiteY4" fmla="*/ 191601 h 317397"/>
                    <a:gd name="connsiteX5" fmla="*/ 1145 w 345058"/>
                    <a:gd name="connsiteY5" fmla="*/ 316957 h 317397"/>
                    <a:gd name="connsiteX6" fmla="*/ 0 w 345058"/>
                    <a:gd name="connsiteY6" fmla="*/ 317397 h 317397"/>
                    <a:gd name="connsiteX7" fmla="*/ 440 w 345058"/>
                    <a:gd name="connsiteY7" fmla="*/ 316252 h 317397"/>
                    <a:gd name="connsiteX8" fmla="*/ 120158 w 345058"/>
                    <a:gd name="connsiteY8" fmla="*/ 1674 h 317397"/>
                    <a:gd name="connsiteX9" fmla="*/ 120775 w 345058"/>
                    <a:gd name="connsiteY9" fmla="*/ 0 h 317397"/>
                    <a:gd name="connsiteX10" fmla="*/ 119542 w 345058"/>
                    <a:gd name="connsiteY10" fmla="*/ 3348 h 317397"/>
                    <a:gd name="connsiteX11" fmla="*/ 1498 w 345058"/>
                    <a:gd name="connsiteY11" fmla="*/ 316693 h 317397"/>
                    <a:gd name="connsiteX12" fmla="*/ 793 w 345058"/>
                    <a:gd name="connsiteY12" fmla="*/ 315988 h 317397"/>
                    <a:gd name="connsiteX13" fmla="*/ 342415 w 345058"/>
                    <a:gd name="connsiteY13" fmla="*/ 189487 h 317397"/>
                    <a:gd name="connsiteX14" fmla="*/ 342063 w 345058"/>
                    <a:gd name="connsiteY14" fmla="*/ 191513 h 317397"/>
                    <a:gd name="connsiteX15" fmla="*/ 119542 w 345058"/>
                    <a:gd name="connsiteY15" fmla="*/ 3348 h 31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5058" h="317397">
                      <a:moveTo>
                        <a:pt x="120775" y="0"/>
                      </a:moveTo>
                      <a:lnTo>
                        <a:pt x="121215" y="352"/>
                      </a:lnTo>
                      <a:lnTo>
                        <a:pt x="343473" y="189575"/>
                      </a:lnTo>
                      <a:lnTo>
                        <a:pt x="345059" y="190897"/>
                      </a:lnTo>
                      <a:lnTo>
                        <a:pt x="343120" y="191601"/>
                      </a:lnTo>
                      <a:lnTo>
                        <a:pt x="1145" y="316957"/>
                      </a:lnTo>
                      <a:lnTo>
                        <a:pt x="0" y="317397"/>
                      </a:lnTo>
                      <a:lnTo>
                        <a:pt x="440" y="316252"/>
                      </a:lnTo>
                      <a:lnTo>
                        <a:pt x="120158" y="1674"/>
                      </a:lnTo>
                      <a:lnTo>
                        <a:pt x="120775" y="0"/>
                      </a:lnTo>
                      <a:close/>
                      <a:moveTo>
                        <a:pt x="119542" y="3348"/>
                      </a:moveTo>
                      <a:lnTo>
                        <a:pt x="1498" y="316693"/>
                      </a:lnTo>
                      <a:lnTo>
                        <a:pt x="793" y="315988"/>
                      </a:lnTo>
                      <a:lnTo>
                        <a:pt x="342415" y="189487"/>
                      </a:lnTo>
                      <a:lnTo>
                        <a:pt x="342063" y="191513"/>
                      </a:lnTo>
                      <a:lnTo>
                        <a:pt x="119542" y="3348"/>
                      </a:lnTo>
                      <a:close/>
                    </a:path>
                  </a:pathLst>
                </a:custGeom>
                <a:grpFill/>
                <a:ln w="8809" cap="flat">
                  <a:noFill/>
                  <a:prstDash val="solid"/>
                  <a:miter/>
                </a:ln>
              </p:spPr>
              <p:txBody>
                <a:bodyPr rtlCol="0" anchor="ctr"/>
                <a:lstStyle/>
                <a:p>
                  <a:endParaRPr lang="en-US" sz="3200"/>
                </a:p>
              </p:txBody>
            </p:sp>
            <p:sp>
              <p:nvSpPr>
                <p:cNvPr id="4809" name="Freeform: Shape 4808">
                  <a:extLst>
                    <a:ext uri="{FF2B5EF4-FFF2-40B4-BE49-F238E27FC236}">
                      <a16:creationId xmlns:a16="http://schemas.microsoft.com/office/drawing/2014/main" id="{6A45008A-C62E-4B9F-9811-71D98D3EEB38}"/>
                    </a:ext>
                  </a:extLst>
                </p:cNvPr>
                <p:cNvSpPr/>
                <p:nvPr/>
              </p:nvSpPr>
              <p:spPr>
                <a:xfrm>
                  <a:off x="6619709" y="2783348"/>
                  <a:ext cx="357567" cy="328673"/>
                </a:xfrm>
                <a:custGeom>
                  <a:avLst/>
                  <a:gdLst>
                    <a:gd name="connsiteX0" fmla="*/ 0 w 357567"/>
                    <a:gd name="connsiteY0" fmla="*/ 328673 h 328673"/>
                    <a:gd name="connsiteX1" fmla="*/ 2466 w 357567"/>
                    <a:gd name="connsiteY1" fmla="*/ 322154 h 328673"/>
                    <a:gd name="connsiteX2" fmla="*/ 529 w 357567"/>
                    <a:gd name="connsiteY2" fmla="*/ 320128 h 328673"/>
                    <a:gd name="connsiteX3" fmla="*/ 3700 w 357567"/>
                    <a:gd name="connsiteY3" fmla="*/ 318983 h 328673"/>
                    <a:gd name="connsiteX4" fmla="*/ 125091 w 357567"/>
                    <a:gd name="connsiteY4" fmla="*/ 0 h 328673"/>
                    <a:gd name="connsiteX5" fmla="*/ 129232 w 357567"/>
                    <a:gd name="connsiteY5" fmla="*/ 3436 h 328673"/>
                    <a:gd name="connsiteX6" fmla="*/ 349551 w 357567"/>
                    <a:gd name="connsiteY6" fmla="*/ 190985 h 328673"/>
                    <a:gd name="connsiteX7" fmla="*/ 352634 w 357567"/>
                    <a:gd name="connsiteY7" fmla="*/ 189839 h 328673"/>
                    <a:gd name="connsiteX8" fmla="*/ 352017 w 357567"/>
                    <a:gd name="connsiteY8" fmla="*/ 193011 h 328673"/>
                    <a:gd name="connsiteX9" fmla="*/ 357567 w 357567"/>
                    <a:gd name="connsiteY9" fmla="*/ 197768 h 328673"/>
                    <a:gd name="connsiteX10" fmla="*/ 350784 w 357567"/>
                    <a:gd name="connsiteY10" fmla="*/ 200234 h 328673"/>
                    <a:gd name="connsiteX11" fmla="*/ 350168 w 357567"/>
                    <a:gd name="connsiteY11" fmla="*/ 203406 h 328673"/>
                    <a:gd name="connsiteX12" fmla="*/ 347789 w 357567"/>
                    <a:gd name="connsiteY12" fmla="*/ 201380 h 328673"/>
                    <a:gd name="connsiteX13" fmla="*/ 9954 w 357567"/>
                    <a:gd name="connsiteY13" fmla="*/ 325149 h 328673"/>
                    <a:gd name="connsiteX14" fmla="*/ 8721 w 357567"/>
                    <a:gd name="connsiteY14" fmla="*/ 328409 h 328673"/>
                    <a:gd name="connsiteX15" fmla="*/ 6695 w 357567"/>
                    <a:gd name="connsiteY15" fmla="*/ 326383 h 328673"/>
                    <a:gd name="connsiteX16" fmla="*/ 0 w 357567"/>
                    <a:gd name="connsiteY16" fmla="*/ 328673 h 328673"/>
                    <a:gd name="connsiteX17" fmla="*/ 126765 w 357567"/>
                    <a:gd name="connsiteY17" fmla="*/ 14535 h 328673"/>
                    <a:gd name="connsiteX18" fmla="*/ 13478 w 357567"/>
                    <a:gd name="connsiteY18" fmla="*/ 315283 h 328673"/>
                    <a:gd name="connsiteX19" fmla="*/ 339596 w 357567"/>
                    <a:gd name="connsiteY19" fmla="*/ 194508 h 328673"/>
                    <a:gd name="connsiteX20" fmla="*/ 126765 w 357567"/>
                    <a:gd name="connsiteY20" fmla="*/ 14535 h 32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7567" h="328673">
                      <a:moveTo>
                        <a:pt x="0" y="328673"/>
                      </a:moveTo>
                      <a:lnTo>
                        <a:pt x="2466" y="322154"/>
                      </a:lnTo>
                      <a:lnTo>
                        <a:pt x="529" y="320128"/>
                      </a:lnTo>
                      <a:lnTo>
                        <a:pt x="3700" y="318983"/>
                      </a:lnTo>
                      <a:lnTo>
                        <a:pt x="125091" y="0"/>
                      </a:lnTo>
                      <a:lnTo>
                        <a:pt x="129232" y="3436"/>
                      </a:lnTo>
                      <a:lnTo>
                        <a:pt x="349551" y="190985"/>
                      </a:lnTo>
                      <a:lnTo>
                        <a:pt x="352634" y="189839"/>
                      </a:lnTo>
                      <a:lnTo>
                        <a:pt x="352017" y="193011"/>
                      </a:lnTo>
                      <a:lnTo>
                        <a:pt x="357567" y="197768"/>
                      </a:lnTo>
                      <a:lnTo>
                        <a:pt x="350784" y="200234"/>
                      </a:lnTo>
                      <a:lnTo>
                        <a:pt x="350168" y="203406"/>
                      </a:lnTo>
                      <a:lnTo>
                        <a:pt x="347789" y="201380"/>
                      </a:lnTo>
                      <a:lnTo>
                        <a:pt x="9954" y="325149"/>
                      </a:lnTo>
                      <a:lnTo>
                        <a:pt x="8721" y="328409"/>
                      </a:lnTo>
                      <a:lnTo>
                        <a:pt x="6695" y="326383"/>
                      </a:lnTo>
                      <a:lnTo>
                        <a:pt x="0" y="328673"/>
                      </a:lnTo>
                      <a:close/>
                      <a:moveTo>
                        <a:pt x="126765" y="14535"/>
                      </a:moveTo>
                      <a:lnTo>
                        <a:pt x="13478" y="315283"/>
                      </a:lnTo>
                      <a:lnTo>
                        <a:pt x="339596" y="194508"/>
                      </a:lnTo>
                      <a:lnTo>
                        <a:pt x="126765" y="14535"/>
                      </a:lnTo>
                      <a:close/>
                    </a:path>
                  </a:pathLst>
                </a:custGeom>
                <a:grpFill/>
                <a:ln w="8809" cap="flat">
                  <a:noFill/>
                  <a:prstDash val="solid"/>
                  <a:miter/>
                </a:ln>
              </p:spPr>
              <p:txBody>
                <a:bodyPr rtlCol="0" anchor="ctr"/>
                <a:lstStyle/>
                <a:p>
                  <a:endParaRPr lang="en-US" sz="3200"/>
                </a:p>
              </p:txBody>
            </p:sp>
          </p:grpSp>
          <p:grpSp>
            <p:nvGrpSpPr>
              <p:cNvPr id="4810" name="Graphic 4229">
                <a:extLst>
                  <a:ext uri="{FF2B5EF4-FFF2-40B4-BE49-F238E27FC236}">
                    <a16:creationId xmlns:a16="http://schemas.microsoft.com/office/drawing/2014/main" id="{78B44860-C74F-4724-A5FC-669C318DC020}"/>
                  </a:ext>
                </a:extLst>
              </p:cNvPr>
              <p:cNvGrpSpPr/>
              <p:nvPr/>
            </p:nvGrpSpPr>
            <p:grpSpPr>
              <a:xfrm>
                <a:off x="6208406" y="2557038"/>
                <a:ext cx="302333" cy="303126"/>
                <a:chOff x="6208406" y="2557038"/>
                <a:chExt cx="302333" cy="303126"/>
              </a:xfrm>
              <a:grpFill/>
            </p:grpSpPr>
            <p:sp>
              <p:nvSpPr>
                <p:cNvPr id="4811" name="Freeform: Shape 4810">
                  <a:extLst>
                    <a:ext uri="{FF2B5EF4-FFF2-40B4-BE49-F238E27FC236}">
                      <a16:creationId xmlns:a16="http://schemas.microsoft.com/office/drawing/2014/main" id="{F95B32D2-6FFB-4A1D-98B2-B7F787E57569}"/>
                    </a:ext>
                  </a:extLst>
                </p:cNvPr>
                <p:cNvSpPr/>
                <p:nvPr/>
              </p:nvSpPr>
              <p:spPr>
                <a:xfrm>
                  <a:off x="6213955" y="2563909"/>
                  <a:ext cx="290881" cy="290440"/>
                </a:xfrm>
                <a:custGeom>
                  <a:avLst/>
                  <a:gdLst>
                    <a:gd name="connsiteX0" fmla="*/ 123241 w 290881"/>
                    <a:gd name="connsiteY0" fmla="*/ 0 h 290440"/>
                    <a:gd name="connsiteX1" fmla="*/ 123858 w 290881"/>
                    <a:gd name="connsiteY1" fmla="*/ 793 h 290440"/>
                    <a:gd name="connsiteX2" fmla="*/ 289824 w 290881"/>
                    <a:gd name="connsiteY2" fmla="*/ 225957 h 290440"/>
                    <a:gd name="connsiteX3" fmla="*/ 290881 w 290881"/>
                    <a:gd name="connsiteY3" fmla="*/ 227367 h 290440"/>
                    <a:gd name="connsiteX4" fmla="*/ 289120 w 290881"/>
                    <a:gd name="connsiteY4" fmla="*/ 227719 h 290440"/>
                    <a:gd name="connsiteX5" fmla="*/ 1145 w 290881"/>
                    <a:gd name="connsiteY5" fmla="*/ 290177 h 290440"/>
                    <a:gd name="connsiteX6" fmla="*/ 0 w 290881"/>
                    <a:gd name="connsiteY6" fmla="*/ 290441 h 290440"/>
                    <a:gd name="connsiteX7" fmla="*/ 440 w 290881"/>
                    <a:gd name="connsiteY7" fmla="*/ 289384 h 290440"/>
                    <a:gd name="connsiteX8" fmla="*/ 122448 w 290881"/>
                    <a:gd name="connsiteY8" fmla="*/ 1762 h 290440"/>
                    <a:gd name="connsiteX9" fmla="*/ 123241 w 290881"/>
                    <a:gd name="connsiteY9" fmla="*/ 0 h 290440"/>
                    <a:gd name="connsiteX10" fmla="*/ 121656 w 290881"/>
                    <a:gd name="connsiteY10" fmla="*/ 3612 h 290440"/>
                    <a:gd name="connsiteX11" fmla="*/ 1497 w 290881"/>
                    <a:gd name="connsiteY11" fmla="*/ 289825 h 290440"/>
                    <a:gd name="connsiteX12" fmla="*/ 793 w 290881"/>
                    <a:gd name="connsiteY12" fmla="*/ 289032 h 290440"/>
                    <a:gd name="connsiteX13" fmla="*/ 288503 w 290881"/>
                    <a:gd name="connsiteY13" fmla="*/ 225517 h 290440"/>
                    <a:gd name="connsiteX14" fmla="*/ 287798 w 290881"/>
                    <a:gd name="connsiteY14" fmla="*/ 227367 h 290440"/>
                    <a:gd name="connsiteX15" fmla="*/ 121656 w 290881"/>
                    <a:gd name="connsiteY15" fmla="*/ 3612 h 29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0881" h="290440">
                      <a:moveTo>
                        <a:pt x="123241" y="0"/>
                      </a:moveTo>
                      <a:lnTo>
                        <a:pt x="123858" y="793"/>
                      </a:lnTo>
                      <a:lnTo>
                        <a:pt x="289824" y="225957"/>
                      </a:lnTo>
                      <a:lnTo>
                        <a:pt x="290881" y="227367"/>
                      </a:lnTo>
                      <a:lnTo>
                        <a:pt x="289120" y="227719"/>
                      </a:lnTo>
                      <a:lnTo>
                        <a:pt x="1145" y="290177"/>
                      </a:lnTo>
                      <a:lnTo>
                        <a:pt x="0" y="290441"/>
                      </a:lnTo>
                      <a:lnTo>
                        <a:pt x="440" y="289384"/>
                      </a:lnTo>
                      <a:lnTo>
                        <a:pt x="122448" y="1762"/>
                      </a:lnTo>
                      <a:lnTo>
                        <a:pt x="123241" y="0"/>
                      </a:lnTo>
                      <a:close/>
                      <a:moveTo>
                        <a:pt x="121656" y="3612"/>
                      </a:moveTo>
                      <a:lnTo>
                        <a:pt x="1497" y="289825"/>
                      </a:lnTo>
                      <a:lnTo>
                        <a:pt x="793" y="289032"/>
                      </a:lnTo>
                      <a:lnTo>
                        <a:pt x="288503" y="225517"/>
                      </a:lnTo>
                      <a:lnTo>
                        <a:pt x="287798" y="227367"/>
                      </a:lnTo>
                      <a:lnTo>
                        <a:pt x="121656" y="3612"/>
                      </a:lnTo>
                      <a:close/>
                    </a:path>
                  </a:pathLst>
                </a:custGeom>
                <a:grpFill/>
                <a:ln w="8809" cap="flat">
                  <a:noFill/>
                  <a:prstDash val="solid"/>
                  <a:miter/>
                </a:ln>
              </p:spPr>
              <p:txBody>
                <a:bodyPr rtlCol="0" anchor="ctr"/>
                <a:lstStyle/>
                <a:p>
                  <a:endParaRPr lang="en-US" sz="3200"/>
                </a:p>
              </p:txBody>
            </p:sp>
            <p:sp>
              <p:nvSpPr>
                <p:cNvPr id="4812" name="Freeform: Shape 4811">
                  <a:extLst>
                    <a:ext uri="{FF2B5EF4-FFF2-40B4-BE49-F238E27FC236}">
                      <a16:creationId xmlns:a16="http://schemas.microsoft.com/office/drawing/2014/main" id="{E12913F7-28D3-4BB3-B503-338CD452ACC2}"/>
                    </a:ext>
                  </a:extLst>
                </p:cNvPr>
                <p:cNvSpPr/>
                <p:nvPr/>
              </p:nvSpPr>
              <p:spPr>
                <a:xfrm>
                  <a:off x="6208406" y="2557038"/>
                  <a:ext cx="302333" cy="303126"/>
                </a:xfrm>
                <a:custGeom>
                  <a:avLst/>
                  <a:gdLst>
                    <a:gd name="connsiteX0" fmla="*/ 8104 w 302333"/>
                    <a:gd name="connsiteY0" fmla="*/ 303126 h 303126"/>
                    <a:gd name="connsiteX1" fmla="*/ 6078 w 302333"/>
                    <a:gd name="connsiteY1" fmla="*/ 300660 h 303126"/>
                    <a:gd name="connsiteX2" fmla="*/ 0 w 302333"/>
                    <a:gd name="connsiteY2" fmla="*/ 301981 h 303126"/>
                    <a:gd name="connsiteX3" fmla="*/ 2466 w 302333"/>
                    <a:gd name="connsiteY3" fmla="*/ 296255 h 303126"/>
                    <a:gd name="connsiteX4" fmla="*/ 440 w 302333"/>
                    <a:gd name="connsiteY4" fmla="*/ 293789 h 303126"/>
                    <a:gd name="connsiteX5" fmla="*/ 3876 w 302333"/>
                    <a:gd name="connsiteY5" fmla="*/ 292996 h 303126"/>
                    <a:gd name="connsiteX6" fmla="*/ 126589 w 302333"/>
                    <a:gd name="connsiteY6" fmla="*/ 3612 h 303126"/>
                    <a:gd name="connsiteX7" fmla="*/ 126589 w 302333"/>
                    <a:gd name="connsiteY7" fmla="*/ 3612 h 303126"/>
                    <a:gd name="connsiteX8" fmla="*/ 128086 w 302333"/>
                    <a:gd name="connsiteY8" fmla="*/ 0 h 303126"/>
                    <a:gd name="connsiteX9" fmla="*/ 296431 w 302333"/>
                    <a:gd name="connsiteY9" fmla="*/ 228424 h 303126"/>
                    <a:gd name="connsiteX10" fmla="*/ 299603 w 302333"/>
                    <a:gd name="connsiteY10" fmla="*/ 227719 h 303126"/>
                    <a:gd name="connsiteX11" fmla="*/ 298369 w 302333"/>
                    <a:gd name="connsiteY11" fmla="*/ 231067 h 303126"/>
                    <a:gd name="connsiteX12" fmla="*/ 302333 w 302333"/>
                    <a:gd name="connsiteY12" fmla="*/ 236441 h 303126"/>
                    <a:gd name="connsiteX13" fmla="*/ 295815 w 302333"/>
                    <a:gd name="connsiteY13" fmla="*/ 237850 h 303126"/>
                    <a:gd name="connsiteX14" fmla="*/ 294581 w 302333"/>
                    <a:gd name="connsiteY14" fmla="*/ 241197 h 303126"/>
                    <a:gd name="connsiteX15" fmla="*/ 292643 w 302333"/>
                    <a:gd name="connsiteY15" fmla="*/ 238555 h 303126"/>
                    <a:gd name="connsiteX16" fmla="*/ 9514 w 302333"/>
                    <a:gd name="connsiteY16" fmla="*/ 299955 h 303126"/>
                    <a:gd name="connsiteX17" fmla="*/ 8104 w 302333"/>
                    <a:gd name="connsiteY17" fmla="*/ 303126 h 303126"/>
                    <a:gd name="connsiteX18" fmla="*/ 128086 w 302333"/>
                    <a:gd name="connsiteY18" fmla="*/ 17266 h 303126"/>
                    <a:gd name="connsiteX19" fmla="*/ 13214 w 302333"/>
                    <a:gd name="connsiteY19" fmla="*/ 290970 h 303126"/>
                    <a:gd name="connsiteX20" fmla="*/ 286653 w 302333"/>
                    <a:gd name="connsiteY20" fmla="*/ 230626 h 303126"/>
                    <a:gd name="connsiteX21" fmla="*/ 128086 w 302333"/>
                    <a:gd name="connsiteY21" fmla="*/ 17266 h 303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2333" h="303126">
                      <a:moveTo>
                        <a:pt x="8104" y="303126"/>
                      </a:moveTo>
                      <a:lnTo>
                        <a:pt x="6078" y="300660"/>
                      </a:lnTo>
                      <a:lnTo>
                        <a:pt x="0" y="301981"/>
                      </a:lnTo>
                      <a:lnTo>
                        <a:pt x="2466" y="296255"/>
                      </a:lnTo>
                      <a:lnTo>
                        <a:pt x="440" y="293789"/>
                      </a:lnTo>
                      <a:lnTo>
                        <a:pt x="3876" y="292996"/>
                      </a:lnTo>
                      <a:lnTo>
                        <a:pt x="126589" y="3612"/>
                      </a:lnTo>
                      <a:lnTo>
                        <a:pt x="126589" y="3612"/>
                      </a:lnTo>
                      <a:lnTo>
                        <a:pt x="128086" y="0"/>
                      </a:lnTo>
                      <a:lnTo>
                        <a:pt x="296431" y="228424"/>
                      </a:lnTo>
                      <a:lnTo>
                        <a:pt x="299603" y="227719"/>
                      </a:lnTo>
                      <a:lnTo>
                        <a:pt x="298369" y="231067"/>
                      </a:lnTo>
                      <a:lnTo>
                        <a:pt x="302333" y="236441"/>
                      </a:lnTo>
                      <a:lnTo>
                        <a:pt x="295815" y="237850"/>
                      </a:lnTo>
                      <a:lnTo>
                        <a:pt x="294581" y="241197"/>
                      </a:lnTo>
                      <a:lnTo>
                        <a:pt x="292643" y="238555"/>
                      </a:lnTo>
                      <a:lnTo>
                        <a:pt x="9514" y="299955"/>
                      </a:lnTo>
                      <a:lnTo>
                        <a:pt x="8104" y="303126"/>
                      </a:lnTo>
                      <a:close/>
                      <a:moveTo>
                        <a:pt x="128086" y="17266"/>
                      </a:moveTo>
                      <a:lnTo>
                        <a:pt x="13214" y="290970"/>
                      </a:lnTo>
                      <a:lnTo>
                        <a:pt x="286653" y="230626"/>
                      </a:lnTo>
                      <a:lnTo>
                        <a:pt x="128086" y="17266"/>
                      </a:lnTo>
                      <a:close/>
                    </a:path>
                  </a:pathLst>
                </a:custGeom>
                <a:grpFill/>
                <a:ln w="8809" cap="flat">
                  <a:noFill/>
                  <a:prstDash val="solid"/>
                  <a:miter/>
                </a:ln>
              </p:spPr>
              <p:txBody>
                <a:bodyPr rtlCol="0" anchor="ctr"/>
                <a:lstStyle/>
                <a:p>
                  <a:endParaRPr lang="en-US" sz="3200"/>
                </a:p>
              </p:txBody>
            </p:sp>
          </p:grpSp>
          <p:grpSp>
            <p:nvGrpSpPr>
              <p:cNvPr id="4813" name="Graphic 4229">
                <a:extLst>
                  <a:ext uri="{FF2B5EF4-FFF2-40B4-BE49-F238E27FC236}">
                    <a16:creationId xmlns:a16="http://schemas.microsoft.com/office/drawing/2014/main" id="{78B44860-C74F-4724-A5FC-669C318DC020}"/>
                  </a:ext>
                </a:extLst>
              </p:cNvPr>
              <p:cNvGrpSpPr/>
              <p:nvPr/>
            </p:nvGrpSpPr>
            <p:grpSpPr>
              <a:xfrm>
                <a:off x="6719430" y="2967725"/>
                <a:ext cx="293876" cy="315106"/>
                <a:chOff x="6719430" y="2967725"/>
                <a:chExt cx="293876" cy="315106"/>
              </a:xfrm>
              <a:grpFill/>
            </p:grpSpPr>
            <p:sp>
              <p:nvSpPr>
                <p:cNvPr id="4814" name="Freeform: Shape 4813">
                  <a:extLst>
                    <a:ext uri="{FF2B5EF4-FFF2-40B4-BE49-F238E27FC236}">
                      <a16:creationId xmlns:a16="http://schemas.microsoft.com/office/drawing/2014/main" id="{72143E0D-22BF-4D7B-8D28-C28CCF39C14A}"/>
                    </a:ext>
                  </a:extLst>
                </p:cNvPr>
                <p:cNvSpPr/>
                <p:nvPr/>
              </p:nvSpPr>
              <p:spPr>
                <a:xfrm>
                  <a:off x="6726654" y="2976446"/>
                  <a:ext cx="281719" cy="300307"/>
                </a:xfrm>
                <a:custGeom>
                  <a:avLst/>
                  <a:gdLst>
                    <a:gd name="connsiteX0" fmla="*/ 277932 w 281719"/>
                    <a:gd name="connsiteY0" fmla="*/ 299779 h 300307"/>
                    <a:gd name="connsiteX1" fmla="*/ 274496 w 281719"/>
                    <a:gd name="connsiteY1" fmla="*/ 292027 h 300307"/>
                    <a:gd name="connsiteX2" fmla="*/ 271853 w 281719"/>
                    <a:gd name="connsiteY2" fmla="*/ 282689 h 300307"/>
                    <a:gd name="connsiteX3" fmla="*/ 267977 w 281719"/>
                    <a:gd name="connsiteY3" fmla="*/ 264189 h 300307"/>
                    <a:gd name="connsiteX4" fmla="*/ 262251 w 281719"/>
                    <a:gd name="connsiteY4" fmla="*/ 227102 h 300307"/>
                    <a:gd name="connsiteX5" fmla="*/ 253530 w 281719"/>
                    <a:gd name="connsiteY5" fmla="*/ 152576 h 300307"/>
                    <a:gd name="connsiteX6" fmla="*/ 240404 w 281719"/>
                    <a:gd name="connsiteY6" fmla="*/ 3083 h 300307"/>
                    <a:gd name="connsiteX7" fmla="*/ 242430 w 281719"/>
                    <a:gd name="connsiteY7" fmla="*/ 3700 h 300307"/>
                    <a:gd name="connsiteX8" fmla="*/ 1321 w 281719"/>
                    <a:gd name="connsiteY8" fmla="*/ 300131 h 300307"/>
                    <a:gd name="connsiteX9" fmla="*/ 969 w 281719"/>
                    <a:gd name="connsiteY9" fmla="*/ 299338 h 300307"/>
                    <a:gd name="connsiteX10" fmla="*/ 277932 w 281719"/>
                    <a:gd name="connsiteY10" fmla="*/ 299779 h 300307"/>
                    <a:gd name="connsiteX11" fmla="*/ 281720 w 281719"/>
                    <a:gd name="connsiteY11" fmla="*/ 299779 h 300307"/>
                    <a:gd name="connsiteX12" fmla="*/ 1057 w 281719"/>
                    <a:gd name="connsiteY12" fmla="*/ 300307 h 300307"/>
                    <a:gd name="connsiteX13" fmla="*/ 0 w 281719"/>
                    <a:gd name="connsiteY13" fmla="*/ 300307 h 300307"/>
                    <a:gd name="connsiteX14" fmla="*/ 616 w 281719"/>
                    <a:gd name="connsiteY14" fmla="*/ 299514 h 300307"/>
                    <a:gd name="connsiteX15" fmla="*/ 240668 w 281719"/>
                    <a:gd name="connsiteY15" fmla="*/ 2290 h 300307"/>
                    <a:gd name="connsiteX16" fmla="*/ 242518 w 281719"/>
                    <a:gd name="connsiteY16" fmla="*/ 0 h 300307"/>
                    <a:gd name="connsiteX17" fmla="*/ 242783 w 281719"/>
                    <a:gd name="connsiteY17" fmla="*/ 2907 h 300307"/>
                    <a:gd name="connsiteX18" fmla="*/ 256437 w 281719"/>
                    <a:gd name="connsiteY18" fmla="*/ 152224 h 300307"/>
                    <a:gd name="connsiteX19" fmla="*/ 265422 w 281719"/>
                    <a:gd name="connsiteY19" fmla="*/ 226662 h 300307"/>
                    <a:gd name="connsiteX20" fmla="*/ 271237 w 281719"/>
                    <a:gd name="connsiteY20" fmla="*/ 263661 h 300307"/>
                    <a:gd name="connsiteX21" fmla="*/ 275113 w 281719"/>
                    <a:gd name="connsiteY21" fmla="*/ 281896 h 300307"/>
                    <a:gd name="connsiteX22" fmla="*/ 277579 w 281719"/>
                    <a:gd name="connsiteY22" fmla="*/ 290617 h 300307"/>
                    <a:gd name="connsiteX23" fmla="*/ 281367 w 281719"/>
                    <a:gd name="connsiteY23" fmla="*/ 299074 h 300307"/>
                    <a:gd name="connsiteX24" fmla="*/ 281720 w 281719"/>
                    <a:gd name="connsiteY24" fmla="*/ 299779 h 300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1719" h="300307">
                      <a:moveTo>
                        <a:pt x="277932" y="299779"/>
                      </a:moveTo>
                      <a:cubicBezTo>
                        <a:pt x="276698" y="297224"/>
                        <a:pt x="275289" y="294846"/>
                        <a:pt x="274496" y="292027"/>
                      </a:cubicBezTo>
                      <a:lnTo>
                        <a:pt x="271853" y="282689"/>
                      </a:lnTo>
                      <a:cubicBezTo>
                        <a:pt x="270356" y="276522"/>
                        <a:pt x="269298" y="270356"/>
                        <a:pt x="267977" y="264189"/>
                      </a:cubicBezTo>
                      <a:cubicBezTo>
                        <a:pt x="265863" y="251856"/>
                        <a:pt x="263925" y="239435"/>
                        <a:pt x="262251" y="227102"/>
                      </a:cubicBezTo>
                      <a:cubicBezTo>
                        <a:pt x="258903" y="202260"/>
                        <a:pt x="255997" y="177418"/>
                        <a:pt x="253530" y="152576"/>
                      </a:cubicBezTo>
                      <a:cubicBezTo>
                        <a:pt x="248420" y="102804"/>
                        <a:pt x="244192" y="53032"/>
                        <a:pt x="240404" y="3083"/>
                      </a:cubicBezTo>
                      <a:lnTo>
                        <a:pt x="242430" y="3700"/>
                      </a:lnTo>
                      <a:lnTo>
                        <a:pt x="1321" y="300131"/>
                      </a:lnTo>
                      <a:lnTo>
                        <a:pt x="969" y="299338"/>
                      </a:lnTo>
                      <a:lnTo>
                        <a:pt x="277932" y="299779"/>
                      </a:lnTo>
                      <a:close/>
                      <a:moveTo>
                        <a:pt x="281720" y="299779"/>
                      </a:moveTo>
                      <a:lnTo>
                        <a:pt x="1057" y="300307"/>
                      </a:lnTo>
                      <a:lnTo>
                        <a:pt x="0" y="300307"/>
                      </a:lnTo>
                      <a:lnTo>
                        <a:pt x="616" y="299514"/>
                      </a:lnTo>
                      <a:lnTo>
                        <a:pt x="240668" y="2290"/>
                      </a:lnTo>
                      <a:lnTo>
                        <a:pt x="242518" y="0"/>
                      </a:lnTo>
                      <a:lnTo>
                        <a:pt x="242783" y="2907"/>
                      </a:lnTo>
                      <a:cubicBezTo>
                        <a:pt x="246659" y="52767"/>
                        <a:pt x="251064" y="102540"/>
                        <a:pt x="256437" y="152224"/>
                      </a:cubicBezTo>
                      <a:cubicBezTo>
                        <a:pt x="259080" y="177066"/>
                        <a:pt x="261987" y="201908"/>
                        <a:pt x="265422" y="226662"/>
                      </a:cubicBezTo>
                      <a:cubicBezTo>
                        <a:pt x="267096" y="238995"/>
                        <a:pt x="269122" y="251328"/>
                        <a:pt x="271237" y="263661"/>
                      </a:cubicBezTo>
                      <a:cubicBezTo>
                        <a:pt x="272558" y="269739"/>
                        <a:pt x="273615" y="275906"/>
                        <a:pt x="275113" y="281896"/>
                      </a:cubicBezTo>
                      <a:lnTo>
                        <a:pt x="277579" y="290617"/>
                      </a:lnTo>
                      <a:cubicBezTo>
                        <a:pt x="278372" y="293524"/>
                        <a:pt x="280134" y="296255"/>
                        <a:pt x="281367" y="299074"/>
                      </a:cubicBezTo>
                      <a:lnTo>
                        <a:pt x="281720" y="299779"/>
                      </a:lnTo>
                      <a:close/>
                    </a:path>
                  </a:pathLst>
                </a:custGeom>
                <a:grpFill/>
                <a:ln w="8809" cap="flat">
                  <a:noFill/>
                  <a:prstDash val="solid"/>
                  <a:miter/>
                </a:ln>
              </p:spPr>
              <p:txBody>
                <a:bodyPr rtlCol="0" anchor="ctr"/>
                <a:lstStyle/>
                <a:p>
                  <a:endParaRPr lang="en-US" sz="3200"/>
                </a:p>
              </p:txBody>
            </p:sp>
            <p:sp>
              <p:nvSpPr>
                <p:cNvPr id="4815" name="Freeform: Shape 4814">
                  <a:extLst>
                    <a:ext uri="{FF2B5EF4-FFF2-40B4-BE49-F238E27FC236}">
                      <a16:creationId xmlns:a16="http://schemas.microsoft.com/office/drawing/2014/main" id="{5AC4CAAC-84D6-445E-9C7E-BAE397BF1E4F}"/>
                    </a:ext>
                  </a:extLst>
                </p:cNvPr>
                <p:cNvSpPr/>
                <p:nvPr/>
              </p:nvSpPr>
              <p:spPr>
                <a:xfrm>
                  <a:off x="6719430" y="2967725"/>
                  <a:ext cx="293876" cy="315106"/>
                </a:xfrm>
                <a:custGeom>
                  <a:avLst/>
                  <a:gdLst>
                    <a:gd name="connsiteX0" fmla="*/ 7840 w 293876"/>
                    <a:gd name="connsiteY0" fmla="*/ 315107 h 315106"/>
                    <a:gd name="connsiteX1" fmla="*/ 6519 w 293876"/>
                    <a:gd name="connsiteY1" fmla="*/ 312376 h 315106"/>
                    <a:gd name="connsiteX2" fmla="*/ 0 w 293876"/>
                    <a:gd name="connsiteY2" fmla="*/ 312464 h 315106"/>
                    <a:gd name="connsiteX3" fmla="*/ 4140 w 293876"/>
                    <a:gd name="connsiteY3" fmla="*/ 307355 h 315106"/>
                    <a:gd name="connsiteX4" fmla="*/ 2819 w 293876"/>
                    <a:gd name="connsiteY4" fmla="*/ 304624 h 315106"/>
                    <a:gd name="connsiteX5" fmla="*/ 6342 w 293876"/>
                    <a:gd name="connsiteY5" fmla="*/ 304624 h 315106"/>
                    <a:gd name="connsiteX6" fmla="*/ 244104 w 293876"/>
                    <a:gd name="connsiteY6" fmla="*/ 10218 h 315106"/>
                    <a:gd name="connsiteX7" fmla="*/ 243840 w 293876"/>
                    <a:gd name="connsiteY7" fmla="*/ 7047 h 315106"/>
                    <a:gd name="connsiteX8" fmla="*/ 246042 w 293876"/>
                    <a:gd name="connsiteY8" fmla="*/ 7752 h 315106"/>
                    <a:gd name="connsiteX9" fmla="*/ 252296 w 293876"/>
                    <a:gd name="connsiteY9" fmla="*/ 0 h 315106"/>
                    <a:gd name="connsiteX10" fmla="*/ 253090 w 293876"/>
                    <a:gd name="connsiteY10" fmla="*/ 9954 h 315106"/>
                    <a:gd name="connsiteX11" fmla="*/ 255292 w 293876"/>
                    <a:gd name="connsiteY11" fmla="*/ 10659 h 315106"/>
                    <a:gd name="connsiteX12" fmla="*/ 253266 w 293876"/>
                    <a:gd name="connsiteY12" fmla="*/ 13126 h 315106"/>
                    <a:gd name="connsiteX13" fmla="*/ 266744 w 293876"/>
                    <a:gd name="connsiteY13" fmla="*/ 160592 h 315106"/>
                    <a:gd name="connsiteX14" fmla="*/ 275729 w 293876"/>
                    <a:gd name="connsiteY14" fmla="*/ 234854 h 315106"/>
                    <a:gd name="connsiteX15" fmla="*/ 281543 w 293876"/>
                    <a:gd name="connsiteY15" fmla="*/ 271677 h 315106"/>
                    <a:gd name="connsiteX16" fmla="*/ 282777 w 293876"/>
                    <a:gd name="connsiteY16" fmla="*/ 277579 h 315106"/>
                    <a:gd name="connsiteX17" fmla="*/ 285419 w 293876"/>
                    <a:gd name="connsiteY17" fmla="*/ 289648 h 315106"/>
                    <a:gd name="connsiteX18" fmla="*/ 287798 w 293876"/>
                    <a:gd name="connsiteY18" fmla="*/ 298281 h 315106"/>
                    <a:gd name="connsiteX19" fmla="*/ 289912 w 293876"/>
                    <a:gd name="connsiteY19" fmla="*/ 303126 h 315106"/>
                    <a:gd name="connsiteX20" fmla="*/ 291498 w 293876"/>
                    <a:gd name="connsiteY20" fmla="*/ 306298 h 315106"/>
                    <a:gd name="connsiteX21" fmla="*/ 293876 w 293876"/>
                    <a:gd name="connsiteY21" fmla="*/ 311847 h 315106"/>
                    <a:gd name="connsiteX22" fmla="*/ 290353 w 293876"/>
                    <a:gd name="connsiteY22" fmla="*/ 311847 h 315106"/>
                    <a:gd name="connsiteX23" fmla="*/ 286917 w 293876"/>
                    <a:gd name="connsiteY23" fmla="*/ 311847 h 315106"/>
                    <a:gd name="connsiteX24" fmla="*/ 9954 w 293876"/>
                    <a:gd name="connsiteY24" fmla="*/ 312376 h 315106"/>
                    <a:gd name="connsiteX25" fmla="*/ 7840 w 293876"/>
                    <a:gd name="connsiteY25" fmla="*/ 315107 h 315106"/>
                    <a:gd name="connsiteX26" fmla="*/ 16385 w 293876"/>
                    <a:gd name="connsiteY26" fmla="*/ 304712 h 315106"/>
                    <a:gd name="connsiteX27" fmla="*/ 279869 w 293876"/>
                    <a:gd name="connsiteY27" fmla="*/ 305152 h 315106"/>
                    <a:gd name="connsiteX28" fmla="*/ 278548 w 293876"/>
                    <a:gd name="connsiteY28" fmla="*/ 301717 h 315106"/>
                    <a:gd name="connsiteX29" fmla="*/ 275906 w 293876"/>
                    <a:gd name="connsiteY29" fmla="*/ 292379 h 315106"/>
                    <a:gd name="connsiteX30" fmla="*/ 273175 w 293876"/>
                    <a:gd name="connsiteY30" fmla="*/ 279606 h 315106"/>
                    <a:gd name="connsiteX31" fmla="*/ 271941 w 293876"/>
                    <a:gd name="connsiteY31" fmla="*/ 273615 h 315106"/>
                    <a:gd name="connsiteX32" fmla="*/ 266215 w 293876"/>
                    <a:gd name="connsiteY32" fmla="*/ 236264 h 315106"/>
                    <a:gd name="connsiteX33" fmla="*/ 257494 w 293876"/>
                    <a:gd name="connsiteY33" fmla="*/ 161650 h 315106"/>
                    <a:gd name="connsiteX34" fmla="*/ 245249 w 293876"/>
                    <a:gd name="connsiteY34" fmla="*/ 23432 h 315106"/>
                    <a:gd name="connsiteX35" fmla="*/ 16385 w 293876"/>
                    <a:gd name="connsiteY35" fmla="*/ 304712 h 315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93876" h="315106">
                      <a:moveTo>
                        <a:pt x="7840" y="315107"/>
                      </a:moveTo>
                      <a:lnTo>
                        <a:pt x="6519" y="312376"/>
                      </a:lnTo>
                      <a:lnTo>
                        <a:pt x="0" y="312464"/>
                      </a:lnTo>
                      <a:lnTo>
                        <a:pt x="4140" y="307355"/>
                      </a:lnTo>
                      <a:lnTo>
                        <a:pt x="2819" y="304624"/>
                      </a:lnTo>
                      <a:lnTo>
                        <a:pt x="6342" y="304624"/>
                      </a:lnTo>
                      <a:lnTo>
                        <a:pt x="244104" y="10218"/>
                      </a:lnTo>
                      <a:lnTo>
                        <a:pt x="243840" y="7047"/>
                      </a:lnTo>
                      <a:lnTo>
                        <a:pt x="246042" y="7752"/>
                      </a:lnTo>
                      <a:lnTo>
                        <a:pt x="252296" y="0"/>
                      </a:lnTo>
                      <a:lnTo>
                        <a:pt x="253090" y="9954"/>
                      </a:lnTo>
                      <a:lnTo>
                        <a:pt x="255292" y="10659"/>
                      </a:lnTo>
                      <a:lnTo>
                        <a:pt x="253266" y="13126"/>
                      </a:lnTo>
                      <a:cubicBezTo>
                        <a:pt x="257582" y="67743"/>
                        <a:pt x="261987" y="116018"/>
                        <a:pt x="266744" y="160592"/>
                      </a:cubicBezTo>
                      <a:cubicBezTo>
                        <a:pt x="269475" y="186227"/>
                        <a:pt x="272470" y="211246"/>
                        <a:pt x="275729" y="234854"/>
                      </a:cubicBezTo>
                      <a:cubicBezTo>
                        <a:pt x="277227" y="245866"/>
                        <a:pt x="279077" y="257582"/>
                        <a:pt x="281543" y="271677"/>
                      </a:cubicBezTo>
                      <a:lnTo>
                        <a:pt x="282777" y="277579"/>
                      </a:lnTo>
                      <a:cubicBezTo>
                        <a:pt x="283570" y="281632"/>
                        <a:pt x="284450" y="285684"/>
                        <a:pt x="285419" y="289648"/>
                      </a:cubicBezTo>
                      <a:lnTo>
                        <a:pt x="287798" y="298281"/>
                      </a:lnTo>
                      <a:cubicBezTo>
                        <a:pt x="288238" y="299867"/>
                        <a:pt x="289031" y="301453"/>
                        <a:pt x="289912" y="303126"/>
                      </a:cubicBezTo>
                      <a:cubicBezTo>
                        <a:pt x="290441" y="304183"/>
                        <a:pt x="290969" y="305240"/>
                        <a:pt x="291498" y="306298"/>
                      </a:cubicBezTo>
                      <a:lnTo>
                        <a:pt x="293876" y="311847"/>
                      </a:lnTo>
                      <a:lnTo>
                        <a:pt x="290353" y="311847"/>
                      </a:lnTo>
                      <a:lnTo>
                        <a:pt x="286917" y="311847"/>
                      </a:lnTo>
                      <a:lnTo>
                        <a:pt x="9954" y="312376"/>
                      </a:lnTo>
                      <a:lnTo>
                        <a:pt x="7840" y="315107"/>
                      </a:lnTo>
                      <a:close/>
                      <a:moveTo>
                        <a:pt x="16385" y="304712"/>
                      </a:moveTo>
                      <a:lnTo>
                        <a:pt x="279869" y="305152"/>
                      </a:lnTo>
                      <a:cubicBezTo>
                        <a:pt x="279341" y="304095"/>
                        <a:pt x="278989" y="302950"/>
                        <a:pt x="278548" y="301717"/>
                      </a:cubicBezTo>
                      <a:lnTo>
                        <a:pt x="275906" y="292379"/>
                      </a:lnTo>
                      <a:cubicBezTo>
                        <a:pt x="274848" y="288062"/>
                        <a:pt x="273967" y="283834"/>
                        <a:pt x="273175" y="279606"/>
                      </a:cubicBezTo>
                      <a:lnTo>
                        <a:pt x="271941" y="273615"/>
                      </a:lnTo>
                      <a:cubicBezTo>
                        <a:pt x="269475" y="259256"/>
                        <a:pt x="267713" y="247452"/>
                        <a:pt x="266215" y="236264"/>
                      </a:cubicBezTo>
                      <a:cubicBezTo>
                        <a:pt x="263044" y="212391"/>
                        <a:pt x="260049" y="187197"/>
                        <a:pt x="257494" y="161650"/>
                      </a:cubicBezTo>
                      <a:cubicBezTo>
                        <a:pt x="253090" y="119189"/>
                        <a:pt x="249125" y="73909"/>
                        <a:pt x="245249" y="23432"/>
                      </a:cubicBezTo>
                      <a:lnTo>
                        <a:pt x="16385" y="304712"/>
                      </a:lnTo>
                      <a:close/>
                    </a:path>
                  </a:pathLst>
                </a:custGeom>
                <a:grpFill/>
                <a:ln w="8809" cap="flat">
                  <a:noFill/>
                  <a:prstDash val="solid"/>
                  <a:miter/>
                </a:ln>
              </p:spPr>
              <p:txBody>
                <a:bodyPr rtlCol="0" anchor="ctr"/>
                <a:lstStyle/>
                <a:p>
                  <a:endParaRPr lang="en-US" sz="3200"/>
                </a:p>
              </p:txBody>
            </p:sp>
          </p:grpSp>
          <p:grpSp>
            <p:nvGrpSpPr>
              <p:cNvPr id="4816" name="Graphic 4229">
                <a:extLst>
                  <a:ext uri="{FF2B5EF4-FFF2-40B4-BE49-F238E27FC236}">
                    <a16:creationId xmlns:a16="http://schemas.microsoft.com/office/drawing/2014/main" id="{78B44860-C74F-4724-A5FC-669C318DC020}"/>
                  </a:ext>
                </a:extLst>
              </p:cNvPr>
              <p:cNvGrpSpPr/>
              <p:nvPr/>
            </p:nvGrpSpPr>
            <p:grpSpPr>
              <a:xfrm>
                <a:off x="5571673" y="2218146"/>
                <a:ext cx="425398" cy="317661"/>
                <a:chOff x="5571673" y="2218146"/>
                <a:chExt cx="425398" cy="317661"/>
              </a:xfrm>
              <a:grpFill/>
            </p:grpSpPr>
            <p:sp>
              <p:nvSpPr>
                <p:cNvPr id="4817" name="Freeform: Shape 4816">
                  <a:extLst>
                    <a:ext uri="{FF2B5EF4-FFF2-40B4-BE49-F238E27FC236}">
                      <a16:creationId xmlns:a16="http://schemas.microsoft.com/office/drawing/2014/main" id="{16967DA2-A5E9-4C36-8D5C-09AEADE0E7B1}"/>
                    </a:ext>
                  </a:extLst>
                </p:cNvPr>
                <p:cNvSpPr/>
                <p:nvPr/>
              </p:nvSpPr>
              <p:spPr>
                <a:xfrm>
                  <a:off x="5575989" y="2222110"/>
                  <a:ext cx="412449" cy="308411"/>
                </a:xfrm>
                <a:custGeom>
                  <a:avLst/>
                  <a:gdLst>
                    <a:gd name="connsiteX0" fmla="*/ 0 w 412449"/>
                    <a:gd name="connsiteY0" fmla="*/ 0 h 308411"/>
                    <a:gd name="connsiteX1" fmla="*/ 617 w 412449"/>
                    <a:gd name="connsiteY1" fmla="*/ 88 h 308411"/>
                    <a:gd name="connsiteX2" fmla="*/ 409806 w 412449"/>
                    <a:gd name="connsiteY2" fmla="*/ 63691 h 308411"/>
                    <a:gd name="connsiteX3" fmla="*/ 412449 w 412449"/>
                    <a:gd name="connsiteY3" fmla="*/ 64131 h 308411"/>
                    <a:gd name="connsiteX4" fmla="*/ 410247 w 412449"/>
                    <a:gd name="connsiteY4" fmla="*/ 65629 h 308411"/>
                    <a:gd name="connsiteX5" fmla="*/ 62986 w 412449"/>
                    <a:gd name="connsiteY5" fmla="*/ 307971 h 308411"/>
                    <a:gd name="connsiteX6" fmla="*/ 62370 w 412449"/>
                    <a:gd name="connsiteY6" fmla="*/ 308412 h 308411"/>
                    <a:gd name="connsiteX7" fmla="*/ 62194 w 412449"/>
                    <a:gd name="connsiteY7" fmla="*/ 307707 h 308411"/>
                    <a:gd name="connsiteX8" fmla="*/ 265 w 412449"/>
                    <a:gd name="connsiteY8" fmla="*/ 1762 h 308411"/>
                    <a:gd name="connsiteX9" fmla="*/ 0 w 412449"/>
                    <a:gd name="connsiteY9" fmla="*/ 0 h 308411"/>
                    <a:gd name="connsiteX10" fmla="*/ 705 w 412449"/>
                    <a:gd name="connsiteY10" fmla="*/ 3524 h 308411"/>
                    <a:gd name="connsiteX11" fmla="*/ 63163 w 412449"/>
                    <a:gd name="connsiteY11" fmla="*/ 307443 h 308411"/>
                    <a:gd name="connsiteX12" fmla="*/ 62458 w 412449"/>
                    <a:gd name="connsiteY12" fmla="*/ 307179 h 308411"/>
                    <a:gd name="connsiteX13" fmla="*/ 409014 w 412449"/>
                    <a:gd name="connsiteY13" fmla="*/ 63779 h 308411"/>
                    <a:gd name="connsiteX14" fmla="*/ 409454 w 412449"/>
                    <a:gd name="connsiteY14" fmla="*/ 65717 h 308411"/>
                    <a:gd name="connsiteX15" fmla="*/ 705 w 412449"/>
                    <a:gd name="connsiteY15" fmla="*/ 3524 h 30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2449" h="308411">
                      <a:moveTo>
                        <a:pt x="0" y="0"/>
                      </a:moveTo>
                      <a:lnTo>
                        <a:pt x="617" y="88"/>
                      </a:lnTo>
                      <a:lnTo>
                        <a:pt x="409806" y="63691"/>
                      </a:lnTo>
                      <a:lnTo>
                        <a:pt x="412449" y="64131"/>
                      </a:lnTo>
                      <a:lnTo>
                        <a:pt x="410247" y="65629"/>
                      </a:lnTo>
                      <a:lnTo>
                        <a:pt x="62986" y="307971"/>
                      </a:lnTo>
                      <a:lnTo>
                        <a:pt x="62370" y="308412"/>
                      </a:lnTo>
                      <a:lnTo>
                        <a:pt x="62194" y="307707"/>
                      </a:lnTo>
                      <a:lnTo>
                        <a:pt x="265" y="1762"/>
                      </a:lnTo>
                      <a:lnTo>
                        <a:pt x="0" y="0"/>
                      </a:lnTo>
                      <a:close/>
                      <a:moveTo>
                        <a:pt x="705" y="3524"/>
                      </a:moveTo>
                      <a:lnTo>
                        <a:pt x="63163" y="307443"/>
                      </a:lnTo>
                      <a:lnTo>
                        <a:pt x="62458" y="307179"/>
                      </a:lnTo>
                      <a:lnTo>
                        <a:pt x="409014" y="63779"/>
                      </a:lnTo>
                      <a:lnTo>
                        <a:pt x="409454" y="65717"/>
                      </a:lnTo>
                      <a:lnTo>
                        <a:pt x="705" y="3524"/>
                      </a:lnTo>
                      <a:close/>
                    </a:path>
                  </a:pathLst>
                </a:custGeom>
                <a:grpFill/>
                <a:ln w="8809" cap="flat">
                  <a:noFill/>
                  <a:prstDash val="solid"/>
                  <a:miter/>
                </a:ln>
              </p:spPr>
              <p:txBody>
                <a:bodyPr rtlCol="0" anchor="ctr"/>
                <a:lstStyle/>
                <a:p>
                  <a:endParaRPr lang="en-US" sz="3200"/>
                </a:p>
              </p:txBody>
            </p:sp>
            <p:sp>
              <p:nvSpPr>
                <p:cNvPr id="4818" name="Freeform: Shape 4817">
                  <a:extLst>
                    <a:ext uri="{FF2B5EF4-FFF2-40B4-BE49-F238E27FC236}">
                      <a16:creationId xmlns:a16="http://schemas.microsoft.com/office/drawing/2014/main" id="{DA27139F-EE2E-4925-9A18-134CC6FE48BF}"/>
                    </a:ext>
                  </a:extLst>
                </p:cNvPr>
                <p:cNvSpPr/>
                <p:nvPr/>
              </p:nvSpPr>
              <p:spPr>
                <a:xfrm>
                  <a:off x="5571673" y="2218146"/>
                  <a:ext cx="425398" cy="317661"/>
                </a:xfrm>
                <a:custGeom>
                  <a:avLst/>
                  <a:gdLst>
                    <a:gd name="connsiteX0" fmla="*/ 65012 w 425398"/>
                    <a:gd name="connsiteY0" fmla="*/ 317662 h 317661"/>
                    <a:gd name="connsiteX1" fmla="*/ 63603 w 425398"/>
                    <a:gd name="connsiteY1" fmla="*/ 313609 h 317661"/>
                    <a:gd name="connsiteX2" fmla="*/ 60432 w 425398"/>
                    <a:gd name="connsiteY2" fmla="*/ 312376 h 317661"/>
                    <a:gd name="connsiteX3" fmla="*/ 62810 w 425398"/>
                    <a:gd name="connsiteY3" fmla="*/ 310262 h 317661"/>
                    <a:gd name="connsiteX4" fmla="*/ 705 w 425398"/>
                    <a:gd name="connsiteY4" fmla="*/ 3524 h 317661"/>
                    <a:gd name="connsiteX5" fmla="*/ 705 w 425398"/>
                    <a:gd name="connsiteY5" fmla="*/ 3524 h 317661"/>
                    <a:gd name="connsiteX6" fmla="*/ 0 w 425398"/>
                    <a:gd name="connsiteY6" fmla="*/ 0 h 317661"/>
                    <a:gd name="connsiteX7" fmla="*/ 5374 w 425398"/>
                    <a:gd name="connsiteY7" fmla="*/ 881 h 317661"/>
                    <a:gd name="connsiteX8" fmla="*/ 412714 w 425398"/>
                    <a:gd name="connsiteY8" fmla="*/ 64131 h 317661"/>
                    <a:gd name="connsiteX9" fmla="*/ 415356 w 425398"/>
                    <a:gd name="connsiteY9" fmla="*/ 62281 h 317661"/>
                    <a:gd name="connsiteX10" fmla="*/ 415885 w 425398"/>
                    <a:gd name="connsiteY10" fmla="*/ 64660 h 317661"/>
                    <a:gd name="connsiteX11" fmla="*/ 425399 w 425398"/>
                    <a:gd name="connsiteY11" fmla="*/ 66157 h 317661"/>
                    <a:gd name="connsiteX12" fmla="*/ 417470 w 425398"/>
                    <a:gd name="connsiteY12" fmla="*/ 71707 h 317661"/>
                    <a:gd name="connsiteX13" fmla="*/ 417999 w 425398"/>
                    <a:gd name="connsiteY13" fmla="*/ 73998 h 317661"/>
                    <a:gd name="connsiteX14" fmla="*/ 414828 w 425398"/>
                    <a:gd name="connsiteY14" fmla="*/ 73557 h 317661"/>
                    <a:gd name="connsiteX15" fmla="*/ 71091 w 425398"/>
                    <a:gd name="connsiteY15" fmla="*/ 313433 h 317661"/>
                    <a:gd name="connsiteX16" fmla="*/ 71884 w 425398"/>
                    <a:gd name="connsiteY16" fmla="*/ 317133 h 317661"/>
                    <a:gd name="connsiteX17" fmla="*/ 68008 w 425398"/>
                    <a:gd name="connsiteY17" fmla="*/ 315547 h 317661"/>
                    <a:gd name="connsiteX18" fmla="*/ 65012 w 425398"/>
                    <a:gd name="connsiteY18" fmla="*/ 317662 h 317661"/>
                    <a:gd name="connsiteX19" fmla="*/ 9338 w 425398"/>
                    <a:gd name="connsiteY19" fmla="*/ 11540 h 317661"/>
                    <a:gd name="connsiteX20" fmla="*/ 69593 w 425398"/>
                    <a:gd name="connsiteY20" fmla="*/ 305064 h 317661"/>
                    <a:gd name="connsiteX21" fmla="*/ 402319 w 425398"/>
                    <a:gd name="connsiteY21" fmla="*/ 71443 h 317661"/>
                    <a:gd name="connsiteX22" fmla="*/ 9338 w 425398"/>
                    <a:gd name="connsiteY22" fmla="*/ 11540 h 317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5398" h="317661">
                      <a:moveTo>
                        <a:pt x="65012" y="317662"/>
                      </a:moveTo>
                      <a:lnTo>
                        <a:pt x="63603" y="313609"/>
                      </a:lnTo>
                      <a:lnTo>
                        <a:pt x="60432" y="312376"/>
                      </a:lnTo>
                      <a:lnTo>
                        <a:pt x="62810" y="310262"/>
                      </a:lnTo>
                      <a:lnTo>
                        <a:pt x="705" y="3524"/>
                      </a:lnTo>
                      <a:lnTo>
                        <a:pt x="705" y="3524"/>
                      </a:lnTo>
                      <a:lnTo>
                        <a:pt x="0" y="0"/>
                      </a:lnTo>
                      <a:lnTo>
                        <a:pt x="5374" y="881"/>
                      </a:lnTo>
                      <a:lnTo>
                        <a:pt x="412714" y="64131"/>
                      </a:lnTo>
                      <a:lnTo>
                        <a:pt x="415356" y="62281"/>
                      </a:lnTo>
                      <a:lnTo>
                        <a:pt x="415885" y="64660"/>
                      </a:lnTo>
                      <a:lnTo>
                        <a:pt x="425399" y="66157"/>
                      </a:lnTo>
                      <a:lnTo>
                        <a:pt x="417470" y="71707"/>
                      </a:lnTo>
                      <a:lnTo>
                        <a:pt x="417999" y="73998"/>
                      </a:lnTo>
                      <a:lnTo>
                        <a:pt x="414828" y="73557"/>
                      </a:lnTo>
                      <a:lnTo>
                        <a:pt x="71091" y="313433"/>
                      </a:lnTo>
                      <a:lnTo>
                        <a:pt x="71884" y="317133"/>
                      </a:lnTo>
                      <a:lnTo>
                        <a:pt x="68008" y="315547"/>
                      </a:lnTo>
                      <a:lnTo>
                        <a:pt x="65012" y="317662"/>
                      </a:lnTo>
                      <a:close/>
                      <a:moveTo>
                        <a:pt x="9338" y="11540"/>
                      </a:moveTo>
                      <a:lnTo>
                        <a:pt x="69593" y="305064"/>
                      </a:lnTo>
                      <a:lnTo>
                        <a:pt x="402319" y="71443"/>
                      </a:lnTo>
                      <a:lnTo>
                        <a:pt x="9338" y="11540"/>
                      </a:lnTo>
                      <a:close/>
                    </a:path>
                  </a:pathLst>
                </a:custGeom>
                <a:grpFill/>
                <a:ln w="8809" cap="flat">
                  <a:noFill/>
                  <a:prstDash val="solid"/>
                  <a:miter/>
                </a:ln>
              </p:spPr>
              <p:txBody>
                <a:bodyPr rtlCol="0" anchor="ctr"/>
                <a:lstStyle/>
                <a:p>
                  <a:endParaRPr lang="en-US" sz="3200"/>
                </a:p>
              </p:txBody>
            </p:sp>
          </p:grpSp>
          <p:grpSp>
            <p:nvGrpSpPr>
              <p:cNvPr id="4819" name="Graphic 4229">
                <a:extLst>
                  <a:ext uri="{FF2B5EF4-FFF2-40B4-BE49-F238E27FC236}">
                    <a16:creationId xmlns:a16="http://schemas.microsoft.com/office/drawing/2014/main" id="{78B44860-C74F-4724-A5FC-669C318DC020}"/>
                  </a:ext>
                </a:extLst>
              </p:cNvPr>
              <p:cNvGrpSpPr/>
              <p:nvPr/>
            </p:nvGrpSpPr>
            <p:grpSpPr>
              <a:xfrm>
                <a:off x="6081112" y="3097485"/>
                <a:ext cx="198384" cy="475082"/>
                <a:chOff x="6081112" y="3097485"/>
                <a:chExt cx="198384" cy="475082"/>
              </a:xfrm>
              <a:grpFill/>
            </p:grpSpPr>
            <p:sp>
              <p:nvSpPr>
                <p:cNvPr id="4820" name="Freeform: Shape 4819">
                  <a:extLst>
                    <a:ext uri="{FF2B5EF4-FFF2-40B4-BE49-F238E27FC236}">
                      <a16:creationId xmlns:a16="http://schemas.microsoft.com/office/drawing/2014/main" id="{5EF3DD6D-2D06-4EF8-A0DF-3A093DF32967}"/>
                    </a:ext>
                  </a:extLst>
                </p:cNvPr>
                <p:cNvSpPr/>
                <p:nvPr/>
              </p:nvSpPr>
              <p:spPr>
                <a:xfrm>
                  <a:off x="6085340" y="3103300"/>
                  <a:ext cx="189751" cy="454909"/>
                </a:xfrm>
                <a:custGeom>
                  <a:avLst/>
                  <a:gdLst>
                    <a:gd name="connsiteX0" fmla="*/ 0 w 189751"/>
                    <a:gd name="connsiteY0" fmla="*/ 0 h 454909"/>
                    <a:gd name="connsiteX1" fmla="*/ 1057 w 189751"/>
                    <a:gd name="connsiteY1" fmla="*/ 529 h 454909"/>
                    <a:gd name="connsiteX2" fmla="*/ 188694 w 189751"/>
                    <a:gd name="connsiteY2" fmla="*/ 95316 h 454909"/>
                    <a:gd name="connsiteX3" fmla="*/ 189752 w 189751"/>
                    <a:gd name="connsiteY3" fmla="*/ 95845 h 454909"/>
                    <a:gd name="connsiteX4" fmla="*/ 189399 w 189751"/>
                    <a:gd name="connsiteY4" fmla="*/ 96902 h 454909"/>
                    <a:gd name="connsiteX5" fmla="*/ 71884 w 189751"/>
                    <a:gd name="connsiteY5" fmla="*/ 452003 h 454909"/>
                    <a:gd name="connsiteX6" fmla="*/ 70915 w 189751"/>
                    <a:gd name="connsiteY6" fmla="*/ 454910 h 454909"/>
                    <a:gd name="connsiteX7" fmla="*/ 70474 w 189751"/>
                    <a:gd name="connsiteY7" fmla="*/ 451915 h 454909"/>
                    <a:gd name="connsiteX8" fmla="*/ 353 w 189751"/>
                    <a:gd name="connsiteY8" fmla="*/ 2114 h 454909"/>
                    <a:gd name="connsiteX9" fmla="*/ 0 w 189751"/>
                    <a:gd name="connsiteY9" fmla="*/ 0 h 454909"/>
                    <a:gd name="connsiteX10" fmla="*/ 705 w 189751"/>
                    <a:gd name="connsiteY10" fmla="*/ 4140 h 454909"/>
                    <a:gd name="connsiteX11" fmla="*/ 71972 w 189751"/>
                    <a:gd name="connsiteY11" fmla="*/ 451738 h 454909"/>
                    <a:gd name="connsiteX12" fmla="*/ 70562 w 189751"/>
                    <a:gd name="connsiteY12" fmla="*/ 451650 h 454909"/>
                    <a:gd name="connsiteX13" fmla="*/ 186844 w 189751"/>
                    <a:gd name="connsiteY13" fmla="*/ 96109 h 454909"/>
                    <a:gd name="connsiteX14" fmla="*/ 187549 w 189751"/>
                    <a:gd name="connsiteY14" fmla="*/ 97695 h 454909"/>
                    <a:gd name="connsiteX15" fmla="*/ 705 w 189751"/>
                    <a:gd name="connsiteY15" fmla="*/ 4140 h 45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751" h="454909">
                      <a:moveTo>
                        <a:pt x="0" y="0"/>
                      </a:moveTo>
                      <a:lnTo>
                        <a:pt x="1057" y="529"/>
                      </a:lnTo>
                      <a:lnTo>
                        <a:pt x="188694" y="95316"/>
                      </a:lnTo>
                      <a:lnTo>
                        <a:pt x="189752" y="95845"/>
                      </a:lnTo>
                      <a:lnTo>
                        <a:pt x="189399" y="96902"/>
                      </a:lnTo>
                      <a:lnTo>
                        <a:pt x="71884" y="452003"/>
                      </a:lnTo>
                      <a:lnTo>
                        <a:pt x="70915" y="454910"/>
                      </a:lnTo>
                      <a:lnTo>
                        <a:pt x="70474" y="451915"/>
                      </a:lnTo>
                      <a:lnTo>
                        <a:pt x="353" y="2114"/>
                      </a:lnTo>
                      <a:lnTo>
                        <a:pt x="0" y="0"/>
                      </a:lnTo>
                      <a:close/>
                      <a:moveTo>
                        <a:pt x="705" y="4140"/>
                      </a:moveTo>
                      <a:lnTo>
                        <a:pt x="71972" y="451738"/>
                      </a:lnTo>
                      <a:lnTo>
                        <a:pt x="70562" y="451650"/>
                      </a:lnTo>
                      <a:lnTo>
                        <a:pt x="186844" y="96109"/>
                      </a:lnTo>
                      <a:lnTo>
                        <a:pt x="187549" y="97695"/>
                      </a:lnTo>
                      <a:lnTo>
                        <a:pt x="705" y="4140"/>
                      </a:lnTo>
                      <a:close/>
                    </a:path>
                  </a:pathLst>
                </a:custGeom>
                <a:grpFill/>
                <a:ln w="8809" cap="flat">
                  <a:noFill/>
                  <a:prstDash val="solid"/>
                  <a:miter/>
                </a:ln>
              </p:spPr>
              <p:txBody>
                <a:bodyPr rtlCol="0" anchor="ctr"/>
                <a:lstStyle/>
                <a:p>
                  <a:endParaRPr lang="en-US" sz="3200"/>
                </a:p>
              </p:txBody>
            </p:sp>
            <p:sp>
              <p:nvSpPr>
                <p:cNvPr id="4821" name="Freeform: Shape 4820">
                  <a:extLst>
                    <a:ext uri="{FF2B5EF4-FFF2-40B4-BE49-F238E27FC236}">
                      <a16:creationId xmlns:a16="http://schemas.microsoft.com/office/drawing/2014/main" id="{120AAD1C-7296-4C70-B841-16A92F1241A8}"/>
                    </a:ext>
                  </a:extLst>
                </p:cNvPr>
                <p:cNvSpPr/>
                <p:nvPr/>
              </p:nvSpPr>
              <p:spPr>
                <a:xfrm>
                  <a:off x="6081112" y="3097485"/>
                  <a:ext cx="198384" cy="475082"/>
                </a:xfrm>
                <a:custGeom>
                  <a:avLst/>
                  <a:gdLst>
                    <a:gd name="connsiteX0" fmla="*/ 73998 w 198384"/>
                    <a:gd name="connsiteY0" fmla="*/ 475083 h 475082"/>
                    <a:gd name="connsiteX1" fmla="*/ 71707 w 198384"/>
                    <a:gd name="connsiteY1" fmla="*/ 460548 h 475082"/>
                    <a:gd name="connsiteX2" fmla="*/ 70210 w 198384"/>
                    <a:gd name="connsiteY2" fmla="*/ 460460 h 475082"/>
                    <a:gd name="connsiteX3" fmla="*/ 71267 w 198384"/>
                    <a:gd name="connsiteY3" fmla="*/ 457376 h 475082"/>
                    <a:gd name="connsiteX4" fmla="*/ 617 w 198384"/>
                    <a:gd name="connsiteY4" fmla="*/ 4052 h 475082"/>
                    <a:gd name="connsiteX5" fmla="*/ 617 w 198384"/>
                    <a:gd name="connsiteY5" fmla="*/ 4052 h 475082"/>
                    <a:gd name="connsiteX6" fmla="*/ 0 w 198384"/>
                    <a:gd name="connsiteY6" fmla="*/ 0 h 475082"/>
                    <a:gd name="connsiteX7" fmla="*/ 6871 w 198384"/>
                    <a:gd name="connsiteY7" fmla="*/ 3436 h 475082"/>
                    <a:gd name="connsiteX8" fmla="*/ 189575 w 198384"/>
                    <a:gd name="connsiteY8" fmla="*/ 95757 h 475082"/>
                    <a:gd name="connsiteX9" fmla="*/ 190720 w 198384"/>
                    <a:gd name="connsiteY9" fmla="*/ 92321 h 475082"/>
                    <a:gd name="connsiteX10" fmla="*/ 192835 w 198384"/>
                    <a:gd name="connsiteY10" fmla="*/ 97342 h 475082"/>
                    <a:gd name="connsiteX11" fmla="*/ 198120 w 198384"/>
                    <a:gd name="connsiteY11" fmla="*/ 100073 h 475082"/>
                    <a:gd name="connsiteX12" fmla="*/ 196270 w 198384"/>
                    <a:gd name="connsiteY12" fmla="*/ 105711 h 475082"/>
                    <a:gd name="connsiteX13" fmla="*/ 198384 w 198384"/>
                    <a:gd name="connsiteY13" fmla="*/ 110732 h 475082"/>
                    <a:gd name="connsiteX14" fmla="*/ 195213 w 198384"/>
                    <a:gd name="connsiteY14" fmla="*/ 109147 h 475082"/>
                    <a:gd name="connsiteX15" fmla="*/ 79724 w 198384"/>
                    <a:gd name="connsiteY15" fmla="*/ 458081 h 475082"/>
                    <a:gd name="connsiteX16" fmla="*/ 80252 w 198384"/>
                    <a:gd name="connsiteY16" fmla="*/ 461340 h 475082"/>
                    <a:gd name="connsiteX17" fmla="*/ 78667 w 198384"/>
                    <a:gd name="connsiteY17" fmla="*/ 461252 h 475082"/>
                    <a:gd name="connsiteX18" fmla="*/ 73998 w 198384"/>
                    <a:gd name="connsiteY18" fmla="*/ 475083 h 475082"/>
                    <a:gd name="connsiteX19" fmla="*/ 9250 w 198384"/>
                    <a:gd name="connsiteY19" fmla="*/ 15857 h 475082"/>
                    <a:gd name="connsiteX20" fmla="*/ 76817 w 198384"/>
                    <a:gd name="connsiteY20" fmla="*/ 440110 h 475082"/>
                    <a:gd name="connsiteX21" fmla="*/ 186580 w 198384"/>
                    <a:gd name="connsiteY21" fmla="*/ 104654 h 475082"/>
                    <a:gd name="connsiteX22" fmla="*/ 9250 w 198384"/>
                    <a:gd name="connsiteY22" fmla="*/ 15857 h 47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8384" h="475082">
                      <a:moveTo>
                        <a:pt x="73998" y="475083"/>
                      </a:moveTo>
                      <a:lnTo>
                        <a:pt x="71707" y="460548"/>
                      </a:lnTo>
                      <a:lnTo>
                        <a:pt x="70210" y="460460"/>
                      </a:lnTo>
                      <a:lnTo>
                        <a:pt x="71267" y="457376"/>
                      </a:lnTo>
                      <a:lnTo>
                        <a:pt x="617" y="4052"/>
                      </a:lnTo>
                      <a:lnTo>
                        <a:pt x="617" y="4052"/>
                      </a:lnTo>
                      <a:lnTo>
                        <a:pt x="0" y="0"/>
                      </a:lnTo>
                      <a:lnTo>
                        <a:pt x="6871" y="3436"/>
                      </a:lnTo>
                      <a:lnTo>
                        <a:pt x="189575" y="95757"/>
                      </a:lnTo>
                      <a:lnTo>
                        <a:pt x="190720" y="92321"/>
                      </a:lnTo>
                      <a:lnTo>
                        <a:pt x="192835" y="97342"/>
                      </a:lnTo>
                      <a:lnTo>
                        <a:pt x="198120" y="100073"/>
                      </a:lnTo>
                      <a:lnTo>
                        <a:pt x="196270" y="105711"/>
                      </a:lnTo>
                      <a:lnTo>
                        <a:pt x="198384" y="110732"/>
                      </a:lnTo>
                      <a:lnTo>
                        <a:pt x="195213" y="109147"/>
                      </a:lnTo>
                      <a:lnTo>
                        <a:pt x="79724" y="458081"/>
                      </a:lnTo>
                      <a:lnTo>
                        <a:pt x="80252" y="461340"/>
                      </a:lnTo>
                      <a:lnTo>
                        <a:pt x="78667" y="461252"/>
                      </a:lnTo>
                      <a:lnTo>
                        <a:pt x="73998" y="475083"/>
                      </a:lnTo>
                      <a:close/>
                      <a:moveTo>
                        <a:pt x="9250" y="15857"/>
                      </a:moveTo>
                      <a:lnTo>
                        <a:pt x="76817" y="440110"/>
                      </a:lnTo>
                      <a:lnTo>
                        <a:pt x="186580" y="104654"/>
                      </a:lnTo>
                      <a:lnTo>
                        <a:pt x="9250" y="15857"/>
                      </a:lnTo>
                      <a:close/>
                    </a:path>
                  </a:pathLst>
                </a:custGeom>
                <a:grpFill/>
                <a:ln w="8809" cap="flat">
                  <a:noFill/>
                  <a:prstDash val="solid"/>
                  <a:miter/>
                </a:ln>
              </p:spPr>
              <p:txBody>
                <a:bodyPr rtlCol="0" anchor="ctr"/>
                <a:lstStyle/>
                <a:p>
                  <a:endParaRPr lang="en-US" sz="3200"/>
                </a:p>
              </p:txBody>
            </p:sp>
          </p:grpSp>
          <p:grpSp>
            <p:nvGrpSpPr>
              <p:cNvPr id="4822" name="Graphic 4229">
                <a:extLst>
                  <a:ext uri="{FF2B5EF4-FFF2-40B4-BE49-F238E27FC236}">
                    <a16:creationId xmlns:a16="http://schemas.microsoft.com/office/drawing/2014/main" id="{78B44860-C74F-4724-A5FC-669C318DC020}"/>
                  </a:ext>
                </a:extLst>
              </p:cNvPr>
              <p:cNvGrpSpPr/>
              <p:nvPr/>
            </p:nvGrpSpPr>
            <p:grpSpPr>
              <a:xfrm>
                <a:off x="6140222" y="3401757"/>
                <a:ext cx="499219" cy="158830"/>
                <a:chOff x="6140222" y="3401757"/>
                <a:chExt cx="499219" cy="158830"/>
              </a:xfrm>
              <a:grpFill/>
            </p:grpSpPr>
            <p:sp>
              <p:nvSpPr>
                <p:cNvPr id="4823" name="Freeform: Shape 4822">
                  <a:extLst>
                    <a:ext uri="{FF2B5EF4-FFF2-40B4-BE49-F238E27FC236}">
                      <a16:creationId xmlns:a16="http://schemas.microsoft.com/office/drawing/2014/main" id="{6A977ECF-A475-4063-B45C-B3500C616354}"/>
                    </a:ext>
                  </a:extLst>
                </p:cNvPr>
                <p:cNvSpPr/>
                <p:nvPr/>
              </p:nvSpPr>
              <p:spPr>
                <a:xfrm>
                  <a:off x="6154405" y="3405721"/>
                  <a:ext cx="474025" cy="149933"/>
                </a:xfrm>
                <a:custGeom>
                  <a:avLst/>
                  <a:gdLst>
                    <a:gd name="connsiteX0" fmla="*/ 266920 w 474025"/>
                    <a:gd name="connsiteY0" fmla="*/ 0 h 149933"/>
                    <a:gd name="connsiteX1" fmla="*/ 470502 w 474025"/>
                    <a:gd name="connsiteY1" fmla="*/ 125796 h 149933"/>
                    <a:gd name="connsiteX2" fmla="*/ 474026 w 474025"/>
                    <a:gd name="connsiteY2" fmla="*/ 127998 h 149933"/>
                    <a:gd name="connsiteX3" fmla="*/ 469885 w 474025"/>
                    <a:gd name="connsiteY3" fmla="*/ 128174 h 149933"/>
                    <a:gd name="connsiteX4" fmla="*/ 2114 w 474025"/>
                    <a:gd name="connsiteY4" fmla="*/ 149845 h 149933"/>
                    <a:gd name="connsiteX5" fmla="*/ 0 w 474025"/>
                    <a:gd name="connsiteY5" fmla="*/ 149933 h 149933"/>
                    <a:gd name="connsiteX6" fmla="*/ 1850 w 474025"/>
                    <a:gd name="connsiteY6" fmla="*/ 148876 h 149933"/>
                    <a:gd name="connsiteX7" fmla="*/ 265158 w 474025"/>
                    <a:gd name="connsiteY7" fmla="*/ 881 h 149933"/>
                    <a:gd name="connsiteX8" fmla="*/ 266920 w 474025"/>
                    <a:gd name="connsiteY8" fmla="*/ 0 h 149933"/>
                    <a:gd name="connsiteX9" fmla="*/ 263484 w 474025"/>
                    <a:gd name="connsiteY9" fmla="*/ 1938 h 149933"/>
                    <a:gd name="connsiteX10" fmla="*/ 2290 w 474025"/>
                    <a:gd name="connsiteY10" fmla="*/ 149845 h 149933"/>
                    <a:gd name="connsiteX11" fmla="*/ 2026 w 474025"/>
                    <a:gd name="connsiteY11" fmla="*/ 148876 h 149933"/>
                    <a:gd name="connsiteX12" fmla="*/ 469709 w 474025"/>
                    <a:gd name="connsiteY12" fmla="*/ 125620 h 149933"/>
                    <a:gd name="connsiteX13" fmla="*/ 469093 w 474025"/>
                    <a:gd name="connsiteY13" fmla="*/ 127998 h 149933"/>
                    <a:gd name="connsiteX14" fmla="*/ 264277 w 474025"/>
                    <a:gd name="connsiteY14" fmla="*/ 2378 h 149933"/>
                    <a:gd name="connsiteX15" fmla="*/ 263484 w 474025"/>
                    <a:gd name="connsiteY15" fmla="*/ 1938 h 149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025" h="149933">
                      <a:moveTo>
                        <a:pt x="266920" y="0"/>
                      </a:moveTo>
                      <a:lnTo>
                        <a:pt x="470502" y="125796"/>
                      </a:lnTo>
                      <a:lnTo>
                        <a:pt x="474026" y="127998"/>
                      </a:lnTo>
                      <a:lnTo>
                        <a:pt x="469885" y="128174"/>
                      </a:lnTo>
                      <a:lnTo>
                        <a:pt x="2114" y="149845"/>
                      </a:lnTo>
                      <a:lnTo>
                        <a:pt x="0" y="149933"/>
                      </a:lnTo>
                      <a:lnTo>
                        <a:pt x="1850" y="148876"/>
                      </a:lnTo>
                      <a:lnTo>
                        <a:pt x="265158" y="881"/>
                      </a:lnTo>
                      <a:lnTo>
                        <a:pt x="266920" y="0"/>
                      </a:lnTo>
                      <a:close/>
                      <a:moveTo>
                        <a:pt x="263484" y="1938"/>
                      </a:moveTo>
                      <a:lnTo>
                        <a:pt x="2290" y="149845"/>
                      </a:lnTo>
                      <a:lnTo>
                        <a:pt x="2026" y="148876"/>
                      </a:lnTo>
                      <a:lnTo>
                        <a:pt x="469709" y="125620"/>
                      </a:lnTo>
                      <a:lnTo>
                        <a:pt x="469093" y="127998"/>
                      </a:lnTo>
                      <a:lnTo>
                        <a:pt x="264277" y="2378"/>
                      </a:lnTo>
                      <a:lnTo>
                        <a:pt x="263484" y="1938"/>
                      </a:lnTo>
                      <a:close/>
                    </a:path>
                  </a:pathLst>
                </a:custGeom>
                <a:grpFill/>
                <a:ln w="8809" cap="flat">
                  <a:noFill/>
                  <a:prstDash val="solid"/>
                  <a:miter/>
                </a:ln>
              </p:spPr>
              <p:txBody>
                <a:bodyPr rtlCol="0" anchor="ctr"/>
                <a:lstStyle/>
                <a:p>
                  <a:endParaRPr lang="en-US" sz="3200"/>
                </a:p>
              </p:txBody>
            </p:sp>
            <p:sp>
              <p:nvSpPr>
                <p:cNvPr id="4824" name="Freeform: Shape 4823">
                  <a:extLst>
                    <a:ext uri="{FF2B5EF4-FFF2-40B4-BE49-F238E27FC236}">
                      <a16:creationId xmlns:a16="http://schemas.microsoft.com/office/drawing/2014/main" id="{2539EC8A-3B87-49C4-9737-2A603EA4AE62}"/>
                    </a:ext>
                  </a:extLst>
                </p:cNvPr>
                <p:cNvSpPr/>
                <p:nvPr/>
              </p:nvSpPr>
              <p:spPr>
                <a:xfrm>
                  <a:off x="6140222" y="3401757"/>
                  <a:ext cx="499219" cy="158830"/>
                </a:xfrm>
                <a:custGeom>
                  <a:avLst/>
                  <a:gdLst>
                    <a:gd name="connsiteX0" fmla="*/ 14447 w 499219"/>
                    <a:gd name="connsiteY0" fmla="*/ 158831 h 158830"/>
                    <a:gd name="connsiteX1" fmla="*/ 14006 w 499219"/>
                    <a:gd name="connsiteY1" fmla="*/ 157333 h 158830"/>
                    <a:gd name="connsiteX2" fmla="*/ 0 w 499219"/>
                    <a:gd name="connsiteY2" fmla="*/ 158038 h 158830"/>
                    <a:gd name="connsiteX3" fmla="*/ 12333 w 499219"/>
                    <a:gd name="connsiteY3" fmla="*/ 151167 h 158830"/>
                    <a:gd name="connsiteX4" fmla="*/ 11892 w 499219"/>
                    <a:gd name="connsiteY4" fmla="*/ 149669 h 158830"/>
                    <a:gd name="connsiteX5" fmla="*/ 15240 w 499219"/>
                    <a:gd name="connsiteY5" fmla="*/ 149493 h 158830"/>
                    <a:gd name="connsiteX6" fmla="*/ 281191 w 499219"/>
                    <a:gd name="connsiteY6" fmla="*/ 0 h 158830"/>
                    <a:gd name="connsiteX7" fmla="*/ 282865 w 499219"/>
                    <a:gd name="connsiteY7" fmla="*/ 1057 h 158830"/>
                    <a:gd name="connsiteX8" fmla="*/ 485213 w 499219"/>
                    <a:gd name="connsiteY8" fmla="*/ 126060 h 158830"/>
                    <a:gd name="connsiteX9" fmla="*/ 488297 w 499219"/>
                    <a:gd name="connsiteY9" fmla="*/ 125884 h 158830"/>
                    <a:gd name="connsiteX10" fmla="*/ 487856 w 499219"/>
                    <a:gd name="connsiteY10" fmla="*/ 127646 h 158830"/>
                    <a:gd name="connsiteX11" fmla="*/ 499220 w 499219"/>
                    <a:gd name="connsiteY11" fmla="*/ 134694 h 158830"/>
                    <a:gd name="connsiteX12" fmla="*/ 485918 w 499219"/>
                    <a:gd name="connsiteY12" fmla="*/ 135310 h 158830"/>
                    <a:gd name="connsiteX13" fmla="*/ 485478 w 499219"/>
                    <a:gd name="connsiteY13" fmla="*/ 137072 h 158830"/>
                    <a:gd name="connsiteX14" fmla="*/ 482835 w 499219"/>
                    <a:gd name="connsiteY14" fmla="*/ 135398 h 158830"/>
                    <a:gd name="connsiteX15" fmla="*/ 17442 w 499219"/>
                    <a:gd name="connsiteY15" fmla="*/ 156981 h 158830"/>
                    <a:gd name="connsiteX16" fmla="*/ 14447 w 499219"/>
                    <a:gd name="connsiteY16" fmla="*/ 158831 h 158830"/>
                    <a:gd name="connsiteX17" fmla="*/ 277667 w 499219"/>
                    <a:gd name="connsiteY17" fmla="*/ 9778 h 158830"/>
                    <a:gd name="connsiteX18" fmla="*/ 32418 w 499219"/>
                    <a:gd name="connsiteY18" fmla="*/ 148700 h 158830"/>
                    <a:gd name="connsiteX19" fmla="*/ 468740 w 499219"/>
                    <a:gd name="connsiteY19" fmla="*/ 127030 h 158830"/>
                    <a:gd name="connsiteX20" fmla="*/ 277667 w 499219"/>
                    <a:gd name="connsiteY20" fmla="*/ 9778 h 15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9219" h="158830">
                      <a:moveTo>
                        <a:pt x="14447" y="158831"/>
                      </a:moveTo>
                      <a:lnTo>
                        <a:pt x="14006" y="157333"/>
                      </a:lnTo>
                      <a:lnTo>
                        <a:pt x="0" y="158038"/>
                      </a:lnTo>
                      <a:lnTo>
                        <a:pt x="12333" y="151167"/>
                      </a:lnTo>
                      <a:lnTo>
                        <a:pt x="11892" y="149669"/>
                      </a:lnTo>
                      <a:lnTo>
                        <a:pt x="15240" y="149493"/>
                      </a:lnTo>
                      <a:lnTo>
                        <a:pt x="281191" y="0"/>
                      </a:lnTo>
                      <a:lnTo>
                        <a:pt x="282865" y="1057"/>
                      </a:lnTo>
                      <a:lnTo>
                        <a:pt x="485213" y="126060"/>
                      </a:lnTo>
                      <a:lnTo>
                        <a:pt x="488297" y="125884"/>
                      </a:lnTo>
                      <a:lnTo>
                        <a:pt x="487856" y="127646"/>
                      </a:lnTo>
                      <a:lnTo>
                        <a:pt x="499220" y="134694"/>
                      </a:lnTo>
                      <a:lnTo>
                        <a:pt x="485918" y="135310"/>
                      </a:lnTo>
                      <a:lnTo>
                        <a:pt x="485478" y="137072"/>
                      </a:lnTo>
                      <a:lnTo>
                        <a:pt x="482835" y="135398"/>
                      </a:lnTo>
                      <a:lnTo>
                        <a:pt x="17442" y="156981"/>
                      </a:lnTo>
                      <a:lnTo>
                        <a:pt x="14447" y="158831"/>
                      </a:lnTo>
                      <a:close/>
                      <a:moveTo>
                        <a:pt x="277667" y="9778"/>
                      </a:moveTo>
                      <a:lnTo>
                        <a:pt x="32418" y="148700"/>
                      </a:lnTo>
                      <a:lnTo>
                        <a:pt x="468740" y="127030"/>
                      </a:lnTo>
                      <a:lnTo>
                        <a:pt x="277667" y="9778"/>
                      </a:lnTo>
                      <a:close/>
                    </a:path>
                  </a:pathLst>
                </a:custGeom>
                <a:grpFill/>
                <a:ln w="8809" cap="flat">
                  <a:noFill/>
                  <a:prstDash val="solid"/>
                  <a:miter/>
                </a:ln>
              </p:spPr>
              <p:txBody>
                <a:bodyPr rtlCol="0" anchor="ctr"/>
                <a:lstStyle/>
                <a:p>
                  <a:endParaRPr lang="en-US" sz="3200"/>
                </a:p>
              </p:txBody>
            </p:sp>
          </p:grpSp>
          <p:grpSp>
            <p:nvGrpSpPr>
              <p:cNvPr id="4825" name="Graphic 4229">
                <a:extLst>
                  <a:ext uri="{FF2B5EF4-FFF2-40B4-BE49-F238E27FC236}">
                    <a16:creationId xmlns:a16="http://schemas.microsoft.com/office/drawing/2014/main" id="{78B44860-C74F-4724-A5FC-669C318DC020}"/>
                  </a:ext>
                </a:extLst>
              </p:cNvPr>
              <p:cNvGrpSpPr/>
              <p:nvPr/>
            </p:nvGrpSpPr>
            <p:grpSpPr>
              <a:xfrm>
                <a:off x="4975903" y="1518251"/>
                <a:ext cx="284539" cy="294493"/>
                <a:chOff x="4975903" y="1518251"/>
                <a:chExt cx="284539" cy="294493"/>
              </a:xfrm>
              <a:grpFill/>
            </p:grpSpPr>
            <p:sp>
              <p:nvSpPr>
                <p:cNvPr id="4826" name="Freeform: Shape 4825">
                  <a:extLst>
                    <a:ext uri="{FF2B5EF4-FFF2-40B4-BE49-F238E27FC236}">
                      <a16:creationId xmlns:a16="http://schemas.microsoft.com/office/drawing/2014/main" id="{147AE9F4-08C9-4BD8-9017-8D4B21DBE90B}"/>
                    </a:ext>
                  </a:extLst>
                </p:cNvPr>
                <p:cNvSpPr/>
                <p:nvPr/>
              </p:nvSpPr>
              <p:spPr>
                <a:xfrm>
                  <a:off x="4981894" y="1524594"/>
                  <a:ext cx="272557" cy="282072"/>
                </a:xfrm>
                <a:custGeom>
                  <a:avLst/>
                  <a:gdLst>
                    <a:gd name="connsiteX0" fmla="*/ 0 w 272557"/>
                    <a:gd name="connsiteY0" fmla="*/ 0 h 282072"/>
                    <a:gd name="connsiteX1" fmla="*/ 1497 w 272557"/>
                    <a:gd name="connsiteY1" fmla="*/ 617 h 282072"/>
                    <a:gd name="connsiteX2" fmla="*/ 271060 w 272557"/>
                    <a:gd name="connsiteY2" fmla="*/ 118132 h 282072"/>
                    <a:gd name="connsiteX3" fmla="*/ 272558 w 272557"/>
                    <a:gd name="connsiteY3" fmla="*/ 118749 h 282072"/>
                    <a:gd name="connsiteX4" fmla="*/ 271413 w 272557"/>
                    <a:gd name="connsiteY4" fmla="*/ 119894 h 282072"/>
                    <a:gd name="connsiteX5" fmla="*/ 106944 w 272557"/>
                    <a:gd name="connsiteY5" fmla="*/ 281456 h 282072"/>
                    <a:gd name="connsiteX6" fmla="*/ 106240 w 272557"/>
                    <a:gd name="connsiteY6" fmla="*/ 282072 h 282072"/>
                    <a:gd name="connsiteX7" fmla="*/ 105887 w 272557"/>
                    <a:gd name="connsiteY7" fmla="*/ 281191 h 282072"/>
                    <a:gd name="connsiteX8" fmla="*/ 793 w 272557"/>
                    <a:gd name="connsiteY8" fmla="*/ 2114 h 282072"/>
                    <a:gd name="connsiteX9" fmla="*/ 0 w 272557"/>
                    <a:gd name="connsiteY9" fmla="*/ 0 h 282072"/>
                    <a:gd name="connsiteX10" fmla="*/ 1673 w 272557"/>
                    <a:gd name="connsiteY10" fmla="*/ 4405 h 282072"/>
                    <a:gd name="connsiteX11" fmla="*/ 107120 w 272557"/>
                    <a:gd name="connsiteY11" fmla="*/ 280839 h 282072"/>
                    <a:gd name="connsiteX12" fmla="*/ 106151 w 272557"/>
                    <a:gd name="connsiteY12" fmla="*/ 280663 h 282072"/>
                    <a:gd name="connsiteX13" fmla="*/ 270003 w 272557"/>
                    <a:gd name="connsiteY13" fmla="*/ 118396 h 282072"/>
                    <a:gd name="connsiteX14" fmla="*/ 270355 w 272557"/>
                    <a:gd name="connsiteY14" fmla="*/ 120158 h 282072"/>
                    <a:gd name="connsiteX15" fmla="*/ 1673 w 272557"/>
                    <a:gd name="connsiteY15" fmla="*/ 4405 h 28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557" h="282072">
                      <a:moveTo>
                        <a:pt x="0" y="0"/>
                      </a:moveTo>
                      <a:lnTo>
                        <a:pt x="1497" y="617"/>
                      </a:lnTo>
                      <a:lnTo>
                        <a:pt x="271060" y="118132"/>
                      </a:lnTo>
                      <a:lnTo>
                        <a:pt x="272558" y="118749"/>
                      </a:lnTo>
                      <a:lnTo>
                        <a:pt x="271413" y="119894"/>
                      </a:lnTo>
                      <a:lnTo>
                        <a:pt x="106944" y="281456"/>
                      </a:lnTo>
                      <a:lnTo>
                        <a:pt x="106240" y="282072"/>
                      </a:lnTo>
                      <a:lnTo>
                        <a:pt x="105887" y="281191"/>
                      </a:lnTo>
                      <a:lnTo>
                        <a:pt x="793" y="2114"/>
                      </a:lnTo>
                      <a:lnTo>
                        <a:pt x="0" y="0"/>
                      </a:lnTo>
                      <a:close/>
                      <a:moveTo>
                        <a:pt x="1673" y="4405"/>
                      </a:moveTo>
                      <a:lnTo>
                        <a:pt x="107120" y="280839"/>
                      </a:lnTo>
                      <a:lnTo>
                        <a:pt x="106151" y="280663"/>
                      </a:lnTo>
                      <a:lnTo>
                        <a:pt x="270003" y="118396"/>
                      </a:lnTo>
                      <a:lnTo>
                        <a:pt x="270355" y="120158"/>
                      </a:lnTo>
                      <a:lnTo>
                        <a:pt x="1673" y="4405"/>
                      </a:lnTo>
                      <a:close/>
                    </a:path>
                  </a:pathLst>
                </a:custGeom>
                <a:grpFill/>
                <a:ln w="8809" cap="flat">
                  <a:noFill/>
                  <a:prstDash val="solid"/>
                  <a:miter/>
                </a:ln>
              </p:spPr>
              <p:txBody>
                <a:bodyPr rtlCol="0" anchor="ctr"/>
                <a:lstStyle/>
                <a:p>
                  <a:endParaRPr lang="en-US" sz="3200"/>
                </a:p>
              </p:txBody>
            </p:sp>
            <p:sp>
              <p:nvSpPr>
                <p:cNvPr id="4827" name="Freeform: Shape 4826">
                  <a:extLst>
                    <a:ext uri="{FF2B5EF4-FFF2-40B4-BE49-F238E27FC236}">
                      <a16:creationId xmlns:a16="http://schemas.microsoft.com/office/drawing/2014/main" id="{975D187B-86D2-4853-AB6C-3EC0B5FB0271}"/>
                    </a:ext>
                  </a:extLst>
                </p:cNvPr>
                <p:cNvSpPr/>
                <p:nvPr/>
              </p:nvSpPr>
              <p:spPr>
                <a:xfrm>
                  <a:off x="4975903" y="1518251"/>
                  <a:ext cx="284539" cy="294493"/>
                </a:xfrm>
                <a:custGeom>
                  <a:avLst/>
                  <a:gdLst>
                    <a:gd name="connsiteX0" fmla="*/ 110909 w 284539"/>
                    <a:gd name="connsiteY0" fmla="*/ 294493 h 294493"/>
                    <a:gd name="connsiteX1" fmla="*/ 109147 w 284539"/>
                    <a:gd name="connsiteY1" fmla="*/ 289736 h 294493"/>
                    <a:gd name="connsiteX2" fmla="*/ 105359 w 284539"/>
                    <a:gd name="connsiteY2" fmla="*/ 288855 h 294493"/>
                    <a:gd name="connsiteX3" fmla="*/ 107913 w 284539"/>
                    <a:gd name="connsiteY3" fmla="*/ 286301 h 294493"/>
                    <a:gd name="connsiteX4" fmla="*/ 1674 w 284539"/>
                    <a:gd name="connsiteY4" fmla="*/ 4405 h 294493"/>
                    <a:gd name="connsiteX5" fmla="*/ 1674 w 284539"/>
                    <a:gd name="connsiteY5" fmla="*/ 4405 h 294493"/>
                    <a:gd name="connsiteX6" fmla="*/ 0 w 284539"/>
                    <a:gd name="connsiteY6" fmla="*/ 0 h 294493"/>
                    <a:gd name="connsiteX7" fmla="*/ 275642 w 284539"/>
                    <a:gd name="connsiteY7" fmla="*/ 120158 h 294493"/>
                    <a:gd name="connsiteX8" fmla="*/ 278020 w 284539"/>
                    <a:gd name="connsiteY8" fmla="*/ 117780 h 294493"/>
                    <a:gd name="connsiteX9" fmla="*/ 278725 w 284539"/>
                    <a:gd name="connsiteY9" fmla="*/ 121479 h 294493"/>
                    <a:gd name="connsiteX10" fmla="*/ 284539 w 284539"/>
                    <a:gd name="connsiteY10" fmla="*/ 123946 h 294493"/>
                    <a:gd name="connsiteX11" fmla="*/ 280046 w 284539"/>
                    <a:gd name="connsiteY11" fmla="*/ 128351 h 294493"/>
                    <a:gd name="connsiteX12" fmla="*/ 280751 w 284539"/>
                    <a:gd name="connsiteY12" fmla="*/ 131963 h 294493"/>
                    <a:gd name="connsiteX13" fmla="*/ 277668 w 284539"/>
                    <a:gd name="connsiteY13" fmla="*/ 130641 h 294493"/>
                    <a:gd name="connsiteX14" fmla="*/ 117163 w 284539"/>
                    <a:gd name="connsiteY14" fmla="*/ 288239 h 294493"/>
                    <a:gd name="connsiteX15" fmla="*/ 118485 w 284539"/>
                    <a:gd name="connsiteY15" fmla="*/ 291674 h 294493"/>
                    <a:gd name="connsiteX16" fmla="*/ 114608 w 284539"/>
                    <a:gd name="connsiteY16" fmla="*/ 290793 h 294493"/>
                    <a:gd name="connsiteX17" fmla="*/ 110909 w 284539"/>
                    <a:gd name="connsiteY17" fmla="*/ 294493 h 294493"/>
                    <a:gd name="connsiteX18" fmla="*/ 13655 w 284539"/>
                    <a:gd name="connsiteY18" fmla="*/ 17002 h 294493"/>
                    <a:gd name="connsiteX19" fmla="*/ 114080 w 284539"/>
                    <a:gd name="connsiteY19" fmla="*/ 280222 h 294493"/>
                    <a:gd name="connsiteX20" fmla="*/ 268858 w 284539"/>
                    <a:gd name="connsiteY20" fmla="*/ 126941 h 294493"/>
                    <a:gd name="connsiteX21" fmla="*/ 13655 w 284539"/>
                    <a:gd name="connsiteY21" fmla="*/ 17002 h 294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4539" h="294493">
                      <a:moveTo>
                        <a:pt x="110909" y="294493"/>
                      </a:moveTo>
                      <a:lnTo>
                        <a:pt x="109147" y="289736"/>
                      </a:lnTo>
                      <a:lnTo>
                        <a:pt x="105359" y="288855"/>
                      </a:lnTo>
                      <a:lnTo>
                        <a:pt x="107913" y="286301"/>
                      </a:lnTo>
                      <a:lnTo>
                        <a:pt x="1674" y="4405"/>
                      </a:lnTo>
                      <a:lnTo>
                        <a:pt x="1674" y="4405"/>
                      </a:lnTo>
                      <a:lnTo>
                        <a:pt x="0" y="0"/>
                      </a:lnTo>
                      <a:lnTo>
                        <a:pt x="275642" y="120158"/>
                      </a:lnTo>
                      <a:lnTo>
                        <a:pt x="278020" y="117780"/>
                      </a:lnTo>
                      <a:lnTo>
                        <a:pt x="278725" y="121479"/>
                      </a:lnTo>
                      <a:lnTo>
                        <a:pt x="284539" y="123946"/>
                      </a:lnTo>
                      <a:lnTo>
                        <a:pt x="280046" y="128351"/>
                      </a:lnTo>
                      <a:lnTo>
                        <a:pt x="280751" y="131963"/>
                      </a:lnTo>
                      <a:lnTo>
                        <a:pt x="277668" y="130641"/>
                      </a:lnTo>
                      <a:lnTo>
                        <a:pt x="117163" y="288239"/>
                      </a:lnTo>
                      <a:lnTo>
                        <a:pt x="118485" y="291674"/>
                      </a:lnTo>
                      <a:lnTo>
                        <a:pt x="114608" y="290793"/>
                      </a:lnTo>
                      <a:lnTo>
                        <a:pt x="110909" y="294493"/>
                      </a:lnTo>
                      <a:close/>
                      <a:moveTo>
                        <a:pt x="13655" y="17002"/>
                      </a:moveTo>
                      <a:lnTo>
                        <a:pt x="114080" y="280222"/>
                      </a:lnTo>
                      <a:lnTo>
                        <a:pt x="268858" y="126941"/>
                      </a:lnTo>
                      <a:lnTo>
                        <a:pt x="13655" y="17002"/>
                      </a:lnTo>
                      <a:close/>
                    </a:path>
                  </a:pathLst>
                </a:custGeom>
                <a:grpFill/>
                <a:ln w="8809" cap="flat">
                  <a:noFill/>
                  <a:prstDash val="solid"/>
                  <a:miter/>
                </a:ln>
              </p:spPr>
              <p:txBody>
                <a:bodyPr rtlCol="0" anchor="ctr"/>
                <a:lstStyle/>
                <a:p>
                  <a:endParaRPr lang="en-US" sz="3200"/>
                </a:p>
              </p:txBody>
            </p:sp>
          </p:grpSp>
          <p:grpSp>
            <p:nvGrpSpPr>
              <p:cNvPr id="4828" name="Graphic 4229">
                <a:extLst>
                  <a:ext uri="{FF2B5EF4-FFF2-40B4-BE49-F238E27FC236}">
                    <a16:creationId xmlns:a16="http://schemas.microsoft.com/office/drawing/2014/main" id="{78B44860-C74F-4724-A5FC-669C318DC020}"/>
                  </a:ext>
                </a:extLst>
              </p:cNvPr>
              <p:cNvGrpSpPr/>
              <p:nvPr/>
            </p:nvGrpSpPr>
            <p:grpSpPr>
              <a:xfrm>
                <a:off x="3930951" y="2060901"/>
                <a:ext cx="235911" cy="192746"/>
                <a:chOff x="3930951" y="2060901"/>
                <a:chExt cx="235911" cy="192746"/>
              </a:xfrm>
              <a:grpFill/>
            </p:grpSpPr>
            <p:sp>
              <p:nvSpPr>
                <p:cNvPr id="4829" name="Freeform: Shape 4828">
                  <a:extLst>
                    <a:ext uri="{FF2B5EF4-FFF2-40B4-BE49-F238E27FC236}">
                      <a16:creationId xmlns:a16="http://schemas.microsoft.com/office/drawing/2014/main" id="{56D7D1FE-0BDC-4E22-B4AA-8024A3C09D91}"/>
                    </a:ext>
                  </a:extLst>
                </p:cNvPr>
                <p:cNvSpPr/>
                <p:nvPr/>
              </p:nvSpPr>
              <p:spPr>
                <a:xfrm>
                  <a:off x="3934650" y="2064777"/>
                  <a:ext cx="223490" cy="182439"/>
                </a:xfrm>
                <a:custGeom>
                  <a:avLst/>
                  <a:gdLst>
                    <a:gd name="connsiteX0" fmla="*/ 0 w 223490"/>
                    <a:gd name="connsiteY0" fmla="*/ 0 h 182439"/>
                    <a:gd name="connsiteX1" fmla="*/ 352 w 223490"/>
                    <a:gd name="connsiteY1" fmla="*/ 0 h 182439"/>
                    <a:gd name="connsiteX2" fmla="*/ 220672 w 223490"/>
                    <a:gd name="connsiteY2" fmla="*/ 23080 h 182439"/>
                    <a:gd name="connsiteX3" fmla="*/ 223491 w 223490"/>
                    <a:gd name="connsiteY3" fmla="*/ 23345 h 182439"/>
                    <a:gd name="connsiteX4" fmla="*/ 221288 w 223490"/>
                    <a:gd name="connsiteY4" fmla="*/ 25018 h 182439"/>
                    <a:gd name="connsiteX5" fmla="*/ 18499 w 223490"/>
                    <a:gd name="connsiteY5" fmla="*/ 181911 h 182439"/>
                    <a:gd name="connsiteX6" fmla="*/ 17795 w 223490"/>
                    <a:gd name="connsiteY6" fmla="*/ 182440 h 182439"/>
                    <a:gd name="connsiteX7" fmla="*/ 17707 w 223490"/>
                    <a:gd name="connsiteY7" fmla="*/ 181647 h 182439"/>
                    <a:gd name="connsiteX8" fmla="*/ 176 w 223490"/>
                    <a:gd name="connsiteY8" fmla="*/ 1674 h 182439"/>
                    <a:gd name="connsiteX9" fmla="*/ 0 w 223490"/>
                    <a:gd name="connsiteY9" fmla="*/ 0 h 182439"/>
                    <a:gd name="connsiteX10" fmla="*/ 352 w 223490"/>
                    <a:gd name="connsiteY10" fmla="*/ 3436 h 182439"/>
                    <a:gd name="connsiteX11" fmla="*/ 18588 w 223490"/>
                    <a:gd name="connsiteY11" fmla="*/ 181559 h 182439"/>
                    <a:gd name="connsiteX12" fmla="*/ 17883 w 223490"/>
                    <a:gd name="connsiteY12" fmla="*/ 181206 h 182439"/>
                    <a:gd name="connsiteX13" fmla="*/ 219879 w 223490"/>
                    <a:gd name="connsiteY13" fmla="*/ 23256 h 182439"/>
                    <a:gd name="connsiteX14" fmla="*/ 220495 w 223490"/>
                    <a:gd name="connsiteY14" fmla="*/ 25283 h 182439"/>
                    <a:gd name="connsiteX15" fmla="*/ 352 w 223490"/>
                    <a:gd name="connsiteY15" fmla="*/ 3436 h 18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490" h="182439">
                      <a:moveTo>
                        <a:pt x="0" y="0"/>
                      </a:moveTo>
                      <a:lnTo>
                        <a:pt x="352" y="0"/>
                      </a:lnTo>
                      <a:lnTo>
                        <a:pt x="220672" y="23080"/>
                      </a:lnTo>
                      <a:lnTo>
                        <a:pt x="223491" y="23345"/>
                      </a:lnTo>
                      <a:lnTo>
                        <a:pt x="221288" y="25018"/>
                      </a:lnTo>
                      <a:lnTo>
                        <a:pt x="18499" y="181911"/>
                      </a:lnTo>
                      <a:lnTo>
                        <a:pt x="17795" y="182440"/>
                      </a:lnTo>
                      <a:lnTo>
                        <a:pt x="17707" y="181647"/>
                      </a:lnTo>
                      <a:lnTo>
                        <a:pt x="176" y="1674"/>
                      </a:lnTo>
                      <a:lnTo>
                        <a:pt x="0" y="0"/>
                      </a:lnTo>
                      <a:close/>
                      <a:moveTo>
                        <a:pt x="352" y="3436"/>
                      </a:moveTo>
                      <a:lnTo>
                        <a:pt x="18588" y="181559"/>
                      </a:lnTo>
                      <a:lnTo>
                        <a:pt x="17883" y="181206"/>
                      </a:lnTo>
                      <a:lnTo>
                        <a:pt x="219879" y="23256"/>
                      </a:lnTo>
                      <a:lnTo>
                        <a:pt x="220495" y="25283"/>
                      </a:lnTo>
                      <a:lnTo>
                        <a:pt x="352" y="3436"/>
                      </a:lnTo>
                      <a:close/>
                    </a:path>
                  </a:pathLst>
                </a:custGeom>
                <a:grpFill/>
                <a:ln w="8809" cap="flat">
                  <a:noFill/>
                  <a:prstDash val="solid"/>
                  <a:miter/>
                </a:ln>
              </p:spPr>
              <p:txBody>
                <a:bodyPr rtlCol="0" anchor="ctr"/>
                <a:lstStyle/>
                <a:p>
                  <a:endParaRPr lang="en-US" sz="3200"/>
                </a:p>
              </p:txBody>
            </p:sp>
            <p:sp>
              <p:nvSpPr>
                <p:cNvPr id="4830" name="Freeform: Shape 4829">
                  <a:extLst>
                    <a:ext uri="{FF2B5EF4-FFF2-40B4-BE49-F238E27FC236}">
                      <a16:creationId xmlns:a16="http://schemas.microsoft.com/office/drawing/2014/main" id="{94E3F37A-FBFB-44C8-9B1E-874B10EE355B}"/>
                    </a:ext>
                  </a:extLst>
                </p:cNvPr>
                <p:cNvSpPr/>
                <p:nvPr/>
              </p:nvSpPr>
              <p:spPr>
                <a:xfrm>
                  <a:off x="3930951" y="2060901"/>
                  <a:ext cx="235911" cy="192746"/>
                </a:xfrm>
                <a:custGeom>
                  <a:avLst/>
                  <a:gdLst>
                    <a:gd name="connsiteX0" fmla="*/ 18763 w 235911"/>
                    <a:gd name="connsiteY0" fmla="*/ 192746 h 192746"/>
                    <a:gd name="connsiteX1" fmla="*/ 18235 w 235911"/>
                    <a:gd name="connsiteY1" fmla="*/ 187285 h 192746"/>
                    <a:gd name="connsiteX2" fmla="*/ 15857 w 235911"/>
                    <a:gd name="connsiteY2" fmla="*/ 186228 h 192746"/>
                    <a:gd name="connsiteX3" fmla="*/ 17971 w 235911"/>
                    <a:gd name="connsiteY3" fmla="*/ 184113 h 192746"/>
                    <a:gd name="connsiteX4" fmla="*/ 352 w 235911"/>
                    <a:gd name="connsiteY4" fmla="*/ 3524 h 192746"/>
                    <a:gd name="connsiteX5" fmla="*/ 352 w 235911"/>
                    <a:gd name="connsiteY5" fmla="*/ 3524 h 192746"/>
                    <a:gd name="connsiteX6" fmla="*/ 0 w 235911"/>
                    <a:gd name="connsiteY6" fmla="*/ 0 h 192746"/>
                    <a:gd name="connsiteX7" fmla="*/ 4493 w 235911"/>
                    <a:gd name="connsiteY7" fmla="*/ 529 h 192746"/>
                    <a:gd name="connsiteX8" fmla="*/ 222962 w 235911"/>
                    <a:gd name="connsiteY8" fmla="*/ 23345 h 192746"/>
                    <a:gd name="connsiteX9" fmla="*/ 225517 w 235911"/>
                    <a:gd name="connsiteY9" fmla="*/ 21407 h 192746"/>
                    <a:gd name="connsiteX10" fmla="*/ 226133 w 235911"/>
                    <a:gd name="connsiteY10" fmla="*/ 23697 h 192746"/>
                    <a:gd name="connsiteX11" fmla="*/ 235912 w 235911"/>
                    <a:gd name="connsiteY11" fmla="*/ 24754 h 192746"/>
                    <a:gd name="connsiteX12" fmla="*/ 228159 w 235911"/>
                    <a:gd name="connsiteY12" fmla="*/ 30744 h 192746"/>
                    <a:gd name="connsiteX13" fmla="*/ 228776 w 235911"/>
                    <a:gd name="connsiteY13" fmla="*/ 33035 h 192746"/>
                    <a:gd name="connsiteX14" fmla="*/ 225605 w 235911"/>
                    <a:gd name="connsiteY14" fmla="*/ 32682 h 192746"/>
                    <a:gd name="connsiteX15" fmla="*/ 25899 w 235911"/>
                    <a:gd name="connsiteY15" fmla="*/ 187197 h 192746"/>
                    <a:gd name="connsiteX16" fmla="*/ 26251 w 235911"/>
                    <a:gd name="connsiteY16" fmla="*/ 190808 h 192746"/>
                    <a:gd name="connsiteX17" fmla="*/ 22992 w 235911"/>
                    <a:gd name="connsiteY17" fmla="*/ 189399 h 192746"/>
                    <a:gd name="connsiteX18" fmla="*/ 18763 w 235911"/>
                    <a:gd name="connsiteY18" fmla="*/ 192746 h 192746"/>
                    <a:gd name="connsiteX19" fmla="*/ 7840 w 235911"/>
                    <a:gd name="connsiteY19" fmla="*/ 11100 h 192746"/>
                    <a:gd name="connsiteX20" fmla="*/ 25018 w 235911"/>
                    <a:gd name="connsiteY20" fmla="*/ 178211 h 192746"/>
                    <a:gd name="connsiteX21" fmla="*/ 212743 w 235911"/>
                    <a:gd name="connsiteY21" fmla="*/ 31449 h 192746"/>
                    <a:gd name="connsiteX22" fmla="*/ 7840 w 235911"/>
                    <a:gd name="connsiteY22" fmla="*/ 11100 h 19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5911" h="192746">
                      <a:moveTo>
                        <a:pt x="18763" y="192746"/>
                      </a:moveTo>
                      <a:lnTo>
                        <a:pt x="18235" y="187285"/>
                      </a:lnTo>
                      <a:lnTo>
                        <a:pt x="15857" y="186228"/>
                      </a:lnTo>
                      <a:lnTo>
                        <a:pt x="17971" y="184113"/>
                      </a:lnTo>
                      <a:lnTo>
                        <a:pt x="352" y="3524"/>
                      </a:lnTo>
                      <a:lnTo>
                        <a:pt x="352" y="3524"/>
                      </a:lnTo>
                      <a:lnTo>
                        <a:pt x="0" y="0"/>
                      </a:lnTo>
                      <a:lnTo>
                        <a:pt x="4493" y="529"/>
                      </a:lnTo>
                      <a:lnTo>
                        <a:pt x="222962" y="23345"/>
                      </a:lnTo>
                      <a:lnTo>
                        <a:pt x="225517" y="21407"/>
                      </a:lnTo>
                      <a:lnTo>
                        <a:pt x="226133" y="23697"/>
                      </a:lnTo>
                      <a:lnTo>
                        <a:pt x="235912" y="24754"/>
                      </a:lnTo>
                      <a:lnTo>
                        <a:pt x="228159" y="30744"/>
                      </a:lnTo>
                      <a:lnTo>
                        <a:pt x="228776" y="33035"/>
                      </a:lnTo>
                      <a:lnTo>
                        <a:pt x="225605" y="32682"/>
                      </a:lnTo>
                      <a:lnTo>
                        <a:pt x="25899" y="187197"/>
                      </a:lnTo>
                      <a:lnTo>
                        <a:pt x="26251" y="190808"/>
                      </a:lnTo>
                      <a:lnTo>
                        <a:pt x="22992" y="189399"/>
                      </a:lnTo>
                      <a:lnTo>
                        <a:pt x="18763" y="192746"/>
                      </a:lnTo>
                      <a:close/>
                      <a:moveTo>
                        <a:pt x="7840" y="11100"/>
                      </a:moveTo>
                      <a:lnTo>
                        <a:pt x="25018" y="178211"/>
                      </a:lnTo>
                      <a:lnTo>
                        <a:pt x="212743" y="31449"/>
                      </a:lnTo>
                      <a:lnTo>
                        <a:pt x="7840" y="11100"/>
                      </a:lnTo>
                      <a:close/>
                    </a:path>
                  </a:pathLst>
                </a:custGeom>
                <a:grpFill/>
                <a:ln w="8809" cap="flat">
                  <a:noFill/>
                  <a:prstDash val="solid"/>
                  <a:miter/>
                </a:ln>
              </p:spPr>
              <p:txBody>
                <a:bodyPr rtlCol="0" anchor="ctr"/>
                <a:lstStyle/>
                <a:p>
                  <a:endParaRPr lang="en-US" sz="3200"/>
                </a:p>
              </p:txBody>
            </p:sp>
          </p:grpSp>
          <p:grpSp>
            <p:nvGrpSpPr>
              <p:cNvPr id="4831" name="Graphic 4229">
                <a:extLst>
                  <a:ext uri="{FF2B5EF4-FFF2-40B4-BE49-F238E27FC236}">
                    <a16:creationId xmlns:a16="http://schemas.microsoft.com/office/drawing/2014/main" id="{78B44860-C74F-4724-A5FC-669C318DC020}"/>
                  </a:ext>
                </a:extLst>
              </p:cNvPr>
              <p:cNvGrpSpPr/>
              <p:nvPr/>
            </p:nvGrpSpPr>
            <p:grpSpPr>
              <a:xfrm>
                <a:off x="4300498" y="2110057"/>
                <a:ext cx="634618" cy="369107"/>
                <a:chOff x="4300498" y="2110057"/>
                <a:chExt cx="634618" cy="369107"/>
              </a:xfrm>
              <a:grpFill/>
            </p:grpSpPr>
            <p:sp>
              <p:nvSpPr>
                <p:cNvPr id="4832" name="Freeform: Shape 4831">
                  <a:extLst>
                    <a:ext uri="{FF2B5EF4-FFF2-40B4-BE49-F238E27FC236}">
                      <a16:creationId xmlns:a16="http://schemas.microsoft.com/office/drawing/2014/main" id="{164CBB61-FA6E-4D0D-8AC3-2DDC94FFCD98}"/>
                    </a:ext>
                  </a:extLst>
                </p:cNvPr>
                <p:cNvSpPr/>
                <p:nvPr/>
              </p:nvSpPr>
              <p:spPr>
                <a:xfrm>
                  <a:off x="4310453" y="2114285"/>
                  <a:ext cx="616030" cy="358360"/>
                </a:xfrm>
                <a:custGeom>
                  <a:avLst/>
                  <a:gdLst>
                    <a:gd name="connsiteX0" fmla="*/ 611538 w 616030"/>
                    <a:gd name="connsiteY0" fmla="*/ 173278 h 358360"/>
                    <a:gd name="connsiteX1" fmla="*/ 302862 w 616030"/>
                    <a:gd name="connsiteY1" fmla="*/ 2819 h 358360"/>
                    <a:gd name="connsiteX2" fmla="*/ 304448 w 616030"/>
                    <a:gd name="connsiteY2" fmla="*/ 2555 h 358360"/>
                    <a:gd name="connsiteX3" fmla="*/ 2731 w 616030"/>
                    <a:gd name="connsiteY3" fmla="*/ 357479 h 358360"/>
                    <a:gd name="connsiteX4" fmla="*/ 1938 w 616030"/>
                    <a:gd name="connsiteY4" fmla="*/ 356334 h 358360"/>
                    <a:gd name="connsiteX5" fmla="*/ 611538 w 616030"/>
                    <a:gd name="connsiteY5" fmla="*/ 173278 h 358360"/>
                    <a:gd name="connsiteX6" fmla="*/ 616031 w 616030"/>
                    <a:gd name="connsiteY6" fmla="*/ 171868 h 358360"/>
                    <a:gd name="connsiteX7" fmla="*/ 2378 w 616030"/>
                    <a:gd name="connsiteY7" fmla="*/ 357655 h 358360"/>
                    <a:gd name="connsiteX8" fmla="*/ 0 w 616030"/>
                    <a:gd name="connsiteY8" fmla="*/ 358360 h 358360"/>
                    <a:gd name="connsiteX9" fmla="*/ 1586 w 616030"/>
                    <a:gd name="connsiteY9" fmla="*/ 356422 h 358360"/>
                    <a:gd name="connsiteX10" fmla="*/ 302510 w 616030"/>
                    <a:gd name="connsiteY10" fmla="*/ 793 h 358360"/>
                    <a:gd name="connsiteX11" fmla="*/ 303214 w 616030"/>
                    <a:gd name="connsiteY11" fmla="*/ 0 h 358360"/>
                    <a:gd name="connsiteX12" fmla="*/ 304095 w 616030"/>
                    <a:gd name="connsiteY12" fmla="*/ 529 h 358360"/>
                    <a:gd name="connsiteX13" fmla="*/ 616031 w 616030"/>
                    <a:gd name="connsiteY13" fmla="*/ 171868 h 358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6030" h="358360">
                      <a:moveTo>
                        <a:pt x="611538" y="173278"/>
                      </a:moveTo>
                      <a:lnTo>
                        <a:pt x="302862" y="2819"/>
                      </a:lnTo>
                      <a:lnTo>
                        <a:pt x="304448" y="2555"/>
                      </a:lnTo>
                      <a:lnTo>
                        <a:pt x="2731" y="357479"/>
                      </a:lnTo>
                      <a:lnTo>
                        <a:pt x="1938" y="356334"/>
                      </a:lnTo>
                      <a:lnTo>
                        <a:pt x="611538" y="173278"/>
                      </a:lnTo>
                      <a:close/>
                      <a:moveTo>
                        <a:pt x="616031" y="171868"/>
                      </a:moveTo>
                      <a:lnTo>
                        <a:pt x="2378" y="357655"/>
                      </a:lnTo>
                      <a:lnTo>
                        <a:pt x="0" y="358360"/>
                      </a:lnTo>
                      <a:lnTo>
                        <a:pt x="1586" y="356422"/>
                      </a:lnTo>
                      <a:lnTo>
                        <a:pt x="302510" y="793"/>
                      </a:lnTo>
                      <a:lnTo>
                        <a:pt x="303214" y="0"/>
                      </a:lnTo>
                      <a:lnTo>
                        <a:pt x="304095" y="529"/>
                      </a:lnTo>
                      <a:lnTo>
                        <a:pt x="616031" y="171868"/>
                      </a:lnTo>
                      <a:close/>
                    </a:path>
                  </a:pathLst>
                </a:custGeom>
                <a:grpFill/>
                <a:ln w="8809" cap="flat">
                  <a:noFill/>
                  <a:prstDash val="solid"/>
                  <a:miter/>
                </a:ln>
              </p:spPr>
              <p:txBody>
                <a:bodyPr rtlCol="0" anchor="ctr"/>
                <a:lstStyle/>
                <a:p>
                  <a:endParaRPr lang="en-US" sz="3200"/>
                </a:p>
              </p:txBody>
            </p:sp>
            <p:sp>
              <p:nvSpPr>
                <p:cNvPr id="4833" name="Freeform: Shape 4832">
                  <a:extLst>
                    <a:ext uri="{FF2B5EF4-FFF2-40B4-BE49-F238E27FC236}">
                      <a16:creationId xmlns:a16="http://schemas.microsoft.com/office/drawing/2014/main" id="{E5C17722-2EAB-48BD-81DA-670C5C29DD2E}"/>
                    </a:ext>
                  </a:extLst>
                </p:cNvPr>
                <p:cNvSpPr/>
                <p:nvPr/>
              </p:nvSpPr>
              <p:spPr>
                <a:xfrm>
                  <a:off x="4300498" y="2110057"/>
                  <a:ext cx="634618" cy="369107"/>
                </a:xfrm>
                <a:custGeom>
                  <a:avLst/>
                  <a:gdLst>
                    <a:gd name="connsiteX0" fmla="*/ 0 w 634618"/>
                    <a:gd name="connsiteY0" fmla="*/ 369108 h 369107"/>
                    <a:gd name="connsiteX1" fmla="*/ 7664 w 634618"/>
                    <a:gd name="connsiteY1" fmla="*/ 360122 h 369107"/>
                    <a:gd name="connsiteX2" fmla="*/ 6607 w 634618"/>
                    <a:gd name="connsiteY2" fmla="*/ 358536 h 369107"/>
                    <a:gd name="connsiteX3" fmla="*/ 9778 w 634618"/>
                    <a:gd name="connsiteY3" fmla="*/ 357567 h 369107"/>
                    <a:gd name="connsiteX4" fmla="*/ 306210 w 634618"/>
                    <a:gd name="connsiteY4" fmla="*/ 7224 h 369107"/>
                    <a:gd name="connsiteX5" fmla="*/ 302950 w 634618"/>
                    <a:gd name="connsiteY5" fmla="*/ 5462 h 369107"/>
                    <a:gd name="connsiteX6" fmla="*/ 308588 w 634618"/>
                    <a:gd name="connsiteY6" fmla="*/ 4405 h 369107"/>
                    <a:gd name="connsiteX7" fmla="*/ 312288 w 634618"/>
                    <a:gd name="connsiteY7" fmla="*/ 0 h 369107"/>
                    <a:gd name="connsiteX8" fmla="*/ 317309 w 634618"/>
                    <a:gd name="connsiteY8" fmla="*/ 2731 h 369107"/>
                    <a:gd name="connsiteX9" fmla="*/ 323123 w 634618"/>
                    <a:gd name="connsiteY9" fmla="*/ 1674 h 369107"/>
                    <a:gd name="connsiteX10" fmla="*/ 320657 w 634618"/>
                    <a:gd name="connsiteY10" fmla="*/ 4581 h 369107"/>
                    <a:gd name="connsiteX11" fmla="*/ 634618 w 634618"/>
                    <a:gd name="connsiteY11" fmla="*/ 177066 h 369107"/>
                    <a:gd name="connsiteX12" fmla="*/ 630038 w 634618"/>
                    <a:gd name="connsiteY12" fmla="*/ 178475 h 369107"/>
                    <a:gd name="connsiteX13" fmla="*/ 630038 w 634618"/>
                    <a:gd name="connsiteY13" fmla="*/ 178475 h 369107"/>
                    <a:gd name="connsiteX14" fmla="*/ 624136 w 634618"/>
                    <a:gd name="connsiteY14" fmla="*/ 180237 h 369107"/>
                    <a:gd name="connsiteX15" fmla="*/ 14359 w 634618"/>
                    <a:gd name="connsiteY15" fmla="*/ 364879 h 369107"/>
                    <a:gd name="connsiteX16" fmla="*/ 12245 w 634618"/>
                    <a:gd name="connsiteY16" fmla="*/ 367346 h 369107"/>
                    <a:gd name="connsiteX17" fmla="*/ 11188 w 634618"/>
                    <a:gd name="connsiteY17" fmla="*/ 365760 h 369107"/>
                    <a:gd name="connsiteX18" fmla="*/ 0 w 634618"/>
                    <a:gd name="connsiteY18" fmla="*/ 369108 h 369107"/>
                    <a:gd name="connsiteX19" fmla="*/ 314490 w 634618"/>
                    <a:gd name="connsiteY19" fmla="*/ 11804 h 369107"/>
                    <a:gd name="connsiteX20" fmla="*/ 24225 w 634618"/>
                    <a:gd name="connsiteY20" fmla="*/ 353251 h 369107"/>
                    <a:gd name="connsiteX21" fmla="*/ 612771 w 634618"/>
                    <a:gd name="connsiteY21" fmla="*/ 176537 h 369107"/>
                    <a:gd name="connsiteX22" fmla="*/ 314490 w 634618"/>
                    <a:gd name="connsiteY22" fmla="*/ 11804 h 369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4618" h="369107">
                      <a:moveTo>
                        <a:pt x="0" y="369108"/>
                      </a:moveTo>
                      <a:lnTo>
                        <a:pt x="7664" y="360122"/>
                      </a:lnTo>
                      <a:lnTo>
                        <a:pt x="6607" y="358536"/>
                      </a:lnTo>
                      <a:lnTo>
                        <a:pt x="9778" y="357567"/>
                      </a:lnTo>
                      <a:lnTo>
                        <a:pt x="306210" y="7224"/>
                      </a:lnTo>
                      <a:lnTo>
                        <a:pt x="302950" y="5462"/>
                      </a:lnTo>
                      <a:lnTo>
                        <a:pt x="308588" y="4405"/>
                      </a:lnTo>
                      <a:lnTo>
                        <a:pt x="312288" y="0"/>
                      </a:lnTo>
                      <a:lnTo>
                        <a:pt x="317309" y="2731"/>
                      </a:lnTo>
                      <a:lnTo>
                        <a:pt x="323123" y="1674"/>
                      </a:lnTo>
                      <a:lnTo>
                        <a:pt x="320657" y="4581"/>
                      </a:lnTo>
                      <a:lnTo>
                        <a:pt x="634618" y="177066"/>
                      </a:lnTo>
                      <a:lnTo>
                        <a:pt x="630038" y="178475"/>
                      </a:lnTo>
                      <a:lnTo>
                        <a:pt x="630038" y="178475"/>
                      </a:lnTo>
                      <a:lnTo>
                        <a:pt x="624136" y="180237"/>
                      </a:lnTo>
                      <a:lnTo>
                        <a:pt x="14359" y="364879"/>
                      </a:lnTo>
                      <a:lnTo>
                        <a:pt x="12245" y="367346"/>
                      </a:lnTo>
                      <a:lnTo>
                        <a:pt x="11188" y="365760"/>
                      </a:lnTo>
                      <a:lnTo>
                        <a:pt x="0" y="369108"/>
                      </a:lnTo>
                      <a:close/>
                      <a:moveTo>
                        <a:pt x="314490" y="11804"/>
                      </a:moveTo>
                      <a:lnTo>
                        <a:pt x="24225" y="353251"/>
                      </a:lnTo>
                      <a:lnTo>
                        <a:pt x="612771" y="176537"/>
                      </a:lnTo>
                      <a:lnTo>
                        <a:pt x="314490" y="11804"/>
                      </a:lnTo>
                      <a:close/>
                    </a:path>
                  </a:pathLst>
                </a:custGeom>
                <a:grpFill/>
                <a:ln w="8809" cap="flat">
                  <a:noFill/>
                  <a:prstDash val="solid"/>
                  <a:miter/>
                </a:ln>
              </p:spPr>
              <p:txBody>
                <a:bodyPr rtlCol="0" anchor="ctr"/>
                <a:lstStyle/>
                <a:p>
                  <a:endParaRPr lang="en-US" sz="3200"/>
                </a:p>
              </p:txBody>
            </p:sp>
          </p:grpSp>
          <p:grpSp>
            <p:nvGrpSpPr>
              <p:cNvPr id="4834" name="Graphic 4229">
                <a:extLst>
                  <a:ext uri="{FF2B5EF4-FFF2-40B4-BE49-F238E27FC236}">
                    <a16:creationId xmlns:a16="http://schemas.microsoft.com/office/drawing/2014/main" id="{78B44860-C74F-4724-A5FC-669C318DC020}"/>
                  </a:ext>
                </a:extLst>
              </p:cNvPr>
              <p:cNvGrpSpPr/>
              <p:nvPr/>
            </p:nvGrpSpPr>
            <p:grpSpPr>
              <a:xfrm>
                <a:off x="3865233" y="2239112"/>
                <a:ext cx="457288" cy="422932"/>
                <a:chOff x="3865233" y="2239112"/>
                <a:chExt cx="457288" cy="422932"/>
              </a:xfrm>
              <a:grpFill/>
            </p:grpSpPr>
            <p:sp>
              <p:nvSpPr>
                <p:cNvPr id="4835" name="Freeform: Shape 4834">
                  <a:extLst>
                    <a:ext uri="{FF2B5EF4-FFF2-40B4-BE49-F238E27FC236}">
                      <a16:creationId xmlns:a16="http://schemas.microsoft.com/office/drawing/2014/main" id="{6033A358-519B-4C2C-B00C-D578B988963B}"/>
                    </a:ext>
                  </a:extLst>
                </p:cNvPr>
                <p:cNvSpPr/>
                <p:nvPr/>
              </p:nvSpPr>
              <p:spPr>
                <a:xfrm>
                  <a:off x="3871048" y="2244574"/>
                  <a:ext cx="443986" cy="411920"/>
                </a:xfrm>
                <a:custGeom>
                  <a:avLst/>
                  <a:gdLst>
                    <a:gd name="connsiteX0" fmla="*/ 82102 w 443986"/>
                    <a:gd name="connsiteY0" fmla="*/ 0 h 411920"/>
                    <a:gd name="connsiteX1" fmla="*/ 82631 w 443986"/>
                    <a:gd name="connsiteY1" fmla="*/ 352 h 411920"/>
                    <a:gd name="connsiteX2" fmla="*/ 442136 w 443986"/>
                    <a:gd name="connsiteY2" fmla="*/ 225693 h 411920"/>
                    <a:gd name="connsiteX3" fmla="*/ 443986 w 443986"/>
                    <a:gd name="connsiteY3" fmla="*/ 226838 h 411920"/>
                    <a:gd name="connsiteX4" fmla="*/ 441960 w 443986"/>
                    <a:gd name="connsiteY4" fmla="*/ 227719 h 411920"/>
                    <a:gd name="connsiteX5" fmla="*/ 969 w 443986"/>
                    <a:gd name="connsiteY5" fmla="*/ 411568 h 411920"/>
                    <a:gd name="connsiteX6" fmla="*/ 0 w 443986"/>
                    <a:gd name="connsiteY6" fmla="*/ 411920 h 411920"/>
                    <a:gd name="connsiteX7" fmla="*/ 176 w 443986"/>
                    <a:gd name="connsiteY7" fmla="*/ 410952 h 411920"/>
                    <a:gd name="connsiteX8" fmla="*/ 81662 w 443986"/>
                    <a:gd name="connsiteY8" fmla="*/ 1762 h 411920"/>
                    <a:gd name="connsiteX9" fmla="*/ 82102 w 443986"/>
                    <a:gd name="connsiteY9" fmla="*/ 0 h 411920"/>
                    <a:gd name="connsiteX10" fmla="*/ 81398 w 443986"/>
                    <a:gd name="connsiteY10" fmla="*/ 3612 h 411920"/>
                    <a:gd name="connsiteX11" fmla="*/ 1321 w 443986"/>
                    <a:gd name="connsiteY11" fmla="*/ 411216 h 411920"/>
                    <a:gd name="connsiteX12" fmla="*/ 617 w 443986"/>
                    <a:gd name="connsiteY12" fmla="*/ 410599 h 411920"/>
                    <a:gd name="connsiteX13" fmla="*/ 441079 w 443986"/>
                    <a:gd name="connsiteY13" fmla="*/ 225605 h 411920"/>
                    <a:gd name="connsiteX14" fmla="*/ 440903 w 443986"/>
                    <a:gd name="connsiteY14" fmla="*/ 227631 h 411920"/>
                    <a:gd name="connsiteX15" fmla="*/ 81398 w 443986"/>
                    <a:gd name="connsiteY15" fmla="*/ 3612 h 41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3986" h="411920">
                      <a:moveTo>
                        <a:pt x="82102" y="0"/>
                      </a:moveTo>
                      <a:lnTo>
                        <a:pt x="82631" y="352"/>
                      </a:lnTo>
                      <a:lnTo>
                        <a:pt x="442136" y="225693"/>
                      </a:lnTo>
                      <a:lnTo>
                        <a:pt x="443986" y="226838"/>
                      </a:lnTo>
                      <a:lnTo>
                        <a:pt x="441960" y="227719"/>
                      </a:lnTo>
                      <a:lnTo>
                        <a:pt x="969" y="411568"/>
                      </a:lnTo>
                      <a:lnTo>
                        <a:pt x="0" y="411920"/>
                      </a:lnTo>
                      <a:lnTo>
                        <a:pt x="176" y="410952"/>
                      </a:lnTo>
                      <a:lnTo>
                        <a:pt x="81662" y="1762"/>
                      </a:lnTo>
                      <a:lnTo>
                        <a:pt x="82102" y="0"/>
                      </a:lnTo>
                      <a:close/>
                      <a:moveTo>
                        <a:pt x="81398" y="3612"/>
                      </a:moveTo>
                      <a:lnTo>
                        <a:pt x="1321" y="411216"/>
                      </a:lnTo>
                      <a:lnTo>
                        <a:pt x="617" y="410599"/>
                      </a:lnTo>
                      <a:lnTo>
                        <a:pt x="441079" y="225605"/>
                      </a:lnTo>
                      <a:lnTo>
                        <a:pt x="440903" y="227631"/>
                      </a:lnTo>
                      <a:lnTo>
                        <a:pt x="81398" y="3612"/>
                      </a:lnTo>
                      <a:close/>
                    </a:path>
                  </a:pathLst>
                </a:custGeom>
                <a:grpFill/>
                <a:ln w="8809" cap="flat">
                  <a:noFill/>
                  <a:prstDash val="solid"/>
                  <a:miter/>
                </a:ln>
              </p:spPr>
              <p:txBody>
                <a:bodyPr rtlCol="0" anchor="ctr"/>
                <a:lstStyle/>
                <a:p>
                  <a:endParaRPr lang="en-US" sz="3200"/>
                </a:p>
              </p:txBody>
            </p:sp>
            <p:sp>
              <p:nvSpPr>
                <p:cNvPr id="4836" name="Freeform: Shape 4835">
                  <a:extLst>
                    <a:ext uri="{FF2B5EF4-FFF2-40B4-BE49-F238E27FC236}">
                      <a16:creationId xmlns:a16="http://schemas.microsoft.com/office/drawing/2014/main" id="{160205F4-97E7-419E-9121-AC8A9E4D69F7}"/>
                    </a:ext>
                  </a:extLst>
                </p:cNvPr>
                <p:cNvSpPr/>
                <p:nvPr/>
              </p:nvSpPr>
              <p:spPr>
                <a:xfrm>
                  <a:off x="3865233" y="2239112"/>
                  <a:ext cx="457288" cy="422932"/>
                </a:xfrm>
                <a:custGeom>
                  <a:avLst/>
                  <a:gdLst>
                    <a:gd name="connsiteX0" fmla="*/ 1410 w 457288"/>
                    <a:gd name="connsiteY0" fmla="*/ 422932 h 422932"/>
                    <a:gd name="connsiteX1" fmla="*/ 2555 w 457288"/>
                    <a:gd name="connsiteY1" fmla="*/ 417118 h 422932"/>
                    <a:gd name="connsiteX2" fmla="*/ 0 w 457288"/>
                    <a:gd name="connsiteY2" fmla="*/ 415004 h 422932"/>
                    <a:gd name="connsiteX3" fmla="*/ 3260 w 457288"/>
                    <a:gd name="connsiteY3" fmla="*/ 413682 h 422932"/>
                    <a:gd name="connsiteX4" fmla="*/ 85626 w 457288"/>
                    <a:gd name="connsiteY4" fmla="*/ 0 h 422932"/>
                    <a:gd name="connsiteX5" fmla="*/ 447862 w 457288"/>
                    <a:gd name="connsiteY5" fmla="*/ 227014 h 422932"/>
                    <a:gd name="connsiteX6" fmla="*/ 450858 w 457288"/>
                    <a:gd name="connsiteY6" fmla="*/ 225781 h 422932"/>
                    <a:gd name="connsiteX7" fmla="*/ 450593 w 457288"/>
                    <a:gd name="connsiteY7" fmla="*/ 228688 h 422932"/>
                    <a:gd name="connsiteX8" fmla="*/ 457288 w 457288"/>
                    <a:gd name="connsiteY8" fmla="*/ 232916 h 422932"/>
                    <a:gd name="connsiteX9" fmla="*/ 450064 w 457288"/>
                    <a:gd name="connsiteY9" fmla="*/ 235912 h 422932"/>
                    <a:gd name="connsiteX10" fmla="*/ 449800 w 457288"/>
                    <a:gd name="connsiteY10" fmla="*/ 238819 h 422932"/>
                    <a:gd name="connsiteX11" fmla="*/ 447069 w 457288"/>
                    <a:gd name="connsiteY11" fmla="*/ 237145 h 422932"/>
                    <a:gd name="connsiteX12" fmla="*/ 10131 w 457288"/>
                    <a:gd name="connsiteY12" fmla="*/ 419232 h 422932"/>
                    <a:gd name="connsiteX13" fmla="*/ 9426 w 457288"/>
                    <a:gd name="connsiteY13" fmla="*/ 422668 h 422932"/>
                    <a:gd name="connsiteX14" fmla="*/ 6871 w 457288"/>
                    <a:gd name="connsiteY14" fmla="*/ 420554 h 422932"/>
                    <a:gd name="connsiteX15" fmla="*/ 1410 w 457288"/>
                    <a:gd name="connsiteY15" fmla="*/ 422932 h 422932"/>
                    <a:gd name="connsiteX16" fmla="*/ 89590 w 457288"/>
                    <a:gd name="connsiteY16" fmla="*/ 14535 h 422932"/>
                    <a:gd name="connsiteX17" fmla="*/ 11893 w 457288"/>
                    <a:gd name="connsiteY17" fmla="*/ 410159 h 422932"/>
                    <a:gd name="connsiteX18" fmla="*/ 437556 w 457288"/>
                    <a:gd name="connsiteY18" fmla="*/ 231331 h 422932"/>
                    <a:gd name="connsiteX19" fmla="*/ 89590 w 457288"/>
                    <a:gd name="connsiteY19" fmla="*/ 14535 h 42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7288" h="422932">
                      <a:moveTo>
                        <a:pt x="1410" y="422932"/>
                      </a:moveTo>
                      <a:lnTo>
                        <a:pt x="2555" y="417118"/>
                      </a:lnTo>
                      <a:lnTo>
                        <a:pt x="0" y="415004"/>
                      </a:lnTo>
                      <a:lnTo>
                        <a:pt x="3260" y="413682"/>
                      </a:lnTo>
                      <a:lnTo>
                        <a:pt x="85626" y="0"/>
                      </a:lnTo>
                      <a:lnTo>
                        <a:pt x="447862" y="227014"/>
                      </a:lnTo>
                      <a:lnTo>
                        <a:pt x="450858" y="225781"/>
                      </a:lnTo>
                      <a:lnTo>
                        <a:pt x="450593" y="228688"/>
                      </a:lnTo>
                      <a:lnTo>
                        <a:pt x="457288" y="232916"/>
                      </a:lnTo>
                      <a:lnTo>
                        <a:pt x="450064" y="235912"/>
                      </a:lnTo>
                      <a:lnTo>
                        <a:pt x="449800" y="238819"/>
                      </a:lnTo>
                      <a:lnTo>
                        <a:pt x="447069" y="237145"/>
                      </a:lnTo>
                      <a:lnTo>
                        <a:pt x="10131" y="419232"/>
                      </a:lnTo>
                      <a:lnTo>
                        <a:pt x="9426" y="422668"/>
                      </a:lnTo>
                      <a:lnTo>
                        <a:pt x="6871" y="420554"/>
                      </a:lnTo>
                      <a:lnTo>
                        <a:pt x="1410" y="422932"/>
                      </a:lnTo>
                      <a:close/>
                      <a:moveTo>
                        <a:pt x="89590" y="14535"/>
                      </a:moveTo>
                      <a:lnTo>
                        <a:pt x="11893" y="410159"/>
                      </a:lnTo>
                      <a:lnTo>
                        <a:pt x="437556" y="231331"/>
                      </a:lnTo>
                      <a:lnTo>
                        <a:pt x="89590" y="14535"/>
                      </a:lnTo>
                      <a:close/>
                    </a:path>
                  </a:pathLst>
                </a:custGeom>
                <a:grpFill/>
                <a:ln w="8809" cap="flat">
                  <a:noFill/>
                  <a:prstDash val="solid"/>
                  <a:miter/>
                </a:ln>
              </p:spPr>
              <p:txBody>
                <a:bodyPr rtlCol="0" anchor="ctr"/>
                <a:lstStyle/>
                <a:p>
                  <a:endParaRPr lang="en-US" sz="3200"/>
                </a:p>
              </p:txBody>
            </p:sp>
          </p:grpSp>
          <p:grpSp>
            <p:nvGrpSpPr>
              <p:cNvPr id="4837" name="Graphic 4229">
                <a:extLst>
                  <a:ext uri="{FF2B5EF4-FFF2-40B4-BE49-F238E27FC236}">
                    <a16:creationId xmlns:a16="http://schemas.microsoft.com/office/drawing/2014/main" id="{78B44860-C74F-4724-A5FC-669C318DC020}"/>
                  </a:ext>
                </a:extLst>
              </p:cNvPr>
              <p:cNvGrpSpPr/>
              <p:nvPr/>
            </p:nvGrpSpPr>
            <p:grpSpPr>
              <a:xfrm>
                <a:off x="4296270" y="2464189"/>
                <a:ext cx="666243" cy="544323"/>
                <a:chOff x="4296270" y="2464189"/>
                <a:chExt cx="666243" cy="544323"/>
              </a:xfrm>
              <a:grpFill/>
            </p:grpSpPr>
            <p:sp>
              <p:nvSpPr>
                <p:cNvPr id="4838" name="Freeform: Shape 4837">
                  <a:extLst>
                    <a:ext uri="{FF2B5EF4-FFF2-40B4-BE49-F238E27FC236}">
                      <a16:creationId xmlns:a16="http://schemas.microsoft.com/office/drawing/2014/main" id="{439DA921-6F0D-427F-BCB3-38E96CA213A3}"/>
                    </a:ext>
                  </a:extLst>
                </p:cNvPr>
                <p:cNvSpPr/>
                <p:nvPr/>
              </p:nvSpPr>
              <p:spPr>
                <a:xfrm>
                  <a:off x="4303053" y="2469474"/>
                  <a:ext cx="650474" cy="533223"/>
                </a:xfrm>
                <a:custGeom>
                  <a:avLst/>
                  <a:gdLst>
                    <a:gd name="connsiteX0" fmla="*/ 645894 w 650474"/>
                    <a:gd name="connsiteY0" fmla="*/ 321802 h 533223"/>
                    <a:gd name="connsiteX1" fmla="*/ 9074 w 650474"/>
                    <a:gd name="connsiteY1" fmla="*/ 2731 h 533223"/>
                    <a:gd name="connsiteX2" fmla="*/ 10571 w 650474"/>
                    <a:gd name="connsiteY2" fmla="*/ 1762 h 533223"/>
                    <a:gd name="connsiteX3" fmla="*/ 1145 w 650474"/>
                    <a:gd name="connsiteY3" fmla="*/ 532431 h 533223"/>
                    <a:gd name="connsiteX4" fmla="*/ 352 w 650474"/>
                    <a:gd name="connsiteY4" fmla="*/ 531815 h 533223"/>
                    <a:gd name="connsiteX5" fmla="*/ 645894 w 650474"/>
                    <a:gd name="connsiteY5" fmla="*/ 321802 h 533223"/>
                    <a:gd name="connsiteX6" fmla="*/ 650475 w 650474"/>
                    <a:gd name="connsiteY6" fmla="*/ 320304 h 533223"/>
                    <a:gd name="connsiteX7" fmla="*/ 793 w 650474"/>
                    <a:gd name="connsiteY7" fmla="*/ 532960 h 533223"/>
                    <a:gd name="connsiteX8" fmla="*/ 0 w 650474"/>
                    <a:gd name="connsiteY8" fmla="*/ 533224 h 533223"/>
                    <a:gd name="connsiteX9" fmla="*/ 0 w 650474"/>
                    <a:gd name="connsiteY9" fmla="*/ 532343 h 533223"/>
                    <a:gd name="connsiteX10" fmla="*/ 8545 w 650474"/>
                    <a:gd name="connsiteY10" fmla="*/ 1674 h 533223"/>
                    <a:gd name="connsiteX11" fmla="*/ 8545 w 650474"/>
                    <a:gd name="connsiteY11" fmla="*/ 0 h 533223"/>
                    <a:gd name="connsiteX12" fmla="*/ 10042 w 650474"/>
                    <a:gd name="connsiteY12" fmla="*/ 793 h 533223"/>
                    <a:gd name="connsiteX13" fmla="*/ 650475 w 650474"/>
                    <a:gd name="connsiteY13" fmla="*/ 320304 h 53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0474" h="533223">
                      <a:moveTo>
                        <a:pt x="645894" y="321802"/>
                      </a:moveTo>
                      <a:lnTo>
                        <a:pt x="9074" y="2731"/>
                      </a:lnTo>
                      <a:lnTo>
                        <a:pt x="10571" y="1762"/>
                      </a:lnTo>
                      <a:lnTo>
                        <a:pt x="1145" y="532431"/>
                      </a:lnTo>
                      <a:lnTo>
                        <a:pt x="352" y="531815"/>
                      </a:lnTo>
                      <a:lnTo>
                        <a:pt x="645894" y="321802"/>
                      </a:lnTo>
                      <a:close/>
                      <a:moveTo>
                        <a:pt x="650475" y="320304"/>
                      </a:moveTo>
                      <a:lnTo>
                        <a:pt x="793" y="532960"/>
                      </a:lnTo>
                      <a:lnTo>
                        <a:pt x="0" y="533224"/>
                      </a:lnTo>
                      <a:lnTo>
                        <a:pt x="0" y="532343"/>
                      </a:lnTo>
                      <a:lnTo>
                        <a:pt x="8545" y="1674"/>
                      </a:lnTo>
                      <a:lnTo>
                        <a:pt x="8545" y="0"/>
                      </a:lnTo>
                      <a:lnTo>
                        <a:pt x="10042" y="793"/>
                      </a:lnTo>
                      <a:lnTo>
                        <a:pt x="650475" y="320304"/>
                      </a:lnTo>
                      <a:close/>
                    </a:path>
                  </a:pathLst>
                </a:custGeom>
                <a:grpFill/>
                <a:ln w="8809" cap="flat">
                  <a:noFill/>
                  <a:prstDash val="solid"/>
                  <a:miter/>
                </a:ln>
              </p:spPr>
              <p:txBody>
                <a:bodyPr rtlCol="0" anchor="ctr"/>
                <a:lstStyle/>
                <a:p>
                  <a:endParaRPr lang="en-US" sz="3200"/>
                </a:p>
              </p:txBody>
            </p:sp>
            <p:sp>
              <p:nvSpPr>
                <p:cNvPr id="4839" name="Freeform: Shape 4838">
                  <a:extLst>
                    <a:ext uri="{FF2B5EF4-FFF2-40B4-BE49-F238E27FC236}">
                      <a16:creationId xmlns:a16="http://schemas.microsoft.com/office/drawing/2014/main" id="{BC781164-9E4B-4705-B8A5-0637D2F2A2AB}"/>
                    </a:ext>
                  </a:extLst>
                </p:cNvPr>
                <p:cNvSpPr/>
                <p:nvPr/>
              </p:nvSpPr>
              <p:spPr>
                <a:xfrm>
                  <a:off x="4296270" y="2464189"/>
                  <a:ext cx="666243" cy="544323"/>
                </a:xfrm>
                <a:custGeom>
                  <a:avLst/>
                  <a:gdLst>
                    <a:gd name="connsiteX0" fmla="*/ 11188 w 666243"/>
                    <a:gd name="connsiteY0" fmla="*/ 544323 h 544323"/>
                    <a:gd name="connsiteX1" fmla="*/ 7752 w 666243"/>
                    <a:gd name="connsiteY1" fmla="*/ 541769 h 544323"/>
                    <a:gd name="connsiteX2" fmla="*/ 4140 w 666243"/>
                    <a:gd name="connsiteY2" fmla="*/ 543002 h 544323"/>
                    <a:gd name="connsiteX3" fmla="*/ 3435 w 666243"/>
                    <a:gd name="connsiteY3" fmla="*/ 538598 h 544323"/>
                    <a:gd name="connsiteX4" fmla="*/ 0 w 666243"/>
                    <a:gd name="connsiteY4" fmla="*/ 536043 h 544323"/>
                    <a:gd name="connsiteX5" fmla="*/ 3524 w 666243"/>
                    <a:gd name="connsiteY5" fmla="*/ 534898 h 544323"/>
                    <a:gd name="connsiteX6" fmla="*/ 11980 w 666243"/>
                    <a:gd name="connsiteY6" fmla="*/ 9866 h 544323"/>
                    <a:gd name="connsiteX7" fmla="*/ 9074 w 666243"/>
                    <a:gd name="connsiteY7" fmla="*/ 8369 h 544323"/>
                    <a:gd name="connsiteX8" fmla="*/ 12069 w 666243"/>
                    <a:gd name="connsiteY8" fmla="*/ 6519 h 544323"/>
                    <a:gd name="connsiteX9" fmla="*/ 12157 w 666243"/>
                    <a:gd name="connsiteY9" fmla="*/ 0 h 544323"/>
                    <a:gd name="connsiteX10" fmla="*/ 17971 w 666243"/>
                    <a:gd name="connsiteY10" fmla="*/ 2907 h 544323"/>
                    <a:gd name="connsiteX11" fmla="*/ 21054 w 666243"/>
                    <a:gd name="connsiteY11" fmla="*/ 1057 h 544323"/>
                    <a:gd name="connsiteX12" fmla="*/ 20966 w 666243"/>
                    <a:gd name="connsiteY12" fmla="*/ 4405 h 544323"/>
                    <a:gd name="connsiteX13" fmla="*/ 666244 w 666243"/>
                    <a:gd name="connsiteY13" fmla="*/ 326383 h 544323"/>
                    <a:gd name="connsiteX14" fmla="*/ 661663 w 666243"/>
                    <a:gd name="connsiteY14" fmla="*/ 327880 h 544323"/>
                    <a:gd name="connsiteX15" fmla="*/ 661663 w 666243"/>
                    <a:gd name="connsiteY15" fmla="*/ 327880 h 544323"/>
                    <a:gd name="connsiteX16" fmla="*/ 656818 w 666243"/>
                    <a:gd name="connsiteY16" fmla="*/ 329466 h 544323"/>
                    <a:gd name="connsiteX17" fmla="*/ 11452 w 666243"/>
                    <a:gd name="connsiteY17" fmla="*/ 540712 h 544323"/>
                    <a:gd name="connsiteX18" fmla="*/ 11188 w 666243"/>
                    <a:gd name="connsiteY18" fmla="*/ 544323 h 544323"/>
                    <a:gd name="connsiteX19" fmla="*/ 20614 w 666243"/>
                    <a:gd name="connsiteY19" fmla="*/ 14183 h 544323"/>
                    <a:gd name="connsiteX20" fmla="*/ 11452 w 666243"/>
                    <a:gd name="connsiteY20" fmla="*/ 532255 h 544323"/>
                    <a:gd name="connsiteX21" fmla="*/ 643868 w 666243"/>
                    <a:gd name="connsiteY21" fmla="*/ 326471 h 544323"/>
                    <a:gd name="connsiteX22" fmla="*/ 20614 w 666243"/>
                    <a:gd name="connsiteY22" fmla="*/ 14183 h 544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66243" h="544323">
                      <a:moveTo>
                        <a:pt x="11188" y="544323"/>
                      </a:moveTo>
                      <a:lnTo>
                        <a:pt x="7752" y="541769"/>
                      </a:lnTo>
                      <a:lnTo>
                        <a:pt x="4140" y="543002"/>
                      </a:lnTo>
                      <a:lnTo>
                        <a:pt x="3435" y="538598"/>
                      </a:lnTo>
                      <a:lnTo>
                        <a:pt x="0" y="536043"/>
                      </a:lnTo>
                      <a:lnTo>
                        <a:pt x="3524" y="534898"/>
                      </a:lnTo>
                      <a:lnTo>
                        <a:pt x="11980" y="9866"/>
                      </a:lnTo>
                      <a:lnTo>
                        <a:pt x="9074" y="8369"/>
                      </a:lnTo>
                      <a:lnTo>
                        <a:pt x="12069" y="6519"/>
                      </a:lnTo>
                      <a:lnTo>
                        <a:pt x="12157" y="0"/>
                      </a:lnTo>
                      <a:lnTo>
                        <a:pt x="17971" y="2907"/>
                      </a:lnTo>
                      <a:lnTo>
                        <a:pt x="21054" y="1057"/>
                      </a:lnTo>
                      <a:lnTo>
                        <a:pt x="20966" y="4405"/>
                      </a:lnTo>
                      <a:lnTo>
                        <a:pt x="666244" y="326383"/>
                      </a:lnTo>
                      <a:lnTo>
                        <a:pt x="661663" y="327880"/>
                      </a:lnTo>
                      <a:lnTo>
                        <a:pt x="661663" y="327880"/>
                      </a:lnTo>
                      <a:lnTo>
                        <a:pt x="656818" y="329466"/>
                      </a:lnTo>
                      <a:lnTo>
                        <a:pt x="11452" y="540712"/>
                      </a:lnTo>
                      <a:lnTo>
                        <a:pt x="11188" y="544323"/>
                      </a:lnTo>
                      <a:close/>
                      <a:moveTo>
                        <a:pt x="20614" y="14183"/>
                      </a:moveTo>
                      <a:lnTo>
                        <a:pt x="11452" y="532255"/>
                      </a:lnTo>
                      <a:lnTo>
                        <a:pt x="643868" y="326471"/>
                      </a:lnTo>
                      <a:lnTo>
                        <a:pt x="20614" y="14183"/>
                      </a:lnTo>
                      <a:close/>
                    </a:path>
                  </a:pathLst>
                </a:custGeom>
                <a:grpFill/>
                <a:ln w="8809" cap="flat">
                  <a:noFill/>
                  <a:prstDash val="solid"/>
                  <a:miter/>
                </a:ln>
              </p:spPr>
              <p:txBody>
                <a:bodyPr rtlCol="0" anchor="ctr"/>
                <a:lstStyle/>
                <a:p>
                  <a:endParaRPr lang="en-US" sz="3200"/>
                </a:p>
              </p:txBody>
            </p:sp>
          </p:grpSp>
          <p:grpSp>
            <p:nvGrpSpPr>
              <p:cNvPr id="4840" name="Graphic 4229">
                <a:extLst>
                  <a:ext uri="{FF2B5EF4-FFF2-40B4-BE49-F238E27FC236}">
                    <a16:creationId xmlns:a16="http://schemas.microsoft.com/office/drawing/2014/main" id="{78B44860-C74F-4724-A5FC-669C318DC020}"/>
                  </a:ext>
                </a:extLst>
              </p:cNvPr>
              <p:cNvGrpSpPr/>
              <p:nvPr/>
            </p:nvGrpSpPr>
            <p:grpSpPr>
              <a:xfrm>
                <a:off x="4943750" y="2783964"/>
                <a:ext cx="536395" cy="706325"/>
                <a:chOff x="4943750" y="2783964"/>
                <a:chExt cx="536395" cy="706325"/>
              </a:xfrm>
              <a:grpFill/>
            </p:grpSpPr>
            <p:sp>
              <p:nvSpPr>
                <p:cNvPr id="4841" name="Freeform: Shape 4840">
                  <a:extLst>
                    <a:ext uri="{FF2B5EF4-FFF2-40B4-BE49-F238E27FC236}">
                      <a16:creationId xmlns:a16="http://schemas.microsoft.com/office/drawing/2014/main" id="{24C1A3A4-0E7B-4B03-8B75-124FAABDC2A0}"/>
                    </a:ext>
                  </a:extLst>
                </p:cNvPr>
                <p:cNvSpPr/>
                <p:nvPr/>
              </p:nvSpPr>
              <p:spPr>
                <a:xfrm>
                  <a:off x="4949916" y="2788810"/>
                  <a:ext cx="524237" cy="693552"/>
                </a:xfrm>
                <a:custGeom>
                  <a:avLst/>
                  <a:gdLst>
                    <a:gd name="connsiteX0" fmla="*/ 521772 w 524237"/>
                    <a:gd name="connsiteY0" fmla="*/ 182968 h 693552"/>
                    <a:gd name="connsiteX1" fmla="*/ 969 w 524237"/>
                    <a:gd name="connsiteY1" fmla="*/ 2819 h 693552"/>
                    <a:gd name="connsiteX2" fmla="*/ 2554 w 524237"/>
                    <a:gd name="connsiteY2" fmla="*/ 1586 h 693552"/>
                    <a:gd name="connsiteX3" fmla="*/ 55939 w 524237"/>
                    <a:gd name="connsiteY3" fmla="*/ 691966 h 693552"/>
                    <a:gd name="connsiteX4" fmla="*/ 54881 w 524237"/>
                    <a:gd name="connsiteY4" fmla="*/ 691614 h 693552"/>
                    <a:gd name="connsiteX5" fmla="*/ 521772 w 524237"/>
                    <a:gd name="connsiteY5" fmla="*/ 182968 h 693552"/>
                    <a:gd name="connsiteX6" fmla="*/ 524238 w 524237"/>
                    <a:gd name="connsiteY6" fmla="*/ 180325 h 693552"/>
                    <a:gd name="connsiteX7" fmla="*/ 55762 w 524237"/>
                    <a:gd name="connsiteY7" fmla="*/ 692495 h 693552"/>
                    <a:gd name="connsiteX8" fmla="*/ 54793 w 524237"/>
                    <a:gd name="connsiteY8" fmla="*/ 693552 h 693552"/>
                    <a:gd name="connsiteX9" fmla="*/ 54705 w 524237"/>
                    <a:gd name="connsiteY9" fmla="*/ 692143 h 693552"/>
                    <a:gd name="connsiteX10" fmla="*/ 176 w 524237"/>
                    <a:gd name="connsiteY10" fmla="*/ 1850 h 693552"/>
                    <a:gd name="connsiteX11" fmla="*/ 0 w 524237"/>
                    <a:gd name="connsiteY11" fmla="*/ 0 h 693552"/>
                    <a:gd name="connsiteX12" fmla="*/ 1761 w 524237"/>
                    <a:gd name="connsiteY12" fmla="*/ 616 h 693552"/>
                    <a:gd name="connsiteX13" fmla="*/ 524238 w 524237"/>
                    <a:gd name="connsiteY13" fmla="*/ 180325 h 69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237" h="693552">
                      <a:moveTo>
                        <a:pt x="521772" y="182968"/>
                      </a:moveTo>
                      <a:lnTo>
                        <a:pt x="969" y="2819"/>
                      </a:lnTo>
                      <a:lnTo>
                        <a:pt x="2554" y="1586"/>
                      </a:lnTo>
                      <a:lnTo>
                        <a:pt x="55939" y="691966"/>
                      </a:lnTo>
                      <a:lnTo>
                        <a:pt x="54881" y="691614"/>
                      </a:lnTo>
                      <a:lnTo>
                        <a:pt x="521772" y="182968"/>
                      </a:lnTo>
                      <a:close/>
                      <a:moveTo>
                        <a:pt x="524238" y="180325"/>
                      </a:moveTo>
                      <a:lnTo>
                        <a:pt x="55762" y="692495"/>
                      </a:lnTo>
                      <a:lnTo>
                        <a:pt x="54793" y="693552"/>
                      </a:lnTo>
                      <a:lnTo>
                        <a:pt x="54705" y="692143"/>
                      </a:lnTo>
                      <a:lnTo>
                        <a:pt x="176" y="1850"/>
                      </a:lnTo>
                      <a:lnTo>
                        <a:pt x="0" y="0"/>
                      </a:lnTo>
                      <a:lnTo>
                        <a:pt x="1761" y="616"/>
                      </a:lnTo>
                      <a:lnTo>
                        <a:pt x="524238" y="180325"/>
                      </a:lnTo>
                      <a:close/>
                    </a:path>
                  </a:pathLst>
                </a:custGeom>
                <a:grpFill/>
                <a:ln w="8809" cap="flat">
                  <a:noFill/>
                  <a:prstDash val="solid"/>
                  <a:miter/>
                </a:ln>
              </p:spPr>
              <p:txBody>
                <a:bodyPr rtlCol="0" anchor="ctr"/>
                <a:lstStyle/>
                <a:p>
                  <a:endParaRPr lang="en-US" sz="3200"/>
                </a:p>
              </p:txBody>
            </p:sp>
            <p:sp>
              <p:nvSpPr>
                <p:cNvPr id="4842" name="Freeform: Shape 4841">
                  <a:extLst>
                    <a:ext uri="{FF2B5EF4-FFF2-40B4-BE49-F238E27FC236}">
                      <a16:creationId xmlns:a16="http://schemas.microsoft.com/office/drawing/2014/main" id="{4D860C3C-BCE6-4139-A4A8-61021FA1CC35}"/>
                    </a:ext>
                  </a:extLst>
                </p:cNvPr>
                <p:cNvSpPr/>
                <p:nvPr/>
              </p:nvSpPr>
              <p:spPr>
                <a:xfrm>
                  <a:off x="4943750" y="2783964"/>
                  <a:ext cx="536395" cy="706325"/>
                </a:xfrm>
                <a:custGeom>
                  <a:avLst/>
                  <a:gdLst>
                    <a:gd name="connsiteX0" fmla="*/ 58229 w 536395"/>
                    <a:gd name="connsiteY0" fmla="*/ 706326 h 706325"/>
                    <a:gd name="connsiteX1" fmla="*/ 57612 w 536395"/>
                    <a:gd name="connsiteY1" fmla="*/ 698926 h 706325"/>
                    <a:gd name="connsiteX2" fmla="*/ 54970 w 536395"/>
                    <a:gd name="connsiteY2" fmla="*/ 698045 h 706325"/>
                    <a:gd name="connsiteX3" fmla="*/ 57260 w 536395"/>
                    <a:gd name="connsiteY3" fmla="*/ 695490 h 706325"/>
                    <a:gd name="connsiteX4" fmla="*/ 3083 w 536395"/>
                    <a:gd name="connsiteY4" fmla="*/ 9954 h 706325"/>
                    <a:gd name="connsiteX5" fmla="*/ 0 w 536395"/>
                    <a:gd name="connsiteY5" fmla="*/ 8897 h 706325"/>
                    <a:gd name="connsiteX6" fmla="*/ 2819 w 536395"/>
                    <a:gd name="connsiteY6" fmla="*/ 6695 h 706325"/>
                    <a:gd name="connsiteX7" fmla="*/ 2290 w 536395"/>
                    <a:gd name="connsiteY7" fmla="*/ 0 h 706325"/>
                    <a:gd name="connsiteX8" fmla="*/ 8721 w 536395"/>
                    <a:gd name="connsiteY8" fmla="*/ 2202 h 706325"/>
                    <a:gd name="connsiteX9" fmla="*/ 11540 w 536395"/>
                    <a:gd name="connsiteY9" fmla="*/ 0 h 706325"/>
                    <a:gd name="connsiteX10" fmla="*/ 11804 w 536395"/>
                    <a:gd name="connsiteY10" fmla="*/ 3259 h 706325"/>
                    <a:gd name="connsiteX11" fmla="*/ 536395 w 536395"/>
                    <a:gd name="connsiteY11" fmla="*/ 183673 h 706325"/>
                    <a:gd name="connsiteX12" fmla="*/ 532607 w 536395"/>
                    <a:gd name="connsiteY12" fmla="*/ 187813 h 706325"/>
                    <a:gd name="connsiteX13" fmla="*/ 65541 w 536395"/>
                    <a:gd name="connsiteY13" fmla="*/ 698397 h 706325"/>
                    <a:gd name="connsiteX14" fmla="*/ 65805 w 536395"/>
                    <a:gd name="connsiteY14" fmla="*/ 701745 h 706325"/>
                    <a:gd name="connsiteX15" fmla="*/ 63250 w 536395"/>
                    <a:gd name="connsiteY15" fmla="*/ 700864 h 706325"/>
                    <a:gd name="connsiteX16" fmla="*/ 58229 w 536395"/>
                    <a:gd name="connsiteY16" fmla="*/ 706326 h 706325"/>
                    <a:gd name="connsiteX17" fmla="*/ 12597 w 536395"/>
                    <a:gd name="connsiteY17" fmla="*/ 13214 h 706325"/>
                    <a:gd name="connsiteX18" fmla="*/ 64748 w 536395"/>
                    <a:gd name="connsiteY18" fmla="*/ 687474 h 706325"/>
                    <a:gd name="connsiteX19" fmla="*/ 521948 w 536395"/>
                    <a:gd name="connsiteY19" fmla="*/ 189311 h 706325"/>
                    <a:gd name="connsiteX20" fmla="*/ 12597 w 536395"/>
                    <a:gd name="connsiteY20" fmla="*/ 13214 h 70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6395" h="706325">
                      <a:moveTo>
                        <a:pt x="58229" y="706326"/>
                      </a:moveTo>
                      <a:lnTo>
                        <a:pt x="57612" y="698926"/>
                      </a:lnTo>
                      <a:lnTo>
                        <a:pt x="54970" y="698045"/>
                      </a:lnTo>
                      <a:lnTo>
                        <a:pt x="57260" y="695490"/>
                      </a:lnTo>
                      <a:lnTo>
                        <a:pt x="3083" y="9954"/>
                      </a:lnTo>
                      <a:lnTo>
                        <a:pt x="0" y="8897"/>
                      </a:lnTo>
                      <a:lnTo>
                        <a:pt x="2819" y="6695"/>
                      </a:lnTo>
                      <a:lnTo>
                        <a:pt x="2290" y="0"/>
                      </a:lnTo>
                      <a:lnTo>
                        <a:pt x="8721" y="2202"/>
                      </a:lnTo>
                      <a:lnTo>
                        <a:pt x="11540" y="0"/>
                      </a:lnTo>
                      <a:lnTo>
                        <a:pt x="11804" y="3259"/>
                      </a:lnTo>
                      <a:lnTo>
                        <a:pt x="536395" y="183673"/>
                      </a:lnTo>
                      <a:lnTo>
                        <a:pt x="532607" y="187813"/>
                      </a:lnTo>
                      <a:lnTo>
                        <a:pt x="65541" y="698397"/>
                      </a:lnTo>
                      <a:lnTo>
                        <a:pt x="65805" y="701745"/>
                      </a:lnTo>
                      <a:lnTo>
                        <a:pt x="63250" y="700864"/>
                      </a:lnTo>
                      <a:lnTo>
                        <a:pt x="58229" y="706326"/>
                      </a:lnTo>
                      <a:close/>
                      <a:moveTo>
                        <a:pt x="12597" y="13214"/>
                      </a:moveTo>
                      <a:lnTo>
                        <a:pt x="64748" y="687474"/>
                      </a:lnTo>
                      <a:lnTo>
                        <a:pt x="521948" y="189311"/>
                      </a:lnTo>
                      <a:lnTo>
                        <a:pt x="12597" y="13214"/>
                      </a:lnTo>
                      <a:close/>
                    </a:path>
                  </a:pathLst>
                </a:custGeom>
                <a:grpFill/>
                <a:ln w="8809" cap="flat">
                  <a:noFill/>
                  <a:prstDash val="solid"/>
                  <a:miter/>
                </a:ln>
              </p:spPr>
              <p:txBody>
                <a:bodyPr rtlCol="0" anchor="ctr"/>
                <a:lstStyle/>
                <a:p>
                  <a:endParaRPr lang="en-US" sz="3200"/>
                </a:p>
              </p:txBody>
            </p:sp>
          </p:grpSp>
          <p:grpSp>
            <p:nvGrpSpPr>
              <p:cNvPr id="4843" name="Graphic 4229">
                <a:extLst>
                  <a:ext uri="{FF2B5EF4-FFF2-40B4-BE49-F238E27FC236}">
                    <a16:creationId xmlns:a16="http://schemas.microsoft.com/office/drawing/2014/main" id="{78B44860-C74F-4724-A5FC-669C318DC020}"/>
                  </a:ext>
                </a:extLst>
              </p:cNvPr>
              <p:cNvGrpSpPr/>
              <p:nvPr/>
            </p:nvGrpSpPr>
            <p:grpSpPr>
              <a:xfrm>
                <a:off x="5524720" y="3602960"/>
                <a:ext cx="351136" cy="229040"/>
                <a:chOff x="5524720" y="3602960"/>
                <a:chExt cx="351136" cy="229040"/>
              </a:xfrm>
              <a:grpFill/>
            </p:grpSpPr>
            <p:sp>
              <p:nvSpPr>
                <p:cNvPr id="4844" name="Freeform: Shape 4843">
                  <a:extLst>
                    <a:ext uri="{FF2B5EF4-FFF2-40B4-BE49-F238E27FC236}">
                      <a16:creationId xmlns:a16="http://schemas.microsoft.com/office/drawing/2014/main" id="{B09111E6-5B6F-4BA2-A5A0-AD5C68846BD3}"/>
                    </a:ext>
                  </a:extLst>
                </p:cNvPr>
                <p:cNvSpPr/>
                <p:nvPr/>
              </p:nvSpPr>
              <p:spPr>
                <a:xfrm>
                  <a:off x="5533881" y="3608158"/>
                  <a:ext cx="336689" cy="218381"/>
                </a:xfrm>
                <a:custGeom>
                  <a:avLst/>
                  <a:gdLst>
                    <a:gd name="connsiteX0" fmla="*/ 255292 w 336689"/>
                    <a:gd name="connsiteY0" fmla="*/ 0 h 218381"/>
                    <a:gd name="connsiteX1" fmla="*/ 255380 w 336689"/>
                    <a:gd name="connsiteY1" fmla="*/ 352 h 218381"/>
                    <a:gd name="connsiteX2" fmla="*/ 335897 w 336689"/>
                    <a:gd name="connsiteY2" fmla="*/ 216355 h 218381"/>
                    <a:gd name="connsiteX3" fmla="*/ 336689 w 336689"/>
                    <a:gd name="connsiteY3" fmla="*/ 218381 h 218381"/>
                    <a:gd name="connsiteX4" fmla="*/ 334575 w 336689"/>
                    <a:gd name="connsiteY4" fmla="*/ 218029 h 218381"/>
                    <a:gd name="connsiteX5" fmla="*/ 1497 w 336689"/>
                    <a:gd name="connsiteY5" fmla="*/ 158919 h 218381"/>
                    <a:gd name="connsiteX6" fmla="*/ 0 w 336689"/>
                    <a:gd name="connsiteY6" fmla="*/ 158655 h 218381"/>
                    <a:gd name="connsiteX7" fmla="*/ 1322 w 336689"/>
                    <a:gd name="connsiteY7" fmla="*/ 157862 h 218381"/>
                    <a:gd name="connsiteX8" fmla="*/ 253883 w 336689"/>
                    <a:gd name="connsiteY8" fmla="*/ 969 h 218381"/>
                    <a:gd name="connsiteX9" fmla="*/ 255292 w 336689"/>
                    <a:gd name="connsiteY9" fmla="*/ 0 h 218381"/>
                    <a:gd name="connsiteX10" fmla="*/ 252385 w 336689"/>
                    <a:gd name="connsiteY10" fmla="*/ 1850 h 218381"/>
                    <a:gd name="connsiteX11" fmla="*/ 1850 w 336689"/>
                    <a:gd name="connsiteY11" fmla="*/ 158831 h 218381"/>
                    <a:gd name="connsiteX12" fmla="*/ 1674 w 336689"/>
                    <a:gd name="connsiteY12" fmla="*/ 157774 h 218381"/>
                    <a:gd name="connsiteX13" fmla="*/ 335015 w 336689"/>
                    <a:gd name="connsiteY13" fmla="*/ 215562 h 218381"/>
                    <a:gd name="connsiteX14" fmla="*/ 333606 w 336689"/>
                    <a:gd name="connsiteY14" fmla="*/ 217236 h 218381"/>
                    <a:gd name="connsiteX15" fmla="*/ 252385 w 336689"/>
                    <a:gd name="connsiteY15" fmla="*/ 1850 h 218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6689" h="218381">
                      <a:moveTo>
                        <a:pt x="255292" y="0"/>
                      </a:moveTo>
                      <a:lnTo>
                        <a:pt x="255380" y="352"/>
                      </a:lnTo>
                      <a:lnTo>
                        <a:pt x="335897" y="216355"/>
                      </a:lnTo>
                      <a:lnTo>
                        <a:pt x="336689" y="218381"/>
                      </a:lnTo>
                      <a:lnTo>
                        <a:pt x="334575" y="218029"/>
                      </a:lnTo>
                      <a:lnTo>
                        <a:pt x="1497" y="158919"/>
                      </a:lnTo>
                      <a:lnTo>
                        <a:pt x="0" y="158655"/>
                      </a:lnTo>
                      <a:lnTo>
                        <a:pt x="1322" y="157862"/>
                      </a:lnTo>
                      <a:lnTo>
                        <a:pt x="253883" y="969"/>
                      </a:lnTo>
                      <a:lnTo>
                        <a:pt x="255292" y="0"/>
                      </a:lnTo>
                      <a:close/>
                      <a:moveTo>
                        <a:pt x="252385" y="1850"/>
                      </a:moveTo>
                      <a:lnTo>
                        <a:pt x="1850" y="158831"/>
                      </a:lnTo>
                      <a:lnTo>
                        <a:pt x="1674" y="157774"/>
                      </a:lnTo>
                      <a:lnTo>
                        <a:pt x="335015" y="215562"/>
                      </a:lnTo>
                      <a:lnTo>
                        <a:pt x="333606" y="217236"/>
                      </a:lnTo>
                      <a:lnTo>
                        <a:pt x="252385" y="1850"/>
                      </a:lnTo>
                      <a:close/>
                    </a:path>
                  </a:pathLst>
                </a:custGeom>
                <a:grpFill/>
                <a:ln w="8809" cap="flat">
                  <a:noFill/>
                  <a:prstDash val="solid"/>
                  <a:miter/>
                </a:ln>
              </p:spPr>
              <p:txBody>
                <a:bodyPr rtlCol="0" anchor="ctr"/>
                <a:lstStyle/>
                <a:p>
                  <a:endParaRPr lang="en-US" sz="3200"/>
                </a:p>
              </p:txBody>
            </p:sp>
            <p:sp>
              <p:nvSpPr>
                <p:cNvPr id="4845" name="Freeform: Shape 4844">
                  <a:extLst>
                    <a:ext uri="{FF2B5EF4-FFF2-40B4-BE49-F238E27FC236}">
                      <a16:creationId xmlns:a16="http://schemas.microsoft.com/office/drawing/2014/main" id="{D5757860-19F1-4FC0-A328-E90046DB699F}"/>
                    </a:ext>
                  </a:extLst>
                </p:cNvPr>
                <p:cNvSpPr/>
                <p:nvPr/>
              </p:nvSpPr>
              <p:spPr>
                <a:xfrm>
                  <a:off x="5524720" y="3602960"/>
                  <a:ext cx="351136" cy="229040"/>
                </a:xfrm>
                <a:custGeom>
                  <a:avLst/>
                  <a:gdLst>
                    <a:gd name="connsiteX0" fmla="*/ 341711 w 351136"/>
                    <a:gd name="connsiteY0" fmla="*/ 229040 h 229040"/>
                    <a:gd name="connsiteX1" fmla="*/ 340565 w 351136"/>
                    <a:gd name="connsiteY1" fmla="*/ 226045 h 229040"/>
                    <a:gd name="connsiteX2" fmla="*/ 11540 w 351136"/>
                    <a:gd name="connsiteY2" fmla="*/ 167640 h 229040"/>
                    <a:gd name="connsiteX3" fmla="*/ 8721 w 351136"/>
                    <a:gd name="connsiteY3" fmla="*/ 169402 h 229040"/>
                    <a:gd name="connsiteX4" fmla="*/ 8281 w 351136"/>
                    <a:gd name="connsiteY4" fmla="*/ 167023 h 229040"/>
                    <a:gd name="connsiteX5" fmla="*/ 0 w 351136"/>
                    <a:gd name="connsiteY5" fmla="*/ 165526 h 229040"/>
                    <a:gd name="connsiteX6" fmla="*/ 7047 w 351136"/>
                    <a:gd name="connsiteY6" fmla="*/ 161033 h 229040"/>
                    <a:gd name="connsiteX7" fmla="*/ 6607 w 351136"/>
                    <a:gd name="connsiteY7" fmla="*/ 158655 h 229040"/>
                    <a:gd name="connsiteX8" fmla="*/ 9954 w 351136"/>
                    <a:gd name="connsiteY8" fmla="*/ 159271 h 229040"/>
                    <a:gd name="connsiteX9" fmla="*/ 263308 w 351136"/>
                    <a:gd name="connsiteY9" fmla="*/ 1850 h 229040"/>
                    <a:gd name="connsiteX10" fmla="*/ 263308 w 351136"/>
                    <a:gd name="connsiteY10" fmla="*/ 1850 h 229040"/>
                    <a:gd name="connsiteX11" fmla="*/ 266215 w 351136"/>
                    <a:gd name="connsiteY11" fmla="*/ 0 h 229040"/>
                    <a:gd name="connsiteX12" fmla="*/ 267801 w 351136"/>
                    <a:gd name="connsiteY12" fmla="*/ 4140 h 229040"/>
                    <a:gd name="connsiteX13" fmla="*/ 347437 w 351136"/>
                    <a:gd name="connsiteY13" fmla="*/ 217676 h 229040"/>
                    <a:gd name="connsiteX14" fmla="*/ 350520 w 351136"/>
                    <a:gd name="connsiteY14" fmla="*/ 218205 h 229040"/>
                    <a:gd name="connsiteX15" fmla="*/ 348494 w 351136"/>
                    <a:gd name="connsiteY15" fmla="*/ 220672 h 229040"/>
                    <a:gd name="connsiteX16" fmla="*/ 351137 w 351136"/>
                    <a:gd name="connsiteY16" fmla="*/ 227719 h 229040"/>
                    <a:gd name="connsiteX17" fmla="*/ 343737 w 351136"/>
                    <a:gd name="connsiteY17" fmla="*/ 226398 h 229040"/>
                    <a:gd name="connsiteX18" fmla="*/ 341711 w 351136"/>
                    <a:gd name="connsiteY18" fmla="*/ 229040 h 229040"/>
                    <a:gd name="connsiteX19" fmla="*/ 21582 w 351136"/>
                    <a:gd name="connsiteY19" fmla="*/ 161386 h 229040"/>
                    <a:gd name="connsiteX20" fmla="*/ 336777 w 351136"/>
                    <a:gd name="connsiteY20" fmla="*/ 216091 h 229040"/>
                    <a:gd name="connsiteX21" fmla="*/ 259873 w 351136"/>
                    <a:gd name="connsiteY21" fmla="*/ 12069 h 229040"/>
                    <a:gd name="connsiteX22" fmla="*/ 21582 w 351136"/>
                    <a:gd name="connsiteY22" fmla="*/ 161386 h 22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1136" h="229040">
                      <a:moveTo>
                        <a:pt x="341711" y="229040"/>
                      </a:moveTo>
                      <a:lnTo>
                        <a:pt x="340565" y="226045"/>
                      </a:lnTo>
                      <a:lnTo>
                        <a:pt x="11540" y="167640"/>
                      </a:lnTo>
                      <a:lnTo>
                        <a:pt x="8721" y="169402"/>
                      </a:lnTo>
                      <a:lnTo>
                        <a:pt x="8281" y="167023"/>
                      </a:lnTo>
                      <a:lnTo>
                        <a:pt x="0" y="165526"/>
                      </a:lnTo>
                      <a:lnTo>
                        <a:pt x="7047" y="161033"/>
                      </a:lnTo>
                      <a:lnTo>
                        <a:pt x="6607" y="158655"/>
                      </a:lnTo>
                      <a:lnTo>
                        <a:pt x="9954" y="159271"/>
                      </a:lnTo>
                      <a:lnTo>
                        <a:pt x="263308" y="1850"/>
                      </a:lnTo>
                      <a:lnTo>
                        <a:pt x="263308" y="1850"/>
                      </a:lnTo>
                      <a:lnTo>
                        <a:pt x="266215" y="0"/>
                      </a:lnTo>
                      <a:lnTo>
                        <a:pt x="267801" y="4140"/>
                      </a:lnTo>
                      <a:lnTo>
                        <a:pt x="347437" y="217676"/>
                      </a:lnTo>
                      <a:lnTo>
                        <a:pt x="350520" y="218205"/>
                      </a:lnTo>
                      <a:lnTo>
                        <a:pt x="348494" y="220672"/>
                      </a:lnTo>
                      <a:lnTo>
                        <a:pt x="351137" y="227719"/>
                      </a:lnTo>
                      <a:lnTo>
                        <a:pt x="343737" y="226398"/>
                      </a:lnTo>
                      <a:lnTo>
                        <a:pt x="341711" y="229040"/>
                      </a:lnTo>
                      <a:close/>
                      <a:moveTo>
                        <a:pt x="21582" y="161386"/>
                      </a:moveTo>
                      <a:lnTo>
                        <a:pt x="336777" y="216091"/>
                      </a:lnTo>
                      <a:lnTo>
                        <a:pt x="259873" y="12069"/>
                      </a:lnTo>
                      <a:lnTo>
                        <a:pt x="21582" y="161386"/>
                      </a:lnTo>
                      <a:close/>
                    </a:path>
                  </a:pathLst>
                </a:custGeom>
                <a:grpFill/>
                <a:ln w="8809" cap="flat">
                  <a:noFill/>
                  <a:prstDash val="solid"/>
                  <a:miter/>
                </a:ln>
              </p:spPr>
              <p:txBody>
                <a:bodyPr rtlCol="0" anchor="ctr"/>
                <a:lstStyle/>
                <a:p>
                  <a:endParaRPr lang="en-US" sz="3200"/>
                </a:p>
              </p:txBody>
            </p:sp>
          </p:grpSp>
          <p:grpSp>
            <p:nvGrpSpPr>
              <p:cNvPr id="4846" name="Graphic 4229">
                <a:extLst>
                  <a:ext uri="{FF2B5EF4-FFF2-40B4-BE49-F238E27FC236}">
                    <a16:creationId xmlns:a16="http://schemas.microsoft.com/office/drawing/2014/main" id="{78B44860-C74F-4724-A5FC-669C318DC020}"/>
                  </a:ext>
                </a:extLst>
              </p:cNvPr>
              <p:cNvGrpSpPr/>
              <p:nvPr/>
            </p:nvGrpSpPr>
            <p:grpSpPr>
              <a:xfrm>
                <a:off x="5570087" y="3222313"/>
                <a:ext cx="224635" cy="393949"/>
                <a:chOff x="5570087" y="3222313"/>
                <a:chExt cx="224635" cy="393949"/>
              </a:xfrm>
              <a:grpFill/>
            </p:grpSpPr>
            <p:sp>
              <p:nvSpPr>
                <p:cNvPr id="4847" name="Freeform: Shape 4846">
                  <a:extLst>
                    <a:ext uri="{FF2B5EF4-FFF2-40B4-BE49-F238E27FC236}">
                      <a16:creationId xmlns:a16="http://schemas.microsoft.com/office/drawing/2014/main" id="{A9D158B3-9A65-4D9E-827E-076151B66DA5}"/>
                    </a:ext>
                  </a:extLst>
                </p:cNvPr>
                <p:cNvSpPr/>
                <p:nvPr/>
              </p:nvSpPr>
              <p:spPr>
                <a:xfrm>
                  <a:off x="5575637" y="3233500"/>
                  <a:ext cx="213624" cy="377212"/>
                </a:xfrm>
                <a:custGeom>
                  <a:avLst/>
                  <a:gdLst>
                    <a:gd name="connsiteX0" fmla="*/ 88797 w 213624"/>
                    <a:gd name="connsiteY0" fmla="*/ 0 h 377212"/>
                    <a:gd name="connsiteX1" fmla="*/ 89590 w 213624"/>
                    <a:gd name="connsiteY1" fmla="*/ 2290 h 377212"/>
                    <a:gd name="connsiteX2" fmla="*/ 213008 w 213624"/>
                    <a:gd name="connsiteY2" fmla="*/ 375274 h 377212"/>
                    <a:gd name="connsiteX3" fmla="*/ 213624 w 213624"/>
                    <a:gd name="connsiteY3" fmla="*/ 377212 h 377212"/>
                    <a:gd name="connsiteX4" fmla="*/ 211774 w 213624"/>
                    <a:gd name="connsiteY4" fmla="*/ 376507 h 377212"/>
                    <a:gd name="connsiteX5" fmla="*/ 529 w 213624"/>
                    <a:gd name="connsiteY5" fmla="*/ 299691 h 377212"/>
                    <a:gd name="connsiteX6" fmla="*/ 0 w 213624"/>
                    <a:gd name="connsiteY6" fmla="*/ 299514 h 377212"/>
                    <a:gd name="connsiteX7" fmla="*/ 176 w 213624"/>
                    <a:gd name="connsiteY7" fmla="*/ 298986 h 377212"/>
                    <a:gd name="connsiteX8" fmla="*/ 88004 w 213624"/>
                    <a:gd name="connsiteY8" fmla="*/ 2907 h 377212"/>
                    <a:gd name="connsiteX9" fmla="*/ 88797 w 213624"/>
                    <a:gd name="connsiteY9" fmla="*/ 0 h 377212"/>
                    <a:gd name="connsiteX10" fmla="*/ 87124 w 213624"/>
                    <a:gd name="connsiteY10" fmla="*/ 5638 h 377212"/>
                    <a:gd name="connsiteX11" fmla="*/ 1233 w 213624"/>
                    <a:gd name="connsiteY11" fmla="*/ 299250 h 377212"/>
                    <a:gd name="connsiteX12" fmla="*/ 881 w 213624"/>
                    <a:gd name="connsiteY12" fmla="*/ 298546 h 377212"/>
                    <a:gd name="connsiteX13" fmla="*/ 212391 w 213624"/>
                    <a:gd name="connsiteY13" fmla="*/ 374657 h 377212"/>
                    <a:gd name="connsiteX14" fmla="*/ 211158 w 213624"/>
                    <a:gd name="connsiteY14" fmla="*/ 375891 h 377212"/>
                    <a:gd name="connsiteX15" fmla="*/ 87124 w 213624"/>
                    <a:gd name="connsiteY15" fmla="*/ 5638 h 37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3624" h="377212">
                      <a:moveTo>
                        <a:pt x="88797" y="0"/>
                      </a:moveTo>
                      <a:lnTo>
                        <a:pt x="89590" y="2290"/>
                      </a:lnTo>
                      <a:lnTo>
                        <a:pt x="213008" y="375274"/>
                      </a:lnTo>
                      <a:lnTo>
                        <a:pt x="213624" y="377212"/>
                      </a:lnTo>
                      <a:lnTo>
                        <a:pt x="211774" y="376507"/>
                      </a:lnTo>
                      <a:lnTo>
                        <a:pt x="529" y="299691"/>
                      </a:lnTo>
                      <a:lnTo>
                        <a:pt x="0" y="299514"/>
                      </a:lnTo>
                      <a:lnTo>
                        <a:pt x="176" y="298986"/>
                      </a:lnTo>
                      <a:lnTo>
                        <a:pt x="88004" y="2907"/>
                      </a:lnTo>
                      <a:lnTo>
                        <a:pt x="88797" y="0"/>
                      </a:lnTo>
                      <a:close/>
                      <a:moveTo>
                        <a:pt x="87124" y="5638"/>
                      </a:moveTo>
                      <a:lnTo>
                        <a:pt x="1233" y="299250"/>
                      </a:lnTo>
                      <a:lnTo>
                        <a:pt x="881" y="298546"/>
                      </a:lnTo>
                      <a:lnTo>
                        <a:pt x="212391" y="374657"/>
                      </a:lnTo>
                      <a:lnTo>
                        <a:pt x="211158" y="375891"/>
                      </a:lnTo>
                      <a:lnTo>
                        <a:pt x="87124" y="5638"/>
                      </a:lnTo>
                      <a:close/>
                    </a:path>
                  </a:pathLst>
                </a:custGeom>
                <a:grpFill/>
                <a:ln w="8809" cap="flat">
                  <a:noFill/>
                  <a:prstDash val="solid"/>
                  <a:miter/>
                </a:ln>
              </p:spPr>
              <p:txBody>
                <a:bodyPr rtlCol="0" anchor="ctr"/>
                <a:lstStyle/>
                <a:p>
                  <a:endParaRPr lang="en-US" sz="3200"/>
                </a:p>
              </p:txBody>
            </p:sp>
            <p:sp>
              <p:nvSpPr>
                <p:cNvPr id="4848" name="Freeform: Shape 4847">
                  <a:extLst>
                    <a:ext uri="{FF2B5EF4-FFF2-40B4-BE49-F238E27FC236}">
                      <a16:creationId xmlns:a16="http://schemas.microsoft.com/office/drawing/2014/main" id="{1270694B-68EA-44B1-8DD2-F290ABFAD5E1}"/>
                    </a:ext>
                  </a:extLst>
                </p:cNvPr>
                <p:cNvSpPr/>
                <p:nvPr/>
              </p:nvSpPr>
              <p:spPr>
                <a:xfrm>
                  <a:off x="5570087" y="3222313"/>
                  <a:ext cx="224635" cy="393949"/>
                </a:xfrm>
                <a:custGeom>
                  <a:avLst/>
                  <a:gdLst>
                    <a:gd name="connsiteX0" fmla="*/ 224636 w 224635"/>
                    <a:gd name="connsiteY0" fmla="*/ 393950 h 393949"/>
                    <a:gd name="connsiteX1" fmla="*/ 217324 w 224635"/>
                    <a:gd name="connsiteY1" fmla="*/ 391307 h 393949"/>
                    <a:gd name="connsiteX2" fmla="*/ 215298 w 224635"/>
                    <a:gd name="connsiteY2" fmla="*/ 393245 h 393949"/>
                    <a:gd name="connsiteX3" fmla="*/ 214241 w 224635"/>
                    <a:gd name="connsiteY3" fmla="*/ 390162 h 393949"/>
                    <a:gd name="connsiteX4" fmla="*/ 8897 w 224635"/>
                    <a:gd name="connsiteY4" fmla="*/ 315459 h 393949"/>
                    <a:gd name="connsiteX5" fmla="*/ 7664 w 224635"/>
                    <a:gd name="connsiteY5" fmla="*/ 319688 h 393949"/>
                    <a:gd name="connsiteX6" fmla="*/ 4845 w 224635"/>
                    <a:gd name="connsiteY6" fmla="*/ 313962 h 393949"/>
                    <a:gd name="connsiteX7" fmla="*/ 2026 w 224635"/>
                    <a:gd name="connsiteY7" fmla="*/ 312904 h 393949"/>
                    <a:gd name="connsiteX8" fmla="*/ 2467 w 224635"/>
                    <a:gd name="connsiteY8" fmla="*/ 309293 h 393949"/>
                    <a:gd name="connsiteX9" fmla="*/ 0 w 224635"/>
                    <a:gd name="connsiteY9" fmla="*/ 304448 h 393949"/>
                    <a:gd name="connsiteX10" fmla="*/ 3612 w 224635"/>
                    <a:gd name="connsiteY10" fmla="*/ 305505 h 393949"/>
                    <a:gd name="connsiteX11" fmla="*/ 92497 w 224635"/>
                    <a:gd name="connsiteY11" fmla="*/ 5638 h 393949"/>
                    <a:gd name="connsiteX12" fmla="*/ 92497 w 224635"/>
                    <a:gd name="connsiteY12" fmla="*/ 5726 h 393949"/>
                    <a:gd name="connsiteX13" fmla="*/ 94171 w 224635"/>
                    <a:gd name="connsiteY13" fmla="*/ 0 h 393949"/>
                    <a:gd name="connsiteX14" fmla="*/ 221112 w 224635"/>
                    <a:gd name="connsiteY14" fmla="*/ 383467 h 393949"/>
                    <a:gd name="connsiteX15" fmla="*/ 224195 w 224635"/>
                    <a:gd name="connsiteY15" fmla="*/ 384612 h 393949"/>
                    <a:gd name="connsiteX16" fmla="*/ 222170 w 224635"/>
                    <a:gd name="connsiteY16" fmla="*/ 386638 h 393949"/>
                    <a:gd name="connsiteX17" fmla="*/ 224636 w 224635"/>
                    <a:gd name="connsiteY17" fmla="*/ 393950 h 393949"/>
                    <a:gd name="connsiteX18" fmla="*/ 11100 w 224635"/>
                    <a:gd name="connsiteY18" fmla="*/ 307883 h 393949"/>
                    <a:gd name="connsiteX19" fmla="*/ 210717 w 224635"/>
                    <a:gd name="connsiteY19" fmla="*/ 379679 h 393949"/>
                    <a:gd name="connsiteX20" fmla="*/ 92937 w 224635"/>
                    <a:gd name="connsiteY20" fmla="*/ 28189 h 393949"/>
                    <a:gd name="connsiteX21" fmla="*/ 11100 w 224635"/>
                    <a:gd name="connsiteY21" fmla="*/ 307883 h 39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635" h="393949">
                      <a:moveTo>
                        <a:pt x="224636" y="393950"/>
                      </a:moveTo>
                      <a:lnTo>
                        <a:pt x="217324" y="391307"/>
                      </a:lnTo>
                      <a:lnTo>
                        <a:pt x="215298" y="393245"/>
                      </a:lnTo>
                      <a:lnTo>
                        <a:pt x="214241" y="390162"/>
                      </a:lnTo>
                      <a:lnTo>
                        <a:pt x="8897" y="315459"/>
                      </a:lnTo>
                      <a:lnTo>
                        <a:pt x="7664" y="319688"/>
                      </a:lnTo>
                      <a:lnTo>
                        <a:pt x="4845" y="313962"/>
                      </a:lnTo>
                      <a:lnTo>
                        <a:pt x="2026" y="312904"/>
                      </a:lnTo>
                      <a:lnTo>
                        <a:pt x="2467" y="309293"/>
                      </a:lnTo>
                      <a:lnTo>
                        <a:pt x="0" y="304448"/>
                      </a:lnTo>
                      <a:lnTo>
                        <a:pt x="3612" y="305505"/>
                      </a:lnTo>
                      <a:lnTo>
                        <a:pt x="92497" y="5638"/>
                      </a:lnTo>
                      <a:lnTo>
                        <a:pt x="92497" y="5726"/>
                      </a:lnTo>
                      <a:lnTo>
                        <a:pt x="94171" y="0"/>
                      </a:lnTo>
                      <a:lnTo>
                        <a:pt x="221112" y="383467"/>
                      </a:lnTo>
                      <a:lnTo>
                        <a:pt x="224195" y="384612"/>
                      </a:lnTo>
                      <a:lnTo>
                        <a:pt x="222170" y="386638"/>
                      </a:lnTo>
                      <a:lnTo>
                        <a:pt x="224636" y="393950"/>
                      </a:lnTo>
                      <a:close/>
                      <a:moveTo>
                        <a:pt x="11100" y="307883"/>
                      </a:moveTo>
                      <a:lnTo>
                        <a:pt x="210717" y="379679"/>
                      </a:lnTo>
                      <a:lnTo>
                        <a:pt x="92937" y="28189"/>
                      </a:lnTo>
                      <a:lnTo>
                        <a:pt x="11100" y="307883"/>
                      </a:lnTo>
                      <a:close/>
                    </a:path>
                  </a:pathLst>
                </a:custGeom>
                <a:grpFill/>
                <a:ln w="8809" cap="flat">
                  <a:noFill/>
                  <a:prstDash val="solid"/>
                  <a:miter/>
                </a:ln>
              </p:spPr>
              <p:txBody>
                <a:bodyPr rtlCol="0" anchor="ctr"/>
                <a:lstStyle/>
                <a:p>
                  <a:endParaRPr lang="en-US" sz="3200"/>
                </a:p>
              </p:txBody>
            </p:sp>
          </p:grpSp>
          <p:grpSp>
            <p:nvGrpSpPr>
              <p:cNvPr id="4849" name="Graphic 4229">
                <a:extLst>
                  <a:ext uri="{FF2B5EF4-FFF2-40B4-BE49-F238E27FC236}">
                    <a16:creationId xmlns:a16="http://schemas.microsoft.com/office/drawing/2014/main" id="{78B44860-C74F-4724-A5FC-669C318DC020}"/>
                  </a:ext>
                </a:extLst>
              </p:cNvPr>
              <p:cNvGrpSpPr/>
              <p:nvPr/>
            </p:nvGrpSpPr>
            <p:grpSpPr>
              <a:xfrm>
                <a:off x="5791287" y="3815968"/>
                <a:ext cx="201379" cy="236880"/>
                <a:chOff x="5791287" y="3815968"/>
                <a:chExt cx="201379" cy="236880"/>
              </a:xfrm>
              <a:grpFill/>
            </p:grpSpPr>
            <p:sp>
              <p:nvSpPr>
                <p:cNvPr id="4850" name="Freeform: Shape 4849">
                  <a:extLst>
                    <a:ext uri="{FF2B5EF4-FFF2-40B4-BE49-F238E27FC236}">
                      <a16:creationId xmlns:a16="http://schemas.microsoft.com/office/drawing/2014/main" id="{B92C9E43-7BE2-446D-9B6A-1A118569C643}"/>
                    </a:ext>
                  </a:extLst>
                </p:cNvPr>
                <p:cNvSpPr/>
                <p:nvPr/>
              </p:nvSpPr>
              <p:spPr>
                <a:xfrm>
                  <a:off x="5796837" y="3822663"/>
                  <a:ext cx="190368" cy="223843"/>
                </a:xfrm>
                <a:custGeom>
                  <a:avLst/>
                  <a:gdLst>
                    <a:gd name="connsiteX0" fmla="*/ 187197 w 190368"/>
                    <a:gd name="connsiteY0" fmla="*/ 133460 h 223843"/>
                    <a:gd name="connsiteX1" fmla="*/ 70915 w 190368"/>
                    <a:gd name="connsiteY1" fmla="*/ 3083 h 223843"/>
                    <a:gd name="connsiteX2" fmla="*/ 72941 w 190368"/>
                    <a:gd name="connsiteY2" fmla="*/ 2643 h 223843"/>
                    <a:gd name="connsiteX3" fmla="*/ 1498 w 190368"/>
                    <a:gd name="connsiteY3" fmla="*/ 222786 h 223843"/>
                    <a:gd name="connsiteX4" fmla="*/ 705 w 190368"/>
                    <a:gd name="connsiteY4" fmla="*/ 222081 h 223843"/>
                    <a:gd name="connsiteX5" fmla="*/ 187197 w 190368"/>
                    <a:gd name="connsiteY5" fmla="*/ 133460 h 223843"/>
                    <a:gd name="connsiteX6" fmla="*/ 190368 w 190368"/>
                    <a:gd name="connsiteY6" fmla="*/ 131963 h 223843"/>
                    <a:gd name="connsiteX7" fmla="*/ 1233 w 190368"/>
                    <a:gd name="connsiteY7" fmla="*/ 223226 h 223843"/>
                    <a:gd name="connsiteX8" fmla="*/ 0 w 190368"/>
                    <a:gd name="connsiteY8" fmla="*/ 223843 h 223843"/>
                    <a:gd name="connsiteX9" fmla="*/ 441 w 190368"/>
                    <a:gd name="connsiteY9" fmla="*/ 222610 h 223843"/>
                    <a:gd name="connsiteX10" fmla="*/ 70650 w 190368"/>
                    <a:gd name="connsiteY10" fmla="*/ 2026 h 223843"/>
                    <a:gd name="connsiteX11" fmla="*/ 71267 w 190368"/>
                    <a:gd name="connsiteY11" fmla="*/ 0 h 223843"/>
                    <a:gd name="connsiteX12" fmla="*/ 72676 w 190368"/>
                    <a:gd name="connsiteY12" fmla="*/ 1586 h 223843"/>
                    <a:gd name="connsiteX13" fmla="*/ 190368 w 190368"/>
                    <a:gd name="connsiteY13" fmla="*/ 131963 h 22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368" h="223843">
                      <a:moveTo>
                        <a:pt x="187197" y="133460"/>
                      </a:moveTo>
                      <a:lnTo>
                        <a:pt x="70915" y="3083"/>
                      </a:lnTo>
                      <a:lnTo>
                        <a:pt x="72941" y="2643"/>
                      </a:lnTo>
                      <a:lnTo>
                        <a:pt x="1498" y="222786"/>
                      </a:lnTo>
                      <a:lnTo>
                        <a:pt x="705" y="222081"/>
                      </a:lnTo>
                      <a:lnTo>
                        <a:pt x="187197" y="133460"/>
                      </a:lnTo>
                      <a:close/>
                      <a:moveTo>
                        <a:pt x="190368" y="131963"/>
                      </a:moveTo>
                      <a:lnTo>
                        <a:pt x="1233" y="223226"/>
                      </a:lnTo>
                      <a:lnTo>
                        <a:pt x="0" y="223843"/>
                      </a:lnTo>
                      <a:lnTo>
                        <a:pt x="441" y="222610"/>
                      </a:lnTo>
                      <a:lnTo>
                        <a:pt x="70650" y="2026"/>
                      </a:lnTo>
                      <a:lnTo>
                        <a:pt x="71267" y="0"/>
                      </a:lnTo>
                      <a:lnTo>
                        <a:pt x="72676" y="1586"/>
                      </a:lnTo>
                      <a:lnTo>
                        <a:pt x="190368" y="131963"/>
                      </a:lnTo>
                      <a:close/>
                    </a:path>
                  </a:pathLst>
                </a:custGeom>
                <a:grpFill/>
                <a:ln w="8809" cap="flat">
                  <a:noFill/>
                  <a:prstDash val="solid"/>
                  <a:miter/>
                </a:ln>
              </p:spPr>
              <p:txBody>
                <a:bodyPr rtlCol="0" anchor="ctr"/>
                <a:lstStyle/>
                <a:p>
                  <a:endParaRPr lang="en-US" sz="3200"/>
                </a:p>
              </p:txBody>
            </p:sp>
            <p:sp>
              <p:nvSpPr>
                <p:cNvPr id="4851" name="Freeform: Shape 4850">
                  <a:extLst>
                    <a:ext uri="{FF2B5EF4-FFF2-40B4-BE49-F238E27FC236}">
                      <a16:creationId xmlns:a16="http://schemas.microsoft.com/office/drawing/2014/main" id="{09B44F4D-7BE9-4D51-8361-8E1E3572B864}"/>
                    </a:ext>
                  </a:extLst>
                </p:cNvPr>
                <p:cNvSpPr/>
                <p:nvPr/>
              </p:nvSpPr>
              <p:spPr>
                <a:xfrm>
                  <a:off x="5791287" y="3815968"/>
                  <a:ext cx="201379" cy="236880"/>
                </a:xfrm>
                <a:custGeom>
                  <a:avLst/>
                  <a:gdLst>
                    <a:gd name="connsiteX0" fmla="*/ 0 w 201379"/>
                    <a:gd name="connsiteY0" fmla="*/ 236881 h 236880"/>
                    <a:gd name="connsiteX1" fmla="*/ 2290 w 201379"/>
                    <a:gd name="connsiteY1" fmla="*/ 229745 h 236880"/>
                    <a:gd name="connsiteX2" fmla="*/ 265 w 201379"/>
                    <a:gd name="connsiteY2" fmla="*/ 227983 h 236880"/>
                    <a:gd name="connsiteX3" fmla="*/ 3348 w 201379"/>
                    <a:gd name="connsiteY3" fmla="*/ 226486 h 236880"/>
                    <a:gd name="connsiteX4" fmla="*/ 72236 w 201379"/>
                    <a:gd name="connsiteY4" fmla="*/ 10043 h 236880"/>
                    <a:gd name="connsiteX5" fmla="*/ 70122 w 201379"/>
                    <a:gd name="connsiteY5" fmla="*/ 7664 h 236880"/>
                    <a:gd name="connsiteX6" fmla="*/ 73205 w 201379"/>
                    <a:gd name="connsiteY6" fmla="*/ 7048 h 236880"/>
                    <a:gd name="connsiteX7" fmla="*/ 75407 w 201379"/>
                    <a:gd name="connsiteY7" fmla="*/ 0 h 236880"/>
                    <a:gd name="connsiteX8" fmla="*/ 80428 w 201379"/>
                    <a:gd name="connsiteY8" fmla="*/ 5550 h 236880"/>
                    <a:gd name="connsiteX9" fmla="*/ 83512 w 201379"/>
                    <a:gd name="connsiteY9" fmla="*/ 4845 h 236880"/>
                    <a:gd name="connsiteX10" fmla="*/ 82543 w 201379"/>
                    <a:gd name="connsiteY10" fmla="*/ 7929 h 236880"/>
                    <a:gd name="connsiteX11" fmla="*/ 201380 w 201379"/>
                    <a:gd name="connsiteY11" fmla="*/ 139803 h 236880"/>
                    <a:gd name="connsiteX12" fmla="*/ 9779 w 201379"/>
                    <a:gd name="connsiteY12" fmla="*/ 232212 h 236880"/>
                    <a:gd name="connsiteX13" fmla="*/ 8722 w 201379"/>
                    <a:gd name="connsiteY13" fmla="*/ 235471 h 236880"/>
                    <a:gd name="connsiteX14" fmla="*/ 6695 w 201379"/>
                    <a:gd name="connsiteY14" fmla="*/ 233709 h 236880"/>
                    <a:gd name="connsiteX15" fmla="*/ 0 w 201379"/>
                    <a:gd name="connsiteY15" fmla="*/ 236881 h 236880"/>
                    <a:gd name="connsiteX16" fmla="*/ 79283 w 201379"/>
                    <a:gd name="connsiteY16" fmla="*/ 17971 h 236880"/>
                    <a:gd name="connsiteX17" fmla="*/ 13126 w 201379"/>
                    <a:gd name="connsiteY17" fmla="*/ 221817 h 236880"/>
                    <a:gd name="connsiteX18" fmla="*/ 187197 w 201379"/>
                    <a:gd name="connsiteY18" fmla="*/ 139010 h 236880"/>
                    <a:gd name="connsiteX19" fmla="*/ 79283 w 201379"/>
                    <a:gd name="connsiteY19" fmla="*/ 17971 h 236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1379" h="236880">
                      <a:moveTo>
                        <a:pt x="0" y="236881"/>
                      </a:moveTo>
                      <a:lnTo>
                        <a:pt x="2290" y="229745"/>
                      </a:lnTo>
                      <a:lnTo>
                        <a:pt x="265" y="227983"/>
                      </a:lnTo>
                      <a:lnTo>
                        <a:pt x="3348" y="226486"/>
                      </a:lnTo>
                      <a:lnTo>
                        <a:pt x="72236" y="10043"/>
                      </a:lnTo>
                      <a:lnTo>
                        <a:pt x="70122" y="7664"/>
                      </a:lnTo>
                      <a:lnTo>
                        <a:pt x="73205" y="7048"/>
                      </a:lnTo>
                      <a:lnTo>
                        <a:pt x="75407" y="0"/>
                      </a:lnTo>
                      <a:lnTo>
                        <a:pt x="80428" y="5550"/>
                      </a:lnTo>
                      <a:lnTo>
                        <a:pt x="83512" y="4845"/>
                      </a:lnTo>
                      <a:lnTo>
                        <a:pt x="82543" y="7929"/>
                      </a:lnTo>
                      <a:lnTo>
                        <a:pt x="201380" y="139803"/>
                      </a:lnTo>
                      <a:lnTo>
                        <a:pt x="9779" y="232212"/>
                      </a:lnTo>
                      <a:lnTo>
                        <a:pt x="8722" y="235471"/>
                      </a:lnTo>
                      <a:lnTo>
                        <a:pt x="6695" y="233709"/>
                      </a:lnTo>
                      <a:lnTo>
                        <a:pt x="0" y="236881"/>
                      </a:lnTo>
                      <a:close/>
                      <a:moveTo>
                        <a:pt x="79283" y="17971"/>
                      </a:moveTo>
                      <a:lnTo>
                        <a:pt x="13126" y="221817"/>
                      </a:lnTo>
                      <a:lnTo>
                        <a:pt x="187197" y="139010"/>
                      </a:lnTo>
                      <a:lnTo>
                        <a:pt x="79283" y="17971"/>
                      </a:lnTo>
                      <a:close/>
                    </a:path>
                  </a:pathLst>
                </a:custGeom>
                <a:grpFill/>
                <a:ln w="8809" cap="flat">
                  <a:noFill/>
                  <a:prstDash val="solid"/>
                  <a:miter/>
                </a:ln>
              </p:spPr>
              <p:txBody>
                <a:bodyPr rtlCol="0" anchor="ctr"/>
                <a:lstStyle/>
                <a:p>
                  <a:endParaRPr lang="en-US" sz="3200"/>
                </a:p>
              </p:txBody>
            </p:sp>
          </p:grpSp>
          <p:grpSp>
            <p:nvGrpSpPr>
              <p:cNvPr id="4852" name="Graphic 4229">
                <a:extLst>
                  <a:ext uri="{FF2B5EF4-FFF2-40B4-BE49-F238E27FC236}">
                    <a16:creationId xmlns:a16="http://schemas.microsoft.com/office/drawing/2014/main" id="{78B44860-C74F-4724-A5FC-669C318DC020}"/>
                  </a:ext>
                </a:extLst>
              </p:cNvPr>
              <p:cNvGrpSpPr/>
              <p:nvPr/>
            </p:nvGrpSpPr>
            <p:grpSpPr>
              <a:xfrm>
                <a:off x="4989205" y="3229712"/>
                <a:ext cx="591981" cy="308411"/>
                <a:chOff x="4989205" y="3229712"/>
                <a:chExt cx="591981" cy="308411"/>
              </a:xfrm>
              <a:grpFill/>
            </p:grpSpPr>
            <p:sp>
              <p:nvSpPr>
                <p:cNvPr id="4853" name="Freeform: Shape 4852">
                  <a:extLst>
                    <a:ext uri="{FF2B5EF4-FFF2-40B4-BE49-F238E27FC236}">
                      <a16:creationId xmlns:a16="http://schemas.microsoft.com/office/drawing/2014/main" id="{884DFE0E-01FC-4CD4-94C4-B0AFA6A28394}"/>
                    </a:ext>
                  </a:extLst>
                </p:cNvPr>
                <p:cNvSpPr/>
                <p:nvPr/>
              </p:nvSpPr>
              <p:spPr>
                <a:xfrm>
                  <a:off x="5001450" y="3235174"/>
                  <a:ext cx="575332" cy="299162"/>
                </a:xfrm>
                <a:custGeom>
                  <a:avLst/>
                  <a:gdLst>
                    <a:gd name="connsiteX0" fmla="*/ 575332 w 575332"/>
                    <a:gd name="connsiteY0" fmla="*/ 299162 h 299162"/>
                    <a:gd name="connsiteX1" fmla="*/ 574715 w 575332"/>
                    <a:gd name="connsiteY1" fmla="*/ 299074 h 299162"/>
                    <a:gd name="connsiteX2" fmla="*/ 3612 w 575332"/>
                    <a:gd name="connsiteY2" fmla="*/ 246659 h 299162"/>
                    <a:gd name="connsiteX3" fmla="*/ 0 w 575332"/>
                    <a:gd name="connsiteY3" fmla="*/ 246307 h 299162"/>
                    <a:gd name="connsiteX4" fmla="*/ 3259 w 575332"/>
                    <a:gd name="connsiteY4" fmla="*/ 244721 h 299162"/>
                    <a:gd name="connsiteX5" fmla="*/ 500453 w 575332"/>
                    <a:gd name="connsiteY5" fmla="*/ 176 h 299162"/>
                    <a:gd name="connsiteX6" fmla="*/ 500894 w 575332"/>
                    <a:gd name="connsiteY6" fmla="*/ 0 h 299162"/>
                    <a:gd name="connsiteX7" fmla="*/ 500982 w 575332"/>
                    <a:gd name="connsiteY7" fmla="*/ 440 h 299162"/>
                    <a:gd name="connsiteX8" fmla="*/ 574803 w 575332"/>
                    <a:gd name="connsiteY8" fmla="*/ 297312 h 299162"/>
                    <a:gd name="connsiteX9" fmla="*/ 575332 w 575332"/>
                    <a:gd name="connsiteY9" fmla="*/ 299162 h 299162"/>
                    <a:gd name="connsiteX10" fmla="*/ 574451 w 575332"/>
                    <a:gd name="connsiteY10" fmla="*/ 295727 h 299162"/>
                    <a:gd name="connsiteX11" fmla="*/ 500365 w 575332"/>
                    <a:gd name="connsiteY11" fmla="*/ 705 h 299162"/>
                    <a:gd name="connsiteX12" fmla="*/ 500894 w 575332"/>
                    <a:gd name="connsiteY12" fmla="*/ 969 h 299162"/>
                    <a:gd name="connsiteX13" fmla="*/ 4228 w 575332"/>
                    <a:gd name="connsiteY13" fmla="*/ 246659 h 299162"/>
                    <a:gd name="connsiteX14" fmla="*/ 3876 w 575332"/>
                    <a:gd name="connsiteY14" fmla="*/ 244721 h 299162"/>
                    <a:gd name="connsiteX15" fmla="*/ 574451 w 575332"/>
                    <a:gd name="connsiteY15" fmla="*/ 295727 h 2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5332" h="299162">
                      <a:moveTo>
                        <a:pt x="575332" y="299162"/>
                      </a:moveTo>
                      <a:lnTo>
                        <a:pt x="574715" y="299074"/>
                      </a:lnTo>
                      <a:lnTo>
                        <a:pt x="3612" y="246659"/>
                      </a:lnTo>
                      <a:lnTo>
                        <a:pt x="0" y="246307"/>
                      </a:lnTo>
                      <a:lnTo>
                        <a:pt x="3259" y="244721"/>
                      </a:lnTo>
                      <a:lnTo>
                        <a:pt x="500453" y="176"/>
                      </a:lnTo>
                      <a:lnTo>
                        <a:pt x="500894" y="0"/>
                      </a:lnTo>
                      <a:lnTo>
                        <a:pt x="500982" y="440"/>
                      </a:lnTo>
                      <a:lnTo>
                        <a:pt x="574803" y="297312"/>
                      </a:lnTo>
                      <a:lnTo>
                        <a:pt x="575332" y="299162"/>
                      </a:lnTo>
                      <a:close/>
                      <a:moveTo>
                        <a:pt x="574451" y="295727"/>
                      </a:moveTo>
                      <a:lnTo>
                        <a:pt x="500365" y="705"/>
                      </a:lnTo>
                      <a:lnTo>
                        <a:pt x="500894" y="969"/>
                      </a:lnTo>
                      <a:lnTo>
                        <a:pt x="4228" y="246659"/>
                      </a:lnTo>
                      <a:lnTo>
                        <a:pt x="3876" y="244721"/>
                      </a:lnTo>
                      <a:lnTo>
                        <a:pt x="574451" y="295727"/>
                      </a:lnTo>
                      <a:close/>
                    </a:path>
                  </a:pathLst>
                </a:custGeom>
                <a:grpFill/>
                <a:ln w="8809" cap="flat">
                  <a:noFill/>
                  <a:prstDash val="solid"/>
                  <a:miter/>
                </a:ln>
              </p:spPr>
              <p:txBody>
                <a:bodyPr rtlCol="0" anchor="ctr"/>
                <a:lstStyle/>
                <a:p>
                  <a:endParaRPr lang="en-US" sz="3200"/>
                </a:p>
              </p:txBody>
            </p:sp>
            <p:sp>
              <p:nvSpPr>
                <p:cNvPr id="4854" name="Freeform: Shape 4853">
                  <a:extLst>
                    <a:ext uri="{FF2B5EF4-FFF2-40B4-BE49-F238E27FC236}">
                      <a16:creationId xmlns:a16="http://schemas.microsoft.com/office/drawing/2014/main" id="{56C24EA8-8121-4C9F-9A7C-AF6DDD9EAFDD}"/>
                    </a:ext>
                  </a:extLst>
                </p:cNvPr>
                <p:cNvSpPr/>
                <p:nvPr/>
              </p:nvSpPr>
              <p:spPr>
                <a:xfrm>
                  <a:off x="4989205" y="3229712"/>
                  <a:ext cx="591981" cy="308411"/>
                </a:xfrm>
                <a:custGeom>
                  <a:avLst/>
                  <a:gdLst>
                    <a:gd name="connsiteX0" fmla="*/ 591982 w 591981"/>
                    <a:gd name="connsiteY0" fmla="*/ 308412 h 308411"/>
                    <a:gd name="connsiteX1" fmla="*/ 16826 w 591981"/>
                    <a:gd name="connsiteY1" fmla="*/ 255644 h 308411"/>
                    <a:gd name="connsiteX2" fmla="*/ 13919 w 591981"/>
                    <a:gd name="connsiteY2" fmla="*/ 257054 h 308411"/>
                    <a:gd name="connsiteX3" fmla="*/ 13567 w 591981"/>
                    <a:gd name="connsiteY3" fmla="*/ 255380 h 308411"/>
                    <a:gd name="connsiteX4" fmla="*/ 0 w 591981"/>
                    <a:gd name="connsiteY4" fmla="*/ 254147 h 308411"/>
                    <a:gd name="connsiteX5" fmla="*/ 12245 w 591981"/>
                    <a:gd name="connsiteY5" fmla="*/ 248069 h 308411"/>
                    <a:gd name="connsiteX6" fmla="*/ 11893 w 591981"/>
                    <a:gd name="connsiteY6" fmla="*/ 246395 h 308411"/>
                    <a:gd name="connsiteX7" fmla="*/ 15064 w 591981"/>
                    <a:gd name="connsiteY7" fmla="*/ 246659 h 308411"/>
                    <a:gd name="connsiteX8" fmla="*/ 508470 w 591981"/>
                    <a:gd name="connsiteY8" fmla="*/ 3964 h 308411"/>
                    <a:gd name="connsiteX9" fmla="*/ 507501 w 591981"/>
                    <a:gd name="connsiteY9" fmla="*/ 0 h 308411"/>
                    <a:gd name="connsiteX10" fmla="*/ 512170 w 591981"/>
                    <a:gd name="connsiteY10" fmla="*/ 2202 h 308411"/>
                    <a:gd name="connsiteX11" fmla="*/ 514989 w 591981"/>
                    <a:gd name="connsiteY11" fmla="*/ 793 h 308411"/>
                    <a:gd name="connsiteX12" fmla="*/ 516134 w 591981"/>
                    <a:gd name="connsiteY12" fmla="*/ 4052 h 308411"/>
                    <a:gd name="connsiteX13" fmla="*/ 520186 w 591981"/>
                    <a:gd name="connsiteY13" fmla="*/ 5990 h 308411"/>
                    <a:gd name="connsiteX14" fmla="*/ 517103 w 591981"/>
                    <a:gd name="connsiteY14" fmla="*/ 7752 h 308411"/>
                    <a:gd name="connsiteX15" fmla="*/ 591982 w 591981"/>
                    <a:gd name="connsiteY15" fmla="*/ 308412 h 308411"/>
                    <a:gd name="connsiteX16" fmla="*/ 31889 w 591981"/>
                    <a:gd name="connsiteY16" fmla="*/ 248245 h 308411"/>
                    <a:gd name="connsiteX17" fmla="*/ 582292 w 591981"/>
                    <a:gd name="connsiteY17" fmla="*/ 297400 h 308411"/>
                    <a:gd name="connsiteX18" fmla="*/ 510496 w 591981"/>
                    <a:gd name="connsiteY18" fmla="*/ 11452 h 308411"/>
                    <a:gd name="connsiteX19" fmla="*/ 31889 w 591981"/>
                    <a:gd name="connsiteY19" fmla="*/ 248245 h 30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981" h="308411">
                      <a:moveTo>
                        <a:pt x="591982" y="308412"/>
                      </a:moveTo>
                      <a:lnTo>
                        <a:pt x="16826" y="255644"/>
                      </a:lnTo>
                      <a:lnTo>
                        <a:pt x="13919" y="257054"/>
                      </a:lnTo>
                      <a:lnTo>
                        <a:pt x="13567" y="255380"/>
                      </a:lnTo>
                      <a:lnTo>
                        <a:pt x="0" y="254147"/>
                      </a:lnTo>
                      <a:lnTo>
                        <a:pt x="12245" y="248069"/>
                      </a:lnTo>
                      <a:lnTo>
                        <a:pt x="11893" y="246395"/>
                      </a:lnTo>
                      <a:lnTo>
                        <a:pt x="15064" y="246659"/>
                      </a:lnTo>
                      <a:lnTo>
                        <a:pt x="508470" y="3964"/>
                      </a:lnTo>
                      <a:lnTo>
                        <a:pt x="507501" y="0"/>
                      </a:lnTo>
                      <a:lnTo>
                        <a:pt x="512170" y="2202"/>
                      </a:lnTo>
                      <a:lnTo>
                        <a:pt x="514989" y="793"/>
                      </a:lnTo>
                      <a:lnTo>
                        <a:pt x="516134" y="4052"/>
                      </a:lnTo>
                      <a:lnTo>
                        <a:pt x="520186" y="5990"/>
                      </a:lnTo>
                      <a:lnTo>
                        <a:pt x="517103" y="7752"/>
                      </a:lnTo>
                      <a:lnTo>
                        <a:pt x="591982" y="308412"/>
                      </a:lnTo>
                      <a:close/>
                      <a:moveTo>
                        <a:pt x="31889" y="248245"/>
                      </a:moveTo>
                      <a:lnTo>
                        <a:pt x="582292" y="297400"/>
                      </a:lnTo>
                      <a:lnTo>
                        <a:pt x="510496" y="11452"/>
                      </a:lnTo>
                      <a:lnTo>
                        <a:pt x="31889" y="248245"/>
                      </a:lnTo>
                      <a:close/>
                    </a:path>
                  </a:pathLst>
                </a:custGeom>
                <a:grpFill/>
                <a:ln w="8809" cap="flat">
                  <a:noFill/>
                  <a:prstDash val="solid"/>
                  <a:miter/>
                </a:ln>
              </p:spPr>
              <p:txBody>
                <a:bodyPr rtlCol="0" anchor="ctr"/>
                <a:lstStyle/>
                <a:p>
                  <a:endParaRPr lang="en-US" sz="3200"/>
                </a:p>
              </p:txBody>
            </p:sp>
          </p:grpSp>
          <p:grpSp>
            <p:nvGrpSpPr>
              <p:cNvPr id="4855" name="Graphic 4229">
                <a:extLst>
                  <a:ext uri="{FF2B5EF4-FFF2-40B4-BE49-F238E27FC236}">
                    <a16:creationId xmlns:a16="http://schemas.microsoft.com/office/drawing/2014/main" id="{78B44860-C74F-4724-A5FC-669C318DC020}"/>
                  </a:ext>
                </a:extLst>
              </p:cNvPr>
              <p:cNvGrpSpPr/>
              <p:nvPr/>
            </p:nvGrpSpPr>
            <p:grpSpPr>
              <a:xfrm>
                <a:off x="2949160" y="2912755"/>
                <a:ext cx="695754" cy="931049"/>
                <a:chOff x="2949160" y="2912755"/>
                <a:chExt cx="695754" cy="931049"/>
              </a:xfrm>
              <a:grpFill/>
            </p:grpSpPr>
            <p:sp>
              <p:nvSpPr>
                <p:cNvPr id="4856" name="Freeform: Shape 4855">
                  <a:extLst>
                    <a:ext uri="{FF2B5EF4-FFF2-40B4-BE49-F238E27FC236}">
                      <a16:creationId xmlns:a16="http://schemas.microsoft.com/office/drawing/2014/main" id="{414FD166-3974-466C-9AF4-8BA304CAA0F6}"/>
                    </a:ext>
                  </a:extLst>
                </p:cNvPr>
                <p:cNvSpPr/>
                <p:nvPr/>
              </p:nvSpPr>
              <p:spPr>
                <a:xfrm>
                  <a:off x="2953740" y="2920332"/>
                  <a:ext cx="685888" cy="917307"/>
                </a:xfrm>
                <a:custGeom>
                  <a:avLst/>
                  <a:gdLst>
                    <a:gd name="connsiteX0" fmla="*/ 424694 w 685888"/>
                    <a:gd name="connsiteY0" fmla="*/ 0 h 917307"/>
                    <a:gd name="connsiteX1" fmla="*/ 425046 w 685888"/>
                    <a:gd name="connsiteY1" fmla="*/ 1321 h 917307"/>
                    <a:gd name="connsiteX2" fmla="*/ 685272 w 685888"/>
                    <a:gd name="connsiteY2" fmla="*/ 915105 h 917307"/>
                    <a:gd name="connsiteX3" fmla="*/ 685888 w 685888"/>
                    <a:gd name="connsiteY3" fmla="*/ 917307 h 917307"/>
                    <a:gd name="connsiteX4" fmla="*/ 683862 w 685888"/>
                    <a:gd name="connsiteY4" fmla="*/ 916338 h 917307"/>
                    <a:gd name="connsiteX5" fmla="*/ 529 w 685888"/>
                    <a:gd name="connsiteY5" fmla="*/ 599293 h 917307"/>
                    <a:gd name="connsiteX6" fmla="*/ 0 w 685888"/>
                    <a:gd name="connsiteY6" fmla="*/ 599029 h 917307"/>
                    <a:gd name="connsiteX7" fmla="*/ 352 w 685888"/>
                    <a:gd name="connsiteY7" fmla="*/ 598500 h 917307"/>
                    <a:gd name="connsiteX8" fmla="*/ 423549 w 685888"/>
                    <a:gd name="connsiteY8" fmla="*/ 1762 h 917307"/>
                    <a:gd name="connsiteX9" fmla="*/ 424694 w 685888"/>
                    <a:gd name="connsiteY9" fmla="*/ 0 h 917307"/>
                    <a:gd name="connsiteX10" fmla="*/ 422228 w 685888"/>
                    <a:gd name="connsiteY10" fmla="*/ 3524 h 917307"/>
                    <a:gd name="connsiteX11" fmla="*/ 1145 w 685888"/>
                    <a:gd name="connsiteY11" fmla="*/ 599029 h 917307"/>
                    <a:gd name="connsiteX12" fmla="*/ 969 w 685888"/>
                    <a:gd name="connsiteY12" fmla="*/ 598236 h 917307"/>
                    <a:gd name="connsiteX13" fmla="*/ 684743 w 685888"/>
                    <a:gd name="connsiteY13" fmla="*/ 914400 h 917307"/>
                    <a:gd name="connsiteX14" fmla="*/ 683334 w 685888"/>
                    <a:gd name="connsiteY14" fmla="*/ 915633 h 917307"/>
                    <a:gd name="connsiteX15" fmla="*/ 422228 w 685888"/>
                    <a:gd name="connsiteY15" fmla="*/ 3524 h 917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5888" h="917307">
                      <a:moveTo>
                        <a:pt x="424694" y="0"/>
                      </a:moveTo>
                      <a:lnTo>
                        <a:pt x="425046" y="1321"/>
                      </a:lnTo>
                      <a:lnTo>
                        <a:pt x="685272" y="915105"/>
                      </a:lnTo>
                      <a:lnTo>
                        <a:pt x="685888" y="917307"/>
                      </a:lnTo>
                      <a:lnTo>
                        <a:pt x="683862" y="916338"/>
                      </a:lnTo>
                      <a:lnTo>
                        <a:pt x="529" y="599293"/>
                      </a:lnTo>
                      <a:lnTo>
                        <a:pt x="0" y="599029"/>
                      </a:lnTo>
                      <a:lnTo>
                        <a:pt x="352" y="598500"/>
                      </a:lnTo>
                      <a:lnTo>
                        <a:pt x="423549" y="1762"/>
                      </a:lnTo>
                      <a:lnTo>
                        <a:pt x="424694" y="0"/>
                      </a:lnTo>
                      <a:close/>
                      <a:moveTo>
                        <a:pt x="422228" y="3524"/>
                      </a:moveTo>
                      <a:lnTo>
                        <a:pt x="1145" y="599029"/>
                      </a:lnTo>
                      <a:lnTo>
                        <a:pt x="969" y="598236"/>
                      </a:lnTo>
                      <a:lnTo>
                        <a:pt x="684743" y="914400"/>
                      </a:lnTo>
                      <a:lnTo>
                        <a:pt x="683334" y="915633"/>
                      </a:lnTo>
                      <a:lnTo>
                        <a:pt x="422228" y="3524"/>
                      </a:lnTo>
                      <a:close/>
                    </a:path>
                  </a:pathLst>
                </a:custGeom>
                <a:grpFill/>
                <a:ln w="8809" cap="flat">
                  <a:noFill/>
                  <a:prstDash val="solid"/>
                  <a:miter/>
                </a:ln>
              </p:spPr>
              <p:txBody>
                <a:bodyPr rtlCol="0" anchor="ctr"/>
                <a:lstStyle/>
                <a:p>
                  <a:endParaRPr lang="en-US" sz="3200"/>
                </a:p>
              </p:txBody>
            </p:sp>
            <p:sp>
              <p:nvSpPr>
                <p:cNvPr id="4857" name="Freeform: Shape 4856">
                  <a:extLst>
                    <a:ext uri="{FF2B5EF4-FFF2-40B4-BE49-F238E27FC236}">
                      <a16:creationId xmlns:a16="http://schemas.microsoft.com/office/drawing/2014/main" id="{DA5306F4-3361-479A-85CF-CE01B9973919}"/>
                    </a:ext>
                  </a:extLst>
                </p:cNvPr>
                <p:cNvSpPr/>
                <p:nvPr/>
              </p:nvSpPr>
              <p:spPr>
                <a:xfrm>
                  <a:off x="2949160" y="2912755"/>
                  <a:ext cx="695754" cy="931049"/>
                </a:xfrm>
                <a:custGeom>
                  <a:avLst/>
                  <a:gdLst>
                    <a:gd name="connsiteX0" fmla="*/ 695755 w 695754"/>
                    <a:gd name="connsiteY0" fmla="*/ 931050 h 931049"/>
                    <a:gd name="connsiteX1" fmla="*/ 688091 w 695754"/>
                    <a:gd name="connsiteY1" fmla="*/ 927526 h 931049"/>
                    <a:gd name="connsiteX2" fmla="*/ 686064 w 695754"/>
                    <a:gd name="connsiteY2" fmla="*/ 929288 h 931049"/>
                    <a:gd name="connsiteX3" fmla="*/ 685183 w 695754"/>
                    <a:gd name="connsiteY3" fmla="*/ 926205 h 931049"/>
                    <a:gd name="connsiteX4" fmla="*/ 6607 w 695754"/>
                    <a:gd name="connsiteY4" fmla="*/ 611362 h 931049"/>
                    <a:gd name="connsiteX5" fmla="*/ 4316 w 695754"/>
                    <a:gd name="connsiteY5" fmla="*/ 614622 h 931049"/>
                    <a:gd name="connsiteX6" fmla="*/ 2995 w 695754"/>
                    <a:gd name="connsiteY6" fmla="*/ 609688 h 931049"/>
                    <a:gd name="connsiteX7" fmla="*/ 0 w 695754"/>
                    <a:gd name="connsiteY7" fmla="*/ 608279 h 931049"/>
                    <a:gd name="connsiteX8" fmla="*/ 1674 w 695754"/>
                    <a:gd name="connsiteY8" fmla="*/ 604843 h 931049"/>
                    <a:gd name="connsiteX9" fmla="*/ 617 w 695754"/>
                    <a:gd name="connsiteY9" fmla="*/ 600703 h 931049"/>
                    <a:gd name="connsiteX10" fmla="*/ 3788 w 695754"/>
                    <a:gd name="connsiteY10" fmla="*/ 601848 h 931049"/>
                    <a:gd name="connsiteX11" fmla="*/ 428041 w 695754"/>
                    <a:gd name="connsiteY11" fmla="*/ 3524 h 931049"/>
                    <a:gd name="connsiteX12" fmla="*/ 428041 w 695754"/>
                    <a:gd name="connsiteY12" fmla="*/ 3524 h 931049"/>
                    <a:gd name="connsiteX13" fmla="*/ 430508 w 695754"/>
                    <a:gd name="connsiteY13" fmla="*/ 0 h 931049"/>
                    <a:gd name="connsiteX14" fmla="*/ 432798 w 695754"/>
                    <a:gd name="connsiteY14" fmla="*/ 8105 h 931049"/>
                    <a:gd name="connsiteX15" fmla="*/ 692495 w 695754"/>
                    <a:gd name="connsiteY15" fmla="*/ 919950 h 931049"/>
                    <a:gd name="connsiteX16" fmla="*/ 695490 w 695754"/>
                    <a:gd name="connsiteY16" fmla="*/ 921271 h 931049"/>
                    <a:gd name="connsiteX17" fmla="*/ 693464 w 695754"/>
                    <a:gd name="connsiteY17" fmla="*/ 923033 h 931049"/>
                    <a:gd name="connsiteX18" fmla="*/ 695755 w 695754"/>
                    <a:gd name="connsiteY18" fmla="*/ 931050 h 931049"/>
                    <a:gd name="connsiteX19" fmla="*/ 11100 w 695754"/>
                    <a:gd name="connsiteY19" fmla="*/ 604755 h 931049"/>
                    <a:gd name="connsiteX20" fmla="*/ 681924 w 695754"/>
                    <a:gd name="connsiteY20" fmla="*/ 914929 h 931049"/>
                    <a:gd name="connsiteX21" fmla="*/ 425399 w 695754"/>
                    <a:gd name="connsiteY21" fmla="*/ 18764 h 931049"/>
                    <a:gd name="connsiteX22" fmla="*/ 11100 w 695754"/>
                    <a:gd name="connsiteY22" fmla="*/ 604755 h 931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95754" h="931049">
                      <a:moveTo>
                        <a:pt x="695755" y="931050"/>
                      </a:moveTo>
                      <a:lnTo>
                        <a:pt x="688091" y="927526"/>
                      </a:lnTo>
                      <a:lnTo>
                        <a:pt x="686064" y="929288"/>
                      </a:lnTo>
                      <a:lnTo>
                        <a:pt x="685183" y="926205"/>
                      </a:lnTo>
                      <a:lnTo>
                        <a:pt x="6607" y="611362"/>
                      </a:lnTo>
                      <a:lnTo>
                        <a:pt x="4316" y="614622"/>
                      </a:lnTo>
                      <a:lnTo>
                        <a:pt x="2995" y="609688"/>
                      </a:lnTo>
                      <a:lnTo>
                        <a:pt x="0" y="608279"/>
                      </a:lnTo>
                      <a:lnTo>
                        <a:pt x="1674" y="604843"/>
                      </a:lnTo>
                      <a:lnTo>
                        <a:pt x="617" y="600703"/>
                      </a:lnTo>
                      <a:lnTo>
                        <a:pt x="3788" y="601848"/>
                      </a:lnTo>
                      <a:lnTo>
                        <a:pt x="428041" y="3524"/>
                      </a:lnTo>
                      <a:lnTo>
                        <a:pt x="428041" y="3524"/>
                      </a:lnTo>
                      <a:lnTo>
                        <a:pt x="430508" y="0"/>
                      </a:lnTo>
                      <a:lnTo>
                        <a:pt x="432798" y="8105"/>
                      </a:lnTo>
                      <a:lnTo>
                        <a:pt x="692495" y="919950"/>
                      </a:lnTo>
                      <a:lnTo>
                        <a:pt x="695490" y="921271"/>
                      </a:lnTo>
                      <a:lnTo>
                        <a:pt x="693464" y="923033"/>
                      </a:lnTo>
                      <a:lnTo>
                        <a:pt x="695755" y="931050"/>
                      </a:lnTo>
                      <a:close/>
                      <a:moveTo>
                        <a:pt x="11100" y="604755"/>
                      </a:moveTo>
                      <a:lnTo>
                        <a:pt x="681924" y="914929"/>
                      </a:lnTo>
                      <a:lnTo>
                        <a:pt x="425399" y="18764"/>
                      </a:lnTo>
                      <a:lnTo>
                        <a:pt x="11100" y="604755"/>
                      </a:lnTo>
                      <a:close/>
                    </a:path>
                  </a:pathLst>
                </a:custGeom>
                <a:grpFill/>
                <a:ln w="8809" cap="flat">
                  <a:noFill/>
                  <a:prstDash val="solid"/>
                  <a:miter/>
                </a:ln>
              </p:spPr>
              <p:txBody>
                <a:bodyPr rtlCol="0" anchor="ctr"/>
                <a:lstStyle/>
                <a:p>
                  <a:endParaRPr lang="en-US" sz="3200"/>
                </a:p>
              </p:txBody>
            </p:sp>
          </p:grpSp>
          <p:grpSp>
            <p:nvGrpSpPr>
              <p:cNvPr id="4858" name="Graphic 4229">
                <a:extLst>
                  <a:ext uri="{FF2B5EF4-FFF2-40B4-BE49-F238E27FC236}">
                    <a16:creationId xmlns:a16="http://schemas.microsoft.com/office/drawing/2014/main" id="{78B44860-C74F-4724-A5FC-669C318DC020}"/>
                  </a:ext>
                </a:extLst>
              </p:cNvPr>
              <p:cNvGrpSpPr/>
              <p:nvPr/>
            </p:nvGrpSpPr>
            <p:grpSpPr>
              <a:xfrm>
                <a:off x="3969711" y="3692727"/>
                <a:ext cx="229040" cy="329994"/>
                <a:chOff x="3969711" y="3692727"/>
                <a:chExt cx="229040" cy="329994"/>
              </a:xfrm>
              <a:grpFill/>
            </p:grpSpPr>
            <p:sp>
              <p:nvSpPr>
                <p:cNvPr id="4859" name="Freeform: Shape 4858">
                  <a:extLst>
                    <a:ext uri="{FF2B5EF4-FFF2-40B4-BE49-F238E27FC236}">
                      <a16:creationId xmlns:a16="http://schemas.microsoft.com/office/drawing/2014/main" id="{D96999EE-7649-40B3-8196-D265B6795B97}"/>
                    </a:ext>
                  </a:extLst>
                </p:cNvPr>
                <p:cNvSpPr/>
                <p:nvPr/>
              </p:nvSpPr>
              <p:spPr>
                <a:xfrm>
                  <a:off x="3975878" y="3703298"/>
                  <a:ext cx="216619" cy="315547"/>
                </a:xfrm>
                <a:custGeom>
                  <a:avLst/>
                  <a:gdLst>
                    <a:gd name="connsiteX0" fmla="*/ 0 w 216619"/>
                    <a:gd name="connsiteY0" fmla="*/ 315547 h 315547"/>
                    <a:gd name="connsiteX1" fmla="*/ 1762 w 216619"/>
                    <a:gd name="connsiteY1" fmla="*/ 312552 h 315547"/>
                    <a:gd name="connsiteX2" fmla="*/ 181206 w 216619"/>
                    <a:gd name="connsiteY2" fmla="*/ 7752 h 315547"/>
                    <a:gd name="connsiteX3" fmla="*/ 185787 w 216619"/>
                    <a:gd name="connsiteY3" fmla="*/ 0 h 315547"/>
                    <a:gd name="connsiteX4" fmla="*/ 186756 w 216619"/>
                    <a:gd name="connsiteY4" fmla="*/ 8985 h 315547"/>
                    <a:gd name="connsiteX5" fmla="*/ 216531 w 216619"/>
                    <a:gd name="connsiteY5" fmla="*/ 296960 h 315547"/>
                    <a:gd name="connsiteX6" fmla="*/ 216620 w 216619"/>
                    <a:gd name="connsiteY6" fmla="*/ 298193 h 315547"/>
                    <a:gd name="connsiteX7" fmla="*/ 215386 w 216619"/>
                    <a:gd name="connsiteY7" fmla="*/ 298281 h 315547"/>
                    <a:gd name="connsiteX8" fmla="*/ 6167 w 216619"/>
                    <a:gd name="connsiteY8" fmla="*/ 315019 h 315547"/>
                    <a:gd name="connsiteX9" fmla="*/ 0 w 216619"/>
                    <a:gd name="connsiteY9" fmla="*/ 315547 h 315547"/>
                    <a:gd name="connsiteX10" fmla="*/ 12333 w 216619"/>
                    <a:gd name="connsiteY10" fmla="*/ 314490 h 315547"/>
                    <a:gd name="connsiteX11" fmla="*/ 215210 w 216619"/>
                    <a:gd name="connsiteY11" fmla="*/ 295814 h 315547"/>
                    <a:gd name="connsiteX12" fmla="*/ 214065 w 216619"/>
                    <a:gd name="connsiteY12" fmla="*/ 297224 h 315547"/>
                    <a:gd name="connsiteX13" fmla="*/ 180854 w 216619"/>
                    <a:gd name="connsiteY13" fmla="*/ 9602 h 315547"/>
                    <a:gd name="connsiteX14" fmla="*/ 186316 w 216619"/>
                    <a:gd name="connsiteY14" fmla="*/ 10747 h 315547"/>
                    <a:gd name="connsiteX15" fmla="*/ 12333 w 216619"/>
                    <a:gd name="connsiteY15" fmla="*/ 314490 h 315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619" h="315547">
                      <a:moveTo>
                        <a:pt x="0" y="315547"/>
                      </a:moveTo>
                      <a:lnTo>
                        <a:pt x="1762" y="312552"/>
                      </a:lnTo>
                      <a:lnTo>
                        <a:pt x="181206" y="7752"/>
                      </a:lnTo>
                      <a:lnTo>
                        <a:pt x="185787" y="0"/>
                      </a:lnTo>
                      <a:lnTo>
                        <a:pt x="186756" y="8985"/>
                      </a:lnTo>
                      <a:lnTo>
                        <a:pt x="216531" y="296960"/>
                      </a:lnTo>
                      <a:lnTo>
                        <a:pt x="216620" y="298193"/>
                      </a:lnTo>
                      <a:lnTo>
                        <a:pt x="215386" y="298281"/>
                      </a:lnTo>
                      <a:lnTo>
                        <a:pt x="6167" y="315019"/>
                      </a:lnTo>
                      <a:lnTo>
                        <a:pt x="0" y="315547"/>
                      </a:lnTo>
                      <a:close/>
                      <a:moveTo>
                        <a:pt x="12333" y="314490"/>
                      </a:moveTo>
                      <a:lnTo>
                        <a:pt x="215210" y="295814"/>
                      </a:lnTo>
                      <a:lnTo>
                        <a:pt x="214065" y="297224"/>
                      </a:lnTo>
                      <a:lnTo>
                        <a:pt x="180854" y="9602"/>
                      </a:lnTo>
                      <a:lnTo>
                        <a:pt x="186316" y="10747"/>
                      </a:lnTo>
                      <a:lnTo>
                        <a:pt x="12333" y="314490"/>
                      </a:lnTo>
                      <a:close/>
                    </a:path>
                  </a:pathLst>
                </a:custGeom>
                <a:grpFill/>
                <a:ln w="8809" cap="flat">
                  <a:noFill/>
                  <a:prstDash val="solid"/>
                  <a:miter/>
                </a:ln>
              </p:spPr>
              <p:txBody>
                <a:bodyPr rtlCol="0" anchor="ctr"/>
                <a:lstStyle/>
                <a:p>
                  <a:endParaRPr lang="en-US" sz="3200"/>
                </a:p>
              </p:txBody>
            </p:sp>
            <p:sp>
              <p:nvSpPr>
                <p:cNvPr id="4860" name="Freeform: Shape 4859">
                  <a:extLst>
                    <a:ext uri="{FF2B5EF4-FFF2-40B4-BE49-F238E27FC236}">
                      <a16:creationId xmlns:a16="http://schemas.microsoft.com/office/drawing/2014/main" id="{4E5204F1-A90F-4762-A897-E8333B68276D}"/>
                    </a:ext>
                  </a:extLst>
                </p:cNvPr>
                <p:cNvSpPr/>
                <p:nvPr/>
              </p:nvSpPr>
              <p:spPr>
                <a:xfrm>
                  <a:off x="3969711" y="3692727"/>
                  <a:ext cx="229040" cy="329994"/>
                </a:xfrm>
                <a:custGeom>
                  <a:avLst/>
                  <a:gdLst>
                    <a:gd name="connsiteX0" fmla="*/ 0 w 229040"/>
                    <a:gd name="connsiteY0" fmla="*/ 329994 h 329994"/>
                    <a:gd name="connsiteX1" fmla="*/ 5021 w 229040"/>
                    <a:gd name="connsiteY1" fmla="*/ 321362 h 329994"/>
                    <a:gd name="connsiteX2" fmla="*/ 183409 w 229040"/>
                    <a:gd name="connsiteY2" fmla="*/ 18411 h 329994"/>
                    <a:gd name="connsiteX3" fmla="*/ 183144 w 229040"/>
                    <a:gd name="connsiteY3" fmla="*/ 15857 h 329994"/>
                    <a:gd name="connsiteX4" fmla="*/ 184730 w 229040"/>
                    <a:gd name="connsiteY4" fmla="*/ 16209 h 329994"/>
                    <a:gd name="connsiteX5" fmla="*/ 194244 w 229040"/>
                    <a:gd name="connsiteY5" fmla="*/ 0 h 329994"/>
                    <a:gd name="connsiteX6" fmla="*/ 196182 w 229040"/>
                    <a:gd name="connsiteY6" fmla="*/ 18676 h 329994"/>
                    <a:gd name="connsiteX7" fmla="*/ 197680 w 229040"/>
                    <a:gd name="connsiteY7" fmla="*/ 19028 h 329994"/>
                    <a:gd name="connsiteX8" fmla="*/ 196446 w 229040"/>
                    <a:gd name="connsiteY8" fmla="*/ 21230 h 329994"/>
                    <a:gd name="connsiteX9" fmla="*/ 225517 w 229040"/>
                    <a:gd name="connsiteY9" fmla="*/ 302686 h 329994"/>
                    <a:gd name="connsiteX10" fmla="*/ 229040 w 229040"/>
                    <a:gd name="connsiteY10" fmla="*/ 302334 h 329994"/>
                    <a:gd name="connsiteX11" fmla="*/ 225869 w 229040"/>
                    <a:gd name="connsiteY11" fmla="*/ 306210 h 329994"/>
                    <a:gd name="connsiteX12" fmla="*/ 226486 w 229040"/>
                    <a:gd name="connsiteY12" fmla="*/ 311936 h 329994"/>
                    <a:gd name="connsiteX13" fmla="*/ 220760 w 229040"/>
                    <a:gd name="connsiteY13" fmla="*/ 312376 h 329994"/>
                    <a:gd name="connsiteX14" fmla="*/ 217676 w 229040"/>
                    <a:gd name="connsiteY14" fmla="*/ 316076 h 329994"/>
                    <a:gd name="connsiteX15" fmla="*/ 217324 w 229040"/>
                    <a:gd name="connsiteY15" fmla="*/ 312640 h 329994"/>
                    <a:gd name="connsiteX16" fmla="*/ 0 w 229040"/>
                    <a:gd name="connsiteY16" fmla="*/ 329994 h 329994"/>
                    <a:gd name="connsiteX17" fmla="*/ 155131 w 229040"/>
                    <a:gd name="connsiteY17" fmla="*/ 79812 h 329994"/>
                    <a:gd name="connsiteX18" fmla="*/ 12421 w 229040"/>
                    <a:gd name="connsiteY18" fmla="*/ 322242 h 329994"/>
                    <a:gd name="connsiteX19" fmla="*/ 16473 w 229040"/>
                    <a:gd name="connsiteY19" fmla="*/ 321890 h 329994"/>
                    <a:gd name="connsiteX20" fmla="*/ 155131 w 229040"/>
                    <a:gd name="connsiteY20" fmla="*/ 79812 h 329994"/>
                    <a:gd name="connsiteX21" fmla="*/ 185875 w 229040"/>
                    <a:gd name="connsiteY21" fmla="*/ 39642 h 329994"/>
                    <a:gd name="connsiteX22" fmla="*/ 24666 w 229040"/>
                    <a:gd name="connsiteY22" fmla="*/ 321097 h 329994"/>
                    <a:gd name="connsiteX23" fmla="*/ 216355 w 229040"/>
                    <a:gd name="connsiteY23" fmla="*/ 303479 h 329994"/>
                    <a:gd name="connsiteX24" fmla="*/ 185875 w 229040"/>
                    <a:gd name="connsiteY24" fmla="*/ 39642 h 32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9040" h="329994">
                      <a:moveTo>
                        <a:pt x="0" y="329994"/>
                      </a:moveTo>
                      <a:lnTo>
                        <a:pt x="5021" y="321362"/>
                      </a:lnTo>
                      <a:lnTo>
                        <a:pt x="183409" y="18411"/>
                      </a:lnTo>
                      <a:lnTo>
                        <a:pt x="183144" y="15857"/>
                      </a:lnTo>
                      <a:lnTo>
                        <a:pt x="184730" y="16209"/>
                      </a:lnTo>
                      <a:lnTo>
                        <a:pt x="194244" y="0"/>
                      </a:lnTo>
                      <a:lnTo>
                        <a:pt x="196182" y="18676"/>
                      </a:lnTo>
                      <a:lnTo>
                        <a:pt x="197680" y="19028"/>
                      </a:lnTo>
                      <a:lnTo>
                        <a:pt x="196446" y="21230"/>
                      </a:lnTo>
                      <a:lnTo>
                        <a:pt x="225517" y="302686"/>
                      </a:lnTo>
                      <a:lnTo>
                        <a:pt x="229040" y="302334"/>
                      </a:lnTo>
                      <a:lnTo>
                        <a:pt x="225869" y="306210"/>
                      </a:lnTo>
                      <a:lnTo>
                        <a:pt x="226486" y="311936"/>
                      </a:lnTo>
                      <a:lnTo>
                        <a:pt x="220760" y="312376"/>
                      </a:lnTo>
                      <a:lnTo>
                        <a:pt x="217676" y="316076"/>
                      </a:lnTo>
                      <a:lnTo>
                        <a:pt x="217324" y="312640"/>
                      </a:lnTo>
                      <a:lnTo>
                        <a:pt x="0" y="329994"/>
                      </a:lnTo>
                      <a:close/>
                      <a:moveTo>
                        <a:pt x="155131" y="79812"/>
                      </a:moveTo>
                      <a:lnTo>
                        <a:pt x="12421" y="322242"/>
                      </a:lnTo>
                      <a:lnTo>
                        <a:pt x="16473" y="321890"/>
                      </a:lnTo>
                      <a:lnTo>
                        <a:pt x="155131" y="79812"/>
                      </a:lnTo>
                      <a:close/>
                      <a:moveTo>
                        <a:pt x="185875" y="39642"/>
                      </a:moveTo>
                      <a:lnTo>
                        <a:pt x="24666" y="321097"/>
                      </a:lnTo>
                      <a:lnTo>
                        <a:pt x="216355" y="303479"/>
                      </a:lnTo>
                      <a:lnTo>
                        <a:pt x="185875" y="39642"/>
                      </a:lnTo>
                      <a:close/>
                    </a:path>
                  </a:pathLst>
                </a:custGeom>
                <a:grpFill/>
                <a:ln w="8809" cap="flat">
                  <a:noFill/>
                  <a:prstDash val="solid"/>
                  <a:miter/>
                </a:ln>
              </p:spPr>
              <p:txBody>
                <a:bodyPr rtlCol="0" anchor="ctr"/>
                <a:lstStyle/>
                <a:p>
                  <a:endParaRPr lang="en-US" sz="3200"/>
                </a:p>
              </p:txBody>
            </p:sp>
          </p:grpSp>
          <p:grpSp>
            <p:nvGrpSpPr>
              <p:cNvPr id="4861" name="Graphic 4229">
                <a:extLst>
                  <a:ext uri="{FF2B5EF4-FFF2-40B4-BE49-F238E27FC236}">
                    <a16:creationId xmlns:a16="http://schemas.microsoft.com/office/drawing/2014/main" id="{78B44860-C74F-4724-A5FC-669C318DC020}"/>
                  </a:ext>
                </a:extLst>
              </p:cNvPr>
              <p:cNvGrpSpPr/>
              <p:nvPr/>
            </p:nvGrpSpPr>
            <p:grpSpPr>
              <a:xfrm>
                <a:off x="4167655" y="3571687"/>
                <a:ext cx="152928" cy="122096"/>
                <a:chOff x="4167655" y="3571687"/>
                <a:chExt cx="152928" cy="122096"/>
              </a:xfrm>
              <a:grpFill/>
            </p:grpSpPr>
            <p:sp>
              <p:nvSpPr>
                <p:cNvPr id="4862" name="Freeform: Shape 4861">
                  <a:extLst>
                    <a:ext uri="{FF2B5EF4-FFF2-40B4-BE49-F238E27FC236}">
                      <a16:creationId xmlns:a16="http://schemas.microsoft.com/office/drawing/2014/main" id="{5B430444-51E8-4A64-8B64-F7C3E9969ED7}"/>
                    </a:ext>
                  </a:extLst>
                </p:cNvPr>
                <p:cNvSpPr/>
                <p:nvPr/>
              </p:nvSpPr>
              <p:spPr>
                <a:xfrm>
                  <a:off x="4180252" y="3577149"/>
                  <a:ext cx="135574" cy="108089"/>
                </a:xfrm>
                <a:custGeom>
                  <a:avLst/>
                  <a:gdLst>
                    <a:gd name="connsiteX0" fmla="*/ 0 w 135574"/>
                    <a:gd name="connsiteY0" fmla="*/ 108089 h 108089"/>
                    <a:gd name="connsiteX1" fmla="*/ 7224 w 135574"/>
                    <a:gd name="connsiteY1" fmla="*/ 100425 h 108089"/>
                    <a:gd name="connsiteX2" fmla="*/ 98752 w 135574"/>
                    <a:gd name="connsiteY2" fmla="*/ 2907 h 108089"/>
                    <a:gd name="connsiteX3" fmla="*/ 101482 w 135574"/>
                    <a:gd name="connsiteY3" fmla="*/ 0 h 108089"/>
                    <a:gd name="connsiteX4" fmla="*/ 103509 w 135574"/>
                    <a:gd name="connsiteY4" fmla="*/ 3259 h 108089"/>
                    <a:gd name="connsiteX5" fmla="*/ 134253 w 135574"/>
                    <a:gd name="connsiteY5" fmla="*/ 53208 h 108089"/>
                    <a:gd name="connsiteX6" fmla="*/ 135574 w 135574"/>
                    <a:gd name="connsiteY6" fmla="*/ 55322 h 108089"/>
                    <a:gd name="connsiteX7" fmla="*/ 133284 w 135574"/>
                    <a:gd name="connsiteY7" fmla="*/ 56203 h 108089"/>
                    <a:gd name="connsiteX8" fmla="*/ 11100 w 135574"/>
                    <a:gd name="connsiteY8" fmla="*/ 103773 h 108089"/>
                    <a:gd name="connsiteX9" fmla="*/ 0 w 135574"/>
                    <a:gd name="connsiteY9" fmla="*/ 108089 h 108089"/>
                    <a:gd name="connsiteX10" fmla="*/ 21759 w 135574"/>
                    <a:gd name="connsiteY10" fmla="*/ 99280 h 108089"/>
                    <a:gd name="connsiteX11" fmla="*/ 131610 w 135574"/>
                    <a:gd name="connsiteY11" fmla="*/ 52503 h 108089"/>
                    <a:gd name="connsiteX12" fmla="*/ 130641 w 135574"/>
                    <a:gd name="connsiteY12" fmla="*/ 55498 h 108089"/>
                    <a:gd name="connsiteX13" fmla="*/ 98399 w 135574"/>
                    <a:gd name="connsiteY13" fmla="*/ 6519 h 108089"/>
                    <a:gd name="connsiteX14" fmla="*/ 103068 w 135574"/>
                    <a:gd name="connsiteY14" fmla="*/ 6959 h 108089"/>
                    <a:gd name="connsiteX15" fmla="*/ 21759 w 135574"/>
                    <a:gd name="connsiteY15" fmla="*/ 99280 h 10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5574" h="108089">
                      <a:moveTo>
                        <a:pt x="0" y="108089"/>
                      </a:moveTo>
                      <a:lnTo>
                        <a:pt x="7224" y="100425"/>
                      </a:lnTo>
                      <a:lnTo>
                        <a:pt x="98752" y="2907"/>
                      </a:lnTo>
                      <a:lnTo>
                        <a:pt x="101482" y="0"/>
                      </a:lnTo>
                      <a:lnTo>
                        <a:pt x="103509" y="3259"/>
                      </a:lnTo>
                      <a:lnTo>
                        <a:pt x="134253" y="53208"/>
                      </a:lnTo>
                      <a:lnTo>
                        <a:pt x="135574" y="55322"/>
                      </a:lnTo>
                      <a:lnTo>
                        <a:pt x="133284" y="56203"/>
                      </a:lnTo>
                      <a:lnTo>
                        <a:pt x="11100" y="103773"/>
                      </a:lnTo>
                      <a:lnTo>
                        <a:pt x="0" y="108089"/>
                      </a:lnTo>
                      <a:close/>
                      <a:moveTo>
                        <a:pt x="21759" y="99280"/>
                      </a:moveTo>
                      <a:lnTo>
                        <a:pt x="131610" y="52503"/>
                      </a:lnTo>
                      <a:lnTo>
                        <a:pt x="130641" y="55498"/>
                      </a:lnTo>
                      <a:lnTo>
                        <a:pt x="98399" y="6519"/>
                      </a:lnTo>
                      <a:lnTo>
                        <a:pt x="103068" y="6959"/>
                      </a:lnTo>
                      <a:lnTo>
                        <a:pt x="21759" y="99280"/>
                      </a:lnTo>
                      <a:close/>
                    </a:path>
                  </a:pathLst>
                </a:custGeom>
                <a:grpFill/>
                <a:ln w="8809" cap="flat">
                  <a:noFill/>
                  <a:prstDash val="solid"/>
                  <a:miter/>
                </a:ln>
              </p:spPr>
              <p:txBody>
                <a:bodyPr rtlCol="0" anchor="ctr"/>
                <a:lstStyle/>
                <a:p>
                  <a:endParaRPr lang="en-US" sz="3200"/>
                </a:p>
              </p:txBody>
            </p:sp>
            <p:sp>
              <p:nvSpPr>
                <p:cNvPr id="4863" name="Freeform: Shape 4862">
                  <a:extLst>
                    <a:ext uri="{FF2B5EF4-FFF2-40B4-BE49-F238E27FC236}">
                      <a16:creationId xmlns:a16="http://schemas.microsoft.com/office/drawing/2014/main" id="{DF8628EA-36D7-4466-AF9D-7D4EFADBC3EA}"/>
                    </a:ext>
                  </a:extLst>
                </p:cNvPr>
                <p:cNvSpPr/>
                <p:nvPr/>
              </p:nvSpPr>
              <p:spPr>
                <a:xfrm>
                  <a:off x="4167655" y="3571687"/>
                  <a:ext cx="152928" cy="122096"/>
                </a:xfrm>
                <a:custGeom>
                  <a:avLst/>
                  <a:gdLst>
                    <a:gd name="connsiteX0" fmla="*/ 0 w 152928"/>
                    <a:gd name="connsiteY0" fmla="*/ 122096 h 122096"/>
                    <a:gd name="connsiteX1" fmla="*/ 105447 w 152928"/>
                    <a:gd name="connsiteY1" fmla="*/ 9690 h 122096"/>
                    <a:gd name="connsiteX2" fmla="*/ 104301 w 152928"/>
                    <a:gd name="connsiteY2" fmla="*/ 8016 h 122096"/>
                    <a:gd name="connsiteX3" fmla="*/ 106768 w 152928"/>
                    <a:gd name="connsiteY3" fmla="*/ 8281 h 122096"/>
                    <a:gd name="connsiteX4" fmla="*/ 114520 w 152928"/>
                    <a:gd name="connsiteY4" fmla="*/ 0 h 122096"/>
                    <a:gd name="connsiteX5" fmla="*/ 120334 w 152928"/>
                    <a:gd name="connsiteY5" fmla="*/ 9426 h 122096"/>
                    <a:gd name="connsiteX6" fmla="*/ 122625 w 152928"/>
                    <a:gd name="connsiteY6" fmla="*/ 9602 h 122096"/>
                    <a:gd name="connsiteX7" fmla="*/ 121303 w 152928"/>
                    <a:gd name="connsiteY7" fmla="*/ 11012 h 122096"/>
                    <a:gd name="connsiteX8" fmla="*/ 147114 w 152928"/>
                    <a:gd name="connsiteY8" fmla="*/ 53032 h 122096"/>
                    <a:gd name="connsiteX9" fmla="*/ 149581 w 152928"/>
                    <a:gd name="connsiteY9" fmla="*/ 51975 h 122096"/>
                    <a:gd name="connsiteX10" fmla="*/ 148524 w 152928"/>
                    <a:gd name="connsiteY10" fmla="*/ 55322 h 122096"/>
                    <a:gd name="connsiteX11" fmla="*/ 152928 w 152928"/>
                    <a:gd name="connsiteY11" fmla="*/ 62545 h 122096"/>
                    <a:gd name="connsiteX12" fmla="*/ 145264 w 152928"/>
                    <a:gd name="connsiteY12" fmla="*/ 65541 h 122096"/>
                    <a:gd name="connsiteX13" fmla="*/ 144296 w 152928"/>
                    <a:gd name="connsiteY13" fmla="*/ 68712 h 122096"/>
                    <a:gd name="connsiteX14" fmla="*/ 142886 w 152928"/>
                    <a:gd name="connsiteY14" fmla="*/ 66510 h 122096"/>
                    <a:gd name="connsiteX15" fmla="*/ 22023 w 152928"/>
                    <a:gd name="connsiteY15" fmla="*/ 113639 h 122096"/>
                    <a:gd name="connsiteX16" fmla="*/ 22199 w 152928"/>
                    <a:gd name="connsiteY16" fmla="*/ 113463 h 122096"/>
                    <a:gd name="connsiteX17" fmla="*/ 0 w 152928"/>
                    <a:gd name="connsiteY17" fmla="*/ 122096 h 122096"/>
                    <a:gd name="connsiteX18" fmla="*/ 96109 w 152928"/>
                    <a:gd name="connsiteY18" fmla="*/ 29511 h 122096"/>
                    <a:gd name="connsiteX19" fmla="*/ 25283 w 152928"/>
                    <a:gd name="connsiteY19" fmla="*/ 105006 h 122096"/>
                    <a:gd name="connsiteX20" fmla="*/ 31889 w 152928"/>
                    <a:gd name="connsiteY20" fmla="*/ 102452 h 122096"/>
                    <a:gd name="connsiteX21" fmla="*/ 96109 w 152928"/>
                    <a:gd name="connsiteY21" fmla="*/ 29511 h 122096"/>
                    <a:gd name="connsiteX22" fmla="*/ 112758 w 152928"/>
                    <a:gd name="connsiteY22" fmla="*/ 20790 h 122096"/>
                    <a:gd name="connsiteX23" fmla="*/ 46689 w 152928"/>
                    <a:gd name="connsiteY23" fmla="*/ 95757 h 122096"/>
                    <a:gd name="connsiteX24" fmla="*/ 136896 w 152928"/>
                    <a:gd name="connsiteY24" fmla="*/ 57348 h 122096"/>
                    <a:gd name="connsiteX25" fmla="*/ 112758 w 152928"/>
                    <a:gd name="connsiteY25" fmla="*/ 20790 h 12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2928" h="122096">
                      <a:moveTo>
                        <a:pt x="0" y="122096"/>
                      </a:moveTo>
                      <a:lnTo>
                        <a:pt x="105447" y="9690"/>
                      </a:lnTo>
                      <a:lnTo>
                        <a:pt x="104301" y="8016"/>
                      </a:lnTo>
                      <a:lnTo>
                        <a:pt x="106768" y="8281"/>
                      </a:lnTo>
                      <a:lnTo>
                        <a:pt x="114520" y="0"/>
                      </a:lnTo>
                      <a:lnTo>
                        <a:pt x="120334" y="9426"/>
                      </a:lnTo>
                      <a:lnTo>
                        <a:pt x="122625" y="9602"/>
                      </a:lnTo>
                      <a:lnTo>
                        <a:pt x="121303" y="11012"/>
                      </a:lnTo>
                      <a:lnTo>
                        <a:pt x="147114" y="53032"/>
                      </a:lnTo>
                      <a:lnTo>
                        <a:pt x="149581" y="51975"/>
                      </a:lnTo>
                      <a:lnTo>
                        <a:pt x="148524" y="55322"/>
                      </a:lnTo>
                      <a:lnTo>
                        <a:pt x="152928" y="62545"/>
                      </a:lnTo>
                      <a:lnTo>
                        <a:pt x="145264" y="65541"/>
                      </a:lnTo>
                      <a:lnTo>
                        <a:pt x="144296" y="68712"/>
                      </a:lnTo>
                      <a:lnTo>
                        <a:pt x="142886" y="66510"/>
                      </a:lnTo>
                      <a:lnTo>
                        <a:pt x="22023" y="113639"/>
                      </a:lnTo>
                      <a:lnTo>
                        <a:pt x="22199" y="113463"/>
                      </a:lnTo>
                      <a:lnTo>
                        <a:pt x="0" y="122096"/>
                      </a:lnTo>
                      <a:close/>
                      <a:moveTo>
                        <a:pt x="96109" y="29511"/>
                      </a:moveTo>
                      <a:lnTo>
                        <a:pt x="25283" y="105006"/>
                      </a:lnTo>
                      <a:lnTo>
                        <a:pt x="31889" y="102452"/>
                      </a:lnTo>
                      <a:lnTo>
                        <a:pt x="96109" y="29511"/>
                      </a:lnTo>
                      <a:close/>
                      <a:moveTo>
                        <a:pt x="112758" y="20790"/>
                      </a:moveTo>
                      <a:lnTo>
                        <a:pt x="46689" y="95757"/>
                      </a:lnTo>
                      <a:lnTo>
                        <a:pt x="136896" y="57348"/>
                      </a:lnTo>
                      <a:lnTo>
                        <a:pt x="112758" y="20790"/>
                      </a:lnTo>
                      <a:close/>
                    </a:path>
                  </a:pathLst>
                </a:custGeom>
                <a:grpFill/>
                <a:ln w="8809" cap="flat">
                  <a:noFill/>
                  <a:prstDash val="solid"/>
                  <a:miter/>
                </a:ln>
              </p:spPr>
              <p:txBody>
                <a:bodyPr rtlCol="0" anchor="ctr"/>
                <a:lstStyle/>
                <a:p>
                  <a:endParaRPr lang="en-US" sz="3200"/>
                </a:p>
              </p:txBody>
            </p:sp>
          </p:grpSp>
          <p:grpSp>
            <p:nvGrpSpPr>
              <p:cNvPr id="4864" name="Graphic 4229">
                <a:extLst>
                  <a:ext uri="{FF2B5EF4-FFF2-40B4-BE49-F238E27FC236}">
                    <a16:creationId xmlns:a16="http://schemas.microsoft.com/office/drawing/2014/main" id="{78B44860-C74F-4724-A5FC-669C318DC020}"/>
                  </a:ext>
                </a:extLst>
              </p:cNvPr>
              <p:cNvGrpSpPr/>
              <p:nvPr/>
            </p:nvGrpSpPr>
            <p:grpSpPr>
              <a:xfrm>
                <a:off x="4305608" y="3544555"/>
                <a:ext cx="150373" cy="95051"/>
                <a:chOff x="4305608" y="3544555"/>
                <a:chExt cx="150373" cy="95051"/>
              </a:xfrm>
              <a:grpFill/>
            </p:grpSpPr>
            <p:sp>
              <p:nvSpPr>
                <p:cNvPr id="4865" name="Freeform: Shape 4864">
                  <a:extLst>
                    <a:ext uri="{FF2B5EF4-FFF2-40B4-BE49-F238E27FC236}">
                      <a16:creationId xmlns:a16="http://schemas.microsoft.com/office/drawing/2014/main" id="{316C6E7D-3070-477A-A3C2-283502987159}"/>
                    </a:ext>
                  </a:extLst>
                </p:cNvPr>
                <p:cNvSpPr/>
                <p:nvPr/>
              </p:nvSpPr>
              <p:spPr>
                <a:xfrm>
                  <a:off x="4311598" y="3549929"/>
                  <a:ext cx="129583" cy="83423"/>
                </a:xfrm>
                <a:custGeom>
                  <a:avLst/>
                  <a:gdLst>
                    <a:gd name="connsiteX0" fmla="*/ 1145 w 129583"/>
                    <a:gd name="connsiteY0" fmla="*/ 18059 h 83423"/>
                    <a:gd name="connsiteX1" fmla="*/ 115225 w 129583"/>
                    <a:gd name="connsiteY1" fmla="*/ 2026 h 83423"/>
                    <a:gd name="connsiteX2" fmla="*/ 129584 w 129583"/>
                    <a:gd name="connsiteY2" fmla="*/ 0 h 83423"/>
                    <a:gd name="connsiteX3" fmla="*/ 117427 w 129583"/>
                    <a:gd name="connsiteY3" fmla="*/ 7840 h 83423"/>
                    <a:gd name="connsiteX4" fmla="*/ 1497 w 129583"/>
                    <a:gd name="connsiteY4" fmla="*/ 82454 h 83423"/>
                    <a:gd name="connsiteX5" fmla="*/ 0 w 129583"/>
                    <a:gd name="connsiteY5" fmla="*/ 83424 h 83423"/>
                    <a:gd name="connsiteX6" fmla="*/ 0 w 129583"/>
                    <a:gd name="connsiteY6" fmla="*/ 81662 h 83423"/>
                    <a:gd name="connsiteX7" fmla="*/ 969 w 129583"/>
                    <a:gd name="connsiteY7" fmla="*/ 23168 h 83423"/>
                    <a:gd name="connsiteX8" fmla="*/ 1145 w 129583"/>
                    <a:gd name="connsiteY8" fmla="*/ 18059 h 83423"/>
                    <a:gd name="connsiteX9" fmla="*/ 1145 w 129583"/>
                    <a:gd name="connsiteY9" fmla="*/ 28278 h 83423"/>
                    <a:gd name="connsiteX10" fmla="*/ 2026 w 129583"/>
                    <a:gd name="connsiteY10" fmla="*/ 81662 h 83423"/>
                    <a:gd name="connsiteX11" fmla="*/ 529 w 129583"/>
                    <a:gd name="connsiteY11" fmla="*/ 80869 h 83423"/>
                    <a:gd name="connsiteX12" fmla="*/ 113992 w 129583"/>
                    <a:gd name="connsiteY12" fmla="*/ 2554 h 83423"/>
                    <a:gd name="connsiteX13" fmla="*/ 116282 w 129583"/>
                    <a:gd name="connsiteY13" fmla="*/ 8369 h 83423"/>
                    <a:gd name="connsiteX14" fmla="*/ 1850 w 129583"/>
                    <a:gd name="connsiteY14" fmla="*/ 28189 h 83423"/>
                    <a:gd name="connsiteX15" fmla="*/ 1145 w 129583"/>
                    <a:gd name="connsiteY15" fmla="*/ 28278 h 8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583" h="83423">
                      <a:moveTo>
                        <a:pt x="1145" y="18059"/>
                      </a:moveTo>
                      <a:lnTo>
                        <a:pt x="115225" y="2026"/>
                      </a:lnTo>
                      <a:lnTo>
                        <a:pt x="129584" y="0"/>
                      </a:lnTo>
                      <a:lnTo>
                        <a:pt x="117427" y="7840"/>
                      </a:lnTo>
                      <a:lnTo>
                        <a:pt x="1497" y="82454"/>
                      </a:lnTo>
                      <a:lnTo>
                        <a:pt x="0" y="83424"/>
                      </a:lnTo>
                      <a:lnTo>
                        <a:pt x="0" y="81662"/>
                      </a:lnTo>
                      <a:lnTo>
                        <a:pt x="969" y="23168"/>
                      </a:lnTo>
                      <a:lnTo>
                        <a:pt x="1145" y="18059"/>
                      </a:lnTo>
                      <a:close/>
                      <a:moveTo>
                        <a:pt x="1145" y="28278"/>
                      </a:moveTo>
                      <a:lnTo>
                        <a:pt x="2026" y="81662"/>
                      </a:lnTo>
                      <a:lnTo>
                        <a:pt x="529" y="80869"/>
                      </a:lnTo>
                      <a:lnTo>
                        <a:pt x="113992" y="2554"/>
                      </a:lnTo>
                      <a:lnTo>
                        <a:pt x="116282" y="8369"/>
                      </a:lnTo>
                      <a:lnTo>
                        <a:pt x="1850" y="28189"/>
                      </a:lnTo>
                      <a:lnTo>
                        <a:pt x="1145" y="28278"/>
                      </a:lnTo>
                      <a:close/>
                    </a:path>
                  </a:pathLst>
                </a:custGeom>
                <a:grpFill/>
                <a:ln w="8809" cap="flat">
                  <a:noFill/>
                  <a:prstDash val="solid"/>
                  <a:miter/>
                </a:ln>
              </p:spPr>
              <p:txBody>
                <a:bodyPr rtlCol="0" anchor="ctr"/>
                <a:lstStyle/>
                <a:p>
                  <a:endParaRPr lang="en-US" sz="3200"/>
                </a:p>
              </p:txBody>
            </p:sp>
            <p:sp>
              <p:nvSpPr>
                <p:cNvPr id="4866" name="Freeform: Shape 4865">
                  <a:extLst>
                    <a:ext uri="{FF2B5EF4-FFF2-40B4-BE49-F238E27FC236}">
                      <a16:creationId xmlns:a16="http://schemas.microsoft.com/office/drawing/2014/main" id="{1BC280E5-D6E5-4F37-ADF7-EECBFB39C0B0}"/>
                    </a:ext>
                  </a:extLst>
                </p:cNvPr>
                <p:cNvSpPr/>
                <p:nvPr/>
              </p:nvSpPr>
              <p:spPr>
                <a:xfrm>
                  <a:off x="4305608" y="3544555"/>
                  <a:ext cx="150373" cy="95051"/>
                </a:xfrm>
                <a:custGeom>
                  <a:avLst/>
                  <a:gdLst>
                    <a:gd name="connsiteX0" fmla="*/ 2554 w 150373"/>
                    <a:gd name="connsiteY0" fmla="*/ 95052 h 95051"/>
                    <a:gd name="connsiteX1" fmla="*/ 2643 w 150373"/>
                    <a:gd name="connsiteY1" fmla="*/ 88005 h 95051"/>
                    <a:gd name="connsiteX2" fmla="*/ 0 w 150373"/>
                    <a:gd name="connsiteY2" fmla="*/ 86595 h 95051"/>
                    <a:gd name="connsiteX3" fmla="*/ 2731 w 150373"/>
                    <a:gd name="connsiteY3" fmla="*/ 84745 h 95051"/>
                    <a:gd name="connsiteX4" fmla="*/ 3788 w 150373"/>
                    <a:gd name="connsiteY4" fmla="*/ 20526 h 95051"/>
                    <a:gd name="connsiteX5" fmla="*/ 119277 w 150373"/>
                    <a:gd name="connsiteY5" fmla="*/ 4317 h 95051"/>
                    <a:gd name="connsiteX6" fmla="*/ 121568 w 150373"/>
                    <a:gd name="connsiteY6" fmla="*/ 2731 h 95051"/>
                    <a:gd name="connsiteX7" fmla="*/ 122008 w 150373"/>
                    <a:gd name="connsiteY7" fmla="*/ 3964 h 95051"/>
                    <a:gd name="connsiteX8" fmla="*/ 150374 w 150373"/>
                    <a:gd name="connsiteY8" fmla="*/ 0 h 95051"/>
                    <a:gd name="connsiteX9" fmla="*/ 126501 w 150373"/>
                    <a:gd name="connsiteY9" fmla="*/ 15416 h 95051"/>
                    <a:gd name="connsiteX10" fmla="*/ 126853 w 150373"/>
                    <a:gd name="connsiteY10" fmla="*/ 16473 h 95051"/>
                    <a:gd name="connsiteX11" fmla="*/ 124210 w 150373"/>
                    <a:gd name="connsiteY11" fmla="*/ 16914 h 95051"/>
                    <a:gd name="connsiteX12" fmla="*/ 11452 w 150373"/>
                    <a:gd name="connsiteY12" fmla="*/ 89502 h 95051"/>
                    <a:gd name="connsiteX13" fmla="*/ 11540 w 150373"/>
                    <a:gd name="connsiteY13" fmla="*/ 92850 h 95051"/>
                    <a:gd name="connsiteX14" fmla="*/ 8633 w 150373"/>
                    <a:gd name="connsiteY14" fmla="*/ 91352 h 95051"/>
                    <a:gd name="connsiteX15" fmla="*/ 2554 w 150373"/>
                    <a:gd name="connsiteY15" fmla="*/ 95052 h 95051"/>
                    <a:gd name="connsiteX16" fmla="*/ 10483 w 150373"/>
                    <a:gd name="connsiteY16" fmla="*/ 36470 h 95051"/>
                    <a:gd name="connsiteX17" fmla="*/ 11188 w 150373"/>
                    <a:gd name="connsiteY17" fmla="*/ 78843 h 95051"/>
                    <a:gd name="connsiteX18" fmla="*/ 93378 w 150373"/>
                    <a:gd name="connsiteY18" fmla="*/ 22111 h 95051"/>
                    <a:gd name="connsiteX19" fmla="*/ 10483 w 150373"/>
                    <a:gd name="connsiteY19" fmla="*/ 36470 h 95051"/>
                    <a:gd name="connsiteX20" fmla="*/ 10395 w 150373"/>
                    <a:gd name="connsiteY20" fmla="*/ 26340 h 95051"/>
                    <a:gd name="connsiteX21" fmla="*/ 10307 w 150373"/>
                    <a:gd name="connsiteY21" fmla="*/ 29687 h 95051"/>
                    <a:gd name="connsiteX22" fmla="*/ 106768 w 150373"/>
                    <a:gd name="connsiteY22" fmla="*/ 12862 h 95051"/>
                    <a:gd name="connsiteX23" fmla="*/ 10395 w 150373"/>
                    <a:gd name="connsiteY23" fmla="*/ 26340 h 9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0373" h="95051">
                      <a:moveTo>
                        <a:pt x="2554" y="95052"/>
                      </a:moveTo>
                      <a:lnTo>
                        <a:pt x="2643" y="88005"/>
                      </a:lnTo>
                      <a:lnTo>
                        <a:pt x="0" y="86595"/>
                      </a:lnTo>
                      <a:lnTo>
                        <a:pt x="2731" y="84745"/>
                      </a:lnTo>
                      <a:lnTo>
                        <a:pt x="3788" y="20526"/>
                      </a:lnTo>
                      <a:lnTo>
                        <a:pt x="119277" y="4317"/>
                      </a:lnTo>
                      <a:lnTo>
                        <a:pt x="121568" y="2731"/>
                      </a:lnTo>
                      <a:lnTo>
                        <a:pt x="122008" y="3964"/>
                      </a:lnTo>
                      <a:lnTo>
                        <a:pt x="150374" y="0"/>
                      </a:lnTo>
                      <a:lnTo>
                        <a:pt x="126501" y="15416"/>
                      </a:lnTo>
                      <a:lnTo>
                        <a:pt x="126853" y="16473"/>
                      </a:lnTo>
                      <a:lnTo>
                        <a:pt x="124210" y="16914"/>
                      </a:lnTo>
                      <a:lnTo>
                        <a:pt x="11452" y="89502"/>
                      </a:lnTo>
                      <a:lnTo>
                        <a:pt x="11540" y="92850"/>
                      </a:lnTo>
                      <a:lnTo>
                        <a:pt x="8633" y="91352"/>
                      </a:lnTo>
                      <a:lnTo>
                        <a:pt x="2554" y="95052"/>
                      </a:lnTo>
                      <a:close/>
                      <a:moveTo>
                        <a:pt x="10483" y="36470"/>
                      </a:moveTo>
                      <a:lnTo>
                        <a:pt x="11188" y="78843"/>
                      </a:lnTo>
                      <a:lnTo>
                        <a:pt x="93378" y="22111"/>
                      </a:lnTo>
                      <a:lnTo>
                        <a:pt x="10483" y="36470"/>
                      </a:lnTo>
                      <a:close/>
                      <a:moveTo>
                        <a:pt x="10395" y="26340"/>
                      </a:moveTo>
                      <a:lnTo>
                        <a:pt x="10307" y="29687"/>
                      </a:lnTo>
                      <a:lnTo>
                        <a:pt x="106768" y="12862"/>
                      </a:lnTo>
                      <a:lnTo>
                        <a:pt x="10395" y="26340"/>
                      </a:lnTo>
                      <a:close/>
                    </a:path>
                  </a:pathLst>
                </a:custGeom>
                <a:grpFill/>
                <a:ln w="8809" cap="flat">
                  <a:noFill/>
                  <a:prstDash val="solid"/>
                  <a:miter/>
                </a:ln>
              </p:spPr>
              <p:txBody>
                <a:bodyPr rtlCol="0" anchor="ctr"/>
                <a:lstStyle/>
                <a:p>
                  <a:endParaRPr lang="en-US" sz="3200"/>
                </a:p>
              </p:txBody>
            </p:sp>
          </p:grpSp>
          <p:grpSp>
            <p:nvGrpSpPr>
              <p:cNvPr id="4867" name="Graphic 4229">
                <a:extLst>
                  <a:ext uri="{FF2B5EF4-FFF2-40B4-BE49-F238E27FC236}">
                    <a16:creationId xmlns:a16="http://schemas.microsoft.com/office/drawing/2014/main" id="{78B44860-C74F-4724-A5FC-669C318DC020}"/>
                  </a:ext>
                </a:extLst>
              </p:cNvPr>
              <p:cNvGrpSpPr/>
              <p:nvPr/>
            </p:nvGrpSpPr>
            <p:grpSpPr>
              <a:xfrm>
                <a:off x="4419247" y="3545436"/>
                <a:ext cx="162090" cy="116105"/>
                <a:chOff x="4419247" y="3545436"/>
                <a:chExt cx="162090" cy="116105"/>
              </a:xfrm>
              <a:grpFill/>
            </p:grpSpPr>
            <p:sp>
              <p:nvSpPr>
                <p:cNvPr id="4868" name="Freeform: Shape 4867">
                  <a:extLst>
                    <a:ext uri="{FF2B5EF4-FFF2-40B4-BE49-F238E27FC236}">
                      <a16:creationId xmlns:a16="http://schemas.microsoft.com/office/drawing/2014/main" id="{6A808782-B31F-4E1D-91CF-D8B9D2E28513}"/>
                    </a:ext>
                  </a:extLst>
                </p:cNvPr>
                <p:cNvSpPr/>
                <p:nvPr/>
              </p:nvSpPr>
              <p:spPr>
                <a:xfrm>
                  <a:off x="4423740" y="3550457"/>
                  <a:ext cx="147994" cy="106415"/>
                </a:xfrm>
                <a:custGeom>
                  <a:avLst/>
                  <a:gdLst>
                    <a:gd name="connsiteX0" fmla="*/ 133372 w 147994"/>
                    <a:gd name="connsiteY0" fmla="*/ 61048 h 106415"/>
                    <a:gd name="connsiteX1" fmla="*/ 2467 w 147994"/>
                    <a:gd name="connsiteY1" fmla="*/ 7576 h 106415"/>
                    <a:gd name="connsiteX2" fmla="*/ 6695 w 147994"/>
                    <a:gd name="connsiteY2" fmla="*/ 4493 h 106415"/>
                    <a:gd name="connsiteX3" fmla="*/ 12157 w 147994"/>
                    <a:gd name="connsiteY3" fmla="*/ 103861 h 106415"/>
                    <a:gd name="connsiteX4" fmla="*/ 9778 w 147994"/>
                    <a:gd name="connsiteY4" fmla="*/ 102275 h 106415"/>
                    <a:gd name="connsiteX5" fmla="*/ 133372 w 147994"/>
                    <a:gd name="connsiteY5" fmla="*/ 61048 h 106415"/>
                    <a:gd name="connsiteX6" fmla="*/ 147995 w 147994"/>
                    <a:gd name="connsiteY6" fmla="*/ 55939 h 106415"/>
                    <a:gd name="connsiteX7" fmla="*/ 10835 w 147994"/>
                    <a:gd name="connsiteY7" fmla="*/ 105623 h 106415"/>
                    <a:gd name="connsiteX8" fmla="*/ 8633 w 147994"/>
                    <a:gd name="connsiteY8" fmla="*/ 106416 h 106415"/>
                    <a:gd name="connsiteX9" fmla="*/ 8457 w 147994"/>
                    <a:gd name="connsiteY9" fmla="*/ 104037 h 106415"/>
                    <a:gd name="connsiteX10" fmla="*/ 440 w 147994"/>
                    <a:gd name="connsiteY10" fmla="*/ 4845 h 106415"/>
                    <a:gd name="connsiteX11" fmla="*/ 0 w 147994"/>
                    <a:gd name="connsiteY11" fmla="*/ 0 h 106415"/>
                    <a:gd name="connsiteX12" fmla="*/ 4669 w 147994"/>
                    <a:gd name="connsiteY12" fmla="*/ 1762 h 106415"/>
                    <a:gd name="connsiteX13" fmla="*/ 147995 w 147994"/>
                    <a:gd name="connsiteY13" fmla="*/ 55939 h 106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94" h="106415">
                      <a:moveTo>
                        <a:pt x="133372" y="61048"/>
                      </a:moveTo>
                      <a:lnTo>
                        <a:pt x="2467" y="7576"/>
                      </a:lnTo>
                      <a:lnTo>
                        <a:pt x="6695" y="4493"/>
                      </a:lnTo>
                      <a:lnTo>
                        <a:pt x="12157" y="103861"/>
                      </a:lnTo>
                      <a:lnTo>
                        <a:pt x="9778" y="102275"/>
                      </a:lnTo>
                      <a:lnTo>
                        <a:pt x="133372" y="61048"/>
                      </a:lnTo>
                      <a:close/>
                      <a:moveTo>
                        <a:pt x="147995" y="55939"/>
                      </a:moveTo>
                      <a:lnTo>
                        <a:pt x="10835" y="105623"/>
                      </a:lnTo>
                      <a:lnTo>
                        <a:pt x="8633" y="106416"/>
                      </a:lnTo>
                      <a:lnTo>
                        <a:pt x="8457" y="104037"/>
                      </a:lnTo>
                      <a:lnTo>
                        <a:pt x="440" y="4845"/>
                      </a:lnTo>
                      <a:lnTo>
                        <a:pt x="0" y="0"/>
                      </a:lnTo>
                      <a:lnTo>
                        <a:pt x="4669" y="1762"/>
                      </a:lnTo>
                      <a:lnTo>
                        <a:pt x="147995" y="55939"/>
                      </a:lnTo>
                      <a:close/>
                    </a:path>
                  </a:pathLst>
                </a:custGeom>
                <a:grpFill/>
                <a:ln w="8809" cap="flat">
                  <a:noFill/>
                  <a:prstDash val="solid"/>
                  <a:miter/>
                </a:ln>
              </p:spPr>
              <p:txBody>
                <a:bodyPr rtlCol="0" anchor="ctr"/>
                <a:lstStyle/>
                <a:p>
                  <a:endParaRPr lang="en-US" sz="3200"/>
                </a:p>
              </p:txBody>
            </p:sp>
            <p:sp>
              <p:nvSpPr>
                <p:cNvPr id="4869" name="Freeform: Shape 4868">
                  <a:extLst>
                    <a:ext uri="{FF2B5EF4-FFF2-40B4-BE49-F238E27FC236}">
                      <a16:creationId xmlns:a16="http://schemas.microsoft.com/office/drawing/2014/main" id="{0FFAD648-5104-4B86-BCE7-A4DD3B3D05B6}"/>
                    </a:ext>
                  </a:extLst>
                </p:cNvPr>
                <p:cNvSpPr/>
                <p:nvPr/>
              </p:nvSpPr>
              <p:spPr>
                <a:xfrm>
                  <a:off x="4419247" y="3545436"/>
                  <a:ext cx="162090" cy="116105"/>
                </a:xfrm>
                <a:custGeom>
                  <a:avLst/>
                  <a:gdLst>
                    <a:gd name="connsiteX0" fmla="*/ 10131 w 162090"/>
                    <a:gd name="connsiteY0" fmla="*/ 116106 h 116105"/>
                    <a:gd name="connsiteX1" fmla="*/ 9514 w 162090"/>
                    <a:gd name="connsiteY1" fmla="*/ 108178 h 116105"/>
                    <a:gd name="connsiteX2" fmla="*/ 6519 w 162090"/>
                    <a:gd name="connsiteY2" fmla="*/ 106240 h 116105"/>
                    <a:gd name="connsiteX3" fmla="*/ 9250 w 162090"/>
                    <a:gd name="connsiteY3" fmla="*/ 105359 h 116105"/>
                    <a:gd name="connsiteX4" fmla="*/ 1850 w 162090"/>
                    <a:gd name="connsiteY4" fmla="*/ 14271 h 116105"/>
                    <a:gd name="connsiteX5" fmla="*/ 0 w 162090"/>
                    <a:gd name="connsiteY5" fmla="*/ 13478 h 116105"/>
                    <a:gd name="connsiteX6" fmla="*/ 1674 w 162090"/>
                    <a:gd name="connsiteY6" fmla="*/ 12245 h 116105"/>
                    <a:gd name="connsiteX7" fmla="*/ 705 w 162090"/>
                    <a:gd name="connsiteY7" fmla="*/ 0 h 116105"/>
                    <a:gd name="connsiteX8" fmla="*/ 12333 w 162090"/>
                    <a:gd name="connsiteY8" fmla="*/ 4405 h 116105"/>
                    <a:gd name="connsiteX9" fmla="*/ 14095 w 162090"/>
                    <a:gd name="connsiteY9" fmla="*/ 3083 h 116105"/>
                    <a:gd name="connsiteX10" fmla="*/ 14183 w 162090"/>
                    <a:gd name="connsiteY10" fmla="*/ 5109 h 116105"/>
                    <a:gd name="connsiteX11" fmla="*/ 162090 w 162090"/>
                    <a:gd name="connsiteY11" fmla="*/ 61048 h 116105"/>
                    <a:gd name="connsiteX12" fmla="*/ 147379 w 162090"/>
                    <a:gd name="connsiteY12" fmla="*/ 66422 h 116105"/>
                    <a:gd name="connsiteX13" fmla="*/ 147467 w 162090"/>
                    <a:gd name="connsiteY13" fmla="*/ 66422 h 116105"/>
                    <a:gd name="connsiteX14" fmla="*/ 146234 w 162090"/>
                    <a:gd name="connsiteY14" fmla="*/ 66862 h 116105"/>
                    <a:gd name="connsiteX15" fmla="*/ 20173 w 162090"/>
                    <a:gd name="connsiteY15" fmla="*/ 112494 h 116105"/>
                    <a:gd name="connsiteX16" fmla="*/ 20349 w 162090"/>
                    <a:gd name="connsiteY16" fmla="*/ 115313 h 116105"/>
                    <a:gd name="connsiteX17" fmla="*/ 17530 w 162090"/>
                    <a:gd name="connsiteY17" fmla="*/ 113463 h 116105"/>
                    <a:gd name="connsiteX18" fmla="*/ 10131 w 162090"/>
                    <a:gd name="connsiteY18" fmla="*/ 116106 h 116105"/>
                    <a:gd name="connsiteX19" fmla="*/ 15064 w 162090"/>
                    <a:gd name="connsiteY19" fmla="*/ 19557 h 116105"/>
                    <a:gd name="connsiteX20" fmla="*/ 19557 w 162090"/>
                    <a:gd name="connsiteY20" fmla="*/ 101835 h 116105"/>
                    <a:gd name="connsiteX21" fmla="*/ 128087 w 162090"/>
                    <a:gd name="connsiteY21" fmla="*/ 65717 h 116105"/>
                    <a:gd name="connsiteX22" fmla="*/ 15064 w 162090"/>
                    <a:gd name="connsiteY22" fmla="*/ 19557 h 116105"/>
                    <a:gd name="connsiteX23" fmla="*/ 25811 w 162090"/>
                    <a:gd name="connsiteY23" fmla="*/ 16650 h 116105"/>
                    <a:gd name="connsiteX24" fmla="*/ 138217 w 162090"/>
                    <a:gd name="connsiteY24" fmla="*/ 62546 h 116105"/>
                    <a:gd name="connsiteX25" fmla="*/ 142798 w 162090"/>
                    <a:gd name="connsiteY25" fmla="*/ 60872 h 116105"/>
                    <a:gd name="connsiteX26" fmla="*/ 25811 w 162090"/>
                    <a:gd name="connsiteY26" fmla="*/ 16650 h 116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2090" h="116105">
                      <a:moveTo>
                        <a:pt x="10131" y="116106"/>
                      </a:moveTo>
                      <a:lnTo>
                        <a:pt x="9514" y="108178"/>
                      </a:lnTo>
                      <a:lnTo>
                        <a:pt x="6519" y="106240"/>
                      </a:lnTo>
                      <a:lnTo>
                        <a:pt x="9250" y="105359"/>
                      </a:lnTo>
                      <a:lnTo>
                        <a:pt x="1850" y="14271"/>
                      </a:lnTo>
                      <a:lnTo>
                        <a:pt x="0" y="13478"/>
                      </a:lnTo>
                      <a:lnTo>
                        <a:pt x="1674" y="12245"/>
                      </a:lnTo>
                      <a:lnTo>
                        <a:pt x="705" y="0"/>
                      </a:lnTo>
                      <a:lnTo>
                        <a:pt x="12333" y="4405"/>
                      </a:lnTo>
                      <a:lnTo>
                        <a:pt x="14095" y="3083"/>
                      </a:lnTo>
                      <a:lnTo>
                        <a:pt x="14183" y="5109"/>
                      </a:lnTo>
                      <a:lnTo>
                        <a:pt x="162090" y="61048"/>
                      </a:lnTo>
                      <a:lnTo>
                        <a:pt x="147379" y="66422"/>
                      </a:lnTo>
                      <a:lnTo>
                        <a:pt x="147467" y="66422"/>
                      </a:lnTo>
                      <a:lnTo>
                        <a:pt x="146234" y="66862"/>
                      </a:lnTo>
                      <a:lnTo>
                        <a:pt x="20173" y="112494"/>
                      </a:lnTo>
                      <a:lnTo>
                        <a:pt x="20349" y="115313"/>
                      </a:lnTo>
                      <a:lnTo>
                        <a:pt x="17530" y="113463"/>
                      </a:lnTo>
                      <a:lnTo>
                        <a:pt x="10131" y="116106"/>
                      </a:lnTo>
                      <a:close/>
                      <a:moveTo>
                        <a:pt x="15064" y="19557"/>
                      </a:moveTo>
                      <a:lnTo>
                        <a:pt x="19557" y="101835"/>
                      </a:lnTo>
                      <a:lnTo>
                        <a:pt x="128087" y="65717"/>
                      </a:lnTo>
                      <a:lnTo>
                        <a:pt x="15064" y="19557"/>
                      </a:lnTo>
                      <a:close/>
                      <a:moveTo>
                        <a:pt x="25811" y="16650"/>
                      </a:moveTo>
                      <a:lnTo>
                        <a:pt x="138217" y="62546"/>
                      </a:lnTo>
                      <a:lnTo>
                        <a:pt x="142798" y="60872"/>
                      </a:lnTo>
                      <a:lnTo>
                        <a:pt x="25811" y="16650"/>
                      </a:lnTo>
                      <a:close/>
                    </a:path>
                  </a:pathLst>
                </a:custGeom>
                <a:grpFill/>
                <a:ln w="8809" cap="flat">
                  <a:noFill/>
                  <a:prstDash val="solid"/>
                  <a:miter/>
                </a:ln>
              </p:spPr>
              <p:txBody>
                <a:bodyPr rtlCol="0" anchor="ctr"/>
                <a:lstStyle/>
                <a:p>
                  <a:endParaRPr lang="en-US" sz="3200"/>
                </a:p>
              </p:txBody>
            </p:sp>
          </p:grpSp>
          <p:grpSp>
            <p:nvGrpSpPr>
              <p:cNvPr id="4870" name="Graphic 4229">
                <a:extLst>
                  <a:ext uri="{FF2B5EF4-FFF2-40B4-BE49-F238E27FC236}">
                    <a16:creationId xmlns:a16="http://schemas.microsoft.com/office/drawing/2014/main" id="{78B44860-C74F-4724-A5FC-669C318DC020}"/>
                  </a:ext>
                </a:extLst>
              </p:cNvPr>
              <p:cNvGrpSpPr/>
              <p:nvPr/>
            </p:nvGrpSpPr>
            <p:grpSpPr>
              <a:xfrm>
                <a:off x="4514387" y="3645068"/>
                <a:ext cx="135750" cy="141828"/>
                <a:chOff x="4514387" y="3645068"/>
                <a:chExt cx="135750" cy="141828"/>
              </a:xfrm>
              <a:grpFill/>
            </p:grpSpPr>
            <p:sp>
              <p:nvSpPr>
                <p:cNvPr id="4871" name="Freeform: Shape 4870">
                  <a:extLst>
                    <a:ext uri="{FF2B5EF4-FFF2-40B4-BE49-F238E27FC236}">
                      <a16:creationId xmlns:a16="http://schemas.microsoft.com/office/drawing/2014/main" id="{D03BF43A-248F-4952-8DF9-7FF4CA36370F}"/>
                    </a:ext>
                  </a:extLst>
                </p:cNvPr>
                <p:cNvSpPr/>
                <p:nvPr/>
              </p:nvSpPr>
              <p:spPr>
                <a:xfrm>
                  <a:off x="4520906" y="3650883"/>
                  <a:ext cx="124650" cy="130288"/>
                </a:xfrm>
                <a:custGeom>
                  <a:avLst/>
                  <a:gdLst>
                    <a:gd name="connsiteX0" fmla="*/ 97518 w 124650"/>
                    <a:gd name="connsiteY0" fmla="*/ 0 h 130288"/>
                    <a:gd name="connsiteX1" fmla="*/ 98047 w 124650"/>
                    <a:gd name="connsiteY1" fmla="*/ 2378 h 130288"/>
                    <a:gd name="connsiteX2" fmla="*/ 123329 w 124650"/>
                    <a:gd name="connsiteY2" fmla="*/ 123858 h 130288"/>
                    <a:gd name="connsiteX3" fmla="*/ 124651 w 124650"/>
                    <a:gd name="connsiteY3" fmla="*/ 130289 h 130288"/>
                    <a:gd name="connsiteX4" fmla="*/ 118749 w 124650"/>
                    <a:gd name="connsiteY4" fmla="*/ 127734 h 130288"/>
                    <a:gd name="connsiteX5" fmla="*/ 2466 w 124650"/>
                    <a:gd name="connsiteY5" fmla="*/ 76641 h 130288"/>
                    <a:gd name="connsiteX6" fmla="*/ 0 w 124650"/>
                    <a:gd name="connsiteY6" fmla="*/ 75583 h 130288"/>
                    <a:gd name="connsiteX7" fmla="*/ 2114 w 124650"/>
                    <a:gd name="connsiteY7" fmla="*/ 73998 h 130288"/>
                    <a:gd name="connsiteX8" fmla="*/ 93026 w 124650"/>
                    <a:gd name="connsiteY8" fmla="*/ 3612 h 130288"/>
                    <a:gd name="connsiteX9" fmla="*/ 97518 w 124650"/>
                    <a:gd name="connsiteY9" fmla="*/ 0 h 130288"/>
                    <a:gd name="connsiteX10" fmla="*/ 88709 w 124650"/>
                    <a:gd name="connsiteY10" fmla="*/ 7047 h 130288"/>
                    <a:gd name="connsiteX11" fmla="*/ 4140 w 124650"/>
                    <a:gd name="connsiteY11" fmla="*/ 76376 h 130288"/>
                    <a:gd name="connsiteX12" fmla="*/ 3788 w 124650"/>
                    <a:gd name="connsiteY12" fmla="*/ 73645 h 130288"/>
                    <a:gd name="connsiteX13" fmla="*/ 121391 w 124650"/>
                    <a:gd name="connsiteY13" fmla="*/ 121480 h 130288"/>
                    <a:gd name="connsiteX14" fmla="*/ 116811 w 124650"/>
                    <a:gd name="connsiteY14" fmla="*/ 125268 h 130288"/>
                    <a:gd name="connsiteX15" fmla="*/ 88709 w 124650"/>
                    <a:gd name="connsiteY15" fmla="*/ 7047 h 130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650" h="130288">
                      <a:moveTo>
                        <a:pt x="97518" y="0"/>
                      </a:moveTo>
                      <a:lnTo>
                        <a:pt x="98047" y="2378"/>
                      </a:lnTo>
                      <a:lnTo>
                        <a:pt x="123329" y="123858"/>
                      </a:lnTo>
                      <a:lnTo>
                        <a:pt x="124651" y="130289"/>
                      </a:lnTo>
                      <a:lnTo>
                        <a:pt x="118749" y="127734"/>
                      </a:lnTo>
                      <a:lnTo>
                        <a:pt x="2466" y="76641"/>
                      </a:lnTo>
                      <a:lnTo>
                        <a:pt x="0" y="75583"/>
                      </a:lnTo>
                      <a:lnTo>
                        <a:pt x="2114" y="73998"/>
                      </a:lnTo>
                      <a:lnTo>
                        <a:pt x="93026" y="3612"/>
                      </a:lnTo>
                      <a:lnTo>
                        <a:pt x="97518" y="0"/>
                      </a:lnTo>
                      <a:close/>
                      <a:moveTo>
                        <a:pt x="88709" y="7047"/>
                      </a:moveTo>
                      <a:lnTo>
                        <a:pt x="4140" y="76376"/>
                      </a:lnTo>
                      <a:lnTo>
                        <a:pt x="3788" y="73645"/>
                      </a:lnTo>
                      <a:lnTo>
                        <a:pt x="121391" y="121480"/>
                      </a:lnTo>
                      <a:lnTo>
                        <a:pt x="116811" y="125268"/>
                      </a:lnTo>
                      <a:lnTo>
                        <a:pt x="88709" y="7047"/>
                      </a:lnTo>
                      <a:close/>
                    </a:path>
                  </a:pathLst>
                </a:custGeom>
                <a:grpFill/>
                <a:ln w="8809" cap="flat">
                  <a:noFill/>
                  <a:prstDash val="solid"/>
                  <a:miter/>
                </a:ln>
              </p:spPr>
              <p:txBody>
                <a:bodyPr rtlCol="0" anchor="ctr"/>
                <a:lstStyle/>
                <a:p>
                  <a:endParaRPr lang="en-US" sz="3200"/>
                </a:p>
              </p:txBody>
            </p:sp>
            <p:sp>
              <p:nvSpPr>
                <p:cNvPr id="4872" name="Freeform: Shape 4871">
                  <a:extLst>
                    <a:ext uri="{FF2B5EF4-FFF2-40B4-BE49-F238E27FC236}">
                      <a16:creationId xmlns:a16="http://schemas.microsoft.com/office/drawing/2014/main" id="{C495B2E8-26BA-481D-9F82-F6FD81C54318}"/>
                    </a:ext>
                  </a:extLst>
                </p:cNvPr>
                <p:cNvSpPr/>
                <p:nvPr/>
              </p:nvSpPr>
              <p:spPr>
                <a:xfrm>
                  <a:off x="4514387" y="3645068"/>
                  <a:ext cx="135750" cy="141828"/>
                </a:xfrm>
                <a:custGeom>
                  <a:avLst/>
                  <a:gdLst>
                    <a:gd name="connsiteX0" fmla="*/ 135750 w 135750"/>
                    <a:gd name="connsiteY0" fmla="*/ 141829 h 141828"/>
                    <a:gd name="connsiteX1" fmla="*/ 122625 w 135750"/>
                    <a:gd name="connsiteY1" fmla="*/ 136015 h 141828"/>
                    <a:gd name="connsiteX2" fmla="*/ 121215 w 135750"/>
                    <a:gd name="connsiteY2" fmla="*/ 137160 h 141828"/>
                    <a:gd name="connsiteX3" fmla="*/ 120774 w 135750"/>
                    <a:gd name="connsiteY3" fmla="*/ 135222 h 141828"/>
                    <a:gd name="connsiteX4" fmla="*/ 10395 w 135750"/>
                    <a:gd name="connsiteY4" fmla="*/ 86683 h 141828"/>
                    <a:gd name="connsiteX5" fmla="*/ 8104 w 135750"/>
                    <a:gd name="connsiteY5" fmla="*/ 88621 h 141828"/>
                    <a:gd name="connsiteX6" fmla="*/ 7664 w 135750"/>
                    <a:gd name="connsiteY6" fmla="*/ 85538 h 141828"/>
                    <a:gd name="connsiteX7" fmla="*/ 0 w 135750"/>
                    <a:gd name="connsiteY7" fmla="*/ 82190 h 141828"/>
                    <a:gd name="connsiteX8" fmla="*/ 6519 w 135750"/>
                    <a:gd name="connsiteY8" fmla="*/ 77169 h 141828"/>
                    <a:gd name="connsiteX9" fmla="*/ 6166 w 135750"/>
                    <a:gd name="connsiteY9" fmla="*/ 74262 h 141828"/>
                    <a:gd name="connsiteX10" fmla="*/ 8897 w 135750"/>
                    <a:gd name="connsiteY10" fmla="*/ 75407 h 141828"/>
                    <a:gd name="connsiteX11" fmla="*/ 106240 w 135750"/>
                    <a:gd name="connsiteY11" fmla="*/ 0 h 141828"/>
                    <a:gd name="connsiteX12" fmla="*/ 132403 w 135750"/>
                    <a:gd name="connsiteY12" fmla="*/ 125620 h 141828"/>
                    <a:gd name="connsiteX13" fmla="*/ 134341 w 135750"/>
                    <a:gd name="connsiteY13" fmla="*/ 126413 h 141828"/>
                    <a:gd name="connsiteX14" fmla="*/ 132843 w 135750"/>
                    <a:gd name="connsiteY14" fmla="*/ 127646 h 141828"/>
                    <a:gd name="connsiteX15" fmla="*/ 135750 w 135750"/>
                    <a:gd name="connsiteY15" fmla="*/ 141829 h 141828"/>
                    <a:gd name="connsiteX16" fmla="*/ 124651 w 135750"/>
                    <a:gd name="connsiteY16" fmla="*/ 122361 h 141828"/>
                    <a:gd name="connsiteX17" fmla="*/ 124827 w 135750"/>
                    <a:gd name="connsiteY17" fmla="*/ 122449 h 141828"/>
                    <a:gd name="connsiteX18" fmla="*/ 101747 w 135750"/>
                    <a:gd name="connsiteY18" fmla="*/ 11804 h 141828"/>
                    <a:gd name="connsiteX19" fmla="*/ 98928 w 135750"/>
                    <a:gd name="connsiteY19" fmla="*/ 14007 h 141828"/>
                    <a:gd name="connsiteX20" fmla="*/ 124651 w 135750"/>
                    <a:gd name="connsiteY20" fmla="*/ 122361 h 141828"/>
                    <a:gd name="connsiteX21" fmla="*/ 19204 w 135750"/>
                    <a:gd name="connsiteY21" fmla="*/ 79459 h 141828"/>
                    <a:gd name="connsiteX22" fmla="*/ 116987 w 135750"/>
                    <a:gd name="connsiteY22" fmla="*/ 119277 h 141828"/>
                    <a:gd name="connsiteX23" fmla="*/ 93201 w 135750"/>
                    <a:gd name="connsiteY23" fmla="*/ 18852 h 141828"/>
                    <a:gd name="connsiteX24" fmla="*/ 19204 w 135750"/>
                    <a:gd name="connsiteY24" fmla="*/ 79459 h 14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750" h="141828">
                      <a:moveTo>
                        <a:pt x="135750" y="141829"/>
                      </a:moveTo>
                      <a:lnTo>
                        <a:pt x="122625" y="136015"/>
                      </a:lnTo>
                      <a:lnTo>
                        <a:pt x="121215" y="137160"/>
                      </a:lnTo>
                      <a:lnTo>
                        <a:pt x="120774" y="135222"/>
                      </a:lnTo>
                      <a:lnTo>
                        <a:pt x="10395" y="86683"/>
                      </a:lnTo>
                      <a:lnTo>
                        <a:pt x="8104" y="88621"/>
                      </a:lnTo>
                      <a:lnTo>
                        <a:pt x="7664" y="85538"/>
                      </a:lnTo>
                      <a:lnTo>
                        <a:pt x="0" y="82190"/>
                      </a:lnTo>
                      <a:lnTo>
                        <a:pt x="6519" y="77169"/>
                      </a:lnTo>
                      <a:lnTo>
                        <a:pt x="6166" y="74262"/>
                      </a:lnTo>
                      <a:lnTo>
                        <a:pt x="8897" y="75407"/>
                      </a:lnTo>
                      <a:lnTo>
                        <a:pt x="106240" y="0"/>
                      </a:lnTo>
                      <a:lnTo>
                        <a:pt x="132403" y="125620"/>
                      </a:lnTo>
                      <a:lnTo>
                        <a:pt x="134341" y="126413"/>
                      </a:lnTo>
                      <a:lnTo>
                        <a:pt x="132843" y="127646"/>
                      </a:lnTo>
                      <a:lnTo>
                        <a:pt x="135750" y="141829"/>
                      </a:lnTo>
                      <a:close/>
                      <a:moveTo>
                        <a:pt x="124651" y="122361"/>
                      </a:moveTo>
                      <a:lnTo>
                        <a:pt x="124827" y="122449"/>
                      </a:lnTo>
                      <a:lnTo>
                        <a:pt x="101747" y="11804"/>
                      </a:lnTo>
                      <a:lnTo>
                        <a:pt x="98928" y="14007"/>
                      </a:lnTo>
                      <a:lnTo>
                        <a:pt x="124651" y="122361"/>
                      </a:lnTo>
                      <a:close/>
                      <a:moveTo>
                        <a:pt x="19204" y="79459"/>
                      </a:moveTo>
                      <a:lnTo>
                        <a:pt x="116987" y="119277"/>
                      </a:lnTo>
                      <a:lnTo>
                        <a:pt x="93201" y="18852"/>
                      </a:lnTo>
                      <a:lnTo>
                        <a:pt x="19204" y="79459"/>
                      </a:lnTo>
                      <a:close/>
                    </a:path>
                  </a:pathLst>
                </a:custGeom>
                <a:grpFill/>
                <a:ln w="8809" cap="flat">
                  <a:noFill/>
                  <a:prstDash val="solid"/>
                  <a:miter/>
                </a:ln>
              </p:spPr>
              <p:txBody>
                <a:bodyPr rtlCol="0" anchor="ctr"/>
                <a:lstStyle/>
                <a:p>
                  <a:endParaRPr lang="en-US" sz="3200"/>
                </a:p>
              </p:txBody>
            </p:sp>
          </p:grpSp>
          <p:grpSp>
            <p:nvGrpSpPr>
              <p:cNvPr id="4873" name="Graphic 4229">
                <a:extLst>
                  <a:ext uri="{FF2B5EF4-FFF2-40B4-BE49-F238E27FC236}">
                    <a16:creationId xmlns:a16="http://schemas.microsoft.com/office/drawing/2014/main" id="{78B44860-C74F-4724-A5FC-669C318DC020}"/>
                  </a:ext>
                </a:extLst>
              </p:cNvPr>
              <p:cNvGrpSpPr/>
              <p:nvPr/>
            </p:nvGrpSpPr>
            <p:grpSpPr>
              <a:xfrm>
                <a:off x="3947688" y="4018757"/>
                <a:ext cx="258022" cy="375802"/>
                <a:chOff x="3947688" y="4018757"/>
                <a:chExt cx="258022" cy="375802"/>
              </a:xfrm>
              <a:grpFill/>
            </p:grpSpPr>
            <p:sp>
              <p:nvSpPr>
                <p:cNvPr id="4874" name="Freeform: Shape 4873">
                  <a:extLst>
                    <a:ext uri="{FF2B5EF4-FFF2-40B4-BE49-F238E27FC236}">
                      <a16:creationId xmlns:a16="http://schemas.microsoft.com/office/drawing/2014/main" id="{55706719-5DB6-4412-8FCD-BBF978A3AF12}"/>
                    </a:ext>
                  </a:extLst>
                </p:cNvPr>
                <p:cNvSpPr/>
                <p:nvPr/>
              </p:nvSpPr>
              <p:spPr>
                <a:xfrm>
                  <a:off x="3951300" y="4028007"/>
                  <a:ext cx="241990" cy="352546"/>
                </a:xfrm>
                <a:custGeom>
                  <a:avLst/>
                  <a:gdLst>
                    <a:gd name="connsiteX0" fmla="*/ 0 w 241990"/>
                    <a:gd name="connsiteY0" fmla="*/ 162267 h 352546"/>
                    <a:gd name="connsiteX1" fmla="*/ 29423 w 241990"/>
                    <a:gd name="connsiteY1" fmla="*/ 3524 h 352546"/>
                    <a:gd name="connsiteX2" fmla="*/ 30040 w 241990"/>
                    <a:gd name="connsiteY2" fmla="*/ 0 h 352546"/>
                    <a:gd name="connsiteX3" fmla="*/ 31889 w 241990"/>
                    <a:gd name="connsiteY3" fmla="*/ 3083 h 352546"/>
                    <a:gd name="connsiteX4" fmla="*/ 240316 w 241990"/>
                    <a:gd name="connsiteY4" fmla="*/ 349815 h 352546"/>
                    <a:gd name="connsiteX5" fmla="*/ 241990 w 241990"/>
                    <a:gd name="connsiteY5" fmla="*/ 352546 h 352546"/>
                    <a:gd name="connsiteX6" fmla="*/ 239435 w 241990"/>
                    <a:gd name="connsiteY6" fmla="*/ 350608 h 352546"/>
                    <a:gd name="connsiteX7" fmla="*/ 1410 w 241990"/>
                    <a:gd name="connsiteY7" fmla="*/ 163500 h 352546"/>
                    <a:gd name="connsiteX8" fmla="*/ 0 w 241990"/>
                    <a:gd name="connsiteY8" fmla="*/ 162267 h 352546"/>
                    <a:gd name="connsiteX9" fmla="*/ 2995 w 241990"/>
                    <a:gd name="connsiteY9" fmla="*/ 164645 h 352546"/>
                    <a:gd name="connsiteX10" fmla="*/ 240228 w 241990"/>
                    <a:gd name="connsiteY10" fmla="*/ 349639 h 352546"/>
                    <a:gd name="connsiteX11" fmla="*/ 239347 w 241990"/>
                    <a:gd name="connsiteY11" fmla="*/ 350432 h 352546"/>
                    <a:gd name="connsiteX12" fmla="*/ 29511 w 241990"/>
                    <a:gd name="connsiteY12" fmla="*/ 4581 h 352546"/>
                    <a:gd name="connsiteX13" fmla="*/ 32066 w 241990"/>
                    <a:gd name="connsiteY13" fmla="*/ 4140 h 352546"/>
                    <a:gd name="connsiteX14" fmla="*/ 3171 w 241990"/>
                    <a:gd name="connsiteY14" fmla="*/ 163852 h 352546"/>
                    <a:gd name="connsiteX15" fmla="*/ 2995 w 241990"/>
                    <a:gd name="connsiteY15" fmla="*/ 164645 h 35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990" h="352546">
                      <a:moveTo>
                        <a:pt x="0" y="162267"/>
                      </a:moveTo>
                      <a:lnTo>
                        <a:pt x="29423" y="3524"/>
                      </a:lnTo>
                      <a:lnTo>
                        <a:pt x="30040" y="0"/>
                      </a:lnTo>
                      <a:lnTo>
                        <a:pt x="31889" y="3083"/>
                      </a:lnTo>
                      <a:lnTo>
                        <a:pt x="240316" y="349815"/>
                      </a:lnTo>
                      <a:lnTo>
                        <a:pt x="241990" y="352546"/>
                      </a:lnTo>
                      <a:lnTo>
                        <a:pt x="239435" y="350608"/>
                      </a:lnTo>
                      <a:lnTo>
                        <a:pt x="1410" y="163500"/>
                      </a:lnTo>
                      <a:lnTo>
                        <a:pt x="0" y="162267"/>
                      </a:lnTo>
                      <a:close/>
                      <a:moveTo>
                        <a:pt x="2995" y="164645"/>
                      </a:moveTo>
                      <a:lnTo>
                        <a:pt x="240228" y="349639"/>
                      </a:lnTo>
                      <a:lnTo>
                        <a:pt x="239347" y="350432"/>
                      </a:lnTo>
                      <a:lnTo>
                        <a:pt x="29511" y="4581"/>
                      </a:lnTo>
                      <a:lnTo>
                        <a:pt x="32066" y="4140"/>
                      </a:lnTo>
                      <a:lnTo>
                        <a:pt x="3171" y="163852"/>
                      </a:lnTo>
                      <a:lnTo>
                        <a:pt x="2995" y="164645"/>
                      </a:lnTo>
                      <a:close/>
                    </a:path>
                  </a:pathLst>
                </a:custGeom>
                <a:grpFill/>
                <a:ln w="8809" cap="flat">
                  <a:noFill/>
                  <a:prstDash val="solid"/>
                  <a:miter/>
                </a:ln>
              </p:spPr>
              <p:txBody>
                <a:bodyPr rtlCol="0" anchor="ctr"/>
                <a:lstStyle/>
                <a:p>
                  <a:endParaRPr lang="en-US" sz="3200"/>
                </a:p>
              </p:txBody>
            </p:sp>
            <p:sp>
              <p:nvSpPr>
                <p:cNvPr id="4875" name="Freeform: Shape 4874">
                  <a:extLst>
                    <a:ext uri="{FF2B5EF4-FFF2-40B4-BE49-F238E27FC236}">
                      <a16:creationId xmlns:a16="http://schemas.microsoft.com/office/drawing/2014/main" id="{A4B9C15B-7337-46D0-BDD7-816A66F39DBA}"/>
                    </a:ext>
                  </a:extLst>
                </p:cNvPr>
                <p:cNvSpPr/>
                <p:nvPr/>
              </p:nvSpPr>
              <p:spPr>
                <a:xfrm>
                  <a:off x="3947688" y="4018757"/>
                  <a:ext cx="258022" cy="375802"/>
                </a:xfrm>
                <a:custGeom>
                  <a:avLst/>
                  <a:gdLst>
                    <a:gd name="connsiteX0" fmla="*/ 258023 w 258022"/>
                    <a:gd name="connsiteY0" fmla="*/ 375803 h 375802"/>
                    <a:gd name="connsiteX1" fmla="*/ 243135 w 258022"/>
                    <a:gd name="connsiteY1" fmla="*/ 364086 h 375802"/>
                    <a:gd name="connsiteX2" fmla="*/ 242254 w 258022"/>
                    <a:gd name="connsiteY2" fmla="*/ 364879 h 375802"/>
                    <a:gd name="connsiteX3" fmla="*/ 240492 w 258022"/>
                    <a:gd name="connsiteY3" fmla="*/ 362060 h 375802"/>
                    <a:gd name="connsiteX4" fmla="*/ 0 w 258022"/>
                    <a:gd name="connsiteY4" fmla="*/ 172926 h 375802"/>
                    <a:gd name="connsiteX5" fmla="*/ 29423 w 258022"/>
                    <a:gd name="connsiteY5" fmla="*/ 14007 h 375802"/>
                    <a:gd name="connsiteX6" fmla="*/ 27837 w 258022"/>
                    <a:gd name="connsiteY6" fmla="*/ 11364 h 375802"/>
                    <a:gd name="connsiteX7" fmla="*/ 30040 w 258022"/>
                    <a:gd name="connsiteY7" fmla="*/ 11012 h 375802"/>
                    <a:gd name="connsiteX8" fmla="*/ 32066 w 258022"/>
                    <a:gd name="connsiteY8" fmla="*/ 0 h 375802"/>
                    <a:gd name="connsiteX9" fmla="*/ 37880 w 258022"/>
                    <a:gd name="connsiteY9" fmla="*/ 9602 h 375802"/>
                    <a:gd name="connsiteX10" fmla="*/ 39994 w 258022"/>
                    <a:gd name="connsiteY10" fmla="*/ 9250 h 375802"/>
                    <a:gd name="connsiteX11" fmla="*/ 39465 w 258022"/>
                    <a:gd name="connsiteY11" fmla="*/ 12245 h 375802"/>
                    <a:gd name="connsiteX12" fmla="*/ 246659 w 258022"/>
                    <a:gd name="connsiteY12" fmla="*/ 356775 h 375802"/>
                    <a:gd name="connsiteX13" fmla="*/ 249302 w 258022"/>
                    <a:gd name="connsiteY13" fmla="*/ 358801 h 375802"/>
                    <a:gd name="connsiteX14" fmla="*/ 248421 w 258022"/>
                    <a:gd name="connsiteY14" fmla="*/ 359593 h 375802"/>
                    <a:gd name="connsiteX15" fmla="*/ 258023 w 258022"/>
                    <a:gd name="connsiteY15" fmla="*/ 375803 h 375802"/>
                    <a:gd name="connsiteX16" fmla="*/ 10307 w 258022"/>
                    <a:gd name="connsiteY16" fmla="*/ 172485 h 375802"/>
                    <a:gd name="connsiteX17" fmla="*/ 228952 w 258022"/>
                    <a:gd name="connsiteY17" fmla="*/ 342944 h 375802"/>
                    <a:gd name="connsiteX18" fmla="*/ 36823 w 258022"/>
                    <a:gd name="connsiteY18" fmla="*/ 26163 h 375802"/>
                    <a:gd name="connsiteX19" fmla="*/ 10307 w 258022"/>
                    <a:gd name="connsiteY19" fmla="*/ 172485 h 37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8022" h="375802">
                      <a:moveTo>
                        <a:pt x="258023" y="375803"/>
                      </a:moveTo>
                      <a:lnTo>
                        <a:pt x="243135" y="364086"/>
                      </a:lnTo>
                      <a:lnTo>
                        <a:pt x="242254" y="364879"/>
                      </a:lnTo>
                      <a:lnTo>
                        <a:pt x="240492" y="362060"/>
                      </a:lnTo>
                      <a:lnTo>
                        <a:pt x="0" y="172926"/>
                      </a:lnTo>
                      <a:lnTo>
                        <a:pt x="29423" y="14007"/>
                      </a:lnTo>
                      <a:lnTo>
                        <a:pt x="27837" y="11364"/>
                      </a:lnTo>
                      <a:lnTo>
                        <a:pt x="30040" y="11012"/>
                      </a:lnTo>
                      <a:lnTo>
                        <a:pt x="32066" y="0"/>
                      </a:lnTo>
                      <a:lnTo>
                        <a:pt x="37880" y="9602"/>
                      </a:lnTo>
                      <a:lnTo>
                        <a:pt x="39994" y="9250"/>
                      </a:lnTo>
                      <a:lnTo>
                        <a:pt x="39465" y="12245"/>
                      </a:lnTo>
                      <a:lnTo>
                        <a:pt x="246659" y="356775"/>
                      </a:lnTo>
                      <a:lnTo>
                        <a:pt x="249302" y="358801"/>
                      </a:lnTo>
                      <a:lnTo>
                        <a:pt x="248421" y="359593"/>
                      </a:lnTo>
                      <a:lnTo>
                        <a:pt x="258023" y="375803"/>
                      </a:lnTo>
                      <a:close/>
                      <a:moveTo>
                        <a:pt x="10307" y="172485"/>
                      </a:moveTo>
                      <a:lnTo>
                        <a:pt x="228952" y="342944"/>
                      </a:lnTo>
                      <a:lnTo>
                        <a:pt x="36823" y="26163"/>
                      </a:lnTo>
                      <a:lnTo>
                        <a:pt x="10307" y="172485"/>
                      </a:lnTo>
                      <a:close/>
                    </a:path>
                  </a:pathLst>
                </a:custGeom>
                <a:grpFill/>
                <a:ln w="8809" cap="flat">
                  <a:noFill/>
                  <a:prstDash val="solid"/>
                  <a:miter/>
                </a:ln>
              </p:spPr>
              <p:txBody>
                <a:bodyPr rtlCol="0" anchor="ctr"/>
                <a:lstStyle/>
                <a:p>
                  <a:endParaRPr lang="en-US" sz="3200"/>
                </a:p>
              </p:txBody>
            </p:sp>
          </p:grpSp>
          <p:grpSp>
            <p:nvGrpSpPr>
              <p:cNvPr id="4876" name="Graphic 4229">
                <a:extLst>
                  <a:ext uri="{FF2B5EF4-FFF2-40B4-BE49-F238E27FC236}">
                    <a16:creationId xmlns:a16="http://schemas.microsoft.com/office/drawing/2014/main" id="{78B44860-C74F-4724-A5FC-669C318DC020}"/>
                  </a:ext>
                </a:extLst>
              </p:cNvPr>
              <p:cNvGrpSpPr/>
              <p:nvPr/>
            </p:nvGrpSpPr>
            <p:grpSpPr>
              <a:xfrm>
                <a:off x="3967685" y="4239693"/>
                <a:ext cx="231154" cy="202965"/>
                <a:chOff x="3967685" y="4239693"/>
                <a:chExt cx="231154" cy="202965"/>
              </a:xfrm>
              <a:grpFill/>
            </p:grpSpPr>
            <p:sp>
              <p:nvSpPr>
                <p:cNvPr id="4877" name="Freeform: Shape 4876">
                  <a:extLst>
                    <a:ext uri="{FF2B5EF4-FFF2-40B4-BE49-F238E27FC236}">
                      <a16:creationId xmlns:a16="http://schemas.microsoft.com/office/drawing/2014/main" id="{1A9F0059-5547-484A-A5F8-FEC62FB929B1}"/>
                    </a:ext>
                  </a:extLst>
                </p:cNvPr>
                <p:cNvSpPr/>
                <p:nvPr/>
              </p:nvSpPr>
              <p:spPr>
                <a:xfrm>
                  <a:off x="3978697" y="4250176"/>
                  <a:ext cx="213800" cy="187901"/>
                </a:xfrm>
                <a:custGeom>
                  <a:avLst/>
                  <a:gdLst>
                    <a:gd name="connsiteX0" fmla="*/ 6695 w 213800"/>
                    <a:gd name="connsiteY0" fmla="*/ 4052 h 187901"/>
                    <a:gd name="connsiteX1" fmla="*/ 125620 w 213800"/>
                    <a:gd name="connsiteY1" fmla="*/ 185875 h 187901"/>
                    <a:gd name="connsiteX2" fmla="*/ 124210 w 213800"/>
                    <a:gd name="connsiteY2" fmla="*/ 185611 h 187901"/>
                    <a:gd name="connsiteX3" fmla="*/ 212039 w 213800"/>
                    <a:gd name="connsiteY3" fmla="*/ 127382 h 187901"/>
                    <a:gd name="connsiteX4" fmla="*/ 212039 w 213800"/>
                    <a:gd name="connsiteY4" fmla="*/ 128615 h 187901"/>
                    <a:gd name="connsiteX5" fmla="*/ 6695 w 213800"/>
                    <a:gd name="connsiteY5" fmla="*/ 4052 h 187901"/>
                    <a:gd name="connsiteX6" fmla="*/ 0 w 213800"/>
                    <a:gd name="connsiteY6" fmla="*/ 0 h 187901"/>
                    <a:gd name="connsiteX7" fmla="*/ 212831 w 213800"/>
                    <a:gd name="connsiteY7" fmla="*/ 127294 h 187901"/>
                    <a:gd name="connsiteX8" fmla="*/ 213801 w 213800"/>
                    <a:gd name="connsiteY8" fmla="*/ 127910 h 187901"/>
                    <a:gd name="connsiteX9" fmla="*/ 212831 w 213800"/>
                    <a:gd name="connsiteY9" fmla="*/ 128527 h 187901"/>
                    <a:gd name="connsiteX10" fmla="*/ 125268 w 213800"/>
                    <a:gd name="connsiteY10" fmla="*/ 187285 h 187901"/>
                    <a:gd name="connsiteX11" fmla="*/ 124387 w 213800"/>
                    <a:gd name="connsiteY11" fmla="*/ 187901 h 187901"/>
                    <a:gd name="connsiteX12" fmla="*/ 123770 w 213800"/>
                    <a:gd name="connsiteY12" fmla="*/ 187020 h 187901"/>
                    <a:gd name="connsiteX13" fmla="*/ 0 w 213800"/>
                    <a:gd name="connsiteY13" fmla="*/ 0 h 187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3800" h="187901">
                      <a:moveTo>
                        <a:pt x="6695" y="4052"/>
                      </a:moveTo>
                      <a:lnTo>
                        <a:pt x="125620" y="185875"/>
                      </a:lnTo>
                      <a:lnTo>
                        <a:pt x="124210" y="185611"/>
                      </a:lnTo>
                      <a:lnTo>
                        <a:pt x="212039" y="127382"/>
                      </a:lnTo>
                      <a:lnTo>
                        <a:pt x="212039" y="128615"/>
                      </a:lnTo>
                      <a:lnTo>
                        <a:pt x="6695" y="4052"/>
                      </a:lnTo>
                      <a:close/>
                      <a:moveTo>
                        <a:pt x="0" y="0"/>
                      </a:moveTo>
                      <a:lnTo>
                        <a:pt x="212831" y="127294"/>
                      </a:lnTo>
                      <a:lnTo>
                        <a:pt x="213801" y="127910"/>
                      </a:lnTo>
                      <a:lnTo>
                        <a:pt x="212831" y="128527"/>
                      </a:lnTo>
                      <a:lnTo>
                        <a:pt x="125268" y="187285"/>
                      </a:lnTo>
                      <a:lnTo>
                        <a:pt x="124387" y="187901"/>
                      </a:lnTo>
                      <a:lnTo>
                        <a:pt x="123770" y="187020"/>
                      </a:lnTo>
                      <a:lnTo>
                        <a:pt x="0" y="0"/>
                      </a:lnTo>
                      <a:close/>
                    </a:path>
                  </a:pathLst>
                </a:custGeom>
                <a:grpFill/>
                <a:ln w="8809" cap="flat">
                  <a:noFill/>
                  <a:prstDash val="solid"/>
                  <a:miter/>
                </a:ln>
              </p:spPr>
              <p:txBody>
                <a:bodyPr rtlCol="0" anchor="ctr"/>
                <a:lstStyle/>
                <a:p>
                  <a:endParaRPr lang="en-US" sz="3200"/>
                </a:p>
              </p:txBody>
            </p:sp>
            <p:sp>
              <p:nvSpPr>
                <p:cNvPr id="4878" name="Freeform: Shape 4877">
                  <a:extLst>
                    <a:ext uri="{FF2B5EF4-FFF2-40B4-BE49-F238E27FC236}">
                      <a16:creationId xmlns:a16="http://schemas.microsoft.com/office/drawing/2014/main" id="{428400F3-EC9E-495C-B9C3-ECDE8EB289B0}"/>
                    </a:ext>
                  </a:extLst>
                </p:cNvPr>
                <p:cNvSpPr/>
                <p:nvPr/>
              </p:nvSpPr>
              <p:spPr>
                <a:xfrm>
                  <a:off x="3967685" y="4239693"/>
                  <a:ext cx="231154" cy="202965"/>
                </a:xfrm>
                <a:custGeom>
                  <a:avLst/>
                  <a:gdLst>
                    <a:gd name="connsiteX0" fmla="*/ 134605 w 231154"/>
                    <a:gd name="connsiteY0" fmla="*/ 202965 h 202965"/>
                    <a:gd name="connsiteX1" fmla="*/ 131786 w 231154"/>
                    <a:gd name="connsiteY1" fmla="*/ 198737 h 202965"/>
                    <a:gd name="connsiteX2" fmla="*/ 126589 w 231154"/>
                    <a:gd name="connsiteY2" fmla="*/ 197680 h 202965"/>
                    <a:gd name="connsiteX3" fmla="*/ 129672 w 231154"/>
                    <a:gd name="connsiteY3" fmla="*/ 195653 h 202965"/>
                    <a:gd name="connsiteX4" fmla="*/ 0 w 231154"/>
                    <a:gd name="connsiteY4" fmla="*/ 0 h 202965"/>
                    <a:gd name="connsiteX5" fmla="*/ 6871 w 231154"/>
                    <a:gd name="connsiteY5" fmla="*/ 4140 h 202965"/>
                    <a:gd name="connsiteX6" fmla="*/ 6783 w 231154"/>
                    <a:gd name="connsiteY6" fmla="*/ 3964 h 202965"/>
                    <a:gd name="connsiteX7" fmla="*/ 17531 w 231154"/>
                    <a:gd name="connsiteY7" fmla="*/ 10483 h 202965"/>
                    <a:gd name="connsiteX8" fmla="*/ 223403 w 231154"/>
                    <a:gd name="connsiteY8" fmla="*/ 133548 h 202965"/>
                    <a:gd name="connsiteX9" fmla="*/ 226310 w 231154"/>
                    <a:gd name="connsiteY9" fmla="*/ 131610 h 202965"/>
                    <a:gd name="connsiteX10" fmla="*/ 226574 w 231154"/>
                    <a:gd name="connsiteY10" fmla="*/ 135486 h 202965"/>
                    <a:gd name="connsiteX11" fmla="*/ 231155 w 231154"/>
                    <a:gd name="connsiteY11" fmla="*/ 138217 h 202965"/>
                    <a:gd name="connsiteX12" fmla="*/ 226574 w 231154"/>
                    <a:gd name="connsiteY12" fmla="*/ 141300 h 202965"/>
                    <a:gd name="connsiteX13" fmla="*/ 226662 w 231154"/>
                    <a:gd name="connsiteY13" fmla="*/ 145177 h 202965"/>
                    <a:gd name="connsiteX14" fmla="*/ 223579 w 231154"/>
                    <a:gd name="connsiteY14" fmla="*/ 143326 h 202965"/>
                    <a:gd name="connsiteX15" fmla="*/ 141829 w 231154"/>
                    <a:gd name="connsiteY15" fmla="*/ 198120 h 202965"/>
                    <a:gd name="connsiteX16" fmla="*/ 143855 w 231154"/>
                    <a:gd name="connsiteY16" fmla="*/ 201203 h 202965"/>
                    <a:gd name="connsiteX17" fmla="*/ 138746 w 231154"/>
                    <a:gd name="connsiteY17" fmla="*/ 200146 h 202965"/>
                    <a:gd name="connsiteX18" fmla="*/ 134605 w 231154"/>
                    <a:gd name="connsiteY18" fmla="*/ 202965 h 202965"/>
                    <a:gd name="connsiteX19" fmla="*/ 28630 w 231154"/>
                    <a:gd name="connsiteY19" fmla="*/ 25106 h 202965"/>
                    <a:gd name="connsiteX20" fmla="*/ 136984 w 231154"/>
                    <a:gd name="connsiteY20" fmla="*/ 190720 h 202965"/>
                    <a:gd name="connsiteX21" fmla="*/ 215739 w 231154"/>
                    <a:gd name="connsiteY21" fmla="*/ 138481 h 202965"/>
                    <a:gd name="connsiteX22" fmla="*/ 28630 w 231154"/>
                    <a:gd name="connsiteY22" fmla="*/ 25106 h 20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1154" h="202965">
                      <a:moveTo>
                        <a:pt x="134605" y="202965"/>
                      </a:moveTo>
                      <a:lnTo>
                        <a:pt x="131786" y="198737"/>
                      </a:lnTo>
                      <a:lnTo>
                        <a:pt x="126589" y="197680"/>
                      </a:lnTo>
                      <a:lnTo>
                        <a:pt x="129672" y="195653"/>
                      </a:lnTo>
                      <a:lnTo>
                        <a:pt x="0" y="0"/>
                      </a:lnTo>
                      <a:lnTo>
                        <a:pt x="6871" y="4140"/>
                      </a:lnTo>
                      <a:lnTo>
                        <a:pt x="6783" y="3964"/>
                      </a:lnTo>
                      <a:lnTo>
                        <a:pt x="17531" y="10483"/>
                      </a:lnTo>
                      <a:lnTo>
                        <a:pt x="223403" y="133548"/>
                      </a:lnTo>
                      <a:lnTo>
                        <a:pt x="226310" y="131610"/>
                      </a:lnTo>
                      <a:lnTo>
                        <a:pt x="226574" y="135486"/>
                      </a:lnTo>
                      <a:lnTo>
                        <a:pt x="231155" y="138217"/>
                      </a:lnTo>
                      <a:lnTo>
                        <a:pt x="226574" y="141300"/>
                      </a:lnTo>
                      <a:lnTo>
                        <a:pt x="226662" y="145177"/>
                      </a:lnTo>
                      <a:lnTo>
                        <a:pt x="223579" y="143326"/>
                      </a:lnTo>
                      <a:lnTo>
                        <a:pt x="141829" y="198120"/>
                      </a:lnTo>
                      <a:lnTo>
                        <a:pt x="143855" y="201203"/>
                      </a:lnTo>
                      <a:lnTo>
                        <a:pt x="138746" y="200146"/>
                      </a:lnTo>
                      <a:lnTo>
                        <a:pt x="134605" y="202965"/>
                      </a:lnTo>
                      <a:close/>
                      <a:moveTo>
                        <a:pt x="28630" y="25106"/>
                      </a:moveTo>
                      <a:lnTo>
                        <a:pt x="136984" y="190720"/>
                      </a:lnTo>
                      <a:lnTo>
                        <a:pt x="215739" y="138481"/>
                      </a:lnTo>
                      <a:lnTo>
                        <a:pt x="28630" y="25106"/>
                      </a:lnTo>
                      <a:close/>
                    </a:path>
                  </a:pathLst>
                </a:custGeom>
                <a:grpFill/>
                <a:ln w="8809" cap="flat">
                  <a:noFill/>
                  <a:prstDash val="solid"/>
                  <a:miter/>
                </a:ln>
              </p:spPr>
              <p:txBody>
                <a:bodyPr rtlCol="0" anchor="ctr"/>
                <a:lstStyle/>
                <a:p>
                  <a:endParaRPr lang="en-US" sz="3200"/>
                </a:p>
              </p:txBody>
            </p:sp>
          </p:grpSp>
          <p:grpSp>
            <p:nvGrpSpPr>
              <p:cNvPr id="4879" name="Graphic 4229">
                <a:extLst>
                  <a:ext uri="{FF2B5EF4-FFF2-40B4-BE49-F238E27FC236}">
                    <a16:creationId xmlns:a16="http://schemas.microsoft.com/office/drawing/2014/main" id="{78B44860-C74F-4724-A5FC-669C318DC020}"/>
                  </a:ext>
                </a:extLst>
              </p:cNvPr>
              <p:cNvGrpSpPr/>
              <p:nvPr/>
            </p:nvGrpSpPr>
            <p:grpSpPr>
              <a:xfrm>
                <a:off x="4092600" y="4371567"/>
                <a:ext cx="165614" cy="134605"/>
                <a:chOff x="4092600" y="4371567"/>
                <a:chExt cx="165614" cy="134605"/>
              </a:xfrm>
              <a:grpFill/>
            </p:grpSpPr>
            <p:sp>
              <p:nvSpPr>
                <p:cNvPr id="4880" name="Freeform: Shape 4879">
                  <a:extLst>
                    <a:ext uri="{FF2B5EF4-FFF2-40B4-BE49-F238E27FC236}">
                      <a16:creationId xmlns:a16="http://schemas.microsoft.com/office/drawing/2014/main" id="{1CA8899A-2780-4623-8780-C9EC3E6CE231}"/>
                    </a:ext>
                  </a:extLst>
                </p:cNvPr>
                <p:cNvSpPr/>
                <p:nvPr/>
              </p:nvSpPr>
              <p:spPr>
                <a:xfrm>
                  <a:off x="4100793" y="4377381"/>
                  <a:ext cx="151783" cy="123858"/>
                </a:xfrm>
                <a:custGeom>
                  <a:avLst/>
                  <a:gdLst>
                    <a:gd name="connsiteX0" fmla="*/ 121479 w 151783"/>
                    <a:gd name="connsiteY0" fmla="*/ 123858 h 123858"/>
                    <a:gd name="connsiteX1" fmla="*/ 121127 w 151783"/>
                    <a:gd name="connsiteY1" fmla="*/ 123682 h 123858"/>
                    <a:gd name="connsiteX2" fmla="*/ 2202 w 151783"/>
                    <a:gd name="connsiteY2" fmla="*/ 60255 h 123858"/>
                    <a:gd name="connsiteX3" fmla="*/ 0 w 151783"/>
                    <a:gd name="connsiteY3" fmla="*/ 59110 h 123858"/>
                    <a:gd name="connsiteX4" fmla="*/ 2290 w 151783"/>
                    <a:gd name="connsiteY4" fmla="*/ 58229 h 123858"/>
                    <a:gd name="connsiteX5" fmla="*/ 150902 w 151783"/>
                    <a:gd name="connsiteY5" fmla="*/ 352 h 123858"/>
                    <a:gd name="connsiteX6" fmla="*/ 151783 w 151783"/>
                    <a:gd name="connsiteY6" fmla="*/ 0 h 123858"/>
                    <a:gd name="connsiteX7" fmla="*/ 151519 w 151783"/>
                    <a:gd name="connsiteY7" fmla="*/ 969 h 123858"/>
                    <a:gd name="connsiteX8" fmla="*/ 121832 w 151783"/>
                    <a:gd name="connsiteY8" fmla="*/ 122272 h 123858"/>
                    <a:gd name="connsiteX9" fmla="*/ 121479 w 151783"/>
                    <a:gd name="connsiteY9" fmla="*/ 123858 h 123858"/>
                    <a:gd name="connsiteX10" fmla="*/ 122272 w 151783"/>
                    <a:gd name="connsiteY10" fmla="*/ 120423 h 123858"/>
                    <a:gd name="connsiteX11" fmla="*/ 150638 w 151783"/>
                    <a:gd name="connsiteY11" fmla="*/ 529 h 123858"/>
                    <a:gd name="connsiteX12" fmla="*/ 151343 w 151783"/>
                    <a:gd name="connsiteY12" fmla="*/ 1145 h 123858"/>
                    <a:gd name="connsiteX13" fmla="*/ 3171 w 151783"/>
                    <a:gd name="connsiteY13" fmla="*/ 60167 h 123858"/>
                    <a:gd name="connsiteX14" fmla="*/ 3259 w 151783"/>
                    <a:gd name="connsiteY14" fmla="*/ 58053 h 123858"/>
                    <a:gd name="connsiteX15" fmla="*/ 122272 w 151783"/>
                    <a:gd name="connsiteY15" fmla="*/ 120423 h 12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783" h="123858">
                      <a:moveTo>
                        <a:pt x="121479" y="123858"/>
                      </a:moveTo>
                      <a:lnTo>
                        <a:pt x="121127" y="123682"/>
                      </a:lnTo>
                      <a:lnTo>
                        <a:pt x="2202" y="60255"/>
                      </a:lnTo>
                      <a:lnTo>
                        <a:pt x="0" y="59110"/>
                      </a:lnTo>
                      <a:lnTo>
                        <a:pt x="2290" y="58229"/>
                      </a:lnTo>
                      <a:lnTo>
                        <a:pt x="150902" y="352"/>
                      </a:lnTo>
                      <a:lnTo>
                        <a:pt x="151783" y="0"/>
                      </a:lnTo>
                      <a:lnTo>
                        <a:pt x="151519" y="969"/>
                      </a:lnTo>
                      <a:lnTo>
                        <a:pt x="121832" y="122272"/>
                      </a:lnTo>
                      <a:lnTo>
                        <a:pt x="121479" y="123858"/>
                      </a:lnTo>
                      <a:close/>
                      <a:moveTo>
                        <a:pt x="122272" y="120423"/>
                      </a:moveTo>
                      <a:lnTo>
                        <a:pt x="150638" y="529"/>
                      </a:lnTo>
                      <a:lnTo>
                        <a:pt x="151343" y="1145"/>
                      </a:lnTo>
                      <a:lnTo>
                        <a:pt x="3171" y="60167"/>
                      </a:lnTo>
                      <a:lnTo>
                        <a:pt x="3259" y="58053"/>
                      </a:lnTo>
                      <a:lnTo>
                        <a:pt x="122272" y="120423"/>
                      </a:lnTo>
                      <a:close/>
                    </a:path>
                  </a:pathLst>
                </a:custGeom>
                <a:grpFill/>
                <a:ln w="8809" cap="flat">
                  <a:noFill/>
                  <a:prstDash val="solid"/>
                  <a:miter/>
                </a:ln>
              </p:spPr>
              <p:txBody>
                <a:bodyPr rtlCol="0" anchor="ctr"/>
                <a:lstStyle/>
                <a:p>
                  <a:endParaRPr lang="en-US" sz="3200"/>
                </a:p>
              </p:txBody>
            </p:sp>
            <p:sp>
              <p:nvSpPr>
                <p:cNvPr id="4881" name="Freeform: Shape 4880">
                  <a:extLst>
                    <a:ext uri="{FF2B5EF4-FFF2-40B4-BE49-F238E27FC236}">
                      <a16:creationId xmlns:a16="http://schemas.microsoft.com/office/drawing/2014/main" id="{ED2F41F4-A6A6-406B-AFEB-FCBAA28186B5}"/>
                    </a:ext>
                  </a:extLst>
                </p:cNvPr>
                <p:cNvSpPr/>
                <p:nvPr/>
              </p:nvSpPr>
              <p:spPr>
                <a:xfrm>
                  <a:off x="4092600" y="4371567"/>
                  <a:ext cx="165614" cy="134605"/>
                </a:xfrm>
                <a:custGeom>
                  <a:avLst/>
                  <a:gdLst>
                    <a:gd name="connsiteX0" fmla="*/ 131874 w 165614"/>
                    <a:gd name="connsiteY0" fmla="*/ 134605 h 134605"/>
                    <a:gd name="connsiteX1" fmla="*/ 127646 w 165614"/>
                    <a:gd name="connsiteY1" fmla="*/ 132403 h 134605"/>
                    <a:gd name="connsiteX2" fmla="*/ 10571 w 165614"/>
                    <a:gd name="connsiteY2" fmla="*/ 69945 h 134605"/>
                    <a:gd name="connsiteX3" fmla="*/ 7576 w 165614"/>
                    <a:gd name="connsiteY3" fmla="*/ 71091 h 134605"/>
                    <a:gd name="connsiteX4" fmla="*/ 7752 w 165614"/>
                    <a:gd name="connsiteY4" fmla="*/ 68360 h 134605"/>
                    <a:gd name="connsiteX5" fmla="*/ 0 w 165614"/>
                    <a:gd name="connsiteY5" fmla="*/ 64220 h 134605"/>
                    <a:gd name="connsiteX6" fmla="*/ 8105 w 165614"/>
                    <a:gd name="connsiteY6" fmla="*/ 61048 h 134605"/>
                    <a:gd name="connsiteX7" fmla="*/ 8281 w 165614"/>
                    <a:gd name="connsiteY7" fmla="*/ 58405 h 134605"/>
                    <a:gd name="connsiteX8" fmla="*/ 11100 w 165614"/>
                    <a:gd name="connsiteY8" fmla="*/ 59903 h 134605"/>
                    <a:gd name="connsiteX9" fmla="*/ 155924 w 165614"/>
                    <a:gd name="connsiteY9" fmla="*/ 3524 h 134605"/>
                    <a:gd name="connsiteX10" fmla="*/ 156717 w 165614"/>
                    <a:gd name="connsiteY10" fmla="*/ 0 h 134605"/>
                    <a:gd name="connsiteX11" fmla="*/ 159183 w 165614"/>
                    <a:gd name="connsiteY11" fmla="*/ 2202 h 134605"/>
                    <a:gd name="connsiteX12" fmla="*/ 164645 w 165614"/>
                    <a:gd name="connsiteY12" fmla="*/ 0 h 134605"/>
                    <a:gd name="connsiteX13" fmla="*/ 163235 w 165614"/>
                    <a:gd name="connsiteY13" fmla="*/ 5814 h 134605"/>
                    <a:gd name="connsiteX14" fmla="*/ 165614 w 165614"/>
                    <a:gd name="connsiteY14" fmla="*/ 7928 h 134605"/>
                    <a:gd name="connsiteX15" fmla="*/ 162355 w 165614"/>
                    <a:gd name="connsiteY15" fmla="*/ 9250 h 134605"/>
                    <a:gd name="connsiteX16" fmla="*/ 132491 w 165614"/>
                    <a:gd name="connsiteY16" fmla="*/ 131082 h 134605"/>
                    <a:gd name="connsiteX17" fmla="*/ 132491 w 165614"/>
                    <a:gd name="connsiteY17" fmla="*/ 131082 h 134605"/>
                    <a:gd name="connsiteX18" fmla="*/ 131874 w 165614"/>
                    <a:gd name="connsiteY18" fmla="*/ 134605 h 134605"/>
                    <a:gd name="connsiteX19" fmla="*/ 21671 w 165614"/>
                    <a:gd name="connsiteY19" fmla="*/ 65541 h 134605"/>
                    <a:gd name="connsiteX20" fmla="*/ 128175 w 165614"/>
                    <a:gd name="connsiteY20" fmla="*/ 121215 h 134605"/>
                    <a:gd name="connsiteX21" fmla="*/ 153810 w 165614"/>
                    <a:gd name="connsiteY21" fmla="*/ 12861 h 134605"/>
                    <a:gd name="connsiteX22" fmla="*/ 21671 w 165614"/>
                    <a:gd name="connsiteY22" fmla="*/ 65541 h 13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5614" h="134605">
                      <a:moveTo>
                        <a:pt x="131874" y="134605"/>
                      </a:moveTo>
                      <a:lnTo>
                        <a:pt x="127646" y="132403"/>
                      </a:lnTo>
                      <a:lnTo>
                        <a:pt x="10571" y="69945"/>
                      </a:lnTo>
                      <a:lnTo>
                        <a:pt x="7576" y="71091"/>
                      </a:lnTo>
                      <a:lnTo>
                        <a:pt x="7752" y="68360"/>
                      </a:lnTo>
                      <a:lnTo>
                        <a:pt x="0" y="64220"/>
                      </a:lnTo>
                      <a:lnTo>
                        <a:pt x="8105" y="61048"/>
                      </a:lnTo>
                      <a:lnTo>
                        <a:pt x="8281" y="58405"/>
                      </a:lnTo>
                      <a:lnTo>
                        <a:pt x="11100" y="59903"/>
                      </a:lnTo>
                      <a:lnTo>
                        <a:pt x="155924" y="3524"/>
                      </a:lnTo>
                      <a:lnTo>
                        <a:pt x="156717" y="0"/>
                      </a:lnTo>
                      <a:lnTo>
                        <a:pt x="159183" y="2202"/>
                      </a:lnTo>
                      <a:lnTo>
                        <a:pt x="164645" y="0"/>
                      </a:lnTo>
                      <a:lnTo>
                        <a:pt x="163235" y="5814"/>
                      </a:lnTo>
                      <a:lnTo>
                        <a:pt x="165614" y="7928"/>
                      </a:lnTo>
                      <a:lnTo>
                        <a:pt x="162355" y="9250"/>
                      </a:lnTo>
                      <a:lnTo>
                        <a:pt x="132491" y="131082"/>
                      </a:lnTo>
                      <a:lnTo>
                        <a:pt x="132491" y="131082"/>
                      </a:lnTo>
                      <a:lnTo>
                        <a:pt x="131874" y="134605"/>
                      </a:lnTo>
                      <a:close/>
                      <a:moveTo>
                        <a:pt x="21671" y="65541"/>
                      </a:moveTo>
                      <a:lnTo>
                        <a:pt x="128175" y="121215"/>
                      </a:lnTo>
                      <a:lnTo>
                        <a:pt x="153810" y="12861"/>
                      </a:lnTo>
                      <a:lnTo>
                        <a:pt x="21671" y="65541"/>
                      </a:lnTo>
                      <a:close/>
                    </a:path>
                  </a:pathLst>
                </a:custGeom>
                <a:grpFill/>
                <a:ln w="8809" cap="flat">
                  <a:noFill/>
                  <a:prstDash val="solid"/>
                  <a:miter/>
                </a:ln>
              </p:spPr>
              <p:txBody>
                <a:bodyPr rtlCol="0" anchor="ctr"/>
                <a:lstStyle/>
                <a:p>
                  <a:endParaRPr lang="en-US" sz="3200"/>
                </a:p>
              </p:txBody>
            </p:sp>
          </p:grpSp>
          <p:grpSp>
            <p:nvGrpSpPr>
              <p:cNvPr id="4882" name="Graphic 4229">
                <a:extLst>
                  <a:ext uri="{FF2B5EF4-FFF2-40B4-BE49-F238E27FC236}">
                    <a16:creationId xmlns:a16="http://schemas.microsoft.com/office/drawing/2014/main" id="{78B44860-C74F-4724-A5FC-669C318DC020}"/>
                  </a:ext>
                </a:extLst>
              </p:cNvPr>
              <p:cNvGrpSpPr/>
              <p:nvPr/>
            </p:nvGrpSpPr>
            <p:grpSpPr>
              <a:xfrm>
                <a:off x="4245353" y="4370422"/>
                <a:ext cx="158566" cy="135750"/>
                <a:chOff x="4245353" y="4370422"/>
                <a:chExt cx="158566" cy="135750"/>
              </a:xfrm>
              <a:grpFill/>
            </p:grpSpPr>
            <p:sp>
              <p:nvSpPr>
                <p:cNvPr id="4883" name="Freeform: Shape 4882">
                  <a:extLst>
                    <a:ext uri="{FF2B5EF4-FFF2-40B4-BE49-F238E27FC236}">
                      <a16:creationId xmlns:a16="http://schemas.microsoft.com/office/drawing/2014/main" id="{7BF88761-1430-411E-A332-32442DFC9F00}"/>
                    </a:ext>
                  </a:extLst>
                </p:cNvPr>
                <p:cNvSpPr/>
                <p:nvPr/>
              </p:nvSpPr>
              <p:spPr>
                <a:xfrm>
                  <a:off x="4251079" y="4376853"/>
                  <a:ext cx="144471" cy="124122"/>
                </a:xfrm>
                <a:custGeom>
                  <a:avLst/>
                  <a:gdLst>
                    <a:gd name="connsiteX0" fmla="*/ 144472 w 144471"/>
                    <a:gd name="connsiteY0" fmla="*/ 85626 h 124122"/>
                    <a:gd name="connsiteX1" fmla="*/ 142974 w 144471"/>
                    <a:gd name="connsiteY1" fmla="*/ 86066 h 124122"/>
                    <a:gd name="connsiteX2" fmla="*/ 18059 w 144471"/>
                    <a:gd name="connsiteY2" fmla="*/ 123770 h 124122"/>
                    <a:gd name="connsiteX3" fmla="*/ 16738 w 144471"/>
                    <a:gd name="connsiteY3" fmla="*/ 124122 h 124122"/>
                    <a:gd name="connsiteX4" fmla="*/ 16561 w 144471"/>
                    <a:gd name="connsiteY4" fmla="*/ 122801 h 124122"/>
                    <a:gd name="connsiteX5" fmla="*/ 176 w 144471"/>
                    <a:gd name="connsiteY5" fmla="*/ 1321 h 124122"/>
                    <a:gd name="connsiteX6" fmla="*/ 0 w 144471"/>
                    <a:gd name="connsiteY6" fmla="*/ 0 h 124122"/>
                    <a:gd name="connsiteX7" fmla="*/ 1145 w 144471"/>
                    <a:gd name="connsiteY7" fmla="*/ 705 h 124122"/>
                    <a:gd name="connsiteX8" fmla="*/ 142445 w 144471"/>
                    <a:gd name="connsiteY8" fmla="*/ 84481 h 124122"/>
                    <a:gd name="connsiteX9" fmla="*/ 144472 w 144471"/>
                    <a:gd name="connsiteY9" fmla="*/ 85626 h 124122"/>
                    <a:gd name="connsiteX10" fmla="*/ 140507 w 144471"/>
                    <a:gd name="connsiteY10" fmla="*/ 83335 h 124122"/>
                    <a:gd name="connsiteX11" fmla="*/ 529 w 144471"/>
                    <a:gd name="connsiteY11" fmla="*/ 1850 h 124122"/>
                    <a:gd name="connsiteX12" fmla="*/ 1497 w 144471"/>
                    <a:gd name="connsiteY12" fmla="*/ 1145 h 124122"/>
                    <a:gd name="connsiteX13" fmla="*/ 18852 w 144471"/>
                    <a:gd name="connsiteY13" fmla="*/ 122537 h 124122"/>
                    <a:gd name="connsiteX14" fmla="*/ 17354 w 144471"/>
                    <a:gd name="connsiteY14" fmla="*/ 121568 h 124122"/>
                    <a:gd name="connsiteX15" fmla="*/ 140507 w 144471"/>
                    <a:gd name="connsiteY15" fmla="*/ 83335 h 124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4471" h="124122">
                      <a:moveTo>
                        <a:pt x="144472" y="85626"/>
                      </a:moveTo>
                      <a:lnTo>
                        <a:pt x="142974" y="86066"/>
                      </a:lnTo>
                      <a:lnTo>
                        <a:pt x="18059" y="123770"/>
                      </a:lnTo>
                      <a:lnTo>
                        <a:pt x="16738" y="124122"/>
                      </a:lnTo>
                      <a:lnTo>
                        <a:pt x="16561" y="122801"/>
                      </a:lnTo>
                      <a:lnTo>
                        <a:pt x="176" y="1321"/>
                      </a:lnTo>
                      <a:lnTo>
                        <a:pt x="0" y="0"/>
                      </a:lnTo>
                      <a:lnTo>
                        <a:pt x="1145" y="705"/>
                      </a:lnTo>
                      <a:lnTo>
                        <a:pt x="142445" y="84481"/>
                      </a:lnTo>
                      <a:lnTo>
                        <a:pt x="144472" y="85626"/>
                      </a:lnTo>
                      <a:close/>
                      <a:moveTo>
                        <a:pt x="140507" y="83335"/>
                      </a:moveTo>
                      <a:lnTo>
                        <a:pt x="529" y="1850"/>
                      </a:lnTo>
                      <a:lnTo>
                        <a:pt x="1497" y="1145"/>
                      </a:lnTo>
                      <a:lnTo>
                        <a:pt x="18852" y="122537"/>
                      </a:lnTo>
                      <a:lnTo>
                        <a:pt x="17354" y="121568"/>
                      </a:lnTo>
                      <a:lnTo>
                        <a:pt x="140507" y="83335"/>
                      </a:lnTo>
                      <a:close/>
                    </a:path>
                  </a:pathLst>
                </a:custGeom>
                <a:grpFill/>
                <a:ln w="8809" cap="flat">
                  <a:noFill/>
                  <a:prstDash val="solid"/>
                  <a:miter/>
                </a:ln>
              </p:spPr>
              <p:txBody>
                <a:bodyPr rtlCol="0" anchor="ctr"/>
                <a:lstStyle/>
                <a:p>
                  <a:endParaRPr lang="en-US" sz="3200"/>
                </a:p>
              </p:txBody>
            </p:sp>
            <p:sp>
              <p:nvSpPr>
                <p:cNvPr id="4884" name="Freeform: Shape 4883">
                  <a:extLst>
                    <a:ext uri="{FF2B5EF4-FFF2-40B4-BE49-F238E27FC236}">
                      <a16:creationId xmlns:a16="http://schemas.microsoft.com/office/drawing/2014/main" id="{EB4F07AD-AA80-44B2-BF43-F95A88FBB618}"/>
                    </a:ext>
                  </a:extLst>
                </p:cNvPr>
                <p:cNvSpPr/>
                <p:nvPr/>
              </p:nvSpPr>
              <p:spPr>
                <a:xfrm>
                  <a:off x="4245353" y="4370422"/>
                  <a:ext cx="158566" cy="135750"/>
                </a:xfrm>
                <a:custGeom>
                  <a:avLst/>
                  <a:gdLst>
                    <a:gd name="connsiteX0" fmla="*/ 28982 w 158566"/>
                    <a:gd name="connsiteY0" fmla="*/ 135751 h 135750"/>
                    <a:gd name="connsiteX1" fmla="*/ 25194 w 158566"/>
                    <a:gd name="connsiteY1" fmla="*/ 133372 h 135750"/>
                    <a:gd name="connsiteX2" fmla="*/ 19733 w 158566"/>
                    <a:gd name="connsiteY2" fmla="*/ 135046 h 135750"/>
                    <a:gd name="connsiteX3" fmla="*/ 18940 w 158566"/>
                    <a:gd name="connsiteY3" fmla="*/ 129408 h 135750"/>
                    <a:gd name="connsiteX4" fmla="*/ 15240 w 158566"/>
                    <a:gd name="connsiteY4" fmla="*/ 127030 h 135750"/>
                    <a:gd name="connsiteX5" fmla="*/ 18499 w 158566"/>
                    <a:gd name="connsiteY5" fmla="*/ 125972 h 135750"/>
                    <a:gd name="connsiteX6" fmla="*/ 2907 w 158566"/>
                    <a:gd name="connsiteY6" fmla="*/ 10219 h 135750"/>
                    <a:gd name="connsiteX7" fmla="*/ 0 w 158566"/>
                    <a:gd name="connsiteY7" fmla="*/ 8545 h 135750"/>
                    <a:gd name="connsiteX8" fmla="*/ 2467 w 158566"/>
                    <a:gd name="connsiteY8" fmla="*/ 6871 h 135750"/>
                    <a:gd name="connsiteX9" fmla="*/ 1497 w 158566"/>
                    <a:gd name="connsiteY9" fmla="*/ 0 h 135750"/>
                    <a:gd name="connsiteX10" fmla="*/ 7400 w 158566"/>
                    <a:gd name="connsiteY10" fmla="*/ 3524 h 135750"/>
                    <a:gd name="connsiteX11" fmla="*/ 9866 w 158566"/>
                    <a:gd name="connsiteY11" fmla="*/ 1850 h 135750"/>
                    <a:gd name="connsiteX12" fmla="*/ 10395 w 158566"/>
                    <a:gd name="connsiteY12" fmla="*/ 5286 h 135750"/>
                    <a:gd name="connsiteX13" fmla="*/ 154690 w 158566"/>
                    <a:gd name="connsiteY13" fmla="*/ 90735 h 135750"/>
                    <a:gd name="connsiteX14" fmla="*/ 154602 w 158566"/>
                    <a:gd name="connsiteY14" fmla="*/ 90735 h 135750"/>
                    <a:gd name="connsiteX15" fmla="*/ 158566 w 158566"/>
                    <a:gd name="connsiteY15" fmla="*/ 93114 h 135750"/>
                    <a:gd name="connsiteX16" fmla="*/ 28454 w 158566"/>
                    <a:gd name="connsiteY16" fmla="*/ 132403 h 135750"/>
                    <a:gd name="connsiteX17" fmla="*/ 28982 w 158566"/>
                    <a:gd name="connsiteY17" fmla="*/ 135751 h 135750"/>
                    <a:gd name="connsiteX18" fmla="*/ 11716 w 158566"/>
                    <a:gd name="connsiteY18" fmla="*/ 15416 h 135750"/>
                    <a:gd name="connsiteX19" fmla="*/ 27132 w 158566"/>
                    <a:gd name="connsiteY19" fmla="*/ 123242 h 135750"/>
                    <a:gd name="connsiteX20" fmla="*/ 137865 w 158566"/>
                    <a:gd name="connsiteY20" fmla="*/ 88797 h 135750"/>
                    <a:gd name="connsiteX21" fmla="*/ 11716 w 158566"/>
                    <a:gd name="connsiteY21" fmla="*/ 15416 h 13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8566" h="135750">
                      <a:moveTo>
                        <a:pt x="28982" y="135751"/>
                      </a:moveTo>
                      <a:lnTo>
                        <a:pt x="25194" y="133372"/>
                      </a:lnTo>
                      <a:lnTo>
                        <a:pt x="19733" y="135046"/>
                      </a:lnTo>
                      <a:lnTo>
                        <a:pt x="18940" y="129408"/>
                      </a:lnTo>
                      <a:lnTo>
                        <a:pt x="15240" y="127030"/>
                      </a:lnTo>
                      <a:lnTo>
                        <a:pt x="18499" y="125972"/>
                      </a:lnTo>
                      <a:lnTo>
                        <a:pt x="2907" y="10219"/>
                      </a:lnTo>
                      <a:lnTo>
                        <a:pt x="0" y="8545"/>
                      </a:lnTo>
                      <a:lnTo>
                        <a:pt x="2467" y="6871"/>
                      </a:lnTo>
                      <a:lnTo>
                        <a:pt x="1497" y="0"/>
                      </a:lnTo>
                      <a:lnTo>
                        <a:pt x="7400" y="3524"/>
                      </a:lnTo>
                      <a:lnTo>
                        <a:pt x="9866" y="1850"/>
                      </a:lnTo>
                      <a:lnTo>
                        <a:pt x="10395" y="5286"/>
                      </a:lnTo>
                      <a:lnTo>
                        <a:pt x="154690" y="90735"/>
                      </a:lnTo>
                      <a:lnTo>
                        <a:pt x="154602" y="90735"/>
                      </a:lnTo>
                      <a:lnTo>
                        <a:pt x="158566" y="93114"/>
                      </a:lnTo>
                      <a:lnTo>
                        <a:pt x="28454" y="132403"/>
                      </a:lnTo>
                      <a:lnTo>
                        <a:pt x="28982" y="135751"/>
                      </a:lnTo>
                      <a:close/>
                      <a:moveTo>
                        <a:pt x="11716" y="15416"/>
                      </a:moveTo>
                      <a:lnTo>
                        <a:pt x="27132" y="123242"/>
                      </a:lnTo>
                      <a:lnTo>
                        <a:pt x="137865" y="88797"/>
                      </a:lnTo>
                      <a:lnTo>
                        <a:pt x="11716" y="15416"/>
                      </a:lnTo>
                      <a:close/>
                    </a:path>
                  </a:pathLst>
                </a:custGeom>
                <a:grpFill/>
                <a:ln w="8809" cap="flat">
                  <a:noFill/>
                  <a:prstDash val="solid"/>
                  <a:miter/>
                </a:ln>
              </p:spPr>
              <p:txBody>
                <a:bodyPr rtlCol="0" anchor="ctr"/>
                <a:lstStyle/>
                <a:p>
                  <a:endParaRPr lang="en-US" sz="3200"/>
                </a:p>
              </p:txBody>
            </p:sp>
          </p:grpSp>
          <p:grpSp>
            <p:nvGrpSpPr>
              <p:cNvPr id="4885" name="Graphic 4229">
                <a:extLst>
                  <a:ext uri="{FF2B5EF4-FFF2-40B4-BE49-F238E27FC236}">
                    <a16:creationId xmlns:a16="http://schemas.microsoft.com/office/drawing/2014/main" id="{78B44860-C74F-4724-A5FC-669C318DC020}"/>
                  </a:ext>
                </a:extLst>
              </p:cNvPr>
              <p:cNvGrpSpPr/>
              <p:nvPr/>
            </p:nvGrpSpPr>
            <p:grpSpPr>
              <a:xfrm>
                <a:off x="4655335" y="3552043"/>
                <a:ext cx="202524" cy="289648"/>
                <a:chOff x="4655335" y="3552043"/>
                <a:chExt cx="202524" cy="289648"/>
              </a:xfrm>
              <a:grpFill/>
            </p:grpSpPr>
            <p:sp>
              <p:nvSpPr>
                <p:cNvPr id="4886" name="Freeform: Shape 4885">
                  <a:extLst>
                    <a:ext uri="{FF2B5EF4-FFF2-40B4-BE49-F238E27FC236}">
                      <a16:creationId xmlns:a16="http://schemas.microsoft.com/office/drawing/2014/main" id="{E3A27870-6E10-4E24-8FCB-E590F466277E}"/>
                    </a:ext>
                  </a:extLst>
                </p:cNvPr>
                <p:cNvSpPr/>
                <p:nvPr/>
              </p:nvSpPr>
              <p:spPr>
                <a:xfrm>
                  <a:off x="4660797" y="3568164"/>
                  <a:ext cx="187989" cy="268506"/>
                </a:xfrm>
                <a:custGeom>
                  <a:avLst/>
                  <a:gdLst>
                    <a:gd name="connsiteX0" fmla="*/ 0 w 187989"/>
                    <a:gd name="connsiteY0" fmla="*/ 227719 h 268506"/>
                    <a:gd name="connsiteX1" fmla="*/ 969 w 187989"/>
                    <a:gd name="connsiteY1" fmla="*/ 226574 h 268506"/>
                    <a:gd name="connsiteX2" fmla="*/ 178035 w 187989"/>
                    <a:gd name="connsiteY2" fmla="*/ 12069 h 268506"/>
                    <a:gd name="connsiteX3" fmla="*/ 187989 w 187989"/>
                    <a:gd name="connsiteY3" fmla="*/ 0 h 268506"/>
                    <a:gd name="connsiteX4" fmla="*/ 183056 w 187989"/>
                    <a:gd name="connsiteY4" fmla="*/ 14712 h 268506"/>
                    <a:gd name="connsiteX5" fmla="*/ 97871 w 187989"/>
                    <a:gd name="connsiteY5" fmla="*/ 267713 h 268506"/>
                    <a:gd name="connsiteX6" fmla="*/ 97606 w 187989"/>
                    <a:gd name="connsiteY6" fmla="*/ 268506 h 268506"/>
                    <a:gd name="connsiteX7" fmla="*/ 96814 w 187989"/>
                    <a:gd name="connsiteY7" fmla="*/ 268154 h 268506"/>
                    <a:gd name="connsiteX8" fmla="*/ 4933 w 187989"/>
                    <a:gd name="connsiteY8" fmla="*/ 229657 h 268506"/>
                    <a:gd name="connsiteX9" fmla="*/ 0 w 187989"/>
                    <a:gd name="connsiteY9" fmla="*/ 227719 h 268506"/>
                    <a:gd name="connsiteX10" fmla="*/ 9778 w 187989"/>
                    <a:gd name="connsiteY10" fmla="*/ 231772 h 268506"/>
                    <a:gd name="connsiteX11" fmla="*/ 97342 w 187989"/>
                    <a:gd name="connsiteY11" fmla="*/ 266832 h 268506"/>
                    <a:gd name="connsiteX12" fmla="*/ 96285 w 187989"/>
                    <a:gd name="connsiteY12" fmla="*/ 267273 h 268506"/>
                    <a:gd name="connsiteX13" fmla="*/ 177506 w 187989"/>
                    <a:gd name="connsiteY13" fmla="*/ 12950 h 268506"/>
                    <a:gd name="connsiteX14" fmla="*/ 182439 w 187989"/>
                    <a:gd name="connsiteY14" fmla="*/ 15681 h 268506"/>
                    <a:gd name="connsiteX15" fmla="*/ 9778 w 187989"/>
                    <a:gd name="connsiteY15" fmla="*/ 231772 h 26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7989" h="268506">
                      <a:moveTo>
                        <a:pt x="0" y="227719"/>
                      </a:moveTo>
                      <a:lnTo>
                        <a:pt x="969" y="226574"/>
                      </a:lnTo>
                      <a:lnTo>
                        <a:pt x="178035" y="12069"/>
                      </a:lnTo>
                      <a:lnTo>
                        <a:pt x="187989" y="0"/>
                      </a:lnTo>
                      <a:lnTo>
                        <a:pt x="183056" y="14712"/>
                      </a:lnTo>
                      <a:lnTo>
                        <a:pt x="97871" y="267713"/>
                      </a:lnTo>
                      <a:lnTo>
                        <a:pt x="97606" y="268506"/>
                      </a:lnTo>
                      <a:lnTo>
                        <a:pt x="96814" y="268154"/>
                      </a:lnTo>
                      <a:lnTo>
                        <a:pt x="4933" y="229657"/>
                      </a:lnTo>
                      <a:lnTo>
                        <a:pt x="0" y="227719"/>
                      </a:lnTo>
                      <a:close/>
                      <a:moveTo>
                        <a:pt x="9778" y="231772"/>
                      </a:moveTo>
                      <a:lnTo>
                        <a:pt x="97342" y="266832"/>
                      </a:lnTo>
                      <a:lnTo>
                        <a:pt x="96285" y="267273"/>
                      </a:lnTo>
                      <a:lnTo>
                        <a:pt x="177506" y="12950"/>
                      </a:lnTo>
                      <a:lnTo>
                        <a:pt x="182439" y="15681"/>
                      </a:lnTo>
                      <a:lnTo>
                        <a:pt x="9778" y="231772"/>
                      </a:lnTo>
                      <a:close/>
                    </a:path>
                  </a:pathLst>
                </a:custGeom>
                <a:grpFill/>
                <a:ln w="8809" cap="flat">
                  <a:noFill/>
                  <a:prstDash val="solid"/>
                  <a:miter/>
                </a:ln>
              </p:spPr>
              <p:txBody>
                <a:bodyPr rtlCol="0" anchor="ctr"/>
                <a:lstStyle/>
                <a:p>
                  <a:endParaRPr lang="en-US" sz="3200"/>
                </a:p>
              </p:txBody>
            </p:sp>
            <p:sp>
              <p:nvSpPr>
                <p:cNvPr id="4887" name="Freeform: Shape 4886">
                  <a:extLst>
                    <a:ext uri="{FF2B5EF4-FFF2-40B4-BE49-F238E27FC236}">
                      <a16:creationId xmlns:a16="http://schemas.microsoft.com/office/drawing/2014/main" id="{4BE8F6B4-48E5-4A0B-8CC0-584A89399F8A}"/>
                    </a:ext>
                  </a:extLst>
                </p:cNvPr>
                <p:cNvSpPr/>
                <p:nvPr/>
              </p:nvSpPr>
              <p:spPr>
                <a:xfrm>
                  <a:off x="4655335" y="3552043"/>
                  <a:ext cx="202524" cy="289648"/>
                </a:xfrm>
                <a:custGeom>
                  <a:avLst/>
                  <a:gdLst>
                    <a:gd name="connsiteX0" fmla="*/ 96285 w 202524"/>
                    <a:gd name="connsiteY0" fmla="*/ 289648 h 289648"/>
                    <a:gd name="connsiteX1" fmla="*/ 97430 w 202524"/>
                    <a:gd name="connsiteY1" fmla="*/ 286036 h 289648"/>
                    <a:gd name="connsiteX2" fmla="*/ 0 w 202524"/>
                    <a:gd name="connsiteY2" fmla="*/ 245249 h 289648"/>
                    <a:gd name="connsiteX3" fmla="*/ 3876 w 202524"/>
                    <a:gd name="connsiteY3" fmla="*/ 240581 h 289648"/>
                    <a:gd name="connsiteX4" fmla="*/ 180237 w 202524"/>
                    <a:gd name="connsiteY4" fmla="*/ 26956 h 289648"/>
                    <a:gd name="connsiteX5" fmla="*/ 181118 w 202524"/>
                    <a:gd name="connsiteY5" fmla="*/ 24225 h 289648"/>
                    <a:gd name="connsiteX6" fmla="*/ 182087 w 202524"/>
                    <a:gd name="connsiteY6" fmla="*/ 24754 h 289648"/>
                    <a:gd name="connsiteX7" fmla="*/ 202525 w 202524"/>
                    <a:gd name="connsiteY7" fmla="*/ 0 h 289648"/>
                    <a:gd name="connsiteX8" fmla="*/ 192306 w 202524"/>
                    <a:gd name="connsiteY8" fmla="*/ 30304 h 289648"/>
                    <a:gd name="connsiteX9" fmla="*/ 193187 w 202524"/>
                    <a:gd name="connsiteY9" fmla="*/ 30832 h 289648"/>
                    <a:gd name="connsiteX10" fmla="*/ 191425 w 202524"/>
                    <a:gd name="connsiteY10" fmla="*/ 33035 h 289648"/>
                    <a:gd name="connsiteX11" fmla="*/ 107825 w 202524"/>
                    <a:gd name="connsiteY11" fmla="*/ 281279 h 289648"/>
                    <a:gd name="connsiteX12" fmla="*/ 111525 w 202524"/>
                    <a:gd name="connsiteY12" fmla="*/ 282777 h 289648"/>
                    <a:gd name="connsiteX13" fmla="*/ 106592 w 202524"/>
                    <a:gd name="connsiteY13" fmla="*/ 285067 h 289648"/>
                    <a:gd name="connsiteX14" fmla="*/ 105182 w 202524"/>
                    <a:gd name="connsiteY14" fmla="*/ 289296 h 289648"/>
                    <a:gd name="connsiteX15" fmla="*/ 101130 w 202524"/>
                    <a:gd name="connsiteY15" fmla="*/ 287534 h 289648"/>
                    <a:gd name="connsiteX16" fmla="*/ 96285 w 202524"/>
                    <a:gd name="connsiteY16" fmla="*/ 289648 h 289648"/>
                    <a:gd name="connsiteX17" fmla="*/ 20702 w 202524"/>
                    <a:gd name="connsiteY17" fmla="*/ 246395 h 289648"/>
                    <a:gd name="connsiteX18" fmla="*/ 99897 w 202524"/>
                    <a:gd name="connsiteY18" fmla="*/ 278108 h 289648"/>
                    <a:gd name="connsiteX19" fmla="*/ 169490 w 202524"/>
                    <a:gd name="connsiteY19" fmla="*/ 60343 h 289648"/>
                    <a:gd name="connsiteX20" fmla="*/ 20702 w 202524"/>
                    <a:gd name="connsiteY20" fmla="*/ 246395 h 289648"/>
                    <a:gd name="connsiteX21" fmla="*/ 10923 w 202524"/>
                    <a:gd name="connsiteY21" fmla="*/ 242519 h 289648"/>
                    <a:gd name="connsiteX22" fmla="*/ 14095 w 202524"/>
                    <a:gd name="connsiteY22" fmla="*/ 243840 h 289648"/>
                    <a:gd name="connsiteX23" fmla="*/ 145793 w 202524"/>
                    <a:gd name="connsiteY23" fmla="*/ 79195 h 289648"/>
                    <a:gd name="connsiteX24" fmla="*/ 10923 w 202524"/>
                    <a:gd name="connsiteY24" fmla="*/ 242519 h 28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2524" h="289648">
                      <a:moveTo>
                        <a:pt x="96285" y="289648"/>
                      </a:moveTo>
                      <a:lnTo>
                        <a:pt x="97430" y="286036"/>
                      </a:lnTo>
                      <a:lnTo>
                        <a:pt x="0" y="245249"/>
                      </a:lnTo>
                      <a:lnTo>
                        <a:pt x="3876" y="240581"/>
                      </a:lnTo>
                      <a:lnTo>
                        <a:pt x="180237" y="26956"/>
                      </a:lnTo>
                      <a:lnTo>
                        <a:pt x="181118" y="24225"/>
                      </a:lnTo>
                      <a:lnTo>
                        <a:pt x="182087" y="24754"/>
                      </a:lnTo>
                      <a:lnTo>
                        <a:pt x="202525" y="0"/>
                      </a:lnTo>
                      <a:lnTo>
                        <a:pt x="192306" y="30304"/>
                      </a:lnTo>
                      <a:lnTo>
                        <a:pt x="193187" y="30832"/>
                      </a:lnTo>
                      <a:lnTo>
                        <a:pt x="191425" y="33035"/>
                      </a:lnTo>
                      <a:lnTo>
                        <a:pt x="107825" y="281279"/>
                      </a:lnTo>
                      <a:lnTo>
                        <a:pt x="111525" y="282777"/>
                      </a:lnTo>
                      <a:lnTo>
                        <a:pt x="106592" y="285067"/>
                      </a:lnTo>
                      <a:lnTo>
                        <a:pt x="105182" y="289296"/>
                      </a:lnTo>
                      <a:lnTo>
                        <a:pt x="101130" y="287534"/>
                      </a:lnTo>
                      <a:lnTo>
                        <a:pt x="96285" y="289648"/>
                      </a:lnTo>
                      <a:close/>
                      <a:moveTo>
                        <a:pt x="20702" y="246395"/>
                      </a:moveTo>
                      <a:lnTo>
                        <a:pt x="99897" y="278108"/>
                      </a:lnTo>
                      <a:lnTo>
                        <a:pt x="169490" y="60343"/>
                      </a:lnTo>
                      <a:lnTo>
                        <a:pt x="20702" y="246395"/>
                      </a:lnTo>
                      <a:close/>
                      <a:moveTo>
                        <a:pt x="10923" y="242519"/>
                      </a:moveTo>
                      <a:lnTo>
                        <a:pt x="14095" y="243840"/>
                      </a:lnTo>
                      <a:lnTo>
                        <a:pt x="145793" y="79195"/>
                      </a:lnTo>
                      <a:lnTo>
                        <a:pt x="10923" y="242519"/>
                      </a:lnTo>
                      <a:close/>
                    </a:path>
                  </a:pathLst>
                </a:custGeom>
                <a:grpFill/>
                <a:ln w="8809" cap="flat">
                  <a:noFill/>
                  <a:prstDash val="solid"/>
                  <a:miter/>
                </a:ln>
              </p:spPr>
              <p:txBody>
                <a:bodyPr rtlCol="0" anchor="ctr"/>
                <a:lstStyle/>
                <a:p>
                  <a:endParaRPr lang="en-US" sz="3200"/>
                </a:p>
              </p:txBody>
            </p:sp>
          </p:grpSp>
          <p:grpSp>
            <p:nvGrpSpPr>
              <p:cNvPr id="4888" name="Graphic 4229">
                <a:extLst>
                  <a:ext uri="{FF2B5EF4-FFF2-40B4-BE49-F238E27FC236}">
                    <a16:creationId xmlns:a16="http://schemas.microsoft.com/office/drawing/2014/main" id="{78B44860-C74F-4724-A5FC-669C318DC020}"/>
                  </a:ext>
                </a:extLst>
              </p:cNvPr>
              <p:cNvGrpSpPr/>
              <p:nvPr/>
            </p:nvGrpSpPr>
            <p:grpSpPr>
              <a:xfrm>
                <a:off x="4604506" y="3776767"/>
                <a:ext cx="160240" cy="249037"/>
                <a:chOff x="4604506" y="3776767"/>
                <a:chExt cx="160240" cy="249037"/>
              </a:xfrm>
              <a:grpFill/>
            </p:grpSpPr>
            <p:sp>
              <p:nvSpPr>
                <p:cNvPr id="4889" name="Freeform: Shape 4888">
                  <a:extLst>
                    <a:ext uri="{FF2B5EF4-FFF2-40B4-BE49-F238E27FC236}">
                      <a16:creationId xmlns:a16="http://schemas.microsoft.com/office/drawing/2014/main" id="{C69C5716-4C91-4D34-9D77-95EBB4634B25}"/>
                    </a:ext>
                  </a:extLst>
                </p:cNvPr>
                <p:cNvSpPr/>
                <p:nvPr/>
              </p:nvSpPr>
              <p:spPr>
                <a:xfrm>
                  <a:off x="4608734" y="3787602"/>
                  <a:ext cx="150902" cy="231859"/>
                </a:xfrm>
                <a:custGeom>
                  <a:avLst/>
                  <a:gdLst>
                    <a:gd name="connsiteX0" fmla="*/ 0 w 150902"/>
                    <a:gd name="connsiteY0" fmla="*/ 230714 h 231859"/>
                    <a:gd name="connsiteX1" fmla="*/ 265 w 150902"/>
                    <a:gd name="connsiteY1" fmla="*/ 229569 h 231859"/>
                    <a:gd name="connsiteX2" fmla="*/ 53825 w 150902"/>
                    <a:gd name="connsiteY2" fmla="*/ 9602 h 231859"/>
                    <a:gd name="connsiteX3" fmla="*/ 56115 w 150902"/>
                    <a:gd name="connsiteY3" fmla="*/ 0 h 231859"/>
                    <a:gd name="connsiteX4" fmla="*/ 59815 w 150902"/>
                    <a:gd name="connsiteY4" fmla="*/ 9074 h 231859"/>
                    <a:gd name="connsiteX5" fmla="*/ 150198 w 150902"/>
                    <a:gd name="connsiteY5" fmla="*/ 230186 h 231859"/>
                    <a:gd name="connsiteX6" fmla="*/ 150902 w 150902"/>
                    <a:gd name="connsiteY6" fmla="*/ 231860 h 231859"/>
                    <a:gd name="connsiteX7" fmla="*/ 149141 w 150902"/>
                    <a:gd name="connsiteY7" fmla="*/ 231860 h 231859"/>
                    <a:gd name="connsiteX8" fmla="*/ 5198 w 150902"/>
                    <a:gd name="connsiteY8" fmla="*/ 230626 h 231859"/>
                    <a:gd name="connsiteX9" fmla="*/ 0 w 150902"/>
                    <a:gd name="connsiteY9" fmla="*/ 230714 h 231859"/>
                    <a:gd name="connsiteX10" fmla="*/ 10395 w 150902"/>
                    <a:gd name="connsiteY10" fmla="*/ 230714 h 231859"/>
                    <a:gd name="connsiteX11" fmla="*/ 149141 w 150902"/>
                    <a:gd name="connsiteY11" fmla="*/ 229569 h 231859"/>
                    <a:gd name="connsiteX12" fmla="*/ 147995 w 150902"/>
                    <a:gd name="connsiteY12" fmla="*/ 231243 h 231859"/>
                    <a:gd name="connsiteX13" fmla="*/ 54001 w 150902"/>
                    <a:gd name="connsiteY13" fmla="*/ 11628 h 231859"/>
                    <a:gd name="connsiteX14" fmla="*/ 59991 w 150902"/>
                    <a:gd name="connsiteY14" fmla="*/ 11100 h 231859"/>
                    <a:gd name="connsiteX15" fmla="*/ 10395 w 150902"/>
                    <a:gd name="connsiteY15" fmla="*/ 230714 h 231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0902" h="231859">
                      <a:moveTo>
                        <a:pt x="0" y="230714"/>
                      </a:moveTo>
                      <a:lnTo>
                        <a:pt x="265" y="229569"/>
                      </a:lnTo>
                      <a:lnTo>
                        <a:pt x="53825" y="9602"/>
                      </a:lnTo>
                      <a:lnTo>
                        <a:pt x="56115" y="0"/>
                      </a:lnTo>
                      <a:lnTo>
                        <a:pt x="59815" y="9074"/>
                      </a:lnTo>
                      <a:lnTo>
                        <a:pt x="150198" y="230186"/>
                      </a:lnTo>
                      <a:lnTo>
                        <a:pt x="150902" y="231860"/>
                      </a:lnTo>
                      <a:lnTo>
                        <a:pt x="149141" y="231860"/>
                      </a:lnTo>
                      <a:lnTo>
                        <a:pt x="5198" y="230626"/>
                      </a:lnTo>
                      <a:lnTo>
                        <a:pt x="0" y="230714"/>
                      </a:lnTo>
                      <a:close/>
                      <a:moveTo>
                        <a:pt x="10395" y="230714"/>
                      </a:moveTo>
                      <a:lnTo>
                        <a:pt x="149141" y="229569"/>
                      </a:lnTo>
                      <a:lnTo>
                        <a:pt x="147995" y="231243"/>
                      </a:lnTo>
                      <a:lnTo>
                        <a:pt x="54001" y="11628"/>
                      </a:lnTo>
                      <a:lnTo>
                        <a:pt x="59991" y="11100"/>
                      </a:lnTo>
                      <a:lnTo>
                        <a:pt x="10395" y="230714"/>
                      </a:lnTo>
                      <a:close/>
                    </a:path>
                  </a:pathLst>
                </a:custGeom>
                <a:grpFill/>
                <a:ln w="8809" cap="flat">
                  <a:noFill/>
                  <a:prstDash val="solid"/>
                  <a:miter/>
                </a:ln>
              </p:spPr>
              <p:txBody>
                <a:bodyPr rtlCol="0" anchor="ctr"/>
                <a:lstStyle/>
                <a:p>
                  <a:endParaRPr lang="en-US" sz="3200"/>
                </a:p>
              </p:txBody>
            </p:sp>
            <p:sp>
              <p:nvSpPr>
                <p:cNvPr id="4890" name="Freeform: Shape 4889">
                  <a:extLst>
                    <a:ext uri="{FF2B5EF4-FFF2-40B4-BE49-F238E27FC236}">
                      <a16:creationId xmlns:a16="http://schemas.microsoft.com/office/drawing/2014/main" id="{BC427BAE-B8FE-46D7-9A0F-3819DB9E10E3}"/>
                    </a:ext>
                  </a:extLst>
                </p:cNvPr>
                <p:cNvSpPr/>
                <p:nvPr/>
              </p:nvSpPr>
              <p:spPr>
                <a:xfrm>
                  <a:off x="4604506" y="3776767"/>
                  <a:ext cx="160240" cy="249037"/>
                </a:xfrm>
                <a:custGeom>
                  <a:avLst/>
                  <a:gdLst>
                    <a:gd name="connsiteX0" fmla="*/ 151607 w 160240"/>
                    <a:gd name="connsiteY0" fmla="*/ 249037 h 249037"/>
                    <a:gd name="connsiteX1" fmla="*/ 150374 w 160240"/>
                    <a:gd name="connsiteY1" fmla="*/ 246042 h 249037"/>
                    <a:gd name="connsiteX2" fmla="*/ 0 w 160240"/>
                    <a:gd name="connsiteY2" fmla="*/ 244809 h 249037"/>
                    <a:gd name="connsiteX3" fmla="*/ 54353 w 160240"/>
                    <a:gd name="connsiteY3" fmla="*/ 21671 h 249037"/>
                    <a:gd name="connsiteX4" fmla="*/ 53384 w 160240"/>
                    <a:gd name="connsiteY4" fmla="*/ 19380 h 249037"/>
                    <a:gd name="connsiteX5" fmla="*/ 54970 w 160240"/>
                    <a:gd name="connsiteY5" fmla="*/ 19292 h 249037"/>
                    <a:gd name="connsiteX6" fmla="*/ 59639 w 160240"/>
                    <a:gd name="connsiteY6" fmla="*/ 0 h 249037"/>
                    <a:gd name="connsiteX7" fmla="*/ 67126 w 160240"/>
                    <a:gd name="connsiteY7" fmla="*/ 18323 h 249037"/>
                    <a:gd name="connsiteX8" fmla="*/ 68624 w 160240"/>
                    <a:gd name="connsiteY8" fmla="*/ 18235 h 249037"/>
                    <a:gd name="connsiteX9" fmla="*/ 68095 w 160240"/>
                    <a:gd name="connsiteY9" fmla="*/ 20702 h 249037"/>
                    <a:gd name="connsiteX10" fmla="*/ 156541 w 160240"/>
                    <a:gd name="connsiteY10" fmla="*/ 237057 h 249037"/>
                    <a:gd name="connsiteX11" fmla="*/ 159800 w 160240"/>
                    <a:gd name="connsiteY11" fmla="*/ 237057 h 249037"/>
                    <a:gd name="connsiteX12" fmla="*/ 157773 w 160240"/>
                    <a:gd name="connsiteY12" fmla="*/ 240140 h 249037"/>
                    <a:gd name="connsiteX13" fmla="*/ 160240 w 160240"/>
                    <a:gd name="connsiteY13" fmla="*/ 246307 h 249037"/>
                    <a:gd name="connsiteX14" fmla="*/ 153633 w 160240"/>
                    <a:gd name="connsiteY14" fmla="*/ 246218 h 249037"/>
                    <a:gd name="connsiteX15" fmla="*/ 151607 w 160240"/>
                    <a:gd name="connsiteY15" fmla="*/ 249037 h 249037"/>
                    <a:gd name="connsiteX16" fmla="*/ 8545 w 160240"/>
                    <a:gd name="connsiteY16" fmla="*/ 238202 h 249037"/>
                    <a:gd name="connsiteX17" fmla="*/ 11980 w 160240"/>
                    <a:gd name="connsiteY17" fmla="*/ 238202 h 249037"/>
                    <a:gd name="connsiteX18" fmla="*/ 55851 w 160240"/>
                    <a:gd name="connsiteY18" fmla="*/ 44134 h 249037"/>
                    <a:gd name="connsiteX19" fmla="*/ 8545 w 160240"/>
                    <a:gd name="connsiteY19" fmla="*/ 238202 h 249037"/>
                    <a:gd name="connsiteX20" fmla="*/ 63074 w 160240"/>
                    <a:gd name="connsiteY20" fmla="*/ 42372 h 249037"/>
                    <a:gd name="connsiteX21" fmla="*/ 18852 w 160240"/>
                    <a:gd name="connsiteY21" fmla="*/ 238114 h 249037"/>
                    <a:gd name="connsiteX22" fmla="*/ 146410 w 160240"/>
                    <a:gd name="connsiteY22" fmla="*/ 237057 h 249037"/>
                    <a:gd name="connsiteX23" fmla="*/ 63074 w 160240"/>
                    <a:gd name="connsiteY23" fmla="*/ 42372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0240" h="249037">
                      <a:moveTo>
                        <a:pt x="151607" y="249037"/>
                      </a:moveTo>
                      <a:lnTo>
                        <a:pt x="150374" y="246042"/>
                      </a:lnTo>
                      <a:lnTo>
                        <a:pt x="0" y="244809"/>
                      </a:lnTo>
                      <a:lnTo>
                        <a:pt x="54353" y="21671"/>
                      </a:lnTo>
                      <a:lnTo>
                        <a:pt x="53384" y="19380"/>
                      </a:lnTo>
                      <a:lnTo>
                        <a:pt x="54970" y="19292"/>
                      </a:lnTo>
                      <a:lnTo>
                        <a:pt x="59639" y="0"/>
                      </a:lnTo>
                      <a:lnTo>
                        <a:pt x="67126" y="18323"/>
                      </a:lnTo>
                      <a:lnTo>
                        <a:pt x="68624" y="18235"/>
                      </a:lnTo>
                      <a:lnTo>
                        <a:pt x="68095" y="20702"/>
                      </a:lnTo>
                      <a:lnTo>
                        <a:pt x="156541" y="237057"/>
                      </a:lnTo>
                      <a:lnTo>
                        <a:pt x="159800" y="237057"/>
                      </a:lnTo>
                      <a:lnTo>
                        <a:pt x="157773" y="240140"/>
                      </a:lnTo>
                      <a:lnTo>
                        <a:pt x="160240" y="246307"/>
                      </a:lnTo>
                      <a:lnTo>
                        <a:pt x="153633" y="246218"/>
                      </a:lnTo>
                      <a:lnTo>
                        <a:pt x="151607" y="249037"/>
                      </a:lnTo>
                      <a:close/>
                      <a:moveTo>
                        <a:pt x="8545" y="238202"/>
                      </a:moveTo>
                      <a:lnTo>
                        <a:pt x="11980" y="238202"/>
                      </a:lnTo>
                      <a:lnTo>
                        <a:pt x="55851" y="44134"/>
                      </a:lnTo>
                      <a:lnTo>
                        <a:pt x="8545" y="238202"/>
                      </a:lnTo>
                      <a:close/>
                      <a:moveTo>
                        <a:pt x="63074" y="42372"/>
                      </a:moveTo>
                      <a:lnTo>
                        <a:pt x="18852" y="238114"/>
                      </a:lnTo>
                      <a:lnTo>
                        <a:pt x="146410" y="237057"/>
                      </a:lnTo>
                      <a:lnTo>
                        <a:pt x="63074" y="42372"/>
                      </a:lnTo>
                      <a:close/>
                    </a:path>
                  </a:pathLst>
                </a:custGeom>
                <a:grpFill/>
                <a:ln w="8809" cap="flat">
                  <a:noFill/>
                  <a:prstDash val="solid"/>
                  <a:miter/>
                </a:ln>
              </p:spPr>
              <p:txBody>
                <a:bodyPr rtlCol="0" anchor="ctr"/>
                <a:lstStyle/>
                <a:p>
                  <a:endParaRPr lang="en-US" sz="3200"/>
                </a:p>
              </p:txBody>
            </p:sp>
          </p:grpSp>
          <p:grpSp>
            <p:nvGrpSpPr>
              <p:cNvPr id="4891" name="Graphic 4229">
                <a:extLst>
                  <a:ext uri="{FF2B5EF4-FFF2-40B4-BE49-F238E27FC236}">
                    <a16:creationId xmlns:a16="http://schemas.microsoft.com/office/drawing/2014/main" id="{78B44860-C74F-4724-A5FC-669C318DC020}"/>
                  </a:ext>
                </a:extLst>
              </p:cNvPr>
              <p:cNvGrpSpPr/>
              <p:nvPr/>
            </p:nvGrpSpPr>
            <p:grpSpPr>
              <a:xfrm>
                <a:off x="4514563" y="4002812"/>
                <a:ext cx="196534" cy="237585"/>
                <a:chOff x="4514563" y="4002812"/>
                <a:chExt cx="196534" cy="237585"/>
              </a:xfrm>
              <a:grpFill/>
            </p:grpSpPr>
            <p:sp>
              <p:nvSpPr>
                <p:cNvPr id="4892" name="Freeform: Shape 4891">
                  <a:extLst>
                    <a:ext uri="{FF2B5EF4-FFF2-40B4-BE49-F238E27FC236}">
                      <a16:creationId xmlns:a16="http://schemas.microsoft.com/office/drawing/2014/main" id="{70D148E7-4405-4722-8F4C-2CA3A8EC4A55}"/>
                    </a:ext>
                  </a:extLst>
                </p:cNvPr>
                <p:cNvSpPr/>
                <p:nvPr/>
              </p:nvSpPr>
              <p:spPr>
                <a:xfrm>
                  <a:off x="4520201" y="4010917"/>
                  <a:ext cx="186051" cy="224724"/>
                </a:xfrm>
                <a:custGeom>
                  <a:avLst/>
                  <a:gdLst>
                    <a:gd name="connsiteX0" fmla="*/ 0 w 186051"/>
                    <a:gd name="connsiteY0" fmla="*/ 224724 h 224724"/>
                    <a:gd name="connsiteX1" fmla="*/ 1410 w 186051"/>
                    <a:gd name="connsiteY1" fmla="*/ 221376 h 224724"/>
                    <a:gd name="connsiteX2" fmla="*/ 90912 w 186051"/>
                    <a:gd name="connsiteY2" fmla="*/ 6254 h 224724"/>
                    <a:gd name="connsiteX3" fmla="*/ 93554 w 186051"/>
                    <a:gd name="connsiteY3" fmla="*/ 0 h 224724"/>
                    <a:gd name="connsiteX4" fmla="*/ 96638 w 186051"/>
                    <a:gd name="connsiteY4" fmla="*/ 5990 h 224724"/>
                    <a:gd name="connsiteX5" fmla="*/ 185171 w 186051"/>
                    <a:gd name="connsiteY5" fmla="*/ 179885 h 224724"/>
                    <a:gd name="connsiteX6" fmla="*/ 186051 w 186051"/>
                    <a:gd name="connsiteY6" fmla="*/ 181647 h 224724"/>
                    <a:gd name="connsiteX7" fmla="*/ 184202 w 186051"/>
                    <a:gd name="connsiteY7" fmla="*/ 182087 h 224724"/>
                    <a:gd name="connsiteX8" fmla="*/ 6167 w 186051"/>
                    <a:gd name="connsiteY8" fmla="*/ 223315 h 224724"/>
                    <a:gd name="connsiteX9" fmla="*/ 0 w 186051"/>
                    <a:gd name="connsiteY9" fmla="*/ 224724 h 224724"/>
                    <a:gd name="connsiteX10" fmla="*/ 12069 w 186051"/>
                    <a:gd name="connsiteY10" fmla="*/ 221729 h 224724"/>
                    <a:gd name="connsiteX11" fmla="*/ 183320 w 186051"/>
                    <a:gd name="connsiteY11" fmla="*/ 179004 h 224724"/>
                    <a:gd name="connsiteX12" fmla="*/ 182352 w 186051"/>
                    <a:gd name="connsiteY12" fmla="*/ 181206 h 224724"/>
                    <a:gd name="connsiteX13" fmla="*/ 91000 w 186051"/>
                    <a:gd name="connsiteY13" fmla="*/ 8809 h 224724"/>
                    <a:gd name="connsiteX14" fmla="*/ 96638 w 186051"/>
                    <a:gd name="connsiteY14" fmla="*/ 8545 h 224724"/>
                    <a:gd name="connsiteX15" fmla="*/ 12069 w 186051"/>
                    <a:gd name="connsiteY15" fmla="*/ 221729 h 22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051" h="224724">
                      <a:moveTo>
                        <a:pt x="0" y="224724"/>
                      </a:moveTo>
                      <a:lnTo>
                        <a:pt x="1410" y="221376"/>
                      </a:lnTo>
                      <a:lnTo>
                        <a:pt x="90912" y="6254"/>
                      </a:lnTo>
                      <a:lnTo>
                        <a:pt x="93554" y="0"/>
                      </a:lnTo>
                      <a:lnTo>
                        <a:pt x="96638" y="5990"/>
                      </a:lnTo>
                      <a:lnTo>
                        <a:pt x="185171" y="179885"/>
                      </a:lnTo>
                      <a:lnTo>
                        <a:pt x="186051" y="181647"/>
                      </a:lnTo>
                      <a:lnTo>
                        <a:pt x="184202" y="182087"/>
                      </a:lnTo>
                      <a:lnTo>
                        <a:pt x="6167" y="223315"/>
                      </a:lnTo>
                      <a:lnTo>
                        <a:pt x="0" y="224724"/>
                      </a:lnTo>
                      <a:close/>
                      <a:moveTo>
                        <a:pt x="12069" y="221729"/>
                      </a:moveTo>
                      <a:lnTo>
                        <a:pt x="183320" y="179004"/>
                      </a:lnTo>
                      <a:lnTo>
                        <a:pt x="182352" y="181206"/>
                      </a:lnTo>
                      <a:lnTo>
                        <a:pt x="91000" y="8809"/>
                      </a:lnTo>
                      <a:lnTo>
                        <a:pt x="96638" y="8545"/>
                      </a:lnTo>
                      <a:lnTo>
                        <a:pt x="12069" y="221729"/>
                      </a:lnTo>
                      <a:close/>
                    </a:path>
                  </a:pathLst>
                </a:custGeom>
                <a:grpFill/>
                <a:ln w="8809" cap="flat">
                  <a:noFill/>
                  <a:prstDash val="solid"/>
                  <a:miter/>
                </a:ln>
              </p:spPr>
              <p:txBody>
                <a:bodyPr rtlCol="0" anchor="ctr"/>
                <a:lstStyle/>
                <a:p>
                  <a:endParaRPr lang="en-US" sz="3200"/>
                </a:p>
              </p:txBody>
            </p:sp>
            <p:sp>
              <p:nvSpPr>
                <p:cNvPr id="4893" name="Freeform: Shape 4892">
                  <a:extLst>
                    <a:ext uri="{FF2B5EF4-FFF2-40B4-BE49-F238E27FC236}">
                      <a16:creationId xmlns:a16="http://schemas.microsoft.com/office/drawing/2014/main" id="{19D65546-AE74-4F79-BB26-821B20A65D24}"/>
                    </a:ext>
                  </a:extLst>
                </p:cNvPr>
                <p:cNvSpPr/>
                <p:nvPr/>
              </p:nvSpPr>
              <p:spPr>
                <a:xfrm>
                  <a:off x="4514563" y="4002812"/>
                  <a:ext cx="196534" cy="237585"/>
                </a:xfrm>
                <a:custGeom>
                  <a:avLst/>
                  <a:gdLst>
                    <a:gd name="connsiteX0" fmla="*/ 0 w 196534"/>
                    <a:gd name="connsiteY0" fmla="*/ 237585 h 237585"/>
                    <a:gd name="connsiteX1" fmla="*/ 92233 w 196534"/>
                    <a:gd name="connsiteY1" fmla="*/ 15857 h 237585"/>
                    <a:gd name="connsiteX2" fmla="*/ 91176 w 196534"/>
                    <a:gd name="connsiteY2" fmla="*/ 13830 h 237585"/>
                    <a:gd name="connsiteX3" fmla="*/ 93114 w 196534"/>
                    <a:gd name="connsiteY3" fmla="*/ 13742 h 237585"/>
                    <a:gd name="connsiteX4" fmla="*/ 98840 w 196534"/>
                    <a:gd name="connsiteY4" fmla="*/ 0 h 237585"/>
                    <a:gd name="connsiteX5" fmla="*/ 105535 w 196534"/>
                    <a:gd name="connsiteY5" fmla="*/ 13126 h 237585"/>
                    <a:gd name="connsiteX6" fmla="*/ 107385 w 196534"/>
                    <a:gd name="connsiteY6" fmla="*/ 13038 h 237585"/>
                    <a:gd name="connsiteX7" fmla="*/ 106592 w 196534"/>
                    <a:gd name="connsiteY7" fmla="*/ 15152 h 237585"/>
                    <a:gd name="connsiteX8" fmla="*/ 191954 w 196534"/>
                    <a:gd name="connsiteY8" fmla="*/ 182968 h 237585"/>
                    <a:gd name="connsiteX9" fmla="*/ 194949 w 196534"/>
                    <a:gd name="connsiteY9" fmla="*/ 182175 h 237585"/>
                    <a:gd name="connsiteX10" fmla="*/ 193363 w 196534"/>
                    <a:gd name="connsiteY10" fmla="*/ 185699 h 237585"/>
                    <a:gd name="connsiteX11" fmla="*/ 196534 w 196534"/>
                    <a:gd name="connsiteY11" fmla="*/ 191953 h 237585"/>
                    <a:gd name="connsiteX12" fmla="*/ 189752 w 196534"/>
                    <a:gd name="connsiteY12" fmla="*/ 193539 h 237585"/>
                    <a:gd name="connsiteX13" fmla="*/ 188166 w 196534"/>
                    <a:gd name="connsiteY13" fmla="*/ 196975 h 237585"/>
                    <a:gd name="connsiteX14" fmla="*/ 186756 w 196534"/>
                    <a:gd name="connsiteY14" fmla="*/ 194244 h 237585"/>
                    <a:gd name="connsiteX15" fmla="*/ 12157 w 196534"/>
                    <a:gd name="connsiteY15" fmla="*/ 234678 h 237585"/>
                    <a:gd name="connsiteX16" fmla="*/ 12157 w 196534"/>
                    <a:gd name="connsiteY16" fmla="*/ 234678 h 237585"/>
                    <a:gd name="connsiteX17" fmla="*/ 0 w 196534"/>
                    <a:gd name="connsiteY17" fmla="*/ 237585 h 237585"/>
                    <a:gd name="connsiteX18" fmla="*/ 88269 w 196534"/>
                    <a:gd name="connsiteY18" fmla="*/ 42813 h 237585"/>
                    <a:gd name="connsiteX19" fmla="*/ 11188 w 196534"/>
                    <a:gd name="connsiteY19" fmla="*/ 228071 h 237585"/>
                    <a:gd name="connsiteX20" fmla="*/ 15152 w 196534"/>
                    <a:gd name="connsiteY20" fmla="*/ 227190 h 237585"/>
                    <a:gd name="connsiteX21" fmla="*/ 88269 w 196534"/>
                    <a:gd name="connsiteY21" fmla="*/ 42813 h 237585"/>
                    <a:gd name="connsiteX22" fmla="*/ 100249 w 196534"/>
                    <a:gd name="connsiteY22" fmla="*/ 31008 h 237585"/>
                    <a:gd name="connsiteX23" fmla="*/ 23257 w 196534"/>
                    <a:gd name="connsiteY23" fmla="*/ 224988 h 237585"/>
                    <a:gd name="connsiteX24" fmla="*/ 182088 w 196534"/>
                    <a:gd name="connsiteY24" fmla="*/ 185435 h 237585"/>
                    <a:gd name="connsiteX25" fmla="*/ 100249 w 196534"/>
                    <a:gd name="connsiteY25" fmla="*/ 31008 h 23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6534" h="237585">
                      <a:moveTo>
                        <a:pt x="0" y="237585"/>
                      </a:moveTo>
                      <a:lnTo>
                        <a:pt x="92233" y="15857"/>
                      </a:lnTo>
                      <a:lnTo>
                        <a:pt x="91176" y="13830"/>
                      </a:lnTo>
                      <a:lnTo>
                        <a:pt x="93114" y="13742"/>
                      </a:lnTo>
                      <a:lnTo>
                        <a:pt x="98840" y="0"/>
                      </a:lnTo>
                      <a:lnTo>
                        <a:pt x="105535" y="13126"/>
                      </a:lnTo>
                      <a:lnTo>
                        <a:pt x="107385" y="13038"/>
                      </a:lnTo>
                      <a:lnTo>
                        <a:pt x="106592" y="15152"/>
                      </a:lnTo>
                      <a:lnTo>
                        <a:pt x="191954" y="182968"/>
                      </a:lnTo>
                      <a:lnTo>
                        <a:pt x="194949" y="182175"/>
                      </a:lnTo>
                      <a:lnTo>
                        <a:pt x="193363" y="185699"/>
                      </a:lnTo>
                      <a:lnTo>
                        <a:pt x="196534" y="191953"/>
                      </a:lnTo>
                      <a:lnTo>
                        <a:pt x="189752" y="193539"/>
                      </a:lnTo>
                      <a:lnTo>
                        <a:pt x="188166" y="196975"/>
                      </a:lnTo>
                      <a:lnTo>
                        <a:pt x="186756" y="194244"/>
                      </a:lnTo>
                      <a:lnTo>
                        <a:pt x="12157" y="234678"/>
                      </a:lnTo>
                      <a:lnTo>
                        <a:pt x="12157" y="234678"/>
                      </a:lnTo>
                      <a:lnTo>
                        <a:pt x="0" y="237585"/>
                      </a:lnTo>
                      <a:close/>
                      <a:moveTo>
                        <a:pt x="88269" y="42813"/>
                      </a:moveTo>
                      <a:lnTo>
                        <a:pt x="11188" y="228071"/>
                      </a:lnTo>
                      <a:lnTo>
                        <a:pt x="15152" y="227190"/>
                      </a:lnTo>
                      <a:lnTo>
                        <a:pt x="88269" y="42813"/>
                      </a:lnTo>
                      <a:close/>
                      <a:moveTo>
                        <a:pt x="100249" y="31008"/>
                      </a:moveTo>
                      <a:lnTo>
                        <a:pt x="23257" y="224988"/>
                      </a:lnTo>
                      <a:lnTo>
                        <a:pt x="182088" y="185435"/>
                      </a:lnTo>
                      <a:lnTo>
                        <a:pt x="100249" y="31008"/>
                      </a:lnTo>
                      <a:close/>
                    </a:path>
                  </a:pathLst>
                </a:custGeom>
                <a:grpFill/>
                <a:ln w="8809" cap="flat">
                  <a:noFill/>
                  <a:prstDash val="solid"/>
                  <a:miter/>
                </a:ln>
              </p:spPr>
              <p:txBody>
                <a:bodyPr rtlCol="0" anchor="ctr"/>
                <a:lstStyle/>
                <a:p>
                  <a:endParaRPr lang="en-US" sz="3200"/>
                </a:p>
              </p:txBody>
            </p:sp>
          </p:grpSp>
          <p:grpSp>
            <p:nvGrpSpPr>
              <p:cNvPr id="4894" name="Graphic 4229">
                <a:extLst>
                  <a:ext uri="{FF2B5EF4-FFF2-40B4-BE49-F238E27FC236}">
                    <a16:creationId xmlns:a16="http://schemas.microsoft.com/office/drawing/2014/main" id="{78B44860-C74F-4724-A5FC-669C318DC020}"/>
                  </a:ext>
                </a:extLst>
              </p:cNvPr>
              <p:cNvGrpSpPr/>
              <p:nvPr/>
            </p:nvGrpSpPr>
            <p:grpSpPr>
              <a:xfrm>
                <a:off x="4428056" y="4222779"/>
                <a:ext cx="220143" cy="316339"/>
                <a:chOff x="4428056" y="4222779"/>
                <a:chExt cx="220143" cy="316339"/>
              </a:xfrm>
              <a:grpFill/>
            </p:grpSpPr>
            <p:sp>
              <p:nvSpPr>
                <p:cNvPr id="4895" name="Freeform: Shape 4894">
                  <a:extLst>
                    <a:ext uri="{FF2B5EF4-FFF2-40B4-BE49-F238E27FC236}">
                      <a16:creationId xmlns:a16="http://schemas.microsoft.com/office/drawing/2014/main" id="{DA7B7B3C-1764-43F1-8049-2862E06EFD52}"/>
                    </a:ext>
                  </a:extLst>
                </p:cNvPr>
                <p:cNvSpPr/>
                <p:nvPr/>
              </p:nvSpPr>
              <p:spPr>
                <a:xfrm>
                  <a:off x="4432549" y="4231148"/>
                  <a:ext cx="209219" cy="300923"/>
                </a:xfrm>
                <a:custGeom>
                  <a:avLst/>
                  <a:gdLst>
                    <a:gd name="connsiteX0" fmla="*/ 0 w 209219"/>
                    <a:gd name="connsiteY0" fmla="*/ 193451 h 300923"/>
                    <a:gd name="connsiteX1" fmla="*/ 92585 w 209219"/>
                    <a:gd name="connsiteY1" fmla="*/ 2555 h 300923"/>
                    <a:gd name="connsiteX2" fmla="*/ 93818 w 209219"/>
                    <a:gd name="connsiteY2" fmla="*/ 0 h 300923"/>
                    <a:gd name="connsiteX3" fmla="*/ 94787 w 209219"/>
                    <a:gd name="connsiteY3" fmla="*/ 2643 h 300923"/>
                    <a:gd name="connsiteX4" fmla="*/ 208779 w 209219"/>
                    <a:gd name="connsiteY4" fmla="*/ 299691 h 300923"/>
                    <a:gd name="connsiteX5" fmla="*/ 209219 w 209219"/>
                    <a:gd name="connsiteY5" fmla="*/ 300924 h 300923"/>
                    <a:gd name="connsiteX6" fmla="*/ 207987 w 209219"/>
                    <a:gd name="connsiteY6" fmla="*/ 300307 h 300923"/>
                    <a:gd name="connsiteX7" fmla="*/ 1321 w 209219"/>
                    <a:gd name="connsiteY7" fmla="*/ 194156 h 300923"/>
                    <a:gd name="connsiteX8" fmla="*/ 0 w 209219"/>
                    <a:gd name="connsiteY8" fmla="*/ 193451 h 300923"/>
                    <a:gd name="connsiteX9" fmla="*/ 2995 w 209219"/>
                    <a:gd name="connsiteY9" fmla="*/ 194949 h 300923"/>
                    <a:gd name="connsiteX10" fmla="*/ 208603 w 209219"/>
                    <a:gd name="connsiteY10" fmla="*/ 299426 h 300923"/>
                    <a:gd name="connsiteX11" fmla="*/ 207898 w 209219"/>
                    <a:gd name="connsiteY11" fmla="*/ 300043 h 300923"/>
                    <a:gd name="connsiteX12" fmla="*/ 92585 w 209219"/>
                    <a:gd name="connsiteY12" fmla="*/ 3436 h 300923"/>
                    <a:gd name="connsiteX13" fmla="*/ 94787 w 209219"/>
                    <a:gd name="connsiteY13" fmla="*/ 3524 h 300923"/>
                    <a:gd name="connsiteX14" fmla="*/ 2995 w 209219"/>
                    <a:gd name="connsiteY14" fmla="*/ 194949 h 300923"/>
                    <a:gd name="connsiteX15" fmla="*/ 2995 w 209219"/>
                    <a:gd name="connsiteY15" fmla="*/ 194949 h 300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9219" h="300923">
                      <a:moveTo>
                        <a:pt x="0" y="193451"/>
                      </a:moveTo>
                      <a:lnTo>
                        <a:pt x="92585" y="2555"/>
                      </a:lnTo>
                      <a:lnTo>
                        <a:pt x="93818" y="0"/>
                      </a:lnTo>
                      <a:lnTo>
                        <a:pt x="94787" y="2643"/>
                      </a:lnTo>
                      <a:lnTo>
                        <a:pt x="208779" y="299691"/>
                      </a:lnTo>
                      <a:lnTo>
                        <a:pt x="209219" y="300924"/>
                      </a:lnTo>
                      <a:lnTo>
                        <a:pt x="207987" y="300307"/>
                      </a:lnTo>
                      <a:lnTo>
                        <a:pt x="1321" y="194156"/>
                      </a:lnTo>
                      <a:lnTo>
                        <a:pt x="0" y="193451"/>
                      </a:lnTo>
                      <a:close/>
                      <a:moveTo>
                        <a:pt x="2995" y="194949"/>
                      </a:moveTo>
                      <a:lnTo>
                        <a:pt x="208603" y="299426"/>
                      </a:lnTo>
                      <a:lnTo>
                        <a:pt x="207898" y="300043"/>
                      </a:lnTo>
                      <a:lnTo>
                        <a:pt x="92585" y="3436"/>
                      </a:lnTo>
                      <a:lnTo>
                        <a:pt x="94787" y="3524"/>
                      </a:lnTo>
                      <a:lnTo>
                        <a:pt x="2995" y="194949"/>
                      </a:lnTo>
                      <a:lnTo>
                        <a:pt x="2995" y="194949"/>
                      </a:lnTo>
                      <a:close/>
                    </a:path>
                  </a:pathLst>
                </a:custGeom>
                <a:grpFill/>
                <a:ln w="8809" cap="flat">
                  <a:noFill/>
                  <a:prstDash val="solid"/>
                  <a:miter/>
                </a:ln>
              </p:spPr>
              <p:txBody>
                <a:bodyPr rtlCol="0" anchor="ctr"/>
                <a:lstStyle/>
                <a:p>
                  <a:endParaRPr lang="en-US" sz="3200"/>
                </a:p>
              </p:txBody>
            </p:sp>
            <p:sp>
              <p:nvSpPr>
                <p:cNvPr id="4896" name="Freeform: Shape 4895">
                  <a:extLst>
                    <a:ext uri="{FF2B5EF4-FFF2-40B4-BE49-F238E27FC236}">
                      <a16:creationId xmlns:a16="http://schemas.microsoft.com/office/drawing/2014/main" id="{C9ECC016-571F-406A-BB4D-A7EB0295792F}"/>
                    </a:ext>
                  </a:extLst>
                </p:cNvPr>
                <p:cNvSpPr/>
                <p:nvPr/>
              </p:nvSpPr>
              <p:spPr>
                <a:xfrm>
                  <a:off x="4428056" y="4222779"/>
                  <a:ext cx="220143" cy="316339"/>
                </a:xfrm>
                <a:custGeom>
                  <a:avLst/>
                  <a:gdLst>
                    <a:gd name="connsiteX0" fmla="*/ 220143 w 220143"/>
                    <a:gd name="connsiteY0" fmla="*/ 316340 h 316339"/>
                    <a:gd name="connsiteX1" fmla="*/ 212831 w 220143"/>
                    <a:gd name="connsiteY1" fmla="*/ 312552 h 316339"/>
                    <a:gd name="connsiteX2" fmla="*/ 211070 w 220143"/>
                    <a:gd name="connsiteY2" fmla="*/ 314138 h 316339"/>
                    <a:gd name="connsiteX3" fmla="*/ 209836 w 220143"/>
                    <a:gd name="connsiteY3" fmla="*/ 310966 h 316339"/>
                    <a:gd name="connsiteX4" fmla="*/ 0 w 220143"/>
                    <a:gd name="connsiteY4" fmla="*/ 203317 h 316339"/>
                    <a:gd name="connsiteX5" fmla="*/ 93202 w 220143"/>
                    <a:gd name="connsiteY5" fmla="*/ 11276 h 316339"/>
                    <a:gd name="connsiteX6" fmla="*/ 92056 w 220143"/>
                    <a:gd name="connsiteY6" fmla="*/ 8369 h 316339"/>
                    <a:gd name="connsiteX7" fmla="*/ 94612 w 220143"/>
                    <a:gd name="connsiteY7" fmla="*/ 8457 h 316339"/>
                    <a:gd name="connsiteX8" fmla="*/ 98752 w 220143"/>
                    <a:gd name="connsiteY8" fmla="*/ 0 h 316339"/>
                    <a:gd name="connsiteX9" fmla="*/ 102099 w 220143"/>
                    <a:gd name="connsiteY9" fmla="*/ 8809 h 316339"/>
                    <a:gd name="connsiteX10" fmla="*/ 104566 w 220143"/>
                    <a:gd name="connsiteY10" fmla="*/ 8897 h 316339"/>
                    <a:gd name="connsiteX11" fmla="*/ 103244 w 220143"/>
                    <a:gd name="connsiteY11" fmla="*/ 11716 h 316339"/>
                    <a:gd name="connsiteX12" fmla="*/ 216003 w 220143"/>
                    <a:gd name="connsiteY12" fmla="*/ 305593 h 316339"/>
                    <a:gd name="connsiteX13" fmla="*/ 219086 w 220143"/>
                    <a:gd name="connsiteY13" fmla="*/ 307179 h 316339"/>
                    <a:gd name="connsiteX14" fmla="*/ 217236 w 220143"/>
                    <a:gd name="connsiteY14" fmla="*/ 308852 h 316339"/>
                    <a:gd name="connsiteX15" fmla="*/ 220143 w 220143"/>
                    <a:gd name="connsiteY15" fmla="*/ 316340 h 316339"/>
                    <a:gd name="connsiteX16" fmla="*/ 11980 w 220143"/>
                    <a:gd name="connsiteY16" fmla="*/ 201820 h 316339"/>
                    <a:gd name="connsiteX17" fmla="*/ 205608 w 220143"/>
                    <a:gd name="connsiteY17" fmla="*/ 300219 h 316339"/>
                    <a:gd name="connsiteX18" fmla="*/ 97783 w 220143"/>
                    <a:gd name="connsiteY18" fmla="*/ 22992 h 316339"/>
                    <a:gd name="connsiteX19" fmla="*/ 11980 w 220143"/>
                    <a:gd name="connsiteY19" fmla="*/ 201820 h 316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0143" h="316339">
                      <a:moveTo>
                        <a:pt x="220143" y="316340"/>
                      </a:moveTo>
                      <a:lnTo>
                        <a:pt x="212831" y="312552"/>
                      </a:lnTo>
                      <a:lnTo>
                        <a:pt x="211070" y="314138"/>
                      </a:lnTo>
                      <a:lnTo>
                        <a:pt x="209836" y="310966"/>
                      </a:lnTo>
                      <a:lnTo>
                        <a:pt x="0" y="203317"/>
                      </a:lnTo>
                      <a:lnTo>
                        <a:pt x="93202" y="11276"/>
                      </a:lnTo>
                      <a:lnTo>
                        <a:pt x="92056" y="8369"/>
                      </a:lnTo>
                      <a:lnTo>
                        <a:pt x="94612" y="8457"/>
                      </a:lnTo>
                      <a:lnTo>
                        <a:pt x="98752" y="0"/>
                      </a:lnTo>
                      <a:lnTo>
                        <a:pt x="102099" y="8809"/>
                      </a:lnTo>
                      <a:lnTo>
                        <a:pt x="104566" y="8897"/>
                      </a:lnTo>
                      <a:lnTo>
                        <a:pt x="103244" y="11716"/>
                      </a:lnTo>
                      <a:lnTo>
                        <a:pt x="216003" y="305593"/>
                      </a:lnTo>
                      <a:lnTo>
                        <a:pt x="219086" y="307179"/>
                      </a:lnTo>
                      <a:lnTo>
                        <a:pt x="217236" y="308852"/>
                      </a:lnTo>
                      <a:lnTo>
                        <a:pt x="220143" y="316340"/>
                      </a:lnTo>
                      <a:close/>
                      <a:moveTo>
                        <a:pt x="11980" y="201820"/>
                      </a:moveTo>
                      <a:lnTo>
                        <a:pt x="205608" y="300219"/>
                      </a:lnTo>
                      <a:lnTo>
                        <a:pt x="97783" y="22992"/>
                      </a:lnTo>
                      <a:lnTo>
                        <a:pt x="11980" y="201820"/>
                      </a:lnTo>
                      <a:close/>
                    </a:path>
                  </a:pathLst>
                </a:custGeom>
                <a:grpFill/>
                <a:ln w="8809" cap="flat">
                  <a:noFill/>
                  <a:prstDash val="solid"/>
                  <a:miter/>
                </a:ln>
              </p:spPr>
              <p:txBody>
                <a:bodyPr rtlCol="0" anchor="ctr"/>
                <a:lstStyle/>
                <a:p>
                  <a:endParaRPr lang="en-US" sz="3200"/>
                </a:p>
              </p:txBody>
            </p:sp>
          </p:grpSp>
          <p:grpSp>
            <p:nvGrpSpPr>
              <p:cNvPr id="4897" name="Graphic 4229">
                <a:extLst>
                  <a:ext uri="{FF2B5EF4-FFF2-40B4-BE49-F238E27FC236}">
                    <a16:creationId xmlns:a16="http://schemas.microsoft.com/office/drawing/2014/main" id="{78B44860-C74F-4724-A5FC-669C318DC020}"/>
                  </a:ext>
                </a:extLst>
              </p:cNvPr>
              <p:cNvGrpSpPr/>
              <p:nvPr/>
            </p:nvGrpSpPr>
            <p:grpSpPr>
              <a:xfrm>
                <a:off x="4421449" y="4481419"/>
                <a:ext cx="259168" cy="57788"/>
                <a:chOff x="4421449" y="4481419"/>
                <a:chExt cx="259168" cy="57788"/>
              </a:xfrm>
              <a:grpFill/>
            </p:grpSpPr>
            <p:sp>
              <p:nvSpPr>
                <p:cNvPr id="4898" name="Freeform: Shape 4897">
                  <a:extLst>
                    <a:ext uri="{FF2B5EF4-FFF2-40B4-BE49-F238E27FC236}">
                      <a16:creationId xmlns:a16="http://schemas.microsoft.com/office/drawing/2014/main" id="{95BD383E-E523-41B2-A1F4-35A8738B2C4D}"/>
                    </a:ext>
                  </a:extLst>
                </p:cNvPr>
                <p:cNvSpPr/>
                <p:nvPr/>
              </p:nvSpPr>
              <p:spPr>
                <a:xfrm>
                  <a:off x="4425502" y="4485647"/>
                  <a:ext cx="222873" cy="46777"/>
                </a:xfrm>
                <a:custGeom>
                  <a:avLst/>
                  <a:gdLst>
                    <a:gd name="connsiteX0" fmla="*/ 3524 w 222873"/>
                    <a:gd name="connsiteY0" fmla="*/ 793 h 46777"/>
                    <a:gd name="connsiteX1" fmla="*/ 10043 w 222873"/>
                    <a:gd name="connsiteY1" fmla="*/ 45191 h 46777"/>
                    <a:gd name="connsiteX2" fmla="*/ 8545 w 222873"/>
                    <a:gd name="connsiteY2" fmla="*/ 43870 h 46777"/>
                    <a:gd name="connsiteX3" fmla="*/ 215386 w 222873"/>
                    <a:gd name="connsiteY3" fmla="*/ 44575 h 46777"/>
                    <a:gd name="connsiteX4" fmla="*/ 215210 w 222873"/>
                    <a:gd name="connsiteY4" fmla="*/ 46160 h 46777"/>
                    <a:gd name="connsiteX5" fmla="*/ 3524 w 222873"/>
                    <a:gd name="connsiteY5" fmla="*/ 793 h 46777"/>
                    <a:gd name="connsiteX6" fmla="*/ 0 w 222873"/>
                    <a:gd name="connsiteY6" fmla="*/ 0 h 46777"/>
                    <a:gd name="connsiteX7" fmla="*/ 215563 w 222873"/>
                    <a:gd name="connsiteY7" fmla="*/ 44575 h 46777"/>
                    <a:gd name="connsiteX8" fmla="*/ 222874 w 222873"/>
                    <a:gd name="connsiteY8" fmla="*/ 46072 h 46777"/>
                    <a:gd name="connsiteX9" fmla="*/ 215386 w 222873"/>
                    <a:gd name="connsiteY9" fmla="*/ 46072 h 46777"/>
                    <a:gd name="connsiteX10" fmla="*/ 8545 w 222873"/>
                    <a:gd name="connsiteY10" fmla="*/ 46777 h 46777"/>
                    <a:gd name="connsiteX11" fmla="*/ 7224 w 222873"/>
                    <a:gd name="connsiteY11" fmla="*/ 46777 h 46777"/>
                    <a:gd name="connsiteX12" fmla="*/ 7048 w 222873"/>
                    <a:gd name="connsiteY12" fmla="*/ 45456 h 46777"/>
                    <a:gd name="connsiteX13" fmla="*/ 0 w 222873"/>
                    <a:gd name="connsiteY13" fmla="*/ 0 h 4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873" h="46777">
                      <a:moveTo>
                        <a:pt x="3524" y="793"/>
                      </a:moveTo>
                      <a:lnTo>
                        <a:pt x="10043" y="45191"/>
                      </a:lnTo>
                      <a:lnTo>
                        <a:pt x="8545" y="43870"/>
                      </a:lnTo>
                      <a:lnTo>
                        <a:pt x="215386" y="44575"/>
                      </a:lnTo>
                      <a:lnTo>
                        <a:pt x="215210" y="46160"/>
                      </a:lnTo>
                      <a:lnTo>
                        <a:pt x="3524" y="793"/>
                      </a:lnTo>
                      <a:close/>
                      <a:moveTo>
                        <a:pt x="0" y="0"/>
                      </a:moveTo>
                      <a:lnTo>
                        <a:pt x="215563" y="44575"/>
                      </a:lnTo>
                      <a:lnTo>
                        <a:pt x="222874" y="46072"/>
                      </a:lnTo>
                      <a:lnTo>
                        <a:pt x="215386" y="46072"/>
                      </a:lnTo>
                      <a:lnTo>
                        <a:pt x="8545" y="46777"/>
                      </a:lnTo>
                      <a:lnTo>
                        <a:pt x="7224" y="46777"/>
                      </a:lnTo>
                      <a:lnTo>
                        <a:pt x="7048" y="45456"/>
                      </a:lnTo>
                      <a:lnTo>
                        <a:pt x="0" y="0"/>
                      </a:lnTo>
                      <a:close/>
                    </a:path>
                  </a:pathLst>
                </a:custGeom>
                <a:grpFill/>
                <a:ln w="8809" cap="flat">
                  <a:noFill/>
                  <a:prstDash val="solid"/>
                  <a:miter/>
                </a:ln>
              </p:spPr>
              <p:txBody>
                <a:bodyPr rtlCol="0" anchor="ctr"/>
                <a:lstStyle/>
                <a:p>
                  <a:endParaRPr lang="en-US" sz="3200"/>
                </a:p>
              </p:txBody>
            </p:sp>
            <p:sp>
              <p:nvSpPr>
                <p:cNvPr id="4899" name="Freeform: Shape 4898">
                  <a:extLst>
                    <a:ext uri="{FF2B5EF4-FFF2-40B4-BE49-F238E27FC236}">
                      <a16:creationId xmlns:a16="http://schemas.microsoft.com/office/drawing/2014/main" id="{FBA2223C-A86C-4897-981E-B17820C6D4C8}"/>
                    </a:ext>
                  </a:extLst>
                </p:cNvPr>
                <p:cNvSpPr/>
                <p:nvPr/>
              </p:nvSpPr>
              <p:spPr>
                <a:xfrm>
                  <a:off x="4421449" y="4481419"/>
                  <a:ext cx="259168" cy="57788"/>
                </a:xfrm>
                <a:custGeom>
                  <a:avLst/>
                  <a:gdLst>
                    <a:gd name="connsiteX0" fmla="*/ 18764 w 259168"/>
                    <a:gd name="connsiteY0" fmla="*/ 57789 h 57788"/>
                    <a:gd name="connsiteX1" fmla="*/ 14888 w 259168"/>
                    <a:gd name="connsiteY1" fmla="*/ 54441 h 57788"/>
                    <a:gd name="connsiteX2" fmla="*/ 8369 w 259168"/>
                    <a:gd name="connsiteY2" fmla="*/ 54441 h 57788"/>
                    <a:gd name="connsiteX3" fmla="*/ 7400 w 259168"/>
                    <a:gd name="connsiteY3" fmla="*/ 48011 h 57788"/>
                    <a:gd name="connsiteX4" fmla="*/ 3435 w 259168"/>
                    <a:gd name="connsiteY4" fmla="*/ 44663 h 57788"/>
                    <a:gd name="connsiteX5" fmla="*/ 6871 w 259168"/>
                    <a:gd name="connsiteY5" fmla="*/ 44663 h 57788"/>
                    <a:gd name="connsiteX6" fmla="*/ 0 w 259168"/>
                    <a:gd name="connsiteY6" fmla="*/ 0 h 57788"/>
                    <a:gd name="connsiteX7" fmla="*/ 3524 w 259168"/>
                    <a:gd name="connsiteY7" fmla="*/ 705 h 57788"/>
                    <a:gd name="connsiteX8" fmla="*/ 3524 w 259168"/>
                    <a:gd name="connsiteY8" fmla="*/ 705 h 57788"/>
                    <a:gd name="connsiteX9" fmla="*/ 5109 w 259168"/>
                    <a:gd name="connsiteY9" fmla="*/ 1057 h 57788"/>
                    <a:gd name="connsiteX10" fmla="*/ 219879 w 259168"/>
                    <a:gd name="connsiteY10" fmla="*/ 45456 h 57788"/>
                    <a:gd name="connsiteX11" fmla="*/ 223138 w 259168"/>
                    <a:gd name="connsiteY11" fmla="*/ 45456 h 57788"/>
                    <a:gd name="connsiteX12" fmla="*/ 223050 w 259168"/>
                    <a:gd name="connsiteY12" fmla="*/ 46072 h 57788"/>
                    <a:gd name="connsiteX13" fmla="*/ 259168 w 259168"/>
                    <a:gd name="connsiteY13" fmla="*/ 53560 h 57788"/>
                    <a:gd name="connsiteX14" fmla="*/ 222257 w 259168"/>
                    <a:gd name="connsiteY14" fmla="*/ 53648 h 57788"/>
                    <a:gd name="connsiteX15" fmla="*/ 222169 w 259168"/>
                    <a:gd name="connsiteY15" fmla="*/ 54353 h 57788"/>
                    <a:gd name="connsiteX16" fmla="*/ 218998 w 259168"/>
                    <a:gd name="connsiteY16" fmla="*/ 53648 h 57788"/>
                    <a:gd name="connsiteX17" fmla="*/ 18147 w 259168"/>
                    <a:gd name="connsiteY17" fmla="*/ 54353 h 57788"/>
                    <a:gd name="connsiteX18" fmla="*/ 18764 w 259168"/>
                    <a:gd name="connsiteY18" fmla="*/ 57789 h 57788"/>
                    <a:gd name="connsiteX19" fmla="*/ 16826 w 259168"/>
                    <a:gd name="connsiteY19" fmla="*/ 44751 h 57788"/>
                    <a:gd name="connsiteX20" fmla="*/ 179620 w 259168"/>
                    <a:gd name="connsiteY20" fmla="*/ 45368 h 57788"/>
                    <a:gd name="connsiteX21" fmla="*/ 11628 w 259168"/>
                    <a:gd name="connsiteY21" fmla="*/ 9426 h 57788"/>
                    <a:gd name="connsiteX22" fmla="*/ 16826 w 259168"/>
                    <a:gd name="connsiteY22" fmla="*/ 44751 h 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9168" h="57788">
                      <a:moveTo>
                        <a:pt x="18764" y="57789"/>
                      </a:moveTo>
                      <a:lnTo>
                        <a:pt x="14888" y="54441"/>
                      </a:lnTo>
                      <a:lnTo>
                        <a:pt x="8369" y="54441"/>
                      </a:lnTo>
                      <a:lnTo>
                        <a:pt x="7400" y="48011"/>
                      </a:lnTo>
                      <a:lnTo>
                        <a:pt x="3435" y="44663"/>
                      </a:lnTo>
                      <a:lnTo>
                        <a:pt x="6871" y="44663"/>
                      </a:lnTo>
                      <a:lnTo>
                        <a:pt x="0" y="0"/>
                      </a:lnTo>
                      <a:lnTo>
                        <a:pt x="3524" y="705"/>
                      </a:lnTo>
                      <a:lnTo>
                        <a:pt x="3524" y="705"/>
                      </a:lnTo>
                      <a:lnTo>
                        <a:pt x="5109" y="1057"/>
                      </a:lnTo>
                      <a:lnTo>
                        <a:pt x="219879" y="45456"/>
                      </a:lnTo>
                      <a:lnTo>
                        <a:pt x="223138" y="45456"/>
                      </a:lnTo>
                      <a:lnTo>
                        <a:pt x="223050" y="46072"/>
                      </a:lnTo>
                      <a:lnTo>
                        <a:pt x="259168" y="53560"/>
                      </a:lnTo>
                      <a:lnTo>
                        <a:pt x="222257" y="53648"/>
                      </a:lnTo>
                      <a:lnTo>
                        <a:pt x="222169" y="54353"/>
                      </a:lnTo>
                      <a:lnTo>
                        <a:pt x="218998" y="53648"/>
                      </a:lnTo>
                      <a:lnTo>
                        <a:pt x="18147" y="54353"/>
                      </a:lnTo>
                      <a:lnTo>
                        <a:pt x="18764" y="57789"/>
                      </a:lnTo>
                      <a:close/>
                      <a:moveTo>
                        <a:pt x="16826" y="44751"/>
                      </a:moveTo>
                      <a:lnTo>
                        <a:pt x="179620" y="45368"/>
                      </a:lnTo>
                      <a:lnTo>
                        <a:pt x="11628" y="9426"/>
                      </a:lnTo>
                      <a:lnTo>
                        <a:pt x="16826" y="44751"/>
                      </a:lnTo>
                      <a:close/>
                    </a:path>
                  </a:pathLst>
                </a:custGeom>
                <a:grpFill/>
                <a:ln w="8809" cap="flat">
                  <a:noFill/>
                  <a:prstDash val="solid"/>
                  <a:miter/>
                </a:ln>
              </p:spPr>
              <p:txBody>
                <a:bodyPr rtlCol="0" anchor="ctr"/>
                <a:lstStyle/>
                <a:p>
                  <a:endParaRPr lang="en-US" sz="3200"/>
                </a:p>
              </p:txBody>
            </p:sp>
          </p:grpSp>
          <p:grpSp>
            <p:nvGrpSpPr>
              <p:cNvPr id="4900" name="Graphic 4229">
                <a:extLst>
                  <a:ext uri="{FF2B5EF4-FFF2-40B4-BE49-F238E27FC236}">
                    <a16:creationId xmlns:a16="http://schemas.microsoft.com/office/drawing/2014/main" id="{78B44860-C74F-4724-A5FC-669C318DC020}"/>
                  </a:ext>
                </a:extLst>
              </p:cNvPr>
              <p:cNvGrpSpPr/>
              <p:nvPr/>
            </p:nvGrpSpPr>
            <p:grpSpPr>
              <a:xfrm>
                <a:off x="4413345" y="4530662"/>
                <a:ext cx="176537" cy="153104"/>
                <a:chOff x="4413345" y="4530662"/>
                <a:chExt cx="176537" cy="153104"/>
              </a:xfrm>
              <a:grpFill/>
            </p:grpSpPr>
            <p:sp>
              <p:nvSpPr>
                <p:cNvPr id="4901" name="Freeform: Shape 4900">
                  <a:extLst>
                    <a:ext uri="{FF2B5EF4-FFF2-40B4-BE49-F238E27FC236}">
                      <a16:creationId xmlns:a16="http://schemas.microsoft.com/office/drawing/2014/main" id="{097AEED3-A9A9-4645-A3FF-B5B2BD4C57A3}"/>
                    </a:ext>
                  </a:extLst>
                </p:cNvPr>
                <p:cNvSpPr/>
                <p:nvPr/>
              </p:nvSpPr>
              <p:spPr>
                <a:xfrm>
                  <a:off x="4429642" y="4541498"/>
                  <a:ext cx="153192" cy="135398"/>
                </a:xfrm>
                <a:custGeom>
                  <a:avLst/>
                  <a:gdLst>
                    <a:gd name="connsiteX0" fmla="*/ 141212 w 153192"/>
                    <a:gd name="connsiteY0" fmla="*/ 135398 h 135398"/>
                    <a:gd name="connsiteX1" fmla="*/ 140420 w 153192"/>
                    <a:gd name="connsiteY1" fmla="*/ 134605 h 135398"/>
                    <a:gd name="connsiteX2" fmla="*/ 3788 w 153192"/>
                    <a:gd name="connsiteY2" fmla="*/ 3612 h 135398"/>
                    <a:gd name="connsiteX3" fmla="*/ 0 w 153192"/>
                    <a:gd name="connsiteY3" fmla="*/ 0 h 135398"/>
                    <a:gd name="connsiteX4" fmla="*/ 4845 w 153192"/>
                    <a:gd name="connsiteY4" fmla="*/ 2114 h 135398"/>
                    <a:gd name="connsiteX5" fmla="*/ 153017 w 153192"/>
                    <a:gd name="connsiteY5" fmla="*/ 67919 h 135398"/>
                    <a:gd name="connsiteX6" fmla="*/ 153193 w 153192"/>
                    <a:gd name="connsiteY6" fmla="*/ 68007 h 135398"/>
                    <a:gd name="connsiteX7" fmla="*/ 153193 w 153192"/>
                    <a:gd name="connsiteY7" fmla="*/ 68184 h 135398"/>
                    <a:gd name="connsiteX8" fmla="*/ 141653 w 153192"/>
                    <a:gd name="connsiteY8" fmla="*/ 133372 h 135398"/>
                    <a:gd name="connsiteX9" fmla="*/ 141212 w 153192"/>
                    <a:gd name="connsiteY9" fmla="*/ 135398 h 135398"/>
                    <a:gd name="connsiteX10" fmla="*/ 141917 w 153192"/>
                    <a:gd name="connsiteY10" fmla="*/ 131434 h 135398"/>
                    <a:gd name="connsiteX11" fmla="*/ 152576 w 153192"/>
                    <a:gd name="connsiteY11" fmla="*/ 68184 h 135398"/>
                    <a:gd name="connsiteX12" fmla="*/ 152752 w 153192"/>
                    <a:gd name="connsiteY12" fmla="*/ 68448 h 135398"/>
                    <a:gd name="connsiteX13" fmla="*/ 4052 w 153192"/>
                    <a:gd name="connsiteY13" fmla="*/ 3876 h 135398"/>
                    <a:gd name="connsiteX14" fmla="*/ 5021 w 153192"/>
                    <a:gd name="connsiteY14" fmla="*/ 2378 h 135398"/>
                    <a:gd name="connsiteX15" fmla="*/ 141917 w 153192"/>
                    <a:gd name="connsiteY15" fmla="*/ 131434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3192" h="135398">
                      <a:moveTo>
                        <a:pt x="141212" y="135398"/>
                      </a:moveTo>
                      <a:lnTo>
                        <a:pt x="140420" y="134605"/>
                      </a:lnTo>
                      <a:lnTo>
                        <a:pt x="3788" y="3612"/>
                      </a:lnTo>
                      <a:lnTo>
                        <a:pt x="0" y="0"/>
                      </a:lnTo>
                      <a:lnTo>
                        <a:pt x="4845" y="2114"/>
                      </a:lnTo>
                      <a:lnTo>
                        <a:pt x="153017" y="67919"/>
                      </a:lnTo>
                      <a:lnTo>
                        <a:pt x="153193" y="68007"/>
                      </a:lnTo>
                      <a:lnTo>
                        <a:pt x="153193" y="68184"/>
                      </a:lnTo>
                      <a:lnTo>
                        <a:pt x="141653" y="133372"/>
                      </a:lnTo>
                      <a:lnTo>
                        <a:pt x="141212" y="135398"/>
                      </a:lnTo>
                      <a:close/>
                      <a:moveTo>
                        <a:pt x="141917" y="131434"/>
                      </a:moveTo>
                      <a:lnTo>
                        <a:pt x="152576" y="68184"/>
                      </a:lnTo>
                      <a:lnTo>
                        <a:pt x="152752" y="68448"/>
                      </a:lnTo>
                      <a:lnTo>
                        <a:pt x="4052" y="3876"/>
                      </a:lnTo>
                      <a:lnTo>
                        <a:pt x="5021" y="2378"/>
                      </a:lnTo>
                      <a:lnTo>
                        <a:pt x="141917" y="131434"/>
                      </a:lnTo>
                      <a:close/>
                    </a:path>
                  </a:pathLst>
                </a:custGeom>
                <a:grpFill/>
                <a:ln w="8809" cap="flat">
                  <a:noFill/>
                  <a:prstDash val="solid"/>
                  <a:miter/>
                </a:ln>
              </p:spPr>
              <p:txBody>
                <a:bodyPr rtlCol="0" anchor="ctr"/>
                <a:lstStyle/>
                <a:p>
                  <a:endParaRPr lang="en-US" sz="3200"/>
                </a:p>
              </p:txBody>
            </p:sp>
            <p:sp>
              <p:nvSpPr>
                <p:cNvPr id="4902" name="Freeform: Shape 4901">
                  <a:extLst>
                    <a:ext uri="{FF2B5EF4-FFF2-40B4-BE49-F238E27FC236}">
                      <a16:creationId xmlns:a16="http://schemas.microsoft.com/office/drawing/2014/main" id="{975F4EC3-F245-436D-AE9E-10062E935791}"/>
                    </a:ext>
                  </a:extLst>
                </p:cNvPr>
                <p:cNvSpPr/>
                <p:nvPr/>
              </p:nvSpPr>
              <p:spPr>
                <a:xfrm>
                  <a:off x="4413345" y="4530662"/>
                  <a:ext cx="176537" cy="153104"/>
                </a:xfrm>
                <a:custGeom>
                  <a:avLst/>
                  <a:gdLst>
                    <a:gd name="connsiteX0" fmla="*/ 159712 w 176537"/>
                    <a:gd name="connsiteY0" fmla="*/ 153105 h 153104"/>
                    <a:gd name="connsiteX1" fmla="*/ 18235 w 176537"/>
                    <a:gd name="connsiteY1" fmla="*/ 17530 h 153104"/>
                    <a:gd name="connsiteX2" fmla="*/ 15240 w 176537"/>
                    <a:gd name="connsiteY2" fmla="*/ 16209 h 153104"/>
                    <a:gd name="connsiteX3" fmla="*/ 15857 w 176537"/>
                    <a:gd name="connsiteY3" fmla="*/ 15240 h 153104"/>
                    <a:gd name="connsiteX4" fmla="*/ 0 w 176537"/>
                    <a:gd name="connsiteY4" fmla="*/ 0 h 153104"/>
                    <a:gd name="connsiteX5" fmla="*/ 20085 w 176537"/>
                    <a:gd name="connsiteY5" fmla="*/ 8897 h 153104"/>
                    <a:gd name="connsiteX6" fmla="*/ 20702 w 176537"/>
                    <a:gd name="connsiteY6" fmla="*/ 8016 h 153104"/>
                    <a:gd name="connsiteX7" fmla="*/ 23080 w 176537"/>
                    <a:gd name="connsiteY7" fmla="*/ 10219 h 153104"/>
                    <a:gd name="connsiteX8" fmla="*/ 166319 w 176537"/>
                    <a:gd name="connsiteY8" fmla="*/ 73822 h 153104"/>
                    <a:gd name="connsiteX9" fmla="*/ 167199 w 176537"/>
                    <a:gd name="connsiteY9" fmla="*/ 68800 h 153104"/>
                    <a:gd name="connsiteX10" fmla="*/ 171075 w 176537"/>
                    <a:gd name="connsiteY10" fmla="*/ 75848 h 153104"/>
                    <a:gd name="connsiteX11" fmla="*/ 173102 w 176537"/>
                    <a:gd name="connsiteY11" fmla="*/ 76728 h 153104"/>
                    <a:gd name="connsiteX12" fmla="*/ 172837 w 176537"/>
                    <a:gd name="connsiteY12" fmla="*/ 79019 h 153104"/>
                    <a:gd name="connsiteX13" fmla="*/ 176538 w 176537"/>
                    <a:gd name="connsiteY13" fmla="*/ 85890 h 153104"/>
                    <a:gd name="connsiteX14" fmla="*/ 171957 w 176537"/>
                    <a:gd name="connsiteY14" fmla="*/ 84040 h 153104"/>
                    <a:gd name="connsiteX15" fmla="*/ 160505 w 176537"/>
                    <a:gd name="connsiteY15" fmla="*/ 148964 h 153104"/>
                    <a:gd name="connsiteX16" fmla="*/ 160505 w 176537"/>
                    <a:gd name="connsiteY16" fmla="*/ 148964 h 153104"/>
                    <a:gd name="connsiteX17" fmla="*/ 159712 w 176537"/>
                    <a:gd name="connsiteY17" fmla="*/ 153105 h 153104"/>
                    <a:gd name="connsiteX18" fmla="*/ 41492 w 176537"/>
                    <a:gd name="connsiteY18" fmla="*/ 27573 h 153104"/>
                    <a:gd name="connsiteX19" fmla="*/ 155924 w 176537"/>
                    <a:gd name="connsiteY19" fmla="*/ 135486 h 153104"/>
                    <a:gd name="connsiteX20" fmla="*/ 164997 w 176537"/>
                    <a:gd name="connsiteY20" fmla="*/ 81309 h 153104"/>
                    <a:gd name="connsiteX21" fmla="*/ 41492 w 176537"/>
                    <a:gd name="connsiteY21" fmla="*/ 27573 h 153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6537" h="153104">
                      <a:moveTo>
                        <a:pt x="159712" y="153105"/>
                      </a:moveTo>
                      <a:lnTo>
                        <a:pt x="18235" y="17530"/>
                      </a:lnTo>
                      <a:lnTo>
                        <a:pt x="15240" y="16209"/>
                      </a:lnTo>
                      <a:lnTo>
                        <a:pt x="15857" y="15240"/>
                      </a:lnTo>
                      <a:lnTo>
                        <a:pt x="0" y="0"/>
                      </a:lnTo>
                      <a:lnTo>
                        <a:pt x="20085" y="8897"/>
                      </a:lnTo>
                      <a:lnTo>
                        <a:pt x="20702" y="8016"/>
                      </a:lnTo>
                      <a:lnTo>
                        <a:pt x="23080" y="10219"/>
                      </a:lnTo>
                      <a:lnTo>
                        <a:pt x="166319" y="73822"/>
                      </a:lnTo>
                      <a:lnTo>
                        <a:pt x="167199" y="68800"/>
                      </a:lnTo>
                      <a:lnTo>
                        <a:pt x="171075" y="75848"/>
                      </a:lnTo>
                      <a:lnTo>
                        <a:pt x="173102" y="76728"/>
                      </a:lnTo>
                      <a:lnTo>
                        <a:pt x="172837" y="79019"/>
                      </a:lnTo>
                      <a:lnTo>
                        <a:pt x="176538" y="85890"/>
                      </a:lnTo>
                      <a:lnTo>
                        <a:pt x="171957" y="84040"/>
                      </a:lnTo>
                      <a:lnTo>
                        <a:pt x="160505" y="148964"/>
                      </a:lnTo>
                      <a:lnTo>
                        <a:pt x="160505" y="148964"/>
                      </a:lnTo>
                      <a:lnTo>
                        <a:pt x="159712" y="153105"/>
                      </a:lnTo>
                      <a:close/>
                      <a:moveTo>
                        <a:pt x="41492" y="27573"/>
                      </a:moveTo>
                      <a:lnTo>
                        <a:pt x="155924" y="135486"/>
                      </a:lnTo>
                      <a:lnTo>
                        <a:pt x="164997" y="81309"/>
                      </a:lnTo>
                      <a:lnTo>
                        <a:pt x="41492" y="27573"/>
                      </a:lnTo>
                      <a:close/>
                    </a:path>
                  </a:pathLst>
                </a:custGeom>
                <a:grpFill/>
                <a:ln w="8809" cap="flat">
                  <a:noFill/>
                  <a:prstDash val="solid"/>
                  <a:miter/>
                </a:ln>
              </p:spPr>
              <p:txBody>
                <a:bodyPr rtlCol="0" anchor="ctr"/>
                <a:lstStyle/>
                <a:p>
                  <a:endParaRPr lang="en-US" sz="3200"/>
                </a:p>
              </p:txBody>
            </p:sp>
          </p:grpSp>
          <p:grpSp>
            <p:nvGrpSpPr>
              <p:cNvPr id="4903" name="Graphic 4229">
                <a:extLst>
                  <a:ext uri="{FF2B5EF4-FFF2-40B4-BE49-F238E27FC236}">
                    <a16:creationId xmlns:a16="http://schemas.microsoft.com/office/drawing/2014/main" id="{78B44860-C74F-4724-A5FC-669C318DC020}"/>
                  </a:ext>
                </a:extLst>
              </p:cNvPr>
              <p:cNvGrpSpPr/>
              <p:nvPr/>
            </p:nvGrpSpPr>
            <p:grpSpPr>
              <a:xfrm>
                <a:off x="4564424" y="4522558"/>
                <a:ext cx="178739" cy="181734"/>
                <a:chOff x="4564424" y="4522558"/>
                <a:chExt cx="178739" cy="181734"/>
              </a:xfrm>
              <a:grpFill/>
            </p:grpSpPr>
            <p:sp>
              <p:nvSpPr>
                <p:cNvPr id="4904" name="Freeform: Shape 4903">
                  <a:extLst>
                    <a:ext uri="{FF2B5EF4-FFF2-40B4-BE49-F238E27FC236}">
                      <a16:creationId xmlns:a16="http://schemas.microsoft.com/office/drawing/2014/main" id="{7047FA65-26FB-494C-A153-1E616CF92AF5}"/>
                    </a:ext>
                  </a:extLst>
                </p:cNvPr>
                <p:cNvSpPr/>
                <p:nvPr/>
              </p:nvSpPr>
              <p:spPr>
                <a:xfrm>
                  <a:off x="4569445" y="4529517"/>
                  <a:ext cx="167023" cy="169842"/>
                </a:xfrm>
                <a:custGeom>
                  <a:avLst/>
                  <a:gdLst>
                    <a:gd name="connsiteX0" fmla="*/ 167023 w 167023"/>
                    <a:gd name="connsiteY0" fmla="*/ 169842 h 169842"/>
                    <a:gd name="connsiteX1" fmla="*/ 165526 w 167023"/>
                    <a:gd name="connsiteY1" fmla="*/ 169490 h 169842"/>
                    <a:gd name="connsiteX2" fmla="*/ 1497 w 167023"/>
                    <a:gd name="connsiteY2" fmla="*/ 132932 h 169842"/>
                    <a:gd name="connsiteX3" fmla="*/ 0 w 167023"/>
                    <a:gd name="connsiteY3" fmla="*/ 132579 h 169842"/>
                    <a:gd name="connsiteX4" fmla="*/ 704 w 167023"/>
                    <a:gd name="connsiteY4" fmla="*/ 131258 h 169842"/>
                    <a:gd name="connsiteX5" fmla="*/ 70826 w 167023"/>
                    <a:gd name="connsiteY5" fmla="*/ 1057 h 169842"/>
                    <a:gd name="connsiteX6" fmla="*/ 71355 w 167023"/>
                    <a:gd name="connsiteY6" fmla="*/ 0 h 169842"/>
                    <a:gd name="connsiteX7" fmla="*/ 71883 w 167023"/>
                    <a:gd name="connsiteY7" fmla="*/ 969 h 169842"/>
                    <a:gd name="connsiteX8" fmla="*/ 165790 w 167023"/>
                    <a:gd name="connsiteY8" fmla="*/ 167640 h 169842"/>
                    <a:gd name="connsiteX9" fmla="*/ 167023 w 167023"/>
                    <a:gd name="connsiteY9" fmla="*/ 169842 h 169842"/>
                    <a:gd name="connsiteX10" fmla="*/ 164821 w 167023"/>
                    <a:gd name="connsiteY10" fmla="*/ 165966 h 169842"/>
                    <a:gd name="connsiteX11" fmla="*/ 70914 w 167023"/>
                    <a:gd name="connsiteY11" fmla="*/ 1850 h 169842"/>
                    <a:gd name="connsiteX12" fmla="*/ 72060 w 167023"/>
                    <a:gd name="connsiteY12" fmla="*/ 1850 h 169842"/>
                    <a:gd name="connsiteX13" fmla="*/ 2819 w 167023"/>
                    <a:gd name="connsiteY13" fmla="*/ 132491 h 169842"/>
                    <a:gd name="connsiteX14" fmla="*/ 2026 w 167023"/>
                    <a:gd name="connsiteY14" fmla="*/ 130817 h 169842"/>
                    <a:gd name="connsiteX15" fmla="*/ 164821 w 167023"/>
                    <a:gd name="connsiteY15" fmla="*/ 165966 h 1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7023" h="169842">
                      <a:moveTo>
                        <a:pt x="167023" y="169842"/>
                      </a:moveTo>
                      <a:lnTo>
                        <a:pt x="165526" y="169490"/>
                      </a:lnTo>
                      <a:lnTo>
                        <a:pt x="1497" y="132932"/>
                      </a:lnTo>
                      <a:lnTo>
                        <a:pt x="0" y="132579"/>
                      </a:lnTo>
                      <a:lnTo>
                        <a:pt x="704" y="131258"/>
                      </a:lnTo>
                      <a:lnTo>
                        <a:pt x="70826" y="1057"/>
                      </a:lnTo>
                      <a:lnTo>
                        <a:pt x="71355" y="0"/>
                      </a:lnTo>
                      <a:lnTo>
                        <a:pt x="71883" y="969"/>
                      </a:lnTo>
                      <a:lnTo>
                        <a:pt x="165790" y="167640"/>
                      </a:lnTo>
                      <a:lnTo>
                        <a:pt x="167023" y="169842"/>
                      </a:lnTo>
                      <a:close/>
                      <a:moveTo>
                        <a:pt x="164821" y="165966"/>
                      </a:moveTo>
                      <a:lnTo>
                        <a:pt x="70914" y="1850"/>
                      </a:lnTo>
                      <a:lnTo>
                        <a:pt x="72060" y="1850"/>
                      </a:lnTo>
                      <a:lnTo>
                        <a:pt x="2819" y="132491"/>
                      </a:lnTo>
                      <a:lnTo>
                        <a:pt x="2026" y="130817"/>
                      </a:lnTo>
                      <a:lnTo>
                        <a:pt x="164821" y="165966"/>
                      </a:lnTo>
                      <a:close/>
                    </a:path>
                  </a:pathLst>
                </a:custGeom>
                <a:grpFill/>
                <a:ln w="8809" cap="flat">
                  <a:noFill/>
                  <a:prstDash val="solid"/>
                  <a:miter/>
                </a:ln>
              </p:spPr>
              <p:txBody>
                <a:bodyPr rtlCol="0" anchor="ctr"/>
                <a:lstStyle/>
                <a:p>
                  <a:endParaRPr lang="en-US" sz="3200"/>
                </a:p>
              </p:txBody>
            </p:sp>
            <p:sp>
              <p:nvSpPr>
                <p:cNvPr id="4905" name="Freeform: Shape 4904">
                  <a:extLst>
                    <a:ext uri="{FF2B5EF4-FFF2-40B4-BE49-F238E27FC236}">
                      <a16:creationId xmlns:a16="http://schemas.microsoft.com/office/drawing/2014/main" id="{619CF07C-1E3F-49F5-9EAF-E10D2278E85F}"/>
                    </a:ext>
                  </a:extLst>
                </p:cNvPr>
                <p:cNvSpPr/>
                <p:nvPr/>
              </p:nvSpPr>
              <p:spPr>
                <a:xfrm>
                  <a:off x="4564424" y="4522558"/>
                  <a:ext cx="178739" cy="181734"/>
                </a:xfrm>
                <a:custGeom>
                  <a:avLst/>
                  <a:gdLst>
                    <a:gd name="connsiteX0" fmla="*/ 178739 w 178739"/>
                    <a:gd name="connsiteY0" fmla="*/ 181735 h 181734"/>
                    <a:gd name="connsiteX1" fmla="*/ 9161 w 178739"/>
                    <a:gd name="connsiteY1" fmla="*/ 143943 h 181734"/>
                    <a:gd name="connsiteX2" fmla="*/ 7576 w 178739"/>
                    <a:gd name="connsiteY2" fmla="*/ 146938 h 181734"/>
                    <a:gd name="connsiteX3" fmla="*/ 5814 w 178739"/>
                    <a:gd name="connsiteY3" fmla="*/ 143238 h 181734"/>
                    <a:gd name="connsiteX4" fmla="*/ 0 w 178739"/>
                    <a:gd name="connsiteY4" fmla="*/ 141917 h 181734"/>
                    <a:gd name="connsiteX5" fmla="*/ 2819 w 178739"/>
                    <a:gd name="connsiteY5" fmla="*/ 136719 h 181734"/>
                    <a:gd name="connsiteX6" fmla="*/ 1145 w 178739"/>
                    <a:gd name="connsiteY6" fmla="*/ 133019 h 181734"/>
                    <a:gd name="connsiteX7" fmla="*/ 4493 w 178739"/>
                    <a:gd name="connsiteY7" fmla="*/ 133724 h 181734"/>
                    <a:gd name="connsiteX8" fmla="*/ 71971 w 178739"/>
                    <a:gd name="connsiteY8" fmla="*/ 8457 h 181734"/>
                    <a:gd name="connsiteX9" fmla="*/ 70209 w 178739"/>
                    <a:gd name="connsiteY9" fmla="*/ 5374 h 181734"/>
                    <a:gd name="connsiteX10" fmla="*/ 73645 w 178739"/>
                    <a:gd name="connsiteY10" fmla="*/ 5374 h 181734"/>
                    <a:gd name="connsiteX11" fmla="*/ 76464 w 178739"/>
                    <a:gd name="connsiteY11" fmla="*/ 0 h 181734"/>
                    <a:gd name="connsiteX12" fmla="*/ 79371 w 178739"/>
                    <a:gd name="connsiteY12" fmla="*/ 5285 h 181734"/>
                    <a:gd name="connsiteX13" fmla="*/ 82719 w 178739"/>
                    <a:gd name="connsiteY13" fmla="*/ 5285 h 181734"/>
                    <a:gd name="connsiteX14" fmla="*/ 81045 w 178739"/>
                    <a:gd name="connsiteY14" fmla="*/ 8369 h 181734"/>
                    <a:gd name="connsiteX15" fmla="*/ 176449 w 178739"/>
                    <a:gd name="connsiteY15" fmla="*/ 177771 h 181734"/>
                    <a:gd name="connsiteX16" fmla="*/ 176361 w 178739"/>
                    <a:gd name="connsiteY16" fmla="*/ 177771 h 181734"/>
                    <a:gd name="connsiteX17" fmla="*/ 178739 w 178739"/>
                    <a:gd name="connsiteY17" fmla="*/ 181735 h 181734"/>
                    <a:gd name="connsiteX18" fmla="*/ 13566 w 178739"/>
                    <a:gd name="connsiteY18" fmla="*/ 135750 h 181734"/>
                    <a:gd name="connsiteX19" fmla="*/ 163147 w 178739"/>
                    <a:gd name="connsiteY19" fmla="*/ 167992 h 181734"/>
                    <a:gd name="connsiteX20" fmla="*/ 76641 w 178739"/>
                    <a:gd name="connsiteY20" fmla="*/ 16738 h 181734"/>
                    <a:gd name="connsiteX21" fmla="*/ 13566 w 178739"/>
                    <a:gd name="connsiteY21" fmla="*/ 135750 h 18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739" h="181734">
                      <a:moveTo>
                        <a:pt x="178739" y="181735"/>
                      </a:moveTo>
                      <a:lnTo>
                        <a:pt x="9161" y="143943"/>
                      </a:lnTo>
                      <a:lnTo>
                        <a:pt x="7576" y="146938"/>
                      </a:lnTo>
                      <a:lnTo>
                        <a:pt x="5814" y="143238"/>
                      </a:lnTo>
                      <a:lnTo>
                        <a:pt x="0" y="141917"/>
                      </a:lnTo>
                      <a:lnTo>
                        <a:pt x="2819" y="136719"/>
                      </a:lnTo>
                      <a:lnTo>
                        <a:pt x="1145" y="133019"/>
                      </a:lnTo>
                      <a:lnTo>
                        <a:pt x="4493" y="133724"/>
                      </a:lnTo>
                      <a:lnTo>
                        <a:pt x="71971" y="8457"/>
                      </a:lnTo>
                      <a:lnTo>
                        <a:pt x="70209" y="5374"/>
                      </a:lnTo>
                      <a:lnTo>
                        <a:pt x="73645" y="5374"/>
                      </a:lnTo>
                      <a:lnTo>
                        <a:pt x="76464" y="0"/>
                      </a:lnTo>
                      <a:lnTo>
                        <a:pt x="79371" y="5285"/>
                      </a:lnTo>
                      <a:lnTo>
                        <a:pt x="82719" y="5285"/>
                      </a:lnTo>
                      <a:lnTo>
                        <a:pt x="81045" y="8369"/>
                      </a:lnTo>
                      <a:lnTo>
                        <a:pt x="176449" y="177771"/>
                      </a:lnTo>
                      <a:lnTo>
                        <a:pt x="176361" y="177771"/>
                      </a:lnTo>
                      <a:lnTo>
                        <a:pt x="178739" y="181735"/>
                      </a:lnTo>
                      <a:close/>
                      <a:moveTo>
                        <a:pt x="13566" y="135750"/>
                      </a:moveTo>
                      <a:lnTo>
                        <a:pt x="163147" y="167992"/>
                      </a:lnTo>
                      <a:lnTo>
                        <a:pt x="76641" y="16738"/>
                      </a:lnTo>
                      <a:lnTo>
                        <a:pt x="13566" y="135750"/>
                      </a:lnTo>
                      <a:close/>
                    </a:path>
                  </a:pathLst>
                </a:custGeom>
                <a:grpFill/>
                <a:ln w="8809" cap="flat">
                  <a:noFill/>
                  <a:prstDash val="solid"/>
                  <a:miter/>
                </a:ln>
              </p:spPr>
              <p:txBody>
                <a:bodyPr rtlCol="0" anchor="ctr"/>
                <a:lstStyle/>
                <a:p>
                  <a:endParaRPr lang="en-US" sz="3200"/>
                </a:p>
              </p:txBody>
            </p:sp>
          </p:grpSp>
          <p:grpSp>
            <p:nvGrpSpPr>
              <p:cNvPr id="4906" name="Graphic 4229">
                <a:extLst>
                  <a:ext uri="{FF2B5EF4-FFF2-40B4-BE49-F238E27FC236}">
                    <a16:creationId xmlns:a16="http://schemas.microsoft.com/office/drawing/2014/main" id="{78B44860-C74F-4724-A5FC-669C318DC020}"/>
                  </a:ext>
                </a:extLst>
              </p:cNvPr>
              <p:cNvGrpSpPr/>
              <p:nvPr/>
            </p:nvGrpSpPr>
            <p:grpSpPr>
              <a:xfrm>
                <a:off x="4727747" y="4495778"/>
                <a:ext cx="121920" cy="208250"/>
                <a:chOff x="4727747" y="4495778"/>
                <a:chExt cx="121920" cy="208250"/>
              </a:xfrm>
              <a:grpFill/>
            </p:grpSpPr>
            <p:sp>
              <p:nvSpPr>
                <p:cNvPr id="4907" name="Freeform: Shape 4906">
                  <a:extLst>
                    <a:ext uri="{FF2B5EF4-FFF2-40B4-BE49-F238E27FC236}">
                      <a16:creationId xmlns:a16="http://schemas.microsoft.com/office/drawing/2014/main" id="{036ED36A-A697-4CED-96ED-45D60AA6F11B}"/>
                    </a:ext>
                  </a:extLst>
                </p:cNvPr>
                <p:cNvSpPr/>
                <p:nvPr/>
              </p:nvSpPr>
              <p:spPr>
                <a:xfrm>
                  <a:off x="4734090" y="4506525"/>
                  <a:ext cx="110203" cy="192658"/>
                </a:xfrm>
                <a:custGeom>
                  <a:avLst/>
                  <a:gdLst>
                    <a:gd name="connsiteX0" fmla="*/ 110203 w 110203"/>
                    <a:gd name="connsiteY0" fmla="*/ 156364 h 192658"/>
                    <a:gd name="connsiteX1" fmla="*/ 109763 w 110203"/>
                    <a:gd name="connsiteY1" fmla="*/ 156540 h 192658"/>
                    <a:gd name="connsiteX2" fmla="*/ 1674 w 110203"/>
                    <a:gd name="connsiteY2" fmla="*/ 192130 h 192658"/>
                    <a:gd name="connsiteX3" fmla="*/ 0 w 110203"/>
                    <a:gd name="connsiteY3" fmla="*/ 192658 h 192658"/>
                    <a:gd name="connsiteX4" fmla="*/ 0 w 110203"/>
                    <a:gd name="connsiteY4" fmla="*/ 190896 h 192658"/>
                    <a:gd name="connsiteX5" fmla="*/ 616 w 110203"/>
                    <a:gd name="connsiteY5" fmla="*/ 2026 h 192658"/>
                    <a:gd name="connsiteX6" fmla="*/ 616 w 110203"/>
                    <a:gd name="connsiteY6" fmla="*/ 0 h 192658"/>
                    <a:gd name="connsiteX7" fmla="*/ 1761 w 110203"/>
                    <a:gd name="connsiteY7" fmla="*/ 1674 h 192658"/>
                    <a:gd name="connsiteX8" fmla="*/ 109146 w 110203"/>
                    <a:gd name="connsiteY8" fmla="*/ 154955 h 192658"/>
                    <a:gd name="connsiteX9" fmla="*/ 110203 w 110203"/>
                    <a:gd name="connsiteY9" fmla="*/ 156364 h 192658"/>
                    <a:gd name="connsiteX10" fmla="*/ 108177 w 110203"/>
                    <a:gd name="connsiteY10" fmla="*/ 153457 h 192658"/>
                    <a:gd name="connsiteX11" fmla="*/ 704 w 110203"/>
                    <a:gd name="connsiteY11" fmla="*/ 2378 h 192658"/>
                    <a:gd name="connsiteX12" fmla="*/ 1850 w 110203"/>
                    <a:gd name="connsiteY12" fmla="*/ 2026 h 192658"/>
                    <a:gd name="connsiteX13" fmla="*/ 2466 w 110203"/>
                    <a:gd name="connsiteY13" fmla="*/ 190896 h 192658"/>
                    <a:gd name="connsiteX14" fmla="*/ 793 w 110203"/>
                    <a:gd name="connsiteY14" fmla="*/ 189663 h 192658"/>
                    <a:gd name="connsiteX15" fmla="*/ 108177 w 110203"/>
                    <a:gd name="connsiteY15" fmla="*/ 153457 h 192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203" h="192658">
                      <a:moveTo>
                        <a:pt x="110203" y="156364"/>
                      </a:moveTo>
                      <a:lnTo>
                        <a:pt x="109763" y="156540"/>
                      </a:lnTo>
                      <a:lnTo>
                        <a:pt x="1674" y="192130"/>
                      </a:lnTo>
                      <a:lnTo>
                        <a:pt x="0" y="192658"/>
                      </a:lnTo>
                      <a:lnTo>
                        <a:pt x="0" y="190896"/>
                      </a:lnTo>
                      <a:lnTo>
                        <a:pt x="616" y="2026"/>
                      </a:lnTo>
                      <a:lnTo>
                        <a:pt x="616" y="0"/>
                      </a:lnTo>
                      <a:lnTo>
                        <a:pt x="1761" y="1674"/>
                      </a:lnTo>
                      <a:lnTo>
                        <a:pt x="109146" y="154955"/>
                      </a:lnTo>
                      <a:lnTo>
                        <a:pt x="110203" y="156364"/>
                      </a:lnTo>
                      <a:close/>
                      <a:moveTo>
                        <a:pt x="108177" y="153457"/>
                      </a:moveTo>
                      <a:lnTo>
                        <a:pt x="704" y="2378"/>
                      </a:lnTo>
                      <a:lnTo>
                        <a:pt x="1850" y="2026"/>
                      </a:lnTo>
                      <a:lnTo>
                        <a:pt x="2466" y="190896"/>
                      </a:lnTo>
                      <a:lnTo>
                        <a:pt x="793" y="189663"/>
                      </a:lnTo>
                      <a:lnTo>
                        <a:pt x="108177" y="153457"/>
                      </a:lnTo>
                      <a:close/>
                    </a:path>
                  </a:pathLst>
                </a:custGeom>
                <a:grpFill/>
                <a:ln w="8809" cap="flat">
                  <a:noFill/>
                  <a:prstDash val="solid"/>
                  <a:miter/>
                </a:ln>
              </p:spPr>
              <p:txBody>
                <a:bodyPr rtlCol="0" anchor="ctr"/>
                <a:lstStyle/>
                <a:p>
                  <a:endParaRPr lang="en-US" sz="3200"/>
                </a:p>
              </p:txBody>
            </p:sp>
            <p:sp>
              <p:nvSpPr>
                <p:cNvPr id="4908" name="Freeform: Shape 4907">
                  <a:extLst>
                    <a:ext uri="{FF2B5EF4-FFF2-40B4-BE49-F238E27FC236}">
                      <a16:creationId xmlns:a16="http://schemas.microsoft.com/office/drawing/2014/main" id="{94524768-20BA-4722-9303-56F91CE88F4B}"/>
                    </a:ext>
                  </a:extLst>
                </p:cNvPr>
                <p:cNvSpPr/>
                <p:nvPr/>
              </p:nvSpPr>
              <p:spPr>
                <a:xfrm>
                  <a:off x="4727747" y="4495778"/>
                  <a:ext cx="121920" cy="208250"/>
                </a:xfrm>
                <a:custGeom>
                  <a:avLst/>
                  <a:gdLst>
                    <a:gd name="connsiteX0" fmla="*/ 12333 w 121920"/>
                    <a:gd name="connsiteY0" fmla="*/ 208251 h 208250"/>
                    <a:gd name="connsiteX1" fmla="*/ 9250 w 121920"/>
                    <a:gd name="connsiteY1" fmla="*/ 206048 h 208250"/>
                    <a:gd name="connsiteX2" fmla="*/ 2995 w 121920"/>
                    <a:gd name="connsiteY2" fmla="*/ 208163 h 208250"/>
                    <a:gd name="connsiteX3" fmla="*/ 2995 w 121920"/>
                    <a:gd name="connsiteY3" fmla="*/ 201556 h 208250"/>
                    <a:gd name="connsiteX4" fmla="*/ 0 w 121920"/>
                    <a:gd name="connsiteY4" fmla="*/ 199353 h 208250"/>
                    <a:gd name="connsiteX5" fmla="*/ 2995 w 121920"/>
                    <a:gd name="connsiteY5" fmla="*/ 198296 h 208250"/>
                    <a:gd name="connsiteX6" fmla="*/ 3612 w 121920"/>
                    <a:gd name="connsiteY6" fmla="*/ 14007 h 208250"/>
                    <a:gd name="connsiteX7" fmla="*/ 1674 w 121920"/>
                    <a:gd name="connsiteY7" fmla="*/ 11276 h 208250"/>
                    <a:gd name="connsiteX8" fmla="*/ 3612 w 121920"/>
                    <a:gd name="connsiteY8" fmla="*/ 10659 h 208250"/>
                    <a:gd name="connsiteX9" fmla="*/ 3612 w 121920"/>
                    <a:gd name="connsiteY9" fmla="*/ 0 h 208250"/>
                    <a:gd name="connsiteX10" fmla="*/ 9690 w 121920"/>
                    <a:gd name="connsiteY10" fmla="*/ 8721 h 208250"/>
                    <a:gd name="connsiteX11" fmla="*/ 11628 w 121920"/>
                    <a:gd name="connsiteY11" fmla="*/ 8104 h 208250"/>
                    <a:gd name="connsiteX12" fmla="*/ 11628 w 121920"/>
                    <a:gd name="connsiteY12" fmla="*/ 11452 h 208250"/>
                    <a:gd name="connsiteX13" fmla="*/ 119894 w 121920"/>
                    <a:gd name="connsiteY13" fmla="*/ 165966 h 208250"/>
                    <a:gd name="connsiteX14" fmla="*/ 119894 w 121920"/>
                    <a:gd name="connsiteY14" fmla="*/ 165966 h 208250"/>
                    <a:gd name="connsiteX15" fmla="*/ 121920 w 121920"/>
                    <a:gd name="connsiteY15" fmla="*/ 168873 h 208250"/>
                    <a:gd name="connsiteX16" fmla="*/ 117163 w 121920"/>
                    <a:gd name="connsiteY16" fmla="*/ 170459 h 208250"/>
                    <a:gd name="connsiteX17" fmla="*/ 12333 w 121920"/>
                    <a:gd name="connsiteY17" fmla="*/ 204991 h 208250"/>
                    <a:gd name="connsiteX18" fmla="*/ 12333 w 121920"/>
                    <a:gd name="connsiteY18" fmla="*/ 208251 h 208250"/>
                    <a:gd name="connsiteX19" fmla="*/ 11716 w 121920"/>
                    <a:gd name="connsiteY19" fmla="*/ 25371 h 208250"/>
                    <a:gd name="connsiteX20" fmla="*/ 12333 w 121920"/>
                    <a:gd name="connsiteY20" fmla="*/ 195125 h 208250"/>
                    <a:gd name="connsiteX21" fmla="*/ 109235 w 121920"/>
                    <a:gd name="connsiteY21" fmla="*/ 162443 h 208250"/>
                    <a:gd name="connsiteX22" fmla="*/ 11716 w 121920"/>
                    <a:gd name="connsiteY22" fmla="*/ 25371 h 20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208250">
                      <a:moveTo>
                        <a:pt x="12333" y="208251"/>
                      </a:moveTo>
                      <a:lnTo>
                        <a:pt x="9250" y="206048"/>
                      </a:lnTo>
                      <a:lnTo>
                        <a:pt x="2995" y="208163"/>
                      </a:lnTo>
                      <a:lnTo>
                        <a:pt x="2995" y="201556"/>
                      </a:lnTo>
                      <a:lnTo>
                        <a:pt x="0" y="199353"/>
                      </a:lnTo>
                      <a:lnTo>
                        <a:pt x="2995" y="198296"/>
                      </a:lnTo>
                      <a:lnTo>
                        <a:pt x="3612" y="14007"/>
                      </a:lnTo>
                      <a:lnTo>
                        <a:pt x="1674" y="11276"/>
                      </a:lnTo>
                      <a:lnTo>
                        <a:pt x="3612" y="10659"/>
                      </a:lnTo>
                      <a:lnTo>
                        <a:pt x="3612" y="0"/>
                      </a:lnTo>
                      <a:lnTo>
                        <a:pt x="9690" y="8721"/>
                      </a:lnTo>
                      <a:lnTo>
                        <a:pt x="11628" y="8104"/>
                      </a:lnTo>
                      <a:lnTo>
                        <a:pt x="11628" y="11452"/>
                      </a:lnTo>
                      <a:lnTo>
                        <a:pt x="119894" y="165966"/>
                      </a:lnTo>
                      <a:lnTo>
                        <a:pt x="119894" y="165966"/>
                      </a:lnTo>
                      <a:lnTo>
                        <a:pt x="121920" y="168873"/>
                      </a:lnTo>
                      <a:lnTo>
                        <a:pt x="117163" y="170459"/>
                      </a:lnTo>
                      <a:lnTo>
                        <a:pt x="12333" y="204991"/>
                      </a:lnTo>
                      <a:lnTo>
                        <a:pt x="12333" y="208251"/>
                      </a:lnTo>
                      <a:close/>
                      <a:moveTo>
                        <a:pt x="11716" y="25371"/>
                      </a:moveTo>
                      <a:lnTo>
                        <a:pt x="12333" y="195125"/>
                      </a:lnTo>
                      <a:lnTo>
                        <a:pt x="109235" y="162443"/>
                      </a:lnTo>
                      <a:lnTo>
                        <a:pt x="11716" y="25371"/>
                      </a:lnTo>
                      <a:close/>
                    </a:path>
                  </a:pathLst>
                </a:custGeom>
                <a:grpFill/>
                <a:ln w="8809" cap="flat">
                  <a:noFill/>
                  <a:prstDash val="solid"/>
                  <a:miter/>
                </a:ln>
              </p:spPr>
              <p:txBody>
                <a:bodyPr rtlCol="0" anchor="ctr"/>
                <a:lstStyle/>
                <a:p>
                  <a:endParaRPr lang="en-US" sz="3200"/>
                </a:p>
              </p:txBody>
            </p:sp>
          </p:grpSp>
          <p:grpSp>
            <p:nvGrpSpPr>
              <p:cNvPr id="4909" name="Graphic 4229">
                <a:extLst>
                  <a:ext uri="{FF2B5EF4-FFF2-40B4-BE49-F238E27FC236}">
                    <a16:creationId xmlns:a16="http://schemas.microsoft.com/office/drawing/2014/main" id="{78B44860-C74F-4724-A5FC-669C318DC020}"/>
                  </a:ext>
                </a:extLst>
              </p:cNvPr>
              <p:cNvGrpSpPr/>
              <p:nvPr/>
            </p:nvGrpSpPr>
            <p:grpSpPr>
              <a:xfrm>
                <a:off x="4182366" y="3610801"/>
                <a:ext cx="214681" cy="249477"/>
                <a:chOff x="4182366" y="3610801"/>
                <a:chExt cx="214681" cy="249477"/>
              </a:xfrm>
              <a:grpFill/>
            </p:grpSpPr>
            <p:sp>
              <p:nvSpPr>
                <p:cNvPr id="4910" name="Freeform: Shape 4909">
                  <a:extLst>
                    <a:ext uri="{FF2B5EF4-FFF2-40B4-BE49-F238E27FC236}">
                      <a16:creationId xmlns:a16="http://schemas.microsoft.com/office/drawing/2014/main" id="{1B1B3544-CCFB-4F8A-95AE-AD5768AB97CA}"/>
                    </a:ext>
                  </a:extLst>
                </p:cNvPr>
                <p:cNvSpPr/>
                <p:nvPr/>
              </p:nvSpPr>
              <p:spPr>
                <a:xfrm>
                  <a:off x="4188797" y="3620843"/>
                  <a:ext cx="195212" cy="226838"/>
                </a:xfrm>
                <a:custGeom>
                  <a:avLst/>
                  <a:gdLst>
                    <a:gd name="connsiteX0" fmla="*/ 35325 w 195212"/>
                    <a:gd name="connsiteY0" fmla="*/ 76376 h 226838"/>
                    <a:gd name="connsiteX1" fmla="*/ 179533 w 195212"/>
                    <a:gd name="connsiteY1" fmla="*/ 7488 h 226838"/>
                    <a:gd name="connsiteX2" fmla="*/ 195213 w 195212"/>
                    <a:gd name="connsiteY2" fmla="*/ 0 h 226838"/>
                    <a:gd name="connsiteX3" fmla="*/ 183937 w 195212"/>
                    <a:gd name="connsiteY3" fmla="*/ 13126 h 226838"/>
                    <a:gd name="connsiteX4" fmla="*/ 3348 w 195212"/>
                    <a:gd name="connsiteY4" fmla="*/ 222962 h 226838"/>
                    <a:gd name="connsiteX5" fmla="*/ 0 w 195212"/>
                    <a:gd name="connsiteY5" fmla="*/ 226838 h 226838"/>
                    <a:gd name="connsiteX6" fmla="*/ 1145 w 195212"/>
                    <a:gd name="connsiteY6" fmla="*/ 221905 h 226838"/>
                    <a:gd name="connsiteX7" fmla="*/ 33827 w 195212"/>
                    <a:gd name="connsiteY7" fmla="*/ 82719 h 226838"/>
                    <a:gd name="connsiteX8" fmla="*/ 35325 w 195212"/>
                    <a:gd name="connsiteY8" fmla="*/ 76376 h 226838"/>
                    <a:gd name="connsiteX9" fmla="*/ 32506 w 195212"/>
                    <a:gd name="connsiteY9" fmla="*/ 88973 h 226838"/>
                    <a:gd name="connsiteX10" fmla="*/ 3612 w 195212"/>
                    <a:gd name="connsiteY10" fmla="*/ 222345 h 226838"/>
                    <a:gd name="connsiteX11" fmla="*/ 1498 w 195212"/>
                    <a:gd name="connsiteY11" fmla="*/ 221288 h 226838"/>
                    <a:gd name="connsiteX12" fmla="*/ 178387 w 195212"/>
                    <a:gd name="connsiteY12" fmla="*/ 8369 h 226838"/>
                    <a:gd name="connsiteX13" fmla="*/ 182792 w 195212"/>
                    <a:gd name="connsiteY13" fmla="*/ 14007 h 226838"/>
                    <a:gd name="connsiteX14" fmla="*/ 36118 w 195212"/>
                    <a:gd name="connsiteY14" fmla="*/ 87212 h 226838"/>
                    <a:gd name="connsiteX15" fmla="*/ 32506 w 195212"/>
                    <a:gd name="connsiteY15" fmla="*/ 88973 h 22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2" h="226838">
                      <a:moveTo>
                        <a:pt x="35325" y="76376"/>
                      </a:moveTo>
                      <a:lnTo>
                        <a:pt x="179533" y="7488"/>
                      </a:lnTo>
                      <a:lnTo>
                        <a:pt x="195213" y="0"/>
                      </a:lnTo>
                      <a:lnTo>
                        <a:pt x="183937" y="13126"/>
                      </a:lnTo>
                      <a:lnTo>
                        <a:pt x="3348" y="222962"/>
                      </a:lnTo>
                      <a:lnTo>
                        <a:pt x="0" y="226838"/>
                      </a:lnTo>
                      <a:lnTo>
                        <a:pt x="1145" y="221905"/>
                      </a:lnTo>
                      <a:lnTo>
                        <a:pt x="33827" y="82719"/>
                      </a:lnTo>
                      <a:lnTo>
                        <a:pt x="35325" y="76376"/>
                      </a:lnTo>
                      <a:close/>
                      <a:moveTo>
                        <a:pt x="32506" y="88973"/>
                      </a:moveTo>
                      <a:lnTo>
                        <a:pt x="3612" y="222345"/>
                      </a:lnTo>
                      <a:lnTo>
                        <a:pt x="1498" y="221288"/>
                      </a:lnTo>
                      <a:lnTo>
                        <a:pt x="178387" y="8369"/>
                      </a:lnTo>
                      <a:lnTo>
                        <a:pt x="182792" y="14007"/>
                      </a:lnTo>
                      <a:lnTo>
                        <a:pt x="36118" y="87212"/>
                      </a:lnTo>
                      <a:lnTo>
                        <a:pt x="32506" y="88973"/>
                      </a:lnTo>
                      <a:close/>
                    </a:path>
                  </a:pathLst>
                </a:custGeom>
                <a:grpFill/>
                <a:ln w="8809" cap="flat">
                  <a:noFill/>
                  <a:prstDash val="solid"/>
                  <a:miter/>
                </a:ln>
              </p:spPr>
              <p:txBody>
                <a:bodyPr rtlCol="0" anchor="ctr"/>
                <a:lstStyle/>
                <a:p>
                  <a:endParaRPr lang="en-US" sz="3200"/>
                </a:p>
              </p:txBody>
            </p:sp>
            <p:sp>
              <p:nvSpPr>
                <p:cNvPr id="4911" name="Freeform: Shape 4910">
                  <a:extLst>
                    <a:ext uri="{FF2B5EF4-FFF2-40B4-BE49-F238E27FC236}">
                      <a16:creationId xmlns:a16="http://schemas.microsoft.com/office/drawing/2014/main" id="{225867F7-61A3-42FE-A314-131F1991B9FB}"/>
                    </a:ext>
                  </a:extLst>
                </p:cNvPr>
                <p:cNvSpPr/>
                <p:nvPr/>
              </p:nvSpPr>
              <p:spPr>
                <a:xfrm>
                  <a:off x="4182366" y="3610801"/>
                  <a:ext cx="214681" cy="249477"/>
                </a:xfrm>
                <a:custGeom>
                  <a:avLst/>
                  <a:gdLst>
                    <a:gd name="connsiteX0" fmla="*/ 0 w 214681"/>
                    <a:gd name="connsiteY0" fmla="*/ 249478 h 249477"/>
                    <a:gd name="connsiteX1" fmla="*/ 3876 w 214681"/>
                    <a:gd name="connsiteY1" fmla="*/ 233181 h 249477"/>
                    <a:gd name="connsiteX2" fmla="*/ 2555 w 214681"/>
                    <a:gd name="connsiteY2" fmla="*/ 232564 h 249477"/>
                    <a:gd name="connsiteX3" fmla="*/ 4581 w 214681"/>
                    <a:gd name="connsiteY3" fmla="*/ 230098 h 249477"/>
                    <a:gd name="connsiteX4" fmla="*/ 38849 w 214681"/>
                    <a:gd name="connsiteY4" fmla="*/ 84128 h 249477"/>
                    <a:gd name="connsiteX5" fmla="*/ 183144 w 214681"/>
                    <a:gd name="connsiteY5" fmla="*/ 15152 h 249477"/>
                    <a:gd name="connsiteX6" fmla="*/ 184906 w 214681"/>
                    <a:gd name="connsiteY6" fmla="*/ 13038 h 249477"/>
                    <a:gd name="connsiteX7" fmla="*/ 185611 w 214681"/>
                    <a:gd name="connsiteY7" fmla="*/ 13918 h 249477"/>
                    <a:gd name="connsiteX8" fmla="*/ 214682 w 214681"/>
                    <a:gd name="connsiteY8" fmla="*/ 0 h 249477"/>
                    <a:gd name="connsiteX9" fmla="*/ 193716 w 214681"/>
                    <a:gd name="connsiteY9" fmla="*/ 24313 h 249477"/>
                    <a:gd name="connsiteX10" fmla="*/ 194332 w 214681"/>
                    <a:gd name="connsiteY10" fmla="*/ 25106 h 249477"/>
                    <a:gd name="connsiteX11" fmla="*/ 191954 w 214681"/>
                    <a:gd name="connsiteY11" fmla="*/ 26340 h 249477"/>
                    <a:gd name="connsiteX12" fmla="*/ 13038 w 214681"/>
                    <a:gd name="connsiteY12" fmla="*/ 234150 h 249477"/>
                    <a:gd name="connsiteX13" fmla="*/ 12333 w 214681"/>
                    <a:gd name="connsiteY13" fmla="*/ 237233 h 249477"/>
                    <a:gd name="connsiteX14" fmla="*/ 10924 w 214681"/>
                    <a:gd name="connsiteY14" fmla="*/ 236528 h 249477"/>
                    <a:gd name="connsiteX15" fmla="*/ 0 w 214681"/>
                    <a:gd name="connsiteY15" fmla="*/ 249478 h 249477"/>
                    <a:gd name="connsiteX16" fmla="*/ 41844 w 214681"/>
                    <a:gd name="connsiteY16" fmla="*/ 101306 h 249477"/>
                    <a:gd name="connsiteX17" fmla="*/ 17266 w 214681"/>
                    <a:gd name="connsiteY17" fmla="*/ 214681 h 249477"/>
                    <a:gd name="connsiteX18" fmla="*/ 160857 w 214681"/>
                    <a:gd name="connsiteY18" fmla="*/ 41932 h 249477"/>
                    <a:gd name="connsiteX19" fmla="*/ 41844 w 214681"/>
                    <a:gd name="connsiteY19" fmla="*/ 101306 h 249477"/>
                    <a:gd name="connsiteX20" fmla="*/ 44663 w 214681"/>
                    <a:gd name="connsiteY20" fmla="*/ 88709 h 249477"/>
                    <a:gd name="connsiteX21" fmla="*/ 43694 w 214681"/>
                    <a:gd name="connsiteY21" fmla="*/ 92849 h 249477"/>
                    <a:gd name="connsiteX22" fmla="*/ 171516 w 214681"/>
                    <a:gd name="connsiteY22" fmla="*/ 28982 h 249477"/>
                    <a:gd name="connsiteX23" fmla="*/ 172838 w 214681"/>
                    <a:gd name="connsiteY23" fmla="*/ 27485 h 249477"/>
                    <a:gd name="connsiteX24" fmla="*/ 44663 w 214681"/>
                    <a:gd name="connsiteY24" fmla="*/ 88709 h 249477"/>
                    <a:gd name="connsiteX25" fmla="*/ 175833 w 214681"/>
                    <a:gd name="connsiteY25" fmla="*/ 34444 h 249477"/>
                    <a:gd name="connsiteX26" fmla="*/ 167816 w 214681"/>
                    <a:gd name="connsiteY26" fmla="*/ 44134 h 249477"/>
                    <a:gd name="connsiteX27" fmla="*/ 176361 w 214681"/>
                    <a:gd name="connsiteY27" fmla="*/ 34180 h 249477"/>
                    <a:gd name="connsiteX28" fmla="*/ 175833 w 214681"/>
                    <a:gd name="connsiteY28" fmla="*/ 34444 h 24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4681" h="249477">
                      <a:moveTo>
                        <a:pt x="0" y="249478"/>
                      </a:moveTo>
                      <a:lnTo>
                        <a:pt x="3876" y="233181"/>
                      </a:lnTo>
                      <a:lnTo>
                        <a:pt x="2555" y="232564"/>
                      </a:lnTo>
                      <a:lnTo>
                        <a:pt x="4581" y="230098"/>
                      </a:lnTo>
                      <a:lnTo>
                        <a:pt x="38849" y="84128"/>
                      </a:lnTo>
                      <a:lnTo>
                        <a:pt x="183144" y="15152"/>
                      </a:lnTo>
                      <a:lnTo>
                        <a:pt x="184906" y="13038"/>
                      </a:lnTo>
                      <a:lnTo>
                        <a:pt x="185611" y="13918"/>
                      </a:lnTo>
                      <a:lnTo>
                        <a:pt x="214682" y="0"/>
                      </a:lnTo>
                      <a:lnTo>
                        <a:pt x="193716" y="24313"/>
                      </a:lnTo>
                      <a:lnTo>
                        <a:pt x="194332" y="25106"/>
                      </a:lnTo>
                      <a:lnTo>
                        <a:pt x="191954" y="26340"/>
                      </a:lnTo>
                      <a:lnTo>
                        <a:pt x="13038" y="234150"/>
                      </a:lnTo>
                      <a:lnTo>
                        <a:pt x="12333" y="237233"/>
                      </a:lnTo>
                      <a:lnTo>
                        <a:pt x="10924" y="236528"/>
                      </a:lnTo>
                      <a:lnTo>
                        <a:pt x="0" y="249478"/>
                      </a:lnTo>
                      <a:close/>
                      <a:moveTo>
                        <a:pt x="41844" y="101306"/>
                      </a:moveTo>
                      <a:lnTo>
                        <a:pt x="17266" y="214681"/>
                      </a:lnTo>
                      <a:lnTo>
                        <a:pt x="160857" y="41932"/>
                      </a:lnTo>
                      <a:lnTo>
                        <a:pt x="41844" y="101306"/>
                      </a:lnTo>
                      <a:close/>
                      <a:moveTo>
                        <a:pt x="44663" y="88709"/>
                      </a:moveTo>
                      <a:lnTo>
                        <a:pt x="43694" y="92849"/>
                      </a:lnTo>
                      <a:lnTo>
                        <a:pt x="171516" y="28982"/>
                      </a:lnTo>
                      <a:lnTo>
                        <a:pt x="172838" y="27485"/>
                      </a:lnTo>
                      <a:lnTo>
                        <a:pt x="44663" y="88709"/>
                      </a:lnTo>
                      <a:close/>
                      <a:moveTo>
                        <a:pt x="175833" y="34444"/>
                      </a:moveTo>
                      <a:lnTo>
                        <a:pt x="167816" y="44134"/>
                      </a:lnTo>
                      <a:lnTo>
                        <a:pt x="176361" y="34180"/>
                      </a:lnTo>
                      <a:lnTo>
                        <a:pt x="175833" y="34444"/>
                      </a:lnTo>
                      <a:close/>
                    </a:path>
                  </a:pathLst>
                </a:custGeom>
                <a:grpFill/>
                <a:ln w="8809" cap="flat">
                  <a:noFill/>
                  <a:prstDash val="solid"/>
                  <a:miter/>
                </a:ln>
              </p:spPr>
              <p:txBody>
                <a:bodyPr rtlCol="0" anchor="ctr"/>
                <a:lstStyle/>
                <a:p>
                  <a:endParaRPr lang="en-US" sz="3200"/>
                </a:p>
              </p:txBody>
            </p:sp>
          </p:grpSp>
          <p:grpSp>
            <p:nvGrpSpPr>
              <p:cNvPr id="4912" name="Graphic 4229">
                <a:extLst>
                  <a:ext uri="{FF2B5EF4-FFF2-40B4-BE49-F238E27FC236}">
                    <a16:creationId xmlns:a16="http://schemas.microsoft.com/office/drawing/2014/main" id="{78B44860-C74F-4724-A5FC-669C318DC020}"/>
                  </a:ext>
                </a:extLst>
              </p:cNvPr>
              <p:cNvGrpSpPr/>
              <p:nvPr/>
            </p:nvGrpSpPr>
            <p:grpSpPr>
              <a:xfrm>
                <a:off x="4339083" y="3620491"/>
                <a:ext cx="167728" cy="195301"/>
                <a:chOff x="4339083" y="3620491"/>
                <a:chExt cx="167728" cy="195301"/>
              </a:xfrm>
              <a:grpFill/>
            </p:grpSpPr>
            <p:sp>
              <p:nvSpPr>
                <p:cNvPr id="4913" name="Freeform: Shape 4912">
                  <a:extLst>
                    <a:ext uri="{FF2B5EF4-FFF2-40B4-BE49-F238E27FC236}">
                      <a16:creationId xmlns:a16="http://schemas.microsoft.com/office/drawing/2014/main" id="{AF5AD0A3-857A-4DAB-B007-0CFC7CBE2386}"/>
                    </a:ext>
                  </a:extLst>
                </p:cNvPr>
                <p:cNvSpPr/>
                <p:nvPr/>
              </p:nvSpPr>
              <p:spPr>
                <a:xfrm>
                  <a:off x="4344104" y="3625776"/>
                  <a:ext cx="156452" cy="182880"/>
                </a:xfrm>
                <a:custGeom>
                  <a:avLst/>
                  <a:gdLst>
                    <a:gd name="connsiteX0" fmla="*/ 147114 w 156452"/>
                    <a:gd name="connsiteY0" fmla="*/ 80869 h 182880"/>
                    <a:gd name="connsiteX1" fmla="*/ 24137 w 156452"/>
                    <a:gd name="connsiteY1" fmla="*/ 8897 h 182880"/>
                    <a:gd name="connsiteX2" fmla="*/ 29511 w 156452"/>
                    <a:gd name="connsiteY2" fmla="*/ 6254 h 182880"/>
                    <a:gd name="connsiteX3" fmla="*/ 4140 w 156452"/>
                    <a:gd name="connsiteY3" fmla="*/ 179356 h 182880"/>
                    <a:gd name="connsiteX4" fmla="*/ 1321 w 156452"/>
                    <a:gd name="connsiteY4" fmla="*/ 177595 h 182880"/>
                    <a:gd name="connsiteX5" fmla="*/ 147114 w 156452"/>
                    <a:gd name="connsiteY5" fmla="*/ 80869 h 182880"/>
                    <a:gd name="connsiteX6" fmla="*/ 156452 w 156452"/>
                    <a:gd name="connsiteY6" fmla="*/ 74526 h 182880"/>
                    <a:gd name="connsiteX7" fmla="*/ 3348 w 156452"/>
                    <a:gd name="connsiteY7" fmla="*/ 180590 h 182880"/>
                    <a:gd name="connsiteX8" fmla="*/ 0 w 156452"/>
                    <a:gd name="connsiteY8" fmla="*/ 182880 h 182880"/>
                    <a:gd name="connsiteX9" fmla="*/ 529 w 156452"/>
                    <a:gd name="connsiteY9" fmla="*/ 178828 h 182880"/>
                    <a:gd name="connsiteX10" fmla="*/ 22376 w 156452"/>
                    <a:gd name="connsiteY10" fmla="*/ 5286 h 182880"/>
                    <a:gd name="connsiteX11" fmla="*/ 23080 w 156452"/>
                    <a:gd name="connsiteY11" fmla="*/ 0 h 182880"/>
                    <a:gd name="connsiteX12" fmla="*/ 27749 w 156452"/>
                    <a:gd name="connsiteY12" fmla="*/ 2643 h 182880"/>
                    <a:gd name="connsiteX13" fmla="*/ 156452 w 156452"/>
                    <a:gd name="connsiteY13" fmla="*/ 74526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452" h="182880">
                      <a:moveTo>
                        <a:pt x="147114" y="80869"/>
                      </a:moveTo>
                      <a:lnTo>
                        <a:pt x="24137" y="8897"/>
                      </a:lnTo>
                      <a:lnTo>
                        <a:pt x="29511" y="6254"/>
                      </a:lnTo>
                      <a:lnTo>
                        <a:pt x="4140" y="179356"/>
                      </a:lnTo>
                      <a:lnTo>
                        <a:pt x="1321" y="177595"/>
                      </a:lnTo>
                      <a:lnTo>
                        <a:pt x="147114" y="80869"/>
                      </a:lnTo>
                      <a:close/>
                      <a:moveTo>
                        <a:pt x="156452" y="74526"/>
                      </a:moveTo>
                      <a:lnTo>
                        <a:pt x="3348" y="180590"/>
                      </a:lnTo>
                      <a:lnTo>
                        <a:pt x="0" y="182880"/>
                      </a:lnTo>
                      <a:lnTo>
                        <a:pt x="529" y="178828"/>
                      </a:lnTo>
                      <a:lnTo>
                        <a:pt x="22376" y="5286"/>
                      </a:lnTo>
                      <a:lnTo>
                        <a:pt x="23080" y="0"/>
                      </a:lnTo>
                      <a:lnTo>
                        <a:pt x="27749" y="2643"/>
                      </a:lnTo>
                      <a:lnTo>
                        <a:pt x="156452" y="74526"/>
                      </a:lnTo>
                      <a:close/>
                    </a:path>
                  </a:pathLst>
                </a:custGeom>
                <a:grpFill/>
                <a:ln w="8809" cap="flat">
                  <a:noFill/>
                  <a:prstDash val="solid"/>
                  <a:miter/>
                </a:ln>
              </p:spPr>
              <p:txBody>
                <a:bodyPr rtlCol="0" anchor="ctr"/>
                <a:lstStyle/>
                <a:p>
                  <a:endParaRPr lang="en-US" sz="3200"/>
                </a:p>
              </p:txBody>
            </p:sp>
            <p:sp>
              <p:nvSpPr>
                <p:cNvPr id="4914" name="Freeform: Shape 4913">
                  <a:extLst>
                    <a:ext uri="{FF2B5EF4-FFF2-40B4-BE49-F238E27FC236}">
                      <a16:creationId xmlns:a16="http://schemas.microsoft.com/office/drawing/2014/main" id="{E7419AD7-D37A-49B0-BF57-1894C6599027}"/>
                    </a:ext>
                  </a:extLst>
                </p:cNvPr>
                <p:cNvSpPr/>
                <p:nvPr/>
              </p:nvSpPr>
              <p:spPr>
                <a:xfrm>
                  <a:off x="4339083" y="3620491"/>
                  <a:ext cx="167728" cy="195301"/>
                </a:xfrm>
                <a:custGeom>
                  <a:avLst/>
                  <a:gdLst>
                    <a:gd name="connsiteX0" fmla="*/ 617 w 167728"/>
                    <a:gd name="connsiteY0" fmla="*/ 195301 h 195301"/>
                    <a:gd name="connsiteX1" fmla="*/ 2026 w 167728"/>
                    <a:gd name="connsiteY1" fmla="*/ 184201 h 195301"/>
                    <a:gd name="connsiteX2" fmla="*/ 0 w 167728"/>
                    <a:gd name="connsiteY2" fmla="*/ 182968 h 195301"/>
                    <a:gd name="connsiteX3" fmla="*/ 2378 w 167728"/>
                    <a:gd name="connsiteY3" fmla="*/ 181383 h 195301"/>
                    <a:gd name="connsiteX4" fmla="*/ 23344 w 167728"/>
                    <a:gd name="connsiteY4" fmla="*/ 14800 h 195301"/>
                    <a:gd name="connsiteX5" fmla="*/ 21935 w 167728"/>
                    <a:gd name="connsiteY5" fmla="*/ 14007 h 195301"/>
                    <a:gd name="connsiteX6" fmla="*/ 23521 w 167728"/>
                    <a:gd name="connsiteY6" fmla="*/ 13214 h 195301"/>
                    <a:gd name="connsiteX7" fmla="*/ 25195 w 167728"/>
                    <a:gd name="connsiteY7" fmla="*/ 0 h 195301"/>
                    <a:gd name="connsiteX8" fmla="*/ 36999 w 167728"/>
                    <a:gd name="connsiteY8" fmla="*/ 6519 h 195301"/>
                    <a:gd name="connsiteX9" fmla="*/ 38673 w 167728"/>
                    <a:gd name="connsiteY9" fmla="*/ 5726 h 195301"/>
                    <a:gd name="connsiteX10" fmla="*/ 38408 w 167728"/>
                    <a:gd name="connsiteY10" fmla="*/ 7400 h 195301"/>
                    <a:gd name="connsiteX11" fmla="*/ 167728 w 167728"/>
                    <a:gd name="connsiteY11" fmla="*/ 79548 h 195301"/>
                    <a:gd name="connsiteX12" fmla="*/ 11981 w 167728"/>
                    <a:gd name="connsiteY12" fmla="*/ 187373 h 195301"/>
                    <a:gd name="connsiteX13" fmla="*/ 11540 w 167728"/>
                    <a:gd name="connsiteY13" fmla="*/ 190192 h 195301"/>
                    <a:gd name="connsiteX14" fmla="*/ 9602 w 167728"/>
                    <a:gd name="connsiteY14" fmla="*/ 188959 h 195301"/>
                    <a:gd name="connsiteX15" fmla="*/ 617 w 167728"/>
                    <a:gd name="connsiteY15" fmla="*/ 195301 h 195301"/>
                    <a:gd name="connsiteX16" fmla="*/ 36294 w 167728"/>
                    <a:gd name="connsiteY16" fmla="*/ 22287 h 195301"/>
                    <a:gd name="connsiteX17" fmla="*/ 14095 w 167728"/>
                    <a:gd name="connsiteY17" fmla="*/ 173542 h 195301"/>
                    <a:gd name="connsiteX18" fmla="*/ 145705 w 167728"/>
                    <a:gd name="connsiteY18" fmla="*/ 86243 h 195301"/>
                    <a:gd name="connsiteX19" fmla="*/ 36294 w 167728"/>
                    <a:gd name="connsiteY19" fmla="*/ 22287 h 195301"/>
                    <a:gd name="connsiteX20" fmla="*/ 37351 w 167728"/>
                    <a:gd name="connsiteY20" fmla="*/ 15064 h 195301"/>
                    <a:gd name="connsiteX21" fmla="*/ 152048 w 167728"/>
                    <a:gd name="connsiteY21" fmla="*/ 82190 h 195301"/>
                    <a:gd name="connsiteX22" fmla="*/ 155043 w 167728"/>
                    <a:gd name="connsiteY22" fmla="*/ 80076 h 195301"/>
                    <a:gd name="connsiteX23" fmla="*/ 37439 w 167728"/>
                    <a:gd name="connsiteY23" fmla="*/ 14447 h 195301"/>
                    <a:gd name="connsiteX24" fmla="*/ 37351 w 167728"/>
                    <a:gd name="connsiteY24" fmla="*/ 15064 h 195301"/>
                    <a:gd name="connsiteX25" fmla="*/ 29687 w 167728"/>
                    <a:gd name="connsiteY25" fmla="*/ 18499 h 195301"/>
                    <a:gd name="connsiteX26" fmla="*/ 27925 w 167728"/>
                    <a:gd name="connsiteY26" fmla="*/ 32770 h 195301"/>
                    <a:gd name="connsiteX27" fmla="*/ 29951 w 167728"/>
                    <a:gd name="connsiteY27" fmla="*/ 18676 h 195301"/>
                    <a:gd name="connsiteX28" fmla="*/ 29687 w 167728"/>
                    <a:gd name="connsiteY28" fmla="*/ 18499 h 19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7728" h="195301">
                      <a:moveTo>
                        <a:pt x="617" y="195301"/>
                      </a:moveTo>
                      <a:lnTo>
                        <a:pt x="2026" y="184201"/>
                      </a:lnTo>
                      <a:lnTo>
                        <a:pt x="0" y="182968"/>
                      </a:lnTo>
                      <a:lnTo>
                        <a:pt x="2378" y="181383"/>
                      </a:lnTo>
                      <a:lnTo>
                        <a:pt x="23344" y="14800"/>
                      </a:lnTo>
                      <a:lnTo>
                        <a:pt x="21935" y="14007"/>
                      </a:lnTo>
                      <a:lnTo>
                        <a:pt x="23521" y="13214"/>
                      </a:lnTo>
                      <a:lnTo>
                        <a:pt x="25195" y="0"/>
                      </a:lnTo>
                      <a:lnTo>
                        <a:pt x="36999" y="6519"/>
                      </a:lnTo>
                      <a:lnTo>
                        <a:pt x="38673" y="5726"/>
                      </a:lnTo>
                      <a:lnTo>
                        <a:pt x="38408" y="7400"/>
                      </a:lnTo>
                      <a:lnTo>
                        <a:pt x="167728" y="79548"/>
                      </a:lnTo>
                      <a:lnTo>
                        <a:pt x="11981" y="187373"/>
                      </a:lnTo>
                      <a:lnTo>
                        <a:pt x="11540" y="190192"/>
                      </a:lnTo>
                      <a:lnTo>
                        <a:pt x="9602" y="188959"/>
                      </a:lnTo>
                      <a:lnTo>
                        <a:pt x="617" y="195301"/>
                      </a:lnTo>
                      <a:close/>
                      <a:moveTo>
                        <a:pt x="36294" y="22287"/>
                      </a:moveTo>
                      <a:lnTo>
                        <a:pt x="14095" y="173542"/>
                      </a:lnTo>
                      <a:lnTo>
                        <a:pt x="145705" y="86243"/>
                      </a:lnTo>
                      <a:lnTo>
                        <a:pt x="36294" y="22287"/>
                      </a:lnTo>
                      <a:close/>
                      <a:moveTo>
                        <a:pt x="37351" y="15064"/>
                      </a:moveTo>
                      <a:lnTo>
                        <a:pt x="152048" y="82190"/>
                      </a:lnTo>
                      <a:lnTo>
                        <a:pt x="155043" y="80076"/>
                      </a:lnTo>
                      <a:lnTo>
                        <a:pt x="37439" y="14447"/>
                      </a:lnTo>
                      <a:lnTo>
                        <a:pt x="37351" y="15064"/>
                      </a:lnTo>
                      <a:close/>
                      <a:moveTo>
                        <a:pt x="29687" y="18499"/>
                      </a:moveTo>
                      <a:lnTo>
                        <a:pt x="27925" y="32770"/>
                      </a:lnTo>
                      <a:lnTo>
                        <a:pt x="29951" y="18676"/>
                      </a:lnTo>
                      <a:lnTo>
                        <a:pt x="29687" y="18499"/>
                      </a:lnTo>
                      <a:close/>
                    </a:path>
                  </a:pathLst>
                </a:custGeom>
                <a:grpFill/>
                <a:ln w="8809" cap="flat">
                  <a:noFill/>
                  <a:prstDash val="solid"/>
                  <a:miter/>
                </a:ln>
              </p:spPr>
              <p:txBody>
                <a:bodyPr rtlCol="0" anchor="ctr"/>
                <a:lstStyle/>
                <a:p>
                  <a:endParaRPr lang="en-US" sz="3200"/>
                </a:p>
              </p:txBody>
            </p:sp>
          </p:grpSp>
          <p:grpSp>
            <p:nvGrpSpPr>
              <p:cNvPr id="4915" name="Graphic 4229">
                <a:extLst>
                  <a:ext uri="{FF2B5EF4-FFF2-40B4-BE49-F238E27FC236}">
                    <a16:creationId xmlns:a16="http://schemas.microsoft.com/office/drawing/2014/main" id="{78B44860-C74F-4724-A5FC-669C318DC020}"/>
                  </a:ext>
                </a:extLst>
              </p:cNvPr>
              <p:cNvGrpSpPr/>
              <p:nvPr/>
            </p:nvGrpSpPr>
            <p:grpSpPr>
              <a:xfrm>
                <a:off x="4487166" y="3680305"/>
                <a:ext cx="83159" cy="299602"/>
                <a:chOff x="4487166" y="3680305"/>
                <a:chExt cx="83159" cy="299602"/>
              </a:xfrm>
              <a:grpFill/>
            </p:grpSpPr>
            <p:sp>
              <p:nvSpPr>
                <p:cNvPr id="4916" name="Freeform: Shape 4915">
                  <a:extLst>
                    <a:ext uri="{FF2B5EF4-FFF2-40B4-BE49-F238E27FC236}">
                      <a16:creationId xmlns:a16="http://schemas.microsoft.com/office/drawing/2014/main" id="{AB252CC7-07D4-4CC8-861A-F7731A4C86C6}"/>
                    </a:ext>
                  </a:extLst>
                </p:cNvPr>
                <p:cNvSpPr/>
                <p:nvPr/>
              </p:nvSpPr>
              <p:spPr>
                <a:xfrm>
                  <a:off x="4491395" y="3690965"/>
                  <a:ext cx="75231" cy="272206"/>
                </a:xfrm>
                <a:custGeom>
                  <a:avLst/>
                  <a:gdLst>
                    <a:gd name="connsiteX0" fmla="*/ 70826 w 75231"/>
                    <a:gd name="connsiteY0" fmla="*/ 112494 h 272206"/>
                    <a:gd name="connsiteX1" fmla="*/ 68976 w 75231"/>
                    <a:gd name="connsiteY1" fmla="*/ 109940 h 272206"/>
                    <a:gd name="connsiteX2" fmla="*/ 1321 w 75231"/>
                    <a:gd name="connsiteY2" fmla="*/ 14888 h 272206"/>
                    <a:gd name="connsiteX3" fmla="*/ 8457 w 75231"/>
                    <a:gd name="connsiteY3" fmla="*/ 12509 h 272206"/>
                    <a:gd name="connsiteX4" fmla="*/ 11716 w 75231"/>
                    <a:gd name="connsiteY4" fmla="*/ 264366 h 272206"/>
                    <a:gd name="connsiteX5" fmla="*/ 8633 w 75231"/>
                    <a:gd name="connsiteY5" fmla="*/ 263837 h 272206"/>
                    <a:gd name="connsiteX6" fmla="*/ 70826 w 75231"/>
                    <a:gd name="connsiteY6" fmla="*/ 112494 h 272206"/>
                    <a:gd name="connsiteX7" fmla="*/ 75231 w 75231"/>
                    <a:gd name="connsiteY7" fmla="*/ 101395 h 272206"/>
                    <a:gd name="connsiteX8" fmla="*/ 73029 w 75231"/>
                    <a:gd name="connsiteY8" fmla="*/ 106944 h 272206"/>
                    <a:gd name="connsiteX9" fmla="*/ 11540 w 75231"/>
                    <a:gd name="connsiteY9" fmla="*/ 264982 h 272206"/>
                    <a:gd name="connsiteX10" fmla="*/ 8721 w 75231"/>
                    <a:gd name="connsiteY10" fmla="*/ 272206 h 272206"/>
                    <a:gd name="connsiteX11" fmla="*/ 8457 w 75231"/>
                    <a:gd name="connsiteY11" fmla="*/ 264366 h 272206"/>
                    <a:gd name="connsiteX12" fmla="*/ 440 w 75231"/>
                    <a:gd name="connsiteY12" fmla="*/ 12597 h 272206"/>
                    <a:gd name="connsiteX13" fmla="*/ 0 w 75231"/>
                    <a:gd name="connsiteY13" fmla="*/ 0 h 272206"/>
                    <a:gd name="connsiteX14" fmla="*/ 7576 w 75231"/>
                    <a:gd name="connsiteY14" fmla="*/ 10219 h 272206"/>
                    <a:gd name="connsiteX15" fmla="*/ 75231 w 75231"/>
                    <a:gd name="connsiteY15" fmla="*/ 101395 h 27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5231" h="272206">
                      <a:moveTo>
                        <a:pt x="70826" y="112494"/>
                      </a:moveTo>
                      <a:lnTo>
                        <a:pt x="68976" y="109940"/>
                      </a:lnTo>
                      <a:lnTo>
                        <a:pt x="1321" y="14888"/>
                      </a:lnTo>
                      <a:lnTo>
                        <a:pt x="8457" y="12509"/>
                      </a:lnTo>
                      <a:lnTo>
                        <a:pt x="11716" y="264366"/>
                      </a:lnTo>
                      <a:lnTo>
                        <a:pt x="8633" y="263837"/>
                      </a:lnTo>
                      <a:lnTo>
                        <a:pt x="70826" y="112494"/>
                      </a:lnTo>
                      <a:close/>
                      <a:moveTo>
                        <a:pt x="75231" y="101395"/>
                      </a:moveTo>
                      <a:lnTo>
                        <a:pt x="73029" y="106944"/>
                      </a:lnTo>
                      <a:lnTo>
                        <a:pt x="11540" y="264982"/>
                      </a:lnTo>
                      <a:lnTo>
                        <a:pt x="8721" y="272206"/>
                      </a:lnTo>
                      <a:lnTo>
                        <a:pt x="8457" y="264366"/>
                      </a:lnTo>
                      <a:lnTo>
                        <a:pt x="440" y="12597"/>
                      </a:lnTo>
                      <a:lnTo>
                        <a:pt x="0" y="0"/>
                      </a:lnTo>
                      <a:lnTo>
                        <a:pt x="7576" y="10219"/>
                      </a:lnTo>
                      <a:lnTo>
                        <a:pt x="75231" y="101395"/>
                      </a:lnTo>
                      <a:close/>
                    </a:path>
                  </a:pathLst>
                </a:custGeom>
                <a:grpFill/>
                <a:ln w="8809" cap="flat">
                  <a:noFill/>
                  <a:prstDash val="solid"/>
                  <a:miter/>
                </a:ln>
              </p:spPr>
              <p:txBody>
                <a:bodyPr rtlCol="0" anchor="ctr"/>
                <a:lstStyle/>
                <a:p>
                  <a:endParaRPr lang="en-US" sz="3200"/>
                </a:p>
              </p:txBody>
            </p:sp>
            <p:sp>
              <p:nvSpPr>
                <p:cNvPr id="4917" name="Freeform: Shape 4916">
                  <a:extLst>
                    <a:ext uri="{FF2B5EF4-FFF2-40B4-BE49-F238E27FC236}">
                      <a16:creationId xmlns:a16="http://schemas.microsoft.com/office/drawing/2014/main" id="{8997A67E-280E-44E0-ACE7-496AF092B7E3}"/>
                    </a:ext>
                  </a:extLst>
                </p:cNvPr>
                <p:cNvSpPr/>
                <p:nvPr/>
              </p:nvSpPr>
              <p:spPr>
                <a:xfrm>
                  <a:off x="4487166" y="3680305"/>
                  <a:ext cx="83159" cy="299602"/>
                </a:xfrm>
                <a:custGeom>
                  <a:avLst/>
                  <a:gdLst>
                    <a:gd name="connsiteX0" fmla="*/ 10131 w 83159"/>
                    <a:gd name="connsiteY0" fmla="*/ 299603 h 299602"/>
                    <a:gd name="connsiteX1" fmla="*/ 9426 w 83159"/>
                    <a:gd name="connsiteY1" fmla="*/ 277315 h 299602"/>
                    <a:gd name="connsiteX2" fmla="*/ 8105 w 83159"/>
                    <a:gd name="connsiteY2" fmla="*/ 277051 h 299602"/>
                    <a:gd name="connsiteX3" fmla="*/ 9250 w 83159"/>
                    <a:gd name="connsiteY3" fmla="*/ 274144 h 299602"/>
                    <a:gd name="connsiteX4" fmla="*/ 1321 w 83159"/>
                    <a:gd name="connsiteY4" fmla="*/ 25635 h 299602"/>
                    <a:gd name="connsiteX5" fmla="*/ 0 w 83159"/>
                    <a:gd name="connsiteY5" fmla="*/ 23785 h 299602"/>
                    <a:gd name="connsiteX6" fmla="*/ 1233 w 83159"/>
                    <a:gd name="connsiteY6" fmla="*/ 23344 h 299602"/>
                    <a:gd name="connsiteX7" fmla="*/ 529 w 83159"/>
                    <a:gd name="connsiteY7" fmla="*/ 0 h 299602"/>
                    <a:gd name="connsiteX8" fmla="*/ 14535 w 83159"/>
                    <a:gd name="connsiteY8" fmla="*/ 18852 h 299602"/>
                    <a:gd name="connsiteX9" fmla="*/ 15857 w 83159"/>
                    <a:gd name="connsiteY9" fmla="*/ 18411 h 299602"/>
                    <a:gd name="connsiteX10" fmla="*/ 15857 w 83159"/>
                    <a:gd name="connsiteY10" fmla="*/ 20702 h 299602"/>
                    <a:gd name="connsiteX11" fmla="*/ 83159 w 83159"/>
                    <a:gd name="connsiteY11" fmla="*/ 111525 h 299602"/>
                    <a:gd name="connsiteX12" fmla="*/ 19204 w 83159"/>
                    <a:gd name="connsiteY12" fmla="*/ 275906 h 299602"/>
                    <a:gd name="connsiteX13" fmla="*/ 19204 w 83159"/>
                    <a:gd name="connsiteY13" fmla="*/ 278989 h 299602"/>
                    <a:gd name="connsiteX14" fmla="*/ 18059 w 83159"/>
                    <a:gd name="connsiteY14" fmla="*/ 278813 h 299602"/>
                    <a:gd name="connsiteX15" fmla="*/ 10131 w 83159"/>
                    <a:gd name="connsiteY15" fmla="*/ 299603 h 299602"/>
                    <a:gd name="connsiteX16" fmla="*/ 16385 w 83159"/>
                    <a:gd name="connsiteY16" fmla="*/ 46601 h 299602"/>
                    <a:gd name="connsiteX17" fmla="*/ 19028 w 83159"/>
                    <a:gd name="connsiteY17" fmla="*/ 250711 h 299602"/>
                    <a:gd name="connsiteX18" fmla="*/ 71267 w 83159"/>
                    <a:gd name="connsiteY18" fmla="*/ 123682 h 299602"/>
                    <a:gd name="connsiteX19" fmla="*/ 16385 w 83159"/>
                    <a:gd name="connsiteY19" fmla="*/ 46601 h 299602"/>
                    <a:gd name="connsiteX20" fmla="*/ 16209 w 83159"/>
                    <a:gd name="connsiteY20" fmla="*/ 34708 h 299602"/>
                    <a:gd name="connsiteX21" fmla="*/ 74262 w 83159"/>
                    <a:gd name="connsiteY21" fmla="*/ 116194 h 299602"/>
                    <a:gd name="connsiteX22" fmla="*/ 75672 w 83159"/>
                    <a:gd name="connsiteY22" fmla="*/ 112494 h 299602"/>
                    <a:gd name="connsiteX23" fmla="*/ 16209 w 83159"/>
                    <a:gd name="connsiteY23" fmla="*/ 32154 h 299602"/>
                    <a:gd name="connsiteX24" fmla="*/ 16209 w 83159"/>
                    <a:gd name="connsiteY24" fmla="*/ 34708 h 299602"/>
                    <a:gd name="connsiteX25" fmla="*/ 8545 w 83159"/>
                    <a:gd name="connsiteY25" fmla="*/ 35589 h 299602"/>
                    <a:gd name="connsiteX26" fmla="*/ 10131 w 83159"/>
                    <a:gd name="connsiteY26" fmla="*/ 85626 h 299602"/>
                    <a:gd name="connsiteX27" fmla="*/ 9514 w 83159"/>
                    <a:gd name="connsiteY27" fmla="*/ 36911 h 299602"/>
                    <a:gd name="connsiteX28" fmla="*/ 8545 w 83159"/>
                    <a:gd name="connsiteY28" fmla="*/ 35589 h 29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3159" h="299602">
                      <a:moveTo>
                        <a:pt x="10131" y="299603"/>
                      </a:moveTo>
                      <a:lnTo>
                        <a:pt x="9426" y="277315"/>
                      </a:lnTo>
                      <a:lnTo>
                        <a:pt x="8105" y="277051"/>
                      </a:lnTo>
                      <a:lnTo>
                        <a:pt x="9250" y="274144"/>
                      </a:lnTo>
                      <a:lnTo>
                        <a:pt x="1321" y="25635"/>
                      </a:lnTo>
                      <a:lnTo>
                        <a:pt x="0" y="23785"/>
                      </a:lnTo>
                      <a:lnTo>
                        <a:pt x="1233" y="23344"/>
                      </a:lnTo>
                      <a:lnTo>
                        <a:pt x="529" y="0"/>
                      </a:lnTo>
                      <a:lnTo>
                        <a:pt x="14535" y="18852"/>
                      </a:lnTo>
                      <a:lnTo>
                        <a:pt x="15857" y="18411"/>
                      </a:lnTo>
                      <a:lnTo>
                        <a:pt x="15857" y="20702"/>
                      </a:lnTo>
                      <a:lnTo>
                        <a:pt x="83159" y="111525"/>
                      </a:lnTo>
                      <a:lnTo>
                        <a:pt x="19204" y="275906"/>
                      </a:lnTo>
                      <a:lnTo>
                        <a:pt x="19204" y="278989"/>
                      </a:lnTo>
                      <a:lnTo>
                        <a:pt x="18059" y="278813"/>
                      </a:lnTo>
                      <a:lnTo>
                        <a:pt x="10131" y="299603"/>
                      </a:lnTo>
                      <a:close/>
                      <a:moveTo>
                        <a:pt x="16385" y="46601"/>
                      </a:moveTo>
                      <a:lnTo>
                        <a:pt x="19028" y="250711"/>
                      </a:lnTo>
                      <a:lnTo>
                        <a:pt x="71267" y="123682"/>
                      </a:lnTo>
                      <a:lnTo>
                        <a:pt x="16385" y="46601"/>
                      </a:lnTo>
                      <a:close/>
                      <a:moveTo>
                        <a:pt x="16209" y="34708"/>
                      </a:moveTo>
                      <a:lnTo>
                        <a:pt x="74262" y="116194"/>
                      </a:lnTo>
                      <a:lnTo>
                        <a:pt x="75672" y="112494"/>
                      </a:lnTo>
                      <a:lnTo>
                        <a:pt x="16209" y="32154"/>
                      </a:lnTo>
                      <a:lnTo>
                        <a:pt x="16209" y="34708"/>
                      </a:lnTo>
                      <a:close/>
                      <a:moveTo>
                        <a:pt x="8545" y="35589"/>
                      </a:moveTo>
                      <a:lnTo>
                        <a:pt x="10131" y="85626"/>
                      </a:lnTo>
                      <a:lnTo>
                        <a:pt x="9514" y="36911"/>
                      </a:lnTo>
                      <a:lnTo>
                        <a:pt x="8545" y="35589"/>
                      </a:lnTo>
                      <a:close/>
                    </a:path>
                  </a:pathLst>
                </a:custGeom>
                <a:grpFill/>
                <a:ln w="8809" cap="flat">
                  <a:noFill/>
                  <a:prstDash val="solid"/>
                  <a:miter/>
                </a:ln>
              </p:spPr>
              <p:txBody>
                <a:bodyPr rtlCol="0" anchor="ctr"/>
                <a:lstStyle/>
                <a:p>
                  <a:endParaRPr lang="en-US" sz="3200"/>
                </a:p>
              </p:txBody>
            </p:sp>
          </p:grpSp>
          <p:grpSp>
            <p:nvGrpSpPr>
              <p:cNvPr id="4918" name="Graphic 4229">
                <a:extLst>
                  <a:ext uri="{FF2B5EF4-FFF2-40B4-BE49-F238E27FC236}">
                    <a16:creationId xmlns:a16="http://schemas.microsoft.com/office/drawing/2014/main" id="{78B44860-C74F-4724-A5FC-669C318DC020}"/>
                  </a:ext>
                </a:extLst>
              </p:cNvPr>
              <p:cNvGrpSpPr/>
              <p:nvPr/>
            </p:nvGrpSpPr>
            <p:grpSpPr>
              <a:xfrm>
                <a:off x="4182631" y="3795618"/>
                <a:ext cx="178387" cy="220671"/>
                <a:chOff x="4182631" y="3795618"/>
                <a:chExt cx="178387" cy="220671"/>
              </a:xfrm>
              <a:grpFill/>
            </p:grpSpPr>
            <p:sp>
              <p:nvSpPr>
                <p:cNvPr id="4919" name="Freeform: Shape 4918">
                  <a:extLst>
                    <a:ext uri="{FF2B5EF4-FFF2-40B4-BE49-F238E27FC236}">
                      <a16:creationId xmlns:a16="http://schemas.microsoft.com/office/drawing/2014/main" id="{ACDB4DA3-4F97-43A5-A97F-2ED046C4E0B0}"/>
                    </a:ext>
                  </a:extLst>
                </p:cNvPr>
                <p:cNvSpPr/>
                <p:nvPr/>
              </p:nvSpPr>
              <p:spPr>
                <a:xfrm>
                  <a:off x="4186066" y="3801257"/>
                  <a:ext cx="166054" cy="205431"/>
                </a:xfrm>
                <a:custGeom>
                  <a:avLst/>
                  <a:gdLst>
                    <a:gd name="connsiteX0" fmla="*/ 0 w 166054"/>
                    <a:gd name="connsiteY0" fmla="*/ 205432 h 205431"/>
                    <a:gd name="connsiteX1" fmla="*/ 88 w 166054"/>
                    <a:gd name="connsiteY1" fmla="*/ 199089 h 205431"/>
                    <a:gd name="connsiteX2" fmla="*/ 1497 w 166054"/>
                    <a:gd name="connsiteY2" fmla="*/ 41668 h 205431"/>
                    <a:gd name="connsiteX3" fmla="*/ 1497 w 166054"/>
                    <a:gd name="connsiteY3" fmla="*/ 38761 h 205431"/>
                    <a:gd name="connsiteX4" fmla="*/ 4229 w 166054"/>
                    <a:gd name="connsiteY4" fmla="*/ 38144 h 205431"/>
                    <a:gd name="connsiteX5" fmla="*/ 159712 w 166054"/>
                    <a:gd name="connsiteY5" fmla="*/ 1497 h 205431"/>
                    <a:gd name="connsiteX6" fmla="*/ 166054 w 166054"/>
                    <a:gd name="connsiteY6" fmla="*/ 0 h 205431"/>
                    <a:gd name="connsiteX7" fmla="*/ 162002 w 166054"/>
                    <a:gd name="connsiteY7" fmla="*/ 5021 h 205431"/>
                    <a:gd name="connsiteX8" fmla="*/ 5109 w 166054"/>
                    <a:gd name="connsiteY8" fmla="*/ 199089 h 205431"/>
                    <a:gd name="connsiteX9" fmla="*/ 0 w 166054"/>
                    <a:gd name="connsiteY9" fmla="*/ 205432 h 205431"/>
                    <a:gd name="connsiteX10" fmla="*/ 10131 w 166054"/>
                    <a:gd name="connsiteY10" fmla="*/ 192658 h 205431"/>
                    <a:gd name="connsiteX11" fmla="*/ 158566 w 166054"/>
                    <a:gd name="connsiteY11" fmla="*/ 2202 h 205431"/>
                    <a:gd name="connsiteX12" fmla="*/ 160857 w 166054"/>
                    <a:gd name="connsiteY12" fmla="*/ 5726 h 205431"/>
                    <a:gd name="connsiteX13" fmla="*/ 6078 w 166054"/>
                    <a:gd name="connsiteY13" fmla="*/ 45191 h 205431"/>
                    <a:gd name="connsiteX14" fmla="*/ 8897 w 166054"/>
                    <a:gd name="connsiteY14" fmla="*/ 41668 h 205431"/>
                    <a:gd name="connsiteX15" fmla="*/ 10131 w 166054"/>
                    <a:gd name="connsiteY15" fmla="*/ 192658 h 20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054" h="205431">
                      <a:moveTo>
                        <a:pt x="0" y="205432"/>
                      </a:moveTo>
                      <a:lnTo>
                        <a:pt x="88" y="199089"/>
                      </a:lnTo>
                      <a:lnTo>
                        <a:pt x="1497" y="41668"/>
                      </a:lnTo>
                      <a:lnTo>
                        <a:pt x="1497" y="38761"/>
                      </a:lnTo>
                      <a:lnTo>
                        <a:pt x="4229" y="38144"/>
                      </a:lnTo>
                      <a:lnTo>
                        <a:pt x="159712" y="1497"/>
                      </a:lnTo>
                      <a:lnTo>
                        <a:pt x="166054" y="0"/>
                      </a:lnTo>
                      <a:lnTo>
                        <a:pt x="162002" y="5021"/>
                      </a:lnTo>
                      <a:lnTo>
                        <a:pt x="5109" y="199089"/>
                      </a:lnTo>
                      <a:lnTo>
                        <a:pt x="0" y="205432"/>
                      </a:lnTo>
                      <a:close/>
                      <a:moveTo>
                        <a:pt x="10131" y="192658"/>
                      </a:moveTo>
                      <a:lnTo>
                        <a:pt x="158566" y="2202"/>
                      </a:lnTo>
                      <a:lnTo>
                        <a:pt x="160857" y="5726"/>
                      </a:lnTo>
                      <a:lnTo>
                        <a:pt x="6078" y="45191"/>
                      </a:lnTo>
                      <a:lnTo>
                        <a:pt x="8897" y="41668"/>
                      </a:lnTo>
                      <a:lnTo>
                        <a:pt x="10131" y="192658"/>
                      </a:lnTo>
                      <a:close/>
                    </a:path>
                  </a:pathLst>
                </a:custGeom>
                <a:grpFill/>
                <a:ln w="8809" cap="flat">
                  <a:noFill/>
                  <a:prstDash val="solid"/>
                  <a:miter/>
                </a:ln>
              </p:spPr>
              <p:txBody>
                <a:bodyPr rtlCol="0" anchor="ctr"/>
                <a:lstStyle/>
                <a:p>
                  <a:endParaRPr lang="en-US" sz="3200"/>
                </a:p>
              </p:txBody>
            </p:sp>
            <p:sp>
              <p:nvSpPr>
                <p:cNvPr id="4920" name="Freeform: Shape 4919">
                  <a:extLst>
                    <a:ext uri="{FF2B5EF4-FFF2-40B4-BE49-F238E27FC236}">
                      <a16:creationId xmlns:a16="http://schemas.microsoft.com/office/drawing/2014/main" id="{91E6CDBA-9B27-43C6-BEB8-E1520ADFC0F2}"/>
                    </a:ext>
                  </a:extLst>
                </p:cNvPr>
                <p:cNvSpPr/>
                <p:nvPr/>
              </p:nvSpPr>
              <p:spPr>
                <a:xfrm>
                  <a:off x="4182631" y="3795618"/>
                  <a:ext cx="178387" cy="220671"/>
                </a:xfrm>
                <a:custGeom>
                  <a:avLst/>
                  <a:gdLst>
                    <a:gd name="connsiteX0" fmla="*/ 0 w 178387"/>
                    <a:gd name="connsiteY0" fmla="*/ 220672 h 220671"/>
                    <a:gd name="connsiteX1" fmla="*/ 1498 w 178387"/>
                    <a:gd name="connsiteY1" fmla="*/ 56379 h 220671"/>
                    <a:gd name="connsiteX2" fmla="*/ 705 w 178387"/>
                    <a:gd name="connsiteY2" fmla="*/ 56556 h 220671"/>
                    <a:gd name="connsiteX3" fmla="*/ 1498 w 178387"/>
                    <a:gd name="connsiteY3" fmla="*/ 55586 h 220671"/>
                    <a:gd name="connsiteX4" fmla="*/ 1586 w 178387"/>
                    <a:gd name="connsiteY4" fmla="*/ 41756 h 220671"/>
                    <a:gd name="connsiteX5" fmla="*/ 14712 w 178387"/>
                    <a:gd name="connsiteY5" fmla="*/ 38673 h 220671"/>
                    <a:gd name="connsiteX6" fmla="*/ 15504 w 178387"/>
                    <a:gd name="connsiteY6" fmla="*/ 37616 h 220671"/>
                    <a:gd name="connsiteX7" fmla="*/ 15504 w 178387"/>
                    <a:gd name="connsiteY7" fmla="*/ 38408 h 220671"/>
                    <a:gd name="connsiteX8" fmla="*/ 160505 w 178387"/>
                    <a:gd name="connsiteY8" fmla="*/ 4229 h 220671"/>
                    <a:gd name="connsiteX9" fmla="*/ 162266 w 178387"/>
                    <a:gd name="connsiteY9" fmla="*/ 2026 h 220671"/>
                    <a:gd name="connsiteX10" fmla="*/ 163235 w 178387"/>
                    <a:gd name="connsiteY10" fmla="*/ 3612 h 220671"/>
                    <a:gd name="connsiteX11" fmla="*/ 178387 w 178387"/>
                    <a:gd name="connsiteY11" fmla="*/ 0 h 220671"/>
                    <a:gd name="connsiteX12" fmla="*/ 168697 w 178387"/>
                    <a:gd name="connsiteY12" fmla="*/ 11981 h 220671"/>
                    <a:gd name="connsiteX13" fmla="*/ 169666 w 178387"/>
                    <a:gd name="connsiteY13" fmla="*/ 13478 h 220671"/>
                    <a:gd name="connsiteX14" fmla="*/ 166935 w 178387"/>
                    <a:gd name="connsiteY14" fmla="*/ 14183 h 220671"/>
                    <a:gd name="connsiteX15" fmla="*/ 10307 w 178387"/>
                    <a:gd name="connsiteY15" fmla="*/ 207987 h 220671"/>
                    <a:gd name="connsiteX16" fmla="*/ 10307 w 178387"/>
                    <a:gd name="connsiteY16" fmla="*/ 207898 h 220671"/>
                    <a:gd name="connsiteX17" fmla="*/ 0 w 178387"/>
                    <a:gd name="connsiteY17" fmla="*/ 220672 h 220671"/>
                    <a:gd name="connsiteX18" fmla="*/ 8193 w 178387"/>
                    <a:gd name="connsiteY18" fmla="*/ 54617 h 220671"/>
                    <a:gd name="connsiteX19" fmla="*/ 6871 w 178387"/>
                    <a:gd name="connsiteY19" fmla="*/ 201380 h 220671"/>
                    <a:gd name="connsiteX20" fmla="*/ 10131 w 178387"/>
                    <a:gd name="connsiteY20" fmla="*/ 197327 h 220671"/>
                    <a:gd name="connsiteX21" fmla="*/ 8809 w 178387"/>
                    <a:gd name="connsiteY21" fmla="*/ 54441 h 220671"/>
                    <a:gd name="connsiteX22" fmla="*/ 8193 w 178387"/>
                    <a:gd name="connsiteY22" fmla="*/ 54617 h 220671"/>
                    <a:gd name="connsiteX23" fmla="*/ 15593 w 178387"/>
                    <a:gd name="connsiteY23" fmla="*/ 52768 h 220671"/>
                    <a:gd name="connsiteX24" fmla="*/ 16826 w 178387"/>
                    <a:gd name="connsiteY24" fmla="*/ 188606 h 220671"/>
                    <a:gd name="connsiteX25" fmla="*/ 149229 w 178387"/>
                    <a:gd name="connsiteY25" fmla="*/ 18764 h 220671"/>
                    <a:gd name="connsiteX26" fmla="*/ 15593 w 178387"/>
                    <a:gd name="connsiteY26" fmla="*/ 52768 h 220671"/>
                    <a:gd name="connsiteX27" fmla="*/ 15593 w 178387"/>
                    <a:gd name="connsiteY27" fmla="*/ 45368 h 220671"/>
                    <a:gd name="connsiteX28" fmla="*/ 15593 w 178387"/>
                    <a:gd name="connsiteY28" fmla="*/ 45808 h 220671"/>
                    <a:gd name="connsiteX29" fmla="*/ 39289 w 178387"/>
                    <a:gd name="connsiteY29" fmla="*/ 39730 h 220671"/>
                    <a:gd name="connsiteX30" fmla="*/ 15593 w 178387"/>
                    <a:gd name="connsiteY30" fmla="*/ 45368 h 220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8387" h="220671">
                      <a:moveTo>
                        <a:pt x="0" y="220672"/>
                      </a:moveTo>
                      <a:lnTo>
                        <a:pt x="1498" y="56379"/>
                      </a:lnTo>
                      <a:lnTo>
                        <a:pt x="705" y="56556"/>
                      </a:lnTo>
                      <a:lnTo>
                        <a:pt x="1498" y="55586"/>
                      </a:lnTo>
                      <a:lnTo>
                        <a:pt x="1586" y="41756"/>
                      </a:lnTo>
                      <a:lnTo>
                        <a:pt x="14712" y="38673"/>
                      </a:lnTo>
                      <a:lnTo>
                        <a:pt x="15504" y="37616"/>
                      </a:lnTo>
                      <a:lnTo>
                        <a:pt x="15504" y="38408"/>
                      </a:lnTo>
                      <a:lnTo>
                        <a:pt x="160505" y="4229"/>
                      </a:lnTo>
                      <a:lnTo>
                        <a:pt x="162266" y="2026"/>
                      </a:lnTo>
                      <a:lnTo>
                        <a:pt x="163235" y="3612"/>
                      </a:lnTo>
                      <a:lnTo>
                        <a:pt x="178387" y="0"/>
                      </a:lnTo>
                      <a:lnTo>
                        <a:pt x="168697" y="11981"/>
                      </a:lnTo>
                      <a:lnTo>
                        <a:pt x="169666" y="13478"/>
                      </a:lnTo>
                      <a:lnTo>
                        <a:pt x="166935" y="14183"/>
                      </a:lnTo>
                      <a:lnTo>
                        <a:pt x="10307" y="207987"/>
                      </a:lnTo>
                      <a:lnTo>
                        <a:pt x="10307" y="207898"/>
                      </a:lnTo>
                      <a:lnTo>
                        <a:pt x="0" y="220672"/>
                      </a:lnTo>
                      <a:close/>
                      <a:moveTo>
                        <a:pt x="8193" y="54617"/>
                      </a:moveTo>
                      <a:lnTo>
                        <a:pt x="6871" y="201380"/>
                      </a:lnTo>
                      <a:lnTo>
                        <a:pt x="10131" y="197327"/>
                      </a:lnTo>
                      <a:lnTo>
                        <a:pt x="8809" y="54441"/>
                      </a:lnTo>
                      <a:lnTo>
                        <a:pt x="8193" y="54617"/>
                      </a:lnTo>
                      <a:close/>
                      <a:moveTo>
                        <a:pt x="15593" y="52768"/>
                      </a:moveTo>
                      <a:lnTo>
                        <a:pt x="16826" y="188606"/>
                      </a:lnTo>
                      <a:lnTo>
                        <a:pt x="149229" y="18764"/>
                      </a:lnTo>
                      <a:lnTo>
                        <a:pt x="15593" y="52768"/>
                      </a:lnTo>
                      <a:close/>
                      <a:moveTo>
                        <a:pt x="15593" y="45368"/>
                      </a:moveTo>
                      <a:lnTo>
                        <a:pt x="15593" y="45808"/>
                      </a:lnTo>
                      <a:lnTo>
                        <a:pt x="39289" y="39730"/>
                      </a:lnTo>
                      <a:lnTo>
                        <a:pt x="15593" y="45368"/>
                      </a:lnTo>
                      <a:close/>
                    </a:path>
                  </a:pathLst>
                </a:custGeom>
                <a:grpFill/>
                <a:ln w="8809" cap="flat">
                  <a:noFill/>
                  <a:prstDash val="solid"/>
                  <a:miter/>
                </a:ln>
              </p:spPr>
              <p:txBody>
                <a:bodyPr rtlCol="0" anchor="ctr"/>
                <a:lstStyle/>
                <a:p>
                  <a:endParaRPr lang="en-US" sz="3200"/>
                </a:p>
              </p:txBody>
            </p:sp>
          </p:grpSp>
          <p:grpSp>
            <p:nvGrpSpPr>
              <p:cNvPr id="4921" name="Graphic 4229">
                <a:extLst>
                  <a:ext uri="{FF2B5EF4-FFF2-40B4-BE49-F238E27FC236}">
                    <a16:creationId xmlns:a16="http://schemas.microsoft.com/office/drawing/2014/main" id="{78B44860-C74F-4724-A5FC-669C318DC020}"/>
                  </a:ext>
                </a:extLst>
              </p:cNvPr>
              <p:cNvGrpSpPr/>
              <p:nvPr/>
            </p:nvGrpSpPr>
            <p:grpSpPr>
              <a:xfrm>
                <a:off x="4241565" y="3770953"/>
                <a:ext cx="114079" cy="284362"/>
                <a:chOff x="4241565" y="3770953"/>
                <a:chExt cx="114079" cy="284362"/>
              </a:xfrm>
              <a:grpFill/>
            </p:grpSpPr>
            <p:sp>
              <p:nvSpPr>
                <p:cNvPr id="4922" name="Freeform: Shape 4921">
                  <a:extLst>
                    <a:ext uri="{FF2B5EF4-FFF2-40B4-BE49-F238E27FC236}">
                      <a16:creationId xmlns:a16="http://schemas.microsoft.com/office/drawing/2014/main" id="{A28B542E-A755-4291-B22C-94BB76EBF972}"/>
                    </a:ext>
                  </a:extLst>
                </p:cNvPr>
                <p:cNvSpPr/>
                <p:nvPr/>
              </p:nvSpPr>
              <p:spPr>
                <a:xfrm>
                  <a:off x="4246057" y="3791390"/>
                  <a:ext cx="103949" cy="259167"/>
                </a:xfrm>
                <a:custGeom>
                  <a:avLst/>
                  <a:gdLst>
                    <a:gd name="connsiteX0" fmla="*/ 76112 w 103949"/>
                    <a:gd name="connsiteY0" fmla="*/ 259168 h 259167"/>
                    <a:gd name="connsiteX1" fmla="*/ 74879 w 103949"/>
                    <a:gd name="connsiteY1" fmla="*/ 258639 h 259167"/>
                    <a:gd name="connsiteX2" fmla="*/ 4316 w 103949"/>
                    <a:gd name="connsiteY2" fmla="*/ 230979 h 259167"/>
                    <a:gd name="connsiteX3" fmla="*/ 0 w 103949"/>
                    <a:gd name="connsiteY3" fmla="*/ 229305 h 259167"/>
                    <a:gd name="connsiteX4" fmla="*/ 1850 w 103949"/>
                    <a:gd name="connsiteY4" fmla="*/ 225164 h 259167"/>
                    <a:gd name="connsiteX5" fmla="*/ 98223 w 103949"/>
                    <a:gd name="connsiteY5" fmla="*/ 12597 h 259167"/>
                    <a:gd name="connsiteX6" fmla="*/ 103949 w 103949"/>
                    <a:gd name="connsiteY6" fmla="*/ 0 h 259167"/>
                    <a:gd name="connsiteX7" fmla="*/ 102452 w 103949"/>
                    <a:gd name="connsiteY7" fmla="*/ 13742 h 259167"/>
                    <a:gd name="connsiteX8" fmla="*/ 76641 w 103949"/>
                    <a:gd name="connsiteY8" fmla="*/ 253971 h 259167"/>
                    <a:gd name="connsiteX9" fmla="*/ 76112 w 103949"/>
                    <a:gd name="connsiteY9" fmla="*/ 259168 h 259167"/>
                    <a:gd name="connsiteX10" fmla="*/ 77169 w 103949"/>
                    <a:gd name="connsiteY10" fmla="*/ 248685 h 259167"/>
                    <a:gd name="connsiteX11" fmla="*/ 98135 w 103949"/>
                    <a:gd name="connsiteY11" fmla="*/ 13214 h 259167"/>
                    <a:gd name="connsiteX12" fmla="*/ 102363 w 103949"/>
                    <a:gd name="connsiteY12" fmla="*/ 14359 h 259167"/>
                    <a:gd name="connsiteX13" fmla="*/ 9866 w 103949"/>
                    <a:gd name="connsiteY13" fmla="*/ 228688 h 259167"/>
                    <a:gd name="connsiteX14" fmla="*/ 7400 w 103949"/>
                    <a:gd name="connsiteY14" fmla="*/ 222874 h 259167"/>
                    <a:gd name="connsiteX15" fmla="*/ 77169 w 103949"/>
                    <a:gd name="connsiteY15" fmla="*/ 248685 h 25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949" h="259167">
                      <a:moveTo>
                        <a:pt x="76112" y="259168"/>
                      </a:moveTo>
                      <a:lnTo>
                        <a:pt x="74879" y="258639"/>
                      </a:lnTo>
                      <a:lnTo>
                        <a:pt x="4316" y="230979"/>
                      </a:lnTo>
                      <a:lnTo>
                        <a:pt x="0" y="229305"/>
                      </a:lnTo>
                      <a:lnTo>
                        <a:pt x="1850" y="225164"/>
                      </a:lnTo>
                      <a:lnTo>
                        <a:pt x="98223" y="12597"/>
                      </a:lnTo>
                      <a:lnTo>
                        <a:pt x="103949" y="0"/>
                      </a:lnTo>
                      <a:lnTo>
                        <a:pt x="102452" y="13742"/>
                      </a:lnTo>
                      <a:lnTo>
                        <a:pt x="76641" y="253971"/>
                      </a:lnTo>
                      <a:lnTo>
                        <a:pt x="76112" y="259168"/>
                      </a:lnTo>
                      <a:close/>
                      <a:moveTo>
                        <a:pt x="77169" y="248685"/>
                      </a:moveTo>
                      <a:lnTo>
                        <a:pt x="98135" y="13214"/>
                      </a:lnTo>
                      <a:lnTo>
                        <a:pt x="102363" y="14359"/>
                      </a:lnTo>
                      <a:lnTo>
                        <a:pt x="9866" y="228688"/>
                      </a:lnTo>
                      <a:lnTo>
                        <a:pt x="7400" y="222874"/>
                      </a:lnTo>
                      <a:lnTo>
                        <a:pt x="77169" y="248685"/>
                      </a:lnTo>
                      <a:close/>
                    </a:path>
                  </a:pathLst>
                </a:custGeom>
                <a:grpFill/>
                <a:ln w="8809" cap="flat">
                  <a:noFill/>
                  <a:prstDash val="solid"/>
                  <a:miter/>
                </a:ln>
              </p:spPr>
              <p:txBody>
                <a:bodyPr rtlCol="0" anchor="ctr"/>
                <a:lstStyle/>
                <a:p>
                  <a:endParaRPr lang="en-US" sz="3200"/>
                </a:p>
              </p:txBody>
            </p:sp>
            <p:sp>
              <p:nvSpPr>
                <p:cNvPr id="4923" name="Freeform: Shape 4922">
                  <a:extLst>
                    <a:ext uri="{FF2B5EF4-FFF2-40B4-BE49-F238E27FC236}">
                      <a16:creationId xmlns:a16="http://schemas.microsoft.com/office/drawing/2014/main" id="{9DE2AA15-A85C-4F3B-87B6-E57E55519A1C}"/>
                    </a:ext>
                  </a:extLst>
                </p:cNvPr>
                <p:cNvSpPr/>
                <p:nvPr/>
              </p:nvSpPr>
              <p:spPr>
                <a:xfrm>
                  <a:off x="4241565" y="3770953"/>
                  <a:ext cx="114079" cy="284362"/>
                </a:xfrm>
                <a:custGeom>
                  <a:avLst/>
                  <a:gdLst>
                    <a:gd name="connsiteX0" fmla="*/ 83512 w 114079"/>
                    <a:gd name="connsiteY0" fmla="*/ 284363 h 284362"/>
                    <a:gd name="connsiteX1" fmla="*/ 14535 w 114079"/>
                    <a:gd name="connsiteY1" fmla="*/ 257318 h 284362"/>
                    <a:gd name="connsiteX2" fmla="*/ 14359 w 114079"/>
                    <a:gd name="connsiteY2" fmla="*/ 257759 h 284362"/>
                    <a:gd name="connsiteX3" fmla="*/ 14095 w 114079"/>
                    <a:gd name="connsiteY3" fmla="*/ 257142 h 284362"/>
                    <a:gd name="connsiteX4" fmla="*/ 0 w 114079"/>
                    <a:gd name="connsiteY4" fmla="*/ 251592 h 284362"/>
                    <a:gd name="connsiteX5" fmla="*/ 6167 w 114079"/>
                    <a:gd name="connsiteY5" fmla="*/ 238114 h 284362"/>
                    <a:gd name="connsiteX6" fmla="*/ 5902 w 114079"/>
                    <a:gd name="connsiteY6" fmla="*/ 237497 h 284362"/>
                    <a:gd name="connsiteX7" fmla="*/ 6343 w 114079"/>
                    <a:gd name="connsiteY7" fmla="*/ 237673 h 284362"/>
                    <a:gd name="connsiteX8" fmla="*/ 99368 w 114079"/>
                    <a:gd name="connsiteY8" fmla="*/ 32506 h 284362"/>
                    <a:gd name="connsiteX9" fmla="*/ 99633 w 114079"/>
                    <a:gd name="connsiteY9" fmla="*/ 29511 h 284362"/>
                    <a:gd name="connsiteX10" fmla="*/ 100602 w 114079"/>
                    <a:gd name="connsiteY10" fmla="*/ 29775 h 284362"/>
                    <a:gd name="connsiteX11" fmla="*/ 114080 w 114079"/>
                    <a:gd name="connsiteY11" fmla="*/ 0 h 284362"/>
                    <a:gd name="connsiteX12" fmla="*/ 110644 w 114079"/>
                    <a:gd name="connsiteY12" fmla="*/ 32330 h 284362"/>
                    <a:gd name="connsiteX13" fmla="*/ 111525 w 114079"/>
                    <a:gd name="connsiteY13" fmla="*/ 32594 h 284362"/>
                    <a:gd name="connsiteX14" fmla="*/ 110292 w 114079"/>
                    <a:gd name="connsiteY14" fmla="*/ 35413 h 284362"/>
                    <a:gd name="connsiteX15" fmla="*/ 83512 w 114079"/>
                    <a:gd name="connsiteY15" fmla="*/ 284363 h 284362"/>
                    <a:gd name="connsiteX16" fmla="*/ 17178 w 114079"/>
                    <a:gd name="connsiteY16" fmla="*/ 251064 h 284362"/>
                    <a:gd name="connsiteX17" fmla="*/ 77786 w 114079"/>
                    <a:gd name="connsiteY17" fmla="*/ 274761 h 284362"/>
                    <a:gd name="connsiteX18" fmla="*/ 78138 w 114079"/>
                    <a:gd name="connsiteY18" fmla="*/ 271325 h 284362"/>
                    <a:gd name="connsiteX19" fmla="*/ 18059 w 114079"/>
                    <a:gd name="connsiteY19" fmla="*/ 249037 h 284362"/>
                    <a:gd name="connsiteX20" fmla="*/ 17178 w 114079"/>
                    <a:gd name="connsiteY20" fmla="*/ 251064 h 284362"/>
                    <a:gd name="connsiteX21" fmla="*/ 20702 w 114079"/>
                    <a:gd name="connsiteY21" fmla="*/ 242959 h 284362"/>
                    <a:gd name="connsiteX22" fmla="*/ 78667 w 114079"/>
                    <a:gd name="connsiteY22" fmla="*/ 264454 h 284362"/>
                    <a:gd name="connsiteX23" fmla="*/ 96109 w 114079"/>
                    <a:gd name="connsiteY23" fmla="*/ 68095 h 284362"/>
                    <a:gd name="connsiteX24" fmla="*/ 20702 w 114079"/>
                    <a:gd name="connsiteY24" fmla="*/ 242959 h 284362"/>
                    <a:gd name="connsiteX25" fmla="*/ 8986 w 114079"/>
                    <a:gd name="connsiteY25" fmla="*/ 247892 h 284362"/>
                    <a:gd name="connsiteX26" fmla="*/ 10395 w 114079"/>
                    <a:gd name="connsiteY26" fmla="*/ 248421 h 284362"/>
                    <a:gd name="connsiteX27" fmla="*/ 9602 w 114079"/>
                    <a:gd name="connsiteY27" fmla="*/ 246571 h 284362"/>
                    <a:gd name="connsiteX28" fmla="*/ 8986 w 114079"/>
                    <a:gd name="connsiteY28" fmla="*/ 247892 h 284362"/>
                    <a:gd name="connsiteX29" fmla="*/ 12597 w 114079"/>
                    <a:gd name="connsiteY29" fmla="*/ 239964 h 284362"/>
                    <a:gd name="connsiteX30" fmla="*/ 14359 w 114079"/>
                    <a:gd name="connsiteY30" fmla="*/ 240581 h 284362"/>
                    <a:gd name="connsiteX31" fmla="*/ 53913 w 114079"/>
                    <a:gd name="connsiteY31" fmla="*/ 148876 h 284362"/>
                    <a:gd name="connsiteX32" fmla="*/ 12597 w 114079"/>
                    <a:gd name="connsiteY32" fmla="*/ 239964 h 28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4079" h="284362">
                      <a:moveTo>
                        <a:pt x="83512" y="284363"/>
                      </a:moveTo>
                      <a:lnTo>
                        <a:pt x="14535" y="257318"/>
                      </a:lnTo>
                      <a:lnTo>
                        <a:pt x="14359" y="257759"/>
                      </a:lnTo>
                      <a:lnTo>
                        <a:pt x="14095" y="257142"/>
                      </a:lnTo>
                      <a:lnTo>
                        <a:pt x="0" y="251592"/>
                      </a:lnTo>
                      <a:lnTo>
                        <a:pt x="6167" y="238114"/>
                      </a:lnTo>
                      <a:lnTo>
                        <a:pt x="5902" y="237497"/>
                      </a:lnTo>
                      <a:lnTo>
                        <a:pt x="6343" y="237673"/>
                      </a:lnTo>
                      <a:lnTo>
                        <a:pt x="99368" y="32506"/>
                      </a:lnTo>
                      <a:lnTo>
                        <a:pt x="99633" y="29511"/>
                      </a:lnTo>
                      <a:lnTo>
                        <a:pt x="100602" y="29775"/>
                      </a:lnTo>
                      <a:lnTo>
                        <a:pt x="114080" y="0"/>
                      </a:lnTo>
                      <a:lnTo>
                        <a:pt x="110644" y="32330"/>
                      </a:lnTo>
                      <a:lnTo>
                        <a:pt x="111525" y="32594"/>
                      </a:lnTo>
                      <a:lnTo>
                        <a:pt x="110292" y="35413"/>
                      </a:lnTo>
                      <a:lnTo>
                        <a:pt x="83512" y="284363"/>
                      </a:lnTo>
                      <a:close/>
                      <a:moveTo>
                        <a:pt x="17178" y="251064"/>
                      </a:moveTo>
                      <a:lnTo>
                        <a:pt x="77786" y="274761"/>
                      </a:lnTo>
                      <a:lnTo>
                        <a:pt x="78138" y="271325"/>
                      </a:lnTo>
                      <a:lnTo>
                        <a:pt x="18059" y="249037"/>
                      </a:lnTo>
                      <a:lnTo>
                        <a:pt x="17178" y="251064"/>
                      </a:lnTo>
                      <a:close/>
                      <a:moveTo>
                        <a:pt x="20702" y="242959"/>
                      </a:moveTo>
                      <a:lnTo>
                        <a:pt x="78667" y="264454"/>
                      </a:lnTo>
                      <a:lnTo>
                        <a:pt x="96109" y="68095"/>
                      </a:lnTo>
                      <a:lnTo>
                        <a:pt x="20702" y="242959"/>
                      </a:lnTo>
                      <a:close/>
                      <a:moveTo>
                        <a:pt x="8986" y="247892"/>
                      </a:moveTo>
                      <a:lnTo>
                        <a:pt x="10395" y="248421"/>
                      </a:lnTo>
                      <a:lnTo>
                        <a:pt x="9602" y="246571"/>
                      </a:lnTo>
                      <a:lnTo>
                        <a:pt x="8986" y="247892"/>
                      </a:lnTo>
                      <a:close/>
                      <a:moveTo>
                        <a:pt x="12597" y="239964"/>
                      </a:moveTo>
                      <a:lnTo>
                        <a:pt x="14359" y="240581"/>
                      </a:lnTo>
                      <a:lnTo>
                        <a:pt x="53913" y="148876"/>
                      </a:lnTo>
                      <a:lnTo>
                        <a:pt x="12597" y="239964"/>
                      </a:lnTo>
                      <a:close/>
                    </a:path>
                  </a:pathLst>
                </a:custGeom>
                <a:grpFill/>
                <a:ln w="8809" cap="flat">
                  <a:noFill/>
                  <a:prstDash val="solid"/>
                  <a:miter/>
                </a:ln>
              </p:spPr>
              <p:txBody>
                <a:bodyPr rtlCol="0" anchor="ctr"/>
                <a:lstStyle/>
                <a:p>
                  <a:endParaRPr lang="en-US" sz="3200"/>
                </a:p>
              </p:txBody>
            </p:sp>
          </p:grpSp>
          <p:grpSp>
            <p:nvGrpSpPr>
              <p:cNvPr id="4924" name="Graphic 4229">
                <a:extLst>
                  <a:ext uri="{FF2B5EF4-FFF2-40B4-BE49-F238E27FC236}">
                    <a16:creationId xmlns:a16="http://schemas.microsoft.com/office/drawing/2014/main" id="{78B44860-C74F-4724-A5FC-669C318DC020}"/>
                  </a:ext>
                </a:extLst>
              </p:cNvPr>
              <p:cNvGrpSpPr/>
              <p:nvPr/>
            </p:nvGrpSpPr>
            <p:grpSpPr>
              <a:xfrm>
                <a:off x="4312303" y="3923529"/>
                <a:ext cx="130377" cy="130376"/>
                <a:chOff x="4312303" y="3923529"/>
                <a:chExt cx="130377" cy="130376"/>
              </a:xfrm>
              <a:grpFill/>
            </p:grpSpPr>
            <p:sp>
              <p:nvSpPr>
                <p:cNvPr id="4925" name="Freeform: Shape 4924">
                  <a:extLst>
                    <a:ext uri="{FF2B5EF4-FFF2-40B4-BE49-F238E27FC236}">
                      <a16:creationId xmlns:a16="http://schemas.microsoft.com/office/drawing/2014/main" id="{6676832A-C134-4F0C-9FDB-6A4C2DEDE3EC}"/>
                    </a:ext>
                  </a:extLst>
                </p:cNvPr>
                <p:cNvSpPr/>
                <p:nvPr/>
              </p:nvSpPr>
              <p:spPr>
                <a:xfrm>
                  <a:off x="4317324" y="3931193"/>
                  <a:ext cx="119629" cy="119189"/>
                </a:xfrm>
                <a:custGeom>
                  <a:avLst/>
                  <a:gdLst>
                    <a:gd name="connsiteX0" fmla="*/ 119630 w 119629"/>
                    <a:gd name="connsiteY0" fmla="*/ 119189 h 119189"/>
                    <a:gd name="connsiteX1" fmla="*/ 116723 w 119629"/>
                    <a:gd name="connsiteY1" fmla="*/ 119189 h 119189"/>
                    <a:gd name="connsiteX2" fmla="*/ 5374 w 119629"/>
                    <a:gd name="connsiteY2" fmla="*/ 117604 h 119189"/>
                    <a:gd name="connsiteX3" fmla="*/ 0 w 119629"/>
                    <a:gd name="connsiteY3" fmla="*/ 117515 h 119189"/>
                    <a:gd name="connsiteX4" fmla="*/ 2114 w 119629"/>
                    <a:gd name="connsiteY4" fmla="*/ 112758 h 119189"/>
                    <a:gd name="connsiteX5" fmla="*/ 50917 w 119629"/>
                    <a:gd name="connsiteY5" fmla="*/ 3259 h 119189"/>
                    <a:gd name="connsiteX6" fmla="*/ 52415 w 119629"/>
                    <a:gd name="connsiteY6" fmla="*/ 0 h 119189"/>
                    <a:gd name="connsiteX7" fmla="*/ 54177 w 119629"/>
                    <a:gd name="connsiteY7" fmla="*/ 3083 h 119189"/>
                    <a:gd name="connsiteX8" fmla="*/ 116723 w 119629"/>
                    <a:gd name="connsiteY8" fmla="*/ 114168 h 119189"/>
                    <a:gd name="connsiteX9" fmla="*/ 119630 w 119629"/>
                    <a:gd name="connsiteY9" fmla="*/ 119189 h 119189"/>
                    <a:gd name="connsiteX10" fmla="*/ 113727 w 119629"/>
                    <a:gd name="connsiteY10" fmla="*/ 109059 h 119189"/>
                    <a:gd name="connsiteX11" fmla="*/ 51094 w 119629"/>
                    <a:gd name="connsiteY11" fmla="*/ 4757 h 119189"/>
                    <a:gd name="connsiteX12" fmla="*/ 54265 w 119629"/>
                    <a:gd name="connsiteY12" fmla="*/ 4581 h 119189"/>
                    <a:gd name="connsiteX13" fmla="*/ 8633 w 119629"/>
                    <a:gd name="connsiteY13" fmla="*/ 115401 h 119189"/>
                    <a:gd name="connsiteX14" fmla="*/ 5462 w 119629"/>
                    <a:gd name="connsiteY14" fmla="*/ 110556 h 119189"/>
                    <a:gd name="connsiteX15" fmla="*/ 113727 w 119629"/>
                    <a:gd name="connsiteY15" fmla="*/ 109059 h 119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629" h="119189">
                      <a:moveTo>
                        <a:pt x="119630" y="119189"/>
                      </a:moveTo>
                      <a:lnTo>
                        <a:pt x="116723" y="119189"/>
                      </a:lnTo>
                      <a:lnTo>
                        <a:pt x="5374" y="117604"/>
                      </a:lnTo>
                      <a:lnTo>
                        <a:pt x="0" y="117515"/>
                      </a:lnTo>
                      <a:lnTo>
                        <a:pt x="2114" y="112758"/>
                      </a:lnTo>
                      <a:lnTo>
                        <a:pt x="50917" y="3259"/>
                      </a:lnTo>
                      <a:lnTo>
                        <a:pt x="52415" y="0"/>
                      </a:lnTo>
                      <a:lnTo>
                        <a:pt x="54177" y="3083"/>
                      </a:lnTo>
                      <a:lnTo>
                        <a:pt x="116723" y="114168"/>
                      </a:lnTo>
                      <a:lnTo>
                        <a:pt x="119630" y="119189"/>
                      </a:lnTo>
                      <a:close/>
                      <a:moveTo>
                        <a:pt x="113727" y="109059"/>
                      </a:moveTo>
                      <a:lnTo>
                        <a:pt x="51094" y="4757"/>
                      </a:lnTo>
                      <a:lnTo>
                        <a:pt x="54265" y="4581"/>
                      </a:lnTo>
                      <a:lnTo>
                        <a:pt x="8633" y="115401"/>
                      </a:lnTo>
                      <a:lnTo>
                        <a:pt x="5462" y="110556"/>
                      </a:lnTo>
                      <a:lnTo>
                        <a:pt x="113727" y="109059"/>
                      </a:lnTo>
                      <a:close/>
                    </a:path>
                  </a:pathLst>
                </a:custGeom>
                <a:grpFill/>
                <a:ln w="8809" cap="flat">
                  <a:noFill/>
                  <a:prstDash val="solid"/>
                  <a:miter/>
                </a:ln>
              </p:spPr>
              <p:txBody>
                <a:bodyPr rtlCol="0" anchor="ctr"/>
                <a:lstStyle/>
                <a:p>
                  <a:endParaRPr lang="en-US" sz="3200"/>
                </a:p>
              </p:txBody>
            </p:sp>
            <p:sp>
              <p:nvSpPr>
                <p:cNvPr id="4926" name="Freeform: Shape 4925">
                  <a:extLst>
                    <a:ext uri="{FF2B5EF4-FFF2-40B4-BE49-F238E27FC236}">
                      <a16:creationId xmlns:a16="http://schemas.microsoft.com/office/drawing/2014/main" id="{A149A3A9-4696-48F0-AB73-A90B191DC4DE}"/>
                    </a:ext>
                  </a:extLst>
                </p:cNvPr>
                <p:cNvSpPr/>
                <p:nvPr/>
              </p:nvSpPr>
              <p:spPr>
                <a:xfrm>
                  <a:off x="4312303" y="3923529"/>
                  <a:ext cx="130377" cy="130376"/>
                </a:xfrm>
                <a:custGeom>
                  <a:avLst/>
                  <a:gdLst>
                    <a:gd name="connsiteX0" fmla="*/ 14359 w 130377"/>
                    <a:gd name="connsiteY0" fmla="*/ 130377 h 130376"/>
                    <a:gd name="connsiteX1" fmla="*/ 13302 w 130377"/>
                    <a:gd name="connsiteY1" fmla="*/ 128703 h 130376"/>
                    <a:gd name="connsiteX2" fmla="*/ 0 w 130377"/>
                    <a:gd name="connsiteY2" fmla="*/ 128527 h 130376"/>
                    <a:gd name="connsiteX3" fmla="*/ 5374 w 130377"/>
                    <a:gd name="connsiteY3" fmla="*/ 116546 h 130376"/>
                    <a:gd name="connsiteX4" fmla="*/ 4229 w 130377"/>
                    <a:gd name="connsiteY4" fmla="*/ 114961 h 130376"/>
                    <a:gd name="connsiteX5" fmla="*/ 5902 w 130377"/>
                    <a:gd name="connsiteY5" fmla="*/ 114961 h 130376"/>
                    <a:gd name="connsiteX6" fmla="*/ 51798 w 130377"/>
                    <a:gd name="connsiteY6" fmla="*/ 11892 h 130376"/>
                    <a:gd name="connsiteX7" fmla="*/ 50301 w 130377"/>
                    <a:gd name="connsiteY7" fmla="*/ 9426 h 130376"/>
                    <a:gd name="connsiteX8" fmla="*/ 52944 w 130377"/>
                    <a:gd name="connsiteY8" fmla="*/ 9250 h 130376"/>
                    <a:gd name="connsiteX9" fmla="*/ 57084 w 130377"/>
                    <a:gd name="connsiteY9" fmla="*/ 0 h 130376"/>
                    <a:gd name="connsiteX10" fmla="*/ 61929 w 130377"/>
                    <a:gd name="connsiteY10" fmla="*/ 8721 h 130376"/>
                    <a:gd name="connsiteX11" fmla="*/ 64396 w 130377"/>
                    <a:gd name="connsiteY11" fmla="*/ 8545 h 130376"/>
                    <a:gd name="connsiteX12" fmla="*/ 63339 w 130377"/>
                    <a:gd name="connsiteY12" fmla="*/ 11188 h 130376"/>
                    <a:gd name="connsiteX13" fmla="*/ 130377 w 130377"/>
                    <a:gd name="connsiteY13" fmla="*/ 130289 h 130376"/>
                    <a:gd name="connsiteX14" fmla="*/ 14976 w 130377"/>
                    <a:gd name="connsiteY14" fmla="*/ 128703 h 130376"/>
                    <a:gd name="connsiteX15" fmla="*/ 14359 w 130377"/>
                    <a:gd name="connsiteY15" fmla="*/ 130377 h 130376"/>
                    <a:gd name="connsiteX16" fmla="*/ 17795 w 130377"/>
                    <a:gd name="connsiteY16" fmla="*/ 122008 h 130376"/>
                    <a:gd name="connsiteX17" fmla="*/ 118837 w 130377"/>
                    <a:gd name="connsiteY17" fmla="*/ 123417 h 130376"/>
                    <a:gd name="connsiteX18" fmla="*/ 116987 w 130377"/>
                    <a:gd name="connsiteY18" fmla="*/ 120158 h 130376"/>
                    <a:gd name="connsiteX19" fmla="*/ 17971 w 130377"/>
                    <a:gd name="connsiteY19" fmla="*/ 121568 h 130376"/>
                    <a:gd name="connsiteX20" fmla="*/ 17795 w 130377"/>
                    <a:gd name="connsiteY20" fmla="*/ 122008 h 130376"/>
                    <a:gd name="connsiteX21" fmla="*/ 13654 w 130377"/>
                    <a:gd name="connsiteY21" fmla="*/ 114256 h 130376"/>
                    <a:gd name="connsiteX22" fmla="*/ 13390 w 130377"/>
                    <a:gd name="connsiteY22" fmla="*/ 114872 h 130376"/>
                    <a:gd name="connsiteX23" fmla="*/ 13390 w 130377"/>
                    <a:gd name="connsiteY23" fmla="*/ 114872 h 130376"/>
                    <a:gd name="connsiteX24" fmla="*/ 13654 w 130377"/>
                    <a:gd name="connsiteY24" fmla="*/ 114256 h 130376"/>
                    <a:gd name="connsiteX25" fmla="*/ 58494 w 130377"/>
                    <a:gd name="connsiteY25" fmla="*/ 23080 h 130376"/>
                    <a:gd name="connsiteX26" fmla="*/ 20702 w 130377"/>
                    <a:gd name="connsiteY26" fmla="*/ 114785 h 130376"/>
                    <a:gd name="connsiteX27" fmla="*/ 112759 w 130377"/>
                    <a:gd name="connsiteY27" fmla="*/ 113463 h 130376"/>
                    <a:gd name="connsiteX28" fmla="*/ 58494 w 130377"/>
                    <a:gd name="connsiteY28" fmla="*/ 23080 h 130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0377" h="130376">
                      <a:moveTo>
                        <a:pt x="14359" y="130377"/>
                      </a:moveTo>
                      <a:lnTo>
                        <a:pt x="13302" y="128703"/>
                      </a:lnTo>
                      <a:lnTo>
                        <a:pt x="0" y="128527"/>
                      </a:lnTo>
                      <a:lnTo>
                        <a:pt x="5374" y="116546"/>
                      </a:lnTo>
                      <a:lnTo>
                        <a:pt x="4229" y="114961"/>
                      </a:lnTo>
                      <a:lnTo>
                        <a:pt x="5902" y="114961"/>
                      </a:lnTo>
                      <a:lnTo>
                        <a:pt x="51798" y="11892"/>
                      </a:lnTo>
                      <a:lnTo>
                        <a:pt x="50301" y="9426"/>
                      </a:lnTo>
                      <a:lnTo>
                        <a:pt x="52944" y="9250"/>
                      </a:lnTo>
                      <a:lnTo>
                        <a:pt x="57084" y="0"/>
                      </a:lnTo>
                      <a:lnTo>
                        <a:pt x="61929" y="8721"/>
                      </a:lnTo>
                      <a:lnTo>
                        <a:pt x="64396" y="8545"/>
                      </a:lnTo>
                      <a:lnTo>
                        <a:pt x="63339" y="11188"/>
                      </a:lnTo>
                      <a:lnTo>
                        <a:pt x="130377" y="130289"/>
                      </a:lnTo>
                      <a:lnTo>
                        <a:pt x="14976" y="128703"/>
                      </a:lnTo>
                      <a:lnTo>
                        <a:pt x="14359" y="130377"/>
                      </a:lnTo>
                      <a:close/>
                      <a:moveTo>
                        <a:pt x="17795" y="122008"/>
                      </a:moveTo>
                      <a:lnTo>
                        <a:pt x="118837" y="123417"/>
                      </a:lnTo>
                      <a:lnTo>
                        <a:pt x="116987" y="120158"/>
                      </a:lnTo>
                      <a:lnTo>
                        <a:pt x="17971" y="121568"/>
                      </a:lnTo>
                      <a:lnTo>
                        <a:pt x="17795" y="122008"/>
                      </a:lnTo>
                      <a:close/>
                      <a:moveTo>
                        <a:pt x="13654" y="114256"/>
                      </a:moveTo>
                      <a:lnTo>
                        <a:pt x="13390" y="114872"/>
                      </a:lnTo>
                      <a:lnTo>
                        <a:pt x="13390" y="114872"/>
                      </a:lnTo>
                      <a:lnTo>
                        <a:pt x="13654" y="114256"/>
                      </a:lnTo>
                      <a:close/>
                      <a:moveTo>
                        <a:pt x="58494" y="23080"/>
                      </a:moveTo>
                      <a:lnTo>
                        <a:pt x="20702" y="114785"/>
                      </a:lnTo>
                      <a:lnTo>
                        <a:pt x="112759" y="113463"/>
                      </a:lnTo>
                      <a:lnTo>
                        <a:pt x="58494" y="23080"/>
                      </a:lnTo>
                      <a:close/>
                    </a:path>
                  </a:pathLst>
                </a:custGeom>
                <a:grpFill/>
                <a:ln w="8809" cap="flat">
                  <a:noFill/>
                  <a:prstDash val="solid"/>
                  <a:miter/>
                </a:ln>
              </p:spPr>
              <p:txBody>
                <a:bodyPr rtlCol="0" anchor="ctr"/>
                <a:lstStyle/>
                <a:p>
                  <a:endParaRPr lang="en-US" sz="3200"/>
                </a:p>
              </p:txBody>
            </p:sp>
          </p:grpSp>
          <p:grpSp>
            <p:nvGrpSpPr>
              <p:cNvPr id="4927" name="Graphic 4229">
                <a:extLst>
                  <a:ext uri="{FF2B5EF4-FFF2-40B4-BE49-F238E27FC236}">
                    <a16:creationId xmlns:a16="http://schemas.microsoft.com/office/drawing/2014/main" id="{78B44860-C74F-4724-A5FC-669C318DC020}"/>
                  </a:ext>
                </a:extLst>
              </p:cNvPr>
              <p:cNvGrpSpPr/>
              <p:nvPr/>
            </p:nvGrpSpPr>
            <p:grpSpPr>
              <a:xfrm>
                <a:off x="4385420" y="3826803"/>
                <a:ext cx="124034" cy="235735"/>
                <a:chOff x="4385420" y="3826803"/>
                <a:chExt cx="124034" cy="235735"/>
              </a:xfrm>
              <a:grpFill/>
            </p:grpSpPr>
            <p:sp>
              <p:nvSpPr>
                <p:cNvPr id="4928" name="Freeform: Shape 4927">
                  <a:extLst>
                    <a:ext uri="{FF2B5EF4-FFF2-40B4-BE49-F238E27FC236}">
                      <a16:creationId xmlns:a16="http://schemas.microsoft.com/office/drawing/2014/main" id="{26A93976-BB54-45FB-A190-C92D92A1F330}"/>
                    </a:ext>
                  </a:extLst>
                </p:cNvPr>
                <p:cNvSpPr/>
                <p:nvPr/>
              </p:nvSpPr>
              <p:spPr>
                <a:xfrm>
                  <a:off x="4390881" y="3837639"/>
                  <a:ext cx="114167" cy="216883"/>
                </a:xfrm>
                <a:custGeom>
                  <a:avLst/>
                  <a:gdLst>
                    <a:gd name="connsiteX0" fmla="*/ 114168 w 114167"/>
                    <a:gd name="connsiteY0" fmla="*/ 121479 h 216883"/>
                    <a:gd name="connsiteX1" fmla="*/ 46249 w 114167"/>
                    <a:gd name="connsiteY1" fmla="*/ 210012 h 216883"/>
                    <a:gd name="connsiteX2" fmla="*/ 40963 w 114167"/>
                    <a:gd name="connsiteY2" fmla="*/ 216884 h 216883"/>
                    <a:gd name="connsiteX3" fmla="*/ 39377 w 114167"/>
                    <a:gd name="connsiteY3" fmla="*/ 208427 h 216883"/>
                    <a:gd name="connsiteX4" fmla="*/ 1057 w 114167"/>
                    <a:gd name="connsiteY4" fmla="*/ 5638 h 216883"/>
                    <a:gd name="connsiteX5" fmla="*/ 0 w 114167"/>
                    <a:gd name="connsiteY5" fmla="*/ 0 h 216883"/>
                    <a:gd name="connsiteX6" fmla="*/ 3876 w 114167"/>
                    <a:gd name="connsiteY6" fmla="*/ 4140 h 216883"/>
                    <a:gd name="connsiteX7" fmla="*/ 110644 w 114167"/>
                    <a:gd name="connsiteY7" fmla="*/ 117691 h 216883"/>
                    <a:gd name="connsiteX8" fmla="*/ 114168 w 114167"/>
                    <a:gd name="connsiteY8" fmla="*/ 121479 h 216883"/>
                    <a:gd name="connsiteX9" fmla="*/ 107032 w 114167"/>
                    <a:gd name="connsiteY9" fmla="*/ 114080 h 216883"/>
                    <a:gd name="connsiteX10" fmla="*/ 1497 w 114167"/>
                    <a:gd name="connsiteY10" fmla="*/ 6431 h 216883"/>
                    <a:gd name="connsiteX11" fmla="*/ 4316 w 114167"/>
                    <a:gd name="connsiteY11" fmla="*/ 4933 h 216883"/>
                    <a:gd name="connsiteX12" fmla="*/ 46953 w 114167"/>
                    <a:gd name="connsiteY12" fmla="*/ 206841 h 216883"/>
                    <a:gd name="connsiteX13" fmla="*/ 40082 w 114167"/>
                    <a:gd name="connsiteY13" fmla="*/ 205255 h 216883"/>
                    <a:gd name="connsiteX14" fmla="*/ 106592 w 114167"/>
                    <a:gd name="connsiteY14" fmla="*/ 114608 h 216883"/>
                    <a:gd name="connsiteX15" fmla="*/ 107032 w 114167"/>
                    <a:gd name="connsiteY15" fmla="*/ 114080 h 21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167" h="216883">
                      <a:moveTo>
                        <a:pt x="114168" y="121479"/>
                      </a:moveTo>
                      <a:lnTo>
                        <a:pt x="46249" y="210012"/>
                      </a:lnTo>
                      <a:lnTo>
                        <a:pt x="40963" y="216884"/>
                      </a:lnTo>
                      <a:lnTo>
                        <a:pt x="39377" y="208427"/>
                      </a:lnTo>
                      <a:lnTo>
                        <a:pt x="1057" y="5638"/>
                      </a:lnTo>
                      <a:lnTo>
                        <a:pt x="0" y="0"/>
                      </a:lnTo>
                      <a:lnTo>
                        <a:pt x="3876" y="4140"/>
                      </a:lnTo>
                      <a:lnTo>
                        <a:pt x="110644" y="117691"/>
                      </a:lnTo>
                      <a:lnTo>
                        <a:pt x="114168" y="121479"/>
                      </a:lnTo>
                      <a:close/>
                      <a:moveTo>
                        <a:pt x="107032" y="114080"/>
                      </a:moveTo>
                      <a:lnTo>
                        <a:pt x="1497" y="6431"/>
                      </a:lnTo>
                      <a:lnTo>
                        <a:pt x="4316" y="4933"/>
                      </a:lnTo>
                      <a:lnTo>
                        <a:pt x="46953" y="206841"/>
                      </a:lnTo>
                      <a:lnTo>
                        <a:pt x="40082" y="205255"/>
                      </a:lnTo>
                      <a:lnTo>
                        <a:pt x="106592" y="114608"/>
                      </a:lnTo>
                      <a:lnTo>
                        <a:pt x="107032" y="114080"/>
                      </a:lnTo>
                      <a:close/>
                    </a:path>
                  </a:pathLst>
                </a:custGeom>
                <a:grpFill/>
                <a:ln w="8809" cap="flat">
                  <a:noFill/>
                  <a:prstDash val="solid"/>
                  <a:miter/>
                </a:ln>
              </p:spPr>
              <p:txBody>
                <a:bodyPr rtlCol="0" anchor="ctr"/>
                <a:lstStyle/>
                <a:p>
                  <a:endParaRPr lang="en-US" sz="3200"/>
                </a:p>
              </p:txBody>
            </p:sp>
            <p:sp>
              <p:nvSpPr>
                <p:cNvPr id="4929" name="Freeform: Shape 4928">
                  <a:extLst>
                    <a:ext uri="{FF2B5EF4-FFF2-40B4-BE49-F238E27FC236}">
                      <a16:creationId xmlns:a16="http://schemas.microsoft.com/office/drawing/2014/main" id="{DBAAE2A2-C78B-4803-A66A-0DC0F3FC3157}"/>
                    </a:ext>
                  </a:extLst>
                </p:cNvPr>
                <p:cNvSpPr/>
                <p:nvPr/>
              </p:nvSpPr>
              <p:spPr>
                <a:xfrm>
                  <a:off x="4385420" y="3826803"/>
                  <a:ext cx="124034" cy="235735"/>
                </a:xfrm>
                <a:custGeom>
                  <a:avLst/>
                  <a:gdLst>
                    <a:gd name="connsiteX0" fmla="*/ 44487 w 124034"/>
                    <a:gd name="connsiteY0" fmla="*/ 235736 h 235735"/>
                    <a:gd name="connsiteX1" fmla="*/ 41227 w 124034"/>
                    <a:gd name="connsiteY1" fmla="*/ 218646 h 235735"/>
                    <a:gd name="connsiteX2" fmla="*/ 39730 w 124034"/>
                    <a:gd name="connsiteY2" fmla="*/ 218293 h 235735"/>
                    <a:gd name="connsiteX3" fmla="*/ 40875 w 124034"/>
                    <a:gd name="connsiteY3" fmla="*/ 216708 h 235735"/>
                    <a:gd name="connsiteX4" fmla="*/ 3435 w 124034"/>
                    <a:gd name="connsiteY4" fmla="*/ 18499 h 235735"/>
                    <a:gd name="connsiteX5" fmla="*/ 1321 w 124034"/>
                    <a:gd name="connsiteY5" fmla="*/ 16297 h 235735"/>
                    <a:gd name="connsiteX6" fmla="*/ 2907 w 124034"/>
                    <a:gd name="connsiteY6" fmla="*/ 15504 h 235735"/>
                    <a:gd name="connsiteX7" fmla="*/ 0 w 124034"/>
                    <a:gd name="connsiteY7" fmla="*/ 0 h 235735"/>
                    <a:gd name="connsiteX8" fmla="*/ 10747 w 124034"/>
                    <a:gd name="connsiteY8" fmla="*/ 11452 h 235735"/>
                    <a:gd name="connsiteX9" fmla="*/ 12157 w 124034"/>
                    <a:gd name="connsiteY9" fmla="*/ 10659 h 235735"/>
                    <a:gd name="connsiteX10" fmla="*/ 12773 w 124034"/>
                    <a:gd name="connsiteY10" fmla="*/ 13566 h 235735"/>
                    <a:gd name="connsiteX11" fmla="*/ 124034 w 124034"/>
                    <a:gd name="connsiteY11" fmla="*/ 131963 h 235735"/>
                    <a:gd name="connsiteX12" fmla="*/ 56379 w 124034"/>
                    <a:gd name="connsiteY12" fmla="*/ 220143 h 235735"/>
                    <a:gd name="connsiteX13" fmla="*/ 56819 w 124034"/>
                    <a:gd name="connsiteY13" fmla="*/ 222081 h 235735"/>
                    <a:gd name="connsiteX14" fmla="*/ 55234 w 124034"/>
                    <a:gd name="connsiteY14" fmla="*/ 221729 h 235735"/>
                    <a:gd name="connsiteX15" fmla="*/ 44487 w 124034"/>
                    <a:gd name="connsiteY15" fmla="*/ 235736 h 235735"/>
                    <a:gd name="connsiteX16" fmla="*/ 54265 w 124034"/>
                    <a:gd name="connsiteY16" fmla="*/ 210012 h 235735"/>
                    <a:gd name="connsiteX17" fmla="*/ 54617 w 124034"/>
                    <a:gd name="connsiteY17" fmla="*/ 211510 h 235735"/>
                    <a:gd name="connsiteX18" fmla="*/ 115225 w 124034"/>
                    <a:gd name="connsiteY18" fmla="*/ 132491 h 235735"/>
                    <a:gd name="connsiteX19" fmla="*/ 112935 w 124034"/>
                    <a:gd name="connsiteY19" fmla="*/ 130025 h 235735"/>
                    <a:gd name="connsiteX20" fmla="*/ 54265 w 124034"/>
                    <a:gd name="connsiteY20" fmla="*/ 210012 h 235735"/>
                    <a:gd name="connsiteX21" fmla="*/ 39642 w 124034"/>
                    <a:gd name="connsiteY21" fmla="*/ 173718 h 235735"/>
                    <a:gd name="connsiteX22" fmla="*/ 46336 w 124034"/>
                    <a:gd name="connsiteY22" fmla="*/ 209308 h 235735"/>
                    <a:gd name="connsiteX23" fmla="*/ 46953 w 124034"/>
                    <a:gd name="connsiteY23" fmla="*/ 208427 h 235735"/>
                    <a:gd name="connsiteX24" fmla="*/ 39642 w 124034"/>
                    <a:gd name="connsiteY24" fmla="*/ 173718 h 235735"/>
                    <a:gd name="connsiteX25" fmla="*/ 16649 w 124034"/>
                    <a:gd name="connsiteY25" fmla="*/ 31978 h 235735"/>
                    <a:gd name="connsiteX26" fmla="*/ 52327 w 124034"/>
                    <a:gd name="connsiteY26" fmla="*/ 201203 h 235735"/>
                    <a:gd name="connsiteX27" fmla="*/ 108089 w 124034"/>
                    <a:gd name="connsiteY27" fmla="*/ 125268 h 235735"/>
                    <a:gd name="connsiteX28" fmla="*/ 16649 w 124034"/>
                    <a:gd name="connsiteY28" fmla="*/ 31978 h 235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4034" h="235735">
                      <a:moveTo>
                        <a:pt x="44487" y="235736"/>
                      </a:moveTo>
                      <a:lnTo>
                        <a:pt x="41227" y="218646"/>
                      </a:lnTo>
                      <a:lnTo>
                        <a:pt x="39730" y="218293"/>
                      </a:lnTo>
                      <a:lnTo>
                        <a:pt x="40875" y="216708"/>
                      </a:lnTo>
                      <a:lnTo>
                        <a:pt x="3435" y="18499"/>
                      </a:lnTo>
                      <a:lnTo>
                        <a:pt x="1321" y="16297"/>
                      </a:lnTo>
                      <a:lnTo>
                        <a:pt x="2907" y="15504"/>
                      </a:lnTo>
                      <a:lnTo>
                        <a:pt x="0" y="0"/>
                      </a:lnTo>
                      <a:lnTo>
                        <a:pt x="10747" y="11452"/>
                      </a:lnTo>
                      <a:lnTo>
                        <a:pt x="12157" y="10659"/>
                      </a:lnTo>
                      <a:lnTo>
                        <a:pt x="12773" y="13566"/>
                      </a:lnTo>
                      <a:lnTo>
                        <a:pt x="124034" y="131963"/>
                      </a:lnTo>
                      <a:lnTo>
                        <a:pt x="56379" y="220143"/>
                      </a:lnTo>
                      <a:lnTo>
                        <a:pt x="56819" y="222081"/>
                      </a:lnTo>
                      <a:lnTo>
                        <a:pt x="55234" y="221729"/>
                      </a:lnTo>
                      <a:lnTo>
                        <a:pt x="44487" y="235736"/>
                      </a:lnTo>
                      <a:close/>
                      <a:moveTo>
                        <a:pt x="54265" y="210012"/>
                      </a:moveTo>
                      <a:lnTo>
                        <a:pt x="54617" y="211510"/>
                      </a:lnTo>
                      <a:lnTo>
                        <a:pt x="115225" y="132491"/>
                      </a:lnTo>
                      <a:lnTo>
                        <a:pt x="112935" y="130025"/>
                      </a:lnTo>
                      <a:lnTo>
                        <a:pt x="54265" y="210012"/>
                      </a:lnTo>
                      <a:close/>
                      <a:moveTo>
                        <a:pt x="39642" y="173718"/>
                      </a:moveTo>
                      <a:lnTo>
                        <a:pt x="46336" y="209308"/>
                      </a:lnTo>
                      <a:lnTo>
                        <a:pt x="46953" y="208427"/>
                      </a:lnTo>
                      <a:lnTo>
                        <a:pt x="39642" y="173718"/>
                      </a:lnTo>
                      <a:close/>
                      <a:moveTo>
                        <a:pt x="16649" y="31978"/>
                      </a:moveTo>
                      <a:lnTo>
                        <a:pt x="52327" y="201203"/>
                      </a:lnTo>
                      <a:lnTo>
                        <a:pt x="108089" y="125268"/>
                      </a:lnTo>
                      <a:lnTo>
                        <a:pt x="16649" y="31978"/>
                      </a:lnTo>
                      <a:close/>
                    </a:path>
                  </a:pathLst>
                </a:custGeom>
                <a:grpFill/>
                <a:ln w="8809" cap="flat">
                  <a:noFill/>
                  <a:prstDash val="solid"/>
                  <a:miter/>
                </a:ln>
              </p:spPr>
              <p:txBody>
                <a:bodyPr rtlCol="0" anchor="ctr"/>
                <a:lstStyle/>
                <a:p>
                  <a:endParaRPr lang="en-US" sz="3200"/>
                </a:p>
              </p:txBody>
            </p:sp>
          </p:grpSp>
          <p:grpSp>
            <p:nvGrpSpPr>
              <p:cNvPr id="4930" name="Graphic 4229">
                <a:extLst>
                  <a:ext uri="{FF2B5EF4-FFF2-40B4-BE49-F238E27FC236}">
                    <a16:creationId xmlns:a16="http://schemas.microsoft.com/office/drawing/2014/main" id="{78B44860-C74F-4724-A5FC-669C318DC020}"/>
                  </a:ext>
                </a:extLst>
              </p:cNvPr>
              <p:cNvGrpSpPr/>
              <p:nvPr/>
            </p:nvGrpSpPr>
            <p:grpSpPr>
              <a:xfrm>
                <a:off x="4043533" y="3657666"/>
                <a:ext cx="156540" cy="242078"/>
                <a:chOff x="4043533" y="3657666"/>
                <a:chExt cx="156540" cy="242078"/>
              </a:xfrm>
              <a:grpFill/>
            </p:grpSpPr>
            <p:sp>
              <p:nvSpPr>
                <p:cNvPr id="4931" name="Freeform: Shape 4930">
                  <a:extLst>
                    <a:ext uri="{FF2B5EF4-FFF2-40B4-BE49-F238E27FC236}">
                      <a16:creationId xmlns:a16="http://schemas.microsoft.com/office/drawing/2014/main" id="{C7AEB5CD-D62D-49C1-A7ED-49DF96FF683F}"/>
                    </a:ext>
                  </a:extLst>
                </p:cNvPr>
                <p:cNvSpPr/>
                <p:nvPr/>
              </p:nvSpPr>
              <p:spPr>
                <a:xfrm>
                  <a:off x="4049347" y="3670175"/>
                  <a:ext cx="145969" cy="223314"/>
                </a:xfrm>
                <a:custGeom>
                  <a:avLst/>
                  <a:gdLst>
                    <a:gd name="connsiteX0" fmla="*/ 0 w 145969"/>
                    <a:gd name="connsiteY0" fmla="*/ 205696 h 223314"/>
                    <a:gd name="connsiteX1" fmla="*/ 1497 w 145969"/>
                    <a:gd name="connsiteY1" fmla="*/ 203582 h 223314"/>
                    <a:gd name="connsiteX2" fmla="*/ 139450 w 145969"/>
                    <a:gd name="connsiteY2" fmla="*/ 9162 h 223314"/>
                    <a:gd name="connsiteX3" fmla="*/ 145969 w 145969"/>
                    <a:gd name="connsiteY3" fmla="*/ 0 h 223314"/>
                    <a:gd name="connsiteX4" fmla="*/ 144824 w 145969"/>
                    <a:gd name="connsiteY4" fmla="*/ 11100 h 223314"/>
                    <a:gd name="connsiteX5" fmla="*/ 122360 w 145969"/>
                    <a:gd name="connsiteY5" fmla="*/ 222257 h 223314"/>
                    <a:gd name="connsiteX6" fmla="*/ 122272 w 145969"/>
                    <a:gd name="connsiteY6" fmla="*/ 223315 h 223314"/>
                    <a:gd name="connsiteX7" fmla="*/ 121215 w 145969"/>
                    <a:gd name="connsiteY7" fmla="*/ 223138 h 223314"/>
                    <a:gd name="connsiteX8" fmla="*/ 5726 w 145969"/>
                    <a:gd name="connsiteY8" fmla="*/ 206401 h 223314"/>
                    <a:gd name="connsiteX9" fmla="*/ 0 w 145969"/>
                    <a:gd name="connsiteY9" fmla="*/ 205696 h 223314"/>
                    <a:gd name="connsiteX10" fmla="*/ 11276 w 145969"/>
                    <a:gd name="connsiteY10" fmla="*/ 207193 h 223314"/>
                    <a:gd name="connsiteX11" fmla="*/ 121391 w 145969"/>
                    <a:gd name="connsiteY11" fmla="*/ 221200 h 223314"/>
                    <a:gd name="connsiteX12" fmla="*/ 120246 w 145969"/>
                    <a:gd name="connsiteY12" fmla="*/ 222169 h 223314"/>
                    <a:gd name="connsiteX13" fmla="*/ 138922 w 145969"/>
                    <a:gd name="connsiteY13" fmla="*/ 10659 h 223314"/>
                    <a:gd name="connsiteX14" fmla="*/ 144207 w 145969"/>
                    <a:gd name="connsiteY14" fmla="*/ 12597 h 223314"/>
                    <a:gd name="connsiteX15" fmla="*/ 11276 w 145969"/>
                    <a:gd name="connsiteY15" fmla="*/ 207193 h 22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969" h="223314">
                      <a:moveTo>
                        <a:pt x="0" y="205696"/>
                      </a:moveTo>
                      <a:lnTo>
                        <a:pt x="1497" y="203582"/>
                      </a:lnTo>
                      <a:lnTo>
                        <a:pt x="139450" y="9162"/>
                      </a:lnTo>
                      <a:lnTo>
                        <a:pt x="145969" y="0"/>
                      </a:lnTo>
                      <a:lnTo>
                        <a:pt x="144824" y="11100"/>
                      </a:lnTo>
                      <a:lnTo>
                        <a:pt x="122360" y="222257"/>
                      </a:lnTo>
                      <a:lnTo>
                        <a:pt x="122272" y="223315"/>
                      </a:lnTo>
                      <a:lnTo>
                        <a:pt x="121215" y="223138"/>
                      </a:lnTo>
                      <a:lnTo>
                        <a:pt x="5726" y="206401"/>
                      </a:lnTo>
                      <a:lnTo>
                        <a:pt x="0" y="205696"/>
                      </a:lnTo>
                      <a:close/>
                      <a:moveTo>
                        <a:pt x="11276" y="207193"/>
                      </a:moveTo>
                      <a:lnTo>
                        <a:pt x="121391" y="221200"/>
                      </a:lnTo>
                      <a:lnTo>
                        <a:pt x="120246" y="222169"/>
                      </a:lnTo>
                      <a:lnTo>
                        <a:pt x="138922" y="10659"/>
                      </a:lnTo>
                      <a:lnTo>
                        <a:pt x="144207" y="12597"/>
                      </a:lnTo>
                      <a:lnTo>
                        <a:pt x="11276" y="207193"/>
                      </a:lnTo>
                      <a:close/>
                    </a:path>
                  </a:pathLst>
                </a:custGeom>
                <a:grpFill/>
                <a:ln w="8809" cap="flat">
                  <a:noFill/>
                  <a:prstDash val="solid"/>
                  <a:miter/>
                </a:ln>
              </p:spPr>
              <p:txBody>
                <a:bodyPr rtlCol="0" anchor="ctr"/>
                <a:lstStyle/>
                <a:p>
                  <a:endParaRPr lang="en-US" sz="3200"/>
                </a:p>
              </p:txBody>
            </p:sp>
            <p:sp>
              <p:nvSpPr>
                <p:cNvPr id="4932" name="Freeform: Shape 4931">
                  <a:extLst>
                    <a:ext uri="{FF2B5EF4-FFF2-40B4-BE49-F238E27FC236}">
                      <a16:creationId xmlns:a16="http://schemas.microsoft.com/office/drawing/2014/main" id="{D644D029-36ED-4883-9955-384277339770}"/>
                    </a:ext>
                  </a:extLst>
                </p:cNvPr>
                <p:cNvSpPr/>
                <p:nvPr/>
              </p:nvSpPr>
              <p:spPr>
                <a:xfrm>
                  <a:off x="4043533" y="3657666"/>
                  <a:ext cx="156540" cy="242078"/>
                </a:xfrm>
                <a:custGeom>
                  <a:avLst/>
                  <a:gdLst>
                    <a:gd name="connsiteX0" fmla="*/ 122008 w 156540"/>
                    <a:gd name="connsiteY0" fmla="*/ 242078 h 242078"/>
                    <a:gd name="connsiteX1" fmla="*/ 122360 w 156540"/>
                    <a:gd name="connsiteY1" fmla="*/ 238466 h 242078"/>
                    <a:gd name="connsiteX2" fmla="*/ 11276 w 156540"/>
                    <a:gd name="connsiteY2" fmla="*/ 222346 h 242078"/>
                    <a:gd name="connsiteX3" fmla="*/ 11276 w 156540"/>
                    <a:gd name="connsiteY3" fmla="*/ 222346 h 242078"/>
                    <a:gd name="connsiteX4" fmla="*/ 0 w 156540"/>
                    <a:gd name="connsiteY4" fmla="*/ 220672 h 242078"/>
                    <a:gd name="connsiteX5" fmla="*/ 141564 w 156540"/>
                    <a:gd name="connsiteY5" fmla="*/ 21054 h 242078"/>
                    <a:gd name="connsiteX6" fmla="*/ 141829 w 156540"/>
                    <a:gd name="connsiteY6" fmla="*/ 18323 h 242078"/>
                    <a:gd name="connsiteX7" fmla="*/ 143150 w 156540"/>
                    <a:gd name="connsiteY7" fmla="*/ 18852 h 242078"/>
                    <a:gd name="connsiteX8" fmla="*/ 156540 w 156540"/>
                    <a:gd name="connsiteY8" fmla="*/ 0 h 242078"/>
                    <a:gd name="connsiteX9" fmla="*/ 154162 w 156540"/>
                    <a:gd name="connsiteY9" fmla="*/ 22904 h 242078"/>
                    <a:gd name="connsiteX10" fmla="*/ 155395 w 156540"/>
                    <a:gd name="connsiteY10" fmla="*/ 23345 h 242078"/>
                    <a:gd name="connsiteX11" fmla="*/ 153898 w 156540"/>
                    <a:gd name="connsiteY11" fmla="*/ 25547 h 242078"/>
                    <a:gd name="connsiteX12" fmla="*/ 132051 w 156540"/>
                    <a:gd name="connsiteY12" fmla="*/ 230802 h 242078"/>
                    <a:gd name="connsiteX13" fmla="*/ 135838 w 156540"/>
                    <a:gd name="connsiteY13" fmla="*/ 231243 h 242078"/>
                    <a:gd name="connsiteX14" fmla="*/ 131610 w 156540"/>
                    <a:gd name="connsiteY14" fmla="*/ 235031 h 242078"/>
                    <a:gd name="connsiteX15" fmla="*/ 131082 w 156540"/>
                    <a:gd name="connsiteY15" fmla="*/ 239612 h 242078"/>
                    <a:gd name="connsiteX16" fmla="*/ 125972 w 156540"/>
                    <a:gd name="connsiteY16" fmla="*/ 238819 h 242078"/>
                    <a:gd name="connsiteX17" fmla="*/ 122008 w 156540"/>
                    <a:gd name="connsiteY17" fmla="*/ 242078 h 242078"/>
                    <a:gd name="connsiteX18" fmla="*/ 22992 w 156540"/>
                    <a:gd name="connsiteY18" fmla="*/ 217060 h 242078"/>
                    <a:gd name="connsiteX19" fmla="*/ 123065 w 156540"/>
                    <a:gd name="connsiteY19" fmla="*/ 229745 h 242078"/>
                    <a:gd name="connsiteX20" fmla="*/ 139186 w 156540"/>
                    <a:gd name="connsiteY20" fmla="*/ 46865 h 242078"/>
                    <a:gd name="connsiteX21" fmla="*/ 22992 w 156540"/>
                    <a:gd name="connsiteY21" fmla="*/ 217060 h 242078"/>
                    <a:gd name="connsiteX22" fmla="*/ 11804 w 156540"/>
                    <a:gd name="connsiteY22" fmla="*/ 215651 h 242078"/>
                    <a:gd name="connsiteX23" fmla="*/ 15504 w 156540"/>
                    <a:gd name="connsiteY23" fmla="*/ 216179 h 242078"/>
                    <a:gd name="connsiteX24" fmla="*/ 119718 w 156540"/>
                    <a:gd name="connsiteY24" fmla="*/ 63603 h 242078"/>
                    <a:gd name="connsiteX25" fmla="*/ 11804 w 156540"/>
                    <a:gd name="connsiteY25" fmla="*/ 215651 h 242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6540" h="242078">
                      <a:moveTo>
                        <a:pt x="122008" y="242078"/>
                      </a:moveTo>
                      <a:lnTo>
                        <a:pt x="122360" y="238466"/>
                      </a:lnTo>
                      <a:lnTo>
                        <a:pt x="11276" y="222346"/>
                      </a:lnTo>
                      <a:lnTo>
                        <a:pt x="11276" y="222346"/>
                      </a:lnTo>
                      <a:lnTo>
                        <a:pt x="0" y="220672"/>
                      </a:lnTo>
                      <a:lnTo>
                        <a:pt x="141564" y="21054"/>
                      </a:lnTo>
                      <a:lnTo>
                        <a:pt x="141829" y="18323"/>
                      </a:lnTo>
                      <a:lnTo>
                        <a:pt x="143150" y="18852"/>
                      </a:lnTo>
                      <a:lnTo>
                        <a:pt x="156540" y="0"/>
                      </a:lnTo>
                      <a:lnTo>
                        <a:pt x="154162" y="22904"/>
                      </a:lnTo>
                      <a:lnTo>
                        <a:pt x="155395" y="23345"/>
                      </a:lnTo>
                      <a:lnTo>
                        <a:pt x="153898" y="25547"/>
                      </a:lnTo>
                      <a:lnTo>
                        <a:pt x="132051" y="230802"/>
                      </a:lnTo>
                      <a:lnTo>
                        <a:pt x="135838" y="231243"/>
                      </a:lnTo>
                      <a:lnTo>
                        <a:pt x="131610" y="235031"/>
                      </a:lnTo>
                      <a:lnTo>
                        <a:pt x="131082" y="239612"/>
                      </a:lnTo>
                      <a:lnTo>
                        <a:pt x="125972" y="238819"/>
                      </a:lnTo>
                      <a:lnTo>
                        <a:pt x="122008" y="242078"/>
                      </a:lnTo>
                      <a:close/>
                      <a:moveTo>
                        <a:pt x="22992" y="217060"/>
                      </a:moveTo>
                      <a:lnTo>
                        <a:pt x="123065" y="229745"/>
                      </a:lnTo>
                      <a:lnTo>
                        <a:pt x="139186" y="46865"/>
                      </a:lnTo>
                      <a:lnTo>
                        <a:pt x="22992" y="217060"/>
                      </a:lnTo>
                      <a:close/>
                      <a:moveTo>
                        <a:pt x="11804" y="215651"/>
                      </a:moveTo>
                      <a:lnTo>
                        <a:pt x="15504" y="216179"/>
                      </a:lnTo>
                      <a:lnTo>
                        <a:pt x="119718" y="63603"/>
                      </a:lnTo>
                      <a:lnTo>
                        <a:pt x="11804" y="215651"/>
                      </a:lnTo>
                      <a:close/>
                    </a:path>
                  </a:pathLst>
                </a:custGeom>
                <a:grpFill/>
                <a:ln w="8809" cap="flat">
                  <a:noFill/>
                  <a:prstDash val="solid"/>
                  <a:miter/>
                </a:ln>
              </p:spPr>
              <p:txBody>
                <a:bodyPr rtlCol="0" anchor="ctr"/>
                <a:lstStyle/>
                <a:p>
                  <a:endParaRPr lang="en-US" sz="3200"/>
                </a:p>
              </p:txBody>
            </p:sp>
          </p:grpSp>
          <p:grpSp>
            <p:nvGrpSpPr>
              <p:cNvPr id="4933" name="Graphic 4229">
                <a:extLst>
                  <a:ext uri="{FF2B5EF4-FFF2-40B4-BE49-F238E27FC236}">
                    <a16:creationId xmlns:a16="http://schemas.microsoft.com/office/drawing/2014/main" id="{78B44860-C74F-4724-A5FC-669C318DC020}"/>
                  </a:ext>
                </a:extLst>
              </p:cNvPr>
              <p:cNvGrpSpPr/>
              <p:nvPr/>
            </p:nvGrpSpPr>
            <p:grpSpPr>
              <a:xfrm>
                <a:off x="3785334" y="3742675"/>
                <a:ext cx="174158" cy="309732"/>
                <a:chOff x="3785334" y="3742675"/>
                <a:chExt cx="174158" cy="309732"/>
              </a:xfrm>
              <a:grpFill/>
            </p:grpSpPr>
            <p:sp>
              <p:nvSpPr>
                <p:cNvPr id="4934" name="Freeform: Shape 4933">
                  <a:extLst>
                    <a:ext uri="{FF2B5EF4-FFF2-40B4-BE49-F238E27FC236}">
                      <a16:creationId xmlns:a16="http://schemas.microsoft.com/office/drawing/2014/main" id="{7400AD59-412A-4649-A048-362E1A51FB7C}"/>
                    </a:ext>
                  </a:extLst>
                </p:cNvPr>
                <p:cNvSpPr/>
                <p:nvPr/>
              </p:nvSpPr>
              <p:spPr>
                <a:xfrm>
                  <a:off x="3791148" y="3754744"/>
                  <a:ext cx="162530" cy="292555"/>
                </a:xfrm>
                <a:custGeom>
                  <a:avLst/>
                  <a:gdLst>
                    <a:gd name="connsiteX0" fmla="*/ 162531 w 162530"/>
                    <a:gd name="connsiteY0" fmla="*/ 292555 h 292555"/>
                    <a:gd name="connsiteX1" fmla="*/ 161209 w 162530"/>
                    <a:gd name="connsiteY1" fmla="*/ 292203 h 292555"/>
                    <a:gd name="connsiteX2" fmla="*/ 1145 w 162530"/>
                    <a:gd name="connsiteY2" fmla="*/ 246835 h 292555"/>
                    <a:gd name="connsiteX3" fmla="*/ 0 w 162530"/>
                    <a:gd name="connsiteY3" fmla="*/ 246483 h 292555"/>
                    <a:gd name="connsiteX4" fmla="*/ 176 w 162530"/>
                    <a:gd name="connsiteY4" fmla="*/ 245338 h 292555"/>
                    <a:gd name="connsiteX5" fmla="*/ 39466 w 162530"/>
                    <a:gd name="connsiteY5" fmla="*/ 2554 h 292555"/>
                    <a:gd name="connsiteX6" fmla="*/ 39906 w 162530"/>
                    <a:gd name="connsiteY6" fmla="*/ 0 h 292555"/>
                    <a:gd name="connsiteX7" fmla="*/ 40875 w 162530"/>
                    <a:gd name="connsiteY7" fmla="*/ 2378 h 292555"/>
                    <a:gd name="connsiteX8" fmla="*/ 161650 w 162530"/>
                    <a:gd name="connsiteY8" fmla="*/ 290529 h 292555"/>
                    <a:gd name="connsiteX9" fmla="*/ 162531 w 162530"/>
                    <a:gd name="connsiteY9" fmla="*/ 292555 h 292555"/>
                    <a:gd name="connsiteX10" fmla="*/ 160857 w 162530"/>
                    <a:gd name="connsiteY10" fmla="*/ 288591 h 292555"/>
                    <a:gd name="connsiteX11" fmla="*/ 39642 w 162530"/>
                    <a:gd name="connsiteY11" fmla="*/ 2995 h 292555"/>
                    <a:gd name="connsiteX12" fmla="*/ 41051 w 162530"/>
                    <a:gd name="connsiteY12" fmla="*/ 2819 h 292555"/>
                    <a:gd name="connsiteX13" fmla="*/ 2819 w 162530"/>
                    <a:gd name="connsiteY13" fmla="*/ 245778 h 292555"/>
                    <a:gd name="connsiteX14" fmla="*/ 1850 w 162530"/>
                    <a:gd name="connsiteY14" fmla="*/ 244280 h 292555"/>
                    <a:gd name="connsiteX15" fmla="*/ 160857 w 162530"/>
                    <a:gd name="connsiteY15" fmla="*/ 288591 h 29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530" h="292555">
                      <a:moveTo>
                        <a:pt x="162531" y="292555"/>
                      </a:moveTo>
                      <a:lnTo>
                        <a:pt x="161209" y="292203"/>
                      </a:lnTo>
                      <a:lnTo>
                        <a:pt x="1145" y="246835"/>
                      </a:lnTo>
                      <a:lnTo>
                        <a:pt x="0" y="246483"/>
                      </a:lnTo>
                      <a:lnTo>
                        <a:pt x="176" y="245338"/>
                      </a:lnTo>
                      <a:lnTo>
                        <a:pt x="39466" y="2554"/>
                      </a:lnTo>
                      <a:lnTo>
                        <a:pt x="39906" y="0"/>
                      </a:lnTo>
                      <a:lnTo>
                        <a:pt x="40875" y="2378"/>
                      </a:lnTo>
                      <a:lnTo>
                        <a:pt x="161650" y="290529"/>
                      </a:lnTo>
                      <a:lnTo>
                        <a:pt x="162531" y="292555"/>
                      </a:lnTo>
                      <a:close/>
                      <a:moveTo>
                        <a:pt x="160857" y="288591"/>
                      </a:moveTo>
                      <a:lnTo>
                        <a:pt x="39642" y="2995"/>
                      </a:lnTo>
                      <a:lnTo>
                        <a:pt x="41051" y="2819"/>
                      </a:lnTo>
                      <a:lnTo>
                        <a:pt x="2819" y="245778"/>
                      </a:lnTo>
                      <a:lnTo>
                        <a:pt x="1850" y="244280"/>
                      </a:lnTo>
                      <a:lnTo>
                        <a:pt x="160857" y="288591"/>
                      </a:lnTo>
                      <a:close/>
                    </a:path>
                  </a:pathLst>
                </a:custGeom>
                <a:grpFill/>
                <a:ln w="8809" cap="flat">
                  <a:noFill/>
                  <a:prstDash val="solid"/>
                  <a:miter/>
                </a:ln>
              </p:spPr>
              <p:txBody>
                <a:bodyPr rtlCol="0" anchor="ctr"/>
                <a:lstStyle/>
                <a:p>
                  <a:endParaRPr lang="en-US" sz="3200"/>
                </a:p>
              </p:txBody>
            </p:sp>
            <p:sp>
              <p:nvSpPr>
                <p:cNvPr id="4935" name="Freeform: Shape 4934">
                  <a:extLst>
                    <a:ext uri="{FF2B5EF4-FFF2-40B4-BE49-F238E27FC236}">
                      <a16:creationId xmlns:a16="http://schemas.microsoft.com/office/drawing/2014/main" id="{E11156E0-7ACC-4EDC-ADB0-B1B04BCE6C19}"/>
                    </a:ext>
                  </a:extLst>
                </p:cNvPr>
                <p:cNvSpPr/>
                <p:nvPr/>
              </p:nvSpPr>
              <p:spPr>
                <a:xfrm>
                  <a:off x="3785334" y="3742675"/>
                  <a:ext cx="174158" cy="309732"/>
                </a:xfrm>
                <a:custGeom>
                  <a:avLst/>
                  <a:gdLst>
                    <a:gd name="connsiteX0" fmla="*/ 174159 w 174158"/>
                    <a:gd name="connsiteY0" fmla="*/ 309733 h 309732"/>
                    <a:gd name="connsiteX1" fmla="*/ 166142 w 174158"/>
                    <a:gd name="connsiteY1" fmla="*/ 307531 h 309732"/>
                    <a:gd name="connsiteX2" fmla="*/ 11099 w 174158"/>
                    <a:gd name="connsiteY2" fmla="*/ 263573 h 309732"/>
                    <a:gd name="connsiteX3" fmla="*/ 10571 w 174158"/>
                    <a:gd name="connsiteY3" fmla="*/ 267184 h 309732"/>
                    <a:gd name="connsiteX4" fmla="*/ 7664 w 174158"/>
                    <a:gd name="connsiteY4" fmla="*/ 262604 h 309732"/>
                    <a:gd name="connsiteX5" fmla="*/ 2026 w 174158"/>
                    <a:gd name="connsiteY5" fmla="*/ 261018 h 309732"/>
                    <a:gd name="connsiteX6" fmla="*/ 2907 w 174158"/>
                    <a:gd name="connsiteY6" fmla="*/ 255292 h 309732"/>
                    <a:gd name="connsiteX7" fmla="*/ 0 w 174158"/>
                    <a:gd name="connsiteY7" fmla="*/ 250799 h 309732"/>
                    <a:gd name="connsiteX8" fmla="*/ 3435 w 174158"/>
                    <a:gd name="connsiteY8" fmla="*/ 251768 h 309732"/>
                    <a:gd name="connsiteX9" fmla="*/ 41756 w 174158"/>
                    <a:gd name="connsiteY9" fmla="*/ 15328 h 309732"/>
                    <a:gd name="connsiteX10" fmla="*/ 40434 w 174158"/>
                    <a:gd name="connsiteY10" fmla="*/ 12245 h 309732"/>
                    <a:gd name="connsiteX11" fmla="*/ 42284 w 174158"/>
                    <a:gd name="connsiteY11" fmla="*/ 11628 h 309732"/>
                    <a:gd name="connsiteX12" fmla="*/ 44134 w 174158"/>
                    <a:gd name="connsiteY12" fmla="*/ 0 h 309732"/>
                    <a:gd name="connsiteX13" fmla="*/ 48803 w 174158"/>
                    <a:gd name="connsiteY13" fmla="*/ 11276 h 309732"/>
                    <a:gd name="connsiteX14" fmla="*/ 50565 w 174158"/>
                    <a:gd name="connsiteY14" fmla="*/ 11012 h 309732"/>
                    <a:gd name="connsiteX15" fmla="*/ 50036 w 174158"/>
                    <a:gd name="connsiteY15" fmla="*/ 14271 h 309732"/>
                    <a:gd name="connsiteX16" fmla="*/ 172221 w 174158"/>
                    <a:gd name="connsiteY16" fmla="*/ 305769 h 309732"/>
                    <a:gd name="connsiteX17" fmla="*/ 172221 w 174158"/>
                    <a:gd name="connsiteY17" fmla="*/ 305769 h 309732"/>
                    <a:gd name="connsiteX18" fmla="*/ 174159 w 174158"/>
                    <a:gd name="connsiteY18" fmla="*/ 309733 h 309732"/>
                    <a:gd name="connsiteX19" fmla="*/ 12597 w 174158"/>
                    <a:gd name="connsiteY19" fmla="*/ 254235 h 309732"/>
                    <a:gd name="connsiteX20" fmla="*/ 160857 w 174158"/>
                    <a:gd name="connsiteY20" fmla="*/ 295462 h 309732"/>
                    <a:gd name="connsiteX21" fmla="*/ 47922 w 174158"/>
                    <a:gd name="connsiteY21" fmla="*/ 29511 h 309732"/>
                    <a:gd name="connsiteX22" fmla="*/ 12597 w 174158"/>
                    <a:gd name="connsiteY22" fmla="*/ 254235 h 30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58" h="309732">
                      <a:moveTo>
                        <a:pt x="174159" y="309733"/>
                      </a:moveTo>
                      <a:lnTo>
                        <a:pt x="166142" y="307531"/>
                      </a:lnTo>
                      <a:lnTo>
                        <a:pt x="11099" y="263573"/>
                      </a:lnTo>
                      <a:lnTo>
                        <a:pt x="10571" y="267184"/>
                      </a:lnTo>
                      <a:lnTo>
                        <a:pt x="7664" y="262604"/>
                      </a:lnTo>
                      <a:lnTo>
                        <a:pt x="2026" y="261018"/>
                      </a:lnTo>
                      <a:lnTo>
                        <a:pt x="2907" y="255292"/>
                      </a:lnTo>
                      <a:lnTo>
                        <a:pt x="0" y="250799"/>
                      </a:lnTo>
                      <a:lnTo>
                        <a:pt x="3435" y="251768"/>
                      </a:lnTo>
                      <a:lnTo>
                        <a:pt x="41756" y="15328"/>
                      </a:lnTo>
                      <a:lnTo>
                        <a:pt x="40434" y="12245"/>
                      </a:lnTo>
                      <a:lnTo>
                        <a:pt x="42284" y="11628"/>
                      </a:lnTo>
                      <a:lnTo>
                        <a:pt x="44134" y="0"/>
                      </a:lnTo>
                      <a:lnTo>
                        <a:pt x="48803" y="11276"/>
                      </a:lnTo>
                      <a:lnTo>
                        <a:pt x="50565" y="11012"/>
                      </a:lnTo>
                      <a:lnTo>
                        <a:pt x="50036" y="14271"/>
                      </a:lnTo>
                      <a:lnTo>
                        <a:pt x="172221" y="305769"/>
                      </a:lnTo>
                      <a:lnTo>
                        <a:pt x="172221" y="305769"/>
                      </a:lnTo>
                      <a:lnTo>
                        <a:pt x="174159" y="309733"/>
                      </a:lnTo>
                      <a:close/>
                      <a:moveTo>
                        <a:pt x="12597" y="254235"/>
                      </a:moveTo>
                      <a:lnTo>
                        <a:pt x="160857" y="295462"/>
                      </a:lnTo>
                      <a:lnTo>
                        <a:pt x="47922" y="29511"/>
                      </a:lnTo>
                      <a:lnTo>
                        <a:pt x="12597" y="254235"/>
                      </a:lnTo>
                      <a:close/>
                    </a:path>
                  </a:pathLst>
                </a:custGeom>
                <a:grpFill/>
                <a:ln w="8809" cap="flat">
                  <a:noFill/>
                  <a:prstDash val="solid"/>
                  <a:miter/>
                </a:ln>
              </p:spPr>
              <p:txBody>
                <a:bodyPr rtlCol="0" anchor="ctr"/>
                <a:lstStyle/>
                <a:p>
                  <a:endParaRPr lang="en-US" sz="3200"/>
                </a:p>
              </p:txBody>
            </p:sp>
          </p:grpSp>
          <p:grpSp>
            <p:nvGrpSpPr>
              <p:cNvPr id="4936" name="Graphic 4229">
                <a:extLst>
                  <a:ext uri="{FF2B5EF4-FFF2-40B4-BE49-F238E27FC236}">
                    <a16:creationId xmlns:a16="http://schemas.microsoft.com/office/drawing/2014/main" id="{78B44860-C74F-4724-A5FC-669C318DC020}"/>
                  </a:ext>
                </a:extLst>
              </p:cNvPr>
              <p:cNvGrpSpPr/>
              <p:nvPr/>
            </p:nvGrpSpPr>
            <p:grpSpPr>
              <a:xfrm>
                <a:off x="3335710" y="3416292"/>
                <a:ext cx="463806" cy="593391"/>
                <a:chOff x="3335710" y="3416292"/>
                <a:chExt cx="463806" cy="593391"/>
              </a:xfrm>
              <a:grpFill/>
            </p:grpSpPr>
            <p:sp>
              <p:nvSpPr>
                <p:cNvPr id="4937" name="Freeform: Shape 4936">
                  <a:extLst>
                    <a:ext uri="{FF2B5EF4-FFF2-40B4-BE49-F238E27FC236}">
                      <a16:creationId xmlns:a16="http://schemas.microsoft.com/office/drawing/2014/main" id="{57274B7A-F224-4DF2-92D6-A5147F6CF788}"/>
                    </a:ext>
                  </a:extLst>
                </p:cNvPr>
                <p:cNvSpPr/>
                <p:nvPr/>
              </p:nvSpPr>
              <p:spPr>
                <a:xfrm>
                  <a:off x="3341524" y="3421754"/>
                  <a:ext cx="452442" cy="580794"/>
                </a:xfrm>
                <a:custGeom>
                  <a:avLst/>
                  <a:gdLst>
                    <a:gd name="connsiteX0" fmla="*/ 2819 w 452442"/>
                    <a:gd name="connsiteY0" fmla="*/ 272735 h 580794"/>
                    <a:gd name="connsiteX1" fmla="*/ 451738 w 452442"/>
                    <a:gd name="connsiteY1" fmla="*/ 577623 h 580794"/>
                    <a:gd name="connsiteX2" fmla="*/ 450064 w 452442"/>
                    <a:gd name="connsiteY2" fmla="*/ 578680 h 580794"/>
                    <a:gd name="connsiteX3" fmla="*/ 368050 w 452442"/>
                    <a:gd name="connsiteY3" fmla="*/ 969 h 580794"/>
                    <a:gd name="connsiteX4" fmla="*/ 368843 w 452442"/>
                    <a:gd name="connsiteY4" fmla="*/ 1322 h 580794"/>
                    <a:gd name="connsiteX5" fmla="*/ 2819 w 452442"/>
                    <a:gd name="connsiteY5" fmla="*/ 272735 h 580794"/>
                    <a:gd name="connsiteX6" fmla="*/ 0 w 452442"/>
                    <a:gd name="connsiteY6" fmla="*/ 274849 h 580794"/>
                    <a:gd name="connsiteX7" fmla="*/ 368138 w 452442"/>
                    <a:gd name="connsiteY7" fmla="*/ 529 h 580794"/>
                    <a:gd name="connsiteX8" fmla="*/ 368755 w 452442"/>
                    <a:gd name="connsiteY8" fmla="*/ 0 h 580794"/>
                    <a:gd name="connsiteX9" fmla="*/ 368843 w 452442"/>
                    <a:gd name="connsiteY9" fmla="*/ 793 h 580794"/>
                    <a:gd name="connsiteX10" fmla="*/ 452091 w 452442"/>
                    <a:gd name="connsiteY10" fmla="*/ 578327 h 580794"/>
                    <a:gd name="connsiteX11" fmla="*/ 452443 w 452442"/>
                    <a:gd name="connsiteY11" fmla="*/ 580794 h 580794"/>
                    <a:gd name="connsiteX12" fmla="*/ 450329 w 452442"/>
                    <a:gd name="connsiteY12" fmla="*/ 579385 h 580794"/>
                    <a:gd name="connsiteX13" fmla="*/ 0 w 452442"/>
                    <a:gd name="connsiteY13" fmla="*/ 274849 h 580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2442" h="580794">
                      <a:moveTo>
                        <a:pt x="2819" y="272735"/>
                      </a:moveTo>
                      <a:lnTo>
                        <a:pt x="451738" y="577623"/>
                      </a:lnTo>
                      <a:lnTo>
                        <a:pt x="450064" y="578680"/>
                      </a:lnTo>
                      <a:lnTo>
                        <a:pt x="368050" y="969"/>
                      </a:lnTo>
                      <a:lnTo>
                        <a:pt x="368843" y="1322"/>
                      </a:lnTo>
                      <a:lnTo>
                        <a:pt x="2819" y="272735"/>
                      </a:lnTo>
                      <a:close/>
                      <a:moveTo>
                        <a:pt x="0" y="274849"/>
                      </a:moveTo>
                      <a:lnTo>
                        <a:pt x="368138" y="529"/>
                      </a:lnTo>
                      <a:lnTo>
                        <a:pt x="368755" y="0"/>
                      </a:lnTo>
                      <a:lnTo>
                        <a:pt x="368843" y="793"/>
                      </a:lnTo>
                      <a:lnTo>
                        <a:pt x="452091" y="578327"/>
                      </a:lnTo>
                      <a:lnTo>
                        <a:pt x="452443" y="580794"/>
                      </a:lnTo>
                      <a:lnTo>
                        <a:pt x="450329" y="579385"/>
                      </a:lnTo>
                      <a:lnTo>
                        <a:pt x="0" y="274849"/>
                      </a:lnTo>
                      <a:close/>
                    </a:path>
                  </a:pathLst>
                </a:custGeom>
                <a:grpFill/>
                <a:ln w="8809" cap="flat">
                  <a:noFill/>
                  <a:prstDash val="solid"/>
                  <a:miter/>
                </a:ln>
              </p:spPr>
              <p:txBody>
                <a:bodyPr rtlCol="0" anchor="ctr"/>
                <a:lstStyle/>
                <a:p>
                  <a:endParaRPr lang="en-US" sz="3200"/>
                </a:p>
              </p:txBody>
            </p:sp>
            <p:sp>
              <p:nvSpPr>
                <p:cNvPr id="4938" name="Freeform: Shape 4937">
                  <a:extLst>
                    <a:ext uri="{FF2B5EF4-FFF2-40B4-BE49-F238E27FC236}">
                      <a16:creationId xmlns:a16="http://schemas.microsoft.com/office/drawing/2014/main" id="{0A10D198-ABE5-4C5C-A5D4-FE1FDB570978}"/>
                    </a:ext>
                  </a:extLst>
                </p:cNvPr>
                <p:cNvSpPr/>
                <p:nvPr/>
              </p:nvSpPr>
              <p:spPr>
                <a:xfrm>
                  <a:off x="3335710" y="3416292"/>
                  <a:ext cx="463806" cy="593391"/>
                </a:xfrm>
                <a:custGeom>
                  <a:avLst/>
                  <a:gdLst>
                    <a:gd name="connsiteX0" fmla="*/ 462838 w 463806"/>
                    <a:gd name="connsiteY0" fmla="*/ 593391 h 593391"/>
                    <a:gd name="connsiteX1" fmla="*/ 455438 w 463806"/>
                    <a:gd name="connsiteY1" fmla="*/ 588458 h 593391"/>
                    <a:gd name="connsiteX2" fmla="*/ 453236 w 463806"/>
                    <a:gd name="connsiteY2" fmla="*/ 589867 h 593391"/>
                    <a:gd name="connsiteX3" fmla="*/ 452795 w 463806"/>
                    <a:gd name="connsiteY3" fmla="*/ 586696 h 593391"/>
                    <a:gd name="connsiteX4" fmla="*/ 0 w 463806"/>
                    <a:gd name="connsiteY4" fmla="*/ 280486 h 593391"/>
                    <a:gd name="connsiteX5" fmla="*/ 2907 w 463806"/>
                    <a:gd name="connsiteY5" fmla="*/ 278372 h 593391"/>
                    <a:gd name="connsiteX6" fmla="*/ 2907 w 463806"/>
                    <a:gd name="connsiteY6" fmla="*/ 278372 h 593391"/>
                    <a:gd name="connsiteX7" fmla="*/ 5021 w 463806"/>
                    <a:gd name="connsiteY7" fmla="*/ 276787 h 593391"/>
                    <a:gd name="connsiteX8" fmla="*/ 370165 w 463806"/>
                    <a:gd name="connsiteY8" fmla="*/ 4669 h 593391"/>
                    <a:gd name="connsiteX9" fmla="*/ 369636 w 463806"/>
                    <a:gd name="connsiteY9" fmla="*/ 1145 h 593391"/>
                    <a:gd name="connsiteX10" fmla="*/ 373072 w 463806"/>
                    <a:gd name="connsiteY10" fmla="*/ 2555 h 593391"/>
                    <a:gd name="connsiteX11" fmla="*/ 376507 w 463806"/>
                    <a:gd name="connsiteY11" fmla="*/ 0 h 593391"/>
                    <a:gd name="connsiteX12" fmla="*/ 377829 w 463806"/>
                    <a:gd name="connsiteY12" fmla="*/ 4493 h 593391"/>
                    <a:gd name="connsiteX13" fmla="*/ 380648 w 463806"/>
                    <a:gd name="connsiteY13" fmla="*/ 5638 h 593391"/>
                    <a:gd name="connsiteX14" fmla="*/ 378445 w 463806"/>
                    <a:gd name="connsiteY14" fmla="*/ 7840 h 593391"/>
                    <a:gd name="connsiteX15" fmla="*/ 461164 w 463806"/>
                    <a:gd name="connsiteY15" fmla="*/ 581499 h 593391"/>
                    <a:gd name="connsiteX16" fmla="*/ 463807 w 463806"/>
                    <a:gd name="connsiteY16" fmla="*/ 583260 h 593391"/>
                    <a:gd name="connsiteX17" fmla="*/ 461605 w 463806"/>
                    <a:gd name="connsiteY17" fmla="*/ 584670 h 593391"/>
                    <a:gd name="connsiteX18" fmla="*/ 462838 w 463806"/>
                    <a:gd name="connsiteY18" fmla="*/ 593391 h 593391"/>
                    <a:gd name="connsiteX19" fmla="*/ 14535 w 463806"/>
                    <a:gd name="connsiteY19" fmla="*/ 278108 h 593391"/>
                    <a:gd name="connsiteX20" fmla="*/ 451122 w 463806"/>
                    <a:gd name="connsiteY20" fmla="*/ 574627 h 593391"/>
                    <a:gd name="connsiteX21" fmla="*/ 371398 w 463806"/>
                    <a:gd name="connsiteY21" fmla="*/ 13390 h 593391"/>
                    <a:gd name="connsiteX22" fmla="*/ 14535 w 463806"/>
                    <a:gd name="connsiteY22" fmla="*/ 278108 h 59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3806" h="593391">
                      <a:moveTo>
                        <a:pt x="462838" y="593391"/>
                      </a:moveTo>
                      <a:lnTo>
                        <a:pt x="455438" y="588458"/>
                      </a:lnTo>
                      <a:lnTo>
                        <a:pt x="453236" y="589867"/>
                      </a:lnTo>
                      <a:lnTo>
                        <a:pt x="452795" y="586696"/>
                      </a:lnTo>
                      <a:lnTo>
                        <a:pt x="0" y="280486"/>
                      </a:lnTo>
                      <a:lnTo>
                        <a:pt x="2907" y="278372"/>
                      </a:lnTo>
                      <a:lnTo>
                        <a:pt x="2907" y="278372"/>
                      </a:lnTo>
                      <a:lnTo>
                        <a:pt x="5021" y="276787"/>
                      </a:lnTo>
                      <a:lnTo>
                        <a:pt x="370165" y="4669"/>
                      </a:lnTo>
                      <a:lnTo>
                        <a:pt x="369636" y="1145"/>
                      </a:lnTo>
                      <a:lnTo>
                        <a:pt x="373072" y="2555"/>
                      </a:lnTo>
                      <a:lnTo>
                        <a:pt x="376507" y="0"/>
                      </a:lnTo>
                      <a:lnTo>
                        <a:pt x="377829" y="4493"/>
                      </a:lnTo>
                      <a:lnTo>
                        <a:pt x="380648" y="5638"/>
                      </a:lnTo>
                      <a:lnTo>
                        <a:pt x="378445" y="7840"/>
                      </a:lnTo>
                      <a:lnTo>
                        <a:pt x="461164" y="581499"/>
                      </a:lnTo>
                      <a:lnTo>
                        <a:pt x="463807" y="583260"/>
                      </a:lnTo>
                      <a:lnTo>
                        <a:pt x="461605" y="584670"/>
                      </a:lnTo>
                      <a:lnTo>
                        <a:pt x="462838" y="593391"/>
                      </a:lnTo>
                      <a:close/>
                      <a:moveTo>
                        <a:pt x="14535" y="278108"/>
                      </a:moveTo>
                      <a:lnTo>
                        <a:pt x="451122" y="574627"/>
                      </a:lnTo>
                      <a:lnTo>
                        <a:pt x="371398" y="13390"/>
                      </a:lnTo>
                      <a:lnTo>
                        <a:pt x="14535" y="278108"/>
                      </a:lnTo>
                      <a:close/>
                    </a:path>
                  </a:pathLst>
                </a:custGeom>
                <a:grpFill/>
                <a:ln w="8809" cap="flat">
                  <a:noFill/>
                  <a:prstDash val="solid"/>
                  <a:miter/>
                </a:ln>
              </p:spPr>
              <p:txBody>
                <a:bodyPr rtlCol="0" anchor="ctr"/>
                <a:lstStyle/>
                <a:p>
                  <a:endParaRPr lang="en-US" sz="3200"/>
                </a:p>
              </p:txBody>
            </p:sp>
          </p:grpSp>
          <p:grpSp>
            <p:nvGrpSpPr>
              <p:cNvPr id="4939" name="Graphic 4229">
                <a:extLst>
                  <a:ext uri="{FF2B5EF4-FFF2-40B4-BE49-F238E27FC236}">
                    <a16:creationId xmlns:a16="http://schemas.microsoft.com/office/drawing/2014/main" id="{78B44860-C74F-4724-A5FC-669C318DC020}"/>
                  </a:ext>
                </a:extLst>
              </p:cNvPr>
              <p:cNvGrpSpPr/>
              <p:nvPr/>
            </p:nvGrpSpPr>
            <p:grpSpPr>
              <a:xfrm>
                <a:off x="4822182" y="3491611"/>
                <a:ext cx="193098" cy="98134"/>
                <a:chOff x="4822182" y="3491611"/>
                <a:chExt cx="193098" cy="98134"/>
              </a:xfrm>
              <a:grpFill/>
            </p:grpSpPr>
            <p:sp>
              <p:nvSpPr>
                <p:cNvPr id="4940" name="Freeform: Shape 4939">
                  <a:extLst>
                    <a:ext uri="{FF2B5EF4-FFF2-40B4-BE49-F238E27FC236}">
                      <a16:creationId xmlns:a16="http://schemas.microsoft.com/office/drawing/2014/main" id="{DBE77B17-A9FA-4D11-9C2E-BBB72B588F45}"/>
                    </a:ext>
                  </a:extLst>
                </p:cNvPr>
                <p:cNvSpPr/>
                <p:nvPr/>
              </p:nvSpPr>
              <p:spPr>
                <a:xfrm>
                  <a:off x="4832489" y="3496456"/>
                  <a:ext cx="176537" cy="87828"/>
                </a:xfrm>
                <a:custGeom>
                  <a:avLst/>
                  <a:gdLst>
                    <a:gd name="connsiteX0" fmla="*/ 0 w 176537"/>
                    <a:gd name="connsiteY0" fmla="*/ 85538 h 87828"/>
                    <a:gd name="connsiteX1" fmla="*/ 5550 w 176537"/>
                    <a:gd name="connsiteY1" fmla="*/ 81574 h 87828"/>
                    <a:gd name="connsiteX2" fmla="*/ 116723 w 176537"/>
                    <a:gd name="connsiteY2" fmla="*/ 2026 h 87828"/>
                    <a:gd name="connsiteX3" fmla="*/ 119630 w 176537"/>
                    <a:gd name="connsiteY3" fmla="*/ 0 h 87828"/>
                    <a:gd name="connsiteX4" fmla="*/ 121479 w 176537"/>
                    <a:gd name="connsiteY4" fmla="*/ 2907 h 87828"/>
                    <a:gd name="connsiteX5" fmla="*/ 174423 w 176537"/>
                    <a:gd name="connsiteY5" fmla="*/ 84569 h 87828"/>
                    <a:gd name="connsiteX6" fmla="*/ 176537 w 176537"/>
                    <a:gd name="connsiteY6" fmla="*/ 87828 h 87828"/>
                    <a:gd name="connsiteX7" fmla="*/ 172661 w 176537"/>
                    <a:gd name="connsiteY7" fmla="*/ 87740 h 87828"/>
                    <a:gd name="connsiteX8" fmla="*/ 8545 w 176537"/>
                    <a:gd name="connsiteY8" fmla="*/ 85626 h 87828"/>
                    <a:gd name="connsiteX9" fmla="*/ 0 w 176537"/>
                    <a:gd name="connsiteY9" fmla="*/ 85538 h 87828"/>
                    <a:gd name="connsiteX10" fmla="*/ 17090 w 176537"/>
                    <a:gd name="connsiteY10" fmla="*/ 85538 h 87828"/>
                    <a:gd name="connsiteX11" fmla="*/ 172661 w 176537"/>
                    <a:gd name="connsiteY11" fmla="*/ 83600 h 87828"/>
                    <a:gd name="connsiteX12" fmla="*/ 170899 w 176537"/>
                    <a:gd name="connsiteY12" fmla="*/ 86859 h 87828"/>
                    <a:gd name="connsiteX13" fmla="*/ 115929 w 176537"/>
                    <a:gd name="connsiteY13" fmla="*/ 6607 h 87828"/>
                    <a:gd name="connsiteX14" fmla="*/ 120687 w 176537"/>
                    <a:gd name="connsiteY14" fmla="*/ 7400 h 87828"/>
                    <a:gd name="connsiteX15" fmla="*/ 17090 w 176537"/>
                    <a:gd name="connsiteY15" fmla="*/ 85538 h 8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537" h="87828">
                      <a:moveTo>
                        <a:pt x="0" y="85538"/>
                      </a:moveTo>
                      <a:lnTo>
                        <a:pt x="5550" y="81574"/>
                      </a:lnTo>
                      <a:lnTo>
                        <a:pt x="116723" y="2026"/>
                      </a:lnTo>
                      <a:lnTo>
                        <a:pt x="119630" y="0"/>
                      </a:lnTo>
                      <a:lnTo>
                        <a:pt x="121479" y="2907"/>
                      </a:lnTo>
                      <a:lnTo>
                        <a:pt x="174423" y="84569"/>
                      </a:lnTo>
                      <a:lnTo>
                        <a:pt x="176537" y="87828"/>
                      </a:lnTo>
                      <a:lnTo>
                        <a:pt x="172661" y="87740"/>
                      </a:lnTo>
                      <a:lnTo>
                        <a:pt x="8545" y="85626"/>
                      </a:lnTo>
                      <a:lnTo>
                        <a:pt x="0" y="85538"/>
                      </a:lnTo>
                      <a:close/>
                      <a:moveTo>
                        <a:pt x="17090" y="85538"/>
                      </a:moveTo>
                      <a:lnTo>
                        <a:pt x="172661" y="83600"/>
                      </a:lnTo>
                      <a:lnTo>
                        <a:pt x="170899" y="86859"/>
                      </a:lnTo>
                      <a:lnTo>
                        <a:pt x="115929" y="6607"/>
                      </a:lnTo>
                      <a:lnTo>
                        <a:pt x="120687" y="7400"/>
                      </a:lnTo>
                      <a:lnTo>
                        <a:pt x="17090" y="85538"/>
                      </a:lnTo>
                      <a:close/>
                    </a:path>
                  </a:pathLst>
                </a:custGeom>
                <a:grpFill/>
                <a:ln w="8809" cap="flat">
                  <a:noFill/>
                  <a:prstDash val="solid"/>
                  <a:miter/>
                </a:ln>
              </p:spPr>
              <p:txBody>
                <a:bodyPr rtlCol="0" anchor="ctr"/>
                <a:lstStyle/>
                <a:p>
                  <a:endParaRPr lang="en-US" sz="3200"/>
                </a:p>
              </p:txBody>
            </p:sp>
            <p:sp>
              <p:nvSpPr>
                <p:cNvPr id="4941" name="Freeform: Shape 4940">
                  <a:extLst>
                    <a:ext uri="{FF2B5EF4-FFF2-40B4-BE49-F238E27FC236}">
                      <a16:creationId xmlns:a16="http://schemas.microsoft.com/office/drawing/2014/main" id="{82A22E0D-3F9E-4D8F-8197-F21624279B67}"/>
                    </a:ext>
                  </a:extLst>
                </p:cNvPr>
                <p:cNvSpPr/>
                <p:nvPr/>
              </p:nvSpPr>
              <p:spPr>
                <a:xfrm>
                  <a:off x="4822182" y="3491611"/>
                  <a:ext cx="193098" cy="98134"/>
                </a:xfrm>
                <a:custGeom>
                  <a:avLst/>
                  <a:gdLst>
                    <a:gd name="connsiteX0" fmla="*/ 181647 w 193098"/>
                    <a:gd name="connsiteY0" fmla="*/ 98135 h 98134"/>
                    <a:gd name="connsiteX1" fmla="*/ 180149 w 193098"/>
                    <a:gd name="connsiteY1" fmla="*/ 95933 h 98134"/>
                    <a:gd name="connsiteX2" fmla="*/ 19028 w 193098"/>
                    <a:gd name="connsiteY2" fmla="*/ 93906 h 98134"/>
                    <a:gd name="connsiteX3" fmla="*/ 17178 w 193098"/>
                    <a:gd name="connsiteY3" fmla="*/ 93906 h 98134"/>
                    <a:gd name="connsiteX4" fmla="*/ 17266 w 193098"/>
                    <a:gd name="connsiteY4" fmla="*/ 93818 h 98134"/>
                    <a:gd name="connsiteX5" fmla="*/ 0 w 193098"/>
                    <a:gd name="connsiteY5" fmla="*/ 93642 h 98134"/>
                    <a:gd name="connsiteX6" fmla="*/ 119806 w 193098"/>
                    <a:gd name="connsiteY6" fmla="*/ 7928 h 98134"/>
                    <a:gd name="connsiteX7" fmla="*/ 118925 w 193098"/>
                    <a:gd name="connsiteY7" fmla="*/ 6695 h 98134"/>
                    <a:gd name="connsiteX8" fmla="*/ 120951 w 193098"/>
                    <a:gd name="connsiteY8" fmla="*/ 7047 h 98134"/>
                    <a:gd name="connsiteX9" fmla="*/ 130729 w 193098"/>
                    <a:gd name="connsiteY9" fmla="*/ 0 h 98134"/>
                    <a:gd name="connsiteX10" fmla="*/ 137160 w 193098"/>
                    <a:gd name="connsiteY10" fmla="*/ 9866 h 98134"/>
                    <a:gd name="connsiteX11" fmla="*/ 139098 w 193098"/>
                    <a:gd name="connsiteY11" fmla="*/ 10218 h 98134"/>
                    <a:gd name="connsiteX12" fmla="*/ 137953 w 193098"/>
                    <a:gd name="connsiteY12" fmla="*/ 11099 h 98134"/>
                    <a:gd name="connsiteX13" fmla="*/ 185875 w 193098"/>
                    <a:gd name="connsiteY13" fmla="*/ 85009 h 98134"/>
                    <a:gd name="connsiteX14" fmla="*/ 188606 w 193098"/>
                    <a:gd name="connsiteY14" fmla="*/ 85009 h 98134"/>
                    <a:gd name="connsiteX15" fmla="*/ 187372 w 193098"/>
                    <a:gd name="connsiteY15" fmla="*/ 87299 h 98134"/>
                    <a:gd name="connsiteX16" fmla="*/ 193099 w 193098"/>
                    <a:gd name="connsiteY16" fmla="*/ 96109 h 98134"/>
                    <a:gd name="connsiteX17" fmla="*/ 182792 w 193098"/>
                    <a:gd name="connsiteY17" fmla="*/ 96021 h 98134"/>
                    <a:gd name="connsiteX18" fmla="*/ 181647 w 193098"/>
                    <a:gd name="connsiteY18" fmla="*/ 98135 h 98134"/>
                    <a:gd name="connsiteX19" fmla="*/ 20702 w 193098"/>
                    <a:gd name="connsiteY19" fmla="*/ 87123 h 98134"/>
                    <a:gd name="connsiteX20" fmla="*/ 26075 w 193098"/>
                    <a:gd name="connsiteY20" fmla="*/ 87212 h 98134"/>
                    <a:gd name="connsiteX21" fmla="*/ 123682 w 193098"/>
                    <a:gd name="connsiteY21" fmla="*/ 13566 h 98134"/>
                    <a:gd name="connsiteX22" fmla="*/ 123682 w 193098"/>
                    <a:gd name="connsiteY22" fmla="*/ 13478 h 98134"/>
                    <a:gd name="connsiteX23" fmla="*/ 20702 w 193098"/>
                    <a:gd name="connsiteY23" fmla="*/ 87123 h 98134"/>
                    <a:gd name="connsiteX24" fmla="*/ 127470 w 193098"/>
                    <a:gd name="connsiteY24" fmla="*/ 19116 h 98134"/>
                    <a:gd name="connsiteX25" fmla="*/ 37615 w 193098"/>
                    <a:gd name="connsiteY25" fmla="*/ 86859 h 98134"/>
                    <a:gd name="connsiteX26" fmla="*/ 172749 w 193098"/>
                    <a:gd name="connsiteY26" fmla="*/ 85185 h 98134"/>
                    <a:gd name="connsiteX27" fmla="*/ 127470 w 193098"/>
                    <a:gd name="connsiteY27" fmla="*/ 19116 h 9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3098" h="98134">
                      <a:moveTo>
                        <a:pt x="181647" y="98135"/>
                      </a:moveTo>
                      <a:lnTo>
                        <a:pt x="180149" y="95933"/>
                      </a:lnTo>
                      <a:lnTo>
                        <a:pt x="19028" y="93906"/>
                      </a:lnTo>
                      <a:lnTo>
                        <a:pt x="17178" y="93906"/>
                      </a:lnTo>
                      <a:lnTo>
                        <a:pt x="17266" y="93818"/>
                      </a:lnTo>
                      <a:lnTo>
                        <a:pt x="0" y="93642"/>
                      </a:lnTo>
                      <a:lnTo>
                        <a:pt x="119806" y="7928"/>
                      </a:lnTo>
                      <a:lnTo>
                        <a:pt x="118925" y="6695"/>
                      </a:lnTo>
                      <a:lnTo>
                        <a:pt x="120951" y="7047"/>
                      </a:lnTo>
                      <a:lnTo>
                        <a:pt x="130729" y="0"/>
                      </a:lnTo>
                      <a:lnTo>
                        <a:pt x="137160" y="9866"/>
                      </a:lnTo>
                      <a:lnTo>
                        <a:pt x="139098" y="10218"/>
                      </a:lnTo>
                      <a:lnTo>
                        <a:pt x="137953" y="11099"/>
                      </a:lnTo>
                      <a:lnTo>
                        <a:pt x="185875" y="85009"/>
                      </a:lnTo>
                      <a:lnTo>
                        <a:pt x="188606" y="85009"/>
                      </a:lnTo>
                      <a:lnTo>
                        <a:pt x="187372" y="87299"/>
                      </a:lnTo>
                      <a:lnTo>
                        <a:pt x="193099" y="96109"/>
                      </a:lnTo>
                      <a:lnTo>
                        <a:pt x="182792" y="96021"/>
                      </a:lnTo>
                      <a:lnTo>
                        <a:pt x="181647" y="98135"/>
                      </a:lnTo>
                      <a:close/>
                      <a:moveTo>
                        <a:pt x="20702" y="87123"/>
                      </a:moveTo>
                      <a:lnTo>
                        <a:pt x="26075" y="87212"/>
                      </a:lnTo>
                      <a:lnTo>
                        <a:pt x="123682" y="13566"/>
                      </a:lnTo>
                      <a:lnTo>
                        <a:pt x="123682" y="13478"/>
                      </a:lnTo>
                      <a:lnTo>
                        <a:pt x="20702" y="87123"/>
                      </a:lnTo>
                      <a:close/>
                      <a:moveTo>
                        <a:pt x="127470" y="19116"/>
                      </a:moveTo>
                      <a:lnTo>
                        <a:pt x="37615" y="86859"/>
                      </a:lnTo>
                      <a:lnTo>
                        <a:pt x="172749" y="85185"/>
                      </a:lnTo>
                      <a:lnTo>
                        <a:pt x="127470" y="19116"/>
                      </a:lnTo>
                      <a:close/>
                    </a:path>
                  </a:pathLst>
                </a:custGeom>
                <a:grpFill/>
                <a:ln w="8809" cap="flat">
                  <a:noFill/>
                  <a:prstDash val="solid"/>
                  <a:miter/>
                </a:ln>
              </p:spPr>
              <p:txBody>
                <a:bodyPr rtlCol="0" anchor="ctr"/>
                <a:lstStyle/>
                <a:p>
                  <a:endParaRPr lang="en-US" sz="3200"/>
                </a:p>
              </p:txBody>
            </p:sp>
          </p:grpSp>
          <p:grpSp>
            <p:nvGrpSpPr>
              <p:cNvPr id="4942" name="Graphic 4229">
                <a:extLst>
                  <a:ext uri="{FF2B5EF4-FFF2-40B4-BE49-F238E27FC236}">
                    <a16:creationId xmlns:a16="http://schemas.microsoft.com/office/drawing/2014/main" id="{78B44860-C74F-4724-A5FC-669C318DC020}"/>
                  </a:ext>
                </a:extLst>
              </p:cNvPr>
              <p:cNvGrpSpPr/>
              <p:nvPr/>
            </p:nvGrpSpPr>
            <p:grpSpPr>
              <a:xfrm>
                <a:off x="4988941" y="3485092"/>
                <a:ext cx="157421" cy="132403"/>
                <a:chOff x="4988941" y="3485092"/>
                <a:chExt cx="157421" cy="132403"/>
              </a:xfrm>
              <a:grpFill/>
            </p:grpSpPr>
            <p:sp>
              <p:nvSpPr>
                <p:cNvPr id="4943" name="Freeform: Shape 4942">
                  <a:extLst>
                    <a:ext uri="{FF2B5EF4-FFF2-40B4-BE49-F238E27FC236}">
                      <a16:creationId xmlns:a16="http://schemas.microsoft.com/office/drawing/2014/main" id="{E293FCFE-5B36-4B09-833C-D53F6F6F4049}"/>
                    </a:ext>
                  </a:extLst>
                </p:cNvPr>
                <p:cNvSpPr/>
                <p:nvPr/>
              </p:nvSpPr>
              <p:spPr>
                <a:xfrm>
                  <a:off x="4999160" y="3493021"/>
                  <a:ext cx="141564" cy="119189"/>
                </a:xfrm>
                <a:custGeom>
                  <a:avLst/>
                  <a:gdLst>
                    <a:gd name="connsiteX0" fmla="*/ 0 w 141564"/>
                    <a:gd name="connsiteY0" fmla="*/ 0 h 119189"/>
                    <a:gd name="connsiteX1" fmla="*/ 8017 w 141564"/>
                    <a:gd name="connsiteY1" fmla="*/ 3436 h 119189"/>
                    <a:gd name="connsiteX2" fmla="*/ 137689 w 141564"/>
                    <a:gd name="connsiteY2" fmla="*/ 59286 h 119189"/>
                    <a:gd name="connsiteX3" fmla="*/ 141565 w 141564"/>
                    <a:gd name="connsiteY3" fmla="*/ 60960 h 119189"/>
                    <a:gd name="connsiteX4" fmla="*/ 138746 w 141564"/>
                    <a:gd name="connsiteY4" fmla="*/ 64043 h 119189"/>
                    <a:gd name="connsiteX5" fmla="*/ 90735 w 141564"/>
                    <a:gd name="connsiteY5" fmla="*/ 117339 h 119189"/>
                    <a:gd name="connsiteX6" fmla="*/ 89150 w 141564"/>
                    <a:gd name="connsiteY6" fmla="*/ 119189 h 119189"/>
                    <a:gd name="connsiteX7" fmla="*/ 87740 w 141564"/>
                    <a:gd name="connsiteY7" fmla="*/ 117251 h 119189"/>
                    <a:gd name="connsiteX8" fmla="*/ 6078 w 141564"/>
                    <a:gd name="connsiteY8" fmla="*/ 8105 h 119189"/>
                    <a:gd name="connsiteX9" fmla="*/ 0 w 141564"/>
                    <a:gd name="connsiteY9" fmla="*/ 0 h 119189"/>
                    <a:gd name="connsiteX10" fmla="*/ 12333 w 141564"/>
                    <a:gd name="connsiteY10" fmla="*/ 16033 h 119189"/>
                    <a:gd name="connsiteX11" fmla="*/ 90823 w 141564"/>
                    <a:gd name="connsiteY11" fmla="*/ 114785 h 119189"/>
                    <a:gd name="connsiteX12" fmla="*/ 87740 w 141564"/>
                    <a:gd name="connsiteY12" fmla="*/ 114697 h 119189"/>
                    <a:gd name="connsiteX13" fmla="*/ 134165 w 141564"/>
                    <a:gd name="connsiteY13" fmla="*/ 60079 h 119189"/>
                    <a:gd name="connsiteX14" fmla="*/ 135310 w 141564"/>
                    <a:gd name="connsiteY14" fmla="*/ 64836 h 119189"/>
                    <a:gd name="connsiteX15" fmla="*/ 12333 w 141564"/>
                    <a:gd name="connsiteY15" fmla="*/ 16033 h 119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564" h="119189">
                      <a:moveTo>
                        <a:pt x="0" y="0"/>
                      </a:moveTo>
                      <a:lnTo>
                        <a:pt x="8017" y="3436"/>
                      </a:lnTo>
                      <a:lnTo>
                        <a:pt x="137689" y="59286"/>
                      </a:lnTo>
                      <a:lnTo>
                        <a:pt x="141565" y="60960"/>
                      </a:lnTo>
                      <a:lnTo>
                        <a:pt x="138746" y="64043"/>
                      </a:lnTo>
                      <a:lnTo>
                        <a:pt x="90735" y="117339"/>
                      </a:lnTo>
                      <a:lnTo>
                        <a:pt x="89150" y="119189"/>
                      </a:lnTo>
                      <a:lnTo>
                        <a:pt x="87740" y="117251"/>
                      </a:lnTo>
                      <a:lnTo>
                        <a:pt x="6078" y="8105"/>
                      </a:lnTo>
                      <a:lnTo>
                        <a:pt x="0" y="0"/>
                      </a:lnTo>
                      <a:close/>
                      <a:moveTo>
                        <a:pt x="12333" y="16033"/>
                      </a:moveTo>
                      <a:lnTo>
                        <a:pt x="90823" y="114785"/>
                      </a:lnTo>
                      <a:lnTo>
                        <a:pt x="87740" y="114697"/>
                      </a:lnTo>
                      <a:lnTo>
                        <a:pt x="134165" y="60079"/>
                      </a:lnTo>
                      <a:lnTo>
                        <a:pt x="135310" y="64836"/>
                      </a:lnTo>
                      <a:lnTo>
                        <a:pt x="12333" y="16033"/>
                      </a:lnTo>
                      <a:close/>
                    </a:path>
                  </a:pathLst>
                </a:custGeom>
                <a:grpFill/>
                <a:ln w="8809" cap="flat">
                  <a:noFill/>
                  <a:prstDash val="solid"/>
                  <a:miter/>
                </a:ln>
              </p:spPr>
              <p:txBody>
                <a:bodyPr rtlCol="0" anchor="ctr"/>
                <a:lstStyle/>
                <a:p>
                  <a:endParaRPr lang="en-US" sz="3200"/>
                </a:p>
              </p:txBody>
            </p:sp>
            <p:sp>
              <p:nvSpPr>
                <p:cNvPr id="4944" name="Freeform: Shape 4943">
                  <a:extLst>
                    <a:ext uri="{FF2B5EF4-FFF2-40B4-BE49-F238E27FC236}">
                      <a16:creationId xmlns:a16="http://schemas.microsoft.com/office/drawing/2014/main" id="{7B4477A1-6A42-47BE-8A8D-61DFB111F30F}"/>
                    </a:ext>
                  </a:extLst>
                </p:cNvPr>
                <p:cNvSpPr/>
                <p:nvPr/>
              </p:nvSpPr>
              <p:spPr>
                <a:xfrm>
                  <a:off x="4988941" y="3485092"/>
                  <a:ext cx="157421" cy="132403"/>
                </a:xfrm>
                <a:custGeom>
                  <a:avLst/>
                  <a:gdLst>
                    <a:gd name="connsiteX0" fmla="*/ 99104 w 157421"/>
                    <a:gd name="connsiteY0" fmla="*/ 132403 h 132403"/>
                    <a:gd name="connsiteX1" fmla="*/ 94259 w 157421"/>
                    <a:gd name="connsiteY1" fmla="*/ 125972 h 132403"/>
                    <a:gd name="connsiteX2" fmla="*/ 90912 w 157421"/>
                    <a:gd name="connsiteY2" fmla="*/ 125884 h 132403"/>
                    <a:gd name="connsiteX3" fmla="*/ 92673 w 157421"/>
                    <a:gd name="connsiteY3" fmla="*/ 123858 h 132403"/>
                    <a:gd name="connsiteX4" fmla="*/ 12157 w 157421"/>
                    <a:gd name="connsiteY4" fmla="*/ 16297 h 132403"/>
                    <a:gd name="connsiteX5" fmla="*/ 12244 w 157421"/>
                    <a:gd name="connsiteY5" fmla="*/ 16385 h 132403"/>
                    <a:gd name="connsiteX6" fmla="*/ 0 w 157421"/>
                    <a:gd name="connsiteY6" fmla="*/ 0 h 132403"/>
                    <a:gd name="connsiteX7" fmla="*/ 144912 w 157421"/>
                    <a:gd name="connsiteY7" fmla="*/ 62458 h 132403"/>
                    <a:gd name="connsiteX8" fmla="*/ 146233 w 157421"/>
                    <a:gd name="connsiteY8" fmla="*/ 60960 h 132403"/>
                    <a:gd name="connsiteX9" fmla="*/ 146762 w 157421"/>
                    <a:gd name="connsiteY9" fmla="*/ 63250 h 132403"/>
                    <a:gd name="connsiteX10" fmla="*/ 157421 w 157421"/>
                    <a:gd name="connsiteY10" fmla="*/ 67831 h 132403"/>
                    <a:gd name="connsiteX11" fmla="*/ 149845 w 157421"/>
                    <a:gd name="connsiteY11" fmla="*/ 76288 h 132403"/>
                    <a:gd name="connsiteX12" fmla="*/ 150374 w 157421"/>
                    <a:gd name="connsiteY12" fmla="*/ 78490 h 132403"/>
                    <a:gd name="connsiteX13" fmla="*/ 148524 w 157421"/>
                    <a:gd name="connsiteY13" fmla="*/ 77786 h 132403"/>
                    <a:gd name="connsiteX14" fmla="*/ 106504 w 157421"/>
                    <a:gd name="connsiteY14" fmla="*/ 124387 h 132403"/>
                    <a:gd name="connsiteX15" fmla="*/ 108177 w 157421"/>
                    <a:gd name="connsiteY15" fmla="*/ 126589 h 132403"/>
                    <a:gd name="connsiteX16" fmla="*/ 104654 w 157421"/>
                    <a:gd name="connsiteY16" fmla="*/ 126501 h 132403"/>
                    <a:gd name="connsiteX17" fmla="*/ 99104 w 157421"/>
                    <a:gd name="connsiteY17" fmla="*/ 132403 h 132403"/>
                    <a:gd name="connsiteX18" fmla="*/ 33035 w 157421"/>
                    <a:gd name="connsiteY18" fmla="*/ 31802 h 132403"/>
                    <a:gd name="connsiteX19" fmla="*/ 99544 w 157421"/>
                    <a:gd name="connsiteY19" fmla="*/ 115577 h 132403"/>
                    <a:gd name="connsiteX20" fmla="*/ 136015 w 157421"/>
                    <a:gd name="connsiteY20" fmla="*/ 72676 h 132403"/>
                    <a:gd name="connsiteX21" fmla="*/ 33035 w 157421"/>
                    <a:gd name="connsiteY21" fmla="*/ 31802 h 132403"/>
                    <a:gd name="connsiteX22" fmla="*/ 24137 w 157421"/>
                    <a:gd name="connsiteY22" fmla="*/ 20966 h 132403"/>
                    <a:gd name="connsiteX23" fmla="*/ 123505 w 157421"/>
                    <a:gd name="connsiteY23" fmla="*/ 60432 h 132403"/>
                    <a:gd name="connsiteX24" fmla="*/ 20438 w 157421"/>
                    <a:gd name="connsiteY24" fmla="*/ 16033 h 132403"/>
                    <a:gd name="connsiteX25" fmla="*/ 24137 w 157421"/>
                    <a:gd name="connsiteY25" fmla="*/ 20966 h 13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7421" h="132403">
                      <a:moveTo>
                        <a:pt x="99104" y="132403"/>
                      </a:moveTo>
                      <a:lnTo>
                        <a:pt x="94259" y="125972"/>
                      </a:lnTo>
                      <a:lnTo>
                        <a:pt x="90912" y="125884"/>
                      </a:lnTo>
                      <a:lnTo>
                        <a:pt x="92673" y="123858"/>
                      </a:lnTo>
                      <a:lnTo>
                        <a:pt x="12157" y="16297"/>
                      </a:lnTo>
                      <a:lnTo>
                        <a:pt x="12244" y="16385"/>
                      </a:lnTo>
                      <a:lnTo>
                        <a:pt x="0" y="0"/>
                      </a:lnTo>
                      <a:lnTo>
                        <a:pt x="144912" y="62458"/>
                      </a:lnTo>
                      <a:lnTo>
                        <a:pt x="146233" y="60960"/>
                      </a:lnTo>
                      <a:lnTo>
                        <a:pt x="146762" y="63250"/>
                      </a:lnTo>
                      <a:lnTo>
                        <a:pt x="157421" y="67831"/>
                      </a:lnTo>
                      <a:lnTo>
                        <a:pt x="149845" y="76288"/>
                      </a:lnTo>
                      <a:lnTo>
                        <a:pt x="150374" y="78490"/>
                      </a:lnTo>
                      <a:lnTo>
                        <a:pt x="148524" y="77786"/>
                      </a:lnTo>
                      <a:lnTo>
                        <a:pt x="106504" y="124387"/>
                      </a:lnTo>
                      <a:lnTo>
                        <a:pt x="108177" y="126589"/>
                      </a:lnTo>
                      <a:lnTo>
                        <a:pt x="104654" y="126501"/>
                      </a:lnTo>
                      <a:lnTo>
                        <a:pt x="99104" y="132403"/>
                      </a:lnTo>
                      <a:close/>
                      <a:moveTo>
                        <a:pt x="33035" y="31802"/>
                      </a:moveTo>
                      <a:lnTo>
                        <a:pt x="99544" y="115577"/>
                      </a:lnTo>
                      <a:lnTo>
                        <a:pt x="136015" y="72676"/>
                      </a:lnTo>
                      <a:lnTo>
                        <a:pt x="33035" y="31802"/>
                      </a:lnTo>
                      <a:close/>
                      <a:moveTo>
                        <a:pt x="24137" y="20966"/>
                      </a:moveTo>
                      <a:lnTo>
                        <a:pt x="123505" y="60432"/>
                      </a:lnTo>
                      <a:lnTo>
                        <a:pt x="20438" y="16033"/>
                      </a:lnTo>
                      <a:lnTo>
                        <a:pt x="24137" y="20966"/>
                      </a:lnTo>
                      <a:close/>
                    </a:path>
                  </a:pathLst>
                </a:custGeom>
                <a:grpFill/>
                <a:ln w="8809" cap="flat">
                  <a:noFill/>
                  <a:prstDash val="solid"/>
                  <a:miter/>
                </a:ln>
              </p:spPr>
              <p:txBody>
                <a:bodyPr rtlCol="0" anchor="ctr"/>
                <a:lstStyle/>
                <a:p>
                  <a:endParaRPr lang="en-US" sz="3200"/>
                </a:p>
              </p:txBody>
            </p:sp>
          </p:grpSp>
          <p:grpSp>
            <p:nvGrpSpPr>
              <p:cNvPr id="4945" name="Graphic 4229">
                <a:extLst>
                  <a:ext uri="{FF2B5EF4-FFF2-40B4-BE49-F238E27FC236}">
                    <a16:creationId xmlns:a16="http://schemas.microsoft.com/office/drawing/2014/main" id="{78B44860-C74F-4724-A5FC-669C318DC020}"/>
                  </a:ext>
                </a:extLst>
              </p:cNvPr>
              <p:cNvGrpSpPr/>
              <p:nvPr/>
            </p:nvGrpSpPr>
            <p:grpSpPr>
              <a:xfrm>
                <a:off x="5110773" y="3538300"/>
                <a:ext cx="97871" cy="123593"/>
                <a:chOff x="5110773" y="3538300"/>
                <a:chExt cx="97871" cy="123593"/>
              </a:xfrm>
              <a:grpFill/>
            </p:grpSpPr>
            <p:sp>
              <p:nvSpPr>
                <p:cNvPr id="4946" name="Freeform: Shape 4945">
                  <a:extLst>
                    <a:ext uri="{FF2B5EF4-FFF2-40B4-BE49-F238E27FC236}">
                      <a16:creationId xmlns:a16="http://schemas.microsoft.com/office/drawing/2014/main" id="{071020E2-FD9C-4157-BBB7-CC979FCAF381}"/>
                    </a:ext>
                  </a:extLst>
                </p:cNvPr>
                <p:cNvSpPr/>
                <p:nvPr/>
              </p:nvSpPr>
              <p:spPr>
                <a:xfrm>
                  <a:off x="5115882" y="3547374"/>
                  <a:ext cx="85361" cy="108970"/>
                </a:xfrm>
                <a:custGeom>
                  <a:avLst/>
                  <a:gdLst>
                    <a:gd name="connsiteX0" fmla="*/ 71091 w 85361"/>
                    <a:gd name="connsiteY0" fmla="*/ 104742 h 108970"/>
                    <a:gd name="connsiteX1" fmla="*/ 17178 w 85361"/>
                    <a:gd name="connsiteY1" fmla="*/ 9250 h 108970"/>
                    <a:gd name="connsiteX2" fmla="*/ 22552 w 85361"/>
                    <a:gd name="connsiteY2" fmla="*/ 8457 h 108970"/>
                    <a:gd name="connsiteX3" fmla="*/ 3171 w 85361"/>
                    <a:gd name="connsiteY3" fmla="*/ 84569 h 108970"/>
                    <a:gd name="connsiteX4" fmla="*/ 2202 w 85361"/>
                    <a:gd name="connsiteY4" fmla="*/ 82807 h 108970"/>
                    <a:gd name="connsiteX5" fmla="*/ 71091 w 85361"/>
                    <a:gd name="connsiteY5" fmla="*/ 104742 h 108970"/>
                    <a:gd name="connsiteX6" fmla="*/ 85362 w 85361"/>
                    <a:gd name="connsiteY6" fmla="*/ 108970 h 108970"/>
                    <a:gd name="connsiteX7" fmla="*/ 1322 w 85361"/>
                    <a:gd name="connsiteY7" fmla="*/ 85626 h 108970"/>
                    <a:gd name="connsiteX8" fmla="*/ 0 w 85361"/>
                    <a:gd name="connsiteY8" fmla="*/ 85273 h 108970"/>
                    <a:gd name="connsiteX9" fmla="*/ 265 w 85361"/>
                    <a:gd name="connsiteY9" fmla="*/ 83864 h 108970"/>
                    <a:gd name="connsiteX10" fmla="*/ 16826 w 85361"/>
                    <a:gd name="connsiteY10" fmla="*/ 7047 h 108970"/>
                    <a:gd name="connsiteX11" fmla="*/ 18323 w 85361"/>
                    <a:gd name="connsiteY11" fmla="*/ 0 h 108970"/>
                    <a:gd name="connsiteX12" fmla="*/ 22199 w 85361"/>
                    <a:gd name="connsiteY12" fmla="*/ 6254 h 108970"/>
                    <a:gd name="connsiteX13" fmla="*/ 85362 w 85361"/>
                    <a:gd name="connsiteY13" fmla="*/ 108970 h 108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361" h="108970">
                      <a:moveTo>
                        <a:pt x="71091" y="104742"/>
                      </a:moveTo>
                      <a:lnTo>
                        <a:pt x="17178" y="9250"/>
                      </a:lnTo>
                      <a:lnTo>
                        <a:pt x="22552" y="8457"/>
                      </a:lnTo>
                      <a:lnTo>
                        <a:pt x="3171" y="84569"/>
                      </a:lnTo>
                      <a:lnTo>
                        <a:pt x="2202" y="82807"/>
                      </a:lnTo>
                      <a:lnTo>
                        <a:pt x="71091" y="104742"/>
                      </a:lnTo>
                      <a:close/>
                      <a:moveTo>
                        <a:pt x="85362" y="108970"/>
                      </a:moveTo>
                      <a:lnTo>
                        <a:pt x="1322" y="85626"/>
                      </a:lnTo>
                      <a:lnTo>
                        <a:pt x="0" y="85273"/>
                      </a:lnTo>
                      <a:lnTo>
                        <a:pt x="265" y="83864"/>
                      </a:lnTo>
                      <a:lnTo>
                        <a:pt x="16826" y="7047"/>
                      </a:lnTo>
                      <a:lnTo>
                        <a:pt x="18323" y="0"/>
                      </a:lnTo>
                      <a:lnTo>
                        <a:pt x="22199" y="6254"/>
                      </a:lnTo>
                      <a:lnTo>
                        <a:pt x="85362" y="108970"/>
                      </a:lnTo>
                      <a:close/>
                    </a:path>
                  </a:pathLst>
                </a:custGeom>
                <a:grpFill/>
                <a:ln w="8809" cap="flat">
                  <a:noFill/>
                  <a:prstDash val="solid"/>
                  <a:miter/>
                </a:ln>
              </p:spPr>
              <p:txBody>
                <a:bodyPr rtlCol="0" anchor="ctr"/>
                <a:lstStyle/>
                <a:p>
                  <a:endParaRPr lang="en-US" sz="3200"/>
                </a:p>
              </p:txBody>
            </p:sp>
            <p:sp>
              <p:nvSpPr>
                <p:cNvPr id="4947" name="Freeform: Shape 4946">
                  <a:extLst>
                    <a:ext uri="{FF2B5EF4-FFF2-40B4-BE49-F238E27FC236}">
                      <a16:creationId xmlns:a16="http://schemas.microsoft.com/office/drawing/2014/main" id="{0FC86E05-5CEF-4D37-83E7-4520AF6193A2}"/>
                    </a:ext>
                  </a:extLst>
                </p:cNvPr>
                <p:cNvSpPr/>
                <p:nvPr/>
              </p:nvSpPr>
              <p:spPr>
                <a:xfrm>
                  <a:off x="5110773" y="3538300"/>
                  <a:ext cx="97871" cy="123593"/>
                </a:xfrm>
                <a:custGeom>
                  <a:avLst/>
                  <a:gdLst>
                    <a:gd name="connsiteX0" fmla="*/ 97871 w 97871"/>
                    <a:gd name="connsiteY0" fmla="*/ 123594 h 123593"/>
                    <a:gd name="connsiteX1" fmla="*/ 83424 w 97871"/>
                    <a:gd name="connsiteY1" fmla="*/ 119542 h 123593"/>
                    <a:gd name="connsiteX2" fmla="*/ 83424 w 97871"/>
                    <a:gd name="connsiteY2" fmla="*/ 119542 h 123593"/>
                    <a:gd name="connsiteX3" fmla="*/ 82543 w 97871"/>
                    <a:gd name="connsiteY3" fmla="*/ 119277 h 123593"/>
                    <a:gd name="connsiteX4" fmla="*/ 10395 w 97871"/>
                    <a:gd name="connsiteY4" fmla="*/ 99192 h 123593"/>
                    <a:gd name="connsiteX5" fmla="*/ 9602 w 97871"/>
                    <a:gd name="connsiteY5" fmla="*/ 102363 h 123593"/>
                    <a:gd name="connsiteX6" fmla="*/ 7224 w 97871"/>
                    <a:gd name="connsiteY6" fmla="*/ 98311 h 123593"/>
                    <a:gd name="connsiteX7" fmla="*/ 1233 w 97871"/>
                    <a:gd name="connsiteY7" fmla="*/ 96637 h 123593"/>
                    <a:gd name="connsiteX8" fmla="*/ 2555 w 97871"/>
                    <a:gd name="connsiteY8" fmla="*/ 90295 h 123593"/>
                    <a:gd name="connsiteX9" fmla="*/ 0 w 97871"/>
                    <a:gd name="connsiteY9" fmla="*/ 85890 h 123593"/>
                    <a:gd name="connsiteX10" fmla="*/ 3260 w 97871"/>
                    <a:gd name="connsiteY10" fmla="*/ 86947 h 123593"/>
                    <a:gd name="connsiteX11" fmla="*/ 18235 w 97871"/>
                    <a:gd name="connsiteY11" fmla="*/ 17707 h 123593"/>
                    <a:gd name="connsiteX12" fmla="*/ 17002 w 97871"/>
                    <a:gd name="connsiteY12" fmla="*/ 15592 h 123593"/>
                    <a:gd name="connsiteX13" fmla="*/ 18676 w 97871"/>
                    <a:gd name="connsiteY13" fmla="*/ 15328 h 123593"/>
                    <a:gd name="connsiteX14" fmla="*/ 21935 w 97871"/>
                    <a:gd name="connsiteY14" fmla="*/ 0 h 123593"/>
                    <a:gd name="connsiteX15" fmla="*/ 30304 w 97871"/>
                    <a:gd name="connsiteY15" fmla="*/ 13566 h 123593"/>
                    <a:gd name="connsiteX16" fmla="*/ 32242 w 97871"/>
                    <a:gd name="connsiteY16" fmla="*/ 13302 h 123593"/>
                    <a:gd name="connsiteX17" fmla="*/ 31625 w 97871"/>
                    <a:gd name="connsiteY17" fmla="*/ 15680 h 123593"/>
                    <a:gd name="connsiteX18" fmla="*/ 97871 w 97871"/>
                    <a:gd name="connsiteY18" fmla="*/ 123594 h 123593"/>
                    <a:gd name="connsiteX19" fmla="*/ 78667 w 97871"/>
                    <a:gd name="connsiteY19" fmla="*/ 111261 h 123593"/>
                    <a:gd name="connsiteX20" fmla="*/ 83072 w 97871"/>
                    <a:gd name="connsiteY20" fmla="*/ 112494 h 123593"/>
                    <a:gd name="connsiteX21" fmla="*/ 36999 w 97871"/>
                    <a:gd name="connsiteY21" fmla="*/ 37527 h 123593"/>
                    <a:gd name="connsiteX22" fmla="*/ 78667 w 97871"/>
                    <a:gd name="connsiteY22" fmla="*/ 111261 h 123593"/>
                    <a:gd name="connsiteX23" fmla="*/ 12685 w 97871"/>
                    <a:gd name="connsiteY23" fmla="*/ 90031 h 123593"/>
                    <a:gd name="connsiteX24" fmla="*/ 69065 w 97871"/>
                    <a:gd name="connsiteY24" fmla="*/ 108001 h 123593"/>
                    <a:gd name="connsiteX25" fmla="*/ 27044 w 97871"/>
                    <a:gd name="connsiteY25" fmla="*/ 33563 h 123593"/>
                    <a:gd name="connsiteX26" fmla="*/ 12685 w 97871"/>
                    <a:gd name="connsiteY26" fmla="*/ 90031 h 123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7871" h="123593">
                      <a:moveTo>
                        <a:pt x="97871" y="123594"/>
                      </a:moveTo>
                      <a:lnTo>
                        <a:pt x="83424" y="119542"/>
                      </a:lnTo>
                      <a:lnTo>
                        <a:pt x="83424" y="119542"/>
                      </a:lnTo>
                      <a:lnTo>
                        <a:pt x="82543" y="119277"/>
                      </a:lnTo>
                      <a:lnTo>
                        <a:pt x="10395" y="99192"/>
                      </a:lnTo>
                      <a:lnTo>
                        <a:pt x="9602" y="102363"/>
                      </a:lnTo>
                      <a:lnTo>
                        <a:pt x="7224" y="98311"/>
                      </a:lnTo>
                      <a:lnTo>
                        <a:pt x="1233" y="96637"/>
                      </a:lnTo>
                      <a:lnTo>
                        <a:pt x="2555" y="90295"/>
                      </a:lnTo>
                      <a:lnTo>
                        <a:pt x="0" y="85890"/>
                      </a:lnTo>
                      <a:lnTo>
                        <a:pt x="3260" y="86947"/>
                      </a:lnTo>
                      <a:lnTo>
                        <a:pt x="18235" y="17707"/>
                      </a:lnTo>
                      <a:lnTo>
                        <a:pt x="17002" y="15592"/>
                      </a:lnTo>
                      <a:lnTo>
                        <a:pt x="18676" y="15328"/>
                      </a:lnTo>
                      <a:lnTo>
                        <a:pt x="21935" y="0"/>
                      </a:lnTo>
                      <a:lnTo>
                        <a:pt x="30304" y="13566"/>
                      </a:lnTo>
                      <a:lnTo>
                        <a:pt x="32242" y="13302"/>
                      </a:lnTo>
                      <a:lnTo>
                        <a:pt x="31625" y="15680"/>
                      </a:lnTo>
                      <a:lnTo>
                        <a:pt x="97871" y="123594"/>
                      </a:lnTo>
                      <a:close/>
                      <a:moveTo>
                        <a:pt x="78667" y="111261"/>
                      </a:moveTo>
                      <a:lnTo>
                        <a:pt x="83072" y="112494"/>
                      </a:lnTo>
                      <a:lnTo>
                        <a:pt x="36999" y="37527"/>
                      </a:lnTo>
                      <a:lnTo>
                        <a:pt x="78667" y="111261"/>
                      </a:lnTo>
                      <a:close/>
                      <a:moveTo>
                        <a:pt x="12685" y="90031"/>
                      </a:moveTo>
                      <a:lnTo>
                        <a:pt x="69065" y="108001"/>
                      </a:lnTo>
                      <a:lnTo>
                        <a:pt x="27044" y="33563"/>
                      </a:lnTo>
                      <a:lnTo>
                        <a:pt x="12685" y="90031"/>
                      </a:lnTo>
                      <a:close/>
                    </a:path>
                  </a:pathLst>
                </a:custGeom>
                <a:grpFill/>
                <a:ln w="8809" cap="flat">
                  <a:noFill/>
                  <a:prstDash val="solid"/>
                  <a:miter/>
                </a:ln>
              </p:spPr>
              <p:txBody>
                <a:bodyPr rtlCol="0" anchor="ctr"/>
                <a:lstStyle/>
                <a:p>
                  <a:endParaRPr lang="en-US" sz="3200"/>
                </a:p>
              </p:txBody>
            </p:sp>
          </p:grpSp>
          <p:grpSp>
            <p:nvGrpSpPr>
              <p:cNvPr id="4948" name="Graphic 4229">
                <a:extLst>
                  <a:ext uri="{FF2B5EF4-FFF2-40B4-BE49-F238E27FC236}">
                    <a16:creationId xmlns:a16="http://schemas.microsoft.com/office/drawing/2014/main" id="{78B44860-C74F-4724-A5FC-669C318DC020}"/>
                  </a:ext>
                </a:extLst>
              </p:cNvPr>
              <p:cNvGrpSpPr/>
              <p:nvPr/>
            </p:nvGrpSpPr>
            <p:grpSpPr>
              <a:xfrm>
                <a:off x="5149093" y="3695810"/>
                <a:ext cx="86066" cy="157773"/>
                <a:chOff x="5149093" y="3695810"/>
                <a:chExt cx="86066" cy="157773"/>
              </a:xfrm>
              <a:grpFill/>
            </p:grpSpPr>
            <p:sp>
              <p:nvSpPr>
                <p:cNvPr id="4949" name="Freeform: Shape 4948">
                  <a:extLst>
                    <a:ext uri="{FF2B5EF4-FFF2-40B4-BE49-F238E27FC236}">
                      <a16:creationId xmlns:a16="http://schemas.microsoft.com/office/drawing/2014/main" id="{A35A9AEA-2F2A-4A74-AA56-6A8B348FB467}"/>
                    </a:ext>
                  </a:extLst>
                </p:cNvPr>
                <p:cNvSpPr/>
                <p:nvPr/>
              </p:nvSpPr>
              <p:spPr>
                <a:xfrm>
                  <a:off x="5154379" y="3702417"/>
                  <a:ext cx="76376" cy="138569"/>
                </a:xfrm>
                <a:custGeom>
                  <a:avLst/>
                  <a:gdLst>
                    <a:gd name="connsiteX0" fmla="*/ 76377 w 76376"/>
                    <a:gd name="connsiteY0" fmla="*/ 1145 h 138569"/>
                    <a:gd name="connsiteX1" fmla="*/ 76112 w 76376"/>
                    <a:gd name="connsiteY1" fmla="*/ 2290 h 138569"/>
                    <a:gd name="connsiteX2" fmla="*/ 42725 w 76376"/>
                    <a:gd name="connsiteY2" fmla="*/ 127734 h 138569"/>
                    <a:gd name="connsiteX3" fmla="*/ 39818 w 76376"/>
                    <a:gd name="connsiteY3" fmla="*/ 138569 h 138569"/>
                    <a:gd name="connsiteX4" fmla="*/ 36735 w 76376"/>
                    <a:gd name="connsiteY4" fmla="*/ 127910 h 138569"/>
                    <a:gd name="connsiteX5" fmla="*/ 440 w 76376"/>
                    <a:gd name="connsiteY5" fmla="*/ 1410 h 138569"/>
                    <a:gd name="connsiteX6" fmla="*/ 0 w 76376"/>
                    <a:gd name="connsiteY6" fmla="*/ 0 h 138569"/>
                    <a:gd name="connsiteX7" fmla="*/ 1410 w 76376"/>
                    <a:gd name="connsiteY7" fmla="*/ 0 h 138569"/>
                    <a:gd name="connsiteX8" fmla="*/ 71091 w 76376"/>
                    <a:gd name="connsiteY8" fmla="*/ 1057 h 138569"/>
                    <a:gd name="connsiteX9" fmla="*/ 76377 w 76376"/>
                    <a:gd name="connsiteY9" fmla="*/ 1145 h 138569"/>
                    <a:gd name="connsiteX10" fmla="*/ 65981 w 76376"/>
                    <a:gd name="connsiteY10" fmla="*/ 1145 h 138569"/>
                    <a:gd name="connsiteX11" fmla="*/ 1498 w 76376"/>
                    <a:gd name="connsiteY11" fmla="*/ 2114 h 138569"/>
                    <a:gd name="connsiteX12" fmla="*/ 2555 w 76376"/>
                    <a:gd name="connsiteY12" fmla="*/ 705 h 138569"/>
                    <a:gd name="connsiteX13" fmla="*/ 42725 w 76376"/>
                    <a:gd name="connsiteY13" fmla="*/ 126060 h 138569"/>
                    <a:gd name="connsiteX14" fmla="*/ 36823 w 76376"/>
                    <a:gd name="connsiteY14" fmla="*/ 126236 h 138569"/>
                    <a:gd name="connsiteX15" fmla="*/ 65981 w 76376"/>
                    <a:gd name="connsiteY15" fmla="*/ 1145 h 138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376" h="138569">
                      <a:moveTo>
                        <a:pt x="76377" y="1145"/>
                      </a:moveTo>
                      <a:lnTo>
                        <a:pt x="76112" y="2290"/>
                      </a:lnTo>
                      <a:lnTo>
                        <a:pt x="42725" y="127734"/>
                      </a:lnTo>
                      <a:lnTo>
                        <a:pt x="39818" y="138569"/>
                      </a:lnTo>
                      <a:lnTo>
                        <a:pt x="36735" y="127910"/>
                      </a:lnTo>
                      <a:lnTo>
                        <a:pt x="440" y="1410"/>
                      </a:lnTo>
                      <a:lnTo>
                        <a:pt x="0" y="0"/>
                      </a:lnTo>
                      <a:lnTo>
                        <a:pt x="1410" y="0"/>
                      </a:lnTo>
                      <a:lnTo>
                        <a:pt x="71091" y="1057"/>
                      </a:lnTo>
                      <a:lnTo>
                        <a:pt x="76377" y="1145"/>
                      </a:lnTo>
                      <a:close/>
                      <a:moveTo>
                        <a:pt x="65981" y="1145"/>
                      </a:moveTo>
                      <a:lnTo>
                        <a:pt x="1498" y="2114"/>
                      </a:lnTo>
                      <a:lnTo>
                        <a:pt x="2555" y="705"/>
                      </a:lnTo>
                      <a:lnTo>
                        <a:pt x="42725" y="126060"/>
                      </a:lnTo>
                      <a:lnTo>
                        <a:pt x="36823" y="126236"/>
                      </a:lnTo>
                      <a:lnTo>
                        <a:pt x="65981" y="1145"/>
                      </a:lnTo>
                      <a:close/>
                    </a:path>
                  </a:pathLst>
                </a:custGeom>
                <a:grpFill/>
                <a:ln w="8809" cap="flat">
                  <a:noFill/>
                  <a:prstDash val="solid"/>
                  <a:miter/>
                </a:ln>
              </p:spPr>
              <p:txBody>
                <a:bodyPr rtlCol="0" anchor="ctr"/>
                <a:lstStyle/>
                <a:p>
                  <a:endParaRPr lang="en-US" sz="3200"/>
                </a:p>
              </p:txBody>
            </p:sp>
            <p:sp>
              <p:nvSpPr>
                <p:cNvPr id="4950" name="Freeform: Shape 4949">
                  <a:extLst>
                    <a:ext uri="{FF2B5EF4-FFF2-40B4-BE49-F238E27FC236}">
                      <a16:creationId xmlns:a16="http://schemas.microsoft.com/office/drawing/2014/main" id="{0DB36FE0-225F-4BAF-A8EF-29E98A413D92}"/>
                    </a:ext>
                  </a:extLst>
                </p:cNvPr>
                <p:cNvSpPr/>
                <p:nvPr/>
              </p:nvSpPr>
              <p:spPr>
                <a:xfrm>
                  <a:off x="5149093" y="3695810"/>
                  <a:ext cx="86066" cy="157773"/>
                </a:xfrm>
                <a:custGeom>
                  <a:avLst/>
                  <a:gdLst>
                    <a:gd name="connsiteX0" fmla="*/ 45191 w 86066"/>
                    <a:gd name="connsiteY0" fmla="*/ 157774 h 157773"/>
                    <a:gd name="connsiteX1" fmla="*/ 39025 w 86066"/>
                    <a:gd name="connsiteY1" fmla="*/ 136279 h 157773"/>
                    <a:gd name="connsiteX2" fmla="*/ 37703 w 86066"/>
                    <a:gd name="connsiteY2" fmla="*/ 136279 h 157773"/>
                    <a:gd name="connsiteX3" fmla="*/ 38320 w 86066"/>
                    <a:gd name="connsiteY3" fmla="*/ 133636 h 157773"/>
                    <a:gd name="connsiteX4" fmla="*/ 3436 w 86066"/>
                    <a:gd name="connsiteY4" fmla="*/ 12069 h 157773"/>
                    <a:gd name="connsiteX5" fmla="*/ 0 w 86066"/>
                    <a:gd name="connsiteY5" fmla="*/ 12157 h 157773"/>
                    <a:gd name="connsiteX6" fmla="*/ 2466 w 86066"/>
                    <a:gd name="connsiteY6" fmla="*/ 8809 h 157773"/>
                    <a:gd name="connsiteX7" fmla="*/ 881 w 86066"/>
                    <a:gd name="connsiteY7" fmla="*/ 3083 h 157773"/>
                    <a:gd name="connsiteX8" fmla="*/ 6695 w 86066"/>
                    <a:gd name="connsiteY8" fmla="*/ 3171 h 157773"/>
                    <a:gd name="connsiteX9" fmla="*/ 8986 w 86066"/>
                    <a:gd name="connsiteY9" fmla="*/ 0 h 157773"/>
                    <a:gd name="connsiteX10" fmla="*/ 10043 w 86066"/>
                    <a:gd name="connsiteY10" fmla="*/ 3171 h 157773"/>
                    <a:gd name="connsiteX11" fmla="*/ 86067 w 86066"/>
                    <a:gd name="connsiteY11" fmla="*/ 4316 h 157773"/>
                    <a:gd name="connsiteX12" fmla="*/ 51710 w 86066"/>
                    <a:gd name="connsiteY12" fmla="*/ 133284 h 157773"/>
                    <a:gd name="connsiteX13" fmla="*/ 52503 w 86066"/>
                    <a:gd name="connsiteY13" fmla="*/ 135751 h 157773"/>
                    <a:gd name="connsiteX14" fmla="*/ 51005 w 86066"/>
                    <a:gd name="connsiteY14" fmla="*/ 135751 h 157773"/>
                    <a:gd name="connsiteX15" fmla="*/ 45191 w 86066"/>
                    <a:gd name="connsiteY15" fmla="*/ 157774 h 157773"/>
                    <a:gd name="connsiteX16" fmla="*/ 73997 w 86066"/>
                    <a:gd name="connsiteY16" fmla="*/ 11012 h 157773"/>
                    <a:gd name="connsiteX17" fmla="*/ 49684 w 86066"/>
                    <a:gd name="connsiteY17" fmla="*/ 115049 h 157773"/>
                    <a:gd name="connsiteX18" fmla="*/ 77345 w 86066"/>
                    <a:gd name="connsiteY18" fmla="*/ 11099 h 157773"/>
                    <a:gd name="connsiteX19" fmla="*/ 73997 w 86066"/>
                    <a:gd name="connsiteY19" fmla="*/ 11012 h 157773"/>
                    <a:gd name="connsiteX20" fmla="*/ 12861 w 86066"/>
                    <a:gd name="connsiteY20" fmla="*/ 12069 h 157773"/>
                    <a:gd name="connsiteX21" fmla="*/ 44046 w 86066"/>
                    <a:gd name="connsiteY21" fmla="*/ 109499 h 157773"/>
                    <a:gd name="connsiteX22" fmla="*/ 67038 w 86066"/>
                    <a:gd name="connsiteY22" fmla="*/ 11276 h 157773"/>
                    <a:gd name="connsiteX23" fmla="*/ 12861 w 86066"/>
                    <a:gd name="connsiteY23" fmla="*/ 12069 h 15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6066" h="157773">
                      <a:moveTo>
                        <a:pt x="45191" y="157774"/>
                      </a:moveTo>
                      <a:lnTo>
                        <a:pt x="39025" y="136279"/>
                      </a:lnTo>
                      <a:lnTo>
                        <a:pt x="37703" y="136279"/>
                      </a:lnTo>
                      <a:lnTo>
                        <a:pt x="38320" y="133636"/>
                      </a:lnTo>
                      <a:lnTo>
                        <a:pt x="3436" y="12069"/>
                      </a:lnTo>
                      <a:lnTo>
                        <a:pt x="0" y="12157"/>
                      </a:lnTo>
                      <a:lnTo>
                        <a:pt x="2466" y="8809"/>
                      </a:lnTo>
                      <a:lnTo>
                        <a:pt x="881" y="3083"/>
                      </a:lnTo>
                      <a:lnTo>
                        <a:pt x="6695" y="3171"/>
                      </a:lnTo>
                      <a:lnTo>
                        <a:pt x="8986" y="0"/>
                      </a:lnTo>
                      <a:lnTo>
                        <a:pt x="10043" y="3171"/>
                      </a:lnTo>
                      <a:lnTo>
                        <a:pt x="86067" y="4316"/>
                      </a:lnTo>
                      <a:lnTo>
                        <a:pt x="51710" y="133284"/>
                      </a:lnTo>
                      <a:lnTo>
                        <a:pt x="52503" y="135751"/>
                      </a:lnTo>
                      <a:lnTo>
                        <a:pt x="51005" y="135751"/>
                      </a:lnTo>
                      <a:lnTo>
                        <a:pt x="45191" y="157774"/>
                      </a:lnTo>
                      <a:close/>
                      <a:moveTo>
                        <a:pt x="73997" y="11012"/>
                      </a:moveTo>
                      <a:lnTo>
                        <a:pt x="49684" y="115049"/>
                      </a:lnTo>
                      <a:lnTo>
                        <a:pt x="77345" y="11099"/>
                      </a:lnTo>
                      <a:lnTo>
                        <a:pt x="73997" y="11012"/>
                      </a:lnTo>
                      <a:close/>
                      <a:moveTo>
                        <a:pt x="12861" y="12069"/>
                      </a:moveTo>
                      <a:lnTo>
                        <a:pt x="44046" y="109499"/>
                      </a:lnTo>
                      <a:lnTo>
                        <a:pt x="67038" y="11276"/>
                      </a:lnTo>
                      <a:lnTo>
                        <a:pt x="12861" y="12069"/>
                      </a:lnTo>
                      <a:close/>
                    </a:path>
                  </a:pathLst>
                </a:custGeom>
                <a:grpFill/>
                <a:ln w="8809" cap="flat">
                  <a:noFill/>
                  <a:prstDash val="solid"/>
                  <a:miter/>
                </a:ln>
              </p:spPr>
              <p:txBody>
                <a:bodyPr rtlCol="0" anchor="ctr"/>
                <a:lstStyle/>
                <a:p>
                  <a:endParaRPr lang="en-US" sz="3200"/>
                </a:p>
              </p:txBody>
            </p:sp>
          </p:grpSp>
          <p:grpSp>
            <p:nvGrpSpPr>
              <p:cNvPr id="4951" name="Graphic 4229">
                <a:extLst>
                  <a:ext uri="{FF2B5EF4-FFF2-40B4-BE49-F238E27FC236}">
                    <a16:creationId xmlns:a16="http://schemas.microsoft.com/office/drawing/2014/main" id="{78B44860-C74F-4724-A5FC-669C318DC020}"/>
                  </a:ext>
                </a:extLst>
              </p:cNvPr>
              <p:cNvGrpSpPr/>
              <p:nvPr/>
            </p:nvGrpSpPr>
            <p:grpSpPr>
              <a:xfrm>
                <a:off x="4184393" y="3991360"/>
                <a:ext cx="268770" cy="381440"/>
                <a:chOff x="4184393" y="3991360"/>
                <a:chExt cx="268770" cy="381440"/>
              </a:xfrm>
              <a:grpFill/>
            </p:grpSpPr>
            <p:sp>
              <p:nvSpPr>
                <p:cNvPr id="4952" name="Freeform: Shape 4951">
                  <a:extLst>
                    <a:ext uri="{FF2B5EF4-FFF2-40B4-BE49-F238E27FC236}">
                      <a16:creationId xmlns:a16="http://schemas.microsoft.com/office/drawing/2014/main" id="{F8AA1135-821F-4FAE-B1F9-AD95F46D2F4A}"/>
                    </a:ext>
                  </a:extLst>
                </p:cNvPr>
                <p:cNvSpPr/>
                <p:nvPr/>
              </p:nvSpPr>
              <p:spPr>
                <a:xfrm>
                  <a:off x="4189854" y="3998143"/>
                  <a:ext cx="258463" cy="367874"/>
                </a:xfrm>
                <a:custGeom>
                  <a:avLst/>
                  <a:gdLst>
                    <a:gd name="connsiteX0" fmla="*/ 60696 w 258463"/>
                    <a:gd name="connsiteY0" fmla="*/ 367874 h 367874"/>
                    <a:gd name="connsiteX1" fmla="*/ 60432 w 258463"/>
                    <a:gd name="connsiteY1" fmla="*/ 366817 h 367874"/>
                    <a:gd name="connsiteX2" fmla="*/ 51798 w 258463"/>
                    <a:gd name="connsiteY2" fmla="*/ 321361 h 367874"/>
                    <a:gd name="connsiteX3" fmla="*/ 44134 w 258463"/>
                    <a:gd name="connsiteY3" fmla="*/ 275818 h 367874"/>
                    <a:gd name="connsiteX4" fmla="*/ 29247 w 258463"/>
                    <a:gd name="connsiteY4" fmla="*/ 184642 h 367874"/>
                    <a:gd name="connsiteX5" fmla="*/ 352 w 258463"/>
                    <a:gd name="connsiteY5" fmla="*/ 2290 h 367874"/>
                    <a:gd name="connsiteX6" fmla="*/ 0 w 258463"/>
                    <a:gd name="connsiteY6" fmla="*/ 0 h 367874"/>
                    <a:gd name="connsiteX7" fmla="*/ 1938 w 258463"/>
                    <a:gd name="connsiteY7" fmla="*/ 1233 h 367874"/>
                    <a:gd name="connsiteX8" fmla="*/ 257935 w 258463"/>
                    <a:gd name="connsiteY8" fmla="*/ 163676 h 367874"/>
                    <a:gd name="connsiteX9" fmla="*/ 258463 w 258463"/>
                    <a:gd name="connsiteY9" fmla="*/ 164028 h 367874"/>
                    <a:gd name="connsiteX10" fmla="*/ 258023 w 258463"/>
                    <a:gd name="connsiteY10" fmla="*/ 164469 h 367874"/>
                    <a:gd name="connsiteX11" fmla="*/ 62017 w 258463"/>
                    <a:gd name="connsiteY11" fmla="*/ 366465 h 367874"/>
                    <a:gd name="connsiteX12" fmla="*/ 60696 w 258463"/>
                    <a:gd name="connsiteY12" fmla="*/ 367874 h 367874"/>
                    <a:gd name="connsiteX13" fmla="*/ 63515 w 258463"/>
                    <a:gd name="connsiteY13" fmla="*/ 364967 h 367874"/>
                    <a:gd name="connsiteX14" fmla="*/ 257318 w 258463"/>
                    <a:gd name="connsiteY14" fmla="*/ 163764 h 367874"/>
                    <a:gd name="connsiteX15" fmla="*/ 257406 w 258463"/>
                    <a:gd name="connsiteY15" fmla="*/ 164557 h 367874"/>
                    <a:gd name="connsiteX16" fmla="*/ 793 w 258463"/>
                    <a:gd name="connsiteY16" fmla="*/ 3083 h 367874"/>
                    <a:gd name="connsiteX17" fmla="*/ 2379 w 258463"/>
                    <a:gd name="connsiteY17" fmla="*/ 2026 h 367874"/>
                    <a:gd name="connsiteX18" fmla="*/ 31889 w 258463"/>
                    <a:gd name="connsiteY18" fmla="*/ 184289 h 367874"/>
                    <a:gd name="connsiteX19" fmla="*/ 47041 w 258463"/>
                    <a:gd name="connsiteY19" fmla="*/ 275377 h 367874"/>
                    <a:gd name="connsiteX20" fmla="*/ 54882 w 258463"/>
                    <a:gd name="connsiteY20" fmla="*/ 320833 h 367874"/>
                    <a:gd name="connsiteX21" fmla="*/ 63515 w 258463"/>
                    <a:gd name="connsiteY21" fmla="*/ 364967 h 36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8463" h="367874">
                      <a:moveTo>
                        <a:pt x="60696" y="367874"/>
                      </a:moveTo>
                      <a:lnTo>
                        <a:pt x="60432" y="366817"/>
                      </a:lnTo>
                      <a:cubicBezTo>
                        <a:pt x="56908" y="351841"/>
                        <a:pt x="54529" y="336425"/>
                        <a:pt x="51798" y="321361"/>
                      </a:cubicBezTo>
                      <a:lnTo>
                        <a:pt x="44134" y="275818"/>
                      </a:lnTo>
                      <a:lnTo>
                        <a:pt x="29247" y="184642"/>
                      </a:lnTo>
                      <a:lnTo>
                        <a:pt x="352" y="2290"/>
                      </a:lnTo>
                      <a:lnTo>
                        <a:pt x="0" y="0"/>
                      </a:lnTo>
                      <a:lnTo>
                        <a:pt x="1938" y="1233"/>
                      </a:lnTo>
                      <a:lnTo>
                        <a:pt x="257935" y="163676"/>
                      </a:lnTo>
                      <a:lnTo>
                        <a:pt x="258463" y="164028"/>
                      </a:lnTo>
                      <a:lnTo>
                        <a:pt x="258023" y="164469"/>
                      </a:lnTo>
                      <a:lnTo>
                        <a:pt x="62017" y="366465"/>
                      </a:lnTo>
                      <a:lnTo>
                        <a:pt x="60696" y="367874"/>
                      </a:lnTo>
                      <a:close/>
                      <a:moveTo>
                        <a:pt x="63515" y="364967"/>
                      </a:moveTo>
                      <a:lnTo>
                        <a:pt x="257318" y="163764"/>
                      </a:lnTo>
                      <a:lnTo>
                        <a:pt x="257406" y="164557"/>
                      </a:lnTo>
                      <a:lnTo>
                        <a:pt x="793" y="3083"/>
                      </a:lnTo>
                      <a:lnTo>
                        <a:pt x="2379" y="2026"/>
                      </a:lnTo>
                      <a:lnTo>
                        <a:pt x="31889" y="184289"/>
                      </a:lnTo>
                      <a:lnTo>
                        <a:pt x="47041" y="275377"/>
                      </a:lnTo>
                      <a:lnTo>
                        <a:pt x="54882" y="320833"/>
                      </a:lnTo>
                      <a:cubicBezTo>
                        <a:pt x="57613" y="335720"/>
                        <a:pt x="60079" y="350432"/>
                        <a:pt x="63515" y="364967"/>
                      </a:cubicBezTo>
                      <a:close/>
                    </a:path>
                  </a:pathLst>
                </a:custGeom>
                <a:grpFill/>
                <a:ln w="8809" cap="flat">
                  <a:noFill/>
                  <a:prstDash val="solid"/>
                  <a:miter/>
                </a:ln>
              </p:spPr>
              <p:txBody>
                <a:bodyPr rtlCol="0" anchor="ctr"/>
                <a:lstStyle/>
                <a:p>
                  <a:endParaRPr lang="en-US" sz="3200"/>
                </a:p>
              </p:txBody>
            </p:sp>
            <p:sp>
              <p:nvSpPr>
                <p:cNvPr id="4953" name="Freeform: Shape 4952">
                  <a:extLst>
                    <a:ext uri="{FF2B5EF4-FFF2-40B4-BE49-F238E27FC236}">
                      <a16:creationId xmlns:a16="http://schemas.microsoft.com/office/drawing/2014/main" id="{5FD8C388-5F8B-4093-BFB7-48DF70C3891B}"/>
                    </a:ext>
                  </a:extLst>
                </p:cNvPr>
                <p:cNvSpPr/>
                <p:nvPr/>
              </p:nvSpPr>
              <p:spPr>
                <a:xfrm>
                  <a:off x="4184393" y="3991360"/>
                  <a:ext cx="268770" cy="381440"/>
                </a:xfrm>
                <a:custGeom>
                  <a:avLst/>
                  <a:gdLst>
                    <a:gd name="connsiteX0" fmla="*/ 64219 w 268770"/>
                    <a:gd name="connsiteY0" fmla="*/ 381441 h 381440"/>
                    <a:gd name="connsiteX1" fmla="*/ 62634 w 268770"/>
                    <a:gd name="connsiteY1" fmla="*/ 374393 h 381440"/>
                    <a:gd name="connsiteX2" fmla="*/ 55762 w 268770"/>
                    <a:gd name="connsiteY2" fmla="*/ 338980 h 381440"/>
                    <a:gd name="connsiteX3" fmla="*/ 46249 w 268770"/>
                    <a:gd name="connsiteY3" fmla="*/ 283217 h 381440"/>
                    <a:gd name="connsiteX4" fmla="*/ 31361 w 268770"/>
                    <a:gd name="connsiteY4" fmla="*/ 192042 h 381440"/>
                    <a:gd name="connsiteX5" fmla="*/ 2731 w 268770"/>
                    <a:gd name="connsiteY5" fmla="*/ 11628 h 381440"/>
                    <a:gd name="connsiteX6" fmla="*/ 0 w 268770"/>
                    <a:gd name="connsiteY6" fmla="*/ 9866 h 381440"/>
                    <a:gd name="connsiteX7" fmla="*/ 2202 w 268770"/>
                    <a:gd name="connsiteY7" fmla="*/ 8369 h 381440"/>
                    <a:gd name="connsiteX8" fmla="*/ 881 w 268770"/>
                    <a:gd name="connsiteY8" fmla="*/ 0 h 381440"/>
                    <a:gd name="connsiteX9" fmla="*/ 8105 w 268770"/>
                    <a:gd name="connsiteY9" fmla="*/ 4581 h 381440"/>
                    <a:gd name="connsiteX10" fmla="*/ 10307 w 268770"/>
                    <a:gd name="connsiteY10" fmla="*/ 3171 h 381440"/>
                    <a:gd name="connsiteX11" fmla="*/ 10835 w 268770"/>
                    <a:gd name="connsiteY11" fmla="*/ 6343 h 381440"/>
                    <a:gd name="connsiteX12" fmla="*/ 262516 w 268770"/>
                    <a:gd name="connsiteY12" fmla="*/ 165966 h 381440"/>
                    <a:gd name="connsiteX13" fmla="*/ 265246 w 268770"/>
                    <a:gd name="connsiteY13" fmla="*/ 163147 h 381440"/>
                    <a:gd name="connsiteX14" fmla="*/ 265863 w 268770"/>
                    <a:gd name="connsiteY14" fmla="*/ 168081 h 381440"/>
                    <a:gd name="connsiteX15" fmla="*/ 268770 w 268770"/>
                    <a:gd name="connsiteY15" fmla="*/ 169931 h 381440"/>
                    <a:gd name="connsiteX16" fmla="*/ 266480 w 268770"/>
                    <a:gd name="connsiteY16" fmla="*/ 173014 h 381440"/>
                    <a:gd name="connsiteX17" fmla="*/ 267008 w 268770"/>
                    <a:gd name="connsiteY17" fmla="*/ 177242 h 381440"/>
                    <a:gd name="connsiteX18" fmla="*/ 264013 w 268770"/>
                    <a:gd name="connsiteY18" fmla="*/ 175656 h 381440"/>
                    <a:gd name="connsiteX19" fmla="*/ 67126 w 268770"/>
                    <a:gd name="connsiteY19" fmla="*/ 378622 h 381440"/>
                    <a:gd name="connsiteX20" fmla="*/ 67126 w 268770"/>
                    <a:gd name="connsiteY20" fmla="*/ 378622 h 381440"/>
                    <a:gd name="connsiteX21" fmla="*/ 64219 w 268770"/>
                    <a:gd name="connsiteY21" fmla="*/ 381441 h 381440"/>
                    <a:gd name="connsiteX22" fmla="*/ 12685 w 268770"/>
                    <a:gd name="connsiteY22" fmla="*/ 17883 h 381440"/>
                    <a:gd name="connsiteX23" fmla="*/ 55851 w 268770"/>
                    <a:gd name="connsiteY23" fmla="*/ 281632 h 381440"/>
                    <a:gd name="connsiteX24" fmla="*/ 65453 w 268770"/>
                    <a:gd name="connsiteY24" fmla="*/ 336601 h 381440"/>
                    <a:gd name="connsiteX25" fmla="*/ 70826 w 268770"/>
                    <a:gd name="connsiteY25" fmla="*/ 364879 h 381440"/>
                    <a:gd name="connsiteX26" fmla="*/ 257054 w 268770"/>
                    <a:gd name="connsiteY26" fmla="*/ 171604 h 381440"/>
                    <a:gd name="connsiteX27" fmla="*/ 12685 w 268770"/>
                    <a:gd name="connsiteY27" fmla="*/ 17883 h 38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8770" h="381440">
                      <a:moveTo>
                        <a:pt x="64219" y="381441"/>
                      </a:moveTo>
                      <a:lnTo>
                        <a:pt x="62634" y="374393"/>
                      </a:lnTo>
                      <a:cubicBezTo>
                        <a:pt x="59903" y="362677"/>
                        <a:pt x="57789" y="350608"/>
                        <a:pt x="55762" y="338980"/>
                      </a:cubicBezTo>
                      <a:lnTo>
                        <a:pt x="46249" y="283217"/>
                      </a:lnTo>
                      <a:lnTo>
                        <a:pt x="31361" y="192042"/>
                      </a:lnTo>
                      <a:lnTo>
                        <a:pt x="2731" y="11628"/>
                      </a:lnTo>
                      <a:lnTo>
                        <a:pt x="0" y="9866"/>
                      </a:lnTo>
                      <a:lnTo>
                        <a:pt x="2202" y="8369"/>
                      </a:lnTo>
                      <a:lnTo>
                        <a:pt x="881" y="0"/>
                      </a:lnTo>
                      <a:lnTo>
                        <a:pt x="8105" y="4581"/>
                      </a:lnTo>
                      <a:lnTo>
                        <a:pt x="10307" y="3171"/>
                      </a:lnTo>
                      <a:lnTo>
                        <a:pt x="10835" y="6343"/>
                      </a:lnTo>
                      <a:lnTo>
                        <a:pt x="262516" y="165966"/>
                      </a:lnTo>
                      <a:lnTo>
                        <a:pt x="265246" y="163147"/>
                      </a:lnTo>
                      <a:lnTo>
                        <a:pt x="265863" y="168081"/>
                      </a:lnTo>
                      <a:lnTo>
                        <a:pt x="268770" y="169931"/>
                      </a:lnTo>
                      <a:lnTo>
                        <a:pt x="266480" y="173014"/>
                      </a:lnTo>
                      <a:lnTo>
                        <a:pt x="267008" y="177242"/>
                      </a:lnTo>
                      <a:lnTo>
                        <a:pt x="264013" y="175656"/>
                      </a:lnTo>
                      <a:lnTo>
                        <a:pt x="67126" y="378622"/>
                      </a:lnTo>
                      <a:lnTo>
                        <a:pt x="67126" y="378622"/>
                      </a:lnTo>
                      <a:lnTo>
                        <a:pt x="64219" y="381441"/>
                      </a:lnTo>
                      <a:close/>
                      <a:moveTo>
                        <a:pt x="12685" y="17883"/>
                      </a:moveTo>
                      <a:lnTo>
                        <a:pt x="55851" y="281632"/>
                      </a:lnTo>
                      <a:lnTo>
                        <a:pt x="65453" y="336601"/>
                      </a:lnTo>
                      <a:cubicBezTo>
                        <a:pt x="67126" y="345939"/>
                        <a:pt x="68800" y="355453"/>
                        <a:pt x="70826" y="364879"/>
                      </a:cubicBezTo>
                      <a:lnTo>
                        <a:pt x="257054" y="171604"/>
                      </a:lnTo>
                      <a:lnTo>
                        <a:pt x="12685" y="17883"/>
                      </a:lnTo>
                      <a:close/>
                    </a:path>
                  </a:pathLst>
                </a:custGeom>
                <a:grpFill/>
                <a:ln w="8809" cap="flat">
                  <a:noFill/>
                  <a:prstDash val="solid"/>
                  <a:miter/>
                </a:ln>
              </p:spPr>
              <p:txBody>
                <a:bodyPr rtlCol="0" anchor="ctr"/>
                <a:lstStyle/>
                <a:p>
                  <a:endParaRPr lang="en-US" sz="3200"/>
                </a:p>
              </p:txBody>
            </p:sp>
          </p:grpSp>
          <p:grpSp>
            <p:nvGrpSpPr>
              <p:cNvPr id="4954" name="Graphic 4229">
                <a:extLst>
                  <a:ext uri="{FF2B5EF4-FFF2-40B4-BE49-F238E27FC236}">
                    <a16:creationId xmlns:a16="http://schemas.microsoft.com/office/drawing/2014/main" id="{78B44860-C74F-4724-A5FC-669C318DC020}"/>
                  </a:ext>
                </a:extLst>
              </p:cNvPr>
              <p:cNvGrpSpPr/>
              <p:nvPr/>
            </p:nvGrpSpPr>
            <p:grpSpPr>
              <a:xfrm>
                <a:off x="4748449" y="3743380"/>
                <a:ext cx="187284" cy="225076"/>
                <a:chOff x="4748449" y="3743380"/>
                <a:chExt cx="187284" cy="225076"/>
              </a:xfrm>
              <a:grpFill/>
            </p:grpSpPr>
            <p:sp>
              <p:nvSpPr>
                <p:cNvPr id="4955" name="Freeform: Shape 4954">
                  <a:extLst>
                    <a:ext uri="{FF2B5EF4-FFF2-40B4-BE49-F238E27FC236}">
                      <a16:creationId xmlns:a16="http://schemas.microsoft.com/office/drawing/2014/main" id="{2426AC3D-462C-4F25-9CA2-527C8C7B9EFD}"/>
                    </a:ext>
                  </a:extLst>
                </p:cNvPr>
                <p:cNvSpPr/>
                <p:nvPr/>
              </p:nvSpPr>
              <p:spPr>
                <a:xfrm>
                  <a:off x="4753558" y="3752277"/>
                  <a:ext cx="174687" cy="210100"/>
                </a:xfrm>
                <a:custGeom>
                  <a:avLst/>
                  <a:gdLst>
                    <a:gd name="connsiteX0" fmla="*/ 8633 w 174687"/>
                    <a:gd name="connsiteY0" fmla="*/ 112582 h 210100"/>
                    <a:gd name="connsiteX1" fmla="*/ 90383 w 174687"/>
                    <a:gd name="connsiteY1" fmla="*/ 200410 h 210100"/>
                    <a:gd name="connsiteX2" fmla="*/ 83952 w 174687"/>
                    <a:gd name="connsiteY2" fmla="*/ 201556 h 210100"/>
                    <a:gd name="connsiteX3" fmla="*/ 169050 w 174687"/>
                    <a:gd name="connsiteY3" fmla="*/ 4405 h 210100"/>
                    <a:gd name="connsiteX4" fmla="*/ 171869 w 174687"/>
                    <a:gd name="connsiteY4" fmla="*/ 6695 h 210100"/>
                    <a:gd name="connsiteX5" fmla="*/ 8633 w 174687"/>
                    <a:gd name="connsiteY5" fmla="*/ 112582 h 210100"/>
                    <a:gd name="connsiteX6" fmla="*/ 0 w 174687"/>
                    <a:gd name="connsiteY6" fmla="*/ 118220 h 210100"/>
                    <a:gd name="connsiteX7" fmla="*/ 169578 w 174687"/>
                    <a:gd name="connsiteY7" fmla="*/ 3524 h 210100"/>
                    <a:gd name="connsiteX8" fmla="*/ 174688 w 174687"/>
                    <a:gd name="connsiteY8" fmla="*/ 0 h 210100"/>
                    <a:gd name="connsiteX9" fmla="*/ 172309 w 174687"/>
                    <a:gd name="connsiteY9" fmla="*/ 5814 h 210100"/>
                    <a:gd name="connsiteX10" fmla="*/ 91000 w 174687"/>
                    <a:gd name="connsiteY10" fmla="*/ 204551 h 210100"/>
                    <a:gd name="connsiteX11" fmla="*/ 88709 w 174687"/>
                    <a:gd name="connsiteY11" fmla="*/ 210100 h 210100"/>
                    <a:gd name="connsiteX12" fmla="*/ 84481 w 174687"/>
                    <a:gd name="connsiteY12" fmla="*/ 205784 h 210100"/>
                    <a:gd name="connsiteX13" fmla="*/ 0 w 174687"/>
                    <a:gd name="connsiteY13" fmla="*/ 118220 h 21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687" h="210100">
                      <a:moveTo>
                        <a:pt x="8633" y="112582"/>
                      </a:moveTo>
                      <a:lnTo>
                        <a:pt x="90383" y="200410"/>
                      </a:lnTo>
                      <a:lnTo>
                        <a:pt x="83952" y="201556"/>
                      </a:lnTo>
                      <a:lnTo>
                        <a:pt x="169050" y="4405"/>
                      </a:lnTo>
                      <a:lnTo>
                        <a:pt x="171869" y="6695"/>
                      </a:lnTo>
                      <a:lnTo>
                        <a:pt x="8633" y="112582"/>
                      </a:lnTo>
                      <a:close/>
                      <a:moveTo>
                        <a:pt x="0" y="118220"/>
                      </a:moveTo>
                      <a:lnTo>
                        <a:pt x="169578" y="3524"/>
                      </a:lnTo>
                      <a:lnTo>
                        <a:pt x="174688" y="0"/>
                      </a:lnTo>
                      <a:lnTo>
                        <a:pt x="172309" y="5814"/>
                      </a:lnTo>
                      <a:lnTo>
                        <a:pt x="91000" y="204551"/>
                      </a:lnTo>
                      <a:lnTo>
                        <a:pt x="88709" y="210100"/>
                      </a:lnTo>
                      <a:lnTo>
                        <a:pt x="84481" y="205784"/>
                      </a:lnTo>
                      <a:lnTo>
                        <a:pt x="0" y="118220"/>
                      </a:lnTo>
                      <a:close/>
                    </a:path>
                  </a:pathLst>
                </a:custGeom>
                <a:grpFill/>
                <a:ln w="8809" cap="flat">
                  <a:noFill/>
                  <a:prstDash val="solid"/>
                  <a:miter/>
                </a:ln>
              </p:spPr>
              <p:txBody>
                <a:bodyPr rtlCol="0" anchor="ctr"/>
                <a:lstStyle/>
                <a:p>
                  <a:endParaRPr lang="en-US" sz="3200"/>
                </a:p>
              </p:txBody>
            </p:sp>
            <p:sp>
              <p:nvSpPr>
                <p:cNvPr id="4956" name="Freeform: Shape 4955">
                  <a:extLst>
                    <a:ext uri="{FF2B5EF4-FFF2-40B4-BE49-F238E27FC236}">
                      <a16:creationId xmlns:a16="http://schemas.microsoft.com/office/drawing/2014/main" id="{30370EDB-A9A7-440D-A9C3-5638E5B66B10}"/>
                    </a:ext>
                  </a:extLst>
                </p:cNvPr>
                <p:cNvSpPr/>
                <p:nvPr/>
              </p:nvSpPr>
              <p:spPr>
                <a:xfrm>
                  <a:off x="4748449" y="3743380"/>
                  <a:ext cx="187284" cy="225076"/>
                </a:xfrm>
                <a:custGeom>
                  <a:avLst/>
                  <a:gdLst>
                    <a:gd name="connsiteX0" fmla="*/ 95140 w 187284"/>
                    <a:gd name="connsiteY0" fmla="*/ 225076 h 225076"/>
                    <a:gd name="connsiteX1" fmla="*/ 85009 w 187284"/>
                    <a:gd name="connsiteY1" fmla="*/ 214593 h 225076"/>
                    <a:gd name="connsiteX2" fmla="*/ 83423 w 187284"/>
                    <a:gd name="connsiteY2" fmla="*/ 214858 h 225076"/>
                    <a:gd name="connsiteX3" fmla="*/ 84040 w 187284"/>
                    <a:gd name="connsiteY3" fmla="*/ 213536 h 225076"/>
                    <a:gd name="connsiteX4" fmla="*/ 0 w 187284"/>
                    <a:gd name="connsiteY4" fmla="*/ 126589 h 225076"/>
                    <a:gd name="connsiteX5" fmla="*/ 171692 w 187284"/>
                    <a:gd name="connsiteY5" fmla="*/ 10571 h 225076"/>
                    <a:gd name="connsiteX6" fmla="*/ 172837 w 187284"/>
                    <a:gd name="connsiteY6" fmla="*/ 7840 h 225076"/>
                    <a:gd name="connsiteX7" fmla="*/ 174070 w 187284"/>
                    <a:gd name="connsiteY7" fmla="*/ 8897 h 225076"/>
                    <a:gd name="connsiteX8" fmla="*/ 187284 w 187284"/>
                    <a:gd name="connsiteY8" fmla="*/ 0 h 225076"/>
                    <a:gd name="connsiteX9" fmla="*/ 181206 w 187284"/>
                    <a:gd name="connsiteY9" fmla="*/ 14888 h 225076"/>
                    <a:gd name="connsiteX10" fmla="*/ 182527 w 187284"/>
                    <a:gd name="connsiteY10" fmla="*/ 16033 h 225076"/>
                    <a:gd name="connsiteX11" fmla="*/ 180061 w 187284"/>
                    <a:gd name="connsiteY11" fmla="*/ 17619 h 225076"/>
                    <a:gd name="connsiteX12" fmla="*/ 101130 w 187284"/>
                    <a:gd name="connsiteY12" fmla="*/ 210453 h 225076"/>
                    <a:gd name="connsiteX13" fmla="*/ 102099 w 187284"/>
                    <a:gd name="connsiteY13" fmla="*/ 211510 h 225076"/>
                    <a:gd name="connsiteX14" fmla="*/ 100513 w 187284"/>
                    <a:gd name="connsiteY14" fmla="*/ 211774 h 225076"/>
                    <a:gd name="connsiteX15" fmla="*/ 95140 w 187284"/>
                    <a:gd name="connsiteY15" fmla="*/ 225076 h 225076"/>
                    <a:gd name="connsiteX16" fmla="*/ 10395 w 187284"/>
                    <a:gd name="connsiteY16" fmla="*/ 127734 h 225076"/>
                    <a:gd name="connsiteX17" fmla="*/ 86947 w 187284"/>
                    <a:gd name="connsiteY17" fmla="*/ 206841 h 225076"/>
                    <a:gd name="connsiteX18" fmla="*/ 87476 w 187284"/>
                    <a:gd name="connsiteY18" fmla="*/ 205608 h 225076"/>
                    <a:gd name="connsiteX19" fmla="*/ 13214 w 187284"/>
                    <a:gd name="connsiteY19" fmla="*/ 125796 h 225076"/>
                    <a:gd name="connsiteX20" fmla="*/ 10395 w 187284"/>
                    <a:gd name="connsiteY20" fmla="*/ 127734 h 225076"/>
                    <a:gd name="connsiteX21" fmla="*/ 95316 w 187284"/>
                    <a:gd name="connsiteY21" fmla="*/ 204198 h 225076"/>
                    <a:gd name="connsiteX22" fmla="*/ 96020 w 187284"/>
                    <a:gd name="connsiteY22" fmla="*/ 204991 h 225076"/>
                    <a:gd name="connsiteX23" fmla="*/ 114872 w 187284"/>
                    <a:gd name="connsiteY23" fmla="*/ 158919 h 225076"/>
                    <a:gd name="connsiteX24" fmla="*/ 95316 w 187284"/>
                    <a:gd name="connsiteY24" fmla="*/ 204198 h 225076"/>
                    <a:gd name="connsiteX25" fmla="*/ 18940 w 187284"/>
                    <a:gd name="connsiteY25" fmla="*/ 122096 h 225076"/>
                    <a:gd name="connsiteX26" fmla="*/ 90382 w 187284"/>
                    <a:gd name="connsiteY26" fmla="*/ 198825 h 225076"/>
                    <a:gd name="connsiteX27" fmla="*/ 164116 w 187284"/>
                    <a:gd name="connsiteY27" fmla="*/ 27925 h 225076"/>
                    <a:gd name="connsiteX28" fmla="*/ 18940 w 187284"/>
                    <a:gd name="connsiteY28" fmla="*/ 122096 h 225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7284" h="225076">
                      <a:moveTo>
                        <a:pt x="95140" y="225076"/>
                      </a:moveTo>
                      <a:lnTo>
                        <a:pt x="85009" y="214593"/>
                      </a:lnTo>
                      <a:lnTo>
                        <a:pt x="83423" y="214858"/>
                      </a:lnTo>
                      <a:lnTo>
                        <a:pt x="84040" y="213536"/>
                      </a:lnTo>
                      <a:lnTo>
                        <a:pt x="0" y="126589"/>
                      </a:lnTo>
                      <a:lnTo>
                        <a:pt x="171692" y="10571"/>
                      </a:lnTo>
                      <a:lnTo>
                        <a:pt x="172837" y="7840"/>
                      </a:lnTo>
                      <a:lnTo>
                        <a:pt x="174070" y="8897"/>
                      </a:lnTo>
                      <a:lnTo>
                        <a:pt x="187284" y="0"/>
                      </a:lnTo>
                      <a:lnTo>
                        <a:pt x="181206" y="14888"/>
                      </a:lnTo>
                      <a:lnTo>
                        <a:pt x="182527" y="16033"/>
                      </a:lnTo>
                      <a:lnTo>
                        <a:pt x="180061" y="17619"/>
                      </a:lnTo>
                      <a:lnTo>
                        <a:pt x="101130" y="210453"/>
                      </a:lnTo>
                      <a:lnTo>
                        <a:pt x="102099" y="211510"/>
                      </a:lnTo>
                      <a:lnTo>
                        <a:pt x="100513" y="211774"/>
                      </a:lnTo>
                      <a:lnTo>
                        <a:pt x="95140" y="225076"/>
                      </a:lnTo>
                      <a:close/>
                      <a:moveTo>
                        <a:pt x="10395" y="127734"/>
                      </a:moveTo>
                      <a:lnTo>
                        <a:pt x="86947" y="206841"/>
                      </a:lnTo>
                      <a:lnTo>
                        <a:pt x="87476" y="205608"/>
                      </a:lnTo>
                      <a:lnTo>
                        <a:pt x="13214" y="125796"/>
                      </a:lnTo>
                      <a:lnTo>
                        <a:pt x="10395" y="127734"/>
                      </a:lnTo>
                      <a:close/>
                      <a:moveTo>
                        <a:pt x="95316" y="204198"/>
                      </a:moveTo>
                      <a:lnTo>
                        <a:pt x="96020" y="204991"/>
                      </a:lnTo>
                      <a:lnTo>
                        <a:pt x="114872" y="158919"/>
                      </a:lnTo>
                      <a:lnTo>
                        <a:pt x="95316" y="204198"/>
                      </a:lnTo>
                      <a:close/>
                      <a:moveTo>
                        <a:pt x="18940" y="122096"/>
                      </a:moveTo>
                      <a:lnTo>
                        <a:pt x="90382" y="198825"/>
                      </a:lnTo>
                      <a:lnTo>
                        <a:pt x="164116" y="27925"/>
                      </a:lnTo>
                      <a:lnTo>
                        <a:pt x="18940" y="122096"/>
                      </a:lnTo>
                      <a:close/>
                    </a:path>
                  </a:pathLst>
                </a:custGeom>
                <a:grpFill/>
                <a:ln w="8809" cap="flat">
                  <a:noFill/>
                  <a:prstDash val="solid"/>
                  <a:miter/>
                </a:ln>
              </p:spPr>
              <p:txBody>
                <a:bodyPr rtlCol="0" anchor="ctr"/>
                <a:lstStyle/>
                <a:p>
                  <a:endParaRPr lang="en-US" sz="3200"/>
                </a:p>
              </p:txBody>
            </p:sp>
          </p:grpSp>
          <p:grpSp>
            <p:nvGrpSpPr>
              <p:cNvPr id="4957" name="Graphic 4229">
                <a:extLst>
                  <a:ext uri="{FF2B5EF4-FFF2-40B4-BE49-F238E27FC236}">
                    <a16:creationId xmlns:a16="http://schemas.microsoft.com/office/drawing/2014/main" id="{78B44860-C74F-4724-A5FC-669C318DC020}"/>
                  </a:ext>
                </a:extLst>
              </p:cNvPr>
              <p:cNvGrpSpPr/>
              <p:nvPr/>
            </p:nvGrpSpPr>
            <p:grpSpPr>
              <a:xfrm>
                <a:off x="4829053" y="3795002"/>
                <a:ext cx="141476" cy="205167"/>
                <a:chOff x="4829053" y="3795002"/>
                <a:chExt cx="141476" cy="205167"/>
              </a:xfrm>
              <a:grpFill/>
            </p:grpSpPr>
            <p:sp>
              <p:nvSpPr>
                <p:cNvPr id="4958" name="Freeform: Shape 4957">
                  <a:extLst>
                    <a:ext uri="{FF2B5EF4-FFF2-40B4-BE49-F238E27FC236}">
                      <a16:creationId xmlns:a16="http://schemas.microsoft.com/office/drawing/2014/main" id="{20ABB244-435A-4E6D-BE7E-D6CC919E0DBD}"/>
                    </a:ext>
                  </a:extLst>
                </p:cNvPr>
                <p:cNvSpPr/>
                <p:nvPr/>
              </p:nvSpPr>
              <p:spPr>
                <a:xfrm>
                  <a:off x="4834780" y="3804252"/>
                  <a:ext cx="132050" cy="191336"/>
                </a:xfrm>
                <a:custGeom>
                  <a:avLst/>
                  <a:gdLst>
                    <a:gd name="connsiteX0" fmla="*/ 132051 w 132050"/>
                    <a:gd name="connsiteY0" fmla="*/ 191337 h 191336"/>
                    <a:gd name="connsiteX1" fmla="*/ 130289 w 132050"/>
                    <a:gd name="connsiteY1" fmla="*/ 190808 h 191336"/>
                    <a:gd name="connsiteX2" fmla="*/ 5285 w 132050"/>
                    <a:gd name="connsiteY2" fmla="*/ 154690 h 191336"/>
                    <a:gd name="connsiteX3" fmla="*/ 0 w 132050"/>
                    <a:gd name="connsiteY3" fmla="*/ 153193 h 191336"/>
                    <a:gd name="connsiteX4" fmla="*/ 3348 w 132050"/>
                    <a:gd name="connsiteY4" fmla="*/ 148876 h 191336"/>
                    <a:gd name="connsiteX5" fmla="*/ 115049 w 132050"/>
                    <a:gd name="connsiteY5" fmla="*/ 3876 h 191336"/>
                    <a:gd name="connsiteX6" fmla="*/ 118044 w 132050"/>
                    <a:gd name="connsiteY6" fmla="*/ 0 h 191336"/>
                    <a:gd name="connsiteX7" fmla="*/ 118396 w 132050"/>
                    <a:gd name="connsiteY7" fmla="*/ 4845 h 191336"/>
                    <a:gd name="connsiteX8" fmla="*/ 131698 w 132050"/>
                    <a:gd name="connsiteY8" fmla="*/ 186051 h 191336"/>
                    <a:gd name="connsiteX9" fmla="*/ 132051 w 132050"/>
                    <a:gd name="connsiteY9" fmla="*/ 191337 h 191336"/>
                    <a:gd name="connsiteX10" fmla="*/ 131169 w 132050"/>
                    <a:gd name="connsiteY10" fmla="*/ 180590 h 191336"/>
                    <a:gd name="connsiteX11" fmla="*/ 114608 w 132050"/>
                    <a:gd name="connsiteY11" fmla="*/ 5109 h 191336"/>
                    <a:gd name="connsiteX12" fmla="*/ 117955 w 132050"/>
                    <a:gd name="connsiteY12" fmla="*/ 6078 h 191336"/>
                    <a:gd name="connsiteX13" fmla="*/ 9250 w 132050"/>
                    <a:gd name="connsiteY13" fmla="*/ 153369 h 191336"/>
                    <a:gd name="connsiteX14" fmla="*/ 7311 w 132050"/>
                    <a:gd name="connsiteY14" fmla="*/ 147555 h 191336"/>
                    <a:gd name="connsiteX15" fmla="*/ 131169 w 132050"/>
                    <a:gd name="connsiteY15" fmla="*/ 180590 h 19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2050" h="191336">
                      <a:moveTo>
                        <a:pt x="132051" y="191337"/>
                      </a:moveTo>
                      <a:lnTo>
                        <a:pt x="130289" y="190808"/>
                      </a:lnTo>
                      <a:lnTo>
                        <a:pt x="5285" y="154690"/>
                      </a:lnTo>
                      <a:lnTo>
                        <a:pt x="0" y="153193"/>
                      </a:lnTo>
                      <a:lnTo>
                        <a:pt x="3348" y="148876"/>
                      </a:lnTo>
                      <a:lnTo>
                        <a:pt x="115049" y="3876"/>
                      </a:lnTo>
                      <a:lnTo>
                        <a:pt x="118044" y="0"/>
                      </a:lnTo>
                      <a:lnTo>
                        <a:pt x="118396" y="4845"/>
                      </a:lnTo>
                      <a:lnTo>
                        <a:pt x="131698" y="186051"/>
                      </a:lnTo>
                      <a:lnTo>
                        <a:pt x="132051" y="191337"/>
                      </a:lnTo>
                      <a:close/>
                      <a:moveTo>
                        <a:pt x="131169" y="180590"/>
                      </a:moveTo>
                      <a:lnTo>
                        <a:pt x="114608" y="5109"/>
                      </a:lnTo>
                      <a:lnTo>
                        <a:pt x="117955" y="6078"/>
                      </a:lnTo>
                      <a:lnTo>
                        <a:pt x="9250" y="153369"/>
                      </a:lnTo>
                      <a:lnTo>
                        <a:pt x="7311" y="147555"/>
                      </a:lnTo>
                      <a:lnTo>
                        <a:pt x="131169" y="180590"/>
                      </a:lnTo>
                      <a:close/>
                    </a:path>
                  </a:pathLst>
                </a:custGeom>
                <a:grpFill/>
                <a:ln w="8809" cap="flat">
                  <a:noFill/>
                  <a:prstDash val="solid"/>
                  <a:miter/>
                </a:ln>
              </p:spPr>
              <p:txBody>
                <a:bodyPr rtlCol="0" anchor="ctr"/>
                <a:lstStyle/>
                <a:p>
                  <a:endParaRPr lang="en-US" sz="3200"/>
                </a:p>
              </p:txBody>
            </p:sp>
            <p:sp>
              <p:nvSpPr>
                <p:cNvPr id="4959" name="Freeform: Shape 4958">
                  <a:extLst>
                    <a:ext uri="{FF2B5EF4-FFF2-40B4-BE49-F238E27FC236}">
                      <a16:creationId xmlns:a16="http://schemas.microsoft.com/office/drawing/2014/main" id="{D341219F-7032-4311-8A7B-078CD794A779}"/>
                    </a:ext>
                  </a:extLst>
                </p:cNvPr>
                <p:cNvSpPr/>
                <p:nvPr/>
              </p:nvSpPr>
              <p:spPr>
                <a:xfrm>
                  <a:off x="4829053" y="3795002"/>
                  <a:ext cx="141476" cy="205167"/>
                </a:xfrm>
                <a:custGeom>
                  <a:avLst/>
                  <a:gdLst>
                    <a:gd name="connsiteX0" fmla="*/ 141477 w 141476"/>
                    <a:gd name="connsiteY0" fmla="*/ 205168 h 205167"/>
                    <a:gd name="connsiteX1" fmla="*/ 14799 w 141476"/>
                    <a:gd name="connsiteY1" fmla="*/ 168521 h 205167"/>
                    <a:gd name="connsiteX2" fmla="*/ 13919 w 141476"/>
                    <a:gd name="connsiteY2" fmla="*/ 169754 h 205167"/>
                    <a:gd name="connsiteX3" fmla="*/ 13302 w 141476"/>
                    <a:gd name="connsiteY3" fmla="*/ 168081 h 205167"/>
                    <a:gd name="connsiteX4" fmla="*/ 0 w 141476"/>
                    <a:gd name="connsiteY4" fmla="*/ 164205 h 205167"/>
                    <a:gd name="connsiteX5" fmla="*/ 8369 w 141476"/>
                    <a:gd name="connsiteY5" fmla="*/ 153369 h 205167"/>
                    <a:gd name="connsiteX6" fmla="*/ 7840 w 141476"/>
                    <a:gd name="connsiteY6" fmla="*/ 151783 h 205167"/>
                    <a:gd name="connsiteX7" fmla="*/ 9338 w 141476"/>
                    <a:gd name="connsiteY7" fmla="*/ 152136 h 205167"/>
                    <a:gd name="connsiteX8" fmla="*/ 116899 w 141476"/>
                    <a:gd name="connsiteY8" fmla="*/ 12509 h 205167"/>
                    <a:gd name="connsiteX9" fmla="*/ 116634 w 141476"/>
                    <a:gd name="connsiteY9" fmla="*/ 9602 h 205167"/>
                    <a:gd name="connsiteX10" fmla="*/ 118661 w 141476"/>
                    <a:gd name="connsiteY10" fmla="*/ 10219 h 205167"/>
                    <a:gd name="connsiteX11" fmla="*/ 126501 w 141476"/>
                    <a:gd name="connsiteY11" fmla="*/ 0 h 205167"/>
                    <a:gd name="connsiteX12" fmla="*/ 127470 w 141476"/>
                    <a:gd name="connsiteY12" fmla="*/ 12685 h 205167"/>
                    <a:gd name="connsiteX13" fmla="*/ 129408 w 141476"/>
                    <a:gd name="connsiteY13" fmla="*/ 13214 h 205167"/>
                    <a:gd name="connsiteX14" fmla="*/ 127646 w 141476"/>
                    <a:gd name="connsiteY14" fmla="*/ 15504 h 205167"/>
                    <a:gd name="connsiteX15" fmla="*/ 141477 w 141476"/>
                    <a:gd name="connsiteY15" fmla="*/ 205168 h 205167"/>
                    <a:gd name="connsiteX16" fmla="*/ 19028 w 141476"/>
                    <a:gd name="connsiteY16" fmla="*/ 162795 h 205167"/>
                    <a:gd name="connsiteX17" fmla="*/ 133989 w 141476"/>
                    <a:gd name="connsiteY17" fmla="*/ 196006 h 205167"/>
                    <a:gd name="connsiteX18" fmla="*/ 133724 w 141476"/>
                    <a:gd name="connsiteY18" fmla="*/ 192482 h 205167"/>
                    <a:gd name="connsiteX19" fmla="*/ 19557 w 141476"/>
                    <a:gd name="connsiteY19" fmla="*/ 162002 h 205167"/>
                    <a:gd name="connsiteX20" fmla="*/ 19028 w 141476"/>
                    <a:gd name="connsiteY20" fmla="*/ 162795 h 205167"/>
                    <a:gd name="connsiteX21" fmla="*/ 23873 w 141476"/>
                    <a:gd name="connsiteY21" fmla="*/ 156188 h 205167"/>
                    <a:gd name="connsiteX22" fmla="*/ 133020 w 141476"/>
                    <a:gd name="connsiteY22" fmla="*/ 185347 h 205167"/>
                    <a:gd name="connsiteX23" fmla="*/ 118220 w 141476"/>
                    <a:gd name="connsiteY23" fmla="*/ 28366 h 205167"/>
                    <a:gd name="connsiteX24" fmla="*/ 23873 w 141476"/>
                    <a:gd name="connsiteY24" fmla="*/ 156188 h 205167"/>
                    <a:gd name="connsiteX25" fmla="*/ 16297 w 141476"/>
                    <a:gd name="connsiteY25" fmla="*/ 154162 h 205167"/>
                    <a:gd name="connsiteX26" fmla="*/ 16914 w 141476"/>
                    <a:gd name="connsiteY26" fmla="*/ 154338 h 205167"/>
                    <a:gd name="connsiteX27" fmla="*/ 32947 w 141476"/>
                    <a:gd name="connsiteY27" fmla="*/ 132579 h 205167"/>
                    <a:gd name="connsiteX28" fmla="*/ 16297 w 141476"/>
                    <a:gd name="connsiteY28" fmla="*/ 154162 h 20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1476" h="205167">
                      <a:moveTo>
                        <a:pt x="141477" y="205168"/>
                      </a:moveTo>
                      <a:lnTo>
                        <a:pt x="14799" y="168521"/>
                      </a:lnTo>
                      <a:lnTo>
                        <a:pt x="13919" y="169754"/>
                      </a:lnTo>
                      <a:lnTo>
                        <a:pt x="13302" y="168081"/>
                      </a:lnTo>
                      <a:lnTo>
                        <a:pt x="0" y="164205"/>
                      </a:lnTo>
                      <a:lnTo>
                        <a:pt x="8369" y="153369"/>
                      </a:lnTo>
                      <a:lnTo>
                        <a:pt x="7840" y="151783"/>
                      </a:lnTo>
                      <a:lnTo>
                        <a:pt x="9338" y="152136"/>
                      </a:lnTo>
                      <a:lnTo>
                        <a:pt x="116899" y="12509"/>
                      </a:lnTo>
                      <a:lnTo>
                        <a:pt x="116634" y="9602"/>
                      </a:lnTo>
                      <a:lnTo>
                        <a:pt x="118661" y="10219"/>
                      </a:lnTo>
                      <a:lnTo>
                        <a:pt x="126501" y="0"/>
                      </a:lnTo>
                      <a:lnTo>
                        <a:pt x="127470" y="12685"/>
                      </a:lnTo>
                      <a:lnTo>
                        <a:pt x="129408" y="13214"/>
                      </a:lnTo>
                      <a:lnTo>
                        <a:pt x="127646" y="15504"/>
                      </a:lnTo>
                      <a:lnTo>
                        <a:pt x="141477" y="205168"/>
                      </a:lnTo>
                      <a:close/>
                      <a:moveTo>
                        <a:pt x="19028" y="162795"/>
                      </a:moveTo>
                      <a:lnTo>
                        <a:pt x="133989" y="196006"/>
                      </a:lnTo>
                      <a:lnTo>
                        <a:pt x="133724" y="192482"/>
                      </a:lnTo>
                      <a:lnTo>
                        <a:pt x="19557" y="162002"/>
                      </a:lnTo>
                      <a:lnTo>
                        <a:pt x="19028" y="162795"/>
                      </a:lnTo>
                      <a:close/>
                      <a:moveTo>
                        <a:pt x="23873" y="156188"/>
                      </a:moveTo>
                      <a:lnTo>
                        <a:pt x="133020" y="185347"/>
                      </a:lnTo>
                      <a:lnTo>
                        <a:pt x="118220" y="28366"/>
                      </a:lnTo>
                      <a:lnTo>
                        <a:pt x="23873" y="156188"/>
                      </a:lnTo>
                      <a:close/>
                      <a:moveTo>
                        <a:pt x="16297" y="154162"/>
                      </a:moveTo>
                      <a:lnTo>
                        <a:pt x="16914" y="154338"/>
                      </a:lnTo>
                      <a:lnTo>
                        <a:pt x="32947" y="132579"/>
                      </a:lnTo>
                      <a:lnTo>
                        <a:pt x="16297" y="154162"/>
                      </a:lnTo>
                      <a:close/>
                    </a:path>
                  </a:pathLst>
                </a:custGeom>
                <a:grpFill/>
                <a:ln w="8809" cap="flat">
                  <a:noFill/>
                  <a:prstDash val="solid"/>
                  <a:miter/>
                </a:ln>
              </p:spPr>
              <p:txBody>
                <a:bodyPr rtlCol="0" anchor="ctr"/>
                <a:lstStyle/>
                <a:p>
                  <a:endParaRPr lang="en-US" sz="3200"/>
                </a:p>
              </p:txBody>
            </p:sp>
          </p:grpSp>
          <p:grpSp>
            <p:nvGrpSpPr>
              <p:cNvPr id="4960" name="Graphic 4229">
                <a:extLst>
                  <a:ext uri="{FF2B5EF4-FFF2-40B4-BE49-F238E27FC236}">
                    <a16:creationId xmlns:a16="http://schemas.microsoft.com/office/drawing/2014/main" id="{78B44860-C74F-4724-A5FC-669C318DC020}"/>
                  </a:ext>
                </a:extLst>
              </p:cNvPr>
              <p:cNvGrpSpPr/>
              <p:nvPr/>
            </p:nvGrpSpPr>
            <p:grpSpPr>
              <a:xfrm>
                <a:off x="4943310" y="3800464"/>
                <a:ext cx="185434" cy="199265"/>
                <a:chOff x="4943310" y="3800464"/>
                <a:chExt cx="185434" cy="199265"/>
              </a:xfrm>
              <a:grpFill/>
            </p:grpSpPr>
            <p:sp>
              <p:nvSpPr>
                <p:cNvPr id="4961" name="Freeform: Shape 4960">
                  <a:extLst>
                    <a:ext uri="{FF2B5EF4-FFF2-40B4-BE49-F238E27FC236}">
                      <a16:creationId xmlns:a16="http://schemas.microsoft.com/office/drawing/2014/main" id="{EA0E4F0A-67C9-4E6A-97FC-90C5D58F6A02}"/>
                    </a:ext>
                  </a:extLst>
                </p:cNvPr>
                <p:cNvSpPr/>
                <p:nvPr/>
              </p:nvSpPr>
              <p:spPr>
                <a:xfrm>
                  <a:off x="4948507" y="3806190"/>
                  <a:ext cx="174247" cy="187196"/>
                </a:xfrm>
                <a:custGeom>
                  <a:avLst/>
                  <a:gdLst>
                    <a:gd name="connsiteX0" fmla="*/ 174247 w 174247"/>
                    <a:gd name="connsiteY0" fmla="*/ 72588 h 187196"/>
                    <a:gd name="connsiteX1" fmla="*/ 172662 w 174247"/>
                    <a:gd name="connsiteY1" fmla="*/ 74086 h 187196"/>
                    <a:gd name="connsiteX2" fmla="*/ 59198 w 174247"/>
                    <a:gd name="connsiteY2" fmla="*/ 183144 h 187196"/>
                    <a:gd name="connsiteX3" fmla="*/ 54970 w 174247"/>
                    <a:gd name="connsiteY3" fmla="*/ 187197 h 187196"/>
                    <a:gd name="connsiteX4" fmla="*/ 53296 w 174247"/>
                    <a:gd name="connsiteY4" fmla="*/ 181647 h 187196"/>
                    <a:gd name="connsiteX5" fmla="*/ 1057 w 174247"/>
                    <a:gd name="connsiteY5" fmla="*/ 3524 h 187196"/>
                    <a:gd name="connsiteX6" fmla="*/ 0 w 174247"/>
                    <a:gd name="connsiteY6" fmla="*/ 0 h 187196"/>
                    <a:gd name="connsiteX7" fmla="*/ 3348 w 174247"/>
                    <a:gd name="connsiteY7" fmla="*/ 1410 h 187196"/>
                    <a:gd name="connsiteX8" fmla="*/ 169138 w 174247"/>
                    <a:gd name="connsiteY8" fmla="*/ 70474 h 187196"/>
                    <a:gd name="connsiteX9" fmla="*/ 174247 w 174247"/>
                    <a:gd name="connsiteY9" fmla="*/ 72588 h 187196"/>
                    <a:gd name="connsiteX10" fmla="*/ 164028 w 174247"/>
                    <a:gd name="connsiteY10" fmla="*/ 68448 h 187196"/>
                    <a:gd name="connsiteX11" fmla="*/ 2114 w 174247"/>
                    <a:gd name="connsiteY11" fmla="*/ 4581 h 187196"/>
                    <a:gd name="connsiteX12" fmla="*/ 4405 w 174247"/>
                    <a:gd name="connsiteY12" fmla="*/ 2467 h 187196"/>
                    <a:gd name="connsiteX13" fmla="*/ 60079 w 174247"/>
                    <a:gd name="connsiteY13" fmla="*/ 179620 h 187196"/>
                    <a:gd name="connsiteX14" fmla="*/ 54265 w 174247"/>
                    <a:gd name="connsiteY14" fmla="*/ 178123 h 187196"/>
                    <a:gd name="connsiteX15" fmla="*/ 164028 w 174247"/>
                    <a:gd name="connsiteY15" fmla="*/ 68448 h 18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247" h="187196">
                      <a:moveTo>
                        <a:pt x="174247" y="72588"/>
                      </a:moveTo>
                      <a:lnTo>
                        <a:pt x="172662" y="74086"/>
                      </a:lnTo>
                      <a:lnTo>
                        <a:pt x="59198" y="183144"/>
                      </a:lnTo>
                      <a:lnTo>
                        <a:pt x="54970" y="187197"/>
                      </a:lnTo>
                      <a:lnTo>
                        <a:pt x="53296" y="181647"/>
                      </a:lnTo>
                      <a:lnTo>
                        <a:pt x="1057" y="3524"/>
                      </a:lnTo>
                      <a:lnTo>
                        <a:pt x="0" y="0"/>
                      </a:lnTo>
                      <a:lnTo>
                        <a:pt x="3348" y="1410"/>
                      </a:lnTo>
                      <a:lnTo>
                        <a:pt x="169138" y="70474"/>
                      </a:lnTo>
                      <a:lnTo>
                        <a:pt x="174247" y="72588"/>
                      </a:lnTo>
                      <a:close/>
                      <a:moveTo>
                        <a:pt x="164028" y="68448"/>
                      </a:moveTo>
                      <a:lnTo>
                        <a:pt x="2114" y="4581"/>
                      </a:lnTo>
                      <a:lnTo>
                        <a:pt x="4405" y="2467"/>
                      </a:lnTo>
                      <a:lnTo>
                        <a:pt x="60079" y="179620"/>
                      </a:lnTo>
                      <a:lnTo>
                        <a:pt x="54265" y="178123"/>
                      </a:lnTo>
                      <a:lnTo>
                        <a:pt x="164028" y="68448"/>
                      </a:lnTo>
                      <a:close/>
                    </a:path>
                  </a:pathLst>
                </a:custGeom>
                <a:grpFill/>
                <a:ln w="8809" cap="flat">
                  <a:noFill/>
                  <a:prstDash val="solid"/>
                  <a:miter/>
                </a:ln>
              </p:spPr>
              <p:txBody>
                <a:bodyPr rtlCol="0" anchor="ctr"/>
                <a:lstStyle/>
                <a:p>
                  <a:endParaRPr lang="en-US" sz="3200"/>
                </a:p>
              </p:txBody>
            </p:sp>
            <p:sp>
              <p:nvSpPr>
                <p:cNvPr id="4962" name="Freeform: Shape 4961">
                  <a:extLst>
                    <a:ext uri="{FF2B5EF4-FFF2-40B4-BE49-F238E27FC236}">
                      <a16:creationId xmlns:a16="http://schemas.microsoft.com/office/drawing/2014/main" id="{94496BFF-4185-4065-BE81-74C5557E5858}"/>
                    </a:ext>
                  </a:extLst>
                </p:cNvPr>
                <p:cNvSpPr/>
                <p:nvPr/>
              </p:nvSpPr>
              <p:spPr>
                <a:xfrm>
                  <a:off x="4943310" y="3800464"/>
                  <a:ext cx="185434" cy="199265"/>
                </a:xfrm>
                <a:custGeom>
                  <a:avLst/>
                  <a:gdLst>
                    <a:gd name="connsiteX0" fmla="*/ 58493 w 185434"/>
                    <a:gd name="connsiteY0" fmla="*/ 199265 h 199265"/>
                    <a:gd name="connsiteX1" fmla="*/ 54617 w 185434"/>
                    <a:gd name="connsiteY1" fmla="*/ 186139 h 199265"/>
                    <a:gd name="connsiteX2" fmla="*/ 52855 w 185434"/>
                    <a:gd name="connsiteY2" fmla="*/ 185699 h 199265"/>
                    <a:gd name="connsiteX3" fmla="*/ 54088 w 185434"/>
                    <a:gd name="connsiteY3" fmla="*/ 184466 h 199265"/>
                    <a:gd name="connsiteX4" fmla="*/ 3700 w 185434"/>
                    <a:gd name="connsiteY4" fmla="*/ 12685 h 199265"/>
                    <a:gd name="connsiteX5" fmla="*/ 969 w 185434"/>
                    <a:gd name="connsiteY5" fmla="*/ 11628 h 199265"/>
                    <a:gd name="connsiteX6" fmla="*/ 2907 w 185434"/>
                    <a:gd name="connsiteY6" fmla="*/ 9866 h 199265"/>
                    <a:gd name="connsiteX7" fmla="*/ 0 w 185434"/>
                    <a:gd name="connsiteY7" fmla="*/ 0 h 199265"/>
                    <a:gd name="connsiteX8" fmla="*/ 9425 w 185434"/>
                    <a:gd name="connsiteY8" fmla="*/ 3964 h 199265"/>
                    <a:gd name="connsiteX9" fmla="*/ 11187 w 185434"/>
                    <a:gd name="connsiteY9" fmla="*/ 2290 h 199265"/>
                    <a:gd name="connsiteX10" fmla="*/ 12069 w 185434"/>
                    <a:gd name="connsiteY10" fmla="*/ 5021 h 199265"/>
                    <a:gd name="connsiteX11" fmla="*/ 185435 w 185434"/>
                    <a:gd name="connsiteY11" fmla="*/ 77257 h 199265"/>
                    <a:gd name="connsiteX12" fmla="*/ 180149 w 185434"/>
                    <a:gd name="connsiteY12" fmla="*/ 82366 h 199265"/>
                    <a:gd name="connsiteX13" fmla="*/ 69681 w 185434"/>
                    <a:gd name="connsiteY13" fmla="*/ 188518 h 199265"/>
                    <a:gd name="connsiteX14" fmla="*/ 70209 w 185434"/>
                    <a:gd name="connsiteY14" fmla="*/ 190280 h 199265"/>
                    <a:gd name="connsiteX15" fmla="*/ 68359 w 185434"/>
                    <a:gd name="connsiteY15" fmla="*/ 189839 h 199265"/>
                    <a:gd name="connsiteX16" fmla="*/ 58493 w 185434"/>
                    <a:gd name="connsiteY16" fmla="*/ 199265 h 199265"/>
                    <a:gd name="connsiteX17" fmla="*/ 67390 w 185434"/>
                    <a:gd name="connsiteY17" fmla="*/ 180678 h 199265"/>
                    <a:gd name="connsiteX18" fmla="*/ 67567 w 185434"/>
                    <a:gd name="connsiteY18" fmla="*/ 181206 h 199265"/>
                    <a:gd name="connsiteX19" fmla="*/ 173366 w 185434"/>
                    <a:gd name="connsiteY19" fmla="*/ 79459 h 199265"/>
                    <a:gd name="connsiteX20" fmla="*/ 170018 w 185434"/>
                    <a:gd name="connsiteY20" fmla="*/ 78050 h 199265"/>
                    <a:gd name="connsiteX21" fmla="*/ 67390 w 185434"/>
                    <a:gd name="connsiteY21" fmla="*/ 180678 h 199265"/>
                    <a:gd name="connsiteX22" fmla="*/ 56907 w 185434"/>
                    <a:gd name="connsiteY22" fmla="*/ 170018 h 199265"/>
                    <a:gd name="connsiteX23" fmla="*/ 59550 w 185434"/>
                    <a:gd name="connsiteY23" fmla="*/ 178916 h 199265"/>
                    <a:gd name="connsiteX24" fmla="*/ 59726 w 185434"/>
                    <a:gd name="connsiteY24" fmla="*/ 178828 h 199265"/>
                    <a:gd name="connsiteX25" fmla="*/ 56907 w 185434"/>
                    <a:gd name="connsiteY25" fmla="*/ 170018 h 199265"/>
                    <a:gd name="connsiteX26" fmla="*/ 16032 w 185434"/>
                    <a:gd name="connsiteY26" fmla="*/ 17442 h 199265"/>
                    <a:gd name="connsiteX27" fmla="*/ 65100 w 185434"/>
                    <a:gd name="connsiteY27" fmla="*/ 173454 h 199265"/>
                    <a:gd name="connsiteX28" fmla="*/ 163235 w 185434"/>
                    <a:gd name="connsiteY28" fmla="*/ 75407 h 199265"/>
                    <a:gd name="connsiteX29" fmla="*/ 16032 w 185434"/>
                    <a:gd name="connsiteY29" fmla="*/ 17442 h 19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5434" h="199265">
                      <a:moveTo>
                        <a:pt x="58493" y="199265"/>
                      </a:moveTo>
                      <a:lnTo>
                        <a:pt x="54617" y="186139"/>
                      </a:lnTo>
                      <a:lnTo>
                        <a:pt x="52855" y="185699"/>
                      </a:lnTo>
                      <a:lnTo>
                        <a:pt x="54088" y="184466"/>
                      </a:lnTo>
                      <a:lnTo>
                        <a:pt x="3700" y="12685"/>
                      </a:lnTo>
                      <a:lnTo>
                        <a:pt x="969" y="11628"/>
                      </a:lnTo>
                      <a:lnTo>
                        <a:pt x="2907" y="9866"/>
                      </a:lnTo>
                      <a:lnTo>
                        <a:pt x="0" y="0"/>
                      </a:lnTo>
                      <a:lnTo>
                        <a:pt x="9425" y="3964"/>
                      </a:lnTo>
                      <a:lnTo>
                        <a:pt x="11187" y="2290"/>
                      </a:lnTo>
                      <a:lnTo>
                        <a:pt x="12069" y="5021"/>
                      </a:lnTo>
                      <a:lnTo>
                        <a:pt x="185435" y="77257"/>
                      </a:lnTo>
                      <a:lnTo>
                        <a:pt x="180149" y="82366"/>
                      </a:lnTo>
                      <a:lnTo>
                        <a:pt x="69681" y="188518"/>
                      </a:lnTo>
                      <a:lnTo>
                        <a:pt x="70209" y="190280"/>
                      </a:lnTo>
                      <a:lnTo>
                        <a:pt x="68359" y="189839"/>
                      </a:lnTo>
                      <a:lnTo>
                        <a:pt x="58493" y="199265"/>
                      </a:lnTo>
                      <a:close/>
                      <a:moveTo>
                        <a:pt x="67390" y="180678"/>
                      </a:moveTo>
                      <a:lnTo>
                        <a:pt x="67567" y="181206"/>
                      </a:lnTo>
                      <a:lnTo>
                        <a:pt x="173366" y="79459"/>
                      </a:lnTo>
                      <a:lnTo>
                        <a:pt x="170018" y="78050"/>
                      </a:lnTo>
                      <a:lnTo>
                        <a:pt x="67390" y="180678"/>
                      </a:lnTo>
                      <a:close/>
                      <a:moveTo>
                        <a:pt x="56907" y="170018"/>
                      </a:moveTo>
                      <a:lnTo>
                        <a:pt x="59550" y="178916"/>
                      </a:lnTo>
                      <a:lnTo>
                        <a:pt x="59726" y="178828"/>
                      </a:lnTo>
                      <a:lnTo>
                        <a:pt x="56907" y="170018"/>
                      </a:lnTo>
                      <a:close/>
                      <a:moveTo>
                        <a:pt x="16032" y="17442"/>
                      </a:moveTo>
                      <a:lnTo>
                        <a:pt x="65100" y="173454"/>
                      </a:lnTo>
                      <a:lnTo>
                        <a:pt x="163235" y="75407"/>
                      </a:lnTo>
                      <a:lnTo>
                        <a:pt x="16032" y="17442"/>
                      </a:lnTo>
                      <a:close/>
                    </a:path>
                  </a:pathLst>
                </a:custGeom>
                <a:grpFill/>
                <a:ln w="8809" cap="flat">
                  <a:noFill/>
                  <a:prstDash val="solid"/>
                  <a:miter/>
                </a:ln>
              </p:spPr>
              <p:txBody>
                <a:bodyPr rtlCol="0" anchor="ctr"/>
                <a:lstStyle/>
                <a:p>
                  <a:endParaRPr lang="en-US" sz="3200"/>
                </a:p>
              </p:txBody>
            </p:sp>
          </p:grpSp>
          <p:grpSp>
            <p:nvGrpSpPr>
              <p:cNvPr id="4963" name="Graphic 4229">
                <a:extLst>
                  <a:ext uri="{FF2B5EF4-FFF2-40B4-BE49-F238E27FC236}">
                    <a16:creationId xmlns:a16="http://schemas.microsoft.com/office/drawing/2014/main" id="{78B44860-C74F-4724-A5FC-669C318DC020}"/>
                  </a:ext>
                </a:extLst>
              </p:cNvPr>
              <p:cNvGrpSpPr/>
              <p:nvPr/>
            </p:nvGrpSpPr>
            <p:grpSpPr>
              <a:xfrm>
                <a:off x="4754175" y="3594503"/>
                <a:ext cx="176449" cy="225604"/>
                <a:chOff x="4754175" y="3594503"/>
                <a:chExt cx="176449" cy="225604"/>
              </a:xfrm>
              <a:grpFill/>
            </p:grpSpPr>
            <p:sp>
              <p:nvSpPr>
                <p:cNvPr id="4964" name="Freeform: Shape 4963">
                  <a:extLst>
                    <a:ext uri="{FF2B5EF4-FFF2-40B4-BE49-F238E27FC236}">
                      <a16:creationId xmlns:a16="http://schemas.microsoft.com/office/drawing/2014/main" id="{40FB6A87-3CA9-4C0C-913C-AD4A82AEFA6E}"/>
                    </a:ext>
                  </a:extLst>
                </p:cNvPr>
                <p:cNvSpPr/>
                <p:nvPr/>
              </p:nvSpPr>
              <p:spPr>
                <a:xfrm>
                  <a:off x="4760693" y="3602784"/>
                  <a:ext cx="165526" cy="211598"/>
                </a:xfrm>
                <a:custGeom>
                  <a:avLst/>
                  <a:gdLst>
                    <a:gd name="connsiteX0" fmla="*/ 107561 w 165526"/>
                    <a:gd name="connsiteY0" fmla="*/ 12685 h 211598"/>
                    <a:gd name="connsiteX1" fmla="*/ 8545 w 165526"/>
                    <a:gd name="connsiteY1" fmla="*/ 207810 h 211598"/>
                    <a:gd name="connsiteX2" fmla="*/ 4933 w 165526"/>
                    <a:gd name="connsiteY2" fmla="*/ 203670 h 211598"/>
                    <a:gd name="connsiteX3" fmla="*/ 163147 w 165526"/>
                    <a:gd name="connsiteY3" fmla="*/ 153369 h 211598"/>
                    <a:gd name="connsiteX4" fmla="*/ 162267 w 165526"/>
                    <a:gd name="connsiteY4" fmla="*/ 155307 h 211598"/>
                    <a:gd name="connsiteX5" fmla="*/ 107561 w 165526"/>
                    <a:gd name="connsiteY5" fmla="*/ 12685 h 211598"/>
                    <a:gd name="connsiteX6" fmla="*/ 102540 w 165526"/>
                    <a:gd name="connsiteY6" fmla="*/ 0 h 211598"/>
                    <a:gd name="connsiteX7" fmla="*/ 164909 w 165526"/>
                    <a:gd name="connsiteY7" fmla="*/ 154162 h 211598"/>
                    <a:gd name="connsiteX8" fmla="*/ 165526 w 165526"/>
                    <a:gd name="connsiteY8" fmla="*/ 155571 h 211598"/>
                    <a:gd name="connsiteX9" fmla="*/ 164028 w 165526"/>
                    <a:gd name="connsiteY9" fmla="*/ 156100 h 211598"/>
                    <a:gd name="connsiteX10" fmla="*/ 6783 w 165526"/>
                    <a:gd name="connsiteY10" fmla="*/ 209308 h 211598"/>
                    <a:gd name="connsiteX11" fmla="*/ 0 w 165526"/>
                    <a:gd name="connsiteY11" fmla="*/ 211598 h 211598"/>
                    <a:gd name="connsiteX12" fmla="*/ 3172 w 165526"/>
                    <a:gd name="connsiteY12" fmla="*/ 205167 h 211598"/>
                    <a:gd name="connsiteX13" fmla="*/ 102540 w 165526"/>
                    <a:gd name="connsiteY13" fmla="*/ 0 h 21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526" h="211598">
                      <a:moveTo>
                        <a:pt x="107561" y="12685"/>
                      </a:moveTo>
                      <a:lnTo>
                        <a:pt x="8545" y="207810"/>
                      </a:lnTo>
                      <a:lnTo>
                        <a:pt x="4933" y="203670"/>
                      </a:lnTo>
                      <a:lnTo>
                        <a:pt x="163147" y="153369"/>
                      </a:lnTo>
                      <a:lnTo>
                        <a:pt x="162267" y="155307"/>
                      </a:lnTo>
                      <a:lnTo>
                        <a:pt x="107561" y="12685"/>
                      </a:lnTo>
                      <a:close/>
                      <a:moveTo>
                        <a:pt x="102540" y="0"/>
                      </a:moveTo>
                      <a:lnTo>
                        <a:pt x="164909" y="154162"/>
                      </a:lnTo>
                      <a:lnTo>
                        <a:pt x="165526" y="155571"/>
                      </a:lnTo>
                      <a:lnTo>
                        <a:pt x="164028" y="156100"/>
                      </a:lnTo>
                      <a:lnTo>
                        <a:pt x="6783" y="209308"/>
                      </a:lnTo>
                      <a:lnTo>
                        <a:pt x="0" y="211598"/>
                      </a:lnTo>
                      <a:lnTo>
                        <a:pt x="3172" y="205167"/>
                      </a:lnTo>
                      <a:lnTo>
                        <a:pt x="102540" y="0"/>
                      </a:lnTo>
                      <a:close/>
                    </a:path>
                  </a:pathLst>
                </a:custGeom>
                <a:grpFill/>
                <a:ln w="8809" cap="flat">
                  <a:noFill/>
                  <a:prstDash val="solid"/>
                  <a:miter/>
                </a:ln>
              </p:spPr>
              <p:txBody>
                <a:bodyPr rtlCol="0" anchor="ctr"/>
                <a:lstStyle/>
                <a:p>
                  <a:endParaRPr lang="en-US" sz="3200"/>
                </a:p>
              </p:txBody>
            </p:sp>
            <p:sp>
              <p:nvSpPr>
                <p:cNvPr id="4965" name="Freeform: Shape 4964">
                  <a:extLst>
                    <a:ext uri="{FF2B5EF4-FFF2-40B4-BE49-F238E27FC236}">
                      <a16:creationId xmlns:a16="http://schemas.microsoft.com/office/drawing/2014/main" id="{7344EF32-B3FB-499E-9449-DC9770D008B6}"/>
                    </a:ext>
                  </a:extLst>
                </p:cNvPr>
                <p:cNvSpPr/>
                <p:nvPr/>
              </p:nvSpPr>
              <p:spPr>
                <a:xfrm>
                  <a:off x="4754175" y="3594503"/>
                  <a:ext cx="176449" cy="225604"/>
                </a:xfrm>
                <a:custGeom>
                  <a:avLst/>
                  <a:gdLst>
                    <a:gd name="connsiteX0" fmla="*/ 0 w 176449"/>
                    <a:gd name="connsiteY0" fmla="*/ 225605 h 225604"/>
                    <a:gd name="connsiteX1" fmla="*/ 6783 w 176449"/>
                    <a:gd name="connsiteY1" fmla="*/ 211598 h 225604"/>
                    <a:gd name="connsiteX2" fmla="*/ 5550 w 176449"/>
                    <a:gd name="connsiteY2" fmla="*/ 210189 h 225604"/>
                    <a:gd name="connsiteX3" fmla="*/ 7840 w 176449"/>
                    <a:gd name="connsiteY3" fmla="*/ 209484 h 225604"/>
                    <a:gd name="connsiteX4" fmla="*/ 109323 w 176449"/>
                    <a:gd name="connsiteY4" fmla="*/ 0 h 225604"/>
                    <a:gd name="connsiteX5" fmla="*/ 114432 w 176449"/>
                    <a:gd name="connsiteY5" fmla="*/ 12685 h 225604"/>
                    <a:gd name="connsiteX6" fmla="*/ 114432 w 176449"/>
                    <a:gd name="connsiteY6" fmla="*/ 12685 h 225604"/>
                    <a:gd name="connsiteX7" fmla="*/ 114697 w 176449"/>
                    <a:gd name="connsiteY7" fmla="*/ 13390 h 225604"/>
                    <a:gd name="connsiteX8" fmla="*/ 172837 w 176449"/>
                    <a:gd name="connsiteY8" fmla="*/ 156981 h 225604"/>
                    <a:gd name="connsiteX9" fmla="*/ 175921 w 176449"/>
                    <a:gd name="connsiteY9" fmla="*/ 156012 h 225604"/>
                    <a:gd name="connsiteX10" fmla="*/ 174071 w 176449"/>
                    <a:gd name="connsiteY10" fmla="*/ 159976 h 225604"/>
                    <a:gd name="connsiteX11" fmla="*/ 176450 w 176449"/>
                    <a:gd name="connsiteY11" fmla="*/ 165878 h 225604"/>
                    <a:gd name="connsiteX12" fmla="*/ 170283 w 176449"/>
                    <a:gd name="connsiteY12" fmla="*/ 167992 h 225604"/>
                    <a:gd name="connsiteX13" fmla="*/ 168345 w 176449"/>
                    <a:gd name="connsiteY13" fmla="*/ 172133 h 225604"/>
                    <a:gd name="connsiteX14" fmla="*/ 167199 w 176449"/>
                    <a:gd name="connsiteY14" fmla="*/ 169050 h 225604"/>
                    <a:gd name="connsiteX15" fmla="*/ 16826 w 176449"/>
                    <a:gd name="connsiteY15" fmla="*/ 219967 h 225604"/>
                    <a:gd name="connsiteX16" fmla="*/ 15768 w 176449"/>
                    <a:gd name="connsiteY16" fmla="*/ 222081 h 225604"/>
                    <a:gd name="connsiteX17" fmla="*/ 14624 w 176449"/>
                    <a:gd name="connsiteY17" fmla="*/ 220760 h 225604"/>
                    <a:gd name="connsiteX18" fmla="*/ 0 w 176449"/>
                    <a:gd name="connsiteY18" fmla="*/ 225605 h 225604"/>
                    <a:gd name="connsiteX19" fmla="*/ 113640 w 176449"/>
                    <a:gd name="connsiteY19" fmla="*/ 29247 h 225604"/>
                    <a:gd name="connsiteX20" fmla="*/ 24930 w 176449"/>
                    <a:gd name="connsiteY20" fmla="*/ 204022 h 225604"/>
                    <a:gd name="connsiteX21" fmla="*/ 163676 w 176449"/>
                    <a:gd name="connsiteY21" fmla="*/ 159888 h 225604"/>
                    <a:gd name="connsiteX22" fmla="*/ 113640 w 176449"/>
                    <a:gd name="connsiteY22" fmla="*/ 29247 h 225604"/>
                    <a:gd name="connsiteX23" fmla="*/ 108795 w 176449"/>
                    <a:gd name="connsiteY23" fmla="*/ 16561 h 225604"/>
                    <a:gd name="connsiteX24" fmla="*/ 30392 w 176449"/>
                    <a:gd name="connsiteY24" fmla="*/ 178387 h 225604"/>
                    <a:gd name="connsiteX25" fmla="*/ 110380 w 176449"/>
                    <a:gd name="connsiteY25" fmla="*/ 20702 h 225604"/>
                    <a:gd name="connsiteX26" fmla="*/ 108795 w 176449"/>
                    <a:gd name="connsiteY26" fmla="*/ 16561 h 22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6449" h="225604">
                      <a:moveTo>
                        <a:pt x="0" y="225605"/>
                      </a:moveTo>
                      <a:lnTo>
                        <a:pt x="6783" y="211598"/>
                      </a:lnTo>
                      <a:lnTo>
                        <a:pt x="5550" y="210189"/>
                      </a:lnTo>
                      <a:lnTo>
                        <a:pt x="7840" y="209484"/>
                      </a:lnTo>
                      <a:lnTo>
                        <a:pt x="109323" y="0"/>
                      </a:lnTo>
                      <a:lnTo>
                        <a:pt x="114432" y="12685"/>
                      </a:lnTo>
                      <a:lnTo>
                        <a:pt x="114432" y="12685"/>
                      </a:lnTo>
                      <a:lnTo>
                        <a:pt x="114697" y="13390"/>
                      </a:lnTo>
                      <a:lnTo>
                        <a:pt x="172837" y="156981"/>
                      </a:lnTo>
                      <a:lnTo>
                        <a:pt x="175921" y="156012"/>
                      </a:lnTo>
                      <a:lnTo>
                        <a:pt x="174071" y="159976"/>
                      </a:lnTo>
                      <a:lnTo>
                        <a:pt x="176450" y="165878"/>
                      </a:lnTo>
                      <a:lnTo>
                        <a:pt x="170283" y="167992"/>
                      </a:lnTo>
                      <a:lnTo>
                        <a:pt x="168345" y="172133"/>
                      </a:lnTo>
                      <a:lnTo>
                        <a:pt x="167199" y="169050"/>
                      </a:lnTo>
                      <a:lnTo>
                        <a:pt x="16826" y="219967"/>
                      </a:lnTo>
                      <a:lnTo>
                        <a:pt x="15768" y="222081"/>
                      </a:lnTo>
                      <a:lnTo>
                        <a:pt x="14624" y="220760"/>
                      </a:lnTo>
                      <a:lnTo>
                        <a:pt x="0" y="225605"/>
                      </a:lnTo>
                      <a:close/>
                      <a:moveTo>
                        <a:pt x="113640" y="29247"/>
                      </a:moveTo>
                      <a:lnTo>
                        <a:pt x="24930" y="204022"/>
                      </a:lnTo>
                      <a:lnTo>
                        <a:pt x="163676" y="159888"/>
                      </a:lnTo>
                      <a:lnTo>
                        <a:pt x="113640" y="29247"/>
                      </a:lnTo>
                      <a:close/>
                      <a:moveTo>
                        <a:pt x="108795" y="16561"/>
                      </a:moveTo>
                      <a:lnTo>
                        <a:pt x="30392" y="178387"/>
                      </a:lnTo>
                      <a:lnTo>
                        <a:pt x="110380" y="20702"/>
                      </a:lnTo>
                      <a:lnTo>
                        <a:pt x="108795" y="16561"/>
                      </a:lnTo>
                      <a:close/>
                    </a:path>
                  </a:pathLst>
                </a:custGeom>
                <a:grpFill/>
                <a:ln w="8809" cap="flat">
                  <a:noFill/>
                  <a:prstDash val="solid"/>
                  <a:miter/>
                </a:ln>
              </p:spPr>
              <p:txBody>
                <a:bodyPr rtlCol="0" anchor="ctr"/>
                <a:lstStyle/>
                <a:p>
                  <a:endParaRPr lang="en-US" sz="3200"/>
                </a:p>
              </p:txBody>
            </p:sp>
          </p:grpSp>
          <p:grpSp>
            <p:nvGrpSpPr>
              <p:cNvPr id="4966" name="Graphic 4229">
                <a:extLst>
                  <a:ext uri="{FF2B5EF4-FFF2-40B4-BE49-F238E27FC236}">
                    <a16:creationId xmlns:a16="http://schemas.microsoft.com/office/drawing/2014/main" id="{78B44860-C74F-4724-A5FC-669C318DC020}"/>
                  </a:ext>
                </a:extLst>
              </p:cNvPr>
              <p:cNvGrpSpPr/>
              <p:nvPr/>
            </p:nvGrpSpPr>
            <p:grpSpPr>
              <a:xfrm>
                <a:off x="4849667" y="3571864"/>
                <a:ext cx="162971" cy="116634"/>
                <a:chOff x="4849667" y="3571864"/>
                <a:chExt cx="162971" cy="116634"/>
              </a:xfrm>
              <a:grpFill/>
            </p:grpSpPr>
            <p:sp>
              <p:nvSpPr>
                <p:cNvPr id="4967" name="Freeform: Shape 4966">
                  <a:extLst>
                    <a:ext uri="{FF2B5EF4-FFF2-40B4-BE49-F238E27FC236}">
                      <a16:creationId xmlns:a16="http://schemas.microsoft.com/office/drawing/2014/main" id="{78C9C4B4-086F-445F-A0B2-AC5F881A4052}"/>
                    </a:ext>
                  </a:extLst>
                </p:cNvPr>
                <p:cNvSpPr/>
                <p:nvPr/>
              </p:nvSpPr>
              <p:spPr>
                <a:xfrm>
                  <a:off x="4858212" y="3576444"/>
                  <a:ext cx="149140" cy="106856"/>
                </a:xfrm>
                <a:custGeom>
                  <a:avLst/>
                  <a:gdLst>
                    <a:gd name="connsiteX0" fmla="*/ 144736 w 149140"/>
                    <a:gd name="connsiteY0" fmla="*/ 11188 h 106856"/>
                    <a:gd name="connsiteX1" fmla="*/ 8193 w 149140"/>
                    <a:gd name="connsiteY1" fmla="*/ 35678 h 106856"/>
                    <a:gd name="connsiteX2" fmla="*/ 9426 w 149140"/>
                    <a:gd name="connsiteY2" fmla="*/ 30040 h 106856"/>
                    <a:gd name="connsiteX3" fmla="*/ 109059 w 149140"/>
                    <a:gd name="connsiteY3" fmla="*/ 103333 h 106856"/>
                    <a:gd name="connsiteX4" fmla="*/ 106856 w 149140"/>
                    <a:gd name="connsiteY4" fmla="*/ 103949 h 106856"/>
                    <a:gd name="connsiteX5" fmla="*/ 144736 w 149140"/>
                    <a:gd name="connsiteY5" fmla="*/ 11188 h 106856"/>
                    <a:gd name="connsiteX6" fmla="*/ 149141 w 149140"/>
                    <a:gd name="connsiteY6" fmla="*/ 0 h 106856"/>
                    <a:gd name="connsiteX7" fmla="*/ 109587 w 149140"/>
                    <a:gd name="connsiteY7" fmla="*/ 105095 h 106856"/>
                    <a:gd name="connsiteX8" fmla="*/ 108970 w 149140"/>
                    <a:gd name="connsiteY8" fmla="*/ 106856 h 106856"/>
                    <a:gd name="connsiteX9" fmla="*/ 107473 w 149140"/>
                    <a:gd name="connsiteY9" fmla="*/ 105799 h 106856"/>
                    <a:gd name="connsiteX10" fmla="*/ 5902 w 149140"/>
                    <a:gd name="connsiteY10" fmla="*/ 35237 h 106856"/>
                    <a:gd name="connsiteX11" fmla="*/ 0 w 149140"/>
                    <a:gd name="connsiteY11" fmla="*/ 31097 h 106856"/>
                    <a:gd name="connsiteX12" fmla="*/ 7135 w 149140"/>
                    <a:gd name="connsiteY12" fmla="*/ 29599 h 106856"/>
                    <a:gd name="connsiteX13" fmla="*/ 149141 w 149140"/>
                    <a:gd name="connsiteY13" fmla="*/ 0 h 10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140" h="106856">
                      <a:moveTo>
                        <a:pt x="144736" y="11188"/>
                      </a:moveTo>
                      <a:lnTo>
                        <a:pt x="8193" y="35678"/>
                      </a:lnTo>
                      <a:lnTo>
                        <a:pt x="9426" y="30040"/>
                      </a:lnTo>
                      <a:lnTo>
                        <a:pt x="109059" y="103333"/>
                      </a:lnTo>
                      <a:lnTo>
                        <a:pt x="106856" y="103949"/>
                      </a:lnTo>
                      <a:lnTo>
                        <a:pt x="144736" y="11188"/>
                      </a:lnTo>
                      <a:close/>
                      <a:moveTo>
                        <a:pt x="149141" y="0"/>
                      </a:moveTo>
                      <a:lnTo>
                        <a:pt x="109587" y="105095"/>
                      </a:lnTo>
                      <a:lnTo>
                        <a:pt x="108970" y="106856"/>
                      </a:lnTo>
                      <a:lnTo>
                        <a:pt x="107473" y="105799"/>
                      </a:lnTo>
                      <a:lnTo>
                        <a:pt x="5902" y="35237"/>
                      </a:lnTo>
                      <a:lnTo>
                        <a:pt x="0" y="31097"/>
                      </a:lnTo>
                      <a:lnTo>
                        <a:pt x="7135" y="29599"/>
                      </a:lnTo>
                      <a:lnTo>
                        <a:pt x="149141" y="0"/>
                      </a:lnTo>
                      <a:close/>
                    </a:path>
                  </a:pathLst>
                </a:custGeom>
                <a:grpFill/>
                <a:ln w="8809" cap="flat">
                  <a:noFill/>
                  <a:prstDash val="solid"/>
                  <a:miter/>
                </a:ln>
              </p:spPr>
              <p:txBody>
                <a:bodyPr rtlCol="0" anchor="ctr"/>
                <a:lstStyle/>
                <a:p>
                  <a:endParaRPr lang="en-US" sz="3200"/>
                </a:p>
              </p:txBody>
            </p:sp>
            <p:sp>
              <p:nvSpPr>
                <p:cNvPr id="4968" name="Freeform: Shape 4967">
                  <a:extLst>
                    <a:ext uri="{FF2B5EF4-FFF2-40B4-BE49-F238E27FC236}">
                      <a16:creationId xmlns:a16="http://schemas.microsoft.com/office/drawing/2014/main" id="{3F8799B4-B162-41D3-B531-9DA0A00875DD}"/>
                    </a:ext>
                  </a:extLst>
                </p:cNvPr>
                <p:cNvSpPr/>
                <p:nvPr/>
              </p:nvSpPr>
              <p:spPr>
                <a:xfrm>
                  <a:off x="4849667" y="3571864"/>
                  <a:ext cx="162971" cy="116634"/>
                </a:xfrm>
                <a:custGeom>
                  <a:avLst/>
                  <a:gdLst>
                    <a:gd name="connsiteX0" fmla="*/ 119101 w 162971"/>
                    <a:gd name="connsiteY0" fmla="*/ 116634 h 116634"/>
                    <a:gd name="connsiteX1" fmla="*/ 113463 w 162971"/>
                    <a:gd name="connsiteY1" fmla="*/ 112670 h 116634"/>
                    <a:gd name="connsiteX2" fmla="*/ 109675 w 162971"/>
                    <a:gd name="connsiteY2" fmla="*/ 113816 h 116634"/>
                    <a:gd name="connsiteX3" fmla="*/ 110908 w 162971"/>
                    <a:gd name="connsiteY3" fmla="*/ 110820 h 116634"/>
                    <a:gd name="connsiteX4" fmla="*/ 14711 w 162971"/>
                    <a:gd name="connsiteY4" fmla="*/ 43958 h 116634"/>
                    <a:gd name="connsiteX5" fmla="*/ 12421 w 162971"/>
                    <a:gd name="connsiteY5" fmla="*/ 44399 h 116634"/>
                    <a:gd name="connsiteX6" fmla="*/ 12773 w 162971"/>
                    <a:gd name="connsiteY6" fmla="*/ 42637 h 116634"/>
                    <a:gd name="connsiteX7" fmla="*/ 0 w 162971"/>
                    <a:gd name="connsiteY7" fmla="*/ 33827 h 116634"/>
                    <a:gd name="connsiteX8" fmla="*/ 15328 w 162971"/>
                    <a:gd name="connsiteY8" fmla="*/ 30656 h 116634"/>
                    <a:gd name="connsiteX9" fmla="*/ 15768 w 162971"/>
                    <a:gd name="connsiteY9" fmla="*/ 28806 h 116634"/>
                    <a:gd name="connsiteX10" fmla="*/ 17618 w 162971"/>
                    <a:gd name="connsiteY10" fmla="*/ 30216 h 116634"/>
                    <a:gd name="connsiteX11" fmla="*/ 162971 w 162971"/>
                    <a:gd name="connsiteY11" fmla="*/ 0 h 116634"/>
                    <a:gd name="connsiteX12" fmla="*/ 122536 w 162971"/>
                    <a:gd name="connsiteY12" fmla="*/ 107385 h 116634"/>
                    <a:gd name="connsiteX13" fmla="*/ 125003 w 162971"/>
                    <a:gd name="connsiteY13" fmla="*/ 109235 h 116634"/>
                    <a:gd name="connsiteX14" fmla="*/ 121391 w 162971"/>
                    <a:gd name="connsiteY14" fmla="*/ 110292 h 116634"/>
                    <a:gd name="connsiteX15" fmla="*/ 119101 w 162971"/>
                    <a:gd name="connsiteY15" fmla="*/ 116634 h 116634"/>
                    <a:gd name="connsiteX16" fmla="*/ 32153 w 162971"/>
                    <a:gd name="connsiteY16" fmla="*/ 40963 h 116634"/>
                    <a:gd name="connsiteX17" fmla="*/ 114608 w 162971"/>
                    <a:gd name="connsiteY17" fmla="*/ 101659 h 116634"/>
                    <a:gd name="connsiteX18" fmla="*/ 147819 w 162971"/>
                    <a:gd name="connsiteY18" fmla="*/ 20173 h 116634"/>
                    <a:gd name="connsiteX19" fmla="*/ 32153 w 162971"/>
                    <a:gd name="connsiteY19" fmla="*/ 40963 h 116634"/>
                    <a:gd name="connsiteX20" fmla="*/ 152312 w 162971"/>
                    <a:gd name="connsiteY20" fmla="*/ 9162 h 116634"/>
                    <a:gd name="connsiteX21" fmla="*/ 33915 w 162971"/>
                    <a:gd name="connsiteY21" fmla="*/ 33739 h 116634"/>
                    <a:gd name="connsiteX22" fmla="*/ 150990 w 162971"/>
                    <a:gd name="connsiteY22" fmla="*/ 12685 h 116634"/>
                    <a:gd name="connsiteX23" fmla="*/ 152312 w 162971"/>
                    <a:gd name="connsiteY23" fmla="*/ 9162 h 116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2971" h="116634">
                      <a:moveTo>
                        <a:pt x="119101" y="116634"/>
                      </a:moveTo>
                      <a:lnTo>
                        <a:pt x="113463" y="112670"/>
                      </a:lnTo>
                      <a:lnTo>
                        <a:pt x="109675" y="113816"/>
                      </a:lnTo>
                      <a:lnTo>
                        <a:pt x="110908" y="110820"/>
                      </a:lnTo>
                      <a:lnTo>
                        <a:pt x="14711" y="43958"/>
                      </a:lnTo>
                      <a:lnTo>
                        <a:pt x="12421" y="44399"/>
                      </a:lnTo>
                      <a:lnTo>
                        <a:pt x="12773" y="42637"/>
                      </a:lnTo>
                      <a:lnTo>
                        <a:pt x="0" y="33827"/>
                      </a:lnTo>
                      <a:lnTo>
                        <a:pt x="15328" y="30656"/>
                      </a:lnTo>
                      <a:lnTo>
                        <a:pt x="15768" y="28806"/>
                      </a:lnTo>
                      <a:lnTo>
                        <a:pt x="17618" y="30216"/>
                      </a:lnTo>
                      <a:lnTo>
                        <a:pt x="162971" y="0"/>
                      </a:lnTo>
                      <a:lnTo>
                        <a:pt x="122536" y="107385"/>
                      </a:lnTo>
                      <a:lnTo>
                        <a:pt x="125003" y="109235"/>
                      </a:lnTo>
                      <a:lnTo>
                        <a:pt x="121391" y="110292"/>
                      </a:lnTo>
                      <a:lnTo>
                        <a:pt x="119101" y="116634"/>
                      </a:lnTo>
                      <a:close/>
                      <a:moveTo>
                        <a:pt x="32153" y="40963"/>
                      </a:moveTo>
                      <a:lnTo>
                        <a:pt x="114608" y="101659"/>
                      </a:lnTo>
                      <a:lnTo>
                        <a:pt x="147819" y="20173"/>
                      </a:lnTo>
                      <a:lnTo>
                        <a:pt x="32153" y="40963"/>
                      </a:lnTo>
                      <a:close/>
                      <a:moveTo>
                        <a:pt x="152312" y="9162"/>
                      </a:moveTo>
                      <a:lnTo>
                        <a:pt x="33915" y="33739"/>
                      </a:lnTo>
                      <a:lnTo>
                        <a:pt x="150990" y="12685"/>
                      </a:lnTo>
                      <a:lnTo>
                        <a:pt x="152312" y="9162"/>
                      </a:lnTo>
                      <a:close/>
                    </a:path>
                  </a:pathLst>
                </a:custGeom>
                <a:grpFill/>
                <a:ln w="8809" cap="flat">
                  <a:noFill/>
                  <a:prstDash val="solid"/>
                  <a:miter/>
                </a:ln>
              </p:spPr>
              <p:txBody>
                <a:bodyPr rtlCol="0" anchor="ctr"/>
                <a:lstStyle/>
                <a:p>
                  <a:endParaRPr lang="en-US" sz="3200"/>
                </a:p>
              </p:txBody>
            </p:sp>
          </p:grpSp>
          <p:grpSp>
            <p:nvGrpSpPr>
              <p:cNvPr id="4969" name="Graphic 4229">
                <a:extLst>
                  <a:ext uri="{FF2B5EF4-FFF2-40B4-BE49-F238E27FC236}">
                    <a16:creationId xmlns:a16="http://schemas.microsoft.com/office/drawing/2014/main" id="{78B44860-C74F-4724-A5FC-669C318DC020}"/>
                  </a:ext>
                </a:extLst>
              </p:cNvPr>
              <p:cNvGrpSpPr/>
              <p:nvPr/>
            </p:nvGrpSpPr>
            <p:grpSpPr>
              <a:xfrm>
                <a:off x="4953176" y="3583756"/>
                <a:ext cx="179620" cy="105358"/>
                <a:chOff x="4953176" y="3583756"/>
                <a:chExt cx="179620" cy="105358"/>
              </a:xfrm>
              <a:grpFill/>
            </p:grpSpPr>
            <p:sp>
              <p:nvSpPr>
                <p:cNvPr id="4970" name="Freeform: Shape 4969">
                  <a:extLst>
                    <a:ext uri="{FF2B5EF4-FFF2-40B4-BE49-F238E27FC236}">
                      <a16:creationId xmlns:a16="http://schemas.microsoft.com/office/drawing/2014/main" id="{9575575E-5EA2-47CE-B72C-086667BD0BEE}"/>
                    </a:ext>
                  </a:extLst>
                </p:cNvPr>
                <p:cNvSpPr/>
                <p:nvPr/>
              </p:nvSpPr>
              <p:spPr>
                <a:xfrm>
                  <a:off x="4961280" y="3588425"/>
                  <a:ext cx="163147" cy="95756"/>
                </a:xfrm>
                <a:custGeom>
                  <a:avLst/>
                  <a:gdLst>
                    <a:gd name="connsiteX0" fmla="*/ 149493 w 163147"/>
                    <a:gd name="connsiteY0" fmla="*/ 67038 h 95756"/>
                    <a:gd name="connsiteX1" fmla="*/ 72676 w 163147"/>
                    <a:gd name="connsiteY1" fmla="*/ 7840 h 95756"/>
                    <a:gd name="connsiteX2" fmla="*/ 77698 w 163147"/>
                    <a:gd name="connsiteY2" fmla="*/ 7224 h 95756"/>
                    <a:gd name="connsiteX3" fmla="*/ 6783 w 163147"/>
                    <a:gd name="connsiteY3" fmla="*/ 93995 h 95756"/>
                    <a:gd name="connsiteX4" fmla="*/ 4757 w 163147"/>
                    <a:gd name="connsiteY4" fmla="*/ 90559 h 95756"/>
                    <a:gd name="connsiteX5" fmla="*/ 149493 w 163147"/>
                    <a:gd name="connsiteY5" fmla="*/ 67038 h 95756"/>
                    <a:gd name="connsiteX6" fmla="*/ 163147 w 163147"/>
                    <a:gd name="connsiteY6" fmla="*/ 64660 h 95756"/>
                    <a:gd name="connsiteX7" fmla="*/ 5462 w 163147"/>
                    <a:gd name="connsiteY7" fmla="*/ 94699 h 95756"/>
                    <a:gd name="connsiteX8" fmla="*/ 0 w 163147"/>
                    <a:gd name="connsiteY8" fmla="*/ 95757 h 95756"/>
                    <a:gd name="connsiteX9" fmla="*/ 3436 w 163147"/>
                    <a:gd name="connsiteY9" fmla="*/ 91352 h 95756"/>
                    <a:gd name="connsiteX10" fmla="*/ 71971 w 163147"/>
                    <a:gd name="connsiteY10" fmla="*/ 2731 h 95756"/>
                    <a:gd name="connsiteX11" fmla="*/ 74086 w 163147"/>
                    <a:gd name="connsiteY11" fmla="*/ 0 h 95756"/>
                    <a:gd name="connsiteX12" fmla="*/ 76993 w 163147"/>
                    <a:gd name="connsiteY12" fmla="*/ 2114 h 95756"/>
                    <a:gd name="connsiteX13" fmla="*/ 163147 w 163147"/>
                    <a:gd name="connsiteY13" fmla="*/ 64660 h 95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147" h="95756">
                      <a:moveTo>
                        <a:pt x="149493" y="67038"/>
                      </a:moveTo>
                      <a:lnTo>
                        <a:pt x="72676" y="7840"/>
                      </a:lnTo>
                      <a:lnTo>
                        <a:pt x="77698" y="7224"/>
                      </a:lnTo>
                      <a:lnTo>
                        <a:pt x="6783" y="93995"/>
                      </a:lnTo>
                      <a:lnTo>
                        <a:pt x="4757" y="90559"/>
                      </a:lnTo>
                      <a:lnTo>
                        <a:pt x="149493" y="67038"/>
                      </a:lnTo>
                      <a:close/>
                      <a:moveTo>
                        <a:pt x="163147" y="64660"/>
                      </a:moveTo>
                      <a:lnTo>
                        <a:pt x="5462" y="94699"/>
                      </a:lnTo>
                      <a:lnTo>
                        <a:pt x="0" y="95757"/>
                      </a:lnTo>
                      <a:lnTo>
                        <a:pt x="3436" y="91352"/>
                      </a:lnTo>
                      <a:lnTo>
                        <a:pt x="71971" y="2731"/>
                      </a:lnTo>
                      <a:lnTo>
                        <a:pt x="74086" y="0"/>
                      </a:lnTo>
                      <a:lnTo>
                        <a:pt x="76993" y="2114"/>
                      </a:lnTo>
                      <a:lnTo>
                        <a:pt x="163147" y="64660"/>
                      </a:lnTo>
                      <a:close/>
                    </a:path>
                  </a:pathLst>
                </a:custGeom>
                <a:grpFill/>
                <a:ln w="8809" cap="flat">
                  <a:noFill/>
                  <a:prstDash val="solid"/>
                  <a:miter/>
                </a:ln>
              </p:spPr>
              <p:txBody>
                <a:bodyPr rtlCol="0" anchor="ctr"/>
                <a:lstStyle/>
                <a:p>
                  <a:endParaRPr lang="en-US" sz="3200"/>
                </a:p>
              </p:txBody>
            </p:sp>
            <p:sp>
              <p:nvSpPr>
                <p:cNvPr id="4971" name="Freeform: Shape 4970">
                  <a:extLst>
                    <a:ext uri="{FF2B5EF4-FFF2-40B4-BE49-F238E27FC236}">
                      <a16:creationId xmlns:a16="http://schemas.microsoft.com/office/drawing/2014/main" id="{34EA9D58-5BA4-41D6-94D6-325228EE5C8E}"/>
                    </a:ext>
                  </a:extLst>
                </p:cNvPr>
                <p:cNvSpPr/>
                <p:nvPr/>
              </p:nvSpPr>
              <p:spPr>
                <a:xfrm>
                  <a:off x="4953176" y="3583756"/>
                  <a:ext cx="179620" cy="105358"/>
                </a:xfrm>
                <a:custGeom>
                  <a:avLst/>
                  <a:gdLst>
                    <a:gd name="connsiteX0" fmla="*/ 0 w 179620"/>
                    <a:gd name="connsiteY0" fmla="*/ 105359 h 105358"/>
                    <a:gd name="connsiteX1" fmla="*/ 8457 w 179620"/>
                    <a:gd name="connsiteY1" fmla="*/ 94435 h 105358"/>
                    <a:gd name="connsiteX2" fmla="*/ 7399 w 179620"/>
                    <a:gd name="connsiteY2" fmla="*/ 92673 h 105358"/>
                    <a:gd name="connsiteX3" fmla="*/ 10218 w 179620"/>
                    <a:gd name="connsiteY3" fmla="*/ 92233 h 105358"/>
                    <a:gd name="connsiteX4" fmla="*/ 73028 w 179620"/>
                    <a:gd name="connsiteY4" fmla="*/ 10923 h 105358"/>
                    <a:gd name="connsiteX5" fmla="*/ 72235 w 179620"/>
                    <a:gd name="connsiteY5" fmla="*/ 10307 h 105358"/>
                    <a:gd name="connsiteX6" fmla="*/ 73733 w 179620"/>
                    <a:gd name="connsiteY6" fmla="*/ 10131 h 105358"/>
                    <a:gd name="connsiteX7" fmla="*/ 81574 w 179620"/>
                    <a:gd name="connsiteY7" fmla="*/ 0 h 105358"/>
                    <a:gd name="connsiteX8" fmla="*/ 92233 w 179620"/>
                    <a:gd name="connsiteY8" fmla="*/ 7752 h 105358"/>
                    <a:gd name="connsiteX9" fmla="*/ 93818 w 179620"/>
                    <a:gd name="connsiteY9" fmla="*/ 7576 h 105358"/>
                    <a:gd name="connsiteX10" fmla="*/ 93114 w 179620"/>
                    <a:gd name="connsiteY10" fmla="*/ 8457 h 105358"/>
                    <a:gd name="connsiteX11" fmla="*/ 179620 w 179620"/>
                    <a:gd name="connsiteY11" fmla="*/ 71355 h 105358"/>
                    <a:gd name="connsiteX12" fmla="*/ 165878 w 179620"/>
                    <a:gd name="connsiteY12" fmla="*/ 73998 h 105358"/>
                    <a:gd name="connsiteX13" fmla="*/ 165878 w 179620"/>
                    <a:gd name="connsiteY13" fmla="*/ 73998 h 105358"/>
                    <a:gd name="connsiteX14" fmla="*/ 164997 w 179620"/>
                    <a:gd name="connsiteY14" fmla="*/ 74174 h 105358"/>
                    <a:gd name="connsiteX15" fmla="*/ 16209 w 179620"/>
                    <a:gd name="connsiteY15" fmla="*/ 102540 h 105358"/>
                    <a:gd name="connsiteX16" fmla="*/ 14447 w 179620"/>
                    <a:gd name="connsiteY16" fmla="*/ 104742 h 105358"/>
                    <a:gd name="connsiteX17" fmla="*/ 13478 w 179620"/>
                    <a:gd name="connsiteY17" fmla="*/ 103068 h 105358"/>
                    <a:gd name="connsiteX18" fmla="*/ 0 w 179620"/>
                    <a:gd name="connsiteY18" fmla="*/ 105359 h 105358"/>
                    <a:gd name="connsiteX19" fmla="*/ 84040 w 179620"/>
                    <a:gd name="connsiteY19" fmla="*/ 19292 h 105358"/>
                    <a:gd name="connsiteX20" fmla="*/ 26604 w 179620"/>
                    <a:gd name="connsiteY20" fmla="*/ 89502 h 105358"/>
                    <a:gd name="connsiteX21" fmla="*/ 149316 w 179620"/>
                    <a:gd name="connsiteY21" fmla="*/ 69593 h 105358"/>
                    <a:gd name="connsiteX22" fmla="*/ 84040 w 179620"/>
                    <a:gd name="connsiteY22" fmla="*/ 19292 h 105358"/>
                    <a:gd name="connsiteX23" fmla="*/ 88356 w 179620"/>
                    <a:gd name="connsiteY23" fmla="*/ 14095 h 105358"/>
                    <a:gd name="connsiteX24" fmla="*/ 158655 w 179620"/>
                    <a:gd name="connsiteY24" fmla="*/ 68272 h 105358"/>
                    <a:gd name="connsiteX25" fmla="*/ 162971 w 179620"/>
                    <a:gd name="connsiteY25" fmla="*/ 67479 h 105358"/>
                    <a:gd name="connsiteX26" fmla="*/ 88797 w 179620"/>
                    <a:gd name="connsiteY26" fmla="*/ 13566 h 105358"/>
                    <a:gd name="connsiteX27" fmla="*/ 88356 w 179620"/>
                    <a:gd name="connsiteY27" fmla="*/ 14095 h 105358"/>
                    <a:gd name="connsiteX28" fmla="*/ 78402 w 179620"/>
                    <a:gd name="connsiteY28" fmla="*/ 14976 h 105358"/>
                    <a:gd name="connsiteX29" fmla="*/ 70121 w 179620"/>
                    <a:gd name="connsiteY29" fmla="*/ 25723 h 105358"/>
                    <a:gd name="connsiteX30" fmla="*/ 78755 w 179620"/>
                    <a:gd name="connsiteY30" fmla="*/ 15152 h 105358"/>
                    <a:gd name="connsiteX31" fmla="*/ 78402 w 179620"/>
                    <a:gd name="connsiteY31" fmla="*/ 14976 h 105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9620" h="105358">
                      <a:moveTo>
                        <a:pt x="0" y="105359"/>
                      </a:moveTo>
                      <a:lnTo>
                        <a:pt x="8457" y="94435"/>
                      </a:lnTo>
                      <a:lnTo>
                        <a:pt x="7399" y="92673"/>
                      </a:lnTo>
                      <a:lnTo>
                        <a:pt x="10218" y="92233"/>
                      </a:lnTo>
                      <a:lnTo>
                        <a:pt x="73028" y="10923"/>
                      </a:lnTo>
                      <a:lnTo>
                        <a:pt x="72235" y="10307"/>
                      </a:lnTo>
                      <a:lnTo>
                        <a:pt x="73733" y="10131"/>
                      </a:lnTo>
                      <a:lnTo>
                        <a:pt x="81574" y="0"/>
                      </a:lnTo>
                      <a:lnTo>
                        <a:pt x="92233" y="7752"/>
                      </a:lnTo>
                      <a:lnTo>
                        <a:pt x="93818" y="7576"/>
                      </a:lnTo>
                      <a:lnTo>
                        <a:pt x="93114" y="8457"/>
                      </a:lnTo>
                      <a:lnTo>
                        <a:pt x="179620" y="71355"/>
                      </a:lnTo>
                      <a:lnTo>
                        <a:pt x="165878" y="73998"/>
                      </a:lnTo>
                      <a:lnTo>
                        <a:pt x="165878" y="73998"/>
                      </a:lnTo>
                      <a:lnTo>
                        <a:pt x="164997" y="74174"/>
                      </a:lnTo>
                      <a:lnTo>
                        <a:pt x="16209" y="102540"/>
                      </a:lnTo>
                      <a:lnTo>
                        <a:pt x="14447" y="104742"/>
                      </a:lnTo>
                      <a:lnTo>
                        <a:pt x="13478" y="103068"/>
                      </a:lnTo>
                      <a:lnTo>
                        <a:pt x="0" y="105359"/>
                      </a:lnTo>
                      <a:close/>
                      <a:moveTo>
                        <a:pt x="84040" y="19292"/>
                      </a:moveTo>
                      <a:lnTo>
                        <a:pt x="26604" y="89502"/>
                      </a:lnTo>
                      <a:lnTo>
                        <a:pt x="149316" y="69593"/>
                      </a:lnTo>
                      <a:lnTo>
                        <a:pt x="84040" y="19292"/>
                      </a:lnTo>
                      <a:close/>
                      <a:moveTo>
                        <a:pt x="88356" y="14095"/>
                      </a:moveTo>
                      <a:lnTo>
                        <a:pt x="158655" y="68272"/>
                      </a:lnTo>
                      <a:lnTo>
                        <a:pt x="162971" y="67479"/>
                      </a:lnTo>
                      <a:lnTo>
                        <a:pt x="88797" y="13566"/>
                      </a:lnTo>
                      <a:lnTo>
                        <a:pt x="88356" y="14095"/>
                      </a:lnTo>
                      <a:close/>
                      <a:moveTo>
                        <a:pt x="78402" y="14976"/>
                      </a:moveTo>
                      <a:lnTo>
                        <a:pt x="70121" y="25723"/>
                      </a:lnTo>
                      <a:lnTo>
                        <a:pt x="78755" y="15152"/>
                      </a:lnTo>
                      <a:lnTo>
                        <a:pt x="78402" y="14976"/>
                      </a:lnTo>
                      <a:close/>
                    </a:path>
                  </a:pathLst>
                </a:custGeom>
                <a:grpFill/>
                <a:ln w="8809" cap="flat">
                  <a:noFill/>
                  <a:prstDash val="solid"/>
                  <a:miter/>
                </a:ln>
              </p:spPr>
              <p:txBody>
                <a:bodyPr rtlCol="0" anchor="ctr"/>
                <a:lstStyle/>
                <a:p>
                  <a:endParaRPr lang="en-US" sz="3200"/>
                </a:p>
              </p:txBody>
            </p:sp>
          </p:grpSp>
          <p:grpSp>
            <p:nvGrpSpPr>
              <p:cNvPr id="4972" name="Graphic 4229">
                <a:extLst>
                  <a:ext uri="{FF2B5EF4-FFF2-40B4-BE49-F238E27FC236}">
                    <a16:creationId xmlns:a16="http://schemas.microsoft.com/office/drawing/2014/main" id="{78B44860-C74F-4724-A5FC-669C318DC020}"/>
                  </a:ext>
                </a:extLst>
              </p:cNvPr>
              <p:cNvGrpSpPr/>
              <p:nvPr/>
            </p:nvGrpSpPr>
            <p:grpSpPr>
              <a:xfrm>
                <a:off x="4902434" y="3643747"/>
                <a:ext cx="263748" cy="120510"/>
                <a:chOff x="4902434" y="3643747"/>
                <a:chExt cx="263748" cy="120510"/>
              </a:xfrm>
              <a:grpFill/>
            </p:grpSpPr>
            <p:sp>
              <p:nvSpPr>
                <p:cNvPr id="4973" name="Freeform: Shape 4972">
                  <a:extLst>
                    <a:ext uri="{FF2B5EF4-FFF2-40B4-BE49-F238E27FC236}">
                      <a16:creationId xmlns:a16="http://schemas.microsoft.com/office/drawing/2014/main" id="{164F9065-27E2-469E-A520-AD93DB348EC8}"/>
                    </a:ext>
                  </a:extLst>
                </p:cNvPr>
                <p:cNvSpPr/>
                <p:nvPr/>
              </p:nvSpPr>
              <p:spPr>
                <a:xfrm>
                  <a:off x="4915912" y="3648504"/>
                  <a:ext cx="245337" cy="111084"/>
                </a:xfrm>
                <a:custGeom>
                  <a:avLst/>
                  <a:gdLst>
                    <a:gd name="connsiteX0" fmla="*/ 234590 w 245337"/>
                    <a:gd name="connsiteY0" fmla="*/ 108882 h 111084"/>
                    <a:gd name="connsiteX1" fmla="*/ 197944 w 245337"/>
                    <a:gd name="connsiteY1" fmla="*/ 7312 h 111084"/>
                    <a:gd name="connsiteX2" fmla="*/ 203670 w 245337"/>
                    <a:gd name="connsiteY2" fmla="*/ 9514 h 111084"/>
                    <a:gd name="connsiteX3" fmla="*/ 9338 w 245337"/>
                    <a:gd name="connsiteY3" fmla="*/ 110820 h 111084"/>
                    <a:gd name="connsiteX4" fmla="*/ 8369 w 245337"/>
                    <a:gd name="connsiteY4" fmla="*/ 106856 h 111084"/>
                    <a:gd name="connsiteX5" fmla="*/ 234590 w 245337"/>
                    <a:gd name="connsiteY5" fmla="*/ 108882 h 111084"/>
                    <a:gd name="connsiteX6" fmla="*/ 245338 w 245337"/>
                    <a:gd name="connsiteY6" fmla="*/ 108882 h 111084"/>
                    <a:gd name="connsiteX7" fmla="*/ 8369 w 245337"/>
                    <a:gd name="connsiteY7" fmla="*/ 110996 h 111084"/>
                    <a:gd name="connsiteX8" fmla="*/ 0 w 245337"/>
                    <a:gd name="connsiteY8" fmla="*/ 111085 h 111084"/>
                    <a:gd name="connsiteX9" fmla="*/ 7400 w 245337"/>
                    <a:gd name="connsiteY9" fmla="*/ 107032 h 111084"/>
                    <a:gd name="connsiteX10" fmla="*/ 199882 w 245337"/>
                    <a:gd name="connsiteY10" fmla="*/ 2202 h 111084"/>
                    <a:gd name="connsiteX11" fmla="*/ 203934 w 245337"/>
                    <a:gd name="connsiteY11" fmla="*/ 0 h 111084"/>
                    <a:gd name="connsiteX12" fmla="*/ 205608 w 245337"/>
                    <a:gd name="connsiteY12" fmla="*/ 4405 h 111084"/>
                    <a:gd name="connsiteX13" fmla="*/ 245338 w 245337"/>
                    <a:gd name="connsiteY13" fmla="*/ 108882 h 111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337" h="111084">
                      <a:moveTo>
                        <a:pt x="234590" y="108882"/>
                      </a:moveTo>
                      <a:lnTo>
                        <a:pt x="197944" y="7312"/>
                      </a:lnTo>
                      <a:lnTo>
                        <a:pt x="203670" y="9514"/>
                      </a:lnTo>
                      <a:lnTo>
                        <a:pt x="9338" y="110820"/>
                      </a:lnTo>
                      <a:lnTo>
                        <a:pt x="8369" y="106856"/>
                      </a:lnTo>
                      <a:lnTo>
                        <a:pt x="234590" y="108882"/>
                      </a:lnTo>
                      <a:close/>
                      <a:moveTo>
                        <a:pt x="245338" y="108882"/>
                      </a:moveTo>
                      <a:lnTo>
                        <a:pt x="8369" y="110996"/>
                      </a:lnTo>
                      <a:lnTo>
                        <a:pt x="0" y="111085"/>
                      </a:lnTo>
                      <a:lnTo>
                        <a:pt x="7400" y="107032"/>
                      </a:lnTo>
                      <a:lnTo>
                        <a:pt x="199882" y="2202"/>
                      </a:lnTo>
                      <a:lnTo>
                        <a:pt x="203934" y="0"/>
                      </a:lnTo>
                      <a:lnTo>
                        <a:pt x="205608" y="4405"/>
                      </a:lnTo>
                      <a:lnTo>
                        <a:pt x="245338" y="108882"/>
                      </a:lnTo>
                      <a:close/>
                    </a:path>
                  </a:pathLst>
                </a:custGeom>
                <a:grpFill/>
                <a:ln w="8809" cap="flat">
                  <a:noFill/>
                  <a:prstDash val="solid"/>
                  <a:miter/>
                </a:ln>
              </p:spPr>
              <p:txBody>
                <a:bodyPr rtlCol="0" anchor="ctr"/>
                <a:lstStyle/>
                <a:p>
                  <a:endParaRPr lang="en-US" sz="3200"/>
                </a:p>
              </p:txBody>
            </p:sp>
            <p:sp>
              <p:nvSpPr>
                <p:cNvPr id="4974" name="Freeform: Shape 4973">
                  <a:extLst>
                    <a:ext uri="{FF2B5EF4-FFF2-40B4-BE49-F238E27FC236}">
                      <a16:creationId xmlns:a16="http://schemas.microsoft.com/office/drawing/2014/main" id="{BE943296-4876-4F08-8189-5714A3F2F781}"/>
                    </a:ext>
                  </a:extLst>
                </p:cNvPr>
                <p:cNvSpPr/>
                <p:nvPr/>
              </p:nvSpPr>
              <p:spPr>
                <a:xfrm>
                  <a:off x="4902434" y="3643747"/>
                  <a:ext cx="263748" cy="120510"/>
                </a:xfrm>
                <a:custGeom>
                  <a:avLst/>
                  <a:gdLst>
                    <a:gd name="connsiteX0" fmla="*/ 20613 w 263748"/>
                    <a:gd name="connsiteY0" fmla="*/ 120510 h 120510"/>
                    <a:gd name="connsiteX1" fmla="*/ 20261 w 263748"/>
                    <a:gd name="connsiteY1" fmla="*/ 119189 h 120510"/>
                    <a:gd name="connsiteX2" fmla="*/ 0 w 263748"/>
                    <a:gd name="connsiteY2" fmla="*/ 119365 h 120510"/>
                    <a:gd name="connsiteX3" fmla="*/ 17795 w 263748"/>
                    <a:gd name="connsiteY3" fmla="*/ 109675 h 120510"/>
                    <a:gd name="connsiteX4" fmla="*/ 17442 w 263748"/>
                    <a:gd name="connsiteY4" fmla="*/ 108266 h 120510"/>
                    <a:gd name="connsiteX5" fmla="*/ 20349 w 263748"/>
                    <a:gd name="connsiteY5" fmla="*/ 108266 h 120510"/>
                    <a:gd name="connsiteX6" fmla="*/ 206048 w 263748"/>
                    <a:gd name="connsiteY6" fmla="*/ 7135 h 120510"/>
                    <a:gd name="connsiteX7" fmla="*/ 205696 w 263748"/>
                    <a:gd name="connsiteY7" fmla="*/ 6254 h 120510"/>
                    <a:gd name="connsiteX8" fmla="*/ 206841 w 263748"/>
                    <a:gd name="connsiteY8" fmla="*/ 6695 h 120510"/>
                    <a:gd name="connsiteX9" fmla="*/ 219086 w 263748"/>
                    <a:gd name="connsiteY9" fmla="*/ 0 h 120510"/>
                    <a:gd name="connsiteX10" fmla="*/ 224107 w 263748"/>
                    <a:gd name="connsiteY10" fmla="*/ 13214 h 120510"/>
                    <a:gd name="connsiteX11" fmla="*/ 225253 w 263748"/>
                    <a:gd name="connsiteY11" fmla="*/ 13654 h 120510"/>
                    <a:gd name="connsiteX12" fmla="*/ 224548 w 263748"/>
                    <a:gd name="connsiteY12" fmla="*/ 14183 h 120510"/>
                    <a:gd name="connsiteX13" fmla="*/ 263749 w 263748"/>
                    <a:gd name="connsiteY13" fmla="*/ 116987 h 120510"/>
                    <a:gd name="connsiteX14" fmla="*/ 23257 w 263748"/>
                    <a:gd name="connsiteY14" fmla="*/ 119189 h 120510"/>
                    <a:gd name="connsiteX15" fmla="*/ 20613 w 263748"/>
                    <a:gd name="connsiteY15" fmla="*/ 120510 h 120510"/>
                    <a:gd name="connsiteX16" fmla="*/ 217148 w 263748"/>
                    <a:gd name="connsiteY16" fmla="*/ 17971 h 120510"/>
                    <a:gd name="connsiteX17" fmla="*/ 250447 w 263748"/>
                    <a:gd name="connsiteY17" fmla="*/ 110292 h 120510"/>
                    <a:gd name="connsiteX18" fmla="*/ 253971 w 263748"/>
                    <a:gd name="connsiteY18" fmla="*/ 110292 h 120510"/>
                    <a:gd name="connsiteX19" fmla="*/ 218557 w 263748"/>
                    <a:gd name="connsiteY19" fmla="*/ 17266 h 120510"/>
                    <a:gd name="connsiteX20" fmla="*/ 217148 w 263748"/>
                    <a:gd name="connsiteY20" fmla="*/ 17971 h 120510"/>
                    <a:gd name="connsiteX21" fmla="*/ 43694 w 263748"/>
                    <a:gd name="connsiteY21" fmla="*/ 108442 h 120510"/>
                    <a:gd name="connsiteX22" fmla="*/ 243223 w 263748"/>
                    <a:gd name="connsiteY22" fmla="*/ 110204 h 120510"/>
                    <a:gd name="connsiteX23" fmla="*/ 211069 w 263748"/>
                    <a:gd name="connsiteY23" fmla="*/ 21142 h 120510"/>
                    <a:gd name="connsiteX24" fmla="*/ 43694 w 263748"/>
                    <a:gd name="connsiteY24" fmla="*/ 108442 h 120510"/>
                    <a:gd name="connsiteX25" fmla="*/ 208338 w 263748"/>
                    <a:gd name="connsiteY25" fmla="*/ 13566 h 120510"/>
                    <a:gd name="connsiteX26" fmla="*/ 147290 w 263748"/>
                    <a:gd name="connsiteY26" fmla="*/ 46865 h 120510"/>
                    <a:gd name="connsiteX27" fmla="*/ 208779 w 263748"/>
                    <a:gd name="connsiteY27" fmla="*/ 14799 h 120510"/>
                    <a:gd name="connsiteX28" fmla="*/ 208338 w 263748"/>
                    <a:gd name="connsiteY28" fmla="*/ 13566 h 120510"/>
                    <a:gd name="connsiteX29" fmla="*/ 215122 w 263748"/>
                    <a:gd name="connsiteY29" fmla="*/ 9866 h 120510"/>
                    <a:gd name="connsiteX30" fmla="*/ 215738 w 263748"/>
                    <a:gd name="connsiteY30" fmla="*/ 10131 h 120510"/>
                    <a:gd name="connsiteX31" fmla="*/ 215562 w 263748"/>
                    <a:gd name="connsiteY31" fmla="*/ 9690 h 120510"/>
                    <a:gd name="connsiteX32" fmla="*/ 215122 w 263748"/>
                    <a:gd name="connsiteY32" fmla="*/ 9866 h 120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3748" h="120510">
                      <a:moveTo>
                        <a:pt x="20613" y="120510"/>
                      </a:moveTo>
                      <a:lnTo>
                        <a:pt x="20261" y="119189"/>
                      </a:lnTo>
                      <a:lnTo>
                        <a:pt x="0" y="119365"/>
                      </a:lnTo>
                      <a:lnTo>
                        <a:pt x="17795" y="109675"/>
                      </a:lnTo>
                      <a:lnTo>
                        <a:pt x="17442" y="108266"/>
                      </a:lnTo>
                      <a:lnTo>
                        <a:pt x="20349" y="108266"/>
                      </a:lnTo>
                      <a:lnTo>
                        <a:pt x="206048" y="7135"/>
                      </a:lnTo>
                      <a:lnTo>
                        <a:pt x="205696" y="6254"/>
                      </a:lnTo>
                      <a:lnTo>
                        <a:pt x="206841" y="6695"/>
                      </a:lnTo>
                      <a:lnTo>
                        <a:pt x="219086" y="0"/>
                      </a:lnTo>
                      <a:lnTo>
                        <a:pt x="224107" y="13214"/>
                      </a:lnTo>
                      <a:lnTo>
                        <a:pt x="225253" y="13654"/>
                      </a:lnTo>
                      <a:lnTo>
                        <a:pt x="224548" y="14183"/>
                      </a:lnTo>
                      <a:lnTo>
                        <a:pt x="263749" y="116987"/>
                      </a:lnTo>
                      <a:lnTo>
                        <a:pt x="23257" y="119189"/>
                      </a:lnTo>
                      <a:lnTo>
                        <a:pt x="20613" y="120510"/>
                      </a:lnTo>
                      <a:close/>
                      <a:moveTo>
                        <a:pt x="217148" y="17971"/>
                      </a:moveTo>
                      <a:lnTo>
                        <a:pt x="250447" y="110292"/>
                      </a:lnTo>
                      <a:lnTo>
                        <a:pt x="253971" y="110292"/>
                      </a:lnTo>
                      <a:lnTo>
                        <a:pt x="218557" y="17266"/>
                      </a:lnTo>
                      <a:lnTo>
                        <a:pt x="217148" y="17971"/>
                      </a:lnTo>
                      <a:close/>
                      <a:moveTo>
                        <a:pt x="43694" y="108442"/>
                      </a:moveTo>
                      <a:lnTo>
                        <a:pt x="243223" y="110204"/>
                      </a:lnTo>
                      <a:lnTo>
                        <a:pt x="211069" y="21142"/>
                      </a:lnTo>
                      <a:lnTo>
                        <a:pt x="43694" y="108442"/>
                      </a:lnTo>
                      <a:close/>
                      <a:moveTo>
                        <a:pt x="208338" y="13566"/>
                      </a:moveTo>
                      <a:lnTo>
                        <a:pt x="147290" y="46865"/>
                      </a:lnTo>
                      <a:lnTo>
                        <a:pt x="208779" y="14799"/>
                      </a:lnTo>
                      <a:lnTo>
                        <a:pt x="208338" y="13566"/>
                      </a:lnTo>
                      <a:close/>
                      <a:moveTo>
                        <a:pt x="215122" y="9866"/>
                      </a:moveTo>
                      <a:lnTo>
                        <a:pt x="215738" y="10131"/>
                      </a:lnTo>
                      <a:lnTo>
                        <a:pt x="215562" y="9690"/>
                      </a:lnTo>
                      <a:lnTo>
                        <a:pt x="215122" y="9866"/>
                      </a:lnTo>
                      <a:close/>
                    </a:path>
                  </a:pathLst>
                </a:custGeom>
                <a:grpFill/>
                <a:ln w="8809" cap="flat">
                  <a:noFill/>
                  <a:prstDash val="solid"/>
                  <a:miter/>
                </a:ln>
              </p:spPr>
              <p:txBody>
                <a:bodyPr rtlCol="0" anchor="ctr"/>
                <a:lstStyle/>
                <a:p>
                  <a:endParaRPr lang="en-US" sz="3200"/>
                </a:p>
              </p:txBody>
            </p:sp>
          </p:grpSp>
          <p:grpSp>
            <p:nvGrpSpPr>
              <p:cNvPr id="4975" name="Graphic 4229">
                <a:extLst>
                  <a:ext uri="{FF2B5EF4-FFF2-40B4-BE49-F238E27FC236}">
                    <a16:creationId xmlns:a16="http://schemas.microsoft.com/office/drawing/2014/main" id="{78B44860-C74F-4724-A5FC-669C318DC020}"/>
                  </a:ext>
                </a:extLst>
              </p:cNvPr>
              <p:cNvGrpSpPr/>
              <p:nvPr/>
            </p:nvGrpSpPr>
            <p:grpSpPr>
              <a:xfrm>
                <a:off x="4926220" y="3746903"/>
                <a:ext cx="239699" cy="100777"/>
                <a:chOff x="4926220" y="3746903"/>
                <a:chExt cx="239699" cy="100777"/>
              </a:xfrm>
              <a:grpFill/>
            </p:grpSpPr>
            <p:sp>
              <p:nvSpPr>
                <p:cNvPr id="4976" name="Freeform: Shape 4975">
                  <a:extLst>
                    <a:ext uri="{FF2B5EF4-FFF2-40B4-BE49-F238E27FC236}">
                      <a16:creationId xmlns:a16="http://schemas.microsoft.com/office/drawing/2014/main" id="{5B3CA32D-5623-4BFE-9563-7632FAECEB1C}"/>
                    </a:ext>
                  </a:extLst>
                </p:cNvPr>
                <p:cNvSpPr/>
                <p:nvPr/>
              </p:nvSpPr>
              <p:spPr>
                <a:xfrm>
                  <a:off x="4942076" y="3751660"/>
                  <a:ext cx="219438" cy="92144"/>
                </a:xfrm>
                <a:custGeom>
                  <a:avLst/>
                  <a:gdLst>
                    <a:gd name="connsiteX0" fmla="*/ 188606 w 219438"/>
                    <a:gd name="connsiteY0" fmla="*/ 90295 h 92144"/>
                    <a:gd name="connsiteX1" fmla="*/ 188694 w 219438"/>
                    <a:gd name="connsiteY1" fmla="*/ 90119 h 92144"/>
                    <a:gd name="connsiteX2" fmla="*/ 209836 w 219438"/>
                    <a:gd name="connsiteY2" fmla="*/ 4845 h 92144"/>
                    <a:gd name="connsiteX3" fmla="*/ 214858 w 219438"/>
                    <a:gd name="connsiteY3" fmla="*/ 9778 h 92144"/>
                    <a:gd name="connsiteX4" fmla="*/ 9690 w 219438"/>
                    <a:gd name="connsiteY4" fmla="*/ 59374 h 92144"/>
                    <a:gd name="connsiteX5" fmla="*/ 9602 w 219438"/>
                    <a:gd name="connsiteY5" fmla="*/ 55586 h 92144"/>
                    <a:gd name="connsiteX6" fmla="*/ 188606 w 219438"/>
                    <a:gd name="connsiteY6" fmla="*/ 90295 h 92144"/>
                    <a:gd name="connsiteX7" fmla="*/ 198560 w 219438"/>
                    <a:gd name="connsiteY7" fmla="*/ 92145 h 92144"/>
                    <a:gd name="connsiteX8" fmla="*/ 193539 w 219438"/>
                    <a:gd name="connsiteY8" fmla="*/ 91264 h 92144"/>
                    <a:gd name="connsiteX9" fmla="*/ 8809 w 219438"/>
                    <a:gd name="connsiteY9" fmla="*/ 59462 h 92144"/>
                    <a:gd name="connsiteX10" fmla="*/ 0 w 219438"/>
                    <a:gd name="connsiteY10" fmla="*/ 57965 h 92144"/>
                    <a:gd name="connsiteX11" fmla="*/ 8721 w 219438"/>
                    <a:gd name="connsiteY11" fmla="*/ 55675 h 92144"/>
                    <a:gd name="connsiteX12" fmla="*/ 212831 w 219438"/>
                    <a:gd name="connsiteY12" fmla="*/ 1762 h 92144"/>
                    <a:gd name="connsiteX13" fmla="*/ 219438 w 219438"/>
                    <a:gd name="connsiteY13" fmla="*/ 0 h 92144"/>
                    <a:gd name="connsiteX14" fmla="*/ 217941 w 219438"/>
                    <a:gd name="connsiteY14" fmla="*/ 6695 h 92144"/>
                    <a:gd name="connsiteX15" fmla="*/ 198560 w 219438"/>
                    <a:gd name="connsiteY15" fmla="*/ 92145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9438" h="92144">
                      <a:moveTo>
                        <a:pt x="188606" y="90295"/>
                      </a:moveTo>
                      <a:lnTo>
                        <a:pt x="188694" y="90119"/>
                      </a:lnTo>
                      <a:lnTo>
                        <a:pt x="209836" y="4845"/>
                      </a:lnTo>
                      <a:lnTo>
                        <a:pt x="214858" y="9778"/>
                      </a:lnTo>
                      <a:lnTo>
                        <a:pt x="9690" y="59374"/>
                      </a:lnTo>
                      <a:lnTo>
                        <a:pt x="9602" y="55586"/>
                      </a:lnTo>
                      <a:lnTo>
                        <a:pt x="188606" y="90295"/>
                      </a:lnTo>
                      <a:close/>
                      <a:moveTo>
                        <a:pt x="198560" y="92145"/>
                      </a:moveTo>
                      <a:lnTo>
                        <a:pt x="193539" y="91264"/>
                      </a:lnTo>
                      <a:lnTo>
                        <a:pt x="8809" y="59462"/>
                      </a:lnTo>
                      <a:lnTo>
                        <a:pt x="0" y="57965"/>
                      </a:lnTo>
                      <a:lnTo>
                        <a:pt x="8721" y="55675"/>
                      </a:lnTo>
                      <a:lnTo>
                        <a:pt x="212831" y="1762"/>
                      </a:lnTo>
                      <a:lnTo>
                        <a:pt x="219438" y="0"/>
                      </a:lnTo>
                      <a:lnTo>
                        <a:pt x="217941" y="6695"/>
                      </a:lnTo>
                      <a:lnTo>
                        <a:pt x="198560" y="92145"/>
                      </a:lnTo>
                      <a:close/>
                    </a:path>
                  </a:pathLst>
                </a:custGeom>
                <a:grpFill/>
                <a:ln w="8809" cap="flat">
                  <a:noFill/>
                  <a:prstDash val="solid"/>
                  <a:miter/>
                </a:ln>
              </p:spPr>
              <p:txBody>
                <a:bodyPr rtlCol="0" anchor="ctr"/>
                <a:lstStyle/>
                <a:p>
                  <a:endParaRPr lang="en-US" sz="3200"/>
                </a:p>
              </p:txBody>
            </p:sp>
            <p:sp>
              <p:nvSpPr>
                <p:cNvPr id="4977" name="Freeform: Shape 4976">
                  <a:extLst>
                    <a:ext uri="{FF2B5EF4-FFF2-40B4-BE49-F238E27FC236}">
                      <a16:creationId xmlns:a16="http://schemas.microsoft.com/office/drawing/2014/main" id="{ECE7DB56-9575-4DC7-A33C-98A0DA5B4EE7}"/>
                    </a:ext>
                  </a:extLst>
                </p:cNvPr>
                <p:cNvSpPr/>
                <p:nvPr/>
              </p:nvSpPr>
              <p:spPr>
                <a:xfrm>
                  <a:off x="4926220" y="3746903"/>
                  <a:ext cx="239699" cy="100777"/>
                </a:xfrm>
                <a:custGeom>
                  <a:avLst/>
                  <a:gdLst>
                    <a:gd name="connsiteX0" fmla="*/ 216972 w 239699"/>
                    <a:gd name="connsiteY0" fmla="*/ 100778 h 100777"/>
                    <a:gd name="connsiteX1" fmla="*/ 208779 w 239699"/>
                    <a:gd name="connsiteY1" fmla="*/ 99368 h 100777"/>
                    <a:gd name="connsiteX2" fmla="*/ 25106 w 239699"/>
                    <a:gd name="connsiteY2" fmla="*/ 67743 h 100777"/>
                    <a:gd name="connsiteX3" fmla="*/ 22199 w 239699"/>
                    <a:gd name="connsiteY3" fmla="*/ 68448 h 100777"/>
                    <a:gd name="connsiteX4" fmla="*/ 22199 w 239699"/>
                    <a:gd name="connsiteY4" fmla="*/ 67215 h 100777"/>
                    <a:gd name="connsiteX5" fmla="*/ 0 w 239699"/>
                    <a:gd name="connsiteY5" fmla="*/ 63427 h 100777"/>
                    <a:gd name="connsiteX6" fmla="*/ 21847 w 239699"/>
                    <a:gd name="connsiteY6" fmla="*/ 57613 h 100777"/>
                    <a:gd name="connsiteX7" fmla="*/ 21759 w 239699"/>
                    <a:gd name="connsiteY7" fmla="*/ 56291 h 100777"/>
                    <a:gd name="connsiteX8" fmla="*/ 24754 w 239699"/>
                    <a:gd name="connsiteY8" fmla="*/ 56820 h 100777"/>
                    <a:gd name="connsiteX9" fmla="*/ 223314 w 239699"/>
                    <a:gd name="connsiteY9" fmla="*/ 4405 h 100777"/>
                    <a:gd name="connsiteX10" fmla="*/ 223666 w 239699"/>
                    <a:gd name="connsiteY10" fmla="*/ 2995 h 100777"/>
                    <a:gd name="connsiteX11" fmla="*/ 224723 w 239699"/>
                    <a:gd name="connsiteY11" fmla="*/ 3964 h 100777"/>
                    <a:gd name="connsiteX12" fmla="*/ 239699 w 239699"/>
                    <a:gd name="connsiteY12" fmla="*/ 0 h 100777"/>
                    <a:gd name="connsiteX13" fmla="*/ 236264 w 239699"/>
                    <a:gd name="connsiteY13" fmla="*/ 15240 h 100777"/>
                    <a:gd name="connsiteX14" fmla="*/ 237321 w 239699"/>
                    <a:gd name="connsiteY14" fmla="*/ 16297 h 100777"/>
                    <a:gd name="connsiteX15" fmla="*/ 236000 w 239699"/>
                    <a:gd name="connsiteY15" fmla="*/ 16738 h 100777"/>
                    <a:gd name="connsiteX16" fmla="*/ 216972 w 239699"/>
                    <a:gd name="connsiteY16" fmla="*/ 100778 h 100777"/>
                    <a:gd name="connsiteX17" fmla="*/ 208515 w 239699"/>
                    <a:gd name="connsiteY17" fmla="*/ 92409 h 100777"/>
                    <a:gd name="connsiteX18" fmla="*/ 211774 w 239699"/>
                    <a:gd name="connsiteY18" fmla="*/ 92938 h 100777"/>
                    <a:gd name="connsiteX19" fmla="*/ 228600 w 239699"/>
                    <a:gd name="connsiteY19" fmla="*/ 18411 h 100777"/>
                    <a:gd name="connsiteX20" fmla="*/ 226750 w 239699"/>
                    <a:gd name="connsiteY20" fmla="*/ 18852 h 100777"/>
                    <a:gd name="connsiteX21" fmla="*/ 208515 w 239699"/>
                    <a:gd name="connsiteY21" fmla="*/ 92409 h 100777"/>
                    <a:gd name="connsiteX22" fmla="*/ 50036 w 239699"/>
                    <a:gd name="connsiteY22" fmla="*/ 61753 h 100777"/>
                    <a:gd name="connsiteX23" fmla="*/ 201908 w 239699"/>
                    <a:gd name="connsiteY23" fmla="*/ 91176 h 100777"/>
                    <a:gd name="connsiteX24" fmla="*/ 219350 w 239699"/>
                    <a:gd name="connsiteY24" fmla="*/ 20790 h 100777"/>
                    <a:gd name="connsiteX25" fmla="*/ 50036 w 239699"/>
                    <a:gd name="connsiteY25" fmla="*/ 61753 h 100777"/>
                    <a:gd name="connsiteX26" fmla="*/ 221552 w 239699"/>
                    <a:gd name="connsiteY26" fmla="*/ 11893 h 100777"/>
                    <a:gd name="connsiteX27" fmla="*/ 157597 w 239699"/>
                    <a:gd name="connsiteY27" fmla="*/ 28806 h 100777"/>
                    <a:gd name="connsiteX28" fmla="*/ 221200 w 239699"/>
                    <a:gd name="connsiteY28" fmla="*/ 13390 h 100777"/>
                    <a:gd name="connsiteX29" fmla="*/ 221552 w 239699"/>
                    <a:gd name="connsiteY29" fmla="*/ 11893 h 100777"/>
                    <a:gd name="connsiteX30" fmla="*/ 230362 w 239699"/>
                    <a:gd name="connsiteY30" fmla="*/ 9514 h 100777"/>
                    <a:gd name="connsiteX31" fmla="*/ 230626 w 239699"/>
                    <a:gd name="connsiteY31" fmla="*/ 9778 h 100777"/>
                    <a:gd name="connsiteX32" fmla="*/ 230714 w 239699"/>
                    <a:gd name="connsiteY32" fmla="*/ 9514 h 100777"/>
                    <a:gd name="connsiteX33" fmla="*/ 230362 w 239699"/>
                    <a:gd name="connsiteY33" fmla="*/ 9514 h 10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9699" h="100777">
                      <a:moveTo>
                        <a:pt x="216972" y="100778"/>
                      </a:moveTo>
                      <a:lnTo>
                        <a:pt x="208779" y="99368"/>
                      </a:lnTo>
                      <a:lnTo>
                        <a:pt x="25106" y="67743"/>
                      </a:lnTo>
                      <a:lnTo>
                        <a:pt x="22199" y="68448"/>
                      </a:lnTo>
                      <a:lnTo>
                        <a:pt x="22199" y="67215"/>
                      </a:lnTo>
                      <a:lnTo>
                        <a:pt x="0" y="63427"/>
                      </a:lnTo>
                      <a:lnTo>
                        <a:pt x="21847" y="57613"/>
                      </a:lnTo>
                      <a:lnTo>
                        <a:pt x="21759" y="56291"/>
                      </a:lnTo>
                      <a:lnTo>
                        <a:pt x="24754" y="56820"/>
                      </a:lnTo>
                      <a:lnTo>
                        <a:pt x="223314" y="4405"/>
                      </a:lnTo>
                      <a:lnTo>
                        <a:pt x="223666" y="2995"/>
                      </a:lnTo>
                      <a:lnTo>
                        <a:pt x="224723" y="3964"/>
                      </a:lnTo>
                      <a:lnTo>
                        <a:pt x="239699" y="0"/>
                      </a:lnTo>
                      <a:lnTo>
                        <a:pt x="236264" y="15240"/>
                      </a:lnTo>
                      <a:lnTo>
                        <a:pt x="237321" y="16297"/>
                      </a:lnTo>
                      <a:lnTo>
                        <a:pt x="236000" y="16738"/>
                      </a:lnTo>
                      <a:lnTo>
                        <a:pt x="216972" y="100778"/>
                      </a:lnTo>
                      <a:close/>
                      <a:moveTo>
                        <a:pt x="208515" y="92409"/>
                      </a:moveTo>
                      <a:lnTo>
                        <a:pt x="211774" y="92938"/>
                      </a:lnTo>
                      <a:lnTo>
                        <a:pt x="228600" y="18411"/>
                      </a:lnTo>
                      <a:lnTo>
                        <a:pt x="226750" y="18852"/>
                      </a:lnTo>
                      <a:lnTo>
                        <a:pt x="208515" y="92409"/>
                      </a:lnTo>
                      <a:close/>
                      <a:moveTo>
                        <a:pt x="50036" y="61753"/>
                      </a:moveTo>
                      <a:lnTo>
                        <a:pt x="201908" y="91176"/>
                      </a:lnTo>
                      <a:lnTo>
                        <a:pt x="219350" y="20790"/>
                      </a:lnTo>
                      <a:lnTo>
                        <a:pt x="50036" y="61753"/>
                      </a:lnTo>
                      <a:close/>
                      <a:moveTo>
                        <a:pt x="221552" y="11893"/>
                      </a:moveTo>
                      <a:lnTo>
                        <a:pt x="157597" y="28806"/>
                      </a:lnTo>
                      <a:lnTo>
                        <a:pt x="221200" y="13390"/>
                      </a:lnTo>
                      <a:lnTo>
                        <a:pt x="221552" y="11893"/>
                      </a:lnTo>
                      <a:close/>
                      <a:moveTo>
                        <a:pt x="230362" y="9514"/>
                      </a:moveTo>
                      <a:lnTo>
                        <a:pt x="230626" y="9778"/>
                      </a:lnTo>
                      <a:lnTo>
                        <a:pt x="230714" y="9514"/>
                      </a:lnTo>
                      <a:lnTo>
                        <a:pt x="230362" y="9514"/>
                      </a:lnTo>
                      <a:close/>
                    </a:path>
                  </a:pathLst>
                </a:custGeom>
                <a:grpFill/>
                <a:ln w="8809" cap="flat">
                  <a:noFill/>
                  <a:prstDash val="solid"/>
                  <a:miter/>
                </a:ln>
              </p:spPr>
              <p:txBody>
                <a:bodyPr rtlCol="0" anchor="ctr"/>
                <a:lstStyle/>
                <a:p>
                  <a:endParaRPr lang="en-US" sz="3200"/>
                </a:p>
              </p:txBody>
            </p:sp>
          </p:grpSp>
          <p:grpSp>
            <p:nvGrpSpPr>
              <p:cNvPr id="4978" name="Graphic 4229">
                <a:extLst>
                  <a:ext uri="{FF2B5EF4-FFF2-40B4-BE49-F238E27FC236}">
                    <a16:creationId xmlns:a16="http://schemas.microsoft.com/office/drawing/2014/main" id="{78B44860-C74F-4724-A5FC-669C318DC020}"/>
                  </a:ext>
                </a:extLst>
              </p:cNvPr>
              <p:cNvGrpSpPr/>
              <p:nvPr/>
            </p:nvGrpSpPr>
            <p:grpSpPr>
              <a:xfrm>
                <a:off x="5209084" y="3898775"/>
                <a:ext cx="148259" cy="94963"/>
                <a:chOff x="5209084" y="3898775"/>
                <a:chExt cx="148259" cy="94963"/>
              </a:xfrm>
              <a:grpFill/>
            </p:grpSpPr>
            <p:sp>
              <p:nvSpPr>
                <p:cNvPr id="4979" name="Freeform: Shape 4978">
                  <a:extLst>
                    <a:ext uri="{FF2B5EF4-FFF2-40B4-BE49-F238E27FC236}">
                      <a16:creationId xmlns:a16="http://schemas.microsoft.com/office/drawing/2014/main" id="{35835566-2390-4C97-BAB0-C6264DEA8D0D}"/>
                    </a:ext>
                  </a:extLst>
                </p:cNvPr>
                <p:cNvSpPr/>
                <p:nvPr/>
              </p:nvSpPr>
              <p:spPr>
                <a:xfrm>
                  <a:off x="5218599" y="3903620"/>
                  <a:ext cx="133195" cy="85449"/>
                </a:xfrm>
                <a:custGeom>
                  <a:avLst/>
                  <a:gdLst>
                    <a:gd name="connsiteX0" fmla="*/ 0 w 133195"/>
                    <a:gd name="connsiteY0" fmla="*/ 37175 h 85449"/>
                    <a:gd name="connsiteX1" fmla="*/ 5550 w 133195"/>
                    <a:gd name="connsiteY1" fmla="*/ 35589 h 85449"/>
                    <a:gd name="connsiteX2" fmla="*/ 127558 w 133195"/>
                    <a:gd name="connsiteY2" fmla="*/ 1586 h 85449"/>
                    <a:gd name="connsiteX3" fmla="*/ 133196 w 133195"/>
                    <a:gd name="connsiteY3" fmla="*/ 0 h 85449"/>
                    <a:gd name="connsiteX4" fmla="*/ 131257 w 133195"/>
                    <a:gd name="connsiteY4" fmla="*/ 5462 h 85449"/>
                    <a:gd name="connsiteX5" fmla="*/ 102980 w 133195"/>
                    <a:gd name="connsiteY5" fmla="*/ 83688 h 85449"/>
                    <a:gd name="connsiteX6" fmla="*/ 102363 w 133195"/>
                    <a:gd name="connsiteY6" fmla="*/ 85450 h 85449"/>
                    <a:gd name="connsiteX7" fmla="*/ 100690 w 133195"/>
                    <a:gd name="connsiteY7" fmla="*/ 84657 h 85449"/>
                    <a:gd name="connsiteX8" fmla="*/ 6959 w 133195"/>
                    <a:gd name="connsiteY8" fmla="*/ 40434 h 85449"/>
                    <a:gd name="connsiteX9" fmla="*/ 0 w 133195"/>
                    <a:gd name="connsiteY9" fmla="*/ 37175 h 85449"/>
                    <a:gd name="connsiteX10" fmla="*/ 14095 w 133195"/>
                    <a:gd name="connsiteY10" fmla="*/ 43606 h 85449"/>
                    <a:gd name="connsiteX11" fmla="*/ 102099 w 133195"/>
                    <a:gd name="connsiteY11" fmla="*/ 81750 h 85449"/>
                    <a:gd name="connsiteX12" fmla="*/ 99808 w 133195"/>
                    <a:gd name="connsiteY12" fmla="*/ 82719 h 85449"/>
                    <a:gd name="connsiteX13" fmla="*/ 125532 w 133195"/>
                    <a:gd name="connsiteY13" fmla="*/ 3612 h 85449"/>
                    <a:gd name="connsiteX14" fmla="*/ 129232 w 133195"/>
                    <a:gd name="connsiteY14" fmla="*/ 7488 h 85449"/>
                    <a:gd name="connsiteX15" fmla="*/ 14095 w 133195"/>
                    <a:gd name="connsiteY15" fmla="*/ 43606 h 8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3195" h="85449">
                      <a:moveTo>
                        <a:pt x="0" y="37175"/>
                      </a:moveTo>
                      <a:lnTo>
                        <a:pt x="5550" y="35589"/>
                      </a:lnTo>
                      <a:lnTo>
                        <a:pt x="127558" y="1586"/>
                      </a:lnTo>
                      <a:lnTo>
                        <a:pt x="133196" y="0"/>
                      </a:lnTo>
                      <a:lnTo>
                        <a:pt x="131257" y="5462"/>
                      </a:lnTo>
                      <a:lnTo>
                        <a:pt x="102980" y="83688"/>
                      </a:lnTo>
                      <a:lnTo>
                        <a:pt x="102363" y="85450"/>
                      </a:lnTo>
                      <a:lnTo>
                        <a:pt x="100690" y="84657"/>
                      </a:lnTo>
                      <a:lnTo>
                        <a:pt x="6959" y="40434"/>
                      </a:lnTo>
                      <a:lnTo>
                        <a:pt x="0" y="37175"/>
                      </a:lnTo>
                      <a:close/>
                      <a:moveTo>
                        <a:pt x="14095" y="43606"/>
                      </a:moveTo>
                      <a:lnTo>
                        <a:pt x="102099" y="81750"/>
                      </a:lnTo>
                      <a:lnTo>
                        <a:pt x="99808" y="82719"/>
                      </a:lnTo>
                      <a:lnTo>
                        <a:pt x="125532" y="3612"/>
                      </a:lnTo>
                      <a:lnTo>
                        <a:pt x="129232" y="7488"/>
                      </a:lnTo>
                      <a:lnTo>
                        <a:pt x="14095" y="43606"/>
                      </a:lnTo>
                      <a:close/>
                    </a:path>
                  </a:pathLst>
                </a:custGeom>
                <a:grpFill/>
                <a:ln w="8809" cap="flat">
                  <a:noFill/>
                  <a:prstDash val="solid"/>
                  <a:miter/>
                </a:ln>
              </p:spPr>
              <p:txBody>
                <a:bodyPr rtlCol="0" anchor="ctr"/>
                <a:lstStyle/>
                <a:p>
                  <a:endParaRPr lang="en-US" sz="3200"/>
                </a:p>
              </p:txBody>
            </p:sp>
            <p:sp>
              <p:nvSpPr>
                <p:cNvPr id="4980" name="Freeform: Shape 4979">
                  <a:extLst>
                    <a:ext uri="{FF2B5EF4-FFF2-40B4-BE49-F238E27FC236}">
                      <a16:creationId xmlns:a16="http://schemas.microsoft.com/office/drawing/2014/main" id="{BA7B90D5-A7F3-4213-831F-16E4BFC15CC9}"/>
                    </a:ext>
                  </a:extLst>
                </p:cNvPr>
                <p:cNvSpPr/>
                <p:nvPr/>
              </p:nvSpPr>
              <p:spPr>
                <a:xfrm>
                  <a:off x="5209084" y="3898775"/>
                  <a:ext cx="148259" cy="94963"/>
                </a:xfrm>
                <a:custGeom>
                  <a:avLst/>
                  <a:gdLst>
                    <a:gd name="connsiteX0" fmla="*/ 113727 w 148259"/>
                    <a:gd name="connsiteY0" fmla="*/ 94964 h 94963"/>
                    <a:gd name="connsiteX1" fmla="*/ 107473 w 148259"/>
                    <a:gd name="connsiteY1" fmla="*/ 92057 h 94963"/>
                    <a:gd name="connsiteX2" fmla="*/ 103861 w 148259"/>
                    <a:gd name="connsiteY2" fmla="*/ 93642 h 94963"/>
                    <a:gd name="connsiteX3" fmla="*/ 104830 w 148259"/>
                    <a:gd name="connsiteY3" fmla="*/ 90823 h 94963"/>
                    <a:gd name="connsiteX4" fmla="*/ 14006 w 148259"/>
                    <a:gd name="connsiteY4" fmla="*/ 48010 h 94963"/>
                    <a:gd name="connsiteX5" fmla="*/ 14095 w 148259"/>
                    <a:gd name="connsiteY5" fmla="*/ 48010 h 94963"/>
                    <a:gd name="connsiteX6" fmla="*/ 0 w 148259"/>
                    <a:gd name="connsiteY6" fmla="*/ 41315 h 94963"/>
                    <a:gd name="connsiteX7" fmla="*/ 133019 w 148259"/>
                    <a:gd name="connsiteY7" fmla="*/ 4228 h 94963"/>
                    <a:gd name="connsiteX8" fmla="*/ 133724 w 148259"/>
                    <a:gd name="connsiteY8" fmla="*/ 2114 h 94963"/>
                    <a:gd name="connsiteX9" fmla="*/ 135222 w 148259"/>
                    <a:gd name="connsiteY9" fmla="*/ 3612 h 94963"/>
                    <a:gd name="connsiteX10" fmla="*/ 148260 w 148259"/>
                    <a:gd name="connsiteY10" fmla="*/ 0 h 94963"/>
                    <a:gd name="connsiteX11" fmla="*/ 143767 w 148259"/>
                    <a:gd name="connsiteY11" fmla="*/ 12509 h 94963"/>
                    <a:gd name="connsiteX12" fmla="*/ 145088 w 148259"/>
                    <a:gd name="connsiteY12" fmla="*/ 13918 h 94963"/>
                    <a:gd name="connsiteX13" fmla="*/ 142974 w 148259"/>
                    <a:gd name="connsiteY13" fmla="*/ 14535 h 94963"/>
                    <a:gd name="connsiteX14" fmla="*/ 117427 w 148259"/>
                    <a:gd name="connsiteY14" fmla="*/ 85361 h 94963"/>
                    <a:gd name="connsiteX15" fmla="*/ 120246 w 148259"/>
                    <a:gd name="connsiteY15" fmla="*/ 86595 h 94963"/>
                    <a:gd name="connsiteX16" fmla="*/ 116370 w 148259"/>
                    <a:gd name="connsiteY16" fmla="*/ 88269 h 94963"/>
                    <a:gd name="connsiteX17" fmla="*/ 113727 w 148259"/>
                    <a:gd name="connsiteY17" fmla="*/ 94964 h 94963"/>
                    <a:gd name="connsiteX18" fmla="*/ 33211 w 148259"/>
                    <a:gd name="connsiteY18" fmla="*/ 48891 h 94963"/>
                    <a:gd name="connsiteX19" fmla="*/ 107825 w 148259"/>
                    <a:gd name="connsiteY19" fmla="*/ 81221 h 94963"/>
                    <a:gd name="connsiteX20" fmla="*/ 127998 w 148259"/>
                    <a:gd name="connsiteY20" fmla="*/ 19204 h 94963"/>
                    <a:gd name="connsiteX21" fmla="*/ 33211 w 148259"/>
                    <a:gd name="connsiteY21" fmla="*/ 48891 h 94963"/>
                    <a:gd name="connsiteX22" fmla="*/ 19116 w 148259"/>
                    <a:gd name="connsiteY22" fmla="*/ 42813 h 94963"/>
                    <a:gd name="connsiteX23" fmla="*/ 23521 w 148259"/>
                    <a:gd name="connsiteY23" fmla="*/ 44839 h 94963"/>
                    <a:gd name="connsiteX24" fmla="*/ 116723 w 148259"/>
                    <a:gd name="connsiteY24" fmla="*/ 15592 h 94963"/>
                    <a:gd name="connsiteX25" fmla="*/ 19116 w 148259"/>
                    <a:gd name="connsiteY25" fmla="*/ 42813 h 9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8259" h="94963">
                      <a:moveTo>
                        <a:pt x="113727" y="94964"/>
                      </a:moveTo>
                      <a:lnTo>
                        <a:pt x="107473" y="92057"/>
                      </a:lnTo>
                      <a:lnTo>
                        <a:pt x="103861" y="93642"/>
                      </a:lnTo>
                      <a:lnTo>
                        <a:pt x="104830" y="90823"/>
                      </a:lnTo>
                      <a:lnTo>
                        <a:pt x="14006" y="48010"/>
                      </a:lnTo>
                      <a:lnTo>
                        <a:pt x="14095" y="48010"/>
                      </a:lnTo>
                      <a:lnTo>
                        <a:pt x="0" y="41315"/>
                      </a:lnTo>
                      <a:lnTo>
                        <a:pt x="133019" y="4228"/>
                      </a:lnTo>
                      <a:lnTo>
                        <a:pt x="133724" y="2114"/>
                      </a:lnTo>
                      <a:lnTo>
                        <a:pt x="135222" y="3612"/>
                      </a:lnTo>
                      <a:lnTo>
                        <a:pt x="148260" y="0"/>
                      </a:lnTo>
                      <a:lnTo>
                        <a:pt x="143767" y="12509"/>
                      </a:lnTo>
                      <a:lnTo>
                        <a:pt x="145088" y="13918"/>
                      </a:lnTo>
                      <a:lnTo>
                        <a:pt x="142974" y="14535"/>
                      </a:lnTo>
                      <a:lnTo>
                        <a:pt x="117427" y="85361"/>
                      </a:lnTo>
                      <a:lnTo>
                        <a:pt x="120246" y="86595"/>
                      </a:lnTo>
                      <a:lnTo>
                        <a:pt x="116370" y="88269"/>
                      </a:lnTo>
                      <a:lnTo>
                        <a:pt x="113727" y="94964"/>
                      </a:lnTo>
                      <a:close/>
                      <a:moveTo>
                        <a:pt x="33211" y="48891"/>
                      </a:moveTo>
                      <a:lnTo>
                        <a:pt x="107825" y="81221"/>
                      </a:lnTo>
                      <a:lnTo>
                        <a:pt x="127998" y="19204"/>
                      </a:lnTo>
                      <a:lnTo>
                        <a:pt x="33211" y="48891"/>
                      </a:lnTo>
                      <a:close/>
                      <a:moveTo>
                        <a:pt x="19116" y="42813"/>
                      </a:moveTo>
                      <a:lnTo>
                        <a:pt x="23521" y="44839"/>
                      </a:lnTo>
                      <a:lnTo>
                        <a:pt x="116723" y="15592"/>
                      </a:lnTo>
                      <a:lnTo>
                        <a:pt x="19116" y="42813"/>
                      </a:lnTo>
                      <a:close/>
                    </a:path>
                  </a:pathLst>
                </a:custGeom>
                <a:grpFill/>
                <a:ln w="8809" cap="flat">
                  <a:noFill/>
                  <a:prstDash val="solid"/>
                  <a:miter/>
                </a:ln>
              </p:spPr>
              <p:txBody>
                <a:bodyPr rtlCol="0" anchor="ctr"/>
                <a:lstStyle/>
                <a:p>
                  <a:endParaRPr lang="en-US" sz="3200"/>
                </a:p>
              </p:txBody>
            </p:sp>
          </p:grpSp>
          <p:grpSp>
            <p:nvGrpSpPr>
              <p:cNvPr id="4981" name="Graphic 4229">
                <a:extLst>
                  <a:ext uri="{FF2B5EF4-FFF2-40B4-BE49-F238E27FC236}">
                    <a16:creationId xmlns:a16="http://schemas.microsoft.com/office/drawing/2014/main" id="{78B44860-C74F-4724-A5FC-669C318DC020}"/>
                  </a:ext>
                </a:extLst>
              </p:cNvPr>
              <p:cNvGrpSpPr/>
              <p:nvPr/>
            </p:nvGrpSpPr>
            <p:grpSpPr>
              <a:xfrm>
                <a:off x="5337699" y="3897277"/>
                <a:ext cx="115136" cy="97077"/>
                <a:chOff x="5337699" y="3897277"/>
                <a:chExt cx="115136" cy="97077"/>
              </a:xfrm>
              <a:grpFill/>
            </p:grpSpPr>
            <p:sp>
              <p:nvSpPr>
                <p:cNvPr id="4982" name="Freeform: Shape 4981">
                  <a:extLst>
                    <a:ext uri="{FF2B5EF4-FFF2-40B4-BE49-F238E27FC236}">
                      <a16:creationId xmlns:a16="http://schemas.microsoft.com/office/drawing/2014/main" id="{5ECB5EB2-2E09-4F86-9B6A-CDC577FD0CFC}"/>
                    </a:ext>
                  </a:extLst>
                </p:cNvPr>
                <p:cNvSpPr/>
                <p:nvPr/>
              </p:nvSpPr>
              <p:spPr>
                <a:xfrm>
                  <a:off x="5342544" y="3903003"/>
                  <a:ext cx="102363" cy="86242"/>
                </a:xfrm>
                <a:custGeom>
                  <a:avLst/>
                  <a:gdLst>
                    <a:gd name="connsiteX0" fmla="*/ 90824 w 102363"/>
                    <a:gd name="connsiteY0" fmla="*/ 47394 h 86242"/>
                    <a:gd name="connsiteX1" fmla="*/ 3172 w 102363"/>
                    <a:gd name="connsiteY1" fmla="*/ 8016 h 86242"/>
                    <a:gd name="connsiteX2" fmla="*/ 7488 w 102363"/>
                    <a:gd name="connsiteY2" fmla="*/ 4405 h 86242"/>
                    <a:gd name="connsiteX3" fmla="*/ 23961 w 102363"/>
                    <a:gd name="connsiteY3" fmla="*/ 83424 h 86242"/>
                    <a:gd name="connsiteX4" fmla="*/ 21671 w 102363"/>
                    <a:gd name="connsiteY4" fmla="*/ 82367 h 86242"/>
                    <a:gd name="connsiteX5" fmla="*/ 90824 w 102363"/>
                    <a:gd name="connsiteY5" fmla="*/ 47394 h 86242"/>
                    <a:gd name="connsiteX6" fmla="*/ 102364 w 102363"/>
                    <a:gd name="connsiteY6" fmla="*/ 41315 h 86242"/>
                    <a:gd name="connsiteX7" fmla="*/ 23257 w 102363"/>
                    <a:gd name="connsiteY7" fmla="*/ 85273 h 86242"/>
                    <a:gd name="connsiteX8" fmla="*/ 21495 w 102363"/>
                    <a:gd name="connsiteY8" fmla="*/ 86243 h 86242"/>
                    <a:gd name="connsiteX9" fmla="*/ 20966 w 102363"/>
                    <a:gd name="connsiteY9" fmla="*/ 84216 h 86242"/>
                    <a:gd name="connsiteX10" fmla="*/ 1498 w 102363"/>
                    <a:gd name="connsiteY10" fmla="*/ 5902 h 86242"/>
                    <a:gd name="connsiteX11" fmla="*/ 0 w 102363"/>
                    <a:gd name="connsiteY11" fmla="*/ 0 h 86242"/>
                    <a:gd name="connsiteX12" fmla="*/ 5814 w 102363"/>
                    <a:gd name="connsiteY12" fmla="*/ 2379 h 86242"/>
                    <a:gd name="connsiteX13" fmla="*/ 102364 w 102363"/>
                    <a:gd name="connsiteY13" fmla="*/ 41315 h 86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363" h="86242">
                      <a:moveTo>
                        <a:pt x="90824" y="47394"/>
                      </a:moveTo>
                      <a:lnTo>
                        <a:pt x="3172" y="8016"/>
                      </a:lnTo>
                      <a:lnTo>
                        <a:pt x="7488" y="4405"/>
                      </a:lnTo>
                      <a:lnTo>
                        <a:pt x="23961" y="83424"/>
                      </a:lnTo>
                      <a:lnTo>
                        <a:pt x="21671" y="82367"/>
                      </a:lnTo>
                      <a:lnTo>
                        <a:pt x="90824" y="47394"/>
                      </a:lnTo>
                      <a:close/>
                      <a:moveTo>
                        <a:pt x="102364" y="41315"/>
                      </a:moveTo>
                      <a:lnTo>
                        <a:pt x="23257" y="85273"/>
                      </a:lnTo>
                      <a:lnTo>
                        <a:pt x="21495" y="86243"/>
                      </a:lnTo>
                      <a:lnTo>
                        <a:pt x="20966" y="84216"/>
                      </a:lnTo>
                      <a:lnTo>
                        <a:pt x="1498" y="5902"/>
                      </a:lnTo>
                      <a:lnTo>
                        <a:pt x="0" y="0"/>
                      </a:lnTo>
                      <a:lnTo>
                        <a:pt x="5814" y="2379"/>
                      </a:lnTo>
                      <a:lnTo>
                        <a:pt x="102364" y="41315"/>
                      </a:lnTo>
                      <a:close/>
                    </a:path>
                  </a:pathLst>
                </a:custGeom>
                <a:grpFill/>
                <a:ln w="8809" cap="flat">
                  <a:noFill/>
                  <a:prstDash val="solid"/>
                  <a:miter/>
                </a:ln>
              </p:spPr>
              <p:txBody>
                <a:bodyPr rtlCol="0" anchor="ctr"/>
                <a:lstStyle/>
                <a:p>
                  <a:endParaRPr lang="en-US" sz="3200"/>
                </a:p>
              </p:txBody>
            </p:sp>
            <p:sp>
              <p:nvSpPr>
                <p:cNvPr id="4983" name="Freeform: Shape 4982">
                  <a:extLst>
                    <a:ext uri="{FF2B5EF4-FFF2-40B4-BE49-F238E27FC236}">
                      <a16:creationId xmlns:a16="http://schemas.microsoft.com/office/drawing/2014/main" id="{3EE795DD-51CA-4C53-AA84-B647EC096F5B}"/>
                    </a:ext>
                  </a:extLst>
                </p:cNvPr>
                <p:cNvSpPr/>
                <p:nvPr/>
              </p:nvSpPr>
              <p:spPr>
                <a:xfrm>
                  <a:off x="5337699" y="3897277"/>
                  <a:ext cx="115136" cy="97077"/>
                </a:xfrm>
                <a:custGeom>
                  <a:avLst/>
                  <a:gdLst>
                    <a:gd name="connsiteX0" fmla="*/ 24050 w 115136"/>
                    <a:gd name="connsiteY0" fmla="*/ 97078 h 97077"/>
                    <a:gd name="connsiteX1" fmla="*/ 22288 w 115136"/>
                    <a:gd name="connsiteY1" fmla="*/ 89854 h 97077"/>
                    <a:gd name="connsiteX2" fmla="*/ 18852 w 115136"/>
                    <a:gd name="connsiteY2" fmla="*/ 88269 h 97077"/>
                    <a:gd name="connsiteX3" fmla="*/ 21583 w 115136"/>
                    <a:gd name="connsiteY3" fmla="*/ 86947 h 97077"/>
                    <a:gd name="connsiteX4" fmla="*/ 3876 w 115136"/>
                    <a:gd name="connsiteY4" fmla="*/ 15504 h 97077"/>
                    <a:gd name="connsiteX5" fmla="*/ 1938 w 115136"/>
                    <a:gd name="connsiteY5" fmla="*/ 14623 h 97077"/>
                    <a:gd name="connsiteX6" fmla="*/ 3348 w 115136"/>
                    <a:gd name="connsiteY6" fmla="*/ 13390 h 97077"/>
                    <a:gd name="connsiteX7" fmla="*/ 0 w 115136"/>
                    <a:gd name="connsiteY7" fmla="*/ 0 h 97077"/>
                    <a:gd name="connsiteX8" fmla="*/ 13038 w 115136"/>
                    <a:gd name="connsiteY8" fmla="*/ 5286 h 97077"/>
                    <a:gd name="connsiteX9" fmla="*/ 14624 w 115136"/>
                    <a:gd name="connsiteY9" fmla="*/ 3964 h 97077"/>
                    <a:gd name="connsiteX10" fmla="*/ 15064 w 115136"/>
                    <a:gd name="connsiteY10" fmla="*/ 6078 h 97077"/>
                    <a:gd name="connsiteX11" fmla="*/ 115137 w 115136"/>
                    <a:gd name="connsiteY11" fmla="*/ 46513 h 97077"/>
                    <a:gd name="connsiteX12" fmla="*/ 103685 w 115136"/>
                    <a:gd name="connsiteY12" fmla="*/ 52855 h 97077"/>
                    <a:gd name="connsiteX13" fmla="*/ 103685 w 115136"/>
                    <a:gd name="connsiteY13" fmla="*/ 52855 h 97077"/>
                    <a:gd name="connsiteX14" fmla="*/ 103333 w 115136"/>
                    <a:gd name="connsiteY14" fmla="*/ 53032 h 97077"/>
                    <a:gd name="connsiteX15" fmla="*/ 33035 w 115136"/>
                    <a:gd name="connsiteY15" fmla="*/ 92057 h 97077"/>
                    <a:gd name="connsiteX16" fmla="*/ 33651 w 115136"/>
                    <a:gd name="connsiteY16" fmla="*/ 94964 h 97077"/>
                    <a:gd name="connsiteX17" fmla="*/ 30392 w 115136"/>
                    <a:gd name="connsiteY17" fmla="*/ 93466 h 97077"/>
                    <a:gd name="connsiteX18" fmla="*/ 24050 w 115136"/>
                    <a:gd name="connsiteY18" fmla="*/ 97078 h 97077"/>
                    <a:gd name="connsiteX19" fmla="*/ 18235 w 115136"/>
                    <a:gd name="connsiteY19" fmla="*/ 22023 h 97077"/>
                    <a:gd name="connsiteX20" fmla="*/ 30744 w 115136"/>
                    <a:gd name="connsiteY20" fmla="*/ 82190 h 97077"/>
                    <a:gd name="connsiteX21" fmla="*/ 87740 w 115136"/>
                    <a:gd name="connsiteY21" fmla="*/ 53296 h 97077"/>
                    <a:gd name="connsiteX22" fmla="*/ 18235 w 115136"/>
                    <a:gd name="connsiteY22" fmla="*/ 22023 h 97077"/>
                    <a:gd name="connsiteX23" fmla="*/ 20349 w 115136"/>
                    <a:gd name="connsiteY23" fmla="*/ 15592 h 97077"/>
                    <a:gd name="connsiteX24" fmla="*/ 95756 w 115136"/>
                    <a:gd name="connsiteY24" fmla="*/ 49508 h 97077"/>
                    <a:gd name="connsiteX25" fmla="*/ 99280 w 115136"/>
                    <a:gd name="connsiteY25" fmla="*/ 47570 h 97077"/>
                    <a:gd name="connsiteX26" fmla="*/ 20349 w 115136"/>
                    <a:gd name="connsiteY26" fmla="*/ 15592 h 97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5136" h="97077">
                      <a:moveTo>
                        <a:pt x="24050" y="97078"/>
                      </a:moveTo>
                      <a:lnTo>
                        <a:pt x="22288" y="89854"/>
                      </a:lnTo>
                      <a:lnTo>
                        <a:pt x="18852" y="88269"/>
                      </a:lnTo>
                      <a:lnTo>
                        <a:pt x="21583" y="86947"/>
                      </a:lnTo>
                      <a:lnTo>
                        <a:pt x="3876" y="15504"/>
                      </a:lnTo>
                      <a:lnTo>
                        <a:pt x="1938" y="14623"/>
                      </a:lnTo>
                      <a:lnTo>
                        <a:pt x="3348" y="13390"/>
                      </a:lnTo>
                      <a:lnTo>
                        <a:pt x="0" y="0"/>
                      </a:lnTo>
                      <a:lnTo>
                        <a:pt x="13038" y="5286"/>
                      </a:lnTo>
                      <a:lnTo>
                        <a:pt x="14624" y="3964"/>
                      </a:lnTo>
                      <a:lnTo>
                        <a:pt x="15064" y="6078"/>
                      </a:lnTo>
                      <a:lnTo>
                        <a:pt x="115137" y="46513"/>
                      </a:lnTo>
                      <a:lnTo>
                        <a:pt x="103685" y="52855"/>
                      </a:lnTo>
                      <a:lnTo>
                        <a:pt x="103685" y="52855"/>
                      </a:lnTo>
                      <a:lnTo>
                        <a:pt x="103333" y="53032"/>
                      </a:lnTo>
                      <a:lnTo>
                        <a:pt x="33035" y="92057"/>
                      </a:lnTo>
                      <a:lnTo>
                        <a:pt x="33651" y="94964"/>
                      </a:lnTo>
                      <a:lnTo>
                        <a:pt x="30392" y="93466"/>
                      </a:lnTo>
                      <a:lnTo>
                        <a:pt x="24050" y="97078"/>
                      </a:lnTo>
                      <a:close/>
                      <a:moveTo>
                        <a:pt x="18235" y="22023"/>
                      </a:moveTo>
                      <a:lnTo>
                        <a:pt x="30744" y="82190"/>
                      </a:lnTo>
                      <a:lnTo>
                        <a:pt x="87740" y="53296"/>
                      </a:lnTo>
                      <a:lnTo>
                        <a:pt x="18235" y="22023"/>
                      </a:lnTo>
                      <a:close/>
                      <a:moveTo>
                        <a:pt x="20349" y="15592"/>
                      </a:moveTo>
                      <a:lnTo>
                        <a:pt x="95756" y="49508"/>
                      </a:lnTo>
                      <a:lnTo>
                        <a:pt x="99280" y="47570"/>
                      </a:lnTo>
                      <a:lnTo>
                        <a:pt x="20349" y="15592"/>
                      </a:lnTo>
                      <a:close/>
                    </a:path>
                  </a:pathLst>
                </a:custGeom>
                <a:grpFill/>
                <a:ln w="8809" cap="flat">
                  <a:noFill/>
                  <a:prstDash val="solid"/>
                  <a:miter/>
                </a:ln>
              </p:spPr>
              <p:txBody>
                <a:bodyPr rtlCol="0" anchor="ctr"/>
                <a:lstStyle/>
                <a:p>
                  <a:endParaRPr lang="en-US" sz="3200"/>
                </a:p>
              </p:txBody>
            </p:sp>
          </p:grpSp>
          <p:grpSp>
            <p:nvGrpSpPr>
              <p:cNvPr id="4984" name="Graphic 4229">
                <a:extLst>
                  <a:ext uri="{FF2B5EF4-FFF2-40B4-BE49-F238E27FC236}">
                    <a16:creationId xmlns:a16="http://schemas.microsoft.com/office/drawing/2014/main" id="{78B44860-C74F-4724-A5FC-669C318DC020}"/>
                  </a:ext>
                </a:extLst>
              </p:cNvPr>
              <p:cNvGrpSpPr/>
              <p:nvPr/>
            </p:nvGrpSpPr>
            <p:grpSpPr>
              <a:xfrm>
                <a:off x="5430549" y="3932338"/>
                <a:ext cx="126148" cy="122007"/>
                <a:chOff x="5430549" y="3932338"/>
                <a:chExt cx="126148" cy="122007"/>
              </a:xfrm>
              <a:grpFill/>
            </p:grpSpPr>
            <p:sp>
              <p:nvSpPr>
                <p:cNvPr id="4985" name="Freeform: Shape 4984">
                  <a:extLst>
                    <a:ext uri="{FF2B5EF4-FFF2-40B4-BE49-F238E27FC236}">
                      <a16:creationId xmlns:a16="http://schemas.microsoft.com/office/drawing/2014/main" id="{FB909724-DEF9-4707-A16C-FD44E0D9FCD4}"/>
                    </a:ext>
                  </a:extLst>
                </p:cNvPr>
                <p:cNvSpPr/>
                <p:nvPr/>
              </p:nvSpPr>
              <p:spPr>
                <a:xfrm>
                  <a:off x="5436451" y="3940707"/>
                  <a:ext cx="108882" cy="107208"/>
                </a:xfrm>
                <a:custGeom>
                  <a:avLst/>
                  <a:gdLst>
                    <a:gd name="connsiteX0" fmla="*/ 89238 w 108882"/>
                    <a:gd name="connsiteY0" fmla="*/ 101659 h 107208"/>
                    <a:gd name="connsiteX1" fmla="*/ 705 w 108882"/>
                    <a:gd name="connsiteY1" fmla="*/ 8721 h 107208"/>
                    <a:gd name="connsiteX2" fmla="*/ 5550 w 108882"/>
                    <a:gd name="connsiteY2" fmla="*/ 6783 h 107208"/>
                    <a:gd name="connsiteX3" fmla="*/ 4405 w 108882"/>
                    <a:gd name="connsiteY3" fmla="*/ 77609 h 107208"/>
                    <a:gd name="connsiteX4" fmla="*/ 3171 w 108882"/>
                    <a:gd name="connsiteY4" fmla="*/ 76024 h 107208"/>
                    <a:gd name="connsiteX5" fmla="*/ 89238 w 108882"/>
                    <a:gd name="connsiteY5" fmla="*/ 101659 h 107208"/>
                    <a:gd name="connsiteX6" fmla="*/ 108882 w 108882"/>
                    <a:gd name="connsiteY6" fmla="*/ 107209 h 107208"/>
                    <a:gd name="connsiteX7" fmla="*/ 2379 w 108882"/>
                    <a:gd name="connsiteY7" fmla="*/ 79195 h 107208"/>
                    <a:gd name="connsiteX8" fmla="*/ 1233 w 108882"/>
                    <a:gd name="connsiteY8" fmla="*/ 78843 h 107208"/>
                    <a:gd name="connsiteX9" fmla="*/ 1233 w 108882"/>
                    <a:gd name="connsiteY9" fmla="*/ 77609 h 107208"/>
                    <a:gd name="connsiteX10" fmla="*/ 88 w 108882"/>
                    <a:gd name="connsiteY10" fmla="*/ 6783 h 107208"/>
                    <a:gd name="connsiteX11" fmla="*/ 0 w 108882"/>
                    <a:gd name="connsiteY11" fmla="*/ 0 h 107208"/>
                    <a:gd name="connsiteX12" fmla="*/ 4933 w 108882"/>
                    <a:gd name="connsiteY12" fmla="*/ 4845 h 107208"/>
                    <a:gd name="connsiteX13" fmla="*/ 108882 w 108882"/>
                    <a:gd name="connsiteY13" fmla="*/ 107209 h 107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882" h="107208">
                      <a:moveTo>
                        <a:pt x="89238" y="101659"/>
                      </a:moveTo>
                      <a:lnTo>
                        <a:pt x="705" y="8721"/>
                      </a:lnTo>
                      <a:lnTo>
                        <a:pt x="5550" y="6783"/>
                      </a:lnTo>
                      <a:lnTo>
                        <a:pt x="4405" y="77609"/>
                      </a:lnTo>
                      <a:lnTo>
                        <a:pt x="3171" y="76024"/>
                      </a:lnTo>
                      <a:lnTo>
                        <a:pt x="89238" y="101659"/>
                      </a:lnTo>
                      <a:close/>
                      <a:moveTo>
                        <a:pt x="108882" y="107209"/>
                      </a:moveTo>
                      <a:lnTo>
                        <a:pt x="2379" y="79195"/>
                      </a:lnTo>
                      <a:lnTo>
                        <a:pt x="1233" y="78843"/>
                      </a:lnTo>
                      <a:lnTo>
                        <a:pt x="1233" y="77609"/>
                      </a:lnTo>
                      <a:lnTo>
                        <a:pt x="88" y="6783"/>
                      </a:lnTo>
                      <a:lnTo>
                        <a:pt x="0" y="0"/>
                      </a:lnTo>
                      <a:lnTo>
                        <a:pt x="4933" y="4845"/>
                      </a:lnTo>
                      <a:lnTo>
                        <a:pt x="108882" y="107209"/>
                      </a:lnTo>
                      <a:close/>
                    </a:path>
                  </a:pathLst>
                </a:custGeom>
                <a:grpFill/>
                <a:ln w="8809" cap="flat">
                  <a:noFill/>
                  <a:prstDash val="solid"/>
                  <a:miter/>
                </a:ln>
              </p:spPr>
              <p:txBody>
                <a:bodyPr rtlCol="0" anchor="ctr"/>
                <a:lstStyle/>
                <a:p>
                  <a:endParaRPr lang="en-US" sz="3200"/>
                </a:p>
              </p:txBody>
            </p:sp>
            <p:sp>
              <p:nvSpPr>
                <p:cNvPr id="4986" name="Freeform: Shape 4985">
                  <a:extLst>
                    <a:ext uri="{FF2B5EF4-FFF2-40B4-BE49-F238E27FC236}">
                      <a16:creationId xmlns:a16="http://schemas.microsoft.com/office/drawing/2014/main" id="{8AEB77E9-F49A-49B1-B21C-A0473707387C}"/>
                    </a:ext>
                  </a:extLst>
                </p:cNvPr>
                <p:cNvSpPr/>
                <p:nvPr/>
              </p:nvSpPr>
              <p:spPr>
                <a:xfrm>
                  <a:off x="5430549" y="3932338"/>
                  <a:ext cx="126148" cy="122007"/>
                </a:xfrm>
                <a:custGeom>
                  <a:avLst/>
                  <a:gdLst>
                    <a:gd name="connsiteX0" fmla="*/ 126149 w 126148"/>
                    <a:gd name="connsiteY0" fmla="*/ 122008 h 122007"/>
                    <a:gd name="connsiteX1" fmla="*/ 106240 w 126148"/>
                    <a:gd name="connsiteY1" fmla="*/ 116810 h 122007"/>
                    <a:gd name="connsiteX2" fmla="*/ 106328 w 126148"/>
                    <a:gd name="connsiteY2" fmla="*/ 116899 h 122007"/>
                    <a:gd name="connsiteX3" fmla="*/ 103861 w 126148"/>
                    <a:gd name="connsiteY3" fmla="*/ 116194 h 122007"/>
                    <a:gd name="connsiteX4" fmla="*/ 13478 w 126148"/>
                    <a:gd name="connsiteY4" fmla="*/ 92409 h 122007"/>
                    <a:gd name="connsiteX5" fmla="*/ 13390 w 126148"/>
                    <a:gd name="connsiteY5" fmla="*/ 95757 h 122007"/>
                    <a:gd name="connsiteX6" fmla="*/ 10218 w 126148"/>
                    <a:gd name="connsiteY6" fmla="*/ 91528 h 122007"/>
                    <a:gd name="connsiteX7" fmla="*/ 3612 w 126148"/>
                    <a:gd name="connsiteY7" fmla="*/ 89766 h 122007"/>
                    <a:gd name="connsiteX8" fmla="*/ 3435 w 126148"/>
                    <a:gd name="connsiteY8" fmla="*/ 82631 h 122007"/>
                    <a:gd name="connsiteX9" fmla="*/ 0 w 126148"/>
                    <a:gd name="connsiteY9" fmla="*/ 78138 h 122007"/>
                    <a:gd name="connsiteX10" fmla="*/ 3348 w 126148"/>
                    <a:gd name="connsiteY10" fmla="*/ 79107 h 122007"/>
                    <a:gd name="connsiteX11" fmla="*/ 2290 w 126148"/>
                    <a:gd name="connsiteY11" fmla="*/ 17530 h 122007"/>
                    <a:gd name="connsiteX12" fmla="*/ 617 w 126148"/>
                    <a:gd name="connsiteY12" fmla="*/ 15768 h 122007"/>
                    <a:gd name="connsiteX13" fmla="*/ 2290 w 126148"/>
                    <a:gd name="connsiteY13" fmla="*/ 15064 h 122007"/>
                    <a:gd name="connsiteX14" fmla="*/ 2026 w 126148"/>
                    <a:gd name="connsiteY14" fmla="*/ 0 h 122007"/>
                    <a:gd name="connsiteX15" fmla="*/ 12861 w 126148"/>
                    <a:gd name="connsiteY15" fmla="*/ 10659 h 122007"/>
                    <a:gd name="connsiteX16" fmla="*/ 14711 w 126148"/>
                    <a:gd name="connsiteY16" fmla="*/ 9866 h 122007"/>
                    <a:gd name="connsiteX17" fmla="*/ 14711 w 126148"/>
                    <a:gd name="connsiteY17" fmla="*/ 12421 h 122007"/>
                    <a:gd name="connsiteX18" fmla="*/ 126149 w 126148"/>
                    <a:gd name="connsiteY18" fmla="*/ 122008 h 122007"/>
                    <a:gd name="connsiteX19" fmla="*/ 97342 w 126148"/>
                    <a:gd name="connsiteY19" fmla="*/ 107473 h 122007"/>
                    <a:gd name="connsiteX20" fmla="*/ 103332 w 126148"/>
                    <a:gd name="connsiteY20" fmla="*/ 109058 h 122007"/>
                    <a:gd name="connsiteX21" fmla="*/ 32947 w 126148"/>
                    <a:gd name="connsiteY21" fmla="*/ 39818 h 122007"/>
                    <a:gd name="connsiteX22" fmla="*/ 97342 w 126148"/>
                    <a:gd name="connsiteY22" fmla="*/ 107473 h 122007"/>
                    <a:gd name="connsiteX23" fmla="*/ 13742 w 126148"/>
                    <a:gd name="connsiteY23" fmla="*/ 82278 h 122007"/>
                    <a:gd name="connsiteX24" fmla="*/ 83952 w 126148"/>
                    <a:gd name="connsiteY24" fmla="*/ 103244 h 122007"/>
                    <a:gd name="connsiteX25" fmla="*/ 14535 w 126148"/>
                    <a:gd name="connsiteY25" fmla="*/ 30392 h 122007"/>
                    <a:gd name="connsiteX26" fmla="*/ 13742 w 126148"/>
                    <a:gd name="connsiteY26" fmla="*/ 82278 h 12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6148" h="122007">
                      <a:moveTo>
                        <a:pt x="126149" y="122008"/>
                      </a:moveTo>
                      <a:lnTo>
                        <a:pt x="106240" y="116810"/>
                      </a:lnTo>
                      <a:lnTo>
                        <a:pt x="106328" y="116899"/>
                      </a:lnTo>
                      <a:lnTo>
                        <a:pt x="103861" y="116194"/>
                      </a:lnTo>
                      <a:lnTo>
                        <a:pt x="13478" y="92409"/>
                      </a:lnTo>
                      <a:lnTo>
                        <a:pt x="13390" y="95757"/>
                      </a:lnTo>
                      <a:lnTo>
                        <a:pt x="10218" y="91528"/>
                      </a:lnTo>
                      <a:lnTo>
                        <a:pt x="3612" y="89766"/>
                      </a:lnTo>
                      <a:lnTo>
                        <a:pt x="3435" y="82631"/>
                      </a:lnTo>
                      <a:lnTo>
                        <a:pt x="0" y="78138"/>
                      </a:lnTo>
                      <a:lnTo>
                        <a:pt x="3348" y="79107"/>
                      </a:lnTo>
                      <a:lnTo>
                        <a:pt x="2290" y="17530"/>
                      </a:lnTo>
                      <a:lnTo>
                        <a:pt x="617" y="15768"/>
                      </a:lnTo>
                      <a:lnTo>
                        <a:pt x="2290" y="15064"/>
                      </a:lnTo>
                      <a:lnTo>
                        <a:pt x="2026" y="0"/>
                      </a:lnTo>
                      <a:lnTo>
                        <a:pt x="12861" y="10659"/>
                      </a:lnTo>
                      <a:lnTo>
                        <a:pt x="14711" y="9866"/>
                      </a:lnTo>
                      <a:lnTo>
                        <a:pt x="14711" y="12421"/>
                      </a:lnTo>
                      <a:lnTo>
                        <a:pt x="126149" y="122008"/>
                      </a:lnTo>
                      <a:close/>
                      <a:moveTo>
                        <a:pt x="97342" y="107473"/>
                      </a:moveTo>
                      <a:lnTo>
                        <a:pt x="103332" y="109058"/>
                      </a:lnTo>
                      <a:lnTo>
                        <a:pt x="32947" y="39818"/>
                      </a:lnTo>
                      <a:lnTo>
                        <a:pt x="97342" y="107473"/>
                      </a:lnTo>
                      <a:close/>
                      <a:moveTo>
                        <a:pt x="13742" y="82278"/>
                      </a:moveTo>
                      <a:lnTo>
                        <a:pt x="83952" y="103244"/>
                      </a:lnTo>
                      <a:lnTo>
                        <a:pt x="14535" y="30392"/>
                      </a:lnTo>
                      <a:lnTo>
                        <a:pt x="13742" y="82278"/>
                      </a:lnTo>
                      <a:close/>
                    </a:path>
                  </a:pathLst>
                </a:custGeom>
                <a:grpFill/>
                <a:ln w="8809" cap="flat">
                  <a:noFill/>
                  <a:prstDash val="solid"/>
                  <a:miter/>
                </a:ln>
              </p:spPr>
              <p:txBody>
                <a:bodyPr rtlCol="0" anchor="ctr"/>
                <a:lstStyle/>
                <a:p>
                  <a:endParaRPr lang="en-US" sz="3200"/>
                </a:p>
              </p:txBody>
            </p:sp>
          </p:grpSp>
          <p:grpSp>
            <p:nvGrpSpPr>
              <p:cNvPr id="4987" name="Graphic 4229">
                <a:extLst>
                  <a:ext uri="{FF2B5EF4-FFF2-40B4-BE49-F238E27FC236}">
                    <a16:creationId xmlns:a16="http://schemas.microsoft.com/office/drawing/2014/main" id="{78B44860-C74F-4724-A5FC-669C318DC020}"/>
                  </a:ext>
                </a:extLst>
              </p:cNvPr>
              <p:cNvGrpSpPr/>
              <p:nvPr/>
            </p:nvGrpSpPr>
            <p:grpSpPr>
              <a:xfrm>
                <a:off x="5460148" y="4035671"/>
                <a:ext cx="84040" cy="143326"/>
                <a:chOff x="5460148" y="4035671"/>
                <a:chExt cx="84040" cy="143326"/>
              </a:xfrm>
              <a:grpFill/>
            </p:grpSpPr>
            <p:sp>
              <p:nvSpPr>
                <p:cNvPr id="4988" name="Freeform: Shape 4987">
                  <a:extLst>
                    <a:ext uri="{FF2B5EF4-FFF2-40B4-BE49-F238E27FC236}">
                      <a16:creationId xmlns:a16="http://schemas.microsoft.com/office/drawing/2014/main" id="{6EFD859B-F8B6-414E-BCCC-21E0664677CB}"/>
                    </a:ext>
                  </a:extLst>
                </p:cNvPr>
                <p:cNvSpPr/>
                <p:nvPr/>
              </p:nvSpPr>
              <p:spPr>
                <a:xfrm>
                  <a:off x="5465345" y="4040692"/>
                  <a:ext cx="75231" cy="128262"/>
                </a:xfrm>
                <a:custGeom>
                  <a:avLst/>
                  <a:gdLst>
                    <a:gd name="connsiteX0" fmla="*/ 65189 w 75231"/>
                    <a:gd name="connsiteY0" fmla="*/ 114696 h 128262"/>
                    <a:gd name="connsiteX1" fmla="*/ 67039 w 75231"/>
                    <a:gd name="connsiteY1" fmla="*/ 4669 h 128262"/>
                    <a:gd name="connsiteX2" fmla="*/ 71267 w 75231"/>
                    <a:gd name="connsiteY2" fmla="*/ 7576 h 128262"/>
                    <a:gd name="connsiteX3" fmla="*/ 3788 w 75231"/>
                    <a:gd name="connsiteY3" fmla="*/ 33651 h 128262"/>
                    <a:gd name="connsiteX4" fmla="*/ 4581 w 75231"/>
                    <a:gd name="connsiteY4" fmla="*/ 30744 h 128262"/>
                    <a:gd name="connsiteX5" fmla="*/ 65189 w 75231"/>
                    <a:gd name="connsiteY5" fmla="*/ 114696 h 128262"/>
                    <a:gd name="connsiteX6" fmla="*/ 75231 w 75231"/>
                    <a:gd name="connsiteY6" fmla="*/ 128263 h 128262"/>
                    <a:gd name="connsiteX7" fmla="*/ 1498 w 75231"/>
                    <a:gd name="connsiteY7" fmla="*/ 32947 h 128262"/>
                    <a:gd name="connsiteX8" fmla="*/ 0 w 75231"/>
                    <a:gd name="connsiteY8" fmla="*/ 31008 h 128262"/>
                    <a:gd name="connsiteX9" fmla="*/ 2290 w 75231"/>
                    <a:gd name="connsiteY9" fmla="*/ 30040 h 128262"/>
                    <a:gd name="connsiteX10" fmla="*/ 68888 w 75231"/>
                    <a:gd name="connsiteY10" fmla="*/ 1762 h 128262"/>
                    <a:gd name="connsiteX11" fmla="*/ 73029 w 75231"/>
                    <a:gd name="connsiteY11" fmla="*/ 0 h 128262"/>
                    <a:gd name="connsiteX12" fmla="*/ 73117 w 75231"/>
                    <a:gd name="connsiteY12" fmla="*/ 4669 h 128262"/>
                    <a:gd name="connsiteX13" fmla="*/ 75231 w 75231"/>
                    <a:gd name="connsiteY13" fmla="*/ 128263 h 12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231" h="128262">
                      <a:moveTo>
                        <a:pt x="65189" y="114696"/>
                      </a:moveTo>
                      <a:lnTo>
                        <a:pt x="67039" y="4669"/>
                      </a:lnTo>
                      <a:lnTo>
                        <a:pt x="71267" y="7576"/>
                      </a:lnTo>
                      <a:lnTo>
                        <a:pt x="3788" y="33651"/>
                      </a:lnTo>
                      <a:lnTo>
                        <a:pt x="4581" y="30744"/>
                      </a:lnTo>
                      <a:lnTo>
                        <a:pt x="65189" y="114696"/>
                      </a:lnTo>
                      <a:close/>
                      <a:moveTo>
                        <a:pt x="75231" y="128263"/>
                      </a:moveTo>
                      <a:lnTo>
                        <a:pt x="1498" y="32947"/>
                      </a:lnTo>
                      <a:lnTo>
                        <a:pt x="0" y="31008"/>
                      </a:lnTo>
                      <a:lnTo>
                        <a:pt x="2290" y="30040"/>
                      </a:lnTo>
                      <a:lnTo>
                        <a:pt x="68888" y="1762"/>
                      </a:lnTo>
                      <a:lnTo>
                        <a:pt x="73029" y="0"/>
                      </a:lnTo>
                      <a:lnTo>
                        <a:pt x="73117" y="4669"/>
                      </a:lnTo>
                      <a:lnTo>
                        <a:pt x="75231" y="128263"/>
                      </a:lnTo>
                      <a:close/>
                    </a:path>
                  </a:pathLst>
                </a:custGeom>
                <a:grpFill/>
                <a:ln w="8809" cap="flat">
                  <a:noFill/>
                  <a:prstDash val="solid"/>
                  <a:miter/>
                </a:ln>
              </p:spPr>
              <p:txBody>
                <a:bodyPr rtlCol="0" anchor="ctr"/>
                <a:lstStyle/>
                <a:p>
                  <a:endParaRPr lang="en-US" sz="3200"/>
                </a:p>
              </p:txBody>
            </p:sp>
            <p:sp>
              <p:nvSpPr>
                <p:cNvPr id="4989" name="Freeform: Shape 4988">
                  <a:extLst>
                    <a:ext uri="{FF2B5EF4-FFF2-40B4-BE49-F238E27FC236}">
                      <a16:creationId xmlns:a16="http://schemas.microsoft.com/office/drawing/2014/main" id="{4E6C61CA-BD0A-4132-AC03-2A0B2769B93F}"/>
                    </a:ext>
                  </a:extLst>
                </p:cNvPr>
                <p:cNvSpPr/>
                <p:nvPr/>
              </p:nvSpPr>
              <p:spPr>
                <a:xfrm>
                  <a:off x="5460148" y="4035671"/>
                  <a:ext cx="84040" cy="143326"/>
                </a:xfrm>
                <a:custGeom>
                  <a:avLst/>
                  <a:gdLst>
                    <a:gd name="connsiteX0" fmla="*/ 84040 w 84040"/>
                    <a:gd name="connsiteY0" fmla="*/ 143327 h 143326"/>
                    <a:gd name="connsiteX1" fmla="*/ 73557 w 84040"/>
                    <a:gd name="connsiteY1" fmla="*/ 129849 h 143326"/>
                    <a:gd name="connsiteX2" fmla="*/ 73557 w 84040"/>
                    <a:gd name="connsiteY2" fmla="*/ 129936 h 143326"/>
                    <a:gd name="connsiteX3" fmla="*/ 72676 w 84040"/>
                    <a:gd name="connsiteY3" fmla="*/ 128703 h 143326"/>
                    <a:gd name="connsiteX4" fmla="*/ 6519 w 84040"/>
                    <a:gd name="connsiteY4" fmla="*/ 43165 h 143326"/>
                    <a:gd name="connsiteX5" fmla="*/ 3964 w 84040"/>
                    <a:gd name="connsiteY5" fmla="*/ 44134 h 143326"/>
                    <a:gd name="connsiteX6" fmla="*/ 4845 w 84040"/>
                    <a:gd name="connsiteY6" fmla="*/ 40963 h 143326"/>
                    <a:gd name="connsiteX7" fmla="*/ 0 w 84040"/>
                    <a:gd name="connsiteY7" fmla="*/ 34620 h 143326"/>
                    <a:gd name="connsiteX8" fmla="*/ 7576 w 84040"/>
                    <a:gd name="connsiteY8" fmla="*/ 31449 h 143326"/>
                    <a:gd name="connsiteX9" fmla="*/ 8545 w 84040"/>
                    <a:gd name="connsiteY9" fmla="*/ 28013 h 143326"/>
                    <a:gd name="connsiteX10" fmla="*/ 10218 w 84040"/>
                    <a:gd name="connsiteY10" fmla="*/ 30304 h 143326"/>
                    <a:gd name="connsiteX11" fmla="*/ 69064 w 84040"/>
                    <a:gd name="connsiteY11" fmla="*/ 5286 h 143326"/>
                    <a:gd name="connsiteX12" fmla="*/ 69064 w 84040"/>
                    <a:gd name="connsiteY12" fmla="*/ 3348 h 143326"/>
                    <a:gd name="connsiteX13" fmla="*/ 70826 w 84040"/>
                    <a:gd name="connsiteY13" fmla="*/ 4581 h 143326"/>
                    <a:gd name="connsiteX14" fmla="*/ 81750 w 84040"/>
                    <a:gd name="connsiteY14" fmla="*/ 0 h 143326"/>
                    <a:gd name="connsiteX15" fmla="*/ 81926 w 84040"/>
                    <a:gd name="connsiteY15" fmla="*/ 12069 h 143326"/>
                    <a:gd name="connsiteX16" fmla="*/ 83864 w 84040"/>
                    <a:gd name="connsiteY16" fmla="*/ 13390 h 143326"/>
                    <a:gd name="connsiteX17" fmla="*/ 82014 w 84040"/>
                    <a:gd name="connsiteY17" fmla="*/ 14095 h 143326"/>
                    <a:gd name="connsiteX18" fmla="*/ 84040 w 84040"/>
                    <a:gd name="connsiteY18" fmla="*/ 143327 h 143326"/>
                    <a:gd name="connsiteX19" fmla="*/ 73733 w 84040"/>
                    <a:gd name="connsiteY19" fmla="*/ 119013 h 143326"/>
                    <a:gd name="connsiteX20" fmla="*/ 76905 w 84040"/>
                    <a:gd name="connsiteY20" fmla="*/ 123153 h 143326"/>
                    <a:gd name="connsiteX21" fmla="*/ 75231 w 84040"/>
                    <a:gd name="connsiteY21" fmla="*/ 26076 h 143326"/>
                    <a:gd name="connsiteX22" fmla="*/ 73733 w 84040"/>
                    <a:gd name="connsiteY22" fmla="*/ 119013 h 143326"/>
                    <a:gd name="connsiteX23" fmla="*/ 16561 w 84040"/>
                    <a:gd name="connsiteY23" fmla="*/ 39289 h 143326"/>
                    <a:gd name="connsiteX24" fmla="*/ 67215 w 84040"/>
                    <a:gd name="connsiteY24" fmla="*/ 109499 h 143326"/>
                    <a:gd name="connsiteX25" fmla="*/ 68712 w 84040"/>
                    <a:gd name="connsiteY25" fmla="*/ 19116 h 143326"/>
                    <a:gd name="connsiteX26" fmla="*/ 16561 w 84040"/>
                    <a:gd name="connsiteY26" fmla="*/ 39289 h 14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4040" h="143326">
                      <a:moveTo>
                        <a:pt x="84040" y="143327"/>
                      </a:moveTo>
                      <a:lnTo>
                        <a:pt x="73557" y="129849"/>
                      </a:lnTo>
                      <a:lnTo>
                        <a:pt x="73557" y="129936"/>
                      </a:lnTo>
                      <a:lnTo>
                        <a:pt x="72676" y="128703"/>
                      </a:lnTo>
                      <a:lnTo>
                        <a:pt x="6519" y="43165"/>
                      </a:lnTo>
                      <a:lnTo>
                        <a:pt x="3964" y="44134"/>
                      </a:lnTo>
                      <a:lnTo>
                        <a:pt x="4845" y="40963"/>
                      </a:lnTo>
                      <a:lnTo>
                        <a:pt x="0" y="34620"/>
                      </a:lnTo>
                      <a:lnTo>
                        <a:pt x="7576" y="31449"/>
                      </a:lnTo>
                      <a:lnTo>
                        <a:pt x="8545" y="28013"/>
                      </a:lnTo>
                      <a:lnTo>
                        <a:pt x="10218" y="30304"/>
                      </a:lnTo>
                      <a:lnTo>
                        <a:pt x="69064" y="5286"/>
                      </a:lnTo>
                      <a:lnTo>
                        <a:pt x="69064" y="3348"/>
                      </a:lnTo>
                      <a:lnTo>
                        <a:pt x="70826" y="4581"/>
                      </a:lnTo>
                      <a:lnTo>
                        <a:pt x="81750" y="0"/>
                      </a:lnTo>
                      <a:lnTo>
                        <a:pt x="81926" y="12069"/>
                      </a:lnTo>
                      <a:lnTo>
                        <a:pt x="83864" y="13390"/>
                      </a:lnTo>
                      <a:lnTo>
                        <a:pt x="82014" y="14095"/>
                      </a:lnTo>
                      <a:lnTo>
                        <a:pt x="84040" y="143327"/>
                      </a:lnTo>
                      <a:close/>
                      <a:moveTo>
                        <a:pt x="73733" y="119013"/>
                      </a:moveTo>
                      <a:lnTo>
                        <a:pt x="76905" y="123153"/>
                      </a:lnTo>
                      <a:lnTo>
                        <a:pt x="75231" y="26076"/>
                      </a:lnTo>
                      <a:lnTo>
                        <a:pt x="73733" y="119013"/>
                      </a:lnTo>
                      <a:close/>
                      <a:moveTo>
                        <a:pt x="16561" y="39289"/>
                      </a:moveTo>
                      <a:lnTo>
                        <a:pt x="67215" y="109499"/>
                      </a:lnTo>
                      <a:lnTo>
                        <a:pt x="68712" y="19116"/>
                      </a:lnTo>
                      <a:lnTo>
                        <a:pt x="16561" y="39289"/>
                      </a:lnTo>
                      <a:close/>
                    </a:path>
                  </a:pathLst>
                </a:custGeom>
                <a:grpFill/>
                <a:ln w="8809" cap="flat">
                  <a:noFill/>
                  <a:prstDash val="solid"/>
                  <a:miter/>
                </a:ln>
              </p:spPr>
              <p:txBody>
                <a:bodyPr rtlCol="0" anchor="ctr"/>
                <a:lstStyle/>
                <a:p>
                  <a:endParaRPr lang="en-US" sz="3200"/>
                </a:p>
              </p:txBody>
            </p:sp>
          </p:grpSp>
          <p:grpSp>
            <p:nvGrpSpPr>
              <p:cNvPr id="4990" name="Graphic 4229">
                <a:extLst>
                  <a:ext uri="{FF2B5EF4-FFF2-40B4-BE49-F238E27FC236}">
                    <a16:creationId xmlns:a16="http://schemas.microsoft.com/office/drawing/2014/main" id="{78B44860-C74F-4724-A5FC-669C318DC020}"/>
                  </a:ext>
                </a:extLst>
              </p:cNvPr>
              <p:cNvGrpSpPr/>
              <p:nvPr/>
            </p:nvGrpSpPr>
            <p:grpSpPr>
              <a:xfrm>
                <a:off x="5478824" y="4154155"/>
                <a:ext cx="63955" cy="259696"/>
                <a:chOff x="5478824" y="4154155"/>
                <a:chExt cx="63955" cy="259696"/>
              </a:xfrm>
              <a:grpFill/>
            </p:grpSpPr>
            <p:sp>
              <p:nvSpPr>
                <p:cNvPr id="4991" name="Freeform: Shape 4990">
                  <a:extLst>
                    <a:ext uri="{FF2B5EF4-FFF2-40B4-BE49-F238E27FC236}">
                      <a16:creationId xmlns:a16="http://schemas.microsoft.com/office/drawing/2014/main" id="{C7A487B4-E03A-4895-8482-D2BB5350543D}"/>
                    </a:ext>
                  </a:extLst>
                </p:cNvPr>
                <p:cNvSpPr/>
                <p:nvPr/>
              </p:nvSpPr>
              <p:spPr>
                <a:xfrm>
                  <a:off x="5484021" y="4159529"/>
                  <a:ext cx="54793" cy="226221"/>
                </a:xfrm>
                <a:custGeom>
                  <a:avLst/>
                  <a:gdLst>
                    <a:gd name="connsiteX0" fmla="*/ 16737 w 54793"/>
                    <a:gd name="connsiteY0" fmla="*/ 183937 h 226221"/>
                    <a:gd name="connsiteX1" fmla="*/ 48715 w 54793"/>
                    <a:gd name="connsiteY1" fmla="*/ 2290 h 226221"/>
                    <a:gd name="connsiteX2" fmla="*/ 51446 w 54793"/>
                    <a:gd name="connsiteY2" fmla="*/ 5550 h 226221"/>
                    <a:gd name="connsiteX3" fmla="*/ 2378 w 54793"/>
                    <a:gd name="connsiteY3" fmla="*/ 5021 h 226221"/>
                    <a:gd name="connsiteX4" fmla="*/ 4580 w 54793"/>
                    <a:gd name="connsiteY4" fmla="*/ 2643 h 226221"/>
                    <a:gd name="connsiteX5" fmla="*/ 16737 w 54793"/>
                    <a:gd name="connsiteY5" fmla="*/ 183937 h 226221"/>
                    <a:gd name="connsiteX6" fmla="*/ 19997 w 54793"/>
                    <a:gd name="connsiteY6" fmla="*/ 226222 h 226221"/>
                    <a:gd name="connsiteX7" fmla="*/ 176 w 54793"/>
                    <a:gd name="connsiteY7" fmla="*/ 2907 h 226221"/>
                    <a:gd name="connsiteX8" fmla="*/ 0 w 54793"/>
                    <a:gd name="connsiteY8" fmla="*/ 529 h 226221"/>
                    <a:gd name="connsiteX9" fmla="*/ 2466 w 54793"/>
                    <a:gd name="connsiteY9" fmla="*/ 529 h 226221"/>
                    <a:gd name="connsiteX10" fmla="*/ 51534 w 54793"/>
                    <a:gd name="connsiteY10" fmla="*/ 0 h 226221"/>
                    <a:gd name="connsiteX11" fmla="*/ 54793 w 54793"/>
                    <a:gd name="connsiteY11" fmla="*/ 0 h 226221"/>
                    <a:gd name="connsiteX12" fmla="*/ 54265 w 54793"/>
                    <a:gd name="connsiteY12" fmla="*/ 3259 h 226221"/>
                    <a:gd name="connsiteX13" fmla="*/ 19997 w 54793"/>
                    <a:gd name="connsiteY13" fmla="*/ 226222 h 22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793" h="226221">
                      <a:moveTo>
                        <a:pt x="16737" y="183937"/>
                      </a:moveTo>
                      <a:lnTo>
                        <a:pt x="48715" y="2290"/>
                      </a:lnTo>
                      <a:lnTo>
                        <a:pt x="51446" y="5550"/>
                      </a:lnTo>
                      <a:lnTo>
                        <a:pt x="2378" y="5021"/>
                      </a:lnTo>
                      <a:lnTo>
                        <a:pt x="4580" y="2643"/>
                      </a:lnTo>
                      <a:lnTo>
                        <a:pt x="16737" y="183937"/>
                      </a:lnTo>
                      <a:close/>
                      <a:moveTo>
                        <a:pt x="19997" y="226222"/>
                      </a:moveTo>
                      <a:lnTo>
                        <a:pt x="176" y="2907"/>
                      </a:lnTo>
                      <a:lnTo>
                        <a:pt x="0" y="529"/>
                      </a:lnTo>
                      <a:lnTo>
                        <a:pt x="2466" y="529"/>
                      </a:lnTo>
                      <a:lnTo>
                        <a:pt x="51534" y="0"/>
                      </a:lnTo>
                      <a:lnTo>
                        <a:pt x="54793" y="0"/>
                      </a:lnTo>
                      <a:lnTo>
                        <a:pt x="54265" y="3259"/>
                      </a:lnTo>
                      <a:lnTo>
                        <a:pt x="19997" y="226222"/>
                      </a:lnTo>
                      <a:close/>
                    </a:path>
                  </a:pathLst>
                </a:custGeom>
                <a:grpFill/>
                <a:ln w="8809" cap="flat">
                  <a:noFill/>
                  <a:prstDash val="solid"/>
                  <a:miter/>
                </a:ln>
              </p:spPr>
              <p:txBody>
                <a:bodyPr rtlCol="0" anchor="ctr"/>
                <a:lstStyle/>
                <a:p>
                  <a:endParaRPr lang="en-US" sz="3200"/>
                </a:p>
              </p:txBody>
            </p:sp>
            <p:sp>
              <p:nvSpPr>
                <p:cNvPr id="4992" name="Freeform: Shape 4991">
                  <a:extLst>
                    <a:ext uri="{FF2B5EF4-FFF2-40B4-BE49-F238E27FC236}">
                      <a16:creationId xmlns:a16="http://schemas.microsoft.com/office/drawing/2014/main" id="{F1B9FBA6-08ED-4485-92C3-B2701D93097F}"/>
                    </a:ext>
                  </a:extLst>
                </p:cNvPr>
                <p:cNvSpPr/>
                <p:nvPr/>
              </p:nvSpPr>
              <p:spPr>
                <a:xfrm>
                  <a:off x="5478824" y="4154155"/>
                  <a:ext cx="63955" cy="259696"/>
                </a:xfrm>
                <a:custGeom>
                  <a:avLst/>
                  <a:gdLst>
                    <a:gd name="connsiteX0" fmla="*/ 24314 w 63955"/>
                    <a:gd name="connsiteY0" fmla="*/ 259697 h 259696"/>
                    <a:gd name="connsiteX1" fmla="*/ 20526 w 63955"/>
                    <a:gd name="connsiteY1" fmla="*/ 216796 h 259696"/>
                    <a:gd name="connsiteX2" fmla="*/ 20438 w 63955"/>
                    <a:gd name="connsiteY2" fmla="*/ 217412 h 259696"/>
                    <a:gd name="connsiteX3" fmla="*/ 19997 w 63955"/>
                    <a:gd name="connsiteY3" fmla="*/ 210629 h 259696"/>
                    <a:gd name="connsiteX4" fmla="*/ 2466 w 63955"/>
                    <a:gd name="connsiteY4" fmla="*/ 13742 h 259696"/>
                    <a:gd name="connsiteX5" fmla="*/ 0 w 63955"/>
                    <a:gd name="connsiteY5" fmla="*/ 13742 h 259696"/>
                    <a:gd name="connsiteX6" fmla="*/ 2290 w 63955"/>
                    <a:gd name="connsiteY6" fmla="*/ 11276 h 259696"/>
                    <a:gd name="connsiteX7" fmla="*/ 1497 w 63955"/>
                    <a:gd name="connsiteY7" fmla="*/ 2643 h 259696"/>
                    <a:gd name="connsiteX8" fmla="*/ 10307 w 63955"/>
                    <a:gd name="connsiteY8" fmla="*/ 2555 h 259696"/>
                    <a:gd name="connsiteX9" fmla="*/ 12685 w 63955"/>
                    <a:gd name="connsiteY9" fmla="*/ 0 h 259696"/>
                    <a:gd name="connsiteX10" fmla="*/ 12862 w 63955"/>
                    <a:gd name="connsiteY10" fmla="*/ 2555 h 259696"/>
                    <a:gd name="connsiteX11" fmla="*/ 51446 w 63955"/>
                    <a:gd name="connsiteY11" fmla="*/ 2114 h 259696"/>
                    <a:gd name="connsiteX12" fmla="*/ 51798 w 63955"/>
                    <a:gd name="connsiteY12" fmla="*/ 88 h 259696"/>
                    <a:gd name="connsiteX13" fmla="*/ 53472 w 63955"/>
                    <a:gd name="connsiteY13" fmla="*/ 2026 h 259696"/>
                    <a:gd name="connsiteX14" fmla="*/ 63779 w 63955"/>
                    <a:gd name="connsiteY14" fmla="*/ 1938 h 259696"/>
                    <a:gd name="connsiteX15" fmla="*/ 62193 w 63955"/>
                    <a:gd name="connsiteY15" fmla="*/ 12333 h 259696"/>
                    <a:gd name="connsiteX16" fmla="*/ 63955 w 63955"/>
                    <a:gd name="connsiteY16" fmla="*/ 14359 h 259696"/>
                    <a:gd name="connsiteX17" fmla="*/ 61841 w 63955"/>
                    <a:gd name="connsiteY17" fmla="*/ 14359 h 259696"/>
                    <a:gd name="connsiteX18" fmla="*/ 24314 w 63955"/>
                    <a:gd name="connsiteY18" fmla="*/ 259697 h 259696"/>
                    <a:gd name="connsiteX19" fmla="*/ 25019 w 63955"/>
                    <a:gd name="connsiteY19" fmla="*/ 191161 h 259696"/>
                    <a:gd name="connsiteX20" fmla="*/ 26163 w 63955"/>
                    <a:gd name="connsiteY20" fmla="*/ 203494 h 259696"/>
                    <a:gd name="connsiteX21" fmla="*/ 48099 w 63955"/>
                    <a:gd name="connsiteY21" fmla="*/ 59991 h 259696"/>
                    <a:gd name="connsiteX22" fmla="*/ 25019 w 63955"/>
                    <a:gd name="connsiteY22" fmla="*/ 191161 h 259696"/>
                    <a:gd name="connsiteX23" fmla="*/ 13566 w 63955"/>
                    <a:gd name="connsiteY23" fmla="*/ 13742 h 259696"/>
                    <a:gd name="connsiteX24" fmla="*/ 23432 w 63955"/>
                    <a:gd name="connsiteY24" fmla="*/ 161209 h 259696"/>
                    <a:gd name="connsiteX25" fmla="*/ 49332 w 63955"/>
                    <a:gd name="connsiteY25" fmla="*/ 14183 h 259696"/>
                    <a:gd name="connsiteX26" fmla="*/ 13566 w 63955"/>
                    <a:gd name="connsiteY26" fmla="*/ 13742 h 259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3955" h="259696">
                      <a:moveTo>
                        <a:pt x="24314" y="259697"/>
                      </a:moveTo>
                      <a:lnTo>
                        <a:pt x="20526" y="216796"/>
                      </a:lnTo>
                      <a:lnTo>
                        <a:pt x="20438" y="217412"/>
                      </a:lnTo>
                      <a:lnTo>
                        <a:pt x="19997" y="210629"/>
                      </a:lnTo>
                      <a:lnTo>
                        <a:pt x="2466" y="13742"/>
                      </a:lnTo>
                      <a:lnTo>
                        <a:pt x="0" y="13742"/>
                      </a:lnTo>
                      <a:lnTo>
                        <a:pt x="2290" y="11276"/>
                      </a:lnTo>
                      <a:lnTo>
                        <a:pt x="1497" y="2643"/>
                      </a:lnTo>
                      <a:lnTo>
                        <a:pt x="10307" y="2555"/>
                      </a:lnTo>
                      <a:lnTo>
                        <a:pt x="12685" y="0"/>
                      </a:lnTo>
                      <a:lnTo>
                        <a:pt x="12862" y="2555"/>
                      </a:lnTo>
                      <a:lnTo>
                        <a:pt x="51446" y="2114"/>
                      </a:lnTo>
                      <a:lnTo>
                        <a:pt x="51798" y="88"/>
                      </a:lnTo>
                      <a:lnTo>
                        <a:pt x="53472" y="2026"/>
                      </a:lnTo>
                      <a:lnTo>
                        <a:pt x="63779" y="1938"/>
                      </a:lnTo>
                      <a:lnTo>
                        <a:pt x="62193" y="12333"/>
                      </a:lnTo>
                      <a:lnTo>
                        <a:pt x="63955" y="14359"/>
                      </a:lnTo>
                      <a:lnTo>
                        <a:pt x="61841" y="14359"/>
                      </a:lnTo>
                      <a:lnTo>
                        <a:pt x="24314" y="259697"/>
                      </a:lnTo>
                      <a:close/>
                      <a:moveTo>
                        <a:pt x="25019" y="191161"/>
                      </a:moveTo>
                      <a:lnTo>
                        <a:pt x="26163" y="203494"/>
                      </a:lnTo>
                      <a:lnTo>
                        <a:pt x="48099" y="59991"/>
                      </a:lnTo>
                      <a:lnTo>
                        <a:pt x="25019" y="191161"/>
                      </a:lnTo>
                      <a:close/>
                      <a:moveTo>
                        <a:pt x="13566" y="13742"/>
                      </a:moveTo>
                      <a:lnTo>
                        <a:pt x="23432" y="161209"/>
                      </a:lnTo>
                      <a:lnTo>
                        <a:pt x="49332" y="14183"/>
                      </a:lnTo>
                      <a:lnTo>
                        <a:pt x="13566" y="13742"/>
                      </a:lnTo>
                      <a:close/>
                    </a:path>
                  </a:pathLst>
                </a:custGeom>
                <a:grpFill/>
                <a:ln w="8809" cap="flat">
                  <a:noFill/>
                  <a:prstDash val="solid"/>
                  <a:miter/>
                </a:ln>
              </p:spPr>
              <p:txBody>
                <a:bodyPr rtlCol="0" anchor="ctr"/>
                <a:lstStyle/>
                <a:p>
                  <a:endParaRPr lang="en-US" sz="3200"/>
                </a:p>
              </p:txBody>
            </p:sp>
          </p:grpSp>
          <p:grpSp>
            <p:nvGrpSpPr>
              <p:cNvPr id="4993" name="Graphic 4229">
                <a:extLst>
                  <a:ext uri="{FF2B5EF4-FFF2-40B4-BE49-F238E27FC236}">
                    <a16:creationId xmlns:a16="http://schemas.microsoft.com/office/drawing/2014/main" id="{78B44860-C74F-4724-A5FC-669C318DC020}"/>
                  </a:ext>
                </a:extLst>
              </p:cNvPr>
              <p:cNvGrpSpPr/>
              <p:nvPr/>
            </p:nvGrpSpPr>
            <p:grpSpPr>
              <a:xfrm>
                <a:off x="5126630" y="3921238"/>
                <a:ext cx="110819" cy="176801"/>
                <a:chOff x="5126630" y="3921238"/>
                <a:chExt cx="110819" cy="176801"/>
              </a:xfrm>
              <a:grpFill/>
            </p:grpSpPr>
            <p:sp>
              <p:nvSpPr>
                <p:cNvPr id="4994" name="Freeform: Shape 4993">
                  <a:extLst>
                    <a:ext uri="{FF2B5EF4-FFF2-40B4-BE49-F238E27FC236}">
                      <a16:creationId xmlns:a16="http://schemas.microsoft.com/office/drawing/2014/main" id="{9DFBA513-838A-445B-AFF1-660059005AD6}"/>
                    </a:ext>
                  </a:extLst>
                </p:cNvPr>
                <p:cNvSpPr/>
                <p:nvPr/>
              </p:nvSpPr>
              <p:spPr>
                <a:xfrm>
                  <a:off x="5131651" y="3933219"/>
                  <a:ext cx="99632" cy="158918"/>
                </a:xfrm>
                <a:custGeom>
                  <a:avLst/>
                  <a:gdLst>
                    <a:gd name="connsiteX0" fmla="*/ 0 w 99632"/>
                    <a:gd name="connsiteY0" fmla="*/ 108971 h 158918"/>
                    <a:gd name="connsiteX1" fmla="*/ 176 w 99632"/>
                    <a:gd name="connsiteY1" fmla="*/ 108794 h 158918"/>
                    <a:gd name="connsiteX2" fmla="*/ 91528 w 99632"/>
                    <a:gd name="connsiteY2" fmla="*/ 8897 h 158918"/>
                    <a:gd name="connsiteX3" fmla="*/ 99633 w 99632"/>
                    <a:gd name="connsiteY3" fmla="*/ 0 h 158918"/>
                    <a:gd name="connsiteX4" fmla="*/ 96989 w 99632"/>
                    <a:gd name="connsiteY4" fmla="*/ 11628 h 158918"/>
                    <a:gd name="connsiteX5" fmla="*/ 63426 w 99632"/>
                    <a:gd name="connsiteY5" fmla="*/ 157333 h 158918"/>
                    <a:gd name="connsiteX6" fmla="*/ 63074 w 99632"/>
                    <a:gd name="connsiteY6" fmla="*/ 158919 h 158918"/>
                    <a:gd name="connsiteX7" fmla="*/ 61752 w 99632"/>
                    <a:gd name="connsiteY7" fmla="*/ 157862 h 158918"/>
                    <a:gd name="connsiteX8" fmla="*/ 3964 w 99632"/>
                    <a:gd name="connsiteY8" fmla="*/ 112054 h 158918"/>
                    <a:gd name="connsiteX9" fmla="*/ 0 w 99632"/>
                    <a:gd name="connsiteY9" fmla="*/ 108971 h 158918"/>
                    <a:gd name="connsiteX10" fmla="*/ 8016 w 99632"/>
                    <a:gd name="connsiteY10" fmla="*/ 115137 h 158918"/>
                    <a:gd name="connsiteX11" fmla="*/ 63074 w 99632"/>
                    <a:gd name="connsiteY11" fmla="*/ 156276 h 158918"/>
                    <a:gd name="connsiteX12" fmla="*/ 61400 w 99632"/>
                    <a:gd name="connsiteY12" fmla="*/ 156893 h 158918"/>
                    <a:gd name="connsiteX13" fmla="*/ 90823 w 99632"/>
                    <a:gd name="connsiteY13" fmla="*/ 10307 h 158918"/>
                    <a:gd name="connsiteX14" fmla="*/ 96285 w 99632"/>
                    <a:gd name="connsiteY14" fmla="*/ 13038 h 158918"/>
                    <a:gd name="connsiteX15" fmla="*/ 8016 w 99632"/>
                    <a:gd name="connsiteY15" fmla="*/ 115137 h 15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632" h="158918">
                      <a:moveTo>
                        <a:pt x="0" y="108971"/>
                      </a:moveTo>
                      <a:lnTo>
                        <a:pt x="176" y="108794"/>
                      </a:lnTo>
                      <a:lnTo>
                        <a:pt x="91528" y="8897"/>
                      </a:lnTo>
                      <a:lnTo>
                        <a:pt x="99633" y="0"/>
                      </a:lnTo>
                      <a:lnTo>
                        <a:pt x="96989" y="11628"/>
                      </a:lnTo>
                      <a:lnTo>
                        <a:pt x="63426" y="157333"/>
                      </a:lnTo>
                      <a:lnTo>
                        <a:pt x="63074" y="158919"/>
                      </a:lnTo>
                      <a:lnTo>
                        <a:pt x="61752" y="157862"/>
                      </a:lnTo>
                      <a:lnTo>
                        <a:pt x="3964" y="112054"/>
                      </a:lnTo>
                      <a:lnTo>
                        <a:pt x="0" y="108971"/>
                      </a:lnTo>
                      <a:close/>
                      <a:moveTo>
                        <a:pt x="8016" y="115137"/>
                      </a:moveTo>
                      <a:lnTo>
                        <a:pt x="63074" y="156276"/>
                      </a:lnTo>
                      <a:lnTo>
                        <a:pt x="61400" y="156893"/>
                      </a:lnTo>
                      <a:lnTo>
                        <a:pt x="90823" y="10307"/>
                      </a:lnTo>
                      <a:lnTo>
                        <a:pt x="96285" y="13038"/>
                      </a:lnTo>
                      <a:lnTo>
                        <a:pt x="8016" y="115137"/>
                      </a:lnTo>
                      <a:close/>
                    </a:path>
                  </a:pathLst>
                </a:custGeom>
                <a:grpFill/>
                <a:ln w="8809" cap="flat">
                  <a:noFill/>
                  <a:prstDash val="solid"/>
                  <a:miter/>
                </a:ln>
              </p:spPr>
              <p:txBody>
                <a:bodyPr rtlCol="0" anchor="ctr"/>
                <a:lstStyle/>
                <a:p>
                  <a:endParaRPr lang="en-US" sz="3200"/>
                </a:p>
              </p:txBody>
            </p:sp>
            <p:sp>
              <p:nvSpPr>
                <p:cNvPr id="4995" name="Freeform: Shape 4994">
                  <a:extLst>
                    <a:ext uri="{FF2B5EF4-FFF2-40B4-BE49-F238E27FC236}">
                      <a16:creationId xmlns:a16="http://schemas.microsoft.com/office/drawing/2014/main" id="{271C3B80-EFCE-4F01-9F2C-CAC80A0759F9}"/>
                    </a:ext>
                  </a:extLst>
                </p:cNvPr>
                <p:cNvSpPr/>
                <p:nvPr/>
              </p:nvSpPr>
              <p:spPr>
                <a:xfrm>
                  <a:off x="5126630" y="3921238"/>
                  <a:ext cx="110819" cy="176801"/>
                </a:xfrm>
                <a:custGeom>
                  <a:avLst/>
                  <a:gdLst>
                    <a:gd name="connsiteX0" fmla="*/ 70209 w 110819"/>
                    <a:gd name="connsiteY0" fmla="*/ 176802 h 176801"/>
                    <a:gd name="connsiteX1" fmla="*/ 65188 w 110819"/>
                    <a:gd name="connsiteY1" fmla="*/ 172837 h 176801"/>
                    <a:gd name="connsiteX2" fmla="*/ 61929 w 110819"/>
                    <a:gd name="connsiteY2" fmla="*/ 173983 h 176801"/>
                    <a:gd name="connsiteX3" fmla="*/ 62545 w 110819"/>
                    <a:gd name="connsiteY3" fmla="*/ 170723 h 176801"/>
                    <a:gd name="connsiteX4" fmla="*/ 0 w 110819"/>
                    <a:gd name="connsiteY4" fmla="*/ 121215 h 176801"/>
                    <a:gd name="connsiteX5" fmla="*/ 2731 w 110819"/>
                    <a:gd name="connsiteY5" fmla="*/ 118308 h 176801"/>
                    <a:gd name="connsiteX6" fmla="*/ 92849 w 110819"/>
                    <a:gd name="connsiteY6" fmla="*/ 19733 h 176801"/>
                    <a:gd name="connsiteX7" fmla="*/ 93378 w 110819"/>
                    <a:gd name="connsiteY7" fmla="*/ 17090 h 176801"/>
                    <a:gd name="connsiteX8" fmla="*/ 94699 w 110819"/>
                    <a:gd name="connsiteY8" fmla="*/ 17707 h 176801"/>
                    <a:gd name="connsiteX9" fmla="*/ 110820 w 110819"/>
                    <a:gd name="connsiteY9" fmla="*/ 0 h 176801"/>
                    <a:gd name="connsiteX10" fmla="*/ 105446 w 110819"/>
                    <a:gd name="connsiteY10" fmla="*/ 23168 h 176801"/>
                    <a:gd name="connsiteX11" fmla="*/ 106592 w 110819"/>
                    <a:gd name="connsiteY11" fmla="*/ 23785 h 176801"/>
                    <a:gd name="connsiteX12" fmla="*/ 104830 w 110819"/>
                    <a:gd name="connsiteY12" fmla="*/ 25811 h 176801"/>
                    <a:gd name="connsiteX13" fmla="*/ 72324 w 110819"/>
                    <a:gd name="connsiteY13" fmla="*/ 167111 h 176801"/>
                    <a:gd name="connsiteX14" fmla="*/ 75054 w 110819"/>
                    <a:gd name="connsiteY14" fmla="*/ 169138 h 176801"/>
                    <a:gd name="connsiteX15" fmla="*/ 71619 w 110819"/>
                    <a:gd name="connsiteY15" fmla="*/ 170371 h 176801"/>
                    <a:gd name="connsiteX16" fmla="*/ 70209 w 110819"/>
                    <a:gd name="connsiteY16" fmla="*/ 176802 h 176801"/>
                    <a:gd name="connsiteX17" fmla="*/ 17971 w 110819"/>
                    <a:gd name="connsiteY17" fmla="*/ 126589 h 176801"/>
                    <a:gd name="connsiteX18" fmla="*/ 64484 w 110819"/>
                    <a:gd name="connsiteY18" fmla="*/ 161386 h 176801"/>
                    <a:gd name="connsiteX19" fmla="*/ 87652 w 110819"/>
                    <a:gd name="connsiteY19" fmla="*/ 45984 h 176801"/>
                    <a:gd name="connsiteX20" fmla="*/ 17971 w 110819"/>
                    <a:gd name="connsiteY20" fmla="*/ 126589 h 176801"/>
                    <a:gd name="connsiteX21" fmla="*/ 9954 w 110819"/>
                    <a:gd name="connsiteY21" fmla="*/ 120510 h 176801"/>
                    <a:gd name="connsiteX22" fmla="*/ 12509 w 110819"/>
                    <a:gd name="connsiteY22" fmla="*/ 122537 h 176801"/>
                    <a:gd name="connsiteX23" fmla="*/ 88180 w 110819"/>
                    <a:gd name="connsiteY23" fmla="*/ 34885 h 176801"/>
                    <a:gd name="connsiteX24" fmla="*/ 9954 w 110819"/>
                    <a:gd name="connsiteY24" fmla="*/ 120510 h 17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819" h="176801">
                      <a:moveTo>
                        <a:pt x="70209" y="176802"/>
                      </a:moveTo>
                      <a:lnTo>
                        <a:pt x="65188" y="172837"/>
                      </a:lnTo>
                      <a:lnTo>
                        <a:pt x="61929" y="173983"/>
                      </a:lnTo>
                      <a:lnTo>
                        <a:pt x="62545" y="170723"/>
                      </a:lnTo>
                      <a:lnTo>
                        <a:pt x="0" y="121215"/>
                      </a:lnTo>
                      <a:lnTo>
                        <a:pt x="2731" y="118308"/>
                      </a:lnTo>
                      <a:lnTo>
                        <a:pt x="92849" y="19733"/>
                      </a:lnTo>
                      <a:lnTo>
                        <a:pt x="93378" y="17090"/>
                      </a:lnTo>
                      <a:lnTo>
                        <a:pt x="94699" y="17707"/>
                      </a:lnTo>
                      <a:lnTo>
                        <a:pt x="110820" y="0"/>
                      </a:lnTo>
                      <a:lnTo>
                        <a:pt x="105446" y="23168"/>
                      </a:lnTo>
                      <a:lnTo>
                        <a:pt x="106592" y="23785"/>
                      </a:lnTo>
                      <a:lnTo>
                        <a:pt x="104830" y="25811"/>
                      </a:lnTo>
                      <a:lnTo>
                        <a:pt x="72324" y="167111"/>
                      </a:lnTo>
                      <a:lnTo>
                        <a:pt x="75054" y="169138"/>
                      </a:lnTo>
                      <a:lnTo>
                        <a:pt x="71619" y="170371"/>
                      </a:lnTo>
                      <a:lnTo>
                        <a:pt x="70209" y="176802"/>
                      </a:lnTo>
                      <a:close/>
                      <a:moveTo>
                        <a:pt x="17971" y="126589"/>
                      </a:moveTo>
                      <a:lnTo>
                        <a:pt x="64484" y="161386"/>
                      </a:lnTo>
                      <a:lnTo>
                        <a:pt x="87652" y="45984"/>
                      </a:lnTo>
                      <a:lnTo>
                        <a:pt x="17971" y="126589"/>
                      </a:lnTo>
                      <a:close/>
                      <a:moveTo>
                        <a:pt x="9954" y="120510"/>
                      </a:moveTo>
                      <a:lnTo>
                        <a:pt x="12509" y="122537"/>
                      </a:lnTo>
                      <a:lnTo>
                        <a:pt x="88180" y="34885"/>
                      </a:lnTo>
                      <a:lnTo>
                        <a:pt x="9954" y="120510"/>
                      </a:lnTo>
                      <a:close/>
                    </a:path>
                  </a:pathLst>
                </a:custGeom>
                <a:grpFill/>
                <a:ln w="8809" cap="flat">
                  <a:noFill/>
                  <a:prstDash val="solid"/>
                  <a:miter/>
                </a:ln>
              </p:spPr>
              <p:txBody>
                <a:bodyPr rtlCol="0" anchor="ctr"/>
                <a:lstStyle/>
                <a:p>
                  <a:endParaRPr lang="en-US" sz="3200"/>
                </a:p>
              </p:txBody>
            </p:sp>
          </p:grpSp>
          <p:grpSp>
            <p:nvGrpSpPr>
              <p:cNvPr id="4996" name="Graphic 4229">
                <a:extLst>
                  <a:ext uri="{FF2B5EF4-FFF2-40B4-BE49-F238E27FC236}">
                    <a16:creationId xmlns:a16="http://schemas.microsoft.com/office/drawing/2014/main" id="{78B44860-C74F-4724-A5FC-669C318DC020}"/>
                  </a:ext>
                </a:extLst>
              </p:cNvPr>
              <p:cNvGrpSpPr/>
              <p:nvPr/>
            </p:nvGrpSpPr>
            <p:grpSpPr>
              <a:xfrm>
                <a:off x="5043735" y="4025187"/>
                <a:ext cx="157333" cy="245249"/>
                <a:chOff x="5043735" y="4025187"/>
                <a:chExt cx="157333" cy="245249"/>
              </a:xfrm>
              <a:grpFill/>
            </p:grpSpPr>
            <p:sp>
              <p:nvSpPr>
                <p:cNvPr id="4997" name="Freeform: Shape 4996">
                  <a:extLst>
                    <a:ext uri="{FF2B5EF4-FFF2-40B4-BE49-F238E27FC236}">
                      <a16:creationId xmlns:a16="http://schemas.microsoft.com/office/drawing/2014/main" id="{B2E431EB-9F3B-4774-BDA0-31516E4D20C1}"/>
                    </a:ext>
                  </a:extLst>
                </p:cNvPr>
                <p:cNvSpPr/>
                <p:nvPr/>
              </p:nvSpPr>
              <p:spPr>
                <a:xfrm>
                  <a:off x="5048492" y="4035494"/>
                  <a:ext cx="147378" cy="229657"/>
                </a:xfrm>
                <a:custGeom>
                  <a:avLst/>
                  <a:gdLst>
                    <a:gd name="connsiteX0" fmla="*/ 0 w 147378"/>
                    <a:gd name="connsiteY0" fmla="*/ 197591 h 229657"/>
                    <a:gd name="connsiteX1" fmla="*/ 440 w 147378"/>
                    <a:gd name="connsiteY1" fmla="*/ 196710 h 229657"/>
                    <a:gd name="connsiteX2" fmla="*/ 84216 w 147378"/>
                    <a:gd name="connsiteY2" fmla="*/ 8545 h 229657"/>
                    <a:gd name="connsiteX3" fmla="*/ 88004 w 147378"/>
                    <a:gd name="connsiteY3" fmla="*/ 0 h 229657"/>
                    <a:gd name="connsiteX4" fmla="*/ 90295 w 147378"/>
                    <a:gd name="connsiteY4" fmla="*/ 8985 h 229657"/>
                    <a:gd name="connsiteX5" fmla="*/ 146850 w 147378"/>
                    <a:gd name="connsiteY5" fmla="*/ 227631 h 229657"/>
                    <a:gd name="connsiteX6" fmla="*/ 147379 w 147378"/>
                    <a:gd name="connsiteY6" fmla="*/ 229657 h 229657"/>
                    <a:gd name="connsiteX7" fmla="*/ 145353 w 147378"/>
                    <a:gd name="connsiteY7" fmla="*/ 229217 h 229657"/>
                    <a:gd name="connsiteX8" fmla="*/ 5109 w 147378"/>
                    <a:gd name="connsiteY8" fmla="*/ 198737 h 229657"/>
                    <a:gd name="connsiteX9" fmla="*/ 0 w 147378"/>
                    <a:gd name="connsiteY9" fmla="*/ 197591 h 229657"/>
                    <a:gd name="connsiteX10" fmla="*/ 10130 w 147378"/>
                    <a:gd name="connsiteY10" fmla="*/ 199706 h 229657"/>
                    <a:gd name="connsiteX11" fmla="*/ 145881 w 147378"/>
                    <a:gd name="connsiteY11" fmla="*/ 226662 h 229657"/>
                    <a:gd name="connsiteX12" fmla="*/ 144383 w 147378"/>
                    <a:gd name="connsiteY12" fmla="*/ 228248 h 229657"/>
                    <a:gd name="connsiteX13" fmla="*/ 84040 w 147378"/>
                    <a:gd name="connsiteY13" fmla="*/ 10659 h 229657"/>
                    <a:gd name="connsiteX14" fmla="*/ 90118 w 147378"/>
                    <a:gd name="connsiteY14" fmla="*/ 11100 h 229657"/>
                    <a:gd name="connsiteX15" fmla="*/ 10130 w 147378"/>
                    <a:gd name="connsiteY15" fmla="*/ 199706 h 229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378" h="229657">
                      <a:moveTo>
                        <a:pt x="0" y="197591"/>
                      </a:moveTo>
                      <a:lnTo>
                        <a:pt x="440" y="196710"/>
                      </a:lnTo>
                      <a:lnTo>
                        <a:pt x="84216" y="8545"/>
                      </a:lnTo>
                      <a:lnTo>
                        <a:pt x="88004" y="0"/>
                      </a:lnTo>
                      <a:lnTo>
                        <a:pt x="90295" y="8985"/>
                      </a:lnTo>
                      <a:lnTo>
                        <a:pt x="146850" y="227631"/>
                      </a:lnTo>
                      <a:lnTo>
                        <a:pt x="147379" y="229657"/>
                      </a:lnTo>
                      <a:lnTo>
                        <a:pt x="145353" y="229217"/>
                      </a:lnTo>
                      <a:lnTo>
                        <a:pt x="5109" y="198737"/>
                      </a:lnTo>
                      <a:lnTo>
                        <a:pt x="0" y="197591"/>
                      </a:lnTo>
                      <a:close/>
                      <a:moveTo>
                        <a:pt x="10130" y="199706"/>
                      </a:moveTo>
                      <a:lnTo>
                        <a:pt x="145881" y="226662"/>
                      </a:lnTo>
                      <a:lnTo>
                        <a:pt x="144383" y="228248"/>
                      </a:lnTo>
                      <a:lnTo>
                        <a:pt x="84040" y="10659"/>
                      </a:lnTo>
                      <a:lnTo>
                        <a:pt x="90118" y="11100"/>
                      </a:lnTo>
                      <a:lnTo>
                        <a:pt x="10130" y="199706"/>
                      </a:lnTo>
                      <a:close/>
                    </a:path>
                  </a:pathLst>
                </a:custGeom>
                <a:grpFill/>
                <a:ln w="8809" cap="flat">
                  <a:noFill/>
                  <a:prstDash val="solid"/>
                  <a:miter/>
                </a:ln>
              </p:spPr>
              <p:txBody>
                <a:bodyPr rtlCol="0" anchor="ctr"/>
                <a:lstStyle/>
                <a:p>
                  <a:endParaRPr lang="en-US" sz="3200"/>
                </a:p>
              </p:txBody>
            </p:sp>
            <p:sp>
              <p:nvSpPr>
                <p:cNvPr id="4998" name="Freeform: Shape 4997">
                  <a:extLst>
                    <a:ext uri="{FF2B5EF4-FFF2-40B4-BE49-F238E27FC236}">
                      <a16:creationId xmlns:a16="http://schemas.microsoft.com/office/drawing/2014/main" id="{3D95FC94-B07F-4C9D-AD59-0EF62C2BA45D}"/>
                    </a:ext>
                  </a:extLst>
                </p:cNvPr>
                <p:cNvSpPr/>
                <p:nvPr/>
              </p:nvSpPr>
              <p:spPr>
                <a:xfrm>
                  <a:off x="5043735" y="4025187"/>
                  <a:ext cx="157333" cy="245249"/>
                </a:xfrm>
                <a:custGeom>
                  <a:avLst/>
                  <a:gdLst>
                    <a:gd name="connsiteX0" fmla="*/ 147467 w 157333"/>
                    <a:gd name="connsiteY0" fmla="*/ 245249 h 245249"/>
                    <a:gd name="connsiteX1" fmla="*/ 146586 w 157333"/>
                    <a:gd name="connsiteY1" fmla="*/ 242166 h 245249"/>
                    <a:gd name="connsiteX2" fmla="*/ 0 w 157333"/>
                    <a:gd name="connsiteY2" fmla="*/ 210277 h 245249"/>
                    <a:gd name="connsiteX3" fmla="*/ 2114 w 157333"/>
                    <a:gd name="connsiteY3" fmla="*/ 205520 h 245249"/>
                    <a:gd name="connsiteX4" fmla="*/ 84921 w 157333"/>
                    <a:gd name="connsiteY4" fmla="*/ 19469 h 245249"/>
                    <a:gd name="connsiteX5" fmla="*/ 84305 w 157333"/>
                    <a:gd name="connsiteY5" fmla="*/ 17090 h 245249"/>
                    <a:gd name="connsiteX6" fmla="*/ 85978 w 157333"/>
                    <a:gd name="connsiteY6" fmla="*/ 17266 h 245249"/>
                    <a:gd name="connsiteX7" fmla="*/ 93731 w 157333"/>
                    <a:gd name="connsiteY7" fmla="*/ 0 h 245249"/>
                    <a:gd name="connsiteX8" fmla="*/ 98399 w 157333"/>
                    <a:gd name="connsiteY8" fmla="*/ 18147 h 245249"/>
                    <a:gd name="connsiteX9" fmla="*/ 99985 w 157333"/>
                    <a:gd name="connsiteY9" fmla="*/ 18235 h 245249"/>
                    <a:gd name="connsiteX10" fmla="*/ 99016 w 157333"/>
                    <a:gd name="connsiteY10" fmla="*/ 20438 h 245249"/>
                    <a:gd name="connsiteX11" fmla="*/ 154250 w 157333"/>
                    <a:gd name="connsiteY11" fmla="*/ 234062 h 245249"/>
                    <a:gd name="connsiteX12" fmla="*/ 157333 w 157333"/>
                    <a:gd name="connsiteY12" fmla="*/ 234679 h 245249"/>
                    <a:gd name="connsiteX13" fmla="*/ 155043 w 157333"/>
                    <a:gd name="connsiteY13" fmla="*/ 237145 h 245249"/>
                    <a:gd name="connsiteX14" fmla="*/ 156805 w 157333"/>
                    <a:gd name="connsiteY14" fmla="*/ 244192 h 245249"/>
                    <a:gd name="connsiteX15" fmla="*/ 149845 w 157333"/>
                    <a:gd name="connsiteY15" fmla="*/ 242695 h 245249"/>
                    <a:gd name="connsiteX16" fmla="*/ 147467 w 157333"/>
                    <a:gd name="connsiteY16" fmla="*/ 245249 h 245249"/>
                    <a:gd name="connsiteX17" fmla="*/ 19645 w 157333"/>
                    <a:gd name="connsiteY17" fmla="*/ 207546 h 245249"/>
                    <a:gd name="connsiteX18" fmla="*/ 143943 w 157333"/>
                    <a:gd name="connsiteY18" fmla="*/ 232212 h 245249"/>
                    <a:gd name="connsiteX19" fmla="*/ 90648 w 157333"/>
                    <a:gd name="connsiteY19" fmla="*/ 40170 h 245249"/>
                    <a:gd name="connsiteX20" fmla="*/ 19645 w 157333"/>
                    <a:gd name="connsiteY20" fmla="*/ 207546 h 245249"/>
                    <a:gd name="connsiteX21" fmla="*/ 9514 w 157333"/>
                    <a:gd name="connsiteY21" fmla="*/ 205520 h 245249"/>
                    <a:gd name="connsiteX22" fmla="*/ 12862 w 157333"/>
                    <a:gd name="connsiteY22" fmla="*/ 206225 h 245249"/>
                    <a:gd name="connsiteX23" fmla="*/ 86507 w 157333"/>
                    <a:gd name="connsiteY23" fmla="*/ 32594 h 245249"/>
                    <a:gd name="connsiteX24" fmla="*/ 9514 w 157333"/>
                    <a:gd name="connsiteY24" fmla="*/ 205520 h 24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33" h="245249">
                      <a:moveTo>
                        <a:pt x="147467" y="245249"/>
                      </a:moveTo>
                      <a:lnTo>
                        <a:pt x="146586" y="242166"/>
                      </a:lnTo>
                      <a:lnTo>
                        <a:pt x="0" y="210277"/>
                      </a:lnTo>
                      <a:lnTo>
                        <a:pt x="2114" y="205520"/>
                      </a:lnTo>
                      <a:lnTo>
                        <a:pt x="84921" y="19469"/>
                      </a:lnTo>
                      <a:lnTo>
                        <a:pt x="84305" y="17090"/>
                      </a:lnTo>
                      <a:lnTo>
                        <a:pt x="85978" y="17266"/>
                      </a:lnTo>
                      <a:lnTo>
                        <a:pt x="93731" y="0"/>
                      </a:lnTo>
                      <a:lnTo>
                        <a:pt x="98399" y="18147"/>
                      </a:lnTo>
                      <a:lnTo>
                        <a:pt x="99985" y="18235"/>
                      </a:lnTo>
                      <a:lnTo>
                        <a:pt x="99016" y="20438"/>
                      </a:lnTo>
                      <a:lnTo>
                        <a:pt x="154250" y="234062"/>
                      </a:lnTo>
                      <a:lnTo>
                        <a:pt x="157333" y="234679"/>
                      </a:lnTo>
                      <a:lnTo>
                        <a:pt x="155043" y="237145"/>
                      </a:lnTo>
                      <a:lnTo>
                        <a:pt x="156805" y="244192"/>
                      </a:lnTo>
                      <a:lnTo>
                        <a:pt x="149845" y="242695"/>
                      </a:lnTo>
                      <a:lnTo>
                        <a:pt x="147467" y="245249"/>
                      </a:lnTo>
                      <a:close/>
                      <a:moveTo>
                        <a:pt x="19645" y="207546"/>
                      </a:moveTo>
                      <a:lnTo>
                        <a:pt x="143943" y="232212"/>
                      </a:lnTo>
                      <a:lnTo>
                        <a:pt x="90648" y="40170"/>
                      </a:lnTo>
                      <a:lnTo>
                        <a:pt x="19645" y="207546"/>
                      </a:lnTo>
                      <a:close/>
                      <a:moveTo>
                        <a:pt x="9514" y="205520"/>
                      </a:moveTo>
                      <a:lnTo>
                        <a:pt x="12862" y="206225"/>
                      </a:lnTo>
                      <a:lnTo>
                        <a:pt x="86507" y="32594"/>
                      </a:lnTo>
                      <a:lnTo>
                        <a:pt x="9514" y="205520"/>
                      </a:lnTo>
                      <a:close/>
                    </a:path>
                  </a:pathLst>
                </a:custGeom>
                <a:grpFill/>
                <a:ln w="8809" cap="flat">
                  <a:noFill/>
                  <a:prstDash val="solid"/>
                  <a:miter/>
                </a:ln>
              </p:spPr>
              <p:txBody>
                <a:bodyPr rtlCol="0" anchor="ctr"/>
                <a:lstStyle/>
                <a:p>
                  <a:endParaRPr lang="en-US" sz="3200"/>
                </a:p>
              </p:txBody>
            </p:sp>
          </p:grpSp>
          <p:grpSp>
            <p:nvGrpSpPr>
              <p:cNvPr id="4999" name="Graphic 4229">
                <a:extLst>
                  <a:ext uri="{FF2B5EF4-FFF2-40B4-BE49-F238E27FC236}">
                    <a16:creationId xmlns:a16="http://schemas.microsoft.com/office/drawing/2014/main" id="{78B44860-C74F-4724-A5FC-669C318DC020}"/>
                  </a:ext>
                </a:extLst>
              </p:cNvPr>
              <p:cNvGrpSpPr/>
              <p:nvPr/>
            </p:nvGrpSpPr>
            <p:grpSpPr>
              <a:xfrm>
                <a:off x="4947626" y="4255109"/>
                <a:ext cx="272117" cy="160504"/>
                <a:chOff x="4947626" y="4255109"/>
                <a:chExt cx="272117" cy="160504"/>
              </a:xfrm>
              <a:grpFill/>
            </p:grpSpPr>
            <p:sp>
              <p:nvSpPr>
                <p:cNvPr id="5000" name="Freeform: Shape 4999">
                  <a:extLst>
                    <a:ext uri="{FF2B5EF4-FFF2-40B4-BE49-F238E27FC236}">
                      <a16:creationId xmlns:a16="http://schemas.microsoft.com/office/drawing/2014/main" id="{0C3A2ECE-07B0-4A1E-83E5-E24BF5145D1B}"/>
                    </a:ext>
                  </a:extLst>
                </p:cNvPr>
                <p:cNvSpPr/>
                <p:nvPr/>
              </p:nvSpPr>
              <p:spPr>
                <a:xfrm>
                  <a:off x="4957316" y="4259866"/>
                  <a:ext cx="247363" cy="146057"/>
                </a:xfrm>
                <a:custGeom>
                  <a:avLst/>
                  <a:gdLst>
                    <a:gd name="connsiteX0" fmla="*/ 0 w 247363"/>
                    <a:gd name="connsiteY0" fmla="*/ 146057 h 146057"/>
                    <a:gd name="connsiteX1" fmla="*/ 4757 w 247363"/>
                    <a:gd name="connsiteY1" fmla="*/ 138129 h 146057"/>
                    <a:gd name="connsiteX2" fmla="*/ 75495 w 247363"/>
                    <a:gd name="connsiteY2" fmla="*/ 19557 h 146057"/>
                    <a:gd name="connsiteX3" fmla="*/ 76464 w 247363"/>
                    <a:gd name="connsiteY3" fmla="*/ 17883 h 146057"/>
                    <a:gd name="connsiteX4" fmla="*/ 78314 w 247363"/>
                    <a:gd name="connsiteY4" fmla="*/ 17707 h 146057"/>
                    <a:gd name="connsiteX5" fmla="*/ 236440 w 247363"/>
                    <a:gd name="connsiteY5" fmla="*/ 1145 h 146057"/>
                    <a:gd name="connsiteX6" fmla="*/ 247364 w 247363"/>
                    <a:gd name="connsiteY6" fmla="*/ 0 h 146057"/>
                    <a:gd name="connsiteX7" fmla="*/ 237938 w 247363"/>
                    <a:gd name="connsiteY7" fmla="*/ 5550 h 146057"/>
                    <a:gd name="connsiteX8" fmla="*/ 9074 w 247363"/>
                    <a:gd name="connsiteY8" fmla="*/ 140684 h 146057"/>
                    <a:gd name="connsiteX9" fmla="*/ 0 w 247363"/>
                    <a:gd name="connsiteY9" fmla="*/ 146057 h 146057"/>
                    <a:gd name="connsiteX10" fmla="*/ 18059 w 247363"/>
                    <a:gd name="connsiteY10" fmla="*/ 135222 h 146057"/>
                    <a:gd name="connsiteX11" fmla="*/ 235471 w 247363"/>
                    <a:gd name="connsiteY11" fmla="*/ 1586 h 146057"/>
                    <a:gd name="connsiteX12" fmla="*/ 236969 w 247363"/>
                    <a:gd name="connsiteY12" fmla="*/ 5990 h 146057"/>
                    <a:gd name="connsiteX13" fmla="*/ 79195 w 247363"/>
                    <a:gd name="connsiteY13" fmla="*/ 25371 h 146057"/>
                    <a:gd name="connsiteX14" fmla="*/ 82014 w 247363"/>
                    <a:gd name="connsiteY14" fmla="*/ 23521 h 146057"/>
                    <a:gd name="connsiteX15" fmla="*/ 18059 w 247363"/>
                    <a:gd name="connsiteY15" fmla="*/ 135222 h 146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7363" h="146057">
                      <a:moveTo>
                        <a:pt x="0" y="146057"/>
                      </a:moveTo>
                      <a:lnTo>
                        <a:pt x="4757" y="138129"/>
                      </a:lnTo>
                      <a:lnTo>
                        <a:pt x="75495" y="19557"/>
                      </a:lnTo>
                      <a:lnTo>
                        <a:pt x="76464" y="17883"/>
                      </a:lnTo>
                      <a:lnTo>
                        <a:pt x="78314" y="17707"/>
                      </a:lnTo>
                      <a:lnTo>
                        <a:pt x="236440" y="1145"/>
                      </a:lnTo>
                      <a:lnTo>
                        <a:pt x="247364" y="0"/>
                      </a:lnTo>
                      <a:lnTo>
                        <a:pt x="237938" y="5550"/>
                      </a:lnTo>
                      <a:lnTo>
                        <a:pt x="9074" y="140684"/>
                      </a:lnTo>
                      <a:lnTo>
                        <a:pt x="0" y="146057"/>
                      </a:lnTo>
                      <a:close/>
                      <a:moveTo>
                        <a:pt x="18059" y="135222"/>
                      </a:moveTo>
                      <a:lnTo>
                        <a:pt x="235471" y="1586"/>
                      </a:lnTo>
                      <a:lnTo>
                        <a:pt x="236969" y="5990"/>
                      </a:lnTo>
                      <a:lnTo>
                        <a:pt x="79195" y="25371"/>
                      </a:lnTo>
                      <a:lnTo>
                        <a:pt x="82014" y="23521"/>
                      </a:lnTo>
                      <a:lnTo>
                        <a:pt x="18059" y="135222"/>
                      </a:lnTo>
                      <a:close/>
                    </a:path>
                  </a:pathLst>
                </a:custGeom>
                <a:grpFill/>
                <a:ln w="8809" cap="flat">
                  <a:noFill/>
                  <a:prstDash val="solid"/>
                  <a:miter/>
                </a:ln>
              </p:spPr>
              <p:txBody>
                <a:bodyPr rtlCol="0" anchor="ctr"/>
                <a:lstStyle/>
                <a:p>
                  <a:endParaRPr lang="en-US" sz="3200"/>
                </a:p>
              </p:txBody>
            </p:sp>
            <p:sp>
              <p:nvSpPr>
                <p:cNvPr id="5001" name="Freeform: Shape 5000">
                  <a:extLst>
                    <a:ext uri="{FF2B5EF4-FFF2-40B4-BE49-F238E27FC236}">
                      <a16:creationId xmlns:a16="http://schemas.microsoft.com/office/drawing/2014/main" id="{B653ED4C-5419-4919-B417-8205BC2E4D30}"/>
                    </a:ext>
                  </a:extLst>
                </p:cNvPr>
                <p:cNvSpPr/>
                <p:nvPr/>
              </p:nvSpPr>
              <p:spPr>
                <a:xfrm>
                  <a:off x="4947626" y="4255109"/>
                  <a:ext cx="272117" cy="160504"/>
                </a:xfrm>
                <a:custGeom>
                  <a:avLst/>
                  <a:gdLst>
                    <a:gd name="connsiteX0" fmla="*/ 0 w 272117"/>
                    <a:gd name="connsiteY0" fmla="*/ 160505 h 160504"/>
                    <a:gd name="connsiteX1" fmla="*/ 84128 w 272117"/>
                    <a:gd name="connsiteY1" fmla="*/ 19557 h 160504"/>
                    <a:gd name="connsiteX2" fmla="*/ 87652 w 272117"/>
                    <a:gd name="connsiteY2" fmla="*/ 19204 h 160504"/>
                    <a:gd name="connsiteX3" fmla="*/ 244457 w 272117"/>
                    <a:gd name="connsiteY3" fmla="*/ 2819 h 160504"/>
                    <a:gd name="connsiteX4" fmla="*/ 246923 w 272117"/>
                    <a:gd name="connsiteY4" fmla="*/ 1321 h 160504"/>
                    <a:gd name="connsiteX5" fmla="*/ 247363 w 272117"/>
                    <a:gd name="connsiteY5" fmla="*/ 2555 h 160504"/>
                    <a:gd name="connsiteX6" fmla="*/ 272118 w 272117"/>
                    <a:gd name="connsiteY6" fmla="*/ 0 h 160504"/>
                    <a:gd name="connsiteX7" fmla="*/ 250799 w 272117"/>
                    <a:gd name="connsiteY7" fmla="*/ 12597 h 160504"/>
                    <a:gd name="connsiteX8" fmla="*/ 251152 w 272117"/>
                    <a:gd name="connsiteY8" fmla="*/ 13742 h 160504"/>
                    <a:gd name="connsiteX9" fmla="*/ 248245 w 272117"/>
                    <a:gd name="connsiteY9" fmla="*/ 14095 h 160504"/>
                    <a:gd name="connsiteX10" fmla="*/ 18147 w 272117"/>
                    <a:gd name="connsiteY10" fmla="*/ 149933 h 160504"/>
                    <a:gd name="connsiteX11" fmla="*/ 18235 w 272117"/>
                    <a:gd name="connsiteY11" fmla="*/ 149845 h 160504"/>
                    <a:gd name="connsiteX12" fmla="*/ 0 w 272117"/>
                    <a:gd name="connsiteY12" fmla="*/ 160505 h 160504"/>
                    <a:gd name="connsiteX13" fmla="*/ 83248 w 272117"/>
                    <a:gd name="connsiteY13" fmla="*/ 34180 h 160504"/>
                    <a:gd name="connsiteX14" fmla="*/ 19380 w 272117"/>
                    <a:gd name="connsiteY14" fmla="*/ 141212 h 160504"/>
                    <a:gd name="connsiteX15" fmla="*/ 25106 w 272117"/>
                    <a:gd name="connsiteY15" fmla="*/ 137777 h 160504"/>
                    <a:gd name="connsiteX16" fmla="*/ 84569 w 272117"/>
                    <a:gd name="connsiteY16" fmla="*/ 34004 h 160504"/>
                    <a:gd name="connsiteX17" fmla="*/ 83248 w 272117"/>
                    <a:gd name="connsiteY17" fmla="*/ 34180 h 160504"/>
                    <a:gd name="connsiteX18" fmla="*/ 92937 w 272117"/>
                    <a:gd name="connsiteY18" fmla="*/ 33035 h 160504"/>
                    <a:gd name="connsiteX19" fmla="*/ 37263 w 272117"/>
                    <a:gd name="connsiteY19" fmla="*/ 130201 h 160504"/>
                    <a:gd name="connsiteX20" fmla="*/ 220936 w 272117"/>
                    <a:gd name="connsiteY20" fmla="*/ 17354 h 160504"/>
                    <a:gd name="connsiteX21" fmla="*/ 92937 w 272117"/>
                    <a:gd name="connsiteY21" fmla="*/ 33035 h 160504"/>
                    <a:gd name="connsiteX22" fmla="*/ 88181 w 272117"/>
                    <a:gd name="connsiteY22" fmla="*/ 25899 h 160504"/>
                    <a:gd name="connsiteX23" fmla="*/ 87564 w 272117"/>
                    <a:gd name="connsiteY23" fmla="*/ 26956 h 160504"/>
                    <a:gd name="connsiteX24" fmla="*/ 89414 w 272117"/>
                    <a:gd name="connsiteY24" fmla="*/ 25811 h 160504"/>
                    <a:gd name="connsiteX25" fmla="*/ 88181 w 272117"/>
                    <a:gd name="connsiteY25" fmla="*/ 25899 h 160504"/>
                    <a:gd name="connsiteX26" fmla="*/ 97606 w 272117"/>
                    <a:gd name="connsiteY26" fmla="*/ 24930 h 160504"/>
                    <a:gd name="connsiteX27" fmla="*/ 97166 w 272117"/>
                    <a:gd name="connsiteY27" fmla="*/ 25723 h 160504"/>
                    <a:gd name="connsiteX28" fmla="*/ 137777 w 272117"/>
                    <a:gd name="connsiteY28" fmla="*/ 20702 h 160504"/>
                    <a:gd name="connsiteX29" fmla="*/ 97606 w 272117"/>
                    <a:gd name="connsiteY29" fmla="*/ 24930 h 160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2117" h="160504">
                      <a:moveTo>
                        <a:pt x="0" y="160505"/>
                      </a:moveTo>
                      <a:lnTo>
                        <a:pt x="84128" y="19557"/>
                      </a:lnTo>
                      <a:lnTo>
                        <a:pt x="87652" y="19204"/>
                      </a:lnTo>
                      <a:lnTo>
                        <a:pt x="244457" y="2819"/>
                      </a:lnTo>
                      <a:lnTo>
                        <a:pt x="246923" y="1321"/>
                      </a:lnTo>
                      <a:lnTo>
                        <a:pt x="247363" y="2555"/>
                      </a:lnTo>
                      <a:lnTo>
                        <a:pt x="272118" y="0"/>
                      </a:lnTo>
                      <a:lnTo>
                        <a:pt x="250799" y="12597"/>
                      </a:lnTo>
                      <a:lnTo>
                        <a:pt x="251152" y="13742"/>
                      </a:lnTo>
                      <a:lnTo>
                        <a:pt x="248245" y="14095"/>
                      </a:lnTo>
                      <a:lnTo>
                        <a:pt x="18147" y="149933"/>
                      </a:lnTo>
                      <a:lnTo>
                        <a:pt x="18235" y="149845"/>
                      </a:lnTo>
                      <a:lnTo>
                        <a:pt x="0" y="160505"/>
                      </a:lnTo>
                      <a:close/>
                      <a:moveTo>
                        <a:pt x="83248" y="34180"/>
                      </a:moveTo>
                      <a:lnTo>
                        <a:pt x="19380" y="141212"/>
                      </a:lnTo>
                      <a:lnTo>
                        <a:pt x="25106" y="137777"/>
                      </a:lnTo>
                      <a:lnTo>
                        <a:pt x="84569" y="34004"/>
                      </a:lnTo>
                      <a:lnTo>
                        <a:pt x="83248" y="34180"/>
                      </a:lnTo>
                      <a:close/>
                      <a:moveTo>
                        <a:pt x="92937" y="33035"/>
                      </a:moveTo>
                      <a:lnTo>
                        <a:pt x="37263" y="130201"/>
                      </a:lnTo>
                      <a:lnTo>
                        <a:pt x="220936" y="17354"/>
                      </a:lnTo>
                      <a:lnTo>
                        <a:pt x="92937" y="33035"/>
                      </a:lnTo>
                      <a:close/>
                      <a:moveTo>
                        <a:pt x="88181" y="25899"/>
                      </a:moveTo>
                      <a:lnTo>
                        <a:pt x="87564" y="26956"/>
                      </a:lnTo>
                      <a:lnTo>
                        <a:pt x="89414" y="25811"/>
                      </a:lnTo>
                      <a:lnTo>
                        <a:pt x="88181" y="25899"/>
                      </a:lnTo>
                      <a:close/>
                      <a:moveTo>
                        <a:pt x="97606" y="24930"/>
                      </a:moveTo>
                      <a:lnTo>
                        <a:pt x="97166" y="25723"/>
                      </a:lnTo>
                      <a:lnTo>
                        <a:pt x="137777" y="20702"/>
                      </a:lnTo>
                      <a:lnTo>
                        <a:pt x="97606" y="24930"/>
                      </a:lnTo>
                      <a:close/>
                    </a:path>
                  </a:pathLst>
                </a:custGeom>
                <a:grpFill/>
                <a:ln w="8809" cap="flat">
                  <a:noFill/>
                  <a:prstDash val="solid"/>
                  <a:miter/>
                </a:ln>
              </p:spPr>
              <p:txBody>
                <a:bodyPr rtlCol="0" anchor="ctr"/>
                <a:lstStyle/>
                <a:p>
                  <a:endParaRPr lang="en-US" sz="3200"/>
                </a:p>
              </p:txBody>
            </p:sp>
          </p:grpSp>
          <p:grpSp>
            <p:nvGrpSpPr>
              <p:cNvPr id="5002" name="Graphic 4229">
                <a:extLst>
                  <a:ext uri="{FF2B5EF4-FFF2-40B4-BE49-F238E27FC236}">
                    <a16:creationId xmlns:a16="http://schemas.microsoft.com/office/drawing/2014/main" id="{78B44860-C74F-4724-A5FC-669C318DC020}"/>
                  </a:ext>
                </a:extLst>
              </p:cNvPr>
              <p:cNvGrpSpPr/>
              <p:nvPr/>
            </p:nvGrpSpPr>
            <p:grpSpPr>
              <a:xfrm>
                <a:off x="4891335" y="4388745"/>
                <a:ext cx="204374" cy="279253"/>
                <a:chOff x="4891335" y="4388745"/>
                <a:chExt cx="204374" cy="279253"/>
              </a:xfrm>
              <a:grpFill/>
            </p:grpSpPr>
            <p:sp>
              <p:nvSpPr>
                <p:cNvPr id="5003" name="Freeform: Shape 5002">
                  <a:extLst>
                    <a:ext uri="{FF2B5EF4-FFF2-40B4-BE49-F238E27FC236}">
                      <a16:creationId xmlns:a16="http://schemas.microsoft.com/office/drawing/2014/main" id="{12774DC7-A2F0-4EC0-A2B8-D0C6724ADC8E}"/>
                    </a:ext>
                  </a:extLst>
                </p:cNvPr>
                <p:cNvSpPr/>
                <p:nvPr/>
              </p:nvSpPr>
              <p:spPr>
                <a:xfrm>
                  <a:off x="4895651" y="4397466"/>
                  <a:ext cx="193715" cy="264806"/>
                </a:xfrm>
                <a:custGeom>
                  <a:avLst/>
                  <a:gdLst>
                    <a:gd name="connsiteX0" fmla="*/ 0 w 193715"/>
                    <a:gd name="connsiteY0" fmla="*/ 198208 h 264806"/>
                    <a:gd name="connsiteX1" fmla="*/ 0 w 193715"/>
                    <a:gd name="connsiteY1" fmla="*/ 198208 h 264806"/>
                    <a:gd name="connsiteX2" fmla="*/ 69593 w 193715"/>
                    <a:gd name="connsiteY2" fmla="*/ 2731 h 264806"/>
                    <a:gd name="connsiteX3" fmla="*/ 70562 w 193715"/>
                    <a:gd name="connsiteY3" fmla="*/ 0 h 264806"/>
                    <a:gd name="connsiteX4" fmla="*/ 71796 w 193715"/>
                    <a:gd name="connsiteY4" fmla="*/ 2643 h 264806"/>
                    <a:gd name="connsiteX5" fmla="*/ 193187 w 193715"/>
                    <a:gd name="connsiteY5" fmla="*/ 263749 h 264806"/>
                    <a:gd name="connsiteX6" fmla="*/ 193715 w 193715"/>
                    <a:gd name="connsiteY6" fmla="*/ 264806 h 264806"/>
                    <a:gd name="connsiteX7" fmla="*/ 192658 w 193715"/>
                    <a:gd name="connsiteY7" fmla="*/ 264454 h 264806"/>
                    <a:gd name="connsiteX8" fmla="*/ 1674 w 193715"/>
                    <a:gd name="connsiteY8" fmla="*/ 198825 h 264806"/>
                    <a:gd name="connsiteX9" fmla="*/ 0 w 193715"/>
                    <a:gd name="connsiteY9" fmla="*/ 198208 h 264806"/>
                    <a:gd name="connsiteX10" fmla="*/ 3171 w 193715"/>
                    <a:gd name="connsiteY10" fmla="*/ 199265 h 264806"/>
                    <a:gd name="connsiteX11" fmla="*/ 192835 w 193715"/>
                    <a:gd name="connsiteY11" fmla="*/ 263485 h 264806"/>
                    <a:gd name="connsiteX12" fmla="*/ 192218 w 193715"/>
                    <a:gd name="connsiteY12" fmla="*/ 264189 h 264806"/>
                    <a:gd name="connsiteX13" fmla="*/ 69593 w 193715"/>
                    <a:gd name="connsiteY13" fmla="*/ 3612 h 264806"/>
                    <a:gd name="connsiteX14" fmla="*/ 71796 w 193715"/>
                    <a:gd name="connsiteY14" fmla="*/ 3524 h 264806"/>
                    <a:gd name="connsiteX15" fmla="*/ 3171 w 193715"/>
                    <a:gd name="connsiteY15" fmla="*/ 199265 h 264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715" h="264806">
                      <a:moveTo>
                        <a:pt x="0" y="198208"/>
                      </a:moveTo>
                      <a:lnTo>
                        <a:pt x="0" y="198208"/>
                      </a:lnTo>
                      <a:lnTo>
                        <a:pt x="69593" y="2731"/>
                      </a:lnTo>
                      <a:lnTo>
                        <a:pt x="70562" y="0"/>
                      </a:lnTo>
                      <a:lnTo>
                        <a:pt x="71796" y="2643"/>
                      </a:lnTo>
                      <a:lnTo>
                        <a:pt x="193187" y="263749"/>
                      </a:lnTo>
                      <a:lnTo>
                        <a:pt x="193715" y="264806"/>
                      </a:lnTo>
                      <a:lnTo>
                        <a:pt x="192658" y="264454"/>
                      </a:lnTo>
                      <a:lnTo>
                        <a:pt x="1674" y="198825"/>
                      </a:lnTo>
                      <a:lnTo>
                        <a:pt x="0" y="198208"/>
                      </a:lnTo>
                      <a:close/>
                      <a:moveTo>
                        <a:pt x="3171" y="199265"/>
                      </a:moveTo>
                      <a:lnTo>
                        <a:pt x="192835" y="263485"/>
                      </a:lnTo>
                      <a:lnTo>
                        <a:pt x="192218" y="264189"/>
                      </a:lnTo>
                      <a:lnTo>
                        <a:pt x="69593" y="3612"/>
                      </a:lnTo>
                      <a:lnTo>
                        <a:pt x="71796" y="3524"/>
                      </a:lnTo>
                      <a:lnTo>
                        <a:pt x="3171" y="199265"/>
                      </a:lnTo>
                      <a:close/>
                    </a:path>
                  </a:pathLst>
                </a:custGeom>
                <a:grpFill/>
                <a:ln w="8809" cap="flat">
                  <a:noFill/>
                  <a:prstDash val="solid"/>
                  <a:miter/>
                </a:ln>
              </p:spPr>
              <p:txBody>
                <a:bodyPr rtlCol="0" anchor="ctr"/>
                <a:lstStyle/>
                <a:p>
                  <a:endParaRPr lang="en-US" sz="3200"/>
                </a:p>
              </p:txBody>
            </p:sp>
            <p:sp>
              <p:nvSpPr>
                <p:cNvPr id="5004" name="Freeform: Shape 5003">
                  <a:extLst>
                    <a:ext uri="{FF2B5EF4-FFF2-40B4-BE49-F238E27FC236}">
                      <a16:creationId xmlns:a16="http://schemas.microsoft.com/office/drawing/2014/main" id="{9DB66A69-575C-4BD7-8D83-FFD09DA315F5}"/>
                    </a:ext>
                  </a:extLst>
                </p:cNvPr>
                <p:cNvSpPr/>
                <p:nvPr/>
              </p:nvSpPr>
              <p:spPr>
                <a:xfrm>
                  <a:off x="4891335" y="4388745"/>
                  <a:ext cx="204374" cy="279253"/>
                </a:xfrm>
                <a:custGeom>
                  <a:avLst/>
                  <a:gdLst>
                    <a:gd name="connsiteX0" fmla="*/ 204375 w 204374"/>
                    <a:gd name="connsiteY0" fmla="*/ 279253 h 279253"/>
                    <a:gd name="connsiteX1" fmla="*/ 197503 w 204374"/>
                    <a:gd name="connsiteY1" fmla="*/ 276875 h 279253"/>
                    <a:gd name="connsiteX2" fmla="*/ 195741 w 204374"/>
                    <a:gd name="connsiteY2" fmla="*/ 278901 h 279253"/>
                    <a:gd name="connsiteX3" fmla="*/ 194244 w 204374"/>
                    <a:gd name="connsiteY3" fmla="*/ 275818 h 279253"/>
                    <a:gd name="connsiteX4" fmla="*/ 0 w 204374"/>
                    <a:gd name="connsiteY4" fmla="*/ 209043 h 279253"/>
                    <a:gd name="connsiteX5" fmla="*/ 70122 w 204374"/>
                    <a:gd name="connsiteY5" fmla="*/ 12157 h 279253"/>
                    <a:gd name="connsiteX6" fmla="*/ 68800 w 204374"/>
                    <a:gd name="connsiteY6" fmla="*/ 9338 h 279253"/>
                    <a:gd name="connsiteX7" fmla="*/ 71179 w 204374"/>
                    <a:gd name="connsiteY7" fmla="*/ 9250 h 279253"/>
                    <a:gd name="connsiteX8" fmla="*/ 74526 w 204374"/>
                    <a:gd name="connsiteY8" fmla="*/ 0 h 279253"/>
                    <a:gd name="connsiteX9" fmla="*/ 78667 w 204374"/>
                    <a:gd name="connsiteY9" fmla="*/ 8897 h 279253"/>
                    <a:gd name="connsiteX10" fmla="*/ 81045 w 204374"/>
                    <a:gd name="connsiteY10" fmla="*/ 8809 h 279253"/>
                    <a:gd name="connsiteX11" fmla="*/ 79988 w 204374"/>
                    <a:gd name="connsiteY11" fmla="*/ 11804 h 279253"/>
                    <a:gd name="connsiteX12" fmla="*/ 199882 w 204374"/>
                    <a:gd name="connsiteY12" fmla="*/ 269739 h 279253"/>
                    <a:gd name="connsiteX13" fmla="*/ 203229 w 204374"/>
                    <a:gd name="connsiteY13" fmla="*/ 270884 h 279253"/>
                    <a:gd name="connsiteX14" fmla="*/ 201379 w 204374"/>
                    <a:gd name="connsiteY14" fmla="*/ 272910 h 279253"/>
                    <a:gd name="connsiteX15" fmla="*/ 204375 w 204374"/>
                    <a:gd name="connsiteY15" fmla="*/ 279253 h 279253"/>
                    <a:gd name="connsiteX16" fmla="*/ 11805 w 204374"/>
                    <a:gd name="connsiteY16" fmla="*/ 205872 h 279253"/>
                    <a:gd name="connsiteX17" fmla="*/ 189663 w 204374"/>
                    <a:gd name="connsiteY17" fmla="*/ 266039 h 279253"/>
                    <a:gd name="connsiteX18" fmla="*/ 75672 w 204374"/>
                    <a:gd name="connsiteY18" fmla="*/ 23785 h 279253"/>
                    <a:gd name="connsiteX19" fmla="*/ 11805 w 204374"/>
                    <a:gd name="connsiteY19" fmla="*/ 205872 h 27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374" h="279253">
                      <a:moveTo>
                        <a:pt x="204375" y="279253"/>
                      </a:moveTo>
                      <a:lnTo>
                        <a:pt x="197503" y="276875"/>
                      </a:lnTo>
                      <a:lnTo>
                        <a:pt x="195741" y="278901"/>
                      </a:lnTo>
                      <a:lnTo>
                        <a:pt x="194244" y="275818"/>
                      </a:lnTo>
                      <a:lnTo>
                        <a:pt x="0" y="209043"/>
                      </a:lnTo>
                      <a:lnTo>
                        <a:pt x="70122" y="12157"/>
                      </a:lnTo>
                      <a:lnTo>
                        <a:pt x="68800" y="9338"/>
                      </a:lnTo>
                      <a:lnTo>
                        <a:pt x="71179" y="9250"/>
                      </a:lnTo>
                      <a:lnTo>
                        <a:pt x="74526" y="0"/>
                      </a:lnTo>
                      <a:lnTo>
                        <a:pt x="78667" y="8897"/>
                      </a:lnTo>
                      <a:lnTo>
                        <a:pt x="81045" y="8809"/>
                      </a:lnTo>
                      <a:lnTo>
                        <a:pt x="79988" y="11804"/>
                      </a:lnTo>
                      <a:lnTo>
                        <a:pt x="199882" y="269739"/>
                      </a:lnTo>
                      <a:lnTo>
                        <a:pt x="203229" y="270884"/>
                      </a:lnTo>
                      <a:lnTo>
                        <a:pt x="201379" y="272910"/>
                      </a:lnTo>
                      <a:lnTo>
                        <a:pt x="204375" y="279253"/>
                      </a:lnTo>
                      <a:close/>
                      <a:moveTo>
                        <a:pt x="11805" y="205872"/>
                      </a:moveTo>
                      <a:lnTo>
                        <a:pt x="189663" y="266039"/>
                      </a:lnTo>
                      <a:lnTo>
                        <a:pt x="75672" y="23785"/>
                      </a:lnTo>
                      <a:lnTo>
                        <a:pt x="11805" y="205872"/>
                      </a:lnTo>
                      <a:close/>
                    </a:path>
                  </a:pathLst>
                </a:custGeom>
                <a:grpFill/>
                <a:ln w="8809" cap="flat">
                  <a:noFill/>
                  <a:prstDash val="solid"/>
                  <a:miter/>
                </a:ln>
              </p:spPr>
              <p:txBody>
                <a:bodyPr rtlCol="0" anchor="ctr"/>
                <a:lstStyle/>
                <a:p>
                  <a:endParaRPr lang="en-US" sz="3200"/>
                </a:p>
              </p:txBody>
            </p:sp>
          </p:grpSp>
          <p:grpSp>
            <p:nvGrpSpPr>
              <p:cNvPr id="5005" name="Graphic 4229">
                <a:extLst>
                  <a:ext uri="{FF2B5EF4-FFF2-40B4-BE49-F238E27FC236}">
                    <a16:creationId xmlns:a16="http://schemas.microsoft.com/office/drawing/2014/main" id="{78B44860-C74F-4724-A5FC-669C318DC020}"/>
                  </a:ext>
                </a:extLst>
              </p:cNvPr>
              <p:cNvGrpSpPr/>
              <p:nvPr/>
            </p:nvGrpSpPr>
            <p:grpSpPr>
              <a:xfrm>
                <a:off x="4889132" y="4588187"/>
                <a:ext cx="398089" cy="132315"/>
                <a:chOff x="4889132" y="4588187"/>
                <a:chExt cx="398089" cy="132315"/>
              </a:xfrm>
              <a:grpFill/>
            </p:grpSpPr>
            <p:sp>
              <p:nvSpPr>
                <p:cNvPr id="5006" name="Freeform: Shape 5005">
                  <a:extLst>
                    <a:ext uri="{FF2B5EF4-FFF2-40B4-BE49-F238E27FC236}">
                      <a16:creationId xmlns:a16="http://schemas.microsoft.com/office/drawing/2014/main" id="{98AE0C06-18D9-43E9-A9FD-DCB70B5DA205}"/>
                    </a:ext>
                  </a:extLst>
                </p:cNvPr>
                <p:cNvSpPr/>
                <p:nvPr/>
              </p:nvSpPr>
              <p:spPr>
                <a:xfrm>
                  <a:off x="4895563" y="4594706"/>
                  <a:ext cx="370693" cy="121215"/>
                </a:xfrm>
                <a:custGeom>
                  <a:avLst/>
                  <a:gdLst>
                    <a:gd name="connsiteX0" fmla="*/ 0 w 370693"/>
                    <a:gd name="connsiteY0" fmla="*/ 121215 h 121215"/>
                    <a:gd name="connsiteX1" fmla="*/ 0 w 370693"/>
                    <a:gd name="connsiteY1" fmla="*/ 120687 h 121215"/>
                    <a:gd name="connsiteX2" fmla="*/ 265 w 370693"/>
                    <a:gd name="connsiteY2" fmla="*/ 1497 h 121215"/>
                    <a:gd name="connsiteX3" fmla="*/ 265 w 370693"/>
                    <a:gd name="connsiteY3" fmla="*/ 0 h 121215"/>
                    <a:gd name="connsiteX4" fmla="*/ 1762 w 370693"/>
                    <a:gd name="connsiteY4" fmla="*/ 0 h 121215"/>
                    <a:gd name="connsiteX5" fmla="*/ 366025 w 370693"/>
                    <a:gd name="connsiteY5" fmla="*/ 7488 h 121215"/>
                    <a:gd name="connsiteX6" fmla="*/ 370693 w 370693"/>
                    <a:gd name="connsiteY6" fmla="*/ 7576 h 121215"/>
                    <a:gd name="connsiteX7" fmla="*/ 366289 w 370693"/>
                    <a:gd name="connsiteY7" fmla="*/ 8897 h 121215"/>
                    <a:gd name="connsiteX8" fmla="*/ 1762 w 370693"/>
                    <a:gd name="connsiteY8" fmla="*/ 120598 h 121215"/>
                    <a:gd name="connsiteX9" fmla="*/ 0 w 370693"/>
                    <a:gd name="connsiteY9" fmla="*/ 121215 h 121215"/>
                    <a:gd name="connsiteX10" fmla="*/ 3348 w 370693"/>
                    <a:gd name="connsiteY10" fmla="*/ 120158 h 121215"/>
                    <a:gd name="connsiteX11" fmla="*/ 365760 w 370693"/>
                    <a:gd name="connsiteY11" fmla="*/ 7576 h 121215"/>
                    <a:gd name="connsiteX12" fmla="*/ 365937 w 370693"/>
                    <a:gd name="connsiteY12" fmla="*/ 9074 h 121215"/>
                    <a:gd name="connsiteX13" fmla="*/ 1674 w 370693"/>
                    <a:gd name="connsiteY13" fmla="*/ 2995 h 121215"/>
                    <a:gd name="connsiteX14" fmla="*/ 3172 w 370693"/>
                    <a:gd name="connsiteY14" fmla="*/ 1586 h 121215"/>
                    <a:gd name="connsiteX15" fmla="*/ 3348 w 370693"/>
                    <a:gd name="connsiteY15" fmla="*/ 120158 h 121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0693" h="121215">
                      <a:moveTo>
                        <a:pt x="0" y="121215"/>
                      </a:moveTo>
                      <a:lnTo>
                        <a:pt x="0" y="120687"/>
                      </a:lnTo>
                      <a:lnTo>
                        <a:pt x="265" y="1497"/>
                      </a:lnTo>
                      <a:lnTo>
                        <a:pt x="265" y="0"/>
                      </a:lnTo>
                      <a:lnTo>
                        <a:pt x="1762" y="0"/>
                      </a:lnTo>
                      <a:lnTo>
                        <a:pt x="366025" y="7488"/>
                      </a:lnTo>
                      <a:lnTo>
                        <a:pt x="370693" y="7576"/>
                      </a:lnTo>
                      <a:lnTo>
                        <a:pt x="366289" y="8897"/>
                      </a:lnTo>
                      <a:lnTo>
                        <a:pt x="1762" y="120598"/>
                      </a:lnTo>
                      <a:lnTo>
                        <a:pt x="0" y="121215"/>
                      </a:lnTo>
                      <a:close/>
                      <a:moveTo>
                        <a:pt x="3348" y="120158"/>
                      </a:moveTo>
                      <a:lnTo>
                        <a:pt x="365760" y="7576"/>
                      </a:lnTo>
                      <a:lnTo>
                        <a:pt x="365937" y="9074"/>
                      </a:lnTo>
                      <a:lnTo>
                        <a:pt x="1674" y="2995"/>
                      </a:lnTo>
                      <a:lnTo>
                        <a:pt x="3172" y="1586"/>
                      </a:lnTo>
                      <a:lnTo>
                        <a:pt x="3348" y="120158"/>
                      </a:lnTo>
                      <a:close/>
                    </a:path>
                  </a:pathLst>
                </a:custGeom>
                <a:grpFill/>
                <a:ln w="8809" cap="flat">
                  <a:noFill/>
                  <a:prstDash val="solid"/>
                  <a:miter/>
                </a:ln>
              </p:spPr>
              <p:txBody>
                <a:bodyPr rtlCol="0" anchor="ctr"/>
                <a:lstStyle/>
                <a:p>
                  <a:endParaRPr lang="en-US" sz="3200"/>
                </a:p>
              </p:txBody>
            </p:sp>
            <p:sp>
              <p:nvSpPr>
                <p:cNvPr id="5007" name="Freeform: Shape 5006">
                  <a:extLst>
                    <a:ext uri="{FF2B5EF4-FFF2-40B4-BE49-F238E27FC236}">
                      <a16:creationId xmlns:a16="http://schemas.microsoft.com/office/drawing/2014/main" id="{AB4CF446-7AD5-4405-9696-E22F01367605}"/>
                    </a:ext>
                  </a:extLst>
                </p:cNvPr>
                <p:cNvSpPr/>
                <p:nvPr/>
              </p:nvSpPr>
              <p:spPr>
                <a:xfrm>
                  <a:off x="4889132" y="4588187"/>
                  <a:ext cx="398089" cy="132315"/>
                </a:xfrm>
                <a:custGeom>
                  <a:avLst/>
                  <a:gdLst>
                    <a:gd name="connsiteX0" fmla="*/ 3083 w 398089"/>
                    <a:gd name="connsiteY0" fmla="*/ 132315 h 132315"/>
                    <a:gd name="connsiteX1" fmla="*/ 3348 w 398089"/>
                    <a:gd name="connsiteY1" fmla="*/ 12774 h 132315"/>
                    <a:gd name="connsiteX2" fmla="*/ 0 w 398089"/>
                    <a:gd name="connsiteY2" fmla="*/ 12685 h 132315"/>
                    <a:gd name="connsiteX3" fmla="*/ 3348 w 398089"/>
                    <a:gd name="connsiteY3" fmla="*/ 9426 h 132315"/>
                    <a:gd name="connsiteX4" fmla="*/ 3348 w 398089"/>
                    <a:gd name="connsiteY4" fmla="*/ 3083 h 132315"/>
                    <a:gd name="connsiteX5" fmla="*/ 9690 w 398089"/>
                    <a:gd name="connsiteY5" fmla="*/ 3171 h 132315"/>
                    <a:gd name="connsiteX6" fmla="*/ 12949 w 398089"/>
                    <a:gd name="connsiteY6" fmla="*/ 0 h 132315"/>
                    <a:gd name="connsiteX7" fmla="*/ 12949 w 398089"/>
                    <a:gd name="connsiteY7" fmla="*/ 3259 h 132315"/>
                    <a:gd name="connsiteX8" fmla="*/ 371839 w 398089"/>
                    <a:gd name="connsiteY8" fmla="*/ 10571 h 132315"/>
                    <a:gd name="connsiteX9" fmla="*/ 374922 w 398089"/>
                    <a:gd name="connsiteY9" fmla="*/ 9602 h 132315"/>
                    <a:gd name="connsiteX10" fmla="*/ 375098 w 398089"/>
                    <a:gd name="connsiteY10" fmla="*/ 10659 h 132315"/>
                    <a:gd name="connsiteX11" fmla="*/ 398090 w 398089"/>
                    <a:gd name="connsiteY11" fmla="*/ 11100 h 132315"/>
                    <a:gd name="connsiteX12" fmla="*/ 376155 w 398089"/>
                    <a:gd name="connsiteY12" fmla="*/ 17883 h 132315"/>
                    <a:gd name="connsiteX13" fmla="*/ 376331 w 398089"/>
                    <a:gd name="connsiteY13" fmla="*/ 18940 h 132315"/>
                    <a:gd name="connsiteX14" fmla="*/ 372984 w 398089"/>
                    <a:gd name="connsiteY14" fmla="*/ 18852 h 132315"/>
                    <a:gd name="connsiteX15" fmla="*/ 6431 w 398089"/>
                    <a:gd name="connsiteY15" fmla="*/ 131170 h 132315"/>
                    <a:gd name="connsiteX16" fmla="*/ 6431 w 398089"/>
                    <a:gd name="connsiteY16" fmla="*/ 131170 h 132315"/>
                    <a:gd name="connsiteX17" fmla="*/ 3083 w 398089"/>
                    <a:gd name="connsiteY17" fmla="*/ 132315 h 132315"/>
                    <a:gd name="connsiteX18" fmla="*/ 12949 w 398089"/>
                    <a:gd name="connsiteY18" fmla="*/ 12950 h 132315"/>
                    <a:gd name="connsiteX19" fmla="*/ 13126 w 398089"/>
                    <a:gd name="connsiteY19" fmla="*/ 122096 h 132315"/>
                    <a:gd name="connsiteX20" fmla="*/ 346644 w 398089"/>
                    <a:gd name="connsiteY20" fmla="*/ 18499 h 132315"/>
                    <a:gd name="connsiteX21" fmla="*/ 12949 w 398089"/>
                    <a:gd name="connsiteY21" fmla="*/ 12950 h 13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8089" h="132315">
                      <a:moveTo>
                        <a:pt x="3083" y="132315"/>
                      </a:moveTo>
                      <a:lnTo>
                        <a:pt x="3348" y="12774"/>
                      </a:lnTo>
                      <a:lnTo>
                        <a:pt x="0" y="12685"/>
                      </a:lnTo>
                      <a:lnTo>
                        <a:pt x="3348" y="9426"/>
                      </a:lnTo>
                      <a:lnTo>
                        <a:pt x="3348" y="3083"/>
                      </a:lnTo>
                      <a:lnTo>
                        <a:pt x="9690" y="3171"/>
                      </a:lnTo>
                      <a:lnTo>
                        <a:pt x="12949" y="0"/>
                      </a:lnTo>
                      <a:lnTo>
                        <a:pt x="12949" y="3259"/>
                      </a:lnTo>
                      <a:lnTo>
                        <a:pt x="371839" y="10571"/>
                      </a:lnTo>
                      <a:lnTo>
                        <a:pt x="374922" y="9602"/>
                      </a:lnTo>
                      <a:lnTo>
                        <a:pt x="375098" y="10659"/>
                      </a:lnTo>
                      <a:lnTo>
                        <a:pt x="398090" y="11100"/>
                      </a:lnTo>
                      <a:lnTo>
                        <a:pt x="376155" y="17883"/>
                      </a:lnTo>
                      <a:lnTo>
                        <a:pt x="376331" y="18940"/>
                      </a:lnTo>
                      <a:lnTo>
                        <a:pt x="372984" y="18852"/>
                      </a:lnTo>
                      <a:lnTo>
                        <a:pt x="6431" y="131170"/>
                      </a:lnTo>
                      <a:lnTo>
                        <a:pt x="6431" y="131170"/>
                      </a:lnTo>
                      <a:lnTo>
                        <a:pt x="3083" y="132315"/>
                      </a:lnTo>
                      <a:close/>
                      <a:moveTo>
                        <a:pt x="12949" y="12950"/>
                      </a:moveTo>
                      <a:lnTo>
                        <a:pt x="13126" y="122096"/>
                      </a:lnTo>
                      <a:lnTo>
                        <a:pt x="346644" y="18499"/>
                      </a:lnTo>
                      <a:lnTo>
                        <a:pt x="12949" y="12950"/>
                      </a:lnTo>
                      <a:close/>
                    </a:path>
                  </a:pathLst>
                </a:custGeom>
                <a:grpFill/>
                <a:ln w="8809" cap="flat">
                  <a:noFill/>
                  <a:prstDash val="solid"/>
                  <a:miter/>
                </a:ln>
              </p:spPr>
              <p:txBody>
                <a:bodyPr rtlCol="0" anchor="ctr"/>
                <a:lstStyle/>
                <a:p>
                  <a:endParaRPr lang="en-US" sz="3200"/>
                </a:p>
              </p:txBody>
            </p:sp>
          </p:grpSp>
          <p:grpSp>
            <p:nvGrpSpPr>
              <p:cNvPr id="5008" name="Graphic 4229">
                <a:extLst>
                  <a:ext uri="{FF2B5EF4-FFF2-40B4-BE49-F238E27FC236}">
                    <a16:creationId xmlns:a16="http://schemas.microsoft.com/office/drawing/2014/main" id="{78B44860-C74F-4724-A5FC-669C318DC020}"/>
                  </a:ext>
                </a:extLst>
              </p:cNvPr>
              <p:cNvGrpSpPr/>
              <p:nvPr/>
            </p:nvGrpSpPr>
            <p:grpSpPr>
              <a:xfrm>
                <a:off x="5311271" y="4297746"/>
                <a:ext cx="200322" cy="278108"/>
                <a:chOff x="5311271" y="4297746"/>
                <a:chExt cx="200322" cy="278108"/>
              </a:xfrm>
              <a:grpFill/>
            </p:grpSpPr>
            <p:sp>
              <p:nvSpPr>
                <p:cNvPr id="5009" name="Freeform: Shape 5008">
                  <a:extLst>
                    <a:ext uri="{FF2B5EF4-FFF2-40B4-BE49-F238E27FC236}">
                      <a16:creationId xmlns:a16="http://schemas.microsoft.com/office/drawing/2014/main" id="{EF276777-60BD-4F5A-8C6F-D4D52B403E0A}"/>
                    </a:ext>
                  </a:extLst>
                </p:cNvPr>
                <p:cNvSpPr/>
                <p:nvPr/>
              </p:nvSpPr>
              <p:spPr>
                <a:xfrm>
                  <a:off x="5316733" y="4303031"/>
                  <a:ext cx="190191" cy="264013"/>
                </a:xfrm>
                <a:custGeom>
                  <a:avLst/>
                  <a:gdLst>
                    <a:gd name="connsiteX0" fmla="*/ 90912 w 190191"/>
                    <a:gd name="connsiteY0" fmla="*/ 250447 h 264013"/>
                    <a:gd name="connsiteX1" fmla="*/ 182352 w 190191"/>
                    <a:gd name="connsiteY1" fmla="*/ 60167 h 264013"/>
                    <a:gd name="connsiteX2" fmla="*/ 184378 w 190191"/>
                    <a:gd name="connsiteY2" fmla="*/ 64924 h 264013"/>
                    <a:gd name="connsiteX3" fmla="*/ 2643 w 190191"/>
                    <a:gd name="connsiteY3" fmla="*/ 5109 h 264013"/>
                    <a:gd name="connsiteX4" fmla="*/ 5198 w 190191"/>
                    <a:gd name="connsiteY4" fmla="*/ 2555 h 264013"/>
                    <a:gd name="connsiteX5" fmla="*/ 90912 w 190191"/>
                    <a:gd name="connsiteY5" fmla="*/ 250447 h 264013"/>
                    <a:gd name="connsiteX6" fmla="*/ 95669 w 190191"/>
                    <a:gd name="connsiteY6" fmla="*/ 264013 h 264013"/>
                    <a:gd name="connsiteX7" fmla="*/ 1410 w 190191"/>
                    <a:gd name="connsiteY7" fmla="*/ 3788 h 264013"/>
                    <a:gd name="connsiteX8" fmla="*/ 0 w 190191"/>
                    <a:gd name="connsiteY8" fmla="*/ 0 h 264013"/>
                    <a:gd name="connsiteX9" fmla="*/ 3876 w 190191"/>
                    <a:gd name="connsiteY9" fmla="*/ 1233 h 264013"/>
                    <a:gd name="connsiteX10" fmla="*/ 186492 w 190191"/>
                    <a:gd name="connsiteY10" fmla="*/ 58317 h 264013"/>
                    <a:gd name="connsiteX11" fmla="*/ 190192 w 190191"/>
                    <a:gd name="connsiteY11" fmla="*/ 59462 h 264013"/>
                    <a:gd name="connsiteX12" fmla="*/ 188518 w 190191"/>
                    <a:gd name="connsiteY12" fmla="*/ 63074 h 264013"/>
                    <a:gd name="connsiteX13" fmla="*/ 95669 w 190191"/>
                    <a:gd name="connsiteY13" fmla="*/ 264013 h 26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191" h="264013">
                      <a:moveTo>
                        <a:pt x="90912" y="250447"/>
                      </a:moveTo>
                      <a:lnTo>
                        <a:pt x="182352" y="60167"/>
                      </a:lnTo>
                      <a:lnTo>
                        <a:pt x="184378" y="64924"/>
                      </a:lnTo>
                      <a:lnTo>
                        <a:pt x="2643" y="5109"/>
                      </a:lnTo>
                      <a:lnTo>
                        <a:pt x="5198" y="2555"/>
                      </a:lnTo>
                      <a:lnTo>
                        <a:pt x="90912" y="250447"/>
                      </a:lnTo>
                      <a:close/>
                      <a:moveTo>
                        <a:pt x="95669" y="264013"/>
                      </a:moveTo>
                      <a:lnTo>
                        <a:pt x="1410" y="3788"/>
                      </a:lnTo>
                      <a:lnTo>
                        <a:pt x="0" y="0"/>
                      </a:lnTo>
                      <a:lnTo>
                        <a:pt x="3876" y="1233"/>
                      </a:lnTo>
                      <a:lnTo>
                        <a:pt x="186492" y="58317"/>
                      </a:lnTo>
                      <a:lnTo>
                        <a:pt x="190192" y="59462"/>
                      </a:lnTo>
                      <a:lnTo>
                        <a:pt x="188518" y="63074"/>
                      </a:lnTo>
                      <a:lnTo>
                        <a:pt x="95669" y="264013"/>
                      </a:lnTo>
                      <a:close/>
                    </a:path>
                  </a:pathLst>
                </a:custGeom>
                <a:grpFill/>
                <a:ln w="8809" cap="flat">
                  <a:noFill/>
                  <a:prstDash val="solid"/>
                  <a:miter/>
                </a:ln>
              </p:spPr>
              <p:txBody>
                <a:bodyPr rtlCol="0" anchor="ctr"/>
                <a:lstStyle/>
                <a:p>
                  <a:endParaRPr lang="en-US" sz="3200"/>
                </a:p>
              </p:txBody>
            </p:sp>
            <p:sp>
              <p:nvSpPr>
                <p:cNvPr id="5010" name="Freeform: Shape 5009">
                  <a:extLst>
                    <a:ext uri="{FF2B5EF4-FFF2-40B4-BE49-F238E27FC236}">
                      <a16:creationId xmlns:a16="http://schemas.microsoft.com/office/drawing/2014/main" id="{029DD5CD-243D-4B80-83DA-22AAD29D8391}"/>
                    </a:ext>
                  </a:extLst>
                </p:cNvPr>
                <p:cNvSpPr/>
                <p:nvPr/>
              </p:nvSpPr>
              <p:spPr>
                <a:xfrm>
                  <a:off x="5311271" y="4297746"/>
                  <a:ext cx="200322" cy="278108"/>
                </a:xfrm>
                <a:custGeom>
                  <a:avLst/>
                  <a:gdLst>
                    <a:gd name="connsiteX0" fmla="*/ 100778 w 200322"/>
                    <a:gd name="connsiteY0" fmla="*/ 278108 h 278108"/>
                    <a:gd name="connsiteX1" fmla="*/ 95845 w 200322"/>
                    <a:gd name="connsiteY1" fmla="*/ 264542 h 278108"/>
                    <a:gd name="connsiteX2" fmla="*/ 95845 w 200322"/>
                    <a:gd name="connsiteY2" fmla="*/ 264542 h 278108"/>
                    <a:gd name="connsiteX3" fmla="*/ 95581 w 200322"/>
                    <a:gd name="connsiteY3" fmla="*/ 263837 h 278108"/>
                    <a:gd name="connsiteX4" fmla="*/ 4581 w 200322"/>
                    <a:gd name="connsiteY4" fmla="*/ 12685 h 278108"/>
                    <a:gd name="connsiteX5" fmla="*/ 2026 w 200322"/>
                    <a:gd name="connsiteY5" fmla="*/ 11804 h 278108"/>
                    <a:gd name="connsiteX6" fmla="*/ 3700 w 200322"/>
                    <a:gd name="connsiteY6" fmla="*/ 10131 h 278108"/>
                    <a:gd name="connsiteX7" fmla="*/ 0 w 200322"/>
                    <a:gd name="connsiteY7" fmla="*/ 0 h 278108"/>
                    <a:gd name="connsiteX8" fmla="*/ 10307 w 200322"/>
                    <a:gd name="connsiteY8" fmla="*/ 3171 h 278108"/>
                    <a:gd name="connsiteX9" fmla="*/ 12069 w 200322"/>
                    <a:gd name="connsiteY9" fmla="*/ 1410 h 278108"/>
                    <a:gd name="connsiteX10" fmla="*/ 12950 w 200322"/>
                    <a:gd name="connsiteY10" fmla="*/ 4052 h 278108"/>
                    <a:gd name="connsiteX11" fmla="*/ 187285 w 200322"/>
                    <a:gd name="connsiteY11" fmla="*/ 58581 h 278108"/>
                    <a:gd name="connsiteX12" fmla="*/ 187901 w 200322"/>
                    <a:gd name="connsiteY12" fmla="*/ 57260 h 278108"/>
                    <a:gd name="connsiteX13" fmla="*/ 188694 w 200322"/>
                    <a:gd name="connsiteY13" fmla="*/ 59022 h 278108"/>
                    <a:gd name="connsiteX14" fmla="*/ 200322 w 200322"/>
                    <a:gd name="connsiteY14" fmla="*/ 62634 h 278108"/>
                    <a:gd name="connsiteX15" fmla="*/ 195125 w 200322"/>
                    <a:gd name="connsiteY15" fmla="*/ 73910 h 278108"/>
                    <a:gd name="connsiteX16" fmla="*/ 195918 w 200322"/>
                    <a:gd name="connsiteY16" fmla="*/ 75671 h 278108"/>
                    <a:gd name="connsiteX17" fmla="*/ 194508 w 200322"/>
                    <a:gd name="connsiteY17" fmla="*/ 75231 h 278108"/>
                    <a:gd name="connsiteX18" fmla="*/ 100778 w 200322"/>
                    <a:gd name="connsiteY18" fmla="*/ 278108 h 278108"/>
                    <a:gd name="connsiteX19" fmla="*/ 99897 w 200322"/>
                    <a:gd name="connsiteY19" fmla="*/ 255997 h 278108"/>
                    <a:gd name="connsiteX20" fmla="*/ 101483 w 200322"/>
                    <a:gd name="connsiteY20" fmla="*/ 260401 h 278108"/>
                    <a:gd name="connsiteX21" fmla="*/ 188078 w 200322"/>
                    <a:gd name="connsiteY21" fmla="*/ 73117 h 278108"/>
                    <a:gd name="connsiteX22" fmla="*/ 187813 w 200322"/>
                    <a:gd name="connsiteY22" fmla="*/ 73029 h 278108"/>
                    <a:gd name="connsiteX23" fmla="*/ 99897 w 200322"/>
                    <a:gd name="connsiteY23" fmla="*/ 255997 h 278108"/>
                    <a:gd name="connsiteX24" fmla="*/ 17355 w 200322"/>
                    <a:gd name="connsiteY24" fmla="*/ 16914 h 278108"/>
                    <a:gd name="connsiteX25" fmla="*/ 96814 w 200322"/>
                    <a:gd name="connsiteY25" fmla="*/ 246835 h 278108"/>
                    <a:gd name="connsiteX26" fmla="*/ 181294 w 200322"/>
                    <a:gd name="connsiteY26" fmla="*/ 70915 h 278108"/>
                    <a:gd name="connsiteX27" fmla="*/ 17355 w 200322"/>
                    <a:gd name="connsiteY27" fmla="*/ 16914 h 278108"/>
                    <a:gd name="connsiteX28" fmla="*/ 181647 w 200322"/>
                    <a:gd name="connsiteY28" fmla="*/ 63867 h 278108"/>
                    <a:gd name="connsiteX29" fmla="*/ 184378 w 200322"/>
                    <a:gd name="connsiteY29" fmla="*/ 64748 h 278108"/>
                    <a:gd name="connsiteX30" fmla="*/ 184378 w 200322"/>
                    <a:gd name="connsiteY30" fmla="*/ 64748 h 278108"/>
                    <a:gd name="connsiteX31" fmla="*/ 181647 w 200322"/>
                    <a:gd name="connsiteY31" fmla="*/ 63867 h 278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0322" h="278108">
                      <a:moveTo>
                        <a:pt x="100778" y="278108"/>
                      </a:moveTo>
                      <a:lnTo>
                        <a:pt x="95845" y="264542"/>
                      </a:lnTo>
                      <a:lnTo>
                        <a:pt x="95845" y="264542"/>
                      </a:lnTo>
                      <a:lnTo>
                        <a:pt x="95581" y="263837"/>
                      </a:lnTo>
                      <a:lnTo>
                        <a:pt x="4581" y="12685"/>
                      </a:lnTo>
                      <a:lnTo>
                        <a:pt x="2026" y="11804"/>
                      </a:lnTo>
                      <a:lnTo>
                        <a:pt x="3700" y="10131"/>
                      </a:lnTo>
                      <a:lnTo>
                        <a:pt x="0" y="0"/>
                      </a:lnTo>
                      <a:lnTo>
                        <a:pt x="10307" y="3171"/>
                      </a:lnTo>
                      <a:lnTo>
                        <a:pt x="12069" y="1410"/>
                      </a:lnTo>
                      <a:lnTo>
                        <a:pt x="12950" y="4052"/>
                      </a:lnTo>
                      <a:lnTo>
                        <a:pt x="187285" y="58581"/>
                      </a:lnTo>
                      <a:lnTo>
                        <a:pt x="187901" y="57260"/>
                      </a:lnTo>
                      <a:lnTo>
                        <a:pt x="188694" y="59022"/>
                      </a:lnTo>
                      <a:lnTo>
                        <a:pt x="200322" y="62634"/>
                      </a:lnTo>
                      <a:lnTo>
                        <a:pt x="195125" y="73910"/>
                      </a:lnTo>
                      <a:lnTo>
                        <a:pt x="195918" y="75671"/>
                      </a:lnTo>
                      <a:lnTo>
                        <a:pt x="194508" y="75231"/>
                      </a:lnTo>
                      <a:lnTo>
                        <a:pt x="100778" y="278108"/>
                      </a:lnTo>
                      <a:close/>
                      <a:moveTo>
                        <a:pt x="99897" y="255997"/>
                      </a:moveTo>
                      <a:lnTo>
                        <a:pt x="101483" y="260401"/>
                      </a:lnTo>
                      <a:lnTo>
                        <a:pt x="188078" y="73117"/>
                      </a:lnTo>
                      <a:lnTo>
                        <a:pt x="187813" y="73029"/>
                      </a:lnTo>
                      <a:lnTo>
                        <a:pt x="99897" y="255997"/>
                      </a:lnTo>
                      <a:close/>
                      <a:moveTo>
                        <a:pt x="17355" y="16914"/>
                      </a:moveTo>
                      <a:lnTo>
                        <a:pt x="96814" y="246835"/>
                      </a:lnTo>
                      <a:lnTo>
                        <a:pt x="181294" y="70915"/>
                      </a:lnTo>
                      <a:lnTo>
                        <a:pt x="17355" y="16914"/>
                      </a:lnTo>
                      <a:close/>
                      <a:moveTo>
                        <a:pt x="181647" y="63867"/>
                      </a:moveTo>
                      <a:lnTo>
                        <a:pt x="184378" y="64748"/>
                      </a:lnTo>
                      <a:lnTo>
                        <a:pt x="184378" y="64748"/>
                      </a:lnTo>
                      <a:lnTo>
                        <a:pt x="181647" y="63867"/>
                      </a:lnTo>
                      <a:close/>
                    </a:path>
                  </a:pathLst>
                </a:custGeom>
                <a:grpFill/>
                <a:ln w="8809" cap="flat">
                  <a:noFill/>
                  <a:prstDash val="solid"/>
                  <a:miter/>
                </a:ln>
              </p:spPr>
              <p:txBody>
                <a:bodyPr rtlCol="0" anchor="ctr"/>
                <a:lstStyle/>
                <a:p>
                  <a:endParaRPr lang="en-US" sz="3200"/>
                </a:p>
              </p:txBody>
            </p:sp>
          </p:grpSp>
          <p:grpSp>
            <p:nvGrpSpPr>
              <p:cNvPr id="5011" name="Graphic 4229">
                <a:extLst>
                  <a:ext uri="{FF2B5EF4-FFF2-40B4-BE49-F238E27FC236}">
                    <a16:creationId xmlns:a16="http://schemas.microsoft.com/office/drawing/2014/main" id="{78B44860-C74F-4724-A5FC-669C318DC020}"/>
                  </a:ext>
                </a:extLst>
              </p:cNvPr>
              <p:cNvGrpSpPr/>
              <p:nvPr/>
            </p:nvGrpSpPr>
            <p:grpSpPr>
              <a:xfrm>
                <a:off x="5069722" y="4552421"/>
                <a:ext cx="349198" cy="143150"/>
                <a:chOff x="5069722" y="4552421"/>
                <a:chExt cx="349198" cy="143150"/>
              </a:xfrm>
              <a:grpFill/>
            </p:grpSpPr>
            <p:sp>
              <p:nvSpPr>
                <p:cNvPr id="5012" name="Freeform: Shape 5011">
                  <a:extLst>
                    <a:ext uri="{FF2B5EF4-FFF2-40B4-BE49-F238E27FC236}">
                      <a16:creationId xmlns:a16="http://schemas.microsoft.com/office/drawing/2014/main" id="{4C62701F-613D-475E-B3A1-AE9111D77296}"/>
                    </a:ext>
                  </a:extLst>
                </p:cNvPr>
                <p:cNvSpPr/>
                <p:nvPr/>
              </p:nvSpPr>
              <p:spPr>
                <a:xfrm>
                  <a:off x="5085667" y="4557971"/>
                  <a:ext cx="326999" cy="133988"/>
                </a:xfrm>
                <a:custGeom>
                  <a:avLst/>
                  <a:gdLst>
                    <a:gd name="connsiteX0" fmla="*/ 259521 w 326999"/>
                    <a:gd name="connsiteY0" fmla="*/ 133636 h 133988"/>
                    <a:gd name="connsiteX1" fmla="*/ 259785 w 326999"/>
                    <a:gd name="connsiteY1" fmla="*/ 133108 h 133988"/>
                    <a:gd name="connsiteX2" fmla="*/ 323035 w 326999"/>
                    <a:gd name="connsiteY2" fmla="*/ 1674 h 133988"/>
                    <a:gd name="connsiteX3" fmla="*/ 324621 w 326999"/>
                    <a:gd name="connsiteY3" fmla="*/ 3524 h 133988"/>
                    <a:gd name="connsiteX4" fmla="*/ 2819 w 326999"/>
                    <a:gd name="connsiteY4" fmla="*/ 103949 h 133988"/>
                    <a:gd name="connsiteX5" fmla="*/ 2731 w 326999"/>
                    <a:gd name="connsiteY5" fmla="*/ 102804 h 133988"/>
                    <a:gd name="connsiteX6" fmla="*/ 259521 w 326999"/>
                    <a:gd name="connsiteY6" fmla="*/ 133636 h 133988"/>
                    <a:gd name="connsiteX7" fmla="*/ 263132 w 326999"/>
                    <a:gd name="connsiteY7" fmla="*/ 133989 h 133988"/>
                    <a:gd name="connsiteX8" fmla="*/ 261370 w 326999"/>
                    <a:gd name="connsiteY8" fmla="*/ 133813 h 133988"/>
                    <a:gd name="connsiteX9" fmla="*/ 2731 w 326999"/>
                    <a:gd name="connsiteY9" fmla="*/ 104037 h 133988"/>
                    <a:gd name="connsiteX10" fmla="*/ 0 w 326999"/>
                    <a:gd name="connsiteY10" fmla="*/ 103685 h 133988"/>
                    <a:gd name="connsiteX11" fmla="*/ 2643 w 326999"/>
                    <a:gd name="connsiteY11" fmla="*/ 102892 h 133988"/>
                    <a:gd name="connsiteX12" fmla="*/ 324004 w 326999"/>
                    <a:gd name="connsiteY12" fmla="*/ 969 h 133988"/>
                    <a:gd name="connsiteX13" fmla="*/ 326999 w 326999"/>
                    <a:gd name="connsiteY13" fmla="*/ 0 h 133988"/>
                    <a:gd name="connsiteX14" fmla="*/ 325678 w 326999"/>
                    <a:gd name="connsiteY14" fmla="*/ 2819 h 133988"/>
                    <a:gd name="connsiteX15" fmla="*/ 263132 w 326999"/>
                    <a:gd name="connsiteY15" fmla="*/ 133989 h 13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999" h="133988">
                      <a:moveTo>
                        <a:pt x="259521" y="133636"/>
                      </a:moveTo>
                      <a:lnTo>
                        <a:pt x="259785" y="133108"/>
                      </a:lnTo>
                      <a:lnTo>
                        <a:pt x="323035" y="1674"/>
                      </a:lnTo>
                      <a:lnTo>
                        <a:pt x="324621" y="3524"/>
                      </a:lnTo>
                      <a:lnTo>
                        <a:pt x="2819" y="103949"/>
                      </a:lnTo>
                      <a:lnTo>
                        <a:pt x="2731" y="102804"/>
                      </a:lnTo>
                      <a:lnTo>
                        <a:pt x="259521" y="133636"/>
                      </a:lnTo>
                      <a:close/>
                      <a:moveTo>
                        <a:pt x="263132" y="133989"/>
                      </a:moveTo>
                      <a:lnTo>
                        <a:pt x="261370" y="133813"/>
                      </a:lnTo>
                      <a:lnTo>
                        <a:pt x="2731" y="104037"/>
                      </a:lnTo>
                      <a:lnTo>
                        <a:pt x="0" y="103685"/>
                      </a:lnTo>
                      <a:lnTo>
                        <a:pt x="2643" y="102892"/>
                      </a:lnTo>
                      <a:lnTo>
                        <a:pt x="324004" y="969"/>
                      </a:lnTo>
                      <a:lnTo>
                        <a:pt x="326999" y="0"/>
                      </a:lnTo>
                      <a:lnTo>
                        <a:pt x="325678" y="2819"/>
                      </a:lnTo>
                      <a:lnTo>
                        <a:pt x="263132" y="133989"/>
                      </a:lnTo>
                      <a:close/>
                    </a:path>
                  </a:pathLst>
                </a:custGeom>
                <a:grpFill/>
                <a:ln w="8809" cap="flat">
                  <a:noFill/>
                  <a:prstDash val="solid"/>
                  <a:miter/>
                </a:ln>
              </p:spPr>
              <p:txBody>
                <a:bodyPr rtlCol="0" anchor="ctr"/>
                <a:lstStyle/>
                <a:p>
                  <a:endParaRPr lang="en-US" sz="3200"/>
                </a:p>
              </p:txBody>
            </p:sp>
            <p:sp>
              <p:nvSpPr>
                <p:cNvPr id="5013" name="Freeform: Shape 5012">
                  <a:extLst>
                    <a:ext uri="{FF2B5EF4-FFF2-40B4-BE49-F238E27FC236}">
                      <a16:creationId xmlns:a16="http://schemas.microsoft.com/office/drawing/2014/main" id="{0811DF46-2CF7-4789-BDC9-A7C44E97B5D0}"/>
                    </a:ext>
                  </a:extLst>
                </p:cNvPr>
                <p:cNvSpPr/>
                <p:nvPr/>
              </p:nvSpPr>
              <p:spPr>
                <a:xfrm>
                  <a:off x="5069722" y="4552421"/>
                  <a:ext cx="349198" cy="143150"/>
                </a:xfrm>
                <a:custGeom>
                  <a:avLst/>
                  <a:gdLst>
                    <a:gd name="connsiteX0" fmla="*/ 281103 w 349198"/>
                    <a:gd name="connsiteY0" fmla="*/ 143150 h 143150"/>
                    <a:gd name="connsiteX1" fmla="*/ 19116 w 349198"/>
                    <a:gd name="connsiteY1" fmla="*/ 113023 h 143150"/>
                    <a:gd name="connsiteX2" fmla="*/ 15945 w 349198"/>
                    <a:gd name="connsiteY2" fmla="*/ 113992 h 143150"/>
                    <a:gd name="connsiteX3" fmla="*/ 15593 w 349198"/>
                    <a:gd name="connsiteY3" fmla="*/ 112582 h 143150"/>
                    <a:gd name="connsiteX4" fmla="*/ 0 w 349198"/>
                    <a:gd name="connsiteY4" fmla="*/ 110821 h 143150"/>
                    <a:gd name="connsiteX5" fmla="*/ 15240 w 349198"/>
                    <a:gd name="connsiteY5" fmla="*/ 105975 h 143150"/>
                    <a:gd name="connsiteX6" fmla="*/ 15064 w 349198"/>
                    <a:gd name="connsiteY6" fmla="*/ 104566 h 143150"/>
                    <a:gd name="connsiteX7" fmla="*/ 18323 w 349198"/>
                    <a:gd name="connsiteY7" fmla="*/ 104918 h 143150"/>
                    <a:gd name="connsiteX8" fmla="*/ 336866 w 349198"/>
                    <a:gd name="connsiteY8" fmla="*/ 3876 h 143150"/>
                    <a:gd name="connsiteX9" fmla="*/ 338187 w 349198"/>
                    <a:gd name="connsiteY9" fmla="*/ 1145 h 143150"/>
                    <a:gd name="connsiteX10" fmla="*/ 339773 w 349198"/>
                    <a:gd name="connsiteY10" fmla="*/ 2995 h 143150"/>
                    <a:gd name="connsiteX11" fmla="*/ 349199 w 349198"/>
                    <a:gd name="connsiteY11" fmla="*/ 0 h 143150"/>
                    <a:gd name="connsiteX12" fmla="*/ 344970 w 349198"/>
                    <a:gd name="connsiteY12" fmla="*/ 8897 h 143150"/>
                    <a:gd name="connsiteX13" fmla="*/ 346644 w 349198"/>
                    <a:gd name="connsiteY13" fmla="*/ 10747 h 143150"/>
                    <a:gd name="connsiteX14" fmla="*/ 343649 w 349198"/>
                    <a:gd name="connsiteY14" fmla="*/ 11716 h 143150"/>
                    <a:gd name="connsiteX15" fmla="*/ 281103 w 349198"/>
                    <a:gd name="connsiteY15" fmla="*/ 143150 h 143150"/>
                    <a:gd name="connsiteX16" fmla="*/ 37527 w 349198"/>
                    <a:gd name="connsiteY16" fmla="*/ 107297 h 143150"/>
                    <a:gd name="connsiteX17" fmla="*/ 273527 w 349198"/>
                    <a:gd name="connsiteY17" fmla="*/ 135574 h 143150"/>
                    <a:gd name="connsiteX18" fmla="*/ 331228 w 349198"/>
                    <a:gd name="connsiteY18" fmla="*/ 15592 h 143150"/>
                    <a:gd name="connsiteX19" fmla="*/ 37527 w 349198"/>
                    <a:gd name="connsiteY19" fmla="*/ 107297 h 14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9198" h="143150">
                      <a:moveTo>
                        <a:pt x="281103" y="143150"/>
                      </a:moveTo>
                      <a:lnTo>
                        <a:pt x="19116" y="113023"/>
                      </a:lnTo>
                      <a:lnTo>
                        <a:pt x="15945" y="113992"/>
                      </a:lnTo>
                      <a:lnTo>
                        <a:pt x="15593" y="112582"/>
                      </a:lnTo>
                      <a:lnTo>
                        <a:pt x="0" y="110821"/>
                      </a:lnTo>
                      <a:lnTo>
                        <a:pt x="15240" y="105975"/>
                      </a:lnTo>
                      <a:lnTo>
                        <a:pt x="15064" y="104566"/>
                      </a:lnTo>
                      <a:lnTo>
                        <a:pt x="18323" y="104918"/>
                      </a:lnTo>
                      <a:lnTo>
                        <a:pt x="336866" y="3876"/>
                      </a:lnTo>
                      <a:lnTo>
                        <a:pt x="338187" y="1145"/>
                      </a:lnTo>
                      <a:lnTo>
                        <a:pt x="339773" y="2995"/>
                      </a:lnTo>
                      <a:lnTo>
                        <a:pt x="349199" y="0"/>
                      </a:lnTo>
                      <a:lnTo>
                        <a:pt x="344970" y="8897"/>
                      </a:lnTo>
                      <a:lnTo>
                        <a:pt x="346644" y="10747"/>
                      </a:lnTo>
                      <a:lnTo>
                        <a:pt x="343649" y="11716"/>
                      </a:lnTo>
                      <a:lnTo>
                        <a:pt x="281103" y="143150"/>
                      </a:lnTo>
                      <a:close/>
                      <a:moveTo>
                        <a:pt x="37527" y="107297"/>
                      </a:moveTo>
                      <a:lnTo>
                        <a:pt x="273527" y="135574"/>
                      </a:lnTo>
                      <a:lnTo>
                        <a:pt x="331228" y="15592"/>
                      </a:lnTo>
                      <a:lnTo>
                        <a:pt x="37527" y="107297"/>
                      </a:lnTo>
                      <a:close/>
                    </a:path>
                  </a:pathLst>
                </a:custGeom>
                <a:grpFill/>
                <a:ln w="8809" cap="flat">
                  <a:noFill/>
                  <a:prstDash val="solid"/>
                  <a:miter/>
                </a:ln>
              </p:spPr>
              <p:txBody>
                <a:bodyPr rtlCol="0" anchor="ctr"/>
                <a:lstStyle/>
                <a:p>
                  <a:endParaRPr lang="en-US" sz="3200"/>
                </a:p>
              </p:txBody>
            </p:sp>
          </p:grpSp>
          <p:grpSp>
            <p:nvGrpSpPr>
              <p:cNvPr id="5014" name="Graphic 4229">
                <a:extLst>
                  <a:ext uri="{FF2B5EF4-FFF2-40B4-BE49-F238E27FC236}">
                    <a16:creationId xmlns:a16="http://schemas.microsoft.com/office/drawing/2014/main" id="{78B44860-C74F-4724-A5FC-669C318DC020}"/>
                  </a:ext>
                </a:extLst>
              </p:cNvPr>
              <p:cNvGrpSpPr/>
              <p:nvPr/>
            </p:nvGrpSpPr>
            <p:grpSpPr>
              <a:xfrm>
                <a:off x="4894859" y="4654697"/>
                <a:ext cx="200234" cy="193979"/>
                <a:chOff x="4894859" y="4654697"/>
                <a:chExt cx="200234" cy="193979"/>
              </a:xfrm>
              <a:grpFill/>
            </p:grpSpPr>
            <p:sp>
              <p:nvSpPr>
                <p:cNvPr id="5015" name="Freeform: Shape 5014">
                  <a:extLst>
                    <a:ext uri="{FF2B5EF4-FFF2-40B4-BE49-F238E27FC236}">
                      <a16:creationId xmlns:a16="http://schemas.microsoft.com/office/drawing/2014/main" id="{90819294-0ADF-47A2-9167-562F675EF848}"/>
                    </a:ext>
                  </a:extLst>
                </p:cNvPr>
                <p:cNvSpPr/>
                <p:nvPr/>
              </p:nvSpPr>
              <p:spPr>
                <a:xfrm>
                  <a:off x="4901906" y="4660334"/>
                  <a:ext cx="187284" cy="182792"/>
                </a:xfrm>
                <a:custGeom>
                  <a:avLst/>
                  <a:gdLst>
                    <a:gd name="connsiteX0" fmla="*/ 3612 w 187284"/>
                    <a:gd name="connsiteY0" fmla="*/ 85714 h 182792"/>
                    <a:gd name="connsiteX1" fmla="*/ 152224 w 187284"/>
                    <a:gd name="connsiteY1" fmla="*/ 179973 h 182792"/>
                    <a:gd name="connsiteX2" fmla="*/ 150462 w 187284"/>
                    <a:gd name="connsiteY2" fmla="*/ 180766 h 182792"/>
                    <a:gd name="connsiteX3" fmla="*/ 185875 w 187284"/>
                    <a:gd name="connsiteY3" fmla="*/ 969 h 182792"/>
                    <a:gd name="connsiteX4" fmla="*/ 186756 w 187284"/>
                    <a:gd name="connsiteY4" fmla="*/ 1674 h 182792"/>
                    <a:gd name="connsiteX5" fmla="*/ 3612 w 187284"/>
                    <a:gd name="connsiteY5" fmla="*/ 85714 h 182792"/>
                    <a:gd name="connsiteX6" fmla="*/ 0 w 187284"/>
                    <a:gd name="connsiteY6" fmla="*/ 87388 h 182792"/>
                    <a:gd name="connsiteX7" fmla="*/ 186228 w 187284"/>
                    <a:gd name="connsiteY7" fmla="*/ 529 h 182792"/>
                    <a:gd name="connsiteX8" fmla="*/ 187285 w 187284"/>
                    <a:gd name="connsiteY8" fmla="*/ 0 h 182792"/>
                    <a:gd name="connsiteX9" fmla="*/ 187020 w 187284"/>
                    <a:gd name="connsiteY9" fmla="*/ 1145 h 182792"/>
                    <a:gd name="connsiteX10" fmla="*/ 152664 w 187284"/>
                    <a:gd name="connsiteY10" fmla="*/ 181118 h 182792"/>
                    <a:gd name="connsiteX11" fmla="*/ 152312 w 187284"/>
                    <a:gd name="connsiteY11" fmla="*/ 182792 h 182792"/>
                    <a:gd name="connsiteX12" fmla="*/ 150902 w 187284"/>
                    <a:gd name="connsiteY12" fmla="*/ 181911 h 182792"/>
                    <a:gd name="connsiteX13" fmla="*/ 0 w 187284"/>
                    <a:gd name="connsiteY13" fmla="*/ 87388 h 18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284" h="182792">
                      <a:moveTo>
                        <a:pt x="3612" y="85714"/>
                      </a:moveTo>
                      <a:lnTo>
                        <a:pt x="152224" y="179973"/>
                      </a:lnTo>
                      <a:lnTo>
                        <a:pt x="150462" y="180766"/>
                      </a:lnTo>
                      <a:lnTo>
                        <a:pt x="185875" y="969"/>
                      </a:lnTo>
                      <a:lnTo>
                        <a:pt x="186756" y="1674"/>
                      </a:lnTo>
                      <a:lnTo>
                        <a:pt x="3612" y="85714"/>
                      </a:lnTo>
                      <a:close/>
                      <a:moveTo>
                        <a:pt x="0" y="87388"/>
                      </a:moveTo>
                      <a:lnTo>
                        <a:pt x="186228" y="529"/>
                      </a:lnTo>
                      <a:lnTo>
                        <a:pt x="187285" y="0"/>
                      </a:lnTo>
                      <a:lnTo>
                        <a:pt x="187020" y="1145"/>
                      </a:lnTo>
                      <a:lnTo>
                        <a:pt x="152664" y="181118"/>
                      </a:lnTo>
                      <a:lnTo>
                        <a:pt x="152312" y="182792"/>
                      </a:lnTo>
                      <a:lnTo>
                        <a:pt x="150902" y="181911"/>
                      </a:lnTo>
                      <a:lnTo>
                        <a:pt x="0" y="87388"/>
                      </a:lnTo>
                      <a:close/>
                    </a:path>
                  </a:pathLst>
                </a:custGeom>
                <a:grpFill/>
                <a:ln w="8809" cap="flat">
                  <a:noFill/>
                  <a:prstDash val="solid"/>
                  <a:miter/>
                </a:ln>
              </p:spPr>
              <p:txBody>
                <a:bodyPr rtlCol="0" anchor="ctr"/>
                <a:lstStyle/>
                <a:p>
                  <a:endParaRPr lang="en-US" sz="3200"/>
                </a:p>
              </p:txBody>
            </p:sp>
            <p:sp>
              <p:nvSpPr>
                <p:cNvPr id="5016" name="Freeform: Shape 5015">
                  <a:extLst>
                    <a:ext uri="{FF2B5EF4-FFF2-40B4-BE49-F238E27FC236}">
                      <a16:creationId xmlns:a16="http://schemas.microsoft.com/office/drawing/2014/main" id="{9C161183-636D-4A63-9895-210FBC869102}"/>
                    </a:ext>
                  </a:extLst>
                </p:cNvPr>
                <p:cNvSpPr/>
                <p:nvPr/>
              </p:nvSpPr>
              <p:spPr>
                <a:xfrm>
                  <a:off x="4894859" y="4654697"/>
                  <a:ext cx="200234" cy="193979"/>
                </a:xfrm>
                <a:custGeom>
                  <a:avLst/>
                  <a:gdLst>
                    <a:gd name="connsiteX0" fmla="*/ 161914 w 200234"/>
                    <a:gd name="connsiteY0" fmla="*/ 193979 h 193979"/>
                    <a:gd name="connsiteX1" fmla="*/ 156452 w 200234"/>
                    <a:gd name="connsiteY1" fmla="*/ 190632 h 193979"/>
                    <a:gd name="connsiteX2" fmla="*/ 153017 w 200234"/>
                    <a:gd name="connsiteY2" fmla="*/ 192130 h 193979"/>
                    <a:gd name="connsiteX3" fmla="*/ 153633 w 200234"/>
                    <a:gd name="connsiteY3" fmla="*/ 188870 h 193979"/>
                    <a:gd name="connsiteX4" fmla="*/ 0 w 200234"/>
                    <a:gd name="connsiteY4" fmla="*/ 92673 h 193979"/>
                    <a:gd name="connsiteX5" fmla="*/ 3700 w 200234"/>
                    <a:gd name="connsiteY5" fmla="*/ 90999 h 193979"/>
                    <a:gd name="connsiteX6" fmla="*/ 3700 w 200234"/>
                    <a:gd name="connsiteY6" fmla="*/ 90999 h 193979"/>
                    <a:gd name="connsiteX7" fmla="*/ 7576 w 200234"/>
                    <a:gd name="connsiteY7" fmla="*/ 89237 h 193979"/>
                    <a:gd name="connsiteX8" fmla="*/ 190015 w 200234"/>
                    <a:gd name="connsiteY8" fmla="*/ 4140 h 193979"/>
                    <a:gd name="connsiteX9" fmla="*/ 190720 w 200234"/>
                    <a:gd name="connsiteY9" fmla="*/ 705 h 193979"/>
                    <a:gd name="connsiteX10" fmla="*/ 193187 w 200234"/>
                    <a:gd name="connsiteY10" fmla="*/ 2643 h 193979"/>
                    <a:gd name="connsiteX11" fmla="*/ 198912 w 200234"/>
                    <a:gd name="connsiteY11" fmla="*/ 0 h 193979"/>
                    <a:gd name="connsiteX12" fmla="*/ 197767 w 200234"/>
                    <a:gd name="connsiteY12" fmla="*/ 6254 h 193979"/>
                    <a:gd name="connsiteX13" fmla="*/ 200234 w 200234"/>
                    <a:gd name="connsiteY13" fmla="*/ 8193 h 193979"/>
                    <a:gd name="connsiteX14" fmla="*/ 197063 w 200234"/>
                    <a:gd name="connsiteY14" fmla="*/ 9602 h 193979"/>
                    <a:gd name="connsiteX15" fmla="*/ 163675 w 200234"/>
                    <a:gd name="connsiteY15" fmla="*/ 184554 h 193979"/>
                    <a:gd name="connsiteX16" fmla="*/ 166406 w 200234"/>
                    <a:gd name="connsiteY16" fmla="*/ 186315 h 193979"/>
                    <a:gd name="connsiteX17" fmla="*/ 163059 w 200234"/>
                    <a:gd name="connsiteY17" fmla="*/ 187813 h 193979"/>
                    <a:gd name="connsiteX18" fmla="*/ 161914 w 200234"/>
                    <a:gd name="connsiteY18" fmla="*/ 193979 h 193979"/>
                    <a:gd name="connsiteX19" fmla="*/ 17706 w 200234"/>
                    <a:gd name="connsiteY19" fmla="*/ 91792 h 193979"/>
                    <a:gd name="connsiteX20" fmla="*/ 155483 w 200234"/>
                    <a:gd name="connsiteY20" fmla="*/ 179268 h 193979"/>
                    <a:gd name="connsiteX21" fmla="*/ 188077 w 200234"/>
                    <a:gd name="connsiteY21" fmla="*/ 13654 h 193979"/>
                    <a:gd name="connsiteX22" fmla="*/ 17706 w 200234"/>
                    <a:gd name="connsiteY22" fmla="*/ 91792 h 1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0234" h="193979">
                      <a:moveTo>
                        <a:pt x="161914" y="193979"/>
                      </a:moveTo>
                      <a:lnTo>
                        <a:pt x="156452" y="190632"/>
                      </a:lnTo>
                      <a:lnTo>
                        <a:pt x="153017" y="192130"/>
                      </a:lnTo>
                      <a:lnTo>
                        <a:pt x="153633" y="188870"/>
                      </a:lnTo>
                      <a:lnTo>
                        <a:pt x="0" y="92673"/>
                      </a:lnTo>
                      <a:lnTo>
                        <a:pt x="3700" y="90999"/>
                      </a:lnTo>
                      <a:lnTo>
                        <a:pt x="3700" y="90999"/>
                      </a:lnTo>
                      <a:lnTo>
                        <a:pt x="7576" y="89237"/>
                      </a:lnTo>
                      <a:lnTo>
                        <a:pt x="190015" y="4140"/>
                      </a:lnTo>
                      <a:lnTo>
                        <a:pt x="190720" y="705"/>
                      </a:lnTo>
                      <a:lnTo>
                        <a:pt x="193187" y="2643"/>
                      </a:lnTo>
                      <a:lnTo>
                        <a:pt x="198912" y="0"/>
                      </a:lnTo>
                      <a:lnTo>
                        <a:pt x="197767" y="6254"/>
                      </a:lnTo>
                      <a:lnTo>
                        <a:pt x="200234" y="8193"/>
                      </a:lnTo>
                      <a:lnTo>
                        <a:pt x="197063" y="9602"/>
                      </a:lnTo>
                      <a:lnTo>
                        <a:pt x="163675" y="184554"/>
                      </a:lnTo>
                      <a:lnTo>
                        <a:pt x="166406" y="186315"/>
                      </a:lnTo>
                      <a:lnTo>
                        <a:pt x="163059" y="187813"/>
                      </a:lnTo>
                      <a:lnTo>
                        <a:pt x="161914" y="193979"/>
                      </a:lnTo>
                      <a:close/>
                      <a:moveTo>
                        <a:pt x="17706" y="91792"/>
                      </a:moveTo>
                      <a:lnTo>
                        <a:pt x="155483" y="179268"/>
                      </a:lnTo>
                      <a:lnTo>
                        <a:pt x="188077" y="13654"/>
                      </a:lnTo>
                      <a:lnTo>
                        <a:pt x="17706" y="91792"/>
                      </a:lnTo>
                      <a:close/>
                    </a:path>
                  </a:pathLst>
                </a:custGeom>
                <a:grpFill/>
                <a:ln w="8809" cap="flat">
                  <a:noFill/>
                  <a:prstDash val="solid"/>
                  <a:miter/>
                </a:ln>
              </p:spPr>
              <p:txBody>
                <a:bodyPr rtlCol="0" anchor="ctr"/>
                <a:lstStyle/>
                <a:p>
                  <a:endParaRPr lang="en-US" sz="3200"/>
                </a:p>
              </p:txBody>
            </p:sp>
          </p:grpSp>
          <p:grpSp>
            <p:nvGrpSpPr>
              <p:cNvPr id="5017" name="Graphic 4229">
                <a:extLst>
                  <a:ext uri="{FF2B5EF4-FFF2-40B4-BE49-F238E27FC236}">
                    <a16:creationId xmlns:a16="http://schemas.microsoft.com/office/drawing/2014/main" id="{78B44860-C74F-4724-A5FC-669C318DC020}"/>
                  </a:ext>
                </a:extLst>
              </p:cNvPr>
              <p:cNvGrpSpPr/>
              <p:nvPr/>
            </p:nvGrpSpPr>
            <p:grpSpPr>
              <a:xfrm>
                <a:off x="5081791" y="4655489"/>
                <a:ext cx="252208" cy="192393"/>
                <a:chOff x="5081791" y="4655489"/>
                <a:chExt cx="252208" cy="192393"/>
              </a:xfrm>
              <a:grpFill/>
            </p:grpSpPr>
            <p:sp>
              <p:nvSpPr>
                <p:cNvPr id="5018" name="Freeform: Shape 5017">
                  <a:extLst>
                    <a:ext uri="{FF2B5EF4-FFF2-40B4-BE49-F238E27FC236}">
                      <a16:creationId xmlns:a16="http://schemas.microsoft.com/office/drawing/2014/main" id="{454B9AFE-A135-429B-B435-0BC7B709E58D}"/>
                    </a:ext>
                  </a:extLst>
                </p:cNvPr>
                <p:cNvSpPr/>
                <p:nvPr/>
              </p:nvSpPr>
              <p:spPr>
                <a:xfrm>
                  <a:off x="5087781" y="4660687"/>
                  <a:ext cx="237321" cy="182351"/>
                </a:xfrm>
                <a:custGeom>
                  <a:avLst/>
                  <a:gdLst>
                    <a:gd name="connsiteX0" fmla="*/ 35677 w 237321"/>
                    <a:gd name="connsiteY0" fmla="*/ 178916 h 182351"/>
                    <a:gd name="connsiteX1" fmla="*/ 233974 w 237321"/>
                    <a:gd name="connsiteY1" fmla="*/ 89678 h 182351"/>
                    <a:gd name="connsiteX2" fmla="*/ 234062 w 237321"/>
                    <a:gd name="connsiteY2" fmla="*/ 91792 h 182351"/>
                    <a:gd name="connsiteX3" fmla="*/ 440 w 237321"/>
                    <a:gd name="connsiteY3" fmla="*/ 1233 h 182351"/>
                    <a:gd name="connsiteX4" fmla="*/ 1057 w 237321"/>
                    <a:gd name="connsiteY4" fmla="*/ 705 h 182351"/>
                    <a:gd name="connsiteX5" fmla="*/ 35677 w 237321"/>
                    <a:gd name="connsiteY5" fmla="*/ 178916 h 182351"/>
                    <a:gd name="connsiteX6" fmla="*/ 36382 w 237321"/>
                    <a:gd name="connsiteY6" fmla="*/ 182352 h 182351"/>
                    <a:gd name="connsiteX7" fmla="*/ 176 w 237321"/>
                    <a:gd name="connsiteY7" fmla="*/ 881 h 182351"/>
                    <a:gd name="connsiteX8" fmla="*/ 0 w 237321"/>
                    <a:gd name="connsiteY8" fmla="*/ 0 h 182351"/>
                    <a:gd name="connsiteX9" fmla="*/ 793 w 237321"/>
                    <a:gd name="connsiteY9" fmla="*/ 264 h 182351"/>
                    <a:gd name="connsiteX10" fmla="*/ 234855 w 237321"/>
                    <a:gd name="connsiteY10" fmla="*/ 89590 h 182351"/>
                    <a:gd name="connsiteX11" fmla="*/ 237321 w 237321"/>
                    <a:gd name="connsiteY11" fmla="*/ 90559 h 182351"/>
                    <a:gd name="connsiteX12" fmla="*/ 234855 w 237321"/>
                    <a:gd name="connsiteY12" fmla="*/ 91704 h 182351"/>
                    <a:gd name="connsiteX13" fmla="*/ 36382 w 237321"/>
                    <a:gd name="connsiteY13" fmla="*/ 182352 h 182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7321" h="182351">
                      <a:moveTo>
                        <a:pt x="35677" y="178916"/>
                      </a:moveTo>
                      <a:lnTo>
                        <a:pt x="233974" y="89678"/>
                      </a:lnTo>
                      <a:lnTo>
                        <a:pt x="234062" y="91792"/>
                      </a:lnTo>
                      <a:lnTo>
                        <a:pt x="440" y="1233"/>
                      </a:lnTo>
                      <a:lnTo>
                        <a:pt x="1057" y="705"/>
                      </a:lnTo>
                      <a:lnTo>
                        <a:pt x="35677" y="178916"/>
                      </a:lnTo>
                      <a:close/>
                      <a:moveTo>
                        <a:pt x="36382" y="182352"/>
                      </a:moveTo>
                      <a:lnTo>
                        <a:pt x="176" y="881"/>
                      </a:lnTo>
                      <a:lnTo>
                        <a:pt x="0" y="0"/>
                      </a:lnTo>
                      <a:lnTo>
                        <a:pt x="793" y="264"/>
                      </a:lnTo>
                      <a:lnTo>
                        <a:pt x="234855" y="89590"/>
                      </a:lnTo>
                      <a:lnTo>
                        <a:pt x="237321" y="90559"/>
                      </a:lnTo>
                      <a:lnTo>
                        <a:pt x="234855" y="91704"/>
                      </a:lnTo>
                      <a:lnTo>
                        <a:pt x="36382" y="182352"/>
                      </a:lnTo>
                      <a:close/>
                    </a:path>
                  </a:pathLst>
                </a:custGeom>
                <a:grpFill/>
                <a:ln w="8809" cap="flat">
                  <a:noFill/>
                  <a:prstDash val="solid"/>
                  <a:miter/>
                </a:ln>
              </p:spPr>
              <p:txBody>
                <a:bodyPr rtlCol="0" anchor="ctr"/>
                <a:lstStyle/>
                <a:p>
                  <a:endParaRPr lang="en-US" sz="3200"/>
                </a:p>
              </p:txBody>
            </p:sp>
            <p:sp>
              <p:nvSpPr>
                <p:cNvPr id="5019" name="Freeform: Shape 5018">
                  <a:extLst>
                    <a:ext uri="{FF2B5EF4-FFF2-40B4-BE49-F238E27FC236}">
                      <a16:creationId xmlns:a16="http://schemas.microsoft.com/office/drawing/2014/main" id="{7915231D-6F53-44AF-845A-A3EE5C6063BA}"/>
                    </a:ext>
                  </a:extLst>
                </p:cNvPr>
                <p:cNvSpPr/>
                <p:nvPr/>
              </p:nvSpPr>
              <p:spPr>
                <a:xfrm>
                  <a:off x="5081791" y="4655489"/>
                  <a:ext cx="252208" cy="192393"/>
                </a:xfrm>
                <a:custGeom>
                  <a:avLst/>
                  <a:gdLst>
                    <a:gd name="connsiteX0" fmla="*/ 39906 w 252208"/>
                    <a:gd name="connsiteY0" fmla="*/ 192394 h 192393"/>
                    <a:gd name="connsiteX1" fmla="*/ 39113 w 252208"/>
                    <a:gd name="connsiteY1" fmla="*/ 188253 h 192393"/>
                    <a:gd name="connsiteX2" fmla="*/ 3259 w 252208"/>
                    <a:gd name="connsiteY2" fmla="*/ 8809 h 192393"/>
                    <a:gd name="connsiteX3" fmla="*/ 0 w 252208"/>
                    <a:gd name="connsiteY3" fmla="*/ 7576 h 192393"/>
                    <a:gd name="connsiteX4" fmla="*/ 2643 w 252208"/>
                    <a:gd name="connsiteY4" fmla="*/ 5374 h 192393"/>
                    <a:gd name="connsiteX5" fmla="*/ 1674 w 252208"/>
                    <a:gd name="connsiteY5" fmla="*/ 0 h 192393"/>
                    <a:gd name="connsiteX6" fmla="*/ 6695 w 252208"/>
                    <a:gd name="connsiteY6" fmla="*/ 1938 h 192393"/>
                    <a:gd name="connsiteX7" fmla="*/ 8721 w 252208"/>
                    <a:gd name="connsiteY7" fmla="*/ 176 h 192393"/>
                    <a:gd name="connsiteX8" fmla="*/ 9690 w 252208"/>
                    <a:gd name="connsiteY8" fmla="*/ 3083 h 192393"/>
                    <a:gd name="connsiteX9" fmla="*/ 240404 w 252208"/>
                    <a:gd name="connsiteY9" fmla="*/ 91176 h 192393"/>
                    <a:gd name="connsiteX10" fmla="*/ 243311 w 252208"/>
                    <a:gd name="connsiteY10" fmla="*/ 89854 h 192393"/>
                    <a:gd name="connsiteX11" fmla="*/ 243400 w 252208"/>
                    <a:gd name="connsiteY11" fmla="*/ 92321 h 192393"/>
                    <a:gd name="connsiteX12" fmla="*/ 252209 w 252208"/>
                    <a:gd name="connsiteY12" fmla="*/ 95668 h 192393"/>
                    <a:gd name="connsiteX13" fmla="*/ 243576 w 252208"/>
                    <a:gd name="connsiteY13" fmla="*/ 99544 h 192393"/>
                    <a:gd name="connsiteX14" fmla="*/ 243664 w 252208"/>
                    <a:gd name="connsiteY14" fmla="*/ 102011 h 192393"/>
                    <a:gd name="connsiteX15" fmla="*/ 240669 w 252208"/>
                    <a:gd name="connsiteY15" fmla="*/ 100866 h 192393"/>
                    <a:gd name="connsiteX16" fmla="*/ 39906 w 252208"/>
                    <a:gd name="connsiteY16" fmla="*/ 192394 h 192393"/>
                    <a:gd name="connsiteX17" fmla="*/ 11716 w 252208"/>
                    <a:gd name="connsiteY17" fmla="*/ 12069 h 192393"/>
                    <a:gd name="connsiteX18" fmla="*/ 44223 w 252208"/>
                    <a:gd name="connsiteY18" fmla="*/ 179356 h 192393"/>
                    <a:gd name="connsiteX19" fmla="*/ 228864 w 252208"/>
                    <a:gd name="connsiteY19" fmla="*/ 96285 h 192393"/>
                    <a:gd name="connsiteX20" fmla="*/ 11716 w 252208"/>
                    <a:gd name="connsiteY20" fmla="*/ 12069 h 19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2208" h="192393">
                      <a:moveTo>
                        <a:pt x="39906" y="192394"/>
                      </a:moveTo>
                      <a:lnTo>
                        <a:pt x="39113" y="188253"/>
                      </a:lnTo>
                      <a:lnTo>
                        <a:pt x="3259" y="8809"/>
                      </a:lnTo>
                      <a:lnTo>
                        <a:pt x="0" y="7576"/>
                      </a:lnTo>
                      <a:lnTo>
                        <a:pt x="2643" y="5374"/>
                      </a:lnTo>
                      <a:lnTo>
                        <a:pt x="1674" y="0"/>
                      </a:lnTo>
                      <a:lnTo>
                        <a:pt x="6695" y="1938"/>
                      </a:lnTo>
                      <a:lnTo>
                        <a:pt x="8721" y="176"/>
                      </a:lnTo>
                      <a:lnTo>
                        <a:pt x="9690" y="3083"/>
                      </a:lnTo>
                      <a:lnTo>
                        <a:pt x="240404" y="91176"/>
                      </a:lnTo>
                      <a:lnTo>
                        <a:pt x="243311" y="89854"/>
                      </a:lnTo>
                      <a:lnTo>
                        <a:pt x="243400" y="92321"/>
                      </a:lnTo>
                      <a:lnTo>
                        <a:pt x="252209" y="95668"/>
                      </a:lnTo>
                      <a:lnTo>
                        <a:pt x="243576" y="99544"/>
                      </a:lnTo>
                      <a:lnTo>
                        <a:pt x="243664" y="102011"/>
                      </a:lnTo>
                      <a:lnTo>
                        <a:pt x="240669" y="100866"/>
                      </a:lnTo>
                      <a:lnTo>
                        <a:pt x="39906" y="192394"/>
                      </a:lnTo>
                      <a:close/>
                      <a:moveTo>
                        <a:pt x="11716" y="12069"/>
                      </a:moveTo>
                      <a:lnTo>
                        <a:pt x="44223" y="179356"/>
                      </a:lnTo>
                      <a:lnTo>
                        <a:pt x="228864" y="96285"/>
                      </a:lnTo>
                      <a:lnTo>
                        <a:pt x="11716" y="12069"/>
                      </a:lnTo>
                      <a:close/>
                    </a:path>
                  </a:pathLst>
                </a:custGeom>
                <a:grpFill/>
                <a:ln w="8809" cap="flat">
                  <a:noFill/>
                  <a:prstDash val="solid"/>
                  <a:miter/>
                </a:ln>
              </p:spPr>
              <p:txBody>
                <a:bodyPr rtlCol="0" anchor="ctr"/>
                <a:lstStyle/>
                <a:p>
                  <a:endParaRPr lang="en-US" sz="3200"/>
                </a:p>
              </p:txBody>
            </p:sp>
          </p:grpSp>
          <p:grpSp>
            <p:nvGrpSpPr>
              <p:cNvPr id="5020" name="Graphic 4229">
                <a:extLst>
                  <a:ext uri="{FF2B5EF4-FFF2-40B4-BE49-F238E27FC236}">
                    <a16:creationId xmlns:a16="http://schemas.microsoft.com/office/drawing/2014/main" id="{78B44860-C74F-4724-A5FC-669C318DC020}"/>
                  </a:ext>
                </a:extLst>
              </p:cNvPr>
              <p:cNvGrpSpPr/>
              <p:nvPr/>
            </p:nvGrpSpPr>
            <p:grpSpPr>
              <a:xfrm>
                <a:off x="5303432" y="4553038"/>
                <a:ext cx="169753" cy="220583"/>
                <a:chOff x="5303432" y="4553038"/>
                <a:chExt cx="169753" cy="220583"/>
              </a:xfrm>
              <a:grpFill/>
            </p:grpSpPr>
            <p:sp>
              <p:nvSpPr>
                <p:cNvPr id="5021" name="Freeform: Shape 5020">
                  <a:extLst>
                    <a:ext uri="{FF2B5EF4-FFF2-40B4-BE49-F238E27FC236}">
                      <a16:creationId xmlns:a16="http://schemas.microsoft.com/office/drawing/2014/main" id="{4E721627-EDB3-4624-8A2E-E7C9020EE943}"/>
                    </a:ext>
                  </a:extLst>
                </p:cNvPr>
                <p:cNvSpPr/>
                <p:nvPr/>
              </p:nvSpPr>
              <p:spPr>
                <a:xfrm>
                  <a:off x="5317878" y="4559909"/>
                  <a:ext cx="151255" cy="196710"/>
                </a:xfrm>
                <a:custGeom>
                  <a:avLst/>
                  <a:gdLst>
                    <a:gd name="connsiteX0" fmla="*/ 151255 w 151255"/>
                    <a:gd name="connsiteY0" fmla="*/ 64924 h 196710"/>
                    <a:gd name="connsiteX1" fmla="*/ 5021 w 151255"/>
                    <a:gd name="connsiteY1" fmla="*/ 192306 h 196710"/>
                    <a:gd name="connsiteX2" fmla="*/ 0 w 151255"/>
                    <a:gd name="connsiteY2" fmla="*/ 196710 h 196710"/>
                    <a:gd name="connsiteX3" fmla="*/ 3524 w 151255"/>
                    <a:gd name="connsiteY3" fmla="*/ 191073 h 196710"/>
                    <a:gd name="connsiteX4" fmla="*/ 121127 w 151255"/>
                    <a:gd name="connsiteY4" fmla="*/ 352 h 196710"/>
                    <a:gd name="connsiteX5" fmla="*/ 121392 w 151255"/>
                    <a:gd name="connsiteY5" fmla="*/ 0 h 196710"/>
                    <a:gd name="connsiteX6" fmla="*/ 121568 w 151255"/>
                    <a:gd name="connsiteY6" fmla="*/ 440 h 196710"/>
                    <a:gd name="connsiteX7" fmla="*/ 150550 w 151255"/>
                    <a:gd name="connsiteY7" fmla="*/ 63515 h 196710"/>
                    <a:gd name="connsiteX8" fmla="*/ 151255 w 151255"/>
                    <a:gd name="connsiteY8" fmla="*/ 64924 h 196710"/>
                    <a:gd name="connsiteX9" fmla="*/ 149757 w 151255"/>
                    <a:gd name="connsiteY9" fmla="*/ 61665 h 196710"/>
                    <a:gd name="connsiteX10" fmla="*/ 121039 w 151255"/>
                    <a:gd name="connsiteY10" fmla="*/ 440 h 196710"/>
                    <a:gd name="connsiteX11" fmla="*/ 121480 w 151255"/>
                    <a:gd name="connsiteY11" fmla="*/ 440 h 196710"/>
                    <a:gd name="connsiteX12" fmla="*/ 5198 w 151255"/>
                    <a:gd name="connsiteY12" fmla="*/ 191954 h 196710"/>
                    <a:gd name="connsiteX13" fmla="*/ 3700 w 151255"/>
                    <a:gd name="connsiteY13" fmla="*/ 190632 h 196710"/>
                    <a:gd name="connsiteX14" fmla="*/ 149405 w 151255"/>
                    <a:gd name="connsiteY14" fmla="*/ 61929 h 196710"/>
                    <a:gd name="connsiteX15" fmla="*/ 149757 w 151255"/>
                    <a:gd name="connsiteY15" fmla="*/ 61665 h 196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255" h="196710">
                      <a:moveTo>
                        <a:pt x="151255" y="64924"/>
                      </a:moveTo>
                      <a:lnTo>
                        <a:pt x="5021" y="192306"/>
                      </a:lnTo>
                      <a:lnTo>
                        <a:pt x="0" y="196710"/>
                      </a:lnTo>
                      <a:lnTo>
                        <a:pt x="3524" y="191073"/>
                      </a:lnTo>
                      <a:lnTo>
                        <a:pt x="121127" y="352"/>
                      </a:lnTo>
                      <a:lnTo>
                        <a:pt x="121392" y="0"/>
                      </a:lnTo>
                      <a:lnTo>
                        <a:pt x="121568" y="440"/>
                      </a:lnTo>
                      <a:lnTo>
                        <a:pt x="150550" y="63515"/>
                      </a:lnTo>
                      <a:lnTo>
                        <a:pt x="151255" y="64924"/>
                      </a:lnTo>
                      <a:close/>
                      <a:moveTo>
                        <a:pt x="149757" y="61665"/>
                      </a:moveTo>
                      <a:lnTo>
                        <a:pt x="121039" y="440"/>
                      </a:lnTo>
                      <a:lnTo>
                        <a:pt x="121480" y="440"/>
                      </a:lnTo>
                      <a:lnTo>
                        <a:pt x="5198" y="191954"/>
                      </a:lnTo>
                      <a:lnTo>
                        <a:pt x="3700" y="190632"/>
                      </a:lnTo>
                      <a:lnTo>
                        <a:pt x="149405" y="61929"/>
                      </a:lnTo>
                      <a:lnTo>
                        <a:pt x="149757" y="61665"/>
                      </a:lnTo>
                      <a:close/>
                    </a:path>
                  </a:pathLst>
                </a:custGeom>
                <a:grpFill/>
                <a:ln w="8809" cap="flat">
                  <a:noFill/>
                  <a:prstDash val="solid"/>
                  <a:miter/>
                </a:ln>
              </p:spPr>
              <p:txBody>
                <a:bodyPr rtlCol="0" anchor="ctr"/>
                <a:lstStyle/>
                <a:p>
                  <a:endParaRPr lang="en-US" sz="3200"/>
                </a:p>
              </p:txBody>
            </p:sp>
            <p:sp>
              <p:nvSpPr>
                <p:cNvPr id="5022" name="Freeform: Shape 5021">
                  <a:extLst>
                    <a:ext uri="{FF2B5EF4-FFF2-40B4-BE49-F238E27FC236}">
                      <a16:creationId xmlns:a16="http://schemas.microsoft.com/office/drawing/2014/main" id="{5FCD40DA-B66A-4FC8-B71D-98C4815AD5A8}"/>
                    </a:ext>
                  </a:extLst>
                </p:cNvPr>
                <p:cNvSpPr/>
                <p:nvPr/>
              </p:nvSpPr>
              <p:spPr>
                <a:xfrm>
                  <a:off x="5303432" y="4553038"/>
                  <a:ext cx="169753" cy="220583"/>
                </a:xfrm>
                <a:custGeom>
                  <a:avLst/>
                  <a:gdLst>
                    <a:gd name="connsiteX0" fmla="*/ 0 w 169753"/>
                    <a:gd name="connsiteY0" fmla="*/ 220584 h 220583"/>
                    <a:gd name="connsiteX1" fmla="*/ 13742 w 169753"/>
                    <a:gd name="connsiteY1" fmla="*/ 198296 h 220583"/>
                    <a:gd name="connsiteX2" fmla="*/ 13038 w 169753"/>
                    <a:gd name="connsiteY2" fmla="*/ 197680 h 220583"/>
                    <a:gd name="connsiteX3" fmla="*/ 15504 w 169753"/>
                    <a:gd name="connsiteY3" fmla="*/ 195565 h 220583"/>
                    <a:gd name="connsiteX4" fmla="*/ 131698 w 169753"/>
                    <a:gd name="connsiteY4" fmla="*/ 7047 h 220583"/>
                    <a:gd name="connsiteX5" fmla="*/ 130112 w 169753"/>
                    <a:gd name="connsiteY5" fmla="*/ 3700 h 220583"/>
                    <a:gd name="connsiteX6" fmla="*/ 133636 w 169753"/>
                    <a:gd name="connsiteY6" fmla="*/ 3876 h 220583"/>
                    <a:gd name="connsiteX7" fmla="*/ 136014 w 169753"/>
                    <a:gd name="connsiteY7" fmla="*/ 0 h 220583"/>
                    <a:gd name="connsiteX8" fmla="*/ 138217 w 169753"/>
                    <a:gd name="connsiteY8" fmla="*/ 4229 h 220583"/>
                    <a:gd name="connsiteX9" fmla="*/ 141300 w 169753"/>
                    <a:gd name="connsiteY9" fmla="*/ 4405 h 220583"/>
                    <a:gd name="connsiteX10" fmla="*/ 139715 w 169753"/>
                    <a:gd name="connsiteY10" fmla="*/ 7400 h 220583"/>
                    <a:gd name="connsiteX11" fmla="*/ 169754 w 169753"/>
                    <a:gd name="connsiteY11" fmla="*/ 72764 h 220583"/>
                    <a:gd name="connsiteX12" fmla="*/ 22111 w 169753"/>
                    <a:gd name="connsiteY12" fmla="*/ 201291 h 220583"/>
                    <a:gd name="connsiteX13" fmla="*/ 20437 w 169753"/>
                    <a:gd name="connsiteY13" fmla="*/ 204110 h 220583"/>
                    <a:gd name="connsiteX14" fmla="*/ 19644 w 169753"/>
                    <a:gd name="connsiteY14" fmla="*/ 203494 h 220583"/>
                    <a:gd name="connsiteX15" fmla="*/ 0 w 169753"/>
                    <a:gd name="connsiteY15" fmla="*/ 220584 h 220583"/>
                    <a:gd name="connsiteX16" fmla="*/ 135310 w 169753"/>
                    <a:gd name="connsiteY16" fmla="*/ 14888 h 220583"/>
                    <a:gd name="connsiteX17" fmla="*/ 37527 w 169753"/>
                    <a:gd name="connsiteY17" fmla="*/ 176009 h 220583"/>
                    <a:gd name="connsiteX18" fmla="*/ 160064 w 169753"/>
                    <a:gd name="connsiteY18" fmla="*/ 67743 h 220583"/>
                    <a:gd name="connsiteX19" fmla="*/ 135310 w 169753"/>
                    <a:gd name="connsiteY19" fmla="*/ 14888 h 22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9753" h="220583">
                      <a:moveTo>
                        <a:pt x="0" y="220584"/>
                      </a:moveTo>
                      <a:lnTo>
                        <a:pt x="13742" y="198296"/>
                      </a:lnTo>
                      <a:lnTo>
                        <a:pt x="13038" y="197680"/>
                      </a:lnTo>
                      <a:lnTo>
                        <a:pt x="15504" y="195565"/>
                      </a:lnTo>
                      <a:lnTo>
                        <a:pt x="131698" y="7047"/>
                      </a:lnTo>
                      <a:lnTo>
                        <a:pt x="130112" y="3700"/>
                      </a:lnTo>
                      <a:lnTo>
                        <a:pt x="133636" y="3876"/>
                      </a:lnTo>
                      <a:lnTo>
                        <a:pt x="136014" y="0"/>
                      </a:lnTo>
                      <a:lnTo>
                        <a:pt x="138217" y="4229"/>
                      </a:lnTo>
                      <a:lnTo>
                        <a:pt x="141300" y="4405"/>
                      </a:lnTo>
                      <a:lnTo>
                        <a:pt x="139715" y="7400"/>
                      </a:lnTo>
                      <a:lnTo>
                        <a:pt x="169754" y="72764"/>
                      </a:lnTo>
                      <a:lnTo>
                        <a:pt x="22111" y="201291"/>
                      </a:lnTo>
                      <a:lnTo>
                        <a:pt x="20437" y="204110"/>
                      </a:lnTo>
                      <a:lnTo>
                        <a:pt x="19644" y="203494"/>
                      </a:lnTo>
                      <a:lnTo>
                        <a:pt x="0" y="220584"/>
                      </a:lnTo>
                      <a:close/>
                      <a:moveTo>
                        <a:pt x="135310" y="14888"/>
                      </a:moveTo>
                      <a:lnTo>
                        <a:pt x="37527" y="176009"/>
                      </a:lnTo>
                      <a:lnTo>
                        <a:pt x="160064" y="67743"/>
                      </a:lnTo>
                      <a:lnTo>
                        <a:pt x="135310" y="14888"/>
                      </a:lnTo>
                      <a:close/>
                    </a:path>
                  </a:pathLst>
                </a:custGeom>
                <a:grpFill/>
                <a:ln w="8809" cap="flat">
                  <a:noFill/>
                  <a:prstDash val="solid"/>
                  <a:miter/>
                </a:ln>
              </p:spPr>
              <p:txBody>
                <a:bodyPr rtlCol="0" anchor="ctr"/>
                <a:lstStyle/>
                <a:p>
                  <a:endParaRPr lang="en-US" sz="3200"/>
                </a:p>
              </p:txBody>
            </p:sp>
          </p:grpSp>
          <p:grpSp>
            <p:nvGrpSpPr>
              <p:cNvPr id="5023" name="Graphic 4229">
                <a:extLst>
                  <a:ext uri="{FF2B5EF4-FFF2-40B4-BE49-F238E27FC236}">
                    <a16:creationId xmlns:a16="http://schemas.microsoft.com/office/drawing/2014/main" id="{78B44860-C74F-4724-A5FC-669C318DC020}"/>
                  </a:ext>
                </a:extLst>
              </p:cNvPr>
              <p:cNvGrpSpPr/>
              <p:nvPr/>
            </p:nvGrpSpPr>
            <p:grpSpPr>
              <a:xfrm>
                <a:off x="4956083" y="4299419"/>
                <a:ext cx="368843" cy="309292"/>
                <a:chOff x="4956083" y="4299419"/>
                <a:chExt cx="368843" cy="309292"/>
              </a:xfrm>
              <a:grpFill/>
            </p:grpSpPr>
            <p:sp>
              <p:nvSpPr>
                <p:cNvPr id="5024" name="Freeform: Shape 5023">
                  <a:extLst>
                    <a:ext uri="{FF2B5EF4-FFF2-40B4-BE49-F238E27FC236}">
                      <a16:creationId xmlns:a16="http://schemas.microsoft.com/office/drawing/2014/main" id="{08A09A34-AB62-487E-AD03-C9C48F09B87C}"/>
                    </a:ext>
                  </a:extLst>
                </p:cNvPr>
                <p:cNvSpPr/>
                <p:nvPr/>
              </p:nvSpPr>
              <p:spPr>
                <a:xfrm>
                  <a:off x="4963923" y="4304265"/>
                  <a:ext cx="356510" cy="299514"/>
                </a:xfrm>
                <a:custGeom>
                  <a:avLst/>
                  <a:gdLst>
                    <a:gd name="connsiteX0" fmla="*/ 355629 w 356510"/>
                    <a:gd name="connsiteY0" fmla="*/ 3700 h 299514"/>
                    <a:gd name="connsiteX1" fmla="*/ 2731 w 356510"/>
                    <a:gd name="connsiteY1" fmla="*/ 97342 h 299514"/>
                    <a:gd name="connsiteX2" fmla="*/ 3084 w 356510"/>
                    <a:gd name="connsiteY2" fmla="*/ 95404 h 299514"/>
                    <a:gd name="connsiteX3" fmla="*/ 288856 w 356510"/>
                    <a:gd name="connsiteY3" fmla="*/ 298281 h 299514"/>
                    <a:gd name="connsiteX4" fmla="*/ 288063 w 356510"/>
                    <a:gd name="connsiteY4" fmla="*/ 298545 h 299514"/>
                    <a:gd name="connsiteX5" fmla="*/ 355629 w 356510"/>
                    <a:gd name="connsiteY5" fmla="*/ 3700 h 299514"/>
                    <a:gd name="connsiteX6" fmla="*/ 356511 w 356510"/>
                    <a:gd name="connsiteY6" fmla="*/ 0 h 299514"/>
                    <a:gd name="connsiteX7" fmla="*/ 289120 w 356510"/>
                    <a:gd name="connsiteY7" fmla="*/ 298810 h 299514"/>
                    <a:gd name="connsiteX8" fmla="*/ 288943 w 356510"/>
                    <a:gd name="connsiteY8" fmla="*/ 299514 h 299514"/>
                    <a:gd name="connsiteX9" fmla="*/ 288327 w 356510"/>
                    <a:gd name="connsiteY9" fmla="*/ 299074 h 299514"/>
                    <a:gd name="connsiteX10" fmla="*/ 1850 w 356510"/>
                    <a:gd name="connsiteY10" fmla="*/ 97166 h 299514"/>
                    <a:gd name="connsiteX11" fmla="*/ 0 w 356510"/>
                    <a:gd name="connsiteY11" fmla="*/ 95844 h 299514"/>
                    <a:gd name="connsiteX12" fmla="*/ 2202 w 356510"/>
                    <a:gd name="connsiteY12" fmla="*/ 95228 h 299514"/>
                    <a:gd name="connsiteX13" fmla="*/ 356511 w 356510"/>
                    <a:gd name="connsiteY13" fmla="*/ 0 h 29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510" h="299514">
                      <a:moveTo>
                        <a:pt x="355629" y="3700"/>
                      </a:moveTo>
                      <a:lnTo>
                        <a:pt x="2731" y="97342"/>
                      </a:lnTo>
                      <a:lnTo>
                        <a:pt x="3084" y="95404"/>
                      </a:lnTo>
                      <a:lnTo>
                        <a:pt x="288856" y="298281"/>
                      </a:lnTo>
                      <a:lnTo>
                        <a:pt x="288063" y="298545"/>
                      </a:lnTo>
                      <a:lnTo>
                        <a:pt x="355629" y="3700"/>
                      </a:lnTo>
                      <a:close/>
                      <a:moveTo>
                        <a:pt x="356511" y="0"/>
                      </a:moveTo>
                      <a:lnTo>
                        <a:pt x="289120" y="298810"/>
                      </a:lnTo>
                      <a:lnTo>
                        <a:pt x="288943" y="299514"/>
                      </a:lnTo>
                      <a:lnTo>
                        <a:pt x="288327" y="299074"/>
                      </a:lnTo>
                      <a:lnTo>
                        <a:pt x="1850" y="97166"/>
                      </a:lnTo>
                      <a:lnTo>
                        <a:pt x="0" y="95844"/>
                      </a:lnTo>
                      <a:lnTo>
                        <a:pt x="2202" y="95228"/>
                      </a:lnTo>
                      <a:lnTo>
                        <a:pt x="356511" y="0"/>
                      </a:lnTo>
                      <a:close/>
                    </a:path>
                  </a:pathLst>
                </a:custGeom>
                <a:grpFill/>
                <a:ln w="8809" cap="flat">
                  <a:noFill/>
                  <a:prstDash val="solid"/>
                  <a:miter/>
                </a:ln>
              </p:spPr>
              <p:txBody>
                <a:bodyPr rtlCol="0" anchor="ctr"/>
                <a:lstStyle/>
                <a:p>
                  <a:endParaRPr lang="en-US" sz="3200"/>
                </a:p>
              </p:txBody>
            </p:sp>
            <p:sp>
              <p:nvSpPr>
                <p:cNvPr id="5025" name="Freeform: Shape 5024">
                  <a:extLst>
                    <a:ext uri="{FF2B5EF4-FFF2-40B4-BE49-F238E27FC236}">
                      <a16:creationId xmlns:a16="http://schemas.microsoft.com/office/drawing/2014/main" id="{AB76868B-128D-49D0-AAEA-45F0CD00DB02}"/>
                    </a:ext>
                  </a:extLst>
                </p:cNvPr>
                <p:cNvSpPr/>
                <p:nvPr/>
              </p:nvSpPr>
              <p:spPr>
                <a:xfrm>
                  <a:off x="4956083" y="4299419"/>
                  <a:ext cx="368843" cy="309292"/>
                </a:xfrm>
                <a:custGeom>
                  <a:avLst/>
                  <a:gdLst>
                    <a:gd name="connsiteX0" fmla="*/ 299162 w 368843"/>
                    <a:gd name="connsiteY0" fmla="*/ 309293 h 309292"/>
                    <a:gd name="connsiteX1" fmla="*/ 295198 w 368843"/>
                    <a:gd name="connsiteY1" fmla="*/ 307355 h 309292"/>
                    <a:gd name="connsiteX2" fmla="*/ 292027 w 368843"/>
                    <a:gd name="connsiteY2" fmla="*/ 308588 h 309292"/>
                    <a:gd name="connsiteX3" fmla="*/ 292379 w 368843"/>
                    <a:gd name="connsiteY3" fmla="*/ 305417 h 309292"/>
                    <a:gd name="connsiteX4" fmla="*/ 9426 w 368843"/>
                    <a:gd name="connsiteY4" fmla="*/ 105975 h 309292"/>
                    <a:gd name="connsiteX5" fmla="*/ 6343 w 368843"/>
                    <a:gd name="connsiteY5" fmla="*/ 106768 h 309292"/>
                    <a:gd name="connsiteX6" fmla="*/ 6783 w 368843"/>
                    <a:gd name="connsiteY6" fmla="*/ 104125 h 309292"/>
                    <a:gd name="connsiteX7" fmla="*/ 0 w 368843"/>
                    <a:gd name="connsiteY7" fmla="*/ 99280 h 309292"/>
                    <a:gd name="connsiteX8" fmla="*/ 8105 w 368843"/>
                    <a:gd name="connsiteY8" fmla="*/ 97078 h 309292"/>
                    <a:gd name="connsiteX9" fmla="*/ 8545 w 368843"/>
                    <a:gd name="connsiteY9" fmla="*/ 94347 h 309292"/>
                    <a:gd name="connsiteX10" fmla="*/ 11188 w 368843"/>
                    <a:gd name="connsiteY10" fmla="*/ 96197 h 309292"/>
                    <a:gd name="connsiteX11" fmla="*/ 368843 w 368843"/>
                    <a:gd name="connsiteY11" fmla="*/ 0 h 309292"/>
                    <a:gd name="connsiteX12" fmla="*/ 367962 w 368843"/>
                    <a:gd name="connsiteY12" fmla="*/ 3700 h 309292"/>
                    <a:gd name="connsiteX13" fmla="*/ 367962 w 368843"/>
                    <a:gd name="connsiteY13" fmla="*/ 3700 h 309292"/>
                    <a:gd name="connsiteX14" fmla="*/ 367082 w 368843"/>
                    <a:gd name="connsiteY14" fmla="*/ 7576 h 309292"/>
                    <a:gd name="connsiteX15" fmla="*/ 300748 w 368843"/>
                    <a:gd name="connsiteY15" fmla="*/ 301629 h 309292"/>
                    <a:gd name="connsiteX16" fmla="*/ 303743 w 368843"/>
                    <a:gd name="connsiteY16" fmla="*/ 303743 h 309292"/>
                    <a:gd name="connsiteX17" fmla="*/ 299955 w 368843"/>
                    <a:gd name="connsiteY17" fmla="*/ 305240 h 309292"/>
                    <a:gd name="connsiteX18" fmla="*/ 299162 w 368843"/>
                    <a:gd name="connsiteY18" fmla="*/ 309293 h 309292"/>
                    <a:gd name="connsiteX19" fmla="*/ 20702 w 368843"/>
                    <a:gd name="connsiteY19" fmla="*/ 103068 h 309292"/>
                    <a:gd name="connsiteX20" fmla="*/ 294053 w 368843"/>
                    <a:gd name="connsiteY20" fmla="*/ 297048 h 309292"/>
                    <a:gd name="connsiteX21" fmla="*/ 359065 w 368843"/>
                    <a:gd name="connsiteY21" fmla="*/ 13302 h 309292"/>
                    <a:gd name="connsiteX22" fmla="*/ 20702 w 368843"/>
                    <a:gd name="connsiteY22" fmla="*/ 103068 h 309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8843" h="309292">
                      <a:moveTo>
                        <a:pt x="299162" y="309293"/>
                      </a:moveTo>
                      <a:lnTo>
                        <a:pt x="295198" y="307355"/>
                      </a:lnTo>
                      <a:lnTo>
                        <a:pt x="292027" y="308588"/>
                      </a:lnTo>
                      <a:lnTo>
                        <a:pt x="292379" y="305417"/>
                      </a:lnTo>
                      <a:lnTo>
                        <a:pt x="9426" y="105975"/>
                      </a:lnTo>
                      <a:lnTo>
                        <a:pt x="6343" y="106768"/>
                      </a:lnTo>
                      <a:lnTo>
                        <a:pt x="6783" y="104125"/>
                      </a:lnTo>
                      <a:lnTo>
                        <a:pt x="0" y="99280"/>
                      </a:lnTo>
                      <a:lnTo>
                        <a:pt x="8105" y="97078"/>
                      </a:lnTo>
                      <a:lnTo>
                        <a:pt x="8545" y="94347"/>
                      </a:lnTo>
                      <a:lnTo>
                        <a:pt x="11188" y="96197"/>
                      </a:lnTo>
                      <a:lnTo>
                        <a:pt x="368843" y="0"/>
                      </a:lnTo>
                      <a:lnTo>
                        <a:pt x="367962" y="3700"/>
                      </a:lnTo>
                      <a:lnTo>
                        <a:pt x="367962" y="3700"/>
                      </a:lnTo>
                      <a:lnTo>
                        <a:pt x="367082" y="7576"/>
                      </a:lnTo>
                      <a:lnTo>
                        <a:pt x="300748" y="301629"/>
                      </a:lnTo>
                      <a:lnTo>
                        <a:pt x="303743" y="303743"/>
                      </a:lnTo>
                      <a:lnTo>
                        <a:pt x="299955" y="305240"/>
                      </a:lnTo>
                      <a:lnTo>
                        <a:pt x="299162" y="309293"/>
                      </a:lnTo>
                      <a:close/>
                      <a:moveTo>
                        <a:pt x="20702" y="103068"/>
                      </a:moveTo>
                      <a:lnTo>
                        <a:pt x="294053" y="297048"/>
                      </a:lnTo>
                      <a:lnTo>
                        <a:pt x="359065" y="13302"/>
                      </a:lnTo>
                      <a:lnTo>
                        <a:pt x="20702" y="103068"/>
                      </a:lnTo>
                      <a:close/>
                    </a:path>
                  </a:pathLst>
                </a:custGeom>
                <a:grpFill/>
                <a:ln w="8809" cap="flat">
                  <a:noFill/>
                  <a:prstDash val="solid"/>
                  <a:miter/>
                </a:ln>
              </p:spPr>
              <p:txBody>
                <a:bodyPr rtlCol="0" anchor="ctr"/>
                <a:lstStyle/>
                <a:p>
                  <a:endParaRPr lang="en-US" sz="3200"/>
                </a:p>
              </p:txBody>
            </p:sp>
          </p:grpSp>
          <p:grpSp>
            <p:nvGrpSpPr>
              <p:cNvPr id="5026" name="Graphic 4229">
                <a:extLst>
                  <a:ext uri="{FF2B5EF4-FFF2-40B4-BE49-F238E27FC236}">
                    <a16:creationId xmlns:a16="http://schemas.microsoft.com/office/drawing/2014/main" id="{78B44860-C74F-4724-A5FC-669C318DC020}"/>
                  </a:ext>
                </a:extLst>
              </p:cNvPr>
              <p:cNvGrpSpPr/>
              <p:nvPr/>
            </p:nvGrpSpPr>
            <p:grpSpPr>
              <a:xfrm>
                <a:off x="5246347" y="3976032"/>
                <a:ext cx="132226" cy="162178"/>
                <a:chOff x="5246347" y="3976032"/>
                <a:chExt cx="132226" cy="162178"/>
              </a:xfrm>
              <a:grpFill/>
            </p:grpSpPr>
            <p:sp>
              <p:nvSpPr>
                <p:cNvPr id="5027" name="Freeform: Shape 5026">
                  <a:extLst>
                    <a:ext uri="{FF2B5EF4-FFF2-40B4-BE49-F238E27FC236}">
                      <a16:creationId xmlns:a16="http://schemas.microsoft.com/office/drawing/2014/main" id="{2D80E9A0-6932-4E01-833E-1AD6D2E8D047}"/>
                    </a:ext>
                  </a:extLst>
                </p:cNvPr>
                <p:cNvSpPr/>
                <p:nvPr/>
              </p:nvSpPr>
              <p:spPr>
                <a:xfrm>
                  <a:off x="5250840" y="3981318"/>
                  <a:ext cx="121127" cy="148611"/>
                </a:xfrm>
                <a:custGeom>
                  <a:avLst/>
                  <a:gdLst>
                    <a:gd name="connsiteX0" fmla="*/ 0 w 121127"/>
                    <a:gd name="connsiteY0" fmla="*/ 32242 h 148611"/>
                    <a:gd name="connsiteX1" fmla="*/ 352 w 121127"/>
                    <a:gd name="connsiteY1" fmla="*/ 32154 h 148611"/>
                    <a:gd name="connsiteX2" fmla="*/ 113199 w 121127"/>
                    <a:gd name="connsiteY2" fmla="*/ 2114 h 148611"/>
                    <a:gd name="connsiteX3" fmla="*/ 121127 w 121127"/>
                    <a:gd name="connsiteY3" fmla="*/ 0 h 148611"/>
                    <a:gd name="connsiteX4" fmla="*/ 117339 w 121127"/>
                    <a:gd name="connsiteY4" fmla="*/ 7135 h 148611"/>
                    <a:gd name="connsiteX5" fmla="*/ 43518 w 121127"/>
                    <a:gd name="connsiteY5" fmla="*/ 145617 h 148611"/>
                    <a:gd name="connsiteX6" fmla="*/ 41932 w 121127"/>
                    <a:gd name="connsiteY6" fmla="*/ 148612 h 148611"/>
                    <a:gd name="connsiteX7" fmla="*/ 40787 w 121127"/>
                    <a:gd name="connsiteY7" fmla="*/ 145441 h 148611"/>
                    <a:gd name="connsiteX8" fmla="*/ 1674 w 121127"/>
                    <a:gd name="connsiteY8" fmla="*/ 36999 h 148611"/>
                    <a:gd name="connsiteX9" fmla="*/ 0 w 121127"/>
                    <a:gd name="connsiteY9" fmla="*/ 32242 h 148611"/>
                    <a:gd name="connsiteX10" fmla="*/ 3524 w 121127"/>
                    <a:gd name="connsiteY10" fmla="*/ 41756 h 148611"/>
                    <a:gd name="connsiteX11" fmla="*/ 43518 w 121127"/>
                    <a:gd name="connsiteY11" fmla="*/ 144472 h 148611"/>
                    <a:gd name="connsiteX12" fmla="*/ 40787 w 121127"/>
                    <a:gd name="connsiteY12" fmla="*/ 144296 h 148611"/>
                    <a:gd name="connsiteX13" fmla="*/ 110909 w 121127"/>
                    <a:gd name="connsiteY13" fmla="*/ 3964 h 148611"/>
                    <a:gd name="connsiteX14" fmla="*/ 115049 w 121127"/>
                    <a:gd name="connsiteY14" fmla="*/ 8985 h 148611"/>
                    <a:gd name="connsiteX15" fmla="*/ 3524 w 121127"/>
                    <a:gd name="connsiteY15" fmla="*/ 41756 h 14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127" h="148611">
                      <a:moveTo>
                        <a:pt x="0" y="32242"/>
                      </a:moveTo>
                      <a:lnTo>
                        <a:pt x="352" y="32154"/>
                      </a:lnTo>
                      <a:lnTo>
                        <a:pt x="113199" y="2114"/>
                      </a:lnTo>
                      <a:lnTo>
                        <a:pt x="121127" y="0"/>
                      </a:lnTo>
                      <a:lnTo>
                        <a:pt x="117339" y="7135"/>
                      </a:lnTo>
                      <a:lnTo>
                        <a:pt x="43518" y="145617"/>
                      </a:lnTo>
                      <a:lnTo>
                        <a:pt x="41932" y="148612"/>
                      </a:lnTo>
                      <a:lnTo>
                        <a:pt x="40787" y="145441"/>
                      </a:lnTo>
                      <a:lnTo>
                        <a:pt x="1674" y="36999"/>
                      </a:lnTo>
                      <a:lnTo>
                        <a:pt x="0" y="32242"/>
                      </a:lnTo>
                      <a:close/>
                      <a:moveTo>
                        <a:pt x="3524" y="41756"/>
                      </a:moveTo>
                      <a:lnTo>
                        <a:pt x="43518" y="144472"/>
                      </a:lnTo>
                      <a:lnTo>
                        <a:pt x="40787" y="144296"/>
                      </a:lnTo>
                      <a:lnTo>
                        <a:pt x="110909" y="3964"/>
                      </a:lnTo>
                      <a:lnTo>
                        <a:pt x="115049" y="8985"/>
                      </a:lnTo>
                      <a:lnTo>
                        <a:pt x="3524" y="41756"/>
                      </a:lnTo>
                      <a:close/>
                    </a:path>
                  </a:pathLst>
                </a:custGeom>
                <a:grpFill/>
                <a:ln w="8809" cap="flat">
                  <a:noFill/>
                  <a:prstDash val="solid"/>
                  <a:miter/>
                </a:ln>
              </p:spPr>
              <p:txBody>
                <a:bodyPr rtlCol="0" anchor="ctr"/>
                <a:lstStyle/>
                <a:p>
                  <a:endParaRPr lang="en-US" sz="3200"/>
                </a:p>
              </p:txBody>
            </p:sp>
            <p:sp>
              <p:nvSpPr>
                <p:cNvPr id="5028" name="Freeform: Shape 5027">
                  <a:extLst>
                    <a:ext uri="{FF2B5EF4-FFF2-40B4-BE49-F238E27FC236}">
                      <a16:creationId xmlns:a16="http://schemas.microsoft.com/office/drawing/2014/main" id="{4055246B-6441-49CE-A0D8-6FAF16ECD60B}"/>
                    </a:ext>
                  </a:extLst>
                </p:cNvPr>
                <p:cNvSpPr/>
                <p:nvPr/>
              </p:nvSpPr>
              <p:spPr>
                <a:xfrm>
                  <a:off x="5246347" y="3976032"/>
                  <a:ext cx="132226" cy="162178"/>
                </a:xfrm>
                <a:custGeom>
                  <a:avLst/>
                  <a:gdLst>
                    <a:gd name="connsiteX0" fmla="*/ 45808 w 132226"/>
                    <a:gd name="connsiteY0" fmla="*/ 162178 h 162178"/>
                    <a:gd name="connsiteX1" fmla="*/ 42372 w 132226"/>
                    <a:gd name="connsiteY1" fmla="*/ 152752 h 162178"/>
                    <a:gd name="connsiteX2" fmla="*/ 39994 w 132226"/>
                    <a:gd name="connsiteY2" fmla="*/ 152576 h 162178"/>
                    <a:gd name="connsiteX3" fmla="*/ 41315 w 132226"/>
                    <a:gd name="connsiteY3" fmla="*/ 149845 h 162178"/>
                    <a:gd name="connsiteX4" fmla="*/ 0 w 132226"/>
                    <a:gd name="connsiteY4" fmla="*/ 35149 h 162178"/>
                    <a:gd name="connsiteX5" fmla="*/ 3964 w 132226"/>
                    <a:gd name="connsiteY5" fmla="*/ 34092 h 162178"/>
                    <a:gd name="connsiteX6" fmla="*/ 113815 w 132226"/>
                    <a:gd name="connsiteY6" fmla="*/ 4845 h 162178"/>
                    <a:gd name="connsiteX7" fmla="*/ 114785 w 132226"/>
                    <a:gd name="connsiteY7" fmla="*/ 2907 h 162178"/>
                    <a:gd name="connsiteX8" fmla="*/ 115930 w 132226"/>
                    <a:gd name="connsiteY8" fmla="*/ 4316 h 162178"/>
                    <a:gd name="connsiteX9" fmla="*/ 132227 w 132226"/>
                    <a:gd name="connsiteY9" fmla="*/ 0 h 162178"/>
                    <a:gd name="connsiteX10" fmla="*/ 124387 w 132226"/>
                    <a:gd name="connsiteY10" fmla="*/ 14711 h 162178"/>
                    <a:gd name="connsiteX11" fmla="*/ 125444 w 132226"/>
                    <a:gd name="connsiteY11" fmla="*/ 16033 h 162178"/>
                    <a:gd name="connsiteX12" fmla="*/ 123418 w 132226"/>
                    <a:gd name="connsiteY12" fmla="*/ 16649 h 162178"/>
                    <a:gd name="connsiteX13" fmla="*/ 52063 w 132226"/>
                    <a:gd name="connsiteY13" fmla="*/ 150550 h 162178"/>
                    <a:gd name="connsiteX14" fmla="*/ 53120 w 132226"/>
                    <a:gd name="connsiteY14" fmla="*/ 153369 h 162178"/>
                    <a:gd name="connsiteX15" fmla="*/ 50565 w 132226"/>
                    <a:gd name="connsiteY15" fmla="*/ 153193 h 162178"/>
                    <a:gd name="connsiteX16" fmla="*/ 45808 w 132226"/>
                    <a:gd name="connsiteY16" fmla="*/ 162178 h 162178"/>
                    <a:gd name="connsiteX17" fmla="*/ 12509 w 132226"/>
                    <a:gd name="connsiteY17" fmla="*/ 49244 h 162178"/>
                    <a:gd name="connsiteX18" fmla="*/ 47217 w 132226"/>
                    <a:gd name="connsiteY18" fmla="*/ 138217 h 162178"/>
                    <a:gd name="connsiteX19" fmla="*/ 105359 w 132226"/>
                    <a:gd name="connsiteY19" fmla="*/ 21935 h 162178"/>
                    <a:gd name="connsiteX20" fmla="*/ 12509 w 132226"/>
                    <a:gd name="connsiteY20" fmla="*/ 49244 h 162178"/>
                    <a:gd name="connsiteX21" fmla="*/ 8897 w 132226"/>
                    <a:gd name="connsiteY21" fmla="*/ 39818 h 162178"/>
                    <a:gd name="connsiteX22" fmla="*/ 10043 w 132226"/>
                    <a:gd name="connsiteY22" fmla="*/ 42901 h 162178"/>
                    <a:gd name="connsiteX23" fmla="*/ 109499 w 132226"/>
                    <a:gd name="connsiteY23" fmla="*/ 13654 h 162178"/>
                    <a:gd name="connsiteX24" fmla="*/ 109852 w 132226"/>
                    <a:gd name="connsiteY24" fmla="*/ 12950 h 162178"/>
                    <a:gd name="connsiteX25" fmla="*/ 8897 w 132226"/>
                    <a:gd name="connsiteY25" fmla="*/ 39818 h 162178"/>
                    <a:gd name="connsiteX26" fmla="*/ 114168 w 132226"/>
                    <a:gd name="connsiteY26" fmla="*/ 19292 h 162178"/>
                    <a:gd name="connsiteX27" fmla="*/ 112846 w 132226"/>
                    <a:gd name="connsiteY27" fmla="*/ 21935 h 162178"/>
                    <a:gd name="connsiteX28" fmla="*/ 114256 w 132226"/>
                    <a:gd name="connsiteY28" fmla="*/ 19292 h 162178"/>
                    <a:gd name="connsiteX29" fmla="*/ 114168 w 132226"/>
                    <a:gd name="connsiteY29" fmla="*/ 19292 h 162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26" h="162178">
                      <a:moveTo>
                        <a:pt x="45808" y="162178"/>
                      </a:moveTo>
                      <a:lnTo>
                        <a:pt x="42372" y="152752"/>
                      </a:lnTo>
                      <a:lnTo>
                        <a:pt x="39994" y="152576"/>
                      </a:lnTo>
                      <a:lnTo>
                        <a:pt x="41315" y="149845"/>
                      </a:lnTo>
                      <a:lnTo>
                        <a:pt x="0" y="35149"/>
                      </a:lnTo>
                      <a:lnTo>
                        <a:pt x="3964" y="34092"/>
                      </a:lnTo>
                      <a:lnTo>
                        <a:pt x="113815" y="4845"/>
                      </a:lnTo>
                      <a:lnTo>
                        <a:pt x="114785" y="2907"/>
                      </a:lnTo>
                      <a:lnTo>
                        <a:pt x="115930" y="4316"/>
                      </a:lnTo>
                      <a:lnTo>
                        <a:pt x="132227" y="0"/>
                      </a:lnTo>
                      <a:lnTo>
                        <a:pt x="124387" y="14711"/>
                      </a:lnTo>
                      <a:lnTo>
                        <a:pt x="125444" y="16033"/>
                      </a:lnTo>
                      <a:lnTo>
                        <a:pt x="123418" y="16649"/>
                      </a:lnTo>
                      <a:lnTo>
                        <a:pt x="52063" y="150550"/>
                      </a:lnTo>
                      <a:lnTo>
                        <a:pt x="53120" y="153369"/>
                      </a:lnTo>
                      <a:lnTo>
                        <a:pt x="50565" y="153193"/>
                      </a:lnTo>
                      <a:lnTo>
                        <a:pt x="45808" y="162178"/>
                      </a:lnTo>
                      <a:close/>
                      <a:moveTo>
                        <a:pt x="12509" y="49244"/>
                      </a:moveTo>
                      <a:lnTo>
                        <a:pt x="47217" y="138217"/>
                      </a:lnTo>
                      <a:lnTo>
                        <a:pt x="105359" y="21935"/>
                      </a:lnTo>
                      <a:lnTo>
                        <a:pt x="12509" y="49244"/>
                      </a:lnTo>
                      <a:close/>
                      <a:moveTo>
                        <a:pt x="8897" y="39818"/>
                      </a:moveTo>
                      <a:lnTo>
                        <a:pt x="10043" y="42901"/>
                      </a:lnTo>
                      <a:lnTo>
                        <a:pt x="109499" y="13654"/>
                      </a:lnTo>
                      <a:lnTo>
                        <a:pt x="109852" y="12950"/>
                      </a:lnTo>
                      <a:lnTo>
                        <a:pt x="8897" y="39818"/>
                      </a:lnTo>
                      <a:close/>
                      <a:moveTo>
                        <a:pt x="114168" y="19292"/>
                      </a:moveTo>
                      <a:lnTo>
                        <a:pt x="112846" y="21935"/>
                      </a:lnTo>
                      <a:lnTo>
                        <a:pt x="114256" y="19292"/>
                      </a:lnTo>
                      <a:lnTo>
                        <a:pt x="114168" y="19292"/>
                      </a:lnTo>
                      <a:close/>
                    </a:path>
                  </a:pathLst>
                </a:custGeom>
                <a:grpFill/>
                <a:ln w="8809" cap="flat">
                  <a:noFill/>
                  <a:prstDash val="solid"/>
                  <a:miter/>
                </a:ln>
              </p:spPr>
              <p:txBody>
                <a:bodyPr rtlCol="0" anchor="ctr"/>
                <a:lstStyle/>
                <a:p>
                  <a:endParaRPr lang="en-US" sz="3200"/>
                </a:p>
              </p:txBody>
            </p:sp>
          </p:grpSp>
          <p:grpSp>
            <p:nvGrpSpPr>
              <p:cNvPr id="5029" name="Graphic 4229">
                <a:extLst>
                  <a:ext uri="{FF2B5EF4-FFF2-40B4-BE49-F238E27FC236}">
                    <a16:creationId xmlns:a16="http://schemas.microsoft.com/office/drawing/2014/main" id="{78B44860-C74F-4724-A5FC-669C318DC020}"/>
                  </a:ext>
                </a:extLst>
              </p:cNvPr>
              <p:cNvGrpSpPr/>
              <p:nvPr/>
            </p:nvGrpSpPr>
            <p:grpSpPr>
              <a:xfrm>
                <a:off x="5356199" y="3972508"/>
                <a:ext cx="60607" cy="214417"/>
                <a:chOff x="5356199" y="3972508"/>
                <a:chExt cx="60607" cy="214417"/>
              </a:xfrm>
              <a:grpFill/>
            </p:grpSpPr>
            <p:sp>
              <p:nvSpPr>
                <p:cNvPr id="5030" name="Freeform: Shape 5029">
                  <a:extLst>
                    <a:ext uri="{FF2B5EF4-FFF2-40B4-BE49-F238E27FC236}">
                      <a16:creationId xmlns:a16="http://schemas.microsoft.com/office/drawing/2014/main" id="{80BB8EB3-574C-496A-85B8-C1D87F163B03}"/>
                    </a:ext>
                  </a:extLst>
                </p:cNvPr>
                <p:cNvSpPr/>
                <p:nvPr/>
              </p:nvSpPr>
              <p:spPr>
                <a:xfrm>
                  <a:off x="5360604" y="3978675"/>
                  <a:ext cx="52062" cy="187725"/>
                </a:xfrm>
                <a:custGeom>
                  <a:avLst/>
                  <a:gdLst>
                    <a:gd name="connsiteX0" fmla="*/ 48715 w 52062"/>
                    <a:gd name="connsiteY0" fmla="*/ 44575 h 187725"/>
                    <a:gd name="connsiteX1" fmla="*/ 47658 w 52062"/>
                    <a:gd name="connsiteY1" fmla="*/ 43782 h 187725"/>
                    <a:gd name="connsiteX2" fmla="*/ 2026 w 52062"/>
                    <a:gd name="connsiteY2" fmla="*/ 11628 h 187725"/>
                    <a:gd name="connsiteX3" fmla="*/ 8721 w 52062"/>
                    <a:gd name="connsiteY3" fmla="*/ 8105 h 187725"/>
                    <a:gd name="connsiteX4" fmla="*/ 6431 w 52062"/>
                    <a:gd name="connsiteY4" fmla="*/ 175656 h 187725"/>
                    <a:gd name="connsiteX5" fmla="*/ 2554 w 52062"/>
                    <a:gd name="connsiteY5" fmla="*/ 175040 h 187725"/>
                    <a:gd name="connsiteX6" fmla="*/ 48715 w 52062"/>
                    <a:gd name="connsiteY6" fmla="*/ 44575 h 187725"/>
                    <a:gd name="connsiteX7" fmla="*/ 52062 w 52062"/>
                    <a:gd name="connsiteY7" fmla="*/ 34621 h 187725"/>
                    <a:gd name="connsiteX8" fmla="*/ 50477 w 52062"/>
                    <a:gd name="connsiteY8" fmla="*/ 39642 h 187725"/>
                    <a:gd name="connsiteX9" fmla="*/ 6254 w 52062"/>
                    <a:gd name="connsiteY9" fmla="*/ 176361 h 187725"/>
                    <a:gd name="connsiteX10" fmla="*/ 2554 w 52062"/>
                    <a:gd name="connsiteY10" fmla="*/ 187725 h 187725"/>
                    <a:gd name="connsiteX11" fmla="*/ 2378 w 52062"/>
                    <a:gd name="connsiteY11" fmla="*/ 175656 h 187725"/>
                    <a:gd name="connsiteX12" fmla="*/ 88 w 52062"/>
                    <a:gd name="connsiteY12" fmla="*/ 8105 h 187725"/>
                    <a:gd name="connsiteX13" fmla="*/ 0 w 52062"/>
                    <a:gd name="connsiteY13" fmla="*/ 0 h 187725"/>
                    <a:gd name="connsiteX14" fmla="*/ 6783 w 52062"/>
                    <a:gd name="connsiteY14" fmla="*/ 4493 h 187725"/>
                    <a:gd name="connsiteX15" fmla="*/ 52062 w 52062"/>
                    <a:gd name="connsiteY15" fmla="*/ 34621 h 18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062" h="187725">
                      <a:moveTo>
                        <a:pt x="48715" y="44575"/>
                      </a:moveTo>
                      <a:lnTo>
                        <a:pt x="47658" y="43782"/>
                      </a:lnTo>
                      <a:lnTo>
                        <a:pt x="2026" y="11628"/>
                      </a:lnTo>
                      <a:lnTo>
                        <a:pt x="8721" y="8105"/>
                      </a:lnTo>
                      <a:lnTo>
                        <a:pt x="6431" y="175656"/>
                      </a:lnTo>
                      <a:lnTo>
                        <a:pt x="2554" y="175040"/>
                      </a:lnTo>
                      <a:lnTo>
                        <a:pt x="48715" y="44575"/>
                      </a:lnTo>
                      <a:close/>
                      <a:moveTo>
                        <a:pt x="52062" y="34621"/>
                      </a:moveTo>
                      <a:lnTo>
                        <a:pt x="50477" y="39642"/>
                      </a:lnTo>
                      <a:lnTo>
                        <a:pt x="6254" y="176361"/>
                      </a:lnTo>
                      <a:lnTo>
                        <a:pt x="2554" y="187725"/>
                      </a:lnTo>
                      <a:lnTo>
                        <a:pt x="2378" y="175656"/>
                      </a:lnTo>
                      <a:lnTo>
                        <a:pt x="88" y="8105"/>
                      </a:lnTo>
                      <a:lnTo>
                        <a:pt x="0" y="0"/>
                      </a:lnTo>
                      <a:lnTo>
                        <a:pt x="6783" y="4493"/>
                      </a:lnTo>
                      <a:lnTo>
                        <a:pt x="52062" y="34621"/>
                      </a:lnTo>
                      <a:close/>
                    </a:path>
                  </a:pathLst>
                </a:custGeom>
                <a:grpFill/>
                <a:ln w="8809" cap="flat">
                  <a:noFill/>
                  <a:prstDash val="solid"/>
                  <a:miter/>
                </a:ln>
              </p:spPr>
              <p:txBody>
                <a:bodyPr rtlCol="0" anchor="ctr"/>
                <a:lstStyle/>
                <a:p>
                  <a:endParaRPr lang="en-US" sz="3200"/>
                </a:p>
              </p:txBody>
            </p:sp>
            <p:sp>
              <p:nvSpPr>
                <p:cNvPr id="5031" name="Freeform: Shape 5030">
                  <a:extLst>
                    <a:ext uri="{FF2B5EF4-FFF2-40B4-BE49-F238E27FC236}">
                      <a16:creationId xmlns:a16="http://schemas.microsoft.com/office/drawing/2014/main" id="{8D1F857F-C9AD-4CA2-839F-5548B6704816}"/>
                    </a:ext>
                  </a:extLst>
                </p:cNvPr>
                <p:cNvSpPr/>
                <p:nvPr/>
              </p:nvSpPr>
              <p:spPr>
                <a:xfrm>
                  <a:off x="5356199" y="3972508"/>
                  <a:ext cx="60607" cy="214417"/>
                </a:xfrm>
                <a:custGeom>
                  <a:avLst/>
                  <a:gdLst>
                    <a:gd name="connsiteX0" fmla="*/ 3876 w 60607"/>
                    <a:gd name="connsiteY0" fmla="*/ 214417 h 214417"/>
                    <a:gd name="connsiteX1" fmla="*/ 3435 w 60607"/>
                    <a:gd name="connsiteY1" fmla="*/ 184113 h 214417"/>
                    <a:gd name="connsiteX2" fmla="*/ 2378 w 60607"/>
                    <a:gd name="connsiteY2" fmla="*/ 183937 h 214417"/>
                    <a:gd name="connsiteX3" fmla="*/ 3435 w 60607"/>
                    <a:gd name="connsiteY3" fmla="*/ 181030 h 214417"/>
                    <a:gd name="connsiteX4" fmla="*/ 1233 w 60607"/>
                    <a:gd name="connsiteY4" fmla="*/ 18411 h 214417"/>
                    <a:gd name="connsiteX5" fmla="*/ 0 w 60607"/>
                    <a:gd name="connsiteY5" fmla="*/ 17530 h 214417"/>
                    <a:gd name="connsiteX6" fmla="*/ 1233 w 60607"/>
                    <a:gd name="connsiteY6" fmla="*/ 16914 h 214417"/>
                    <a:gd name="connsiteX7" fmla="*/ 969 w 60607"/>
                    <a:gd name="connsiteY7" fmla="*/ 0 h 214417"/>
                    <a:gd name="connsiteX8" fmla="*/ 15240 w 60607"/>
                    <a:gd name="connsiteY8" fmla="*/ 9426 h 214417"/>
                    <a:gd name="connsiteX9" fmla="*/ 16561 w 60607"/>
                    <a:gd name="connsiteY9" fmla="*/ 8721 h 214417"/>
                    <a:gd name="connsiteX10" fmla="*/ 16561 w 60607"/>
                    <a:gd name="connsiteY10" fmla="*/ 10307 h 214417"/>
                    <a:gd name="connsiteX11" fmla="*/ 60608 w 60607"/>
                    <a:gd name="connsiteY11" fmla="*/ 39465 h 214417"/>
                    <a:gd name="connsiteX12" fmla="*/ 58141 w 60607"/>
                    <a:gd name="connsiteY12" fmla="*/ 46865 h 214417"/>
                    <a:gd name="connsiteX13" fmla="*/ 14183 w 60607"/>
                    <a:gd name="connsiteY13" fmla="*/ 182704 h 214417"/>
                    <a:gd name="connsiteX14" fmla="*/ 14183 w 60607"/>
                    <a:gd name="connsiteY14" fmla="*/ 185787 h 214417"/>
                    <a:gd name="connsiteX15" fmla="*/ 13302 w 60607"/>
                    <a:gd name="connsiteY15" fmla="*/ 185611 h 214417"/>
                    <a:gd name="connsiteX16" fmla="*/ 3876 w 60607"/>
                    <a:gd name="connsiteY16" fmla="*/ 214417 h 214417"/>
                    <a:gd name="connsiteX17" fmla="*/ 16209 w 60607"/>
                    <a:gd name="connsiteY17" fmla="*/ 28982 h 214417"/>
                    <a:gd name="connsiteX18" fmla="*/ 14535 w 60607"/>
                    <a:gd name="connsiteY18" fmla="*/ 149493 h 214417"/>
                    <a:gd name="connsiteX19" fmla="*/ 49068 w 60607"/>
                    <a:gd name="connsiteY19" fmla="*/ 52063 h 214417"/>
                    <a:gd name="connsiteX20" fmla="*/ 16209 w 60607"/>
                    <a:gd name="connsiteY20" fmla="*/ 28982 h 214417"/>
                    <a:gd name="connsiteX21" fmla="*/ 8016 w 60607"/>
                    <a:gd name="connsiteY21" fmla="*/ 23168 h 214417"/>
                    <a:gd name="connsiteX22" fmla="*/ 8809 w 60607"/>
                    <a:gd name="connsiteY22" fmla="*/ 80869 h 214417"/>
                    <a:gd name="connsiteX23" fmla="*/ 9602 w 60607"/>
                    <a:gd name="connsiteY23" fmla="*/ 24313 h 214417"/>
                    <a:gd name="connsiteX24" fmla="*/ 8016 w 60607"/>
                    <a:gd name="connsiteY24" fmla="*/ 23168 h 214417"/>
                    <a:gd name="connsiteX25" fmla="*/ 16385 w 60607"/>
                    <a:gd name="connsiteY25" fmla="*/ 20790 h 214417"/>
                    <a:gd name="connsiteX26" fmla="*/ 51446 w 60607"/>
                    <a:gd name="connsiteY26" fmla="*/ 45456 h 214417"/>
                    <a:gd name="connsiteX27" fmla="*/ 52503 w 60607"/>
                    <a:gd name="connsiteY27" fmla="*/ 42196 h 214417"/>
                    <a:gd name="connsiteX28" fmla="*/ 16385 w 60607"/>
                    <a:gd name="connsiteY28" fmla="*/ 18235 h 214417"/>
                    <a:gd name="connsiteX29" fmla="*/ 16385 w 60607"/>
                    <a:gd name="connsiteY29" fmla="*/ 20790 h 214417"/>
                    <a:gd name="connsiteX30" fmla="*/ 7840 w 60607"/>
                    <a:gd name="connsiteY30" fmla="*/ 12597 h 214417"/>
                    <a:gd name="connsiteX31" fmla="*/ 7840 w 60607"/>
                    <a:gd name="connsiteY31" fmla="*/ 13302 h 214417"/>
                    <a:gd name="connsiteX32" fmla="*/ 8368 w 60607"/>
                    <a:gd name="connsiteY32" fmla="*/ 13038 h 214417"/>
                    <a:gd name="connsiteX33" fmla="*/ 7840 w 60607"/>
                    <a:gd name="connsiteY33" fmla="*/ 12597 h 214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607" h="214417">
                      <a:moveTo>
                        <a:pt x="3876" y="214417"/>
                      </a:moveTo>
                      <a:lnTo>
                        <a:pt x="3435" y="184113"/>
                      </a:lnTo>
                      <a:lnTo>
                        <a:pt x="2378" y="183937"/>
                      </a:lnTo>
                      <a:lnTo>
                        <a:pt x="3435" y="181030"/>
                      </a:lnTo>
                      <a:lnTo>
                        <a:pt x="1233" y="18411"/>
                      </a:lnTo>
                      <a:lnTo>
                        <a:pt x="0" y="17530"/>
                      </a:lnTo>
                      <a:lnTo>
                        <a:pt x="1233" y="16914"/>
                      </a:lnTo>
                      <a:lnTo>
                        <a:pt x="969" y="0"/>
                      </a:lnTo>
                      <a:lnTo>
                        <a:pt x="15240" y="9426"/>
                      </a:lnTo>
                      <a:lnTo>
                        <a:pt x="16561" y="8721"/>
                      </a:lnTo>
                      <a:lnTo>
                        <a:pt x="16561" y="10307"/>
                      </a:lnTo>
                      <a:lnTo>
                        <a:pt x="60608" y="39465"/>
                      </a:lnTo>
                      <a:lnTo>
                        <a:pt x="58141" y="46865"/>
                      </a:lnTo>
                      <a:lnTo>
                        <a:pt x="14183" y="182704"/>
                      </a:lnTo>
                      <a:lnTo>
                        <a:pt x="14183" y="185787"/>
                      </a:lnTo>
                      <a:lnTo>
                        <a:pt x="13302" y="185611"/>
                      </a:lnTo>
                      <a:lnTo>
                        <a:pt x="3876" y="214417"/>
                      </a:lnTo>
                      <a:close/>
                      <a:moveTo>
                        <a:pt x="16209" y="28982"/>
                      </a:moveTo>
                      <a:lnTo>
                        <a:pt x="14535" y="149493"/>
                      </a:lnTo>
                      <a:lnTo>
                        <a:pt x="49068" y="52063"/>
                      </a:lnTo>
                      <a:lnTo>
                        <a:pt x="16209" y="28982"/>
                      </a:lnTo>
                      <a:close/>
                      <a:moveTo>
                        <a:pt x="8016" y="23168"/>
                      </a:moveTo>
                      <a:lnTo>
                        <a:pt x="8809" y="80869"/>
                      </a:lnTo>
                      <a:lnTo>
                        <a:pt x="9602" y="24313"/>
                      </a:lnTo>
                      <a:lnTo>
                        <a:pt x="8016" y="23168"/>
                      </a:lnTo>
                      <a:close/>
                      <a:moveTo>
                        <a:pt x="16385" y="20790"/>
                      </a:moveTo>
                      <a:lnTo>
                        <a:pt x="51446" y="45456"/>
                      </a:lnTo>
                      <a:lnTo>
                        <a:pt x="52503" y="42196"/>
                      </a:lnTo>
                      <a:lnTo>
                        <a:pt x="16385" y="18235"/>
                      </a:lnTo>
                      <a:lnTo>
                        <a:pt x="16385" y="20790"/>
                      </a:lnTo>
                      <a:close/>
                      <a:moveTo>
                        <a:pt x="7840" y="12597"/>
                      </a:moveTo>
                      <a:lnTo>
                        <a:pt x="7840" y="13302"/>
                      </a:lnTo>
                      <a:lnTo>
                        <a:pt x="8368" y="13038"/>
                      </a:lnTo>
                      <a:lnTo>
                        <a:pt x="7840" y="12597"/>
                      </a:lnTo>
                      <a:close/>
                    </a:path>
                  </a:pathLst>
                </a:custGeom>
                <a:grpFill/>
                <a:ln w="8809" cap="flat">
                  <a:noFill/>
                  <a:prstDash val="solid"/>
                  <a:miter/>
                </a:ln>
              </p:spPr>
              <p:txBody>
                <a:bodyPr rtlCol="0" anchor="ctr"/>
                <a:lstStyle/>
                <a:p>
                  <a:endParaRPr lang="en-US" sz="3200"/>
                </a:p>
              </p:txBody>
            </p:sp>
          </p:grpSp>
          <p:grpSp>
            <p:nvGrpSpPr>
              <p:cNvPr id="5032" name="Graphic 4229">
                <a:extLst>
                  <a:ext uri="{FF2B5EF4-FFF2-40B4-BE49-F238E27FC236}">
                    <a16:creationId xmlns:a16="http://schemas.microsoft.com/office/drawing/2014/main" id="{78B44860-C74F-4724-A5FC-669C318DC020}"/>
                  </a:ext>
                </a:extLst>
              </p:cNvPr>
              <p:cNvGrpSpPr/>
              <p:nvPr/>
            </p:nvGrpSpPr>
            <p:grpSpPr>
              <a:xfrm>
                <a:off x="5354525" y="4005191"/>
                <a:ext cx="122976" cy="164468"/>
                <a:chOff x="5354525" y="4005191"/>
                <a:chExt cx="122976" cy="164468"/>
              </a:xfrm>
              <a:grpFill/>
            </p:grpSpPr>
            <p:sp>
              <p:nvSpPr>
                <p:cNvPr id="5033" name="Freeform: Shape 5032">
                  <a:extLst>
                    <a:ext uri="{FF2B5EF4-FFF2-40B4-BE49-F238E27FC236}">
                      <a16:creationId xmlns:a16="http://schemas.microsoft.com/office/drawing/2014/main" id="{20325F74-5B9F-4242-95E4-E681979EA83E}"/>
                    </a:ext>
                  </a:extLst>
                </p:cNvPr>
                <p:cNvSpPr/>
                <p:nvPr/>
              </p:nvSpPr>
              <p:spPr>
                <a:xfrm>
                  <a:off x="5361220" y="4011269"/>
                  <a:ext cx="111172" cy="148611"/>
                </a:xfrm>
                <a:custGeom>
                  <a:avLst/>
                  <a:gdLst>
                    <a:gd name="connsiteX0" fmla="*/ 103156 w 111172"/>
                    <a:gd name="connsiteY0" fmla="*/ 64307 h 148611"/>
                    <a:gd name="connsiteX1" fmla="*/ 47129 w 111172"/>
                    <a:gd name="connsiteY1" fmla="*/ 9866 h 148611"/>
                    <a:gd name="connsiteX2" fmla="*/ 53560 w 111172"/>
                    <a:gd name="connsiteY2" fmla="*/ 8281 h 148611"/>
                    <a:gd name="connsiteX3" fmla="*/ 5549 w 111172"/>
                    <a:gd name="connsiteY3" fmla="*/ 143679 h 148611"/>
                    <a:gd name="connsiteX4" fmla="*/ 2554 w 111172"/>
                    <a:gd name="connsiteY4" fmla="*/ 141565 h 148611"/>
                    <a:gd name="connsiteX5" fmla="*/ 103156 w 111172"/>
                    <a:gd name="connsiteY5" fmla="*/ 64307 h 148611"/>
                    <a:gd name="connsiteX6" fmla="*/ 111173 w 111172"/>
                    <a:gd name="connsiteY6" fmla="*/ 57965 h 148611"/>
                    <a:gd name="connsiteX7" fmla="*/ 4933 w 111172"/>
                    <a:gd name="connsiteY7" fmla="*/ 144560 h 148611"/>
                    <a:gd name="connsiteX8" fmla="*/ 0 w 111172"/>
                    <a:gd name="connsiteY8" fmla="*/ 148612 h 148611"/>
                    <a:gd name="connsiteX9" fmla="*/ 1938 w 111172"/>
                    <a:gd name="connsiteY9" fmla="*/ 142534 h 148611"/>
                    <a:gd name="connsiteX10" fmla="*/ 46072 w 111172"/>
                    <a:gd name="connsiteY10" fmla="*/ 5814 h 148611"/>
                    <a:gd name="connsiteX11" fmla="*/ 47922 w 111172"/>
                    <a:gd name="connsiteY11" fmla="*/ 0 h 148611"/>
                    <a:gd name="connsiteX12" fmla="*/ 52503 w 111172"/>
                    <a:gd name="connsiteY12" fmla="*/ 4140 h 148611"/>
                    <a:gd name="connsiteX13" fmla="*/ 111173 w 111172"/>
                    <a:gd name="connsiteY13" fmla="*/ 57965 h 14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1172" h="148611">
                      <a:moveTo>
                        <a:pt x="103156" y="64307"/>
                      </a:moveTo>
                      <a:lnTo>
                        <a:pt x="47129" y="9866"/>
                      </a:lnTo>
                      <a:lnTo>
                        <a:pt x="53560" y="8281"/>
                      </a:lnTo>
                      <a:lnTo>
                        <a:pt x="5549" y="143679"/>
                      </a:lnTo>
                      <a:lnTo>
                        <a:pt x="2554" y="141565"/>
                      </a:lnTo>
                      <a:lnTo>
                        <a:pt x="103156" y="64307"/>
                      </a:lnTo>
                      <a:close/>
                      <a:moveTo>
                        <a:pt x="111173" y="57965"/>
                      </a:moveTo>
                      <a:lnTo>
                        <a:pt x="4933" y="144560"/>
                      </a:lnTo>
                      <a:lnTo>
                        <a:pt x="0" y="148612"/>
                      </a:lnTo>
                      <a:lnTo>
                        <a:pt x="1938" y="142534"/>
                      </a:lnTo>
                      <a:lnTo>
                        <a:pt x="46072" y="5814"/>
                      </a:lnTo>
                      <a:lnTo>
                        <a:pt x="47922" y="0"/>
                      </a:lnTo>
                      <a:lnTo>
                        <a:pt x="52503" y="4140"/>
                      </a:lnTo>
                      <a:lnTo>
                        <a:pt x="111173" y="57965"/>
                      </a:lnTo>
                      <a:close/>
                    </a:path>
                  </a:pathLst>
                </a:custGeom>
                <a:grpFill/>
                <a:ln w="8809" cap="flat">
                  <a:noFill/>
                  <a:prstDash val="solid"/>
                  <a:miter/>
                </a:ln>
              </p:spPr>
              <p:txBody>
                <a:bodyPr rtlCol="0" anchor="ctr"/>
                <a:lstStyle/>
                <a:p>
                  <a:endParaRPr lang="en-US" sz="3200"/>
                </a:p>
              </p:txBody>
            </p:sp>
            <p:sp>
              <p:nvSpPr>
                <p:cNvPr id="5034" name="Freeform: Shape 5033">
                  <a:extLst>
                    <a:ext uri="{FF2B5EF4-FFF2-40B4-BE49-F238E27FC236}">
                      <a16:creationId xmlns:a16="http://schemas.microsoft.com/office/drawing/2014/main" id="{AE2493C9-9B51-415F-A89F-0D083D84527C}"/>
                    </a:ext>
                  </a:extLst>
                </p:cNvPr>
                <p:cNvSpPr/>
                <p:nvPr/>
              </p:nvSpPr>
              <p:spPr>
                <a:xfrm>
                  <a:off x="5354525" y="4005191"/>
                  <a:ext cx="122976" cy="164468"/>
                </a:xfrm>
                <a:custGeom>
                  <a:avLst/>
                  <a:gdLst>
                    <a:gd name="connsiteX0" fmla="*/ 0 w 122976"/>
                    <a:gd name="connsiteY0" fmla="*/ 164469 h 164468"/>
                    <a:gd name="connsiteX1" fmla="*/ 5021 w 122976"/>
                    <a:gd name="connsiteY1" fmla="*/ 148876 h 164468"/>
                    <a:gd name="connsiteX2" fmla="*/ 3612 w 122976"/>
                    <a:gd name="connsiteY2" fmla="*/ 147819 h 164468"/>
                    <a:gd name="connsiteX3" fmla="*/ 5990 w 122976"/>
                    <a:gd name="connsiteY3" fmla="*/ 145969 h 164468"/>
                    <a:gd name="connsiteX4" fmla="*/ 48275 w 122976"/>
                    <a:gd name="connsiteY4" fmla="*/ 15152 h 164468"/>
                    <a:gd name="connsiteX5" fmla="*/ 47217 w 122976"/>
                    <a:gd name="connsiteY5" fmla="*/ 14095 h 164468"/>
                    <a:gd name="connsiteX6" fmla="*/ 48715 w 122976"/>
                    <a:gd name="connsiteY6" fmla="*/ 13742 h 164468"/>
                    <a:gd name="connsiteX7" fmla="*/ 53119 w 122976"/>
                    <a:gd name="connsiteY7" fmla="*/ 0 h 164468"/>
                    <a:gd name="connsiteX8" fmla="*/ 63955 w 122976"/>
                    <a:gd name="connsiteY8" fmla="*/ 9954 h 164468"/>
                    <a:gd name="connsiteX9" fmla="*/ 65541 w 122976"/>
                    <a:gd name="connsiteY9" fmla="*/ 9602 h 164468"/>
                    <a:gd name="connsiteX10" fmla="*/ 65012 w 122976"/>
                    <a:gd name="connsiteY10" fmla="*/ 11012 h 164468"/>
                    <a:gd name="connsiteX11" fmla="*/ 122977 w 122976"/>
                    <a:gd name="connsiteY11" fmla="*/ 64220 h 164468"/>
                    <a:gd name="connsiteX12" fmla="*/ 14888 w 122976"/>
                    <a:gd name="connsiteY12" fmla="*/ 152312 h 164468"/>
                    <a:gd name="connsiteX13" fmla="*/ 13918 w 122976"/>
                    <a:gd name="connsiteY13" fmla="*/ 155043 h 164468"/>
                    <a:gd name="connsiteX14" fmla="*/ 12597 w 122976"/>
                    <a:gd name="connsiteY14" fmla="*/ 154162 h 164468"/>
                    <a:gd name="connsiteX15" fmla="*/ 0 w 122976"/>
                    <a:gd name="connsiteY15" fmla="*/ 164469 h 164468"/>
                    <a:gd name="connsiteX16" fmla="*/ 59638 w 122976"/>
                    <a:gd name="connsiteY16" fmla="*/ 26340 h 164468"/>
                    <a:gd name="connsiteX17" fmla="*/ 21406 w 122976"/>
                    <a:gd name="connsiteY17" fmla="*/ 134253 h 164468"/>
                    <a:gd name="connsiteX18" fmla="*/ 104742 w 122976"/>
                    <a:gd name="connsiteY18" fmla="*/ 70210 h 164468"/>
                    <a:gd name="connsiteX19" fmla="*/ 59638 w 122976"/>
                    <a:gd name="connsiteY19" fmla="*/ 26340 h 164468"/>
                    <a:gd name="connsiteX20" fmla="*/ 62105 w 122976"/>
                    <a:gd name="connsiteY20" fmla="*/ 19292 h 164468"/>
                    <a:gd name="connsiteX21" fmla="*/ 110116 w 122976"/>
                    <a:gd name="connsiteY21" fmla="*/ 65981 h 164468"/>
                    <a:gd name="connsiteX22" fmla="*/ 112670 w 122976"/>
                    <a:gd name="connsiteY22" fmla="*/ 63867 h 164468"/>
                    <a:gd name="connsiteX23" fmla="*/ 62545 w 122976"/>
                    <a:gd name="connsiteY23" fmla="*/ 17883 h 164468"/>
                    <a:gd name="connsiteX24" fmla="*/ 62105 w 122976"/>
                    <a:gd name="connsiteY24" fmla="*/ 19292 h 164468"/>
                    <a:gd name="connsiteX25" fmla="*/ 53648 w 122976"/>
                    <a:gd name="connsiteY25" fmla="*/ 20438 h 164468"/>
                    <a:gd name="connsiteX26" fmla="*/ 44046 w 122976"/>
                    <a:gd name="connsiteY26" fmla="*/ 50036 h 164468"/>
                    <a:gd name="connsiteX27" fmla="*/ 54353 w 122976"/>
                    <a:gd name="connsiteY27" fmla="*/ 21054 h 164468"/>
                    <a:gd name="connsiteX28" fmla="*/ 53648 w 122976"/>
                    <a:gd name="connsiteY28" fmla="*/ 20438 h 16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2976" h="164468">
                      <a:moveTo>
                        <a:pt x="0" y="164469"/>
                      </a:moveTo>
                      <a:lnTo>
                        <a:pt x="5021" y="148876"/>
                      </a:lnTo>
                      <a:lnTo>
                        <a:pt x="3612" y="147819"/>
                      </a:lnTo>
                      <a:lnTo>
                        <a:pt x="5990" y="145969"/>
                      </a:lnTo>
                      <a:lnTo>
                        <a:pt x="48275" y="15152"/>
                      </a:lnTo>
                      <a:lnTo>
                        <a:pt x="47217" y="14095"/>
                      </a:lnTo>
                      <a:lnTo>
                        <a:pt x="48715" y="13742"/>
                      </a:lnTo>
                      <a:lnTo>
                        <a:pt x="53119" y="0"/>
                      </a:lnTo>
                      <a:lnTo>
                        <a:pt x="63955" y="9954"/>
                      </a:lnTo>
                      <a:lnTo>
                        <a:pt x="65541" y="9602"/>
                      </a:lnTo>
                      <a:lnTo>
                        <a:pt x="65012" y="11012"/>
                      </a:lnTo>
                      <a:lnTo>
                        <a:pt x="122977" y="64220"/>
                      </a:lnTo>
                      <a:lnTo>
                        <a:pt x="14888" y="152312"/>
                      </a:lnTo>
                      <a:lnTo>
                        <a:pt x="13918" y="155043"/>
                      </a:lnTo>
                      <a:lnTo>
                        <a:pt x="12597" y="154162"/>
                      </a:lnTo>
                      <a:lnTo>
                        <a:pt x="0" y="164469"/>
                      </a:lnTo>
                      <a:close/>
                      <a:moveTo>
                        <a:pt x="59638" y="26340"/>
                      </a:moveTo>
                      <a:lnTo>
                        <a:pt x="21406" y="134253"/>
                      </a:lnTo>
                      <a:lnTo>
                        <a:pt x="104742" y="70210"/>
                      </a:lnTo>
                      <a:lnTo>
                        <a:pt x="59638" y="26340"/>
                      </a:lnTo>
                      <a:close/>
                      <a:moveTo>
                        <a:pt x="62105" y="19292"/>
                      </a:moveTo>
                      <a:lnTo>
                        <a:pt x="110116" y="65981"/>
                      </a:lnTo>
                      <a:lnTo>
                        <a:pt x="112670" y="63867"/>
                      </a:lnTo>
                      <a:lnTo>
                        <a:pt x="62545" y="17883"/>
                      </a:lnTo>
                      <a:lnTo>
                        <a:pt x="62105" y="19292"/>
                      </a:lnTo>
                      <a:close/>
                      <a:moveTo>
                        <a:pt x="53648" y="20438"/>
                      </a:moveTo>
                      <a:lnTo>
                        <a:pt x="44046" y="50036"/>
                      </a:lnTo>
                      <a:lnTo>
                        <a:pt x="54353" y="21054"/>
                      </a:lnTo>
                      <a:lnTo>
                        <a:pt x="53648" y="20438"/>
                      </a:lnTo>
                      <a:close/>
                    </a:path>
                  </a:pathLst>
                </a:custGeom>
                <a:grpFill/>
                <a:ln w="8809" cap="flat">
                  <a:noFill/>
                  <a:prstDash val="solid"/>
                  <a:miter/>
                </a:ln>
              </p:spPr>
              <p:txBody>
                <a:bodyPr rtlCol="0" anchor="ctr"/>
                <a:lstStyle/>
                <a:p>
                  <a:endParaRPr lang="en-US" sz="3200"/>
                </a:p>
              </p:txBody>
            </p:sp>
          </p:grpSp>
          <p:grpSp>
            <p:nvGrpSpPr>
              <p:cNvPr id="5035" name="Graphic 4229">
                <a:extLst>
                  <a:ext uri="{FF2B5EF4-FFF2-40B4-BE49-F238E27FC236}">
                    <a16:creationId xmlns:a16="http://schemas.microsoft.com/office/drawing/2014/main" id="{78B44860-C74F-4724-A5FC-669C318DC020}"/>
                  </a:ext>
                </a:extLst>
              </p:cNvPr>
              <p:cNvGrpSpPr/>
              <p:nvPr/>
            </p:nvGrpSpPr>
            <p:grpSpPr>
              <a:xfrm>
                <a:off x="5184683" y="3990567"/>
                <a:ext cx="84216" cy="196974"/>
                <a:chOff x="5184683" y="3990567"/>
                <a:chExt cx="84216" cy="196974"/>
              </a:xfrm>
              <a:grpFill/>
            </p:grpSpPr>
            <p:sp>
              <p:nvSpPr>
                <p:cNvPr id="5036" name="Freeform: Shape 5035">
                  <a:extLst>
                    <a:ext uri="{FF2B5EF4-FFF2-40B4-BE49-F238E27FC236}">
                      <a16:creationId xmlns:a16="http://schemas.microsoft.com/office/drawing/2014/main" id="{1DEB1810-DFF3-49F6-9427-F2E15E6214E6}"/>
                    </a:ext>
                  </a:extLst>
                </p:cNvPr>
                <p:cNvSpPr/>
                <p:nvPr/>
              </p:nvSpPr>
              <p:spPr>
                <a:xfrm>
                  <a:off x="5189440" y="4005015"/>
                  <a:ext cx="73116" cy="177418"/>
                </a:xfrm>
                <a:custGeom>
                  <a:avLst/>
                  <a:gdLst>
                    <a:gd name="connsiteX0" fmla="*/ 0 w 73116"/>
                    <a:gd name="connsiteY0" fmla="*/ 147467 h 177418"/>
                    <a:gd name="connsiteX1" fmla="*/ 0 w 73116"/>
                    <a:gd name="connsiteY1" fmla="*/ 147467 h 177418"/>
                    <a:gd name="connsiteX2" fmla="*/ 60255 w 73116"/>
                    <a:gd name="connsiteY2" fmla="*/ 12157 h 177418"/>
                    <a:gd name="connsiteX3" fmla="*/ 65628 w 73116"/>
                    <a:gd name="connsiteY3" fmla="*/ 0 h 177418"/>
                    <a:gd name="connsiteX4" fmla="*/ 66157 w 73116"/>
                    <a:gd name="connsiteY4" fmla="*/ 13214 h 177418"/>
                    <a:gd name="connsiteX5" fmla="*/ 73028 w 73116"/>
                    <a:gd name="connsiteY5" fmla="*/ 175921 h 177418"/>
                    <a:gd name="connsiteX6" fmla="*/ 73117 w 73116"/>
                    <a:gd name="connsiteY6" fmla="*/ 177418 h 177418"/>
                    <a:gd name="connsiteX7" fmla="*/ 71707 w 73116"/>
                    <a:gd name="connsiteY7" fmla="*/ 176890 h 177418"/>
                    <a:gd name="connsiteX8" fmla="*/ 4580 w 73116"/>
                    <a:gd name="connsiteY8" fmla="*/ 149405 h 177418"/>
                    <a:gd name="connsiteX9" fmla="*/ 0 w 73116"/>
                    <a:gd name="connsiteY9" fmla="*/ 147467 h 177418"/>
                    <a:gd name="connsiteX10" fmla="*/ 9338 w 73116"/>
                    <a:gd name="connsiteY10" fmla="*/ 151166 h 177418"/>
                    <a:gd name="connsiteX11" fmla="*/ 72412 w 73116"/>
                    <a:gd name="connsiteY11" fmla="*/ 175040 h 177418"/>
                    <a:gd name="connsiteX12" fmla="*/ 71090 w 73116"/>
                    <a:gd name="connsiteY12" fmla="*/ 176009 h 177418"/>
                    <a:gd name="connsiteX13" fmla="*/ 59991 w 73116"/>
                    <a:gd name="connsiteY13" fmla="*/ 13478 h 177418"/>
                    <a:gd name="connsiteX14" fmla="*/ 65981 w 73116"/>
                    <a:gd name="connsiteY14" fmla="*/ 14535 h 177418"/>
                    <a:gd name="connsiteX15" fmla="*/ 9338 w 73116"/>
                    <a:gd name="connsiteY15" fmla="*/ 151166 h 17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116" h="177418">
                      <a:moveTo>
                        <a:pt x="0" y="147467"/>
                      </a:moveTo>
                      <a:lnTo>
                        <a:pt x="0" y="147467"/>
                      </a:lnTo>
                      <a:lnTo>
                        <a:pt x="60255" y="12157"/>
                      </a:lnTo>
                      <a:lnTo>
                        <a:pt x="65628" y="0"/>
                      </a:lnTo>
                      <a:lnTo>
                        <a:pt x="66157" y="13214"/>
                      </a:lnTo>
                      <a:lnTo>
                        <a:pt x="73028" y="175921"/>
                      </a:lnTo>
                      <a:lnTo>
                        <a:pt x="73117" y="177418"/>
                      </a:lnTo>
                      <a:lnTo>
                        <a:pt x="71707" y="176890"/>
                      </a:lnTo>
                      <a:lnTo>
                        <a:pt x="4580" y="149405"/>
                      </a:lnTo>
                      <a:lnTo>
                        <a:pt x="0" y="147467"/>
                      </a:lnTo>
                      <a:close/>
                      <a:moveTo>
                        <a:pt x="9338" y="151166"/>
                      </a:moveTo>
                      <a:lnTo>
                        <a:pt x="72412" y="175040"/>
                      </a:lnTo>
                      <a:lnTo>
                        <a:pt x="71090" y="176009"/>
                      </a:lnTo>
                      <a:lnTo>
                        <a:pt x="59991" y="13478"/>
                      </a:lnTo>
                      <a:lnTo>
                        <a:pt x="65981" y="14535"/>
                      </a:lnTo>
                      <a:lnTo>
                        <a:pt x="9338" y="151166"/>
                      </a:lnTo>
                      <a:close/>
                    </a:path>
                  </a:pathLst>
                </a:custGeom>
                <a:grpFill/>
                <a:ln w="8809" cap="flat">
                  <a:noFill/>
                  <a:prstDash val="solid"/>
                  <a:miter/>
                </a:ln>
              </p:spPr>
              <p:txBody>
                <a:bodyPr rtlCol="0" anchor="ctr"/>
                <a:lstStyle/>
                <a:p>
                  <a:endParaRPr lang="en-US" sz="3200"/>
                </a:p>
              </p:txBody>
            </p:sp>
            <p:sp>
              <p:nvSpPr>
                <p:cNvPr id="5037" name="Freeform: Shape 5036">
                  <a:extLst>
                    <a:ext uri="{FF2B5EF4-FFF2-40B4-BE49-F238E27FC236}">
                      <a16:creationId xmlns:a16="http://schemas.microsoft.com/office/drawing/2014/main" id="{73F1A491-1786-4BFE-A3FE-821318062F8C}"/>
                    </a:ext>
                  </a:extLst>
                </p:cNvPr>
                <p:cNvSpPr/>
                <p:nvPr/>
              </p:nvSpPr>
              <p:spPr>
                <a:xfrm>
                  <a:off x="5184683" y="3990567"/>
                  <a:ext cx="84216" cy="196974"/>
                </a:xfrm>
                <a:custGeom>
                  <a:avLst/>
                  <a:gdLst>
                    <a:gd name="connsiteX0" fmla="*/ 81486 w 84216"/>
                    <a:gd name="connsiteY0" fmla="*/ 196975 h 196974"/>
                    <a:gd name="connsiteX1" fmla="*/ 75848 w 84216"/>
                    <a:gd name="connsiteY1" fmla="*/ 194684 h 196974"/>
                    <a:gd name="connsiteX2" fmla="*/ 72941 w 84216"/>
                    <a:gd name="connsiteY2" fmla="*/ 196799 h 196974"/>
                    <a:gd name="connsiteX3" fmla="*/ 72676 w 84216"/>
                    <a:gd name="connsiteY3" fmla="*/ 193451 h 196974"/>
                    <a:gd name="connsiteX4" fmla="*/ 0 w 84216"/>
                    <a:gd name="connsiteY4" fmla="*/ 163676 h 196974"/>
                    <a:gd name="connsiteX5" fmla="*/ 1674 w 84216"/>
                    <a:gd name="connsiteY5" fmla="*/ 160328 h 196974"/>
                    <a:gd name="connsiteX6" fmla="*/ 61224 w 84216"/>
                    <a:gd name="connsiteY6" fmla="*/ 26604 h 196974"/>
                    <a:gd name="connsiteX7" fmla="*/ 61048 w 84216"/>
                    <a:gd name="connsiteY7" fmla="*/ 23873 h 196974"/>
                    <a:gd name="connsiteX8" fmla="*/ 62370 w 84216"/>
                    <a:gd name="connsiteY8" fmla="*/ 24137 h 196974"/>
                    <a:gd name="connsiteX9" fmla="*/ 73117 w 84216"/>
                    <a:gd name="connsiteY9" fmla="*/ 0 h 196974"/>
                    <a:gd name="connsiteX10" fmla="*/ 74262 w 84216"/>
                    <a:gd name="connsiteY10" fmla="*/ 26252 h 196974"/>
                    <a:gd name="connsiteX11" fmla="*/ 75407 w 84216"/>
                    <a:gd name="connsiteY11" fmla="*/ 26428 h 196974"/>
                    <a:gd name="connsiteX12" fmla="*/ 74350 w 84216"/>
                    <a:gd name="connsiteY12" fmla="*/ 28983 h 196974"/>
                    <a:gd name="connsiteX13" fmla="*/ 81045 w 84216"/>
                    <a:gd name="connsiteY13" fmla="*/ 187461 h 196974"/>
                    <a:gd name="connsiteX14" fmla="*/ 84216 w 84216"/>
                    <a:gd name="connsiteY14" fmla="*/ 188694 h 196974"/>
                    <a:gd name="connsiteX15" fmla="*/ 81133 w 84216"/>
                    <a:gd name="connsiteY15" fmla="*/ 190897 h 196974"/>
                    <a:gd name="connsiteX16" fmla="*/ 81486 w 84216"/>
                    <a:gd name="connsiteY16" fmla="*/ 196975 h 196974"/>
                    <a:gd name="connsiteX17" fmla="*/ 18587 w 84216"/>
                    <a:gd name="connsiteY17" fmla="*/ 163676 h 196974"/>
                    <a:gd name="connsiteX18" fmla="*/ 72060 w 84216"/>
                    <a:gd name="connsiteY18" fmla="*/ 183937 h 196974"/>
                    <a:gd name="connsiteX19" fmla="*/ 63250 w 84216"/>
                    <a:gd name="connsiteY19" fmla="*/ 55763 h 196974"/>
                    <a:gd name="connsiteX20" fmla="*/ 18587 w 84216"/>
                    <a:gd name="connsiteY20" fmla="*/ 163676 h 196974"/>
                    <a:gd name="connsiteX21" fmla="*/ 9250 w 84216"/>
                    <a:gd name="connsiteY21" fmla="*/ 160064 h 196974"/>
                    <a:gd name="connsiteX22" fmla="*/ 12333 w 84216"/>
                    <a:gd name="connsiteY22" fmla="*/ 161297 h 196974"/>
                    <a:gd name="connsiteX23" fmla="*/ 59903 w 84216"/>
                    <a:gd name="connsiteY23" fmla="*/ 46425 h 196974"/>
                    <a:gd name="connsiteX24" fmla="*/ 9250 w 84216"/>
                    <a:gd name="connsiteY24" fmla="*/ 160064 h 19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4216" h="196974">
                      <a:moveTo>
                        <a:pt x="81486" y="196975"/>
                      </a:moveTo>
                      <a:lnTo>
                        <a:pt x="75848" y="194684"/>
                      </a:lnTo>
                      <a:lnTo>
                        <a:pt x="72941" y="196799"/>
                      </a:lnTo>
                      <a:lnTo>
                        <a:pt x="72676" y="193451"/>
                      </a:lnTo>
                      <a:lnTo>
                        <a:pt x="0" y="163676"/>
                      </a:lnTo>
                      <a:lnTo>
                        <a:pt x="1674" y="160328"/>
                      </a:lnTo>
                      <a:lnTo>
                        <a:pt x="61224" y="26604"/>
                      </a:lnTo>
                      <a:lnTo>
                        <a:pt x="61048" y="23873"/>
                      </a:lnTo>
                      <a:lnTo>
                        <a:pt x="62370" y="24137"/>
                      </a:lnTo>
                      <a:lnTo>
                        <a:pt x="73117" y="0"/>
                      </a:lnTo>
                      <a:lnTo>
                        <a:pt x="74262" y="26252"/>
                      </a:lnTo>
                      <a:lnTo>
                        <a:pt x="75407" y="26428"/>
                      </a:lnTo>
                      <a:lnTo>
                        <a:pt x="74350" y="28983"/>
                      </a:lnTo>
                      <a:lnTo>
                        <a:pt x="81045" y="187461"/>
                      </a:lnTo>
                      <a:lnTo>
                        <a:pt x="84216" y="188694"/>
                      </a:lnTo>
                      <a:lnTo>
                        <a:pt x="81133" y="190897"/>
                      </a:lnTo>
                      <a:lnTo>
                        <a:pt x="81486" y="196975"/>
                      </a:lnTo>
                      <a:close/>
                      <a:moveTo>
                        <a:pt x="18587" y="163676"/>
                      </a:moveTo>
                      <a:lnTo>
                        <a:pt x="72060" y="183937"/>
                      </a:lnTo>
                      <a:lnTo>
                        <a:pt x="63250" y="55763"/>
                      </a:lnTo>
                      <a:lnTo>
                        <a:pt x="18587" y="163676"/>
                      </a:lnTo>
                      <a:close/>
                      <a:moveTo>
                        <a:pt x="9250" y="160064"/>
                      </a:moveTo>
                      <a:lnTo>
                        <a:pt x="12333" y="161297"/>
                      </a:lnTo>
                      <a:lnTo>
                        <a:pt x="59903" y="46425"/>
                      </a:lnTo>
                      <a:lnTo>
                        <a:pt x="9250" y="160064"/>
                      </a:lnTo>
                      <a:close/>
                    </a:path>
                  </a:pathLst>
                </a:custGeom>
                <a:grpFill/>
                <a:ln w="8809" cap="flat">
                  <a:noFill/>
                  <a:prstDash val="solid"/>
                  <a:miter/>
                </a:ln>
              </p:spPr>
              <p:txBody>
                <a:bodyPr rtlCol="0" anchor="ctr"/>
                <a:lstStyle/>
                <a:p>
                  <a:endParaRPr lang="en-US" sz="3200"/>
                </a:p>
              </p:txBody>
            </p:sp>
          </p:grpSp>
          <p:grpSp>
            <p:nvGrpSpPr>
              <p:cNvPr id="5038" name="Graphic 4229">
                <a:extLst>
                  <a:ext uri="{FF2B5EF4-FFF2-40B4-BE49-F238E27FC236}">
                    <a16:creationId xmlns:a16="http://schemas.microsoft.com/office/drawing/2014/main" id="{78B44860-C74F-4724-A5FC-669C318DC020}"/>
                  </a:ext>
                </a:extLst>
              </p:cNvPr>
              <p:cNvGrpSpPr/>
              <p:nvPr/>
            </p:nvGrpSpPr>
            <p:grpSpPr>
              <a:xfrm>
                <a:off x="5398395" y="4085795"/>
                <a:ext cx="97958" cy="83511"/>
                <a:chOff x="5398395" y="4085795"/>
                <a:chExt cx="97958" cy="83511"/>
              </a:xfrm>
              <a:grpFill/>
            </p:grpSpPr>
            <p:sp>
              <p:nvSpPr>
                <p:cNvPr id="5039" name="Freeform: Shape 5038">
                  <a:extLst>
                    <a:ext uri="{FF2B5EF4-FFF2-40B4-BE49-F238E27FC236}">
                      <a16:creationId xmlns:a16="http://schemas.microsoft.com/office/drawing/2014/main" id="{A29FAB75-8956-4B07-960F-4AA77FB13EC3}"/>
                    </a:ext>
                  </a:extLst>
                </p:cNvPr>
                <p:cNvSpPr/>
                <p:nvPr/>
              </p:nvSpPr>
              <p:spPr>
                <a:xfrm>
                  <a:off x="5406059" y="4092490"/>
                  <a:ext cx="85626" cy="71531"/>
                </a:xfrm>
                <a:custGeom>
                  <a:avLst/>
                  <a:gdLst>
                    <a:gd name="connsiteX0" fmla="*/ 75055 w 85626"/>
                    <a:gd name="connsiteY0" fmla="*/ 69593 h 71531"/>
                    <a:gd name="connsiteX1" fmla="*/ 58846 w 85626"/>
                    <a:gd name="connsiteY1" fmla="*/ 8104 h 71531"/>
                    <a:gd name="connsiteX2" fmla="*/ 64924 w 85626"/>
                    <a:gd name="connsiteY2" fmla="*/ 9602 h 71531"/>
                    <a:gd name="connsiteX3" fmla="*/ 5110 w 85626"/>
                    <a:gd name="connsiteY3" fmla="*/ 70914 h 71531"/>
                    <a:gd name="connsiteX4" fmla="*/ 3876 w 85626"/>
                    <a:gd name="connsiteY4" fmla="*/ 68095 h 71531"/>
                    <a:gd name="connsiteX5" fmla="*/ 75055 w 85626"/>
                    <a:gd name="connsiteY5" fmla="*/ 69593 h 71531"/>
                    <a:gd name="connsiteX6" fmla="*/ 85626 w 85626"/>
                    <a:gd name="connsiteY6" fmla="*/ 69593 h 71531"/>
                    <a:gd name="connsiteX7" fmla="*/ 3876 w 85626"/>
                    <a:gd name="connsiteY7" fmla="*/ 71443 h 71531"/>
                    <a:gd name="connsiteX8" fmla="*/ 0 w 85626"/>
                    <a:gd name="connsiteY8" fmla="*/ 71531 h 71531"/>
                    <a:gd name="connsiteX9" fmla="*/ 2643 w 85626"/>
                    <a:gd name="connsiteY9" fmla="*/ 68536 h 71531"/>
                    <a:gd name="connsiteX10" fmla="*/ 59727 w 85626"/>
                    <a:gd name="connsiteY10" fmla="*/ 4669 h 71531"/>
                    <a:gd name="connsiteX11" fmla="*/ 63955 w 85626"/>
                    <a:gd name="connsiteY11" fmla="*/ 0 h 71531"/>
                    <a:gd name="connsiteX12" fmla="*/ 65893 w 85626"/>
                    <a:gd name="connsiteY12" fmla="*/ 6166 h 71531"/>
                    <a:gd name="connsiteX13" fmla="*/ 85626 w 85626"/>
                    <a:gd name="connsiteY13" fmla="*/ 69593 h 7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626" h="71531">
                      <a:moveTo>
                        <a:pt x="75055" y="69593"/>
                      </a:moveTo>
                      <a:lnTo>
                        <a:pt x="58846" y="8104"/>
                      </a:lnTo>
                      <a:lnTo>
                        <a:pt x="64924" y="9602"/>
                      </a:lnTo>
                      <a:lnTo>
                        <a:pt x="5110" y="70914"/>
                      </a:lnTo>
                      <a:lnTo>
                        <a:pt x="3876" y="68095"/>
                      </a:lnTo>
                      <a:lnTo>
                        <a:pt x="75055" y="69593"/>
                      </a:lnTo>
                      <a:close/>
                      <a:moveTo>
                        <a:pt x="85626" y="69593"/>
                      </a:moveTo>
                      <a:lnTo>
                        <a:pt x="3876" y="71443"/>
                      </a:lnTo>
                      <a:lnTo>
                        <a:pt x="0" y="71531"/>
                      </a:lnTo>
                      <a:lnTo>
                        <a:pt x="2643" y="68536"/>
                      </a:lnTo>
                      <a:lnTo>
                        <a:pt x="59727" y="4669"/>
                      </a:lnTo>
                      <a:lnTo>
                        <a:pt x="63955" y="0"/>
                      </a:lnTo>
                      <a:lnTo>
                        <a:pt x="65893" y="6166"/>
                      </a:lnTo>
                      <a:lnTo>
                        <a:pt x="85626" y="69593"/>
                      </a:lnTo>
                      <a:close/>
                    </a:path>
                  </a:pathLst>
                </a:custGeom>
                <a:grpFill/>
                <a:ln w="8809" cap="flat">
                  <a:noFill/>
                  <a:prstDash val="solid"/>
                  <a:miter/>
                </a:ln>
              </p:spPr>
              <p:txBody>
                <a:bodyPr rtlCol="0" anchor="ctr"/>
                <a:lstStyle/>
                <a:p>
                  <a:endParaRPr lang="en-US" sz="3200"/>
                </a:p>
              </p:txBody>
            </p:sp>
            <p:sp>
              <p:nvSpPr>
                <p:cNvPr id="5040" name="Freeform: Shape 5039">
                  <a:extLst>
                    <a:ext uri="{FF2B5EF4-FFF2-40B4-BE49-F238E27FC236}">
                      <a16:creationId xmlns:a16="http://schemas.microsoft.com/office/drawing/2014/main" id="{B9F7EE04-DC0D-4275-A1DF-404CAF370E2B}"/>
                    </a:ext>
                  </a:extLst>
                </p:cNvPr>
                <p:cNvSpPr/>
                <p:nvPr/>
              </p:nvSpPr>
              <p:spPr>
                <a:xfrm>
                  <a:off x="5398395" y="4085795"/>
                  <a:ext cx="97958" cy="83511"/>
                </a:xfrm>
                <a:custGeom>
                  <a:avLst/>
                  <a:gdLst>
                    <a:gd name="connsiteX0" fmla="*/ 11716 w 97958"/>
                    <a:gd name="connsiteY0" fmla="*/ 83512 h 83511"/>
                    <a:gd name="connsiteX1" fmla="*/ 10835 w 97958"/>
                    <a:gd name="connsiteY1" fmla="*/ 81486 h 83511"/>
                    <a:gd name="connsiteX2" fmla="*/ 0 w 97958"/>
                    <a:gd name="connsiteY2" fmla="*/ 81750 h 83511"/>
                    <a:gd name="connsiteX3" fmla="*/ 7400 w 97958"/>
                    <a:gd name="connsiteY3" fmla="*/ 73469 h 83511"/>
                    <a:gd name="connsiteX4" fmla="*/ 6431 w 97958"/>
                    <a:gd name="connsiteY4" fmla="*/ 71179 h 83511"/>
                    <a:gd name="connsiteX5" fmla="*/ 9426 w 97958"/>
                    <a:gd name="connsiteY5" fmla="*/ 71267 h 83511"/>
                    <a:gd name="connsiteX6" fmla="*/ 62370 w 97958"/>
                    <a:gd name="connsiteY6" fmla="*/ 11981 h 83511"/>
                    <a:gd name="connsiteX7" fmla="*/ 61929 w 97958"/>
                    <a:gd name="connsiteY7" fmla="*/ 10219 h 83511"/>
                    <a:gd name="connsiteX8" fmla="*/ 63603 w 97958"/>
                    <a:gd name="connsiteY8" fmla="*/ 10659 h 83511"/>
                    <a:gd name="connsiteX9" fmla="*/ 73117 w 97958"/>
                    <a:gd name="connsiteY9" fmla="*/ 0 h 83511"/>
                    <a:gd name="connsiteX10" fmla="*/ 77521 w 97958"/>
                    <a:gd name="connsiteY10" fmla="*/ 14007 h 83511"/>
                    <a:gd name="connsiteX11" fmla="*/ 79371 w 97958"/>
                    <a:gd name="connsiteY11" fmla="*/ 14447 h 83511"/>
                    <a:gd name="connsiteX12" fmla="*/ 78050 w 97958"/>
                    <a:gd name="connsiteY12" fmla="*/ 15769 h 83511"/>
                    <a:gd name="connsiteX13" fmla="*/ 97959 w 97958"/>
                    <a:gd name="connsiteY13" fmla="*/ 79636 h 83511"/>
                    <a:gd name="connsiteX14" fmla="*/ 13831 w 97958"/>
                    <a:gd name="connsiteY14" fmla="*/ 81486 h 83511"/>
                    <a:gd name="connsiteX15" fmla="*/ 11716 w 97958"/>
                    <a:gd name="connsiteY15" fmla="*/ 83512 h 83511"/>
                    <a:gd name="connsiteX16" fmla="*/ 71883 w 97958"/>
                    <a:gd name="connsiteY16" fmla="*/ 21935 h 83511"/>
                    <a:gd name="connsiteX17" fmla="*/ 85362 w 97958"/>
                    <a:gd name="connsiteY17" fmla="*/ 73117 h 83511"/>
                    <a:gd name="connsiteX18" fmla="*/ 88709 w 97958"/>
                    <a:gd name="connsiteY18" fmla="*/ 73029 h 83511"/>
                    <a:gd name="connsiteX19" fmla="*/ 72588 w 97958"/>
                    <a:gd name="connsiteY19" fmla="*/ 21230 h 83511"/>
                    <a:gd name="connsiteX20" fmla="*/ 71883 w 97958"/>
                    <a:gd name="connsiteY20" fmla="*/ 21935 h 83511"/>
                    <a:gd name="connsiteX21" fmla="*/ 23345 w 97958"/>
                    <a:gd name="connsiteY21" fmla="*/ 71619 h 83511"/>
                    <a:gd name="connsiteX22" fmla="*/ 78314 w 97958"/>
                    <a:gd name="connsiteY22" fmla="*/ 72853 h 83511"/>
                    <a:gd name="connsiteX23" fmla="*/ 66334 w 97958"/>
                    <a:gd name="connsiteY23" fmla="*/ 27485 h 83511"/>
                    <a:gd name="connsiteX24" fmla="*/ 23345 w 97958"/>
                    <a:gd name="connsiteY24" fmla="*/ 71619 h 83511"/>
                    <a:gd name="connsiteX25" fmla="*/ 64396 w 97958"/>
                    <a:gd name="connsiteY25" fmla="*/ 19821 h 83511"/>
                    <a:gd name="connsiteX26" fmla="*/ 62898 w 97958"/>
                    <a:gd name="connsiteY26" fmla="*/ 21495 h 83511"/>
                    <a:gd name="connsiteX27" fmla="*/ 64484 w 97958"/>
                    <a:gd name="connsiteY27" fmla="*/ 19909 h 83511"/>
                    <a:gd name="connsiteX28" fmla="*/ 64396 w 97958"/>
                    <a:gd name="connsiteY28" fmla="*/ 19821 h 83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7958" h="83511">
                      <a:moveTo>
                        <a:pt x="11716" y="83512"/>
                      </a:moveTo>
                      <a:lnTo>
                        <a:pt x="10835" y="81486"/>
                      </a:lnTo>
                      <a:lnTo>
                        <a:pt x="0" y="81750"/>
                      </a:lnTo>
                      <a:lnTo>
                        <a:pt x="7400" y="73469"/>
                      </a:lnTo>
                      <a:lnTo>
                        <a:pt x="6431" y="71179"/>
                      </a:lnTo>
                      <a:lnTo>
                        <a:pt x="9426" y="71267"/>
                      </a:lnTo>
                      <a:lnTo>
                        <a:pt x="62370" y="11981"/>
                      </a:lnTo>
                      <a:lnTo>
                        <a:pt x="61929" y="10219"/>
                      </a:lnTo>
                      <a:lnTo>
                        <a:pt x="63603" y="10659"/>
                      </a:lnTo>
                      <a:lnTo>
                        <a:pt x="73117" y="0"/>
                      </a:lnTo>
                      <a:lnTo>
                        <a:pt x="77521" y="14007"/>
                      </a:lnTo>
                      <a:lnTo>
                        <a:pt x="79371" y="14447"/>
                      </a:lnTo>
                      <a:lnTo>
                        <a:pt x="78050" y="15769"/>
                      </a:lnTo>
                      <a:lnTo>
                        <a:pt x="97959" y="79636"/>
                      </a:lnTo>
                      <a:lnTo>
                        <a:pt x="13831" y="81486"/>
                      </a:lnTo>
                      <a:lnTo>
                        <a:pt x="11716" y="83512"/>
                      </a:lnTo>
                      <a:close/>
                      <a:moveTo>
                        <a:pt x="71883" y="21935"/>
                      </a:moveTo>
                      <a:lnTo>
                        <a:pt x="85362" y="73117"/>
                      </a:lnTo>
                      <a:lnTo>
                        <a:pt x="88709" y="73029"/>
                      </a:lnTo>
                      <a:lnTo>
                        <a:pt x="72588" y="21230"/>
                      </a:lnTo>
                      <a:lnTo>
                        <a:pt x="71883" y="21935"/>
                      </a:lnTo>
                      <a:close/>
                      <a:moveTo>
                        <a:pt x="23345" y="71619"/>
                      </a:moveTo>
                      <a:lnTo>
                        <a:pt x="78314" y="72853"/>
                      </a:lnTo>
                      <a:lnTo>
                        <a:pt x="66334" y="27485"/>
                      </a:lnTo>
                      <a:lnTo>
                        <a:pt x="23345" y="71619"/>
                      </a:lnTo>
                      <a:close/>
                      <a:moveTo>
                        <a:pt x="64396" y="19821"/>
                      </a:moveTo>
                      <a:lnTo>
                        <a:pt x="62898" y="21495"/>
                      </a:lnTo>
                      <a:lnTo>
                        <a:pt x="64484" y="19909"/>
                      </a:lnTo>
                      <a:lnTo>
                        <a:pt x="64396" y="19821"/>
                      </a:lnTo>
                      <a:close/>
                    </a:path>
                  </a:pathLst>
                </a:custGeom>
                <a:grpFill/>
                <a:ln w="8809" cap="flat">
                  <a:noFill/>
                  <a:prstDash val="solid"/>
                  <a:miter/>
                </a:ln>
              </p:spPr>
              <p:txBody>
                <a:bodyPr rtlCol="0" anchor="ctr"/>
                <a:lstStyle/>
                <a:p>
                  <a:endParaRPr lang="en-US" sz="3200"/>
                </a:p>
              </p:txBody>
            </p:sp>
          </p:grpSp>
          <p:grpSp>
            <p:nvGrpSpPr>
              <p:cNvPr id="5041" name="Graphic 4229">
                <a:extLst>
                  <a:ext uri="{FF2B5EF4-FFF2-40B4-BE49-F238E27FC236}">
                    <a16:creationId xmlns:a16="http://schemas.microsoft.com/office/drawing/2014/main" id="{78B44860-C74F-4724-A5FC-669C318DC020}"/>
                  </a:ext>
                </a:extLst>
              </p:cNvPr>
              <p:cNvGrpSpPr/>
              <p:nvPr/>
            </p:nvGrpSpPr>
            <p:grpSpPr>
              <a:xfrm>
                <a:off x="5355406" y="4143672"/>
                <a:ext cx="123946" cy="150285"/>
                <a:chOff x="5355406" y="4143672"/>
                <a:chExt cx="123946" cy="150285"/>
              </a:xfrm>
              <a:grpFill/>
            </p:grpSpPr>
            <p:sp>
              <p:nvSpPr>
                <p:cNvPr id="5042" name="Freeform: Shape 5041">
                  <a:extLst>
                    <a:ext uri="{FF2B5EF4-FFF2-40B4-BE49-F238E27FC236}">
                      <a16:creationId xmlns:a16="http://schemas.microsoft.com/office/drawing/2014/main" id="{61220F3B-E97C-4E73-A401-2D3B753D8AF1}"/>
                    </a:ext>
                  </a:extLst>
                </p:cNvPr>
                <p:cNvSpPr/>
                <p:nvPr/>
              </p:nvSpPr>
              <p:spPr>
                <a:xfrm>
                  <a:off x="5361484" y="4150455"/>
                  <a:ext cx="112670" cy="136543"/>
                </a:xfrm>
                <a:custGeom>
                  <a:avLst/>
                  <a:gdLst>
                    <a:gd name="connsiteX0" fmla="*/ 46601 w 112670"/>
                    <a:gd name="connsiteY0" fmla="*/ 125268 h 136543"/>
                    <a:gd name="connsiteX1" fmla="*/ 104125 w 112670"/>
                    <a:gd name="connsiteY1" fmla="*/ 54441 h 136543"/>
                    <a:gd name="connsiteX2" fmla="*/ 105359 w 112670"/>
                    <a:gd name="connsiteY2" fmla="*/ 59991 h 136543"/>
                    <a:gd name="connsiteX3" fmla="*/ 2731 w 112670"/>
                    <a:gd name="connsiteY3" fmla="*/ 5638 h 136543"/>
                    <a:gd name="connsiteX4" fmla="*/ 5462 w 112670"/>
                    <a:gd name="connsiteY4" fmla="*/ 3259 h 136543"/>
                    <a:gd name="connsiteX5" fmla="*/ 46601 w 112670"/>
                    <a:gd name="connsiteY5" fmla="*/ 125268 h 136543"/>
                    <a:gd name="connsiteX6" fmla="*/ 50565 w 112670"/>
                    <a:gd name="connsiteY6" fmla="*/ 136543 h 136543"/>
                    <a:gd name="connsiteX7" fmla="*/ 1674 w 112670"/>
                    <a:gd name="connsiteY7" fmla="*/ 4581 h 136543"/>
                    <a:gd name="connsiteX8" fmla="*/ 0 w 112670"/>
                    <a:gd name="connsiteY8" fmla="*/ 0 h 136543"/>
                    <a:gd name="connsiteX9" fmla="*/ 4493 w 112670"/>
                    <a:gd name="connsiteY9" fmla="*/ 2202 h 136543"/>
                    <a:gd name="connsiteX10" fmla="*/ 108706 w 112670"/>
                    <a:gd name="connsiteY10" fmla="*/ 53560 h 136543"/>
                    <a:gd name="connsiteX11" fmla="*/ 112670 w 112670"/>
                    <a:gd name="connsiteY11" fmla="*/ 55498 h 136543"/>
                    <a:gd name="connsiteX12" fmla="*/ 109939 w 112670"/>
                    <a:gd name="connsiteY12" fmla="*/ 59110 h 136543"/>
                    <a:gd name="connsiteX13" fmla="*/ 50565 w 112670"/>
                    <a:gd name="connsiteY13" fmla="*/ 136543 h 136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670" h="136543">
                      <a:moveTo>
                        <a:pt x="46601" y="125268"/>
                      </a:moveTo>
                      <a:lnTo>
                        <a:pt x="104125" y="54441"/>
                      </a:lnTo>
                      <a:lnTo>
                        <a:pt x="105359" y="59991"/>
                      </a:lnTo>
                      <a:lnTo>
                        <a:pt x="2731" y="5638"/>
                      </a:lnTo>
                      <a:lnTo>
                        <a:pt x="5462" y="3259"/>
                      </a:lnTo>
                      <a:lnTo>
                        <a:pt x="46601" y="125268"/>
                      </a:lnTo>
                      <a:close/>
                      <a:moveTo>
                        <a:pt x="50565" y="136543"/>
                      </a:moveTo>
                      <a:lnTo>
                        <a:pt x="1674" y="4581"/>
                      </a:lnTo>
                      <a:lnTo>
                        <a:pt x="0" y="0"/>
                      </a:lnTo>
                      <a:lnTo>
                        <a:pt x="4493" y="2202"/>
                      </a:lnTo>
                      <a:lnTo>
                        <a:pt x="108706" y="53560"/>
                      </a:lnTo>
                      <a:lnTo>
                        <a:pt x="112670" y="55498"/>
                      </a:lnTo>
                      <a:lnTo>
                        <a:pt x="109939" y="59110"/>
                      </a:lnTo>
                      <a:lnTo>
                        <a:pt x="50565" y="136543"/>
                      </a:lnTo>
                      <a:close/>
                    </a:path>
                  </a:pathLst>
                </a:custGeom>
                <a:grpFill/>
                <a:ln w="8809" cap="flat">
                  <a:noFill/>
                  <a:prstDash val="solid"/>
                  <a:miter/>
                </a:ln>
              </p:spPr>
              <p:txBody>
                <a:bodyPr rtlCol="0" anchor="ctr"/>
                <a:lstStyle/>
                <a:p>
                  <a:endParaRPr lang="en-US" sz="3200"/>
                </a:p>
              </p:txBody>
            </p:sp>
            <p:sp>
              <p:nvSpPr>
                <p:cNvPr id="5043" name="Freeform: Shape 5042">
                  <a:extLst>
                    <a:ext uri="{FF2B5EF4-FFF2-40B4-BE49-F238E27FC236}">
                      <a16:creationId xmlns:a16="http://schemas.microsoft.com/office/drawing/2014/main" id="{1DC2BC08-5B4C-46E2-99B6-5D7619ECA6C9}"/>
                    </a:ext>
                  </a:extLst>
                </p:cNvPr>
                <p:cNvSpPr/>
                <p:nvPr/>
              </p:nvSpPr>
              <p:spPr>
                <a:xfrm>
                  <a:off x="5355406" y="4143672"/>
                  <a:ext cx="123946" cy="150285"/>
                </a:xfrm>
                <a:custGeom>
                  <a:avLst/>
                  <a:gdLst>
                    <a:gd name="connsiteX0" fmla="*/ 55586 w 123946"/>
                    <a:gd name="connsiteY0" fmla="*/ 150286 h 150285"/>
                    <a:gd name="connsiteX1" fmla="*/ 5286 w 123946"/>
                    <a:gd name="connsiteY1" fmla="*/ 14447 h 150285"/>
                    <a:gd name="connsiteX2" fmla="*/ 2819 w 123946"/>
                    <a:gd name="connsiteY2" fmla="*/ 13126 h 150285"/>
                    <a:gd name="connsiteX3" fmla="*/ 4316 w 123946"/>
                    <a:gd name="connsiteY3" fmla="*/ 11804 h 150285"/>
                    <a:gd name="connsiteX4" fmla="*/ 0 w 123946"/>
                    <a:gd name="connsiteY4" fmla="*/ 0 h 150285"/>
                    <a:gd name="connsiteX5" fmla="*/ 11452 w 123946"/>
                    <a:gd name="connsiteY5" fmla="*/ 5638 h 150285"/>
                    <a:gd name="connsiteX6" fmla="*/ 13126 w 123946"/>
                    <a:gd name="connsiteY6" fmla="*/ 4229 h 150285"/>
                    <a:gd name="connsiteX7" fmla="*/ 14007 w 123946"/>
                    <a:gd name="connsiteY7" fmla="*/ 6959 h 150285"/>
                    <a:gd name="connsiteX8" fmla="*/ 111173 w 123946"/>
                    <a:gd name="connsiteY8" fmla="*/ 54794 h 150285"/>
                    <a:gd name="connsiteX9" fmla="*/ 112054 w 123946"/>
                    <a:gd name="connsiteY9" fmla="*/ 53736 h 150285"/>
                    <a:gd name="connsiteX10" fmla="*/ 112406 w 123946"/>
                    <a:gd name="connsiteY10" fmla="*/ 55322 h 150285"/>
                    <a:gd name="connsiteX11" fmla="*/ 123946 w 123946"/>
                    <a:gd name="connsiteY11" fmla="*/ 60960 h 150285"/>
                    <a:gd name="connsiteX12" fmla="*/ 115930 w 123946"/>
                    <a:gd name="connsiteY12" fmla="*/ 71443 h 150285"/>
                    <a:gd name="connsiteX13" fmla="*/ 116282 w 123946"/>
                    <a:gd name="connsiteY13" fmla="*/ 73205 h 150285"/>
                    <a:gd name="connsiteX14" fmla="*/ 115049 w 123946"/>
                    <a:gd name="connsiteY14" fmla="*/ 72588 h 150285"/>
                    <a:gd name="connsiteX15" fmla="*/ 55586 w 123946"/>
                    <a:gd name="connsiteY15" fmla="*/ 150286 h 150285"/>
                    <a:gd name="connsiteX16" fmla="*/ 56379 w 123946"/>
                    <a:gd name="connsiteY16" fmla="*/ 132843 h 150285"/>
                    <a:gd name="connsiteX17" fmla="*/ 57700 w 123946"/>
                    <a:gd name="connsiteY17" fmla="*/ 136455 h 150285"/>
                    <a:gd name="connsiteX18" fmla="*/ 108970 w 123946"/>
                    <a:gd name="connsiteY18" fmla="*/ 69329 h 150285"/>
                    <a:gd name="connsiteX19" fmla="*/ 108265 w 123946"/>
                    <a:gd name="connsiteY19" fmla="*/ 68976 h 150285"/>
                    <a:gd name="connsiteX20" fmla="*/ 56379 w 123946"/>
                    <a:gd name="connsiteY20" fmla="*/ 132843 h 150285"/>
                    <a:gd name="connsiteX21" fmla="*/ 18940 w 123946"/>
                    <a:gd name="connsiteY21" fmla="*/ 21671 h 150285"/>
                    <a:gd name="connsiteX22" fmla="*/ 53913 w 123946"/>
                    <a:gd name="connsiteY22" fmla="*/ 125179 h 150285"/>
                    <a:gd name="connsiteX23" fmla="*/ 102188 w 123946"/>
                    <a:gd name="connsiteY23" fmla="*/ 65717 h 150285"/>
                    <a:gd name="connsiteX24" fmla="*/ 18940 w 123946"/>
                    <a:gd name="connsiteY24" fmla="*/ 21671 h 150285"/>
                    <a:gd name="connsiteX25" fmla="*/ 94611 w 123946"/>
                    <a:gd name="connsiteY25" fmla="*/ 54089 h 150285"/>
                    <a:gd name="connsiteX26" fmla="*/ 106504 w 123946"/>
                    <a:gd name="connsiteY26" fmla="*/ 60431 h 150285"/>
                    <a:gd name="connsiteX27" fmla="*/ 106768 w 123946"/>
                    <a:gd name="connsiteY27" fmla="*/ 60079 h 150285"/>
                    <a:gd name="connsiteX28" fmla="*/ 94611 w 123946"/>
                    <a:gd name="connsiteY28" fmla="*/ 54089 h 15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3946" h="150285">
                      <a:moveTo>
                        <a:pt x="55586" y="150286"/>
                      </a:moveTo>
                      <a:lnTo>
                        <a:pt x="5286" y="14447"/>
                      </a:lnTo>
                      <a:lnTo>
                        <a:pt x="2819" y="13126"/>
                      </a:lnTo>
                      <a:lnTo>
                        <a:pt x="4316" y="11804"/>
                      </a:lnTo>
                      <a:lnTo>
                        <a:pt x="0" y="0"/>
                      </a:lnTo>
                      <a:lnTo>
                        <a:pt x="11452" y="5638"/>
                      </a:lnTo>
                      <a:lnTo>
                        <a:pt x="13126" y="4229"/>
                      </a:lnTo>
                      <a:lnTo>
                        <a:pt x="14007" y="6959"/>
                      </a:lnTo>
                      <a:lnTo>
                        <a:pt x="111173" y="54794"/>
                      </a:lnTo>
                      <a:lnTo>
                        <a:pt x="112054" y="53736"/>
                      </a:lnTo>
                      <a:lnTo>
                        <a:pt x="112406" y="55322"/>
                      </a:lnTo>
                      <a:lnTo>
                        <a:pt x="123946" y="60960"/>
                      </a:lnTo>
                      <a:lnTo>
                        <a:pt x="115930" y="71443"/>
                      </a:lnTo>
                      <a:lnTo>
                        <a:pt x="116282" y="73205"/>
                      </a:lnTo>
                      <a:lnTo>
                        <a:pt x="115049" y="72588"/>
                      </a:lnTo>
                      <a:lnTo>
                        <a:pt x="55586" y="150286"/>
                      </a:lnTo>
                      <a:close/>
                      <a:moveTo>
                        <a:pt x="56379" y="132843"/>
                      </a:moveTo>
                      <a:lnTo>
                        <a:pt x="57700" y="136455"/>
                      </a:lnTo>
                      <a:lnTo>
                        <a:pt x="108970" y="69329"/>
                      </a:lnTo>
                      <a:lnTo>
                        <a:pt x="108265" y="68976"/>
                      </a:lnTo>
                      <a:lnTo>
                        <a:pt x="56379" y="132843"/>
                      </a:lnTo>
                      <a:close/>
                      <a:moveTo>
                        <a:pt x="18940" y="21671"/>
                      </a:moveTo>
                      <a:lnTo>
                        <a:pt x="53913" y="125179"/>
                      </a:lnTo>
                      <a:lnTo>
                        <a:pt x="102188" y="65717"/>
                      </a:lnTo>
                      <a:lnTo>
                        <a:pt x="18940" y="21671"/>
                      </a:lnTo>
                      <a:close/>
                      <a:moveTo>
                        <a:pt x="94611" y="54089"/>
                      </a:moveTo>
                      <a:lnTo>
                        <a:pt x="106504" y="60431"/>
                      </a:lnTo>
                      <a:lnTo>
                        <a:pt x="106768" y="60079"/>
                      </a:lnTo>
                      <a:lnTo>
                        <a:pt x="94611" y="54089"/>
                      </a:lnTo>
                      <a:close/>
                    </a:path>
                  </a:pathLst>
                </a:custGeom>
                <a:grpFill/>
                <a:ln w="8809" cap="flat">
                  <a:noFill/>
                  <a:prstDash val="solid"/>
                  <a:miter/>
                </a:ln>
              </p:spPr>
              <p:txBody>
                <a:bodyPr rtlCol="0" anchor="ctr"/>
                <a:lstStyle/>
                <a:p>
                  <a:endParaRPr lang="en-US" sz="3200"/>
                </a:p>
              </p:txBody>
            </p:sp>
          </p:grpSp>
          <p:grpSp>
            <p:nvGrpSpPr>
              <p:cNvPr id="5044" name="Graphic 4229">
                <a:extLst>
                  <a:ext uri="{FF2B5EF4-FFF2-40B4-BE49-F238E27FC236}">
                    <a16:creationId xmlns:a16="http://schemas.microsoft.com/office/drawing/2014/main" id="{78B44860-C74F-4724-A5FC-669C318DC020}"/>
                  </a:ext>
                </a:extLst>
              </p:cNvPr>
              <p:cNvGrpSpPr/>
              <p:nvPr/>
            </p:nvGrpSpPr>
            <p:grpSpPr>
              <a:xfrm>
                <a:off x="5185211" y="4147724"/>
                <a:ext cx="197327" cy="129055"/>
                <a:chOff x="5185211" y="4147724"/>
                <a:chExt cx="197327" cy="129055"/>
              </a:xfrm>
              <a:grpFill/>
            </p:grpSpPr>
            <p:sp>
              <p:nvSpPr>
                <p:cNvPr id="5045" name="Freeform: Shape 5044">
                  <a:extLst>
                    <a:ext uri="{FF2B5EF4-FFF2-40B4-BE49-F238E27FC236}">
                      <a16:creationId xmlns:a16="http://schemas.microsoft.com/office/drawing/2014/main" id="{C59DEFD4-5C47-4CD1-A20F-E2A5FCA4B996}"/>
                    </a:ext>
                  </a:extLst>
                </p:cNvPr>
                <p:cNvSpPr/>
                <p:nvPr/>
              </p:nvSpPr>
              <p:spPr>
                <a:xfrm>
                  <a:off x="5188999" y="4152481"/>
                  <a:ext cx="181999" cy="118043"/>
                </a:xfrm>
                <a:custGeom>
                  <a:avLst/>
                  <a:gdLst>
                    <a:gd name="connsiteX0" fmla="*/ 10131 w 181999"/>
                    <a:gd name="connsiteY0" fmla="*/ 1938 h 118043"/>
                    <a:gd name="connsiteX1" fmla="*/ 8986 w 181999"/>
                    <a:gd name="connsiteY1" fmla="*/ 110908 h 118043"/>
                    <a:gd name="connsiteX2" fmla="*/ 2995 w 181999"/>
                    <a:gd name="connsiteY2" fmla="*/ 107649 h 118043"/>
                    <a:gd name="connsiteX3" fmla="*/ 175040 w 181999"/>
                    <a:gd name="connsiteY3" fmla="*/ 352 h 118043"/>
                    <a:gd name="connsiteX4" fmla="*/ 176009 w 181999"/>
                    <a:gd name="connsiteY4" fmla="*/ 3612 h 118043"/>
                    <a:gd name="connsiteX5" fmla="*/ 10131 w 181999"/>
                    <a:gd name="connsiteY5" fmla="*/ 1938 h 118043"/>
                    <a:gd name="connsiteX6" fmla="*/ 0 w 181999"/>
                    <a:gd name="connsiteY6" fmla="*/ 1938 h 118043"/>
                    <a:gd name="connsiteX7" fmla="*/ 5021 w 181999"/>
                    <a:gd name="connsiteY7" fmla="*/ 1850 h 118043"/>
                    <a:gd name="connsiteX8" fmla="*/ 175921 w 181999"/>
                    <a:gd name="connsiteY8" fmla="*/ 88 h 118043"/>
                    <a:gd name="connsiteX9" fmla="*/ 181999 w 181999"/>
                    <a:gd name="connsiteY9" fmla="*/ 0 h 118043"/>
                    <a:gd name="connsiteX10" fmla="*/ 176802 w 181999"/>
                    <a:gd name="connsiteY10" fmla="*/ 3348 h 118043"/>
                    <a:gd name="connsiteX11" fmla="*/ 7048 w 181999"/>
                    <a:gd name="connsiteY11" fmla="*/ 114168 h 118043"/>
                    <a:gd name="connsiteX12" fmla="*/ 1057 w 181999"/>
                    <a:gd name="connsiteY12" fmla="*/ 118044 h 118043"/>
                    <a:gd name="connsiteX13" fmla="*/ 969 w 181999"/>
                    <a:gd name="connsiteY13" fmla="*/ 110820 h 118043"/>
                    <a:gd name="connsiteX14" fmla="*/ 0 w 181999"/>
                    <a:gd name="connsiteY14" fmla="*/ 1938 h 118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1999" h="118043">
                      <a:moveTo>
                        <a:pt x="10131" y="1938"/>
                      </a:moveTo>
                      <a:lnTo>
                        <a:pt x="8986" y="110908"/>
                      </a:lnTo>
                      <a:lnTo>
                        <a:pt x="2995" y="107649"/>
                      </a:lnTo>
                      <a:lnTo>
                        <a:pt x="175040" y="352"/>
                      </a:lnTo>
                      <a:lnTo>
                        <a:pt x="176009" y="3612"/>
                      </a:lnTo>
                      <a:lnTo>
                        <a:pt x="10131" y="1938"/>
                      </a:lnTo>
                      <a:close/>
                      <a:moveTo>
                        <a:pt x="0" y="1938"/>
                      </a:moveTo>
                      <a:lnTo>
                        <a:pt x="5021" y="1850"/>
                      </a:lnTo>
                      <a:lnTo>
                        <a:pt x="175921" y="88"/>
                      </a:lnTo>
                      <a:lnTo>
                        <a:pt x="181999" y="0"/>
                      </a:lnTo>
                      <a:lnTo>
                        <a:pt x="176802" y="3348"/>
                      </a:lnTo>
                      <a:lnTo>
                        <a:pt x="7048" y="114168"/>
                      </a:lnTo>
                      <a:lnTo>
                        <a:pt x="1057" y="118044"/>
                      </a:lnTo>
                      <a:lnTo>
                        <a:pt x="969" y="110820"/>
                      </a:lnTo>
                      <a:lnTo>
                        <a:pt x="0" y="1938"/>
                      </a:lnTo>
                      <a:close/>
                    </a:path>
                  </a:pathLst>
                </a:custGeom>
                <a:grpFill/>
                <a:ln w="8809" cap="flat">
                  <a:noFill/>
                  <a:prstDash val="solid"/>
                  <a:miter/>
                </a:ln>
              </p:spPr>
              <p:txBody>
                <a:bodyPr rtlCol="0" anchor="ctr"/>
                <a:lstStyle/>
                <a:p>
                  <a:endParaRPr lang="en-US" sz="3200"/>
                </a:p>
              </p:txBody>
            </p:sp>
            <p:sp>
              <p:nvSpPr>
                <p:cNvPr id="5046" name="Freeform: Shape 5045">
                  <a:extLst>
                    <a:ext uri="{FF2B5EF4-FFF2-40B4-BE49-F238E27FC236}">
                      <a16:creationId xmlns:a16="http://schemas.microsoft.com/office/drawing/2014/main" id="{038FC040-DF9B-494F-A60D-2221A933F871}"/>
                    </a:ext>
                  </a:extLst>
                </p:cNvPr>
                <p:cNvSpPr/>
                <p:nvPr/>
              </p:nvSpPr>
              <p:spPr>
                <a:xfrm>
                  <a:off x="5185211" y="4147724"/>
                  <a:ext cx="197327" cy="129055"/>
                </a:xfrm>
                <a:custGeom>
                  <a:avLst/>
                  <a:gdLst>
                    <a:gd name="connsiteX0" fmla="*/ 1674 w 197327"/>
                    <a:gd name="connsiteY0" fmla="*/ 129055 h 129055"/>
                    <a:gd name="connsiteX1" fmla="*/ 1498 w 197327"/>
                    <a:gd name="connsiteY1" fmla="*/ 113375 h 129055"/>
                    <a:gd name="connsiteX2" fmla="*/ 0 w 197327"/>
                    <a:gd name="connsiteY2" fmla="*/ 112582 h 129055"/>
                    <a:gd name="connsiteX3" fmla="*/ 1410 w 197327"/>
                    <a:gd name="connsiteY3" fmla="*/ 111701 h 129055"/>
                    <a:gd name="connsiteX4" fmla="*/ 265 w 197327"/>
                    <a:gd name="connsiteY4" fmla="*/ 3436 h 129055"/>
                    <a:gd name="connsiteX5" fmla="*/ 178123 w 197327"/>
                    <a:gd name="connsiteY5" fmla="*/ 1586 h 129055"/>
                    <a:gd name="connsiteX6" fmla="*/ 180678 w 197327"/>
                    <a:gd name="connsiteY6" fmla="*/ 0 h 129055"/>
                    <a:gd name="connsiteX7" fmla="*/ 181118 w 197327"/>
                    <a:gd name="connsiteY7" fmla="*/ 1498 h 129055"/>
                    <a:gd name="connsiteX8" fmla="*/ 197327 w 197327"/>
                    <a:gd name="connsiteY8" fmla="*/ 1321 h 129055"/>
                    <a:gd name="connsiteX9" fmla="*/ 183673 w 197327"/>
                    <a:gd name="connsiteY9" fmla="*/ 10219 h 129055"/>
                    <a:gd name="connsiteX10" fmla="*/ 184202 w 197327"/>
                    <a:gd name="connsiteY10" fmla="*/ 11893 h 129055"/>
                    <a:gd name="connsiteX11" fmla="*/ 181206 w 197327"/>
                    <a:gd name="connsiteY11" fmla="*/ 11893 h 129055"/>
                    <a:gd name="connsiteX12" fmla="*/ 16033 w 197327"/>
                    <a:gd name="connsiteY12" fmla="*/ 119718 h 129055"/>
                    <a:gd name="connsiteX13" fmla="*/ 16033 w 197327"/>
                    <a:gd name="connsiteY13" fmla="*/ 121391 h 129055"/>
                    <a:gd name="connsiteX14" fmla="*/ 14624 w 197327"/>
                    <a:gd name="connsiteY14" fmla="*/ 120599 h 129055"/>
                    <a:gd name="connsiteX15" fmla="*/ 1674 w 197327"/>
                    <a:gd name="connsiteY15" fmla="*/ 129055 h 129055"/>
                    <a:gd name="connsiteX16" fmla="*/ 16209 w 197327"/>
                    <a:gd name="connsiteY16" fmla="*/ 110468 h 129055"/>
                    <a:gd name="connsiteX17" fmla="*/ 16209 w 197327"/>
                    <a:gd name="connsiteY17" fmla="*/ 111525 h 129055"/>
                    <a:gd name="connsiteX18" fmla="*/ 52591 w 197327"/>
                    <a:gd name="connsiteY18" fmla="*/ 87740 h 129055"/>
                    <a:gd name="connsiteX19" fmla="*/ 16209 w 197327"/>
                    <a:gd name="connsiteY19" fmla="*/ 110468 h 129055"/>
                    <a:gd name="connsiteX20" fmla="*/ 7224 w 197327"/>
                    <a:gd name="connsiteY20" fmla="*/ 10043 h 129055"/>
                    <a:gd name="connsiteX21" fmla="*/ 8281 w 197327"/>
                    <a:gd name="connsiteY21" fmla="*/ 107473 h 129055"/>
                    <a:gd name="connsiteX22" fmla="*/ 9514 w 197327"/>
                    <a:gd name="connsiteY22" fmla="*/ 106680 h 129055"/>
                    <a:gd name="connsiteX23" fmla="*/ 10571 w 197327"/>
                    <a:gd name="connsiteY23" fmla="*/ 9954 h 129055"/>
                    <a:gd name="connsiteX24" fmla="*/ 7224 w 197327"/>
                    <a:gd name="connsiteY24" fmla="*/ 10043 h 129055"/>
                    <a:gd name="connsiteX25" fmla="*/ 17266 w 197327"/>
                    <a:gd name="connsiteY25" fmla="*/ 10131 h 129055"/>
                    <a:gd name="connsiteX26" fmla="*/ 16297 w 197327"/>
                    <a:gd name="connsiteY26" fmla="*/ 102452 h 129055"/>
                    <a:gd name="connsiteX27" fmla="*/ 162002 w 197327"/>
                    <a:gd name="connsiteY27" fmla="*/ 11628 h 129055"/>
                    <a:gd name="connsiteX28" fmla="*/ 17266 w 197327"/>
                    <a:gd name="connsiteY28" fmla="*/ 10131 h 12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7327" h="129055">
                      <a:moveTo>
                        <a:pt x="1674" y="129055"/>
                      </a:moveTo>
                      <a:lnTo>
                        <a:pt x="1498" y="113375"/>
                      </a:lnTo>
                      <a:lnTo>
                        <a:pt x="0" y="112582"/>
                      </a:lnTo>
                      <a:lnTo>
                        <a:pt x="1410" y="111701"/>
                      </a:lnTo>
                      <a:lnTo>
                        <a:pt x="265" y="3436"/>
                      </a:lnTo>
                      <a:lnTo>
                        <a:pt x="178123" y="1586"/>
                      </a:lnTo>
                      <a:lnTo>
                        <a:pt x="180678" y="0"/>
                      </a:lnTo>
                      <a:lnTo>
                        <a:pt x="181118" y="1498"/>
                      </a:lnTo>
                      <a:lnTo>
                        <a:pt x="197327" y="1321"/>
                      </a:lnTo>
                      <a:lnTo>
                        <a:pt x="183673" y="10219"/>
                      </a:lnTo>
                      <a:lnTo>
                        <a:pt x="184202" y="11893"/>
                      </a:lnTo>
                      <a:lnTo>
                        <a:pt x="181206" y="11893"/>
                      </a:lnTo>
                      <a:lnTo>
                        <a:pt x="16033" y="119718"/>
                      </a:lnTo>
                      <a:lnTo>
                        <a:pt x="16033" y="121391"/>
                      </a:lnTo>
                      <a:lnTo>
                        <a:pt x="14624" y="120599"/>
                      </a:lnTo>
                      <a:lnTo>
                        <a:pt x="1674" y="129055"/>
                      </a:lnTo>
                      <a:close/>
                      <a:moveTo>
                        <a:pt x="16209" y="110468"/>
                      </a:moveTo>
                      <a:lnTo>
                        <a:pt x="16209" y="111525"/>
                      </a:lnTo>
                      <a:lnTo>
                        <a:pt x="52591" y="87740"/>
                      </a:lnTo>
                      <a:lnTo>
                        <a:pt x="16209" y="110468"/>
                      </a:lnTo>
                      <a:close/>
                      <a:moveTo>
                        <a:pt x="7224" y="10043"/>
                      </a:moveTo>
                      <a:lnTo>
                        <a:pt x="8281" y="107473"/>
                      </a:lnTo>
                      <a:lnTo>
                        <a:pt x="9514" y="106680"/>
                      </a:lnTo>
                      <a:lnTo>
                        <a:pt x="10571" y="9954"/>
                      </a:lnTo>
                      <a:lnTo>
                        <a:pt x="7224" y="10043"/>
                      </a:lnTo>
                      <a:close/>
                      <a:moveTo>
                        <a:pt x="17266" y="10131"/>
                      </a:moveTo>
                      <a:lnTo>
                        <a:pt x="16297" y="102452"/>
                      </a:lnTo>
                      <a:lnTo>
                        <a:pt x="162002" y="11628"/>
                      </a:lnTo>
                      <a:lnTo>
                        <a:pt x="17266" y="10131"/>
                      </a:lnTo>
                      <a:close/>
                    </a:path>
                  </a:pathLst>
                </a:custGeom>
                <a:grpFill/>
                <a:ln w="8809" cap="flat">
                  <a:noFill/>
                  <a:prstDash val="solid"/>
                  <a:miter/>
                </a:ln>
              </p:spPr>
              <p:txBody>
                <a:bodyPr rtlCol="0" anchor="ctr"/>
                <a:lstStyle/>
                <a:p>
                  <a:endParaRPr lang="en-US" sz="3200"/>
                </a:p>
              </p:txBody>
            </p:sp>
          </p:grpSp>
          <p:grpSp>
            <p:nvGrpSpPr>
              <p:cNvPr id="5047" name="Graphic 4229">
                <a:extLst>
                  <a:ext uri="{FF2B5EF4-FFF2-40B4-BE49-F238E27FC236}">
                    <a16:creationId xmlns:a16="http://schemas.microsoft.com/office/drawing/2014/main" id="{78B44860-C74F-4724-A5FC-669C318DC020}"/>
                  </a:ext>
                </a:extLst>
              </p:cNvPr>
              <p:cNvGrpSpPr/>
              <p:nvPr/>
            </p:nvGrpSpPr>
            <p:grpSpPr>
              <a:xfrm>
                <a:off x="5182921" y="4169219"/>
                <a:ext cx="108970" cy="144471"/>
                <a:chOff x="5182921" y="4169219"/>
                <a:chExt cx="108970" cy="144471"/>
              </a:xfrm>
              <a:grpFill/>
            </p:grpSpPr>
            <p:sp>
              <p:nvSpPr>
                <p:cNvPr id="5048" name="Freeform: Shape 5047">
                  <a:extLst>
                    <a:ext uri="{FF2B5EF4-FFF2-40B4-BE49-F238E27FC236}">
                      <a16:creationId xmlns:a16="http://schemas.microsoft.com/office/drawing/2014/main" id="{AF395CCD-0453-4AB4-AF4D-0C66BC9C1DBF}"/>
                    </a:ext>
                  </a:extLst>
                </p:cNvPr>
                <p:cNvSpPr/>
                <p:nvPr/>
              </p:nvSpPr>
              <p:spPr>
                <a:xfrm>
                  <a:off x="5188295" y="4176619"/>
                  <a:ext cx="99104" cy="131434"/>
                </a:xfrm>
                <a:custGeom>
                  <a:avLst/>
                  <a:gdLst>
                    <a:gd name="connsiteX0" fmla="*/ 99104 w 99104"/>
                    <a:gd name="connsiteY0" fmla="*/ 131434 h 131434"/>
                    <a:gd name="connsiteX1" fmla="*/ 96020 w 99104"/>
                    <a:gd name="connsiteY1" fmla="*/ 130113 h 131434"/>
                    <a:gd name="connsiteX2" fmla="*/ 4405 w 99104"/>
                    <a:gd name="connsiteY2" fmla="*/ 90119 h 131434"/>
                    <a:gd name="connsiteX3" fmla="*/ 0 w 99104"/>
                    <a:gd name="connsiteY3" fmla="*/ 88181 h 131434"/>
                    <a:gd name="connsiteX4" fmla="*/ 2995 w 99104"/>
                    <a:gd name="connsiteY4" fmla="*/ 84569 h 131434"/>
                    <a:gd name="connsiteX5" fmla="*/ 71707 w 99104"/>
                    <a:gd name="connsiteY5" fmla="*/ 3083 h 131434"/>
                    <a:gd name="connsiteX6" fmla="*/ 74262 w 99104"/>
                    <a:gd name="connsiteY6" fmla="*/ 0 h 131434"/>
                    <a:gd name="connsiteX7" fmla="*/ 74966 w 99104"/>
                    <a:gd name="connsiteY7" fmla="*/ 3876 h 131434"/>
                    <a:gd name="connsiteX8" fmla="*/ 97871 w 99104"/>
                    <a:gd name="connsiteY8" fmla="*/ 125356 h 131434"/>
                    <a:gd name="connsiteX9" fmla="*/ 99104 w 99104"/>
                    <a:gd name="connsiteY9" fmla="*/ 131434 h 131434"/>
                    <a:gd name="connsiteX10" fmla="*/ 96637 w 99104"/>
                    <a:gd name="connsiteY10" fmla="*/ 119453 h 131434"/>
                    <a:gd name="connsiteX11" fmla="*/ 71355 w 99104"/>
                    <a:gd name="connsiteY11" fmla="*/ 4757 h 131434"/>
                    <a:gd name="connsiteX12" fmla="*/ 74702 w 99104"/>
                    <a:gd name="connsiteY12" fmla="*/ 5550 h 131434"/>
                    <a:gd name="connsiteX13" fmla="*/ 8545 w 99104"/>
                    <a:gd name="connsiteY13" fmla="*/ 89062 h 131434"/>
                    <a:gd name="connsiteX14" fmla="*/ 7135 w 99104"/>
                    <a:gd name="connsiteY14" fmla="*/ 83600 h 131434"/>
                    <a:gd name="connsiteX15" fmla="*/ 96637 w 99104"/>
                    <a:gd name="connsiteY15" fmla="*/ 119453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104" h="131434">
                      <a:moveTo>
                        <a:pt x="99104" y="131434"/>
                      </a:moveTo>
                      <a:lnTo>
                        <a:pt x="96020" y="130113"/>
                      </a:lnTo>
                      <a:lnTo>
                        <a:pt x="4405" y="90119"/>
                      </a:lnTo>
                      <a:lnTo>
                        <a:pt x="0" y="88181"/>
                      </a:lnTo>
                      <a:lnTo>
                        <a:pt x="2995" y="84569"/>
                      </a:lnTo>
                      <a:lnTo>
                        <a:pt x="71707" y="3083"/>
                      </a:lnTo>
                      <a:lnTo>
                        <a:pt x="74262" y="0"/>
                      </a:lnTo>
                      <a:lnTo>
                        <a:pt x="74966" y="3876"/>
                      </a:lnTo>
                      <a:lnTo>
                        <a:pt x="97871" y="125356"/>
                      </a:lnTo>
                      <a:lnTo>
                        <a:pt x="99104" y="131434"/>
                      </a:lnTo>
                      <a:close/>
                      <a:moveTo>
                        <a:pt x="96637" y="119453"/>
                      </a:moveTo>
                      <a:lnTo>
                        <a:pt x="71355" y="4757"/>
                      </a:lnTo>
                      <a:lnTo>
                        <a:pt x="74702" y="5550"/>
                      </a:lnTo>
                      <a:lnTo>
                        <a:pt x="8545" y="89062"/>
                      </a:lnTo>
                      <a:lnTo>
                        <a:pt x="7135" y="83600"/>
                      </a:lnTo>
                      <a:lnTo>
                        <a:pt x="96637" y="119453"/>
                      </a:lnTo>
                      <a:close/>
                    </a:path>
                  </a:pathLst>
                </a:custGeom>
                <a:grpFill/>
                <a:ln w="8809" cap="flat">
                  <a:noFill/>
                  <a:prstDash val="solid"/>
                  <a:miter/>
                </a:ln>
              </p:spPr>
              <p:txBody>
                <a:bodyPr rtlCol="0" anchor="ctr"/>
                <a:lstStyle/>
                <a:p>
                  <a:endParaRPr lang="en-US" sz="3200"/>
                </a:p>
              </p:txBody>
            </p:sp>
            <p:sp>
              <p:nvSpPr>
                <p:cNvPr id="5049" name="Freeform: Shape 5048">
                  <a:extLst>
                    <a:ext uri="{FF2B5EF4-FFF2-40B4-BE49-F238E27FC236}">
                      <a16:creationId xmlns:a16="http://schemas.microsoft.com/office/drawing/2014/main" id="{D900A047-F9B9-4E1E-AE46-D26BA16FE690}"/>
                    </a:ext>
                  </a:extLst>
                </p:cNvPr>
                <p:cNvSpPr/>
                <p:nvPr/>
              </p:nvSpPr>
              <p:spPr>
                <a:xfrm>
                  <a:off x="5182921" y="4169219"/>
                  <a:ext cx="108970" cy="144471"/>
                </a:xfrm>
                <a:custGeom>
                  <a:avLst/>
                  <a:gdLst>
                    <a:gd name="connsiteX0" fmla="*/ 108970 w 108970"/>
                    <a:gd name="connsiteY0" fmla="*/ 144472 h 144471"/>
                    <a:gd name="connsiteX1" fmla="*/ 13302 w 108970"/>
                    <a:gd name="connsiteY1" fmla="*/ 102716 h 144471"/>
                    <a:gd name="connsiteX2" fmla="*/ 12333 w 108970"/>
                    <a:gd name="connsiteY2" fmla="*/ 103949 h 144471"/>
                    <a:gd name="connsiteX3" fmla="*/ 11893 w 108970"/>
                    <a:gd name="connsiteY3" fmla="*/ 102099 h 144471"/>
                    <a:gd name="connsiteX4" fmla="*/ 0 w 108970"/>
                    <a:gd name="connsiteY4" fmla="*/ 96902 h 144471"/>
                    <a:gd name="connsiteX5" fmla="*/ 8193 w 108970"/>
                    <a:gd name="connsiteY5" fmla="*/ 87212 h 144471"/>
                    <a:gd name="connsiteX6" fmla="*/ 7752 w 108970"/>
                    <a:gd name="connsiteY6" fmla="*/ 85450 h 144471"/>
                    <a:gd name="connsiteX7" fmla="*/ 9162 w 108970"/>
                    <a:gd name="connsiteY7" fmla="*/ 86066 h 144471"/>
                    <a:gd name="connsiteX8" fmla="*/ 72941 w 108970"/>
                    <a:gd name="connsiteY8" fmla="*/ 10483 h 144471"/>
                    <a:gd name="connsiteX9" fmla="*/ 72324 w 108970"/>
                    <a:gd name="connsiteY9" fmla="*/ 7664 h 144471"/>
                    <a:gd name="connsiteX10" fmla="*/ 74791 w 108970"/>
                    <a:gd name="connsiteY10" fmla="*/ 8281 h 144471"/>
                    <a:gd name="connsiteX11" fmla="*/ 81750 w 108970"/>
                    <a:gd name="connsiteY11" fmla="*/ 0 h 144471"/>
                    <a:gd name="connsiteX12" fmla="*/ 83776 w 108970"/>
                    <a:gd name="connsiteY12" fmla="*/ 10483 h 144471"/>
                    <a:gd name="connsiteX13" fmla="*/ 86067 w 108970"/>
                    <a:gd name="connsiteY13" fmla="*/ 11012 h 144471"/>
                    <a:gd name="connsiteX14" fmla="*/ 84305 w 108970"/>
                    <a:gd name="connsiteY14" fmla="*/ 13214 h 144471"/>
                    <a:gd name="connsiteX15" fmla="*/ 106768 w 108970"/>
                    <a:gd name="connsiteY15" fmla="*/ 132403 h 144471"/>
                    <a:gd name="connsiteX16" fmla="*/ 106768 w 108970"/>
                    <a:gd name="connsiteY16" fmla="*/ 132403 h 144471"/>
                    <a:gd name="connsiteX17" fmla="*/ 108970 w 108970"/>
                    <a:gd name="connsiteY17" fmla="*/ 144472 h 144471"/>
                    <a:gd name="connsiteX18" fmla="*/ 17618 w 108970"/>
                    <a:gd name="connsiteY18" fmla="*/ 97166 h 144471"/>
                    <a:gd name="connsiteX19" fmla="*/ 99985 w 108970"/>
                    <a:gd name="connsiteY19" fmla="*/ 133108 h 144471"/>
                    <a:gd name="connsiteX20" fmla="*/ 99280 w 108970"/>
                    <a:gd name="connsiteY20" fmla="*/ 129320 h 144471"/>
                    <a:gd name="connsiteX21" fmla="*/ 17971 w 108970"/>
                    <a:gd name="connsiteY21" fmla="*/ 96726 h 144471"/>
                    <a:gd name="connsiteX22" fmla="*/ 17618 w 108970"/>
                    <a:gd name="connsiteY22" fmla="*/ 97166 h 144471"/>
                    <a:gd name="connsiteX23" fmla="*/ 22288 w 108970"/>
                    <a:gd name="connsiteY23" fmla="*/ 91264 h 144471"/>
                    <a:gd name="connsiteX24" fmla="*/ 97343 w 108970"/>
                    <a:gd name="connsiteY24" fmla="*/ 121303 h 144471"/>
                    <a:gd name="connsiteX25" fmla="*/ 75848 w 108970"/>
                    <a:gd name="connsiteY25" fmla="*/ 23697 h 144471"/>
                    <a:gd name="connsiteX26" fmla="*/ 22288 w 108970"/>
                    <a:gd name="connsiteY26" fmla="*/ 91264 h 144471"/>
                    <a:gd name="connsiteX27" fmla="*/ 15681 w 108970"/>
                    <a:gd name="connsiteY27" fmla="*/ 88621 h 144471"/>
                    <a:gd name="connsiteX28" fmla="*/ 15681 w 108970"/>
                    <a:gd name="connsiteY28" fmla="*/ 88621 h 144471"/>
                    <a:gd name="connsiteX29" fmla="*/ 17443 w 108970"/>
                    <a:gd name="connsiteY29" fmla="*/ 86595 h 144471"/>
                    <a:gd name="connsiteX30" fmla="*/ 15681 w 108970"/>
                    <a:gd name="connsiteY30" fmla="*/ 88621 h 144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8970" h="144471">
                      <a:moveTo>
                        <a:pt x="108970" y="144472"/>
                      </a:moveTo>
                      <a:lnTo>
                        <a:pt x="13302" y="102716"/>
                      </a:lnTo>
                      <a:lnTo>
                        <a:pt x="12333" y="103949"/>
                      </a:lnTo>
                      <a:lnTo>
                        <a:pt x="11893" y="102099"/>
                      </a:lnTo>
                      <a:lnTo>
                        <a:pt x="0" y="96902"/>
                      </a:lnTo>
                      <a:lnTo>
                        <a:pt x="8193" y="87212"/>
                      </a:lnTo>
                      <a:lnTo>
                        <a:pt x="7752" y="85450"/>
                      </a:lnTo>
                      <a:lnTo>
                        <a:pt x="9162" y="86066"/>
                      </a:lnTo>
                      <a:lnTo>
                        <a:pt x="72941" y="10483"/>
                      </a:lnTo>
                      <a:lnTo>
                        <a:pt x="72324" y="7664"/>
                      </a:lnTo>
                      <a:lnTo>
                        <a:pt x="74791" y="8281"/>
                      </a:lnTo>
                      <a:lnTo>
                        <a:pt x="81750" y="0"/>
                      </a:lnTo>
                      <a:lnTo>
                        <a:pt x="83776" y="10483"/>
                      </a:lnTo>
                      <a:lnTo>
                        <a:pt x="86067" y="11012"/>
                      </a:lnTo>
                      <a:lnTo>
                        <a:pt x="84305" y="13214"/>
                      </a:lnTo>
                      <a:lnTo>
                        <a:pt x="106768" y="132403"/>
                      </a:lnTo>
                      <a:lnTo>
                        <a:pt x="106768" y="132403"/>
                      </a:lnTo>
                      <a:lnTo>
                        <a:pt x="108970" y="144472"/>
                      </a:lnTo>
                      <a:close/>
                      <a:moveTo>
                        <a:pt x="17618" y="97166"/>
                      </a:moveTo>
                      <a:lnTo>
                        <a:pt x="99985" y="133108"/>
                      </a:lnTo>
                      <a:lnTo>
                        <a:pt x="99280" y="129320"/>
                      </a:lnTo>
                      <a:lnTo>
                        <a:pt x="17971" y="96726"/>
                      </a:lnTo>
                      <a:lnTo>
                        <a:pt x="17618" y="97166"/>
                      </a:lnTo>
                      <a:close/>
                      <a:moveTo>
                        <a:pt x="22288" y="91264"/>
                      </a:moveTo>
                      <a:lnTo>
                        <a:pt x="97343" y="121303"/>
                      </a:lnTo>
                      <a:lnTo>
                        <a:pt x="75848" y="23697"/>
                      </a:lnTo>
                      <a:lnTo>
                        <a:pt x="22288" y="91264"/>
                      </a:lnTo>
                      <a:close/>
                      <a:moveTo>
                        <a:pt x="15681" y="88621"/>
                      </a:moveTo>
                      <a:lnTo>
                        <a:pt x="15681" y="88621"/>
                      </a:lnTo>
                      <a:lnTo>
                        <a:pt x="17443" y="86595"/>
                      </a:lnTo>
                      <a:lnTo>
                        <a:pt x="15681" y="88621"/>
                      </a:lnTo>
                      <a:close/>
                    </a:path>
                  </a:pathLst>
                </a:custGeom>
                <a:grpFill/>
                <a:ln w="8809" cap="flat">
                  <a:noFill/>
                  <a:prstDash val="solid"/>
                  <a:miter/>
                </a:ln>
              </p:spPr>
              <p:txBody>
                <a:bodyPr rtlCol="0" anchor="ctr"/>
                <a:lstStyle/>
                <a:p>
                  <a:endParaRPr lang="en-US" sz="3200"/>
                </a:p>
              </p:txBody>
            </p:sp>
          </p:grpSp>
          <p:grpSp>
            <p:nvGrpSpPr>
              <p:cNvPr id="5050" name="Graphic 4229">
                <a:extLst>
                  <a:ext uri="{FF2B5EF4-FFF2-40B4-BE49-F238E27FC236}">
                    <a16:creationId xmlns:a16="http://schemas.microsoft.com/office/drawing/2014/main" id="{78B44860-C74F-4724-A5FC-669C318DC020}"/>
                  </a:ext>
                </a:extLst>
              </p:cNvPr>
              <p:cNvGrpSpPr/>
              <p:nvPr/>
            </p:nvGrpSpPr>
            <p:grpSpPr>
              <a:xfrm>
                <a:off x="5278061" y="4110902"/>
                <a:ext cx="141211" cy="199529"/>
                <a:chOff x="5278061" y="4110902"/>
                <a:chExt cx="141211" cy="199529"/>
              </a:xfrm>
              <a:grpFill/>
            </p:grpSpPr>
            <p:sp>
              <p:nvSpPr>
                <p:cNvPr id="5051" name="Freeform: Shape 5050">
                  <a:extLst>
                    <a:ext uri="{FF2B5EF4-FFF2-40B4-BE49-F238E27FC236}">
                      <a16:creationId xmlns:a16="http://schemas.microsoft.com/office/drawing/2014/main" id="{BDA32E39-CCC2-4591-AD5B-13E5C75D49EC}"/>
                    </a:ext>
                  </a:extLst>
                </p:cNvPr>
                <p:cNvSpPr/>
                <p:nvPr/>
              </p:nvSpPr>
              <p:spPr>
                <a:xfrm>
                  <a:off x="5282377" y="4120680"/>
                  <a:ext cx="130993" cy="185787"/>
                </a:xfrm>
                <a:custGeom>
                  <a:avLst/>
                  <a:gdLst>
                    <a:gd name="connsiteX0" fmla="*/ 130993 w 130993"/>
                    <a:gd name="connsiteY0" fmla="*/ 165350 h 185787"/>
                    <a:gd name="connsiteX1" fmla="*/ 128438 w 130993"/>
                    <a:gd name="connsiteY1" fmla="*/ 165790 h 185787"/>
                    <a:gd name="connsiteX2" fmla="*/ 4580 w 130993"/>
                    <a:gd name="connsiteY2" fmla="*/ 185082 h 185787"/>
                    <a:gd name="connsiteX3" fmla="*/ 0 w 130993"/>
                    <a:gd name="connsiteY3" fmla="*/ 185787 h 185787"/>
                    <a:gd name="connsiteX4" fmla="*/ 264 w 130993"/>
                    <a:gd name="connsiteY4" fmla="*/ 181206 h 185787"/>
                    <a:gd name="connsiteX5" fmla="*/ 8809 w 130993"/>
                    <a:gd name="connsiteY5" fmla="*/ 5550 h 185787"/>
                    <a:gd name="connsiteX6" fmla="*/ 9073 w 130993"/>
                    <a:gd name="connsiteY6" fmla="*/ 0 h 185787"/>
                    <a:gd name="connsiteX7" fmla="*/ 12333 w 130993"/>
                    <a:gd name="connsiteY7" fmla="*/ 4493 h 185787"/>
                    <a:gd name="connsiteX8" fmla="*/ 127646 w 130993"/>
                    <a:gd name="connsiteY8" fmla="*/ 160857 h 185787"/>
                    <a:gd name="connsiteX9" fmla="*/ 130993 w 130993"/>
                    <a:gd name="connsiteY9" fmla="*/ 165350 h 185787"/>
                    <a:gd name="connsiteX10" fmla="*/ 124122 w 130993"/>
                    <a:gd name="connsiteY10" fmla="*/ 156188 h 185787"/>
                    <a:gd name="connsiteX11" fmla="*/ 9073 w 130993"/>
                    <a:gd name="connsiteY11" fmla="*/ 6783 h 185787"/>
                    <a:gd name="connsiteX12" fmla="*/ 12597 w 130993"/>
                    <a:gd name="connsiteY12" fmla="*/ 5638 h 185787"/>
                    <a:gd name="connsiteX13" fmla="*/ 7664 w 130993"/>
                    <a:gd name="connsiteY13" fmla="*/ 181471 h 185787"/>
                    <a:gd name="connsiteX14" fmla="*/ 3259 w 130993"/>
                    <a:gd name="connsiteY14" fmla="*/ 177595 h 185787"/>
                    <a:gd name="connsiteX15" fmla="*/ 124122 w 130993"/>
                    <a:gd name="connsiteY15" fmla="*/ 156188 h 18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0993" h="185787">
                      <a:moveTo>
                        <a:pt x="130993" y="165350"/>
                      </a:moveTo>
                      <a:lnTo>
                        <a:pt x="128438" y="165790"/>
                      </a:lnTo>
                      <a:lnTo>
                        <a:pt x="4580" y="185082"/>
                      </a:lnTo>
                      <a:lnTo>
                        <a:pt x="0" y="185787"/>
                      </a:lnTo>
                      <a:lnTo>
                        <a:pt x="264" y="181206"/>
                      </a:lnTo>
                      <a:lnTo>
                        <a:pt x="8809" y="5550"/>
                      </a:lnTo>
                      <a:lnTo>
                        <a:pt x="9073" y="0"/>
                      </a:lnTo>
                      <a:lnTo>
                        <a:pt x="12333" y="4493"/>
                      </a:lnTo>
                      <a:lnTo>
                        <a:pt x="127646" y="160857"/>
                      </a:lnTo>
                      <a:lnTo>
                        <a:pt x="130993" y="165350"/>
                      </a:lnTo>
                      <a:close/>
                      <a:moveTo>
                        <a:pt x="124122" y="156188"/>
                      </a:moveTo>
                      <a:lnTo>
                        <a:pt x="9073" y="6783"/>
                      </a:lnTo>
                      <a:lnTo>
                        <a:pt x="12597" y="5638"/>
                      </a:lnTo>
                      <a:lnTo>
                        <a:pt x="7664" y="181471"/>
                      </a:lnTo>
                      <a:lnTo>
                        <a:pt x="3259" y="177595"/>
                      </a:lnTo>
                      <a:lnTo>
                        <a:pt x="124122" y="156188"/>
                      </a:lnTo>
                      <a:close/>
                    </a:path>
                  </a:pathLst>
                </a:custGeom>
                <a:grpFill/>
                <a:ln w="8809" cap="flat">
                  <a:noFill/>
                  <a:prstDash val="solid"/>
                  <a:miter/>
                </a:ln>
              </p:spPr>
              <p:txBody>
                <a:bodyPr rtlCol="0" anchor="ctr"/>
                <a:lstStyle/>
                <a:p>
                  <a:endParaRPr lang="en-US" sz="3200"/>
                </a:p>
              </p:txBody>
            </p:sp>
            <p:sp>
              <p:nvSpPr>
                <p:cNvPr id="5052" name="Freeform: Shape 5051">
                  <a:extLst>
                    <a:ext uri="{FF2B5EF4-FFF2-40B4-BE49-F238E27FC236}">
                      <a16:creationId xmlns:a16="http://schemas.microsoft.com/office/drawing/2014/main" id="{A692A371-1120-48CA-9882-1922C551999B}"/>
                    </a:ext>
                  </a:extLst>
                </p:cNvPr>
                <p:cNvSpPr/>
                <p:nvPr/>
              </p:nvSpPr>
              <p:spPr>
                <a:xfrm>
                  <a:off x="5278061" y="4110902"/>
                  <a:ext cx="141211" cy="199529"/>
                </a:xfrm>
                <a:custGeom>
                  <a:avLst/>
                  <a:gdLst>
                    <a:gd name="connsiteX0" fmla="*/ 616 w 141211"/>
                    <a:gd name="connsiteY0" fmla="*/ 199529 h 199529"/>
                    <a:gd name="connsiteX1" fmla="*/ 1233 w 141211"/>
                    <a:gd name="connsiteY1" fmla="*/ 186316 h 199529"/>
                    <a:gd name="connsiteX2" fmla="*/ 0 w 141211"/>
                    <a:gd name="connsiteY2" fmla="*/ 185259 h 199529"/>
                    <a:gd name="connsiteX3" fmla="*/ 1233 w 141211"/>
                    <a:gd name="connsiteY3" fmla="*/ 184994 h 199529"/>
                    <a:gd name="connsiteX4" fmla="*/ 9425 w 141211"/>
                    <a:gd name="connsiteY4" fmla="*/ 17002 h 199529"/>
                    <a:gd name="connsiteX5" fmla="*/ 7664 w 141211"/>
                    <a:gd name="connsiteY5" fmla="*/ 14712 h 199529"/>
                    <a:gd name="connsiteX6" fmla="*/ 9602 w 141211"/>
                    <a:gd name="connsiteY6" fmla="*/ 14095 h 199529"/>
                    <a:gd name="connsiteX7" fmla="*/ 10218 w 141211"/>
                    <a:gd name="connsiteY7" fmla="*/ 0 h 199529"/>
                    <a:gd name="connsiteX8" fmla="*/ 18587 w 141211"/>
                    <a:gd name="connsiteY8" fmla="*/ 11276 h 199529"/>
                    <a:gd name="connsiteX9" fmla="*/ 20349 w 141211"/>
                    <a:gd name="connsiteY9" fmla="*/ 10747 h 199529"/>
                    <a:gd name="connsiteX10" fmla="*/ 20261 w 141211"/>
                    <a:gd name="connsiteY10" fmla="*/ 13654 h 199529"/>
                    <a:gd name="connsiteX11" fmla="*/ 141212 w 141211"/>
                    <a:gd name="connsiteY11" fmla="*/ 177595 h 199529"/>
                    <a:gd name="connsiteX12" fmla="*/ 15063 w 141211"/>
                    <a:gd name="connsiteY12" fmla="*/ 197239 h 199529"/>
                    <a:gd name="connsiteX13" fmla="*/ 15063 w 141211"/>
                    <a:gd name="connsiteY13" fmla="*/ 198472 h 199529"/>
                    <a:gd name="connsiteX14" fmla="*/ 13830 w 141211"/>
                    <a:gd name="connsiteY14" fmla="*/ 197415 h 199529"/>
                    <a:gd name="connsiteX15" fmla="*/ 616 w 141211"/>
                    <a:gd name="connsiteY15" fmla="*/ 199529 h 199529"/>
                    <a:gd name="connsiteX16" fmla="*/ 15416 w 141211"/>
                    <a:gd name="connsiteY16" fmla="*/ 189399 h 199529"/>
                    <a:gd name="connsiteX17" fmla="*/ 15416 w 141211"/>
                    <a:gd name="connsiteY17" fmla="*/ 190368 h 199529"/>
                    <a:gd name="connsiteX18" fmla="*/ 129320 w 141211"/>
                    <a:gd name="connsiteY18" fmla="*/ 172573 h 199529"/>
                    <a:gd name="connsiteX19" fmla="*/ 127117 w 141211"/>
                    <a:gd name="connsiteY19" fmla="*/ 169578 h 199529"/>
                    <a:gd name="connsiteX20" fmla="*/ 15416 w 141211"/>
                    <a:gd name="connsiteY20" fmla="*/ 189399 h 199529"/>
                    <a:gd name="connsiteX21" fmla="*/ 9778 w 141211"/>
                    <a:gd name="connsiteY21" fmla="*/ 151519 h 199529"/>
                    <a:gd name="connsiteX22" fmla="*/ 8193 w 141211"/>
                    <a:gd name="connsiteY22" fmla="*/ 183849 h 199529"/>
                    <a:gd name="connsiteX23" fmla="*/ 8809 w 141211"/>
                    <a:gd name="connsiteY23" fmla="*/ 183761 h 199529"/>
                    <a:gd name="connsiteX24" fmla="*/ 9778 w 141211"/>
                    <a:gd name="connsiteY24" fmla="*/ 151519 h 199529"/>
                    <a:gd name="connsiteX25" fmla="*/ 19908 w 141211"/>
                    <a:gd name="connsiteY25" fmla="*/ 30568 h 199529"/>
                    <a:gd name="connsiteX26" fmla="*/ 15592 w 141211"/>
                    <a:gd name="connsiteY26" fmla="*/ 182528 h 199529"/>
                    <a:gd name="connsiteX27" fmla="*/ 122360 w 141211"/>
                    <a:gd name="connsiteY27" fmla="*/ 163676 h 199529"/>
                    <a:gd name="connsiteX28" fmla="*/ 19908 w 141211"/>
                    <a:gd name="connsiteY28" fmla="*/ 30568 h 19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1211" h="199529">
                      <a:moveTo>
                        <a:pt x="616" y="199529"/>
                      </a:moveTo>
                      <a:lnTo>
                        <a:pt x="1233" y="186316"/>
                      </a:lnTo>
                      <a:lnTo>
                        <a:pt x="0" y="185259"/>
                      </a:lnTo>
                      <a:lnTo>
                        <a:pt x="1233" y="184994"/>
                      </a:lnTo>
                      <a:lnTo>
                        <a:pt x="9425" y="17002"/>
                      </a:lnTo>
                      <a:lnTo>
                        <a:pt x="7664" y="14712"/>
                      </a:lnTo>
                      <a:lnTo>
                        <a:pt x="9602" y="14095"/>
                      </a:lnTo>
                      <a:lnTo>
                        <a:pt x="10218" y="0"/>
                      </a:lnTo>
                      <a:lnTo>
                        <a:pt x="18587" y="11276"/>
                      </a:lnTo>
                      <a:lnTo>
                        <a:pt x="20349" y="10747"/>
                      </a:lnTo>
                      <a:lnTo>
                        <a:pt x="20261" y="13654"/>
                      </a:lnTo>
                      <a:lnTo>
                        <a:pt x="141212" y="177595"/>
                      </a:lnTo>
                      <a:lnTo>
                        <a:pt x="15063" y="197239"/>
                      </a:lnTo>
                      <a:lnTo>
                        <a:pt x="15063" y="198472"/>
                      </a:lnTo>
                      <a:lnTo>
                        <a:pt x="13830" y="197415"/>
                      </a:lnTo>
                      <a:lnTo>
                        <a:pt x="616" y="199529"/>
                      </a:lnTo>
                      <a:close/>
                      <a:moveTo>
                        <a:pt x="15416" y="189399"/>
                      </a:moveTo>
                      <a:lnTo>
                        <a:pt x="15416" y="190368"/>
                      </a:lnTo>
                      <a:lnTo>
                        <a:pt x="129320" y="172573"/>
                      </a:lnTo>
                      <a:lnTo>
                        <a:pt x="127117" y="169578"/>
                      </a:lnTo>
                      <a:lnTo>
                        <a:pt x="15416" y="189399"/>
                      </a:lnTo>
                      <a:close/>
                      <a:moveTo>
                        <a:pt x="9778" y="151519"/>
                      </a:moveTo>
                      <a:lnTo>
                        <a:pt x="8193" y="183849"/>
                      </a:lnTo>
                      <a:lnTo>
                        <a:pt x="8809" y="183761"/>
                      </a:lnTo>
                      <a:lnTo>
                        <a:pt x="9778" y="151519"/>
                      </a:lnTo>
                      <a:close/>
                      <a:moveTo>
                        <a:pt x="19908" y="30568"/>
                      </a:moveTo>
                      <a:lnTo>
                        <a:pt x="15592" y="182528"/>
                      </a:lnTo>
                      <a:lnTo>
                        <a:pt x="122360" y="163676"/>
                      </a:lnTo>
                      <a:lnTo>
                        <a:pt x="19908" y="30568"/>
                      </a:lnTo>
                      <a:close/>
                    </a:path>
                  </a:pathLst>
                </a:custGeom>
                <a:grpFill/>
                <a:ln w="8809" cap="flat">
                  <a:noFill/>
                  <a:prstDash val="solid"/>
                  <a:miter/>
                </a:ln>
              </p:spPr>
              <p:txBody>
                <a:bodyPr rtlCol="0" anchor="ctr"/>
                <a:lstStyle/>
                <a:p>
                  <a:endParaRPr lang="en-US" sz="3200"/>
                </a:p>
              </p:txBody>
            </p:sp>
          </p:grpSp>
          <p:grpSp>
            <p:nvGrpSpPr>
              <p:cNvPr id="5053" name="Graphic 4229">
                <a:extLst>
                  <a:ext uri="{FF2B5EF4-FFF2-40B4-BE49-F238E27FC236}">
                    <a16:creationId xmlns:a16="http://schemas.microsoft.com/office/drawing/2014/main" id="{78B44860-C74F-4724-A5FC-669C318DC020}"/>
                  </a:ext>
                </a:extLst>
              </p:cNvPr>
              <p:cNvGrpSpPr/>
              <p:nvPr/>
            </p:nvGrpSpPr>
            <p:grpSpPr>
              <a:xfrm>
                <a:off x="3290871" y="3675020"/>
                <a:ext cx="92408" cy="294229"/>
                <a:chOff x="3290871" y="3675020"/>
                <a:chExt cx="92408" cy="294229"/>
              </a:xfrm>
              <a:grpFill/>
            </p:grpSpPr>
            <p:sp>
              <p:nvSpPr>
                <p:cNvPr id="5054" name="Freeform: Shape 5053">
                  <a:extLst>
                    <a:ext uri="{FF2B5EF4-FFF2-40B4-BE49-F238E27FC236}">
                      <a16:creationId xmlns:a16="http://schemas.microsoft.com/office/drawing/2014/main" id="{BCD8A147-4E95-49CF-88CB-2139483BC292}"/>
                    </a:ext>
                  </a:extLst>
                </p:cNvPr>
                <p:cNvSpPr/>
                <p:nvPr/>
              </p:nvSpPr>
              <p:spPr>
                <a:xfrm>
                  <a:off x="3295011" y="3691405"/>
                  <a:ext cx="83335" cy="266567"/>
                </a:xfrm>
                <a:custGeom>
                  <a:avLst/>
                  <a:gdLst>
                    <a:gd name="connsiteX0" fmla="*/ 48451 w 83335"/>
                    <a:gd name="connsiteY0" fmla="*/ 8281 h 266567"/>
                    <a:gd name="connsiteX1" fmla="*/ 2290 w 83335"/>
                    <a:gd name="connsiteY1" fmla="*/ 165261 h 266567"/>
                    <a:gd name="connsiteX2" fmla="*/ 2114 w 83335"/>
                    <a:gd name="connsiteY2" fmla="*/ 164204 h 266567"/>
                    <a:gd name="connsiteX3" fmla="*/ 82807 w 83335"/>
                    <a:gd name="connsiteY3" fmla="*/ 263397 h 266567"/>
                    <a:gd name="connsiteX4" fmla="*/ 81397 w 83335"/>
                    <a:gd name="connsiteY4" fmla="*/ 264013 h 266567"/>
                    <a:gd name="connsiteX5" fmla="*/ 48451 w 83335"/>
                    <a:gd name="connsiteY5" fmla="*/ 8281 h 266567"/>
                    <a:gd name="connsiteX6" fmla="*/ 47394 w 83335"/>
                    <a:gd name="connsiteY6" fmla="*/ 0 h 266567"/>
                    <a:gd name="connsiteX7" fmla="*/ 82983 w 83335"/>
                    <a:gd name="connsiteY7" fmla="*/ 263837 h 266567"/>
                    <a:gd name="connsiteX8" fmla="*/ 83335 w 83335"/>
                    <a:gd name="connsiteY8" fmla="*/ 266568 h 266567"/>
                    <a:gd name="connsiteX9" fmla="*/ 81573 w 83335"/>
                    <a:gd name="connsiteY9" fmla="*/ 264454 h 266567"/>
                    <a:gd name="connsiteX10" fmla="*/ 352 w 83335"/>
                    <a:gd name="connsiteY10" fmla="*/ 165702 h 266567"/>
                    <a:gd name="connsiteX11" fmla="*/ 0 w 83335"/>
                    <a:gd name="connsiteY11" fmla="*/ 165261 h 266567"/>
                    <a:gd name="connsiteX12" fmla="*/ 176 w 83335"/>
                    <a:gd name="connsiteY12" fmla="*/ 164645 h 266567"/>
                    <a:gd name="connsiteX13" fmla="*/ 47394 w 83335"/>
                    <a:gd name="connsiteY13" fmla="*/ 0 h 266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335" h="266567">
                      <a:moveTo>
                        <a:pt x="48451" y="8281"/>
                      </a:moveTo>
                      <a:lnTo>
                        <a:pt x="2290" y="165261"/>
                      </a:lnTo>
                      <a:lnTo>
                        <a:pt x="2114" y="164204"/>
                      </a:lnTo>
                      <a:lnTo>
                        <a:pt x="82807" y="263397"/>
                      </a:lnTo>
                      <a:lnTo>
                        <a:pt x="81397" y="264013"/>
                      </a:lnTo>
                      <a:lnTo>
                        <a:pt x="48451" y="8281"/>
                      </a:lnTo>
                      <a:close/>
                      <a:moveTo>
                        <a:pt x="47394" y="0"/>
                      </a:moveTo>
                      <a:lnTo>
                        <a:pt x="82983" y="263837"/>
                      </a:lnTo>
                      <a:lnTo>
                        <a:pt x="83335" y="266568"/>
                      </a:lnTo>
                      <a:lnTo>
                        <a:pt x="81573" y="264454"/>
                      </a:lnTo>
                      <a:lnTo>
                        <a:pt x="352" y="165702"/>
                      </a:lnTo>
                      <a:lnTo>
                        <a:pt x="0" y="165261"/>
                      </a:lnTo>
                      <a:lnTo>
                        <a:pt x="176" y="164645"/>
                      </a:lnTo>
                      <a:lnTo>
                        <a:pt x="47394" y="0"/>
                      </a:lnTo>
                      <a:close/>
                    </a:path>
                  </a:pathLst>
                </a:custGeom>
                <a:grpFill/>
                <a:ln w="8809" cap="flat">
                  <a:noFill/>
                  <a:prstDash val="solid"/>
                  <a:miter/>
                </a:ln>
              </p:spPr>
              <p:txBody>
                <a:bodyPr rtlCol="0" anchor="ctr"/>
                <a:lstStyle/>
                <a:p>
                  <a:endParaRPr lang="en-US" sz="3200"/>
                </a:p>
              </p:txBody>
            </p:sp>
            <p:sp>
              <p:nvSpPr>
                <p:cNvPr id="5055" name="Freeform: Shape 5054">
                  <a:extLst>
                    <a:ext uri="{FF2B5EF4-FFF2-40B4-BE49-F238E27FC236}">
                      <a16:creationId xmlns:a16="http://schemas.microsoft.com/office/drawing/2014/main" id="{9B1A4079-203F-46C1-B3FE-568D4F25DF78}"/>
                    </a:ext>
                  </a:extLst>
                </p:cNvPr>
                <p:cNvSpPr/>
                <p:nvPr/>
              </p:nvSpPr>
              <p:spPr>
                <a:xfrm>
                  <a:off x="3290871" y="3675020"/>
                  <a:ext cx="92408" cy="294229"/>
                </a:xfrm>
                <a:custGeom>
                  <a:avLst/>
                  <a:gdLst>
                    <a:gd name="connsiteX0" fmla="*/ 92409 w 92408"/>
                    <a:gd name="connsiteY0" fmla="*/ 294229 h 294229"/>
                    <a:gd name="connsiteX1" fmla="*/ 84392 w 92408"/>
                    <a:gd name="connsiteY1" fmla="*/ 284539 h 294229"/>
                    <a:gd name="connsiteX2" fmla="*/ 82719 w 92408"/>
                    <a:gd name="connsiteY2" fmla="*/ 285244 h 294229"/>
                    <a:gd name="connsiteX3" fmla="*/ 82278 w 92408"/>
                    <a:gd name="connsiteY3" fmla="*/ 282072 h 294229"/>
                    <a:gd name="connsiteX4" fmla="*/ 7224 w 92408"/>
                    <a:gd name="connsiteY4" fmla="*/ 190897 h 294229"/>
                    <a:gd name="connsiteX5" fmla="*/ 5814 w 92408"/>
                    <a:gd name="connsiteY5" fmla="*/ 195565 h 294229"/>
                    <a:gd name="connsiteX6" fmla="*/ 4052 w 92408"/>
                    <a:gd name="connsiteY6" fmla="*/ 187109 h 294229"/>
                    <a:gd name="connsiteX7" fmla="*/ 617 w 92408"/>
                    <a:gd name="connsiteY7" fmla="*/ 182880 h 294229"/>
                    <a:gd name="connsiteX8" fmla="*/ 705 w 92408"/>
                    <a:gd name="connsiteY8" fmla="*/ 180678 h 294229"/>
                    <a:gd name="connsiteX9" fmla="*/ 1850 w 92408"/>
                    <a:gd name="connsiteY9" fmla="*/ 176537 h 294229"/>
                    <a:gd name="connsiteX10" fmla="*/ 0 w 92408"/>
                    <a:gd name="connsiteY10" fmla="*/ 167728 h 294229"/>
                    <a:gd name="connsiteX11" fmla="*/ 3259 w 92408"/>
                    <a:gd name="connsiteY11" fmla="*/ 171692 h 294229"/>
                    <a:gd name="connsiteX12" fmla="*/ 52591 w 92408"/>
                    <a:gd name="connsiteY12" fmla="*/ 0 h 294229"/>
                    <a:gd name="connsiteX13" fmla="*/ 53736 w 92408"/>
                    <a:gd name="connsiteY13" fmla="*/ 8457 h 294229"/>
                    <a:gd name="connsiteX14" fmla="*/ 53824 w 92408"/>
                    <a:gd name="connsiteY14" fmla="*/ 8281 h 294229"/>
                    <a:gd name="connsiteX15" fmla="*/ 55234 w 92408"/>
                    <a:gd name="connsiteY15" fmla="*/ 19469 h 294229"/>
                    <a:gd name="connsiteX16" fmla="*/ 90207 w 92408"/>
                    <a:gd name="connsiteY16" fmla="*/ 278548 h 294229"/>
                    <a:gd name="connsiteX17" fmla="*/ 92321 w 92408"/>
                    <a:gd name="connsiteY17" fmla="*/ 281103 h 294229"/>
                    <a:gd name="connsiteX18" fmla="*/ 90647 w 92408"/>
                    <a:gd name="connsiteY18" fmla="*/ 281808 h 294229"/>
                    <a:gd name="connsiteX19" fmla="*/ 92409 w 92408"/>
                    <a:gd name="connsiteY19" fmla="*/ 294229 h 294229"/>
                    <a:gd name="connsiteX20" fmla="*/ 10395 w 92408"/>
                    <a:gd name="connsiteY20" fmla="*/ 180325 h 294229"/>
                    <a:gd name="connsiteX21" fmla="*/ 80340 w 92408"/>
                    <a:gd name="connsiteY21" fmla="*/ 266304 h 294229"/>
                    <a:gd name="connsiteX22" fmla="*/ 51358 w 92408"/>
                    <a:gd name="connsiteY22" fmla="*/ 41051 h 294229"/>
                    <a:gd name="connsiteX23" fmla="*/ 10395 w 92408"/>
                    <a:gd name="connsiteY23" fmla="*/ 180325 h 29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2408" h="294229">
                      <a:moveTo>
                        <a:pt x="92409" y="294229"/>
                      </a:moveTo>
                      <a:lnTo>
                        <a:pt x="84392" y="284539"/>
                      </a:lnTo>
                      <a:lnTo>
                        <a:pt x="82719" y="285244"/>
                      </a:lnTo>
                      <a:lnTo>
                        <a:pt x="82278" y="282072"/>
                      </a:lnTo>
                      <a:lnTo>
                        <a:pt x="7224" y="190897"/>
                      </a:lnTo>
                      <a:lnTo>
                        <a:pt x="5814" y="195565"/>
                      </a:lnTo>
                      <a:lnTo>
                        <a:pt x="4052" y="187109"/>
                      </a:lnTo>
                      <a:lnTo>
                        <a:pt x="617" y="182880"/>
                      </a:lnTo>
                      <a:lnTo>
                        <a:pt x="705" y="180678"/>
                      </a:lnTo>
                      <a:lnTo>
                        <a:pt x="1850" y="176537"/>
                      </a:lnTo>
                      <a:lnTo>
                        <a:pt x="0" y="167728"/>
                      </a:lnTo>
                      <a:lnTo>
                        <a:pt x="3259" y="171692"/>
                      </a:lnTo>
                      <a:lnTo>
                        <a:pt x="52591" y="0"/>
                      </a:lnTo>
                      <a:lnTo>
                        <a:pt x="53736" y="8457"/>
                      </a:lnTo>
                      <a:lnTo>
                        <a:pt x="53824" y="8281"/>
                      </a:lnTo>
                      <a:lnTo>
                        <a:pt x="55234" y="19469"/>
                      </a:lnTo>
                      <a:lnTo>
                        <a:pt x="90207" y="278548"/>
                      </a:lnTo>
                      <a:lnTo>
                        <a:pt x="92321" y="281103"/>
                      </a:lnTo>
                      <a:lnTo>
                        <a:pt x="90647" y="281808"/>
                      </a:lnTo>
                      <a:lnTo>
                        <a:pt x="92409" y="294229"/>
                      </a:lnTo>
                      <a:close/>
                      <a:moveTo>
                        <a:pt x="10395" y="180325"/>
                      </a:moveTo>
                      <a:lnTo>
                        <a:pt x="80340" y="266304"/>
                      </a:lnTo>
                      <a:lnTo>
                        <a:pt x="51358" y="41051"/>
                      </a:lnTo>
                      <a:lnTo>
                        <a:pt x="10395" y="180325"/>
                      </a:lnTo>
                      <a:close/>
                    </a:path>
                  </a:pathLst>
                </a:custGeom>
                <a:grpFill/>
                <a:ln w="8809" cap="flat">
                  <a:noFill/>
                  <a:prstDash val="solid"/>
                  <a:miter/>
                </a:ln>
              </p:spPr>
              <p:txBody>
                <a:bodyPr rtlCol="0" anchor="ctr"/>
                <a:lstStyle/>
                <a:p>
                  <a:endParaRPr lang="en-US" sz="3200"/>
                </a:p>
              </p:txBody>
            </p:sp>
          </p:grpSp>
          <p:grpSp>
            <p:nvGrpSpPr>
              <p:cNvPr id="5056" name="Graphic 4229">
                <a:extLst>
                  <a:ext uri="{FF2B5EF4-FFF2-40B4-BE49-F238E27FC236}">
                    <a16:creationId xmlns:a16="http://schemas.microsoft.com/office/drawing/2014/main" id="{78B44860-C74F-4724-A5FC-669C318DC020}"/>
                  </a:ext>
                </a:extLst>
              </p:cNvPr>
              <p:cNvGrpSpPr/>
              <p:nvPr/>
            </p:nvGrpSpPr>
            <p:grpSpPr>
              <a:xfrm>
                <a:off x="3285145" y="3834027"/>
                <a:ext cx="162266" cy="217940"/>
                <a:chOff x="3285145" y="3834027"/>
                <a:chExt cx="162266" cy="217940"/>
              </a:xfrm>
              <a:grpFill/>
            </p:grpSpPr>
            <p:sp>
              <p:nvSpPr>
                <p:cNvPr id="5057" name="Freeform: Shape 5056">
                  <a:extLst>
                    <a:ext uri="{FF2B5EF4-FFF2-40B4-BE49-F238E27FC236}">
                      <a16:creationId xmlns:a16="http://schemas.microsoft.com/office/drawing/2014/main" id="{D532E42B-6880-4B9B-B050-C1FE5778B897}"/>
                    </a:ext>
                  </a:extLst>
                </p:cNvPr>
                <p:cNvSpPr/>
                <p:nvPr/>
              </p:nvSpPr>
              <p:spPr>
                <a:xfrm>
                  <a:off x="3293425" y="3850853"/>
                  <a:ext cx="145264" cy="195124"/>
                </a:xfrm>
                <a:custGeom>
                  <a:avLst/>
                  <a:gdLst>
                    <a:gd name="connsiteX0" fmla="*/ 47570 w 145264"/>
                    <a:gd name="connsiteY0" fmla="*/ 166935 h 195124"/>
                    <a:gd name="connsiteX1" fmla="*/ 1674 w 145264"/>
                    <a:gd name="connsiteY1" fmla="*/ 5902 h 195124"/>
                    <a:gd name="connsiteX2" fmla="*/ 0 w 145264"/>
                    <a:gd name="connsiteY2" fmla="*/ 0 h 195124"/>
                    <a:gd name="connsiteX3" fmla="*/ 3612 w 145264"/>
                    <a:gd name="connsiteY3" fmla="*/ 4933 h 195124"/>
                    <a:gd name="connsiteX4" fmla="*/ 144648 w 145264"/>
                    <a:gd name="connsiteY4" fmla="*/ 194332 h 195124"/>
                    <a:gd name="connsiteX5" fmla="*/ 145265 w 145264"/>
                    <a:gd name="connsiteY5" fmla="*/ 195125 h 195124"/>
                    <a:gd name="connsiteX6" fmla="*/ 144296 w 145264"/>
                    <a:gd name="connsiteY6" fmla="*/ 194861 h 195124"/>
                    <a:gd name="connsiteX7" fmla="*/ 49420 w 145264"/>
                    <a:gd name="connsiteY7" fmla="*/ 167552 h 195124"/>
                    <a:gd name="connsiteX8" fmla="*/ 47570 w 145264"/>
                    <a:gd name="connsiteY8" fmla="*/ 166935 h 195124"/>
                    <a:gd name="connsiteX9" fmla="*/ 51446 w 145264"/>
                    <a:gd name="connsiteY9" fmla="*/ 167992 h 195124"/>
                    <a:gd name="connsiteX10" fmla="*/ 144560 w 145264"/>
                    <a:gd name="connsiteY10" fmla="*/ 194156 h 195124"/>
                    <a:gd name="connsiteX11" fmla="*/ 144208 w 145264"/>
                    <a:gd name="connsiteY11" fmla="*/ 194684 h 195124"/>
                    <a:gd name="connsiteX12" fmla="*/ 1938 w 145264"/>
                    <a:gd name="connsiteY12" fmla="*/ 6254 h 195124"/>
                    <a:gd name="connsiteX13" fmla="*/ 3876 w 145264"/>
                    <a:gd name="connsiteY13" fmla="*/ 5285 h 195124"/>
                    <a:gd name="connsiteX14" fmla="*/ 51182 w 145264"/>
                    <a:gd name="connsiteY14" fmla="*/ 167023 h 195124"/>
                    <a:gd name="connsiteX15" fmla="*/ 51446 w 145264"/>
                    <a:gd name="connsiteY15" fmla="*/ 167992 h 19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264" h="195124">
                      <a:moveTo>
                        <a:pt x="47570" y="166935"/>
                      </a:moveTo>
                      <a:lnTo>
                        <a:pt x="1674" y="5902"/>
                      </a:lnTo>
                      <a:lnTo>
                        <a:pt x="0" y="0"/>
                      </a:lnTo>
                      <a:lnTo>
                        <a:pt x="3612" y="4933"/>
                      </a:lnTo>
                      <a:lnTo>
                        <a:pt x="144648" y="194332"/>
                      </a:lnTo>
                      <a:lnTo>
                        <a:pt x="145265" y="195125"/>
                      </a:lnTo>
                      <a:lnTo>
                        <a:pt x="144296" y="194861"/>
                      </a:lnTo>
                      <a:lnTo>
                        <a:pt x="49420" y="167552"/>
                      </a:lnTo>
                      <a:lnTo>
                        <a:pt x="47570" y="166935"/>
                      </a:lnTo>
                      <a:close/>
                      <a:moveTo>
                        <a:pt x="51446" y="167992"/>
                      </a:moveTo>
                      <a:lnTo>
                        <a:pt x="144560" y="194156"/>
                      </a:lnTo>
                      <a:lnTo>
                        <a:pt x="144208" y="194684"/>
                      </a:lnTo>
                      <a:lnTo>
                        <a:pt x="1938" y="6254"/>
                      </a:lnTo>
                      <a:lnTo>
                        <a:pt x="3876" y="5285"/>
                      </a:lnTo>
                      <a:lnTo>
                        <a:pt x="51182" y="167023"/>
                      </a:lnTo>
                      <a:lnTo>
                        <a:pt x="51446" y="167992"/>
                      </a:lnTo>
                      <a:close/>
                    </a:path>
                  </a:pathLst>
                </a:custGeom>
                <a:grpFill/>
                <a:ln w="8809" cap="flat">
                  <a:noFill/>
                  <a:prstDash val="solid"/>
                  <a:miter/>
                </a:ln>
              </p:spPr>
              <p:txBody>
                <a:bodyPr rtlCol="0" anchor="ctr"/>
                <a:lstStyle/>
                <a:p>
                  <a:endParaRPr lang="en-US" sz="3200"/>
                </a:p>
              </p:txBody>
            </p:sp>
            <p:sp>
              <p:nvSpPr>
                <p:cNvPr id="5058" name="Freeform: Shape 5057">
                  <a:extLst>
                    <a:ext uri="{FF2B5EF4-FFF2-40B4-BE49-F238E27FC236}">
                      <a16:creationId xmlns:a16="http://schemas.microsoft.com/office/drawing/2014/main" id="{512022DA-6D88-49FE-9B72-62BB27E954D1}"/>
                    </a:ext>
                  </a:extLst>
                </p:cNvPr>
                <p:cNvSpPr/>
                <p:nvPr/>
              </p:nvSpPr>
              <p:spPr>
                <a:xfrm>
                  <a:off x="3285145" y="3834027"/>
                  <a:ext cx="162266" cy="217940"/>
                </a:xfrm>
                <a:custGeom>
                  <a:avLst/>
                  <a:gdLst>
                    <a:gd name="connsiteX0" fmla="*/ 162266 w 162266"/>
                    <a:gd name="connsiteY0" fmla="*/ 217941 h 217940"/>
                    <a:gd name="connsiteX1" fmla="*/ 153809 w 162266"/>
                    <a:gd name="connsiteY1" fmla="*/ 215474 h 217940"/>
                    <a:gd name="connsiteX2" fmla="*/ 152928 w 162266"/>
                    <a:gd name="connsiteY2" fmla="*/ 216708 h 217940"/>
                    <a:gd name="connsiteX3" fmla="*/ 150814 w 162266"/>
                    <a:gd name="connsiteY3" fmla="*/ 214593 h 217940"/>
                    <a:gd name="connsiteX4" fmla="*/ 53120 w 162266"/>
                    <a:gd name="connsiteY4" fmla="*/ 186492 h 217940"/>
                    <a:gd name="connsiteX5" fmla="*/ 6959 w 162266"/>
                    <a:gd name="connsiteY5" fmla="*/ 24402 h 217940"/>
                    <a:gd name="connsiteX6" fmla="*/ 5021 w 162266"/>
                    <a:gd name="connsiteY6" fmla="*/ 21847 h 217940"/>
                    <a:gd name="connsiteX7" fmla="*/ 6078 w 162266"/>
                    <a:gd name="connsiteY7" fmla="*/ 21318 h 217940"/>
                    <a:gd name="connsiteX8" fmla="*/ 0 w 162266"/>
                    <a:gd name="connsiteY8" fmla="*/ 0 h 217940"/>
                    <a:gd name="connsiteX9" fmla="*/ 13214 w 162266"/>
                    <a:gd name="connsiteY9" fmla="*/ 17706 h 217940"/>
                    <a:gd name="connsiteX10" fmla="*/ 14271 w 162266"/>
                    <a:gd name="connsiteY10" fmla="*/ 17178 h 217940"/>
                    <a:gd name="connsiteX11" fmla="*/ 15152 w 162266"/>
                    <a:gd name="connsiteY11" fmla="*/ 20261 h 217940"/>
                    <a:gd name="connsiteX12" fmla="*/ 154955 w 162266"/>
                    <a:gd name="connsiteY12" fmla="*/ 207986 h 217940"/>
                    <a:gd name="connsiteX13" fmla="*/ 158302 w 162266"/>
                    <a:gd name="connsiteY13" fmla="*/ 208955 h 217940"/>
                    <a:gd name="connsiteX14" fmla="*/ 156981 w 162266"/>
                    <a:gd name="connsiteY14" fmla="*/ 210805 h 217940"/>
                    <a:gd name="connsiteX15" fmla="*/ 162266 w 162266"/>
                    <a:gd name="connsiteY15" fmla="*/ 217941 h 217940"/>
                    <a:gd name="connsiteX16" fmla="*/ 62458 w 162266"/>
                    <a:gd name="connsiteY16" fmla="*/ 182087 h 217940"/>
                    <a:gd name="connsiteX17" fmla="*/ 143238 w 162266"/>
                    <a:gd name="connsiteY17" fmla="*/ 204727 h 217940"/>
                    <a:gd name="connsiteX18" fmla="*/ 22375 w 162266"/>
                    <a:gd name="connsiteY18" fmla="*/ 44663 h 217940"/>
                    <a:gd name="connsiteX19" fmla="*/ 62458 w 162266"/>
                    <a:gd name="connsiteY19" fmla="*/ 182087 h 21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266" h="217940">
                      <a:moveTo>
                        <a:pt x="162266" y="217941"/>
                      </a:moveTo>
                      <a:lnTo>
                        <a:pt x="153809" y="215474"/>
                      </a:lnTo>
                      <a:lnTo>
                        <a:pt x="152928" y="216708"/>
                      </a:lnTo>
                      <a:lnTo>
                        <a:pt x="150814" y="214593"/>
                      </a:lnTo>
                      <a:lnTo>
                        <a:pt x="53120" y="186492"/>
                      </a:lnTo>
                      <a:lnTo>
                        <a:pt x="6959" y="24402"/>
                      </a:lnTo>
                      <a:lnTo>
                        <a:pt x="5021" y="21847"/>
                      </a:lnTo>
                      <a:lnTo>
                        <a:pt x="6078" y="21318"/>
                      </a:lnTo>
                      <a:lnTo>
                        <a:pt x="0" y="0"/>
                      </a:lnTo>
                      <a:lnTo>
                        <a:pt x="13214" y="17706"/>
                      </a:lnTo>
                      <a:lnTo>
                        <a:pt x="14271" y="17178"/>
                      </a:lnTo>
                      <a:lnTo>
                        <a:pt x="15152" y="20261"/>
                      </a:lnTo>
                      <a:lnTo>
                        <a:pt x="154955" y="207986"/>
                      </a:lnTo>
                      <a:lnTo>
                        <a:pt x="158302" y="208955"/>
                      </a:lnTo>
                      <a:lnTo>
                        <a:pt x="156981" y="210805"/>
                      </a:lnTo>
                      <a:lnTo>
                        <a:pt x="162266" y="217941"/>
                      </a:lnTo>
                      <a:close/>
                      <a:moveTo>
                        <a:pt x="62458" y="182087"/>
                      </a:moveTo>
                      <a:lnTo>
                        <a:pt x="143238" y="204727"/>
                      </a:lnTo>
                      <a:lnTo>
                        <a:pt x="22375" y="44663"/>
                      </a:lnTo>
                      <a:lnTo>
                        <a:pt x="62458" y="182087"/>
                      </a:lnTo>
                      <a:close/>
                    </a:path>
                  </a:pathLst>
                </a:custGeom>
                <a:grpFill/>
                <a:ln w="8809" cap="flat">
                  <a:noFill/>
                  <a:prstDash val="solid"/>
                  <a:miter/>
                </a:ln>
              </p:spPr>
              <p:txBody>
                <a:bodyPr rtlCol="0" anchor="ctr"/>
                <a:lstStyle/>
                <a:p>
                  <a:endParaRPr lang="en-US" sz="3200"/>
                </a:p>
              </p:txBody>
            </p:sp>
          </p:grpSp>
          <p:grpSp>
            <p:nvGrpSpPr>
              <p:cNvPr id="5059" name="Graphic 4229">
                <a:extLst>
                  <a:ext uri="{FF2B5EF4-FFF2-40B4-BE49-F238E27FC236}">
                    <a16:creationId xmlns:a16="http://schemas.microsoft.com/office/drawing/2014/main" id="{78B44860-C74F-4724-A5FC-669C318DC020}"/>
                  </a:ext>
                </a:extLst>
              </p:cNvPr>
              <p:cNvGrpSpPr/>
              <p:nvPr/>
            </p:nvGrpSpPr>
            <p:grpSpPr>
              <a:xfrm>
                <a:off x="3340731" y="4034085"/>
                <a:ext cx="103508" cy="101746"/>
                <a:chOff x="3340731" y="4034085"/>
                <a:chExt cx="103508" cy="101746"/>
              </a:xfrm>
              <a:grpFill/>
            </p:grpSpPr>
            <p:sp>
              <p:nvSpPr>
                <p:cNvPr id="5060" name="Freeform: Shape 5059">
                  <a:extLst>
                    <a:ext uri="{FF2B5EF4-FFF2-40B4-BE49-F238E27FC236}">
                      <a16:creationId xmlns:a16="http://schemas.microsoft.com/office/drawing/2014/main" id="{3DEC08DB-6860-451C-BC1E-5546D5EDC2DD}"/>
                    </a:ext>
                  </a:extLst>
                </p:cNvPr>
                <p:cNvSpPr/>
                <p:nvPr/>
              </p:nvSpPr>
              <p:spPr>
                <a:xfrm>
                  <a:off x="3347954" y="4039635"/>
                  <a:ext cx="90559" cy="88709"/>
                </a:xfrm>
                <a:custGeom>
                  <a:avLst/>
                  <a:gdLst>
                    <a:gd name="connsiteX0" fmla="*/ 69153 w 90559"/>
                    <a:gd name="connsiteY0" fmla="*/ 88709 h 88709"/>
                    <a:gd name="connsiteX1" fmla="*/ 68360 w 90559"/>
                    <a:gd name="connsiteY1" fmla="*/ 87652 h 88709"/>
                    <a:gd name="connsiteX2" fmla="*/ 1410 w 90559"/>
                    <a:gd name="connsiteY2" fmla="*/ 1762 h 88709"/>
                    <a:gd name="connsiteX3" fmla="*/ 0 w 90559"/>
                    <a:gd name="connsiteY3" fmla="*/ 0 h 88709"/>
                    <a:gd name="connsiteX4" fmla="*/ 2290 w 90559"/>
                    <a:gd name="connsiteY4" fmla="*/ 88 h 88709"/>
                    <a:gd name="connsiteX5" fmla="*/ 89943 w 90559"/>
                    <a:gd name="connsiteY5" fmla="*/ 5109 h 88709"/>
                    <a:gd name="connsiteX6" fmla="*/ 90559 w 90559"/>
                    <a:gd name="connsiteY6" fmla="*/ 5109 h 88709"/>
                    <a:gd name="connsiteX7" fmla="*/ 90383 w 90559"/>
                    <a:gd name="connsiteY7" fmla="*/ 5726 h 88709"/>
                    <a:gd name="connsiteX8" fmla="*/ 69681 w 90559"/>
                    <a:gd name="connsiteY8" fmla="*/ 86595 h 88709"/>
                    <a:gd name="connsiteX9" fmla="*/ 69153 w 90559"/>
                    <a:gd name="connsiteY9" fmla="*/ 88709 h 88709"/>
                    <a:gd name="connsiteX10" fmla="*/ 70210 w 90559"/>
                    <a:gd name="connsiteY10" fmla="*/ 84569 h 88709"/>
                    <a:gd name="connsiteX11" fmla="*/ 89414 w 90559"/>
                    <a:gd name="connsiteY11" fmla="*/ 5550 h 88709"/>
                    <a:gd name="connsiteX12" fmla="*/ 89854 w 90559"/>
                    <a:gd name="connsiteY12" fmla="*/ 6166 h 88709"/>
                    <a:gd name="connsiteX13" fmla="*/ 2114 w 90559"/>
                    <a:gd name="connsiteY13" fmla="*/ 2202 h 88709"/>
                    <a:gd name="connsiteX14" fmla="*/ 2995 w 90559"/>
                    <a:gd name="connsiteY14" fmla="*/ 529 h 88709"/>
                    <a:gd name="connsiteX15" fmla="*/ 70210 w 90559"/>
                    <a:gd name="connsiteY15" fmla="*/ 84569 h 8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0559" h="88709">
                      <a:moveTo>
                        <a:pt x="69153" y="88709"/>
                      </a:moveTo>
                      <a:lnTo>
                        <a:pt x="68360" y="87652"/>
                      </a:lnTo>
                      <a:lnTo>
                        <a:pt x="1410" y="1762"/>
                      </a:lnTo>
                      <a:lnTo>
                        <a:pt x="0" y="0"/>
                      </a:lnTo>
                      <a:lnTo>
                        <a:pt x="2290" y="88"/>
                      </a:lnTo>
                      <a:lnTo>
                        <a:pt x="89943" y="5109"/>
                      </a:lnTo>
                      <a:lnTo>
                        <a:pt x="90559" y="5109"/>
                      </a:lnTo>
                      <a:lnTo>
                        <a:pt x="90383" y="5726"/>
                      </a:lnTo>
                      <a:lnTo>
                        <a:pt x="69681" y="86595"/>
                      </a:lnTo>
                      <a:lnTo>
                        <a:pt x="69153" y="88709"/>
                      </a:lnTo>
                      <a:close/>
                      <a:moveTo>
                        <a:pt x="70210" y="84569"/>
                      </a:moveTo>
                      <a:lnTo>
                        <a:pt x="89414" y="5550"/>
                      </a:lnTo>
                      <a:lnTo>
                        <a:pt x="89854" y="6166"/>
                      </a:lnTo>
                      <a:lnTo>
                        <a:pt x="2114" y="2202"/>
                      </a:lnTo>
                      <a:lnTo>
                        <a:pt x="2995" y="529"/>
                      </a:lnTo>
                      <a:lnTo>
                        <a:pt x="70210" y="84569"/>
                      </a:lnTo>
                      <a:close/>
                    </a:path>
                  </a:pathLst>
                </a:custGeom>
                <a:grpFill/>
                <a:ln w="8809" cap="flat">
                  <a:noFill/>
                  <a:prstDash val="solid"/>
                  <a:miter/>
                </a:ln>
              </p:spPr>
              <p:txBody>
                <a:bodyPr rtlCol="0" anchor="ctr"/>
                <a:lstStyle/>
                <a:p>
                  <a:endParaRPr lang="en-US" sz="3200"/>
                </a:p>
              </p:txBody>
            </p:sp>
            <p:sp>
              <p:nvSpPr>
                <p:cNvPr id="5061" name="Freeform: Shape 5060">
                  <a:extLst>
                    <a:ext uri="{FF2B5EF4-FFF2-40B4-BE49-F238E27FC236}">
                      <a16:creationId xmlns:a16="http://schemas.microsoft.com/office/drawing/2014/main" id="{4C25676F-2C15-416A-B7B3-2447B1A30B91}"/>
                    </a:ext>
                  </a:extLst>
                </p:cNvPr>
                <p:cNvSpPr/>
                <p:nvPr/>
              </p:nvSpPr>
              <p:spPr>
                <a:xfrm>
                  <a:off x="3340731" y="4034085"/>
                  <a:ext cx="103508" cy="101746"/>
                </a:xfrm>
                <a:custGeom>
                  <a:avLst/>
                  <a:gdLst>
                    <a:gd name="connsiteX0" fmla="*/ 77962 w 103508"/>
                    <a:gd name="connsiteY0" fmla="*/ 101747 h 101746"/>
                    <a:gd name="connsiteX1" fmla="*/ 7223 w 103508"/>
                    <a:gd name="connsiteY1" fmla="*/ 11100 h 101746"/>
                    <a:gd name="connsiteX2" fmla="*/ 3964 w 103508"/>
                    <a:gd name="connsiteY2" fmla="*/ 10923 h 101746"/>
                    <a:gd name="connsiteX3" fmla="*/ 5197 w 103508"/>
                    <a:gd name="connsiteY3" fmla="*/ 8457 h 101746"/>
                    <a:gd name="connsiteX4" fmla="*/ 0 w 103508"/>
                    <a:gd name="connsiteY4" fmla="*/ 1762 h 101746"/>
                    <a:gd name="connsiteX5" fmla="*/ 8457 w 103508"/>
                    <a:gd name="connsiteY5" fmla="*/ 2290 h 101746"/>
                    <a:gd name="connsiteX6" fmla="*/ 9690 w 103508"/>
                    <a:gd name="connsiteY6" fmla="*/ 0 h 101746"/>
                    <a:gd name="connsiteX7" fmla="*/ 11716 w 103508"/>
                    <a:gd name="connsiteY7" fmla="*/ 2467 h 101746"/>
                    <a:gd name="connsiteX8" fmla="*/ 94171 w 103508"/>
                    <a:gd name="connsiteY8" fmla="*/ 7224 h 101746"/>
                    <a:gd name="connsiteX9" fmla="*/ 95140 w 103508"/>
                    <a:gd name="connsiteY9" fmla="*/ 3348 h 101746"/>
                    <a:gd name="connsiteX10" fmla="*/ 98135 w 103508"/>
                    <a:gd name="connsiteY10" fmla="*/ 7488 h 101746"/>
                    <a:gd name="connsiteX11" fmla="*/ 101394 w 103508"/>
                    <a:gd name="connsiteY11" fmla="*/ 7664 h 101746"/>
                    <a:gd name="connsiteX12" fmla="*/ 101042 w 103508"/>
                    <a:gd name="connsiteY12" fmla="*/ 11452 h 101746"/>
                    <a:gd name="connsiteX13" fmla="*/ 103509 w 103508"/>
                    <a:gd name="connsiteY13" fmla="*/ 14799 h 101746"/>
                    <a:gd name="connsiteX14" fmla="*/ 100161 w 103508"/>
                    <a:gd name="connsiteY14" fmla="*/ 14976 h 101746"/>
                    <a:gd name="connsiteX15" fmla="*/ 79019 w 103508"/>
                    <a:gd name="connsiteY15" fmla="*/ 97606 h 101746"/>
                    <a:gd name="connsiteX16" fmla="*/ 78931 w 103508"/>
                    <a:gd name="connsiteY16" fmla="*/ 97518 h 101746"/>
                    <a:gd name="connsiteX17" fmla="*/ 77962 w 103508"/>
                    <a:gd name="connsiteY17" fmla="*/ 101747 h 101746"/>
                    <a:gd name="connsiteX18" fmla="*/ 18940 w 103508"/>
                    <a:gd name="connsiteY18" fmla="*/ 11540 h 101746"/>
                    <a:gd name="connsiteX19" fmla="*/ 75759 w 103508"/>
                    <a:gd name="connsiteY19" fmla="*/ 82631 h 101746"/>
                    <a:gd name="connsiteX20" fmla="*/ 92233 w 103508"/>
                    <a:gd name="connsiteY20" fmla="*/ 14888 h 101746"/>
                    <a:gd name="connsiteX21" fmla="*/ 18940 w 103508"/>
                    <a:gd name="connsiteY21" fmla="*/ 11540 h 10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508" h="101746">
                      <a:moveTo>
                        <a:pt x="77962" y="101747"/>
                      </a:moveTo>
                      <a:lnTo>
                        <a:pt x="7223" y="11100"/>
                      </a:lnTo>
                      <a:lnTo>
                        <a:pt x="3964" y="10923"/>
                      </a:lnTo>
                      <a:lnTo>
                        <a:pt x="5197" y="8457"/>
                      </a:lnTo>
                      <a:lnTo>
                        <a:pt x="0" y="1762"/>
                      </a:lnTo>
                      <a:lnTo>
                        <a:pt x="8457" y="2290"/>
                      </a:lnTo>
                      <a:lnTo>
                        <a:pt x="9690" y="0"/>
                      </a:lnTo>
                      <a:lnTo>
                        <a:pt x="11716" y="2467"/>
                      </a:lnTo>
                      <a:lnTo>
                        <a:pt x="94171" y="7224"/>
                      </a:lnTo>
                      <a:lnTo>
                        <a:pt x="95140" y="3348"/>
                      </a:lnTo>
                      <a:lnTo>
                        <a:pt x="98135" y="7488"/>
                      </a:lnTo>
                      <a:lnTo>
                        <a:pt x="101394" y="7664"/>
                      </a:lnTo>
                      <a:lnTo>
                        <a:pt x="101042" y="11452"/>
                      </a:lnTo>
                      <a:lnTo>
                        <a:pt x="103509" y="14799"/>
                      </a:lnTo>
                      <a:lnTo>
                        <a:pt x="100161" y="14976"/>
                      </a:lnTo>
                      <a:lnTo>
                        <a:pt x="79019" y="97606"/>
                      </a:lnTo>
                      <a:lnTo>
                        <a:pt x="78931" y="97518"/>
                      </a:lnTo>
                      <a:lnTo>
                        <a:pt x="77962" y="101747"/>
                      </a:lnTo>
                      <a:close/>
                      <a:moveTo>
                        <a:pt x="18940" y="11540"/>
                      </a:moveTo>
                      <a:lnTo>
                        <a:pt x="75759" y="82631"/>
                      </a:lnTo>
                      <a:lnTo>
                        <a:pt x="92233" y="14888"/>
                      </a:lnTo>
                      <a:lnTo>
                        <a:pt x="18940" y="11540"/>
                      </a:lnTo>
                      <a:close/>
                    </a:path>
                  </a:pathLst>
                </a:custGeom>
                <a:grpFill/>
                <a:ln w="8809" cap="flat">
                  <a:noFill/>
                  <a:prstDash val="solid"/>
                  <a:miter/>
                </a:ln>
              </p:spPr>
              <p:txBody>
                <a:bodyPr rtlCol="0" anchor="ctr"/>
                <a:lstStyle/>
                <a:p>
                  <a:endParaRPr lang="en-US" sz="3200"/>
                </a:p>
              </p:txBody>
            </p:sp>
          </p:grpSp>
          <p:grpSp>
            <p:nvGrpSpPr>
              <p:cNvPr id="5062" name="Graphic 4229">
                <a:extLst>
                  <a:ext uri="{FF2B5EF4-FFF2-40B4-BE49-F238E27FC236}">
                    <a16:creationId xmlns:a16="http://schemas.microsoft.com/office/drawing/2014/main" id="{78B44860-C74F-4724-A5FC-669C318DC020}"/>
                  </a:ext>
                </a:extLst>
              </p:cNvPr>
              <p:cNvGrpSpPr/>
              <p:nvPr/>
            </p:nvGrpSpPr>
            <p:grpSpPr>
              <a:xfrm>
                <a:off x="3430761" y="4032940"/>
                <a:ext cx="172837" cy="156276"/>
                <a:chOff x="3430761" y="4032940"/>
                <a:chExt cx="172837" cy="156276"/>
              </a:xfrm>
              <a:grpFill/>
            </p:grpSpPr>
            <p:sp>
              <p:nvSpPr>
                <p:cNvPr id="5063" name="Freeform: Shape 5062">
                  <a:extLst>
                    <a:ext uri="{FF2B5EF4-FFF2-40B4-BE49-F238E27FC236}">
                      <a16:creationId xmlns:a16="http://schemas.microsoft.com/office/drawing/2014/main" id="{A929AB4D-C4DF-4FE7-AE2D-AB43971B8BFB}"/>
                    </a:ext>
                  </a:extLst>
                </p:cNvPr>
                <p:cNvSpPr/>
                <p:nvPr/>
              </p:nvSpPr>
              <p:spPr>
                <a:xfrm>
                  <a:off x="3436487" y="4042718"/>
                  <a:ext cx="155395" cy="140507"/>
                </a:xfrm>
                <a:custGeom>
                  <a:avLst/>
                  <a:gdLst>
                    <a:gd name="connsiteX0" fmla="*/ 148788 w 155395"/>
                    <a:gd name="connsiteY0" fmla="*/ 139010 h 140507"/>
                    <a:gd name="connsiteX1" fmla="*/ 793 w 155395"/>
                    <a:gd name="connsiteY1" fmla="*/ 3259 h 140507"/>
                    <a:gd name="connsiteX2" fmla="*/ 2290 w 155395"/>
                    <a:gd name="connsiteY2" fmla="*/ 2378 h 140507"/>
                    <a:gd name="connsiteX3" fmla="*/ 26604 w 155395"/>
                    <a:gd name="connsiteY3" fmla="*/ 111525 h 140507"/>
                    <a:gd name="connsiteX4" fmla="*/ 26251 w 155395"/>
                    <a:gd name="connsiteY4" fmla="*/ 111173 h 140507"/>
                    <a:gd name="connsiteX5" fmla="*/ 148788 w 155395"/>
                    <a:gd name="connsiteY5" fmla="*/ 139010 h 140507"/>
                    <a:gd name="connsiteX6" fmla="*/ 155395 w 155395"/>
                    <a:gd name="connsiteY6" fmla="*/ 140507 h 140507"/>
                    <a:gd name="connsiteX7" fmla="*/ 26075 w 155395"/>
                    <a:gd name="connsiteY7" fmla="*/ 112142 h 140507"/>
                    <a:gd name="connsiteX8" fmla="*/ 25811 w 155395"/>
                    <a:gd name="connsiteY8" fmla="*/ 112054 h 140507"/>
                    <a:gd name="connsiteX9" fmla="*/ 25723 w 155395"/>
                    <a:gd name="connsiteY9" fmla="*/ 111789 h 140507"/>
                    <a:gd name="connsiteX10" fmla="*/ 617 w 155395"/>
                    <a:gd name="connsiteY10" fmla="*/ 2819 h 140507"/>
                    <a:gd name="connsiteX11" fmla="*/ 0 w 155395"/>
                    <a:gd name="connsiteY11" fmla="*/ 0 h 140507"/>
                    <a:gd name="connsiteX12" fmla="*/ 2202 w 155395"/>
                    <a:gd name="connsiteY12" fmla="*/ 1938 h 140507"/>
                    <a:gd name="connsiteX13" fmla="*/ 155395 w 155395"/>
                    <a:gd name="connsiteY13" fmla="*/ 140507 h 14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395" h="140507">
                      <a:moveTo>
                        <a:pt x="148788" y="139010"/>
                      </a:moveTo>
                      <a:lnTo>
                        <a:pt x="793" y="3259"/>
                      </a:lnTo>
                      <a:lnTo>
                        <a:pt x="2290" y="2378"/>
                      </a:lnTo>
                      <a:lnTo>
                        <a:pt x="26604" y="111525"/>
                      </a:lnTo>
                      <a:lnTo>
                        <a:pt x="26251" y="111173"/>
                      </a:lnTo>
                      <a:lnTo>
                        <a:pt x="148788" y="139010"/>
                      </a:lnTo>
                      <a:close/>
                      <a:moveTo>
                        <a:pt x="155395" y="140507"/>
                      </a:moveTo>
                      <a:lnTo>
                        <a:pt x="26075" y="112142"/>
                      </a:lnTo>
                      <a:lnTo>
                        <a:pt x="25811" y="112054"/>
                      </a:lnTo>
                      <a:lnTo>
                        <a:pt x="25723" y="111789"/>
                      </a:lnTo>
                      <a:lnTo>
                        <a:pt x="617" y="2819"/>
                      </a:lnTo>
                      <a:lnTo>
                        <a:pt x="0" y="0"/>
                      </a:lnTo>
                      <a:lnTo>
                        <a:pt x="2202" y="1938"/>
                      </a:lnTo>
                      <a:lnTo>
                        <a:pt x="155395" y="140507"/>
                      </a:lnTo>
                      <a:close/>
                    </a:path>
                  </a:pathLst>
                </a:custGeom>
                <a:grpFill/>
                <a:ln w="8809" cap="flat">
                  <a:noFill/>
                  <a:prstDash val="solid"/>
                  <a:miter/>
                </a:ln>
              </p:spPr>
              <p:txBody>
                <a:bodyPr rtlCol="0" anchor="ctr"/>
                <a:lstStyle/>
                <a:p>
                  <a:endParaRPr lang="en-US" sz="3200"/>
                </a:p>
              </p:txBody>
            </p:sp>
            <p:sp>
              <p:nvSpPr>
                <p:cNvPr id="5064" name="Freeform: Shape 5063">
                  <a:extLst>
                    <a:ext uri="{FF2B5EF4-FFF2-40B4-BE49-F238E27FC236}">
                      <a16:creationId xmlns:a16="http://schemas.microsoft.com/office/drawing/2014/main" id="{4B3D8993-21FB-49E6-9846-A5258C9A3F5C}"/>
                    </a:ext>
                  </a:extLst>
                </p:cNvPr>
                <p:cNvSpPr/>
                <p:nvPr/>
              </p:nvSpPr>
              <p:spPr>
                <a:xfrm>
                  <a:off x="3430761" y="4032940"/>
                  <a:ext cx="172837" cy="156276"/>
                </a:xfrm>
                <a:custGeom>
                  <a:avLst/>
                  <a:gdLst>
                    <a:gd name="connsiteX0" fmla="*/ 172837 w 172837"/>
                    <a:gd name="connsiteY0" fmla="*/ 156276 h 156276"/>
                    <a:gd name="connsiteX1" fmla="*/ 166054 w 172837"/>
                    <a:gd name="connsiteY1" fmla="*/ 154779 h 156276"/>
                    <a:gd name="connsiteX2" fmla="*/ 166142 w 172837"/>
                    <a:gd name="connsiteY2" fmla="*/ 154867 h 156276"/>
                    <a:gd name="connsiteX3" fmla="*/ 156452 w 172837"/>
                    <a:gd name="connsiteY3" fmla="*/ 152664 h 156276"/>
                    <a:gd name="connsiteX4" fmla="*/ 36999 w 172837"/>
                    <a:gd name="connsiteY4" fmla="*/ 126501 h 156276"/>
                    <a:gd name="connsiteX5" fmla="*/ 38232 w 172837"/>
                    <a:gd name="connsiteY5" fmla="*/ 131874 h 156276"/>
                    <a:gd name="connsiteX6" fmla="*/ 31097 w 172837"/>
                    <a:gd name="connsiteY6" fmla="*/ 125179 h 156276"/>
                    <a:gd name="connsiteX7" fmla="*/ 29070 w 172837"/>
                    <a:gd name="connsiteY7" fmla="*/ 124739 h 156276"/>
                    <a:gd name="connsiteX8" fmla="*/ 28102 w 172837"/>
                    <a:gd name="connsiteY8" fmla="*/ 121656 h 156276"/>
                    <a:gd name="connsiteX9" fmla="*/ 21847 w 172837"/>
                    <a:gd name="connsiteY9" fmla="*/ 115401 h 156276"/>
                    <a:gd name="connsiteX10" fmla="*/ 26868 w 172837"/>
                    <a:gd name="connsiteY10" fmla="*/ 116458 h 156276"/>
                    <a:gd name="connsiteX11" fmla="*/ 3347 w 172837"/>
                    <a:gd name="connsiteY11" fmla="*/ 14623 h 156276"/>
                    <a:gd name="connsiteX12" fmla="*/ 969 w 172837"/>
                    <a:gd name="connsiteY12" fmla="*/ 12421 h 156276"/>
                    <a:gd name="connsiteX13" fmla="*/ 2643 w 172837"/>
                    <a:gd name="connsiteY13" fmla="*/ 11452 h 156276"/>
                    <a:gd name="connsiteX14" fmla="*/ 0 w 172837"/>
                    <a:gd name="connsiteY14" fmla="*/ 0 h 156276"/>
                    <a:gd name="connsiteX15" fmla="*/ 8721 w 172837"/>
                    <a:gd name="connsiteY15" fmla="*/ 7840 h 156276"/>
                    <a:gd name="connsiteX16" fmla="*/ 10395 w 172837"/>
                    <a:gd name="connsiteY16" fmla="*/ 6871 h 156276"/>
                    <a:gd name="connsiteX17" fmla="*/ 11099 w 172837"/>
                    <a:gd name="connsiteY17" fmla="*/ 10043 h 156276"/>
                    <a:gd name="connsiteX18" fmla="*/ 172837 w 172837"/>
                    <a:gd name="connsiteY18" fmla="*/ 156276 h 156276"/>
                    <a:gd name="connsiteX19" fmla="*/ 35149 w 172837"/>
                    <a:gd name="connsiteY19" fmla="*/ 118220 h 156276"/>
                    <a:gd name="connsiteX20" fmla="*/ 142886 w 172837"/>
                    <a:gd name="connsiteY20" fmla="*/ 142710 h 156276"/>
                    <a:gd name="connsiteX21" fmla="*/ 14359 w 172837"/>
                    <a:gd name="connsiteY21" fmla="*/ 24754 h 156276"/>
                    <a:gd name="connsiteX22" fmla="*/ 35149 w 172837"/>
                    <a:gd name="connsiteY22" fmla="*/ 118220 h 15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837" h="156276">
                      <a:moveTo>
                        <a:pt x="172837" y="156276"/>
                      </a:moveTo>
                      <a:lnTo>
                        <a:pt x="166054" y="154779"/>
                      </a:lnTo>
                      <a:lnTo>
                        <a:pt x="166142" y="154867"/>
                      </a:lnTo>
                      <a:lnTo>
                        <a:pt x="156452" y="152664"/>
                      </a:lnTo>
                      <a:lnTo>
                        <a:pt x="36999" y="126501"/>
                      </a:lnTo>
                      <a:lnTo>
                        <a:pt x="38232" y="131874"/>
                      </a:lnTo>
                      <a:lnTo>
                        <a:pt x="31097" y="125179"/>
                      </a:lnTo>
                      <a:lnTo>
                        <a:pt x="29070" y="124739"/>
                      </a:lnTo>
                      <a:lnTo>
                        <a:pt x="28102" y="121656"/>
                      </a:lnTo>
                      <a:lnTo>
                        <a:pt x="21847" y="115401"/>
                      </a:lnTo>
                      <a:lnTo>
                        <a:pt x="26868" y="116458"/>
                      </a:lnTo>
                      <a:lnTo>
                        <a:pt x="3347" y="14623"/>
                      </a:lnTo>
                      <a:lnTo>
                        <a:pt x="969" y="12421"/>
                      </a:lnTo>
                      <a:lnTo>
                        <a:pt x="2643" y="11452"/>
                      </a:lnTo>
                      <a:lnTo>
                        <a:pt x="0" y="0"/>
                      </a:lnTo>
                      <a:lnTo>
                        <a:pt x="8721" y="7840"/>
                      </a:lnTo>
                      <a:lnTo>
                        <a:pt x="10395" y="6871"/>
                      </a:lnTo>
                      <a:lnTo>
                        <a:pt x="11099" y="10043"/>
                      </a:lnTo>
                      <a:lnTo>
                        <a:pt x="172837" y="156276"/>
                      </a:lnTo>
                      <a:close/>
                      <a:moveTo>
                        <a:pt x="35149" y="118220"/>
                      </a:moveTo>
                      <a:lnTo>
                        <a:pt x="142886" y="142710"/>
                      </a:lnTo>
                      <a:lnTo>
                        <a:pt x="14359" y="24754"/>
                      </a:lnTo>
                      <a:lnTo>
                        <a:pt x="35149" y="118220"/>
                      </a:lnTo>
                      <a:close/>
                    </a:path>
                  </a:pathLst>
                </a:custGeom>
                <a:grpFill/>
                <a:ln w="8809" cap="flat">
                  <a:noFill/>
                  <a:prstDash val="solid"/>
                  <a:miter/>
                </a:ln>
              </p:spPr>
              <p:txBody>
                <a:bodyPr rtlCol="0" anchor="ctr"/>
                <a:lstStyle/>
                <a:p>
                  <a:endParaRPr lang="en-US" sz="3200"/>
                </a:p>
              </p:txBody>
            </p:sp>
          </p:grpSp>
          <p:grpSp>
            <p:nvGrpSpPr>
              <p:cNvPr id="5065" name="Graphic 4229">
                <a:extLst>
                  <a:ext uri="{FF2B5EF4-FFF2-40B4-BE49-F238E27FC236}">
                    <a16:creationId xmlns:a16="http://schemas.microsoft.com/office/drawing/2014/main" id="{78B44860-C74F-4724-A5FC-669C318DC020}"/>
                  </a:ext>
                </a:extLst>
              </p:cNvPr>
              <p:cNvGrpSpPr/>
              <p:nvPr/>
            </p:nvGrpSpPr>
            <p:grpSpPr>
              <a:xfrm>
                <a:off x="3580959" y="4066151"/>
                <a:ext cx="153457" cy="122977"/>
                <a:chOff x="3580959" y="4066151"/>
                <a:chExt cx="153457" cy="122977"/>
              </a:xfrm>
              <a:grpFill/>
            </p:grpSpPr>
            <p:sp>
              <p:nvSpPr>
                <p:cNvPr id="5066" name="Freeform: Shape 5065">
                  <a:extLst>
                    <a:ext uri="{FF2B5EF4-FFF2-40B4-BE49-F238E27FC236}">
                      <a16:creationId xmlns:a16="http://schemas.microsoft.com/office/drawing/2014/main" id="{866CC169-BB60-4262-8722-6C200E9FFC95}"/>
                    </a:ext>
                  </a:extLst>
                </p:cNvPr>
                <p:cNvSpPr/>
                <p:nvPr/>
              </p:nvSpPr>
              <p:spPr>
                <a:xfrm>
                  <a:off x="3587478" y="4071612"/>
                  <a:ext cx="138217" cy="112494"/>
                </a:xfrm>
                <a:custGeom>
                  <a:avLst/>
                  <a:gdLst>
                    <a:gd name="connsiteX0" fmla="*/ 138217 w 138217"/>
                    <a:gd name="connsiteY0" fmla="*/ 55586 h 112494"/>
                    <a:gd name="connsiteX1" fmla="*/ 136632 w 138217"/>
                    <a:gd name="connsiteY1" fmla="*/ 56203 h 112494"/>
                    <a:gd name="connsiteX2" fmla="*/ 1498 w 138217"/>
                    <a:gd name="connsiteY2" fmla="*/ 111877 h 112494"/>
                    <a:gd name="connsiteX3" fmla="*/ 0 w 138217"/>
                    <a:gd name="connsiteY3" fmla="*/ 112494 h 112494"/>
                    <a:gd name="connsiteX4" fmla="*/ 0 w 138217"/>
                    <a:gd name="connsiteY4" fmla="*/ 110908 h 112494"/>
                    <a:gd name="connsiteX5" fmla="*/ 441 w 138217"/>
                    <a:gd name="connsiteY5" fmla="*/ 881 h 112494"/>
                    <a:gd name="connsiteX6" fmla="*/ 441 w 138217"/>
                    <a:gd name="connsiteY6" fmla="*/ 0 h 112494"/>
                    <a:gd name="connsiteX7" fmla="*/ 1233 w 138217"/>
                    <a:gd name="connsiteY7" fmla="*/ 352 h 112494"/>
                    <a:gd name="connsiteX8" fmla="*/ 135927 w 138217"/>
                    <a:gd name="connsiteY8" fmla="*/ 54705 h 112494"/>
                    <a:gd name="connsiteX9" fmla="*/ 138217 w 138217"/>
                    <a:gd name="connsiteY9" fmla="*/ 55586 h 112494"/>
                    <a:gd name="connsiteX10" fmla="*/ 133725 w 138217"/>
                    <a:gd name="connsiteY10" fmla="*/ 53736 h 112494"/>
                    <a:gd name="connsiteX11" fmla="*/ 793 w 138217"/>
                    <a:gd name="connsiteY11" fmla="*/ 1410 h 112494"/>
                    <a:gd name="connsiteX12" fmla="*/ 1586 w 138217"/>
                    <a:gd name="connsiteY12" fmla="*/ 881 h 112494"/>
                    <a:gd name="connsiteX13" fmla="*/ 2026 w 138217"/>
                    <a:gd name="connsiteY13" fmla="*/ 110908 h 112494"/>
                    <a:gd name="connsiteX14" fmla="*/ 529 w 138217"/>
                    <a:gd name="connsiteY14" fmla="*/ 109939 h 112494"/>
                    <a:gd name="connsiteX15" fmla="*/ 133725 w 138217"/>
                    <a:gd name="connsiteY15" fmla="*/ 53736 h 11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17" h="112494">
                      <a:moveTo>
                        <a:pt x="138217" y="55586"/>
                      </a:moveTo>
                      <a:lnTo>
                        <a:pt x="136632" y="56203"/>
                      </a:lnTo>
                      <a:lnTo>
                        <a:pt x="1498" y="111877"/>
                      </a:lnTo>
                      <a:lnTo>
                        <a:pt x="0" y="112494"/>
                      </a:lnTo>
                      <a:lnTo>
                        <a:pt x="0" y="110908"/>
                      </a:lnTo>
                      <a:lnTo>
                        <a:pt x="441" y="881"/>
                      </a:lnTo>
                      <a:lnTo>
                        <a:pt x="441" y="0"/>
                      </a:lnTo>
                      <a:lnTo>
                        <a:pt x="1233" y="352"/>
                      </a:lnTo>
                      <a:lnTo>
                        <a:pt x="135927" y="54705"/>
                      </a:lnTo>
                      <a:lnTo>
                        <a:pt x="138217" y="55586"/>
                      </a:lnTo>
                      <a:close/>
                      <a:moveTo>
                        <a:pt x="133725" y="53736"/>
                      </a:moveTo>
                      <a:lnTo>
                        <a:pt x="793" y="1410"/>
                      </a:lnTo>
                      <a:lnTo>
                        <a:pt x="1586" y="881"/>
                      </a:lnTo>
                      <a:lnTo>
                        <a:pt x="2026" y="110908"/>
                      </a:lnTo>
                      <a:lnTo>
                        <a:pt x="529" y="109939"/>
                      </a:lnTo>
                      <a:lnTo>
                        <a:pt x="133725" y="53736"/>
                      </a:lnTo>
                      <a:close/>
                    </a:path>
                  </a:pathLst>
                </a:custGeom>
                <a:grpFill/>
                <a:ln w="8809" cap="flat">
                  <a:noFill/>
                  <a:prstDash val="solid"/>
                  <a:miter/>
                </a:ln>
              </p:spPr>
              <p:txBody>
                <a:bodyPr rtlCol="0" anchor="ctr"/>
                <a:lstStyle/>
                <a:p>
                  <a:endParaRPr lang="en-US" sz="3200"/>
                </a:p>
              </p:txBody>
            </p:sp>
            <p:sp>
              <p:nvSpPr>
                <p:cNvPr id="5067" name="Freeform: Shape 5066">
                  <a:extLst>
                    <a:ext uri="{FF2B5EF4-FFF2-40B4-BE49-F238E27FC236}">
                      <a16:creationId xmlns:a16="http://schemas.microsoft.com/office/drawing/2014/main" id="{56ADFFA6-F61F-4341-9687-24C3E32C9C2A}"/>
                    </a:ext>
                  </a:extLst>
                </p:cNvPr>
                <p:cNvSpPr/>
                <p:nvPr/>
              </p:nvSpPr>
              <p:spPr>
                <a:xfrm>
                  <a:off x="3580959" y="4066151"/>
                  <a:ext cx="153457" cy="122977"/>
                </a:xfrm>
                <a:custGeom>
                  <a:avLst/>
                  <a:gdLst>
                    <a:gd name="connsiteX0" fmla="*/ 3083 w 153457"/>
                    <a:gd name="connsiteY0" fmla="*/ 122977 h 122977"/>
                    <a:gd name="connsiteX1" fmla="*/ 3083 w 153457"/>
                    <a:gd name="connsiteY1" fmla="*/ 116723 h 122977"/>
                    <a:gd name="connsiteX2" fmla="*/ 0 w 153457"/>
                    <a:gd name="connsiteY2" fmla="*/ 114696 h 122977"/>
                    <a:gd name="connsiteX3" fmla="*/ 3083 w 153457"/>
                    <a:gd name="connsiteY3" fmla="*/ 113375 h 122977"/>
                    <a:gd name="connsiteX4" fmla="*/ 3524 w 153457"/>
                    <a:gd name="connsiteY4" fmla="*/ 8985 h 122977"/>
                    <a:gd name="connsiteX5" fmla="*/ 88 w 153457"/>
                    <a:gd name="connsiteY5" fmla="*/ 7664 h 122977"/>
                    <a:gd name="connsiteX6" fmla="*/ 3524 w 153457"/>
                    <a:gd name="connsiteY6" fmla="*/ 5374 h 122977"/>
                    <a:gd name="connsiteX7" fmla="*/ 3524 w 153457"/>
                    <a:gd name="connsiteY7" fmla="*/ 529 h 122977"/>
                    <a:gd name="connsiteX8" fmla="*/ 8016 w 153457"/>
                    <a:gd name="connsiteY8" fmla="*/ 2290 h 122977"/>
                    <a:gd name="connsiteX9" fmla="*/ 11364 w 153457"/>
                    <a:gd name="connsiteY9" fmla="*/ 0 h 122977"/>
                    <a:gd name="connsiteX10" fmla="*/ 11364 w 153457"/>
                    <a:gd name="connsiteY10" fmla="*/ 3612 h 122977"/>
                    <a:gd name="connsiteX11" fmla="*/ 148964 w 153457"/>
                    <a:gd name="connsiteY11" fmla="*/ 59110 h 122977"/>
                    <a:gd name="connsiteX12" fmla="*/ 148876 w 153457"/>
                    <a:gd name="connsiteY12" fmla="*/ 59110 h 122977"/>
                    <a:gd name="connsiteX13" fmla="*/ 153457 w 153457"/>
                    <a:gd name="connsiteY13" fmla="*/ 60960 h 122977"/>
                    <a:gd name="connsiteX14" fmla="*/ 144119 w 153457"/>
                    <a:gd name="connsiteY14" fmla="*/ 64748 h 122977"/>
                    <a:gd name="connsiteX15" fmla="*/ 11716 w 153457"/>
                    <a:gd name="connsiteY15" fmla="*/ 119277 h 122977"/>
                    <a:gd name="connsiteX16" fmla="*/ 11716 w 153457"/>
                    <a:gd name="connsiteY16" fmla="*/ 122625 h 122977"/>
                    <a:gd name="connsiteX17" fmla="*/ 8633 w 153457"/>
                    <a:gd name="connsiteY17" fmla="*/ 120510 h 122977"/>
                    <a:gd name="connsiteX18" fmla="*/ 3083 w 153457"/>
                    <a:gd name="connsiteY18" fmla="*/ 122977 h 122977"/>
                    <a:gd name="connsiteX19" fmla="*/ 11628 w 153457"/>
                    <a:gd name="connsiteY19" fmla="*/ 12157 h 122977"/>
                    <a:gd name="connsiteX20" fmla="*/ 12069 w 153457"/>
                    <a:gd name="connsiteY20" fmla="*/ 109587 h 122977"/>
                    <a:gd name="connsiteX21" fmla="*/ 131346 w 153457"/>
                    <a:gd name="connsiteY21" fmla="*/ 59286 h 122977"/>
                    <a:gd name="connsiteX22" fmla="*/ 11628 w 153457"/>
                    <a:gd name="connsiteY22" fmla="*/ 12157 h 12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457" h="122977">
                      <a:moveTo>
                        <a:pt x="3083" y="122977"/>
                      </a:moveTo>
                      <a:lnTo>
                        <a:pt x="3083" y="116723"/>
                      </a:lnTo>
                      <a:lnTo>
                        <a:pt x="0" y="114696"/>
                      </a:lnTo>
                      <a:lnTo>
                        <a:pt x="3083" y="113375"/>
                      </a:lnTo>
                      <a:lnTo>
                        <a:pt x="3524" y="8985"/>
                      </a:lnTo>
                      <a:lnTo>
                        <a:pt x="88" y="7664"/>
                      </a:lnTo>
                      <a:lnTo>
                        <a:pt x="3524" y="5374"/>
                      </a:lnTo>
                      <a:lnTo>
                        <a:pt x="3524" y="529"/>
                      </a:lnTo>
                      <a:lnTo>
                        <a:pt x="8016" y="2290"/>
                      </a:lnTo>
                      <a:lnTo>
                        <a:pt x="11364" y="0"/>
                      </a:lnTo>
                      <a:lnTo>
                        <a:pt x="11364" y="3612"/>
                      </a:lnTo>
                      <a:lnTo>
                        <a:pt x="148964" y="59110"/>
                      </a:lnTo>
                      <a:lnTo>
                        <a:pt x="148876" y="59110"/>
                      </a:lnTo>
                      <a:lnTo>
                        <a:pt x="153457" y="60960"/>
                      </a:lnTo>
                      <a:lnTo>
                        <a:pt x="144119" y="64748"/>
                      </a:lnTo>
                      <a:lnTo>
                        <a:pt x="11716" y="119277"/>
                      </a:lnTo>
                      <a:lnTo>
                        <a:pt x="11716" y="122625"/>
                      </a:lnTo>
                      <a:lnTo>
                        <a:pt x="8633" y="120510"/>
                      </a:lnTo>
                      <a:lnTo>
                        <a:pt x="3083" y="122977"/>
                      </a:lnTo>
                      <a:close/>
                      <a:moveTo>
                        <a:pt x="11628" y="12157"/>
                      </a:moveTo>
                      <a:lnTo>
                        <a:pt x="12069" y="109587"/>
                      </a:lnTo>
                      <a:lnTo>
                        <a:pt x="131346" y="59286"/>
                      </a:lnTo>
                      <a:lnTo>
                        <a:pt x="11628" y="12157"/>
                      </a:lnTo>
                      <a:close/>
                    </a:path>
                  </a:pathLst>
                </a:custGeom>
                <a:grpFill/>
                <a:ln w="8809" cap="flat">
                  <a:noFill/>
                  <a:prstDash val="solid"/>
                  <a:miter/>
                </a:ln>
              </p:spPr>
              <p:txBody>
                <a:bodyPr rtlCol="0" anchor="ctr"/>
                <a:lstStyle/>
                <a:p>
                  <a:endParaRPr lang="en-US" sz="3200"/>
                </a:p>
              </p:txBody>
            </p:sp>
          </p:grpSp>
          <p:grpSp>
            <p:nvGrpSpPr>
              <p:cNvPr id="5068" name="Graphic 4229">
                <a:extLst>
                  <a:ext uri="{FF2B5EF4-FFF2-40B4-BE49-F238E27FC236}">
                    <a16:creationId xmlns:a16="http://schemas.microsoft.com/office/drawing/2014/main" id="{78B44860-C74F-4724-A5FC-669C318DC020}"/>
                  </a:ext>
                </a:extLst>
              </p:cNvPr>
              <p:cNvGrpSpPr/>
              <p:nvPr/>
            </p:nvGrpSpPr>
            <p:grpSpPr>
              <a:xfrm>
                <a:off x="3564926" y="3893137"/>
                <a:ext cx="193186" cy="180677"/>
                <a:chOff x="3564926" y="3893137"/>
                <a:chExt cx="193186" cy="180677"/>
              </a:xfrm>
              <a:grpFill/>
            </p:grpSpPr>
            <p:sp>
              <p:nvSpPr>
                <p:cNvPr id="5069" name="Freeform: Shape 5068">
                  <a:extLst>
                    <a:ext uri="{FF2B5EF4-FFF2-40B4-BE49-F238E27FC236}">
                      <a16:creationId xmlns:a16="http://schemas.microsoft.com/office/drawing/2014/main" id="{55C71BD2-83E6-4040-9BA2-EA4484A5F1C9}"/>
                    </a:ext>
                  </a:extLst>
                </p:cNvPr>
                <p:cNvSpPr/>
                <p:nvPr/>
              </p:nvSpPr>
              <p:spPr>
                <a:xfrm>
                  <a:off x="3580254" y="3902739"/>
                  <a:ext cx="173894" cy="163323"/>
                </a:xfrm>
                <a:custGeom>
                  <a:avLst/>
                  <a:gdLst>
                    <a:gd name="connsiteX0" fmla="*/ 173894 w 173894"/>
                    <a:gd name="connsiteY0" fmla="*/ 70122 h 163323"/>
                    <a:gd name="connsiteX1" fmla="*/ 173014 w 173894"/>
                    <a:gd name="connsiteY1" fmla="*/ 153809 h 163323"/>
                    <a:gd name="connsiteX2" fmla="*/ 172925 w 173894"/>
                    <a:gd name="connsiteY2" fmla="*/ 163324 h 163323"/>
                    <a:gd name="connsiteX3" fmla="*/ 166054 w 173894"/>
                    <a:gd name="connsiteY3" fmla="*/ 156805 h 163323"/>
                    <a:gd name="connsiteX4" fmla="*/ 7047 w 173894"/>
                    <a:gd name="connsiteY4" fmla="*/ 6695 h 163323"/>
                    <a:gd name="connsiteX5" fmla="*/ 0 w 173894"/>
                    <a:gd name="connsiteY5" fmla="*/ 0 h 163323"/>
                    <a:gd name="connsiteX6" fmla="*/ 8985 w 173894"/>
                    <a:gd name="connsiteY6" fmla="*/ 3612 h 163323"/>
                    <a:gd name="connsiteX7" fmla="*/ 168873 w 173894"/>
                    <a:gd name="connsiteY7" fmla="*/ 68007 h 163323"/>
                    <a:gd name="connsiteX8" fmla="*/ 173894 w 173894"/>
                    <a:gd name="connsiteY8" fmla="*/ 70122 h 163323"/>
                    <a:gd name="connsiteX9" fmla="*/ 163764 w 173894"/>
                    <a:gd name="connsiteY9" fmla="*/ 66158 h 163323"/>
                    <a:gd name="connsiteX10" fmla="*/ 7576 w 173894"/>
                    <a:gd name="connsiteY10" fmla="*/ 7135 h 163323"/>
                    <a:gd name="connsiteX11" fmla="*/ 9514 w 173894"/>
                    <a:gd name="connsiteY11" fmla="*/ 4052 h 163323"/>
                    <a:gd name="connsiteX12" fmla="*/ 171692 w 173894"/>
                    <a:gd name="connsiteY12" fmla="*/ 150726 h 163323"/>
                    <a:gd name="connsiteX13" fmla="*/ 164733 w 173894"/>
                    <a:gd name="connsiteY13" fmla="*/ 153809 h 163323"/>
                    <a:gd name="connsiteX14" fmla="*/ 163852 w 173894"/>
                    <a:gd name="connsiteY14" fmla="*/ 68096 h 163323"/>
                    <a:gd name="connsiteX15" fmla="*/ 163764 w 173894"/>
                    <a:gd name="connsiteY15" fmla="*/ 66158 h 163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94" h="163323">
                      <a:moveTo>
                        <a:pt x="173894" y="70122"/>
                      </a:moveTo>
                      <a:lnTo>
                        <a:pt x="173014" y="153809"/>
                      </a:lnTo>
                      <a:lnTo>
                        <a:pt x="172925" y="163324"/>
                      </a:lnTo>
                      <a:lnTo>
                        <a:pt x="166054" y="156805"/>
                      </a:lnTo>
                      <a:lnTo>
                        <a:pt x="7047" y="6695"/>
                      </a:lnTo>
                      <a:lnTo>
                        <a:pt x="0" y="0"/>
                      </a:lnTo>
                      <a:lnTo>
                        <a:pt x="8985" y="3612"/>
                      </a:lnTo>
                      <a:lnTo>
                        <a:pt x="168873" y="68007"/>
                      </a:lnTo>
                      <a:lnTo>
                        <a:pt x="173894" y="70122"/>
                      </a:lnTo>
                      <a:close/>
                      <a:moveTo>
                        <a:pt x="163764" y="66158"/>
                      </a:moveTo>
                      <a:lnTo>
                        <a:pt x="7576" y="7135"/>
                      </a:lnTo>
                      <a:lnTo>
                        <a:pt x="9514" y="4052"/>
                      </a:lnTo>
                      <a:lnTo>
                        <a:pt x="171692" y="150726"/>
                      </a:lnTo>
                      <a:lnTo>
                        <a:pt x="164733" y="153809"/>
                      </a:lnTo>
                      <a:lnTo>
                        <a:pt x="163852" y="68096"/>
                      </a:lnTo>
                      <a:lnTo>
                        <a:pt x="163764" y="66158"/>
                      </a:lnTo>
                      <a:close/>
                    </a:path>
                  </a:pathLst>
                </a:custGeom>
                <a:grpFill/>
                <a:ln w="8809" cap="flat">
                  <a:noFill/>
                  <a:prstDash val="solid"/>
                  <a:miter/>
                </a:ln>
              </p:spPr>
              <p:txBody>
                <a:bodyPr rtlCol="0" anchor="ctr"/>
                <a:lstStyle/>
                <a:p>
                  <a:endParaRPr lang="en-US" sz="3200"/>
                </a:p>
              </p:txBody>
            </p:sp>
            <p:sp>
              <p:nvSpPr>
                <p:cNvPr id="5070" name="Freeform: Shape 5069">
                  <a:extLst>
                    <a:ext uri="{FF2B5EF4-FFF2-40B4-BE49-F238E27FC236}">
                      <a16:creationId xmlns:a16="http://schemas.microsoft.com/office/drawing/2014/main" id="{723F3C13-BA68-40B0-B23C-E21FA219EBA0}"/>
                    </a:ext>
                  </a:extLst>
                </p:cNvPr>
                <p:cNvSpPr/>
                <p:nvPr/>
              </p:nvSpPr>
              <p:spPr>
                <a:xfrm>
                  <a:off x="3564926" y="3893137"/>
                  <a:ext cx="193186" cy="180677"/>
                </a:xfrm>
                <a:custGeom>
                  <a:avLst/>
                  <a:gdLst>
                    <a:gd name="connsiteX0" fmla="*/ 191513 w 193186"/>
                    <a:gd name="connsiteY0" fmla="*/ 180678 h 180677"/>
                    <a:gd name="connsiteX1" fmla="*/ 178035 w 193186"/>
                    <a:gd name="connsiteY1" fmla="*/ 167992 h 180677"/>
                    <a:gd name="connsiteX2" fmla="*/ 176714 w 193186"/>
                    <a:gd name="connsiteY2" fmla="*/ 168609 h 180677"/>
                    <a:gd name="connsiteX3" fmla="*/ 176714 w 193186"/>
                    <a:gd name="connsiteY3" fmla="*/ 166759 h 180677"/>
                    <a:gd name="connsiteX4" fmla="*/ 20790 w 193186"/>
                    <a:gd name="connsiteY4" fmla="*/ 19557 h 180677"/>
                    <a:gd name="connsiteX5" fmla="*/ 17883 w 193186"/>
                    <a:gd name="connsiteY5" fmla="*/ 18499 h 180677"/>
                    <a:gd name="connsiteX6" fmla="*/ 18499 w 193186"/>
                    <a:gd name="connsiteY6" fmla="*/ 17442 h 180677"/>
                    <a:gd name="connsiteX7" fmla="*/ 0 w 193186"/>
                    <a:gd name="connsiteY7" fmla="*/ 0 h 180677"/>
                    <a:gd name="connsiteX8" fmla="*/ 23521 w 193186"/>
                    <a:gd name="connsiteY8" fmla="*/ 9426 h 180677"/>
                    <a:gd name="connsiteX9" fmla="*/ 24138 w 193186"/>
                    <a:gd name="connsiteY9" fmla="*/ 8545 h 180677"/>
                    <a:gd name="connsiteX10" fmla="*/ 26428 w 193186"/>
                    <a:gd name="connsiteY10" fmla="*/ 10571 h 180677"/>
                    <a:gd name="connsiteX11" fmla="*/ 192658 w 193186"/>
                    <a:gd name="connsiteY11" fmla="*/ 77521 h 180677"/>
                    <a:gd name="connsiteX12" fmla="*/ 191778 w 193186"/>
                    <a:gd name="connsiteY12" fmla="*/ 160152 h 180677"/>
                    <a:gd name="connsiteX13" fmla="*/ 193187 w 193186"/>
                    <a:gd name="connsiteY13" fmla="*/ 161386 h 180677"/>
                    <a:gd name="connsiteX14" fmla="*/ 191778 w 193186"/>
                    <a:gd name="connsiteY14" fmla="*/ 162002 h 180677"/>
                    <a:gd name="connsiteX15" fmla="*/ 191513 w 193186"/>
                    <a:gd name="connsiteY15" fmla="*/ 180678 h 180677"/>
                    <a:gd name="connsiteX16" fmla="*/ 184730 w 193186"/>
                    <a:gd name="connsiteY16" fmla="*/ 164997 h 180677"/>
                    <a:gd name="connsiteX17" fmla="*/ 184906 w 193186"/>
                    <a:gd name="connsiteY17" fmla="*/ 165173 h 180677"/>
                    <a:gd name="connsiteX18" fmla="*/ 184906 w 193186"/>
                    <a:gd name="connsiteY18" fmla="*/ 164909 h 180677"/>
                    <a:gd name="connsiteX19" fmla="*/ 184730 w 193186"/>
                    <a:gd name="connsiteY19" fmla="*/ 164997 h 180677"/>
                    <a:gd name="connsiteX20" fmla="*/ 130377 w 193186"/>
                    <a:gd name="connsiteY20" fmla="*/ 113639 h 180677"/>
                    <a:gd name="connsiteX21" fmla="*/ 176626 w 193186"/>
                    <a:gd name="connsiteY21" fmla="*/ 157333 h 180677"/>
                    <a:gd name="connsiteX22" fmla="*/ 176626 w 193186"/>
                    <a:gd name="connsiteY22" fmla="*/ 155483 h 180677"/>
                    <a:gd name="connsiteX23" fmla="*/ 130377 w 193186"/>
                    <a:gd name="connsiteY23" fmla="*/ 113639 h 180677"/>
                    <a:gd name="connsiteX24" fmla="*/ 183320 w 193186"/>
                    <a:gd name="connsiteY24" fmla="*/ 152488 h 180677"/>
                    <a:gd name="connsiteX25" fmla="*/ 185082 w 193186"/>
                    <a:gd name="connsiteY25" fmla="*/ 154074 h 180677"/>
                    <a:gd name="connsiteX26" fmla="*/ 185875 w 193186"/>
                    <a:gd name="connsiteY26" fmla="*/ 82014 h 180677"/>
                    <a:gd name="connsiteX27" fmla="*/ 182616 w 193186"/>
                    <a:gd name="connsiteY27" fmla="*/ 80693 h 180677"/>
                    <a:gd name="connsiteX28" fmla="*/ 183320 w 193186"/>
                    <a:gd name="connsiteY28" fmla="*/ 152488 h 180677"/>
                    <a:gd name="connsiteX29" fmla="*/ 47482 w 193186"/>
                    <a:gd name="connsiteY29" fmla="*/ 29599 h 180677"/>
                    <a:gd name="connsiteX30" fmla="*/ 176449 w 193186"/>
                    <a:gd name="connsiteY30" fmla="*/ 146322 h 180677"/>
                    <a:gd name="connsiteX31" fmla="*/ 175745 w 193186"/>
                    <a:gd name="connsiteY31" fmla="*/ 78138 h 180677"/>
                    <a:gd name="connsiteX32" fmla="*/ 47482 w 193186"/>
                    <a:gd name="connsiteY32" fmla="*/ 29599 h 18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3186" h="180677">
                      <a:moveTo>
                        <a:pt x="191513" y="180678"/>
                      </a:moveTo>
                      <a:lnTo>
                        <a:pt x="178035" y="167992"/>
                      </a:lnTo>
                      <a:lnTo>
                        <a:pt x="176714" y="168609"/>
                      </a:lnTo>
                      <a:lnTo>
                        <a:pt x="176714" y="166759"/>
                      </a:lnTo>
                      <a:lnTo>
                        <a:pt x="20790" y="19557"/>
                      </a:lnTo>
                      <a:lnTo>
                        <a:pt x="17883" y="18499"/>
                      </a:lnTo>
                      <a:lnTo>
                        <a:pt x="18499" y="17442"/>
                      </a:lnTo>
                      <a:lnTo>
                        <a:pt x="0" y="0"/>
                      </a:lnTo>
                      <a:lnTo>
                        <a:pt x="23521" y="9426"/>
                      </a:lnTo>
                      <a:lnTo>
                        <a:pt x="24138" y="8545"/>
                      </a:lnTo>
                      <a:lnTo>
                        <a:pt x="26428" y="10571"/>
                      </a:lnTo>
                      <a:lnTo>
                        <a:pt x="192658" y="77521"/>
                      </a:lnTo>
                      <a:lnTo>
                        <a:pt x="191778" y="160152"/>
                      </a:lnTo>
                      <a:lnTo>
                        <a:pt x="193187" y="161386"/>
                      </a:lnTo>
                      <a:lnTo>
                        <a:pt x="191778" y="162002"/>
                      </a:lnTo>
                      <a:lnTo>
                        <a:pt x="191513" y="180678"/>
                      </a:lnTo>
                      <a:close/>
                      <a:moveTo>
                        <a:pt x="184730" y="164997"/>
                      </a:moveTo>
                      <a:lnTo>
                        <a:pt x="184906" y="165173"/>
                      </a:lnTo>
                      <a:lnTo>
                        <a:pt x="184906" y="164909"/>
                      </a:lnTo>
                      <a:lnTo>
                        <a:pt x="184730" y="164997"/>
                      </a:lnTo>
                      <a:close/>
                      <a:moveTo>
                        <a:pt x="130377" y="113639"/>
                      </a:moveTo>
                      <a:lnTo>
                        <a:pt x="176626" y="157333"/>
                      </a:lnTo>
                      <a:lnTo>
                        <a:pt x="176626" y="155483"/>
                      </a:lnTo>
                      <a:lnTo>
                        <a:pt x="130377" y="113639"/>
                      </a:lnTo>
                      <a:close/>
                      <a:moveTo>
                        <a:pt x="183320" y="152488"/>
                      </a:moveTo>
                      <a:lnTo>
                        <a:pt x="185082" y="154074"/>
                      </a:lnTo>
                      <a:lnTo>
                        <a:pt x="185875" y="82014"/>
                      </a:lnTo>
                      <a:lnTo>
                        <a:pt x="182616" y="80693"/>
                      </a:lnTo>
                      <a:lnTo>
                        <a:pt x="183320" y="152488"/>
                      </a:lnTo>
                      <a:close/>
                      <a:moveTo>
                        <a:pt x="47482" y="29599"/>
                      </a:moveTo>
                      <a:lnTo>
                        <a:pt x="176449" y="146322"/>
                      </a:lnTo>
                      <a:lnTo>
                        <a:pt x="175745" y="78138"/>
                      </a:lnTo>
                      <a:lnTo>
                        <a:pt x="47482" y="29599"/>
                      </a:lnTo>
                      <a:close/>
                    </a:path>
                  </a:pathLst>
                </a:custGeom>
                <a:grpFill/>
                <a:ln w="8809" cap="flat">
                  <a:noFill/>
                  <a:prstDash val="solid"/>
                  <a:miter/>
                </a:ln>
              </p:spPr>
              <p:txBody>
                <a:bodyPr rtlCol="0" anchor="ctr"/>
                <a:lstStyle/>
                <a:p>
                  <a:endParaRPr lang="en-US" sz="3200"/>
                </a:p>
              </p:txBody>
            </p:sp>
          </p:grpSp>
          <p:grpSp>
            <p:nvGrpSpPr>
              <p:cNvPr id="5071" name="Graphic 4229">
                <a:extLst>
                  <a:ext uri="{FF2B5EF4-FFF2-40B4-BE49-F238E27FC236}">
                    <a16:creationId xmlns:a16="http://schemas.microsoft.com/office/drawing/2014/main" id="{78B44860-C74F-4724-A5FC-669C318DC020}"/>
                  </a:ext>
                </a:extLst>
              </p:cNvPr>
              <p:cNvGrpSpPr/>
              <p:nvPr/>
            </p:nvGrpSpPr>
            <p:grpSpPr>
              <a:xfrm>
                <a:off x="3539732" y="3924410"/>
                <a:ext cx="218733" cy="212655"/>
                <a:chOff x="3539732" y="3924410"/>
                <a:chExt cx="218733" cy="212655"/>
              </a:xfrm>
              <a:grpFill/>
            </p:grpSpPr>
            <p:sp>
              <p:nvSpPr>
                <p:cNvPr id="5072" name="Freeform: Shape 5071">
                  <a:extLst>
                    <a:ext uri="{FF2B5EF4-FFF2-40B4-BE49-F238E27FC236}">
                      <a16:creationId xmlns:a16="http://schemas.microsoft.com/office/drawing/2014/main" id="{BCC816A9-B8E0-49DF-9F08-0C691334668E}"/>
                    </a:ext>
                  </a:extLst>
                </p:cNvPr>
                <p:cNvSpPr/>
                <p:nvPr/>
              </p:nvSpPr>
              <p:spPr>
                <a:xfrm>
                  <a:off x="3556469" y="3938152"/>
                  <a:ext cx="198032" cy="192394"/>
                </a:xfrm>
                <a:custGeom>
                  <a:avLst/>
                  <a:gdLst>
                    <a:gd name="connsiteX0" fmla="*/ 163235 w 198032"/>
                    <a:gd name="connsiteY0" fmla="*/ 183673 h 192394"/>
                    <a:gd name="connsiteX1" fmla="*/ 188518 w 198032"/>
                    <a:gd name="connsiteY1" fmla="*/ 116899 h 192394"/>
                    <a:gd name="connsiteX2" fmla="*/ 190368 w 198032"/>
                    <a:gd name="connsiteY2" fmla="*/ 122096 h 192394"/>
                    <a:gd name="connsiteX3" fmla="*/ 10131 w 198032"/>
                    <a:gd name="connsiteY3" fmla="*/ 11276 h 192394"/>
                    <a:gd name="connsiteX4" fmla="*/ 13038 w 198032"/>
                    <a:gd name="connsiteY4" fmla="*/ 7840 h 192394"/>
                    <a:gd name="connsiteX5" fmla="*/ 163235 w 198032"/>
                    <a:gd name="connsiteY5" fmla="*/ 183673 h 192394"/>
                    <a:gd name="connsiteX6" fmla="*/ 170811 w 198032"/>
                    <a:gd name="connsiteY6" fmla="*/ 192394 h 192394"/>
                    <a:gd name="connsiteX7" fmla="*/ 9602 w 198032"/>
                    <a:gd name="connsiteY7" fmla="*/ 10835 h 192394"/>
                    <a:gd name="connsiteX8" fmla="*/ 0 w 198032"/>
                    <a:gd name="connsiteY8" fmla="*/ 0 h 192394"/>
                    <a:gd name="connsiteX9" fmla="*/ 12597 w 198032"/>
                    <a:gd name="connsiteY9" fmla="*/ 7400 h 192394"/>
                    <a:gd name="connsiteX10" fmla="*/ 194949 w 198032"/>
                    <a:gd name="connsiteY10" fmla="*/ 114697 h 192394"/>
                    <a:gd name="connsiteX11" fmla="*/ 198032 w 198032"/>
                    <a:gd name="connsiteY11" fmla="*/ 116458 h 192394"/>
                    <a:gd name="connsiteX12" fmla="*/ 196799 w 198032"/>
                    <a:gd name="connsiteY12" fmla="*/ 119894 h 192394"/>
                    <a:gd name="connsiteX13" fmla="*/ 170811 w 198032"/>
                    <a:gd name="connsiteY13" fmla="*/ 192394 h 19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032" h="192394">
                      <a:moveTo>
                        <a:pt x="163235" y="183673"/>
                      </a:moveTo>
                      <a:lnTo>
                        <a:pt x="188518" y="116899"/>
                      </a:lnTo>
                      <a:lnTo>
                        <a:pt x="190368" y="122096"/>
                      </a:lnTo>
                      <a:lnTo>
                        <a:pt x="10131" y="11276"/>
                      </a:lnTo>
                      <a:lnTo>
                        <a:pt x="13038" y="7840"/>
                      </a:lnTo>
                      <a:lnTo>
                        <a:pt x="163235" y="183673"/>
                      </a:lnTo>
                      <a:close/>
                      <a:moveTo>
                        <a:pt x="170811" y="192394"/>
                      </a:moveTo>
                      <a:lnTo>
                        <a:pt x="9602" y="10835"/>
                      </a:lnTo>
                      <a:lnTo>
                        <a:pt x="0" y="0"/>
                      </a:lnTo>
                      <a:lnTo>
                        <a:pt x="12597" y="7400"/>
                      </a:lnTo>
                      <a:lnTo>
                        <a:pt x="194949" y="114697"/>
                      </a:lnTo>
                      <a:lnTo>
                        <a:pt x="198032" y="116458"/>
                      </a:lnTo>
                      <a:lnTo>
                        <a:pt x="196799" y="119894"/>
                      </a:lnTo>
                      <a:lnTo>
                        <a:pt x="170811" y="192394"/>
                      </a:lnTo>
                      <a:close/>
                    </a:path>
                  </a:pathLst>
                </a:custGeom>
                <a:grpFill/>
                <a:ln w="8809" cap="flat">
                  <a:noFill/>
                  <a:prstDash val="solid"/>
                  <a:miter/>
                </a:ln>
              </p:spPr>
              <p:txBody>
                <a:bodyPr rtlCol="0" anchor="ctr"/>
                <a:lstStyle/>
                <a:p>
                  <a:endParaRPr lang="en-US" sz="3200"/>
                </a:p>
              </p:txBody>
            </p:sp>
            <p:sp>
              <p:nvSpPr>
                <p:cNvPr id="5073" name="Freeform: Shape 5072">
                  <a:extLst>
                    <a:ext uri="{FF2B5EF4-FFF2-40B4-BE49-F238E27FC236}">
                      <a16:creationId xmlns:a16="http://schemas.microsoft.com/office/drawing/2014/main" id="{A1A7D7B9-8904-4D14-AC84-7C27F3823107}"/>
                    </a:ext>
                  </a:extLst>
                </p:cNvPr>
                <p:cNvSpPr/>
                <p:nvPr/>
              </p:nvSpPr>
              <p:spPr>
                <a:xfrm>
                  <a:off x="3539732" y="3924410"/>
                  <a:ext cx="218733" cy="212655"/>
                </a:xfrm>
                <a:custGeom>
                  <a:avLst/>
                  <a:gdLst>
                    <a:gd name="connsiteX0" fmla="*/ 188870 w 218733"/>
                    <a:gd name="connsiteY0" fmla="*/ 212655 h 212655"/>
                    <a:gd name="connsiteX1" fmla="*/ 24402 w 218733"/>
                    <a:gd name="connsiteY1" fmla="*/ 27485 h 212655"/>
                    <a:gd name="connsiteX2" fmla="*/ 21847 w 218733"/>
                    <a:gd name="connsiteY2" fmla="*/ 25899 h 212655"/>
                    <a:gd name="connsiteX3" fmla="*/ 22375 w 218733"/>
                    <a:gd name="connsiteY3" fmla="*/ 25195 h 212655"/>
                    <a:gd name="connsiteX4" fmla="*/ 0 w 218733"/>
                    <a:gd name="connsiteY4" fmla="*/ 0 h 212655"/>
                    <a:gd name="connsiteX5" fmla="*/ 29159 w 218733"/>
                    <a:gd name="connsiteY5" fmla="*/ 17090 h 212655"/>
                    <a:gd name="connsiteX6" fmla="*/ 29775 w 218733"/>
                    <a:gd name="connsiteY6" fmla="*/ 16297 h 212655"/>
                    <a:gd name="connsiteX7" fmla="*/ 31713 w 218733"/>
                    <a:gd name="connsiteY7" fmla="*/ 18588 h 212655"/>
                    <a:gd name="connsiteX8" fmla="*/ 205344 w 218733"/>
                    <a:gd name="connsiteY8" fmla="*/ 120775 h 212655"/>
                    <a:gd name="connsiteX9" fmla="*/ 205344 w 218733"/>
                    <a:gd name="connsiteY9" fmla="*/ 120775 h 212655"/>
                    <a:gd name="connsiteX10" fmla="*/ 205344 w 218733"/>
                    <a:gd name="connsiteY10" fmla="*/ 120863 h 212655"/>
                    <a:gd name="connsiteX11" fmla="*/ 218734 w 218733"/>
                    <a:gd name="connsiteY11" fmla="*/ 128703 h 212655"/>
                    <a:gd name="connsiteX12" fmla="*/ 213448 w 218733"/>
                    <a:gd name="connsiteY12" fmla="*/ 143591 h 212655"/>
                    <a:gd name="connsiteX13" fmla="*/ 213448 w 218733"/>
                    <a:gd name="connsiteY13" fmla="*/ 143679 h 212655"/>
                    <a:gd name="connsiteX14" fmla="*/ 213448 w 218733"/>
                    <a:gd name="connsiteY14" fmla="*/ 143679 h 212655"/>
                    <a:gd name="connsiteX15" fmla="*/ 188870 w 218733"/>
                    <a:gd name="connsiteY15" fmla="*/ 212655 h 212655"/>
                    <a:gd name="connsiteX16" fmla="*/ 183849 w 218733"/>
                    <a:gd name="connsiteY16" fmla="*/ 196887 h 212655"/>
                    <a:gd name="connsiteX17" fmla="*/ 186316 w 218733"/>
                    <a:gd name="connsiteY17" fmla="*/ 199706 h 212655"/>
                    <a:gd name="connsiteX18" fmla="*/ 207546 w 218733"/>
                    <a:gd name="connsiteY18" fmla="*/ 140155 h 212655"/>
                    <a:gd name="connsiteX19" fmla="*/ 205696 w 218733"/>
                    <a:gd name="connsiteY19" fmla="*/ 139010 h 212655"/>
                    <a:gd name="connsiteX20" fmla="*/ 183849 w 218733"/>
                    <a:gd name="connsiteY20" fmla="*/ 196887 h 212655"/>
                    <a:gd name="connsiteX21" fmla="*/ 55675 w 218733"/>
                    <a:gd name="connsiteY21" fmla="*/ 46689 h 212655"/>
                    <a:gd name="connsiteX22" fmla="*/ 178828 w 218733"/>
                    <a:gd name="connsiteY22" fmla="*/ 190897 h 212655"/>
                    <a:gd name="connsiteX23" fmla="*/ 199882 w 218733"/>
                    <a:gd name="connsiteY23" fmla="*/ 135310 h 212655"/>
                    <a:gd name="connsiteX24" fmla="*/ 55675 w 218733"/>
                    <a:gd name="connsiteY24" fmla="*/ 46689 h 212655"/>
                    <a:gd name="connsiteX25" fmla="*/ 208955 w 218733"/>
                    <a:gd name="connsiteY25" fmla="*/ 130730 h 212655"/>
                    <a:gd name="connsiteX26" fmla="*/ 209924 w 218733"/>
                    <a:gd name="connsiteY26" fmla="*/ 133548 h 212655"/>
                    <a:gd name="connsiteX27" fmla="*/ 210541 w 218733"/>
                    <a:gd name="connsiteY27" fmla="*/ 131698 h 212655"/>
                    <a:gd name="connsiteX28" fmla="*/ 208955 w 218733"/>
                    <a:gd name="connsiteY28" fmla="*/ 130730 h 212655"/>
                    <a:gd name="connsiteX29" fmla="*/ 123682 w 218733"/>
                    <a:gd name="connsiteY29" fmla="*/ 80605 h 212655"/>
                    <a:gd name="connsiteX30" fmla="*/ 202348 w 218733"/>
                    <a:gd name="connsiteY30" fmla="*/ 128968 h 212655"/>
                    <a:gd name="connsiteX31" fmla="*/ 202965 w 218733"/>
                    <a:gd name="connsiteY31" fmla="*/ 127294 h 212655"/>
                    <a:gd name="connsiteX32" fmla="*/ 123682 w 218733"/>
                    <a:gd name="connsiteY32" fmla="*/ 80605 h 21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8733" h="212655">
                      <a:moveTo>
                        <a:pt x="188870" y="212655"/>
                      </a:moveTo>
                      <a:lnTo>
                        <a:pt x="24402" y="27485"/>
                      </a:lnTo>
                      <a:lnTo>
                        <a:pt x="21847" y="25899"/>
                      </a:lnTo>
                      <a:lnTo>
                        <a:pt x="22375" y="25195"/>
                      </a:lnTo>
                      <a:lnTo>
                        <a:pt x="0" y="0"/>
                      </a:lnTo>
                      <a:lnTo>
                        <a:pt x="29159" y="17090"/>
                      </a:lnTo>
                      <a:lnTo>
                        <a:pt x="29775" y="16297"/>
                      </a:lnTo>
                      <a:lnTo>
                        <a:pt x="31713" y="18588"/>
                      </a:lnTo>
                      <a:lnTo>
                        <a:pt x="205344" y="120775"/>
                      </a:lnTo>
                      <a:lnTo>
                        <a:pt x="205344" y="120775"/>
                      </a:lnTo>
                      <a:lnTo>
                        <a:pt x="205344" y="120863"/>
                      </a:lnTo>
                      <a:lnTo>
                        <a:pt x="218734" y="128703"/>
                      </a:lnTo>
                      <a:lnTo>
                        <a:pt x="213448" y="143591"/>
                      </a:lnTo>
                      <a:lnTo>
                        <a:pt x="213448" y="143679"/>
                      </a:lnTo>
                      <a:lnTo>
                        <a:pt x="213448" y="143679"/>
                      </a:lnTo>
                      <a:lnTo>
                        <a:pt x="188870" y="212655"/>
                      </a:lnTo>
                      <a:close/>
                      <a:moveTo>
                        <a:pt x="183849" y="196887"/>
                      </a:moveTo>
                      <a:lnTo>
                        <a:pt x="186316" y="199706"/>
                      </a:lnTo>
                      <a:lnTo>
                        <a:pt x="207546" y="140155"/>
                      </a:lnTo>
                      <a:lnTo>
                        <a:pt x="205696" y="139010"/>
                      </a:lnTo>
                      <a:lnTo>
                        <a:pt x="183849" y="196887"/>
                      </a:lnTo>
                      <a:close/>
                      <a:moveTo>
                        <a:pt x="55675" y="46689"/>
                      </a:moveTo>
                      <a:lnTo>
                        <a:pt x="178828" y="190897"/>
                      </a:lnTo>
                      <a:lnTo>
                        <a:pt x="199882" y="135310"/>
                      </a:lnTo>
                      <a:lnTo>
                        <a:pt x="55675" y="46689"/>
                      </a:lnTo>
                      <a:close/>
                      <a:moveTo>
                        <a:pt x="208955" y="130730"/>
                      </a:moveTo>
                      <a:lnTo>
                        <a:pt x="209924" y="133548"/>
                      </a:lnTo>
                      <a:lnTo>
                        <a:pt x="210541" y="131698"/>
                      </a:lnTo>
                      <a:lnTo>
                        <a:pt x="208955" y="130730"/>
                      </a:lnTo>
                      <a:close/>
                      <a:moveTo>
                        <a:pt x="123682" y="80605"/>
                      </a:moveTo>
                      <a:lnTo>
                        <a:pt x="202348" y="128968"/>
                      </a:lnTo>
                      <a:lnTo>
                        <a:pt x="202965" y="127294"/>
                      </a:lnTo>
                      <a:lnTo>
                        <a:pt x="123682" y="80605"/>
                      </a:lnTo>
                      <a:close/>
                    </a:path>
                  </a:pathLst>
                </a:custGeom>
                <a:grpFill/>
                <a:ln w="8809" cap="flat">
                  <a:noFill/>
                  <a:prstDash val="solid"/>
                  <a:miter/>
                </a:ln>
              </p:spPr>
              <p:txBody>
                <a:bodyPr rtlCol="0" anchor="ctr"/>
                <a:lstStyle/>
                <a:p>
                  <a:endParaRPr lang="en-US" sz="3200"/>
                </a:p>
              </p:txBody>
            </p:sp>
          </p:grpSp>
          <p:grpSp>
            <p:nvGrpSpPr>
              <p:cNvPr id="5074" name="Graphic 4229">
                <a:extLst>
                  <a:ext uri="{FF2B5EF4-FFF2-40B4-BE49-F238E27FC236}">
                    <a16:creationId xmlns:a16="http://schemas.microsoft.com/office/drawing/2014/main" id="{78B44860-C74F-4724-A5FC-669C318DC020}"/>
                  </a:ext>
                </a:extLst>
              </p:cNvPr>
              <p:cNvGrpSpPr/>
              <p:nvPr/>
            </p:nvGrpSpPr>
            <p:grpSpPr>
              <a:xfrm>
                <a:off x="3292720" y="3775269"/>
                <a:ext cx="287181" cy="186932"/>
                <a:chOff x="3292720" y="3775269"/>
                <a:chExt cx="287181" cy="186932"/>
              </a:xfrm>
              <a:grpFill/>
            </p:grpSpPr>
            <p:sp>
              <p:nvSpPr>
                <p:cNvPr id="5075" name="Freeform: Shape 5074">
                  <a:extLst>
                    <a:ext uri="{FF2B5EF4-FFF2-40B4-BE49-F238E27FC236}">
                      <a16:creationId xmlns:a16="http://schemas.microsoft.com/office/drawing/2014/main" id="{1DF39185-2F24-4A44-912C-BB383A78ED6D}"/>
                    </a:ext>
                  </a:extLst>
                </p:cNvPr>
                <p:cNvSpPr/>
                <p:nvPr/>
              </p:nvSpPr>
              <p:spPr>
                <a:xfrm>
                  <a:off x="3306815" y="3780379"/>
                  <a:ext cx="265951" cy="173189"/>
                </a:xfrm>
                <a:custGeom>
                  <a:avLst/>
                  <a:gdLst>
                    <a:gd name="connsiteX0" fmla="*/ 0 w 265951"/>
                    <a:gd name="connsiteY0" fmla="*/ 0 h 173189"/>
                    <a:gd name="connsiteX1" fmla="*/ 10219 w 265951"/>
                    <a:gd name="connsiteY1" fmla="*/ 1233 h 173189"/>
                    <a:gd name="connsiteX2" fmla="*/ 204110 w 265951"/>
                    <a:gd name="connsiteY2" fmla="*/ 25283 h 173189"/>
                    <a:gd name="connsiteX3" fmla="*/ 206225 w 265951"/>
                    <a:gd name="connsiteY3" fmla="*/ 25547 h 173189"/>
                    <a:gd name="connsiteX4" fmla="*/ 207017 w 265951"/>
                    <a:gd name="connsiteY4" fmla="*/ 27485 h 173189"/>
                    <a:gd name="connsiteX5" fmla="*/ 263132 w 265951"/>
                    <a:gd name="connsiteY5" fmla="*/ 166231 h 173189"/>
                    <a:gd name="connsiteX6" fmla="*/ 265951 w 265951"/>
                    <a:gd name="connsiteY6" fmla="*/ 173190 h 173189"/>
                    <a:gd name="connsiteX7" fmla="*/ 259696 w 265951"/>
                    <a:gd name="connsiteY7" fmla="*/ 169137 h 173189"/>
                    <a:gd name="connsiteX8" fmla="*/ 9602 w 265951"/>
                    <a:gd name="connsiteY8" fmla="*/ 6343 h 173189"/>
                    <a:gd name="connsiteX9" fmla="*/ 0 w 265951"/>
                    <a:gd name="connsiteY9" fmla="*/ 0 h 173189"/>
                    <a:gd name="connsiteX10" fmla="*/ 19468 w 265951"/>
                    <a:gd name="connsiteY10" fmla="*/ 12509 h 173189"/>
                    <a:gd name="connsiteX11" fmla="*/ 262251 w 265951"/>
                    <a:gd name="connsiteY11" fmla="*/ 165173 h 173189"/>
                    <a:gd name="connsiteX12" fmla="*/ 258816 w 265951"/>
                    <a:gd name="connsiteY12" fmla="*/ 168080 h 173189"/>
                    <a:gd name="connsiteX13" fmla="*/ 200499 w 265951"/>
                    <a:gd name="connsiteY13" fmla="*/ 30216 h 173189"/>
                    <a:gd name="connsiteX14" fmla="*/ 203317 w 265951"/>
                    <a:gd name="connsiteY14" fmla="*/ 32330 h 173189"/>
                    <a:gd name="connsiteX15" fmla="*/ 19468 w 265951"/>
                    <a:gd name="connsiteY15" fmla="*/ 12509 h 17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5951" h="173189">
                      <a:moveTo>
                        <a:pt x="0" y="0"/>
                      </a:moveTo>
                      <a:lnTo>
                        <a:pt x="10219" y="1233"/>
                      </a:lnTo>
                      <a:lnTo>
                        <a:pt x="204110" y="25283"/>
                      </a:lnTo>
                      <a:lnTo>
                        <a:pt x="206225" y="25547"/>
                      </a:lnTo>
                      <a:lnTo>
                        <a:pt x="207017" y="27485"/>
                      </a:lnTo>
                      <a:lnTo>
                        <a:pt x="263132" y="166231"/>
                      </a:lnTo>
                      <a:lnTo>
                        <a:pt x="265951" y="173190"/>
                      </a:lnTo>
                      <a:lnTo>
                        <a:pt x="259696" y="169137"/>
                      </a:lnTo>
                      <a:lnTo>
                        <a:pt x="9602" y="6343"/>
                      </a:lnTo>
                      <a:lnTo>
                        <a:pt x="0" y="0"/>
                      </a:lnTo>
                      <a:close/>
                      <a:moveTo>
                        <a:pt x="19468" y="12509"/>
                      </a:moveTo>
                      <a:lnTo>
                        <a:pt x="262251" y="165173"/>
                      </a:lnTo>
                      <a:lnTo>
                        <a:pt x="258816" y="168080"/>
                      </a:lnTo>
                      <a:lnTo>
                        <a:pt x="200499" y="30216"/>
                      </a:lnTo>
                      <a:lnTo>
                        <a:pt x="203317" y="32330"/>
                      </a:lnTo>
                      <a:lnTo>
                        <a:pt x="19468" y="12509"/>
                      </a:lnTo>
                      <a:close/>
                    </a:path>
                  </a:pathLst>
                </a:custGeom>
                <a:grpFill/>
                <a:ln w="8809" cap="flat">
                  <a:noFill/>
                  <a:prstDash val="solid"/>
                  <a:miter/>
                </a:ln>
              </p:spPr>
              <p:txBody>
                <a:bodyPr rtlCol="0" anchor="ctr"/>
                <a:lstStyle/>
                <a:p>
                  <a:endParaRPr lang="en-US" sz="3200"/>
                </a:p>
              </p:txBody>
            </p:sp>
            <p:sp>
              <p:nvSpPr>
                <p:cNvPr id="5076" name="Freeform: Shape 5075">
                  <a:extLst>
                    <a:ext uri="{FF2B5EF4-FFF2-40B4-BE49-F238E27FC236}">
                      <a16:creationId xmlns:a16="http://schemas.microsoft.com/office/drawing/2014/main" id="{CAF5FB39-F7B9-4287-A9FC-A9E1B2828D79}"/>
                    </a:ext>
                  </a:extLst>
                </p:cNvPr>
                <p:cNvSpPr/>
                <p:nvPr/>
              </p:nvSpPr>
              <p:spPr>
                <a:xfrm>
                  <a:off x="3292720" y="3775269"/>
                  <a:ext cx="287181" cy="186932"/>
                </a:xfrm>
                <a:custGeom>
                  <a:avLst/>
                  <a:gdLst>
                    <a:gd name="connsiteX0" fmla="*/ 287182 w 287181"/>
                    <a:gd name="connsiteY0" fmla="*/ 186932 h 186932"/>
                    <a:gd name="connsiteX1" fmla="*/ 272822 w 287181"/>
                    <a:gd name="connsiteY1" fmla="*/ 177595 h 186932"/>
                    <a:gd name="connsiteX2" fmla="*/ 271589 w 287181"/>
                    <a:gd name="connsiteY2" fmla="*/ 178652 h 186932"/>
                    <a:gd name="connsiteX3" fmla="*/ 270532 w 287181"/>
                    <a:gd name="connsiteY3" fmla="*/ 176097 h 186932"/>
                    <a:gd name="connsiteX4" fmla="*/ 19380 w 287181"/>
                    <a:gd name="connsiteY4" fmla="*/ 12685 h 186932"/>
                    <a:gd name="connsiteX5" fmla="*/ 19468 w 287181"/>
                    <a:gd name="connsiteY5" fmla="*/ 12685 h 186932"/>
                    <a:gd name="connsiteX6" fmla="*/ 0 w 287181"/>
                    <a:gd name="connsiteY6" fmla="*/ 0 h 186932"/>
                    <a:gd name="connsiteX7" fmla="*/ 206841 w 287181"/>
                    <a:gd name="connsiteY7" fmla="*/ 25635 h 186932"/>
                    <a:gd name="connsiteX8" fmla="*/ 206577 w 287181"/>
                    <a:gd name="connsiteY8" fmla="*/ 25018 h 186932"/>
                    <a:gd name="connsiteX9" fmla="*/ 207458 w 287181"/>
                    <a:gd name="connsiteY9" fmla="*/ 25723 h 186932"/>
                    <a:gd name="connsiteX10" fmla="*/ 222698 w 287181"/>
                    <a:gd name="connsiteY10" fmla="*/ 27573 h 186932"/>
                    <a:gd name="connsiteX11" fmla="*/ 228248 w 287181"/>
                    <a:gd name="connsiteY11" fmla="*/ 41404 h 186932"/>
                    <a:gd name="connsiteX12" fmla="*/ 229129 w 287181"/>
                    <a:gd name="connsiteY12" fmla="*/ 42108 h 186932"/>
                    <a:gd name="connsiteX13" fmla="*/ 228512 w 287181"/>
                    <a:gd name="connsiteY13" fmla="*/ 42020 h 186932"/>
                    <a:gd name="connsiteX14" fmla="*/ 279694 w 287181"/>
                    <a:gd name="connsiteY14" fmla="*/ 168345 h 186932"/>
                    <a:gd name="connsiteX15" fmla="*/ 282072 w 287181"/>
                    <a:gd name="connsiteY15" fmla="*/ 169842 h 186932"/>
                    <a:gd name="connsiteX16" fmla="*/ 280751 w 287181"/>
                    <a:gd name="connsiteY16" fmla="*/ 170899 h 186932"/>
                    <a:gd name="connsiteX17" fmla="*/ 287182 w 287181"/>
                    <a:gd name="connsiteY17" fmla="*/ 186932 h 186932"/>
                    <a:gd name="connsiteX18" fmla="*/ 47658 w 287181"/>
                    <a:gd name="connsiteY18" fmla="*/ 22464 h 186932"/>
                    <a:gd name="connsiteX19" fmla="*/ 262692 w 287181"/>
                    <a:gd name="connsiteY19" fmla="*/ 157686 h 186932"/>
                    <a:gd name="connsiteX20" fmla="*/ 213008 w 287181"/>
                    <a:gd name="connsiteY20" fmla="*/ 40347 h 186932"/>
                    <a:gd name="connsiteX21" fmla="*/ 47658 w 287181"/>
                    <a:gd name="connsiteY21" fmla="*/ 22464 h 186932"/>
                    <a:gd name="connsiteX22" fmla="*/ 220760 w 287181"/>
                    <a:gd name="connsiteY22" fmla="*/ 41227 h 186932"/>
                    <a:gd name="connsiteX23" fmla="*/ 225164 w 287181"/>
                    <a:gd name="connsiteY23" fmla="*/ 51710 h 186932"/>
                    <a:gd name="connsiteX24" fmla="*/ 220760 w 287181"/>
                    <a:gd name="connsiteY24" fmla="*/ 41227 h 186932"/>
                    <a:gd name="connsiteX25" fmla="*/ 34268 w 287181"/>
                    <a:gd name="connsiteY25" fmla="*/ 14271 h 186932"/>
                    <a:gd name="connsiteX26" fmla="*/ 210012 w 287181"/>
                    <a:gd name="connsiteY26" fmla="*/ 33211 h 186932"/>
                    <a:gd name="connsiteX27" fmla="*/ 209836 w 287181"/>
                    <a:gd name="connsiteY27" fmla="*/ 32770 h 186932"/>
                    <a:gd name="connsiteX28" fmla="*/ 28102 w 287181"/>
                    <a:gd name="connsiteY28" fmla="*/ 10307 h 186932"/>
                    <a:gd name="connsiteX29" fmla="*/ 34268 w 287181"/>
                    <a:gd name="connsiteY29" fmla="*/ 14271 h 186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181" h="186932">
                      <a:moveTo>
                        <a:pt x="287182" y="186932"/>
                      </a:moveTo>
                      <a:lnTo>
                        <a:pt x="272822" y="177595"/>
                      </a:lnTo>
                      <a:lnTo>
                        <a:pt x="271589" y="178652"/>
                      </a:lnTo>
                      <a:lnTo>
                        <a:pt x="270532" y="176097"/>
                      </a:lnTo>
                      <a:lnTo>
                        <a:pt x="19380" y="12685"/>
                      </a:lnTo>
                      <a:lnTo>
                        <a:pt x="19468" y="12685"/>
                      </a:lnTo>
                      <a:lnTo>
                        <a:pt x="0" y="0"/>
                      </a:lnTo>
                      <a:lnTo>
                        <a:pt x="206841" y="25635"/>
                      </a:lnTo>
                      <a:lnTo>
                        <a:pt x="206577" y="25018"/>
                      </a:lnTo>
                      <a:lnTo>
                        <a:pt x="207458" y="25723"/>
                      </a:lnTo>
                      <a:lnTo>
                        <a:pt x="222698" y="27573"/>
                      </a:lnTo>
                      <a:lnTo>
                        <a:pt x="228248" y="41404"/>
                      </a:lnTo>
                      <a:lnTo>
                        <a:pt x="229129" y="42108"/>
                      </a:lnTo>
                      <a:lnTo>
                        <a:pt x="228512" y="42020"/>
                      </a:lnTo>
                      <a:lnTo>
                        <a:pt x="279694" y="168345"/>
                      </a:lnTo>
                      <a:lnTo>
                        <a:pt x="282072" y="169842"/>
                      </a:lnTo>
                      <a:lnTo>
                        <a:pt x="280751" y="170899"/>
                      </a:lnTo>
                      <a:lnTo>
                        <a:pt x="287182" y="186932"/>
                      </a:lnTo>
                      <a:close/>
                      <a:moveTo>
                        <a:pt x="47658" y="22464"/>
                      </a:moveTo>
                      <a:lnTo>
                        <a:pt x="262692" y="157686"/>
                      </a:lnTo>
                      <a:lnTo>
                        <a:pt x="213008" y="40347"/>
                      </a:lnTo>
                      <a:lnTo>
                        <a:pt x="47658" y="22464"/>
                      </a:lnTo>
                      <a:close/>
                      <a:moveTo>
                        <a:pt x="220760" y="41227"/>
                      </a:moveTo>
                      <a:lnTo>
                        <a:pt x="225164" y="51710"/>
                      </a:lnTo>
                      <a:lnTo>
                        <a:pt x="220760" y="41227"/>
                      </a:lnTo>
                      <a:close/>
                      <a:moveTo>
                        <a:pt x="34268" y="14271"/>
                      </a:moveTo>
                      <a:lnTo>
                        <a:pt x="210012" y="33211"/>
                      </a:lnTo>
                      <a:lnTo>
                        <a:pt x="209836" y="32770"/>
                      </a:lnTo>
                      <a:lnTo>
                        <a:pt x="28102" y="10307"/>
                      </a:lnTo>
                      <a:lnTo>
                        <a:pt x="34268" y="14271"/>
                      </a:lnTo>
                      <a:close/>
                    </a:path>
                  </a:pathLst>
                </a:custGeom>
                <a:grpFill/>
                <a:ln w="8809" cap="flat">
                  <a:noFill/>
                  <a:prstDash val="solid"/>
                  <a:miter/>
                </a:ln>
              </p:spPr>
              <p:txBody>
                <a:bodyPr rtlCol="0" anchor="ctr"/>
                <a:lstStyle/>
                <a:p>
                  <a:endParaRPr lang="en-US" sz="3200"/>
                </a:p>
              </p:txBody>
            </p:sp>
          </p:grpSp>
          <p:grpSp>
            <p:nvGrpSpPr>
              <p:cNvPr id="5077" name="Graphic 4229">
                <a:extLst>
                  <a:ext uri="{FF2B5EF4-FFF2-40B4-BE49-F238E27FC236}">
                    <a16:creationId xmlns:a16="http://schemas.microsoft.com/office/drawing/2014/main" id="{78B44860-C74F-4724-A5FC-669C318DC020}"/>
                  </a:ext>
                </a:extLst>
              </p:cNvPr>
              <p:cNvGrpSpPr/>
              <p:nvPr/>
            </p:nvGrpSpPr>
            <p:grpSpPr>
              <a:xfrm>
                <a:off x="3427326" y="3939650"/>
                <a:ext cx="168168" cy="139890"/>
                <a:chOff x="3427326" y="3939650"/>
                <a:chExt cx="168168" cy="139890"/>
              </a:xfrm>
              <a:grpFill/>
            </p:grpSpPr>
            <p:sp>
              <p:nvSpPr>
                <p:cNvPr id="5078" name="Freeform: Shape 5077">
                  <a:extLst>
                    <a:ext uri="{FF2B5EF4-FFF2-40B4-BE49-F238E27FC236}">
                      <a16:creationId xmlns:a16="http://schemas.microsoft.com/office/drawing/2014/main" id="{ACEF1B5D-5213-40BC-92E6-E1F98F3238E1}"/>
                    </a:ext>
                  </a:extLst>
                </p:cNvPr>
                <p:cNvSpPr/>
                <p:nvPr/>
              </p:nvSpPr>
              <p:spPr>
                <a:xfrm>
                  <a:off x="3435606" y="3945552"/>
                  <a:ext cx="153633" cy="127645"/>
                </a:xfrm>
                <a:custGeom>
                  <a:avLst/>
                  <a:gdLst>
                    <a:gd name="connsiteX0" fmla="*/ 0 w 153633"/>
                    <a:gd name="connsiteY0" fmla="*/ 99368 h 127645"/>
                    <a:gd name="connsiteX1" fmla="*/ 1233 w 153633"/>
                    <a:gd name="connsiteY1" fmla="*/ 98399 h 127645"/>
                    <a:gd name="connsiteX2" fmla="*/ 131522 w 153633"/>
                    <a:gd name="connsiteY2" fmla="*/ 1057 h 127645"/>
                    <a:gd name="connsiteX3" fmla="*/ 132932 w 153633"/>
                    <a:gd name="connsiteY3" fmla="*/ 0 h 127645"/>
                    <a:gd name="connsiteX4" fmla="*/ 133196 w 153633"/>
                    <a:gd name="connsiteY4" fmla="*/ 1762 h 127645"/>
                    <a:gd name="connsiteX5" fmla="*/ 153457 w 153633"/>
                    <a:gd name="connsiteY5" fmla="*/ 126853 h 127645"/>
                    <a:gd name="connsiteX6" fmla="*/ 153633 w 153633"/>
                    <a:gd name="connsiteY6" fmla="*/ 127646 h 127645"/>
                    <a:gd name="connsiteX7" fmla="*/ 152841 w 153633"/>
                    <a:gd name="connsiteY7" fmla="*/ 127470 h 127645"/>
                    <a:gd name="connsiteX8" fmla="*/ 2290 w 153633"/>
                    <a:gd name="connsiteY8" fmla="*/ 99721 h 127645"/>
                    <a:gd name="connsiteX9" fmla="*/ 0 w 153633"/>
                    <a:gd name="connsiteY9" fmla="*/ 99368 h 127645"/>
                    <a:gd name="connsiteX10" fmla="*/ 4581 w 153633"/>
                    <a:gd name="connsiteY10" fmla="*/ 100161 h 127645"/>
                    <a:gd name="connsiteX11" fmla="*/ 153105 w 153633"/>
                    <a:gd name="connsiteY11" fmla="*/ 126325 h 127645"/>
                    <a:gd name="connsiteX12" fmla="*/ 152400 w 153633"/>
                    <a:gd name="connsiteY12" fmla="*/ 127029 h 127645"/>
                    <a:gd name="connsiteX13" fmla="*/ 131170 w 153633"/>
                    <a:gd name="connsiteY13" fmla="*/ 2114 h 127645"/>
                    <a:gd name="connsiteX14" fmla="*/ 132843 w 153633"/>
                    <a:gd name="connsiteY14" fmla="*/ 2819 h 127645"/>
                    <a:gd name="connsiteX15" fmla="*/ 4581 w 153633"/>
                    <a:gd name="connsiteY15" fmla="*/ 100161 h 127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3633" h="127645">
                      <a:moveTo>
                        <a:pt x="0" y="99368"/>
                      </a:moveTo>
                      <a:lnTo>
                        <a:pt x="1233" y="98399"/>
                      </a:lnTo>
                      <a:lnTo>
                        <a:pt x="131522" y="1057"/>
                      </a:lnTo>
                      <a:lnTo>
                        <a:pt x="132932" y="0"/>
                      </a:lnTo>
                      <a:lnTo>
                        <a:pt x="133196" y="1762"/>
                      </a:lnTo>
                      <a:lnTo>
                        <a:pt x="153457" y="126853"/>
                      </a:lnTo>
                      <a:lnTo>
                        <a:pt x="153633" y="127646"/>
                      </a:lnTo>
                      <a:lnTo>
                        <a:pt x="152841" y="127470"/>
                      </a:lnTo>
                      <a:lnTo>
                        <a:pt x="2290" y="99721"/>
                      </a:lnTo>
                      <a:lnTo>
                        <a:pt x="0" y="99368"/>
                      </a:lnTo>
                      <a:close/>
                      <a:moveTo>
                        <a:pt x="4581" y="100161"/>
                      </a:moveTo>
                      <a:lnTo>
                        <a:pt x="153105" y="126325"/>
                      </a:lnTo>
                      <a:lnTo>
                        <a:pt x="152400" y="127029"/>
                      </a:lnTo>
                      <a:lnTo>
                        <a:pt x="131170" y="2114"/>
                      </a:lnTo>
                      <a:lnTo>
                        <a:pt x="132843" y="2819"/>
                      </a:lnTo>
                      <a:lnTo>
                        <a:pt x="4581" y="100161"/>
                      </a:lnTo>
                      <a:close/>
                    </a:path>
                  </a:pathLst>
                </a:custGeom>
                <a:grpFill/>
                <a:ln w="8809" cap="flat">
                  <a:noFill/>
                  <a:prstDash val="solid"/>
                  <a:miter/>
                </a:ln>
              </p:spPr>
              <p:txBody>
                <a:bodyPr rtlCol="0" anchor="ctr"/>
                <a:lstStyle/>
                <a:p>
                  <a:endParaRPr lang="en-US" sz="3200"/>
                </a:p>
              </p:txBody>
            </p:sp>
            <p:sp>
              <p:nvSpPr>
                <p:cNvPr id="5079" name="Freeform: Shape 5078">
                  <a:extLst>
                    <a:ext uri="{FF2B5EF4-FFF2-40B4-BE49-F238E27FC236}">
                      <a16:creationId xmlns:a16="http://schemas.microsoft.com/office/drawing/2014/main" id="{E0848B03-F8B3-445A-85A6-673C2D18D0C2}"/>
                    </a:ext>
                  </a:extLst>
                </p:cNvPr>
                <p:cNvSpPr/>
                <p:nvPr/>
              </p:nvSpPr>
              <p:spPr>
                <a:xfrm>
                  <a:off x="3427326" y="3939650"/>
                  <a:ext cx="168168" cy="139890"/>
                </a:xfrm>
                <a:custGeom>
                  <a:avLst/>
                  <a:gdLst>
                    <a:gd name="connsiteX0" fmla="*/ 158390 w 168168"/>
                    <a:gd name="connsiteY0" fmla="*/ 139891 h 139890"/>
                    <a:gd name="connsiteX1" fmla="*/ 157774 w 168168"/>
                    <a:gd name="connsiteY1" fmla="*/ 136279 h 139890"/>
                    <a:gd name="connsiteX2" fmla="*/ 4581 w 168168"/>
                    <a:gd name="connsiteY2" fmla="*/ 108089 h 139890"/>
                    <a:gd name="connsiteX3" fmla="*/ 4581 w 168168"/>
                    <a:gd name="connsiteY3" fmla="*/ 108089 h 139890"/>
                    <a:gd name="connsiteX4" fmla="*/ 0 w 168168"/>
                    <a:gd name="connsiteY4" fmla="*/ 107297 h 139890"/>
                    <a:gd name="connsiteX5" fmla="*/ 7400 w 168168"/>
                    <a:gd name="connsiteY5" fmla="*/ 101747 h 139890"/>
                    <a:gd name="connsiteX6" fmla="*/ 135486 w 168168"/>
                    <a:gd name="connsiteY6" fmla="*/ 6078 h 139890"/>
                    <a:gd name="connsiteX7" fmla="*/ 134958 w 168168"/>
                    <a:gd name="connsiteY7" fmla="*/ 2819 h 139890"/>
                    <a:gd name="connsiteX8" fmla="*/ 138129 w 168168"/>
                    <a:gd name="connsiteY8" fmla="*/ 4052 h 139890"/>
                    <a:gd name="connsiteX9" fmla="*/ 143503 w 168168"/>
                    <a:gd name="connsiteY9" fmla="*/ 0 h 139890"/>
                    <a:gd name="connsiteX10" fmla="*/ 144560 w 168168"/>
                    <a:gd name="connsiteY10" fmla="*/ 6607 h 139890"/>
                    <a:gd name="connsiteX11" fmla="*/ 147731 w 168168"/>
                    <a:gd name="connsiteY11" fmla="*/ 7840 h 139890"/>
                    <a:gd name="connsiteX12" fmla="*/ 145088 w 168168"/>
                    <a:gd name="connsiteY12" fmla="*/ 9866 h 139890"/>
                    <a:gd name="connsiteX13" fmla="*/ 164469 w 168168"/>
                    <a:gd name="connsiteY13" fmla="*/ 129496 h 139890"/>
                    <a:gd name="connsiteX14" fmla="*/ 168169 w 168168"/>
                    <a:gd name="connsiteY14" fmla="*/ 130113 h 139890"/>
                    <a:gd name="connsiteX15" fmla="*/ 165085 w 168168"/>
                    <a:gd name="connsiteY15" fmla="*/ 133108 h 139890"/>
                    <a:gd name="connsiteX16" fmla="*/ 165702 w 168168"/>
                    <a:gd name="connsiteY16" fmla="*/ 136896 h 139890"/>
                    <a:gd name="connsiteX17" fmla="*/ 161297 w 168168"/>
                    <a:gd name="connsiteY17" fmla="*/ 136896 h 139890"/>
                    <a:gd name="connsiteX18" fmla="*/ 158390 w 168168"/>
                    <a:gd name="connsiteY18" fmla="*/ 139891 h 139890"/>
                    <a:gd name="connsiteX19" fmla="*/ 21054 w 168168"/>
                    <a:gd name="connsiteY19" fmla="*/ 104125 h 139890"/>
                    <a:gd name="connsiteX20" fmla="*/ 156452 w 168168"/>
                    <a:gd name="connsiteY20" fmla="*/ 127998 h 139890"/>
                    <a:gd name="connsiteX21" fmla="*/ 137424 w 168168"/>
                    <a:gd name="connsiteY21" fmla="*/ 15857 h 139890"/>
                    <a:gd name="connsiteX22" fmla="*/ 21054 w 168168"/>
                    <a:gd name="connsiteY22" fmla="*/ 104125 h 139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168" h="139890">
                      <a:moveTo>
                        <a:pt x="158390" y="139891"/>
                      </a:moveTo>
                      <a:lnTo>
                        <a:pt x="157774" y="136279"/>
                      </a:lnTo>
                      <a:lnTo>
                        <a:pt x="4581" y="108089"/>
                      </a:lnTo>
                      <a:lnTo>
                        <a:pt x="4581" y="108089"/>
                      </a:lnTo>
                      <a:lnTo>
                        <a:pt x="0" y="107297"/>
                      </a:lnTo>
                      <a:lnTo>
                        <a:pt x="7400" y="101747"/>
                      </a:lnTo>
                      <a:lnTo>
                        <a:pt x="135486" y="6078"/>
                      </a:lnTo>
                      <a:lnTo>
                        <a:pt x="134958" y="2819"/>
                      </a:lnTo>
                      <a:lnTo>
                        <a:pt x="138129" y="4052"/>
                      </a:lnTo>
                      <a:lnTo>
                        <a:pt x="143503" y="0"/>
                      </a:lnTo>
                      <a:lnTo>
                        <a:pt x="144560" y="6607"/>
                      </a:lnTo>
                      <a:lnTo>
                        <a:pt x="147731" y="7840"/>
                      </a:lnTo>
                      <a:lnTo>
                        <a:pt x="145088" y="9866"/>
                      </a:lnTo>
                      <a:lnTo>
                        <a:pt x="164469" y="129496"/>
                      </a:lnTo>
                      <a:lnTo>
                        <a:pt x="168169" y="130113"/>
                      </a:lnTo>
                      <a:lnTo>
                        <a:pt x="165085" y="133108"/>
                      </a:lnTo>
                      <a:lnTo>
                        <a:pt x="165702" y="136896"/>
                      </a:lnTo>
                      <a:lnTo>
                        <a:pt x="161297" y="136896"/>
                      </a:lnTo>
                      <a:lnTo>
                        <a:pt x="158390" y="139891"/>
                      </a:lnTo>
                      <a:close/>
                      <a:moveTo>
                        <a:pt x="21054" y="104125"/>
                      </a:moveTo>
                      <a:lnTo>
                        <a:pt x="156452" y="127998"/>
                      </a:lnTo>
                      <a:lnTo>
                        <a:pt x="137424" y="15857"/>
                      </a:lnTo>
                      <a:lnTo>
                        <a:pt x="21054" y="104125"/>
                      </a:lnTo>
                      <a:close/>
                    </a:path>
                  </a:pathLst>
                </a:custGeom>
                <a:grpFill/>
                <a:ln w="8809" cap="flat">
                  <a:noFill/>
                  <a:prstDash val="solid"/>
                  <a:miter/>
                </a:ln>
              </p:spPr>
              <p:txBody>
                <a:bodyPr rtlCol="0" anchor="ctr"/>
                <a:lstStyle/>
                <a:p>
                  <a:endParaRPr lang="en-US" sz="3200"/>
                </a:p>
              </p:txBody>
            </p:sp>
          </p:grpSp>
          <p:grpSp>
            <p:nvGrpSpPr>
              <p:cNvPr id="5080" name="Graphic 4229">
                <a:extLst>
                  <a:ext uri="{FF2B5EF4-FFF2-40B4-BE49-F238E27FC236}">
                    <a16:creationId xmlns:a16="http://schemas.microsoft.com/office/drawing/2014/main" id="{78B44860-C74F-4724-A5FC-669C318DC020}"/>
                  </a:ext>
                </a:extLst>
              </p:cNvPr>
              <p:cNvGrpSpPr/>
              <p:nvPr/>
            </p:nvGrpSpPr>
            <p:grpSpPr>
              <a:xfrm>
                <a:off x="3371299" y="3794737"/>
                <a:ext cx="227895" cy="167111"/>
                <a:chOff x="3371299" y="3794737"/>
                <a:chExt cx="227895" cy="167111"/>
              </a:xfrm>
              <a:grpFill/>
            </p:grpSpPr>
            <p:sp>
              <p:nvSpPr>
                <p:cNvPr id="5081" name="Freeform: Shape 5080">
                  <a:extLst>
                    <a:ext uri="{FF2B5EF4-FFF2-40B4-BE49-F238E27FC236}">
                      <a16:creationId xmlns:a16="http://schemas.microsoft.com/office/drawing/2014/main" id="{9EFD330F-9CCF-40E0-ABE4-4955A997DA9F}"/>
                    </a:ext>
                  </a:extLst>
                </p:cNvPr>
                <p:cNvSpPr/>
                <p:nvPr/>
              </p:nvSpPr>
              <p:spPr>
                <a:xfrm>
                  <a:off x="3376496" y="3799406"/>
                  <a:ext cx="214505" cy="157861"/>
                </a:xfrm>
                <a:custGeom>
                  <a:avLst/>
                  <a:gdLst>
                    <a:gd name="connsiteX0" fmla="*/ 1321 w 214505"/>
                    <a:gd name="connsiteY0" fmla="*/ 154074 h 157861"/>
                    <a:gd name="connsiteX1" fmla="*/ 211774 w 214505"/>
                    <a:gd name="connsiteY1" fmla="*/ 107737 h 157861"/>
                    <a:gd name="connsiteX2" fmla="*/ 211422 w 214505"/>
                    <a:gd name="connsiteY2" fmla="*/ 109587 h 157861"/>
                    <a:gd name="connsiteX3" fmla="*/ 55939 w 214505"/>
                    <a:gd name="connsiteY3" fmla="*/ 1145 h 157861"/>
                    <a:gd name="connsiteX4" fmla="*/ 56643 w 214505"/>
                    <a:gd name="connsiteY4" fmla="*/ 881 h 157861"/>
                    <a:gd name="connsiteX5" fmla="*/ 1321 w 214505"/>
                    <a:gd name="connsiteY5" fmla="*/ 154074 h 157861"/>
                    <a:gd name="connsiteX6" fmla="*/ 0 w 214505"/>
                    <a:gd name="connsiteY6" fmla="*/ 157862 h 157861"/>
                    <a:gd name="connsiteX7" fmla="*/ 55762 w 214505"/>
                    <a:gd name="connsiteY7" fmla="*/ 617 h 157861"/>
                    <a:gd name="connsiteX8" fmla="*/ 55939 w 214505"/>
                    <a:gd name="connsiteY8" fmla="*/ 0 h 157861"/>
                    <a:gd name="connsiteX9" fmla="*/ 56467 w 214505"/>
                    <a:gd name="connsiteY9" fmla="*/ 352 h 157861"/>
                    <a:gd name="connsiteX10" fmla="*/ 212567 w 214505"/>
                    <a:gd name="connsiteY10" fmla="*/ 107825 h 157861"/>
                    <a:gd name="connsiteX11" fmla="*/ 214505 w 214505"/>
                    <a:gd name="connsiteY11" fmla="*/ 109147 h 157861"/>
                    <a:gd name="connsiteX12" fmla="*/ 212127 w 214505"/>
                    <a:gd name="connsiteY12" fmla="*/ 109675 h 157861"/>
                    <a:gd name="connsiteX13" fmla="*/ 0 w 214505"/>
                    <a:gd name="connsiteY13" fmla="*/ 157862 h 15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05" h="157861">
                      <a:moveTo>
                        <a:pt x="1321" y="154074"/>
                      </a:moveTo>
                      <a:lnTo>
                        <a:pt x="211774" y="107737"/>
                      </a:lnTo>
                      <a:lnTo>
                        <a:pt x="211422" y="109587"/>
                      </a:lnTo>
                      <a:lnTo>
                        <a:pt x="55939" y="1145"/>
                      </a:lnTo>
                      <a:lnTo>
                        <a:pt x="56643" y="881"/>
                      </a:lnTo>
                      <a:lnTo>
                        <a:pt x="1321" y="154074"/>
                      </a:lnTo>
                      <a:close/>
                      <a:moveTo>
                        <a:pt x="0" y="157862"/>
                      </a:moveTo>
                      <a:lnTo>
                        <a:pt x="55762" y="617"/>
                      </a:lnTo>
                      <a:lnTo>
                        <a:pt x="55939" y="0"/>
                      </a:lnTo>
                      <a:lnTo>
                        <a:pt x="56467" y="352"/>
                      </a:lnTo>
                      <a:lnTo>
                        <a:pt x="212567" y="107825"/>
                      </a:lnTo>
                      <a:lnTo>
                        <a:pt x="214505" y="109147"/>
                      </a:lnTo>
                      <a:lnTo>
                        <a:pt x="212127" y="109675"/>
                      </a:lnTo>
                      <a:lnTo>
                        <a:pt x="0" y="157862"/>
                      </a:lnTo>
                      <a:close/>
                    </a:path>
                  </a:pathLst>
                </a:custGeom>
                <a:grpFill/>
                <a:ln w="8809" cap="flat">
                  <a:noFill/>
                  <a:prstDash val="solid"/>
                  <a:miter/>
                </a:ln>
              </p:spPr>
              <p:txBody>
                <a:bodyPr rtlCol="0" anchor="ctr"/>
                <a:lstStyle/>
                <a:p>
                  <a:endParaRPr lang="en-US" sz="3200"/>
                </a:p>
              </p:txBody>
            </p:sp>
            <p:sp>
              <p:nvSpPr>
                <p:cNvPr id="5082" name="Freeform: Shape 5081">
                  <a:extLst>
                    <a:ext uri="{FF2B5EF4-FFF2-40B4-BE49-F238E27FC236}">
                      <a16:creationId xmlns:a16="http://schemas.microsoft.com/office/drawing/2014/main" id="{CE0F8C52-F7C8-49D9-8A3C-7861C50B4EEE}"/>
                    </a:ext>
                  </a:extLst>
                </p:cNvPr>
                <p:cNvSpPr/>
                <p:nvPr/>
              </p:nvSpPr>
              <p:spPr>
                <a:xfrm>
                  <a:off x="3371299" y="3794737"/>
                  <a:ext cx="227895" cy="167111"/>
                </a:xfrm>
                <a:custGeom>
                  <a:avLst/>
                  <a:gdLst>
                    <a:gd name="connsiteX0" fmla="*/ 0 w 227895"/>
                    <a:gd name="connsiteY0" fmla="*/ 167111 h 167111"/>
                    <a:gd name="connsiteX1" fmla="*/ 1321 w 227895"/>
                    <a:gd name="connsiteY1" fmla="*/ 163324 h 167111"/>
                    <a:gd name="connsiteX2" fmla="*/ 1321 w 227895"/>
                    <a:gd name="connsiteY2" fmla="*/ 163324 h 167111"/>
                    <a:gd name="connsiteX3" fmla="*/ 2378 w 227895"/>
                    <a:gd name="connsiteY3" fmla="*/ 160240 h 167111"/>
                    <a:gd name="connsiteX4" fmla="*/ 56819 w 227895"/>
                    <a:gd name="connsiteY4" fmla="*/ 6871 h 167111"/>
                    <a:gd name="connsiteX5" fmla="*/ 53648 w 227895"/>
                    <a:gd name="connsiteY5" fmla="*/ 4669 h 167111"/>
                    <a:gd name="connsiteX6" fmla="*/ 58053 w 227895"/>
                    <a:gd name="connsiteY6" fmla="*/ 3260 h 167111"/>
                    <a:gd name="connsiteX7" fmla="*/ 59198 w 227895"/>
                    <a:gd name="connsiteY7" fmla="*/ 0 h 167111"/>
                    <a:gd name="connsiteX8" fmla="*/ 62722 w 227895"/>
                    <a:gd name="connsiteY8" fmla="*/ 1674 h 167111"/>
                    <a:gd name="connsiteX9" fmla="*/ 66598 w 227895"/>
                    <a:gd name="connsiteY9" fmla="*/ 441 h 167111"/>
                    <a:gd name="connsiteX10" fmla="*/ 65717 w 227895"/>
                    <a:gd name="connsiteY10" fmla="*/ 3700 h 167111"/>
                    <a:gd name="connsiteX11" fmla="*/ 218029 w 227895"/>
                    <a:gd name="connsiteY11" fmla="*/ 108618 h 167111"/>
                    <a:gd name="connsiteX12" fmla="*/ 221200 w 227895"/>
                    <a:gd name="connsiteY12" fmla="*/ 107913 h 167111"/>
                    <a:gd name="connsiteX13" fmla="*/ 220672 w 227895"/>
                    <a:gd name="connsiteY13" fmla="*/ 110468 h 167111"/>
                    <a:gd name="connsiteX14" fmla="*/ 227895 w 227895"/>
                    <a:gd name="connsiteY14" fmla="*/ 115489 h 167111"/>
                    <a:gd name="connsiteX15" fmla="*/ 219262 w 227895"/>
                    <a:gd name="connsiteY15" fmla="*/ 117427 h 167111"/>
                    <a:gd name="connsiteX16" fmla="*/ 218734 w 227895"/>
                    <a:gd name="connsiteY16" fmla="*/ 119982 h 167111"/>
                    <a:gd name="connsiteX17" fmla="*/ 216091 w 227895"/>
                    <a:gd name="connsiteY17" fmla="*/ 118132 h 167111"/>
                    <a:gd name="connsiteX18" fmla="*/ 0 w 227895"/>
                    <a:gd name="connsiteY18" fmla="*/ 167111 h 167111"/>
                    <a:gd name="connsiteX19" fmla="*/ 63339 w 227895"/>
                    <a:gd name="connsiteY19" fmla="*/ 11452 h 167111"/>
                    <a:gd name="connsiteX20" fmla="*/ 11804 w 227895"/>
                    <a:gd name="connsiteY20" fmla="*/ 154074 h 167111"/>
                    <a:gd name="connsiteX21" fmla="*/ 206401 w 227895"/>
                    <a:gd name="connsiteY21" fmla="*/ 111173 h 167111"/>
                    <a:gd name="connsiteX22" fmla="*/ 63339 w 227895"/>
                    <a:gd name="connsiteY22" fmla="*/ 11452 h 16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7895" h="167111">
                      <a:moveTo>
                        <a:pt x="0" y="167111"/>
                      </a:moveTo>
                      <a:lnTo>
                        <a:pt x="1321" y="163324"/>
                      </a:lnTo>
                      <a:lnTo>
                        <a:pt x="1321" y="163324"/>
                      </a:lnTo>
                      <a:lnTo>
                        <a:pt x="2378" y="160240"/>
                      </a:lnTo>
                      <a:lnTo>
                        <a:pt x="56819" y="6871"/>
                      </a:lnTo>
                      <a:lnTo>
                        <a:pt x="53648" y="4669"/>
                      </a:lnTo>
                      <a:lnTo>
                        <a:pt x="58053" y="3260"/>
                      </a:lnTo>
                      <a:lnTo>
                        <a:pt x="59198" y="0"/>
                      </a:lnTo>
                      <a:lnTo>
                        <a:pt x="62722" y="1674"/>
                      </a:lnTo>
                      <a:lnTo>
                        <a:pt x="66598" y="441"/>
                      </a:lnTo>
                      <a:lnTo>
                        <a:pt x="65717" y="3700"/>
                      </a:lnTo>
                      <a:lnTo>
                        <a:pt x="218029" y="108618"/>
                      </a:lnTo>
                      <a:lnTo>
                        <a:pt x="221200" y="107913"/>
                      </a:lnTo>
                      <a:lnTo>
                        <a:pt x="220672" y="110468"/>
                      </a:lnTo>
                      <a:lnTo>
                        <a:pt x="227895" y="115489"/>
                      </a:lnTo>
                      <a:lnTo>
                        <a:pt x="219262" y="117427"/>
                      </a:lnTo>
                      <a:lnTo>
                        <a:pt x="218734" y="119982"/>
                      </a:lnTo>
                      <a:lnTo>
                        <a:pt x="216091" y="118132"/>
                      </a:lnTo>
                      <a:lnTo>
                        <a:pt x="0" y="167111"/>
                      </a:lnTo>
                      <a:close/>
                      <a:moveTo>
                        <a:pt x="63339" y="11452"/>
                      </a:moveTo>
                      <a:lnTo>
                        <a:pt x="11804" y="154074"/>
                      </a:lnTo>
                      <a:lnTo>
                        <a:pt x="206401" y="111173"/>
                      </a:lnTo>
                      <a:lnTo>
                        <a:pt x="63339" y="11452"/>
                      </a:lnTo>
                      <a:close/>
                    </a:path>
                  </a:pathLst>
                </a:custGeom>
                <a:grpFill/>
                <a:ln w="8809" cap="flat">
                  <a:noFill/>
                  <a:prstDash val="solid"/>
                  <a:miter/>
                </a:ln>
              </p:spPr>
              <p:txBody>
                <a:bodyPr rtlCol="0" anchor="ctr"/>
                <a:lstStyle/>
                <a:p>
                  <a:endParaRPr lang="en-US" sz="3200"/>
                </a:p>
              </p:txBody>
            </p:sp>
          </p:grpSp>
          <p:grpSp>
            <p:nvGrpSpPr>
              <p:cNvPr id="5083" name="Graphic 4229">
                <a:extLst>
                  <a:ext uri="{FF2B5EF4-FFF2-40B4-BE49-F238E27FC236}">
                    <a16:creationId xmlns:a16="http://schemas.microsoft.com/office/drawing/2014/main" id="{78B44860-C74F-4724-A5FC-669C318DC020}"/>
                  </a:ext>
                </a:extLst>
              </p:cNvPr>
              <p:cNvGrpSpPr/>
              <p:nvPr/>
            </p:nvGrpSpPr>
            <p:grpSpPr>
              <a:xfrm>
                <a:off x="4693479" y="4011798"/>
                <a:ext cx="408220" cy="188165"/>
                <a:chOff x="4693479" y="4011798"/>
                <a:chExt cx="408220" cy="188165"/>
              </a:xfrm>
              <a:grpFill/>
            </p:grpSpPr>
            <p:sp>
              <p:nvSpPr>
                <p:cNvPr id="5084" name="Freeform: Shape 5083">
                  <a:extLst>
                    <a:ext uri="{FF2B5EF4-FFF2-40B4-BE49-F238E27FC236}">
                      <a16:creationId xmlns:a16="http://schemas.microsoft.com/office/drawing/2014/main" id="{EDF8E699-FD58-4F15-9730-5375B12A66B4}"/>
                    </a:ext>
                  </a:extLst>
                </p:cNvPr>
                <p:cNvSpPr/>
                <p:nvPr/>
              </p:nvSpPr>
              <p:spPr>
                <a:xfrm>
                  <a:off x="4698148" y="4016378"/>
                  <a:ext cx="389897" cy="179708"/>
                </a:xfrm>
                <a:custGeom>
                  <a:avLst/>
                  <a:gdLst>
                    <a:gd name="connsiteX0" fmla="*/ 64396 w 389897"/>
                    <a:gd name="connsiteY0" fmla="*/ 3964 h 179708"/>
                    <a:gd name="connsiteX1" fmla="*/ 9602 w 389897"/>
                    <a:gd name="connsiteY1" fmla="*/ 176273 h 179708"/>
                    <a:gd name="connsiteX2" fmla="*/ 5374 w 389897"/>
                    <a:gd name="connsiteY2" fmla="*/ 171076 h 179708"/>
                    <a:gd name="connsiteX3" fmla="*/ 381969 w 389897"/>
                    <a:gd name="connsiteY3" fmla="*/ 136103 h 179708"/>
                    <a:gd name="connsiteX4" fmla="*/ 381440 w 389897"/>
                    <a:gd name="connsiteY4" fmla="*/ 139803 h 179708"/>
                    <a:gd name="connsiteX5" fmla="*/ 64396 w 389897"/>
                    <a:gd name="connsiteY5" fmla="*/ 3964 h 179708"/>
                    <a:gd name="connsiteX6" fmla="*/ 54970 w 389897"/>
                    <a:gd name="connsiteY6" fmla="*/ 0 h 179708"/>
                    <a:gd name="connsiteX7" fmla="*/ 382850 w 389897"/>
                    <a:gd name="connsiteY7" fmla="*/ 136191 h 179708"/>
                    <a:gd name="connsiteX8" fmla="*/ 389897 w 389897"/>
                    <a:gd name="connsiteY8" fmla="*/ 139098 h 179708"/>
                    <a:gd name="connsiteX9" fmla="*/ 382233 w 389897"/>
                    <a:gd name="connsiteY9" fmla="*/ 139891 h 179708"/>
                    <a:gd name="connsiteX10" fmla="*/ 6078 w 389897"/>
                    <a:gd name="connsiteY10" fmla="*/ 179092 h 179708"/>
                    <a:gd name="connsiteX11" fmla="*/ 0 w 389897"/>
                    <a:gd name="connsiteY11" fmla="*/ 179709 h 179708"/>
                    <a:gd name="connsiteX12" fmla="*/ 1762 w 389897"/>
                    <a:gd name="connsiteY12" fmla="*/ 173807 h 179708"/>
                    <a:gd name="connsiteX13" fmla="*/ 54970 w 389897"/>
                    <a:gd name="connsiteY13" fmla="*/ 0 h 17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9897" h="179708">
                      <a:moveTo>
                        <a:pt x="64396" y="3964"/>
                      </a:moveTo>
                      <a:lnTo>
                        <a:pt x="9602" y="176273"/>
                      </a:lnTo>
                      <a:lnTo>
                        <a:pt x="5374" y="171076"/>
                      </a:lnTo>
                      <a:lnTo>
                        <a:pt x="381969" y="136103"/>
                      </a:lnTo>
                      <a:lnTo>
                        <a:pt x="381440" y="139803"/>
                      </a:lnTo>
                      <a:lnTo>
                        <a:pt x="64396" y="3964"/>
                      </a:lnTo>
                      <a:close/>
                      <a:moveTo>
                        <a:pt x="54970" y="0"/>
                      </a:moveTo>
                      <a:lnTo>
                        <a:pt x="382850" y="136191"/>
                      </a:lnTo>
                      <a:lnTo>
                        <a:pt x="389897" y="139098"/>
                      </a:lnTo>
                      <a:lnTo>
                        <a:pt x="382233" y="139891"/>
                      </a:lnTo>
                      <a:lnTo>
                        <a:pt x="6078" y="179092"/>
                      </a:lnTo>
                      <a:lnTo>
                        <a:pt x="0" y="179709"/>
                      </a:lnTo>
                      <a:lnTo>
                        <a:pt x="1762" y="173807"/>
                      </a:lnTo>
                      <a:lnTo>
                        <a:pt x="54970" y="0"/>
                      </a:lnTo>
                      <a:close/>
                    </a:path>
                  </a:pathLst>
                </a:custGeom>
                <a:grpFill/>
                <a:ln w="8809" cap="flat">
                  <a:noFill/>
                  <a:prstDash val="solid"/>
                  <a:miter/>
                </a:ln>
              </p:spPr>
              <p:txBody>
                <a:bodyPr rtlCol="0" anchor="ctr"/>
                <a:lstStyle/>
                <a:p>
                  <a:endParaRPr lang="en-US" sz="3200"/>
                </a:p>
              </p:txBody>
            </p:sp>
            <p:sp>
              <p:nvSpPr>
                <p:cNvPr id="5085" name="Freeform: Shape 5084">
                  <a:extLst>
                    <a:ext uri="{FF2B5EF4-FFF2-40B4-BE49-F238E27FC236}">
                      <a16:creationId xmlns:a16="http://schemas.microsoft.com/office/drawing/2014/main" id="{7F127D94-47FD-4F18-B986-46063F9290E1}"/>
                    </a:ext>
                  </a:extLst>
                </p:cNvPr>
                <p:cNvSpPr/>
                <p:nvPr/>
              </p:nvSpPr>
              <p:spPr>
                <a:xfrm>
                  <a:off x="4693479" y="4011798"/>
                  <a:ext cx="408220" cy="188165"/>
                </a:xfrm>
                <a:custGeom>
                  <a:avLst/>
                  <a:gdLst>
                    <a:gd name="connsiteX0" fmla="*/ 0 w 408220"/>
                    <a:gd name="connsiteY0" fmla="*/ 188165 h 188165"/>
                    <a:gd name="connsiteX1" fmla="*/ 4317 w 408220"/>
                    <a:gd name="connsiteY1" fmla="*/ 173983 h 188165"/>
                    <a:gd name="connsiteX2" fmla="*/ 3348 w 408220"/>
                    <a:gd name="connsiteY2" fmla="*/ 172837 h 188165"/>
                    <a:gd name="connsiteX3" fmla="*/ 4669 w 408220"/>
                    <a:gd name="connsiteY3" fmla="*/ 172749 h 188165"/>
                    <a:gd name="connsiteX4" fmla="*/ 57436 w 408220"/>
                    <a:gd name="connsiteY4" fmla="*/ 0 h 188165"/>
                    <a:gd name="connsiteX5" fmla="*/ 60872 w 408220"/>
                    <a:gd name="connsiteY5" fmla="*/ 1410 h 188165"/>
                    <a:gd name="connsiteX6" fmla="*/ 387519 w 408220"/>
                    <a:gd name="connsiteY6" fmla="*/ 137072 h 188165"/>
                    <a:gd name="connsiteX7" fmla="*/ 390514 w 408220"/>
                    <a:gd name="connsiteY7" fmla="*/ 136808 h 188165"/>
                    <a:gd name="connsiteX8" fmla="*/ 390338 w 408220"/>
                    <a:gd name="connsiteY8" fmla="*/ 138217 h 188165"/>
                    <a:gd name="connsiteX9" fmla="*/ 408221 w 408220"/>
                    <a:gd name="connsiteY9" fmla="*/ 145617 h 188165"/>
                    <a:gd name="connsiteX10" fmla="*/ 388929 w 408220"/>
                    <a:gd name="connsiteY10" fmla="*/ 147643 h 188165"/>
                    <a:gd name="connsiteX11" fmla="*/ 388664 w 408220"/>
                    <a:gd name="connsiteY11" fmla="*/ 149141 h 188165"/>
                    <a:gd name="connsiteX12" fmla="*/ 385933 w 408220"/>
                    <a:gd name="connsiteY12" fmla="*/ 147995 h 188165"/>
                    <a:gd name="connsiteX13" fmla="*/ 16033 w 408220"/>
                    <a:gd name="connsiteY13" fmla="*/ 186580 h 188165"/>
                    <a:gd name="connsiteX14" fmla="*/ 15593 w 408220"/>
                    <a:gd name="connsiteY14" fmla="*/ 187901 h 188165"/>
                    <a:gd name="connsiteX15" fmla="*/ 14624 w 408220"/>
                    <a:gd name="connsiteY15" fmla="*/ 186756 h 188165"/>
                    <a:gd name="connsiteX16" fmla="*/ 0 w 408220"/>
                    <a:gd name="connsiteY16" fmla="*/ 188165 h 188165"/>
                    <a:gd name="connsiteX17" fmla="*/ 9514 w 408220"/>
                    <a:gd name="connsiteY17" fmla="*/ 180325 h 188165"/>
                    <a:gd name="connsiteX18" fmla="*/ 9514 w 408220"/>
                    <a:gd name="connsiteY18" fmla="*/ 180414 h 188165"/>
                    <a:gd name="connsiteX19" fmla="*/ 9602 w 408220"/>
                    <a:gd name="connsiteY19" fmla="*/ 180414 h 188165"/>
                    <a:gd name="connsiteX20" fmla="*/ 9514 w 408220"/>
                    <a:gd name="connsiteY20" fmla="*/ 180325 h 188165"/>
                    <a:gd name="connsiteX21" fmla="*/ 18676 w 408220"/>
                    <a:gd name="connsiteY21" fmla="*/ 178211 h 188165"/>
                    <a:gd name="connsiteX22" fmla="*/ 18235 w 408220"/>
                    <a:gd name="connsiteY22" fmla="*/ 179533 h 188165"/>
                    <a:gd name="connsiteX23" fmla="*/ 131698 w 408220"/>
                    <a:gd name="connsiteY23" fmla="*/ 167728 h 188165"/>
                    <a:gd name="connsiteX24" fmla="*/ 18676 w 408220"/>
                    <a:gd name="connsiteY24" fmla="*/ 178211 h 188165"/>
                    <a:gd name="connsiteX25" fmla="*/ 61841 w 408220"/>
                    <a:gd name="connsiteY25" fmla="*/ 9074 h 188165"/>
                    <a:gd name="connsiteX26" fmla="*/ 12069 w 408220"/>
                    <a:gd name="connsiteY26" fmla="*/ 172045 h 188165"/>
                    <a:gd name="connsiteX27" fmla="*/ 13655 w 408220"/>
                    <a:gd name="connsiteY27" fmla="*/ 171869 h 188165"/>
                    <a:gd name="connsiteX28" fmla="*/ 65012 w 408220"/>
                    <a:gd name="connsiteY28" fmla="*/ 10307 h 188165"/>
                    <a:gd name="connsiteX29" fmla="*/ 61841 w 408220"/>
                    <a:gd name="connsiteY29" fmla="*/ 9074 h 188165"/>
                    <a:gd name="connsiteX30" fmla="*/ 71179 w 408220"/>
                    <a:gd name="connsiteY30" fmla="*/ 13038 h 188165"/>
                    <a:gd name="connsiteX31" fmla="*/ 20878 w 408220"/>
                    <a:gd name="connsiteY31" fmla="*/ 171164 h 188165"/>
                    <a:gd name="connsiteX32" fmla="*/ 365408 w 408220"/>
                    <a:gd name="connsiteY32" fmla="*/ 139098 h 188165"/>
                    <a:gd name="connsiteX33" fmla="*/ 71179 w 408220"/>
                    <a:gd name="connsiteY33" fmla="*/ 13038 h 18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08220" h="188165">
                      <a:moveTo>
                        <a:pt x="0" y="188165"/>
                      </a:moveTo>
                      <a:lnTo>
                        <a:pt x="4317" y="173983"/>
                      </a:lnTo>
                      <a:lnTo>
                        <a:pt x="3348" y="172837"/>
                      </a:lnTo>
                      <a:lnTo>
                        <a:pt x="4669" y="172749"/>
                      </a:lnTo>
                      <a:lnTo>
                        <a:pt x="57436" y="0"/>
                      </a:lnTo>
                      <a:lnTo>
                        <a:pt x="60872" y="1410"/>
                      </a:lnTo>
                      <a:lnTo>
                        <a:pt x="387519" y="137072"/>
                      </a:lnTo>
                      <a:lnTo>
                        <a:pt x="390514" y="136808"/>
                      </a:lnTo>
                      <a:lnTo>
                        <a:pt x="390338" y="138217"/>
                      </a:lnTo>
                      <a:lnTo>
                        <a:pt x="408221" y="145617"/>
                      </a:lnTo>
                      <a:lnTo>
                        <a:pt x="388929" y="147643"/>
                      </a:lnTo>
                      <a:lnTo>
                        <a:pt x="388664" y="149141"/>
                      </a:lnTo>
                      <a:lnTo>
                        <a:pt x="385933" y="147995"/>
                      </a:lnTo>
                      <a:lnTo>
                        <a:pt x="16033" y="186580"/>
                      </a:lnTo>
                      <a:lnTo>
                        <a:pt x="15593" y="187901"/>
                      </a:lnTo>
                      <a:lnTo>
                        <a:pt x="14624" y="186756"/>
                      </a:lnTo>
                      <a:lnTo>
                        <a:pt x="0" y="188165"/>
                      </a:lnTo>
                      <a:close/>
                      <a:moveTo>
                        <a:pt x="9514" y="180325"/>
                      </a:moveTo>
                      <a:lnTo>
                        <a:pt x="9514" y="180414"/>
                      </a:lnTo>
                      <a:lnTo>
                        <a:pt x="9602" y="180414"/>
                      </a:lnTo>
                      <a:lnTo>
                        <a:pt x="9514" y="180325"/>
                      </a:lnTo>
                      <a:close/>
                      <a:moveTo>
                        <a:pt x="18676" y="178211"/>
                      </a:moveTo>
                      <a:lnTo>
                        <a:pt x="18235" y="179533"/>
                      </a:lnTo>
                      <a:lnTo>
                        <a:pt x="131698" y="167728"/>
                      </a:lnTo>
                      <a:lnTo>
                        <a:pt x="18676" y="178211"/>
                      </a:lnTo>
                      <a:close/>
                      <a:moveTo>
                        <a:pt x="61841" y="9074"/>
                      </a:moveTo>
                      <a:lnTo>
                        <a:pt x="12069" y="172045"/>
                      </a:lnTo>
                      <a:lnTo>
                        <a:pt x="13655" y="171869"/>
                      </a:lnTo>
                      <a:lnTo>
                        <a:pt x="65012" y="10307"/>
                      </a:lnTo>
                      <a:lnTo>
                        <a:pt x="61841" y="9074"/>
                      </a:lnTo>
                      <a:close/>
                      <a:moveTo>
                        <a:pt x="71179" y="13038"/>
                      </a:moveTo>
                      <a:lnTo>
                        <a:pt x="20878" y="171164"/>
                      </a:lnTo>
                      <a:lnTo>
                        <a:pt x="365408" y="139098"/>
                      </a:lnTo>
                      <a:lnTo>
                        <a:pt x="71179" y="13038"/>
                      </a:lnTo>
                      <a:close/>
                    </a:path>
                  </a:pathLst>
                </a:custGeom>
                <a:grpFill/>
                <a:ln w="8809" cap="flat">
                  <a:noFill/>
                  <a:prstDash val="solid"/>
                  <a:miter/>
                </a:ln>
              </p:spPr>
              <p:txBody>
                <a:bodyPr rtlCol="0" anchor="ctr"/>
                <a:lstStyle/>
                <a:p>
                  <a:endParaRPr lang="en-US" sz="3200"/>
                </a:p>
              </p:txBody>
            </p:sp>
          </p:grpSp>
          <p:grpSp>
            <p:nvGrpSpPr>
              <p:cNvPr id="5086" name="Graphic 4229">
                <a:extLst>
                  <a:ext uri="{FF2B5EF4-FFF2-40B4-BE49-F238E27FC236}">
                    <a16:creationId xmlns:a16="http://schemas.microsoft.com/office/drawing/2014/main" id="{78B44860-C74F-4724-A5FC-669C318DC020}"/>
                  </a:ext>
                </a:extLst>
              </p:cNvPr>
              <p:cNvGrpSpPr/>
              <p:nvPr/>
            </p:nvGrpSpPr>
            <p:grpSpPr>
              <a:xfrm>
                <a:off x="4634809" y="4160938"/>
                <a:ext cx="108618" cy="374921"/>
                <a:chOff x="4634809" y="4160938"/>
                <a:chExt cx="108618" cy="374921"/>
              </a:xfrm>
              <a:grpFill/>
            </p:grpSpPr>
            <p:sp>
              <p:nvSpPr>
                <p:cNvPr id="5087" name="Freeform: Shape 5086">
                  <a:extLst>
                    <a:ext uri="{FF2B5EF4-FFF2-40B4-BE49-F238E27FC236}">
                      <a16:creationId xmlns:a16="http://schemas.microsoft.com/office/drawing/2014/main" id="{F7B846EF-2E03-431F-A0F9-9B3845A72319}"/>
                    </a:ext>
                  </a:extLst>
                </p:cNvPr>
                <p:cNvSpPr/>
                <p:nvPr/>
              </p:nvSpPr>
              <p:spPr>
                <a:xfrm>
                  <a:off x="4639126" y="4184987"/>
                  <a:ext cx="96461" cy="346467"/>
                </a:xfrm>
                <a:custGeom>
                  <a:avLst/>
                  <a:gdLst>
                    <a:gd name="connsiteX0" fmla="*/ 0 w 96461"/>
                    <a:gd name="connsiteY0" fmla="*/ 346468 h 346467"/>
                    <a:gd name="connsiteX1" fmla="*/ 176 w 96461"/>
                    <a:gd name="connsiteY1" fmla="*/ 345763 h 346467"/>
                    <a:gd name="connsiteX2" fmla="*/ 63867 w 96461"/>
                    <a:gd name="connsiteY2" fmla="*/ 6343 h 346467"/>
                    <a:gd name="connsiteX3" fmla="*/ 65100 w 96461"/>
                    <a:gd name="connsiteY3" fmla="*/ 0 h 346467"/>
                    <a:gd name="connsiteX4" fmla="*/ 65717 w 96461"/>
                    <a:gd name="connsiteY4" fmla="*/ 6431 h 346467"/>
                    <a:gd name="connsiteX5" fmla="*/ 96461 w 96461"/>
                    <a:gd name="connsiteY5" fmla="*/ 323564 h 346467"/>
                    <a:gd name="connsiteX6" fmla="*/ 96461 w 96461"/>
                    <a:gd name="connsiteY6" fmla="*/ 323740 h 346467"/>
                    <a:gd name="connsiteX7" fmla="*/ 96285 w 96461"/>
                    <a:gd name="connsiteY7" fmla="*/ 323740 h 346467"/>
                    <a:gd name="connsiteX8" fmla="*/ 1762 w 96461"/>
                    <a:gd name="connsiteY8" fmla="*/ 346027 h 346467"/>
                    <a:gd name="connsiteX9" fmla="*/ 0 w 96461"/>
                    <a:gd name="connsiteY9" fmla="*/ 346468 h 346467"/>
                    <a:gd name="connsiteX10" fmla="*/ 3612 w 96461"/>
                    <a:gd name="connsiteY10" fmla="*/ 345587 h 346467"/>
                    <a:gd name="connsiteX11" fmla="*/ 96197 w 96461"/>
                    <a:gd name="connsiteY11" fmla="*/ 323299 h 346467"/>
                    <a:gd name="connsiteX12" fmla="*/ 96021 w 96461"/>
                    <a:gd name="connsiteY12" fmla="*/ 323564 h 346467"/>
                    <a:gd name="connsiteX13" fmla="*/ 63867 w 96461"/>
                    <a:gd name="connsiteY13" fmla="*/ 6607 h 346467"/>
                    <a:gd name="connsiteX14" fmla="*/ 65717 w 96461"/>
                    <a:gd name="connsiteY14" fmla="*/ 6695 h 346467"/>
                    <a:gd name="connsiteX15" fmla="*/ 3612 w 96461"/>
                    <a:gd name="connsiteY15" fmla="*/ 345587 h 34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461" h="346467">
                      <a:moveTo>
                        <a:pt x="0" y="346468"/>
                      </a:moveTo>
                      <a:lnTo>
                        <a:pt x="176" y="345763"/>
                      </a:lnTo>
                      <a:lnTo>
                        <a:pt x="63867" y="6343"/>
                      </a:lnTo>
                      <a:lnTo>
                        <a:pt x="65100" y="0"/>
                      </a:lnTo>
                      <a:lnTo>
                        <a:pt x="65717" y="6431"/>
                      </a:lnTo>
                      <a:lnTo>
                        <a:pt x="96461" y="323564"/>
                      </a:lnTo>
                      <a:lnTo>
                        <a:pt x="96461" y="323740"/>
                      </a:lnTo>
                      <a:lnTo>
                        <a:pt x="96285" y="323740"/>
                      </a:lnTo>
                      <a:lnTo>
                        <a:pt x="1762" y="346027"/>
                      </a:lnTo>
                      <a:lnTo>
                        <a:pt x="0" y="346468"/>
                      </a:lnTo>
                      <a:close/>
                      <a:moveTo>
                        <a:pt x="3612" y="345587"/>
                      </a:moveTo>
                      <a:lnTo>
                        <a:pt x="96197" y="323299"/>
                      </a:lnTo>
                      <a:lnTo>
                        <a:pt x="96021" y="323564"/>
                      </a:lnTo>
                      <a:lnTo>
                        <a:pt x="63867" y="6607"/>
                      </a:lnTo>
                      <a:lnTo>
                        <a:pt x="65717" y="6695"/>
                      </a:lnTo>
                      <a:lnTo>
                        <a:pt x="3612" y="345587"/>
                      </a:lnTo>
                      <a:close/>
                    </a:path>
                  </a:pathLst>
                </a:custGeom>
                <a:grpFill/>
                <a:ln w="8809" cap="flat">
                  <a:noFill/>
                  <a:prstDash val="solid"/>
                  <a:miter/>
                </a:ln>
              </p:spPr>
              <p:txBody>
                <a:bodyPr rtlCol="0" anchor="ctr"/>
                <a:lstStyle/>
                <a:p>
                  <a:endParaRPr lang="en-US" sz="3200"/>
                </a:p>
              </p:txBody>
            </p:sp>
            <p:sp>
              <p:nvSpPr>
                <p:cNvPr id="5088" name="Freeform: Shape 5087">
                  <a:extLst>
                    <a:ext uri="{FF2B5EF4-FFF2-40B4-BE49-F238E27FC236}">
                      <a16:creationId xmlns:a16="http://schemas.microsoft.com/office/drawing/2014/main" id="{DAC89373-0122-4D60-BE6D-558D3691F7EF}"/>
                    </a:ext>
                  </a:extLst>
                </p:cNvPr>
                <p:cNvSpPr/>
                <p:nvPr/>
              </p:nvSpPr>
              <p:spPr>
                <a:xfrm>
                  <a:off x="4634809" y="4160938"/>
                  <a:ext cx="108618" cy="374921"/>
                </a:xfrm>
                <a:custGeom>
                  <a:avLst/>
                  <a:gdLst>
                    <a:gd name="connsiteX0" fmla="*/ 0 w 108618"/>
                    <a:gd name="connsiteY0" fmla="*/ 374922 h 374921"/>
                    <a:gd name="connsiteX1" fmla="*/ 1145 w 108618"/>
                    <a:gd name="connsiteY1" fmla="*/ 369108 h 374921"/>
                    <a:gd name="connsiteX2" fmla="*/ 64748 w 108618"/>
                    <a:gd name="connsiteY2" fmla="*/ 30304 h 374921"/>
                    <a:gd name="connsiteX3" fmla="*/ 64396 w 108618"/>
                    <a:gd name="connsiteY3" fmla="*/ 27044 h 374921"/>
                    <a:gd name="connsiteX4" fmla="*/ 65364 w 108618"/>
                    <a:gd name="connsiteY4" fmla="*/ 27133 h 374921"/>
                    <a:gd name="connsiteX5" fmla="*/ 70474 w 108618"/>
                    <a:gd name="connsiteY5" fmla="*/ 0 h 374921"/>
                    <a:gd name="connsiteX6" fmla="*/ 73117 w 108618"/>
                    <a:gd name="connsiteY6" fmla="*/ 27485 h 374921"/>
                    <a:gd name="connsiteX7" fmla="*/ 73998 w 108618"/>
                    <a:gd name="connsiteY7" fmla="*/ 27485 h 374921"/>
                    <a:gd name="connsiteX8" fmla="*/ 73381 w 108618"/>
                    <a:gd name="connsiteY8" fmla="*/ 30744 h 374921"/>
                    <a:gd name="connsiteX9" fmla="*/ 103685 w 108618"/>
                    <a:gd name="connsiteY9" fmla="*/ 343120 h 374921"/>
                    <a:gd name="connsiteX10" fmla="*/ 108618 w 108618"/>
                    <a:gd name="connsiteY10" fmla="*/ 341887 h 374921"/>
                    <a:gd name="connsiteX11" fmla="*/ 104125 w 108618"/>
                    <a:gd name="connsiteY11" fmla="*/ 347965 h 374921"/>
                    <a:gd name="connsiteX12" fmla="*/ 104301 w 108618"/>
                    <a:gd name="connsiteY12" fmla="*/ 349992 h 374921"/>
                    <a:gd name="connsiteX13" fmla="*/ 102011 w 108618"/>
                    <a:gd name="connsiteY13" fmla="*/ 350784 h 374921"/>
                    <a:gd name="connsiteX14" fmla="*/ 97871 w 108618"/>
                    <a:gd name="connsiteY14" fmla="*/ 356422 h 374921"/>
                    <a:gd name="connsiteX15" fmla="*/ 97342 w 108618"/>
                    <a:gd name="connsiteY15" fmla="*/ 352018 h 374921"/>
                    <a:gd name="connsiteX16" fmla="*/ 3524 w 108618"/>
                    <a:gd name="connsiteY16" fmla="*/ 374129 h 374921"/>
                    <a:gd name="connsiteX17" fmla="*/ 3524 w 108618"/>
                    <a:gd name="connsiteY17" fmla="*/ 374129 h 374921"/>
                    <a:gd name="connsiteX18" fmla="*/ 0 w 108618"/>
                    <a:gd name="connsiteY18" fmla="*/ 374922 h 374921"/>
                    <a:gd name="connsiteX19" fmla="*/ 67831 w 108618"/>
                    <a:gd name="connsiteY19" fmla="*/ 61048 h 374921"/>
                    <a:gd name="connsiteX20" fmla="*/ 12157 w 108618"/>
                    <a:gd name="connsiteY20" fmla="*/ 365144 h 374921"/>
                    <a:gd name="connsiteX21" fmla="*/ 96637 w 108618"/>
                    <a:gd name="connsiteY21" fmla="*/ 344794 h 374921"/>
                    <a:gd name="connsiteX22" fmla="*/ 67831 w 108618"/>
                    <a:gd name="connsiteY22" fmla="*/ 61048 h 374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8618" h="374921">
                      <a:moveTo>
                        <a:pt x="0" y="374922"/>
                      </a:moveTo>
                      <a:lnTo>
                        <a:pt x="1145" y="369108"/>
                      </a:lnTo>
                      <a:lnTo>
                        <a:pt x="64748" y="30304"/>
                      </a:lnTo>
                      <a:lnTo>
                        <a:pt x="64396" y="27044"/>
                      </a:lnTo>
                      <a:lnTo>
                        <a:pt x="65364" y="27133"/>
                      </a:lnTo>
                      <a:lnTo>
                        <a:pt x="70474" y="0"/>
                      </a:lnTo>
                      <a:lnTo>
                        <a:pt x="73117" y="27485"/>
                      </a:lnTo>
                      <a:lnTo>
                        <a:pt x="73998" y="27485"/>
                      </a:lnTo>
                      <a:lnTo>
                        <a:pt x="73381" y="30744"/>
                      </a:lnTo>
                      <a:lnTo>
                        <a:pt x="103685" y="343120"/>
                      </a:lnTo>
                      <a:lnTo>
                        <a:pt x="108618" y="341887"/>
                      </a:lnTo>
                      <a:lnTo>
                        <a:pt x="104125" y="347965"/>
                      </a:lnTo>
                      <a:lnTo>
                        <a:pt x="104301" y="349992"/>
                      </a:lnTo>
                      <a:lnTo>
                        <a:pt x="102011" y="350784"/>
                      </a:lnTo>
                      <a:lnTo>
                        <a:pt x="97871" y="356422"/>
                      </a:lnTo>
                      <a:lnTo>
                        <a:pt x="97342" y="352018"/>
                      </a:lnTo>
                      <a:lnTo>
                        <a:pt x="3524" y="374129"/>
                      </a:lnTo>
                      <a:lnTo>
                        <a:pt x="3524" y="374129"/>
                      </a:lnTo>
                      <a:lnTo>
                        <a:pt x="0" y="374922"/>
                      </a:lnTo>
                      <a:close/>
                      <a:moveTo>
                        <a:pt x="67831" y="61048"/>
                      </a:moveTo>
                      <a:lnTo>
                        <a:pt x="12157" y="365144"/>
                      </a:lnTo>
                      <a:lnTo>
                        <a:pt x="96637" y="344794"/>
                      </a:lnTo>
                      <a:lnTo>
                        <a:pt x="67831" y="61048"/>
                      </a:lnTo>
                      <a:close/>
                    </a:path>
                  </a:pathLst>
                </a:custGeom>
                <a:grpFill/>
                <a:ln w="8809" cap="flat">
                  <a:noFill/>
                  <a:prstDash val="solid"/>
                  <a:miter/>
                </a:ln>
              </p:spPr>
              <p:txBody>
                <a:bodyPr rtlCol="0" anchor="ctr"/>
                <a:lstStyle/>
                <a:p>
                  <a:endParaRPr lang="en-US" sz="3200"/>
                </a:p>
              </p:txBody>
            </p:sp>
          </p:grpSp>
          <p:grpSp>
            <p:nvGrpSpPr>
              <p:cNvPr id="5089" name="Graphic 4229">
                <a:extLst>
                  <a:ext uri="{FF2B5EF4-FFF2-40B4-BE49-F238E27FC236}">
                    <a16:creationId xmlns:a16="http://schemas.microsoft.com/office/drawing/2014/main" id="{78B44860-C74F-4724-A5FC-669C318DC020}"/>
                  </a:ext>
                </a:extLst>
              </p:cNvPr>
              <p:cNvGrpSpPr/>
              <p:nvPr/>
            </p:nvGrpSpPr>
            <p:grpSpPr>
              <a:xfrm>
                <a:off x="4695241" y="4184635"/>
                <a:ext cx="315283" cy="355453"/>
                <a:chOff x="4695241" y="4184635"/>
                <a:chExt cx="315283" cy="355453"/>
              </a:xfrm>
              <a:grpFill/>
            </p:grpSpPr>
            <p:sp>
              <p:nvSpPr>
                <p:cNvPr id="5090" name="Freeform: Shape 5089">
                  <a:extLst>
                    <a:ext uri="{FF2B5EF4-FFF2-40B4-BE49-F238E27FC236}">
                      <a16:creationId xmlns:a16="http://schemas.microsoft.com/office/drawing/2014/main" id="{B8EFEB94-B682-45C1-A78E-68341650BC34}"/>
                    </a:ext>
                  </a:extLst>
                </p:cNvPr>
                <p:cNvSpPr/>
                <p:nvPr/>
              </p:nvSpPr>
              <p:spPr>
                <a:xfrm>
                  <a:off x="4701584" y="4189744"/>
                  <a:ext cx="304271" cy="342415"/>
                </a:xfrm>
                <a:custGeom>
                  <a:avLst/>
                  <a:gdLst>
                    <a:gd name="connsiteX0" fmla="*/ 302950 w 304271"/>
                    <a:gd name="connsiteY0" fmla="*/ 61753 h 342415"/>
                    <a:gd name="connsiteX1" fmla="*/ 2026 w 304271"/>
                    <a:gd name="connsiteY1" fmla="*/ 2819 h 342415"/>
                    <a:gd name="connsiteX2" fmla="*/ 3259 w 304271"/>
                    <a:gd name="connsiteY2" fmla="*/ 1145 h 342415"/>
                    <a:gd name="connsiteX3" fmla="*/ 190896 w 304271"/>
                    <a:gd name="connsiteY3" fmla="*/ 341006 h 342415"/>
                    <a:gd name="connsiteX4" fmla="*/ 190016 w 304271"/>
                    <a:gd name="connsiteY4" fmla="*/ 341094 h 342415"/>
                    <a:gd name="connsiteX5" fmla="*/ 302950 w 304271"/>
                    <a:gd name="connsiteY5" fmla="*/ 61753 h 342415"/>
                    <a:gd name="connsiteX6" fmla="*/ 304271 w 304271"/>
                    <a:gd name="connsiteY6" fmla="*/ 58581 h 342415"/>
                    <a:gd name="connsiteX7" fmla="*/ 190984 w 304271"/>
                    <a:gd name="connsiteY7" fmla="*/ 341446 h 342415"/>
                    <a:gd name="connsiteX8" fmla="*/ 190544 w 304271"/>
                    <a:gd name="connsiteY8" fmla="*/ 342416 h 342415"/>
                    <a:gd name="connsiteX9" fmla="*/ 190016 w 304271"/>
                    <a:gd name="connsiteY9" fmla="*/ 341446 h 342415"/>
                    <a:gd name="connsiteX10" fmla="*/ 1233 w 304271"/>
                    <a:gd name="connsiteY10" fmla="*/ 2202 h 342415"/>
                    <a:gd name="connsiteX11" fmla="*/ 0 w 304271"/>
                    <a:gd name="connsiteY11" fmla="*/ 0 h 342415"/>
                    <a:gd name="connsiteX12" fmla="*/ 2466 w 304271"/>
                    <a:gd name="connsiteY12" fmla="*/ 440 h 342415"/>
                    <a:gd name="connsiteX13" fmla="*/ 304271 w 304271"/>
                    <a:gd name="connsiteY13" fmla="*/ 58581 h 34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4271" h="342415">
                      <a:moveTo>
                        <a:pt x="302950" y="61753"/>
                      </a:moveTo>
                      <a:lnTo>
                        <a:pt x="2026" y="2819"/>
                      </a:lnTo>
                      <a:lnTo>
                        <a:pt x="3259" y="1145"/>
                      </a:lnTo>
                      <a:lnTo>
                        <a:pt x="190896" y="341006"/>
                      </a:lnTo>
                      <a:lnTo>
                        <a:pt x="190016" y="341094"/>
                      </a:lnTo>
                      <a:lnTo>
                        <a:pt x="302950" y="61753"/>
                      </a:lnTo>
                      <a:close/>
                      <a:moveTo>
                        <a:pt x="304271" y="58581"/>
                      </a:moveTo>
                      <a:lnTo>
                        <a:pt x="190984" y="341446"/>
                      </a:lnTo>
                      <a:lnTo>
                        <a:pt x="190544" y="342416"/>
                      </a:lnTo>
                      <a:lnTo>
                        <a:pt x="190016" y="341446"/>
                      </a:lnTo>
                      <a:lnTo>
                        <a:pt x="1233" y="2202"/>
                      </a:lnTo>
                      <a:lnTo>
                        <a:pt x="0" y="0"/>
                      </a:lnTo>
                      <a:lnTo>
                        <a:pt x="2466" y="440"/>
                      </a:lnTo>
                      <a:lnTo>
                        <a:pt x="304271" y="58581"/>
                      </a:lnTo>
                      <a:close/>
                    </a:path>
                  </a:pathLst>
                </a:custGeom>
                <a:grpFill/>
                <a:ln w="8809" cap="flat">
                  <a:noFill/>
                  <a:prstDash val="solid"/>
                  <a:miter/>
                </a:ln>
              </p:spPr>
              <p:txBody>
                <a:bodyPr rtlCol="0" anchor="ctr"/>
                <a:lstStyle/>
                <a:p>
                  <a:endParaRPr lang="en-US" sz="3200"/>
                </a:p>
              </p:txBody>
            </p:sp>
            <p:sp>
              <p:nvSpPr>
                <p:cNvPr id="5091" name="Freeform: Shape 5090">
                  <a:extLst>
                    <a:ext uri="{FF2B5EF4-FFF2-40B4-BE49-F238E27FC236}">
                      <a16:creationId xmlns:a16="http://schemas.microsoft.com/office/drawing/2014/main" id="{8A306671-5D78-4A30-8865-E60BEBB8D3E2}"/>
                    </a:ext>
                  </a:extLst>
                </p:cNvPr>
                <p:cNvSpPr/>
                <p:nvPr/>
              </p:nvSpPr>
              <p:spPr>
                <a:xfrm>
                  <a:off x="4695241" y="4184635"/>
                  <a:ext cx="315283" cy="355453"/>
                </a:xfrm>
                <a:custGeom>
                  <a:avLst/>
                  <a:gdLst>
                    <a:gd name="connsiteX0" fmla="*/ 197416 w 315283"/>
                    <a:gd name="connsiteY0" fmla="*/ 355453 h 355453"/>
                    <a:gd name="connsiteX1" fmla="*/ 194244 w 315283"/>
                    <a:gd name="connsiteY1" fmla="*/ 349727 h 355453"/>
                    <a:gd name="connsiteX2" fmla="*/ 191249 w 315283"/>
                    <a:gd name="connsiteY2" fmla="*/ 349992 h 355453"/>
                    <a:gd name="connsiteX3" fmla="*/ 192570 w 315283"/>
                    <a:gd name="connsiteY3" fmla="*/ 346732 h 355453"/>
                    <a:gd name="connsiteX4" fmla="*/ 5726 w 315283"/>
                    <a:gd name="connsiteY4" fmla="*/ 10923 h 355453"/>
                    <a:gd name="connsiteX5" fmla="*/ 2643 w 315283"/>
                    <a:gd name="connsiteY5" fmla="*/ 10307 h 355453"/>
                    <a:gd name="connsiteX6" fmla="*/ 4228 w 315283"/>
                    <a:gd name="connsiteY6" fmla="*/ 8105 h 355453"/>
                    <a:gd name="connsiteX7" fmla="*/ 0 w 315283"/>
                    <a:gd name="connsiteY7" fmla="*/ 529 h 355453"/>
                    <a:gd name="connsiteX8" fmla="*/ 8457 w 315283"/>
                    <a:gd name="connsiteY8" fmla="*/ 2202 h 355453"/>
                    <a:gd name="connsiteX9" fmla="*/ 10043 w 315283"/>
                    <a:gd name="connsiteY9" fmla="*/ 0 h 355453"/>
                    <a:gd name="connsiteX10" fmla="*/ 11628 w 315283"/>
                    <a:gd name="connsiteY10" fmla="*/ 2819 h 355453"/>
                    <a:gd name="connsiteX11" fmla="*/ 315283 w 315283"/>
                    <a:gd name="connsiteY11" fmla="*/ 61224 h 355453"/>
                    <a:gd name="connsiteX12" fmla="*/ 313962 w 315283"/>
                    <a:gd name="connsiteY12" fmla="*/ 64396 h 355453"/>
                    <a:gd name="connsiteX13" fmla="*/ 313962 w 315283"/>
                    <a:gd name="connsiteY13" fmla="*/ 64396 h 355453"/>
                    <a:gd name="connsiteX14" fmla="*/ 312552 w 315283"/>
                    <a:gd name="connsiteY14" fmla="*/ 67919 h 355453"/>
                    <a:gd name="connsiteX15" fmla="*/ 201115 w 315283"/>
                    <a:gd name="connsiteY15" fmla="*/ 346204 h 355453"/>
                    <a:gd name="connsiteX16" fmla="*/ 202789 w 315283"/>
                    <a:gd name="connsiteY16" fmla="*/ 349199 h 355453"/>
                    <a:gd name="connsiteX17" fmla="*/ 199882 w 315283"/>
                    <a:gd name="connsiteY17" fmla="*/ 349375 h 355453"/>
                    <a:gd name="connsiteX18" fmla="*/ 197416 w 315283"/>
                    <a:gd name="connsiteY18" fmla="*/ 355453 h 355453"/>
                    <a:gd name="connsiteX19" fmla="*/ 17355 w 315283"/>
                    <a:gd name="connsiteY19" fmla="*/ 13126 h 355453"/>
                    <a:gd name="connsiteX20" fmla="*/ 196359 w 315283"/>
                    <a:gd name="connsiteY20" fmla="*/ 337306 h 355453"/>
                    <a:gd name="connsiteX21" fmla="*/ 304712 w 315283"/>
                    <a:gd name="connsiteY21" fmla="*/ 69329 h 355453"/>
                    <a:gd name="connsiteX22" fmla="*/ 17355 w 315283"/>
                    <a:gd name="connsiteY22" fmla="*/ 13126 h 355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5283" h="355453">
                      <a:moveTo>
                        <a:pt x="197416" y="355453"/>
                      </a:moveTo>
                      <a:lnTo>
                        <a:pt x="194244" y="349727"/>
                      </a:lnTo>
                      <a:lnTo>
                        <a:pt x="191249" y="349992"/>
                      </a:lnTo>
                      <a:lnTo>
                        <a:pt x="192570" y="346732"/>
                      </a:lnTo>
                      <a:lnTo>
                        <a:pt x="5726" y="10923"/>
                      </a:lnTo>
                      <a:lnTo>
                        <a:pt x="2643" y="10307"/>
                      </a:lnTo>
                      <a:lnTo>
                        <a:pt x="4228" y="8105"/>
                      </a:lnTo>
                      <a:lnTo>
                        <a:pt x="0" y="529"/>
                      </a:lnTo>
                      <a:lnTo>
                        <a:pt x="8457" y="2202"/>
                      </a:lnTo>
                      <a:lnTo>
                        <a:pt x="10043" y="0"/>
                      </a:lnTo>
                      <a:lnTo>
                        <a:pt x="11628" y="2819"/>
                      </a:lnTo>
                      <a:lnTo>
                        <a:pt x="315283" y="61224"/>
                      </a:lnTo>
                      <a:lnTo>
                        <a:pt x="313962" y="64396"/>
                      </a:lnTo>
                      <a:lnTo>
                        <a:pt x="313962" y="64396"/>
                      </a:lnTo>
                      <a:lnTo>
                        <a:pt x="312552" y="67919"/>
                      </a:lnTo>
                      <a:lnTo>
                        <a:pt x="201115" y="346204"/>
                      </a:lnTo>
                      <a:lnTo>
                        <a:pt x="202789" y="349199"/>
                      </a:lnTo>
                      <a:lnTo>
                        <a:pt x="199882" y="349375"/>
                      </a:lnTo>
                      <a:lnTo>
                        <a:pt x="197416" y="355453"/>
                      </a:lnTo>
                      <a:close/>
                      <a:moveTo>
                        <a:pt x="17355" y="13126"/>
                      </a:moveTo>
                      <a:lnTo>
                        <a:pt x="196359" y="337306"/>
                      </a:lnTo>
                      <a:lnTo>
                        <a:pt x="304712" y="69329"/>
                      </a:lnTo>
                      <a:lnTo>
                        <a:pt x="17355" y="13126"/>
                      </a:lnTo>
                      <a:close/>
                    </a:path>
                  </a:pathLst>
                </a:custGeom>
                <a:grpFill/>
                <a:ln w="8809" cap="flat">
                  <a:noFill/>
                  <a:prstDash val="solid"/>
                  <a:miter/>
                </a:ln>
              </p:spPr>
              <p:txBody>
                <a:bodyPr rtlCol="0" anchor="ctr"/>
                <a:lstStyle/>
                <a:p>
                  <a:endParaRPr lang="en-US" sz="3200"/>
                </a:p>
              </p:txBody>
            </p:sp>
          </p:grpSp>
          <p:grpSp>
            <p:nvGrpSpPr>
              <p:cNvPr id="5092" name="Graphic 4229">
                <a:extLst>
                  <a:ext uri="{FF2B5EF4-FFF2-40B4-BE49-F238E27FC236}">
                    <a16:creationId xmlns:a16="http://schemas.microsoft.com/office/drawing/2014/main" id="{78B44860-C74F-4724-A5FC-669C318DC020}"/>
                  </a:ext>
                </a:extLst>
              </p:cNvPr>
              <p:cNvGrpSpPr/>
              <p:nvPr/>
            </p:nvGrpSpPr>
            <p:grpSpPr>
              <a:xfrm>
                <a:off x="4999336" y="3859133"/>
                <a:ext cx="205431" cy="308764"/>
                <a:chOff x="4999336" y="3859133"/>
                <a:chExt cx="205431" cy="308764"/>
              </a:xfrm>
              <a:grpFill/>
            </p:grpSpPr>
            <p:sp>
              <p:nvSpPr>
                <p:cNvPr id="5093" name="Freeform: Shape 5092">
                  <a:extLst>
                    <a:ext uri="{FF2B5EF4-FFF2-40B4-BE49-F238E27FC236}">
                      <a16:creationId xmlns:a16="http://schemas.microsoft.com/office/drawing/2014/main" id="{A40447E5-57C2-44AC-954C-E91490CE3280}"/>
                    </a:ext>
                  </a:extLst>
                </p:cNvPr>
                <p:cNvSpPr/>
                <p:nvPr/>
              </p:nvSpPr>
              <p:spPr>
                <a:xfrm>
                  <a:off x="5003741" y="3869176"/>
                  <a:ext cx="193363" cy="290881"/>
                </a:xfrm>
                <a:custGeom>
                  <a:avLst/>
                  <a:gdLst>
                    <a:gd name="connsiteX0" fmla="*/ 73381 w 193363"/>
                    <a:gd name="connsiteY0" fmla="*/ 279429 h 290881"/>
                    <a:gd name="connsiteX1" fmla="*/ 184289 w 193363"/>
                    <a:gd name="connsiteY1" fmla="*/ 7488 h 290881"/>
                    <a:gd name="connsiteX2" fmla="*/ 188694 w 193363"/>
                    <a:gd name="connsiteY2" fmla="*/ 10835 h 290881"/>
                    <a:gd name="connsiteX3" fmla="*/ 2114 w 193363"/>
                    <a:gd name="connsiteY3" fmla="*/ 150022 h 290881"/>
                    <a:gd name="connsiteX4" fmla="*/ 2466 w 193363"/>
                    <a:gd name="connsiteY4" fmla="*/ 148524 h 290881"/>
                    <a:gd name="connsiteX5" fmla="*/ 73381 w 193363"/>
                    <a:gd name="connsiteY5" fmla="*/ 279429 h 290881"/>
                    <a:gd name="connsiteX6" fmla="*/ 79724 w 193363"/>
                    <a:gd name="connsiteY6" fmla="*/ 290881 h 290881"/>
                    <a:gd name="connsiteX7" fmla="*/ 440 w 193363"/>
                    <a:gd name="connsiteY7" fmla="*/ 149669 h 290881"/>
                    <a:gd name="connsiteX8" fmla="*/ 0 w 193363"/>
                    <a:gd name="connsiteY8" fmla="*/ 148788 h 290881"/>
                    <a:gd name="connsiteX9" fmla="*/ 793 w 193363"/>
                    <a:gd name="connsiteY9" fmla="*/ 148172 h 290881"/>
                    <a:gd name="connsiteX10" fmla="*/ 185258 w 193363"/>
                    <a:gd name="connsiteY10" fmla="*/ 6254 h 290881"/>
                    <a:gd name="connsiteX11" fmla="*/ 193363 w 193363"/>
                    <a:gd name="connsiteY11" fmla="*/ 0 h 290881"/>
                    <a:gd name="connsiteX12" fmla="*/ 189575 w 193363"/>
                    <a:gd name="connsiteY12" fmla="*/ 9602 h 290881"/>
                    <a:gd name="connsiteX13" fmla="*/ 79724 w 193363"/>
                    <a:gd name="connsiteY13" fmla="*/ 290881 h 29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363" h="290881">
                      <a:moveTo>
                        <a:pt x="73381" y="279429"/>
                      </a:moveTo>
                      <a:lnTo>
                        <a:pt x="184289" y="7488"/>
                      </a:lnTo>
                      <a:lnTo>
                        <a:pt x="188694" y="10835"/>
                      </a:lnTo>
                      <a:lnTo>
                        <a:pt x="2114" y="150022"/>
                      </a:lnTo>
                      <a:lnTo>
                        <a:pt x="2466" y="148524"/>
                      </a:lnTo>
                      <a:lnTo>
                        <a:pt x="73381" y="279429"/>
                      </a:lnTo>
                      <a:close/>
                      <a:moveTo>
                        <a:pt x="79724" y="290881"/>
                      </a:moveTo>
                      <a:lnTo>
                        <a:pt x="440" y="149669"/>
                      </a:lnTo>
                      <a:lnTo>
                        <a:pt x="0" y="148788"/>
                      </a:lnTo>
                      <a:lnTo>
                        <a:pt x="793" y="148172"/>
                      </a:lnTo>
                      <a:lnTo>
                        <a:pt x="185258" y="6254"/>
                      </a:lnTo>
                      <a:lnTo>
                        <a:pt x="193363" y="0"/>
                      </a:lnTo>
                      <a:lnTo>
                        <a:pt x="189575" y="9602"/>
                      </a:lnTo>
                      <a:lnTo>
                        <a:pt x="79724" y="290881"/>
                      </a:lnTo>
                      <a:close/>
                    </a:path>
                  </a:pathLst>
                </a:custGeom>
                <a:grpFill/>
                <a:ln w="8809" cap="flat">
                  <a:noFill/>
                  <a:prstDash val="solid"/>
                  <a:miter/>
                </a:ln>
              </p:spPr>
              <p:txBody>
                <a:bodyPr rtlCol="0" anchor="ctr"/>
                <a:lstStyle/>
                <a:p>
                  <a:endParaRPr lang="en-US" sz="3200"/>
                </a:p>
              </p:txBody>
            </p:sp>
            <p:sp>
              <p:nvSpPr>
                <p:cNvPr id="5094" name="Freeform: Shape 5093">
                  <a:extLst>
                    <a:ext uri="{FF2B5EF4-FFF2-40B4-BE49-F238E27FC236}">
                      <a16:creationId xmlns:a16="http://schemas.microsoft.com/office/drawing/2014/main" id="{8AFBED03-5BB1-4482-8C51-BBEBDF2BAB8E}"/>
                    </a:ext>
                  </a:extLst>
                </p:cNvPr>
                <p:cNvSpPr/>
                <p:nvPr/>
              </p:nvSpPr>
              <p:spPr>
                <a:xfrm>
                  <a:off x="4999336" y="3859133"/>
                  <a:ext cx="205431" cy="308764"/>
                </a:xfrm>
                <a:custGeom>
                  <a:avLst/>
                  <a:gdLst>
                    <a:gd name="connsiteX0" fmla="*/ 84657 w 205431"/>
                    <a:gd name="connsiteY0" fmla="*/ 308764 h 308764"/>
                    <a:gd name="connsiteX1" fmla="*/ 78226 w 205431"/>
                    <a:gd name="connsiteY1" fmla="*/ 297312 h 308764"/>
                    <a:gd name="connsiteX2" fmla="*/ 78226 w 205431"/>
                    <a:gd name="connsiteY2" fmla="*/ 297312 h 308764"/>
                    <a:gd name="connsiteX3" fmla="*/ 77962 w 205431"/>
                    <a:gd name="connsiteY3" fmla="*/ 296783 h 308764"/>
                    <a:gd name="connsiteX4" fmla="*/ 4493 w 205431"/>
                    <a:gd name="connsiteY4" fmla="*/ 165878 h 308764"/>
                    <a:gd name="connsiteX5" fmla="*/ 1497 w 205431"/>
                    <a:gd name="connsiteY5" fmla="*/ 168080 h 308764"/>
                    <a:gd name="connsiteX6" fmla="*/ 2643 w 205431"/>
                    <a:gd name="connsiteY6" fmla="*/ 162619 h 308764"/>
                    <a:gd name="connsiteX7" fmla="*/ 0 w 205431"/>
                    <a:gd name="connsiteY7" fmla="*/ 157950 h 308764"/>
                    <a:gd name="connsiteX8" fmla="*/ 4228 w 205431"/>
                    <a:gd name="connsiteY8" fmla="*/ 154778 h 308764"/>
                    <a:gd name="connsiteX9" fmla="*/ 5462 w 205431"/>
                    <a:gd name="connsiteY9" fmla="*/ 148876 h 308764"/>
                    <a:gd name="connsiteX10" fmla="*/ 7399 w 205431"/>
                    <a:gd name="connsiteY10" fmla="*/ 152312 h 308764"/>
                    <a:gd name="connsiteX11" fmla="*/ 186315 w 205431"/>
                    <a:gd name="connsiteY11" fmla="*/ 14711 h 308764"/>
                    <a:gd name="connsiteX12" fmla="*/ 187373 w 205431"/>
                    <a:gd name="connsiteY12" fmla="*/ 12157 h 308764"/>
                    <a:gd name="connsiteX13" fmla="*/ 188518 w 205431"/>
                    <a:gd name="connsiteY13" fmla="*/ 13038 h 308764"/>
                    <a:gd name="connsiteX14" fmla="*/ 205432 w 205431"/>
                    <a:gd name="connsiteY14" fmla="*/ 0 h 308764"/>
                    <a:gd name="connsiteX15" fmla="*/ 197591 w 205431"/>
                    <a:gd name="connsiteY15" fmla="*/ 19997 h 308764"/>
                    <a:gd name="connsiteX16" fmla="*/ 198737 w 205431"/>
                    <a:gd name="connsiteY16" fmla="*/ 20878 h 308764"/>
                    <a:gd name="connsiteX17" fmla="*/ 196534 w 205431"/>
                    <a:gd name="connsiteY17" fmla="*/ 22463 h 308764"/>
                    <a:gd name="connsiteX18" fmla="*/ 84657 w 205431"/>
                    <a:gd name="connsiteY18" fmla="*/ 308764 h 308764"/>
                    <a:gd name="connsiteX19" fmla="*/ 81486 w 205431"/>
                    <a:gd name="connsiteY19" fmla="*/ 289384 h 308764"/>
                    <a:gd name="connsiteX20" fmla="*/ 83600 w 205431"/>
                    <a:gd name="connsiteY20" fmla="*/ 293084 h 308764"/>
                    <a:gd name="connsiteX21" fmla="*/ 165966 w 205431"/>
                    <a:gd name="connsiteY21" fmla="*/ 82366 h 308764"/>
                    <a:gd name="connsiteX22" fmla="*/ 81486 w 205431"/>
                    <a:gd name="connsiteY22" fmla="*/ 289384 h 308764"/>
                    <a:gd name="connsiteX23" fmla="*/ 11716 w 205431"/>
                    <a:gd name="connsiteY23" fmla="*/ 160504 h 308764"/>
                    <a:gd name="connsiteX24" fmla="*/ 77345 w 205431"/>
                    <a:gd name="connsiteY24" fmla="*/ 281631 h 308764"/>
                    <a:gd name="connsiteX25" fmla="*/ 177154 w 205431"/>
                    <a:gd name="connsiteY25" fmla="*/ 37087 h 308764"/>
                    <a:gd name="connsiteX26" fmla="*/ 11716 w 205431"/>
                    <a:gd name="connsiteY26" fmla="*/ 160504 h 30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31" h="308764">
                      <a:moveTo>
                        <a:pt x="84657" y="308764"/>
                      </a:moveTo>
                      <a:lnTo>
                        <a:pt x="78226" y="297312"/>
                      </a:lnTo>
                      <a:lnTo>
                        <a:pt x="78226" y="297312"/>
                      </a:lnTo>
                      <a:lnTo>
                        <a:pt x="77962" y="296783"/>
                      </a:lnTo>
                      <a:lnTo>
                        <a:pt x="4493" y="165878"/>
                      </a:lnTo>
                      <a:lnTo>
                        <a:pt x="1497" y="168080"/>
                      </a:lnTo>
                      <a:lnTo>
                        <a:pt x="2643" y="162619"/>
                      </a:lnTo>
                      <a:lnTo>
                        <a:pt x="0" y="157950"/>
                      </a:lnTo>
                      <a:lnTo>
                        <a:pt x="4228" y="154778"/>
                      </a:lnTo>
                      <a:lnTo>
                        <a:pt x="5462" y="148876"/>
                      </a:lnTo>
                      <a:lnTo>
                        <a:pt x="7399" y="152312"/>
                      </a:lnTo>
                      <a:lnTo>
                        <a:pt x="186315" y="14711"/>
                      </a:lnTo>
                      <a:lnTo>
                        <a:pt x="187373" y="12157"/>
                      </a:lnTo>
                      <a:lnTo>
                        <a:pt x="188518" y="13038"/>
                      </a:lnTo>
                      <a:lnTo>
                        <a:pt x="205432" y="0"/>
                      </a:lnTo>
                      <a:lnTo>
                        <a:pt x="197591" y="19997"/>
                      </a:lnTo>
                      <a:lnTo>
                        <a:pt x="198737" y="20878"/>
                      </a:lnTo>
                      <a:lnTo>
                        <a:pt x="196534" y="22463"/>
                      </a:lnTo>
                      <a:lnTo>
                        <a:pt x="84657" y="308764"/>
                      </a:lnTo>
                      <a:close/>
                      <a:moveTo>
                        <a:pt x="81486" y="289384"/>
                      </a:moveTo>
                      <a:lnTo>
                        <a:pt x="83600" y="293084"/>
                      </a:lnTo>
                      <a:lnTo>
                        <a:pt x="165966" y="82366"/>
                      </a:lnTo>
                      <a:lnTo>
                        <a:pt x="81486" y="289384"/>
                      </a:lnTo>
                      <a:close/>
                      <a:moveTo>
                        <a:pt x="11716" y="160504"/>
                      </a:moveTo>
                      <a:lnTo>
                        <a:pt x="77345" y="281631"/>
                      </a:lnTo>
                      <a:lnTo>
                        <a:pt x="177154" y="37087"/>
                      </a:lnTo>
                      <a:lnTo>
                        <a:pt x="11716" y="160504"/>
                      </a:lnTo>
                      <a:close/>
                    </a:path>
                  </a:pathLst>
                </a:custGeom>
                <a:grpFill/>
                <a:ln w="8809" cap="flat">
                  <a:noFill/>
                  <a:prstDash val="solid"/>
                  <a:miter/>
                </a:ln>
              </p:spPr>
              <p:txBody>
                <a:bodyPr rtlCol="0" anchor="ctr"/>
                <a:lstStyle/>
                <a:p>
                  <a:endParaRPr lang="en-US" sz="3200"/>
                </a:p>
              </p:txBody>
            </p:sp>
          </p:grpSp>
          <p:grpSp>
            <p:nvGrpSpPr>
              <p:cNvPr id="5095" name="Graphic 4229">
                <a:extLst>
                  <a:ext uri="{FF2B5EF4-FFF2-40B4-BE49-F238E27FC236}">
                    <a16:creationId xmlns:a16="http://schemas.microsoft.com/office/drawing/2014/main" id="{78B44860-C74F-4724-A5FC-669C318DC020}"/>
                  </a:ext>
                </a:extLst>
              </p:cNvPr>
              <p:cNvGrpSpPr/>
              <p:nvPr/>
            </p:nvGrpSpPr>
            <p:grpSpPr>
              <a:xfrm>
                <a:off x="4442063" y="3854729"/>
                <a:ext cx="198912" cy="534809"/>
                <a:chOff x="4442063" y="3854729"/>
                <a:chExt cx="198912" cy="534809"/>
              </a:xfrm>
              <a:grpFill/>
            </p:grpSpPr>
            <p:sp>
              <p:nvSpPr>
                <p:cNvPr id="5096" name="Freeform: Shape 5095">
                  <a:extLst>
                    <a:ext uri="{FF2B5EF4-FFF2-40B4-BE49-F238E27FC236}">
                      <a16:creationId xmlns:a16="http://schemas.microsoft.com/office/drawing/2014/main" id="{71EBF388-621A-4CFD-BF12-ACEAFE170317}"/>
                    </a:ext>
                  </a:extLst>
                </p:cNvPr>
                <p:cNvSpPr/>
                <p:nvPr/>
              </p:nvSpPr>
              <p:spPr>
                <a:xfrm>
                  <a:off x="4446468" y="3880892"/>
                  <a:ext cx="181294" cy="489530"/>
                </a:xfrm>
                <a:custGeom>
                  <a:avLst/>
                  <a:gdLst>
                    <a:gd name="connsiteX0" fmla="*/ 1145 w 181294"/>
                    <a:gd name="connsiteY0" fmla="*/ 272118 h 489530"/>
                    <a:gd name="connsiteX1" fmla="*/ 164557 w 181294"/>
                    <a:gd name="connsiteY1" fmla="*/ 25371 h 489530"/>
                    <a:gd name="connsiteX2" fmla="*/ 181294 w 181294"/>
                    <a:gd name="connsiteY2" fmla="*/ 0 h 489530"/>
                    <a:gd name="connsiteX3" fmla="*/ 170723 w 181294"/>
                    <a:gd name="connsiteY3" fmla="*/ 28454 h 489530"/>
                    <a:gd name="connsiteX4" fmla="*/ 2026 w 181294"/>
                    <a:gd name="connsiteY4" fmla="*/ 484068 h 489530"/>
                    <a:gd name="connsiteX5" fmla="*/ 0 w 181294"/>
                    <a:gd name="connsiteY5" fmla="*/ 489530 h 489530"/>
                    <a:gd name="connsiteX6" fmla="*/ 0 w 181294"/>
                    <a:gd name="connsiteY6" fmla="*/ 483716 h 489530"/>
                    <a:gd name="connsiteX7" fmla="*/ 1057 w 181294"/>
                    <a:gd name="connsiteY7" fmla="*/ 281367 h 489530"/>
                    <a:gd name="connsiteX8" fmla="*/ 1145 w 181294"/>
                    <a:gd name="connsiteY8" fmla="*/ 272118 h 489530"/>
                    <a:gd name="connsiteX9" fmla="*/ 1145 w 181294"/>
                    <a:gd name="connsiteY9" fmla="*/ 290617 h 489530"/>
                    <a:gd name="connsiteX10" fmla="*/ 2114 w 181294"/>
                    <a:gd name="connsiteY10" fmla="*/ 483716 h 489530"/>
                    <a:gd name="connsiteX11" fmla="*/ 88 w 181294"/>
                    <a:gd name="connsiteY11" fmla="*/ 483364 h 489530"/>
                    <a:gd name="connsiteX12" fmla="*/ 164116 w 181294"/>
                    <a:gd name="connsiteY12" fmla="*/ 26076 h 489530"/>
                    <a:gd name="connsiteX13" fmla="*/ 170371 w 181294"/>
                    <a:gd name="connsiteY13" fmla="*/ 29159 h 489530"/>
                    <a:gd name="connsiteX14" fmla="*/ 5286 w 181294"/>
                    <a:gd name="connsiteY14" fmla="*/ 284098 h 489530"/>
                    <a:gd name="connsiteX15" fmla="*/ 1145 w 181294"/>
                    <a:gd name="connsiteY15" fmla="*/ 290617 h 48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1294" h="489530">
                      <a:moveTo>
                        <a:pt x="1145" y="272118"/>
                      </a:moveTo>
                      <a:lnTo>
                        <a:pt x="164557" y="25371"/>
                      </a:lnTo>
                      <a:lnTo>
                        <a:pt x="181294" y="0"/>
                      </a:lnTo>
                      <a:lnTo>
                        <a:pt x="170723" y="28454"/>
                      </a:lnTo>
                      <a:lnTo>
                        <a:pt x="2026" y="484068"/>
                      </a:lnTo>
                      <a:lnTo>
                        <a:pt x="0" y="489530"/>
                      </a:lnTo>
                      <a:lnTo>
                        <a:pt x="0" y="483716"/>
                      </a:lnTo>
                      <a:lnTo>
                        <a:pt x="1057" y="281367"/>
                      </a:lnTo>
                      <a:lnTo>
                        <a:pt x="1145" y="272118"/>
                      </a:lnTo>
                      <a:close/>
                      <a:moveTo>
                        <a:pt x="1145" y="290617"/>
                      </a:moveTo>
                      <a:lnTo>
                        <a:pt x="2114" y="483716"/>
                      </a:lnTo>
                      <a:lnTo>
                        <a:pt x="88" y="483364"/>
                      </a:lnTo>
                      <a:lnTo>
                        <a:pt x="164116" y="26076"/>
                      </a:lnTo>
                      <a:lnTo>
                        <a:pt x="170371" y="29159"/>
                      </a:lnTo>
                      <a:lnTo>
                        <a:pt x="5286" y="284098"/>
                      </a:lnTo>
                      <a:lnTo>
                        <a:pt x="1145" y="290617"/>
                      </a:lnTo>
                      <a:close/>
                    </a:path>
                  </a:pathLst>
                </a:custGeom>
                <a:grpFill/>
                <a:ln w="8809" cap="flat">
                  <a:noFill/>
                  <a:prstDash val="solid"/>
                  <a:miter/>
                </a:ln>
              </p:spPr>
              <p:txBody>
                <a:bodyPr rtlCol="0" anchor="ctr"/>
                <a:lstStyle/>
                <a:p>
                  <a:endParaRPr lang="en-US" sz="3200"/>
                </a:p>
              </p:txBody>
            </p:sp>
            <p:sp>
              <p:nvSpPr>
                <p:cNvPr id="5097" name="Freeform: Shape 5096">
                  <a:extLst>
                    <a:ext uri="{FF2B5EF4-FFF2-40B4-BE49-F238E27FC236}">
                      <a16:creationId xmlns:a16="http://schemas.microsoft.com/office/drawing/2014/main" id="{0BA98575-FAE7-4812-ABA6-214F546CA9C3}"/>
                    </a:ext>
                  </a:extLst>
                </p:cNvPr>
                <p:cNvSpPr/>
                <p:nvPr/>
              </p:nvSpPr>
              <p:spPr>
                <a:xfrm>
                  <a:off x="4442063" y="3854729"/>
                  <a:ext cx="198912" cy="534809"/>
                </a:xfrm>
                <a:custGeom>
                  <a:avLst/>
                  <a:gdLst>
                    <a:gd name="connsiteX0" fmla="*/ 969 w 198912"/>
                    <a:gd name="connsiteY0" fmla="*/ 534809 h 534809"/>
                    <a:gd name="connsiteX1" fmla="*/ 1057 w 198912"/>
                    <a:gd name="connsiteY1" fmla="*/ 512346 h 534809"/>
                    <a:gd name="connsiteX2" fmla="*/ 0 w 198912"/>
                    <a:gd name="connsiteY2" fmla="*/ 512170 h 534809"/>
                    <a:gd name="connsiteX3" fmla="*/ 1057 w 198912"/>
                    <a:gd name="connsiteY3" fmla="*/ 509086 h 534809"/>
                    <a:gd name="connsiteX4" fmla="*/ 2114 w 198912"/>
                    <a:gd name="connsiteY4" fmla="*/ 297224 h 534809"/>
                    <a:gd name="connsiteX5" fmla="*/ 2643 w 198912"/>
                    <a:gd name="connsiteY5" fmla="*/ 296431 h 534809"/>
                    <a:gd name="connsiteX6" fmla="*/ 165614 w 198912"/>
                    <a:gd name="connsiteY6" fmla="*/ 50301 h 534809"/>
                    <a:gd name="connsiteX7" fmla="*/ 166583 w 198912"/>
                    <a:gd name="connsiteY7" fmla="*/ 47482 h 534809"/>
                    <a:gd name="connsiteX8" fmla="*/ 167199 w 198912"/>
                    <a:gd name="connsiteY8" fmla="*/ 47834 h 534809"/>
                    <a:gd name="connsiteX9" fmla="*/ 198913 w 198912"/>
                    <a:gd name="connsiteY9" fmla="*/ 0 h 534809"/>
                    <a:gd name="connsiteX10" fmla="*/ 179004 w 198912"/>
                    <a:gd name="connsiteY10" fmla="*/ 53736 h 534809"/>
                    <a:gd name="connsiteX11" fmla="*/ 179621 w 198912"/>
                    <a:gd name="connsiteY11" fmla="*/ 54000 h 534809"/>
                    <a:gd name="connsiteX12" fmla="*/ 178035 w 198912"/>
                    <a:gd name="connsiteY12" fmla="*/ 56555 h 534809"/>
                    <a:gd name="connsiteX13" fmla="*/ 9866 w 198912"/>
                    <a:gd name="connsiteY13" fmla="*/ 510672 h 534809"/>
                    <a:gd name="connsiteX14" fmla="*/ 9866 w 198912"/>
                    <a:gd name="connsiteY14" fmla="*/ 513932 h 534809"/>
                    <a:gd name="connsiteX15" fmla="*/ 8721 w 198912"/>
                    <a:gd name="connsiteY15" fmla="*/ 513755 h 534809"/>
                    <a:gd name="connsiteX16" fmla="*/ 969 w 198912"/>
                    <a:gd name="connsiteY16" fmla="*/ 534809 h 534809"/>
                    <a:gd name="connsiteX17" fmla="*/ 8897 w 198912"/>
                    <a:gd name="connsiteY17" fmla="*/ 317749 h 534809"/>
                    <a:gd name="connsiteX18" fmla="*/ 9778 w 198912"/>
                    <a:gd name="connsiteY18" fmla="*/ 484949 h 534809"/>
                    <a:gd name="connsiteX19" fmla="*/ 145353 w 198912"/>
                    <a:gd name="connsiteY19" fmla="*/ 107120 h 534809"/>
                    <a:gd name="connsiteX20" fmla="*/ 8897 w 198912"/>
                    <a:gd name="connsiteY20" fmla="*/ 317749 h 534809"/>
                    <a:gd name="connsiteX21" fmla="*/ 8897 w 198912"/>
                    <a:gd name="connsiteY21" fmla="*/ 299338 h 534809"/>
                    <a:gd name="connsiteX22" fmla="*/ 8897 w 198912"/>
                    <a:gd name="connsiteY22" fmla="*/ 305417 h 534809"/>
                    <a:gd name="connsiteX23" fmla="*/ 155307 w 198912"/>
                    <a:gd name="connsiteY23" fmla="*/ 79371 h 534809"/>
                    <a:gd name="connsiteX24" fmla="*/ 156100 w 198912"/>
                    <a:gd name="connsiteY24" fmla="*/ 77081 h 534809"/>
                    <a:gd name="connsiteX25" fmla="*/ 8897 w 198912"/>
                    <a:gd name="connsiteY25" fmla="*/ 299338 h 53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8912" h="534809">
                      <a:moveTo>
                        <a:pt x="969" y="534809"/>
                      </a:moveTo>
                      <a:lnTo>
                        <a:pt x="1057" y="512346"/>
                      </a:lnTo>
                      <a:lnTo>
                        <a:pt x="0" y="512170"/>
                      </a:lnTo>
                      <a:lnTo>
                        <a:pt x="1057" y="509086"/>
                      </a:lnTo>
                      <a:lnTo>
                        <a:pt x="2114" y="297224"/>
                      </a:lnTo>
                      <a:lnTo>
                        <a:pt x="2643" y="296431"/>
                      </a:lnTo>
                      <a:lnTo>
                        <a:pt x="165614" y="50301"/>
                      </a:lnTo>
                      <a:lnTo>
                        <a:pt x="166583" y="47482"/>
                      </a:lnTo>
                      <a:lnTo>
                        <a:pt x="167199" y="47834"/>
                      </a:lnTo>
                      <a:lnTo>
                        <a:pt x="198913" y="0"/>
                      </a:lnTo>
                      <a:lnTo>
                        <a:pt x="179004" y="53736"/>
                      </a:lnTo>
                      <a:lnTo>
                        <a:pt x="179621" y="54000"/>
                      </a:lnTo>
                      <a:lnTo>
                        <a:pt x="178035" y="56555"/>
                      </a:lnTo>
                      <a:lnTo>
                        <a:pt x="9866" y="510672"/>
                      </a:lnTo>
                      <a:lnTo>
                        <a:pt x="9866" y="513932"/>
                      </a:lnTo>
                      <a:lnTo>
                        <a:pt x="8721" y="513755"/>
                      </a:lnTo>
                      <a:lnTo>
                        <a:pt x="969" y="534809"/>
                      </a:lnTo>
                      <a:close/>
                      <a:moveTo>
                        <a:pt x="8897" y="317749"/>
                      </a:moveTo>
                      <a:lnTo>
                        <a:pt x="9778" y="484949"/>
                      </a:lnTo>
                      <a:lnTo>
                        <a:pt x="145353" y="107120"/>
                      </a:lnTo>
                      <a:lnTo>
                        <a:pt x="8897" y="317749"/>
                      </a:lnTo>
                      <a:close/>
                      <a:moveTo>
                        <a:pt x="8897" y="299338"/>
                      </a:moveTo>
                      <a:lnTo>
                        <a:pt x="8897" y="305417"/>
                      </a:lnTo>
                      <a:lnTo>
                        <a:pt x="155307" y="79371"/>
                      </a:lnTo>
                      <a:lnTo>
                        <a:pt x="156100" y="77081"/>
                      </a:lnTo>
                      <a:lnTo>
                        <a:pt x="8897" y="299338"/>
                      </a:lnTo>
                      <a:close/>
                    </a:path>
                  </a:pathLst>
                </a:custGeom>
                <a:grpFill/>
                <a:ln w="8809" cap="flat">
                  <a:noFill/>
                  <a:prstDash val="solid"/>
                  <a:miter/>
                </a:ln>
              </p:spPr>
              <p:txBody>
                <a:bodyPr rtlCol="0" anchor="ctr"/>
                <a:lstStyle/>
                <a:p>
                  <a:endParaRPr lang="en-US" sz="3200"/>
                </a:p>
              </p:txBody>
            </p:sp>
          </p:grpSp>
          <p:grpSp>
            <p:nvGrpSpPr>
              <p:cNvPr id="5098" name="Graphic 4229">
                <a:extLst>
                  <a:ext uri="{FF2B5EF4-FFF2-40B4-BE49-F238E27FC236}">
                    <a16:creationId xmlns:a16="http://schemas.microsoft.com/office/drawing/2014/main" id="{78B44860-C74F-4724-A5FC-669C318DC020}"/>
                  </a:ext>
                </a:extLst>
              </p:cNvPr>
              <p:cNvGrpSpPr/>
              <p:nvPr/>
            </p:nvGrpSpPr>
            <p:grpSpPr>
              <a:xfrm>
                <a:off x="6483606" y="3525703"/>
                <a:ext cx="230802" cy="233445"/>
                <a:chOff x="6483606" y="3525703"/>
                <a:chExt cx="230802" cy="233445"/>
              </a:xfrm>
              <a:grpFill/>
            </p:grpSpPr>
            <p:sp>
              <p:nvSpPr>
                <p:cNvPr id="5099" name="Freeform: Shape 5098">
                  <a:extLst>
                    <a:ext uri="{FF2B5EF4-FFF2-40B4-BE49-F238E27FC236}">
                      <a16:creationId xmlns:a16="http://schemas.microsoft.com/office/drawing/2014/main" id="{103556FA-3EA7-492D-8C07-980155A9EEEE}"/>
                    </a:ext>
                  </a:extLst>
                </p:cNvPr>
                <p:cNvSpPr/>
                <p:nvPr/>
              </p:nvSpPr>
              <p:spPr>
                <a:xfrm>
                  <a:off x="6493737" y="3530989"/>
                  <a:ext cx="215209" cy="217764"/>
                </a:xfrm>
                <a:custGeom>
                  <a:avLst/>
                  <a:gdLst>
                    <a:gd name="connsiteX0" fmla="*/ 215210 w 215209"/>
                    <a:gd name="connsiteY0" fmla="*/ 81662 h 217764"/>
                    <a:gd name="connsiteX1" fmla="*/ 214153 w 215209"/>
                    <a:gd name="connsiteY1" fmla="*/ 82278 h 217764"/>
                    <a:gd name="connsiteX2" fmla="*/ 10659 w 215209"/>
                    <a:gd name="connsiteY2" fmla="*/ 210981 h 217764"/>
                    <a:gd name="connsiteX3" fmla="*/ 0 w 215209"/>
                    <a:gd name="connsiteY3" fmla="*/ 217764 h 217764"/>
                    <a:gd name="connsiteX4" fmla="*/ 6431 w 215209"/>
                    <a:gd name="connsiteY4" fmla="*/ 206929 h 217764"/>
                    <a:gd name="connsiteX5" fmla="*/ 129584 w 215209"/>
                    <a:gd name="connsiteY5" fmla="*/ 1057 h 217764"/>
                    <a:gd name="connsiteX6" fmla="*/ 130200 w 215209"/>
                    <a:gd name="connsiteY6" fmla="*/ 0 h 217764"/>
                    <a:gd name="connsiteX7" fmla="*/ 131082 w 215209"/>
                    <a:gd name="connsiteY7" fmla="*/ 793 h 217764"/>
                    <a:gd name="connsiteX8" fmla="*/ 211422 w 215209"/>
                    <a:gd name="connsiteY8" fmla="*/ 77962 h 217764"/>
                    <a:gd name="connsiteX9" fmla="*/ 215210 w 215209"/>
                    <a:gd name="connsiteY9" fmla="*/ 81662 h 217764"/>
                    <a:gd name="connsiteX10" fmla="*/ 207634 w 215209"/>
                    <a:gd name="connsiteY10" fmla="*/ 74526 h 217764"/>
                    <a:gd name="connsiteX11" fmla="*/ 129848 w 215209"/>
                    <a:gd name="connsiteY11" fmla="*/ 2290 h 217764"/>
                    <a:gd name="connsiteX12" fmla="*/ 131346 w 215209"/>
                    <a:gd name="connsiteY12" fmla="*/ 2114 h 217764"/>
                    <a:gd name="connsiteX13" fmla="*/ 11716 w 215209"/>
                    <a:gd name="connsiteY13" fmla="*/ 210012 h 217764"/>
                    <a:gd name="connsiteX14" fmla="*/ 7488 w 215209"/>
                    <a:gd name="connsiteY14" fmla="*/ 205960 h 217764"/>
                    <a:gd name="connsiteX15" fmla="*/ 207634 w 215209"/>
                    <a:gd name="connsiteY15" fmla="*/ 74526 h 21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209" h="217764">
                      <a:moveTo>
                        <a:pt x="215210" y="81662"/>
                      </a:moveTo>
                      <a:lnTo>
                        <a:pt x="214153" y="82278"/>
                      </a:lnTo>
                      <a:lnTo>
                        <a:pt x="10659" y="210981"/>
                      </a:lnTo>
                      <a:lnTo>
                        <a:pt x="0" y="217764"/>
                      </a:lnTo>
                      <a:lnTo>
                        <a:pt x="6431" y="206929"/>
                      </a:lnTo>
                      <a:lnTo>
                        <a:pt x="129584" y="1057"/>
                      </a:lnTo>
                      <a:lnTo>
                        <a:pt x="130200" y="0"/>
                      </a:lnTo>
                      <a:lnTo>
                        <a:pt x="131082" y="793"/>
                      </a:lnTo>
                      <a:lnTo>
                        <a:pt x="211422" y="77962"/>
                      </a:lnTo>
                      <a:lnTo>
                        <a:pt x="215210" y="81662"/>
                      </a:lnTo>
                      <a:close/>
                      <a:moveTo>
                        <a:pt x="207634" y="74526"/>
                      </a:moveTo>
                      <a:lnTo>
                        <a:pt x="129848" y="2290"/>
                      </a:lnTo>
                      <a:lnTo>
                        <a:pt x="131346" y="2114"/>
                      </a:lnTo>
                      <a:lnTo>
                        <a:pt x="11716" y="210012"/>
                      </a:lnTo>
                      <a:lnTo>
                        <a:pt x="7488" y="205960"/>
                      </a:lnTo>
                      <a:lnTo>
                        <a:pt x="207634" y="74526"/>
                      </a:lnTo>
                      <a:close/>
                    </a:path>
                  </a:pathLst>
                </a:custGeom>
                <a:grpFill/>
                <a:ln w="8809" cap="flat">
                  <a:noFill/>
                  <a:prstDash val="solid"/>
                  <a:miter/>
                </a:ln>
              </p:spPr>
              <p:txBody>
                <a:bodyPr rtlCol="0" anchor="ctr"/>
                <a:lstStyle/>
                <a:p>
                  <a:endParaRPr lang="en-US" sz="3200"/>
                </a:p>
              </p:txBody>
            </p:sp>
            <p:sp>
              <p:nvSpPr>
                <p:cNvPr id="5100" name="Freeform: Shape 5099">
                  <a:extLst>
                    <a:ext uri="{FF2B5EF4-FFF2-40B4-BE49-F238E27FC236}">
                      <a16:creationId xmlns:a16="http://schemas.microsoft.com/office/drawing/2014/main" id="{C1432AB5-B27C-4EE3-8C4D-CE42389B039A}"/>
                    </a:ext>
                  </a:extLst>
                </p:cNvPr>
                <p:cNvSpPr/>
                <p:nvPr/>
              </p:nvSpPr>
              <p:spPr>
                <a:xfrm>
                  <a:off x="6483606" y="3525703"/>
                  <a:ext cx="230802" cy="233445"/>
                </a:xfrm>
                <a:custGeom>
                  <a:avLst/>
                  <a:gdLst>
                    <a:gd name="connsiteX0" fmla="*/ 0 w 230802"/>
                    <a:gd name="connsiteY0" fmla="*/ 233445 h 233445"/>
                    <a:gd name="connsiteX1" fmla="*/ 13126 w 230802"/>
                    <a:gd name="connsiteY1" fmla="*/ 211598 h 233445"/>
                    <a:gd name="connsiteX2" fmla="*/ 12245 w 230802"/>
                    <a:gd name="connsiteY2" fmla="*/ 210717 h 233445"/>
                    <a:gd name="connsiteX3" fmla="*/ 14535 w 230802"/>
                    <a:gd name="connsiteY3" fmla="*/ 209220 h 233445"/>
                    <a:gd name="connsiteX4" fmla="*/ 135134 w 230802"/>
                    <a:gd name="connsiteY4" fmla="*/ 7664 h 233445"/>
                    <a:gd name="connsiteX5" fmla="*/ 132491 w 230802"/>
                    <a:gd name="connsiteY5" fmla="*/ 5197 h 233445"/>
                    <a:gd name="connsiteX6" fmla="*/ 136984 w 230802"/>
                    <a:gd name="connsiteY6" fmla="*/ 4581 h 233445"/>
                    <a:gd name="connsiteX7" fmla="*/ 139715 w 230802"/>
                    <a:gd name="connsiteY7" fmla="*/ 0 h 233445"/>
                    <a:gd name="connsiteX8" fmla="*/ 143502 w 230802"/>
                    <a:gd name="connsiteY8" fmla="*/ 3700 h 233445"/>
                    <a:gd name="connsiteX9" fmla="*/ 147819 w 230802"/>
                    <a:gd name="connsiteY9" fmla="*/ 3083 h 233445"/>
                    <a:gd name="connsiteX10" fmla="*/ 146057 w 230802"/>
                    <a:gd name="connsiteY10" fmla="*/ 6166 h 233445"/>
                    <a:gd name="connsiteX11" fmla="*/ 230802 w 230802"/>
                    <a:gd name="connsiteY11" fmla="*/ 87564 h 233445"/>
                    <a:gd name="connsiteX12" fmla="*/ 226133 w 230802"/>
                    <a:gd name="connsiteY12" fmla="*/ 90471 h 233445"/>
                    <a:gd name="connsiteX13" fmla="*/ 23961 w 230802"/>
                    <a:gd name="connsiteY13" fmla="*/ 218293 h 233445"/>
                    <a:gd name="connsiteX14" fmla="*/ 22552 w 230802"/>
                    <a:gd name="connsiteY14" fmla="*/ 220672 h 233445"/>
                    <a:gd name="connsiteX15" fmla="*/ 21583 w 230802"/>
                    <a:gd name="connsiteY15" fmla="*/ 219791 h 233445"/>
                    <a:gd name="connsiteX16" fmla="*/ 0 w 230802"/>
                    <a:gd name="connsiteY16" fmla="*/ 233445 h 233445"/>
                    <a:gd name="connsiteX17" fmla="*/ 141653 w 230802"/>
                    <a:gd name="connsiteY17" fmla="*/ 13742 h 233445"/>
                    <a:gd name="connsiteX18" fmla="*/ 38056 w 230802"/>
                    <a:gd name="connsiteY18" fmla="*/ 193715 h 233445"/>
                    <a:gd name="connsiteX19" fmla="*/ 212303 w 230802"/>
                    <a:gd name="connsiteY19" fmla="*/ 79283 h 233445"/>
                    <a:gd name="connsiteX20" fmla="*/ 141653 w 230802"/>
                    <a:gd name="connsiteY20" fmla="*/ 13742 h 233445"/>
                    <a:gd name="connsiteX21" fmla="*/ 217412 w 230802"/>
                    <a:gd name="connsiteY21" fmla="*/ 84040 h 233445"/>
                    <a:gd name="connsiteX22" fmla="*/ 55939 w 230802"/>
                    <a:gd name="connsiteY22" fmla="*/ 190103 h 233445"/>
                    <a:gd name="connsiteX23" fmla="*/ 219879 w 230802"/>
                    <a:gd name="connsiteY23" fmla="*/ 86419 h 233445"/>
                    <a:gd name="connsiteX24" fmla="*/ 217412 w 230802"/>
                    <a:gd name="connsiteY24" fmla="*/ 84040 h 23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0802" h="233445">
                      <a:moveTo>
                        <a:pt x="0" y="233445"/>
                      </a:moveTo>
                      <a:lnTo>
                        <a:pt x="13126" y="211598"/>
                      </a:lnTo>
                      <a:lnTo>
                        <a:pt x="12245" y="210717"/>
                      </a:lnTo>
                      <a:lnTo>
                        <a:pt x="14535" y="209220"/>
                      </a:lnTo>
                      <a:lnTo>
                        <a:pt x="135134" y="7664"/>
                      </a:lnTo>
                      <a:lnTo>
                        <a:pt x="132491" y="5197"/>
                      </a:lnTo>
                      <a:lnTo>
                        <a:pt x="136984" y="4581"/>
                      </a:lnTo>
                      <a:lnTo>
                        <a:pt x="139715" y="0"/>
                      </a:lnTo>
                      <a:lnTo>
                        <a:pt x="143502" y="3700"/>
                      </a:lnTo>
                      <a:lnTo>
                        <a:pt x="147819" y="3083"/>
                      </a:lnTo>
                      <a:lnTo>
                        <a:pt x="146057" y="6166"/>
                      </a:lnTo>
                      <a:lnTo>
                        <a:pt x="230802" y="87564"/>
                      </a:lnTo>
                      <a:lnTo>
                        <a:pt x="226133" y="90471"/>
                      </a:lnTo>
                      <a:lnTo>
                        <a:pt x="23961" y="218293"/>
                      </a:lnTo>
                      <a:lnTo>
                        <a:pt x="22552" y="220672"/>
                      </a:lnTo>
                      <a:lnTo>
                        <a:pt x="21583" y="219791"/>
                      </a:lnTo>
                      <a:lnTo>
                        <a:pt x="0" y="233445"/>
                      </a:lnTo>
                      <a:close/>
                      <a:moveTo>
                        <a:pt x="141653" y="13742"/>
                      </a:moveTo>
                      <a:lnTo>
                        <a:pt x="38056" y="193715"/>
                      </a:lnTo>
                      <a:lnTo>
                        <a:pt x="212303" y="79283"/>
                      </a:lnTo>
                      <a:lnTo>
                        <a:pt x="141653" y="13742"/>
                      </a:lnTo>
                      <a:close/>
                      <a:moveTo>
                        <a:pt x="217412" y="84040"/>
                      </a:moveTo>
                      <a:lnTo>
                        <a:pt x="55939" y="190103"/>
                      </a:lnTo>
                      <a:lnTo>
                        <a:pt x="219879" y="86419"/>
                      </a:lnTo>
                      <a:lnTo>
                        <a:pt x="217412" y="84040"/>
                      </a:lnTo>
                      <a:close/>
                    </a:path>
                  </a:pathLst>
                </a:custGeom>
                <a:grpFill/>
                <a:ln w="8809" cap="flat">
                  <a:noFill/>
                  <a:prstDash val="solid"/>
                  <a:miter/>
                </a:ln>
              </p:spPr>
              <p:txBody>
                <a:bodyPr rtlCol="0" anchor="ctr"/>
                <a:lstStyle/>
                <a:p>
                  <a:endParaRPr lang="en-US" sz="3200"/>
                </a:p>
              </p:txBody>
            </p:sp>
          </p:grpSp>
          <p:grpSp>
            <p:nvGrpSpPr>
              <p:cNvPr id="5101" name="Graphic 4229">
                <a:extLst>
                  <a:ext uri="{FF2B5EF4-FFF2-40B4-BE49-F238E27FC236}">
                    <a16:creationId xmlns:a16="http://schemas.microsoft.com/office/drawing/2014/main" id="{78B44860-C74F-4724-A5FC-669C318DC020}"/>
                  </a:ext>
                </a:extLst>
              </p:cNvPr>
              <p:cNvGrpSpPr/>
              <p:nvPr/>
            </p:nvGrpSpPr>
            <p:grpSpPr>
              <a:xfrm>
                <a:off x="5974961" y="3948459"/>
                <a:ext cx="188341" cy="226573"/>
                <a:chOff x="5974961" y="3948459"/>
                <a:chExt cx="188341" cy="226573"/>
              </a:xfrm>
              <a:grpFill/>
            </p:grpSpPr>
            <p:sp>
              <p:nvSpPr>
                <p:cNvPr id="5102" name="Freeform: Shape 5101">
                  <a:extLst>
                    <a:ext uri="{FF2B5EF4-FFF2-40B4-BE49-F238E27FC236}">
                      <a16:creationId xmlns:a16="http://schemas.microsoft.com/office/drawing/2014/main" id="{77C7773A-8453-40F0-952B-743B0B46DFE6}"/>
                    </a:ext>
                  </a:extLst>
                </p:cNvPr>
                <p:cNvSpPr/>
                <p:nvPr/>
              </p:nvSpPr>
              <p:spPr>
                <a:xfrm>
                  <a:off x="5984298" y="3954537"/>
                  <a:ext cx="173894" cy="211157"/>
                </a:xfrm>
                <a:custGeom>
                  <a:avLst/>
                  <a:gdLst>
                    <a:gd name="connsiteX0" fmla="*/ 173894 w 173894"/>
                    <a:gd name="connsiteY0" fmla="*/ 46249 h 211157"/>
                    <a:gd name="connsiteX1" fmla="*/ 173454 w 173894"/>
                    <a:gd name="connsiteY1" fmla="*/ 207722 h 211157"/>
                    <a:gd name="connsiteX2" fmla="*/ 173454 w 173894"/>
                    <a:gd name="connsiteY2" fmla="*/ 211158 h 211157"/>
                    <a:gd name="connsiteX3" fmla="*/ 171252 w 173894"/>
                    <a:gd name="connsiteY3" fmla="*/ 208515 h 211157"/>
                    <a:gd name="connsiteX4" fmla="*/ 969 w 173894"/>
                    <a:gd name="connsiteY4" fmla="*/ 1145 h 211157"/>
                    <a:gd name="connsiteX5" fmla="*/ 0 w 173894"/>
                    <a:gd name="connsiteY5" fmla="*/ 0 h 211157"/>
                    <a:gd name="connsiteX6" fmla="*/ 1497 w 173894"/>
                    <a:gd name="connsiteY6" fmla="*/ 352 h 211157"/>
                    <a:gd name="connsiteX7" fmla="*/ 172309 w 173894"/>
                    <a:gd name="connsiteY7" fmla="*/ 45808 h 211157"/>
                    <a:gd name="connsiteX8" fmla="*/ 173894 w 173894"/>
                    <a:gd name="connsiteY8" fmla="*/ 46249 h 211157"/>
                    <a:gd name="connsiteX9" fmla="*/ 170547 w 173894"/>
                    <a:gd name="connsiteY9" fmla="*/ 45368 h 211157"/>
                    <a:gd name="connsiteX10" fmla="*/ 1233 w 173894"/>
                    <a:gd name="connsiteY10" fmla="*/ 1321 h 211157"/>
                    <a:gd name="connsiteX11" fmla="*/ 1762 w 173894"/>
                    <a:gd name="connsiteY11" fmla="*/ 529 h 211157"/>
                    <a:gd name="connsiteX12" fmla="*/ 173190 w 173894"/>
                    <a:gd name="connsiteY12" fmla="*/ 206929 h 211157"/>
                    <a:gd name="connsiteX13" fmla="*/ 170987 w 173894"/>
                    <a:gd name="connsiteY13" fmla="*/ 207722 h 211157"/>
                    <a:gd name="connsiteX14" fmla="*/ 170547 w 173894"/>
                    <a:gd name="connsiteY14" fmla="*/ 45808 h 211157"/>
                    <a:gd name="connsiteX15" fmla="*/ 170547 w 173894"/>
                    <a:gd name="connsiteY15" fmla="*/ 45368 h 21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94" h="211157">
                      <a:moveTo>
                        <a:pt x="173894" y="46249"/>
                      </a:moveTo>
                      <a:lnTo>
                        <a:pt x="173454" y="207722"/>
                      </a:lnTo>
                      <a:lnTo>
                        <a:pt x="173454" y="211158"/>
                      </a:lnTo>
                      <a:lnTo>
                        <a:pt x="171252" y="208515"/>
                      </a:lnTo>
                      <a:lnTo>
                        <a:pt x="969" y="1145"/>
                      </a:lnTo>
                      <a:lnTo>
                        <a:pt x="0" y="0"/>
                      </a:lnTo>
                      <a:lnTo>
                        <a:pt x="1497" y="352"/>
                      </a:lnTo>
                      <a:lnTo>
                        <a:pt x="172309" y="45808"/>
                      </a:lnTo>
                      <a:lnTo>
                        <a:pt x="173894" y="46249"/>
                      </a:lnTo>
                      <a:close/>
                      <a:moveTo>
                        <a:pt x="170547" y="45368"/>
                      </a:moveTo>
                      <a:lnTo>
                        <a:pt x="1233" y="1321"/>
                      </a:lnTo>
                      <a:lnTo>
                        <a:pt x="1762" y="529"/>
                      </a:lnTo>
                      <a:lnTo>
                        <a:pt x="173190" y="206929"/>
                      </a:lnTo>
                      <a:lnTo>
                        <a:pt x="170987" y="207722"/>
                      </a:lnTo>
                      <a:lnTo>
                        <a:pt x="170547" y="45808"/>
                      </a:lnTo>
                      <a:lnTo>
                        <a:pt x="170547" y="45368"/>
                      </a:lnTo>
                      <a:close/>
                    </a:path>
                  </a:pathLst>
                </a:custGeom>
                <a:grpFill/>
                <a:ln w="8809" cap="flat">
                  <a:noFill/>
                  <a:prstDash val="solid"/>
                  <a:miter/>
                </a:ln>
              </p:spPr>
              <p:txBody>
                <a:bodyPr rtlCol="0" anchor="ctr"/>
                <a:lstStyle/>
                <a:p>
                  <a:endParaRPr lang="en-US" sz="3200"/>
                </a:p>
              </p:txBody>
            </p:sp>
            <p:sp>
              <p:nvSpPr>
                <p:cNvPr id="5103" name="Freeform: Shape 5102">
                  <a:extLst>
                    <a:ext uri="{FF2B5EF4-FFF2-40B4-BE49-F238E27FC236}">
                      <a16:creationId xmlns:a16="http://schemas.microsoft.com/office/drawing/2014/main" id="{75280E3A-9CEB-4DF9-9EE6-579F85F12419}"/>
                    </a:ext>
                  </a:extLst>
                </p:cNvPr>
                <p:cNvSpPr/>
                <p:nvPr/>
              </p:nvSpPr>
              <p:spPr>
                <a:xfrm>
                  <a:off x="5974961" y="3948459"/>
                  <a:ext cx="188341" cy="226573"/>
                </a:xfrm>
                <a:custGeom>
                  <a:avLst/>
                  <a:gdLst>
                    <a:gd name="connsiteX0" fmla="*/ 186139 w 188341"/>
                    <a:gd name="connsiteY0" fmla="*/ 226574 h 226573"/>
                    <a:gd name="connsiteX1" fmla="*/ 179004 w 188341"/>
                    <a:gd name="connsiteY1" fmla="*/ 217853 h 226573"/>
                    <a:gd name="connsiteX2" fmla="*/ 176978 w 188341"/>
                    <a:gd name="connsiteY2" fmla="*/ 218557 h 226573"/>
                    <a:gd name="connsiteX3" fmla="*/ 176978 w 188341"/>
                    <a:gd name="connsiteY3" fmla="*/ 215386 h 226573"/>
                    <a:gd name="connsiteX4" fmla="*/ 8545 w 188341"/>
                    <a:gd name="connsiteY4" fmla="*/ 10307 h 226573"/>
                    <a:gd name="connsiteX5" fmla="*/ 5285 w 188341"/>
                    <a:gd name="connsiteY5" fmla="*/ 9426 h 226573"/>
                    <a:gd name="connsiteX6" fmla="*/ 6431 w 188341"/>
                    <a:gd name="connsiteY6" fmla="*/ 7664 h 226573"/>
                    <a:gd name="connsiteX7" fmla="*/ 0 w 188341"/>
                    <a:gd name="connsiteY7" fmla="*/ 0 h 226573"/>
                    <a:gd name="connsiteX8" fmla="*/ 9602 w 188341"/>
                    <a:gd name="connsiteY8" fmla="*/ 2555 h 226573"/>
                    <a:gd name="connsiteX9" fmla="*/ 10747 w 188341"/>
                    <a:gd name="connsiteY9" fmla="*/ 793 h 226573"/>
                    <a:gd name="connsiteX10" fmla="*/ 12949 w 188341"/>
                    <a:gd name="connsiteY10" fmla="*/ 3436 h 226573"/>
                    <a:gd name="connsiteX11" fmla="*/ 186756 w 188341"/>
                    <a:gd name="connsiteY11" fmla="*/ 49684 h 226573"/>
                    <a:gd name="connsiteX12" fmla="*/ 186315 w 188341"/>
                    <a:gd name="connsiteY12" fmla="*/ 212039 h 226573"/>
                    <a:gd name="connsiteX13" fmla="*/ 188342 w 188341"/>
                    <a:gd name="connsiteY13" fmla="*/ 214505 h 226573"/>
                    <a:gd name="connsiteX14" fmla="*/ 186315 w 188341"/>
                    <a:gd name="connsiteY14" fmla="*/ 215210 h 226573"/>
                    <a:gd name="connsiteX15" fmla="*/ 186139 w 188341"/>
                    <a:gd name="connsiteY15" fmla="*/ 226574 h 226573"/>
                    <a:gd name="connsiteX16" fmla="*/ 21318 w 188341"/>
                    <a:gd name="connsiteY16" fmla="*/ 13654 h 226573"/>
                    <a:gd name="connsiteX17" fmla="*/ 176890 w 188341"/>
                    <a:gd name="connsiteY17" fmla="*/ 200939 h 226573"/>
                    <a:gd name="connsiteX18" fmla="*/ 176449 w 188341"/>
                    <a:gd name="connsiteY18" fmla="*/ 54001 h 226573"/>
                    <a:gd name="connsiteX19" fmla="*/ 21318 w 188341"/>
                    <a:gd name="connsiteY19" fmla="*/ 13654 h 22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8341" h="226573">
                      <a:moveTo>
                        <a:pt x="186139" y="226574"/>
                      </a:moveTo>
                      <a:lnTo>
                        <a:pt x="179004" y="217853"/>
                      </a:lnTo>
                      <a:lnTo>
                        <a:pt x="176978" y="218557"/>
                      </a:lnTo>
                      <a:lnTo>
                        <a:pt x="176978" y="215386"/>
                      </a:lnTo>
                      <a:lnTo>
                        <a:pt x="8545" y="10307"/>
                      </a:lnTo>
                      <a:lnTo>
                        <a:pt x="5285" y="9426"/>
                      </a:lnTo>
                      <a:lnTo>
                        <a:pt x="6431" y="7664"/>
                      </a:lnTo>
                      <a:lnTo>
                        <a:pt x="0" y="0"/>
                      </a:lnTo>
                      <a:lnTo>
                        <a:pt x="9602" y="2555"/>
                      </a:lnTo>
                      <a:lnTo>
                        <a:pt x="10747" y="793"/>
                      </a:lnTo>
                      <a:lnTo>
                        <a:pt x="12949" y="3436"/>
                      </a:lnTo>
                      <a:lnTo>
                        <a:pt x="186756" y="49684"/>
                      </a:lnTo>
                      <a:lnTo>
                        <a:pt x="186315" y="212039"/>
                      </a:lnTo>
                      <a:lnTo>
                        <a:pt x="188342" y="214505"/>
                      </a:lnTo>
                      <a:lnTo>
                        <a:pt x="186315" y="215210"/>
                      </a:lnTo>
                      <a:lnTo>
                        <a:pt x="186139" y="226574"/>
                      </a:lnTo>
                      <a:close/>
                      <a:moveTo>
                        <a:pt x="21318" y="13654"/>
                      </a:moveTo>
                      <a:lnTo>
                        <a:pt x="176890" y="200939"/>
                      </a:lnTo>
                      <a:lnTo>
                        <a:pt x="176449" y="54001"/>
                      </a:lnTo>
                      <a:lnTo>
                        <a:pt x="21318" y="13654"/>
                      </a:lnTo>
                      <a:close/>
                    </a:path>
                  </a:pathLst>
                </a:custGeom>
                <a:grpFill/>
                <a:ln w="8809" cap="flat">
                  <a:noFill/>
                  <a:prstDash val="solid"/>
                  <a:miter/>
                </a:ln>
              </p:spPr>
              <p:txBody>
                <a:bodyPr rtlCol="0" anchor="ctr"/>
                <a:lstStyle/>
                <a:p>
                  <a:endParaRPr lang="en-US" sz="3200"/>
                </a:p>
              </p:txBody>
            </p:sp>
          </p:grpSp>
          <p:grpSp>
            <p:nvGrpSpPr>
              <p:cNvPr id="5104" name="Graphic 4229">
                <a:extLst>
                  <a:ext uri="{FF2B5EF4-FFF2-40B4-BE49-F238E27FC236}">
                    <a16:creationId xmlns:a16="http://schemas.microsoft.com/office/drawing/2014/main" id="{78B44860-C74F-4724-A5FC-669C318DC020}"/>
                  </a:ext>
                </a:extLst>
              </p:cNvPr>
              <p:cNvGrpSpPr/>
              <p:nvPr/>
            </p:nvGrpSpPr>
            <p:grpSpPr>
              <a:xfrm>
                <a:off x="4108633" y="2990806"/>
                <a:ext cx="911140" cy="496313"/>
                <a:chOff x="4108633" y="2990806"/>
                <a:chExt cx="911140" cy="496313"/>
              </a:xfrm>
              <a:grpFill/>
            </p:grpSpPr>
            <p:sp>
              <p:nvSpPr>
                <p:cNvPr id="5105" name="Freeform: Shape 5104">
                  <a:extLst>
                    <a:ext uri="{FF2B5EF4-FFF2-40B4-BE49-F238E27FC236}">
                      <a16:creationId xmlns:a16="http://schemas.microsoft.com/office/drawing/2014/main" id="{BF1C0512-306C-4782-B071-603BC80D2878}"/>
                    </a:ext>
                  </a:extLst>
                </p:cNvPr>
                <p:cNvSpPr/>
                <p:nvPr/>
              </p:nvSpPr>
              <p:spPr>
                <a:xfrm>
                  <a:off x="4114183" y="2995827"/>
                  <a:ext cx="894491" cy="486182"/>
                </a:xfrm>
                <a:custGeom>
                  <a:avLst/>
                  <a:gdLst>
                    <a:gd name="connsiteX0" fmla="*/ 190103 w 894491"/>
                    <a:gd name="connsiteY0" fmla="*/ 0 h 486182"/>
                    <a:gd name="connsiteX1" fmla="*/ 190368 w 894491"/>
                    <a:gd name="connsiteY1" fmla="*/ 176 h 486182"/>
                    <a:gd name="connsiteX2" fmla="*/ 891584 w 894491"/>
                    <a:gd name="connsiteY2" fmla="*/ 484156 h 486182"/>
                    <a:gd name="connsiteX3" fmla="*/ 894491 w 894491"/>
                    <a:gd name="connsiteY3" fmla="*/ 486182 h 486182"/>
                    <a:gd name="connsiteX4" fmla="*/ 890967 w 894491"/>
                    <a:gd name="connsiteY4" fmla="*/ 486094 h 486182"/>
                    <a:gd name="connsiteX5" fmla="*/ 529 w 894491"/>
                    <a:gd name="connsiteY5" fmla="*/ 465216 h 486182"/>
                    <a:gd name="connsiteX6" fmla="*/ 0 w 894491"/>
                    <a:gd name="connsiteY6" fmla="*/ 465216 h 486182"/>
                    <a:gd name="connsiteX7" fmla="*/ 176 w 894491"/>
                    <a:gd name="connsiteY7" fmla="*/ 464688 h 486182"/>
                    <a:gd name="connsiteX8" fmla="*/ 189399 w 894491"/>
                    <a:gd name="connsiteY8" fmla="*/ 1586 h 486182"/>
                    <a:gd name="connsiteX9" fmla="*/ 190103 w 894491"/>
                    <a:gd name="connsiteY9" fmla="*/ 0 h 486182"/>
                    <a:gd name="connsiteX10" fmla="*/ 188782 w 894491"/>
                    <a:gd name="connsiteY10" fmla="*/ 3171 h 486182"/>
                    <a:gd name="connsiteX11" fmla="*/ 881 w 894491"/>
                    <a:gd name="connsiteY11" fmla="*/ 464952 h 486182"/>
                    <a:gd name="connsiteX12" fmla="*/ 529 w 894491"/>
                    <a:gd name="connsiteY12" fmla="*/ 464423 h 486182"/>
                    <a:gd name="connsiteX13" fmla="*/ 890967 w 894491"/>
                    <a:gd name="connsiteY13" fmla="*/ 483980 h 486182"/>
                    <a:gd name="connsiteX14" fmla="*/ 890351 w 894491"/>
                    <a:gd name="connsiteY14" fmla="*/ 485918 h 486182"/>
                    <a:gd name="connsiteX15" fmla="*/ 188782 w 894491"/>
                    <a:gd name="connsiteY15" fmla="*/ 3171 h 48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4491" h="486182">
                      <a:moveTo>
                        <a:pt x="190103" y="0"/>
                      </a:moveTo>
                      <a:lnTo>
                        <a:pt x="190368" y="176"/>
                      </a:lnTo>
                      <a:lnTo>
                        <a:pt x="891584" y="484156"/>
                      </a:lnTo>
                      <a:lnTo>
                        <a:pt x="894491" y="486182"/>
                      </a:lnTo>
                      <a:lnTo>
                        <a:pt x="890967" y="486094"/>
                      </a:lnTo>
                      <a:lnTo>
                        <a:pt x="529" y="465216"/>
                      </a:lnTo>
                      <a:lnTo>
                        <a:pt x="0" y="465216"/>
                      </a:lnTo>
                      <a:lnTo>
                        <a:pt x="176" y="464688"/>
                      </a:lnTo>
                      <a:lnTo>
                        <a:pt x="189399" y="1586"/>
                      </a:lnTo>
                      <a:lnTo>
                        <a:pt x="190103" y="0"/>
                      </a:lnTo>
                      <a:close/>
                      <a:moveTo>
                        <a:pt x="188782" y="3171"/>
                      </a:moveTo>
                      <a:lnTo>
                        <a:pt x="881" y="464952"/>
                      </a:lnTo>
                      <a:lnTo>
                        <a:pt x="529" y="464423"/>
                      </a:lnTo>
                      <a:lnTo>
                        <a:pt x="890967" y="483980"/>
                      </a:lnTo>
                      <a:lnTo>
                        <a:pt x="890351" y="485918"/>
                      </a:lnTo>
                      <a:lnTo>
                        <a:pt x="188782" y="3171"/>
                      </a:lnTo>
                      <a:close/>
                    </a:path>
                  </a:pathLst>
                </a:custGeom>
                <a:grpFill/>
                <a:ln w="8809" cap="flat">
                  <a:noFill/>
                  <a:prstDash val="solid"/>
                  <a:miter/>
                </a:ln>
              </p:spPr>
              <p:txBody>
                <a:bodyPr rtlCol="0" anchor="ctr"/>
                <a:lstStyle/>
                <a:p>
                  <a:endParaRPr lang="en-US" sz="3200"/>
                </a:p>
              </p:txBody>
            </p:sp>
            <p:sp>
              <p:nvSpPr>
                <p:cNvPr id="5106" name="Freeform: Shape 5105">
                  <a:extLst>
                    <a:ext uri="{FF2B5EF4-FFF2-40B4-BE49-F238E27FC236}">
                      <a16:creationId xmlns:a16="http://schemas.microsoft.com/office/drawing/2014/main" id="{EC350F84-3744-4603-BB39-701E03A38627}"/>
                    </a:ext>
                  </a:extLst>
                </p:cNvPr>
                <p:cNvSpPr/>
                <p:nvPr/>
              </p:nvSpPr>
              <p:spPr>
                <a:xfrm>
                  <a:off x="4108633" y="2990806"/>
                  <a:ext cx="911140" cy="496313"/>
                </a:xfrm>
                <a:custGeom>
                  <a:avLst/>
                  <a:gdLst>
                    <a:gd name="connsiteX0" fmla="*/ 897751 w 911140"/>
                    <a:gd name="connsiteY0" fmla="*/ 496313 h 496313"/>
                    <a:gd name="connsiteX1" fmla="*/ 895108 w 911140"/>
                    <a:gd name="connsiteY1" fmla="*/ 494551 h 496313"/>
                    <a:gd name="connsiteX2" fmla="*/ 8545 w 911140"/>
                    <a:gd name="connsiteY2" fmla="*/ 473761 h 496313"/>
                    <a:gd name="connsiteX3" fmla="*/ 7048 w 911140"/>
                    <a:gd name="connsiteY3" fmla="*/ 477373 h 496313"/>
                    <a:gd name="connsiteX4" fmla="*/ 4669 w 911140"/>
                    <a:gd name="connsiteY4" fmla="*/ 473673 h 496313"/>
                    <a:gd name="connsiteX5" fmla="*/ 1057 w 911140"/>
                    <a:gd name="connsiteY5" fmla="*/ 473585 h 496313"/>
                    <a:gd name="connsiteX6" fmla="*/ 2114 w 911140"/>
                    <a:gd name="connsiteY6" fmla="*/ 469797 h 496313"/>
                    <a:gd name="connsiteX7" fmla="*/ 0 w 911140"/>
                    <a:gd name="connsiteY7" fmla="*/ 466626 h 496313"/>
                    <a:gd name="connsiteX8" fmla="*/ 3348 w 911140"/>
                    <a:gd name="connsiteY8" fmla="*/ 466450 h 496313"/>
                    <a:gd name="connsiteX9" fmla="*/ 193892 w 911140"/>
                    <a:gd name="connsiteY9" fmla="*/ 0 h 496313"/>
                    <a:gd name="connsiteX10" fmla="*/ 197680 w 911140"/>
                    <a:gd name="connsiteY10" fmla="*/ 2643 h 496313"/>
                    <a:gd name="connsiteX11" fmla="*/ 897839 w 911140"/>
                    <a:gd name="connsiteY11" fmla="*/ 485830 h 496313"/>
                    <a:gd name="connsiteX12" fmla="*/ 901010 w 911140"/>
                    <a:gd name="connsiteY12" fmla="*/ 485918 h 496313"/>
                    <a:gd name="connsiteX13" fmla="*/ 900481 w 911140"/>
                    <a:gd name="connsiteY13" fmla="*/ 487680 h 496313"/>
                    <a:gd name="connsiteX14" fmla="*/ 911141 w 911140"/>
                    <a:gd name="connsiteY14" fmla="*/ 495080 h 496313"/>
                    <a:gd name="connsiteX15" fmla="*/ 898191 w 911140"/>
                    <a:gd name="connsiteY15" fmla="*/ 494728 h 496313"/>
                    <a:gd name="connsiteX16" fmla="*/ 897751 w 911140"/>
                    <a:gd name="connsiteY16" fmla="*/ 496313 h 496313"/>
                    <a:gd name="connsiteX17" fmla="*/ 11628 w 911140"/>
                    <a:gd name="connsiteY17" fmla="*/ 466185 h 496313"/>
                    <a:gd name="connsiteX18" fmla="*/ 881894 w 911140"/>
                    <a:gd name="connsiteY18" fmla="*/ 485302 h 496313"/>
                    <a:gd name="connsiteX19" fmla="*/ 195918 w 911140"/>
                    <a:gd name="connsiteY19" fmla="*/ 13302 h 496313"/>
                    <a:gd name="connsiteX20" fmla="*/ 11628 w 911140"/>
                    <a:gd name="connsiteY20" fmla="*/ 466185 h 49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1140" h="496313">
                      <a:moveTo>
                        <a:pt x="897751" y="496313"/>
                      </a:moveTo>
                      <a:lnTo>
                        <a:pt x="895108" y="494551"/>
                      </a:lnTo>
                      <a:lnTo>
                        <a:pt x="8545" y="473761"/>
                      </a:lnTo>
                      <a:lnTo>
                        <a:pt x="7048" y="477373"/>
                      </a:lnTo>
                      <a:lnTo>
                        <a:pt x="4669" y="473673"/>
                      </a:lnTo>
                      <a:lnTo>
                        <a:pt x="1057" y="473585"/>
                      </a:lnTo>
                      <a:lnTo>
                        <a:pt x="2114" y="469797"/>
                      </a:lnTo>
                      <a:lnTo>
                        <a:pt x="0" y="466626"/>
                      </a:lnTo>
                      <a:lnTo>
                        <a:pt x="3348" y="466450"/>
                      </a:lnTo>
                      <a:lnTo>
                        <a:pt x="193892" y="0"/>
                      </a:lnTo>
                      <a:lnTo>
                        <a:pt x="197680" y="2643"/>
                      </a:lnTo>
                      <a:lnTo>
                        <a:pt x="897839" y="485830"/>
                      </a:lnTo>
                      <a:lnTo>
                        <a:pt x="901010" y="485918"/>
                      </a:lnTo>
                      <a:lnTo>
                        <a:pt x="900481" y="487680"/>
                      </a:lnTo>
                      <a:lnTo>
                        <a:pt x="911141" y="495080"/>
                      </a:lnTo>
                      <a:lnTo>
                        <a:pt x="898191" y="494728"/>
                      </a:lnTo>
                      <a:lnTo>
                        <a:pt x="897751" y="496313"/>
                      </a:lnTo>
                      <a:close/>
                      <a:moveTo>
                        <a:pt x="11628" y="466185"/>
                      </a:moveTo>
                      <a:lnTo>
                        <a:pt x="881894" y="485302"/>
                      </a:lnTo>
                      <a:lnTo>
                        <a:pt x="195918" y="13302"/>
                      </a:lnTo>
                      <a:lnTo>
                        <a:pt x="11628" y="466185"/>
                      </a:lnTo>
                      <a:close/>
                    </a:path>
                  </a:pathLst>
                </a:custGeom>
                <a:grpFill/>
                <a:ln w="8809" cap="flat">
                  <a:noFill/>
                  <a:prstDash val="solid"/>
                  <a:miter/>
                </a:ln>
              </p:spPr>
              <p:txBody>
                <a:bodyPr rtlCol="0" anchor="ctr"/>
                <a:lstStyle/>
                <a:p>
                  <a:endParaRPr lang="en-US" sz="3200"/>
                </a:p>
              </p:txBody>
            </p:sp>
          </p:grpSp>
          <p:grpSp>
            <p:nvGrpSpPr>
              <p:cNvPr id="5107" name="Graphic 4229">
                <a:extLst>
                  <a:ext uri="{FF2B5EF4-FFF2-40B4-BE49-F238E27FC236}">
                    <a16:creationId xmlns:a16="http://schemas.microsoft.com/office/drawing/2014/main" id="{78B44860-C74F-4724-A5FC-669C318DC020}"/>
                  </a:ext>
                </a:extLst>
              </p:cNvPr>
              <p:cNvGrpSpPr/>
              <p:nvPr/>
            </p:nvGrpSpPr>
            <p:grpSpPr>
              <a:xfrm>
                <a:off x="6145419" y="3544379"/>
                <a:ext cx="365319" cy="326382"/>
                <a:chOff x="6145419" y="3544379"/>
                <a:chExt cx="365319" cy="326382"/>
              </a:xfrm>
              <a:grpFill/>
            </p:grpSpPr>
            <p:sp>
              <p:nvSpPr>
                <p:cNvPr id="5108" name="Freeform: Shape 5107">
                  <a:extLst>
                    <a:ext uri="{FF2B5EF4-FFF2-40B4-BE49-F238E27FC236}">
                      <a16:creationId xmlns:a16="http://schemas.microsoft.com/office/drawing/2014/main" id="{E4DE3ABD-7E21-48B9-AAA6-D1767A96E2E8}"/>
                    </a:ext>
                  </a:extLst>
                </p:cNvPr>
                <p:cNvSpPr/>
                <p:nvPr/>
              </p:nvSpPr>
              <p:spPr>
                <a:xfrm>
                  <a:off x="6153965" y="3552571"/>
                  <a:ext cx="350343" cy="313345"/>
                </a:xfrm>
                <a:custGeom>
                  <a:avLst/>
                  <a:gdLst>
                    <a:gd name="connsiteX0" fmla="*/ 347349 w 350343"/>
                    <a:gd name="connsiteY0" fmla="*/ 187989 h 313345"/>
                    <a:gd name="connsiteX1" fmla="*/ 2114 w 350343"/>
                    <a:gd name="connsiteY1" fmla="*/ 3348 h 313345"/>
                    <a:gd name="connsiteX2" fmla="*/ 3435 w 350343"/>
                    <a:gd name="connsiteY2" fmla="*/ 1938 h 313345"/>
                    <a:gd name="connsiteX3" fmla="*/ 176009 w 350343"/>
                    <a:gd name="connsiteY3" fmla="*/ 312552 h 313345"/>
                    <a:gd name="connsiteX4" fmla="*/ 175480 w 350343"/>
                    <a:gd name="connsiteY4" fmla="*/ 312464 h 313345"/>
                    <a:gd name="connsiteX5" fmla="*/ 347349 w 350343"/>
                    <a:gd name="connsiteY5" fmla="*/ 187989 h 313345"/>
                    <a:gd name="connsiteX6" fmla="*/ 350343 w 350343"/>
                    <a:gd name="connsiteY6" fmla="*/ 185787 h 313345"/>
                    <a:gd name="connsiteX7" fmla="*/ 175920 w 350343"/>
                    <a:gd name="connsiteY7" fmla="*/ 313081 h 313345"/>
                    <a:gd name="connsiteX8" fmla="*/ 175568 w 350343"/>
                    <a:gd name="connsiteY8" fmla="*/ 313345 h 313345"/>
                    <a:gd name="connsiteX9" fmla="*/ 175392 w 350343"/>
                    <a:gd name="connsiteY9" fmla="*/ 312993 h 313345"/>
                    <a:gd name="connsiteX10" fmla="*/ 1674 w 350343"/>
                    <a:gd name="connsiteY10" fmla="*/ 2995 h 313345"/>
                    <a:gd name="connsiteX11" fmla="*/ 0 w 350343"/>
                    <a:gd name="connsiteY11" fmla="*/ 0 h 313345"/>
                    <a:gd name="connsiteX12" fmla="*/ 2995 w 350343"/>
                    <a:gd name="connsiteY12" fmla="*/ 1586 h 313345"/>
                    <a:gd name="connsiteX13" fmla="*/ 350343 w 350343"/>
                    <a:gd name="connsiteY13" fmla="*/ 185787 h 31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0343" h="313345">
                      <a:moveTo>
                        <a:pt x="347349" y="187989"/>
                      </a:moveTo>
                      <a:lnTo>
                        <a:pt x="2114" y="3348"/>
                      </a:lnTo>
                      <a:lnTo>
                        <a:pt x="3435" y="1938"/>
                      </a:lnTo>
                      <a:lnTo>
                        <a:pt x="176009" y="312552"/>
                      </a:lnTo>
                      <a:lnTo>
                        <a:pt x="175480" y="312464"/>
                      </a:lnTo>
                      <a:lnTo>
                        <a:pt x="347349" y="187989"/>
                      </a:lnTo>
                      <a:close/>
                      <a:moveTo>
                        <a:pt x="350343" y="185787"/>
                      </a:moveTo>
                      <a:lnTo>
                        <a:pt x="175920" y="313081"/>
                      </a:lnTo>
                      <a:lnTo>
                        <a:pt x="175568" y="313345"/>
                      </a:lnTo>
                      <a:lnTo>
                        <a:pt x="175392" y="312993"/>
                      </a:lnTo>
                      <a:lnTo>
                        <a:pt x="1674" y="2995"/>
                      </a:lnTo>
                      <a:lnTo>
                        <a:pt x="0" y="0"/>
                      </a:lnTo>
                      <a:lnTo>
                        <a:pt x="2995" y="1586"/>
                      </a:lnTo>
                      <a:lnTo>
                        <a:pt x="350343" y="185787"/>
                      </a:lnTo>
                      <a:close/>
                    </a:path>
                  </a:pathLst>
                </a:custGeom>
                <a:grpFill/>
                <a:ln w="8809" cap="flat">
                  <a:noFill/>
                  <a:prstDash val="solid"/>
                  <a:miter/>
                </a:ln>
              </p:spPr>
              <p:txBody>
                <a:bodyPr rtlCol="0" anchor="ctr"/>
                <a:lstStyle/>
                <a:p>
                  <a:endParaRPr lang="en-US" sz="3200"/>
                </a:p>
              </p:txBody>
            </p:sp>
            <p:sp>
              <p:nvSpPr>
                <p:cNvPr id="5109" name="Freeform: Shape 5108">
                  <a:extLst>
                    <a:ext uri="{FF2B5EF4-FFF2-40B4-BE49-F238E27FC236}">
                      <a16:creationId xmlns:a16="http://schemas.microsoft.com/office/drawing/2014/main" id="{6C9D7F4F-7B9C-42C4-B41F-ED0D8E3DAE5D}"/>
                    </a:ext>
                  </a:extLst>
                </p:cNvPr>
                <p:cNvSpPr/>
                <p:nvPr/>
              </p:nvSpPr>
              <p:spPr>
                <a:xfrm>
                  <a:off x="6145419" y="3544379"/>
                  <a:ext cx="365319" cy="326382"/>
                </a:xfrm>
                <a:custGeom>
                  <a:avLst/>
                  <a:gdLst>
                    <a:gd name="connsiteX0" fmla="*/ 183320 w 365319"/>
                    <a:gd name="connsiteY0" fmla="*/ 326383 h 326382"/>
                    <a:gd name="connsiteX1" fmla="*/ 181471 w 365319"/>
                    <a:gd name="connsiteY1" fmla="*/ 323652 h 326382"/>
                    <a:gd name="connsiteX2" fmla="*/ 176538 w 365319"/>
                    <a:gd name="connsiteY2" fmla="*/ 322595 h 326382"/>
                    <a:gd name="connsiteX3" fmla="*/ 179444 w 365319"/>
                    <a:gd name="connsiteY3" fmla="*/ 320216 h 326382"/>
                    <a:gd name="connsiteX4" fmla="*/ 7929 w 365319"/>
                    <a:gd name="connsiteY4" fmla="*/ 14095 h 326382"/>
                    <a:gd name="connsiteX5" fmla="*/ 5110 w 365319"/>
                    <a:gd name="connsiteY5" fmla="*/ 12597 h 326382"/>
                    <a:gd name="connsiteX6" fmla="*/ 6343 w 365319"/>
                    <a:gd name="connsiteY6" fmla="*/ 11276 h 326382"/>
                    <a:gd name="connsiteX7" fmla="*/ 0 w 365319"/>
                    <a:gd name="connsiteY7" fmla="*/ 0 h 326382"/>
                    <a:gd name="connsiteX8" fmla="*/ 11452 w 365319"/>
                    <a:gd name="connsiteY8" fmla="*/ 6078 h 326382"/>
                    <a:gd name="connsiteX9" fmla="*/ 12774 w 365319"/>
                    <a:gd name="connsiteY9" fmla="*/ 4757 h 326382"/>
                    <a:gd name="connsiteX10" fmla="*/ 14359 w 365319"/>
                    <a:gd name="connsiteY10" fmla="*/ 7576 h 326382"/>
                    <a:gd name="connsiteX11" fmla="*/ 365320 w 365319"/>
                    <a:gd name="connsiteY11" fmla="*/ 193627 h 326382"/>
                    <a:gd name="connsiteX12" fmla="*/ 362324 w 365319"/>
                    <a:gd name="connsiteY12" fmla="*/ 195830 h 326382"/>
                    <a:gd name="connsiteX13" fmla="*/ 362324 w 365319"/>
                    <a:gd name="connsiteY13" fmla="*/ 195830 h 326382"/>
                    <a:gd name="connsiteX14" fmla="*/ 360122 w 365319"/>
                    <a:gd name="connsiteY14" fmla="*/ 197415 h 326382"/>
                    <a:gd name="connsiteX15" fmla="*/ 189223 w 365319"/>
                    <a:gd name="connsiteY15" fmla="*/ 322154 h 326382"/>
                    <a:gd name="connsiteX16" fmla="*/ 191249 w 365319"/>
                    <a:gd name="connsiteY16" fmla="*/ 325766 h 326382"/>
                    <a:gd name="connsiteX17" fmla="*/ 185875 w 365319"/>
                    <a:gd name="connsiteY17" fmla="*/ 324621 h 326382"/>
                    <a:gd name="connsiteX18" fmla="*/ 183320 w 365319"/>
                    <a:gd name="connsiteY18" fmla="*/ 326383 h 326382"/>
                    <a:gd name="connsiteX19" fmla="*/ 22111 w 365319"/>
                    <a:gd name="connsiteY19" fmla="*/ 21583 h 326382"/>
                    <a:gd name="connsiteX20" fmla="*/ 185435 w 365319"/>
                    <a:gd name="connsiteY20" fmla="*/ 315547 h 326382"/>
                    <a:gd name="connsiteX21" fmla="*/ 349463 w 365319"/>
                    <a:gd name="connsiteY21" fmla="*/ 196623 h 326382"/>
                    <a:gd name="connsiteX22" fmla="*/ 22111 w 365319"/>
                    <a:gd name="connsiteY22" fmla="*/ 21583 h 326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5319" h="326382">
                      <a:moveTo>
                        <a:pt x="183320" y="326383"/>
                      </a:moveTo>
                      <a:lnTo>
                        <a:pt x="181471" y="323652"/>
                      </a:lnTo>
                      <a:lnTo>
                        <a:pt x="176538" y="322595"/>
                      </a:lnTo>
                      <a:lnTo>
                        <a:pt x="179444" y="320216"/>
                      </a:lnTo>
                      <a:lnTo>
                        <a:pt x="7929" y="14095"/>
                      </a:lnTo>
                      <a:lnTo>
                        <a:pt x="5110" y="12597"/>
                      </a:lnTo>
                      <a:lnTo>
                        <a:pt x="6343" y="11276"/>
                      </a:lnTo>
                      <a:lnTo>
                        <a:pt x="0" y="0"/>
                      </a:lnTo>
                      <a:lnTo>
                        <a:pt x="11452" y="6078"/>
                      </a:lnTo>
                      <a:lnTo>
                        <a:pt x="12774" y="4757"/>
                      </a:lnTo>
                      <a:lnTo>
                        <a:pt x="14359" y="7576"/>
                      </a:lnTo>
                      <a:lnTo>
                        <a:pt x="365320" y="193627"/>
                      </a:lnTo>
                      <a:lnTo>
                        <a:pt x="362324" y="195830"/>
                      </a:lnTo>
                      <a:lnTo>
                        <a:pt x="362324" y="195830"/>
                      </a:lnTo>
                      <a:lnTo>
                        <a:pt x="360122" y="197415"/>
                      </a:lnTo>
                      <a:lnTo>
                        <a:pt x="189223" y="322154"/>
                      </a:lnTo>
                      <a:lnTo>
                        <a:pt x="191249" y="325766"/>
                      </a:lnTo>
                      <a:lnTo>
                        <a:pt x="185875" y="324621"/>
                      </a:lnTo>
                      <a:lnTo>
                        <a:pt x="183320" y="326383"/>
                      </a:lnTo>
                      <a:close/>
                      <a:moveTo>
                        <a:pt x="22111" y="21583"/>
                      </a:moveTo>
                      <a:lnTo>
                        <a:pt x="185435" y="315547"/>
                      </a:lnTo>
                      <a:lnTo>
                        <a:pt x="349463" y="196623"/>
                      </a:lnTo>
                      <a:lnTo>
                        <a:pt x="22111" y="21583"/>
                      </a:lnTo>
                      <a:close/>
                    </a:path>
                  </a:pathLst>
                </a:custGeom>
                <a:grpFill/>
                <a:ln w="8809" cap="flat">
                  <a:noFill/>
                  <a:prstDash val="solid"/>
                  <a:miter/>
                </a:ln>
              </p:spPr>
              <p:txBody>
                <a:bodyPr rtlCol="0" anchor="ctr"/>
                <a:lstStyle/>
                <a:p>
                  <a:endParaRPr lang="en-US" sz="3200"/>
                </a:p>
              </p:txBody>
            </p:sp>
          </p:grpSp>
          <p:grpSp>
            <p:nvGrpSpPr>
              <p:cNvPr id="5110" name="Graphic 4229">
                <a:extLst>
                  <a:ext uri="{FF2B5EF4-FFF2-40B4-BE49-F238E27FC236}">
                    <a16:creationId xmlns:a16="http://schemas.microsoft.com/office/drawing/2014/main" id="{78B44860-C74F-4724-A5FC-669C318DC020}"/>
                  </a:ext>
                </a:extLst>
              </p:cNvPr>
              <p:cNvGrpSpPr/>
              <p:nvPr/>
            </p:nvGrpSpPr>
            <p:grpSpPr>
              <a:xfrm>
                <a:off x="5241502" y="1579564"/>
                <a:ext cx="351489" cy="210541"/>
                <a:chOff x="5241502" y="1579564"/>
                <a:chExt cx="351489" cy="210541"/>
              </a:xfrm>
              <a:grpFill/>
            </p:grpSpPr>
            <p:sp>
              <p:nvSpPr>
                <p:cNvPr id="5111" name="Freeform: Shape 5110">
                  <a:extLst>
                    <a:ext uri="{FF2B5EF4-FFF2-40B4-BE49-F238E27FC236}">
                      <a16:creationId xmlns:a16="http://schemas.microsoft.com/office/drawing/2014/main" id="{0510D5B4-68C1-4608-A0AC-6BB3748FC26F}"/>
                    </a:ext>
                  </a:extLst>
                </p:cNvPr>
                <p:cNvSpPr/>
                <p:nvPr/>
              </p:nvSpPr>
              <p:spPr>
                <a:xfrm>
                  <a:off x="5250400" y="1583704"/>
                  <a:ext cx="329025" cy="197151"/>
                </a:xfrm>
                <a:custGeom>
                  <a:avLst/>
                  <a:gdLst>
                    <a:gd name="connsiteX0" fmla="*/ 0 w 329025"/>
                    <a:gd name="connsiteY0" fmla="*/ 59110 h 197151"/>
                    <a:gd name="connsiteX1" fmla="*/ 1497 w 329025"/>
                    <a:gd name="connsiteY1" fmla="*/ 58493 h 197151"/>
                    <a:gd name="connsiteX2" fmla="*/ 141036 w 329025"/>
                    <a:gd name="connsiteY2" fmla="*/ 352 h 197151"/>
                    <a:gd name="connsiteX3" fmla="*/ 141917 w 329025"/>
                    <a:gd name="connsiteY3" fmla="*/ 0 h 197151"/>
                    <a:gd name="connsiteX4" fmla="*/ 142534 w 329025"/>
                    <a:gd name="connsiteY4" fmla="*/ 705 h 197151"/>
                    <a:gd name="connsiteX5" fmla="*/ 326471 w 329025"/>
                    <a:gd name="connsiteY5" fmla="*/ 194508 h 197151"/>
                    <a:gd name="connsiteX6" fmla="*/ 329025 w 329025"/>
                    <a:gd name="connsiteY6" fmla="*/ 197151 h 197151"/>
                    <a:gd name="connsiteX7" fmla="*/ 325678 w 329025"/>
                    <a:gd name="connsiteY7" fmla="*/ 195742 h 197151"/>
                    <a:gd name="connsiteX8" fmla="*/ 2202 w 329025"/>
                    <a:gd name="connsiteY8" fmla="*/ 60079 h 197151"/>
                    <a:gd name="connsiteX9" fmla="*/ 0 w 329025"/>
                    <a:gd name="connsiteY9" fmla="*/ 59110 h 197151"/>
                    <a:gd name="connsiteX10" fmla="*/ 4316 w 329025"/>
                    <a:gd name="connsiteY10" fmla="*/ 60960 h 197151"/>
                    <a:gd name="connsiteX11" fmla="*/ 326206 w 329025"/>
                    <a:gd name="connsiteY11" fmla="*/ 194244 h 197151"/>
                    <a:gd name="connsiteX12" fmla="*/ 325326 w 329025"/>
                    <a:gd name="connsiteY12" fmla="*/ 195477 h 197151"/>
                    <a:gd name="connsiteX13" fmla="*/ 140508 w 329025"/>
                    <a:gd name="connsiteY13" fmla="*/ 2467 h 197151"/>
                    <a:gd name="connsiteX14" fmla="*/ 142005 w 329025"/>
                    <a:gd name="connsiteY14" fmla="*/ 2819 h 197151"/>
                    <a:gd name="connsiteX15" fmla="*/ 4316 w 329025"/>
                    <a:gd name="connsiteY15" fmla="*/ 60960 h 19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9025" h="197151">
                      <a:moveTo>
                        <a:pt x="0" y="59110"/>
                      </a:moveTo>
                      <a:lnTo>
                        <a:pt x="1497" y="58493"/>
                      </a:lnTo>
                      <a:lnTo>
                        <a:pt x="141036" y="352"/>
                      </a:lnTo>
                      <a:lnTo>
                        <a:pt x="141917" y="0"/>
                      </a:lnTo>
                      <a:lnTo>
                        <a:pt x="142534" y="705"/>
                      </a:lnTo>
                      <a:lnTo>
                        <a:pt x="326471" y="194508"/>
                      </a:lnTo>
                      <a:lnTo>
                        <a:pt x="329025" y="197151"/>
                      </a:lnTo>
                      <a:lnTo>
                        <a:pt x="325678" y="195742"/>
                      </a:lnTo>
                      <a:lnTo>
                        <a:pt x="2202" y="60079"/>
                      </a:lnTo>
                      <a:lnTo>
                        <a:pt x="0" y="59110"/>
                      </a:lnTo>
                      <a:close/>
                      <a:moveTo>
                        <a:pt x="4316" y="60960"/>
                      </a:moveTo>
                      <a:lnTo>
                        <a:pt x="326206" y="194244"/>
                      </a:lnTo>
                      <a:lnTo>
                        <a:pt x="325326" y="195477"/>
                      </a:lnTo>
                      <a:lnTo>
                        <a:pt x="140508" y="2467"/>
                      </a:lnTo>
                      <a:lnTo>
                        <a:pt x="142005" y="2819"/>
                      </a:lnTo>
                      <a:lnTo>
                        <a:pt x="4316" y="60960"/>
                      </a:lnTo>
                      <a:close/>
                    </a:path>
                  </a:pathLst>
                </a:custGeom>
                <a:grpFill/>
                <a:ln w="8809" cap="flat">
                  <a:noFill/>
                  <a:prstDash val="solid"/>
                  <a:miter/>
                </a:ln>
              </p:spPr>
              <p:txBody>
                <a:bodyPr rtlCol="0" anchor="ctr"/>
                <a:lstStyle/>
                <a:p>
                  <a:endParaRPr lang="en-US" sz="3200"/>
                </a:p>
              </p:txBody>
            </p:sp>
            <p:sp>
              <p:nvSpPr>
                <p:cNvPr id="5112" name="Freeform: Shape 5111">
                  <a:extLst>
                    <a:ext uri="{FF2B5EF4-FFF2-40B4-BE49-F238E27FC236}">
                      <a16:creationId xmlns:a16="http://schemas.microsoft.com/office/drawing/2014/main" id="{6F8DFBD3-F272-494E-B1C5-8035D8C6ADC8}"/>
                    </a:ext>
                  </a:extLst>
                </p:cNvPr>
                <p:cNvSpPr/>
                <p:nvPr/>
              </p:nvSpPr>
              <p:spPr>
                <a:xfrm>
                  <a:off x="5241502" y="1579564"/>
                  <a:ext cx="351489" cy="210541"/>
                </a:xfrm>
                <a:custGeom>
                  <a:avLst/>
                  <a:gdLst>
                    <a:gd name="connsiteX0" fmla="*/ 351489 w 351489"/>
                    <a:gd name="connsiteY0" fmla="*/ 210541 h 210541"/>
                    <a:gd name="connsiteX1" fmla="*/ 335456 w 351489"/>
                    <a:gd name="connsiteY1" fmla="*/ 203846 h 210541"/>
                    <a:gd name="connsiteX2" fmla="*/ 334663 w 351489"/>
                    <a:gd name="connsiteY2" fmla="*/ 204903 h 210541"/>
                    <a:gd name="connsiteX3" fmla="*/ 332373 w 351489"/>
                    <a:gd name="connsiteY3" fmla="*/ 202525 h 210541"/>
                    <a:gd name="connsiteX4" fmla="*/ 4405 w 351489"/>
                    <a:gd name="connsiteY4" fmla="*/ 65100 h 210541"/>
                    <a:gd name="connsiteX5" fmla="*/ 4405 w 351489"/>
                    <a:gd name="connsiteY5" fmla="*/ 65100 h 210541"/>
                    <a:gd name="connsiteX6" fmla="*/ 0 w 351489"/>
                    <a:gd name="connsiteY6" fmla="*/ 63250 h 210541"/>
                    <a:gd name="connsiteX7" fmla="*/ 142093 w 351489"/>
                    <a:gd name="connsiteY7" fmla="*/ 3964 h 210541"/>
                    <a:gd name="connsiteX8" fmla="*/ 139274 w 351489"/>
                    <a:gd name="connsiteY8" fmla="*/ 1057 h 210541"/>
                    <a:gd name="connsiteX9" fmla="*/ 145793 w 351489"/>
                    <a:gd name="connsiteY9" fmla="*/ 2379 h 210541"/>
                    <a:gd name="connsiteX10" fmla="*/ 151431 w 351489"/>
                    <a:gd name="connsiteY10" fmla="*/ 0 h 210541"/>
                    <a:gd name="connsiteX11" fmla="*/ 155659 w 351489"/>
                    <a:gd name="connsiteY11" fmla="*/ 4405 h 210541"/>
                    <a:gd name="connsiteX12" fmla="*/ 162002 w 351489"/>
                    <a:gd name="connsiteY12" fmla="*/ 5726 h 210541"/>
                    <a:gd name="connsiteX13" fmla="*/ 158390 w 351489"/>
                    <a:gd name="connsiteY13" fmla="*/ 7224 h 210541"/>
                    <a:gd name="connsiteX14" fmla="*/ 337042 w 351489"/>
                    <a:gd name="connsiteY14" fmla="*/ 195389 h 210541"/>
                    <a:gd name="connsiteX15" fmla="*/ 340125 w 351489"/>
                    <a:gd name="connsiteY15" fmla="*/ 196623 h 210541"/>
                    <a:gd name="connsiteX16" fmla="*/ 339332 w 351489"/>
                    <a:gd name="connsiteY16" fmla="*/ 197768 h 210541"/>
                    <a:gd name="connsiteX17" fmla="*/ 351489 w 351489"/>
                    <a:gd name="connsiteY17" fmla="*/ 210541 h 210541"/>
                    <a:gd name="connsiteX18" fmla="*/ 22023 w 351489"/>
                    <a:gd name="connsiteY18" fmla="*/ 65100 h 210541"/>
                    <a:gd name="connsiteX19" fmla="*/ 318278 w 351489"/>
                    <a:gd name="connsiteY19" fmla="*/ 187813 h 210541"/>
                    <a:gd name="connsiteX20" fmla="*/ 149317 w 351489"/>
                    <a:gd name="connsiteY20" fmla="*/ 11452 h 210541"/>
                    <a:gd name="connsiteX21" fmla="*/ 22023 w 351489"/>
                    <a:gd name="connsiteY21" fmla="*/ 65100 h 210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1489" h="210541">
                      <a:moveTo>
                        <a:pt x="351489" y="210541"/>
                      </a:moveTo>
                      <a:lnTo>
                        <a:pt x="335456" y="203846"/>
                      </a:lnTo>
                      <a:lnTo>
                        <a:pt x="334663" y="204903"/>
                      </a:lnTo>
                      <a:lnTo>
                        <a:pt x="332373" y="202525"/>
                      </a:lnTo>
                      <a:lnTo>
                        <a:pt x="4405" y="65100"/>
                      </a:lnTo>
                      <a:lnTo>
                        <a:pt x="4405" y="65100"/>
                      </a:lnTo>
                      <a:lnTo>
                        <a:pt x="0" y="63250"/>
                      </a:lnTo>
                      <a:lnTo>
                        <a:pt x="142093" y="3964"/>
                      </a:lnTo>
                      <a:lnTo>
                        <a:pt x="139274" y="1057"/>
                      </a:lnTo>
                      <a:lnTo>
                        <a:pt x="145793" y="2379"/>
                      </a:lnTo>
                      <a:lnTo>
                        <a:pt x="151431" y="0"/>
                      </a:lnTo>
                      <a:lnTo>
                        <a:pt x="155659" y="4405"/>
                      </a:lnTo>
                      <a:lnTo>
                        <a:pt x="162002" y="5726"/>
                      </a:lnTo>
                      <a:lnTo>
                        <a:pt x="158390" y="7224"/>
                      </a:lnTo>
                      <a:lnTo>
                        <a:pt x="337042" y="195389"/>
                      </a:lnTo>
                      <a:lnTo>
                        <a:pt x="340125" y="196623"/>
                      </a:lnTo>
                      <a:lnTo>
                        <a:pt x="339332" y="197768"/>
                      </a:lnTo>
                      <a:lnTo>
                        <a:pt x="351489" y="210541"/>
                      </a:lnTo>
                      <a:close/>
                      <a:moveTo>
                        <a:pt x="22023" y="65100"/>
                      </a:moveTo>
                      <a:lnTo>
                        <a:pt x="318278" y="187813"/>
                      </a:lnTo>
                      <a:lnTo>
                        <a:pt x="149317" y="11452"/>
                      </a:lnTo>
                      <a:lnTo>
                        <a:pt x="22023" y="65100"/>
                      </a:lnTo>
                      <a:close/>
                    </a:path>
                  </a:pathLst>
                </a:custGeom>
                <a:grpFill/>
                <a:ln w="8809" cap="flat">
                  <a:noFill/>
                  <a:prstDash val="solid"/>
                  <a:miter/>
                </a:ln>
              </p:spPr>
              <p:txBody>
                <a:bodyPr rtlCol="0" anchor="ctr"/>
                <a:lstStyle/>
                <a:p>
                  <a:endParaRPr lang="en-US" sz="3200"/>
                </a:p>
              </p:txBody>
            </p:sp>
          </p:grpSp>
          <p:grpSp>
            <p:nvGrpSpPr>
              <p:cNvPr id="5113" name="Graphic 4229">
                <a:extLst>
                  <a:ext uri="{FF2B5EF4-FFF2-40B4-BE49-F238E27FC236}">
                    <a16:creationId xmlns:a16="http://schemas.microsoft.com/office/drawing/2014/main" id="{78B44860-C74F-4724-A5FC-669C318DC020}"/>
                  </a:ext>
                </a:extLst>
              </p:cNvPr>
              <p:cNvGrpSpPr/>
              <p:nvPr/>
            </p:nvGrpSpPr>
            <p:grpSpPr>
              <a:xfrm>
                <a:off x="5628052" y="1772310"/>
                <a:ext cx="354484" cy="210805"/>
                <a:chOff x="5628052" y="1772310"/>
                <a:chExt cx="354484" cy="210805"/>
              </a:xfrm>
              <a:grpFill/>
            </p:grpSpPr>
            <p:sp>
              <p:nvSpPr>
                <p:cNvPr id="5114" name="Freeform: Shape 5113">
                  <a:extLst>
                    <a:ext uri="{FF2B5EF4-FFF2-40B4-BE49-F238E27FC236}">
                      <a16:creationId xmlns:a16="http://schemas.microsoft.com/office/drawing/2014/main" id="{5D9E3C15-D17F-4CFB-A673-B349E09A6B42}"/>
                    </a:ext>
                  </a:extLst>
                </p:cNvPr>
                <p:cNvSpPr/>
                <p:nvPr/>
              </p:nvSpPr>
              <p:spPr>
                <a:xfrm>
                  <a:off x="5633954" y="1777331"/>
                  <a:ext cx="339508" cy="200586"/>
                </a:xfrm>
                <a:custGeom>
                  <a:avLst/>
                  <a:gdLst>
                    <a:gd name="connsiteX0" fmla="*/ 136896 w 339508"/>
                    <a:gd name="connsiteY0" fmla="*/ 0 h 200586"/>
                    <a:gd name="connsiteX1" fmla="*/ 136984 w 339508"/>
                    <a:gd name="connsiteY1" fmla="*/ 88 h 200586"/>
                    <a:gd name="connsiteX2" fmla="*/ 337306 w 339508"/>
                    <a:gd name="connsiteY2" fmla="*/ 198384 h 200586"/>
                    <a:gd name="connsiteX3" fmla="*/ 339509 w 339508"/>
                    <a:gd name="connsiteY3" fmla="*/ 200587 h 200586"/>
                    <a:gd name="connsiteX4" fmla="*/ 336425 w 339508"/>
                    <a:gd name="connsiteY4" fmla="*/ 200322 h 200586"/>
                    <a:gd name="connsiteX5" fmla="*/ 793 w 339508"/>
                    <a:gd name="connsiteY5" fmla="*/ 168169 h 200586"/>
                    <a:gd name="connsiteX6" fmla="*/ 0 w 339508"/>
                    <a:gd name="connsiteY6" fmla="*/ 168080 h 200586"/>
                    <a:gd name="connsiteX7" fmla="*/ 529 w 339508"/>
                    <a:gd name="connsiteY7" fmla="*/ 167464 h 200586"/>
                    <a:gd name="connsiteX8" fmla="*/ 135751 w 339508"/>
                    <a:gd name="connsiteY8" fmla="*/ 1321 h 200586"/>
                    <a:gd name="connsiteX9" fmla="*/ 136896 w 339508"/>
                    <a:gd name="connsiteY9" fmla="*/ 0 h 200586"/>
                    <a:gd name="connsiteX10" fmla="*/ 134694 w 339508"/>
                    <a:gd name="connsiteY10" fmla="*/ 2643 h 200586"/>
                    <a:gd name="connsiteX11" fmla="*/ 1145 w 339508"/>
                    <a:gd name="connsiteY11" fmla="*/ 167992 h 200586"/>
                    <a:gd name="connsiteX12" fmla="*/ 881 w 339508"/>
                    <a:gd name="connsiteY12" fmla="*/ 167288 h 200586"/>
                    <a:gd name="connsiteX13" fmla="*/ 336602 w 339508"/>
                    <a:gd name="connsiteY13" fmla="*/ 198120 h 200586"/>
                    <a:gd name="connsiteX14" fmla="*/ 335720 w 339508"/>
                    <a:gd name="connsiteY14" fmla="*/ 200058 h 200586"/>
                    <a:gd name="connsiteX15" fmla="*/ 134694 w 339508"/>
                    <a:gd name="connsiteY15" fmla="*/ 2643 h 200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9508" h="200586">
                      <a:moveTo>
                        <a:pt x="136896" y="0"/>
                      </a:moveTo>
                      <a:lnTo>
                        <a:pt x="136984" y="88"/>
                      </a:lnTo>
                      <a:lnTo>
                        <a:pt x="337306" y="198384"/>
                      </a:lnTo>
                      <a:lnTo>
                        <a:pt x="339509" y="200587"/>
                      </a:lnTo>
                      <a:lnTo>
                        <a:pt x="336425" y="200322"/>
                      </a:lnTo>
                      <a:lnTo>
                        <a:pt x="793" y="168169"/>
                      </a:lnTo>
                      <a:lnTo>
                        <a:pt x="0" y="168080"/>
                      </a:lnTo>
                      <a:lnTo>
                        <a:pt x="529" y="167464"/>
                      </a:lnTo>
                      <a:lnTo>
                        <a:pt x="135751" y="1321"/>
                      </a:lnTo>
                      <a:lnTo>
                        <a:pt x="136896" y="0"/>
                      </a:lnTo>
                      <a:close/>
                      <a:moveTo>
                        <a:pt x="134694" y="2643"/>
                      </a:moveTo>
                      <a:lnTo>
                        <a:pt x="1145" y="167992"/>
                      </a:lnTo>
                      <a:lnTo>
                        <a:pt x="881" y="167288"/>
                      </a:lnTo>
                      <a:lnTo>
                        <a:pt x="336602" y="198120"/>
                      </a:lnTo>
                      <a:lnTo>
                        <a:pt x="335720" y="200058"/>
                      </a:lnTo>
                      <a:lnTo>
                        <a:pt x="134694" y="2643"/>
                      </a:lnTo>
                      <a:close/>
                    </a:path>
                  </a:pathLst>
                </a:custGeom>
                <a:grpFill/>
                <a:ln w="8809" cap="flat">
                  <a:noFill/>
                  <a:prstDash val="solid"/>
                  <a:miter/>
                </a:ln>
              </p:spPr>
              <p:txBody>
                <a:bodyPr rtlCol="0" anchor="ctr"/>
                <a:lstStyle/>
                <a:p>
                  <a:endParaRPr lang="en-US" sz="3200"/>
                </a:p>
              </p:txBody>
            </p:sp>
            <p:sp>
              <p:nvSpPr>
                <p:cNvPr id="5115" name="Freeform: Shape 5114">
                  <a:extLst>
                    <a:ext uri="{FF2B5EF4-FFF2-40B4-BE49-F238E27FC236}">
                      <a16:creationId xmlns:a16="http://schemas.microsoft.com/office/drawing/2014/main" id="{32378913-07F2-43F4-97EA-CFD570AF6D81}"/>
                    </a:ext>
                  </a:extLst>
                </p:cNvPr>
                <p:cNvSpPr/>
                <p:nvPr/>
              </p:nvSpPr>
              <p:spPr>
                <a:xfrm>
                  <a:off x="5628052" y="1772310"/>
                  <a:ext cx="354484" cy="210805"/>
                </a:xfrm>
                <a:custGeom>
                  <a:avLst/>
                  <a:gdLst>
                    <a:gd name="connsiteX0" fmla="*/ 342680 w 354484"/>
                    <a:gd name="connsiteY0" fmla="*/ 210805 h 210805"/>
                    <a:gd name="connsiteX1" fmla="*/ 340390 w 354484"/>
                    <a:gd name="connsiteY1" fmla="*/ 208603 h 210805"/>
                    <a:gd name="connsiteX2" fmla="*/ 8369 w 354484"/>
                    <a:gd name="connsiteY2" fmla="*/ 176802 h 210805"/>
                    <a:gd name="connsiteX3" fmla="*/ 6078 w 354484"/>
                    <a:gd name="connsiteY3" fmla="*/ 179621 h 210805"/>
                    <a:gd name="connsiteX4" fmla="*/ 4757 w 354484"/>
                    <a:gd name="connsiteY4" fmla="*/ 176449 h 210805"/>
                    <a:gd name="connsiteX5" fmla="*/ 0 w 354484"/>
                    <a:gd name="connsiteY5" fmla="*/ 176009 h 210805"/>
                    <a:gd name="connsiteX6" fmla="*/ 2819 w 354484"/>
                    <a:gd name="connsiteY6" fmla="*/ 171692 h 210805"/>
                    <a:gd name="connsiteX7" fmla="*/ 1762 w 354484"/>
                    <a:gd name="connsiteY7" fmla="*/ 169226 h 210805"/>
                    <a:gd name="connsiteX8" fmla="*/ 4757 w 354484"/>
                    <a:gd name="connsiteY8" fmla="*/ 169138 h 210805"/>
                    <a:gd name="connsiteX9" fmla="*/ 140243 w 354484"/>
                    <a:gd name="connsiteY9" fmla="*/ 2731 h 210805"/>
                    <a:gd name="connsiteX10" fmla="*/ 140243 w 354484"/>
                    <a:gd name="connsiteY10" fmla="*/ 2731 h 210805"/>
                    <a:gd name="connsiteX11" fmla="*/ 142445 w 354484"/>
                    <a:gd name="connsiteY11" fmla="*/ 0 h 210805"/>
                    <a:gd name="connsiteX12" fmla="*/ 145176 w 354484"/>
                    <a:gd name="connsiteY12" fmla="*/ 2907 h 210805"/>
                    <a:gd name="connsiteX13" fmla="*/ 344353 w 354484"/>
                    <a:gd name="connsiteY13" fmla="*/ 199970 h 210805"/>
                    <a:gd name="connsiteX14" fmla="*/ 347525 w 354484"/>
                    <a:gd name="connsiteY14" fmla="*/ 200234 h 210805"/>
                    <a:gd name="connsiteX15" fmla="*/ 346644 w 354484"/>
                    <a:gd name="connsiteY15" fmla="*/ 202172 h 210805"/>
                    <a:gd name="connsiteX16" fmla="*/ 354484 w 354484"/>
                    <a:gd name="connsiteY16" fmla="*/ 209924 h 210805"/>
                    <a:gd name="connsiteX17" fmla="*/ 343561 w 354484"/>
                    <a:gd name="connsiteY17" fmla="*/ 208867 h 210805"/>
                    <a:gd name="connsiteX18" fmla="*/ 342680 w 354484"/>
                    <a:gd name="connsiteY18" fmla="*/ 210805 h 210805"/>
                    <a:gd name="connsiteX19" fmla="*/ 14183 w 354484"/>
                    <a:gd name="connsiteY19" fmla="*/ 169578 h 210805"/>
                    <a:gd name="connsiteX20" fmla="*/ 330347 w 354484"/>
                    <a:gd name="connsiteY20" fmla="*/ 198560 h 210805"/>
                    <a:gd name="connsiteX21" fmla="*/ 140948 w 354484"/>
                    <a:gd name="connsiteY21" fmla="*/ 12597 h 210805"/>
                    <a:gd name="connsiteX22" fmla="*/ 14183 w 354484"/>
                    <a:gd name="connsiteY22" fmla="*/ 169578 h 21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484" h="210805">
                      <a:moveTo>
                        <a:pt x="342680" y="210805"/>
                      </a:moveTo>
                      <a:lnTo>
                        <a:pt x="340390" y="208603"/>
                      </a:lnTo>
                      <a:lnTo>
                        <a:pt x="8369" y="176802"/>
                      </a:lnTo>
                      <a:lnTo>
                        <a:pt x="6078" y="179621"/>
                      </a:lnTo>
                      <a:lnTo>
                        <a:pt x="4757" y="176449"/>
                      </a:lnTo>
                      <a:lnTo>
                        <a:pt x="0" y="176009"/>
                      </a:lnTo>
                      <a:lnTo>
                        <a:pt x="2819" y="171692"/>
                      </a:lnTo>
                      <a:lnTo>
                        <a:pt x="1762" y="169226"/>
                      </a:lnTo>
                      <a:lnTo>
                        <a:pt x="4757" y="169138"/>
                      </a:lnTo>
                      <a:lnTo>
                        <a:pt x="140243" y="2731"/>
                      </a:lnTo>
                      <a:lnTo>
                        <a:pt x="140243" y="2731"/>
                      </a:lnTo>
                      <a:lnTo>
                        <a:pt x="142445" y="0"/>
                      </a:lnTo>
                      <a:lnTo>
                        <a:pt x="145176" y="2907"/>
                      </a:lnTo>
                      <a:lnTo>
                        <a:pt x="344353" y="199970"/>
                      </a:lnTo>
                      <a:lnTo>
                        <a:pt x="347525" y="200234"/>
                      </a:lnTo>
                      <a:lnTo>
                        <a:pt x="346644" y="202172"/>
                      </a:lnTo>
                      <a:lnTo>
                        <a:pt x="354484" y="209924"/>
                      </a:lnTo>
                      <a:lnTo>
                        <a:pt x="343561" y="208867"/>
                      </a:lnTo>
                      <a:lnTo>
                        <a:pt x="342680" y="210805"/>
                      </a:lnTo>
                      <a:close/>
                      <a:moveTo>
                        <a:pt x="14183" y="169578"/>
                      </a:moveTo>
                      <a:lnTo>
                        <a:pt x="330347" y="198560"/>
                      </a:lnTo>
                      <a:lnTo>
                        <a:pt x="140948" y="12597"/>
                      </a:lnTo>
                      <a:lnTo>
                        <a:pt x="14183" y="169578"/>
                      </a:lnTo>
                      <a:close/>
                    </a:path>
                  </a:pathLst>
                </a:custGeom>
                <a:grpFill/>
                <a:ln w="8809" cap="flat">
                  <a:noFill/>
                  <a:prstDash val="solid"/>
                  <a:miter/>
                </a:ln>
              </p:spPr>
              <p:txBody>
                <a:bodyPr rtlCol="0" anchor="ctr"/>
                <a:lstStyle/>
                <a:p>
                  <a:endParaRPr lang="en-US" sz="3200"/>
                </a:p>
              </p:txBody>
            </p:sp>
          </p:grpSp>
          <p:grpSp>
            <p:nvGrpSpPr>
              <p:cNvPr id="5116" name="Graphic 4229">
                <a:extLst>
                  <a:ext uri="{FF2B5EF4-FFF2-40B4-BE49-F238E27FC236}">
                    <a16:creationId xmlns:a16="http://schemas.microsoft.com/office/drawing/2014/main" id="{78B44860-C74F-4724-A5FC-669C318DC020}"/>
                  </a:ext>
                </a:extLst>
              </p:cNvPr>
              <p:cNvGrpSpPr/>
              <p:nvPr/>
            </p:nvGrpSpPr>
            <p:grpSpPr>
              <a:xfrm>
                <a:off x="5150415" y="2258933"/>
                <a:ext cx="496841" cy="475082"/>
                <a:chOff x="5150415" y="2258933"/>
                <a:chExt cx="496841" cy="475082"/>
              </a:xfrm>
              <a:grpFill/>
            </p:grpSpPr>
            <p:sp>
              <p:nvSpPr>
                <p:cNvPr id="5117" name="Freeform: Shape 5116">
                  <a:extLst>
                    <a:ext uri="{FF2B5EF4-FFF2-40B4-BE49-F238E27FC236}">
                      <a16:creationId xmlns:a16="http://schemas.microsoft.com/office/drawing/2014/main" id="{74F892D9-866E-417F-8730-6FD55D3933CD}"/>
                    </a:ext>
                  </a:extLst>
                </p:cNvPr>
                <p:cNvSpPr/>
                <p:nvPr/>
              </p:nvSpPr>
              <p:spPr>
                <a:xfrm>
                  <a:off x="5157110" y="2266421"/>
                  <a:ext cx="483627" cy="463014"/>
                </a:xfrm>
                <a:custGeom>
                  <a:avLst/>
                  <a:gdLst>
                    <a:gd name="connsiteX0" fmla="*/ 0 w 483627"/>
                    <a:gd name="connsiteY0" fmla="*/ 0 h 463014"/>
                    <a:gd name="connsiteX1" fmla="*/ 1850 w 483627"/>
                    <a:gd name="connsiteY1" fmla="*/ 969 h 463014"/>
                    <a:gd name="connsiteX2" fmla="*/ 482131 w 483627"/>
                    <a:gd name="connsiteY2" fmla="*/ 262428 h 463014"/>
                    <a:gd name="connsiteX3" fmla="*/ 483628 w 483627"/>
                    <a:gd name="connsiteY3" fmla="*/ 263220 h 463014"/>
                    <a:gd name="connsiteX4" fmla="*/ 482218 w 483627"/>
                    <a:gd name="connsiteY4" fmla="*/ 264189 h 463014"/>
                    <a:gd name="connsiteX5" fmla="*/ 190280 w 483627"/>
                    <a:gd name="connsiteY5" fmla="*/ 462574 h 463014"/>
                    <a:gd name="connsiteX6" fmla="*/ 189663 w 483627"/>
                    <a:gd name="connsiteY6" fmla="*/ 463014 h 463014"/>
                    <a:gd name="connsiteX7" fmla="*/ 189399 w 483627"/>
                    <a:gd name="connsiteY7" fmla="*/ 462310 h 463014"/>
                    <a:gd name="connsiteX8" fmla="*/ 1057 w 483627"/>
                    <a:gd name="connsiteY8" fmla="*/ 2467 h 463014"/>
                    <a:gd name="connsiteX9" fmla="*/ 0 w 483627"/>
                    <a:gd name="connsiteY9" fmla="*/ 0 h 463014"/>
                    <a:gd name="connsiteX10" fmla="*/ 2026 w 483627"/>
                    <a:gd name="connsiteY10" fmla="*/ 4933 h 463014"/>
                    <a:gd name="connsiteX11" fmla="*/ 190456 w 483627"/>
                    <a:gd name="connsiteY11" fmla="*/ 461781 h 463014"/>
                    <a:gd name="connsiteX12" fmla="*/ 189575 w 483627"/>
                    <a:gd name="connsiteY12" fmla="*/ 461517 h 463014"/>
                    <a:gd name="connsiteX13" fmla="*/ 481073 w 483627"/>
                    <a:gd name="connsiteY13" fmla="*/ 262428 h 463014"/>
                    <a:gd name="connsiteX14" fmla="*/ 481161 w 483627"/>
                    <a:gd name="connsiteY14" fmla="*/ 264189 h 463014"/>
                    <a:gd name="connsiteX15" fmla="*/ 2026 w 483627"/>
                    <a:gd name="connsiteY15" fmla="*/ 4933 h 46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3627" h="463014">
                      <a:moveTo>
                        <a:pt x="0" y="0"/>
                      </a:moveTo>
                      <a:lnTo>
                        <a:pt x="1850" y="969"/>
                      </a:lnTo>
                      <a:lnTo>
                        <a:pt x="482131" y="262428"/>
                      </a:lnTo>
                      <a:lnTo>
                        <a:pt x="483628" y="263220"/>
                      </a:lnTo>
                      <a:lnTo>
                        <a:pt x="482218" y="264189"/>
                      </a:lnTo>
                      <a:lnTo>
                        <a:pt x="190280" y="462574"/>
                      </a:lnTo>
                      <a:lnTo>
                        <a:pt x="189663" y="463014"/>
                      </a:lnTo>
                      <a:lnTo>
                        <a:pt x="189399" y="462310"/>
                      </a:lnTo>
                      <a:lnTo>
                        <a:pt x="1057" y="2467"/>
                      </a:lnTo>
                      <a:lnTo>
                        <a:pt x="0" y="0"/>
                      </a:lnTo>
                      <a:close/>
                      <a:moveTo>
                        <a:pt x="2026" y="4933"/>
                      </a:moveTo>
                      <a:lnTo>
                        <a:pt x="190456" y="461781"/>
                      </a:lnTo>
                      <a:lnTo>
                        <a:pt x="189575" y="461517"/>
                      </a:lnTo>
                      <a:lnTo>
                        <a:pt x="481073" y="262428"/>
                      </a:lnTo>
                      <a:lnTo>
                        <a:pt x="481161" y="264189"/>
                      </a:lnTo>
                      <a:lnTo>
                        <a:pt x="2026" y="4933"/>
                      </a:lnTo>
                      <a:close/>
                    </a:path>
                  </a:pathLst>
                </a:custGeom>
                <a:grpFill/>
                <a:ln w="8809" cap="flat">
                  <a:noFill/>
                  <a:prstDash val="solid"/>
                  <a:miter/>
                </a:ln>
              </p:spPr>
              <p:txBody>
                <a:bodyPr rtlCol="0" anchor="ctr"/>
                <a:lstStyle/>
                <a:p>
                  <a:endParaRPr lang="en-US" sz="3200"/>
                </a:p>
              </p:txBody>
            </p:sp>
            <p:sp>
              <p:nvSpPr>
                <p:cNvPr id="5118" name="Freeform: Shape 5117">
                  <a:extLst>
                    <a:ext uri="{FF2B5EF4-FFF2-40B4-BE49-F238E27FC236}">
                      <a16:creationId xmlns:a16="http://schemas.microsoft.com/office/drawing/2014/main" id="{E20B4EA9-A321-44D1-98E9-B835AEE20770}"/>
                    </a:ext>
                  </a:extLst>
                </p:cNvPr>
                <p:cNvSpPr/>
                <p:nvPr/>
              </p:nvSpPr>
              <p:spPr>
                <a:xfrm>
                  <a:off x="5150415" y="2258933"/>
                  <a:ext cx="496841" cy="475082"/>
                </a:xfrm>
                <a:custGeom>
                  <a:avLst/>
                  <a:gdLst>
                    <a:gd name="connsiteX0" fmla="*/ 195390 w 496841"/>
                    <a:gd name="connsiteY0" fmla="*/ 475083 h 475082"/>
                    <a:gd name="connsiteX1" fmla="*/ 193099 w 496841"/>
                    <a:gd name="connsiteY1" fmla="*/ 471559 h 475082"/>
                    <a:gd name="connsiteX2" fmla="*/ 188518 w 496841"/>
                    <a:gd name="connsiteY2" fmla="*/ 470149 h 475082"/>
                    <a:gd name="connsiteX3" fmla="*/ 191689 w 496841"/>
                    <a:gd name="connsiteY3" fmla="*/ 468035 h 475082"/>
                    <a:gd name="connsiteX4" fmla="*/ 0 w 496841"/>
                    <a:gd name="connsiteY4" fmla="*/ 0 h 475082"/>
                    <a:gd name="connsiteX5" fmla="*/ 488121 w 496841"/>
                    <a:gd name="connsiteY5" fmla="*/ 265687 h 475082"/>
                    <a:gd name="connsiteX6" fmla="*/ 490940 w 496841"/>
                    <a:gd name="connsiteY6" fmla="*/ 263749 h 475082"/>
                    <a:gd name="connsiteX7" fmla="*/ 491116 w 496841"/>
                    <a:gd name="connsiteY7" fmla="*/ 267273 h 475082"/>
                    <a:gd name="connsiteX8" fmla="*/ 496842 w 496841"/>
                    <a:gd name="connsiteY8" fmla="*/ 270444 h 475082"/>
                    <a:gd name="connsiteX9" fmla="*/ 491380 w 496841"/>
                    <a:gd name="connsiteY9" fmla="*/ 274144 h 475082"/>
                    <a:gd name="connsiteX10" fmla="*/ 491557 w 496841"/>
                    <a:gd name="connsiteY10" fmla="*/ 277579 h 475082"/>
                    <a:gd name="connsiteX11" fmla="*/ 488649 w 496841"/>
                    <a:gd name="connsiteY11" fmla="*/ 275994 h 475082"/>
                    <a:gd name="connsiteX12" fmla="*/ 201556 w 496841"/>
                    <a:gd name="connsiteY12" fmla="*/ 471030 h 475082"/>
                    <a:gd name="connsiteX13" fmla="*/ 203054 w 496841"/>
                    <a:gd name="connsiteY13" fmla="*/ 474642 h 475082"/>
                    <a:gd name="connsiteX14" fmla="*/ 198384 w 496841"/>
                    <a:gd name="connsiteY14" fmla="*/ 473233 h 475082"/>
                    <a:gd name="connsiteX15" fmla="*/ 195390 w 496841"/>
                    <a:gd name="connsiteY15" fmla="*/ 475083 h 475082"/>
                    <a:gd name="connsiteX16" fmla="*/ 15416 w 496841"/>
                    <a:gd name="connsiteY16" fmla="*/ 19909 h 475082"/>
                    <a:gd name="connsiteX17" fmla="*/ 198384 w 496841"/>
                    <a:gd name="connsiteY17" fmla="*/ 463543 h 475082"/>
                    <a:gd name="connsiteX18" fmla="*/ 479840 w 496841"/>
                    <a:gd name="connsiteY18" fmla="*/ 271325 h 475082"/>
                    <a:gd name="connsiteX19" fmla="*/ 15416 w 496841"/>
                    <a:gd name="connsiteY19" fmla="*/ 19909 h 47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6841" h="475082">
                      <a:moveTo>
                        <a:pt x="195390" y="475083"/>
                      </a:moveTo>
                      <a:lnTo>
                        <a:pt x="193099" y="471559"/>
                      </a:lnTo>
                      <a:lnTo>
                        <a:pt x="188518" y="470149"/>
                      </a:lnTo>
                      <a:lnTo>
                        <a:pt x="191689" y="468035"/>
                      </a:lnTo>
                      <a:lnTo>
                        <a:pt x="0" y="0"/>
                      </a:lnTo>
                      <a:lnTo>
                        <a:pt x="488121" y="265687"/>
                      </a:lnTo>
                      <a:lnTo>
                        <a:pt x="490940" y="263749"/>
                      </a:lnTo>
                      <a:lnTo>
                        <a:pt x="491116" y="267273"/>
                      </a:lnTo>
                      <a:lnTo>
                        <a:pt x="496842" y="270444"/>
                      </a:lnTo>
                      <a:lnTo>
                        <a:pt x="491380" y="274144"/>
                      </a:lnTo>
                      <a:lnTo>
                        <a:pt x="491557" y="277579"/>
                      </a:lnTo>
                      <a:lnTo>
                        <a:pt x="488649" y="275994"/>
                      </a:lnTo>
                      <a:lnTo>
                        <a:pt x="201556" y="471030"/>
                      </a:lnTo>
                      <a:lnTo>
                        <a:pt x="203054" y="474642"/>
                      </a:lnTo>
                      <a:lnTo>
                        <a:pt x="198384" y="473233"/>
                      </a:lnTo>
                      <a:lnTo>
                        <a:pt x="195390" y="475083"/>
                      </a:lnTo>
                      <a:close/>
                      <a:moveTo>
                        <a:pt x="15416" y="19909"/>
                      </a:moveTo>
                      <a:lnTo>
                        <a:pt x="198384" y="463543"/>
                      </a:lnTo>
                      <a:lnTo>
                        <a:pt x="479840" y="271325"/>
                      </a:lnTo>
                      <a:lnTo>
                        <a:pt x="15416" y="19909"/>
                      </a:lnTo>
                      <a:close/>
                    </a:path>
                  </a:pathLst>
                </a:custGeom>
                <a:grpFill/>
                <a:ln w="8809" cap="flat">
                  <a:noFill/>
                  <a:prstDash val="solid"/>
                  <a:miter/>
                </a:ln>
              </p:spPr>
              <p:txBody>
                <a:bodyPr rtlCol="0" anchor="ctr"/>
                <a:lstStyle/>
                <a:p>
                  <a:endParaRPr lang="en-US" sz="3200"/>
                </a:p>
              </p:txBody>
            </p:sp>
          </p:grpSp>
          <p:grpSp>
            <p:nvGrpSpPr>
              <p:cNvPr id="5119" name="Graphic 4229">
                <a:extLst>
                  <a:ext uri="{FF2B5EF4-FFF2-40B4-BE49-F238E27FC236}">
                    <a16:creationId xmlns:a16="http://schemas.microsoft.com/office/drawing/2014/main" id="{78B44860-C74F-4724-A5FC-669C318DC020}"/>
                  </a:ext>
                </a:extLst>
              </p:cNvPr>
              <p:cNvGrpSpPr/>
              <p:nvPr/>
            </p:nvGrpSpPr>
            <p:grpSpPr>
              <a:xfrm>
                <a:off x="5921136" y="2869678"/>
                <a:ext cx="170194" cy="319247"/>
                <a:chOff x="5921136" y="2869678"/>
                <a:chExt cx="170194" cy="319247"/>
              </a:xfrm>
              <a:grpFill/>
            </p:grpSpPr>
            <p:sp>
              <p:nvSpPr>
                <p:cNvPr id="5120" name="Freeform: Shape 5119">
                  <a:extLst>
                    <a:ext uri="{FF2B5EF4-FFF2-40B4-BE49-F238E27FC236}">
                      <a16:creationId xmlns:a16="http://schemas.microsoft.com/office/drawing/2014/main" id="{7B85944D-E258-4702-8411-2CEA6F6934BB}"/>
                    </a:ext>
                  </a:extLst>
                </p:cNvPr>
                <p:cNvSpPr/>
                <p:nvPr/>
              </p:nvSpPr>
              <p:spPr>
                <a:xfrm>
                  <a:off x="5926421" y="2881130"/>
                  <a:ext cx="160768" cy="301452"/>
                </a:xfrm>
                <a:custGeom>
                  <a:avLst/>
                  <a:gdLst>
                    <a:gd name="connsiteX0" fmla="*/ 157686 w 160768"/>
                    <a:gd name="connsiteY0" fmla="*/ 224988 h 301452"/>
                    <a:gd name="connsiteX1" fmla="*/ 157598 w 160768"/>
                    <a:gd name="connsiteY1" fmla="*/ 224812 h 301452"/>
                    <a:gd name="connsiteX2" fmla="*/ 87299 w 160768"/>
                    <a:gd name="connsiteY2" fmla="*/ 4316 h 301452"/>
                    <a:gd name="connsiteX3" fmla="*/ 89502 w 160768"/>
                    <a:gd name="connsiteY3" fmla="*/ 4316 h 301452"/>
                    <a:gd name="connsiteX4" fmla="*/ 1145 w 160768"/>
                    <a:gd name="connsiteY4" fmla="*/ 300924 h 301452"/>
                    <a:gd name="connsiteX5" fmla="*/ 529 w 160768"/>
                    <a:gd name="connsiteY5" fmla="*/ 300395 h 301452"/>
                    <a:gd name="connsiteX6" fmla="*/ 157686 w 160768"/>
                    <a:gd name="connsiteY6" fmla="*/ 224988 h 301452"/>
                    <a:gd name="connsiteX7" fmla="*/ 160769 w 160768"/>
                    <a:gd name="connsiteY7" fmla="*/ 223491 h 301452"/>
                    <a:gd name="connsiteX8" fmla="*/ 159271 w 160768"/>
                    <a:gd name="connsiteY8" fmla="*/ 224196 h 301452"/>
                    <a:gd name="connsiteX9" fmla="*/ 881 w 160768"/>
                    <a:gd name="connsiteY9" fmla="*/ 301012 h 301452"/>
                    <a:gd name="connsiteX10" fmla="*/ 0 w 160768"/>
                    <a:gd name="connsiteY10" fmla="*/ 301453 h 301452"/>
                    <a:gd name="connsiteX11" fmla="*/ 265 w 160768"/>
                    <a:gd name="connsiteY11" fmla="*/ 300572 h 301452"/>
                    <a:gd name="connsiteX12" fmla="*/ 87299 w 160768"/>
                    <a:gd name="connsiteY12" fmla="*/ 3524 h 301452"/>
                    <a:gd name="connsiteX13" fmla="*/ 88357 w 160768"/>
                    <a:gd name="connsiteY13" fmla="*/ 0 h 301452"/>
                    <a:gd name="connsiteX14" fmla="*/ 89502 w 160768"/>
                    <a:gd name="connsiteY14" fmla="*/ 3524 h 301452"/>
                    <a:gd name="connsiteX15" fmla="*/ 160769 w 160768"/>
                    <a:gd name="connsiteY15" fmla="*/ 223491 h 30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768" h="301452">
                      <a:moveTo>
                        <a:pt x="157686" y="224988"/>
                      </a:moveTo>
                      <a:lnTo>
                        <a:pt x="157598" y="224812"/>
                      </a:lnTo>
                      <a:lnTo>
                        <a:pt x="87299" y="4316"/>
                      </a:lnTo>
                      <a:lnTo>
                        <a:pt x="89502" y="4316"/>
                      </a:lnTo>
                      <a:lnTo>
                        <a:pt x="1145" y="300924"/>
                      </a:lnTo>
                      <a:lnTo>
                        <a:pt x="529" y="300395"/>
                      </a:lnTo>
                      <a:lnTo>
                        <a:pt x="157686" y="224988"/>
                      </a:lnTo>
                      <a:close/>
                      <a:moveTo>
                        <a:pt x="160769" y="223491"/>
                      </a:moveTo>
                      <a:lnTo>
                        <a:pt x="159271" y="224196"/>
                      </a:lnTo>
                      <a:lnTo>
                        <a:pt x="881" y="301012"/>
                      </a:lnTo>
                      <a:lnTo>
                        <a:pt x="0" y="301453"/>
                      </a:lnTo>
                      <a:lnTo>
                        <a:pt x="265" y="300572"/>
                      </a:lnTo>
                      <a:lnTo>
                        <a:pt x="87299" y="3524"/>
                      </a:lnTo>
                      <a:lnTo>
                        <a:pt x="88357" y="0"/>
                      </a:lnTo>
                      <a:lnTo>
                        <a:pt x="89502" y="3524"/>
                      </a:lnTo>
                      <a:lnTo>
                        <a:pt x="160769" y="223491"/>
                      </a:lnTo>
                      <a:close/>
                    </a:path>
                  </a:pathLst>
                </a:custGeom>
                <a:grpFill/>
                <a:ln w="8809" cap="flat">
                  <a:noFill/>
                  <a:prstDash val="solid"/>
                  <a:miter/>
                </a:ln>
              </p:spPr>
              <p:txBody>
                <a:bodyPr rtlCol="0" anchor="ctr"/>
                <a:lstStyle/>
                <a:p>
                  <a:endParaRPr lang="en-US" sz="3200"/>
                </a:p>
              </p:txBody>
            </p:sp>
            <p:sp>
              <p:nvSpPr>
                <p:cNvPr id="5121" name="Freeform: Shape 5120">
                  <a:extLst>
                    <a:ext uri="{FF2B5EF4-FFF2-40B4-BE49-F238E27FC236}">
                      <a16:creationId xmlns:a16="http://schemas.microsoft.com/office/drawing/2014/main" id="{C6B91CC4-A780-41CE-A5B3-8862E7FCA793}"/>
                    </a:ext>
                  </a:extLst>
                </p:cNvPr>
                <p:cNvSpPr/>
                <p:nvPr/>
              </p:nvSpPr>
              <p:spPr>
                <a:xfrm>
                  <a:off x="5921136" y="2869678"/>
                  <a:ext cx="170194" cy="319247"/>
                </a:xfrm>
                <a:custGeom>
                  <a:avLst/>
                  <a:gdLst>
                    <a:gd name="connsiteX0" fmla="*/ 0 w 170194"/>
                    <a:gd name="connsiteY0" fmla="*/ 319247 h 319247"/>
                    <a:gd name="connsiteX1" fmla="*/ 1850 w 170194"/>
                    <a:gd name="connsiteY1" fmla="*/ 312816 h 319247"/>
                    <a:gd name="connsiteX2" fmla="*/ 264 w 170194"/>
                    <a:gd name="connsiteY2" fmla="*/ 311495 h 319247"/>
                    <a:gd name="connsiteX3" fmla="*/ 2731 w 170194"/>
                    <a:gd name="connsiteY3" fmla="*/ 309821 h 319247"/>
                    <a:gd name="connsiteX4" fmla="*/ 88973 w 170194"/>
                    <a:gd name="connsiteY4" fmla="*/ 15328 h 319247"/>
                    <a:gd name="connsiteX5" fmla="*/ 88004 w 170194"/>
                    <a:gd name="connsiteY5" fmla="*/ 12333 h 319247"/>
                    <a:gd name="connsiteX6" fmla="*/ 89854 w 170194"/>
                    <a:gd name="connsiteY6" fmla="*/ 12333 h 319247"/>
                    <a:gd name="connsiteX7" fmla="*/ 93466 w 170194"/>
                    <a:gd name="connsiteY7" fmla="*/ 0 h 319247"/>
                    <a:gd name="connsiteX8" fmla="*/ 97430 w 170194"/>
                    <a:gd name="connsiteY8" fmla="*/ 12245 h 319247"/>
                    <a:gd name="connsiteX9" fmla="*/ 99280 w 170194"/>
                    <a:gd name="connsiteY9" fmla="*/ 12245 h 319247"/>
                    <a:gd name="connsiteX10" fmla="*/ 98399 w 170194"/>
                    <a:gd name="connsiteY10" fmla="*/ 15240 h 319247"/>
                    <a:gd name="connsiteX11" fmla="*/ 170194 w 170194"/>
                    <a:gd name="connsiteY11" fmla="*/ 236704 h 319247"/>
                    <a:gd name="connsiteX12" fmla="*/ 9161 w 170194"/>
                    <a:gd name="connsiteY12" fmla="*/ 314843 h 319247"/>
                    <a:gd name="connsiteX13" fmla="*/ 8193 w 170194"/>
                    <a:gd name="connsiteY13" fmla="*/ 318190 h 319247"/>
                    <a:gd name="connsiteX14" fmla="*/ 5990 w 170194"/>
                    <a:gd name="connsiteY14" fmla="*/ 316340 h 319247"/>
                    <a:gd name="connsiteX15" fmla="*/ 0 w 170194"/>
                    <a:gd name="connsiteY15" fmla="*/ 319247 h 319247"/>
                    <a:gd name="connsiteX16" fmla="*/ 93818 w 170194"/>
                    <a:gd name="connsiteY16" fmla="*/ 30656 h 319247"/>
                    <a:gd name="connsiteX17" fmla="*/ 12069 w 170194"/>
                    <a:gd name="connsiteY17" fmla="*/ 305064 h 319247"/>
                    <a:gd name="connsiteX18" fmla="*/ 158919 w 170194"/>
                    <a:gd name="connsiteY18" fmla="*/ 234678 h 319247"/>
                    <a:gd name="connsiteX19" fmla="*/ 93818 w 170194"/>
                    <a:gd name="connsiteY19" fmla="*/ 30656 h 319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194" h="319247">
                      <a:moveTo>
                        <a:pt x="0" y="319247"/>
                      </a:moveTo>
                      <a:lnTo>
                        <a:pt x="1850" y="312816"/>
                      </a:lnTo>
                      <a:lnTo>
                        <a:pt x="264" y="311495"/>
                      </a:lnTo>
                      <a:lnTo>
                        <a:pt x="2731" y="309821"/>
                      </a:lnTo>
                      <a:lnTo>
                        <a:pt x="88973" y="15328"/>
                      </a:lnTo>
                      <a:lnTo>
                        <a:pt x="88004" y="12333"/>
                      </a:lnTo>
                      <a:lnTo>
                        <a:pt x="89854" y="12333"/>
                      </a:lnTo>
                      <a:lnTo>
                        <a:pt x="93466" y="0"/>
                      </a:lnTo>
                      <a:lnTo>
                        <a:pt x="97430" y="12245"/>
                      </a:lnTo>
                      <a:lnTo>
                        <a:pt x="99280" y="12245"/>
                      </a:lnTo>
                      <a:lnTo>
                        <a:pt x="98399" y="15240"/>
                      </a:lnTo>
                      <a:lnTo>
                        <a:pt x="170194" y="236704"/>
                      </a:lnTo>
                      <a:lnTo>
                        <a:pt x="9161" y="314843"/>
                      </a:lnTo>
                      <a:lnTo>
                        <a:pt x="8193" y="318190"/>
                      </a:lnTo>
                      <a:lnTo>
                        <a:pt x="5990" y="316340"/>
                      </a:lnTo>
                      <a:lnTo>
                        <a:pt x="0" y="319247"/>
                      </a:lnTo>
                      <a:close/>
                      <a:moveTo>
                        <a:pt x="93818" y="30656"/>
                      </a:moveTo>
                      <a:lnTo>
                        <a:pt x="12069" y="305064"/>
                      </a:lnTo>
                      <a:lnTo>
                        <a:pt x="158919" y="234678"/>
                      </a:lnTo>
                      <a:lnTo>
                        <a:pt x="93818" y="30656"/>
                      </a:lnTo>
                      <a:close/>
                    </a:path>
                  </a:pathLst>
                </a:custGeom>
                <a:grpFill/>
                <a:ln w="8809" cap="flat">
                  <a:noFill/>
                  <a:prstDash val="solid"/>
                  <a:miter/>
                </a:ln>
              </p:spPr>
              <p:txBody>
                <a:bodyPr rtlCol="0" anchor="ctr"/>
                <a:lstStyle/>
                <a:p>
                  <a:endParaRPr lang="en-US" sz="3200"/>
                </a:p>
              </p:txBody>
            </p:sp>
          </p:grpSp>
          <p:grpSp>
            <p:nvGrpSpPr>
              <p:cNvPr id="5122" name="Graphic 4229">
                <a:extLst>
                  <a:ext uri="{FF2B5EF4-FFF2-40B4-BE49-F238E27FC236}">
                    <a16:creationId xmlns:a16="http://schemas.microsoft.com/office/drawing/2014/main" id="{78B44860-C74F-4724-A5FC-669C318DC020}"/>
                  </a:ext>
                </a:extLst>
              </p:cNvPr>
              <p:cNvGrpSpPr/>
              <p:nvPr/>
            </p:nvGrpSpPr>
            <p:grpSpPr>
              <a:xfrm>
                <a:off x="6604205" y="3099688"/>
                <a:ext cx="451121" cy="182527"/>
                <a:chOff x="6604205" y="3099688"/>
                <a:chExt cx="451121" cy="182527"/>
              </a:xfrm>
              <a:grpFill/>
            </p:grpSpPr>
            <p:sp>
              <p:nvSpPr>
                <p:cNvPr id="5123" name="Freeform: Shape 5122">
                  <a:extLst>
                    <a:ext uri="{FF2B5EF4-FFF2-40B4-BE49-F238E27FC236}">
                      <a16:creationId xmlns:a16="http://schemas.microsoft.com/office/drawing/2014/main" id="{79221151-DB46-4723-8C58-5F1F2C60034B}"/>
                    </a:ext>
                  </a:extLst>
                </p:cNvPr>
                <p:cNvSpPr/>
                <p:nvPr/>
              </p:nvSpPr>
              <p:spPr>
                <a:xfrm>
                  <a:off x="6621559" y="3104269"/>
                  <a:ext cx="429275" cy="172396"/>
                </a:xfrm>
                <a:custGeom>
                  <a:avLst/>
                  <a:gdLst>
                    <a:gd name="connsiteX0" fmla="*/ 428306 w 429275"/>
                    <a:gd name="connsiteY0" fmla="*/ 20790 h 172396"/>
                    <a:gd name="connsiteX1" fmla="*/ 4846 w 429275"/>
                    <a:gd name="connsiteY1" fmla="*/ 2114 h 172396"/>
                    <a:gd name="connsiteX2" fmla="*/ 5286 w 429275"/>
                    <a:gd name="connsiteY2" fmla="*/ 264 h 172396"/>
                    <a:gd name="connsiteX3" fmla="*/ 385052 w 429275"/>
                    <a:gd name="connsiteY3" fmla="*/ 171780 h 172396"/>
                    <a:gd name="connsiteX4" fmla="*/ 384700 w 429275"/>
                    <a:gd name="connsiteY4" fmla="*/ 171956 h 172396"/>
                    <a:gd name="connsiteX5" fmla="*/ 428306 w 429275"/>
                    <a:gd name="connsiteY5" fmla="*/ 20790 h 172396"/>
                    <a:gd name="connsiteX6" fmla="*/ 429275 w 429275"/>
                    <a:gd name="connsiteY6" fmla="*/ 17442 h 172396"/>
                    <a:gd name="connsiteX7" fmla="*/ 385229 w 429275"/>
                    <a:gd name="connsiteY7" fmla="*/ 172133 h 172396"/>
                    <a:gd name="connsiteX8" fmla="*/ 385141 w 429275"/>
                    <a:gd name="connsiteY8" fmla="*/ 172397 h 172396"/>
                    <a:gd name="connsiteX9" fmla="*/ 384876 w 429275"/>
                    <a:gd name="connsiteY9" fmla="*/ 172309 h 172396"/>
                    <a:gd name="connsiteX10" fmla="*/ 4581 w 429275"/>
                    <a:gd name="connsiteY10" fmla="*/ 2026 h 172396"/>
                    <a:gd name="connsiteX11" fmla="*/ 0 w 429275"/>
                    <a:gd name="connsiteY11" fmla="*/ 0 h 172396"/>
                    <a:gd name="connsiteX12" fmla="*/ 5021 w 429275"/>
                    <a:gd name="connsiteY12" fmla="*/ 176 h 172396"/>
                    <a:gd name="connsiteX13" fmla="*/ 429275 w 429275"/>
                    <a:gd name="connsiteY13" fmla="*/ 17442 h 17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9275" h="172396">
                      <a:moveTo>
                        <a:pt x="428306" y="20790"/>
                      </a:moveTo>
                      <a:lnTo>
                        <a:pt x="4846" y="2114"/>
                      </a:lnTo>
                      <a:lnTo>
                        <a:pt x="5286" y="264"/>
                      </a:lnTo>
                      <a:lnTo>
                        <a:pt x="385052" y="171780"/>
                      </a:lnTo>
                      <a:lnTo>
                        <a:pt x="384700" y="171956"/>
                      </a:lnTo>
                      <a:lnTo>
                        <a:pt x="428306" y="20790"/>
                      </a:lnTo>
                      <a:close/>
                      <a:moveTo>
                        <a:pt x="429275" y="17442"/>
                      </a:moveTo>
                      <a:lnTo>
                        <a:pt x="385229" y="172133"/>
                      </a:lnTo>
                      <a:lnTo>
                        <a:pt x="385141" y="172397"/>
                      </a:lnTo>
                      <a:lnTo>
                        <a:pt x="384876" y="172309"/>
                      </a:lnTo>
                      <a:lnTo>
                        <a:pt x="4581" y="2026"/>
                      </a:lnTo>
                      <a:lnTo>
                        <a:pt x="0" y="0"/>
                      </a:lnTo>
                      <a:lnTo>
                        <a:pt x="5021" y="176"/>
                      </a:lnTo>
                      <a:lnTo>
                        <a:pt x="429275" y="17442"/>
                      </a:lnTo>
                      <a:close/>
                    </a:path>
                  </a:pathLst>
                </a:custGeom>
                <a:grpFill/>
                <a:ln w="8809" cap="flat">
                  <a:noFill/>
                  <a:prstDash val="solid"/>
                  <a:miter/>
                </a:ln>
              </p:spPr>
              <p:txBody>
                <a:bodyPr rtlCol="0" anchor="ctr"/>
                <a:lstStyle/>
                <a:p>
                  <a:endParaRPr lang="en-US" sz="3200"/>
                </a:p>
              </p:txBody>
            </p:sp>
            <p:sp>
              <p:nvSpPr>
                <p:cNvPr id="5124" name="Freeform: Shape 5123">
                  <a:extLst>
                    <a:ext uri="{FF2B5EF4-FFF2-40B4-BE49-F238E27FC236}">
                      <a16:creationId xmlns:a16="http://schemas.microsoft.com/office/drawing/2014/main" id="{9BDE8B27-3A00-4D53-BB98-FB9C847CE860}"/>
                    </a:ext>
                  </a:extLst>
                </p:cNvPr>
                <p:cNvSpPr/>
                <p:nvPr/>
              </p:nvSpPr>
              <p:spPr>
                <a:xfrm>
                  <a:off x="6604205" y="3099688"/>
                  <a:ext cx="451121" cy="182527"/>
                </a:xfrm>
                <a:custGeom>
                  <a:avLst/>
                  <a:gdLst>
                    <a:gd name="connsiteX0" fmla="*/ 397121 w 451121"/>
                    <a:gd name="connsiteY0" fmla="*/ 182528 h 182527"/>
                    <a:gd name="connsiteX1" fmla="*/ 398090 w 451121"/>
                    <a:gd name="connsiteY1" fmla="*/ 178652 h 182527"/>
                    <a:gd name="connsiteX2" fmla="*/ 21318 w 451121"/>
                    <a:gd name="connsiteY2" fmla="*/ 9954 h 182527"/>
                    <a:gd name="connsiteX3" fmla="*/ 18147 w 451121"/>
                    <a:gd name="connsiteY3" fmla="*/ 9778 h 182527"/>
                    <a:gd name="connsiteX4" fmla="*/ 18412 w 451121"/>
                    <a:gd name="connsiteY4" fmla="*/ 8633 h 182527"/>
                    <a:gd name="connsiteX5" fmla="*/ 0 w 451121"/>
                    <a:gd name="connsiteY5" fmla="*/ 352 h 182527"/>
                    <a:gd name="connsiteX6" fmla="*/ 20085 w 451121"/>
                    <a:gd name="connsiteY6" fmla="*/ 1233 h 182527"/>
                    <a:gd name="connsiteX7" fmla="*/ 20349 w 451121"/>
                    <a:gd name="connsiteY7" fmla="*/ 0 h 182527"/>
                    <a:gd name="connsiteX8" fmla="*/ 23345 w 451121"/>
                    <a:gd name="connsiteY8" fmla="*/ 1321 h 182527"/>
                    <a:gd name="connsiteX9" fmla="*/ 451122 w 451121"/>
                    <a:gd name="connsiteY9" fmla="*/ 18764 h 182527"/>
                    <a:gd name="connsiteX10" fmla="*/ 450152 w 451121"/>
                    <a:gd name="connsiteY10" fmla="*/ 22111 h 182527"/>
                    <a:gd name="connsiteX11" fmla="*/ 450152 w 451121"/>
                    <a:gd name="connsiteY11" fmla="*/ 22111 h 182527"/>
                    <a:gd name="connsiteX12" fmla="*/ 448567 w 451121"/>
                    <a:gd name="connsiteY12" fmla="*/ 27485 h 182527"/>
                    <a:gd name="connsiteX13" fmla="*/ 406723 w 451121"/>
                    <a:gd name="connsiteY13" fmla="*/ 174511 h 182527"/>
                    <a:gd name="connsiteX14" fmla="*/ 410599 w 451121"/>
                    <a:gd name="connsiteY14" fmla="*/ 176273 h 182527"/>
                    <a:gd name="connsiteX15" fmla="*/ 405578 w 451121"/>
                    <a:gd name="connsiteY15" fmla="*/ 178564 h 182527"/>
                    <a:gd name="connsiteX16" fmla="*/ 404785 w 451121"/>
                    <a:gd name="connsiteY16" fmla="*/ 181382 h 182527"/>
                    <a:gd name="connsiteX17" fmla="*/ 401966 w 451121"/>
                    <a:gd name="connsiteY17" fmla="*/ 180325 h 182527"/>
                    <a:gd name="connsiteX18" fmla="*/ 397121 w 451121"/>
                    <a:gd name="connsiteY18" fmla="*/ 182528 h 182527"/>
                    <a:gd name="connsiteX19" fmla="*/ 44575 w 451121"/>
                    <a:gd name="connsiteY19" fmla="*/ 11012 h 182527"/>
                    <a:gd name="connsiteX20" fmla="*/ 399940 w 451121"/>
                    <a:gd name="connsiteY20" fmla="*/ 171516 h 182527"/>
                    <a:gd name="connsiteX21" fmla="*/ 441167 w 451121"/>
                    <a:gd name="connsiteY21" fmla="*/ 28542 h 182527"/>
                    <a:gd name="connsiteX22" fmla="*/ 44575 w 451121"/>
                    <a:gd name="connsiteY22" fmla="*/ 11012 h 18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1121" h="182527">
                      <a:moveTo>
                        <a:pt x="397121" y="182528"/>
                      </a:moveTo>
                      <a:lnTo>
                        <a:pt x="398090" y="178652"/>
                      </a:lnTo>
                      <a:lnTo>
                        <a:pt x="21318" y="9954"/>
                      </a:lnTo>
                      <a:lnTo>
                        <a:pt x="18147" y="9778"/>
                      </a:lnTo>
                      <a:lnTo>
                        <a:pt x="18412" y="8633"/>
                      </a:lnTo>
                      <a:lnTo>
                        <a:pt x="0" y="352"/>
                      </a:lnTo>
                      <a:lnTo>
                        <a:pt x="20085" y="1233"/>
                      </a:lnTo>
                      <a:lnTo>
                        <a:pt x="20349" y="0"/>
                      </a:lnTo>
                      <a:lnTo>
                        <a:pt x="23345" y="1321"/>
                      </a:lnTo>
                      <a:lnTo>
                        <a:pt x="451122" y="18764"/>
                      </a:lnTo>
                      <a:lnTo>
                        <a:pt x="450152" y="22111"/>
                      </a:lnTo>
                      <a:lnTo>
                        <a:pt x="450152" y="22111"/>
                      </a:lnTo>
                      <a:lnTo>
                        <a:pt x="448567" y="27485"/>
                      </a:lnTo>
                      <a:lnTo>
                        <a:pt x="406723" y="174511"/>
                      </a:lnTo>
                      <a:lnTo>
                        <a:pt x="410599" y="176273"/>
                      </a:lnTo>
                      <a:lnTo>
                        <a:pt x="405578" y="178564"/>
                      </a:lnTo>
                      <a:lnTo>
                        <a:pt x="404785" y="181382"/>
                      </a:lnTo>
                      <a:lnTo>
                        <a:pt x="401966" y="180325"/>
                      </a:lnTo>
                      <a:lnTo>
                        <a:pt x="397121" y="182528"/>
                      </a:lnTo>
                      <a:close/>
                      <a:moveTo>
                        <a:pt x="44575" y="11012"/>
                      </a:moveTo>
                      <a:lnTo>
                        <a:pt x="399940" y="171516"/>
                      </a:lnTo>
                      <a:lnTo>
                        <a:pt x="441167" y="28542"/>
                      </a:lnTo>
                      <a:lnTo>
                        <a:pt x="44575" y="11012"/>
                      </a:lnTo>
                      <a:close/>
                    </a:path>
                  </a:pathLst>
                </a:custGeom>
                <a:grpFill/>
                <a:ln w="8809" cap="flat">
                  <a:noFill/>
                  <a:prstDash val="solid"/>
                  <a:miter/>
                </a:ln>
              </p:spPr>
              <p:txBody>
                <a:bodyPr rtlCol="0" anchor="ctr"/>
                <a:lstStyle/>
                <a:p>
                  <a:endParaRPr lang="en-US" sz="3200"/>
                </a:p>
              </p:txBody>
            </p:sp>
          </p:grpSp>
          <p:grpSp>
            <p:nvGrpSpPr>
              <p:cNvPr id="5125" name="Graphic 4229">
                <a:extLst>
                  <a:ext uri="{FF2B5EF4-FFF2-40B4-BE49-F238E27FC236}">
                    <a16:creationId xmlns:a16="http://schemas.microsoft.com/office/drawing/2014/main" id="{78B44860-C74F-4724-A5FC-669C318DC020}"/>
                  </a:ext>
                </a:extLst>
              </p:cNvPr>
              <p:cNvGrpSpPr/>
              <p:nvPr/>
            </p:nvGrpSpPr>
            <p:grpSpPr>
              <a:xfrm>
                <a:off x="6130443" y="1855998"/>
                <a:ext cx="282953" cy="160416"/>
                <a:chOff x="6130443" y="1855998"/>
                <a:chExt cx="282953" cy="160416"/>
              </a:xfrm>
              <a:grpFill/>
            </p:grpSpPr>
            <p:sp>
              <p:nvSpPr>
                <p:cNvPr id="5126" name="Freeform: Shape 5125">
                  <a:extLst>
                    <a:ext uri="{FF2B5EF4-FFF2-40B4-BE49-F238E27FC236}">
                      <a16:creationId xmlns:a16="http://schemas.microsoft.com/office/drawing/2014/main" id="{43D8E5B0-F30F-4AC5-98F8-0FD397C7E0D8}"/>
                    </a:ext>
                  </a:extLst>
                </p:cNvPr>
                <p:cNvSpPr/>
                <p:nvPr/>
              </p:nvSpPr>
              <p:spPr>
                <a:xfrm>
                  <a:off x="6136698" y="1860931"/>
                  <a:ext cx="267448" cy="149757"/>
                </a:xfrm>
                <a:custGeom>
                  <a:avLst/>
                  <a:gdLst>
                    <a:gd name="connsiteX0" fmla="*/ 91528 w 267448"/>
                    <a:gd name="connsiteY0" fmla="*/ 0 h 149757"/>
                    <a:gd name="connsiteX1" fmla="*/ 91969 w 267448"/>
                    <a:gd name="connsiteY1" fmla="*/ 264 h 149757"/>
                    <a:gd name="connsiteX2" fmla="*/ 260225 w 267448"/>
                    <a:gd name="connsiteY2" fmla="*/ 129760 h 149757"/>
                    <a:gd name="connsiteX3" fmla="*/ 267449 w 267448"/>
                    <a:gd name="connsiteY3" fmla="*/ 135310 h 149757"/>
                    <a:gd name="connsiteX4" fmla="*/ 258375 w 267448"/>
                    <a:gd name="connsiteY4" fmla="*/ 135839 h 149757"/>
                    <a:gd name="connsiteX5" fmla="*/ 2554 w 267448"/>
                    <a:gd name="connsiteY5" fmla="*/ 149581 h 149757"/>
                    <a:gd name="connsiteX6" fmla="*/ 0 w 267448"/>
                    <a:gd name="connsiteY6" fmla="*/ 149757 h 149757"/>
                    <a:gd name="connsiteX7" fmla="*/ 1322 w 267448"/>
                    <a:gd name="connsiteY7" fmla="*/ 147643 h 149757"/>
                    <a:gd name="connsiteX8" fmla="*/ 88973 w 267448"/>
                    <a:gd name="connsiteY8" fmla="*/ 4405 h 149757"/>
                    <a:gd name="connsiteX9" fmla="*/ 91528 w 267448"/>
                    <a:gd name="connsiteY9" fmla="*/ 0 h 149757"/>
                    <a:gd name="connsiteX10" fmla="*/ 86331 w 267448"/>
                    <a:gd name="connsiteY10" fmla="*/ 8721 h 149757"/>
                    <a:gd name="connsiteX11" fmla="*/ 3612 w 267448"/>
                    <a:gd name="connsiteY11" fmla="*/ 148964 h 149757"/>
                    <a:gd name="connsiteX12" fmla="*/ 2379 w 267448"/>
                    <a:gd name="connsiteY12" fmla="*/ 146938 h 149757"/>
                    <a:gd name="connsiteX13" fmla="*/ 258023 w 267448"/>
                    <a:gd name="connsiteY13" fmla="*/ 129144 h 149757"/>
                    <a:gd name="connsiteX14" fmla="*/ 256173 w 267448"/>
                    <a:gd name="connsiteY14" fmla="*/ 135222 h 149757"/>
                    <a:gd name="connsiteX15" fmla="*/ 86331 w 267448"/>
                    <a:gd name="connsiteY15" fmla="*/ 8721 h 14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448" h="149757">
                      <a:moveTo>
                        <a:pt x="91528" y="0"/>
                      </a:moveTo>
                      <a:lnTo>
                        <a:pt x="91969" y="264"/>
                      </a:lnTo>
                      <a:lnTo>
                        <a:pt x="260225" y="129760"/>
                      </a:lnTo>
                      <a:lnTo>
                        <a:pt x="267449" y="135310"/>
                      </a:lnTo>
                      <a:lnTo>
                        <a:pt x="258375" y="135839"/>
                      </a:lnTo>
                      <a:lnTo>
                        <a:pt x="2554" y="149581"/>
                      </a:lnTo>
                      <a:lnTo>
                        <a:pt x="0" y="149757"/>
                      </a:lnTo>
                      <a:lnTo>
                        <a:pt x="1322" y="147643"/>
                      </a:lnTo>
                      <a:lnTo>
                        <a:pt x="88973" y="4405"/>
                      </a:lnTo>
                      <a:lnTo>
                        <a:pt x="91528" y="0"/>
                      </a:lnTo>
                      <a:close/>
                      <a:moveTo>
                        <a:pt x="86331" y="8721"/>
                      </a:moveTo>
                      <a:lnTo>
                        <a:pt x="3612" y="148964"/>
                      </a:lnTo>
                      <a:lnTo>
                        <a:pt x="2379" y="146938"/>
                      </a:lnTo>
                      <a:lnTo>
                        <a:pt x="258023" y="129144"/>
                      </a:lnTo>
                      <a:lnTo>
                        <a:pt x="256173" y="135222"/>
                      </a:lnTo>
                      <a:lnTo>
                        <a:pt x="86331" y="8721"/>
                      </a:lnTo>
                      <a:close/>
                    </a:path>
                  </a:pathLst>
                </a:custGeom>
                <a:grpFill/>
                <a:ln w="8809" cap="flat">
                  <a:noFill/>
                  <a:prstDash val="solid"/>
                  <a:miter/>
                </a:ln>
              </p:spPr>
              <p:txBody>
                <a:bodyPr rtlCol="0" anchor="ctr"/>
                <a:lstStyle/>
                <a:p>
                  <a:endParaRPr lang="en-US" sz="3200"/>
                </a:p>
              </p:txBody>
            </p:sp>
            <p:sp>
              <p:nvSpPr>
                <p:cNvPr id="5127" name="Freeform: Shape 5126">
                  <a:extLst>
                    <a:ext uri="{FF2B5EF4-FFF2-40B4-BE49-F238E27FC236}">
                      <a16:creationId xmlns:a16="http://schemas.microsoft.com/office/drawing/2014/main" id="{383EF4AE-C426-4A99-9F66-0F7DC125AA59}"/>
                    </a:ext>
                  </a:extLst>
                </p:cNvPr>
                <p:cNvSpPr/>
                <p:nvPr/>
              </p:nvSpPr>
              <p:spPr>
                <a:xfrm>
                  <a:off x="6130443" y="1855998"/>
                  <a:ext cx="282953" cy="160416"/>
                </a:xfrm>
                <a:custGeom>
                  <a:avLst/>
                  <a:gdLst>
                    <a:gd name="connsiteX0" fmla="*/ 9867 w 282953"/>
                    <a:gd name="connsiteY0" fmla="*/ 160417 h 160416"/>
                    <a:gd name="connsiteX1" fmla="*/ 8369 w 282953"/>
                    <a:gd name="connsiteY1" fmla="*/ 157862 h 160416"/>
                    <a:gd name="connsiteX2" fmla="*/ 0 w 282953"/>
                    <a:gd name="connsiteY2" fmla="*/ 158302 h 160416"/>
                    <a:gd name="connsiteX3" fmla="*/ 4317 w 282953"/>
                    <a:gd name="connsiteY3" fmla="*/ 151255 h 160416"/>
                    <a:gd name="connsiteX4" fmla="*/ 2819 w 282953"/>
                    <a:gd name="connsiteY4" fmla="*/ 148876 h 160416"/>
                    <a:gd name="connsiteX5" fmla="*/ 5903 w 282953"/>
                    <a:gd name="connsiteY5" fmla="*/ 148700 h 160416"/>
                    <a:gd name="connsiteX6" fmla="*/ 96902 w 282953"/>
                    <a:gd name="connsiteY6" fmla="*/ 0 h 160416"/>
                    <a:gd name="connsiteX7" fmla="*/ 100249 w 282953"/>
                    <a:gd name="connsiteY7" fmla="*/ 2643 h 160416"/>
                    <a:gd name="connsiteX8" fmla="*/ 266480 w 282953"/>
                    <a:gd name="connsiteY8" fmla="*/ 130641 h 160416"/>
                    <a:gd name="connsiteX9" fmla="*/ 268858 w 282953"/>
                    <a:gd name="connsiteY9" fmla="*/ 130465 h 160416"/>
                    <a:gd name="connsiteX10" fmla="*/ 268330 w 282953"/>
                    <a:gd name="connsiteY10" fmla="*/ 132051 h 160416"/>
                    <a:gd name="connsiteX11" fmla="*/ 282954 w 282953"/>
                    <a:gd name="connsiteY11" fmla="*/ 143238 h 160416"/>
                    <a:gd name="connsiteX12" fmla="*/ 264630 w 282953"/>
                    <a:gd name="connsiteY12" fmla="*/ 144207 h 160416"/>
                    <a:gd name="connsiteX13" fmla="*/ 264190 w 282953"/>
                    <a:gd name="connsiteY13" fmla="*/ 145705 h 160416"/>
                    <a:gd name="connsiteX14" fmla="*/ 262340 w 282953"/>
                    <a:gd name="connsiteY14" fmla="*/ 144296 h 160416"/>
                    <a:gd name="connsiteX15" fmla="*/ 11452 w 282953"/>
                    <a:gd name="connsiteY15" fmla="*/ 157774 h 160416"/>
                    <a:gd name="connsiteX16" fmla="*/ 9867 w 282953"/>
                    <a:gd name="connsiteY16" fmla="*/ 160417 h 160416"/>
                    <a:gd name="connsiteX17" fmla="*/ 93555 w 282953"/>
                    <a:gd name="connsiteY17" fmla="*/ 18588 h 160416"/>
                    <a:gd name="connsiteX18" fmla="*/ 17266 w 282953"/>
                    <a:gd name="connsiteY18" fmla="*/ 147819 h 160416"/>
                    <a:gd name="connsiteX19" fmla="*/ 245778 w 282953"/>
                    <a:gd name="connsiteY19" fmla="*/ 131963 h 160416"/>
                    <a:gd name="connsiteX20" fmla="*/ 93555 w 282953"/>
                    <a:gd name="connsiteY20" fmla="*/ 18588 h 160416"/>
                    <a:gd name="connsiteX21" fmla="*/ 96990 w 282953"/>
                    <a:gd name="connsiteY21" fmla="*/ 12685 h 160416"/>
                    <a:gd name="connsiteX22" fmla="*/ 256085 w 282953"/>
                    <a:gd name="connsiteY22" fmla="*/ 131170 h 160416"/>
                    <a:gd name="connsiteX23" fmla="*/ 256349 w 282953"/>
                    <a:gd name="connsiteY23" fmla="*/ 131170 h 160416"/>
                    <a:gd name="connsiteX24" fmla="*/ 98752 w 282953"/>
                    <a:gd name="connsiteY24" fmla="*/ 9778 h 160416"/>
                    <a:gd name="connsiteX25" fmla="*/ 96990 w 282953"/>
                    <a:gd name="connsiteY25" fmla="*/ 12685 h 160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2953" h="160416">
                      <a:moveTo>
                        <a:pt x="9867" y="160417"/>
                      </a:moveTo>
                      <a:lnTo>
                        <a:pt x="8369" y="157862"/>
                      </a:lnTo>
                      <a:lnTo>
                        <a:pt x="0" y="158302"/>
                      </a:lnTo>
                      <a:lnTo>
                        <a:pt x="4317" y="151255"/>
                      </a:lnTo>
                      <a:lnTo>
                        <a:pt x="2819" y="148876"/>
                      </a:lnTo>
                      <a:lnTo>
                        <a:pt x="5903" y="148700"/>
                      </a:lnTo>
                      <a:lnTo>
                        <a:pt x="96902" y="0"/>
                      </a:lnTo>
                      <a:lnTo>
                        <a:pt x="100249" y="2643"/>
                      </a:lnTo>
                      <a:lnTo>
                        <a:pt x="266480" y="130641"/>
                      </a:lnTo>
                      <a:lnTo>
                        <a:pt x="268858" y="130465"/>
                      </a:lnTo>
                      <a:lnTo>
                        <a:pt x="268330" y="132051"/>
                      </a:lnTo>
                      <a:lnTo>
                        <a:pt x="282954" y="143238"/>
                      </a:lnTo>
                      <a:lnTo>
                        <a:pt x="264630" y="144207"/>
                      </a:lnTo>
                      <a:lnTo>
                        <a:pt x="264190" y="145705"/>
                      </a:lnTo>
                      <a:lnTo>
                        <a:pt x="262340" y="144296"/>
                      </a:lnTo>
                      <a:lnTo>
                        <a:pt x="11452" y="157774"/>
                      </a:lnTo>
                      <a:lnTo>
                        <a:pt x="9867" y="160417"/>
                      </a:lnTo>
                      <a:close/>
                      <a:moveTo>
                        <a:pt x="93555" y="18588"/>
                      </a:moveTo>
                      <a:lnTo>
                        <a:pt x="17266" y="147819"/>
                      </a:lnTo>
                      <a:lnTo>
                        <a:pt x="245778" y="131963"/>
                      </a:lnTo>
                      <a:lnTo>
                        <a:pt x="93555" y="18588"/>
                      </a:lnTo>
                      <a:close/>
                      <a:moveTo>
                        <a:pt x="96990" y="12685"/>
                      </a:moveTo>
                      <a:lnTo>
                        <a:pt x="256085" y="131170"/>
                      </a:lnTo>
                      <a:lnTo>
                        <a:pt x="256349" y="131170"/>
                      </a:lnTo>
                      <a:lnTo>
                        <a:pt x="98752" y="9778"/>
                      </a:lnTo>
                      <a:lnTo>
                        <a:pt x="96990" y="12685"/>
                      </a:lnTo>
                      <a:close/>
                    </a:path>
                  </a:pathLst>
                </a:custGeom>
                <a:grpFill/>
                <a:ln w="8809" cap="flat">
                  <a:noFill/>
                  <a:prstDash val="solid"/>
                  <a:miter/>
                </a:ln>
              </p:spPr>
              <p:txBody>
                <a:bodyPr rtlCol="0" anchor="ctr"/>
                <a:lstStyle/>
                <a:p>
                  <a:endParaRPr lang="en-US" sz="3200"/>
                </a:p>
              </p:txBody>
            </p:sp>
          </p:grpSp>
          <p:grpSp>
            <p:nvGrpSpPr>
              <p:cNvPr id="5128" name="Graphic 4229">
                <a:extLst>
                  <a:ext uri="{FF2B5EF4-FFF2-40B4-BE49-F238E27FC236}">
                    <a16:creationId xmlns:a16="http://schemas.microsoft.com/office/drawing/2014/main" id="{78B44860-C74F-4724-A5FC-669C318DC020}"/>
                  </a:ext>
                </a:extLst>
              </p:cNvPr>
              <p:cNvGrpSpPr/>
              <p:nvPr/>
            </p:nvGrpSpPr>
            <p:grpSpPr>
              <a:xfrm>
                <a:off x="4197871" y="1613127"/>
                <a:ext cx="226662" cy="251680"/>
                <a:chOff x="4197871" y="1613127"/>
                <a:chExt cx="226662" cy="251680"/>
              </a:xfrm>
              <a:grpFill/>
            </p:grpSpPr>
            <p:sp>
              <p:nvSpPr>
                <p:cNvPr id="5129" name="Freeform: Shape 5128">
                  <a:extLst>
                    <a:ext uri="{FF2B5EF4-FFF2-40B4-BE49-F238E27FC236}">
                      <a16:creationId xmlns:a16="http://schemas.microsoft.com/office/drawing/2014/main" id="{22F0D428-12AE-4D98-8A27-DCB95B5429A2}"/>
                    </a:ext>
                  </a:extLst>
                </p:cNvPr>
                <p:cNvSpPr/>
                <p:nvPr/>
              </p:nvSpPr>
              <p:spPr>
                <a:xfrm>
                  <a:off x="4205447" y="1628984"/>
                  <a:ext cx="200322" cy="222433"/>
                </a:xfrm>
                <a:custGeom>
                  <a:avLst/>
                  <a:gdLst>
                    <a:gd name="connsiteX0" fmla="*/ 36030 w 200322"/>
                    <a:gd name="connsiteY0" fmla="*/ 103244 h 222433"/>
                    <a:gd name="connsiteX1" fmla="*/ 179180 w 200322"/>
                    <a:gd name="connsiteY1" fmla="*/ 13302 h 222433"/>
                    <a:gd name="connsiteX2" fmla="*/ 200322 w 200322"/>
                    <a:gd name="connsiteY2" fmla="*/ 0 h 222433"/>
                    <a:gd name="connsiteX3" fmla="*/ 183673 w 200322"/>
                    <a:gd name="connsiteY3" fmla="*/ 18499 h 222433"/>
                    <a:gd name="connsiteX4" fmla="*/ 3083 w 200322"/>
                    <a:gd name="connsiteY4" fmla="*/ 218998 h 222433"/>
                    <a:gd name="connsiteX5" fmla="*/ 0 w 200322"/>
                    <a:gd name="connsiteY5" fmla="*/ 222434 h 222433"/>
                    <a:gd name="connsiteX6" fmla="*/ 1321 w 200322"/>
                    <a:gd name="connsiteY6" fmla="*/ 218117 h 222433"/>
                    <a:gd name="connsiteX7" fmla="*/ 33739 w 200322"/>
                    <a:gd name="connsiteY7" fmla="*/ 110732 h 222433"/>
                    <a:gd name="connsiteX8" fmla="*/ 36030 w 200322"/>
                    <a:gd name="connsiteY8" fmla="*/ 103244 h 222433"/>
                    <a:gd name="connsiteX9" fmla="*/ 31713 w 200322"/>
                    <a:gd name="connsiteY9" fmla="*/ 118044 h 222433"/>
                    <a:gd name="connsiteX10" fmla="*/ 3347 w 200322"/>
                    <a:gd name="connsiteY10" fmla="*/ 218557 h 222433"/>
                    <a:gd name="connsiteX11" fmla="*/ 1586 w 200322"/>
                    <a:gd name="connsiteY11" fmla="*/ 217588 h 222433"/>
                    <a:gd name="connsiteX12" fmla="*/ 178475 w 200322"/>
                    <a:gd name="connsiteY12" fmla="*/ 13831 h 222433"/>
                    <a:gd name="connsiteX13" fmla="*/ 182968 w 200322"/>
                    <a:gd name="connsiteY13" fmla="*/ 19028 h 222433"/>
                    <a:gd name="connsiteX14" fmla="*/ 36558 w 200322"/>
                    <a:gd name="connsiteY14" fmla="*/ 114785 h 222433"/>
                    <a:gd name="connsiteX15" fmla="*/ 31713 w 200322"/>
                    <a:gd name="connsiteY15" fmla="*/ 118044 h 2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0322" h="222433">
                      <a:moveTo>
                        <a:pt x="36030" y="103244"/>
                      </a:moveTo>
                      <a:lnTo>
                        <a:pt x="179180" y="13302"/>
                      </a:lnTo>
                      <a:lnTo>
                        <a:pt x="200322" y="0"/>
                      </a:lnTo>
                      <a:lnTo>
                        <a:pt x="183673" y="18499"/>
                      </a:lnTo>
                      <a:lnTo>
                        <a:pt x="3083" y="218998"/>
                      </a:lnTo>
                      <a:lnTo>
                        <a:pt x="0" y="222434"/>
                      </a:lnTo>
                      <a:lnTo>
                        <a:pt x="1321" y="218117"/>
                      </a:lnTo>
                      <a:lnTo>
                        <a:pt x="33739" y="110732"/>
                      </a:lnTo>
                      <a:lnTo>
                        <a:pt x="36030" y="103244"/>
                      </a:lnTo>
                      <a:close/>
                      <a:moveTo>
                        <a:pt x="31713" y="118044"/>
                      </a:moveTo>
                      <a:lnTo>
                        <a:pt x="3347" y="218557"/>
                      </a:lnTo>
                      <a:lnTo>
                        <a:pt x="1586" y="217588"/>
                      </a:lnTo>
                      <a:lnTo>
                        <a:pt x="178475" y="13831"/>
                      </a:lnTo>
                      <a:lnTo>
                        <a:pt x="182968" y="19028"/>
                      </a:lnTo>
                      <a:lnTo>
                        <a:pt x="36558" y="114785"/>
                      </a:lnTo>
                      <a:lnTo>
                        <a:pt x="31713" y="118044"/>
                      </a:lnTo>
                      <a:close/>
                    </a:path>
                  </a:pathLst>
                </a:custGeom>
                <a:grpFill/>
                <a:ln w="8809" cap="flat">
                  <a:noFill/>
                  <a:prstDash val="solid"/>
                  <a:miter/>
                </a:ln>
              </p:spPr>
              <p:txBody>
                <a:bodyPr rtlCol="0" anchor="ctr"/>
                <a:lstStyle/>
                <a:p>
                  <a:endParaRPr lang="en-US" sz="3200"/>
                </a:p>
              </p:txBody>
            </p:sp>
            <p:sp>
              <p:nvSpPr>
                <p:cNvPr id="5130" name="Freeform: Shape 5129">
                  <a:extLst>
                    <a:ext uri="{FF2B5EF4-FFF2-40B4-BE49-F238E27FC236}">
                      <a16:creationId xmlns:a16="http://schemas.microsoft.com/office/drawing/2014/main" id="{168BD0F7-2FE0-45A8-AD9D-D398B3276047}"/>
                    </a:ext>
                  </a:extLst>
                </p:cNvPr>
                <p:cNvSpPr/>
                <p:nvPr/>
              </p:nvSpPr>
              <p:spPr>
                <a:xfrm>
                  <a:off x="4197871" y="1613127"/>
                  <a:ext cx="226662" cy="251680"/>
                </a:xfrm>
                <a:custGeom>
                  <a:avLst/>
                  <a:gdLst>
                    <a:gd name="connsiteX0" fmla="*/ 0 w 226662"/>
                    <a:gd name="connsiteY0" fmla="*/ 251680 h 251680"/>
                    <a:gd name="connsiteX1" fmla="*/ 5021 w 226662"/>
                    <a:gd name="connsiteY1" fmla="*/ 235031 h 251680"/>
                    <a:gd name="connsiteX2" fmla="*/ 3876 w 226662"/>
                    <a:gd name="connsiteY2" fmla="*/ 234414 h 251680"/>
                    <a:gd name="connsiteX3" fmla="*/ 5990 w 226662"/>
                    <a:gd name="connsiteY3" fmla="*/ 231948 h 251680"/>
                    <a:gd name="connsiteX4" fmla="*/ 40787 w 226662"/>
                    <a:gd name="connsiteY4" fmla="*/ 116899 h 251680"/>
                    <a:gd name="connsiteX5" fmla="*/ 184201 w 226662"/>
                    <a:gd name="connsiteY5" fmla="*/ 26780 h 251680"/>
                    <a:gd name="connsiteX6" fmla="*/ 186139 w 226662"/>
                    <a:gd name="connsiteY6" fmla="*/ 24578 h 251680"/>
                    <a:gd name="connsiteX7" fmla="*/ 186668 w 226662"/>
                    <a:gd name="connsiteY7" fmla="*/ 25194 h 251680"/>
                    <a:gd name="connsiteX8" fmla="*/ 226662 w 226662"/>
                    <a:gd name="connsiteY8" fmla="*/ 0 h 251680"/>
                    <a:gd name="connsiteX9" fmla="*/ 195125 w 226662"/>
                    <a:gd name="connsiteY9" fmla="*/ 35061 h 251680"/>
                    <a:gd name="connsiteX10" fmla="*/ 195653 w 226662"/>
                    <a:gd name="connsiteY10" fmla="*/ 35677 h 251680"/>
                    <a:gd name="connsiteX11" fmla="*/ 193187 w 226662"/>
                    <a:gd name="connsiteY11" fmla="*/ 37263 h 251680"/>
                    <a:gd name="connsiteX12" fmla="*/ 13918 w 226662"/>
                    <a:gd name="connsiteY12" fmla="*/ 236264 h 251680"/>
                    <a:gd name="connsiteX13" fmla="*/ 13038 w 226662"/>
                    <a:gd name="connsiteY13" fmla="*/ 239347 h 251680"/>
                    <a:gd name="connsiteX14" fmla="*/ 11716 w 226662"/>
                    <a:gd name="connsiteY14" fmla="*/ 238643 h 251680"/>
                    <a:gd name="connsiteX15" fmla="*/ 0 w 226662"/>
                    <a:gd name="connsiteY15" fmla="*/ 251680 h 251680"/>
                    <a:gd name="connsiteX16" fmla="*/ 42196 w 226662"/>
                    <a:gd name="connsiteY16" fmla="*/ 136015 h 251680"/>
                    <a:gd name="connsiteX17" fmla="*/ 19468 w 226662"/>
                    <a:gd name="connsiteY17" fmla="*/ 216443 h 251680"/>
                    <a:gd name="connsiteX18" fmla="*/ 151255 w 226662"/>
                    <a:gd name="connsiteY18" fmla="*/ 64748 h 251680"/>
                    <a:gd name="connsiteX19" fmla="*/ 42196 w 226662"/>
                    <a:gd name="connsiteY19" fmla="*/ 136015 h 251680"/>
                    <a:gd name="connsiteX20" fmla="*/ 46425 w 226662"/>
                    <a:gd name="connsiteY20" fmla="*/ 121303 h 251680"/>
                    <a:gd name="connsiteX21" fmla="*/ 44927 w 226662"/>
                    <a:gd name="connsiteY21" fmla="*/ 126149 h 251680"/>
                    <a:gd name="connsiteX22" fmla="*/ 167376 w 226662"/>
                    <a:gd name="connsiteY22" fmla="*/ 46072 h 251680"/>
                    <a:gd name="connsiteX23" fmla="*/ 168873 w 226662"/>
                    <a:gd name="connsiteY23" fmla="*/ 44399 h 251680"/>
                    <a:gd name="connsiteX24" fmla="*/ 46425 w 226662"/>
                    <a:gd name="connsiteY24" fmla="*/ 121303 h 25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6662" h="251680">
                      <a:moveTo>
                        <a:pt x="0" y="251680"/>
                      </a:moveTo>
                      <a:lnTo>
                        <a:pt x="5021" y="235031"/>
                      </a:lnTo>
                      <a:lnTo>
                        <a:pt x="3876" y="234414"/>
                      </a:lnTo>
                      <a:lnTo>
                        <a:pt x="5990" y="231948"/>
                      </a:lnTo>
                      <a:lnTo>
                        <a:pt x="40787" y="116899"/>
                      </a:lnTo>
                      <a:lnTo>
                        <a:pt x="184201" y="26780"/>
                      </a:lnTo>
                      <a:lnTo>
                        <a:pt x="186139" y="24578"/>
                      </a:lnTo>
                      <a:lnTo>
                        <a:pt x="186668" y="25194"/>
                      </a:lnTo>
                      <a:lnTo>
                        <a:pt x="226662" y="0"/>
                      </a:lnTo>
                      <a:lnTo>
                        <a:pt x="195125" y="35061"/>
                      </a:lnTo>
                      <a:lnTo>
                        <a:pt x="195653" y="35677"/>
                      </a:lnTo>
                      <a:lnTo>
                        <a:pt x="193187" y="37263"/>
                      </a:lnTo>
                      <a:lnTo>
                        <a:pt x="13918" y="236264"/>
                      </a:lnTo>
                      <a:lnTo>
                        <a:pt x="13038" y="239347"/>
                      </a:lnTo>
                      <a:lnTo>
                        <a:pt x="11716" y="238643"/>
                      </a:lnTo>
                      <a:lnTo>
                        <a:pt x="0" y="251680"/>
                      </a:lnTo>
                      <a:close/>
                      <a:moveTo>
                        <a:pt x="42196" y="136015"/>
                      </a:moveTo>
                      <a:lnTo>
                        <a:pt x="19468" y="216443"/>
                      </a:lnTo>
                      <a:lnTo>
                        <a:pt x="151255" y="64748"/>
                      </a:lnTo>
                      <a:lnTo>
                        <a:pt x="42196" y="136015"/>
                      </a:lnTo>
                      <a:close/>
                      <a:moveTo>
                        <a:pt x="46425" y="121303"/>
                      </a:moveTo>
                      <a:lnTo>
                        <a:pt x="44927" y="126149"/>
                      </a:lnTo>
                      <a:lnTo>
                        <a:pt x="167376" y="46072"/>
                      </a:lnTo>
                      <a:lnTo>
                        <a:pt x="168873" y="44399"/>
                      </a:lnTo>
                      <a:lnTo>
                        <a:pt x="46425" y="121303"/>
                      </a:lnTo>
                      <a:close/>
                    </a:path>
                  </a:pathLst>
                </a:custGeom>
                <a:grpFill/>
                <a:ln w="8809" cap="flat">
                  <a:noFill/>
                  <a:prstDash val="solid"/>
                  <a:miter/>
                </a:ln>
              </p:spPr>
              <p:txBody>
                <a:bodyPr rtlCol="0" anchor="ctr"/>
                <a:lstStyle/>
                <a:p>
                  <a:endParaRPr lang="en-US" sz="3200"/>
                </a:p>
              </p:txBody>
            </p:sp>
          </p:grpSp>
          <p:grpSp>
            <p:nvGrpSpPr>
              <p:cNvPr id="5131" name="Graphic 4229">
                <a:extLst>
                  <a:ext uri="{FF2B5EF4-FFF2-40B4-BE49-F238E27FC236}">
                    <a16:creationId xmlns:a16="http://schemas.microsoft.com/office/drawing/2014/main" id="{78B44860-C74F-4724-A5FC-669C318DC020}"/>
                  </a:ext>
                </a:extLst>
              </p:cNvPr>
              <p:cNvGrpSpPr/>
              <p:nvPr/>
            </p:nvGrpSpPr>
            <p:grpSpPr>
              <a:xfrm>
                <a:off x="7146855" y="2880866"/>
                <a:ext cx="205872" cy="331580"/>
                <a:chOff x="7146855" y="2880866"/>
                <a:chExt cx="205872" cy="331580"/>
              </a:xfrm>
              <a:grpFill/>
            </p:grpSpPr>
            <p:sp>
              <p:nvSpPr>
                <p:cNvPr id="5132" name="Freeform: Shape 5131">
                  <a:extLst>
                    <a:ext uri="{FF2B5EF4-FFF2-40B4-BE49-F238E27FC236}">
                      <a16:creationId xmlns:a16="http://schemas.microsoft.com/office/drawing/2014/main" id="{340B6907-4167-42CF-96B2-D53A2C70C69C}"/>
                    </a:ext>
                  </a:extLst>
                </p:cNvPr>
                <p:cNvSpPr/>
                <p:nvPr/>
              </p:nvSpPr>
              <p:spPr>
                <a:xfrm>
                  <a:off x="7152669" y="2891789"/>
                  <a:ext cx="195389" cy="314402"/>
                </a:xfrm>
                <a:custGeom>
                  <a:avLst/>
                  <a:gdLst>
                    <a:gd name="connsiteX0" fmla="*/ 63162 w 195389"/>
                    <a:gd name="connsiteY0" fmla="*/ 310614 h 314402"/>
                    <a:gd name="connsiteX1" fmla="*/ 192570 w 195389"/>
                    <a:gd name="connsiteY1" fmla="*/ 203582 h 314402"/>
                    <a:gd name="connsiteX2" fmla="*/ 192482 w 195389"/>
                    <a:gd name="connsiteY2" fmla="*/ 205520 h 314402"/>
                    <a:gd name="connsiteX3" fmla="*/ 705 w 195389"/>
                    <a:gd name="connsiteY3" fmla="*/ 2731 h 314402"/>
                    <a:gd name="connsiteX4" fmla="*/ 1938 w 195389"/>
                    <a:gd name="connsiteY4" fmla="*/ 2114 h 314402"/>
                    <a:gd name="connsiteX5" fmla="*/ 63162 w 195389"/>
                    <a:gd name="connsiteY5" fmla="*/ 310614 h 314402"/>
                    <a:gd name="connsiteX6" fmla="*/ 63867 w 195389"/>
                    <a:gd name="connsiteY6" fmla="*/ 314402 h 314402"/>
                    <a:gd name="connsiteX7" fmla="*/ 440 w 195389"/>
                    <a:gd name="connsiteY7" fmla="*/ 2379 h 314402"/>
                    <a:gd name="connsiteX8" fmla="*/ 0 w 195389"/>
                    <a:gd name="connsiteY8" fmla="*/ 0 h 314402"/>
                    <a:gd name="connsiteX9" fmla="*/ 1674 w 195389"/>
                    <a:gd name="connsiteY9" fmla="*/ 1762 h 314402"/>
                    <a:gd name="connsiteX10" fmla="*/ 194420 w 195389"/>
                    <a:gd name="connsiteY10" fmla="*/ 203670 h 314402"/>
                    <a:gd name="connsiteX11" fmla="*/ 195389 w 195389"/>
                    <a:gd name="connsiteY11" fmla="*/ 204727 h 314402"/>
                    <a:gd name="connsiteX12" fmla="*/ 194332 w 195389"/>
                    <a:gd name="connsiteY12" fmla="*/ 205608 h 314402"/>
                    <a:gd name="connsiteX13" fmla="*/ 63867 w 195389"/>
                    <a:gd name="connsiteY13" fmla="*/ 314402 h 314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389" h="314402">
                      <a:moveTo>
                        <a:pt x="63162" y="310614"/>
                      </a:moveTo>
                      <a:lnTo>
                        <a:pt x="192570" y="203582"/>
                      </a:lnTo>
                      <a:lnTo>
                        <a:pt x="192482" y="205520"/>
                      </a:lnTo>
                      <a:lnTo>
                        <a:pt x="705" y="2731"/>
                      </a:lnTo>
                      <a:lnTo>
                        <a:pt x="1938" y="2114"/>
                      </a:lnTo>
                      <a:lnTo>
                        <a:pt x="63162" y="310614"/>
                      </a:lnTo>
                      <a:close/>
                      <a:moveTo>
                        <a:pt x="63867" y="314402"/>
                      </a:moveTo>
                      <a:lnTo>
                        <a:pt x="440" y="2379"/>
                      </a:lnTo>
                      <a:lnTo>
                        <a:pt x="0" y="0"/>
                      </a:lnTo>
                      <a:lnTo>
                        <a:pt x="1674" y="1762"/>
                      </a:lnTo>
                      <a:lnTo>
                        <a:pt x="194420" y="203670"/>
                      </a:lnTo>
                      <a:lnTo>
                        <a:pt x="195389" y="204727"/>
                      </a:lnTo>
                      <a:lnTo>
                        <a:pt x="194332" y="205608"/>
                      </a:lnTo>
                      <a:lnTo>
                        <a:pt x="63867" y="314402"/>
                      </a:lnTo>
                      <a:close/>
                    </a:path>
                  </a:pathLst>
                </a:custGeom>
                <a:grpFill/>
                <a:ln w="8809" cap="flat">
                  <a:noFill/>
                  <a:prstDash val="solid"/>
                  <a:miter/>
                </a:ln>
              </p:spPr>
              <p:txBody>
                <a:bodyPr rtlCol="0" anchor="ctr"/>
                <a:lstStyle/>
                <a:p>
                  <a:endParaRPr lang="en-US" sz="3200"/>
                </a:p>
              </p:txBody>
            </p:sp>
            <p:sp>
              <p:nvSpPr>
                <p:cNvPr id="5133" name="Freeform: Shape 5132">
                  <a:extLst>
                    <a:ext uri="{FF2B5EF4-FFF2-40B4-BE49-F238E27FC236}">
                      <a16:creationId xmlns:a16="http://schemas.microsoft.com/office/drawing/2014/main" id="{5303E908-CCFA-40E0-89C4-A205888B165E}"/>
                    </a:ext>
                  </a:extLst>
                </p:cNvPr>
                <p:cNvSpPr/>
                <p:nvPr/>
              </p:nvSpPr>
              <p:spPr>
                <a:xfrm>
                  <a:off x="7146855" y="2880866"/>
                  <a:ext cx="205872" cy="331580"/>
                </a:xfrm>
                <a:custGeom>
                  <a:avLst/>
                  <a:gdLst>
                    <a:gd name="connsiteX0" fmla="*/ 67567 w 205872"/>
                    <a:gd name="connsiteY0" fmla="*/ 331580 h 331580"/>
                    <a:gd name="connsiteX1" fmla="*/ 66774 w 205872"/>
                    <a:gd name="connsiteY1" fmla="*/ 327792 h 331580"/>
                    <a:gd name="connsiteX2" fmla="*/ 66774 w 205872"/>
                    <a:gd name="connsiteY2" fmla="*/ 327792 h 331580"/>
                    <a:gd name="connsiteX3" fmla="*/ 66334 w 205872"/>
                    <a:gd name="connsiteY3" fmla="*/ 325590 h 331580"/>
                    <a:gd name="connsiteX4" fmla="*/ 3172 w 205872"/>
                    <a:gd name="connsiteY4" fmla="*/ 15064 h 331580"/>
                    <a:gd name="connsiteX5" fmla="*/ 881 w 205872"/>
                    <a:gd name="connsiteY5" fmla="*/ 12685 h 331580"/>
                    <a:gd name="connsiteX6" fmla="*/ 2467 w 205872"/>
                    <a:gd name="connsiteY6" fmla="*/ 11804 h 331580"/>
                    <a:gd name="connsiteX7" fmla="*/ 0 w 205872"/>
                    <a:gd name="connsiteY7" fmla="*/ 0 h 331580"/>
                    <a:gd name="connsiteX8" fmla="*/ 8281 w 205872"/>
                    <a:gd name="connsiteY8" fmla="*/ 8721 h 331580"/>
                    <a:gd name="connsiteX9" fmla="*/ 9954 w 205872"/>
                    <a:gd name="connsiteY9" fmla="*/ 7840 h 331580"/>
                    <a:gd name="connsiteX10" fmla="*/ 10571 w 205872"/>
                    <a:gd name="connsiteY10" fmla="*/ 11100 h 331580"/>
                    <a:gd name="connsiteX11" fmla="*/ 199442 w 205872"/>
                    <a:gd name="connsiteY11" fmla="*/ 209044 h 331580"/>
                    <a:gd name="connsiteX12" fmla="*/ 201996 w 205872"/>
                    <a:gd name="connsiteY12" fmla="*/ 206929 h 331580"/>
                    <a:gd name="connsiteX13" fmla="*/ 201732 w 205872"/>
                    <a:gd name="connsiteY13" fmla="*/ 211510 h 331580"/>
                    <a:gd name="connsiteX14" fmla="*/ 205872 w 205872"/>
                    <a:gd name="connsiteY14" fmla="*/ 215827 h 331580"/>
                    <a:gd name="connsiteX15" fmla="*/ 201292 w 205872"/>
                    <a:gd name="connsiteY15" fmla="*/ 219703 h 331580"/>
                    <a:gd name="connsiteX16" fmla="*/ 201027 w 205872"/>
                    <a:gd name="connsiteY16" fmla="*/ 224372 h 331580"/>
                    <a:gd name="connsiteX17" fmla="*/ 198649 w 205872"/>
                    <a:gd name="connsiteY17" fmla="*/ 221905 h 331580"/>
                    <a:gd name="connsiteX18" fmla="*/ 67567 w 205872"/>
                    <a:gd name="connsiteY18" fmla="*/ 331580 h 331580"/>
                    <a:gd name="connsiteX19" fmla="*/ 13655 w 205872"/>
                    <a:gd name="connsiteY19" fmla="*/ 26163 h 331580"/>
                    <a:gd name="connsiteX20" fmla="*/ 71179 w 205872"/>
                    <a:gd name="connsiteY20" fmla="*/ 315371 h 331580"/>
                    <a:gd name="connsiteX21" fmla="*/ 192394 w 205872"/>
                    <a:gd name="connsiteY21" fmla="*/ 215122 h 331580"/>
                    <a:gd name="connsiteX22" fmla="*/ 13655 w 205872"/>
                    <a:gd name="connsiteY22" fmla="*/ 26163 h 331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872" h="331580">
                      <a:moveTo>
                        <a:pt x="67567" y="331580"/>
                      </a:moveTo>
                      <a:lnTo>
                        <a:pt x="66774" y="327792"/>
                      </a:lnTo>
                      <a:lnTo>
                        <a:pt x="66774" y="327792"/>
                      </a:lnTo>
                      <a:lnTo>
                        <a:pt x="66334" y="325590"/>
                      </a:lnTo>
                      <a:lnTo>
                        <a:pt x="3172" y="15064"/>
                      </a:lnTo>
                      <a:lnTo>
                        <a:pt x="881" y="12685"/>
                      </a:lnTo>
                      <a:lnTo>
                        <a:pt x="2467" y="11804"/>
                      </a:lnTo>
                      <a:lnTo>
                        <a:pt x="0" y="0"/>
                      </a:lnTo>
                      <a:lnTo>
                        <a:pt x="8281" y="8721"/>
                      </a:lnTo>
                      <a:lnTo>
                        <a:pt x="9954" y="7840"/>
                      </a:lnTo>
                      <a:lnTo>
                        <a:pt x="10571" y="11100"/>
                      </a:lnTo>
                      <a:lnTo>
                        <a:pt x="199442" y="209044"/>
                      </a:lnTo>
                      <a:lnTo>
                        <a:pt x="201996" y="206929"/>
                      </a:lnTo>
                      <a:lnTo>
                        <a:pt x="201732" y="211510"/>
                      </a:lnTo>
                      <a:lnTo>
                        <a:pt x="205872" y="215827"/>
                      </a:lnTo>
                      <a:lnTo>
                        <a:pt x="201292" y="219703"/>
                      </a:lnTo>
                      <a:lnTo>
                        <a:pt x="201027" y="224372"/>
                      </a:lnTo>
                      <a:lnTo>
                        <a:pt x="198649" y="221905"/>
                      </a:lnTo>
                      <a:lnTo>
                        <a:pt x="67567" y="331580"/>
                      </a:lnTo>
                      <a:close/>
                      <a:moveTo>
                        <a:pt x="13655" y="26163"/>
                      </a:moveTo>
                      <a:lnTo>
                        <a:pt x="71179" y="315371"/>
                      </a:lnTo>
                      <a:lnTo>
                        <a:pt x="192394" y="215122"/>
                      </a:lnTo>
                      <a:lnTo>
                        <a:pt x="13655" y="26163"/>
                      </a:lnTo>
                      <a:close/>
                    </a:path>
                  </a:pathLst>
                </a:custGeom>
                <a:grpFill/>
                <a:ln w="8809" cap="flat">
                  <a:noFill/>
                  <a:prstDash val="solid"/>
                  <a:miter/>
                </a:ln>
              </p:spPr>
              <p:txBody>
                <a:bodyPr rtlCol="0" anchor="ctr"/>
                <a:lstStyle/>
                <a:p>
                  <a:endParaRPr lang="en-US" sz="3200"/>
                </a:p>
              </p:txBody>
            </p:sp>
          </p:grpSp>
          <p:grpSp>
            <p:nvGrpSpPr>
              <p:cNvPr id="5134" name="Graphic 4229">
                <a:extLst>
                  <a:ext uri="{FF2B5EF4-FFF2-40B4-BE49-F238E27FC236}">
                    <a16:creationId xmlns:a16="http://schemas.microsoft.com/office/drawing/2014/main" id="{78B44860-C74F-4724-A5FC-669C318DC020}"/>
                  </a:ext>
                </a:extLst>
              </p:cNvPr>
              <p:cNvGrpSpPr/>
              <p:nvPr/>
            </p:nvGrpSpPr>
            <p:grpSpPr>
              <a:xfrm>
                <a:off x="6810694" y="2455820"/>
                <a:ext cx="166935" cy="208338"/>
                <a:chOff x="6810694" y="2455820"/>
                <a:chExt cx="166935" cy="208338"/>
              </a:xfrm>
              <a:grpFill/>
            </p:grpSpPr>
            <p:sp>
              <p:nvSpPr>
                <p:cNvPr id="5135" name="Freeform: Shape 5134">
                  <a:extLst>
                    <a:ext uri="{FF2B5EF4-FFF2-40B4-BE49-F238E27FC236}">
                      <a16:creationId xmlns:a16="http://schemas.microsoft.com/office/drawing/2014/main" id="{987F8E32-682E-4257-A6FD-128428753058}"/>
                    </a:ext>
                  </a:extLst>
                </p:cNvPr>
                <p:cNvSpPr/>
                <p:nvPr/>
              </p:nvSpPr>
              <p:spPr>
                <a:xfrm>
                  <a:off x="6815979" y="2467800"/>
                  <a:ext cx="154514" cy="188165"/>
                </a:xfrm>
                <a:custGeom>
                  <a:avLst/>
                  <a:gdLst>
                    <a:gd name="connsiteX0" fmla="*/ 150110 w 154514"/>
                    <a:gd name="connsiteY0" fmla="*/ 187813 h 188165"/>
                    <a:gd name="connsiteX1" fmla="*/ 881 w 154514"/>
                    <a:gd name="connsiteY1" fmla="*/ 4052 h 188165"/>
                    <a:gd name="connsiteX2" fmla="*/ 2555 w 154514"/>
                    <a:gd name="connsiteY2" fmla="*/ 3260 h 188165"/>
                    <a:gd name="connsiteX3" fmla="*/ 33476 w 154514"/>
                    <a:gd name="connsiteY3" fmla="*/ 187725 h 188165"/>
                    <a:gd name="connsiteX4" fmla="*/ 33123 w 154514"/>
                    <a:gd name="connsiteY4" fmla="*/ 187461 h 188165"/>
                    <a:gd name="connsiteX5" fmla="*/ 150110 w 154514"/>
                    <a:gd name="connsiteY5" fmla="*/ 187813 h 188165"/>
                    <a:gd name="connsiteX6" fmla="*/ 154515 w 154514"/>
                    <a:gd name="connsiteY6" fmla="*/ 187813 h 188165"/>
                    <a:gd name="connsiteX7" fmla="*/ 33123 w 154514"/>
                    <a:gd name="connsiteY7" fmla="*/ 188166 h 188165"/>
                    <a:gd name="connsiteX8" fmla="*/ 32771 w 154514"/>
                    <a:gd name="connsiteY8" fmla="*/ 188166 h 188165"/>
                    <a:gd name="connsiteX9" fmla="*/ 32683 w 154514"/>
                    <a:gd name="connsiteY9" fmla="*/ 187813 h 188165"/>
                    <a:gd name="connsiteX10" fmla="*/ 617 w 154514"/>
                    <a:gd name="connsiteY10" fmla="*/ 3524 h 188165"/>
                    <a:gd name="connsiteX11" fmla="*/ 0 w 154514"/>
                    <a:gd name="connsiteY11" fmla="*/ 0 h 188165"/>
                    <a:gd name="connsiteX12" fmla="*/ 2290 w 154514"/>
                    <a:gd name="connsiteY12" fmla="*/ 2819 h 188165"/>
                    <a:gd name="connsiteX13" fmla="*/ 154515 w 154514"/>
                    <a:gd name="connsiteY13" fmla="*/ 187813 h 18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514" h="188165">
                      <a:moveTo>
                        <a:pt x="150110" y="187813"/>
                      </a:moveTo>
                      <a:lnTo>
                        <a:pt x="881" y="4052"/>
                      </a:lnTo>
                      <a:lnTo>
                        <a:pt x="2555" y="3260"/>
                      </a:lnTo>
                      <a:lnTo>
                        <a:pt x="33476" y="187725"/>
                      </a:lnTo>
                      <a:lnTo>
                        <a:pt x="33123" y="187461"/>
                      </a:lnTo>
                      <a:lnTo>
                        <a:pt x="150110" y="187813"/>
                      </a:lnTo>
                      <a:close/>
                      <a:moveTo>
                        <a:pt x="154515" y="187813"/>
                      </a:moveTo>
                      <a:lnTo>
                        <a:pt x="33123" y="188166"/>
                      </a:lnTo>
                      <a:lnTo>
                        <a:pt x="32771" y="188166"/>
                      </a:lnTo>
                      <a:lnTo>
                        <a:pt x="32683" y="187813"/>
                      </a:lnTo>
                      <a:lnTo>
                        <a:pt x="617" y="3524"/>
                      </a:lnTo>
                      <a:lnTo>
                        <a:pt x="0" y="0"/>
                      </a:lnTo>
                      <a:lnTo>
                        <a:pt x="2290" y="2819"/>
                      </a:lnTo>
                      <a:lnTo>
                        <a:pt x="154515" y="187813"/>
                      </a:lnTo>
                      <a:close/>
                    </a:path>
                  </a:pathLst>
                </a:custGeom>
                <a:grpFill/>
                <a:ln w="8809" cap="flat">
                  <a:noFill/>
                  <a:prstDash val="solid"/>
                  <a:miter/>
                </a:ln>
              </p:spPr>
              <p:txBody>
                <a:bodyPr rtlCol="0" anchor="ctr"/>
                <a:lstStyle/>
                <a:p>
                  <a:endParaRPr lang="en-US" sz="3200"/>
                </a:p>
              </p:txBody>
            </p:sp>
            <p:sp>
              <p:nvSpPr>
                <p:cNvPr id="5136" name="Freeform: Shape 5135">
                  <a:extLst>
                    <a:ext uri="{FF2B5EF4-FFF2-40B4-BE49-F238E27FC236}">
                      <a16:creationId xmlns:a16="http://schemas.microsoft.com/office/drawing/2014/main" id="{D721A9BB-BCE9-43D0-AA1D-D27BAD855E9B}"/>
                    </a:ext>
                  </a:extLst>
                </p:cNvPr>
                <p:cNvSpPr/>
                <p:nvPr/>
              </p:nvSpPr>
              <p:spPr>
                <a:xfrm>
                  <a:off x="6810694" y="2455820"/>
                  <a:ext cx="166935" cy="208338"/>
                </a:xfrm>
                <a:custGeom>
                  <a:avLst/>
                  <a:gdLst>
                    <a:gd name="connsiteX0" fmla="*/ 43606 w 166935"/>
                    <a:gd name="connsiteY0" fmla="*/ 208339 h 208338"/>
                    <a:gd name="connsiteX1" fmla="*/ 38056 w 166935"/>
                    <a:gd name="connsiteY1" fmla="*/ 203582 h 208338"/>
                    <a:gd name="connsiteX2" fmla="*/ 35589 w 166935"/>
                    <a:gd name="connsiteY2" fmla="*/ 203582 h 208338"/>
                    <a:gd name="connsiteX3" fmla="*/ 34797 w 166935"/>
                    <a:gd name="connsiteY3" fmla="*/ 200763 h 208338"/>
                    <a:gd name="connsiteX4" fmla="*/ 29599 w 166935"/>
                    <a:gd name="connsiteY4" fmla="*/ 196358 h 208338"/>
                    <a:gd name="connsiteX5" fmla="*/ 34004 w 166935"/>
                    <a:gd name="connsiteY5" fmla="*/ 196182 h 208338"/>
                    <a:gd name="connsiteX6" fmla="*/ 2907 w 166935"/>
                    <a:gd name="connsiteY6" fmla="*/ 17266 h 208338"/>
                    <a:gd name="connsiteX7" fmla="*/ 881 w 166935"/>
                    <a:gd name="connsiteY7" fmla="*/ 14800 h 208338"/>
                    <a:gd name="connsiteX8" fmla="*/ 2379 w 166935"/>
                    <a:gd name="connsiteY8" fmla="*/ 14095 h 208338"/>
                    <a:gd name="connsiteX9" fmla="*/ 0 w 166935"/>
                    <a:gd name="connsiteY9" fmla="*/ 0 h 208338"/>
                    <a:gd name="connsiteX10" fmla="*/ 8986 w 166935"/>
                    <a:gd name="connsiteY10" fmla="*/ 11012 h 208338"/>
                    <a:gd name="connsiteX11" fmla="*/ 10483 w 166935"/>
                    <a:gd name="connsiteY11" fmla="*/ 10307 h 208338"/>
                    <a:gd name="connsiteX12" fmla="*/ 11012 w 166935"/>
                    <a:gd name="connsiteY12" fmla="*/ 13478 h 208338"/>
                    <a:gd name="connsiteX13" fmla="*/ 166935 w 166935"/>
                    <a:gd name="connsiteY13" fmla="*/ 203053 h 208338"/>
                    <a:gd name="connsiteX14" fmla="*/ 162531 w 166935"/>
                    <a:gd name="connsiteY14" fmla="*/ 203053 h 208338"/>
                    <a:gd name="connsiteX15" fmla="*/ 162531 w 166935"/>
                    <a:gd name="connsiteY15" fmla="*/ 203053 h 208338"/>
                    <a:gd name="connsiteX16" fmla="*/ 157598 w 166935"/>
                    <a:gd name="connsiteY16" fmla="*/ 203053 h 208338"/>
                    <a:gd name="connsiteX17" fmla="*/ 42813 w 166935"/>
                    <a:gd name="connsiteY17" fmla="*/ 203406 h 208338"/>
                    <a:gd name="connsiteX18" fmla="*/ 43606 w 166935"/>
                    <a:gd name="connsiteY18" fmla="*/ 208339 h 208338"/>
                    <a:gd name="connsiteX19" fmla="*/ 41579 w 166935"/>
                    <a:gd name="connsiteY19" fmla="*/ 196094 h 208338"/>
                    <a:gd name="connsiteX20" fmla="*/ 148347 w 166935"/>
                    <a:gd name="connsiteY20" fmla="*/ 196446 h 208338"/>
                    <a:gd name="connsiteX21" fmla="*/ 13919 w 166935"/>
                    <a:gd name="connsiteY21" fmla="*/ 30921 h 208338"/>
                    <a:gd name="connsiteX22" fmla="*/ 41579 w 166935"/>
                    <a:gd name="connsiteY22" fmla="*/ 196094 h 208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6935" h="208338">
                      <a:moveTo>
                        <a:pt x="43606" y="208339"/>
                      </a:moveTo>
                      <a:lnTo>
                        <a:pt x="38056" y="203582"/>
                      </a:lnTo>
                      <a:lnTo>
                        <a:pt x="35589" y="203582"/>
                      </a:lnTo>
                      <a:lnTo>
                        <a:pt x="34797" y="200763"/>
                      </a:lnTo>
                      <a:lnTo>
                        <a:pt x="29599" y="196358"/>
                      </a:lnTo>
                      <a:lnTo>
                        <a:pt x="34004" y="196182"/>
                      </a:lnTo>
                      <a:lnTo>
                        <a:pt x="2907" y="17266"/>
                      </a:lnTo>
                      <a:lnTo>
                        <a:pt x="881" y="14800"/>
                      </a:lnTo>
                      <a:lnTo>
                        <a:pt x="2379" y="14095"/>
                      </a:lnTo>
                      <a:lnTo>
                        <a:pt x="0" y="0"/>
                      </a:lnTo>
                      <a:lnTo>
                        <a:pt x="8986" y="11012"/>
                      </a:lnTo>
                      <a:lnTo>
                        <a:pt x="10483" y="10307"/>
                      </a:lnTo>
                      <a:lnTo>
                        <a:pt x="11012" y="13478"/>
                      </a:lnTo>
                      <a:lnTo>
                        <a:pt x="166935" y="203053"/>
                      </a:lnTo>
                      <a:lnTo>
                        <a:pt x="162531" y="203053"/>
                      </a:lnTo>
                      <a:lnTo>
                        <a:pt x="162531" y="203053"/>
                      </a:lnTo>
                      <a:lnTo>
                        <a:pt x="157598" y="203053"/>
                      </a:lnTo>
                      <a:lnTo>
                        <a:pt x="42813" y="203406"/>
                      </a:lnTo>
                      <a:lnTo>
                        <a:pt x="43606" y="208339"/>
                      </a:lnTo>
                      <a:close/>
                      <a:moveTo>
                        <a:pt x="41579" y="196094"/>
                      </a:moveTo>
                      <a:lnTo>
                        <a:pt x="148347" y="196446"/>
                      </a:lnTo>
                      <a:lnTo>
                        <a:pt x="13919" y="30921"/>
                      </a:lnTo>
                      <a:lnTo>
                        <a:pt x="41579" y="196094"/>
                      </a:lnTo>
                      <a:close/>
                    </a:path>
                  </a:pathLst>
                </a:custGeom>
                <a:grpFill/>
                <a:ln w="8809" cap="flat">
                  <a:noFill/>
                  <a:prstDash val="solid"/>
                  <a:miter/>
                </a:ln>
              </p:spPr>
              <p:txBody>
                <a:bodyPr rtlCol="0" anchor="ctr"/>
                <a:lstStyle/>
                <a:p>
                  <a:endParaRPr lang="en-US" sz="3200"/>
                </a:p>
              </p:txBody>
            </p:sp>
          </p:grpSp>
          <p:grpSp>
            <p:nvGrpSpPr>
              <p:cNvPr id="5137" name="Graphic 4229">
                <a:extLst>
                  <a:ext uri="{FF2B5EF4-FFF2-40B4-BE49-F238E27FC236}">
                    <a16:creationId xmlns:a16="http://schemas.microsoft.com/office/drawing/2014/main" id="{78B44860-C74F-4724-A5FC-669C318DC020}"/>
                  </a:ext>
                </a:extLst>
              </p:cNvPr>
              <p:cNvGrpSpPr/>
              <p:nvPr/>
            </p:nvGrpSpPr>
            <p:grpSpPr>
              <a:xfrm>
                <a:off x="2188129" y="2708645"/>
                <a:ext cx="410158" cy="717248"/>
                <a:chOff x="2188129" y="2708645"/>
                <a:chExt cx="410158" cy="717248"/>
              </a:xfrm>
              <a:grpFill/>
            </p:grpSpPr>
            <p:sp>
              <p:nvSpPr>
                <p:cNvPr id="5138" name="Freeform: Shape 5137">
                  <a:extLst>
                    <a:ext uri="{FF2B5EF4-FFF2-40B4-BE49-F238E27FC236}">
                      <a16:creationId xmlns:a16="http://schemas.microsoft.com/office/drawing/2014/main" id="{A0078836-38CC-45D1-BDDC-BD9C14344E8A}"/>
                    </a:ext>
                  </a:extLst>
                </p:cNvPr>
                <p:cNvSpPr/>
                <p:nvPr/>
              </p:nvSpPr>
              <p:spPr>
                <a:xfrm>
                  <a:off x="2199493" y="2720185"/>
                  <a:ext cx="395359" cy="691437"/>
                </a:xfrm>
                <a:custGeom>
                  <a:avLst/>
                  <a:gdLst>
                    <a:gd name="connsiteX0" fmla="*/ 395359 w 395359"/>
                    <a:gd name="connsiteY0" fmla="*/ 347877 h 691437"/>
                    <a:gd name="connsiteX1" fmla="*/ 4669 w 395359"/>
                    <a:gd name="connsiteY1" fmla="*/ 687386 h 691437"/>
                    <a:gd name="connsiteX2" fmla="*/ 0 w 395359"/>
                    <a:gd name="connsiteY2" fmla="*/ 691438 h 691437"/>
                    <a:gd name="connsiteX3" fmla="*/ 2819 w 395359"/>
                    <a:gd name="connsiteY3" fmla="*/ 685976 h 691437"/>
                    <a:gd name="connsiteX4" fmla="*/ 363294 w 395359"/>
                    <a:gd name="connsiteY4" fmla="*/ 1057 h 691437"/>
                    <a:gd name="connsiteX5" fmla="*/ 363822 w 395359"/>
                    <a:gd name="connsiteY5" fmla="*/ 0 h 691437"/>
                    <a:gd name="connsiteX6" fmla="*/ 363910 w 395359"/>
                    <a:gd name="connsiteY6" fmla="*/ 1233 h 691437"/>
                    <a:gd name="connsiteX7" fmla="*/ 395007 w 395359"/>
                    <a:gd name="connsiteY7" fmla="*/ 345851 h 691437"/>
                    <a:gd name="connsiteX8" fmla="*/ 395359 w 395359"/>
                    <a:gd name="connsiteY8" fmla="*/ 347877 h 691437"/>
                    <a:gd name="connsiteX9" fmla="*/ 395007 w 395359"/>
                    <a:gd name="connsiteY9" fmla="*/ 343737 h 691437"/>
                    <a:gd name="connsiteX10" fmla="*/ 363382 w 395359"/>
                    <a:gd name="connsiteY10" fmla="*/ 1233 h 691437"/>
                    <a:gd name="connsiteX11" fmla="*/ 364086 w 395359"/>
                    <a:gd name="connsiteY11" fmla="*/ 1410 h 691437"/>
                    <a:gd name="connsiteX12" fmla="*/ 5021 w 395359"/>
                    <a:gd name="connsiteY12" fmla="*/ 687033 h 691437"/>
                    <a:gd name="connsiteX13" fmla="*/ 3260 w 395359"/>
                    <a:gd name="connsiteY13" fmla="*/ 685624 h 691437"/>
                    <a:gd name="connsiteX14" fmla="*/ 394214 w 395359"/>
                    <a:gd name="connsiteY14" fmla="*/ 344530 h 691437"/>
                    <a:gd name="connsiteX15" fmla="*/ 395007 w 395359"/>
                    <a:gd name="connsiteY15" fmla="*/ 343737 h 6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5359" h="691437">
                      <a:moveTo>
                        <a:pt x="395359" y="347877"/>
                      </a:moveTo>
                      <a:lnTo>
                        <a:pt x="4669" y="687386"/>
                      </a:lnTo>
                      <a:lnTo>
                        <a:pt x="0" y="691438"/>
                      </a:lnTo>
                      <a:lnTo>
                        <a:pt x="2819" y="685976"/>
                      </a:lnTo>
                      <a:lnTo>
                        <a:pt x="363294" y="1057"/>
                      </a:lnTo>
                      <a:lnTo>
                        <a:pt x="363822" y="0"/>
                      </a:lnTo>
                      <a:lnTo>
                        <a:pt x="363910" y="1233"/>
                      </a:lnTo>
                      <a:lnTo>
                        <a:pt x="395007" y="345851"/>
                      </a:lnTo>
                      <a:lnTo>
                        <a:pt x="395359" y="347877"/>
                      </a:lnTo>
                      <a:close/>
                      <a:moveTo>
                        <a:pt x="395007" y="343737"/>
                      </a:moveTo>
                      <a:lnTo>
                        <a:pt x="363382" y="1233"/>
                      </a:lnTo>
                      <a:lnTo>
                        <a:pt x="364086" y="1410"/>
                      </a:lnTo>
                      <a:lnTo>
                        <a:pt x="5021" y="687033"/>
                      </a:lnTo>
                      <a:lnTo>
                        <a:pt x="3260" y="685624"/>
                      </a:lnTo>
                      <a:lnTo>
                        <a:pt x="394214" y="344530"/>
                      </a:lnTo>
                      <a:lnTo>
                        <a:pt x="395007" y="343737"/>
                      </a:lnTo>
                      <a:close/>
                    </a:path>
                  </a:pathLst>
                </a:custGeom>
                <a:grpFill/>
                <a:ln w="8809" cap="flat">
                  <a:noFill/>
                  <a:prstDash val="solid"/>
                  <a:miter/>
                </a:ln>
              </p:spPr>
              <p:txBody>
                <a:bodyPr rtlCol="0" anchor="ctr"/>
                <a:lstStyle/>
                <a:p>
                  <a:endParaRPr lang="en-US" sz="3200"/>
                </a:p>
              </p:txBody>
            </p:sp>
            <p:sp>
              <p:nvSpPr>
                <p:cNvPr id="5139" name="Freeform: Shape 5138">
                  <a:extLst>
                    <a:ext uri="{FF2B5EF4-FFF2-40B4-BE49-F238E27FC236}">
                      <a16:creationId xmlns:a16="http://schemas.microsoft.com/office/drawing/2014/main" id="{AF63E101-7040-49F8-8497-A4079A90DDDC}"/>
                    </a:ext>
                  </a:extLst>
                </p:cNvPr>
                <p:cNvSpPr/>
                <p:nvPr/>
              </p:nvSpPr>
              <p:spPr>
                <a:xfrm>
                  <a:off x="2188129" y="2708645"/>
                  <a:ext cx="410158" cy="717248"/>
                </a:xfrm>
                <a:custGeom>
                  <a:avLst/>
                  <a:gdLst>
                    <a:gd name="connsiteX0" fmla="*/ 0 w 410158"/>
                    <a:gd name="connsiteY0" fmla="*/ 717249 h 717248"/>
                    <a:gd name="connsiteX1" fmla="*/ 10131 w 410158"/>
                    <a:gd name="connsiteY1" fmla="*/ 698045 h 717248"/>
                    <a:gd name="connsiteX2" fmla="*/ 9250 w 410158"/>
                    <a:gd name="connsiteY2" fmla="*/ 697340 h 717248"/>
                    <a:gd name="connsiteX3" fmla="*/ 11628 w 410158"/>
                    <a:gd name="connsiteY3" fmla="*/ 695226 h 717248"/>
                    <a:gd name="connsiteX4" fmla="*/ 371222 w 410158"/>
                    <a:gd name="connsiteY4" fmla="*/ 12069 h 717248"/>
                    <a:gd name="connsiteX5" fmla="*/ 370869 w 410158"/>
                    <a:gd name="connsiteY5" fmla="*/ 8721 h 717248"/>
                    <a:gd name="connsiteX6" fmla="*/ 372807 w 410158"/>
                    <a:gd name="connsiteY6" fmla="*/ 9074 h 717248"/>
                    <a:gd name="connsiteX7" fmla="*/ 377564 w 410158"/>
                    <a:gd name="connsiteY7" fmla="*/ 0 h 717248"/>
                    <a:gd name="connsiteX8" fmla="*/ 378533 w 410158"/>
                    <a:gd name="connsiteY8" fmla="*/ 10219 h 717248"/>
                    <a:gd name="connsiteX9" fmla="*/ 379767 w 410158"/>
                    <a:gd name="connsiteY9" fmla="*/ 10483 h 717248"/>
                    <a:gd name="connsiteX10" fmla="*/ 378798 w 410158"/>
                    <a:gd name="connsiteY10" fmla="*/ 13214 h 717248"/>
                    <a:gd name="connsiteX11" fmla="*/ 410159 w 410158"/>
                    <a:gd name="connsiteY11" fmla="*/ 360915 h 717248"/>
                    <a:gd name="connsiteX12" fmla="*/ 408837 w 410158"/>
                    <a:gd name="connsiteY12" fmla="*/ 362060 h 717248"/>
                    <a:gd name="connsiteX13" fmla="*/ 18764 w 410158"/>
                    <a:gd name="connsiteY13" fmla="*/ 700952 h 717248"/>
                    <a:gd name="connsiteX14" fmla="*/ 17266 w 410158"/>
                    <a:gd name="connsiteY14" fmla="*/ 703771 h 717248"/>
                    <a:gd name="connsiteX15" fmla="*/ 16297 w 410158"/>
                    <a:gd name="connsiteY15" fmla="*/ 702978 h 717248"/>
                    <a:gd name="connsiteX16" fmla="*/ 0 w 410158"/>
                    <a:gd name="connsiteY16" fmla="*/ 717249 h 717248"/>
                    <a:gd name="connsiteX17" fmla="*/ 372455 w 410158"/>
                    <a:gd name="connsiteY17" fmla="*/ 25723 h 717248"/>
                    <a:gd name="connsiteX18" fmla="*/ 30392 w 410158"/>
                    <a:gd name="connsiteY18" fmla="*/ 678841 h 717248"/>
                    <a:gd name="connsiteX19" fmla="*/ 402759 w 410158"/>
                    <a:gd name="connsiteY19" fmla="*/ 353956 h 717248"/>
                    <a:gd name="connsiteX20" fmla="*/ 372455 w 410158"/>
                    <a:gd name="connsiteY20" fmla="*/ 25723 h 717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0158" h="717248">
                      <a:moveTo>
                        <a:pt x="0" y="717249"/>
                      </a:moveTo>
                      <a:lnTo>
                        <a:pt x="10131" y="698045"/>
                      </a:lnTo>
                      <a:lnTo>
                        <a:pt x="9250" y="697340"/>
                      </a:lnTo>
                      <a:lnTo>
                        <a:pt x="11628" y="695226"/>
                      </a:lnTo>
                      <a:lnTo>
                        <a:pt x="371222" y="12069"/>
                      </a:lnTo>
                      <a:lnTo>
                        <a:pt x="370869" y="8721"/>
                      </a:lnTo>
                      <a:lnTo>
                        <a:pt x="372807" y="9074"/>
                      </a:lnTo>
                      <a:lnTo>
                        <a:pt x="377564" y="0"/>
                      </a:lnTo>
                      <a:lnTo>
                        <a:pt x="378533" y="10219"/>
                      </a:lnTo>
                      <a:lnTo>
                        <a:pt x="379767" y="10483"/>
                      </a:lnTo>
                      <a:lnTo>
                        <a:pt x="378798" y="13214"/>
                      </a:lnTo>
                      <a:lnTo>
                        <a:pt x="410159" y="360915"/>
                      </a:lnTo>
                      <a:lnTo>
                        <a:pt x="408837" y="362060"/>
                      </a:lnTo>
                      <a:lnTo>
                        <a:pt x="18764" y="700952"/>
                      </a:lnTo>
                      <a:lnTo>
                        <a:pt x="17266" y="703771"/>
                      </a:lnTo>
                      <a:lnTo>
                        <a:pt x="16297" y="702978"/>
                      </a:lnTo>
                      <a:lnTo>
                        <a:pt x="0" y="717249"/>
                      </a:lnTo>
                      <a:close/>
                      <a:moveTo>
                        <a:pt x="372455" y="25723"/>
                      </a:moveTo>
                      <a:lnTo>
                        <a:pt x="30392" y="678841"/>
                      </a:lnTo>
                      <a:lnTo>
                        <a:pt x="402759" y="353956"/>
                      </a:lnTo>
                      <a:lnTo>
                        <a:pt x="372455" y="25723"/>
                      </a:lnTo>
                      <a:close/>
                    </a:path>
                  </a:pathLst>
                </a:custGeom>
                <a:grpFill/>
                <a:ln w="8809" cap="flat">
                  <a:noFill/>
                  <a:prstDash val="solid"/>
                  <a:miter/>
                </a:ln>
              </p:spPr>
              <p:txBody>
                <a:bodyPr rtlCol="0" anchor="ctr"/>
                <a:lstStyle/>
                <a:p>
                  <a:endParaRPr lang="en-US" sz="3200"/>
                </a:p>
              </p:txBody>
            </p:sp>
          </p:grpSp>
          <p:grpSp>
            <p:nvGrpSpPr>
              <p:cNvPr id="5140" name="Graphic 4229">
                <a:extLst>
                  <a:ext uri="{FF2B5EF4-FFF2-40B4-BE49-F238E27FC236}">
                    <a16:creationId xmlns:a16="http://schemas.microsoft.com/office/drawing/2014/main" id="{78B44860-C74F-4724-A5FC-669C318DC020}"/>
                  </a:ext>
                </a:extLst>
              </p:cNvPr>
              <p:cNvGrpSpPr/>
              <p:nvPr/>
            </p:nvGrpSpPr>
            <p:grpSpPr>
              <a:xfrm>
                <a:off x="2079246" y="3396824"/>
                <a:ext cx="709673" cy="628980"/>
                <a:chOff x="2079246" y="3396824"/>
                <a:chExt cx="709673" cy="628980"/>
              </a:xfrm>
              <a:grpFill/>
            </p:grpSpPr>
            <p:sp>
              <p:nvSpPr>
                <p:cNvPr id="5141" name="Freeform: Shape 5140">
                  <a:extLst>
                    <a:ext uri="{FF2B5EF4-FFF2-40B4-BE49-F238E27FC236}">
                      <a16:creationId xmlns:a16="http://schemas.microsoft.com/office/drawing/2014/main" id="{169EBB4F-3DBC-4D29-8C9F-27CD6FAE6169}"/>
                    </a:ext>
                  </a:extLst>
                </p:cNvPr>
                <p:cNvSpPr/>
                <p:nvPr/>
              </p:nvSpPr>
              <p:spPr>
                <a:xfrm>
                  <a:off x="2084532" y="3403255"/>
                  <a:ext cx="695666" cy="616559"/>
                </a:xfrm>
                <a:custGeom>
                  <a:avLst/>
                  <a:gdLst>
                    <a:gd name="connsiteX0" fmla="*/ 252737 w 695666"/>
                    <a:gd name="connsiteY0" fmla="*/ 616559 h 616559"/>
                    <a:gd name="connsiteX1" fmla="*/ 252385 w 695666"/>
                    <a:gd name="connsiteY1" fmla="*/ 616031 h 616559"/>
                    <a:gd name="connsiteX2" fmla="*/ 881 w 695666"/>
                    <a:gd name="connsiteY2" fmla="*/ 229040 h 616559"/>
                    <a:gd name="connsiteX3" fmla="*/ 0 w 695666"/>
                    <a:gd name="connsiteY3" fmla="*/ 227631 h 616559"/>
                    <a:gd name="connsiteX4" fmla="*/ 1586 w 695666"/>
                    <a:gd name="connsiteY4" fmla="*/ 227102 h 616559"/>
                    <a:gd name="connsiteX5" fmla="*/ 693728 w 695666"/>
                    <a:gd name="connsiteY5" fmla="*/ 616 h 616559"/>
                    <a:gd name="connsiteX6" fmla="*/ 695666 w 695666"/>
                    <a:gd name="connsiteY6" fmla="*/ 0 h 616559"/>
                    <a:gd name="connsiteX7" fmla="*/ 694521 w 695666"/>
                    <a:gd name="connsiteY7" fmla="*/ 1586 h 616559"/>
                    <a:gd name="connsiteX8" fmla="*/ 253883 w 695666"/>
                    <a:gd name="connsiteY8" fmla="*/ 615062 h 616559"/>
                    <a:gd name="connsiteX9" fmla="*/ 252737 w 695666"/>
                    <a:gd name="connsiteY9" fmla="*/ 616559 h 616559"/>
                    <a:gd name="connsiteX10" fmla="*/ 254852 w 695666"/>
                    <a:gd name="connsiteY10" fmla="*/ 613564 h 616559"/>
                    <a:gd name="connsiteX11" fmla="*/ 693376 w 695666"/>
                    <a:gd name="connsiteY11" fmla="*/ 793 h 616559"/>
                    <a:gd name="connsiteX12" fmla="*/ 694081 w 695666"/>
                    <a:gd name="connsiteY12" fmla="*/ 1762 h 616559"/>
                    <a:gd name="connsiteX13" fmla="*/ 2378 w 695666"/>
                    <a:gd name="connsiteY13" fmla="*/ 229481 h 616559"/>
                    <a:gd name="connsiteX14" fmla="*/ 3083 w 695666"/>
                    <a:gd name="connsiteY14" fmla="*/ 227543 h 616559"/>
                    <a:gd name="connsiteX15" fmla="*/ 254852 w 695666"/>
                    <a:gd name="connsiteY15" fmla="*/ 613564 h 616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666" h="616559">
                      <a:moveTo>
                        <a:pt x="252737" y="616559"/>
                      </a:moveTo>
                      <a:lnTo>
                        <a:pt x="252385" y="616031"/>
                      </a:lnTo>
                      <a:lnTo>
                        <a:pt x="881" y="229040"/>
                      </a:lnTo>
                      <a:lnTo>
                        <a:pt x="0" y="227631"/>
                      </a:lnTo>
                      <a:lnTo>
                        <a:pt x="1586" y="227102"/>
                      </a:lnTo>
                      <a:lnTo>
                        <a:pt x="693728" y="616"/>
                      </a:lnTo>
                      <a:lnTo>
                        <a:pt x="695666" y="0"/>
                      </a:lnTo>
                      <a:lnTo>
                        <a:pt x="694521" y="1586"/>
                      </a:lnTo>
                      <a:lnTo>
                        <a:pt x="253883" y="615062"/>
                      </a:lnTo>
                      <a:lnTo>
                        <a:pt x="252737" y="616559"/>
                      </a:lnTo>
                      <a:close/>
                      <a:moveTo>
                        <a:pt x="254852" y="613564"/>
                      </a:moveTo>
                      <a:lnTo>
                        <a:pt x="693376" y="793"/>
                      </a:lnTo>
                      <a:lnTo>
                        <a:pt x="694081" y="1762"/>
                      </a:lnTo>
                      <a:lnTo>
                        <a:pt x="2378" y="229481"/>
                      </a:lnTo>
                      <a:lnTo>
                        <a:pt x="3083" y="227543"/>
                      </a:lnTo>
                      <a:lnTo>
                        <a:pt x="254852" y="613564"/>
                      </a:lnTo>
                      <a:close/>
                    </a:path>
                  </a:pathLst>
                </a:custGeom>
                <a:grpFill/>
                <a:ln w="8809" cap="flat">
                  <a:noFill/>
                  <a:prstDash val="solid"/>
                  <a:miter/>
                </a:ln>
              </p:spPr>
              <p:txBody>
                <a:bodyPr rtlCol="0" anchor="ctr"/>
                <a:lstStyle/>
                <a:p>
                  <a:endParaRPr lang="en-US" sz="3200"/>
                </a:p>
              </p:txBody>
            </p:sp>
            <p:sp>
              <p:nvSpPr>
                <p:cNvPr id="5142" name="Freeform: Shape 5141">
                  <a:extLst>
                    <a:ext uri="{FF2B5EF4-FFF2-40B4-BE49-F238E27FC236}">
                      <a16:creationId xmlns:a16="http://schemas.microsoft.com/office/drawing/2014/main" id="{9A839EEC-04C9-4CED-BB5E-F7A2A383C56D}"/>
                    </a:ext>
                  </a:extLst>
                </p:cNvPr>
                <p:cNvSpPr/>
                <p:nvPr/>
              </p:nvSpPr>
              <p:spPr>
                <a:xfrm>
                  <a:off x="2079246" y="3396824"/>
                  <a:ext cx="709673" cy="628980"/>
                </a:xfrm>
                <a:custGeom>
                  <a:avLst/>
                  <a:gdLst>
                    <a:gd name="connsiteX0" fmla="*/ 257847 w 709673"/>
                    <a:gd name="connsiteY0" fmla="*/ 628980 h 628980"/>
                    <a:gd name="connsiteX1" fmla="*/ 254852 w 709673"/>
                    <a:gd name="connsiteY1" fmla="*/ 624223 h 628980"/>
                    <a:gd name="connsiteX2" fmla="*/ 5286 w 709673"/>
                    <a:gd name="connsiteY2" fmla="*/ 240228 h 628980"/>
                    <a:gd name="connsiteX3" fmla="*/ 2202 w 709673"/>
                    <a:gd name="connsiteY3" fmla="*/ 241285 h 628980"/>
                    <a:gd name="connsiteX4" fmla="*/ 3524 w 709673"/>
                    <a:gd name="connsiteY4" fmla="*/ 237497 h 628980"/>
                    <a:gd name="connsiteX5" fmla="*/ 0 w 709673"/>
                    <a:gd name="connsiteY5" fmla="*/ 232124 h 628980"/>
                    <a:gd name="connsiteX6" fmla="*/ 6078 w 709673"/>
                    <a:gd name="connsiteY6" fmla="*/ 230186 h 628980"/>
                    <a:gd name="connsiteX7" fmla="*/ 7400 w 709673"/>
                    <a:gd name="connsiteY7" fmla="*/ 226486 h 628980"/>
                    <a:gd name="connsiteX8" fmla="*/ 9162 w 709673"/>
                    <a:gd name="connsiteY8" fmla="*/ 229217 h 628980"/>
                    <a:gd name="connsiteX9" fmla="*/ 696635 w 709673"/>
                    <a:gd name="connsiteY9" fmla="*/ 4229 h 628980"/>
                    <a:gd name="connsiteX10" fmla="*/ 698573 w 709673"/>
                    <a:gd name="connsiteY10" fmla="*/ 1497 h 628980"/>
                    <a:gd name="connsiteX11" fmla="*/ 699807 w 709673"/>
                    <a:gd name="connsiteY11" fmla="*/ 3171 h 628980"/>
                    <a:gd name="connsiteX12" fmla="*/ 709673 w 709673"/>
                    <a:gd name="connsiteY12" fmla="*/ 0 h 628980"/>
                    <a:gd name="connsiteX13" fmla="*/ 703595 w 709673"/>
                    <a:gd name="connsiteY13" fmla="*/ 8369 h 628980"/>
                    <a:gd name="connsiteX14" fmla="*/ 704828 w 709673"/>
                    <a:gd name="connsiteY14" fmla="*/ 10042 h 628980"/>
                    <a:gd name="connsiteX15" fmla="*/ 701657 w 709673"/>
                    <a:gd name="connsiteY15" fmla="*/ 11100 h 628980"/>
                    <a:gd name="connsiteX16" fmla="*/ 260049 w 709673"/>
                    <a:gd name="connsiteY16" fmla="*/ 626073 h 628980"/>
                    <a:gd name="connsiteX17" fmla="*/ 260049 w 709673"/>
                    <a:gd name="connsiteY17" fmla="*/ 626073 h 628980"/>
                    <a:gd name="connsiteX18" fmla="*/ 257847 w 709673"/>
                    <a:gd name="connsiteY18" fmla="*/ 628980 h 628980"/>
                    <a:gd name="connsiteX19" fmla="*/ 14447 w 709673"/>
                    <a:gd name="connsiteY19" fmla="*/ 237233 h 628980"/>
                    <a:gd name="connsiteX20" fmla="*/ 260313 w 709673"/>
                    <a:gd name="connsiteY20" fmla="*/ 614005 h 628980"/>
                    <a:gd name="connsiteX21" fmla="*/ 688707 w 709673"/>
                    <a:gd name="connsiteY21" fmla="*/ 15240 h 628980"/>
                    <a:gd name="connsiteX22" fmla="*/ 14447 w 709673"/>
                    <a:gd name="connsiteY22" fmla="*/ 237233 h 628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9673" h="628980">
                      <a:moveTo>
                        <a:pt x="257847" y="628980"/>
                      </a:moveTo>
                      <a:lnTo>
                        <a:pt x="254852" y="624223"/>
                      </a:lnTo>
                      <a:lnTo>
                        <a:pt x="5286" y="240228"/>
                      </a:lnTo>
                      <a:lnTo>
                        <a:pt x="2202" y="241285"/>
                      </a:lnTo>
                      <a:lnTo>
                        <a:pt x="3524" y="237497"/>
                      </a:lnTo>
                      <a:lnTo>
                        <a:pt x="0" y="232124"/>
                      </a:lnTo>
                      <a:lnTo>
                        <a:pt x="6078" y="230186"/>
                      </a:lnTo>
                      <a:lnTo>
                        <a:pt x="7400" y="226486"/>
                      </a:lnTo>
                      <a:lnTo>
                        <a:pt x="9162" y="229217"/>
                      </a:lnTo>
                      <a:lnTo>
                        <a:pt x="696635" y="4229"/>
                      </a:lnTo>
                      <a:lnTo>
                        <a:pt x="698573" y="1497"/>
                      </a:lnTo>
                      <a:lnTo>
                        <a:pt x="699807" y="3171"/>
                      </a:lnTo>
                      <a:lnTo>
                        <a:pt x="709673" y="0"/>
                      </a:lnTo>
                      <a:lnTo>
                        <a:pt x="703595" y="8369"/>
                      </a:lnTo>
                      <a:lnTo>
                        <a:pt x="704828" y="10042"/>
                      </a:lnTo>
                      <a:lnTo>
                        <a:pt x="701657" y="11100"/>
                      </a:lnTo>
                      <a:lnTo>
                        <a:pt x="260049" y="626073"/>
                      </a:lnTo>
                      <a:lnTo>
                        <a:pt x="260049" y="626073"/>
                      </a:lnTo>
                      <a:lnTo>
                        <a:pt x="257847" y="628980"/>
                      </a:lnTo>
                      <a:close/>
                      <a:moveTo>
                        <a:pt x="14447" y="237233"/>
                      </a:moveTo>
                      <a:lnTo>
                        <a:pt x="260313" y="614005"/>
                      </a:lnTo>
                      <a:lnTo>
                        <a:pt x="688707" y="15240"/>
                      </a:lnTo>
                      <a:lnTo>
                        <a:pt x="14447" y="237233"/>
                      </a:lnTo>
                      <a:close/>
                    </a:path>
                  </a:pathLst>
                </a:custGeom>
                <a:grpFill/>
                <a:ln w="8809" cap="flat">
                  <a:noFill/>
                  <a:prstDash val="solid"/>
                  <a:miter/>
                </a:ln>
              </p:spPr>
              <p:txBody>
                <a:bodyPr rtlCol="0" anchor="ctr"/>
                <a:lstStyle/>
                <a:p>
                  <a:endParaRPr lang="en-US" sz="3200"/>
                </a:p>
              </p:txBody>
            </p:sp>
          </p:grpSp>
          <p:grpSp>
            <p:nvGrpSpPr>
              <p:cNvPr id="5143" name="Graphic 4229">
                <a:extLst>
                  <a:ext uri="{FF2B5EF4-FFF2-40B4-BE49-F238E27FC236}">
                    <a16:creationId xmlns:a16="http://schemas.microsoft.com/office/drawing/2014/main" id="{78B44860-C74F-4724-A5FC-669C318DC020}"/>
                  </a:ext>
                </a:extLst>
              </p:cNvPr>
              <p:cNvGrpSpPr/>
              <p:nvPr/>
            </p:nvGrpSpPr>
            <p:grpSpPr>
              <a:xfrm>
                <a:off x="4368946" y="1640964"/>
                <a:ext cx="363733" cy="125355"/>
                <a:chOff x="4368946" y="1640964"/>
                <a:chExt cx="363733" cy="125355"/>
              </a:xfrm>
              <a:grpFill/>
            </p:grpSpPr>
            <p:sp>
              <p:nvSpPr>
                <p:cNvPr id="5144" name="Freeform: Shape 5143">
                  <a:extLst>
                    <a:ext uri="{FF2B5EF4-FFF2-40B4-BE49-F238E27FC236}">
                      <a16:creationId xmlns:a16="http://schemas.microsoft.com/office/drawing/2014/main" id="{02DAA4D8-D394-4619-A113-38EEF3D6CB4B}"/>
                    </a:ext>
                  </a:extLst>
                </p:cNvPr>
                <p:cNvSpPr/>
                <p:nvPr/>
              </p:nvSpPr>
              <p:spPr>
                <a:xfrm>
                  <a:off x="4382777" y="1644840"/>
                  <a:ext cx="340917" cy="117515"/>
                </a:xfrm>
                <a:custGeom>
                  <a:avLst/>
                  <a:gdLst>
                    <a:gd name="connsiteX0" fmla="*/ 340918 w 340917"/>
                    <a:gd name="connsiteY0" fmla="*/ 0 h 117515"/>
                    <a:gd name="connsiteX1" fmla="*/ 336690 w 340917"/>
                    <a:gd name="connsiteY1" fmla="*/ 4052 h 117515"/>
                    <a:gd name="connsiteX2" fmla="*/ 218998 w 340917"/>
                    <a:gd name="connsiteY2" fmla="*/ 115665 h 117515"/>
                    <a:gd name="connsiteX3" fmla="*/ 217060 w 340917"/>
                    <a:gd name="connsiteY3" fmla="*/ 117515 h 117515"/>
                    <a:gd name="connsiteX4" fmla="*/ 214682 w 340917"/>
                    <a:gd name="connsiteY4" fmla="*/ 116370 h 117515"/>
                    <a:gd name="connsiteX5" fmla="*/ 8457 w 340917"/>
                    <a:gd name="connsiteY5" fmla="*/ 20438 h 117515"/>
                    <a:gd name="connsiteX6" fmla="*/ 0 w 340917"/>
                    <a:gd name="connsiteY6" fmla="*/ 16473 h 117515"/>
                    <a:gd name="connsiteX7" fmla="*/ 9250 w 340917"/>
                    <a:gd name="connsiteY7" fmla="*/ 16033 h 117515"/>
                    <a:gd name="connsiteX8" fmla="*/ 333166 w 340917"/>
                    <a:gd name="connsiteY8" fmla="*/ 352 h 117515"/>
                    <a:gd name="connsiteX9" fmla="*/ 340918 w 340917"/>
                    <a:gd name="connsiteY9" fmla="*/ 0 h 117515"/>
                    <a:gd name="connsiteX10" fmla="*/ 325414 w 340917"/>
                    <a:gd name="connsiteY10" fmla="*/ 793 h 117515"/>
                    <a:gd name="connsiteX11" fmla="*/ 9514 w 340917"/>
                    <a:gd name="connsiteY11" fmla="*/ 20614 h 117515"/>
                    <a:gd name="connsiteX12" fmla="*/ 10307 w 340917"/>
                    <a:gd name="connsiteY12" fmla="*/ 16209 h 117515"/>
                    <a:gd name="connsiteX13" fmla="*/ 217853 w 340917"/>
                    <a:gd name="connsiteY13" fmla="*/ 109147 h 117515"/>
                    <a:gd name="connsiteX14" fmla="*/ 213536 w 340917"/>
                    <a:gd name="connsiteY14" fmla="*/ 109851 h 117515"/>
                    <a:gd name="connsiteX15" fmla="*/ 325414 w 340917"/>
                    <a:gd name="connsiteY15" fmla="*/ 793 h 11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0917" h="117515">
                      <a:moveTo>
                        <a:pt x="340918" y="0"/>
                      </a:moveTo>
                      <a:lnTo>
                        <a:pt x="336690" y="4052"/>
                      </a:lnTo>
                      <a:lnTo>
                        <a:pt x="218998" y="115665"/>
                      </a:lnTo>
                      <a:lnTo>
                        <a:pt x="217060" y="117515"/>
                      </a:lnTo>
                      <a:lnTo>
                        <a:pt x="214682" y="116370"/>
                      </a:lnTo>
                      <a:lnTo>
                        <a:pt x="8457" y="20438"/>
                      </a:lnTo>
                      <a:lnTo>
                        <a:pt x="0" y="16473"/>
                      </a:lnTo>
                      <a:lnTo>
                        <a:pt x="9250" y="16033"/>
                      </a:lnTo>
                      <a:lnTo>
                        <a:pt x="333166" y="352"/>
                      </a:lnTo>
                      <a:lnTo>
                        <a:pt x="340918" y="0"/>
                      </a:lnTo>
                      <a:close/>
                      <a:moveTo>
                        <a:pt x="325414" y="793"/>
                      </a:moveTo>
                      <a:lnTo>
                        <a:pt x="9514" y="20614"/>
                      </a:lnTo>
                      <a:lnTo>
                        <a:pt x="10307" y="16209"/>
                      </a:lnTo>
                      <a:lnTo>
                        <a:pt x="217853" y="109147"/>
                      </a:lnTo>
                      <a:lnTo>
                        <a:pt x="213536" y="109851"/>
                      </a:lnTo>
                      <a:lnTo>
                        <a:pt x="325414" y="793"/>
                      </a:lnTo>
                      <a:close/>
                    </a:path>
                  </a:pathLst>
                </a:custGeom>
                <a:grpFill/>
                <a:ln w="8809" cap="flat">
                  <a:noFill/>
                  <a:prstDash val="solid"/>
                  <a:miter/>
                </a:ln>
              </p:spPr>
              <p:txBody>
                <a:bodyPr rtlCol="0" anchor="ctr"/>
                <a:lstStyle/>
                <a:p>
                  <a:endParaRPr lang="en-US" sz="3200"/>
                </a:p>
              </p:txBody>
            </p:sp>
            <p:sp>
              <p:nvSpPr>
                <p:cNvPr id="5145" name="Freeform: Shape 5144">
                  <a:extLst>
                    <a:ext uri="{FF2B5EF4-FFF2-40B4-BE49-F238E27FC236}">
                      <a16:creationId xmlns:a16="http://schemas.microsoft.com/office/drawing/2014/main" id="{6FB813E4-6349-4045-BD92-52F270DF42BB}"/>
                    </a:ext>
                  </a:extLst>
                </p:cNvPr>
                <p:cNvSpPr/>
                <p:nvPr/>
              </p:nvSpPr>
              <p:spPr>
                <a:xfrm>
                  <a:off x="4368946" y="1640964"/>
                  <a:ext cx="363733" cy="125355"/>
                </a:xfrm>
                <a:custGeom>
                  <a:avLst/>
                  <a:gdLst>
                    <a:gd name="connsiteX0" fmla="*/ 231507 w 363733"/>
                    <a:gd name="connsiteY0" fmla="*/ 125356 h 125355"/>
                    <a:gd name="connsiteX1" fmla="*/ 217676 w 363733"/>
                    <a:gd name="connsiteY1" fmla="*/ 118925 h 125355"/>
                    <a:gd name="connsiteX2" fmla="*/ 217324 w 363733"/>
                    <a:gd name="connsiteY2" fmla="*/ 119013 h 125355"/>
                    <a:gd name="connsiteX3" fmla="*/ 217500 w 363733"/>
                    <a:gd name="connsiteY3" fmla="*/ 118837 h 125355"/>
                    <a:gd name="connsiteX4" fmla="*/ 22199 w 363733"/>
                    <a:gd name="connsiteY4" fmla="*/ 28013 h 125355"/>
                    <a:gd name="connsiteX5" fmla="*/ 19292 w 363733"/>
                    <a:gd name="connsiteY5" fmla="*/ 28190 h 125355"/>
                    <a:gd name="connsiteX6" fmla="*/ 19557 w 363733"/>
                    <a:gd name="connsiteY6" fmla="*/ 26780 h 125355"/>
                    <a:gd name="connsiteX7" fmla="*/ 0 w 363733"/>
                    <a:gd name="connsiteY7" fmla="*/ 17707 h 125355"/>
                    <a:gd name="connsiteX8" fmla="*/ 21406 w 363733"/>
                    <a:gd name="connsiteY8" fmla="*/ 16649 h 125355"/>
                    <a:gd name="connsiteX9" fmla="*/ 21671 w 363733"/>
                    <a:gd name="connsiteY9" fmla="*/ 15328 h 125355"/>
                    <a:gd name="connsiteX10" fmla="*/ 24313 w 363733"/>
                    <a:gd name="connsiteY10" fmla="*/ 16473 h 125355"/>
                    <a:gd name="connsiteX11" fmla="*/ 348141 w 363733"/>
                    <a:gd name="connsiteY11" fmla="*/ 793 h 125355"/>
                    <a:gd name="connsiteX12" fmla="*/ 348141 w 363733"/>
                    <a:gd name="connsiteY12" fmla="*/ 793 h 125355"/>
                    <a:gd name="connsiteX13" fmla="*/ 363734 w 363733"/>
                    <a:gd name="connsiteY13" fmla="*/ 0 h 125355"/>
                    <a:gd name="connsiteX14" fmla="*/ 243047 w 363733"/>
                    <a:gd name="connsiteY14" fmla="*/ 114432 h 125355"/>
                    <a:gd name="connsiteX15" fmla="*/ 243311 w 363733"/>
                    <a:gd name="connsiteY15" fmla="*/ 114520 h 125355"/>
                    <a:gd name="connsiteX16" fmla="*/ 242871 w 363733"/>
                    <a:gd name="connsiteY16" fmla="*/ 114608 h 125355"/>
                    <a:gd name="connsiteX17" fmla="*/ 231507 w 363733"/>
                    <a:gd name="connsiteY17" fmla="*/ 125356 h 125355"/>
                    <a:gd name="connsiteX18" fmla="*/ 229393 w 363733"/>
                    <a:gd name="connsiteY18" fmla="*/ 116899 h 125355"/>
                    <a:gd name="connsiteX19" fmla="*/ 230186 w 363733"/>
                    <a:gd name="connsiteY19" fmla="*/ 117251 h 125355"/>
                    <a:gd name="connsiteX20" fmla="*/ 230890 w 363733"/>
                    <a:gd name="connsiteY20" fmla="*/ 116635 h 125355"/>
                    <a:gd name="connsiteX21" fmla="*/ 229393 w 363733"/>
                    <a:gd name="connsiteY21" fmla="*/ 116899 h 125355"/>
                    <a:gd name="connsiteX22" fmla="*/ 161033 w 363733"/>
                    <a:gd name="connsiteY22" fmla="*/ 85097 h 125355"/>
                    <a:gd name="connsiteX23" fmla="*/ 222609 w 363733"/>
                    <a:gd name="connsiteY23" fmla="*/ 113727 h 125355"/>
                    <a:gd name="connsiteX24" fmla="*/ 223314 w 363733"/>
                    <a:gd name="connsiteY24" fmla="*/ 113023 h 125355"/>
                    <a:gd name="connsiteX25" fmla="*/ 161033 w 363733"/>
                    <a:gd name="connsiteY25" fmla="*/ 85097 h 125355"/>
                    <a:gd name="connsiteX26" fmla="*/ 235119 w 363733"/>
                    <a:gd name="connsiteY26" fmla="*/ 110908 h 125355"/>
                    <a:gd name="connsiteX27" fmla="*/ 236264 w 363733"/>
                    <a:gd name="connsiteY27" fmla="*/ 111437 h 125355"/>
                    <a:gd name="connsiteX28" fmla="*/ 345763 w 363733"/>
                    <a:gd name="connsiteY28" fmla="*/ 7576 h 125355"/>
                    <a:gd name="connsiteX29" fmla="*/ 340742 w 363733"/>
                    <a:gd name="connsiteY29" fmla="*/ 7840 h 125355"/>
                    <a:gd name="connsiteX30" fmla="*/ 235119 w 363733"/>
                    <a:gd name="connsiteY30" fmla="*/ 110908 h 125355"/>
                    <a:gd name="connsiteX31" fmla="*/ 46513 w 363733"/>
                    <a:gd name="connsiteY31" fmla="*/ 26428 h 125355"/>
                    <a:gd name="connsiteX32" fmla="*/ 228512 w 363733"/>
                    <a:gd name="connsiteY32" fmla="*/ 108001 h 125355"/>
                    <a:gd name="connsiteX33" fmla="*/ 330347 w 363733"/>
                    <a:gd name="connsiteY33" fmla="*/ 8633 h 125355"/>
                    <a:gd name="connsiteX34" fmla="*/ 46513 w 363733"/>
                    <a:gd name="connsiteY34" fmla="*/ 26428 h 125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63733" h="125355">
                      <a:moveTo>
                        <a:pt x="231507" y="125356"/>
                      </a:moveTo>
                      <a:lnTo>
                        <a:pt x="217676" y="118925"/>
                      </a:lnTo>
                      <a:lnTo>
                        <a:pt x="217324" y="119013"/>
                      </a:lnTo>
                      <a:lnTo>
                        <a:pt x="217500" y="118837"/>
                      </a:lnTo>
                      <a:lnTo>
                        <a:pt x="22199" y="28013"/>
                      </a:lnTo>
                      <a:lnTo>
                        <a:pt x="19292" y="28190"/>
                      </a:lnTo>
                      <a:lnTo>
                        <a:pt x="19557" y="26780"/>
                      </a:lnTo>
                      <a:lnTo>
                        <a:pt x="0" y="17707"/>
                      </a:lnTo>
                      <a:lnTo>
                        <a:pt x="21406" y="16649"/>
                      </a:lnTo>
                      <a:lnTo>
                        <a:pt x="21671" y="15328"/>
                      </a:lnTo>
                      <a:lnTo>
                        <a:pt x="24313" y="16473"/>
                      </a:lnTo>
                      <a:lnTo>
                        <a:pt x="348141" y="793"/>
                      </a:lnTo>
                      <a:lnTo>
                        <a:pt x="348141" y="793"/>
                      </a:lnTo>
                      <a:lnTo>
                        <a:pt x="363734" y="0"/>
                      </a:lnTo>
                      <a:lnTo>
                        <a:pt x="243047" y="114432"/>
                      </a:lnTo>
                      <a:lnTo>
                        <a:pt x="243311" y="114520"/>
                      </a:lnTo>
                      <a:lnTo>
                        <a:pt x="242871" y="114608"/>
                      </a:lnTo>
                      <a:lnTo>
                        <a:pt x="231507" y="125356"/>
                      </a:lnTo>
                      <a:close/>
                      <a:moveTo>
                        <a:pt x="229393" y="116899"/>
                      </a:moveTo>
                      <a:lnTo>
                        <a:pt x="230186" y="117251"/>
                      </a:lnTo>
                      <a:lnTo>
                        <a:pt x="230890" y="116635"/>
                      </a:lnTo>
                      <a:lnTo>
                        <a:pt x="229393" y="116899"/>
                      </a:lnTo>
                      <a:close/>
                      <a:moveTo>
                        <a:pt x="161033" y="85097"/>
                      </a:moveTo>
                      <a:lnTo>
                        <a:pt x="222609" y="113727"/>
                      </a:lnTo>
                      <a:lnTo>
                        <a:pt x="223314" y="113023"/>
                      </a:lnTo>
                      <a:lnTo>
                        <a:pt x="161033" y="85097"/>
                      </a:lnTo>
                      <a:close/>
                      <a:moveTo>
                        <a:pt x="235119" y="110908"/>
                      </a:moveTo>
                      <a:lnTo>
                        <a:pt x="236264" y="111437"/>
                      </a:lnTo>
                      <a:lnTo>
                        <a:pt x="345763" y="7576"/>
                      </a:lnTo>
                      <a:lnTo>
                        <a:pt x="340742" y="7840"/>
                      </a:lnTo>
                      <a:lnTo>
                        <a:pt x="235119" y="110908"/>
                      </a:lnTo>
                      <a:close/>
                      <a:moveTo>
                        <a:pt x="46513" y="26428"/>
                      </a:moveTo>
                      <a:lnTo>
                        <a:pt x="228512" y="108001"/>
                      </a:lnTo>
                      <a:lnTo>
                        <a:pt x="330347" y="8633"/>
                      </a:lnTo>
                      <a:lnTo>
                        <a:pt x="46513" y="26428"/>
                      </a:lnTo>
                      <a:close/>
                    </a:path>
                  </a:pathLst>
                </a:custGeom>
                <a:grpFill/>
                <a:ln w="8809" cap="flat">
                  <a:noFill/>
                  <a:prstDash val="solid"/>
                  <a:miter/>
                </a:ln>
              </p:spPr>
              <p:txBody>
                <a:bodyPr rtlCol="0" anchor="ctr"/>
                <a:lstStyle/>
                <a:p>
                  <a:endParaRPr lang="en-US" sz="3200"/>
                </a:p>
              </p:txBody>
            </p:sp>
          </p:grpSp>
          <p:grpSp>
            <p:nvGrpSpPr>
              <p:cNvPr id="5146" name="Graphic 4229">
                <a:extLst>
                  <a:ext uri="{FF2B5EF4-FFF2-40B4-BE49-F238E27FC236}">
                    <a16:creationId xmlns:a16="http://schemas.microsoft.com/office/drawing/2014/main" id="{78B44860-C74F-4724-A5FC-669C318DC020}"/>
                  </a:ext>
                </a:extLst>
              </p:cNvPr>
              <p:cNvGrpSpPr/>
              <p:nvPr/>
            </p:nvGrpSpPr>
            <p:grpSpPr>
              <a:xfrm>
                <a:off x="5453013" y="2945614"/>
                <a:ext cx="218821" cy="298545"/>
                <a:chOff x="5453013" y="2945614"/>
                <a:chExt cx="218821" cy="298545"/>
              </a:xfrm>
              <a:grpFill/>
            </p:grpSpPr>
            <p:sp>
              <p:nvSpPr>
                <p:cNvPr id="5147" name="Freeform: Shape 5146">
                  <a:extLst>
                    <a:ext uri="{FF2B5EF4-FFF2-40B4-BE49-F238E27FC236}">
                      <a16:creationId xmlns:a16="http://schemas.microsoft.com/office/drawing/2014/main" id="{FED57889-51A4-46B8-B17F-6118B2BFE4B2}"/>
                    </a:ext>
                  </a:extLst>
                </p:cNvPr>
                <p:cNvSpPr/>
                <p:nvPr/>
              </p:nvSpPr>
              <p:spPr>
                <a:xfrm>
                  <a:off x="5458298" y="2958564"/>
                  <a:ext cx="206576" cy="279429"/>
                </a:xfrm>
                <a:custGeom>
                  <a:avLst/>
                  <a:gdLst>
                    <a:gd name="connsiteX0" fmla="*/ 206577 w 206576"/>
                    <a:gd name="connsiteY0" fmla="*/ 279429 h 279429"/>
                    <a:gd name="connsiteX1" fmla="*/ 205344 w 206576"/>
                    <a:gd name="connsiteY1" fmla="*/ 279429 h 279429"/>
                    <a:gd name="connsiteX2" fmla="*/ 43870 w 206576"/>
                    <a:gd name="connsiteY2" fmla="*/ 278548 h 279429"/>
                    <a:gd name="connsiteX3" fmla="*/ 42725 w 206576"/>
                    <a:gd name="connsiteY3" fmla="*/ 278548 h 279429"/>
                    <a:gd name="connsiteX4" fmla="*/ 42549 w 206576"/>
                    <a:gd name="connsiteY4" fmla="*/ 277403 h 279429"/>
                    <a:gd name="connsiteX5" fmla="*/ 440 w 206576"/>
                    <a:gd name="connsiteY5" fmla="*/ 2995 h 279429"/>
                    <a:gd name="connsiteX6" fmla="*/ 0 w 206576"/>
                    <a:gd name="connsiteY6" fmla="*/ 0 h 279429"/>
                    <a:gd name="connsiteX7" fmla="*/ 1762 w 206576"/>
                    <a:gd name="connsiteY7" fmla="*/ 2378 h 279429"/>
                    <a:gd name="connsiteX8" fmla="*/ 205344 w 206576"/>
                    <a:gd name="connsiteY8" fmla="*/ 277667 h 279429"/>
                    <a:gd name="connsiteX9" fmla="*/ 206577 w 206576"/>
                    <a:gd name="connsiteY9" fmla="*/ 279429 h 279429"/>
                    <a:gd name="connsiteX10" fmla="*/ 204023 w 206576"/>
                    <a:gd name="connsiteY10" fmla="*/ 276082 h 279429"/>
                    <a:gd name="connsiteX11" fmla="*/ 529 w 206576"/>
                    <a:gd name="connsiteY11" fmla="*/ 3348 h 279429"/>
                    <a:gd name="connsiteX12" fmla="*/ 1850 w 206576"/>
                    <a:gd name="connsiteY12" fmla="*/ 2819 h 279429"/>
                    <a:gd name="connsiteX13" fmla="*/ 45191 w 206576"/>
                    <a:gd name="connsiteY13" fmla="*/ 277051 h 279429"/>
                    <a:gd name="connsiteX14" fmla="*/ 43870 w 206576"/>
                    <a:gd name="connsiteY14" fmla="*/ 275906 h 279429"/>
                    <a:gd name="connsiteX15" fmla="*/ 204023 w 206576"/>
                    <a:gd name="connsiteY15" fmla="*/ 276082 h 279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6576" h="279429">
                      <a:moveTo>
                        <a:pt x="206577" y="279429"/>
                      </a:moveTo>
                      <a:lnTo>
                        <a:pt x="205344" y="279429"/>
                      </a:lnTo>
                      <a:lnTo>
                        <a:pt x="43870" y="278548"/>
                      </a:lnTo>
                      <a:lnTo>
                        <a:pt x="42725" y="278548"/>
                      </a:lnTo>
                      <a:lnTo>
                        <a:pt x="42549" y="277403"/>
                      </a:lnTo>
                      <a:lnTo>
                        <a:pt x="440" y="2995"/>
                      </a:lnTo>
                      <a:lnTo>
                        <a:pt x="0" y="0"/>
                      </a:lnTo>
                      <a:lnTo>
                        <a:pt x="1762" y="2378"/>
                      </a:lnTo>
                      <a:lnTo>
                        <a:pt x="205344" y="277667"/>
                      </a:lnTo>
                      <a:lnTo>
                        <a:pt x="206577" y="279429"/>
                      </a:lnTo>
                      <a:close/>
                      <a:moveTo>
                        <a:pt x="204023" y="276082"/>
                      </a:moveTo>
                      <a:lnTo>
                        <a:pt x="529" y="3348"/>
                      </a:lnTo>
                      <a:lnTo>
                        <a:pt x="1850" y="2819"/>
                      </a:lnTo>
                      <a:lnTo>
                        <a:pt x="45191" y="277051"/>
                      </a:lnTo>
                      <a:lnTo>
                        <a:pt x="43870" y="275906"/>
                      </a:lnTo>
                      <a:lnTo>
                        <a:pt x="204023" y="276082"/>
                      </a:lnTo>
                      <a:close/>
                    </a:path>
                  </a:pathLst>
                </a:custGeom>
                <a:grpFill/>
                <a:ln w="8809" cap="flat">
                  <a:noFill/>
                  <a:prstDash val="solid"/>
                  <a:miter/>
                </a:ln>
              </p:spPr>
              <p:txBody>
                <a:bodyPr rtlCol="0" anchor="ctr"/>
                <a:lstStyle/>
                <a:p>
                  <a:endParaRPr lang="en-US" sz="3200"/>
                </a:p>
              </p:txBody>
            </p:sp>
            <p:sp>
              <p:nvSpPr>
                <p:cNvPr id="5148" name="Freeform: Shape 5147">
                  <a:extLst>
                    <a:ext uri="{FF2B5EF4-FFF2-40B4-BE49-F238E27FC236}">
                      <a16:creationId xmlns:a16="http://schemas.microsoft.com/office/drawing/2014/main" id="{CD7B0159-39D1-40F4-99E1-463296135B77}"/>
                    </a:ext>
                  </a:extLst>
                </p:cNvPr>
                <p:cNvSpPr/>
                <p:nvPr/>
              </p:nvSpPr>
              <p:spPr>
                <a:xfrm>
                  <a:off x="5453013" y="2945614"/>
                  <a:ext cx="218821" cy="298545"/>
                </a:xfrm>
                <a:custGeom>
                  <a:avLst/>
                  <a:gdLst>
                    <a:gd name="connsiteX0" fmla="*/ 55234 w 218821"/>
                    <a:gd name="connsiteY0" fmla="*/ 298545 h 298545"/>
                    <a:gd name="connsiteX1" fmla="*/ 51005 w 218821"/>
                    <a:gd name="connsiteY1" fmla="*/ 294934 h 298545"/>
                    <a:gd name="connsiteX2" fmla="*/ 45103 w 218821"/>
                    <a:gd name="connsiteY2" fmla="*/ 294846 h 298545"/>
                    <a:gd name="connsiteX3" fmla="*/ 44223 w 218821"/>
                    <a:gd name="connsiteY3" fmla="*/ 289031 h 298545"/>
                    <a:gd name="connsiteX4" fmla="*/ 40082 w 218821"/>
                    <a:gd name="connsiteY4" fmla="*/ 285420 h 298545"/>
                    <a:gd name="connsiteX5" fmla="*/ 43694 w 218821"/>
                    <a:gd name="connsiteY5" fmla="*/ 285420 h 298545"/>
                    <a:gd name="connsiteX6" fmla="*/ 2554 w 218821"/>
                    <a:gd name="connsiteY6" fmla="*/ 17442 h 298545"/>
                    <a:gd name="connsiteX7" fmla="*/ 617 w 218821"/>
                    <a:gd name="connsiteY7" fmla="*/ 14799 h 298545"/>
                    <a:gd name="connsiteX8" fmla="*/ 2114 w 218821"/>
                    <a:gd name="connsiteY8" fmla="*/ 14183 h 298545"/>
                    <a:gd name="connsiteX9" fmla="*/ 0 w 218821"/>
                    <a:gd name="connsiteY9" fmla="*/ 0 h 298545"/>
                    <a:gd name="connsiteX10" fmla="*/ 8545 w 218821"/>
                    <a:gd name="connsiteY10" fmla="*/ 11540 h 298545"/>
                    <a:gd name="connsiteX11" fmla="*/ 9954 w 218821"/>
                    <a:gd name="connsiteY11" fmla="*/ 10923 h 298545"/>
                    <a:gd name="connsiteX12" fmla="*/ 10483 w 218821"/>
                    <a:gd name="connsiteY12" fmla="*/ 14095 h 298545"/>
                    <a:gd name="connsiteX13" fmla="*/ 216267 w 218821"/>
                    <a:gd name="connsiteY13" fmla="*/ 292291 h 298545"/>
                    <a:gd name="connsiteX14" fmla="*/ 216267 w 218821"/>
                    <a:gd name="connsiteY14" fmla="*/ 292291 h 298545"/>
                    <a:gd name="connsiteX15" fmla="*/ 218821 w 218821"/>
                    <a:gd name="connsiteY15" fmla="*/ 295727 h 298545"/>
                    <a:gd name="connsiteX16" fmla="*/ 210805 w 218821"/>
                    <a:gd name="connsiteY16" fmla="*/ 295638 h 298545"/>
                    <a:gd name="connsiteX17" fmla="*/ 54881 w 218821"/>
                    <a:gd name="connsiteY17" fmla="*/ 294757 h 298545"/>
                    <a:gd name="connsiteX18" fmla="*/ 55234 w 218821"/>
                    <a:gd name="connsiteY18" fmla="*/ 298545 h 298545"/>
                    <a:gd name="connsiteX19" fmla="*/ 53208 w 218821"/>
                    <a:gd name="connsiteY19" fmla="*/ 285508 h 298545"/>
                    <a:gd name="connsiteX20" fmla="*/ 202701 w 218821"/>
                    <a:gd name="connsiteY20" fmla="*/ 285684 h 298545"/>
                    <a:gd name="connsiteX21" fmla="*/ 13126 w 218821"/>
                    <a:gd name="connsiteY21" fmla="*/ 31625 h 298545"/>
                    <a:gd name="connsiteX22" fmla="*/ 53208 w 218821"/>
                    <a:gd name="connsiteY22" fmla="*/ 285508 h 29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821" h="298545">
                      <a:moveTo>
                        <a:pt x="55234" y="298545"/>
                      </a:moveTo>
                      <a:lnTo>
                        <a:pt x="51005" y="294934"/>
                      </a:lnTo>
                      <a:lnTo>
                        <a:pt x="45103" y="294846"/>
                      </a:lnTo>
                      <a:lnTo>
                        <a:pt x="44223" y="289031"/>
                      </a:lnTo>
                      <a:lnTo>
                        <a:pt x="40082" y="285420"/>
                      </a:lnTo>
                      <a:lnTo>
                        <a:pt x="43694" y="285420"/>
                      </a:lnTo>
                      <a:lnTo>
                        <a:pt x="2554" y="17442"/>
                      </a:lnTo>
                      <a:lnTo>
                        <a:pt x="617" y="14799"/>
                      </a:lnTo>
                      <a:lnTo>
                        <a:pt x="2114" y="14183"/>
                      </a:lnTo>
                      <a:lnTo>
                        <a:pt x="0" y="0"/>
                      </a:lnTo>
                      <a:lnTo>
                        <a:pt x="8545" y="11540"/>
                      </a:lnTo>
                      <a:lnTo>
                        <a:pt x="9954" y="10923"/>
                      </a:lnTo>
                      <a:lnTo>
                        <a:pt x="10483" y="14095"/>
                      </a:lnTo>
                      <a:lnTo>
                        <a:pt x="216267" y="292291"/>
                      </a:lnTo>
                      <a:lnTo>
                        <a:pt x="216267" y="292291"/>
                      </a:lnTo>
                      <a:lnTo>
                        <a:pt x="218821" y="295727"/>
                      </a:lnTo>
                      <a:lnTo>
                        <a:pt x="210805" y="295638"/>
                      </a:lnTo>
                      <a:lnTo>
                        <a:pt x="54881" y="294757"/>
                      </a:lnTo>
                      <a:lnTo>
                        <a:pt x="55234" y="298545"/>
                      </a:lnTo>
                      <a:close/>
                      <a:moveTo>
                        <a:pt x="53208" y="285508"/>
                      </a:moveTo>
                      <a:lnTo>
                        <a:pt x="202701" y="285684"/>
                      </a:lnTo>
                      <a:lnTo>
                        <a:pt x="13126" y="31625"/>
                      </a:lnTo>
                      <a:lnTo>
                        <a:pt x="53208" y="285508"/>
                      </a:lnTo>
                      <a:close/>
                    </a:path>
                  </a:pathLst>
                </a:custGeom>
                <a:grpFill/>
                <a:ln w="8809" cap="flat">
                  <a:noFill/>
                  <a:prstDash val="solid"/>
                  <a:miter/>
                </a:ln>
              </p:spPr>
              <p:txBody>
                <a:bodyPr rtlCol="0" anchor="ctr"/>
                <a:lstStyle/>
                <a:p>
                  <a:endParaRPr lang="en-US" sz="3200"/>
                </a:p>
              </p:txBody>
            </p:sp>
          </p:grpSp>
          <p:grpSp>
            <p:nvGrpSpPr>
              <p:cNvPr id="5149" name="Graphic 4229">
                <a:extLst>
                  <a:ext uri="{FF2B5EF4-FFF2-40B4-BE49-F238E27FC236}">
                    <a16:creationId xmlns:a16="http://schemas.microsoft.com/office/drawing/2014/main" id="{78B44860-C74F-4724-A5FC-669C318DC020}"/>
                  </a:ext>
                </a:extLst>
              </p:cNvPr>
              <p:cNvGrpSpPr/>
              <p:nvPr/>
            </p:nvGrpSpPr>
            <p:grpSpPr>
              <a:xfrm>
                <a:off x="5912503" y="4096631"/>
                <a:ext cx="248332" cy="216531"/>
                <a:chOff x="5912503" y="4096631"/>
                <a:chExt cx="248332" cy="216531"/>
              </a:xfrm>
              <a:grpFill/>
            </p:grpSpPr>
            <p:sp>
              <p:nvSpPr>
                <p:cNvPr id="5150" name="Freeform: Shape 5149">
                  <a:extLst>
                    <a:ext uri="{FF2B5EF4-FFF2-40B4-BE49-F238E27FC236}">
                      <a16:creationId xmlns:a16="http://schemas.microsoft.com/office/drawing/2014/main" id="{3873D2AD-EEC0-4FEB-B0C9-7B3B9DAB4463}"/>
                    </a:ext>
                  </a:extLst>
                </p:cNvPr>
                <p:cNvSpPr/>
                <p:nvPr/>
              </p:nvSpPr>
              <p:spPr>
                <a:xfrm>
                  <a:off x="5923602" y="4102797"/>
                  <a:ext cx="233181" cy="204110"/>
                </a:xfrm>
                <a:custGeom>
                  <a:avLst/>
                  <a:gdLst>
                    <a:gd name="connsiteX0" fmla="*/ 232564 w 233181"/>
                    <a:gd name="connsiteY0" fmla="*/ 61136 h 204110"/>
                    <a:gd name="connsiteX1" fmla="*/ 232476 w 233181"/>
                    <a:gd name="connsiteY1" fmla="*/ 61136 h 204110"/>
                    <a:gd name="connsiteX2" fmla="*/ 3259 w 233181"/>
                    <a:gd name="connsiteY2" fmla="*/ 3260 h 204110"/>
                    <a:gd name="connsiteX3" fmla="*/ 4316 w 233181"/>
                    <a:gd name="connsiteY3" fmla="*/ 1410 h 204110"/>
                    <a:gd name="connsiteX4" fmla="*/ 206225 w 233181"/>
                    <a:gd name="connsiteY4" fmla="*/ 203141 h 204110"/>
                    <a:gd name="connsiteX5" fmla="*/ 205608 w 233181"/>
                    <a:gd name="connsiteY5" fmla="*/ 203318 h 204110"/>
                    <a:gd name="connsiteX6" fmla="*/ 232564 w 233181"/>
                    <a:gd name="connsiteY6" fmla="*/ 61136 h 204110"/>
                    <a:gd name="connsiteX7" fmla="*/ 233181 w 233181"/>
                    <a:gd name="connsiteY7" fmla="*/ 57789 h 204110"/>
                    <a:gd name="connsiteX8" fmla="*/ 232917 w 233181"/>
                    <a:gd name="connsiteY8" fmla="*/ 59462 h 204110"/>
                    <a:gd name="connsiteX9" fmla="*/ 206312 w 233181"/>
                    <a:gd name="connsiteY9" fmla="*/ 203406 h 204110"/>
                    <a:gd name="connsiteX10" fmla="*/ 206225 w 233181"/>
                    <a:gd name="connsiteY10" fmla="*/ 204110 h 204110"/>
                    <a:gd name="connsiteX11" fmla="*/ 205696 w 233181"/>
                    <a:gd name="connsiteY11" fmla="*/ 203582 h 204110"/>
                    <a:gd name="connsiteX12" fmla="*/ 2819 w 233181"/>
                    <a:gd name="connsiteY12" fmla="*/ 2819 h 204110"/>
                    <a:gd name="connsiteX13" fmla="*/ 0 w 233181"/>
                    <a:gd name="connsiteY13" fmla="*/ 0 h 204110"/>
                    <a:gd name="connsiteX14" fmla="*/ 3876 w 233181"/>
                    <a:gd name="connsiteY14" fmla="*/ 969 h 204110"/>
                    <a:gd name="connsiteX15" fmla="*/ 233181 w 233181"/>
                    <a:gd name="connsiteY15" fmla="*/ 57789 h 20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181" h="204110">
                      <a:moveTo>
                        <a:pt x="232564" y="61136"/>
                      </a:moveTo>
                      <a:lnTo>
                        <a:pt x="232476" y="61136"/>
                      </a:lnTo>
                      <a:lnTo>
                        <a:pt x="3259" y="3260"/>
                      </a:lnTo>
                      <a:lnTo>
                        <a:pt x="4316" y="1410"/>
                      </a:lnTo>
                      <a:lnTo>
                        <a:pt x="206225" y="203141"/>
                      </a:lnTo>
                      <a:lnTo>
                        <a:pt x="205608" y="203318"/>
                      </a:lnTo>
                      <a:lnTo>
                        <a:pt x="232564" y="61136"/>
                      </a:lnTo>
                      <a:close/>
                      <a:moveTo>
                        <a:pt x="233181" y="57789"/>
                      </a:moveTo>
                      <a:lnTo>
                        <a:pt x="232917" y="59462"/>
                      </a:lnTo>
                      <a:lnTo>
                        <a:pt x="206312" y="203406"/>
                      </a:lnTo>
                      <a:lnTo>
                        <a:pt x="206225" y="204110"/>
                      </a:lnTo>
                      <a:lnTo>
                        <a:pt x="205696" y="203582"/>
                      </a:lnTo>
                      <a:lnTo>
                        <a:pt x="2819" y="2819"/>
                      </a:lnTo>
                      <a:lnTo>
                        <a:pt x="0" y="0"/>
                      </a:lnTo>
                      <a:lnTo>
                        <a:pt x="3876" y="969"/>
                      </a:lnTo>
                      <a:lnTo>
                        <a:pt x="233181" y="57789"/>
                      </a:lnTo>
                      <a:close/>
                    </a:path>
                  </a:pathLst>
                </a:custGeom>
                <a:grpFill/>
                <a:ln w="8809" cap="flat">
                  <a:noFill/>
                  <a:prstDash val="solid"/>
                  <a:miter/>
                </a:ln>
              </p:spPr>
              <p:txBody>
                <a:bodyPr rtlCol="0" anchor="ctr"/>
                <a:lstStyle/>
                <a:p>
                  <a:endParaRPr lang="en-US" sz="3200"/>
                </a:p>
              </p:txBody>
            </p:sp>
            <p:sp>
              <p:nvSpPr>
                <p:cNvPr id="5151" name="Freeform: Shape 5150">
                  <a:extLst>
                    <a:ext uri="{FF2B5EF4-FFF2-40B4-BE49-F238E27FC236}">
                      <a16:creationId xmlns:a16="http://schemas.microsoft.com/office/drawing/2014/main" id="{D5B3ABC4-EB42-4A9A-AC3D-487F5B1DCBA5}"/>
                    </a:ext>
                  </a:extLst>
                </p:cNvPr>
                <p:cNvSpPr/>
                <p:nvPr/>
              </p:nvSpPr>
              <p:spPr>
                <a:xfrm>
                  <a:off x="5912503" y="4096631"/>
                  <a:ext cx="248332" cy="216531"/>
                </a:xfrm>
                <a:custGeom>
                  <a:avLst/>
                  <a:gdLst>
                    <a:gd name="connsiteX0" fmla="*/ 219527 w 248332"/>
                    <a:gd name="connsiteY0" fmla="*/ 216531 h 216531"/>
                    <a:gd name="connsiteX1" fmla="*/ 215651 w 248332"/>
                    <a:gd name="connsiteY1" fmla="*/ 213272 h 216531"/>
                    <a:gd name="connsiteX2" fmla="*/ 212920 w 248332"/>
                    <a:gd name="connsiteY2" fmla="*/ 214065 h 216531"/>
                    <a:gd name="connsiteX3" fmla="*/ 213184 w 248332"/>
                    <a:gd name="connsiteY3" fmla="*/ 210981 h 216531"/>
                    <a:gd name="connsiteX4" fmla="*/ 12333 w 248332"/>
                    <a:gd name="connsiteY4" fmla="*/ 12245 h 216531"/>
                    <a:gd name="connsiteX5" fmla="*/ 9250 w 248332"/>
                    <a:gd name="connsiteY5" fmla="*/ 11452 h 216531"/>
                    <a:gd name="connsiteX6" fmla="*/ 10131 w 248332"/>
                    <a:gd name="connsiteY6" fmla="*/ 9954 h 216531"/>
                    <a:gd name="connsiteX7" fmla="*/ 0 w 248332"/>
                    <a:gd name="connsiteY7" fmla="*/ 0 h 216531"/>
                    <a:gd name="connsiteX8" fmla="*/ 13831 w 248332"/>
                    <a:gd name="connsiteY8" fmla="*/ 3435 h 216531"/>
                    <a:gd name="connsiteX9" fmla="*/ 14712 w 248332"/>
                    <a:gd name="connsiteY9" fmla="*/ 1938 h 216531"/>
                    <a:gd name="connsiteX10" fmla="*/ 17002 w 248332"/>
                    <a:gd name="connsiteY10" fmla="*/ 4228 h 216531"/>
                    <a:gd name="connsiteX11" fmla="*/ 248333 w 248332"/>
                    <a:gd name="connsiteY11" fmla="*/ 61400 h 216531"/>
                    <a:gd name="connsiteX12" fmla="*/ 247452 w 248332"/>
                    <a:gd name="connsiteY12" fmla="*/ 66157 h 216531"/>
                    <a:gd name="connsiteX13" fmla="*/ 221201 w 248332"/>
                    <a:gd name="connsiteY13" fmla="*/ 208163 h 216531"/>
                    <a:gd name="connsiteX14" fmla="*/ 223843 w 248332"/>
                    <a:gd name="connsiteY14" fmla="*/ 210805 h 216531"/>
                    <a:gd name="connsiteX15" fmla="*/ 220584 w 248332"/>
                    <a:gd name="connsiteY15" fmla="*/ 211774 h 216531"/>
                    <a:gd name="connsiteX16" fmla="*/ 219527 w 248332"/>
                    <a:gd name="connsiteY16" fmla="*/ 216531 h 216531"/>
                    <a:gd name="connsiteX17" fmla="*/ 29247 w 248332"/>
                    <a:gd name="connsiteY17" fmla="*/ 16561 h 216531"/>
                    <a:gd name="connsiteX18" fmla="*/ 214681 w 248332"/>
                    <a:gd name="connsiteY18" fmla="*/ 201908 h 216531"/>
                    <a:gd name="connsiteX19" fmla="*/ 239788 w 248332"/>
                    <a:gd name="connsiteY19" fmla="*/ 69769 h 216531"/>
                    <a:gd name="connsiteX20" fmla="*/ 29247 w 248332"/>
                    <a:gd name="connsiteY20" fmla="*/ 16561 h 21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8332" h="216531">
                      <a:moveTo>
                        <a:pt x="219527" y="216531"/>
                      </a:moveTo>
                      <a:lnTo>
                        <a:pt x="215651" y="213272"/>
                      </a:lnTo>
                      <a:lnTo>
                        <a:pt x="212920" y="214065"/>
                      </a:lnTo>
                      <a:lnTo>
                        <a:pt x="213184" y="210981"/>
                      </a:lnTo>
                      <a:lnTo>
                        <a:pt x="12333" y="12245"/>
                      </a:lnTo>
                      <a:lnTo>
                        <a:pt x="9250" y="11452"/>
                      </a:lnTo>
                      <a:lnTo>
                        <a:pt x="10131" y="9954"/>
                      </a:lnTo>
                      <a:lnTo>
                        <a:pt x="0" y="0"/>
                      </a:lnTo>
                      <a:lnTo>
                        <a:pt x="13831" y="3435"/>
                      </a:lnTo>
                      <a:lnTo>
                        <a:pt x="14712" y="1938"/>
                      </a:lnTo>
                      <a:lnTo>
                        <a:pt x="17002" y="4228"/>
                      </a:lnTo>
                      <a:lnTo>
                        <a:pt x="248333" y="61400"/>
                      </a:lnTo>
                      <a:lnTo>
                        <a:pt x="247452" y="66157"/>
                      </a:lnTo>
                      <a:lnTo>
                        <a:pt x="221201" y="208163"/>
                      </a:lnTo>
                      <a:lnTo>
                        <a:pt x="223843" y="210805"/>
                      </a:lnTo>
                      <a:lnTo>
                        <a:pt x="220584" y="211774"/>
                      </a:lnTo>
                      <a:lnTo>
                        <a:pt x="219527" y="216531"/>
                      </a:lnTo>
                      <a:close/>
                      <a:moveTo>
                        <a:pt x="29247" y="16561"/>
                      </a:moveTo>
                      <a:lnTo>
                        <a:pt x="214681" y="201908"/>
                      </a:lnTo>
                      <a:lnTo>
                        <a:pt x="239788" y="69769"/>
                      </a:lnTo>
                      <a:lnTo>
                        <a:pt x="29247" y="16561"/>
                      </a:lnTo>
                      <a:close/>
                    </a:path>
                  </a:pathLst>
                </a:custGeom>
                <a:grpFill/>
                <a:ln w="8809" cap="flat">
                  <a:noFill/>
                  <a:prstDash val="solid"/>
                  <a:miter/>
                </a:ln>
              </p:spPr>
              <p:txBody>
                <a:bodyPr rtlCol="0" anchor="ctr"/>
                <a:lstStyle/>
                <a:p>
                  <a:endParaRPr lang="en-US" sz="3200"/>
                </a:p>
              </p:txBody>
            </p:sp>
          </p:grpSp>
          <p:grpSp>
            <p:nvGrpSpPr>
              <p:cNvPr id="5152" name="Graphic 4229">
                <a:extLst>
                  <a:ext uri="{FF2B5EF4-FFF2-40B4-BE49-F238E27FC236}">
                    <a16:creationId xmlns:a16="http://schemas.microsoft.com/office/drawing/2014/main" id="{78B44860-C74F-4724-A5FC-669C318DC020}"/>
                  </a:ext>
                </a:extLst>
              </p:cNvPr>
              <p:cNvGrpSpPr/>
              <p:nvPr/>
            </p:nvGrpSpPr>
            <p:grpSpPr>
              <a:xfrm>
                <a:off x="6442556" y="2784317"/>
                <a:ext cx="317220" cy="231418"/>
                <a:chOff x="6442556" y="2784317"/>
                <a:chExt cx="317220" cy="231418"/>
              </a:xfrm>
              <a:grpFill/>
            </p:grpSpPr>
            <p:sp>
              <p:nvSpPr>
                <p:cNvPr id="5153" name="Freeform: Shape 5152">
                  <a:extLst>
                    <a:ext uri="{FF2B5EF4-FFF2-40B4-BE49-F238E27FC236}">
                      <a16:creationId xmlns:a16="http://schemas.microsoft.com/office/drawing/2014/main" id="{5A986BBC-5E9D-4AD7-8E26-66E7CD5D00F3}"/>
                    </a:ext>
                  </a:extLst>
                </p:cNvPr>
                <p:cNvSpPr/>
                <p:nvPr/>
              </p:nvSpPr>
              <p:spPr>
                <a:xfrm>
                  <a:off x="6448193" y="2788897"/>
                  <a:ext cx="301188" cy="218645"/>
                </a:xfrm>
                <a:custGeom>
                  <a:avLst/>
                  <a:gdLst>
                    <a:gd name="connsiteX0" fmla="*/ 55058 w 301188"/>
                    <a:gd name="connsiteY0" fmla="*/ 0 h 218645"/>
                    <a:gd name="connsiteX1" fmla="*/ 297489 w 301188"/>
                    <a:gd name="connsiteY1" fmla="*/ 529 h 218645"/>
                    <a:gd name="connsiteX2" fmla="*/ 301188 w 301188"/>
                    <a:gd name="connsiteY2" fmla="*/ 529 h 218645"/>
                    <a:gd name="connsiteX3" fmla="*/ 298193 w 301188"/>
                    <a:gd name="connsiteY3" fmla="*/ 2643 h 218645"/>
                    <a:gd name="connsiteX4" fmla="*/ 969 w 301188"/>
                    <a:gd name="connsiteY4" fmla="*/ 217941 h 218645"/>
                    <a:gd name="connsiteX5" fmla="*/ 0 w 301188"/>
                    <a:gd name="connsiteY5" fmla="*/ 218646 h 218645"/>
                    <a:gd name="connsiteX6" fmla="*/ 265 w 301188"/>
                    <a:gd name="connsiteY6" fmla="*/ 217412 h 218645"/>
                    <a:gd name="connsiteX7" fmla="*/ 54706 w 301188"/>
                    <a:gd name="connsiteY7" fmla="*/ 1674 h 218645"/>
                    <a:gd name="connsiteX8" fmla="*/ 55058 w 301188"/>
                    <a:gd name="connsiteY8" fmla="*/ 0 h 218645"/>
                    <a:gd name="connsiteX9" fmla="*/ 54177 w 301188"/>
                    <a:gd name="connsiteY9" fmla="*/ 3348 h 218645"/>
                    <a:gd name="connsiteX10" fmla="*/ 1057 w 301188"/>
                    <a:gd name="connsiteY10" fmla="*/ 217676 h 218645"/>
                    <a:gd name="connsiteX11" fmla="*/ 353 w 301188"/>
                    <a:gd name="connsiteY11" fmla="*/ 217236 h 218645"/>
                    <a:gd name="connsiteX12" fmla="*/ 296695 w 301188"/>
                    <a:gd name="connsiteY12" fmla="*/ 793 h 218645"/>
                    <a:gd name="connsiteX13" fmla="*/ 297400 w 301188"/>
                    <a:gd name="connsiteY13" fmla="*/ 2995 h 218645"/>
                    <a:gd name="connsiteX14" fmla="*/ 54529 w 301188"/>
                    <a:gd name="connsiteY14" fmla="*/ 3524 h 218645"/>
                    <a:gd name="connsiteX15" fmla="*/ 54177 w 301188"/>
                    <a:gd name="connsiteY15" fmla="*/ 3348 h 218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1188" h="218645">
                      <a:moveTo>
                        <a:pt x="55058" y="0"/>
                      </a:moveTo>
                      <a:lnTo>
                        <a:pt x="297489" y="529"/>
                      </a:lnTo>
                      <a:lnTo>
                        <a:pt x="301188" y="529"/>
                      </a:lnTo>
                      <a:lnTo>
                        <a:pt x="298193" y="2643"/>
                      </a:lnTo>
                      <a:lnTo>
                        <a:pt x="969" y="217941"/>
                      </a:lnTo>
                      <a:lnTo>
                        <a:pt x="0" y="218646"/>
                      </a:lnTo>
                      <a:lnTo>
                        <a:pt x="265" y="217412"/>
                      </a:lnTo>
                      <a:lnTo>
                        <a:pt x="54706" y="1674"/>
                      </a:lnTo>
                      <a:lnTo>
                        <a:pt x="55058" y="0"/>
                      </a:lnTo>
                      <a:close/>
                      <a:moveTo>
                        <a:pt x="54177" y="3348"/>
                      </a:moveTo>
                      <a:lnTo>
                        <a:pt x="1057" y="217676"/>
                      </a:lnTo>
                      <a:lnTo>
                        <a:pt x="353" y="217236"/>
                      </a:lnTo>
                      <a:lnTo>
                        <a:pt x="296695" y="793"/>
                      </a:lnTo>
                      <a:lnTo>
                        <a:pt x="297400" y="2995"/>
                      </a:lnTo>
                      <a:lnTo>
                        <a:pt x="54529" y="3524"/>
                      </a:lnTo>
                      <a:lnTo>
                        <a:pt x="54177" y="3348"/>
                      </a:lnTo>
                      <a:close/>
                    </a:path>
                  </a:pathLst>
                </a:custGeom>
                <a:grpFill/>
                <a:ln w="8809" cap="flat">
                  <a:noFill/>
                  <a:prstDash val="solid"/>
                  <a:miter/>
                </a:ln>
              </p:spPr>
              <p:txBody>
                <a:bodyPr rtlCol="0" anchor="ctr"/>
                <a:lstStyle/>
                <a:p>
                  <a:endParaRPr lang="en-US" sz="3200"/>
                </a:p>
              </p:txBody>
            </p:sp>
            <p:sp>
              <p:nvSpPr>
                <p:cNvPr id="5154" name="Freeform: Shape 5153">
                  <a:extLst>
                    <a:ext uri="{FF2B5EF4-FFF2-40B4-BE49-F238E27FC236}">
                      <a16:creationId xmlns:a16="http://schemas.microsoft.com/office/drawing/2014/main" id="{88BFEBCE-96DE-40F0-9881-17B06A35B9F3}"/>
                    </a:ext>
                  </a:extLst>
                </p:cNvPr>
                <p:cNvSpPr/>
                <p:nvPr/>
              </p:nvSpPr>
              <p:spPr>
                <a:xfrm>
                  <a:off x="6442556" y="2784317"/>
                  <a:ext cx="317220" cy="231418"/>
                </a:xfrm>
                <a:custGeom>
                  <a:avLst/>
                  <a:gdLst>
                    <a:gd name="connsiteX0" fmla="*/ 0 w 317220"/>
                    <a:gd name="connsiteY0" fmla="*/ 231419 h 231418"/>
                    <a:gd name="connsiteX1" fmla="*/ 2026 w 317220"/>
                    <a:gd name="connsiteY1" fmla="*/ 223226 h 231418"/>
                    <a:gd name="connsiteX2" fmla="*/ 793 w 317220"/>
                    <a:gd name="connsiteY2" fmla="*/ 222434 h 231418"/>
                    <a:gd name="connsiteX3" fmla="*/ 2818 w 317220"/>
                    <a:gd name="connsiteY3" fmla="*/ 220407 h 231418"/>
                    <a:gd name="connsiteX4" fmla="*/ 58053 w 317220"/>
                    <a:gd name="connsiteY4" fmla="*/ 1321 h 231418"/>
                    <a:gd name="connsiteX5" fmla="*/ 301629 w 317220"/>
                    <a:gd name="connsiteY5" fmla="*/ 1850 h 231418"/>
                    <a:gd name="connsiteX6" fmla="*/ 304183 w 317220"/>
                    <a:gd name="connsiteY6" fmla="*/ 0 h 231418"/>
                    <a:gd name="connsiteX7" fmla="*/ 304800 w 317220"/>
                    <a:gd name="connsiteY7" fmla="*/ 1850 h 231418"/>
                    <a:gd name="connsiteX8" fmla="*/ 317221 w 317220"/>
                    <a:gd name="connsiteY8" fmla="*/ 1938 h 231418"/>
                    <a:gd name="connsiteX9" fmla="*/ 307178 w 317220"/>
                    <a:gd name="connsiteY9" fmla="*/ 9162 h 231418"/>
                    <a:gd name="connsiteX10" fmla="*/ 307795 w 317220"/>
                    <a:gd name="connsiteY10" fmla="*/ 11012 h 231418"/>
                    <a:gd name="connsiteX11" fmla="*/ 304623 w 317220"/>
                    <a:gd name="connsiteY11" fmla="*/ 11012 h 231418"/>
                    <a:gd name="connsiteX12" fmla="*/ 9690 w 317220"/>
                    <a:gd name="connsiteY12" fmla="*/ 224548 h 231418"/>
                    <a:gd name="connsiteX13" fmla="*/ 8897 w 317220"/>
                    <a:gd name="connsiteY13" fmla="*/ 227807 h 231418"/>
                    <a:gd name="connsiteX14" fmla="*/ 6959 w 317220"/>
                    <a:gd name="connsiteY14" fmla="*/ 226486 h 231418"/>
                    <a:gd name="connsiteX15" fmla="*/ 0 w 317220"/>
                    <a:gd name="connsiteY15" fmla="*/ 231419 h 231418"/>
                    <a:gd name="connsiteX16" fmla="*/ 62457 w 317220"/>
                    <a:gd name="connsiteY16" fmla="*/ 11276 h 231418"/>
                    <a:gd name="connsiteX17" fmla="*/ 12509 w 317220"/>
                    <a:gd name="connsiteY17" fmla="*/ 212832 h 231418"/>
                    <a:gd name="connsiteX18" fmla="*/ 289031 w 317220"/>
                    <a:gd name="connsiteY18" fmla="*/ 10835 h 231418"/>
                    <a:gd name="connsiteX19" fmla="*/ 62457 w 317220"/>
                    <a:gd name="connsiteY19" fmla="*/ 11276 h 2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220" h="231418">
                      <a:moveTo>
                        <a:pt x="0" y="231419"/>
                      </a:moveTo>
                      <a:lnTo>
                        <a:pt x="2026" y="223226"/>
                      </a:lnTo>
                      <a:lnTo>
                        <a:pt x="793" y="222434"/>
                      </a:lnTo>
                      <a:lnTo>
                        <a:pt x="2818" y="220407"/>
                      </a:lnTo>
                      <a:lnTo>
                        <a:pt x="58053" y="1321"/>
                      </a:lnTo>
                      <a:lnTo>
                        <a:pt x="301629" y="1850"/>
                      </a:lnTo>
                      <a:lnTo>
                        <a:pt x="304183" y="0"/>
                      </a:lnTo>
                      <a:lnTo>
                        <a:pt x="304800" y="1850"/>
                      </a:lnTo>
                      <a:lnTo>
                        <a:pt x="317221" y="1938"/>
                      </a:lnTo>
                      <a:lnTo>
                        <a:pt x="307178" y="9162"/>
                      </a:lnTo>
                      <a:lnTo>
                        <a:pt x="307795" y="11012"/>
                      </a:lnTo>
                      <a:lnTo>
                        <a:pt x="304623" y="11012"/>
                      </a:lnTo>
                      <a:lnTo>
                        <a:pt x="9690" y="224548"/>
                      </a:lnTo>
                      <a:lnTo>
                        <a:pt x="8897" y="227807"/>
                      </a:lnTo>
                      <a:lnTo>
                        <a:pt x="6959" y="226486"/>
                      </a:lnTo>
                      <a:lnTo>
                        <a:pt x="0" y="231419"/>
                      </a:lnTo>
                      <a:close/>
                      <a:moveTo>
                        <a:pt x="62457" y="11276"/>
                      </a:moveTo>
                      <a:lnTo>
                        <a:pt x="12509" y="212832"/>
                      </a:lnTo>
                      <a:lnTo>
                        <a:pt x="289031" y="10835"/>
                      </a:lnTo>
                      <a:lnTo>
                        <a:pt x="62457" y="11276"/>
                      </a:lnTo>
                      <a:close/>
                    </a:path>
                  </a:pathLst>
                </a:custGeom>
                <a:grpFill/>
                <a:ln w="8809" cap="flat">
                  <a:noFill/>
                  <a:prstDash val="solid"/>
                  <a:miter/>
                </a:ln>
              </p:spPr>
              <p:txBody>
                <a:bodyPr rtlCol="0" anchor="ctr"/>
                <a:lstStyle/>
                <a:p>
                  <a:endParaRPr lang="en-US" sz="3200"/>
                </a:p>
              </p:txBody>
            </p:sp>
          </p:grpSp>
          <p:grpSp>
            <p:nvGrpSpPr>
              <p:cNvPr id="5155" name="Graphic 4229">
                <a:extLst>
                  <a:ext uri="{FF2B5EF4-FFF2-40B4-BE49-F238E27FC236}">
                    <a16:creationId xmlns:a16="http://schemas.microsoft.com/office/drawing/2014/main" id="{78B44860-C74F-4724-A5FC-669C318DC020}"/>
                  </a:ext>
                </a:extLst>
              </p:cNvPr>
              <p:cNvGrpSpPr/>
              <p:nvPr/>
            </p:nvGrpSpPr>
            <p:grpSpPr>
              <a:xfrm>
                <a:off x="5817980" y="2278666"/>
                <a:ext cx="320040" cy="292467"/>
                <a:chOff x="5817980" y="2278666"/>
                <a:chExt cx="320040" cy="292467"/>
              </a:xfrm>
              <a:grpFill/>
            </p:grpSpPr>
            <p:sp>
              <p:nvSpPr>
                <p:cNvPr id="5156" name="Freeform: Shape 5155">
                  <a:extLst>
                    <a:ext uri="{FF2B5EF4-FFF2-40B4-BE49-F238E27FC236}">
                      <a16:creationId xmlns:a16="http://schemas.microsoft.com/office/drawing/2014/main" id="{881621CB-FED8-46A2-9979-597005A1B1DD}"/>
                    </a:ext>
                  </a:extLst>
                </p:cNvPr>
                <p:cNvSpPr/>
                <p:nvPr/>
              </p:nvSpPr>
              <p:spPr>
                <a:xfrm>
                  <a:off x="5823794" y="2284920"/>
                  <a:ext cx="307883" cy="281279"/>
                </a:xfrm>
                <a:custGeom>
                  <a:avLst/>
                  <a:gdLst>
                    <a:gd name="connsiteX0" fmla="*/ 303567 w 307883"/>
                    <a:gd name="connsiteY0" fmla="*/ 280310 h 281279"/>
                    <a:gd name="connsiteX1" fmla="*/ 160857 w 307883"/>
                    <a:gd name="connsiteY1" fmla="*/ 2467 h 281279"/>
                    <a:gd name="connsiteX2" fmla="*/ 162707 w 307883"/>
                    <a:gd name="connsiteY2" fmla="*/ 2643 h 281279"/>
                    <a:gd name="connsiteX3" fmla="*/ 1498 w 307883"/>
                    <a:gd name="connsiteY3" fmla="*/ 210982 h 281279"/>
                    <a:gd name="connsiteX4" fmla="*/ 1145 w 307883"/>
                    <a:gd name="connsiteY4" fmla="*/ 210012 h 281279"/>
                    <a:gd name="connsiteX5" fmla="*/ 303567 w 307883"/>
                    <a:gd name="connsiteY5" fmla="*/ 280310 h 281279"/>
                    <a:gd name="connsiteX6" fmla="*/ 307883 w 307883"/>
                    <a:gd name="connsiteY6" fmla="*/ 281279 h 281279"/>
                    <a:gd name="connsiteX7" fmla="*/ 881 w 307883"/>
                    <a:gd name="connsiteY7" fmla="*/ 211158 h 281279"/>
                    <a:gd name="connsiteX8" fmla="*/ 0 w 307883"/>
                    <a:gd name="connsiteY8" fmla="*/ 210982 h 281279"/>
                    <a:gd name="connsiteX9" fmla="*/ 529 w 307883"/>
                    <a:gd name="connsiteY9" fmla="*/ 210277 h 281279"/>
                    <a:gd name="connsiteX10" fmla="*/ 160945 w 307883"/>
                    <a:gd name="connsiteY10" fmla="*/ 1321 h 281279"/>
                    <a:gd name="connsiteX11" fmla="*/ 162002 w 307883"/>
                    <a:gd name="connsiteY11" fmla="*/ 0 h 281279"/>
                    <a:gd name="connsiteX12" fmla="*/ 162795 w 307883"/>
                    <a:gd name="connsiteY12" fmla="*/ 1498 h 281279"/>
                    <a:gd name="connsiteX13" fmla="*/ 307883 w 307883"/>
                    <a:gd name="connsiteY13" fmla="*/ 281279 h 28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7883" h="281279">
                      <a:moveTo>
                        <a:pt x="303567" y="280310"/>
                      </a:moveTo>
                      <a:lnTo>
                        <a:pt x="160857" y="2467"/>
                      </a:lnTo>
                      <a:lnTo>
                        <a:pt x="162707" y="2643"/>
                      </a:lnTo>
                      <a:lnTo>
                        <a:pt x="1498" y="210982"/>
                      </a:lnTo>
                      <a:lnTo>
                        <a:pt x="1145" y="210012"/>
                      </a:lnTo>
                      <a:lnTo>
                        <a:pt x="303567" y="280310"/>
                      </a:lnTo>
                      <a:close/>
                      <a:moveTo>
                        <a:pt x="307883" y="281279"/>
                      </a:moveTo>
                      <a:lnTo>
                        <a:pt x="881" y="211158"/>
                      </a:lnTo>
                      <a:lnTo>
                        <a:pt x="0" y="210982"/>
                      </a:lnTo>
                      <a:lnTo>
                        <a:pt x="529" y="210277"/>
                      </a:lnTo>
                      <a:lnTo>
                        <a:pt x="160945" y="1321"/>
                      </a:lnTo>
                      <a:lnTo>
                        <a:pt x="162002" y="0"/>
                      </a:lnTo>
                      <a:lnTo>
                        <a:pt x="162795" y="1498"/>
                      </a:lnTo>
                      <a:lnTo>
                        <a:pt x="307883" y="281279"/>
                      </a:lnTo>
                      <a:close/>
                    </a:path>
                  </a:pathLst>
                </a:custGeom>
                <a:grpFill/>
                <a:ln w="8809" cap="flat">
                  <a:noFill/>
                  <a:prstDash val="solid"/>
                  <a:miter/>
                </a:ln>
              </p:spPr>
              <p:txBody>
                <a:bodyPr rtlCol="0" anchor="ctr"/>
                <a:lstStyle/>
                <a:p>
                  <a:endParaRPr lang="en-US" sz="3200"/>
                </a:p>
              </p:txBody>
            </p:sp>
            <p:sp>
              <p:nvSpPr>
                <p:cNvPr id="5157" name="Freeform: Shape 5156">
                  <a:extLst>
                    <a:ext uri="{FF2B5EF4-FFF2-40B4-BE49-F238E27FC236}">
                      <a16:creationId xmlns:a16="http://schemas.microsoft.com/office/drawing/2014/main" id="{8590EC54-B550-4744-B127-D5E256D1E8F2}"/>
                    </a:ext>
                  </a:extLst>
                </p:cNvPr>
                <p:cNvSpPr/>
                <p:nvPr/>
              </p:nvSpPr>
              <p:spPr>
                <a:xfrm>
                  <a:off x="5817980" y="2278666"/>
                  <a:ext cx="320040" cy="292467"/>
                </a:xfrm>
                <a:custGeom>
                  <a:avLst/>
                  <a:gdLst>
                    <a:gd name="connsiteX0" fmla="*/ 320040 w 320040"/>
                    <a:gd name="connsiteY0" fmla="*/ 292467 h 292467"/>
                    <a:gd name="connsiteX1" fmla="*/ 315724 w 320040"/>
                    <a:gd name="connsiteY1" fmla="*/ 291498 h 292467"/>
                    <a:gd name="connsiteX2" fmla="*/ 315724 w 320040"/>
                    <a:gd name="connsiteY2" fmla="*/ 291498 h 292467"/>
                    <a:gd name="connsiteX3" fmla="*/ 311495 w 320040"/>
                    <a:gd name="connsiteY3" fmla="*/ 290529 h 292467"/>
                    <a:gd name="connsiteX4" fmla="*/ 8457 w 320040"/>
                    <a:gd name="connsiteY4" fmla="*/ 221376 h 292467"/>
                    <a:gd name="connsiteX5" fmla="*/ 6255 w 320040"/>
                    <a:gd name="connsiteY5" fmla="*/ 224195 h 292467"/>
                    <a:gd name="connsiteX6" fmla="*/ 4933 w 320040"/>
                    <a:gd name="connsiteY6" fmla="*/ 220584 h 292467"/>
                    <a:gd name="connsiteX7" fmla="*/ 0 w 320040"/>
                    <a:gd name="connsiteY7" fmla="*/ 219438 h 292467"/>
                    <a:gd name="connsiteX8" fmla="*/ 2995 w 320040"/>
                    <a:gd name="connsiteY8" fmla="*/ 215386 h 292467"/>
                    <a:gd name="connsiteX9" fmla="*/ 1586 w 320040"/>
                    <a:gd name="connsiteY9" fmla="*/ 211686 h 292467"/>
                    <a:gd name="connsiteX10" fmla="*/ 5198 w 320040"/>
                    <a:gd name="connsiteY10" fmla="*/ 212479 h 292467"/>
                    <a:gd name="connsiteX11" fmla="*/ 162266 w 320040"/>
                    <a:gd name="connsiteY11" fmla="*/ 7752 h 292467"/>
                    <a:gd name="connsiteX12" fmla="*/ 160769 w 320040"/>
                    <a:gd name="connsiteY12" fmla="*/ 4845 h 292467"/>
                    <a:gd name="connsiteX13" fmla="*/ 164293 w 320040"/>
                    <a:gd name="connsiteY13" fmla="*/ 5198 h 292467"/>
                    <a:gd name="connsiteX14" fmla="*/ 168256 w 320040"/>
                    <a:gd name="connsiteY14" fmla="*/ 0 h 292467"/>
                    <a:gd name="connsiteX15" fmla="*/ 171252 w 320040"/>
                    <a:gd name="connsiteY15" fmla="*/ 5814 h 292467"/>
                    <a:gd name="connsiteX16" fmla="*/ 174776 w 320040"/>
                    <a:gd name="connsiteY16" fmla="*/ 6166 h 292467"/>
                    <a:gd name="connsiteX17" fmla="*/ 172749 w 320040"/>
                    <a:gd name="connsiteY17" fmla="*/ 8809 h 292467"/>
                    <a:gd name="connsiteX18" fmla="*/ 320040 w 320040"/>
                    <a:gd name="connsiteY18" fmla="*/ 292467 h 292467"/>
                    <a:gd name="connsiteX19" fmla="*/ 13742 w 320040"/>
                    <a:gd name="connsiteY19" fmla="*/ 214417 h 292467"/>
                    <a:gd name="connsiteX20" fmla="*/ 303038 w 320040"/>
                    <a:gd name="connsiteY20" fmla="*/ 281632 h 292467"/>
                    <a:gd name="connsiteX21" fmla="*/ 166847 w 320040"/>
                    <a:gd name="connsiteY21" fmla="*/ 16561 h 292467"/>
                    <a:gd name="connsiteX22" fmla="*/ 13742 w 320040"/>
                    <a:gd name="connsiteY22" fmla="*/ 214417 h 29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0040" h="292467">
                      <a:moveTo>
                        <a:pt x="320040" y="292467"/>
                      </a:moveTo>
                      <a:lnTo>
                        <a:pt x="315724" y="291498"/>
                      </a:lnTo>
                      <a:lnTo>
                        <a:pt x="315724" y="291498"/>
                      </a:lnTo>
                      <a:lnTo>
                        <a:pt x="311495" y="290529"/>
                      </a:lnTo>
                      <a:lnTo>
                        <a:pt x="8457" y="221376"/>
                      </a:lnTo>
                      <a:lnTo>
                        <a:pt x="6255" y="224195"/>
                      </a:lnTo>
                      <a:lnTo>
                        <a:pt x="4933" y="220584"/>
                      </a:lnTo>
                      <a:lnTo>
                        <a:pt x="0" y="219438"/>
                      </a:lnTo>
                      <a:lnTo>
                        <a:pt x="2995" y="215386"/>
                      </a:lnTo>
                      <a:lnTo>
                        <a:pt x="1586" y="211686"/>
                      </a:lnTo>
                      <a:lnTo>
                        <a:pt x="5198" y="212479"/>
                      </a:lnTo>
                      <a:lnTo>
                        <a:pt x="162266" y="7752"/>
                      </a:lnTo>
                      <a:lnTo>
                        <a:pt x="160769" y="4845"/>
                      </a:lnTo>
                      <a:lnTo>
                        <a:pt x="164293" y="5198"/>
                      </a:lnTo>
                      <a:lnTo>
                        <a:pt x="168256" y="0"/>
                      </a:lnTo>
                      <a:lnTo>
                        <a:pt x="171252" y="5814"/>
                      </a:lnTo>
                      <a:lnTo>
                        <a:pt x="174776" y="6166"/>
                      </a:lnTo>
                      <a:lnTo>
                        <a:pt x="172749" y="8809"/>
                      </a:lnTo>
                      <a:lnTo>
                        <a:pt x="320040" y="292467"/>
                      </a:lnTo>
                      <a:close/>
                      <a:moveTo>
                        <a:pt x="13742" y="214417"/>
                      </a:moveTo>
                      <a:lnTo>
                        <a:pt x="303038" y="281632"/>
                      </a:lnTo>
                      <a:lnTo>
                        <a:pt x="166847" y="16561"/>
                      </a:lnTo>
                      <a:lnTo>
                        <a:pt x="13742" y="214417"/>
                      </a:lnTo>
                      <a:close/>
                    </a:path>
                  </a:pathLst>
                </a:custGeom>
                <a:grpFill/>
                <a:ln w="8809" cap="flat">
                  <a:noFill/>
                  <a:prstDash val="solid"/>
                  <a:miter/>
                </a:ln>
              </p:spPr>
              <p:txBody>
                <a:bodyPr rtlCol="0" anchor="ctr"/>
                <a:lstStyle/>
                <a:p>
                  <a:endParaRPr lang="en-US" sz="3200"/>
                </a:p>
              </p:txBody>
            </p:sp>
          </p:grpSp>
          <p:grpSp>
            <p:nvGrpSpPr>
              <p:cNvPr id="5158" name="Graphic 4229">
                <a:extLst>
                  <a:ext uri="{FF2B5EF4-FFF2-40B4-BE49-F238E27FC236}">
                    <a16:creationId xmlns:a16="http://schemas.microsoft.com/office/drawing/2014/main" id="{78B44860-C74F-4724-A5FC-669C318DC020}"/>
                  </a:ext>
                </a:extLst>
              </p:cNvPr>
              <p:cNvGrpSpPr/>
              <p:nvPr/>
            </p:nvGrpSpPr>
            <p:grpSpPr>
              <a:xfrm>
                <a:off x="5652278" y="3174655"/>
                <a:ext cx="282688" cy="216266"/>
                <a:chOff x="5652278" y="3174655"/>
                <a:chExt cx="282688" cy="216266"/>
              </a:xfrm>
              <a:grpFill/>
            </p:grpSpPr>
            <p:sp>
              <p:nvSpPr>
                <p:cNvPr id="5159" name="Freeform: Shape 5158">
                  <a:extLst>
                    <a:ext uri="{FF2B5EF4-FFF2-40B4-BE49-F238E27FC236}">
                      <a16:creationId xmlns:a16="http://schemas.microsoft.com/office/drawing/2014/main" id="{41C60CEC-547B-4010-B374-180BC4637D24}"/>
                    </a:ext>
                  </a:extLst>
                </p:cNvPr>
                <p:cNvSpPr/>
                <p:nvPr/>
              </p:nvSpPr>
              <p:spPr>
                <a:xfrm>
                  <a:off x="5661792" y="3180204"/>
                  <a:ext cx="267008" cy="204902"/>
                </a:xfrm>
                <a:custGeom>
                  <a:avLst/>
                  <a:gdLst>
                    <a:gd name="connsiteX0" fmla="*/ 263661 w 267008"/>
                    <a:gd name="connsiteY0" fmla="*/ 203053 h 204902"/>
                    <a:gd name="connsiteX1" fmla="*/ 264101 w 267008"/>
                    <a:gd name="connsiteY1" fmla="*/ 1586 h 204902"/>
                    <a:gd name="connsiteX2" fmla="*/ 265599 w 267008"/>
                    <a:gd name="connsiteY2" fmla="*/ 2819 h 204902"/>
                    <a:gd name="connsiteX3" fmla="*/ 1938 w 267008"/>
                    <a:gd name="connsiteY3" fmla="*/ 56732 h 204902"/>
                    <a:gd name="connsiteX4" fmla="*/ 2114 w 267008"/>
                    <a:gd name="connsiteY4" fmla="*/ 55498 h 204902"/>
                    <a:gd name="connsiteX5" fmla="*/ 263661 w 267008"/>
                    <a:gd name="connsiteY5" fmla="*/ 203053 h 204902"/>
                    <a:gd name="connsiteX6" fmla="*/ 267008 w 267008"/>
                    <a:gd name="connsiteY6" fmla="*/ 204903 h 204902"/>
                    <a:gd name="connsiteX7" fmla="*/ 1497 w 267008"/>
                    <a:gd name="connsiteY7" fmla="*/ 56643 h 204902"/>
                    <a:gd name="connsiteX8" fmla="*/ 0 w 267008"/>
                    <a:gd name="connsiteY8" fmla="*/ 55762 h 204902"/>
                    <a:gd name="connsiteX9" fmla="*/ 1761 w 267008"/>
                    <a:gd name="connsiteY9" fmla="*/ 55410 h 204902"/>
                    <a:gd name="connsiteX10" fmla="*/ 265158 w 267008"/>
                    <a:gd name="connsiteY10" fmla="*/ 352 h 204902"/>
                    <a:gd name="connsiteX11" fmla="*/ 266656 w 267008"/>
                    <a:gd name="connsiteY11" fmla="*/ 0 h 204902"/>
                    <a:gd name="connsiteX12" fmla="*/ 266656 w 267008"/>
                    <a:gd name="connsiteY12" fmla="*/ 1497 h 204902"/>
                    <a:gd name="connsiteX13" fmla="*/ 267008 w 267008"/>
                    <a:gd name="connsiteY13" fmla="*/ 204903 h 20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7008" h="204902">
                      <a:moveTo>
                        <a:pt x="263661" y="203053"/>
                      </a:moveTo>
                      <a:lnTo>
                        <a:pt x="264101" y="1586"/>
                      </a:lnTo>
                      <a:lnTo>
                        <a:pt x="265599" y="2819"/>
                      </a:lnTo>
                      <a:lnTo>
                        <a:pt x="1938" y="56732"/>
                      </a:lnTo>
                      <a:lnTo>
                        <a:pt x="2114" y="55498"/>
                      </a:lnTo>
                      <a:lnTo>
                        <a:pt x="263661" y="203053"/>
                      </a:lnTo>
                      <a:close/>
                      <a:moveTo>
                        <a:pt x="267008" y="204903"/>
                      </a:moveTo>
                      <a:lnTo>
                        <a:pt x="1497" y="56643"/>
                      </a:lnTo>
                      <a:lnTo>
                        <a:pt x="0" y="55762"/>
                      </a:lnTo>
                      <a:lnTo>
                        <a:pt x="1761" y="55410"/>
                      </a:lnTo>
                      <a:lnTo>
                        <a:pt x="265158" y="352"/>
                      </a:lnTo>
                      <a:lnTo>
                        <a:pt x="266656" y="0"/>
                      </a:lnTo>
                      <a:lnTo>
                        <a:pt x="266656" y="1497"/>
                      </a:lnTo>
                      <a:lnTo>
                        <a:pt x="267008" y="204903"/>
                      </a:lnTo>
                      <a:close/>
                    </a:path>
                  </a:pathLst>
                </a:custGeom>
                <a:grpFill/>
                <a:ln w="8809" cap="flat">
                  <a:noFill/>
                  <a:prstDash val="solid"/>
                  <a:miter/>
                </a:ln>
              </p:spPr>
              <p:txBody>
                <a:bodyPr rtlCol="0" anchor="ctr"/>
                <a:lstStyle/>
                <a:p>
                  <a:endParaRPr lang="en-US" sz="3200"/>
                </a:p>
              </p:txBody>
            </p:sp>
            <p:sp>
              <p:nvSpPr>
                <p:cNvPr id="5160" name="Freeform: Shape 5159">
                  <a:extLst>
                    <a:ext uri="{FF2B5EF4-FFF2-40B4-BE49-F238E27FC236}">
                      <a16:creationId xmlns:a16="http://schemas.microsoft.com/office/drawing/2014/main" id="{73EF7BAB-A55B-41A4-9683-54E96375568B}"/>
                    </a:ext>
                  </a:extLst>
                </p:cNvPr>
                <p:cNvSpPr/>
                <p:nvPr/>
              </p:nvSpPr>
              <p:spPr>
                <a:xfrm>
                  <a:off x="5652278" y="3174655"/>
                  <a:ext cx="282688" cy="216266"/>
                </a:xfrm>
                <a:custGeom>
                  <a:avLst/>
                  <a:gdLst>
                    <a:gd name="connsiteX0" fmla="*/ 279958 w 282688"/>
                    <a:gd name="connsiteY0" fmla="*/ 216267 h 216266"/>
                    <a:gd name="connsiteX1" fmla="*/ 276522 w 282688"/>
                    <a:gd name="connsiteY1" fmla="*/ 214329 h 216266"/>
                    <a:gd name="connsiteX2" fmla="*/ 276522 w 282688"/>
                    <a:gd name="connsiteY2" fmla="*/ 214329 h 216266"/>
                    <a:gd name="connsiteX3" fmla="*/ 274056 w 282688"/>
                    <a:gd name="connsiteY3" fmla="*/ 212919 h 216266"/>
                    <a:gd name="connsiteX4" fmla="*/ 10659 w 282688"/>
                    <a:gd name="connsiteY4" fmla="*/ 65893 h 216266"/>
                    <a:gd name="connsiteX5" fmla="*/ 7399 w 282688"/>
                    <a:gd name="connsiteY5" fmla="*/ 66510 h 216266"/>
                    <a:gd name="connsiteX6" fmla="*/ 7752 w 282688"/>
                    <a:gd name="connsiteY6" fmla="*/ 64220 h 216266"/>
                    <a:gd name="connsiteX7" fmla="*/ 0 w 282688"/>
                    <a:gd name="connsiteY7" fmla="*/ 59903 h 216266"/>
                    <a:gd name="connsiteX8" fmla="*/ 8721 w 282688"/>
                    <a:gd name="connsiteY8" fmla="*/ 58053 h 216266"/>
                    <a:gd name="connsiteX9" fmla="*/ 9073 w 282688"/>
                    <a:gd name="connsiteY9" fmla="*/ 55675 h 216266"/>
                    <a:gd name="connsiteX10" fmla="*/ 11980 w 282688"/>
                    <a:gd name="connsiteY10" fmla="*/ 57348 h 216266"/>
                    <a:gd name="connsiteX11" fmla="*/ 270268 w 282688"/>
                    <a:gd name="connsiteY11" fmla="*/ 3348 h 216266"/>
                    <a:gd name="connsiteX12" fmla="*/ 270268 w 282688"/>
                    <a:gd name="connsiteY12" fmla="*/ 0 h 216266"/>
                    <a:gd name="connsiteX13" fmla="*/ 273527 w 282688"/>
                    <a:gd name="connsiteY13" fmla="*/ 2731 h 216266"/>
                    <a:gd name="connsiteX14" fmla="*/ 279429 w 282688"/>
                    <a:gd name="connsiteY14" fmla="*/ 1497 h 216266"/>
                    <a:gd name="connsiteX15" fmla="*/ 279429 w 282688"/>
                    <a:gd name="connsiteY15" fmla="*/ 7664 h 216266"/>
                    <a:gd name="connsiteX16" fmla="*/ 282689 w 282688"/>
                    <a:gd name="connsiteY16" fmla="*/ 10307 h 216266"/>
                    <a:gd name="connsiteX17" fmla="*/ 279517 w 282688"/>
                    <a:gd name="connsiteY17" fmla="*/ 10923 h 216266"/>
                    <a:gd name="connsiteX18" fmla="*/ 279958 w 282688"/>
                    <a:gd name="connsiteY18" fmla="*/ 216267 h 216266"/>
                    <a:gd name="connsiteX19" fmla="*/ 22728 w 282688"/>
                    <a:gd name="connsiteY19" fmla="*/ 63515 h 216266"/>
                    <a:gd name="connsiteX20" fmla="*/ 269827 w 282688"/>
                    <a:gd name="connsiteY20" fmla="*/ 202877 h 216266"/>
                    <a:gd name="connsiteX21" fmla="*/ 270268 w 282688"/>
                    <a:gd name="connsiteY21" fmla="*/ 12861 h 216266"/>
                    <a:gd name="connsiteX22" fmla="*/ 22728 w 282688"/>
                    <a:gd name="connsiteY22" fmla="*/ 63515 h 21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2688" h="216266">
                      <a:moveTo>
                        <a:pt x="279958" y="216267"/>
                      </a:moveTo>
                      <a:lnTo>
                        <a:pt x="276522" y="214329"/>
                      </a:lnTo>
                      <a:lnTo>
                        <a:pt x="276522" y="214329"/>
                      </a:lnTo>
                      <a:lnTo>
                        <a:pt x="274056" y="212919"/>
                      </a:lnTo>
                      <a:lnTo>
                        <a:pt x="10659" y="65893"/>
                      </a:lnTo>
                      <a:lnTo>
                        <a:pt x="7399" y="66510"/>
                      </a:lnTo>
                      <a:lnTo>
                        <a:pt x="7752" y="64220"/>
                      </a:lnTo>
                      <a:lnTo>
                        <a:pt x="0" y="59903"/>
                      </a:lnTo>
                      <a:lnTo>
                        <a:pt x="8721" y="58053"/>
                      </a:lnTo>
                      <a:lnTo>
                        <a:pt x="9073" y="55675"/>
                      </a:lnTo>
                      <a:lnTo>
                        <a:pt x="11980" y="57348"/>
                      </a:lnTo>
                      <a:lnTo>
                        <a:pt x="270268" y="3348"/>
                      </a:lnTo>
                      <a:lnTo>
                        <a:pt x="270268" y="0"/>
                      </a:lnTo>
                      <a:lnTo>
                        <a:pt x="273527" y="2731"/>
                      </a:lnTo>
                      <a:lnTo>
                        <a:pt x="279429" y="1497"/>
                      </a:lnTo>
                      <a:lnTo>
                        <a:pt x="279429" y="7664"/>
                      </a:lnTo>
                      <a:lnTo>
                        <a:pt x="282689" y="10307"/>
                      </a:lnTo>
                      <a:lnTo>
                        <a:pt x="279517" y="10923"/>
                      </a:lnTo>
                      <a:lnTo>
                        <a:pt x="279958" y="216267"/>
                      </a:lnTo>
                      <a:close/>
                      <a:moveTo>
                        <a:pt x="22728" y="63515"/>
                      </a:moveTo>
                      <a:lnTo>
                        <a:pt x="269827" y="202877"/>
                      </a:lnTo>
                      <a:lnTo>
                        <a:pt x="270268" y="12861"/>
                      </a:lnTo>
                      <a:lnTo>
                        <a:pt x="22728" y="63515"/>
                      </a:lnTo>
                      <a:close/>
                    </a:path>
                  </a:pathLst>
                </a:custGeom>
                <a:grpFill/>
                <a:ln w="8809" cap="flat">
                  <a:noFill/>
                  <a:prstDash val="solid"/>
                  <a:miter/>
                </a:ln>
              </p:spPr>
              <p:txBody>
                <a:bodyPr rtlCol="0" anchor="ctr"/>
                <a:lstStyle/>
                <a:p>
                  <a:endParaRPr lang="en-US" sz="3200"/>
                </a:p>
              </p:txBody>
            </p:sp>
          </p:grpSp>
          <p:grpSp>
            <p:nvGrpSpPr>
              <p:cNvPr id="5161" name="Graphic 4229">
                <a:extLst>
                  <a:ext uri="{FF2B5EF4-FFF2-40B4-BE49-F238E27FC236}">
                    <a16:creationId xmlns:a16="http://schemas.microsoft.com/office/drawing/2014/main" id="{78B44860-C74F-4724-A5FC-669C318DC020}"/>
                  </a:ext>
                </a:extLst>
              </p:cNvPr>
              <p:cNvGrpSpPr/>
              <p:nvPr/>
            </p:nvGrpSpPr>
            <p:grpSpPr>
              <a:xfrm>
                <a:off x="4333533" y="1559038"/>
                <a:ext cx="411656" cy="134957"/>
                <a:chOff x="4333533" y="1559038"/>
                <a:chExt cx="411656" cy="134957"/>
              </a:xfrm>
              <a:grpFill/>
            </p:grpSpPr>
            <p:sp>
              <p:nvSpPr>
                <p:cNvPr id="5162" name="Freeform: Shape 5161">
                  <a:extLst>
                    <a:ext uri="{FF2B5EF4-FFF2-40B4-BE49-F238E27FC236}">
                      <a16:creationId xmlns:a16="http://schemas.microsoft.com/office/drawing/2014/main" id="{75B09FF6-98B5-4930-B420-9D33DE382529}"/>
                    </a:ext>
                  </a:extLst>
                </p:cNvPr>
                <p:cNvSpPr/>
                <p:nvPr/>
              </p:nvSpPr>
              <p:spPr>
                <a:xfrm>
                  <a:off x="4341197" y="1562914"/>
                  <a:ext cx="386902" cy="126853"/>
                </a:xfrm>
                <a:custGeom>
                  <a:avLst/>
                  <a:gdLst>
                    <a:gd name="connsiteX0" fmla="*/ 0 w 386902"/>
                    <a:gd name="connsiteY0" fmla="*/ 126853 h 126853"/>
                    <a:gd name="connsiteX1" fmla="*/ 100866 w 386902"/>
                    <a:gd name="connsiteY1" fmla="*/ 0 h 126853"/>
                    <a:gd name="connsiteX2" fmla="*/ 386902 w 386902"/>
                    <a:gd name="connsiteY2" fmla="*/ 84569 h 126853"/>
                    <a:gd name="connsiteX3" fmla="*/ 0 w 386902"/>
                    <a:gd name="connsiteY3" fmla="*/ 126853 h 126853"/>
                    <a:gd name="connsiteX4" fmla="*/ 104478 w 386902"/>
                    <a:gd name="connsiteY4" fmla="*/ 11628 h 126853"/>
                    <a:gd name="connsiteX5" fmla="*/ 22992 w 386902"/>
                    <a:gd name="connsiteY5" fmla="*/ 114168 h 126853"/>
                    <a:gd name="connsiteX6" fmla="*/ 335633 w 386902"/>
                    <a:gd name="connsiteY6" fmla="*/ 79988 h 126853"/>
                    <a:gd name="connsiteX7" fmla="*/ 104478 w 386902"/>
                    <a:gd name="connsiteY7" fmla="*/ 11628 h 12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902" h="126853">
                      <a:moveTo>
                        <a:pt x="0" y="126853"/>
                      </a:moveTo>
                      <a:lnTo>
                        <a:pt x="100866" y="0"/>
                      </a:lnTo>
                      <a:lnTo>
                        <a:pt x="386902" y="84569"/>
                      </a:lnTo>
                      <a:lnTo>
                        <a:pt x="0" y="126853"/>
                      </a:lnTo>
                      <a:close/>
                      <a:moveTo>
                        <a:pt x="104478" y="11628"/>
                      </a:moveTo>
                      <a:lnTo>
                        <a:pt x="22992" y="114168"/>
                      </a:lnTo>
                      <a:lnTo>
                        <a:pt x="335633" y="79988"/>
                      </a:lnTo>
                      <a:lnTo>
                        <a:pt x="104478" y="11628"/>
                      </a:lnTo>
                      <a:close/>
                    </a:path>
                  </a:pathLst>
                </a:custGeom>
                <a:grpFill/>
                <a:ln w="8809" cap="flat">
                  <a:noFill/>
                  <a:prstDash val="solid"/>
                  <a:miter/>
                </a:ln>
              </p:spPr>
              <p:txBody>
                <a:bodyPr rtlCol="0" anchor="ctr"/>
                <a:lstStyle/>
                <a:p>
                  <a:endParaRPr lang="en-US" sz="3200"/>
                </a:p>
              </p:txBody>
            </p:sp>
            <p:sp>
              <p:nvSpPr>
                <p:cNvPr id="5163" name="Freeform: Shape 5162">
                  <a:extLst>
                    <a:ext uri="{FF2B5EF4-FFF2-40B4-BE49-F238E27FC236}">
                      <a16:creationId xmlns:a16="http://schemas.microsoft.com/office/drawing/2014/main" id="{D5FC573A-9A62-440E-8A18-001E7C7BFF88}"/>
                    </a:ext>
                  </a:extLst>
                </p:cNvPr>
                <p:cNvSpPr/>
                <p:nvPr/>
              </p:nvSpPr>
              <p:spPr>
                <a:xfrm>
                  <a:off x="4333533" y="1559038"/>
                  <a:ext cx="411656" cy="134957"/>
                </a:xfrm>
                <a:custGeom>
                  <a:avLst/>
                  <a:gdLst>
                    <a:gd name="connsiteX0" fmla="*/ 0 w 411656"/>
                    <a:gd name="connsiteY0" fmla="*/ 134958 h 134957"/>
                    <a:gd name="connsiteX1" fmla="*/ 107297 w 411656"/>
                    <a:gd name="connsiteY1" fmla="*/ 0 h 134957"/>
                    <a:gd name="connsiteX2" fmla="*/ 411656 w 411656"/>
                    <a:gd name="connsiteY2" fmla="*/ 89943 h 134957"/>
                    <a:gd name="connsiteX3" fmla="*/ 0 w 411656"/>
                    <a:gd name="connsiteY3" fmla="*/ 134958 h 134957"/>
                    <a:gd name="connsiteX4" fmla="*/ 109675 w 411656"/>
                    <a:gd name="connsiteY4" fmla="*/ 7752 h 134957"/>
                    <a:gd name="connsiteX5" fmla="*/ 15328 w 411656"/>
                    <a:gd name="connsiteY5" fmla="*/ 126501 h 134957"/>
                    <a:gd name="connsiteX6" fmla="*/ 377477 w 411656"/>
                    <a:gd name="connsiteY6" fmla="*/ 86947 h 134957"/>
                    <a:gd name="connsiteX7" fmla="*/ 109675 w 411656"/>
                    <a:gd name="connsiteY7" fmla="*/ 7752 h 134957"/>
                    <a:gd name="connsiteX8" fmla="*/ 22992 w 411656"/>
                    <a:gd name="connsiteY8" fmla="*/ 122272 h 134957"/>
                    <a:gd name="connsiteX9" fmla="*/ 110908 w 411656"/>
                    <a:gd name="connsiteY9" fmla="*/ 11628 h 134957"/>
                    <a:gd name="connsiteX10" fmla="*/ 360387 w 411656"/>
                    <a:gd name="connsiteY10" fmla="*/ 85362 h 134957"/>
                    <a:gd name="connsiteX11" fmla="*/ 22992 w 411656"/>
                    <a:gd name="connsiteY11" fmla="*/ 122272 h 134957"/>
                    <a:gd name="connsiteX12" fmla="*/ 113375 w 411656"/>
                    <a:gd name="connsiteY12" fmla="*/ 19380 h 134957"/>
                    <a:gd name="connsiteX13" fmla="*/ 38320 w 411656"/>
                    <a:gd name="connsiteY13" fmla="*/ 113816 h 134957"/>
                    <a:gd name="connsiteX14" fmla="*/ 326207 w 411656"/>
                    <a:gd name="connsiteY14" fmla="*/ 82367 h 134957"/>
                    <a:gd name="connsiteX15" fmla="*/ 113375 w 411656"/>
                    <a:gd name="connsiteY15" fmla="*/ 19380 h 134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1656" h="134957">
                      <a:moveTo>
                        <a:pt x="0" y="134958"/>
                      </a:moveTo>
                      <a:lnTo>
                        <a:pt x="107297" y="0"/>
                      </a:lnTo>
                      <a:lnTo>
                        <a:pt x="411656" y="89943"/>
                      </a:lnTo>
                      <a:lnTo>
                        <a:pt x="0" y="134958"/>
                      </a:lnTo>
                      <a:close/>
                      <a:moveTo>
                        <a:pt x="109675" y="7752"/>
                      </a:moveTo>
                      <a:lnTo>
                        <a:pt x="15328" y="126501"/>
                      </a:lnTo>
                      <a:lnTo>
                        <a:pt x="377477" y="86947"/>
                      </a:lnTo>
                      <a:lnTo>
                        <a:pt x="109675" y="7752"/>
                      </a:lnTo>
                      <a:close/>
                      <a:moveTo>
                        <a:pt x="22992" y="122272"/>
                      </a:moveTo>
                      <a:lnTo>
                        <a:pt x="110908" y="11628"/>
                      </a:lnTo>
                      <a:lnTo>
                        <a:pt x="360387" y="85362"/>
                      </a:lnTo>
                      <a:lnTo>
                        <a:pt x="22992" y="122272"/>
                      </a:lnTo>
                      <a:close/>
                      <a:moveTo>
                        <a:pt x="113375" y="19380"/>
                      </a:moveTo>
                      <a:lnTo>
                        <a:pt x="38320" y="113816"/>
                      </a:lnTo>
                      <a:lnTo>
                        <a:pt x="326207" y="82367"/>
                      </a:lnTo>
                      <a:lnTo>
                        <a:pt x="113375" y="19380"/>
                      </a:lnTo>
                      <a:close/>
                    </a:path>
                  </a:pathLst>
                </a:custGeom>
                <a:grpFill/>
                <a:ln w="8809" cap="flat">
                  <a:noFill/>
                  <a:prstDash val="solid"/>
                  <a:miter/>
                </a:ln>
              </p:spPr>
              <p:txBody>
                <a:bodyPr rtlCol="0" anchor="ctr"/>
                <a:lstStyle/>
                <a:p>
                  <a:endParaRPr lang="en-US" sz="3200"/>
                </a:p>
              </p:txBody>
            </p:sp>
          </p:grpSp>
          <p:grpSp>
            <p:nvGrpSpPr>
              <p:cNvPr id="5164" name="Graphic 4229">
                <a:extLst>
                  <a:ext uri="{FF2B5EF4-FFF2-40B4-BE49-F238E27FC236}">
                    <a16:creationId xmlns:a16="http://schemas.microsoft.com/office/drawing/2014/main" id="{78B44860-C74F-4724-A5FC-669C318DC020}"/>
                  </a:ext>
                </a:extLst>
              </p:cNvPr>
              <p:cNvGrpSpPr/>
              <p:nvPr/>
            </p:nvGrpSpPr>
            <p:grpSpPr>
              <a:xfrm>
                <a:off x="4374144" y="1698312"/>
                <a:ext cx="261017" cy="72235"/>
                <a:chOff x="4374144" y="1698312"/>
                <a:chExt cx="261017" cy="72235"/>
              </a:xfrm>
              <a:grpFill/>
            </p:grpSpPr>
            <p:sp>
              <p:nvSpPr>
                <p:cNvPr id="5165" name="Freeform: Shape 5164">
                  <a:extLst>
                    <a:ext uri="{FF2B5EF4-FFF2-40B4-BE49-F238E27FC236}">
                      <a16:creationId xmlns:a16="http://schemas.microsoft.com/office/drawing/2014/main" id="{7CAA51E4-815F-4FBE-964E-C342E8FF4369}"/>
                    </a:ext>
                  </a:extLst>
                </p:cNvPr>
                <p:cNvSpPr/>
                <p:nvPr/>
              </p:nvSpPr>
              <p:spPr>
                <a:xfrm>
                  <a:off x="4382425" y="1702277"/>
                  <a:ext cx="234678" cy="64924"/>
                </a:xfrm>
                <a:custGeom>
                  <a:avLst/>
                  <a:gdLst>
                    <a:gd name="connsiteX0" fmla="*/ 234678 w 234678"/>
                    <a:gd name="connsiteY0" fmla="*/ 64924 h 64924"/>
                    <a:gd name="connsiteX1" fmla="*/ 0 w 234678"/>
                    <a:gd name="connsiteY1" fmla="*/ 64924 h 64924"/>
                    <a:gd name="connsiteX2" fmla="*/ 66950 w 234678"/>
                    <a:gd name="connsiteY2" fmla="*/ 0 h 64924"/>
                    <a:gd name="connsiteX3" fmla="*/ 234678 w 234678"/>
                    <a:gd name="connsiteY3" fmla="*/ 64924 h 64924"/>
                    <a:gd name="connsiteX4" fmla="*/ 25018 w 234678"/>
                    <a:gd name="connsiteY4" fmla="*/ 54794 h 64924"/>
                    <a:gd name="connsiteX5" fmla="*/ 180501 w 234678"/>
                    <a:gd name="connsiteY5" fmla="*/ 54794 h 64924"/>
                    <a:gd name="connsiteX6" fmla="*/ 69329 w 234678"/>
                    <a:gd name="connsiteY6" fmla="*/ 11804 h 64924"/>
                    <a:gd name="connsiteX7" fmla="*/ 25018 w 234678"/>
                    <a:gd name="connsiteY7" fmla="*/ 54794 h 6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678" h="64924">
                      <a:moveTo>
                        <a:pt x="234678" y="64924"/>
                      </a:moveTo>
                      <a:lnTo>
                        <a:pt x="0" y="64924"/>
                      </a:lnTo>
                      <a:lnTo>
                        <a:pt x="66950" y="0"/>
                      </a:lnTo>
                      <a:lnTo>
                        <a:pt x="234678" y="64924"/>
                      </a:lnTo>
                      <a:close/>
                      <a:moveTo>
                        <a:pt x="25018" y="54794"/>
                      </a:moveTo>
                      <a:lnTo>
                        <a:pt x="180501" y="54794"/>
                      </a:lnTo>
                      <a:lnTo>
                        <a:pt x="69329" y="11804"/>
                      </a:lnTo>
                      <a:lnTo>
                        <a:pt x="25018" y="54794"/>
                      </a:lnTo>
                      <a:close/>
                    </a:path>
                  </a:pathLst>
                </a:custGeom>
                <a:grpFill/>
                <a:ln w="8809" cap="flat">
                  <a:noFill/>
                  <a:prstDash val="solid"/>
                  <a:miter/>
                </a:ln>
              </p:spPr>
              <p:txBody>
                <a:bodyPr rtlCol="0" anchor="ctr"/>
                <a:lstStyle/>
                <a:p>
                  <a:endParaRPr lang="en-US" sz="3200"/>
                </a:p>
              </p:txBody>
            </p:sp>
            <p:sp>
              <p:nvSpPr>
                <p:cNvPr id="5166" name="Freeform: Shape 5165">
                  <a:extLst>
                    <a:ext uri="{FF2B5EF4-FFF2-40B4-BE49-F238E27FC236}">
                      <a16:creationId xmlns:a16="http://schemas.microsoft.com/office/drawing/2014/main" id="{ED549902-A3D0-4391-A6AC-521ABE950570}"/>
                    </a:ext>
                  </a:extLst>
                </p:cNvPr>
                <p:cNvSpPr/>
                <p:nvPr/>
              </p:nvSpPr>
              <p:spPr>
                <a:xfrm>
                  <a:off x="4374144" y="1698312"/>
                  <a:ext cx="261017" cy="72235"/>
                </a:xfrm>
                <a:custGeom>
                  <a:avLst/>
                  <a:gdLst>
                    <a:gd name="connsiteX0" fmla="*/ 261018 w 261017"/>
                    <a:gd name="connsiteY0" fmla="*/ 72236 h 72235"/>
                    <a:gd name="connsiteX1" fmla="*/ 0 w 261017"/>
                    <a:gd name="connsiteY1" fmla="*/ 72236 h 72235"/>
                    <a:gd name="connsiteX2" fmla="*/ 74438 w 261017"/>
                    <a:gd name="connsiteY2" fmla="*/ 0 h 72235"/>
                    <a:gd name="connsiteX3" fmla="*/ 261018 w 261017"/>
                    <a:gd name="connsiteY3" fmla="*/ 72236 h 72235"/>
                    <a:gd name="connsiteX4" fmla="*/ 16649 w 261017"/>
                    <a:gd name="connsiteY4" fmla="*/ 65453 h 72235"/>
                    <a:gd name="connsiteX5" fmla="*/ 224900 w 261017"/>
                    <a:gd name="connsiteY5" fmla="*/ 65453 h 72235"/>
                    <a:gd name="connsiteX6" fmla="*/ 76024 w 261017"/>
                    <a:gd name="connsiteY6" fmla="*/ 7840 h 72235"/>
                    <a:gd name="connsiteX7" fmla="*/ 16649 w 261017"/>
                    <a:gd name="connsiteY7" fmla="*/ 65453 h 72235"/>
                    <a:gd name="connsiteX8" fmla="*/ 206841 w 261017"/>
                    <a:gd name="connsiteY8" fmla="*/ 62105 h 72235"/>
                    <a:gd name="connsiteX9" fmla="*/ 24930 w 261017"/>
                    <a:gd name="connsiteY9" fmla="*/ 62105 h 72235"/>
                    <a:gd name="connsiteX10" fmla="*/ 76817 w 261017"/>
                    <a:gd name="connsiteY10" fmla="*/ 11804 h 72235"/>
                    <a:gd name="connsiteX11" fmla="*/ 206841 w 261017"/>
                    <a:gd name="connsiteY11" fmla="*/ 62105 h 72235"/>
                    <a:gd name="connsiteX12" fmla="*/ 41580 w 261017"/>
                    <a:gd name="connsiteY12" fmla="*/ 55322 h 72235"/>
                    <a:gd name="connsiteX13" fmla="*/ 170723 w 261017"/>
                    <a:gd name="connsiteY13" fmla="*/ 55322 h 72235"/>
                    <a:gd name="connsiteX14" fmla="*/ 78402 w 261017"/>
                    <a:gd name="connsiteY14" fmla="*/ 19645 h 72235"/>
                    <a:gd name="connsiteX15" fmla="*/ 41580 w 261017"/>
                    <a:gd name="connsiteY15" fmla="*/ 55322 h 72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1017" h="72235">
                      <a:moveTo>
                        <a:pt x="261018" y="72236"/>
                      </a:moveTo>
                      <a:lnTo>
                        <a:pt x="0" y="72236"/>
                      </a:lnTo>
                      <a:lnTo>
                        <a:pt x="74438" y="0"/>
                      </a:lnTo>
                      <a:lnTo>
                        <a:pt x="261018" y="72236"/>
                      </a:lnTo>
                      <a:close/>
                      <a:moveTo>
                        <a:pt x="16649" y="65453"/>
                      </a:moveTo>
                      <a:lnTo>
                        <a:pt x="224900" y="65453"/>
                      </a:lnTo>
                      <a:lnTo>
                        <a:pt x="76024" y="7840"/>
                      </a:lnTo>
                      <a:lnTo>
                        <a:pt x="16649" y="65453"/>
                      </a:lnTo>
                      <a:close/>
                      <a:moveTo>
                        <a:pt x="206841" y="62105"/>
                      </a:moveTo>
                      <a:lnTo>
                        <a:pt x="24930" y="62105"/>
                      </a:lnTo>
                      <a:lnTo>
                        <a:pt x="76817" y="11804"/>
                      </a:lnTo>
                      <a:lnTo>
                        <a:pt x="206841" y="62105"/>
                      </a:lnTo>
                      <a:close/>
                      <a:moveTo>
                        <a:pt x="41580" y="55322"/>
                      </a:moveTo>
                      <a:lnTo>
                        <a:pt x="170723" y="55322"/>
                      </a:lnTo>
                      <a:lnTo>
                        <a:pt x="78402" y="19645"/>
                      </a:lnTo>
                      <a:lnTo>
                        <a:pt x="41580" y="55322"/>
                      </a:lnTo>
                      <a:close/>
                    </a:path>
                  </a:pathLst>
                </a:custGeom>
                <a:grpFill/>
                <a:ln w="8809" cap="flat">
                  <a:noFill/>
                  <a:prstDash val="solid"/>
                  <a:miter/>
                </a:ln>
              </p:spPr>
              <p:txBody>
                <a:bodyPr rtlCol="0" anchor="ctr"/>
                <a:lstStyle/>
                <a:p>
                  <a:endParaRPr lang="en-US" sz="3200"/>
                </a:p>
              </p:txBody>
            </p:sp>
          </p:grpSp>
          <p:sp>
            <p:nvSpPr>
              <p:cNvPr id="5167" name="Freeform: Shape 5166">
                <a:extLst>
                  <a:ext uri="{FF2B5EF4-FFF2-40B4-BE49-F238E27FC236}">
                    <a16:creationId xmlns:a16="http://schemas.microsoft.com/office/drawing/2014/main" id="{ACE47244-5EC1-4BDF-8AE1-3ECEC7075DF2}"/>
                  </a:ext>
                </a:extLst>
              </p:cNvPr>
              <p:cNvSpPr/>
              <p:nvPr/>
            </p:nvSpPr>
            <p:spPr>
              <a:xfrm>
                <a:off x="5340518" y="185476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5168" name="Freeform: Shape 5167">
                <a:extLst>
                  <a:ext uri="{FF2B5EF4-FFF2-40B4-BE49-F238E27FC236}">
                    <a16:creationId xmlns:a16="http://schemas.microsoft.com/office/drawing/2014/main" id="{1FAF77C3-B911-4539-81C8-19A5679B53B1}"/>
                  </a:ext>
                </a:extLst>
              </p:cNvPr>
              <p:cNvSpPr/>
              <p:nvPr/>
            </p:nvSpPr>
            <p:spPr>
              <a:xfrm>
                <a:off x="6116261" y="1795478"/>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5169" name="Freeform: Shape 5168">
                <a:extLst>
                  <a:ext uri="{FF2B5EF4-FFF2-40B4-BE49-F238E27FC236}">
                    <a16:creationId xmlns:a16="http://schemas.microsoft.com/office/drawing/2014/main" id="{9BA78029-DA05-4727-8CBF-5BF4BD9F71C0}"/>
                  </a:ext>
                </a:extLst>
              </p:cNvPr>
              <p:cNvSpPr/>
              <p:nvPr/>
            </p:nvSpPr>
            <p:spPr>
              <a:xfrm>
                <a:off x="6962037" y="149076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307"/>
                      <a:pt x="45632" y="22816"/>
                    </a:cubicBezTo>
                    <a:close/>
                  </a:path>
                </a:pathLst>
              </a:custGeom>
              <a:grpFill/>
              <a:ln w="8809" cap="flat">
                <a:noFill/>
                <a:prstDash val="solid"/>
                <a:miter/>
              </a:ln>
            </p:spPr>
            <p:txBody>
              <a:bodyPr rtlCol="0" anchor="ctr"/>
              <a:lstStyle/>
              <a:p>
                <a:endParaRPr lang="en-US" sz="3200"/>
              </a:p>
            </p:txBody>
          </p:sp>
          <p:sp>
            <p:nvSpPr>
              <p:cNvPr id="5170" name="Freeform: Shape 5169">
                <a:extLst>
                  <a:ext uri="{FF2B5EF4-FFF2-40B4-BE49-F238E27FC236}">
                    <a16:creationId xmlns:a16="http://schemas.microsoft.com/office/drawing/2014/main" id="{87DC931A-DE55-41BE-B956-6B57B2CBC5CA}"/>
                  </a:ext>
                </a:extLst>
              </p:cNvPr>
              <p:cNvSpPr/>
              <p:nvPr/>
            </p:nvSpPr>
            <p:spPr>
              <a:xfrm>
                <a:off x="7253535" y="166060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171" name="Freeform: Shape 5170">
                <a:extLst>
                  <a:ext uri="{FF2B5EF4-FFF2-40B4-BE49-F238E27FC236}">
                    <a16:creationId xmlns:a16="http://schemas.microsoft.com/office/drawing/2014/main" id="{30F1F2E7-180D-43FA-907C-22864EEFB9D1}"/>
                  </a:ext>
                </a:extLst>
              </p:cNvPr>
              <p:cNvSpPr/>
              <p:nvPr/>
            </p:nvSpPr>
            <p:spPr>
              <a:xfrm>
                <a:off x="6775369" y="160440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172" name="Freeform: Shape 5171">
                <a:extLst>
                  <a:ext uri="{FF2B5EF4-FFF2-40B4-BE49-F238E27FC236}">
                    <a16:creationId xmlns:a16="http://schemas.microsoft.com/office/drawing/2014/main" id="{ED8D4809-D998-4FC7-A4E0-F3149CA6E3C7}"/>
                  </a:ext>
                </a:extLst>
              </p:cNvPr>
              <p:cNvSpPr/>
              <p:nvPr/>
            </p:nvSpPr>
            <p:spPr>
              <a:xfrm>
                <a:off x="6842848" y="207658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173" name="Freeform: Shape 5172">
                <a:extLst>
                  <a:ext uri="{FF2B5EF4-FFF2-40B4-BE49-F238E27FC236}">
                    <a16:creationId xmlns:a16="http://schemas.microsoft.com/office/drawing/2014/main" id="{932D1063-5B5F-454A-83F3-5D262812C775}"/>
                  </a:ext>
                </a:extLst>
              </p:cNvPr>
              <p:cNvSpPr/>
              <p:nvPr/>
            </p:nvSpPr>
            <p:spPr>
              <a:xfrm>
                <a:off x="6540690" y="2160093"/>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174" name="Freeform: Shape 5173">
                <a:extLst>
                  <a:ext uri="{FF2B5EF4-FFF2-40B4-BE49-F238E27FC236}">
                    <a16:creationId xmlns:a16="http://schemas.microsoft.com/office/drawing/2014/main" id="{8E5E9A43-7620-45FC-91B7-45DD943E26A8}"/>
                  </a:ext>
                </a:extLst>
              </p:cNvPr>
              <p:cNvSpPr/>
              <p:nvPr/>
            </p:nvSpPr>
            <p:spPr>
              <a:xfrm>
                <a:off x="7422408" y="119671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175" name="Freeform: Shape 5174">
                <a:extLst>
                  <a:ext uri="{FF2B5EF4-FFF2-40B4-BE49-F238E27FC236}">
                    <a16:creationId xmlns:a16="http://schemas.microsoft.com/office/drawing/2014/main" id="{00C96902-C18B-4B78-B85E-C23A272A1402}"/>
                  </a:ext>
                </a:extLst>
              </p:cNvPr>
              <p:cNvSpPr/>
              <p:nvPr/>
            </p:nvSpPr>
            <p:spPr>
              <a:xfrm>
                <a:off x="6860819" y="243185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176" name="Freeform: Shape 5175">
                <a:extLst>
                  <a:ext uri="{FF2B5EF4-FFF2-40B4-BE49-F238E27FC236}">
                    <a16:creationId xmlns:a16="http://schemas.microsoft.com/office/drawing/2014/main" id="{790E8447-BCF8-4D51-88FA-DF9DD59E8B86}"/>
                  </a:ext>
                </a:extLst>
              </p:cNvPr>
              <p:cNvSpPr/>
              <p:nvPr/>
            </p:nvSpPr>
            <p:spPr>
              <a:xfrm>
                <a:off x="7044051" y="265226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3200"/>
              </a:p>
            </p:txBody>
          </p:sp>
          <p:sp>
            <p:nvSpPr>
              <p:cNvPr id="5177" name="Freeform: Shape 5176">
                <a:extLst>
                  <a:ext uri="{FF2B5EF4-FFF2-40B4-BE49-F238E27FC236}">
                    <a16:creationId xmlns:a16="http://schemas.microsoft.com/office/drawing/2014/main" id="{B89860B3-932C-49DD-8D51-0150F56A8802}"/>
                  </a:ext>
                </a:extLst>
              </p:cNvPr>
              <p:cNvSpPr/>
              <p:nvPr/>
            </p:nvSpPr>
            <p:spPr>
              <a:xfrm>
                <a:off x="7422408" y="230482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178" name="Freeform: Shape 5177">
                <a:extLst>
                  <a:ext uri="{FF2B5EF4-FFF2-40B4-BE49-F238E27FC236}">
                    <a16:creationId xmlns:a16="http://schemas.microsoft.com/office/drawing/2014/main" id="{4979EF71-C28A-41AE-B4DA-64AC0C8FBA4D}"/>
                  </a:ext>
                </a:extLst>
              </p:cNvPr>
              <p:cNvSpPr/>
              <p:nvPr/>
            </p:nvSpPr>
            <p:spPr>
              <a:xfrm>
                <a:off x="6364417" y="1984349"/>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502" y="88"/>
                      <a:pt x="45632" y="10307"/>
                      <a:pt x="45632" y="22816"/>
                    </a:cubicBezTo>
                    <a:close/>
                  </a:path>
                </a:pathLst>
              </a:custGeom>
              <a:grpFill/>
              <a:ln w="8809" cap="flat">
                <a:noFill/>
                <a:prstDash val="solid"/>
                <a:miter/>
              </a:ln>
            </p:spPr>
            <p:txBody>
              <a:bodyPr rtlCol="0" anchor="ctr"/>
              <a:lstStyle/>
              <a:p>
                <a:endParaRPr lang="en-US" sz="3200"/>
              </a:p>
            </p:txBody>
          </p:sp>
          <p:sp>
            <p:nvSpPr>
              <p:cNvPr id="5179" name="Freeform: Shape 5178">
                <a:extLst>
                  <a:ext uri="{FF2B5EF4-FFF2-40B4-BE49-F238E27FC236}">
                    <a16:creationId xmlns:a16="http://schemas.microsoft.com/office/drawing/2014/main" id="{04F17EAF-75F3-4F53-A15D-3D539E5963E7}"/>
                  </a:ext>
                </a:extLst>
              </p:cNvPr>
              <p:cNvSpPr/>
              <p:nvPr/>
            </p:nvSpPr>
            <p:spPr>
              <a:xfrm>
                <a:off x="5502961" y="140258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180" name="Freeform: Shape 5179">
                <a:extLst>
                  <a:ext uri="{FF2B5EF4-FFF2-40B4-BE49-F238E27FC236}">
                    <a16:creationId xmlns:a16="http://schemas.microsoft.com/office/drawing/2014/main" id="{01AF9A04-F587-4659-8E0F-6E9527E4BF4C}"/>
                  </a:ext>
                </a:extLst>
              </p:cNvPr>
              <p:cNvSpPr/>
              <p:nvPr/>
            </p:nvSpPr>
            <p:spPr>
              <a:xfrm>
                <a:off x="5244850" y="136153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501" y="0"/>
                      <a:pt x="45632" y="10219"/>
                      <a:pt x="45632" y="22816"/>
                    </a:cubicBezTo>
                    <a:close/>
                  </a:path>
                </a:pathLst>
              </a:custGeom>
              <a:grpFill/>
              <a:ln w="8809" cap="flat">
                <a:noFill/>
                <a:prstDash val="solid"/>
                <a:miter/>
              </a:ln>
            </p:spPr>
            <p:txBody>
              <a:bodyPr rtlCol="0" anchor="ctr"/>
              <a:lstStyle/>
              <a:p>
                <a:endParaRPr lang="en-US" sz="3200"/>
              </a:p>
            </p:txBody>
          </p:sp>
          <p:sp>
            <p:nvSpPr>
              <p:cNvPr id="5181" name="Freeform: Shape 5180">
                <a:extLst>
                  <a:ext uri="{FF2B5EF4-FFF2-40B4-BE49-F238E27FC236}">
                    <a16:creationId xmlns:a16="http://schemas.microsoft.com/office/drawing/2014/main" id="{1192B0E4-6887-4DDD-99EC-6DC50E782C92}"/>
                  </a:ext>
                </a:extLst>
              </p:cNvPr>
              <p:cNvSpPr/>
              <p:nvPr/>
            </p:nvSpPr>
            <p:spPr>
              <a:xfrm>
                <a:off x="5317703" y="220105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5182" name="Freeform: Shape 5181">
                <a:extLst>
                  <a:ext uri="{FF2B5EF4-FFF2-40B4-BE49-F238E27FC236}">
                    <a16:creationId xmlns:a16="http://schemas.microsoft.com/office/drawing/2014/main" id="{BCF93BD0-13A4-4537-8E8D-8D5EC625BE58}"/>
                  </a:ext>
                </a:extLst>
              </p:cNvPr>
              <p:cNvSpPr/>
              <p:nvPr/>
            </p:nvSpPr>
            <p:spPr>
              <a:xfrm>
                <a:off x="5858326" y="201588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183" name="Freeform: Shape 5182">
                <a:extLst>
                  <a:ext uri="{FF2B5EF4-FFF2-40B4-BE49-F238E27FC236}">
                    <a16:creationId xmlns:a16="http://schemas.microsoft.com/office/drawing/2014/main" id="{5028109E-0502-41B4-9221-70EFB06361CC}"/>
                  </a:ext>
                </a:extLst>
              </p:cNvPr>
              <p:cNvSpPr/>
              <p:nvPr/>
            </p:nvSpPr>
            <p:spPr>
              <a:xfrm>
                <a:off x="5979365" y="224607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184" name="Freeform: Shape 5183">
                <a:extLst>
                  <a:ext uri="{FF2B5EF4-FFF2-40B4-BE49-F238E27FC236}">
                    <a16:creationId xmlns:a16="http://schemas.microsoft.com/office/drawing/2014/main" id="{B603E4BD-4043-4119-A5E8-A64526A6D181}"/>
                  </a:ext>
                </a:extLst>
              </p:cNvPr>
              <p:cNvSpPr/>
              <p:nvPr/>
            </p:nvSpPr>
            <p:spPr>
              <a:xfrm>
                <a:off x="5640738" y="193713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501" y="88"/>
                      <a:pt x="45632" y="10307"/>
                      <a:pt x="45632" y="22816"/>
                    </a:cubicBezTo>
                    <a:close/>
                  </a:path>
                </a:pathLst>
              </a:custGeom>
              <a:grpFill/>
              <a:ln w="8809" cap="flat">
                <a:noFill/>
                <a:prstDash val="solid"/>
                <a:miter/>
              </a:ln>
            </p:spPr>
            <p:txBody>
              <a:bodyPr rtlCol="0" anchor="ctr"/>
              <a:lstStyle/>
              <a:p>
                <a:endParaRPr lang="en-US" sz="3200"/>
              </a:p>
            </p:txBody>
          </p:sp>
          <p:sp>
            <p:nvSpPr>
              <p:cNvPr id="5185" name="Freeform: Shape 5184">
                <a:extLst>
                  <a:ext uri="{FF2B5EF4-FFF2-40B4-BE49-F238E27FC236}">
                    <a16:creationId xmlns:a16="http://schemas.microsoft.com/office/drawing/2014/main" id="{C140A3B3-05BF-440B-86E7-F07115E03E4F}"/>
                  </a:ext>
                </a:extLst>
              </p:cNvPr>
              <p:cNvSpPr/>
              <p:nvPr/>
            </p:nvSpPr>
            <p:spPr>
              <a:xfrm>
                <a:off x="4604153" y="148741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5186" name="Freeform: Shape 5185">
                <a:extLst>
                  <a:ext uri="{FF2B5EF4-FFF2-40B4-BE49-F238E27FC236}">
                    <a16:creationId xmlns:a16="http://schemas.microsoft.com/office/drawing/2014/main" id="{EA9C80C3-DAF0-4C3F-B987-DADDC27D7CA3}"/>
                  </a:ext>
                </a:extLst>
              </p:cNvPr>
              <p:cNvSpPr/>
              <p:nvPr/>
            </p:nvSpPr>
            <p:spPr>
              <a:xfrm>
                <a:off x="5744598" y="1587228"/>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187" name="Freeform: Shape 5186">
                <a:extLst>
                  <a:ext uri="{FF2B5EF4-FFF2-40B4-BE49-F238E27FC236}">
                    <a16:creationId xmlns:a16="http://schemas.microsoft.com/office/drawing/2014/main" id="{211DC8C3-8FE9-41F8-9670-F6D2B5156AEC}"/>
                  </a:ext>
                </a:extLst>
              </p:cNvPr>
              <p:cNvSpPr/>
              <p:nvPr/>
            </p:nvSpPr>
            <p:spPr>
              <a:xfrm>
                <a:off x="6140134" y="215383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5188" name="Freeform: Shape 5187">
                <a:extLst>
                  <a:ext uri="{FF2B5EF4-FFF2-40B4-BE49-F238E27FC236}">
                    <a16:creationId xmlns:a16="http://schemas.microsoft.com/office/drawing/2014/main" id="{FC0D78FE-793D-4182-8D39-B848A7E30B23}"/>
                  </a:ext>
                </a:extLst>
              </p:cNvPr>
              <p:cNvSpPr/>
              <p:nvPr/>
            </p:nvSpPr>
            <p:spPr>
              <a:xfrm>
                <a:off x="6116261" y="2526998"/>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307"/>
                      <a:pt x="45632" y="22816"/>
                    </a:cubicBezTo>
                    <a:close/>
                  </a:path>
                </a:pathLst>
              </a:custGeom>
              <a:grpFill/>
              <a:ln w="8809" cap="flat">
                <a:noFill/>
                <a:prstDash val="solid"/>
                <a:miter/>
              </a:ln>
            </p:spPr>
            <p:txBody>
              <a:bodyPr rtlCol="0" anchor="ctr"/>
              <a:lstStyle/>
              <a:p>
                <a:endParaRPr lang="en-US" sz="3200"/>
              </a:p>
            </p:txBody>
          </p:sp>
          <p:sp>
            <p:nvSpPr>
              <p:cNvPr id="5189" name="Freeform: Shape 5188">
                <a:extLst>
                  <a:ext uri="{FF2B5EF4-FFF2-40B4-BE49-F238E27FC236}">
                    <a16:creationId xmlns:a16="http://schemas.microsoft.com/office/drawing/2014/main" id="{E457FC71-6010-43CB-B8E6-EBE3B995DA6D}"/>
                  </a:ext>
                </a:extLst>
              </p:cNvPr>
              <p:cNvSpPr/>
              <p:nvPr/>
            </p:nvSpPr>
            <p:spPr>
              <a:xfrm>
                <a:off x="6574430" y="245855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190" name="Freeform: Shape 5189">
                <a:extLst>
                  <a:ext uri="{FF2B5EF4-FFF2-40B4-BE49-F238E27FC236}">
                    <a16:creationId xmlns:a16="http://schemas.microsoft.com/office/drawing/2014/main" id="{7A5C5092-7D13-4CBF-BEC2-1261322DFF5A}"/>
                  </a:ext>
                </a:extLst>
              </p:cNvPr>
              <p:cNvSpPr/>
              <p:nvPr/>
            </p:nvSpPr>
            <p:spPr>
              <a:xfrm>
                <a:off x="6487835" y="2748903"/>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5191" name="Freeform: Shape 5190">
                <a:extLst>
                  <a:ext uri="{FF2B5EF4-FFF2-40B4-BE49-F238E27FC236}">
                    <a16:creationId xmlns:a16="http://schemas.microsoft.com/office/drawing/2014/main" id="{11869995-72B8-4C80-8797-59D2944D3FC9}"/>
                  </a:ext>
                </a:extLst>
              </p:cNvPr>
              <p:cNvSpPr/>
              <p:nvPr/>
            </p:nvSpPr>
            <p:spPr>
              <a:xfrm>
                <a:off x="6487835" y="315897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5192" name="Freeform: Shape 5191">
                <a:extLst>
                  <a:ext uri="{FF2B5EF4-FFF2-40B4-BE49-F238E27FC236}">
                    <a16:creationId xmlns:a16="http://schemas.microsoft.com/office/drawing/2014/main" id="{46C68E59-3C03-4DBA-A81A-3A51252137EF}"/>
                  </a:ext>
                </a:extLst>
              </p:cNvPr>
              <p:cNvSpPr/>
              <p:nvPr/>
            </p:nvSpPr>
            <p:spPr>
              <a:xfrm>
                <a:off x="7168085" y="304207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8"/>
                      <a:pt x="10218" y="0"/>
                      <a:pt x="22816" y="0"/>
                    </a:cubicBezTo>
                    <a:cubicBezTo>
                      <a:pt x="35413" y="0"/>
                      <a:pt x="45632" y="10218"/>
                      <a:pt x="45632" y="22816"/>
                    </a:cubicBezTo>
                    <a:close/>
                  </a:path>
                </a:pathLst>
              </a:custGeom>
              <a:grpFill/>
              <a:ln w="8809" cap="flat">
                <a:noFill/>
                <a:prstDash val="solid"/>
                <a:miter/>
              </a:ln>
            </p:spPr>
            <p:txBody>
              <a:bodyPr rtlCol="0" anchor="ctr"/>
              <a:lstStyle/>
              <a:p>
                <a:endParaRPr lang="en-US" sz="3200"/>
              </a:p>
            </p:txBody>
          </p:sp>
          <p:sp>
            <p:nvSpPr>
              <p:cNvPr id="5193" name="Freeform: Shape 5192">
                <a:extLst>
                  <a:ext uri="{FF2B5EF4-FFF2-40B4-BE49-F238E27FC236}">
                    <a16:creationId xmlns:a16="http://schemas.microsoft.com/office/drawing/2014/main" id="{952CE83D-FD96-4E26-B793-675CD01E20ED}"/>
                  </a:ext>
                </a:extLst>
              </p:cNvPr>
              <p:cNvSpPr/>
              <p:nvPr/>
            </p:nvSpPr>
            <p:spPr>
              <a:xfrm>
                <a:off x="6688333" y="356966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194" name="Freeform: Shape 5193">
                <a:extLst>
                  <a:ext uri="{FF2B5EF4-FFF2-40B4-BE49-F238E27FC236}">
                    <a16:creationId xmlns:a16="http://schemas.microsoft.com/office/drawing/2014/main" id="{C67B8357-EA6F-4D46-816F-B137129BAAB6}"/>
                  </a:ext>
                </a:extLst>
              </p:cNvPr>
              <p:cNvSpPr/>
              <p:nvPr/>
            </p:nvSpPr>
            <p:spPr>
              <a:xfrm>
                <a:off x="6208670" y="407698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5195" name="Freeform: Shape 5194">
                <a:extLst>
                  <a:ext uri="{FF2B5EF4-FFF2-40B4-BE49-F238E27FC236}">
                    <a16:creationId xmlns:a16="http://schemas.microsoft.com/office/drawing/2014/main" id="{6A1D28AD-D61C-41E9-9308-2A8FC0FD6388}"/>
                  </a:ext>
                </a:extLst>
              </p:cNvPr>
              <p:cNvSpPr/>
              <p:nvPr/>
            </p:nvSpPr>
            <p:spPr>
              <a:xfrm>
                <a:off x="5862378" y="380213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3200"/>
              </a:p>
            </p:txBody>
          </p:sp>
          <p:sp>
            <p:nvSpPr>
              <p:cNvPr id="5196" name="Freeform: Shape 5195">
                <a:extLst>
                  <a:ext uri="{FF2B5EF4-FFF2-40B4-BE49-F238E27FC236}">
                    <a16:creationId xmlns:a16="http://schemas.microsoft.com/office/drawing/2014/main" id="{6ED06BF1-8BDF-4213-9296-A19EE2765114}"/>
                  </a:ext>
                </a:extLst>
              </p:cNvPr>
              <p:cNvSpPr/>
              <p:nvPr/>
            </p:nvSpPr>
            <p:spPr>
              <a:xfrm>
                <a:off x="6363008" y="4258633"/>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197" name="Freeform: Shape 5196">
                <a:extLst>
                  <a:ext uri="{FF2B5EF4-FFF2-40B4-BE49-F238E27FC236}">
                    <a16:creationId xmlns:a16="http://schemas.microsoft.com/office/drawing/2014/main" id="{1A77368E-6939-4F6C-A8A3-88F19884A6DD}"/>
                  </a:ext>
                </a:extLst>
              </p:cNvPr>
              <p:cNvSpPr/>
              <p:nvPr/>
            </p:nvSpPr>
            <p:spPr>
              <a:xfrm>
                <a:off x="6434715" y="4122882"/>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198" name="Freeform: Shape 5197">
                <a:extLst>
                  <a:ext uri="{FF2B5EF4-FFF2-40B4-BE49-F238E27FC236}">
                    <a16:creationId xmlns:a16="http://schemas.microsoft.com/office/drawing/2014/main" id="{B13CF55F-2622-42F1-8340-7DE217B4A6B7}"/>
                  </a:ext>
                </a:extLst>
              </p:cNvPr>
              <p:cNvSpPr/>
              <p:nvPr/>
            </p:nvSpPr>
            <p:spPr>
              <a:xfrm>
                <a:off x="6002093" y="433201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199" name="Freeform: Shape 5198">
                <a:extLst>
                  <a:ext uri="{FF2B5EF4-FFF2-40B4-BE49-F238E27FC236}">
                    <a16:creationId xmlns:a16="http://schemas.microsoft.com/office/drawing/2014/main" id="{C5C09A1F-C796-4BEA-B3C2-BF6EEE921CDC}"/>
                  </a:ext>
                </a:extLst>
              </p:cNvPr>
              <p:cNvSpPr/>
              <p:nvPr/>
            </p:nvSpPr>
            <p:spPr>
              <a:xfrm>
                <a:off x="6034511" y="449163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200" name="Freeform: Shape 5199">
                <a:extLst>
                  <a:ext uri="{FF2B5EF4-FFF2-40B4-BE49-F238E27FC236}">
                    <a16:creationId xmlns:a16="http://schemas.microsoft.com/office/drawing/2014/main" id="{D37A6D5B-495C-46FF-B84C-0C576E8D7DD5}"/>
                  </a:ext>
                </a:extLst>
              </p:cNvPr>
              <p:cNvSpPr/>
              <p:nvPr/>
            </p:nvSpPr>
            <p:spPr>
              <a:xfrm>
                <a:off x="6603677" y="349319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307"/>
                      <a:pt x="45632" y="22816"/>
                    </a:cubicBezTo>
                    <a:close/>
                  </a:path>
                </a:pathLst>
              </a:custGeom>
              <a:grpFill/>
              <a:ln w="8809" cap="flat">
                <a:noFill/>
                <a:prstDash val="solid"/>
                <a:miter/>
              </a:ln>
            </p:spPr>
            <p:txBody>
              <a:bodyPr rtlCol="0" anchor="ctr"/>
              <a:lstStyle/>
              <a:p>
                <a:endParaRPr lang="en-US" sz="3200"/>
              </a:p>
            </p:txBody>
          </p:sp>
          <p:sp>
            <p:nvSpPr>
              <p:cNvPr id="5201" name="Freeform: Shape 5200">
                <a:extLst>
                  <a:ext uri="{FF2B5EF4-FFF2-40B4-BE49-F238E27FC236}">
                    <a16:creationId xmlns:a16="http://schemas.microsoft.com/office/drawing/2014/main" id="{AAD6AE09-7227-40DE-93A9-2ABA05352AC4}"/>
                  </a:ext>
                </a:extLst>
              </p:cNvPr>
              <p:cNvSpPr/>
              <p:nvPr/>
            </p:nvSpPr>
            <p:spPr>
              <a:xfrm>
                <a:off x="6133703" y="397356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202" name="Freeform: Shape 5201">
                <a:extLst>
                  <a:ext uri="{FF2B5EF4-FFF2-40B4-BE49-F238E27FC236}">
                    <a16:creationId xmlns:a16="http://schemas.microsoft.com/office/drawing/2014/main" id="{4EE16356-D8E4-48BB-8D14-4751DAED5BB6}"/>
                  </a:ext>
                </a:extLst>
              </p:cNvPr>
              <p:cNvSpPr/>
              <p:nvPr/>
            </p:nvSpPr>
            <p:spPr>
              <a:xfrm>
                <a:off x="6402385" y="3977529"/>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203" name="Freeform: Shape 5202">
                <a:extLst>
                  <a:ext uri="{FF2B5EF4-FFF2-40B4-BE49-F238E27FC236}">
                    <a16:creationId xmlns:a16="http://schemas.microsoft.com/office/drawing/2014/main" id="{8197F165-95FA-4122-A7AB-9CF0AFD0EC09}"/>
                  </a:ext>
                </a:extLst>
              </p:cNvPr>
              <p:cNvSpPr/>
              <p:nvPr/>
            </p:nvSpPr>
            <p:spPr>
              <a:xfrm>
                <a:off x="5920608" y="426673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307"/>
                      <a:pt x="45632" y="22816"/>
                    </a:cubicBezTo>
                    <a:close/>
                  </a:path>
                </a:pathLst>
              </a:custGeom>
              <a:grpFill/>
              <a:ln w="8809" cap="flat">
                <a:noFill/>
                <a:prstDash val="solid"/>
                <a:miter/>
              </a:ln>
            </p:spPr>
            <p:txBody>
              <a:bodyPr rtlCol="0" anchor="ctr"/>
              <a:lstStyle/>
              <a:p>
                <a:endParaRPr lang="en-US" sz="3200"/>
              </a:p>
            </p:txBody>
          </p:sp>
          <p:sp>
            <p:nvSpPr>
              <p:cNvPr id="5204" name="Freeform: Shape 5203">
                <a:extLst>
                  <a:ext uri="{FF2B5EF4-FFF2-40B4-BE49-F238E27FC236}">
                    <a16:creationId xmlns:a16="http://schemas.microsoft.com/office/drawing/2014/main" id="{E8E2CF9A-02D1-477A-8FCD-213CC67CA7DC}"/>
                  </a:ext>
                </a:extLst>
              </p:cNvPr>
              <p:cNvSpPr/>
              <p:nvPr/>
            </p:nvSpPr>
            <p:spPr>
              <a:xfrm>
                <a:off x="5791552" y="418604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307"/>
                      <a:pt x="45632" y="22816"/>
                    </a:cubicBezTo>
                    <a:close/>
                  </a:path>
                </a:pathLst>
              </a:custGeom>
              <a:grpFill/>
              <a:ln w="8809" cap="flat">
                <a:noFill/>
                <a:prstDash val="solid"/>
                <a:miter/>
              </a:ln>
            </p:spPr>
            <p:txBody>
              <a:bodyPr rtlCol="0" anchor="ctr"/>
              <a:lstStyle/>
              <a:p>
                <a:endParaRPr lang="en-US" sz="3200"/>
              </a:p>
            </p:txBody>
          </p:sp>
          <p:sp>
            <p:nvSpPr>
              <p:cNvPr id="5205" name="Freeform: Shape 5204">
                <a:extLst>
                  <a:ext uri="{FF2B5EF4-FFF2-40B4-BE49-F238E27FC236}">
                    <a16:creationId xmlns:a16="http://schemas.microsoft.com/office/drawing/2014/main" id="{A1CE740A-A5EC-493F-82B2-96CBF04FEB29}"/>
                  </a:ext>
                </a:extLst>
              </p:cNvPr>
              <p:cNvSpPr/>
              <p:nvPr/>
            </p:nvSpPr>
            <p:spPr>
              <a:xfrm>
                <a:off x="5677912" y="413151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307"/>
                      <a:pt x="45632" y="22816"/>
                    </a:cubicBezTo>
                    <a:close/>
                  </a:path>
                </a:pathLst>
              </a:custGeom>
              <a:grpFill/>
              <a:ln w="8809" cap="flat">
                <a:noFill/>
                <a:prstDash val="solid"/>
                <a:miter/>
              </a:ln>
            </p:spPr>
            <p:txBody>
              <a:bodyPr rtlCol="0" anchor="ctr"/>
              <a:lstStyle/>
              <a:p>
                <a:endParaRPr lang="en-US" sz="3200"/>
              </a:p>
            </p:txBody>
          </p:sp>
          <p:sp>
            <p:nvSpPr>
              <p:cNvPr id="5206" name="Freeform: Shape 5205">
                <a:extLst>
                  <a:ext uri="{FF2B5EF4-FFF2-40B4-BE49-F238E27FC236}">
                    <a16:creationId xmlns:a16="http://schemas.microsoft.com/office/drawing/2014/main" id="{F98C5153-0000-499D-B008-420C8F85D93C}"/>
                  </a:ext>
                </a:extLst>
              </p:cNvPr>
              <p:cNvSpPr/>
              <p:nvPr/>
            </p:nvSpPr>
            <p:spPr>
              <a:xfrm>
                <a:off x="5744598" y="438372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207" name="Freeform: Shape 5206">
                <a:extLst>
                  <a:ext uri="{FF2B5EF4-FFF2-40B4-BE49-F238E27FC236}">
                    <a16:creationId xmlns:a16="http://schemas.microsoft.com/office/drawing/2014/main" id="{705B41CA-09F6-4F60-A781-88D125DF1D4A}"/>
                  </a:ext>
                </a:extLst>
              </p:cNvPr>
              <p:cNvSpPr/>
              <p:nvPr/>
            </p:nvSpPr>
            <p:spPr>
              <a:xfrm>
                <a:off x="5120375" y="3532310"/>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208" name="Freeform: Shape 5207">
                <a:extLst>
                  <a:ext uri="{FF2B5EF4-FFF2-40B4-BE49-F238E27FC236}">
                    <a16:creationId xmlns:a16="http://schemas.microsoft.com/office/drawing/2014/main" id="{ADFDB853-8926-4096-8767-EE9170E0EBE0}"/>
                  </a:ext>
                </a:extLst>
              </p:cNvPr>
              <p:cNvSpPr/>
              <p:nvPr/>
            </p:nvSpPr>
            <p:spPr>
              <a:xfrm>
                <a:off x="4822535" y="356966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5209" name="Freeform: Shape 5208">
                <a:extLst>
                  <a:ext uri="{FF2B5EF4-FFF2-40B4-BE49-F238E27FC236}">
                    <a16:creationId xmlns:a16="http://schemas.microsoft.com/office/drawing/2014/main" id="{D9D3669A-9F47-413D-9E76-4A29F672E3DD}"/>
                  </a:ext>
                </a:extLst>
              </p:cNvPr>
              <p:cNvSpPr/>
              <p:nvPr/>
            </p:nvSpPr>
            <p:spPr>
              <a:xfrm>
                <a:off x="4406738" y="3542705"/>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210" name="Freeform: Shape 5209">
                <a:extLst>
                  <a:ext uri="{FF2B5EF4-FFF2-40B4-BE49-F238E27FC236}">
                    <a16:creationId xmlns:a16="http://schemas.microsoft.com/office/drawing/2014/main" id="{81DFFC25-2762-4BB2-A264-B7A28AB6DB73}"/>
                  </a:ext>
                </a:extLst>
              </p:cNvPr>
              <p:cNvSpPr/>
              <p:nvPr/>
            </p:nvSpPr>
            <p:spPr>
              <a:xfrm>
                <a:off x="4591115" y="3631502"/>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307"/>
                      <a:pt x="45632" y="22816"/>
                    </a:cubicBezTo>
                    <a:close/>
                  </a:path>
                </a:pathLst>
              </a:custGeom>
              <a:grpFill/>
              <a:ln w="8809" cap="flat">
                <a:noFill/>
                <a:prstDash val="solid"/>
                <a:miter/>
              </a:ln>
            </p:spPr>
            <p:txBody>
              <a:bodyPr rtlCol="0" anchor="ctr"/>
              <a:lstStyle/>
              <a:p>
                <a:endParaRPr lang="en-US" sz="3200"/>
              </a:p>
            </p:txBody>
          </p:sp>
          <p:sp>
            <p:nvSpPr>
              <p:cNvPr id="5211" name="Freeform: Shape 5210">
                <a:extLst>
                  <a:ext uri="{FF2B5EF4-FFF2-40B4-BE49-F238E27FC236}">
                    <a16:creationId xmlns:a16="http://schemas.microsoft.com/office/drawing/2014/main" id="{D3CB7D7B-BA10-40AC-A069-A7D7A46C0C09}"/>
                  </a:ext>
                </a:extLst>
              </p:cNvPr>
              <p:cNvSpPr/>
              <p:nvPr/>
            </p:nvSpPr>
            <p:spPr>
              <a:xfrm>
                <a:off x="4645997" y="3779321"/>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212" name="Freeform: Shape 5211">
                <a:extLst>
                  <a:ext uri="{FF2B5EF4-FFF2-40B4-BE49-F238E27FC236}">
                    <a16:creationId xmlns:a16="http://schemas.microsoft.com/office/drawing/2014/main" id="{23376E20-9CC3-4B55-AF90-811FC55DE622}"/>
                  </a:ext>
                </a:extLst>
              </p:cNvPr>
              <p:cNvSpPr/>
              <p:nvPr/>
            </p:nvSpPr>
            <p:spPr>
              <a:xfrm>
                <a:off x="4406738" y="4008979"/>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213" name="Freeform: Shape 5212">
                <a:extLst>
                  <a:ext uri="{FF2B5EF4-FFF2-40B4-BE49-F238E27FC236}">
                    <a16:creationId xmlns:a16="http://schemas.microsoft.com/office/drawing/2014/main" id="{F5FCDDC3-6CEE-4EF0-9112-17FA67A0CDAB}"/>
                  </a:ext>
                </a:extLst>
              </p:cNvPr>
              <p:cNvSpPr/>
              <p:nvPr/>
            </p:nvSpPr>
            <p:spPr>
              <a:xfrm>
                <a:off x="4170298" y="3978939"/>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214" name="Freeform: Shape 5213">
                <a:extLst>
                  <a:ext uri="{FF2B5EF4-FFF2-40B4-BE49-F238E27FC236}">
                    <a16:creationId xmlns:a16="http://schemas.microsoft.com/office/drawing/2014/main" id="{7B0FC821-3AA4-4796-A743-8D07EEE8F66B}"/>
                  </a:ext>
                </a:extLst>
              </p:cNvPr>
              <p:cNvSpPr/>
              <p:nvPr/>
            </p:nvSpPr>
            <p:spPr>
              <a:xfrm>
                <a:off x="5347566" y="397356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215" name="Freeform: Shape 5214">
                <a:extLst>
                  <a:ext uri="{FF2B5EF4-FFF2-40B4-BE49-F238E27FC236}">
                    <a16:creationId xmlns:a16="http://schemas.microsoft.com/office/drawing/2014/main" id="{763BD5CB-9B4F-4645-B9E1-B8B882FC50CE}"/>
                  </a:ext>
                </a:extLst>
              </p:cNvPr>
              <p:cNvSpPr/>
              <p:nvPr/>
            </p:nvSpPr>
            <p:spPr>
              <a:xfrm>
                <a:off x="4982334" y="347830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216" name="Freeform: Shape 5215">
                <a:extLst>
                  <a:ext uri="{FF2B5EF4-FFF2-40B4-BE49-F238E27FC236}">
                    <a16:creationId xmlns:a16="http://schemas.microsoft.com/office/drawing/2014/main" id="{628D2C9B-CD0F-45ED-8822-30B2770DBC71}"/>
                  </a:ext>
                </a:extLst>
              </p:cNvPr>
              <p:cNvSpPr/>
              <p:nvPr/>
            </p:nvSpPr>
            <p:spPr>
              <a:xfrm>
                <a:off x="4149244" y="369422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3200"/>
              </a:p>
            </p:txBody>
          </p:sp>
          <p:sp>
            <p:nvSpPr>
              <p:cNvPr id="5217" name="Freeform: Shape 5216">
                <a:extLst>
                  <a:ext uri="{FF2B5EF4-FFF2-40B4-BE49-F238E27FC236}">
                    <a16:creationId xmlns:a16="http://schemas.microsoft.com/office/drawing/2014/main" id="{0903D637-C10B-470E-B23C-E8DE39BB5928}"/>
                  </a:ext>
                </a:extLst>
              </p:cNvPr>
              <p:cNvSpPr/>
              <p:nvPr/>
            </p:nvSpPr>
            <p:spPr>
              <a:xfrm>
                <a:off x="4049171" y="384424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88"/>
                      <a:pt x="45632" y="10307"/>
                      <a:pt x="45632" y="22816"/>
                    </a:cubicBezTo>
                    <a:close/>
                  </a:path>
                </a:pathLst>
              </a:custGeom>
              <a:grpFill/>
              <a:ln w="8809" cap="flat">
                <a:noFill/>
                <a:prstDash val="solid"/>
                <a:miter/>
              </a:ln>
            </p:spPr>
            <p:txBody>
              <a:bodyPr rtlCol="0" anchor="ctr"/>
              <a:lstStyle/>
              <a:p>
                <a:endParaRPr lang="en-US" sz="3200"/>
              </a:p>
            </p:txBody>
          </p:sp>
          <p:sp>
            <p:nvSpPr>
              <p:cNvPr id="5218" name="Freeform: Shape 5217">
                <a:extLst>
                  <a:ext uri="{FF2B5EF4-FFF2-40B4-BE49-F238E27FC236}">
                    <a16:creationId xmlns:a16="http://schemas.microsoft.com/office/drawing/2014/main" id="{B86CB453-B320-453F-A62F-3FC525DA7DE2}"/>
                  </a:ext>
                </a:extLst>
              </p:cNvPr>
              <p:cNvSpPr/>
              <p:nvPr/>
            </p:nvSpPr>
            <p:spPr>
              <a:xfrm>
                <a:off x="3356323" y="392132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3200"/>
              </a:p>
            </p:txBody>
          </p:sp>
          <p:sp>
            <p:nvSpPr>
              <p:cNvPr id="5219" name="Freeform: Shape 5218">
                <a:extLst>
                  <a:ext uri="{FF2B5EF4-FFF2-40B4-BE49-F238E27FC236}">
                    <a16:creationId xmlns:a16="http://schemas.microsoft.com/office/drawing/2014/main" id="{C262303E-BFDB-4EB6-B313-41E433A5658C}"/>
                  </a:ext>
                </a:extLst>
              </p:cNvPr>
              <p:cNvSpPr/>
              <p:nvPr/>
            </p:nvSpPr>
            <p:spPr>
              <a:xfrm>
                <a:off x="3540701" y="393251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220" name="Freeform: Shape 5219">
                <a:extLst>
                  <a:ext uri="{FF2B5EF4-FFF2-40B4-BE49-F238E27FC236}">
                    <a16:creationId xmlns:a16="http://schemas.microsoft.com/office/drawing/2014/main" id="{2DF1B783-6649-4257-A37C-468149FCBAC9}"/>
                  </a:ext>
                </a:extLst>
              </p:cNvPr>
              <p:cNvSpPr/>
              <p:nvPr/>
            </p:nvSpPr>
            <p:spPr>
              <a:xfrm>
                <a:off x="3306287" y="3762760"/>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3200"/>
              </a:p>
            </p:txBody>
          </p:sp>
          <p:sp>
            <p:nvSpPr>
              <p:cNvPr id="5221" name="Freeform: Shape 5220">
                <a:extLst>
                  <a:ext uri="{FF2B5EF4-FFF2-40B4-BE49-F238E27FC236}">
                    <a16:creationId xmlns:a16="http://schemas.microsoft.com/office/drawing/2014/main" id="{73D62F6B-4CD4-42FF-A736-DE96ADC228A4}"/>
                  </a:ext>
                </a:extLst>
              </p:cNvPr>
              <p:cNvSpPr/>
              <p:nvPr/>
            </p:nvSpPr>
            <p:spPr>
              <a:xfrm>
                <a:off x="3962311" y="399638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222" name="Freeform: Shape 5221">
                <a:extLst>
                  <a:ext uri="{FF2B5EF4-FFF2-40B4-BE49-F238E27FC236}">
                    <a16:creationId xmlns:a16="http://schemas.microsoft.com/office/drawing/2014/main" id="{57B90BC2-A9B2-4FDE-9E2B-24E30DFB0617}"/>
                  </a:ext>
                </a:extLst>
              </p:cNvPr>
              <p:cNvSpPr/>
              <p:nvPr/>
            </p:nvSpPr>
            <p:spPr>
              <a:xfrm>
                <a:off x="3726312" y="4031794"/>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223" name="Freeform: Shape 5222">
                <a:extLst>
                  <a:ext uri="{FF2B5EF4-FFF2-40B4-BE49-F238E27FC236}">
                    <a16:creationId xmlns:a16="http://schemas.microsoft.com/office/drawing/2014/main" id="{14423715-4C30-4A7D-A07E-0C441C4417BD}"/>
                  </a:ext>
                </a:extLst>
              </p:cNvPr>
              <p:cNvSpPr/>
              <p:nvPr/>
            </p:nvSpPr>
            <p:spPr>
              <a:xfrm>
                <a:off x="4263940" y="356966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5224" name="Freeform: Shape 5223">
                <a:extLst>
                  <a:ext uri="{FF2B5EF4-FFF2-40B4-BE49-F238E27FC236}">
                    <a16:creationId xmlns:a16="http://schemas.microsoft.com/office/drawing/2014/main" id="{401A864E-2FC7-47B5-BFB1-62BFECF236A8}"/>
                  </a:ext>
                </a:extLst>
              </p:cNvPr>
              <p:cNvSpPr/>
              <p:nvPr/>
            </p:nvSpPr>
            <p:spPr>
              <a:xfrm>
                <a:off x="5167857" y="3631502"/>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307"/>
                      <a:pt x="45632" y="22816"/>
                    </a:cubicBezTo>
                    <a:close/>
                  </a:path>
                </a:pathLst>
              </a:custGeom>
              <a:grpFill/>
              <a:ln w="8809" cap="flat">
                <a:noFill/>
                <a:prstDash val="solid"/>
                <a:miter/>
              </a:ln>
            </p:spPr>
            <p:txBody>
              <a:bodyPr rtlCol="0" anchor="ctr"/>
              <a:lstStyle/>
              <a:p>
                <a:endParaRPr lang="en-US" sz="3200"/>
              </a:p>
            </p:txBody>
          </p:sp>
          <p:sp>
            <p:nvSpPr>
              <p:cNvPr id="5225" name="Freeform: Shape 5224">
                <a:extLst>
                  <a:ext uri="{FF2B5EF4-FFF2-40B4-BE49-F238E27FC236}">
                    <a16:creationId xmlns:a16="http://schemas.microsoft.com/office/drawing/2014/main" id="{045690A3-BBB4-42D9-91D5-3D7E0927EDDB}"/>
                  </a:ext>
                </a:extLst>
              </p:cNvPr>
              <p:cNvSpPr/>
              <p:nvPr/>
            </p:nvSpPr>
            <p:spPr>
              <a:xfrm>
                <a:off x="5160281" y="381288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8"/>
                      <a:pt x="10218" y="0"/>
                      <a:pt x="22816" y="0"/>
                    </a:cubicBezTo>
                    <a:cubicBezTo>
                      <a:pt x="35413" y="88"/>
                      <a:pt x="45632" y="10218"/>
                      <a:pt x="45632" y="22816"/>
                    </a:cubicBezTo>
                    <a:close/>
                  </a:path>
                </a:pathLst>
              </a:custGeom>
              <a:grpFill/>
              <a:ln w="8809" cap="flat">
                <a:noFill/>
                <a:prstDash val="solid"/>
                <a:miter/>
              </a:ln>
            </p:spPr>
            <p:txBody>
              <a:bodyPr rtlCol="0" anchor="ctr"/>
              <a:lstStyle/>
              <a:p>
                <a:endParaRPr lang="en-US" sz="3200"/>
              </a:p>
            </p:txBody>
          </p:sp>
          <p:sp>
            <p:nvSpPr>
              <p:cNvPr id="5226" name="Freeform: Shape 5225">
                <a:extLst>
                  <a:ext uri="{FF2B5EF4-FFF2-40B4-BE49-F238E27FC236}">
                    <a16:creationId xmlns:a16="http://schemas.microsoft.com/office/drawing/2014/main" id="{102894E1-D65C-4F16-A9ED-45F9187A4E64}"/>
                  </a:ext>
                </a:extLst>
              </p:cNvPr>
              <p:cNvSpPr/>
              <p:nvPr/>
            </p:nvSpPr>
            <p:spPr>
              <a:xfrm>
                <a:off x="5090688" y="3631502"/>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307"/>
                      <a:pt x="45632" y="22816"/>
                    </a:cubicBezTo>
                    <a:close/>
                  </a:path>
                </a:pathLst>
              </a:custGeom>
              <a:grpFill/>
              <a:ln w="8809" cap="flat">
                <a:noFill/>
                <a:prstDash val="solid"/>
                <a:miter/>
              </a:ln>
            </p:spPr>
            <p:txBody>
              <a:bodyPr rtlCol="0" anchor="ctr"/>
              <a:lstStyle/>
              <a:p>
                <a:endParaRPr lang="en-US" sz="3200"/>
              </a:p>
            </p:txBody>
          </p:sp>
          <p:sp>
            <p:nvSpPr>
              <p:cNvPr id="5227" name="Freeform: Shape 5226">
                <a:extLst>
                  <a:ext uri="{FF2B5EF4-FFF2-40B4-BE49-F238E27FC236}">
                    <a16:creationId xmlns:a16="http://schemas.microsoft.com/office/drawing/2014/main" id="{A81917AF-1F1E-4476-A271-CAF7961D3D22}"/>
                  </a:ext>
                </a:extLst>
              </p:cNvPr>
              <p:cNvSpPr/>
              <p:nvPr/>
            </p:nvSpPr>
            <p:spPr>
              <a:xfrm>
                <a:off x="4938905" y="379341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228" name="Freeform: Shape 5227">
                <a:extLst>
                  <a:ext uri="{FF2B5EF4-FFF2-40B4-BE49-F238E27FC236}">
                    <a16:creationId xmlns:a16="http://schemas.microsoft.com/office/drawing/2014/main" id="{F0727CD7-CDD4-47D9-B4EC-F649EB9F9E86}"/>
                  </a:ext>
                </a:extLst>
              </p:cNvPr>
              <p:cNvSpPr/>
              <p:nvPr/>
            </p:nvSpPr>
            <p:spPr>
              <a:xfrm>
                <a:off x="4730478" y="399972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2" y="0"/>
                      <a:pt x="45632" y="10219"/>
                      <a:pt x="45632" y="22816"/>
                    </a:cubicBezTo>
                    <a:close/>
                  </a:path>
                </a:pathLst>
              </a:custGeom>
              <a:grpFill/>
              <a:ln w="8809" cap="flat">
                <a:noFill/>
                <a:prstDash val="solid"/>
                <a:miter/>
              </a:ln>
            </p:spPr>
            <p:txBody>
              <a:bodyPr rtlCol="0" anchor="ctr"/>
              <a:lstStyle/>
              <a:p>
                <a:endParaRPr lang="en-US" sz="3200"/>
              </a:p>
            </p:txBody>
          </p:sp>
          <p:sp>
            <p:nvSpPr>
              <p:cNvPr id="5229" name="Freeform: Shape 5228">
                <a:extLst>
                  <a:ext uri="{FF2B5EF4-FFF2-40B4-BE49-F238E27FC236}">
                    <a16:creationId xmlns:a16="http://schemas.microsoft.com/office/drawing/2014/main" id="{9DB6C85B-8A5E-4250-8277-3FA530616321}"/>
                  </a:ext>
                </a:extLst>
              </p:cNvPr>
              <p:cNvSpPr/>
              <p:nvPr/>
            </p:nvSpPr>
            <p:spPr>
              <a:xfrm>
                <a:off x="4318998" y="378557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230" name="Freeform: Shape 5229">
                <a:extLst>
                  <a:ext uri="{FF2B5EF4-FFF2-40B4-BE49-F238E27FC236}">
                    <a16:creationId xmlns:a16="http://schemas.microsoft.com/office/drawing/2014/main" id="{143AA973-8E48-4D45-9DF2-71E2831B0BDC}"/>
                  </a:ext>
                </a:extLst>
              </p:cNvPr>
              <p:cNvSpPr/>
              <p:nvPr/>
            </p:nvSpPr>
            <p:spPr>
              <a:xfrm>
                <a:off x="5324133" y="3885297"/>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5231" name="Freeform: Shape 5230">
                <a:extLst>
                  <a:ext uri="{FF2B5EF4-FFF2-40B4-BE49-F238E27FC236}">
                    <a16:creationId xmlns:a16="http://schemas.microsoft.com/office/drawing/2014/main" id="{89071CFA-29A2-4927-86A2-89AE74CD4FAB}"/>
                  </a:ext>
                </a:extLst>
              </p:cNvPr>
              <p:cNvSpPr/>
              <p:nvPr/>
            </p:nvSpPr>
            <p:spPr>
              <a:xfrm>
                <a:off x="5202741" y="3921327"/>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3200"/>
              </a:p>
            </p:txBody>
          </p:sp>
          <p:sp>
            <p:nvSpPr>
              <p:cNvPr id="5232" name="Freeform: Shape 5231">
                <a:extLst>
                  <a:ext uri="{FF2B5EF4-FFF2-40B4-BE49-F238E27FC236}">
                    <a16:creationId xmlns:a16="http://schemas.microsoft.com/office/drawing/2014/main" id="{56F56937-010E-4FF5-AFFC-D726C440E281}"/>
                  </a:ext>
                </a:extLst>
              </p:cNvPr>
              <p:cNvSpPr/>
              <p:nvPr/>
            </p:nvSpPr>
            <p:spPr>
              <a:xfrm>
                <a:off x="5120375" y="4030385"/>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233" name="Freeform: Shape 5232">
                <a:extLst>
                  <a:ext uri="{FF2B5EF4-FFF2-40B4-BE49-F238E27FC236}">
                    <a16:creationId xmlns:a16="http://schemas.microsoft.com/office/drawing/2014/main" id="{050BF4F5-C488-4FB9-B054-434C2598CC18}"/>
                  </a:ext>
                </a:extLst>
              </p:cNvPr>
              <p:cNvSpPr/>
              <p:nvPr/>
            </p:nvSpPr>
            <p:spPr>
              <a:xfrm>
                <a:off x="5038890" y="4208860"/>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234" name="Freeform: Shape 5233">
                <a:extLst>
                  <a:ext uri="{FF2B5EF4-FFF2-40B4-BE49-F238E27FC236}">
                    <a16:creationId xmlns:a16="http://schemas.microsoft.com/office/drawing/2014/main" id="{221D6CBB-B755-4534-B15D-DBC6F79A287A}"/>
                  </a:ext>
                </a:extLst>
              </p:cNvPr>
              <p:cNvSpPr/>
              <p:nvPr/>
            </p:nvSpPr>
            <p:spPr>
              <a:xfrm>
                <a:off x="5506308" y="402245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5235" name="Freeform: Shape 5234">
                <a:extLst>
                  <a:ext uri="{FF2B5EF4-FFF2-40B4-BE49-F238E27FC236}">
                    <a16:creationId xmlns:a16="http://schemas.microsoft.com/office/drawing/2014/main" id="{7730C240-A05F-43A8-BEE0-16F098222F33}"/>
                  </a:ext>
                </a:extLst>
              </p:cNvPr>
              <p:cNvSpPr/>
              <p:nvPr/>
            </p:nvSpPr>
            <p:spPr>
              <a:xfrm>
                <a:off x="5301670" y="4283651"/>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236" name="Freeform: Shape 5235">
                <a:extLst>
                  <a:ext uri="{FF2B5EF4-FFF2-40B4-BE49-F238E27FC236}">
                    <a16:creationId xmlns:a16="http://schemas.microsoft.com/office/drawing/2014/main" id="{A52DCD4C-A03A-41F7-B0E9-A45C679F2DA9}"/>
                  </a:ext>
                </a:extLst>
              </p:cNvPr>
              <p:cNvSpPr/>
              <p:nvPr/>
            </p:nvSpPr>
            <p:spPr>
              <a:xfrm>
                <a:off x="5438037" y="4063508"/>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5237" name="Freeform: Shape 5236">
                <a:extLst>
                  <a:ext uri="{FF2B5EF4-FFF2-40B4-BE49-F238E27FC236}">
                    <a16:creationId xmlns:a16="http://schemas.microsoft.com/office/drawing/2014/main" id="{59EFB378-B1EA-4969-9BAA-1544E68B85C4}"/>
                  </a:ext>
                </a:extLst>
              </p:cNvPr>
              <p:cNvSpPr/>
              <p:nvPr/>
            </p:nvSpPr>
            <p:spPr>
              <a:xfrm>
                <a:off x="5171205" y="4244009"/>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501" y="0"/>
                      <a:pt x="45632" y="10219"/>
                      <a:pt x="45632" y="22816"/>
                    </a:cubicBezTo>
                    <a:close/>
                  </a:path>
                </a:pathLst>
              </a:custGeom>
              <a:grpFill/>
              <a:ln w="8809" cap="flat">
                <a:noFill/>
                <a:prstDash val="solid"/>
                <a:miter/>
              </a:ln>
            </p:spPr>
            <p:txBody>
              <a:bodyPr rtlCol="0" anchor="ctr"/>
              <a:lstStyle/>
              <a:p>
                <a:endParaRPr lang="en-US" sz="3200"/>
              </a:p>
            </p:txBody>
          </p:sp>
          <p:sp>
            <p:nvSpPr>
              <p:cNvPr id="5238" name="Freeform: Shape 5237">
                <a:extLst>
                  <a:ext uri="{FF2B5EF4-FFF2-40B4-BE49-F238E27FC236}">
                    <a16:creationId xmlns:a16="http://schemas.microsoft.com/office/drawing/2014/main" id="{2A993CCD-86B4-4F33-AEEF-6CE19C84D2C4}"/>
                  </a:ext>
                </a:extLst>
              </p:cNvPr>
              <p:cNvSpPr/>
              <p:nvPr/>
            </p:nvSpPr>
            <p:spPr>
              <a:xfrm>
                <a:off x="6208670" y="380213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3200"/>
              </a:p>
            </p:txBody>
          </p:sp>
          <p:sp>
            <p:nvSpPr>
              <p:cNvPr id="5239" name="Freeform: Shape 5238">
                <a:extLst>
                  <a:ext uri="{FF2B5EF4-FFF2-40B4-BE49-F238E27FC236}">
                    <a16:creationId xmlns:a16="http://schemas.microsoft.com/office/drawing/2014/main" id="{AF774B73-2339-447C-B277-F0DA8099FED3}"/>
                  </a:ext>
                </a:extLst>
              </p:cNvPr>
              <p:cNvSpPr/>
              <p:nvPr/>
            </p:nvSpPr>
            <p:spPr>
              <a:xfrm>
                <a:off x="6774576" y="2602758"/>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240" name="Freeform: Shape 5239">
                <a:extLst>
                  <a:ext uri="{FF2B5EF4-FFF2-40B4-BE49-F238E27FC236}">
                    <a16:creationId xmlns:a16="http://schemas.microsoft.com/office/drawing/2014/main" id="{7C99B360-B414-4164-B36A-A6984236B338}"/>
                  </a:ext>
                </a:extLst>
              </p:cNvPr>
              <p:cNvSpPr/>
              <p:nvPr/>
            </p:nvSpPr>
            <p:spPr>
              <a:xfrm>
                <a:off x="6739339" y="275119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501" y="0"/>
                      <a:pt x="45632" y="10219"/>
                      <a:pt x="45632" y="22816"/>
                    </a:cubicBezTo>
                    <a:close/>
                  </a:path>
                </a:pathLst>
              </a:custGeom>
              <a:grpFill/>
              <a:ln w="8809" cap="flat">
                <a:noFill/>
                <a:prstDash val="solid"/>
                <a:miter/>
              </a:ln>
            </p:spPr>
            <p:txBody>
              <a:bodyPr rtlCol="0" anchor="ctr"/>
              <a:lstStyle/>
              <a:p>
                <a:endParaRPr lang="en-US" sz="3200"/>
              </a:p>
            </p:txBody>
          </p:sp>
          <p:sp>
            <p:nvSpPr>
              <p:cNvPr id="5241" name="Freeform: Shape 5240">
                <a:extLst>
                  <a:ext uri="{FF2B5EF4-FFF2-40B4-BE49-F238E27FC236}">
                    <a16:creationId xmlns:a16="http://schemas.microsoft.com/office/drawing/2014/main" id="{BE8B98B8-BD88-4FFE-B543-CE7801CAFCE5}"/>
                  </a:ext>
                </a:extLst>
              </p:cNvPr>
              <p:cNvSpPr/>
              <p:nvPr/>
            </p:nvSpPr>
            <p:spPr>
              <a:xfrm>
                <a:off x="6260028" y="2967020"/>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2" y="88"/>
                      <a:pt x="45632" y="10219"/>
                      <a:pt x="45632" y="22816"/>
                    </a:cubicBezTo>
                    <a:close/>
                  </a:path>
                </a:pathLst>
              </a:custGeom>
              <a:grpFill/>
              <a:ln w="8809" cap="flat">
                <a:noFill/>
                <a:prstDash val="solid"/>
                <a:miter/>
              </a:ln>
            </p:spPr>
            <p:txBody>
              <a:bodyPr rtlCol="0" anchor="ctr"/>
              <a:lstStyle/>
              <a:p>
                <a:endParaRPr lang="en-US" sz="3200"/>
              </a:p>
            </p:txBody>
          </p:sp>
          <p:sp>
            <p:nvSpPr>
              <p:cNvPr id="5242" name="Freeform: Shape 5241">
                <a:extLst>
                  <a:ext uri="{FF2B5EF4-FFF2-40B4-BE49-F238E27FC236}">
                    <a16:creationId xmlns:a16="http://schemas.microsoft.com/office/drawing/2014/main" id="{ADB1AC17-F580-4FD2-BFF6-959931C2EBA8}"/>
                  </a:ext>
                </a:extLst>
              </p:cNvPr>
              <p:cNvSpPr/>
              <p:nvPr/>
            </p:nvSpPr>
            <p:spPr>
              <a:xfrm>
                <a:off x="7035242" y="283074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243" name="Freeform: Shape 5242">
                <a:extLst>
                  <a:ext uri="{FF2B5EF4-FFF2-40B4-BE49-F238E27FC236}">
                    <a16:creationId xmlns:a16="http://schemas.microsoft.com/office/drawing/2014/main" id="{83DA8542-E663-40BD-A2B2-0EBC7D68504F}"/>
                  </a:ext>
                </a:extLst>
              </p:cNvPr>
              <p:cNvSpPr/>
              <p:nvPr/>
            </p:nvSpPr>
            <p:spPr>
              <a:xfrm>
                <a:off x="6409433" y="3388631"/>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89" y="31537"/>
                      <a:pt x="15768" y="31537"/>
                    </a:cubicBezTo>
                    <a:cubicBezTo>
                      <a:pt x="7047" y="31537"/>
                      <a:pt x="0" y="24490"/>
                      <a:pt x="0" y="15768"/>
                    </a:cubicBezTo>
                    <a:cubicBezTo>
                      <a:pt x="0" y="7047"/>
                      <a:pt x="7047" y="0"/>
                      <a:pt x="15768" y="0"/>
                    </a:cubicBezTo>
                    <a:cubicBezTo>
                      <a:pt x="24489" y="88"/>
                      <a:pt x="31537" y="7135"/>
                      <a:pt x="31537" y="15768"/>
                    </a:cubicBezTo>
                    <a:close/>
                  </a:path>
                </a:pathLst>
              </a:custGeom>
              <a:grpFill/>
              <a:ln w="8809" cap="flat">
                <a:noFill/>
                <a:prstDash val="solid"/>
                <a:miter/>
              </a:ln>
            </p:spPr>
            <p:txBody>
              <a:bodyPr rtlCol="0" anchor="ctr"/>
              <a:lstStyle/>
              <a:p>
                <a:endParaRPr lang="en-US" sz="3200"/>
              </a:p>
            </p:txBody>
          </p:sp>
          <p:sp>
            <p:nvSpPr>
              <p:cNvPr id="5244" name="Freeform: Shape 5243">
                <a:extLst>
                  <a:ext uri="{FF2B5EF4-FFF2-40B4-BE49-F238E27FC236}">
                    <a16:creationId xmlns:a16="http://schemas.microsoft.com/office/drawing/2014/main" id="{48291884-E9A1-40A8-9477-A6CCE553D4CB}"/>
                  </a:ext>
                </a:extLst>
              </p:cNvPr>
              <p:cNvSpPr/>
              <p:nvPr/>
            </p:nvSpPr>
            <p:spPr>
              <a:xfrm>
                <a:off x="6487042" y="3723735"/>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8"/>
                      <a:pt x="7047" y="0"/>
                      <a:pt x="15768" y="0"/>
                    </a:cubicBezTo>
                    <a:cubicBezTo>
                      <a:pt x="24489" y="0"/>
                      <a:pt x="31537" y="7048"/>
                      <a:pt x="31537" y="15769"/>
                    </a:cubicBezTo>
                    <a:close/>
                  </a:path>
                </a:pathLst>
              </a:custGeom>
              <a:grpFill/>
              <a:ln w="8809" cap="flat">
                <a:noFill/>
                <a:prstDash val="solid"/>
                <a:miter/>
              </a:ln>
            </p:spPr>
            <p:txBody>
              <a:bodyPr rtlCol="0" anchor="ctr"/>
              <a:lstStyle/>
              <a:p>
                <a:endParaRPr lang="en-US" sz="3200"/>
              </a:p>
            </p:txBody>
          </p:sp>
          <p:sp>
            <p:nvSpPr>
              <p:cNvPr id="5245" name="Freeform: Shape 5244">
                <a:extLst>
                  <a:ext uri="{FF2B5EF4-FFF2-40B4-BE49-F238E27FC236}">
                    <a16:creationId xmlns:a16="http://schemas.microsoft.com/office/drawing/2014/main" id="{74BA0978-4658-4A55-9B23-21B05E2AB156}"/>
                  </a:ext>
                </a:extLst>
              </p:cNvPr>
              <p:cNvSpPr/>
              <p:nvPr/>
            </p:nvSpPr>
            <p:spPr>
              <a:xfrm>
                <a:off x="6762155" y="3935069"/>
                <a:ext cx="31537" cy="31536"/>
              </a:xfrm>
              <a:custGeom>
                <a:avLst/>
                <a:gdLst>
                  <a:gd name="connsiteX0" fmla="*/ 31537 w 31537"/>
                  <a:gd name="connsiteY0" fmla="*/ 15768 h 31536"/>
                  <a:gd name="connsiteX1" fmla="*/ 15768 w 31537"/>
                  <a:gd name="connsiteY1" fmla="*/ 31537 h 31536"/>
                  <a:gd name="connsiteX2" fmla="*/ 0 w 31537"/>
                  <a:gd name="connsiteY2" fmla="*/ 15768 h 31536"/>
                  <a:gd name="connsiteX3" fmla="*/ 15768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8" y="31537"/>
                    </a:cubicBezTo>
                    <a:cubicBezTo>
                      <a:pt x="7047" y="31537"/>
                      <a:pt x="0" y="24490"/>
                      <a:pt x="0" y="15768"/>
                    </a:cubicBezTo>
                    <a:cubicBezTo>
                      <a:pt x="0" y="7047"/>
                      <a:pt x="7047" y="0"/>
                      <a:pt x="15768" y="0"/>
                    </a:cubicBezTo>
                    <a:cubicBezTo>
                      <a:pt x="24490" y="0"/>
                      <a:pt x="31537" y="7135"/>
                      <a:pt x="31537" y="15768"/>
                    </a:cubicBezTo>
                    <a:close/>
                  </a:path>
                </a:pathLst>
              </a:custGeom>
              <a:grpFill/>
              <a:ln w="8809" cap="flat">
                <a:noFill/>
                <a:prstDash val="solid"/>
                <a:miter/>
              </a:ln>
            </p:spPr>
            <p:txBody>
              <a:bodyPr rtlCol="0" anchor="ctr"/>
              <a:lstStyle/>
              <a:p>
                <a:endParaRPr lang="en-US" sz="3200"/>
              </a:p>
            </p:txBody>
          </p:sp>
          <p:sp>
            <p:nvSpPr>
              <p:cNvPr id="5246" name="Freeform: Shape 5245">
                <a:extLst>
                  <a:ext uri="{FF2B5EF4-FFF2-40B4-BE49-F238E27FC236}">
                    <a16:creationId xmlns:a16="http://schemas.microsoft.com/office/drawing/2014/main" id="{7B6124AC-93D5-4DA4-AA10-E7FCB8B592E9}"/>
                  </a:ext>
                </a:extLst>
              </p:cNvPr>
              <p:cNvSpPr/>
              <p:nvPr/>
            </p:nvSpPr>
            <p:spPr>
              <a:xfrm>
                <a:off x="6250514" y="4384781"/>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88"/>
                      <a:pt x="31537" y="7135"/>
                      <a:pt x="31537" y="15769"/>
                    </a:cubicBezTo>
                    <a:close/>
                  </a:path>
                </a:pathLst>
              </a:custGeom>
              <a:grpFill/>
              <a:ln w="8809" cap="flat">
                <a:noFill/>
                <a:prstDash val="solid"/>
                <a:miter/>
              </a:ln>
            </p:spPr>
            <p:txBody>
              <a:bodyPr rtlCol="0" anchor="ctr"/>
              <a:lstStyle/>
              <a:p>
                <a:endParaRPr lang="en-US" sz="3200"/>
              </a:p>
            </p:txBody>
          </p:sp>
          <p:sp>
            <p:nvSpPr>
              <p:cNvPr id="5247" name="Freeform: Shape 5246">
                <a:extLst>
                  <a:ext uri="{FF2B5EF4-FFF2-40B4-BE49-F238E27FC236}">
                    <a16:creationId xmlns:a16="http://schemas.microsoft.com/office/drawing/2014/main" id="{7BC3588C-5400-4000-B1AF-EF020E8CF778}"/>
                  </a:ext>
                </a:extLst>
              </p:cNvPr>
              <p:cNvSpPr/>
              <p:nvPr/>
            </p:nvSpPr>
            <p:spPr>
              <a:xfrm>
                <a:off x="5986412" y="3923000"/>
                <a:ext cx="31537" cy="31537"/>
              </a:xfrm>
              <a:custGeom>
                <a:avLst/>
                <a:gdLst>
                  <a:gd name="connsiteX0" fmla="*/ 31537 w 31537"/>
                  <a:gd name="connsiteY0" fmla="*/ 15768 h 31537"/>
                  <a:gd name="connsiteX1" fmla="*/ 15769 w 31537"/>
                  <a:gd name="connsiteY1" fmla="*/ 31537 h 31537"/>
                  <a:gd name="connsiteX2" fmla="*/ 1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77"/>
                      <a:pt x="24478" y="31537"/>
                      <a:pt x="15769" y="31537"/>
                    </a:cubicBezTo>
                    <a:cubicBezTo>
                      <a:pt x="7060" y="31537"/>
                      <a:pt x="1" y="24477"/>
                      <a:pt x="1" y="15768"/>
                    </a:cubicBezTo>
                    <a:cubicBezTo>
                      <a:pt x="1" y="7060"/>
                      <a:pt x="7060" y="0"/>
                      <a:pt x="15769" y="0"/>
                    </a:cubicBezTo>
                    <a:cubicBezTo>
                      <a:pt x="24478" y="0"/>
                      <a:pt x="31537" y="7060"/>
                      <a:pt x="31537" y="15768"/>
                    </a:cubicBezTo>
                    <a:close/>
                  </a:path>
                </a:pathLst>
              </a:custGeom>
              <a:grpFill/>
              <a:ln w="8809" cap="flat">
                <a:noFill/>
                <a:prstDash val="solid"/>
                <a:miter/>
              </a:ln>
            </p:spPr>
            <p:txBody>
              <a:bodyPr rtlCol="0" anchor="ctr"/>
              <a:lstStyle/>
              <a:p>
                <a:endParaRPr lang="en-US" sz="3200"/>
              </a:p>
            </p:txBody>
          </p:sp>
          <p:sp>
            <p:nvSpPr>
              <p:cNvPr id="5248" name="Freeform: Shape 5247">
                <a:extLst>
                  <a:ext uri="{FF2B5EF4-FFF2-40B4-BE49-F238E27FC236}">
                    <a16:creationId xmlns:a16="http://schemas.microsoft.com/office/drawing/2014/main" id="{AC0A3460-31D2-42E4-9D90-4C0BE8439CD7}"/>
                  </a:ext>
                </a:extLst>
              </p:cNvPr>
              <p:cNvSpPr/>
              <p:nvPr/>
            </p:nvSpPr>
            <p:spPr>
              <a:xfrm>
                <a:off x="5522165" y="3749898"/>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7" y="31537"/>
                      <a:pt x="0" y="24490"/>
                      <a:pt x="0" y="15769"/>
                    </a:cubicBezTo>
                    <a:cubicBezTo>
                      <a:pt x="0" y="7048"/>
                      <a:pt x="7047" y="0"/>
                      <a:pt x="15769" y="0"/>
                    </a:cubicBezTo>
                    <a:cubicBezTo>
                      <a:pt x="24490" y="0"/>
                      <a:pt x="31537" y="7048"/>
                      <a:pt x="31537" y="15769"/>
                    </a:cubicBezTo>
                    <a:close/>
                  </a:path>
                </a:pathLst>
              </a:custGeom>
              <a:grpFill/>
              <a:ln w="8809" cap="flat">
                <a:noFill/>
                <a:prstDash val="solid"/>
                <a:miter/>
              </a:ln>
            </p:spPr>
            <p:txBody>
              <a:bodyPr rtlCol="0" anchor="ctr"/>
              <a:lstStyle/>
              <a:p>
                <a:endParaRPr lang="en-US" sz="3200"/>
              </a:p>
            </p:txBody>
          </p:sp>
          <p:sp>
            <p:nvSpPr>
              <p:cNvPr id="5249" name="Freeform: Shape 5248">
                <a:extLst>
                  <a:ext uri="{FF2B5EF4-FFF2-40B4-BE49-F238E27FC236}">
                    <a16:creationId xmlns:a16="http://schemas.microsoft.com/office/drawing/2014/main" id="{11128CB4-2C30-4BED-BA12-B98185F5C323}"/>
                  </a:ext>
                </a:extLst>
              </p:cNvPr>
              <p:cNvSpPr/>
              <p:nvPr/>
            </p:nvSpPr>
            <p:spPr>
              <a:xfrm>
                <a:off x="5647785" y="3220551"/>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8"/>
                      <a:pt x="7047" y="0"/>
                      <a:pt x="15768" y="0"/>
                    </a:cubicBezTo>
                    <a:cubicBezTo>
                      <a:pt x="24490" y="88"/>
                      <a:pt x="31537" y="7135"/>
                      <a:pt x="31537" y="15769"/>
                    </a:cubicBezTo>
                    <a:close/>
                  </a:path>
                </a:pathLst>
              </a:custGeom>
              <a:grpFill/>
              <a:ln w="8809" cap="flat">
                <a:noFill/>
                <a:prstDash val="solid"/>
                <a:miter/>
              </a:ln>
            </p:spPr>
            <p:txBody>
              <a:bodyPr rtlCol="0" anchor="ctr"/>
              <a:lstStyle/>
              <a:p>
                <a:endParaRPr lang="en-US" sz="3200"/>
              </a:p>
            </p:txBody>
          </p:sp>
          <p:sp>
            <p:nvSpPr>
              <p:cNvPr id="5250" name="Freeform: Shape 5249">
                <a:extLst>
                  <a:ext uri="{FF2B5EF4-FFF2-40B4-BE49-F238E27FC236}">
                    <a16:creationId xmlns:a16="http://schemas.microsoft.com/office/drawing/2014/main" id="{ED510E78-67AF-477E-9014-702939B947A3}"/>
                  </a:ext>
                </a:extLst>
              </p:cNvPr>
              <p:cNvSpPr/>
              <p:nvPr/>
            </p:nvSpPr>
            <p:spPr>
              <a:xfrm>
                <a:off x="5766798" y="3588954"/>
                <a:ext cx="31537" cy="31536"/>
              </a:xfrm>
              <a:custGeom>
                <a:avLst/>
                <a:gdLst>
                  <a:gd name="connsiteX0" fmla="*/ 31537 w 31537"/>
                  <a:gd name="connsiteY0" fmla="*/ 15769 h 31536"/>
                  <a:gd name="connsiteX1" fmla="*/ 15768 w 31537"/>
                  <a:gd name="connsiteY1" fmla="*/ 31537 h 31536"/>
                  <a:gd name="connsiteX2" fmla="*/ 0 w 31537"/>
                  <a:gd name="connsiteY2" fmla="*/ 15769 h 31536"/>
                  <a:gd name="connsiteX3" fmla="*/ 15768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3200"/>
              </a:p>
            </p:txBody>
          </p:sp>
          <p:sp>
            <p:nvSpPr>
              <p:cNvPr id="5251" name="Freeform: Shape 5250">
                <a:extLst>
                  <a:ext uri="{FF2B5EF4-FFF2-40B4-BE49-F238E27FC236}">
                    <a16:creationId xmlns:a16="http://schemas.microsoft.com/office/drawing/2014/main" id="{6DD53831-6F28-42F2-8621-5A4734B44D14}"/>
                  </a:ext>
                </a:extLst>
              </p:cNvPr>
              <p:cNvSpPr/>
              <p:nvPr/>
            </p:nvSpPr>
            <p:spPr>
              <a:xfrm>
                <a:off x="6688245" y="3765667"/>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5252" name="Freeform: Shape 5251">
                <a:extLst>
                  <a:ext uri="{FF2B5EF4-FFF2-40B4-BE49-F238E27FC236}">
                    <a16:creationId xmlns:a16="http://schemas.microsoft.com/office/drawing/2014/main" id="{EABC2248-CA14-4FD1-AC83-82401340BAE8}"/>
                  </a:ext>
                </a:extLst>
              </p:cNvPr>
              <p:cNvSpPr/>
              <p:nvPr/>
            </p:nvSpPr>
            <p:spPr>
              <a:xfrm>
                <a:off x="6140751" y="4146491"/>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3200"/>
              </a:p>
            </p:txBody>
          </p:sp>
          <p:sp>
            <p:nvSpPr>
              <p:cNvPr id="5253" name="Freeform: Shape 5252">
                <a:extLst>
                  <a:ext uri="{FF2B5EF4-FFF2-40B4-BE49-F238E27FC236}">
                    <a16:creationId xmlns:a16="http://schemas.microsoft.com/office/drawing/2014/main" id="{4B8AB1B7-4E56-45CC-92EC-B75341A0816D}"/>
                  </a:ext>
                </a:extLst>
              </p:cNvPr>
              <p:cNvSpPr/>
              <p:nvPr/>
            </p:nvSpPr>
            <p:spPr>
              <a:xfrm>
                <a:off x="5232605" y="4587218"/>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7" y="31537"/>
                      <a:pt x="0" y="24490"/>
                      <a:pt x="0" y="15768"/>
                    </a:cubicBezTo>
                    <a:cubicBezTo>
                      <a:pt x="0" y="7047"/>
                      <a:pt x="7047" y="0"/>
                      <a:pt x="15769"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5254" name="Freeform: Shape 5253">
                <a:extLst>
                  <a:ext uri="{FF2B5EF4-FFF2-40B4-BE49-F238E27FC236}">
                    <a16:creationId xmlns:a16="http://schemas.microsoft.com/office/drawing/2014/main" id="{14442665-C6BE-4B65-95DE-75A495D4C6B6}"/>
                  </a:ext>
                </a:extLst>
              </p:cNvPr>
              <p:cNvSpPr/>
              <p:nvPr/>
            </p:nvSpPr>
            <p:spPr>
              <a:xfrm>
                <a:off x="4887899" y="4587218"/>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7" y="31537"/>
                      <a:pt x="0" y="24490"/>
                      <a:pt x="0" y="15768"/>
                    </a:cubicBezTo>
                    <a:cubicBezTo>
                      <a:pt x="0" y="7047"/>
                      <a:pt x="7047" y="0"/>
                      <a:pt x="15769"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5255" name="Freeform: Shape 5254">
                <a:extLst>
                  <a:ext uri="{FF2B5EF4-FFF2-40B4-BE49-F238E27FC236}">
                    <a16:creationId xmlns:a16="http://schemas.microsoft.com/office/drawing/2014/main" id="{40CB4D5E-B8F4-45CB-A7A2-6311458573B3}"/>
                  </a:ext>
                </a:extLst>
              </p:cNvPr>
              <p:cNvSpPr/>
              <p:nvPr/>
            </p:nvSpPr>
            <p:spPr>
              <a:xfrm>
                <a:off x="5657299" y="3983960"/>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89" y="31537"/>
                      <a:pt x="15768" y="31537"/>
                    </a:cubicBezTo>
                    <a:cubicBezTo>
                      <a:pt x="7047" y="31537"/>
                      <a:pt x="0" y="24490"/>
                      <a:pt x="0" y="15769"/>
                    </a:cubicBezTo>
                    <a:cubicBezTo>
                      <a:pt x="0" y="7047"/>
                      <a:pt x="7047" y="0"/>
                      <a:pt x="15768" y="0"/>
                    </a:cubicBezTo>
                    <a:cubicBezTo>
                      <a:pt x="24401" y="0"/>
                      <a:pt x="31537" y="7047"/>
                      <a:pt x="31537" y="15769"/>
                    </a:cubicBezTo>
                    <a:close/>
                  </a:path>
                </a:pathLst>
              </a:custGeom>
              <a:grpFill/>
              <a:ln w="8809" cap="flat">
                <a:noFill/>
                <a:prstDash val="solid"/>
                <a:miter/>
              </a:ln>
            </p:spPr>
            <p:txBody>
              <a:bodyPr rtlCol="0" anchor="ctr"/>
              <a:lstStyle/>
              <a:p>
                <a:endParaRPr lang="en-US" sz="3200"/>
              </a:p>
            </p:txBody>
          </p:sp>
          <p:sp>
            <p:nvSpPr>
              <p:cNvPr id="5256" name="Freeform: Shape 5255">
                <a:extLst>
                  <a:ext uri="{FF2B5EF4-FFF2-40B4-BE49-F238E27FC236}">
                    <a16:creationId xmlns:a16="http://schemas.microsoft.com/office/drawing/2014/main" id="{46E047F2-E853-4535-8CF5-B65FA9AC4EF7}"/>
                  </a:ext>
                </a:extLst>
              </p:cNvPr>
              <p:cNvSpPr/>
              <p:nvPr/>
            </p:nvSpPr>
            <p:spPr>
              <a:xfrm>
                <a:off x="4690308" y="4175738"/>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8"/>
                      <a:pt x="7047" y="0"/>
                      <a:pt x="15768" y="0"/>
                    </a:cubicBezTo>
                    <a:cubicBezTo>
                      <a:pt x="24490" y="0"/>
                      <a:pt x="31537" y="7048"/>
                      <a:pt x="31537" y="15769"/>
                    </a:cubicBezTo>
                    <a:close/>
                  </a:path>
                </a:pathLst>
              </a:custGeom>
              <a:grpFill/>
              <a:ln w="8809" cap="flat">
                <a:noFill/>
                <a:prstDash val="solid"/>
                <a:miter/>
              </a:ln>
            </p:spPr>
            <p:txBody>
              <a:bodyPr rtlCol="0" anchor="ctr"/>
              <a:lstStyle/>
              <a:p>
                <a:endParaRPr lang="en-US" sz="3200"/>
              </a:p>
            </p:txBody>
          </p:sp>
          <p:sp>
            <p:nvSpPr>
              <p:cNvPr id="5257" name="Freeform: Shape 5256">
                <a:extLst>
                  <a:ext uri="{FF2B5EF4-FFF2-40B4-BE49-F238E27FC236}">
                    <a16:creationId xmlns:a16="http://schemas.microsoft.com/office/drawing/2014/main" id="{278DC0CC-0354-466A-A493-311A46251829}"/>
                  </a:ext>
                </a:extLst>
              </p:cNvPr>
              <p:cNvSpPr/>
              <p:nvPr/>
            </p:nvSpPr>
            <p:spPr>
              <a:xfrm>
                <a:off x="4357494" y="3615822"/>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8"/>
                      <a:pt x="7048" y="0"/>
                      <a:pt x="15769" y="0"/>
                    </a:cubicBezTo>
                    <a:cubicBezTo>
                      <a:pt x="24490" y="0"/>
                      <a:pt x="31537" y="7048"/>
                      <a:pt x="31537" y="15769"/>
                    </a:cubicBezTo>
                    <a:close/>
                  </a:path>
                </a:pathLst>
              </a:custGeom>
              <a:grpFill/>
              <a:ln w="8809" cap="flat">
                <a:noFill/>
                <a:prstDash val="solid"/>
                <a:miter/>
              </a:ln>
            </p:spPr>
            <p:txBody>
              <a:bodyPr rtlCol="0" anchor="ctr"/>
              <a:lstStyle/>
              <a:p>
                <a:endParaRPr lang="en-US" sz="3200"/>
              </a:p>
            </p:txBody>
          </p:sp>
          <p:sp>
            <p:nvSpPr>
              <p:cNvPr id="5258" name="Freeform: Shape 5257">
                <a:extLst>
                  <a:ext uri="{FF2B5EF4-FFF2-40B4-BE49-F238E27FC236}">
                    <a16:creationId xmlns:a16="http://schemas.microsoft.com/office/drawing/2014/main" id="{B74474D3-CD88-4CF9-A11A-414CAFEA933B}"/>
                  </a:ext>
                </a:extLst>
              </p:cNvPr>
              <p:cNvSpPr/>
              <p:nvPr/>
            </p:nvSpPr>
            <p:spPr>
              <a:xfrm>
                <a:off x="3941522" y="4175738"/>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8"/>
                      <a:pt x="7048" y="0"/>
                      <a:pt x="15769" y="0"/>
                    </a:cubicBezTo>
                    <a:cubicBezTo>
                      <a:pt x="24490" y="0"/>
                      <a:pt x="31537" y="7048"/>
                      <a:pt x="31537" y="15769"/>
                    </a:cubicBezTo>
                    <a:close/>
                  </a:path>
                </a:pathLst>
              </a:custGeom>
              <a:grpFill/>
              <a:ln w="8809" cap="flat">
                <a:noFill/>
                <a:prstDash val="solid"/>
                <a:miter/>
              </a:ln>
            </p:spPr>
            <p:txBody>
              <a:bodyPr rtlCol="0" anchor="ctr"/>
              <a:lstStyle/>
              <a:p>
                <a:endParaRPr lang="en-US" sz="3200"/>
              </a:p>
            </p:txBody>
          </p:sp>
          <p:sp>
            <p:nvSpPr>
              <p:cNvPr id="5259" name="Freeform: Shape 5258">
                <a:extLst>
                  <a:ext uri="{FF2B5EF4-FFF2-40B4-BE49-F238E27FC236}">
                    <a16:creationId xmlns:a16="http://schemas.microsoft.com/office/drawing/2014/main" id="{5D09395A-D050-4265-BF6E-E413A740761A}"/>
                  </a:ext>
                </a:extLst>
              </p:cNvPr>
              <p:cNvSpPr/>
              <p:nvPr/>
            </p:nvSpPr>
            <p:spPr>
              <a:xfrm>
                <a:off x="3570476" y="4057958"/>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7" y="31537"/>
                      <a:pt x="0" y="24490"/>
                      <a:pt x="0" y="15769"/>
                    </a:cubicBezTo>
                    <a:cubicBezTo>
                      <a:pt x="0" y="7048"/>
                      <a:pt x="7047" y="0"/>
                      <a:pt x="15769" y="0"/>
                    </a:cubicBezTo>
                    <a:cubicBezTo>
                      <a:pt x="24490" y="0"/>
                      <a:pt x="31537" y="7048"/>
                      <a:pt x="31537" y="15769"/>
                    </a:cubicBezTo>
                    <a:close/>
                  </a:path>
                </a:pathLst>
              </a:custGeom>
              <a:grpFill/>
              <a:ln w="8809" cap="flat">
                <a:noFill/>
                <a:prstDash val="solid"/>
                <a:miter/>
              </a:ln>
            </p:spPr>
            <p:txBody>
              <a:bodyPr rtlCol="0" anchor="ctr"/>
              <a:lstStyle/>
              <a:p>
                <a:endParaRPr lang="en-US" sz="3200"/>
              </a:p>
            </p:txBody>
          </p:sp>
          <p:sp>
            <p:nvSpPr>
              <p:cNvPr id="5260" name="Freeform: Shape 5259">
                <a:extLst>
                  <a:ext uri="{FF2B5EF4-FFF2-40B4-BE49-F238E27FC236}">
                    <a16:creationId xmlns:a16="http://schemas.microsoft.com/office/drawing/2014/main" id="{EE58F3C6-A418-49B5-84FC-1617E2C042E6}"/>
                  </a:ext>
                </a:extLst>
              </p:cNvPr>
              <p:cNvSpPr/>
              <p:nvPr/>
            </p:nvSpPr>
            <p:spPr>
              <a:xfrm>
                <a:off x="3495686" y="3792623"/>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90" y="31537"/>
                      <a:pt x="15768" y="31537"/>
                    </a:cubicBezTo>
                    <a:cubicBezTo>
                      <a:pt x="7047" y="31537"/>
                      <a:pt x="0" y="24490"/>
                      <a:pt x="0" y="15769"/>
                    </a:cubicBezTo>
                    <a:cubicBezTo>
                      <a:pt x="0" y="7048"/>
                      <a:pt x="7047" y="0"/>
                      <a:pt x="15768" y="0"/>
                    </a:cubicBezTo>
                    <a:cubicBezTo>
                      <a:pt x="24490" y="0"/>
                      <a:pt x="31537" y="7048"/>
                      <a:pt x="31537" y="15769"/>
                    </a:cubicBezTo>
                    <a:close/>
                  </a:path>
                </a:pathLst>
              </a:custGeom>
              <a:grpFill/>
              <a:ln w="8809" cap="flat">
                <a:noFill/>
                <a:prstDash val="solid"/>
                <a:miter/>
              </a:ln>
            </p:spPr>
            <p:txBody>
              <a:bodyPr rtlCol="0" anchor="ctr"/>
              <a:lstStyle/>
              <a:p>
                <a:endParaRPr lang="en-US" sz="3200"/>
              </a:p>
            </p:txBody>
          </p:sp>
          <p:sp>
            <p:nvSpPr>
              <p:cNvPr id="5261" name="Freeform: Shape 5260">
                <a:extLst>
                  <a:ext uri="{FF2B5EF4-FFF2-40B4-BE49-F238E27FC236}">
                    <a16:creationId xmlns:a16="http://schemas.microsoft.com/office/drawing/2014/main" id="{68755033-E78A-4B28-A435-AB0F635FC63A}"/>
                  </a:ext>
                </a:extLst>
              </p:cNvPr>
              <p:cNvSpPr/>
              <p:nvPr/>
            </p:nvSpPr>
            <p:spPr>
              <a:xfrm>
                <a:off x="4750739" y="3842748"/>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5262" name="Freeform: Shape 5261">
                <a:extLst>
                  <a:ext uri="{FF2B5EF4-FFF2-40B4-BE49-F238E27FC236}">
                    <a16:creationId xmlns:a16="http://schemas.microsoft.com/office/drawing/2014/main" id="{A8923224-AC48-47B3-9102-784F7A5BB79C}"/>
                  </a:ext>
                </a:extLst>
              </p:cNvPr>
              <p:cNvSpPr/>
              <p:nvPr/>
            </p:nvSpPr>
            <p:spPr>
              <a:xfrm>
                <a:off x="4600277" y="4002548"/>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3200"/>
              </a:p>
            </p:txBody>
          </p:sp>
          <p:sp>
            <p:nvSpPr>
              <p:cNvPr id="5263" name="Freeform: Shape 5262">
                <a:extLst>
                  <a:ext uri="{FF2B5EF4-FFF2-40B4-BE49-F238E27FC236}">
                    <a16:creationId xmlns:a16="http://schemas.microsoft.com/office/drawing/2014/main" id="{2BF98454-3CEB-4959-8ABE-A22E834DA310}"/>
                  </a:ext>
                </a:extLst>
              </p:cNvPr>
              <p:cNvSpPr/>
              <p:nvPr/>
            </p:nvSpPr>
            <p:spPr>
              <a:xfrm>
                <a:off x="5392053" y="4545286"/>
                <a:ext cx="31536" cy="31536"/>
              </a:xfrm>
              <a:custGeom>
                <a:avLst/>
                <a:gdLst>
                  <a:gd name="connsiteX0" fmla="*/ 31537 w 31536"/>
                  <a:gd name="connsiteY0" fmla="*/ 15769 h 31536"/>
                  <a:gd name="connsiteX1" fmla="*/ 15768 w 31536"/>
                  <a:gd name="connsiteY1" fmla="*/ 31537 h 31536"/>
                  <a:gd name="connsiteX2" fmla="*/ 0 w 31536"/>
                  <a:gd name="connsiteY2" fmla="*/ 15769 h 31536"/>
                  <a:gd name="connsiteX3" fmla="*/ 15768 w 31536"/>
                  <a:gd name="connsiteY3" fmla="*/ 0 h 31536"/>
                  <a:gd name="connsiteX4" fmla="*/ 31537 w 31536"/>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3200"/>
              </a:p>
            </p:txBody>
          </p:sp>
          <p:sp>
            <p:nvSpPr>
              <p:cNvPr id="5264" name="Freeform: Shape 5263">
                <a:extLst>
                  <a:ext uri="{FF2B5EF4-FFF2-40B4-BE49-F238E27FC236}">
                    <a16:creationId xmlns:a16="http://schemas.microsoft.com/office/drawing/2014/main" id="{DEDE4D49-83EE-49B0-BCF3-3228D9EAC447}"/>
                  </a:ext>
                </a:extLst>
              </p:cNvPr>
              <p:cNvSpPr/>
              <p:nvPr/>
            </p:nvSpPr>
            <p:spPr>
              <a:xfrm>
                <a:off x="5846962" y="4498685"/>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8"/>
                      <a:pt x="7048" y="0"/>
                      <a:pt x="15769" y="0"/>
                    </a:cubicBezTo>
                    <a:cubicBezTo>
                      <a:pt x="24490" y="0"/>
                      <a:pt x="31537" y="7048"/>
                      <a:pt x="31537" y="15769"/>
                    </a:cubicBezTo>
                    <a:close/>
                  </a:path>
                </a:pathLst>
              </a:custGeom>
              <a:grpFill/>
              <a:ln w="8809" cap="flat">
                <a:noFill/>
                <a:prstDash val="solid"/>
                <a:miter/>
              </a:ln>
            </p:spPr>
            <p:txBody>
              <a:bodyPr rtlCol="0" anchor="ctr"/>
              <a:lstStyle/>
              <a:p>
                <a:endParaRPr lang="en-US" sz="3200"/>
              </a:p>
            </p:txBody>
          </p:sp>
          <p:sp>
            <p:nvSpPr>
              <p:cNvPr id="5265" name="Freeform: Shape 5264">
                <a:extLst>
                  <a:ext uri="{FF2B5EF4-FFF2-40B4-BE49-F238E27FC236}">
                    <a16:creationId xmlns:a16="http://schemas.microsoft.com/office/drawing/2014/main" id="{E3012DF1-E288-4298-8B84-4F1711B5A73F}"/>
                  </a:ext>
                </a:extLst>
              </p:cNvPr>
              <p:cNvSpPr/>
              <p:nvPr/>
            </p:nvSpPr>
            <p:spPr>
              <a:xfrm>
                <a:off x="5577135" y="4316245"/>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5266" name="Freeform: Shape 5265">
                <a:extLst>
                  <a:ext uri="{FF2B5EF4-FFF2-40B4-BE49-F238E27FC236}">
                    <a16:creationId xmlns:a16="http://schemas.microsoft.com/office/drawing/2014/main" id="{1392E96A-1406-478D-8FED-98AEDAEC0E74}"/>
                  </a:ext>
                </a:extLst>
              </p:cNvPr>
              <p:cNvSpPr/>
              <p:nvPr/>
            </p:nvSpPr>
            <p:spPr>
              <a:xfrm>
                <a:off x="4950621" y="4390771"/>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8"/>
                      <a:pt x="7048" y="0"/>
                      <a:pt x="15769" y="0"/>
                    </a:cubicBezTo>
                    <a:cubicBezTo>
                      <a:pt x="24490" y="0"/>
                      <a:pt x="31537" y="7048"/>
                      <a:pt x="31537" y="15769"/>
                    </a:cubicBezTo>
                    <a:close/>
                  </a:path>
                </a:pathLst>
              </a:custGeom>
              <a:grpFill/>
              <a:ln w="8809" cap="flat">
                <a:noFill/>
                <a:prstDash val="solid"/>
                <a:miter/>
              </a:ln>
            </p:spPr>
            <p:txBody>
              <a:bodyPr rtlCol="0" anchor="ctr"/>
              <a:lstStyle/>
              <a:p>
                <a:endParaRPr lang="en-US" sz="3200"/>
              </a:p>
            </p:txBody>
          </p:sp>
          <p:sp>
            <p:nvSpPr>
              <p:cNvPr id="5267" name="Freeform: Shape 5266">
                <a:extLst>
                  <a:ext uri="{FF2B5EF4-FFF2-40B4-BE49-F238E27FC236}">
                    <a16:creationId xmlns:a16="http://schemas.microsoft.com/office/drawing/2014/main" id="{33290E80-D4B3-49BE-B4C7-5DF2E02DF51A}"/>
                  </a:ext>
                </a:extLst>
              </p:cNvPr>
              <p:cNvSpPr/>
              <p:nvPr/>
            </p:nvSpPr>
            <p:spPr>
              <a:xfrm>
                <a:off x="5178252" y="4138827"/>
                <a:ext cx="31537" cy="31536"/>
              </a:xfrm>
              <a:custGeom>
                <a:avLst/>
                <a:gdLst>
                  <a:gd name="connsiteX0" fmla="*/ 31537 w 31537"/>
                  <a:gd name="connsiteY0" fmla="*/ 15768 h 31536"/>
                  <a:gd name="connsiteX1" fmla="*/ 15768 w 31537"/>
                  <a:gd name="connsiteY1" fmla="*/ 31537 h 31536"/>
                  <a:gd name="connsiteX2" fmla="*/ 0 w 31537"/>
                  <a:gd name="connsiteY2" fmla="*/ 15768 h 31536"/>
                  <a:gd name="connsiteX3" fmla="*/ 15768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3200"/>
              </a:p>
            </p:txBody>
          </p:sp>
          <p:sp>
            <p:nvSpPr>
              <p:cNvPr id="5268" name="Freeform: Shape 5267">
                <a:extLst>
                  <a:ext uri="{FF2B5EF4-FFF2-40B4-BE49-F238E27FC236}">
                    <a16:creationId xmlns:a16="http://schemas.microsoft.com/office/drawing/2014/main" id="{AE40840F-8020-4E32-A2CF-A8030EF6CBBD}"/>
                  </a:ext>
                </a:extLst>
              </p:cNvPr>
              <p:cNvSpPr/>
              <p:nvPr/>
            </p:nvSpPr>
            <p:spPr>
              <a:xfrm>
                <a:off x="5350032" y="4138562"/>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89" y="31537"/>
                      <a:pt x="15768" y="31537"/>
                    </a:cubicBezTo>
                    <a:cubicBezTo>
                      <a:pt x="7047" y="31537"/>
                      <a:pt x="0" y="24490"/>
                      <a:pt x="0" y="15769"/>
                    </a:cubicBezTo>
                    <a:cubicBezTo>
                      <a:pt x="0" y="7048"/>
                      <a:pt x="7047" y="0"/>
                      <a:pt x="15768" y="0"/>
                    </a:cubicBezTo>
                    <a:cubicBezTo>
                      <a:pt x="24489" y="88"/>
                      <a:pt x="31537" y="7136"/>
                      <a:pt x="31537" y="15769"/>
                    </a:cubicBezTo>
                    <a:close/>
                  </a:path>
                </a:pathLst>
              </a:custGeom>
              <a:grpFill/>
              <a:ln w="8809" cap="flat">
                <a:noFill/>
                <a:prstDash val="solid"/>
                <a:miter/>
              </a:ln>
            </p:spPr>
            <p:txBody>
              <a:bodyPr rtlCol="0" anchor="ctr"/>
              <a:lstStyle/>
              <a:p>
                <a:endParaRPr lang="en-US" sz="3200"/>
              </a:p>
            </p:txBody>
          </p:sp>
          <p:sp>
            <p:nvSpPr>
              <p:cNvPr id="5269" name="Freeform: Shape 5268">
                <a:extLst>
                  <a:ext uri="{FF2B5EF4-FFF2-40B4-BE49-F238E27FC236}">
                    <a16:creationId xmlns:a16="http://schemas.microsoft.com/office/drawing/2014/main" id="{415D5F31-D5B9-4CD6-9AE0-E7A5F642DEE9}"/>
                  </a:ext>
                </a:extLst>
              </p:cNvPr>
              <p:cNvSpPr/>
              <p:nvPr/>
            </p:nvSpPr>
            <p:spPr>
              <a:xfrm>
                <a:off x="5418921" y="3931721"/>
                <a:ext cx="31536" cy="31536"/>
              </a:xfrm>
              <a:custGeom>
                <a:avLst/>
                <a:gdLst>
                  <a:gd name="connsiteX0" fmla="*/ 31537 w 31536"/>
                  <a:gd name="connsiteY0" fmla="*/ 15769 h 31536"/>
                  <a:gd name="connsiteX1" fmla="*/ 15768 w 31536"/>
                  <a:gd name="connsiteY1" fmla="*/ 31537 h 31536"/>
                  <a:gd name="connsiteX2" fmla="*/ 0 w 31536"/>
                  <a:gd name="connsiteY2" fmla="*/ 15769 h 31536"/>
                  <a:gd name="connsiteX3" fmla="*/ 15768 w 31536"/>
                  <a:gd name="connsiteY3" fmla="*/ 0 h 31536"/>
                  <a:gd name="connsiteX4" fmla="*/ 31537 w 31536"/>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3200"/>
              </a:p>
            </p:txBody>
          </p:sp>
          <p:sp>
            <p:nvSpPr>
              <p:cNvPr id="5270" name="Freeform: Shape 5269">
                <a:extLst>
                  <a:ext uri="{FF2B5EF4-FFF2-40B4-BE49-F238E27FC236}">
                    <a16:creationId xmlns:a16="http://schemas.microsoft.com/office/drawing/2014/main" id="{F638640A-2296-41C0-AC9C-C51F08AEE706}"/>
                  </a:ext>
                </a:extLst>
              </p:cNvPr>
              <p:cNvSpPr/>
              <p:nvPr/>
            </p:nvSpPr>
            <p:spPr>
              <a:xfrm>
                <a:off x="4934852" y="3493197"/>
                <a:ext cx="31537" cy="31536"/>
              </a:xfrm>
              <a:custGeom>
                <a:avLst/>
                <a:gdLst>
                  <a:gd name="connsiteX0" fmla="*/ 31537 w 31537"/>
                  <a:gd name="connsiteY0" fmla="*/ 15769 h 31536"/>
                  <a:gd name="connsiteX1" fmla="*/ 15768 w 31537"/>
                  <a:gd name="connsiteY1" fmla="*/ 31537 h 31536"/>
                  <a:gd name="connsiteX2" fmla="*/ 0 w 31537"/>
                  <a:gd name="connsiteY2" fmla="*/ 15769 h 31536"/>
                  <a:gd name="connsiteX3" fmla="*/ 15768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89" y="31537"/>
                      <a:pt x="15768" y="31537"/>
                    </a:cubicBezTo>
                    <a:cubicBezTo>
                      <a:pt x="7047" y="31537"/>
                      <a:pt x="0" y="24490"/>
                      <a:pt x="0" y="15769"/>
                    </a:cubicBezTo>
                    <a:cubicBezTo>
                      <a:pt x="0" y="7047"/>
                      <a:pt x="7047" y="0"/>
                      <a:pt x="15768" y="0"/>
                    </a:cubicBezTo>
                    <a:cubicBezTo>
                      <a:pt x="24489" y="88"/>
                      <a:pt x="31537" y="7135"/>
                      <a:pt x="31537" y="15769"/>
                    </a:cubicBezTo>
                    <a:close/>
                  </a:path>
                </a:pathLst>
              </a:custGeom>
              <a:grpFill/>
              <a:ln w="8809" cap="flat">
                <a:noFill/>
                <a:prstDash val="solid"/>
                <a:miter/>
              </a:ln>
            </p:spPr>
            <p:txBody>
              <a:bodyPr rtlCol="0" anchor="ctr"/>
              <a:lstStyle/>
              <a:p>
                <a:endParaRPr lang="en-US" sz="3200"/>
              </a:p>
            </p:txBody>
          </p:sp>
          <p:sp>
            <p:nvSpPr>
              <p:cNvPr id="5271" name="Freeform: Shape 5270">
                <a:extLst>
                  <a:ext uri="{FF2B5EF4-FFF2-40B4-BE49-F238E27FC236}">
                    <a16:creationId xmlns:a16="http://schemas.microsoft.com/office/drawing/2014/main" id="{77A06145-D771-46FB-ACD6-8DAAC8E0A2DE}"/>
                  </a:ext>
                </a:extLst>
              </p:cNvPr>
              <p:cNvSpPr/>
              <p:nvPr/>
            </p:nvSpPr>
            <p:spPr>
              <a:xfrm>
                <a:off x="4942679" y="2781914"/>
                <a:ext cx="17206" cy="17225"/>
              </a:xfrm>
              <a:custGeom>
                <a:avLst/>
                <a:gdLst>
                  <a:gd name="connsiteX0" fmla="*/ 14 w 17206"/>
                  <a:gd name="connsiteY0" fmla="*/ 9185 h 17225"/>
                  <a:gd name="connsiteX1" fmla="*/ 8030 w 17206"/>
                  <a:gd name="connsiteY1" fmla="*/ 24 h 17225"/>
                  <a:gd name="connsiteX2" fmla="*/ 17192 w 17206"/>
                  <a:gd name="connsiteY2" fmla="*/ 8040 h 17225"/>
                  <a:gd name="connsiteX3" fmla="*/ 9175 w 17206"/>
                  <a:gd name="connsiteY3" fmla="*/ 17202 h 17225"/>
                  <a:gd name="connsiteX4" fmla="*/ 14 w 17206"/>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25">
                    <a:moveTo>
                      <a:pt x="14" y="9185"/>
                    </a:moveTo>
                    <a:cubicBezTo>
                      <a:pt x="-251" y="4428"/>
                      <a:pt x="3273" y="376"/>
                      <a:pt x="8030" y="24"/>
                    </a:cubicBezTo>
                    <a:cubicBezTo>
                      <a:pt x="12787" y="-328"/>
                      <a:pt x="16839" y="3283"/>
                      <a:pt x="17192" y="8040"/>
                    </a:cubicBezTo>
                    <a:cubicBezTo>
                      <a:pt x="17456" y="12797"/>
                      <a:pt x="13932" y="16849"/>
                      <a:pt x="9175" y="17202"/>
                    </a:cubicBezTo>
                    <a:cubicBezTo>
                      <a:pt x="4419" y="17554"/>
                      <a:pt x="278" y="13942"/>
                      <a:pt x="14" y="9185"/>
                    </a:cubicBezTo>
                    <a:close/>
                  </a:path>
                </a:pathLst>
              </a:custGeom>
              <a:grpFill/>
              <a:ln w="8809" cap="flat">
                <a:noFill/>
                <a:prstDash val="solid"/>
                <a:miter/>
              </a:ln>
            </p:spPr>
            <p:txBody>
              <a:bodyPr rtlCol="0" anchor="ctr"/>
              <a:lstStyle/>
              <a:p>
                <a:endParaRPr lang="en-US" sz="3200"/>
              </a:p>
            </p:txBody>
          </p:sp>
          <p:sp>
            <p:nvSpPr>
              <p:cNvPr id="5272" name="Freeform: Shape 5271">
                <a:extLst>
                  <a:ext uri="{FF2B5EF4-FFF2-40B4-BE49-F238E27FC236}">
                    <a16:creationId xmlns:a16="http://schemas.microsoft.com/office/drawing/2014/main" id="{41167D16-0295-4A02-B331-AAD0B3460D63}"/>
                  </a:ext>
                </a:extLst>
              </p:cNvPr>
              <p:cNvSpPr/>
              <p:nvPr/>
            </p:nvSpPr>
            <p:spPr>
              <a:xfrm>
                <a:off x="4106152" y="3453541"/>
                <a:ext cx="17206" cy="17215"/>
              </a:xfrm>
              <a:custGeom>
                <a:avLst/>
                <a:gdLst>
                  <a:gd name="connsiteX0" fmla="*/ 14 w 17206"/>
                  <a:gd name="connsiteY0" fmla="*/ 9176 h 17215"/>
                  <a:gd name="connsiteX1" fmla="*/ 8030 w 17206"/>
                  <a:gd name="connsiteY1" fmla="*/ 14 h 17215"/>
                  <a:gd name="connsiteX2" fmla="*/ 17192 w 17206"/>
                  <a:gd name="connsiteY2" fmla="*/ 8030 h 17215"/>
                  <a:gd name="connsiteX3" fmla="*/ 9176 w 17206"/>
                  <a:gd name="connsiteY3" fmla="*/ 17192 h 17215"/>
                  <a:gd name="connsiteX4" fmla="*/ 14 w 17206"/>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6"/>
                    </a:moveTo>
                    <a:cubicBezTo>
                      <a:pt x="-250" y="4419"/>
                      <a:pt x="3273" y="366"/>
                      <a:pt x="8030" y="14"/>
                    </a:cubicBezTo>
                    <a:cubicBezTo>
                      <a:pt x="12787" y="-250"/>
                      <a:pt x="16840" y="3273"/>
                      <a:pt x="17192" y="8030"/>
                    </a:cubicBezTo>
                    <a:cubicBezTo>
                      <a:pt x="17456" y="12787"/>
                      <a:pt x="13933" y="16840"/>
                      <a:pt x="9176" y="17192"/>
                    </a:cubicBezTo>
                    <a:cubicBezTo>
                      <a:pt x="4419" y="17544"/>
                      <a:pt x="278" y="13932"/>
                      <a:pt x="14" y="9176"/>
                    </a:cubicBezTo>
                    <a:close/>
                  </a:path>
                </a:pathLst>
              </a:custGeom>
              <a:grpFill/>
              <a:ln w="8809" cap="flat">
                <a:noFill/>
                <a:prstDash val="solid"/>
                <a:miter/>
              </a:ln>
            </p:spPr>
            <p:txBody>
              <a:bodyPr rtlCol="0" anchor="ctr"/>
              <a:lstStyle/>
              <a:p>
                <a:endParaRPr lang="en-US" sz="3200"/>
              </a:p>
            </p:txBody>
          </p:sp>
          <p:sp>
            <p:nvSpPr>
              <p:cNvPr id="5273" name="Freeform: Shape 5272">
                <a:extLst>
                  <a:ext uri="{FF2B5EF4-FFF2-40B4-BE49-F238E27FC236}">
                    <a16:creationId xmlns:a16="http://schemas.microsoft.com/office/drawing/2014/main" id="{602568CC-3F26-4A68-84F4-9B52319AA720}"/>
                  </a:ext>
                </a:extLst>
              </p:cNvPr>
              <p:cNvSpPr/>
              <p:nvPr/>
            </p:nvSpPr>
            <p:spPr>
              <a:xfrm>
                <a:off x="3629396" y="3830401"/>
                <a:ext cx="17215" cy="17215"/>
              </a:xfrm>
              <a:custGeom>
                <a:avLst/>
                <a:gdLst>
                  <a:gd name="connsiteX0" fmla="*/ 14 w 17215"/>
                  <a:gd name="connsiteY0" fmla="*/ 9176 h 17215"/>
                  <a:gd name="connsiteX1" fmla="*/ 8030 w 17215"/>
                  <a:gd name="connsiteY1" fmla="*/ 14 h 17215"/>
                  <a:gd name="connsiteX2" fmla="*/ 17192 w 17215"/>
                  <a:gd name="connsiteY2" fmla="*/ 8030 h 17215"/>
                  <a:gd name="connsiteX3" fmla="*/ 9176 w 17215"/>
                  <a:gd name="connsiteY3" fmla="*/ 17192 h 17215"/>
                  <a:gd name="connsiteX4" fmla="*/ 1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6"/>
                    </a:moveTo>
                    <a:cubicBezTo>
                      <a:pt x="-250" y="4419"/>
                      <a:pt x="3273" y="366"/>
                      <a:pt x="8030" y="14"/>
                    </a:cubicBezTo>
                    <a:cubicBezTo>
                      <a:pt x="12787" y="-250"/>
                      <a:pt x="16840" y="3273"/>
                      <a:pt x="17192" y="8030"/>
                    </a:cubicBezTo>
                    <a:cubicBezTo>
                      <a:pt x="17544" y="12787"/>
                      <a:pt x="13932" y="16840"/>
                      <a:pt x="9176" y="17192"/>
                    </a:cubicBezTo>
                    <a:cubicBezTo>
                      <a:pt x="4419" y="17544"/>
                      <a:pt x="366" y="13932"/>
                      <a:pt x="14" y="9176"/>
                    </a:cubicBezTo>
                    <a:close/>
                  </a:path>
                </a:pathLst>
              </a:custGeom>
              <a:grpFill/>
              <a:ln w="8809" cap="flat">
                <a:noFill/>
                <a:prstDash val="solid"/>
                <a:miter/>
              </a:ln>
            </p:spPr>
            <p:txBody>
              <a:bodyPr rtlCol="0" anchor="ctr"/>
              <a:lstStyle/>
              <a:p>
                <a:endParaRPr lang="en-US" sz="3200"/>
              </a:p>
            </p:txBody>
          </p:sp>
          <p:sp>
            <p:nvSpPr>
              <p:cNvPr id="5274" name="Freeform: Shape 5273">
                <a:extLst>
                  <a:ext uri="{FF2B5EF4-FFF2-40B4-BE49-F238E27FC236}">
                    <a16:creationId xmlns:a16="http://schemas.microsoft.com/office/drawing/2014/main" id="{51E35E45-38D4-472F-ACE0-8C17F6D64019}"/>
                  </a:ext>
                </a:extLst>
              </p:cNvPr>
              <p:cNvSpPr/>
              <p:nvPr/>
            </p:nvSpPr>
            <p:spPr>
              <a:xfrm>
                <a:off x="2765904" y="3395831"/>
                <a:ext cx="17225" cy="17215"/>
              </a:xfrm>
              <a:custGeom>
                <a:avLst/>
                <a:gdLst>
                  <a:gd name="connsiteX0" fmla="*/ 24 w 17225"/>
                  <a:gd name="connsiteY0" fmla="*/ 9185 h 17215"/>
                  <a:gd name="connsiteX1" fmla="*/ 8040 w 17225"/>
                  <a:gd name="connsiteY1" fmla="*/ 24 h 17215"/>
                  <a:gd name="connsiteX2" fmla="*/ 17202 w 17225"/>
                  <a:gd name="connsiteY2" fmla="*/ 8040 h 17215"/>
                  <a:gd name="connsiteX3" fmla="*/ 9185 w 17225"/>
                  <a:gd name="connsiteY3" fmla="*/ 17202 h 17215"/>
                  <a:gd name="connsiteX4" fmla="*/ 24 w 1722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15">
                    <a:moveTo>
                      <a:pt x="24" y="9185"/>
                    </a:moveTo>
                    <a:cubicBezTo>
                      <a:pt x="-329" y="4428"/>
                      <a:pt x="3283" y="376"/>
                      <a:pt x="8040" y="24"/>
                    </a:cubicBezTo>
                    <a:cubicBezTo>
                      <a:pt x="12797" y="-328"/>
                      <a:pt x="16849" y="3283"/>
                      <a:pt x="17202" y="8040"/>
                    </a:cubicBezTo>
                    <a:cubicBezTo>
                      <a:pt x="17554" y="12797"/>
                      <a:pt x="13942" y="16849"/>
                      <a:pt x="9185" y="17202"/>
                    </a:cubicBezTo>
                    <a:cubicBezTo>
                      <a:pt x="4428" y="17466"/>
                      <a:pt x="376" y="13942"/>
                      <a:pt x="24" y="9185"/>
                    </a:cubicBezTo>
                    <a:close/>
                  </a:path>
                </a:pathLst>
              </a:custGeom>
              <a:grpFill/>
              <a:ln w="8809" cap="flat">
                <a:noFill/>
                <a:prstDash val="solid"/>
                <a:miter/>
              </a:ln>
            </p:spPr>
            <p:txBody>
              <a:bodyPr rtlCol="0" anchor="ctr"/>
              <a:lstStyle/>
              <a:p>
                <a:endParaRPr lang="en-US" sz="3200"/>
              </a:p>
            </p:txBody>
          </p:sp>
          <p:sp>
            <p:nvSpPr>
              <p:cNvPr id="5275" name="Freeform: Shape 5274">
                <a:extLst>
                  <a:ext uri="{FF2B5EF4-FFF2-40B4-BE49-F238E27FC236}">
                    <a16:creationId xmlns:a16="http://schemas.microsoft.com/office/drawing/2014/main" id="{AD7E7CFF-E4F6-4E13-B761-F219CC3BE4ED}"/>
                  </a:ext>
                </a:extLst>
              </p:cNvPr>
              <p:cNvSpPr/>
              <p:nvPr/>
            </p:nvSpPr>
            <p:spPr>
              <a:xfrm>
                <a:off x="3701544" y="3422709"/>
                <a:ext cx="17206" cy="17205"/>
              </a:xfrm>
              <a:custGeom>
                <a:avLst/>
                <a:gdLst>
                  <a:gd name="connsiteX0" fmla="*/ 14 w 17206"/>
                  <a:gd name="connsiteY0" fmla="*/ 9176 h 17205"/>
                  <a:gd name="connsiteX1" fmla="*/ 8030 w 17206"/>
                  <a:gd name="connsiteY1" fmla="*/ 14 h 17205"/>
                  <a:gd name="connsiteX2" fmla="*/ 17192 w 17206"/>
                  <a:gd name="connsiteY2" fmla="*/ 8030 h 17205"/>
                  <a:gd name="connsiteX3" fmla="*/ 9176 w 17206"/>
                  <a:gd name="connsiteY3" fmla="*/ 17192 h 17205"/>
                  <a:gd name="connsiteX4" fmla="*/ 14 w 17206"/>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05">
                    <a:moveTo>
                      <a:pt x="14" y="9176"/>
                    </a:moveTo>
                    <a:cubicBezTo>
                      <a:pt x="-250" y="4419"/>
                      <a:pt x="3273" y="366"/>
                      <a:pt x="8030" y="14"/>
                    </a:cubicBezTo>
                    <a:cubicBezTo>
                      <a:pt x="12787" y="-250"/>
                      <a:pt x="16840" y="3273"/>
                      <a:pt x="17192" y="8030"/>
                    </a:cubicBezTo>
                    <a:cubicBezTo>
                      <a:pt x="17456" y="12787"/>
                      <a:pt x="13932" y="16840"/>
                      <a:pt x="9176" y="17192"/>
                    </a:cubicBezTo>
                    <a:cubicBezTo>
                      <a:pt x="4419" y="17456"/>
                      <a:pt x="278" y="13932"/>
                      <a:pt x="14" y="9176"/>
                    </a:cubicBezTo>
                    <a:close/>
                  </a:path>
                </a:pathLst>
              </a:custGeom>
              <a:grpFill/>
              <a:ln w="8809" cap="flat">
                <a:noFill/>
                <a:prstDash val="solid"/>
                <a:miter/>
              </a:ln>
            </p:spPr>
            <p:txBody>
              <a:bodyPr rtlCol="0" anchor="ctr"/>
              <a:lstStyle/>
              <a:p>
                <a:endParaRPr lang="en-US" sz="3200"/>
              </a:p>
            </p:txBody>
          </p:sp>
          <p:sp>
            <p:nvSpPr>
              <p:cNvPr id="5276" name="Freeform: Shape 5275">
                <a:extLst>
                  <a:ext uri="{FF2B5EF4-FFF2-40B4-BE49-F238E27FC236}">
                    <a16:creationId xmlns:a16="http://schemas.microsoft.com/office/drawing/2014/main" id="{56C9D21D-5D51-494F-99D3-EB391722BE89}"/>
                  </a:ext>
                </a:extLst>
              </p:cNvPr>
              <p:cNvSpPr/>
              <p:nvPr/>
            </p:nvSpPr>
            <p:spPr>
              <a:xfrm>
                <a:off x="2945798" y="3516087"/>
                <a:ext cx="17206" cy="17215"/>
              </a:xfrm>
              <a:custGeom>
                <a:avLst/>
                <a:gdLst>
                  <a:gd name="connsiteX0" fmla="*/ 14 w 17206"/>
                  <a:gd name="connsiteY0" fmla="*/ 9175 h 17215"/>
                  <a:gd name="connsiteX1" fmla="*/ 8030 w 17206"/>
                  <a:gd name="connsiteY1" fmla="*/ 14 h 17215"/>
                  <a:gd name="connsiteX2" fmla="*/ 17192 w 17206"/>
                  <a:gd name="connsiteY2" fmla="*/ 8030 h 17215"/>
                  <a:gd name="connsiteX3" fmla="*/ 9176 w 17206"/>
                  <a:gd name="connsiteY3" fmla="*/ 17192 h 17215"/>
                  <a:gd name="connsiteX4" fmla="*/ 14 w 17206"/>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5"/>
                    </a:moveTo>
                    <a:cubicBezTo>
                      <a:pt x="-250" y="4419"/>
                      <a:pt x="3273" y="366"/>
                      <a:pt x="8030" y="14"/>
                    </a:cubicBezTo>
                    <a:cubicBezTo>
                      <a:pt x="12787" y="-250"/>
                      <a:pt x="16840" y="3273"/>
                      <a:pt x="17192" y="8030"/>
                    </a:cubicBezTo>
                    <a:cubicBezTo>
                      <a:pt x="17456" y="12787"/>
                      <a:pt x="13933" y="16839"/>
                      <a:pt x="9176" y="17192"/>
                    </a:cubicBezTo>
                    <a:cubicBezTo>
                      <a:pt x="4419" y="17544"/>
                      <a:pt x="366" y="13932"/>
                      <a:pt x="14" y="9175"/>
                    </a:cubicBezTo>
                    <a:close/>
                  </a:path>
                </a:pathLst>
              </a:custGeom>
              <a:grpFill/>
              <a:ln w="8809" cap="flat">
                <a:noFill/>
                <a:prstDash val="solid"/>
                <a:miter/>
              </a:ln>
            </p:spPr>
            <p:txBody>
              <a:bodyPr rtlCol="0" anchor="ctr"/>
              <a:lstStyle/>
              <a:p>
                <a:endParaRPr lang="en-US" sz="3200"/>
              </a:p>
            </p:txBody>
          </p:sp>
          <p:sp>
            <p:nvSpPr>
              <p:cNvPr id="5277" name="Freeform: Shape 5276">
                <a:extLst>
                  <a:ext uri="{FF2B5EF4-FFF2-40B4-BE49-F238E27FC236}">
                    <a16:creationId xmlns:a16="http://schemas.microsoft.com/office/drawing/2014/main" id="{B589D0E5-73B8-470F-AFC7-3CDAEC41F3E3}"/>
                  </a:ext>
                </a:extLst>
              </p:cNvPr>
              <p:cNvSpPr/>
              <p:nvPr/>
            </p:nvSpPr>
            <p:spPr>
              <a:xfrm>
                <a:off x="2079409" y="3622943"/>
                <a:ext cx="17205" cy="17206"/>
              </a:xfrm>
              <a:custGeom>
                <a:avLst/>
                <a:gdLst>
                  <a:gd name="connsiteX0" fmla="*/ 14 w 17205"/>
                  <a:gd name="connsiteY0" fmla="*/ 9176 h 17206"/>
                  <a:gd name="connsiteX1" fmla="*/ 8030 w 17205"/>
                  <a:gd name="connsiteY1" fmla="*/ 14 h 17206"/>
                  <a:gd name="connsiteX2" fmla="*/ 17192 w 17205"/>
                  <a:gd name="connsiteY2" fmla="*/ 8030 h 17206"/>
                  <a:gd name="connsiteX3" fmla="*/ 9175 w 17205"/>
                  <a:gd name="connsiteY3" fmla="*/ 17192 h 17206"/>
                  <a:gd name="connsiteX4" fmla="*/ 14 w 1720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6">
                    <a:moveTo>
                      <a:pt x="14" y="9176"/>
                    </a:moveTo>
                    <a:cubicBezTo>
                      <a:pt x="-250" y="4419"/>
                      <a:pt x="3273" y="366"/>
                      <a:pt x="8030" y="14"/>
                    </a:cubicBezTo>
                    <a:cubicBezTo>
                      <a:pt x="12787" y="-250"/>
                      <a:pt x="16840" y="3274"/>
                      <a:pt x="17192" y="8030"/>
                    </a:cubicBezTo>
                    <a:cubicBezTo>
                      <a:pt x="17456" y="12787"/>
                      <a:pt x="13933" y="16840"/>
                      <a:pt x="9175" y="17192"/>
                    </a:cubicBezTo>
                    <a:cubicBezTo>
                      <a:pt x="4419" y="17456"/>
                      <a:pt x="278" y="13933"/>
                      <a:pt x="14" y="9176"/>
                    </a:cubicBezTo>
                    <a:close/>
                  </a:path>
                </a:pathLst>
              </a:custGeom>
              <a:grpFill/>
              <a:ln w="8809" cap="flat">
                <a:noFill/>
                <a:prstDash val="solid"/>
                <a:miter/>
              </a:ln>
            </p:spPr>
            <p:txBody>
              <a:bodyPr rtlCol="0" anchor="ctr"/>
              <a:lstStyle/>
              <a:p>
                <a:endParaRPr lang="en-US" sz="3200"/>
              </a:p>
            </p:txBody>
          </p:sp>
          <p:sp>
            <p:nvSpPr>
              <p:cNvPr id="5278" name="Freeform: Shape 5277">
                <a:extLst>
                  <a:ext uri="{FF2B5EF4-FFF2-40B4-BE49-F238E27FC236}">
                    <a16:creationId xmlns:a16="http://schemas.microsoft.com/office/drawing/2014/main" id="{1E8CEC42-AA0F-4326-B9AF-7E65F989C78F}"/>
                  </a:ext>
                </a:extLst>
              </p:cNvPr>
              <p:cNvSpPr/>
              <p:nvPr/>
            </p:nvSpPr>
            <p:spPr>
              <a:xfrm>
                <a:off x="2769780" y="3822551"/>
                <a:ext cx="17215" cy="17215"/>
              </a:xfrm>
              <a:custGeom>
                <a:avLst/>
                <a:gdLst>
                  <a:gd name="connsiteX0" fmla="*/ 24 w 17215"/>
                  <a:gd name="connsiteY0" fmla="*/ 9185 h 17215"/>
                  <a:gd name="connsiteX1" fmla="*/ 8040 w 17215"/>
                  <a:gd name="connsiteY1" fmla="*/ 24 h 17215"/>
                  <a:gd name="connsiteX2" fmla="*/ 17202 w 17215"/>
                  <a:gd name="connsiteY2" fmla="*/ 8040 h 17215"/>
                  <a:gd name="connsiteX3" fmla="*/ 9185 w 17215"/>
                  <a:gd name="connsiteY3" fmla="*/ 17202 h 17215"/>
                  <a:gd name="connsiteX4" fmla="*/ 2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85"/>
                    </a:moveTo>
                    <a:cubicBezTo>
                      <a:pt x="-329" y="4428"/>
                      <a:pt x="3283" y="376"/>
                      <a:pt x="8040" y="24"/>
                    </a:cubicBezTo>
                    <a:cubicBezTo>
                      <a:pt x="12797" y="-328"/>
                      <a:pt x="16849" y="3283"/>
                      <a:pt x="17202" y="8040"/>
                    </a:cubicBezTo>
                    <a:cubicBezTo>
                      <a:pt x="17466" y="12797"/>
                      <a:pt x="13942" y="16849"/>
                      <a:pt x="9185" y="17202"/>
                    </a:cubicBezTo>
                    <a:cubicBezTo>
                      <a:pt x="4428" y="17466"/>
                      <a:pt x="376" y="13942"/>
                      <a:pt x="24" y="9185"/>
                    </a:cubicBezTo>
                    <a:close/>
                  </a:path>
                </a:pathLst>
              </a:custGeom>
              <a:grpFill/>
              <a:ln w="8809" cap="flat">
                <a:noFill/>
                <a:prstDash val="solid"/>
                <a:miter/>
              </a:ln>
            </p:spPr>
            <p:txBody>
              <a:bodyPr rtlCol="0" anchor="ctr"/>
              <a:lstStyle/>
              <a:p>
                <a:endParaRPr lang="en-US" sz="3200"/>
              </a:p>
            </p:txBody>
          </p:sp>
          <p:sp>
            <p:nvSpPr>
              <p:cNvPr id="5279" name="Freeform: Shape 5278">
                <a:extLst>
                  <a:ext uri="{FF2B5EF4-FFF2-40B4-BE49-F238E27FC236}">
                    <a16:creationId xmlns:a16="http://schemas.microsoft.com/office/drawing/2014/main" id="{5567B241-63DA-4281-9D41-C98E5E2B9456}"/>
                  </a:ext>
                </a:extLst>
              </p:cNvPr>
              <p:cNvSpPr/>
              <p:nvPr/>
            </p:nvSpPr>
            <p:spPr>
              <a:xfrm>
                <a:off x="2037389" y="4036704"/>
                <a:ext cx="17215" cy="17215"/>
              </a:xfrm>
              <a:custGeom>
                <a:avLst/>
                <a:gdLst>
                  <a:gd name="connsiteX0" fmla="*/ 14 w 17215"/>
                  <a:gd name="connsiteY0" fmla="*/ 9185 h 17215"/>
                  <a:gd name="connsiteX1" fmla="*/ 8030 w 17215"/>
                  <a:gd name="connsiteY1" fmla="*/ 24 h 17215"/>
                  <a:gd name="connsiteX2" fmla="*/ 17192 w 17215"/>
                  <a:gd name="connsiteY2" fmla="*/ 8040 h 17215"/>
                  <a:gd name="connsiteX3" fmla="*/ 9176 w 17215"/>
                  <a:gd name="connsiteY3" fmla="*/ 17202 h 17215"/>
                  <a:gd name="connsiteX4" fmla="*/ 1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85"/>
                    </a:moveTo>
                    <a:cubicBezTo>
                      <a:pt x="-250" y="4428"/>
                      <a:pt x="3273" y="376"/>
                      <a:pt x="8030" y="24"/>
                    </a:cubicBezTo>
                    <a:cubicBezTo>
                      <a:pt x="12787" y="-328"/>
                      <a:pt x="16840" y="3283"/>
                      <a:pt x="17192" y="8040"/>
                    </a:cubicBezTo>
                    <a:cubicBezTo>
                      <a:pt x="17544" y="12797"/>
                      <a:pt x="13933" y="16849"/>
                      <a:pt x="9176" y="17202"/>
                    </a:cubicBezTo>
                    <a:cubicBezTo>
                      <a:pt x="4419" y="17466"/>
                      <a:pt x="278" y="13854"/>
                      <a:pt x="14" y="9185"/>
                    </a:cubicBezTo>
                    <a:close/>
                  </a:path>
                </a:pathLst>
              </a:custGeom>
              <a:grpFill/>
              <a:ln w="8809" cap="flat">
                <a:noFill/>
                <a:prstDash val="solid"/>
                <a:miter/>
              </a:ln>
            </p:spPr>
            <p:txBody>
              <a:bodyPr rtlCol="0" anchor="ctr"/>
              <a:lstStyle/>
              <a:p>
                <a:endParaRPr lang="en-US" sz="3200"/>
              </a:p>
            </p:txBody>
          </p:sp>
          <p:sp>
            <p:nvSpPr>
              <p:cNvPr id="5280" name="Freeform: Shape 5279">
                <a:extLst>
                  <a:ext uri="{FF2B5EF4-FFF2-40B4-BE49-F238E27FC236}">
                    <a16:creationId xmlns:a16="http://schemas.microsoft.com/office/drawing/2014/main" id="{B0CCF935-8B48-4C57-9548-1967CA945D68}"/>
                  </a:ext>
                </a:extLst>
              </p:cNvPr>
              <p:cNvSpPr/>
              <p:nvPr/>
            </p:nvSpPr>
            <p:spPr>
              <a:xfrm>
                <a:off x="1712327" y="4379120"/>
                <a:ext cx="17215" cy="17215"/>
              </a:xfrm>
              <a:custGeom>
                <a:avLst/>
                <a:gdLst>
                  <a:gd name="connsiteX0" fmla="*/ 14 w 17215"/>
                  <a:gd name="connsiteY0" fmla="*/ 9185 h 17215"/>
                  <a:gd name="connsiteX1" fmla="*/ 8030 w 17215"/>
                  <a:gd name="connsiteY1" fmla="*/ 24 h 17215"/>
                  <a:gd name="connsiteX2" fmla="*/ 17192 w 17215"/>
                  <a:gd name="connsiteY2" fmla="*/ 8040 h 17215"/>
                  <a:gd name="connsiteX3" fmla="*/ 9175 w 17215"/>
                  <a:gd name="connsiteY3" fmla="*/ 17202 h 17215"/>
                  <a:gd name="connsiteX4" fmla="*/ 1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85"/>
                    </a:moveTo>
                    <a:cubicBezTo>
                      <a:pt x="-250" y="4428"/>
                      <a:pt x="3273" y="376"/>
                      <a:pt x="8030" y="24"/>
                    </a:cubicBezTo>
                    <a:cubicBezTo>
                      <a:pt x="12787" y="-329"/>
                      <a:pt x="16840" y="3283"/>
                      <a:pt x="17192" y="8040"/>
                    </a:cubicBezTo>
                    <a:cubicBezTo>
                      <a:pt x="17544" y="12797"/>
                      <a:pt x="13933" y="16849"/>
                      <a:pt x="9175" y="17202"/>
                    </a:cubicBezTo>
                    <a:cubicBezTo>
                      <a:pt x="4419" y="17466"/>
                      <a:pt x="278" y="13854"/>
                      <a:pt x="14" y="9185"/>
                    </a:cubicBezTo>
                    <a:close/>
                  </a:path>
                </a:pathLst>
              </a:custGeom>
              <a:grpFill/>
              <a:ln w="8809" cap="flat">
                <a:noFill/>
                <a:prstDash val="solid"/>
                <a:miter/>
              </a:ln>
            </p:spPr>
            <p:txBody>
              <a:bodyPr rtlCol="0" anchor="ctr"/>
              <a:lstStyle/>
              <a:p>
                <a:endParaRPr lang="en-US" sz="3200"/>
              </a:p>
            </p:txBody>
          </p:sp>
          <p:sp>
            <p:nvSpPr>
              <p:cNvPr id="5281" name="Freeform: Shape 5280">
                <a:extLst>
                  <a:ext uri="{FF2B5EF4-FFF2-40B4-BE49-F238E27FC236}">
                    <a16:creationId xmlns:a16="http://schemas.microsoft.com/office/drawing/2014/main" id="{BF2B52D6-3516-42F7-B6BE-0404900D8577}"/>
                  </a:ext>
                </a:extLst>
              </p:cNvPr>
              <p:cNvSpPr/>
              <p:nvPr/>
            </p:nvSpPr>
            <p:spPr>
              <a:xfrm>
                <a:off x="1736014" y="4081641"/>
                <a:ext cx="17215" cy="17215"/>
              </a:xfrm>
              <a:custGeom>
                <a:avLst/>
                <a:gdLst>
                  <a:gd name="connsiteX0" fmla="*/ 24 w 17215"/>
                  <a:gd name="connsiteY0" fmla="*/ 9176 h 17215"/>
                  <a:gd name="connsiteX1" fmla="*/ 8040 w 17215"/>
                  <a:gd name="connsiteY1" fmla="*/ 14 h 17215"/>
                  <a:gd name="connsiteX2" fmla="*/ 17202 w 17215"/>
                  <a:gd name="connsiteY2" fmla="*/ 8030 h 17215"/>
                  <a:gd name="connsiteX3" fmla="*/ 9185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9" y="4419"/>
                      <a:pt x="3283" y="366"/>
                      <a:pt x="8040" y="14"/>
                    </a:cubicBezTo>
                    <a:cubicBezTo>
                      <a:pt x="12797" y="-250"/>
                      <a:pt x="16849" y="3273"/>
                      <a:pt x="17202" y="8030"/>
                    </a:cubicBezTo>
                    <a:cubicBezTo>
                      <a:pt x="17466" y="12787"/>
                      <a:pt x="13942" y="16840"/>
                      <a:pt x="9185" y="17192"/>
                    </a:cubicBezTo>
                    <a:cubicBezTo>
                      <a:pt x="4428" y="17545"/>
                      <a:pt x="376" y="13933"/>
                      <a:pt x="24" y="9176"/>
                    </a:cubicBezTo>
                    <a:close/>
                  </a:path>
                </a:pathLst>
              </a:custGeom>
              <a:grpFill/>
              <a:ln w="8809" cap="flat">
                <a:noFill/>
                <a:prstDash val="solid"/>
                <a:miter/>
              </a:ln>
            </p:spPr>
            <p:txBody>
              <a:bodyPr rtlCol="0" anchor="ctr"/>
              <a:lstStyle/>
              <a:p>
                <a:endParaRPr lang="en-US" sz="3200"/>
              </a:p>
            </p:txBody>
          </p:sp>
          <p:sp>
            <p:nvSpPr>
              <p:cNvPr id="5282" name="Freeform: Shape 5281">
                <a:extLst>
                  <a:ext uri="{FF2B5EF4-FFF2-40B4-BE49-F238E27FC236}">
                    <a16:creationId xmlns:a16="http://schemas.microsoft.com/office/drawing/2014/main" id="{BB7F95B9-F158-4854-A2C4-D7FC60E6C7E5}"/>
                  </a:ext>
                </a:extLst>
              </p:cNvPr>
              <p:cNvSpPr/>
              <p:nvPr/>
            </p:nvSpPr>
            <p:spPr>
              <a:xfrm>
                <a:off x="2019408" y="3978220"/>
                <a:ext cx="17215" cy="17215"/>
              </a:xfrm>
              <a:custGeom>
                <a:avLst/>
                <a:gdLst>
                  <a:gd name="connsiteX0" fmla="*/ 24 w 17215"/>
                  <a:gd name="connsiteY0" fmla="*/ 9176 h 17215"/>
                  <a:gd name="connsiteX1" fmla="*/ 8040 w 17215"/>
                  <a:gd name="connsiteY1" fmla="*/ 14 h 17215"/>
                  <a:gd name="connsiteX2" fmla="*/ 17202 w 17215"/>
                  <a:gd name="connsiteY2" fmla="*/ 8030 h 17215"/>
                  <a:gd name="connsiteX3" fmla="*/ 9185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9" y="4419"/>
                      <a:pt x="3283" y="366"/>
                      <a:pt x="8040" y="14"/>
                    </a:cubicBezTo>
                    <a:cubicBezTo>
                      <a:pt x="12797" y="-250"/>
                      <a:pt x="16849" y="3273"/>
                      <a:pt x="17202" y="8030"/>
                    </a:cubicBezTo>
                    <a:cubicBezTo>
                      <a:pt x="17466" y="12787"/>
                      <a:pt x="13942" y="16840"/>
                      <a:pt x="9185" y="17192"/>
                    </a:cubicBezTo>
                    <a:cubicBezTo>
                      <a:pt x="4428" y="17544"/>
                      <a:pt x="288" y="13932"/>
                      <a:pt x="24" y="9176"/>
                    </a:cubicBezTo>
                    <a:close/>
                  </a:path>
                </a:pathLst>
              </a:custGeom>
              <a:grpFill/>
              <a:ln w="8809" cap="flat">
                <a:noFill/>
                <a:prstDash val="solid"/>
                <a:miter/>
              </a:ln>
            </p:spPr>
            <p:txBody>
              <a:bodyPr rtlCol="0" anchor="ctr"/>
              <a:lstStyle/>
              <a:p>
                <a:endParaRPr lang="en-US" sz="3200"/>
              </a:p>
            </p:txBody>
          </p:sp>
          <p:sp>
            <p:nvSpPr>
              <p:cNvPr id="5283" name="Freeform: Shape 5282">
                <a:extLst>
                  <a:ext uri="{FF2B5EF4-FFF2-40B4-BE49-F238E27FC236}">
                    <a16:creationId xmlns:a16="http://schemas.microsoft.com/office/drawing/2014/main" id="{7124B7B3-4BA9-4325-9811-1F49FDCB40BB}"/>
                  </a:ext>
                </a:extLst>
              </p:cNvPr>
              <p:cNvSpPr/>
              <p:nvPr/>
            </p:nvSpPr>
            <p:spPr>
              <a:xfrm>
                <a:off x="1848518" y="3827142"/>
                <a:ext cx="17205" cy="17205"/>
              </a:xfrm>
              <a:custGeom>
                <a:avLst/>
                <a:gdLst>
                  <a:gd name="connsiteX0" fmla="*/ 14 w 17205"/>
                  <a:gd name="connsiteY0" fmla="*/ 9175 h 17205"/>
                  <a:gd name="connsiteX1" fmla="*/ 8030 w 17205"/>
                  <a:gd name="connsiteY1" fmla="*/ 14 h 17205"/>
                  <a:gd name="connsiteX2" fmla="*/ 17192 w 17205"/>
                  <a:gd name="connsiteY2" fmla="*/ 8030 h 17205"/>
                  <a:gd name="connsiteX3" fmla="*/ 9176 w 17205"/>
                  <a:gd name="connsiteY3" fmla="*/ 17192 h 17205"/>
                  <a:gd name="connsiteX4" fmla="*/ 14 w 17205"/>
                  <a:gd name="connsiteY4" fmla="*/ 9175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5">
                    <a:moveTo>
                      <a:pt x="14" y="9175"/>
                    </a:moveTo>
                    <a:cubicBezTo>
                      <a:pt x="-250" y="4419"/>
                      <a:pt x="3273" y="366"/>
                      <a:pt x="8030" y="14"/>
                    </a:cubicBezTo>
                    <a:cubicBezTo>
                      <a:pt x="12787" y="-250"/>
                      <a:pt x="16840" y="3273"/>
                      <a:pt x="17192" y="8030"/>
                    </a:cubicBezTo>
                    <a:cubicBezTo>
                      <a:pt x="17456" y="12787"/>
                      <a:pt x="13933" y="16840"/>
                      <a:pt x="9176" y="17192"/>
                    </a:cubicBezTo>
                    <a:cubicBezTo>
                      <a:pt x="4419" y="17456"/>
                      <a:pt x="278" y="13844"/>
                      <a:pt x="14" y="9175"/>
                    </a:cubicBezTo>
                    <a:close/>
                  </a:path>
                </a:pathLst>
              </a:custGeom>
              <a:grpFill/>
              <a:ln w="8809" cap="flat">
                <a:noFill/>
                <a:prstDash val="solid"/>
                <a:miter/>
              </a:ln>
            </p:spPr>
            <p:txBody>
              <a:bodyPr rtlCol="0" anchor="ctr"/>
              <a:lstStyle/>
              <a:p>
                <a:endParaRPr lang="en-US" sz="3200"/>
              </a:p>
            </p:txBody>
          </p:sp>
          <p:sp>
            <p:nvSpPr>
              <p:cNvPr id="5284" name="Freeform: Shape 5283">
                <a:extLst>
                  <a:ext uri="{FF2B5EF4-FFF2-40B4-BE49-F238E27FC236}">
                    <a16:creationId xmlns:a16="http://schemas.microsoft.com/office/drawing/2014/main" id="{B78C7EEC-EFAC-4CDC-89BF-ED7F3A3D0F1F}"/>
                  </a:ext>
                </a:extLst>
              </p:cNvPr>
              <p:cNvSpPr/>
              <p:nvPr/>
            </p:nvSpPr>
            <p:spPr>
              <a:xfrm>
                <a:off x="1678314" y="3267656"/>
                <a:ext cx="17215" cy="17215"/>
              </a:xfrm>
              <a:custGeom>
                <a:avLst/>
                <a:gdLst>
                  <a:gd name="connsiteX0" fmla="*/ 24 w 17215"/>
                  <a:gd name="connsiteY0" fmla="*/ 9185 h 17215"/>
                  <a:gd name="connsiteX1" fmla="*/ 8040 w 17215"/>
                  <a:gd name="connsiteY1" fmla="*/ 24 h 17215"/>
                  <a:gd name="connsiteX2" fmla="*/ 17202 w 17215"/>
                  <a:gd name="connsiteY2" fmla="*/ 8040 h 17215"/>
                  <a:gd name="connsiteX3" fmla="*/ 9185 w 17215"/>
                  <a:gd name="connsiteY3" fmla="*/ 17202 h 17215"/>
                  <a:gd name="connsiteX4" fmla="*/ 2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85"/>
                    </a:moveTo>
                    <a:cubicBezTo>
                      <a:pt x="-329" y="4428"/>
                      <a:pt x="3283" y="376"/>
                      <a:pt x="8040" y="24"/>
                    </a:cubicBezTo>
                    <a:cubicBezTo>
                      <a:pt x="12797" y="-329"/>
                      <a:pt x="16849" y="3283"/>
                      <a:pt x="17202" y="8040"/>
                    </a:cubicBezTo>
                    <a:cubicBezTo>
                      <a:pt x="17466" y="12797"/>
                      <a:pt x="13942" y="16849"/>
                      <a:pt x="9185" y="17202"/>
                    </a:cubicBezTo>
                    <a:cubicBezTo>
                      <a:pt x="4428" y="17466"/>
                      <a:pt x="288" y="13942"/>
                      <a:pt x="24" y="9185"/>
                    </a:cubicBezTo>
                    <a:close/>
                  </a:path>
                </a:pathLst>
              </a:custGeom>
              <a:grpFill/>
              <a:ln w="8809" cap="flat">
                <a:noFill/>
                <a:prstDash val="solid"/>
                <a:miter/>
              </a:ln>
            </p:spPr>
            <p:txBody>
              <a:bodyPr rtlCol="0" anchor="ctr"/>
              <a:lstStyle/>
              <a:p>
                <a:endParaRPr lang="en-US" sz="3200"/>
              </a:p>
            </p:txBody>
          </p:sp>
          <p:sp>
            <p:nvSpPr>
              <p:cNvPr id="5285" name="Freeform: Shape 5284">
                <a:extLst>
                  <a:ext uri="{FF2B5EF4-FFF2-40B4-BE49-F238E27FC236}">
                    <a16:creationId xmlns:a16="http://schemas.microsoft.com/office/drawing/2014/main" id="{BB823DA4-2A66-4357-9F09-EB3EEBD56336}"/>
                  </a:ext>
                </a:extLst>
              </p:cNvPr>
              <p:cNvSpPr/>
              <p:nvPr/>
            </p:nvSpPr>
            <p:spPr>
              <a:xfrm>
                <a:off x="1816619" y="2615508"/>
                <a:ext cx="17215" cy="17225"/>
              </a:xfrm>
              <a:custGeom>
                <a:avLst/>
                <a:gdLst>
                  <a:gd name="connsiteX0" fmla="*/ 24 w 17215"/>
                  <a:gd name="connsiteY0" fmla="*/ 9185 h 17225"/>
                  <a:gd name="connsiteX1" fmla="*/ 8040 w 17215"/>
                  <a:gd name="connsiteY1" fmla="*/ 24 h 17225"/>
                  <a:gd name="connsiteX2" fmla="*/ 17202 w 17215"/>
                  <a:gd name="connsiteY2" fmla="*/ 8040 h 17225"/>
                  <a:gd name="connsiteX3" fmla="*/ 9185 w 17215"/>
                  <a:gd name="connsiteY3" fmla="*/ 17202 h 17225"/>
                  <a:gd name="connsiteX4" fmla="*/ 2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24" y="9185"/>
                    </a:moveTo>
                    <a:cubicBezTo>
                      <a:pt x="-329" y="4428"/>
                      <a:pt x="3283" y="376"/>
                      <a:pt x="8040" y="24"/>
                    </a:cubicBezTo>
                    <a:cubicBezTo>
                      <a:pt x="12797" y="-329"/>
                      <a:pt x="16849" y="3283"/>
                      <a:pt x="17202" y="8040"/>
                    </a:cubicBezTo>
                    <a:cubicBezTo>
                      <a:pt x="17466" y="12797"/>
                      <a:pt x="13942" y="16849"/>
                      <a:pt x="9185" y="17202"/>
                    </a:cubicBezTo>
                    <a:cubicBezTo>
                      <a:pt x="4428" y="17554"/>
                      <a:pt x="288" y="13942"/>
                      <a:pt x="24" y="9185"/>
                    </a:cubicBezTo>
                    <a:close/>
                  </a:path>
                </a:pathLst>
              </a:custGeom>
              <a:grpFill/>
              <a:ln w="8809" cap="flat">
                <a:noFill/>
                <a:prstDash val="solid"/>
                <a:miter/>
              </a:ln>
            </p:spPr>
            <p:txBody>
              <a:bodyPr rtlCol="0" anchor="ctr"/>
              <a:lstStyle/>
              <a:p>
                <a:endParaRPr lang="en-US" sz="3200"/>
              </a:p>
            </p:txBody>
          </p:sp>
          <p:sp>
            <p:nvSpPr>
              <p:cNvPr id="5286" name="Freeform: Shape 5285">
                <a:extLst>
                  <a:ext uri="{FF2B5EF4-FFF2-40B4-BE49-F238E27FC236}">
                    <a16:creationId xmlns:a16="http://schemas.microsoft.com/office/drawing/2014/main" id="{CAFB4577-7455-4E75-9013-5032E76A7796}"/>
                  </a:ext>
                </a:extLst>
              </p:cNvPr>
              <p:cNvSpPr/>
              <p:nvPr/>
            </p:nvSpPr>
            <p:spPr>
              <a:xfrm>
                <a:off x="1470680" y="1653107"/>
                <a:ext cx="17225" cy="17215"/>
              </a:xfrm>
              <a:custGeom>
                <a:avLst/>
                <a:gdLst>
                  <a:gd name="connsiteX0" fmla="*/ 24 w 17225"/>
                  <a:gd name="connsiteY0" fmla="*/ 9175 h 17215"/>
                  <a:gd name="connsiteX1" fmla="*/ 8040 w 17225"/>
                  <a:gd name="connsiteY1" fmla="*/ 14 h 17215"/>
                  <a:gd name="connsiteX2" fmla="*/ 17202 w 17225"/>
                  <a:gd name="connsiteY2" fmla="*/ 8030 h 17215"/>
                  <a:gd name="connsiteX3" fmla="*/ 9185 w 17225"/>
                  <a:gd name="connsiteY3" fmla="*/ 17192 h 17215"/>
                  <a:gd name="connsiteX4" fmla="*/ 24 w 1722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15">
                    <a:moveTo>
                      <a:pt x="24" y="9175"/>
                    </a:moveTo>
                    <a:cubicBezTo>
                      <a:pt x="-329" y="4419"/>
                      <a:pt x="3283" y="366"/>
                      <a:pt x="8040" y="14"/>
                    </a:cubicBezTo>
                    <a:cubicBezTo>
                      <a:pt x="12797" y="-250"/>
                      <a:pt x="16849" y="3273"/>
                      <a:pt x="17202" y="8030"/>
                    </a:cubicBezTo>
                    <a:cubicBezTo>
                      <a:pt x="17554" y="12787"/>
                      <a:pt x="13942" y="16840"/>
                      <a:pt x="9185" y="17192"/>
                    </a:cubicBezTo>
                    <a:cubicBezTo>
                      <a:pt x="4428" y="17544"/>
                      <a:pt x="376" y="13933"/>
                      <a:pt x="24" y="9175"/>
                    </a:cubicBezTo>
                    <a:close/>
                  </a:path>
                </a:pathLst>
              </a:custGeom>
              <a:grpFill/>
              <a:ln w="8809" cap="flat">
                <a:noFill/>
                <a:prstDash val="solid"/>
                <a:miter/>
              </a:ln>
            </p:spPr>
            <p:txBody>
              <a:bodyPr rtlCol="0" anchor="ctr"/>
              <a:lstStyle/>
              <a:p>
                <a:endParaRPr lang="en-US" sz="3200"/>
              </a:p>
            </p:txBody>
          </p:sp>
          <p:sp>
            <p:nvSpPr>
              <p:cNvPr id="5287" name="Freeform: Shape 5286">
                <a:extLst>
                  <a:ext uri="{FF2B5EF4-FFF2-40B4-BE49-F238E27FC236}">
                    <a16:creationId xmlns:a16="http://schemas.microsoft.com/office/drawing/2014/main" id="{7F82BD55-244F-4E3F-9C8E-1DC2F89E4CE2}"/>
                  </a:ext>
                </a:extLst>
              </p:cNvPr>
              <p:cNvSpPr/>
              <p:nvPr/>
            </p:nvSpPr>
            <p:spPr>
              <a:xfrm>
                <a:off x="1376254" y="1392255"/>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6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0" y="4428"/>
                      <a:pt x="3273" y="376"/>
                      <a:pt x="8030" y="24"/>
                    </a:cubicBezTo>
                    <a:cubicBezTo>
                      <a:pt x="12787" y="-329"/>
                      <a:pt x="16840" y="3283"/>
                      <a:pt x="17192" y="8040"/>
                    </a:cubicBezTo>
                    <a:cubicBezTo>
                      <a:pt x="17544" y="12797"/>
                      <a:pt x="13933" y="16849"/>
                      <a:pt x="9176" y="17202"/>
                    </a:cubicBezTo>
                    <a:cubicBezTo>
                      <a:pt x="4419" y="17554"/>
                      <a:pt x="366" y="13942"/>
                      <a:pt x="14" y="9185"/>
                    </a:cubicBezTo>
                    <a:close/>
                  </a:path>
                </a:pathLst>
              </a:custGeom>
              <a:grpFill/>
              <a:ln w="8809" cap="flat">
                <a:noFill/>
                <a:prstDash val="solid"/>
                <a:miter/>
              </a:ln>
            </p:spPr>
            <p:txBody>
              <a:bodyPr rtlCol="0" anchor="ctr"/>
              <a:lstStyle/>
              <a:p>
                <a:endParaRPr lang="en-US" sz="3200"/>
              </a:p>
            </p:txBody>
          </p:sp>
          <p:sp>
            <p:nvSpPr>
              <p:cNvPr id="5288" name="Freeform: Shape 5287">
                <a:extLst>
                  <a:ext uri="{FF2B5EF4-FFF2-40B4-BE49-F238E27FC236}">
                    <a16:creationId xmlns:a16="http://schemas.microsoft.com/office/drawing/2014/main" id="{26B385B3-2F2D-4D01-BCB2-8AD33250B7E8}"/>
                  </a:ext>
                </a:extLst>
              </p:cNvPr>
              <p:cNvSpPr/>
              <p:nvPr/>
            </p:nvSpPr>
            <p:spPr>
              <a:xfrm>
                <a:off x="1704575" y="1716083"/>
                <a:ext cx="17205" cy="17215"/>
              </a:xfrm>
              <a:custGeom>
                <a:avLst/>
                <a:gdLst>
                  <a:gd name="connsiteX0" fmla="*/ 14 w 17205"/>
                  <a:gd name="connsiteY0" fmla="*/ 9185 h 17215"/>
                  <a:gd name="connsiteX1" fmla="*/ 8030 w 17205"/>
                  <a:gd name="connsiteY1" fmla="*/ 24 h 17215"/>
                  <a:gd name="connsiteX2" fmla="*/ 17192 w 17205"/>
                  <a:gd name="connsiteY2" fmla="*/ 8040 h 17215"/>
                  <a:gd name="connsiteX3" fmla="*/ 9175 w 17205"/>
                  <a:gd name="connsiteY3" fmla="*/ 17202 h 17215"/>
                  <a:gd name="connsiteX4" fmla="*/ 14 w 1720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15">
                    <a:moveTo>
                      <a:pt x="14" y="9185"/>
                    </a:moveTo>
                    <a:cubicBezTo>
                      <a:pt x="-250" y="4428"/>
                      <a:pt x="3273" y="376"/>
                      <a:pt x="8030" y="24"/>
                    </a:cubicBezTo>
                    <a:cubicBezTo>
                      <a:pt x="12787" y="-329"/>
                      <a:pt x="16840" y="3283"/>
                      <a:pt x="17192" y="8040"/>
                    </a:cubicBezTo>
                    <a:cubicBezTo>
                      <a:pt x="17456" y="12797"/>
                      <a:pt x="13933" y="16849"/>
                      <a:pt x="9175" y="17202"/>
                    </a:cubicBezTo>
                    <a:cubicBezTo>
                      <a:pt x="4419" y="17466"/>
                      <a:pt x="366" y="13942"/>
                      <a:pt x="14" y="9185"/>
                    </a:cubicBezTo>
                    <a:close/>
                  </a:path>
                </a:pathLst>
              </a:custGeom>
              <a:grpFill/>
              <a:ln w="8809" cap="flat">
                <a:noFill/>
                <a:prstDash val="solid"/>
                <a:miter/>
              </a:ln>
            </p:spPr>
            <p:txBody>
              <a:bodyPr rtlCol="0" anchor="ctr"/>
              <a:lstStyle/>
              <a:p>
                <a:endParaRPr lang="en-US" sz="3200"/>
              </a:p>
            </p:txBody>
          </p:sp>
          <p:sp>
            <p:nvSpPr>
              <p:cNvPr id="5289" name="Freeform: Shape 5288">
                <a:extLst>
                  <a:ext uri="{FF2B5EF4-FFF2-40B4-BE49-F238E27FC236}">
                    <a16:creationId xmlns:a16="http://schemas.microsoft.com/office/drawing/2014/main" id="{E465D049-64A4-46AD-9EDD-098CE164F582}"/>
                  </a:ext>
                </a:extLst>
              </p:cNvPr>
              <p:cNvSpPr/>
              <p:nvPr/>
            </p:nvSpPr>
            <p:spPr>
              <a:xfrm>
                <a:off x="2329679" y="4015924"/>
                <a:ext cx="17206" cy="17215"/>
              </a:xfrm>
              <a:custGeom>
                <a:avLst/>
                <a:gdLst>
                  <a:gd name="connsiteX0" fmla="*/ 14 w 17206"/>
                  <a:gd name="connsiteY0" fmla="*/ 9176 h 17215"/>
                  <a:gd name="connsiteX1" fmla="*/ 8030 w 17206"/>
                  <a:gd name="connsiteY1" fmla="*/ 14 h 17215"/>
                  <a:gd name="connsiteX2" fmla="*/ 17192 w 17206"/>
                  <a:gd name="connsiteY2" fmla="*/ 8030 h 17215"/>
                  <a:gd name="connsiteX3" fmla="*/ 9176 w 17206"/>
                  <a:gd name="connsiteY3" fmla="*/ 17192 h 17215"/>
                  <a:gd name="connsiteX4" fmla="*/ 14 w 17206"/>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6"/>
                    </a:moveTo>
                    <a:cubicBezTo>
                      <a:pt x="-250" y="4419"/>
                      <a:pt x="3273" y="366"/>
                      <a:pt x="8030" y="14"/>
                    </a:cubicBezTo>
                    <a:cubicBezTo>
                      <a:pt x="12787" y="-250"/>
                      <a:pt x="16840" y="3273"/>
                      <a:pt x="17192" y="8030"/>
                    </a:cubicBezTo>
                    <a:cubicBezTo>
                      <a:pt x="17456" y="12787"/>
                      <a:pt x="13933" y="16840"/>
                      <a:pt x="9176" y="17192"/>
                    </a:cubicBezTo>
                    <a:cubicBezTo>
                      <a:pt x="4419" y="17544"/>
                      <a:pt x="366" y="13932"/>
                      <a:pt x="14" y="9176"/>
                    </a:cubicBezTo>
                    <a:close/>
                  </a:path>
                </a:pathLst>
              </a:custGeom>
              <a:grpFill/>
              <a:ln w="8809" cap="flat">
                <a:noFill/>
                <a:prstDash val="solid"/>
                <a:miter/>
              </a:ln>
            </p:spPr>
            <p:txBody>
              <a:bodyPr rtlCol="0" anchor="ctr"/>
              <a:lstStyle/>
              <a:p>
                <a:endParaRPr lang="en-US" sz="3200"/>
              </a:p>
            </p:txBody>
          </p:sp>
          <p:sp>
            <p:nvSpPr>
              <p:cNvPr id="5290" name="Freeform: Shape 5289">
                <a:extLst>
                  <a:ext uri="{FF2B5EF4-FFF2-40B4-BE49-F238E27FC236}">
                    <a16:creationId xmlns:a16="http://schemas.microsoft.com/office/drawing/2014/main" id="{F6E0896B-5886-4D37-9A89-A469B55927F7}"/>
                  </a:ext>
                </a:extLst>
              </p:cNvPr>
              <p:cNvSpPr/>
              <p:nvPr/>
            </p:nvSpPr>
            <p:spPr>
              <a:xfrm>
                <a:off x="2649015" y="4036704"/>
                <a:ext cx="17206" cy="17215"/>
              </a:xfrm>
              <a:custGeom>
                <a:avLst/>
                <a:gdLst>
                  <a:gd name="connsiteX0" fmla="*/ 14 w 17206"/>
                  <a:gd name="connsiteY0" fmla="*/ 9185 h 17215"/>
                  <a:gd name="connsiteX1" fmla="*/ 8030 w 17206"/>
                  <a:gd name="connsiteY1" fmla="*/ 24 h 17215"/>
                  <a:gd name="connsiteX2" fmla="*/ 17192 w 17206"/>
                  <a:gd name="connsiteY2" fmla="*/ 8040 h 17215"/>
                  <a:gd name="connsiteX3" fmla="*/ 9176 w 17206"/>
                  <a:gd name="connsiteY3" fmla="*/ 17202 h 17215"/>
                  <a:gd name="connsiteX4" fmla="*/ 14 w 17206"/>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85"/>
                    </a:moveTo>
                    <a:cubicBezTo>
                      <a:pt x="-250" y="4428"/>
                      <a:pt x="3273" y="376"/>
                      <a:pt x="8030" y="24"/>
                    </a:cubicBezTo>
                    <a:cubicBezTo>
                      <a:pt x="12787" y="-328"/>
                      <a:pt x="16840" y="3283"/>
                      <a:pt x="17192" y="8040"/>
                    </a:cubicBezTo>
                    <a:cubicBezTo>
                      <a:pt x="17456" y="12797"/>
                      <a:pt x="13933" y="16849"/>
                      <a:pt x="9176" y="17202"/>
                    </a:cubicBezTo>
                    <a:cubicBezTo>
                      <a:pt x="4419" y="17466"/>
                      <a:pt x="366" y="13854"/>
                      <a:pt x="14" y="9185"/>
                    </a:cubicBezTo>
                    <a:close/>
                  </a:path>
                </a:pathLst>
              </a:custGeom>
              <a:grpFill/>
              <a:ln w="8809" cap="flat">
                <a:noFill/>
                <a:prstDash val="solid"/>
                <a:miter/>
              </a:ln>
            </p:spPr>
            <p:txBody>
              <a:bodyPr rtlCol="0" anchor="ctr"/>
              <a:lstStyle/>
              <a:p>
                <a:endParaRPr lang="en-US" sz="3200"/>
              </a:p>
            </p:txBody>
          </p:sp>
          <p:sp>
            <p:nvSpPr>
              <p:cNvPr id="5291" name="Freeform: Shape 5290">
                <a:extLst>
                  <a:ext uri="{FF2B5EF4-FFF2-40B4-BE49-F238E27FC236}">
                    <a16:creationId xmlns:a16="http://schemas.microsoft.com/office/drawing/2014/main" id="{44CFCD55-0972-49F6-8818-1E69AB4FD061}"/>
                  </a:ext>
                </a:extLst>
              </p:cNvPr>
              <p:cNvSpPr/>
              <p:nvPr/>
            </p:nvSpPr>
            <p:spPr>
              <a:xfrm>
                <a:off x="2213750" y="4225574"/>
                <a:ext cx="17215" cy="17215"/>
              </a:xfrm>
              <a:custGeom>
                <a:avLst/>
                <a:gdLst>
                  <a:gd name="connsiteX0" fmla="*/ 14 w 17215"/>
                  <a:gd name="connsiteY0" fmla="*/ 9185 h 17215"/>
                  <a:gd name="connsiteX1" fmla="*/ 8030 w 17215"/>
                  <a:gd name="connsiteY1" fmla="*/ 24 h 17215"/>
                  <a:gd name="connsiteX2" fmla="*/ 17192 w 17215"/>
                  <a:gd name="connsiteY2" fmla="*/ 8040 h 17215"/>
                  <a:gd name="connsiteX3" fmla="*/ 9175 w 17215"/>
                  <a:gd name="connsiteY3" fmla="*/ 17202 h 17215"/>
                  <a:gd name="connsiteX4" fmla="*/ 1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85"/>
                    </a:moveTo>
                    <a:cubicBezTo>
                      <a:pt x="-250" y="4428"/>
                      <a:pt x="3273" y="376"/>
                      <a:pt x="8030" y="24"/>
                    </a:cubicBezTo>
                    <a:cubicBezTo>
                      <a:pt x="12787" y="-328"/>
                      <a:pt x="16840" y="3283"/>
                      <a:pt x="17192" y="8040"/>
                    </a:cubicBezTo>
                    <a:cubicBezTo>
                      <a:pt x="17544" y="12797"/>
                      <a:pt x="13933" y="16849"/>
                      <a:pt x="9175" y="17202"/>
                    </a:cubicBezTo>
                    <a:cubicBezTo>
                      <a:pt x="4419" y="17466"/>
                      <a:pt x="366" y="13942"/>
                      <a:pt x="14" y="9185"/>
                    </a:cubicBezTo>
                    <a:close/>
                  </a:path>
                </a:pathLst>
              </a:custGeom>
              <a:grpFill/>
              <a:ln w="8809" cap="flat">
                <a:noFill/>
                <a:prstDash val="solid"/>
                <a:miter/>
              </a:ln>
            </p:spPr>
            <p:txBody>
              <a:bodyPr rtlCol="0" anchor="ctr"/>
              <a:lstStyle/>
              <a:p>
                <a:endParaRPr lang="en-US" sz="3200"/>
              </a:p>
            </p:txBody>
          </p:sp>
          <p:sp>
            <p:nvSpPr>
              <p:cNvPr id="5292" name="Freeform: Shape 5291">
                <a:extLst>
                  <a:ext uri="{FF2B5EF4-FFF2-40B4-BE49-F238E27FC236}">
                    <a16:creationId xmlns:a16="http://schemas.microsoft.com/office/drawing/2014/main" id="{996CBFE5-78B3-4D01-A9C9-9AC4A7E98AE4}"/>
                  </a:ext>
                </a:extLst>
              </p:cNvPr>
              <p:cNvSpPr/>
              <p:nvPr/>
            </p:nvSpPr>
            <p:spPr>
              <a:xfrm>
                <a:off x="1785004" y="4414445"/>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5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0" y="4428"/>
                      <a:pt x="3273" y="376"/>
                      <a:pt x="8030" y="24"/>
                    </a:cubicBezTo>
                    <a:cubicBezTo>
                      <a:pt x="12787" y="-328"/>
                      <a:pt x="16840" y="3283"/>
                      <a:pt x="17192" y="8040"/>
                    </a:cubicBezTo>
                    <a:cubicBezTo>
                      <a:pt x="17544" y="12797"/>
                      <a:pt x="13933" y="16849"/>
                      <a:pt x="9175" y="17202"/>
                    </a:cubicBezTo>
                    <a:cubicBezTo>
                      <a:pt x="4419" y="17554"/>
                      <a:pt x="278" y="13942"/>
                      <a:pt x="14" y="9185"/>
                    </a:cubicBezTo>
                    <a:close/>
                  </a:path>
                </a:pathLst>
              </a:custGeom>
              <a:grpFill/>
              <a:ln w="8809" cap="flat">
                <a:noFill/>
                <a:prstDash val="solid"/>
                <a:miter/>
              </a:ln>
            </p:spPr>
            <p:txBody>
              <a:bodyPr rtlCol="0" anchor="ctr"/>
              <a:lstStyle/>
              <a:p>
                <a:endParaRPr lang="en-US" sz="3200"/>
              </a:p>
            </p:txBody>
          </p:sp>
          <p:sp>
            <p:nvSpPr>
              <p:cNvPr id="5293" name="Freeform: Shape 5292">
                <a:extLst>
                  <a:ext uri="{FF2B5EF4-FFF2-40B4-BE49-F238E27FC236}">
                    <a16:creationId xmlns:a16="http://schemas.microsoft.com/office/drawing/2014/main" id="{AE546683-327C-4D83-A6AE-E4180FD41CA2}"/>
                  </a:ext>
                </a:extLst>
              </p:cNvPr>
              <p:cNvSpPr/>
              <p:nvPr/>
            </p:nvSpPr>
            <p:spPr>
              <a:xfrm>
                <a:off x="2482608" y="4329005"/>
                <a:ext cx="17215" cy="17215"/>
              </a:xfrm>
              <a:custGeom>
                <a:avLst/>
                <a:gdLst>
                  <a:gd name="connsiteX0" fmla="*/ 14 w 17215"/>
                  <a:gd name="connsiteY0" fmla="*/ 9175 h 17215"/>
                  <a:gd name="connsiteX1" fmla="*/ 8030 w 17215"/>
                  <a:gd name="connsiteY1" fmla="*/ 14 h 17215"/>
                  <a:gd name="connsiteX2" fmla="*/ 17192 w 17215"/>
                  <a:gd name="connsiteY2" fmla="*/ 8030 h 17215"/>
                  <a:gd name="connsiteX3" fmla="*/ 9175 w 17215"/>
                  <a:gd name="connsiteY3" fmla="*/ 17192 h 17215"/>
                  <a:gd name="connsiteX4" fmla="*/ 14 w 1721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5"/>
                    </a:moveTo>
                    <a:cubicBezTo>
                      <a:pt x="-250" y="4419"/>
                      <a:pt x="3273" y="366"/>
                      <a:pt x="8030" y="14"/>
                    </a:cubicBezTo>
                    <a:cubicBezTo>
                      <a:pt x="12787" y="-250"/>
                      <a:pt x="16840" y="3273"/>
                      <a:pt x="17192" y="8030"/>
                    </a:cubicBezTo>
                    <a:cubicBezTo>
                      <a:pt x="17544" y="12787"/>
                      <a:pt x="13932" y="16840"/>
                      <a:pt x="9175" y="17192"/>
                    </a:cubicBezTo>
                    <a:cubicBezTo>
                      <a:pt x="4419" y="17544"/>
                      <a:pt x="366" y="13932"/>
                      <a:pt x="14" y="9175"/>
                    </a:cubicBezTo>
                    <a:close/>
                  </a:path>
                </a:pathLst>
              </a:custGeom>
              <a:grpFill/>
              <a:ln w="8809" cap="flat">
                <a:noFill/>
                <a:prstDash val="solid"/>
                <a:miter/>
              </a:ln>
            </p:spPr>
            <p:txBody>
              <a:bodyPr rtlCol="0" anchor="ctr"/>
              <a:lstStyle/>
              <a:p>
                <a:endParaRPr lang="en-US" sz="3200"/>
              </a:p>
            </p:txBody>
          </p:sp>
          <p:sp>
            <p:nvSpPr>
              <p:cNvPr id="5294" name="Freeform: Shape 5293">
                <a:extLst>
                  <a:ext uri="{FF2B5EF4-FFF2-40B4-BE49-F238E27FC236}">
                    <a16:creationId xmlns:a16="http://schemas.microsoft.com/office/drawing/2014/main" id="{3E4DDD63-705B-4D9F-AAD5-AC8260C144C3}"/>
                  </a:ext>
                </a:extLst>
              </p:cNvPr>
              <p:cNvSpPr/>
              <p:nvPr/>
            </p:nvSpPr>
            <p:spPr>
              <a:xfrm>
                <a:off x="1915997" y="4293405"/>
                <a:ext cx="17215" cy="17215"/>
              </a:xfrm>
              <a:custGeom>
                <a:avLst/>
                <a:gdLst>
                  <a:gd name="connsiteX0" fmla="*/ 14 w 17215"/>
                  <a:gd name="connsiteY0" fmla="*/ 9185 h 17215"/>
                  <a:gd name="connsiteX1" fmla="*/ 8030 w 17215"/>
                  <a:gd name="connsiteY1" fmla="*/ 24 h 17215"/>
                  <a:gd name="connsiteX2" fmla="*/ 17192 w 17215"/>
                  <a:gd name="connsiteY2" fmla="*/ 8040 h 17215"/>
                  <a:gd name="connsiteX3" fmla="*/ 9175 w 17215"/>
                  <a:gd name="connsiteY3" fmla="*/ 17202 h 17215"/>
                  <a:gd name="connsiteX4" fmla="*/ 1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85"/>
                    </a:moveTo>
                    <a:cubicBezTo>
                      <a:pt x="-250" y="4428"/>
                      <a:pt x="3273" y="376"/>
                      <a:pt x="8030" y="24"/>
                    </a:cubicBezTo>
                    <a:cubicBezTo>
                      <a:pt x="12787" y="-329"/>
                      <a:pt x="16840" y="3283"/>
                      <a:pt x="17192" y="8040"/>
                    </a:cubicBezTo>
                    <a:cubicBezTo>
                      <a:pt x="17544" y="12797"/>
                      <a:pt x="13933" y="16849"/>
                      <a:pt x="9175" y="17202"/>
                    </a:cubicBezTo>
                    <a:cubicBezTo>
                      <a:pt x="4331" y="17466"/>
                      <a:pt x="278" y="13942"/>
                      <a:pt x="14" y="9185"/>
                    </a:cubicBezTo>
                    <a:close/>
                  </a:path>
                </a:pathLst>
              </a:custGeom>
              <a:grpFill/>
              <a:ln w="8809" cap="flat">
                <a:noFill/>
                <a:prstDash val="solid"/>
                <a:miter/>
              </a:ln>
            </p:spPr>
            <p:txBody>
              <a:bodyPr rtlCol="0" anchor="ctr"/>
              <a:lstStyle/>
              <a:p>
                <a:endParaRPr lang="en-US" sz="3200"/>
              </a:p>
            </p:txBody>
          </p:sp>
          <p:sp>
            <p:nvSpPr>
              <p:cNvPr id="5295" name="Freeform: Shape 5294">
                <a:extLst>
                  <a:ext uri="{FF2B5EF4-FFF2-40B4-BE49-F238E27FC236}">
                    <a16:creationId xmlns:a16="http://schemas.microsoft.com/office/drawing/2014/main" id="{DA2C5F83-B8C9-447A-A1A5-37A628619ED2}"/>
                  </a:ext>
                </a:extLst>
              </p:cNvPr>
              <p:cNvSpPr/>
              <p:nvPr/>
            </p:nvSpPr>
            <p:spPr>
              <a:xfrm>
                <a:off x="2194800" y="3398043"/>
                <a:ext cx="17215" cy="17215"/>
              </a:xfrm>
              <a:custGeom>
                <a:avLst/>
                <a:gdLst>
                  <a:gd name="connsiteX0" fmla="*/ 24 w 17215"/>
                  <a:gd name="connsiteY0" fmla="*/ 9176 h 17215"/>
                  <a:gd name="connsiteX1" fmla="*/ 8040 w 17215"/>
                  <a:gd name="connsiteY1" fmla="*/ 14 h 17215"/>
                  <a:gd name="connsiteX2" fmla="*/ 17202 w 17215"/>
                  <a:gd name="connsiteY2" fmla="*/ 8030 h 17215"/>
                  <a:gd name="connsiteX3" fmla="*/ 9185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9" y="4419"/>
                      <a:pt x="3283" y="366"/>
                      <a:pt x="8040" y="14"/>
                    </a:cubicBezTo>
                    <a:cubicBezTo>
                      <a:pt x="12797" y="-250"/>
                      <a:pt x="16849" y="3274"/>
                      <a:pt x="17202" y="8030"/>
                    </a:cubicBezTo>
                    <a:cubicBezTo>
                      <a:pt x="17466" y="12787"/>
                      <a:pt x="13942" y="16840"/>
                      <a:pt x="9185" y="17192"/>
                    </a:cubicBezTo>
                    <a:cubicBezTo>
                      <a:pt x="4428" y="17545"/>
                      <a:pt x="288" y="13933"/>
                      <a:pt x="24" y="9176"/>
                    </a:cubicBezTo>
                    <a:close/>
                  </a:path>
                </a:pathLst>
              </a:custGeom>
              <a:grpFill/>
              <a:ln w="8809" cap="flat">
                <a:noFill/>
                <a:prstDash val="solid"/>
                <a:miter/>
              </a:ln>
            </p:spPr>
            <p:txBody>
              <a:bodyPr rtlCol="0" anchor="ctr"/>
              <a:lstStyle/>
              <a:p>
                <a:endParaRPr lang="en-US" sz="3200"/>
              </a:p>
            </p:txBody>
          </p:sp>
          <p:sp>
            <p:nvSpPr>
              <p:cNvPr id="5296" name="Freeform: Shape 5295">
                <a:extLst>
                  <a:ext uri="{FF2B5EF4-FFF2-40B4-BE49-F238E27FC236}">
                    <a16:creationId xmlns:a16="http://schemas.microsoft.com/office/drawing/2014/main" id="{E5123028-8898-4A60-BAF7-CC2B1E554CF4}"/>
                  </a:ext>
                </a:extLst>
              </p:cNvPr>
              <p:cNvSpPr/>
              <p:nvPr/>
            </p:nvSpPr>
            <p:spPr>
              <a:xfrm>
                <a:off x="2810929" y="3736671"/>
                <a:ext cx="17206" cy="17206"/>
              </a:xfrm>
              <a:custGeom>
                <a:avLst/>
                <a:gdLst>
                  <a:gd name="connsiteX0" fmla="*/ 14 w 17206"/>
                  <a:gd name="connsiteY0" fmla="*/ 9176 h 17206"/>
                  <a:gd name="connsiteX1" fmla="*/ 8030 w 17206"/>
                  <a:gd name="connsiteY1" fmla="*/ 14 h 17206"/>
                  <a:gd name="connsiteX2" fmla="*/ 17192 w 17206"/>
                  <a:gd name="connsiteY2" fmla="*/ 8030 h 17206"/>
                  <a:gd name="connsiteX3" fmla="*/ 9176 w 17206"/>
                  <a:gd name="connsiteY3" fmla="*/ 17192 h 17206"/>
                  <a:gd name="connsiteX4" fmla="*/ 14 w 17206"/>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06">
                    <a:moveTo>
                      <a:pt x="14" y="9176"/>
                    </a:moveTo>
                    <a:cubicBezTo>
                      <a:pt x="-250" y="4419"/>
                      <a:pt x="3273" y="366"/>
                      <a:pt x="8030" y="14"/>
                    </a:cubicBezTo>
                    <a:cubicBezTo>
                      <a:pt x="12787" y="-250"/>
                      <a:pt x="16840" y="3273"/>
                      <a:pt x="17192" y="8030"/>
                    </a:cubicBezTo>
                    <a:cubicBezTo>
                      <a:pt x="17456" y="12787"/>
                      <a:pt x="13933" y="16840"/>
                      <a:pt x="9176" y="17192"/>
                    </a:cubicBezTo>
                    <a:cubicBezTo>
                      <a:pt x="4419" y="17456"/>
                      <a:pt x="278" y="13933"/>
                      <a:pt x="14" y="9176"/>
                    </a:cubicBezTo>
                    <a:close/>
                  </a:path>
                </a:pathLst>
              </a:custGeom>
              <a:grpFill/>
              <a:ln w="8809" cap="flat">
                <a:noFill/>
                <a:prstDash val="solid"/>
                <a:miter/>
              </a:ln>
            </p:spPr>
            <p:txBody>
              <a:bodyPr rtlCol="0" anchor="ctr"/>
              <a:lstStyle/>
              <a:p>
                <a:endParaRPr lang="en-US" sz="3200"/>
              </a:p>
            </p:txBody>
          </p:sp>
          <p:sp>
            <p:nvSpPr>
              <p:cNvPr id="5297" name="Freeform: Shape 5296">
                <a:extLst>
                  <a:ext uri="{FF2B5EF4-FFF2-40B4-BE49-F238E27FC236}">
                    <a16:creationId xmlns:a16="http://schemas.microsoft.com/office/drawing/2014/main" id="{477EF191-FBAB-4325-80EE-06D6C88DC7B1}"/>
                  </a:ext>
                </a:extLst>
              </p:cNvPr>
              <p:cNvSpPr/>
              <p:nvPr/>
            </p:nvSpPr>
            <p:spPr>
              <a:xfrm>
                <a:off x="3823366" y="3748827"/>
                <a:ext cx="17225" cy="17206"/>
              </a:xfrm>
              <a:custGeom>
                <a:avLst/>
                <a:gdLst>
                  <a:gd name="connsiteX0" fmla="*/ 24 w 17225"/>
                  <a:gd name="connsiteY0" fmla="*/ 9176 h 17206"/>
                  <a:gd name="connsiteX1" fmla="*/ 8040 w 17225"/>
                  <a:gd name="connsiteY1" fmla="*/ 14 h 17206"/>
                  <a:gd name="connsiteX2" fmla="*/ 17202 w 17225"/>
                  <a:gd name="connsiteY2" fmla="*/ 8030 h 17206"/>
                  <a:gd name="connsiteX3" fmla="*/ 9185 w 17225"/>
                  <a:gd name="connsiteY3" fmla="*/ 17192 h 17206"/>
                  <a:gd name="connsiteX4" fmla="*/ 24 w 1722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06">
                    <a:moveTo>
                      <a:pt x="24" y="9176"/>
                    </a:moveTo>
                    <a:cubicBezTo>
                      <a:pt x="-328" y="4419"/>
                      <a:pt x="3283" y="366"/>
                      <a:pt x="8040" y="14"/>
                    </a:cubicBezTo>
                    <a:cubicBezTo>
                      <a:pt x="12797" y="-250"/>
                      <a:pt x="16849" y="3273"/>
                      <a:pt x="17202" y="8030"/>
                    </a:cubicBezTo>
                    <a:cubicBezTo>
                      <a:pt x="17554" y="12787"/>
                      <a:pt x="13942" y="16840"/>
                      <a:pt x="9185" y="17192"/>
                    </a:cubicBezTo>
                    <a:cubicBezTo>
                      <a:pt x="4428" y="17456"/>
                      <a:pt x="376" y="13933"/>
                      <a:pt x="24" y="9176"/>
                    </a:cubicBezTo>
                    <a:close/>
                  </a:path>
                </a:pathLst>
              </a:custGeom>
              <a:grpFill/>
              <a:ln w="8809" cap="flat">
                <a:noFill/>
                <a:prstDash val="solid"/>
                <a:miter/>
              </a:ln>
            </p:spPr>
            <p:txBody>
              <a:bodyPr rtlCol="0" anchor="ctr"/>
              <a:lstStyle/>
              <a:p>
                <a:endParaRPr lang="en-US" sz="3200"/>
              </a:p>
            </p:txBody>
          </p:sp>
          <p:sp>
            <p:nvSpPr>
              <p:cNvPr id="5298" name="Freeform: Shape 5297">
                <a:extLst>
                  <a:ext uri="{FF2B5EF4-FFF2-40B4-BE49-F238E27FC236}">
                    <a16:creationId xmlns:a16="http://schemas.microsoft.com/office/drawing/2014/main" id="{1C3F32D5-3D4A-4792-9A3C-4AA1DE5F9776}"/>
                  </a:ext>
                </a:extLst>
              </p:cNvPr>
              <p:cNvSpPr/>
              <p:nvPr/>
            </p:nvSpPr>
            <p:spPr>
              <a:xfrm>
                <a:off x="3368544" y="2913437"/>
                <a:ext cx="17225" cy="17225"/>
              </a:xfrm>
              <a:custGeom>
                <a:avLst/>
                <a:gdLst>
                  <a:gd name="connsiteX0" fmla="*/ 24 w 17225"/>
                  <a:gd name="connsiteY0" fmla="*/ 9185 h 17225"/>
                  <a:gd name="connsiteX1" fmla="*/ 8040 w 17225"/>
                  <a:gd name="connsiteY1" fmla="*/ 24 h 17225"/>
                  <a:gd name="connsiteX2" fmla="*/ 17202 w 17225"/>
                  <a:gd name="connsiteY2" fmla="*/ 8040 h 17225"/>
                  <a:gd name="connsiteX3" fmla="*/ 9185 w 17225"/>
                  <a:gd name="connsiteY3" fmla="*/ 17202 h 17225"/>
                  <a:gd name="connsiteX4" fmla="*/ 24 w 1722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25">
                    <a:moveTo>
                      <a:pt x="24" y="9185"/>
                    </a:moveTo>
                    <a:cubicBezTo>
                      <a:pt x="-329" y="4428"/>
                      <a:pt x="3283" y="376"/>
                      <a:pt x="8040" y="24"/>
                    </a:cubicBezTo>
                    <a:cubicBezTo>
                      <a:pt x="12797" y="-329"/>
                      <a:pt x="16849" y="3283"/>
                      <a:pt x="17202" y="8040"/>
                    </a:cubicBezTo>
                    <a:cubicBezTo>
                      <a:pt x="17554" y="12797"/>
                      <a:pt x="13942" y="16849"/>
                      <a:pt x="9185" y="17202"/>
                    </a:cubicBezTo>
                    <a:cubicBezTo>
                      <a:pt x="4428" y="17554"/>
                      <a:pt x="376" y="13942"/>
                      <a:pt x="24" y="9185"/>
                    </a:cubicBezTo>
                    <a:close/>
                  </a:path>
                </a:pathLst>
              </a:custGeom>
              <a:grpFill/>
              <a:ln w="8809" cap="flat">
                <a:noFill/>
                <a:prstDash val="solid"/>
                <a:miter/>
              </a:ln>
            </p:spPr>
            <p:txBody>
              <a:bodyPr rtlCol="0" anchor="ctr"/>
              <a:lstStyle/>
              <a:p>
                <a:endParaRPr lang="en-US" sz="3200"/>
              </a:p>
            </p:txBody>
          </p:sp>
          <p:sp>
            <p:nvSpPr>
              <p:cNvPr id="5299" name="Freeform: Shape 5298">
                <a:extLst>
                  <a:ext uri="{FF2B5EF4-FFF2-40B4-BE49-F238E27FC236}">
                    <a16:creationId xmlns:a16="http://schemas.microsoft.com/office/drawing/2014/main" id="{1BA49F29-8F8B-4DAA-B2B1-73E280C969D0}"/>
                  </a:ext>
                </a:extLst>
              </p:cNvPr>
              <p:cNvSpPr/>
              <p:nvPr/>
            </p:nvSpPr>
            <p:spPr>
              <a:xfrm>
                <a:off x="4260138" y="4490126"/>
                <a:ext cx="17215" cy="17205"/>
              </a:xfrm>
              <a:custGeom>
                <a:avLst/>
                <a:gdLst>
                  <a:gd name="connsiteX0" fmla="*/ 14 w 17215"/>
                  <a:gd name="connsiteY0" fmla="*/ 9176 h 17205"/>
                  <a:gd name="connsiteX1" fmla="*/ 8030 w 17215"/>
                  <a:gd name="connsiteY1" fmla="*/ 14 h 17205"/>
                  <a:gd name="connsiteX2" fmla="*/ 17192 w 17215"/>
                  <a:gd name="connsiteY2" fmla="*/ 8030 h 17205"/>
                  <a:gd name="connsiteX3" fmla="*/ 9176 w 17215"/>
                  <a:gd name="connsiteY3" fmla="*/ 17192 h 17205"/>
                  <a:gd name="connsiteX4" fmla="*/ 14 w 17215"/>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14" y="9176"/>
                    </a:moveTo>
                    <a:cubicBezTo>
                      <a:pt x="-250" y="4419"/>
                      <a:pt x="3273" y="366"/>
                      <a:pt x="8030" y="14"/>
                    </a:cubicBezTo>
                    <a:cubicBezTo>
                      <a:pt x="12787" y="-250"/>
                      <a:pt x="16840" y="3274"/>
                      <a:pt x="17192" y="8030"/>
                    </a:cubicBezTo>
                    <a:cubicBezTo>
                      <a:pt x="17544" y="12787"/>
                      <a:pt x="13932" y="16840"/>
                      <a:pt x="9176" y="17192"/>
                    </a:cubicBezTo>
                    <a:cubicBezTo>
                      <a:pt x="4419" y="17456"/>
                      <a:pt x="366" y="13845"/>
                      <a:pt x="14" y="9176"/>
                    </a:cubicBezTo>
                    <a:close/>
                  </a:path>
                </a:pathLst>
              </a:custGeom>
              <a:grpFill/>
              <a:ln w="8809" cap="flat">
                <a:noFill/>
                <a:prstDash val="solid"/>
                <a:miter/>
              </a:ln>
            </p:spPr>
            <p:txBody>
              <a:bodyPr rtlCol="0" anchor="ctr"/>
              <a:lstStyle/>
              <a:p>
                <a:endParaRPr lang="en-US" sz="3200"/>
              </a:p>
            </p:txBody>
          </p:sp>
          <p:sp>
            <p:nvSpPr>
              <p:cNvPr id="5300" name="Freeform: Shape 5299">
                <a:extLst>
                  <a:ext uri="{FF2B5EF4-FFF2-40B4-BE49-F238E27FC236}">
                    <a16:creationId xmlns:a16="http://schemas.microsoft.com/office/drawing/2014/main" id="{54623117-49F6-4720-902D-B4388FCBD0FD}"/>
                  </a:ext>
                </a:extLst>
              </p:cNvPr>
              <p:cNvSpPr/>
              <p:nvPr/>
            </p:nvSpPr>
            <p:spPr>
              <a:xfrm>
                <a:off x="4099007" y="4430223"/>
                <a:ext cx="17225" cy="17206"/>
              </a:xfrm>
              <a:custGeom>
                <a:avLst/>
                <a:gdLst>
                  <a:gd name="connsiteX0" fmla="*/ 24 w 17225"/>
                  <a:gd name="connsiteY0" fmla="*/ 9176 h 17206"/>
                  <a:gd name="connsiteX1" fmla="*/ 8040 w 17225"/>
                  <a:gd name="connsiteY1" fmla="*/ 14 h 17206"/>
                  <a:gd name="connsiteX2" fmla="*/ 17202 w 17225"/>
                  <a:gd name="connsiteY2" fmla="*/ 8030 h 17206"/>
                  <a:gd name="connsiteX3" fmla="*/ 9185 w 17225"/>
                  <a:gd name="connsiteY3" fmla="*/ 17192 h 17206"/>
                  <a:gd name="connsiteX4" fmla="*/ 24 w 1722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06">
                    <a:moveTo>
                      <a:pt x="24" y="9176"/>
                    </a:moveTo>
                    <a:cubicBezTo>
                      <a:pt x="-329" y="4419"/>
                      <a:pt x="3283" y="366"/>
                      <a:pt x="8040" y="14"/>
                    </a:cubicBezTo>
                    <a:cubicBezTo>
                      <a:pt x="12797" y="-250"/>
                      <a:pt x="16849" y="3273"/>
                      <a:pt x="17202" y="8030"/>
                    </a:cubicBezTo>
                    <a:cubicBezTo>
                      <a:pt x="17554" y="12787"/>
                      <a:pt x="13943" y="16840"/>
                      <a:pt x="9185" y="17192"/>
                    </a:cubicBezTo>
                    <a:cubicBezTo>
                      <a:pt x="4340" y="17456"/>
                      <a:pt x="288" y="13932"/>
                      <a:pt x="24" y="9176"/>
                    </a:cubicBezTo>
                    <a:close/>
                  </a:path>
                </a:pathLst>
              </a:custGeom>
              <a:grpFill/>
              <a:ln w="8809" cap="flat">
                <a:noFill/>
                <a:prstDash val="solid"/>
                <a:miter/>
              </a:ln>
            </p:spPr>
            <p:txBody>
              <a:bodyPr rtlCol="0" anchor="ctr"/>
              <a:lstStyle/>
              <a:p>
                <a:endParaRPr lang="en-US" sz="3200"/>
              </a:p>
            </p:txBody>
          </p:sp>
          <p:sp>
            <p:nvSpPr>
              <p:cNvPr id="5301" name="Freeform: Shape 5300">
                <a:extLst>
                  <a:ext uri="{FF2B5EF4-FFF2-40B4-BE49-F238E27FC236}">
                    <a16:creationId xmlns:a16="http://schemas.microsoft.com/office/drawing/2014/main" id="{B01F3861-D8DA-4537-A69D-39A7C62B8EB3}"/>
                  </a:ext>
                </a:extLst>
              </p:cNvPr>
              <p:cNvSpPr/>
              <p:nvPr/>
            </p:nvSpPr>
            <p:spPr>
              <a:xfrm>
                <a:off x="4184555" y="4371729"/>
                <a:ext cx="17206" cy="17215"/>
              </a:xfrm>
              <a:custGeom>
                <a:avLst/>
                <a:gdLst>
                  <a:gd name="connsiteX0" fmla="*/ 14 w 17206"/>
                  <a:gd name="connsiteY0" fmla="*/ 9176 h 17215"/>
                  <a:gd name="connsiteX1" fmla="*/ 8030 w 17206"/>
                  <a:gd name="connsiteY1" fmla="*/ 14 h 17215"/>
                  <a:gd name="connsiteX2" fmla="*/ 17192 w 17206"/>
                  <a:gd name="connsiteY2" fmla="*/ 8030 h 17215"/>
                  <a:gd name="connsiteX3" fmla="*/ 9176 w 17206"/>
                  <a:gd name="connsiteY3" fmla="*/ 17192 h 17215"/>
                  <a:gd name="connsiteX4" fmla="*/ 14 w 17206"/>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6"/>
                    </a:moveTo>
                    <a:cubicBezTo>
                      <a:pt x="-250" y="4419"/>
                      <a:pt x="3274" y="366"/>
                      <a:pt x="8030" y="14"/>
                    </a:cubicBezTo>
                    <a:cubicBezTo>
                      <a:pt x="12787" y="-250"/>
                      <a:pt x="16840" y="3274"/>
                      <a:pt x="17192" y="8030"/>
                    </a:cubicBezTo>
                    <a:cubicBezTo>
                      <a:pt x="17456" y="12787"/>
                      <a:pt x="13933" y="16840"/>
                      <a:pt x="9176" y="17192"/>
                    </a:cubicBezTo>
                    <a:cubicBezTo>
                      <a:pt x="4419" y="17545"/>
                      <a:pt x="278" y="13933"/>
                      <a:pt x="14" y="9176"/>
                    </a:cubicBezTo>
                    <a:close/>
                  </a:path>
                </a:pathLst>
              </a:custGeom>
              <a:grpFill/>
              <a:ln w="8809" cap="flat">
                <a:noFill/>
                <a:prstDash val="solid"/>
                <a:miter/>
              </a:ln>
            </p:spPr>
            <p:txBody>
              <a:bodyPr rtlCol="0" anchor="ctr"/>
              <a:lstStyle/>
              <a:p>
                <a:endParaRPr lang="en-US" sz="3200"/>
              </a:p>
            </p:txBody>
          </p:sp>
          <p:sp>
            <p:nvSpPr>
              <p:cNvPr id="5302" name="Freeform: Shape 5301">
                <a:extLst>
                  <a:ext uri="{FF2B5EF4-FFF2-40B4-BE49-F238E27FC236}">
                    <a16:creationId xmlns:a16="http://schemas.microsoft.com/office/drawing/2014/main" id="{B842ED77-78F2-4D27-AE98-32BA7FF3EF78}"/>
                  </a:ext>
                </a:extLst>
              </p:cNvPr>
              <p:cNvSpPr/>
              <p:nvPr/>
            </p:nvSpPr>
            <p:spPr>
              <a:xfrm>
                <a:off x="5044944" y="4832708"/>
                <a:ext cx="17215" cy="17215"/>
              </a:xfrm>
              <a:custGeom>
                <a:avLst/>
                <a:gdLst>
                  <a:gd name="connsiteX0" fmla="*/ 24 w 17215"/>
                  <a:gd name="connsiteY0" fmla="*/ 9186 h 17215"/>
                  <a:gd name="connsiteX1" fmla="*/ 8040 w 17215"/>
                  <a:gd name="connsiteY1" fmla="*/ 24 h 17215"/>
                  <a:gd name="connsiteX2" fmla="*/ 17202 w 17215"/>
                  <a:gd name="connsiteY2" fmla="*/ 8040 h 17215"/>
                  <a:gd name="connsiteX3" fmla="*/ 9185 w 17215"/>
                  <a:gd name="connsiteY3" fmla="*/ 17202 h 17215"/>
                  <a:gd name="connsiteX4" fmla="*/ 24 w 17215"/>
                  <a:gd name="connsiteY4" fmla="*/ 918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86"/>
                    </a:moveTo>
                    <a:cubicBezTo>
                      <a:pt x="-328" y="4428"/>
                      <a:pt x="3283" y="376"/>
                      <a:pt x="8040" y="24"/>
                    </a:cubicBezTo>
                    <a:cubicBezTo>
                      <a:pt x="12797" y="-328"/>
                      <a:pt x="16849" y="3284"/>
                      <a:pt x="17202" y="8040"/>
                    </a:cubicBezTo>
                    <a:cubicBezTo>
                      <a:pt x="17466" y="12797"/>
                      <a:pt x="13942" y="16850"/>
                      <a:pt x="9185" y="17202"/>
                    </a:cubicBezTo>
                    <a:cubicBezTo>
                      <a:pt x="4428" y="17466"/>
                      <a:pt x="376" y="13942"/>
                      <a:pt x="24" y="9186"/>
                    </a:cubicBezTo>
                    <a:close/>
                  </a:path>
                </a:pathLst>
              </a:custGeom>
              <a:grpFill/>
              <a:ln w="8809" cap="flat">
                <a:noFill/>
                <a:prstDash val="solid"/>
                <a:miter/>
              </a:ln>
            </p:spPr>
            <p:txBody>
              <a:bodyPr rtlCol="0" anchor="ctr"/>
              <a:lstStyle/>
              <a:p>
                <a:endParaRPr lang="en-US" sz="3200"/>
              </a:p>
            </p:txBody>
          </p:sp>
          <p:sp>
            <p:nvSpPr>
              <p:cNvPr id="5303" name="Freeform: Shape 5302">
                <a:extLst>
                  <a:ext uri="{FF2B5EF4-FFF2-40B4-BE49-F238E27FC236}">
                    <a16:creationId xmlns:a16="http://schemas.microsoft.com/office/drawing/2014/main" id="{D2E798BC-CD06-449A-9D29-C1168992F522}"/>
                  </a:ext>
                </a:extLst>
              </p:cNvPr>
              <p:cNvSpPr/>
              <p:nvPr/>
            </p:nvSpPr>
            <p:spPr>
              <a:xfrm>
                <a:off x="4722007" y="4688774"/>
                <a:ext cx="17215" cy="17215"/>
              </a:xfrm>
              <a:custGeom>
                <a:avLst/>
                <a:gdLst>
                  <a:gd name="connsiteX0" fmla="*/ 14 w 17215"/>
                  <a:gd name="connsiteY0" fmla="*/ 9175 h 17215"/>
                  <a:gd name="connsiteX1" fmla="*/ 8030 w 17215"/>
                  <a:gd name="connsiteY1" fmla="*/ 14 h 17215"/>
                  <a:gd name="connsiteX2" fmla="*/ 17192 w 17215"/>
                  <a:gd name="connsiteY2" fmla="*/ 8030 h 17215"/>
                  <a:gd name="connsiteX3" fmla="*/ 9175 w 17215"/>
                  <a:gd name="connsiteY3" fmla="*/ 17192 h 17215"/>
                  <a:gd name="connsiteX4" fmla="*/ 14 w 1721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5"/>
                    </a:moveTo>
                    <a:cubicBezTo>
                      <a:pt x="-251" y="4419"/>
                      <a:pt x="3273" y="366"/>
                      <a:pt x="8030" y="14"/>
                    </a:cubicBezTo>
                    <a:cubicBezTo>
                      <a:pt x="12787" y="-250"/>
                      <a:pt x="16839" y="3273"/>
                      <a:pt x="17192" y="8030"/>
                    </a:cubicBezTo>
                    <a:cubicBezTo>
                      <a:pt x="17544" y="12787"/>
                      <a:pt x="13932" y="16840"/>
                      <a:pt x="9175" y="17192"/>
                    </a:cubicBezTo>
                    <a:cubicBezTo>
                      <a:pt x="4419" y="17544"/>
                      <a:pt x="278" y="13932"/>
                      <a:pt x="14" y="9175"/>
                    </a:cubicBezTo>
                    <a:close/>
                  </a:path>
                </a:pathLst>
              </a:custGeom>
              <a:grpFill/>
              <a:ln w="8809" cap="flat">
                <a:noFill/>
                <a:prstDash val="solid"/>
                <a:miter/>
              </a:ln>
            </p:spPr>
            <p:txBody>
              <a:bodyPr rtlCol="0" anchor="ctr"/>
              <a:lstStyle/>
              <a:p>
                <a:endParaRPr lang="en-US" sz="3200"/>
              </a:p>
            </p:txBody>
          </p:sp>
          <p:sp>
            <p:nvSpPr>
              <p:cNvPr id="5304" name="Freeform: Shape 5303">
                <a:extLst>
                  <a:ext uri="{FF2B5EF4-FFF2-40B4-BE49-F238E27FC236}">
                    <a16:creationId xmlns:a16="http://schemas.microsoft.com/office/drawing/2014/main" id="{58FF76FD-D930-4847-8429-4BBAEE15DFE1}"/>
                  </a:ext>
                </a:extLst>
              </p:cNvPr>
              <p:cNvSpPr/>
              <p:nvPr/>
            </p:nvSpPr>
            <p:spPr>
              <a:xfrm>
                <a:off x="4726754" y="4499904"/>
                <a:ext cx="17215" cy="17215"/>
              </a:xfrm>
              <a:custGeom>
                <a:avLst/>
                <a:gdLst>
                  <a:gd name="connsiteX0" fmla="*/ 24 w 17215"/>
                  <a:gd name="connsiteY0" fmla="*/ 9176 h 17215"/>
                  <a:gd name="connsiteX1" fmla="*/ 8040 w 17215"/>
                  <a:gd name="connsiteY1" fmla="*/ 14 h 17215"/>
                  <a:gd name="connsiteX2" fmla="*/ 17202 w 17215"/>
                  <a:gd name="connsiteY2" fmla="*/ 8030 h 17215"/>
                  <a:gd name="connsiteX3" fmla="*/ 9185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8" y="4419"/>
                      <a:pt x="3283" y="366"/>
                      <a:pt x="8040" y="14"/>
                    </a:cubicBezTo>
                    <a:cubicBezTo>
                      <a:pt x="12797" y="-250"/>
                      <a:pt x="16849" y="3273"/>
                      <a:pt x="17202" y="8030"/>
                    </a:cubicBezTo>
                    <a:cubicBezTo>
                      <a:pt x="17466" y="12787"/>
                      <a:pt x="13942" y="16840"/>
                      <a:pt x="9185" y="17192"/>
                    </a:cubicBezTo>
                    <a:cubicBezTo>
                      <a:pt x="4428" y="17544"/>
                      <a:pt x="376" y="13932"/>
                      <a:pt x="24" y="9176"/>
                    </a:cubicBezTo>
                    <a:close/>
                  </a:path>
                </a:pathLst>
              </a:custGeom>
              <a:grpFill/>
              <a:ln w="8809" cap="flat">
                <a:noFill/>
                <a:prstDash val="solid"/>
                <a:miter/>
              </a:ln>
            </p:spPr>
            <p:txBody>
              <a:bodyPr rtlCol="0" anchor="ctr"/>
              <a:lstStyle/>
              <a:p>
                <a:endParaRPr lang="en-US" sz="3200"/>
              </a:p>
            </p:txBody>
          </p:sp>
          <p:sp>
            <p:nvSpPr>
              <p:cNvPr id="5305" name="Freeform: Shape 5304">
                <a:extLst>
                  <a:ext uri="{FF2B5EF4-FFF2-40B4-BE49-F238E27FC236}">
                    <a16:creationId xmlns:a16="http://schemas.microsoft.com/office/drawing/2014/main" id="{E20B3B6B-15AC-4BFE-BCCD-8260F4DE5C82}"/>
                  </a:ext>
                </a:extLst>
              </p:cNvPr>
              <p:cNvSpPr/>
              <p:nvPr/>
            </p:nvSpPr>
            <p:spPr>
              <a:xfrm>
                <a:off x="4895109" y="4735630"/>
                <a:ext cx="17215" cy="17215"/>
              </a:xfrm>
              <a:custGeom>
                <a:avLst/>
                <a:gdLst>
                  <a:gd name="connsiteX0" fmla="*/ 14 w 17215"/>
                  <a:gd name="connsiteY0" fmla="*/ 9185 h 17215"/>
                  <a:gd name="connsiteX1" fmla="*/ 8031 w 17215"/>
                  <a:gd name="connsiteY1" fmla="*/ 24 h 17215"/>
                  <a:gd name="connsiteX2" fmla="*/ 17192 w 17215"/>
                  <a:gd name="connsiteY2" fmla="*/ 8040 h 17215"/>
                  <a:gd name="connsiteX3" fmla="*/ 9175 w 17215"/>
                  <a:gd name="connsiteY3" fmla="*/ 17202 h 17215"/>
                  <a:gd name="connsiteX4" fmla="*/ 1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85"/>
                    </a:moveTo>
                    <a:cubicBezTo>
                      <a:pt x="-250" y="4428"/>
                      <a:pt x="3273" y="376"/>
                      <a:pt x="8031" y="24"/>
                    </a:cubicBezTo>
                    <a:cubicBezTo>
                      <a:pt x="12787" y="-329"/>
                      <a:pt x="16840" y="3283"/>
                      <a:pt x="17192" y="8040"/>
                    </a:cubicBezTo>
                    <a:cubicBezTo>
                      <a:pt x="17544" y="12797"/>
                      <a:pt x="13933" y="16849"/>
                      <a:pt x="9175" y="17202"/>
                    </a:cubicBezTo>
                    <a:cubicBezTo>
                      <a:pt x="4419" y="17466"/>
                      <a:pt x="366" y="13942"/>
                      <a:pt x="14" y="9185"/>
                    </a:cubicBezTo>
                    <a:close/>
                  </a:path>
                </a:pathLst>
              </a:custGeom>
              <a:grpFill/>
              <a:ln w="8809" cap="flat">
                <a:noFill/>
                <a:prstDash val="solid"/>
                <a:miter/>
              </a:ln>
            </p:spPr>
            <p:txBody>
              <a:bodyPr rtlCol="0" anchor="ctr"/>
              <a:lstStyle/>
              <a:p>
                <a:endParaRPr lang="en-US" sz="3200"/>
              </a:p>
            </p:txBody>
          </p:sp>
          <p:sp>
            <p:nvSpPr>
              <p:cNvPr id="5306" name="Freeform: Shape 5305">
                <a:extLst>
                  <a:ext uri="{FF2B5EF4-FFF2-40B4-BE49-F238E27FC236}">
                    <a16:creationId xmlns:a16="http://schemas.microsoft.com/office/drawing/2014/main" id="{C6A91D6D-AF89-4452-9D83-86D53CD39786}"/>
                  </a:ext>
                </a:extLst>
              </p:cNvPr>
              <p:cNvSpPr/>
              <p:nvPr/>
            </p:nvSpPr>
            <p:spPr>
              <a:xfrm>
                <a:off x="5338390" y="4683127"/>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5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1" y="4428"/>
                      <a:pt x="3273" y="376"/>
                      <a:pt x="8030" y="24"/>
                    </a:cubicBezTo>
                    <a:cubicBezTo>
                      <a:pt x="12787" y="-328"/>
                      <a:pt x="16839" y="3283"/>
                      <a:pt x="17192" y="8040"/>
                    </a:cubicBezTo>
                    <a:cubicBezTo>
                      <a:pt x="17544" y="12797"/>
                      <a:pt x="13933" y="16849"/>
                      <a:pt x="9175" y="17202"/>
                    </a:cubicBezTo>
                    <a:cubicBezTo>
                      <a:pt x="4419" y="17554"/>
                      <a:pt x="366" y="13942"/>
                      <a:pt x="14" y="9185"/>
                    </a:cubicBezTo>
                    <a:close/>
                  </a:path>
                </a:pathLst>
              </a:custGeom>
              <a:grpFill/>
              <a:ln w="8809" cap="flat">
                <a:noFill/>
                <a:prstDash val="solid"/>
                <a:miter/>
              </a:ln>
            </p:spPr>
            <p:txBody>
              <a:bodyPr rtlCol="0" anchor="ctr"/>
              <a:lstStyle/>
              <a:p>
                <a:endParaRPr lang="en-US" sz="3200"/>
              </a:p>
            </p:txBody>
          </p:sp>
          <p:sp>
            <p:nvSpPr>
              <p:cNvPr id="5307" name="Freeform: Shape 5306">
                <a:extLst>
                  <a:ext uri="{FF2B5EF4-FFF2-40B4-BE49-F238E27FC236}">
                    <a16:creationId xmlns:a16="http://schemas.microsoft.com/office/drawing/2014/main" id="{7459FD66-80D9-45F5-9DDE-B7373E516A0F}"/>
                  </a:ext>
                </a:extLst>
              </p:cNvPr>
              <p:cNvSpPr/>
              <p:nvPr/>
            </p:nvSpPr>
            <p:spPr>
              <a:xfrm>
                <a:off x="4562638" y="4666311"/>
                <a:ext cx="17225" cy="17215"/>
              </a:xfrm>
              <a:custGeom>
                <a:avLst/>
                <a:gdLst>
                  <a:gd name="connsiteX0" fmla="*/ 24 w 17225"/>
                  <a:gd name="connsiteY0" fmla="*/ 9176 h 17215"/>
                  <a:gd name="connsiteX1" fmla="*/ 8040 w 17225"/>
                  <a:gd name="connsiteY1" fmla="*/ 14 h 17215"/>
                  <a:gd name="connsiteX2" fmla="*/ 17202 w 17225"/>
                  <a:gd name="connsiteY2" fmla="*/ 8030 h 17215"/>
                  <a:gd name="connsiteX3" fmla="*/ 9185 w 17225"/>
                  <a:gd name="connsiteY3" fmla="*/ 17192 h 17215"/>
                  <a:gd name="connsiteX4" fmla="*/ 24 w 1722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15">
                    <a:moveTo>
                      <a:pt x="24" y="9176"/>
                    </a:moveTo>
                    <a:cubicBezTo>
                      <a:pt x="-328" y="4419"/>
                      <a:pt x="3283" y="366"/>
                      <a:pt x="8040" y="14"/>
                    </a:cubicBezTo>
                    <a:cubicBezTo>
                      <a:pt x="12797" y="-250"/>
                      <a:pt x="16849" y="3274"/>
                      <a:pt x="17202" y="8030"/>
                    </a:cubicBezTo>
                    <a:cubicBezTo>
                      <a:pt x="17554" y="12787"/>
                      <a:pt x="13942" y="16840"/>
                      <a:pt x="9185" y="17192"/>
                    </a:cubicBezTo>
                    <a:cubicBezTo>
                      <a:pt x="4428" y="17545"/>
                      <a:pt x="288" y="13933"/>
                      <a:pt x="24" y="9176"/>
                    </a:cubicBezTo>
                    <a:close/>
                  </a:path>
                </a:pathLst>
              </a:custGeom>
              <a:grpFill/>
              <a:ln w="8809" cap="flat">
                <a:noFill/>
                <a:prstDash val="solid"/>
                <a:miter/>
              </a:ln>
            </p:spPr>
            <p:txBody>
              <a:bodyPr rtlCol="0" anchor="ctr"/>
              <a:lstStyle/>
              <a:p>
                <a:endParaRPr lang="en-US" sz="3200"/>
              </a:p>
            </p:txBody>
          </p:sp>
          <p:sp>
            <p:nvSpPr>
              <p:cNvPr id="5308" name="Freeform: Shape 5307">
                <a:extLst>
                  <a:ext uri="{FF2B5EF4-FFF2-40B4-BE49-F238E27FC236}">
                    <a16:creationId xmlns:a16="http://schemas.microsoft.com/office/drawing/2014/main" id="{86078465-505A-4385-9CC8-49F0BEDEA3A9}"/>
                  </a:ext>
                </a:extLst>
              </p:cNvPr>
              <p:cNvSpPr/>
              <p:nvPr/>
            </p:nvSpPr>
            <p:spPr>
              <a:xfrm>
                <a:off x="4425488" y="4531001"/>
                <a:ext cx="17215" cy="17205"/>
              </a:xfrm>
              <a:custGeom>
                <a:avLst/>
                <a:gdLst>
                  <a:gd name="connsiteX0" fmla="*/ 14 w 17215"/>
                  <a:gd name="connsiteY0" fmla="*/ 9176 h 17205"/>
                  <a:gd name="connsiteX1" fmla="*/ 8030 w 17215"/>
                  <a:gd name="connsiteY1" fmla="*/ 14 h 17205"/>
                  <a:gd name="connsiteX2" fmla="*/ 17192 w 17215"/>
                  <a:gd name="connsiteY2" fmla="*/ 8030 h 17205"/>
                  <a:gd name="connsiteX3" fmla="*/ 9176 w 17215"/>
                  <a:gd name="connsiteY3" fmla="*/ 17192 h 17205"/>
                  <a:gd name="connsiteX4" fmla="*/ 14 w 17215"/>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14" y="9176"/>
                    </a:moveTo>
                    <a:cubicBezTo>
                      <a:pt x="-250" y="4419"/>
                      <a:pt x="3273" y="366"/>
                      <a:pt x="8030" y="14"/>
                    </a:cubicBezTo>
                    <a:cubicBezTo>
                      <a:pt x="12787" y="-250"/>
                      <a:pt x="16840" y="3273"/>
                      <a:pt x="17192" y="8030"/>
                    </a:cubicBezTo>
                    <a:cubicBezTo>
                      <a:pt x="17544" y="12787"/>
                      <a:pt x="13933" y="16840"/>
                      <a:pt x="9176" y="17192"/>
                    </a:cubicBezTo>
                    <a:cubicBezTo>
                      <a:pt x="4419" y="17456"/>
                      <a:pt x="278" y="13932"/>
                      <a:pt x="14" y="9176"/>
                    </a:cubicBezTo>
                    <a:close/>
                  </a:path>
                </a:pathLst>
              </a:custGeom>
              <a:grpFill/>
              <a:ln w="8809" cap="flat">
                <a:noFill/>
                <a:prstDash val="solid"/>
                <a:miter/>
              </a:ln>
            </p:spPr>
            <p:txBody>
              <a:bodyPr rtlCol="0" anchor="ctr"/>
              <a:lstStyle/>
              <a:p>
                <a:endParaRPr lang="en-US" sz="3200"/>
              </a:p>
            </p:txBody>
          </p:sp>
          <p:sp>
            <p:nvSpPr>
              <p:cNvPr id="5309" name="Freeform: Shape 5308">
                <a:extLst>
                  <a:ext uri="{FF2B5EF4-FFF2-40B4-BE49-F238E27FC236}">
                    <a16:creationId xmlns:a16="http://schemas.microsoft.com/office/drawing/2014/main" id="{3394497D-4C1D-4FD1-87C2-F3276668BC54}"/>
                  </a:ext>
                </a:extLst>
              </p:cNvPr>
              <p:cNvSpPr/>
              <p:nvPr/>
            </p:nvSpPr>
            <p:spPr>
              <a:xfrm>
                <a:off x="3976568" y="4249888"/>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6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0" y="4428"/>
                      <a:pt x="3273" y="376"/>
                      <a:pt x="8030" y="24"/>
                    </a:cubicBezTo>
                    <a:cubicBezTo>
                      <a:pt x="12787" y="-329"/>
                      <a:pt x="16840" y="3283"/>
                      <a:pt x="17192" y="8040"/>
                    </a:cubicBezTo>
                    <a:cubicBezTo>
                      <a:pt x="17544" y="12797"/>
                      <a:pt x="13932" y="16849"/>
                      <a:pt x="9176" y="17202"/>
                    </a:cubicBezTo>
                    <a:cubicBezTo>
                      <a:pt x="4419" y="17554"/>
                      <a:pt x="278" y="13942"/>
                      <a:pt x="14" y="9185"/>
                    </a:cubicBezTo>
                    <a:close/>
                  </a:path>
                </a:pathLst>
              </a:custGeom>
              <a:grpFill/>
              <a:ln w="8809" cap="flat">
                <a:noFill/>
                <a:prstDash val="solid"/>
                <a:miter/>
              </a:ln>
            </p:spPr>
            <p:txBody>
              <a:bodyPr rtlCol="0" anchor="ctr"/>
              <a:lstStyle/>
              <a:p>
                <a:endParaRPr lang="en-US" sz="3200"/>
              </a:p>
            </p:txBody>
          </p:sp>
          <p:sp>
            <p:nvSpPr>
              <p:cNvPr id="5310" name="Freeform: Shape 5309">
                <a:extLst>
                  <a:ext uri="{FF2B5EF4-FFF2-40B4-BE49-F238E27FC236}">
                    <a16:creationId xmlns:a16="http://schemas.microsoft.com/office/drawing/2014/main" id="{8FBF0CE9-A72F-40AD-86AC-FC18BF31C7E4}"/>
                  </a:ext>
                </a:extLst>
              </p:cNvPr>
              <p:cNvSpPr/>
              <p:nvPr/>
            </p:nvSpPr>
            <p:spPr>
              <a:xfrm>
                <a:off x="5075875" y="4654585"/>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5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1" y="4428"/>
                      <a:pt x="3273" y="376"/>
                      <a:pt x="8030" y="24"/>
                    </a:cubicBezTo>
                    <a:cubicBezTo>
                      <a:pt x="12787" y="-329"/>
                      <a:pt x="16839" y="3283"/>
                      <a:pt x="17192" y="8040"/>
                    </a:cubicBezTo>
                    <a:cubicBezTo>
                      <a:pt x="17544" y="12797"/>
                      <a:pt x="13933" y="16849"/>
                      <a:pt x="9175" y="17202"/>
                    </a:cubicBezTo>
                    <a:cubicBezTo>
                      <a:pt x="4419" y="17554"/>
                      <a:pt x="366" y="13942"/>
                      <a:pt x="14" y="9185"/>
                    </a:cubicBezTo>
                    <a:close/>
                  </a:path>
                </a:pathLst>
              </a:custGeom>
              <a:grpFill/>
              <a:ln w="8809" cap="flat">
                <a:noFill/>
                <a:prstDash val="solid"/>
                <a:miter/>
              </a:ln>
            </p:spPr>
            <p:txBody>
              <a:bodyPr rtlCol="0" anchor="ctr"/>
              <a:lstStyle/>
              <a:p>
                <a:endParaRPr lang="en-US" sz="3200"/>
              </a:p>
            </p:txBody>
          </p:sp>
          <p:sp>
            <p:nvSpPr>
              <p:cNvPr id="5311" name="Freeform: Shape 5310">
                <a:extLst>
                  <a:ext uri="{FF2B5EF4-FFF2-40B4-BE49-F238E27FC236}">
                    <a16:creationId xmlns:a16="http://schemas.microsoft.com/office/drawing/2014/main" id="{A1673637-9A3F-4361-8A3B-D8AC1256E67D}"/>
                  </a:ext>
                </a:extLst>
              </p:cNvPr>
              <p:cNvSpPr/>
              <p:nvPr/>
            </p:nvSpPr>
            <p:spPr>
              <a:xfrm>
                <a:off x="5459870" y="4614591"/>
                <a:ext cx="17206" cy="17225"/>
              </a:xfrm>
              <a:custGeom>
                <a:avLst/>
                <a:gdLst>
                  <a:gd name="connsiteX0" fmla="*/ 14 w 17206"/>
                  <a:gd name="connsiteY0" fmla="*/ 9185 h 17225"/>
                  <a:gd name="connsiteX1" fmla="*/ 8031 w 17206"/>
                  <a:gd name="connsiteY1" fmla="*/ 24 h 17225"/>
                  <a:gd name="connsiteX2" fmla="*/ 17192 w 17206"/>
                  <a:gd name="connsiteY2" fmla="*/ 8040 h 17225"/>
                  <a:gd name="connsiteX3" fmla="*/ 9176 w 17206"/>
                  <a:gd name="connsiteY3" fmla="*/ 17202 h 17225"/>
                  <a:gd name="connsiteX4" fmla="*/ 14 w 17206"/>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25">
                    <a:moveTo>
                      <a:pt x="14" y="9185"/>
                    </a:moveTo>
                    <a:cubicBezTo>
                      <a:pt x="-250" y="4428"/>
                      <a:pt x="3273" y="376"/>
                      <a:pt x="8031" y="24"/>
                    </a:cubicBezTo>
                    <a:cubicBezTo>
                      <a:pt x="12787" y="-329"/>
                      <a:pt x="16840" y="3283"/>
                      <a:pt x="17192" y="8040"/>
                    </a:cubicBezTo>
                    <a:cubicBezTo>
                      <a:pt x="17457" y="12797"/>
                      <a:pt x="13933" y="16849"/>
                      <a:pt x="9176" y="17202"/>
                    </a:cubicBezTo>
                    <a:cubicBezTo>
                      <a:pt x="4419" y="17554"/>
                      <a:pt x="278" y="13943"/>
                      <a:pt x="14" y="9185"/>
                    </a:cubicBezTo>
                    <a:close/>
                  </a:path>
                </a:pathLst>
              </a:custGeom>
              <a:grpFill/>
              <a:ln w="8809" cap="flat">
                <a:noFill/>
                <a:prstDash val="solid"/>
                <a:miter/>
              </a:ln>
            </p:spPr>
            <p:txBody>
              <a:bodyPr rtlCol="0" anchor="ctr"/>
              <a:lstStyle/>
              <a:p>
                <a:endParaRPr lang="en-US" sz="3200"/>
              </a:p>
            </p:txBody>
          </p:sp>
          <p:sp>
            <p:nvSpPr>
              <p:cNvPr id="5312" name="Freeform: Shape 5311">
                <a:extLst>
                  <a:ext uri="{FF2B5EF4-FFF2-40B4-BE49-F238E27FC236}">
                    <a16:creationId xmlns:a16="http://schemas.microsoft.com/office/drawing/2014/main" id="{6B200C5B-8959-411C-93C3-83F22DCDA6D3}"/>
                  </a:ext>
                </a:extLst>
              </p:cNvPr>
              <p:cNvSpPr/>
              <p:nvPr/>
            </p:nvSpPr>
            <p:spPr>
              <a:xfrm>
                <a:off x="5315927" y="4742775"/>
                <a:ext cx="17215" cy="17205"/>
              </a:xfrm>
              <a:custGeom>
                <a:avLst/>
                <a:gdLst>
                  <a:gd name="connsiteX0" fmla="*/ 14 w 17215"/>
                  <a:gd name="connsiteY0" fmla="*/ 9175 h 17205"/>
                  <a:gd name="connsiteX1" fmla="*/ 8030 w 17215"/>
                  <a:gd name="connsiteY1" fmla="*/ 14 h 17205"/>
                  <a:gd name="connsiteX2" fmla="*/ 17192 w 17215"/>
                  <a:gd name="connsiteY2" fmla="*/ 8030 h 17205"/>
                  <a:gd name="connsiteX3" fmla="*/ 9175 w 17215"/>
                  <a:gd name="connsiteY3" fmla="*/ 17192 h 17205"/>
                  <a:gd name="connsiteX4" fmla="*/ 14 w 17215"/>
                  <a:gd name="connsiteY4" fmla="*/ 9175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14" y="9175"/>
                    </a:moveTo>
                    <a:cubicBezTo>
                      <a:pt x="-251" y="4419"/>
                      <a:pt x="3273" y="366"/>
                      <a:pt x="8030" y="14"/>
                    </a:cubicBezTo>
                    <a:cubicBezTo>
                      <a:pt x="12787" y="-250"/>
                      <a:pt x="16839" y="3273"/>
                      <a:pt x="17192" y="8030"/>
                    </a:cubicBezTo>
                    <a:cubicBezTo>
                      <a:pt x="17544" y="12787"/>
                      <a:pt x="13933" y="16839"/>
                      <a:pt x="9175" y="17192"/>
                    </a:cubicBezTo>
                    <a:cubicBezTo>
                      <a:pt x="4419" y="17456"/>
                      <a:pt x="278" y="13932"/>
                      <a:pt x="14" y="9175"/>
                    </a:cubicBezTo>
                    <a:close/>
                  </a:path>
                </a:pathLst>
              </a:custGeom>
              <a:grpFill/>
              <a:ln w="8809" cap="flat">
                <a:noFill/>
                <a:prstDash val="solid"/>
                <a:miter/>
              </a:ln>
            </p:spPr>
            <p:txBody>
              <a:bodyPr rtlCol="0" anchor="ctr"/>
              <a:lstStyle/>
              <a:p>
                <a:endParaRPr lang="en-US" sz="3200"/>
              </a:p>
            </p:txBody>
          </p:sp>
          <p:sp>
            <p:nvSpPr>
              <p:cNvPr id="5313" name="Freeform: Shape 5312">
                <a:extLst>
                  <a:ext uri="{FF2B5EF4-FFF2-40B4-BE49-F238E27FC236}">
                    <a16:creationId xmlns:a16="http://schemas.microsoft.com/office/drawing/2014/main" id="{D0184085-0459-44CD-B8B8-66D127360818}"/>
                  </a:ext>
                </a:extLst>
              </p:cNvPr>
              <p:cNvSpPr/>
              <p:nvPr/>
            </p:nvSpPr>
            <p:spPr>
              <a:xfrm>
                <a:off x="5871252" y="4706647"/>
                <a:ext cx="17215" cy="17225"/>
              </a:xfrm>
              <a:custGeom>
                <a:avLst/>
                <a:gdLst>
                  <a:gd name="connsiteX0" fmla="*/ 24 w 17215"/>
                  <a:gd name="connsiteY0" fmla="*/ 9185 h 17225"/>
                  <a:gd name="connsiteX1" fmla="*/ 8040 w 17215"/>
                  <a:gd name="connsiteY1" fmla="*/ 24 h 17225"/>
                  <a:gd name="connsiteX2" fmla="*/ 17202 w 17215"/>
                  <a:gd name="connsiteY2" fmla="*/ 8040 h 17225"/>
                  <a:gd name="connsiteX3" fmla="*/ 9186 w 17215"/>
                  <a:gd name="connsiteY3" fmla="*/ 17202 h 17225"/>
                  <a:gd name="connsiteX4" fmla="*/ 2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24" y="9185"/>
                    </a:moveTo>
                    <a:cubicBezTo>
                      <a:pt x="-328" y="4428"/>
                      <a:pt x="3283" y="376"/>
                      <a:pt x="8040" y="24"/>
                    </a:cubicBezTo>
                    <a:cubicBezTo>
                      <a:pt x="12797" y="-329"/>
                      <a:pt x="16850" y="3283"/>
                      <a:pt x="17202" y="8040"/>
                    </a:cubicBezTo>
                    <a:cubicBezTo>
                      <a:pt x="17466" y="12797"/>
                      <a:pt x="13942" y="16849"/>
                      <a:pt x="9186" y="17202"/>
                    </a:cubicBezTo>
                    <a:cubicBezTo>
                      <a:pt x="4340" y="17554"/>
                      <a:pt x="288" y="13942"/>
                      <a:pt x="24" y="9185"/>
                    </a:cubicBezTo>
                    <a:close/>
                  </a:path>
                </a:pathLst>
              </a:custGeom>
              <a:grpFill/>
              <a:ln w="8809" cap="flat">
                <a:noFill/>
                <a:prstDash val="solid"/>
                <a:miter/>
              </a:ln>
            </p:spPr>
            <p:txBody>
              <a:bodyPr rtlCol="0" anchor="ctr"/>
              <a:lstStyle/>
              <a:p>
                <a:endParaRPr lang="en-US" sz="3200"/>
              </a:p>
            </p:txBody>
          </p:sp>
          <p:sp>
            <p:nvSpPr>
              <p:cNvPr id="5314" name="Freeform: Shape 5313">
                <a:extLst>
                  <a:ext uri="{FF2B5EF4-FFF2-40B4-BE49-F238E27FC236}">
                    <a16:creationId xmlns:a16="http://schemas.microsoft.com/office/drawing/2014/main" id="{B60B1F59-DDFF-4BFB-9F79-C7F3A4D47FF0}"/>
                  </a:ext>
                </a:extLst>
              </p:cNvPr>
              <p:cNvSpPr/>
              <p:nvPr/>
            </p:nvSpPr>
            <p:spPr>
              <a:xfrm>
                <a:off x="5742294" y="4688774"/>
                <a:ext cx="17206" cy="17215"/>
              </a:xfrm>
              <a:custGeom>
                <a:avLst/>
                <a:gdLst>
                  <a:gd name="connsiteX0" fmla="*/ 14 w 17206"/>
                  <a:gd name="connsiteY0" fmla="*/ 9175 h 17215"/>
                  <a:gd name="connsiteX1" fmla="*/ 8031 w 17206"/>
                  <a:gd name="connsiteY1" fmla="*/ 14 h 17215"/>
                  <a:gd name="connsiteX2" fmla="*/ 17192 w 17206"/>
                  <a:gd name="connsiteY2" fmla="*/ 8030 h 17215"/>
                  <a:gd name="connsiteX3" fmla="*/ 9176 w 17206"/>
                  <a:gd name="connsiteY3" fmla="*/ 17192 h 17215"/>
                  <a:gd name="connsiteX4" fmla="*/ 14 w 17206"/>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5"/>
                    </a:moveTo>
                    <a:cubicBezTo>
                      <a:pt x="-250" y="4419"/>
                      <a:pt x="3273" y="366"/>
                      <a:pt x="8031" y="14"/>
                    </a:cubicBezTo>
                    <a:cubicBezTo>
                      <a:pt x="12787" y="-250"/>
                      <a:pt x="16840" y="3273"/>
                      <a:pt x="17192" y="8030"/>
                    </a:cubicBezTo>
                    <a:cubicBezTo>
                      <a:pt x="17457" y="12787"/>
                      <a:pt x="13933" y="16840"/>
                      <a:pt x="9176" y="17192"/>
                    </a:cubicBezTo>
                    <a:cubicBezTo>
                      <a:pt x="4419" y="17544"/>
                      <a:pt x="278" y="13932"/>
                      <a:pt x="14" y="9175"/>
                    </a:cubicBezTo>
                    <a:close/>
                  </a:path>
                </a:pathLst>
              </a:custGeom>
              <a:grpFill/>
              <a:ln w="8809" cap="flat">
                <a:noFill/>
                <a:prstDash val="solid"/>
                <a:miter/>
              </a:ln>
            </p:spPr>
            <p:txBody>
              <a:bodyPr rtlCol="0" anchor="ctr"/>
              <a:lstStyle/>
              <a:p>
                <a:endParaRPr lang="en-US" sz="3200"/>
              </a:p>
            </p:txBody>
          </p:sp>
          <p:sp>
            <p:nvSpPr>
              <p:cNvPr id="5315" name="Freeform: Shape 5314">
                <a:extLst>
                  <a:ext uri="{FF2B5EF4-FFF2-40B4-BE49-F238E27FC236}">
                    <a16:creationId xmlns:a16="http://schemas.microsoft.com/office/drawing/2014/main" id="{3C9E022E-80B1-4177-931C-24CAFCDFDB42}"/>
                  </a:ext>
                </a:extLst>
              </p:cNvPr>
              <p:cNvSpPr/>
              <p:nvPr/>
            </p:nvSpPr>
            <p:spPr>
              <a:xfrm>
                <a:off x="5529375" y="4617419"/>
                <a:ext cx="17205" cy="17206"/>
              </a:xfrm>
              <a:custGeom>
                <a:avLst/>
                <a:gdLst>
                  <a:gd name="connsiteX0" fmla="*/ 14 w 17205"/>
                  <a:gd name="connsiteY0" fmla="*/ 9176 h 17206"/>
                  <a:gd name="connsiteX1" fmla="*/ 8031 w 17205"/>
                  <a:gd name="connsiteY1" fmla="*/ 14 h 17206"/>
                  <a:gd name="connsiteX2" fmla="*/ 17192 w 17205"/>
                  <a:gd name="connsiteY2" fmla="*/ 8030 h 17206"/>
                  <a:gd name="connsiteX3" fmla="*/ 9175 w 17205"/>
                  <a:gd name="connsiteY3" fmla="*/ 17192 h 17206"/>
                  <a:gd name="connsiteX4" fmla="*/ 14 w 1720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6">
                    <a:moveTo>
                      <a:pt x="14" y="9176"/>
                    </a:moveTo>
                    <a:cubicBezTo>
                      <a:pt x="-250" y="4419"/>
                      <a:pt x="3273" y="366"/>
                      <a:pt x="8031" y="14"/>
                    </a:cubicBezTo>
                    <a:cubicBezTo>
                      <a:pt x="12787" y="-250"/>
                      <a:pt x="16840" y="3273"/>
                      <a:pt x="17192" y="8030"/>
                    </a:cubicBezTo>
                    <a:cubicBezTo>
                      <a:pt x="17456" y="12787"/>
                      <a:pt x="13933" y="16840"/>
                      <a:pt x="9175" y="17192"/>
                    </a:cubicBezTo>
                    <a:cubicBezTo>
                      <a:pt x="4419" y="17456"/>
                      <a:pt x="366" y="13932"/>
                      <a:pt x="14" y="9176"/>
                    </a:cubicBezTo>
                    <a:close/>
                  </a:path>
                </a:pathLst>
              </a:custGeom>
              <a:grpFill/>
              <a:ln w="8809" cap="flat">
                <a:noFill/>
                <a:prstDash val="solid"/>
                <a:miter/>
              </a:ln>
            </p:spPr>
            <p:txBody>
              <a:bodyPr rtlCol="0" anchor="ctr"/>
              <a:lstStyle/>
              <a:p>
                <a:endParaRPr lang="en-US" sz="3200"/>
              </a:p>
            </p:txBody>
          </p:sp>
          <p:sp>
            <p:nvSpPr>
              <p:cNvPr id="5316" name="Freeform: Shape 5315">
                <a:extLst>
                  <a:ext uri="{FF2B5EF4-FFF2-40B4-BE49-F238E27FC236}">
                    <a16:creationId xmlns:a16="http://schemas.microsoft.com/office/drawing/2014/main" id="{C0E14005-FE6E-4F15-BF94-658FA352D270}"/>
                  </a:ext>
                </a:extLst>
              </p:cNvPr>
              <p:cNvSpPr/>
              <p:nvPr/>
            </p:nvSpPr>
            <p:spPr>
              <a:xfrm>
                <a:off x="6093950" y="4410666"/>
                <a:ext cx="17215" cy="17215"/>
              </a:xfrm>
              <a:custGeom>
                <a:avLst/>
                <a:gdLst>
                  <a:gd name="connsiteX0" fmla="*/ 24 w 17215"/>
                  <a:gd name="connsiteY0" fmla="*/ 9176 h 17215"/>
                  <a:gd name="connsiteX1" fmla="*/ 8040 w 17215"/>
                  <a:gd name="connsiteY1" fmla="*/ 14 h 17215"/>
                  <a:gd name="connsiteX2" fmla="*/ 17201 w 17215"/>
                  <a:gd name="connsiteY2" fmla="*/ 8030 h 17215"/>
                  <a:gd name="connsiteX3" fmla="*/ 9185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9" y="4419"/>
                      <a:pt x="3283" y="366"/>
                      <a:pt x="8040" y="14"/>
                    </a:cubicBezTo>
                    <a:cubicBezTo>
                      <a:pt x="12797" y="-250"/>
                      <a:pt x="16849" y="3273"/>
                      <a:pt x="17201" y="8030"/>
                    </a:cubicBezTo>
                    <a:cubicBezTo>
                      <a:pt x="17466" y="12787"/>
                      <a:pt x="13942" y="16840"/>
                      <a:pt x="9185" y="17192"/>
                    </a:cubicBezTo>
                    <a:cubicBezTo>
                      <a:pt x="4428" y="17544"/>
                      <a:pt x="288" y="13932"/>
                      <a:pt x="24" y="9176"/>
                    </a:cubicBezTo>
                    <a:close/>
                  </a:path>
                </a:pathLst>
              </a:custGeom>
              <a:grpFill/>
              <a:ln w="8809" cap="flat">
                <a:noFill/>
                <a:prstDash val="solid"/>
                <a:miter/>
              </a:ln>
            </p:spPr>
            <p:txBody>
              <a:bodyPr rtlCol="0" anchor="ctr"/>
              <a:lstStyle/>
              <a:p>
                <a:endParaRPr lang="en-US" sz="3200"/>
              </a:p>
            </p:txBody>
          </p:sp>
          <p:sp>
            <p:nvSpPr>
              <p:cNvPr id="5317" name="Freeform: Shape 5316">
                <a:extLst>
                  <a:ext uri="{FF2B5EF4-FFF2-40B4-BE49-F238E27FC236}">
                    <a16:creationId xmlns:a16="http://schemas.microsoft.com/office/drawing/2014/main" id="{9E830EF5-DE1C-4D9B-BC94-F29BBF29949A}"/>
                  </a:ext>
                </a:extLst>
              </p:cNvPr>
              <p:cNvSpPr/>
              <p:nvPr/>
            </p:nvSpPr>
            <p:spPr>
              <a:xfrm>
                <a:off x="6500144" y="4036704"/>
                <a:ext cx="17215" cy="17215"/>
              </a:xfrm>
              <a:custGeom>
                <a:avLst/>
                <a:gdLst>
                  <a:gd name="connsiteX0" fmla="*/ 24 w 17215"/>
                  <a:gd name="connsiteY0" fmla="*/ 9185 h 17215"/>
                  <a:gd name="connsiteX1" fmla="*/ 8040 w 17215"/>
                  <a:gd name="connsiteY1" fmla="*/ 24 h 17215"/>
                  <a:gd name="connsiteX2" fmla="*/ 17202 w 17215"/>
                  <a:gd name="connsiteY2" fmla="*/ 8040 h 17215"/>
                  <a:gd name="connsiteX3" fmla="*/ 9185 w 17215"/>
                  <a:gd name="connsiteY3" fmla="*/ 17202 h 17215"/>
                  <a:gd name="connsiteX4" fmla="*/ 2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85"/>
                    </a:moveTo>
                    <a:cubicBezTo>
                      <a:pt x="-328" y="4428"/>
                      <a:pt x="3283" y="376"/>
                      <a:pt x="8040" y="24"/>
                    </a:cubicBezTo>
                    <a:cubicBezTo>
                      <a:pt x="12797" y="-328"/>
                      <a:pt x="16849" y="3283"/>
                      <a:pt x="17202" y="8040"/>
                    </a:cubicBezTo>
                    <a:cubicBezTo>
                      <a:pt x="17466" y="12797"/>
                      <a:pt x="13942" y="16849"/>
                      <a:pt x="9185" y="17202"/>
                    </a:cubicBezTo>
                    <a:cubicBezTo>
                      <a:pt x="4340" y="17466"/>
                      <a:pt x="288" y="13854"/>
                      <a:pt x="24" y="9185"/>
                    </a:cubicBezTo>
                    <a:close/>
                  </a:path>
                </a:pathLst>
              </a:custGeom>
              <a:grpFill/>
              <a:ln w="8809" cap="flat">
                <a:noFill/>
                <a:prstDash val="solid"/>
                <a:miter/>
              </a:ln>
            </p:spPr>
            <p:txBody>
              <a:bodyPr rtlCol="0" anchor="ctr"/>
              <a:lstStyle/>
              <a:p>
                <a:endParaRPr lang="en-US" sz="3200"/>
              </a:p>
            </p:txBody>
          </p:sp>
          <p:sp>
            <p:nvSpPr>
              <p:cNvPr id="5318" name="Freeform: Shape 5317">
                <a:extLst>
                  <a:ext uri="{FF2B5EF4-FFF2-40B4-BE49-F238E27FC236}">
                    <a16:creationId xmlns:a16="http://schemas.microsoft.com/office/drawing/2014/main" id="{08BDED66-9AEE-46CF-9976-2D2AC10E90FD}"/>
                  </a:ext>
                </a:extLst>
              </p:cNvPr>
              <p:cNvSpPr/>
              <p:nvPr/>
            </p:nvSpPr>
            <p:spPr>
              <a:xfrm>
                <a:off x="6125144" y="4297556"/>
                <a:ext cx="17205" cy="17205"/>
              </a:xfrm>
              <a:custGeom>
                <a:avLst/>
                <a:gdLst>
                  <a:gd name="connsiteX0" fmla="*/ 14 w 17205"/>
                  <a:gd name="connsiteY0" fmla="*/ 9176 h 17205"/>
                  <a:gd name="connsiteX1" fmla="*/ 8030 w 17205"/>
                  <a:gd name="connsiteY1" fmla="*/ 14 h 17205"/>
                  <a:gd name="connsiteX2" fmla="*/ 17192 w 17205"/>
                  <a:gd name="connsiteY2" fmla="*/ 8030 h 17205"/>
                  <a:gd name="connsiteX3" fmla="*/ 9175 w 17205"/>
                  <a:gd name="connsiteY3" fmla="*/ 17192 h 17205"/>
                  <a:gd name="connsiteX4" fmla="*/ 14 w 17205"/>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5">
                    <a:moveTo>
                      <a:pt x="14" y="9176"/>
                    </a:moveTo>
                    <a:cubicBezTo>
                      <a:pt x="-250" y="4419"/>
                      <a:pt x="3273" y="366"/>
                      <a:pt x="8030" y="14"/>
                    </a:cubicBezTo>
                    <a:cubicBezTo>
                      <a:pt x="12787" y="-250"/>
                      <a:pt x="16839" y="3273"/>
                      <a:pt x="17192" y="8030"/>
                    </a:cubicBezTo>
                    <a:cubicBezTo>
                      <a:pt x="17456" y="12787"/>
                      <a:pt x="13933" y="16840"/>
                      <a:pt x="9175" y="17192"/>
                    </a:cubicBezTo>
                    <a:cubicBezTo>
                      <a:pt x="4419" y="17456"/>
                      <a:pt x="278" y="13845"/>
                      <a:pt x="14" y="9176"/>
                    </a:cubicBezTo>
                    <a:close/>
                  </a:path>
                </a:pathLst>
              </a:custGeom>
              <a:grpFill/>
              <a:ln w="8809" cap="flat">
                <a:noFill/>
                <a:prstDash val="solid"/>
                <a:miter/>
              </a:ln>
            </p:spPr>
            <p:txBody>
              <a:bodyPr rtlCol="0" anchor="ctr"/>
              <a:lstStyle/>
              <a:p>
                <a:endParaRPr lang="en-US" sz="3200"/>
              </a:p>
            </p:txBody>
          </p:sp>
          <p:sp>
            <p:nvSpPr>
              <p:cNvPr id="5319" name="Freeform: Shape 5318">
                <a:extLst>
                  <a:ext uri="{FF2B5EF4-FFF2-40B4-BE49-F238E27FC236}">
                    <a16:creationId xmlns:a16="http://schemas.microsoft.com/office/drawing/2014/main" id="{98E74B6A-B542-439A-AB9E-48DFFF510062}"/>
                  </a:ext>
                </a:extLst>
              </p:cNvPr>
              <p:cNvSpPr/>
              <p:nvPr/>
            </p:nvSpPr>
            <p:spPr>
              <a:xfrm>
                <a:off x="6321062" y="3856829"/>
                <a:ext cx="17215" cy="17205"/>
              </a:xfrm>
              <a:custGeom>
                <a:avLst/>
                <a:gdLst>
                  <a:gd name="connsiteX0" fmla="*/ 14 w 17215"/>
                  <a:gd name="connsiteY0" fmla="*/ 9176 h 17205"/>
                  <a:gd name="connsiteX1" fmla="*/ 8031 w 17215"/>
                  <a:gd name="connsiteY1" fmla="*/ 14 h 17205"/>
                  <a:gd name="connsiteX2" fmla="*/ 17192 w 17215"/>
                  <a:gd name="connsiteY2" fmla="*/ 8030 h 17205"/>
                  <a:gd name="connsiteX3" fmla="*/ 9176 w 17215"/>
                  <a:gd name="connsiteY3" fmla="*/ 17192 h 17205"/>
                  <a:gd name="connsiteX4" fmla="*/ 14 w 17215"/>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14" y="9176"/>
                    </a:moveTo>
                    <a:cubicBezTo>
                      <a:pt x="-250" y="4419"/>
                      <a:pt x="3273" y="366"/>
                      <a:pt x="8031" y="14"/>
                    </a:cubicBezTo>
                    <a:cubicBezTo>
                      <a:pt x="12787" y="-250"/>
                      <a:pt x="16840" y="3273"/>
                      <a:pt x="17192" y="8030"/>
                    </a:cubicBezTo>
                    <a:cubicBezTo>
                      <a:pt x="17544" y="12787"/>
                      <a:pt x="13933" y="16840"/>
                      <a:pt x="9176" y="17192"/>
                    </a:cubicBezTo>
                    <a:cubicBezTo>
                      <a:pt x="4419" y="17456"/>
                      <a:pt x="367" y="13845"/>
                      <a:pt x="14" y="9176"/>
                    </a:cubicBezTo>
                    <a:close/>
                  </a:path>
                </a:pathLst>
              </a:custGeom>
              <a:grpFill/>
              <a:ln w="8809" cap="flat">
                <a:noFill/>
                <a:prstDash val="solid"/>
                <a:miter/>
              </a:ln>
            </p:spPr>
            <p:txBody>
              <a:bodyPr rtlCol="0" anchor="ctr"/>
              <a:lstStyle/>
              <a:p>
                <a:endParaRPr lang="en-US" sz="3200"/>
              </a:p>
            </p:txBody>
          </p:sp>
          <p:sp>
            <p:nvSpPr>
              <p:cNvPr id="5320" name="Freeform: Shape 5319">
                <a:extLst>
                  <a:ext uri="{FF2B5EF4-FFF2-40B4-BE49-F238E27FC236}">
                    <a16:creationId xmlns:a16="http://schemas.microsoft.com/office/drawing/2014/main" id="{C70D3623-4B87-4F17-8333-03C7439D0F0B}"/>
                  </a:ext>
                </a:extLst>
              </p:cNvPr>
              <p:cNvSpPr/>
              <p:nvPr/>
            </p:nvSpPr>
            <p:spPr>
              <a:xfrm>
                <a:off x="6494252" y="3945881"/>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5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1" y="4428"/>
                      <a:pt x="3273" y="376"/>
                      <a:pt x="8030" y="24"/>
                    </a:cubicBezTo>
                    <a:cubicBezTo>
                      <a:pt x="12787" y="-328"/>
                      <a:pt x="16839" y="3283"/>
                      <a:pt x="17192" y="8040"/>
                    </a:cubicBezTo>
                    <a:cubicBezTo>
                      <a:pt x="17544" y="12797"/>
                      <a:pt x="13932" y="16849"/>
                      <a:pt x="9175" y="17202"/>
                    </a:cubicBezTo>
                    <a:cubicBezTo>
                      <a:pt x="4330" y="17554"/>
                      <a:pt x="278" y="13942"/>
                      <a:pt x="14" y="9185"/>
                    </a:cubicBezTo>
                    <a:close/>
                  </a:path>
                </a:pathLst>
              </a:custGeom>
              <a:grpFill/>
              <a:ln w="8809" cap="flat">
                <a:noFill/>
                <a:prstDash val="solid"/>
                <a:miter/>
              </a:ln>
            </p:spPr>
            <p:txBody>
              <a:bodyPr rtlCol="0" anchor="ctr"/>
              <a:lstStyle/>
              <a:p>
                <a:endParaRPr lang="en-US" sz="3200"/>
              </a:p>
            </p:txBody>
          </p:sp>
          <p:sp>
            <p:nvSpPr>
              <p:cNvPr id="5321" name="Freeform: Shape 5320">
                <a:extLst>
                  <a:ext uri="{FF2B5EF4-FFF2-40B4-BE49-F238E27FC236}">
                    <a16:creationId xmlns:a16="http://schemas.microsoft.com/office/drawing/2014/main" id="{44CA407A-28F2-43F7-A514-F087AB17B601}"/>
                  </a:ext>
                </a:extLst>
              </p:cNvPr>
              <p:cNvSpPr/>
              <p:nvPr/>
            </p:nvSpPr>
            <p:spPr>
              <a:xfrm>
                <a:off x="5916189" y="4096264"/>
                <a:ext cx="17215" cy="17215"/>
              </a:xfrm>
              <a:custGeom>
                <a:avLst/>
                <a:gdLst>
                  <a:gd name="connsiteX0" fmla="*/ 14 w 17215"/>
                  <a:gd name="connsiteY0" fmla="*/ 9176 h 17215"/>
                  <a:gd name="connsiteX1" fmla="*/ 8030 w 17215"/>
                  <a:gd name="connsiteY1" fmla="*/ 14 h 17215"/>
                  <a:gd name="connsiteX2" fmla="*/ 17192 w 17215"/>
                  <a:gd name="connsiteY2" fmla="*/ 8030 h 17215"/>
                  <a:gd name="connsiteX3" fmla="*/ 9175 w 17215"/>
                  <a:gd name="connsiteY3" fmla="*/ 17192 h 17215"/>
                  <a:gd name="connsiteX4" fmla="*/ 1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6"/>
                    </a:moveTo>
                    <a:cubicBezTo>
                      <a:pt x="-251" y="4419"/>
                      <a:pt x="3273" y="366"/>
                      <a:pt x="8030" y="14"/>
                    </a:cubicBezTo>
                    <a:cubicBezTo>
                      <a:pt x="12787" y="-250"/>
                      <a:pt x="16839" y="3273"/>
                      <a:pt x="17192" y="8030"/>
                    </a:cubicBezTo>
                    <a:cubicBezTo>
                      <a:pt x="17544" y="12787"/>
                      <a:pt x="13932" y="16840"/>
                      <a:pt x="9175" y="17192"/>
                    </a:cubicBezTo>
                    <a:cubicBezTo>
                      <a:pt x="4419" y="17544"/>
                      <a:pt x="278" y="13933"/>
                      <a:pt x="14" y="9176"/>
                    </a:cubicBezTo>
                    <a:close/>
                  </a:path>
                </a:pathLst>
              </a:custGeom>
              <a:grpFill/>
              <a:ln w="8809" cap="flat">
                <a:noFill/>
                <a:prstDash val="solid"/>
                <a:miter/>
              </a:ln>
            </p:spPr>
            <p:txBody>
              <a:bodyPr rtlCol="0" anchor="ctr"/>
              <a:lstStyle/>
              <a:p>
                <a:endParaRPr lang="en-US" sz="3200"/>
              </a:p>
            </p:txBody>
          </p:sp>
          <p:sp>
            <p:nvSpPr>
              <p:cNvPr id="5322" name="Freeform: Shape 5321">
                <a:extLst>
                  <a:ext uri="{FF2B5EF4-FFF2-40B4-BE49-F238E27FC236}">
                    <a16:creationId xmlns:a16="http://schemas.microsoft.com/office/drawing/2014/main" id="{5FF4625D-6C3F-4312-831C-D7DD4DE88FBE}"/>
                  </a:ext>
                </a:extLst>
              </p:cNvPr>
              <p:cNvSpPr/>
              <p:nvPr/>
            </p:nvSpPr>
            <p:spPr>
              <a:xfrm>
                <a:off x="5791802" y="4036704"/>
                <a:ext cx="17206" cy="17215"/>
              </a:xfrm>
              <a:custGeom>
                <a:avLst/>
                <a:gdLst>
                  <a:gd name="connsiteX0" fmla="*/ 14 w 17206"/>
                  <a:gd name="connsiteY0" fmla="*/ 9185 h 17215"/>
                  <a:gd name="connsiteX1" fmla="*/ 8031 w 17206"/>
                  <a:gd name="connsiteY1" fmla="*/ 24 h 17215"/>
                  <a:gd name="connsiteX2" fmla="*/ 17192 w 17206"/>
                  <a:gd name="connsiteY2" fmla="*/ 8040 h 17215"/>
                  <a:gd name="connsiteX3" fmla="*/ 9176 w 17206"/>
                  <a:gd name="connsiteY3" fmla="*/ 17202 h 17215"/>
                  <a:gd name="connsiteX4" fmla="*/ 14 w 17206"/>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85"/>
                    </a:moveTo>
                    <a:cubicBezTo>
                      <a:pt x="-250" y="4428"/>
                      <a:pt x="3274" y="376"/>
                      <a:pt x="8031" y="24"/>
                    </a:cubicBezTo>
                    <a:cubicBezTo>
                      <a:pt x="12787" y="-328"/>
                      <a:pt x="16840" y="3283"/>
                      <a:pt x="17192" y="8040"/>
                    </a:cubicBezTo>
                    <a:cubicBezTo>
                      <a:pt x="17457" y="12797"/>
                      <a:pt x="13933" y="16849"/>
                      <a:pt x="9176" y="17202"/>
                    </a:cubicBezTo>
                    <a:cubicBezTo>
                      <a:pt x="4419" y="17466"/>
                      <a:pt x="278" y="13854"/>
                      <a:pt x="14" y="9185"/>
                    </a:cubicBezTo>
                    <a:close/>
                  </a:path>
                </a:pathLst>
              </a:custGeom>
              <a:grpFill/>
              <a:ln w="8809" cap="flat">
                <a:noFill/>
                <a:prstDash val="solid"/>
                <a:miter/>
              </a:ln>
            </p:spPr>
            <p:txBody>
              <a:bodyPr rtlCol="0" anchor="ctr"/>
              <a:lstStyle/>
              <a:p>
                <a:endParaRPr lang="en-US" sz="3200"/>
              </a:p>
            </p:txBody>
          </p:sp>
          <p:sp>
            <p:nvSpPr>
              <p:cNvPr id="5323" name="Freeform: Shape 5322">
                <a:extLst>
                  <a:ext uri="{FF2B5EF4-FFF2-40B4-BE49-F238E27FC236}">
                    <a16:creationId xmlns:a16="http://schemas.microsoft.com/office/drawing/2014/main" id="{47828370-5BBC-4163-9940-C41E13DA367A}"/>
                  </a:ext>
                </a:extLst>
              </p:cNvPr>
              <p:cNvSpPr/>
              <p:nvPr/>
            </p:nvSpPr>
            <p:spPr>
              <a:xfrm>
                <a:off x="3863281" y="2647045"/>
                <a:ext cx="17206" cy="17215"/>
              </a:xfrm>
              <a:custGeom>
                <a:avLst/>
                <a:gdLst>
                  <a:gd name="connsiteX0" fmla="*/ 14 w 17206"/>
                  <a:gd name="connsiteY0" fmla="*/ 9185 h 17215"/>
                  <a:gd name="connsiteX1" fmla="*/ 8030 w 17206"/>
                  <a:gd name="connsiteY1" fmla="*/ 24 h 17215"/>
                  <a:gd name="connsiteX2" fmla="*/ 17192 w 17206"/>
                  <a:gd name="connsiteY2" fmla="*/ 8040 h 17215"/>
                  <a:gd name="connsiteX3" fmla="*/ 9176 w 17206"/>
                  <a:gd name="connsiteY3" fmla="*/ 17202 h 17215"/>
                  <a:gd name="connsiteX4" fmla="*/ 14 w 17206"/>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85"/>
                    </a:moveTo>
                    <a:cubicBezTo>
                      <a:pt x="-250" y="4428"/>
                      <a:pt x="3274" y="376"/>
                      <a:pt x="8030" y="24"/>
                    </a:cubicBezTo>
                    <a:cubicBezTo>
                      <a:pt x="12787" y="-328"/>
                      <a:pt x="16840" y="3283"/>
                      <a:pt x="17192" y="8040"/>
                    </a:cubicBezTo>
                    <a:cubicBezTo>
                      <a:pt x="17456" y="12797"/>
                      <a:pt x="13933" y="16849"/>
                      <a:pt x="9176" y="17202"/>
                    </a:cubicBezTo>
                    <a:cubicBezTo>
                      <a:pt x="4419" y="17466"/>
                      <a:pt x="366" y="13854"/>
                      <a:pt x="14" y="9185"/>
                    </a:cubicBezTo>
                    <a:close/>
                  </a:path>
                </a:pathLst>
              </a:custGeom>
              <a:grpFill/>
              <a:ln w="8809" cap="flat">
                <a:noFill/>
                <a:prstDash val="solid"/>
                <a:miter/>
              </a:ln>
            </p:spPr>
            <p:txBody>
              <a:bodyPr rtlCol="0" anchor="ctr"/>
              <a:lstStyle/>
              <a:p>
                <a:endParaRPr lang="en-US" sz="3200"/>
              </a:p>
            </p:txBody>
          </p:sp>
          <p:sp>
            <p:nvSpPr>
              <p:cNvPr id="5324" name="Freeform: Shape 5323">
                <a:extLst>
                  <a:ext uri="{FF2B5EF4-FFF2-40B4-BE49-F238E27FC236}">
                    <a16:creationId xmlns:a16="http://schemas.microsoft.com/office/drawing/2014/main" id="{A2383DA2-98E6-4982-89AA-DB935ADBFDEE}"/>
                  </a:ext>
                </a:extLst>
              </p:cNvPr>
              <p:cNvSpPr/>
              <p:nvPr/>
            </p:nvSpPr>
            <p:spPr>
              <a:xfrm>
                <a:off x="4304008" y="2462589"/>
                <a:ext cx="17215" cy="17215"/>
              </a:xfrm>
              <a:custGeom>
                <a:avLst/>
                <a:gdLst>
                  <a:gd name="connsiteX0" fmla="*/ 14 w 17215"/>
                  <a:gd name="connsiteY0" fmla="*/ 9175 h 17215"/>
                  <a:gd name="connsiteX1" fmla="*/ 8030 w 17215"/>
                  <a:gd name="connsiteY1" fmla="*/ 14 h 17215"/>
                  <a:gd name="connsiteX2" fmla="*/ 17192 w 17215"/>
                  <a:gd name="connsiteY2" fmla="*/ 8030 h 17215"/>
                  <a:gd name="connsiteX3" fmla="*/ 9176 w 17215"/>
                  <a:gd name="connsiteY3" fmla="*/ 17192 h 17215"/>
                  <a:gd name="connsiteX4" fmla="*/ 14 w 1721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5"/>
                    </a:moveTo>
                    <a:cubicBezTo>
                      <a:pt x="-250" y="4419"/>
                      <a:pt x="3274" y="366"/>
                      <a:pt x="8030" y="14"/>
                    </a:cubicBezTo>
                    <a:cubicBezTo>
                      <a:pt x="12787" y="-250"/>
                      <a:pt x="16840" y="3273"/>
                      <a:pt x="17192" y="8030"/>
                    </a:cubicBezTo>
                    <a:cubicBezTo>
                      <a:pt x="17545" y="12787"/>
                      <a:pt x="13933" y="16840"/>
                      <a:pt x="9176" y="17192"/>
                    </a:cubicBezTo>
                    <a:cubicBezTo>
                      <a:pt x="4419" y="17544"/>
                      <a:pt x="366" y="13933"/>
                      <a:pt x="14" y="9175"/>
                    </a:cubicBezTo>
                    <a:close/>
                  </a:path>
                </a:pathLst>
              </a:custGeom>
              <a:grpFill/>
              <a:ln w="8809" cap="flat">
                <a:noFill/>
                <a:prstDash val="solid"/>
                <a:miter/>
              </a:ln>
            </p:spPr>
            <p:txBody>
              <a:bodyPr rtlCol="0" anchor="ctr"/>
              <a:lstStyle/>
              <a:p>
                <a:endParaRPr lang="en-US" sz="3200"/>
              </a:p>
            </p:txBody>
          </p:sp>
          <p:sp>
            <p:nvSpPr>
              <p:cNvPr id="5325" name="Freeform: Shape 5324">
                <a:extLst>
                  <a:ext uri="{FF2B5EF4-FFF2-40B4-BE49-F238E27FC236}">
                    <a16:creationId xmlns:a16="http://schemas.microsoft.com/office/drawing/2014/main" id="{72FD72F8-070C-4718-9878-4A3FE9D7D21A}"/>
                  </a:ext>
                </a:extLst>
              </p:cNvPr>
              <p:cNvSpPr/>
              <p:nvPr/>
            </p:nvSpPr>
            <p:spPr>
              <a:xfrm>
                <a:off x="5630152" y="2674628"/>
                <a:ext cx="17205" cy="17215"/>
              </a:xfrm>
              <a:custGeom>
                <a:avLst/>
                <a:gdLst>
                  <a:gd name="connsiteX0" fmla="*/ 14 w 17205"/>
                  <a:gd name="connsiteY0" fmla="*/ 9176 h 17215"/>
                  <a:gd name="connsiteX1" fmla="*/ 8031 w 17205"/>
                  <a:gd name="connsiteY1" fmla="*/ 14 h 17215"/>
                  <a:gd name="connsiteX2" fmla="*/ 17192 w 17205"/>
                  <a:gd name="connsiteY2" fmla="*/ 8030 h 17215"/>
                  <a:gd name="connsiteX3" fmla="*/ 9175 w 17205"/>
                  <a:gd name="connsiteY3" fmla="*/ 17192 h 17215"/>
                  <a:gd name="connsiteX4" fmla="*/ 14 w 1720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15">
                    <a:moveTo>
                      <a:pt x="14" y="9176"/>
                    </a:moveTo>
                    <a:cubicBezTo>
                      <a:pt x="-250" y="4419"/>
                      <a:pt x="3273" y="366"/>
                      <a:pt x="8031" y="14"/>
                    </a:cubicBezTo>
                    <a:cubicBezTo>
                      <a:pt x="12787" y="-250"/>
                      <a:pt x="16840" y="3273"/>
                      <a:pt x="17192" y="8030"/>
                    </a:cubicBezTo>
                    <a:cubicBezTo>
                      <a:pt x="17456" y="12787"/>
                      <a:pt x="13933" y="16840"/>
                      <a:pt x="9175" y="17192"/>
                    </a:cubicBezTo>
                    <a:cubicBezTo>
                      <a:pt x="4419" y="17545"/>
                      <a:pt x="278" y="13933"/>
                      <a:pt x="14" y="9176"/>
                    </a:cubicBezTo>
                    <a:close/>
                  </a:path>
                </a:pathLst>
              </a:custGeom>
              <a:grpFill/>
              <a:ln w="8809" cap="flat">
                <a:noFill/>
                <a:prstDash val="solid"/>
                <a:miter/>
              </a:ln>
            </p:spPr>
            <p:txBody>
              <a:bodyPr rtlCol="0" anchor="ctr"/>
              <a:lstStyle/>
              <a:p>
                <a:endParaRPr lang="en-US" sz="3200"/>
              </a:p>
            </p:txBody>
          </p:sp>
          <p:sp>
            <p:nvSpPr>
              <p:cNvPr id="5326" name="Freeform: Shape 5325">
                <a:extLst>
                  <a:ext uri="{FF2B5EF4-FFF2-40B4-BE49-F238E27FC236}">
                    <a16:creationId xmlns:a16="http://schemas.microsoft.com/office/drawing/2014/main" id="{27742858-AD06-48C9-B56A-3F0D94AC5FF8}"/>
                  </a:ext>
                </a:extLst>
              </p:cNvPr>
              <p:cNvSpPr/>
              <p:nvPr/>
            </p:nvSpPr>
            <p:spPr>
              <a:xfrm>
                <a:off x="6725406" y="3267666"/>
                <a:ext cx="17206" cy="17206"/>
              </a:xfrm>
              <a:custGeom>
                <a:avLst/>
                <a:gdLst>
                  <a:gd name="connsiteX0" fmla="*/ 14 w 17206"/>
                  <a:gd name="connsiteY0" fmla="*/ 9176 h 17206"/>
                  <a:gd name="connsiteX1" fmla="*/ 8030 w 17206"/>
                  <a:gd name="connsiteY1" fmla="*/ 14 h 17206"/>
                  <a:gd name="connsiteX2" fmla="*/ 17192 w 17206"/>
                  <a:gd name="connsiteY2" fmla="*/ 8030 h 17206"/>
                  <a:gd name="connsiteX3" fmla="*/ 9175 w 17206"/>
                  <a:gd name="connsiteY3" fmla="*/ 17192 h 17206"/>
                  <a:gd name="connsiteX4" fmla="*/ 14 w 17206"/>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06">
                    <a:moveTo>
                      <a:pt x="14" y="9176"/>
                    </a:moveTo>
                    <a:cubicBezTo>
                      <a:pt x="-251" y="4419"/>
                      <a:pt x="3273" y="366"/>
                      <a:pt x="8030" y="14"/>
                    </a:cubicBezTo>
                    <a:cubicBezTo>
                      <a:pt x="12787" y="-250"/>
                      <a:pt x="16839" y="3273"/>
                      <a:pt x="17192" y="8030"/>
                    </a:cubicBezTo>
                    <a:cubicBezTo>
                      <a:pt x="17456" y="12787"/>
                      <a:pt x="13933" y="16840"/>
                      <a:pt x="9175" y="17192"/>
                    </a:cubicBezTo>
                    <a:cubicBezTo>
                      <a:pt x="4419" y="17456"/>
                      <a:pt x="366" y="13932"/>
                      <a:pt x="14" y="9176"/>
                    </a:cubicBezTo>
                    <a:close/>
                  </a:path>
                </a:pathLst>
              </a:custGeom>
              <a:grpFill/>
              <a:ln w="8809" cap="flat">
                <a:noFill/>
                <a:prstDash val="solid"/>
                <a:miter/>
              </a:ln>
            </p:spPr>
            <p:txBody>
              <a:bodyPr rtlCol="0" anchor="ctr"/>
              <a:lstStyle/>
              <a:p>
                <a:endParaRPr lang="en-US" sz="3200"/>
              </a:p>
            </p:txBody>
          </p:sp>
          <p:sp>
            <p:nvSpPr>
              <p:cNvPr id="5327" name="Freeform: Shape 5326">
                <a:extLst>
                  <a:ext uri="{FF2B5EF4-FFF2-40B4-BE49-F238E27FC236}">
                    <a16:creationId xmlns:a16="http://schemas.microsoft.com/office/drawing/2014/main" id="{C0AC757F-683D-43F5-BBEE-AE96465B8A67}"/>
                  </a:ext>
                </a:extLst>
              </p:cNvPr>
              <p:cNvSpPr/>
              <p:nvPr/>
            </p:nvSpPr>
            <p:spPr>
              <a:xfrm>
                <a:off x="5815842" y="2490064"/>
                <a:ext cx="17215" cy="17215"/>
              </a:xfrm>
              <a:custGeom>
                <a:avLst/>
                <a:gdLst>
                  <a:gd name="connsiteX0" fmla="*/ 24 w 17215"/>
                  <a:gd name="connsiteY0" fmla="*/ 9185 h 17215"/>
                  <a:gd name="connsiteX1" fmla="*/ 8040 w 17215"/>
                  <a:gd name="connsiteY1" fmla="*/ 24 h 17215"/>
                  <a:gd name="connsiteX2" fmla="*/ 17202 w 17215"/>
                  <a:gd name="connsiteY2" fmla="*/ 8040 h 17215"/>
                  <a:gd name="connsiteX3" fmla="*/ 9185 w 17215"/>
                  <a:gd name="connsiteY3" fmla="*/ 17202 h 17215"/>
                  <a:gd name="connsiteX4" fmla="*/ 2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85"/>
                    </a:moveTo>
                    <a:cubicBezTo>
                      <a:pt x="-329" y="4428"/>
                      <a:pt x="3283" y="376"/>
                      <a:pt x="8040" y="24"/>
                    </a:cubicBezTo>
                    <a:cubicBezTo>
                      <a:pt x="12797" y="-329"/>
                      <a:pt x="16849" y="3283"/>
                      <a:pt x="17202" y="8040"/>
                    </a:cubicBezTo>
                    <a:cubicBezTo>
                      <a:pt x="17466" y="12797"/>
                      <a:pt x="13943" y="16849"/>
                      <a:pt x="9185" y="17202"/>
                    </a:cubicBezTo>
                    <a:cubicBezTo>
                      <a:pt x="4428" y="17466"/>
                      <a:pt x="376" y="13854"/>
                      <a:pt x="24" y="9185"/>
                    </a:cubicBezTo>
                    <a:close/>
                  </a:path>
                </a:pathLst>
              </a:custGeom>
              <a:grpFill/>
              <a:ln w="8809" cap="flat">
                <a:noFill/>
                <a:prstDash val="solid"/>
                <a:miter/>
              </a:ln>
            </p:spPr>
            <p:txBody>
              <a:bodyPr rtlCol="0" anchor="ctr"/>
              <a:lstStyle/>
              <a:p>
                <a:endParaRPr lang="en-US" sz="3200"/>
              </a:p>
            </p:txBody>
          </p:sp>
          <p:sp>
            <p:nvSpPr>
              <p:cNvPr id="5328" name="Freeform: Shape 5327">
                <a:extLst>
                  <a:ext uri="{FF2B5EF4-FFF2-40B4-BE49-F238E27FC236}">
                    <a16:creationId xmlns:a16="http://schemas.microsoft.com/office/drawing/2014/main" id="{FB2DAD55-B68E-4EFF-BCE9-54E83AFDD6F5}"/>
                  </a:ext>
                </a:extLst>
              </p:cNvPr>
              <p:cNvSpPr/>
              <p:nvPr/>
            </p:nvSpPr>
            <p:spPr>
              <a:xfrm>
                <a:off x="7636547" y="2260240"/>
                <a:ext cx="17215" cy="17215"/>
              </a:xfrm>
              <a:custGeom>
                <a:avLst/>
                <a:gdLst>
                  <a:gd name="connsiteX0" fmla="*/ 14 w 17215"/>
                  <a:gd name="connsiteY0" fmla="*/ 9175 h 17215"/>
                  <a:gd name="connsiteX1" fmla="*/ 8030 w 17215"/>
                  <a:gd name="connsiteY1" fmla="*/ 14 h 17215"/>
                  <a:gd name="connsiteX2" fmla="*/ 17192 w 17215"/>
                  <a:gd name="connsiteY2" fmla="*/ 8030 h 17215"/>
                  <a:gd name="connsiteX3" fmla="*/ 9175 w 17215"/>
                  <a:gd name="connsiteY3" fmla="*/ 17192 h 17215"/>
                  <a:gd name="connsiteX4" fmla="*/ 14 w 1721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5"/>
                    </a:moveTo>
                    <a:cubicBezTo>
                      <a:pt x="-251" y="4419"/>
                      <a:pt x="3273" y="366"/>
                      <a:pt x="8030" y="14"/>
                    </a:cubicBezTo>
                    <a:cubicBezTo>
                      <a:pt x="12787" y="-250"/>
                      <a:pt x="16839" y="3273"/>
                      <a:pt x="17192" y="8030"/>
                    </a:cubicBezTo>
                    <a:cubicBezTo>
                      <a:pt x="17544" y="12787"/>
                      <a:pt x="13933" y="16840"/>
                      <a:pt x="9175" y="17192"/>
                    </a:cubicBezTo>
                    <a:cubicBezTo>
                      <a:pt x="4419" y="17544"/>
                      <a:pt x="278" y="13933"/>
                      <a:pt x="14" y="9175"/>
                    </a:cubicBezTo>
                    <a:close/>
                  </a:path>
                </a:pathLst>
              </a:custGeom>
              <a:grpFill/>
              <a:ln w="8809" cap="flat">
                <a:noFill/>
                <a:prstDash val="solid"/>
                <a:miter/>
              </a:ln>
            </p:spPr>
            <p:txBody>
              <a:bodyPr rtlCol="0" anchor="ctr"/>
              <a:lstStyle/>
              <a:p>
                <a:endParaRPr lang="en-US" sz="3200"/>
              </a:p>
            </p:txBody>
          </p:sp>
          <p:sp>
            <p:nvSpPr>
              <p:cNvPr id="5329" name="Freeform: Shape 5328">
                <a:extLst>
                  <a:ext uri="{FF2B5EF4-FFF2-40B4-BE49-F238E27FC236}">
                    <a16:creationId xmlns:a16="http://schemas.microsoft.com/office/drawing/2014/main" id="{1B758094-7438-41E0-9602-640A9005CBB5}"/>
                  </a:ext>
                </a:extLst>
              </p:cNvPr>
              <p:cNvSpPr/>
              <p:nvPr/>
            </p:nvSpPr>
            <p:spPr>
              <a:xfrm>
                <a:off x="8131979" y="1484850"/>
                <a:ext cx="17205" cy="17206"/>
              </a:xfrm>
              <a:custGeom>
                <a:avLst/>
                <a:gdLst>
                  <a:gd name="connsiteX0" fmla="*/ 14 w 17205"/>
                  <a:gd name="connsiteY0" fmla="*/ 9176 h 17206"/>
                  <a:gd name="connsiteX1" fmla="*/ 8031 w 17205"/>
                  <a:gd name="connsiteY1" fmla="*/ 14 h 17206"/>
                  <a:gd name="connsiteX2" fmla="*/ 17192 w 17205"/>
                  <a:gd name="connsiteY2" fmla="*/ 8030 h 17206"/>
                  <a:gd name="connsiteX3" fmla="*/ 9175 w 17205"/>
                  <a:gd name="connsiteY3" fmla="*/ 17192 h 17206"/>
                  <a:gd name="connsiteX4" fmla="*/ 14 w 1720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6">
                    <a:moveTo>
                      <a:pt x="14" y="9176"/>
                    </a:moveTo>
                    <a:cubicBezTo>
                      <a:pt x="-250" y="4419"/>
                      <a:pt x="3273" y="366"/>
                      <a:pt x="8031" y="14"/>
                    </a:cubicBezTo>
                    <a:cubicBezTo>
                      <a:pt x="12787" y="-250"/>
                      <a:pt x="16840" y="3273"/>
                      <a:pt x="17192" y="8030"/>
                    </a:cubicBezTo>
                    <a:cubicBezTo>
                      <a:pt x="17456" y="12787"/>
                      <a:pt x="13933" y="16840"/>
                      <a:pt x="9175" y="17192"/>
                    </a:cubicBezTo>
                    <a:cubicBezTo>
                      <a:pt x="4419" y="17456"/>
                      <a:pt x="278" y="13933"/>
                      <a:pt x="14" y="9176"/>
                    </a:cubicBezTo>
                    <a:close/>
                  </a:path>
                </a:pathLst>
              </a:custGeom>
              <a:grpFill/>
              <a:ln w="8809" cap="flat">
                <a:noFill/>
                <a:prstDash val="solid"/>
                <a:miter/>
              </a:ln>
            </p:spPr>
            <p:txBody>
              <a:bodyPr rtlCol="0" anchor="ctr"/>
              <a:lstStyle/>
              <a:p>
                <a:endParaRPr lang="en-US" sz="3200"/>
              </a:p>
            </p:txBody>
          </p:sp>
          <p:sp>
            <p:nvSpPr>
              <p:cNvPr id="5330" name="Freeform: Shape 5329">
                <a:extLst>
                  <a:ext uri="{FF2B5EF4-FFF2-40B4-BE49-F238E27FC236}">
                    <a16:creationId xmlns:a16="http://schemas.microsoft.com/office/drawing/2014/main" id="{3363C0C5-B825-4B75-8C37-8BD94B711126}"/>
                  </a:ext>
                </a:extLst>
              </p:cNvPr>
              <p:cNvSpPr/>
              <p:nvPr/>
            </p:nvSpPr>
            <p:spPr>
              <a:xfrm>
                <a:off x="8344811" y="893035"/>
                <a:ext cx="17215" cy="17225"/>
              </a:xfrm>
              <a:custGeom>
                <a:avLst/>
                <a:gdLst>
                  <a:gd name="connsiteX0" fmla="*/ 14 w 17215"/>
                  <a:gd name="connsiteY0" fmla="*/ 9185 h 17225"/>
                  <a:gd name="connsiteX1" fmla="*/ 8030 w 17215"/>
                  <a:gd name="connsiteY1" fmla="*/ 24 h 17225"/>
                  <a:gd name="connsiteX2" fmla="*/ 17192 w 17215"/>
                  <a:gd name="connsiteY2" fmla="*/ 8040 h 17225"/>
                  <a:gd name="connsiteX3" fmla="*/ 9175 w 17215"/>
                  <a:gd name="connsiteY3" fmla="*/ 17202 h 17225"/>
                  <a:gd name="connsiteX4" fmla="*/ 1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14" y="9185"/>
                    </a:moveTo>
                    <a:cubicBezTo>
                      <a:pt x="-251" y="4428"/>
                      <a:pt x="3273" y="376"/>
                      <a:pt x="8030" y="24"/>
                    </a:cubicBezTo>
                    <a:cubicBezTo>
                      <a:pt x="12787" y="-329"/>
                      <a:pt x="16839" y="3283"/>
                      <a:pt x="17192" y="8040"/>
                    </a:cubicBezTo>
                    <a:cubicBezTo>
                      <a:pt x="17544" y="12797"/>
                      <a:pt x="13932" y="16849"/>
                      <a:pt x="9175" y="17202"/>
                    </a:cubicBezTo>
                    <a:cubicBezTo>
                      <a:pt x="4419" y="17554"/>
                      <a:pt x="366" y="13942"/>
                      <a:pt x="14" y="9185"/>
                    </a:cubicBezTo>
                    <a:close/>
                  </a:path>
                </a:pathLst>
              </a:custGeom>
              <a:grpFill/>
              <a:ln w="8809" cap="flat">
                <a:noFill/>
                <a:prstDash val="solid"/>
                <a:miter/>
              </a:ln>
            </p:spPr>
            <p:txBody>
              <a:bodyPr rtlCol="0" anchor="ctr"/>
              <a:lstStyle/>
              <a:p>
                <a:endParaRPr lang="en-US" sz="3200"/>
              </a:p>
            </p:txBody>
          </p:sp>
          <p:sp>
            <p:nvSpPr>
              <p:cNvPr id="5331" name="Freeform: Shape 5330">
                <a:extLst>
                  <a:ext uri="{FF2B5EF4-FFF2-40B4-BE49-F238E27FC236}">
                    <a16:creationId xmlns:a16="http://schemas.microsoft.com/office/drawing/2014/main" id="{61D6846F-D2CE-4468-9F49-83AC81027202}"/>
                  </a:ext>
                </a:extLst>
              </p:cNvPr>
              <p:cNvSpPr/>
              <p:nvPr/>
            </p:nvSpPr>
            <p:spPr>
              <a:xfrm>
                <a:off x="8221217" y="1215728"/>
                <a:ext cx="17206" cy="17215"/>
              </a:xfrm>
              <a:custGeom>
                <a:avLst/>
                <a:gdLst>
                  <a:gd name="connsiteX0" fmla="*/ 14 w 17206"/>
                  <a:gd name="connsiteY0" fmla="*/ 9176 h 17215"/>
                  <a:gd name="connsiteX1" fmla="*/ 8030 w 17206"/>
                  <a:gd name="connsiteY1" fmla="*/ 14 h 17215"/>
                  <a:gd name="connsiteX2" fmla="*/ 17192 w 17206"/>
                  <a:gd name="connsiteY2" fmla="*/ 8030 h 17215"/>
                  <a:gd name="connsiteX3" fmla="*/ 9175 w 17206"/>
                  <a:gd name="connsiteY3" fmla="*/ 17192 h 17215"/>
                  <a:gd name="connsiteX4" fmla="*/ 14 w 17206"/>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6"/>
                    </a:moveTo>
                    <a:cubicBezTo>
                      <a:pt x="-251" y="4419"/>
                      <a:pt x="3273" y="366"/>
                      <a:pt x="8030" y="14"/>
                    </a:cubicBezTo>
                    <a:cubicBezTo>
                      <a:pt x="12787" y="-250"/>
                      <a:pt x="16839" y="3273"/>
                      <a:pt x="17192" y="8030"/>
                    </a:cubicBezTo>
                    <a:cubicBezTo>
                      <a:pt x="17456" y="12787"/>
                      <a:pt x="13933" y="16840"/>
                      <a:pt x="9175" y="17192"/>
                    </a:cubicBezTo>
                    <a:cubicBezTo>
                      <a:pt x="4330" y="17544"/>
                      <a:pt x="279" y="13933"/>
                      <a:pt x="14" y="9176"/>
                    </a:cubicBezTo>
                    <a:close/>
                  </a:path>
                </a:pathLst>
              </a:custGeom>
              <a:grpFill/>
              <a:ln w="8809" cap="flat">
                <a:noFill/>
                <a:prstDash val="solid"/>
                <a:miter/>
              </a:ln>
            </p:spPr>
            <p:txBody>
              <a:bodyPr rtlCol="0" anchor="ctr"/>
              <a:lstStyle/>
              <a:p>
                <a:endParaRPr lang="en-US" sz="3200"/>
              </a:p>
            </p:txBody>
          </p:sp>
          <p:sp>
            <p:nvSpPr>
              <p:cNvPr id="5332" name="Freeform: Shape 5331">
                <a:extLst>
                  <a:ext uri="{FF2B5EF4-FFF2-40B4-BE49-F238E27FC236}">
                    <a16:creationId xmlns:a16="http://schemas.microsoft.com/office/drawing/2014/main" id="{A8558824-D256-4021-8F86-CC0B75AB778A}"/>
                  </a:ext>
                </a:extLst>
              </p:cNvPr>
              <p:cNvSpPr/>
              <p:nvPr/>
            </p:nvSpPr>
            <p:spPr>
              <a:xfrm>
                <a:off x="8329130" y="1697584"/>
                <a:ext cx="17206" cy="17215"/>
              </a:xfrm>
              <a:custGeom>
                <a:avLst/>
                <a:gdLst>
                  <a:gd name="connsiteX0" fmla="*/ 14 w 17206"/>
                  <a:gd name="connsiteY0" fmla="*/ 9185 h 17215"/>
                  <a:gd name="connsiteX1" fmla="*/ 8030 w 17206"/>
                  <a:gd name="connsiteY1" fmla="*/ 24 h 17215"/>
                  <a:gd name="connsiteX2" fmla="*/ 17192 w 17206"/>
                  <a:gd name="connsiteY2" fmla="*/ 8040 h 17215"/>
                  <a:gd name="connsiteX3" fmla="*/ 9175 w 17206"/>
                  <a:gd name="connsiteY3" fmla="*/ 17202 h 17215"/>
                  <a:gd name="connsiteX4" fmla="*/ 14 w 17206"/>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85"/>
                    </a:moveTo>
                    <a:cubicBezTo>
                      <a:pt x="-251" y="4428"/>
                      <a:pt x="3273" y="376"/>
                      <a:pt x="8030" y="24"/>
                    </a:cubicBezTo>
                    <a:cubicBezTo>
                      <a:pt x="12787" y="-329"/>
                      <a:pt x="16839" y="3283"/>
                      <a:pt x="17192" y="8040"/>
                    </a:cubicBezTo>
                    <a:cubicBezTo>
                      <a:pt x="17456" y="12797"/>
                      <a:pt x="13933" y="16849"/>
                      <a:pt x="9175" y="17202"/>
                    </a:cubicBezTo>
                    <a:cubicBezTo>
                      <a:pt x="4419" y="17466"/>
                      <a:pt x="279" y="13942"/>
                      <a:pt x="14" y="9185"/>
                    </a:cubicBezTo>
                    <a:close/>
                  </a:path>
                </a:pathLst>
              </a:custGeom>
              <a:grpFill/>
              <a:ln w="8809" cap="flat">
                <a:noFill/>
                <a:prstDash val="solid"/>
                <a:miter/>
              </a:ln>
            </p:spPr>
            <p:txBody>
              <a:bodyPr rtlCol="0" anchor="ctr"/>
              <a:lstStyle/>
              <a:p>
                <a:endParaRPr lang="en-US" sz="3200"/>
              </a:p>
            </p:txBody>
          </p:sp>
          <p:sp>
            <p:nvSpPr>
              <p:cNvPr id="5333" name="Freeform: Shape 5332">
                <a:extLst>
                  <a:ext uri="{FF2B5EF4-FFF2-40B4-BE49-F238E27FC236}">
                    <a16:creationId xmlns:a16="http://schemas.microsoft.com/office/drawing/2014/main" id="{83268BD7-A6BA-446F-8E22-9A07CFA1FFFE}"/>
                  </a:ext>
                </a:extLst>
              </p:cNvPr>
              <p:cNvSpPr/>
              <p:nvPr/>
            </p:nvSpPr>
            <p:spPr>
              <a:xfrm>
                <a:off x="8004940" y="875074"/>
                <a:ext cx="17215" cy="17215"/>
              </a:xfrm>
              <a:custGeom>
                <a:avLst/>
                <a:gdLst>
                  <a:gd name="connsiteX0" fmla="*/ 24 w 17215"/>
                  <a:gd name="connsiteY0" fmla="*/ 9176 h 17215"/>
                  <a:gd name="connsiteX1" fmla="*/ 8040 w 17215"/>
                  <a:gd name="connsiteY1" fmla="*/ 14 h 17215"/>
                  <a:gd name="connsiteX2" fmla="*/ 17202 w 17215"/>
                  <a:gd name="connsiteY2" fmla="*/ 8030 h 17215"/>
                  <a:gd name="connsiteX3" fmla="*/ 9185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9" y="4419"/>
                      <a:pt x="3283" y="366"/>
                      <a:pt x="8040" y="14"/>
                    </a:cubicBezTo>
                    <a:cubicBezTo>
                      <a:pt x="12797" y="-250"/>
                      <a:pt x="16849" y="3273"/>
                      <a:pt x="17202" y="8030"/>
                    </a:cubicBezTo>
                    <a:cubicBezTo>
                      <a:pt x="17466" y="12787"/>
                      <a:pt x="13943" y="16840"/>
                      <a:pt x="9185" y="17192"/>
                    </a:cubicBezTo>
                    <a:cubicBezTo>
                      <a:pt x="4340" y="17544"/>
                      <a:pt x="288" y="13933"/>
                      <a:pt x="24" y="9176"/>
                    </a:cubicBezTo>
                    <a:close/>
                  </a:path>
                </a:pathLst>
              </a:custGeom>
              <a:grpFill/>
              <a:ln w="8809" cap="flat">
                <a:noFill/>
                <a:prstDash val="solid"/>
                <a:miter/>
              </a:ln>
            </p:spPr>
            <p:txBody>
              <a:bodyPr rtlCol="0" anchor="ctr"/>
              <a:lstStyle/>
              <a:p>
                <a:endParaRPr lang="en-US" sz="3200"/>
              </a:p>
            </p:txBody>
          </p:sp>
          <p:sp>
            <p:nvSpPr>
              <p:cNvPr id="5334" name="Freeform: Shape 5333">
                <a:extLst>
                  <a:ext uri="{FF2B5EF4-FFF2-40B4-BE49-F238E27FC236}">
                    <a16:creationId xmlns:a16="http://schemas.microsoft.com/office/drawing/2014/main" id="{F9811896-35C2-46D8-93F2-2E30DE1FEBED}"/>
                  </a:ext>
                </a:extLst>
              </p:cNvPr>
              <p:cNvSpPr/>
              <p:nvPr/>
            </p:nvSpPr>
            <p:spPr>
              <a:xfrm>
                <a:off x="8117698" y="2046606"/>
                <a:ext cx="17215" cy="17225"/>
              </a:xfrm>
              <a:custGeom>
                <a:avLst/>
                <a:gdLst>
                  <a:gd name="connsiteX0" fmla="*/ 24 w 17215"/>
                  <a:gd name="connsiteY0" fmla="*/ 9185 h 17225"/>
                  <a:gd name="connsiteX1" fmla="*/ 8040 w 17215"/>
                  <a:gd name="connsiteY1" fmla="*/ 24 h 17225"/>
                  <a:gd name="connsiteX2" fmla="*/ 17202 w 17215"/>
                  <a:gd name="connsiteY2" fmla="*/ 8040 h 17225"/>
                  <a:gd name="connsiteX3" fmla="*/ 9185 w 17215"/>
                  <a:gd name="connsiteY3" fmla="*/ 17202 h 17225"/>
                  <a:gd name="connsiteX4" fmla="*/ 2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24" y="9185"/>
                    </a:moveTo>
                    <a:cubicBezTo>
                      <a:pt x="-328" y="4428"/>
                      <a:pt x="3283" y="376"/>
                      <a:pt x="8040" y="24"/>
                    </a:cubicBezTo>
                    <a:cubicBezTo>
                      <a:pt x="12797" y="-329"/>
                      <a:pt x="16849" y="3283"/>
                      <a:pt x="17202" y="8040"/>
                    </a:cubicBezTo>
                    <a:cubicBezTo>
                      <a:pt x="17466" y="12797"/>
                      <a:pt x="13942" y="16849"/>
                      <a:pt x="9185" y="17202"/>
                    </a:cubicBezTo>
                    <a:cubicBezTo>
                      <a:pt x="4428" y="17554"/>
                      <a:pt x="376" y="13942"/>
                      <a:pt x="24" y="9185"/>
                    </a:cubicBezTo>
                    <a:close/>
                  </a:path>
                </a:pathLst>
              </a:custGeom>
              <a:grpFill/>
              <a:ln w="8809" cap="flat">
                <a:noFill/>
                <a:prstDash val="solid"/>
                <a:miter/>
              </a:ln>
            </p:spPr>
            <p:txBody>
              <a:bodyPr rtlCol="0" anchor="ctr"/>
              <a:lstStyle/>
              <a:p>
                <a:endParaRPr lang="en-US" sz="3200"/>
              </a:p>
            </p:txBody>
          </p:sp>
          <p:sp>
            <p:nvSpPr>
              <p:cNvPr id="5335" name="Freeform: Shape 5334">
                <a:extLst>
                  <a:ext uri="{FF2B5EF4-FFF2-40B4-BE49-F238E27FC236}">
                    <a16:creationId xmlns:a16="http://schemas.microsoft.com/office/drawing/2014/main" id="{B5A9C83B-2435-477F-9C92-17D7007B8448}"/>
                  </a:ext>
                </a:extLst>
              </p:cNvPr>
              <p:cNvSpPr/>
              <p:nvPr/>
            </p:nvSpPr>
            <p:spPr>
              <a:xfrm>
                <a:off x="7318092" y="2674628"/>
                <a:ext cx="17215" cy="17215"/>
              </a:xfrm>
              <a:custGeom>
                <a:avLst/>
                <a:gdLst>
                  <a:gd name="connsiteX0" fmla="*/ 14 w 17215"/>
                  <a:gd name="connsiteY0" fmla="*/ 9176 h 17215"/>
                  <a:gd name="connsiteX1" fmla="*/ 8031 w 17215"/>
                  <a:gd name="connsiteY1" fmla="*/ 14 h 17215"/>
                  <a:gd name="connsiteX2" fmla="*/ 17192 w 17215"/>
                  <a:gd name="connsiteY2" fmla="*/ 8030 h 17215"/>
                  <a:gd name="connsiteX3" fmla="*/ 9176 w 17215"/>
                  <a:gd name="connsiteY3" fmla="*/ 17192 h 17215"/>
                  <a:gd name="connsiteX4" fmla="*/ 1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6"/>
                    </a:moveTo>
                    <a:cubicBezTo>
                      <a:pt x="-250" y="4419"/>
                      <a:pt x="3273" y="366"/>
                      <a:pt x="8031" y="14"/>
                    </a:cubicBezTo>
                    <a:cubicBezTo>
                      <a:pt x="12787" y="-250"/>
                      <a:pt x="16840" y="3273"/>
                      <a:pt x="17192" y="8030"/>
                    </a:cubicBezTo>
                    <a:cubicBezTo>
                      <a:pt x="17544" y="12787"/>
                      <a:pt x="13933" y="16840"/>
                      <a:pt x="9176" y="17192"/>
                    </a:cubicBezTo>
                    <a:cubicBezTo>
                      <a:pt x="4419" y="17545"/>
                      <a:pt x="367" y="13933"/>
                      <a:pt x="14" y="9176"/>
                    </a:cubicBezTo>
                    <a:close/>
                  </a:path>
                </a:pathLst>
              </a:custGeom>
              <a:grpFill/>
              <a:ln w="8809" cap="flat">
                <a:noFill/>
                <a:prstDash val="solid"/>
                <a:miter/>
              </a:ln>
            </p:spPr>
            <p:txBody>
              <a:bodyPr rtlCol="0" anchor="ctr"/>
              <a:lstStyle/>
              <a:p>
                <a:endParaRPr lang="en-US" sz="3200"/>
              </a:p>
            </p:txBody>
          </p:sp>
          <p:sp>
            <p:nvSpPr>
              <p:cNvPr id="5336" name="Freeform: Shape 5335">
                <a:extLst>
                  <a:ext uri="{FF2B5EF4-FFF2-40B4-BE49-F238E27FC236}">
                    <a16:creationId xmlns:a16="http://schemas.microsoft.com/office/drawing/2014/main" id="{048B6467-544C-421A-A972-4265E21FD2ED}"/>
                  </a:ext>
                </a:extLst>
              </p:cNvPr>
              <p:cNvSpPr/>
              <p:nvPr/>
            </p:nvSpPr>
            <p:spPr>
              <a:xfrm>
                <a:off x="7663503" y="2689241"/>
                <a:ext cx="17215" cy="17215"/>
              </a:xfrm>
              <a:custGeom>
                <a:avLst/>
                <a:gdLst>
                  <a:gd name="connsiteX0" fmla="*/ 14 w 17215"/>
                  <a:gd name="connsiteY0" fmla="*/ 9185 h 17215"/>
                  <a:gd name="connsiteX1" fmla="*/ 8030 w 17215"/>
                  <a:gd name="connsiteY1" fmla="*/ 24 h 17215"/>
                  <a:gd name="connsiteX2" fmla="*/ 17192 w 17215"/>
                  <a:gd name="connsiteY2" fmla="*/ 8040 h 17215"/>
                  <a:gd name="connsiteX3" fmla="*/ 9175 w 17215"/>
                  <a:gd name="connsiteY3" fmla="*/ 17202 h 17215"/>
                  <a:gd name="connsiteX4" fmla="*/ 1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85"/>
                    </a:moveTo>
                    <a:cubicBezTo>
                      <a:pt x="-251" y="4428"/>
                      <a:pt x="3273" y="376"/>
                      <a:pt x="8030" y="24"/>
                    </a:cubicBezTo>
                    <a:cubicBezTo>
                      <a:pt x="12787" y="-329"/>
                      <a:pt x="16839" y="3283"/>
                      <a:pt x="17192" y="8040"/>
                    </a:cubicBezTo>
                    <a:cubicBezTo>
                      <a:pt x="17544" y="12797"/>
                      <a:pt x="13933" y="16849"/>
                      <a:pt x="9175" y="17202"/>
                    </a:cubicBezTo>
                    <a:cubicBezTo>
                      <a:pt x="4419" y="17466"/>
                      <a:pt x="366" y="13943"/>
                      <a:pt x="14" y="9185"/>
                    </a:cubicBezTo>
                    <a:close/>
                  </a:path>
                </a:pathLst>
              </a:custGeom>
              <a:grpFill/>
              <a:ln w="8809" cap="flat">
                <a:noFill/>
                <a:prstDash val="solid"/>
                <a:miter/>
              </a:ln>
            </p:spPr>
            <p:txBody>
              <a:bodyPr rtlCol="0" anchor="ctr"/>
              <a:lstStyle/>
              <a:p>
                <a:endParaRPr lang="en-US" sz="3200"/>
              </a:p>
            </p:txBody>
          </p:sp>
          <p:sp>
            <p:nvSpPr>
              <p:cNvPr id="5337" name="Freeform: Shape 5336">
                <a:extLst>
                  <a:ext uri="{FF2B5EF4-FFF2-40B4-BE49-F238E27FC236}">
                    <a16:creationId xmlns:a16="http://schemas.microsoft.com/office/drawing/2014/main" id="{07E2DA1C-6E15-4922-9696-278F5F1C3B7B}"/>
                  </a:ext>
                </a:extLst>
              </p:cNvPr>
              <p:cNvSpPr/>
              <p:nvPr/>
            </p:nvSpPr>
            <p:spPr>
              <a:xfrm>
                <a:off x="7978346" y="3772789"/>
                <a:ext cx="17205" cy="17206"/>
              </a:xfrm>
              <a:custGeom>
                <a:avLst/>
                <a:gdLst>
                  <a:gd name="connsiteX0" fmla="*/ 14 w 17205"/>
                  <a:gd name="connsiteY0" fmla="*/ 9176 h 17206"/>
                  <a:gd name="connsiteX1" fmla="*/ 8031 w 17205"/>
                  <a:gd name="connsiteY1" fmla="*/ 14 h 17206"/>
                  <a:gd name="connsiteX2" fmla="*/ 17192 w 17205"/>
                  <a:gd name="connsiteY2" fmla="*/ 8030 h 17206"/>
                  <a:gd name="connsiteX3" fmla="*/ 9175 w 17205"/>
                  <a:gd name="connsiteY3" fmla="*/ 17192 h 17206"/>
                  <a:gd name="connsiteX4" fmla="*/ 14 w 1720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6">
                    <a:moveTo>
                      <a:pt x="14" y="9176"/>
                    </a:moveTo>
                    <a:cubicBezTo>
                      <a:pt x="-250" y="4419"/>
                      <a:pt x="3273" y="366"/>
                      <a:pt x="8031" y="14"/>
                    </a:cubicBezTo>
                    <a:cubicBezTo>
                      <a:pt x="12787" y="-250"/>
                      <a:pt x="16840" y="3273"/>
                      <a:pt x="17192" y="8030"/>
                    </a:cubicBezTo>
                    <a:cubicBezTo>
                      <a:pt x="17456" y="12787"/>
                      <a:pt x="13933" y="16840"/>
                      <a:pt x="9175" y="17192"/>
                    </a:cubicBezTo>
                    <a:cubicBezTo>
                      <a:pt x="4419" y="17456"/>
                      <a:pt x="278" y="13933"/>
                      <a:pt x="14" y="9176"/>
                    </a:cubicBezTo>
                    <a:close/>
                  </a:path>
                </a:pathLst>
              </a:custGeom>
              <a:grpFill/>
              <a:ln w="8809" cap="flat">
                <a:noFill/>
                <a:prstDash val="solid"/>
                <a:miter/>
              </a:ln>
            </p:spPr>
            <p:txBody>
              <a:bodyPr rtlCol="0" anchor="ctr"/>
              <a:lstStyle/>
              <a:p>
                <a:endParaRPr lang="en-US" sz="3200"/>
              </a:p>
            </p:txBody>
          </p:sp>
          <p:sp>
            <p:nvSpPr>
              <p:cNvPr id="5338" name="Freeform: Shape 5337">
                <a:extLst>
                  <a:ext uri="{FF2B5EF4-FFF2-40B4-BE49-F238E27FC236}">
                    <a16:creationId xmlns:a16="http://schemas.microsoft.com/office/drawing/2014/main" id="{8066181E-12BE-46DA-91BB-5329A40DF0D5}"/>
                  </a:ext>
                </a:extLst>
              </p:cNvPr>
              <p:cNvSpPr/>
              <p:nvPr/>
            </p:nvSpPr>
            <p:spPr>
              <a:xfrm>
                <a:off x="8248173" y="2765353"/>
                <a:ext cx="17205" cy="17225"/>
              </a:xfrm>
              <a:custGeom>
                <a:avLst/>
                <a:gdLst>
                  <a:gd name="connsiteX0" fmla="*/ 14 w 17205"/>
                  <a:gd name="connsiteY0" fmla="*/ 9185 h 17225"/>
                  <a:gd name="connsiteX1" fmla="*/ 8030 w 17205"/>
                  <a:gd name="connsiteY1" fmla="*/ 24 h 17225"/>
                  <a:gd name="connsiteX2" fmla="*/ 17192 w 17205"/>
                  <a:gd name="connsiteY2" fmla="*/ 8040 h 17225"/>
                  <a:gd name="connsiteX3" fmla="*/ 9175 w 17205"/>
                  <a:gd name="connsiteY3" fmla="*/ 17202 h 17225"/>
                  <a:gd name="connsiteX4" fmla="*/ 14 w 1720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25">
                    <a:moveTo>
                      <a:pt x="14" y="9185"/>
                    </a:moveTo>
                    <a:cubicBezTo>
                      <a:pt x="-250" y="4428"/>
                      <a:pt x="3273" y="376"/>
                      <a:pt x="8030" y="24"/>
                    </a:cubicBezTo>
                    <a:cubicBezTo>
                      <a:pt x="12787" y="-329"/>
                      <a:pt x="16839" y="3283"/>
                      <a:pt x="17192" y="8040"/>
                    </a:cubicBezTo>
                    <a:cubicBezTo>
                      <a:pt x="17456" y="12797"/>
                      <a:pt x="13933" y="16849"/>
                      <a:pt x="9175" y="17202"/>
                    </a:cubicBezTo>
                    <a:cubicBezTo>
                      <a:pt x="4419" y="17554"/>
                      <a:pt x="278" y="13942"/>
                      <a:pt x="14" y="9185"/>
                    </a:cubicBezTo>
                    <a:close/>
                  </a:path>
                </a:pathLst>
              </a:custGeom>
              <a:grpFill/>
              <a:ln w="8809" cap="flat">
                <a:noFill/>
                <a:prstDash val="solid"/>
                <a:miter/>
              </a:ln>
            </p:spPr>
            <p:txBody>
              <a:bodyPr rtlCol="0" anchor="ctr"/>
              <a:lstStyle/>
              <a:p>
                <a:endParaRPr lang="en-US" sz="3200"/>
              </a:p>
            </p:txBody>
          </p:sp>
          <p:sp>
            <p:nvSpPr>
              <p:cNvPr id="5339" name="Freeform: Shape 5338">
                <a:extLst>
                  <a:ext uri="{FF2B5EF4-FFF2-40B4-BE49-F238E27FC236}">
                    <a16:creationId xmlns:a16="http://schemas.microsoft.com/office/drawing/2014/main" id="{B788462C-D608-4DCF-B0C1-53F824E3DC3B}"/>
                  </a:ext>
                </a:extLst>
              </p:cNvPr>
              <p:cNvSpPr/>
              <p:nvPr/>
            </p:nvSpPr>
            <p:spPr>
              <a:xfrm>
                <a:off x="8489194" y="3484638"/>
                <a:ext cx="17206" cy="17215"/>
              </a:xfrm>
              <a:custGeom>
                <a:avLst/>
                <a:gdLst>
                  <a:gd name="connsiteX0" fmla="*/ 14 w 17206"/>
                  <a:gd name="connsiteY0" fmla="*/ 9176 h 17215"/>
                  <a:gd name="connsiteX1" fmla="*/ 8031 w 17206"/>
                  <a:gd name="connsiteY1" fmla="*/ 14 h 17215"/>
                  <a:gd name="connsiteX2" fmla="*/ 17192 w 17206"/>
                  <a:gd name="connsiteY2" fmla="*/ 8030 h 17215"/>
                  <a:gd name="connsiteX3" fmla="*/ 9176 w 17206"/>
                  <a:gd name="connsiteY3" fmla="*/ 17192 h 17215"/>
                  <a:gd name="connsiteX4" fmla="*/ 14 w 17206"/>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6"/>
                    </a:moveTo>
                    <a:cubicBezTo>
                      <a:pt x="-250" y="4419"/>
                      <a:pt x="3273" y="366"/>
                      <a:pt x="8031" y="14"/>
                    </a:cubicBezTo>
                    <a:cubicBezTo>
                      <a:pt x="12787" y="-250"/>
                      <a:pt x="16840" y="3273"/>
                      <a:pt x="17192" y="8030"/>
                    </a:cubicBezTo>
                    <a:cubicBezTo>
                      <a:pt x="17457" y="12787"/>
                      <a:pt x="13933" y="16840"/>
                      <a:pt x="9176" y="17192"/>
                    </a:cubicBezTo>
                    <a:cubicBezTo>
                      <a:pt x="4419" y="17544"/>
                      <a:pt x="278" y="13932"/>
                      <a:pt x="14" y="9176"/>
                    </a:cubicBezTo>
                    <a:close/>
                  </a:path>
                </a:pathLst>
              </a:custGeom>
              <a:grpFill/>
              <a:ln w="8809" cap="flat">
                <a:noFill/>
                <a:prstDash val="solid"/>
                <a:miter/>
              </a:ln>
            </p:spPr>
            <p:txBody>
              <a:bodyPr rtlCol="0" anchor="ctr"/>
              <a:lstStyle/>
              <a:p>
                <a:endParaRPr lang="en-US" sz="3200"/>
              </a:p>
            </p:txBody>
          </p:sp>
          <p:sp>
            <p:nvSpPr>
              <p:cNvPr id="5340" name="Freeform: Shape 5339">
                <a:extLst>
                  <a:ext uri="{FF2B5EF4-FFF2-40B4-BE49-F238E27FC236}">
                    <a16:creationId xmlns:a16="http://schemas.microsoft.com/office/drawing/2014/main" id="{F80A9ADE-FDBC-478F-BF55-246B11656EB6}"/>
                  </a:ext>
                </a:extLst>
              </p:cNvPr>
              <p:cNvSpPr/>
              <p:nvPr/>
            </p:nvSpPr>
            <p:spPr>
              <a:xfrm>
                <a:off x="7492594" y="3330652"/>
                <a:ext cx="17215" cy="17205"/>
              </a:xfrm>
              <a:custGeom>
                <a:avLst/>
                <a:gdLst>
                  <a:gd name="connsiteX0" fmla="*/ 24 w 17215"/>
                  <a:gd name="connsiteY0" fmla="*/ 9176 h 17205"/>
                  <a:gd name="connsiteX1" fmla="*/ 8040 w 17215"/>
                  <a:gd name="connsiteY1" fmla="*/ 14 h 17205"/>
                  <a:gd name="connsiteX2" fmla="*/ 17202 w 17215"/>
                  <a:gd name="connsiteY2" fmla="*/ 8030 h 17205"/>
                  <a:gd name="connsiteX3" fmla="*/ 9186 w 17215"/>
                  <a:gd name="connsiteY3" fmla="*/ 17192 h 17205"/>
                  <a:gd name="connsiteX4" fmla="*/ 24 w 17215"/>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24" y="9176"/>
                    </a:moveTo>
                    <a:cubicBezTo>
                      <a:pt x="-328" y="4419"/>
                      <a:pt x="3283" y="366"/>
                      <a:pt x="8040" y="14"/>
                    </a:cubicBezTo>
                    <a:cubicBezTo>
                      <a:pt x="12797" y="-250"/>
                      <a:pt x="16850" y="3273"/>
                      <a:pt x="17202" y="8030"/>
                    </a:cubicBezTo>
                    <a:cubicBezTo>
                      <a:pt x="17466" y="12787"/>
                      <a:pt x="13942" y="16840"/>
                      <a:pt x="9186" y="17192"/>
                    </a:cubicBezTo>
                    <a:cubicBezTo>
                      <a:pt x="4428" y="17456"/>
                      <a:pt x="376" y="13845"/>
                      <a:pt x="24" y="9176"/>
                    </a:cubicBezTo>
                    <a:close/>
                  </a:path>
                </a:pathLst>
              </a:custGeom>
              <a:grpFill/>
              <a:ln w="8809" cap="flat">
                <a:noFill/>
                <a:prstDash val="solid"/>
                <a:miter/>
              </a:ln>
            </p:spPr>
            <p:txBody>
              <a:bodyPr rtlCol="0" anchor="ctr"/>
              <a:lstStyle/>
              <a:p>
                <a:endParaRPr lang="en-US" sz="3200"/>
              </a:p>
            </p:txBody>
          </p:sp>
          <p:sp>
            <p:nvSpPr>
              <p:cNvPr id="5341" name="Freeform: Shape 5340">
                <a:extLst>
                  <a:ext uri="{FF2B5EF4-FFF2-40B4-BE49-F238E27FC236}">
                    <a16:creationId xmlns:a16="http://schemas.microsoft.com/office/drawing/2014/main" id="{018F2AA0-E258-47B1-99F5-3EEEC2119FAF}"/>
                  </a:ext>
                </a:extLst>
              </p:cNvPr>
              <p:cNvSpPr/>
              <p:nvPr/>
            </p:nvSpPr>
            <p:spPr>
              <a:xfrm>
                <a:off x="7683138" y="3993098"/>
                <a:ext cx="17215" cy="17225"/>
              </a:xfrm>
              <a:custGeom>
                <a:avLst/>
                <a:gdLst>
                  <a:gd name="connsiteX0" fmla="*/ 24 w 17215"/>
                  <a:gd name="connsiteY0" fmla="*/ 9185 h 17225"/>
                  <a:gd name="connsiteX1" fmla="*/ 8040 w 17215"/>
                  <a:gd name="connsiteY1" fmla="*/ 24 h 17225"/>
                  <a:gd name="connsiteX2" fmla="*/ 17202 w 17215"/>
                  <a:gd name="connsiteY2" fmla="*/ 8040 h 17225"/>
                  <a:gd name="connsiteX3" fmla="*/ 9186 w 17215"/>
                  <a:gd name="connsiteY3" fmla="*/ 17202 h 17225"/>
                  <a:gd name="connsiteX4" fmla="*/ 24 w 17215"/>
                  <a:gd name="connsiteY4" fmla="*/ 9185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25">
                    <a:moveTo>
                      <a:pt x="24" y="9185"/>
                    </a:moveTo>
                    <a:cubicBezTo>
                      <a:pt x="-328" y="4428"/>
                      <a:pt x="3283" y="376"/>
                      <a:pt x="8040" y="24"/>
                    </a:cubicBezTo>
                    <a:cubicBezTo>
                      <a:pt x="12797" y="-329"/>
                      <a:pt x="16850" y="3283"/>
                      <a:pt x="17202" y="8040"/>
                    </a:cubicBezTo>
                    <a:cubicBezTo>
                      <a:pt x="17466" y="12797"/>
                      <a:pt x="13942" y="16849"/>
                      <a:pt x="9186" y="17202"/>
                    </a:cubicBezTo>
                    <a:cubicBezTo>
                      <a:pt x="4428" y="17554"/>
                      <a:pt x="376" y="13942"/>
                      <a:pt x="24" y="9185"/>
                    </a:cubicBezTo>
                    <a:close/>
                  </a:path>
                </a:pathLst>
              </a:custGeom>
              <a:grpFill/>
              <a:ln w="8809" cap="flat">
                <a:noFill/>
                <a:prstDash val="solid"/>
                <a:miter/>
              </a:ln>
            </p:spPr>
            <p:txBody>
              <a:bodyPr rtlCol="0" anchor="ctr"/>
              <a:lstStyle/>
              <a:p>
                <a:endParaRPr lang="en-US" sz="3200"/>
              </a:p>
            </p:txBody>
          </p:sp>
          <p:sp>
            <p:nvSpPr>
              <p:cNvPr id="5342" name="Freeform: Shape 5341">
                <a:extLst>
                  <a:ext uri="{FF2B5EF4-FFF2-40B4-BE49-F238E27FC236}">
                    <a16:creationId xmlns:a16="http://schemas.microsoft.com/office/drawing/2014/main" id="{4FA06A5B-3FDB-4B35-8E13-079E3A931BA6}"/>
                  </a:ext>
                </a:extLst>
              </p:cNvPr>
              <p:cNvSpPr/>
              <p:nvPr/>
            </p:nvSpPr>
            <p:spPr>
              <a:xfrm>
                <a:off x="7337473" y="3082055"/>
                <a:ext cx="17215" cy="17215"/>
              </a:xfrm>
              <a:custGeom>
                <a:avLst/>
                <a:gdLst>
                  <a:gd name="connsiteX0" fmla="*/ 14 w 17215"/>
                  <a:gd name="connsiteY0" fmla="*/ 9176 h 17215"/>
                  <a:gd name="connsiteX1" fmla="*/ 8031 w 17215"/>
                  <a:gd name="connsiteY1" fmla="*/ 14 h 17215"/>
                  <a:gd name="connsiteX2" fmla="*/ 17192 w 17215"/>
                  <a:gd name="connsiteY2" fmla="*/ 8030 h 17215"/>
                  <a:gd name="connsiteX3" fmla="*/ 9175 w 17215"/>
                  <a:gd name="connsiteY3" fmla="*/ 17192 h 17215"/>
                  <a:gd name="connsiteX4" fmla="*/ 1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6"/>
                    </a:moveTo>
                    <a:cubicBezTo>
                      <a:pt x="-250" y="4419"/>
                      <a:pt x="3273" y="366"/>
                      <a:pt x="8031" y="14"/>
                    </a:cubicBezTo>
                    <a:cubicBezTo>
                      <a:pt x="12787" y="-250"/>
                      <a:pt x="16840" y="3273"/>
                      <a:pt x="17192" y="8030"/>
                    </a:cubicBezTo>
                    <a:cubicBezTo>
                      <a:pt x="17544" y="12787"/>
                      <a:pt x="13933" y="16840"/>
                      <a:pt x="9175" y="17192"/>
                    </a:cubicBezTo>
                    <a:cubicBezTo>
                      <a:pt x="4419" y="17545"/>
                      <a:pt x="278" y="13933"/>
                      <a:pt x="14" y="9176"/>
                    </a:cubicBezTo>
                    <a:close/>
                  </a:path>
                </a:pathLst>
              </a:custGeom>
              <a:grpFill/>
              <a:ln w="8809" cap="flat">
                <a:noFill/>
                <a:prstDash val="solid"/>
                <a:miter/>
              </a:ln>
            </p:spPr>
            <p:txBody>
              <a:bodyPr rtlCol="0" anchor="ctr"/>
              <a:lstStyle/>
              <a:p>
                <a:endParaRPr lang="en-US" sz="3200"/>
              </a:p>
            </p:txBody>
          </p:sp>
          <p:sp>
            <p:nvSpPr>
              <p:cNvPr id="5343" name="Freeform: Shape 5342">
                <a:extLst>
                  <a:ext uri="{FF2B5EF4-FFF2-40B4-BE49-F238E27FC236}">
                    <a16:creationId xmlns:a16="http://schemas.microsoft.com/office/drawing/2014/main" id="{6235DD0A-333B-4A16-BC3F-45A8FE0B0541}"/>
                  </a:ext>
                </a:extLst>
              </p:cNvPr>
              <p:cNvSpPr/>
              <p:nvPr/>
            </p:nvSpPr>
            <p:spPr>
              <a:xfrm>
                <a:off x="5918557" y="3174641"/>
                <a:ext cx="17215" cy="17206"/>
              </a:xfrm>
              <a:custGeom>
                <a:avLst/>
                <a:gdLst>
                  <a:gd name="connsiteX0" fmla="*/ 24 w 17215"/>
                  <a:gd name="connsiteY0" fmla="*/ 9176 h 17206"/>
                  <a:gd name="connsiteX1" fmla="*/ 8040 w 17215"/>
                  <a:gd name="connsiteY1" fmla="*/ 14 h 17206"/>
                  <a:gd name="connsiteX2" fmla="*/ 17202 w 17215"/>
                  <a:gd name="connsiteY2" fmla="*/ 8030 h 17206"/>
                  <a:gd name="connsiteX3" fmla="*/ 9186 w 17215"/>
                  <a:gd name="connsiteY3" fmla="*/ 17192 h 17206"/>
                  <a:gd name="connsiteX4" fmla="*/ 24 w 1721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6">
                    <a:moveTo>
                      <a:pt x="24" y="9176"/>
                    </a:moveTo>
                    <a:cubicBezTo>
                      <a:pt x="-328" y="4419"/>
                      <a:pt x="3283" y="366"/>
                      <a:pt x="8040" y="14"/>
                    </a:cubicBezTo>
                    <a:cubicBezTo>
                      <a:pt x="12797" y="-250"/>
                      <a:pt x="16850" y="3273"/>
                      <a:pt x="17202" y="8030"/>
                    </a:cubicBezTo>
                    <a:cubicBezTo>
                      <a:pt x="17466" y="12787"/>
                      <a:pt x="13942" y="16840"/>
                      <a:pt x="9186" y="17192"/>
                    </a:cubicBezTo>
                    <a:cubicBezTo>
                      <a:pt x="4428" y="17456"/>
                      <a:pt x="288" y="13932"/>
                      <a:pt x="24" y="9176"/>
                    </a:cubicBezTo>
                    <a:close/>
                  </a:path>
                </a:pathLst>
              </a:custGeom>
              <a:grpFill/>
              <a:ln w="8809" cap="flat">
                <a:noFill/>
                <a:prstDash val="solid"/>
                <a:miter/>
              </a:ln>
            </p:spPr>
            <p:txBody>
              <a:bodyPr rtlCol="0" anchor="ctr"/>
              <a:lstStyle/>
              <a:p>
                <a:endParaRPr lang="en-US" sz="3200"/>
              </a:p>
            </p:txBody>
          </p:sp>
          <p:sp>
            <p:nvSpPr>
              <p:cNvPr id="5344" name="Freeform: Shape 5343">
                <a:extLst>
                  <a:ext uri="{FF2B5EF4-FFF2-40B4-BE49-F238E27FC236}">
                    <a16:creationId xmlns:a16="http://schemas.microsoft.com/office/drawing/2014/main" id="{DCE6F126-65E4-4607-A685-A7916223F2AF}"/>
                  </a:ext>
                </a:extLst>
              </p:cNvPr>
              <p:cNvSpPr/>
              <p:nvPr/>
            </p:nvSpPr>
            <p:spPr>
              <a:xfrm>
                <a:off x="5149510" y="2261650"/>
                <a:ext cx="17215" cy="17215"/>
              </a:xfrm>
              <a:custGeom>
                <a:avLst/>
                <a:gdLst>
                  <a:gd name="connsiteX0" fmla="*/ 24 w 17215"/>
                  <a:gd name="connsiteY0" fmla="*/ 9175 h 17215"/>
                  <a:gd name="connsiteX1" fmla="*/ 8040 w 17215"/>
                  <a:gd name="connsiteY1" fmla="*/ 14 h 17215"/>
                  <a:gd name="connsiteX2" fmla="*/ 17202 w 17215"/>
                  <a:gd name="connsiteY2" fmla="*/ 8030 h 17215"/>
                  <a:gd name="connsiteX3" fmla="*/ 9185 w 17215"/>
                  <a:gd name="connsiteY3" fmla="*/ 17192 h 17215"/>
                  <a:gd name="connsiteX4" fmla="*/ 24 w 1721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5"/>
                    </a:moveTo>
                    <a:cubicBezTo>
                      <a:pt x="-328" y="4419"/>
                      <a:pt x="3283" y="366"/>
                      <a:pt x="8040" y="14"/>
                    </a:cubicBezTo>
                    <a:cubicBezTo>
                      <a:pt x="12797" y="-250"/>
                      <a:pt x="16849" y="3273"/>
                      <a:pt x="17202" y="8030"/>
                    </a:cubicBezTo>
                    <a:cubicBezTo>
                      <a:pt x="17466" y="12787"/>
                      <a:pt x="13942" y="16840"/>
                      <a:pt x="9185" y="17192"/>
                    </a:cubicBezTo>
                    <a:cubicBezTo>
                      <a:pt x="4428" y="17544"/>
                      <a:pt x="288" y="13933"/>
                      <a:pt x="24" y="9175"/>
                    </a:cubicBezTo>
                    <a:close/>
                  </a:path>
                </a:pathLst>
              </a:custGeom>
              <a:grpFill/>
              <a:ln w="8809" cap="flat">
                <a:noFill/>
                <a:prstDash val="solid"/>
                <a:miter/>
              </a:ln>
            </p:spPr>
            <p:txBody>
              <a:bodyPr rtlCol="0" anchor="ctr"/>
              <a:lstStyle/>
              <a:p>
                <a:endParaRPr lang="en-US" sz="3200"/>
              </a:p>
            </p:txBody>
          </p:sp>
          <p:sp>
            <p:nvSpPr>
              <p:cNvPr id="5345" name="Freeform: Shape 5344">
                <a:extLst>
                  <a:ext uri="{FF2B5EF4-FFF2-40B4-BE49-F238E27FC236}">
                    <a16:creationId xmlns:a16="http://schemas.microsoft.com/office/drawing/2014/main" id="{79DAA499-6924-4A5E-8B0A-FCBAAF9C0FDD}"/>
                  </a:ext>
                </a:extLst>
              </p:cNvPr>
              <p:cNvSpPr/>
              <p:nvPr/>
            </p:nvSpPr>
            <p:spPr>
              <a:xfrm>
                <a:off x="5340592" y="2728012"/>
                <a:ext cx="17206" cy="17205"/>
              </a:xfrm>
              <a:custGeom>
                <a:avLst/>
                <a:gdLst>
                  <a:gd name="connsiteX0" fmla="*/ 14 w 17206"/>
                  <a:gd name="connsiteY0" fmla="*/ 9176 h 17205"/>
                  <a:gd name="connsiteX1" fmla="*/ 8030 w 17206"/>
                  <a:gd name="connsiteY1" fmla="*/ 14 h 17205"/>
                  <a:gd name="connsiteX2" fmla="*/ 17192 w 17206"/>
                  <a:gd name="connsiteY2" fmla="*/ 8030 h 17205"/>
                  <a:gd name="connsiteX3" fmla="*/ 9175 w 17206"/>
                  <a:gd name="connsiteY3" fmla="*/ 17192 h 17205"/>
                  <a:gd name="connsiteX4" fmla="*/ 14 w 17206"/>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05">
                    <a:moveTo>
                      <a:pt x="14" y="9176"/>
                    </a:moveTo>
                    <a:cubicBezTo>
                      <a:pt x="-251" y="4419"/>
                      <a:pt x="3273" y="366"/>
                      <a:pt x="8030" y="14"/>
                    </a:cubicBezTo>
                    <a:cubicBezTo>
                      <a:pt x="12787" y="-250"/>
                      <a:pt x="16839" y="3273"/>
                      <a:pt x="17192" y="8030"/>
                    </a:cubicBezTo>
                    <a:cubicBezTo>
                      <a:pt x="17456" y="12787"/>
                      <a:pt x="13933" y="16840"/>
                      <a:pt x="9175" y="17192"/>
                    </a:cubicBezTo>
                    <a:cubicBezTo>
                      <a:pt x="4419" y="17456"/>
                      <a:pt x="279" y="13845"/>
                      <a:pt x="14" y="9176"/>
                    </a:cubicBezTo>
                    <a:close/>
                  </a:path>
                </a:pathLst>
              </a:custGeom>
              <a:grpFill/>
              <a:ln w="8809" cap="flat">
                <a:noFill/>
                <a:prstDash val="solid"/>
                <a:miter/>
              </a:ln>
            </p:spPr>
            <p:txBody>
              <a:bodyPr rtlCol="0" anchor="ctr"/>
              <a:lstStyle/>
              <a:p>
                <a:endParaRPr lang="en-US" sz="3200"/>
              </a:p>
            </p:txBody>
          </p:sp>
          <p:sp>
            <p:nvSpPr>
              <p:cNvPr id="5346" name="Freeform: Shape 5345">
                <a:extLst>
                  <a:ext uri="{FF2B5EF4-FFF2-40B4-BE49-F238E27FC236}">
                    <a16:creationId xmlns:a16="http://schemas.microsoft.com/office/drawing/2014/main" id="{EB910870-EE1D-4450-B33F-1EB95DC31C62}"/>
                  </a:ext>
                </a:extLst>
              </p:cNvPr>
              <p:cNvSpPr/>
              <p:nvPr/>
            </p:nvSpPr>
            <p:spPr>
              <a:xfrm>
                <a:off x="6208206" y="2844910"/>
                <a:ext cx="17215" cy="17205"/>
              </a:xfrm>
              <a:custGeom>
                <a:avLst/>
                <a:gdLst>
                  <a:gd name="connsiteX0" fmla="*/ 24 w 17215"/>
                  <a:gd name="connsiteY0" fmla="*/ 9175 h 17205"/>
                  <a:gd name="connsiteX1" fmla="*/ 8040 w 17215"/>
                  <a:gd name="connsiteY1" fmla="*/ 14 h 17205"/>
                  <a:gd name="connsiteX2" fmla="*/ 17202 w 17215"/>
                  <a:gd name="connsiteY2" fmla="*/ 8030 h 17205"/>
                  <a:gd name="connsiteX3" fmla="*/ 9186 w 17215"/>
                  <a:gd name="connsiteY3" fmla="*/ 17192 h 17205"/>
                  <a:gd name="connsiteX4" fmla="*/ 24 w 17215"/>
                  <a:gd name="connsiteY4" fmla="*/ 9175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24" y="9175"/>
                    </a:moveTo>
                    <a:cubicBezTo>
                      <a:pt x="-328" y="4419"/>
                      <a:pt x="3283" y="366"/>
                      <a:pt x="8040" y="14"/>
                    </a:cubicBezTo>
                    <a:cubicBezTo>
                      <a:pt x="12797" y="-250"/>
                      <a:pt x="16850" y="3273"/>
                      <a:pt x="17202" y="8030"/>
                    </a:cubicBezTo>
                    <a:cubicBezTo>
                      <a:pt x="17466" y="12787"/>
                      <a:pt x="13942" y="16840"/>
                      <a:pt x="9186" y="17192"/>
                    </a:cubicBezTo>
                    <a:cubicBezTo>
                      <a:pt x="4428" y="17456"/>
                      <a:pt x="288" y="13932"/>
                      <a:pt x="24" y="9175"/>
                    </a:cubicBezTo>
                    <a:close/>
                  </a:path>
                </a:pathLst>
              </a:custGeom>
              <a:grpFill/>
              <a:ln w="8809" cap="flat">
                <a:noFill/>
                <a:prstDash val="solid"/>
                <a:miter/>
              </a:ln>
            </p:spPr>
            <p:txBody>
              <a:bodyPr rtlCol="0" anchor="ctr"/>
              <a:lstStyle/>
              <a:p>
                <a:endParaRPr lang="en-US" sz="3200"/>
              </a:p>
            </p:txBody>
          </p:sp>
          <p:sp>
            <p:nvSpPr>
              <p:cNvPr id="5347" name="Freeform: Shape 5346">
                <a:extLst>
                  <a:ext uri="{FF2B5EF4-FFF2-40B4-BE49-F238E27FC236}">
                    <a16:creationId xmlns:a16="http://schemas.microsoft.com/office/drawing/2014/main" id="{4F4D35EC-036F-4E8C-89F9-FC6364332AEC}"/>
                  </a:ext>
                </a:extLst>
              </p:cNvPr>
              <p:cNvSpPr/>
              <p:nvPr/>
            </p:nvSpPr>
            <p:spPr>
              <a:xfrm>
                <a:off x="6440241" y="2997829"/>
                <a:ext cx="17215" cy="17215"/>
              </a:xfrm>
              <a:custGeom>
                <a:avLst/>
                <a:gdLst>
                  <a:gd name="connsiteX0" fmla="*/ 24 w 17215"/>
                  <a:gd name="connsiteY0" fmla="*/ 9185 h 17215"/>
                  <a:gd name="connsiteX1" fmla="*/ 8040 w 17215"/>
                  <a:gd name="connsiteY1" fmla="*/ 24 h 17215"/>
                  <a:gd name="connsiteX2" fmla="*/ 17202 w 17215"/>
                  <a:gd name="connsiteY2" fmla="*/ 8040 h 17215"/>
                  <a:gd name="connsiteX3" fmla="*/ 9185 w 17215"/>
                  <a:gd name="connsiteY3" fmla="*/ 17202 h 17215"/>
                  <a:gd name="connsiteX4" fmla="*/ 24 w 1721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85"/>
                    </a:moveTo>
                    <a:cubicBezTo>
                      <a:pt x="-329" y="4428"/>
                      <a:pt x="3283" y="376"/>
                      <a:pt x="8040" y="24"/>
                    </a:cubicBezTo>
                    <a:cubicBezTo>
                      <a:pt x="12797" y="-329"/>
                      <a:pt x="16849" y="3283"/>
                      <a:pt x="17202" y="8040"/>
                    </a:cubicBezTo>
                    <a:cubicBezTo>
                      <a:pt x="17466" y="12797"/>
                      <a:pt x="13942" y="16849"/>
                      <a:pt x="9185" y="17202"/>
                    </a:cubicBezTo>
                    <a:cubicBezTo>
                      <a:pt x="4428" y="17466"/>
                      <a:pt x="288" y="13854"/>
                      <a:pt x="24" y="9185"/>
                    </a:cubicBezTo>
                    <a:close/>
                  </a:path>
                </a:pathLst>
              </a:custGeom>
              <a:grpFill/>
              <a:ln w="8809" cap="flat">
                <a:noFill/>
                <a:prstDash val="solid"/>
                <a:miter/>
              </a:ln>
            </p:spPr>
            <p:txBody>
              <a:bodyPr rtlCol="0" anchor="ctr"/>
              <a:lstStyle/>
              <a:p>
                <a:endParaRPr lang="en-US" sz="3200"/>
              </a:p>
            </p:txBody>
          </p:sp>
          <p:sp>
            <p:nvSpPr>
              <p:cNvPr id="5348" name="Freeform: Shape 5347">
                <a:extLst>
                  <a:ext uri="{FF2B5EF4-FFF2-40B4-BE49-F238E27FC236}">
                    <a16:creationId xmlns:a16="http://schemas.microsoft.com/office/drawing/2014/main" id="{379858DA-C752-4FDC-B934-22FE2C6486C7}"/>
                  </a:ext>
                </a:extLst>
              </p:cNvPr>
              <p:cNvSpPr/>
              <p:nvPr/>
            </p:nvSpPr>
            <p:spPr>
              <a:xfrm>
                <a:off x="7016719" y="3500397"/>
                <a:ext cx="17225" cy="17215"/>
              </a:xfrm>
              <a:custGeom>
                <a:avLst/>
                <a:gdLst>
                  <a:gd name="connsiteX0" fmla="*/ 24 w 17225"/>
                  <a:gd name="connsiteY0" fmla="*/ 9185 h 17215"/>
                  <a:gd name="connsiteX1" fmla="*/ 8040 w 17225"/>
                  <a:gd name="connsiteY1" fmla="*/ 24 h 17215"/>
                  <a:gd name="connsiteX2" fmla="*/ 17201 w 17225"/>
                  <a:gd name="connsiteY2" fmla="*/ 8040 h 17215"/>
                  <a:gd name="connsiteX3" fmla="*/ 9185 w 17225"/>
                  <a:gd name="connsiteY3" fmla="*/ 17202 h 17215"/>
                  <a:gd name="connsiteX4" fmla="*/ 24 w 17225"/>
                  <a:gd name="connsiteY4" fmla="*/ 918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5" h="17215">
                    <a:moveTo>
                      <a:pt x="24" y="9185"/>
                    </a:moveTo>
                    <a:cubicBezTo>
                      <a:pt x="-329" y="4428"/>
                      <a:pt x="3283" y="376"/>
                      <a:pt x="8040" y="24"/>
                    </a:cubicBezTo>
                    <a:cubicBezTo>
                      <a:pt x="12797" y="-329"/>
                      <a:pt x="16849" y="3283"/>
                      <a:pt x="17201" y="8040"/>
                    </a:cubicBezTo>
                    <a:cubicBezTo>
                      <a:pt x="17554" y="12797"/>
                      <a:pt x="13942" y="16849"/>
                      <a:pt x="9185" y="17202"/>
                    </a:cubicBezTo>
                    <a:cubicBezTo>
                      <a:pt x="4428" y="17466"/>
                      <a:pt x="288" y="13942"/>
                      <a:pt x="24" y="9185"/>
                    </a:cubicBezTo>
                    <a:close/>
                  </a:path>
                </a:pathLst>
              </a:custGeom>
              <a:grpFill/>
              <a:ln w="8809" cap="flat">
                <a:noFill/>
                <a:prstDash val="solid"/>
                <a:miter/>
              </a:ln>
            </p:spPr>
            <p:txBody>
              <a:bodyPr rtlCol="0" anchor="ctr"/>
              <a:lstStyle/>
              <a:p>
                <a:endParaRPr lang="en-US" sz="3200"/>
              </a:p>
            </p:txBody>
          </p:sp>
          <p:sp>
            <p:nvSpPr>
              <p:cNvPr id="5349" name="Freeform: Shape 5348">
                <a:extLst>
                  <a:ext uri="{FF2B5EF4-FFF2-40B4-BE49-F238E27FC236}">
                    <a16:creationId xmlns:a16="http://schemas.microsoft.com/office/drawing/2014/main" id="{AC3B1754-D605-4A39-8D87-A03E9463935B}"/>
                  </a:ext>
                </a:extLst>
              </p:cNvPr>
              <p:cNvSpPr/>
              <p:nvPr/>
            </p:nvSpPr>
            <p:spPr>
              <a:xfrm>
                <a:off x="6617845" y="3100555"/>
                <a:ext cx="17205" cy="17206"/>
              </a:xfrm>
              <a:custGeom>
                <a:avLst/>
                <a:gdLst>
                  <a:gd name="connsiteX0" fmla="*/ 14 w 17205"/>
                  <a:gd name="connsiteY0" fmla="*/ 9176 h 17206"/>
                  <a:gd name="connsiteX1" fmla="*/ 8031 w 17205"/>
                  <a:gd name="connsiteY1" fmla="*/ 14 h 17206"/>
                  <a:gd name="connsiteX2" fmla="*/ 17192 w 17205"/>
                  <a:gd name="connsiteY2" fmla="*/ 8030 h 17206"/>
                  <a:gd name="connsiteX3" fmla="*/ 9176 w 17205"/>
                  <a:gd name="connsiteY3" fmla="*/ 17192 h 17206"/>
                  <a:gd name="connsiteX4" fmla="*/ 14 w 17205"/>
                  <a:gd name="connsiteY4" fmla="*/ 9176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5" h="17206">
                    <a:moveTo>
                      <a:pt x="14" y="9176"/>
                    </a:moveTo>
                    <a:cubicBezTo>
                      <a:pt x="-250" y="4419"/>
                      <a:pt x="3273" y="366"/>
                      <a:pt x="8031" y="14"/>
                    </a:cubicBezTo>
                    <a:cubicBezTo>
                      <a:pt x="12787" y="-250"/>
                      <a:pt x="16840" y="3273"/>
                      <a:pt x="17192" y="8030"/>
                    </a:cubicBezTo>
                    <a:cubicBezTo>
                      <a:pt x="17456" y="12787"/>
                      <a:pt x="13933" y="16840"/>
                      <a:pt x="9176" y="17192"/>
                    </a:cubicBezTo>
                    <a:cubicBezTo>
                      <a:pt x="4419" y="17456"/>
                      <a:pt x="367" y="13932"/>
                      <a:pt x="14" y="9176"/>
                    </a:cubicBezTo>
                    <a:close/>
                  </a:path>
                </a:pathLst>
              </a:custGeom>
              <a:grpFill/>
              <a:ln w="8809" cap="flat">
                <a:noFill/>
                <a:prstDash val="solid"/>
                <a:miter/>
              </a:ln>
            </p:spPr>
            <p:txBody>
              <a:bodyPr rtlCol="0" anchor="ctr"/>
              <a:lstStyle/>
              <a:p>
                <a:endParaRPr lang="en-US" sz="3200"/>
              </a:p>
            </p:txBody>
          </p:sp>
          <p:sp>
            <p:nvSpPr>
              <p:cNvPr id="5350" name="Freeform: Shape 5349">
                <a:extLst>
                  <a:ext uri="{FF2B5EF4-FFF2-40B4-BE49-F238E27FC236}">
                    <a16:creationId xmlns:a16="http://schemas.microsoft.com/office/drawing/2014/main" id="{9CD0A1CD-C597-4CBA-9018-B85B33A65A85}"/>
                  </a:ext>
                </a:extLst>
              </p:cNvPr>
              <p:cNvSpPr/>
              <p:nvPr/>
            </p:nvSpPr>
            <p:spPr>
              <a:xfrm>
                <a:off x="5626188" y="2521082"/>
                <a:ext cx="17215" cy="17215"/>
              </a:xfrm>
              <a:custGeom>
                <a:avLst/>
                <a:gdLst>
                  <a:gd name="connsiteX0" fmla="*/ 14 w 17215"/>
                  <a:gd name="connsiteY0" fmla="*/ 9175 h 17215"/>
                  <a:gd name="connsiteX1" fmla="*/ 8031 w 17215"/>
                  <a:gd name="connsiteY1" fmla="*/ 14 h 17215"/>
                  <a:gd name="connsiteX2" fmla="*/ 17192 w 17215"/>
                  <a:gd name="connsiteY2" fmla="*/ 8030 h 17215"/>
                  <a:gd name="connsiteX3" fmla="*/ 9176 w 17215"/>
                  <a:gd name="connsiteY3" fmla="*/ 17192 h 17215"/>
                  <a:gd name="connsiteX4" fmla="*/ 14 w 17215"/>
                  <a:gd name="connsiteY4" fmla="*/ 9175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14" y="9175"/>
                    </a:moveTo>
                    <a:cubicBezTo>
                      <a:pt x="-250" y="4419"/>
                      <a:pt x="3273" y="366"/>
                      <a:pt x="8031" y="14"/>
                    </a:cubicBezTo>
                    <a:cubicBezTo>
                      <a:pt x="12787" y="-250"/>
                      <a:pt x="16840" y="3273"/>
                      <a:pt x="17192" y="8030"/>
                    </a:cubicBezTo>
                    <a:cubicBezTo>
                      <a:pt x="17544" y="12787"/>
                      <a:pt x="13933" y="16840"/>
                      <a:pt x="9176" y="17192"/>
                    </a:cubicBezTo>
                    <a:cubicBezTo>
                      <a:pt x="4419" y="17544"/>
                      <a:pt x="367" y="13933"/>
                      <a:pt x="14" y="9175"/>
                    </a:cubicBezTo>
                    <a:close/>
                  </a:path>
                </a:pathLst>
              </a:custGeom>
              <a:grpFill/>
              <a:ln w="8809" cap="flat">
                <a:noFill/>
                <a:prstDash val="solid"/>
                <a:miter/>
              </a:ln>
            </p:spPr>
            <p:txBody>
              <a:bodyPr rtlCol="0" anchor="ctr"/>
              <a:lstStyle/>
              <a:p>
                <a:endParaRPr lang="en-US" sz="3200"/>
              </a:p>
            </p:txBody>
          </p:sp>
          <p:sp>
            <p:nvSpPr>
              <p:cNvPr id="5351" name="Freeform: Shape 5350">
                <a:extLst>
                  <a:ext uri="{FF2B5EF4-FFF2-40B4-BE49-F238E27FC236}">
                    <a16:creationId xmlns:a16="http://schemas.microsoft.com/office/drawing/2014/main" id="{32F38DE2-24DC-4CBB-BA79-732AC5AAF05C}"/>
                  </a:ext>
                </a:extLst>
              </p:cNvPr>
              <p:cNvSpPr/>
              <p:nvPr/>
            </p:nvSpPr>
            <p:spPr>
              <a:xfrm>
                <a:off x="5494402" y="3230579"/>
                <a:ext cx="17215" cy="17205"/>
              </a:xfrm>
              <a:custGeom>
                <a:avLst/>
                <a:gdLst>
                  <a:gd name="connsiteX0" fmla="*/ 14 w 17215"/>
                  <a:gd name="connsiteY0" fmla="*/ 9175 h 17205"/>
                  <a:gd name="connsiteX1" fmla="*/ 8030 w 17215"/>
                  <a:gd name="connsiteY1" fmla="*/ 14 h 17205"/>
                  <a:gd name="connsiteX2" fmla="*/ 17192 w 17215"/>
                  <a:gd name="connsiteY2" fmla="*/ 8030 h 17205"/>
                  <a:gd name="connsiteX3" fmla="*/ 9175 w 17215"/>
                  <a:gd name="connsiteY3" fmla="*/ 17192 h 17205"/>
                  <a:gd name="connsiteX4" fmla="*/ 14 w 17215"/>
                  <a:gd name="connsiteY4" fmla="*/ 9175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05">
                    <a:moveTo>
                      <a:pt x="14" y="9175"/>
                    </a:moveTo>
                    <a:cubicBezTo>
                      <a:pt x="-251" y="4419"/>
                      <a:pt x="3273" y="366"/>
                      <a:pt x="8030" y="14"/>
                    </a:cubicBezTo>
                    <a:cubicBezTo>
                      <a:pt x="12787" y="-250"/>
                      <a:pt x="16839" y="3273"/>
                      <a:pt x="17192" y="8030"/>
                    </a:cubicBezTo>
                    <a:cubicBezTo>
                      <a:pt x="17544" y="12787"/>
                      <a:pt x="13932" y="16840"/>
                      <a:pt x="9175" y="17192"/>
                    </a:cubicBezTo>
                    <a:cubicBezTo>
                      <a:pt x="4419" y="17456"/>
                      <a:pt x="278" y="13844"/>
                      <a:pt x="14" y="9175"/>
                    </a:cubicBezTo>
                    <a:close/>
                  </a:path>
                </a:pathLst>
              </a:custGeom>
              <a:grpFill/>
              <a:ln w="8809" cap="flat">
                <a:noFill/>
                <a:prstDash val="solid"/>
                <a:miter/>
              </a:ln>
            </p:spPr>
            <p:txBody>
              <a:bodyPr rtlCol="0" anchor="ctr"/>
              <a:lstStyle/>
              <a:p>
                <a:endParaRPr lang="en-US" sz="3200"/>
              </a:p>
            </p:txBody>
          </p:sp>
          <p:sp>
            <p:nvSpPr>
              <p:cNvPr id="5352" name="Freeform: Shape 5351">
                <a:extLst>
                  <a:ext uri="{FF2B5EF4-FFF2-40B4-BE49-F238E27FC236}">
                    <a16:creationId xmlns:a16="http://schemas.microsoft.com/office/drawing/2014/main" id="{7CD7B1DE-EF34-4958-972D-2844BD30E34E}"/>
                  </a:ext>
                </a:extLst>
              </p:cNvPr>
              <p:cNvSpPr/>
              <p:nvPr/>
            </p:nvSpPr>
            <p:spPr>
              <a:xfrm>
                <a:off x="5567773" y="3523663"/>
                <a:ext cx="17215" cy="17215"/>
              </a:xfrm>
              <a:custGeom>
                <a:avLst/>
                <a:gdLst>
                  <a:gd name="connsiteX0" fmla="*/ 24 w 17215"/>
                  <a:gd name="connsiteY0" fmla="*/ 9176 h 17215"/>
                  <a:gd name="connsiteX1" fmla="*/ 8040 w 17215"/>
                  <a:gd name="connsiteY1" fmla="*/ 14 h 17215"/>
                  <a:gd name="connsiteX2" fmla="*/ 17202 w 17215"/>
                  <a:gd name="connsiteY2" fmla="*/ 8030 h 17215"/>
                  <a:gd name="connsiteX3" fmla="*/ 9186 w 17215"/>
                  <a:gd name="connsiteY3" fmla="*/ 17192 h 17215"/>
                  <a:gd name="connsiteX4" fmla="*/ 24 w 17215"/>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5" h="17215">
                    <a:moveTo>
                      <a:pt x="24" y="9176"/>
                    </a:moveTo>
                    <a:cubicBezTo>
                      <a:pt x="-328" y="4419"/>
                      <a:pt x="3283" y="366"/>
                      <a:pt x="8040" y="14"/>
                    </a:cubicBezTo>
                    <a:cubicBezTo>
                      <a:pt x="12797" y="-250"/>
                      <a:pt x="16850" y="3273"/>
                      <a:pt x="17202" y="8030"/>
                    </a:cubicBezTo>
                    <a:cubicBezTo>
                      <a:pt x="17466" y="12787"/>
                      <a:pt x="13942" y="16840"/>
                      <a:pt x="9186" y="17192"/>
                    </a:cubicBezTo>
                    <a:cubicBezTo>
                      <a:pt x="4428" y="17544"/>
                      <a:pt x="288" y="13933"/>
                      <a:pt x="24" y="9176"/>
                    </a:cubicBezTo>
                    <a:close/>
                  </a:path>
                </a:pathLst>
              </a:custGeom>
              <a:grpFill/>
              <a:ln w="8809" cap="flat">
                <a:noFill/>
                <a:prstDash val="solid"/>
                <a:miter/>
              </a:ln>
            </p:spPr>
            <p:txBody>
              <a:bodyPr rtlCol="0" anchor="ctr"/>
              <a:lstStyle/>
              <a:p>
                <a:endParaRPr lang="en-US" sz="3200"/>
              </a:p>
            </p:txBody>
          </p:sp>
          <p:sp>
            <p:nvSpPr>
              <p:cNvPr id="5353" name="Freeform: Shape 5352">
                <a:extLst>
                  <a:ext uri="{FF2B5EF4-FFF2-40B4-BE49-F238E27FC236}">
                    <a16:creationId xmlns:a16="http://schemas.microsoft.com/office/drawing/2014/main" id="{35EA3F57-98A2-49BD-AD7E-28F659FC37D4}"/>
                  </a:ext>
                </a:extLst>
              </p:cNvPr>
              <p:cNvSpPr/>
              <p:nvPr/>
            </p:nvSpPr>
            <p:spPr>
              <a:xfrm>
                <a:off x="5450796" y="2958462"/>
                <a:ext cx="17206" cy="17215"/>
              </a:xfrm>
              <a:custGeom>
                <a:avLst/>
                <a:gdLst>
                  <a:gd name="connsiteX0" fmla="*/ 14 w 17206"/>
                  <a:gd name="connsiteY0" fmla="*/ 9176 h 17215"/>
                  <a:gd name="connsiteX1" fmla="*/ 8030 w 17206"/>
                  <a:gd name="connsiteY1" fmla="*/ 14 h 17215"/>
                  <a:gd name="connsiteX2" fmla="*/ 17192 w 17206"/>
                  <a:gd name="connsiteY2" fmla="*/ 8030 h 17215"/>
                  <a:gd name="connsiteX3" fmla="*/ 9175 w 17206"/>
                  <a:gd name="connsiteY3" fmla="*/ 17192 h 17215"/>
                  <a:gd name="connsiteX4" fmla="*/ 14 w 17206"/>
                  <a:gd name="connsiteY4" fmla="*/ 9176 h 17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15">
                    <a:moveTo>
                      <a:pt x="14" y="9176"/>
                    </a:moveTo>
                    <a:cubicBezTo>
                      <a:pt x="-251" y="4419"/>
                      <a:pt x="3273" y="366"/>
                      <a:pt x="8030" y="14"/>
                    </a:cubicBezTo>
                    <a:cubicBezTo>
                      <a:pt x="12787" y="-250"/>
                      <a:pt x="16839" y="3273"/>
                      <a:pt x="17192" y="8030"/>
                    </a:cubicBezTo>
                    <a:cubicBezTo>
                      <a:pt x="17456" y="12787"/>
                      <a:pt x="13933" y="16840"/>
                      <a:pt x="9175" y="17192"/>
                    </a:cubicBezTo>
                    <a:cubicBezTo>
                      <a:pt x="4419" y="17545"/>
                      <a:pt x="366" y="13933"/>
                      <a:pt x="14" y="9176"/>
                    </a:cubicBezTo>
                    <a:close/>
                  </a:path>
                </a:pathLst>
              </a:custGeom>
              <a:grpFill/>
              <a:ln w="8809" cap="flat">
                <a:noFill/>
                <a:prstDash val="solid"/>
                <a:miter/>
              </a:ln>
            </p:spPr>
            <p:txBody>
              <a:bodyPr rtlCol="0" anchor="ctr"/>
              <a:lstStyle/>
              <a:p>
                <a:endParaRPr lang="en-US" sz="3200"/>
              </a:p>
            </p:txBody>
          </p:sp>
          <p:sp>
            <p:nvSpPr>
              <p:cNvPr id="5354" name="Freeform: Shape 5353">
                <a:extLst>
                  <a:ext uri="{FF2B5EF4-FFF2-40B4-BE49-F238E27FC236}">
                    <a16:creationId xmlns:a16="http://schemas.microsoft.com/office/drawing/2014/main" id="{7B61870C-71D4-4AA1-8DCA-6347BC232E2C}"/>
                  </a:ext>
                </a:extLst>
              </p:cNvPr>
              <p:cNvSpPr/>
              <p:nvPr/>
            </p:nvSpPr>
            <p:spPr>
              <a:xfrm>
                <a:off x="4295023" y="2993346"/>
                <a:ext cx="17206" cy="17205"/>
              </a:xfrm>
              <a:custGeom>
                <a:avLst/>
                <a:gdLst>
                  <a:gd name="connsiteX0" fmla="*/ 14 w 17206"/>
                  <a:gd name="connsiteY0" fmla="*/ 9176 h 17205"/>
                  <a:gd name="connsiteX1" fmla="*/ 8030 w 17206"/>
                  <a:gd name="connsiteY1" fmla="*/ 14 h 17205"/>
                  <a:gd name="connsiteX2" fmla="*/ 17192 w 17206"/>
                  <a:gd name="connsiteY2" fmla="*/ 8030 h 17205"/>
                  <a:gd name="connsiteX3" fmla="*/ 9176 w 17206"/>
                  <a:gd name="connsiteY3" fmla="*/ 17192 h 17205"/>
                  <a:gd name="connsiteX4" fmla="*/ 14 w 17206"/>
                  <a:gd name="connsiteY4" fmla="*/ 9176 h 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7205">
                    <a:moveTo>
                      <a:pt x="14" y="9176"/>
                    </a:moveTo>
                    <a:cubicBezTo>
                      <a:pt x="-250" y="4419"/>
                      <a:pt x="3273" y="366"/>
                      <a:pt x="8030" y="14"/>
                    </a:cubicBezTo>
                    <a:cubicBezTo>
                      <a:pt x="12787" y="-250"/>
                      <a:pt x="16840" y="3274"/>
                      <a:pt x="17192" y="8030"/>
                    </a:cubicBezTo>
                    <a:cubicBezTo>
                      <a:pt x="17456" y="12787"/>
                      <a:pt x="13933" y="16840"/>
                      <a:pt x="9176" y="17192"/>
                    </a:cubicBezTo>
                    <a:cubicBezTo>
                      <a:pt x="4419" y="17456"/>
                      <a:pt x="366" y="13845"/>
                      <a:pt x="14" y="9176"/>
                    </a:cubicBezTo>
                    <a:close/>
                  </a:path>
                </a:pathLst>
              </a:custGeom>
              <a:grpFill/>
              <a:ln w="8809" cap="flat">
                <a:noFill/>
                <a:prstDash val="solid"/>
                <a:miter/>
              </a:ln>
            </p:spPr>
            <p:txBody>
              <a:bodyPr rtlCol="0" anchor="ctr"/>
              <a:lstStyle/>
              <a:p>
                <a:endParaRPr lang="en-US" sz="3200"/>
              </a:p>
            </p:txBody>
          </p:sp>
          <p:sp>
            <p:nvSpPr>
              <p:cNvPr id="5355" name="Freeform: Shape 5354">
                <a:extLst>
                  <a:ext uri="{FF2B5EF4-FFF2-40B4-BE49-F238E27FC236}">
                    <a16:creationId xmlns:a16="http://schemas.microsoft.com/office/drawing/2014/main" id="{B40ADA39-97DC-4B07-B472-3F29E4A6FBA8}"/>
                  </a:ext>
                </a:extLst>
              </p:cNvPr>
              <p:cNvSpPr/>
              <p:nvPr/>
            </p:nvSpPr>
            <p:spPr>
              <a:xfrm>
                <a:off x="4555438" y="3588954"/>
                <a:ext cx="31537" cy="31536"/>
              </a:xfrm>
              <a:custGeom>
                <a:avLst/>
                <a:gdLst>
                  <a:gd name="connsiteX0" fmla="*/ 31537 w 31537"/>
                  <a:gd name="connsiteY0" fmla="*/ 15769 h 31536"/>
                  <a:gd name="connsiteX1" fmla="*/ 15768 w 31537"/>
                  <a:gd name="connsiteY1" fmla="*/ 31537 h 31536"/>
                  <a:gd name="connsiteX2" fmla="*/ 0 w 31537"/>
                  <a:gd name="connsiteY2" fmla="*/ 15769 h 31536"/>
                  <a:gd name="connsiteX3" fmla="*/ 15768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5356" name="Freeform: Shape 5355">
                <a:extLst>
                  <a:ext uri="{FF2B5EF4-FFF2-40B4-BE49-F238E27FC236}">
                    <a16:creationId xmlns:a16="http://schemas.microsoft.com/office/drawing/2014/main" id="{970E0E70-4AAC-4FD4-AF58-6561838247EF}"/>
                  </a:ext>
                </a:extLst>
              </p:cNvPr>
              <p:cNvSpPr/>
              <p:nvPr/>
            </p:nvSpPr>
            <p:spPr>
              <a:xfrm>
                <a:off x="4236103" y="4348840"/>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5357" name="Freeform: Shape 5356">
                <a:extLst>
                  <a:ext uri="{FF2B5EF4-FFF2-40B4-BE49-F238E27FC236}">
                    <a16:creationId xmlns:a16="http://schemas.microsoft.com/office/drawing/2014/main" id="{B8878184-5609-4A38-B7A1-AADEB6F817BD}"/>
                  </a:ext>
                </a:extLst>
              </p:cNvPr>
              <p:cNvSpPr/>
              <p:nvPr/>
            </p:nvSpPr>
            <p:spPr>
              <a:xfrm>
                <a:off x="4623974" y="4514453"/>
                <a:ext cx="31536" cy="31536"/>
              </a:xfrm>
              <a:custGeom>
                <a:avLst/>
                <a:gdLst>
                  <a:gd name="connsiteX0" fmla="*/ 31537 w 31536"/>
                  <a:gd name="connsiteY0" fmla="*/ 15769 h 31536"/>
                  <a:gd name="connsiteX1" fmla="*/ 15768 w 31536"/>
                  <a:gd name="connsiteY1" fmla="*/ 31537 h 31536"/>
                  <a:gd name="connsiteX2" fmla="*/ 0 w 31536"/>
                  <a:gd name="connsiteY2" fmla="*/ 15769 h 31536"/>
                  <a:gd name="connsiteX3" fmla="*/ 15768 w 31536"/>
                  <a:gd name="connsiteY3" fmla="*/ 0 h 31536"/>
                  <a:gd name="connsiteX4" fmla="*/ 31537 w 31536"/>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3200"/>
              </a:p>
            </p:txBody>
          </p:sp>
          <p:sp>
            <p:nvSpPr>
              <p:cNvPr id="5358" name="Freeform: Shape 5357">
                <a:extLst>
                  <a:ext uri="{FF2B5EF4-FFF2-40B4-BE49-F238E27FC236}">
                    <a16:creationId xmlns:a16="http://schemas.microsoft.com/office/drawing/2014/main" id="{FCE91785-F44C-4D95-8A8F-6ABBDA107E8C}"/>
                  </a:ext>
                </a:extLst>
              </p:cNvPr>
              <p:cNvSpPr/>
              <p:nvPr/>
            </p:nvSpPr>
            <p:spPr>
              <a:xfrm>
                <a:off x="4514387" y="4215908"/>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3200"/>
              </a:p>
            </p:txBody>
          </p:sp>
          <p:sp>
            <p:nvSpPr>
              <p:cNvPr id="5359" name="Freeform: Shape 5358">
                <a:extLst>
                  <a:ext uri="{FF2B5EF4-FFF2-40B4-BE49-F238E27FC236}">
                    <a16:creationId xmlns:a16="http://schemas.microsoft.com/office/drawing/2014/main" id="{3B7C4030-04C2-45A6-BC50-B893FECE3837}"/>
                  </a:ext>
                </a:extLst>
              </p:cNvPr>
              <p:cNvSpPr/>
              <p:nvPr/>
            </p:nvSpPr>
            <p:spPr>
              <a:xfrm>
                <a:off x="4478269" y="3687705"/>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8"/>
                      <a:pt x="7048" y="0"/>
                      <a:pt x="15769" y="0"/>
                    </a:cubicBezTo>
                    <a:cubicBezTo>
                      <a:pt x="24490" y="88"/>
                      <a:pt x="31537" y="7135"/>
                      <a:pt x="31537" y="15769"/>
                    </a:cubicBezTo>
                    <a:close/>
                  </a:path>
                </a:pathLst>
              </a:custGeom>
              <a:grpFill/>
              <a:ln w="8809" cap="flat">
                <a:noFill/>
                <a:prstDash val="solid"/>
                <a:miter/>
              </a:ln>
            </p:spPr>
            <p:txBody>
              <a:bodyPr rtlCol="0" anchor="ctr"/>
              <a:lstStyle/>
              <a:p>
                <a:endParaRPr lang="en-US" sz="3200"/>
              </a:p>
            </p:txBody>
          </p:sp>
          <p:sp>
            <p:nvSpPr>
              <p:cNvPr id="5360" name="Freeform: Shape 5359">
                <a:extLst>
                  <a:ext uri="{FF2B5EF4-FFF2-40B4-BE49-F238E27FC236}">
                    <a16:creationId xmlns:a16="http://schemas.microsoft.com/office/drawing/2014/main" id="{67865740-2FBA-4E58-AF72-022A6CE0E9E5}"/>
                  </a:ext>
                </a:extLst>
              </p:cNvPr>
              <p:cNvSpPr/>
              <p:nvPr/>
            </p:nvSpPr>
            <p:spPr>
              <a:xfrm>
                <a:off x="4430083" y="4146491"/>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90" y="31537"/>
                      <a:pt x="15768" y="31537"/>
                    </a:cubicBezTo>
                    <a:cubicBezTo>
                      <a:pt x="7047" y="31537"/>
                      <a:pt x="0" y="24490"/>
                      <a:pt x="0" y="15768"/>
                    </a:cubicBezTo>
                    <a:cubicBezTo>
                      <a:pt x="0" y="7047"/>
                      <a:pt x="7047" y="0"/>
                      <a:pt x="15768"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5361" name="Freeform: Shape 5360">
                <a:extLst>
                  <a:ext uri="{FF2B5EF4-FFF2-40B4-BE49-F238E27FC236}">
                    <a16:creationId xmlns:a16="http://schemas.microsoft.com/office/drawing/2014/main" id="{CB1F2C00-1788-4F1E-A2D6-DA58C8FAD8D6}"/>
                  </a:ext>
                </a:extLst>
              </p:cNvPr>
              <p:cNvSpPr/>
              <p:nvPr/>
            </p:nvSpPr>
            <p:spPr>
              <a:xfrm>
                <a:off x="7181299" y="3429682"/>
                <a:ext cx="31537" cy="31536"/>
              </a:xfrm>
              <a:custGeom>
                <a:avLst/>
                <a:gdLst>
                  <a:gd name="connsiteX0" fmla="*/ 31537 w 31537"/>
                  <a:gd name="connsiteY0" fmla="*/ 15768 h 31536"/>
                  <a:gd name="connsiteX1" fmla="*/ 15768 w 31537"/>
                  <a:gd name="connsiteY1" fmla="*/ 31537 h 31536"/>
                  <a:gd name="connsiteX2" fmla="*/ 0 w 31537"/>
                  <a:gd name="connsiteY2" fmla="*/ 15768 h 31536"/>
                  <a:gd name="connsiteX3" fmla="*/ 15768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89" y="31537"/>
                      <a:pt x="15768" y="31537"/>
                    </a:cubicBezTo>
                    <a:cubicBezTo>
                      <a:pt x="7047" y="31537"/>
                      <a:pt x="0" y="24490"/>
                      <a:pt x="0" y="15768"/>
                    </a:cubicBezTo>
                    <a:cubicBezTo>
                      <a:pt x="0" y="7047"/>
                      <a:pt x="7047" y="0"/>
                      <a:pt x="15768" y="0"/>
                    </a:cubicBezTo>
                    <a:cubicBezTo>
                      <a:pt x="24489" y="88"/>
                      <a:pt x="31537" y="7135"/>
                      <a:pt x="31537" y="15768"/>
                    </a:cubicBezTo>
                    <a:close/>
                  </a:path>
                </a:pathLst>
              </a:custGeom>
              <a:grpFill/>
              <a:ln w="8809" cap="flat">
                <a:noFill/>
                <a:prstDash val="solid"/>
                <a:miter/>
              </a:ln>
            </p:spPr>
            <p:txBody>
              <a:bodyPr rtlCol="0" anchor="ctr"/>
              <a:lstStyle/>
              <a:p>
                <a:endParaRPr lang="en-US" sz="3200"/>
              </a:p>
            </p:txBody>
          </p:sp>
          <p:sp>
            <p:nvSpPr>
              <p:cNvPr id="5362" name="Freeform: Shape 5361">
                <a:extLst>
                  <a:ext uri="{FF2B5EF4-FFF2-40B4-BE49-F238E27FC236}">
                    <a16:creationId xmlns:a16="http://schemas.microsoft.com/office/drawing/2014/main" id="{E7D37652-BA96-44D5-AFAC-07152BF28006}"/>
                  </a:ext>
                </a:extLst>
              </p:cNvPr>
              <p:cNvSpPr/>
              <p:nvPr/>
            </p:nvSpPr>
            <p:spPr>
              <a:xfrm>
                <a:off x="7117432" y="3516806"/>
                <a:ext cx="31537" cy="31536"/>
              </a:xfrm>
              <a:custGeom>
                <a:avLst/>
                <a:gdLst>
                  <a:gd name="connsiteX0" fmla="*/ 31537 w 31537"/>
                  <a:gd name="connsiteY0" fmla="*/ 15769 h 31536"/>
                  <a:gd name="connsiteX1" fmla="*/ 15768 w 31537"/>
                  <a:gd name="connsiteY1" fmla="*/ 31537 h 31536"/>
                  <a:gd name="connsiteX2" fmla="*/ 0 w 31537"/>
                  <a:gd name="connsiteY2" fmla="*/ 15769 h 31536"/>
                  <a:gd name="connsiteX3" fmla="*/ 15768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89" y="31537"/>
                      <a:pt x="15768" y="31537"/>
                    </a:cubicBezTo>
                    <a:cubicBezTo>
                      <a:pt x="7047" y="31537"/>
                      <a:pt x="0" y="24490"/>
                      <a:pt x="0" y="15769"/>
                    </a:cubicBezTo>
                    <a:cubicBezTo>
                      <a:pt x="0" y="7047"/>
                      <a:pt x="7047" y="0"/>
                      <a:pt x="15768" y="0"/>
                    </a:cubicBezTo>
                    <a:cubicBezTo>
                      <a:pt x="24489" y="88"/>
                      <a:pt x="31537" y="7135"/>
                      <a:pt x="31537" y="15769"/>
                    </a:cubicBezTo>
                    <a:close/>
                  </a:path>
                </a:pathLst>
              </a:custGeom>
              <a:grpFill/>
              <a:ln w="8809" cap="flat">
                <a:noFill/>
                <a:prstDash val="solid"/>
                <a:miter/>
              </a:ln>
            </p:spPr>
            <p:txBody>
              <a:bodyPr rtlCol="0" anchor="ctr"/>
              <a:lstStyle/>
              <a:p>
                <a:endParaRPr lang="en-US" sz="3200"/>
              </a:p>
            </p:txBody>
          </p:sp>
          <p:sp>
            <p:nvSpPr>
              <p:cNvPr id="5363" name="Freeform: Shape 5362">
                <a:extLst>
                  <a:ext uri="{FF2B5EF4-FFF2-40B4-BE49-F238E27FC236}">
                    <a16:creationId xmlns:a16="http://schemas.microsoft.com/office/drawing/2014/main" id="{A7AB861A-61DB-4179-9AF4-8E62CE0D4E57}"/>
                  </a:ext>
                </a:extLst>
              </p:cNvPr>
              <p:cNvSpPr/>
              <p:nvPr/>
            </p:nvSpPr>
            <p:spPr>
              <a:xfrm>
                <a:off x="6271920" y="3167519"/>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5364" name="Freeform: Shape 5363">
                <a:extLst>
                  <a:ext uri="{FF2B5EF4-FFF2-40B4-BE49-F238E27FC236}">
                    <a16:creationId xmlns:a16="http://schemas.microsoft.com/office/drawing/2014/main" id="{65B0E6C4-B81A-4525-B4A7-75BF6CB6E684}"/>
                  </a:ext>
                </a:extLst>
              </p:cNvPr>
              <p:cNvSpPr/>
              <p:nvPr/>
            </p:nvSpPr>
            <p:spPr>
              <a:xfrm>
                <a:off x="6467926" y="2380413"/>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88"/>
                      <a:pt x="31537" y="7135"/>
                      <a:pt x="31537" y="15769"/>
                    </a:cubicBezTo>
                    <a:close/>
                  </a:path>
                </a:pathLst>
              </a:custGeom>
              <a:grpFill/>
              <a:ln w="8809" cap="flat">
                <a:noFill/>
                <a:prstDash val="solid"/>
                <a:miter/>
              </a:ln>
            </p:spPr>
            <p:txBody>
              <a:bodyPr rtlCol="0" anchor="ctr"/>
              <a:lstStyle/>
              <a:p>
                <a:endParaRPr lang="en-US" sz="3200"/>
              </a:p>
            </p:txBody>
          </p:sp>
          <p:sp>
            <p:nvSpPr>
              <p:cNvPr id="5365" name="Freeform: Shape 5364">
                <a:extLst>
                  <a:ext uri="{FF2B5EF4-FFF2-40B4-BE49-F238E27FC236}">
                    <a16:creationId xmlns:a16="http://schemas.microsoft.com/office/drawing/2014/main" id="{A5C502EE-90A1-43AF-B01F-D908FD52F083}"/>
                  </a:ext>
                </a:extLst>
              </p:cNvPr>
              <p:cNvSpPr/>
              <p:nvPr/>
            </p:nvSpPr>
            <p:spPr>
              <a:xfrm>
                <a:off x="6081552" y="3075286"/>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7" y="31537"/>
                      <a:pt x="0" y="24490"/>
                      <a:pt x="0" y="15769"/>
                    </a:cubicBezTo>
                    <a:cubicBezTo>
                      <a:pt x="0" y="7047"/>
                      <a:pt x="7047" y="0"/>
                      <a:pt x="15769"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5366" name="Freeform: Shape 5365">
                <a:extLst>
                  <a:ext uri="{FF2B5EF4-FFF2-40B4-BE49-F238E27FC236}">
                    <a16:creationId xmlns:a16="http://schemas.microsoft.com/office/drawing/2014/main" id="{E3E2846F-8A35-40C2-A771-4391859D96FF}"/>
                  </a:ext>
                </a:extLst>
              </p:cNvPr>
              <p:cNvSpPr/>
              <p:nvPr/>
            </p:nvSpPr>
            <p:spPr>
              <a:xfrm>
                <a:off x="6335875" y="2533341"/>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88"/>
                      <a:pt x="31537" y="7135"/>
                      <a:pt x="31537" y="15768"/>
                    </a:cubicBezTo>
                    <a:close/>
                  </a:path>
                </a:pathLst>
              </a:custGeom>
              <a:grpFill/>
              <a:ln w="8809" cap="flat">
                <a:noFill/>
                <a:prstDash val="solid"/>
                <a:miter/>
              </a:ln>
            </p:spPr>
            <p:txBody>
              <a:bodyPr rtlCol="0" anchor="ctr"/>
              <a:lstStyle/>
              <a:p>
                <a:endParaRPr lang="en-US" sz="3200"/>
              </a:p>
            </p:txBody>
          </p:sp>
          <p:sp>
            <p:nvSpPr>
              <p:cNvPr id="5367" name="Freeform: Shape 5366">
                <a:extLst>
                  <a:ext uri="{FF2B5EF4-FFF2-40B4-BE49-F238E27FC236}">
                    <a16:creationId xmlns:a16="http://schemas.microsoft.com/office/drawing/2014/main" id="{0567E04A-8252-4420-970B-9FACE9909CC5}"/>
                  </a:ext>
                </a:extLst>
              </p:cNvPr>
              <p:cNvSpPr/>
              <p:nvPr/>
            </p:nvSpPr>
            <p:spPr>
              <a:xfrm>
                <a:off x="6337197" y="2294963"/>
                <a:ext cx="31537" cy="31537"/>
              </a:xfrm>
              <a:custGeom>
                <a:avLst/>
                <a:gdLst>
                  <a:gd name="connsiteX0" fmla="*/ 31537 w 31537"/>
                  <a:gd name="connsiteY0" fmla="*/ 15769 h 31537"/>
                  <a:gd name="connsiteX1" fmla="*/ 15769 w 31537"/>
                  <a:gd name="connsiteY1" fmla="*/ 31537 h 31537"/>
                  <a:gd name="connsiteX2" fmla="*/ 1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77"/>
                      <a:pt x="24478" y="31537"/>
                      <a:pt x="15769" y="31537"/>
                    </a:cubicBezTo>
                    <a:cubicBezTo>
                      <a:pt x="7060" y="31537"/>
                      <a:pt x="1" y="24477"/>
                      <a:pt x="1" y="15769"/>
                    </a:cubicBezTo>
                    <a:cubicBezTo>
                      <a:pt x="1" y="7060"/>
                      <a:pt x="7060" y="0"/>
                      <a:pt x="15769" y="0"/>
                    </a:cubicBezTo>
                    <a:cubicBezTo>
                      <a:pt x="24478" y="0"/>
                      <a:pt x="31537" y="7060"/>
                      <a:pt x="31537" y="15769"/>
                    </a:cubicBezTo>
                    <a:close/>
                  </a:path>
                </a:pathLst>
              </a:custGeom>
              <a:grpFill/>
              <a:ln w="8809" cap="flat">
                <a:noFill/>
                <a:prstDash val="solid"/>
                <a:miter/>
              </a:ln>
            </p:spPr>
            <p:txBody>
              <a:bodyPr rtlCol="0" anchor="ctr"/>
              <a:lstStyle/>
              <a:p>
                <a:endParaRPr lang="en-US" sz="3200"/>
              </a:p>
            </p:txBody>
          </p:sp>
          <p:sp>
            <p:nvSpPr>
              <p:cNvPr id="5368" name="Freeform: Shape 5367">
                <a:extLst>
                  <a:ext uri="{FF2B5EF4-FFF2-40B4-BE49-F238E27FC236}">
                    <a16:creationId xmlns:a16="http://schemas.microsoft.com/office/drawing/2014/main" id="{229211FF-FB3B-44D5-8D9A-8A3F0039010F}"/>
                  </a:ext>
                </a:extLst>
              </p:cNvPr>
              <p:cNvSpPr/>
              <p:nvPr/>
            </p:nvSpPr>
            <p:spPr>
              <a:xfrm>
                <a:off x="6693266" y="2311877"/>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7" y="31537"/>
                      <a:pt x="0" y="24490"/>
                      <a:pt x="0" y="15768"/>
                    </a:cubicBezTo>
                    <a:cubicBezTo>
                      <a:pt x="0" y="7047"/>
                      <a:pt x="7047" y="0"/>
                      <a:pt x="15769" y="0"/>
                    </a:cubicBezTo>
                    <a:cubicBezTo>
                      <a:pt x="24490" y="88"/>
                      <a:pt x="31537" y="7135"/>
                      <a:pt x="31537" y="15768"/>
                    </a:cubicBezTo>
                    <a:close/>
                  </a:path>
                </a:pathLst>
              </a:custGeom>
              <a:grpFill/>
              <a:ln w="8809" cap="flat">
                <a:noFill/>
                <a:prstDash val="solid"/>
                <a:miter/>
              </a:ln>
            </p:spPr>
            <p:txBody>
              <a:bodyPr rtlCol="0" anchor="ctr"/>
              <a:lstStyle/>
              <a:p>
                <a:endParaRPr lang="en-US" sz="3200"/>
              </a:p>
            </p:txBody>
          </p:sp>
          <p:sp>
            <p:nvSpPr>
              <p:cNvPr id="5369" name="Freeform: Shape 5368">
                <a:extLst>
                  <a:ext uri="{FF2B5EF4-FFF2-40B4-BE49-F238E27FC236}">
                    <a16:creationId xmlns:a16="http://schemas.microsoft.com/office/drawing/2014/main" id="{C89A7B81-DC31-481D-AA48-C0FCC2E8FB4B}"/>
                  </a:ext>
                </a:extLst>
              </p:cNvPr>
              <p:cNvSpPr/>
              <p:nvPr/>
            </p:nvSpPr>
            <p:spPr>
              <a:xfrm>
                <a:off x="7184118" y="2838670"/>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8"/>
                      <a:pt x="7047" y="0"/>
                      <a:pt x="15768" y="0"/>
                    </a:cubicBezTo>
                    <a:cubicBezTo>
                      <a:pt x="24489" y="0"/>
                      <a:pt x="31537" y="7048"/>
                      <a:pt x="31537" y="15769"/>
                    </a:cubicBezTo>
                    <a:close/>
                  </a:path>
                </a:pathLst>
              </a:custGeom>
              <a:grpFill/>
              <a:ln w="8809" cap="flat">
                <a:noFill/>
                <a:prstDash val="solid"/>
                <a:miter/>
              </a:ln>
            </p:spPr>
            <p:txBody>
              <a:bodyPr rtlCol="0" anchor="ctr"/>
              <a:lstStyle/>
              <a:p>
                <a:endParaRPr lang="en-US" sz="3200"/>
              </a:p>
            </p:txBody>
          </p:sp>
          <p:sp>
            <p:nvSpPr>
              <p:cNvPr id="5370" name="Freeform: Shape 5369">
                <a:extLst>
                  <a:ext uri="{FF2B5EF4-FFF2-40B4-BE49-F238E27FC236}">
                    <a16:creationId xmlns:a16="http://schemas.microsoft.com/office/drawing/2014/main" id="{F1A9FE85-0D0A-4012-A164-B9A400011866}"/>
                  </a:ext>
                </a:extLst>
              </p:cNvPr>
              <p:cNvSpPr/>
              <p:nvPr/>
            </p:nvSpPr>
            <p:spPr>
              <a:xfrm>
                <a:off x="7659024" y="1802526"/>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88"/>
                      <a:pt x="31537" y="7136"/>
                      <a:pt x="31537" y="15769"/>
                    </a:cubicBezTo>
                    <a:close/>
                  </a:path>
                </a:pathLst>
              </a:custGeom>
              <a:grpFill/>
              <a:ln w="8809" cap="flat">
                <a:noFill/>
                <a:prstDash val="solid"/>
                <a:miter/>
              </a:ln>
            </p:spPr>
            <p:txBody>
              <a:bodyPr rtlCol="0" anchor="ctr"/>
              <a:lstStyle/>
              <a:p>
                <a:endParaRPr lang="en-US" sz="3200"/>
              </a:p>
            </p:txBody>
          </p:sp>
          <p:sp>
            <p:nvSpPr>
              <p:cNvPr id="5371" name="Freeform: Shape 5370">
                <a:extLst>
                  <a:ext uri="{FF2B5EF4-FFF2-40B4-BE49-F238E27FC236}">
                    <a16:creationId xmlns:a16="http://schemas.microsoft.com/office/drawing/2014/main" id="{F9FDD06A-06DB-490F-9333-C7BFBF2FB7E5}"/>
                  </a:ext>
                </a:extLst>
              </p:cNvPr>
              <p:cNvSpPr/>
              <p:nvPr/>
            </p:nvSpPr>
            <p:spPr>
              <a:xfrm>
                <a:off x="7674793" y="1312379"/>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5372" name="Freeform: Shape 5371">
                <a:extLst>
                  <a:ext uri="{FF2B5EF4-FFF2-40B4-BE49-F238E27FC236}">
                    <a16:creationId xmlns:a16="http://schemas.microsoft.com/office/drawing/2014/main" id="{D9A9A2CE-B886-4734-A098-815857F51EF6}"/>
                  </a:ext>
                </a:extLst>
              </p:cNvPr>
              <p:cNvSpPr/>
              <p:nvPr/>
            </p:nvSpPr>
            <p:spPr>
              <a:xfrm>
                <a:off x="7701309" y="1039997"/>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88"/>
                      <a:pt x="31537" y="7135"/>
                      <a:pt x="31537" y="15769"/>
                    </a:cubicBezTo>
                    <a:close/>
                  </a:path>
                </a:pathLst>
              </a:custGeom>
              <a:grpFill/>
              <a:ln w="8809" cap="flat">
                <a:noFill/>
                <a:prstDash val="solid"/>
                <a:miter/>
              </a:ln>
            </p:spPr>
            <p:txBody>
              <a:bodyPr rtlCol="0" anchor="ctr"/>
              <a:lstStyle/>
              <a:p>
                <a:endParaRPr lang="en-US" sz="3200"/>
              </a:p>
            </p:txBody>
          </p:sp>
          <p:sp>
            <p:nvSpPr>
              <p:cNvPr id="5373" name="Freeform: Shape 5372">
                <a:extLst>
                  <a:ext uri="{FF2B5EF4-FFF2-40B4-BE49-F238E27FC236}">
                    <a16:creationId xmlns:a16="http://schemas.microsoft.com/office/drawing/2014/main" id="{6C8F16C4-26E4-4282-8D90-1061E4421238}"/>
                  </a:ext>
                </a:extLst>
              </p:cNvPr>
              <p:cNvSpPr/>
              <p:nvPr/>
            </p:nvSpPr>
            <p:spPr>
              <a:xfrm>
                <a:off x="7221998" y="1339335"/>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3200"/>
              </a:p>
            </p:txBody>
          </p:sp>
          <p:sp>
            <p:nvSpPr>
              <p:cNvPr id="5374" name="Freeform: Shape 5373">
                <a:extLst>
                  <a:ext uri="{FF2B5EF4-FFF2-40B4-BE49-F238E27FC236}">
                    <a16:creationId xmlns:a16="http://schemas.microsoft.com/office/drawing/2014/main" id="{47EB56FF-1642-4A73-95B1-0844540D41EC}"/>
                  </a:ext>
                </a:extLst>
              </p:cNvPr>
              <p:cNvSpPr/>
              <p:nvPr/>
            </p:nvSpPr>
            <p:spPr>
              <a:xfrm>
                <a:off x="6387233" y="2208104"/>
                <a:ext cx="31537" cy="31537"/>
              </a:xfrm>
              <a:custGeom>
                <a:avLst/>
                <a:gdLst>
                  <a:gd name="connsiteX0" fmla="*/ 31537 w 31537"/>
                  <a:gd name="connsiteY0" fmla="*/ 15768 h 31537"/>
                  <a:gd name="connsiteX1" fmla="*/ 15768 w 31537"/>
                  <a:gd name="connsiteY1" fmla="*/ 31537 h 31537"/>
                  <a:gd name="connsiteX2" fmla="*/ 0 w 31537"/>
                  <a:gd name="connsiteY2" fmla="*/ 15768 h 31537"/>
                  <a:gd name="connsiteX3" fmla="*/ 15768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8" y="31537"/>
                    </a:cubicBezTo>
                    <a:cubicBezTo>
                      <a:pt x="7047" y="31537"/>
                      <a:pt x="0" y="24490"/>
                      <a:pt x="0" y="15768"/>
                    </a:cubicBezTo>
                    <a:cubicBezTo>
                      <a:pt x="0" y="7047"/>
                      <a:pt x="7047" y="0"/>
                      <a:pt x="15768" y="0"/>
                    </a:cubicBezTo>
                    <a:cubicBezTo>
                      <a:pt x="24490" y="88"/>
                      <a:pt x="31537" y="7135"/>
                      <a:pt x="31537" y="15768"/>
                    </a:cubicBezTo>
                    <a:close/>
                  </a:path>
                </a:pathLst>
              </a:custGeom>
              <a:grpFill/>
              <a:ln w="8809" cap="flat">
                <a:noFill/>
                <a:prstDash val="solid"/>
                <a:miter/>
              </a:ln>
            </p:spPr>
            <p:txBody>
              <a:bodyPr rtlCol="0" anchor="ctr"/>
              <a:lstStyle/>
              <a:p>
                <a:endParaRPr lang="en-US" sz="3200"/>
              </a:p>
            </p:txBody>
          </p:sp>
          <p:sp>
            <p:nvSpPr>
              <p:cNvPr id="5375" name="Freeform: Shape 5374">
                <a:extLst>
                  <a:ext uri="{FF2B5EF4-FFF2-40B4-BE49-F238E27FC236}">
                    <a16:creationId xmlns:a16="http://schemas.microsoft.com/office/drawing/2014/main" id="{AF94A36D-EE40-4856-8CB3-26C6104DB7BA}"/>
                  </a:ext>
                </a:extLst>
              </p:cNvPr>
              <p:cNvSpPr/>
              <p:nvPr/>
            </p:nvSpPr>
            <p:spPr>
              <a:xfrm>
                <a:off x="6801796" y="2461722"/>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5376" name="Freeform: Shape 5375">
                <a:extLst>
                  <a:ext uri="{FF2B5EF4-FFF2-40B4-BE49-F238E27FC236}">
                    <a16:creationId xmlns:a16="http://schemas.microsoft.com/office/drawing/2014/main" id="{D2C19FD9-C65F-49F7-AAA7-AFC0A6229720}"/>
                  </a:ext>
                </a:extLst>
              </p:cNvPr>
              <p:cNvSpPr/>
              <p:nvPr/>
            </p:nvSpPr>
            <p:spPr>
              <a:xfrm>
                <a:off x="6215717" y="1849479"/>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3200"/>
              </a:p>
            </p:txBody>
          </p:sp>
          <p:sp>
            <p:nvSpPr>
              <p:cNvPr id="5377" name="Freeform: Shape 5376">
                <a:extLst>
                  <a:ext uri="{FF2B5EF4-FFF2-40B4-BE49-F238E27FC236}">
                    <a16:creationId xmlns:a16="http://schemas.microsoft.com/office/drawing/2014/main" id="{C1AA7282-3AFC-458A-AFAE-84A232BFE53B}"/>
                  </a:ext>
                </a:extLst>
              </p:cNvPr>
              <p:cNvSpPr/>
              <p:nvPr/>
            </p:nvSpPr>
            <p:spPr>
              <a:xfrm>
                <a:off x="6124365" y="1991396"/>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135"/>
                      <a:pt x="31537" y="15769"/>
                    </a:cubicBezTo>
                    <a:close/>
                  </a:path>
                </a:pathLst>
              </a:custGeom>
              <a:grpFill/>
              <a:ln w="8809" cap="flat">
                <a:noFill/>
                <a:prstDash val="solid"/>
                <a:miter/>
              </a:ln>
            </p:spPr>
            <p:txBody>
              <a:bodyPr rtlCol="0" anchor="ctr"/>
              <a:lstStyle/>
              <a:p>
                <a:endParaRPr lang="en-US" sz="3200"/>
              </a:p>
            </p:txBody>
          </p:sp>
          <p:sp>
            <p:nvSpPr>
              <p:cNvPr id="5378" name="Freeform: Shape 5377">
                <a:extLst>
                  <a:ext uri="{FF2B5EF4-FFF2-40B4-BE49-F238E27FC236}">
                    <a16:creationId xmlns:a16="http://schemas.microsoft.com/office/drawing/2014/main" id="{06850F37-20AE-4D97-80E7-EDAF6A2D3C22}"/>
                  </a:ext>
                </a:extLst>
              </p:cNvPr>
              <p:cNvSpPr/>
              <p:nvPr/>
            </p:nvSpPr>
            <p:spPr>
              <a:xfrm>
                <a:off x="5577135" y="2199471"/>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5379" name="Freeform: Shape 5378">
                <a:extLst>
                  <a:ext uri="{FF2B5EF4-FFF2-40B4-BE49-F238E27FC236}">
                    <a16:creationId xmlns:a16="http://schemas.microsoft.com/office/drawing/2014/main" id="{E7421D08-5112-49BC-9AC9-2B4D252D199C}"/>
                  </a:ext>
                </a:extLst>
              </p:cNvPr>
              <p:cNvSpPr/>
              <p:nvPr/>
            </p:nvSpPr>
            <p:spPr>
              <a:xfrm>
                <a:off x="6051953" y="2022933"/>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5380" name="Freeform: Shape 5379">
                <a:extLst>
                  <a:ext uri="{FF2B5EF4-FFF2-40B4-BE49-F238E27FC236}">
                    <a16:creationId xmlns:a16="http://schemas.microsoft.com/office/drawing/2014/main" id="{B839CE88-3370-4FDF-9DBC-9FA3A53FCDE9}"/>
                  </a:ext>
                </a:extLst>
              </p:cNvPr>
              <p:cNvSpPr/>
              <p:nvPr/>
            </p:nvSpPr>
            <p:spPr>
              <a:xfrm>
                <a:off x="5770850" y="1755132"/>
                <a:ext cx="31536" cy="31537"/>
              </a:xfrm>
              <a:custGeom>
                <a:avLst/>
                <a:gdLst>
                  <a:gd name="connsiteX0" fmla="*/ 31537 w 31536"/>
                  <a:gd name="connsiteY0" fmla="*/ 15768 h 31537"/>
                  <a:gd name="connsiteX1" fmla="*/ 15768 w 31536"/>
                  <a:gd name="connsiteY1" fmla="*/ 31537 h 31537"/>
                  <a:gd name="connsiteX2" fmla="*/ 0 w 31536"/>
                  <a:gd name="connsiteY2" fmla="*/ 15768 h 31537"/>
                  <a:gd name="connsiteX3" fmla="*/ 15768 w 31536"/>
                  <a:gd name="connsiteY3" fmla="*/ 0 h 31537"/>
                  <a:gd name="connsiteX4" fmla="*/ 31537 w 31536"/>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3200"/>
              </a:p>
            </p:txBody>
          </p:sp>
          <p:sp>
            <p:nvSpPr>
              <p:cNvPr id="5381" name="Freeform: Shape 5380">
                <a:extLst>
                  <a:ext uri="{FF2B5EF4-FFF2-40B4-BE49-F238E27FC236}">
                    <a16:creationId xmlns:a16="http://schemas.microsoft.com/office/drawing/2014/main" id="{11A8EFE0-4E96-4426-A39D-76C009810529}"/>
                  </a:ext>
                </a:extLst>
              </p:cNvPr>
              <p:cNvSpPr/>
              <p:nvPr/>
            </p:nvSpPr>
            <p:spPr>
              <a:xfrm>
                <a:off x="4704667" y="1561945"/>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5382" name="Freeform: Shape 5381">
                <a:extLst>
                  <a:ext uri="{FF2B5EF4-FFF2-40B4-BE49-F238E27FC236}">
                    <a16:creationId xmlns:a16="http://schemas.microsoft.com/office/drawing/2014/main" id="{DBD44706-7DA7-493B-AD67-05040F1844E4}"/>
                  </a:ext>
                </a:extLst>
              </p:cNvPr>
              <p:cNvSpPr/>
              <p:nvPr/>
            </p:nvSpPr>
            <p:spPr>
              <a:xfrm>
                <a:off x="4557640" y="1822347"/>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5383" name="Freeform: Shape 5382">
                <a:extLst>
                  <a:ext uri="{FF2B5EF4-FFF2-40B4-BE49-F238E27FC236}">
                    <a16:creationId xmlns:a16="http://schemas.microsoft.com/office/drawing/2014/main" id="{1FBD93E8-810C-438A-B0D7-6142CC0AD420}"/>
                  </a:ext>
                </a:extLst>
              </p:cNvPr>
              <p:cNvSpPr/>
              <p:nvPr/>
            </p:nvSpPr>
            <p:spPr>
              <a:xfrm>
                <a:off x="4742018" y="1708972"/>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7" y="31537"/>
                      <a:pt x="0" y="24490"/>
                      <a:pt x="0" y="15769"/>
                    </a:cubicBezTo>
                    <a:cubicBezTo>
                      <a:pt x="0" y="7047"/>
                      <a:pt x="7047" y="0"/>
                      <a:pt x="15769"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5384" name="Freeform: Shape 5383">
                <a:extLst>
                  <a:ext uri="{FF2B5EF4-FFF2-40B4-BE49-F238E27FC236}">
                    <a16:creationId xmlns:a16="http://schemas.microsoft.com/office/drawing/2014/main" id="{F66ADAB3-60A1-4558-8C10-47198D12E8AE}"/>
                  </a:ext>
                </a:extLst>
              </p:cNvPr>
              <p:cNvSpPr/>
              <p:nvPr/>
            </p:nvSpPr>
            <p:spPr>
              <a:xfrm>
                <a:off x="4989382" y="1856174"/>
                <a:ext cx="31537" cy="31537"/>
              </a:xfrm>
              <a:custGeom>
                <a:avLst/>
                <a:gdLst>
                  <a:gd name="connsiteX0" fmla="*/ 31537 w 31537"/>
                  <a:gd name="connsiteY0" fmla="*/ 15768 h 31537"/>
                  <a:gd name="connsiteX1" fmla="*/ 15768 w 31537"/>
                  <a:gd name="connsiteY1" fmla="*/ 31537 h 31537"/>
                  <a:gd name="connsiteX2" fmla="*/ 0 w 31537"/>
                  <a:gd name="connsiteY2" fmla="*/ 15768 h 31537"/>
                  <a:gd name="connsiteX3" fmla="*/ 15768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89" y="31537"/>
                      <a:pt x="15768" y="31537"/>
                    </a:cubicBezTo>
                    <a:cubicBezTo>
                      <a:pt x="7047" y="31537"/>
                      <a:pt x="0" y="24490"/>
                      <a:pt x="0" y="15768"/>
                    </a:cubicBezTo>
                    <a:cubicBezTo>
                      <a:pt x="0" y="7047"/>
                      <a:pt x="7047" y="0"/>
                      <a:pt x="15768" y="0"/>
                    </a:cubicBezTo>
                    <a:cubicBezTo>
                      <a:pt x="24489" y="88"/>
                      <a:pt x="31537" y="7135"/>
                      <a:pt x="31537" y="15768"/>
                    </a:cubicBezTo>
                    <a:close/>
                  </a:path>
                </a:pathLst>
              </a:custGeom>
              <a:grpFill/>
              <a:ln w="8809" cap="flat">
                <a:noFill/>
                <a:prstDash val="solid"/>
                <a:miter/>
              </a:ln>
            </p:spPr>
            <p:txBody>
              <a:bodyPr rtlCol="0" anchor="ctr"/>
              <a:lstStyle/>
              <a:p>
                <a:endParaRPr lang="en-US" sz="3200"/>
              </a:p>
            </p:txBody>
          </p:sp>
          <p:sp>
            <p:nvSpPr>
              <p:cNvPr id="5385" name="Freeform: Shape 5384">
                <a:extLst>
                  <a:ext uri="{FF2B5EF4-FFF2-40B4-BE49-F238E27FC236}">
                    <a16:creationId xmlns:a16="http://schemas.microsoft.com/office/drawing/2014/main" id="{048D70F5-DA1D-4FAB-A299-EDF305F83965}"/>
                  </a:ext>
                </a:extLst>
              </p:cNvPr>
              <p:cNvSpPr/>
              <p:nvPr/>
            </p:nvSpPr>
            <p:spPr>
              <a:xfrm>
                <a:off x="5253307" y="2012098"/>
                <a:ext cx="31536" cy="31537"/>
              </a:xfrm>
              <a:custGeom>
                <a:avLst/>
                <a:gdLst>
                  <a:gd name="connsiteX0" fmla="*/ 31537 w 31536"/>
                  <a:gd name="connsiteY0" fmla="*/ 15768 h 31537"/>
                  <a:gd name="connsiteX1" fmla="*/ 15768 w 31536"/>
                  <a:gd name="connsiteY1" fmla="*/ 31537 h 31537"/>
                  <a:gd name="connsiteX2" fmla="*/ 0 w 31536"/>
                  <a:gd name="connsiteY2" fmla="*/ 15768 h 31537"/>
                  <a:gd name="connsiteX3" fmla="*/ 15768 w 31536"/>
                  <a:gd name="connsiteY3" fmla="*/ 0 h 31537"/>
                  <a:gd name="connsiteX4" fmla="*/ 31537 w 31536"/>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3200"/>
              </a:p>
            </p:txBody>
          </p:sp>
          <p:sp>
            <p:nvSpPr>
              <p:cNvPr id="5386" name="Freeform: Shape 5385">
                <a:extLst>
                  <a:ext uri="{FF2B5EF4-FFF2-40B4-BE49-F238E27FC236}">
                    <a16:creationId xmlns:a16="http://schemas.microsoft.com/office/drawing/2014/main" id="{D96F7BB1-4E9E-4C22-A469-FA2CD54923D2}"/>
                  </a:ext>
                </a:extLst>
              </p:cNvPr>
              <p:cNvSpPr/>
              <p:nvPr/>
            </p:nvSpPr>
            <p:spPr>
              <a:xfrm>
                <a:off x="5152088" y="2208104"/>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88"/>
                      <a:pt x="31537" y="7135"/>
                      <a:pt x="31537" y="15768"/>
                    </a:cubicBezTo>
                    <a:close/>
                  </a:path>
                </a:pathLst>
              </a:custGeom>
              <a:grpFill/>
              <a:ln w="8809" cap="flat">
                <a:noFill/>
                <a:prstDash val="solid"/>
                <a:miter/>
              </a:ln>
            </p:spPr>
            <p:txBody>
              <a:bodyPr rtlCol="0" anchor="ctr"/>
              <a:lstStyle/>
              <a:p>
                <a:endParaRPr lang="en-US" sz="3200"/>
              </a:p>
            </p:txBody>
          </p:sp>
          <p:sp>
            <p:nvSpPr>
              <p:cNvPr id="5387" name="Freeform: Shape 5386">
                <a:extLst>
                  <a:ext uri="{FF2B5EF4-FFF2-40B4-BE49-F238E27FC236}">
                    <a16:creationId xmlns:a16="http://schemas.microsoft.com/office/drawing/2014/main" id="{14BE9A2B-390B-4B3D-A94B-96CD6B60C0CF}"/>
                  </a:ext>
                </a:extLst>
              </p:cNvPr>
              <p:cNvSpPr/>
              <p:nvPr/>
            </p:nvSpPr>
            <p:spPr>
              <a:xfrm>
                <a:off x="4902611" y="2270121"/>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3200"/>
              </a:p>
            </p:txBody>
          </p:sp>
          <p:sp>
            <p:nvSpPr>
              <p:cNvPr id="5388" name="Freeform: Shape 5387">
                <a:extLst>
                  <a:ext uri="{FF2B5EF4-FFF2-40B4-BE49-F238E27FC236}">
                    <a16:creationId xmlns:a16="http://schemas.microsoft.com/office/drawing/2014/main" id="{00BEC251-C8EF-411C-A172-E2CFA9BA6B39}"/>
                  </a:ext>
                </a:extLst>
              </p:cNvPr>
              <p:cNvSpPr/>
              <p:nvPr/>
            </p:nvSpPr>
            <p:spPr>
              <a:xfrm>
                <a:off x="4852222" y="1870005"/>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5389" name="Freeform: Shape 5388">
                <a:extLst>
                  <a:ext uri="{FF2B5EF4-FFF2-40B4-BE49-F238E27FC236}">
                    <a16:creationId xmlns:a16="http://schemas.microsoft.com/office/drawing/2014/main" id="{E06A1D40-8108-436F-A14C-519FB93F4994}"/>
                  </a:ext>
                </a:extLst>
              </p:cNvPr>
              <p:cNvSpPr/>
              <p:nvPr/>
            </p:nvSpPr>
            <p:spPr>
              <a:xfrm>
                <a:off x="4463998" y="1939422"/>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578" y="0"/>
                      <a:pt x="31537" y="7047"/>
                      <a:pt x="31537" y="15768"/>
                    </a:cubicBezTo>
                    <a:close/>
                  </a:path>
                </a:pathLst>
              </a:custGeom>
              <a:grpFill/>
              <a:ln w="8809" cap="flat">
                <a:noFill/>
                <a:prstDash val="solid"/>
                <a:miter/>
              </a:ln>
            </p:spPr>
            <p:txBody>
              <a:bodyPr rtlCol="0" anchor="ctr"/>
              <a:lstStyle/>
              <a:p>
                <a:endParaRPr lang="en-US" sz="3200"/>
              </a:p>
            </p:txBody>
          </p:sp>
          <p:sp>
            <p:nvSpPr>
              <p:cNvPr id="5390" name="Freeform: Shape 5389">
                <a:extLst>
                  <a:ext uri="{FF2B5EF4-FFF2-40B4-BE49-F238E27FC236}">
                    <a16:creationId xmlns:a16="http://schemas.microsoft.com/office/drawing/2014/main" id="{D9E27E41-66D4-42D9-97DA-FC236AD05406}"/>
                  </a:ext>
                </a:extLst>
              </p:cNvPr>
              <p:cNvSpPr/>
              <p:nvPr/>
            </p:nvSpPr>
            <p:spPr>
              <a:xfrm>
                <a:off x="4191968" y="1955719"/>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5391" name="Freeform: Shape 5390">
                <a:extLst>
                  <a:ext uri="{FF2B5EF4-FFF2-40B4-BE49-F238E27FC236}">
                    <a16:creationId xmlns:a16="http://schemas.microsoft.com/office/drawing/2014/main" id="{DC11C6E8-9B1B-4A47-9E14-7814BD9589BD}"/>
                  </a:ext>
                </a:extLst>
              </p:cNvPr>
              <p:cNvSpPr/>
              <p:nvPr/>
            </p:nvSpPr>
            <p:spPr>
              <a:xfrm>
                <a:off x="3526342" y="2140625"/>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88"/>
                      <a:pt x="31537" y="7135"/>
                      <a:pt x="31537" y="15769"/>
                    </a:cubicBezTo>
                    <a:close/>
                  </a:path>
                </a:pathLst>
              </a:custGeom>
              <a:grpFill/>
              <a:ln w="8809" cap="flat">
                <a:noFill/>
                <a:prstDash val="solid"/>
                <a:miter/>
              </a:ln>
            </p:spPr>
            <p:txBody>
              <a:bodyPr rtlCol="0" anchor="ctr"/>
              <a:lstStyle/>
              <a:p>
                <a:endParaRPr lang="en-US" sz="3200"/>
              </a:p>
            </p:txBody>
          </p:sp>
          <p:sp>
            <p:nvSpPr>
              <p:cNvPr id="5392" name="Freeform: Shape 5391">
                <a:extLst>
                  <a:ext uri="{FF2B5EF4-FFF2-40B4-BE49-F238E27FC236}">
                    <a16:creationId xmlns:a16="http://schemas.microsoft.com/office/drawing/2014/main" id="{C00EE44E-5365-40A5-BA01-986B530A6C8F}"/>
                  </a:ext>
                </a:extLst>
              </p:cNvPr>
              <p:cNvSpPr/>
              <p:nvPr/>
            </p:nvSpPr>
            <p:spPr>
              <a:xfrm>
                <a:off x="3173355" y="2882716"/>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90" y="31537"/>
                      <a:pt x="15768" y="31537"/>
                    </a:cubicBezTo>
                    <a:cubicBezTo>
                      <a:pt x="7047" y="31537"/>
                      <a:pt x="0" y="24490"/>
                      <a:pt x="0" y="15769"/>
                    </a:cubicBezTo>
                    <a:cubicBezTo>
                      <a:pt x="0" y="7048"/>
                      <a:pt x="7047" y="0"/>
                      <a:pt x="15768" y="0"/>
                    </a:cubicBezTo>
                    <a:cubicBezTo>
                      <a:pt x="24490" y="0"/>
                      <a:pt x="31537" y="7048"/>
                      <a:pt x="31537" y="15769"/>
                    </a:cubicBezTo>
                    <a:close/>
                  </a:path>
                </a:pathLst>
              </a:custGeom>
              <a:grpFill/>
              <a:ln w="8809" cap="flat">
                <a:noFill/>
                <a:prstDash val="solid"/>
                <a:miter/>
              </a:ln>
            </p:spPr>
            <p:txBody>
              <a:bodyPr rtlCol="0" anchor="ctr"/>
              <a:lstStyle/>
              <a:p>
                <a:endParaRPr lang="en-US" sz="3200"/>
              </a:p>
            </p:txBody>
          </p:sp>
          <p:sp>
            <p:nvSpPr>
              <p:cNvPr id="5393" name="Freeform: Shape 5392">
                <a:extLst>
                  <a:ext uri="{FF2B5EF4-FFF2-40B4-BE49-F238E27FC236}">
                    <a16:creationId xmlns:a16="http://schemas.microsoft.com/office/drawing/2014/main" id="{D672C3F3-C99A-4407-AF0B-FC666E1A68AF}"/>
                  </a:ext>
                </a:extLst>
              </p:cNvPr>
              <p:cNvSpPr/>
              <p:nvPr/>
            </p:nvSpPr>
            <p:spPr>
              <a:xfrm>
                <a:off x="2803719" y="2249771"/>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5394" name="Freeform: Shape 5393">
                <a:extLst>
                  <a:ext uri="{FF2B5EF4-FFF2-40B4-BE49-F238E27FC236}">
                    <a16:creationId xmlns:a16="http://schemas.microsoft.com/office/drawing/2014/main" id="{C50DF5CC-F246-47E5-8854-71C4C75399BD}"/>
                  </a:ext>
                </a:extLst>
              </p:cNvPr>
              <p:cNvSpPr/>
              <p:nvPr/>
            </p:nvSpPr>
            <p:spPr>
              <a:xfrm>
                <a:off x="2259572" y="3175007"/>
                <a:ext cx="31536" cy="31536"/>
              </a:xfrm>
              <a:custGeom>
                <a:avLst/>
                <a:gdLst>
                  <a:gd name="connsiteX0" fmla="*/ 31537 w 31536"/>
                  <a:gd name="connsiteY0" fmla="*/ 15768 h 31536"/>
                  <a:gd name="connsiteX1" fmla="*/ 15769 w 31536"/>
                  <a:gd name="connsiteY1" fmla="*/ 31537 h 31536"/>
                  <a:gd name="connsiteX2" fmla="*/ 0 w 31536"/>
                  <a:gd name="connsiteY2" fmla="*/ 15768 h 31536"/>
                  <a:gd name="connsiteX3" fmla="*/ 15769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90" y="31537"/>
                      <a:pt x="15769" y="31537"/>
                    </a:cubicBezTo>
                    <a:cubicBezTo>
                      <a:pt x="7047" y="31537"/>
                      <a:pt x="0" y="24490"/>
                      <a:pt x="0" y="15768"/>
                    </a:cubicBezTo>
                    <a:cubicBezTo>
                      <a:pt x="0" y="7047"/>
                      <a:pt x="7047" y="0"/>
                      <a:pt x="15769" y="0"/>
                    </a:cubicBezTo>
                    <a:cubicBezTo>
                      <a:pt x="24490" y="88"/>
                      <a:pt x="31537" y="7135"/>
                      <a:pt x="31537" y="15768"/>
                    </a:cubicBezTo>
                    <a:close/>
                  </a:path>
                </a:pathLst>
              </a:custGeom>
              <a:grpFill/>
              <a:ln w="8809" cap="flat">
                <a:noFill/>
                <a:prstDash val="solid"/>
                <a:miter/>
              </a:ln>
            </p:spPr>
            <p:txBody>
              <a:bodyPr rtlCol="0" anchor="ctr"/>
              <a:lstStyle/>
              <a:p>
                <a:endParaRPr lang="en-US" sz="3200"/>
              </a:p>
            </p:txBody>
          </p:sp>
          <p:sp>
            <p:nvSpPr>
              <p:cNvPr id="5395" name="Freeform: Shape 5394">
                <a:extLst>
                  <a:ext uri="{FF2B5EF4-FFF2-40B4-BE49-F238E27FC236}">
                    <a16:creationId xmlns:a16="http://schemas.microsoft.com/office/drawing/2014/main" id="{FAC80B5C-9A0D-440B-8B3E-45EC42E740A9}"/>
                  </a:ext>
                </a:extLst>
              </p:cNvPr>
              <p:cNvSpPr/>
              <p:nvPr/>
            </p:nvSpPr>
            <p:spPr>
              <a:xfrm>
                <a:off x="2482181" y="2797619"/>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5396" name="Freeform: Shape 5395">
                <a:extLst>
                  <a:ext uri="{FF2B5EF4-FFF2-40B4-BE49-F238E27FC236}">
                    <a16:creationId xmlns:a16="http://schemas.microsoft.com/office/drawing/2014/main" id="{D9B0109C-990C-43D1-965D-1BDEDB3C173C}"/>
                  </a:ext>
                </a:extLst>
              </p:cNvPr>
              <p:cNvSpPr/>
              <p:nvPr/>
            </p:nvSpPr>
            <p:spPr>
              <a:xfrm>
                <a:off x="2601635" y="2639845"/>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8" y="31537"/>
                      <a:pt x="0" y="24490"/>
                      <a:pt x="0" y="15768"/>
                    </a:cubicBezTo>
                    <a:cubicBezTo>
                      <a:pt x="0" y="7047"/>
                      <a:pt x="7048" y="0"/>
                      <a:pt x="15769" y="0"/>
                    </a:cubicBezTo>
                    <a:cubicBezTo>
                      <a:pt x="24490" y="88"/>
                      <a:pt x="31537" y="7135"/>
                      <a:pt x="31537" y="15768"/>
                    </a:cubicBezTo>
                    <a:close/>
                  </a:path>
                </a:pathLst>
              </a:custGeom>
              <a:grpFill/>
              <a:ln w="8809" cap="flat">
                <a:noFill/>
                <a:prstDash val="solid"/>
                <a:miter/>
              </a:ln>
            </p:spPr>
            <p:txBody>
              <a:bodyPr rtlCol="0" anchor="ctr"/>
              <a:lstStyle/>
              <a:p>
                <a:endParaRPr lang="en-US" sz="3200"/>
              </a:p>
            </p:txBody>
          </p:sp>
          <p:sp>
            <p:nvSpPr>
              <p:cNvPr id="5397" name="Freeform: Shape 5396">
                <a:extLst>
                  <a:ext uri="{FF2B5EF4-FFF2-40B4-BE49-F238E27FC236}">
                    <a16:creationId xmlns:a16="http://schemas.microsoft.com/office/drawing/2014/main" id="{213410CB-5BC8-4DFF-9696-825E739FB473}"/>
                  </a:ext>
                </a:extLst>
              </p:cNvPr>
              <p:cNvSpPr/>
              <p:nvPr/>
            </p:nvSpPr>
            <p:spPr>
              <a:xfrm>
                <a:off x="3240746" y="2356540"/>
                <a:ext cx="31536" cy="31536"/>
              </a:xfrm>
              <a:custGeom>
                <a:avLst/>
                <a:gdLst>
                  <a:gd name="connsiteX0" fmla="*/ 31537 w 31536"/>
                  <a:gd name="connsiteY0" fmla="*/ 15768 h 31536"/>
                  <a:gd name="connsiteX1" fmla="*/ 15769 w 31536"/>
                  <a:gd name="connsiteY1" fmla="*/ 31537 h 31536"/>
                  <a:gd name="connsiteX2" fmla="*/ 0 w 31536"/>
                  <a:gd name="connsiteY2" fmla="*/ 15768 h 31536"/>
                  <a:gd name="connsiteX3" fmla="*/ 15769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90" y="31537"/>
                      <a:pt x="15769" y="31537"/>
                    </a:cubicBezTo>
                    <a:cubicBezTo>
                      <a:pt x="7047" y="31537"/>
                      <a:pt x="0" y="24490"/>
                      <a:pt x="0" y="15768"/>
                    </a:cubicBezTo>
                    <a:cubicBezTo>
                      <a:pt x="0" y="7047"/>
                      <a:pt x="7047" y="0"/>
                      <a:pt x="15769"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5398" name="Freeform: Shape 5397">
                <a:extLst>
                  <a:ext uri="{FF2B5EF4-FFF2-40B4-BE49-F238E27FC236}">
                    <a16:creationId xmlns:a16="http://schemas.microsoft.com/office/drawing/2014/main" id="{FA8859DC-2202-4598-A4F2-43EE0D33809E}"/>
                  </a:ext>
                </a:extLst>
              </p:cNvPr>
              <p:cNvSpPr/>
              <p:nvPr/>
            </p:nvSpPr>
            <p:spPr>
              <a:xfrm>
                <a:off x="3321703" y="1840494"/>
                <a:ext cx="31536" cy="31537"/>
              </a:xfrm>
              <a:custGeom>
                <a:avLst/>
                <a:gdLst>
                  <a:gd name="connsiteX0" fmla="*/ 31537 w 31536"/>
                  <a:gd name="connsiteY0" fmla="*/ 15768 h 31537"/>
                  <a:gd name="connsiteX1" fmla="*/ 15768 w 31536"/>
                  <a:gd name="connsiteY1" fmla="*/ 31537 h 31537"/>
                  <a:gd name="connsiteX2" fmla="*/ 0 w 31536"/>
                  <a:gd name="connsiteY2" fmla="*/ 15768 h 31537"/>
                  <a:gd name="connsiteX3" fmla="*/ 15768 w 31536"/>
                  <a:gd name="connsiteY3" fmla="*/ 0 h 31537"/>
                  <a:gd name="connsiteX4" fmla="*/ 31537 w 31536"/>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8"/>
                    </a:moveTo>
                    <a:cubicBezTo>
                      <a:pt x="31537" y="24490"/>
                      <a:pt x="24490" y="31537"/>
                      <a:pt x="15768" y="31537"/>
                    </a:cubicBezTo>
                    <a:cubicBezTo>
                      <a:pt x="7047" y="31537"/>
                      <a:pt x="0" y="24490"/>
                      <a:pt x="0" y="15768"/>
                    </a:cubicBezTo>
                    <a:cubicBezTo>
                      <a:pt x="0" y="7047"/>
                      <a:pt x="7047" y="0"/>
                      <a:pt x="15768"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5399" name="Freeform: Shape 5398">
                <a:extLst>
                  <a:ext uri="{FF2B5EF4-FFF2-40B4-BE49-F238E27FC236}">
                    <a16:creationId xmlns:a16="http://schemas.microsoft.com/office/drawing/2014/main" id="{32696BDF-3715-47DC-B202-1EE633C9C487}"/>
                  </a:ext>
                </a:extLst>
              </p:cNvPr>
              <p:cNvSpPr/>
              <p:nvPr/>
            </p:nvSpPr>
            <p:spPr>
              <a:xfrm>
                <a:off x="2939469" y="1575776"/>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5400" name="Freeform: Shape 5399">
                <a:extLst>
                  <a:ext uri="{FF2B5EF4-FFF2-40B4-BE49-F238E27FC236}">
                    <a16:creationId xmlns:a16="http://schemas.microsoft.com/office/drawing/2014/main" id="{E8170484-1741-445D-819C-766FE8D4B629}"/>
                  </a:ext>
                </a:extLst>
              </p:cNvPr>
              <p:cNvSpPr/>
              <p:nvPr/>
            </p:nvSpPr>
            <p:spPr>
              <a:xfrm>
                <a:off x="2070701" y="1848070"/>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77"/>
                      <a:pt x="24477" y="31537"/>
                      <a:pt x="15769" y="31537"/>
                    </a:cubicBezTo>
                    <a:cubicBezTo>
                      <a:pt x="7060" y="31537"/>
                      <a:pt x="0" y="24477"/>
                      <a:pt x="0" y="15769"/>
                    </a:cubicBezTo>
                    <a:cubicBezTo>
                      <a:pt x="0" y="7060"/>
                      <a:pt x="7060" y="0"/>
                      <a:pt x="15769" y="0"/>
                    </a:cubicBezTo>
                    <a:cubicBezTo>
                      <a:pt x="24477" y="0"/>
                      <a:pt x="31537" y="7060"/>
                      <a:pt x="31537" y="15769"/>
                    </a:cubicBezTo>
                    <a:close/>
                  </a:path>
                </a:pathLst>
              </a:custGeom>
              <a:grpFill/>
              <a:ln w="8809" cap="flat">
                <a:noFill/>
                <a:prstDash val="solid"/>
                <a:miter/>
              </a:ln>
            </p:spPr>
            <p:txBody>
              <a:bodyPr rtlCol="0" anchor="ctr"/>
              <a:lstStyle/>
              <a:p>
                <a:endParaRPr lang="en-US" sz="3200"/>
              </a:p>
            </p:txBody>
          </p:sp>
          <p:sp>
            <p:nvSpPr>
              <p:cNvPr id="5401" name="Freeform: Shape 5400">
                <a:extLst>
                  <a:ext uri="{FF2B5EF4-FFF2-40B4-BE49-F238E27FC236}">
                    <a16:creationId xmlns:a16="http://schemas.microsoft.com/office/drawing/2014/main" id="{90686A52-5C7E-4370-A853-6A6DA894A2C3}"/>
                  </a:ext>
                </a:extLst>
              </p:cNvPr>
              <p:cNvSpPr/>
              <p:nvPr/>
            </p:nvSpPr>
            <p:spPr>
              <a:xfrm>
                <a:off x="2115629" y="2356275"/>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5402" name="Freeform: Shape 5401">
                <a:extLst>
                  <a:ext uri="{FF2B5EF4-FFF2-40B4-BE49-F238E27FC236}">
                    <a16:creationId xmlns:a16="http://schemas.microsoft.com/office/drawing/2014/main" id="{96FE85B9-7C0F-44B5-87D8-2C9F84C154F5}"/>
                  </a:ext>
                </a:extLst>
              </p:cNvPr>
              <p:cNvSpPr/>
              <p:nvPr/>
            </p:nvSpPr>
            <p:spPr>
              <a:xfrm>
                <a:off x="1697365" y="872181"/>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7" y="31537"/>
                      <a:pt x="0" y="24490"/>
                      <a:pt x="0" y="15769"/>
                    </a:cubicBezTo>
                    <a:cubicBezTo>
                      <a:pt x="0" y="7047"/>
                      <a:pt x="7047" y="0"/>
                      <a:pt x="15769"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5403" name="Freeform: Shape 5402">
                <a:extLst>
                  <a:ext uri="{FF2B5EF4-FFF2-40B4-BE49-F238E27FC236}">
                    <a16:creationId xmlns:a16="http://schemas.microsoft.com/office/drawing/2014/main" id="{87DE95CB-4D26-44B3-92EB-53EFD8040115}"/>
                  </a:ext>
                </a:extLst>
              </p:cNvPr>
              <p:cNvSpPr/>
              <p:nvPr/>
            </p:nvSpPr>
            <p:spPr>
              <a:xfrm>
                <a:off x="3932536" y="2034121"/>
                <a:ext cx="31536" cy="31537"/>
              </a:xfrm>
              <a:custGeom>
                <a:avLst/>
                <a:gdLst>
                  <a:gd name="connsiteX0" fmla="*/ 31537 w 31536"/>
                  <a:gd name="connsiteY0" fmla="*/ 15768 h 31537"/>
                  <a:gd name="connsiteX1" fmla="*/ 15769 w 31536"/>
                  <a:gd name="connsiteY1" fmla="*/ 31537 h 31537"/>
                  <a:gd name="connsiteX2" fmla="*/ 0 w 31536"/>
                  <a:gd name="connsiteY2" fmla="*/ 15768 h 31537"/>
                  <a:gd name="connsiteX3" fmla="*/ 15769 w 31536"/>
                  <a:gd name="connsiteY3" fmla="*/ 0 h 31537"/>
                  <a:gd name="connsiteX4" fmla="*/ 31537 w 31536"/>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8"/>
                    </a:moveTo>
                    <a:cubicBezTo>
                      <a:pt x="31537" y="24490"/>
                      <a:pt x="24490" y="31537"/>
                      <a:pt x="15769" y="31537"/>
                    </a:cubicBezTo>
                    <a:cubicBezTo>
                      <a:pt x="7047" y="31537"/>
                      <a:pt x="0" y="24490"/>
                      <a:pt x="0" y="15768"/>
                    </a:cubicBezTo>
                    <a:cubicBezTo>
                      <a:pt x="0" y="7047"/>
                      <a:pt x="7047" y="0"/>
                      <a:pt x="15769" y="0"/>
                    </a:cubicBezTo>
                    <a:cubicBezTo>
                      <a:pt x="24490" y="88"/>
                      <a:pt x="31537" y="7135"/>
                      <a:pt x="31537" y="15768"/>
                    </a:cubicBezTo>
                    <a:close/>
                  </a:path>
                </a:pathLst>
              </a:custGeom>
              <a:grpFill/>
              <a:ln w="8809" cap="flat">
                <a:noFill/>
                <a:prstDash val="solid"/>
                <a:miter/>
              </a:ln>
            </p:spPr>
            <p:txBody>
              <a:bodyPr rtlCol="0" anchor="ctr"/>
              <a:lstStyle/>
              <a:p>
                <a:endParaRPr lang="en-US" sz="3200"/>
              </a:p>
            </p:txBody>
          </p:sp>
          <p:sp>
            <p:nvSpPr>
              <p:cNvPr id="5404" name="Freeform: Shape 5403">
                <a:extLst>
                  <a:ext uri="{FF2B5EF4-FFF2-40B4-BE49-F238E27FC236}">
                    <a16:creationId xmlns:a16="http://schemas.microsoft.com/office/drawing/2014/main" id="{550D9115-6F1C-421A-B86C-D7E5271C412A}"/>
                  </a:ext>
                </a:extLst>
              </p:cNvPr>
              <p:cNvSpPr/>
              <p:nvPr/>
            </p:nvSpPr>
            <p:spPr>
              <a:xfrm>
                <a:off x="3991823" y="1856174"/>
                <a:ext cx="31536" cy="31537"/>
              </a:xfrm>
              <a:custGeom>
                <a:avLst/>
                <a:gdLst>
                  <a:gd name="connsiteX0" fmla="*/ 31537 w 31536"/>
                  <a:gd name="connsiteY0" fmla="*/ 15768 h 31537"/>
                  <a:gd name="connsiteX1" fmla="*/ 15768 w 31536"/>
                  <a:gd name="connsiteY1" fmla="*/ 31537 h 31537"/>
                  <a:gd name="connsiteX2" fmla="*/ 0 w 31536"/>
                  <a:gd name="connsiteY2" fmla="*/ 15768 h 31537"/>
                  <a:gd name="connsiteX3" fmla="*/ 15768 w 31536"/>
                  <a:gd name="connsiteY3" fmla="*/ 0 h 31537"/>
                  <a:gd name="connsiteX4" fmla="*/ 31537 w 31536"/>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8"/>
                    </a:moveTo>
                    <a:cubicBezTo>
                      <a:pt x="31537" y="24490"/>
                      <a:pt x="24490" y="31537"/>
                      <a:pt x="15768" y="31537"/>
                    </a:cubicBezTo>
                    <a:cubicBezTo>
                      <a:pt x="7047" y="31537"/>
                      <a:pt x="0" y="24490"/>
                      <a:pt x="0" y="15768"/>
                    </a:cubicBezTo>
                    <a:cubicBezTo>
                      <a:pt x="0" y="7047"/>
                      <a:pt x="7047" y="0"/>
                      <a:pt x="15768" y="0"/>
                    </a:cubicBezTo>
                    <a:cubicBezTo>
                      <a:pt x="24490" y="88"/>
                      <a:pt x="31537" y="7135"/>
                      <a:pt x="31537" y="15768"/>
                    </a:cubicBezTo>
                    <a:close/>
                  </a:path>
                </a:pathLst>
              </a:custGeom>
              <a:grpFill/>
              <a:ln w="8809" cap="flat">
                <a:noFill/>
                <a:prstDash val="solid"/>
                <a:miter/>
              </a:ln>
            </p:spPr>
            <p:txBody>
              <a:bodyPr rtlCol="0" anchor="ctr"/>
              <a:lstStyle/>
              <a:p>
                <a:endParaRPr lang="en-US" sz="3200"/>
              </a:p>
            </p:txBody>
          </p:sp>
          <p:sp>
            <p:nvSpPr>
              <p:cNvPr id="5405" name="Freeform: Shape 5404">
                <a:extLst>
                  <a:ext uri="{FF2B5EF4-FFF2-40B4-BE49-F238E27FC236}">
                    <a16:creationId xmlns:a16="http://schemas.microsoft.com/office/drawing/2014/main" id="{1B16844A-0BFD-4224-B048-460420B5627E}"/>
                  </a:ext>
                </a:extLst>
              </p:cNvPr>
              <p:cNvSpPr/>
              <p:nvPr/>
            </p:nvSpPr>
            <p:spPr>
              <a:xfrm>
                <a:off x="4395726" y="2073498"/>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5406" name="Freeform: Shape 5405">
                <a:extLst>
                  <a:ext uri="{FF2B5EF4-FFF2-40B4-BE49-F238E27FC236}">
                    <a16:creationId xmlns:a16="http://schemas.microsoft.com/office/drawing/2014/main" id="{BF192287-16E2-430E-9326-84FC6731FBBE}"/>
                  </a:ext>
                </a:extLst>
              </p:cNvPr>
              <p:cNvSpPr/>
              <p:nvPr/>
            </p:nvSpPr>
            <p:spPr>
              <a:xfrm>
                <a:off x="4598956" y="2100190"/>
                <a:ext cx="31537" cy="31537"/>
              </a:xfrm>
              <a:custGeom>
                <a:avLst/>
                <a:gdLst>
                  <a:gd name="connsiteX0" fmla="*/ 31537 w 31537"/>
                  <a:gd name="connsiteY0" fmla="*/ 15768 h 31537"/>
                  <a:gd name="connsiteX1" fmla="*/ 15768 w 31537"/>
                  <a:gd name="connsiteY1" fmla="*/ 31537 h 31537"/>
                  <a:gd name="connsiteX2" fmla="*/ 0 w 31537"/>
                  <a:gd name="connsiteY2" fmla="*/ 15768 h 31537"/>
                  <a:gd name="connsiteX3" fmla="*/ 15768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8" y="31537"/>
                    </a:cubicBezTo>
                    <a:cubicBezTo>
                      <a:pt x="7047" y="31537"/>
                      <a:pt x="0" y="24490"/>
                      <a:pt x="0" y="15768"/>
                    </a:cubicBezTo>
                    <a:cubicBezTo>
                      <a:pt x="0" y="7047"/>
                      <a:pt x="7047" y="0"/>
                      <a:pt x="15768"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5407" name="Freeform: Shape 5406">
                <a:extLst>
                  <a:ext uri="{FF2B5EF4-FFF2-40B4-BE49-F238E27FC236}">
                    <a16:creationId xmlns:a16="http://schemas.microsoft.com/office/drawing/2014/main" id="{32859BA4-EFF9-4933-A673-C23828A755AA}"/>
                  </a:ext>
                </a:extLst>
              </p:cNvPr>
              <p:cNvSpPr/>
              <p:nvPr/>
            </p:nvSpPr>
            <p:spPr>
              <a:xfrm>
                <a:off x="4614724" y="2034121"/>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88"/>
                      <a:pt x="31537" y="7135"/>
                      <a:pt x="31537" y="15768"/>
                    </a:cubicBezTo>
                    <a:close/>
                  </a:path>
                </a:pathLst>
              </a:custGeom>
              <a:grpFill/>
              <a:ln w="8809" cap="flat">
                <a:noFill/>
                <a:prstDash val="solid"/>
                <a:miter/>
              </a:ln>
            </p:spPr>
            <p:txBody>
              <a:bodyPr rtlCol="0" anchor="ctr"/>
              <a:lstStyle/>
              <a:p>
                <a:endParaRPr lang="en-US" sz="3200"/>
              </a:p>
            </p:txBody>
          </p:sp>
          <p:sp>
            <p:nvSpPr>
              <p:cNvPr id="5408" name="Freeform: Shape 5407">
                <a:extLst>
                  <a:ext uri="{FF2B5EF4-FFF2-40B4-BE49-F238E27FC236}">
                    <a16:creationId xmlns:a16="http://schemas.microsoft.com/office/drawing/2014/main" id="{FA28907D-E7D3-4903-B8BE-4890375C4585}"/>
                  </a:ext>
                </a:extLst>
              </p:cNvPr>
              <p:cNvSpPr/>
              <p:nvPr/>
            </p:nvSpPr>
            <p:spPr>
              <a:xfrm>
                <a:off x="4434839" y="1686772"/>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7"/>
                      <a:pt x="7048" y="0"/>
                      <a:pt x="15769"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5409" name="Freeform: Shape 5408">
                <a:extLst>
                  <a:ext uri="{FF2B5EF4-FFF2-40B4-BE49-F238E27FC236}">
                    <a16:creationId xmlns:a16="http://schemas.microsoft.com/office/drawing/2014/main" id="{F2C45336-1597-4CB6-BD07-84EAF55B6D86}"/>
                  </a:ext>
                </a:extLst>
              </p:cNvPr>
              <p:cNvSpPr/>
              <p:nvPr/>
            </p:nvSpPr>
            <p:spPr>
              <a:xfrm>
                <a:off x="4567507" y="1612510"/>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7" y="31537"/>
                      <a:pt x="0" y="24490"/>
                      <a:pt x="0" y="15768"/>
                    </a:cubicBezTo>
                    <a:cubicBezTo>
                      <a:pt x="0" y="7047"/>
                      <a:pt x="7047" y="0"/>
                      <a:pt x="15769"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5410" name="Freeform: Shape 5409">
                <a:extLst>
                  <a:ext uri="{FF2B5EF4-FFF2-40B4-BE49-F238E27FC236}">
                    <a16:creationId xmlns:a16="http://schemas.microsoft.com/office/drawing/2014/main" id="{DCBE6F96-4774-4387-994D-CA2AF204B024}"/>
                  </a:ext>
                </a:extLst>
              </p:cNvPr>
              <p:cNvSpPr/>
              <p:nvPr/>
            </p:nvSpPr>
            <p:spPr>
              <a:xfrm>
                <a:off x="4448318" y="1489181"/>
                <a:ext cx="31537" cy="31537"/>
              </a:xfrm>
              <a:custGeom>
                <a:avLst/>
                <a:gdLst>
                  <a:gd name="connsiteX0" fmla="*/ 31537 w 31537"/>
                  <a:gd name="connsiteY0" fmla="*/ 15768 h 31537"/>
                  <a:gd name="connsiteX1" fmla="*/ 15769 w 31537"/>
                  <a:gd name="connsiteY1" fmla="*/ 31537 h 31537"/>
                  <a:gd name="connsiteX2" fmla="*/ 0 w 31537"/>
                  <a:gd name="connsiteY2" fmla="*/ 15768 h 31537"/>
                  <a:gd name="connsiteX3" fmla="*/ 15769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5411" name="Freeform: Shape 5410">
                <a:extLst>
                  <a:ext uri="{FF2B5EF4-FFF2-40B4-BE49-F238E27FC236}">
                    <a16:creationId xmlns:a16="http://schemas.microsoft.com/office/drawing/2014/main" id="{3B1F8ED7-3A19-4826-A317-7368ACA6E388}"/>
                  </a:ext>
                </a:extLst>
              </p:cNvPr>
              <p:cNvSpPr/>
              <p:nvPr/>
            </p:nvSpPr>
            <p:spPr>
              <a:xfrm>
                <a:off x="5392757" y="1368582"/>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7" y="31537"/>
                      <a:pt x="0" y="24490"/>
                      <a:pt x="0" y="15769"/>
                    </a:cubicBezTo>
                    <a:cubicBezTo>
                      <a:pt x="0" y="7047"/>
                      <a:pt x="7047" y="0"/>
                      <a:pt x="15769"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5412" name="Freeform: Shape 5411">
                <a:extLst>
                  <a:ext uri="{FF2B5EF4-FFF2-40B4-BE49-F238E27FC236}">
                    <a16:creationId xmlns:a16="http://schemas.microsoft.com/office/drawing/2014/main" id="{A13A73A6-6643-44FF-B6E9-2AC5CD6FAE1F}"/>
                  </a:ext>
                </a:extLst>
              </p:cNvPr>
              <p:cNvSpPr/>
              <p:nvPr/>
            </p:nvSpPr>
            <p:spPr>
              <a:xfrm>
                <a:off x="5392757" y="1552960"/>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7" y="31537"/>
                      <a:pt x="0" y="24490"/>
                      <a:pt x="0" y="15768"/>
                    </a:cubicBezTo>
                    <a:cubicBezTo>
                      <a:pt x="0" y="7047"/>
                      <a:pt x="7047" y="0"/>
                      <a:pt x="15769"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5413" name="Freeform: Shape 5412">
                <a:extLst>
                  <a:ext uri="{FF2B5EF4-FFF2-40B4-BE49-F238E27FC236}">
                    <a16:creationId xmlns:a16="http://schemas.microsoft.com/office/drawing/2014/main" id="{F2A7B1C4-A474-4510-8838-4FAF2403D4AB}"/>
                  </a:ext>
                </a:extLst>
              </p:cNvPr>
              <p:cNvSpPr/>
              <p:nvPr/>
            </p:nvSpPr>
            <p:spPr>
              <a:xfrm>
                <a:off x="5253307" y="1619734"/>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3200"/>
              </a:p>
            </p:txBody>
          </p:sp>
          <p:sp>
            <p:nvSpPr>
              <p:cNvPr id="5414" name="Freeform: Shape 5413">
                <a:extLst>
                  <a:ext uri="{FF2B5EF4-FFF2-40B4-BE49-F238E27FC236}">
                    <a16:creationId xmlns:a16="http://schemas.microsoft.com/office/drawing/2014/main" id="{64EBA37A-BD43-4924-8064-A5D72706BF01}"/>
                  </a:ext>
                </a:extLst>
              </p:cNvPr>
              <p:cNvSpPr/>
              <p:nvPr/>
            </p:nvSpPr>
            <p:spPr>
              <a:xfrm>
                <a:off x="4944983" y="1663956"/>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7"/>
                      <a:pt x="7047" y="0"/>
                      <a:pt x="15768" y="0"/>
                    </a:cubicBezTo>
                    <a:cubicBezTo>
                      <a:pt x="24489" y="0"/>
                      <a:pt x="31537" y="7047"/>
                      <a:pt x="31537" y="15769"/>
                    </a:cubicBezTo>
                    <a:close/>
                  </a:path>
                </a:pathLst>
              </a:custGeom>
              <a:grpFill/>
              <a:ln w="8809" cap="flat">
                <a:noFill/>
                <a:prstDash val="solid"/>
                <a:miter/>
              </a:ln>
            </p:spPr>
            <p:txBody>
              <a:bodyPr rtlCol="0" anchor="ctr"/>
              <a:lstStyle/>
              <a:p>
                <a:endParaRPr lang="en-US" sz="3200"/>
              </a:p>
            </p:txBody>
          </p:sp>
          <p:sp>
            <p:nvSpPr>
              <p:cNvPr id="5415" name="Freeform: Shape 5414">
                <a:extLst>
                  <a:ext uri="{FF2B5EF4-FFF2-40B4-BE49-F238E27FC236}">
                    <a16:creationId xmlns:a16="http://schemas.microsoft.com/office/drawing/2014/main" id="{931F307D-43F2-4A58-ABA4-0C596707AE06}"/>
                  </a:ext>
                </a:extLst>
              </p:cNvPr>
              <p:cNvSpPr/>
              <p:nvPr/>
            </p:nvSpPr>
            <p:spPr>
              <a:xfrm>
                <a:off x="5578016" y="1746323"/>
                <a:ext cx="31537" cy="31537"/>
              </a:xfrm>
              <a:custGeom>
                <a:avLst/>
                <a:gdLst>
                  <a:gd name="connsiteX0" fmla="*/ 31537 w 31537"/>
                  <a:gd name="connsiteY0" fmla="*/ 15768 h 31537"/>
                  <a:gd name="connsiteX1" fmla="*/ 15768 w 31537"/>
                  <a:gd name="connsiteY1" fmla="*/ 31537 h 31537"/>
                  <a:gd name="connsiteX2" fmla="*/ 0 w 31537"/>
                  <a:gd name="connsiteY2" fmla="*/ 15768 h 31537"/>
                  <a:gd name="connsiteX3" fmla="*/ 15768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3200"/>
              </a:p>
            </p:txBody>
          </p:sp>
          <p:sp>
            <p:nvSpPr>
              <p:cNvPr id="5416" name="Freeform: Shape 5415">
                <a:extLst>
                  <a:ext uri="{FF2B5EF4-FFF2-40B4-BE49-F238E27FC236}">
                    <a16:creationId xmlns:a16="http://schemas.microsoft.com/office/drawing/2014/main" id="{A841818B-A934-4C9A-B45E-83EC1D4D995E}"/>
                  </a:ext>
                </a:extLst>
              </p:cNvPr>
              <p:cNvSpPr/>
              <p:nvPr/>
            </p:nvSpPr>
            <p:spPr>
              <a:xfrm>
                <a:off x="5874623" y="1667656"/>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7"/>
                      <a:pt x="7047" y="0"/>
                      <a:pt x="15768"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5417" name="Freeform: Shape 5416">
                <a:extLst>
                  <a:ext uri="{FF2B5EF4-FFF2-40B4-BE49-F238E27FC236}">
                    <a16:creationId xmlns:a16="http://schemas.microsoft.com/office/drawing/2014/main" id="{6467A2F9-4B93-45CD-96FE-9725E4085240}"/>
                  </a:ext>
                </a:extLst>
              </p:cNvPr>
              <p:cNvSpPr/>
              <p:nvPr/>
            </p:nvSpPr>
            <p:spPr>
              <a:xfrm>
                <a:off x="5647785" y="1484776"/>
                <a:ext cx="31537" cy="31537"/>
              </a:xfrm>
              <a:custGeom>
                <a:avLst/>
                <a:gdLst>
                  <a:gd name="connsiteX0" fmla="*/ 31537 w 31537"/>
                  <a:gd name="connsiteY0" fmla="*/ 15768 h 31537"/>
                  <a:gd name="connsiteX1" fmla="*/ 15768 w 31537"/>
                  <a:gd name="connsiteY1" fmla="*/ 31537 h 31537"/>
                  <a:gd name="connsiteX2" fmla="*/ 0 w 31537"/>
                  <a:gd name="connsiteY2" fmla="*/ 15768 h 31537"/>
                  <a:gd name="connsiteX3" fmla="*/ 15768 w 31537"/>
                  <a:gd name="connsiteY3" fmla="*/ 0 h 31537"/>
                  <a:gd name="connsiteX4" fmla="*/ 31537 w 31537"/>
                  <a:gd name="connsiteY4" fmla="*/ 15768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8"/>
                    </a:moveTo>
                    <a:cubicBezTo>
                      <a:pt x="31537" y="24490"/>
                      <a:pt x="24490" y="31537"/>
                      <a:pt x="15768" y="31537"/>
                    </a:cubicBezTo>
                    <a:cubicBezTo>
                      <a:pt x="7047" y="31537"/>
                      <a:pt x="0" y="24490"/>
                      <a:pt x="0" y="15768"/>
                    </a:cubicBezTo>
                    <a:cubicBezTo>
                      <a:pt x="0" y="7047"/>
                      <a:pt x="7047" y="0"/>
                      <a:pt x="15768"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5418" name="Freeform: Shape 5417">
                <a:extLst>
                  <a:ext uri="{FF2B5EF4-FFF2-40B4-BE49-F238E27FC236}">
                    <a16:creationId xmlns:a16="http://schemas.microsoft.com/office/drawing/2014/main" id="{77F0F0C2-BBBB-484F-B63A-EA862E5D31AA}"/>
                  </a:ext>
                </a:extLst>
              </p:cNvPr>
              <p:cNvSpPr/>
              <p:nvPr/>
            </p:nvSpPr>
            <p:spPr>
              <a:xfrm>
                <a:off x="6022354" y="2851531"/>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89" y="31537"/>
                      <a:pt x="15768" y="31537"/>
                    </a:cubicBezTo>
                    <a:cubicBezTo>
                      <a:pt x="7047" y="31537"/>
                      <a:pt x="0" y="24490"/>
                      <a:pt x="0" y="15768"/>
                    </a:cubicBezTo>
                    <a:cubicBezTo>
                      <a:pt x="0" y="7047"/>
                      <a:pt x="7047" y="0"/>
                      <a:pt x="15768" y="0"/>
                    </a:cubicBezTo>
                    <a:cubicBezTo>
                      <a:pt x="24489" y="88"/>
                      <a:pt x="31537" y="7135"/>
                      <a:pt x="31537" y="15768"/>
                    </a:cubicBezTo>
                    <a:close/>
                  </a:path>
                </a:pathLst>
              </a:custGeom>
              <a:grpFill/>
              <a:ln w="8809" cap="flat">
                <a:noFill/>
                <a:prstDash val="solid"/>
                <a:miter/>
              </a:ln>
            </p:spPr>
            <p:txBody>
              <a:bodyPr rtlCol="0" anchor="ctr"/>
              <a:lstStyle/>
              <a:p>
                <a:endParaRPr lang="en-US" sz="3200"/>
              </a:p>
            </p:txBody>
          </p:sp>
          <p:sp>
            <p:nvSpPr>
              <p:cNvPr id="5419" name="Freeform: Shape 5418">
                <a:extLst>
                  <a:ext uri="{FF2B5EF4-FFF2-40B4-BE49-F238E27FC236}">
                    <a16:creationId xmlns:a16="http://schemas.microsoft.com/office/drawing/2014/main" id="{DF876465-A4CB-4460-AAAD-B451F3BDE85E}"/>
                  </a:ext>
                </a:extLst>
              </p:cNvPr>
              <p:cNvSpPr/>
              <p:nvPr/>
            </p:nvSpPr>
            <p:spPr>
              <a:xfrm>
                <a:off x="6968996" y="2958388"/>
                <a:ext cx="31537" cy="31536"/>
              </a:xfrm>
              <a:custGeom>
                <a:avLst/>
                <a:gdLst>
                  <a:gd name="connsiteX0" fmla="*/ 31537 w 31537"/>
                  <a:gd name="connsiteY0" fmla="*/ 15768 h 31536"/>
                  <a:gd name="connsiteX1" fmla="*/ 15769 w 31537"/>
                  <a:gd name="connsiteY1" fmla="*/ 31537 h 31536"/>
                  <a:gd name="connsiteX2" fmla="*/ 0 w 31537"/>
                  <a:gd name="connsiteY2" fmla="*/ 15768 h 31536"/>
                  <a:gd name="connsiteX3" fmla="*/ 15769 w 31537"/>
                  <a:gd name="connsiteY3" fmla="*/ 0 h 31536"/>
                  <a:gd name="connsiteX4" fmla="*/ 31537 w 31537"/>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8"/>
                    </a:moveTo>
                    <a:cubicBezTo>
                      <a:pt x="31537" y="24490"/>
                      <a:pt x="24490" y="31537"/>
                      <a:pt x="15769" y="31537"/>
                    </a:cubicBezTo>
                    <a:cubicBezTo>
                      <a:pt x="7048" y="31537"/>
                      <a:pt x="0" y="24490"/>
                      <a:pt x="0" y="15768"/>
                    </a:cubicBezTo>
                    <a:cubicBezTo>
                      <a:pt x="0" y="7047"/>
                      <a:pt x="7048" y="0"/>
                      <a:pt x="15769" y="0"/>
                    </a:cubicBezTo>
                    <a:cubicBezTo>
                      <a:pt x="24490" y="0"/>
                      <a:pt x="31537" y="7047"/>
                      <a:pt x="31537" y="15768"/>
                    </a:cubicBezTo>
                    <a:close/>
                  </a:path>
                </a:pathLst>
              </a:custGeom>
              <a:grpFill/>
              <a:ln w="8809" cap="flat">
                <a:noFill/>
                <a:prstDash val="solid"/>
                <a:miter/>
              </a:ln>
            </p:spPr>
            <p:txBody>
              <a:bodyPr rtlCol="0" anchor="ctr"/>
              <a:lstStyle/>
              <a:p>
                <a:endParaRPr lang="en-US" sz="3200"/>
              </a:p>
            </p:txBody>
          </p:sp>
          <p:sp>
            <p:nvSpPr>
              <p:cNvPr id="5420" name="Freeform: Shape 5419">
                <a:extLst>
                  <a:ext uri="{FF2B5EF4-FFF2-40B4-BE49-F238E27FC236}">
                    <a16:creationId xmlns:a16="http://schemas.microsoft.com/office/drawing/2014/main" id="{09FBDC32-72BF-4DC7-96F7-5278DD205FCB}"/>
                  </a:ext>
                </a:extLst>
              </p:cNvPr>
              <p:cNvSpPr/>
              <p:nvPr/>
            </p:nvSpPr>
            <p:spPr>
              <a:xfrm>
                <a:off x="6998243" y="3251471"/>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7" y="31537"/>
                      <a:pt x="0" y="24490"/>
                      <a:pt x="0" y="15769"/>
                    </a:cubicBezTo>
                    <a:cubicBezTo>
                      <a:pt x="0" y="7047"/>
                      <a:pt x="7047" y="0"/>
                      <a:pt x="15769" y="0"/>
                    </a:cubicBezTo>
                    <a:cubicBezTo>
                      <a:pt x="24490" y="0"/>
                      <a:pt x="31537" y="7135"/>
                      <a:pt x="31537" y="15769"/>
                    </a:cubicBezTo>
                    <a:close/>
                  </a:path>
                </a:pathLst>
              </a:custGeom>
              <a:grpFill/>
              <a:ln w="8809" cap="flat">
                <a:noFill/>
                <a:prstDash val="solid"/>
                <a:miter/>
              </a:ln>
            </p:spPr>
            <p:txBody>
              <a:bodyPr rtlCol="0" anchor="ctr"/>
              <a:lstStyle/>
              <a:p>
                <a:endParaRPr lang="en-US" sz="3200"/>
              </a:p>
            </p:txBody>
          </p:sp>
          <p:sp>
            <p:nvSpPr>
              <p:cNvPr id="5421" name="Freeform: Shape 5420">
                <a:extLst>
                  <a:ext uri="{FF2B5EF4-FFF2-40B4-BE49-F238E27FC236}">
                    <a16:creationId xmlns:a16="http://schemas.microsoft.com/office/drawing/2014/main" id="{CC301B48-E32D-4F86-A309-1AD633BC9E39}"/>
                  </a:ext>
                </a:extLst>
              </p:cNvPr>
              <p:cNvSpPr/>
              <p:nvPr/>
            </p:nvSpPr>
            <p:spPr>
              <a:xfrm>
                <a:off x="7196979" y="3374360"/>
                <a:ext cx="31537" cy="31537"/>
              </a:xfrm>
              <a:custGeom>
                <a:avLst/>
                <a:gdLst>
                  <a:gd name="connsiteX0" fmla="*/ 31537 w 31537"/>
                  <a:gd name="connsiteY0" fmla="*/ 15769 h 31537"/>
                  <a:gd name="connsiteX1" fmla="*/ 15769 w 31537"/>
                  <a:gd name="connsiteY1" fmla="*/ 31537 h 31537"/>
                  <a:gd name="connsiteX2" fmla="*/ 0 w 31537"/>
                  <a:gd name="connsiteY2" fmla="*/ 15769 h 31537"/>
                  <a:gd name="connsiteX3" fmla="*/ 15769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9" y="31537"/>
                    </a:cubicBezTo>
                    <a:cubicBezTo>
                      <a:pt x="7048" y="31537"/>
                      <a:pt x="0" y="24490"/>
                      <a:pt x="0" y="15769"/>
                    </a:cubicBezTo>
                    <a:cubicBezTo>
                      <a:pt x="0" y="7048"/>
                      <a:pt x="7048" y="0"/>
                      <a:pt x="15769" y="0"/>
                    </a:cubicBezTo>
                    <a:cubicBezTo>
                      <a:pt x="24490" y="0"/>
                      <a:pt x="31537" y="7048"/>
                      <a:pt x="31537" y="15769"/>
                    </a:cubicBezTo>
                    <a:close/>
                  </a:path>
                </a:pathLst>
              </a:custGeom>
              <a:grpFill/>
              <a:ln w="8809" cap="flat">
                <a:noFill/>
                <a:prstDash val="solid"/>
                <a:miter/>
              </a:ln>
            </p:spPr>
            <p:txBody>
              <a:bodyPr rtlCol="0" anchor="ctr"/>
              <a:lstStyle/>
              <a:p>
                <a:endParaRPr lang="en-US" sz="3200"/>
              </a:p>
            </p:txBody>
          </p:sp>
          <p:sp>
            <p:nvSpPr>
              <p:cNvPr id="5422" name="Freeform: Shape 5421">
                <a:extLst>
                  <a:ext uri="{FF2B5EF4-FFF2-40B4-BE49-F238E27FC236}">
                    <a16:creationId xmlns:a16="http://schemas.microsoft.com/office/drawing/2014/main" id="{D2DCFAB4-BC35-4BDD-B7BD-8E49F7EF3114}"/>
                  </a:ext>
                </a:extLst>
              </p:cNvPr>
              <p:cNvSpPr/>
              <p:nvPr/>
            </p:nvSpPr>
            <p:spPr>
              <a:xfrm>
                <a:off x="7053653" y="3091055"/>
                <a:ext cx="31536" cy="31536"/>
              </a:xfrm>
              <a:custGeom>
                <a:avLst/>
                <a:gdLst>
                  <a:gd name="connsiteX0" fmla="*/ 31537 w 31536"/>
                  <a:gd name="connsiteY0" fmla="*/ 15768 h 31536"/>
                  <a:gd name="connsiteX1" fmla="*/ 15768 w 31536"/>
                  <a:gd name="connsiteY1" fmla="*/ 31537 h 31536"/>
                  <a:gd name="connsiteX2" fmla="*/ 0 w 31536"/>
                  <a:gd name="connsiteY2" fmla="*/ 15768 h 31536"/>
                  <a:gd name="connsiteX3" fmla="*/ 15768 w 31536"/>
                  <a:gd name="connsiteY3" fmla="*/ 0 h 31536"/>
                  <a:gd name="connsiteX4" fmla="*/ 31537 w 31536"/>
                  <a:gd name="connsiteY4" fmla="*/ 15768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6">
                    <a:moveTo>
                      <a:pt x="31537" y="15768"/>
                    </a:moveTo>
                    <a:cubicBezTo>
                      <a:pt x="31537" y="24490"/>
                      <a:pt x="24489" y="31537"/>
                      <a:pt x="15768" y="31537"/>
                    </a:cubicBezTo>
                    <a:cubicBezTo>
                      <a:pt x="7047" y="31537"/>
                      <a:pt x="0" y="24490"/>
                      <a:pt x="0" y="15768"/>
                    </a:cubicBezTo>
                    <a:cubicBezTo>
                      <a:pt x="0" y="7047"/>
                      <a:pt x="7047" y="0"/>
                      <a:pt x="15768" y="0"/>
                    </a:cubicBezTo>
                    <a:cubicBezTo>
                      <a:pt x="24489" y="0"/>
                      <a:pt x="31537" y="7047"/>
                      <a:pt x="31537" y="15768"/>
                    </a:cubicBezTo>
                    <a:close/>
                  </a:path>
                </a:pathLst>
              </a:custGeom>
              <a:grpFill/>
              <a:ln w="8809" cap="flat">
                <a:noFill/>
                <a:prstDash val="solid"/>
                <a:miter/>
              </a:ln>
            </p:spPr>
            <p:txBody>
              <a:bodyPr rtlCol="0" anchor="ctr"/>
              <a:lstStyle/>
              <a:p>
                <a:endParaRPr lang="en-US" sz="3200"/>
              </a:p>
            </p:txBody>
          </p:sp>
          <p:sp>
            <p:nvSpPr>
              <p:cNvPr id="5423" name="Freeform: Shape 5422">
                <a:extLst>
                  <a:ext uri="{FF2B5EF4-FFF2-40B4-BE49-F238E27FC236}">
                    <a16:creationId xmlns:a16="http://schemas.microsoft.com/office/drawing/2014/main" id="{D305753A-0734-4BA2-9E61-6E75612E7CE0}"/>
                  </a:ext>
                </a:extLst>
              </p:cNvPr>
              <p:cNvSpPr/>
              <p:nvPr/>
            </p:nvSpPr>
            <p:spPr>
              <a:xfrm>
                <a:off x="7133200" y="3330226"/>
                <a:ext cx="31537" cy="31536"/>
              </a:xfrm>
              <a:custGeom>
                <a:avLst/>
                <a:gdLst>
                  <a:gd name="connsiteX0" fmla="*/ 31537 w 31537"/>
                  <a:gd name="connsiteY0" fmla="*/ 15769 h 31536"/>
                  <a:gd name="connsiteX1" fmla="*/ 15769 w 31537"/>
                  <a:gd name="connsiteY1" fmla="*/ 31537 h 31536"/>
                  <a:gd name="connsiteX2" fmla="*/ 0 w 31537"/>
                  <a:gd name="connsiteY2" fmla="*/ 15769 h 31536"/>
                  <a:gd name="connsiteX3" fmla="*/ 15769 w 31537"/>
                  <a:gd name="connsiteY3" fmla="*/ 0 h 31536"/>
                  <a:gd name="connsiteX4" fmla="*/ 31537 w 31537"/>
                  <a:gd name="connsiteY4" fmla="*/ 15769 h 3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6">
                    <a:moveTo>
                      <a:pt x="31537" y="15769"/>
                    </a:moveTo>
                    <a:cubicBezTo>
                      <a:pt x="31537" y="24490"/>
                      <a:pt x="24490" y="31537"/>
                      <a:pt x="15769" y="31537"/>
                    </a:cubicBezTo>
                    <a:cubicBezTo>
                      <a:pt x="7047" y="31537"/>
                      <a:pt x="0" y="24490"/>
                      <a:pt x="0" y="15769"/>
                    </a:cubicBezTo>
                    <a:cubicBezTo>
                      <a:pt x="0" y="7047"/>
                      <a:pt x="7047" y="0"/>
                      <a:pt x="15769" y="0"/>
                    </a:cubicBezTo>
                    <a:cubicBezTo>
                      <a:pt x="24490" y="0"/>
                      <a:pt x="31537" y="7047"/>
                      <a:pt x="31537" y="15769"/>
                    </a:cubicBezTo>
                    <a:close/>
                  </a:path>
                </a:pathLst>
              </a:custGeom>
              <a:grpFill/>
              <a:ln w="8809" cap="flat">
                <a:noFill/>
                <a:prstDash val="solid"/>
                <a:miter/>
              </a:ln>
            </p:spPr>
            <p:txBody>
              <a:bodyPr rtlCol="0" anchor="ctr"/>
              <a:lstStyle/>
              <a:p>
                <a:endParaRPr lang="en-US" sz="3200"/>
              </a:p>
            </p:txBody>
          </p:sp>
          <p:sp>
            <p:nvSpPr>
              <p:cNvPr id="5424" name="Freeform: Shape 5423">
                <a:extLst>
                  <a:ext uri="{FF2B5EF4-FFF2-40B4-BE49-F238E27FC236}">
                    <a16:creationId xmlns:a16="http://schemas.microsoft.com/office/drawing/2014/main" id="{C7D83080-D952-4E72-ADD4-D2455DC1A44E}"/>
                  </a:ext>
                </a:extLst>
              </p:cNvPr>
              <p:cNvSpPr/>
              <p:nvPr/>
            </p:nvSpPr>
            <p:spPr>
              <a:xfrm>
                <a:off x="6140751" y="3537067"/>
                <a:ext cx="31536" cy="31537"/>
              </a:xfrm>
              <a:custGeom>
                <a:avLst/>
                <a:gdLst>
                  <a:gd name="connsiteX0" fmla="*/ 31537 w 31536"/>
                  <a:gd name="connsiteY0" fmla="*/ 15769 h 31537"/>
                  <a:gd name="connsiteX1" fmla="*/ 15768 w 31536"/>
                  <a:gd name="connsiteY1" fmla="*/ 31537 h 31537"/>
                  <a:gd name="connsiteX2" fmla="*/ 0 w 31536"/>
                  <a:gd name="connsiteY2" fmla="*/ 15769 h 31537"/>
                  <a:gd name="connsiteX3" fmla="*/ 15768 w 31536"/>
                  <a:gd name="connsiteY3" fmla="*/ 0 h 31537"/>
                  <a:gd name="connsiteX4" fmla="*/ 31537 w 31536"/>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6" h="31537">
                    <a:moveTo>
                      <a:pt x="31537" y="15769"/>
                    </a:moveTo>
                    <a:cubicBezTo>
                      <a:pt x="31537" y="24490"/>
                      <a:pt x="24489" y="31537"/>
                      <a:pt x="15768" y="31537"/>
                    </a:cubicBezTo>
                    <a:cubicBezTo>
                      <a:pt x="7047" y="31537"/>
                      <a:pt x="0" y="24490"/>
                      <a:pt x="0" y="15769"/>
                    </a:cubicBezTo>
                    <a:cubicBezTo>
                      <a:pt x="0" y="7048"/>
                      <a:pt x="7047" y="0"/>
                      <a:pt x="15768" y="0"/>
                    </a:cubicBezTo>
                    <a:cubicBezTo>
                      <a:pt x="24489" y="0"/>
                      <a:pt x="31537" y="7048"/>
                      <a:pt x="31537" y="15769"/>
                    </a:cubicBezTo>
                    <a:close/>
                  </a:path>
                </a:pathLst>
              </a:custGeom>
              <a:grpFill/>
              <a:ln w="8809" cap="flat">
                <a:noFill/>
                <a:prstDash val="solid"/>
                <a:miter/>
              </a:ln>
            </p:spPr>
            <p:txBody>
              <a:bodyPr rtlCol="0" anchor="ctr"/>
              <a:lstStyle/>
              <a:p>
                <a:endParaRPr lang="en-US" sz="3200"/>
              </a:p>
            </p:txBody>
          </p:sp>
          <p:sp>
            <p:nvSpPr>
              <p:cNvPr id="5425" name="Freeform: Shape 5424">
                <a:extLst>
                  <a:ext uri="{FF2B5EF4-FFF2-40B4-BE49-F238E27FC236}">
                    <a16:creationId xmlns:a16="http://schemas.microsoft.com/office/drawing/2014/main" id="{943928D8-201C-46B7-9198-6F9D695FAE93}"/>
                  </a:ext>
                </a:extLst>
              </p:cNvPr>
              <p:cNvSpPr/>
              <p:nvPr/>
            </p:nvSpPr>
            <p:spPr>
              <a:xfrm>
                <a:off x="5920872" y="3357887"/>
                <a:ext cx="31537" cy="31537"/>
              </a:xfrm>
              <a:custGeom>
                <a:avLst/>
                <a:gdLst>
                  <a:gd name="connsiteX0" fmla="*/ 31537 w 31537"/>
                  <a:gd name="connsiteY0" fmla="*/ 15769 h 31537"/>
                  <a:gd name="connsiteX1" fmla="*/ 15768 w 31537"/>
                  <a:gd name="connsiteY1" fmla="*/ 31537 h 31537"/>
                  <a:gd name="connsiteX2" fmla="*/ 0 w 31537"/>
                  <a:gd name="connsiteY2" fmla="*/ 15769 h 31537"/>
                  <a:gd name="connsiteX3" fmla="*/ 15768 w 31537"/>
                  <a:gd name="connsiteY3" fmla="*/ 0 h 31537"/>
                  <a:gd name="connsiteX4" fmla="*/ 31537 w 31537"/>
                  <a:gd name="connsiteY4" fmla="*/ 15769 h 3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 h="31537">
                    <a:moveTo>
                      <a:pt x="31537" y="15769"/>
                    </a:moveTo>
                    <a:cubicBezTo>
                      <a:pt x="31537" y="24490"/>
                      <a:pt x="24490" y="31537"/>
                      <a:pt x="15768" y="31537"/>
                    </a:cubicBezTo>
                    <a:cubicBezTo>
                      <a:pt x="7047" y="31537"/>
                      <a:pt x="0" y="24490"/>
                      <a:pt x="0" y="15769"/>
                    </a:cubicBezTo>
                    <a:cubicBezTo>
                      <a:pt x="0" y="7048"/>
                      <a:pt x="7047" y="0"/>
                      <a:pt x="15768" y="0"/>
                    </a:cubicBezTo>
                    <a:cubicBezTo>
                      <a:pt x="24490" y="0"/>
                      <a:pt x="31537" y="7135"/>
                      <a:pt x="31537" y="15769"/>
                    </a:cubicBezTo>
                    <a:close/>
                  </a:path>
                </a:pathLst>
              </a:custGeom>
              <a:grpFill/>
              <a:ln w="8809" cap="flat">
                <a:noFill/>
                <a:prstDash val="solid"/>
                <a:miter/>
              </a:ln>
            </p:spPr>
            <p:txBody>
              <a:bodyPr rtlCol="0" anchor="ctr"/>
              <a:lstStyle/>
              <a:p>
                <a:endParaRPr lang="en-US" sz="3200"/>
              </a:p>
            </p:txBody>
          </p:sp>
          <p:sp>
            <p:nvSpPr>
              <p:cNvPr id="5426" name="Freeform: Shape 5425">
                <a:extLst>
                  <a:ext uri="{FF2B5EF4-FFF2-40B4-BE49-F238E27FC236}">
                    <a16:creationId xmlns:a16="http://schemas.microsoft.com/office/drawing/2014/main" id="{40F91B3E-6C7A-4F7D-980E-66C648C474AD}"/>
                  </a:ext>
                </a:extLst>
              </p:cNvPr>
              <p:cNvSpPr/>
              <p:nvPr/>
            </p:nvSpPr>
            <p:spPr>
              <a:xfrm>
                <a:off x="6058560" y="3658194"/>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427" name="Freeform: Shape 5426">
                <a:extLst>
                  <a:ext uri="{FF2B5EF4-FFF2-40B4-BE49-F238E27FC236}">
                    <a16:creationId xmlns:a16="http://schemas.microsoft.com/office/drawing/2014/main" id="{1EC05202-BCDC-478D-8368-A4A2ED8513CB}"/>
                  </a:ext>
                </a:extLst>
              </p:cNvPr>
              <p:cNvSpPr/>
              <p:nvPr/>
            </p:nvSpPr>
            <p:spPr>
              <a:xfrm>
                <a:off x="5949238" y="3546934"/>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8"/>
                      <a:pt x="10218" y="0"/>
                      <a:pt x="22816" y="0"/>
                    </a:cubicBezTo>
                    <a:cubicBezTo>
                      <a:pt x="35501" y="0"/>
                      <a:pt x="45632" y="10218"/>
                      <a:pt x="45632" y="22816"/>
                    </a:cubicBezTo>
                    <a:close/>
                  </a:path>
                </a:pathLst>
              </a:custGeom>
              <a:grpFill/>
              <a:ln w="8809" cap="flat">
                <a:noFill/>
                <a:prstDash val="solid"/>
                <a:miter/>
              </a:ln>
            </p:spPr>
            <p:txBody>
              <a:bodyPr rtlCol="0" anchor="ctr"/>
              <a:lstStyle/>
              <a:p>
                <a:endParaRPr lang="en-US" sz="3200"/>
              </a:p>
            </p:txBody>
          </p:sp>
          <p:sp>
            <p:nvSpPr>
              <p:cNvPr id="5428" name="Freeform: Shape 5427">
                <a:extLst>
                  <a:ext uri="{FF2B5EF4-FFF2-40B4-BE49-F238E27FC236}">
                    <a16:creationId xmlns:a16="http://schemas.microsoft.com/office/drawing/2014/main" id="{692BF281-2C4B-4711-8612-8EA8B4820738}"/>
                  </a:ext>
                </a:extLst>
              </p:cNvPr>
              <p:cNvSpPr/>
              <p:nvPr/>
            </p:nvSpPr>
            <p:spPr>
              <a:xfrm>
                <a:off x="6782681" y="339990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429" name="Freeform: Shape 5428">
                <a:extLst>
                  <a:ext uri="{FF2B5EF4-FFF2-40B4-BE49-F238E27FC236}">
                    <a16:creationId xmlns:a16="http://schemas.microsoft.com/office/drawing/2014/main" id="{576A2FB9-F365-4B92-AD3B-CF98B4218DAB}"/>
                  </a:ext>
                </a:extLst>
              </p:cNvPr>
              <p:cNvSpPr/>
              <p:nvPr/>
            </p:nvSpPr>
            <p:spPr>
              <a:xfrm>
                <a:off x="6919576" y="2710671"/>
                <a:ext cx="45631" cy="45632"/>
              </a:xfrm>
              <a:custGeom>
                <a:avLst/>
                <a:gdLst>
                  <a:gd name="connsiteX0" fmla="*/ 45632 w 45631"/>
                  <a:gd name="connsiteY0" fmla="*/ 22816 h 45632"/>
                  <a:gd name="connsiteX1" fmla="*/ 22816 w 45631"/>
                  <a:gd name="connsiteY1" fmla="*/ 45632 h 45632"/>
                  <a:gd name="connsiteX2" fmla="*/ 0 w 45631"/>
                  <a:gd name="connsiteY2" fmla="*/ 22816 h 45632"/>
                  <a:gd name="connsiteX3" fmla="*/ 22816 w 45631"/>
                  <a:gd name="connsiteY3" fmla="*/ 0 h 45632"/>
                  <a:gd name="connsiteX4" fmla="*/ 45632 w 45631"/>
                  <a:gd name="connsiteY4" fmla="*/ 22816 h 4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2">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5430" name="Freeform: Shape 5429">
                <a:extLst>
                  <a:ext uri="{FF2B5EF4-FFF2-40B4-BE49-F238E27FC236}">
                    <a16:creationId xmlns:a16="http://schemas.microsoft.com/office/drawing/2014/main" id="{AA986861-B3CA-459C-ABA5-0A58FA616E2F}"/>
                  </a:ext>
                </a:extLst>
              </p:cNvPr>
              <p:cNvSpPr/>
              <p:nvPr/>
            </p:nvSpPr>
            <p:spPr>
              <a:xfrm>
                <a:off x="6658470" y="3307410"/>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431" name="Freeform: Shape 5430">
                <a:extLst>
                  <a:ext uri="{FF2B5EF4-FFF2-40B4-BE49-F238E27FC236}">
                    <a16:creationId xmlns:a16="http://schemas.microsoft.com/office/drawing/2014/main" id="{FC99DA7A-3720-4F0C-9755-360289666779}"/>
                  </a:ext>
                </a:extLst>
              </p:cNvPr>
              <p:cNvSpPr/>
              <p:nvPr/>
            </p:nvSpPr>
            <p:spPr>
              <a:xfrm>
                <a:off x="7189932" y="3196413"/>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2" y="0"/>
                      <a:pt x="45632" y="10219"/>
                      <a:pt x="45632" y="22816"/>
                    </a:cubicBezTo>
                    <a:close/>
                  </a:path>
                </a:pathLst>
              </a:custGeom>
              <a:grpFill/>
              <a:ln w="8809" cap="flat">
                <a:noFill/>
                <a:prstDash val="solid"/>
                <a:miter/>
              </a:ln>
            </p:spPr>
            <p:txBody>
              <a:bodyPr rtlCol="0" anchor="ctr"/>
              <a:lstStyle/>
              <a:p>
                <a:endParaRPr lang="en-US" sz="3200"/>
              </a:p>
            </p:txBody>
          </p:sp>
          <p:sp>
            <p:nvSpPr>
              <p:cNvPr id="5432" name="Freeform: Shape 5431">
                <a:extLst>
                  <a:ext uri="{FF2B5EF4-FFF2-40B4-BE49-F238E27FC236}">
                    <a16:creationId xmlns:a16="http://schemas.microsoft.com/office/drawing/2014/main" id="{C17228B9-8A1E-4998-9AD4-E95DDEC91858}"/>
                  </a:ext>
                </a:extLst>
              </p:cNvPr>
              <p:cNvSpPr/>
              <p:nvPr/>
            </p:nvSpPr>
            <p:spPr>
              <a:xfrm>
                <a:off x="6844257" y="376161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5433" name="Freeform: Shape 5432">
                <a:extLst>
                  <a:ext uri="{FF2B5EF4-FFF2-40B4-BE49-F238E27FC236}">
                    <a16:creationId xmlns:a16="http://schemas.microsoft.com/office/drawing/2014/main" id="{F4D8BB67-14F8-44E0-8DDF-E0E0278DFC05}"/>
                  </a:ext>
                </a:extLst>
              </p:cNvPr>
              <p:cNvSpPr/>
              <p:nvPr/>
            </p:nvSpPr>
            <p:spPr>
              <a:xfrm>
                <a:off x="6919576" y="3586223"/>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5434" name="Freeform: Shape 5433">
                <a:extLst>
                  <a:ext uri="{FF2B5EF4-FFF2-40B4-BE49-F238E27FC236}">
                    <a16:creationId xmlns:a16="http://schemas.microsoft.com/office/drawing/2014/main" id="{4C5CC151-4F4A-47C4-8B83-DCEDBEDCFFC4}"/>
                  </a:ext>
                </a:extLst>
              </p:cNvPr>
              <p:cNvSpPr/>
              <p:nvPr/>
            </p:nvSpPr>
            <p:spPr>
              <a:xfrm>
                <a:off x="5154907" y="180367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2" y="0"/>
                      <a:pt x="45632" y="10219"/>
                      <a:pt x="45632" y="22816"/>
                    </a:cubicBezTo>
                    <a:close/>
                  </a:path>
                </a:pathLst>
              </a:custGeom>
              <a:grpFill/>
              <a:ln w="8809" cap="flat">
                <a:noFill/>
                <a:prstDash val="solid"/>
                <a:miter/>
              </a:ln>
            </p:spPr>
            <p:txBody>
              <a:bodyPr rtlCol="0" anchor="ctr"/>
              <a:lstStyle/>
              <a:p>
                <a:endParaRPr lang="en-US" sz="3200"/>
              </a:p>
            </p:txBody>
          </p:sp>
          <p:sp>
            <p:nvSpPr>
              <p:cNvPr id="5435" name="Freeform: Shape 5434">
                <a:extLst>
                  <a:ext uri="{FF2B5EF4-FFF2-40B4-BE49-F238E27FC236}">
                    <a16:creationId xmlns:a16="http://schemas.microsoft.com/office/drawing/2014/main" id="{A41B6939-2095-4887-BD1C-7C8DA68C1FB7}"/>
                  </a:ext>
                </a:extLst>
              </p:cNvPr>
              <p:cNvSpPr/>
              <p:nvPr/>
            </p:nvSpPr>
            <p:spPr>
              <a:xfrm>
                <a:off x="4693127" y="162237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436" name="Freeform: Shape 5435">
                <a:extLst>
                  <a:ext uri="{FF2B5EF4-FFF2-40B4-BE49-F238E27FC236}">
                    <a16:creationId xmlns:a16="http://schemas.microsoft.com/office/drawing/2014/main" id="{B7464437-41F4-4FC7-B10A-995486F7B658}"/>
                  </a:ext>
                </a:extLst>
              </p:cNvPr>
              <p:cNvSpPr/>
              <p:nvPr/>
            </p:nvSpPr>
            <p:spPr>
              <a:xfrm>
                <a:off x="4976432" y="1487419"/>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5437" name="Freeform: Shape 5436">
                <a:extLst>
                  <a:ext uri="{FF2B5EF4-FFF2-40B4-BE49-F238E27FC236}">
                    <a16:creationId xmlns:a16="http://schemas.microsoft.com/office/drawing/2014/main" id="{8CB192D8-9B92-42AF-A98E-C93EC54E5A62}"/>
                  </a:ext>
                </a:extLst>
              </p:cNvPr>
              <p:cNvSpPr/>
              <p:nvPr/>
            </p:nvSpPr>
            <p:spPr>
              <a:xfrm>
                <a:off x="4581425" y="174623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438" name="Freeform: Shape 5437">
                <a:extLst>
                  <a:ext uri="{FF2B5EF4-FFF2-40B4-BE49-F238E27FC236}">
                    <a16:creationId xmlns:a16="http://schemas.microsoft.com/office/drawing/2014/main" id="{DE991294-1135-466E-BE25-3E2CEF43DBC1}"/>
                  </a:ext>
                </a:extLst>
              </p:cNvPr>
              <p:cNvSpPr/>
              <p:nvPr/>
            </p:nvSpPr>
            <p:spPr>
              <a:xfrm>
                <a:off x="4388679" y="184322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1" y="0"/>
                      <a:pt x="45632" y="10219"/>
                      <a:pt x="45632" y="22816"/>
                    </a:cubicBezTo>
                    <a:close/>
                  </a:path>
                </a:pathLst>
              </a:custGeom>
              <a:grpFill/>
              <a:ln w="8809" cap="flat">
                <a:noFill/>
                <a:prstDash val="solid"/>
                <a:miter/>
              </a:ln>
            </p:spPr>
            <p:txBody>
              <a:bodyPr rtlCol="0" anchor="ctr"/>
              <a:lstStyle/>
              <a:p>
                <a:endParaRPr lang="en-US" sz="3200"/>
              </a:p>
            </p:txBody>
          </p:sp>
          <p:sp>
            <p:nvSpPr>
              <p:cNvPr id="5439" name="Freeform: Shape 5438">
                <a:extLst>
                  <a:ext uri="{FF2B5EF4-FFF2-40B4-BE49-F238E27FC236}">
                    <a16:creationId xmlns:a16="http://schemas.microsoft.com/office/drawing/2014/main" id="{2F545AA8-CFFB-4EBF-87DF-4C62A680EAB8}"/>
                  </a:ext>
                </a:extLst>
              </p:cNvPr>
              <p:cNvSpPr/>
              <p:nvPr/>
            </p:nvSpPr>
            <p:spPr>
              <a:xfrm>
                <a:off x="5029816" y="1357042"/>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440" name="Freeform: Shape 5439">
                <a:extLst>
                  <a:ext uri="{FF2B5EF4-FFF2-40B4-BE49-F238E27FC236}">
                    <a16:creationId xmlns:a16="http://schemas.microsoft.com/office/drawing/2014/main" id="{8B675246-939C-438F-B53C-41220FB50728}"/>
                  </a:ext>
                </a:extLst>
              </p:cNvPr>
              <p:cNvSpPr/>
              <p:nvPr/>
            </p:nvSpPr>
            <p:spPr>
              <a:xfrm>
                <a:off x="4729069" y="135704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441" name="Freeform: Shape 5440">
                <a:extLst>
                  <a:ext uri="{FF2B5EF4-FFF2-40B4-BE49-F238E27FC236}">
                    <a16:creationId xmlns:a16="http://schemas.microsoft.com/office/drawing/2014/main" id="{397AA210-E238-4990-BF14-534157A0BF2E}"/>
                  </a:ext>
                </a:extLst>
              </p:cNvPr>
              <p:cNvSpPr/>
              <p:nvPr/>
            </p:nvSpPr>
            <p:spPr>
              <a:xfrm>
                <a:off x="4537731" y="138849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442" name="Freeform: Shape 5441">
                <a:extLst>
                  <a:ext uri="{FF2B5EF4-FFF2-40B4-BE49-F238E27FC236}">
                    <a16:creationId xmlns:a16="http://schemas.microsoft.com/office/drawing/2014/main" id="{F27A0437-5906-4945-9F40-05E138A51730}"/>
                  </a:ext>
                </a:extLst>
              </p:cNvPr>
              <p:cNvSpPr/>
              <p:nvPr/>
            </p:nvSpPr>
            <p:spPr>
              <a:xfrm>
                <a:off x="4388679" y="159533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1" y="88"/>
                      <a:pt x="45632" y="10307"/>
                      <a:pt x="45632" y="22816"/>
                    </a:cubicBezTo>
                    <a:close/>
                  </a:path>
                </a:pathLst>
              </a:custGeom>
              <a:grpFill/>
              <a:ln w="8809" cap="flat">
                <a:noFill/>
                <a:prstDash val="solid"/>
                <a:miter/>
              </a:ln>
            </p:spPr>
            <p:txBody>
              <a:bodyPr rtlCol="0" anchor="ctr"/>
              <a:lstStyle/>
              <a:p>
                <a:endParaRPr lang="en-US" sz="3200"/>
              </a:p>
            </p:txBody>
          </p:sp>
          <p:sp>
            <p:nvSpPr>
              <p:cNvPr id="5443" name="Freeform: Shape 5442">
                <a:extLst>
                  <a:ext uri="{FF2B5EF4-FFF2-40B4-BE49-F238E27FC236}">
                    <a16:creationId xmlns:a16="http://schemas.microsoft.com/office/drawing/2014/main" id="{2B264603-211F-4549-8920-4E3556BA8DC9}"/>
                  </a:ext>
                </a:extLst>
              </p:cNvPr>
              <p:cNvSpPr/>
              <p:nvPr/>
            </p:nvSpPr>
            <p:spPr>
              <a:xfrm>
                <a:off x="4274335" y="1723419"/>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444" name="Freeform: Shape 5443">
                <a:extLst>
                  <a:ext uri="{FF2B5EF4-FFF2-40B4-BE49-F238E27FC236}">
                    <a16:creationId xmlns:a16="http://schemas.microsoft.com/office/drawing/2014/main" id="{CF7095CE-E04B-40DD-87C9-8528BA6BCA97}"/>
                  </a:ext>
                </a:extLst>
              </p:cNvPr>
              <p:cNvSpPr/>
              <p:nvPr/>
            </p:nvSpPr>
            <p:spPr>
              <a:xfrm>
                <a:off x="4179548" y="186604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501" y="0"/>
                      <a:pt x="45632" y="10219"/>
                      <a:pt x="45632" y="22816"/>
                    </a:cubicBezTo>
                    <a:close/>
                  </a:path>
                </a:pathLst>
              </a:custGeom>
              <a:grpFill/>
              <a:ln w="8809" cap="flat">
                <a:noFill/>
                <a:prstDash val="solid"/>
                <a:miter/>
              </a:ln>
            </p:spPr>
            <p:txBody>
              <a:bodyPr rtlCol="0" anchor="ctr"/>
              <a:lstStyle/>
              <a:p>
                <a:endParaRPr lang="en-US" sz="3200"/>
              </a:p>
            </p:txBody>
          </p:sp>
          <p:sp>
            <p:nvSpPr>
              <p:cNvPr id="5445" name="Freeform: Shape 5444">
                <a:extLst>
                  <a:ext uri="{FF2B5EF4-FFF2-40B4-BE49-F238E27FC236}">
                    <a16:creationId xmlns:a16="http://schemas.microsoft.com/office/drawing/2014/main" id="{F87C8B87-9CA0-4CA1-B48C-CCB23F8B31AE}"/>
                  </a:ext>
                </a:extLst>
              </p:cNvPr>
              <p:cNvSpPr/>
              <p:nvPr/>
            </p:nvSpPr>
            <p:spPr>
              <a:xfrm>
                <a:off x="3249467" y="154591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446" name="Freeform: Shape 5445">
                <a:extLst>
                  <a:ext uri="{FF2B5EF4-FFF2-40B4-BE49-F238E27FC236}">
                    <a16:creationId xmlns:a16="http://schemas.microsoft.com/office/drawing/2014/main" id="{D8ED0DA0-1C54-4680-876A-1A6703D799B0}"/>
                  </a:ext>
                </a:extLst>
              </p:cNvPr>
              <p:cNvSpPr/>
              <p:nvPr/>
            </p:nvSpPr>
            <p:spPr>
              <a:xfrm>
                <a:off x="3613729" y="172341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447" name="Freeform: Shape 5446">
                <a:extLst>
                  <a:ext uri="{FF2B5EF4-FFF2-40B4-BE49-F238E27FC236}">
                    <a16:creationId xmlns:a16="http://schemas.microsoft.com/office/drawing/2014/main" id="{8925B0D3-9397-44FB-9F80-6D7F184250F3}"/>
                  </a:ext>
                </a:extLst>
              </p:cNvPr>
              <p:cNvSpPr/>
              <p:nvPr/>
            </p:nvSpPr>
            <p:spPr>
              <a:xfrm>
                <a:off x="2781167" y="1298284"/>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448" name="Freeform: Shape 5447">
                <a:extLst>
                  <a:ext uri="{FF2B5EF4-FFF2-40B4-BE49-F238E27FC236}">
                    <a16:creationId xmlns:a16="http://schemas.microsoft.com/office/drawing/2014/main" id="{79AC796D-1B7E-4B8A-BE0B-0A91E02CA9B9}"/>
                  </a:ext>
                </a:extLst>
              </p:cNvPr>
              <p:cNvSpPr/>
              <p:nvPr/>
            </p:nvSpPr>
            <p:spPr>
              <a:xfrm>
                <a:off x="1915218" y="137809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449" name="Freeform: Shape 5448">
                <a:extLst>
                  <a:ext uri="{FF2B5EF4-FFF2-40B4-BE49-F238E27FC236}">
                    <a16:creationId xmlns:a16="http://schemas.microsoft.com/office/drawing/2014/main" id="{859517AB-30E1-4A3D-BD5B-660A4403483D}"/>
                  </a:ext>
                </a:extLst>
              </p:cNvPr>
              <p:cNvSpPr/>
              <p:nvPr/>
            </p:nvSpPr>
            <p:spPr>
              <a:xfrm>
                <a:off x="2457163" y="132101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5450" name="Freeform: Shape 5449">
                <a:extLst>
                  <a:ext uri="{FF2B5EF4-FFF2-40B4-BE49-F238E27FC236}">
                    <a16:creationId xmlns:a16="http://schemas.microsoft.com/office/drawing/2014/main" id="{56AC1CAE-952F-4C84-B612-999B6324CCC2}"/>
                  </a:ext>
                </a:extLst>
              </p:cNvPr>
              <p:cNvSpPr/>
              <p:nvPr/>
            </p:nvSpPr>
            <p:spPr>
              <a:xfrm>
                <a:off x="1784753" y="89684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451" name="Freeform: Shape 5450">
                <a:extLst>
                  <a:ext uri="{FF2B5EF4-FFF2-40B4-BE49-F238E27FC236}">
                    <a16:creationId xmlns:a16="http://schemas.microsoft.com/office/drawing/2014/main" id="{28BAF14F-C0F3-48D0-8E1A-898145C84013}"/>
                  </a:ext>
                </a:extLst>
              </p:cNvPr>
              <p:cNvSpPr/>
              <p:nvPr/>
            </p:nvSpPr>
            <p:spPr>
              <a:xfrm>
                <a:off x="2228563" y="106131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452" name="Freeform: Shape 5451">
                <a:extLst>
                  <a:ext uri="{FF2B5EF4-FFF2-40B4-BE49-F238E27FC236}">
                    <a16:creationId xmlns:a16="http://schemas.microsoft.com/office/drawing/2014/main" id="{8386A58B-2DED-4E3D-9CC2-26EB7426A3EC}"/>
                  </a:ext>
                </a:extLst>
              </p:cNvPr>
              <p:cNvSpPr/>
              <p:nvPr/>
            </p:nvSpPr>
            <p:spPr>
              <a:xfrm>
                <a:off x="3044652" y="1424433"/>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307"/>
                      <a:pt x="45632" y="22816"/>
                    </a:cubicBezTo>
                    <a:close/>
                  </a:path>
                </a:pathLst>
              </a:custGeom>
              <a:grpFill/>
              <a:ln w="8809" cap="flat">
                <a:noFill/>
                <a:prstDash val="solid"/>
                <a:miter/>
              </a:ln>
            </p:spPr>
            <p:txBody>
              <a:bodyPr rtlCol="0" anchor="ctr"/>
              <a:lstStyle/>
              <a:p>
                <a:endParaRPr lang="en-US" sz="3200"/>
              </a:p>
            </p:txBody>
          </p:sp>
          <p:sp>
            <p:nvSpPr>
              <p:cNvPr id="5453" name="Freeform: Shape 5452">
                <a:extLst>
                  <a:ext uri="{FF2B5EF4-FFF2-40B4-BE49-F238E27FC236}">
                    <a16:creationId xmlns:a16="http://schemas.microsoft.com/office/drawing/2014/main" id="{0EEC1B10-08C1-4228-9FC6-F701651DFF4C}"/>
                  </a:ext>
                </a:extLst>
              </p:cNvPr>
              <p:cNvSpPr/>
              <p:nvPr/>
            </p:nvSpPr>
            <p:spPr>
              <a:xfrm>
                <a:off x="2696158" y="1871943"/>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454" name="Freeform: Shape 5453">
                <a:extLst>
                  <a:ext uri="{FF2B5EF4-FFF2-40B4-BE49-F238E27FC236}">
                    <a16:creationId xmlns:a16="http://schemas.microsoft.com/office/drawing/2014/main" id="{34C73CF3-A58F-4C8B-9C8E-F0A2057D67DD}"/>
                  </a:ext>
                </a:extLst>
              </p:cNvPr>
              <p:cNvSpPr/>
              <p:nvPr/>
            </p:nvSpPr>
            <p:spPr>
              <a:xfrm>
                <a:off x="3901616" y="186295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455" name="Freeform: Shape 5454">
                <a:extLst>
                  <a:ext uri="{FF2B5EF4-FFF2-40B4-BE49-F238E27FC236}">
                    <a16:creationId xmlns:a16="http://schemas.microsoft.com/office/drawing/2014/main" id="{1EF6EBDD-53CC-4123-802A-9D0C2D8682DD}"/>
                  </a:ext>
                </a:extLst>
              </p:cNvPr>
              <p:cNvSpPr/>
              <p:nvPr/>
            </p:nvSpPr>
            <p:spPr>
              <a:xfrm>
                <a:off x="4132330" y="205623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1" y="0"/>
                      <a:pt x="45632" y="10219"/>
                      <a:pt x="45632" y="22816"/>
                    </a:cubicBezTo>
                    <a:close/>
                  </a:path>
                </a:pathLst>
              </a:custGeom>
              <a:grpFill/>
              <a:ln w="8809" cap="flat">
                <a:noFill/>
                <a:prstDash val="solid"/>
                <a:miter/>
              </a:ln>
            </p:spPr>
            <p:txBody>
              <a:bodyPr rtlCol="0" anchor="ctr"/>
              <a:lstStyle/>
              <a:p>
                <a:endParaRPr lang="en-US" sz="3200"/>
              </a:p>
            </p:txBody>
          </p:sp>
          <p:sp>
            <p:nvSpPr>
              <p:cNvPr id="5456" name="Freeform: Shape 5455">
                <a:extLst>
                  <a:ext uri="{FF2B5EF4-FFF2-40B4-BE49-F238E27FC236}">
                    <a16:creationId xmlns:a16="http://schemas.microsoft.com/office/drawing/2014/main" id="{AF8D4B3E-B079-456E-AE88-CE76D0CC0D0D}"/>
                  </a:ext>
                </a:extLst>
              </p:cNvPr>
              <p:cNvSpPr/>
              <p:nvPr/>
            </p:nvSpPr>
            <p:spPr>
              <a:xfrm>
                <a:off x="3946543" y="220105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457" name="Freeform: Shape 5456">
                <a:extLst>
                  <a:ext uri="{FF2B5EF4-FFF2-40B4-BE49-F238E27FC236}">
                    <a16:creationId xmlns:a16="http://schemas.microsoft.com/office/drawing/2014/main" id="{38F216A9-5248-485B-BEA2-E53CD13CFDCC}"/>
                  </a:ext>
                </a:extLst>
              </p:cNvPr>
              <p:cNvSpPr/>
              <p:nvPr/>
            </p:nvSpPr>
            <p:spPr>
              <a:xfrm>
                <a:off x="2571772" y="304938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458" name="Freeform: Shape 5457">
                <a:extLst>
                  <a:ext uri="{FF2B5EF4-FFF2-40B4-BE49-F238E27FC236}">
                    <a16:creationId xmlns:a16="http://schemas.microsoft.com/office/drawing/2014/main" id="{DDEA9300-1A13-4C02-8102-B6C9D8641771}"/>
                  </a:ext>
                </a:extLst>
              </p:cNvPr>
              <p:cNvSpPr/>
              <p:nvPr/>
            </p:nvSpPr>
            <p:spPr>
              <a:xfrm>
                <a:off x="3102529" y="302665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8"/>
                      <a:pt x="10219" y="0"/>
                      <a:pt x="22816" y="0"/>
                    </a:cubicBezTo>
                    <a:cubicBezTo>
                      <a:pt x="35413" y="0"/>
                      <a:pt x="45632" y="10218"/>
                      <a:pt x="45632" y="22816"/>
                    </a:cubicBezTo>
                    <a:close/>
                  </a:path>
                </a:pathLst>
              </a:custGeom>
              <a:grpFill/>
              <a:ln w="8809" cap="flat">
                <a:noFill/>
                <a:prstDash val="solid"/>
                <a:miter/>
              </a:ln>
            </p:spPr>
            <p:txBody>
              <a:bodyPr rtlCol="0" anchor="ctr"/>
              <a:lstStyle/>
              <a:p>
                <a:endParaRPr lang="en-US" sz="3200"/>
              </a:p>
            </p:txBody>
          </p:sp>
          <p:sp>
            <p:nvSpPr>
              <p:cNvPr id="5459" name="Freeform: Shape 5458">
                <a:extLst>
                  <a:ext uri="{FF2B5EF4-FFF2-40B4-BE49-F238E27FC236}">
                    <a16:creationId xmlns:a16="http://schemas.microsoft.com/office/drawing/2014/main" id="{9C2787D2-2DBD-4658-937C-6399D8DD69BF}"/>
                  </a:ext>
                </a:extLst>
              </p:cNvPr>
              <p:cNvSpPr/>
              <p:nvPr/>
            </p:nvSpPr>
            <p:spPr>
              <a:xfrm>
                <a:off x="2859922" y="3576268"/>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460" name="Freeform: Shape 5459">
                <a:extLst>
                  <a:ext uri="{FF2B5EF4-FFF2-40B4-BE49-F238E27FC236}">
                    <a16:creationId xmlns:a16="http://schemas.microsoft.com/office/drawing/2014/main" id="{0802E561-2498-4E92-BB29-CACE5CF1F85F}"/>
                  </a:ext>
                </a:extLst>
              </p:cNvPr>
              <p:cNvSpPr/>
              <p:nvPr/>
            </p:nvSpPr>
            <p:spPr>
              <a:xfrm>
                <a:off x="3210530" y="276775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461" name="Freeform: Shape 5460">
                <a:extLst>
                  <a:ext uri="{FF2B5EF4-FFF2-40B4-BE49-F238E27FC236}">
                    <a16:creationId xmlns:a16="http://schemas.microsoft.com/office/drawing/2014/main" id="{1AC9CC18-AAE3-45F3-A6AA-78D3405D5AEF}"/>
                  </a:ext>
                </a:extLst>
              </p:cNvPr>
              <p:cNvSpPr/>
              <p:nvPr/>
            </p:nvSpPr>
            <p:spPr>
              <a:xfrm>
                <a:off x="3431642" y="2265452"/>
                <a:ext cx="45632" cy="45631"/>
              </a:xfrm>
              <a:custGeom>
                <a:avLst/>
                <a:gdLst>
                  <a:gd name="connsiteX0" fmla="*/ 45632 w 45632"/>
                  <a:gd name="connsiteY0" fmla="*/ 22816 h 45631"/>
                  <a:gd name="connsiteX1" fmla="*/ 22816 w 45632"/>
                  <a:gd name="connsiteY1" fmla="*/ 45632 h 45631"/>
                  <a:gd name="connsiteX2" fmla="*/ 0 w 45632"/>
                  <a:gd name="connsiteY2" fmla="*/ 22816 h 45631"/>
                  <a:gd name="connsiteX3" fmla="*/ 22816 w 45632"/>
                  <a:gd name="connsiteY3" fmla="*/ 0 h 45631"/>
                  <a:gd name="connsiteX4" fmla="*/ 45632 w 45632"/>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2"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5462" name="Freeform: Shape 5461">
                <a:extLst>
                  <a:ext uri="{FF2B5EF4-FFF2-40B4-BE49-F238E27FC236}">
                    <a16:creationId xmlns:a16="http://schemas.microsoft.com/office/drawing/2014/main" id="{BBC30F7E-1C22-4910-BF27-B3CF4C4317F5}"/>
                  </a:ext>
                </a:extLst>
              </p:cNvPr>
              <p:cNvSpPr/>
              <p:nvPr/>
            </p:nvSpPr>
            <p:spPr>
              <a:xfrm>
                <a:off x="3322848" y="2495638"/>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8" y="45632"/>
                      <a:pt x="0" y="35413"/>
                      <a:pt x="0" y="22816"/>
                    </a:cubicBezTo>
                    <a:cubicBezTo>
                      <a:pt x="0" y="10219"/>
                      <a:pt x="10218"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463" name="Freeform: Shape 5462">
                <a:extLst>
                  <a:ext uri="{FF2B5EF4-FFF2-40B4-BE49-F238E27FC236}">
                    <a16:creationId xmlns:a16="http://schemas.microsoft.com/office/drawing/2014/main" id="{D9922589-4FD1-4DD3-B72A-E1B297CF2465}"/>
                  </a:ext>
                </a:extLst>
              </p:cNvPr>
              <p:cNvSpPr/>
              <p:nvPr/>
            </p:nvSpPr>
            <p:spPr>
              <a:xfrm>
                <a:off x="3682001" y="1849127"/>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307"/>
                      <a:pt x="45632" y="22816"/>
                    </a:cubicBezTo>
                    <a:close/>
                  </a:path>
                </a:pathLst>
              </a:custGeom>
              <a:grpFill/>
              <a:ln w="8809" cap="flat">
                <a:noFill/>
                <a:prstDash val="solid"/>
                <a:miter/>
              </a:ln>
            </p:spPr>
            <p:txBody>
              <a:bodyPr rtlCol="0" anchor="ctr"/>
              <a:lstStyle/>
              <a:p>
                <a:endParaRPr lang="en-US" sz="3200"/>
              </a:p>
            </p:txBody>
          </p:sp>
          <p:sp>
            <p:nvSpPr>
              <p:cNvPr id="5464" name="Freeform: Shape 5463">
                <a:extLst>
                  <a:ext uri="{FF2B5EF4-FFF2-40B4-BE49-F238E27FC236}">
                    <a16:creationId xmlns:a16="http://schemas.microsoft.com/office/drawing/2014/main" id="{C95ED77E-F40B-4B34-AA26-64B3E85B8483}"/>
                  </a:ext>
                </a:extLst>
              </p:cNvPr>
              <p:cNvSpPr/>
              <p:nvPr/>
            </p:nvSpPr>
            <p:spPr>
              <a:xfrm>
                <a:off x="3106933" y="2414152"/>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465" name="Freeform: Shape 5464">
                <a:extLst>
                  <a:ext uri="{FF2B5EF4-FFF2-40B4-BE49-F238E27FC236}">
                    <a16:creationId xmlns:a16="http://schemas.microsoft.com/office/drawing/2014/main" id="{AAB18229-100E-44D7-94FE-00EFCA6465D2}"/>
                  </a:ext>
                </a:extLst>
              </p:cNvPr>
              <p:cNvSpPr/>
              <p:nvPr/>
            </p:nvSpPr>
            <p:spPr>
              <a:xfrm>
                <a:off x="2773856" y="2637643"/>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88"/>
                      <a:pt x="45632" y="10219"/>
                      <a:pt x="45632" y="22816"/>
                    </a:cubicBezTo>
                    <a:close/>
                  </a:path>
                </a:pathLst>
              </a:custGeom>
              <a:grpFill/>
              <a:ln w="8809" cap="flat">
                <a:noFill/>
                <a:prstDash val="solid"/>
                <a:miter/>
              </a:ln>
            </p:spPr>
            <p:txBody>
              <a:bodyPr rtlCol="0" anchor="ctr"/>
              <a:lstStyle/>
              <a:p>
                <a:endParaRPr lang="en-US" sz="3200"/>
              </a:p>
            </p:txBody>
          </p:sp>
          <p:sp>
            <p:nvSpPr>
              <p:cNvPr id="5466" name="Freeform: Shape 5465">
                <a:extLst>
                  <a:ext uri="{FF2B5EF4-FFF2-40B4-BE49-F238E27FC236}">
                    <a16:creationId xmlns:a16="http://schemas.microsoft.com/office/drawing/2014/main" id="{F40D9BD8-94B3-48DB-B7AD-0D6D3AB53AF7}"/>
                  </a:ext>
                </a:extLst>
              </p:cNvPr>
              <p:cNvSpPr/>
              <p:nvPr/>
            </p:nvSpPr>
            <p:spPr>
              <a:xfrm>
                <a:off x="3021836" y="1912025"/>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467" name="Freeform: Shape 5466">
                <a:extLst>
                  <a:ext uri="{FF2B5EF4-FFF2-40B4-BE49-F238E27FC236}">
                    <a16:creationId xmlns:a16="http://schemas.microsoft.com/office/drawing/2014/main" id="{12A65AB3-B96B-4BC2-8D36-781B266C8239}"/>
                  </a:ext>
                </a:extLst>
              </p:cNvPr>
              <p:cNvSpPr/>
              <p:nvPr/>
            </p:nvSpPr>
            <p:spPr>
              <a:xfrm>
                <a:off x="2916654" y="2015886"/>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219"/>
                      <a:pt x="45632" y="22816"/>
                    </a:cubicBezTo>
                    <a:close/>
                  </a:path>
                </a:pathLst>
              </a:custGeom>
              <a:grpFill/>
              <a:ln w="8809" cap="flat">
                <a:noFill/>
                <a:prstDash val="solid"/>
                <a:miter/>
              </a:ln>
            </p:spPr>
            <p:txBody>
              <a:bodyPr rtlCol="0" anchor="ctr"/>
              <a:lstStyle/>
              <a:p>
                <a:endParaRPr lang="en-US" sz="3200"/>
              </a:p>
            </p:txBody>
          </p:sp>
          <p:sp>
            <p:nvSpPr>
              <p:cNvPr id="5468" name="Freeform: Shape 5467">
                <a:extLst>
                  <a:ext uri="{FF2B5EF4-FFF2-40B4-BE49-F238E27FC236}">
                    <a16:creationId xmlns:a16="http://schemas.microsoft.com/office/drawing/2014/main" id="{B1F2CDA9-9F06-4580-A628-E14C9DE32C04}"/>
                  </a:ext>
                </a:extLst>
              </p:cNvPr>
              <p:cNvSpPr/>
              <p:nvPr/>
            </p:nvSpPr>
            <p:spPr>
              <a:xfrm>
                <a:off x="3152125" y="1685099"/>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413" y="0"/>
                      <a:pt x="45632" y="10307"/>
                      <a:pt x="45632" y="22816"/>
                    </a:cubicBezTo>
                    <a:close/>
                  </a:path>
                </a:pathLst>
              </a:custGeom>
              <a:grpFill/>
              <a:ln w="8809" cap="flat">
                <a:noFill/>
                <a:prstDash val="solid"/>
                <a:miter/>
              </a:ln>
            </p:spPr>
            <p:txBody>
              <a:bodyPr rtlCol="0" anchor="ctr"/>
              <a:lstStyle/>
              <a:p>
                <a:endParaRPr lang="en-US" sz="3200"/>
              </a:p>
            </p:txBody>
          </p:sp>
          <p:sp>
            <p:nvSpPr>
              <p:cNvPr id="5469" name="Freeform: Shape 5468">
                <a:extLst>
                  <a:ext uri="{FF2B5EF4-FFF2-40B4-BE49-F238E27FC236}">
                    <a16:creationId xmlns:a16="http://schemas.microsoft.com/office/drawing/2014/main" id="{DA2D778F-01B2-4E81-8391-2A97BBBDF77B}"/>
                  </a:ext>
                </a:extLst>
              </p:cNvPr>
              <p:cNvSpPr/>
              <p:nvPr/>
            </p:nvSpPr>
            <p:spPr>
              <a:xfrm>
                <a:off x="3487669" y="2066451"/>
                <a:ext cx="45631" cy="45631"/>
              </a:xfrm>
              <a:custGeom>
                <a:avLst/>
                <a:gdLst>
                  <a:gd name="connsiteX0" fmla="*/ 45632 w 45631"/>
                  <a:gd name="connsiteY0" fmla="*/ 22816 h 45631"/>
                  <a:gd name="connsiteX1" fmla="*/ 22816 w 45631"/>
                  <a:gd name="connsiteY1" fmla="*/ 45632 h 45631"/>
                  <a:gd name="connsiteX2" fmla="*/ 0 w 45631"/>
                  <a:gd name="connsiteY2" fmla="*/ 22816 h 45631"/>
                  <a:gd name="connsiteX3" fmla="*/ 22816 w 45631"/>
                  <a:gd name="connsiteY3" fmla="*/ 0 h 45631"/>
                  <a:gd name="connsiteX4" fmla="*/ 45632 w 45631"/>
                  <a:gd name="connsiteY4" fmla="*/ 22816 h 4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1" h="45631">
                    <a:moveTo>
                      <a:pt x="45632" y="22816"/>
                    </a:moveTo>
                    <a:cubicBezTo>
                      <a:pt x="45632" y="35413"/>
                      <a:pt x="35413" y="45632"/>
                      <a:pt x="22816" y="45632"/>
                    </a:cubicBezTo>
                    <a:cubicBezTo>
                      <a:pt x="10219" y="45632"/>
                      <a:pt x="0" y="35413"/>
                      <a:pt x="0" y="22816"/>
                    </a:cubicBezTo>
                    <a:cubicBezTo>
                      <a:pt x="0" y="10219"/>
                      <a:pt x="10219" y="0"/>
                      <a:pt x="22816" y="0"/>
                    </a:cubicBezTo>
                    <a:cubicBezTo>
                      <a:pt x="35501" y="0"/>
                      <a:pt x="45632" y="10219"/>
                      <a:pt x="45632" y="22816"/>
                    </a:cubicBezTo>
                    <a:close/>
                  </a:path>
                </a:pathLst>
              </a:custGeom>
              <a:grpFill/>
              <a:ln w="8809" cap="flat">
                <a:noFill/>
                <a:prstDash val="solid"/>
                <a:miter/>
              </a:ln>
            </p:spPr>
            <p:txBody>
              <a:bodyPr rtlCol="0" anchor="ctr"/>
              <a:lstStyle/>
              <a:p>
                <a:endParaRPr lang="en-US" sz="3200"/>
              </a:p>
            </p:txBody>
          </p:sp>
        </p:grpSp>
      </p:grpSp>
      <p:grpSp>
        <p:nvGrpSpPr>
          <p:cNvPr id="5" name="Group 4">
            <a:extLst>
              <a:ext uri="{FF2B5EF4-FFF2-40B4-BE49-F238E27FC236}">
                <a16:creationId xmlns:a16="http://schemas.microsoft.com/office/drawing/2014/main" id="{C58C03B4-699B-4768-8A30-7392EE59E3A0}"/>
              </a:ext>
              <a:ext uri="{C183D7F6-B498-43B3-948B-1728B52AA6E4}">
                <adec:decorative xmlns:adec="http://schemas.microsoft.com/office/drawing/2017/decorative" val="1"/>
              </a:ext>
            </a:extLst>
          </p:cNvPr>
          <p:cNvGrpSpPr/>
          <p:nvPr userDrawn="1"/>
        </p:nvGrpSpPr>
        <p:grpSpPr>
          <a:xfrm>
            <a:off x="-1" y="5973340"/>
            <a:ext cx="12192001" cy="885627"/>
            <a:chOff x="-1" y="4480005"/>
            <a:chExt cx="9144001" cy="664220"/>
          </a:xfrm>
        </p:grpSpPr>
        <p:pic>
          <p:nvPicPr>
            <p:cNvPr id="1413" name="Picture 1412">
              <a:extLst>
                <a:ext uri="{FF2B5EF4-FFF2-40B4-BE49-F238E27FC236}">
                  <a16:creationId xmlns:a16="http://schemas.microsoft.com/office/drawing/2014/main" id="{F3BAB511-9E6B-4D82-B36F-44C764F66DFE}"/>
                </a:ext>
              </a:extLst>
            </p:cNvPr>
            <p:cNvPicPr>
              <a:picLocks noChangeAspect="1"/>
            </p:cNvPicPr>
            <p:nvPr userDrawn="1"/>
          </p:nvPicPr>
          <p:blipFill rotWithShape="1">
            <a:blip r:embed="rId10" cstate="print">
              <a:alphaModFix amt="50000"/>
              <a:extLst>
                <a:ext uri="{28A0092B-C50C-407E-A947-70E740481C1C}">
                  <a14:useLocalDpi xmlns:a14="http://schemas.microsoft.com/office/drawing/2010/main" val="0"/>
                </a:ext>
              </a:extLst>
            </a:blip>
            <a:srcRect/>
            <a:stretch/>
          </p:blipFill>
          <p:spPr>
            <a:xfrm>
              <a:off x="5714" y="4526925"/>
              <a:ext cx="9138286" cy="617300"/>
            </a:xfrm>
            <a:prstGeom prst="rect">
              <a:avLst/>
            </a:prstGeom>
          </p:spPr>
        </p:pic>
        <p:sp>
          <p:nvSpPr>
            <p:cNvPr id="17" name="Rectangle 16">
              <a:extLst>
                <a:ext uri="{FF2B5EF4-FFF2-40B4-BE49-F238E27FC236}">
                  <a16:creationId xmlns:a16="http://schemas.microsoft.com/office/drawing/2014/main" id="{7FF970CA-364E-43C2-8CB5-34A6EC57C9BB}"/>
                </a:ext>
              </a:extLst>
            </p:cNvPr>
            <p:cNvSpPr/>
            <p:nvPr userDrawn="1"/>
          </p:nvSpPr>
          <p:spPr>
            <a:xfrm>
              <a:off x="-1" y="4480005"/>
              <a:ext cx="9144001" cy="60959"/>
            </a:xfrm>
            <a:prstGeom prst="rect">
              <a:avLst/>
            </a:prstGeom>
            <a:gradFill>
              <a:gsLst>
                <a:gs pos="0">
                  <a:srgbClr val="1C5F8B"/>
                </a:gs>
                <a:gs pos="100000">
                  <a:srgbClr val="4E0864"/>
                </a:gs>
              </a:gsLst>
              <a:lin ang="1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TextBox 12">
              <a:extLst>
                <a:ext uri="{FF2B5EF4-FFF2-40B4-BE49-F238E27FC236}">
                  <a16:creationId xmlns:a16="http://schemas.microsoft.com/office/drawing/2014/main" id="{6D5229CC-3023-42C2-A2E8-8EE7BBBDD5BF}"/>
                </a:ext>
              </a:extLst>
            </p:cNvPr>
            <p:cNvSpPr txBox="1"/>
            <p:nvPr userDrawn="1"/>
          </p:nvSpPr>
          <p:spPr>
            <a:xfrm>
              <a:off x="3295048" y="4699662"/>
              <a:ext cx="2511746" cy="253915"/>
            </a:xfrm>
            <a:prstGeom prst="rect">
              <a:avLst/>
            </a:prstGeom>
            <a:noFill/>
          </p:spPr>
          <p:txBody>
            <a:bodyPr wrap="none" rtlCol="0">
              <a:spAutoFit/>
            </a:bodyPr>
            <a:lstStyle/>
            <a:p>
              <a:r>
                <a:rPr lang="en-US" sz="1600">
                  <a:solidFill>
                    <a:srgbClr val="00B050"/>
                  </a:solidFill>
                </a:rPr>
                <a:t>Unclassified/For Public Distribution</a:t>
              </a:r>
            </a:p>
          </p:txBody>
        </p:sp>
        <p:grpSp>
          <p:nvGrpSpPr>
            <p:cNvPr id="14" name="Group 13">
              <a:extLst>
                <a:ext uri="{FF2B5EF4-FFF2-40B4-BE49-F238E27FC236}">
                  <a16:creationId xmlns:a16="http://schemas.microsoft.com/office/drawing/2014/main" id="{CF1EAE58-6620-4AFC-BB04-0338FE427148}"/>
                </a:ext>
              </a:extLst>
            </p:cNvPr>
            <p:cNvGrpSpPr/>
            <p:nvPr userDrawn="1"/>
          </p:nvGrpSpPr>
          <p:grpSpPr>
            <a:xfrm>
              <a:off x="7726680" y="4600279"/>
              <a:ext cx="1246168" cy="475764"/>
              <a:chOff x="5766312" y="6298703"/>
              <a:chExt cx="1246168" cy="475764"/>
            </a:xfrm>
          </p:grpSpPr>
          <p:pic>
            <p:nvPicPr>
              <p:cNvPr id="15" name="Picture 14">
                <a:extLst>
                  <a:ext uri="{FF2B5EF4-FFF2-40B4-BE49-F238E27FC236}">
                    <a16:creationId xmlns:a16="http://schemas.microsoft.com/office/drawing/2014/main" id="{DFD559B3-2AAA-4767-ABF0-D265883DAAFB}"/>
                  </a:ext>
                </a:extLst>
              </p:cNvPr>
              <p:cNvPicPr>
                <a:picLocks noChangeAspect="1"/>
              </p:cNvPicPr>
              <p:nvPr userDrawn="1"/>
            </p:nvPicPr>
            <p:blipFill>
              <a:blip r:embed="rId11"/>
              <a:srcRect/>
              <a:stretch/>
            </p:blipFill>
            <p:spPr>
              <a:xfrm>
                <a:off x="6241030" y="6365478"/>
                <a:ext cx="771450" cy="342213"/>
              </a:xfrm>
              <a:prstGeom prst="rect">
                <a:avLst/>
              </a:prstGeom>
            </p:spPr>
          </p:pic>
          <p:pic>
            <p:nvPicPr>
              <p:cNvPr id="16" name="Picture 15">
                <a:extLst>
                  <a:ext uri="{FF2B5EF4-FFF2-40B4-BE49-F238E27FC236}">
                    <a16:creationId xmlns:a16="http://schemas.microsoft.com/office/drawing/2014/main" id="{D9A34618-0747-4697-BDFB-6DC1E6C32BB6}"/>
                  </a:ext>
                </a:extLst>
              </p:cNvPr>
              <p:cNvPicPr>
                <a:picLocks noChangeAspect="1"/>
              </p:cNvPicPr>
              <p:nvPr userDrawn="1"/>
            </p:nvPicPr>
            <p:blipFill>
              <a:blip r:embed="rId12"/>
              <a:srcRect/>
              <a:stretch/>
            </p:blipFill>
            <p:spPr>
              <a:xfrm>
                <a:off x="5766312" y="6298703"/>
                <a:ext cx="475764" cy="475764"/>
              </a:xfrm>
              <a:prstGeom prst="rect">
                <a:avLst/>
              </a:prstGeom>
            </p:spPr>
          </p:pic>
        </p:grpSp>
        <p:grpSp>
          <p:nvGrpSpPr>
            <p:cNvPr id="1229" name="Group 1228">
              <a:extLst>
                <a:ext uri="{FF2B5EF4-FFF2-40B4-BE49-F238E27FC236}">
                  <a16:creationId xmlns:a16="http://schemas.microsoft.com/office/drawing/2014/main" id="{130AC629-BD4A-4A66-8F78-567A11FEFDEB}"/>
                </a:ext>
              </a:extLst>
            </p:cNvPr>
            <p:cNvGrpSpPr/>
            <p:nvPr userDrawn="1"/>
          </p:nvGrpSpPr>
          <p:grpSpPr>
            <a:xfrm>
              <a:off x="76199" y="4681751"/>
              <a:ext cx="2854873" cy="312820"/>
              <a:chOff x="76199" y="4681751"/>
              <a:chExt cx="2854873" cy="312820"/>
            </a:xfrm>
          </p:grpSpPr>
          <p:grpSp>
            <p:nvGrpSpPr>
              <p:cNvPr id="1163" name="Group 1162">
                <a:extLst>
                  <a:ext uri="{FF2B5EF4-FFF2-40B4-BE49-F238E27FC236}">
                    <a16:creationId xmlns:a16="http://schemas.microsoft.com/office/drawing/2014/main" id="{9D1349C0-DF17-4D67-8ED1-759AD6E1F963}"/>
                  </a:ext>
                </a:extLst>
              </p:cNvPr>
              <p:cNvGrpSpPr/>
              <p:nvPr userDrawn="1"/>
            </p:nvGrpSpPr>
            <p:grpSpPr>
              <a:xfrm>
                <a:off x="103112" y="4681751"/>
                <a:ext cx="1805704" cy="116403"/>
                <a:chOff x="103112" y="4695449"/>
                <a:chExt cx="1805704" cy="116403"/>
              </a:xfrm>
              <a:solidFill>
                <a:srgbClr val="1C5F8B"/>
              </a:solidFill>
            </p:grpSpPr>
            <p:sp>
              <p:nvSpPr>
                <p:cNvPr id="1119" name="Freeform: Shape 1118">
                  <a:extLst>
                    <a:ext uri="{FF2B5EF4-FFF2-40B4-BE49-F238E27FC236}">
                      <a16:creationId xmlns:a16="http://schemas.microsoft.com/office/drawing/2014/main" id="{A90BA12D-AB26-4E58-97F5-9AE14ACADC04}"/>
                    </a:ext>
                  </a:extLst>
                </p:cNvPr>
                <p:cNvSpPr/>
                <p:nvPr/>
              </p:nvSpPr>
              <p:spPr>
                <a:xfrm>
                  <a:off x="103112" y="4695489"/>
                  <a:ext cx="97398" cy="94943"/>
                </a:xfrm>
                <a:custGeom>
                  <a:avLst/>
                  <a:gdLst>
                    <a:gd name="connsiteX0" fmla="*/ 179451 w 234314"/>
                    <a:gd name="connsiteY0" fmla="*/ 228410 h 228409"/>
                    <a:gd name="connsiteX1" fmla="*/ 169355 w 234314"/>
                    <a:gd name="connsiteY1" fmla="*/ 223171 h 228409"/>
                    <a:gd name="connsiteX2" fmla="*/ 38481 w 234314"/>
                    <a:gd name="connsiteY2" fmla="*/ 33623 h 228409"/>
                    <a:gd name="connsiteX3" fmla="*/ 38481 w 234314"/>
                    <a:gd name="connsiteY3" fmla="*/ 221552 h 228409"/>
                    <a:gd name="connsiteX4" fmla="*/ 31337 w 234314"/>
                    <a:gd name="connsiteY4" fmla="*/ 228410 h 228409"/>
                    <a:gd name="connsiteX5" fmla="*/ 6858 w 234314"/>
                    <a:gd name="connsiteY5" fmla="*/ 228410 h 228409"/>
                    <a:gd name="connsiteX6" fmla="*/ 0 w 234314"/>
                    <a:gd name="connsiteY6" fmla="*/ 221552 h 228409"/>
                    <a:gd name="connsiteX7" fmla="*/ 0 w 234314"/>
                    <a:gd name="connsiteY7" fmla="*/ 6858 h 228409"/>
                    <a:gd name="connsiteX8" fmla="*/ 6858 w 234314"/>
                    <a:gd name="connsiteY8" fmla="*/ 0 h 228409"/>
                    <a:gd name="connsiteX9" fmla="*/ 54864 w 234314"/>
                    <a:gd name="connsiteY9" fmla="*/ 0 h 228409"/>
                    <a:gd name="connsiteX10" fmla="*/ 64675 w 234314"/>
                    <a:gd name="connsiteY10" fmla="*/ 5239 h 228409"/>
                    <a:gd name="connsiteX11" fmla="*/ 195834 w 234314"/>
                    <a:gd name="connsiteY11" fmla="*/ 195167 h 228409"/>
                    <a:gd name="connsiteX12" fmla="*/ 195834 w 234314"/>
                    <a:gd name="connsiteY12" fmla="*/ 6858 h 228409"/>
                    <a:gd name="connsiteX13" fmla="*/ 202978 w 234314"/>
                    <a:gd name="connsiteY13" fmla="*/ 0 h 228409"/>
                    <a:gd name="connsiteX14" fmla="*/ 227457 w 234314"/>
                    <a:gd name="connsiteY14" fmla="*/ 0 h 228409"/>
                    <a:gd name="connsiteX15" fmla="*/ 234315 w 234314"/>
                    <a:gd name="connsiteY15" fmla="*/ 6858 h 228409"/>
                    <a:gd name="connsiteX16" fmla="*/ 234315 w 234314"/>
                    <a:gd name="connsiteY16" fmla="*/ 221552 h 228409"/>
                    <a:gd name="connsiteX17" fmla="*/ 227457 w 234314"/>
                    <a:gd name="connsiteY17" fmla="*/ 228410 h 228409"/>
                    <a:gd name="connsiteX18" fmla="*/ 179451 w 234314"/>
                    <a:gd name="connsiteY18" fmla="*/ 22841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4" h="228409">
                      <a:moveTo>
                        <a:pt x="179451" y="228410"/>
                      </a:moveTo>
                      <a:cubicBezTo>
                        <a:pt x="174212" y="228410"/>
                        <a:pt x="171926" y="227076"/>
                        <a:pt x="169355" y="223171"/>
                      </a:cubicBezTo>
                      <a:lnTo>
                        <a:pt x="38481" y="33623"/>
                      </a:lnTo>
                      <a:lnTo>
                        <a:pt x="38481" y="221552"/>
                      </a:lnTo>
                      <a:cubicBezTo>
                        <a:pt x="38481" y="226124"/>
                        <a:pt x="35909" y="228410"/>
                        <a:pt x="31337" y="228410"/>
                      </a:cubicBezTo>
                      <a:lnTo>
                        <a:pt x="6858" y="228410"/>
                      </a:lnTo>
                      <a:cubicBezTo>
                        <a:pt x="2286" y="228410"/>
                        <a:pt x="0" y="226124"/>
                        <a:pt x="0" y="221552"/>
                      </a:cubicBezTo>
                      <a:lnTo>
                        <a:pt x="0" y="6858"/>
                      </a:lnTo>
                      <a:cubicBezTo>
                        <a:pt x="0" y="2286"/>
                        <a:pt x="2286" y="0"/>
                        <a:pt x="6858" y="0"/>
                      </a:cubicBezTo>
                      <a:lnTo>
                        <a:pt x="54864" y="0"/>
                      </a:lnTo>
                      <a:cubicBezTo>
                        <a:pt x="59722" y="0"/>
                        <a:pt x="62008" y="1334"/>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4"/>
                        <a:pt x="232029" y="228410"/>
                        <a:pt x="227457" y="228410"/>
                      </a:cubicBezTo>
                      <a:lnTo>
                        <a:pt x="179451" y="228410"/>
                      </a:lnTo>
                      <a:close/>
                    </a:path>
                  </a:pathLst>
                </a:custGeom>
                <a:grpFill/>
                <a:ln w="6350" cap="flat">
                  <a:solidFill>
                    <a:srgbClr val="1C5F8B"/>
                  </a:solidFill>
                  <a:prstDash val="solid"/>
                  <a:miter/>
                </a:ln>
              </p:spPr>
              <p:txBody>
                <a:bodyPr rtlCol="0" anchor="ctr"/>
                <a:lstStyle/>
                <a:p>
                  <a:endParaRPr lang="en-US" sz="3200"/>
                </a:p>
              </p:txBody>
            </p:sp>
            <p:sp>
              <p:nvSpPr>
                <p:cNvPr id="1120" name="Freeform: Shape 1119">
                  <a:extLst>
                    <a:ext uri="{FF2B5EF4-FFF2-40B4-BE49-F238E27FC236}">
                      <a16:creationId xmlns:a16="http://schemas.microsoft.com/office/drawing/2014/main" id="{6017C30C-FF77-40A0-B848-F1BE5BA6D591}"/>
                    </a:ext>
                  </a:extLst>
                </p:cNvPr>
                <p:cNvSpPr/>
                <p:nvPr/>
              </p:nvSpPr>
              <p:spPr>
                <a:xfrm>
                  <a:off x="222048" y="4695489"/>
                  <a:ext cx="96844" cy="94943"/>
                </a:xfrm>
                <a:custGeom>
                  <a:avLst/>
                  <a:gdLst>
                    <a:gd name="connsiteX0" fmla="*/ 232981 w 232981"/>
                    <a:gd name="connsiteY0" fmla="*/ 176213 h 228409"/>
                    <a:gd name="connsiteX1" fmla="*/ 178499 w 232981"/>
                    <a:gd name="connsiteY1" fmla="*/ 228410 h 228409"/>
                    <a:gd name="connsiteX2" fmla="*/ 54864 w 232981"/>
                    <a:gd name="connsiteY2" fmla="*/ 228410 h 228409"/>
                    <a:gd name="connsiteX3" fmla="*/ 0 w 232981"/>
                    <a:gd name="connsiteY3" fmla="*/ 176213 h 228409"/>
                    <a:gd name="connsiteX4" fmla="*/ 0 w 232981"/>
                    <a:gd name="connsiteY4" fmla="*/ 52197 h 228409"/>
                    <a:gd name="connsiteX5" fmla="*/ 54864 w 232981"/>
                    <a:gd name="connsiteY5" fmla="*/ 0 h 228409"/>
                    <a:gd name="connsiteX6" fmla="*/ 178499 w 232981"/>
                    <a:gd name="connsiteY6" fmla="*/ 0 h 228409"/>
                    <a:gd name="connsiteX7" fmla="*/ 232981 w 232981"/>
                    <a:gd name="connsiteY7" fmla="*/ 52197 h 228409"/>
                    <a:gd name="connsiteX8" fmla="*/ 232981 w 232981"/>
                    <a:gd name="connsiteY8" fmla="*/ 176213 h 228409"/>
                    <a:gd name="connsiteX9" fmla="*/ 191834 w 232981"/>
                    <a:gd name="connsiteY9" fmla="*/ 61341 h 228409"/>
                    <a:gd name="connsiteX10" fmla="*/ 159258 w 232981"/>
                    <a:gd name="connsiteY10" fmla="*/ 33909 h 228409"/>
                    <a:gd name="connsiteX11" fmla="*/ 73724 w 232981"/>
                    <a:gd name="connsiteY11" fmla="*/ 33909 h 228409"/>
                    <a:gd name="connsiteX12" fmla="*/ 40767 w 232981"/>
                    <a:gd name="connsiteY12" fmla="*/ 61341 h 228409"/>
                    <a:gd name="connsiteX13" fmla="*/ 40767 w 232981"/>
                    <a:gd name="connsiteY13" fmla="*/ 167069 h 228409"/>
                    <a:gd name="connsiteX14" fmla="*/ 73724 w 232981"/>
                    <a:gd name="connsiteY14" fmla="*/ 194501 h 228409"/>
                    <a:gd name="connsiteX15" fmla="*/ 159258 w 232981"/>
                    <a:gd name="connsiteY15" fmla="*/ 194501 h 228409"/>
                    <a:gd name="connsiteX16" fmla="*/ 191834 w 232981"/>
                    <a:gd name="connsiteY16" fmla="*/ 167069 h 228409"/>
                    <a:gd name="connsiteX17" fmla="*/ 191834 w 232981"/>
                    <a:gd name="connsiteY17" fmla="*/ 6134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981" h="228409">
                      <a:moveTo>
                        <a:pt x="232981" y="176213"/>
                      </a:moveTo>
                      <a:cubicBezTo>
                        <a:pt x="232981" y="211741"/>
                        <a:pt x="215646" y="228410"/>
                        <a:pt x="178499" y="228410"/>
                      </a:cubicBezTo>
                      <a:lnTo>
                        <a:pt x="54864" y="228410"/>
                      </a:lnTo>
                      <a:cubicBezTo>
                        <a:pt x="18002" y="228410"/>
                        <a:pt x="0" y="211741"/>
                        <a:pt x="0" y="176213"/>
                      </a:cubicBezTo>
                      <a:lnTo>
                        <a:pt x="0" y="52197"/>
                      </a:lnTo>
                      <a:cubicBezTo>
                        <a:pt x="0" y="16955"/>
                        <a:pt x="17907" y="0"/>
                        <a:pt x="54864" y="0"/>
                      </a:cubicBezTo>
                      <a:lnTo>
                        <a:pt x="178499" y="0"/>
                      </a:lnTo>
                      <a:cubicBezTo>
                        <a:pt x="215741" y="0"/>
                        <a:pt x="232981" y="16955"/>
                        <a:pt x="232981" y="52197"/>
                      </a:cubicBezTo>
                      <a:lnTo>
                        <a:pt x="232981" y="176213"/>
                      </a:lnTo>
                      <a:close/>
                      <a:moveTo>
                        <a:pt x="191834" y="61341"/>
                      </a:moveTo>
                      <a:cubicBezTo>
                        <a:pt x="191834" y="38862"/>
                        <a:pt x="186309" y="33909"/>
                        <a:pt x="159258" y="33909"/>
                      </a:cubicBezTo>
                      <a:lnTo>
                        <a:pt x="73724" y="33909"/>
                      </a:lnTo>
                      <a:cubicBezTo>
                        <a:pt x="46673" y="33909"/>
                        <a:pt x="40767" y="38767"/>
                        <a:pt x="40767" y="61341"/>
                      </a:cubicBezTo>
                      <a:lnTo>
                        <a:pt x="40767" y="167069"/>
                      </a:lnTo>
                      <a:cubicBezTo>
                        <a:pt x="40767" y="189548"/>
                        <a:pt x="46673" y="194501"/>
                        <a:pt x="73724" y="194501"/>
                      </a:cubicBezTo>
                      <a:lnTo>
                        <a:pt x="159258" y="194501"/>
                      </a:lnTo>
                      <a:cubicBezTo>
                        <a:pt x="186309" y="194501"/>
                        <a:pt x="191834" y="189643"/>
                        <a:pt x="191834" y="167069"/>
                      </a:cubicBezTo>
                      <a:lnTo>
                        <a:pt x="191834" y="61341"/>
                      </a:lnTo>
                      <a:close/>
                    </a:path>
                  </a:pathLst>
                </a:custGeom>
                <a:grpFill/>
                <a:ln w="6350" cap="flat">
                  <a:solidFill>
                    <a:srgbClr val="1C5F8B"/>
                  </a:solidFill>
                  <a:prstDash val="solid"/>
                  <a:miter/>
                </a:ln>
              </p:spPr>
              <p:txBody>
                <a:bodyPr rtlCol="0" anchor="ctr"/>
                <a:lstStyle/>
                <a:p>
                  <a:endParaRPr lang="en-US" sz="3200"/>
                </a:p>
              </p:txBody>
            </p:sp>
            <p:sp>
              <p:nvSpPr>
                <p:cNvPr id="1121" name="Freeform: Shape 1120">
                  <a:extLst>
                    <a:ext uri="{FF2B5EF4-FFF2-40B4-BE49-F238E27FC236}">
                      <a16:creationId xmlns:a16="http://schemas.microsoft.com/office/drawing/2014/main" id="{22E25416-AD56-4100-9284-66957C057EDC}"/>
                    </a:ext>
                  </a:extLst>
                </p:cNvPr>
                <p:cNvSpPr/>
                <p:nvPr/>
              </p:nvSpPr>
              <p:spPr>
                <a:xfrm>
                  <a:off x="329064" y="4695489"/>
                  <a:ext cx="103440" cy="94943"/>
                </a:xfrm>
                <a:custGeom>
                  <a:avLst/>
                  <a:gdLst>
                    <a:gd name="connsiteX0" fmla="*/ 105068 w 248851"/>
                    <a:gd name="connsiteY0" fmla="*/ 228410 h 228409"/>
                    <a:gd name="connsiteX1" fmla="*/ 95257 w 248851"/>
                    <a:gd name="connsiteY1" fmla="*/ 222218 h 228409"/>
                    <a:gd name="connsiteX2" fmla="*/ 674 w 248851"/>
                    <a:gd name="connsiteY2" fmla="*/ 6858 h 228409"/>
                    <a:gd name="connsiteX3" fmla="*/ 4294 w 248851"/>
                    <a:gd name="connsiteY3" fmla="*/ 0 h 228409"/>
                    <a:gd name="connsiteX4" fmla="*/ 34678 w 248851"/>
                    <a:gd name="connsiteY4" fmla="*/ 0 h 228409"/>
                    <a:gd name="connsiteX5" fmla="*/ 44489 w 248851"/>
                    <a:gd name="connsiteY5" fmla="*/ 6191 h 228409"/>
                    <a:gd name="connsiteX6" fmla="*/ 125071 w 248851"/>
                    <a:gd name="connsiteY6" fmla="*/ 195072 h 228409"/>
                    <a:gd name="connsiteX7" fmla="*/ 206033 w 248851"/>
                    <a:gd name="connsiteY7" fmla="*/ 6191 h 228409"/>
                    <a:gd name="connsiteX8" fmla="*/ 215653 w 248851"/>
                    <a:gd name="connsiteY8" fmla="*/ 0 h 228409"/>
                    <a:gd name="connsiteX9" fmla="*/ 244324 w 248851"/>
                    <a:gd name="connsiteY9" fmla="*/ 0 h 228409"/>
                    <a:gd name="connsiteX10" fmla="*/ 248229 w 248851"/>
                    <a:gd name="connsiteY10" fmla="*/ 6858 h 228409"/>
                    <a:gd name="connsiteX11" fmla="*/ 152979 w 248851"/>
                    <a:gd name="connsiteY11" fmla="*/ 222218 h 228409"/>
                    <a:gd name="connsiteX12" fmla="*/ 143168 w 248851"/>
                    <a:gd name="connsiteY12" fmla="*/ 228410 h 228409"/>
                    <a:gd name="connsiteX13" fmla="*/ 105068 w 248851"/>
                    <a:gd name="connsiteY13" fmla="*/ 22841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851" h="228409">
                      <a:moveTo>
                        <a:pt x="105068" y="228410"/>
                      </a:moveTo>
                      <a:cubicBezTo>
                        <a:pt x="99544" y="228410"/>
                        <a:pt x="97258" y="226409"/>
                        <a:pt x="95257" y="222218"/>
                      </a:cubicBezTo>
                      <a:lnTo>
                        <a:pt x="674" y="6858"/>
                      </a:lnTo>
                      <a:cubicBezTo>
                        <a:pt x="-945" y="2953"/>
                        <a:pt x="388" y="0"/>
                        <a:pt x="4294" y="0"/>
                      </a:cubicBezTo>
                      <a:lnTo>
                        <a:pt x="34678" y="0"/>
                      </a:lnTo>
                      <a:cubicBezTo>
                        <a:pt x="40203" y="0"/>
                        <a:pt x="42870" y="2000"/>
                        <a:pt x="44489" y="6191"/>
                      </a:cubicBezTo>
                      <a:lnTo>
                        <a:pt x="125071" y="195072"/>
                      </a:lnTo>
                      <a:lnTo>
                        <a:pt x="206033" y="6191"/>
                      </a:lnTo>
                      <a:cubicBezTo>
                        <a:pt x="207557" y="2000"/>
                        <a:pt x="210129" y="0"/>
                        <a:pt x="215653" y="0"/>
                      </a:cubicBezTo>
                      <a:lnTo>
                        <a:pt x="244324" y="0"/>
                      </a:lnTo>
                      <a:cubicBezTo>
                        <a:pt x="248229" y="0"/>
                        <a:pt x="249848" y="2953"/>
                        <a:pt x="248229" y="6858"/>
                      </a:cubicBezTo>
                      <a:lnTo>
                        <a:pt x="152979" y="222218"/>
                      </a:lnTo>
                      <a:cubicBezTo>
                        <a:pt x="151360" y="226505"/>
                        <a:pt x="149074" y="228410"/>
                        <a:pt x="143168" y="228410"/>
                      </a:cubicBezTo>
                      <a:lnTo>
                        <a:pt x="105068" y="228410"/>
                      </a:lnTo>
                      <a:close/>
                    </a:path>
                  </a:pathLst>
                </a:custGeom>
                <a:grpFill/>
                <a:ln w="6350" cap="flat">
                  <a:solidFill>
                    <a:srgbClr val="1C5F8B"/>
                  </a:solidFill>
                  <a:prstDash val="solid"/>
                  <a:miter/>
                </a:ln>
              </p:spPr>
              <p:txBody>
                <a:bodyPr rtlCol="0" anchor="ctr"/>
                <a:lstStyle/>
                <a:p>
                  <a:endParaRPr lang="en-US" sz="3200"/>
                </a:p>
              </p:txBody>
            </p:sp>
            <p:sp>
              <p:nvSpPr>
                <p:cNvPr id="1122" name="Freeform: Shape 1121">
                  <a:extLst>
                    <a:ext uri="{FF2B5EF4-FFF2-40B4-BE49-F238E27FC236}">
                      <a16:creationId xmlns:a16="http://schemas.microsoft.com/office/drawing/2014/main" id="{C2ECB2B1-7B8E-41AA-8311-E908A3F36348}"/>
                    </a:ext>
                  </a:extLst>
                </p:cNvPr>
                <p:cNvSpPr/>
                <p:nvPr/>
              </p:nvSpPr>
              <p:spPr>
                <a:xfrm>
                  <a:off x="446143" y="4695489"/>
                  <a:ext cx="89361" cy="94904"/>
                </a:xfrm>
                <a:custGeom>
                  <a:avLst/>
                  <a:gdLst>
                    <a:gd name="connsiteX0" fmla="*/ 208121 w 214979"/>
                    <a:gd name="connsiteY0" fmla="*/ 0 h 228314"/>
                    <a:gd name="connsiteX1" fmla="*/ 214979 w 214979"/>
                    <a:gd name="connsiteY1" fmla="*/ 6858 h 228314"/>
                    <a:gd name="connsiteX2" fmla="*/ 214979 w 214979"/>
                    <a:gd name="connsiteY2" fmla="*/ 27051 h 228314"/>
                    <a:gd name="connsiteX3" fmla="*/ 208121 w 214979"/>
                    <a:gd name="connsiteY3" fmla="*/ 33909 h 228314"/>
                    <a:gd name="connsiteX4" fmla="*/ 40767 w 214979"/>
                    <a:gd name="connsiteY4" fmla="*/ 33909 h 228314"/>
                    <a:gd name="connsiteX5" fmla="*/ 40767 w 214979"/>
                    <a:gd name="connsiteY5" fmla="*/ 95917 h 228314"/>
                    <a:gd name="connsiteX6" fmla="*/ 182404 w 214979"/>
                    <a:gd name="connsiteY6" fmla="*/ 95917 h 228314"/>
                    <a:gd name="connsiteX7" fmla="*/ 189548 w 214979"/>
                    <a:gd name="connsiteY7" fmla="*/ 102775 h 228314"/>
                    <a:gd name="connsiteX8" fmla="*/ 189548 w 214979"/>
                    <a:gd name="connsiteY8" fmla="*/ 123349 h 228314"/>
                    <a:gd name="connsiteX9" fmla="*/ 182404 w 214979"/>
                    <a:gd name="connsiteY9" fmla="*/ 129826 h 228314"/>
                    <a:gd name="connsiteX10" fmla="*/ 40767 w 214979"/>
                    <a:gd name="connsiteY10" fmla="*/ 129826 h 228314"/>
                    <a:gd name="connsiteX11" fmla="*/ 40767 w 214979"/>
                    <a:gd name="connsiteY11" fmla="*/ 194405 h 228314"/>
                    <a:gd name="connsiteX12" fmla="*/ 208121 w 214979"/>
                    <a:gd name="connsiteY12" fmla="*/ 194405 h 228314"/>
                    <a:gd name="connsiteX13" fmla="*/ 214979 w 214979"/>
                    <a:gd name="connsiteY13" fmla="*/ 201263 h 228314"/>
                    <a:gd name="connsiteX14" fmla="*/ 214979 w 214979"/>
                    <a:gd name="connsiteY14" fmla="*/ 221456 h 228314"/>
                    <a:gd name="connsiteX15" fmla="*/ 208121 w 214979"/>
                    <a:gd name="connsiteY15" fmla="*/ 228314 h 228314"/>
                    <a:gd name="connsiteX16" fmla="*/ 6858 w 214979"/>
                    <a:gd name="connsiteY16" fmla="*/ 228314 h 228314"/>
                    <a:gd name="connsiteX17" fmla="*/ 0 w 214979"/>
                    <a:gd name="connsiteY17" fmla="*/ 221456 h 228314"/>
                    <a:gd name="connsiteX18" fmla="*/ 0 w 214979"/>
                    <a:gd name="connsiteY18" fmla="*/ 6858 h 228314"/>
                    <a:gd name="connsiteX19" fmla="*/ 6858 w 214979"/>
                    <a:gd name="connsiteY19" fmla="*/ 0 h 228314"/>
                    <a:gd name="connsiteX20" fmla="*/ 208121 w 214979"/>
                    <a:gd name="connsiteY20" fmla="*/ 0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4979" h="228314">
                      <a:moveTo>
                        <a:pt x="208121" y="0"/>
                      </a:moveTo>
                      <a:cubicBezTo>
                        <a:pt x="212407" y="0"/>
                        <a:pt x="214979" y="2286"/>
                        <a:pt x="214979" y="6858"/>
                      </a:cubicBezTo>
                      <a:lnTo>
                        <a:pt x="214979" y="27051"/>
                      </a:lnTo>
                      <a:cubicBezTo>
                        <a:pt x="214979" y="31337"/>
                        <a:pt x="212407" y="33909"/>
                        <a:pt x="208121" y="33909"/>
                      </a:cubicBezTo>
                      <a:lnTo>
                        <a:pt x="40767" y="33909"/>
                      </a:lnTo>
                      <a:lnTo>
                        <a:pt x="40767" y="95917"/>
                      </a:lnTo>
                      <a:lnTo>
                        <a:pt x="182404" y="95917"/>
                      </a:lnTo>
                      <a:cubicBezTo>
                        <a:pt x="186690" y="95917"/>
                        <a:pt x="189548" y="98203"/>
                        <a:pt x="189548" y="102775"/>
                      </a:cubicBezTo>
                      <a:lnTo>
                        <a:pt x="189548" y="123349"/>
                      </a:lnTo>
                      <a:cubicBezTo>
                        <a:pt x="189548" y="127635"/>
                        <a:pt x="186595" y="129826"/>
                        <a:pt x="182404" y="129826"/>
                      </a:cubicBezTo>
                      <a:lnTo>
                        <a:pt x="40767" y="129826"/>
                      </a:lnTo>
                      <a:lnTo>
                        <a:pt x="40767" y="194405"/>
                      </a:lnTo>
                      <a:lnTo>
                        <a:pt x="208121" y="194405"/>
                      </a:lnTo>
                      <a:cubicBezTo>
                        <a:pt x="212407" y="194405"/>
                        <a:pt x="214979" y="196977"/>
                        <a:pt x="214979" y="201263"/>
                      </a:cubicBezTo>
                      <a:lnTo>
                        <a:pt x="214979" y="221456"/>
                      </a:lnTo>
                      <a:cubicBezTo>
                        <a:pt x="214979" y="226028"/>
                        <a:pt x="212407" y="228314"/>
                        <a:pt x="208121" y="228314"/>
                      </a:cubicBezTo>
                      <a:lnTo>
                        <a:pt x="6858" y="228314"/>
                      </a:lnTo>
                      <a:cubicBezTo>
                        <a:pt x="2286" y="228314"/>
                        <a:pt x="0" y="226028"/>
                        <a:pt x="0" y="221456"/>
                      </a:cubicBezTo>
                      <a:lnTo>
                        <a:pt x="0" y="6858"/>
                      </a:lnTo>
                      <a:cubicBezTo>
                        <a:pt x="0" y="2286"/>
                        <a:pt x="2286" y="0"/>
                        <a:pt x="6858" y="0"/>
                      </a:cubicBezTo>
                      <a:lnTo>
                        <a:pt x="208121" y="0"/>
                      </a:lnTo>
                      <a:close/>
                    </a:path>
                  </a:pathLst>
                </a:custGeom>
                <a:grpFill/>
                <a:ln w="6350" cap="flat">
                  <a:solidFill>
                    <a:srgbClr val="1C5F8B"/>
                  </a:solidFill>
                  <a:prstDash val="solid"/>
                  <a:miter/>
                </a:ln>
              </p:spPr>
              <p:txBody>
                <a:bodyPr rtlCol="0" anchor="ctr"/>
                <a:lstStyle/>
                <a:p>
                  <a:endParaRPr lang="en-US" sz="3200"/>
                </a:p>
              </p:txBody>
            </p:sp>
            <p:sp>
              <p:nvSpPr>
                <p:cNvPr id="1123" name="Freeform: Shape 1122">
                  <a:extLst>
                    <a:ext uri="{FF2B5EF4-FFF2-40B4-BE49-F238E27FC236}">
                      <a16:creationId xmlns:a16="http://schemas.microsoft.com/office/drawing/2014/main" id="{DE4F4C13-1787-4F57-B460-E1C16E0C4237}"/>
                    </a:ext>
                  </a:extLst>
                </p:cNvPr>
                <p:cNvSpPr/>
                <p:nvPr/>
              </p:nvSpPr>
              <p:spPr>
                <a:xfrm>
                  <a:off x="554627" y="4695489"/>
                  <a:ext cx="120995" cy="94943"/>
                </a:xfrm>
                <a:custGeom>
                  <a:avLst/>
                  <a:gdLst>
                    <a:gd name="connsiteX0" fmla="*/ 58388 w 291083"/>
                    <a:gd name="connsiteY0" fmla="*/ 0 h 228409"/>
                    <a:gd name="connsiteX1" fmla="*/ 68199 w 291083"/>
                    <a:gd name="connsiteY1" fmla="*/ 6191 h 228409"/>
                    <a:gd name="connsiteX2" fmla="*/ 145161 w 291083"/>
                    <a:gd name="connsiteY2" fmla="*/ 190595 h 228409"/>
                    <a:gd name="connsiteX3" fmla="*/ 222504 w 291083"/>
                    <a:gd name="connsiteY3" fmla="*/ 6191 h 228409"/>
                    <a:gd name="connsiteX4" fmla="*/ 232315 w 291083"/>
                    <a:gd name="connsiteY4" fmla="*/ 0 h 228409"/>
                    <a:gd name="connsiteX5" fmla="*/ 284226 w 291083"/>
                    <a:gd name="connsiteY5" fmla="*/ 0 h 228409"/>
                    <a:gd name="connsiteX6" fmla="*/ 291084 w 291083"/>
                    <a:gd name="connsiteY6" fmla="*/ 6858 h 228409"/>
                    <a:gd name="connsiteX7" fmla="*/ 291084 w 291083"/>
                    <a:gd name="connsiteY7" fmla="*/ 221552 h 228409"/>
                    <a:gd name="connsiteX8" fmla="*/ 284226 w 291083"/>
                    <a:gd name="connsiteY8" fmla="*/ 228410 h 228409"/>
                    <a:gd name="connsiteX9" fmla="*/ 257461 w 291083"/>
                    <a:gd name="connsiteY9" fmla="*/ 228410 h 228409"/>
                    <a:gd name="connsiteX10" fmla="*/ 250317 w 291083"/>
                    <a:gd name="connsiteY10" fmla="*/ 221552 h 228409"/>
                    <a:gd name="connsiteX11" fmla="*/ 250317 w 291083"/>
                    <a:gd name="connsiteY11" fmla="*/ 33909 h 228409"/>
                    <a:gd name="connsiteX12" fmla="*/ 170021 w 291083"/>
                    <a:gd name="connsiteY12" fmla="*/ 222218 h 228409"/>
                    <a:gd name="connsiteX13" fmla="*/ 160210 w 291083"/>
                    <a:gd name="connsiteY13" fmla="*/ 228410 h 228409"/>
                    <a:gd name="connsiteX14" fmla="*/ 128873 w 291083"/>
                    <a:gd name="connsiteY14" fmla="*/ 228410 h 228409"/>
                    <a:gd name="connsiteX15" fmla="*/ 119063 w 291083"/>
                    <a:gd name="connsiteY15" fmla="*/ 222218 h 228409"/>
                    <a:gd name="connsiteX16" fmla="*/ 38481 w 291083"/>
                    <a:gd name="connsiteY16" fmla="*/ 33623 h 228409"/>
                    <a:gd name="connsiteX17" fmla="*/ 38481 w 291083"/>
                    <a:gd name="connsiteY17" fmla="*/ 221552 h 228409"/>
                    <a:gd name="connsiteX18" fmla="*/ 31337 w 291083"/>
                    <a:gd name="connsiteY18" fmla="*/ 228410 h 228409"/>
                    <a:gd name="connsiteX19" fmla="*/ 6858 w 291083"/>
                    <a:gd name="connsiteY19" fmla="*/ 228410 h 228409"/>
                    <a:gd name="connsiteX20" fmla="*/ 0 w 291083"/>
                    <a:gd name="connsiteY20" fmla="*/ 221552 h 228409"/>
                    <a:gd name="connsiteX21" fmla="*/ 0 w 291083"/>
                    <a:gd name="connsiteY21" fmla="*/ 6858 h 228409"/>
                    <a:gd name="connsiteX22" fmla="*/ 6858 w 291083"/>
                    <a:gd name="connsiteY22" fmla="*/ 0 h 228409"/>
                    <a:gd name="connsiteX23" fmla="*/ 58388 w 291083"/>
                    <a:gd name="connsiteY23"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083" h="228409">
                      <a:moveTo>
                        <a:pt x="58388" y="0"/>
                      </a:moveTo>
                      <a:cubicBezTo>
                        <a:pt x="63913" y="0"/>
                        <a:pt x="66580" y="2000"/>
                        <a:pt x="68199" y="6191"/>
                      </a:cubicBezTo>
                      <a:lnTo>
                        <a:pt x="145161" y="190595"/>
                      </a:lnTo>
                      <a:lnTo>
                        <a:pt x="222504" y="6191"/>
                      </a:lnTo>
                      <a:cubicBezTo>
                        <a:pt x="224218" y="2000"/>
                        <a:pt x="226790" y="0"/>
                        <a:pt x="232315" y="0"/>
                      </a:cubicBezTo>
                      <a:lnTo>
                        <a:pt x="284226" y="0"/>
                      </a:lnTo>
                      <a:cubicBezTo>
                        <a:pt x="288798" y="0"/>
                        <a:pt x="291084" y="2286"/>
                        <a:pt x="291084" y="6858"/>
                      </a:cubicBezTo>
                      <a:lnTo>
                        <a:pt x="291084" y="221552"/>
                      </a:lnTo>
                      <a:cubicBezTo>
                        <a:pt x="291084" y="226124"/>
                        <a:pt x="288798" y="228410"/>
                        <a:pt x="284226" y="228410"/>
                      </a:cubicBezTo>
                      <a:lnTo>
                        <a:pt x="257461" y="228410"/>
                      </a:lnTo>
                      <a:cubicBezTo>
                        <a:pt x="252889" y="228410"/>
                        <a:pt x="250317" y="226124"/>
                        <a:pt x="250317" y="221552"/>
                      </a:cubicBezTo>
                      <a:lnTo>
                        <a:pt x="250317" y="33909"/>
                      </a:lnTo>
                      <a:lnTo>
                        <a:pt x="170021" y="222218"/>
                      </a:lnTo>
                      <a:cubicBezTo>
                        <a:pt x="168402" y="226505"/>
                        <a:pt x="165735" y="228410"/>
                        <a:pt x="160210" y="228410"/>
                      </a:cubicBezTo>
                      <a:lnTo>
                        <a:pt x="128873" y="228410"/>
                      </a:lnTo>
                      <a:cubicBezTo>
                        <a:pt x="122968" y="228410"/>
                        <a:pt x="120682" y="226409"/>
                        <a:pt x="119063" y="222218"/>
                      </a:cubicBezTo>
                      <a:lnTo>
                        <a:pt x="38481" y="33623"/>
                      </a:lnTo>
                      <a:lnTo>
                        <a:pt x="38481" y="221552"/>
                      </a:lnTo>
                      <a:cubicBezTo>
                        <a:pt x="38481" y="226124"/>
                        <a:pt x="35909" y="228410"/>
                        <a:pt x="31337" y="228410"/>
                      </a:cubicBezTo>
                      <a:lnTo>
                        <a:pt x="6858" y="228410"/>
                      </a:lnTo>
                      <a:cubicBezTo>
                        <a:pt x="2286" y="228410"/>
                        <a:pt x="0" y="226124"/>
                        <a:pt x="0" y="221552"/>
                      </a:cubicBezTo>
                      <a:lnTo>
                        <a:pt x="0" y="6858"/>
                      </a:lnTo>
                      <a:cubicBezTo>
                        <a:pt x="0" y="2286"/>
                        <a:pt x="2286" y="0"/>
                        <a:pt x="6858" y="0"/>
                      </a:cubicBezTo>
                      <a:lnTo>
                        <a:pt x="58388" y="0"/>
                      </a:lnTo>
                      <a:close/>
                    </a:path>
                  </a:pathLst>
                </a:custGeom>
                <a:grpFill/>
                <a:ln w="6350" cap="flat">
                  <a:solidFill>
                    <a:srgbClr val="1C5F8B"/>
                  </a:solidFill>
                  <a:prstDash val="solid"/>
                  <a:miter/>
                </a:ln>
              </p:spPr>
              <p:txBody>
                <a:bodyPr rtlCol="0" anchor="ctr"/>
                <a:lstStyle/>
                <a:p>
                  <a:endParaRPr lang="en-US" sz="3200"/>
                </a:p>
              </p:txBody>
            </p:sp>
            <p:sp>
              <p:nvSpPr>
                <p:cNvPr id="1124" name="Freeform: Shape 1123">
                  <a:extLst>
                    <a:ext uri="{FF2B5EF4-FFF2-40B4-BE49-F238E27FC236}">
                      <a16:creationId xmlns:a16="http://schemas.microsoft.com/office/drawing/2014/main" id="{0A1F5E4A-7F7F-442B-B7A9-A7547580DA55}"/>
                    </a:ext>
                  </a:extLst>
                </p:cNvPr>
                <p:cNvSpPr/>
                <p:nvPr/>
              </p:nvSpPr>
              <p:spPr>
                <a:xfrm>
                  <a:off x="698863" y="4695489"/>
                  <a:ext cx="94112" cy="94943"/>
                </a:xfrm>
                <a:custGeom>
                  <a:avLst/>
                  <a:gdLst>
                    <a:gd name="connsiteX0" fmla="*/ 193738 w 226409"/>
                    <a:gd name="connsiteY0" fmla="*/ 112871 h 228409"/>
                    <a:gd name="connsiteX1" fmla="*/ 226409 w 226409"/>
                    <a:gd name="connsiteY1" fmla="*/ 160877 h 228409"/>
                    <a:gd name="connsiteX2" fmla="*/ 226409 w 226409"/>
                    <a:gd name="connsiteY2" fmla="*/ 178499 h 228409"/>
                    <a:gd name="connsiteX3" fmla="*/ 174212 w 226409"/>
                    <a:gd name="connsiteY3" fmla="*/ 228410 h 228409"/>
                    <a:gd name="connsiteX4" fmla="*/ 6858 w 226409"/>
                    <a:gd name="connsiteY4" fmla="*/ 228410 h 228409"/>
                    <a:gd name="connsiteX5" fmla="*/ 0 w 226409"/>
                    <a:gd name="connsiteY5" fmla="*/ 221552 h 228409"/>
                    <a:gd name="connsiteX6" fmla="*/ 0 w 226409"/>
                    <a:gd name="connsiteY6" fmla="*/ 6858 h 228409"/>
                    <a:gd name="connsiteX7" fmla="*/ 6858 w 226409"/>
                    <a:gd name="connsiteY7" fmla="*/ 0 h 228409"/>
                    <a:gd name="connsiteX8" fmla="*/ 170974 w 226409"/>
                    <a:gd name="connsiteY8" fmla="*/ 0 h 228409"/>
                    <a:gd name="connsiteX9" fmla="*/ 223171 w 226409"/>
                    <a:gd name="connsiteY9" fmla="*/ 49911 h 228409"/>
                    <a:gd name="connsiteX10" fmla="*/ 223171 w 226409"/>
                    <a:gd name="connsiteY10" fmla="*/ 65532 h 228409"/>
                    <a:gd name="connsiteX11" fmla="*/ 193738 w 226409"/>
                    <a:gd name="connsiteY11" fmla="*/ 112871 h 228409"/>
                    <a:gd name="connsiteX12" fmla="*/ 40672 w 226409"/>
                    <a:gd name="connsiteY12" fmla="*/ 96298 h 228409"/>
                    <a:gd name="connsiteX13" fmla="*/ 152591 w 226409"/>
                    <a:gd name="connsiteY13" fmla="*/ 96298 h 228409"/>
                    <a:gd name="connsiteX14" fmla="*/ 181928 w 226409"/>
                    <a:gd name="connsiteY14" fmla="*/ 70866 h 228409"/>
                    <a:gd name="connsiteX15" fmla="*/ 181928 w 226409"/>
                    <a:gd name="connsiteY15" fmla="*/ 59055 h 228409"/>
                    <a:gd name="connsiteX16" fmla="*/ 152591 w 226409"/>
                    <a:gd name="connsiteY16" fmla="*/ 33909 h 228409"/>
                    <a:gd name="connsiteX17" fmla="*/ 40672 w 226409"/>
                    <a:gd name="connsiteY17" fmla="*/ 33909 h 228409"/>
                    <a:gd name="connsiteX18" fmla="*/ 40672 w 226409"/>
                    <a:gd name="connsiteY18" fmla="*/ 96298 h 228409"/>
                    <a:gd name="connsiteX19" fmla="*/ 40672 w 226409"/>
                    <a:gd name="connsiteY19" fmla="*/ 130207 h 228409"/>
                    <a:gd name="connsiteX20" fmla="*/ 40672 w 226409"/>
                    <a:gd name="connsiteY20" fmla="*/ 194501 h 228409"/>
                    <a:gd name="connsiteX21" fmla="*/ 156210 w 226409"/>
                    <a:gd name="connsiteY21" fmla="*/ 194501 h 228409"/>
                    <a:gd name="connsiteX22" fmla="*/ 185547 w 226409"/>
                    <a:gd name="connsiteY22" fmla="*/ 169355 h 228409"/>
                    <a:gd name="connsiteX23" fmla="*/ 185547 w 226409"/>
                    <a:gd name="connsiteY23" fmla="*/ 155353 h 228409"/>
                    <a:gd name="connsiteX24" fmla="*/ 156210 w 226409"/>
                    <a:gd name="connsiteY24" fmla="*/ 130207 h 228409"/>
                    <a:gd name="connsiteX25" fmla="*/ 40672 w 226409"/>
                    <a:gd name="connsiteY25" fmla="*/ 130207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6409" h="228409">
                      <a:moveTo>
                        <a:pt x="193738" y="112871"/>
                      </a:moveTo>
                      <a:cubicBezTo>
                        <a:pt x="216599" y="117729"/>
                        <a:pt x="226409" y="133064"/>
                        <a:pt x="226409" y="160877"/>
                      </a:cubicBezTo>
                      <a:lnTo>
                        <a:pt x="226409" y="178499"/>
                      </a:lnTo>
                      <a:cubicBezTo>
                        <a:pt x="226409" y="212408"/>
                        <a:pt x="209741" y="228410"/>
                        <a:pt x="174212" y="228410"/>
                      </a:cubicBezTo>
                      <a:lnTo>
                        <a:pt x="6858" y="228410"/>
                      </a:lnTo>
                      <a:cubicBezTo>
                        <a:pt x="2286" y="228410"/>
                        <a:pt x="0" y="226124"/>
                        <a:pt x="0" y="221552"/>
                      </a:cubicBezTo>
                      <a:lnTo>
                        <a:pt x="0" y="6858"/>
                      </a:lnTo>
                      <a:cubicBezTo>
                        <a:pt x="0" y="2286"/>
                        <a:pt x="2286" y="0"/>
                        <a:pt x="6858" y="0"/>
                      </a:cubicBezTo>
                      <a:lnTo>
                        <a:pt x="170974" y="0"/>
                      </a:lnTo>
                      <a:cubicBezTo>
                        <a:pt x="206216" y="0"/>
                        <a:pt x="223171" y="16002"/>
                        <a:pt x="223171" y="49911"/>
                      </a:cubicBezTo>
                      <a:lnTo>
                        <a:pt x="223171" y="65532"/>
                      </a:lnTo>
                      <a:cubicBezTo>
                        <a:pt x="223075" y="92012"/>
                        <a:pt x="213932" y="107061"/>
                        <a:pt x="193738" y="112871"/>
                      </a:cubicBezTo>
                      <a:close/>
                      <a:moveTo>
                        <a:pt x="40672" y="96298"/>
                      </a:moveTo>
                      <a:lnTo>
                        <a:pt x="152591" y="96298"/>
                      </a:lnTo>
                      <a:cubicBezTo>
                        <a:pt x="176784" y="96298"/>
                        <a:pt x="181928" y="91059"/>
                        <a:pt x="181928" y="70866"/>
                      </a:cubicBezTo>
                      <a:lnTo>
                        <a:pt x="181928" y="59055"/>
                      </a:lnTo>
                      <a:cubicBezTo>
                        <a:pt x="181928" y="38862"/>
                        <a:pt x="176689" y="33909"/>
                        <a:pt x="152591" y="33909"/>
                      </a:cubicBezTo>
                      <a:lnTo>
                        <a:pt x="40672" y="33909"/>
                      </a:lnTo>
                      <a:lnTo>
                        <a:pt x="40672" y="96298"/>
                      </a:lnTo>
                      <a:close/>
                      <a:moveTo>
                        <a:pt x="40672" y="130207"/>
                      </a:moveTo>
                      <a:lnTo>
                        <a:pt x="40672" y="194501"/>
                      </a:lnTo>
                      <a:lnTo>
                        <a:pt x="156210" y="194501"/>
                      </a:lnTo>
                      <a:cubicBezTo>
                        <a:pt x="180023" y="194501"/>
                        <a:pt x="185547" y="189643"/>
                        <a:pt x="185547" y="169355"/>
                      </a:cubicBezTo>
                      <a:lnTo>
                        <a:pt x="185547" y="155353"/>
                      </a:lnTo>
                      <a:cubicBezTo>
                        <a:pt x="185547" y="135446"/>
                        <a:pt x="180023" y="130207"/>
                        <a:pt x="156210" y="130207"/>
                      </a:cubicBezTo>
                      <a:lnTo>
                        <a:pt x="40672" y="130207"/>
                      </a:lnTo>
                      <a:close/>
                    </a:path>
                  </a:pathLst>
                </a:custGeom>
                <a:grpFill/>
                <a:ln w="6350" cap="flat">
                  <a:solidFill>
                    <a:srgbClr val="1C5F8B"/>
                  </a:solidFill>
                  <a:prstDash val="solid"/>
                  <a:miter/>
                </a:ln>
              </p:spPr>
              <p:txBody>
                <a:bodyPr rtlCol="0" anchor="ctr"/>
                <a:lstStyle/>
                <a:p>
                  <a:endParaRPr lang="en-US" sz="3200"/>
                </a:p>
              </p:txBody>
            </p:sp>
            <p:sp>
              <p:nvSpPr>
                <p:cNvPr id="1125" name="Freeform: Shape 1124">
                  <a:extLst>
                    <a:ext uri="{FF2B5EF4-FFF2-40B4-BE49-F238E27FC236}">
                      <a16:creationId xmlns:a16="http://schemas.microsoft.com/office/drawing/2014/main" id="{8911AD4A-4292-4F48-BA85-78EAE4BC18D0}"/>
                    </a:ext>
                  </a:extLst>
                </p:cNvPr>
                <p:cNvSpPr/>
                <p:nvPr/>
              </p:nvSpPr>
              <p:spPr>
                <a:xfrm>
                  <a:off x="811227" y="4695489"/>
                  <a:ext cx="89400" cy="94904"/>
                </a:xfrm>
                <a:custGeom>
                  <a:avLst/>
                  <a:gdLst>
                    <a:gd name="connsiteX0" fmla="*/ 208217 w 215074"/>
                    <a:gd name="connsiteY0" fmla="*/ 0 h 228314"/>
                    <a:gd name="connsiteX1" fmla="*/ 215075 w 215074"/>
                    <a:gd name="connsiteY1" fmla="*/ 6858 h 228314"/>
                    <a:gd name="connsiteX2" fmla="*/ 215075 w 215074"/>
                    <a:gd name="connsiteY2" fmla="*/ 27051 h 228314"/>
                    <a:gd name="connsiteX3" fmla="*/ 208217 w 215074"/>
                    <a:gd name="connsiteY3" fmla="*/ 33909 h 228314"/>
                    <a:gd name="connsiteX4" fmla="*/ 40862 w 215074"/>
                    <a:gd name="connsiteY4" fmla="*/ 33909 h 228314"/>
                    <a:gd name="connsiteX5" fmla="*/ 40862 w 215074"/>
                    <a:gd name="connsiteY5" fmla="*/ 95917 h 228314"/>
                    <a:gd name="connsiteX6" fmla="*/ 182499 w 215074"/>
                    <a:gd name="connsiteY6" fmla="*/ 95917 h 228314"/>
                    <a:gd name="connsiteX7" fmla="*/ 189643 w 215074"/>
                    <a:gd name="connsiteY7" fmla="*/ 102775 h 228314"/>
                    <a:gd name="connsiteX8" fmla="*/ 189643 w 215074"/>
                    <a:gd name="connsiteY8" fmla="*/ 123349 h 228314"/>
                    <a:gd name="connsiteX9" fmla="*/ 182499 w 215074"/>
                    <a:gd name="connsiteY9" fmla="*/ 129826 h 228314"/>
                    <a:gd name="connsiteX10" fmla="*/ 40862 w 215074"/>
                    <a:gd name="connsiteY10" fmla="*/ 129826 h 228314"/>
                    <a:gd name="connsiteX11" fmla="*/ 40862 w 215074"/>
                    <a:gd name="connsiteY11" fmla="*/ 194405 h 228314"/>
                    <a:gd name="connsiteX12" fmla="*/ 208217 w 215074"/>
                    <a:gd name="connsiteY12" fmla="*/ 194405 h 228314"/>
                    <a:gd name="connsiteX13" fmla="*/ 215075 w 215074"/>
                    <a:gd name="connsiteY13" fmla="*/ 201263 h 228314"/>
                    <a:gd name="connsiteX14" fmla="*/ 215075 w 215074"/>
                    <a:gd name="connsiteY14" fmla="*/ 221456 h 228314"/>
                    <a:gd name="connsiteX15" fmla="*/ 208217 w 215074"/>
                    <a:gd name="connsiteY15" fmla="*/ 228314 h 228314"/>
                    <a:gd name="connsiteX16" fmla="*/ 6858 w 215074"/>
                    <a:gd name="connsiteY16" fmla="*/ 228314 h 228314"/>
                    <a:gd name="connsiteX17" fmla="*/ 0 w 215074"/>
                    <a:gd name="connsiteY17" fmla="*/ 221456 h 228314"/>
                    <a:gd name="connsiteX18" fmla="*/ 0 w 215074"/>
                    <a:gd name="connsiteY18" fmla="*/ 6858 h 228314"/>
                    <a:gd name="connsiteX19" fmla="*/ 6858 w 215074"/>
                    <a:gd name="connsiteY19" fmla="*/ 0 h 228314"/>
                    <a:gd name="connsiteX20" fmla="*/ 208217 w 215074"/>
                    <a:gd name="connsiteY20" fmla="*/ 0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314">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826"/>
                        <a:pt x="182499" y="129826"/>
                      </a:cubicBezTo>
                      <a:lnTo>
                        <a:pt x="40862" y="129826"/>
                      </a:lnTo>
                      <a:lnTo>
                        <a:pt x="40862" y="194405"/>
                      </a:lnTo>
                      <a:lnTo>
                        <a:pt x="208217" y="194405"/>
                      </a:lnTo>
                      <a:cubicBezTo>
                        <a:pt x="212503" y="194405"/>
                        <a:pt x="215075" y="196977"/>
                        <a:pt x="215075" y="201263"/>
                      </a:cubicBezTo>
                      <a:lnTo>
                        <a:pt x="215075" y="221456"/>
                      </a:lnTo>
                      <a:cubicBezTo>
                        <a:pt x="215075" y="226028"/>
                        <a:pt x="212503" y="228314"/>
                        <a:pt x="208217" y="228314"/>
                      </a:cubicBezTo>
                      <a:lnTo>
                        <a:pt x="6858" y="228314"/>
                      </a:lnTo>
                      <a:cubicBezTo>
                        <a:pt x="2286" y="228314"/>
                        <a:pt x="0" y="226028"/>
                        <a:pt x="0" y="221456"/>
                      </a:cubicBezTo>
                      <a:lnTo>
                        <a:pt x="0" y="6858"/>
                      </a:lnTo>
                      <a:cubicBezTo>
                        <a:pt x="0" y="2286"/>
                        <a:pt x="2286" y="0"/>
                        <a:pt x="6858" y="0"/>
                      </a:cubicBezTo>
                      <a:lnTo>
                        <a:pt x="208217" y="0"/>
                      </a:lnTo>
                      <a:close/>
                    </a:path>
                  </a:pathLst>
                </a:custGeom>
                <a:grpFill/>
                <a:ln w="6350" cap="flat">
                  <a:solidFill>
                    <a:srgbClr val="1C5F8B"/>
                  </a:solidFill>
                  <a:prstDash val="solid"/>
                  <a:miter/>
                </a:ln>
              </p:spPr>
              <p:txBody>
                <a:bodyPr rtlCol="0" anchor="ctr"/>
                <a:lstStyle/>
                <a:p>
                  <a:endParaRPr lang="en-US" sz="3200"/>
                </a:p>
              </p:txBody>
            </p:sp>
            <p:sp>
              <p:nvSpPr>
                <p:cNvPr id="1126" name="Freeform: Shape 1125">
                  <a:extLst>
                    <a:ext uri="{FF2B5EF4-FFF2-40B4-BE49-F238E27FC236}">
                      <a16:creationId xmlns:a16="http://schemas.microsoft.com/office/drawing/2014/main" id="{BD2A65D5-6CE4-41B4-A9CD-A36DE10CAD5D}"/>
                    </a:ext>
                  </a:extLst>
                </p:cNvPr>
                <p:cNvSpPr/>
                <p:nvPr/>
              </p:nvSpPr>
              <p:spPr>
                <a:xfrm>
                  <a:off x="920107" y="4695489"/>
                  <a:ext cx="96886" cy="94904"/>
                </a:xfrm>
                <a:custGeom>
                  <a:avLst/>
                  <a:gdLst>
                    <a:gd name="connsiteX0" fmla="*/ 224695 w 233084"/>
                    <a:gd name="connsiteY0" fmla="*/ 49911 h 228314"/>
                    <a:gd name="connsiteX1" fmla="*/ 224695 w 233084"/>
                    <a:gd name="connsiteY1" fmla="*/ 94583 h 228314"/>
                    <a:gd name="connsiteX2" fmla="*/ 172498 w 233084"/>
                    <a:gd name="connsiteY2" fmla="*/ 145447 h 228314"/>
                    <a:gd name="connsiteX3" fmla="*/ 156496 w 233084"/>
                    <a:gd name="connsiteY3" fmla="*/ 145447 h 228314"/>
                    <a:gd name="connsiteX4" fmla="*/ 231553 w 233084"/>
                    <a:gd name="connsiteY4" fmla="*/ 221456 h 228314"/>
                    <a:gd name="connsiteX5" fmla="*/ 229267 w 233084"/>
                    <a:gd name="connsiteY5" fmla="*/ 228314 h 228314"/>
                    <a:gd name="connsiteX6" fmla="*/ 193738 w 233084"/>
                    <a:gd name="connsiteY6" fmla="*/ 228314 h 228314"/>
                    <a:gd name="connsiteX7" fmla="*/ 182309 w 233084"/>
                    <a:gd name="connsiteY7" fmla="*/ 223742 h 228314"/>
                    <a:gd name="connsiteX8" fmla="*/ 109918 w 233084"/>
                    <a:gd name="connsiteY8" fmla="*/ 146780 h 228314"/>
                    <a:gd name="connsiteX9" fmla="*/ 40767 w 233084"/>
                    <a:gd name="connsiteY9" fmla="*/ 146780 h 228314"/>
                    <a:gd name="connsiteX10" fmla="*/ 40767 w 233084"/>
                    <a:gd name="connsiteY10" fmla="*/ 221456 h 228314"/>
                    <a:gd name="connsiteX11" fmla="*/ 33623 w 233084"/>
                    <a:gd name="connsiteY11" fmla="*/ 228314 h 228314"/>
                    <a:gd name="connsiteX12" fmla="*/ 6858 w 233084"/>
                    <a:gd name="connsiteY12" fmla="*/ 228314 h 228314"/>
                    <a:gd name="connsiteX13" fmla="*/ 0 w 233084"/>
                    <a:gd name="connsiteY13" fmla="*/ 221456 h 228314"/>
                    <a:gd name="connsiteX14" fmla="*/ 0 w 233084"/>
                    <a:gd name="connsiteY14" fmla="*/ 6858 h 228314"/>
                    <a:gd name="connsiteX15" fmla="*/ 6858 w 233084"/>
                    <a:gd name="connsiteY15" fmla="*/ 0 h 228314"/>
                    <a:gd name="connsiteX16" fmla="*/ 172593 w 233084"/>
                    <a:gd name="connsiteY16" fmla="*/ 0 h 228314"/>
                    <a:gd name="connsiteX17" fmla="*/ 224695 w 233084"/>
                    <a:gd name="connsiteY17" fmla="*/ 49911 h 228314"/>
                    <a:gd name="connsiteX18" fmla="*/ 40672 w 233084"/>
                    <a:gd name="connsiteY18" fmla="*/ 113252 h 228314"/>
                    <a:gd name="connsiteX19" fmla="*/ 152305 w 233084"/>
                    <a:gd name="connsiteY19" fmla="*/ 113252 h 228314"/>
                    <a:gd name="connsiteX20" fmla="*/ 183642 w 233084"/>
                    <a:gd name="connsiteY20" fmla="*/ 86487 h 228314"/>
                    <a:gd name="connsiteX21" fmla="*/ 183642 w 233084"/>
                    <a:gd name="connsiteY21" fmla="*/ 60674 h 228314"/>
                    <a:gd name="connsiteX22" fmla="*/ 152305 w 233084"/>
                    <a:gd name="connsiteY22" fmla="*/ 33909 h 228314"/>
                    <a:gd name="connsiteX23" fmla="*/ 40672 w 233084"/>
                    <a:gd name="connsiteY23" fmla="*/ 33909 h 228314"/>
                    <a:gd name="connsiteX24" fmla="*/ 40672 w 233084"/>
                    <a:gd name="connsiteY24" fmla="*/ 11325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3084" h="228314">
                      <a:moveTo>
                        <a:pt x="224695" y="49911"/>
                      </a:moveTo>
                      <a:lnTo>
                        <a:pt x="224695" y="94583"/>
                      </a:lnTo>
                      <a:cubicBezTo>
                        <a:pt x="224695" y="128492"/>
                        <a:pt x="207740" y="145447"/>
                        <a:pt x="172498" y="145447"/>
                      </a:cubicBezTo>
                      <a:lnTo>
                        <a:pt x="156496" y="145447"/>
                      </a:lnTo>
                      <a:lnTo>
                        <a:pt x="231553" y="221456"/>
                      </a:lnTo>
                      <a:cubicBezTo>
                        <a:pt x="234505" y="224409"/>
                        <a:pt x="232886" y="228314"/>
                        <a:pt x="229267" y="228314"/>
                      </a:cubicBezTo>
                      <a:lnTo>
                        <a:pt x="193738" y="228314"/>
                      </a:lnTo>
                      <a:cubicBezTo>
                        <a:pt x="187833" y="228314"/>
                        <a:pt x="185261" y="226981"/>
                        <a:pt x="182309" y="223742"/>
                      </a:cubicBezTo>
                      <a:lnTo>
                        <a:pt x="109918" y="146780"/>
                      </a:lnTo>
                      <a:lnTo>
                        <a:pt x="40767" y="146780"/>
                      </a:lnTo>
                      <a:lnTo>
                        <a:pt x="40767" y="221456"/>
                      </a:lnTo>
                      <a:cubicBezTo>
                        <a:pt x="40767" y="226028"/>
                        <a:pt x="38195" y="228314"/>
                        <a:pt x="33623" y="228314"/>
                      </a:cubicBezTo>
                      <a:lnTo>
                        <a:pt x="6858" y="228314"/>
                      </a:lnTo>
                      <a:cubicBezTo>
                        <a:pt x="2286" y="228314"/>
                        <a:pt x="0" y="226028"/>
                        <a:pt x="0" y="221456"/>
                      </a:cubicBezTo>
                      <a:lnTo>
                        <a:pt x="0" y="6858"/>
                      </a:lnTo>
                      <a:cubicBezTo>
                        <a:pt x="0" y="2286"/>
                        <a:pt x="2286" y="0"/>
                        <a:pt x="6858" y="0"/>
                      </a:cubicBezTo>
                      <a:lnTo>
                        <a:pt x="172593" y="0"/>
                      </a:lnTo>
                      <a:cubicBezTo>
                        <a:pt x="207645" y="0"/>
                        <a:pt x="224695" y="16002"/>
                        <a:pt x="224695" y="49911"/>
                      </a:cubicBezTo>
                      <a:close/>
                      <a:moveTo>
                        <a:pt x="40672" y="113252"/>
                      </a:moveTo>
                      <a:lnTo>
                        <a:pt x="152305" y="113252"/>
                      </a:lnTo>
                      <a:cubicBezTo>
                        <a:pt x="178689" y="113252"/>
                        <a:pt x="183642" y="108014"/>
                        <a:pt x="183642" y="86487"/>
                      </a:cubicBezTo>
                      <a:lnTo>
                        <a:pt x="183642" y="60674"/>
                      </a:lnTo>
                      <a:cubicBezTo>
                        <a:pt x="183642" y="38862"/>
                        <a:pt x="178784" y="33909"/>
                        <a:pt x="152305" y="33909"/>
                      </a:cubicBezTo>
                      <a:lnTo>
                        <a:pt x="40672" y="33909"/>
                      </a:lnTo>
                      <a:lnTo>
                        <a:pt x="40672" y="113252"/>
                      </a:lnTo>
                      <a:close/>
                    </a:path>
                  </a:pathLst>
                </a:custGeom>
                <a:grpFill/>
                <a:ln w="6350" cap="flat">
                  <a:solidFill>
                    <a:srgbClr val="1C5F8B"/>
                  </a:solidFill>
                  <a:prstDash val="solid"/>
                  <a:miter/>
                </a:ln>
              </p:spPr>
              <p:txBody>
                <a:bodyPr rtlCol="0" anchor="ctr"/>
                <a:lstStyle/>
                <a:p>
                  <a:endParaRPr lang="en-US" sz="3200"/>
                </a:p>
              </p:txBody>
            </p:sp>
            <p:sp>
              <p:nvSpPr>
                <p:cNvPr id="1127" name="Freeform: Shape 1126">
                  <a:extLst>
                    <a:ext uri="{FF2B5EF4-FFF2-40B4-BE49-F238E27FC236}">
                      <a16:creationId xmlns:a16="http://schemas.microsoft.com/office/drawing/2014/main" id="{341EDFFF-94B5-433F-98BC-7CB02C49E504}"/>
                    </a:ext>
                  </a:extLst>
                </p:cNvPr>
                <p:cNvSpPr/>
                <p:nvPr/>
              </p:nvSpPr>
              <p:spPr>
                <a:xfrm>
                  <a:off x="1069490" y="4695489"/>
                  <a:ext cx="99694" cy="94904"/>
                </a:xfrm>
                <a:custGeom>
                  <a:avLst/>
                  <a:gdLst>
                    <a:gd name="connsiteX0" fmla="*/ 56864 w 239839"/>
                    <a:gd name="connsiteY0" fmla="*/ 103442 h 228314"/>
                    <a:gd name="connsiteX1" fmla="*/ 63341 w 239839"/>
                    <a:gd name="connsiteY1" fmla="*/ 96869 h 228314"/>
                    <a:gd name="connsiteX2" fmla="*/ 169735 w 239839"/>
                    <a:gd name="connsiteY2" fmla="*/ 96869 h 228314"/>
                    <a:gd name="connsiteX3" fmla="*/ 198120 w 239839"/>
                    <a:gd name="connsiteY3" fmla="*/ 72390 h 228314"/>
                    <a:gd name="connsiteX4" fmla="*/ 198120 w 239839"/>
                    <a:gd name="connsiteY4" fmla="*/ 56102 h 228314"/>
                    <a:gd name="connsiteX5" fmla="*/ 169735 w 239839"/>
                    <a:gd name="connsiteY5" fmla="*/ 31909 h 228314"/>
                    <a:gd name="connsiteX6" fmla="*/ 61436 w 239839"/>
                    <a:gd name="connsiteY6" fmla="*/ 31909 h 228314"/>
                    <a:gd name="connsiteX7" fmla="*/ 42482 w 239839"/>
                    <a:gd name="connsiteY7" fmla="*/ 49816 h 228314"/>
                    <a:gd name="connsiteX8" fmla="*/ 42482 w 239839"/>
                    <a:gd name="connsiteY8" fmla="*/ 62198 h 228314"/>
                    <a:gd name="connsiteX9" fmla="*/ 31337 w 239839"/>
                    <a:gd name="connsiteY9" fmla="*/ 68390 h 228314"/>
                    <a:gd name="connsiteX10" fmla="*/ 12097 w 239839"/>
                    <a:gd name="connsiteY10" fmla="*/ 68390 h 228314"/>
                    <a:gd name="connsiteX11" fmla="*/ 5525 w 239839"/>
                    <a:gd name="connsiteY11" fmla="*/ 62198 h 228314"/>
                    <a:gd name="connsiteX12" fmla="*/ 5525 w 239839"/>
                    <a:gd name="connsiteY12" fmla="*/ 48292 h 228314"/>
                    <a:gd name="connsiteX13" fmla="*/ 55817 w 239839"/>
                    <a:gd name="connsiteY13" fmla="*/ 0 h 228314"/>
                    <a:gd name="connsiteX14" fmla="*/ 184404 w 239839"/>
                    <a:gd name="connsiteY14" fmla="*/ 0 h 228314"/>
                    <a:gd name="connsiteX15" fmla="*/ 236315 w 239839"/>
                    <a:gd name="connsiteY15" fmla="*/ 49911 h 228314"/>
                    <a:gd name="connsiteX16" fmla="*/ 236315 w 239839"/>
                    <a:gd name="connsiteY16" fmla="*/ 65532 h 228314"/>
                    <a:gd name="connsiteX17" fmla="*/ 208217 w 239839"/>
                    <a:gd name="connsiteY17" fmla="*/ 112490 h 228314"/>
                    <a:gd name="connsiteX18" fmla="*/ 239840 w 239839"/>
                    <a:gd name="connsiteY18" fmla="*/ 160496 h 228314"/>
                    <a:gd name="connsiteX19" fmla="*/ 239840 w 239839"/>
                    <a:gd name="connsiteY19" fmla="*/ 178403 h 228314"/>
                    <a:gd name="connsiteX20" fmla="*/ 187642 w 239839"/>
                    <a:gd name="connsiteY20" fmla="*/ 228314 h 228314"/>
                    <a:gd name="connsiteX21" fmla="*/ 50292 w 239839"/>
                    <a:gd name="connsiteY21" fmla="*/ 228314 h 228314"/>
                    <a:gd name="connsiteX22" fmla="*/ 0 w 239839"/>
                    <a:gd name="connsiteY22" fmla="*/ 180023 h 228314"/>
                    <a:gd name="connsiteX23" fmla="*/ 0 w 239839"/>
                    <a:gd name="connsiteY23" fmla="*/ 165735 h 228314"/>
                    <a:gd name="connsiteX24" fmla="*/ 6477 w 239839"/>
                    <a:gd name="connsiteY24" fmla="*/ 159544 h 228314"/>
                    <a:gd name="connsiteX25" fmla="*/ 30290 w 239839"/>
                    <a:gd name="connsiteY25" fmla="*/ 159544 h 228314"/>
                    <a:gd name="connsiteX26" fmla="*/ 37148 w 239839"/>
                    <a:gd name="connsiteY26" fmla="*/ 165735 h 228314"/>
                    <a:gd name="connsiteX27" fmla="*/ 37148 w 239839"/>
                    <a:gd name="connsiteY27" fmla="*/ 178499 h 228314"/>
                    <a:gd name="connsiteX28" fmla="*/ 55721 w 239839"/>
                    <a:gd name="connsiteY28" fmla="*/ 196787 h 228314"/>
                    <a:gd name="connsiteX29" fmla="*/ 172879 w 239839"/>
                    <a:gd name="connsiteY29" fmla="*/ 196787 h 228314"/>
                    <a:gd name="connsiteX30" fmla="*/ 201263 w 239839"/>
                    <a:gd name="connsiteY30" fmla="*/ 172307 h 228314"/>
                    <a:gd name="connsiteX31" fmla="*/ 201263 w 239839"/>
                    <a:gd name="connsiteY31" fmla="*/ 153353 h 228314"/>
                    <a:gd name="connsiteX32" fmla="*/ 172879 w 239839"/>
                    <a:gd name="connsiteY32" fmla="*/ 128873 h 228314"/>
                    <a:gd name="connsiteX33" fmla="*/ 63341 w 239839"/>
                    <a:gd name="connsiteY33" fmla="*/ 128873 h 228314"/>
                    <a:gd name="connsiteX34" fmla="*/ 56864 w 239839"/>
                    <a:gd name="connsiteY34" fmla="*/ 122682 h 228314"/>
                    <a:gd name="connsiteX35" fmla="*/ 56864 w 239839"/>
                    <a:gd name="connsiteY35" fmla="*/ 10344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39839" h="228314">
                      <a:moveTo>
                        <a:pt x="56864" y="103442"/>
                      </a:moveTo>
                      <a:cubicBezTo>
                        <a:pt x="56864" y="99155"/>
                        <a:pt x="59150" y="96869"/>
                        <a:pt x="63341" y="96869"/>
                      </a:cubicBezTo>
                      <a:lnTo>
                        <a:pt x="169735" y="96869"/>
                      </a:lnTo>
                      <a:cubicBezTo>
                        <a:pt x="192215" y="96869"/>
                        <a:pt x="198120" y="92012"/>
                        <a:pt x="198120" y="72390"/>
                      </a:cubicBezTo>
                      <a:lnTo>
                        <a:pt x="198120" y="56102"/>
                      </a:lnTo>
                      <a:cubicBezTo>
                        <a:pt x="198120" y="37529"/>
                        <a:pt x="192881" y="31909"/>
                        <a:pt x="169735" y="31909"/>
                      </a:cubicBezTo>
                      <a:lnTo>
                        <a:pt x="61436" y="31909"/>
                      </a:lnTo>
                      <a:cubicBezTo>
                        <a:pt x="48006" y="31909"/>
                        <a:pt x="42482" y="37433"/>
                        <a:pt x="42482" y="49816"/>
                      </a:cubicBezTo>
                      <a:lnTo>
                        <a:pt x="42482" y="62198"/>
                      </a:lnTo>
                      <a:cubicBezTo>
                        <a:pt x="42482" y="68104"/>
                        <a:pt x="37243" y="68390"/>
                        <a:pt x="31337" y="68390"/>
                      </a:cubicBezTo>
                      <a:lnTo>
                        <a:pt x="12097" y="68390"/>
                      </a:lnTo>
                      <a:cubicBezTo>
                        <a:pt x="7525" y="68390"/>
                        <a:pt x="5525" y="66389"/>
                        <a:pt x="5525" y="62198"/>
                      </a:cubicBezTo>
                      <a:lnTo>
                        <a:pt x="5525" y="48292"/>
                      </a:lnTo>
                      <a:cubicBezTo>
                        <a:pt x="5525" y="12764"/>
                        <a:pt x="18859" y="0"/>
                        <a:pt x="55817" y="0"/>
                      </a:cubicBezTo>
                      <a:lnTo>
                        <a:pt x="184404" y="0"/>
                      </a:lnTo>
                      <a:cubicBezTo>
                        <a:pt x="221266" y="0"/>
                        <a:pt x="236315" y="15050"/>
                        <a:pt x="236315" y="49911"/>
                      </a:cubicBezTo>
                      <a:lnTo>
                        <a:pt x="236315" y="65532"/>
                      </a:lnTo>
                      <a:cubicBezTo>
                        <a:pt x="236315" y="91631"/>
                        <a:pt x="227838" y="106680"/>
                        <a:pt x="208217" y="112490"/>
                      </a:cubicBezTo>
                      <a:cubicBezTo>
                        <a:pt x="230410" y="117729"/>
                        <a:pt x="239840" y="133064"/>
                        <a:pt x="239840" y="160496"/>
                      </a:cubicBezTo>
                      <a:lnTo>
                        <a:pt x="239840" y="178403"/>
                      </a:lnTo>
                      <a:cubicBezTo>
                        <a:pt x="239840" y="213360"/>
                        <a:pt x="224504" y="228314"/>
                        <a:pt x="187642" y="228314"/>
                      </a:cubicBezTo>
                      <a:lnTo>
                        <a:pt x="50292" y="228314"/>
                      </a:lnTo>
                      <a:cubicBezTo>
                        <a:pt x="13430" y="228314"/>
                        <a:pt x="0" y="215551"/>
                        <a:pt x="0" y="180023"/>
                      </a:cubicBezTo>
                      <a:lnTo>
                        <a:pt x="0" y="165735"/>
                      </a:lnTo>
                      <a:cubicBezTo>
                        <a:pt x="0" y="161449"/>
                        <a:pt x="2286" y="159544"/>
                        <a:pt x="6477" y="159544"/>
                      </a:cubicBezTo>
                      <a:lnTo>
                        <a:pt x="30290" y="159544"/>
                      </a:lnTo>
                      <a:cubicBezTo>
                        <a:pt x="34862" y="159544"/>
                        <a:pt x="37148" y="161544"/>
                        <a:pt x="37148" y="165735"/>
                      </a:cubicBezTo>
                      <a:lnTo>
                        <a:pt x="37148" y="178499"/>
                      </a:lnTo>
                      <a:cubicBezTo>
                        <a:pt x="37148" y="190881"/>
                        <a:pt x="42672" y="196787"/>
                        <a:pt x="55721" y="196787"/>
                      </a:cubicBezTo>
                      <a:lnTo>
                        <a:pt x="172879" y="196787"/>
                      </a:lnTo>
                      <a:cubicBezTo>
                        <a:pt x="195358" y="196787"/>
                        <a:pt x="201263" y="191548"/>
                        <a:pt x="201263" y="172307"/>
                      </a:cubicBezTo>
                      <a:lnTo>
                        <a:pt x="201263" y="153353"/>
                      </a:lnTo>
                      <a:cubicBezTo>
                        <a:pt x="201263" y="134779"/>
                        <a:pt x="196025" y="128873"/>
                        <a:pt x="172879" y="128873"/>
                      </a:cubicBezTo>
                      <a:lnTo>
                        <a:pt x="63341" y="128873"/>
                      </a:lnTo>
                      <a:cubicBezTo>
                        <a:pt x="59055" y="128873"/>
                        <a:pt x="56864" y="126873"/>
                        <a:pt x="56864" y="122682"/>
                      </a:cubicBezTo>
                      <a:lnTo>
                        <a:pt x="56864" y="103442"/>
                      </a:lnTo>
                      <a:close/>
                    </a:path>
                  </a:pathLst>
                </a:custGeom>
                <a:grpFill/>
                <a:ln w="6350" cap="flat">
                  <a:solidFill>
                    <a:srgbClr val="1C5F8B"/>
                  </a:solidFill>
                  <a:prstDash val="solid"/>
                  <a:miter/>
                </a:ln>
              </p:spPr>
              <p:txBody>
                <a:bodyPr rtlCol="0" anchor="ctr"/>
                <a:lstStyle/>
                <a:p>
                  <a:endParaRPr lang="en-US" sz="3200"/>
                </a:p>
              </p:txBody>
            </p:sp>
            <p:sp>
              <p:nvSpPr>
                <p:cNvPr id="1128" name="Freeform: Shape 1127">
                  <a:extLst>
                    <a:ext uri="{FF2B5EF4-FFF2-40B4-BE49-F238E27FC236}">
                      <a16:creationId xmlns:a16="http://schemas.microsoft.com/office/drawing/2014/main" id="{C6CC8D80-C126-429A-B5FF-2B39EA8883B6}"/>
                    </a:ext>
                  </a:extLst>
                </p:cNvPr>
                <p:cNvSpPr/>
                <p:nvPr/>
              </p:nvSpPr>
              <p:spPr>
                <a:xfrm>
                  <a:off x="1224417" y="4742960"/>
                  <a:ext cx="36742" cy="13580"/>
                </a:xfrm>
                <a:custGeom>
                  <a:avLst/>
                  <a:gdLst>
                    <a:gd name="connsiteX0" fmla="*/ 6191 w 88391"/>
                    <a:gd name="connsiteY0" fmla="*/ 32671 h 32670"/>
                    <a:gd name="connsiteX1" fmla="*/ 0 w 88391"/>
                    <a:gd name="connsiteY1" fmla="*/ 26765 h 32670"/>
                    <a:gd name="connsiteX2" fmla="*/ 0 w 88391"/>
                    <a:gd name="connsiteY2" fmla="*/ 5905 h 32670"/>
                    <a:gd name="connsiteX3" fmla="*/ 6191 w 88391"/>
                    <a:gd name="connsiteY3" fmla="*/ 0 h 32670"/>
                    <a:gd name="connsiteX4" fmla="*/ 81915 w 88391"/>
                    <a:gd name="connsiteY4" fmla="*/ 0 h 32670"/>
                    <a:gd name="connsiteX5" fmla="*/ 88392 w 88391"/>
                    <a:gd name="connsiteY5" fmla="*/ 5905 h 32670"/>
                    <a:gd name="connsiteX6" fmla="*/ 88392 w 88391"/>
                    <a:gd name="connsiteY6" fmla="*/ 26765 h 32670"/>
                    <a:gd name="connsiteX7" fmla="*/ 81915 w 88391"/>
                    <a:gd name="connsiteY7" fmla="*/ 32671 h 32670"/>
                    <a:gd name="connsiteX8" fmla="*/ 6191 w 88391"/>
                    <a:gd name="connsiteY8" fmla="*/ 32671 h 3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391" h="32670">
                      <a:moveTo>
                        <a:pt x="6191" y="32671"/>
                      </a:moveTo>
                      <a:cubicBezTo>
                        <a:pt x="1905" y="32671"/>
                        <a:pt x="0" y="30671"/>
                        <a:pt x="0" y="26765"/>
                      </a:cubicBezTo>
                      <a:lnTo>
                        <a:pt x="0" y="5905"/>
                      </a:lnTo>
                      <a:cubicBezTo>
                        <a:pt x="0" y="2000"/>
                        <a:pt x="2000" y="0"/>
                        <a:pt x="6191" y="0"/>
                      </a:cubicBezTo>
                      <a:lnTo>
                        <a:pt x="81915" y="0"/>
                      </a:lnTo>
                      <a:cubicBezTo>
                        <a:pt x="86201" y="0"/>
                        <a:pt x="88392" y="2000"/>
                        <a:pt x="88392" y="5905"/>
                      </a:cubicBezTo>
                      <a:lnTo>
                        <a:pt x="88392" y="26765"/>
                      </a:lnTo>
                      <a:cubicBezTo>
                        <a:pt x="88392" y="30671"/>
                        <a:pt x="86106" y="32671"/>
                        <a:pt x="81915" y="32671"/>
                      </a:cubicBezTo>
                      <a:lnTo>
                        <a:pt x="6191" y="32671"/>
                      </a:lnTo>
                      <a:close/>
                    </a:path>
                  </a:pathLst>
                </a:custGeom>
                <a:grpFill/>
                <a:ln w="6350" cap="flat">
                  <a:solidFill>
                    <a:srgbClr val="1C5F8B"/>
                  </a:solidFill>
                  <a:prstDash val="solid"/>
                  <a:miter/>
                </a:ln>
              </p:spPr>
              <p:txBody>
                <a:bodyPr rtlCol="0" anchor="ctr"/>
                <a:lstStyle/>
                <a:p>
                  <a:endParaRPr lang="en-US" sz="3200"/>
                </a:p>
              </p:txBody>
            </p:sp>
            <p:sp>
              <p:nvSpPr>
                <p:cNvPr id="1129" name="Freeform: Shape 1128">
                  <a:extLst>
                    <a:ext uri="{FF2B5EF4-FFF2-40B4-BE49-F238E27FC236}">
                      <a16:creationId xmlns:a16="http://schemas.microsoft.com/office/drawing/2014/main" id="{1CD6909D-019D-4400-B925-5B251935EF0F}"/>
                    </a:ext>
                  </a:extLst>
                </p:cNvPr>
                <p:cNvSpPr/>
                <p:nvPr/>
              </p:nvSpPr>
              <p:spPr>
                <a:xfrm>
                  <a:off x="1275531" y="4695489"/>
                  <a:ext cx="102030" cy="95023"/>
                </a:xfrm>
                <a:custGeom>
                  <a:avLst/>
                  <a:gdLst>
                    <a:gd name="connsiteX0" fmla="*/ 0 w 245459"/>
                    <a:gd name="connsiteY0" fmla="*/ 154019 h 228600"/>
                    <a:gd name="connsiteX1" fmla="*/ 4572 w 245459"/>
                    <a:gd name="connsiteY1" fmla="*/ 143923 h 228600"/>
                    <a:gd name="connsiteX2" fmla="*/ 166116 w 245459"/>
                    <a:gd name="connsiteY2" fmla="*/ 4286 h 228600"/>
                    <a:gd name="connsiteX3" fmla="*/ 176879 w 245459"/>
                    <a:gd name="connsiteY3" fmla="*/ 0 h 228600"/>
                    <a:gd name="connsiteX4" fmla="*/ 216694 w 245459"/>
                    <a:gd name="connsiteY4" fmla="*/ 0 h 228600"/>
                    <a:gd name="connsiteX5" fmla="*/ 223266 w 245459"/>
                    <a:gd name="connsiteY5" fmla="*/ 6572 h 228600"/>
                    <a:gd name="connsiteX6" fmla="*/ 223266 w 245459"/>
                    <a:gd name="connsiteY6" fmla="*/ 155067 h 228600"/>
                    <a:gd name="connsiteX7" fmla="*/ 238601 w 245459"/>
                    <a:gd name="connsiteY7" fmla="*/ 155067 h 228600"/>
                    <a:gd name="connsiteX8" fmla="*/ 245459 w 245459"/>
                    <a:gd name="connsiteY8" fmla="*/ 161639 h 228600"/>
                    <a:gd name="connsiteX9" fmla="*/ 245459 w 245459"/>
                    <a:gd name="connsiteY9" fmla="*/ 180594 h 228600"/>
                    <a:gd name="connsiteX10" fmla="*/ 238601 w 245459"/>
                    <a:gd name="connsiteY10" fmla="*/ 187166 h 228600"/>
                    <a:gd name="connsiteX11" fmla="*/ 223266 w 245459"/>
                    <a:gd name="connsiteY11" fmla="*/ 187166 h 228600"/>
                    <a:gd name="connsiteX12" fmla="*/ 223266 w 245459"/>
                    <a:gd name="connsiteY12" fmla="*/ 222123 h 228600"/>
                    <a:gd name="connsiteX13" fmla="*/ 216694 w 245459"/>
                    <a:gd name="connsiteY13" fmla="*/ 228600 h 228600"/>
                    <a:gd name="connsiteX14" fmla="*/ 191548 w 245459"/>
                    <a:gd name="connsiteY14" fmla="*/ 228600 h 228600"/>
                    <a:gd name="connsiteX15" fmla="*/ 184690 w 245459"/>
                    <a:gd name="connsiteY15" fmla="*/ 222123 h 228600"/>
                    <a:gd name="connsiteX16" fmla="*/ 184690 w 245459"/>
                    <a:gd name="connsiteY16" fmla="*/ 187166 h 228600"/>
                    <a:gd name="connsiteX17" fmla="*/ 6858 w 245459"/>
                    <a:gd name="connsiteY17" fmla="*/ 187166 h 228600"/>
                    <a:gd name="connsiteX18" fmla="*/ 0 w 245459"/>
                    <a:gd name="connsiteY18" fmla="*/ 180594 h 228600"/>
                    <a:gd name="connsiteX19" fmla="*/ 0 w 245459"/>
                    <a:gd name="connsiteY19" fmla="*/ 154019 h 228600"/>
                    <a:gd name="connsiteX20" fmla="*/ 184690 w 245459"/>
                    <a:gd name="connsiteY20" fmla="*/ 154972 h 228600"/>
                    <a:gd name="connsiteX21" fmla="*/ 184690 w 245459"/>
                    <a:gd name="connsiteY21" fmla="*/ 30671 h 228600"/>
                    <a:gd name="connsiteX22" fmla="*/ 40767 w 245459"/>
                    <a:gd name="connsiteY22" fmla="*/ 154972 h 228600"/>
                    <a:gd name="connsiteX23" fmla="*/ 184690 w 245459"/>
                    <a:gd name="connsiteY23" fmla="*/ 154972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5459" h="228600">
                      <a:moveTo>
                        <a:pt x="0" y="154019"/>
                      </a:moveTo>
                      <a:cubicBezTo>
                        <a:pt x="0" y="149733"/>
                        <a:pt x="1334" y="146876"/>
                        <a:pt x="4572" y="143923"/>
                      </a:cubicBezTo>
                      <a:lnTo>
                        <a:pt x="166116" y="4286"/>
                      </a:lnTo>
                      <a:cubicBezTo>
                        <a:pt x="169736" y="1715"/>
                        <a:pt x="172307" y="0"/>
                        <a:pt x="176879" y="0"/>
                      </a:cubicBezTo>
                      <a:lnTo>
                        <a:pt x="216694" y="0"/>
                      </a:lnTo>
                      <a:cubicBezTo>
                        <a:pt x="220980" y="0"/>
                        <a:pt x="223266" y="2286"/>
                        <a:pt x="223266" y="6572"/>
                      </a:cubicBezTo>
                      <a:lnTo>
                        <a:pt x="223266" y="155067"/>
                      </a:lnTo>
                      <a:lnTo>
                        <a:pt x="238601" y="155067"/>
                      </a:lnTo>
                      <a:cubicBezTo>
                        <a:pt x="243173" y="155067"/>
                        <a:pt x="245459" y="157353"/>
                        <a:pt x="245459" y="161639"/>
                      </a:cubicBezTo>
                      <a:lnTo>
                        <a:pt x="245459" y="180594"/>
                      </a:lnTo>
                      <a:cubicBezTo>
                        <a:pt x="245459" y="184880"/>
                        <a:pt x="243173" y="187166"/>
                        <a:pt x="238601" y="187166"/>
                      </a:cubicBezTo>
                      <a:lnTo>
                        <a:pt x="223266" y="187166"/>
                      </a:lnTo>
                      <a:lnTo>
                        <a:pt x="223266" y="222123"/>
                      </a:lnTo>
                      <a:cubicBezTo>
                        <a:pt x="223266" y="226409"/>
                        <a:pt x="220980" y="228600"/>
                        <a:pt x="216694" y="228600"/>
                      </a:cubicBezTo>
                      <a:lnTo>
                        <a:pt x="191548" y="228600"/>
                      </a:lnTo>
                      <a:cubicBezTo>
                        <a:pt x="187262" y="228600"/>
                        <a:pt x="184690" y="226314"/>
                        <a:pt x="184690" y="222123"/>
                      </a:cubicBezTo>
                      <a:lnTo>
                        <a:pt x="184690" y="187166"/>
                      </a:lnTo>
                      <a:lnTo>
                        <a:pt x="6858" y="187166"/>
                      </a:lnTo>
                      <a:cubicBezTo>
                        <a:pt x="2286" y="187166"/>
                        <a:pt x="0" y="184880"/>
                        <a:pt x="0" y="180594"/>
                      </a:cubicBezTo>
                      <a:lnTo>
                        <a:pt x="0" y="154019"/>
                      </a:lnTo>
                      <a:close/>
                      <a:moveTo>
                        <a:pt x="184690" y="154972"/>
                      </a:moveTo>
                      <a:lnTo>
                        <a:pt x="184690" y="30671"/>
                      </a:lnTo>
                      <a:lnTo>
                        <a:pt x="40767" y="154972"/>
                      </a:lnTo>
                      <a:lnTo>
                        <a:pt x="184690" y="154972"/>
                      </a:lnTo>
                      <a:close/>
                    </a:path>
                  </a:pathLst>
                </a:custGeom>
                <a:grpFill/>
                <a:ln w="6350" cap="flat">
                  <a:solidFill>
                    <a:srgbClr val="1C5F8B"/>
                  </a:solidFill>
                  <a:prstDash val="solid"/>
                  <a:miter/>
                </a:ln>
              </p:spPr>
              <p:txBody>
                <a:bodyPr rtlCol="0" anchor="ctr"/>
                <a:lstStyle/>
                <a:p>
                  <a:endParaRPr lang="en-US" sz="3200"/>
                </a:p>
              </p:txBody>
            </p:sp>
            <p:sp>
              <p:nvSpPr>
                <p:cNvPr id="1130" name="Freeform: Shape 1129">
                  <a:extLst>
                    <a:ext uri="{FF2B5EF4-FFF2-40B4-BE49-F238E27FC236}">
                      <a16:creationId xmlns:a16="http://schemas.microsoft.com/office/drawing/2014/main" id="{63667C24-3CD2-4B17-B17C-A73E8AE38D69}"/>
                    </a:ext>
                  </a:extLst>
                </p:cNvPr>
                <p:cNvSpPr/>
                <p:nvPr/>
              </p:nvSpPr>
              <p:spPr>
                <a:xfrm>
                  <a:off x="1392012" y="4774120"/>
                  <a:ext cx="19242" cy="37732"/>
                </a:xfrm>
                <a:custGeom>
                  <a:avLst/>
                  <a:gdLst>
                    <a:gd name="connsiteX0" fmla="*/ 22574 w 46291"/>
                    <a:gd name="connsiteY0" fmla="*/ 86201 h 90773"/>
                    <a:gd name="connsiteX1" fmla="*/ 15716 w 46291"/>
                    <a:gd name="connsiteY1" fmla="*/ 90773 h 90773"/>
                    <a:gd name="connsiteX2" fmla="*/ 5905 w 46291"/>
                    <a:gd name="connsiteY2" fmla="*/ 90773 h 90773"/>
                    <a:gd name="connsiteX3" fmla="*/ 2667 w 46291"/>
                    <a:gd name="connsiteY3" fmla="*/ 85534 h 90773"/>
                    <a:gd name="connsiteX4" fmla="*/ 22193 w 46291"/>
                    <a:gd name="connsiteY4" fmla="*/ 39148 h 90773"/>
                    <a:gd name="connsiteX5" fmla="*/ 7144 w 46291"/>
                    <a:gd name="connsiteY5" fmla="*/ 39148 h 90773"/>
                    <a:gd name="connsiteX6" fmla="*/ 0 w 46291"/>
                    <a:gd name="connsiteY6" fmla="*/ 32290 h 90773"/>
                    <a:gd name="connsiteX7" fmla="*/ 0 w 46291"/>
                    <a:gd name="connsiteY7" fmla="*/ 6858 h 90773"/>
                    <a:gd name="connsiteX8" fmla="*/ 7144 w 46291"/>
                    <a:gd name="connsiteY8" fmla="*/ 0 h 90773"/>
                    <a:gd name="connsiteX9" fmla="*/ 39433 w 46291"/>
                    <a:gd name="connsiteY9" fmla="*/ 0 h 90773"/>
                    <a:gd name="connsiteX10" fmla="*/ 46291 w 46291"/>
                    <a:gd name="connsiteY10" fmla="*/ 6858 h 90773"/>
                    <a:gd name="connsiteX11" fmla="*/ 46291 w 46291"/>
                    <a:gd name="connsiteY11" fmla="*/ 32290 h 90773"/>
                    <a:gd name="connsiteX12" fmla="*/ 43720 w 46291"/>
                    <a:gd name="connsiteY12" fmla="*/ 43720 h 90773"/>
                    <a:gd name="connsiteX13" fmla="*/ 22574 w 46291"/>
                    <a:gd name="connsiteY13" fmla="*/ 86201 h 9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291" h="90773">
                      <a:moveTo>
                        <a:pt x="22574" y="86201"/>
                      </a:moveTo>
                      <a:cubicBezTo>
                        <a:pt x="20955" y="89154"/>
                        <a:pt x="18955" y="90773"/>
                        <a:pt x="15716" y="90773"/>
                      </a:cubicBezTo>
                      <a:lnTo>
                        <a:pt x="5905" y="90773"/>
                      </a:lnTo>
                      <a:cubicBezTo>
                        <a:pt x="2953" y="90773"/>
                        <a:pt x="1333" y="88487"/>
                        <a:pt x="2667" y="85534"/>
                      </a:cubicBezTo>
                      <a:lnTo>
                        <a:pt x="22193" y="39148"/>
                      </a:lnTo>
                      <a:lnTo>
                        <a:pt x="7144" y="39148"/>
                      </a:lnTo>
                      <a:cubicBezTo>
                        <a:pt x="2572" y="39148"/>
                        <a:pt x="0" y="36862"/>
                        <a:pt x="0" y="32290"/>
                      </a:cubicBezTo>
                      <a:lnTo>
                        <a:pt x="0" y="6858"/>
                      </a:lnTo>
                      <a:cubicBezTo>
                        <a:pt x="0" y="2572"/>
                        <a:pt x="2572" y="0"/>
                        <a:pt x="7144" y="0"/>
                      </a:cubicBezTo>
                      <a:lnTo>
                        <a:pt x="39433" y="0"/>
                      </a:lnTo>
                      <a:cubicBezTo>
                        <a:pt x="43720" y="0"/>
                        <a:pt x="46291" y="2572"/>
                        <a:pt x="46291" y="6858"/>
                      </a:cubicBezTo>
                      <a:lnTo>
                        <a:pt x="46291" y="32290"/>
                      </a:lnTo>
                      <a:cubicBezTo>
                        <a:pt x="46291" y="36576"/>
                        <a:pt x="45625" y="40481"/>
                        <a:pt x="43720" y="43720"/>
                      </a:cubicBezTo>
                      <a:lnTo>
                        <a:pt x="22574" y="86201"/>
                      </a:lnTo>
                      <a:close/>
                    </a:path>
                  </a:pathLst>
                </a:custGeom>
                <a:grpFill/>
                <a:ln w="6350" cap="flat">
                  <a:solidFill>
                    <a:srgbClr val="1C5F8B"/>
                  </a:solidFill>
                  <a:prstDash val="solid"/>
                  <a:miter/>
                </a:ln>
              </p:spPr>
              <p:txBody>
                <a:bodyPr rtlCol="0" anchor="ctr"/>
                <a:lstStyle/>
                <a:p>
                  <a:endParaRPr lang="en-US" sz="3200"/>
                </a:p>
              </p:txBody>
            </p:sp>
            <p:sp>
              <p:nvSpPr>
                <p:cNvPr id="1131" name="Freeform: Shape 1130">
                  <a:extLst>
                    <a:ext uri="{FF2B5EF4-FFF2-40B4-BE49-F238E27FC236}">
                      <a16:creationId xmlns:a16="http://schemas.microsoft.com/office/drawing/2014/main" id="{F0396B83-E2FB-41F7-B1B6-CB46A1B4B926}"/>
                    </a:ext>
                  </a:extLst>
                </p:cNvPr>
                <p:cNvSpPr/>
                <p:nvPr/>
              </p:nvSpPr>
              <p:spPr>
                <a:xfrm>
                  <a:off x="1471356" y="4695489"/>
                  <a:ext cx="96606" cy="94904"/>
                </a:xfrm>
                <a:custGeom>
                  <a:avLst/>
                  <a:gdLst>
                    <a:gd name="connsiteX0" fmla="*/ 232410 w 232409"/>
                    <a:gd name="connsiteY0" fmla="*/ 221837 h 228314"/>
                    <a:gd name="connsiteX1" fmla="*/ 225552 w 232409"/>
                    <a:gd name="connsiteY1" fmla="*/ 228314 h 228314"/>
                    <a:gd name="connsiteX2" fmla="*/ 6572 w 232409"/>
                    <a:gd name="connsiteY2" fmla="*/ 228314 h 228314"/>
                    <a:gd name="connsiteX3" fmla="*/ 0 w 232409"/>
                    <a:gd name="connsiteY3" fmla="*/ 221837 h 228314"/>
                    <a:gd name="connsiteX4" fmla="*/ 0 w 232409"/>
                    <a:gd name="connsiteY4" fmla="*/ 156591 h 228314"/>
                    <a:gd name="connsiteX5" fmla="*/ 54197 w 232409"/>
                    <a:gd name="connsiteY5" fmla="*/ 104680 h 228314"/>
                    <a:gd name="connsiteX6" fmla="*/ 165449 w 232409"/>
                    <a:gd name="connsiteY6" fmla="*/ 104680 h 228314"/>
                    <a:gd name="connsiteX7" fmla="*/ 193834 w 232409"/>
                    <a:gd name="connsiteY7" fmla="*/ 80486 h 228314"/>
                    <a:gd name="connsiteX8" fmla="*/ 193834 w 232409"/>
                    <a:gd name="connsiteY8" fmla="*/ 56102 h 228314"/>
                    <a:gd name="connsiteX9" fmla="*/ 165449 w 232409"/>
                    <a:gd name="connsiteY9" fmla="*/ 31909 h 228314"/>
                    <a:gd name="connsiteX10" fmla="*/ 61436 w 232409"/>
                    <a:gd name="connsiteY10" fmla="*/ 31909 h 228314"/>
                    <a:gd name="connsiteX11" fmla="*/ 41529 w 232409"/>
                    <a:gd name="connsiteY11" fmla="*/ 50864 h 228314"/>
                    <a:gd name="connsiteX12" fmla="*/ 41529 w 232409"/>
                    <a:gd name="connsiteY12" fmla="*/ 63913 h 228314"/>
                    <a:gd name="connsiteX13" fmla="*/ 34957 w 232409"/>
                    <a:gd name="connsiteY13" fmla="*/ 70390 h 228314"/>
                    <a:gd name="connsiteX14" fmla="*/ 11144 w 232409"/>
                    <a:gd name="connsiteY14" fmla="*/ 70390 h 228314"/>
                    <a:gd name="connsiteX15" fmla="*/ 4572 w 232409"/>
                    <a:gd name="connsiteY15" fmla="*/ 63913 h 228314"/>
                    <a:gd name="connsiteX16" fmla="*/ 4572 w 232409"/>
                    <a:gd name="connsiteY16" fmla="*/ 49911 h 228314"/>
                    <a:gd name="connsiteX17" fmla="*/ 56483 w 232409"/>
                    <a:gd name="connsiteY17" fmla="*/ 0 h 228314"/>
                    <a:gd name="connsiteX18" fmla="*/ 180499 w 232409"/>
                    <a:gd name="connsiteY18" fmla="*/ 0 h 228314"/>
                    <a:gd name="connsiteX19" fmla="*/ 232410 w 232409"/>
                    <a:gd name="connsiteY19" fmla="*/ 49911 h 228314"/>
                    <a:gd name="connsiteX20" fmla="*/ 232410 w 232409"/>
                    <a:gd name="connsiteY20" fmla="*/ 86773 h 228314"/>
                    <a:gd name="connsiteX21" fmla="*/ 180499 w 232409"/>
                    <a:gd name="connsiteY21" fmla="*/ 136684 h 228314"/>
                    <a:gd name="connsiteX22" fmla="*/ 66580 w 232409"/>
                    <a:gd name="connsiteY22" fmla="*/ 136684 h 228314"/>
                    <a:gd name="connsiteX23" fmla="*/ 38195 w 232409"/>
                    <a:gd name="connsiteY23" fmla="*/ 161163 h 228314"/>
                    <a:gd name="connsiteX24" fmla="*/ 38195 w 232409"/>
                    <a:gd name="connsiteY24" fmla="*/ 196691 h 228314"/>
                    <a:gd name="connsiteX25" fmla="*/ 225457 w 232409"/>
                    <a:gd name="connsiteY25" fmla="*/ 196691 h 228314"/>
                    <a:gd name="connsiteX26" fmla="*/ 232315 w 232409"/>
                    <a:gd name="connsiteY26" fmla="*/ 202883 h 228314"/>
                    <a:gd name="connsiteX27" fmla="*/ 232315 w 232409"/>
                    <a:gd name="connsiteY27" fmla="*/ 221837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2409" h="228314">
                      <a:moveTo>
                        <a:pt x="232410" y="221837"/>
                      </a:moveTo>
                      <a:cubicBezTo>
                        <a:pt x="232410" y="226124"/>
                        <a:pt x="230124" y="228314"/>
                        <a:pt x="225552" y="228314"/>
                      </a:cubicBezTo>
                      <a:lnTo>
                        <a:pt x="6572" y="228314"/>
                      </a:lnTo>
                      <a:cubicBezTo>
                        <a:pt x="2286" y="228314"/>
                        <a:pt x="0" y="226028"/>
                        <a:pt x="0" y="221837"/>
                      </a:cubicBezTo>
                      <a:lnTo>
                        <a:pt x="0" y="156591"/>
                      </a:lnTo>
                      <a:cubicBezTo>
                        <a:pt x="0" y="121634"/>
                        <a:pt x="17621" y="104680"/>
                        <a:pt x="54197" y="104680"/>
                      </a:cubicBezTo>
                      <a:lnTo>
                        <a:pt x="165449" y="104680"/>
                      </a:lnTo>
                      <a:cubicBezTo>
                        <a:pt x="188595" y="104680"/>
                        <a:pt x="193834" y="99441"/>
                        <a:pt x="193834" y="80486"/>
                      </a:cubicBezTo>
                      <a:lnTo>
                        <a:pt x="193834" y="56102"/>
                      </a:lnTo>
                      <a:cubicBezTo>
                        <a:pt x="193834" y="36862"/>
                        <a:pt x="188595" y="31909"/>
                        <a:pt x="165449" y="31909"/>
                      </a:cubicBezTo>
                      <a:lnTo>
                        <a:pt x="61436" y="31909"/>
                      </a:lnTo>
                      <a:cubicBezTo>
                        <a:pt x="47434" y="31909"/>
                        <a:pt x="41529" y="37814"/>
                        <a:pt x="41529" y="50864"/>
                      </a:cubicBezTo>
                      <a:lnTo>
                        <a:pt x="41529" y="63913"/>
                      </a:lnTo>
                      <a:cubicBezTo>
                        <a:pt x="41529" y="68199"/>
                        <a:pt x="39529" y="70390"/>
                        <a:pt x="34957" y="70390"/>
                      </a:cubicBezTo>
                      <a:lnTo>
                        <a:pt x="11144" y="70390"/>
                      </a:lnTo>
                      <a:cubicBezTo>
                        <a:pt x="6572" y="70390"/>
                        <a:pt x="4572" y="68104"/>
                        <a:pt x="4572" y="63913"/>
                      </a:cubicBezTo>
                      <a:lnTo>
                        <a:pt x="4572" y="49911"/>
                      </a:lnTo>
                      <a:cubicBezTo>
                        <a:pt x="4572" y="13049"/>
                        <a:pt x="18288" y="0"/>
                        <a:pt x="56483" y="0"/>
                      </a:cubicBezTo>
                      <a:lnTo>
                        <a:pt x="180499" y="0"/>
                      </a:lnTo>
                      <a:cubicBezTo>
                        <a:pt x="217075" y="0"/>
                        <a:pt x="232410" y="15050"/>
                        <a:pt x="232410" y="49911"/>
                      </a:cubicBezTo>
                      <a:lnTo>
                        <a:pt x="232410" y="86773"/>
                      </a:lnTo>
                      <a:cubicBezTo>
                        <a:pt x="232410" y="122015"/>
                        <a:pt x="217075" y="136684"/>
                        <a:pt x="180499" y="136684"/>
                      </a:cubicBezTo>
                      <a:lnTo>
                        <a:pt x="66580" y="136684"/>
                      </a:lnTo>
                      <a:cubicBezTo>
                        <a:pt x="43720" y="136684"/>
                        <a:pt x="38195" y="141923"/>
                        <a:pt x="38195" y="161163"/>
                      </a:cubicBezTo>
                      <a:lnTo>
                        <a:pt x="38195" y="196691"/>
                      </a:lnTo>
                      <a:lnTo>
                        <a:pt x="225457" y="196691"/>
                      </a:lnTo>
                      <a:cubicBezTo>
                        <a:pt x="230029" y="196691"/>
                        <a:pt x="232315" y="198692"/>
                        <a:pt x="232315" y="202883"/>
                      </a:cubicBezTo>
                      <a:lnTo>
                        <a:pt x="232315" y="221837"/>
                      </a:lnTo>
                      <a:close/>
                    </a:path>
                  </a:pathLst>
                </a:custGeom>
                <a:grpFill/>
                <a:ln w="6350" cap="flat">
                  <a:solidFill>
                    <a:srgbClr val="1C5F8B"/>
                  </a:solidFill>
                  <a:prstDash val="solid"/>
                  <a:miter/>
                </a:ln>
              </p:spPr>
              <p:txBody>
                <a:bodyPr rtlCol="0" anchor="ctr"/>
                <a:lstStyle/>
                <a:p>
                  <a:endParaRPr lang="en-US" sz="3200"/>
                </a:p>
              </p:txBody>
            </p:sp>
            <p:sp>
              <p:nvSpPr>
                <p:cNvPr id="1132" name="Freeform: Shape 1131">
                  <a:extLst>
                    <a:ext uri="{FF2B5EF4-FFF2-40B4-BE49-F238E27FC236}">
                      <a16:creationId xmlns:a16="http://schemas.microsoft.com/office/drawing/2014/main" id="{C37B9B3B-E2A5-4469-9176-17D47275A429}"/>
                    </a:ext>
                  </a:extLst>
                </p:cNvPr>
                <p:cNvSpPr/>
                <p:nvPr/>
              </p:nvSpPr>
              <p:spPr>
                <a:xfrm>
                  <a:off x="1586848" y="4695489"/>
                  <a:ext cx="96012" cy="94943"/>
                </a:xfrm>
                <a:custGeom>
                  <a:avLst/>
                  <a:gdLst>
                    <a:gd name="connsiteX0" fmla="*/ 230981 w 230981"/>
                    <a:gd name="connsiteY0" fmla="*/ 176213 h 228409"/>
                    <a:gd name="connsiteX1" fmla="*/ 176498 w 230981"/>
                    <a:gd name="connsiteY1" fmla="*/ 228410 h 228409"/>
                    <a:gd name="connsiteX2" fmla="*/ 54769 w 230981"/>
                    <a:gd name="connsiteY2" fmla="*/ 228410 h 228409"/>
                    <a:gd name="connsiteX3" fmla="*/ 0 w 230981"/>
                    <a:gd name="connsiteY3" fmla="*/ 176213 h 228409"/>
                    <a:gd name="connsiteX4" fmla="*/ 0 w 230981"/>
                    <a:gd name="connsiteY4" fmla="*/ 52197 h 228409"/>
                    <a:gd name="connsiteX5" fmla="*/ 54769 w 230981"/>
                    <a:gd name="connsiteY5" fmla="*/ 0 h 228409"/>
                    <a:gd name="connsiteX6" fmla="*/ 176498 w 230981"/>
                    <a:gd name="connsiteY6" fmla="*/ 0 h 228409"/>
                    <a:gd name="connsiteX7" fmla="*/ 230981 w 230981"/>
                    <a:gd name="connsiteY7" fmla="*/ 52197 h 228409"/>
                    <a:gd name="connsiteX8" fmla="*/ 230981 w 230981"/>
                    <a:gd name="connsiteY8" fmla="*/ 176213 h 228409"/>
                    <a:gd name="connsiteX9" fmla="*/ 192500 w 230981"/>
                    <a:gd name="connsiteY9" fmla="*/ 58769 h 228409"/>
                    <a:gd name="connsiteX10" fmla="*/ 161163 w 230981"/>
                    <a:gd name="connsiteY10" fmla="*/ 32004 h 228409"/>
                    <a:gd name="connsiteX11" fmla="*/ 69818 w 230981"/>
                    <a:gd name="connsiteY11" fmla="*/ 32004 h 228409"/>
                    <a:gd name="connsiteX12" fmla="*/ 38481 w 230981"/>
                    <a:gd name="connsiteY12" fmla="*/ 58769 h 228409"/>
                    <a:gd name="connsiteX13" fmla="*/ 38481 w 230981"/>
                    <a:gd name="connsiteY13" fmla="*/ 169736 h 228409"/>
                    <a:gd name="connsiteX14" fmla="*/ 69818 w 230981"/>
                    <a:gd name="connsiteY14" fmla="*/ 196787 h 228409"/>
                    <a:gd name="connsiteX15" fmla="*/ 161163 w 230981"/>
                    <a:gd name="connsiteY15" fmla="*/ 196787 h 228409"/>
                    <a:gd name="connsiteX16" fmla="*/ 192500 w 230981"/>
                    <a:gd name="connsiteY16" fmla="*/ 169736 h 228409"/>
                    <a:gd name="connsiteX17" fmla="*/ 192500 w 230981"/>
                    <a:gd name="connsiteY17" fmla="*/ 5876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0981" h="228409">
                      <a:moveTo>
                        <a:pt x="230981" y="176213"/>
                      </a:moveTo>
                      <a:cubicBezTo>
                        <a:pt x="230981" y="212789"/>
                        <a:pt x="214979" y="228410"/>
                        <a:pt x="176498" y="228410"/>
                      </a:cubicBezTo>
                      <a:lnTo>
                        <a:pt x="54769" y="228410"/>
                      </a:lnTo>
                      <a:cubicBezTo>
                        <a:pt x="16954" y="228410"/>
                        <a:pt x="0" y="212789"/>
                        <a:pt x="0" y="176213"/>
                      </a:cubicBezTo>
                      <a:lnTo>
                        <a:pt x="0" y="52197"/>
                      </a:lnTo>
                      <a:cubicBezTo>
                        <a:pt x="0" y="15621"/>
                        <a:pt x="16954" y="0"/>
                        <a:pt x="54769" y="0"/>
                      </a:cubicBezTo>
                      <a:lnTo>
                        <a:pt x="176498" y="0"/>
                      </a:lnTo>
                      <a:cubicBezTo>
                        <a:pt x="214979" y="0"/>
                        <a:pt x="230981" y="15621"/>
                        <a:pt x="230981" y="52197"/>
                      </a:cubicBezTo>
                      <a:lnTo>
                        <a:pt x="230981" y="176213"/>
                      </a:lnTo>
                      <a:close/>
                      <a:moveTo>
                        <a:pt x="192500" y="58769"/>
                      </a:moveTo>
                      <a:cubicBezTo>
                        <a:pt x="192500" y="36957"/>
                        <a:pt x="186976" y="32004"/>
                        <a:pt x="161163" y="32004"/>
                      </a:cubicBezTo>
                      <a:lnTo>
                        <a:pt x="69818" y="32004"/>
                      </a:lnTo>
                      <a:cubicBezTo>
                        <a:pt x="44005" y="32004"/>
                        <a:pt x="38481" y="36862"/>
                        <a:pt x="38481" y="58769"/>
                      </a:cubicBezTo>
                      <a:lnTo>
                        <a:pt x="38481" y="169736"/>
                      </a:lnTo>
                      <a:cubicBezTo>
                        <a:pt x="38481" y="191548"/>
                        <a:pt x="44005" y="196787"/>
                        <a:pt x="69818" y="196787"/>
                      </a:cubicBezTo>
                      <a:lnTo>
                        <a:pt x="161163" y="196787"/>
                      </a:lnTo>
                      <a:cubicBezTo>
                        <a:pt x="186976" y="196787"/>
                        <a:pt x="192500" y="191548"/>
                        <a:pt x="192500" y="169736"/>
                      </a:cubicBezTo>
                      <a:lnTo>
                        <a:pt x="192500" y="58769"/>
                      </a:lnTo>
                      <a:close/>
                    </a:path>
                  </a:pathLst>
                </a:custGeom>
                <a:grpFill/>
                <a:ln w="6350" cap="flat">
                  <a:solidFill>
                    <a:srgbClr val="1C5F8B"/>
                  </a:solidFill>
                  <a:prstDash val="solid"/>
                  <a:miter/>
                </a:ln>
              </p:spPr>
              <p:txBody>
                <a:bodyPr rtlCol="0" anchor="ctr"/>
                <a:lstStyle/>
                <a:p>
                  <a:endParaRPr lang="en-US" sz="3200"/>
                </a:p>
              </p:txBody>
            </p:sp>
            <p:sp>
              <p:nvSpPr>
                <p:cNvPr id="1133" name="Freeform: Shape 1132">
                  <a:extLst>
                    <a:ext uri="{FF2B5EF4-FFF2-40B4-BE49-F238E27FC236}">
                      <a16:creationId xmlns:a16="http://schemas.microsoft.com/office/drawing/2014/main" id="{A6D249E1-DD50-454E-980F-C28718C2F775}"/>
                    </a:ext>
                  </a:extLst>
                </p:cNvPr>
                <p:cNvSpPr/>
                <p:nvPr/>
              </p:nvSpPr>
              <p:spPr>
                <a:xfrm>
                  <a:off x="1701944" y="4695489"/>
                  <a:ext cx="96606" cy="94904"/>
                </a:xfrm>
                <a:custGeom>
                  <a:avLst/>
                  <a:gdLst>
                    <a:gd name="connsiteX0" fmla="*/ 232410 w 232409"/>
                    <a:gd name="connsiteY0" fmla="*/ 221837 h 228314"/>
                    <a:gd name="connsiteX1" fmla="*/ 225552 w 232409"/>
                    <a:gd name="connsiteY1" fmla="*/ 228314 h 228314"/>
                    <a:gd name="connsiteX2" fmla="*/ 6572 w 232409"/>
                    <a:gd name="connsiteY2" fmla="*/ 228314 h 228314"/>
                    <a:gd name="connsiteX3" fmla="*/ 0 w 232409"/>
                    <a:gd name="connsiteY3" fmla="*/ 221837 h 228314"/>
                    <a:gd name="connsiteX4" fmla="*/ 0 w 232409"/>
                    <a:gd name="connsiteY4" fmla="*/ 156591 h 228314"/>
                    <a:gd name="connsiteX5" fmla="*/ 54197 w 232409"/>
                    <a:gd name="connsiteY5" fmla="*/ 104680 h 228314"/>
                    <a:gd name="connsiteX6" fmla="*/ 165449 w 232409"/>
                    <a:gd name="connsiteY6" fmla="*/ 104680 h 228314"/>
                    <a:gd name="connsiteX7" fmla="*/ 193834 w 232409"/>
                    <a:gd name="connsiteY7" fmla="*/ 80486 h 228314"/>
                    <a:gd name="connsiteX8" fmla="*/ 193834 w 232409"/>
                    <a:gd name="connsiteY8" fmla="*/ 56102 h 228314"/>
                    <a:gd name="connsiteX9" fmla="*/ 165449 w 232409"/>
                    <a:gd name="connsiteY9" fmla="*/ 31909 h 228314"/>
                    <a:gd name="connsiteX10" fmla="*/ 61341 w 232409"/>
                    <a:gd name="connsiteY10" fmla="*/ 31909 h 228314"/>
                    <a:gd name="connsiteX11" fmla="*/ 41434 w 232409"/>
                    <a:gd name="connsiteY11" fmla="*/ 50864 h 228314"/>
                    <a:gd name="connsiteX12" fmla="*/ 41434 w 232409"/>
                    <a:gd name="connsiteY12" fmla="*/ 63913 h 228314"/>
                    <a:gd name="connsiteX13" fmla="*/ 34862 w 232409"/>
                    <a:gd name="connsiteY13" fmla="*/ 70390 h 228314"/>
                    <a:gd name="connsiteX14" fmla="*/ 11049 w 232409"/>
                    <a:gd name="connsiteY14" fmla="*/ 70390 h 228314"/>
                    <a:gd name="connsiteX15" fmla="*/ 4477 w 232409"/>
                    <a:gd name="connsiteY15" fmla="*/ 63913 h 228314"/>
                    <a:gd name="connsiteX16" fmla="*/ 4477 w 232409"/>
                    <a:gd name="connsiteY16" fmla="*/ 49911 h 228314"/>
                    <a:gd name="connsiteX17" fmla="*/ 56388 w 232409"/>
                    <a:gd name="connsiteY17" fmla="*/ 0 h 228314"/>
                    <a:gd name="connsiteX18" fmla="*/ 180404 w 232409"/>
                    <a:gd name="connsiteY18" fmla="*/ 0 h 228314"/>
                    <a:gd name="connsiteX19" fmla="*/ 232315 w 232409"/>
                    <a:gd name="connsiteY19" fmla="*/ 49911 h 228314"/>
                    <a:gd name="connsiteX20" fmla="*/ 232315 w 232409"/>
                    <a:gd name="connsiteY20" fmla="*/ 86773 h 228314"/>
                    <a:gd name="connsiteX21" fmla="*/ 180404 w 232409"/>
                    <a:gd name="connsiteY21" fmla="*/ 136684 h 228314"/>
                    <a:gd name="connsiteX22" fmla="*/ 66485 w 232409"/>
                    <a:gd name="connsiteY22" fmla="*/ 136684 h 228314"/>
                    <a:gd name="connsiteX23" fmla="*/ 38100 w 232409"/>
                    <a:gd name="connsiteY23" fmla="*/ 161163 h 228314"/>
                    <a:gd name="connsiteX24" fmla="*/ 38100 w 232409"/>
                    <a:gd name="connsiteY24" fmla="*/ 196691 h 228314"/>
                    <a:gd name="connsiteX25" fmla="*/ 225362 w 232409"/>
                    <a:gd name="connsiteY25" fmla="*/ 196691 h 228314"/>
                    <a:gd name="connsiteX26" fmla="*/ 232220 w 232409"/>
                    <a:gd name="connsiteY26" fmla="*/ 202883 h 228314"/>
                    <a:gd name="connsiteX27" fmla="*/ 232220 w 232409"/>
                    <a:gd name="connsiteY27" fmla="*/ 221837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2409" h="228314">
                      <a:moveTo>
                        <a:pt x="232410" y="221837"/>
                      </a:moveTo>
                      <a:cubicBezTo>
                        <a:pt x="232410" y="226124"/>
                        <a:pt x="230124" y="228314"/>
                        <a:pt x="225552" y="228314"/>
                      </a:cubicBezTo>
                      <a:lnTo>
                        <a:pt x="6572" y="228314"/>
                      </a:lnTo>
                      <a:cubicBezTo>
                        <a:pt x="2286" y="228314"/>
                        <a:pt x="0" y="226028"/>
                        <a:pt x="0" y="221837"/>
                      </a:cubicBezTo>
                      <a:lnTo>
                        <a:pt x="0" y="156591"/>
                      </a:lnTo>
                      <a:cubicBezTo>
                        <a:pt x="0" y="121634"/>
                        <a:pt x="17621" y="104680"/>
                        <a:pt x="54197" y="104680"/>
                      </a:cubicBezTo>
                      <a:lnTo>
                        <a:pt x="165449" y="104680"/>
                      </a:lnTo>
                      <a:cubicBezTo>
                        <a:pt x="188595" y="104680"/>
                        <a:pt x="193834" y="99441"/>
                        <a:pt x="193834" y="80486"/>
                      </a:cubicBezTo>
                      <a:lnTo>
                        <a:pt x="193834" y="56102"/>
                      </a:lnTo>
                      <a:cubicBezTo>
                        <a:pt x="193834" y="36862"/>
                        <a:pt x="188595" y="31909"/>
                        <a:pt x="165449" y="31909"/>
                      </a:cubicBezTo>
                      <a:lnTo>
                        <a:pt x="61341" y="31909"/>
                      </a:lnTo>
                      <a:cubicBezTo>
                        <a:pt x="47339" y="31909"/>
                        <a:pt x="41434" y="37814"/>
                        <a:pt x="41434" y="50864"/>
                      </a:cubicBezTo>
                      <a:lnTo>
                        <a:pt x="41434" y="63913"/>
                      </a:lnTo>
                      <a:cubicBezTo>
                        <a:pt x="41434" y="68199"/>
                        <a:pt x="39433" y="70390"/>
                        <a:pt x="34862" y="70390"/>
                      </a:cubicBezTo>
                      <a:lnTo>
                        <a:pt x="11049" y="70390"/>
                      </a:lnTo>
                      <a:cubicBezTo>
                        <a:pt x="6477" y="70390"/>
                        <a:pt x="4477" y="68104"/>
                        <a:pt x="4477" y="63913"/>
                      </a:cubicBezTo>
                      <a:lnTo>
                        <a:pt x="4477" y="49911"/>
                      </a:lnTo>
                      <a:cubicBezTo>
                        <a:pt x="4477" y="13049"/>
                        <a:pt x="18193" y="0"/>
                        <a:pt x="56388" y="0"/>
                      </a:cubicBezTo>
                      <a:lnTo>
                        <a:pt x="180404" y="0"/>
                      </a:lnTo>
                      <a:cubicBezTo>
                        <a:pt x="216979" y="0"/>
                        <a:pt x="232315" y="15050"/>
                        <a:pt x="232315" y="49911"/>
                      </a:cubicBezTo>
                      <a:lnTo>
                        <a:pt x="232315" y="86773"/>
                      </a:lnTo>
                      <a:cubicBezTo>
                        <a:pt x="232315" y="122015"/>
                        <a:pt x="216979" y="136684"/>
                        <a:pt x="180404" y="136684"/>
                      </a:cubicBezTo>
                      <a:lnTo>
                        <a:pt x="66485" y="136684"/>
                      </a:lnTo>
                      <a:cubicBezTo>
                        <a:pt x="43624" y="136684"/>
                        <a:pt x="38100" y="141923"/>
                        <a:pt x="38100" y="161163"/>
                      </a:cubicBezTo>
                      <a:lnTo>
                        <a:pt x="38100" y="196691"/>
                      </a:lnTo>
                      <a:lnTo>
                        <a:pt x="225362" y="196691"/>
                      </a:lnTo>
                      <a:cubicBezTo>
                        <a:pt x="229933" y="196691"/>
                        <a:pt x="232220" y="198692"/>
                        <a:pt x="232220" y="202883"/>
                      </a:cubicBezTo>
                      <a:lnTo>
                        <a:pt x="232220" y="221837"/>
                      </a:lnTo>
                      <a:close/>
                    </a:path>
                  </a:pathLst>
                </a:custGeom>
                <a:grpFill/>
                <a:ln w="6350" cap="flat">
                  <a:solidFill>
                    <a:srgbClr val="1C5F8B"/>
                  </a:solidFill>
                  <a:prstDash val="solid"/>
                  <a:miter/>
                </a:ln>
              </p:spPr>
              <p:txBody>
                <a:bodyPr rtlCol="0" anchor="ctr"/>
                <a:lstStyle/>
                <a:p>
                  <a:endParaRPr lang="en-US" sz="3200"/>
                </a:p>
              </p:txBody>
            </p:sp>
            <p:sp>
              <p:nvSpPr>
                <p:cNvPr id="1134" name="Freeform: Shape 1133">
                  <a:extLst>
                    <a:ext uri="{FF2B5EF4-FFF2-40B4-BE49-F238E27FC236}">
                      <a16:creationId xmlns:a16="http://schemas.microsoft.com/office/drawing/2014/main" id="{A473A39B-08DE-4A29-A3AE-52DFF8FD5EAD}"/>
                    </a:ext>
                  </a:extLst>
                </p:cNvPr>
                <p:cNvSpPr/>
                <p:nvPr/>
              </p:nvSpPr>
              <p:spPr>
                <a:xfrm>
                  <a:off x="1837747" y="4695449"/>
                  <a:ext cx="71069" cy="94943"/>
                </a:xfrm>
                <a:custGeom>
                  <a:avLst/>
                  <a:gdLst>
                    <a:gd name="connsiteX0" fmla="*/ 0 w 170973"/>
                    <a:gd name="connsiteY0" fmla="*/ 203073 h 228409"/>
                    <a:gd name="connsiteX1" fmla="*/ 6858 w 170973"/>
                    <a:gd name="connsiteY1" fmla="*/ 196882 h 228409"/>
                    <a:gd name="connsiteX2" fmla="*/ 66866 w 170973"/>
                    <a:gd name="connsiteY2" fmla="*/ 196882 h 228409"/>
                    <a:gd name="connsiteX3" fmla="*/ 66866 w 170973"/>
                    <a:gd name="connsiteY3" fmla="*/ 33338 h 228409"/>
                    <a:gd name="connsiteX4" fmla="*/ 6858 w 170973"/>
                    <a:gd name="connsiteY4" fmla="*/ 33338 h 228409"/>
                    <a:gd name="connsiteX5" fmla="*/ 0 w 170973"/>
                    <a:gd name="connsiteY5" fmla="*/ 26765 h 228409"/>
                    <a:gd name="connsiteX6" fmla="*/ 0 w 170973"/>
                    <a:gd name="connsiteY6" fmla="*/ 14383 h 228409"/>
                    <a:gd name="connsiteX7" fmla="*/ 6477 w 170973"/>
                    <a:gd name="connsiteY7" fmla="*/ 7239 h 228409"/>
                    <a:gd name="connsiteX8" fmla="*/ 65532 w 170973"/>
                    <a:gd name="connsiteY8" fmla="*/ 667 h 228409"/>
                    <a:gd name="connsiteX9" fmla="*/ 75343 w 170973"/>
                    <a:gd name="connsiteY9" fmla="*/ 0 h 228409"/>
                    <a:gd name="connsiteX10" fmla="*/ 98488 w 170973"/>
                    <a:gd name="connsiteY10" fmla="*/ 0 h 228409"/>
                    <a:gd name="connsiteX11" fmla="*/ 105346 w 170973"/>
                    <a:gd name="connsiteY11" fmla="*/ 6572 h 228409"/>
                    <a:gd name="connsiteX12" fmla="*/ 105346 w 170973"/>
                    <a:gd name="connsiteY12" fmla="*/ 196787 h 228409"/>
                    <a:gd name="connsiteX13" fmla="*/ 164402 w 170973"/>
                    <a:gd name="connsiteY13" fmla="*/ 196787 h 228409"/>
                    <a:gd name="connsiteX14" fmla="*/ 170974 w 170973"/>
                    <a:gd name="connsiteY14" fmla="*/ 202978 h 228409"/>
                    <a:gd name="connsiteX15" fmla="*/ 170974 w 170973"/>
                    <a:gd name="connsiteY15" fmla="*/ 221933 h 228409"/>
                    <a:gd name="connsiteX16" fmla="*/ 164402 w 170973"/>
                    <a:gd name="connsiteY16" fmla="*/ 228410 h 228409"/>
                    <a:gd name="connsiteX17" fmla="*/ 6858 w 170973"/>
                    <a:gd name="connsiteY17" fmla="*/ 228410 h 228409"/>
                    <a:gd name="connsiteX18" fmla="*/ 0 w 170973"/>
                    <a:gd name="connsiteY18" fmla="*/ 221933 h 228409"/>
                    <a:gd name="connsiteX19" fmla="*/ 0 w 170973"/>
                    <a:gd name="connsiteY19" fmla="*/ 203073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973" h="228409">
                      <a:moveTo>
                        <a:pt x="0" y="203073"/>
                      </a:moveTo>
                      <a:cubicBezTo>
                        <a:pt x="0" y="198787"/>
                        <a:pt x="2286" y="196882"/>
                        <a:pt x="6858" y="196882"/>
                      </a:cubicBezTo>
                      <a:lnTo>
                        <a:pt x="66866" y="196882"/>
                      </a:lnTo>
                      <a:lnTo>
                        <a:pt x="66866" y="33338"/>
                      </a:lnTo>
                      <a:lnTo>
                        <a:pt x="6858" y="33338"/>
                      </a:lnTo>
                      <a:cubicBezTo>
                        <a:pt x="2286" y="33338"/>
                        <a:pt x="0" y="31052"/>
                        <a:pt x="0" y="26765"/>
                      </a:cubicBezTo>
                      <a:lnTo>
                        <a:pt x="0" y="14383"/>
                      </a:lnTo>
                      <a:cubicBezTo>
                        <a:pt x="0" y="10097"/>
                        <a:pt x="2000" y="7525"/>
                        <a:pt x="6477" y="7239"/>
                      </a:cubicBezTo>
                      <a:lnTo>
                        <a:pt x="65532" y="667"/>
                      </a:lnTo>
                      <a:cubicBezTo>
                        <a:pt x="68771" y="381"/>
                        <a:pt x="72009" y="0"/>
                        <a:pt x="75343" y="0"/>
                      </a:cubicBezTo>
                      <a:lnTo>
                        <a:pt x="98488" y="0"/>
                      </a:lnTo>
                      <a:cubicBezTo>
                        <a:pt x="103061" y="0"/>
                        <a:pt x="105346" y="2286"/>
                        <a:pt x="105346" y="6572"/>
                      </a:cubicBezTo>
                      <a:lnTo>
                        <a:pt x="105346" y="196787"/>
                      </a:lnTo>
                      <a:lnTo>
                        <a:pt x="164402" y="196787"/>
                      </a:lnTo>
                      <a:cubicBezTo>
                        <a:pt x="168974" y="196787"/>
                        <a:pt x="170974" y="198787"/>
                        <a:pt x="170974" y="202978"/>
                      </a:cubicBezTo>
                      <a:lnTo>
                        <a:pt x="170974" y="221933"/>
                      </a:lnTo>
                      <a:cubicBezTo>
                        <a:pt x="170974" y="226219"/>
                        <a:pt x="168974" y="228410"/>
                        <a:pt x="164402" y="228410"/>
                      </a:cubicBezTo>
                      <a:lnTo>
                        <a:pt x="6858" y="228410"/>
                      </a:lnTo>
                      <a:cubicBezTo>
                        <a:pt x="2286" y="228410"/>
                        <a:pt x="0" y="226124"/>
                        <a:pt x="0" y="221933"/>
                      </a:cubicBezTo>
                      <a:lnTo>
                        <a:pt x="0" y="203073"/>
                      </a:lnTo>
                      <a:close/>
                    </a:path>
                  </a:pathLst>
                </a:custGeom>
                <a:grpFill/>
                <a:ln w="6350" cap="flat">
                  <a:solidFill>
                    <a:srgbClr val="1C5F8B"/>
                  </a:solidFill>
                  <a:prstDash val="solid"/>
                  <a:miter/>
                </a:ln>
              </p:spPr>
              <p:txBody>
                <a:bodyPr rtlCol="0" anchor="ctr"/>
                <a:lstStyle/>
                <a:p>
                  <a:endParaRPr lang="en-US" sz="3200"/>
                </a:p>
              </p:txBody>
            </p:sp>
          </p:grpSp>
          <p:grpSp>
            <p:nvGrpSpPr>
              <p:cNvPr id="1166" name="Group 1165">
                <a:extLst>
                  <a:ext uri="{FF2B5EF4-FFF2-40B4-BE49-F238E27FC236}">
                    <a16:creationId xmlns:a16="http://schemas.microsoft.com/office/drawing/2014/main" id="{FAA51066-DF90-43CB-8405-0E464D48DFA9}"/>
                  </a:ext>
                </a:extLst>
              </p:cNvPr>
              <p:cNvGrpSpPr/>
              <p:nvPr userDrawn="1"/>
            </p:nvGrpSpPr>
            <p:grpSpPr>
              <a:xfrm>
                <a:off x="76199" y="4827508"/>
                <a:ext cx="2854873" cy="167063"/>
                <a:chOff x="76199" y="4822154"/>
                <a:chExt cx="2854873" cy="167063"/>
              </a:xfrm>
            </p:grpSpPr>
            <p:sp>
              <p:nvSpPr>
                <p:cNvPr id="1034" name="Freeform: Shape 1033">
                  <a:extLst>
                    <a:ext uri="{FF2B5EF4-FFF2-40B4-BE49-F238E27FC236}">
                      <a16:creationId xmlns:a16="http://schemas.microsoft.com/office/drawing/2014/main" id="{284268A8-94B6-421A-88B2-0B7344F6E439}"/>
                    </a:ext>
                  </a:extLst>
                </p:cNvPr>
                <p:cNvSpPr/>
                <p:nvPr/>
              </p:nvSpPr>
              <p:spPr>
                <a:xfrm>
                  <a:off x="76199" y="4822154"/>
                  <a:ext cx="1341121" cy="167063"/>
                </a:xfrm>
                <a:custGeom>
                  <a:avLst/>
                  <a:gdLst>
                    <a:gd name="connsiteX0" fmla="*/ 0 w 3997737"/>
                    <a:gd name="connsiteY0" fmla="*/ 0 h 579596"/>
                    <a:gd name="connsiteX1" fmla="*/ 3997738 w 3997737"/>
                    <a:gd name="connsiteY1" fmla="*/ 0 h 579596"/>
                    <a:gd name="connsiteX2" fmla="*/ 3997738 w 3997737"/>
                    <a:gd name="connsiteY2" fmla="*/ 579596 h 579596"/>
                    <a:gd name="connsiteX3" fmla="*/ 0 w 3997737"/>
                    <a:gd name="connsiteY3" fmla="*/ 579596 h 579596"/>
                  </a:gdLst>
                  <a:ahLst/>
                  <a:cxnLst>
                    <a:cxn ang="0">
                      <a:pos x="connsiteX0" y="connsiteY0"/>
                    </a:cxn>
                    <a:cxn ang="0">
                      <a:pos x="connsiteX1" y="connsiteY1"/>
                    </a:cxn>
                    <a:cxn ang="0">
                      <a:pos x="connsiteX2" y="connsiteY2"/>
                    </a:cxn>
                    <a:cxn ang="0">
                      <a:pos x="connsiteX3" y="connsiteY3"/>
                    </a:cxn>
                  </a:cxnLst>
                  <a:rect l="l" t="t" r="r" b="b"/>
                  <a:pathLst>
                    <a:path w="3997737" h="579596">
                      <a:moveTo>
                        <a:pt x="0" y="0"/>
                      </a:moveTo>
                      <a:lnTo>
                        <a:pt x="3997738" y="0"/>
                      </a:lnTo>
                      <a:lnTo>
                        <a:pt x="3997738" y="579596"/>
                      </a:lnTo>
                      <a:lnTo>
                        <a:pt x="0" y="579596"/>
                      </a:lnTo>
                      <a:close/>
                    </a:path>
                  </a:pathLst>
                </a:custGeom>
                <a:solidFill>
                  <a:srgbClr val="4E0864"/>
                </a:solidFill>
                <a:ln w="9525" cap="flat">
                  <a:noFill/>
                  <a:prstDash val="solid"/>
                  <a:miter/>
                </a:ln>
              </p:spPr>
              <p:txBody>
                <a:bodyPr rtlCol="0" anchor="ctr"/>
                <a:lstStyle/>
                <a:p>
                  <a:endParaRPr lang="en-US" sz="3200"/>
                </a:p>
              </p:txBody>
            </p:sp>
            <p:grpSp>
              <p:nvGrpSpPr>
                <p:cNvPr id="1164" name="Group 1163">
                  <a:extLst>
                    <a:ext uri="{FF2B5EF4-FFF2-40B4-BE49-F238E27FC236}">
                      <a16:creationId xmlns:a16="http://schemas.microsoft.com/office/drawing/2014/main" id="{AB0590C0-FB1A-4185-B3D3-F1F482F898FE}"/>
                    </a:ext>
                  </a:extLst>
                </p:cNvPr>
                <p:cNvGrpSpPr/>
                <p:nvPr userDrawn="1"/>
              </p:nvGrpSpPr>
              <p:grpSpPr>
                <a:xfrm>
                  <a:off x="93725" y="4858215"/>
                  <a:ext cx="1262614" cy="94982"/>
                  <a:chOff x="93725" y="4858215"/>
                  <a:chExt cx="1262614" cy="94982"/>
                </a:xfrm>
                <a:solidFill>
                  <a:schemeClr val="bg1"/>
                </a:solidFill>
              </p:grpSpPr>
              <p:sp>
                <p:nvSpPr>
                  <p:cNvPr id="1135" name="Freeform: Shape 1134">
                    <a:extLst>
                      <a:ext uri="{FF2B5EF4-FFF2-40B4-BE49-F238E27FC236}">
                        <a16:creationId xmlns:a16="http://schemas.microsoft.com/office/drawing/2014/main" id="{B3B062B7-FF91-44B9-883C-77780AFDB5D2}"/>
                      </a:ext>
                    </a:extLst>
                  </p:cNvPr>
                  <p:cNvSpPr/>
                  <p:nvPr/>
                </p:nvSpPr>
                <p:spPr>
                  <a:xfrm>
                    <a:off x="93725" y="4858254"/>
                    <a:ext cx="103520" cy="94943"/>
                  </a:xfrm>
                  <a:custGeom>
                    <a:avLst/>
                    <a:gdLst>
                      <a:gd name="connsiteX0" fmla="*/ 105068 w 249042"/>
                      <a:gd name="connsiteY0" fmla="*/ 228409 h 228409"/>
                      <a:gd name="connsiteX1" fmla="*/ 95257 w 249042"/>
                      <a:gd name="connsiteY1" fmla="*/ 222218 h 228409"/>
                      <a:gd name="connsiteX2" fmla="*/ 674 w 249042"/>
                      <a:gd name="connsiteY2" fmla="*/ 6858 h 228409"/>
                      <a:gd name="connsiteX3" fmla="*/ 4294 w 249042"/>
                      <a:gd name="connsiteY3" fmla="*/ 0 h 228409"/>
                      <a:gd name="connsiteX4" fmla="*/ 34678 w 249042"/>
                      <a:gd name="connsiteY4" fmla="*/ 0 h 228409"/>
                      <a:gd name="connsiteX5" fmla="*/ 44489 w 249042"/>
                      <a:gd name="connsiteY5" fmla="*/ 6191 h 228409"/>
                      <a:gd name="connsiteX6" fmla="*/ 125071 w 249042"/>
                      <a:gd name="connsiteY6" fmla="*/ 195072 h 228409"/>
                      <a:gd name="connsiteX7" fmla="*/ 206033 w 249042"/>
                      <a:gd name="connsiteY7" fmla="*/ 6191 h 228409"/>
                      <a:gd name="connsiteX8" fmla="*/ 215844 w 249042"/>
                      <a:gd name="connsiteY8" fmla="*/ 0 h 228409"/>
                      <a:gd name="connsiteX9" fmla="*/ 244514 w 249042"/>
                      <a:gd name="connsiteY9" fmla="*/ 0 h 228409"/>
                      <a:gd name="connsiteX10" fmla="*/ 248419 w 249042"/>
                      <a:gd name="connsiteY10" fmla="*/ 6858 h 228409"/>
                      <a:gd name="connsiteX11" fmla="*/ 153169 w 249042"/>
                      <a:gd name="connsiteY11" fmla="*/ 222218 h 228409"/>
                      <a:gd name="connsiteX12" fmla="*/ 143359 w 249042"/>
                      <a:gd name="connsiteY12" fmla="*/ 228409 h 228409"/>
                      <a:gd name="connsiteX13" fmla="*/ 105068 w 249042"/>
                      <a:gd name="connsiteY1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042" h="228409">
                        <a:moveTo>
                          <a:pt x="105068" y="228409"/>
                        </a:moveTo>
                        <a:cubicBezTo>
                          <a:pt x="99544" y="228409"/>
                          <a:pt x="97258" y="226409"/>
                          <a:pt x="95257" y="222218"/>
                        </a:cubicBezTo>
                        <a:lnTo>
                          <a:pt x="674" y="6858"/>
                        </a:lnTo>
                        <a:cubicBezTo>
                          <a:pt x="-945" y="2953"/>
                          <a:pt x="388" y="0"/>
                          <a:pt x="4294" y="0"/>
                        </a:cubicBezTo>
                        <a:lnTo>
                          <a:pt x="34678" y="0"/>
                        </a:lnTo>
                        <a:cubicBezTo>
                          <a:pt x="40203" y="0"/>
                          <a:pt x="42870" y="2000"/>
                          <a:pt x="44489" y="6191"/>
                        </a:cubicBezTo>
                        <a:lnTo>
                          <a:pt x="125071" y="195072"/>
                        </a:lnTo>
                        <a:lnTo>
                          <a:pt x="206033" y="6191"/>
                        </a:lnTo>
                        <a:cubicBezTo>
                          <a:pt x="207652" y="1905"/>
                          <a:pt x="210319" y="0"/>
                          <a:pt x="215844" y="0"/>
                        </a:cubicBezTo>
                        <a:lnTo>
                          <a:pt x="244514" y="0"/>
                        </a:lnTo>
                        <a:cubicBezTo>
                          <a:pt x="248419" y="0"/>
                          <a:pt x="250039" y="2953"/>
                          <a:pt x="248419" y="6858"/>
                        </a:cubicBezTo>
                        <a:lnTo>
                          <a:pt x="153169" y="222218"/>
                        </a:lnTo>
                        <a:cubicBezTo>
                          <a:pt x="151550" y="226504"/>
                          <a:pt x="149264" y="228409"/>
                          <a:pt x="143359" y="228409"/>
                        </a:cubicBezTo>
                        <a:lnTo>
                          <a:pt x="105068" y="228409"/>
                        </a:lnTo>
                        <a:close/>
                      </a:path>
                    </a:pathLst>
                  </a:custGeom>
                  <a:grpFill/>
                  <a:ln w="9525" cap="flat">
                    <a:noFill/>
                    <a:prstDash val="solid"/>
                    <a:miter/>
                  </a:ln>
                </p:spPr>
                <p:txBody>
                  <a:bodyPr rtlCol="0" anchor="ctr"/>
                  <a:lstStyle/>
                  <a:p>
                    <a:endParaRPr lang="en-US" sz="3200"/>
                  </a:p>
                </p:txBody>
              </p:sp>
              <p:sp>
                <p:nvSpPr>
                  <p:cNvPr id="1136" name="Freeform: Shape 1135">
                    <a:extLst>
                      <a:ext uri="{FF2B5EF4-FFF2-40B4-BE49-F238E27FC236}">
                        <a16:creationId xmlns:a16="http://schemas.microsoft.com/office/drawing/2014/main" id="{9EE91819-2F32-420B-AC3A-68B5EC3F498D}"/>
                      </a:ext>
                    </a:extLst>
                  </p:cNvPr>
                  <p:cNvSpPr/>
                  <p:nvPr/>
                </p:nvSpPr>
                <p:spPr>
                  <a:xfrm>
                    <a:off x="210804" y="4858254"/>
                    <a:ext cx="16945" cy="94943"/>
                  </a:xfrm>
                  <a:custGeom>
                    <a:avLst/>
                    <a:gdLst>
                      <a:gd name="connsiteX0" fmla="*/ 40767 w 40766"/>
                      <a:gd name="connsiteY0" fmla="*/ 221552 h 228409"/>
                      <a:gd name="connsiteX1" fmla="*/ 33623 w 40766"/>
                      <a:gd name="connsiteY1" fmla="*/ 228409 h 228409"/>
                      <a:gd name="connsiteX2" fmla="*/ 6858 w 40766"/>
                      <a:gd name="connsiteY2" fmla="*/ 228409 h 228409"/>
                      <a:gd name="connsiteX3" fmla="*/ 0 w 40766"/>
                      <a:gd name="connsiteY3" fmla="*/ 221552 h 228409"/>
                      <a:gd name="connsiteX4" fmla="*/ 0 w 40766"/>
                      <a:gd name="connsiteY4" fmla="*/ 6858 h 228409"/>
                      <a:gd name="connsiteX5" fmla="*/ 6858 w 40766"/>
                      <a:gd name="connsiteY5" fmla="*/ 0 h 228409"/>
                      <a:gd name="connsiteX6" fmla="*/ 33623 w 40766"/>
                      <a:gd name="connsiteY6" fmla="*/ 0 h 228409"/>
                      <a:gd name="connsiteX7" fmla="*/ 40767 w 40766"/>
                      <a:gd name="connsiteY7" fmla="*/ 6858 h 228409"/>
                      <a:gd name="connsiteX8" fmla="*/ 40767 w 40766"/>
                      <a:gd name="connsiteY8"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766" h="228409">
                        <a:moveTo>
                          <a:pt x="40767" y="221552"/>
                        </a:move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221552"/>
                        </a:lnTo>
                        <a:close/>
                      </a:path>
                    </a:pathLst>
                  </a:custGeom>
                  <a:grpFill/>
                  <a:ln w="9525" cap="flat">
                    <a:noFill/>
                    <a:prstDash val="solid"/>
                    <a:miter/>
                  </a:ln>
                </p:spPr>
                <p:txBody>
                  <a:bodyPr rtlCol="0" anchor="ctr"/>
                  <a:lstStyle/>
                  <a:p>
                    <a:endParaRPr lang="en-US" sz="3200"/>
                  </a:p>
                </p:txBody>
              </p:sp>
              <p:sp>
                <p:nvSpPr>
                  <p:cNvPr id="1137" name="Freeform: Shape 1136">
                    <a:extLst>
                      <a:ext uri="{FF2B5EF4-FFF2-40B4-BE49-F238E27FC236}">
                        <a16:creationId xmlns:a16="http://schemas.microsoft.com/office/drawing/2014/main" id="{2A95B6EB-C739-47DB-BC21-925EB1DA4016}"/>
                      </a:ext>
                    </a:extLst>
                  </p:cNvPr>
                  <p:cNvSpPr/>
                  <p:nvPr/>
                </p:nvSpPr>
                <p:spPr>
                  <a:xfrm>
                    <a:off x="250991" y="4858254"/>
                    <a:ext cx="96886" cy="94904"/>
                  </a:xfrm>
                  <a:custGeom>
                    <a:avLst/>
                    <a:gdLst>
                      <a:gd name="connsiteX0" fmla="*/ 224695 w 233084"/>
                      <a:gd name="connsiteY0" fmla="*/ 49911 h 228314"/>
                      <a:gd name="connsiteX1" fmla="*/ 224695 w 233084"/>
                      <a:gd name="connsiteY1" fmla="*/ 94583 h 228314"/>
                      <a:gd name="connsiteX2" fmla="*/ 172498 w 233084"/>
                      <a:gd name="connsiteY2" fmla="*/ 145447 h 228314"/>
                      <a:gd name="connsiteX3" fmla="*/ 156496 w 233084"/>
                      <a:gd name="connsiteY3" fmla="*/ 145447 h 228314"/>
                      <a:gd name="connsiteX4" fmla="*/ 231553 w 233084"/>
                      <a:gd name="connsiteY4" fmla="*/ 221456 h 228314"/>
                      <a:gd name="connsiteX5" fmla="*/ 229267 w 233084"/>
                      <a:gd name="connsiteY5" fmla="*/ 228314 h 228314"/>
                      <a:gd name="connsiteX6" fmla="*/ 193739 w 233084"/>
                      <a:gd name="connsiteY6" fmla="*/ 228314 h 228314"/>
                      <a:gd name="connsiteX7" fmla="*/ 182309 w 233084"/>
                      <a:gd name="connsiteY7" fmla="*/ 223742 h 228314"/>
                      <a:gd name="connsiteX8" fmla="*/ 109918 w 233084"/>
                      <a:gd name="connsiteY8" fmla="*/ 146780 h 228314"/>
                      <a:gd name="connsiteX9" fmla="*/ 40767 w 233084"/>
                      <a:gd name="connsiteY9" fmla="*/ 146780 h 228314"/>
                      <a:gd name="connsiteX10" fmla="*/ 40767 w 233084"/>
                      <a:gd name="connsiteY10" fmla="*/ 221456 h 228314"/>
                      <a:gd name="connsiteX11" fmla="*/ 33623 w 233084"/>
                      <a:gd name="connsiteY11" fmla="*/ 228314 h 228314"/>
                      <a:gd name="connsiteX12" fmla="*/ 6858 w 233084"/>
                      <a:gd name="connsiteY12" fmla="*/ 228314 h 228314"/>
                      <a:gd name="connsiteX13" fmla="*/ 0 w 233084"/>
                      <a:gd name="connsiteY13" fmla="*/ 221456 h 228314"/>
                      <a:gd name="connsiteX14" fmla="*/ 0 w 233084"/>
                      <a:gd name="connsiteY14" fmla="*/ 6858 h 228314"/>
                      <a:gd name="connsiteX15" fmla="*/ 6858 w 233084"/>
                      <a:gd name="connsiteY15" fmla="*/ 0 h 228314"/>
                      <a:gd name="connsiteX16" fmla="*/ 172593 w 233084"/>
                      <a:gd name="connsiteY16" fmla="*/ 0 h 228314"/>
                      <a:gd name="connsiteX17" fmla="*/ 224695 w 233084"/>
                      <a:gd name="connsiteY17" fmla="*/ 49911 h 228314"/>
                      <a:gd name="connsiteX18" fmla="*/ 40672 w 233084"/>
                      <a:gd name="connsiteY18" fmla="*/ 113252 h 228314"/>
                      <a:gd name="connsiteX19" fmla="*/ 152305 w 233084"/>
                      <a:gd name="connsiteY19" fmla="*/ 113252 h 228314"/>
                      <a:gd name="connsiteX20" fmla="*/ 183642 w 233084"/>
                      <a:gd name="connsiteY20" fmla="*/ 86487 h 228314"/>
                      <a:gd name="connsiteX21" fmla="*/ 183642 w 233084"/>
                      <a:gd name="connsiteY21" fmla="*/ 60674 h 228314"/>
                      <a:gd name="connsiteX22" fmla="*/ 152305 w 233084"/>
                      <a:gd name="connsiteY22" fmla="*/ 33909 h 228314"/>
                      <a:gd name="connsiteX23" fmla="*/ 40672 w 233084"/>
                      <a:gd name="connsiteY23" fmla="*/ 33909 h 228314"/>
                      <a:gd name="connsiteX24" fmla="*/ 40672 w 233084"/>
                      <a:gd name="connsiteY24" fmla="*/ 11325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3084" h="228314">
                        <a:moveTo>
                          <a:pt x="224695" y="49911"/>
                        </a:moveTo>
                        <a:lnTo>
                          <a:pt x="224695" y="94583"/>
                        </a:lnTo>
                        <a:cubicBezTo>
                          <a:pt x="224695" y="128492"/>
                          <a:pt x="207740" y="145447"/>
                          <a:pt x="172498" y="145447"/>
                        </a:cubicBezTo>
                        <a:lnTo>
                          <a:pt x="156496" y="145447"/>
                        </a:lnTo>
                        <a:lnTo>
                          <a:pt x="231553" y="221456"/>
                        </a:lnTo>
                        <a:cubicBezTo>
                          <a:pt x="234505" y="224409"/>
                          <a:pt x="232886" y="228314"/>
                          <a:pt x="229267" y="228314"/>
                        </a:cubicBezTo>
                        <a:lnTo>
                          <a:pt x="193739" y="228314"/>
                        </a:lnTo>
                        <a:cubicBezTo>
                          <a:pt x="187833" y="228314"/>
                          <a:pt x="185261" y="226981"/>
                          <a:pt x="182309" y="223742"/>
                        </a:cubicBezTo>
                        <a:lnTo>
                          <a:pt x="109918" y="146780"/>
                        </a:lnTo>
                        <a:lnTo>
                          <a:pt x="40767" y="146780"/>
                        </a:lnTo>
                        <a:lnTo>
                          <a:pt x="40767" y="221456"/>
                        </a:lnTo>
                        <a:cubicBezTo>
                          <a:pt x="40767" y="226028"/>
                          <a:pt x="38195" y="228314"/>
                          <a:pt x="33623" y="228314"/>
                        </a:cubicBezTo>
                        <a:lnTo>
                          <a:pt x="6858" y="228314"/>
                        </a:lnTo>
                        <a:cubicBezTo>
                          <a:pt x="2286" y="228314"/>
                          <a:pt x="0" y="226028"/>
                          <a:pt x="0" y="221456"/>
                        </a:cubicBezTo>
                        <a:lnTo>
                          <a:pt x="0" y="6858"/>
                        </a:lnTo>
                        <a:cubicBezTo>
                          <a:pt x="0" y="2286"/>
                          <a:pt x="2286" y="0"/>
                          <a:pt x="6858" y="0"/>
                        </a:cubicBezTo>
                        <a:lnTo>
                          <a:pt x="172593" y="0"/>
                        </a:lnTo>
                        <a:cubicBezTo>
                          <a:pt x="207740" y="0"/>
                          <a:pt x="224695" y="16002"/>
                          <a:pt x="224695" y="49911"/>
                        </a:cubicBezTo>
                        <a:close/>
                        <a:moveTo>
                          <a:pt x="40672" y="113252"/>
                        </a:moveTo>
                        <a:lnTo>
                          <a:pt x="152305" y="113252"/>
                        </a:lnTo>
                        <a:cubicBezTo>
                          <a:pt x="178689" y="113252"/>
                          <a:pt x="183642" y="108014"/>
                          <a:pt x="183642" y="86487"/>
                        </a:cubicBezTo>
                        <a:lnTo>
                          <a:pt x="183642" y="60674"/>
                        </a:lnTo>
                        <a:cubicBezTo>
                          <a:pt x="183642" y="38862"/>
                          <a:pt x="178784" y="33909"/>
                          <a:pt x="152305" y="33909"/>
                        </a:cubicBezTo>
                        <a:lnTo>
                          <a:pt x="40672" y="33909"/>
                        </a:lnTo>
                        <a:lnTo>
                          <a:pt x="40672" y="113252"/>
                        </a:lnTo>
                        <a:close/>
                      </a:path>
                    </a:pathLst>
                  </a:custGeom>
                  <a:grpFill/>
                  <a:ln w="9525" cap="flat">
                    <a:noFill/>
                    <a:prstDash val="solid"/>
                    <a:miter/>
                  </a:ln>
                </p:spPr>
                <p:txBody>
                  <a:bodyPr rtlCol="0" anchor="ctr"/>
                  <a:lstStyle/>
                  <a:p>
                    <a:endParaRPr lang="en-US" sz="3200"/>
                  </a:p>
                </p:txBody>
              </p:sp>
              <p:sp>
                <p:nvSpPr>
                  <p:cNvPr id="1138" name="Freeform: Shape 1137">
                    <a:extLst>
                      <a:ext uri="{FF2B5EF4-FFF2-40B4-BE49-F238E27FC236}">
                        <a16:creationId xmlns:a16="http://schemas.microsoft.com/office/drawing/2014/main" id="{B14F1C0D-044E-4A27-B7A4-88341E57F919}"/>
                      </a:ext>
                    </a:extLst>
                  </p:cNvPr>
                  <p:cNvSpPr/>
                  <p:nvPr/>
                </p:nvSpPr>
                <p:spPr>
                  <a:xfrm>
                    <a:off x="355119"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4 w 221837"/>
                      <a:gd name="connsiteY5" fmla="*/ 0 h 228409"/>
                      <a:gd name="connsiteX6" fmla="*/ 221837 w 221837"/>
                      <a:gd name="connsiteY6" fmla="*/ 6858 h 228409"/>
                      <a:gd name="connsiteX7" fmla="*/ 221837 w 221837"/>
                      <a:gd name="connsiteY7" fmla="*/ 27051 h 228409"/>
                      <a:gd name="connsiteX8" fmla="*/ 214694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2" y="33909"/>
                          <a:pt x="0" y="31337"/>
                          <a:pt x="0" y="27051"/>
                        </a:cubicBezTo>
                        <a:lnTo>
                          <a:pt x="0" y="6858"/>
                        </a:lnTo>
                        <a:cubicBezTo>
                          <a:pt x="0" y="2286"/>
                          <a:pt x="2572" y="0"/>
                          <a:pt x="7144" y="0"/>
                        </a:cubicBezTo>
                        <a:lnTo>
                          <a:pt x="214694" y="0"/>
                        </a:lnTo>
                        <a:cubicBezTo>
                          <a:pt x="219266" y="0"/>
                          <a:pt x="221837" y="2286"/>
                          <a:pt x="221837" y="6858"/>
                        </a:cubicBezTo>
                        <a:lnTo>
                          <a:pt x="221837" y="27051"/>
                        </a:lnTo>
                        <a:cubicBezTo>
                          <a:pt x="221837" y="31337"/>
                          <a:pt x="219266" y="33909"/>
                          <a:pt x="214694" y="33909"/>
                        </a:cubicBezTo>
                        <a:lnTo>
                          <a:pt x="131445" y="33909"/>
                        </a:lnTo>
                        <a:lnTo>
                          <a:pt x="131445" y="221552"/>
                        </a:lnTo>
                        <a:cubicBezTo>
                          <a:pt x="131445" y="226123"/>
                          <a:pt x="128873" y="228409"/>
                          <a:pt x="124301" y="228409"/>
                        </a:cubicBezTo>
                        <a:lnTo>
                          <a:pt x="97536" y="228409"/>
                        </a:lnTo>
                        <a:cubicBezTo>
                          <a:pt x="92964" y="228409"/>
                          <a:pt x="90392" y="226123"/>
                          <a:pt x="90392" y="221552"/>
                        </a:cubicBezTo>
                        <a:lnTo>
                          <a:pt x="90392" y="33909"/>
                        </a:lnTo>
                        <a:close/>
                      </a:path>
                    </a:pathLst>
                  </a:custGeom>
                  <a:grpFill/>
                  <a:ln w="9525" cap="flat">
                    <a:noFill/>
                    <a:prstDash val="solid"/>
                    <a:miter/>
                  </a:ln>
                </p:spPr>
                <p:txBody>
                  <a:bodyPr rtlCol="0" anchor="ctr"/>
                  <a:lstStyle/>
                  <a:p>
                    <a:endParaRPr lang="en-US" sz="3200"/>
                  </a:p>
                </p:txBody>
              </p:sp>
              <p:sp>
                <p:nvSpPr>
                  <p:cNvPr id="1139" name="Freeform: Shape 1138">
                    <a:extLst>
                      <a:ext uri="{FF2B5EF4-FFF2-40B4-BE49-F238E27FC236}">
                        <a16:creationId xmlns:a16="http://schemas.microsoft.com/office/drawing/2014/main" id="{9B39D04B-54C5-4A56-94ED-1175E37EE0A6}"/>
                      </a:ext>
                    </a:extLst>
                  </p:cNvPr>
                  <p:cNvSpPr/>
                  <p:nvPr/>
                </p:nvSpPr>
                <p:spPr>
                  <a:xfrm>
                    <a:off x="461347" y="4858254"/>
                    <a:ext cx="93399" cy="94943"/>
                  </a:xfrm>
                  <a:custGeom>
                    <a:avLst/>
                    <a:gdLst>
                      <a:gd name="connsiteX0" fmla="*/ 40672 w 224694"/>
                      <a:gd name="connsiteY0" fmla="*/ 167069 h 228409"/>
                      <a:gd name="connsiteX1" fmla="*/ 73343 w 224694"/>
                      <a:gd name="connsiteY1" fmla="*/ 194500 h 228409"/>
                      <a:gd name="connsiteX2" fmla="*/ 150971 w 224694"/>
                      <a:gd name="connsiteY2" fmla="*/ 194500 h 228409"/>
                      <a:gd name="connsiteX3" fmla="*/ 183642 w 224694"/>
                      <a:gd name="connsiteY3" fmla="*/ 167069 h 228409"/>
                      <a:gd name="connsiteX4" fmla="*/ 183642 w 224694"/>
                      <a:gd name="connsiteY4" fmla="*/ 6858 h 228409"/>
                      <a:gd name="connsiteX5" fmla="*/ 190500 w 224694"/>
                      <a:gd name="connsiteY5" fmla="*/ 0 h 228409"/>
                      <a:gd name="connsiteX6" fmla="*/ 217551 w 224694"/>
                      <a:gd name="connsiteY6" fmla="*/ 0 h 228409"/>
                      <a:gd name="connsiteX7" fmla="*/ 224695 w 224694"/>
                      <a:gd name="connsiteY7" fmla="*/ 6858 h 228409"/>
                      <a:gd name="connsiteX8" fmla="*/ 224695 w 224694"/>
                      <a:gd name="connsiteY8" fmla="*/ 176213 h 228409"/>
                      <a:gd name="connsiteX9" fmla="*/ 170212 w 224694"/>
                      <a:gd name="connsiteY9" fmla="*/ 228409 h 228409"/>
                      <a:gd name="connsiteX10" fmla="*/ 54769 w 224694"/>
                      <a:gd name="connsiteY10" fmla="*/ 228409 h 228409"/>
                      <a:gd name="connsiteX11" fmla="*/ 0 w 224694"/>
                      <a:gd name="connsiteY11" fmla="*/ 176213 h 228409"/>
                      <a:gd name="connsiteX12" fmla="*/ 0 w 224694"/>
                      <a:gd name="connsiteY12" fmla="*/ 6858 h 228409"/>
                      <a:gd name="connsiteX13" fmla="*/ 6858 w 224694"/>
                      <a:gd name="connsiteY13" fmla="*/ 0 h 228409"/>
                      <a:gd name="connsiteX14" fmla="*/ 33623 w 224694"/>
                      <a:gd name="connsiteY14" fmla="*/ 0 h 228409"/>
                      <a:gd name="connsiteX15" fmla="*/ 40767 w 224694"/>
                      <a:gd name="connsiteY15" fmla="*/ 6858 h 228409"/>
                      <a:gd name="connsiteX16" fmla="*/ 40767 w 224694"/>
                      <a:gd name="connsiteY16" fmla="*/ 16706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694" h="228409">
                        <a:moveTo>
                          <a:pt x="40672" y="167069"/>
                        </a:moveTo>
                        <a:cubicBezTo>
                          <a:pt x="40672" y="189643"/>
                          <a:pt x="46196" y="194500"/>
                          <a:pt x="73343" y="194500"/>
                        </a:cubicBezTo>
                        <a:lnTo>
                          <a:pt x="150971" y="194500"/>
                        </a:lnTo>
                        <a:cubicBezTo>
                          <a:pt x="178022" y="194500"/>
                          <a:pt x="183642" y="189643"/>
                          <a:pt x="183642" y="167069"/>
                        </a:cubicBezTo>
                        <a:lnTo>
                          <a:pt x="183642" y="6858"/>
                        </a:lnTo>
                        <a:cubicBezTo>
                          <a:pt x="183642" y="2286"/>
                          <a:pt x="186214" y="0"/>
                          <a:pt x="190500" y="0"/>
                        </a:cubicBezTo>
                        <a:lnTo>
                          <a:pt x="217551" y="0"/>
                        </a:lnTo>
                        <a:cubicBezTo>
                          <a:pt x="221837" y="0"/>
                          <a:pt x="224695" y="2286"/>
                          <a:pt x="224695" y="6858"/>
                        </a:cubicBezTo>
                        <a:lnTo>
                          <a:pt x="224695" y="176213"/>
                        </a:lnTo>
                        <a:cubicBezTo>
                          <a:pt x="224695" y="211741"/>
                          <a:pt x="207073" y="228409"/>
                          <a:pt x="170212" y="228409"/>
                        </a:cubicBezTo>
                        <a:lnTo>
                          <a:pt x="54769" y="228409"/>
                        </a:lnTo>
                        <a:cubicBezTo>
                          <a:pt x="17526" y="228409"/>
                          <a:pt x="0" y="211741"/>
                          <a:pt x="0" y="176213"/>
                        </a:cubicBezTo>
                        <a:lnTo>
                          <a:pt x="0" y="6858"/>
                        </a:lnTo>
                        <a:cubicBezTo>
                          <a:pt x="0" y="2286"/>
                          <a:pt x="2286" y="0"/>
                          <a:pt x="6858" y="0"/>
                        </a:cubicBezTo>
                        <a:lnTo>
                          <a:pt x="33623" y="0"/>
                        </a:lnTo>
                        <a:cubicBezTo>
                          <a:pt x="38195" y="0"/>
                          <a:pt x="40767" y="2286"/>
                          <a:pt x="40767" y="6858"/>
                        </a:cubicBezTo>
                        <a:lnTo>
                          <a:pt x="40767" y="167069"/>
                        </a:lnTo>
                        <a:close/>
                      </a:path>
                    </a:pathLst>
                  </a:custGeom>
                  <a:grpFill/>
                  <a:ln w="9525" cap="flat">
                    <a:noFill/>
                    <a:prstDash val="solid"/>
                    <a:miter/>
                  </a:ln>
                </p:spPr>
                <p:txBody>
                  <a:bodyPr rtlCol="0" anchor="ctr"/>
                  <a:lstStyle/>
                  <a:p>
                    <a:endParaRPr lang="en-US" sz="3200"/>
                  </a:p>
                </p:txBody>
              </p:sp>
              <p:sp>
                <p:nvSpPr>
                  <p:cNvPr id="1140" name="Freeform: Shape 1139">
                    <a:extLst>
                      <a:ext uri="{FF2B5EF4-FFF2-40B4-BE49-F238E27FC236}">
                        <a16:creationId xmlns:a16="http://schemas.microsoft.com/office/drawing/2014/main" id="{EE9A1FE4-16C2-47D1-A9E0-FFB52D9BDC4C}"/>
                      </a:ext>
                    </a:extLst>
                  </p:cNvPr>
                  <p:cNvSpPr/>
                  <p:nvPr/>
                </p:nvSpPr>
                <p:spPr>
                  <a:xfrm>
                    <a:off x="566094" y="4858215"/>
                    <a:ext cx="108373" cy="94943"/>
                  </a:xfrm>
                  <a:custGeom>
                    <a:avLst/>
                    <a:gdLst>
                      <a:gd name="connsiteX0" fmla="*/ 197204 w 260718"/>
                      <a:gd name="connsiteY0" fmla="*/ 180499 h 228409"/>
                      <a:gd name="connsiteX1" fmla="*/ 61854 w 260718"/>
                      <a:gd name="connsiteY1" fmla="*/ 180499 h 228409"/>
                      <a:gd name="connsiteX2" fmla="*/ 42899 w 260718"/>
                      <a:gd name="connsiteY2" fmla="*/ 222218 h 228409"/>
                      <a:gd name="connsiteX3" fmla="*/ 33088 w 260718"/>
                      <a:gd name="connsiteY3" fmla="*/ 228410 h 228409"/>
                      <a:gd name="connsiteX4" fmla="*/ 4418 w 260718"/>
                      <a:gd name="connsiteY4" fmla="*/ 228410 h 228409"/>
                      <a:gd name="connsiteX5" fmla="*/ 799 w 260718"/>
                      <a:gd name="connsiteY5" fmla="*/ 221552 h 228409"/>
                      <a:gd name="connsiteX6" fmla="*/ 101287 w 260718"/>
                      <a:gd name="connsiteY6" fmla="*/ 6191 h 228409"/>
                      <a:gd name="connsiteX7" fmla="*/ 111098 w 260718"/>
                      <a:gd name="connsiteY7" fmla="*/ 0 h 228409"/>
                      <a:gd name="connsiteX8" fmla="*/ 149579 w 260718"/>
                      <a:gd name="connsiteY8" fmla="*/ 0 h 228409"/>
                      <a:gd name="connsiteX9" fmla="*/ 159390 w 260718"/>
                      <a:gd name="connsiteY9" fmla="*/ 6191 h 228409"/>
                      <a:gd name="connsiteX10" fmla="*/ 259879 w 260718"/>
                      <a:gd name="connsiteY10" fmla="*/ 221552 h 228409"/>
                      <a:gd name="connsiteX11" fmla="*/ 256259 w 260718"/>
                      <a:gd name="connsiteY11" fmla="*/ 228410 h 228409"/>
                      <a:gd name="connsiteX12" fmla="*/ 225874 w 260718"/>
                      <a:gd name="connsiteY12" fmla="*/ 228410 h 228409"/>
                      <a:gd name="connsiteX13" fmla="*/ 216064 w 260718"/>
                      <a:gd name="connsiteY13" fmla="*/ 222218 h 228409"/>
                      <a:gd name="connsiteX14" fmla="*/ 197204 w 260718"/>
                      <a:gd name="connsiteY14" fmla="*/ 180499 h 228409"/>
                      <a:gd name="connsiteX15" fmla="*/ 77189 w 260718"/>
                      <a:gd name="connsiteY15" fmla="*/ 146590 h 228409"/>
                      <a:gd name="connsiteX16" fmla="*/ 181583 w 260718"/>
                      <a:gd name="connsiteY16" fmla="*/ 146590 h 228409"/>
                      <a:gd name="connsiteX17" fmla="*/ 129386 w 260718"/>
                      <a:gd name="connsiteY17" fmla="*/ 31718 h 228409"/>
                      <a:gd name="connsiteX18" fmla="*/ 77189 w 260718"/>
                      <a:gd name="connsiteY18" fmla="*/ 14659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718" h="228409">
                        <a:moveTo>
                          <a:pt x="197204" y="180499"/>
                        </a:moveTo>
                        <a:lnTo>
                          <a:pt x="61854" y="180499"/>
                        </a:lnTo>
                        <a:lnTo>
                          <a:pt x="42899" y="222218"/>
                        </a:lnTo>
                        <a:cubicBezTo>
                          <a:pt x="40899" y="226504"/>
                          <a:pt x="38327" y="228410"/>
                          <a:pt x="33088" y="228410"/>
                        </a:cubicBezTo>
                        <a:lnTo>
                          <a:pt x="4418" y="228410"/>
                        </a:lnTo>
                        <a:cubicBezTo>
                          <a:pt x="513" y="228410"/>
                          <a:pt x="-1106" y="225457"/>
                          <a:pt x="799" y="221552"/>
                        </a:cubicBezTo>
                        <a:lnTo>
                          <a:pt x="101287" y="6191"/>
                        </a:lnTo>
                        <a:cubicBezTo>
                          <a:pt x="103288" y="1905"/>
                          <a:pt x="105859" y="0"/>
                          <a:pt x="111098" y="0"/>
                        </a:cubicBezTo>
                        <a:lnTo>
                          <a:pt x="149579" y="0"/>
                        </a:lnTo>
                        <a:cubicBezTo>
                          <a:pt x="154818" y="0"/>
                          <a:pt x="157390" y="2000"/>
                          <a:pt x="159390" y="6191"/>
                        </a:cubicBezTo>
                        <a:lnTo>
                          <a:pt x="259879" y="221552"/>
                        </a:lnTo>
                        <a:cubicBezTo>
                          <a:pt x="261879" y="225457"/>
                          <a:pt x="260164" y="228410"/>
                          <a:pt x="256259" y="228410"/>
                        </a:cubicBezTo>
                        <a:lnTo>
                          <a:pt x="225874" y="228410"/>
                        </a:lnTo>
                        <a:cubicBezTo>
                          <a:pt x="220350" y="228410"/>
                          <a:pt x="218064" y="226409"/>
                          <a:pt x="216064" y="222218"/>
                        </a:cubicBezTo>
                        <a:lnTo>
                          <a:pt x="197204" y="180499"/>
                        </a:lnTo>
                        <a:close/>
                        <a:moveTo>
                          <a:pt x="77189" y="146590"/>
                        </a:moveTo>
                        <a:lnTo>
                          <a:pt x="181583" y="146590"/>
                        </a:lnTo>
                        <a:lnTo>
                          <a:pt x="129386" y="31718"/>
                        </a:lnTo>
                        <a:lnTo>
                          <a:pt x="77189" y="146590"/>
                        </a:lnTo>
                        <a:close/>
                      </a:path>
                    </a:pathLst>
                  </a:custGeom>
                  <a:grpFill/>
                  <a:ln w="9525" cap="flat">
                    <a:noFill/>
                    <a:prstDash val="solid"/>
                    <a:miter/>
                  </a:ln>
                </p:spPr>
                <p:txBody>
                  <a:bodyPr rtlCol="0" anchor="ctr"/>
                  <a:lstStyle/>
                  <a:p>
                    <a:endParaRPr lang="en-US" sz="3200"/>
                  </a:p>
                </p:txBody>
              </p:sp>
              <p:sp>
                <p:nvSpPr>
                  <p:cNvPr id="1141" name="Freeform: Shape 1140">
                    <a:extLst>
                      <a:ext uri="{FF2B5EF4-FFF2-40B4-BE49-F238E27FC236}">
                        <a16:creationId xmlns:a16="http://schemas.microsoft.com/office/drawing/2014/main" id="{A9ECC200-C479-49C2-9064-A1D1BFF59ED2}"/>
                      </a:ext>
                    </a:extLst>
                  </p:cNvPr>
                  <p:cNvSpPr/>
                  <p:nvPr/>
                </p:nvSpPr>
                <p:spPr>
                  <a:xfrm>
                    <a:off x="688094" y="4858254"/>
                    <a:ext cx="84095" cy="94943"/>
                  </a:xfrm>
                  <a:custGeom>
                    <a:avLst/>
                    <a:gdLst>
                      <a:gd name="connsiteX0" fmla="*/ 40767 w 202311"/>
                      <a:gd name="connsiteY0" fmla="*/ 194500 h 228409"/>
                      <a:gd name="connsiteX1" fmla="*/ 195453 w 202311"/>
                      <a:gd name="connsiteY1" fmla="*/ 194500 h 228409"/>
                      <a:gd name="connsiteX2" fmla="*/ 202311 w 202311"/>
                      <a:gd name="connsiteY2" fmla="*/ 201359 h 228409"/>
                      <a:gd name="connsiteX3" fmla="*/ 202311 w 202311"/>
                      <a:gd name="connsiteY3" fmla="*/ 221552 h 228409"/>
                      <a:gd name="connsiteX4" fmla="*/ 195453 w 202311"/>
                      <a:gd name="connsiteY4" fmla="*/ 228409 h 228409"/>
                      <a:gd name="connsiteX5" fmla="*/ 6858 w 202311"/>
                      <a:gd name="connsiteY5" fmla="*/ 228409 h 228409"/>
                      <a:gd name="connsiteX6" fmla="*/ 0 w 202311"/>
                      <a:gd name="connsiteY6" fmla="*/ 221552 h 228409"/>
                      <a:gd name="connsiteX7" fmla="*/ 0 w 202311"/>
                      <a:gd name="connsiteY7" fmla="*/ 6858 h 228409"/>
                      <a:gd name="connsiteX8" fmla="*/ 6858 w 202311"/>
                      <a:gd name="connsiteY8" fmla="*/ 0 h 228409"/>
                      <a:gd name="connsiteX9" fmla="*/ 33623 w 202311"/>
                      <a:gd name="connsiteY9" fmla="*/ 0 h 228409"/>
                      <a:gd name="connsiteX10" fmla="*/ 40767 w 202311"/>
                      <a:gd name="connsiteY10" fmla="*/ 6858 h 228409"/>
                      <a:gd name="connsiteX11" fmla="*/ 40767 w 202311"/>
                      <a:gd name="connsiteY11" fmla="*/ 19450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311" h="228409">
                        <a:moveTo>
                          <a:pt x="40767" y="194500"/>
                        </a:moveTo>
                        <a:lnTo>
                          <a:pt x="195453" y="194500"/>
                        </a:lnTo>
                        <a:cubicBezTo>
                          <a:pt x="199739" y="194500"/>
                          <a:pt x="202311" y="197072"/>
                          <a:pt x="202311" y="201359"/>
                        </a:cubicBezTo>
                        <a:lnTo>
                          <a:pt x="202311" y="221552"/>
                        </a:lnTo>
                        <a:cubicBezTo>
                          <a:pt x="202311" y="226123"/>
                          <a:pt x="199739" y="228409"/>
                          <a:pt x="19545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194500"/>
                        </a:lnTo>
                        <a:close/>
                      </a:path>
                    </a:pathLst>
                  </a:custGeom>
                  <a:grpFill/>
                  <a:ln w="9525" cap="flat">
                    <a:noFill/>
                    <a:prstDash val="solid"/>
                    <a:miter/>
                  </a:ln>
                </p:spPr>
                <p:txBody>
                  <a:bodyPr rtlCol="0" anchor="ctr"/>
                  <a:lstStyle/>
                  <a:p>
                    <a:endParaRPr lang="en-US" sz="3200"/>
                  </a:p>
                </p:txBody>
              </p:sp>
              <p:sp>
                <p:nvSpPr>
                  <p:cNvPr id="1142" name="Freeform: Shape 1141">
                    <a:extLst>
                      <a:ext uri="{FF2B5EF4-FFF2-40B4-BE49-F238E27FC236}">
                        <a16:creationId xmlns:a16="http://schemas.microsoft.com/office/drawing/2014/main" id="{7E8B124D-0851-420F-9974-A6ACF5FBDFD7}"/>
                      </a:ext>
                    </a:extLst>
                  </p:cNvPr>
                  <p:cNvSpPr/>
                  <p:nvPr/>
                </p:nvSpPr>
                <p:spPr>
                  <a:xfrm>
                    <a:off x="827658" y="4858254"/>
                    <a:ext cx="89400" cy="94943"/>
                  </a:xfrm>
                  <a:custGeom>
                    <a:avLst/>
                    <a:gdLst>
                      <a:gd name="connsiteX0" fmla="*/ 208217 w 215074"/>
                      <a:gd name="connsiteY0" fmla="*/ 0 h 228409"/>
                      <a:gd name="connsiteX1" fmla="*/ 215075 w 215074"/>
                      <a:gd name="connsiteY1" fmla="*/ 6858 h 228409"/>
                      <a:gd name="connsiteX2" fmla="*/ 215075 w 215074"/>
                      <a:gd name="connsiteY2" fmla="*/ 27051 h 228409"/>
                      <a:gd name="connsiteX3" fmla="*/ 208217 w 215074"/>
                      <a:gd name="connsiteY3" fmla="*/ 33909 h 228409"/>
                      <a:gd name="connsiteX4" fmla="*/ 40862 w 215074"/>
                      <a:gd name="connsiteY4" fmla="*/ 33909 h 228409"/>
                      <a:gd name="connsiteX5" fmla="*/ 40862 w 215074"/>
                      <a:gd name="connsiteY5" fmla="*/ 95917 h 228409"/>
                      <a:gd name="connsiteX6" fmla="*/ 182499 w 215074"/>
                      <a:gd name="connsiteY6" fmla="*/ 95917 h 228409"/>
                      <a:gd name="connsiteX7" fmla="*/ 189643 w 215074"/>
                      <a:gd name="connsiteY7" fmla="*/ 102775 h 228409"/>
                      <a:gd name="connsiteX8" fmla="*/ 189643 w 215074"/>
                      <a:gd name="connsiteY8" fmla="*/ 123349 h 228409"/>
                      <a:gd name="connsiteX9" fmla="*/ 182499 w 215074"/>
                      <a:gd name="connsiteY9" fmla="*/ 129921 h 228409"/>
                      <a:gd name="connsiteX10" fmla="*/ 40862 w 215074"/>
                      <a:gd name="connsiteY10" fmla="*/ 129921 h 228409"/>
                      <a:gd name="connsiteX11" fmla="*/ 40862 w 215074"/>
                      <a:gd name="connsiteY11" fmla="*/ 194500 h 228409"/>
                      <a:gd name="connsiteX12" fmla="*/ 208217 w 215074"/>
                      <a:gd name="connsiteY12" fmla="*/ 194500 h 228409"/>
                      <a:gd name="connsiteX13" fmla="*/ 215075 w 215074"/>
                      <a:gd name="connsiteY13" fmla="*/ 201359 h 228409"/>
                      <a:gd name="connsiteX14" fmla="*/ 215075 w 215074"/>
                      <a:gd name="connsiteY14" fmla="*/ 221552 h 228409"/>
                      <a:gd name="connsiteX15" fmla="*/ 208217 w 215074"/>
                      <a:gd name="connsiteY15" fmla="*/ 228409 h 228409"/>
                      <a:gd name="connsiteX16" fmla="*/ 6858 w 215074"/>
                      <a:gd name="connsiteY16" fmla="*/ 228409 h 228409"/>
                      <a:gd name="connsiteX17" fmla="*/ 0 w 215074"/>
                      <a:gd name="connsiteY17" fmla="*/ 221552 h 228409"/>
                      <a:gd name="connsiteX18" fmla="*/ 0 w 215074"/>
                      <a:gd name="connsiteY18" fmla="*/ 6858 h 228409"/>
                      <a:gd name="connsiteX19" fmla="*/ 6858 w 215074"/>
                      <a:gd name="connsiteY19" fmla="*/ 0 h 228409"/>
                      <a:gd name="connsiteX20" fmla="*/ 208217 w 215074"/>
                      <a:gd name="connsiteY20"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409">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921"/>
                          <a:pt x="182499" y="129921"/>
                        </a:cubicBezTo>
                        <a:lnTo>
                          <a:pt x="40862" y="129921"/>
                        </a:lnTo>
                        <a:lnTo>
                          <a:pt x="40862" y="194500"/>
                        </a:lnTo>
                        <a:lnTo>
                          <a:pt x="208217" y="194500"/>
                        </a:lnTo>
                        <a:cubicBezTo>
                          <a:pt x="212503" y="194500"/>
                          <a:pt x="215075" y="197072"/>
                          <a:pt x="215075" y="201359"/>
                        </a:cubicBezTo>
                        <a:lnTo>
                          <a:pt x="215075" y="221552"/>
                        </a:lnTo>
                        <a:cubicBezTo>
                          <a:pt x="215075" y="226123"/>
                          <a:pt x="212503" y="228409"/>
                          <a:pt x="208217" y="228409"/>
                        </a:cubicBezTo>
                        <a:lnTo>
                          <a:pt x="6858" y="228409"/>
                        </a:lnTo>
                        <a:cubicBezTo>
                          <a:pt x="2286" y="228409"/>
                          <a:pt x="0" y="226123"/>
                          <a:pt x="0" y="221552"/>
                        </a:cubicBezTo>
                        <a:lnTo>
                          <a:pt x="0" y="6858"/>
                        </a:lnTo>
                        <a:cubicBezTo>
                          <a:pt x="0" y="2286"/>
                          <a:pt x="2286" y="0"/>
                          <a:pt x="6858" y="0"/>
                        </a:cubicBezTo>
                        <a:lnTo>
                          <a:pt x="208217" y="0"/>
                        </a:lnTo>
                        <a:close/>
                      </a:path>
                    </a:pathLst>
                  </a:custGeom>
                  <a:grpFill/>
                  <a:ln w="9525" cap="flat">
                    <a:noFill/>
                    <a:prstDash val="solid"/>
                    <a:miter/>
                  </a:ln>
                </p:spPr>
                <p:txBody>
                  <a:bodyPr rtlCol="0" anchor="ctr"/>
                  <a:lstStyle/>
                  <a:p>
                    <a:endParaRPr lang="en-US" sz="3200"/>
                  </a:p>
                </p:txBody>
              </p:sp>
              <p:sp>
                <p:nvSpPr>
                  <p:cNvPr id="1143" name="Freeform: Shape 1142">
                    <a:extLst>
                      <a:ext uri="{FF2B5EF4-FFF2-40B4-BE49-F238E27FC236}">
                        <a16:creationId xmlns:a16="http://schemas.microsoft.com/office/drawing/2014/main" id="{518089CC-C22A-454E-964C-F9283CC30037}"/>
                      </a:ext>
                    </a:extLst>
                  </p:cNvPr>
                  <p:cNvSpPr/>
                  <p:nvPr/>
                </p:nvSpPr>
                <p:spPr>
                  <a:xfrm>
                    <a:off x="926835" y="4858254"/>
                    <a:ext cx="103520" cy="94943"/>
                  </a:xfrm>
                  <a:custGeom>
                    <a:avLst/>
                    <a:gdLst>
                      <a:gd name="connsiteX0" fmla="*/ 105068 w 249042"/>
                      <a:gd name="connsiteY0" fmla="*/ 228409 h 228409"/>
                      <a:gd name="connsiteX1" fmla="*/ 95257 w 249042"/>
                      <a:gd name="connsiteY1" fmla="*/ 222218 h 228409"/>
                      <a:gd name="connsiteX2" fmla="*/ 674 w 249042"/>
                      <a:gd name="connsiteY2" fmla="*/ 6858 h 228409"/>
                      <a:gd name="connsiteX3" fmla="*/ 4293 w 249042"/>
                      <a:gd name="connsiteY3" fmla="*/ 0 h 228409"/>
                      <a:gd name="connsiteX4" fmla="*/ 34678 w 249042"/>
                      <a:gd name="connsiteY4" fmla="*/ 0 h 228409"/>
                      <a:gd name="connsiteX5" fmla="*/ 44489 w 249042"/>
                      <a:gd name="connsiteY5" fmla="*/ 6191 h 228409"/>
                      <a:gd name="connsiteX6" fmla="*/ 125071 w 249042"/>
                      <a:gd name="connsiteY6" fmla="*/ 195072 h 228409"/>
                      <a:gd name="connsiteX7" fmla="*/ 206033 w 249042"/>
                      <a:gd name="connsiteY7" fmla="*/ 6191 h 228409"/>
                      <a:gd name="connsiteX8" fmla="*/ 215844 w 249042"/>
                      <a:gd name="connsiteY8" fmla="*/ 0 h 228409"/>
                      <a:gd name="connsiteX9" fmla="*/ 244514 w 249042"/>
                      <a:gd name="connsiteY9" fmla="*/ 0 h 228409"/>
                      <a:gd name="connsiteX10" fmla="*/ 248419 w 249042"/>
                      <a:gd name="connsiteY10" fmla="*/ 6858 h 228409"/>
                      <a:gd name="connsiteX11" fmla="*/ 153169 w 249042"/>
                      <a:gd name="connsiteY11" fmla="*/ 222218 h 228409"/>
                      <a:gd name="connsiteX12" fmla="*/ 143359 w 249042"/>
                      <a:gd name="connsiteY12" fmla="*/ 228409 h 228409"/>
                      <a:gd name="connsiteX13" fmla="*/ 105068 w 249042"/>
                      <a:gd name="connsiteY1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042" h="228409">
                        <a:moveTo>
                          <a:pt x="105068" y="228409"/>
                        </a:moveTo>
                        <a:cubicBezTo>
                          <a:pt x="99543" y="228409"/>
                          <a:pt x="97258" y="226409"/>
                          <a:pt x="95257" y="222218"/>
                        </a:cubicBezTo>
                        <a:lnTo>
                          <a:pt x="674" y="6858"/>
                        </a:lnTo>
                        <a:cubicBezTo>
                          <a:pt x="-945" y="2953"/>
                          <a:pt x="388" y="0"/>
                          <a:pt x="4293" y="0"/>
                        </a:cubicBezTo>
                        <a:lnTo>
                          <a:pt x="34678" y="0"/>
                        </a:lnTo>
                        <a:cubicBezTo>
                          <a:pt x="40203" y="0"/>
                          <a:pt x="42870" y="2000"/>
                          <a:pt x="44489" y="6191"/>
                        </a:cubicBezTo>
                        <a:lnTo>
                          <a:pt x="125071" y="195072"/>
                        </a:lnTo>
                        <a:lnTo>
                          <a:pt x="206033" y="6191"/>
                        </a:lnTo>
                        <a:cubicBezTo>
                          <a:pt x="207652" y="1905"/>
                          <a:pt x="210319" y="0"/>
                          <a:pt x="215844" y="0"/>
                        </a:cubicBezTo>
                        <a:lnTo>
                          <a:pt x="244514" y="0"/>
                        </a:lnTo>
                        <a:cubicBezTo>
                          <a:pt x="248419" y="0"/>
                          <a:pt x="250038" y="2953"/>
                          <a:pt x="248419" y="6858"/>
                        </a:cubicBezTo>
                        <a:lnTo>
                          <a:pt x="153169" y="222218"/>
                        </a:lnTo>
                        <a:cubicBezTo>
                          <a:pt x="151550" y="226504"/>
                          <a:pt x="149264" y="228409"/>
                          <a:pt x="143359" y="228409"/>
                        </a:cubicBezTo>
                        <a:lnTo>
                          <a:pt x="105068" y="228409"/>
                        </a:lnTo>
                        <a:close/>
                      </a:path>
                    </a:pathLst>
                  </a:custGeom>
                  <a:grpFill/>
                  <a:ln w="9525" cap="flat">
                    <a:noFill/>
                    <a:prstDash val="solid"/>
                    <a:miter/>
                  </a:ln>
                </p:spPr>
                <p:txBody>
                  <a:bodyPr rtlCol="0" anchor="ctr"/>
                  <a:lstStyle/>
                  <a:p>
                    <a:endParaRPr lang="en-US" sz="3200"/>
                  </a:p>
                </p:txBody>
              </p:sp>
              <p:sp>
                <p:nvSpPr>
                  <p:cNvPr id="1144" name="Freeform: Shape 1143">
                    <a:extLst>
                      <a:ext uri="{FF2B5EF4-FFF2-40B4-BE49-F238E27FC236}">
                        <a16:creationId xmlns:a16="http://schemas.microsoft.com/office/drawing/2014/main" id="{18B26C75-ED2E-411B-AC09-19145A8A9644}"/>
                      </a:ext>
                    </a:extLst>
                  </p:cNvPr>
                  <p:cNvSpPr/>
                  <p:nvPr/>
                </p:nvSpPr>
                <p:spPr>
                  <a:xfrm>
                    <a:off x="1043874" y="4858254"/>
                    <a:ext cx="89400" cy="94943"/>
                  </a:xfrm>
                  <a:custGeom>
                    <a:avLst/>
                    <a:gdLst>
                      <a:gd name="connsiteX0" fmla="*/ 208217 w 215074"/>
                      <a:gd name="connsiteY0" fmla="*/ 0 h 228409"/>
                      <a:gd name="connsiteX1" fmla="*/ 215075 w 215074"/>
                      <a:gd name="connsiteY1" fmla="*/ 6858 h 228409"/>
                      <a:gd name="connsiteX2" fmla="*/ 215075 w 215074"/>
                      <a:gd name="connsiteY2" fmla="*/ 27051 h 228409"/>
                      <a:gd name="connsiteX3" fmla="*/ 208217 w 215074"/>
                      <a:gd name="connsiteY3" fmla="*/ 33909 h 228409"/>
                      <a:gd name="connsiteX4" fmla="*/ 40862 w 215074"/>
                      <a:gd name="connsiteY4" fmla="*/ 33909 h 228409"/>
                      <a:gd name="connsiteX5" fmla="*/ 40862 w 215074"/>
                      <a:gd name="connsiteY5" fmla="*/ 95917 h 228409"/>
                      <a:gd name="connsiteX6" fmla="*/ 182499 w 215074"/>
                      <a:gd name="connsiteY6" fmla="*/ 95917 h 228409"/>
                      <a:gd name="connsiteX7" fmla="*/ 189643 w 215074"/>
                      <a:gd name="connsiteY7" fmla="*/ 102775 h 228409"/>
                      <a:gd name="connsiteX8" fmla="*/ 189643 w 215074"/>
                      <a:gd name="connsiteY8" fmla="*/ 123349 h 228409"/>
                      <a:gd name="connsiteX9" fmla="*/ 182499 w 215074"/>
                      <a:gd name="connsiteY9" fmla="*/ 129921 h 228409"/>
                      <a:gd name="connsiteX10" fmla="*/ 40862 w 215074"/>
                      <a:gd name="connsiteY10" fmla="*/ 129921 h 228409"/>
                      <a:gd name="connsiteX11" fmla="*/ 40862 w 215074"/>
                      <a:gd name="connsiteY11" fmla="*/ 194500 h 228409"/>
                      <a:gd name="connsiteX12" fmla="*/ 208217 w 215074"/>
                      <a:gd name="connsiteY12" fmla="*/ 194500 h 228409"/>
                      <a:gd name="connsiteX13" fmla="*/ 215075 w 215074"/>
                      <a:gd name="connsiteY13" fmla="*/ 201359 h 228409"/>
                      <a:gd name="connsiteX14" fmla="*/ 215075 w 215074"/>
                      <a:gd name="connsiteY14" fmla="*/ 221552 h 228409"/>
                      <a:gd name="connsiteX15" fmla="*/ 208217 w 215074"/>
                      <a:gd name="connsiteY15" fmla="*/ 228409 h 228409"/>
                      <a:gd name="connsiteX16" fmla="*/ 6858 w 215074"/>
                      <a:gd name="connsiteY16" fmla="*/ 228409 h 228409"/>
                      <a:gd name="connsiteX17" fmla="*/ 0 w 215074"/>
                      <a:gd name="connsiteY17" fmla="*/ 221552 h 228409"/>
                      <a:gd name="connsiteX18" fmla="*/ 0 w 215074"/>
                      <a:gd name="connsiteY18" fmla="*/ 6858 h 228409"/>
                      <a:gd name="connsiteX19" fmla="*/ 6858 w 215074"/>
                      <a:gd name="connsiteY19" fmla="*/ 0 h 228409"/>
                      <a:gd name="connsiteX20" fmla="*/ 208217 w 215074"/>
                      <a:gd name="connsiteY20"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409">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921"/>
                          <a:pt x="182499" y="129921"/>
                        </a:cubicBezTo>
                        <a:lnTo>
                          <a:pt x="40862" y="129921"/>
                        </a:lnTo>
                        <a:lnTo>
                          <a:pt x="40862" y="194500"/>
                        </a:lnTo>
                        <a:lnTo>
                          <a:pt x="208217" y="194500"/>
                        </a:lnTo>
                        <a:cubicBezTo>
                          <a:pt x="212503" y="194500"/>
                          <a:pt x="215075" y="197072"/>
                          <a:pt x="215075" y="201359"/>
                        </a:cubicBezTo>
                        <a:lnTo>
                          <a:pt x="215075" y="221552"/>
                        </a:lnTo>
                        <a:cubicBezTo>
                          <a:pt x="215075" y="226123"/>
                          <a:pt x="212503" y="228409"/>
                          <a:pt x="208217" y="228409"/>
                        </a:cubicBezTo>
                        <a:lnTo>
                          <a:pt x="6858" y="228409"/>
                        </a:lnTo>
                        <a:cubicBezTo>
                          <a:pt x="2286" y="228409"/>
                          <a:pt x="0" y="226123"/>
                          <a:pt x="0" y="221552"/>
                        </a:cubicBezTo>
                        <a:lnTo>
                          <a:pt x="0" y="6858"/>
                        </a:lnTo>
                        <a:cubicBezTo>
                          <a:pt x="0" y="2286"/>
                          <a:pt x="2286" y="0"/>
                          <a:pt x="6858" y="0"/>
                        </a:cubicBezTo>
                        <a:lnTo>
                          <a:pt x="208217" y="0"/>
                        </a:lnTo>
                        <a:close/>
                      </a:path>
                    </a:pathLst>
                  </a:custGeom>
                  <a:grpFill/>
                  <a:ln w="9525" cap="flat">
                    <a:noFill/>
                    <a:prstDash val="solid"/>
                    <a:miter/>
                  </a:ln>
                </p:spPr>
                <p:txBody>
                  <a:bodyPr rtlCol="0" anchor="ctr"/>
                  <a:lstStyle/>
                  <a:p>
                    <a:endParaRPr lang="en-US" sz="3200"/>
                  </a:p>
                </p:txBody>
              </p:sp>
              <p:sp>
                <p:nvSpPr>
                  <p:cNvPr id="1145" name="Freeform: Shape 1144">
                    <a:extLst>
                      <a:ext uri="{FF2B5EF4-FFF2-40B4-BE49-F238E27FC236}">
                        <a16:creationId xmlns:a16="http://schemas.microsoft.com/office/drawing/2014/main" id="{DE69589A-4ED5-448E-B315-094B1B8CB740}"/>
                      </a:ext>
                    </a:extLst>
                  </p:cNvPr>
                  <p:cNvSpPr/>
                  <p:nvPr/>
                </p:nvSpPr>
                <p:spPr>
                  <a:xfrm>
                    <a:off x="1152397" y="4858254"/>
                    <a:ext cx="97398" cy="94943"/>
                  </a:xfrm>
                  <a:custGeom>
                    <a:avLst/>
                    <a:gdLst>
                      <a:gd name="connsiteX0" fmla="*/ 179451 w 234314"/>
                      <a:gd name="connsiteY0" fmla="*/ 228409 h 228409"/>
                      <a:gd name="connsiteX1" fmla="*/ 169354 w 234314"/>
                      <a:gd name="connsiteY1" fmla="*/ 223171 h 228409"/>
                      <a:gd name="connsiteX2" fmla="*/ 38481 w 234314"/>
                      <a:gd name="connsiteY2" fmla="*/ 33623 h 228409"/>
                      <a:gd name="connsiteX3" fmla="*/ 38481 w 234314"/>
                      <a:gd name="connsiteY3" fmla="*/ 221552 h 228409"/>
                      <a:gd name="connsiteX4" fmla="*/ 31337 w 234314"/>
                      <a:gd name="connsiteY4" fmla="*/ 228409 h 228409"/>
                      <a:gd name="connsiteX5" fmla="*/ 6858 w 234314"/>
                      <a:gd name="connsiteY5" fmla="*/ 228409 h 228409"/>
                      <a:gd name="connsiteX6" fmla="*/ 0 w 234314"/>
                      <a:gd name="connsiteY6" fmla="*/ 221552 h 228409"/>
                      <a:gd name="connsiteX7" fmla="*/ 0 w 234314"/>
                      <a:gd name="connsiteY7" fmla="*/ 6858 h 228409"/>
                      <a:gd name="connsiteX8" fmla="*/ 6858 w 234314"/>
                      <a:gd name="connsiteY8" fmla="*/ 0 h 228409"/>
                      <a:gd name="connsiteX9" fmla="*/ 54864 w 234314"/>
                      <a:gd name="connsiteY9" fmla="*/ 0 h 228409"/>
                      <a:gd name="connsiteX10" fmla="*/ 64675 w 234314"/>
                      <a:gd name="connsiteY10" fmla="*/ 5239 h 228409"/>
                      <a:gd name="connsiteX11" fmla="*/ 195834 w 234314"/>
                      <a:gd name="connsiteY11" fmla="*/ 195167 h 228409"/>
                      <a:gd name="connsiteX12" fmla="*/ 195834 w 234314"/>
                      <a:gd name="connsiteY12" fmla="*/ 6858 h 228409"/>
                      <a:gd name="connsiteX13" fmla="*/ 202978 w 234314"/>
                      <a:gd name="connsiteY13" fmla="*/ 0 h 228409"/>
                      <a:gd name="connsiteX14" fmla="*/ 227457 w 234314"/>
                      <a:gd name="connsiteY14" fmla="*/ 0 h 228409"/>
                      <a:gd name="connsiteX15" fmla="*/ 234315 w 234314"/>
                      <a:gd name="connsiteY15" fmla="*/ 6858 h 228409"/>
                      <a:gd name="connsiteX16" fmla="*/ 234315 w 234314"/>
                      <a:gd name="connsiteY16" fmla="*/ 221552 h 228409"/>
                      <a:gd name="connsiteX17" fmla="*/ 227457 w 234314"/>
                      <a:gd name="connsiteY17" fmla="*/ 228409 h 228409"/>
                      <a:gd name="connsiteX18" fmla="*/ 179451 w 234314"/>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4" h="228409">
                        <a:moveTo>
                          <a:pt x="179451" y="228409"/>
                        </a:moveTo>
                        <a:cubicBezTo>
                          <a:pt x="174212" y="228409"/>
                          <a:pt x="171926" y="227076"/>
                          <a:pt x="169354" y="223171"/>
                        </a:cubicBezTo>
                        <a:lnTo>
                          <a:pt x="38481" y="33623"/>
                        </a:lnTo>
                        <a:lnTo>
                          <a:pt x="38481" y="221552"/>
                        </a:lnTo>
                        <a:cubicBezTo>
                          <a:pt x="38481" y="226123"/>
                          <a:pt x="35909" y="228409"/>
                          <a:pt x="31337"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3"/>
                          <a:pt x="232029" y="228409"/>
                          <a:pt x="227457" y="228409"/>
                        </a:cubicBezTo>
                        <a:lnTo>
                          <a:pt x="179451" y="228409"/>
                        </a:lnTo>
                        <a:close/>
                      </a:path>
                    </a:pathLst>
                  </a:custGeom>
                  <a:grpFill/>
                  <a:ln w="9525" cap="flat">
                    <a:noFill/>
                    <a:prstDash val="solid"/>
                    <a:miter/>
                  </a:ln>
                </p:spPr>
                <p:txBody>
                  <a:bodyPr rtlCol="0" anchor="ctr"/>
                  <a:lstStyle/>
                  <a:p>
                    <a:endParaRPr lang="en-US" sz="3200"/>
                  </a:p>
                </p:txBody>
              </p:sp>
              <p:sp>
                <p:nvSpPr>
                  <p:cNvPr id="1146" name="Freeform: Shape 1145">
                    <a:extLst>
                      <a:ext uri="{FF2B5EF4-FFF2-40B4-BE49-F238E27FC236}">
                        <a16:creationId xmlns:a16="http://schemas.microsoft.com/office/drawing/2014/main" id="{DDFDABD3-E36D-4E6F-91ED-E6980B54E602}"/>
                      </a:ext>
                    </a:extLst>
                  </p:cNvPr>
                  <p:cNvSpPr/>
                  <p:nvPr/>
                </p:nvSpPr>
                <p:spPr>
                  <a:xfrm>
                    <a:off x="1264128"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4 w 221837"/>
                      <a:gd name="connsiteY5" fmla="*/ 0 h 228409"/>
                      <a:gd name="connsiteX6" fmla="*/ 221837 w 221837"/>
                      <a:gd name="connsiteY6" fmla="*/ 6858 h 228409"/>
                      <a:gd name="connsiteX7" fmla="*/ 221837 w 221837"/>
                      <a:gd name="connsiteY7" fmla="*/ 27051 h 228409"/>
                      <a:gd name="connsiteX8" fmla="*/ 214694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2" y="33909"/>
                          <a:pt x="0" y="31337"/>
                          <a:pt x="0" y="27051"/>
                        </a:cubicBezTo>
                        <a:lnTo>
                          <a:pt x="0" y="6858"/>
                        </a:lnTo>
                        <a:cubicBezTo>
                          <a:pt x="0" y="2286"/>
                          <a:pt x="2572" y="0"/>
                          <a:pt x="7144" y="0"/>
                        </a:cubicBezTo>
                        <a:lnTo>
                          <a:pt x="214694" y="0"/>
                        </a:lnTo>
                        <a:cubicBezTo>
                          <a:pt x="219266" y="0"/>
                          <a:pt x="221837" y="2286"/>
                          <a:pt x="221837" y="6858"/>
                        </a:cubicBezTo>
                        <a:lnTo>
                          <a:pt x="221837" y="27051"/>
                        </a:lnTo>
                        <a:cubicBezTo>
                          <a:pt x="221837" y="31337"/>
                          <a:pt x="219266" y="33909"/>
                          <a:pt x="214694" y="33909"/>
                        </a:cubicBezTo>
                        <a:lnTo>
                          <a:pt x="131445" y="33909"/>
                        </a:lnTo>
                        <a:lnTo>
                          <a:pt x="131445" y="221552"/>
                        </a:lnTo>
                        <a:cubicBezTo>
                          <a:pt x="131445" y="226123"/>
                          <a:pt x="128874" y="228409"/>
                          <a:pt x="124301" y="228409"/>
                        </a:cubicBezTo>
                        <a:lnTo>
                          <a:pt x="97536" y="228409"/>
                        </a:lnTo>
                        <a:cubicBezTo>
                          <a:pt x="92964" y="228409"/>
                          <a:pt x="90392" y="226123"/>
                          <a:pt x="90392" y="221552"/>
                        </a:cubicBezTo>
                        <a:lnTo>
                          <a:pt x="90392" y="33909"/>
                        </a:lnTo>
                        <a:close/>
                      </a:path>
                    </a:pathLst>
                  </a:custGeom>
                  <a:grpFill/>
                  <a:ln w="9525" cap="flat">
                    <a:noFill/>
                    <a:prstDash val="solid"/>
                    <a:miter/>
                  </a:ln>
                </p:spPr>
                <p:txBody>
                  <a:bodyPr rtlCol="0" anchor="ctr"/>
                  <a:lstStyle/>
                  <a:p>
                    <a:endParaRPr lang="en-US" sz="3200"/>
                  </a:p>
                </p:txBody>
              </p:sp>
            </p:grpSp>
            <p:grpSp>
              <p:nvGrpSpPr>
                <p:cNvPr id="1165" name="Group 1164">
                  <a:extLst>
                    <a:ext uri="{FF2B5EF4-FFF2-40B4-BE49-F238E27FC236}">
                      <a16:creationId xmlns:a16="http://schemas.microsoft.com/office/drawing/2014/main" id="{EDA0A6C5-229F-40FC-8933-E88362778EFB}"/>
                    </a:ext>
                  </a:extLst>
                </p:cNvPr>
                <p:cNvGrpSpPr/>
                <p:nvPr userDrawn="1"/>
              </p:nvGrpSpPr>
              <p:grpSpPr>
                <a:xfrm>
                  <a:off x="1471356" y="4858215"/>
                  <a:ext cx="1459716" cy="116402"/>
                  <a:chOff x="1512085" y="4858215"/>
                  <a:chExt cx="1459716" cy="116402"/>
                </a:xfrm>
              </p:grpSpPr>
              <p:sp>
                <p:nvSpPr>
                  <p:cNvPr id="1148" name="Freeform: Shape 1147">
                    <a:extLst>
                      <a:ext uri="{FF2B5EF4-FFF2-40B4-BE49-F238E27FC236}">
                        <a16:creationId xmlns:a16="http://schemas.microsoft.com/office/drawing/2014/main" id="{FB2342A9-2E84-437F-92F2-1C20348A6753}"/>
                      </a:ext>
                    </a:extLst>
                  </p:cNvPr>
                  <p:cNvSpPr/>
                  <p:nvPr/>
                </p:nvSpPr>
                <p:spPr>
                  <a:xfrm>
                    <a:off x="1512085" y="4858254"/>
                    <a:ext cx="146535" cy="94943"/>
                  </a:xfrm>
                  <a:custGeom>
                    <a:avLst/>
                    <a:gdLst>
                      <a:gd name="connsiteX0" fmla="*/ 235296 w 352527"/>
                      <a:gd name="connsiteY0" fmla="*/ 228409 h 228409"/>
                      <a:gd name="connsiteX1" fmla="*/ 226152 w 352527"/>
                      <a:gd name="connsiteY1" fmla="*/ 221837 h 228409"/>
                      <a:gd name="connsiteX2" fmla="*/ 176241 w 352527"/>
                      <a:gd name="connsiteY2" fmla="*/ 45625 h 228409"/>
                      <a:gd name="connsiteX3" fmla="*/ 126330 w 352527"/>
                      <a:gd name="connsiteY3" fmla="*/ 221837 h 228409"/>
                      <a:gd name="connsiteX4" fmla="*/ 117186 w 352527"/>
                      <a:gd name="connsiteY4" fmla="*/ 228409 h 228409"/>
                      <a:gd name="connsiteX5" fmla="*/ 74133 w 352527"/>
                      <a:gd name="connsiteY5" fmla="*/ 228409 h 228409"/>
                      <a:gd name="connsiteX6" fmla="*/ 64703 w 352527"/>
                      <a:gd name="connsiteY6" fmla="*/ 221837 h 228409"/>
                      <a:gd name="connsiteX7" fmla="*/ 410 w 352527"/>
                      <a:gd name="connsiteY7" fmla="*/ 6858 h 228409"/>
                      <a:gd name="connsiteX8" fmla="*/ 5267 w 352527"/>
                      <a:gd name="connsiteY8" fmla="*/ 0 h 228409"/>
                      <a:gd name="connsiteX9" fmla="*/ 33938 w 352527"/>
                      <a:gd name="connsiteY9" fmla="*/ 0 h 228409"/>
                      <a:gd name="connsiteX10" fmla="*/ 43082 w 352527"/>
                      <a:gd name="connsiteY10" fmla="*/ 6572 h 228409"/>
                      <a:gd name="connsiteX11" fmla="*/ 97279 w 352527"/>
                      <a:gd name="connsiteY11" fmla="*/ 194881 h 228409"/>
                      <a:gd name="connsiteX12" fmla="*/ 150428 w 352527"/>
                      <a:gd name="connsiteY12" fmla="*/ 6572 h 228409"/>
                      <a:gd name="connsiteX13" fmla="*/ 159572 w 352527"/>
                      <a:gd name="connsiteY13" fmla="*/ 0 h 228409"/>
                      <a:gd name="connsiteX14" fmla="*/ 194529 w 352527"/>
                      <a:gd name="connsiteY14" fmla="*/ 0 h 228409"/>
                      <a:gd name="connsiteX15" fmla="*/ 203959 w 352527"/>
                      <a:gd name="connsiteY15" fmla="*/ 6572 h 228409"/>
                      <a:gd name="connsiteX16" fmla="*/ 256823 w 352527"/>
                      <a:gd name="connsiteY16" fmla="*/ 195167 h 228409"/>
                      <a:gd name="connsiteX17" fmla="*/ 311306 w 352527"/>
                      <a:gd name="connsiteY17" fmla="*/ 6572 h 228409"/>
                      <a:gd name="connsiteX18" fmla="*/ 320735 w 352527"/>
                      <a:gd name="connsiteY18" fmla="*/ 0 h 228409"/>
                      <a:gd name="connsiteX19" fmla="*/ 347501 w 352527"/>
                      <a:gd name="connsiteY19" fmla="*/ 0 h 228409"/>
                      <a:gd name="connsiteX20" fmla="*/ 352073 w 352527"/>
                      <a:gd name="connsiteY20" fmla="*/ 6858 h 228409"/>
                      <a:gd name="connsiteX21" fmla="*/ 287779 w 352527"/>
                      <a:gd name="connsiteY21" fmla="*/ 221837 h 228409"/>
                      <a:gd name="connsiteX22" fmla="*/ 278349 w 352527"/>
                      <a:gd name="connsiteY22" fmla="*/ 228409 h 228409"/>
                      <a:gd name="connsiteX23" fmla="*/ 235296 w 352527"/>
                      <a:gd name="connsiteY2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527" h="228409">
                        <a:moveTo>
                          <a:pt x="235296" y="228409"/>
                        </a:moveTo>
                        <a:cubicBezTo>
                          <a:pt x="230058" y="228409"/>
                          <a:pt x="227486" y="226123"/>
                          <a:pt x="226152" y="221837"/>
                        </a:cubicBezTo>
                        <a:lnTo>
                          <a:pt x="176241" y="45625"/>
                        </a:lnTo>
                        <a:lnTo>
                          <a:pt x="126330" y="221837"/>
                        </a:lnTo>
                        <a:cubicBezTo>
                          <a:pt x="124997" y="226123"/>
                          <a:pt x="122425" y="228409"/>
                          <a:pt x="117186" y="228409"/>
                        </a:cubicBezTo>
                        <a:lnTo>
                          <a:pt x="74133" y="228409"/>
                        </a:lnTo>
                        <a:cubicBezTo>
                          <a:pt x="68894" y="228409"/>
                          <a:pt x="65942" y="226123"/>
                          <a:pt x="64703" y="221837"/>
                        </a:cubicBezTo>
                        <a:lnTo>
                          <a:pt x="410" y="6858"/>
                        </a:lnTo>
                        <a:cubicBezTo>
                          <a:pt x="-924" y="2286"/>
                          <a:pt x="1076" y="0"/>
                          <a:pt x="5267" y="0"/>
                        </a:cubicBezTo>
                        <a:lnTo>
                          <a:pt x="33938" y="0"/>
                        </a:lnTo>
                        <a:cubicBezTo>
                          <a:pt x="39176" y="0"/>
                          <a:pt x="41748" y="2286"/>
                          <a:pt x="43082" y="6572"/>
                        </a:cubicBezTo>
                        <a:lnTo>
                          <a:pt x="97279" y="194881"/>
                        </a:lnTo>
                        <a:lnTo>
                          <a:pt x="150428" y="6572"/>
                        </a:lnTo>
                        <a:cubicBezTo>
                          <a:pt x="151381" y="2286"/>
                          <a:pt x="154048" y="0"/>
                          <a:pt x="159572" y="0"/>
                        </a:cubicBezTo>
                        <a:lnTo>
                          <a:pt x="194529" y="0"/>
                        </a:lnTo>
                        <a:cubicBezTo>
                          <a:pt x="200054" y="0"/>
                          <a:pt x="202721" y="2286"/>
                          <a:pt x="203959" y="6572"/>
                        </a:cubicBezTo>
                        <a:lnTo>
                          <a:pt x="256823" y="195167"/>
                        </a:lnTo>
                        <a:lnTo>
                          <a:pt x="311306" y="6572"/>
                        </a:lnTo>
                        <a:cubicBezTo>
                          <a:pt x="312258" y="2286"/>
                          <a:pt x="315211" y="0"/>
                          <a:pt x="320735" y="0"/>
                        </a:cubicBezTo>
                        <a:lnTo>
                          <a:pt x="347501" y="0"/>
                        </a:lnTo>
                        <a:cubicBezTo>
                          <a:pt x="351787" y="0"/>
                          <a:pt x="353406" y="2286"/>
                          <a:pt x="352073" y="6858"/>
                        </a:cubicBezTo>
                        <a:lnTo>
                          <a:pt x="287779" y="221837"/>
                        </a:lnTo>
                        <a:cubicBezTo>
                          <a:pt x="286445" y="226123"/>
                          <a:pt x="283874" y="228409"/>
                          <a:pt x="278349" y="228409"/>
                        </a:cubicBezTo>
                        <a:lnTo>
                          <a:pt x="235296" y="228409"/>
                        </a:lnTo>
                        <a:close/>
                      </a:path>
                    </a:pathLst>
                  </a:custGeom>
                  <a:solidFill>
                    <a:srgbClr val="4E0864"/>
                  </a:solidFill>
                  <a:ln w="9525" cap="flat">
                    <a:noFill/>
                    <a:prstDash val="solid"/>
                    <a:miter/>
                  </a:ln>
                </p:spPr>
                <p:txBody>
                  <a:bodyPr rtlCol="0" anchor="ctr"/>
                  <a:lstStyle/>
                  <a:p>
                    <a:endParaRPr lang="en-US" sz="3200"/>
                  </a:p>
                </p:txBody>
              </p:sp>
              <p:sp>
                <p:nvSpPr>
                  <p:cNvPr id="1149" name="Freeform: Shape 1148">
                    <a:extLst>
                      <a:ext uri="{FF2B5EF4-FFF2-40B4-BE49-F238E27FC236}">
                        <a16:creationId xmlns:a16="http://schemas.microsoft.com/office/drawing/2014/main" id="{97927F80-2300-4EDA-981D-AAA850EF67A8}"/>
                      </a:ext>
                    </a:extLst>
                  </p:cNvPr>
                  <p:cNvSpPr/>
                  <p:nvPr/>
                </p:nvSpPr>
                <p:spPr>
                  <a:xfrm>
                    <a:off x="1653191" y="4858215"/>
                    <a:ext cx="108373" cy="94943"/>
                  </a:xfrm>
                  <a:custGeom>
                    <a:avLst/>
                    <a:gdLst>
                      <a:gd name="connsiteX0" fmla="*/ 197299 w 260718"/>
                      <a:gd name="connsiteY0" fmla="*/ 180499 h 228409"/>
                      <a:gd name="connsiteX1" fmla="*/ 61854 w 260718"/>
                      <a:gd name="connsiteY1" fmla="*/ 180499 h 228409"/>
                      <a:gd name="connsiteX2" fmla="*/ 42899 w 260718"/>
                      <a:gd name="connsiteY2" fmla="*/ 222218 h 228409"/>
                      <a:gd name="connsiteX3" fmla="*/ 33088 w 260718"/>
                      <a:gd name="connsiteY3" fmla="*/ 228410 h 228409"/>
                      <a:gd name="connsiteX4" fmla="*/ 4418 w 260718"/>
                      <a:gd name="connsiteY4" fmla="*/ 228410 h 228409"/>
                      <a:gd name="connsiteX5" fmla="*/ 799 w 260718"/>
                      <a:gd name="connsiteY5" fmla="*/ 221552 h 228409"/>
                      <a:gd name="connsiteX6" fmla="*/ 101288 w 260718"/>
                      <a:gd name="connsiteY6" fmla="*/ 6191 h 228409"/>
                      <a:gd name="connsiteX7" fmla="*/ 111098 w 260718"/>
                      <a:gd name="connsiteY7" fmla="*/ 0 h 228409"/>
                      <a:gd name="connsiteX8" fmla="*/ 149579 w 260718"/>
                      <a:gd name="connsiteY8" fmla="*/ 0 h 228409"/>
                      <a:gd name="connsiteX9" fmla="*/ 159390 w 260718"/>
                      <a:gd name="connsiteY9" fmla="*/ 6191 h 228409"/>
                      <a:gd name="connsiteX10" fmla="*/ 259879 w 260718"/>
                      <a:gd name="connsiteY10" fmla="*/ 221552 h 228409"/>
                      <a:gd name="connsiteX11" fmla="*/ 256259 w 260718"/>
                      <a:gd name="connsiteY11" fmla="*/ 228410 h 228409"/>
                      <a:gd name="connsiteX12" fmla="*/ 225874 w 260718"/>
                      <a:gd name="connsiteY12" fmla="*/ 228410 h 228409"/>
                      <a:gd name="connsiteX13" fmla="*/ 216064 w 260718"/>
                      <a:gd name="connsiteY13" fmla="*/ 222218 h 228409"/>
                      <a:gd name="connsiteX14" fmla="*/ 197299 w 260718"/>
                      <a:gd name="connsiteY14" fmla="*/ 180499 h 228409"/>
                      <a:gd name="connsiteX15" fmla="*/ 77284 w 260718"/>
                      <a:gd name="connsiteY15" fmla="*/ 146590 h 228409"/>
                      <a:gd name="connsiteX16" fmla="*/ 181679 w 260718"/>
                      <a:gd name="connsiteY16" fmla="*/ 146590 h 228409"/>
                      <a:gd name="connsiteX17" fmla="*/ 129481 w 260718"/>
                      <a:gd name="connsiteY17" fmla="*/ 31718 h 228409"/>
                      <a:gd name="connsiteX18" fmla="*/ 77284 w 260718"/>
                      <a:gd name="connsiteY18" fmla="*/ 14659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718" h="228409">
                        <a:moveTo>
                          <a:pt x="197299" y="180499"/>
                        </a:moveTo>
                        <a:lnTo>
                          <a:pt x="61854" y="180499"/>
                        </a:lnTo>
                        <a:lnTo>
                          <a:pt x="42899" y="222218"/>
                        </a:lnTo>
                        <a:cubicBezTo>
                          <a:pt x="40899" y="226504"/>
                          <a:pt x="38327" y="228410"/>
                          <a:pt x="33088" y="228410"/>
                        </a:cubicBezTo>
                        <a:lnTo>
                          <a:pt x="4418" y="228410"/>
                        </a:lnTo>
                        <a:cubicBezTo>
                          <a:pt x="513" y="228410"/>
                          <a:pt x="-1106" y="225457"/>
                          <a:pt x="799" y="221552"/>
                        </a:cubicBezTo>
                        <a:lnTo>
                          <a:pt x="101288" y="6191"/>
                        </a:lnTo>
                        <a:cubicBezTo>
                          <a:pt x="103288" y="1905"/>
                          <a:pt x="105859" y="0"/>
                          <a:pt x="111098" y="0"/>
                        </a:cubicBezTo>
                        <a:lnTo>
                          <a:pt x="149579" y="0"/>
                        </a:lnTo>
                        <a:cubicBezTo>
                          <a:pt x="154818" y="0"/>
                          <a:pt x="157390" y="2000"/>
                          <a:pt x="159390" y="6191"/>
                        </a:cubicBezTo>
                        <a:lnTo>
                          <a:pt x="259879" y="221552"/>
                        </a:lnTo>
                        <a:cubicBezTo>
                          <a:pt x="261879" y="225457"/>
                          <a:pt x="260164" y="228410"/>
                          <a:pt x="256259" y="228410"/>
                        </a:cubicBezTo>
                        <a:lnTo>
                          <a:pt x="225874" y="228410"/>
                        </a:lnTo>
                        <a:cubicBezTo>
                          <a:pt x="220350" y="228410"/>
                          <a:pt x="218064" y="226409"/>
                          <a:pt x="216064" y="222218"/>
                        </a:cubicBezTo>
                        <a:lnTo>
                          <a:pt x="197299" y="180499"/>
                        </a:lnTo>
                        <a:close/>
                        <a:moveTo>
                          <a:pt x="77284" y="146590"/>
                        </a:moveTo>
                        <a:lnTo>
                          <a:pt x="181679" y="146590"/>
                        </a:lnTo>
                        <a:lnTo>
                          <a:pt x="129481" y="31718"/>
                        </a:lnTo>
                        <a:lnTo>
                          <a:pt x="77284" y="146590"/>
                        </a:lnTo>
                        <a:close/>
                      </a:path>
                    </a:pathLst>
                  </a:custGeom>
                  <a:solidFill>
                    <a:srgbClr val="4E0864"/>
                  </a:solidFill>
                  <a:ln w="9525" cap="flat">
                    <a:noFill/>
                    <a:prstDash val="solid"/>
                    <a:miter/>
                  </a:ln>
                </p:spPr>
                <p:txBody>
                  <a:bodyPr rtlCol="0" anchor="ctr"/>
                  <a:lstStyle/>
                  <a:p>
                    <a:endParaRPr lang="en-US" sz="3200"/>
                  </a:p>
                </p:txBody>
              </p:sp>
              <p:sp>
                <p:nvSpPr>
                  <p:cNvPr id="1150" name="Freeform: Shape 1149">
                    <a:extLst>
                      <a:ext uri="{FF2B5EF4-FFF2-40B4-BE49-F238E27FC236}">
                        <a16:creationId xmlns:a16="http://schemas.microsoft.com/office/drawing/2014/main" id="{8B3C96A5-C53C-4CA0-89F7-F762C3358FEE}"/>
                      </a:ext>
                    </a:extLst>
                  </p:cNvPr>
                  <p:cNvSpPr/>
                  <p:nvPr/>
                </p:nvSpPr>
                <p:spPr>
                  <a:xfrm>
                    <a:off x="1769490" y="4858215"/>
                    <a:ext cx="94785" cy="94943"/>
                  </a:xfrm>
                  <a:custGeom>
                    <a:avLst/>
                    <a:gdLst>
                      <a:gd name="connsiteX0" fmla="*/ 32766 w 228028"/>
                      <a:gd name="connsiteY0" fmla="*/ 163544 h 228409"/>
                      <a:gd name="connsiteX1" fmla="*/ 39910 w 228028"/>
                      <a:gd name="connsiteY1" fmla="*/ 170402 h 228409"/>
                      <a:gd name="connsiteX2" fmla="*/ 39910 w 228028"/>
                      <a:gd name="connsiteY2" fmla="*/ 175260 h 228409"/>
                      <a:gd name="connsiteX3" fmla="*/ 59817 w 228028"/>
                      <a:gd name="connsiteY3" fmla="*/ 194501 h 228409"/>
                      <a:gd name="connsiteX4" fmla="*/ 158687 w 228028"/>
                      <a:gd name="connsiteY4" fmla="*/ 194501 h 228409"/>
                      <a:gd name="connsiteX5" fmla="*/ 186785 w 228028"/>
                      <a:gd name="connsiteY5" fmla="*/ 170688 h 228409"/>
                      <a:gd name="connsiteX6" fmla="*/ 186785 w 228028"/>
                      <a:gd name="connsiteY6" fmla="*/ 154019 h 228409"/>
                      <a:gd name="connsiteX7" fmla="*/ 158687 w 228028"/>
                      <a:gd name="connsiteY7" fmla="*/ 129826 h 228409"/>
                      <a:gd name="connsiteX8" fmla="*/ 54959 w 228028"/>
                      <a:gd name="connsiteY8" fmla="*/ 129826 h 228409"/>
                      <a:gd name="connsiteX9" fmla="*/ 3048 w 228028"/>
                      <a:gd name="connsiteY9" fmla="*/ 79915 h 228409"/>
                      <a:gd name="connsiteX10" fmla="*/ 3048 w 228028"/>
                      <a:gd name="connsiteY10" fmla="*/ 49911 h 228409"/>
                      <a:gd name="connsiteX11" fmla="*/ 54959 w 228028"/>
                      <a:gd name="connsiteY11" fmla="*/ 0 h 228409"/>
                      <a:gd name="connsiteX12" fmla="*/ 170497 w 228028"/>
                      <a:gd name="connsiteY12" fmla="*/ 0 h 228409"/>
                      <a:gd name="connsiteX13" fmla="*/ 223361 w 228028"/>
                      <a:gd name="connsiteY13" fmla="*/ 50864 h 228409"/>
                      <a:gd name="connsiteX14" fmla="*/ 223361 w 228028"/>
                      <a:gd name="connsiteY14" fmla="*/ 57722 h 228409"/>
                      <a:gd name="connsiteX15" fmla="*/ 216218 w 228028"/>
                      <a:gd name="connsiteY15" fmla="*/ 64580 h 228409"/>
                      <a:gd name="connsiteX16" fmla="*/ 190786 w 228028"/>
                      <a:gd name="connsiteY16" fmla="*/ 64580 h 228409"/>
                      <a:gd name="connsiteX17" fmla="*/ 183642 w 228028"/>
                      <a:gd name="connsiteY17" fmla="*/ 57722 h 228409"/>
                      <a:gd name="connsiteX18" fmla="*/ 183642 w 228028"/>
                      <a:gd name="connsiteY18" fmla="*/ 53150 h 228409"/>
                      <a:gd name="connsiteX19" fmla="*/ 163449 w 228028"/>
                      <a:gd name="connsiteY19" fmla="*/ 33909 h 228409"/>
                      <a:gd name="connsiteX20" fmla="*/ 72104 w 228028"/>
                      <a:gd name="connsiteY20" fmla="*/ 33909 h 228409"/>
                      <a:gd name="connsiteX21" fmla="*/ 44005 w 228028"/>
                      <a:gd name="connsiteY21" fmla="*/ 57722 h 228409"/>
                      <a:gd name="connsiteX22" fmla="*/ 44005 w 228028"/>
                      <a:gd name="connsiteY22" fmla="*/ 71723 h 228409"/>
                      <a:gd name="connsiteX23" fmla="*/ 72104 w 228028"/>
                      <a:gd name="connsiteY23" fmla="*/ 95917 h 228409"/>
                      <a:gd name="connsiteX24" fmla="*/ 175831 w 228028"/>
                      <a:gd name="connsiteY24" fmla="*/ 95917 h 228409"/>
                      <a:gd name="connsiteX25" fmla="*/ 228029 w 228028"/>
                      <a:gd name="connsiteY25" fmla="*/ 145828 h 228409"/>
                      <a:gd name="connsiteX26" fmla="*/ 228029 w 228028"/>
                      <a:gd name="connsiteY26" fmla="*/ 178499 h 228409"/>
                      <a:gd name="connsiteX27" fmla="*/ 175831 w 228028"/>
                      <a:gd name="connsiteY27" fmla="*/ 228410 h 228409"/>
                      <a:gd name="connsiteX28" fmla="*/ 53149 w 228028"/>
                      <a:gd name="connsiteY28" fmla="*/ 228410 h 228409"/>
                      <a:gd name="connsiteX29" fmla="*/ 0 w 228028"/>
                      <a:gd name="connsiteY29" fmla="*/ 177546 h 228409"/>
                      <a:gd name="connsiteX30" fmla="*/ 0 w 228028"/>
                      <a:gd name="connsiteY30" fmla="*/ 170402 h 228409"/>
                      <a:gd name="connsiteX31" fmla="*/ 7144 w 228028"/>
                      <a:gd name="connsiteY31" fmla="*/ 163544 h 228409"/>
                      <a:gd name="connsiteX32" fmla="*/ 32766 w 228028"/>
                      <a:gd name="connsiteY32" fmla="*/ 163544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8028" h="228409">
                        <a:moveTo>
                          <a:pt x="32766" y="163544"/>
                        </a:moveTo>
                        <a:cubicBezTo>
                          <a:pt x="37052" y="163544"/>
                          <a:pt x="39910" y="166211"/>
                          <a:pt x="39910" y="170402"/>
                        </a:cubicBezTo>
                        <a:lnTo>
                          <a:pt x="39910" y="175260"/>
                        </a:lnTo>
                        <a:cubicBezTo>
                          <a:pt x="39910" y="188309"/>
                          <a:pt x="45815" y="194501"/>
                          <a:pt x="59817" y="194501"/>
                        </a:cubicBezTo>
                        <a:lnTo>
                          <a:pt x="158687" y="194501"/>
                        </a:lnTo>
                        <a:cubicBezTo>
                          <a:pt x="182213" y="194501"/>
                          <a:pt x="186785" y="189929"/>
                          <a:pt x="186785" y="170688"/>
                        </a:cubicBezTo>
                        <a:lnTo>
                          <a:pt x="186785" y="154019"/>
                        </a:lnTo>
                        <a:cubicBezTo>
                          <a:pt x="186785" y="134779"/>
                          <a:pt x="182213" y="129826"/>
                          <a:pt x="158687" y="129826"/>
                        </a:cubicBezTo>
                        <a:lnTo>
                          <a:pt x="54959" y="129826"/>
                        </a:lnTo>
                        <a:cubicBezTo>
                          <a:pt x="19431" y="129826"/>
                          <a:pt x="3048" y="113824"/>
                          <a:pt x="3048" y="79915"/>
                        </a:cubicBezTo>
                        <a:lnTo>
                          <a:pt x="3048" y="49911"/>
                        </a:lnTo>
                        <a:cubicBezTo>
                          <a:pt x="3048" y="16002"/>
                          <a:pt x="19336" y="0"/>
                          <a:pt x="54959" y="0"/>
                        </a:cubicBezTo>
                        <a:lnTo>
                          <a:pt x="170497" y="0"/>
                        </a:lnTo>
                        <a:cubicBezTo>
                          <a:pt x="208979" y="0"/>
                          <a:pt x="223361" y="14002"/>
                          <a:pt x="223361" y="50864"/>
                        </a:cubicBezTo>
                        <a:lnTo>
                          <a:pt x="223361" y="57722"/>
                        </a:lnTo>
                        <a:cubicBezTo>
                          <a:pt x="223361" y="62008"/>
                          <a:pt x="221075" y="64580"/>
                          <a:pt x="216218" y="64580"/>
                        </a:cubicBezTo>
                        <a:lnTo>
                          <a:pt x="190786" y="64580"/>
                        </a:lnTo>
                        <a:cubicBezTo>
                          <a:pt x="186214" y="64580"/>
                          <a:pt x="183642" y="62008"/>
                          <a:pt x="183642" y="57722"/>
                        </a:cubicBezTo>
                        <a:lnTo>
                          <a:pt x="183642" y="53150"/>
                        </a:lnTo>
                        <a:cubicBezTo>
                          <a:pt x="183642" y="40100"/>
                          <a:pt x="177737" y="33909"/>
                          <a:pt x="163449" y="33909"/>
                        </a:cubicBezTo>
                        <a:lnTo>
                          <a:pt x="72104" y="33909"/>
                        </a:lnTo>
                        <a:cubicBezTo>
                          <a:pt x="48959" y="33909"/>
                          <a:pt x="44005" y="38862"/>
                          <a:pt x="44005" y="57722"/>
                        </a:cubicBezTo>
                        <a:lnTo>
                          <a:pt x="44005" y="71723"/>
                        </a:lnTo>
                        <a:cubicBezTo>
                          <a:pt x="44005" y="90964"/>
                          <a:pt x="48863" y="95917"/>
                          <a:pt x="72104" y="95917"/>
                        </a:cubicBezTo>
                        <a:lnTo>
                          <a:pt x="175831" y="95917"/>
                        </a:lnTo>
                        <a:cubicBezTo>
                          <a:pt x="211360" y="95917"/>
                          <a:pt x="228029" y="111919"/>
                          <a:pt x="228029" y="145828"/>
                        </a:cubicBezTo>
                        <a:lnTo>
                          <a:pt x="228029" y="178499"/>
                        </a:lnTo>
                        <a:cubicBezTo>
                          <a:pt x="228029" y="212408"/>
                          <a:pt x="211360" y="228410"/>
                          <a:pt x="175831" y="228410"/>
                        </a:cubicBezTo>
                        <a:lnTo>
                          <a:pt x="53149" y="228410"/>
                        </a:lnTo>
                        <a:cubicBezTo>
                          <a:pt x="14669" y="228410"/>
                          <a:pt x="0" y="214694"/>
                          <a:pt x="0" y="177546"/>
                        </a:cubicBezTo>
                        <a:lnTo>
                          <a:pt x="0" y="170402"/>
                        </a:lnTo>
                        <a:cubicBezTo>
                          <a:pt x="0" y="166116"/>
                          <a:pt x="2572" y="163544"/>
                          <a:pt x="7144" y="163544"/>
                        </a:cubicBezTo>
                        <a:lnTo>
                          <a:pt x="32766" y="163544"/>
                        </a:lnTo>
                        <a:close/>
                      </a:path>
                    </a:pathLst>
                  </a:custGeom>
                  <a:solidFill>
                    <a:srgbClr val="4E0864"/>
                  </a:solidFill>
                  <a:ln w="9525" cap="flat">
                    <a:noFill/>
                    <a:prstDash val="solid"/>
                    <a:miter/>
                  </a:ln>
                </p:spPr>
                <p:txBody>
                  <a:bodyPr rtlCol="0" anchor="ctr"/>
                  <a:lstStyle/>
                  <a:p>
                    <a:endParaRPr lang="en-US" sz="3200"/>
                  </a:p>
                </p:txBody>
              </p:sp>
              <p:sp>
                <p:nvSpPr>
                  <p:cNvPr id="1151" name="Freeform: Shape 1150">
                    <a:extLst>
                      <a:ext uri="{FF2B5EF4-FFF2-40B4-BE49-F238E27FC236}">
                        <a16:creationId xmlns:a16="http://schemas.microsoft.com/office/drawing/2014/main" id="{98528EE5-76F0-45E4-8286-A3894926463B}"/>
                      </a:ext>
                    </a:extLst>
                  </p:cNvPr>
                  <p:cNvSpPr/>
                  <p:nvPr/>
                </p:nvSpPr>
                <p:spPr>
                  <a:xfrm>
                    <a:off x="1883081" y="4858254"/>
                    <a:ext cx="94507" cy="94943"/>
                  </a:xfrm>
                  <a:custGeom>
                    <a:avLst/>
                    <a:gdLst>
                      <a:gd name="connsiteX0" fmla="*/ 227362 w 227361"/>
                      <a:gd name="connsiteY0" fmla="*/ 221552 h 228409"/>
                      <a:gd name="connsiteX1" fmla="*/ 220504 w 227361"/>
                      <a:gd name="connsiteY1" fmla="*/ 228409 h 228409"/>
                      <a:gd name="connsiteX2" fmla="*/ 193738 w 227361"/>
                      <a:gd name="connsiteY2" fmla="*/ 228409 h 228409"/>
                      <a:gd name="connsiteX3" fmla="*/ 186595 w 227361"/>
                      <a:gd name="connsiteY3" fmla="*/ 221552 h 228409"/>
                      <a:gd name="connsiteX4" fmla="*/ 186595 w 227361"/>
                      <a:gd name="connsiteY4" fmla="*/ 129921 h 228409"/>
                      <a:gd name="connsiteX5" fmla="*/ 40767 w 227361"/>
                      <a:gd name="connsiteY5" fmla="*/ 129921 h 228409"/>
                      <a:gd name="connsiteX6" fmla="*/ 40767 w 227361"/>
                      <a:gd name="connsiteY6" fmla="*/ 221552 h 228409"/>
                      <a:gd name="connsiteX7" fmla="*/ 33623 w 227361"/>
                      <a:gd name="connsiteY7" fmla="*/ 228409 h 228409"/>
                      <a:gd name="connsiteX8" fmla="*/ 6858 w 227361"/>
                      <a:gd name="connsiteY8" fmla="*/ 228409 h 228409"/>
                      <a:gd name="connsiteX9" fmla="*/ 0 w 227361"/>
                      <a:gd name="connsiteY9" fmla="*/ 221552 h 228409"/>
                      <a:gd name="connsiteX10" fmla="*/ 0 w 227361"/>
                      <a:gd name="connsiteY10" fmla="*/ 6858 h 228409"/>
                      <a:gd name="connsiteX11" fmla="*/ 6858 w 227361"/>
                      <a:gd name="connsiteY11" fmla="*/ 0 h 228409"/>
                      <a:gd name="connsiteX12" fmla="*/ 33623 w 227361"/>
                      <a:gd name="connsiteY12" fmla="*/ 0 h 228409"/>
                      <a:gd name="connsiteX13" fmla="*/ 40767 w 227361"/>
                      <a:gd name="connsiteY13" fmla="*/ 6858 h 228409"/>
                      <a:gd name="connsiteX14" fmla="*/ 40767 w 227361"/>
                      <a:gd name="connsiteY14" fmla="*/ 96202 h 228409"/>
                      <a:gd name="connsiteX15" fmla="*/ 186595 w 227361"/>
                      <a:gd name="connsiteY15" fmla="*/ 96202 h 228409"/>
                      <a:gd name="connsiteX16" fmla="*/ 186595 w 227361"/>
                      <a:gd name="connsiteY16" fmla="*/ 6858 h 228409"/>
                      <a:gd name="connsiteX17" fmla="*/ 193738 w 227361"/>
                      <a:gd name="connsiteY17" fmla="*/ 0 h 228409"/>
                      <a:gd name="connsiteX18" fmla="*/ 220504 w 227361"/>
                      <a:gd name="connsiteY18" fmla="*/ 0 h 228409"/>
                      <a:gd name="connsiteX19" fmla="*/ 227362 w 227361"/>
                      <a:gd name="connsiteY19" fmla="*/ 6858 h 228409"/>
                      <a:gd name="connsiteX20" fmla="*/ 227362 w 227361"/>
                      <a:gd name="connsiteY20"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7361" h="228409">
                        <a:moveTo>
                          <a:pt x="227362" y="221552"/>
                        </a:moveTo>
                        <a:cubicBezTo>
                          <a:pt x="227362" y="226123"/>
                          <a:pt x="225076" y="228409"/>
                          <a:pt x="220504" y="228409"/>
                        </a:cubicBezTo>
                        <a:lnTo>
                          <a:pt x="193738" y="228409"/>
                        </a:lnTo>
                        <a:cubicBezTo>
                          <a:pt x="188881" y="228409"/>
                          <a:pt x="186595" y="226123"/>
                          <a:pt x="186595" y="221552"/>
                        </a:cubicBezTo>
                        <a:lnTo>
                          <a:pt x="186595" y="129921"/>
                        </a:lnTo>
                        <a:lnTo>
                          <a:pt x="40767" y="129921"/>
                        </a:lnTo>
                        <a:lnTo>
                          <a:pt x="40767" y="221552"/>
                        </a:ln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96202"/>
                        </a:lnTo>
                        <a:lnTo>
                          <a:pt x="186595" y="96202"/>
                        </a:lnTo>
                        <a:lnTo>
                          <a:pt x="186595" y="6858"/>
                        </a:lnTo>
                        <a:cubicBezTo>
                          <a:pt x="186595" y="2286"/>
                          <a:pt x="188881" y="0"/>
                          <a:pt x="193738" y="0"/>
                        </a:cubicBezTo>
                        <a:lnTo>
                          <a:pt x="220504" y="0"/>
                        </a:lnTo>
                        <a:cubicBezTo>
                          <a:pt x="225076" y="0"/>
                          <a:pt x="227362" y="2286"/>
                          <a:pt x="227362" y="6858"/>
                        </a:cubicBezTo>
                        <a:lnTo>
                          <a:pt x="227362" y="221552"/>
                        </a:lnTo>
                        <a:close/>
                      </a:path>
                    </a:pathLst>
                  </a:custGeom>
                  <a:solidFill>
                    <a:srgbClr val="4E0864"/>
                  </a:solidFill>
                  <a:ln w="9525" cap="flat">
                    <a:noFill/>
                    <a:prstDash val="solid"/>
                    <a:miter/>
                  </a:ln>
                </p:spPr>
                <p:txBody>
                  <a:bodyPr rtlCol="0" anchor="ctr"/>
                  <a:lstStyle/>
                  <a:p>
                    <a:endParaRPr lang="en-US" sz="3200"/>
                  </a:p>
                </p:txBody>
              </p:sp>
              <p:sp>
                <p:nvSpPr>
                  <p:cNvPr id="1152" name="Freeform: Shape 1151">
                    <a:extLst>
                      <a:ext uri="{FF2B5EF4-FFF2-40B4-BE49-F238E27FC236}">
                        <a16:creationId xmlns:a16="http://schemas.microsoft.com/office/drawing/2014/main" id="{9D2693C7-CC90-449A-94CC-59EC4230D43A}"/>
                      </a:ext>
                    </a:extLst>
                  </p:cNvPr>
                  <p:cNvSpPr/>
                  <p:nvPr/>
                </p:nvSpPr>
                <p:spPr>
                  <a:xfrm>
                    <a:off x="2000948" y="4858254"/>
                    <a:ext cx="16945" cy="94943"/>
                  </a:xfrm>
                  <a:custGeom>
                    <a:avLst/>
                    <a:gdLst>
                      <a:gd name="connsiteX0" fmla="*/ 40767 w 40766"/>
                      <a:gd name="connsiteY0" fmla="*/ 221552 h 228409"/>
                      <a:gd name="connsiteX1" fmla="*/ 33623 w 40766"/>
                      <a:gd name="connsiteY1" fmla="*/ 228409 h 228409"/>
                      <a:gd name="connsiteX2" fmla="*/ 6858 w 40766"/>
                      <a:gd name="connsiteY2" fmla="*/ 228409 h 228409"/>
                      <a:gd name="connsiteX3" fmla="*/ 0 w 40766"/>
                      <a:gd name="connsiteY3" fmla="*/ 221552 h 228409"/>
                      <a:gd name="connsiteX4" fmla="*/ 0 w 40766"/>
                      <a:gd name="connsiteY4" fmla="*/ 6858 h 228409"/>
                      <a:gd name="connsiteX5" fmla="*/ 6858 w 40766"/>
                      <a:gd name="connsiteY5" fmla="*/ 0 h 228409"/>
                      <a:gd name="connsiteX6" fmla="*/ 33623 w 40766"/>
                      <a:gd name="connsiteY6" fmla="*/ 0 h 228409"/>
                      <a:gd name="connsiteX7" fmla="*/ 40767 w 40766"/>
                      <a:gd name="connsiteY7" fmla="*/ 6858 h 228409"/>
                      <a:gd name="connsiteX8" fmla="*/ 40767 w 40766"/>
                      <a:gd name="connsiteY8"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766" h="228409">
                        <a:moveTo>
                          <a:pt x="40767" y="221552"/>
                        </a:move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221552"/>
                        </a:lnTo>
                        <a:close/>
                      </a:path>
                    </a:pathLst>
                  </a:custGeom>
                  <a:solidFill>
                    <a:srgbClr val="4E0864"/>
                  </a:solidFill>
                  <a:ln w="9525" cap="flat">
                    <a:noFill/>
                    <a:prstDash val="solid"/>
                    <a:miter/>
                  </a:ln>
                </p:spPr>
                <p:txBody>
                  <a:bodyPr rtlCol="0" anchor="ctr"/>
                  <a:lstStyle/>
                  <a:p>
                    <a:endParaRPr lang="en-US" sz="3200"/>
                  </a:p>
                </p:txBody>
              </p:sp>
              <p:sp>
                <p:nvSpPr>
                  <p:cNvPr id="1153" name="Freeform: Shape 1152">
                    <a:extLst>
                      <a:ext uri="{FF2B5EF4-FFF2-40B4-BE49-F238E27FC236}">
                        <a16:creationId xmlns:a16="http://schemas.microsoft.com/office/drawing/2014/main" id="{26D3E3AC-31EC-4C69-9D4E-8A5A57578D68}"/>
                      </a:ext>
                    </a:extLst>
                  </p:cNvPr>
                  <p:cNvSpPr/>
                  <p:nvPr/>
                </p:nvSpPr>
                <p:spPr>
                  <a:xfrm>
                    <a:off x="2040818" y="4858254"/>
                    <a:ext cx="97398" cy="94943"/>
                  </a:xfrm>
                  <a:custGeom>
                    <a:avLst/>
                    <a:gdLst>
                      <a:gd name="connsiteX0" fmla="*/ 179451 w 234315"/>
                      <a:gd name="connsiteY0" fmla="*/ 228409 h 228409"/>
                      <a:gd name="connsiteX1" fmla="*/ 169354 w 234315"/>
                      <a:gd name="connsiteY1" fmla="*/ 223171 h 228409"/>
                      <a:gd name="connsiteX2" fmla="*/ 38481 w 234315"/>
                      <a:gd name="connsiteY2" fmla="*/ 33623 h 228409"/>
                      <a:gd name="connsiteX3" fmla="*/ 38481 w 234315"/>
                      <a:gd name="connsiteY3" fmla="*/ 221552 h 228409"/>
                      <a:gd name="connsiteX4" fmla="*/ 31337 w 234315"/>
                      <a:gd name="connsiteY4" fmla="*/ 228409 h 228409"/>
                      <a:gd name="connsiteX5" fmla="*/ 6858 w 234315"/>
                      <a:gd name="connsiteY5" fmla="*/ 228409 h 228409"/>
                      <a:gd name="connsiteX6" fmla="*/ 0 w 234315"/>
                      <a:gd name="connsiteY6" fmla="*/ 221552 h 228409"/>
                      <a:gd name="connsiteX7" fmla="*/ 0 w 234315"/>
                      <a:gd name="connsiteY7" fmla="*/ 6858 h 228409"/>
                      <a:gd name="connsiteX8" fmla="*/ 6858 w 234315"/>
                      <a:gd name="connsiteY8" fmla="*/ 0 h 228409"/>
                      <a:gd name="connsiteX9" fmla="*/ 54864 w 234315"/>
                      <a:gd name="connsiteY9" fmla="*/ 0 h 228409"/>
                      <a:gd name="connsiteX10" fmla="*/ 64675 w 234315"/>
                      <a:gd name="connsiteY10" fmla="*/ 5239 h 228409"/>
                      <a:gd name="connsiteX11" fmla="*/ 195834 w 234315"/>
                      <a:gd name="connsiteY11" fmla="*/ 195167 h 228409"/>
                      <a:gd name="connsiteX12" fmla="*/ 195834 w 234315"/>
                      <a:gd name="connsiteY12" fmla="*/ 6858 h 228409"/>
                      <a:gd name="connsiteX13" fmla="*/ 202978 w 234315"/>
                      <a:gd name="connsiteY13" fmla="*/ 0 h 228409"/>
                      <a:gd name="connsiteX14" fmla="*/ 227457 w 234315"/>
                      <a:gd name="connsiteY14" fmla="*/ 0 h 228409"/>
                      <a:gd name="connsiteX15" fmla="*/ 234315 w 234315"/>
                      <a:gd name="connsiteY15" fmla="*/ 6858 h 228409"/>
                      <a:gd name="connsiteX16" fmla="*/ 234315 w 234315"/>
                      <a:gd name="connsiteY16" fmla="*/ 221552 h 228409"/>
                      <a:gd name="connsiteX17" fmla="*/ 227457 w 234315"/>
                      <a:gd name="connsiteY17" fmla="*/ 228409 h 228409"/>
                      <a:gd name="connsiteX18" fmla="*/ 179451 w 234315"/>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5" h="228409">
                        <a:moveTo>
                          <a:pt x="179451" y="228409"/>
                        </a:moveTo>
                        <a:cubicBezTo>
                          <a:pt x="174212" y="228409"/>
                          <a:pt x="171926" y="227076"/>
                          <a:pt x="169354" y="223171"/>
                        </a:cubicBezTo>
                        <a:lnTo>
                          <a:pt x="38481" y="33623"/>
                        </a:lnTo>
                        <a:lnTo>
                          <a:pt x="38481" y="221552"/>
                        </a:lnTo>
                        <a:cubicBezTo>
                          <a:pt x="38481" y="226123"/>
                          <a:pt x="35909" y="228409"/>
                          <a:pt x="31337"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3"/>
                          <a:pt x="232029" y="228409"/>
                          <a:pt x="227457" y="228409"/>
                        </a:cubicBezTo>
                        <a:lnTo>
                          <a:pt x="179451" y="228409"/>
                        </a:lnTo>
                        <a:close/>
                      </a:path>
                    </a:pathLst>
                  </a:custGeom>
                  <a:solidFill>
                    <a:srgbClr val="4E0864"/>
                  </a:solidFill>
                  <a:ln w="9525" cap="flat">
                    <a:noFill/>
                    <a:prstDash val="solid"/>
                    <a:miter/>
                  </a:ln>
                </p:spPr>
                <p:txBody>
                  <a:bodyPr rtlCol="0" anchor="ctr"/>
                  <a:lstStyle/>
                  <a:p>
                    <a:endParaRPr lang="en-US" sz="3200"/>
                  </a:p>
                </p:txBody>
              </p:sp>
              <p:sp>
                <p:nvSpPr>
                  <p:cNvPr id="1154" name="Freeform: Shape 1153">
                    <a:extLst>
                      <a:ext uri="{FF2B5EF4-FFF2-40B4-BE49-F238E27FC236}">
                        <a16:creationId xmlns:a16="http://schemas.microsoft.com/office/drawing/2014/main" id="{D4131D11-1D56-4C52-872A-2F406BB3A780}"/>
                      </a:ext>
                    </a:extLst>
                  </p:cNvPr>
                  <p:cNvSpPr/>
                  <p:nvPr/>
                </p:nvSpPr>
                <p:spPr>
                  <a:xfrm>
                    <a:off x="2159755" y="4858254"/>
                    <a:ext cx="94824" cy="94943"/>
                  </a:xfrm>
                  <a:custGeom>
                    <a:avLst/>
                    <a:gdLst>
                      <a:gd name="connsiteX0" fmla="*/ 195453 w 228123"/>
                      <a:gd name="connsiteY0" fmla="*/ 69151 h 228409"/>
                      <a:gd name="connsiteX1" fmla="*/ 188309 w 228123"/>
                      <a:gd name="connsiteY1" fmla="*/ 62579 h 228409"/>
                      <a:gd name="connsiteX2" fmla="*/ 188309 w 228123"/>
                      <a:gd name="connsiteY2" fmla="*/ 53149 h 228409"/>
                      <a:gd name="connsiteX3" fmla="*/ 168116 w 228123"/>
                      <a:gd name="connsiteY3" fmla="*/ 33909 h 228409"/>
                      <a:gd name="connsiteX4" fmla="*/ 73819 w 228123"/>
                      <a:gd name="connsiteY4" fmla="*/ 33909 h 228409"/>
                      <a:gd name="connsiteX5" fmla="*/ 40862 w 228123"/>
                      <a:gd name="connsiteY5" fmla="*/ 61341 h 228409"/>
                      <a:gd name="connsiteX6" fmla="*/ 40862 w 228123"/>
                      <a:gd name="connsiteY6" fmla="*/ 167069 h 228409"/>
                      <a:gd name="connsiteX7" fmla="*/ 73819 w 228123"/>
                      <a:gd name="connsiteY7" fmla="*/ 194500 h 228409"/>
                      <a:gd name="connsiteX8" fmla="*/ 168116 w 228123"/>
                      <a:gd name="connsiteY8" fmla="*/ 194500 h 228409"/>
                      <a:gd name="connsiteX9" fmla="*/ 188309 w 228123"/>
                      <a:gd name="connsiteY9" fmla="*/ 175260 h 228409"/>
                      <a:gd name="connsiteX10" fmla="*/ 188309 w 228123"/>
                      <a:gd name="connsiteY10" fmla="*/ 139351 h 228409"/>
                      <a:gd name="connsiteX11" fmla="*/ 123730 w 228123"/>
                      <a:gd name="connsiteY11" fmla="*/ 139351 h 228409"/>
                      <a:gd name="connsiteX12" fmla="*/ 116872 w 228123"/>
                      <a:gd name="connsiteY12" fmla="*/ 132493 h 228409"/>
                      <a:gd name="connsiteX13" fmla="*/ 116872 w 228123"/>
                      <a:gd name="connsiteY13" fmla="*/ 112300 h 228409"/>
                      <a:gd name="connsiteX14" fmla="*/ 123730 w 228123"/>
                      <a:gd name="connsiteY14" fmla="*/ 105442 h 228409"/>
                      <a:gd name="connsiteX15" fmla="*/ 220980 w 228123"/>
                      <a:gd name="connsiteY15" fmla="*/ 105442 h 228409"/>
                      <a:gd name="connsiteX16" fmla="*/ 228124 w 228123"/>
                      <a:gd name="connsiteY16" fmla="*/ 112300 h 228409"/>
                      <a:gd name="connsiteX17" fmla="*/ 228124 w 228123"/>
                      <a:gd name="connsiteY17" fmla="*/ 177546 h 228409"/>
                      <a:gd name="connsiteX18" fmla="*/ 174974 w 228123"/>
                      <a:gd name="connsiteY18" fmla="*/ 228409 h 228409"/>
                      <a:gd name="connsiteX19" fmla="*/ 54864 w 228123"/>
                      <a:gd name="connsiteY19" fmla="*/ 228409 h 228409"/>
                      <a:gd name="connsiteX20" fmla="*/ 0 w 228123"/>
                      <a:gd name="connsiteY20" fmla="*/ 176213 h 228409"/>
                      <a:gd name="connsiteX21" fmla="*/ 0 w 228123"/>
                      <a:gd name="connsiteY21" fmla="*/ 52197 h 228409"/>
                      <a:gd name="connsiteX22" fmla="*/ 54864 w 228123"/>
                      <a:gd name="connsiteY22" fmla="*/ 0 h 228409"/>
                      <a:gd name="connsiteX23" fmla="*/ 174974 w 228123"/>
                      <a:gd name="connsiteY23" fmla="*/ 0 h 228409"/>
                      <a:gd name="connsiteX24" fmla="*/ 228124 w 228123"/>
                      <a:gd name="connsiteY24" fmla="*/ 50864 h 228409"/>
                      <a:gd name="connsiteX25" fmla="*/ 228124 w 228123"/>
                      <a:gd name="connsiteY25" fmla="*/ 62579 h 228409"/>
                      <a:gd name="connsiteX26" fmla="*/ 220980 w 228123"/>
                      <a:gd name="connsiteY26" fmla="*/ 69151 h 228409"/>
                      <a:gd name="connsiteX27" fmla="*/ 195453 w 228123"/>
                      <a:gd name="connsiteY27" fmla="*/ 6915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123" h="228409">
                        <a:moveTo>
                          <a:pt x="195453" y="69151"/>
                        </a:moveTo>
                        <a:cubicBezTo>
                          <a:pt x="190595" y="69151"/>
                          <a:pt x="188309" y="66866"/>
                          <a:pt x="188309" y="62579"/>
                        </a:cubicBezTo>
                        <a:lnTo>
                          <a:pt x="188309" y="53149"/>
                        </a:lnTo>
                        <a:cubicBezTo>
                          <a:pt x="188309" y="40100"/>
                          <a:pt x="182118" y="33909"/>
                          <a:pt x="168116" y="33909"/>
                        </a:cubicBezTo>
                        <a:lnTo>
                          <a:pt x="73819" y="33909"/>
                        </a:lnTo>
                        <a:cubicBezTo>
                          <a:pt x="46767" y="33909"/>
                          <a:pt x="40862" y="38862"/>
                          <a:pt x="40862" y="61341"/>
                        </a:cubicBezTo>
                        <a:lnTo>
                          <a:pt x="40862" y="167069"/>
                        </a:lnTo>
                        <a:cubicBezTo>
                          <a:pt x="40862" y="189643"/>
                          <a:pt x="46767" y="194500"/>
                          <a:pt x="73819" y="194500"/>
                        </a:cubicBezTo>
                        <a:lnTo>
                          <a:pt x="168116" y="194500"/>
                        </a:lnTo>
                        <a:cubicBezTo>
                          <a:pt x="182118" y="194500"/>
                          <a:pt x="188309" y="188309"/>
                          <a:pt x="188309" y="175260"/>
                        </a:cubicBezTo>
                        <a:lnTo>
                          <a:pt x="188309" y="139351"/>
                        </a:lnTo>
                        <a:lnTo>
                          <a:pt x="123730" y="139351"/>
                        </a:lnTo>
                        <a:cubicBezTo>
                          <a:pt x="119158" y="139351"/>
                          <a:pt x="116872" y="137065"/>
                          <a:pt x="116872" y="132493"/>
                        </a:cubicBezTo>
                        <a:lnTo>
                          <a:pt x="116872" y="112300"/>
                        </a:lnTo>
                        <a:cubicBezTo>
                          <a:pt x="116872" y="108014"/>
                          <a:pt x="119158" y="105442"/>
                          <a:pt x="123730" y="105442"/>
                        </a:cubicBezTo>
                        <a:lnTo>
                          <a:pt x="220980" y="105442"/>
                        </a:lnTo>
                        <a:cubicBezTo>
                          <a:pt x="225552" y="105442"/>
                          <a:pt x="228124" y="108014"/>
                          <a:pt x="228124" y="112300"/>
                        </a:cubicBezTo>
                        <a:lnTo>
                          <a:pt x="228124" y="177546"/>
                        </a:lnTo>
                        <a:cubicBezTo>
                          <a:pt x="228124" y="214694"/>
                          <a:pt x="213455" y="228409"/>
                          <a:pt x="174974" y="228409"/>
                        </a:cubicBezTo>
                        <a:lnTo>
                          <a:pt x="54864" y="228409"/>
                        </a:lnTo>
                        <a:cubicBezTo>
                          <a:pt x="18002" y="228409"/>
                          <a:pt x="0" y="211741"/>
                          <a:pt x="0" y="176213"/>
                        </a:cubicBezTo>
                        <a:lnTo>
                          <a:pt x="0" y="52197"/>
                        </a:lnTo>
                        <a:cubicBezTo>
                          <a:pt x="0" y="16954"/>
                          <a:pt x="17907" y="0"/>
                          <a:pt x="54864" y="0"/>
                        </a:cubicBezTo>
                        <a:lnTo>
                          <a:pt x="174974" y="0"/>
                        </a:lnTo>
                        <a:cubicBezTo>
                          <a:pt x="213455" y="0"/>
                          <a:pt x="228124" y="14002"/>
                          <a:pt x="228124" y="50864"/>
                        </a:cubicBezTo>
                        <a:lnTo>
                          <a:pt x="228124" y="62579"/>
                        </a:lnTo>
                        <a:cubicBezTo>
                          <a:pt x="228124" y="66866"/>
                          <a:pt x="225552" y="69151"/>
                          <a:pt x="220980" y="69151"/>
                        </a:cubicBezTo>
                        <a:lnTo>
                          <a:pt x="195453" y="69151"/>
                        </a:lnTo>
                        <a:close/>
                      </a:path>
                    </a:pathLst>
                  </a:custGeom>
                  <a:solidFill>
                    <a:srgbClr val="4E0864"/>
                  </a:solidFill>
                  <a:ln w="9525" cap="flat">
                    <a:noFill/>
                    <a:prstDash val="solid"/>
                    <a:miter/>
                  </a:ln>
                </p:spPr>
                <p:txBody>
                  <a:bodyPr rtlCol="0" anchor="ctr"/>
                  <a:lstStyle/>
                  <a:p>
                    <a:endParaRPr lang="en-US" sz="3200"/>
                  </a:p>
                </p:txBody>
              </p:sp>
              <p:sp>
                <p:nvSpPr>
                  <p:cNvPr id="1155" name="Freeform: Shape 1154">
                    <a:extLst>
                      <a:ext uri="{FF2B5EF4-FFF2-40B4-BE49-F238E27FC236}">
                        <a16:creationId xmlns:a16="http://schemas.microsoft.com/office/drawing/2014/main" id="{4C1812BA-2F13-4291-930C-3A2EF2A37E35}"/>
                      </a:ext>
                    </a:extLst>
                  </p:cNvPr>
                  <p:cNvSpPr/>
                  <p:nvPr/>
                </p:nvSpPr>
                <p:spPr>
                  <a:xfrm>
                    <a:off x="2267447"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3 w 221837"/>
                      <a:gd name="connsiteY5" fmla="*/ 0 h 228409"/>
                      <a:gd name="connsiteX6" fmla="*/ 221837 w 221837"/>
                      <a:gd name="connsiteY6" fmla="*/ 6858 h 228409"/>
                      <a:gd name="connsiteX7" fmla="*/ 221837 w 221837"/>
                      <a:gd name="connsiteY7" fmla="*/ 27051 h 228409"/>
                      <a:gd name="connsiteX8" fmla="*/ 214693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1" y="33909"/>
                          <a:pt x="0" y="31337"/>
                          <a:pt x="0" y="27051"/>
                        </a:cubicBezTo>
                        <a:lnTo>
                          <a:pt x="0" y="6858"/>
                        </a:lnTo>
                        <a:cubicBezTo>
                          <a:pt x="0" y="2286"/>
                          <a:pt x="2571" y="0"/>
                          <a:pt x="7144" y="0"/>
                        </a:cubicBezTo>
                        <a:lnTo>
                          <a:pt x="214693" y="0"/>
                        </a:lnTo>
                        <a:cubicBezTo>
                          <a:pt x="219265" y="0"/>
                          <a:pt x="221837" y="2286"/>
                          <a:pt x="221837" y="6858"/>
                        </a:cubicBezTo>
                        <a:lnTo>
                          <a:pt x="221837" y="27051"/>
                        </a:lnTo>
                        <a:cubicBezTo>
                          <a:pt x="221837" y="31337"/>
                          <a:pt x="219265" y="33909"/>
                          <a:pt x="214693" y="33909"/>
                        </a:cubicBezTo>
                        <a:lnTo>
                          <a:pt x="131445" y="33909"/>
                        </a:lnTo>
                        <a:lnTo>
                          <a:pt x="131445" y="221552"/>
                        </a:lnTo>
                        <a:cubicBezTo>
                          <a:pt x="131445" y="226123"/>
                          <a:pt x="128873" y="228409"/>
                          <a:pt x="124301" y="228409"/>
                        </a:cubicBezTo>
                        <a:lnTo>
                          <a:pt x="97536" y="228409"/>
                        </a:lnTo>
                        <a:cubicBezTo>
                          <a:pt x="92964" y="228409"/>
                          <a:pt x="90392" y="226123"/>
                          <a:pt x="90392" y="221552"/>
                        </a:cubicBezTo>
                        <a:lnTo>
                          <a:pt x="90392" y="33909"/>
                        </a:lnTo>
                        <a:close/>
                      </a:path>
                    </a:pathLst>
                  </a:custGeom>
                  <a:solidFill>
                    <a:srgbClr val="4E0864"/>
                  </a:solidFill>
                  <a:ln w="9525" cap="flat">
                    <a:noFill/>
                    <a:prstDash val="solid"/>
                    <a:miter/>
                  </a:ln>
                </p:spPr>
                <p:txBody>
                  <a:bodyPr rtlCol="0" anchor="ctr"/>
                  <a:lstStyle/>
                  <a:p>
                    <a:endParaRPr lang="en-US" sz="3200"/>
                  </a:p>
                </p:txBody>
              </p:sp>
              <p:sp>
                <p:nvSpPr>
                  <p:cNvPr id="1156" name="Freeform: Shape 1155">
                    <a:extLst>
                      <a:ext uri="{FF2B5EF4-FFF2-40B4-BE49-F238E27FC236}">
                        <a16:creationId xmlns:a16="http://schemas.microsoft.com/office/drawing/2014/main" id="{D6C01DAD-3CF2-41F2-8B64-9CC730D38190}"/>
                      </a:ext>
                    </a:extLst>
                  </p:cNvPr>
                  <p:cNvSpPr/>
                  <p:nvPr/>
                </p:nvSpPr>
                <p:spPr>
                  <a:xfrm>
                    <a:off x="2372843" y="4858254"/>
                    <a:ext cx="96844" cy="94943"/>
                  </a:xfrm>
                  <a:custGeom>
                    <a:avLst/>
                    <a:gdLst>
                      <a:gd name="connsiteX0" fmla="*/ 232981 w 232981"/>
                      <a:gd name="connsiteY0" fmla="*/ 176213 h 228409"/>
                      <a:gd name="connsiteX1" fmla="*/ 178498 w 232981"/>
                      <a:gd name="connsiteY1" fmla="*/ 228409 h 228409"/>
                      <a:gd name="connsiteX2" fmla="*/ 54864 w 232981"/>
                      <a:gd name="connsiteY2" fmla="*/ 228409 h 228409"/>
                      <a:gd name="connsiteX3" fmla="*/ 0 w 232981"/>
                      <a:gd name="connsiteY3" fmla="*/ 176213 h 228409"/>
                      <a:gd name="connsiteX4" fmla="*/ 0 w 232981"/>
                      <a:gd name="connsiteY4" fmla="*/ 52197 h 228409"/>
                      <a:gd name="connsiteX5" fmla="*/ 54864 w 232981"/>
                      <a:gd name="connsiteY5" fmla="*/ 0 h 228409"/>
                      <a:gd name="connsiteX6" fmla="*/ 178498 w 232981"/>
                      <a:gd name="connsiteY6" fmla="*/ 0 h 228409"/>
                      <a:gd name="connsiteX7" fmla="*/ 232981 w 232981"/>
                      <a:gd name="connsiteY7" fmla="*/ 52197 h 228409"/>
                      <a:gd name="connsiteX8" fmla="*/ 232981 w 232981"/>
                      <a:gd name="connsiteY8" fmla="*/ 176213 h 228409"/>
                      <a:gd name="connsiteX9" fmla="*/ 191834 w 232981"/>
                      <a:gd name="connsiteY9" fmla="*/ 61341 h 228409"/>
                      <a:gd name="connsiteX10" fmla="*/ 159258 w 232981"/>
                      <a:gd name="connsiteY10" fmla="*/ 33909 h 228409"/>
                      <a:gd name="connsiteX11" fmla="*/ 73723 w 232981"/>
                      <a:gd name="connsiteY11" fmla="*/ 33909 h 228409"/>
                      <a:gd name="connsiteX12" fmla="*/ 40767 w 232981"/>
                      <a:gd name="connsiteY12" fmla="*/ 61341 h 228409"/>
                      <a:gd name="connsiteX13" fmla="*/ 40767 w 232981"/>
                      <a:gd name="connsiteY13" fmla="*/ 167069 h 228409"/>
                      <a:gd name="connsiteX14" fmla="*/ 73723 w 232981"/>
                      <a:gd name="connsiteY14" fmla="*/ 194500 h 228409"/>
                      <a:gd name="connsiteX15" fmla="*/ 159258 w 232981"/>
                      <a:gd name="connsiteY15" fmla="*/ 194500 h 228409"/>
                      <a:gd name="connsiteX16" fmla="*/ 191834 w 232981"/>
                      <a:gd name="connsiteY16" fmla="*/ 167069 h 228409"/>
                      <a:gd name="connsiteX17" fmla="*/ 191834 w 232981"/>
                      <a:gd name="connsiteY17" fmla="*/ 6134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981" h="228409">
                        <a:moveTo>
                          <a:pt x="232981" y="176213"/>
                        </a:moveTo>
                        <a:cubicBezTo>
                          <a:pt x="232981" y="211741"/>
                          <a:pt x="215646" y="228409"/>
                          <a:pt x="178498" y="228409"/>
                        </a:cubicBezTo>
                        <a:lnTo>
                          <a:pt x="54864" y="228409"/>
                        </a:lnTo>
                        <a:cubicBezTo>
                          <a:pt x="18002" y="228409"/>
                          <a:pt x="0" y="211741"/>
                          <a:pt x="0" y="176213"/>
                        </a:cubicBezTo>
                        <a:lnTo>
                          <a:pt x="0" y="52197"/>
                        </a:lnTo>
                        <a:cubicBezTo>
                          <a:pt x="0" y="16954"/>
                          <a:pt x="17907" y="0"/>
                          <a:pt x="54864" y="0"/>
                        </a:cubicBezTo>
                        <a:lnTo>
                          <a:pt x="178498" y="0"/>
                        </a:lnTo>
                        <a:cubicBezTo>
                          <a:pt x="215741" y="0"/>
                          <a:pt x="232981" y="16954"/>
                          <a:pt x="232981" y="52197"/>
                        </a:cubicBezTo>
                        <a:lnTo>
                          <a:pt x="232981" y="176213"/>
                        </a:lnTo>
                        <a:close/>
                        <a:moveTo>
                          <a:pt x="191834" y="61341"/>
                        </a:moveTo>
                        <a:cubicBezTo>
                          <a:pt x="191834" y="38862"/>
                          <a:pt x="186309" y="33909"/>
                          <a:pt x="159258" y="33909"/>
                        </a:cubicBezTo>
                        <a:lnTo>
                          <a:pt x="73723" y="33909"/>
                        </a:lnTo>
                        <a:cubicBezTo>
                          <a:pt x="46672" y="33909"/>
                          <a:pt x="40767" y="38862"/>
                          <a:pt x="40767" y="61341"/>
                        </a:cubicBezTo>
                        <a:lnTo>
                          <a:pt x="40767" y="167069"/>
                        </a:lnTo>
                        <a:cubicBezTo>
                          <a:pt x="40767" y="189643"/>
                          <a:pt x="46672" y="194500"/>
                          <a:pt x="73723" y="194500"/>
                        </a:cubicBezTo>
                        <a:lnTo>
                          <a:pt x="159258" y="194500"/>
                        </a:lnTo>
                        <a:cubicBezTo>
                          <a:pt x="186309" y="194500"/>
                          <a:pt x="191834" y="189643"/>
                          <a:pt x="191834" y="167069"/>
                        </a:cubicBezTo>
                        <a:lnTo>
                          <a:pt x="191834" y="61341"/>
                        </a:lnTo>
                        <a:close/>
                      </a:path>
                    </a:pathLst>
                  </a:custGeom>
                  <a:solidFill>
                    <a:srgbClr val="4E0864"/>
                  </a:solidFill>
                  <a:ln w="9525" cap="flat">
                    <a:noFill/>
                    <a:prstDash val="solid"/>
                    <a:miter/>
                  </a:ln>
                </p:spPr>
                <p:txBody>
                  <a:bodyPr rtlCol="0" anchor="ctr"/>
                  <a:lstStyle/>
                  <a:p>
                    <a:endParaRPr lang="en-US" sz="3200"/>
                  </a:p>
                </p:txBody>
              </p:sp>
              <p:sp>
                <p:nvSpPr>
                  <p:cNvPr id="1157" name="Freeform: Shape 1156">
                    <a:extLst>
                      <a:ext uri="{FF2B5EF4-FFF2-40B4-BE49-F238E27FC236}">
                        <a16:creationId xmlns:a16="http://schemas.microsoft.com/office/drawing/2014/main" id="{799ACB85-0D1B-4463-B7B9-500E61902907}"/>
                      </a:ext>
                    </a:extLst>
                  </p:cNvPr>
                  <p:cNvSpPr/>
                  <p:nvPr/>
                </p:nvSpPr>
                <p:spPr>
                  <a:xfrm>
                    <a:off x="2491264" y="4858254"/>
                    <a:ext cx="97359" cy="94943"/>
                  </a:xfrm>
                  <a:custGeom>
                    <a:avLst/>
                    <a:gdLst>
                      <a:gd name="connsiteX0" fmla="*/ 179451 w 234220"/>
                      <a:gd name="connsiteY0" fmla="*/ 228409 h 228409"/>
                      <a:gd name="connsiteX1" fmla="*/ 169355 w 234220"/>
                      <a:gd name="connsiteY1" fmla="*/ 223171 h 228409"/>
                      <a:gd name="connsiteX2" fmla="*/ 38481 w 234220"/>
                      <a:gd name="connsiteY2" fmla="*/ 33623 h 228409"/>
                      <a:gd name="connsiteX3" fmla="*/ 38481 w 234220"/>
                      <a:gd name="connsiteY3" fmla="*/ 221552 h 228409"/>
                      <a:gd name="connsiteX4" fmla="*/ 31338 w 234220"/>
                      <a:gd name="connsiteY4" fmla="*/ 228409 h 228409"/>
                      <a:gd name="connsiteX5" fmla="*/ 6858 w 234220"/>
                      <a:gd name="connsiteY5" fmla="*/ 228409 h 228409"/>
                      <a:gd name="connsiteX6" fmla="*/ 0 w 234220"/>
                      <a:gd name="connsiteY6" fmla="*/ 221552 h 228409"/>
                      <a:gd name="connsiteX7" fmla="*/ 0 w 234220"/>
                      <a:gd name="connsiteY7" fmla="*/ 6858 h 228409"/>
                      <a:gd name="connsiteX8" fmla="*/ 6858 w 234220"/>
                      <a:gd name="connsiteY8" fmla="*/ 0 h 228409"/>
                      <a:gd name="connsiteX9" fmla="*/ 54864 w 234220"/>
                      <a:gd name="connsiteY9" fmla="*/ 0 h 228409"/>
                      <a:gd name="connsiteX10" fmla="*/ 64675 w 234220"/>
                      <a:gd name="connsiteY10" fmla="*/ 5239 h 228409"/>
                      <a:gd name="connsiteX11" fmla="*/ 195739 w 234220"/>
                      <a:gd name="connsiteY11" fmla="*/ 195167 h 228409"/>
                      <a:gd name="connsiteX12" fmla="*/ 195739 w 234220"/>
                      <a:gd name="connsiteY12" fmla="*/ 6858 h 228409"/>
                      <a:gd name="connsiteX13" fmla="*/ 202882 w 234220"/>
                      <a:gd name="connsiteY13" fmla="*/ 0 h 228409"/>
                      <a:gd name="connsiteX14" fmla="*/ 227362 w 234220"/>
                      <a:gd name="connsiteY14" fmla="*/ 0 h 228409"/>
                      <a:gd name="connsiteX15" fmla="*/ 234220 w 234220"/>
                      <a:gd name="connsiteY15" fmla="*/ 6858 h 228409"/>
                      <a:gd name="connsiteX16" fmla="*/ 234220 w 234220"/>
                      <a:gd name="connsiteY16" fmla="*/ 221552 h 228409"/>
                      <a:gd name="connsiteX17" fmla="*/ 227362 w 234220"/>
                      <a:gd name="connsiteY17" fmla="*/ 228409 h 228409"/>
                      <a:gd name="connsiteX18" fmla="*/ 179451 w 234220"/>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220" h="228409">
                        <a:moveTo>
                          <a:pt x="179451" y="228409"/>
                        </a:moveTo>
                        <a:cubicBezTo>
                          <a:pt x="174213" y="228409"/>
                          <a:pt x="171926" y="227076"/>
                          <a:pt x="169355" y="223171"/>
                        </a:cubicBezTo>
                        <a:lnTo>
                          <a:pt x="38481" y="33623"/>
                        </a:lnTo>
                        <a:lnTo>
                          <a:pt x="38481" y="221552"/>
                        </a:lnTo>
                        <a:cubicBezTo>
                          <a:pt x="38481" y="226123"/>
                          <a:pt x="35909" y="228409"/>
                          <a:pt x="31338"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739" y="195167"/>
                        </a:lnTo>
                        <a:lnTo>
                          <a:pt x="195739" y="6858"/>
                        </a:lnTo>
                        <a:cubicBezTo>
                          <a:pt x="195739" y="2286"/>
                          <a:pt x="198311" y="0"/>
                          <a:pt x="202882" y="0"/>
                        </a:cubicBezTo>
                        <a:lnTo>
                          <a:pt x="227362" y="0"/>
                        </a:lnTo>
                        <a:cubicBezTo>
                          <a:pt x="231934" y="0"/>
                          <a:pt x="234220" y="2286"/>
                          <a:pt x="234220" y="6858"/>
                        </a:cubicBezTo>
                        <a:lnTo>
                          <a:pt x="234220" y="221552"/>
                        </a:lnTo>
                        <a:cubicBezTo>
                          <a:pt x="234220" y="226123"/>
                          <a:pt x="231934" y="228409"/>
                          <a:pt x="227362" y="228409"/>
                        </a:cubicBezTo>
                        <a:lnTo>
                          <a:pt x="179451" y="228409"/>
                        </a:lnTo>
                        <a:close/>
                      </a:path>
                    </a:pathLst>
                  </a:custGeom>
                  <a:solidFill>
                    <a:srgbClr val="4E0864"/>
                  </a:solidFill>
                  <a:ln w="9525" cap="flat">
                    <a:noFill/>
                    <a:prstDash val="solid"/>
                    <a:miter/>
                  </a:ln>
                </p:spPr>
                <p:txBody>
                  <a:bodyPr rtlCol="0" anchor="ctr"/>
                  <a:lstStyle/>
                  <a:p>
                    <a:endParaRPr lang="en-US" sz="3200"/>
                  </a:p>
                </p:txBody>
              </p:sp>
              <p:sp>
                <p:nvSpPr>
                  <p:cNvPr id="1158" name="Freeform: Shape 1157">
                    <a:extLst>
                      <a:ext uri="{FF2B5EF4-FFF2-40B4-BE49-F238E27FC236}">
                        <a16:creationId xmlns:a16="http://schemas.microsoft.com/office/drawing/2014/main" id="{5F7300B6-BCB2-4C2D-AC38-72B4E4B21854}"/>
                      </a:ext>
                    </a:extLst>
                  </p:cNvPr>
                  <p:cNvSpPr/>
                  <p:nvPr/>
                </p:nvSpPr>
                <p:spPr>
                  <a:xfrm>
                    <a:off x="2609647" y="4936925"/>
                    <a:ext cx="19242" cy="37692"/>
                  </a:xfrm>
                  <a:custGeom>
                    <a:avLst/>
                    <a:gdLst>
                      <a:gd name="connsiteX0" fmla="*/ 22574 w 46291"/>
                      <a:gd name="connsiteY0" fmla="*/ 86106 h 90678"/>
                      <a:gd name="connsiteX1" fmla="*/ 15716 w 46291"/>
                      <a:gd name="connsiteY1" fmla="*/ 90678 h 90678"/>
                      <a:gd name="connsiteX2" fmla="*/ 5905 w 46291"/>
                      <a:gd name="connsiteY2" fmla="*/ 90678 h 90678"/>
                      <a:gd name="connsiteX3" fmla="*/ 2667 w 46291"/>
                      <a:gd name="connsiteY3" fmla="*/ 85439 h 90678"/>
                      <a:gd name="connsiteX4" fmla="*/ 22193 w 46291"/>
                      <a:gd name="connsiteY4" fmla="*/ 39148 h 90678"/>
                      <a:gd name="connsiteX5" fmla="*/ 7144 w 46291"/>
                      <a:gd name="connsiteY5" fmla="*/ 39148 h 90678"/>
                      <a:gd name="connsiteX6" fmla="*/ 0 w 46291"/>
                      <a:gd name="connsiteY6" fmla="*/ 32290 h 90678"/>
                      <a:gd name="connsiteX7" fmla="*/ 0 w 46291"/>
                      <a:gd name="connsiteY7" fmla="*/ 6858 h 90678"/>
                      <a:gd name="connsiteX8" fmla="*/ 7144 w 46291"/>
                      <a:gd name="connsiteY8" fmla="*/ 0 h 90678"/>
                      <a:gd name="connsiteX9" fmla="*/ 39434 w 46291"/>
                      <a:gd name="connsiteY9" fmla="*/ 0 h 90678"/>
                      <a:gd name="connsiteX10" fmla="*/ 46291 w 46291"/>
                      <a:gd name="connsiteY10" fmla="*/ 6858 h 90678"/>
                      <a:gd name="connsiteX11" fmla="*/ 46291 w 46291"/>
                      <a:gd name="connsiteY11" fmla="*/ 32290 h 90678"/>
                      <a:gd name="connsiteX12" fmla="*/ 43719 w 46291"/>
                      <a:gd name="connsiteY12" fmla="*/ 43720 h 90678"/>
                      <a:gd name="connsiteX13" fmla="*/ 22574 w 46291"/>
                      <a:gd name="connsiteY13" fmla="*/ 86106 h 90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291" h="90678">
                        <a:moveTo>
                          <a:pt x="22574" y="86106"/>
                        </a:moveTo>
                        <a:cubicBezTo>
                          <a:pt x="20955" y="89059"/>
                          <a:pt x="18955" y="90678"/>
                          <a:pt x="15716" y="90678"/>
                        </a:cubicBezTo>
                        <a:lnTo>
                          <a:pt x="5905" y="90678"/>
                        </a:lnTo>
                        <a:cubicBezTo>
                          <a:pt x="2953" y="90678"/>
                          <a:pt x="1334" y="88392"/>
                          <a:pt x="2667" y="85439"/>
                        </a:cubicBezTo>
                        <a:lnTo>
                          <a:pt x="22193" y="39148"/>
                        </a:lnTo>
                        <a:lnTo>
                          <a:pt x="7144" y="39148"/>
                        </a:lnTo>
                        <a:cubicBezTo>
                          <a:pt x="2571" y="39148"/>
                          <a:pt x="0" y="36862"/>
                          <a:pt x="0" y="32290"/>
                        </a:cubicBezTo>
                        <a:lnTo>
                          <a:pt x="0" y="6858"/>
                        </a:lnTo>
                        <a:cubicBezTo>
                          <a:pt x="0" y="2572"/>
                          <a:pt x="2571" y="0"/>
                          <a:pt x="7144" y="0"/>
                        </a:cubicBezTo>
                        <a:lnTo>
                          <a:pt x="39434" y="0"/>
                        </a:lnTo>
                        <a:cubicBezTo>
                          <a:pt x="43719" y="0"/>
                          <a:pt x="46291" y="2572"/>
                          <a:pt x="46291" y="6858"/>
                        </a:cubicBezTo>
                        <a:lnTo>
                          <a:pt x="46291" y="32290"/>
                        </a:lnTo>
                        <a:cubicBezTo>
                          <a:pt x="46291" y="36576"/>
                          <a:pt x="45625" y="40481"/>
                          <a:pt x="43719" y="43720"/>
                        </a:cubicBezTo>
                        <a:lnTo>
                          <a:pt x="22574" y="86106"/>
                        </a:lnTo>
                        <a:close/>
                      </a:path>
                    </a:pathLst>
                  </a:custGeom>
                  <a:solidFill>
                    <a:srgbClr val="4E0864"/>
                  </a:solidFill>
                  <a:ln w="9525" cap="flat">
                    <a:noFill/>
                    <a:prstDash val="solid"/>
                    <a:miter/>
                  </a:ln>
                </p:spPr>
                <p:txBody>
                  <a:bodyPr rtlCol="0" anchor="ctr"/>
                  <a:lstStyle/>
                  <a:p>
                    <a:endParaRPr lang="en-US" sz="3200"/>
                  </a:p>
                </p:txBody>
              </p:sp>
              <p:sp>
                <p:nvSpPr>
                  <p:cNvPr id="1159" name="Freeform: Shape 1158">
                    <a:extLst>
                      <a:ext uri="{FF2B5EF4-FFF2-40B4-BE49-F238E27FC236}">
                        <a16:creationId xmlns:a16="http://schemas.microsoft.com/office/drawing/2014/main" id="{F47B588A-202B-4284-9154-8B052F797B2F}"/>
                      </a:ext>
                    </a:extLst>
                  </p:cNvPr>
                  <p:cNvSpPr/>
                  <p:nvPr/>
                </p:nvSpPr>
                <p:spPr>
                  <a:xfrm>
                    <a:off x="2691168" y="4858254"/>
                    <a:ext cx="93993" cy="94943"/>
                  </a:xfrm>
                  <a:custGeom>
                    <a:avLst/>
                    <a:gdLst>
                      <a:gd name="connsiteX0" fmla="*/ 154020 w 226123"/>
                      <a:gd name="connsiteY0" fmla="*/ 0 h 228409"/>
                      <a:gd name="connsiteX1" fmla="*/ 226124 w 226123"/>
                      <a:gd name="connsiteY1" fmla="*/ 68866 h 228409"/>
                      <a:gd name="connsiteX2" fmla="*/ 226124 w 226123"/>
                      <a:gd name="connsiteY2" fmla="*/ 159544 h 228409"/>
                      <a:gd name="connsiteX3" fmla="*/ 154020 w 226123"/>
                      <a:gd name="connsiteY3" fmla="*/ 228409 h 228409"/>
                      <a:gd name="connsiteX4" fmla="*/ 6858 w 226123"/>
                      <a:gd name="connsiteY4" fmla="*/ 228409 h 228409"/>
                      <a:gd name="connsiteX5" fmla="*/ 0 w 226123"/>
                      <a:gd name="connsiteY5" fmla="*/ 221552 h 228409"/>
                      <a:gd name="connsiteX6" fmla="*/ 0 w 226123"/>
                      <a:gd name="connsiteY6" fmla="*/ 6858 h 228409"/>
                      <a:gd name="connsiteX7" fmla="*/ 6858 w 226123"/>
                      <a:gd name="connsiteY7" fmla="*/ 0 h 228409"/>
                      <a:gd name="connsiteX8" fmla="*/ 154020 w 226123"/>
                      <a:gd name="connsiteY8" fmla="*/ 0 h 228409"/>
                      <a:gd name="connsiteX9" fmla="*/ 40863 w 226123"/>
                      <a:gd name="connsiteY9" fmla="*/ 194500 h 228409"/>
                      <a:gd name="connsiteX10" fmla="*/ 135827 w 226123"/>
                      <a:gd name="connsiteY10" fmla="*/ 194500 h 228409"/>
                      <a:gd name="connsiteX11" fmla="*/ 185452 w 226123"/>
                      <a:gd name="connsiteY11" fmla="*/ 152781 h 228409"/>
                      <a:gd name="connsiteX12" fmla="*/ 185452 w 226123"/>
                      <a:gd name="connsiteY12" fmla="*/ 75724 h 228409"/>
                      <a:gd name="connsiteX13" fmla="*/ 135827 w 226123"/>
                      <a:gd name="connsiteY13" fmla="*/ 34004 h 228409"/>
                      <a:gd name="connsiteX14" fmla="*/ 40863 w 226123"/>
                      <a:gd name="connsiteY14" fmla="*/ 34004 h 228409"/>
                      <a:gd name="connsiteX15" fmla="*/ 40863 w 226123"/>
                      <a:gd name="connsiteY15" fmla="*/ 19450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23" h="228409">
                        <a:moveTo>
                          <a:pt x="154020" y="0"/>
                        </a:moveTo>
                        <a:cubicBezTo>
                          <a:pt x="198025" y="0"/>
                          <a:pt x="226124" y="26479"/>
                          <a:pt x="226124" y="68866"/>
                        </a:cubicBezTo>
                        <a:lnTo>
                          <a:pt x="226124" y="159544"/>
                        </a:lnTo>
                        <a:cubicBezTo>
                          <a:pt x="226124" y="202311"/>
                          <a:pt x="198025" y="228409"/>
                          <a:pt x="154020" y="228409"/>
                        </a:cubicBezTo>
                        <a:lnTo>
                          <a:pt x="6858" y="228409"/>
                        </a:lnTo>
                        <a:cubicBezTo>
                          <a:pt x="2286" y="228409"/>
                          <a:pt x="0" y="226123"/>
                          <a:pt x="0" y="221552"/>
                        </a:cubicBezTo>
                        <a:lnTo>
                          <a:pt x="0" y="6858"/>
                        </a:lnTo>
                        <a:cubicBezTo>
                          <a:pt x="0" y="2286"/>
                          <a:pt x="2286" y="0"/>
                          <a:pt x="6858" y="0"/>
                        </a:cubicBezTo>
                        <a:lnTo>
                          <a:pt x="154020" y="0"/>
                        </a:lnTo>
                        <a:close/>
                        <a:moveTo>
                          <a:pt x="40863" y="194500"/>
                        </a:moveTo>
                        <a:lnTo>
                          <a:pt x="135827" y="194500"/>
                        </a:lnTo>
                        <a:cubicBezTo>
                          <a:pt x="171736" y="194500"/>
                          <a:pt x="185452" y="182785"/>
                          <a:pt x="185452" y="152781"/>
                        </a:cubicBezTo>
                        <a:lnTo>
                          <a:pt x="185452" y="75724"/>
                        </a:lnTo>
                        <a:cubicBezTo>
                          <a:pt x="185452" y="45720"/>
                          <a:pt x="171736" y="34004"/>
                          <a:pt x="135827" y="34004"/>
                        </a:cubicBezTo>
                        <a:lnTo>
                          <a:pt x="40863" y="34004"/>
                        </a:lnTo>
                        <a:lnTo>
                          <a:pt x="40863" y="194500"/>
                        </a:lnTo>
                        <a:close/>
                      </a:path>
                    </a:pathLst>
                  </a:custGeom>
                  <a:solidFill>
                    <a:srgbClr val="4E0864"/>
                  </a:solidFill>
                  <a:ln w="9525" cap="flat">
                    <a:noFill/>
                    <a:prstDash val="solid"/>
                    <a:miter/>
                  </a:ln>
                </p:spPr>
                <p:txBody>
                  <a:bodyPr rtlCol="0" anchor="ctr"/>
                  <a:lstStyle/>
                  <a:p>
                    <a:endParaRPr lang="en-US" sz="3200"/>
                  </a:p>
                </p:txBody>
              </p:sp>
              <p:sp>
                <p:nvSpPr>
                  <p:cNvPr id="1160" name="Freeform: Shape 1159">
                    <a:extLst>
                      <a:ext uri="{FF2B5EF4-FFF2-40B4-BE49-F238E27FC236}">
                        <a16:creationId xmlns:a16="http://schemas.microsoft.com/office/drawing/2014/main" id="{FBB3837E-47ED-49BA-A584-22B1B834CA7E}"/>
                      </a:ext>
                    </a:extLst>
                  </p:cNvPr>
                  <p:cNvSpPr/>
                  <p:nvPr/>
                </p:nvSpPr>
                <p:spPr>
                  <a:xfrm>
                    <a:off x="2803770" y="4936925"/>
                    <a:ext cx="19242" cy="16272"/>
                  </a:xfrm>
                  <a:custGeom>
                    <a:avLst/>
                    <a:gdLst>
                      <a:gd name="connsiteX0" fmla="*/ 0 w 46291"/>
                      <a:gd name="connsiteY0" fmla="*/ 6858 h 39147"/>
                      <a:gd name="connsiteX1" fmla="*/ 7144 w 46291"/>
                      <a:gd name="connsiteY1" fmla="*/ 0 h 39147"/>
                      <a:gd name="connsiteX2" fmla="*/ 39434 w 46291"/>
                      <a:gd name="connsiteY2" fmla="*/ 0 h 39147"/>
                      <a:gd name="connsiteX3" fmla="*/ 46292 w 46291"/>
                      <a:gd name="connsiteY3" fmla="*/ 6858 h 39147"/>
                      <a:gd name="connsiteX4" fmla="*/ 46292 w 46291"/>
                      <a:gd name="connsiteY4" fmla="*/ 32290 h 39147"/>
                      <a:gd name="connsiteX5" fmla="*/ 39434 w 46291"/>
                      <a:gd name="connsiteY5" fmla="*/ 39148 h 39147"/>
                      <a:gd name="connsiteX6" fmla="*/ 7144 w 46291"/>
                      <a:gd name="connsiteY6" fmla="*/ 39148 h 39147"/>
                      <a:gd name="connsiteX7" fmla="*/ 0 w 46291"/>
                      <a:gd name="connsiteY7" fmla="*/ 32290 h 39147"/>
                      <a:gd name="connsiteX8" fmla="*/ 0 w 46291"/>
                      <a:gd name="connsiteY8" fmla="*/ 6858 h 3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91" h="39147">
                        <a:moveTo>
                          <a:pt x="0" y="6858"/>
                        </a:moveTo>
                        <a:cubicBezTo>
                          <a:pt x="0" y="2572"/>
                          <a:pt x="2572" y="0"/>
                          <a:pt x="7144" y="0"/>
                        </a:cubicBezTo>
                        <a:lnTo>
                          <a:pt x="39434" y="0"/>
                        </a:lnTo>
                        <a:cubicBezTo>
                          <a:pt x="43720" y="0"/>
                          <a:pt x="46292" y="2572"/>
                          <a:pt x="46292" y="6858"/>
                        </a:cubicBezTo>
                        <a:lnTo>
                          <a:pt x="46292" y="32290"/>
                        </a:lnTo>
                        <a:cubicBezTo>
                          <a:pt x="46292" y="36862"/>
                          <a:pt x="43720" y="39148"/>
                          <a:pt x="39434" y="39148"/>
                        </a:cubicBezTo>
                        <a:lnTo>
                          <a:pt x="7144" y="39148"/>
                        </a:lnTo>
                        <a:cubicBezTo>
                          <a:pt x="2572" y="39148"/>
                          <a:pt x="0" y="36862"/>
                          <a:pt x="0" y="32290"/>
                        </a:cubicBezTo>
                        <a:lnTo>
                          <a:pt x="0" y="6858"/>
                        </a:lnTo>
                        <a:close/>
                      </a:path>
                    </a:pathLst>
                  </a:custGeom>
                  <a:solidFill>
                    <a:srgbClr val="4E0864"/>
                  </a:solidFill>
                  <a:ln w="9525" cap="flat">
                    <a:noFill/>
                    <a:prstDash val="solid"/>
                    <a:miter/>
                  </a:ln>
                </p:spPr>
                <p:txBody>
                  <a:bodyPr rtlCol="0" anchor="ctr"/>
                  <a:lstStyle/>
                  <a:p>
                    <a:endParaRPr lang="en-US" sz="3200"/>
                  </a:p>
                </p:txBody>
              </p:sp>
              <p:sp>
                <p:nvSpPr>
                  <p:cNvPr id="1161" name="Freeform: Shape 1160">
                    <a:extLst>
                      <a:ext uri="{FF2B5EF4-FFF2-40B4-BE49-F238E27FC236}">
                        <a16:creationId xmlns:a16="http://schemas.microsoft.com/office/drawing/2014/main" id="{BDD9EB75-8E00-4971-8095-366D50280950}"/>
                      </a:ext>
                    </a:extLst>
                  </p:cNvPr>
                  <p:cNvSpPr/>
                  <p:nvPr/>
                </p:nvSpPr>
                <p:spPr>
                  <a:xfrm>
                    <a:off x="2842927" y="4858254"/>
                    <a:ext cx="92132" cy="94904"/>
                  </a:xfrm>
                  <a:custGeom>
                    <a:avLst/>
                    <a:gdLst>
                      <a:gd name="connsiteX0" fmla="*/ 214789 w 221646"/>
                      <a:gd name="connsiteY0" fmla="*/ 156591 h 228314"/>
                      <a:gd name="connsiteX1" fmla="*/ 221647 w 221646"/>
                      <a:gd name="connsiteY1" fmla="*/ 163449 h 228314"/>
                      <a:gd name="connsiteX2" fmla="*/ 221647 w 221646"/>
                      <a:gd name="connsiteY2" fmla="*/ 177451 h 228314"/>
                      <a:gd name="connsiteX3" fmla="*/ 168783 w 221646"/>
                      <a:gd name="connsiteY3" fmla="*/ 228314 h 228314"/>
                      <a:gd name="connsiteX4" fmla="*/ 54864 w 221646"/>
                      <a:gd name="connsiteY4" fmla="*/ 228314 h 228314"/>
                      <a:gd name="connsiteX5" fmla="*/ 0 w 221646"/>
                      <a:gd name="connsiteY5" fmla="*/ 176117 h 228314"/>
                      <a:gd name="connsiteX6" fmla="*/ 0 w 221646"/>
                      <a:gd name="connsiteY6" fmla="*/ 52197 h 228314"/>
                      <a:gd name="connsiteX7" fmla="*/ 54864 w 221646"/>
                      <a:gd name="connsiteY7" fmla="*/ 0 h 228314"/>
                      <a:gd name="connsiteX8" fmla="*/ 168783 w 221646"/>
                      <a:gd name="connsiteY8" fmla="*/ 0 h 228314"/>
                      <a:gd name="connsiteX9" fmla="*/ 221647 w 221646"/>
                      <a:gd name="connsiteY9" fmla="*/ 50864 h 228314"/>
                      <a:gd name="connsiteX10" fmla="*/ 221647 w 221646"/>
                      <a:gd name="connsiteY10" fmla="*/ 64865 h 228314"/>
                      <a:gd name="connsiteX11" fmla="*/ 214789 w 221646"/>
                      <a:gd name="connsiteY11" fmla="*/ 71723 h 228314"/>
                      <a:gd name="connsiteX12" fmla="*/ 188976 w 221646"/>
                      <a:gd name="connsiteY12" fmla="*/ 71723 h 228314"/>
                      <a:gd name="connsiteX13" fmla="*/ 181833 w 221646"/>
                      <a:gd name="connsiteY13" fmla="*/ 64865 h 228314"/>
                      <a:gd name="connsiteX14" fmla="*/ 181833 w 221646"/>
                      <a:gd name="connsiteY14" fmla="*/ 53149 h 228314"/>
                      <a:gd name="connsiteX15" fmla="*/ 161640 w 221646"/>
                      <a:gd name="connsiteY15" fmla="*/ 33909 h 228314"/>
                      <a:gd name="connsiteX16" fmla="*/ 73914 w 221646"/>
                      <a:gd name="connsiteY16" fmla="*/ 33909 h 228314"/>
                      <a:gd name="connsiteX17" fmla="*/ 40957 w 221646"/>
                      <a:gd name="connsiteY17" fmla="*/ 61341 h 228314"/>
                      <a:gd name="connsiteX18" fmla="*/ 40957 w 221646"/>
                      <a:gd name="connsiteY18" fmla="*/ 167069 h 228314"/>
                      <a:gd name="connsiteX19" fmla="*/ 73914 w 221646"/>
                      <a:gd name="connsiteY19" fmla="*/ 194500 h 228314"/>
                      <a:gd name="connsiteX20" fmla="*/ 161640 w 221646"/>
                      <a:gd name="connsiteY20" fmla="*/ 194500 h 228314"/>
                      <a:gd name="connsiteX21" fmla="*/ 181833 w 221646"/>
                      <a:gd name="connsiteY21" fmla="*/ 175260 h 228314"/>
                      <a:gd name="connsiteX22" fmla="*/ 181833 w 221646"/>
                      <a:gd name="connsiteY22" fmla="*/ 163544 h 228314"/>
                      <a:gd name="connsiteX23" fmla="*/ 188976 w 221646"/>
                      <a:gd name="connsiteY23" fmla="*/ 156686 h 228314"/>
                      <a:gd name="connsiteX24" fmla="*/ 214789 w 221646"/>
                      <a:gd name="connsiteY24" fmla="*/ 156686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1646" h="228314">
                        <a:moveTo>
                          <a:pt x="214789" y="156591"/>
                        </a:moveTo>
                        <a:cubicBezTo>
                          <a:pt x="219361" y="156591"/>
                          <a:pt x="221647" y="159163"/>
                          <a:pt x="221647" y="163449"/>
                        </a:cubicBezTo>
                        <a:lnTo>
                          <a:pt x="221647" y="177451"/>
                        </a:lnTo>
                        <a:cubicBezTo>
                          <a:pt x="221647" y="214598"/>
                          <a:pt x="207264" y="228314"/>
                          <a:pt x="168783" y="228314"/>
                        </a:cubicBezTo>
                        <a:lnTo>
                          <a:pt x="54864" y="228314"/>
                        </a:lnTo>
                        <a:cubicBezTo>
                          <a:pt x="18002" y="228314"/>
                          <a:pt x="0" y="211646"/>
                          <a:pt x="0" y="176117"/>
                        </a:cubicBezTo>
                        <a:lnTo>
                          <a:pt x="0" y="52197"/>
                        </a:lnTo>
                        <a:cubicBezTo>
                          <a:pt x="0" y="16954"/>
                          <a:pt x="17907" y="0"/>
                          <a:pt x="54864" y="0"/>
                        </a:cubicBezTo>
                        <a:lnTo>
                          <a:pt x="168783" y="0"/>
                        </a:lnTo>
                        <a:cubicBezTo>
                          <a:pt x="207264" y="0"/>
                          <a:pt x="221647" y="14002"/>
                          <a:pt x="221647" y="50864"/>
                        </a:cubicBezTo>
                        <a:lnTo>
                          <a:pt x="221647" y="64865"/>
                        </a:lnTo>
                        <a:cubicBezTo>
                          <a:pt x="221647" y="69437"/>
                          <a:pt x="219361" y="71723"/>
                          <a:pt x="214789" y="71723"/>
                        </a:cubicBezTo>
                        <a:lnTo>
                          <a:pt x="188976" y="71723"/>
                        </a:lnTo>
                        <a:cubicBezTo>
                          <a:pt x="184404" y="71723"/>
                          <a:pt x="181833" y="69437"/>
                          <a:pt x="181833" y="64865"/>
                        </a:cubicBezTo>
                        <a:lnTo>
                          <a:pt x="181833" y="53149"/>
                        </a:lnTo>
                        <a:cubicBezTo>
                          <a:pt x="181833" y="40100"/>
                          <a:pt x="175927" y="33909"/>
                          <a:pt x="161640" y="33909"/>
                        </a:cubicBezTo>
                        <a:lnTo>
                          <a:pt x="73914" y="33909"/>
                        </a:lnTo>
                        <a:cubicBezTo>
                          <a:pt x="46863" y="33909"/>
                          <a:pt x="40957" y="38862"/>
                          <a:pt x="40957" y="61341"/>
                        </a:cubicBezTo>
                        <a:lnTo>
                          <a:pt x="40957" y="167069"/>
                        </a:lnTo>
                        <a:cubicBezTo>
                          <a:pt x="40957" y="189643"/>
                          <a:pt x="46863" y="194500"/>
                          <a:pt x="73914" y="194500"/>
                        </a:cubicBezTo>
                        <a:lnTo>
                          <a:pt x="161640" y="194500"/>
                        </a:lnTo>
                        <a:cubicBezTo>
                          <a:pt x="176022" y="194500"/>
                          <a:pt x="181833" y="188309"/>
                          <a:pt x="181833" y="175260"/>
                        </a:cubicBezTo>
                        <a:lnTo>
                          <a:pt x="181833" y="163544"/>
                        </a:lnTo>
                        <a:cubicBezTo>
                          <a:pt x="181833" y="159258"/>
                          <a:pt x="184404" y="156686"/>
                          <a:pt x="188976" y="156686"/>
                        </a:cubicBezTo>
                        <a:lnTo>
                          <a:pt x="214789" y="156686"/>
                        </a:lnTo>
                        <a:close/>
                      </a:path>
                    </a:pathLst>
                  </a:custGeom>
                  <a:solidFill>
                    <a:srgbClr val="4E0864"/>
                  </a:solidFill>
                  <a:ln w="9525" cap="flat">
                    <a:noFill/>
                    <a:prstDash val="solid"/>
                    <a:miter/>
                  </a:ln>
                </p:spPr>
                <p:txBody>
                  <a:bodyPr rtlCol="0" anchor="ctr"/>
                  <a:lstStyle/>
                  <a:p>
                    <a:endParaRPr lang="en-US" sz="3200"/>
                  </a:p>
                </p:txBody>
              </p:sp>
              <p:sp>
                <p:nvSpPr>
                  <p:cNvPr id="1162" name="Freeform: Shape 1161">
                    <a:extLst>
                      <a:ext uri="{FF2B5EF4-FFF2-40B4-BE49-F238E27FC236}">
                        <a16:creationId xmlns:a16="http://schemas.microsoft.com/office/drawing/2014/main" id="{6FCFE514-ACD9-4028-B4F3-58004C4D7974}"/>
                      </a:ext>
                    </a:extLst>
                  </p:cNvPr>
                  <p:cNvSpPr/>
                  <p:nvPr/>
                </p:nvSpPr>
                <p:spPr>
                  <a:xfrm>
                    <a:off x="2952559" y="4936925"/>
                    <a:ext cx="19242" cy="16272"/>
                  </a:xfrm>
                  <a:custGeom>
                    <a:avLst/>
                    <a:gdLst>
                      <a:gd name="connsiteX0" fmla="*/ 0 w 46291"/>
                      <a:gd name="connsiteY0" fmla="*/ 6858 h 39147"/>
                      <a:gd name="connsiteX1" fmla="*/ 7144 w 46291"/>
                      <a:gd name="connsiteY1" fmla="*/ 0 h 39147"/>
                      <a:gd name="connsiteX2" fmla="*/ 39434 w 46291"/>
                      <a:gd name="connsiteY2" fmla="*/ 0 h 39147"/>
                      <a:gd name="connsiteX3" fmla="*/ 46291 w 46291"/>
                      <a:gd name="connsiteY3" fmla="*/ 6858 h 39147"/>
                      <a:gd name="connsiteX4" fmla="*/ 46291 w 46291"/>
                      <a:gd name="connsiteY4" fmla="*/ 32290 h 39147"/>
                      <a:gd name="connsiteX5" fmla="*/ 39434 w 46291"/>
                      <a:gd name="connsiteY5" fmla="*/ 39148 h 39147"/>
                      <a:gd name="connsiteX6" fmla="*/ 7144 w 46291"/>
                      <a:gd name="connsiteY6" fmla="*/ 39148 h 39147"/>
                      <a:gd name="connsiteX7" fmla="*/ 0 w 46291"/>
                      <a:gd name="connsiteY7" fmla="*/ 32290 h 39147"/>
                      <a:gd name="connsiteX8" fmla="*/ 0 w 46291"/>
                      <a:gd name="connsiteY8" fmla="*/ 6858 h 3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91" h="39147">
                        <a:moveTo>
                          <a:pt x="0" y="6858"/>
                        </a:moveTo>
                        <a:cubicBezTo>
                          <a:pt x="0" y="2572"/>
                          <a:pt x="2572" y="0"/>
                          <a:pt x="7144" y="0"/>
                        </a:cubicBezTo>
                        <a:lnTo>
                          <a:pt x="39434" y="0"/>
                        </a:lnTo>
                        <a:cubicBezTo>
                          <a:pt x="43720" y="0"/>
                          <a:pt x="46291" y="2572"/>
                          <a:pt x="46291" y="6858"/>
                        </a:cubicBezTo>
                        <a:lnTo>
                          <a:pt x="46291" y="32290"/>
                        </a:lnTo>
                        <a:cubicBezTo>
                          <a:pt x="46291" y="36862"/>
                          <a:pt x="43720" y="39148"/>
                          <a:pt x="39434" y="39148"/>
                        </a:cubicBezTo>
                        <a:lnTo>
                          <a:pt x="7144" y="39148"/>
                        </a:lnTo>
                        <a:cubicBezTo>
                          <a:pt x="2572" y="39148"/>
                          <a:pt x="0" y="36862"/>
                          <a:pt x="0" y="32290"/>
                        </a:cubicBezTo>
                        <a:lnTo>
                          <a:pt x="0" y="6858"/>
                        </a:lnTo>
                        <a:close/>
                      </a:path>
                    </a:pathLst>
                  </a:custGeom>
                  <a:solidFill>
                    <a:srgbClr val="4E0864"/>
                  </a:solidFill>
                  <a:ln w="9525" cap="flat">
                    <a:noFill/>
                    <a:prstDash val="solid"/>
                    <a:miter/>
                  </a:ln>
                </p:spPr>
                <p:txBody>
                  <a:bodyPr rtlCol="0" anchor="ctr"/>
                  <a:lstStyle/>
                  <a:p>
                    <a:endParaRPr lang="en-US" sz="3200"/>
                  </a:p>
                </p:txBody>
              </p:sp>
            </p:grpSp>
          </p:grpSp>
        </p:grpSp>
      </p:grpSp>
    </p:spTree>
    <p:extLst>
      <p:ext uri="{BB962C8B-B14F-4D97-AF65-F5344CB8AC3E}">
        <p14:creationId xmlns:p14="http://schemas.microsoft.com/office/powerpoint/2010/main" val="150041224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normAutofit/>
          </a:bodyPr>
          <a:lstStyle>
            <a:lvl1pPr>
              <a:defRPr sz="3733" b="1" baseline="0">
                <a:solidFill>
                  <a:srgbClr val="1B0333"/>
                </a:solidFill>
              </a:defRPr>
            </a:lvl1pPr>
          </a:lstStyle>
          <a:p>
            <a:r>
              <a:rPr lang="en-US"/>
              <a:t>Different title per slide, Arial 28 </a:t>
            </a:r>
            <a:r>
              <a:rPr lang="en-US" err="1"/>
              <a:t>pt</a:t>
            </a:r>
            <a:endParaRPr lang="en-US"/>
          </a:p>
        </p:txBody>
      </p:sp>
      <p:sp>
        <p:nvSpPr>
          <p:cNvPr id="3" name="Content Placeholder 2"/>
          <p:cNvSpPr>
            <a:spLocks noGrp="1"/>
          </p:cNvSpPr>
          <p:nvPr>
            <p:ph idx="1" hasCustomPrompt="1"/>
          </p:nvPr>
        </p:nvSpPr>
        <p:spPr>
          <a:xfrm>
            <a:off x="609600" y="1498601"/>
            <a:ext cx="10972800" cy="4368799"/>
          </a:xfrm>
        </p:spPr>
        <p:txBody>
          <a:bodyPr/>
          <a:lstStyle>
            <a:lvl1pPr marL="457189" indent="-457189">
              <a:buSzPct val="125000"/>
              <a:buFont typeface="Arial" panose="020B0604020202020204" pitchFamily="34" charset="0"/>
              <a:buChar char="•"/>
              <a:defRPr sz="2933">
                <a:solidFill>
                  <a:srgbClr val="1B0333"/>
                </a:solidFill>
              </a:defRPr>
            </a:lvl1pPr>
            <a:lvl2pPr marL="990575" indent="-380990">
              <a:buFont typeface="Wingdings" panose="05000000000000000000" pitchFamily="2" charset="2"/>
              <a:buChar char="§"/>
              <a:defRPr sz="2667">
                <a:solidFill>
                  <a:srgbClr val="1B0333"/>
                </a:solidFill>
              </a:defRPr>
            </a:lvl2pPr>
            <a:lvl3pPr marL="1523962" indent="-304792">
              <a:buFont typeface="Wingdings" panose="05000000000000000000" pitchFamily="2" charset="2"/>
              <a:buChar char="ü"/>
              <a:defRPr sz="2400">
                <a:solidFill>
                  <a:srgbClr val="1B0333"/>
                </a:solidFill>
              </a:defRPr>
            </a:lvl3pPr>
          </a:lstStyle>
          <a:p>
            <a:pPr lvl="0"/>
            <a:r>
              <a:rPr lang="en-US"/>
              <a:t>Click to edit Master text styles</a:t>
            </a:r>
          </a:p>
          <a:p>
            <a:pPr lvl="1"/>
            <a:r>
              <a:rPr lang="en-US"/>
              <a:t>Second level</a:t>
            </a:r>
          </a:p>
          <a:p>
            <a:pPr lvl="2"/>
            <a:r>
              <a:rPr lang="en-US"/>
              <a:t>Third level</a:t>
            </a:r>
          </a:p>
          <a:p>
            <a:pPr lvl="0"/>
            <a:endParaRPr lang="en-US"/>
          </a:p>
          <a:p>
            <a:pPr lvl="2"/>
            <a:endParaRPr lang="en-US"/>
          </a:p>
          <a:p>
            <a:pPr lvl="2"/>
            <a:endParaRPr lang="en-US"/>
          </a:p>
        </p:txBody>
      </p:sp>
      <p:grpSp>
        <p:nvGrpSpPr>
          <p:cNvPr id="4" name="Group 3">
            <a:extLst>
              <a:ext uri="{FF2B5EF4-FFF2-40B4-BE49-F238E27FC236}">
                <a16:creationId xmlns:a16="http://schemas.microsoft.com/office/drawing/2014/main" id="{F57D1E29-D55D-4DCC-92B2-C390A1143FB3}"/>
              </a:ext>
              <a:ext uri="{C183D7F6-B498-43B3-948B-1728B52AA6E4}">
                <adec:decorative xmlns:adec="http://schemas.microsoft.com/office/drawing/2017/decorative" val="1"/>
              </a:ext>
            </a:extLst>
          </p:cNvPr>
          <p:cNvGrpSpPr/>
          <p:nvPr userDrawn="1"/>
        </p:nvGrpSpPr>
        <p:grpSpPr>
          <a:xfrm>
            <a:off x="-1" y="5973341"/>
            <a:ext cx="12192001" cy="884660"/>
            <a:chOff x="-1" y="4480005"/>
            <a:chExt cx="9144001" cy="663495"/>
          </a:xfrm>
        </p:grpSpPr>
        <p:pic>
          <p:nvPicPr>
            <p:cNvPr id="14" name="Picture 13">
              <a:extLst>
                <a:ext uri="{FF2B5EF4-FFF2-40B4-BE49-F238E27FC236}">
                  <a16:creationId xmlns:a16="http://schemas.microsoft.com/office/drawing/2014/main" id="{C69D1A2B-EE56-4AAB-937D-E4D1ABB6894C}"/>
                </a:ext>
              </a:extLst>
            </p:cNvPr>
            <p:cNvPicPr>
              <a:picLocks noChangeAspect="1"/>
            </p:cNvPicPr>
            <p:nvPr userDrawn="1"/>
          </p:nvPicPr>
          <p:blipFill rotWithShape="1">
            <a:blip r:embed="rId2" cstate="print">
              <a:alphaModFix amt="50000"/>
              <a:extLst>
                <a:ext uri="{28A0092B-C50C-407E-A947-70E740481C1C}">
                  <a14:useLocalDpi xmlns:a14="http://schemas.microsoft.com/office/drawing/2010/main" val="0"/>
                </a:ext>
              </a:extLst>
            </a:blip>
            <a:srcRect/>
            <a:stretch/>
          </p:blipFill>
          <p:spPr>
            <a:xfrm>
              <a:off x="5714" y="4545250"/>
              <a:ext cx="9138286" cy="598250"/>
            </a:xfrm>
            <a:prstGeom prst="rect">
              <a:avLst/>
            </a:prstGeom>
          </p:spPr>
        </p:pic>
        <p:sp>
          <p:nvSpPr>
            <p:cNvPr id="15" name="Rectangle 14">
              <a:extLst>
                <a:ext uri="{FF2B5EF4-FFF2-40B4-BE49-F238E27FC236}">
                  <a16:creationId xmlns:a16="http://schemas.microsoft.com/office/drawing/2014/main" id="{AE96A37E-81DD-49CA-872C-8E316BE115C4}"/>
                </a:ext>
              </a:extLst>
            </p:cNvPr>
            <p:cNvSpPr/>
            <p:nvPr userDrawn="1"/>
          </p:nvSpPr>
          <p:spPr>
            <a:xfrm>
              <a:off x="-1" y="4480005"/>
              <a:ext cx="9144001" cy="60959"/>
            </a:xfrm>
            <a:prstGeom prst="rect">
              <a:avLst/>
            </a:prstGeom>
            <a:gradFill>
              <a:gsLst>
                <a:gs pos="0">
                  <a:srgbClr val="1C5F8B"/>
                </a:gs>
                <a:gs pos="100000">
                  <a:srgbClr val="4E0864"/>
                </a:gs>
              </a:gsLst>
              <a:lin ang="1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TextBox 15">
              <a:extLst>
                <a:ext uri="{FF2B5EF4-FFF2-40B4-BE49-F238E27FC236}">
                  <a16:creationId xmlns:a16="http://schemas.microsoft.com/office/drawing/2014/main" id="{7712DDDC-38D9-4D21-9F23-60D92B618C52}"/>
                </a:ext>
              </a:extLst>
            </p:cNvPr>
            <p:cNvSpPr txBox="1"/>
            <p:nvPr userDrawn="1"/>
          </p:nvSpPr>
          <p:spPr>
            <a:xfrm>
              <a:off x="3295048" y="4699662"/>
              <a:ext cx="2511746" cy="253916"/>
            </a:xfrm>
            <a:prstGeom prst="rect">
              <a:avLst/>
            </a:prstGeom>
            <a:noFill/>
          </p:spPr>
          <p:txBody>
            <a:bodyPr wrap="none" rtlCol="0">
              <a:spAutoFit/>
            </a:bodyPr>
            <a:lstStyle/>
            <a:p>
              <a:r>
                <a:rPr lang="en-US" sz="1600">
                  <a:solidFill>
                    <a:srgbClr val="00B050"/>
                  </a:solidFill>
                </a:rPr>
                <a:t>Unclassified/For Public Distribution</a:t>
              </a:r>
            </a:p>
          </p:txBody>
        </p:sp>
        <p:grpSp>
          <p:nvGrpSpPr>
            <p:cNvPr id="17" name="Group 16">
              <a:extLst>
                <a:ext uri="{FF2B5EF4-FFF2-40B4-BE49-F238E27FC236}">
                  <a16:creationId xmlns:a16="http://schemas.microsoft.com/office/drawing/2014/main" id="{A4696141-8961-4A7F-8A0A-7E680ACBB4E1}"/>
                </a:ext>
              </a:extLst>
            </p:cNvPr>
            <p:cNvGrpSpPr/>
            <p:nvPr userDrawn="1"/>
          </p:nvGrpSpPr>
          <p:grpSpPr>
            <a:xfrm>
              <a:off x="7726680" y="4600279"/>
              <a:ext cx="1246168" cy="475764"/>
              <a:chOff x="5766312" y="6298703"/>
              <a:chExt cx="1246168" cy="475764"/>
            </a:xfrm>
          </p:grpSpPr>
          <p:pic>
            <p:nvPicPr>
              <p:cNvPr id="18" name="Picture 17">
                <a:extLst>
                  <a:ext uri="{FF2B5EF4-FFF2-40B4-BE49-F238E27FC236}">
                    <a16:creationId xmlns:a16="http://schemas.microsoft.com/office/drawing/2014/main" id="{97A5670D-2137-48DA-9E49-7737537FDFF0}"/>
                  </a:ext>
                </a:extLst>
              </p:cNvPr>
              <p:cNvPicPr>
                <a:picLocks noChangeAspect="1"/>
              </p:cNvPicPr>
              <p:nvPr userDrawn="1"/>
            </p:nvPicPr>
            <p:blipFill>
              <a:blip r:embed="rId3"/>
              <a:srcRect/>
              <a:stretch/>
            </p:blipFill>
            <p:spPr>
              <a:xfrm>
                <a:off x="6241030" y="6365478"/>
                <a:ext cx="771450" cy="342213"/>
              </a:xfrm>
              <a:prstGeom prst="rect">
                <a:avLst/>
              </a:prstGeom>
            </p:spPr>
          </p:pic>
          <p:pic>
            <p:nvPicPr>
              <p:cNvPr id="28" name="Picture 27">
                <a:extLst>
                  <a:ext uri="{FF2B5EF4-FFF2-40B4-BE49-F238E27FC236}">
                    <a16:creationId xmlns:a16="http://schemas.microsoft.com/office/drawing/2014/main" id="{49AF726C-B4E8-490C-BFEB-0E6D5304DBC4}"/>
                  </a:ext>
                </a:extLst>
              </p:cNvPr>
              <p:cNvPicPr>
                <a:picLocks noChangeAspect="1"/>
              </p:cNvPicPr>
              <p:nvPr userDrawn="1"/>
            </p:nvPicPr>
            <p:blipFill>
              <a:blip r:embed="rId4"/>
              <a:srcRect/>
              <a:stretch/>
            </p:blipFill>
            <p:spPr>
              <a:xfrm>
                <a:off x="5766312" y="6298703"/>
                <a:ext cx="475764" cy="475764"/>
              </a:xfrm>
              <a:prstGeom prst="rect">
                <a:avLst/>
              </a:prstGeom>
            </p:spPr>
          </p:pic>
        </p:grpSp>
        <p:grpSp>
          <p:nvGrpSpPr>
            <p:cNvPr id="29" name="Group 28">
              <a:extLst>
                <a:ext uri="{FF2B5EF4-FFF2-40B4-BE49-F238E27FC236}">
                  <a16:creationId xmlns:a16="http://schemas.microsoft.com/office/drawing/2014/main" id="{909A344F-CCCA-418F-8F2A-15A9B6B1DA1A}"/>
                </a:ext>
              </a:extLst>
            </p:cNvPr>
            <p:cNvGrpSpPr/>
            <p:nvPr userDrawn="1"/>
          </p:nvGrpSpPr>
          <p:grpSpPr>
            <a:xfrm>
              <a:off x="76199" y="4681751"/>
              <a:ext cx="2854873" cy="312820"/>
              <a:chOff x="76199" y="4681751"/>
              <a:chExt cx="2854873" cy="312820"/>
            </a:xfrm>
          </p:grpSpPr>
          <p:grpSp>
            <p:nvGrpSpPr>
              <p:cNvPr id="30" name="Group 29">
                <a:extLst>
                  <a:ext uri="{FF2B5EF4-FFF2-40B4-BE49-F238E27FC236}">
                    <a16:creationId xmlns:a16="http://schemas.microsoft.com/office/drawing/2014/main" id="{725900F5-6633-4C55-AE1A-10BD40714231}"/>
                  </a:ext>
                </a:extLst>
              </p:cNvPr>
              <p:cNvGrpSpPr/>
              <p:nvPr userDrawn="1"/>
            </p:nvGrpSpPr>
            <p:grpSpPr>
              <a:xfrm>
                <a:off x="103112" y="4681751"/>
                <a:ext cx="1805704" cy="116403"/>
                <a:chOff x="103112" y="4695449"/>
                <a:chExt cx="1805704" cy="116403"/>
              </a:xfrm>
              <a:solidFill>
                <a:srgbClr val="1C5F8B"/>
              </a:solidFill>
            </p:grpSpPr>
            <p:sp>
              <p:nvSpPr>
                <p:cNvPr id="62" name="Freeform: Shape 61">
                  <a:extLst>
                    <a:ext uri="{FF2B5EF4-FFF2-40B4-BE49-F238E27FC236}">
                      <a16:creationId xmlns:a16="http://schemas.microsoft.com/office/drawing/2014/main" id="{47830B03-6CE5-4D06-A48F-DC7C92248B58}"/>
                    </a:ext>
                  </a:extLst>
                </p:cNvPr>
                <p:cNvSpPr/>
                <p:nvPr/>
              </p:nvSpPr>
              <p:spPr>
                <a:xfrm>
                  <a:off x="103112" y="4695489"/>
                  <a:ext cx="97398" cy="94943"/>
                </a:xfrm>
                <a:custGeom>
                  <a:avLst/>
                  <a:gdLst>
                    <a:gd name="connsiteX0" fmla="*/ 179451 w 234314"/>
                    <a:gd name="connsiteY0" fmla="*/ 228410 h 228409"/>
                    <a:gd name="connsiteX1" fmla="*/ 169355 w 234314"/>
                    <a:gd name="connsiteY1" fmla="*/ 223171 h 228409"/>
                    <a:gd name="connsiteX2" fmla="*/ 38481 w 234314"/>
                    <a:gd name="connsiteY2" fmla="*/ 33623 h 228409"/>
                    <a:gd name="connsiteX3" fmla="*/ 38481 w 234314"/>
                    <a:gd name="connsiteY3" fmla="*/ 221552 h 228409"/>
                    <a:gd name="connsiteX4" fmla="*/ 31337 w 234314"/>
                    <a:gd name="connsiteY4" fmla="*/ 228410 h 228409"/>
                    <a:gd name="connsiteX5" fmla="*/ 6858 w 234314"/>
                    <a:gd name="connsiteY5" fmla="*/ 228410 h 228409"/>
                    <a:gd name="connsiteX6" fmla="*/ 0 w 234314"/>
                    <a:gd name="connsiteY6" fmla="*/ 221552 h 228409"/>
                    <a:gd name="connsiteX7" fmla="*/ 0 w 234314"/>
                    <a:gd name="connsiteY7" fmla="*/ 6858 h 228409"/>
                    <a:gd name="connsiteX8" fmla="*/ 6858 w 234314"/>
                    <a:gd name="connsiteY8" fmla="*/ 0 h 228409"/>
                    <a:gd name="connsiteX9" fmla="*/ 54864 w 234314"/>
                    <a:gd name="connsiteY9" fmla="*/ 0 h 228409"/>
                    <a:gd name="connsiteX10" fmla="*/ 64675 w 234314"/>
                    <a:gd name="connsiteY10" fmla="*/ 5239 h 228409"/>
                    <a:gd name="connsiteX11" fmla="*/ 195834 w 234314"/>
                    <a:gd name="connsiteY11" fmla="*/ 195167 h 228409"/>
                    <a:gd name="connsiteX12" fmla="*/ 195834 w 234314"/>
                    <a:gd name="connsiteY12" fmla="*/ 6858 h 228409"/>
                    <a:gd name="connsiteX13" fmla="*/ 202978 w 234314"/>
                    <a:gd name="connsiteY13" fmla="*/ 0 h 228409"/>
                    <a:gd name="connsiteX14" fmla="*/ 227457 w 234314"/>
                    <a:gd name="connsiteY14" fmla="*/ 0 h 228409"/>
                    <a:gd name="connsiteX15" fmla="*/ 234315 w 234314"/>
                    <a:gd name="connsiteY15" fmla="*/ 6858 h 228409"/>
                    <a:gd name="connsiteX16" fmla="*/ 234315 w 234314"/>
                    <a:gd name="connsiteY16" fmla="*/ 221552 h 228409"/>
                    <a:gd name="connsiteX17" fmla="*/ 227457 w 234314"/>
                    <a:gd name="connsiteY17" fmla="*/ 228410 h 228409"/>
                    <a:gd name="connsiteX18" fmla="*/ 179451 w 234314"/>
                    <a:gd name="connsiteY18" fmla="*/ 22841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4" h="228409">
                      <a:moveTo>
                        <a:pt x="179451" y="228410"/>
                      </a:moveTo>
                      <a:cubicBezTo>
                        <a:pt x="174212" y="228410"/>
                        <a:pt x="171926" y="227076"/>
                        <a:pt x="169355" y="223171"/>
                      </a:cubicBezTo>
                      <a:lnTo>
                        <a:pt x="38481" y="33623"/>
                      </a:lnTo>
                      <a:lnTo>
                        <a:pt x="38481" y="221552"/>
                      </a:lnTo>
                      <a:cubicBezTo>
                        <a:pt x="38481" y="226124"/>
                        <a:pt x="35909" y="228410"/>
                        <a:pt x="31337" y="228410"/>
                      </a:cubicBezTo>
                      <a:lnTo>
                        <a:pt x="6858" y="228410"/>
                      </a:lnTo>
                      <a:cubicBezTo>
                        <a:pt x="2286" y="228410"/>
                        <a:pt x="0" y="226124"/>
                        <a:pt x="0" y="221552"/>
                      </a:cubicBezTo>
                      <a:lnTo>
                        <a:pt x="0" y="6858"/>
                      </a:lnTo>
                      <a:cubicBezTo>
                        <a:pt x="0" y="2286"/>
                        <a:pt x="2286" y="0"/>
                        <a:pt x="6858" y="0"/>
                      </a:cubicBezTo>
                      <a:lnTo>
                        <a:pt x="54864" y="0"/>
                      </a:lnTo>
                      <a:cubicBezTo>
                        <a:pt x="59722" y="0"/>
                        <a:pt x="62008" y="1334"/>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4"/>
                        <a:pt x="232029" y="228410"/>
                        <a:pt x="227457" y="228410"/>
                      </a:cubicBezTo>
                      <a:lnTo>
                        <a:pt x="179451" y="228410"/>
                      </a:lnTo>
                      <a:close/>
                    </a:path>
                  </a:pathLst>
                </a:custGeom>
                <a:grpFill/>
                <a:ln w="6350" cap="flat">
                  <a:solidFill>
                    <a:srgbClr val="1C5F8B"/>
                  </a:solidFill>
                  <a:prstDash val="solid"/>
                  <a:miter/>
                </a:ln>
              </p:spPr>
              <p:txBody>
                <a:bodyPr rtlCol="0" anchor="ctr"/>
                <a:lstStyle/>
                <a:p>
                  <a:endParaRPr lang="en-US" sz="3200"/>
                </a:p>
              </p:txBody>
            </p:sp>
            <p:sp>
              <p:nvSpPr>
                <p:cNvPr id="63" name="Freeform: Shape 62">
                  <a:extLst>
                    <a:ext uri="{FF2B5EF4-FFF2-40B4-BE49-F238E27FC236}">
                      <a16:creationId xmlns:a16="http://schemas.microsoft.com/office/drawing/2014/main" id="{DEB9B2D2-36E4-4FBA-A705-77B355CF3B36}"/>
                    </a:ext>
                  </a:extLst>
                </p:cNvPr>
                <p:cNvSpPr/>
                <p:nvPr/>
              </p:nvSpPr>
              <p:spPr>
                <a:xfrm>
                  <a:off x="222048" y="4695489"/>
                  <a:ext cx="96844" cy="94943"/>
                </a:xfrm>
                <a:custGeom>
                  <a:avLst/>
                  <a:gdLst>
                    <a:gd name="connsiteX0" fmla="*/ 232981 w 232981"/>
                    <a:gd name="connsiteY0" fmla="*/ 176213 h 228409"/>
                    <a:gd name="connsiteX1" fmla="*/ 178499 w 232981"/>
                    <a:gd name="connsiteY1" fmla="*/ 228410 h 228409"/>
                    <a:gd name="connsiteX2" fmla="*/ 54864 w 232981"/>
                    <a:gd name="connsiteY2" fmla="*/ 228410 h 228409"/>
                    <a:gd name="connsiteX3" fmla="*/ 0 w 232981"/>
                    <a:gd name="connsiteY3" fmla="*/ 176213 h 228409"/>
                    <a:gd name="connsiteX4" fmla="*/ 0 w 232981"/>
                    <a:gd name="connsiteY4" fmla="*/ 52197 h 228409"/>
                    <a:gd name="connsiteX5" fmla="*/ 54864 w 232981"/>
                    <a:gd name="connsiteY5" fmla="*/ 0 h 228409"/>
                    <a:gd name="connsiteX6" fmla="*/ 178499 w 232981"/>
                    <a:gd name="connsiteY6" fmla="*/ 0 h 228409"/>
                    <a:gd name="connsiteX7" fmla="*/ 232981 w 232981"/>
                    <a:gd name="connsiteY7" fmla="*/ 52197 h 228409"/>
                    <a:gd name="connsiteX8" fmla="*/ 232981 w 232981"/>
                    <a:gd name="connsiteY8" fmla="*/ 176213 h 228409"/>
                    <a:gd name="connsiteX9" fmla="*/ 191834 w 232981"/>
                    <a:gd name="connsiteY9" fmla="*/ 61341 h 228409"/>
                    <a:gd name="connsiteX10" fmla="*/ 159258 w 232981"/>
                    <a:gd name="connsiteY10" fmla="*/ 33909 h 228409"/>
                    <a:gd name="connsiteX11" fmla="*/ 73724 w 232981"/>
                    <a:gd name="connsiteY11" fmla="*/ 33909 h 228409"/>
                    <a:gd name="connsiteX12" fmla="*/ 40767 w 232981"/>
                    <a:gd name="connsiteY12" fmla="*/ 61341 h 228409"/>
                    <a:gd name="connsiteX13" fmla="*/ 40767 w 232981"/>
                    <a:gd name="connsiteY13" fmla="*/ 167069 h 228409"/>
                    <a:gd name="connsiteX14" fmla="*/ 73724 w 232981"/>
                    <a:gd name="connsiteY14" fmla="*/ 194501 h 228409"/>
                    <a:gd name="connsiteX15" fmla="*/ 159258 w 232981"/>
                    <a:gd name="connsiteY15" fmla="*/ 194501 h 228409"/>
                    <a:gd name="connsiteX16" fmla="*/ 191834 w 232981"/>
                    <a:gd name="connsiteY16" fmla="*/ 167069 h 228409"/>
                    <a:gd name="connsiteX17" fmla="*/ 191834 w 232981"/>
                    <a:gd name="connsiteY17" fmla="*/ 6134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981" h="228409">
                      <a:moveTo>
                        <a:pt x="232981" y="176213"/>
                      </a:moveTo>
                      <a:cubicBezTo>
                        <a:pt x="232981" y="211741"/>
                        <a:pt x="215646" y="228410"/>
                        <a:pt x="178499" y="228410"/>
                      </a:cubicBezTo>
                      <a:lnTo>
                        <a:pt x="54864" y="228410"/>
                      </a:lnTo>
                      <a:cubicBezTo>
                        <a:pt x="18002" y="228410"/>
                        <a:pt x="0" y="211741"/>
                        <a:pt x="0" y="176213"/>
                      </a:cubicBezTo>
                      <a:lnTo>
                        <a:pt x="0" y="52197"/>
                      </a:lnTo>
                      <a:cubicBezTo>
                        <a:pt x="0" y="16955"/>
                        <a:pt x="17907" y="0"/>
                        <a:pt x="54864" y="0"/>
                      </a:cubicBezTo>
                      <a:lnTo>
                        <a:pt x="178499" y="0"/>
                      </a:lnTo>
                      <a:cubicBezTo>
                        <a:pt x="215741" y="0"/>
                        <a:pt x="232981" y="16955"/>
                        <a:pt x="232981" y="52197"/>
                      </a:cubicBezTo>
                      <a:lnTo>
                        <a:pt x="232981" y="176213"/>
                      </a:lnTo>
                      <a:close/>
                      <a:moveTo>
                        <a:pt x="191834" y="61341"/>
                      </a:moveTo>
                      <a:cubicBezTo>
                        <a:pt x="191834" y="38862"/>
                        <a:pt x="186309" y="33909"/>
                        <a:pt x="159258" y="33909"/>
                      </a:cubicBezTo>
                      <a:lnTo>
                        <a:pt x="73724" y="33909"/>
                      </a:lnTo>
                      <a:cubicBezTo>
                        <a:pt x="46673" y="33909"/>
                        <a:pt x="40767" y="38767"/>
                        <a:pt x="40767" y="61341"/>
                      </a:cubicBezTo>
                      <a:lnTo>
                        <a:pt x="40767" y="167069"/>
                      </a:lnTo>
                      <a:cubicBezTo>
                        <a:pt x="40767" y="189548"/>
                        <a:pt x="46673" y="194501"/>
                        <a:pt x="73724" y="194501"/>
                      </a:cubicBezTo>
                      <a:lnTo>
                        <a:pt x="159258" y="194501"/>
                      </a:lnTo>
                      <a:cubicBezTo>
                        <a:pt x="186309" y="194501"/>
                        <a:pt x="191834" y="189643"/>
                        <a:pt x="191834" y="167069"/>
                      </a:cubicBezTo>
                      <a:lnTo>
                        <a:pt x="191834" y="61341"/>
                      </a:lnTo>
                      <a:close/>
                    </a:path>
                  </a:pathLst>
                </a:custGeom>
                <a:grpFill/>
                <a:ln w="6350" cap="flat">
                  <a:solidFill>
                    <a:srgbClr val="1C5F8B"/>
                  </a:solidFill>
                  <a:prstDash val="solid"/>
                  <a:miter/>
                </a:ln>
              </p:spPr>
              <p:txBody>
                <a:bodyPr rtlCol="0" anchor="ctr"/>
                <a:lstStyle/>
                <a:p>
                  <a:endParaRPr lang="en-US" sz="3200"/>
                </a:p>
              </p:txBody>
            </p:sp>
            <p:sp>
              <p:nvSpPr>
                <p:cNvPr id="64" name="Freeform: Shape 63">
                  <a:extLst>
                    <a:ext uri="{FF2B5EF4-FFF2-40B4-BE49-F238E27FC236}">
                      <a16:creationId xmlns:a16="http://schemas.microsoft.com/office/drawing/2014/main" id="{FE74BD8F-2A9A-466D-9E9B-D1E1A49ACDD9}"/>
                    </a:ext>
                  </a:extLst>
                </p:cNvPr>
                <p:cNvSpPr/>
                <p:nvPr/>
              </p:nvSpPr>
              <p:spPr>
                <a:xfrm>
                  <a:off x="329064" y="4695489"/>
                  <a:ext cx="103440" cy="94943"/>
                </a:xfrm>
                <a:custGeom>
                  <a:avLst/>
                  <a:gdLst>
                    <a:gd name="connsiteX0" fmla="*/ 105068 w 248851"/>
                    <a:gd name="connsiteY0" fmla="*/ 228410 h 228409"/>
                    <a:gd name="connsiteX1" fmla="*/ 95257 w 248851"/>
                    <a:gd name="connsiteY1" fmla="*/ 222218 h 228409"/>
                    <a:gd name="connsiteX2" fmla="*/ 674 w 248851"/>
                    <a:gd name="connsiteY2" fmla="*/ 6858 h 228409"/>
                    <a:gd name="connsiteX3" fmla="*/ 4294 w 248851"/>
                    <a:gd name="connsiteY3" fmla="*/ 0 h 228409"/>
                    <a:gd name="connsiteX4" fmla="*/ 34678 w 248851"/>
                    <a:gd name="connsiteY4" fmla="*/ 0 h 228409"/>
                    <a:gd name="connsiteX5" fmla="*/ 44489 w 248851"/>
                    <a:gd name="connsiteY5" fmla="*/ 6191 h 228409"/>
                    <a:gd name="connsiteX6" fmla="*/ 125071 w 248851"/>
                    <a:gd name="connsiteY6" fmla="*/ 195072 h 228409"/>
                    <a:gd name="connsiteX7" fmla="*/ 206033 w 248851"/>
                    <a:gd name="connsiteY7" fmla="*/ 6191 h 228409"/>
                    <a:gd name="connsiteX8" fmla="*/ 215653 w 248851"/>
                    <a:gd name="connsiteY8" fmla="*/ 0 h 228409"/>
                    <a:gd name="connsiteX9" fmla="*/ 244324 w 248851"/>
                    <a:gd name="connsiteY9" fmla="*/ 0 h 228409"/>
                    <a:gd name="connsiteX10" fmla="*/ 248229 w 248851"/>
                    <a:gd name="connsiteY10" fmla="*/ 6858 h 228409"/>
                    <a:gd name="connsiteX11" fmla="*/ 152979 w 248851"/>
                    <a:gd name="connsiteY11" fmla="*/ 222218 h 228409"/>
                    <a:gd name="connsiteX12" fmla="*/ 143168 w 248851"/>
                    <a:gd name="connsiteY12" fmla="*/ 228410 h 228409"/>
                    <a:gd name="connsiteX13" fmla="*/ 105068 w 248851"/>
                    <a:gd name="connsiteY13" fmla="*/ 22841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851" h="228409">
                      <a:moveTo>
                        <a:pt x="105068" y="228410"/>
                      </a:moveTo>
                      <a:cubicBezTo>
                        <a:pt x="99544" y="228410"/>
                        <a:pt x="97258" y="226409"/>
                        <a:pt x="95257" y="222218"/>
                      </a:cubicBezTo>
                      <a:lnTo>
                        <a:pt x="674" y="6858"/>
                      </a:lnTo>
                      <a:cubicBezTo>
                        <a:pt x="-945" y="2953"/>
                        <a:pt x="388" y="0"/>
                        <a:pt x="4294" y="0"/>
                      </a:cubicBezTo>
                      <a:lnTo>
                        <a:pt x="34678" y="0"/>
                      </a:lnTo>
                      <a:cubicBezTo>
                        <a:pt x="40203" y="0"/>
                        <a:pt x="42870" y="2000"/>
                        <a:pt x="44489" y="6191"/>
                      </a:cubicBezTo>
                      <a:lnTo>
                        <a:pt x="125071" y="195072"/>
                      </a:lnTo>
                      <a:lnTo>
                        <a:pt x="206033" y="6191"/>
                      </a:lnTo>
                      <a:cubicBezTo>
                        <a:pt x="207557" y="2000"/>
                        <a:pt x="210129" y="0"/>
                        <a:pt x="215653" y="0"/>
                      </a:cubicBezTo>
                      <a:lnTo>
                        <a:pt x="244324" y="0"/>
                      </a:lnTo>
                      <a:cubicBezTo>
                        <a:pt x="248229" y="0"/>
                        <a:pt x="249848" y="2953"/>
                        <a:pt x="248229" y="6858"/>
                      </a:cubicBezTo>
                      <a:lnTo>
                        <a:pt x="152979" y="222218"/>
                      </a:lnTo>
                      <a:cubicBezTo>
                        <a:pt x="151360" y="226505"/>
                        <a:pt x="149074" y="228410"/>
                        <a:pt x="143168" y="228410"/>
                      </a:cubicBezTo>
                      <a:lnTo>
                        <a:pt x="105068" y="228410"/>
                      </a:lnTo>
                      <a:close/>
                    </a:path>
                  </a:pathLst>
                </a:custGeom>
                <a:grpFill/>
                <a:ln w="6350" cap="flat">
                  <a:solidFill>
                    <a:srgbClr val="1C5F8B"/>
                  </a:solidFill>
                  <a:prstDash val="solid"/>
                  <a:miter/>
                </a:ln>
              </p:spPr>
              <p:txBody>
                <a:bodyPr rtlCol="0" anchor="ctr"/>
                <a:lstStyle/>
                <a:p>
                  <a:endParaRPr lang="en-US" sz="3200"/>
                </a:p>
              </p:txBody>
            </p:sp>
            <p:sp>
              <p:nvSpPr>
                <p:cNvPr id="65" name="Freeform: Shape 64">
                  <a:extLst>
                    <a:ext uri="{FF2B5EF4-FFF2-40B4-BE49-F238E27FC236}">
                      <a16:creationId xmlns:a16="http://schemas.microsoft.com/office/drawing/2014/main" id="{A60CB2EB-1B59-48EB-BC82-27225F00C8FD}"/>
                    </a:ext>
                  </a:extLst>
                </p:cNvPr>
                <p:cNvSpPr/>
                <p:nvPr/>
              </p:nvSpPr>
              <p:spPr>
                <a:xfrm>
                  <a:off x="446143" y="4695489"/>
                  <a:ext cx="89361" cy="94904"/>
                </a:xfrm>
                <a:custGeom>
                  <a:avLst/>
                  <a:gdLst>
                    <a:gd name="connsiteX0" fmla="*/ 208121 w 214979"/>
                    <a:gd name="connsiteY0" fmla="*/ 0 h 228314"/>
                    <a:gd name="connsiteX1" fmla="*/ 214979 w 214979"/>
                    <a:gd name="connsiteY1" fmla="*/ 6858 h 228314"/>
                    <a:gd name="connsiteX2" fmla="*/ 214979 w 214979"/>
                    <a:gd name="connsiteY2" fmla="*/ 27051 h 228314"/>
                    <a:gd name="connsiteX3" fmla="*/ 208121 w 214979"/>
                    <a:gd name="connsiteY3" fmla="*/ 33909 h 228314"/>
                    <a:gd name="connsiteX4" fmla="*/ 40767 w 214979"/>
                    <a:gd name="connsiteY4" fmla="*/ 33909 h 228314"/>
                    <a:gd name="connsiteX5" fmla="*/ 40767 w 214979"/>
                    <a:gd name="connsiteY5" fmla="*/ 95917 h 228314"/>
                    <a:gd name="connsiteX6" fmla="*/ 182404 w 214979"/>
                    <a:gd name="connsiteY6" fmla="*/ 95917 h 228314"/>
                    <a:gd name="connsiteX7" fmla="*/ 189548 w 214979"/>
                    <a:gd name="connsiteY7" fmla="*/ 102775 h 228314"/>
                    <a:gd name="connsiteX8" fmla="*/ 189548 w 214979"/>
                    <a:gd name="connsiteY8" fmla="*/ 123349 h 228314"/>
                    <a:gd name="connsiteX9" fmla="*/ 182404 w 214979"/>
                    <a:gd name="connsiteY9" fmla="*/ 129826 h 228314"/>
                    <a:gd name="connsiteX10" fmla="*/ 40767 w 214979"/>
                    <a:gd name="connsiteY10" fmla="*/ 129826 h 228314"/>
                    <a:gd name="connsiteX11" fmla="*/ 40767 w 214979"/>
                    <a:gd name="connsiteY11" fmla="*/ 194405 h 228314"/>
                    <a:gd name="connsiteX12" fmla="*/ 208121 w 214979"/>
                    <a:gd name="connsiteY12" fmla="*/ 194405 h 228314"/>
                    <a:gd name="connsiteX13" fmla="*/ 214979 w 214979"/>
                    <a:gd name="connsiteY13" fmla="*/ 201263 h 228314"/>
                    <a:gd name="connsiteX14" fmla="*/ 214979 w 214979"/>
                    <a:gd name="connsiteY14" fmla="*/ 221456 h 228314"/>
                    <a:gd name="connsiteX15" fmla="*/ 208121 w 214979"/>
                    <a:gd name="connsiteY15" fmla="*/ 228314 h 228314"/>
                    <a:gd name="connsiteX16" fmla="*/ 6858 w 214979"/>
                    <a:gd name="connsiteY16" fmla="*/ 228314 h 228314"/>
                    <a:gd name="connsiteX17" fmla="*/ 0 w 214979"/>
                    <a:gd name="connsiteY17" fmla="*/ 221456 h 228314"/>
                    <a:gd name="connsiteX18" fmla="*/ 0 w 214979"/>
                    <a:gd name="connsiteY18" fmla="*/ 6858 h 228314"/>
                    <a:gd name="connsiteX19" fmla="*/ 6858 w 214979"/>
                    <a:gd name="connsiteY19" fmla="*/ 0 h 228314"/>
                    <a:gd name="connsiteX20" fmla="*/ 208121 w 214979"/>
                    <a:gd name="connsiteY20" fmla="*/ 0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4979" h="228314">
                      <a:moveTo>
                        <a:pt x="208121" y="0"/>
                      </a:moveTo>
                      <a:cubicBezTo>
                        <a:pt x="212407" y="0"/>
                        <a:pt x="214979" y="2286"/>
                        <a:pt x="214979" y="6858"/>
                      </a:cubicBezTo>
                      <a:lnTo>
                        <a:pt x="214979" y="27051"/>
                      </a:lnTo>
                      <a:cubicBezTo>
                        <a:pt x="214979" y="31337"/>
                        <a:pt x="212407" y="33909"/>
                        <a:pt x="208121" y="33909"/>
                      </a:cubicBezTo>
                      <a:lnTo>
                        <a:pt x="40767" y="33909"/>
                      </a:lnTo>
                      <a:lnTo>
                        <a:pt x="40767" y="95917"/>
                      </a:lnTo>
                      <a:lnTo>
                        <a:pt x="182404" y="95917"/>
                      </a:lnTo>
                      <a:cubicBezTo>
                        <a:pt x="186690" y="95917"/>
                        <a:pt x="189548" y="98203"/>
                        <a:pt x="189548" y="102775"/>
                      </a:cubicBezTo>
                      <a:lnTo>
                        <a:pt x="189548" y="123349"/>
                      </a:lnTo>
                      <a:cubicBezTo>
                        <a:pt x="189548" y="127635"/>
                        <a:pt x="186595" y="129826"/>
                        <a:pt x="182404" y="129826"/>
                      </a:cubicBezTo>
                      <a:lnTo>
                        <a:pt x="40767" y="129826"/>
                      </a:lnTo>
                      <a:lnTo>
                        <a:pt x="40767" y="194405"/>
                      </a:lnTo>
                      <a:lnTo>
                        <a:pt x="208121" y="194405"/>
                      </a:lnTo>
                      <a:cubicBezTo>
                        <a:pt x="212407" y="194405"/>
                        <a:pt x="214979" y="196977"/>
                        <a:pt x="214979" y="201263"/>
                      </a:cubicBezTo>
                      <a:lnTo>
                        <a:pt x="214979" y="221456"/>
                      </a:lnTo>
                      <a:cubicBezTo>
                        <a:pt x="214979" y="226028"/>
                        <a:pt x="212407" y="228314"/>
                        <a:pt x="208121" y="228314"/>
                      </a:cubicBezTo>
                      <a:lnTo>
                        <a:pt x="6858" y="228314"/>
                      </a:lnTo>
                      <a:cubicBezTo>
                        <a:pt x="2286" y="228314"/>
                        <a:pt x="0" y="226028"/>
                        <a:pt x="0" y="221456"/>
                      </a:cubicBezTo>
                      <a:lnTo>
                        <a:pt x="0" y="6858"/>
                      </a:lnTo>
                      <a:cubicBezTo>
                        <a:pt x="0" y="2286"/>
                        <a:pt x="2286" y="0"/>
                        <a:pt x="6858" y="0"/>
                      </a:cubicBezTo>
                      <a:lnTo>
                        <a:pt x="208121" y="0"/>
                      </a:lnTo>
                      <a:close/>
                    </a:path>
                  </a:pathLst>
                </a:custGeom>
                <a:grpFill/>
                <a:ln w="6350" cap="flat">
                  <a:solidFill>
                    <a:srgbClr val="1C5F8B"/>
                  </a:solidFill>
                  <a:prstDash val="solid"/>
                  <a:miter/>
                </a:ln>
              </p:spPr>
              <p:txBody>
                <a:bodyPr rtlCol="0" anchor="ctr"/>
                <a:lstStyle/>
                <a:p>
                  <a:endParaRPr lang="en-US" sz="3200"/>
                </a:p>
              </p:txBody>
            </p:sp>
            <p:sp>
              <p:nvSpPr>
                <p:cNvPr id="66" name="Freeform: Shape 65">
                  <a:extLst>
                    <a:ext uri="{FF2B5EF4-FFF2-40B4-BE49-F238E27FC236}">
                      <a16:creationId xmlns:a16="http://schemas.microsoft.com/office/drawing/2014/main" id="{23DA66EE-8092-4235-96AC-DCB94D60ABB8}"/>
                    </a:ext>
                  </a:extLst>
                </p:cNvPr>
                <p:cNvSpPr/>
                <p:nvPr/>
              </p:nvSpPr>
              <p:spPr>
                <a:xfrm>
                  <a:off x="554627" y="4695489"/>
                  <a:ext cx="120995" cy="94943"/>
                </a:xfrm>
                <a:custGeom>
                  <a:avLst/>
                  <a:gdLst>
                    <a:gd name="connsiteX0" fmla="*/ 58388 w 291083"/>
                    <a:gd name="connsiteY0" fmla="*/ 0 h 228409"/>
                    <a:gd name="connsiteX1" fmla="*/ 68199 w 291083"/>
                    <a:gd name="connsiteY1" fmla="*/ 6191 h 228409"/>
                    <a:gd name="connsiteX2" fmla="*/ 145161 w 291083"/>
                    <a:gd name="connsiteY2" fmla="*/ 190595 h 228409"/>
                    <a:gd name="connsiteX3" fmla="*/ 222504 w 291083"/>
                    <a:gd name="connsiteY3" fmla="*/ 6191 h 228409"/>
                    <a:gd name="connsiteX4" fmla="*/ 232315 w 291083"/>
                    <a:gd name="connsiteY4" fmla="*/ 0 h 228409"/>
                    <a:gd name="connsiteX5" fmla="*/ 284226 w 291083"/>
                    <a:gd name="connsiteY5" fmla="*/ 0 h 228409"/>
                    <a:gd name="connsiteX6" fmla="*/ 291084 w 291083"/>
                    <a:gd name="connsiteY6" fmla="*/ 6858 h 228409"/>
                    <a:gd name="connsiteX7" fmla="*/ 291084 w 291083"/>
                    <a:gd name="connsiteY7" fmla="*/ 221552 h 228409"/>
                    <a:gd name="connsiteX8" fmla="*/ 284226 w 291083"/>
                    <a:gd name="connsiteY8" fmla="*/ 228410 h 228409"/>
                    <a:gd name="connsiteX9" fmla="*/ 257461 w 291083"/>
                    <a:gd name="connsiteY9" fmla="*/ 228410 h 228409"/>
                    <a:gd name="connsiteX10" fmla="*/ 250317 w 291083"/>
                    <a:gd name="connsiteY10" fmla="*/ 221552 h 228409"/>
                    <a:gd name="connsiteX11" fmla="*/ 250317 w 291083"/>
                    <a:gd name="connsiteY11" fmla="*/ 33909 h 228409"/>
                    <a:gd name="connsiteX12" fmla="*/ 170021 w 291083"/>
                    <a:gd name="connsiteY12" fmla="*/ 222218 h 228409"/>
                    <a:gd name="connsiteX13" fmla="*/ 160210 w 291083"/>
                    <a:gd name="connsiteY13" fmla="*/ 228410 h 228409"/>
                    <a:gd name="connsiteX14" fmla="*/ 128873 w 291083"/>
                    <a:gd name="connsiteY14" fmla="*/ 228410 h 228409"/>
                    <a:gd name="connsiteX15" fmla="*/ 119063 w 291083"/>
                    <a:gd name="connsiteY15" fmla="*/ 222218 h 228409"/>
                    <a:gd name="connsiteX16" fmla="*/ 38481 w 291083"/>
                    <a:gd name="connsiteY16" fmla="*/ 33623 h 228409"/>
                    <a:gd name="connsiteX17" fmla="*/ 38481 w 291083"/>
                    <a:gd name="connsiteY17" fmla="*/ 221552 h 228409"/>
                    <a:gd name="connsiteX18" fmla="*/ 31337 w 291083"/>
                    <a:gd name="connsiteY18" fmla="*/ 228410 h 228409"/>
                    <a:gd name="connsiteX19" fmla="*/ 6858 w 291083"/>
                    <a:gd name="connsiteY19" fmla="*/ 228410 h 228409"/>
                    <a:gd name="connsiteX20" fmla="*/ 0 w 291083"/>
                    <a:gd name="connsiteY20" fmla="*/ 221552 h 228409"/>
                    <a:gd name="connsiteX21" fmla="*/ 0 w 291083"/>
                    <a:gd name="connsiteY21" fmla="*/ 6858 h 228409"/>
                    <a:gd name="connsiteX22" fmla="*/ 6858 w 291083"/>
                    <a:gd name="connsiteY22" fmla="*/ 0 h 228409"/>
                    <a:gd name="connsiteX23" fmla="*/ 58388 w 291083"/>
                    <a:gd name="connsiteY23"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083" h="228409">
                      <a:moveTo>
                        <a:pt x="58388" y="0"/>
                      </a:moveTo>
                      <a:cubicBezTo>
                        <a:pt x="63913" y="0"/>
                        <a:pt x="66580" y="2000"/>
                        <a:pt x="68199" y="6191"/>
                      </a:cubicBezTo>
                      <a:lnTo>
                        <a:pt x="145161" y="190595"/>
                      </a:lnTo>
                      <a:lnTo>
                        <a:pt x="222504" y="6191"/>
                      </a:lnTo>
                      <a:cubicBezTo>
                        <a:pt x="224218" y="2000"/>
                        <a:pt x="226790" y="0"/>
                        <a:pt x="232315" y="0"/>
                      </a:cubicBezTo>
                      <a:lnTo>
                        <a:pt x="284226" y="0"/>
                      </a:lnTo>
                      <a:cubicBezTo>
                        <a:pt x="288798" y="0"/>
                        <a:pt x="291084" y="2286"/>
                        <a:pt x="291084" y="6858"/>
                      </a:cubicBezTo>
                      <a:lnTo>
                        <a:pt x="291084" y="221552"/>
                      </a:lnTo>
                      <a:cubicBezTo>
                        <a:pt x="291084" y="226124"/>
                        <a:pt x="288798" y="228410"/>
                        <a:pt x="284226" y="228410"/>
                      </a:cubicBezTo>
                      <a:lnTo>
                        <a:pt x="257461" y="228410"/>
                      </a:lnTo>
                      <a:cubicBezTo>
                        <a:pt x="252889" y="228410"/>
                        <a:pt x="250317" y="226124"/>
                        <a:pt x="250317" y="221552"/>
                      </a:cubicBezTo>
                      <a:lnTo>
                        <a:pt x="250317" y="33909"/>
                      </a:lnTo>
                      <a:lnTo>
                        <a:pt x="170021" y="222218"/>
                      </a:lnTo>
                      <a:cubicBezTo>
                        <a:pt x="168402" y="226505"/>
                        <a:pt x="165735" y="228410"/>
                        <a:pt x="160210" y="228410"/>
                      </a:cubicBezTo>
                      <a:lnTo>
                        <a:pt x="128873" y="228410"/>
                      </a:lnTo>
                      <a:cubicBezTo>
                        <a:pt x="122968" y="228410"/>
                        <a:pt x="120682" y="226409"/>
                        <a:pt x="119063" y="222218"/>
                      </a:cubicBezTo>
                      <a:lnTo>
                        <a:pt x="38481" y="33623"/>
                      </a:lnTo>
                      <a:lnTo>
                        <a:pt x="38481" y="221552"/>
                      </a:lnTo>
                      <a:cubicBezTo>
                        <a:pt x="38481" y="226124"/>
                        <a:pt x="35909" y="228410"/>
                        <a:pt x="31337" y="228410"/>
                      </a:cubicBezTo>
                      <a:lnTo>
                        <a:pt x="6858" y="228410"/>
                      </a:lnTo>
                      <a:cubicBezTo>
                        <a:pt x="2286" y="228410"/>
                        <a:pt x="0" y="226124"/>
                        <a:pt x="0" y="221552"/>
                      </a:cubicBezTo>
                      <a:lnTo>
                        <a:pt x="0" y="6858"/>
                      </a:lnTo>
                      <a:cubicBezTo>
                        <a:pt x="0" y="2286"/>
                        <a:pt x="2286" y="0"/>
                        <a:pt x="6858" y="0"/>
                      </a:cubicBezTo>
                      <a:lnTo>
                        <a:pt x="58388" y="0"/>
                      </a:lnTo>
                      <a:close/>
                    </a:path>
                  </a:pathLst>
                </a:custGeom>
                <a:grpFill/>
                <a:ln w="6350" cap="flat">
                  <a:solidFill>
                    <a:srgbClr val="1C5F8B"/>
                  </a:solidFill>
                  <a:prstDash val="solid"/>
                  <a:miter/>
                </a:ln>
              </p:spPr>
              <p:txBody>
                <a:bodyPr rtlCol="0" anchor="ctr"/>
                <a:lstStyle/>
                <a:p>
                  <a:endParaRPr lang="en-US" sz="3200"/>
                </a:p>
              </p:txBody>
            </p:sp>
            <p:sp>
              <p:nvSpPr>
                <p:cNvPr id="67" name="Freeform: Shape 66">
                  <a:extLst>
                    <a:ext uri="{FF2B5EF4-FFF2-40B4-BE49-F238E27FC236}">
                      <a16:creationId xmlns:a16="http://schemas.microsoft.com/office/drawing/2014/main" id="{CF862662-2CFC-48BF-A145-493B753FCEAA}"/>
                    </a:ext>
                  </a:extLst>
                </p:cNvPr>
                <p:cNvSpPr/>
                <p:nvPr/>
              </p:nvSpPr>
              <p:spPr>
                <a:xfrm>
                  <a:off x="698863" y="4695489"/>
                  <a:ext cx="94112" cy="94943"/>
                </a:xfrm>
                <a:custGeom>
                  <a:avLst/>
                  <a:gdLst>
                    <a:gd name="connsiteX0" fmla="*/ 193738 w 226409"/>
                    <a:gd name="connsiteY0" fmla="*/ 112871 h 228409"/>
                    <a:gd name="connsiteX1" fmla="*/ 226409 w 226409"/>
                    <a:gd name="connsiteY1" fmla="*/ 160877 h 228409"/>
                    <a:gd name="connsiteX2" fmla="*/ 226409 w 226409"/>
                    <a:gd name="connsiteY2" fmla="*/ 178499 h 228409"/>
                    <a:gd name="connsiteX3" fmla="*/ 174212 w 226409"/>
                    <a:gd name="connsiteY3" fmla="*/ 228410 h 228409"/>
                    <a:gd name="connsiteX4" fmla="*/ 6858 w 226409"/>
                    <a:gd name="connsiteY4" fmla="*/ 228410 h 228409"/>
                    <a:gd name="connsiteX5" fmla="*/ 0 w 226409"/>
                    <a:gd name="connsiteY5" fmla="*/ 221552 h 228409"/>
                    <a:gd name="connsiteX6" fmla="*/ 0 w 226409"/>
                    <a:gd name="connsiteY6" fmla="*/ 6858 h 228409"/>
                    <a:gd name="connsiteX7" fmla="*/ 6858 w 226409"/>
                    <a:gd name="connsiteY7" fmla="*/ 0 h 228409"/>
                    <a:gd name="connsiteX8" fmla="*/ 170974 w 226409"/>
                    <a:gd name="connsiteY8" fmla="*/ 0 h 228409"/>
                    <a:gd name="connsiteX9" fmla="*/ 223171 w 226409"/>
                    <a:gd name="connsiteY9" fmla="*/ 49911 h 228409"/>
                    <a:gd name="connsiteX10" fmla="*/ 223171 w 226409"/>
                    <a:gd name="connsiteY10" fmla="*/ 65532 h 228409"/>
                    <a:gd name="connsiteX11" fmla="*/ 193738 w 226409"/>
                    <a:gd name="connsiteY11" fmla="*/ 112871 h 228409"/>
                    <a:gd name="connsiteX12" fmla="*/ 40672 w 226409"/>
                    <a:gd name="connsiteY12" fmla="*/ 96298 h 228409"/>
                    <a:gd name="connsiteX13" fmla="*/ 152591 w 226409"/>
                    <a:gd name="connsiteY13" fmla="*/ 96298 h 228409"/>
                    <a:gd name="connsiteX14" fmla="*/ 181928 w 226409"/>
                    <a:gd name="connsiteY14" fmla="*/ 70866 h 228409"/>
                    <a:gd name="connsiteX15" fmla="*/ 181928 w 226409"/>
                    <a:gd name="connsiteY15" fmla="*/ 59055 h 228409"/>
                    <a:gd name="connsiteX16" fmla="*/ 152591 w 226409"/>
                    <a:gd name="connsiteY16" fmla="*/ 33909 h 228409"/>
                    <a:gd name="connsiteX17" fmla="*/ 40672 w 226409"/>
                    <a:gd name="connsiteY17" fmla="*/ 33909 h 228409"/>
                    <a:gd name="connsiteX18" fmla="*/ 40672 w 226409"/>
                    <a:gd name="connsiteY18" fmla="*/ 96298 h 228409"/>
                    <a:gd name="connsiteX19" fmla="*/ 40672 w 226409"/>
                    <a:gd name="connsiteY19" fmla="*/ 130207 h 228409"/>
                    <a:gd name="connsiteX20" fmla="*/ 40672 w 226409"/>
                    <a:gd name="connsiteY20" fmla="*/ 194501 h 228409"/>
                    <a:gd name="connsiteX21" fmla="*/ 156210 w 226409"/>
                    <a:gd name="connsiteY21" fmla="*/ 194501 h 228409"/>
                    <a:gd name="connsiteX22" fmla="*/ 185547 w 226409"/>
                    <a:gd name="connsiteY22" fmla="*/ 169355 h 228409"/>
                    <a:gd name="connsiteX23" fmla="*/ 185547 w 226409"/>
                    <a:gd name="connsiteY23" fmla="*/ 155353 h 228409"/>
                    <a:gd name="connsiteX24" fmla="*/ 156210 w 226409"/>
                    <a:gd name="connsiteY24" fmla="*/ 130207 h 228409"/>
                    <a:gd name="connsiteX25" fmla="*/ 40672 w 226409"/>
                    <a:gd name="connsiteY25" fmla="*/ 130207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6409" h="228409">
                      <a:moveTo>
                        <a:pt x="193738" y="112871"/>
                      </a:moveTo>
                      <a:cubicBezTo>
                        <a:pt x="216599" y="117729"/>
                        <a:pt x="226409" y="133064"/>
                        <a:pt x="226409" y="160877"/>
                      </a:cubicBezTo>
                      <a:lnTo>
                        <a:pt x="226409" y="178499"/>
                      </a:lnTo>
                      <a:cubicBezTo>
                        <a:pt x="226409" y="212408"/>
                        <a:pt x="209741" y="228410"/>
                        <a:pt x="174212" y="228410"/>
                      </a:cubicBezTo>
                      <a:lnTo>
                        <a:pt x="6858" y="228410"/>
                      </a:lnTo>
                      <a:cubicBezTo>
                        <a:pt x="2286" y="228410"/>
                        <a:pt x="0" y="226124"/>
                        <a:pt x="0" y="221552"/>
                      </a:cubicBezTo>
                      <a:lnTo>
                        <a:pt x="0" y="6858"/>
                      </a:lnTo>
                      <a:cubicBezTo>
                        <a:pt x="0" y="2286"/>
                        <a:pt x="2286" y="0"/>
                        <a:pt x="6858" y="0"/>
                      </a:cubicBezTo>
                      <a:lnTo>
                        <a:pt x="170974" y="0"/>
                      </a:lnTo>
                      <a:cubicBezTo>
                        <a:pt x="206216" y="0"/>
                        <a:pt x="223171" y="16002"/>
                        <a:pt x="223171" y="49911"/>
                      </a:cubicBezTo>
                      <a:lnTo>
                        <a:pt x="223171" y="65532"/>
                      </a:lnTo>
                      <a:cubicBezTo>
                        <a:pt x="223075" y="92012"/>
                        <a:pt x="213932" y="107061"/>
                        <a:pt x="193738" y="112871"/>
                      </a:cubicBezTo>
                      <a:close/>
                      <a:moveTo>
                        <a:pt x="40672" y="96298"/>
                      </a:moveTo>
                      <a:lnTo>
                        <a:pt x="152591" y="96298"/>
                      </a:lnTo>
                      <a:cubicBezTo>
                        <a:pt x="176784" y="96298"/>
                        <a:pt x="181928" y="91059"/>
                        <a:pt x="181928" y="70866"/>
                      </a:cubicBezTo>
                      <a:lnTo>
                        <a:pt x="181928" y="59055"/>
                      </a:lnTo>
                      <a:cubicBezTo>
                        <a:pt x="181928" y="38862"/>
                        <a:pt x="176689" y="33909"/>
                        <a:pt x="152591" y="33909"/>
                      </a:cubicBezTo>
                      <a:lnTo>
                        <a:pt x="40672" y="33909"/>
                      </a:lnTo>
                      <a:lnTo>
                        <a:pt x="40672" y="96298"/>
                      </a:lnTo>
                      <a:close/>
                      <a:moveTo>
                        <a:pt x="40672" y="130207"/>
                      </a:moveTo>
                      <a:lnTo>
                        <a:pt x="40672" y="194501"/>
                      </a:lnTo>
                      <a:lnTo>
                        <a:pt x="156210" y="194501"/>
                      </a:lnTo>
                      <a:cubicBezTo>
                        <a:pt x="180023" y="194501"/>
                        <a:pt x="185547" y="189643"/>
                        <a:pt x="185547" y="169355"/>
                      </a:cubicBezTo>
                      <a:lnTo>
                        <a:pt x="185547" y="155353"/>
                      </a:lnTo>
                      <a:cubicBezTo>
                        <a:pt x="185547" y="135446"/>
                        <a:pt x="180023" y="130207"/>
                        <a:pt x="156210" y="130207"/>
                      </a:cubicBezTo>
                      <a:lnTo>
                        <a:pt x="40672" y="130207"/>
                      </a:lnTo>
                      <a:close/>
                    </a:path>
                  </a:pathLst>
                </a:custGeom>
                <a:grpFill/>
                <a:ln w="6350" cap="flat">
                  <a:solidFill>
                    <a:srgbClr val="1C5F8B"/>
                  </a:solidFill>
                  <a:prstDash val="solid"/>
                  <a:miter/>
                </a:ln>
              </p:spPr>
              <p:txBody>
                <a:bodyPr rtlCol="0" anchor="ctr"/>
                <a:lstStyle/>
                <a:p>
                  <a:endParaRPr lang="en-US" sz="3200"/>
                </a:p>
              </p:txBody>
            </p:sp>
            <p:sp>
              <p:nvSpPr>
                <p:cNvPr id="68" name="Freeform: Shape 67">
                  <a:extLst>
                    <a:ext uri="{FF2B5EF4-FFF2-40B4-BE49-F238E27FC236}">
                      <a16:creationId xmlns:a16="http://schemas.microsoft.com/office/drawing/2014/main" id="{3004BF41-98B9-4D4A-9578-C8CCE474141C}"/>
                    </a:ext>
                  </a:extLst>
                </p:cNvPr>
                <p:cNvSpPr/>
                <p:nvPr/>
              </p:nvSpPr>
              <p:spPr>
                <a:xfrm>
                  <a:off x="811227" y="4695489"/>
                  <a:ext cx="89400" cy="94904"/>
                </a:xfrm>
                <a:custGeom>
                  <a:avLst/>
                  <a:gdLst>
                    <a:gd name="connsiteX0" fmla="*/ 208217 w 215074"/>
                    <a:gd name="connsiteY0" fmla="*/ 0 h 228314"/>
                    <a:gd name="connsiteX1" fmla="*/ 215075 w 215074"/>
                    <a:gd name="connsiteY1" fmla="*/ 6858 h 228314"/>
                    <a:gd name="connsiteX2" fmla="*/ 215075 w 215074"/>
                    <a:gd name="connsiteY2" fmla="*/ 27051 h 228314"/>
                    <a:gd name="connsiteX3" fmla="*/ 208217 w 215074"/>
                    <a:gd name="connsiteY3" fmla="*/ 33909 h 228314"/>
                    <a:gd name="connsiteX4" fmla="*/ 40862 w 215074"/>
                    <a:gd name="connsiteY4" fmla="*/ 33909 h 228314"/>
                    <a:gd name="connsiteX5" fmla="*/ 40862 w 215074"/>
                    <a:gd name="connsiteY5" fmla="*/ 95917 h 228314"/>
                    <a:gd name="connsiteX6" fmla="*/ 182499 w 215074"/>
                    <a:gd name="connsiteY6" fmla="*/ 95917 h 228314"/>
                    <a:gd name="connsiteX7" fmla="*/ 189643 w 215074"/>
                    <a:gd name="connsiteY7" fmla="*/ 102775 h 228314"/>
                    <a:gd name="connsiteX8" fmla="*/ 189643 w 215074"/>
                    <a:gd name="connsiteY8" fmla="*/ 123349 h 228314"/>
                    <a:gd name="connsiteX9" fmla="*/ 182499 w 215074"/>
                    <a:gd name="connsiteY9" fmla="*/ 129826 h 228314"/>
                    <a:gd name="connsiteX10" fmla="*/ 40862 w 215074"/>
                    <a:gd name="connsiteY10" fmla="*/ 129826 h 228314"/>
                    <a:gd name="connsiteX11" fmla="*/ 40862 w 215074"/>
                    <a:gd name="connsiteY11" fmla="*/ 194405 h 228314"/>
                    <a:gd name="connsiteX12" fmla="*/ 208217 w 215074"/>
                    <a:gd name="connsiteY12" fmla="*/ 194405 h 228314"/>
                    <a:gd name="connsiteX13" fmla="*/ 215075 w 215074"/>
                    <a:gd name="connsiteY13" fmla="*/ 201263 h 228314"/>
                    <a:gd name="connsiteX14" fmla="*/ 215075 w 215074"/>
                    <a:gd name="connsiteY14" fmla="*/ 221456 h 228314"/>
                    <a:gd name="connsiteX15" fmla="*/ 208217 w 215074"/>
                    <a:gd name="connsiteY15" fmla="*/ 228314 h 228314"/>
                    <a:gd name="connsiteX16" fmla="*/ 6858 w 215074"/>
                    <a:gd name="connsiteY16" fmla="*/ 228314 h 228314"/>
                    <a:gd name="connsiteX17" fmla="*/ 0 w 215074"/>
                    <a:gd name="connsiteY17" fmla="*/ 221456 h 228314"/>
                    <a:gd name="connsiteX18" fmla="*/ 0 w 215074"/>
                    <a:gd name="connsiteY18" fmla="*/ 6858 h 228314"/>
                    <a:gd name="connsiteX19" fmla="*/ 6858 w 215074"/>
                    <a:gd name="connsiteY19" fmla="*/ 0 h 228314"/>
                    <a:gd name="connsiteX20" fmla="*/ 208217 w 215074"/>
                    <a:gd name="connsiteY20" fmla="*/ 0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314">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826"/>
                        <a:pt x="182499" y="129826"/>
                      </a:cubicBezTo>
                      <a:lnTo>
                        <a:pt x="40862" y="129826"/>
                      </a:lnTo>
                      <a:lnTo>
                        <a:pt x="40862" y="194405"/>
                      </a:lnTo>
                      <a:lnTo>
                        <a:pt x="208217" y="194405"/>
                      </a:lnTo>
                      <a:cubicBezTo>
                        <a:pt x="212503" y="194405"/>
                        <a:pt x="215075" y="196977"/>
                        <a:pt x="215075" y="201263"/>
                      </a:cubicBezTo>
                      <a:lnTo>
                        <a:pt x="215075" y="221456"/>
                      </a:lnTo>
                      <a:cubicBezTo>
                        <a:pt x="215075" y="226028"/>
                        <a:pt x="212503" y="228314"/>
                        <a:pt x="208217" y="228314"/>
                      </a:cubicBezTo>
                      <a:lnTo>
                        <a:pt x="6858" y="228314"/>
                      </a:lnTo>
                      <a:cubicBezTo>
                        <a:pt x="2286" y="228314"/>
                        <a:pt x="0" y="226028"/>
                        <a:pt x="0" y="221456"/>
                      </a:cubicBezTo>
                      <a:lnTo>
                        <a:pt x="0" y="6858"/>
                      </a:lnTo>
                      <a:cubicBezTo>
                        <a:pt x="0" y="2286"/>
                        <a:pt x="2286" y="0"/>
                        <a:pt x="6858" y="0"/>
                      </a:cubicBezTo>
                      <a:lnTo>
                        <a:pt x="208217" y="0"/>
                      </a:lnTo>
                      <a:close/>
                    </a:path>
                  </a:pathLst>
                </a:custGeom>
                <a:grpFill/>
                <a:ln w="6350" cap="flat">
                  <a:solidFill>
                    <a:srgbClr val="1C5F8B"/>
                  </a:solidFill>
                  <a:prstDash val="solid"/>
                  <a:miter/>
                </a:ln>
              </p:spPr>
              <p:txBody>
                <a:bodyPr rtlCol="0" anchor="ctr"/>
                <a:lstStyle/>
                <a:p>
                  <a:endParaRPr lang="en-US" sz="3200"/>
                </a:p>
              </p:txBody>
            </p:sp>
            <p:sp>
              <p:nvSpPr>
                <p:cNvPr id="69" name="Freeform: Shape 68">
                  <a:extLst>
                    <a:ext uri="{FF2B5EF4-FFF2-40B4-BE49-F238E27FC236}">
                      <a16:creationId xmlns:a16="http://schemas.microsoft.com/office/drawing/2014/main" id="{9BD30564-5EC1-4791-9156-8D257C89CDE6}"/>
                    </a:ext>
                  </a:extLst>
                </p:cNvPr>
                <p:cNvSpPr/>
                <p:nvPr/>
              </p:nvSpPr>
              <p:spPr>
                <a:xfrm>
                  <a:off x="920107" y="4695489"/>
                  <a:ext cx="96886" cy="94904"/>
                </a:xfrm>
                <a:custGeom>
                  <a:avLst/>
                  <a:gdLst>
                    <a:gd name="connsiteX0" fmla="*/ 224695 w 233084"/>
                    <a:gd name="connsiteY0" fmla="*/ 49911 h 228314"/>
                    <a:gd name="connsiteX1" fmla="*/ 224695 w 233084"/>
                    <a:gd name="connsiteY1" fmla="*/ 94583 h 228314"/>
                    <a:gd name="connsiteX2" fmla="*/ 172498 w 233084"/>
                    <a:gd name="connsiteY2" fmla="*/ 145447 h 228314"/>
                    <a:gd name="connsiteX3" fmla="*/ 156496 w 233084"/>
                    <a:gd name="connsiteY3" fmla="*/ 145447 h 228314"/>
                    <a:gd name="connsiteX4" fmla="*/ 231553 w 233084"/>
                    <a:gd name="connsiteY4" fmla="*/ 221456 h 228314"/>
                    <a:gd name="connsiteX5" fmla="*/ 229267 w 233084"/>
                    <a:gd name="connsiteY5" fmla="*/ 228314 h 228314"/>
                    <a:gd name="connsiteX6" fmla="*/ 193738 w 233084"/>
                    <a:gd name="connsiteY6" fmla="*/ 228314 h 228314"/>
                    <a:gd name="connsiteX7" fmla="*/ 182309 w 233084"/>
                    <a:gd name="connsiteY7" fmla="*/ 223742 h 228314"/>
                    <a:gd name="connsiteX8" fmla="*/ 109918 w 233084"/>
                    <a:gd name="connsiteY8" fmla="*/ 146780 h 228314"/>
                    <a:gd name="connsiteX9" fmla="*/ 40767 w 233084"/>
                    <a:gd name="connsiteY9" fmla="*/ 146780 h 228314"/>
                    <a:gd name="connsiteX10" fmla="*/ 40767 w 233084"/>
                    <a:gd name="connsiteY10" fmla="*/ 221456 h 228314"/>
                    <a:gd name="connsiteX11" fmla="*/ 33623 w 233084"/>
                    <a:gd name="connsiteY11" fmla="*/ 228314 h 228314"/>
                    <a:gd name="connsiteX12" fmla="*/ 6858 w 233084"/>
                    <a:gd name="connsiteY12" fmla="*/ 228314 h 228314"/>
                    <a:gd name="connsiteX13" fmla="*/ 0 w 233084"/>
                    <a:gd name="connsiteY13" fmla="*/ 221456 h 228314"/>
                    <a:gd name="connsiteX14" fmla="*/ 0 w 233084"/>
                    <a:gd name="connsiteY14" fmla="*/ 6858 h 228314"/>
                    <a:gd name="connsiteX15" fmla="*/ 6858 w 233084"/>
                    <a:gd name="connsiteY15" fmla="*/ 0 h 228314"/>
                    <a:gd name="connsiteX16" fmla="*/ 172593 w 233084"/>
                    <a:gd name="connsiteY16" fmla="*/ 0 h 228314"/>
                    <a:gd name="connsiteX17" fmla="*/ 224695 w 233084"/>
                    <a:gd name="connsiteY17" fmla="*/ 49911 h 228314"/>
                    <a:gd name="connsiteX18" fmla="*/ 40672 w 233084"/>
                    <a:gd name="connsiteY18" fmla="*/ 113252 h 228314"/>
                    <a:gd name="connsiteX19" fmla="*/ 152305 w 233084"/>
                    <a:gd name="connsiteY19" fmla="*/ 113252 h 228314"/>
                    <a:gd name="connsiteX20" fmla="*/ 183642 w 233084"/>
                    <a:gd name="connsiteY20" fmla="*/ 86487 h 228314"/>
                    <a:gd name="connsiteX21" fmla="*/ 183642 w 233084"/>
                    <a:gd name="connsiteY21" fmla="*/ 60674 h 228314"/>
                    <a:gd name="connsiteX22" fmla="*/ 152305 w 233084"/>
                    <a:gd name="connsiteY22" fmla="*/ 33909 h 228314"/>
                    <a:gd name="connsiteX23" fmla="*/ 40672 w 233084"/>
                    <a:gd name="connsiteY23" fmla="*/ 33909 h 228314"/>
                    <a:gd name="connsiteX24" fmla="*/ 40672 w 233084"/>
                    <a:gd name="connsiteY24" fmla="*/ 11325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3084" h="228314">
                      <a:moveTo>
                        <a:pt x="224695" y="49911"/>
                      </a:moveTo>
                      <a:lnTo>
                        <a:pt x="224695" y="94583"/>
                      </a:lnTo>
                      <a:cubicBezTo>
                        <a:pt x="224695" y="128492"/>
                        <a:pt x="207740" y="145447"/>
                        <a:pt x="172498" y="145447"/>
                      </a:cubicBezTo>
                      <a:lnTo>
                        <a:pt x="156496" y="145447"/>
                      </a:lnTo>
                      <a:lnTo>
                        <a:pt x="231553" y="221456"/>
                      </a:lnTo>
                      <a:cubicBezTo>
                        <a:pt x="234505" y="224409"/>
                        <a:pt x="232886" y="228314"/>
                        <a:pt x="229267" y="228314"/>
                      </a:cubicBezTo>
                      <a:lnTo>
                        <a:pt x="193738" y="228314"/>
                      </a:lnTo>
                      <a:cubicBezTo>
                        <a:pt x="187833" y="228314"/>
                        <a:pt x="185261" y="226981"/>
                        <a:pt x="182309" y="223742"/>
                      </a:cubicBezTo>
                      <a:lnTo>
                        <a:pt x="109918" y="146780"/>
                      </a:lnTo>
                      <a:lnTo>
                        <a:pt x="40767" y="146780"/>
                      </a:lnTo>
                      <a:lnTo>
                        <a:pt x="40767" y="221456"/>
                      </a:lnTo>
                      <a:cubicBezTo>
                        <a:pt x="40767" y="226028"/>
                        <a:pt x="38195" y="228314"/>
                        <a:pt x="33623" y="228314"/>
                      </a:cubicBezTo>
                      <a:lnTo>
                        <a:pt x="6858" y="228314"/>
                      </a:lnTo>
                      <a:cubicBezTo>
                        <a:pt x="2286" y="228314"/>
                        <a:pt x="0" y="226028"/>
                        <a:pt x="0" y="221456"/>
                      </a:cubicBezTo>
                      <a:lnTo>
                        <a:pt x="0" y="6858"/>
                      </a:lnTo>
                      <a:cubicBezTo>
                        <a:pt x="0" y="2286"/>
                        <a:pt x="2286" y="0"/>
                        <a:pt x="6858" y="0"/>
                      </a:cubicBezTo>
                      <a:lnTo>
                        <a:pt x="172593" y="0"/>
                      </a:lnTo>
                      <a:cubicBezTo>
                        <a:pt x="207645" y="0"/>
                        <a:pt x="224695" y="16002"/>
                        <a:pt x="224695" y="49911"/>
                      </a:cubicBezTo>
                      <a:close/>
                      <a:moveTo>
                        <a:pt x="40672" y="113252"/>
                      </a:moveTo>
                      <a:lnTo>
                        <a:pt x="152305" y="113252"/>
                      </a:lnTo>
                      <a:cubicBezTo>
                        <a:pt x="178689" y="113252"/>
                        <a:pt x="183642" y="108014"/>
                        <a:pt x="183642" y="86487"/>
                      </a:cubicBezTo>
                      <a:lnTo>
                        <a:pt x="183642" y="60674"/>
                      </a:lnTo>
                      <a:cubicBezTo>
                        <a:pt x="183642" y="38862"/>
                        <a:pt x="178784" y="33909"/>
                        <a:pt x="152305" y="33909"/>
                      </a:cubicBezTo>
                      <a:lnTo>
                        <a:pt x="40672" y="33909"/>
                      </a:lnTo>
                      <a:lnTo>
                        <a:pt x="40672" y="113252"/>
                      </a:lnTo>
                      <a:close/>
                    </a:path>
                  </a:pathLst>
                </a:custGeom>
                <a:grpFill/>
                <a:ln w="6350" cap="flat">
                  <a:solidFill>
                    <a:srgbClr val="1C5F8B"/>
                  </a:solidFill>
                  <a:prstDash val="solid"/>
                  <a:miter/>
                </a:ln>
              </p:spPr>
              <p:txBody>
                <a:bodyPr rtlCol="0" anchor="ctr"/>
                <a:lstStyle/>
                <a:p>
                  <a:endParaRPr lang="en-US" sz="3200"/>
                </a:p>
              </p:txBody>
            </p:sp>
            <p:sp>
              <p:nvSpPr>
                <p:cNvPr id="70" name="Freeform: Shape 69">
                  <a:extLst>
                    <a:ext uri="{FF2B5EF4-FFF2-40B4-BE49-F238E27FC236}">
                      <a16:creationId xmlns:a16="http://schemas.microsoft.com/office/drawing/2014/main" id="{284CB25F-6C31-45D1-A867-F4A2D0C3A9EF}"/>
                    </a:ext>
                  </a:extLst>
                </p:cNvPr>
                <p:cNvSpPr/>
                <p:nvPr/>
              </p:nvSpPr>
              <p:spPr>
                <a:xfrm>
                  <a:off x="1069490" y="4695489"/>
                  <a:ext cx="99694" cy="94904"/>
                </a:xfrm>
                <a:custGeom>
                  <a:avLst/>
                  <a:gdLst>
                    <a:gd name="connsiteX0" fmla="*/ 56864 w 239839"/>
                    <a:gd name="connsiteY0" fmla="*/ 103442 h 228314"/>
                    <a:gd name="connsiteX1" fmla="*/ 63341 w 239839"/>
                    <a:gd name="connsiteY1" fmla="*/ 96869 h 228314"/>
                    <a:gd name="connsiteX2" fmla="*/ 169735 w 239839"/>
                    <a:gd name="connsiteY2" fmla="*/ 96869 h 228314"/>
                    <a:gd name="connsiteX3" fmla="*/ 198120 w 239839"/>
                    <a:gd name="connsiteY3" fmla="*/ 72390 h 228314"/>
                    <a:gd name="connsiteX4" fmla="*/ 198120 w 239839"/>
                    <a:gd name="connsiteY4" fmla="*/ 56102 h 228314"/>
                    <a:gd name="connsiteX5" fmla="*/ 169735 w 239839"/>
                    <a:gd name="connsiteY5" fmla="*/ 31909 h 228314"/>
                    <a:gd name="connsiteX6" fmla="*/ 61436 w 239839"/>
                    <a:gd name="connsiteY6" fmla="*/ 31909 h 228314"/>
                    <a:gd name="connsiteX7" fmla="*/ 42482 w 239839"/>
                    <a:gd name="connsiteY7" fmla="*/ 49816 h 228314"/>
                    <a:gd name="connsiteX8" fmla="*/ 42482 w 239839"/>
                    <a:gd name="connsiteY8" fmla="*/ 62198 h 228314"/>
                    <a:gd name="connsiteX9" fmla="*/ 31337 w 239839"/>
                    <a:gd name="connsiteY9" fmla="*/ 68390 h 228314"/>
                    <a:gd name="connsiteX10" fmla="*/ 12097 w 239839"/>
                    <a:gd name="connsiteY10" fmla="*/ 68390 h 228314"/>
                    <a:gd name="connsiteX11" fmla="*/ 5525 w 239839"/>
                    <a:gd name="connsiteY11" fmla="*/ 62198 h 228314"/>
                    <a:gd name="connsiteX12" fmla="*/ 5525 w 239839"/>
                    <a:gd name="connsiteY12" fmla="*/ 48292 h 228314"/>
                    <a:gd name="connsiteX13" fmla="*/ 55817 w 239839"/>
                    <a:gd name="connsiteY13" fmla="*/ 0 h 228314"/>
                    <a:gd name="connsiteX14" fmla="*/ 184404 w 239839"/>
                    <a:gd name="connsiteY14" fmla="*/ 0 h 228314"/>
                    <a:gd name="connsiteX15" fmla="*/ 236315 w 239839"/>
                    <a:gd name="connsiteY15" fmla="*/ 49911 h 228314"/>
                    <a:gd name="connsiteX16" fmla="*/ 236315 w 239839"/>
                    <a:gd name="connsiteY16" fmla="*/ 65532 h 228314"/>
                    <a:gd name="connsiteX17" fmla="*/ 208217 w 239839"/>
                    <a:gd name="connsiteY17" fmla="*/ 112490 h 228314"/>
                    <a:gd name="connsiteX18" fmla="*/ 239840 w 239839"/>
                    <a:gd name="connsiteY18" fmla="*/ 160496 h 228314"/>
                    <a:gd name="connsiteX19" fmla="*/ 239840 w 239839"/>
                    <a:gd name="connsiteY19" fmla="*/ 178403 h 228314"/>
                    <a:gd name="connsiteX20" fmla="*/ 187642 w 239839"/>
                    <a:gd name="connsiteY20" fmla="*/ 228314 h 228314"/>
                    <a:gd name="connsiteX21" fmla="*/ 50292 w 239839"/>
                    <a:gd name="connsiteY21" fmla="*/ 228314 h 228314"/>
                    <a:gd name="connsiteX22" fmla="*/ 0 w 239839"/>
                    <a:gd name="connsiteY22" fmla="*/ 180023 h 228314"/>
                    <a:gd name="connsiteX23" fmla="*/ 0 w 239839"/>
                    <a:gd name="connsiteY23" fmla="*/ 165735 h 228314"/>
                    <a:gd name="connsiteX24" fmla="*/ 6477 w 239839"/>
                    <a:gd name="connsiteY24" fmla="*/ 159544 h 228314"/>
                    <a:gd name="connsiteX25" fmla="*/ 30290 w 239839"/>
                    <a:gd name="connsiteY25" fmla="*/ 159544 h 228314"/>
                    <a:gd name="connsiteX26" fmla="*/ 37148 w 239839"/>
                    <a:gd name="connsiteY26" fmla="*/ 165735 h 228314"/>
                    <a:gd name="connsiteX27" fmla="*/ 37148 w 239839"/>
                    <a:gd name="connsiteY27" fmla="*/ 178499 h 228314"/>
                    <a:gd name="connsiteX28" fmla="*/ 55721 w 239839"/>
                    <a:gd name="connsiteY28" fmla="*/ 196787 h 228314"/>
                    <a:gd name="connsiteX29" fmla="*/ 172879 w 239839"/>
                    <a:gd name="connsiteY29" fmla="*/ 196787 h 228314"/>
                    <a:gd name="connsiteX30" fmla="*/ 201263 w 239839"/>
                    <a:gd name="connsiteY30" fmla="*/ 172307 h 228314"/>
                    <a:gd name="connsiteX31" fmla="*/ 201263 w 239839"/>
                    <a:gd name="connsiteY31" fmla="*/ 153353 h 228314"/>
                    <a:gd name="connsiteX32" fmla="*/ 172879 w 239839"/>
                    <a:gd name="connsiteY32" fmla="*/ 128873 h 228314"/>
                    <a:gd name="connsiteX33" fmla="*/ 63341 w 239839"/>
                    <a:gd name="connsiteY33" fmla="*/ 128873 h 228314"/>
                    <a:gd name="connsiteX34" fmla="*/ 56864 w 239839"/>
                    <a:gd name="connsiteY34" fmla="*/ 122682 h 228314"/>
                    <a:gd name="connsiteX35" fmla="*/ 56864 w 239839"/>
                    <a:gd name="connsiteY35" fmla="*/ 10344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39839" h="228314">
                      <a:moveTo>
                        <a:pt x="56864" y="103442"/>
                      </a:moveTo>
                      <a:cubicBezTo>
                        <a:pt x="56864" y="99155"/>
                        <a:pt x="59150" y="96869"/>
                        <a:pt x="63341" y="96869"/>
                      </a:cubicBezTo>
                      <a:lnTo>
                        <a:pt x="169735" y="96869"/>
                      </a:lnTo>
                      <a:cubicBezTo>
                        <a:pt x="192215" y="96869"/>
                        <a:pt x="198120" y="92012"/>
                        <a:pt x="198120" y="72390"/>
                      </a:cubicBezTo>
                      <a:lnTo>
                        <a:pt x="198120" y="56102"/>
                      </a:lnTo>
                      <a:cubicBezTo>
                        <a:pt x="198120" y="37529"/>
                        <a:pt x="192881" y="31909"/>
                        <a:pt x="169735" y="31909"/>
                      </a:cubicBezTo>
                      <a:lnTo>
                        <a:pt x="61436" y="31909"/>
                      </a:lnTo>
                      <a:cubicBezTo>
                        <a:pt x="48006" y="31909"/>
                        <a:pt x="42482" y="37433"/>
                        <a:pt x="42482" y="49816"/>
                      </a:cubicBezTo>
                      <a:lnTo>
                        <a:pt x="42482" y="62198"/>
                      </a:lnTo>
                      <a:cubicBezTo>
                        <a:pt x="42482" y="68104"/>
                        <a:pt x="37243" y="68390"/>
                        <a:pt x="31337" y="68390"/>
                      </a:cubicBezTo>
                      <a:lnTo>
                        <a:pt x="12097" y="68390"/>
                      </a:lnTo>
                      <a:cubicBezTo>
                        <a:pt x="7525" y="68390"/>
                        <a:pt x="5525" y="66389"/>
                        <a:pt x="5525" y="62198"/>
                      </a:cubicBezTo>
                      <a:lnTo>
                        <a:pt x="5525" y="48292"/>
                      </a:lnTo>
                      <a:cubicBezTo>
                        <a:pt x="5525" y="12764"/>
                        <a:pt x="18859" y="0"/>
                        <a:pt x="55817" y="0"/>
                      </a:cubicBezTo>
                      <a:lnTo>
                        <a:pt x="184404" y="0"/>
                      </a:lnTo>
                      <a:cubicBezTo>
                        <a:pt x="221266" y="0"/>
                        <a:pt x="236315" y="15050"/>
                        <a:pt x="236315" y="49911"/>
                      </a:cubicBezTo>
                      <a:lnTo>
                        <a:pt x="236315" y="65532"/>
                      </a:lnTo>
                      <a:cubicBezTo>
                        <a:pt x="236315" y="91631"/>
                        <a:pt x="227838" y="106680"/>
                        <a:pt x="208217" y="112490"/>
                      </a:cubicBezTo>
                      <a:cubicBezTo>
                        <a:pt x="230410" y="117729"/>
                        <a:pt x="239840" y="133064"/>
                        <a:pt x="239840" y="160496"/>
                      </a:cubicBezTo>
                      <a:lnTo>
                        <a:pt x="239840" y="178403"/>
                      </a:lnTo>
                      <a:cubicBezTo>
                        <a:pt x="239840" y="213360"/>
                        <a:pt x="224504" y="228314"/>
                        <a:pt x="187642" y="228314"/>
                      </a:cubicBezTo>
                      <a:lnTo>
                        <a:pt x="50292" y="228314"/>
                      </a:lnTo>
                      <a:cubicBezTo>
                        <a:pt x="13430" y="228314"/>
                        <a:pt x="0" y="215551"/>
                        <a:pt x="0" y="180023"/>
                      </a:cubicBezTo>
                      <a:lnTo>
                        <a:pt x="0" y="165735"/>
                      </a:lnTo>
                      <a:cubicBezTo>
                        <a:pt x="0" y="161449"/>
                        <a:pt x="2286" y="159544"/>
                        <a:pt x="6477" y="159544"/>
                      </a:cubicBezTo>
                      <a:lnTo>
                        <a:pt x="30290" y="159544"/>
                      </a:lnTo>
                      <a:cubicBezTo>
                        <a:pt x="34862" y="159544"/>
                        <a:pt x="37148" y="161544"/>
                        <a:pt x="37148" y="165735"/>
                      </a:cubicBezTo>
                      <a:lnTo>
                        <a:pt x="37148" y="178499"/>
                      </a:lnTo>
                      <a:cubicBezTo>
                        <a:pt x="37148" y="190881"/>
                        <a:pt x="42672" y="196787"/>
                        <a:pt x="55721" y="196787"/>
                      </a:cubicBezTo>
                      <a:lnTo>
                        <a:pt x="172879" y="196787"/>
                      </a:lnTo>
                      <a:cubicBezTo>
                        <a:pt x="195358" y="196787"/>
                        <a:pt x="201263" y="191548"/>
                        <a:pt x="201263" y="172307"/>
                      </a:cubicBezTo>
                      <a:lnTo>
                        <a:pt x="201263" y="153353"/>
                      </a:lnTo>
                      <a:cubicBezTo>
                        <a:pt x="201263" y="134779"/>
                        <a:pt x="196025" y="128873"/>
                        <a:pt x="172879" y="128873"/>
                      </a:cubicBezTo>
                      <a:lnTo>
                        <a:pt x="63341" y="128873"/>
                      </a:lnTo>
                      <a:cubicBezTo>
                        <a:pt x="59055" y="128873"/>
                        <a:pt x="56864" y="126873"/>
                        <a:pt x="56864" y="122682"/>
                      </a:cubicBezTo>
                      <a:lnTo>
                        <a:pt x="56864" y="103442"/>
                      </a:lnTo>
                      <a:close/>
                    </a:path>
                  </a:pathLst>
                </a:custGeom>
                <a:grpFill/>
                <a:ln w="6350" cap="flat">
                  <a:solidFill>
                    <a:srgbClr val="1C5F8B"/>
                  </a:solidFill>
                  <a:prstDash val="solid"/>
                  <a:miter/>
                </a:ln>
              </p:spPr>
              <p:txBody>
                <a:bodyPr rtlCol="0" anchor="ctr"/>
                <a:lstStyle/>
                <a:p>
                  <a:endParaRPr lang="en-US" sz="3200"/>
                </a:p>
              </p:txBody>
            </p:sp>
            <p:sp>
              <p:nvSpPr>
                <p:cNvPr id="71" name="Freeform: Shape 70">
                  <a:extLst>
                    <a:ext uri="{FF2B5EF4-FFF2-40B4-BE49-F238E27FC236}">
                      <a16:creationId xmlns:a16="http://schemas.microsoft.com/office/drawing/2014/main" id="{588F9B66-0EDE-4BA8-91CE-3F6CE09B4C55}"/>
                    </a:ext>
                  </a:extLst>
                </p:cNvPr>
                <p:cNvSpPr/>
                <p:nvPr/>
              </p:nvSpPr>
              <p:spPr>
                <a:xfrm>
                  <a:off x="1224417" y="4742960"/>
                  <a:ext cx="36742" cy="13580"/>
                </a:xfrm>
                <a:custGeom>
                  <a:avLst/>
                  <a:gdLst>
                    <a:gd name="connsiteX0" fmla="*/ 6191 w 88391"/>
                    <a:gd name="connsiteY0" fmla="*/ 32671 h 32670"/>
                    <a:gd name="connsiteX1" fmla="*/ 0 w 88391"/>
                    <a:gd name="connsiteY1" fmla="*/ 26765 h 32670"/>
                    <a:gd name="connsiteX2" fmla="*/ 0 w 88391"/>
                    <a:gd name="connsiteY2" fmla="*/ 5905 h 32670"/>
                    <a:gd name="connsiteX3" fmla="*/ 6191 w 88391"/>
                    <a:gd name="connsiteY3" fmla="*/ 0 h 32670"/>
                    <a:gd name="connsiteX4" fmla="*/ 81915 w 88391"/>
                    <a:gd name="connsiteY4" fmla="*/ 0 h 32670"/>
                    <a:gd name="connsiteX5" fmla="*/ 88392 w 88391"/>
                    <a:gd name="connsiteY5" fmla="*/ 5905 h 32670"/>
                    <a:gd name="connsiteX6" fmla="*/ 88392 w 88391"/>
                    <a:gd name="connsiteY6" fmla="*/ 26765 h 32670"/>
                    <a:gd name="connsiteX7" fmla="*/ 81915 w 88391"/>
                    <a:gd name="connsiteY7" fmla="*/ 32671 h 32670"/>
                    <a:gd name="connsiteX8" fmla="*/ 6191 w 88391"/>
                    <a:gd name="connsiteY8" fmla="*/ 32671 h 3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391" h="32670">
                      <a:moveTo>
                        <a:pt x="6191" y="32671"/>
                      </a:moveTo>
                      <a:cubicBezTo>
                        <a:pt x="1905" y="32671"/>
                        <a:pt x="0" y="30671"/>
                        <a:pt x="0" y="26765"/>
                      </a:cubicBezTo>
                      <a:lnTo>
                        <a:pt x="0" y="5905"/>
                      </a:lnTo>
                      <a:cubicBezTo>
                        <a:pt x="0" y="2000"/>
                        <a:pt x="2000" y="0"/>
                        <a:pt x="6191" y="0"/>
                      </a:cubicBezTo>
                      <a:lnTo>
                        <a:pt x="81915" y="0"/>
                      </a:lnTo>
                      <a:cubicBezTo>
                        <a:pt x="86201" y="0"/>
                        <a:pt x="88392" y="2000"/>
                        <a:pt x="88392" y="5905"/>
                      </a:cubicBezTo>
                      <a:lnTo>
                        <a:pt x="88392" y="26765"/>
                      </a:lnTo>
                      <a:cubicBezTo>
                        <a:pt x="88392" y="30671"/>
                        <a:pt x="86106" y="32671"/>
                        <a:pt x="81915" y="32671"/>
                      </a:cubicBezTo>
                      <a:lnTo>
                        <a:pt x="6191" y="32671"/>
                      </a:lnTo>
                      <a:close/>
                    </a:path>
                  </a:pathLst>
                </a:custGeom>
                <a:grpFill/>
                <a:ln w="6350" cap="flat">
                  <a:solidFill>
                    <a:srgbClr val="1C5F8B"/>
                  </a:solidFill>
                  <a:prstDash val="solid"/>
                  <a:miter/>
                </a:ln>
              </p:spPr>
              <p:txBody>
                <a:bodyPr rtlCol="0" anchor="ctr"/>
                <a:lstStyle/>
                <a:p>
                  <a:endParaRPr lang="en-US" sz="3200"/>
                </a:p>
              </p:txBody>
            </p:sp>
            <p:sp>
              <p:nvSpPr>
                <p:cNvPr id="72" name="Freeform: Shape 71">
                  <a:extLst>
                    <a:ext uri="{FF2B5EF4-FFF2-40B4-BE49-F238E27FC236}">
                      <a16:creationId xmlns:a16="http://schemas.microsoft.com/office/drawing/2014/main" id="{16D1691F-414B-41C8-B111-0D4B41047980}"/>
                    </a:ext>
                  </a:extLst>
                </p:cNvPr>
                <p:cNvSpPr/>
                <p:nvPr/>
              </p:nvSpPr>
              <p:spPr>
                <a:xfrm>
                  <a:off x="1275531" y="4695489"/>
                  <a:ext cx="102030" cy="95023"/>
                </a:xfrm>
                <a:custGeom>
                  <a:avLst/>
                  <a:gdLst>
                    <a:gd name="connsiteX0" fmla="*/ 0 w 245459"/>
                    <a:gd name="connsiteY0" fmla="*/ 154019 h 228600"/>
                    <a:gd name="connsiteX1" fmla="*/ 4572 w 245459"/>
                    <a:gd name="connsiteY1" fmla="*/ 143923 h 228600"/>
                    <a:gd name="connsiteX2" fmla="*/ 166116 w 245459"/>
                    <a:gd name="connsiteY2" fmla="*/ 4286 h 228600"/>
                    <a:gd name="connsiteX3" fmla="*/ 176879 w 245459"/>
                    <a:gd name="connsiteY3" fmla="*/ 0 h 228600"/>
                    <a:gd name="connsiteX4" fmla="*/ 216694 w 245459"/>
                    <a:gd name="connsiteY4" fmla="*/ 0 h 228600"/>
                    <a:gd name="connsiteX5" fmla="*/ 223266 w 245459"/>
                    <a:gd name="connsiteY5" fmla="*/ 6572 h 228600"/>
                    <a:gd name="connsiteX6" fmla="*/ 223266 w 245459"/>
                    <a:gd name="connsiteY6" fmla="*/ 155067 h 228600"/>
                    <a:gd name="connsiteX7" fmla="*/ 238601 w 245459"/>
                    <a:gd name="connsiteY7" fmla="*/ 155067 h 228600"/>
                    <a:gd name="connsiteX8" fmla="*/ 245459 w 245459"/>
                    <a:gd name="connsiteY8" fmla="*/ 161639 h 228600"/>
                    <a:gd name="connsiteX9" fmla="*/ 245459 w 245459"/>
                    <a:gd name="connsiteY9" fmla="*/ 180594 h 228600"/>
                    <a:gd name="connsiteX10" fmla="*/ 238601 w 245459"/>
                    <a:gd name="connsiteY10" fmla="*/ 187166 h 228600"/>
                    <a:gd name="connsiteX11" fmla="*/ 223266 w 245459"/>
                    <a:gd name="connsiteY11" fmla="*/ 187166 h 228600"/>
                    <a:gd name="connsiteX12" fmla="*/ 223266 w 245459"/>
                    <a:gd name="connsiteY12" fmla="*/ 222123 h 228600"/>
                    <a:gd name="connsiteX13" fmla="*/ 216694 w 245459"/>
                    <a:gd name="connsiteY13" fmla="*/ 228600 h 228600"/>
                    <a:gd name="connsiteX14" fmla="*/ 191548 w 245459"/>
                    <a:gd name="connsiteY14" fmla="*/ 228600 h 228600"/>
                    <a:gd name="connsiteX15" fmla="*/ 184690 w 245459"/>
                    <a:gd name="connsiteY15" fmla="*/ 222123 h 228600"/>
                    <a:gd name="connsiteX16" fmla="*/ 184690 w 245459"/>
                    <a:gd name="connsiteY16" fmla="*/ 187166 h 228600"/>
                    <a:gd name="connsiteX17" fmla="*/ 6858 w 245459"/>
                    <a:gd name="connsiteY17" fmla="*/ 187166 h 228600"/>
                    <a:gd name="connsiteX18" fmla="*/ 0 w 245459"/>
                    <a:gd name="connsiteY18" fmla="*/ 180594 h 228600"/>
                    <a:gd name="connsiteX19" fmla="*/ 0 w 245459"/>
                    <a:gd name="connsiteY19" fmla="*/ 154019 h 228600"/>
                    <a:gd name="connsiteX20" fmla="*/ 184690 w 245459"/>
                    <a:gd name="connsiteY20" fmla="*/ 154972 h 228600"/>
                    <a:gd name="connsiteX21" fmla="*/ 184690 w 245459"/>
                    <a:gd name="connsiteY21" fmla="*/ 30671 h 228600"/>
                    <a:gd name="connsiteX22" fmla="*/ 40767 w 245459"/>
                    <a:gd name="connsiteY22" fmla="*/ 154972 h 228600"/>
                    <a:gd name="connsiteX23" fmla="*/ 184690 w 245459"/>
                    <a:gd name="connsiteY23" fmla="*/ 154972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5459" h="228600">
                      <a:moveTo>
                        <a:pt x="0" y="154019"/>
                      </a:moveTo>
                      <a:cubicBezTo>
                        <a:pt x="0" y="149733"/>
                        <a:pt x="1334" y="146876"/>
                        <a:pt x="4572" y="143923"/>
                      </a:cubicBezTo>
                      <a:lnTo>
                        <a:pt x="166116" y="4286"/>
                      </a:lnTo>
                      <a:cubicBezTo>
                        <a:pt x="169736" y="1715"/>
                        <a:pt x="172307" y="0"/>
                        <a:pt x="176879" y="0"/>
                      </a:cubicBezTo>
                      <a:lnTo>
                        <a:pt x="216694" y="0"/>
                      </a:lnTo>
                      <a:cubicBezTo>
                        <a:pt x="220980" y="0"/>
                        <a:pt x="223266" y="2286"/>
                        <a:pt x="223266" y="6572"/>
                      </a:cubicBezTo>
                      <a:lnTo>
                        <a:pt x="223266" y="155067"/>
                      </a:lnTo>
                      <a:lnTo>
                        <a:pt x="238601" y="155067"/>
                      </a:lnTo>
                      <a:cubicBezTo>
                        <a:pt x="243173" y="155067"/>
                        <a:pt x="245459" y="157353"/>
                        <a:pt x="245459" y="161639"/>
                      </a:cubicBezTo>
                      <a:lnTo>
                        <a:pt x="245459" y="180594"/>
                      </a:lnTo>
                      <a:cubicBezTo>
                        <a:pt x="245459" y="184880"/>
                        <a:pt x="243173" y="187166"/>
                        <a:pt x="238601" y="187166"/>
                      </a:cubicBezTo>
                      <a:lnTo>
                        <a:pt x="223266" y="187166"/>
                      </a:lnTo>
                      <a:lnTo>
                        <a:pt x="223266" y="222123"/>
                      </a:lnTo>
                      <a:cubicBezTo>
                        <a:pt x="223266" y="226409"/>
                        <a:pt x="220980" y="228600"/>
                        <a:pt x="216694" y="228600"/>
                      </a:cubicBezTo>
                      <a:lnTo>
                        <a:pt x="191548" y="228600"/>
                      </a:lnTo>
                      <a:cubicBezTo>
                        <a:pt x="187262" y="228600"/>
                        <a:pt x="184690" y="226314"/>
                        <a:pt x="184690" y="222123"/>
                      </a:cubicBezTo>
                      <a:lnTo>
                        <a:pt x="184690" y="187166"/>
                      </a:lnTo>
                      <a:lnTo>
                        <a:pt x="6858" y="187166"/>
                      </a:lnTo>
                      <a:cubicBezTo>
                        <a:pt x="2286" y="187166"/>
                        <a:pt x="0" y="184880"/>
                        <a:pt x="0" y="180594"/>
                      </a:cubicBezTo>
                      <a:lnTo>
                        <a:pt x="0" y="154019"/>
                      </a:lnTo>
                      <a:close/>
                      <a:moveTo>
                        <a:pt x="184690" y="154972"/>
                      </a:moveTo>
                      <a:lnTo>
                        <a:pt x="184690" y="30671"/>
                      </a:lnTo>
                      <a:lnTo>
                        <a:pt x="40767" y="154972"/>
                      </a:lnTo>
                      <a:lnTo>
                        <a:pt x="184690" y="154972"/>
                      </a:lnTo>
                      <a:close/>
                    </a:path>
                  </a:pathLst>
                </a:custGeom>
                <a:grpFill/>
                <a:ln w="6350" cap="flat">
                  <a:solidFill>
                    <a:srgbClr val="1C5F8B"/>
                  </a:solidFill>
                  <a:prstDash val="solid"/>
                  <a:miter/>
                </a:ln>
              </p:spPr>
              <p:txBody>
                <a:bodyPr rtlCol="0" anchor="ctr"/>
                <a:lstStyle/>
                <a:p>
                  <a:endParaRPr lang="en-US" sz="3200"/>
                </a:p>
              </p:txBody>
            </p:sp>
            <p:sp>
              <p:nvSpPr>
                <p:cNvPr id="73" name="Freeform: Shape 72">
                  <a:extLst>
                    <a:ext uri="{FF2B5EF4-FFF2-40B4-BE49-F238E27FC236}">
                      <a16:creationId xmlns:a16="http://schemas.microsoft.com/office/drawing/2014/main" id="{FEE34A1C-491A-4D1A-B2CE-A23217B32C3A}"/>
                    </a:ext>
                  </a:extLst>
                </p:cNvPr>
                <p:cNvSpPr/>
                <p:nvPr/>
              </p:nvSpPr>
              <p:spPr>
                <a:xfrm>
                  <a:off x="1392012" y="4774120"/>
                  <a:ext cx="19242" cy="37732"/>
                </a:xfrm>
                <a:custGeom>
                  <a:avLst/>
                  <a:gdLst>
                    <a:gd name="connsiteX0" fmla="*/ 22574 w 46291"/>
                    <a:gd name="connsiteY0" fmla="*/ 86201 h 90773"/>
                    <a:gd name="connsiteX1" fmla="*/ 15716 w 46291"/>
                    <a:gd name="connsiteY1" fmla="*/ 90773 h 90773"/>
                    <a:gd name="connsiteX2" fmla="*/ 5905 w 46291"/>
                    <a:gd name="connsiteY2" fmla="*/ 90773 h 90773"/>
                    <a:gd name="connsiteX3" fmla="*/ 2667 w 46291"/>
                    <a:gd name="connsiteY3" fmla="*/ 85534 h 90773"/>
                    <a:gd name="connsiteX4" fmla="*/ 22193 w 46291"/>
                    <a:gd name="connsiteY4" fmla="*/ 39148 h 90773"/>
                    <a:gd name="connsiteX5" fmla="*/ 7144 w 46291"/>
                    <a:gd name="connsiteY5" fmla="*/ 39148 h 90773"/>
                    <a:gd name="connsiteX6" fmla="*/ 0 w 46291"/>
                    <a:gd name="connsiteY6" fmla="*/ 32290 h 90773"/>
                    <a:gd name="connsiteX7" fmla="*/ 0 w 46291"/>
                    <a:gd name="connsiteY7" fmla="*/ 6858 h 90773"/>
                    <a:gd name="connsiteX8" fmla="*/ 7144 w 46291"/>
                    <a:gd name="connsiteY8" fmla="*/ 0 h 90773"/>
                    <a:gd name="connsiteX9" fmla="*/ 39433 w 46291"/>
                    <a:gd name="connsiteY9" fmla="*/ 0 h 90773"/>
                    <a:gd name="connsiteX10" fmla="*/ 46291 w 46291"/>
                    <a:gd name="connsiteY10" fmla="*/ 6858 h 90773"/>
                    <a:gd name="connsiteX11" fmla="*/ 46291 w 46291"/>
                    <a:gd name="connsiteY11" fmla="*/ 32290 h 90773"/>
                    <a:gd name="connsiteX12" fmla="*/ 43720 w 46291"/>
                    <a:gd name="connsiteY12" fmla="*/ 43720 h 90773"/>
                    <a:gd name="connsiteX13" fmla="*/ 22574 w 46291"/>
                    <a:gd name="connsiteY13" fmla="*/ 86201 h 9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291" h="90773">
                      <a:moveTo>
                        <a:pt x="22574" y="86201"/>
                      </a:moveTo>
                      <a:cubicBezTo>
                        <a:pt x="20955" y="89154"/>
                        <a:pt x="18955" y="90773"/>
                        <a:pt x="15716" y="90773"/>
                      </a:cubicBezTo>
                      <a:lnTo>
                        <a:pt x="5905" y="90773"/>
                      </a:lnTo>
                      <a:cubicBezTo>
                        <a:pt x="2953" y="90773"/>
                        <a:pt x="1333" y="88487"/>
                        <a:pt x="2667" y="85534"/>
                      </a:cubicBezTo>
                      <a:lnTo>
                        <a:pt x="22193" y="39148"/>
                      </a:lnTo>
                      <a:lnTo>
                        <a:pt x="7144" y="39148"/>
                      </a:lnTo>
                      <a:cubicBezTo>
                        <a:pt x="2572" y="39148"/>
                        <a:pt x="0" y="36862"/>
                        <a:pt x="0" y="32290"/>
                      </a:cubicBezTo>
                      <a:lnTo>
                        <a:pt x="0" y="6858"/>
                      </a:lnTo>
                      <a:cubicBezTo>
                        <a:pt x="0" y="2572"/>
                        <a:pt x="2572" y="0"/>
                        <a:pt x="7144" y="0"/>
                      </a:cubicBezTo>
                      <a:lnTo>
                        <a:pt x="39433" y="0"/>
                      </a:lnTo>
                      <a:cubicBezTo>
                        <a:pt x="43720" y="0"/>
                        <a:pt x="46291" y="2572"/>
                        <a:pt x="46291" y="6858"/>
                      </a:cubicBezTo>
                      <a:lnTo>
                        <a:pt x="46291" y="32290"/>
                      </a:lnTo>
                      <a:cubicBezTo>
                        <a:pt x="46291" y="36576"/>
                        <a:pt x="45625" y="40481"/>
                        <a:pt x="43720" y="43720"/>
                      </a:cubicBezTo>
                      <a:lnTo>
                        <a:pt x="22574" y="86201"/>
                      </a:lnTo>
                      <a:close/>
                    </a:path>
                  </a:pathLst>
                </a:custGeom>
                <a:grpFill/>
                <a:ln w="6350" cap="flat">
                  <a:solidFill>
                    <a:srgbClr val="1C5F8B"/>
                  </a:solidFill>
                  <a:prstDash val="solid"/>
                  <a:miter/>
                </a:ln>
              </p:spPr>
              <p:txBody>
                <a:bodyPr rtlCol="0" anchor="ctr"/>
                <a:lstStyle/>
                <a:p>
                  <a:endParaRPr lang="en-US" sz="3200"/>
                </a:p>
              </p:txBody>
            </p:sp>
            <p:sp>
              <p:nvSpPr>
                <p:cNvPr id="74" name="Freeform: Shape 73">
                  <a:extLst>
                    <a:ext uri="{FF2B5EF4-FFF2-40B4-BE49-F238E27FC236}">
                      <a16:creationId xmlns:a16="http://schemas.microsoft.com/office/drawing/2014/main" id="{56C725FA-5251-4360-9DCA-A3AEDED5ED20}"/>
                    </a:ext>
                  </a:extLst>
                </p:cNvPr>
                <p:cNvSpPr/>
                <p:nvPr/>
              </p:nvSpPr>
              <p:spPr>
                <a:xfrm>
                  <a:off x="1471356" y="4695489"/>
                  <a:ext cx="96606" cy="94904"/>
                </a:xfrm>
                <a:custGeom>
                  <a:avLst/>
                  <a:gdLst>
                    <a:gd name="connsiteX0" fmla="*/ 232410 w 232409"/>
                    <a:gd name="connsiteY0" fmla="*/ 221837 h 228314"/>
                    <a:gd name="connsiteX1" fmla="*/ 225552 w 232409"/>
                    <a:gd name="connsiteY1" fmla="*/ 228314 h 228314"/>
                    <a:gd name="connsiteX2" fmla="*/ 6572 w 232409"/>
                    <a:gd name="connsiteY2" fmla="*/ 228314 h 228314"/>
                    <a:gd name="connsiteX3" fmla="*/ 0 w 232409"/>
                    <a:gd name="connsiteY3" fmla="*/ 221837 h 228314"/>
                    <a:gd name="connsiteX4" fmla="*/ 0 w 232409"/>
                    <a:gd name="connsiteY4" fmla="*/ 156591 h 228314"/>
                    <a:gd name="connsiteX5" fmla="*/ 54197 w 232409"/>
                    <a:gd name="connsiteY5" fmla="*/ 104680 h 228314"/>
                    <a:gd name="connsiteX6" fmla="*/ 165449 w 232409"/>
                    <a:gd name="connsiteY6" fmla="*/ 104680 h 228314"/>
                    <a:gd name="connsiteX7" fmla="*/ 193834 w 232409"/>
                    <a:gd name="connsiteY7" fmla="*/ 80486 h 228314"/>
                    <a:gd name="connsiteX8" fmla="*/ 193834 w 232409"/>
                    <a:gd name="connsiteY8" fmla="*/ 56102 h 228314"/>
                    <a:gd name="connsiteX9" fmla="*/ 165449 w 232409"/>
                    <a:gd name="connsiteY9" fmla="*/ 31909 h 228314"/>
                    <a:gd name="connsiteX10" fmla="*/ 61436 w 232409"/>
                    <a:gd name="connsiteY10" fmla="*/ 31909 h 228314"/>
                    <a:gd name="connsiteX11" fmla="*/ 41529 w 232409"/>
                    <a:gd name="connsiteY11" fmla="*/ 50864 h 228314"/>
                    <a:gd name="connsiteX12" fmla="*/ 41529 w 232409"/>
                    <a:gd name="connsiteY12" fmla="*/ 63913 h 228314"/>
                    <a:gd name="connsiteX13" fmla="*/ 34957 w 232409"/>
                    <a:gd name="connsiteY13" fmla="*/ 70390 h 228314"/>
                    <a:gd name="connsiteX14" fmla="*/ 11144 w 232409"/>
                    <a:gd name="connsiteY14" fmla="*/ 70390 h 228314"/>
                    <a:gd name="connsiteX15" fmla="*/ 4572 w 232409"/>
                    <a:gd name="connsiteY15" fmla="*/ 63913 h 228314"/>
                    <a:gd name="connsiteX16" fmla="*/ 4572 w 232409"/>
                    <a:gd name="connsiteY16" fmla="*/ 49911 h 228314"/>
                    <a:gd name="connsiteX17" fmla="*/ 56483 w 232409"/>
                    <a:gd name="connsiteY17" fmla="*/ 0 h 228314"/>
                    <a:gd name="connsiteX18" fmla="*/ 180499 w 232409"/>
                    <a:gd name="connsiteY18" fmla="*/ 0 h 228314"/>
                    <a:gd name="connsiteX19" fmla="*/ 232410 w 232409"/>
                    <a:gd name="connsiteY19" fmla="*/ 49911 h 228314"/>
                    <a:gd name="connsiteX20" fmla="*/ 232410 w 232409"/>
                    <a:gd name="connsiteY20" fmla="*/ 86773 h 228314"/>
                    <a:gd name="connsiteX21" fmla="*/ 180499 w 232409"/>
                    <a:gd name="connsiteY21" fmla="*/ 136684 h 228314"/>
                    <a:gd name="connsiteX22" fmla="*/ 66580 w 232409"/>
                    <a:gd name="connsiteY22" fmla="*/ 136684 h 228314"/>
                    <a:gd name="connsiteX23" fmla="*/ 38195 w 232409"/>
                    <a:gd name="connsiteY23" fmla="*/ 161163 h 228314"/>
                    <a:gd name="connsiteX24" fmla="*/ 38195 w 232409"/>
                    <a:gd name="connsiteY24" fmla="*/ 196691 h 228314"/>
                    <a:gd name="connsiteX25" fmla="*/ 225457 w 232409"/>
                    <a:gd name="connsiteY25" fmla="*/ 196691 h 228314"/>
                    <a:gd name="connsiteX26" fmla="*/ 232315 w 232409"/>
                    <a:gd name="connsiteY26" fmla="*/ 202883 h 228314"/>
                    <a:gd name="connsiteX27" fmla="*/ 232315 w 232409"/>
                    <a:gd name="connsiteY27" fmla="*/ 221837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2409" h="228314">
                      <a:moveTo>
                        <a:pt x="232410" y="221837"/>
                      </a:moveTo>
                      <a:cubicBezTo>
                        <a:pt x="232410" y="226124"/>
                        <a:pt x="230124" y="228314"/>
                        <a:pt x="225552" y="228314"/>
                      </a:cubicBezTo>
                      <a:lnTo>
                        <a:pt x="6572" y="228314"/>
                      </a:lnTo>
                      <a:cubicBezTo>
                        <a:pt x="2286" y="228314"/>
                        <a:pt x="0" y="226028"/>
                        <a:pt x="0" y="221837"/>
                      </a:cubicBezTo>
                      <a:lnTo>
                        <a:pt x="0" y="156591"/>
                      </a:lnTo>
                      <a:cubicBezTo>
                        <a:pt x="0" y="121634"/>
                        <a:pt x="17621" y="104680"/>
                        <a:pt x="54197" y="104680"/>
                      </a:cubicBezTo>
                      <a:lnTo>
                        <a:pt x="165449" y="104680"/>
                      </a:lnTo>
                      <a:cubicBezTo>
                        <a:pt x="188595" y="104680"/>
                        <a:pt x="193834" y="99441"/>
                        <a:pt x="193834" y="80486"/>
                      </a:cubicBezTo>
                      <a:lnTo>
                        <a:pt x="193834" y="56102"/>
                      </a:lnTo>
                      <a:cubicBezTo>
                        <a:pt x="193834" y="36862"/>
                        <a:pt x="188595" y="31909"/>
                        <a:pt x="165449" y="31909"/>
                      </a:cubicBezTo>
                      <a:lnTo>
                        <a:pt x="61436" y="31909"/>
                      </a:lnTo>
                      <a:cubicBezTo>
                        <a:pt x="47434" y="31909"/>
                        <a:pt x="41529" y="37814"/>
                        <a:pt x="41529" y="50864"/>
                      </a:cubicBezTo>
                      <a:lnTo>
                        <a:pt x="41529" y="63913"/>
                      </a:lnTo>
                      <a:cubicBezTo>
                        <a:pt x="41529" y="68199"/>
                        <a:pt x="39529" y="70390"/>
                        <a:pt x="34957" y="70390"/>
                      </a:cubicBezTo>
                      <a:lnTo>
                        <a:pt x="11144" y="70390"/>
                      </a:lnTo>
                      <a:cubicBezTo>
                        <a:pt x="6572" y="70390"/>
                        <a:pt x="4572" y="68104"/>
                        <a:pt x="4572" y="63913"/>
                      </a:cubicBezTo>
                      <a:lnTo>
                        <a:pt x="4572" y="49911"/>
                      </a:lnTo>
                      <a:cubicBezTo>
                        <a:pt x="4572" y="13049"/>
                        <a:pt x="18288" y="0"/>
                        <a:pt x="56483" y="0"/>
                      </a:cubicBezTo>
                      <a:lnTo>
                        <a:pt x="180499" y="0"/>
                      </a:lnTo>
                      <a:cubicBezTo>
                        <a:pt x="217075" y="0"/>
                        <a:pt x="232410" y="15050"/>
                        <a:pt x="232410" y="49911"/>
                      </a:cubicBezTo>
                      <a:lnTo>
                        <a:pt x="232410" y="86773"/>
                      </a:lnTo>
                      <a:cubicBezTo>
                        <a:pt x="232410" y="122015"/>
                        <a:pt x="217075" y="136684"/>
                        <a:pt x="180499" y="136684"/>
                      </a:cubicBezTo>
                      <a:lnTo>
                        <a:pt x="66580" y="136684"/>
                      </a:lnTo>
                      <a:cubicBezTo>
                        <a:pt x="43720" y="136684"/>
                        <a:pt x="38195" y="141923"/>
                        <a:pt x="38195" y="161163"/>
                      </a:cubicBezTo>
                      <a:lnTo>
                        <a:pt x="38195" y="196691"/>
                      </a:lnTo>
                      <a:lnTo>
                        <a:pt x="225457" y="196691"/>
                      </a:lnTo>
                      <a:cubicBezTo>
                        <a:pt x="230029" y="196691"/>
                        <a:pt x="232315" y="198692"/>
                        <a:pt x="232315" y="202883"/>
                      </a:cubicBezTo>
                      <a:lnTo>
                        <a:pt x="232315" y="221837"/>
                      </a:lnTo>
                      <a:close/>
                    </a:path>
                  </a:pathLst>
                </a:custGeom>
                <a:grpFill/>
                <a:ln w="6350" cap="flat">
                  <a:solidFill>
                    <a:srgbClr val="1C5F8B"/>
                  </a:solidFill>
                  <a:prstDash val="solid"/>
                  <a:miter/>
                </a:ln>
              </p:spPr>
              <p:txBody>
                <a:bodyPr rtlCol="0" anchor="ctr"/>
                <a:lstStyle/>
                <a:p>
                  <a:endParaRPr lang="en-US" sz="3200"/>
                </a:p>
              </p:txBody>
            </p:sp>
            <p:sp>
              <p:nvSpPr>
                <p:cNvPr id="75" name="Freeform: Shape 74">
                  <a:extLst>
                    <a:ext uri="{FF2B5EF4-FFF2-40B4-BE49-F238E27FC236}">
                      <a16:creationId xmlns:a16="http://schemas.microsoft.com/office/drawing/2014/main" id="{AE1D9DEB-96A5-4603-837F-03718848CE1D}"/>
                    </a:ext>
                  </a:extLst>
                </p:cNvPr>
                <p:cNvSpPr/>
                <p:nvPr/>
              </p:nvSpPr>
              <p:spPr>
                <a:xfrm>
                  <a:off x="1586848" y="4695489"/>
                  <a:ext cx="96012" cy="94943"/>
                </a:xfrm>
                <a:custGeom>
                  <a:avLst/>
                  <a:gdLst>
                    <a:gd name="connsiteX0" fmla="*/ 230981 w 230981"/>
                    <a:gd name="connsiteY0" fmla="*/ 176213 h 228409"/>
                    <a:gd name="connsiteX1" fmla="*/ 176498 w 230981"/>
                    <a:gd name="connsiteY1" fmla="*/ 228410 h 228409"/>
                    <a:gd name="connsiteX2" fmla="*/ 54769 w 230981"/>
                    <a:gd name="connsiteY2" fmla="*/ 228410 h 228409"/>
                    <a:gd name="connsiteX3" fmla="*/ 0 w 230981"/>
                    <a:gd name="connsiteY3" fmla="*/ 176213 h 228409"/>
                    <a:gd name="connsiteX4" fmla="*/ 0 w 230981"/>
                    <a:gd name="connsiteY4" fmla="*/ 52197 h 228409"/>
                    <a:gd name="connsiteX5" fmla="*/ 54769 w 230981"/>
                    <a:gd name="connsiteY5" fmla="*/ 0 h 228409"/>
                    <a:gd name="connsiteX6" fmla="*/ 176498 w 230981"/>
                    <a:gd name="connsiteY6" fmla="*/ 0 h 228409"/>
                    <a:gd name="connsiteX7" fmla="*/ 230981 w 230981"/>
                    <a:gd name="connsiteY7" fmla="*/ 52197 h 228409"/>
                    <a:gd name="connsiteX8" fmla="*/ 230981 w 230981"/>
                    <a:gd name="connsiteY8" fmla="*/ 176213 h 228409"/>
                    <a:gd name="connsiteX9" fmla="*/ 192500 w 230981"/>
                    <a:gd name="connsiteY9" fmla="*/ 58769 h 228409"/>
                    <a:gd name="connsiteX10" fmla="*/ 161163 w 230981"/>
                    <a:gd name="connsiteY10" fmla="*/ 32004 h 228409"/>
                    <a:gd name="connsiteX11" fmla="*/ 69818 w 230981"/>
                    <a:gd name="connsiteY11" fmla="*/ 32004 h 228409"/>
                    <a:gd name="connsiteX12" fmla="*/ 38481 w 230981"/>
                    <a:gd name="connsiteY12" fmla="*/ 58769 h 228409"/>
                    <a:gd name="connsiteX13" fmla="*/ 38481 w 230981"/>
                    <a:gd name="connsiteY13" fmla="*/ 169736 h 228409"/>
                    <a:gd name="connsiteX14" fmla="*/ 69818 w 230981"/>
                    <a:gd name="connsiteY14" fmla="*/ 196787 h 228409"/>
                    <a:gd name="connsiteX15" fmla="*/ 161163 w 230981"/>
                    <a:gd name="connsiteY15" fmla="*/ 196787 h 228409"/>
                    <a:gd name="connsiteX16" fmla="*/ 192500 w 230981"/>
                    <a:gd name="connsiteY16" fmla="*/ 169736 h 228409"/>
                    <a:gd name="connsiteX17" fmla="*/ 192500 w 230981"/>
                    <a:gd name="connsiteY17" fmla="*/ 5876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0981" h="228409">
                      <a:moveTo>
                        <a:pt x="230981" y="176213"/>
                      </a:moveTo>
                      <a:cubicBezTo>
                        <a:pt x="230981" y="212789"/>
                        <a:pt x="214979" y="228410"/>
                        <a:pt x="176498" y="228410"/>
                      </a:cubicBezTo>
                      <a:lnTo>
                        <a:pt x="54769" y="228410"/>
                      </a:lnTo>
                      <a:cubicBezTo>
                        <a:pt x="16954" y="228410"/>
                        <a:pt x="0" y="212789"/>
                        <a:pt x="0" y="176213"/>
                      </a:cubicBezTo>
                      <a:lnTo>
                        <a:pt x="0" y="52197"/>
                      </a:lnTo>
                      <a:cubicBezTo>
                        <a:pt x="0" y="15621"/>
                        <a:pt x="16954" y="0"/>
                        <a:pt x="54769" y="0"/>
                      </a:cubicBezTo>
                      <a:lnTo>
                        <a:pt x="176498" y="0"/>
                      </a:lnTo>
                      <a:cubicBezTo>
                        <a:pt x="214979" y="0"/>
                        <a:pt x="230981" y="15621"/>
                        <a:pt x="230981" y="52197"/>
                      </a:cubicBezTo>
                      <a:lnTo>
                        <a:pt x="230981" y="176213"/>
                      </a:lnTo>
                      <a:close/>
                      <a:moveTo>
                        <a:pt x="192500" y="58769"/>
                      </a:moveTo>
                      <a:cubicBezTo>
                        <a:pt x="192500" y="36957"/>
                        <a:pt x="186976" y="32004"/>
                        <a:pt x="161163" y="32004"/>
                      </a:cubicBezTo>
                      <a:lnTo>
                        <a:pt x="69818" y="32004"/>
                      </a:lnTo>
                      <a:cubicBezTo>
                        <a:pt x="44005" y="32004"/>
                        <a:pt x="38481" y="36862"/>
                        <a:pt x="38481" y="58769"/>
                      </a:cubicBezTo>
                      <a:lnTo>
                        <a:pt x="38481" y="169736"/>
                      </a:lnTo>
                      <a:cubicBezTo>
                        <a:pt x="38481" y="191548"/>
                        <a:pt x="44005" y="196787"/>
                        <a:pt x="69818" y="196787"/>
                      </a:cubicBezTo>
                      <a:lnTo>
                        <a:pt x="161163" y="196787"/>
                      </a:lnTo>
                      <a:cubicBezTo>
                        <a:pt x="186976" y="196787"/>
                        <a:pt x="192500" y="191548"/>
                        <a:pt x="192500" y="169736"/>
                      </a:cubicBezTo>
                      <a:lnTo>
                        <a:pt x="192500" y="58769"/>
                      </a:lnTo>
                      <a:close/>
                    </a:path>
                  </a:pathLst>
                </a:custGeom>
                <a:grpFill/>
                <a:ln w="6350" cap="flat">
                  <a:solidFill>
                    <a:srgbClr val="1C5F8B"/>
                  </a:solidFill>
                  <a:prstDash val="solid"/>
                  <a:miter/>
                </a:ln>
              </p:spPr>
              <p:txBody>
                <a:bodyPr rtlCol="0" anchor="ctr"/>
                <a:lstStyle/>
                <a:p>
                  <a:endParaRPr lang="en-US" sz="3200"/>
                </a:p>
              </p:txBody>
            </p:sp>
            <p:sp>
              <p:nvSpPr>
                <p:cNvPr id="76" name="Freeform: Shape 75">
                  <a:extLst>
                    <a:ext uri="{FF2B5EF4-FFF2-40B4-BE49-F238E27FC236}">
                      <a16:creationId xmlns:a16="http://schemas.microsoft.com/office/drawing/2014/main" id="{357F33D9-37BD-409E-9BBA-758D0173638F}"/>
                    </a:ext>
                  </a:extLst>
                </p:cNvPr>
                <p:cNvSpPr/>
                <p:nvPr/>
              </p:nvSpPr>
              <p:spPr>
                <a:xfrm>
                  <a:off x="1701944" y="4695489"/>
                  <a:ext cx="96606" cy="94904"/>
                </a:xfrm>
                <a:custGeom>
                  <a:avLst/>
                  <a:gdLst>
                    <a:gd name="connsiteX0" fmla="*/ 232410 w 232409"/>
                    <a:gd name="connsiteY0" fmla="*/ 221837 h 228314"/>
                    <a:gd name="connsiteX1" fmla="*/ 225552 w 232409"/>
                    <a:gd name="connsiteY1" fmla="*/ 228314 h 228314"/>
                    <a:gd name="connsiteX2" fmla="*/ 6572 w 232409"/>
                    <a:gd name="connsiteY2" fmla="*/ 228314 h 228314"/>
                    <a:gd name="connsiteX3" fmla="*/ 0 w 232409"/>
                    <a:gd name="connsiteY3" fmla="*/ 221837 h 228314"/>
                    <a:gd name="connsiteX4" fmla="*/ 0 w 232409"/>
                    <a:gd name="connsiteY4" fmla="*/ 156591 h 228314"/>
                    <a:gd name="connsiteX5" fmla="*/ 54197 w 232409"/>
                    <a:gd name="connsiteY5" fmla="*/ 104680 h 228314"/>
                    <a:gd name="connsiteX6" fmla="*/ 165449 w 232409"/>
                    <a:gd name="connsiteY6" fmla="*/ 104680 h 228314"/>
                    <a:gd name="connsiteX7" fmla="*/ 193834 w 232409"/>
                    <a:gd name="connsiteY7" fmla="*/ 80486 h 228314"/>
                    <a:gd name="connsiteX8" fmla="*/ 193834 w 232409"/>
                    <a:gd name="connsiteY8" fmla="*/ 56102 h 228314"/>
                    <a:gd name="connsiteX9" fmla="*/ 165449 w 232409"/>
                    <a:gd name="connsiteY9" fmla="*/ 31909 h 228314"/>
                    <a:gd name="connsiteX10" fmla="*/ 61341 w 232409"/>
                    <a:gd name="connsiteY10" fmla="*/ 31909 h 228314"/>
                    <a:gd name="connsiteX11" fmla="*/ 41434 w 232409"/>
                    <a:gd name="connsiteY11" fmla="*/ 50864 h 228314"/>
                    <a:gd name="connsiteX12" fmla="*/ 41434 w 232409"/>
                    <a:gd name="connsiteY12" fmla="*/ 63913 h 228314"/>
                    <a:gd name="connsiteX13" fmla="*/ 34862 w 232409"/>
                    <a:gd name="connsiteY13" fmla="*/ 70390 h 228314"/>
                    <a:gd name="connsiteX14" fmla="*/ 11049 w 232409"/>
                    <a:gd name="connsiteY14" fmla="*/ 70390 h 228314"/>
                    <a:gd name="connsiteX15" fmla="*/ 4477 w 232409"/>
                    <a:gd name="connsiteY15" fmla="*/ 63913 h 228314"/>
                    <a:gd name="connsiteX16" fmla="*/ 4477 w 232409"/>
                    <a:gd name="connsiteY16" fmla="*/ 49911 h 228314"/>
                    <a:gd name="connsiteX17" fmla="*/ 56388 w 232409"/>
                    <a:gd name="connsiteY17" fmla="*/ 0 h 228314"/>
                    <a:gd name="connsiteX18" fmla="*/ 180404 w 232409"/>
                    <a:gd name="connsiteY18" fmla="*/ 0 h 228314"/>
                    <a:gd name="connsiteX19" fmla="*/ 232315 w 232409"/>
                    <a:gd name="connsiteY19" fmla="*/ 49911 h 228314"/>
                    <a:gd name="connsiteX20" fmla="*/ 232315 w 232409"/>
                    <a:gd name="connsiteY20" fmla="*/ 86773 h 228314"/>
                    <a:gd name="connsiteX21" fmla="*/ 180404 w 232409"/>
                    <a:gd name="connsiteY21" fmla="*/ 136684 h 228314"/>
                    <a:gd name="connsiteX22" fmla="*/ 66485 w 232409"/>
                    <a:gd name="connsiteY22" fmla="*/ 136684 h 228314"/>
                    <a:gd name="connsiteX23" fmla="*/ 38100 w 232409"/>
                    <a:gd name="connsiteY23" fmla="*/ 161163 h 228314"/>
                    <a:gd name="connsiteX24" fmla="*/ 38100 w 232409"/>
                    <a:gd name="connsiteY24" fmla="*/ 196691 h 228314"/>
                    <a:gd name="connsiteX25" fmla="*/ 225362 w 232409"/>
                    <a:gd name="connsiteY25" fmla="*/ 196691 h 228314"/>
                    <a:gd name="connsiteX26" fmla="*/ 232220 w 232409"/>
                    <a:gd name="connsiteY26" fmla="*/ 202883 h 228314"/>
                    <a:gd name="connsiteX27" fmla="*/ 232220 w 232409"/>
                    <a:gd name="connsiteY27" fmla="*/ 221837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2409" h="228314">
                      <a:moveTo>
                        <a:pt x="232410" y="221837"/>
                      </a:moveTo>
                      <a:cubicBezTo>
                        <a:pt x="232410" y="226124"/>
                        <a:pt x="230124" y="228314"/>
                        <a:pt x="225552" y="228314"/>
                      </a:cubicBezTo>
                      <a:lnTo>
                        <a:pt x="6572" y="228314"/>
                      </a:lnTo>
                      <a:cubicBezTo>
                        <a:pt x="2286" y="228314"/>
                        <a:pt x="0" y="226028"/>
                        <a:pt x="0" y="221837"/>
                      </a:cubicBezTo>
                      <a:lnTo>
                        <a:pt x="0" y="156591"/>
                      </a:lnTo>
                      <a:cubicBezTo>
                        <a:pt x="0" y="121634"/>
                        <a:pt x="17621" y="104680"/>
                        <a:pt x="54197" y="104680"/>
                      </a:cubicBezTo>
                      <a:lnTo>
                        <a:pt x="165449" y="104680"/>
                      </a:lnTo>
                      <a:cubicBezTo>
                        <a:pt x="188595" y="104680"/>
                        <a:pt x="193834" y="99441"/>
                        <a:pt x="193834" y="80486"/>
                      </a:cubicBezTo>
                      <a:lnTo>
                        <a:pt x="193834" y="56102"/>
                      </a:lnTo>
                      <a:cubicBezTo>
                        <a:pt x="193834" y="36862"/>
                        <a:pt x="188595" y="31909"/>
                        <a:pt x="165449" y="31909"/>
                      </a:cubicBezTo>
                      <a:lnTo>
                        <a:pt x="61341" y="31909"/>
                      </a:lnTo>
                      <a:cubicBezTo>
                        <a:pt x="47339" y="31909"/>
                        <a:pt x="41434" y="37814"/>
                        <a:pt x="41434" y="50864"/>
                      </a:cubicBezTo>
                      <a:lnTo>
                        <a:pt x="41434" y="63913"/>
                      </a:lnTo>
                      <a:cubicBezTo>
                        <a:pt x="41434" y="68199"/>
                        <a:pt x="39433" y="70390"/>
                        <a:pt x="34862" y="70390"/>
                      </a:cubicBezTo>
                      <a:lnTo>
                        <a:pt x="11049" y="70390"/>
                      </a:lnTo>
                      <a:cubicBezTo>
                        <a:pt x="6477" y="70390"/>
                        <a:pt x="4477" y="68104"/>
                        <a:pt x="4477" y="63913"/>
                      </a:cubicBezTo>
                      <a:lnTo>
                        <a:pt x="4477" y="49911"/>
                      </a:lnTo>
                      <a:cubicBezTo>
                        <a:pt x="4477" y="13049"/>
                        <a:pt x="18193" y="0"/>
                        <a:pt x="56388" y="0"/>
                      </a:cubicBezTo>
                      <a:lnTo>
                        <a:pt x="180404" y="0"/>
                      </a:lnTo>
                      <a:cubicBezTo>
                        <a:pt x="216979" y="0"/>
                        <a:pt x="232315" y="15050"/>
                        <a:pt x="232315" y="49911"/>
                      </a:cubicBezTo>
                      <a:lnTo>
                        <a:pt x="232315" y="86773"/>
                      </a:lnTo>
                      <a:cubicBezTo>
                        <a:pt x="232315" y="122015"/>
                        <a:pt x="216979" y="136684"/>
                        <a:pt x="180404" y="136684"/>
                      </a:cubicBezTo>
                      <a:lnTo>
                        <a:pt x="66485" y="136684"/>
                      </a:lnTo>
                      <a:cubicBezTo>
                        <a:pt x="43624" y="136684"/>
                        <a:pt x="38100" y="141923"/>
                        <a:pt x="38100" y="161163"/>
                      </a:cubicBezTo>
                      <a:lnTo>
                        <a:pt x="38100" y="196691"/>
                      </a:lnTo>
                      <a:lnTo>
                        <a:pt x="225362" y="196691"/>
                      </a:lnTo>
                      <a:cubicBezTo>
                        <a:pt x="229933" y="196691"/>
                        <a:pt x="232220" y="198692"/>
                        <a:pt x="232220" y="202883"/>
                      </a:cubicBezTo>
                      <a:lnTo>
                        <a:pt x="232220" y="221837"/>
                      </a:lnTo>
                      <a:close/>
                    </a:path>
                  </a:pathLst>
                </a:custGeom>
                <a:grpFill/>
                <a:ln w="6350" cap="flat">
                  <a:solidFill>
                    <a:srgbClr val="1C5F8B"/>
                  </a:solidFill>
                  <a:prstDash val="solid"/>
                  <a:miter/>
                </a:ln>
              </p:spPr>
              <p:txBody>
                <a:bodyPr rtlCol="0" anchor="ctr"/>
                <a:lstStyle/>
                <a:p>
                  <a:endParaRPr lang="en-US" sz="3200"/>
                </a:p>
              </p:txBody>
            </p:sp>
            <p:sp>
              <p:nvSpPr>
                <p:cNvPr id="77" name="Freeform: Shape 76">
                  <a:extLst>
                    <a:ext uri="{FF2B5EF4-FFF2-40B4-BE49-F238E27FC236}">
                      <a16:creationId xmlns:a16="http://schemas.microsoft.com/office/drawing/2014/main" id="{B16CA845-3164-4CDD-B7E5-C2739374CD3E}"/>
                    </a:ext>
                  </a:extLst>
                </p:cNvPr>
                <p:cNvSpPr/>
                <p:nvPr/>
              </p:nvSpPr>
              <p:spPr>
                <a:xfrm>
                  <a:off x="1837747" y="4695449"/>
                  <a:ext cx="71069" cy="94943"/>
                </a:xfrm>
                <a:custGeom>
                  <a:avLst/>
                  <a:gdLst>
                    <a:gd name="connsiteX0" fmla="*/ 0 w 170973"/>
                    <a:gd name="connsiteY0" fmla="*/ 203073 h 228409"/>
                    <a:gd name="connsiteX1" fmla="*/ 6858 w 170973"/>
                    <a:gd name="connsiteY1" fmla="*/ 196882 h 228409"/>
                    <a:gd name="connsiteX2" fmla="*/ 66866 w 170973"/>
                    <a:gd name="connsiteY2" fmla="*/ 196882 h 228409"/>
                    <a:gd name="connsiteX3" fmla="*/ 66866 w 170973"/>
                    <a:gd name="connsiteY3" fmla="*/ 33338 h 228409"/>
                    <a:gd name="connsiteX4" fmla="*/ 6858 w 170973"/>
                    <a:gd name="connsiteY4" fmla="*/ 33338 h 228409"/>
                    <a:gd name="connsiteX5" fmla="*/ 0 w 170973"/>
                    <a:gd name="connsiteY5" fmla="*/ 26765 h 228409"/>
                    <a:gd name="connsiteX6" fmla="*/ 0 w 170973"/>
                    <a:gd name="connsiteY6" fmla="*/ 14383 h 228409"/>
                    <a:gd name="connsiteX7" fmla="*/ 6477 w 170973"/>
                    <a:gd name="connsiteY7" fmla="*/ 7239 h 228409"/>
                    <a:gd name="connsiteX8" fmla="*/ 65532 w 170973"/>
                    <a:gd name="connsiteY8" fmla="*/ 667 h 228409"/>
                    <a:gd name="connsiteX9" fmla="*/ 75343 w 170973"/>
                    <a:gd name="connsiteY9" fmla="*/ 0 h 228409"/>
                    <a:gd name="connsiteX10" fmla="*/ 98488 w 170973"/>
                    <a:gd name="connsiteY10" fmla="*/ 0 h 228409"/>
                    <a:gd name="connsiteX11" fmla="*/ 105346 w 170973"/>
                    <a:gd name="connsiteY11" fmla="*/ 6572 h 228409"/>
                    <a:gd name="connsiteX12" fmla="*/ 105346 w 170973"/>
                    <a:gd name="connsiteY12" fmla="*/ 196787 h 228409"/>
                    <a:gd name="connsiteX13" fmla="*/ 164402 w 170973"/>
                    <a:gd name="connsiteY13" fmla="*/ 196787 h 228409"/>
                    <a:gd name="connsiteX14" fmla="*/ 170974 w 170973"/>
                    <a:gd name="connsiteY14" fmla="*/ 202978 h 228409"/>
                    <a:gd name="connsiteX15" fmla="*/ 170974 w 170973"/>
                    <a:gd name="connsiteY15" fmla="*/ 221933 h 228409"/>
                    <a:gd name="connsiteX16" fmla="*/ 164402 w 170973"/>
                    <a:gd name="connsiteY16" fmla="*/ 228410 h 228409"/>
                    <a:gd name="connsiteX17" fmla="*/ 6858 w 170973"/>
                    <a:gd name="connsiteY17" fmla="*/ 228410 h 228409"/>
                    <a:gd name="connsiteX18" fmla="*/ 0 w 170973"/>
                    <a:gd name="connsiteY18" fmla="*/ 221933 h 228409"/>
                    <a:gd name="connsiteX19" fmla="*/ 0 w 170973"/>
                    <a:gd name="connsiteY19" fmla="*/ 203073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973" h="228409">
                      <a:moveTo>
                        <a:pt x="0" y="203073"/>
                      </a:moveTo>
                      <a:cubicBezTo>
                        <a:pt x="0" y="198787"/>
                        <a:pt x="2286" y="196882"/>
                        <a:pt x="6858" y="196882"/>
                      </a:cubicBezTo>
                      <a:lnTo>
                        <a:pt x="66866" y="196882"/>
                      </a:lnTo>
                      <a:lnTo>
                        <a:pt x="66866" y="33338"/>
                      </a:lnTo>
                      <a:lnTo>
                        <a:pt x="6858" y="33338"/>
                      </a:lnTo>
                      <a:cubicBezTo>
                        <a:pt x="2286" y="33338"/>
                        <a:pt x="0" y="31052"/>
                        <a:pt x="0" y="26765"/>
                      </a:cubicBezTo>
                      <a:lnTo>
                        <a:pt x="0" y="14383"/>
                      </a:lnTo>
                      <a:cubicBezTo>
                        <a:pt x="0" y="10097"/>
                        <a:pt x="2000" y="7525"/>
                        <a:pt x="6477" y="7239"/>
                      </a:cubicBezTo>
                      <a:lnTo>
                        <a:pt x="65532" y="667"/>
                      </a:lnTo>
                      <a:cubicBezTo>
                        <a:pt x="68771" y="381"/>
                        <a:pt x="72009" y="0"/>
                        <a:pt x="75343" y="0"/>
                      </a:cubicBezTo>
                      <a:lnTo>
                        <a:pt x="98488" y="0"/>
                      </a:lnTo>
                      <a:cubicBezTo>
                        <a:pt x="103061" y="0"/>
                        <a:pt x="105346" y="2286"/>
                        <a:pt x="105346" y="6572"/>
                      </a:cubicBezTo>
                      <a:lnTo>
                        <a:pt x="105346" y="196787"/>
                      </a:lnTo>
                      <a:lnTo>
                        <a:pt x="164402" y="196787"/>
                      </a:lnTo>
                      <a:cubicBezTo>
                        <a:pt x="168974" y="196787"/>
                        <a:pt x="170974" y="198787"/>
                        <a:pt x="170974" y="202978"/>
                      </a:cubicBezTo>
                      <a:lnTo>
                        <a:pt x="170974" y="221933"/>
                      </a:lnTo>
                      <a:cubicBezTo>
                        <a:pt x="170974" y="226219"/>
                        <a:pt x="168974" y="228410"/>
                        <a:pt x="164402" y="228410"/>
                      </a:cubicBezTo>
                      <a:lnTo>
                        <a:pt x="6858" y="228410"/>
                      </a:lnTo>
                      <a:cubicBezTo>
                        <a:pt x="2286" y="228410"/>
                        <a:pt x="0" y="226124"/>
                        <a:pt x="0" y="221933"/>
                      </a:cubicBezTo>
                      <a:lnTo>
                        <a:pt x="0" y="203073"/>
                      </a:lnTo>
                      <a:close/>
                    </a:path>
                  </a:pathLst>
                </a:custGeom>
                <a:grpFill/>
                <a:ln w="6350" cap="flat">
                  <a:solidFill>
                    <a:srgbClr val="1C5F8B"/>
                  </a:solidFill>
                  <a:prstDash val="solid"/>
                  <a:miter/>
                </a:ln>
              </p:spPr>
              <p:txBody>
                <a:bodyPr rtlCol="0" anchor="ctr"/>
                <a:lstStyle/>
                <a:p>
                  <a:endParaRPr lang="en-US" sz="3200"/>
                </a:p>
              </p:txBody>
            </p:sp>
          </p:grpSp>
          <p:grpSp>
            <p:nvGrpSpPr>
              <p:cNvPr id="31" name="Group 30">
                <a:extLst>
                  <a:ext uri="{FF2B5EF4-FFF2-40B4-BE49-F238E27FC236}">
                    <a16:creationId xmlns:a16="http://schemas.microsoft.com/office/drawing/2014/main" id="{818FBC5C-60D0-4475-8E58-28471CE13A20}"/>
                  </a:ext>
                </a:extLst>
              </p:cNvPr>
              <p:cNvGrpSpPr/>
              <p:nvPr userDrawn="1"/>
            </p:nvGrpSpPr>
            <p:grpSpPr>
              <a:xfrm>
                <a:off x="76199" y="4827508"/>
                <a:ext cx="2854873" cy="167063"/>
                <a:chOff x="76199" y="4822154"/>
                <a:chExt cx="2854873" cy="167063"/>
              </a:xfrm>
            </p:grpSpPr>
            <p:sp>
              <p:nvSpPr>
                <p:cNvPr id="32" name="Freeform: Shape 31">
                  <a:extLst>
                    <a:ext uri="{FF2B5EF4-FFF2-40B4-BE49-F238E27FC236}">
                      <a16:creationId xmlns:a16="http://schemas.microsoft.com/office/drawing/2014/main" id="{B47CA08D-F59D-413C-BE5D-833617981C50}"/>
                    </a:ext>
                  </a:extLst>
                </p:cNvPr>
                <p:cNvSpPr/>
                <p:nvPr/>
              </p:nvSpPr>
              <p:spPr>
                <a:xfrm>
                  <a:off x="76199" y="4822154"/>
                  <a:ext cx="1341121" cy="167063"/>
                </a:xfrm>
                <a:custGeom>
                  <a:avLst/>
                  <a:gdLst>
                    <a:gd name="connsiteX0" fmla="*/ 0 w 3997737"/>
                    <a:gd name="connsiteY0" fmla="*/ 0 h 579596"/>
                    <a:gd name="connsiteX1" fmla="*/ 3997738 w 3997737"/>
                    <a:gd name="connsiteY1" fmla="*/ 0 h 579596"/>
                    <a:gd name="connsiteX2" fmla="*/ 3997738 w 3997737"/>
                    <a:gd name="connsiteY2" fmla="*/ 579596 h 579596"/>
                    <a:gd name="connsiteX3" fmla="*/ 0 w 3997737"/>
                    <a:gd name="connsiteY3" fmla="*/ 579596 h 579596"/>
                  </a:gdLst>
                  <a:ahLst/>
                  <a:cxnLst>
                    <a:cxn ang="0">
                      <a:pos x="connsiteX0" y="connsiteY0"/>
                    </a:cxn>
                    <a:cxn ang="0">
                      <a:pos x="connsiteX1" y="connsiteY1"/>
                    </a:cxn>
                    <a:cxn ang="0">
                      <a:pos x="connsiteX2" y="connsiteY2"/>
                    </a:cxn>
                    <a:cxn ang="0">
                      <a:pos x="connsiteX3" y="connsiteY3"/>
                    </a:cxn>
                  </a:cxnLst>
                  <a:rect l="l" t="t" r="r" b="b"/>
                  <a:pathLst>
                    <a:path w="3997737" h="579596">
                      <a:moveTo>
                        <a:pt x="0" y="0"/>
                      </a:moveTo>
                      <a:lnTo>
                        <a:pt x="3997738" y="0"/>
                      </a:lnTo>
                      <a:lnTo>
                        <a:pt x="3997738" y="579596"/>
                      </a:lnTo>
                      <a:lnTo>
                        <a:pt x="0" y="579596"/>
                      </a:lnTo>
                      <a:close/>
                    </a:path>
                  </a:pathLst>
                </a:custGeom>
                <a:solidFill>
                  <a:srgbClr val="4E0864"/>
                </a:solidFill>
                <a:ln w="9525" cap="flat">
                  <a:noFill/>
                  <a:prstDash val="solid"/>
                  <a:miter/>
                </a:ln>
              </p:spPr>
              <p:txBody>
                <a:bodyPr rtlCol="0" anchor="ctr"/>
                <a:lstStyle/>
                <a:p>
                  <a:endParaRPr lang="en-US" sz="3200"/>
                </a:p>
              </p:txBody>
            </p:sp>
            <p:grpSp>
              <p:nvGrpSpPr>
                <p:cNvPr id="33" name="Group 32">
                  <a:extLst>
                    <a:ext uri="{FF2B5EF4-FFF2-40B4-BE49-F238E27FC236}">
                      <a16:creationId xmlns:a16="http://schemas.microsoft.com/office/drawing/2014/main" id="{F2E51A70-B54E-41AE-A906-078F7FCBF504}"/>
                    </a:ext>
                  </a:extLst>
                </p:cNvPr>
                <p:cNvGrpSpPr/>
                <p:nvPr userDrawn="1"/>
              </p:nvGrpSpPr>
              <p:grpSpPr>
                <a:xfrm>
                  <a:off x="93725" y="4858215"/>
                  <a:ext cx="1262614" cy="94982"/>
                  <a:chOff x="93725" y="4858215"/>
                  <a:chExt cx="1262614" cy="94982"/>
                </a:xfrm>
                <a:solidFill>
                  <a:schemeClr val="bg1"/>
                </a:solidFill>
              </p:grpSpPr>
              <p:sp>
                <p:nvSpPr>
                  <p:cNvPr id="50" name="Freeform: Shape 49">
                    <a:extLst>
                      <a:ext uri="{FF2B5EF4-FFF2-40B4-BE49-F238E27FC236}">
                        <a16:creationId xmlns:a16="http://schemas.microsoft.com/office/drawing/2014/main" id="{024A45A7-12DB-4A02-83F4-20036FF4F17E}"/>
                      </a:ext>
                    </a:extLst>
                  </p:cNvPr>
                  <p:cNvSpPr/>
                  <p:nvPr/>
                </p:nvSpPr>
                <p:spPr>
                  <a:xfrm>
                    <a:off x="93725" y="4858254"/>
                    <a:ext cx="103520" cy="94943"/>
                  </a:xfrm>
                  <a:custGeom>
                    <a:avLst/>
                    <a:gdLst>
                      <a:gd name="connsiteX0" fmla="*/ 105068 w 249042"/>
                      <a:gd name="connsiteY0" fmla="*/ 228409 h 228409"/>
                      <a:gd name="connsiteX1" fmla="*/ 95257 w 249042"/>
                      <a:gd name="connsiteY1" fmla="*/ 222218 h 228409"/>
                      <a:gd name="connsiteX2" fmla="*/ 674 w 249042"/>
                      <a:gd name="connsiteY2" fmla="*/ 6858 h 228409"/>
                      <a:gd name="connsiteX3" fmla="*/ 4294 w 249042"/>
                      <a:gd name="connsiteY3" fmla="*/ 0 h 228409"/>
                      <a:gd name="connsiteX4" fmla="*/ 34678 w 249042"/>
                      <a:gd name="connsiteY4" fmla="*/ 0 h 228409"/>
                      <a:gd name="connsiteX5" fmla="*/ 44489 w 249042"/>
                      <a:gd name="connsiteY5" fmla="*/ 6191 h 228409"/>
                      <a:gd name="connsiteX6" fmla="*/ 125071 w 249042"/>
                      <a:gd name="connsiteY6" fmla="*/ 195072 h 228409"/>
                      <a:gd name="connsiteX7" fmla="*/ 206033 w 249042"/>
                      <a:gd name="connsiteY7" fmla="*/ 6191 h 228409"/>
                      <a:gd name="connsiteX8" fmla="*/ 215844 w 249042"/>
                      <a:gd name="connsiteY8" fmla="*/ 0 h 228409"/>
                      <a:gd name="connsiteX9" fmla="*/ 244514 w 249042"/>
                      <a:gd name="connsiteY9" fmla="*/ 0 h 228409"/>
                      <a:gd name="connsiteX10" fmla="*/ 248419 w 249042"/>
                      <a:gd name="connsiteY10" fmla="*/ 6858 h 228409"/>
                      <a:gd name="connsiteX11" fmla="*/ 153169 w 249042"/>
                      <a:gd name="connsiteY11" fmla="*/ 222218 h 228409"/>
                      <a:gd name="connsiteX12" fmla="*/ 143359 w 249042"/>
                      <a:gd name="connsiteY12" fmla="*/ 228409 h 228409"/>
                      <a:gd name="connsiteX13" fmla="*/ 105068 w 249042"/>
                      <a:gd name="connsiteY1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042" h="228409">
                        <a:moveTo>
                          <a:pt x="105068" y="228409"/>
                        </a:moveTo>
                        <a:cubicBezTo>
                          <a:pt x="99544" y="228409"/>
                          <a:pt x="97258" y="226409"/>
                          <a:pt x="95257" y="222218"/>
                        </a:cubicBezTo>
                        <a:lnTo>
                          <a:pt x="674" y="6858"/>
                        </a:lnTo>
                        <a:cubicBezTo>
                          <a:pt x="-945" y="2953"/>
                          <a:pt x="388" y="0"/>
                          <a:pt x="4294" y="0"/>
                        </a:cubicBezTo>
                        <a:lnTo>
                          <a:pt x="34678" y="0"/>
                        </a:lnTo>
                        <a:cubicBezTo>
                          <a:pt x="40203" y="0"/>
                          <a:pt x="42870" y="2000"/>
                          <a:pt x="44489" y="6191"/>
                        </a:cubicBezTo>
                        <a:lnTo>
                          <a:pt x="125071" y="195072"/>
                        </a:lnTo>
                        <a:lnTo>
                          <a:pt x="206033" y="6191"/>
                        </a:lnTo>
                        <a:cubicBezTo>
                          <a:pt x="207652" y="1905"/>
                          <a:pt x="210319" y="0"/>
                          <a:pt x="215844" y="0"/>
                        </a:cubicBezTo>
                        <a:lnTo>
                          <a:pt x="244514" y="0"/>
                        </a:lnTo>
                        <a:cubicBezTo>
                          <a:pt x="248419" y="0"/>
                          <a:pt x="250039" y="2953"/>
                          <a:pt x="248419" y="6858"/>
                        </a:cubicBezTo>
                        <a:lnTo>
                          <a:pt x="153169" y="222218"/>
                        </a:lnTo>
                        <a:cubicBezTo>
                          <a:pt x="151550" y="226504"/>
                          <a:pt x="149264" y="228409"/>
                          <a:pt x="143359" y="228409"/>
                        </a:cubicBezTo>
                        <a:lnTo>
                          <a:pt x="105068" y="228409"/>
                        </a:lnTo>
                        <a:close/>
                      </a:path>
                    </a:pathLst>
                  </a:custGeom>
                  <a:grpFill/>
                  <a:ln w="9525" cap="flat">
                    <a:noFill/>
                    <a:prstDash val="solid"/>
                    <a:miter/>
                  </a:ln>
                </p:spPr>
                <p:txBody>
                  <a:bodyPr rtlCol="0" anchor="ctr"/>
                  <a:lstStyle/>
                  <a:p>
                    <a:endParaRPr lang="en-US" sz="3200"/>
                  </a:p>
                </p:txBody>
              </p:sp>
              <p:sp>
                <p:nvSpPr>
                  <p:cNvPr id="51" name="Freeform: Shape 50">
                    <a:extLst>
                      <a:ext uri="{FF2B5EF4-FFF2-40B4-BE49-F238E27FC236}">
                        <a16:creationId xmlns:a16="http://schemas.microsoft.com/office/drawing/2014/main" id="{6F5B76F9-60E5-405E-974F-7CFD11F16F53}"/>
                      </a:ext>
                    </a:extLst>
                  </p:cNvPr>
                  <p:cNvSpPr/>
                  <p:nvPr/>
                </p:nvSpPr>
                <p:spPr>
                  <a:xfrm>
                    <a:off x="210804" y="4858254"/>
                    <a:ext cx="16945" cy="94943"/>
                  </a:xfrm>
                  <a:custGeom>
                    <a:avLst/>
                    <a:gdLst>
                      <a:gd name="connsiteX0" fmla="*/ 40767 w 40766"/>
                      <a:gd name="connsiteY0" fmla="*/ 221552 h 228409"/>
                      <a:gd name="connsiteX1" fmla="*/ 33623 w 40766"/>
                      <a:gd name="connsiteY1" fmla="*/ 228409 h 228409"/>
                      <a:gd name="connsiteX2" fmla="*/ 6858 w 40766"/>
                      <a:gd name="connsiteY2" fmla="*/ 228409 h 228409"/>
                      <a:gd name="connsiteX3" fmla="*/ 0 w 40766"/>
                      <a:gd name="connsiteY3" fmla="*/ 221552 h 228409"/>
                      <a:gd name="connsiteX4" fmla="*/ 0 w 40766"/>
                      <a:gd name="connsiteY4" fmla="*/ 6858 h 228409"/>
                      <a:gd name="connsiteX5" fmla="*/ 6858 w 40766"/>
                      <a:gd name="connsiteY5" fmla="*/ 0 h 228409"/>
                      <a:gd name="connsiteX6" fmla="*/ 33623 w 40766"/>
                      <a:gd name="connsiteY6" fmla="*/ 0 h 228409"/>
                      <a:gd name="connsiteX7" fmla="*/ 40767 w 40766"/>
                      <a:gd name="connsiteY7" fmla="*/ 6858 h 228409"/>
                      <a:gd name="connsiteX8" fmla="*/ 40767 w 40766"/>
                      <a:gd name="connsiteY8"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766" h="228409">
                        <a:moveTo>
                          <a:pt x="40767" y="221552"/>
                        </a:move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221552"/>
                        </a:lnTo>
                        <a:close/>
                      </a:path>
                    </a:pathLst>
                  </a:custGeom>
                  <a:grpFill/>
                  <a:ln w="9525" cap="flat">
                    <a:noFill/>
                    <a:prstDash val="solid"/>
                    <a:miter/>
                  </a:ln>
                </p:spPr>
                <p:txBody>
                  <a:bodyPr rtlCol="0" anchor="ctr"/>
                  <a:lstStyle/>
                  <a:p>
                    <a:endParaRPr lang="en-US" sz="3200"/>
                  </a:p>
                </p:txBody>
              </p:sp>
              <p:sp>
                <p:nvSpPr>
                  <p:cNvPr id="52" name="Freeform: Shape 51">
                    <a:extLst>
                      <a:ext uri="{FF2B5EF4-FFF2-40B4-BE49-F238E27FC236}">
                        <a16:creationId xmlns:a16="http://schemas.microsoft.com/office/drawing/2014/main" id="{6954FCA0-DAEE-4325-8B31-22BE8B78D5D7}"/>
                      </a:ext>
                    </a:extLst>
                  </p:cNvPr>
                  <p:cNvSpPr/>
                  <p:nvPr/>
                </p:nvSpPr>
                <p:spPr>
                  <a:xfrm>
                    <a:off x="250991" y="4858254"/>
                    <a:ext cx="96886" cy="94904"/>
                  </a:xfrm>
                  <a:custGeom>
                    <a:avLst/>
                    <a:gdLst>
                      <a:gd name="connsiteX0" fmla="*/ 224695 w 233084"/>
                      <a:gd name="connsiteY0" fmla="*/ 49911 h 228314"/>
                      <a:gd name="connsiteX1" fmla="*/ 224695 w 233084"/>
                      <a:gd name="connsiteY1" fmla="*/ 94583 h 228314"/>
                      <a:gd name="connsiteX2" fmla="*/ 172498 w 233084"/>
                      <a:gd name="connsiteY2" fmla="*/ 145447 h 228314"/>
                      <a:gd name="connsiteX3" fmla="*/ 156496 w 233084"/>
                      <a:gd name="connsiteY3" fmla="*/ 145447 h 228314"/>
                      <a:gd name="connsiteX4" fmla="*/ 231553 w 233084"/>
                      <a:gd name="connsiteY4" fmla="*/ 221456 h 228314"/>
                      <a:gd name="connsiteX5" fmla="*/ 229267 w 233084"/>
                      <a:gd name="connsiteY5" fmla="*/ 228314 h 228314"/>
                      <a:gd name="connsiteX6" fmla="*/ 193739 w 233084"/>
                      <a:gd name="connsiteY6" fmla="*/ 228314 h 228314"/>
                      <a:gd name="connsiteX7" fmla="*/ 182309 w 233084"/>
                      <a:gd name="connsiteY7" fmla="*/ 223742 h 228314"/>
                      <a:gd name="connsiteX8" fmla="*/ 109918 w 233084"/>
                      <a:gd name="connsiteY8" fmla="*/ 146780 h 228314"/>
                      <a:gd name="connsiteX9" fmla="*/ 40767 w 233084"/>
                      <a:gd name="connsiteY9" fmla="*/ 146780 h 228314"/>
                      <a:gd name="connsiteX10" fmla="*/ 40767 w 233084"/>
                      <a:gd name="connsiteY10" fmla="*/ 221456 h 228314"/>
                      <a:gd name="connsiteX11" fmla="*/ 33623 w 233084"/>
                      <a:gd name="connsiteY11" fmla="*/ 228314 h 228314"/>
                      <a:gd name="connsiteX12" fmla="*/ 6858 w 233084"/>
                      <a:gd name="connsiteY12" fmla="*/ 228314 h 228314"/>
                      <a:gd name="connsiteX13" fmla="*/ 0 w 233084"/>
                      <a:gd name="connsiteY13" fmla="*/ 221456 h 228314"/>
                      <a:gd name="connsiteX14" fmla="*/ 0 w 233084"/>
                      <a:gd name="connsiteY14" fmla="*/ 6858 h 228314"/>
                      <a:gd name="connsiteX15" fmla="*/ 6858 w 233084"/>
                      <a:gd name="connsiteY15" fmla="*/ 0 h 228314"/>
                      <a:gd name="connsiteX16" fmla="*/ 172593 w 233084"/>
                      <a:gd name="connsiteY16" fmla="*/ 0 h 228314"/>
                      <a:gd name="connsiteX17" fmla="*/ 224695 w 233084"/>
                      <a:gd name="connsiteY17" fmla="*/ 49911 h 228314"/>
                      <a:gd name="connsiteX18" fmla="*/ 40672 w 233084"/>
                      <a:gd name="connsiteY18" fmla="*/ 113252 h 228314"/>
                      <a:gd name="connsiteX19" fmla="*/ 152305 w 233084"/>
                      <a:gd name="connsiteY19" fmla="*/ 113252 h 228314"/>
                      <a:gd name="connsiteX20" fmla="*/ 183642 w 233084"/>
                      <a:gd name="connsiteY20" fmla="*/ 86487 h 228314"/>
                      <a:gd name="connsiteX21" fmla="*/ 183642 w 233084"/>
                      <a:gd name="connsiteY21" fmla="*/ 60674 h 228314"/>
                      <a:gd name="connsiteX22" fmla="*/ 152305 w 233084"/>
                      <a:gd name="connsiteY22" fmla="*/ 33909 h 228314"/>
                      <a:gd name="connsiteX23" fmla="*/ 40672 w 233084"/>
                      <a:gd name="connsiteY23" fmla="*/ 33909 h 228314"/>
                      <a:gd name="connsiteX24" fmla="*/ 40672 w 233084"/>
                      <a:gd name="connsiteY24" fmla="*/ 113252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3084" h="228314">
                        <a:moveTo>
                          <a:pt x="224695" y="49911"/>
                        </a:moveTo>
                        <a:lnTo>
                          <a:pt x="224695" y="94583"/>
                        </a:lnTo>
                        <a:cubicBezTo>
                          <a:pt x="224695" y="128492"/>
                          <a:pt x="207740" y="145447"/>
                          <a:pt x="172498" y="145447"/>
                        </a:cubicBezTo>
                        <a:lnTo>
                          <a:pt x="156496" y="145447"/>
                        </a:lnTo>
                        <a:lnTo>
                          <a:pt x="231553" y="221456"/>
                        </a:lnTo>
                        <a:cubicBezTo>
                          <a:pt x="234505" y="224409"/>
                          <a:pt x="232886" y="228314"/>
                          <a:pt x="229267" y="228314"/>
                        </a:cubicBezTo>
                        <a:lnTo>
                          <a:pt x="193739" y="228314"/>
                        </a:lnTo>
                        <a:cubicBezTo>
                          <a:pt x="187833" y="228314"/>
                          <a:pt x="185261" y="226981"/>
                          <a:pt x="182309" y="223742"/>
                        </a:cubicBezTo>
                        <a:lnTo>
                          <a:pt x="109918" y="146780"/>
                        </a:lnTo>
                        <a:lnTo>
                          <a:pt x="40767" y="146780"/>
                        </a:lnTo>
                        <a:lnTo>
                          <a:pt x="40767" y="221456"/>
                        </a:lnTo>
                        <a:cubicBezTo>
                          <a:pt x="40767" y="226028"/>
                          <a:pt x="38195" y="228314"/>
                          <a:pt x="33623" y="228314"/>
                        </a:cubicBezTo>
                        <a:lnTo>
                          <a:pt x="6858" y="228314"/>
                        </a:lnTo>
                        <a:cubicBezTo>
                          <a:pt x="2286" y="228314"/>
                          <a:pt x="0" y="226028"/>
                          <a:pt x="0" y="221456"/>
                        </a:cubicBezTo>
                        <a:lnTo>
                          <a:pt x="0" y="6858"/>
                        </a:lnTo>
                        <a:cubicBezTo>
                          <a:pt x="0" y="2286"/>
                          <a:pt x="2286" y="0"/>
                          <a:pt x="6858" y="0"/>
                        </a:cubicBezTo>
                        <a:lnTo>
                          <a:pt x="172593" y="0"/>
                        </a:lnTo>
                        <a:cubicBezTo>
                          <a:pt x="207740" y="0"/>
                          <a:pt x="224695" y="16002"/>
                          <a:pt x="224695" y="49911"/>
                        </a:cubicBezTo>
                        <a:close/>
                        <a:moveTo>
                          <a:pt x="40672" y="113252"/>
                        </a:moveTo>
                        <a:lnTo>
                          <a:pt x="152305" y="113252"/>
                        </a:lnTo>
                        <a:cubicBezTo>
                          <a:pt x="178689" y="113252"/>
                          <a:pt x="183642" y="108014"/>
                          <a:pt x="183642" y="86487"/>
                        </a:cubicBezTo>
                        <a:lnTo>
                          <a:pt x="183642" y="60674"/>
                        </a:lnTo>
                        <a:cubicBezTo>
                          <a:pt x="183642" y="38862"/>
                          <a:pt x="178784" y="33909"/>
                          <a:pt x="152305" y="33909"/>
                        </a:cubicBezTo>
                        <a:lnTo>
                          <a:pt x="40672" y="33909"/>
                        </a:lnTo>
                        <a:lnTo>
                          <a:pt x="40672" y="113252"/>
                        </a:lnTo>
                        <a:close/>
                      </a:path>
                    </a:pathLst>
                  </a:custGeom>
                  <a:grpFill/>
                  <a:ln w="9525" cap="flat">
                    <a:noFill/>
                    <a:prstDash val="solid"/>
                    <a:miter/>
                  </a:ln>
                </p:spPr>
                <p:txBody>
                  <a:bodyPr rtlCol="0" anchor="ctr"/>
                  <a:lstStyle/>
                  <a:p>
                    <a:endParaRPr lang="en-US" sz="3200"/>
                  </a:p>
                </p:txBody>
              </p:sp>
              <p:sp>
                <p:nvSpPr>
                  <p:cNvPr id="53" name="Freeform: Shape 52">
                    <a:extLst>
                      <a:ext uri="{FF2B5EF4-FFF2-40B4-BE49-F238E27FC236}">
                        <a16:creationId xmlns:a16="http://schemas.microsoft.com/office/drawing/2014/main" id="{DCD2775E-4582-472C-B84D-B22721DE9E50}"/>
                      </a:ext>
                    </a:extLst>
                  </p:cNvPr>
                  <p:cNvSpPr/>
                  <p:nvPr/>
                </p:nvSpPr>
                <p:spPr>
                  <a:xfrm>
                    <a:off x="355119"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4 w 221837"/>
                      <a:gd name="connsiteY5" fmla="*/ 0 h 228409"/>
                      <a:gd name="connsiteX6" fmla="*/ 221837 w 221837"/>
                      <a:gd name="connsiteY6" fmla="*/ 6858 h 228409"/>
                      <a:gd name="connsiteX7" fmla="*/ 221837 w 221837"/>
                      <a:gd name="connsiteY7" fmla="*/ 27051 h 228409"/>
                      <a:gd name="connsiteX8" fmla="*/ 214694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2" y="33909"/>
                          <a:pt x="0" y="31337"/>
                          <a:pt x="0" y="27051"/>
                        </a:cubicBezTo>
                        <a:lnTo>
                          <a:pt x="0" y="6858"/>
                        </a:lnTo>
                        <a:cubicBezTo>
                          <a:pt x="0" y="2286"/>
                          <a:pt x="2572" y="0"/>
                          <a:pt x="7144" y="0"/>
                        </a:cubicBezTo>
                        <a:lnTo>
                          <a:pt x="214694" y="0"/>
                        </a:lnTo>
                        <a:cubicBezTo>
                          <a:pt x="219266" y="0"/>
                          <a:pt x="221837" y="2286"/>
                          <a:pt x="221837" y="6858"/>
                        </a:cubicBezTo>
                        <a:lnTo>
                          <a:pt x="221837" y="27051"/>
                        </a:lnTo>
                        <a:cubicBezTo>
                          <a:pt x="221837" y="31337"/>
                          <a:pt x="219266" y="33909"/>
                          <a:pt x="214694" y="33909"/>
                        </a:cubicBezTo>
                        <a:lnTo>
                          <a:pt x="131445" y="33909"/>
                        </a:lnTo>
                        <a:lnTo>
                          <a:pt x="131445" y="221552"/>
                        </a:lnTo>
                        <a:cubicBezTo>
                          <a:pt x="131445" y="226123"/>
                          <a:pt x="128873" y="228409"/>
                          <a:pt x="124301" y="228409"/>
                        </a:cubicBezTo>
                        <a:lnTo>
                          <a:pt x="97536" y="228409"/>
                        </a:lnTo>
                        <a:cubicBezTo>
                          <a:pt x="92964" y="228409"/>
                          <a:pt x="90392" y="226123"/>
                          <a:pt x="90392" y="221552"/>
                        </a:cubicBezTo>
                        <a:lnTo>
                          <a:pt x="90392" y="33909"/>
                        </a:lnTo>
                        <a:close/>
                      </a:path>
                    </a:pathLst>
                  </a:custGeom>
                  <a:grpFill/>
                  <a:ln w="9525" cap="flat">
                    <a:noFill/>
                    <a:prstDash val="solid"/>
                    <a:miter/>
                  </a:ln>
                </p:spPr>
                <p:txBody>
                  <a:bodyPr rtlCol="0" anchor="ctr"/>
                  <a:lstStyle/>
                  <a:p>
                    <a:endParaRPr lang="en-US" sz="3200"/>
                  </a:p>
                </p:txBody>
              </p:sp>
              <p:sp>
                <p:nvSpPr>
                  <p:cNvPr id="54" name="Freeform: Shape 53">
                    <a:extLst>
                      <a:ext uri="{FF2B5EF4-FFF2-40B4-BE49-F238E27FC236}">
                        <a16:creationId xmlns:a16="http://schemas.microsoft.com/office/drawing/2014/main" id="{1D063104-048F-447D-B575-2D5F837DDA83}"/>
                      </a:ext>
                    </a:extLst>
                  </p:cNvPr>
                  <p:cNvSpPr/>
                  <p:nvPr/>
                </p:nvSpPr>
                <p:spPr>
                  <a:xfrm>
                    <a:off x="461347" y="4858254"/>
                    <a:ext cx="93399" cy="94943"/>
                  </a:xfrm>
                  <a:custGeom>
                    <a:avLst/>
                    <a:gdLst>
                      <a:gd name="connsiteX0" fmla="*/ 40672 w 224694"/>
                      <a:gd name="connsiteY0" fmla="*/ 167069 h 228409"/>
                      <a:gd name="connsiteX1" fmla="*/ 73343 w 224694"/>
                      <a:gd name="connsiteY1" fmla="*/ 194500 h 228409"/>
                      <a:gd name="connsiteX2" fmla="*/ 150971 w 224694"/>
                      <a:gd name="connsiteY2" fmla="*/ 194500 h 228409"/>
                      <a:gd name="connsiteX3" fmla="*/ 183642 w 224694"/>
                      <a:gd name="connsiteY3" fmla="*/ 167069 h 228409"/>
                      <a:gd name="connsiteX4" fmla="*/ 183642 w 224694"/>
                      <a:gd name="connsiteY4" fmla="*/ 6858 h 228409"/>
                      <a:gd name="connsiteX5" fmla="*/ 190500 w 224694"/>
                      <a:gd name="connsiteY5" fmla="*/ 0 h 228409"/>
                      <a:gd name="connsiteX6" fmla="*/ 217551 w 224694"/>
                      <a:gd name="connsiteY6" fmla="*/ 0 h 228409"/>
                      <a:gd name="connsiteX7" fmla="*/ 224695 w 224694"/>
                      <a:gd name="connsiteY7" fmla="*/ 6858 h 228409"/>
                      <a:gd name="connsiteX8" fmla="*/ 224695 w 224694"/>
                      <a:gd name="connsiteY8" fmla="*/ 176213 h 228409"/>
                      <a:gd name="connsiteX9" fmla="*/ 170212 w 224694"/>
                      <a:gd name="connsiteY9" fmla="*/ 228409 h 228409"/>
                      <a:gd name="connsiteX10" fmla="*/ 54769 w 224694"/>
                      <a:gd name="connsiteY10" fmla="*/ 228409 h 228409"/>
                      <a:gd name="connsiteX11" fmla="*/ 0 w 224694"/>
                      <a:gd name="connsiteY11" fmla="*/ 176213 h 228409"/>
                      <a:gd name="connsiteX12" fmla="*/ 0 w 224694"/>
                      <a:gd name="connsiteY12" fmla="*/ 6858 h 228409"/>
                      <a:gd name="connsiteX13" fmla="*/ 6858 w 224694"/>
                      <a:gd name="connsiteY13" fmla="*/ 0 h 228409"/>
                      <a:gd name="connsiteX14" fmla="*/ 33623 w 224694"/>
                      <a:gd name="connsiteY14" fmla="*/ 0 h 228409"/>
                      <a:gd name="connsiteX15" fmla="*/ 40767 w 224694"/>
                      <a:gd name="connsiteY15" fmla="*/ 6858 h 228409"/>
                      <a:gd name="connsiteX16" fmla="*/ 40767 w 224694"/>
                      <a:gd name="connsiteY16" fmla="*/ 16706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694" h="228409">
                        <a:moveTo>
                          <a:pt x="40672" y="167069"/>
                        </a:moveTo>
                        <a:cubicBezTo>
                          <a:pt x="40672" y="189643"/>
                          <a:pt x="46196" y="194500"/>
                          <a:pt x="73343" y="194500"/>
                        </a:cubicBezTo>
                        <a:lnTo>
                          <a:pt x="150971" y="194500"/>
                        </a:lnTo>
                        <a:cubicBezTo>
                          <a:pt x="178022" y="194500"/>
                          <a:pt x="183642" y="189643"/>
                          <a:pt x="183642" y="167069"/>
                        </a:cubicBezTo>
                        <a:lnTo>
                          <a:pt x="183642" y="6858"/>
                        </a:lnTo>
                        <a:cubicBezTo>
                          <a:pt x="183642" y="2286"/>
                          <a:pt x="186214" y="0"/>
                          <a:pt x="190500" y="0"/>
                        </a:cubicBezTo>
                        <a:lnTo>
                          <a:pt x="217551" y="0"/>
                        </a:lnTo>
                        <a:cubicBezTo>
                          <a:pt x="221837" y="0"/>
                          <a:pt x="224695" y="2286"/>
                          <a:pt x="224695" y="6858"/>
                        </a:cubicBezTo>
                        <a:lnTo>
                          <a:pt x="224695" y="176213"/>
                        </a:lnTo>
                        <a:cubicBezTo>
                          <a:pt x="224695" y="211741"/>
                          <a:pt x="207073" y="228409"/>
                          <a:pt x="170212" y="228409"/>
                        </a:cubicBezTo>
                        <a:lnTo>
                          <a:pt x="54769" y="228409"/>
                        </a:lnTo>
                        <a:cubicBezTo>
                          <a:pt x="17526" y="228409"/>
                          <a:pt x="0" y="211741"/>
                          <a:pt x="0" y="176213"/>
                        </a:cubicBezTo>
                        <a:lnTo>
                          <a:pt x="0" y="6858"/>
                        </a:lnTo>
                        <a:cubicBezTo>
                          <a:pt x="0" y="2286"/>
                          <a:pt x="2286" y="0"/>
                          <a:pt x="6858" y="0"/>
                        </a:cubicBezTo>
                        <a:lnTo>
                          <a:pt x="33623" y="0"/>
                        </a:lnTo>
                        <a:cubicBezTo>
                          <a:pt x="38195" y="0"/>
                          <a:pt x="40767" y="2286"/>
                          <a:pt x="40767" y="6858"/>
                        </a:cubicBezTo>
                        <a:lnTo>
                          <a:pt x="40767" y="167069"/>
                        </a:lnTo>
                        <a:close/>
                      </a:path>
                    </a:pathLst>
                  </a:custGeom>
                  <a:grpFill/>
                  <a:ln w="9525" cap="flat">
                    <a:noFill/>
                    <a:prstDash val="solid"/>
                    <a:miter/>
                  </a:ln>
                </p:spPr>
                <p:txBody>
                  <a:bodyPr rtlCol="0" anchor="ctr"/>
                  <a:lstStyle/>
                  <a:p>
                    <a:endParaRPr lang="en-US" sz="3200"/>
                  </a:p>
                </p:txBody>
              </p:sp>
              <p:sp>
                <p:nvSpPr>
                  <p:cNvPr id="55" name="Freeform: Shape 54">
                    <a:extLst>
                      <a:ext uri="{FF2B5EF4-FFF2-40B4-BE49-F238E27FC236}">
                        <a16:creationId xmlns:a16="http://schemas.microsoft.com/office/drawing/2014/main" id="{DB5A7897-B534-4BB5-8ADF-5E17EB1C6158}"/>
                      </a:ext>
                    </a:extLst>
                  </p:cNvPr>
                  <p:cNvSpPr/>
                  <p:nvPr/>
                </p:nvSpPr>
                <p:spPr>
                  <a:xfrm>
                    <a:off x="566094" y="4858215"/>
                    <a:ext cx="108373" cy="94943"/>
                  </a:xfrm>
                  <a:custGeom>
                    <a:avLst/>
                    <a:gdLst>
                      <a:gd name="connsiteX0" fmla="*/ 197204 w 260718"/>
                      <a:gd name="connsiteY0" fmla="*/ 180499 h 228409"/>
                      <a:gd name="connsiteX1" fmla="*/ 61854 w 260718"/>
                      <a:gd name="connsiteY1" fmla="*/ 180499 h 228409"/>
                      <a:gd name="connsiteX2" fmla="*/ 42899 w 260718"/>
                      <a:gd name="connsiteY2" fmla="*/ 222218 h 228409"/>
                      <a:gd name="connsiteX3" fmla="*/ 33088 w 260718"/>
                      <a:gd name="connsiteY3" fmla="*/ 228410 h 228409"/>
                      <a:gd name="connsiteX4" fmla="*/ 4418 w 260718"/>
                      <a:gd name="connsiteY4" fmla="*/ 228410 h 228409"/>
                      <a:gd name="connsiteX5" fmla="*/ 799 w 260718"/>
                      <a:gd name="connsiteY5" fmla="*/ 221552 h 228409"/>
                      <a:gd name="connsiteX6" fmla="*/ 101287 w 260718"/>
                      <a:gd name="connsiteY6" fmla="*/ 6191 h 228409"/>
                      <a:gd name="connsiteX7" fmla="*/ 111098 w 260718"/>
                      <a:gd name="connsiteY7" fmla="*/ 0 h 228409"/>
                      <a:gd name="connsiteX8" fmla="*/ 149579 w 260718"/>
                      <a:gd name="connsiteY8" fmla="*/ 0 h 228409"/>
                      <a:gd name="connsiteX9" fmla="*/ 159390 w 260718"/>
                      <a:gd name="connsiteY9" fmla="*/ 6191 h 228409"/>
                      <a:gd name="connsiteX10" fmla="*/ 259879 w 260718"/>
                      <a:gd name="connsiteY10" fmla="*/ 221552 h 228409"/>
                      <a:gd name="connsiteX11" fmla="*/ 256259 w 260718"/>
                      <a:gd name="connsiteY11" fmla="*/ 228410 h 228409"/>
                      <a:gd name="connsiteX12" fmla="*/ 225874 w 260718"/>
                      <a:gd name="connsiteY12" fmla="*/ 228410 h 228409"/>
                      <a:gd name="connsiteX13" fmla="*/ 216064 w 260718"/>
                      <a:gd name="connsiteY13" fmla="*/ 222218 h 228409"/>
                      <a:gd name="connsiteX14" fmla="*/ 197204 w 260718"/>
                      <a:gd name="connsiteY14" fmla="*/ 180499 h 228409"/>
                      <a:gd name="connsiteX15" fmla="*/ 77189 w 260718"/>
                      <a:gd name="connsiteY15" fmla="*/ 146590 h 228409"/>
                      <a:gd name="connsiteX16" fmla="*/ 181583 w 260718"/>
                      <a:gd name="connsiteY16" fmla="*/ 146590 h 228409"/>
                      <a:gd name="connsiteX17" fmla="*/ 129386 w 260718"/>
                      <a:gd name="connsiteY17" fmla="*/ 31718 h 228409"/>
                      <a:gd name="connsiteX18" fmla="*/ 77189 w 260718"/>
                      <a:gd name="connsiteY18" fmla="*/ 14659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718" h="228409">
                        <a:moveTo>
                          <a:pt x="197204" y="180499"/>
                        </a:moveTo>
                        <a:lnTo>
                          <a:pt x="61854" y="180499"/>
                        </a:lnTo>
                        <a:lnTo>
                          <a:pt x="42899" y="222218"/>
                        </a:lnTo>
                        <a:cubicBezTo>
                          <a:pt x="40899" y="226504"/>
                          <a:pt x="38327" y="228410"/>
                          <a:pt x="33088" y="228410"/>
                        </a:cubicBezTo>
                        <a:lnTo>
                          <a:pt x="4418" y="228410"/>
                        </a:lnTo>
                        <a:cubicBezTo>
                          <a:pt x="513" y="228410"/>
                          <a:pt x="-1106" y="225457"/>
                          <a:pt x="799" y="221552"/>
                        </a:cubicBezTo>
                        <a:lnTo>
                          <a:pt x="101287" y="6191"/>
                        </a:lnTo>
                        <a:cubicBezTo>
                          <a:pt x="103288" y="1905"/>
                          <a:pt x="105859" y="0"/>
                          <a:pt x="111098" y="0"/>
                        </a:cubicBezTo>
                        <a:lnTo>
                          <a:pt x="149579" y="0"/>
                        </a:lnTo>
                        <a:cubicBezTo>
                          <a:pt x="154818" y="0"/>
                          <a:pt x="157390" y="2000"/>
                          <a:pt x="159390" y="6191"/>
                        </a:cubicBezTo>
                        <a:lnTo>
                          <a:pt x="259879" y="221552"/>
                        </a:lnTo>
                        <a:cubicBezTo>
                          <a:pt x="261879" y="225457"/>
                          <a:pt x="260164" y="228410"/>
                          <a:pt x="256259" y="228410"/>
                        </a:cubicBezTo>
                        <a:lnTo>
                          <a:pt x="225874" y="228410"/>
                        </a:lnTo>
                        <a:cubicBezTo>
                          <a:pt x="220350" y="228410"/>
                          <a:pt x="218064" y="226409"/>
                          <a:pt x="216064" y="222218"/>
                        </a:cubicBezTo>
                        <a:lnTo>
                          <a:pt x="197204" y="180499"/>
                        </a:lnTo>
                        <a:close/>
                        <a:moveTo>
                          <a:pt x="77189" y="146590"/>
                        </a:moveTo>
                        <a:lnTo>
                          <a:pt x="181583" y="146590"/>
                        </a:lnTo>
                        <a:lnTo>
                          <a:pt x="129386" y="31718"/>
                        </a:lnTo>
                        <a:lnTo>
                          <a:pt x="77189" y="146590"/>
                        </a:lnTo>
                        <a:close/>
                      </a:path>
                    </a:pathLst>
                  </a:custGeom>
                  <a:grpFill/>
                  <a:ln w="9525" cap="flat">
                    <a:noFill/>
                    <a:prstDash val="solid"/>
                    <a:miter/>
                  </a:ln>
                </p:spPr>
                <p:txBody>
                  <a:bodyPr rtlCol="0" anchor="ctr"/>
                  <a:lstStyle/>
                  <a:p>
                    <a:endParaRPr lang="en-US" sz="3200"/>
                  </a:p>
                </p:txBody>
              </p:sp>
              <p:sp>
                <p:nvSpPr>
                  <p:cNvPr id="56" name="Freeform: Shape 55">
                    <a:extLst>
                      <a:ext uri="{FF2B5EF4-FFF2-40B4-BE49-F238E27FC236}">
                        <a16:creationId xmlns:a16="http://schemas.microsoft.com/office/drawing/2014/main" id="{CBC9EEE1-1A19-48BF-8F1E-A760367D32F2}"/>
                      </a:ext>
                    </a:extLst>
                  </p:cNvPr>
                  <p:cNvSpPr/>
                  <p:nvPr/>
                </p:nvSpPr>
                <p:spPr>
                  <a:xfrm>
                    <a:off x="688094" y="4858254"/>
                    <a:ext cx="84095" cy="94943"/>
                  </a:xfrm>
                  <a:custGeom>
                    <a:avLst/>
                    <a:gdLst>
                      <a:gd name="connsiteX0" fmla="*/ 40767 w 202311"/>
                      <a:gd name="connsiteY0" fmla="*/ 194500 h 228409"/>
                      <a:gd name="connsiteX1" fmla="*/ 195453 w 202311"/>
                      <a:gd name="connsiteY1" fmla="*/ 194500 h 228409"/>
                      <a:gd name="connsiteX2" fmla="*/ 202311 w 202311"/>
                      <a:gd name="connsiteY2" fmla="*/ 201359 h 228409"/>
                      <a:gd name="connsiteX3" fmla="*/ 202311 w 202311"/>
                      <a:gd name="connsiteY3" fmla="*/ 221552 h 228409"/>
                      <a:gd name="connsiteX4" fmla="*/ 195453 w 202311"/>
                      <a:gd name="connsiteY4" fmla="*/ 228409 h 228409"/>
                      <a:gd name="connsiteX5" fmla="*/ 6858 w 202311"/>
                      <a:gd name="connsiteY5" fmla="*/ 228409 h 228409"/>
                      <a:gd name="connsiteX6" fmla="*/ 0 w 202311"/>
                      <a:gd name="connsiteY6" fmla="*/ 221552 h 228409"/>
                      <a:gd name="connsiteX7" fmla="*/ 0 w 202311"/>
                      <a:gd name="connsiteY7" fmla="*/ 6858 h 228409"/>
                      <a:gd name="connsiteX8" fmla="*/ 6858 w 202311"/>
                      <a:gd name="connsiteY8" fmla="*/ 0 h 228409"/>
                      <a:gd name="connsiteX9" fmla="*/ 33623 w 202311"/>
                      <a:gd name="connsiteY9" fmla="*/ 0 h 228409"/>
                      <a:gd name="connsiteX10" fmla="*/ 40767 w 202311"/>
                      <a:gd name="connsiteY10" fmla="*/ 6858 h 228409"/>
                      <a:gd name="connsiteX11" fmla="*/ 40767 w 202311"/>
                      <a:gd name="connsiteY11" fmla="*/ 19450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311" h="228409">
                        <a:moveTo>
                          <a:pt x="40767" y="194500"/>
                        </a:moveTo>
                        <a:lnTo>
                          <a:pt x="195453" y="194500"/>
                        </a:lnTo>
                        <a:cubicBezTo>
                          <a:pt x="199739" y="194500"/>
                          <a:pt x="202311" y="197072"/>
                          <a:pt x="202311" y="201359"/>
                        </a:cubicBezTo>
                        <a:lnTo>
                          <a:pt x="202311" y="221552"/>
                        </a:lnTo>
                        <a:cubicBezTo>
                          <a:pt x="202311" y="226123"/>
                          <a:pt x="199739" y="228409"/>
                          <a:pt x="19545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194500"/>
                        </a:lnTo>
                        <a:close/>
                      </a:path>
                    </a:pathLst>
                  </a:custGeom>
                  <a:grpFill/>
                  <a:ln w="9525" cap="flat">
                    <a:noFill/>
                    <a:prstDash val="solid"/>
                    <a:miter/>
                  </a:ln>
                </p:spPr>
                <p:txBody>
                  <a:bodyPr rtlCol="0" anchor="ctr"/>
                  <a:lstStyle/>
                  <a:p>
                    <a:endParaRPr lang="en-US" sz="3200"/>
                  </a:p>
                </p:txBody>
              </p:sp>
              <p:sp>
                <p:nvSpPr>
                  <p:cNvPr id="57" name="Freeform: Shape 56">
                    <a:extLst>
                      <a:ext uri="{FF2B5EF4-FFF2-40B4-BE49-F238E27FC236}">
                        <a16:creationId xmlns:a16="http://schemas.microsoft.com/office/drawing/2014/main" id="{3883CEC2-5B4B-427A-95A0-CF66115DF314}"/>
                      </a:ext>
                    </a:extLst>
                  </p:cNvPr>
                  <p:cNvSpPr/>
                  <p:nvPr/>
                </p:nvSpPr>
                <p:spPr>
                  <a:xfrm>
                    <a:off x="827658" y="4858254"/>
                    <a:ext cx="89400" cy="94943"/>
                  </a:xfrm>
                  <a:custGeom>
                    <a:avLst/>
                    <a:gdLst>
                      <a:gd name="connsiteX0" fmla="*/ 208217 w 215074"/>
                      <a:gd name="connsiteY0" fmla="*/ 0 h 228409"/>
                      <a:gd name="connsiteX1" fmla="*/ 215075 w 215074"/>
                      <a:gd name="connsiteY1" fmla="*/ 6858 h 228409"/>
                      <a:gd name="connsiteX2" fmla="*/ 215075 w 215074"/>
                      <a:gd name="connsiteY2" fmla="*/ 27051 h 228409"/>
                      <a:gd name="connsiteX3" fmla="*/ 208217 w 215074"/>
                      <a:gd name="connsiteY3" fmla="*/ 33909 h 228409"/>
                      <a:gd name="connsiteX4" fmla="*/ 40862 w 215074"/>
                      <a:gd name="connsiteY4" fmla="*/ 33909 h 228409"/>
                      <a:gd name="connsiteX5" fmla="*/ 40862 w 215074"/>
                      <a:gd name="connsiteY5" fmla="*/ 95917 h 228409"/>
                      <a:gd name="connsiteX6" fmla="*/ 182499 w 215074"/>
                      <a:gd name="connsiteY6" fmla="*/ 95917 h 228409"/>
                      <a:gd name="connsiteX7" fmla="*/ 189643 w 215074"/>
                      <a:gd name="connsiteY7" fmla="*/ 102775 h 228409"/>
                      <a:gd name="connsiteX8" fmla="*/ 189643 w 215074"/>
                      <a:gd name="connsiteY8" fmla="*/ 123349 h 228409"/>
                      <a:gd name="connsiteX9" fmla="*/ 182499 w 215074"/>
                      <a:gd name="connsiteY9" fmla="*/ 129921 h 228409"/>
                      <a:gd name="connsiteX10" fmla="*/ 40862 w 215074"/>
                      <a:gd name="connsiteY10" fmla="*/ 129921 h 228409"/>
                      <a:gd name="connsiteX11" fmla="*/ 40862 w 215074"/>
                      <a:gd name="connsiteY11" fmla="*/ 194500 h 228409"/>
                      <a:gd name="connsiteX12" fmla="*/ 208217 w 215074"/>
                      <a:gd name="connsiteY12" fmla="*/ 194500 h 228409"/>
                      <a:gd name="connsiteX13" fmla="*/ 215075 w 215074"/>
                      <a:gd name="connsiteY13" fmla="*/ 201359 h 228409"/>
                      <a:gd name="connsiteX14" fmla="*/ 215075 w 215074"/>
                      <a:gd name="connsiteY14" fmla="*/ 221552 h 228409"/>
                      <a:gd name="connsiteX15" fmla="*/ 208217 w 215074"/>
                      <a:gd name="connsiteY15" fmla="*/ 228409 h 228409"/>
                      <a:gd name="connsiteX16" fmla="*/ 6858 w 215074"/>
                      <a:gd name="connsiteY16" fmla="*/ 228409 h 228409"/>
                      <a:gd name="connsiteX17" fmla="*/ 0 w 215074"/>
                      <a:gd name="connsiteY17" fmla="*/ 221552 h 228409"/>
                      <a:gd name="connsiteX18" fmla="*/ 0 w 215074"/>
                      <a:gd name="connsiteY18" fmla="*/ 6858 h 228409"/>
                      <a:gd name="connsiteX19" fmla="*/ 6858 w 215074"/>
                      <a:gd name="connsiteY19" fmla="*/ 0 h 228409"/>
                      <a:gd name="connsiteX20" fmla="*/ 208217 w 215074"/>
                      <a:gd name="connsiteY20"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409">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921"/>
                          <a:pt x="182499" y="129921"/>
                        </a:cubicBezTo>
                        <a:lnTo>
                          <a:pt x="40862" y="129921"/>
                        </a:lnTo>
                        <a:lnTo>
                          <a:pt x="40862" y="194500"/>
                        </a:lnTo>
                        <a:lnTo>
                          <a:pt x="208217" y="194500"/>
                        </a:lnTo>
                        <a:cubicBezTo>
                          <a:pt x="212503" y="194500"/>
                          <a:pt x="215075" y="197072"/>
                          <a:pt x="215075" y="201359"/>
                        </a:cubicBezTo>
                        <a:lnTo>
                          <a:pt x="215075" y="221552"/>
                        </a:lnTo>
                        <a:cubicBezTo>
                          <a:pt x="215075" y="226123"/>
                          <a:pt x="212503" y="228409"/>
                          <a:pt x="208217" y="228409"/>
                        </a:cubicBezTo>
                        <a:lnTo>
                          <a:pt x="6858" y="228409"/>
                        </a:lnTo>
                        <a:cubicBezTo>
                          <a:pt x="2286" y="228409"/>
                          <a:pt x="0" y="226123"/>
                          <a:pt x="0" y="221552"/>
                        </a:cubicBezTo>
                        <a:lnTo>
                          <a:pt x="0" y="6858"/>
                        </a:lnTo>
                        <a:cubicBezTo>
                          <a:pt x="0" y="2286"/>
                          <a:pt x="2286" y="0"/>
                          <a:pt x="6858" y="0"/>
                        </a:cubicBezTo>
                        <a:lnTo>
                          <a:pt x="208217" y="0"/>
                        </a:lnTo>
                        <a:close/>
                      </a:path>
                    </a:pathLst>
                  </a:custGeom>
                  <a:grpFill/>
                  <a:ln w="9525" cap="flat">
                    <a:noFill/>
                    <a:prstDash val="solid"/>
                    <a:miter/>
                  </a:ln>
                </p:spPr>
                <p:txBody>
                  <a:bodyPr rtlCol="0" anchor="ctr"/>
                  <a:lstStyle/>
                  <a:p>
                    <a:endParaRPr lang="en-US" sz="3200"/>
                  </a:p>
                </p:txBody>
              </p:sp>
              <p:sp>
                <p:nvSpPr>
                  <p:cNvPr id="58" name="Freeform: Shape 57">
                    <a:extLst>
                      <a:ext uri="{FF2B5EF4-FFF2-40B4-BE49-F238E27FC236}">
                        <a16:creationId xmlns:a16="http://schemas.microsoft.com/office/drawing/2014/main" id="{43A3EA2B-DBFE-4C0C-ACAC-D4A829A7F4D7}"/>
                      </a:ext>
                    </a:extLst>
                  </p:cNvPr>
                  <p:cNvSpPr/>
                  <p:nvPr/>
                </p:nvSpPr>
                <p:spPr>
                  <a:xfrm>
                    <a:off x="926835" y="4858254"/>
                    <a:ext cx="103520" cy="94943"/>
                  </a:xfrm>
                  <a:custGeom>
                    <a:avLst/>
                    <a:gdLst>
                      <a:gd name="connsiteX0" fmla="*/ 105068 w 249042"/>
                      <a:gd name="connsiteY0" fmla="*/ 228409 h 228409"/>
                      <a:gd name="connsiteX1" fmla="*/ 95257 w 249042"/>
                      <a:gd name="connsiteY1" fmla="*/ 222218 h 228409"/>
                      <a:gd name="connsiteX2" fmla="*/ 674 w 249042"/>
                      <a:gd name="connsiteY2" fmla="*/ 6858 h 228409"/>
                      <a:gd name="connsiteX3" fmla="*/ 4293 w 249042"/>
                      <a:gd name="connsiteY3" fmla="*/ 0 h 228409"/>
                      <a:gd name="connsiteX4" fmla="*/ 34678 w 249042"/>
                      <a:gd name="connsiteY4" fmla="*/ 0 h 228409"/>
                      <a:gd name="connsiteX5" fmla="*/ 44489 w 249042"/>
                      <a:gd name="connsiteY5" fmla="*/ 6191 h 228409"/>
                      <a:gd name="connsiteX6" fmla="*/ 125071 w 249042"/>
                      <a:gd name="connsiteY6" fmla="*/ 195072 h 228409"/>
                      <a:gd name="connsiteX7" fmla="*/ 206033 w 249042"/>
                      <a:gd name="connsiteY7" fmla="*/ 6191 h 228409"/>
                      <a:gd name="connsiteX8" fmla="*/ 215844 w 249042"/>
                      <a:gd name="connsiteY8" fmla="*/ 0 h 228409"/>
                      <a:gd name="connsiteX9" fmla="*/ 244514 w 249042"/>
                      <a:gd name="connsiteY9" fmla="*/ 0 h 228409"/>
                      <a:gd name="connsiteX10" fmla="*/ 248419 w 249042"/>
                      <a:gd name="connsiteY10" fmla="*/ 6858 h 228409"/>
                      <a:gd name="connsiteX11" fmla="*/ 153169 w 249042"/>
                      <a:gd name="connsiteY11" fmla="*/ 222218 h 228409"/>
                      <a:gd name="connsiteX12" fmla="*/ 143359 w 249042"/>
                      <a:gd name="connsiteY12" fmla="*/ 228409 h 228409"/>
                      <a:gd name="connsiteX13" fmla="*/ 105068 w 249042"/>
                      <a:gd name="connsiteY1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042" h="228409">
                        <a:moveTo>
                          <a:pt x="105068" y="228409"/>
                        </a:moveTo>
                        <a:cubicBezTo>
                          <a:pt x="99543" y="228409"/>
                          <a:pt x="97258" y="226409"/>
                          <a:pt x="95257" y="222218"/>
                        </a:cubicBezTo>
                        <a:lnTo>
                          <a:pt x="674" y="6858"/>
                        </a:lnTo>
                        <a:cubicBezTo>
                          <a:pt x="-945" y="2953"/>
                          <a:pt x="388" y="0"/>
                          <a:pt x="4293" y="0"/>
                        </a:cubicBezTo>
                        <a:lnTo>
                          <a:pt x="34678" y="0"/>
                        </a:lnTo>
                        <a:cubicBezTo>
                          <a:pt x="40203" y="0"/>
                          <a:pt x="42870" y="2000"/>
                          <a:pt x="44489" y="6191"/>
                        </a:cubicBezTo>
                        <a:lnTo>
                          <a:pt x="125071" y="195072"/>
                        </a:lnTo>
                        <a:lnTo>
                          <a:pt x="206033" y="6191"/>
                        </a:lnTo>
                        <a:cubicBezTo>
                          <a:pt x="207652" y="1905"/>
                          <a:pt x="210319" y="0"/>
                          <a:pt x="215844" y="0"/>
                        </a:cubicBezTo>
                        <a:lnTo>
                          <a:pt x="244514" y="0"/>
                        </a:lnTo>
                        <a:cubicBezTo>
                          <a:pt x="248419" y="0"/>
                          <a:pt x="250038" y="2953"/>
                          <a:pt x="248419" y="6858"/>
                        </a:cubicBezTo>
                        <a:lnTo>
                          <a:pt x="153169" y="222218"/>
                        </a:lnTo>
                        <a:cubicBezTo>
                          <a:pt x="151550" y="226504"/>
                          <a:pt x="149264" y="228409"/>
                          <a:pt x="143359" y="228409"/>
                        </a:cubicBezTo>
                        <a:lnTo>
                          <a:pt x="105068" y="228409"/>
                        </a:lnTo>
                        <a:close/>
                      </a:path>
                    </a:pathLst>
                  </a:custGeom>
                  <a:grpFill/>
                  <a:ln w="9525" cap="flat">
                    <a:noFill/>
                    <a:prstDash val="solid"/>
                    <a:miter/>
                  </a:ln>
                </p:spPr>
                <p:txBody>
                  <a:bodyPr rtlCol="0" anchor="ctr"/>
                  <a:lstStyle/>
                  <a:p>
                    <a:endParaRPr lang="en-US" sz="3200"/>
                  </a:p>
                </p:txBody>
              </p:sp>
              <p:sp>
                <p:nvSpPr>
                  <p:cNvPr id="59" name="Freeform: Shape 58">
                    <a:extLst>
                      <a:ext uri="{FF2B5EF4-FFF2-40B4-BE49-F238E27FC236}">
                        <a16:creationId xmlns:a16="http://schemas.microsoft.com/office/drawing/2014/main" id="{1CB4B163-0A0C-49C3-9EC5-F80BA197DC82}"/>
                      </a:ext>
                    </a:extLst>
                  </p:cNvPr>
                  <p:cNvSpPr/>
                  <p:nvPr/>
                </p:nvSpPr>
                <p:spPr>
                  <a:xfrm>
                    <a:off x="1043874" y="4858254"/>
                    <a:ext cx="89400" cy="94943"/>
                  </a:xfrm>
                  <a:custGeom>
                    <a:avLst/>
                    <a:gdLst>
                      <a:gd name="connsiteX0" fmla="*/ 208217 w 215074"/>
                      <a:gd name="connsiteY0" fmla="*/ 0 h 228409"/>
                      <a:gd name="connsiteX1" fmla="*/ 215075 w 215074"/>
                      <a:gd name="connsiteY1" fmla="*/ 6858 h 228409"/>
                      <a:gd name="connsiteX2" fmla="*/ 215075 w 215074"/>
                      <a:gd name="connsiteY2" fmla="*/ 27051 h 228409"/>
                      <a:gd name="connsiteX3" fmla="*/ 208217 w 215074"/>
                      <a:gd name="connsiteY3" fmla="*/ 33909 h 228409"/>
                      <a:gd name="connsiteX4" fmla="*/ 40862 w 215074"/>
                      <a:gd name="connsiteY4" fmla="*/ 33909 h 228409"/>
                      <a:gd name="connsiteX5" fmla="*/ 40862 w 215074"/>
                      <a:gd name="connsiteY5" fmla="*/ 95917 h 228409"/>
                      <a:gd name="connsiteX6" fmla="*/ 182499 w 215074"/>
                      <a:gd name="connsiteY6" fmla="*/ 95917 h 228409"/>
                      <a:gd name="connsiteX7" fmla="*/ 189643 w 215074"/>
                      <a:gd name="connsiteY7" fmla="*/ 102775 h 228409"/>
                      <a:gd name="connsiteX8" fmla="*/ 189643 w 215074"/>
                      <a:gd name="connsiteY8" fmla="*/ 123349 h 228409"/>
                      <a:gd name="connsiteX9" fmla="*/ 182499 w 215074"/>
                      <a:gd name="connsiteY9" fmla="*/ 129921 h 228409"/>
                      <a:gd name="connsiteX10" fmla="*/ 40862 w 215074"/>
                      <a:gd name="connsiteY10" fmla="*/ 129921 h 228409"/>
                      <a:gd name="connsiteX11" fmla="*/ 40862 w 215074"/>
                      <a:gd name="connsiteY11" fmla="*/ 194500 h 228409"/>
                      <a:gd name="connsiteX12" fmla="*/ 208217 w 215074"/>
                      <a:gd name="connsiteY12" fmla="*/ 194500 h 228409"/>
                      <a:gd name="connsiteX13" fmla="*/ 215075 w 215074"/>
                      <a:gd name="connsiteY13" fmla="*/ 201359 h 228409"/>
                      <a:gd name="connsiteX14" fmla="*/ 215075 w 215074"/>
                      <a:gd name="connsiteY14" fmla="*/ 221552 h 228409"/>
                      <a:gd name="connsiteX15" fmla="*/ 208217 w 215074"/>
                      <a:gd name="connsiteY15" fmla="*/ 228409 h 228409"/>
                      <a:gd name="connsiteX16" fmla="*/ 6858 w 215074"/>
                      <a:gd name="connsiteY16" fmla="*/ 228409 h 228409"/>
                      <a:gd name="connsiteX17" fmla="*/ 0 w 215074"/>
                      <a:gd name="connsiteY17" fmla="*/ 221552 h 228409"/>
                      <a:gd name="connsiteX18" fmla="*/ 0 w 215074"/>
                      <a:gd name="connsiteY18" fmla="*/ 6858 h 228409"/>
                      <a:gd name="connsiteX19" fmla="*/ 6858 w 215074"/>
                      <a:gd name="connsiteY19" fmla="*/ 0 h 228409"/>
                      <a:gd name="connsiteX20" fmla="*/ 208217 w 215074"/>
                      <a:gd name="connsiteY20" fmla="*/ 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074" h="228409">
                        <a:moveTo>
                          <a:pt x="208217" y="0"/>
                        </a:moveTo>
                        <a:cubicBezTo>
                          <a:pt x="212503" y="0"/>
                          <a:pt x="215075" y="2286"/>
                          <a:pt x="215075" y="6858"/>
                        </a:cubicBezTo>
                        <a:lnTo>
                          <a:pt x="215075" y="27051"/>
                        </a:lnTo>
                        <a:cubicBezTo>
                          <a:pt x="215075" y="31337"/>
                          <a:pt x="212503" y="33909"/>
                          <a:pt x="208217" y="33909"/>
                        </a:cubicBezTo>
                        <a:lnTo>
                          <a:pt x="40862" y="33909"/>
                        </a:lnTo>
                        <a:lnTo>
                          <a:pt x="40862" y="95917"/>
                        </a:lnTo>
                        <a:lnTo>
                          <a:pt x="182499" y="95917"/>
                        </a:lnTo>
                        <a:cubicBezTo>
                          <a:pt x="186785" y="95917"/>
                          <a:pt x="189643" y="98203"/>
                          <a:pt x="189643" y="102775"/>
                        </a:cubicBezTo>
                        <a:lnTo>
                          <a:pt x="189643" y="123349"/>
                        </a:lnTo>
                        <a:cubicBezTo>
                          <a:pt x="189643" y="127635"/>
                          <a:pt x="186690" y="129921"/>
                          <a:pt x="182499" y="129921"/>
                        </a:cubicBezTo>
                        <a:lnTo>
                          <a:pt x="40862" y="129921"/>
                        </a:lnTo>
                        <a:lnTo>
                          <a:pt x="40862" y="194500"/>
                        </a:lnTo>
                        <a:lnTo>
                          <a:pt x="208217" y="194500"/>
                        </a:lnTo>
                        <a:cubicBezTo>
                          <a:pt x="212503" y="194500"/>
                          <a:pt x="215075" y="197072"/>
                          <a:pt x="215075" y="201359"/>
                        </a:cubicBezTo>
                        <a:lnTo>
                          <a:pt x="215075" y="221552"/>
                        </a:lnTo>
                        <a:cubicBezTo>
                          <a:pt x="215075" y="226123"/>
                          <a:pt x="212503" y="228409"/>
                          <a:pt x="208217" y="228409"/>
                        </a:cubicBezTo>
                        <a:lnTo>
                          <a:pt x="6858" y="228409"/>
                        </a:lnTo>
                        <a:cubicBezTo>
                          <a:pt x="2286" y="228409"/>
                          <a:pt x="0" y="226123"/>
                          <a:pt x="0" y="221552"/>
                        </a:cubicBezTo>
                        <a:lnTo>
                          <a:pt x="0" y="6858"/>
                        </a:lnTo>
                        <a:cubicBezTo>
                          <a:pt x="0" y="2286"/>
                          <a:pt x="2286" y="0"/>
                          <a:pt x="6858" y="0"/>
                        </a:cubicBezTo>
                        <a:lnTo>
                          <a:pt x="208217" y="0"/>
                        </a:lnTo>
                        <a:close/>
                      </a:path>
                    </a:pathLst>
                  </a:custGeom>
                  <a:grpFill/>
                  <a:ln w="9525" cap="flat">
                    <a:noFill/>
                    <a:prstDash val="solid"/>
                    <a:miter/>
                  </a:ln>
                </p:spPr>
                <p:txBody>
                  <a:bodyPr rtlCol="0" anchor="ctr"/>
                  <a:lstStyle/>
                  <a:p>
                    <a:endParaRPr lang="en-US" sz="3200"/>
                  </a:p>
                </p:txBody>
              </p:sp>
              <p:sp>
                <p:nvSpPr>
                  <p:cNvPr id="60" name="Freeform: Shape 59">
                    <a:extLst>
                      <a:ext uri="{FF2B5EF4-FFF2-40B4-BE49-F238E27FC236}">
                        <a16:creationId xmlns:a16="http://schemas.microsoft.com/office/drawing/2014/main" id="{F5E08F43-0EE7-43FB-9120-78AD2292356E}"/>
                      </a:ext>
                    </a:extLst>
                  </p:cNvPr>
                  <p:cNvSpPr/>
                  <p:nvPr/>
                </p:nvSpPr>
                <p:spPr>
                  <a:xfrm>
                    <a:off x="1152397" y="4858254"/>
                    <a:ext cx="97398" cy="94943"/>
                  </a:xfrm>
                  <a:custGeom>
                    <a:avLst/>
                    <a:gdLst>
                      <a:gd name="connsiteX0" fmla="*/ 179451 w 234314"/>
                      <a:gd name="connsiteY0" fmla="*/ 228409 h 228409"/>
                      <a:gd name="connsiteX1" fmla="*/ 169354 w 234314"/>
                      <a:gd name="connsiteY1" fmla="*/ 223171 h 228409"/>
                      <a:gd name="connsiteX2" fmla="*/ 38481 w 234314"/>
                      <a:gd name="connsiteY2" fmla="*/ 33623 h 228409"/>
                      <a:gd name="connsiteX3" fmla="*/ 38481 w 234314"/>
                      <a:gd name="connsiteY3" fmla="*/ 221552 h 228409"/>
                      <a:gd name="connsiteX4" fmla="*/ 31337 w 234314"/>
                      <a:gd name="connsiteY4" fmla="*/ 228409 h 228409"/>
                      <a:gd name="connsiteX5" fmla="*/ 6858 w 234314"/>
                      <a:gd name="connsiteY5" fmla="*/ 228409 h 228409"/>
                      <a:gd name="connsiteX6" fmla="*/ 0 w 234314"/>
                      <a:gd name="connsiteY6" fmla="*/ 221552 h 228409"/>
                      <a:gd name="connsiteX7" fmla="*/ 0 w 234314"/>
                      <a:gd name="connsiteY7" fmla="*/ 6858 h 228409"/>
                      <a:gd name="connsiteX8" fmla="*/ 6858 w 234314"/>
                      <a:gd name="connsiteY8" fmla="*/ 0 h 228409"/>
                      <a:gd name="connsiteX9" fmla="*/ 54864 w 234314"/>
                      <a:gd name="connsiteY9" fmla="*/ 0 h 228409"/>
                      <a:gd name="connsiteX10" fmla="*/ 64675 w 234314"/>
                      <a:gd name="connsiteY10" fmla="*/ 5239 h 228409"/>
                      <a:gd name="connsiteX11" fmla="*/ 195834 w 234314"/>
                      <a:gd name="connsiteY11" fmla="*/ 195167 h 228409"/>
                      <a:gd name="connsiteX12" fmla="*/ 195834 w 234314"/>
                      <a:gd name="connsiteY12" fmla="*/ 6858 h 228409"/>
                      <a:gd name="connsiteX13" fmla="*/ 202978 w 234314"/>
                      <a:gd name="connsiteY13" fmla="*/ 0 h 228409"/>
                      <a:gd name="connsiteX14" fmla="*/ 227457 w 234314"/>
                      <a:gd name="connsiteY14" fmla="*/ 0 h 228409"/>
                      <a:gd name="connsiteX15" fmla="*/ 234315 w 234314"/>
                      <a:gd name="connsiteY15" fmla="*/ 6858 h 228409"/>
                      <a:gd name="connsiteX16" fmla="*/ 234315 w 234314"/>
                      <a:gd name="connsiteY16" fmla="*/ 221552 h 228409"/>
                      <a:gd name="connsiteX17" fmla="*/ 227457 w 234314"/>
                      <a:gd name="connsiteY17" fmla="*/ 228409 h 228409"/>
                      <a:gd name="connsiteX18" fmla="*/ 179451 w 234314"/>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4" h="228409">
                        <a:moveTo>
                          <a:pt x="179451" y="228409"/>
                        </a:moveTo>
                        <a:cubicBezTo>
                          <a:pt x="174212" y="228409"/>
                          <a:pt x="171926" y="227076"/>
                          <a:pt x="169354" y="223171"/>
                        </a:cubicBezTo>
                        <a:lnTo>
                          <a:pt x="38481" y="33623"/>
                        </a:lnTo>
                        <a:lnTo>
                          <a:pt x="38481" y="221552"/>
                        </a:lnTo>
                        <a:cubicBezTo>
                          <a:pt x="38481" y="226123"/>
                          <a:pt x="35909" y="228409"/>
                          <a:pt x="31337"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3"/>
                          <a:pt x="232029" y="228409"/>
                          <a:pt x="227457" y="228409"/>
                        </a:cubicBezTo>
                        <a:lnTo>
                          <a:pt x="179451" y="228409"/>
                        </a:lnTo>
                        <a:close/>
                      </a:path>
                    </a:pathLst>
                  </a:custGeom>
                  <a:grpFill/>
                  <a:ln w="9525" cap="flat">
                    <a:noFill/>
                    <a:prstDash val="solid"/>
                    <a:miter/>
                  </a:ln>
                </p:spPr>
                <p:txBody>
                  <a:bodyPr rtlCol="0" anchor="ctr"/>
                  <a:lstStyle/>
                  <a:p>
                    <a:endParaRPr lang="en-US" sz="3200"/>
                  </a:p>
                </p:txBody>
              </p:sp>
              <p:sp>
                <p:nvSpPr>
                  <p:cNvPr id="61" name="Freeform: Shape 60">
                    <a:extLst>
                      <a:ext uri="{FF2B5EF4-FFF2-40B4-BE49-F238E27FC236}">
                        <a16:creationId xmlns:a16="http://schemas.microsoft.com/office/drawing/2014/main" id="{40659F3E-89AF-4351-9E4C-A7D127D83BA5}"/>
                      </a:ext>
                    </a:extLst>
                  </p:cNvPr>
                  <p:cNvSpPr/>
                  <p:nvPr/>
                </p:nvSpPr>
                <p:spPr>
                  <a:xfrm>
                    <a:off x="1264128"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4 w 221837"/>
                      <a:gd name="connsiteY5" fmla="*/ 0 h 228409"/>
                      <a:gd name="connsiteX6" fmla="*/ 221837 w 221837"/>
                      <a:gd name="connsiteY6" fmla="*/ 6858 h 228409"/>
                      <a:gd name="connsiteX7" fmla="*/ 221837 w 221837"/>
                      <a:gd name="connsiteY7" fmla="*/ 27051 h 228409"/>
                      <a:gd name="connsiteX8" fmla="*/ 214694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2" y="33909"/>
                          <a:pt x="0" y="31337"/>
                          <a:pt x="0" y="27051"/>
                        </a:cubicBezTo>
                        <a:lnTo>
                          <a:pt x="0" y="6858"/>
                        </a:lnTo>
                        <a:cubicBezTo>
                          <a:pt x="0" y="2286"/>
                          <a:pt x="2572" y="0"/>
                          <a:pt x="7144" y="0"/>
                        </a:cubicBezTo>
                        <a:lnTo>
                          <a:pt x="214694" y="0"/>
                        </a:lnTo>
                        <a:cubicBezTo>
                          <a:pt x="219266" y="0"/>
                          <a:pt x="221837" y="2286"/>
                          <a:pt x="221837" y="6858"/>
                        </a:cubicBezTo>
                        <a:lnTo>
                          <a:pt x="221837" y="27051"/>
                        </a:lnTo>
                        <a:cubicBezTo>
                          <a:pt x="221837" y="31337"/>
                          <a:pt x="219266" y="33909"/>
                          <a:pt x="214694" y="33909"/>
                        </a:cubicBezTo>
                        <a:lnTo>
                          <a:pt x="131445" y="33909"/>
                        </a:lnTo>
                        <a:lnTo>
                          <a:pt x="131445" y="221552"/>
                        </a:lnTo>
                        <a:cubicBezTo>
                          <a:pt x="131445" y="226123"/>
                          <a:pt x="128874" y="228409"/>
                          <a:pt x="124301" y="228409"/>
                        </a:cubicBezTo>
                        <a:lnTo>
                          <a:pt x="97536" y="228409"/>
                        </a:lnTo>
                        <a:cubicBezTo>
                          <a:pt x="92964" y="228409"/>
                          <a:pt x="90392" y="226123"/>
                          <a:pt x="90392" y="221552"/>
                        </a:cubicBezTo>
                        <a:lnTo>
                          <a:pt x="90392" y="33909"/>
                        </a:lnTo>
                        <a:close/>
                      </a:path>
                    </a:pathLst>
                  </a:custGeom>
                  <a:grpFill/>
                  <a:ln w="9525" cap="flat">
                    <a:noFill/>
                    <a:prstDash val="solid"/>
                    <a:miter/>
                  </a:ln>
                </p:spPr>
                <p:txBody>
                  <a:bodyPr rtlCol="0" anchor="ctr"/>
                  <a:lstStyle/>
                  <a:p>
                    <a:endParaRPr lang="en-US" sz="3200"/>
                  </a:p>
                </p:txBody>
              </p:sp>
            </p:grpSp>
            <p:grpSp>
              <p:nvGrpSpPr>
                <p:cNvPr id="34" name="Group 33">
                  <a:extLst>
                    <a:ext uri="{FF2B5EF4-FFF2-40B4-BE49-F238E27FC236}">
                      <a16:creationId xmlns:a16="http://schemas.microsoft.com/office/drawing/2014/main" id="{071A556F-BE1C-4878-B11F-761E6661F377}"/>
                    </a:ext>
                  </a:extLst>
                </p:cNvPr>
                <p:cNvGrpSpPr/>
                <p:nvPr userDrawn="1"/>
              </p:nvGrpSpPr>
              <p:grpSpPr>
                <a:xfrm>
                  <a:off x="1471356" y="4858215"/>
                  <a:ext cx="1459716" cy="116402"/>
                  <a:chOff x="1512085" y="4858215"/>
                  <a:chExt cx="1459716" cy="116402"/>
                </a:xfrm>
              </p:grpSpPr>
              <p:sp>
                <p:nvSpPr>
                  <p:cNvPr id="35" name="Freeform: Shape 34">
                    <a:extLst>
                      <a:ext uri="{FF2B5EF4-FFF2-40B4-BE49-F238E27FC236}">
                        <a16:creationId xmlns:a16="http://schemas.microsoft.com/office/drawing/2014/main" id="{98D1B171-B984-4BEC-94A2-FF19E31880EF}"/>
                      </a:ext>
                    </a:extLst>
                  </p:cNvPr>
                  <p:cNvSpPr/>
                  <p:nvPr/>
                </p:nvSpPr>
                <p:spPr>
                  <a:xfrm>
                    <a:off x="1512085" y="4858254"/>
                    <a:ext cx="146535" cy="94943"/>
                  </a:xfrm>
                  <a:custGeom>
                    <a:avLst/>
                    <a:gdLst>
                      <a:gd name="connsiteX0" fmla="*/ 235296 w 352527"/>
                      <a:gd name="connsiteY0" fmla="*/ 228409 h 228409"/>
                      <a:gd name="connsiteX1" fmla="*/ 226152 w 352527"/>
                      <a:gd name="connsiteY1" fmla="*/ 221837 h 228409"/>
                      <a:gd name="connsiteX2" fmla="*/ 176241 w 352527"/>
                      <a:gd name="connsiteY2" fmla="*/ 45625 h 228409"/>
                      <a:gd name="connsiteX3" fmla="*/ 126330 w 352527"/>
                      <a:gd name="connsiteY3" fmla="*/ 221837 h 228409"/>
                      <a:gd name="connsiteX4" fmla="*/ 117186 w 352527"/>
                      <a:gd name="connsiteY4" fmla="*/ 228409 h 228409"/>
                      <a:gd name="connsiteX5" fmla="*/ 74133 w 352527"/>
                      <a:gd name="connsiteY5" fmla="*/ 228409 h 228409"/>
                      <a:gd name="connsiteX6" fmla="*/ 64703 w 352527"/>
                      <a:gd name="connsiteY6" fmla="*/ 221837 h 228409"/>
                      <a:gd name="connsiteX7" fmla="*/ 410 w 352527"/>
                      <a:gd name="connsiteY7" fmla="*/ 6858 h 228409"/>
                      <a:gd name="connsiteX8" fmla="*/ 5267 w 352527"/>
                      <a:gd name="connsiteY8" fmla="*/ 0 h 228409"/>
                      <a:gd name="connsiteX9" fmla="*/ 33938 w 352527"/>
                      <a:gd name="connsiteY9" fmla="*/ 0 h 228409"/>
                      <a:gd name="connsiteX10" fmla="*/ 43082 w 352527"/>
                      <a:gd name="connsiteY10" fmla="*/ 6572 h 228409"/>
                      <a:gd name="connsiteX11" fmla="*/ 97279 w 352527"/>
                      <a:gd name="connsiteY11" fmla="*/ 194881 h 228409"/>
                      <a:gd name="connsiteX12" fmla="*/ 150428 w 352527"/>
                      <a:gd name="connsiteY12" fmla="*/ 6572 h 228409"/>
                      <a:gd name="connsiteX13" fmla="*/ 159572 w 352527"/>
                      <a:gd name="connsiteY13" fmla="*/ 0 h 228409"/>
                      <a:gd name="connsiteX14" fmla="*/ 194529 w 352527"/>
                      <a:gd name="connsiteY14" fmla="*/ 0 h 228409"/>
                      <a:gd name="connsiteX15" fmla="*/ 203959 w 352527"/>
                      <a:gd name="connsiteY15" fmla="*/ 6572 h 228409"/>
                      <a:gd name="connsiteX16" fmla="*/ 256823 w 352527"/>
                      <a:gd name="connsiteY16" fmla="*/ 195167 h 228409"/>
                      <a:gd name="connsiteX17" fmla="*/ 311306 w 352527"/>
                      <a:gd name="connsiteY17" fmla="*/ 6572 h 228409"/>
                      <a:gd name="connsiteX18" fmla="*/ 320735 w 352527"/>
                      <a:gd name="connsiteY18" fmla="*/ 0 h 228409"/>
                      <a:gd name="connsiteX19" fmla="*/ 347501 w 352527"/>
                      <a:gd name="connsiteY19" fmla="*/ 0 h 228409"/>
                      <a:gd name="connsiteX20" fmla="*/ 352073 w 352527"/>
                      <a:gd name="connsiteY20" fmla="*/ 6858 h 228409"/>
                      <a:gd name="connsiteX21" fmla="*/ 287779 w 352527"/>
                      <a:gd name="connsiteY21" fmla="*/ 221837 h 228409"/>
                      <a:gd name="connsiteX22" fmla="*/ 278349 w 352527"/>
                      <a:gd name="connsiteY22" fmla="*/ 228409 h 228409"/>
                      <a:gd name="connsiteX23" fmla="*/ 235296 w 352527"/>
                      <a:gd name="connsiteY23"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527" h="228409">
                        <a:moveTo>
                          <a:pt x="235296" y="228409"/>
                        </a:moveTo>
                        <a:cubicBezTo>
                          <a:pt x="230058" y="228409"/>
                          <a:pt x="227486" y="226123"/>
                          <a:pt x="226152" y="221837"/>
                        </a:cubicBezTo>
                        <a:lnTo>
                          <a:pt x="176241" y="45625"/>
                        </a:lnTo>
                        <a:lnTo>
                          <a:pt x="126330" y="221837"/>
                        </a:lnTo>
                        <a:cubicBezTo>
                          <a:pt x="124997" y="226123"/>
                          <a:pt x="122425" y="228409"/>
                          <a:pt x="117186" y="228409"/>
                        </a:cubicBezTo>
                        <a:lnTo>
                          <a:pt x="74133" y="228409"/>
                        </a:lnTo>
                        <a:cubicBezTo>
                          <a:pt x="68894" y="228409"/>
                          <a:pt x="65942" y="226123"/>
                          <a:pt x="64703" y="221837"/>
                        </a:cubicBezTo>
                        <a:lnTo>
                          <a:pt x="410" y="6858"/>
                        </a:lnTo>
                        <a:cubicBezTo>
                          <a:pt x="-924" y="2286"/>
                          <a:pt x="1076" y="0"/>
                          <a:pt x="5267" y="0"/>
                        </a:cubicBezTo>
                        <a:lnTo>
                          <a:pt x="33938" y="0"/>
                        </a:lnTo>
                        <a:cubicBezTo>
                          <a:pt x="39176" y="0"/>
                          <a:pt x="41748" y="2286"/>
                          <a:pt x="43082" y="6572"/>
                        </a:cubicBezTo>
                        <a:lnTo>
                          <a:pt x="97279" y="194881"/>
                        </a:lnTo>
                        <a:lnTo>
                          <a:pt x="150428" y="6572"/>
                        </a:lnTo>
                        <a:cubicBezTo>
                          <a:pt x="151381" y="2286"/>
                          <a:pt x="154048" y="0"/>
                          <a:pt x="159572" y="0"/>
                        </a:cubicBezTo>
                        <a:lnTo>
                          <a:pt x="194529" y="0"/>
                        </a:lnTo>
                        <a:cubicBezTo>
                          <a:pt x="200054" y="0"/>
                          <a:pt x="202721" y="2286"/>
                          <a:pt x="203959" y="6572"/>
                        </a:cubicBezTo>
                        <a:lnTo>
                          <a:pt x="256823" y="195167"/>
                        </a:lnTo>
                        <a:lnTo>
                          <a:pt x="311306" y="6572"/>
                        </a:lnTo>
                        <a:cubicBezTo>
                          <a:pt x="312258" y="2286"/>
                          <a:pt x="315211" y="0"/>
                          <a:pt x="320735" y="0"/>
                        </a:cubicBezTo>
                        <a:lnTo>
                          <a:pt x="347501" y="0"/>
                        </a:lnTo>
                        <a:cubicBezTo>
                          <a:pt x="351787" y="0"/>
                          <a:pt x="353406" y="2286"/>
                          <a:pt x="352073" y="6858"/>
                        </a:cubicBezTo>
                        <a:lnTo>
                          <a:pt x="287779" y="221837"/>
                        </a:lnTo>
                        <a:cubicBezTo>
                          <a:pt x="286445" y="226123"/>
                          <a:pt x="283874" y="228409"/>
                          <a:pt x="278349" y="228409"/>
                        </a:cubicBezTo>
                        <a:lnTo>
                          <a:pt x="235296" y="228409"/>
                        </a:lnTo>
                        <a:close/>
                      </a:path>
                    </a:pathLst>
                  </a:custGeom>
                  <a:solidFill>
                    <a:srgbClr val="4E0864"/>
                  </a:solidFill>
                  <a:ln w="9525" cap="flat">
                    <a:noFill/>
                    <a:prstDash val="solid"/>
                    <a:miter/>
                  </a:ln>
                </p:spPr>
                <p:txBody>
                  <a:bodyPr rtlCol="0" anchor="ctr"/>
                  <a:lstStyle/>
                  <a:p>
                    <a:endParaRPr lang="en-US" sz="3200"/>
                  </a:p>
                </p:txBody>
              </p:sp>
              <p:sp>
                <p:nvSpPr>
                  <p:cNvPr id="36" name="Freeform: Shape 35">
                    <a:extLst>
                      <a:ext uri="{FF2B5EF4-FFF2-40B4-BE49-F238E27FC236}">
                        <a16:creationId xmlns:a16="http://schemas.microsoft.com/office/drawing/2014/main" id="{6953E692-1389-4B5E-8E92-C53224772077}"/>
                      </a:ext>
                    </a:extLst>
                  </p:cNvPr>
                  <p:cNvSpPr/>
                  <p:nvPr/>
                </p:nvSpPr>
                <p:spPr>
                  <a:xfrm>
                    <a:off x="1653191" y="4858215"/>
                    <a:ext cx="108373" cy="94943"/>
                  </a:xfrm>
                  <a:custGeom>
                    <a:avLst/>
                    <a:gdLst>
                      <a:gd name="connsiteX0" fmla="*/ 197299 w 260718"/>
                      <a:gd name="connsiteY0" fmla="*/ 180499 h 228409"/>
                      <a:gd name="connsiteX1" fmla="*/ 61854 w 260718"/>
                      <a:gd name="connsiteY1" fmla="*/ 180499 h 228409"/>
                      <a:gd name="connsiteX2" fmla="*/ 42899 w 260718"/>
                      <a:gd name="connsiteY2" fmla="*/ 222218 h 228409"/>
                      <a:gd name="connsiteX3" fmla="*/ 33088 w 260718"/>
                      <a:gd name="connsiteY3" fmla="*/ 228410 h 228409"/>
                      <a:gd name="connsiteX4" fmla="*/ 4418 w 260718"/>
                      <a:gd name="connsiteY4" fmla="*/ 228410 h 228409"/>
                      <a:gd name="connsiteX5" fmla="*/ 799 w 260718"/>
                      <a:gd name="connsiteY5" fmla="*/ 221552 h 228409"/>
                      <a:gd name="connsiteX6" fmla="*/ 101288 w 260718"/>
                      <a:gd name="connsiteY6" fmla="*/ 6191 h 228409"/>
                      <a:gd name="connsiteX7" fmla="*/ 111098 w 260718"/>
                      <a:gd name="connsiteY7" fmla="*/ 0 h 228409"/>
                      <a:gd name="connsiteX8" fmla="*/ 149579 w 260718"/>
                      <a:gd name="connsiteY8" fmla="*/ 0 h 228409"/>
                      <a:gd name="connsiteX9" fmla="*/ 159390 w 260718"/>
                      <a:gd name="connsiteY9" fmla="*/ 6191 h 228409"/>
                      <a:gd name="connsiteX10" fmla="*/ 259879 w 260718"/>
                      <a:gd name="connsiteY10" fmla="*/ 221552 h 228409"/>
                      <a:gd name="connsiteX11" fmla="*/ 256259 w 260718"/>
                      <a:gd name="connsiteY11" fmla="*/ 228410 h 228409"/>
                      <a:gd name="connsiteX12" fmla="*/ 225874 w 260718"/>
                      <a:gd name="connsiteY12" fmla="*/ 228410 h 228409"/>
                      <a:gd name="connsiteX13" fmla="*/ 216064 w 260718"/>
                      <a:gd name="connsiteY13" fmla="*/ 222218 h 228409"/>
                      <a:gd name="connsiteX14" fmla="*/ 197299 w 260718"/>
                      <a:gd name="connsiteY14" fmla="*/ 180499 h 228409"/>
                      <a:gd name="connsiteX15" fmla="*/ 77284 w 260718"/>
                      <a:gd name="connsiteY15" fmla="*/ 146590 h 228409"/>
                      <a:gd name="connsiteX16" fmla="*/ 181679 w 260718"/>
                      <a:gd name="connsiteY16" fmla="*/ 146590 h 228409"/>
                      <a:gd name="connsiteX17" fmla="*/ 129481 w 260718"/>
                      <a:gd name="connsiteY17" fmla="*/ 31718 h 228409"/>
                      <a:gd name="connsiteX18" fmla="*/ 77284 w 260718"/>
                      <a:gd name="connsiteY18" fmla="*/ 14659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718" h="228409">
                        <a:moveTo>
                          <a:pt x="197299" y="180499"/>
                        </a:moveTo>
                        <a:lnTo>
                          <a:pt x="61854" y="180499"/>
                        </a:lnTo>
                        <a:lnTo>
                          <a:pt x="42899" y="222218"/>
                        </a:lnTo>
                        <a:cubicBezTo>
                          <a:pt x="40899" y="226504"/>
                          <a:pt x="38327" y="228410"/>
                          <a:pt x="33088" y="228410"/>
                        </a:cubicBezTo>
                        <a:lnTo>
                          <a:pt x="4418" y="228410"/>
                        </a:lnTo>
                        <a:cubicBezTo>
                          <a:pt x="513" y="228410"/>
                          <a:pt x="-1106" y="225457"/>
                          <a:pt x="799" y="221552"/>
                        </a:cubicBezTo>
                        <a:lnTo>
                          <a:pt x="101288" y="6191"/>
                        </a:lnTo>
                        <a:cubicBezTo>
                          <a:pt x="103288" y="1905"/>
                          <a:pt x="105859" y="0"/>
                          <a:pt x="111098" y="0"/>
                        </a:cubicBezTo>
                        <a:lnTo>
                          <a:pt x="149579" y="0"/>
                        </a:lnTo>
                        <a:cubicBezTo>
                          <a:pt x="154818" y="0"/>
                          <a:pt x="157390" y="2000"/>
                          <a:pt x="159390" y="6191"/>
                        </a:cubicBezTo>
                        <a:lnTo>
                          <a:pt x="259879" y="221552"/>
                        </a:lnTo>
                        <a:cubicBezTo>
                          <a:pt x="261879" y="225457"/>
                          <a:pt x="260164" y="228410"/>
                          <a:pt x="256259" y="228410"/>
                        </a:cubicBezTo>
                        <a:lnTo>
                          <a:pt x="225874" y="228410"/>
                        </a:lnTo>
                        <a:cubicBezTo>
                          <a:pt x="220350" y="228410"/>
                          <a:pt x="218064" y="226409"/>
                          <a:pt x="216064" y="222218"/>
                        </a:cubicBezTo>
                        <a:lnTo>
                          <a:pt x="197299" y="180499"/>
                        </a:lnTo>
                        <a:close/>
                        <a:moveTo>
                          <a:pt x="77284" y="146590"/>
                        </a:moveTo>
                        <a:lnTo>
                          <a:pt x="181679" y="146590"/>
                        </a:lnTo>
                        <a:lnTo>
                          <a:pt x="129481" y="31718"/>
                        </a:lnTo>
                        <a:lnTo>
                          <a:pt x="77284" y="146590"/>
                        </a:lnTo>
                        <a:close/>
                      </a:path>
                    </a:pathLst>
                  </a:custGeom>
                  <a:solidFill>
                    <a:srgbClr val="4E0864"/>
                  </a:solidFill>
                  <a:ln w="9525" cap="flat">
                    <a:noFill/>
                    <a:prstDash val="solid"/>
                    <a:miter/>
                  </a:ln>
                </p:spPr>
                <p:txBody>
                  <a:bodyPr rtlCol="0" anchor="ctr"/>
                  <a:lstStyle/>
                  <a:p>
                    <a:endParaRPr lang="en-US" sz="3200"/>
                  </a:p>
                </p:txBody>
              </p:sp>
              <p:sp>
                <p:nvSpPr>
                  <p:cNvPr id="37" name="Freeform: Shape 36">
                    <a:extLst>
                      <a:ext uri="{FF2B5EF4-FFF2-40B4-BE49-F238E27FC236}">
                        <a16:creationId xmlns:a16="http://schemas.microsoft.com/office/drawing/2014/main" id="{50A5EA73-ADBD-44A0-9C32-129217CF2C11}"/>
                      </a:ext>
                    </a:extLst>
                  </p:cNvPr>
                  <p:cNvSpPr/>
                  <p:nvPr/>
                </p:nvSpPr>
                <p:spPr>
                  <a:xfrm>
                    <a:off x="1769490" y="4858215"/>
                    <a:ext cx="94785" cy="94943"/>
                  </a:xfrm>
                  <a:custGeom>
                    <a:avLst/>
                    <a:gdLst>
                      <a:gd name="connsiteX0" fmla="*/ 32766 w 228028"/>
                      <a:gd name="connsiteY0" fmla="*/ 163544 h 228409"/>
                      <a:gd name="connsiteX1" fmla="*/ 39910 w 228028"/>
                      <a:gd name="connsiteY1" fmla="*/ 170402 h 228409"/>
                      <a:gd name="connsiteX2" fmla="*/ 39910 w 228028"/>
                      <a:gd name="connsiteY2" fmla="*/ 175260 h 228409"/>
                      <a:gd name="connsiteX3" fmla="*/ 59817 w 228028"/>
                      <a:gd name="connsiteY3" fmla="*/ 194501 h 228409"/>
                      <a:gd name="connsiteX4" fmla="*/ 158687 w 228028"/>
                      <a:gd name="connsiteY4" fmla="*/ 194501 h 228409"/>
                      <a:gd name="connsiteX5" fmla="*/ 186785 w 228028"/>
                      <a:gd name="connsiteY5" fmla="*/ 170688 h 228409"/>
                      <a:gd name="connsiteX6" fmla="*/ 186785 w 228028"/>
                      <a:gd name="connsiteY6" fmla="*/ 154019 h 228409"/>
                      <a:gd name="connsiteX7" fmla="*/ 158687 w 228028"/>
                      <a:gd name="connsiteY7" fmla="*/ 129826 h 228409"/>
                      <a:gd name="connsiteX8" fmla="*/ 54959 w 228028"/>
                      <a:gd name="connsiteY8" fmla="*/ 129826 h 228409"/>
                      <a:gd name="connsiteX9" fmla="*/ 3048 w 228028"/>
                      <a:gd name="connsiteY9" fmla="*/ 79915 h 228409"/>
                      <a:gd name="connsiteX10" fmla="*/ 3048 w 228028"/>
                      <a:gd name="connsiteY10" fmla="*/ 49911 h 228409"/>
                      <a:gd name="connsiteX11" fmla="*/ 54959 w 228028"/>
                      <a:gd name="connsiteY11" fmla="*/ 0 h 228409"/>
                      <a:gd name="connsiteX12" fmla="*/ 170497 w 228028"/>
                      <a:gd name="connsiteY12" fmla="*/ 0 h 228409"/>
                      <a:gd name="connsiteX13" fmla="*/ 223361 w 228028"/>
                      <a:gd name="connsiteY13" fmla="*/ 50864 h 228409"/>
                      <a:gd name="connsiteX14" fmla="*/ 223361 w 228028"/>
                      <a:gd name="connsiteY14" fmla="*/ 57722 h 228409"/>
                      <a:gd name="connsiteX15" fmla="*/ 216218 w 228028"/>
                      <a:gd name="connsiteY15" fmla="*/ 64580 h 228409"/>
                      <a:gd name="connsiteX16" fmla="*/ 190786 w 228028"/>
                      <a:gd name="connsiteY16" fmla="*/ 64580 h 228409"/>
                      <a:gd name="connsiteX17" fmla="*/ 183642 w 228028"/>
                      <a:gd name="connsiteY17" fmla="*/ 57722 h 228409"/>
                      <a:gd name="connsiteX18" fmla="*/ 183642 w 228028"/>
                      <a:gd name="connsiteY18" fmla="*/ 53150 h 228409"/>
                      <a:gd name="connsiteX19" fmla="*/ 163449 w 228028"/>
                      <a:gd name="connsiteY19" fmla="*/ 33909 h 228409"/>
                      <a:gd name="connsiteX20" fmla="*/ 72104 w 228028"/>
                      <a:gd name="connsiteY20" fmla="*/ 33909 h 228409"/>
                      <a:gd name="connsiteX21" fmla="*/ 44005 w 228028"/>
                      <a:gd name="connsiteY21" fmla="*/ 57722 h 228409"/>
                      <a:gd name="connsiteX22" fmla="*/ 44005 w 228028"/>
                      <a:gd name="connsiteY22" fmla="*/ 71723 h 228409"/>
                      <a:gd name="connsiteX23" fmla="*/ 72104 w 228028"/>
                      <a:gd name="connsiteY23" fmla="*/ 95917 h 228409"/>
                      <a:gd name="connsiteX24" fmla="*/ 175831 w 228028"/>
                      <a:gd name="connsiteY24" fmla="*/ 95917 h 228409"/>
                      <a:gd name="connsiteX25" fmla="*/ 228029 w 228028"/>
                      <a:gd name="connsiteY25" fmla="*/ 145828 h 228409"/>
                      <a:gd name="connsiteX26" fmla="*/ 228029 w 228028"/>
                      <a:gd name="connsiteY26" fmla="*/ 178499 h 228409"/>
                      <a:gd name="connsiteX27" fmla="*/ 175831 w 228028"/>
                      <a:gd name="connsiteY27" fmla="*/ 228410 h 228409"/>
                      <a:gd name="connsiteX28" fmla="*/ 53149 w 228028"/>
                      <a:gd name="connsiteY28" fmla="*/ 228410 h 228409"/>
                      <a:gd name="connsiteX29" fmla="*/ 0 w 228028"/>
                      <a:gd name="connsiteY29" fmla="*/ 177546 h 228409"/>
                      <a:gd name="connsiteX30" fmla="*/ 0 w 228028"/>
                      <a:gd name="connsiteY30" fmla="*/ 170402 h 228409"/>
                      <a:gd name="connsiteX31" fmla="*/ 7144 w 228028"/>
                      <a:gd name="connsiteY31" fmla="*/ 163544 h 228409"/>
                      <a:gd name="connsiteX32" fmla="*/ 32766 w 228028"/>
                      <a:gd name="connsiteY32" fmla="*/ 163544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8028" h="228409">
                        <a:moveTo>
                          <a:pt x="32766" y="163544"/>
                        </a:moveTo>
                        <a:cubicBezTo>
                          <a:pt x="37052" y="163544"/>
                          <a:pt x="39910" y="166211"/>
                          <a:pt x="39910" y="170402"/>
                        </a:cubicBezTo>
                        <a:lnTo>
                          <a:pt x="39910" y="175260"/>
                        </a:lnTo>
                        <a:cubicBezTo>
                          <a:pt x="39910" y="188309"/>
                          <a:pt x="45815" y="194501"/>
                          <a:pt x="59817" y="194501"/>
                        </a:cubicBezTo>
                        <a:lnTo>
                          <a:pt x="158687" y="194501"/>
                        </a:lnTo>
                        <a:cubicBezTo>
                          <a:pt x="182213" y="194501"/>
                          <a:pt x="186785" y="189929"/>
                          <a:pt x="186785" y="170688"/>
                        </a:cubicBezTo>
                        <a:lnTo>
                          <a:pt x="186785" y="154019"/>
                        </a:lnTo>
                        <a:cubicBezTo>
                          <a:pt x="186785" y="134779"/>
                          <a:pt x="182213" y="129826"/>
                          <a:pt x="158687" y="129826"/>
                        </a:cubicBezTo>
                        <a:lnTo>
                          <a:pt x="54959" y="129826"/>
                        </a:lnTo>
                        <a:cubicBezTo>
                          <a:pt x="19431" y="129826"/>
                          <a:pt x="3048" y="113824"/>
                          <a:pt x="3048" y="79915"/>
                        </a:cubicBezTo>
                        <a:lnTo>
                          <a:pt x="3048" y="49911"/>
                        </a:lnTo>
                        <a:cubicBezTo>
                          <a:pt x="3048" y="16002"/>
                          <a:pt x="19336" y="0"/>
                          <a:pt x="54959" y="0"/>
                        </a:cubicBezTo>
                        <a:lnTo>
                          <a:pt x="170497" y="0"/>
                        </a:lnTo>
                        <a:cubicBezTo>
                          <a:pt x="208979" y="0"/>
                          <a:pt x="223361" y="14002"/>
                          <a:pt x="223361" y="50864"/>
                        </a:cubicBezTo>
                        <a:lnTo>
                          <a:pt x="223361" y="57722"/>
                        </a:lnTo>
                        <a:cubicBezTo>
                          <a:pt x="223361" y="62008"/>
                          <a:pt x="221075" y="64580"/>
                          <a:pt x="216218" y="64580"/>
                        </a:cubicBezTo>
                        <a:lnTo>
                          <a:pt x="190786" y="64580"/>
                        </a:lnTo>
                        <a:cubicBezTo>
                          <a:pt x="186214" y="64580"/>
                          <a:pt x="183642" y="62008"/>
                          <a:pt x="183642" y="57722"/>
                        </a:cubicBezTo>
                        <a:lnTo>
                          <a:pt x="183642" y="53150"/>
                        </a:lnTo>
                        <a:cubicBezTo>
                          <a:pt x="183642" y="40100"/>
                          <a:pt x="177737" y="33909"/>
                          <a:pt x="163449" y="33909"/>
                        </a:cubicBezTo>
                        <a:lnTo>
                          <a:pt x="72104" y="33909"/>
                        </a:lnTo>
                        <a:cubicBezTo>
                          <a:pt x="48959" y="33909"/>
                          <a:pt x="44005" y="38862"/>
                          <a:pt x="44005" y="57722"/>
                        </a:cubicBezTo>
                        <a:lnTo>
                          <a:pt x="44005" y="71723"/>
                        </a:lnTo>
                        <a:cubicBezTo>
                          <a:pt x="44005" y="90964"/>
                          <a:pt x="48863" y="95917"/>
                          <a:pt x="72104" y="95917"/>
                        </a:cubicBezTo>
                        <a:lnTo>
                          <a:pt x="175831" y="95917"/>
                        </a:lnTo>
                        <a:cubicBezTo>
                          <a:pt x="211360" y="95917"/>
                          <a:pt x="228029" y="111919"/>
                          <a:pt x="228029" y="145828"/>
                        </a:cubicBezTo>
                        <a:lnTo>
                          <a:pt x="228029" y="178499"/>
                        </a:lnTo>
                        <a:cubicBezTo>
                          <a:pt x="228029" y="212408"/>
                          <a:pt x="211360" y="228410"/>
                          <a:pt x="175831" y="228410"/>
                        </a:cubicBezTo>
                        <a:lnTo>
                          <a:pt x="53149" y="228410"/>
                        </a:lnTo>
                        <a:cubicBezTo>
                          <a:pt x="14669" y="228410"/>
                          <a:pt x="0" y="214694"/>
                          <a:pt x="0" y="177546"/>
                        </a:cubicBezTo>
                        <a:lnTo>
                          <a:pt x="0" y="170402"/>
                        </a:lnTo>
                        <a:cubicBezTo>
                          <a:pt x="0" y="166116"/>
                          <a:pt x="2572" y="163544"/>
                          <a:pt x="7144" y="163544"/>
                        </a:cubicBezTo>
                        <a:lnTo>
                          <a:pt x="32766" y="163544"/>
                        </a:lnTo>
                        <a:close/>
                      </a:path>
                    </a:pathLst>
                  </a:custGeom>
                  <a:solidFill>
                    <a:srgbClr val="4E0864"/>
                  </a:solidFill>
                  <a:ln w="9525" cap="flat">
                    <a:noFill/>
                    <a:prstDash val="solid"/>
                    <a:miter/>
                  </a:ln>
                </p:spPr>
                <p:txBody>
                  <a:bodyPr rtlCol="0" anchor="ctr"/>
                  <a:lstStyle/>
                  <a:p>
                    <a:endParaRPr lang="en-US" sz="3200"/>
                  </a:p>
                </p:txBody>
              </p:sp>
              <p:sp>
                <p:nvSpPr>
                  <p:cNvPr id="38" name="Freeform: Shape 37">
                    <a:extLst>
                      <a:ext uri="{FF2B5EF4-FFF2-40B4-BE49-F238E27FC236}">
                        <a16:creationId xmlns:a16="http://schemas.microsoft.com/office/drawing/2014/main" id="{3488CDE5-F476-4895-A1A5-DC2CB28906A5}"/>
                      </a:ext>
                    </a:extLst>
                  </p:cNvPr>
                  <p:cNvSpPr/>
                  <p:nvPr/>
                </p:nvSpPr>
                <p:spPr>
                  <a:xfrm>
                    <a:off x="1883081" y="4858254"/>
                    <a:ext cx="94507" cy="94943"/>
                  </a:xfrm>
                  <a:custGeom>
                    <a:avLst/>
                    <a:gdLst>
                      <a:gd name="connsiteX0" fmla="*/ 227362 w 227361"/>
                      <a:gd name="connsiteY0" fmla="*/ 221552 h 228409"/>
                      <a:gd name="connsiteX1" fmla="*/ 220504 w 227361"/>
                      <a:gd name="connsiteY1" fmla="*/ 228409 h 228409"/>
                      <a:gd name="connsiteX2" fmla="*/ 193738 w 227361"/>
                      <a:gd name="connsiteY2" fmla="*/ 228409 h 228409"/>
                      <a:gd name="connsiteX3" fmla="*/ 186595 w 227361"/>
                      <a:gd name="connsiteY3" fmla="*/ 221552 h 228409"/>
                      <a:gd name="connsiteX4" fmla="*/ 186595 w 227361"/>
                      <a:gd name="connsiteY4" fmla="*/ 129921 h 228409"/>
                      <a:gd name="connsiteX5" fmla="*/ 40767 w 227361"/>
                      <a:gd name="connsiteY5" fmla="*/ 129921 h 228409"/>
                      <a:gd name="connsiteX6" fmla="*/ 40767 w 227361"/>
                      <a:gd name="connsiteY6" fmla="*/ 221552 h 228409"/>
                      <a:gd name="connsiteX7" fmla="*/ 33623 w 227361"/>
                      <a:gd name="connsiteY7" fmla="*/ 228409 h 228409"/>
                      <a:gd name="connsiteX8" fmla="*/ 6858 w 227361"/>
                      <a:gd name="connsiteY8" fmla="*/ 228409 h 228409"/>
                      <a:gd name="connsiteX9" fmla="*/ 0 w 227361"/>
                      <a:gd name="connsiteY9" fmla="*/ 221552 h 228409"/>
                      <a:gd name="connsiteX10" fmla="*/ 0 w 227361"/>
                      <a:gd name="connsiteY10" fmla="*/ 6858 h 228409"/>
                      <a:gd name="connsiteX11" fmla="*/ 6858 w 227361"/>
                      <a:gd name="connsiteY11" fmla="*/ 0 h 228409"/>
                      <a:gd name="connsiteX12" fmla="*/ 33623 w 227361"/>
                      <a:gd name="connsiteY12" fmla="*/ 0 h 228409"/>
                      <a:gd name="connsiteX13" fmla="*/ 40767 w 227361"/>
                      <a:gd name="connsiteY13" fmla="*/ 6858 h 228409"/>
                      <a:gd name="connsiteX14" fmla="*/ 40767 w 227361"/>
                      <a:gd name="connsiteY14" fmla="*/ 96202 h 228409"/>
                      <a:gd name="connsiteX15" fmla="*/ 186595 w 227361"/>
                      <a:gd name="connsiteY15" fmla="*/ 96202 h 228409"/>
                      <a:gd name="connsiteX16" fmla="*/ 186595 w 227361"/>
                      <a:gd name="connsiteY16" fmla="*/ 6858 h 228409"/>
                      <a:gd name="connsiteX17" fmla="*/ 193738 w 227361"/>
                      <a:gd name="connsiteY17" fmla="*/ 0 h 228409"/>
                      <a:gd name="connsiteX18" fmla="*/ 220504 w 227361"/>
                      <a:gd name="connsiteY18" fmla="*/ 0 h 228409"/>
                      <a:gd name="connsiteX19" fmla="*/ 227362 w 227361"/>
                      <a:gd name="connsiteY19" fmla="*/ 6858 h 228409"/>
                      <a:gd name="connsiteX20" fmla="*/ 227362 w 227361"/>
                      <a:gd name="connsiteY20"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7361" h="228409">
                        <a:moveTo>
                          <a:pt x="227362" y="221552"/>
                        </a:moveTo>
                        <a:cubicBezTo>
                          <a:pt x="227362" y="226123"/>
                          <a:pt x="225076" y="228409"/>
                          <a:pt x="220504" y="228409"/>
                        </a:cubicBezTo>
                        <a:lnTo>
                          <a:pt x="193738" y="228409"/>
                        </a:lnTo>
                        <a:cubicBezTo>
                          <a:pt x="188881" y="228409"/>
                          <a:pt x="186595" y="226123"/>
                          <a:pt x="186595" y="221552"/>
                        </a:cubicBezTo>
                        <a:lnTo>
                          <a:pt x="186595" y="129921"/>
                        </a:lnTo>
                        <a:lnTo>
                          <a:pt x="40767" y="129921"/>
                        </a:lnTo>
                        <a:lnTo>
                          <a:pt x="40767" y="221552"/>
                        </a:ln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96202"/>
                        </a:lnTo>
                        <a:lnTo>
                          <a:pt x="186595" y="96202"/>
                        </a:lnTo>
                        <a:lnTo>
                          <a:pt x="186595" y="6858"/>
                        </a:lnTo>
                        <a:cubicBezTo>
                          <a:pt x="186595" y="2286"/>
                          <a:pt x="188881" y="0"/>
                          <a:pt x="193738" y="0"/>
                        </a:cubicBezTo>
                        <a:lnTo>
                          <a:pt x="220504" y="0"/>
                        </a:lnTo>
                        <a:cubicBezTo>
                          <a:pt x="225076" y="0"/>
                          <a:pt x="227362" y="2286"/>
                          <a:pt x="227362" y="6858"/>
                        </a:cubicBezTo>
                        <a:lnTo>
                          <a:pt x="227362" y="221552"/>
                        </a:lnTo>
                        <a:close/>
                      </a:path>
                    </a:pathLst>
                  </a:custGeom>
                  <a:solidFill>
                    <a:srgbClr val="4E0864"/>
                  </a:solidFill>
                  <a:ln w="9525" cap="flat">
                    <a:noFill/>
                    <a:prstDash val="solid"/>
                    <a:miter/>
                  </a:ln>
                </p:spPr>
                <p:txBody>
                  <a:bodyPr rtlCol="0" anchor="ctr"/>
                  <a:lstStyle/>
                  <a:p>
                    <a:endParaRPr lang="en-US" sz="3200"/>
                  </a:p>
                </p:txBody>
              </p:sp>
              <p:sp>
                <p:nvSpPr>
                  <p:cNvPr id="39" name="Freeform: Shape 38">
                    <a:extLst>
                      <a:ext uri="{FF2B5EF4-FFF2-40B4-BE49-F238E27FC236}">
                        <a16:creationId xmlns:a16="http://schemas.microsoft.com/office/drawing/2014/main" id="{31C09EDF-A1DC-4923-A5A9-9721F5A54E50}"/>
                      </a:ext>
                    </a:extLst>
                  </p:cNvPr>
                  <p:cNvSpPr/>
                  <p:nvPr/>
                </p:nvSpPr>
                <p:spPr>
                  <a:xfrm>
                    <a:off x="2000948" y="4858254"/>
                    <a:ext cx="16945" cy="94943"/>
                  </a:xfrm>
                  <a:custGeom>
                    <a:avLst/>
                    <a:gdLst>
                      <a:gd name="connsiteX0" fmla="*/ 40767 w 40766"/>
                      <a:gd name="connsiteY0" fmla="*/ 221552 h 228409"/>
                      <a:gd name="connsiteX1" fmla="*/ 33623 w 40766"/>
                      <a:gd name="connsiteY1" fmla="*/ 228409 h 228409"/>
                      <a:gd name="connsiteX2" fmla="*/ 6858 w 40766"/>
                      <a:gd name="connsiteY2" fmla="*/ 228409 h 228409"/>
                      <a:gd name="connsiteX3" fmla="*/ 0 w 40766"/>
                      <a:gd name="connsiteY3" fmla="*/ 221552 h 228409"/>
                      <a:gd name="connsiteX4" fmla="*/ 0 w 40766"/>
                      <a:gd name="connsiteY4" fmla="*/ 6858 h 228409"/>
                      <a:gd name="connsiteX5" fmla="*/ 6858 w 40766"/>
                      <a:gd name="connsiteY5" fmla="*/ 0 h 228409"/>
                      <a:gd name="connsiteX6" fmla="*/ 33623 w 40766"/>
                      <a:gd name="connsiteY6" fmla="*/ 0 h 228409"/>
                      <a:gd name="connsiteX7" fmla="*/ 40767 w 40766"/>
                      <a:gd name="connsiteY7" fmla="*/ 6858 h 228409"/>
                      <a:gd name="connsiteX8" fmla="*/ 40767 w 40766"/>
                      <a:gd name="connsiteY8" fmla="*/ 221552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766" h="228409">
                        <a:moveTo>
                          <a:pt x="40767" y="221552"/>
                        </a:moveTo>
                        <a:cubicBezTo>
                          <a:pt x="40767" y="226123"/>
                          <a:pt x="38195" y="228409"/>
                          <a:pt x="33623" y="228409"/>
                        </a:cubicBezTo>
                        <a:lnTo>
                          <a:pt x="6858" y="228409"/>
                        </a:lnTo>
                        <a:cubicBezTo>
                          <a:pt x="2286" y="228409"/>
                          <a:pt x="0" y="226123"/>
                          <a:pt x="0" y="221552"/>
                        </a:cubicBezTo>
                        <a:lnTo>
                          <a:pt x="0" y="6858"/>
                        </a:lnTo>
                        <a:cubicBezTo>
                          <a:pt x="0" y="2286"/>
                          <a:pt x="2286" y="0"/>
                          <a:pt x="6858" y="0"/>
                        </a:cubicBezTo>
                        <a:lnTo>
                          <a:pt x="33623" y="0"/>
                        </a:lnTo>
                        <a:cubicBezTo>
                          <a:pt x="38195" y="0"/>
                          <a:pt x="40767" y="2286"/>
                          <a:pt x="40767" y="6858"/>
                        </a:cubicBezTo>
                        <a:lnTo>
                          <a:pt x="40767" y="221552"/>
                        </a:lnTo>
                        <a:close/>
                      </a:path>
                    </a:pathLst>
                  </a:custGeom>
                  <a:solidFill>
                    <a:srgbClr val="4E0864"/>
                  </a:solidFill>
                  <a:ln w="9525" cap="flat">
                    <a:noFill/>
                    <a:prstDash val="solid"/>
                    <a:miter/>
                  </a:ln>
                </p:spPr>
                <p:txBody>
                  <a:bodyPr rtlCol="0" anchor="ctr"/>
                  <a:lstStyle/>
                  <a:p>
                    <a:endParaRPr lang="en-US" sz="3200"/>
                  </a:p>
                </p:txBody>
              </p:sp>
              <p:sp>
                <p:nvSpPr>
                  <p:cNvPr id="40" name="Freeform: Shape 39">
                    <a:extLst>
                      <a:ext uri="{FF2B5EF4-FFF2-40B4-BE49-F238E27FC236}">
                        <a16:creationId xmlns:a16="http://schemas.microsoft.com/office/drawing/2014/main" id="{8199B1EF-A7A6-4E22-82C1-D586DD9E9135}"/>
                      </a:ext>
                    </a:extLst>
                  </p:cNvPr>
                  <p:cNvSpPr/>
                  <p:nvPr/>
                </p:nvSpPr>
                <p:spPr>
                  <a:xfrm>
                    <a:off x="2040818" y="4858254"/>
                    <a:ext cx="97398" cy="94943"/>
                  </a:xfrm>
                  <a:custGeom>
                    <a:avLst/>
                    <a:gdLst>
                      <a:gd name="connsiteX0" fmla="*/ 179451 w 234315"/>
                      <a:gd name="connsiteY0" fmla="*/ 228409 h 228409"/>
                      <a:gd name="connsiteX1" fmla="*/ 169354 w 234315"/>
                      <a:gd name="connsiteY1" fmla="*/ 223171 h 228409"/>
                      <a:gd name="connsiteX2" fmla="*/ 38481 w 234315"/>
                      <a:gd name="connsiteY2" fmla="*/ 33623 h 228409"/>
                      <a:gd name="connsiteX3" fmla="*/ 38481 w 234315"/>
                      <a:gd name="connsiteY3" fmla="*/ 221552 h 228409"/>
                      <a:gd name="connsiteX4" fmla="*/ 31337 w 234315"/>
                      <a:gd name="connsiteY4" fmla="*/ 228409 h 228409"/>
                      <a:gd name="connsiteX5" fmla="*/ 6858 w 234315"/>
                      <a:gd name="connsiteY5" fmla="*/ 228409 h 228409"/>
                      <a:gd name="connsiteX6" fmla="*/ 0 w 234315"/>
                      <a:gd name="connsiteY6" fmla="*/ 221552 h 228409"/>
                      <a:gd name="connsiteX7" fmla="*/ 0 w 234315"/>
                      <a:gd name="connsiteY7" fmla="*/ 6858 h 228409"/>
                      <a:gd name="connsiteX8" fmla="*/ 6858 w 234315"/>
                      <a:gd name="connsiteY8" fmla="*/ 0 h 228409"/>
                      <a:gd name="connsiteX9" fmla="*/ 54864 w 234315"/>
                      <a:gd name="connsiteY9" fmla="*/ 0 h 228409"/>
                      <a:gd name="connsiteX10" fmla="*/ 64675 w 234315"/>
                      <a:gd name="connsiteY10" fmla="*/ 5239 h 228409"/>
                      <a:gd name="connsiteX11" fmla="*/ 195834 w 234315"/>
                      <a:gd name="connsiteY11" fmla="*/ 195167 h 228409"/>
                      <a:gd name="connsiteX12" fmla="*/ 195834 w 234315"/>
                      <a:gd name="connsiteY12" fmla="*/ 6858 h 228409"/>
                      <a:gd name="connsiteX13" fmla="*/ 202978 w 234315"/>
                      <a:gd name="connsiteY13" fmla="*/ 0 h 228409"/>
                      <a:gd name="connsiteX14" fmla="*/ 227457 w 234315"/>
                      <a:gd name="connsiteY14" fmla="*/ 0 h 228409"/>
                      <a:gd name="connsiteX15" fmla="*/ 234315 w 234315"/>
                      <a:gd name="connsiteY15" fmla="*/ 6858 h 228409"/>
                      <a:gd name="connsiteX16" fmla="*/ 234315 w 234315"/>
                      <a:gd name="connsiteY16" fmla="*/ 221552 h 228409"/>
                      <a:gd name="connsiteX17" fmla="*/ 227457 w 234315"/>
                      <a:gd name="connsiteY17" fmla="*/ 228409 h 228409"/>
                      <a:gd name="connsiteX18" fmla="*/ 179451 w 234315"/>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315" h="228409">
                        <a:moveTo>
                          <a:pt x="179451" y="228409"/>
                        </a:moveTo>
                        <a:cubicBezTo>
                          <a:pt x="174212" y="228409"/>
                          <a:pt x="171926" y="227076"/>
                          <a:pt x="169354" y="223171"/>
                        </a:cubicBezTo>
                        <a:lnTo>
                          <a:pt x="38481" y="33623"/>
                        </a:lnTo>
                        <a:lnTo>
                          <a:pt x="38481" y="221552"/>
                        </a:lnTo>
                        <a:cubicBezTo>
                          <a:pt x="38481" y="226123"/>
                          <a:pt x="35909" y="228409"/>
                          <a:pt x="31337"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834" y="195167"/>
                        </a:lnTo>
                        <a:lnTo>
                          <a:pt x="195834" y="6858"/>
                        </a:lnTo>
                        <a:cubicBezTo>
                          <a:pt x="195834" y="2286"/>
                          <a:pt x="198406" y="0"/>
                          <a:pt x="202978" y="0"/>
                        </a:cubicBezTo>
                        <a:lnTo>
                          <a:pt x="227457" y="0"/>
                        </a:lnTo>
                        <a:cubicBezTo>
                          <a:pt x="232029" y="0"/>
                          <a:pt x="234315" y="2286"/>
                          <a:pt x="234315" y="6858"/>
                        </a:cubicBezTo>
                        <a:lnTo>
                          <a:pt x="234315" y="221552"/>
                        </a:lnTo>
                        <a:cubicBezTo>
                          <a:pt x="234315" y="226123"/>
                          <a:pt x="232029" y="228409"/>
                          <a:pt x="227457" y="228409"/>
                        </a:cubicBezTo>
                        <a:lnTo>
                          <a:pt x="179451" y="228409"/>
                        </a:lnTo>
                        <a:close/>
                      </a:path>
                    </a:pathLst>
                  </a:custGeom>
                  <a:solidFill>
                    <a:srgbClr val="4E0864"/>
                  </a:solidFill>
                  <a:ln w="9525" cap="flat">
                    <a:noFill/>
                    <a:prstDash val="solid"/>
                    <a:miter/>
                  </a:ln>
                </p:spPr>
                <p:txBody>
                  <a:bodyPr rtlCol="0" anchor="ctr"/>
                  <a:lstStyle/>
                  <a:p>
                    <a:endParaRPr lang="en-US" sz="3200"/>
                  </a:p>
                </p:txBody>
              </p:sp>
              <p:sp>
                <p:nvSpPr>
                  <p:cNvPr id="41" name="Freeform: Shape 40">
                    <a:extLst>
                      <a:ext uri="{FF2B5EF4-FFF2-40B4-BE49-F238E27FC236}">
                        <a16:creationId xmlns:a16="http://schemas.microsoft.com/office/drawing/2014/main" id="{9948B020-E702-41DB-9916-1F4DE68F09F6}"/>
                      </a:ext>
                    </a:extLst>
                  </p:cNvPr>
                  <p:cNvSpPr/>
                  <p:nvPr/>
                </p:nvSpPr>
                <p:spPr>
                  <a:xfrm>
                    <a:off x="2159755" y="4858254"/>
                    <a:ext cx="94824" cy="94943"/>
                  </a:xfrm>
                  <a:custGeom>
                    <a:avLst/>
                    <a:gdLst>
                      <a:gd name="connsiteX0" fmla="*/ 195453 w 228123"/>
                      <a:gd name="connsiteY0" fmla="*/ 69151 h 228409"/>
                      <a:gd name="connsiteX1" fmla="*/ 188309 w 228123"/>
                      <a:gd name="connsiteY1" fmla="*/ 62579 h 228409"/>
                      <a:gd name="connsiteX2" fmla="*/ 188309 w 228123"/>
                      <a:gd name="connsiteY2" fmla="*/ 53149 h 228409"/>
                      <a:gd name="connsiteX3" fmla="*/ 168116 w 228123"/>
                      <a:gd name="connsiteY3" fmla="*/ 33909 h 228409"/>
                      <a:gd name="connsiteX4" fmla="*/ 73819 w 228123"/>
                      <a:gd name="connsiteY4" fmla="*/ 33909 h 228409"/>
                      <a:gd name="connsiteX5" fmla="*/ 40862 w 228123"/>
                      <a:gd name="connsiteY5" fmla="*/ 61341 h 228409"/>
                      <a:gd name="connsiteX6" fmla="*/ 40862 w 228123"/>
                      <a:gd name="connsiteY6" fmla="*/ 167069 h 228409"/>
                      <a:gd name="connsiteX7" fmla="*/ 73819 w 228123"/>
                      <a:gd name="connsiteY7" fmla="*/ 194500 h 228409"/>
                      <a:gd name="connsiteX8" fmla="*/ 168116 w 228123"/>
                      <a:gd name="connsiteY8" fmla="*/ 194500 h 228409"/>
                      <a:gd name="connsiteX9" fmla="*/ 188309 w 228123"/>
                      <a:gd name="connsiteY9" fmla="*/ 175260 h 228409"/>
                      <a:gd name="connsiteX10" fmla="*/ 188309 w 228123"/>
                      <a:gd name="connsiteY10" fmla="*/ 139351 h 228409"/>
                      <a:gd name="connsiteX11" fmla="*/ 123730 w 228123"/>
                      <a:gd name="connsiteY11" fmla="*/ 139351 h 228409"/>
                      <a:gd name="connsiteX12" fmla="*/ 116872 w 228123"/>
                      <a:gd name="connsiteY12" fmla="*/ 132493 h 228409"/>
                      <a:gd name="connsiteX13" fmla="*/ 116872 w 228123"/>
                      <a:gd name="connsiteY13" fmla="*/ 112300 h 228409"/>
                      <a:gd name="connsiteX14" fmla="*/ 123730 w 228123"/>
                      <a:gd name="connsiteY14" fmla="*/ 105442 h 228409"/>
                      <a:gd name="connsiteX15" fmla="*/ 220980 w 228123"/>
                      <a:gd name="connsiteY15" fmla="*/ 105442 h 228409"/>
                      <a:gd name="connsiteX16" fmla="*/ 228124 w 228123"/>
                      <a:gd name="connsiteY16" fmla="*/ 112300 h 228409"/>
                      <a:gd name="connsiteX17" fmla="*/ 228124 w 228123"/>
                      <a:gd name="connsiteY17" fmla="*/ 177546 h 228409"/>
                      <a:gd name="connsiteX18" fmla="*/ 174974 w 228123"/>
                      <a:gd name="connsiteY18" fmla="*/ 228409 h 228409"/>
                      <a:gd name="connsiteX19" fmla="*/ 54864 w 228123"/>
                      <a:gd name="connsiteY19" fmla="*/ 228409 h 228409"/>
                      <a:gd name="connsiteX20" fmla="*/ 0 w 228123"/>
                      <a:gd name="connsiteY20" fmla="*/ 176213 h 228409"/>
                      <a:gd name="connsiteX21" fmla="*/ 0 w 228123"/>
                      <a:gd name="connsiteY21" fmla="*/ 52197 h 228409"/>
                      <a:gd name="connsiteX22" fmla="*/ 54864 w 228123"/>
                      <a:gd name="connsiteY22" fmla="*/ 0 h 228409"/>
                      <a:gd name="connsiteX23" fmla="*/ 174974 w 228123"/>
                      <a:gd name="connsiteY23" fmla="*/ 0 h 228409"/>
                      <a:gd name="connsiteX24" fmla="*/ 228124 w 228123"/>
                      <a:gd name="connsiteY24" fmla="*/ 50864 h 228409"/>
                      <a:gd name="connsiteX25" fmla="*/ 228124 w 228123"/>
                      <a:gd name="connsiteY25" fmla="*/ 62579 h 228409"/>
                      <a:gd name="connsiteX26" fmla="*/ 220980 w 228123"/>
                      <a:gd name="connsiteY26" fmla="*/ 69151 h 228409"/>
                      <a:gd name="connsiteX27" fmla="*/ 195453 w 228123"/>
                      <a:gd name="connsiteY27" fmla="*/ 6915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123" h="228409">
                        <a:moveTo>
                          <a:pt x="195453" y="69151"/>
                        </a:moveTo>
                        <a:cubicBezTo>
                          <a:pt x="190595" y="69151"/>
                          <a:pt x="188309" y="66866"/>
                          <a:pt x="188309" y="62579"/>
                        </a:cubicBezTo>
                        <a:lnTo>
                          <a:pt x="188309" y="53149"/>
                        </a:lnTo>
                        <a:cubicBezTo>
                          <a:pt x="188309" y="40100"/>
                          <a:pt x="182118" y="33909"/>
                          <a:pt x="168116" y="33909"/>
                        </a:cubicBezTo>
                        <a:lnTo>
                          <a:pt x="73819" y="33909"/>
                        </a:lnTo>
                        <a:cubicBezTo>
                          <a:pt x="46767" y="33909"/>
                          <a:pt x="40862" y="38862"/>
                          <a:pt x="40862" y="61341"/>
                        </a:cubicBezTo>
                        <a:lnTo>
                          <a:pt x="40862" y="167069"/>
                        </a:lnTo>
                        <a:cubicBezTo>
                          <a:pt x="40862" y="189643"/>
                          <a:pt x="46767" y="194500"/>
                          <a:pt x="73819" y="194500"/>
                        </a:cubicBezTo>
                        <a:lnTo>
                          <a:pt x="168116" y="194500"/>
                        </a:lnTo>
                        <a:cubicBezTo>
                          <a:pt x="182118" y="194500"/>
                          <a:pt x="188309" y="188309"/>
                          <a:pt x="188309" y="175260"/>
                        </a:cubicBezTo>
                        <a:lnTo>
                          <a:pt x="188309" y="139351"/>
                        </a:lnTo>
                        <a:lnTo>
                          <a:pt x="123730" y="139351"/>
                        </a:lnTo>
                        <a:cubicBezTo>
                          <a:pt x="119158" y="139351"/>
                          <a:pt x="116872" y="137065"/>
                          <a:pt x="116872" y="132493"/>
                        </a:cubicBezTo>
                        <a:lnTo>
                          <a:pt x="116872" y="112300"/>
                        </a:lnTo>
                        <a:cubicBezTo>
                          <a:pt x="116872" y="108014"/>
                          <a:pt x="119158" y="105442"/>
                          <a:pt x="123730" y="105442"/>
                        </a:cubicBezTo>
                        <a:lnTo>
                          <a:pt x="220980" y="105442"/>
                        </a:lnTo>
                        <a:cubicBezTo>
                          <a:pt x="225552" y="105442"/>
                          <a:pt x="228124" y="108014"/>
                          <a:pt x="228124" y="112300"/>
                        </a:cubicBezTo>
                        <a:lnTo>
                          <a:pt x="228124" y="177546"/>
                        </a:lnTo>
                        <a:cubicBezTo>
                          <a:pt x="228124" y="214694"/>
                          <a:pt x="213455" y="228409"/>
                          <a:pt x="174974" y="228409"/>
                        </a:cubicBezTo>
                        <a:lnTo>
                          <a:pt x="54864" y="228409"/>
                        </a:lnTo>
                        <a:cubicBezTo>
                          <a:pt x="18002" y="228409"/>
                          <a:pt x="0" y="211741"/>
                          <a:pt x="0" y="176213"/>
                        </a:cubicBezTo>
                        <a:lnTo>
                          <a:pt x="0" y="52197"/>
                        </a:lnTo>
                        <a:cubicBezTo>
                          <a:pt x="0" y="16954"/>
                          <a:pt x="17907" y="0"/>
                          <a:pt x="54864" y="0"/>
                        </a:cubicBezTo>
                        <a:lnTo>
                          <a:pt x="174974" y="0"/>
                        </a:lnTo>
                        <a:cubicBezTo>
                          <a:pt x="213455" y="0"/>
                          <a:pt x="228124" y="14002"/>
                          <a:pt x="228124" y="50864"/>
                        </a:cubicBezTo>
                        <a:lnTo>
                          <a:pt x="228124" y="62579"/>
                        </a:lnTo>
                        <a:cubicBezTo>
                          <a:pt x="228124" y="66866"/>
                          <a:pt x="225552" y="69151"/>
                          <a:pt x="220980" y="69151"/>
                        </a:cubicBezTo>
                        <a:lnTo>
                          <a:pt x="195453" y="69151"/>
                        </a:lnTo>
                        <a:close/>
                      </a:path>
                    </a:pathLst>
                  </a:custGeom>
                  <a:solidFill>
                    <a:srgbClr val="4E0864"/>
                  </a:solidFill>
                  <a:ln w="9525" cap="flat">
                    <a:noFill/>
                    <a:prstDash val="solid"/>
                    <a:miter/>
                  </a:ln>
                </p:spPr>
                <p:txBody>
                  <a:bodyPr rtlCol="0" anchor="ctr"/>
                  <a:lstStyle/>
                  <a:p>
                    <a:endParaRPr lang="en-US" sz="3200"/>
                  </a:p>
                </p:txBody>
              </p:sp>
              <p:sp>
                <p:nvSpPr>
                  <p:cNvPr id="42" name="Freeform: Shape 41">
                    <a:extLst>
                      <a:ext uri="{FF2B5EF4-FFF2-40B4-BE49-F238E27FC236}">
                        <a16:creationId xmlns:a16="http://schemas.microsoft.com/office/drawing/2014/main" id="{11197B81-C083-4DBE-AC5B-ECC64665E6CD}"/>
                      </a:ext>
                    </a:extLst>
                  </p:cNvPr>
                  <p:cNvSpPr/>
                  <p:nvPr/>
                </p:nvSpPr>
                <p:spPr>
                  <a:xfrm>
                    <a:off x="2267447" y="4858254"/>
                    <a:ext cx="92211" cy="94943"/>
                  </a:xfrm>
                  <a:custGeom>
                    <a:avLst/>
                    <a:gdLst>
                      <a:gd name="connsiteX0" fmla="*/ 90392 w 221837"/>
                      <a:gd name="connsiteY0" fmla="*/ 33909 h 228409"/>
                      <a:gd name="connsiteX1" fmla="*/ 7144 w 221837"/>
                      <a:gd name="connsiteY1" fmla="*/ 33909 h 228409"/>
                      <a:gd name="connsiteX2" fmla="*/ 0 w 221837"/>
                      <a:gd name="connsiteY2" fmla="*/ 27051 h 228409"/>
                      <a:gd name="connsiteX3" fmla="*/ 0 w 221837"/>
                      <a:gd name="connsiteY3" fmla="*/ 6858 h 228409"/>
                      <a:gd name="connsiteX4" fmla="*/ 7144 w 221837"/>
                      <a:gd name="connsiteY4" fmla="*/ 0 h 228409"/>
                      <a:gd name="connsiteX5" fmla="*/ 214693 w 221837"/>
                      <a:gd name="connsiteY5" fmla="*/ 0 h 228409"/>
                      <a:gd name="connsiteX6" fmla="*/ 221837 w 221837"/>
                      <a:gd name="connsiteY6" fmla="*/ 6858 h 228409"/>
                      <a:gd name="connsiteX7" fmla="*/ 221837 w 221837"/>
                      <a:gd name="connsiteY7" fmla="*/ 27051 h 228409"/>
                      <a:gd name="connsiteX8" fmla="*/ 214693 w 221837"/>
                      <a:gd name="connsiteY8" fmla="*/ 33909 h 228409"/>
                      <a:gd name="connsiteX9" fmla="*/ 131445 w 221837"/>
                      <a:gd name="connsiteY9" fmla="*/ 33909 h 228409"/>
                      <a:gd name="connsiteX10" fmla="*/ 131445 w 221837"/>
                      <a:gd name="connsiteY10" fmla="*/ 221552 h 228409"/>
                      <a:gd name="connsiteX11" fmla="*/ 124301 w 221837"/>
                      <a:gd name="connsiteY11" fmla="*/ 228409 h 228409"/>
                      <a:gd name="connsiteX12" fmla="*/ 97536 w 221837"/>
                      <a:gd name="connsiteY12" fmla="*/ 228409 h 228409"/>
                      <a:gd name="connsiteX13" fmla="*/ 90392 w 221837"/>
                      <a:gd name="connsiteY13" fmla="*/ 221552 h 228409"/>
                      <a:gd name="connsiteX14" fmla="*/ 90392 w 221837"/>
                      <a:gd name="connsiteY14" fmla="*/ 339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37" h="228409">
                        <a:moveTo>
                          <a:pt x="90392" y="33909"/>
                        </a:moveTo>
                        <a:lnTo>
                          <a:pt x="7144" y="33909"/>
                        </a:lnTo>
                        <a:cubicBezTo>
                          <a:pt x="2571" y="33909"/>
                          <a:pt x="0" y="31337"/>
                          <a:pt x="0" y="27051"/>
                        </a:cubicBezTo>
                        <a:lnTo>
                          <a:pt x="0" y="6858"/>
                        </a:lnTo>
                        <a:cubicBezTo>
                          <a:pt x="0" y="2286"/>
                          <a:pt x="2571" y="0"/>
                          <a:pt x="7144" y="0"/>
                        </a:cubicBezTo>
                        <a:lnTo>
                          <a:pt x="214693" y="0"/>
                        </a:lnTo>
                        <a:cubicBezTo>
                          <a:pt x="219265" y="0"/>
                          <a:pt x="221837" y="2286"/>
                          <a:pt x="221837" y="6858"/>
                        </a:cubicBezTo>
                        <a:lnTo>
                          <a:pt x="221837" y="27051"/>
                        </a:lnTo>
                        <a:cubicBezTo>
                          <a:pt x="221837" y="31337"/>
                          <a:pt x="219265" y="33909"/>
                          <a:pt x="214693" y="33909"/>
                        </a:cubicBezTo>
                        <a:lnTo>
                          <a:pt x="131445" y="33909"/>
                        </a:lnTo>
                        <a:lnTo>
                          <a:pt x="131445" y="221552"/>
                        </a:lnTo>
                        <a:cubicBezTo>
                          <a:pt x="131445" y="226123"/>
                          <a:pt x="128873" y="228409"/>
                          <a:pt x="124301" y="228409"/>
                        </a:cubicBezTo>
                        <a:lnTo>
                          <a:pt x="97536" y="228409"/>
                        </a:lnTo>
                        <a:cubicBezTo>
                          <a:pt x="92964" y="228409"/>
                          <a:pt x="90392" y="226123"/>
                          <a:pt x="90392" y="221552"/>
                        </a:cubicBezTo>
                        <a:lnTo>
                          <a:pt x="90392" y="33909"/>
                        </a:lnTo>
                        <a:close/>
                      </a:path>
                    </a:pathLst>
                  </a:custGeom>
                  <a:solidFill>
                    <a:srgbClr val="4E0864"/>
                  </a:solidFill>
                  <a:ln w="9525" cap="flat">
                    <a:noFill/>
                    <a:prstDash val="solid"/>
                    <a:miter/>
                  </a:ln>
                </p:spPr>
                <p:txBody>
                  <a:bodyPr rtlCol="0" anchor="ctr"/>
                  <a:lstStyle/>
                  <a:p>
                    <a:endParaRPr lang="en-US" sz="3200"/>
                  </a:p>
                </p:txBody>
              </p:sp>
              <p:sp>
                <p:nvSpPr>
                  <p:cNvPr id="43" name="Freeform: Shape 42">
                    <a:extLst>
                      <a:ext uri="{FF2B5EF4-FFF2-40B4-BE49-F238E27FC236}">
                        <a16:creationId xmlns:a16="http://schemas.microsoft.com/office/drawing/2014/main" id="{3B841751-76CC-476B-B10B-FA6263265AF7}"/>
                      </a:ext>
                    </a:extLst>
                  </p:cNvPr>
                  <p:cNvSpPr/>
                  <p:nvPr/>
                </p:nvSpPr>
                <p:spPr>
                  <a:xfrm>
                    <a:off x="2372843" y="4858254"/>
                    <a:ext cx="96844" cy="94943"/>
                  </a:xfrm>
                  <a:custGeom>
                    <a:avLst/>
                    <a:gdLst>
                      <a:gd name="connsiteX0" fmla="*/ 232981 w 232981"/>
                      <a:gd name="connsiteY0" fmla="*/ 176213 h 228409"/>
                      <a:gd name="connsiteX1" fmla="*/ 178498 w 232981"/>
                      <a:gd name="connsiteY1" fmla="*/ 228409 h 228409"/>
                      <a:gd name="connsiteX2" fmla="*/ 54864 w 232981"/>
                      <a:gd name="connsiteY2" fmla="*/ 228409 h 228409"/>
                      <a:gd name="connsiteX3" fmla="*/ 0 w 232981"/>
                      <a:gd name="connsiteY3" fmla="*/ 176213 h 228409"/>
                      <a:gd name="connsiteX4" fmla="*/ 0 w 232981"/>
                      <a:gd name="connsiteY4" fmla="*/ 52197 h 228409"/>
                      <a:gd name="connsiteX5" fmla="*/ 54864 w 232981"/>
                      <a:gd name="connsiteY5" fmla="*/ 0 h 228409"/>
                      <a:gd name="connsiteX6" fmla="*/ 178498 w 232981"/>
                      <a:gd name="connsiteY6" fmla="*/ 0 h 228409"/>
                      <a:gd name="connsiteX7" fmla="*/ 232981 w 232981"/>
                      <a:gd name="connsiteY7" fmla="*/ 52197 h 228409"/>
                      <a:gd name="connsiteX8" fmla="*/ 232981 w 232981"/>
                      <a:gd name="connsiteY8" fmla="*/ 176213 h 228409"/>
                      <a:gd name="connsiteX9" fmla="*/ 191834 w 232981"/>
                      <a:gd name="connsiteY9" fmla="*/ 61341 h 228409"/>
                      <a:gd name="connsiteX10" fmla="*/ 159258 w 232981"/>
                      <a:gd name="connsiteY10" fmla="*/ 33909 h 228409"/>
                      <a:gd name="connsiteX11" fmla="*/ 73723 w 232981"/>
                      <a:gd name="connsiteY11" fmla="*/ 33909 h 228409"/>
                      <a:gd name="connsiteX12" fmla="*/ 40767 w 232981"/>
                      <a:gd name="connsiteY12" fmla="*/ 61341 h 228409"/>
                      <a:gd name="connsiteX13" fmla="*/ 40767 w 232981"/>
                      <a:gd name="connsiteY13" fmla="*/ 167069 h 228409"/>
                      <a:gd name="connsiteX14" fmla="*/ 73723 w 232981"/>
                      <a:gd name="connsiteY14" fmla="*/ 194500 h 228409"/>
                      <a:gd name="connsiteX15" fmla="*/ 159258 w 232981"/>
                      <a:gd name="connsiteY15" fmla="*/ 194500 h 228409"/>
                      <a:gd name="connsiteX16" fmla="*/ 191834 w 232981"/>
                      <a:gd name="connsiteY16" fmla="*/ 167069 h 228409"/>
                      <a:gd name="connsiteX17" fmla="*/ 191834 w 232981"/>
                      <a:gd name="connsiteY17" fmla="*/ 61341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981" h="228409">
                        <a:moveTo>
                          <a:pt x="232981" y="176213"/>
                        </a:moveTo>
                        <a:cubicBezTo>
                          <a:pt x="232981" y="211741"/>
                          <a:pt x="215646" y="228409"/>
                          <a:pt x="178498" y="228409"/>
                        </a:cubicBezTo>
                        <a:lnTo>
                          <a:pt x="54864" y="228409"/>
                        </a:lnTo>
                        <a:cubicBezTo>
                          <a:pt x="18002" y="228409"/>
                          <a:pt x="0" y="211741"/>
                          <a:pt x="0" y="176213"/>
                        </a:cubicBezTo>
                        <a:lnTo>
                          <a:pt x="0" y="52197"/>
                        </a:lnTo>
                        <a:cubicBezTo>
                          <a:pt x="0" y="16954"/>
                          <a:pt x="17907" y="0"/>
                          <a:pt x="54864" y="0"/>
                        </a:cubicBezTo>
                        <a:lnTo>
                          <a:pt x="178498" y="0"/>
                        </a:lnTo>
                        <a:cubicBezTo>
                          <a:pt x="215741" y="0"/>
                          <a:pt x="232981" y="16954"/>
                          <a:pt x="232981" y="52197"/>
                        </a:cubicBezTo>
                        <a:lnTo>
                          <a:pt x="232981" y="176213"/>
                        </a:lnTo>
                        <a:close/>
                        <a:moveTo>
                          <a:pt x="191834" y="61341"/>
                        </a:moveTo>
                        <a:cubicBezTo>
                          <a:pt x="191834" y="38862"/>
                          <a:pt x="186309" y="33909"/>
                          <a:pt x="159258" y="33909"/>
                        </a:cubicBezTo>
                        <a:lnTo>
                          <a:pt x="73723" y="33909"/>
                        </a:lnTo>
                        <a:cubicBezTo>
                          <a:pt x="46672" y="33909"/>
                          <a:pt x="40767" y="38862"/>
                          <a:pt x="40767" y="61341"/>
                        </a:cubicBezTo>
                        <a:lnTo>
                          <a:pt x="40767" y="167069"/>
                        </a:lnTo>
                        <a:cubicBezTo>
                          <a:pt x="40767" y="189643"/>
                          <a:pt x="46672" y="194500"/>
                          <a:pt x="73723" y="194500"/>
                        </a:cubicBezTo>
                        <a:lnTo>
                          <a:pt x="159258" y="194500"/>
                        </a:lnTo>
                        <a:cubicBezTo>
                          <a:pt x="186309" y="194500"/>
                          <a:pt x="191834" y="189643"/>
                          <a:pt x="191834" y="167069"/>
                        </a:cubicBezTo>
                        <a:lnTo>
                          <a:pt x="191834" y="61341"/>
                        </a:lnTo>
                        <a:close/>
                      </a:path>
                    </a:pathLst>
                  </a:custGeom>
                  <a:solidFill>
                    <a:srgbClr val="4E0864"/>
                  </a:solidFill>
                  <a:ln w="9525" cap="flat">
                    <a:noFill/>
                    <a:prstDash val="solid"/>
                    <a:miter/>
                  </a:ln>
                </p:spPr>
                <p:txBody>
                  <a:bodyPr rtlCol="0" anchor="ctr"/>
                  <a:lstStyle/>
                  <a:p>
                    <a:endParaRPr lang="en-US" sz="3200"/>
                  </a:p>
                </p:txBody>
              </p:sp>
              <p:sp>
                <p:nvSpPr>
                  <p:cNvPr id="44" name="Freeform: Shape 43">
                    <a:extLst>
                      <a:ext uri="{FF2B5EF4-FFF2-40B4-BE49-F238E27FC236}">
                        <a16:creationId xmlns:a16="http://schemas.microsoft.com/office/drawing/2014/main" id="{8EB5FF79-5379-43A3-A474-23FA47FAB47E}"/>
                      </a:ext>
                    </a:extLst>
                  </p:cNvPr>
                  <p:cNvSpPr/>
                  <p:nvPr/>
                </p:nvSpPr>
                <p:spPr>
                  <a:xfrm>
                    <a:off x="2491264" y="4858254"/>
                    <a:ext cx="97359" cy="94943"/>
                  </a:xfrm>
                  <a:custGeom>
                    <a:avLst/>
                    <a:gdLst>
                      <a:gd name="connsiteX0" fmla="*/ 179451 w 234220"/>
                      <a:gd name="connsiteY0" fmla="*/ 228409 h 228409"/>
                      <a:gd name="connsiteX1" fmla="*/ 169355 w 234220"/>
                      <a:gd name="connsiteY1" fmla="*/ 223171 h 228409"/>
                      <a:gd name="connsiteX2" fmla="*/ 38481 w 234220"/>
                      <a:gd name="connsiteY2" fmla="*/ 33623 h 228409"/>
                      <a:gd name="connsiteX3" fmla="*/ 38481 w 234220"/>
                      <a:gd name="connsiteY3" fmla="*/ 221552 h 228409"/>
                      <a:gd name="connsiteX4" fmla="*/ 31338 w 234220"/>
                      <a:gd name="connsiteY4" fmla="*/ 228409 h 228409"/>
                      <a:gd name="connsiteX5" fmla="*/ 6858 w 234220"/>
                      <a:gd name="connsiteY5" fmla="*/ 228409 h 228409"/>
                      <a:gd name="connsiteX6" fmla="*/ 0 w 234220"/>
                      <a:gd name="connsiteY6" fmla="*/ 221552 h 228409"/>
                      <a:gd name="connsiteX7" fmla="*/ 0 w 234220"/>
                      <a:gd name="connsiteY7" fmla="*/ 6858 h 228409"/>
                      <a:gd name="connsiteX8" fmla="*/ 6858 w 234220"/>
                      <a:gd name="connsiteY8" fmla="*/ 0 h 228409"/>
                      <a:gd name="connsiteX9" fmla="*/ 54864 w 234220"/>
                      <a:gd name="connsiteY9" fmla="*/ 0 h 228409"/>
                      <a:gd name="connsiteX10" fmla="*/ 64675 w 234220"/>
                      <a:gd name="connsiteY10" fmla="*/ 5239 h 228409"/>
                      <a:gd name="connsiteX11" fmla="*/ 195739 w 234220"/>
                      <a:gd name="connsiteY11" fmla="*/ 195167 h 228409"/>
                      <a:gd name="connsiteX12" fmla="*/ 195739 w 234220"/>
                      <a:gd name="connsiteY12" fmla="*/ 6858 h 228409"/>
                      <a:gd name="connsiteX13" fmla="*/ 202882 w 234220"/>
                      <a:gd name="connsiteY13" fmla="*/ 0 h 228409"/>
                      <a:gd name="connsiteX14" fmla="*/ 227362 w 234220"/>
                      <a:gd name="connsiteY14" fmla="*/ 0 h 228409"/>
                      <a:gd name="connsiteX15" fmla="*/ 234220 w 234220"/>
                      <a:gd name="connsiteY15" fmla="*/ 6858 h 228409"/>
                      <a:gd name="connsiteX16" fmla="*/ 234220 w 234220"/>
                      <a:gd name="connsiteY16" fmla="*/ 221552 h 228409"/>
                      <a:gd name="connsiteX17" fmla="*/ 227362 w 234220"/>
                      <a:gd name="connsiteY17" fmla="*/ 228409 h 228409"/>
                      <a:gd name="connsiteX18" fmla="*/ 179451 w 234220"/>
                      <a:gd name="connsiteY18" fmla="*/ 228409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4220" h="228409">
                        <a:moveTo>
                          <a:pt x="179451" y="228409"/>
                        </a:moveTo>
                        <a:cubicBezTo>
                          <a:pt x="174213" y="228409"/>
                          <a:pt x="171926" y="227076"/>
                          <a:pt x="169355" y="223171"/>
                        </a:cubicBezTo>
                        <a:lnTo>
                          <a:pt x="38481" y="33623"/>
                        </a:lnTo>
                        <a:lnTo>
                          <a:pt x="38481" y="221552"/>
                        </a:lnTo>
                        <a:cubicBezTo>
                          <a:pt x="38481" y="226123"/>
                          <a:pt x="35909" y="228409"/>
                          <a:pt x="31338" y="228409"/>
                        </a:cubicBezTo>
                        <a:lnTo>
                          <a:pt x="6858" y="228409"/>
                        </a:lnTo>
                        <a:cubicBezTo>
                          <a:pt x="2286" y="228409"/>
                          <a:pt x="0" y="226123"/>
                          <a:pt x="0" y="221552"/>
                        </a:cubicBezTo>
                        <a:lnTo>
                          <a:pt x="0" y="6858"/>
                        </a:lnTo>
                        <a:cubicBezTo>
                          <a:pt x="0" y="2286"/>
                          <a:pt x="2286" y="0"/>
                          <a:pt x="6858" y="0"/>
                        </a:cubicBezTo>
                        <a:lnTo>
                          <a:pt x="54864" y="0"/>
                        </a:lnTo>
                        <a:cubicBezTo>
                          <a:pt x="59722" y="0"/>
                          <a:pt x="62008" y="1333"/>
                          <a:pt x="64675" y="5239"/>
                        </a:cubicBezTo>
                        <a:lnTo>
                          <a:pt x="195739" y="195167"/>
                        </a:lnTo>
                        <a:lnTo>
                          <a:pt x="195739" y="6858"/>
                        </a:lnTo>
                        <a:cubicBezTo>
                          <a:pt x="195739" y="2286"/>
                          <a:pt x="198311" y="0"/>
                          <a:pt x="202882" y="0"/>
                        </a:cubicBezTo>
                        <a:lnTo>
                          <a:pt x="227362" y="0"/>
                        </a:lnTo>
                        <a:cubicBezTo>
                          <a:pt x="231934" y="0"/>
                          <a:pt x="234220" y="2286"/>
                          <a:pt x="234220" y="6858"/>
                        </a:cubicBezTo>
                        <a:lnTo>
                          <a:pt x="234220" y="221552"/>
                        </a:lnTo>
                        <a:cubicBezTo>
                          <a:pt x="234220" y="226123"/>
                          <a:pt x="231934" y="228409"/>
                          <a:pt x="227362" y="228409"/>
                        </a:cubicBezTo>
                        <a:lnTo>
                          <a:pt x="179451" y="228409"/>
                        </a:lnTo>
                        <a:close/>
                      </a:path>
                    </a:pathLst>
                  </a:custGeom>
                  <a:solidFill>
                    <a:srgbClr val="4E0864"/>
                  </a:solidFill>
                  <a:ln w="9525" cap="flat">
                    <a:noFill/>
                    <a:prstDash val="solid"/>
                    <a:miter/>
                  </a:ln>
                </p:spPr>
                <p:txBody>
                  <a:bodyPr rtlCol="0" anchor="ctr"/>
                  <a:lstStyle/>
                  <a:p>
                    <a:endParaRPr lang="en-US" sz="3200"/>
                  </a:p>
                </p:txBody>
              </p:sp>
              <p:sp>
                <p:nvSpPr>
                  <p:cNvPr id="45" name="Freeform: Shape 44">
                    <a:extLst>
                      <a:ext uri="{FF2B5EF4-FFF2-40B4-BE49-F238E27FC236}">
                        <a16:creationId xmlns:a16="http://schemas.microsoft.com/office/drawing/2014/main" id="{96591C84-11BA-4170-A3C8-6C87FEE8A98B}"/>
                      </a:ext>
                    </a:extLst>
                  </p:cNvPr>
                  <p:cNvSpPr/>
                  <p:nvPr/>
                </p:nvSpPr>
                <p:spPr>
                  <a:xfrm>
                    <a:off x="2609647" y="4936925"/>
                    <a:ext cx="19242" cy="37692"/>
                  </a:xfrm>
                  <a:custGeom>
                    <a:avLst/>
                    <a:gdLst>
                      <a:gd name="connsiteX0" fmla="*/ 22574 w 46291"/>
                      <a:gd name="connsiteY0" fmla="*/ 86106 h 90678"/>
                      <a:gd name="connsiteX1" fmla="*/ 15716 w 46291"/>
                      <a:gd name="connsiteY1" fmla="*/ 90678 h 90678"/>
                      <a:gd name="connsiteX2" fmla="*/ 5905 w 46291"/>
                      <a:gd name="connsiteY2" fmla="*/ 90678 h 90678"/>
                      <a:gd name="connsiteX3" fmla="*/ 2667 w 46291"/>
                      <a:gd name="connsiteY3" fmla="*/ 85439 h 90678"/>
                      <a:gd name="connsiteX4" fmla="*/ 22193 w 46291"/>
                      <a:gd name="connsiteY4" fmla="*/ 39148 h 90678"/>
                      <a:gd name="connsiteX5" fmla="*/ 7144 w 46291"/>
                      <a:gd name="connsiteY5" fmla="*/ 39148 h 90678"/>
                      <a:gd name="connsiteX6" fmla="*/ 0 w 46291"/>
                      <a:gd name="connsiteY6" fmla="*/ 32290 h 90678"/>
                      <a:gd name="connsiteX7" fmla="*/ 0 w 46291"/>
                      <a:gd name="connsiteY7" fmla="*/ 6858 h 90678"/>
                      <a:gd name="connsiteX8" fmla="*/ 7144 w 46291"/>
                      <a:gd name="connsiteY8" fmla="*/ 0 h 90678"/>
                      <a:gd name="connsiteX9" fmla="*/ 39434 w 46291"/>
                      <a:gd name="connsiteY9" fmla="*/ 0 h 90678"/>
                      <a:gd name="connsiteX10" fmla="*/ 46291 w 46291"/>
                      <a:gd name="connsiteY10" fmla="*/ 6858 h 90678"/>
                      <a:gd name="connsiteX11" fmla="*/ 46291 w 46291"/>
                      <a:gd name="connsiteY11" fmla="*/ 32290 h 90678"/>
                      <a:gd name="connsiteX12" fmla="*/ 43719 w 46291"/>
                      <a:gd name="connsiteY12" fmla="*/ 43720 h 90678"/>
                      <a:gd name="connsiteX13" fmla="*/ 22574 w 46291"/>
                      <a:gd name="connsiteY13" fmla="*/ 86106 h 90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291" h="90678">
                        <a:moveTo>
                          <a:pt x="22574" y="86106"/>
                        </a:moveTo>
                        <a:cubicBezTo>
                          <a:pt x="20955" y="89059"/>
                          <a:pt x="18955" y="90678"/>
                          <a:pt x="15716" y="90678"/>
                        </a:cubicBezTo>
                        <a:lnTo>
                          <a:pt x="5905" y="90678"/>
                        </a:lnTo>
                        <a:cubicBezTo>
                          <a:pt x="2953" y="90678"/>
                          <a:pt x="1334" y="88392"/>
                          <a:pt x="2667" y="85439"/>
                        </a:cubicBezTo>
                        <a:lnTo>
                          <a:pt x="22193" y="39148"/>
                        </a:lnTo>
                        <a:lnTo>
                          <a:pt x="7144" y="39148"/>
                        </a:lnTo>
                        <a:cubicBezTo>
                          <a:pt x="2571" y="39148"/>
                          <a:pt x="0" y="36862"/>
                          <a:pt x="0" y="32290"/>
                        </a:cubicBezTo>
                        <a:lnTo>
                          <a:pt x="0" y="6858"/>
                        </a:lnTo>
                        <a:cubicBezTo>
                          <a:pt x="0" y="2572"/>
                          <a:pt x="2571" y="0"/>
                          <a:pt x="7144" y="0"/>
                        </a:cubicBezTo>
                        <a:lnTo>
                          <a:pt x="39434" y="0"/>
                        </a:lnTo>
                        <a:cubicBezTo>
                          <a:pt x="43719" y="0"/>
                          <a:pt x="46291" y="2572"/>
                          <a:pt x="46291" y="6858"/>
                        </a:cubicBezTo>
                        <a:lnTo>
                          <a:pt x="46291" y="32290"/>
                        </a:lnTo>
                        <a:cubicBezTo>
                          <a:pt x="46291" y="36576"/>
                          <a:pt x="45625" y="40481"/>
                          <a:pt x="43719" y="43720"/>
                        </a:cubicBezTo>
                        <a:lnTo>
                          <a:pt x="22574" y="86106"/>
                        </a:lnTo>
                        <a:close/>
                      </a:path>
                    </a:pathLst>
                  </a:custGeom>
                  <a:solidFill>
                    <a:srgbClr val="4E0864"/>
                  </a:solidFill>
                  <a:ln w="9525" cap="flat">
                    <a:noFill/>
                    <a:prstDash val="solid"/>
                    <a:miter/>
                  </a:ln>
                </p:spPr>
                <p:txBody>
                  <a:bodyPr rtlCol="0" anchor="ctr"/>
                  <a:lstStyle/>
                  <a:p>
                    <a:endParaRPr lang="en-US" sz="3200"/>
                  </a:p>
                </p:txBody>
              </p:sp>
              <p:sp>
                <p:nvSpPr>
                  <p:cNvPr id="46" name="Freeform: Shape 45">
                    <a:extLst>
                      <a:ext uri="{FF2B5EF4-FFF2-40B4-BE49-F238E27FC236}">
                        <a16:creationId xmlns:a16="http://schemas.microsoft.com/office/drawing/2014/main" id="{43892FB3-CC25-4A00-9C4B-FA6089EA1F4A}"/>
                      </a:ext>
                    </a:extLst>
                  </p:cNvPr>
                  <p:cNvSpPr/>
                  <p:nvPr/>
                </p:nvSpPr>
                <p:spPr>
                  <a:xfrm>
                    <a:off x="2691168" y="4858254"/>
                    <a:ext cx="93993" cy="94943"/>
                  </a:xfrm>
                  <a:custGeom>
                    <a:avLst/>
                    <a:gdLst>
                      <a:gd name="connsiteX0" fmla="*/ 154020 w 226123"/>
                      <a:gd name="connsiteY0" fmla="*/ 0 h 228409"/>
                      <a:gd name="connsiteX1" fmla="*/ 226124 w 226123"/>
                      <a:gd name="connsiteY1" fmla="*/ 68866 h 228409"/>
                      <a:gd name="connsiteX2" fmla="*/ 226124 w 226123"/>
                      <a:gd name="connsiteY2" fmla="*/ 159544 h 228409"/>
                      <a:gd name="connsiteX3" fmla="*/ 154020 w 226123"/>
                      <a:gd name="connsiteY3" fmla="*/ 228409 h 228409"/>
                      <a:gd name="connsiteX4" fmla="*/ 6858 w 226123"/>
                      <a:gd name="connsiteY4" fmla="*/ 228409 h 228409"/>
                      <a:gd name="connsiteX5" fmla="*/ 0 w 226123"/>
                      <a:gd name="connsiteY5" fmla="*/ 221552 h 228409"/>
                      <a:gd name="connsiteX6" fmla="*/ 0 w 226123"/>
                      <a:gd name="connsiteY6" fmla="*/ 6858 h 228409"/>
                      <a:gd name="connsiteX7" fmla="*/ 6858 w 226123"/>
                      <a:gd name="connsiteY7" fmla="*/ 0 h 228409"/>
                      <a:gd name="connsiteX8" fmla="*/ 154020 w 226123"/>
                      <a:gd name="connsiteY8" fmla="*/ 0 h 228409"/>
                      <a:gd name="connsiteX9" fmla="*/ 40863 w 226123"/>
                      <a:gd name="connsiteY9" fmla="*/ 194500 h 228409"/>
                      <a:gd name="connsiteX10" fmla="*/ 135827 w 226123"/>
                      <a:gd name="connsiteY10" fmla="*/ 194500 h 228409"/>
                      <a:gd name="connsiteX11" fmla="*/ 185452 w 226123"/>
                      <a:gd name="connsiteY11" fmla="*/ 152781 h 228409"/>
                      <a:gd name="connsiteX12" fmla="*/ 185452 w 226123"/>
                      <a:gd name="connsiteY12" fmla="*/ 75724 h 228409"/>
                      <a:gd name="connsiteX13" fmla="*/ 135827 w 226123"/>
                      <a:gd name="connsiteY13" fmla="*/ 34004 h 228409"/>
                      <a:gd name="connsiteX14" fmla="*/ 40863 w 226123"/>
                      <a:gd name="connsiteY14" fmla="*/ 34004 h 228409"/>
                      <a:gd name="connsiteX15" fmla="*/ 40863 w 226123"/>
                      <a:gd name="connsiteY15" fmla="*/ 194500 h 2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23" h="228409">
                        <a:moveTo>
                          <a:pt x="154020" y="0"/>
                        </a:moveTo>
                        <a:cubicBezTo>
                          <a:pt x="198025" y="0"/>
                          <a:pt x="226124" y="26479"/>
                          <a:pt x="226124" y="68866"/>
                        </a:cubicBezTo>
                        <a:lnTo>
                          <a:pt x="226124" y="159544"/>
                        </a:lnTo>
                        <a:cubicBezTo>
                          <a:pt x="226124" y="202311"/>
                          <a:pt x="198025" y="228409"/>
                          <a:pt x="154020" y="228409"/>
                        </a:cubicBezTo>
                        <a:lnTo>
                          <a:pt x="6858" y="228409"/>
                        </a:lnTo>
                        <a:cubicBezTo>
                          <a:pt x="2286" y="228409"/>
                          <a:pt x="0" y="226123"/>
                          <a:pt x="0" y="221552"/>
                        </a:cubicBezTo>
                        <a:lnTo>
                          <a:pt x="0" y="6858"/>
                        </a:lnTo>
                        <a:cubicBezTo>
                          <a:pt x="0" y="2286"/>
                          <a:pt x="2286" y="0"/>
                          <a:pt x="6858" y="0"/>
                        </a:cubicBezTo>
                        <a:lnTo>
                          <a:pt x="154020" y="0"/>
                        </a:lnTo>
                        <a:close/>
                        <a:moveTo>
                          <a:pt x="40863" y="194500"/>
                        </a:moveTo>
                        <a:lnTo>
                          <a:pt x="135827" y="194500"/>
                        </a:lnTo>
                        <a:cubicBezTo>
                          <a:pt x="171736" y="194500"/>
                          <a:pt x="185452" y="182785"/>
                          <a:pt x="185452" y="152781"/>
                        </a:cubicBezTo>
                        <a:lnTo>
                          <a:pt x="185452" y="75724"/>
                        </a:lnTo>
                        <a:cubicBezTo>
                          <a:pt x="185452" y="45720"/>
                          <a:pt x="171736" y="34004"/>
                          <a:pt x="135827" y="34004"/>
                        </a:cubicBezTo>
                        <a:lnTo>
                          <a:pt x="40863" y="34004"/>
                        </a:lnTo>
                        <a:lnTo>
                          <a:pt x="40863" y="194500"/>
                        </a:lnTo>
                        <a:close/>
                      </a:path>
                    </a:pathLst>
                  </a:custGeom>
                  <a:solidFill>
                    <a:srgbClr val="4E0864"/>
                  </a:solidFill>
                  <a:ln w="9525" cap="flat">
                    <a:noFill/>
                    <a:prstDash val="solid"/>
                    <a:miter/>
                  </a:ln>
                </p:spPr>
                <p:txBody>
                  <a:bodyPr rtlCol="0" anchor="ctr"/>
                  <a:lstStyle/>
                  <a:p>
                    <a:endParaRPr lang="en-US" sz="3200"/>
                  </a:p>
                </p:txBody>
              </p:sp>
              <p:sp>
                <p:nvSpPr>
                  <p:cNvPr id="47" name="Freeform: Shape 46">
                    <a:extLst>
                      <a:ext uri="{FF2B5EF4-FFF2-40B4-BE49-F238E27FC236}">
                        <a16:creationId xmlns:a16="http://schemas.microsoft.com/office/drawing/2014/main" id="{FF5C9268-6528-4B46-AE36-1412BD02D780}"/>
                      </a:ext>
                    </a:extLst>
                  </p:cNvPr>
                  <p:cNvSpPr/>
                  <p:nvPr/>
                </p:nvSpPr>
                <p:spPr>
                  <a:xfrm>
                    <a:off x="2803770" y="4936925"/>
                    <a:ext cx="19242" cy="16272"/>
                  </a:xfrm>
                  <a:custGeom>
                    <a:avLst/>
                    <a:gdLst>
                      <a:gd name="connsiteX0" fmla="*/ 0 w 46291"/>
                      <a:gd name="connsiteY0" fmla="*/ 6858 h 39147"/>
                      <a:gd name="connsiteX1" fmla="*/ 7144 w 46291"/>
                      <a:gd name="connsiteY1" fmla="*/ 0 h 39147"/>
                      <a:gd name="connsiteX2" fmla="*/ 39434 w 46291"/>
                      <a:gd name="connsiteY2" fmla="*/ 0 h 39147"/>
                      <a:gd name="connsiteX3" fmla="*/ 46292 w 46291"/>
                      <a:gd name="connsiteY3" fmla="*/ 6858 h 39147"/>
                      <a:gd name="connsiteX4" fmla="*/ 46292 w 46291"/>
                      <a:gd name="connsiteY4" fmla="*/ 32290 h 39147"/>
                      <a:gd name="connsiteX5" fmla="*/ 39434 w 46291"/>
                      <a:gd name="connsiteY5" fmla="*/ 39148 h 39147"/>
                      <a:gd name="connsiteX6" fmla="*/ 7144 w 46291"/>
                      <a:gd name="connsiteY6" fmla="*/ 39148 h 39147"/>
                      <a:gd name="connsiteX7" fmla="*/ 0 w 46291"/>
                      <a:gd name="connsiteY7" fmla="*/ 32290 h 39147"/>
                      <a:gd name="connsiteX8" fmla="*/ 0 w 46291"/>
                      <a:gd name="connsiteY8" fmla="*/ 6858 h 3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91" h="39147">
                        <a:moveTo>
                          <a:pt x="0" y="6858"/>
                        </a:moveTo>
                        <a:cubicBezTo>
                          <a:pt x="0" y="2572"/>
                          <a:pt x="2572" y="0"/>
                          <a:pt x="7144" y="0"/>
                        </a:cubicBezTo>
                        <a:lnTo>
                          <a:pt x="39434" y="0"/>
                        </a:lnTo>
                        <a:cubicBezTo>
                          <a:pt x="43720" y="0"/>
                          <a:pt x="46292" y="2572"/>
                          <a:pt x="46292" y="6858"/>
                        </a:cubicBezTo>
                        <a:lnTo>
                          <a:pt x="46292" y="32290"/>
                        </a:lnTo>
                        <a:cubicBezTo>
                          <a:pt x="46292" y="36862"/>
                          <a:pt x="43720" y="39148"/>
                          <a:pt x="39434" y="39148"/>
                        </a:cubicBezTo>
                        <a:lnTo>
                          <a:pt x="7144" y="39148"/>
                        </a:lnTo>
                        <a:cubicBezTo>
                          <a:pt x="2572" y="39148"/>
                          <a:pt x="0" y="36862"/>
                          <a:pt x="0" y="32290"/>
                        </a:cubicBezTo>
                        <a:lnTo>
                          <a:pt x="0" y="6858"/>
                        </a:lnTo>
                        <a:close/>
                      </a:path>
                    </a:pathLst>
                  </a:custGeom>
                  <a:solidFill>
                    <a:srgbClr val="4E0864"/>
                  </a:solidFill>
                  <a:ln w="9525" cap="flat">
                    <a:noFill/>
                    <a:prstDash val="solid"/>
                    <a:miter/>
                  </a:ln>
                </p:spPr>
                <p:txBody>
                  <a:bodyPr rtlCol="0" anchor="ctr"/>
                  <a:lstStyle/>
                  <a:p>
                    <a:endParaRPr lang="en-US" sz="3200"/>
                  </a:p>
                </p:txBody>
              </p:sp>
              <p:sp>
                <p:nvSpPr>
                  <p:cNvPr id="48" name="Freeform: Shape 47">
                    <a:extLst>
                      <a:ext uri="{FF2B5EF4-FFF2-40B4-BE49-F238E27FC236}">
                        <a16:creationId xmlns:a16="http://schemas.microsoft.com/office/drawing/2014/main" id="{059280EE-79E5-4582-9299-E8E5609F8D55}"/>
                      </a:ext>
                    </a:extLst>
                  </p:cNvPr>
                  <p:cNvSpPr/>
                  <p:nvPr/>
                </p:nvSpPr>
                <p:spPr>
                  <a:xfrm>
                    <a:off x="2842927" y="4858254"/>
                    <a:ext cx="92132" cy="94904"/>
                  </a:xfrm>
                  <a:custGeom>
                    <a:avLst/>
                    <a:gdLst>
                      <a:gd name="connsiteX0" fmla="*/ 214789 w 221646"/>
                      <a:gd name="connsiteY0" fmla="*/ 156591 h 228314"/>
                      <a:gd name="connsiteX1" fmla="*/ 221647 w 221646"/>
                      <a:gd name="connsiteY1" fmla="*/ 163449 h 228314"/>
                      <a:gd name="connsiteX2" fmla="*/ 221647 w 221646"/>
                      <a:gd name="connsiteY2" fmla="*/ 177451 h 228314"/>
                      <a:gd name="connsiteX3" fmla="*/ 168783 w 221646"/>
                      <a:gd name="connsiteY3" fmla="*/ 228314 h 228314"/>
                      <a:gd name="connsiteX4" fmla="*/ 54864 w 221646"/>
                      <a:gd name="connsiteY4" fmla="*/ 228314 h 228314"/>
                      <a:gd name="connsiteX5" fmla="*/ 0 w 221646"/>
                      <a:gd name="connsiteY5" fmla="*/ 176117 h 228314"/>
                      <a:gd name="connsiteX6" fmla="*/ 0 w 221646"/>
                      <a:gd name="connsiteY6" fmla="*/ 52197 h 228314"/>
                      <a:gd name="connsiteX7" fmla="*/ 54864 w 221646"/>
                      <a:gd name="connsiteY7" fmla="*/ 0 h 228314"/>
                      <a:gd name="connsiteX8" fmla="*/ 168783 w 221646"/>
                      <a:gd name="connsiteY8" fmla="*/ 0 h 228314"/>
                      <a:gd name="connsiteX9" fmla="*/ 221647 w 221646"/>
                      <a:gd name="connsiteY9" fmla="*/ 50864 h 228314"/>
                      <a:gd name="connsiteX10" fmla="*/ 221647 w 221646"/>
                      <a:gd name="connsiteY10" fmla="*/ 64865 h 228314"/>
                      <a:gd name="connsiteX11" fmla="*/ 214789 w 221646"/>
                      <a:gd name="connsiteY11" fmla="*/ 71723 h 228314"/>
                      <a:gd name="connsiteX12" fmla="*/ 188976 w 221646"/>
                      <a:gd name="connsiteY12" fmla="*/ 71723 h 228314"/>
                      <a:gd name="connsiteX13" fmla="*/ 181833 w 221646"/>
                      <a:gd name="connsiteY13" fmla="*/ 64865 h 228314"/>
                      <a:gd name="connsiteX14" fmla="*/ 181833 w 221646"/>
                      <a:gd name="connsiteY14" fmla="*/ 53149 h 228314"/>
                      <a:gd name="connsiteX15" fmla="*/ 161640 w 221646"/>
                      <a:gd name="connsiteY15" fmla="*/ 33909 h 228314"/>
                      <a:gd name="connsiteX16" fmla="*/ 73914 w 221646"/>
                      <a:gd name="connsiteY16" fmla="*/ 33909 h 228314"/>
                      <a:gd name="connsiteX17" fmla="*/ 40957 w 221646"/>
                      <a:gd name="connsiteY17" fmla="*/ 61341 h 228314"/>
                      <a:gd name="connsiteX18" fmla="*/ 40957 w 221646"/>
                      <a:gd name="connsiteY18" fmla="*/ 167069 h 228314"/>
                      <a:gd name="connsiteX19" fmla="*/ 73914 w 221646"/>
                      <a:gd name="connsiteY19" fmla="*/ 194500 h 228314"/>
                      <a:gd name="connsiteX20" fmla="*/ 161640 w 221646"/>
                      <a:gd name="connsiteY20" fmla="*/ 194500 h 228314"/>
                      <a:gd name="connsiteX21" fmla="*/ 181833 w 221646"/>
                      <a:gd name="connsiteY21" fmla="*/ 175260 h 228314"/>
                      <a:gd name="connsiteX22" fmla="*/ 181833 w 221646"/>
                      <a:gd name="connsiteY22" fmla="*/ 163544 h 228314"/>
                      <a:gd name="connsiteX23" fmla="*/ 188976 w 221646"/>
                      <a:gd name="connsiteY23" fmla="*/ 156686 h 228314"/>
                      <a:gd name="connsiteX24" fmla="*/ 214789 w 221646"/>
                      <a:gd name="connsiteY24" fmla="*/ 156686 h 2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1646" h="228314">
                        <a:moveTo>
                          <a:pt x="214789" y="156591"/>
                        </a:moveTo>
                        <a:cubicBezTo>
                          <a:pt x="219361" y="156591"/>
                          <a:pt x="221647" y="159163"/>
                          <a:pt x="221647" y="163449"/>
                        </a:cubicBezTo>
                        <a:lnTo>
                          <a:pt x="221647" y="177451"/>
                        </a:lnTo>
                        <a:cubicBezTo>
                          <a:pt x="221647" y="214598"/>
                          <a:pt x="207264" y="228314"/>
                          <a:pt x="168783" y="228314"/>
                        </a:cubicBezTo>
                        <a:lnTo>
                          <a:pt x="54864" y="228314"/>
                        </a:lnTo>
                        <a:cubicBezTo>
                          <a:pt x="18002" y="228314"/>
                          <a:pt x="0" y="211646"/>
                          <a:pt x="0" y="176117"/>
                        </a:cubicBezTo>
                        <a:lnTo>
                          <a:pt x="0" y="52197"/>
                        </a:lnTo>
                        <a:cubicBezTo>
                          <a:pt x="0" y="16954"/>
                          <a:pt x="17907" y="0"/>
                          <a:pt x="54864" y="0"/>
                        </a:cubicBezTo>
                        <a:lnTo>
                          <a:pt x="168783" y="0"/>
                        </a:lnTo>
                        <a:cubicBezTo>
                          <a:pt x="207264" y="0"/>
                          <a:pt x="221647" y="14002"/>
                          <a:pt x="221647" y="50864"/>
                        </a:cubicBezTo>
                        <a:lnTo>
                          <a:pt x="221647" y="64865"/>
                        </a:lnTo>
                        <a:cubicBezTo>
                          <a:pt x="221647" y="69437"/>
                          <a:pt x="219361" y="71723"/>
                          <a:pt x="214789" y="71723"/>
                        </a:cubicBezTo>
                        <a:lnTo>
                          <a:pt x="188976" y="71723"/>
                        </a:lnTo>
                        <a:cubicBezTo>
                          <a:pt x="184404" y="71723"/>
                          <a:pt x="181833" y="69437"/>
                          <a:pt x="181833" y="64865"/>
                        </a:cubicBezTo>
                        <a:lnTo>
                          <a:pt x="181833" y="53149"/>
                        </a:lnTo>
                        <a:cubicBezTo>
                          <a:pt x="181833" y="40100"/>
                          <a:pt x="175927" y="33909"/>
                          <a:pt x="161640" y="33909"/>
                        </a:cubicBezTo>
                        <a:lnTo>
                          <a:pt x="73914" y="33909"/>
                        </a:lnTo>
                        <a:cubicBezTo>
                          <a:pt x="46863" y="33909"/>
                          <a:pt x="40957" y="38862"/>
                          <a:pt x="40957" y="61341"/>
                        </a:cubicBezTo>
                        <a:lnTo>
                          <a:pt x="40957" y="167069"/>
                        </a:lnTo>
                        <a:cubicBezTo>
                          <a:pt x="40957" y="189643"/>
                          <a:pt x="46863" y="194500"/>
                          <a:pt x="73914" y="194500"/>
                        </a:cubicBezTo>
                        <a:lnTo>
                          <a:pt x="161640" y="194500"/>
                        </a:lnTo>
                        <a:cubicBezTo>
                          <a:pt x="176022" y="194500"/>
                          <a:pt x="181833" y="188309"/>
                          <a:pt x="181833" y="175260"/>
                        </a:cubicBezTo>
                        <a:lnTo>
                          <a:pt x="181833" y="163544"/>
                        </a:lnTo>
                        <a:cubicBezTo>
                          <a:pt x="181833" y="159258"/>
                          <a:pt x="184404" y="156686"/>
                          <a:pt x="188976" y="156686"/>
                        </a:cubicBezTo>
                        <a:lnTo>
                          <a:pt x="214789" y="156686"/>
                        </a:lnTo>
                        <a:close/>
                      </a:path>
                    </a:pathLst>
                  </a:custGeom>
                  <a:solidFill>
                    <a:srgbClr val="4E0864"/>
                  </a:solidFill>
                  <a:ln w="9525" cap="flat">
                    <a:noFill/>
                    <a:prstDash val="solid"/>
                    <a:miter/>
                  </a:ln>
                </p:spPr>
                <p:txBody>
                  <a:bodyPr rtlCol="0" anchor="ctr"/>
                  <a:lstStyle/>
                  <a:p>
                    <a:endParaRPr lang="en-US" sz="3200"/>
                  </a:p>
                </p:txBody>
              </p:sp>
              <p:sp>
                <p:nvSpPr>
                  <p:cNvPr id="49" name="Freeform: Shape 48">
                    <a:extLst>
                      <a:ext uri="{FF2B5EF4-FFF2-40B4-BE49-F238E27FC236}">
                        <a16:creationId xmlns:a16="http://schemas.microsoft.com/office/drawing/2014/main" id="{579C8132-6E2A-432A-A85E-3CA4C8D7DAF2}"/>
                      </a:ext>
                    </a:extLst>
                  </p:cNvPr>
                  <p:cNvSpPr/>
                  <p:nvPr/>
                </p:nvSpPr>
                <p:spPr>
                  <a:xfrm>
                    <a:off x="2952559" y="4936925"/>
                    <a:ext cx="19242" cy="16272"/>
                  </a:xfrm>
                  <a:custGeom>
                    <a:avLst/>
                    <a:gdLst>
                      <a:gd name="connsiteX0" fmla="*/ 0 w 46291"/>
                      <a:gd name="connsiteY0" fmla="*/ 6858 h 39147"/>
                      <a:gd name="connsiteX1" fmla="*/ 7144 w 46291"/>
                      <a:gd name="connsiteY1" fmla="*/ 0 h 39147"/>
                      <a:gd name="connsiteX2" fmla="*/ 39434 w 46291"/>
                      <a:gd name="connsiteY2" fmla="*/ 0 h 39147"/>
                      <a:gd name="connsiteX3" fmla="*/ 46291 w 46291"/>
                      <a:gd name="connsiteY3" fmla="*/ 6858 h 39147"/>
                      <a:gd name="connsiteX4" fmla="*/ 46291 w 46291"/>
                      <a:gd name="connsiteY4" fmla="*/ 32290 h 39147"/>
                      <a:gd name="connsiteX5" fmla="*/ 39434 w 46291"/>
                      <a:gd name="connsiteY5" fmla="*/ 39148 h 39147"/>
                      <a:gd name="connsiteX6" fmla="*/ 7144 w 46291"/>
                      <a:gd name="connsiteY6" fmla="*/ 39148 h 39147"/>
                      <a:gd name="connsiteX7" fmla="*/ 0 w 46291"/>
                      <a:gd name="connsiteY7" fmla="*/ 32290 h 39147"/>
                      <a:gd name="connsiteX8" fmla="*/ 0 w 46291"/>
                      <a:gd name="connsiteY8" fmla="*/ 6858 h 3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91" h="39147">
                        <a:moveTo>
                          <a:pt x="0" y="6858"/>
                        </a:moveTo>
                        <a:cubicBezTo>
                          <a:pt x="0" y="2572"/>
                          <a:pt x="2572" y="0"/>
                          <a:pt x="7144" y="0"/>
                        </a:cubicBezTo>
                        <a:lnTo>
                          <a:pt x="39434" y="0"/>
                        </a:lnTo>
                        <a:cubicBezTo>
                          <a:pt x="43720" y="0"/>
                          <a:pt x="46291" y="2572"/>
                          <a:pt x="46291" y="6858"/>
                        </a:cubicBezTo>
                        <a:lnTo>
                          <a:pt x="46291" y="32290"/>
                        </a:lnTo>
                        <a:cubicBezTo>
                          <a:pt x="46291" y="36862"/>
                          <a:pt x="43720" y="39148"/>
                          <a:pt x="39434" y="39148"/>
                        </a:cubicBezTo>
                        <a:lnTo>
                          <a:pt x="7144" y="39148"/>
                        </a:lnTo>
                        <a:cubicBezTo>
                          <a:pt x="2572" y="39148"/>
                          <a:pt x="0" y="36862"/>
                          <a:pt x="0" y="32290"/>
                        </a:cubicBezTo>
                        <a:lnTo>
                          <a:pt x="0" y="6858"/>
                        </a:lnTo>
                        <a:close/>
                      </a:path>
                    </a:pathLst>
                  </a:custGeom>
                  <a:solidFill>
                    <a:srgbClr val="4E0864"/>
                  </a:solidFill>
                  <a:ln w="9525" cap="flat">
                    <a:noFill/>
                    <a:prstDash val="solid"/>
                    <a:miter/>
                  </a:ln>
                </p:spPr>
                <p:txBody>
                  <a:bodyPr rtlCol="0" anchor="ctr"/>
                  <a:lstStyle/>
                  <a:p>
                    <a:endParaRPr lang="en-US" sz="3200"/>
                  </a:p>
                </p:txBody>
              </p:sp>
            </p:grpSp>
          </p:grpSp>
        </p:grpSp>
      </p:grpSp>
      <p:sp>
        <p:nvSpPr>
          <p:cNvPr id="23" name="Slide Number Placeholder 5">
            <a:extLst>
              <a:ext uri="{FF2B5EF4-FFF2-40B4-BE49-F238E27FC236}">
                <a16:creationId xmlns:a16="http://schemas.microsoft.com/office/drawing/2014/main" id="{710FD3E0-C87C-4E71-BBE6-A7D74EA2E7B4}"/>
              </a:ext>
            </a:extLst>
          </p:cNvPr>
          <p:cNvSpPr txBox="1">
            <a:spLocks/>
          </p:cNvSpPr>
          <p:nvPr userDrawn="1"/>
        </p:nvSpPr>
        <p:spPr>
          <a:xfrm>
            <a:off x="11684000" y="5688599"/>
            <a:ext cx="508000" cy="259316"/>
          </a:xfrm>
          <a:prstGeom prst="rect">
            <a:avLst/>
          </a:prstGeom>
        </p:spPr>
        <p:txBody>
          <a:bodyPr vert="horz" lIns="121920" tIns="60960" rIns="121920" bIns="60960" rtlCol="0" anchor="ctr"/>
          <a:lstStyle>
            <a:defPPr>
              <a:defRPr lang="en-US"/>
            </a:defPPr>
            <a:lvl1pPr marL="0" algn="r"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085E4B45-3C0D-4DB7-A4A8-89FEB5CAB5B2}" type="slidenum">
              <a:rPr lang="en-US" sz="1333" smtClean="0">
                <a:solidFill>
                  <a:srgbClr val="13214A"/>
                </a:solidFill>
              </a:rPr>
              <a:pPr algn="r"/>
              <a:t>‹#›</a:t>
            </a:fld>
            <a:endParaRPr lang="en-US" sz="1333">
              <a:solidFill>
                <a:srgbClr val="13214A"/>
              </a:solidFill>
            </a:endParaRPr>
          </a:p>
        </p:txBody>
      </p:sp>
    </p:spTree>
    <p:extLst>
      <p:ext uri="{BB962C8B-B14F-4D97-AF65-F5344CB8AC3E}">
        <p14:creationId xmlns:p14="http://schemas.microsoft.com/office/powerpoint/2010/main" val="68384984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theme" Target="../theme/theme2.xml"/><Relationship Id="rId3" Type="http://schemas.openxmlformats.org/officeDocument/2006/relationships/slideLayout" Target="../slideLayouts/slideLayout10.xml"/><Relationship Id="rId7" Type="http://schemas.openxmlformats.org/officeDocument/2006/relationships/slideLayout" Target="../slideLayouts/slideLayout14.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s>
</file>

<file path=ppt/slideMasters/_rels/slideMaster3.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slideLayout" Target="../slideLayouts/slideLayout17.xml"/><Relationship Id="rId7" Type="http://schemas.openxmlformats.org/officeDocument/2006/relationships/image" Target="../media/image17.jpg"/><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image" Target="../media/image16.jpeg"/><Relationship Id="rId5" Type="http://schemas.openxmlformats.org/officeDocument/2006/relationships/theme" Target="../theme/theme3.xml"/><Relationship Id="rId4" Type="http://schemas.openxmlformats.org/officeDocument/2006/relationships/slideLayout" Target="../slideLayouts/slideLayout18.xml"/></Relationships>
</file>

<file path=ppt/slideMasters/_rels/slideMaster4.xml.rels><?xml version="1.0" encoding="UTF-8" standalone="yes"?>
<Relationships xmlns="http://schemas.openxmlformats.org/package/2006/relationships"><Relationship Id="rId8" Type="http://schemas.openxmlformats.org/officeDocument/2006/relationships/theme" Target="../theme/theme4.xml"/><Relationship Id="rId3" Type="http://schemas.openxmlformats.org/officeDocument/2006/relationships/slideLayout" Target="../slideLayouts/slideLayout21.xml"/><Relationship Id="rId7" Type="http://schemas.openxmlformats.org/officeDocument/2006/relationships/slideLayout" Target="../slideLayouts/slideLayout25.xml"/><Relationship Id="rId2" Type="http://schemas.openxmlformats.org/officeDocument/2006/relationships/slideLayout" Target="../slideLayouts/slideLayout20.xml"/><Relationship Id="rId1" Type="http://schemas.openxmlformats.org/officeDocument/2006/relationships/slideLayout" Target="../slideLayouts/slideLayout19.xml"/><Relationship Id="rId6" Type="http://schemas.openxmlformats.org/officeDocument/2006/relationships/slideLayout" Target="../slideLayouts/slideLayout24.xml"/><Relationship Id="rId5" Type="http://schemas.openxmlformats.org/officeDocument/2006/relationships/slideLayout" Target="../slideLayouts/slideLayout23.xml"/><Relationship Id="rId4" Type="http://schemas.openxmlformats.org/officeDocument/2006/relationships/slideLayout" Target="../slideLayouts/slideLayout22.xml"/></Relationships>
</file>

<file path=ppt/slideMasters/_rels/slideMaster5.xml.rels><?xml version="1.0" encoding="UTF-8" standalone="yes"?>
<Relationships xmlns="http://schemas.openxmlformats.org/package/2006/relationships"><Relationship Id="rId8" Type="http://schemas.openxmlformats.org/officeDocument/2006/relationships/theme" Target="../theme/theme5.xml"/><Relationship Id="rId3" Type="http://schemas.openxmlformats.org/officeDocument/2006/relationships/slideLayout" Target="../slideLayouts/slideLayout28.xml"/><Relationship Id="rId7" Type="http://schemas.openxmlformats.org/officeDocument/2006/relationships/slideLayout" Target="../slideLayouts/slideLayout32.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5" Type="http://schemas.openxmlformats.org/officeDocument/2006/relationships/slideLayout" Target="../slideLayouts/slideLayout30.xml"/><Relationship Id="rId4" Type="http://schemas.openxmlformats.org/officeDocument/2006/relationships/slideLayout" Target="../slideLayouts/slideLayout29.xml"/></Relationships>
</file>

<file path=ppt/slideMasters/_rels/slideMaster6.xml.rels><?xml version="1.0" encoding="UTF-8" standalone="yes"?>
<Relationships xmlns="http://schemas.openxmlformats.org/package/2006/relationships"><Relationship Id="rId8" Type="http://schemas.openxmlformats.org/officeDocument/2006/relationships/theme" Target="../theme/theme6.xml"/><Relationship Id="rId3" Type="http://schemas.openxmlformats.org/officeDocument/2006/relationships/slideLayout" Target="../slideLayouts/slideLayout35.xml"/><Relationship Id="rId7" Type="http://schemas.openxmlformats.org/officeDocument/2006/relationships/slideLayout" Target="../slideLayouts/slideLayout39.xml"/><Relationship Id="rId2" Type="http://schemas.openxmlformats.org/officeDocument/2006/relationships/slideLayout" Target="../slideLayouts/slideLayout34.xml"/><Relationship Id="rId1" Type="http://schemas.openxmlformats.org/officeDocument/2006/relationships/slideLayout" Target="../slideLayouts/slideLayout33.xml"/><Relationship Id="rId6" Type="http://schemas.openxmlformats.org/officeDocument/2006/relationships/slideLayout" Target="../slideLayouts/slideLayout38.xml"/><Relationship Id="rId5" Type="http://schemas.openxmlformats.org/officeDocument/2006/relationships/slideLayout" Target="../slideLayouts/slideLayout37.xml"/><Relationship Id="rId4" Type="http://schemas.openxmlformats.org/officeDocument/2006/relationships/slideLayout" Target="../slideLayouts/slideLayout3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7F2191-8985-4D5D-8869-1576A3D2A742}" type="datetime1">
              <a:rPr lang="en-US" smtClean="0"/>
              <a:t>6/28/2022</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0C535D6-2841-4267-A5CC-5FCF967988C4}" type="slidenum">
              <a:rPr lang="en-US" smtClean="0"/>
              <a:t>‹#›</a:t>
            </a:fld>
            <a:endParaRPr lang="en-US"/>
          </a:p>
        </p:txBody>
      </p:sp>
    </p:spTree>
    <p:extLst>
      <p:ext uri="{BB962C8B-B14F-4D97-AF65-F5344CB8AC3E}">
        <p14:creationId xmlns:p14="http://schemas.microsoft.com/office/powerpoint/2010/main" val="1927748622"/>
      </p:ext>
    </p:extLst>
  </p:cSld>
  <p:clrMap bg1="lt1" tx1="dk1" bg2="lt2" tx2="dk2" accent1="accent1" accent2="accent2" accent3="accent3" accent4="accent4" accent5="accent5" accent6="accent6" hlink="hlink" folHlink="folHlink"/>
  <p:sldLayoutIdLst>
    <p:sldLayoutId id="2147483700" r:id="rId1"/>
    <p:sldLayoutId id="2147483701" r:id="rId2"/>
    <p:sldLayoutId id="2147483702" r:id="rId3"/>
    <p:sldLayoutId id="2147483675" r:id="rId4"/>
    <p:sldLayoutId id="2147483677" r:id="rId5"/>
    <p:sldLayoutId id="2147483676" r:id="rId6"/>
    <p:sldLayoutId id="2147483699" r:id="rId7"/>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4" name="MSIPCMContentMarking" descr="{&quot;HashCode&quot;:604560168,&quot;Placement&quot;:&quot;Header&quot;,&quot;Top&quot;:0.0,&quot;Left&quot;:297.0014,&quot;SlideWidth&quot;:720,&quot;SlideHeight&quot;:405}">
            <a:extLst>
              <a:ext uri="{FF2B5EF4-FFF2-40B4-BE49-F238E27FC236}">
                <a16:creationId xmlns:a16="http://schemas.microsoft.com/office/drawing/2014/main" id="{FFF972A4-8B5C-475E-8493-C0650564945D}"/>
              </a:ext>
            </a:extLst>
          </p:cNvPr>
          <p:cNvSpPr txBox="1"/>
          <p:nvPr userDrawn="1"/>
        </p:nvSpPr>
        <p:spPr>
          <a:xfrm>
            <a:off x="5029224" y="72336"/>
            <a:ext cx="2133552" cy="205121"/>
          </a:xfrm>
          <a:prstGeom prst="rect">
            <a:avLst/>
          </a:prstGeom>
          <a:noFill/>
        </p:spPr>
        <p:txBody>
          <a:bodyPr vert="horz" wrap="square" lIns="0" tIns="0" rIns="0" bIns="0" rtlCol="0" anchor="ctr" anchorCtr="1">
            <a:spAutoFit/>
          </a:bodyPr>
          <a:lstStyle/>
          <a:p>
            <a:pPr algn="ctr">
              <a:spcBef>
                <a:spcPts val="0"/>
              </a:spcBef>
              <a:spcAft>
                <a:spcPts val="0"/>
              </a:spcAft>
            </a:pPr>
            <a:r>
              <a:rPr lang="en-US" sz="1333">
                <a:solidFill>
                  <a:srgbClr val="FF0000"/>
                </a:solidFill>
                <a:latin typeface="Calibri" panose="020F0502020204030204" pitchFamily="34" charset="0"/>
              </a:rPr>
              <a:t>CLASSIFICATION - PUBLIC</a:t>
            </a:r>
          </a:p>
        </p:txBody>
      </p:sp>
      <p:sp>
        <p:nvSpPr>
          <p:cNvPr id="5" name="MSIPCMContentMarking" descr="{&quot;HashCode&quot;:628697737,&quot;Placement&quot;:&quot;Footer&quot;,&quot;Top&quot;:384.343,&quot;Left&quot;:297.0014,&quot;SlideWidth&quot;:720,&quot;SlideHeight&quot;:405}">
            <a:extLst>
              <a:ext uri="{FF2B5EF4-FFF2-40B4-BE49-F238E27FC236}">
                <a16:creationId xmlns:a16="http://schemas.microsoft.com/office/drawing/2014/main" id="{9C3BB04B-03E2-40A8-ABD2-279094456674}"/>
              </a:ext>
            </a:extLst>
          </p:cNvPr>
          <p:cNvSpPr txBox="1"/>
          <p:nvPr userDrawn="1"/>
        </p:nvSpPr>
        <p:spPr>
          <a:xfrm>
            <a:off x="5029224" y="6580544"/>
            <a:ext cx="2133552" cy="205121"/>
          </a:xfrm>
          <a:prstGeom prst="rect">
            <a:avLst/>
          </a:prstGeom>
          <a:noFill/>
        </p:spPr>
        <p:txBody>
          <a:bodyPr vert="horz" wrap="square" lIns="0" tIns="0" rIns="0" bIns="0" rtlCol="0" anchor="ctr" anchorCtr="1">
            <a:spAutoFit/>
          </a:bodyPr>
          <a:lstStyle/>
          <a:p>
            <a:pPr algn="ctr">
              <a:spcBef>
                <a:spcPts val="0"/>
              </a:spcBef>
              <a:spcAft>
                <a:spcPts val="0"/>
              </a:spcAft>
            </a:pPr>
            <a:r>
              <a:rPr lang="en-US" sz="1333">
                <a:solidFill>
                  <a:srgbClr val="FF0000"/>
                </a:solidFill>
                <a:latin typeface="Calibri" panose="020F0502020204030204" pitchFamily="34" charset="0"/>
              </a:rPr>
              <a:t>CLASSIFICATION - PUBLIC</a:t>
            </a:r>
          </a:p>
        </p:txBody>
      </p:sp>
      <p:sp>
        <p:nvSpPr>
          <p:cNvPr id="6" name="Rectangle 5">
            <a:extLst>
              <a:ext uri="{FF2B5EF4-FFF2-40B4-BE49-F238E27FC236}">
                <a16:creationId xmlns:a16="http://schemas.microsoft.com/office/drawing/2014/main" id="{1CB95924-AE3F-4710-BE45-439865D34491}"/>
              </a:ext>
            </a:extLst>
          </p:cNvPr>
          <p:cNvSpPr/>
          <p:nvPr userDrawn="1"/>
        </p:nvSpPr>
        <p:spPr>
          <a:xfrm>
            <a:off x="5181600" y="76200"/>
            <a:ext cx="1828800" cy="203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7" name="Rectangle 6">
            <a:extLst>
              <a:ext uri="{FF2B5EF4-FFF2-40B4-BE49-F238E27FC236}">
                <a16:creationId xmlns:a16="http://schemas.microsoft.com/office/drawing/2014/main" id="{AD6ED92A-4D49-45B9-BF45-2C15D51A03EF}"/>
              </a:ext>
            </a:extLst>
          </p:cNvPr>
          <p:cNvSpPr/>
          <p:nvPr userDrawn="1"/>
        </p:nvSpPr>
        <p:spPr>
          <a:xfrm>
            <a:off x="5181600" y="6610991"/>
            <a:ext cx="1828800" cy="203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Title Placeholder 1"/>
          <p:cNvSpPr>
            <a:spLocks noGrp="1"/>
          </p:cNvSpPr>
          <p:nvPr>
            <p:ph type="title"/>
          </p:nvPr>
        </p:nvSpPr>
        <p:spPr>
          <a:xfrm>
            <a:off x="609600" y="177800"/>
            <a:ext cx="10972800" cy="1143000"/>
          </a:xfrm>
          <a:prstGeom prst="rect">
            <a:avLst/>
          </a:prstGeom>
        </p:spPr>
        <p:txBody>
          <a:bodyPr vert="horz" lIns="91440" tIns="45720" rIns="91440" bIns="45720" rtlCol="0" anchor="ctr">
            <a:normAutofit/>
          </a:bodyPr>
          <a:lstStyle/>
          <a:p>
            <a:r>
              <a:rPr lang="en-US"/>
              <a:t>Different title per slide, Arial 28 </a:t>
            </a:r>
            <a:r>
              <a:rPr lang="en-US" err="1"/>
              <a:t>pt</a:t>
            </a:r>
            <a:endParaRPr lang="en-US"/>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60977984"/>
      </p:ext>
    </p:extLst>
  </p:cSld>
  <p:clrMap bg1="lt1" tx1="dk1" bg2="lt2" tx2="dk2" accent1="accent1" accent2="accent2" accent3="accent3" accent4="accent4" accent5="accent5" accent6="accent6" hlink="hlink" folHlink="folHlink"/>
  <p:sldLayoutIdLst>
    <p:sldLayoutId id="2147483658" r:id="rId1"/>
    <p:sldLayoutId id="2147483659" r:id="rId2"/>
    <p:sldLayoutId id="2147483660" r:id="rId3"/>
    <p:sldLayoutId id="2147483661" r:id="rId4"/>
    <p:sldLayoutId id="2147483662" r:id="rId5"/>
    <p:sldLayoutId id="2147483667" r:id="rId6"/>
    <p:sldLayoutId id="2147483666" r:id="rId7"/>
  </p:sldLayoutIdLst>
  <p:txStyles>
    <p:titleStyle>
      <a:lvl1pPr algn="ctr" defTabSz="1219170" rtl="0" eaLnBrk="1" latinLnBrk="0" hangingPunct="1">
        <a:spcBef>
          <a:spcPct val="0"/>
        </a:spcBef>
        <a:buNone/>
        <a:defRPr sz="3733" b="1" kern="1200" baseline="0">
          <a:solidFill>
            <a:srgbClr val="273D77"/>
          </a:solidFill>
          <a:latin typeface="+mj-lt"/>
          <a:ea typeface="+mj-ea"/>
          <a:cs typeface="+mj-cs"/>
        </a:defRPr>
      </a:lvl1pPr>
    </p:titleStyle>
    <p:bodyStyle>
      <a:lvl1pPr marL="457189" indent="-457189" algn="l" defTabSz="1219170" rtl="0" eaLnBrk="1" latinLnBrk="0" hangingPunct="1">
        <a:spcBef>
          <a:spcPct val="20000"/>
        </a:spcBef>
        <a:buSzPct val="125000"/>
        <a:buFont typeface="Arial" panose="020B0604020202020204" pitchFamily="34" charset="0"/>
        <a:buChar char="•"/>
        <a:defRPr sz="2933" kern="1200">
          <a:solidFill>
            <a:srgbClr val="002060"/>
          </a:solidFill>
          <a:latin typeface="+mn-lt"/>
          <a:ea typeface="+mn-ea"/>
          <a:cs typeface="+mn-cs"/>
        </a:defRPr>
      </a:lvl1pPr>
      <a:lvl2pPr marL="990575" indent="-380990" algn="l" defTabSz="1219170" rtl="0" eaLnBrk="1" latinLnBrk="0" hangingPunct="1">
        <a:spcBef>
          <a:spcPct val="20000"/>
        </a:spcBef>
        <a:buFont typeface="Wingdings" panose="05000000000000000000" pitchFamily="2" charset="2"/>
        <a:buChar char="§"/>
        <a:defRPr sz="2667" kern="1200">
          <a:solidFill>
            <a:srgbClr val="002060"/>
          </a:solidFill>
          <a:latin typeface="+mn-lt"/>
          <a:ea typeface="+mn-ea"/>
          <a:cs typeface="+mn-cs"/>
        </a:defRPr>
      </a:lvl2pPr>
      <a:lvl3pPr marL="1523962" indent="-304792" algn="l" defTabSz="1219170" rtl="0" eaLnBrk="1" latinLnBrk="0" hangingPunct="1">
        <a:spcBef>
          <a:spcPct val="20000"/>
        </a:spcBef>
        <a:buFont typeface="Wingdings" panose="05000000000000000000" pitchFamily="2" charset="2"/>
        <a:buChar char="ü"/>
        <a:defRPr sz="2400" kern="1200">
          <a:solidFill>
            <a:srgbClr val="002060"/>
          </a:solidFill>
          <a:latin typeface="+mn-lt"/>
          <a:ea typeface="+mn-ea"/>
          <a:cs typeface="+mn-cs"/>
        </a:defRPr>
      </a:lvl3pPr>
      <a:lvl4pPr marL="2133547"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4pPr>
      <a:lvl5pPr marL="274313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6">
            <a:lum/>
          </a:blip>
          <a:srcRect/>
          <a:stretch>
            <a:fillRect/>
          </a:stretch>
        </a:blipFill>
        <a:effectLst/>
      </p:bgPr>
    </p:bg>
    <p:spTree>
      <p:nvGrpSpPr>
        <p:cNvPr id="1" name=""/>
        <p:cNvGrpSpPr/>
        <p:nvPr/>
      </p:nvGrpSpPr>
      <p:grpSpPr>
        <a:xfrm>
          <a:off x="0" y="0"/>
          <a:ext cx="0" cy="0"/>
          <a:chOff x="0" y="0"/>
          <a:chExt cx="0" cy="0"/>
        </a:xfrm>
      </p:grpSpPr>
      <p:sp>
        <p:nvSpPr>
          <p:cNvPr id="16" name="bk object 16"/>
          <p:cNvSpPr/>
          <p:nvPr/>
        </p:nvSpPr>
        <p:spPr>
          <a:xfrm>
            <a:off x="0" y="1"/>
            <a:ext cx="0" cy="1303804"/>
          </a:xfrm>
          <a:custGeom>
            <a:avLst/>
            <a:gdLst/>
            <a:ahLst/>
            <a:cxnLst/>
            <a:rect l="l" t="t" r="r" b="b"/>
            <a:pathLst>
              <a:path h="1477645">
                <a:moveTo>
                  <a:pt x="0" y="1477175"/>
                </a:moveTo>
                <a:lnTo>
                  <a:pt x="0" y="0"/>
                </a:lnTo>
                <a:lnTo>
                  <a:pt x="0" y="1477175"/>
                </a:lnTo>
                <a:close/>
              </a:path>
            </a:pathLst>
          </a:custGeom>
          <a:solidFill>
            <a:srgbClr val="006697"/>
          </a:solidFill>
        </p:spPr>
        <p:txBody>
          <a:bodyPr wrap="square" lIns="0" tIns="0" rIns="0" bIns="0" rtlCol="0"/>
          <a:lstStyle/>
          <a:p>
            <a:pPr defTabSz="820583"/>
            <a:endParaRPr sz="1600">
              <a:solidFill>
                <a:prstClr val="black"/>
              </a:solidFill>
            </a:endParaRPr>
          </a:p>
        </p:txBody>
      </p:sp>
      <p:sp>
        <p:nvSpPr>
          <p:cNvPr id="18" name="bk object 18"/>
          <p:cNvSpPr/>
          <p:nvPr/>
        </p:nvSpPr>
        <p:spPr>
          <a:xfrm>
            <a:off x="411073" y="6275231"/>
            <a:ext cx="1280875" cy="395085"/>
          </a:xfrm>
          <a:prstGeom prst="rect">
            <a:avLst/>
          </a:prstGeom>
          <a:blipFill>
            <a:blip r:embed="rId7" cstate="print"/>
            <a:stretch>
              <a:fillRect/>
            </a:stretch>
          </a:blipFill>
        </p:spPr>
        <p:txBody>
          <a:bodyPr wrap="square" lIns="0" tIns="0" rIns="0" bIns="0" rtlCol="0"/>
          <a:lstStyle/>
          <a:p>
            <a:pPr defTabSz="820583"/>
            <a:endParaRPr sz="1600">
              <a:solidFill>
                <a:prstClr val="black"/>
              </a:solidFill>
            </a:endParaRPr>
          </a:p>
        </p:txBody>
      </p:sp>
      <p:sp>
        <p:nvSpPr>
          <p:cNvPr id="19" name="bk object 19"/>
          <p:cNvSpPr/>
          <p:nvPr/>
        </p:nvSpPr>
        <p:spPr>
          <a:xfrm>
            <a:off x="10997047" y="6129585"/>
            <a:ext cx="743695" cy="540728"/>
          </a:xfrm>
          <a:prstGeom prst="rect">
            <a:avLst/>
          </a:prstGeom>
          <a:blipFill>
            <a:blip r:embed="rId8" cstate="print"/>
            <a:stretch>
              <a:fillRect/>
            </a:stretch>
          </a:blipFill>
        </p:spPr>
        <p:txBody>
          <a:bodyPr wrap="square" lIns="0" tIns="0" rIns="0" bIns="0" rtlCol="0"/>
          <a:lstStyle/>
          <a:p>
            <a:pPr defTabSz="820583"/>
            <a:endParaRPr sz="1600">
              <a:solidFill>
                <a:prstClr val="black"/>
              </a:solidFill>
            </a:endParaRPr>
          </a:p>
        </p:txBody>
      </p:sp>
      <p:sp>
        <p:nvSpPr>
          <p:cNvPr id="2" name="Holder 2"/>
          <p:cNvSpPr>
            <a:spLocks noGrp="1"/>
          </p:cNvSpPr>
          <p:nvPr>
            <p:ph type="title"/>
          </p:nvPr>
        </p:nvSpPr>
        <p:spPr>
          <a:xfrm>
            <a:off x="3546765" y="651903"/>
            <a:ext cx="7758545" cy="646331"/>
          </a:xfrm>
          <a:prstGeom prst="rect">
            <a:avLst/>
          </a:prstGeom>
        </p:spPr>
        <p:txBody>
          <a:bodyPr wrap="square" lIns="0" tIns="0" rIns="0" bIns="0">
            <a:spAutoFit/>
          </a:bodyPr>
          <a:lstStyle>
            <a:lvl1pPr>
              <a:defRPr sz="4200" b="1" i="0">
                <a:solidFill>
                  <a:srgbClr val="F3F3F3"/>
                </a:solidFill>
                <a:latin typeface="Rift Bold"/>
                <a:cs typeface="Rift Bold"/>
              </a:defRPr>
            </a:lvl1pPr>
          </a:lstStyle>
          <a:p>
            <a:endParaRPr/>
          </a:p>
        </p:txBody>
      </p:sp>
      <p:sp>
        <p:nvSpPr>
          <p:cNvPr id="3" name="Holder 3"/>
          <p:cNvSpPr>
            <a:spLocks noGrp="1"/>
          </p:cNvSpPr>
          <p:nvPr>
            <p:ph type="body" idx="1"/>
          </p:nvPr>
        </p:nvSpPr>
        <p:spPr>
          <a:xfrm>
            <a:off x="609600" y="1577340"/>
            <a:ext cx="10972800" cy="276999"/>
          </a:xfrm>
          <a:prstGeom prst="rect">
            <a:avLst/>
          </a:prstGeom>
        </p:spPr>
        <p:txBody>
          <a:bodyPr wrap="square" lIns="0" tIns="0" rIns="0" bIns="0">
            <a:spAutoFit/>
          </a:bodyPr>
          <a:lstStyle>
            <a:lvl1pPr>
              <a:defRPr/>
            </a:lvl1pPr>
          </a:lstStyle>
          <a:p>
            <a:endParaRPr/>
          </a:p>
        </p:txBody>
      </p:sp>
      <p:sp>
        <p:nvSpPr>
          <p:cNvPr id="11" name="Holder 2"/>
          <p:cNvSpPr>
            <a:spLocks noGrp="1"/>
          </p:cNvSpPr>
          <p:nvPr>
            <p:ph type="ftr" sz="quarter" idx="3"/>
          </p:nvPr>
        </p:nvSpPr>
        <p:spPr>
          <a:xfrm>
            <a:off x="1847273" y="6297258"/>
            <a:ext cx="9033164" cy="342900"/>
          </a:xfrm>
          <a:prstGeom prst="rect">
            <a:avLst/>
          </a:prstGeom>
        </p:spPr>
        <p:txBody>
          <a:bodyPr lIns="0" tIns="0" rIns="0" bIns="0"/>
          <a:lstStyle>
            <a:lvl1pPr algn="ctr">
              <a:defRPr sz="1200">
                <a:solidFill>
                  <a:schemeClr val="tx1">
                    <a:tint val="75000"/>
                  </a:schemeClr>
                </a:solidFill>
              </a:defRPr>
            </a:lvl1pPr>
          </a:lstStyle>
          <a:p>
            <a:pPr defTabSz="820583"/>
            <a:r>
              <a:rPr lang="en-US" b="1">
                <a:solidFill>
                  <a:srgbClr val="C00000"/>
                </a:solidFill>
              </a:rPr>
              <a:t>PLEASE ASSUME ALL INFORMATION IN DECK is PROCUREMENT SENSITIVE and FOUO</a:t>
            </a:r>
          </a:p>
          <a:p>
            <a:pPr defTabSz="820583"/>
            <a:endParaRPr lang="en-US">
              <a:solidFill>
                <a:prstClr val="black">
                  <a:tint val="75000"/>
                </a:prstClr>
              </a:solidFill>
            </a:endParaRPr>
          </a:p>
        </p:txBody>
      </p:sp>
    </p:spTree>
    <p:extLst>
      <p:ext uri="{BB962C8B-B14F-4D97-AF65-F5344CB8AC3E}">
        <p14:creationId xmlns:p14="http://schemas.microsoft.com/office/powerpoint/2010/main" val="4210236279"/>
      </p:ext>
    </p:extLst>
  </p:cSld>
  <p:clrMap bg1="lt1" tx1="dk1" bg2="lt2" tx2="dk2" accent1="accent1" accent2="accent2" accent3="accent3" accent4="accent4" accent5="accent5" accent6="accent6" hlink="hlink" folHlink="folHlink"/>
  <p:sldLayoutIdLst>
    <p:sldLayoutId id="2147483704" r:id="rId1"/>
    <p:sldLayoutId id="2147483686" r:id="rId2"/>
    <p:sldLayoutId id="2147483687" r:id="rId3"/>
    <p:sldLayoutId id="2147483689" r:id="rId4"/>
  </p:sldLayoutIdLst>
  <p:txStyles>
    <p:titleStyle>
      <a:lvl1pPr algn="ctr">
        <a:defRPr>
          <a:latin typeface="+mj-lt"/>
          <a:ea typeface="+mj-ea"/>
          <a:cs typeface="+mj-cs"/>
        </a:defRPr>
      </a:lvl1pPr>
    </p:titleStyle>
    <p:bodyStyle>
      <a:lvl1pPr marL="0">
        <a:defRPr>
          <a:latin typeface="+mn-lt"/>
          <a:ea typeface="+mn-ea"/>
          <a:cs typeface="+mn-cs"/>
        </a:defRPr>
      </a:lvl1pPr>
      <a:lvl2pPr marL="410291">
        <a:defRPr>
          <a:latin typeface="+mn-lt"/>
          <a:ea typeface="+mn-ea"/>
          <a:cs typeface="+mn-cs"/>
        </a:defRPr>
      </a:lvl2pPr>
      <a:lvl3pPr marL="820583">
        <a:defRPr>
          <a:latin typeface="+mn-lt"/>
          <a:ea typeface="+mn-ea"/>
          <a:cs typeface="+mn-cs"/>
        </a:defRPr>
      </a:lvl3pPr>
      <a:lvl4pPr marL="1230874">
        <a:defRPr>
          <a:latin typeface="+mn-lt"/>
          <a:ea typeface="+mn-ea"/>
          <a:cs typeface="+mn-cs"/>
        </a:defRPr>
      </a:lvl4pPr>
      <a:lvl5pPr marL="1641165">
        <a:defRPr>
          <a:latin typeface="+mn-lt"/>
          <a:ea typeface="+mn-ea"/>
          <a:cs typeface="+mn-cs"/>
        </a:defRPr>
      </a:lvl5pPr>
      <a:lvl6pPr marL="2051456">
        <a:defRPr>
          <a:latin typeface="+mn-lt"/>
          <a:ea typeface="+mn-ea"/>
          <a:cs typeface="+mn-cs"/>
        </a:defRPr>
      </a:lvl6pPr>
      <a:lvl7pPr marL="2461748">
        <a:defRPr>
          <a:latin typeface="+mn-lt"/>
          <a:ea typeface="+mn-ea"/>
          <a:cs typeface="+mn-cs"/>
        </a:defRPr>
      </a:lvl7pPr>
      <a:lvl8pPr marL="2872039">
        <a:defRPr>
          <a:latin typeface="+mn-lt"/>
          <a:ea typeface="+mn-ea"/>
          <a:cs typeface="+mn-cs"/>
        </a:defRPr>
      </a:lvl8pPr>
      <a:lvl9pPr marL="3282330">
        <a:defRPr>
          <a:latin typeface="+mn-lt"/>
          <a:ea typeface="+mn-ea"/>
          <a:cs typeface="+mn-cs"/>
        </a:defRPr>
      </a:lvl9pPr>
    </p:bodyStyle>
    <p:otherStyle>
      <a:lvl1pPr marL="0">
        <a:defRPr>
          <a:latin typeface="+mn-lt"/>
          <a:ea typeface="+mn-ea"/>
          <a:cs typeface="+mn-cs"/>
        </a:defRPr>
      </a:lvl1pPr>
      <a:lvl2pPr marL="410291">
        <a:defRPr>
          <a:latin typeface="+mn-lt"/>
          <a:ea typeface="+mn-ea"/>
          <a:cs typeface="+mn-cs"/>
        </a:defRPr>
      </a:lvl2pPr>
      <a:lvl3pPr marL="820583">
        <a:defRPr>
          <a:latin typeface="+mn-lt"/>
          <a:ea typeface="+mn-ea"/>
          <a:cs typeface="+mn-cs"/>
        </a:defRPr>
      </a:lvl3pPr>
      <a:lvl4pPr marL="1230874">
        <a:defRPr>
          <a:latin typeface="+mn-lt"/>
          <a:ea typeface="+mn-ea"/>
          <a:cs typeface="+mn-cs"/>
        </a:defRPr>
      </a:lvl4pPr>
      <a:lvl5pPr marL="1641165">
        <a:defRPr>
          <a:latin typeface="+mn-lt"/>
          <a:ea typeface="+mn-ea"/>
          <a:cs typeface="+mn-cs"/>
        </a:defRPr>
      </a:lvl5pPr>
      <a:lvl6pPr marL="2051456">
        <a:defRPr>
          <a:latin typeface="+mn-lt"/>
          <a:ea typeface="+mn-ea"/>
          <a:cs typeface="+mn-cs"/>
        </a:defRPr>
      </a:lvl6pPr>
      <a:lvl7pPr marL="2461748">
        <a:defRPr>
          <a:latin typeface="+mn-lt"/>
          <a:ea typeface="+mn-ea"/>
          <a:cs typeface="+mn-cs"/>
        </a:defRPr>
      </a:lvl7pPr>
      <a:lvl8pPr marL="2872039">
        <a:defRPr>
          <a:latin typeface="+mn-lt"/>
          <a:ea typeface="+mn-ea"/>
          <a:cs typeface="+mn-cs"/>
        </a:defRPr>
      </a:lvl8pPr>
      <a:lvl9pPr marL="3282330">
        <a:defRPr>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4" name="MSIPCMContentMarking" descr="{&quot;HashCode&quot;:604560168,&quot;Placement&quot;:&quot;Header&quot;,&quot;Top&quot;:0.0,&quot;Left&quot;:297.0014,&quot;SlideWidth&quot;:720,&quot;SlideHeight&quot;:405}">
            <a:extLst>
              <a:ext uri="{FF2B5EF4-FFF2-40B4-BE49-F238E27FC236}">
                <a16:creationId xmlns:a16="http://schemas.microsoft.com/office/drawing/2014/main" id="{FFF972A4-8B5C-475E-8493-C0650564945D}"/>
              </a:ext>
            </a:extLst>
          </p:cNvPr>
          <p:cNvSpPr txBox="1"/>
          <p:nvPr userDrawn="1"/>
        </p:nvSpPr>
        <p:spPr>
          <a:xfrm>
            <a:off x="5029224" y="72336"/>
            <a:ext cx="2133552" cy="205121"/>
          </a:xfrm>
          <a:prstGeom prst="rect">
            <a:avLst/>
          </a:prstGeom>
          <a:noFill/>
        </p:spPr>
        <p:txBody>
          <a:bodyPr vert="horz" wrap="square" lIns="0" tIns="0" rIns="0" bIns="0" rtlCol="0" anchor="ctr" anchorCtr="1">
            <a:spAutoFit/>
          </a:bodyPr>
          <a:lstStyle/>
          <a:p>
            <a:pPr algn="ctr">
              <a:spcBef>
                <a:spcPts val="0"/>
              </a:spcBef>
              <a:spcAft>
                <a:spcPts val="0"/>
              </a:spcAft>
            </a:pPr>
            <a:r>
              <a:rPr lang="en-US" sz="1333">
                <a:solidFill>
                  <a:srgbClr val="FF0000"/>
                </a:solidFill>
                <a:latin typeface="Calibri" panose="020F0502020204030204" pitchFamily="34" charset="0"/>
              </a:rPr>
              <a:t>CLASSIFICATION - PUBLIC</a:t>
            </a:r>
          </a:p>
        </p:txBody>
      </p:sp>
      <p:sp>
        <p:nvSpPr>
          <p:cNvPr id="5" name="MSIPCMContentMarking" descr="{&quot;HashCode&quot;:628697737,&quot;Placement&quot;:&quot;Footer&quot;,&quot;Top&quot;:384.343,&quot;Left&quot;:297.0014,&quot;SlideWidth&quot;:720,&quot;SlideHeight&quot;:405}">
            <a:extLst>
              <a:ext uri="{FF2B5EF4-FFF2-40B4-BE49-F238E27FC236}">
                <a16:creationId xmlns:a16="http://schemas.microsoft.com/office/drawing/2014/main" id="{9C3BB04B-03E2-40A8-ABD2-279094456674}"/>
              </a:ext>
            </a:extLst>
          </p:cNvPr>
          <p:cNvSpPr txBox="1"/>
          <p:nvPr userDrawn="1"/>
        </p:nvSpPr>
        <p:spPr>
          <a:xfrm>
            <a:off x="5029224" y="6580544"/>
            <a:ext cx="2133552" cy="205121"/>
          </a:xfrm>
          <a:prstGeom prst="rect">
            <a:avLst/>
          </a:prstGeom>
          <a:noFill/>
        </p:spPr>
        <p:txBody>
          <a:bodyPr vert="horz" wrap="square" lIns="0" tIns="0" rIns="0" bIns="0" rtlCol="0" anchor="ctr" anchorCtr="1">
            <a:spAutoFit/>
          </a:bodyPr>
          <a:lstStyle/>
          <a:p>
            <a:pPr algn="ctr">
              <a:spcBef>
                <a:spcPts val="0"/>
              </a:spcBef>
              <a:spcAft>
                <a:spcPts val="0"/>
              </a:spcAft>
            </a:pPr>
            <a:r>
              <a:rPr lang="en-US" sz="1333">
                <a:solidFill>
                  <a:srgbClr val="FF0000"/>
                </a:solidFill>
                <a:latin typeface="Calibri" panose="020F0502020204030204" pitchFamily="34" charset="0"/>
              </a:rPr>
              <a:t>CLASSIFICATION - PUBLIC</a:t>
            </a:r>
          </a:p>
        </p:txBody>
      </p:sp>
      <p:sp>
        <p:nvSpPr>
          <p:cNvPr id="6" name="Rectangle 5">
            <a:extLst>
              <a:ext uri="{FF2B5EF4-FFF2-40B4-BE49-F238E27FC236}">
                <a16:creationId xmlns:a16="http://schemas.microsoft.com/office/drawing/2014/main" id="{1CB95924-AE3F-4710-BE45-439865D34491}"/>
              </a:ext>
            </a:extLst>
          </p:cNvPr>
          <p:cNvSpPr/>
          <p:nvPr userDrawn="1"/>
        </p:nvSpPr>
        <p:spPr>
          <a:xfrm>
            <a:off x="5181600" y="76200"/>
            <a:ext cx="1828800" cy="203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7" name="Rectangle 6">
            <a:extLst>
              <a:ext uri="{FF2B5EF4-FFF2-40B4-BE49-F238E27FC236}">
                <a16:creationId xmlns:a16="http://schemas.microsoft.com/office/drawing/2014/main" id="{AD6ED92A-4D49-45B9-BF45-2C15D51A03EF}"/>
              </a:ext>
            </a:extLst>
          </p:cNvPr>
          <p:cNvSpPr/>
          <p:nvPr userDrawn="1"/>
        </p:nvSpPr>
        <p:spPr>
          <a:xfrm>
            <a:off x="5181600" y="6610991"/>
            <a:ext cx="1828800" cy="203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Title Placeholder 1"/>
          <p:cNvSpPr>
            <a:spLocks noGrp="1"/>
          </p:cNvSpPr>
          <p:nvPr>
            <p:ph type="title"/>
          </p:nvPr>
        </p:nvSpPr>
        <p:spPr>
          <a:xfrm>
            <a:off x="609600" y="177800"/>
            <a:ext cx="10972800" cy="1143000"/>
          </a:xfrm>
          <a:prstGeom prst="rect">
            <a:avLst/>
          </a:prstGeom>
        </p:spPr>
        <p:txBody>
          <a:bodyPr vert="horz" lIns="91440" tIns="45720" rIns="91440" bIns="45720" rtlCol="0" anchor="ctr">
            <a:normAutofit/>
          </a:bodyPr>
          <a:lstStyle/>
          <a:p>
            <a:r>
              <a:rPr lang="en-US"/>
              <a:t>Different title per slide, Arial 28 </a:t>
            </a:r>
            <a:r>
              <a:rPr lang="en-US" err="1"/>
              <a:t>pt</a:t>
            </a:r>
            <a:endParaRPr lang="en-US"/>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97938159"/>
      </p:ext>
    </p:extLst>
  </p:cSld>
  <p:clrMap bg1="lt1" tx1="dk1" bg2="lt2" tx2="dk2" accent1="accent1" accent2="accent2" accent3="accent3" accent4="accent4" accent5="accent5" accent6="accent6" hlink="hlink" folHlink="folHlink"/>
  <p:sldLayoutIdLst>
    <p:sldLayoutId id="2147483692" r:id="rId1"/>
    <p:sldLayoutId id="2147483693" r:id="rId2"/>
    <p:sldLayoutId id="2147483694" r:id="rId3"/>
    <p:sldLayoutId id="2147483695" r:id="rId4"/>
    <p:sldLayoutId id="2147483696" r:id="rId5"/>
    <p:sldLayoutId id="2147483697" r:id="rId6"/>
    <p:sldLayoutId id="2147483698" r:id="rId7"/>
  </p:sldLayoutIdLst>
  <p:txStyles>
    <p:titleStyle>
      <a:lvl1pPr algn="ctr" defTabSz="1219170" rtl="0" eaLnBrk="1" latinLnBrk="0" hangingPunct="1">
        <a:spcBef>
          <a:spcPct val="0"/>
        </a:spcBef>
        <a:buNone/>
        <a:defRPr sz="3733" b="1" kern="1200" baseline="0">
          <a:solidFill>
            <a:srgbClr val="273D77"/>
          </a:solidFill>
          <a:latin typeface="+mj-lt"/>
          <a:ea typeface="+mj-ea"/>
          <a:cs typeface="+mj-cs"/>
        </a:defRPr>
      </a:lvl1pPr>
    </p:titleStyle>
    <p:bodyStyle>
      <a:lvl1pPr marL="457189" indent="-457189" algn="l" defTabSz="1219170" rtl="0" eaLnBrk="1" latinLnBrk="0" hangingPunct="1">
        <a:spcBef>
          <a:spcPct val="20000"/>
        </a:spcBef>
        <a:buSzPct val="125000"/>
        <a:buFont typeface="Arial" panose="020B0604020202020204" pitchFamily="34" charset="0"/>
        <a:buChar char="•"/>
        <a:defRPr sz="2933" kern="1200">
          <a:solidFill>
            <a:srgbClr val="002060"/>
          </a:solidFill>
          <a:latin typeface="+mn-lt"/>
          <a:ea typeface="+mn-ea"/>
          <a:cs typeface="+mn-cs"/>
        </a:defRPr>
      </a:lvl1pPr>
      <a:lvl2pPr marL="990575" indent="-380990" algn="l" defTabSz="1219170" rtl="0" eaLnBrk="1" latinLnBrk="0" hangingPunct="1">
        <a:spcBef>
          <a:spcPct val="20000"/>
        </a:spcBef>
        <a:buFont typeface="Wingdings" panose="05000000000000000000" pitchFamily="2" charset="2"/>
        <a:buChar char="§"/>
        <a:defRPr sz="2667" kern="1200">
          <a:solidFill>
            <a:srgbClr val="002060"/>
          </a:solidFill>
          <a:latin typeface="+mn-lt"/>
          <a:ea typeface="+mn-ea"/>
          <a:cs typeface="+mn-cs"/>
        </a:defRPr>
      </a:lvl2pPr>
      <a:lvl3pPr marL="1523962" indent="-304792" algn="l" defTabSz="1219170" rtl="0" eaLnBrk="1" latinLnBrk="0" hangingPunct="1">
        <a:spcBef>
          <a:spcPct val="20000"/>
        </a:spcBef>
        <a:buFont typeface="Wingdings" panose="05000000000000000000" pitchFamily="2" charset="2"/>
        <a:buChar char="ü"/>
        <a:defRPr sz="2400" kern="1200">
          <a:solidFill>
            <a:srgbClr val="002060"/>
          </a:solidFill>
          <a:latin typeface="+mn-lt"/>
          <a:ea typeface="+mn-ea"/>
          <a:cs typeface="+mn-cs"/>
        </a:defRPr>
      </a:lvl3pPr>
      <a:lvl4pPr marL="2133547"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4pPr>
      <a:lvl5pPr marL="274313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189"/>
            <a:fld id="{5A7F2191-8985-4D5D-8869-1576A3D2A742}" type="datetime1">
              <a:rPr lang="en-US" smtClean="0">
                <a:solidFill>
                  <a:srgbClr val="000000">
                    <a:tint val="75000"/>
                  </a:srgbClr>
                </a:solidFill>
              </a:rPr>
              <a:pPr defTabSz="457189"/>
              <a:t>6/28/2022</a:t>
            </a:fld>
            <a:endParaRPr lang="en-US">
              <a:solidFill>
                <a:srgbClr val="000000">
                  <a:tint val="75000"/>
                </a:srgbClr>
              </a:solidFill>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189"/>
            <a:endParaRPr lang="en-US">
              <a:solidFill>
                <a:srgbClr val="000000">
                  <a:tint val="75000"/>
                </a:srgbClr>
              </a:solidFill>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189"/>
            <a:fld id="{00C535D6-2841-4267-A5CC-5FCF967988C4}" type="slidenum">
              <a:rPr lang="en-US" smtClean="0">
                <a:solidFill>
                  <a:srgbClr val="000000">
                    <a:tint val="75000"/>
                  </a:srgbClr>
                </a:solidFill>
              </a:rPr>
              <a:pPr defTabSz="457189"/>
              <a:t>‹#›</a:t>
            </a:fld>
            <a:endParaRPr lang="en-US">
              <a:solidFill>
                <a:srgbClr val="000000">
                  <a:tint val="75000"/>
                </a:srgbClr>
              </a:solidFill>
            </a:endParaRPr>
          </a:p>
        </p:txBody>
      </p:sp>
    </p:spTree>
    <p:extLst>
      <p:ext uri="{BB962C8B-B14F-4D97-AF65-F5344CB8AC3E}">
        <p14:creationId xmlns:p14="http://schemas.microsoft.com/office/powerpoint/2010/main" val="1441746174"/>
      </p:ext>
    </p:extLst>
  </p:cSld>
  <p:clrMap bg1="lt1" tx1="dk1" bg2="lt2" tx2="dk2" accent1="accent1" accent2="accent2" accent3="accent3" accent4="accent4" accent5="accent5" accent6="accent6" hlink="hlink" folHlink="folHlink"/>
  <p:sldLayoutIdLst>
    <p:sldLayoutId id="2147483679" r:id="rId1"/>
    <p:sldLayoutId id="2147483680" r:id="rId2"/>
    <p:sldLayoutId id="2147483681" r:id="rId3"/>
    <p:sldLayoutId id="2147483682" r:id="rId4"/>
    <p:sldLayoutId id="2147483683" r:id="rId5"/>
    <p:sldLayoutId id="2147483684" r:id="rId6"/>
    <p:sldLayoutId id="2147483685" r:id="rId7"/>
  </p:sldLayoutIdLst>
  <p:hf hdr="0" dt="0"/>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189"/>
            <a:fld id="{5A7F2191-8985-4D5D-8869-1576A3D2A742}" type="datetime1">
              <a:rPr lang="en-US" smtClean="0">
                <a:solidFill>
                  <a:srgbClr val="000000">
                    <a:tint val="75000"/>
                  </a:srgbClr>
                </a:solidFill>
              </a:rPr>
              <a:pPr defTabSz="457189"/>
              <a:t>6/28/2022</a:t>
            </a:fld>
            <a:endParaRPr lang="en-US">
              <a:solidFill>
                <a:srgbClr val="000000">
                  <a:tint val="75000"/>
                </a:srgbClr>
              </a:solidFill>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189"/>
            <a:endParaRPr lang="en-US">
              <a:solidFill>
                <a:srgbClr val="000000">
                  <a:tint val="75000"/>
                </a:srgbClr>
              </a:solidFill>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189"/>
            <a:fld id="{00C535D6-2841-4267-A5CC-5FCF967988C4}" type="slidenum">
              <a:rPr lang="en-US" smtClean="0">
                <a:solidFill>
                  <a:srgbClr val="000000">
                    <a:tint val="75000"/>
                  </a:srgbClr>
                </a:solidFill>
              </a:rPr>
              <a:pPr defTabSz="457189"/>
              <a:t>‹#›</a:t>
            </a:fld>
            <a:endParaRPr lang="en-US">
              <a:solidFill>
                <a:srgbClr val="000000">
                  <a:tint val="75000"/>
                </a:srgbClr>
              </a:solidFill>
            </a:endParaRPr>
          </a:p>
        </p:txBody>
      </p:sp>
    </p:spTree>
    <p:extLst>
      <p:ext uri="{BB962C8B-B14F-4D97-AF65-F5344CB8AC3E}">
        <p14:creationId xmlns:p14="http://schemas.microsoft.com/office/powerpoint/2010/main" val="1441746174"/>
      </p:ext>
    </p:extLst>
  </p:cSld>
  <p:clrMap bg1="lt1" tx1="dk1" bg2="lt2" tx2="dk2" accent1="accent1" accent2="accent2" accent3="accent3" accent4="accent4" accent5="accent5" accent6="accent6" hlink="hlink" folHlink="folHlink"/>
  <p:sldLayoutIdLst>
    <p:sldLayoutId id="2147483706" r:id="rId1"/>
    <p:sldLayoutId id="2147483707" r:id="rId2"/>
    <p:sldLayoutId id="2147483708" r:id="rId3"/>
    <p:sldLayoutId id="2147483709" r:id="rId4"/>
    <p:sldLayoutId id="2147483710" r:id="rId5"/>
    <p:sldLayoutId id="2147483711" r:id="rId6"/>
    <p:sldLayoutId id="2147483712" r:id="rId7"/>
  </p:sldLayoutIdLst>
  <p:hf hdr="0" dt="0"/>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1.xml"/><Relationship Id="rId1" Type="http://schemas.openxmlformats.org/officeDocument/2006/relationships/slideLayout" Target="../slideLayouts/slideLayout4.xml"/><Relationship Id="rId4" Type="http://schemas.openxmlformats.org/officeDocument/2006/relationships/image" Target="../media/image55.svg"/></Relationships>
</file>

<file path=ppt/slides/_rels/slide12.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2.xml"/><Relationship Id="rId1" Type="http://schemas.openxmlformats.org/officeDocument/2006/relationships/slideLayout" Target="../slideLayouts/slideLayout5.xml"/><Relationship Id="rId6" Type="http://schemas.openxmlformats.org/officeDocument/2006/relationships/image" Target="../media/image57.svg"/><Relationship Id="rId5" Type="http://schemas.openxmlformats.org/officeDocument/2006/relationships/image" Target="../media/image56.png"/><Relationship Id="rId4" Type="http://schemas.openxmlformats.org/officeDocument/2006/relationships/image" Target="../media/image55.svg"/></Relationships>
</file>

<file path=ppt/slides/_rels/slide13.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3.xml"/><Relationship Id="rId1" Type="http://schemas.openxmlformats.org/officeDocument/2006/relationships/slideLayout" Target="../slideLayouts/slideLayout4.xml"/><Relationship Id="rId4" Type="http://schemas.openxmlformats.org/officeDocument/2006/relationships/image" Target="../media/image59.png"/></Relationships>
</file>

<file path=ppt/slides/_rels/slide14.xml.rels><?xml version="1.0" encoding="UTF-8" standalone="yes"?>
<Relationships xmlns="http://schemas.openxmlformats.org/package/2006/relationships"><Relationship Id="rId8" Type="http://schemas.openxmlformats.org/officeDocument/2006/relationships/image" Target="../media/image65.png"/><Relationship Id="rId3" Type="http://schemas.openxmlformats.org/officeDocument/2006/relationships/image" Target="../media/image60.png"/><Relationship Id="rId7" Type="http://schemas.openxmlformats.org/officeDocument/2006/relationships/image" Target="../media/image64.jpeg"/><Relationship Id="rId2" Type="http://schemas.openxmlformats.org/officeDocument/2006/relationships/notesSlide" Target="../notesSlides/notesSlide14.xml"/><Relationship Id="rId1" Type="http://schemas.openxmlformats.org/officeDocument/2006/relationships/slideLayout" Target="../slideLayouts/slideLayout3.xml"/><Relationship Id="rId6" Type="http://schemas.openxmlformats.org/officeDocument/2006/relationships/image" Target="../media/image63.png"/><Relationship Id="rId11" Type="http://schemas.openxmlformats.org/officeDocument/2006/relationships/image" Target="../media/image67.png"/><Relationship Id="rId5" Type="http://schemas.openxmlformats.org/officeDocument/2006/relationships/image" Target="../media/image62.png"/><Relationship Id="rId10" Type="http://schemas.microsoft.com/office/2007/relationships/hdphoto" Target="../media/hdphoto4.wdp"/><Relationship Id="rId4" Type="http://schemas.openxmlformats.org/officeDocument/2006/relationships/image" Target="../media/image61.png"/><Relationship Id="rId9" Type="http://schemas.openxmlformats.org/officeDocument/2006/relationships/image" Target="../media/image66.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hyperlink" Target="https://sam.gov/opp/1b46a4169fcb4902b9c4fcbb5bf981f7/view" TargetMode="External"/><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8" Type="http://schemas.openxmlformats.org/officeDocument/2006/relationships/hyperlink" Target="http://www.medicalcountermeasures.gov/" TargetMode="External"/><Relationship Id="rId13" Type="http://schemas.openxmlformats.org/officeDocument/2006/relationships/image" Target="../media/image73.png"/><Relationship Id="rId18" Type="http://schemas.openxmlformats.org/officeDocument/2006/relationships/image" Target="../media/image78.png"/><Relationship Id="rId3" Type="http://schemas.openxmlformats.org/officeDocument/2006/relationships/image" Target="../media/image68.emf"/><Relationship Id="rId7" Type="http://schemas.openxmlformats.org/officeDocument/2006/relationships/image" Target="../media/image72.png"/><Relationship Id="rId12" Type="http://schemas.openxmlformats.org/officeDocument/2006/relationships/hyperlink" Target="http://www.usajobs.gov/" TargetMode="External"/><Relationship Id="rId17" Type="http://schemas.openxmlformats.org/officeDocument/2006/relationships/image" Target="../media/image77.png"/><Relationship Id="rId2" Type="http://schemas.openxmlformats.org/officeDocument/2006/relationships/notesSlide" Target="../notesSlides/notesSlide17.xml"/><Relationship Id="rId16" Type="http://schemas.openxmlformats.org/officeDocument/2006/relationships/image" Target="../media/image76.png"/><Relationship Id="rId1" Type="http://schemas.openxmlformats.org/officeDocument/2006/relationships/slideLayout" Target="../slideLayouts/slideLayout6.xml"/><Relationship Id="rId6" Type="http://schemas.openxmlformats.org/officeDocument/2006/relationships/image" Target="../media/image71.jpeg"/><Relationship Id="rId11" Type="http://schemas.openxmlformats.org/officeDocument/2006/relationships/hyperlink" Target="https://drive.hhs.gov/accelerators.html" TargetMode="External"/><Relationship Id="rId5" Type="http://schemas.openxmlformats.org/officeDocument/2006/relationships/image" Target="../media/image70.emf"/><Relationship Id="rId15" Type="http://schemas.openxmlformats.org/officeDocument/2006/relationships/image" Target="../media/image75.png"/><Relationship Id="rId10" Type="http://schemas.openxmlformats.org/officeDocument/2006/relationships/hyperlink" Target="https://aspr.hhs.gov/AboutASPR/ProgramOffices/BARDA/Pages/default.aspx" TargetMode="External"/><Relationship Id="rId19" Type="http://schemas.openxmlformats.org/officeDocument/2006/relationships/image" Target="../media/image79.png"/><Relationship Id="rId4" Type="http://schemas.openxmlformats.org/officeDocument/2006/relationships/image" Target="../media/image69.emf"/><Relationship Id="rId9" Type="http://schemas.openxmlformats.org/officeDocument/2006/relationships/hyperlink" Target="https://sam.gov/" TargetMode="External"/><Relationship Id="rId14" Type="http://schemas.openxmlformats.org/officeDocument/2006/relationships/image" Target="../media/image74.png"/></Relationships>
</file>

<file path=ppt/slides/_rels/slide18.xml.rels><?xml version="1.0" encoding="UTF-8" standalone="yes"?>
<Relationships xmlns="http://schemas.openxmlformats.org/package/2006/relationships"><Relationship Id="rId3" Type="http://schemas.openxmlformats.org/officeDocument/2006/relationships/image" Target="../media/image81.svg"/><Relationship Id="rId2" Type="http://schemas.openxmlformats.org/officeDocument/2006/relationships/image" Target="../media/image80.png"/><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xml"/><Relationship Id="rId1" Type="http://schemas.openxmlformats.org/officeDocument/2006/relationships/slideLayout" Target="../slideLayouts/slideLayout36.xml"/></Relationships>
</file>

<file path=ppt/slides/_rels/slide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xml"/><Relationship Id="rId1" Type="http://schemas.openxmlformats.org/officeDocument/2006/relationships/slideLayout" Target="../slideLayouts/slideLayout34.xml"/></Relationships>
</file>

<file path=ppt/slides/_rels/slide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8" Type="http://schemas.openxmlformats.org/officeDocument/2006/relationships/image" Target="../media/image28.svg"/><Relationship Id="rId3" Type="http://schemas.openxmlformats.org/officeDocument/2006/relationships/image" Target="../media/image24.png"/><Relationship Id="rId7" Type="http://schemas.openxmlformats.org/officeDocument/2006/relationships/image" Target="../media/image27.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26.png"/><Relationship Id="rId5" Type="http://schemas.openxmlformats.org/officeDocument/2006/relationships/hyperlink" Target="https://wellcomecollection.org/works/x4f2nrmw" TargetMode="External"/><Relationship Id="rId4" Type="http://schemas.openxmlformats.org/officeDocument/2006/relationships/image" Target="../media/image25.jpeg"/><Relationship Id="rId9" Type="http://schemas.openxmlformats.org/officeDocument/2006/relationships/image" Target="../media/image29.png"/></Relationships>
</file>

<file path=ppt/slides/_rels/slide6.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8" Type="http://schemas.openxmlformats.org/officeDocument/2006/relationships/image" Target="../media/image36.png"/><Relationship Id="rId13" Type="http://schemas.openxmlformats.org/officeDocument/2006/relationships/image" Target="../media/image41.jpeg"/><Relationship Id="rId3" Type="http://schemas.openxmlformats.org/officeDocument/2006/relationships/image" Target="../media/image31.jpeg"/><Relationship Id="rId7" Type="http://schemas.openxmlformats.org/officeDocument/2006/relationships/image" Target="../media/image35.gif"/><Relationship Id="rId12" Type="http://schemas.openxmlformats.org/officeDocument/2006/relationships/image" Target="../media/image40.emf"/><Relationship Id="rId2" Type="http://schemas.openxmlformats.org/officeDocument/2006/relationships/notesSlide" Target="../notesSlides/notesSlide7.xml"/><Relationship Id="rId1" Type="http://schemas.openxmlformats.org/officeDocument/2006/relationships/slideLayout" Target="../slideLayouts/slideLayout4.xml"/><Relationship Id="rId6" Type="http://schemas.openxmlformats.org/officeDocument/2006/relationships/image" Target="../media/image34.png"/><Relationship Id="rId11" Type="http://schemas.openxmlformats.org/officeDocument/2006/relationships/image" Target="../media/image39.png"/><Relationship Id="rId5" Type="http://schemas.openxmlformats.org/officeDocument/2006/relationships/image" Target="../media/image33.svg"/><Relationship Id="rId15" Type="http://schemas.openxmlformats.org/officeDocument/2006/relationships/image" Target="../media/image43.jpeg"/><Relationship Id="rId10" Type="http://schemas.openxmlformats.org/officeDocument/2006/relationships/image" Target="../media/image38.png"/><Relationship Id="rId4" Type="http://schemas.openxmlformats.org/officeDocument/2006/relationships/image" Target="../media/image32.png"/><Relationship Id="rId9" Type="http://schemas.openxmlformats.org/officeDocument/2006/relationships/image" Target="../media/image37.jpeg"/><Relationship Id="rId14" Type="http://schemas.openxmlformats.org/officeDocument/2006/relationships/image" Target="../media/image42.png"/></Relationships>
</file>

<file path=ppt/slides/_rels/slide8.xml.rels><?xml version="1.0" encoding="UTF-8" standalone="yes"?>
<Relationships xmlns="http://schemas.openxmlformats.org/package/2006/relationships"><Relationship Id="rId8" Type="http://schemas.openxmlformats.org/officeDocument/2006/relationships/image" Target="../media/image34.png"/><Relationship Id="rId13" Type="http://schemas.openxmlformats.org/officeDocument/2006/relationships/image" Target="../media/image47.png"/><Relationship Id="rId18" Type="http://schemas.microsoft.com/office/2007/relationships/hdphoto" Target="../media/hdphoto3.wdp"/><Relationship Id="rId3" Type="http://schemas.openxmlformats.org/officeDocument/2006/relationships/image" Target="../media/image31.jpeg"/><Relationship Id="rId7" Type="http://schemas.openxmlformats.org/officeDocument/2006/relationships/image" Target="../media/image42.png"/><Relationship Id="rId12" Type="http://schemas.openxmlformats.org/officeDocument/2006/relationships/image" Target="../media/image46.png"/><Relationship Id="rId17" Type="http://schemas.openxmlformats.org/officeDocument/2006/relationships/image" Target="../media/image50.png"/><Relationship Id="rId2" Type="http://schemas.openxmlformats.org/officeDocument/2006/relationships/notesSlide" Target="../notesSlides/notesSlide8.xml"/><Relationship Id="rId16" Type="http://schemas.openxmlformats.org/officeDocument/2006/relationships/image" Target="../media/image49.png"/><Relationship Id="rId1" Type="http://schemas.openxmlformats.org/officeDocument/2006/relationships/slideLayout" Target="../slideLayouts/slideLayout4.xml"/><Relationship Id="rId6" Type="http://schemas.openxmlformats.org/officeDocument/2006/relationships/image" Target="../media/image40.emf"/><Relationship Id="rId11" Type="http://schemas.microsoft.com/office/2007/relationships/hdphoto" Target="../media/hdphoto1.wdp"/><Relationship Id="rId5" Type="http://schemas.openxmlformats.org/officeDocument/2006/relationships/image" Target="../media/image33.svg"/><Relationship Id="rId15" Type="http://schemas.openxmlformats.org/officeDocument/2006/relationships/image" Target="../media/image48.png"/><Relationship Id="rId10" Type="http://schemas.openxmlformats.org/officeDocument/2006/relationships/image" Target="../media/image45.png"/><Relationship Id="rId4" Type="http://schemas.openxmlformats.org/officeDocument/2006/relationships/image" Target="../media/image32.png"/><Relationship Id="rId9" Type="http://schemas.openxmlformats.org/officeDocument/2006/relationships/image" Target="../media/image44.jpeg"/><Relationship Id="rId14" Type="http://schemas.microsoft.com/office/2007/relationships/hdphoto" Target="../media/hdphoto2.wdp"/></Relationships>
</file>

<file path=ppt/slides/_rels/slide9.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31.jpeg"/><Relationship Id="rId7" Type="http://schemas.openxmlformats.org/officeDocument/2006/relationships/image" Target="../media/image52.png"/><Relationship Id="rId2" Type="http://schemas.openxmlformats.org/officeDocument/2006/relationships/notesSlide" Target="../notesSlides/notesSlide9.xml"/><Relationship Id="rId1" Type="http://schemas.openxmlformats.org/officeDocument/2006/relationships/slideLayout" Target="../slideLayouts/slideLayout4.xml"/><Relationship Id="rId6" Type="http://schemas.openxmlformats.org/officeDocument/2006/relationships/image" Target="../media/image51.png"/><Relationship Id="rId5" Type="http://schemas.openxmlformats.org/officeDocument/2006/relationships/image" Target="../media/image33.svg"/><Relationship Id="rId4" Type="http://schemas.openxmlformats.org/officeDocument/2006/relationships/image" Target="../media/image3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335A2C-A65C-4E7F-BBA7-9E0462BF78C4}"/>
              </a:ext>
            </a:extLst>
          </p:cNvPr>
          <p:cNvSpPr>
            <a:spLocks noGrp="1"/>
          </p:cNvSpPr>
          <p:nvPr>
            <p:ph type="ctrTitle"/>
          </p:nvPr>
        </p:nvSpPr>
        <p:spPr>
          <a:xfrm>
            <a:off x="1524000" y="3120057"/>
            <a:ext cx="9144000" cy="849952"/>
          </a:xfrm>
        </p:spPr>
        <p:txBody>
          <a:bodyPr>
            <a:normAutofit fontScale="90000"/>
          </a:bodyPr>
          <a:lstStyle/>
          <a:p>
            <a:r>
              <a:rPr lang="en-US" sz="4400" dirty="0"/>
              <a:t>A Threat Agnostic Approach to Treating Injuries with Host Directed Therapeutics</a:t>
            </a:r>
            <a:endParaRPr lang="en-US" dirty="0"/>
          </a:p>
        </p:txBody>
      </p:sp>
      <p:sp>
        <p:nvSpPr>
          <p:cNvPr id="3" name="Subtitle 2">
            <a:extLst>
              <a:ext uri="{FF2B5EF4-FFF2-40B4-BE49-F238E27FC236}">
                <a16:creationId xmlns:a16="http://schemas.microsoft.com/office/drawing/2014/main" id="{27D6B6AF-C02F-4CFC-B34B-685361B4F73F}"/>
              </a:ext>
            </a:extLst>
          </p:cNvPr>
          <p:cNvSpPr>
            <a:spLocks noGrp="1"/>
          </p:cNvSpPr>
          <p:nvPr>
            <p:ph type="subTitle" idx="1"/>
          </p:nvPr>
        </p:nvSpPr>
        <p:spPr>
          <a:xfrm>
            <a:off x="1524000" y="4178421"/>
            <a:ext cx="9144000" cy="1655762"/>
          </a:xfrm>
        </p:spPr>
        <p:txBody>
          <a:bodyPr/>
          <a:lstStyle/>
          <a:p>
            <a:r>
              <a:rPr lang="en-US" dirty="0"/>
              <a:t>Julie N. Bergmann, PhD, MHS</a:t>
            </a:r>
          </a:p>
          <a:p>
            <a:r>
              <a:rPr lang="en-US" dirty="0"/>
              <a:t>Radiation and Nuclear (</a:t>
            </a:r>
            <a:r>
              <a:rPr lang="en-US" dirty="0" err="1"/>
              <a:t>RadNuc</a:t>
            </a:r>
            <a:r>
              <a:rPr lang="en-US" dirty="0"/>
              <a:t>) Medical Countermeasures (MCMs) Branch, </a:t>
            </a:r>
          </a:p>
          <a:p>
            <a:r>
              <a:rPr lang="en-US" dirty="0"/>
              <a:t>Biomedical Advanced Research and Development Authority (BARDA)</a:t>
            </a:r>
          </a:p>
          <a:p>
            <a:r>
              <a:rPr lang="en-US" dirty="0"/>
              <a:t>June 29, 2022</a:t>
            </a:r>
          </a:p>
        </p:txBody>
      </p:sp>
    </p:spTree>
    <p:extLst>
      <p:ext uri="{BB962C8B-B14F-4D97-AF65-F5344CB8AC3E}">
        <p14:creationId xmlns:p14="http://schemas.microsoft.com/office/powerpoint/2010/main" val="317532854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4" descr="Panorama of Atomic Bomb : r/woahdude">
            <a:extLst>
              <a:ext uri="{FF2B5EF4-FFF2-40B4-BE49-F238E27FC236}">
                <a16:creationId xmlns:a16="http://schemas.microsoft.com/office/drawing/2014/main" id="{BB6E3CA7-C094-4324-ACA3-29E61524E946}"/>
              </a:ext>
            </a:extLst>
          </p:cNvPr>
          <p:cNvPicPr>
            <a:picLocks noChangeArrowheads="1"/>
          </p:cNvPicPr>
          <p:nvPr/>
        </p:nvPicPr>
        <p:blipFill rotWithShape="1">
          <a:blip r:embed="rId3">
            <a:extLst>
              <a:ext uri="{28A0092B-C50C-407E-A947-70E740481C1C}">
                <a14:useLocalDpi xmlns:a14="http://schemas.microsoft.com/office/drawing/2010/main" val="0"/>
              </a:ext>
            </a:extLst>
          </a:blip>
          <a:srcRect l="43144" t="138" b="4614"/>
          <a:stretch/>
        </p:blipFill>
        <p:spPr bwMode="auto">
          <a:xfrm>
            <a:off x="-2296" y="-1"/>
            <a:ext cx="12192000" cy="6444343"/>
          </a:xfrm>
          <a:prstGeom prst="rect">
            <a:avLst/>
          </a:prstGeom>
          <a:gradFill>
            <a:gsLst>
              <a:gs pos="0">
                <a:srgbClr val="5482E1">
                  <a:lumMod val="5000"/>
                  <a:lumOff val="95000"/>
                </a:srgbClr>
              </a:gs>
              <a:gs pos="30000">
                <a:sysClr val="window" lastClr="FFFFFF">
                  <a:alpha val="0"/>
                </a:sysClr>
              </a:gs>
              <a:gs pos="66000">
                <a:sysClr val="window" lastClr="FFFFFF"/>
              </a:gs>
              <a:gs pos="100000">
                <a:sysClr val="window" lastClr="FFFFFF"/>
              </a:gs>
            </a:gsLst>
            <a:lin ang="5400000" scaled="1"/>
          </a:gradFill>
          <a:ln>
            <a:noFill/>
          </a:ln>
        </p:spPr>
      </p:pic>
      <p:sp>
        <p:nvSpPr>
          <p:cNvPr id="3" name="Rectangle 2">
            <a:extLst>
              <a:ext uri="{FF2B5EF4-FFF2-40B4-BE49-F238E27FC236}">
                <a16:creationId xmlns:a16="http://schemas.microsoft.com/office/drawing/2014/main" id="{263C3013-962C-48C2-BF3C-CD3AFA53E835}"/>
              </a:ext>
            </a:extLst>
          </p:cNvPr>
          <p:cNvSpPr/>
          <p:nvPr/>
        </p:nvSpPr>
        <p:spPr>
          <a:xfrm>
            <a:off x="-2296" y="0"/>
            <a:ext cx="12192000" cy="6444341"/>
          </a:xfrm>
          <a:prstGeom prst="rect">
            <a:avLst/>
          </a:prstGeom>
          <a:gradFill flip="none" rotWithShape="1">
            <a:gsLst>
              <a:gs pos="0">
                <a:srgbClr val="5482E1">
                  <a:lumMod val="5000"/>
                  <a:lumOff val="95000"/>
                  <a:alpha val="0"/>
                </a:srgbClr>
              </a:gs>
              <a:gs pos="30000">
                <a:sysClr val="window" lastClr="FFFFFF">
                  <a:alpha val="77000"/>
                </a:sysClr>
              </a:gs>
              <a:gs pos="66000">
                <a:sysClr val="window" lastClr="FFFFFF">
                  <a:alpha val="90000"/>
                </a:sysClr>
              </a:gs>
              <a:gs pos="100000">
                <a:sysClr val="window" lastClr="FFFFFF">
                  <a:alpha val="95000"/>
                </a:sys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E69C900C-D9CE-4FD5-A975-34BD1D0C6477}"/>
              </a:ext>
            </a:extLst>
          </p:cNvPr>
          <p:cNvSpPr txBox="1"/>
          <p:nvPr/>
        </p:nvSpPr>
        <p:spPr>
          <a:xfrm>
            <a:off x="141140" y="3222450"/>
            <a:ext cx="3500745" cy="1046440"/>
          </a:xfrm>
          <a:prstGeom prst="rect">
            <a:avLst/>
          </a:prstGeom>
          <a:noFill/>
        </p:spPr>
        <p:txBody>
          <a:bodyPr wrap="square" rtlCol="0">
            <a:spAutoFit/>
          </a:bodyPr>
          <a:lstStyle/>
          <a:p>
            <a:pPr marR="0" lvl="0" algn="ctr" defTabSz="914400" eaLnBrk="1" fontAlgn="auto" latinLnBrk="0" hangingPunct="1">
              <a:lnSpc>
                <a:spcPct val="100000"/>
              </a:lnSpc>
              <a:spcBef>
                <a:spcPts val="0"/>
              </a:spcBef>
              <a:spcAft>
                <a:spcPts val="0"/>
              </a:spcAft>
              <a:buClrTx/>
              <a:buSzTx/>
              <a:tabLst/>
              <a:defRPr/>
            </a:pPr>
            <a:r>
              <a:rPr kumimoji="0" lang="en-US" sz="2400" b="1" i="0" u="none" strike="noStrike" kern="0" cap="none" spc="0" normalizeH="0" baseline="0" noProof="0">
                <a:ln>
                  <a:noFill/>
                </a:ln>
                <a:solidFill>
                  <a:srgbClr val="102B62"/>
                </a:solidFill>
                <a:effectLst/>
                <a:uLnTx/>
                <a:uFillTx/>
                <a:latin typeface="Arial" panose="020B0604020202020204" pitchFamily="34" charset="0"/>
                <a:cs typeface="Arial" panose="020B0604020202020204" pitchFamily="34" charset="0"/>
              </a:rPr>
              <a:t>10 kiloton detonation</a:t>
            </a:r>
          </a:p>
          <a:p>
            <a:pPr marR="0" lvl="0" algn="ctr" defTabSz="914400" eaLnBrk="1" fontAlgn="auto" latinLnBrk="0" hangingPunct="1">
              <a:lnSpc>
                <a:spcPct val="100000"/>
              </a:lnSpc>
              <a:spcBef>
                <a:spcPts val="0"/>
              </a:spcBef>
              <a:spcAft>
                <a:spcPts val="0"/>
              </a:spcAft>
              <a:buClrTx/>
              <a:buSzTx/>
              <a:tabLst/>
              <a:defRPr/>
            </a:pPr>
            <a:r>
              <a:rPr kumimoji="0" lang="en-US" i="0" u="none" strike="noStrike" kern="0" cap="none" spc="0" normalizeH="0" baseline="0" noProof="0">
                <a:ln>
                  <a:noFill/>
                </a:ln>
                <a:solidFill>
                  <a:srgbClr val="102B62"/>
                </a:solidFill>
                <a:effectLst/>
                <a:uLnTx/>
                <a:uFillTx/>
                <a:latin typeface="Arial" panose="020B0604020202020204" pitchFamily="34" charset="0"/>
                <a:cs typeface="Arial" panose="020B0604020202020204" pitchFamily="34" charset="0"/>
              </a:rPr>
              <a:t>Two major metropolitan areas </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srgbClr val="102B62"/>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68336BED-69DC-46FC-A79F-FBC671F4F2A2}"/>
              </a:ext>
            </a:extLst>
          </p:cNvPr>
          <p:cNvSpPr txBox="1"/>
          <p:nvPr/>
        </p:nvSpPr>
        <p:spPr>
          <a:xfrm>
            <a:off x="8434" y="715344"/>
            <a:ext cx="12170540" cy="70788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4000" b="1" kern="0">
                <a:solidFill>
                  <a:srgbClr val="102B62"/>
                </a:solidFill>
                <a:latin typeface="Arial" panose="020B0604020202020204" pitchFamily="34" charset="0"/>
                <a:cs typeface="Arial" panose="020B0604020202020204" pitchFamily="34" charset="0"/>
              </a:rPr>
              <a:t>Nuclear Detonation Casualties</a:t>
            </a:r>
            <a:endParaRPr kumimoji="0" lang="en-US" sz="4000" b="1" i="0" u="none" strike="noStrike" kern="0" cap="none" spc="0" normalizeH="0" baseline="0" noProof="0">
              <a:ln>
                <a:noFill/>
              </a:ln>
              <a:solidFill>
                <a:srgbClr val="102B62"/>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4B137857-E487-4A21-AF07-CAACD46C29B5}"/>
              </a:ext>
            </a:extLst>
          </p:cNvPr>
          <p:cNvSpPr txBox="1"/>
          <p:nvPr/>
        </p:nvSpPr>
        <p:spPr>
          <a:xfrm>
            <a:off x="4085350" y="6165788"/>
            <a:ext cx="8198527" cy="276999"/>
          </a:xfrm>
          <a:prstGeom prst="rect">
            <a:avLst/>
          </a:prstGeom>
          <a:noFill/>
        </p:spPr>
        <p:txBody>
          <a:bodyPr wrap="none" lIns="91440" tIns="45720" rIns="91440" bIns="45720" rtlCol="0" anchor="t">
            <a:spAutoFit/>
          </a:bodyPr>
          <a:lstStyle/>
          <a:p>
            <a:pPr algn="ctr" defTabSz="914400"/>
            <a:r>
              <a:rPr lang="en-US" sz="1200">
                <a:solidFill>
                  <a:srgbClr val="102B62"/>
                </a:solidFill>
                <a:latin typeface="Arial" panose="020B0604020202020204" pitchFamily="34" charset="0"/>
                <a:cs typeface="Arial" panose="020B0604020202020204" pitchFamily="34" charset="0"/>
              </a:rPr>
              <a:t>(</a:t>
            </a:r>
            <a:r>
              <a:rPr lang="en-US" sz="1200" b="1">
                <a:solidFill>
                  <a:srgbClr val="102B62"/>
                </a:solidFill>
                <a:latin typeface="Arial" panose="020B0604020202020204" pitchFamily="34" charset="0"/>
                <a:cs typeface="Arial" panose="020B0604020202020204" pitchFamily="34" charset="0"/>
              </a:rPr>
              <a:t>2021 HHS PSRs</a:t>
            </a:r>
            <a:r>
              <a:rPr lang="en-US" sz="1200">
                <a:solidFill>
                  <a:srgbClr val="102B62"/>
                </a:solidFill>
                <a:latin typeface="Arial" panose="020B0604020202020204" pitchFamily="34" charset="0"/>
                <a:cs typeface="Arial" panose="020B0604020202020204" pitchFamily="34" charset="0"/>
              </a:rPr>
              <a:t> for MCMs to Neutropenia and Thrombocytopenia Resulting from an Improvised Nuclear Detonation)</a:t>
            </a:r>
          </a:p>
        </p:txBody>
      </p:sp>
      <p:sp>
        <p:nvSpPr>
          <p:cNvPr id="7" name="TextBox 6">
            <a:extLst>
              <a:ext uri="{FF2B5EF4-FFF2-40B4-BE49-F238E27FC236}">
                <a16:creationId xmlns:a16="http://schemas.microsoft.com/office/drawing/2014/main" id="{27398722-4B0F-4618-B24C-75792E00A4B9}"/>
              </a:ext>
            </a:extLst>
          </p:cNvPr>
          <p:cNvSpPr txBox="1"/>
          <p:nvPr/>
        </p:nvSpPr>
        <p:spPr>
          <a:xfrm>
            <a:off x="6456666" y="3406807"/>
            <a:ext cx="2923382" cy="67710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C15853">
                    <a:lumMod val="75000"/>
                  </a:srgbClr>
                </a:solidFill>
                <a:effectLst/>
                <a:uLnTx/>
                <a:uFillTx/>
                <a:latin typeface="Arial" panose="020B0604020202020204" pitchFamily="34" charset="0"/>
                <a:cs typeface="Arial" panose="020B0604020202020204" pitchFamily="34" charset="0"/>
              </a:rPr>
              <a:t>Acute Radiation Injury</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102B62"/>
                </a:solidFill>
                <a:effectLst/>
                <a:uLnTx/>
                <a:uFillTx/>
                <a:latin typeface="Arial" panose="020B0604020202020204" pitchFamily="34" charset="0"/>
                <a:cs typeface="Arial" panose="020B0604020202020204" pitchFamily="34" charset="0"/>
              </a:rPr>
              <a:t>  </a:t>
            </a:r>
            <a:endParaRPr kumimoji="0" lang="en-US" sz="1800" b="0" i="0" u="none" strike="noStrike" kern="0" cap="none" spc="0" normalizeH="0" baseline="0" noProof="0">
              <a:ln>
                <a:noFill/>
              </a:ln>
              <a:solidFill>
                <a:srgbClr val="C15853">
                  <a:lumMod val="75000"/>
                </a:srgbClr>
              </a:solidFill>
              <a:effectLst/>
              <a:uLnTx/>
              <a:uFillTx/>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848BA83A-F287-4519-8F63-19BD27BAC86C}"/>
              </a:ext>
            </a:extLst>
          </p:cNvPr>
          <p:cNvSpPr txBox="1"/>
          <p:nvPr/>
        </p:nvSpPr>
        <p:spPr>
          <a:xfrm>
            <a:off x="6456666" y="2219357"/>
            <a:ext cx="2782652" cy="67710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C15853">
                    <a:lumMod val="75000"/>
                  </a:srgbClr>
                </a:solidFill>
                <a:effectLst/>
                <a:uLnTx/>
                <a:uFillTx/>
                <a:latin typeface="Arial" panose="020B0604020202020204" pitchFamily="34" charset="0"/>
                <a:cs typeface="Arial" panose="020B0604020202020204" pitchFamily="34" charset="0"/>
              </a:rPr>
              <a:t>Mechanical Trauma</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102B62"/>
                </a:solidFill>
                <a:effectLst/>
                <a:uLnTx/>
                <a:uFillTx/>
                <a:latin typeface="Arial" panose="020B0604020202020204" pitchFamily="34" charset="0"/>
                <a:cs typeface="Arial" panose="020B0604020202020204" pitchFamily="34" charset="0"/>
              </a:rPr>
              <a:t>  </a:t>
            </a:r>
            <a:endParaRPr kumimoji="0" lang="en-US" sz="1800" b="0" i="0" u="none" strike="noStrike" kern="0" cap="none" spc="0" normalizeH="0" baseline="0" noProof="0">
              <a:ln>
                <a:noFill/>
              </a:ln>
              <a:solidFill>
                <a:srgbClr val="C15853">
                  <a:lumMod val="75000"/>
                </a:srgbClr>
              </a:solidFill>
              <a:effectLst/>
              <a:uLnTx/>
              <a:uFillTx/>
              <a:latin typeface="Arial" panose="020B0604020202020204" pitchFamily="34" charset="0"/>
              <a:cs typeface="Arial" panose="020B0604020202020204" pitchFamily="34" charset="0"/>
            </a:endParaRPr>
          </a:p>
        </p:txBody>
      </p:sp>
      <p:sp>
        <p:nvSpPr>
          <p:cNvPr id="9" name="TextBox 8">
            <a:extLst>
              <a:ext uri="{FF2B5EF4-FFF2-40B4-BE49-F238E27FC236}">
                <a16:creationId xmlns:a16="http://schemas.microsoft.com/office/drawing/2014/main" id="{2AFF036E-F572-4E24-99DB-20C531516D1F}"/>
              </a:ext>
            </a:extLst>
          </p:cNvPr>
          <p:cNvSpPr txBox="1"/>
          <p:nvPr/>
        </p:nvSpPr>
        <p:spPr>
          <a:xfrm>
            <a:off x="6456666" y="4671185"/>
            <a:ext cx="2782652" cy="67710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102B62"/>
                </a:solidFill>
                <a:effectLst/>
                <a:uLnTx/>
                <a:uFillTx/>
                <a:latin typeface="Arial" panose="020B0604020202020204" pitchFamily="34" charset="0"/>
                <a:cs typeface="Arial" panose="020B0604020202020204" pitchFamily="34" charset="0"/>
              </a:rPr>
              <a:t>Burn Injury</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102B62"/>
                </a:solidFill>
                <a:effectLst/>
                <a:uLnTx/>
                <a:uFillTx/>
                <a:latin typeface="Arial" panose="020B0604020202020204" pitchFamily="34" charset="0"/>
                <a:cs typeface="Arial" panose="020B0604020202020204" pitchFamily="34" charset="0"/>
              </a:rPr>
              <a:t>Mild/moderate</a:t>
            </a:r>
          </a:p>
        </p:txBody>
      </p:sp>
      <p:cxnSp>
        <p:nvCxnSpPr>
          <p:cNvPr id="10" name="Straight Connector 9">
            <a:extLst>
              <a:ext uri="{FF2B5EF4-FFF2-40B4-BE49-F238E27FC236}">
                <a16:creationId xmlns:a16="http://schemas.microsoft.com/office/drawing/2014/main" id="{0CBB1A2B-8B6F-4ADE-ABB9-A05565F44EE7}"/>
              </a:ext>
            </a:extLst>
          </p:cNvPr>
          <p:cNvCxnSpPr>
            <a:cxnSpLocks/>
          </p:cNvCxnSpPr>
          <p:nvPr/>
        </p:nvCxnSpPr>
        <p:spPr>
          <a:xfrm>
            <a:off x="3567621" y="3641307"/>
            <a:ext cx="2739885" cy="0"/>
          </a:xfrm>
          <a:prstGeom prst="line">
            <a:avLst/>
          </a:prstGeom>
          <a:noFill/>
          <a:ln w="19050" cap="flat" cmpd="sng" algn="ctr">
            <a:gradFill flip="none" rotWithShape="1">
              <a:gsLst>
                <a:gs pos="0">
                  <a:srgbClr val="102B62">
                    <a:alpha val="25000"/>
                  </a:srgbClr>
                </a:gs>
                <a:gs pos="31000">
                  <a:srgbClr val="102B62">
                    <a:alpha val="50000"/>
                  </a:srgbClr>
                </a:gs>
                <a:gs pos="68000">
                  <a:srgbClr val="102B62">
                    <a:alpha val="75000"/>
                  </a:srgbClr>
                </a:gs>
                <a:gs pos="100000">
                  <a:srgbClr val="102B62"/>
                </a:gs>
              </a:gsLst>
              <a:lin ang="0" scaled="1"/>
              <a:tileRect/>
            </a:gradFill>
            <a:prstDash val="dash"/>
            <a:tailEnd type="arrow" w="lg" len="lg"/>
          </a:ln>
          <a:effectLst/>
        </p:spPr>
      </p:cxnSp>
      <p:sp>
        <p:nvSpPr>
          <p:cNvPr id="11" name="Freeform: Shape 10">
            <a:extLst>
              <a:ext uri="{FF2B5EF4-FFF2-40B4-BE49-F238E27FC236}">
                <a16:creationId xmlns:a16="http://schemas.microsoft.com/office/drawing/2014/main" id="{E1CE0C5C-B560-46D5-AFED-92ABD3F87DC9}"/>
              </a:ext>
            </a:extLst>
          </p:cNvPr>
          <p:cNvSpPr/>
          <p:nvPr/>
        </p:nvSpPr>
        <p:spPr>
          <a:xfrm>
            <a:off x="3642284" y="2420161"/>
            <a:ext cx="2664824" cy="1204912"/>
          </a:xfrm>
          <a:custGeom>
            <a:avLst/>
            <a:gdLst>
              <a:gd name="connsiteX0" fmla="*/ 0 w 3467100"/>
              <a:gd name="connsiteY0" fmla="*/ 1204912 h 1204912"/>
              <a:gd name="connsiteX1" fmla="*/ 1647825 w 3467100"/>
              <a:gd name="connsiteY1" fmla="*/ 776287 h 1204912"/>
              <a:gd name="connsiteX2" fmla="*/ 3467100 w 3467100"/>
              <a:gd name="connsiteY2" fmla="*/ 0 h 1204912"/>
              <a:gd name="connsiteX3" fmla="*/ 3467100 w 3467100"/>
              <a:gd name="connsiteY3" fmla="*/ 0 h 1204912"/>
            </a:gdLst>
            <a:ahLst/>
            <a:cxnLst>
              <a:cxn ang="0">
                <a:pos x="connsiteX0" y="connsiteY0"/>
              </a:cxn>
              <a:cxn ang="0">
                <a:pos x="connsiteX1" y="connsiteY1"/>
              </a:cxn>
              <a:cxn ang="0">
                <a:pos x="connsiteX2" y="connsiteY2"/>
              </a:cxn>
              <a:cxn ang="0">
                <a:pos x="connsiteX3" y="connsiteY3"/>
              </a:cxn>
            </a:cxnLst>
            <a:rect l="l" t="t" r="r" b="b"/>
            <a:pathLst>
              <a:path w="3467100" h="1204912">
                <a:moveTo>
                  <a:pt x="0" y="1204912"/>
                </a:moveTo>
                <a:cubicBezTo>
                  <a:pt x="534987" y="1091009"/>
                  <a:pt x="1069975" y="977106"/>
                  <a:pt x="1647825" y="776287"/>
                </a:cubicBezTo>
                <a:cubicBezTo>
                  <a:pt x="2225675" y="575468"/>
                  <a:pt x="3467100" y="0"/>
                  <a:pt x="3467100" y="0"/>
                </a:cubicBezTo>
                <a:lnTo>
                  <a:pt x="3467100" y="0"/>
                </a:lnTo>
              </a:path>
            </a:pathLst>
          </a:custGeom>
          <a:noFill/>
          <a:ln w="19050" cap="flat" cmpd="sng" algn="ctr">
            <a:gradFill>
              <a:gsLst>
                <a:gs pos="0">
                  <a:srgbClr val="102B62"/>
                </a:gs>
                <a:gs pos="33000">
                  <a:srgbClr val="102B62">
                    <a:alpha val="75000"/>
                  </a:srgbClr>
                </a:gs>
                <a:gs pos="66000">
                  <a:srgbClr val="102B62">
                    <a:alpha val="50000"/>
                  </a:srgbClr>
                </a:gs>
                <a:gs pos="99000">
                  <a:srgbClr val="102B62">
                    <a:alpha val="25000"/>
                  </a:srgbClr>
                </a:gs>
              </a:gsLst>
              <a:lin ang="5400000" scaled="1"/>
            </a:gradFill>
            <a:prstDash val="dash"/>
            <a:tailEnd type="arrow" w="lg" len="lg"/>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12" name="Freeform: Shape 11">
            <a:extLst>
              <a:ext uri="{FF2B5EF4-FFF2-40B4-BE49-F238E27FC236}">
                <a16:creationId xmlns:a16="http://schemas.microsoft.com/office/drawing/2014/main" id="{9CD03112-9343-4AB6-AE3A-3FA277953B2A}"/>
              </a:ext>
            </a:extLst>
          </p:cNvPr>
          <p:cNvSpPr/>
          <p:nvPr/>
        </p:nvSpPr>
        <p:spPr>
          <a:xfrm flipV="1">
            <a:off x="3642284" y="3657974"/>
            <a:ext cx="2664824" cy="1204912"/>
          </a:xfrm>
          <a:custGeom>
            <a:avLst/>
            <a:gdLst>
              <a:gd name="connsiteX0" fmla="*/ 0 w 3467100"/>
              <a:gd name="connsiteY0" fmla="*/ 1204912 h 1204912"/>
              <a:gd name="connsiteX1" fmla="*/ 1647825 w 3467100"/>
              <a:gd name="connsiteY1" fmla="*/ 776287 h 1204912"/>
              <a:gd name="connsiteX2" fmla="*/ 3467100 w 3467100"/>
              <a:gd name="connsiteY2" fmla="*/ 0 h 1204912"/>
              <a:gd name="connsiteX3" fmla="*/ 3467100 w 3467100"/>
              <a:gd name="connsiteY3" fmla="*/ 0 h 1204912"/>
            </a:gdLst>
            <a:ahLst/>
            <a:cxnLst>
              <a:cxn ang="0">
                <a:pos x="connsiteX0" y="connsiteY0"/>
              </a:cxn>
              <a:cxn ang="0">
                <a:pos x="connsiteX1" y="connsiteY1"/>
              </a:cxn>
              <a:cxn ang="0">
                <a:pos x="connsiteX2" y="connsiteY2"/>
              </a:cxn>
              <a:cxn ang="0">
                <a:pos x="connsiteX3" y="connsiteY3"/>
              </a:cxn>
            </a:cxnLst>
            <a:rect l="l" t="t" r="r" b="b"/>
            <a:pathLst>
              <a:path w="3467100" h="1204912">
                <a:moveTo>
                  <a:pt x="0" y="1204912"/>
                </a:moveTo>
                <a:cubicBezTo>
                  <a:pt x="534987" y="1091009"/>
                  <a:pt x="1069975" y="977106"/>
                  <a:pt x="1647825" y="776287"/>
                </a:cubicBezTo>
                <a:cubicBezTo>
                  <a:pt x="2225675" y="575468"/>
                  <a:pt x="3467100" y="0"/>
                  <a:pt x="3467100" y="0"/>
                </a:cubicBezTo>
                <a:lnTo>
                  <a:pt x="3467100" y="0"/>
                </a:lnTo>
              </a:path>
            </a:pathLst>
          </a:custGeom>
          <a:noFill/>
          <a:ln w="19050" cap="flat" cmpd="sng" algn="ctr">
            <a:gradFill>
              <a:gsLst>
                <a:gs pos="0">
                  <a:srgbClr val="102B62"/>
                </a:gs>
                <a:gs pos="33000">
                  <a:srgbClr val="102B62">
                    <a:alpha val="75000"/>
                  </a:srgbClr>
                </a:gs>
                <a:gs pos="66000">
                  <a:srgbClr val="102B62">
                    <a:alpha val="50000"/>
                  </a:srgbClr>
                </a:gs>
                <a:gs pos="99000">
                  <a:srgbClr val="102B62">
                    <a:alpha val="25000"/>
                  </a:srgbClr>
                </a:gs>
              </a:gsLst>
              <a:lin ang="5400000" scaled="1"/>
            </a:gradFill>
            <a:prstDash val="dash"/>
            <a:tailEnd type="arrow" w="lg" len="lg"/>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13" name="TextBox 12">
            <a:extLst>
              <a:ext uri="{FF2B5EF4-FFF2-40B4-BE49-F238E27FC236}">
                <a16:creationId xmlns:a16="http://schemas.microsoft.com/office/drawing/2014/main" id="{3EAB57B5-730B-4852-BA19-BA9AD7E2DAEB}"/>
              </a:ext>
            </a:extLst>
          </p:cNvPr>
          <p:cNvSpPr txBox="1"/>
          <p:nvPr/>
        </p:nvSpPr>
        <p:spPr>
          <a:xfrm>
            <a:off x="10563031" y="3334449"/>
            <a:ext cx="1647102" cy="70788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C15853">
                    <a:lumMod val="75000"/>
                  </a:srgbClr>
                </a:solidFill>
                <a:effectLst/>
                <a:uLnTx/>
                <a:uFillTx/>
                <a:latin typeface="Arial" panose="020B0604020202020204" pitchFamily="34" charset="0"/>
                <a:cs typeface="Arial" panose="020B0604020202020204" pitchFamily="34" charset="0"/>
              </a:rPr>
              <a:t>Combined</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C15853">
                    <a:lumMod val="75000"/>
                  </a:srgbClr>
                </a:solidFill>
                <a:effectLst/>
                <a:uLnTx/>
                <a:uFillTx/>
                <a:latin typeface="Arial" panose="020B0604020202020204" pitchFamily="34" charset="0"/>
                <a:cs typeface="Arial" panose="020B0604020202020204" pitchFamily="34" charset="0"/>
              </a:rPr>
              <a:t>Injury</a:t>
            </a:r>
          </a:p>
        </p:txBody>
      </p:sp>
      <p:cxnSp>
        <p:nvCxnSpPr>
          <p:cNvPr id="14" name="Straight Connector 13">
            <a:extLst>
              <a:ext uri="{FF2B5EF4-FFF2-40B4-BE49-F238E27FC236}">
                <a16:creationId xmlns:a16="http://schemas.microsoft.com/office/drawing/2014/main" id="{B7D2115A-D160-44C2-B4A1-F0B5BDD30F66}"/>
              </a:ext>
            </a:extLst>
          </p:cNvPr>
          <p:cNvCxnSpPr>
            <a:cxnSpLocks/>
          </p:cNvCxnSpPr>
          <p:nvPr/>
        </p:nvCxnSpPr>
        <p:spPr>
          <a:xfrm>
            <a:off x="9162613" y="2431641"/>
            <a:ext cx="618642" cy="0"/>
          </a:xfrm>
          <a:prstGeom prst="line">
            <a:avLst/>
          </a:prstGeom>
          <a:noFill/>
          <a:ln w="19050" cap="flat" cmpd="sng" algn="ctr">
            <a:gradFill flip="none" rotWithShape="1">
              <a:gsLst>
                <a:gs pos="0">
                  <a:srgbClr val="C15853">
                    <a:lumMod val="75000"/>
                  </a:srgbClr>
                </a:gs>
                <a:gs pos="31000">
                  <a:srgbClr val="C15853">
                    <a:lumMod val="75000"/>
                  </a:srgbClr>
                </a:gs>
                <a:gs pos="68000">
                  <a:srgbClr val="C15853">
                    <a:lumMod val="75000"/>
                  </a:srgbClr>
                </a:gs>
                <a:gs pos="100000">
                  <a:srgbClr val="C15853">
                    <a:lumMod val="75000"/>
                  </a:srgbClr>
                </a:gs>
              </a:gsLst>
              <a:lin ang="0" scaled="1"/>
              <a:tileRect/>
            </a:gradFill>
            <a:prstDash val="dash"/>
            <a:tailEnd type="none" w="lg" len="lg"/>
          </a:ln>
          <a:effectLst/>
        </p:spPr>
      </p:cxnSp>
      <p:cxnSp>
        <p:nvCxnSpPr>
          <p:cNvPr id="15" name="Straight Connector 14">
            <a:extLst>
              <a:ext uri="{FF2B5EF4-FFF2-40B4-BE49-F238E27FC236}">
                <a16:creationId xmlns:a16="http://schemas.microsoft.com/office/drawing/2014/main" id="{509E323F-48C2-4103-A47C-668AE6750B68}"/>
              </a:ext>
            </a:extLst>
          </p:cNvPr>
          <p:cNvCxnSpPr>
            <a:cxnSpLocks/>
          </p:cNvCxnSpPr>
          <p:nvPr/>
        </p:nvCxnSpPr>
        <p:spPr>
          <a:xfrm flipV="1">
            <a:off x="9324055" y="3598234"/>
            <a:ext cx="457200" cy="6710"/>
          </a:xfrm>
          <a:prstGeom prst="line">
            <a:avLst/>
          </a:prstGeom>
          <a:noFill/>
          <a:ln w="19050" cap="flat" cmpd="sng" algn="ctr">
            <a:gradFill flip="none" rotWithShape="1">
              <a:gsLst>
                <a:gs pos="0">
                  <a:srgbClr val="C15853">
                    <a:lumMod val="75000"/>
                  </a:srgbClr>
                </a:gs>
                <a:gs pos="31000">
                  <a:srgbClr val="C15853">
                    <a:lumMod val="75000"/>
                  </a:srgbClr>
                </a:gs>
                <a:gs pos="68000">
                  <a:srgbClr val="C15853">
                    <a:lumMod val="75000"/>
                  </a:srgbClr>
                </a:gs>
                <a:gs pos="100000">
                  <a:srgbClr val="C15853">
                    <a:lumMod val="75000"/>
                  </a:srgbClr>
                </a:gs>
              </a:gsLst>
              <a:lin ang="0" scaled="1"/>
              <a:tileRect/>
            </a:gradFill>
            <a:prstDash val="dash"/>
            <a:tailEnd type="none" w="lg" len="lg"/>
          </a:ln>
          <a:effectLst/>
        </p:spPr>
      </p:cxnSp>
      <p:cxnSp>
        <p:nvCxnSpPr>
          <p:cNvPr id="16" name="Straight Connector 15">
            <a:extLst>
              <a:ext uri="{FF2B5EF4-FFF2-40B4-BE49-F238E27FC236}">
                <a16:creationId xmlns:a16="http://schemas.microsoft.com/office/drawing/2014/main" id="{8ABBEC3A-59DB-4B3C-9019-9A72717A3630}"/>
              </a:ext>
            </a:extLst>
          </p:cNvPr>
          <p:cNvCxnSpPr>
            <a:cxnSpLocks/>
          </p:cNvCxnSpPr>
          <p:nvPr/>
        </p:nvCxnSpPr>
        <p:spPr>
          <a:xfrm flipV="1">
            <a:off x="9324055" y="3712549"/>
            <a:ext cx="457200" cy="6710"/>
          </a:xfrm>
          <a:prstGeom prst="line">
            <a:avLst/>
          </a:prstGeom>
          <a:noFill/>
          <a:ln w="19050" cap="flat" cmpd="sng" algn="ctr">
            <a:gradFill flip="none" rotWithShape="1">
              <a:gsLst>
                <a:gs pos="0">
                  <a:srgbClr val="C15853">
                    <a:lumMod val="75000"/>
                  </a:srgbClr>
                </a:gs>
                <a:gs pos="31000">
                  <a:srgbClr val="C15853">
                    <a:lumMod val="75000"/>
                  </a:srgbClr>
                </a:gs>
                <a:gs pos="68000">
                  <a:srgbClr val="C15853">
                    <a:lumMod val="75000"/>
                  </a:srgbClr>
                </a:gs>
                <a:gs pos="100000">
                  <a:srgbClr val="C15853">
                    <a:lumMod val="75000"/>
                  </a:srgbClr>
                </a:gs>
              </a:gsLst>
              <a:lin ang="0" scaled="1"/>
              <a:tileRect/>
            </a:gradFill>
            <a:prstDash val="dash"/>
            <a:tailEnd type="none" w="lg" len="lg"/>
          </a:ln>
          <a:effectLst/>
        </p:spPr>
      </p:cxnSp>
      <p:cxnSp>
        <p:nvCxnSpPr>
          <p:cNvPr id="17" name="Straight Connector 16">
            <a:extLst>
              <a:ext uri="{FF2B5EF4-FFF2-40B4-BE49-F238E27FC236}">
                <a16:creationId xmlns:a16="http://schemas.microsoft.com/office/drawing/2014/main" id="{3D395D1E-BA60-4855-A4BC-324BD50AEB4E}"/>
              </a:ext>
            </a:extLst>
          </p:cNvPr>
          <p:cNvCxnSpPr>
            <a:cxnSpLocks/>
          </p:cNvCxnSpPr>
          <p:nvPr/>
        </p:nvCxnSpPr>
        <p:spPr>
          <a:xfrm flipV="1">
            <a:off x="8226775" y="4869329"/>
            <a:ext cx="1554480" cy="6710"/>
          </a:xfrm>
          <a:prstGeom prst="line">
            <a:avLst/>
          </a:prstGeom>
          <a:noFill/>
          <a:ln w="19050" cap="flat" cmpd="sng" algn="ctr">
            <a:gradFill flip="none" rotWithShape="1">
              <a:gsLst>
                <a:gs pos="0">
                  <a:srgbClr val="102B62"/>
                </a:gs>
                <a:gs pos="31000">
                  <a:srgbClr val="102B62"/>
                </a:gs>
                <a:gs pos="68000">
                  <a:srgbClr val="C15853">
                    <a:lumMod val="75000"/>
                  </a:srgbClr>
                </a:gs>
                <a:gs pos="100000">
                  <a:srgbClr val="C15853">
                    <a:lumMod val="75000"/>
                  </a:srgbClr>
                </a:gs>
              </a:gsLst>
              <a:lin ang="0" scaled="1"/>
              <a:tileRect/>
            </a:gradFill>
            <a:prstDash val="dash"/>
            <a:tailEnd type="none" w="lg" len="lg"/>
          </a:ln>
          <a:effectLst/>
        </p:spPr>
      </p:cxnSp>
      <p:cxnSp>
        <p:nvCxnSpPr>
          <p:cNvPr id="18" name="Straight Connector 17">
            <a:extLst>
              <a:ext uri="{FF2B5EF4-FFF2-40B4-BE49-F238E27FC236}">
                <a16:creationId xmlns:a16="http://schemas.microsoft.com/office/drawing/2014/main" id="{A4BB418E-381D-4B0F-8982-17AF6CF4A3FF}"/>
              </a:ext>
            </a:extLst>
          </p:cNvPr>
          <p:cNvCxnSpPr>
            <a:cxnSpLocks/>
          </p:cNvCxnSpPr>
          <p:nvPr/>
        </p:nvCxnSpPr>
        <p:spPr>
          <a:xfrm flipH="1">
            <a:off x="9808252" y="2444181"/>
            <a:ext cx="6388" cy="1188720"/>
          </a:xfrm>
          <a:prstGeom prst="line">
            <a:avLst/>
          </a:prstGeom>
          <a:noFill/>
          <a:ln w="19050" cap="flat" cmpd="sng" algn="ctr">
            <a:solidFill>
              <a:srgbClr val="C15853">
                <a:lumMod val="75000"/>
              </a:srgbClr>
            </a:solidFill>
            <a:prstDash val="dash"/>
            <a:tailEnd type="none" w="lg" len="lg"/>
          </a:ln>
          <a:effectLst/>
        </p:spPr>
      </p:cxnSp>
      <p:cxnSp>
        <p:nvCxnSpPr>
          <p:cNvPr id="19" name="Straight Connector 18">
            <a:extLst>
              <a:ext uri="{FF2B5EF4-FFF2-40B4-BE49-F238E27FC236}">
                <a16:creationId xmlns:a16="http://schemas.microsoft.com/office/drawing/2014/main" id="{303A9DEB-0E89-4E08-8EE2-489E8521D5FF}"/>
              </a:ext>
            </a:extLst>
          </p:cNvPr>
          <p:cNvCxnSpPr>
            <a:cxnSpLocks/>
          </p:cNvCxnSpPr>
          <p:nvPr/>
        </p:nvCxnSpPr>
        <p:spPr>
          <a:xfrm flipH="1">
            <a:off x="9808252" y="3722018"/>
            <a:ext cx="6388" cy="1188720"/>
          </a:xfrm>
          <a:prstGeom prst="line">
            <a:avLst/>
          </a:prstGeom>
          <a:noFill/>
          <a:ln w="19050" cap="flat" cmpd="sng" algn="ctr">
            <a:solidFill>
              <a:srgbClr val="C15853">
                <a:lumMod val="75000"/>
              </a:srgbClr>
            </a:solidFill>
            <a:prstDash val="dash"/>
            <a:tailEnd type="none" w="lg" len="lg"/>
          </a:ln>
          <a:effectLst/>
        </p:spPr>
      </p:cxnSp>
      <p:grpSp>
        <p:nvGrpSpPr>
          <p:cNvPr id="20" name="Group 19">
            <a:extLst>
              <a:ext uri="{FF2B5EF4-FFF2-40B4-BE49-F238E27FC236}">
                <a16:creationId xmlns:a16="http://schemas.microsoft.com/office/drawing/2014/main" id="{83A99A7C-E15F-4FD9-A146-536187523405}"/>
              </a:ext>
            </a:extLst>
          </p:cNvPr>
          <p:cNvGrpSpPr/>
          <p:nvPr/>
        </p:nvGrpSpPr>
        <p:grpSpPr>
          <a:xfrm>
            <a:off x="10038797" y="3277406"/>
            <a:ext cx="511802" cy="760062"/>
            <a:chOff x="10020300" y="2990850"/>
            <a:chExt cx="511802" cy="760062"/>
          </a:xfrm>
        </p:grpSpPr>
        <p:sp>
          <p:nvSpPr>
            <p:cNvPr id="21" name="Freeform: Shape 20">
              <a:extLst>
                <a:ext uri="{FF2B5EF4-FFF2-40B4-BE49-F238E27FC236}">
                  <a16:creationId xmlns:a16="http://schemas.microsoft.com/office/drawing/2014/main" id="{CEEBF459-0F13-4210-AE25-7482431293EB}"/>
                </a:ext>
              </a:extLst>
            </p:cNvPr>
            <p:cNvSpPr/>
            <p:nvPr/>
          </p:nvSpPr>
          <p:spPr>
            <a:xfrm>
              <a:off x="10020300" y="2990850"/>
              <a:ext cx="511403" cy="406400"/>
            </a:xfrm>
            <a:custGeom>
              <a:avLst/>
              <a:gdLst>
                <a:gd name="connsiteX0" fmla="*/ 0 w 533400"/>
                <a:gd name="connsiteY0" fmla="*/ 0 h 406400"/>
                <a:gd name="connsiteX1" fmla="*/ 234950 w 533400"/>
                <a:gd name="connsiteY1" fmla="*/ 241300 h 406400"/>
                <a:gd name="connsiteX2" fmla="*/ 533400 w 533400"/>
                <a:gd name="connsiteY2" fmla="*/ 406400 h 406400"/>
                <a:gd name="connsiteX3" fmla="*/ 533400 w 533400"/>
                <a:gd name="connsiteY3" fmla="*/ 406400 h 406400"/>
              </a:gdLst>
              <a:ahLst/>
              <a:cxnLst>
                <a:cxn ang="0">
                  <a:pos x="connsiteX0" y="connsiteY0"/>
                </a:cxn>
                <a:cxn ang="0">
                  <a:pos x="connsiteX1" y="connsiteY1"/>
                </a:cxn>
                <a:cxn ang="0">
                  <a:pos x="connsiteX2" y="connsiteY2"/>
                </a:cxn>
                <a:cxn ang="0">
                  <a:pos x="connsiteX3" y="connsiteY3"/>
                </a:cxn>
              </a:cxnLst>
              <a:rect l="l" t="t" r="r" b="b"/>
              <a:pathLst>
                <a:path w="533400" h="406400">
                  <a:moveTo>
                    <a:pt x="0" y="0"/>
                  </a:moveTo>
                  <a:cubicBezTo>
                    <a:pt x="73025" y="86783"/>
                    <a:pt x="146050" y="173567"/>
                    <a:pt x="234950" y="241300"/>
                  </a:cubicBezTo>
                  <a:cubicBezTo>
                    <a:pt x="323850" y="309033"/>
                    <a:pt x="533400" y="406400"/>
                    <a:pt x="533400" y="406400"/>
                  </a:cubicBezTo>
                  <a:lnTo>
                    <a:pt x="533400" y="406400"/>
                  </a:lnTo>
                </a:path>
              </a:pathLst>
            </a:custGeom>
            <a:noFill/>
            <a:ln w="19050" cap="flat" cmpd="sng" algn="ctr">
              <a:solidFill>
                <a:srgbClr val="C15853">
                  <a:lumMod val="75000"/>
                </a:srgbClr>
              </a:solidFill>
              <a:prstDash val="dash"/>
              <a:tailEnd type="none" w="lg" len="lg"/>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22" name="Freeform: Shape 21">
              <a:extLst>
                <a:ext uri="{FF2B5EF4-FFF2-40B4-BE49-F238E27FC236}">
                  <a16:creationId xmlns:a16="http://schemas.microsoft.com/office/drawing/2014/main" id="{53F5CF78-4710-4F6A-94B7-1EB3D9CC53BA}"/>
                </a:ext>
              </a:extLst>
            </p:cNvPr>
            <p:cNvSpPr/>
            <p:nvPr/>
          </p:nvSpPr>
          <p:spPr>
            <a:xfrm flipV="1">
              <a:off x="10020699" y="3344512"/>
              <a:ext cx="511403" cy="406400"/>
            </a:xfrm>
            <a:custGeom>
              <a:avLst/>
              <a:gdLst>
                <a:gd name="connsiteX0" fmla="*/ 0 w 533400"/>
                <a:gd name="connsiteY0" fmla="*/ 0 h 406400"/>
                <a:gd name="connsiteX1" fmla="*/ 234950 w 533400"/>
                <a:gd name="connsiteY1" fmla="*/ 241300 h 406400"/>
                <a:gd name="connsiteX2" fmla="*/ 533400 w 533400"/>
                <a:gd name="connsiteY2" fmla="*/ 406400 h 406400"/>
                <a:gd name="connsiteX3" fmla="*/ 533400 w 533400"/>
                <a:gd name="connsiteY3" fmla="*/ 406400 h 406400"/>
              </a:gdLst>
              <a:ahLst/>
              <a:cxnLst>
                <a:cxn ang="0">
                  <a:pos x="connsiteX0" y="connsiteY0"/>
                </a:cxn>
                <a:cxn ang="0">
                  <a:pos x="connsiteX1" y="connsiteY1"/>
                </a:cxn>
                <a:cxn ang="0">
                  <a:pos x="connsiteX2" y="connsiteY2"/>
                </a:cxn>
                <a:cxn ang="0">
                  <a:pos x="connsiteX3" y="connsiteY3"/>
                </a:cxn>
              </a:cxnLst>
              <a:rect l="l" t="t" r="r" b="b"/>
              <a:pathLst>
                <a:path w="533400" h="406400">
                  <a:moveTo>
                    <a:pt x="0" y="0"/>
                  </a:moveTo>
                  <a:cubicBezTo>
                    <a:pt x="73025" y="86783"/>
                    <a:pt x="146050" y="173567"/>
                    <a:pt x="234950" y="241300"/>
                  </a:cubicBezTo>
                  <a:cubicBezTo>
                    <a:pt x="323850" y="309033"/>
                    <a:pt x="533400" y="406400"/>
                    <a:pt x="533400" y="406400"/>
                  </a:cubicBezTo>
                  <a:lnTo>
                    <a:pt x="533400" y="406400"/>
                  </a:lnTo>
                </a:path>
              </a:pathLst>
            </a:custGeom>
            <a:noFill/>
            <a:ln w="19050" cap="flat" cmpd="sng" algn="ctr">
              <a:solidFill>
                <a:srgbClr val="C15853">
                  <a:lumMod val="75000"/>
                </a:srgbClr>
              </a:solidFill>
              <a:prstDash val="dash"/>
              <a:tailEnd type="none" w="lg" len="lg"/>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35694470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tangle: Rounded Corners 40">
            <a:extLst>
              <a:ext uri="{FF2B5EF4-FFF2-40B4-BE49-F238E27FC236}">
                <a16:creationId xmlns:a16="http://schemas.microsoft.com/office/drawing/2014/main" id="{B1888955-4415-4FD7-B443-16A16C603021}"/>
              </a:ext>
            </a:extLst>
          </p:cNvPr>
          <p:cNvSpPr/>
          <p:nvPr/>
        </p:nvSpPr>
        <p:spPr>
          <a:xfrm>
            <a:off x="10274300" y="760281"/>
            <a:ext cx="1830169" cy="1146981"/>
          </a:xfrm>
          <a:prstGeom prst="roundRect">
            <a:avLst>
              <a:gd name="adj" fmla="val 1137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4B1012CC-1F4A-4902-AFF2-16854FDBBCAB}"/>
              </a:ext>
            </a:extLst>
          </p:cNvPr>
          <p:cNvSpPr/>
          <p:nvPr/>
        </p:nvSpPr>
        <p:spPr>
          <a:xfrm>
            <a:off x="798902" y="679926"/>
            <a:ext cx="1448554" cy="13990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6">
            <a:extLst>
              <a:ext uri="{FF2B5EF4-FFF2-40B4-BE49-F238E27FC236}">
                <a16:creationId xmlns:a16="http://schemas.microsoft.com/office/drawing/2014/main" id="{A6684BB0-AE12-49F9-87BE-AAF4ED66CCC1}"/>
              </a:ext>
            </a:extLst>
          </p:cNvPr>
          <p:cNvSpPr txBox="1">
            <a:spLocks noChangeArrowheads="1"/>
          </p:cNvSpPr>
          <p:nvPr/>
        </p:nvSpPr>
        <p:spPr bwMode="auto">
          <a:xfrm>
            <a:off x="7216774" y="2668619"/>
            <a:ext cx="1581912" cy="1150144"/>
          </a:xfrm>
          <a:prstGeom prst="roundRect">
            <a:avLst>
              <a:gd name="adj" fmla="val 11634"/>
            </a:avLst>
          </a:prstGeom>
          <a:gradFill>
            <a:gsLst>
              <a:gs pos="0">
                <a:sysClr val="window" lastClr="FFFFFF"/>
              </a:gs>
              <a:gs pos="50000">
                <a:srgbClr val="FBFBFB"/>
              </a:gs>
              <a:gs pos="100000">
                <a:srgbClr val="FBFBFB"/>
              </a:gs>
            </a:gsLst>
            <a:lin ang="5400000" scaled="0"/>
          </a:gradFill>
          <a:ln w="28575">
            <a:solidFill>
              <a:srgbClr val="336600"/>
            </a:solidFill>
            <a:miter lim="800000"/>
            <a:headEnd/>
            <a:tailEnd/>
          </a:ln>
        </p:spPr>
        <p:txBody>
          <a:bodyPr wrap="square" lIns="91440" tIns="45720" rIns="91440" bIns="45720" anchor="ctr">
            <a:spAutoFit/>
          </a:bodyPr>
          <a:lstStyle/>
          <a:p>
            <a:pPr lvl="0" defTabSz="914400">
              <a:defRPr/>
            </a:pPr>
            <a:r>
              <a:rPr kumimoji="0" lang="en-US" sz="1600" b="0" i="0" u="none" strike="noStrike" kern="0" cap="none" spc="0" normalizeH="0" baseline="0" noProof="0">
                <a:ln>
                  <a:noFill/>
                </a:ln>
                <a:effectLst/>
                <a:uLnTx/>
                <a:uFillTx/>
                <a:latin typeface="Arial" panose="020B0604020202020204" pitchFamily="34" charset="0"/>
                <a:cs typeface="Arial" panose="020B0604020202020204" pitchFamily="34" charset="0"/>
              </a:rPr>
              <a:t>GI ARS</a:t>
            </a:r>
          </a:p>
          <a:p>
            <a:pPr lvl="0" defTabSz="914400">
              <a:defRPr/>
            </a:pPr>
            <a:r>
              <a:rPr lang="en-US" sz="1200" kern="0">
                <a:solidFill>
                  <a:srgbClr val="000000"/>
                </a:solidFill>
                <a:latin typeface="Arial"/>
                <a:cs typeface="Arial"/>
              </a:rPr>
              <a:t>Crypt cell death</a:t>
            </a:r>
          </a:p>
          <a:p>
            <a:pPr lvl="0" defTabSz="914400">
              <a:defRPr/>
            </a:pPr>
            <a:r>
              <a:rPr lang="en-US" sz="1200" kern="0">
                <a:solidFill>
                  <a:srgbClr val="000000"/>
                </a:solidFill>
                <a:latin typeface="Arial"/>
                <a:cs typeface="Arial"/>
              </a:rPr>
              <a:t>Fluid loss</a:t>
            </a:r>
          </a:p>
          <a:p>
            <a:pPr lvl="0" defTabSz="914400">
              <a:defRPr/>
            </a:pPr>
            <a:r>
              <a:rPr lang="en-US" sz="1200" kern="0">
                <a:solidFill>
                  <a:srgbClr val="000000"/>
                </a:solidFill>
                <a:latin typeface="Arial"/>
                <a:cs typeface="Arial"/>
              </a:rPr>
              <a:t>Impaired barrier</a:t>
            </a:r>
          </a:p>
          <a:p>
            <a:pPr lvl="0" defTabSz="914400">
              <a:defRPr/>
            </a:pPr>
            <a:r>
              <a:rPr lang="en-US" sz="1200" kern="0">
                <a:solidFill>
                  <a:srgbClr val="000000"/>
                </a:solidFill>
                <a:latin typeface="Arial"/>
                <a:cs typeface="Arial"/>
              </a:rPr>
              <a:t>Vascular injury</a:t>
            </a:r>
          </a:p>
        </p:txBody>
      </p:sp>
      <p:sp>
        <p:nvSpPr>
          <p:cNvPr id="3" name="TextBox 8">
            <a:extLst>
              <a:ext uri="{FF2B5EF4-FFF2-40B4-BE49-F238E27FC236}">
                <a16:creationId xmlns:a16="http://schemas.microsoft.com/office/drawing/2014/main" id="{A0FD45E2-5D8E-458D-AF83-B9170CDD9684}"/>
              </a:ext>
            </a:extLst>
          </p:cNvPr>
          <p:cNvSpPr txBox="1">
            <a:spLocks noChangeArrowheads="1"/>
          </p:cNvSpPr>
          <p:nvPr/>
        </p:nvSpPr>
        <p:spPr bwMode="auto">
          <a:xfrm>
            <a:off x="9133048" y="1968850"/>
            <a:ext cx="1581912" cy="987504"/>
          </a:xfrm>
          <a:prstGeom prst="roundRect">
            <a:avLst>
              <a:gd name="adj" fmla="val 13803"/>
            </a:avLst>
          </a:prstGeom>
          <a:gradFill>
            <a:gsLst>
              <a:gs pos="0">
                <a:sysClr val="window" lastClr="FFFFFF"/>
              </a:gs>
              <a:gs pos="50000">
                <a:srgbClr val="FBFBFB"/>
              </a:gs>
              <a:gs pos="100000">
                <a:srgbClr val="FBFBFB"/>
              </a:gs>
            </a:gsLst>
            <a:lin ang="5400000" scaled="0"/>
          </a:gradFill>
          <a:ln w="28575">
            <a:solidFill>
              <a:srgbClr val="983B37"/>
            </a:solidFill>
            <a:miter lim="800000"/>
            <a:headEnd/>
            <a:tailEnd/>
          </a:ln>
        </p:spPr>
        <p:txBody>
          <a:bodyPr wrap="square"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effectLst/>
                <a:uLnTx/>
                <a:uFillTx/>
                <a:latin typeface="Arial" panose="020B0604020202020204" pitchFamily="34" charset="0"/>
                <a:cs typeface="Arial" panose="020B0604020202020204" pitchFamily="34" charset="0"/>
              </a:rPr>
              <a:t>Lung ARS</a:t>
            </a:r>
          </a:p>
          <a:p>
            <a:pPr lvl="0" defTabSz="914400">
              <a:defRPr/>
            </a:pPr>
            <a:r>
              <a:rPr lang="en-US" sz="1200" kern="0">
                <a:solidFill>
                  <a:srgbClr val="000000"/>
                </a:solidFill>
                <a:latin typeface="Arial" panose="020B0604020202020204" pitchFamily="34" charset="0"/>
                <a:cs typeface="Arial" panose="020B0604020202020204" pitchFamily="34" charset="0"/>
              </a:rPr>
              <a:t>Pneumonitis</a:t>
            </a:r>
          </a:p>
          <a:p>
            <a:pPr lvl="0" defTabSz="914400">
              <a:defRPr/>
            </a:pPr>
            <a:r>
              <a:rPr lang="en-US" sz="1200" kern="0">
                <a:solidFill>
                  <a:srgbClr val="000000"/>
                </a:solidFill>
                <a:latin typeface="Arial" panose="020B0604020202020204" pitchFamily="34" charset="0"/>
                <a:cs typeface="Arial" panose="020B0604020202020204" pitchFamily="34" charset="0"/>
              </a:rPr>
              <a:t>Fibrosis</a:t>
            </a:r>
          </a:p>
          <a:p>
            <a:pPr lvl="0" defTabSz="914400">
              <a:defRPr/>
            </a:pPr>
            <a:r>
              <a:rPr lang="en-US" sz="1200" kern="0">
                <a:solidFill>
                  <a:srgbClr val="000000"/>
                </a:solidFill>
                <a:latin typeface="Arial" panose="020B0604020202020204" pitchFamily="34" charset="0"/>
                <a:cs typeface="Arial" panose="020B0604020202020204" pitchFamily="34" charset="0"/>
              </a:rPr>
              <a:t>Vascular injury</a:t>
            </a:r>
          </a:p>
        </p:txBody>
      </p:sp>
      <p:sp>
        <p:nvSpPr>
          <p:cNvPr id="4" name="TextBox 9">
            <a:extLst>
              <a:ext uri="{FF2B5EF4-FFF2-40B4-BE49-F238E27FC236}">
                <a16:creationId xmlns:a16="http://schemas.microsoft.com/office/drawing/2014/main" id="{37CA6D0B-AF56-450E-A9F0-A5406EBEE9FE}"/>
              </a:ext>
            </a:extLst>
          </p:cNvPr>
          <p:cNvSpPr txBox="1">
            <a:spLocks noChangeArrowheads="1"/>
          </p:cNvSpPr>
          <p:nvPr/>
        </p:nvSpPr>
        <p:spPr bwMode="auto">
          <a:xfrm>
            <a:off x="5701877" y="3909478"/>
            <a:ext cx="1581912" cy="1595616"/>
          </a:xfrm>
          <a:prstGeom prst="roundRect">
            <a:avLst>
              <a:gd name="adj" fmla="val 9825"/>
            </a:avLst>
          </a:prstGeom>
          <a:gradFill>
            <a:gsLst>
              <a:gs pos="0">
                <a:sysClr val="window" lastClr="FFFFFF"/>
              </a:gs>
              <a:gs pos="50000">
                <a:srgbClr val="FBFBFB"/>
              </a:gs>
              <a:gs pos="100000">
                <a:srgbClr val="FBFBFB"/>
              </a:gs>
            </a:gsLst>
            <a:lin ang="5400000" scaled="0"/>
          </a:gradFill>
          <a:ln w="28575">
            <a:solidFill>
              <a:srgbClr val="CC9900"/>
            </a:solidFill>
            <a:miter lim="800000"/>
            <a:headEnd/>
            <a:tailEnd/>
          </a:ln>
        </p:spPr>
        <p:txBody>
          <a:bodyPr wrap="none"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rPr>
              <a:t>Hematopoietic</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rPr>
              <a:t>ARS</a:t>
            </a:r>
          </a:p>
          <a:p>
            <a:pPr lvl="0" defTabSz="914400">
              <a:defRPr/>
            </a:pPr>
            <a:r>
              <a:rPr lang="en-US" sz="1200" kern="0">
                <a:solidFill>
                  <a:srgbClr val="000000"/>
                </a:solidFill>
                <a:latin typeface="Arial" panose="020B0604020202020204" pitchFamily="34" charset="0"/>
                <a:cs typeface="Arial" panose="020B0604020202020204" pitchFamily="34" charset="0"/>
              </a:rPr>
              <a:t>Neutropenia</a:t>
            </a:r>
          </a:p>
          <a:p>
            <a:pPr lvl="0" defTabSz="914400">
              <a:defRPr/>
            </a:pPr>
            <a:r>
              <a:rPr lang="en-US" sz="1200" kern="0">
                <a:solidFill>
                  <a:srgbClr val="000000"/>
                </a:solidFill>
                <a:latin typeface="Arial" panose="020B0604020202020204" pitchFamily="34" charset="0"/>
                <a:cs typeface="Arial" panose="020B0604020202020204" pitchFamily="34" charset="0"/>
              </a:rPr>
              <a:t>Thrombocytopenia</a:t>
            </a:r>
          </a:p>
          <a:p>
            <a:pPr lvl="0" defTabSz="914400">
              <a:defRPr/>
            </a:pPr>
            <a:r>
              <a:rPr lang="en-US" sz="1200" kern="0">
                <a:solidFill>
                  <a:srgbClr val="000000"/>
                </a:solidFill>
                <a:latin typeface="Arial" panose="020B0604020202020204" pitchFamily="34" charset="0"/>
                <a:cs typeface="Arial" panose="020B0604020202020204" pitchFamily="34" charset="0"/>
              </a:rPr>
              <a:t>Vascular Injury</a:t>
            </a:r>
          </a:p>
          <a:p>
            <a:pPr lvl="0" defTabSz="914400">
              <a:defRPr/>
            </a:pPr>
            <a:r>
              <a:rPr lang="en-US" sz="1200" kern="0">
                <a:solidFill>
                  <a:srgbClr val="000000"/>
                </a:solidFill>
                <a:latin typeface="Arial" panose="020B0604020202020204" pitchFamily="34" charset="0"/>
                <a:cs typeface="Arial" panose="020B0604020202020204" pitchFamily="34" charset="0"/>
              </a:rPr>
              <a:t>Hemorrhage</a:t>
            </a:r>
          </a:p>
          <a:p>
            <a:pPr lvl="0" defTabSz="914400">
              <a:defRPr/>
            </a:pPr>
            <a:r>
              <a:rPr lang="en-US" sz="1200" kern="0">
                <a:solidFill>
                  <a:srgbClr val="000000"/>
                </a:solidFill>
                <a:latin typeface="Arial" panose="020B0604020202020204" pitchFamily="34" charset="0"/>
                <a:cs typeface="Arial" panose="020B0604020202020204" pitchFamily="34" charset="0"/>
              </a:rPr>
              <a:t>Coagulopathy</a:t>
            </a:r>
          </a:p>
        </p:txBody>
      </p:sp>
      <p:grpSp>
        <p:nvGrpSpPr>
          <p:cNvPr id="5" name="Group 4">
            <a:extLst>
              <a:ext uri="{FF2B5EF4-FFF2-40B4-BE49-F238E27FC236}">
                <a16:creationId xmlns:a16="http://schemas.microsoft.com/office/drawing/2014/main" id="{D51B6FD1-888F-4222-ABB2-E15A8F59A2E2}"/>
              </a:ext>
            </a:extLst>
          </p:cNvPr>
          <p:cNvGrpSpPr/>
          <p:nvPr/>
        </p:nvGrpSpPr>
        <p:grpSpPr>
          <a:xfrm>
            <a:off x="3569760" y="5139576"/>
            <a:ext cx="8313537" cy="1194166"/>
            <a:chOff x="4176387" y="835571"/>
            <a:chExt cx="6395085" cy="1194166"/>
          </a:xfrm>
        </p:grpSpPr>
        <p:sp>
          <p:nvSpPr>
            <p:cNvPr id="6" name="Right Triangle 5">
              <a:extLst>
                <a:ext uri="{FF2B5EF4-FFF2-40B4-BE49-F238E27FC236}">
                  <a16:creationId xmlns:a16="http://schemas.microsoft.com/office/drawing/2014/main" id="{FCC42E19-6219-4DAF-805B-3C8CE68C80FF}"/>
                </a:ext>
              </a:extLst>
            </p:cNvPr>
            <p:cNvSpPr/>
            <p:nvPr/>
          </p:nvSpPr>
          <p:spPr bwMode="auto">
            <a:xfrm flipH="1">
              <a:off x="4419764" y="1220367"/>
              <a:ext cx="6058993" cy="800775"/>
            </a:xfrm>
            <a:prstGeom prst="rtTriangle">
              <a:avLst/>
            </a:prstGeom>
            <a:gradFill flip="none" rotWithShape="1">
              <a:gsLst>
                <a:gs pos="9000">
                  <a:srgbClr val="C00000"/>
                </a:gs>
                <a:gs pos="82000">
                  <a:srgbClr val="FFFF00"/>
                </a:gs>
              </a:gsLst>
              <a:lin ang="0" scaled="1"/>
              <a:tileRect/>
            </a:gradFill>
            <a:ln w="9525" cap="flat" cmpd="sng" algn="ctr">
              <a:noFill/>
              <a:prstDash val="solid"/>
              <a:round/>
              <a:headEnd type="none" w="med" len="med"/>
              <a:tailEnd type="none" w="med" len="med"/>
            </a:ln>
            <a:effectLst/>
          </p:spPr>
          <p:txBody>
            <a:bodyPr vert="horz" wrap="square" lIns="92075" tIns="46038" rIns="92075" bIns="46038" numCol="1" rtlCol="0" anchor="ctr" anchorCtr="0" compatLnSpc="1">
              <a:prstTxWarp prst="textNoShape">
                <a:avLst/>
              </a:prstTxWarp>
            </a:bodyPr>
            <a:lstStyle/>
            <a:p>
              <a:pPr marL="0" marR="0" lvl="0" indent="0" algn="ctr" defTabSz="914400" eaLnBrk="0" fontAlgn="auto" latinLnBrk="0" hangingPunct="0">
                <a:lnSpc>
                  <a:spcPct val="100000"/>
                </a:lnSpc>
                <a:spcBef>
                  <a:spcPts val="0"/>
                </a:spcBef>
                <a:spcAft>
                  <a:spcPts val="0"/>
                </a:spcAft>
                <a:buClrTx/>
                <a:buSzPct val="85000"/>
                <a:buFont typeface="Monotype Sorts"/>
                <a:buNone/>
                <a:tabLst/>
                <a:defRPr/>
              </a:pPr>
              <a:endParaRPr kumimoji="0" lang="en-US" sz="18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cxnSp>
          <p:nvCxnSpPr>
            <p:cNvPr id="7" name="Straight Connector 6">
              <a:extLst>
                <a:ext uri="{FF2B5EF4-FFF2-40B4-BE49-F238E27FC236}">
                  <a16:creationId xmlns:a16="http://schemas.microsoft.com/office/drawing/2014/main" id="{8C1B4EF1-1FB1-4D9F-B620-DDC56678E47A}"/>
                </a:ext>
              </a:extLst>
            </p:cNvPr>
            <p:cNvCxnSpPr/>
            <p:nvPr/>
          </p:nvCxnSpPr>
          <p:spPr bwMode="auto">
            <a:xfrm>
              <a:off x="8450073" y="1429800"/>
              <a:ext cx="0" cy="591342"/>
            </a:xfrm>
            <a:prstGeom prst="line">
              <a:avLst/>
            </a:prstGeom>
            <a:noFill/>
            <a:ln w="28575" cap="flat" cmpd="sng" algn="ctr">
              <a:solidFill>
                <a:srgbClr val="102B62"/>
              </a:solidFill>
              <a:prstDash val="sysDot"/>
              <a:round/>
              <a:headEnd type="none" w="med" len="med"/>
              <a:tailEnd type="none" w="med" len="med"/>
            </a:ln>
            <a:effectLst/>
          </p:spPr>
        </p:cxnSp>
        <p:cxnSp>
          <p:nvCxnSpPr>
            <p:cNvPr id="8" name="Straight Connector 7">
              <a:extLst>
                <a:ext uri="{FF2B5EF4-FFF2-40B4-BE49-F238E27FC236}">
                  <a16:creationId xmlns:a16="http://schemas.microsoft.com/office/drawing/2014/main" id="{640FA980-E605-4D64-9AF0-F91656B811EC}"/>
                </a:ext>
              </a:extLst>
            </p:cNvPr>
            <p:cNvCxnSpPr/>
            <p:nvPr/>
          </p:nvCxnSpPr>
          <p:spPr bwMode="auto">
            <a:xfrm>
              <a:off x="7436128" y="1577636"/>
              <a:ext cx="0" cy="443506"/>
            </a:xfrm>
            <a:prstGeom prst="line">
              <a:avLst/>
            </a:prstGeom>
            <a:noFill/>
            <a:ln w="28575" cap="flat" cmpd="sng" algn="ctr">
              <a:solidFill>
                <a:srgbClr val="102B62"/>
              </a:solidFill>
              <a:prstDash val="sysDot"/>
              <a:round/>
              <a:headEnd type="none" w="med" len="med"/>
              <a:tailEnd type="none" w="med" len="med"/>
            </a:ln>
            <a:effectLst/>
          </p:spPr>
        </p:cxnSp>
        <p:cxnSp>
          <p:nvCxnSpPr>
            <p:cNvPr id="9" name="Straight Connector 8">
              <a:extLst>
                <a:ext uri="{FF2B5EF4-FFF2-40B4-BE49-F238E27FC236}">
                  <a16:creationId xmlns:a16="http://schemas.microsoft.com/office/drawing/2014/main" id="{259E77C8-B1E8-41C3-8D7D-030823C1A74E}"/>
                </a:ext>
              </a:extLst>
            </p:cNvPr>
            <p:cNvCxnSpPr/>
            <p:nvPr/>
          </p:nvCxnSpPr>
          <p:spPr bwMode="auto">
            <a:xfrm>
              <a:off x="6422183" y="1725471"/>
              <a:ext cx="0" cy="295671"/>
            </a:xfrm>
            <a:prstGeom prst="line">
              <a:avLst/>
            </a:prstGeom>
            <a:noFill/>
            <a:ln w="28575" cap="flat" cmpd="sng" algn="ctr">
              <a:solidFill>
                <a:srgbClr val="102B62"/>
              </a:solidFill>
              <a:prstDash val="sysDot"/>
              <a:round/>
              <a:headEnd type="none" w="med" len="med"/>
              <a:tailEnd type="none" w="med" len="med"/>
            </a:ln>
            <a:effectLst/>
          </p:spPr>
        </p:cxnSp>
        <p:cxnSp>
          <p:nvCxnSpPr>
            <p:cNvPr id="10" name="Straight Connector 9">
              <a:extLst>
                <a:ext uri="{FF2B5EF4-FFF2-40B4-BE49-F238E27FC236}">
                  <a16:creationId xmlns:a16="http://schemas.microsoft.com/office/drawing/2014/main" id="{51485441-9C3D-40B2-BD83-7AE8A0AEC3BA}"/>
                </a:ext>
              </a:extLst>
            </p:cNvPr>
            <p:cNvCxnSpPr/>
            <p:nvPr/>
          </p:nvCxnSpPr>
          <p:spPr bwMode="auto">
            <a:xfrm>
              <a:off x="5408238" y="1881902"/>
              <a:ext cx="0" cy="147835"/>
            </a:xfrm>
            <a:prstGeom prst="line">
              <a:avLst/>
            </a:prstGeom>
            <a:noFill/>
            <a:ln w="28575" cap="flat" cmpd="sng" algn="ctr">
              <a:solidFill>
                <a:srgbClr val="102B62"/>
              </a:solidFill>
              <a:prstDash val="sysDot"/>
              <a:round/>
              <a:headEnd type="none" w="med" len="med"/>
              <a:tailEnd type="none" w="med" len="med"/>
            </a:ln>
            <a:effectLst/>
          </p:spPr>
        </p:cxnSp>
        <p:sp>
          <p:nvSpPr>
            <p:cNvPr id="11" name="TextBox 10">
              <a:extLst>
                <a:ext uri="{FF2B5EF4-FFF2-40B4-BE49-F238E27FC236}">
                  <a16:creationId xmlns:a16="http://schemas.microsoft.com/office/drawing/2014/main" id="{3008CDEC-F2A5-4498-B352-13FDA7CCFBA9}"/>
                </a:ext>
              </a:extLst>
            </p:cNvPr>
            <p:cNvSpPr txBox="1"/>
            <p:nvPr/>
          </p:nvSpPr>
          <p:spPr>
            <a:xfrm>
              <a:off x="5178255" y="1565317"/>
              <a:ext cx="370174"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rPr>
                <a:t>2 Gy</a:t>
              </a:r>
            </a:p>
          </p:txBody>
        </p:sp>
        <p:sp>
          <p:nvSpPr>
            <p:cNvPr id="12" name="TextBox 11">
              <a:extLst>
                <a:ext uri="{FF2B5EF4-FFF2-40B4-BE49-F238E27FC236}">
                  <a16:creationId xmlns:a16="http://schemas.microsoft.com/office/drawing/2014/main" id="{64277742-B6FA-4AAA-8D84-51221D3844B0}"/>
                </a:ext>
              </a:extLst>
            </p:cNvPr>
            <p:cNvSpPr txBox="1"/>
            <p:nvPr/>
          </p:nvSpPr>
          <p:spPr>
            <a:xfrm>
              <a:off x="6180125" y="1414903"/>
              <a:ext cx="370174"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rPr>
                <a:t>4 Gy</a:t>
              </a:r>
            </a:p>
          </p:txBody>
        </p:sp>
        <p:sp>
          <p:nvSpPr>
            <p:cNvPr id="13" name="TextBox 12">
              <a:extLst>
                <a:ext uri="{FF2B5EF4-FFF2-40B4-BE49-F238E27FC236}">
                  <a16:creationId xmlns:a16="http://schemas.microsoft.com/office/drawing/2014/main" id="{E652C60E-FB72-47E8-859A-8E0B614DCDE0}"/>
                </a:ext>
              </a:extLst>
            </p:cNvPr>
            <p:cNvSpPr txBox="1"/>
            <p:nvPr/>
          </p:nvSpPr>
          <p:spPr>
            <a:xfrm>
              <a:off x="4176387" y="1688512"/>
              <a:ext cx="370174"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rPr>
                <a:t>0 Gy</a:t>
              </a:r>
            </a:p>
          </p:txBody>
        </p:sp>
        <p:sp>
          <p:nvSpPr>
            <p:cNvPr id="14" name="TextBox 13">
              <a:extLst>
                <a:ext uri="{FF2B5EF4-FFF2-40B4-BE49-F238E27FC236}">
                  <a16:creationId xmlns:a16="http://schemas.microsoft.com/office/drawing/2014/main" id="{C4E6510E-7FFB-41D5-88E9-BBD8062ADE81}"/>
                </a:ext>
              </a:extLst>
            </p:cNvPr>
            <p:cNvSpPr txBox="1"/>
            <p:nvPr/>
          </p:nvSpPr>
          <p:spPr>
            <a:xfrm>
              <a:off x="7181993" y="1265921"/>
              <a:ext cx="370174"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rPr>
                <a:t>6 Gy</a:t>
              </a:r>
            </a:p>
          </p:txBody>
        </p:sp>
        <p:sp>
          <p:nvSpPr>
            <p:cNvPr id="15" name="TextBox 14">
              <a:extLst>
                <a:ext uri="{FF2B5EF4-FFF2-40B4-BE49-F238E27FC236}">
                  <a16:creationId xmlns:a16="http://schemas.microsoft.com/office/drawing/2014/main" id="{CA15AAFE-2661-4E08-AD07-E58435EDD373}"/>
                </a:ext>
              </a:extLst>
            </p:cNvPr>
            <p:cNvSpPr txBox="1"/>
            <p:nvPr/>
          </p:nvSpPr>
          <p:spPr>
            <a:xfrm>
              <a:off x="8183865" y="1134129"/>
              <a:ext cx="1001870" cy="2616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rPr>
                <a:t>8 Gy</a:t>
              </a:r>
            </a:p>
          </p:txBody>
        </p:sp>
        <p:sp>
          <p:nvSpPr>
            <p:cNvPr id="16" name="TextBox 15">
              <a:extLst>
                <a:ext uri="{FF2B5EF4-FFF2-40B4-BE49-F238E27FC236}">
                  <a16:creationId xmlns:a16="http://schemas.microsoft.com/office/drawing/2014/main" id="{34895FBC-59ED-48F1-A57C-5A8E26F83D68}"/>
                </a:ext>
              </a:extLst>
            </p:cNvPr>
            <p:cNvSpPr txBox="1"/>
            <p:nvPr/>
          </p:nvSpPr>
          <p:spPr>
            <a:xfrm>
              <a:off x="9185734" y="958767"/>
              <a:ext cx="430595"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rPr>
                <a:t>10 Gy</a:t>
              </a:r>
            </a:p>
          </p:txBody>
        </p:sp>
        <p:cxnSp>
          <p:nvCxnSpPr>
            <p:cNvPr id="17" name="Straight Connector 16">
              <a:extLst>
                <a:ext uri="{FF2B5EF4-FFF2-40B4-BE49-F238E27FC236}">
                  <a16:creationId xmlns:a16="http://schemas.microsoft.com/office/drawing/2014/main" id="{ACE4D422-1CB9-4522-B1E6-66540003DBA6}"/>
                </a:ext>
              </a:extLst>
            </p:cNvPr>
            <p:cNvCxnSpPr/>
            <p:nvPr/>
          </p:nvCxnSpPr>
          <p:spPr bwMode="auto">
            <a:xfrm>
              <a:off x="4368823" y="1947224"/>
              <a:ext cx="0" cy="73918"/>
            </a:xfrm>
            <a:prstGeom prst="line">
              <a:avLst/>
            </a:prstGeom>
            <a:noFill/>
            <a:ln w="28575" cap="flat" cmpd="sng" algn="ctr">
              <a:solidFill>
                <a:srgbClr val="102B62"/>
              </a:solidFill>
              <a:prstDash val="sysDot"/>
              <a:round/>
              <a:headEnd type="none" w="med" len="med"/>
              <a:tailEnd type="none" w="med" len="med"/>
            </a:ln>
            <a:effectLst/>
          </p:spPr>
        </p:cxnSp>
        <p:cxnSp>
          <p:nvCxnSpPr>
            <p:cNvPr id="18" name="Straight Connector 17">
              <a:extLst>
                <a:ext uri="{FF2B5EF4-FFF2-40B4-BE49-F238E27FC236}">
                  <a16:creationId xmlns:a16="http://schemas.microsoft.com/office/drawing/2014/main" id="{EFB6AA59-7C79-4C17-A7CE-36A0C3E42174}"/>
                </a:ext>
              </a:extLst>
            </p:cNvPr>
            <p:cNvCxnSpPr/>
            <p:nvPr/>
          </p:nvCxnSpPr>
          <p:spPr bwMode="auto">
            <a:xfrm>
              <a:off x="10477961" y="1134129"/>
              <a:ext cx="0" cy="887013"/>
            </a:xfrm>
            <a:prstGeom prst="line">
              <a:avLst/>
            </a:prstGeom>
            <a:noFill/>
            <a:ln w="28575" cap="flat" cmpd="sng" algn="ctr">
              <a:solidFill>
                <a:srgbClr val="102B62"/>
              </a:solidFill>
              <a:prstDash val="sysDot"/>
              <a:round/>
              <a:headEnd type="none" w="med" len="med"/>
              <a:tailEnd type="none" w="med" len="med"/>
            </a:ln>
            <a:effectLst/>
          </p:spPr>
        </p:cxnSp>
        <p:cxnSp>
          <p:nvCxnSpPr>
            <p:cNvPr id="19" name="Straight Connector 18">
              <a:extLst>
                <a:ext uri="{FF2B5EF4-FFF2-40B4-BE49-F238E27FC236}">
                  <a16:creationId xmlns:a16="http://schemas.microsoft.com/office/drawing/2014/main" id="{D5493DE0-EF6E-4891-8E86-DAE35B3B8B95}"/>
                </a:ext>
              </a:extLst>
            </p:cNvPr>
            <p:cNvCxnSpPr/>
            <p:nvPr/>
          </p:nvCxnSpPr>
          <p:spPr bwMode="auto">
            <a:xfrm>
              <a:off x="9464017" y="1281965"/>
              <a:ext cx="0" cy="739177"/>
            </a:xfrm>
            <a:prstGeom prst="line">
              <a:avLst/>
            </a:prstGeom>
            <a:noFill/>
            <a:ln w="28575" cap="flat" cmpd="sng" algn="ctr">
              <a:solidFill>
                <a:srgbClr val="102B62"/>
              </a:solidFill>
              <a:prstDash val="sysDot"/>
              <a:round/>
              <a:headEnd type="none" w="med" len="med"/>
              <a:tailEnd type="none" w="med" len="med"/>
            </a:ln>
            <a:effectLst/>
          </p:spPr>
        </p:cxnSp>
        <p:sp>
          <p:nvSpPr>
            <p:cNvPr id="20" name="TextBox 19">
              <a:extLst>
                <a:ext uri="{FF2B5EF4-FFF2-40B4-BE49-F238E27FC236}">
                  <a16:creationId xmlns:a16="http://schemas.microsoft.com/office/drawing/2014/main" id="{9BB6D654-BE96-4719-ABEB-30CDA429F2C5}"/>
                </a:ext>
              </a:extLst>
            </p:cNvPr>
            <p:cNvSpPr txBox="1"/>
            <p:nvPr/>
          </p:nvSpPr>
          <p:spPr>
            <a:xfrm>
              <a:off x="10140877" y="835571"/>
              <a:ext cx="430595"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rPr>
                <a:t>12 Gy</a:t>
              </a:r>
            </a:p>
          </p:txBody>
        </p:sp>
      </p:grpSp>
      <p:sp>
        <p:nvSpPr>
          <p:cNvPr id="21" name="TextBox 8">
            <a:extLst>
              <a:ext uri="{FF2B5EF4-FFF2-40B4-BE49-F238E27FC236}">
                <a16:creationId xmlns:a16="http://schemas.microsoft.com/office/drawing/2014/main" id="{75C0CD5B-BD01-4150-828E-DF320876007C}"/>
              </a:ext>
            </a:extLst>
          </p:cNvPr>
          <p:cNvSpPr txBox="1">
            <a:spLocks noChangeArrowheads="1"/>
          </p:cNvSpPr>
          <p:nvPr/>
        </p:nvSpPr>
        <p:spPr bwMode="auto">
          <a:xfrm>
            <a:off x="10397797" y="878579"/>
            <a:ext cx="1581912" cy="987504"/>
          </a:xfrm>
          <a:prstGeom prst="roundRect">
            <a:avLst>
              <a:gd name="adj" fmla="val 14758"/>
            </a:avLst>
          </a:prstGeom>
          <a:gradFill>
            <a:gsLst>
              <a:gs pos="0">
                <a:sysClr val="window" lastClr="FFFFFF"/>
              </a:gs>
              <a:gs pos="50000">
                <a:srgbClr val="FBFBFB"/>
              </a:gs>
              <a:gs pos="100000">
                <a:srgbClr val="FBFBFB"/>
              </a:gs>
            </a:gsLst>
            <a:lin ang="5400000" scaled="0"/>
          </a:gradFill>
          <a:ln w="28575">
            <a:solidFill>
              <a:srgbClr val="A6A6A6"/>
            </a:solidFill>
            <a:miter lim="800000"/>
            <a:headEnd/>
            <a:tailEnd/>
          </a:ln>
        </p:spPr>
        <p:txBody>
          <a:bodyPr wrap="square"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effectLst/>
                <a:uLnTx/>
                <a:uFillTx/>
                <a:latin typeface="Arial" panose="020B0604020202020204" pitchFamily="34" charset="0"/>
                <a:cs typeface="Arial" panose="020B0604020202020204" pitchFamily="34" charset="0"/>
              </a:rPr>
              <a:t>Neuro ARS</a:t>
            </a:r>
          </a:p>
          <a:p>
            <a:pPr lvl="0" defTabSz="914400">
              <a:defRPr/>
            </a:pPr>
            <a:r>
              <a:rPr lang="en-US" sz="1200" kern="0">
                <a:solidFill>
                  <a:srgbClr val="000000"/>
                </a:solidFill>
                <a:latin typeface="Arial" panose="020B0604020202020204" pitchFamily="34" charset="0"/>
                <a:cs typeface="Arial" panose="020B0604020202020204" pitchFamily="34" charset="0"/>
              </a:rPr>
              <a:t>Inflammation</a:t>
            </a:r>
          </a:p>
          <a:p>
            <a:pPr lvl="0" defTabSz="914400">
              <a:defRPr/>
            </a:pPr>
            <a:r>
              <a:rPr lang="en-US" sz="1200" kern="0">
                <a:solidFill>
                  <a:srgbClr val="000000"/>
                </a:solidFill>
                <a:latin typeface="Arial" panose="020B0604020202020204" pitchFamily="34" charset="0"/>
                <a:cs typeface="Arial" panose="020B0604020202020204" pitchFamily="34" charset="0"/>
              </a:rPr>
              <a:t>Edema</a:t>
            </a:r>
          </a:p>
          <a:p>
            <a:pPr lvl="0" defTabSz="914400">
              <a:defRPr/>
            </a:pPr>
            <a:r>
              <a:rPr lang="en-US" sz="1200" kern="0">
                <a:solidFill>
                  <a:srgbClr val="000000"/>
                </a:solidFill>
                <a:latin typeface="Arial" panose="020B0604020202020204" pitchFamily="34" charset="0"/>
                <a:cs typeface="Arial" panose="020B0604020202020204" pitchFamily="34" charset="0"/>
              </a:rPr>
              <a:t>Vascular Injury</a:t>
            </a:r>
          </a:p>
        </p:txBody>
      </p:sp>
      <p:grpSp>
        <p:nvGrpSpPr>
          <p:cNvPr id="23" name="Group 22">
            <a:extLst>
              <a:ext uri="{FF2B5EF4-FFF2-40B4-BE49-F238E27FC236}">
                <a16:creationId xmlns:a16="http://schemas.microsoft.com/office/drawing/2014/main" id="{E15AA755-EC38-42BD-83BC-D142159C2CCA}"/>
              </a:ext>
            </a:extLst>
          </p:cNvPr>
          <p:cNvGrpSpPr/>
          <p:nvPr/>
        </p:nvGrpSpPr>
        <p:grpSpPr>
          <a:xfrm>
            <a:off x="87531" y="760281"/>
            <a:ext cx="2882876" cy="5484519"/>
            <a:chOff x="222001" y="562454"/>
            <a:chExt cx="2882876" cy="5484519"/>
          </a:xfrm>
        </p:grpSpPr>
        <p:grpSp>
          <p:nvGrpSpPr>
            <p:cNvPr id="24" name="Group 23">
              <a:extLst>
                <a:ext uri="{FF2B5EF4-FFF2-40B4-BE49-F238E27FC236}">
                  <a16:creationId xmlns:a16="http://schemas.microsoft.com/office/drawing/2014/main" id="{4AB76E56-67D2-4404-A4B5-FBBDFC314AB1}"/>
                </a:ext>
              </a:extLst>
            </p:cNvPr>
            <p:cNvGrpSpPr/>
            <p:nvPr/>
          </p:nvGrpSpPr>
          <p:grpSpPr>
            <a:xfrm>
              <a:off x="222001" y="562454"/>
              <a:ext cx="2882876" cy="5484519"/>
              <a:chOff x="312202" y="288134"/>
              <a:chExt cx="2882876" cy="5484519"/>
            </a:xfrm>
          </p:grpSpPr>
          <p:pic>
            <p:nvPicPr>
              <p:cNvPr id="26" name="Graphic 25" descr="Man">
                <a:extLst>
                  <a:ext uri="{FF2B5EF4-FFF2-40B4-BE49-F238E27FC236}">
                    <a16:creationId xmlns:a16="http://schemas.microsoft.com/office/drawing/2014/main" id="{0573C1FB-28EF-44B9-ADDC-AFBCDEF16BC1}"/>
                  </a:ext>
                </a:extLst>
              </p:cNvPr>
              <p:cNvPicPr>
                <a:picLocks noChangeAspect="1"/>
              </p:cNvPicPr>
              <p:nvPr/>
            </p:nvPicPr>
            <p:blipFill rotWithShape="1">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l="24337" r="23099"/>
              <a:stretch/>
            </p:blipFill>
            <p:spPr>
              <a:xfrm>
                <a:off x="312202" y="288134"/>
                <a:ext cx="2882876" cy="5484519"/>
              </a:xfrm>
              <a:prstGeom prst="rect">
                <a:avLst/>
              </a:prstGeom>
              <a:effectLst>
                <a:glow rad="139700">
                  <a:srgbClr val="CC9900">
                    <a:alpha val="40000"/>
                  </a:srgbClr>
                </a:glow>
              </a:effectLst>
            </p:spPr>
          </p:pic>
          <p:grpSp>
            <p:nvGrpSpPr>
              <p:cNvPr id="27" name="Group 26">
                <a:extLst>
                  <a:ext uri="{FF2B5EF4-FFF2-40B4-BE49-F238E27FC236}">
                    <a16:creationId xmlns:a16="http://schemas.microsoft.com/office/drawing/2014/main" id="{E2E8361A-87C5-43BC-80CF-D8BDE866D8F5}"/>
                  </a:ext>
                </a:extLst>
              </p:cNvPr>
              <p:cNvGrpSpPr/>
              <p:nvPr/>
            </p:nvGrpSpPr>
            <p:grpSpPr>
              <a:xfrm>
                <a:off x="679010" y="1767296"/>
                <a:ext cx="2091350" cy="3710051"/>
                <a:chOff x="9524246" y="1767296"/>
                <a:chExt cx="2091350" cy="3710051"/>
              </a:xfrm>
            </p:grpSpPr>
            <p:sp>
              <p:nvSpPr>
                <p:cNvPr id="33" name="Freeform: Shape 32">
                  <a:extLst>
                    <a:ext uri="{FF2B5EF4-FFF2-40B4-BE49-F238E27FC236}">
                      <a16:creationId xmlns:a16="http://schemas.microsoft.com/office/drawing/2014/main" id="{E6BA8D78-E758-4BFA-AAD3-93640EAD0F97}"/>
                    </a:ext>
                  </a:extLst>
                </p:cNvPr>
                <p:cNvSpPr/>
                <p:nvPr/>
              </p:nvSpPr>
              <p:spPr>
                <a:xfrm>
                  <a:off x="9524246" y="1767296"/>
                  <a:ext cx="2091350" cy="1573433"/>
                </a:xfrm>
                <a:custGeom>
                  <a:avLst/>
                  <a:gdLst>
                    <a:gd name="connsiteX0" fmla="*/ 0 w 2091350"/>
                    <a:gd name="connsiteY0" fmla="*/ 1501005 h 1573433"/>
                    <a:gd name="connsiteX1" fmla="*/ 181069 w 2091350"/>
                    <a:gd name="connsiteY1" fmla="*/ 867263 h 1573433"/>
                    <a:gd name="connsiteX2" fmla="*/ 362138 w 2091350"/>
                    <a:gd name="connsiteY2" fmla="*/ 179200 h 1573433"/>
                    <a:gd name="connsiteX3" fmla="*/ 968720 w 2091350"/>
                    <a:gd name="connsiteY3" fmla="*/ 7184 h 1573433"/>
                    <a:gd name="connsiteX4" fmla="*/ 1548142 w 2091350"/>
                    <a:gd name="connsiteY4" fmla="*/ 79611 h 1573433"/>
                    <a:gd name="connsiteX5" fmla="*/ 1828800 w 2091350"/>
                    <a:gd name="connsiteY5" fmla="*/ 496071 h 1573433"/>
                    <a:gd name="connsiteX6" fmla="*/ 2091350 w 2091350"/>
                    <a:gd name="connsiteY6" fmla="*/ 1573433 h 1573433"/>
                    <a:gd name="connsiteX7" fmla="*/ 2091350 w 2091350"/>
                    <a:gd name="connsiteY7" fmla="*/ 1573433 h 15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1350" h="1573433">
                      <a:moveTo>
                        <a:pt x="0" y="1501005"/>
                      </a:moveTo>
                      <a:cubicBezTo>
                        <a:pt x="60356" y="1294284"/>
                        <a:pt x="120713" y="1087564"/>
                        <a:pt x="181069" y="867263"/>
                      </a:cubicBezTo>
                      <a:cubicBezTo>
                        <a:pt x="241425" y="646962"/>
                        <a:pt x="230863" y="322546"/>
                        <a:pt x="362138" y="179200"/>
                      </a:cubicBezTo>
                      <a:cubicBezTo>
                        <a:pt x="493413" y="35853"/>
                        <a:pt x="771053" y="23782"/>
                        <a:pt x="968720" y="7184"/>
                      </a:cubicBezTo>
                      <a:cubicBezTo>
                        <a:pt x="1166387" y="-9414"/>
                        <a:pt x="1404795" y="-1870"/>
                        <a:pt x="1548142" y="79611"/>
                      </a:cubicBezTo>
                      <a:cubicBezTo>
                        <a:pt x="1691489" y="161092"/>
                        <a:pt x="1738265" y="247101"/>
                        <a:pt x="1828800" y="496071"/>
                      </a:cubicBezTo>
                      <a:cubicBezTo>
                        <a:pt x="1919335" y="745041"/>
                        <a:pt x="2091350" y="1573433"/>
                        <a:pt x="2091350" y="1573433"/>
                      </a:cubicBezTo>
                      <a:lnTo>
                        <a:pt x="2091350" y="1573433"/>
                      </a:lnTo>
                    </a:path>
                  </a:pathLst>
                </a:custGeom>
                <a:noFill/>
                <a:ln w="6350" cap="flat" cmpd="sng" algn="ctr">
                  <a:solidFill>
                    <a:srgbClr val="CC9900"/>
                  </a:solidFill>
                  <a:prstDash val="solid"/>
                </a:ln>
                <a:effectLst>
                  <a:glow rad="139700">
                    <a:srgbClr val="CC9900">
                      <a:alpha val="4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4" name="Freeform: Shape 33">
                  <a:extLst>
                    <a:ext uri="{FF2B5EF4-FFF2-40B4-BE49-F238E27FC236}">
                      <a16:creationId xmlns:a16="http://schemas.microsoft.com/office/drawing/2014/main" id="{F9A8A2C2-52B9-45F8-8475-B978156DEC69}"/>
                    </a:ext>
                  </a:extLst>
                </p:cNvPr>
                <p:cNvSpPr/>
                <p:nvPr/>
              </p:nvSpPr>
              <p:spPr>
                <a:xfrm>
                  <a:off x="10187817" y="3222695"/>
                  <a:ext cx="760904" cy="2254652"/>
                </a:xfrm>
                <a:custGeom>
                  <a:avLst/>
                  <a:gdLst>
                    <a:gd name="connsiteX0" fmla="*/ 15438 w 760904"/>
                    <a:gd name="connsiteY0" fmla="*/ 2254652 h 2254652"/>
                    <a:gd name="connsiteX1" fmla="*/ 6385 w 760904"/>
                    <a:gd name="connsiteY1" fmla="*/ 987166 h 2254652"/>
                    <a:gd name="connsiteX2" fmla="*/ 6385 w 760904"/>
                    <a:gd name="connsiteY2" fmla="*/ 434905 h 2254652"/>
                    <a:gd name="connsiteX3" fmla="*/ 87866 w 760904"/>
                    <a:gd name="connsiteY3" fmla="*/ 72766 h 2254652"/>
                    <a:gd name="connsiteX4" fmla="*/ 594860 w 760904"/>
                    <a:gd name="connsiteY4" fmla="*/ 36553 h 2254652"/>
                    <a:gd name="connsiteX5" fmla="*/ 748769 w 760904"/>
                    <a:gd name="connsiteY5" fmla="*/ 489226 h 2254652"/>
                    <a:gd name="connsiteX6" fmla="*/ 739716 w 760904"/>
                    <a:gd name="connsiteY6" fmla="*/ 2227491 h 225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0904" h="2254652">
                      <a:moveTo>
                        <a:pt x="15438" y="2254652"/>
                      </a:moveTo>
                      <a:cubicBezTo>
                        <a:pt x="11666" y="1772554"/>
                        <a:pt x="7894" y="1290457"/>
                        <a:pt x="6385" y="987166"/>
                      </a:cubicBezTo>
                      <a:cubicBezTo>
                        <a:pt x="4876" y="683875"/>
                        <a:pt x="-7195" y="587305"/>
                        <a:pt x="6385" y="434905"/>
                      </a:cubicBezTo>
                      <a:cubicBezTo>
                        <a:pt x="19965" y="282505"/>
                        <a:pt x="-10213" y="139158"/>
                        <a:pt x="87866" y="72766"/>
                      </a:cubicBezTo>
                      <a:cubicBezTo>
                        <a:pt x="185945" y="6374"/>
                        <a:pt x="484710" y="-32857"/>
                        <a:pt x="594860" y="36553"/>
                      </a:cubicBezTo>
                      <a:cubicBezTo>
                        <a:pt x="705010" y="105963"/>
                        <a:pt x="724626" y="124070"/>
                        <a:pt x="748769" y="489226"/>
                      </a:cubicBezTo>
                      <a:cubicBezTo>
                        <a:pt x="772912" y="854382"/>
                        <a:pt x="756314" y="1540936"/>
                        <a:pt x="739716" y="2227491"/>
                      </a:cubicBezTo>
                    </a:path>
                  </a:pathLst>
                </a:custGeom>
                <a:noFill/>
                <a:ln w="6350" cap="flat" cmpd="sng" algn="ctr">
                  <a:solidFill>
                    <a:srgbClr val="CC9900"/>
                  </a:solidFill>
                  <a:prstDash val="solid"/>
                </a:ln>
                <a:effectLst>
                  <a:glow rad="139700">
                    <a:srgbClr val="CC9900">
                      <a:alpha val="4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cxnSp>
              <p:nvCxnSpPr>
                <p:cNvPr id="35" name="Straight Connector 34">
                  <a:extLst>
                    <a:ext uri="{FF2B5EF4-FFF2-40B4-BE49-F238E27FC236}">
                      <a16:creationId xmlns:a16="http://schemas.microsoft.com/office/drawing/2014/main" id="{E3813CBE-95E2-4A5D-A68F-1A6D857BDE97}"/>
                    </a:ext>
                  </a:extLst>
                </p:cNvPr>
                <p:cNvCxnSpPr>
                  <a:cxnSpLocks/>
                </p:cNvCxnSpPr>
                <p:nvPr/>
              </p:nvCxnSpPr>
              <p:spPr>
                <a:xfrm>
                  <a:off x="10568269" y="1767296"/>
                  <a:ext cx="1" cy="1455399"/>
                </a:xfrm>
                <a:prstGeom prst="line">
                  <a:avLst/>
                </a:prstGeom>
                <a:noFill/>
                <a:ln w="9525" cap="flat" cmpd="sng" algn="ctr">
                  <a:solidFill>
                    <a:srgbClr val="CC9900"/>
                  </a:solidFill>
                  <a:prstDash val="solid"/>
                </a:ln>
                <a:effectLst>
                  <a:glow rad="139700">
                    <a:srgbClr val="CC9900">
                      <a:alpha val="40000"/>
                    </a:srgbClr>
                  </a:glow>
                </a:effectLst>
              </p:spPr>
            </p:cxnSp>
          </p:grpSp>
          <p:sp>
            <p:nvSpPr>
              <p:cNvPr id="28" name="Oval 27">
                <a:extLst>
                  <a:ext uri="{FF2B5EF4-FFF2-40B4-BE49-F238E27FC236}">
                    <a16:creationId xmlns:a16="http://schemas.microsoft.com/office/drawing/2014/main" id="{08FBE734-A099-41ED-A9C2-247EF78408DB}"/>
                  </a:ext>
                </a:extLst>
              </p:cNvPr>
              <p:cNvSpPr/>
              <p:nvPr/>
            </p:nvSpPr>
            <p:spPr>
              <a:xfrm rot="2613227">
                <a:off x="1686505" y="2486534"/>
                <a:ext cx="342687" cy="589529"/>
              </a:xfrm>
              <a:prstGeom prst="ellipse">
                <a:avLst/>
              </a:prstGeom>
              <a:noFill/>
              <a:ln w="6350" cap="flat" cmpd="sng" algn="ctr">
                <a:solidFill>
                  <a:srgbClr val="336600"/>
                </a:solidFill>
                <a:prstDash val="solid"/>
              </a:ln>
              <a:effectLst>
                <a:glow rad="139700">
                  <a:srgbClr val="336600">
                    <a:alpha val="4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29" name="Freeform: Shape 28">
                <a:extLst>
                  <a:ext uri="{FF2B5EF4-FFF2-40B4-BE49-F238E27FC236}">
                    <a16:creationId xmlns:a16="http://schemas.microsoft.com/office/drawing/2014/main" id="{FC2F4600-6B35-4F9E-BCF9-9A2E2D6DCF3F}"/>
                  </a:ext>
                </a:extLst>
              </p:cNvPr>
              <p:cNvSpPr/>
              <p:nvPr/>
            </p:nvSpPr>
            <p:spPr>
              <a:xfrm>
                <a:off x="1730692" y="1493044"/>
                <a:ext cx="79375" cy="1109664"/>
              </a:xfrm>
              <a:custGeom>
                <a:avLst/>
                <a:gdLst>
                  <a:gd name="connsiteX0" fmla="*/ 79375 w 79375"/>
                  <a:gd name="connsiteY0" fmla="*/ 1139825 h 1139825"/>
                  <a:gd name="connsiteX1" fmla="*/ 25400 w 79375"/>
                  <a:gd name="connsiteY1" fmla="*/ 1063625 h 1139825"/>
                  <a:gd name="connsiteX2" fmla="*/ 19050 w 79375"/>
                  <a:gd name="connsiteY2" fmla="*/ 971550 h 1139825"/>
                  <a:gd name="connsiteX3" fmla="*/ 0 w 79375"/>
                  <a:gd name="connsiteY3" fmla="*/ 0 h 1139825"/>
                  <a:gd name="connsiteX4" fmla="*/ 0 w 79375"/>
                  <a:gd name="connsiteY4" fmla="*/ 0 h 1139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75" h="1139825">
                    <a:moveTo>
                      <a:pt x="79375" y="1139825"/>
                    </a:moveTo>
                    <a:cubicBezTo>
                      <a:pt x="57414" y="1115748"/>
                      <a:pt x="35454" y="1091671"/>
                      <a:pt x="25400" y="1063625"/>
                    </a:cubicBezTo>
                    <a:cubicBezTo>
                      <a:pt x="15346" y="1035579"/>
                      <a:pt x="23283" y="1148821"/>
                      <a:pt x="19050" y="971550"/>
                    </a:cubicBezTo>
                    <a:cubicBezTo>
                      <a:pt x="14817" y="794279"/>
                      <a:pt x="0" y="0"/>
                      <a:pt x="0" y="0"/>
                    </a:cubicBezTo>
                    <a:lnTo>
                      <a:pt x="0" y="0"/>
                    </a:lnTo>
                  </a:path>
                </a:pathLst>
              </a:custGeom>
              <a:noFill/>
              <a:ln w="6350" cap="flat" cmpd="sng" algn="ctr">
                <a:solidFill>
                  <a:srgbClr val="336600"/>
                </a:solidFill>
                <a:prstDash val="solid"/>
              </a:ln>
              <a:effectLst>
                <a:glow rad="139700">
                  <a:srgbClr val="336600">
                    <a:alpha val="4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0" name="Freeform: Shape 29">
                <a:extLst>
                  <a:ext uri="{FF2B5EF4-FFF2-40B4-BE49-F238E27FC236}">
                    <a16:creationId xmlns:a16="http://schemas.microsoft.com/office/drawing/2014/main" id="{5016EB6E-FAB2-4FB3-A9B0-7028798D99C0}"/>
                  </a:ext>
                </a:extLst>
              </p:cNvPr>
              <p:cNvSpPr/>
              <p:nvPr/>
            </p:nvSpPr>
            <p:spPr>
              <a:xfrm>
                <a:off x="1271547" y="3012890"/>
                <a:ext cx="840179" cy="527235"/>
              </a:xfrm>
              <a:custGeom>
                <a:avLst/>
                <a:gdLst>
                  <a:gd name="connsiteX0" fmla="*/ 401992 w 840179"/>
                  <a:gd name="connsiteY0" fmla="*/ 3360 h 527235"/>
                  <a:gd name="connsiteX1" fmla="*/ 198792 w 840179"/>
                  <a:gd name="connsiteY1" fmla="*/ 3360 h 527235"/>
                  <a:gd name="connsiteX2" fmla="*/ 17817 w 840179"/>
                  <a:gd name="connsiteY2" fmla="*/ 38285 h 527235"/>
                  <a:gd name="connsiteX3" fmla="*/ 36867 w 840179"/>
                  <a:gd name="connsiteY3" fmla="*/ 92260 h 527235"/>
                  <a:gd name="connsiteX4" fmla="*/ 230542 w 840179"/>
                  <a:gd name="connsiteY4" fmla="*/ 73210 h 527235"/>
                  <a:gd name="connsiteX5" fmla="*/ 455967 w 840179"/>
                  <a:gd name="connsiteY5" fmla="*/ 41460 h 527235"/>
                  <a:gd name="connsiteX6" fmla="*/ 760767 w 840179"/>
                  <a:gd name="connsiteY6" fmla="*/ 41460 h 527235"/>
                  <a:gd name="connsiteX7" fmla="*/ 833792 w 840179"/>
                  <a:gd name="connsiteY7" fmla="*/ 111310 h 527235"/>
                  <a:gd name="connsiteX8" fmla="*/ 636942 w 840179"/>
                  <a:gd name="connsiteY8" fmla="*/ 101785 h 527235"/>
                  <a:gd name="connsiteX9" fmla="*/ 424217 w 840179"/>
                  <a:gd name="connsiteY9" fmla="*/ 98610 h 527235"/>
                  <a:gd name="connsiteX10" fmla="*/ 205142 w 840179"/>
                  <a:gd name="connsiteY10" fmla="*/ 117660 h 527235"/>
                  <a:gd name="connsiteX11" fmla="*/ 1942 w 840179"/>
                  <a:gd name="connsiteY11" fmla="*/ 181160 h 527235"/>
                  <a:gd name="connsiteX12" fmla="*/ 116242 w 840179"/>
                  <a:gd name="connsiteY12" fmla="*/ 212910 h 527235"/>
                  <a:gd name="connsiteX13" fmla="*/ 338492 w 840179"/>
                  <a:gd name="connsiteY13" fmla="*/ 165285 h 527235"/>
                  <a:gd name="connsiteX14" fmla="*/ 573442 w 840179"/>
                  <a:gd name="connsiteY14" fmla="*/ 165285 h 527235"/>
                  <a:gd name="connsiteX15" fmla="*/ 792517 w 840179"/>
                  <a:gd name="connsiteY15" fmla="*/ 212910 h 527235"/>
                  <a:gd name="connsiteX16" fmla="*/ 617892 w 840179"/>
                  <a:gd name="connsiteY16" fmla="*/ 238310 h 527235"/>
                  <a:gd name="connsiteX17" fmla="*/ 338492 w 840179"/>
                  <a:gd name="connsiteY17" fmla="*/ 222435 h 527235"/>
                  <a:gd name="connsiteX18" fmla="*/ 71792 w 840179"/>
                  <a:gd name="connsiteY18" fmla="*/ 295460 h 527235"/>
                  <a:gd name="connsiteX19" fmla="*/ 227367 w 840179"/>
                  <a:gd name="connsiteY19" fmla="*/ 301810 h 527235"/>
                  <a:gd name="connsiteX20" fmla="*/ 443267 w 840179"/>
                  <a:gd name="connsiteY20" fmla="*/ 279585 h 527235"/>
                  <a:gd name="connsiteX21" fmla="*/ 802042 w 840179"/>
                  <a:gd name="connsiteY21" fmla="*/ 298635 h 527235"/>
                  <a:gd name="connsiteX22" fmla="*/ 690917 w 840179"/>
                  <a:gd name="connsiteY22" fmla="*/ 358960 h 527235"/>
                  <a:gd name="connsiteX23" fmla="*/ 497242 w 840179"/>
                  <a:gd name="connsiteY23" fmla="*/ 343085 h 527235"/>
                  <a:gd name="connsiteX24" fmla="*/ 424217 w 840179"/>
                  <a:gd name="connsiteY24" fmla="*/ 527235 h 527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40179" h="527235">
                    <a:moveTo>
                      <a:pt x="401992" y="3360"/>
                    </a:moveTo>
                    <a:cubicBezTo>
                      <a:pt x="332406" y="449"/>
                      <a:pt x="262821" y="-2461"/>
                      <a:pt x="198792" y="3360"/>
                    </a:cubicBezTo>
                    <a:cubicBezTo>
                      <a:pt x="134763" y="9181"/>
                      <a:pt x="44805" y="23468"/>
                      <a:pt x="17817" y="38285"/>
                    </a:cubicBezTo>
                    <a:cubicBezTo>
                      <a:pt x="-9171" y="53102"/>
                      <a:pt x="1413" y="86439"/>
                      <a:pt x="36867" y="92260"/>
                    </a:cubicBezTo>
                    <a:cubicBezTo>
                      <a:pt x="72321" y="98081"/>
                      <a:pt x="160692" y="81677"/>
                      <a:pt x="230542" y="73210"/>
                    </a:cubicBezTo>
                    <a:cubicBezTo>
                      <a:pt x="300392" y="64743"/>
                      <a:pt x="367596" y="46752"/>
                      <a:pt x="455967" y="41460"/>
                    </a:cubicBezTo>
                    <a:cubicBezTo>
                      <a:pt x="544338" y="36168"/>
                      <a:pt x="697796" y="29818"/>
                      <a:pt x="760767" y="41460"/>
                    </a:cubicBezTo>
                    <a:cubicBezTo>
                      <a:pt x="823738" y="53102"/>
                      <a:pt x="854430" y="101256"/>
                      <a:pt x="833792" y="111310"/>
                    </a:cubicBezTo>
                    <a:cubicBezTo>
                      <a:pt x="813154" y="121364"/>
                      <a:pt x="705204" y="103902"/>
                      <a:pt x="636942" y="101785"/>
                    </a:cubicBezTo>
                    <a:cubicBezTo>
                      <a:pt x="568680" y="99668"/>
                      <a:pt x="496184" y="95964"/>
                      <a:pt x="424217" y="98610"/>
                    </a:cubicBezTo>
                    <a:cubicBezTo>
                      <a:pt x="352250" y="101256"/>
                      <a:pt x="275521" y="103902"/>
                      <a:pt x="205142" y="117660"/>
                    </a:cubicBezTo>
                    <a:cubicBezTo>
                      <a:pt x="134763" y="131418"/>
                      <a:pt x="16759" y="165285"/>
                      <a:pt x="1942" y="181160"/>
                    </a:cubicBezTo>
                    <a:cubicBezTo>
                      <a:pt x="-12875" y="197035"/>
                      <a:pt x="60150" y="215556"/>
                      <a:pt x="116242" y="212910"/>
                    </a:cubicBezTo>
                    <a:cubicBezTo>
                      <a:pt x="172334" y="210264"/>
                      <a:pt x="262292" y="173222"/>
                      <a:pt x="338492" y="165285"/>
                    </a:cubicBezTo>
                    <a:cubicBezTo>
                      <a:pt x="414692" y="157348"/>
                      <a:pt x="497771" y="157347"/>
                      <a:pt x="573442" y="165285"/>
                    </a:cubicBezTo>
                    <a:cubicBezTo>
                      <a:pt x="649113" y="173223"/>
                      <a:pt x="785109" y="200739"/>
                      <a:pt x="792517" y="212910"/>
                    </a:cubicBezTo>
                    <a:cubicBezTo>
                      <a:pt x="799925" y="225081"/>
                      <a:pt x="693563" y="236723"/>
                      <a:pt x="617892" y="238310"/>
                    </a:cubicBezTo>
                    <a:cubicBezTo>
                      <a:pt x="542221" y="239897"/>
                      <a:pt x="429509" y="212910"/>
                      <a:pt x="338492" y="222435"/>
                    </a:cubicBezTo>
                    <a:cubicBezTo>
                      <a:pt x="247475" y="231960"/>
                      <a:pt x="90313" y="282231"/>
                      <a:pt x="71792" y="295460"/>
                    </a:cubicBezTo>
                    <a:cubicBezTo>
                      <a:pt x="53271" y="308689"/>
                      <a:pt x="165455" y="304456"/>
                      <a:pt x="227367" y="301810"/>
                    </a:cubicBezTo>
                    <a:cubicBezTo>
                      <a:pt x="289279" y="299164"/>
                      <a:pt x="347488" y="280114"/>
                      <a:pt x="443267" y="279585"/>
                    </a:cubicBezTo>
                    <a:cubicBezTo>
                      <a:pt x="539046" y="279056"/>
                      <a:pt x="760767" y="285406"/>
                      <a:pt x="802042" y="298635"/>
                    </a:cubicBezTo>
                    <a:cubicBezTo>
                      <a:pt x="843317" y="311864"/>
                      <a:pt x="741717" y="351552"/>
                      <a:pt x="690917" y="358960"/>
                    </a:cubicBezTo>
                    <a:cubicBezTo>
                      <a:pt x="640117" y="366368"/>
                      <a:pt x="541692" y="315039"/>
                      <a:pt x="497242" y="343085"/>
                    </a:cubicBezTo>
                    <a:cubicBezTo>
                      <a:pt x="452792" y="371131"/>
                      <a:pt x="438504" y="449183"/>
                      <a:pt x="424217" y="527235"/>
                    </a:cubicBezTo>
                  </a:path>
                </a:pathLst>
              </a:custGeom>
              <a:noFill/>
              <a:ln w="6350" cap="flat" cmpd="sng" algn="ctr">
                <a:solidFill>
                  <a:srgbClr val="336600"/>
                </a:solidFill>
                <a:prstDash val="solid"/>
              </a:ln>
              <a:effectLst>
                <a:glow rad="139700">
                  <a:srgbClr val="336600">
                    <a:alpha val="4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1" name="Oval 30">
                <a:extLst>
                  <a:ext uri="{FF2B5EF4-FFF2-40B4-BE49-F238E27FC236}">
                    <a16:creationId xmlns:a16="http://schemas.microsoft.com/office/drawing/2014/main" id="{1B39A774-C20C-4182-BBAD-934D71916D06}"/>
                  </a:ext>
                </a:extLst>
              </p:cNvPr>
              <p:cNvSpPr/>
              <p:nvPr/>
            </p:nvSpPr>
            <p:spPr>
              <a:xfrm>
                <a:off x="1298315" y="1857375"/>
                <a:ext cx="380449" cy="923925"/>
              </a:xfrm>
              <a:prstGeom prst="ellipse">
                <a:avLst/>
              </a:prstGeom>
              <a:noFill/>
              <a:ln w="6350" cap="flat" cmpd="sng" algn="ctr">
                <a:solidFill>
                  <a:srgbClr val="C15853">
                    <a:lumMod val="75000"/>
                  </a:srgbClr>
                </a:solidFill>
                <a:prstDash val="solid"/>
              </a:ln>
              <a:effectLst>
                <a:glow rad="139700">
                  <a:srgbClr val="C15853">
                    <a:lumMod val="75000"/>
                    <a:alpha val="4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2" name="Oval 31">
                <a:extLst>
                  <a:ext uri="{FF2B5EF4-FFF2-40B4-BE49-F238E27FC236}">
                    <a16:creationId xmlns:a16="http://schemas.microsoft.com/office/drawing/2014/main" id="{6B0D1397-63EB-4E28-B3DD-3D659FFBC22F}"/>
                  </a:ext>
                </a:extLst>
              </p:cNvPr>
              <p:cNvSpPr/>
              <p:nvPr/>
            </p:nvSpPr>
            <p:spPr>
              <a:xfrm>
                <a:off x="1767303" y="1857374"/>
                <a:ext cx="380449" cy="923925"/>
              </a:xfrm>
              <a:prstGeom prst="ellipse">
                <a:avLst/>
              </a:prstGeom>
              <a:noFill/>
              <a:ln w="6350" cap="flat" cmpd="sng" algn="ctr">
                <a:solidFill>
                  <a:srgbClr val="983B37"/>
                </a:solidFill>
                <a:prstDash val="solid"/>
              </a:ln>
              <a:effectLst>
                <a:glow rad="139700">
                  <a:srgbClr val="C15853">
                    <a:lumMod val="75000"/>
                    <a:alpha val="4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grpSp>
        <p:sp>
          <p:nvSpPr>
            <p:cNvPr id="25" name="Oval 24">
              <a:extLst>
                <a:ext uri="{FF2B5EF4-FFF2-40B4-BE49-F238E27FC236}">
                  <a16:creationId xmlns:a16="http://schemas.microsoft.com/office/drawing/2014/main" id="{422FD82F-E2CD-4E8E-9A5F-BFF48C2C8943}"/>
                </a:ext>
              </a:extLst>
            </p:cNvPr>
            <p:cNvSpPr/>
            <p:nvPr/>
          </p:nvSpPr>
          <p:spPr>
            <a:xfrm>
              <a:off x="1283356" y="835915"/>
              <a:ext cx="679614" cy="434566"/>
            </a:xfrm>
            <a:prstGeom prst="ellipse">
              <a:avLst/>
            </a:prstGeom>
            <a:noFill/>
            <a:ln w="6350" cap="flat" cmpd="sng" algn="ctr">
              <a:solidFill>
                <a:sysClr val="window" lastClr="FFFFFF">
                  <a:lumMod val="65000"/>
                </a:sysClr>
              </a:solidFill>
              <a:prstDash val="solid"/>
            </a:ln>
            <a:effectLst>
              <a:glow rad="139700">
                <a:srgbClr val="C9C9C9">
                  <a:satMod val="175000"/>
                  <a:alpha val="4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grpSp>
      <p:cxnSp>
        <p:nvCxnSpPr>
          <p:cNvPr id="36" name="Straight Arrow Connector 35">
            <a:extLst>
              <a:ext uri="{FF2B5EF4-FFF2-40B4-BE49-F238E27FC236}">
                <a16:creationId xmlns:a16="http://schemas.microsoft.com/office/drawing/2014/main" id="{499B7F0B-5D68-47CC-8D1A-8C812EE89562}"/>
              </a:ext>
            </a:extLst>
          </p:cNvPr>
          <p:cNvCxnSpPr/>
          <p:nvPr/>
        </p:nvCxnSpPr>
        <p:spPr>
          <a:xfrm>
            <a:off x="1766293" y="1375429"/>
            <a:ext cx="8595360" cy="0"/>
          </a:xfrm>
          <a:prstGeom prst="straightConnector1">
            <a:avLst/>
          </a:prstGeom>
          <a:noFill/>
          <a:ln w="28575" cap="flat" cmpd="sng" algn="ctr">
            <a:solidFill>
              <a:srgbClr val="A6A6A6"/>
            </a:solidFill>
            <a:prstDash val="solid"/>
            <a:tailEnd type="arrow"/>
          </a:ln>
          <a:effectLst/>
        </p:spPr>
      </p:cxnSp>
      <p:cxnSp>
        <p:nvCxnSpPr>
          <p:cNvPr id="37" name="Straight Arrow Connector 36">
            <a:extLst>
              <a:ext uri="{FF2B5EF4-FFF2-40B4-BE49-F238E27FC236}">
                <a16:creationId xmlns:a16="http://schemas.microsoft.com/office/drawing/2014/main" id="{FD2CF208-4084-47B8-A3F8-0F54B214DF92}"/>
              </a:ext>
            </a:extLst>
          </p:cNvPr>
          <p:cNvCxnSpPr>
            <a:cxnSpLocks/>
          </p:cNvCxnSpPr>
          <p:nvPr/>
        </p:nvCxnSpPr>
        <p:spPr>
          <a:xfrm flipV="1">
            <a:off x="1748646" y="2457518"/>
            <a:ext cx="7315200" cy="1119"/>
          </a:xfrm>
          <a:prstGeom prst="straightConnector1">
            <a:avLst/>
          </a:prstGeom>
          <a:noFill/>
          <a:ln w="28575" cap="flat" cmpd="sng" algn="ctr">
            <a:solidFill>
              <a:srgbClr val="983B37"/>
            </a:solidFill>
            <a:prstDash val="solid"/>
            <a:tailEnd type="arrow"/>
          </a:ln>
          <a:effectLst/>
        </p:spPr>
      </p:cxnSp>
      <p:cxnSp>
        <p:nvCxnSpPr>
          <p:cNvPr id="39" name="Straight Arrow Connector 38">
            <a:extLst>
              <a:ext uri="{FF2B5EF4-FFF2-40B4-BE49-F238E27FC236}">
                <a16:creationId xmlns:a16="http://schemas.microsoft.com/office/drawing/2014/main" id="{F553B5F4-FED5-401E-8195-590A4ACF586E}"/>
              </a:ext>
            </a:extLst>
          </p:cNvPr>
          <p:cNvCxnSpPr>
            <a:cxnSpLocks/>
          </p:cNvCxnSpPr>
          <p:nvPr/>
        </p:nvCxnSpPr>
        <p:spPr>
          <a:xfrm flipV="1">
            <a:off x="1747457" y="3241994"/>
            <a:ext cx="5394960" cy="3394"/>
          </a:xfrm>
          <a:prstGeom prst="straightConnector1">
            <a:avLst/>
          </a:prstGeom>
          <a:noFill/>
          <a:ln w="28575" cap="flat" cmpd="sng" algn="ctr">
            <a:solidFill>
              <a:srgbClr val="336600"/>
            </a:solidFill>
            <a:prstDash val="solid"/>
            <a:tailEnd type="arrow"/>
          </a:ln>
          <a:effectLst/>
        </p:spPr>
      </p:cxnSp>
      <p:cxnSp>
        <p:nvCxnSpPr>
          <p:cNvPr id="42" name="Straight Arrow Connector 41">
            <a:extLst>
              <a:ext uri="{FF2B5EF4-FFF2-40B4-BE49-F238E27FC236}">
                <a16:creationId xmlns:a16="http://schemas.microsoft.com/office/drawing/2014/main" id="{07674B89-A07B-4128-940E-A7290C71448A}"/>
              </a:ext>
            </a:extLst>
          </p:cNvPr>
          <p:cNvCxnSpPr>
            <a:cxnSpLocks/>
          </p:cNvCxnSpPr>
          <p:nvPr/>
        </p:nvCxnSpPr>
        <p:spPr>
          <a:xfrm>
            <a:off x="1878814" y="4681802"/>
            <a:ext cx="3749040" cy="0"/>
          </a:xfrm>
          <a:prstGeom prst="straightConnector1">
            <a:avLst/>
          </a:prstGeom>
          <a:noFill/>
          <a:ln w="28575" cap="flat" cmpd="sng" algn="ctr">
            <a:solidFill>
              <a:srgbClr val="CC9900"/>
            </a:solidFill>
            <a:prstDash val="solid"/>
            <a:tailEnd type="arrow"/>
          </a:ln>
          <a:effectLst/>
        </p:spPr>
      </p:cxnSp>
      <p:sp>
        <p:nvSpPr>
          <p:cNvPr id="46" name="TextBox 9">
            <a:extLst>
              <a:ext uri="{FF2B5EF4-FFF2-40B4-BE49-F238E27FC236}">
                <a16:creationId xmlns:a16="http://schemas.microsoft.com/office/drawing/2014/main" id="{62798C5B-5ED8-41B7-87A7-789F029DB93B}"/>
              </a:ext>
            </a:extLst>
          </p:cNvPr>
          <p:cNvSpPr txBox="1">
            <a:spLocks noChangeArrowheads="1"/>
          </p:cNvSpPr>
          <p:nvPr/>
        </p:nvSpPr>
        <p:spPr bwMode="auto">
          <a:xfrm>
            <a:off x="8059939" y="4415365"/>
            <a:ext cx="2109237" cy="358200"/>
          </a:xfrm>
          <a:prstGeom prst="roundRect">
            <a:avLst>
              <a:gd name="adj" fmla="val 9825"/>
            </a:avLst>
          </a:prstGeom>
          <a:noFill/>
          <a:ln w="12700">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rPr>
              <a:t>Stem cell transplants</a:t>
            </a:r>
          </a:p>
        </p:txBody>
      </p:sp>
      <p:cxnSp>
        <p:nvCxnSpPr>
          <p:cNvPr id="48" name="Straight Connector 47">
            <a:extLst>
              <a:ext uri="{FF2B5EF4-FFF2-40B4-BE49-F238E27FC236}">
                <a16:creationId xmlns:a16="http://schemas.microsoft.com/office/drawing/2014/main" id="{5B187BA7-5F5C-44B4-A94E-8E1F2A7C4E08}"/>
              </a:ext>
            </a:extLst>
          </p:cNvPr>
          <p:cNvCxnSpPr/>
          <p:nvPr/>
        </p:nvCxnSpPr>
        <p:spPr>
          <a:xfrm>
            <a:off x="7462992" y="4239880"/>
            <a:ext cx="542458" cy="45263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6BB512BD-C77A-4FB7-9670-1D5F957ECD2A}"/>
              </a:ext>
            </a:extLst>
          </p:cNvPr>
          <p:cNvCxnSpPr>
            <a:cxnSpLocks/>
          </p:cNvCxnSpPr>
          <p:nvPr/>
        </p:nvCxnSpPr>
        <p:spPr>
          <a:xfrm flipH="1">
            <a:off x="7462528" y="4686938"/>
            <a:ext cx="542458" cy="45263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0" name="Title 39">
            <a:extLst>
              <a:ext uri="{FF2B5EF4-FFF2-40B4-BE49-F238E27FC236}">
                <a16:creationId xmlns:a16="http://schemas.microsoft.com/office/drawing/2014/main" id="{C6BEE109-AA51-43C0-9248-21BC97265EC3}"/>
              </a:ext>
            </a:extLst>
          </p:cNvPr>
          <p:cNvSpPr>
            <a:spLocks noGrp="1"/>
          </p:cNvSpPr>
          <p:nvPr>
            <p:ph type="title"/>
          </p:nvPr>
        </p:nvSpPr>
        <p:spPr>
          <a:xfrm>
            <a:off x="838200" y="42326"/>
            <a:ext cx="10515600" cy="960400"/>
          </a:xfrm>
        </p:spPr>
        <p:txBody>
          <a:bodyPr>
            <a:normAutofit fontScale="90000"/>
          </a:bodyPr>
          <a:lstStyle/>
          <a:p>
            <a:pPr lvl="0">
              <a:lnSpc>
                <a:spcPct val="100000"/>
              </a:lnSpc>
              <a:spcBef>
                <a:spcPts val="0"/>
              </a:spcBef>
              <a:defRPr/>
            </a:pPr>
            <a:r>
              <a:rPr lang="en-US" sz="4000" kern="0">
                <a:solidFill>
                  <a:srgbClr val="102B62"/>
                </a:solidFill>
                <a:latin typeface="Arial" panose="020B0604020202020204" pitchFamily="34" charset="0"/>
                <a:ea typeface="+mn-ea"/>
                <a:cs typeface="Arial" panose="020B0604020202020204" pitchFamily="34" charset="0"/>
              </a:rPr>
              <a:t>Radiation Injury</a:t>
            </a:r>
            <a:br>
              <a:rPr lang="en-US" sz="4000" kern="0">
                <a:solidFill>
                  <a:srgbClr val="102B62"/>
                </a:solidFill>
                <a:latin typeface="Arial" panose="020B0604020202020204" pitchFamily="34" charset="0"/>
                <a:ea typeface="+mn-ea"/>
                <a:cs typeface="Arial" panose="020B0604020202020204" pitchFamily="34" charset="0"/>
              </a:rPr>
            </a:br>
            <a:r>
              <a:rPr lang="en-US" sz="2400" b="0" kern="0">
                <a:solidFill>
                  <a:srgbClr val="AFB7C6"/>
                </a:solidFill>
                <a:latin typeface="Arial" panose="020B0604020202020204" pitchFamily="34" charset="0"/>
                <a:ea typeface="+mn-ea"/>
                <a:cs typeface="Arial" panose="020B0604020202020204" pitchFamily="34" charset="0"/>
              </a:rPr>
              <a:t>-</a:t>
            </a:r>
            <a:r>
              <a:rPr lang="en-US" sz="1400" b="0" kern="0">
                <a:solidFill>
                  <a:srgbClr val="102B62"/>
                </a:solidFill>
                <a:latin typeface="Arial" panose="020B0604020202020204" pitchFamily="34" charset="0"/>
                <a:ea typeface="+mn-ea"/>
                <a:cs typeface="Arial" panose="020B0604020202020204" pitchFamily="34" charset="0"/>
              </a:rPr>
              <a:t> 10 kiloton nuclear detonation modeling </a:t>
            </a:r>
            <a:r>
              <a:rPr lang="en-US" sz="2400" b="0" kern="0">
                <a:solidFill>
                  <a:srgbClr val="AFB7C6"/>
                </a:solidFill>
                <a:latin typeface="Arial" panose="020B0604020202020204" pitchFamily="34" charset="0"/>
                <a:ea typeface="+mn-ea"/>
                <a:cs typeface="Arial" panose="020B0604020202020204" pitchFamily="34" charset="0"/>
              </a:rPr>
              <a:t>-</a:t>
            </a:r>
            <a:r>
              <a:rPr lang="en-US" sz="1400" b="0" kern="0">
                <a:solidFill>
                  <a:srgbClr val="102B62"/>
                </a:solidFill>
                <a:latin typeface="Arial" panose="020B0604020202020204" pitchFamily="34" charset="0"/>
                <a:ea typeface="+mn-ea"/>
                <a:cs typeface="Arial" panose="020B0604020202020204" pitchFamily="34" charset="0"/>
              </a:rPr>
              <a:t> </a:t>
            </a:r>
            <a:endParaRPr lang="en-US"/>
          </a:p>
        </p:txBody>
      </p:sp>
    </p:spTree>
    <p:extLst>
      <p:ext uri="{BB962C8B-B14F-4D97-AF65-F5344CB8AC3E}">
        <p14:creationId xmlns:p14="http://schemas.microsoft.com/office/powerpoint/2010/main" val="258629332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ACDB43FF-BEF5-469E-B7AA-3762BC9A2C37}"/>
              </a:ext>
            </a:extLst>
          </p:cNvPr>
          <p:cNvCxnSpPr>
            <a:cxnSpLocks/>
          </p:cNvCxnSpPr>
          <p:nvPr/>
        </p:nvCxnSpPr>
        <p:spPr>
          <a:xfrm>
            <a:off x="6097344" y="2249101"/>
            <a:ext cx="5560" cy="2384471"/>
          </a:xfrm>
          <a:prstGeom prst="line">
            <a:avLst/>
          </a:prstGeom>
          <a:noFill/>
          <a:ln w="28575" cap="flat" cmpd="sng" algn="ctr">
            <a:solidFill>
              <a:srgbClr val="B6BECF"/>
            </a:solidFill>
            <a:prstDash val="dash"/>
            <a:tailEnd type="none" w="lg" len="med"/>
          </a:ln>
          <a:effectLst/>
        </p:spPr>
      </p:cxnSp>
      <p:cxnSp>
        <p:nvCxnSpPr>
          <p:cNvPr id="3" name="Straight Connector 2">
            <a:extLst>
              <a:ext uri="{FF2B5EF4-FFF2-40B4-BE49-F238E27FC236}">
                <a16:creationId xmlns:a16="http://schemas.microsoft.com/office/drawing/2014/main" id="{7254C02D-F1CB-4862-BD98-7A9400719DFB}"/>
              </a:ext>
            </a:extLst>
          </p:cNvPr>
          <p:cNvCxnSpPr>
            <a:cxnSpLocks/>
          </p:cNvCxnSpPr>
          <p:nvPr/>
        </p:nvCxnSpPr>
        <p:spPr>
          <a:xfrm rot="120000">
            <a:off x="6072676" y="5159999"/>
            <a:ext cx="24245" cy="548640"/>
          </a:xfrm>
          <a:prstGeom prst="line">
            <a:avLst/>
          </a:prstGeom>
          <a:noFill/>
          <a:ln w="28575" cap="flat" cmpd="sng" algn="ctr">
            <a:solidFill>
              <a:srgbClr val="B6BECF"/>
            </a:solidFill>
            <a:prstDash val="dash"/>
            <a:tailEnd type="arrow" w="lg" len="med"/>
          </a:ln>
          <a:effectLst/>
        </p:spPr>
      </p:cxnSp>
      <p:sp>
        <p:nvSpPr>
          <p:cNvPr id="7" name="TextBox 6">
            <a:extLst>
              <a:ext uri="{FF2B5EF4-FFF2-40B4-BE49-F238E27FC236}">
                <a16:creationId xmlns:a16="http://schemas.microsoft.com/office/drawing/2014/main" id="{C0984616-BF1C-4E9F-BF62-65E942EBAEBD}"/>
              </a:ext>
            </a:extLst>
          </p:cNvPr>
          <p:cNvSpPr txBox="1"/>
          <p:nvPr/>
        </p:nvSpPr>
        <p:spPr>
          <a:xfrm>
            <a:off x="203387" y="1857666"/>
            <a:ext cx="1786537"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a:ln>
                  <a:noFill/>
                </a:ln>
                <a:solidFill>
                  <a:srgbClr val="102B62"/>
                </a:solidFill>
                <a:effectLst/>
                <a:uLnTx/>
                <a:uFillTx/>
              </a:rPr>
              <a:t>Radiation</a:t>
            </a:r>
          </a:p>
        </p:txBody>
      </p:sp>
      <p:sp>
        <p:nvSpPr>
          <p:cNvPr id="25" name="TextBox 24">
            <a:extLst>
              <a:ext uri="{FF2B5EF4-FFF2-40B4-BE49-F238E27FC236}">
                <a16:creationId xmlns:a16="http://schemas.microsoft.com/office/drawing/2014/main" id="{585C94E3-EFA4-489C-ABD3-85917935A69B}"/>
              </a:ext>
            </a:extLst>
          </p:cNvPr>
          <p:cNvSpPr txBox="1"/>
          <p:nvPr/>
        </p:nvSpPr>
        <p:spPr>
          <a:xfrm>
            <a:off x="10266596" y="1857666"/>
            <a:ext cx="1786537"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a:ln>
                  <a:noFill/>
                </a:ln>
                <a:solidFill>
                  <a:srgbClr val="102B62"/>
                </a:solidFill>
                <a:effectLst/>
                <a:uLnTx/>
                <a:uFillTx/>
              </a:rPr>
              <a:t>Trauma</a:t>
            </a:r>
          </a:p>
        </p:txBody>
      </p:sp>
      <p:sp>
        <p:nvSpPr>
          <p:cNvPr id="26" name="TextBox 25">
            <a:extLst>
              <a:ext uri="{FF2B5EF4-FFF2-40B4-BE49-F238E27FC236}">
                <a16:creationId xmlns:a16="http://schemas.microsoft.com/office/drawing/2014/main" id="{D51A001D-AEF5-45A4-82A7-A13B88ABACF1}"/>
              </a:ext>
            </a:extLst>
          </p:cNvPr>
          <p:cNvSpPr txBox="1"/>
          <p:nvPr/>
        </p:nvSpPr>
        <p:spPr>
          <a:xfrm>
            <a:off x="3062675" y="1460936"/>
            <a:ext cx="1908445" cy="646331"/>
          </a:xfrm>
          <a:prstGeom prst="rect">
            <a:avLst/>
          </a:prstGeom>
          <a:noFill/>
        </p:spPr>
        <p:txBody>
          <a:bodyPr wrap="square" lIns="91440" tIns="45720" rIns="91440" bIns="45720" rtlCol="0" anchor="t">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102B62"/>
                </a:solidFill>
                <a:effectLst/>
                <a:uLnTx/>
                <a:uFillTx/>
              </a:rPr>
              <a:t>Cellular damage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102B62"/>
                </a:solidFill>
                <a:effectLst/>
                <a:uLnTx/>
                <a:uFillTx/>
              </a:rPr>
              <a:t>pathways</a:t>
            </a:r>
            <a:endParaRPr kumimoji="0" lang="en-US" sz="1800" b="0" i="0" u="none" strike="noStrike" kern="0" cap="none" spc="0" normalizeH="0" baseline="0" noProof="0">
              <a:ln>
                <a:noFill/>
              </a:ln>
              <a:solidFill>
                <a:srgbClr val="102B62"/>
              </a:solidFill>
              <a:effectLst/>
              <a:uLnTx/>
              <a:uFillTx/>
              <a:cs typeface="Arial"/>
            </a:endParaRPr>
          </a:p>
        </p:txBody>
      </p:sp>
      <p:sp>
        <p:nvSpPr>
          <p:cNvPr id="27" name="TextBox 26">
            <a:extLst>
              <a:ext uri="{FF2B5EF4-FFF2-40B4-BE49-F238E27FC236}">
                <a16:creationId xmlns:a16="http://schemas.microsoft.com/office/drawing/2014/main" id="{44DD51C8-68C3-4C75-9DEA-303ED50C7DBD}"/>
              </a:ext>
            </a:extLst>
          </p:cNvPr>
          <p:cNvSpPr txBox="1"/>
          <p:nvPr/>
        </p:nvSpPr>
        <p:spPr>
          <a:xfrm>
            <a:off x="7069956" y="1460936"/>
            <a:ext cx="2149088" cy="646331"/>
          </a:xfrm>
          <a:prstGeom prst="rect">
            <a:avLst/>
          </a:prstGeom>
          <a:noFill/>
        </p:spPr>
        <p:txBody>
          <a:bodyPr wrap="square" lIns="91440" tIns="45720" rIns="91440" bIns="45720" rtlCol="0" anchor="t">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102B62"/>
                </a:solidFill>
                <a:effectLst/>
                <a:uLnTx/>
                <a:uFillTx/>
              </a:rPr>
              <a:t>Blunt/penetrating</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102B62"/>
                </a:solidFill>
                <a:effectLst/>
                <a:uLnTx/>
                <a:uFillTx/>
              </a:rPr>
              <a:t>trauma</a:t>
            </a:r>
            <a:endParaRPr kumimoji="0" lang="en-US" sz="1800" b="0" i="0" u="none" strike="noStrike" kern="0" cap="none" spc="0" normalizeH="0" baseline="0" noProof="0">
              <a:ln>
                <a:noFill/>
              </a:ln>
              <a:solidFill>
                <a:srgbClr val="102B62"/>
              </a:solidFill>
              <a:effectLst/>
              <a:uLnTx/>
              <a:uFillTx/>
              <a:cs typeface="Arial"/>
            </a:endParaRPr>
          </a:p>
        </p:txBody>
      </p:sp>
      <p:sp>
        <p:nvSpPr>
          <p:cNvPr id="28" name="Freeform: Shape 27">
            <a:extLst>
              <a:ext uri="{FF2B5EF4-FFF2-40B4-BE49-F238E27FC236}">
                <a16:creationId xmlns:a16="http://schemas.microsoft.com/office/drawing/2014/main" id="{B2F36291-F95F-4452-B2E4-A4976738968F}"/>
              </a:ext>
            </a:extLst>
          </p:cNvPr>
          <p:cNvSpPr/>
          <p:nvPr/>
        </p:nvSpPr>
        <p:spPr>
          <a:xfrm>
            <a:off x="5146412" y="1655294"/>
            <a:ext cx="942109" cy="526473"/>
          </a:xfrm>
          <a:custGeom>
            <a:avLst/>
            <a:gdLst>
              <a:gd name="connsiteX0" fmla="*/ 0 w 942109"/>
              <a:gd name="connsiteY0" fmla="*/ 0 h 526473"/>
              <a:gd name="connsiteX1" fmla="*/ 526473 w 942109"/>
              <a:gd name="connsiteY1" fmla="*/ 110836 h 526473"/>
              <a:gd name="connsiteX2" fmla="*/ 942109 w 942109"/>
              <a:gd name="connsiteY2" fmla="*/ 526473 h 526473"/>
              <a:gd name="connsiteX3" fmla="*/ 942109 w 942109"/>
              <a:gd name="connsiteY3" fmla="*/ 526473 h 526473"/>
              <a:gd name="connsiteX4" fmla="*/ 942109 w 942109"/>
              <a:gd name="connsiteY4" fmla="*/ 526473 h 526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109" h="526473">
                <a:moveTo>
                  <a:pt x="0" y="0"/>
                </a:moveTo>
                <a:cubicBezTo>
                  <a:pt x="184727" y="11545"/>
                  <a:pt x="369455" y="23091"/>
                  <a:pt x="526473" y="110836"/>
                </a:cubicBezTo>
                <a:cubicBezTo>
                  <a:pt x="683491" y="198582"/>
                  <a:pt x="942109" y="526473"/>
                  <a:pt x="942109" y="526473"/>
                </a:cubicBezTo>
                <a:lnTo>
                  <a:pt x="942109" y="526473"/>
                </a:lnTo>
                <a:lnTo>
                  <a:pt x="942109" y="526473"/>
                </a:lnTo>
              </a:path>
            </a:pathLst>
          </a:custGeom>
          <a:noFill/>
          <a:ln w="25400" cap="flat" cmpd="sng" algn="ctr">
            <a:gradFill>
              <a:gsLst>
                <a:gs pos="0">
                  <a:srgbClr val="102B62"/>
                </a:gs>
                <a:gs pos="34000">
                  <a:srgbClr val="102B62">
                    <a:alpha val="75000"/>
                  </a:srgbClr>
                </a:gs>
                <a:gs pos="67000">
                  <a:srgbClr val="102B62">
                    <a:alpha val="50000"/>
                  </a:srgbClr>
                </a:gs>
                <a:gs pos="100000">
                  <a:srgbClr val="102B62">
                    <a:alpha val="25000"/>
                  </a:srgbClr>
                </a:gs>
              </a:gsLst>
              <a:lin ang="5400000" scaled="1"/>
            </a:grad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ea typeface="+mn-ea"/>
              <a:cs typeface="+mn-cs"/>
            </a:endParaRPr>
          </a:p>
        </p:txBody>
      </p:sp>
      <p:sp>
        <p:nvSpPr>
          <p:cNvPr id="29" name="Freeform: Shape 28">
            <a:extLst>
              <a:ext uri="{FF2B5EF4-FFF2-40B4-BE49-F238E27FC236}">
                <a16:creationId xmlns:a16="http://schemas.microsoft.com/office/drawing/2014/main" id="{DF1AFDD4-EE86-4085-883A-F4A1DDADEFE6}"/>
              </a:ext>
            </a:extLst>
          </p:cNvPr>
          <p:cNvSpPr/>
          <p:nvPr/>
        </p:nvSpPr>
        <p:spPr>
          <a:xfrm flipH="1">
            <a:off x="6096201" y="1650295"/>
            <a:ext cx="942109" cy="526473"/>
          </a:xfrm>
          <a:custGeom>
            <a:avLst/>
            <a:gdLst>
              <a:gd name="connsiteX0" fmla="*/ 0 w 942109"/>
              <a:gd name="connsiteY0" fmla="*/ 0 h 526473"/>
              <a:gd name="connsiteX1" fmla="*/ 526473 w 942109"/>
              <a:gd name="connsiteY1" fmla="*/ 110836 h 526473"/>
              <a:gd name="connsiteX2" fmla="*/ 942109 w 942109"/>
              <a:gd name="connsiteY2" fmla="*/ 526473 h 526473"/>
              <a:gd name="connsiteX3" fmla="*/ 942109 w 942109"/>
              <a:gd name="connsiteY3" fmla="*/ 526473 h 526473"/>
              <a:gd name="connsiteX4" fmla="*/ 942109 w 942109"/>
              <a:gd name="connsiteY4" fmla="*/ 526473 h 526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109" h="526473">
                <a:moveTo>
                  <a:pt x="0" y="0"/>
                </a:moveTo>
                <a:cubicBezTo>
                  <a:pt x="184727" y="11545"/>
                  <a:pt x="369455" y="23091"/>
                  <a:pt x="526473" y="110836"/>
                </a:cubicBezTo>
                <a:cubicBezTo>
                  <a:pt x="683491" y="198582"/>
                  <a:pt x="942109" y="526473"/>
                  <a:pt x="942109" y="526473"/>
                </a:cubicBezTo>
                <a:lnTo>
                  <a:pt x="942109" y="526473"/>
                </a:lnTo>
                <a:lnTo>
                  <a:pt x="942109" y="526473"/>
                </a:lnTo>
              </a:path>
            </a:pathLst>
          </a:custGeom>
          <a:noFill/>
          <a:ln w="25400" cap="flat" cmpd="sng" algn="ctr">
            <a:gradFill>
              <a:gsLst>
                <a:gs pos="0">
                  <a:srgbClr val="102B62"/>
                </a:gs>
                <a:gs pos="33000">
                  <a:srgbClr val="102B62">
                    <a:alpha val="75000"/>
                  </a:srgbClr>
                </a:gs>
                <a:gs pos="68000">
                  <a:srgbClr val="102B62">
                    <a:alpha val="50000"/>
                  </a:srgbClr>
                </a:gs>
                <a:gs pos="99000">
                  <a:srgbClr val="102B62">
                    <a:alpha val="25000"/>
                  </a:srgbClr>
                </a:gs>
              </a:gsLst>
              <a:lin ang="5400000" scaled="1"/>
            </a:grad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ea typeface="+mn-ea"/>
              <a:cs typeface="+mn-cs"/>
            </a:endParaRPr>
          </a:p>
        </p:txBody>
      </p:sp>
      <p:grpSp>
        <p:nvGrpSpPr>
          <p:cNvPr id="30" name="Graphic 14" descr="Skull">
            <a:extLst>
              <a:ext uri="{FF2B5EF4-FFF2-40B4-BE49-F238E27FC236}">
                <a16:creationId xmlns:a16="http://schemas.microsoft.com/office/drawing/2014/main" id="{34FAB9B5-F101-4012-A07B-61FA3CDB7D1F}"/>
              </a:ext>
            </a:extLst>
          </p:cNvPr>
          <p:cNvGrpSpPr/>
          <p:nvPr/>
        </p:nvGrpSpPr>
        <p:grpSpPr>
          <a:xfrm>
            <a:off x="3944794" y="5428365"/>
            <a:ext cx="914400" cy="914400"/>
            <a:chOff x="4853709" y="3872839"/>
            <a:chExt cx="914400" cy="914400"/>
          </a:xfrm>
          <a:solidFill>
            <a:srgbClr val="102B62">
              <a:alpha val="80000"/>
            </a:srgbClr>
          </a:solidFill>
        </p:grpSpPr>
        <p:sp>
          <p:nvSpPr>
            <p:cNvPr id="31" name="Freeform: Shape 30">
              <a:extLst>
                <a:ext uri="{FF2B5EF4-FFF2-40B4-BE49-F238E27FC236}">
                  <a16:creationId xmlns:a16="http://schemas.microsoft.com/office/drawing/2014/main" id="{7CDE6A8E-A1CC-4A10-8760-26511EF08488}"/>
                </a:ext>
              </a:extLst>
            </p:cNvPr>
            <p:cNvSpPr/>
            <p:nvPr/>
          </p:nvSpPr>
          <p:spPr>
            <a:xfrm>
              <a:off x="5129934" y="4272889"/>
              <a:ext cx="152400" cy="152400"/>
            </a:xfrm>
            <a:custGeom>
              <a:avLst/>
              <a:gdLst>
                <a:gd name="connsiteX0" fmla="*/ 152400 w 152400"/>
                <a:gd name="connsiteY0" fmla="*/ 76200 h 152400"/>
                <a:gd name="connsiteX1" fmla="*/ 76200 w 152400"/>
                <a:gd name="connsiteY1" fmla="*/ 152400 h 152400"/>
                <a:gd name="connsiteX2" fmla="*/ 0 w 152400"/>
                <a:gd name="connsiteY2" fmla="*/ 76200 h 152400"/>
                <a:gd name="connsiteX3" fmla="*/ 76200 w 152400"/>
                <a:gd name="connsiteY3" fmla="*/ 0 h 152400"/>
                <a:gd name="connsiteX4" fmla="*/ 152400 w 152400"/>
                <a:gd name="connsiteY4" fmla="*/ 762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52400">
                  <a:moveTo>
                    <a:pt x="152400" y="76200"/>
                  </a:moveTo>
                  <a:cubicBezTo>
                    <a:pt x="152400" y="118284"/>
                    <a:pt x="118284" y="152400"/>
                    <a:pt x="76200" y="152400"/>
                  </a:cubicBezTo>
                  <a:cubicBezTo>
                    <a:pt x="34116" y="152400"/>
                    <a:pt x="0" y="118284"/>
                    <a:pt x="0" y="76200"/>
                  </a:cubicBezTo>
                  <a:cubicBezTo>
                    <a:pt x="0" y="34116"/>
                    <a:pt x="34116" y="0"/>
                    <a:pt x="76200" y="0"/>
                  </a:cubicBezTo>
                  <a:cubicBezTo>
                    <a:pt x="118284" y="0"/>
                    <a:pt x="152400" y="34116"/>
                    <a:pt x="152400" y="76200"/>
                  </a:cubicBez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02B62"/>
                </a:solidFill>
                <a:effectLst/>
                <a:uLnTx/>
                <a:uFillTx/>
              </a:endParaRPr>
            </a:p>
          </p:txBody>
        </p:sp>
        <p:sp>
          <p:nvSpPr>
            <p:cNvPr id="32" name="Freeform: Shape 31">
              <a:extLst>
                <a:ext uri="{FF2B5EF4-FFF2-40B4-BE49-F238E27FC236}">
                  <a16:creationId xmlns:a16="http://schemas.microsoft.com/office/drawing/2014/main" id="{4B2D9D7A-259B-42CB-80B6-2B7A492CEDE5}"/>
                </a:ext>
              </a:extLst>
            </p:cNvPr>
            <p:cNvSpPr/>
            <p:nvPr/>
          </p:nvSpPr>
          <p:spPr>
            <a:xfrm>
              <a:off x="5339484" y="4272889"/>
              <a:ext cx="152400" cy="152400"/>
            </a:xfrm>
            <a:custGeom>
              <a:avLst/>
              <a:gdLst>
                <a:gd name="connsiteX0" fmla="*/ 152400 w 152400"/>
                <a:gd name="connsiteY0" fmla="*/ 76200 h 152400"/>
                <a:gd name="connsiteX1" fmla="*/ 76200 w 152400"/>
                <a:gd name="connsiteY1" fmla="*/ 152400 h 152400"/>
                <a:gd name="connsiteX2" fmla="*/ 0 w 152400"/>
                <a:gd name="connsiteY2" fmla="*/ 76200 h 152400"/>
                <a:gd name="connsiteX3" fmla="*/ 76200 w 152400"/>
                <a:gd name="connsiteY3" fmla="*/ 0 h 152400"/>
                <a:gd name="connsiteX4" fmla="*/ 152400 w 152400"/>
                <a:gd name="connsiteY4" fmla="*/ 762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52400">
                  <a:moveTo>
                    <a:pt x="152400" y="76200"/>
                  </a:moveTo>
                  <a:cubicBezTo>
                    <a:pt x="152400" y="118284"/>
                    <a:pt x="118284" y="152400"/>
                    <a:pt x="76200" y="152400"/>
                  </a:cubicBezTo>
                  <a:cubicBezTo>
                    <a:pt x="34116" y="152400"/>
                    <a:pt x="0" y="118284"/>
                    <a:pt x="0" y="76200"/>
                  </a:cubicBezTo>
                  <a:cubicBezTo>
                    <a:pt x="0" y="34116"/>
                    <a:pt x="34116" y="0"/>
                    <a:pt x="76200" y="0"/>
                  </a:cubicBezTo>
                  <a:cubicBezTo>
                    <a:pt x="118284" y="0"/>
                    <a:pt x="152400" y="34116"/>
                    <a:pt x="152400" y="76200"/>
                  </a:cubicBez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02B62"/>
                </a:solidFill>
                <a:effectLst/>
                <a:uLnTx/>
                <a:uFillTx/>
              </a:endParaRPr>
            </a:p>
          </p:txBody>
        </p:sp>
        <p:sp>
          <p:nvSpPr>
            <p:cNvPr id="33" name="Freeform: Shape 32">
              <a:extLst>
                <a:ext uri="{FF2B5EF4-FFF2-40B4-BE49-F238E27FC236}">
                  <a16:creationId xmlns:a16="http://schemas.microsoft.com/office/drawing/2014/main" id="{99E5448F-75C6-4302-A1A1-43B51003AC68}"/>
                </a:ext>
              </a:extLst>
            </p:cNvPr>
            <p:cNvSpPr/>
            <p:nvPr/>
          </p:nvSpPr>
          <p:spPr>
            <a:xfrm>
              <a:off x="5268774" y="4434250"/>
              <a:ext cx="84273" cy="76763"/>
            </a:xfrm>
            <a:custGeom>
              <a:avLst/>
              <a:gdLst>
                <a:gd name="connsiteX0" fmla="*/ 81473 w 84273"/>
                <a:gd name="connsiteY0" fmla="*/ 47046 h 76763"/>
                <a:gd name="connsiteX1" fmla="*/ 74746 w 84273"/>
                <a:gd name="connsiteY1" fmla="*/ 73967 h 76763"/>
                <a:gd name="connsiteX2" fmla="*/ 64709 w 84273"/>
                <a:gd name="connsiteY2" fmla="*/ 76764 h 76763"/>
                <a:gd name="connsiteX3" fmla="*/ 19561 w 84273"/>
                <a:gd name="connsiteY3" fmla="*/ 76764 h 76763"/>
                <a:gd name="connsiteX4" fmla="*/ 0 w 84273"/>
                <a:gd name="connsiteY4" fmla="*/ 57082 h 76763"/>
                <a:gd name="connsiteX5" fmla="*/ 2797 w 84273"/>
                <a:gd name="connsiteY5" fmla="*/ 47046 h 76763"/>
                <a:gd name="connsiteX6" fmla="*/ 25371 w 84273"/>
                <a:gd name="connsiteY6" fmla="*/ 9517 h 76763"/>
                <a:gd name="connsiteX7" fmla="*/ 52147 w 84273"/>
                <a:gd name="connsiteY7" fmla="*/ 2765 h 76763"/>
                <a:gd name="connsiteX8" fmla="*/ 58899 w 84273"/>
                <a:gd name="connsiteY8" fmla="*/ 9517 h 7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73" h="76763">
                  <a:moveTo>
                    <a:pt x="81473" y="47046"/>
                  </a:moveTo>
                  <a:cubicBezTo>
                    <a:pt x="87049" y="56337"/>
                    <a:pt x="84037" y="68390"/>
                    <a:pt x="74746" y="73967"/>
                  </a:cubicBezTo>
                  <a:cubicBezTo>
                    <a:pt x="71713" y="75786"/>
                    <a:pt x="68246" y="76753"/>
                    <a:pt x="64709" y="76764"/>
                  </a:cubicBezTo>
                  <a:lnTo>
                    <a:pt x="19561" y="76764"/>
                  </a:lnTo>
                  <a:cubicBezTo>
                    <a:pt x="8724" y="76730"/>
                    <a:pt x="-33" y="67919"/>
                    <a:pt x="0" y="57082"/>
                  </a:cubicBezTo>
                  <a:cubicBezTo>
                    <a:pt x="11" y="53546"/>
                    <a:pt x="977" y="50078"/>
                    <a:pt x="2797" y="47046"/>
                  </a:cubicBezTo>
                  <a:lnTo>
                    <a:pt x="25371" y="9517"/>
                  </a:lnTo>
                  <a:cubicBezTo>
                    <a:pt x="30900" y="259"/>
                    <a:pt x="42888" y="-2764"/>
                    <a:pt x="52147" y="2765"/>
                  </a:cubicBezTo>
                  <a:cubicBezTo>
                    <a:pt x="54922" y="4422"/>
                    <a:pt x="57242" y="6743"/>
                    <a:pt x="58899" y="9517"/>
                  </a:cubicBez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02B62"/>
                </a:solidFill>
                <a:effectLst/>
                <a:uLnTx/>
                <a:uFillTx/>
              </a:endParaRPr>
            </a:p>
          </p:txBody>
        </p:sp>
        <p:sp>
          <p:nvSpPr>
            <p:cNvPr id="34" name="Freeform: Shape 33">
              <a:extLst>
                <a:ext uri="{FF2B5EF4-FFF2-40B4-BE49-F238E27FC236}">
                  <a16:creationId xmlns:a16="http://schemas.microsoft.com/office/drawing/2014/main" id="{321E151F-DDAC-47F8-AE14-66DE0696DF09}"/>
                </a:ext>
              </a:extLst>
            </p:cNvPr>
            <p:cNvSpPr/>
            <p:nvPr/>
          </p:nvSpPr>
          <p:spPr>
            <a:xfrm>
              <a:off x="5015634" y="3958564"/>
              <a:ext cx="590550" cy="743331"/>
            </a:xfrm>
            <a:custGeom>
              <a:avLst/>
              <a:gdLst>
                <a:gd name="connsiteX0" fmla="*/ 295275 w 590550"/>
                <a:gd name="connsiteY0" fmla="*/ 0 h 743331"/>
                <a:gd name="connsiteX1" fmla="*/ 0 w 590550"/>
                <a:gd name="connsiteY1" fmla="*/ 319088 h 743331"/>
                <a:gd name="connsiteX2" fmla="*/ 66675 w 590550"/>
                <a:gd name="connsiteY2" fmla="*/ 505206 h 743331"/>
                <a:gd name="connsiteX3" fmla="*/ 66675 w 590550"/>
                <a:gd name="connsiteY3" fmla="*/ 552831 h 743331"/>
                <a:gd name="connsiteX4" fmla="*/ 142875 w 590550"/>
                <a:gd name="connsiteY4" fmla="*/ 638556 h 743331"/>
                <a:gd name="connsiteX5" fmla="*/ 142875 w 590550"/>
                <a:gd name="connsiteY5" fmla="*/ 714756 h 743331"/>
                <a:gd name="connsiteX6" fmla="*/ 171450 w 590550"/>
                <a:gd name="connsiteY6" fmla="*/ 743331 h 743331"/>
                <a:gd name="connsiteX7" fmla="*/ 419100 w 590550"/>
                <a:gd name="connsiteY7" fmla="*/ 743331 h 743331"/>
                <a:gd name="connsiteX8" fmla="*/ 447675 w 590550"/>
                <a:gd name="connsiteY8" fmla="*/ 714756 h 743331"/>
                <a:gd name="connsiteX9" fmla="*/ 447675 w 590550"/>
                <a:gd name="connsiteY9" fmla="*/ 638175 h 743331"/>
                <a:gd name="connsiteX10" fmla="*/ 523875 w 590550"/>
                <a:gd name="connsiteY10" fmla="*/ 552450 h 743331"/>
                <a:gd name="connsiteX11" fmla="*/ 523875 w 590550"/>
                <a:gd name="connsiteY11" fmla="*/ 504825 h 743331"/>
                <a:gd name="connsiteX12" fmla="*/ 590550 w 590550"/>
                <a:gd name="connsiteY12" fmla="*/ 318707 h 743331"/>
                <a:gd name="connsiteX13" fmla="*/ 295275 w 590550"/>
                <a:gd name="connsiteY13" fmla="*/ 0 h 743331"/>
                <a:gd name="connsiteX14" fmla="*/ 473107 w 590550"/>
                <a:gd name="connsiteY14" fmla="*/ 477298 h 743331"/>
                <a:gd name="connsiteX15" fmla="*/ 466725 w 590550"/>
                <a:gd name="connsiteY15" fmla="*/ 495300 h 743331"/>
                <a:gd name="connsiteX16" fmla="*/ 466725 w 590550"/>
                <a:gd name="connsiteY16" fmla="*/ 552450 h 743331"/>
                <a:gd name="connsiteX17" fmla="*/ 439500 w 590550"/>
                <a:gd name="connsiteY17" fmla="*/ 581025 h 743331"/>
                <a:gd name="connsiteX18" fmla="*/ 438150 w 590550"/>
                <a:gd name="connsiteY18" fmla="*/ 581025 h 743331"/>
                <a:gd name="connsiteX19" fmla="*/ 419100 w 590550"/>
                <a:gd name="connsiteY19" fmla="*/ 581025 h 743331"/>
                <a:gd name="connsiteX20" fmla="*/ 390525 w 590550"/>
                <a:gd name="connsiteY20" fmla="*/ 609600 h 743331"/>
                <a:gd name="connsiteX21" fmla="*/ 390525 w 590550"/>
                <a:gd name="connsiteY21" fmla="*/ 685800 h 743331"/>
                <a:gd name="connsiteX22" fmla="*/ 352425 w 590550"/>
                <a:gd name="connsiteY22" fmla="*/ 685800 h 743331"/>
                <a:gd name="connsiteX23" fmla="*/ 352425 w 590550"/>
                <a:gd name="connsiteY23" fmla="*/ 628650 h 743331"/>
                <a:gd name="connsiteX24" fmla="*/ 314325 w 590550"/>
                <a:gd name="connsiteY24" fmla="*/ 628650 h 743331"/>
                <a:gd name="connsiteX25" fmla="*/ 314325 w 590550"/>
                <a:gd name="connsiteY25" fmla="*/ 685800 h 743331"/>
                <a:gd name="connsiteX26" fmla="*/ 276225 w 590550"/>
                <a:gd name="connsiteY26" fmla="*/ 685800 h 743331"/>
                <a:gd name="connsiteX27" fmla="*/ 276225 w 590550"/>
                <a:gd name="connsiteY27" fmla="*/ 628650 h 743331"/>
                <a:gd name="connsiteX28" fmla="*/ 238125 w 590550"/>
                <a:gd name="connsiteY28" fmla="*/ 628650 h 743331"/>
                <a:gd name="connsiteX29" fmla="*/ 238125 w 590550"/>
                <a:gd name="connsiteY29" fmla="*/ 685800 h 743331"/>
                <a:gd name="connsiteX30" fmla="*/ 200025 w 590550"/>
                <a:gd name="connsiteY30" fmla="*/ 685800 h 743331"/>
                <a:gd name="connsiteX31" fmla="*/ 200025 w 590550"/>
                <a:gd name="connsiteY31" fmla="*/ 609600 h 743331"/>
                <a:gd name="connsiteX32" fmla="*/ 171450 w 590550"/>
                <a:gd name="connsiteY32" fmla="*/ 581025 h 743331"/>
                <a:gd name="connsiteX33" fmla="*/ 152400 w 590550"/>
                <a:gd name="connsiteY33" fmla="*/ 581025 h 743331"/>
                <a:gd name="connsiteX34" fmla="*/ 123825 w 590550"/>
                <a:gd name="connsiteY34" fmla="*/ 553800 h 743331"/>
                <a:gd name="connsiteX35" fmla="*/ 123825 w 590550"/>
                <a:gd name="connsiteY35" fmla="*/ 552450 h 743331"/>
                <a:gd name="connsiteX36" fmla="*/ 123825 w 590550"/>
                <a:gd name="connsiteY36" fmla="*/ 495300 h 743331"/>
                <a:gd name="connsiteX37" fmla="*/ 117443 w 590550"/>
                <a:gd name="connsiteY37" fmla="*/ 477298 h 743331"/>
                <a:gd name="connsiteX38" fmla="*/ 57150 w 590550"/>
                <a:gd name="connsiteY38" fmla="*/ 319088 h 743331"/>
                <a:gd name="connsiteX39" fmla="*/ 295275 w 590550"/>
                <a:gd name="connsiteY39" fmla="*/ 57150 h 743331"/>
                <a:gd name="connsiteX40" fmla="*/ 533400 w 590550"/>
                <a:gd name="connsiteY40" fmla="*/ 319088 h 743331"/>
                <a:gd name="connsiteX41" fmla="*/ 473107 w 590550"/>
                <a:gd name="connsiteY41" fmla="*/ 477298 h 74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90550" h="743331">
                  <a:moveTo>
                    <a:pt x="295275" y="0"/>
                  </a:moveTo>
                  <a:cubicBezTo>
                    <a:pt x="132493" y="0"/>
                    <a:pt x="0" y="142875"/>
                    <a:pt x="0" y="319088"/>
                  </a:cubicBezTo>
                  <a:cubicBezTo>
                    <a:pt x="0" y="388906"/>
                    <a:pt x="20003" y="445103"/>
                    <a:pt x="66675" y="505206"/>
                  </a:cubicBezTo>
                  <a:lnTo>
                    <a:pt x="66675" y="552831"/>
                  </a:lnTo>
                  <a:cubicBezTo>
                    <a:pt x="65955" y="596860"/>
                    <a:pt x="99066" y="634109"/>
                    <a:pt x="142875" y="638556"/>
                  </a:cubicBezTo>
                  <a:lnTo>
                    <a:pt x="142875" y="714756"/>
                  </a:lnTo>
                  <a:cubicBezTo>
                    <a:pt x="142875" y="730538"/>
                    <a:pt x="155668" y="743331"/>
                    <a:pt x="171450" y="743331"/>
                  </a:cubicBezTo>
                  <a:lnTo>
                    <a:pt x="419100" y="743331"/>
                  </a:lnTo>
                  <a:cubicBezTo>
                    <a:pt x="434882" y="743331"/>
                    <a:pt x="447675" y="730538"/>
                    <a:pt x="447675" y="714756"/>
                  </a:cubicBezTo>
                  <a:lnTo>
                    <a:pt x="447675" y="638175"/>
                  </a:lnTo>
                  <a:cubicBezTo>
                    <a:pt x="491484" y="633728"/>
                    <a:pt x="524595" y="596479"/>
                    <a:pt x="523875" y="552450"/>
                  </a:cubicBezTo>
                  <a:lnTo>
                    <a:pt x="523875" y="504825"/>
                  </a:lnTo>
                  <a:cubicBezTo>
                    <a:pt x="570548" y="444722"/>
                    <a:pt x="590550" y="388525"/>
                    <a:pt x="590550" y="318707"/>
                  </a:cubicBezTo>
                  <a:cubicBezTo>
                    <a:pt x="590550" y="142875"/>
                    <a:pt x="458057" y="0"/>
                    <a:pt x="295275" y="0"/>
                  </a:cubicBezTo>
                  <a:close/>
                  <a:moveTo>
                    <a:pt x="473107" y="477298"/>
                  </a:moveTo>
                  <a:cubicBezTo>
                    <a:pt x="468978" y="482389"/>
                    <a:pt x="466724" y="488745"/>
                    <a:pt x="466725" y="495300"/>
                  </a:cubicBezTo>
                  <a:lnTo>
                    <a:pt x="466725" y="552450"/>
                  </a:lnTo>
                  <a:cubicBezTo>
                    <a:pt x="467097" y="567859"/>
                    <a:pt x="454908" y="580653"/>
                    <a:pt x="439500" y="581025"/>
                  </a:cubicBezTo>
                  <a:cubicBezTo>
                    <a:pt x="439050" y="581035"/>
                    <a:pt x="438600" y="581035"/>
                    <a:pt x="438150" y="581025"/>
                  </a:cubicBezTo>
                  <a:lnTo>
                    <a:pt x="419100" y="581025"/>
                  </a:lnTo>
                  <a:cubicBezTo>
                    <a:pt x="403318" y="581025"/>
                    <a:pt x="390525" y="593818"/>
                    <a:pt x="390525" y="609600"/>
                  </a:cubicBezTo>
                  <a:lnTo>
                    <a:pt x="390525" y="685800"/>
                  </a:lnTo>
                  <a:lnTo>
                    <a:pt x="352425" y="685800"/>
                  </a:lnTo>
                  <a:lnTo>
                    <a:pt x="352425" y="628650"/>
                  </a:lnTo>
                  <a:lnTo>
                    <a:pt x="314325" y="628650"/>
                  </a:lnTo>
                  <a:lnTo>
                    <a:pt x="314325" y="685800"/>
                  </a:lnTo>
                  <a:lnTo>
                    <a:pt x="276225" y="685800"/>
                  </a:lnTo>
                  <a:lnTo>
                    <a:pt x="276225" y="628650"/>
                  </a:lnTo>
                  <a:lnTo>
                    <a:pt x="238125" y="628650"/>
                  </a:lnTo>
                  <a:lnTo>
                    <a:pt x="238125" y="685800"/>
                  </a:lnTo>
                  <a:lnTo>
                    <a:pt x="200025" y="685800"/>
                  </a:lnTo>
                  <a:lnTo>
                    <a:pt x="200025" y="609600"/>
                  </a:lnTo>
                  <a:cubicBezTo>
                    <a:pt x="200025" y="593818"/>
                    <a:pt x="187232" y="581025"/>
                    <a:pt x="171450" y="581025"/>
                  </a:cubicBezTo>
                  <a:lnTo>
                    <a:pt x="152400" y="581025"/>
                  </a:lnTo>
                  <a:cubicBezTo>
                    <a:pt x="136991" y="581397"/>
                    <a:pt x="124197" y="569208"/>
                    <a:pt x="123825" y="553800"/>
                  </a:cubicBezTo>
                  <a:cubicBezTo>
                    <a:pt x="123815" y="553350"/>
                    <a:pt x="123815" y="552900"/>
                    <a:pt x="123825" y="552450"/>
                  </a:cubicBezTo>
                  <a:lnTo>
                    <a:pt x="123825" y="495300"/>
                  </a:lnTo>
                  <a:cubicBezTo>
                    <a:pt x="123826" y="488745"/>
                    <a:pt x="121572" y="482389"/>
                    <a:pt x="117443" y="477298"/>
                  </a:cubicBezTo>
                  <a:cubicBezTo>
                    <a:pt x="74581" y="424434"/>
                    <a:pt x="57150" y="378619"/>
                    <a:pt x="57150" y="319088"/>
                  </a:cubicBezTo>
                  <a:cubicBezTo>
                    <a:pt x="57150" y="174689"/>
                    <a:pt x="163925" y="57150"/>
                    <a:pt x="295275" y="57150"/>
                  </a:cubicBezTo>
                  <a:cubicBezTo>
                    <a:pt x="426625" y="57150"/>
                    <a:pt x="533400" y="174689"/>
                    <a:pt x="533400" y="319088"/>
                  </a:cubicBezTo>
                  <a:cubicBezTo>
                    <a:pt x="533400" y="378619"/>
                    <a:pt x="515969" y="424434"/>
                    <a:pt x="473107" y="477298"/>
                  </a:cubicBez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02B62"/>
                </a:solidFill>
                <a:effectLst/>
                <a:uLnTx/>
                <a:uFillTx/>
              </a:endParaRPr>
            </a:p>
          </p:txBody>
        </p:sp>
      </p:grpSp>
      <p:sp>
        <p:nvSpPr>
          <p:cNvPr id="35" name="TextBox 34">
            <a:extLst>
              <a:ext uri="{FF2B5EF4-FFF2-40B4-BE49-F238E27FC236}">
                <a16:creationId xmlns:a16="http://schemas.microsoft.com/office/drawing/2014/main" id="{21DD821A-A3E5-4A21-A0B1-3782ABC422C0}"/>
              </a:ext>
            </a:extLst>
          </p:cNvPr>
          <p:cNvSpPr txBox="1"/>
          <p:nvPr/>
        </p:nvSpPr>
        <p:spPr>
          <a:xfrm>
            <a:off x="4398271" y="5806870"/>
            <a:ext cx="3373054"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a:ln>
                  <a:noFill/>
                </a:ln>
                <a:solidFill>
                  <a:srgbClr val="102B62"/>
                </a:solidFill>
                <a:effectLst/>
                <a:uLnTx/>
                <a:uFillTx/>
              </a:rPr>
              <a:t>Multiorgan failure </a:t>
            </a:r>
          </a:p>
        </p:txBody>
      </p:sp>
      <p:grpSp>
        <p:nvGrpSpPr>
          <p:cNvPr id="36" name="Graphic 14" descr="Skull">
            <a:extLst>
              <a:ext uri="{FF2B5EF4-FFF2-40B4-BE49-F238E27FC236}">
                <a16:creationId xmlns:a16="http://schemas.microsoft.com/office/drawing/2014/main" id="{6C26615A-CCA8-4A8A-858B-8451F6B2E96C}"/>
              </a:ext>
            </a:extLst>
          </p:cNvPr>
          <p:cNvGrpSpPr/>
          <p:nvPr/>
        </p:nvGrpSpPr>
        <p:grpSpPr>
          <a:xfrm>
            <a:off x="7317848" y="5428365"/>
            <a:ext cx="914400" cy="914400"/>
            <a:chOff x="4853709" y="3872839"/>
            <a:chExt cx="914400" cy="914400"/>
          </a:xfrm>
          <a:solidFill>
            <a:srgbClr val="102B62">
              <a:alpha val="80000"/>
            </a:srgbClr>
          </a:solidFill>
        </p:grpSpPr>
        <p:sp>
          <p:nvSpPr>
            <p:cNvPr id="37" name="Freeform: Shape 36">
              <a:extLst>
                <a:ext uri="{FF2B5EF4-FFF2-40B4-BE49-F238E27FC236}">
                  <a16:creationId xmlns:a16="http://schemas.microsoft.com/office/drawing/2014/main" id="{75792C10-E78F-420C-8F8B-A57BA4901826}"/>
                </a:ext>
              </a:extLst>
            </p:cNvPr>
            <p:cNvSpPr/>
            <p:nvPr/>
          </p:nvSpPr>
          <p:spPr>
            <a:xfrm>
              <a:off x="5129934" y="4272889"/>
              <a:ext cx="152400" cy="152400"/>
            </a:xfrm>
            <a:custGeom>
              <a:avLst/>
              <a:gdLst>
                <a:gd name="connsiteX0" fmla="*/ 152400 w 152400"/>
                <a:gd name="connsiteY0" fmla="*/ 76200 h 152400"/>
                <a:gd name="connsiteX1" fmla="*/ 76200 w 152400"/>
                <a:gd name="connsiteY1" fmla="*/ 152400 h 152400"/>
                <a:gd name="connsiteX2" fmla="*/ 0 w 152400"/>
                <a:gd name="connsiteY2" fmla="*/ 76200 h 152400"/>
                <a:gd name="connsiteX3" fmla="*/ 76200 w 152400"/>
                <a:gd name="connsiteY3" fmla="*/ 0 h 152400"/>
                <a:gd name="connsiteX4" fmla="*/ 152400 w 152400"/>
                <a:gd name="connsiteY4" fmla="*/ 762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52400">
                  <a:moveTo>
                    <a:pt x="152400" y="76200"/>
                  </a:moveTo>
                  <a:cubicBezTo>
                    <a:pt x="152400" y="118284"/>
                    <a:pt x="118284" y="152400"/>
                    <a:pt x="76200" y="152400"/>
                  </a:cubicBezTo>
                  <a:cubicBezTo>
                    <a:pt x="34116" y="152400"/>
                    <a:pt x="0" y="118284"/>
                    <a:pt x="0" y="76200"/>
                  </a:cubicBezTo>
                  <a:cubicBezTo>
                    <a:pt x="0" y="34116"/>
                    <a:pt x="34116" y="0"/>
                    <a:pt x="76200" y="0"/>
                  </a:cubicBezTo>
                  <a:cubicBezTo>
                    <a:pt x="118284" y="0"/>
                    <a:pt x="152400" y="34116"/>
                    <a:pt x="152400" y="76200"/>
                  </a:cubicBez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02B62"/>
                </a:solidFill>
                <a:effectLst/>
                <a:uLnTx/>
                <a:uFillTx/>
              </a:endParaRPr>
            </a:p>
          </p:txBody>
        </p:sp>
        <p:sp>
          <p:nvSpPr>
            <p:cNvPr id="38" name="Freeform: Shape 37">
              <a:extLst>
                <a:ext uri="{FF2B5EF4-FFF2-40B4-BE49-F238E27FC236}">
                  <a16:creationId xmlns:a16="http://schemas.microsoft.com/office/drawing/2014/main" id="{15838802-9DF4-4201-BE84-AB578526B674}"/>
                </a:ext>
              </a:extLst>
            </p:cNvPr>
            <p:cNvSpPr/>
            <p:nvPr/>
          </p:nvSpPr>
          <p:spPr>
            <a:xfrm>
              <a:off x="5339484" y="4272889"/>
              <a:ext cx="152400" cy="152400"/>
            </a:xfrm>
            <a:custGeom>
              <a:avLst/>
              <a:gdLst>
                <a:gd name="connsiteX0" fmla="*/ 152400 w 152400"/>
                <a:gd name="connsiteY0" fmla="*/ 76200 h 152400"/>
                <a:gd name="connsiteX1" fmla="*/ 76200 w 152400"/>
                <a:gd name="connsiteY1" fmla="*/ 152400 h 152400"/>
                <a:gd name="connsiteX2" fmla="*/ 0 w 152400"/>
                <a:gd name="connsiteY2" fmla="*/ 76200 h 152400"/>
                <a:gd name="connsiteX3" fmla="*/ 76200 w 152400"/>
                <a:gd name="connsiteY3" fmla="*/ 0 h 152400"/>
                <a:gd name="connsiteX4" fmla="*/ 152400 w 152400"/>
                <a:gd name="connsiteY4" fmla="*/ 762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52400">
                  <a:moveTo>
                    <a:pt x="152400" y="76200"/>
                  </a:moveTo>
                  <a:cubicBezTo>
                    <a:pt x="152400" y="118284"/>
                    <a:pt x="118284" y="152400"/>
                    <a:pt x="76200" y="152400"/>
                  </a:cubicBezTo>
                  <a:cubicBezTo>
                    <a:pt x="34116" y="152400"/>
                    <a:pt x="0" y="118284"/>
                    <a:pt x="0" y="76200"/>
                  </a:cubicBezTo>
                  <a:cubicBezTo>
                    <a:pt x="0" y="34116"/>
                    <a:pt x="34116" y="0"/>
                    <a:pt x="76200" y="0"/>
                  </a:cubicBezTo>
                  <a:cubicBezTo>
                    <a:pt x="118284" y="0"/>
                    <a:pt x="152400" y="34116"/>
                    <a:pt x="152400" y="76200"/>
                  </a:cubicBez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02B62"/>
                </a:solidFill>
                <a:effectLst/>
                <a:uLnTx/>
                <a:uFillTx/>
              </a:endParaRPr>
            </a:p>
          </p:txBody>
        </p:sp>
        <p:sp>
          <p:nvSpPr>
            <p:cNvPr id="39" name="Freeform: Shape 38">
              <a:extLst>
                <a:ext uri="{FF2B5EF4-FFF2-40B4-BE49-F238E27FC236}">
                  <a16:creationId xmlns:a16="http://schemas.microsoft.com/office/drawing/2014/main" id="{6CA13B6F-E5F5-41B4-8F80-CB32B16D9689}"/>
                </a:ext>
              </a:extLst>
            </p:cNvPr>
            <p:cNvSpPr/>
            <p:nvPr/>
          </p:nvSpPr>
          <p:spPr>
            <a:xfrm>
              <a:off x="5268774" y="4434250"/>
              <a:ext cx="84273" cy="76763"/>
            </a:xfrm>
            <a:custGeom>
              <a:avLst/>
              <a:gdLst>
                <a:gd name="connsiteX0" fmla="*/ 81473 w 84273"/>
                <a:gd name="connsiteY0" fmla="*/ 47046 h 76763"/>
                <a:gd name="connsiteX1" fmla="*/ 74746 w 84273"/>
                <a:gd name="connsiteY1" fmla="*/ 73967 h 76763"/>
                <a:gd name="connsiteX2" fmla="*/ 64709 w 84273"/>
                <a:gd name="connsiteY2" fmla="*/ 76764 h 76763"/>
                <a:gd name="connsiteX3" fmla="*/ 19561 w 84273"/>
                <a:gd name="connsiteY3" fmla="*/ 76764 h 76763"/>
                <a:gd name="connsiteX4" fmla="*/ 0 w 84273"/>
                <a:gd name="connsiteY4" fmla="*/ 57082 h 76763"/>
                <a:gd name="connsiteX5" fmla="*/ 2797 w 84273"/>
                <a:gd name="connsiteY5" fmla="*/ 47046 h 76763"/>
                <a:gd name="connsiteX6" fmla="*/ 25371 w 84273"/>
                <a:gd name="connsiteY6" fmla="*/ 9517 h 76763"/>
                <a:gd name="connsiteX7" fmla="*/ 52147 w 84273"/>
                <a:gd name="connsiteY7" fmla="*/ 2765 h 76763"/>
                <a:gd name="connsiteX8" fmla="*/ 58899 w 84273"/>
                <a:gd name="connsiteY8" fmla="*/ 9517 h 7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73" h="76763">
                  <a:moveTo>
                    <a:pt x="81473" y="47046"/>
                  </a:moveTo>
                  <a:cubicBezTo>
                    <a:pt x="87049" y="56337"/>
                    <a:pt x="84037" y="68390"/>
                    <a:pt x="74746" y="73967"/>
                  </a:cubicBezTo>
                  <a:cubicBezTo>
                    <a:pt x="71713" y="75786"/>
                    <a:pt x="68246" y="76753"/>
                    <a:pt x="64709" y="76764"/>
                  </a:cubicBezTo>
                  <a:lnTo>
                    <a:pt x="19561" y="76764"/>
                  </a:lnTo>
                  <a:cubicBezTo>
                    <a:pt x="8724" y="76730"/>
                    <a:pt x="-33" y="67919"/>
                    <a:pt x="0" y="57082"/>
                  </a:cubicBezTo>
                  <a:cubicBezTo>
                    <a:pt x="11" y="53546"/>
                    <a:pt x="977" y="50078"/>
                    <a:pt x="2797" y="47046"/>
                  </a:cubicBezTo>
                  <a:lnTo>
                    <a:pt x="25371" y="9517"/>
                  </a:lnTo>
                  <a:cubicBezTo>
                    <a:pt x="30900" y="259"/>
                    <a:pt x="42888" y="-2764"/>
                    <a:pt x="52147" y="2765"/>
                  </a:cubicBezTo>
                  <a:cubicBezTo>
                    <a:pt x="54922" y="4422"/>
                    <a:pt x="57242" y="6743"/>
                    <a:pt x="58899" y="9517"/>
                  </a:cubicBez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02B62"/>
                </a:solidFill>
                <a:effectLst/>
                <a:uLnTx/>
                <a:uFillTx/>
              </a:endParaRPr>
            </a:p>
          </p:txBody>
        </p:sp>
        <p:sp>
          <p:nvSpPr>
            <p:cNvPr id="40" name="Freeform: Shape 39">
              <a:extLst>
                <a:ext uri="{FF2B5EF4-FFF2-40B4-BE49-F238E27FC236}">
                  <a16:creationId xmlns:a16="http://schemas.microsoft.com/office/drawing/2014/main" id="{6AB2802B-F261-452D-82FB-6C12EA0BCBA9}"/>
                </a:ext>
              </a:extLst>
            </p:cNvPr>
            <p:cNvSpPr/>
            <p:nvPr/>
          </p:nvSpPr>
          <p:spPr>
            <a:xfrm>
              <a:off x="5015634" y="3958564"/>
              <a:ext cx="590550" cy="743331"/>
            </a:xfrm>
            <a:custGeom>
              <a:avLst/>
              <a:gdLst>
                <a:gd name="connsiteX0" fmla="*/ 295275 w 590550"/>
                <a:gd name="connsiteY0" fmla="*/ 0 h 743331"/>
                <a:gd name="connsiteX1" fmla="*/ 0 w 590550"/>
                <a:gd name="connsiteY1" fmla="*/ 319088 h 743331"/>
                <a:gd name="connsiteX2" fmla="*/ 66675 w 590550"/>
                <a:gd name="connsiteY2" fmla="*/ 505206 h 743331"/>
                <a:gd name="connsiteX3" fmla="*/ 66675 w 590550"/>
                <a:gd name="connsiteY3" fmla="*/ 552831 h 743331"/>
                <a:gd name="connsiteX4" fmla="*/ 142875 w 590550"/>
                <a:gd name="connsiteY4" fmla="*/ 638556 h 743331"/>
                <a:gd name="connsiteX5" fmla="*/ 142875 w 590550"/>
                <a:gd name="connsiteY5" fmla="*/ 714756 h 743331"/>
                <a:gd name="connsiteX6" fmla="*/ 171450 w 590550"/>
                <a:gd name="connsiteY6" fmla="*/ 743331 h 743331"/>
                <a:gd name="connsiteX7" fmla="*/ 419100 w 590550"/>
                <a:gd name="connsiteY7" fmla="*/ 743331 h 743331"/>
                <a:gd name="connsiteX8" fmla="*/ 447675 w 590550"/>
                <a:gd name="connsiteY8" fmla="*/ 714756 h 743331"/>
                <a:gd name="connsiteX9" fmla="*/ 447675 w 590550"/>
                <a:gd name="connsiteY9" fmla="*/ 638175 h 743331"/>
                <a:gd name="connsiteX10" fmla="*/ 523875 w 590550"/>
                <a:gd name="connsiteY10" fmla="*/ 552450 h 743331"/>
                <a:gd name="connsiteX11" fmla="*/ 523875 w 590550"/>
                <a:gd name="connsiteY11" fmla="*/ 504825 h 743331"/>
                <a:gd name="connsiteX12" fmla="*/ 590550 w 590550"/>
                <a:gd name="connsiteY12" fmla="*/ 318707 h 743331"/>
                <a:gd name="connsiteX13" fmla="*/ 295275 w 590550"/>
                <a:gd name="connsiteY13" fmla="*/ 0 h 743331"/>
                <a:gd name="connsiteX14" fmla="*/ 473107 w 590550"/>
                <a:gd name="connsiteY14" fmla="*/ 477298 h 743331"/>
                <a:gd name="connsiteX15" fmla="*/ 466725 w 590550"/>
                <a:gd name="connsiteY15" fmla="*/ 495300 h 743331"/>
                <a:gd name="connsiteX16" fmla="*/ 466725 w 590550"/>
                <a:gd name="connsiteY16" fmla="*/ 552450 h 743331"/>
                <a:gd name="connsiteX17" fmla="*/ 439500 w 590550"/>
                <a:gd name="connsiteY17" fmla="*/ 581025 h 743331"/>
                <a:gd name="connsiteX18" fmla="*/ 438150 w 590550"/>
                <a:gd name="connsiteY18" fmla="*/ 581025 h 743331"/>
                <a:gd name="connsiteX19" fmla="*/ 419100 w 590550"/>
                <a:gd name="connsiteY19" fmla="*/ 581025 h 743331"/>
                <a:gd name="connsiteX20" fmla="*/ 390525 w 590550"/>
                <a:gd name="connsiteY20" fmla="*/ 609600 h 743331"/>
                <a:gd name="connsiteX21" fmla="*/ 390525 w 590550"/>
                <a:gd name="connsiteY21" fmla="*/ 685800 h 743331"/>
                <a:gd name="connsiteX22" fmla="*/ 352425 w 590550"/>
                <a:gd name="connsiteY22" fmla="*/ 685800 h 743331"/>
                <a:gd name="connsiteX23" fmla="*/ 352425 w 590550"/>
                <a:gd name="connsiteY23" fmla="*/ 628650 h 743331"/>
                <a:gd name="connsiteX24" fmla="*/ 314325 w 590550"/>
                <a:gd name="connsiteY24" fmla="*/ 628650 h 743331"/>
                <a:gd name="connsiteX25" fmla="*/ 314325 w 590550"/>
                <a:gd name="connsiteY25" fmla="*/ 685800 h 743331"/>
                <a:gd name="connsiteX26" fmla="*/ 276225 w 590550"/>
                <a:gd name="connsiteY26" fmla="*/ 685800 h 743331"/>
                <a:gd name="connsiteX27" fmla="*/ 276225 w 590550"/>
                <a:gd name="connsiteY27" fmla="*/ 628650 h 743331"/>
                <a:gd name="connsiteX28" fmla="*/ 238125 w 590550"/>
                <a:gd name="connsiteY28" fmla="*/ 628650 h 743331"/>
                <a:gd name="connsiteX29" fmla="*/ 238125 w 590550"/>
                <a:gd name="connsiteY29" fmla="*/ 685800 h 743331"/>
                <a:gd name="connsiteX30" fmla="*/ 200025 w 590550"/>
                <a:gd name="connsiteY30" fmla="*/ 685800 h 743331"/>
                <a:gd name="connsiteX31" fmla="*/ 200025 w 590550"/>
                <a:gd name="connsiteY31" fmla="*/ 609600 h 743331"/>
                <a:gd name="connsiteX32" fmla="*/ 171450 w 590550"/>
                <a:gd name="connsiteY32" fmla="*/ 581025 h 743331"/>
                <a:gd name="connsiteX33" fmla="*/ 152400 w 590550"/>
                <a:gd name="connsiteY33" fmla="*/ 581025 h 743331"/>
                <a:gd name="connsiteX34" fmla="*/ 123825 w 590550"/>
                <a:gd name="connsiteY34" fmla="*/ 553800 h 743331"/>
                <a:gd name="connsiteX35" fmla="*/ 123825 w 590550"/>
                <a:gd name="connsiteY35" fmla="*/ 552450 h 743331"/>
                <a:gd name="connsiteX36" fmla="*/ 123825 w 590550"/>
                <a:gd name="connsiteY36" fmla="*/ 495300 h 743331"/>
                <a:gd name="connsiteX37" fmla="*/ 117443 w 590550"/>
                <a:gd name="connsiteY37" fmla="*/ 477298 h 743331"/>
                <a:gd name="connsiteX38" fmla="*/ 57150 w 590550"/>
                <a:gd name="connsiteY38" fmla="*/ 319088 h 743331"/>
                <a:gd name="connsiteX39" fmla="*/ 295275 w 590550"/>
                <a:gd name="connsiteY39" fmla="*/ 57150 h 743331"/>
                <a:gd name="connsiteX40" fmla="*/ 533400 w 590550"/>
                <a:gd name="connsiteY40" fmla="*/ 319088 h 743331"/>
                <a:gd name="connsiteX41" fmla="*/ 473107 w 590550"/>
                <a:gd name="connsiteY41" fmla="*/ 477298 h 74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90550" h="743331">
                  <a:moveTo>
                    <a:pt x="295275" y="0"/>
                  </a:moveTo>
                  <a:cubicBezTo>
                    <a:pt x="132493" y="0"/>
                    <a:pt x="0" y="142875"/>
                    <a:pt x="0" y="319088"/>
                  </a:cubicBezTo>
                  <a:cubicBezTo>
                    <a:pt x="0" y="388906"/>
                    <a:pt x="20003" y="445103"/>
                    <a:pt x="66675" y="505206"/>
                  </a:cubicBezTo>
                  <a:lnTo>
                    <a:pt x="66675" y="552831"/>
                  </a:lnTo>
                  <a:cubicBezTo>
                    <a:pt x="65955" y="596860"/>
                    <a:pt x="99066" y="634109"/>
                    <a:pt x="142875" y="638556"/>
                  </a:cubicBezTo>
                  <a:lnTo>
                    <a:pt x="142875" y="714756"/>
                  </a:lnTo>
                  <a:cubicBezTo>
                    <a:pt x="142875" y="730538"/>
                    <a:pt x="155668" y="743331"/>
                    <a:pt x="171450" y="743331"/>
                  </a:cubicBezTo>
                  <a:lnTo>
                    <a:pt x="419100" y="743331"/>
                  </a:lnTo>
                  <a:cubicBezTo>
                    <a:pt x="434882" y="743331"/>
                    <a:pt x="447675" y="730538"/>
                    <a:pt x="447675" y="714756"/>
                  </a:cubicBezTo>
                  <a:lnTo>
                    <a:pt x="447675" y="638175"/>
                  </a:lnTo>
                  <a:cubicBezTo>
                    <a:pt x="491484" y="633728"/>
                    <a:pt x="524595" y="596479"/>
                    <a:pt x="523875" y="552450"/>
                  </a:cubicBezTo>
                  <a:lnTo>
                    <a:pt x="523875" y="504825"/>
                  </a:lnTo>
                  <a:cubicBezTo>
                    <a:pt x="570548" y="444722"/>
                    <a:pt x="590550" y="388525"/>
                    <a:pt x="590550" y="318707"/>
                  </a:cubicBezTo>
                  <a:cubicBezTo>
                    <a:pt x="590550" y="142875"/>
                    <a:pt x="458057" y="0"/>
                    <a:pt x="295275" y="0"/>
                  </a:cubicBezTo>
                  <a:close/>
                  <a:moveTo>
                    <a:pt x="473107" y="477298"/>
                  </a:moveTo>
                  <a:cubicBezTo>
                    <a:pt x="468978" y="482389"/>
                    <a:pt x="466724" y="488745"/>
                    <a:pt x="466725" y="495300"/>
                  </a:cubicBezTo>
                  <a:lnTo>
                    <a:pt x="466725" y="552450"/>
                  </a:lnTo>
                  <a:cubicBezTo>
                    <a:pt x="467097" y="567859"/>
                    <a:pt x="454908" y="580653"/>
                    <a:pt x="439500" y="581025"/>
                  </a:cubicBezTo>
                  <a:cubicBezTo>
                    <a:pt x="439050" y="581035"/>
                    <a:pt x="438600" y="581035"/>
                    <a:pt x="438150" y="581025"/>
                  </a:cubicBezTo>
                  <a:lnTo>
                    <a:pt x="419100" y="581025"/>
                  </a:lnTo>
                  <a:cubicBezTo>
                    <a:pt x="403318" y="581025"/>
                    <a:pt x="390525" y="593818"/>
                    <a:pt x="390525" y="609600"/>
                  </a:cubicBezTo>
                  <a:lnTo>
                    <a:pt x="390525" y="685800"/>
                  </a:lnTo>
                  <a:lnTo>
                    <a:pt x="352425" y="685800"/>
                  </a:lnTo>
                  <a:lnTo>
                    <a:pt x="352425" y="628650"/>
                  </a:lnTo>
                  <a:lnTo>
                    <a:pt x="314325" y="628650"/>
                  </a:lnTo>
                  <a:lnTo>
                    <a:pt x="314325" y="685800"/>
                  </a:lnTo>
                  <a:lnTo>
                    <a:pt x="276225" y="685800"/>
                  </a:lnTo>
                  <a:lnTo>
                    <a:pt x="276225" y="628650"/>
                  </a:lnTo>
                  <a:lnTo>
                    <a:pt x="238125" y="628650"/>
                  </a:lnTo>
                  <a:lnTo>
                    <a:pt x="238125" y="685800"/>
                  </a:lnTo>
                  <a:lnTo>
                    <a:pt x="200025" y="685800"/>
                  </a:lnTo>
                  <a:lnTo>
                    <a:pt x="200025" y="609600"/>
                  </a:lnTo>
                  <a:cubicBezTo>
                    <a:pt x="200025" y="593818"/>
                    <a:pt x="187232" y="581025"/>
                    <a:pt x="171450" y="581025"/>
                  </a:cubicBezTo>
                  <a:lnTo>
                    <a:pt x="152400" y="581025"/>
                  </a:lnTo>
                  <a:cubicBezTo>
                    <a:pt x="136991" y="581397"/>
                    <a:pt x="124197" y="569208"/>
                    <a:pt x="123825" y="553800"/>
                  </a:cubicBezTo>
                  <a:cubicBezTo>
                    <a:pt x="123815" y="553350"/>
                    <a:pt x="123815" y="552900"/>
                    <a:pt x="123825" y="552450"/>
                  </a:cubicBezTo>
                  <a:lnTo>
                    <a:pt x="123825" y="495300"/>
                  </a:lnTo>
                  <a:cubicBezTo>
                    <a:pt x="123826" y="488745"/>
                    <a:pt x="121572" y="482389"/>
                    <a:pt x="117443" y="477298"/>
                  </a:cubicBezTo>
                  <a:cubicBezTo>
                    <a:pt x="74581" y="424434"/>
                    <a:pt x="57150" y="378619"/>
                    <a:pt x="57150" y="319088"/>
                  </a:cubicBezTo>
                  <a:cubicBezTo>
                    <a:pt x="57150" y="174689"/>
                    <a:pt x="163925" y="57150"/>
                    <a:pt x="295275" y="57150"/>
                  </a:cubicBezTo>
                  <a:cubicBezTo>
                    <a:pt x="426625" y="57150"/>
                    <a:pt x="533400" y="174689"/>
                    <a:pt x="533400" y="319088"/>
                  </a:cubicBezTo>
                  <a:cubicBezTo>
                    <a:pt x="533400" y="378619"/>
                    <a:pt x="515969" y="424434"/>
                    <a:pt x="473107" y="477298"/>
                  </a:cubicBez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02B62"/>
                </a:solidFill>
                <a:effectLst/>
                <a:uLnTx/>
                <a:uFillTx/>
              </a:endParaRPr>
            </a:p>
          </p:txBody>
        </p:sp>
      </p:grpSp>
      <p:sp>
        <p:nvSpPr>
          <p:cNvPr id="41" name="TextBox 40">
            <a:extLst>
              <a:ext uri="{FF2B5EF4-FFF2-40B4-BE49-F238E27FC236}">
                <a16:creationId xmlns:a16="http://schemas.microsoft.com/office/drawing/2014/main" id="{56697B22-7573-4E4C-BDDF-8D2D54E9D28D}"/>
              </a:ext>
            </a:extLst>
          </p:cNvPr>
          <p:cNvSpPr txBox="1"/>
          <p:nvPr/>
        </p:nvSpPr>
        <p:spPr>
          <a:xfrm>
            <a:off x="5118431" y="3587479"/>
            <a:ext cx="1942842" cy="369332"/>
          </a:xfrm>
          <a:prstGeom prst="rect">
            <a:avLst/>
          </a:prstGeom>
          <a:solidFill>
            <a:sysClr val="window" lastClr="FFFFFF"/>
          </a:solidFill>
        </p:spPr>
        <p:txBody>
          <a:bodyPr wrap="square" lIns="91440" tIns="45720" rIns="91440" bIns="4572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102B62"/>
                </a:solidFill>
                <a:effectLst/>
                <a:uLnTx/>
                <a:uFillTx/>
              </a:rPr>
              <a:t>Endotheliopathy</a:t>
            </a:r>
          </a:p>
        </p:txBody>
      </p:sp>
      <p:sp>
        <p:nvSpPr>
          <p:cNvPr id="42" name="TextBox 41">
            <a:extLst>
              <a:ext uri="{FF2B5EF4-FFF2-40B4-BE49-F238E27FC236}">
                <a16:creationId xmlns:a16="http://schemas.microsoft.com/office/drawing/2014/main" id="{F4BE8D23-4978-420C-A3F9-0D74E3FD7DB8}"/>
              </a:ext>
            </a:extLst>
          </p:cNvPr>
          <p:cNvSpPr txBox="1"/>
          <p:nvPr/>
        </p:nvSpPr>
        <p:spPr>
          <a:xfrm>
            <a:off x="5127621" y="4679872"/>
            <a:ext cx="1924462" cy="461665"/>
          </a:xfrm>
          <a:prstGeom prst="rect">
            <a:avLst/>
          </a:prstGeom>
          <a:solidFill>
            <a:sysClr val="window" lastClr="FFFFFF"/>
          </a:solidFill>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srgbClr val="102B62"/>
                </a:solidFill>
                <a:effectLst/>
                <a:uLnTx/>
                <a:uFillTx/>
              </a:rPr>
              <a:t>Oxygen debt</a:t>
            </a:r>
          </a:p>
        </p:txBody>
      </p:sp>
      <p:sp>
        <p:nvSpPr>
          <p:cNvPr id="43" name="Rectangle 42">
            <a:extLst>
              <a:ext uri="{FF2B5EF4-FFF2-40B4-BE49-F238E27FC236}">
                <a16:creationId xmlns:a16="http://schemas.microsoft.com/office/drawing/2014/main" id="{06A8BEFF-E3F6-4D1E-BF0B-FF61F9E04F9D}"/>
              </a:ext>
            </a:extLst>
          </p:cNvPr>
          <p:cNvSpPr/>
          <p:nvPr/>
        </p:nvSpPr>
        <p:spPr>
          <a:xfrm>
            <a:off x="2447925" y="4213115"/>
            <a:ext cx="1395413" cy="176212"/>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ea typeface="+mn-ea"/>
              <a:cs typeface="+mn-cs"/>
            </a:endParaRPr>
          </a:p>
        </p:txBody>
      </p:sp>
      <p:sp>
        <p:nvSpPr>
          <p:cNvPr id="44" name="TextBox 43">
            <a:extLst>
              <a:ext uri="{FF2B5EF4-FFF2-40B4-BE49-F238E27FC236}">
                <a16:creationId xmlns:a16="http://schemas.microsoft.com/office/drawing/2014/main" id="{154C7B1B-BA5D-439E-8748-D2134C9E7F57}"/>
              </a:ext>
            </a:extLst>
          </p:cNvPr>
          <p:cNvSpPr txBox="1"/>
          <p:nvPr/>
        </p:nvSpPr>
        <p:spPr>
          <a:xfrm>
            <a:off x="2063759" y="4146157"/>
            <a:ext cx="1615784" cy="369332"/>
          </a:xfrm>
          <a:prstGeom prst="rect">
            <a:avLst/>
          </a:prstGeom>
          <a:noFill/>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102B62"/>
                </a:solidFill>
                <a:effectLst/>
                <a:uLnTx/>
                <a:uFillTx/>
              </a:rPr>
              <a:t>Coagulopathy</a:t>
            </a:r>
          </a:p>
        </p:txBody>
      </p:sp>
      <p:sp>
        <p:nvSpPr>
          <p:cNvPr id="45" name="Rectangle 44">
            <a:extLst>
              <a:ext uri="{FF2B5EF4-FFF2-40B4-BE49-F238E27FC236}">
                <a16:creationId xmlns:a16="http://schemas.microsoft.com/office/drawing/2014/main" id="{897B2B7B-AC95-47F4-8B5F-C770390FF1CE}"/>
              </a:ext>
            </a:extLst>
          </p:cNvPr>
          <p:cNvSpPr/>
          <p:nvPr/>
        </p:nvSpPr>
        <p:spPr>
          <a:xfrm>
            <a:off x="8362950" y="4185866"/>
            <a:ext cx="1358721" cy="189174"/>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ea typeface="+mn-ea"/>
              <a:cs typeface="+mn-cs"/>
            </a:endParaRPr>
          </a:p>
        </p:txBody>
      </p:sp>
      <p:sp>
        <p:nvSpPr>
          <p:cNvPr id="46" name="TextBox 45">
            <a:extLst>
              <a:ext uri="{FF2B5EF4-FFF2-40B4-BE49-F238E27FC236}">
                <a16:creationId xmlns:a16="http://schemas.microsoft.com/office/drawing/2014/main" id="{05DFA70C-DC15-4E5B-8698-68CB16DDCAAC}"/>
              </a:ext>
            </a:extLst>
          </p:cNvPr>
          <p:cNvSpPr txBox="1"/>
          <p:nvPr/>
        </p:nvSpPr>
        <p:spPr>
          <a:xfrm>
            <a:off x="8516514" y="4123007"/>
            <a:ext cx="1538895" cy="369332"/>
          </a:xfrm>
          <a:prstGeom prst="rect">
            <a:avLst/>
          </a:prstGeom>
          <a:noFill/>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102B62"/>
                </a:solidFill>
                <a:effectLst/>
                <a:uLnTx/>
                <a:uFillTx/>
              </a:rPr>
              <a:t>Inflammation</a:t>
            </a:r>
          </a:p>
        </p:txBody>
      </p:sp>
      <p:sp>
        <p:nvSpPr>
          <p:cNvPr id="47" name="Freeform: Shape 46">
            <a:extLst>
              <a:ext uri="{FF2B5EF4-FFF2-40B4-BE49-F238E27FC236}">
                <a16:creationId xmlns:a16="http://schemas.microsoft.com/office/drawing/2014/main" id="{E83CA722-B32D-4435-9983-D86DC0B8324C}"/>
              </a:ext>
            </a:extLst>
          </p:cNvPr>
          <p:cNvSpPr/>
          <p:nvPr/>
        </p:nvSpPr>
        <p:spPr>
          <a:xfrm>
            <a:off x="2874702" y="3781118"/>
            <a:ext cx="2308633" cy="407406"/>
          </a:xfrm>
          <a:custGeom>
            <a:avLst/>
            <a:gdLst>
              <a:gd name="connsiteX0" fmla="*/ 2308633 w 2308633"/>
              <a:gd name="connsiteY0" fmla="*/ 0 h 407406"/>
              <a:gd name="connsiteX1" fmla="*/ 896293 w 2308633"/>
              <a:gd name="connsiteY1" fmla="*/ 144856 h 407406"/>
              <a:gd name="connsiteX2" fmla="*/ 0 w 2308633"/>
              <a:gd name="connsiteY2" fmla="*/ 407406 h 407406"/>
            </a:gdLst>
            <a:ahLst/>
            <a:cxnLst>
              <a:cxn ang="0">
                <a:pos x="connsiteX0" y="connsiteY0"/>
              </a:cxn>
              <a:cxn ang="0">
                <a:pos x="connsiteX1" y="connsiteY1"/>
              </a:cxn>
              <a:cxn ang="0">
                <a:pos x="connsiteX2" y="connsiteY2"/>
              </a:cxn>
            </a:cxnLst>
            <a:rect l="l" t="t" r="r" b="b"/>
            <a:pathLst>
              <a:path w="2308633" h="407406">
                <a:moveTo>
                  <a:pt x="2308633" y="0"/>
                </a:moveTo>
                <a:cubicBezTo>
                  <a:pt x="1794849" y="38477"/>
                  <a:pt x="1281065" y="76955"/>
                  <a:pt x="896293" y="144856"/>
                </a:cubicBezTo>
                <a:cubicBezTo>
                  <a:pt x="511521" y="212757"/>
                  <a:pt x="255760" y="310081"/>
                  <a:pt x="0" y="407406"/>
                </a:cubicBezTo>
              </a:path>
            </a:pathLst>
          </a:custGeom>
          <a:noFill/>
          <a:ln w="25400" cap="flat" cmpd="sng" algn="ctr">
            <a:solidFill>
              <a:srgbClr val="102B62">
                <a:alpha val="72000"/>
              </a:srgbClr>
            </a:solidFill>
            <a:prstDash val="solid"/>
            <a:headEnd type="arrow" w="sm" len="sm"/>
            <a:tailEnd type="arrow" w="sm" len="sm"/>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ea typeface="+mn-ea"/>
              <a:cs typeface="+mn-cs"/>
            </a:endParaRPr>
          </a:p>
        </p:txBody>
      </p:sp>
      <p:sp>
        <p:nvSpPr>
          <p:cNvPr id="48" name="Freeform: Shape 47">
            <a:extLst>
              <a:ext uri="{FF2B5EF4-FFF2-40B4-BE49-F238E27FC236}">
                <a16:creationId xmlns:a16="http://schemas.microsoft.com/office/drawing/2014/main" id="{B54B223E-7779-4F69-B985-FCF7013EC031}"/>
              </a:ext>
            </a:extLst>
          </p:cNvPr>
          <p:cNvSpPr/>
          <p:nvPr/>
        </p:nvSpPr>
        <p:spPr>
          <a:xfrm flipH="1">
            <a:off x="6983745" y="3768412"/>
            <a:ext cx="2308633" cy="407406"/>
          </a:xfrm>
          <a:custGeom>
            <a:avLst/>
            <a:gdLst>
              <a:gd name="connsiteX0" fmla="*/ 2308633 w 2308633"/>
              <a:gd name="connsiteY0" fmla="*/ 0 h 407406"/>
              <a:gd name="connsiteX1" fmla="*/ 896293 w 2308633"/>
              <a:gd name="connsiteY1" fmla="*/ 144856 h 407406"/>
              <a:gd name="connsiteX2" fmla="*/ 0 w 2308633"/>
              <a:gd name="connsiteY2" fmla="*/ 407406 h 407406"/>
            </a:gdLst>
            <a:ahLst/>
            <a:cxnLst>
              <a:cxn ang="0">
                <a:pos x="connsiteX0" y="connsiteY0"/>
              </a:cxn>
              <a:cxn ang="0">
                <a:pos x="connsiteX1" y="connsiteY1"/>
              </a:cxn>
              <a:cxn ang="0">
                <a:pos x="connsiteX2" y="connsiteY2"/>
              </a:cxn>
            </a:cxnLst>
            <a:rect l="l" t="t" r="r" b="b"/>
            <a:pathLst>
              <a:path w="2308633" h="407406">
                <a:moveTo>
                  <a:pt x="2308633" y="0"/>
                </a:moveTo>
                <a:cubicBezTo>
                  <a:pt x="1794849" y="38477"/>
                  <a:pt x="1281065" y="76955"/>
                  <a:pt x="896293" y="144856"/>
                </a:cubicBezTo>
                <a:cubicBezTo>
                  <a:pt x="511521" y="212757"/>
                  <a:pt x="255760" y="310081"/>
                  <a:pt x="0" y="407406"/>
                </a:cubicBezTo>
              </a:path>
            </a:pathLst>
          </a:custGeom>
          <a:noFill/>
          <a:ln w="25400" cap="flat" cmpd="sng" algn="ctr">
            <a:solidFill>
              <a:srgbClr val="102B62">
                <a:alpha val="72000"/>
              </a:srgbClr>
            </a:solidFill>
            <a:prstDash val="solid"/>
            <a:headEnd type="arrow" w="sm" len="sm"/>
            <a:tailEnd type="arrow" w="sm" len="sm"/>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ea typeface="+mn-ea"/>
              <a:cs typeface="+mn-cs"/>
            </a:endParaRPr>
          </a:p>
        </p:txBody>
      </p:sp>
      <p:sp>
        <p:nvSpPr>
          <p:cNvPr id="49" name="Freeform: Shape 48">
            <a:extLst>
              <a:ext uri="{FF2B5EF4-FFF2-40B4-BE49-F238E27FC236}">
                <a16:creationId xmlns:a16="http://schemas.microsoft.com/office/drawing/2014/main" id="{54B6472C-29CF-46AB-9697-2B88B40C073F}"/>
              </a:ext>
            </a:extLst>
          </p:cNvPr>
          <p:cNvSpPr/>
          <p:nvPr/>
        </p:nvSpPr>
        <p:spPr>
          <a:xfrm>
            <a:off x="7018020" y="4453461"/>
            <a:ext cx="2362200" cy="497945"/>
          </a:xfrm>
          <a:custGeom>
            <a:avLst/>
            <a:gdLst>
              <a:gd name="connsiteX0" fmla="*/ 0 w 2362200"/>
              <a:gd name="connsiteY0" fmla="*/ 497945 h 497945"/>
              <a:gd name="connsiteX1" fmla="*/ 609600 w 2362200"/>
              <a:gd name="connsiteY1" fmla="*/ 467465 h 497945"/>
              <a:gd name="connsiteX2" fmla="*/ 1242060 w 2362200"/>
              <a:gd name="connsiteY2" fmla="*/ 383645 h 497945"/>
              <a:gd name="connsiteX3" fmla="*/ 1897380 w 2362200"/>
              <a:gd name="connsiteY3" fmla="*/ 238865 h 497945"/>
              <a:gd name="connsiteX4" fmla="*/ 2217420 w 2362200"/>
              <a:gd name="connsiteY4" fmla="*/ 116945 h 497945"/>
              <a:gd name="connsiteX5" fmla="*/ 2346960 w 2362200"/>
              <a:gd name="connsiteY5" fmla="*/ 10265 h 497945"/>
              <a:gd name="connsiteX6" fmla="*/ 2354580 w 2362200"/>
              <a:gd name="connsiteY6" fmla="*/ 10265 h 49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2200" h="497945">
                <a:moveTo>
                  <a:pt x="0" y="497945"/>
                </a:moveTo>
                <a:cubicBezTo>
                  <a:pt x="201295" y="492230"/>
                  <a:pt x="402590" y="486515"/>
                  <a:pt x="609600" y="467465"/>
                </a:cubicBezTo>
                <a:cubicBezTo>
                  <a:pt x="816610" y="448415"/>
                  <a:pt x="1027430" y="421745"/>
                  <a:pt x="1242060" y="383645"/>
                </a:cubicBezTo>
                <a:cubicBezTo>
                  <a:pt x="1456690" y="345545"/>
                  <a:pt x="1734820" y="283315"/>
                  <a:pt x="1897380" y="238865"/>
                </a:cubicBezTo>
                <a:cubicBezTo>
                  <a:pt x="2059940" y="194415"/>
                  <a:pt x="2142490" y="155045"/>
                  <a:pt x="2217420" y="116945"/>
                </a:cubicBezTo>
                <a:cubicBezTo>
                  <a:pt x="2292350" y="78845"/>
                  <a:pt x="2346960" y="10265"/>
                  <a:pt x="2346960" y="10265"/>
                </a:cubicBezTo>
                <a:cubicBezTo>
                  <a:pt x="2369820" y="-7515"/>
                  <a:pt x="2362200" y="1375"/>
                  <a:pt x="2354580" y="10265"/>
                </a:cubicBezTo>
              </a:path>
            </a:pathLst>
          </a:custGeom>
          <a:noFill/>
          <a:ln w="38100" cap="flat" cmpd="sng" algn="ctr">
            <a:solidFill>
              <a:srgbClr val="102B62"/>
            </a:solidFill>
            <a:prstDash val="solid"/>
            <a:headEnd type="arrow" w="sm" len="sm"/>
            <a:tailEnd type="arrow" w="sm" len="sm"/>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ea typeface="+mn-ea"/>
              <a:cs typeface="+mn-cs"/>
            </a:endParaRPr>
          </a:p>
        </p:txBody>
      </p:sp>
      <p:sp>
        <p:nvSpPr>
          <p:cNvPr id="50" name="Freeform: Shape 49">
            <a:extLst>
              <a:ext uri="{FF2B5EF4-FFF2-40B4-BE49-F238E27FC236}">
                <a16:creationId xmlns:a16="http://schemas.microsoft.com/office/drawing/2014/main" id="{2220A863-7A0D-4F99-9CC3-AA880C759671}"/>
              </a:ext>
            </a:extLst>
          </p:cNvPr>
          <p:cNvSpPr/>
          <p:nvPr/>
        </p:nvSpPr>
        <p:spPr>
          <a:xfrm>
            <a:off x="2788920" y="4478966"/>
            <a:ext cx="2362200" cy="495300"/>
          </a:xfrm>
          <a:custGeom>
            <a:avLst/>
            <a:gdLst>
              <a:gd name="connsiteX0" fmla="*/ 0 w 2362200"/>
              <a:gd name="connsiteY0" fmla="*/ 0 h 495300"/>
              <a:gd name="connsiteX1" fmla="*/ 205740 w 2362200"/>
              <a:gd name="connsiteY1" fmla="*/ 144780 h 495300"/>
              <a:gd name="connsiteX2" fmla="*/ 510540 w 2362200"/>
              <a:gd name="connsiteY2" fmla="*/ 243840 h 495300"/>
              <a:gd name="connsiteX3" fmla="*/ 822960 w 2362200"/>
              <a:gd name="connsiteY3" fmla="*/ 312420 h 495300"/>
              <a:gd name="connsiteX4" fmla="*/ 1257300 w 2362200"/>
              <a:gd name="connsiteY4" fmla="*/ 396240 h 495300"/>
              <a:gd name="connsiteX5" fmla="*/ 1798320 w 2362200"/>
              <a:gd name="connsiteY5" fmla="*/ 449580 h 495300"/>
              <a:gd name="connsiteX6" fmla="*/ 2362200 w 2362200"/>
              <a:gd name="connsiteY6" fmla="*/ 49530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2200" h="495300">
                <a:moveTo>
                  <a:pt x="0" y="0"/>
                </a:moveTo>
                <a:cubicBezTo>
                  <a:pt x="60325" y="52070"/>
                  <a:pt x="120650" y="104140"/>
                  <a:pt x="205740" y="144780"/>
                </a:cubicBezTo>
                <a:cubicBezTo>
                  <a:pt x="290830" y="185420"/>
                  <a:pt x="407670" y="215900"/>
                  <a:pt x="510540" y="243840"/>
                </a:cubicBezTo>
                <a:cubicBezTo>
                  <a:pt x="613410" y="271780"/>
                  <a:pt x="698500" y="287020"/>
                  <a:pt x="822960" y="312420"/>
                </a:cubicBezTo>
                <a:cubicBezTo>
                  <a:pt x="947420" y="337820"/>
                  <a:pt x="1094740" y="373380"/>
                  <a:pt x="1257300" y="396240"/>
                </a:cubicBezTo>
                <a:cubicBezTo>
                  <a:pt x="1419860" y="419100"/>
                  <a:pt x="1798320" y="449580"/>
                  <a:pt x="1798320" y="449580"/>
                </a:cubicBezTo>
                <a:lnTo>
                  <a:pt x="2362200" y="495300"/>
                </a:lnTo>
              </a:path>
            </a:pathLst>
          </a:custGeom>
          <a:noFill/>
          <a:ln w="38100" cap="flat" cmpd="sng" algn="ctr">
            <a:solidFill>
              <a:srgbClr val="102B62"/>
            </a:solidFill>
            <a:prstDash val="solid"/>
            <a:headEnd type="arrow" w="sm" len="sm"/>
            <a:tailEnd type="arrow" w="sm" len="sm"/>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ea typeface="+mn-ea"/>
              <a:cs typeface="+mn-cs"/>
            </a:endParaRPr>
          </a:p>
        </p:txBody>
      </p:sp>
      <p:sp>
        <p:nvSpPr>
          <p:cNvPr id="51" name="Rectangle 50">
            <a:extLst>
              <a:ext uri="{FF2B5EF4-FFF2-40B4-BE49-F238E27FC236}">
                <a16:creationId xmlns:a16="http://schemas.microsoft.com/office/drawing/2014/main" id="{7A5FE190-D490-4BCC-94BA-5E4B5B843764}"/>
              </a:ext>
            </a:extLst>
          </p:cNvPr>
          <p:cNvSpPr/>
          <p:nvPr/>
        </p:nvSpPr>
        <p:spPr>
          <a:xfrm>
            <a:off x="5710759" y="3071796"/>
            <a:ext cx="585787" cy="159543"/>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ea typeface="+mn-ea"/>
              <a:cs typeface="+mn-cs"/>
            </a:endParaRPr>
          </a:p>
        </p:txBody>
      </p:sp>
      <p:sp>
        <p:nvSpPr>
          <p:cNvPr id="52" name="TextBox 51">
            <a:extLst>
              <a:ext uri="{FF2B5EF4-FFF2-40B4-BE49-F238E27FC236}">
                <a16:creationId xmlns:a16="http://schemas.microsoft.com/office/drawing/2014/main" id="{9C04EA7E-DF3C-4031-928B-D13112E0D5C1}"/>
              </a:ext>
            </a:extLst>
          </p:cNvPr>
          <p:cNvSpPr txBox="1"/>
          <p:nvPr/>
        </p:nvSpPr>
        <p:spPr>
          <a:xfrm>
            <a:off x="5259074" y="2944808"/>
            <a:ext cx="1661557" cy="369332"/>
          </a:xfrm>
          <a:prstGeom prst="rect">
            <a:avLst/>
          </a:prstGeom>
          <a:noFill/>
        </p:spPr>
        <p:txBody>
          <a:bodyPr wrap="square" lIns="91440" tIns="45720" rIns="91440" bIns="4572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102B62"/>
                </a:solidFill>
                <a:effectLst/>
                <a:uLnTx/>
                <a:uFillTx/>
              </a:rPr>
              <a:t>Hemorrhage</a:t>
            </a:r>
          </a:p>
        </p:txBody>
      </p:sp>
      <p:sp>
        <p:nvSpPr>
          <p:cNvPr id="53" name="Rectangle 52">
            <a:extLst>
              <a:ext uri="{FF2B5EF4-FFF2-40B4-BE49-F238E27FC236}">
                <a16:creationId xmlns:a16="http://schemas.microsoft.com/office/drawing/2014/main" id="{F3D3DF88-1BC2-4D39-AB9D-FD60DB978C40}"/>
              </a:ext>
            </a:extLst>
          </p:cNvPr>
          <p:cNvSpPr/>
          <p:nvPr/>
        </p:nvSpPr>
        <p:spPr>
          <a:xfrm>
            <a:off x="5976937" y="2479564"/>
            <a:ext cx="185738" cy="161638"/>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ea typeface="+mn-ea"/>
              <a:cs typeface="+mn-cs"/>
            </a:endParaRPr>
          </a:p>
        </p:txBody>
      </p:sp>
      <p:sp>
        <p:nvSpPr>
          <p:cNvPr id="54" name="TextBox 53">
            <a:extLst>
              <a:ext uri="{FF2B5EF4-FFF2-40B4-BE49-F238E27FC236}">
                <a16:creationId xmlns:a16="http://schemas.microsoft.com/office/drawing/2014/main" id="{E23242B9-E4E7-4926-8051-01262A102215}"/>
              </a:ext>
            </a:extLst>
          </p:cNvPr>
          <p:cNvSpPr txBox="1"/>
          <p:nvPr/>
        </p:nvSpPr>
        <p:spPr>
          <a:xfrm>
            <a:off x="5213092" y="2347003"/>
            <a:ext cx="1776380" cy="369332"/>
          </a:xfrm>
          <a:prstGeom prst="rect">
            <a:avLst/>
          </a:prstGeom>
          <a:noFill/>
        </p:spPr>
        <p:txBody>
          <a:bodyPr wrap="square" lIns="91440" tIns="45720" rIns="91440" bIns="4572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102B62"/>
                </a:solidFill>
                <a:effectLst/>
                <a:uLnTx/>
                <a:uFillTx/>
              </a:rPr>
              <a:t>Vascular injury</a:t>
            </a:r>
          </a:p>
        </p:txBody>
      </p:sp>
      <p:sp>
        <p:nvSpPr>
          <p:cNvPr id="55" name="TextBox 54">
            <a:extLst>
              <a:ext uri="{FF2B5EF4-FFF2-40B4-BE49-F238E27FC236}">
                <a16:creationId xmlns:a16="http://schemas.microsoft.com/office/drawing/2014/main" id="{BB0FD2C4-729D-4446-AFC9-DC66935A2696}"/>
              </a:ext>
            </a:extLst>
          </p:cNvPr>
          <p:cNvSpPr txBox="1"/>
          <p:nvPr/>
        </p:nvSpPr>
        <p:spPr>
          <a:xfrm>
            <a:off x="4989176" y="5460098"/>
            <a:ext cx="949846" cy="307777"/>
          </a:xfrm>
          <a:prstGeom prst="rect">
            <a:avLst/>
          </a:prstGeom>
          <a:noFill/>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srgbClr val="102B62"/>
                </a:solidFill>
                <a:effectLst/>
                <a:uLnTx/>
                <a:uFillTx/>
              </a:rPr>
              <a:t>Sepsis</a:t>
            </a:r>
          </a:p>
        </p:txBody>
      </p:sp>
      <p:sp>
        <p:nvSpPr>
          <p:cNvPr id="56" name="TextBox 55">
            <a:extLst>
              <a:ext uri="{FF2B5EF4-FFF2-40B4-BE49-F238E27FC236}">
                <a16:creationId xmlns:a16="http://schemas.microsoft.com/office/drawing/2014/main" id="{619B3F9F-BB00-448B-B06D-E7545C17D050}"/>
              </a:ext>
            </a:extLst>
          </p:cNvPr>
          <p:cNvSpPr txBox="1"/>
          <p:nvPr/>
        </p:nvSpPr>
        <p:spPr>
          <a:xfrm>
            <a:off x="428664" y="2896813"/>
            <a:ext cx="1627675" cy="369332"/>
          </a:xfrm>
          <a:prstGeom prst="rect">
            <a:avLst/>
          </a:prstGeom>
          <a:noFill/>
        </p:spPr>
        <p:txBody>
          <a:bodyPr wrap="square" lIns="91440" tIns="45720" rIns="91440" bIns="45720" rtlCol="0" anchor="t">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866300"/>
                </a:solidFill>
                <a:effectLst/>
                <a:uLnTx/>
                <a:uFillTx/>
              </a:rPr>
              <a:t>Pancytopenia</a:t>
            </a:r>
          </a:p>
        </p:txBody>
      </p:sp>
      <p:sp>
        <p:nvSpPr>
          <p:cNvPr id="57" name="Freeform: Shape 56">
            <a:extLst>
              <a:ext uri="{FF2B5EF4-FFF2-40B4-BE49-F238E27FC236}">
                <a16:creationId xmlns:a16="http://schemas.microsoft.com/office/drawing/2014/main" id="{7DD79938-87C3-458E-8A92-6739E0DDEE79}"/>
              </a:ext>
            </a:extLst>
          </p:cNvPr>
          <p:cNvSpPr/>
          <p:nvPr/>
        </p:nvSpPr>
        <p:spPr>
          <a:xfrm>
            <a:off x="2055137" y="2196762"/>
            <a:ext cx="1919334" cy="896293"/>
          </a:xfrm>
          <a:custGeom>
            <a:avLst/>
            <a:gdLst>
              <a:gd name="connsiteX0" fmla="*/ 1928388 w 1928388"/>
              <a:gd name="connsiteY0" fmla="*/ 0 h 905347"/>
              <a:gd name="connsiteX1" fmla="*/ 1530035 w 1928388"/>
              <a:gd name="connsiteY1" fmla="*/ 588476 h 905347"/>
              <a:gd name="connsiteX2" fmla="*/ 0 w 1928388"/>
              <a:gd name="connsiteY2" fmla="*/ 905347 h 905347"/>
            </a:gdLst>
            <a:ahLst/>
            <a:cxnLst>
              <a:cxn ang="0">
                <a:pos x="connsiteX0" y="connsiteY0"/>
              </a:cxn>
              <a:cxn ang="0">
                <a:pos x="connsiteX1" y="connsiteY1"/>
              </a:cxn>
              <a:cxn ang="0">
                <a:pos x="connsiteX2" y="connsiteY2"/>
              </a:cxn>
            </a:cxnLst>
            <a:rect l="l" t="t" r="r" b="b"/>
            <a:pathLst>
              <a:path w="1928388" h="905347">
                <a:moveTo>
                  <a:pt x="1928388" y="0"/>
                </a:moveTo>
                <a:cubicBezTo>
                  <a:pt x="1889910" y="218792"/>
                  <a:pt x="1851433" y="437585"/>
                  <a:pt x="1530035" y="588476"/>
                </a:cubicBezTo>
                <a:cubicBezTo>
                  <a:pt x="1208637" y="739367"/>
                  <a:pt x="604318" y="822357"/>
                  <a:pt x="0" y="905347"/>
                </a:cubicBezTo>
              </a:path>
            </a:pathLst>
          </a:custGeom>
          <a:noFill/>
          <a:ln w="12700" cap="flat" cmpd="sng" algn="ctr">
            <a:solidFill>
              <a:srgbClr val="CC9900"/>
            </a:solidFill>
            <a:prstDash val="dash"/>
            <a:tailEnd type="arrow"/>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ea typeface="+mn-ea"/>
              <a:cs typeface="+mn-cs"/>
            </a:endParaRPr>
          </a:p>
        </p:txBody>
      </p:sp>
      <p:sp>
        <p:nvSpPr>
          <p:cNvPr id="58" name="Freeform: Shape 57">
            <a:extLst>
              <a:ext uri="{FF2B5EF4-FFF2-40B4-BE49-F238E27FC236}">
                <a16:creationId xmlns:a16="http://schemas.microsoft.com/office/drawing/2014/main" id="{FBBD38B1-B508-4C0E-BE78-EDC72BF2A35A}"/>
              </a:ext>
            </a:extLst>
          </p:cNvPr>
          <p:cNvSpPr/>
          <p:nvPr/>
        </p:nvSpPr>
        <p:spPr>
          <a:xfrm>
            <a:off x="2633663" y="3023118"/>
            <a:ext cx="2662237" cy="111291"/>
          </a:xfrm>
          <a:custGeom>
            <a:avLst/>
            <a:gdLst>
              <a:gd name="connsiteX0" fmla="*/ 0 w 2662237"/>
              <a:gd name="connsiteY0" fmla="*/ 54141 h 111291"/>
              <a:gd name="connsiteX1" fmla="*/ 1357312 w 2662237"/>
              <a:gd name="connsiteY1" fmla="*/ 1753 h 111291"/>
              <a:gd name="connsiteX2" fmla="*/ 2662237 w 2662237"/>
              <a:gd name="connsiteY2" fmla="*/ 111291 h 111291"/>
            </a:gdLst>
            <a:ahLst/>
            <a:cxnLst>
              <a:cxn ang="0">
                <a:pos x="connsiteX0" y="connsiteY0"/>
              </a:cxn>
              <a:cxn ang="0">
                <a:pos x="connsiteX1" y="connsiteY1"/>
              </a:cxn>
              <a:cxn ang="0">
                <a:pos x="connsiteX2" y="connsiteY2"/>
              </a:cxn>
            </a:cxnLst>
            <a:rect l="l" t="t" r="r" b="b"/>
            <a:pathLst>
              <a:path w="2662237" h="111291">
                <a:moveTo>
                  <a:pt x="0" y="54141"/>
                </a:moveTo>
                <a:cubicBezTo>
                  <a:pt x="456803" y="23184"/>
                  <a:pt x="913606" y="-7772"/>
                  <a:pt x="1357312" y="1753"/>
                </a:cubicBezTo>
                <a:cubicBezTo>
                  <a:pt x="1801018" y="11278"/>
                  <a:pt x="2231627" y="61284"/>
                  <a:pt x="2662237" y="111291"/>
                </a:cubicBezTo>
              </a:path>
            </a:pathLst>
          </a:custGeom>
          <a:noFill/>
          <a:ln w="12700" cap="flat" cmpd="sng" algn="ctr">
            <a:solidFill>
              <a:srgbClr val="CC9900">
                <a:alpha val="42000"/>
              </a:srgbClr>
            </a:solidFill>
            <a:prstDash val="dash"/>
            <a:headEnd type="none" w="med" len="med"/>
            <a:tailEnd type="arrow"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ea typeface="+mn-ea"/>
              <a:cs typeface="+mn-cs"/>
            </a:endParaRPr>
          </a:p>
        </p:txBody>
      </p:sp>
      <p:sp>
        <p:nvSpPr>
          <p:cNvPr id="8" name="Graphic 4" descr="Radioactive sign">
            <a:extLst>
              <a:ext uri="{FF2B5EF4-FFF2-40B4-BE49-F238E27FC236}">
                <a16:creationId xmlns:a16="http://schemas.microsoft.com/office/drawing/2014/main" id="{B8A29B22-1B06-4BB3-8C25-2CDFB4CB304C}"/>
              </a:ext>
            </a:extLst>
          </p:cNvPr>
          <p:cNvSpPr/>
          <p:nvPr/>
        </p:nvSpPr>
        <p:spPr>
          <a:xfrm>
            <a:off x="466589" y="593795"/>
            <a:ext cx="1184286" cy="1044634"/>
          </a:xfrm>
          <a:custGeom>
            <a:avLst/>
            <a:gdLst>
              <a:gd name="connsiteX0" fmla="*/ 815688 w 820792"/>
              <a:gd name="connsiteY0" fmla="*/ 666854 h 724004"/>
              <a:gd name="connsiteX1" fmla="*/ 443451 w 820792"/>
              <a:gd name="connsiteY1" fmla="*/ 19154 h 724004"/>
              <a:gd name="connsiteX2" fmla="*/ 391448 w 820792"/>
              <a:gd name="connsiteY2" fmla="*/ 5054 h 724004"/>
              <a:gd name="connsiteX3" fmla="*/ 377348 w 820792"/>
              <a:gd name="connsiteY3" fmla="*/ 19154 h 724004"/>
              <a:gd name="connsiteX4" fmla="*/ 5111 w 820792"/>
              <a:gd name="connsiteY4" fmla="*/ 666854 h 724004"/>
              <a:gd name="connsiteX5" fmla="*/ 19056 w 820792"/>
              <a:gd name="connsiteY5" fmla="*/ 718900 h 724004"/>
              <a:gd name="connsiteX6" fmla="*/ 38067 w 820792"/>
              <a:gd name="connsiteY6" fmla="*/ 724004 h 724004"/>
              <a:gd name="connsiteX7" fmla="*/ 782732 w 820792"/>
              <a:gd name="connsiteY7" fmla="*/ 724004 h 724004"/>
              <a:gd name="connsiteX8" fmla="*/ 820793 w 820792"/>
              <a:gd name="connsiteY8" fmla="*/ 685865 h 724004"/>
              <a:gd name="connsiteX9" fmla="*/ 815688 w 820792"/>
              <a:gd name="connsiteY9" fmla="*/ 666854 h 724004"/>
              <a:gd name="connsiteX10" fmla="*/ 410400 w 820792"/>
              <a:gd name="connsiteY10" fmla="*/ 417394 h 724004"/>
              <a:gd name="connsiteX11" fmla="*/ 440213 w 820792"/>
              <a:gd name="connsiteY11" fmla="*/ 447208 h 724004"/>
              <a:gd name="connsiteX12" fmla="*/ 410400 w 820792"/>
              <a:gd name="connsiteY12" fmla="*/ 477021 h 724004"/>
              <a:gd name="connsiteX13" fmla="*/ 380586 w 820792"/>
              <a:gd name="connsiteY13" fmla="*/ 447208 h 724004"/>
              <a:gd name="connsiteX14" fmla="*/ 410400 w 820792"/>
              <a:gd name="connsiteY14" fmla="*/ 417394 h 724004"/>
              <a:gd name="connsiteX15" fmla="*/ 329913 w 820792"/>
              <a:gd name="connsiteY15" fmla="*/ 307000 h 724004"/>
              <a:gd name="connsiteX16" fmla="*/ 386111 w 820792"/>
              <a:gd name="connsiteY16" fmla="*/ 405107 h 724004"/>
              <a:gd name="connsiteX17" fmla="*/ 361536 w 820792"/>
              <a:gd name="connsiteY17" fmla="*/ 447208 h 724004"/>
              <a:gd name="connsiteX18" fmla="*/ 248475 w 820792"/>
              <a:gd name="connsiteY18" fmla="*/ 447208 h 724004"/>
              <a:gd name="connsiteX19" fmla="*/ 329913 w 820792"/>
              <a:gd name="connsiteY19" fmla="*/ 307000 h 724004"/>
              <a:gd name="connsiteX20" fmla="*/ 410400 w 820792"/>
              <a:gd name="connsiteY20" fmla="*/ 609704 h 724004"/>
              <a:gd name="connsiteX21" fmla="*/ 329913 w 820792"/>
              <a:gd name="connsiteY21" fmla="*/ 587987 h 724004"/>
              <a:gd name="connsiteX22" fmla="*/ 386111 w 820792"/>
              <a:gd name="connsiteY22" fmla="*/ 489403 h 724004"/>
              <a:gd name="connsiteX23" fmla="*/ 434593 w 820792"/>
              <a:gd name="connsiteY23" fmla="*/ 489403 h 724004"/>
              <a:gd name="connsiteX24" fmla="*/ 490981 w 820792"/>
              <a:gd name="connsiteY24" fmla="*/ 587892 h 724004"/>
              <a:gd name="connsiteX25" fmla="*/ 410400 w 820792"/>
              <a:gd name="connsiteY25" fmla="*/ 609704 h 724004"/>
              <a:gd name="connsiteX26" fmla="*/ 459358 w 820792"/>
              <a:gd name="connsiteY26" fmla="*/ 447779 h 724004"/>
              <a:gd name="connsiteX27" fmla="*/ 434784 w 820792"/>
              <a:gd name="connsiteY27" fmla="*/ 405679 h 724004"/>
              <a:gd name="connsiteX28" fmla="*/ 490981 w 820792"/>
              <a:gd name="connsiteY28" fmla="*/ 307571 h 724004"/>
              <a:gd name="connsiteX29" fmla="*/ 572325 w 820792"/>
              <a:gd name="connsiteY29" fmla="*/ 447208 h 72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0792" h="724004">
                <a:moveTo>
                  <a:pt x="815688" y="666854"/>
                </a:moveTo>
                <a:lnTo>
                  <a:pt x="443451" y="19154"/>
                </a:lnTo>
                <a:cubicBezTo>
                  <a:pt x="432984" y="900"/>
                  <a:pt x="409701" y="-5412"/>
                  <a:pt x="391448" y="5054"/>
                </a:cubicBezTo>
                <a:cubicBezTo>
                  <a:pt x="385579" y="8420"/>
                  <a:pt x="380713" y="13286"/>
                  <a:pt x="377348" y="19154"/>
                </a:cubicBezTo>
                <a:lnTo>
                  <a:pt x="5111" y="666854"/>
                </a:lnTo>
                <a:cubicBezTo>
                  <a:pt x="-5410" y="685077"/>
                  <a:pt x="833" y="708378"/>
                  <a:pt x="19056" y="718900"/>
                </a:cubicBezTo>
                <a:cubicBezTo>
                  <a:pt x="24837" y="722237"/>
                  <a:pt x="31393" y="723998"/>
                  <a:pt x="38067" y="724004"/>
                </a:cubicBezTo>
                <a:lnTo>
                  <a:pt x="782732" y="724004"/>
                </a:lnTo>
                <a:cubicBezTo>
                  <a:pt x="803774" y="723982"/>
                  <a:pt x="820815" y="706907"/>
                  <a:pt x="820793" y="685865"/>
                </a:cubicBezTo>
                <a:cubicBezTo>
                  <a:pt x="820786" y="679190"/>
                  <a:pt x="819026" y="672635"/>
                  <a:pt x="815688" y="666854"/>
                </a:cubicBezTo>
                <a:close/>
                <a:moveTo>
                  <a:pt x="410400" y="417394"/>
                </a:moveTo>
                <a:cubicBezTo>
                  <a:pt x="426865" y="417394"/>
                  <a:pt x="440213" y="430742"/>
                  <a:pt x="440213" y="447208"/>
                </a:cubicBezTo>
                <a:cubicBezTo>
                  <a:pt x="440213" y="463674"/>
                  <a:pt x="426865" y="477021"/>
                  <a:pt x="410400" y="477021"/>
                </a:cubicBezTo>
                <a:cubicBezTo>
                  <a:pt x="393934" y="477021"/>
                  <a:pt x="380586" y="463674"/>
                  <a:pt x="380586" y="447208"/>
                </a:cubicBezTo>
                <a:cubicBezTo>
                  <a:pt x="380639" y="430764"/>
                  <a:pt x="393956" y="417447"/>
                  <a:pt x="410400" y="417394"/>
                </a:cubicBezTo>
                <a:close/>
                <a:moveTo>
                  <a:pt x="329913" y="307000"/>
                </a:moveTo>
                <a:lnTo>
                  <a:pt x="386111" y="405107"/>
                </a:lnTo>
                <a:cubicBezTo>
                  <a:pt x="370990" y="413746"/>
                  <a:pt x="361623" y="429793"/>
                  <a:pt x="361536" y="447208"/>
                </a:cubicBezTo>
                <a:lnTo>
                  <a:pt x="248475" y="447208"/>
                </a:lnTo>
                <a:cubicBezTo>
                  <a:pt x="248581" y="389267"/>
                  <a:pt x="279638" y="335799"/>
                  <a:pt x="329913" y="307000"/>
                </a:cubicBezTo>
                <a:close/>
                <a:moveTo>
                  <a:pt x="410400" y="609704"/>
                </a:moveTo>
                <a:cubicBezTo>
                  <a:pt x="382135" y="609614"/>
                  <a:pt x="354387" y="602127"/>
                  <a:pt x="329913" y="587987"/>
                </a:cubicBezTo>
                <a:lnTo>
                  <a:pt x="386111" y="489403"/>
                </a:lnTo>
                <a:cubicBezTo>
                  <a:pt x="401034" y="498348"/>
                  <a:pt x="419670" y="498348"/>
                  <a:pt x="434593" y="489403"/>
                </a:cubicBezTo>
                <a:lnTo>
                  <a:pt x="490981" y="587892"/>
                </a:lnTo>
                <a:cubicBezTo>
                  <a:pt x="466605" y="602357"/>
                  <a:pt x="438744" y="609898"/>
                  <a:pt x="410400" y="609704"/>
                </a:cubicBezTo>
                <a:close/>
                <a:moveTo>
                  <a:pt x="459358" y="447779"/>
                </a:moveTo>
                <a:cubicBezTo>
                  <a:pt x="459271" y="430365"/>
                  <a:pt x="449904" y="414318"/>
                  <a:pt x="434784" y="405679"/>
                </a:cubicBezTo>
                <a:lnTo>
                  <a:pt x="490981" y="307571"/>
                </a:lnTo>
                <a:cubicBezTo>
                  <a:pt x="541044" y="336293"/>
                  <a:pt x="572034" y="389492"/>
                  <a:pt x="572325" y="447208"/>
                </a:cubicBezTo>
                <a:close/>
              </a:path>
            </a:pathLst>
          </a:custGeom>
          <a:solidFill>
            <a:srgbClr val="CC9900"/>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02B62"/>
              </a:solidFill>
              <a:effectLst/>
              <a:uLnTx/>
              <a:uFillTx/>
            </a:endParaRPr>
          </a:p>
        </p:txBody>
      </p:sp>
      <p:grpSp>
        <p:nvGrpSpPr>
          <p:cNvPr id="76" name="Group 75">
            <a:extLst>
              <a:ext uri="{FF2B5EF4-FFF2-40B4-BE49-F238E27FC236}">
                <a16:creationId xmlns:a16="http://schemas.microsoft.com/office/drawing/2014/main" id="{DE735F1E-9636-4982-B387-3D0F7039577B}"/>
              </a:ext>
            </a:extLst>
          </p:cNvPr>
          <p:cNvGrpSpPr/>
          <p:nvPr/>
        </p:nvGrpSpPr>
        <p:grpSpPr>
          <a:xfrm>
            <a:off x="1688322" y="1460316"/>
            <a:ext cx="1186703" cy="914400"/>
            <a:chOff x="1641059" y="1420988"/>
            <a:chExt cx="1186703" cy="914400"/>
          </a:xfrm>
        </p:grpSpPr>
        <p:pic>
          <p:nvPicPr>
            <p:cNvPr id="9" name="Graphic 8" descr="Man">
              <a:extLst>
                <a:ext uri="{FF2B5EF4-FFF2-40B4-BE49-F238E27FC236}">
                  <a16:creationId xmlns:a16="http://schemas.microsoft.com/office/drawing/2014/main" id="{7EF2E6DB-7FE2-417C-B31F-3E4ABC5ACA5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910965" y="1420988"/>
              <a:ext cx="914400" cy="914400"/>
            </a:xfrm>
            <a:prstGeom prst="rect">
              <a:avLst/>
            </a:prstGeom>
            <a:effectLst>
              <a:glow rad="63500">
                <a:srgbClr val="CC9900">
                  <a:alpha val="40000"/>
                </a:srgbClr>
              </a:glow>
            </a:effectLst>
          </p:spPr>
        </p:pic>
        <p:sp>
          <p:nvSpPr>
            <p:cNvPr id="10" name="Freeform: Shape 9">
              <a:extLst>
                <a:ext uri="{FF2B5EF4-FFF2-40B4-BE49-F238E27FC236}">
                  <a16:creationId xmlns:a16="http://schemas.microsoft.com/office/drawing/2014/main" id="{55B02879-43BC-425F-BFA5-EEEA4AC16E8A}"/>
                </a:ext>
              </a:extLst>
            </p:cNvPr>
            <p:cNvSpPr/>
            <p:nvPr/>
          </p:nvSpPr>
          <p:spPr>
            <a:xfrm rot="20829285">
              <a:off x="1739191" y="1442478"/>
              <a:ext cx="1088571" cy="426720"/>
            </a:xfrm>
            <a:custGeom>
              <a:avLst/>
              <a:gdLst>
                <a:gd name="connsiteX0" fmla="*/ 0 w 1088571"/>
                <a:gd name="connsiteY0" fmla="*/ 0 h 426720"/>
                <a:gd name="connsiteX1" fmla="*/ 627017 w 1088571"/>
                <a:gd name="connsiteY1" fmla="*/ 304800 h 426720"/>
                <a:gd name="connsiteX2" fmla="*/ 1088571 w 1088571"/>
                <a:gd name="connsiteY2" fmla="*/ 426720 h 426720"/>
              </a:gdLst>
              <a:ahLst/>
              <a:cxnLst>
                <a:cxn ang="0">
                  <a:pos x="connsiteX0" y="connsiteY0"/>
                </a:cxn>
                <a:cxn ang="0">
                  <a:pos x="connsiteX1" y="connsiteY1"/>
                </a:cxn>
                <a:cxn ang="0">
                  <a:pos x="connsiteX2" y="connsiteY2"/>
                </a:cxn>
              </a:cxnLst>
              <a:rect l="l" t="t" r="r" b="b"/>
              <a:pathLst>
                <a:path w="1088571" h="426720">
                  <a:moveTo>
                    <a:pt x="0" y="0"/>
                  </a:moveTo>
                  <a:cubicBezTo>
                    <a:pt x="222794" y="116840"/>
                    <a:pt x="445589" y="233680"/>
                    <a:pt x="627017" y="304800"/>
                  </a:cubicBezTo>
                  <a:cubicBezTo>
                    <a:pt x="808445" y="375920"/>
                    <a:pt x="948508" y="401320"/>
                    <a:pt x="1088571" y="426720"/>
                  </a:cubicBezTo>
                </a:path>
              </a:pathLst>
            </a:custGeom>
            <a:noFill/>
            <a:ln w="25400" cap="flat" cmpd="sng" algn="ctr">
              <a:gradFill>
                <a:gsLst>
                  <a:gs pos="0">
                    <a:srgbClr val="CC9900"/>
                  </a:gs>
                  <a:gs pos="33000">
                    <a:srgbClr val="CC9900"/>
                  </a:gs>
                  <a:gs pos="67000">
                    <a:srgbClr val="CC9900"/>
                  </a:gs>
                  <a:gs pos="100000">
                    <a:srgbClr val="CC9900"/>
                  </a:gs>
                </a:gsLst>
                <a:lin ang="5400000" scaled="1"/>
              </a:gradFill>
              <a:prstDash val="sysDot"/>
              <a:tailEnd type="arrow"/>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ea typeface="+mn-ea"/>
                <a:cs typeface="+mn-cs"/>
              </a:endParaRPr>
            </a:p>
          </p:txBody>
        </p:sp>
        <p:sp>
          <p:nvSpPr>
            <p:cNvPr id="11" name="Freeform: Shape 10">
              <a:extLst>
                <a:ext uri="{FF2B5EF4-FFF2-40B4-BE49-F238E27FC236}">
                  <a16:creationId xmlns:a16="http://schemas.microsoft.com/office/drawing/2014/main" id="{5C99CB63-22A3-4999-93B6-3D1E9F56F7C1}"/>
                </a:ext>
              </a:extLst>
            </p:cNvPr>
            <p:cNvSpPr/>
            <p:nvPr/>
          </p:nvSpPr>
          <p:spPr>
            <a:xfrm>
              <a:off x="1677902" y="1558144"/>
              <a:ext cx="1088571" cy="426720"/>
            </a:xfrm>
            <a:custGeom>
              <a:avLst/>
              <a:gdLst>
                <a:gd name="connsiteX0" fmla="*/ 0 w 1088571"/>
                <a:gd name="connsiteY0" fmla="*/ 0 h 426720"/>
                <a:gd name="connsiteX1" fmla="*/ 627017 w 1088571"/>
                <a:gd name="connsiteY1" fmla="*/ 304800 h 426720"/>
                <a:gd name="connsiteX2" fmla="*/ 1088571 w 1088571"/>
                <a:gd name="connsiteY2" fmla="*/ 426720 h 426720"/>
              </a:gdLst>
              <a:ahLst/>
              <a:cxnLst>
                <a:cxn ang="0">
                  <a:pos x="connsiteX0" y="connsiteY0"/>
                </a:cxn>
                <a:cxn ang="0">
                  <a:pos x="connsiteX1" y="connsiteY1"/>
                </a:cxn>
                <a:cxn ang="0">
                  <a:pos x="connsiteX2" y="connsiteY2"/>
                </a:cxn>
              </a:cxnLst>
              <a:rect l="l" t="t" r="r" b="b"/>
              <a:pathLst>
                <a:path w="1088571" h="426720">
                  <a:moveTo>
                    <a:pt x="0" y="0"/>
                  </a:moveTo>
                  <a:cubicBezTo>
                    <a:pt x="222794" y="116840"/>
                    <a:pt x="445589" y="233680"/>
                    <a:pt x="627017" y="304800"/>
                  </a:cubicBezTo>
                  <a:cubicBezTo>
                    <a:pt x="808445" y="375920"/>
                    <a:pt x="948508" y="401320"/>
                    <a:pt x="1088571" y="426720"/>
                  </a:cubicBezTo>
                </a:path>
              </a:pathLst>
            </a:custGeom>
            <a:noFill/>
            <a:ln w="25400" cap="flat" cmpd="sng" algn="ctr">
              <a:gradFill>
                <a:gsLst>
                  <a:gs pos="0">
                    <a:srgbClr val="CC9900"/>
                  </a:gs>
                  <a:gs pos="33000">
                    <a:srgbClr val="CC9900"/>
                  </a:gs>
                  <a:gs pos="67000">
                    <a:srgbClr val="CC9900"/>
                  </a:gs>
                  <a:gs pos="100000">
                    <a:srgbClr val="CC9900"/>
                  </a:gs>
                </a:gsLst>
                <a:lin ang="5400000" scaled="1"/>
              </a:gradFill>
              <a:prstDash val="sysDot"/>
              <a:tailEnd type="arrow"/>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ea typeface="+mn-ea"/>
                <a:cs typeface="+mn-cs"/>
              </a:endParaRPr>
            </a:p>
          </p:txBody>
        </p:sp>
        <p:sp>
          <p:nvSpPr>
            <p:cNvPr id="12" name="Freeform: Shape 11">
              <a:extLst>
                <a:ext uri="{FF2B5EF4-FFF2-40B4-BE49-F238E27FC236}">
                  <a16:creationId xmlns:a16="http://schemas.microsoft.com/office/drawing/2014/main" id="{2D3DE81E-508E-4433-BDC0-8A5F21762CF5}"/>
                </a:ext>
              </a:extLst>
            </p:cNvPr>
            <p:cNvSpPr/>
            <p:nvPr/>
          </p:nvSpPr>
          <p:spPr>
            <a:xfrm rot="580318">
              <a:off x="1641059" y="1658234"/>
              <a:ext cx="1088571" cy="426720"/>
            </a:xfrm>
            <a:custGeom>
              <a:avLst/>
              <a:gdLst>
                <a:gd name="connsiteX0" fmla="*/ 0 w 1088571"/>
                <a:gd name="connsiteY0" fmla="*/ 0 h 426720"/>
                <a:gd name="connsiteX1" fmla="*/ 627017 w 1088571"/>
                <a:gd name="connsiteY1" fmla="*/ 304800 h 426720"/>
                <a:gd name="connsiteX2" fmla="*/ 1088571 w 1088571"/>
                <a:gd name="connsiteY2" fmla="*/ 426720 h 426720"/>
              </a:gdLst>
              <a:ahLst/>
              <a:cxnLst>
                <a:cxn ang="0">
                  <a:pos x="connsiteX0" y="connsiteY0"/>
                </a:cxn>
                <a:cxn ang="0">
                  <a:pos x="connsiteX1" y="connsiteY1"/>
                </a:cxn>
                <a:cxn ang="0">
                  <a:pos x="connsiteX2" y="connsiteY2"/>
                </a:cxn>
              </a:cxnLst>
              <a:rect l="l" t="t" r="r" b="b"/>
              <a:pathLst>
                <a:path w="1088571" h="426720">
                  <a:moveTo>
                    <a:pt x="0" y="0"/>
                  </a:moveTo>
                  <a:cubicBezTo>
                    <a:pt x="222794" y="116840"/>
                    <a:pt x="445589" y="233680"/>
                    <a:pt x="627017" y="304800"/>
                  </a:cubicBezTo>
                  <a:cubicBezTo>
                    <a:pt x="808445" y="375920"/>
                    <a:pt x="948508" y="401320"/>
                    <a:pt x="1088571" y="426720"/>
                  </a:cubicBezTo>
                </a:path>
              </a:pathLst>
            </a:custGeom>
            <a:noFill/>
            <a:ln w="25400" cap="flat" cmpd="sng" algn="ctr">
              <a:gradFill>
                <a:gsLst>
                  <a:gs pos="0">
                    <a:srgbClr val="CC9900"/>
                  </a:gs>
                  <a:gs pos="33000">
                    <a:srgbClr val="CC9900"/>
                  </a:gs>
                  <a:gs pos="67000">
                    <a:srgbClr val="CC9900"/>
                  </a:gs>
                  <a:gs pos="100000">
                    <a:srgbClr val="CC9900"/>
                  </a:gs>
                </a:gsLst>
                <a:lin ang="5400000" scaled="1"/>
              </a:gradFill>
              <a:prstDash val="sysDot"/>
              <a:tailEnd type="arrow"/>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ea typeface="+mn-ea"/>
                <a:cs typeface="+mn-cs"/>
              </a:endParaRPr>
            </a:p>
          </p:txBody>
        </p:sp>
        <p:pic>
          <p:nvPicPr>
            <p:cNvPr id="13" name="Graphic 12" descr="Man">
              <a:extLst>
                <a:ext uri="{FF2B5EF4-FFF2-40B4-BE49-F238E27FC236}">
                  <a16:creationId xmlns:a16="http://schemas.microsoft.com/office/drawing/2014/main" id="{BEC212DC-F613-41AC-A4EC-B1D7C1726B37}"/>
                </a:ext>
              </a:extLst>
            </p:cNvPr>
            <p:cNvPicPr>
              <a:picLocks noChangeAspect="1"/>
            </p:cNvPicPr>
            <p:nvPr/>
          </p:nvPicPr>
          <p:blipFill rotWithShape="1">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l="50342" b="57827"/>
            <a:stretch/>
          </p:blipFill>
          <p:spPr>
            <a:xfrm>
              <a:off x="2368623" y="1420988"/>
              <a:ext cx="454069" cy="385626"/>
            </a:xfrm>
            <a:prstGeom prst="rect">
              <a:avLst/>
            </a:prstGeom>
          </p:spPr>
        </p:pic>
        <p:pic>
          <p:nvPicPr>
            <p:cNvPr id="14" name="Graphic 13" descr="Man">
              <a:extLst>
                <a:ext uri="{FF2B5EF4-FFF2-40B4-BE49-F238E27FC236}">
                  <a16:creationId xmlns:a16="http://schemas.microsoft.com/office/drawing/2014/main" id="{AA7C0ADA-251D-439E-A7CE-AAA68CACBEBF}"/>
                </a:ext>
              </a:extLst>
            </p:cNvPr>
            <p:cNvPicPr>
              <a:picLocks noChangeAspect="1"/>
            </p:cNvPicPr>
            <p:nvPr/>
          </p:nvPicPr>
          <p:blipFill rotWithShape="1">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l="55755" t="42174" b="38332"/>
            <a:stretch/>
          </p:blipFill>
          <p:spPr>
            <a:xfrm>
              <a:off x="2420207" y="1806614"/>
              <a:ext cx="404574" cy="178250"/>
            </a:xfrm>
            <a:prstGeom prst="rect">
              <a:avLst/>
            </a:prstGeom>
          </p:spPr>
        </p:pic>
        <p:pic>
          <p:nvPicPr>
            <p:cNvPr id="15" name="Graphic 14" descr="Man">
              <a:extLst>
                <a:ext uri="{FF2B5EF4-FFF2-40B4-BE49-F238E27FC236}">
                  <a16:creationId xmlns:a16="http://schemas.microsoft.com/office/drawing/2014/main" id="{1398048F-0B74-4BFA-8ED1-BCB5D8A8223C}"/>
                </a:ext>
              </a:extLst>
            </p:cNvPr>
            <p:cNvPicPr>
              <a:picLocks noChangeAspect="1"/>
            </p:cNvPicPr>
            <p:nvPr/>
          </p:nvPicPr>
          <p:blipFill rotWithShape="1">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l="56861" t="70139" r="-1" b="4562"/>
            <a:stretch/>
          </p:blipFill>
          <p:spPr>
            <a:xfrm>
              <a:off x="2428019" y="1984864"/>
              <a:ext cx="394463" cy="231331"/>
            </a:xfrm>
            <a:prstGeom prst="rect">
              <a:avLst/>
            </a:prstGeom>
          </p:spPr>
        </p:pic>
      </p:grpSp>
      <p:sp>
        <p:nvSpPr>
          <p:cNvPr id="18" name="Graphic 14" descr="Explosion">
            <a:extLst>
              <a:ext uri="{FF2B5EF4-FFF2-40B4-BE49-F238E27FC236}">
                <a16:creationId xmlns:a16="http://schemas.microsoft.com/office/drawing/2014/main" id="{F65CE8FE-49EC-4728-9BC2-3CC63F0E9BB1}"/>
              </a:ext>
            </a:extLst>
          </p:cNvPr>
          <p:cNvSpPr/>
          <p:nvPr/>
        </p:nvSpPr>
        <p:spPr>
          <a:xfrm>
            <a:off x="10567721" y="593795"/>
            <a:ext cx="1184286" cy="1044634"/>
          </a:xfrm>
          <a:custGeom>
            <a:avLst/>
            <a:gdLst>
              <a:gd name="connsiteX0" fmla="*/ 1176921 w 1184286"/>
              <a:gd name="connsiteY0" fmla="*/ 962175 h 1044634"/>
              <a:gd name="connsiteX1" fmla="*/ 639837 w 1184286"/>
              <a:gd name="connsiteY1" fmla="*/ 27637 h 1044634"/>
              <a:gd name="connsiteX2" fmla="*/ 564803 w 1184286"/>
              <a:gd name="connsiteY2" fmla="*/ 7293 h 1044634"/>
              <a:gd name="connsiteX3" fmla="*/ 544459 w 1184286"/>
              <a:gd name="connsiteY3" fmla="*/ 27637 h 1044634"/>
              <a:gd name="connsiteX4" fmla="*/ 7374 w 1184286"/>
              <a:gd name="connsiteY4" fmla="*/ 962175 h 1044634"/>
              <a:gd name="connsiteX5" fmla="*/ 27496 w 1184286"/>
              <a:gd name="connsiteY5" fmla="*/ 1037269 h 1044634"/>
              <a:gd name="connsiteX6" fmla="*/ 54926 w 1184286"/>
              <a:gd name="connsiteY6" fmla="*/ 1044634 h 1044634"/>
              <a:gd name="connsiteX7" fmla="*/ 1129370 w 1184286"/>
              <a:gd name="connsiteY7" fmla="*/ 1044634 h 1044634"/>
              <a:gd name="connsiteX8" fmla="*/ 1184286 w 1184286"/>
              <a:gd name="connsiteY8" fmla="*/ 989605 h 1044634"/>
              <a:gd name="connsiteX9" fmla="*/ 1176921 w 1184286"/>
              <a:gd name="connsiteY9" fmla="*/ 962175 h 1044634"/>
              <a:gd name="connsiteX10" fmla="*/ 738788 w 1184286"/>
              <a:gd name="connsiteY10" fmla="*/ 868309 h 1044634"/>
              <a:gd name="connsiteX11" fmla="*/ 694260 w 1184286"/>
              <a:gd name="connsiteY11" fmla="*/ 868309 h 1044634"/>
              <a:gd name="connsiteX12" fmla="*/ 732603 w 1184286"/>
              <a:gd name="connsiteY12" fmla="*/ 811000 h 1044634"/>
              <a:gd name="connsiteX13" fmla="*/ 647121 w 1184286"/>
              <a:gd name="connsiteY13" fmla="*/ 834775 h 1044634"/>
              <a:gd name="connsiteX14" fmla="*/ 666773 w 1184286"/>
              <a:gd name="connsiteY14" fmla="*/ 724830 h 1044634"/>
              <a:gd name="connsiteX15" fmla="*/ 606441 w 1184286"/>
              <a:gd name="connsiteY15" fmla="*/ 834775 h 1044634"/>
              <a:gd name="connsiteX16" fmla="*/ 588574 w 1184286"/>
              <a:gd name="connsiteY16" fmla="*/ 661474 h 1044634"/>
              <a:gd name="connsiteX17" fmla="*/ 559301 w 1184286"/>
              <a:gd name="connsiteY17" fmla="*/ 826392 h 1044634"/>
              <a:gd name="connsiteX18" fmla="*/ 527142 w 1184286"/>
              <a:gd name="connsiteY18" fmla="*/ 772519 h 1044634"/>
              <a:gd name="connsiteX19" fmla="*/ 530028 w 1184286"/>
              <a:gd name="connsiteY19" fmla="*/ 839998 h 1044634"/>
              <a:gd name="connsiteX20" fmla="*/ 450868 w 1184286"/>
              <a:gd name="connsiteY20" fmla="*/ 797256 h 1044634"/>
              <a:gd name="connsiteX21" fmla="*/ 489623 w 1184286"/>
              <a:gd name="connsiteY21" fmla="*/ 867897 h 1044634"/>
              <a:gd name="connsiteX22" fmla="*/ 427229 w 1184286"/>
              <a:gd name="connsiteY22" fmla="*/ 867897 h 1044634"/>
              <a:gd name="connsiteX23" fmla="*/ 304777 w 1184286"/>
              <a:gd name="connsiteY23" fmla="*/ 770595 h 1044634"/>
              <a:gd name="connsiteX24" fmla="*/ 415822 w 1184286"/>
              <a:gd name="connsiteY24" fmla="*/ 783376 h 1044634"/>
              <a:gd name="connsiteX25" fmla="*/ 317284 w 1184286"/>
              <a:gd name="connsiteY25" fmla="*/ 624642 h 1044634"/>
              <a:gd name="connsiteX26" fmla="*/ 484538 w 1184286"/>
              <a:gd name="connsiteY26" fmla="*/ 726891 h 1044634"/>
              <a:gd name="connsiteX27" fmla="*/ 454716 w 1184286"/>
              <a:gd name="connsiteY27" fmla="*/ 531325 h 1044634"/>
              <a:gd name="connsiteX28" fmla="*/ 537175 w 1184286"/>
              <a:gd name="connsiteY28" fmla="*/ 702428 h 1044634"/>
              <a:gd name="connsiteX29" fmla="*/ 589811 w 1184286"/>
              <a:gd name="connsiteY29" fmla="*/ 355687 h 1044634"/>
              <a:gd name="connsiteX30" fmla="*/ 621970 w 1184286"/>
              <a:gd name="connsiteY30" fmla="*/ 667246 h 1044634"/>
              <a:gd name="connsiteX31" fmla="*/ 780017 w 1184286"/>
              <a:gd name="connsiteY31" fmla="*/ 493532 h 1044634"/>
              <a:gd name="connsiteX32" fmla="*/ 695222 w 1184286"/>
              <a:gd name="connsiteY32" fmla="*/ 716034 h 1044634"/>
              <a:gd name="connsiteX33" fmla="*/ 848733 w 1184286"/>
              <a:gd name="connsiteY33" fmla="*/ 672606 h 1044634"/>
              <a:gd name="connsiteX34" fmla="*/ 761601 w 1184286"/>
              <a:gd name="connsiteY34" fmla="*/ 803166 h 1044634"/>
              <a:gd name="connsiteX35" fmla="*/ 869760 w 1184286"/>
              <a:gd name="connsiteY35" fmla="*/ 816909 h 104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4286" h="1044634">
                <a:moveTo>
                  <a:pt x="1176921" y="962175"/>
                </a:moveTo>
                <a:lnTo>
                  <a:pt x="639837" y="27637"/>
                </a:lnTo>
                <a:cubicBezTo>
                  <a:pt x="624734" y="1299"/>
                  <a:pt x="591140" y="-7809"/>
                  <a:pt x="564803" y="7293"/>
                </a:cubicBezTo>
                <a:cubicBezTo>
                  <a:pt x="556336" y="12148"/>
                  <a:pt x="549314" y="19170"/>
                  <a:pt x="544459" y="27637"/>
                </a:cubicBezTo>
                <a:lnTo>
                  <a:pt x="7374" y="962175"/>
                </a:lnTo>
                <a:cubicBezTo>
                  <a:pt x="-7806" y="988468"/>
                  <a:pt x="1202" y="1022088"/>
                  <a:pt x="27496" y="1037269"/>
                </a:cubicBezTo>
                <a:cubicBezTo>
                  <a:pt x="35836" y="1042085"/>
                  <a:pt x="45295" y="1044625"/>
                  <a:pt x="54926" y="1044634"/>
                </a:cubicBezTo>
                <a:lnTo>
                  <a:pt x="1129370" y="1044634"/>
                </a:lnTo>
                <a:cubicBezTo>
                  <a:pt x="1159730" y="1044603"/>
                  <a:pt x="1184318" y="1019965"/>
                  <a:pt x="1184286" y="989605"/>
                </a:cubicBezTo>
                <a:cubicBezTo>
                  <a:pt x="1184277" y="979974"/>
                  <a:pt x="1181737" y="970516"/>
                  <a:pt x="1176921" y="962175"/>
                </a:cubicBezTo>
                <a:close/>
                <a:moveTo>
                  <a:pt x="738788" y="868309"/>
                </a:moveTo>
                <a:lnTo>
                  <a:pt x="694260" y="868309"/>
                </a:lnTo>
                <a:lnTo>
                  <a:pt x="732603" y="811000"/>
                </a:lnTo>
                <a:lnTo>
                  <a:pt x="647121" y="834775"/>
                </a:lnTo>
                <a:lnTo>
                  <a:pt x="666773" y="724830"/>
                </a:lnTo>
                <a:lnTo>
                  <a:pt x="606441" y="834775"/>
                </a:lnTo>
                <a:lnTo>
                  <a:pt x="588574" y="661474"/>
                </a:lnTo>
                <a:lnTo>
                  <a:pt x="559301" y="826392"/>
                </a:lnTo>
                <a:lnTo>
                  <a:pt x="527142" y="772519"/>
                </a:lnTo>
                <a:lnTo>
                  <a:pt x="530028" y="839998"/>
                </a:lnTo>
                <a:lnTo>
                  <a:pt x="450868" y="797256"/>
                </a:lnTo>
                <a:lnTo>
                  <a:pt x="489623" y="867897"/>
                </a:lnTo>
                <a:lnTo>
                  <a:pt x="427229" y="867897"/>
                </a:lnTo>
                <a:lnTo>
                  <a:pt x="304777" y="770595"/>
                </a:lnTo>
                <a:lnTo>
                  <a:pt x="415822" y="783376"/>
                </a:lnTo>
                <a:lnTo>
                  <a:pt x="317284" y="624642"/>
                </a:lnTo>
                <a:lnTo>
                  <a:pt x="484538" y="726891"/>
                </a:lnTo>
                <a:lnTo>
                  <a:pt x="454716" y="531325"/>
                </a:lnTo>
                <a:lnTo>
                  <a:pt x="537175" y="702428"/>
                </a:lnTo>
                <a:lnTo>
                  <a:pt x="589811" y="355687"/>
                </a:lnTo>
                <a:lnTo>
                  <a:pt x="621970" y="667246"/>
                </a:lnTo>
                <a:lnTo>
                  <a:pt x="780017" y="493532"/>
                </a:lnTo>
                <a:lnTo>
                  <a:pt x="695222" y="716034"/>
                </a:lnTo>
                <a:lnTo>
                  <a:pt x="848733" y="672606"/>
                </a:lnTo>
                <a:lnTo>
                  <a:pt x="761601" y="803166"/>
                </a:lnTo>
                <a:lnTo>
                  <a:pt x="869760" y="816909"/>
                </a:lnTo>
                <a:close/>
              </a:path>
            </a:pathLst>
          </a:custGeom>
          <a:solidFill>
            <a:srgbClr val="C15853">
              <a:lumMod val="50000"/>
            </a:srgbClr>
          </a:solidFill>
          <a:ln w="1369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02B62"/>
              </a:solidFill>
              <a:effectLst/>
              <a:uLnTx/>
              <a:uFillTx/>
            </a:endParaRPr>
          </a:p>
        </p:txBody>
      </p:sp>
      <p:grpSp>
        <p:nvGrpSpPr>
          <p:cNvPr id="77" name="Group 76">
            <a:extLst>
              <a:ext uri="{FF2B5EF4-FFF2-40B4-BE49-F238E27FC236}">
                <a16:creationId xmlns:a16="http://schemas.microsoft.com/office/drawing/2014/main" id="{9F9B29FC-8DCF-404D-9A3D-32B624E7FBAB}"/>
              </a:ext>
            </a:extLst>
          </p:cNvPr>
          <p:cNvGrpSpPr/>
          <p:nvPr/>
        </p:nvGrpSpPr>
        <p:grpSpPr>
          <a:xfrm>
            <a:off x="8931325" y="1121306"/>
            <a:ext cx="1572352" cy="1300393"/>
            <a:chOff x="9247032" y="1121306"/>
            <a:chExt cx="1572352" cy="1300393"/>
          </a:xfrm>
        </p:grpSpPr>
        <p:pic>
          <p:nvPicPr>
            <p:cNvPr id="17" name="Graphic 16" descr="Walk">
              <a:extLst>
                <a:ext uri="{FF2B5EF4-FFF2-40B4-BE49-F238E27FC236}">
                  <a16:creationId xmlns:a16="http://schemas.microsoft.com/office/drawing/2014/main" id="{F11FAB3A-16CB-48E9-908D-AF8080906145}"/>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19554465">
              <a:off x="9247032" y="1377992"/>
              <a:ext cx="914400" cy="914400"/>
            </a:xfrm>
            <a:prstGeom prst="rect">
              <a:avLst/>
            </a:prstGeom>
            <a:effectLst>
              <a:outerShdw blurRad="50800" dist="38100" dir="18900000" algn="bl" rotWithShape="0">
                <a:srgbClr val="C15853">
                  <a:lumMod val="50000"/>
                  <a:alpha val="40000"/>
                </a:srgbClr>
              </a:outerShdw>
            </a:effectLst>
          </p:spPr>
        </p:pic>
        <p:sp>
          <p:nvSpPr>
            <p:cNvPr id="19" name="Arc 18">
              <a:extLst>
                <a:ext uri="{FF2B5EF4-FFF2-40B4-BE49-F238E27FC236}">
                  <a16:creationId xmlns:a16="http://schemas.microsoft.com/office/drawing/2014/main" id="{B423A0CC-43FA-45D5-9062-017064519684}"/>
                </a:ext>
              </a:extLst>
            </p:cNvPr>
            <p:cNvSpPr>
              <a:spLocks noChangeAspect="1"/>
            </p:cNvSpPr>
            <p:nvPr/>
          </p:nvSpPr>
          <p:spPr>
            <a:xfrm rot="17750554" flipH="1">
              <a:off x="10479279" y="1474764"/>
              <a:ext cx="240120" cy="224602"/>
            </a:xfrm>
            <a:prstGeom prst="arc">
              <a:avLst/>
            </a:prstGeom>
            <a:noFill/>
            <a:ln w="12700" cap="flat" cmpd="sng" algn="ctr">
              <a:solidFill>
                <a:srgbClr val="652825"/>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02B62"/>
                </a:solidFill>
                <a:effectLst/>
                <a:uLnTx/>
                <a:uFillTx/>
                <a:latin typeface="Arial"/>
                <a:ea typeface="+mn-ea"/>
                <a:cs typeface="+mn-cs"/>
              </a:endParaRPr>
            </a:p>
          </p:txBody>
        </p:sp>
        <p:sp>
          <p:nvSpPr>
            <p:cNvPr id="20" name="Arc 19">
              <a:extLst>
                <a:ext uri="{FF2B5EF4-FFF2-40B4-BE49-F238E27FC236}">
                  <a16:creationId xmlns:a16="http://schemas.microsoft.com/office/drawing/2014/main" id="{BCE35AA2-7581-4FD6-8881-F79520310F97}"/>
                </a:ext>
              </a:extLst>
            </p:cNvPr>
            <p:cNvSpPr>
              <a:spLocks noChangeAspect="1"/>
            </p:cNvSpPr>
            <p:nvPr/>
          </p:nvSpPr>
          <p:spPr>
            <a:xfrm rot="17750554" flipH="1">
              <a:off x="10361842" y="1389772"/>
              <a:ext cx="432031" cy="404111"/>
            </a:xfrm>
            <a:prstGeom prst="arc">
              <a:avLst/>
            </a:prstGeom>
            <a:noFill/>
            <a:ln w="19050" cap="flat" cmpd="sng" algn="ctr">
              <a:solidFill>
                <a:srgbClr val="652825">
                  <a:alpha val="8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02B62"/>
                </a:solidFill>
                <a:effectLst/>
                <a:uLnTx/>
                <a:uFillTx/>
                <a:latin typeface="Arial"/>
                <a:ea typeface="+mn-ea"/>
                <a:cs typeface="+mn-cs"/>
              </a:endParaRPr>
            </a:p>
          </p:txBody>
        </p:sp>
        <p:sp>
          <p:nvSpPr>
            <p:cNvPr id="21" name="Arc 20">
              <a:extLst>
                <a:ext uri="{FF2B5EF4-FFF2-40B4-BE49-F238E27FC236}">
                  <a16:creationId xmlns:a16="http://schemas.microsoft.com/office/drawing/2014/main" id="{0F5BDA28-A54D-4039-8F5D-F324C398144D}"/>
                </a:ext>
              </a:extLst>
            </p:cNvPr>
            <p:cNvSpPr>
              <a:spLocks noChangeAspect="1"/>
            </p:cNvSpPr>
            <p:nvPr/>
          </p:nvSpPr>
          <p:spPr>
            <a:xfrm rot="17750554" flipH="1">
              <a:off x="10191766" y="1315953"/>
              <a:ext cx="623340" cy="583057"/>
            </a:xfrm>
            <a:prstGeom prst="arc">
              <a:avLst/>
            </a:prstGeom>
            <a:noFill/>
            <a:ln w="28575" cap="flat" cmpd="sng" algn="ctr">
              <a:solidFill>
                <a:srgbClr val="652825">
                  <a:alpha val="6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02B62"/>
                </a:solidFill>
                <a:effectLst/>
                <a:uLnTx/>
                <a:uFillTx/>
                <a:latin typeface="Arial"/>
                <a:ea typeface="+mn-ea"/>
                <a:cs typeface="+mn-cs"/>
              </a:endParaRPr>
            </a:p>
          </p:txBody>
        </p:sp>
        <p:sp>
          <p:nvSpPr>
            <p:cNvPr id="22" name="Arc 21">
              <a:extLst>
                <a:ext uri="{FF2B5EF4-FFF2-40B4-BE49-F238E27FC236}">
                  <a16:creationId xmlns:a16="http://schemas.microsoft.com/office/drawing/2014/main" id="{7676C864-5B3A-466A-99AC-CFA6B4908429}"/>
                </a:ext>
              </a:extLst>
            </p:cNvPr>
            <p:cNvSpPr>
              <a:spLocks noChangeAspect="1"/>
            </p:cNvSpPr>
            <p:nvPr/>
          </p:nvSpPr>
          <p:spPr>
            <a:xfrm rot="17750554" flipH="1">
              <a:off x="9989078" y="1241901"/>
              <a:ext cx="858031" cy="802581"/>
            </a:xfrm>
            <a:prstGeom prst="arc">
              <a:avLst/>
            </a:prstGeom>
            <a:noFill/>
            <a:ln w="38100" cap="flat" cmpd="sng" algn="ctr">
              <a:solidFill>
                <a:srgbClr val="652825">
                  <a:alpha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02B62"/>
                </a:solidFill>
                <a:effectLst/>
                <a:uLnTx/>
                <a:uFillTx/>
                <a:latin typeface="Arial"/>
                <a:ea typeface="+mn-ea"/>
                <a:cs typeface="+mn-cs"/>
              </a:endParaRPr>
            </a:p>
          </p:txBody>
        </p:sp>
        <p:sp>
          <p:nvSpPr>
            <p:cNvPr id="23" name="Arc 22">
              <a:extLst>
                <a:ext uri="{FF2B5EF4-FFF2-40B4-BE49-F238E27FC236}">
                  <a16:creationId xmlns:a16="http://schemas.microsoft.com/office/drawing/2014/main" id="{5DD64FDA-3D2B-47D3-B038-FEDD15B0628D}"/>
                </a:ext>
              </a:extLst>
            </p:cNvPr>
            <p:cNvSpPr>
              <a:spLocks noChangeAspect="1"/>
            </p:cNvSpPr>
            <p:nvPr/>
          </p:nvSpPr>
          <p:spPr>
            <a:xfrm rot="17750554" flipH="1">
              <a:off x="9748264" y="1162757"/>
              <a:ext cx="1084849" cy="1014741"/>
            </a:xfrm>
            <a:prstGeom prst="arc">
              <a:avLst/>
            </a:prstGeom>
            <a:noFill/>
            <a:ln w="57150" cap="flat" cmpd="sng" algn="ctr">
              <a:solidFill>
                <a:srgbClr val="652825">
                  <a:alpha val="4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02B62"/>
                </a:solidFill>
                <a:effectLst/>
                <a:uLnTx/>
                <a:uFillTx/>
                <a:latin typeface="Arial"/>
                <a:ea typeface="+mn-ea"/>
                <a:cs typeface="+mn-cs"/>
              </a:endParaRPr>
            </a:p>
          </p:txBody>
        </p:sp>
        <p:sp>
          <p:nvSpPr>
            <p:cNvPr id="24" name="Arc 23">
              <a:extLst>
                <a:ext uri="{FF2B5EF4-FFF2-40B4-BE49-F238E27FC236}">
                  <a16:creationId xmlns:a16="http://schemas.microsoft.com/office/drawing/2014/main" id="{6A04EE95-9E43-4390-8F37-690FD612E682}"/>
                </a:ext>
              </a:extLst>
            </p:cNvPr>
            <p:cNvSpPr>
              <a:spLocks noChangeAspect="1"/>
            </p:cNvSpPr>
            <p:nvPr/>
          </p:nvSpPr>
          <p:spPr>
            <a:xfrm rot="17750554" flipH="1">
              <a:off x="9347565" y="1163325"/>
              <a:ext cx="1300393" cy="1216356"/>
            </a:xfrm>
            <a:prstGeom prst="arc">
              <a:avLst/>
            </a:prstGeom>
            <a:noFill/>
            <a:ln w="76200" cap="flat" cmpd="sng" algn="ctr">
              <a:solidFill>
                <a:srgbClr val="652825">
                  <a:alpha val="3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02B62"/>
                </a:solidFill>
                <a:effectLst/>
                <a:uLnTx/>
                <a:uFillTx/>
                <a:latin typeface="Arial"/>
                <a:ea typeface="+mn-ea"/>
                <a:cs typeface="+mn-cs"/>
              </a:endParaRPr>
            </a:p>
          </p:txBody>
        </p:sp>
      </p:grpSp>
      <p:sp>
        <p:nvSpPr>
          <p:cNvPr id="78" name="Rectangle 77">
            <a:extLst>
              <a:ext uri="{FF2B5EF4-FFF2-40B4-BE49-F238E27FC236}">
                <a16:creationId xmlns:a16="http://schemas.microsoft.com/office/drawing/2014/main" id="{E2F7FD79-CB9C-4587-B20E-E9753C7A4CCB}"/>
              </a:ext>
            </a:extLst>
          </p:cNvPr>
          <p:cNvSpPr/>
          <p:nvPr/>
        </p:nvSpPr>
        <p:spPr>
          <a:xfrm>
            <a:off x="3040288" y="1204664"/>
            <a:ext cx="5981406" cy="118894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5" name="Group 84">
            <a:extLst>
              <a:ext uri="{FF2B5EF4-FFF2-40B4-BE49-F238E27FC236}">
                <a16:creationId xmlns:a16="http://schemas.microsoft.com/office/drawing/2014/main" id="{7EFDE7C7-4CE9-469A-87C0-13C3CC9EDC8A}"/>
              </a:ext>
            </a:extLst>
          </p:cNvPr>
          <p:cNvGrpSpPr/>
          <p:nvPr/>
        </p:nvGrpSpPr>
        <p:grpSpPr>
          <a:xfrm>
            <a:off x="-5255" y="4332327"/>
            <a:ext cx="2833017" cy="2013201"/>
            <a:chOff x="-5255" y="4332327"/>
            <a:chExt cx="2833017" cy="2013201"/>
          </a:xfrm>
        </p:grpSpPr>
        <p:sp>
          <p:nvSpPr>
            <p:cNvPr id="60" name="Graphic 35" descr="Bio hazard">
              <a:extLst>
                <a:ext uri="{FF2B5EF4-FFF2-40B4-BE49-F238E27FC236}">
                  <a16:creationId xmlns:a16="http://schemas.microsoft.com/office/drawing/2014/main" id="{398E8072-4932-4B69-8AC1-FEF0F345E414}"/>
                </a:ext>
              </a:extLst>
            </p:cNvPr>
            <p:cNvSpPr/>
            <p:nvPr/>
          </p:nvSpPr>
          <p:spPr>
            <a:xfrm>
              <a:off x="498048" y="4332327"/>
              <a:ext cx="1197214" cy="1058003"/>
            </a:xfrm>
            <a:custGeom>
              <a:avLst/>
              <a:gdLst>
                <a:gd name="connsiteX0" fmla="*/ 815784 w 820888"/>
                <a:gd name="connsiteY0" fmla="*/ 666854 h 724005"/>
                <a:gd name="connsiteX1" fmla="*/ 443547 w 820888"/>
                <a:gd name="connsiteY1" fmla="*/ 19154 h 724005"/>
                <a:gd name="connsiteX2" fmla="*/ 391543 w 820888"/>
                <a:gd name="connsiteY2" fmla="*/ 5054 h 724005"/>
                <a:gd name="connsiteX3" fmla="*/ 377443 w 820888"/>
                <a:gd name="connsiteY3" fmla="*/ 19154 h 724005"/>
                <a:gd name="connsiteX4" fmla="*/ 5111 w 820888"/>
                <a:gd name="connsiteY4" fmla="*/ 666854 h 724005"/>
                <a:gd name="connsiteX5" fmla="*/ 19056 w 820888"/>
                <a:gd name="connsiteY5" fmla="*/ 718900 h 724005"/>
                <a:gd name="connsiteX6" fmla="*/ 38163 w 820888"/>
                <a:gd name="connsiteY6" fmla="*/ 724004 h 724005"/>
                <a:gd name="connsiteX7" fmla="*/ 782541 w 820888"/>
                <a:gd name="connsiteY7" fmla="*/ 724004 h 724005"/>
                <a:gd name="connsiteX8" fmla="*/ 820888 w 820888"/>
                <a:gd name="connsiteY8" fmla="*/ 686152 h 724005"/>
                <a:gd name="connsiteX9" fmla="*/ 815784 w 820888"/>
                <a:gd name="connsiteY9" fmla="*/ 666854 h 724005"/>
                <a:gd name="connsiteX10" fmla="*/ 474789 w 820888"/>
                <a:gd name="connsiteY10" fmla="*/ 367007 h 724005"/>
                <a:gd name="connsiteX11" fmla="*/ 447928 w 820888"/>
                <a:gd name="connsiteY11" fmla="*/ 390629 h 724005"/>
                <a:gd name="connsiteX12" fmla="*/ 447928 w 820888"/>
                <a:gd name="connsiteY12" fmla="*/ 390629 h 724005"/>
                <a:gd name="connsiteX13" fmla="*/ 371728 w 820888"/>
                <a:gd name="connsiteY13" fmla="*/ 388819 h 724005"/>
                <a:gd name="connsiteX14" fmla="*/ 357250 w 820888"/>
                <a:gd name="connsiteY14" fmla="*/ 378056 h 724005"/>
                <a:gd name="connsiteX15" fmla="*/ 345344 w 820888"/>
                <a:gd name="connsiteY15" fmla="*/ 363959 h 724005"/>
                <a:gd name="connsiteX16" fmla="*/ 474789 w 820888"/>
                <a:gd name="connsiteY16" fmla="*/ 367007 h 724005"/>
                <a:gd name="connsiteX17" fmla="*/ 225043 w 820888"/>
                <a:gd name="connsiteY17" fmla="*/ 466829 h 724005"/>
                <a:gd name="connsiteX18" fmla="*/ 214756 w 820888"/>
                <a:gd name="connsiteY18" fmla="*/ 523979 h 724005"/>
                <a:gd name="connsiteX19" fmla="*/ 214185 w 820888"/>
                <a:gd name="connsiteY19" fmla="*/ 523979 h 724005"/>
                <a:gd name="connsiteX20" fmla="*/ 211613 w 820888"/>
                <a:gd name="connsiteY20" fmla="*/ 508358 h 724005"/>
                <a:gd name="connsiteX21" fmla="*/ 210756 w 820888"/>
                <a:gd name="connsiteY21" fmla="*/ 502072 h 724005"/>
                <a:gd name="connsiteX22" fmla="*/ 210756 w 820888"/>
                <a:gd name="connsiteY22" fmla="*/ 487498 h 724005"/>
                <a:gd name="connsiteX23" fmla="*/ 212756 w 820888"/>
                <a:gd name="connsiteY23" fmla="*/ 473116 h 724005"/>
                <a:gd name="connsiteX24" fmla="*/ 297528 w 820888"/>
                <a:gd name="connsiteY24" fmla="*/ 381104 h 724005"/>
                <a:gd name="connsiteX25" fmla="*/ 323151 w 820888"/>
                <a:gd name="connsiteY25" fmla="*/ 274519 h 724005"/>
                <a:gd name="connsiteX26" fmla="*/ 378015 w 820888"/>
                <a:gd name="connsiteY26" fmla="*/ 239467 h 724005"/>
                <a:gd name="connsiteX27" fmla="*/ 324103 w 820888"/>
                <a:gd name="connsiteY27" fmla="*/ 332241 h 724005"/>
                <a:gd name="connsiteX28" fmla="*/ 350487 w 820888"/>
                <a:gd name="connsiteY28" fmla="*/ 384628 h 724005"/>
                <a:gd name="connsiteX29" fmla="*/ 396207 w 820888"/>
                <a:gd name="connsiteY29" fmla="*/ 407679 h 724005"/>
                <a:gd name="connsiteX30" fmla="*/ 396207 w 820888"/>
                <a:gd name="connsiteY30" fmla="*/ 419776 h 724005"/>
                <a:gd name="connsiteX31" fmla="*/ 377157 w 820888"/>
                <a:gd name="connsiteY31" fmla="*/ 449303 h 724005"/>
                <a:gd name="connsiteX32" fmla="*/ 369156 w 820888"/>
                <a:gd name="connsiteY32" fmla="*/ 453780 h 724005"/>
                <a:gd name="connsiteX33" fmla="*/ 320103 w 820888"/>
                <a:gd name="connsiteY33" fmla="*/ 423681 h 724005"/>
                <a:gd name="connsiteX34" fmla="*/ 224853 w 820888"/>
                <a:gd name="connsiteY34" fmla="*/ 466353 h 724005"/>
                <a:gd name="connsiteX35" fmla="*/ 340010 w 820888"/>
                <a:gd name="connsiteY35" fmla="*/ 466067 h 724005"/>
                <a:gd name="connsiteX36" fmla="*/ 379729 w 820888"/>
                <a:gd name="connsiteY36" fmla="*/ 512835 h 724005"/>
                <a:gd name="connsiteX37" fmla="*/ 371442 w 820888"/>
                <a:gd name="connsiteY37" fmla="*/ 545125 h 724005"/>
                <a:gd name="connsiteX38" fmla="*/ 370395 w 820888"/>
                <a:gd name="connsiteY38" fmla="*/ 547030 h 724005"/>
                <a:gd name="connsiteX39" fmla="*/ 303720 w 820888"/>
                <a:gd name="connsiteY39" fmla="*/ 431682 h 724005"/>
                <a:gd name="connsiteX40" fmla="*/ 338010 w 820888"/>
                <a:gd name="connsiteY40" fmla="*/ 440731 h 724005"/>
                <a:gd name="connsiteX41" fmla="*/ 340010 w 820888"/>
                <a:gd name="connsiteY41" fmla="*/ 465686 h 724005"/>
                <a:gd name="connsiteX42" fmla="*/ 539368 w 820888"/>
                <a:gd name="connsiteY42" fmla="*/ 602560 h 724005"/>
                <a:gd name="connsiteX43" fmla="*/ 499554 w 820888"/>
                <a:gd name="connsiteY43" fmla="*/ 612085 h 724005"/>
                <a:gd name="connsiteX44" fmla="*/ 486219 w 820888"/>
                <a:gd name="connsiteY44" fmla="*/ 612085 h 724005"/>
                <a:gd name="connsiteX45" fmla="*/ 410019 w 820888"/>
                <a:gd name="connsiteY45" fmla="*/ 577795 h 724005"/>
                <a:gd name="connsiteX46" fmla="*/ 313340 w 820888"/>
                <a:gd name="connsiteY46" fmla="*/ 610276 h 724005"/>
                <a:gd name="connsiteX47" fmla="*/ 245522 w 820888"/>
                <a:gd name="connsiteY47" fmla="*/ 577319 h 724005"/>
                <a:gd name="connsiteX48" fmla="*/ 299529 w 820888"/>
                <a:gd name="connsiteY48" fmla="*/ 597131 h 724005"/>
                <a:gd name="connsiteX49" fmla="*/ 354393 w 820888"/>
                <a:gd name="connsiteY49" fmla="*/ 579415 h 724005"/>
                <a:gd name="connsiteX50" fmla="*/ 379824 w 820888"/>
                <a:gd name="connsiteY50" fmla="*/ 548935 h 724005"/>
                <a:gd name="connsiteX51" fmla="*/ 389349 w 820888"/>
                <a:gd name="connsiteY51" fmla="*/ 510168 h 724005"/>
                <a:gd name="connsiteX52" fmla="*/ 383730 w 820888"/>
                <a:gd name="connsiteY52" fmla="*/ 478545 h 724005"/>
                <a:gd name="connsiteX53" fmla="*/ 389826 w 820888"/>
                <a:gd name="connsiteY53" fmla="*/ 475116 h 724005"/>
                <a:gd name="connsiteX54" fmla="*/ 429164 w 820888"/>
                <a:gd name="connsiteY54" fmla="*/ 476354 h 724005"/>
                <a:gd name="connsiteX55" fmla="*/ 436593 w 820888"/>
                <a:gd name="connsiteY55" fmla="*/ 480545 h 724005"/>
                <a:gd name="connsiteX56" fmla="*/ 464597 w 820888"/>
                <a:gd name="connsiteY56" fmla="*/ 578558 h 724005"/>
                <a:gd name="connsiteX57" fmla="*/ 572896 w 820888"/>
                <a:gd name="connsiteY57" fmla="*/ 580177 h 724005"/>
                <a:gd name="connsiteX58" fmla="*/ 539368 w 820888"/>
                <a:gd name="connsiteY58" fmla="*/ 602560 h 724005"/>
                <a:gd name="connsiteX59" fmla="*/ 477741 w 820888"/>
                <a:gd name="connsiteY59" fmla="*/ 443874 h 724005"/>
                <a:gd name="connsiteX60" fmla="*/ 511650 w 820888"/>
                <a:gd name="connsiteY60" fmla="*/ 432444 h 724005"/>
                <a:gd name="connsiteX61" fmla="*/ 449166 w 820888"/>
                <a:gd name="connsiteY61" fmla="*/ 544934 h 724005"/>
                <a:gd name="connsiteX62" fmla="*/ 441165 w 820888"/>
                <a:gd name="connsiteY62" fmla="*/ 509882 h 724005"/>
                <a:gd name="connsiteX63" fmla="*/ 477741 w 820888"/>
                <a:gd name="connsiteY63" fmla="*/ 460162 h 724005"/>
                <a:gd name="connsiteX64" fmla="*/ 477741 w 820888"/>
                <a:gd name="connsiteY64" fmla="*/ 443874 h 724005"/>
                <a:gd name="connsiteX65" fmla="*/ 610139 w 820888"/>
                <a:gd name="connsiteY65" fmla="*/ 501881 h 724005"/>
                <a:gd name="connsiteX66" fmla="*/ 608520 w 820888"/>
                <a:gd name="connsiteY66" fmla="*/ 514359 h 724005"/>
                <a:gd name="connsiteX67" fmla="*/ 606424 w 820888"/>
                <a:gd name="connsiteY67" fmla="*/ 523884 h 724005"/>
                <a:gd name="connsiteX68" fmla="*/ 590898 w 820888"/>
                <a:gd name="connsiteY68" fmla="*/ 458923 h 724005"/>
                <a:gd name="connsiteX69" fmla="*/ 549369 w 820888"/>
                <a:gd name="connsiteY69" fmla="*/ 427396 h 724005"/>
                <a:gd name="connsiteX70" fmla="*/ 450405 w 820888"/>
                <a:gd name="connsiteY70" fmla="*/ 455971 h 724005"/>
                <a:gd name="connsiteX71" fmla="*/ 443356 w 820888"/>
                <a:gd name="connsiteY71" fmla="*/ 452065 h 724005"/>
                <a:gd name="connsiteX72" fmla="*/ 443356 w 820888"/>
                <a:gd name="connsiteY72" fmla="*/ 449779 h 724005"/>
                <a:gd name="connsiteX73" fmla="*/ 424306 w 820888"/>
                <a:gd name="connsiteY73" fmla="*/ 420061 h 724005"/>
                <a:gd name="connsiteX74" fmla="*/ 424306 w 820888"/>
                <a:gd name="connsiteY74" fmla="*/ 408155 h 724005"/>
                <a:gd name="connsiteX75" fmla="*/ 497951 w 820888"/>
                <a:gd name="connsiteY75" fmla="*/ 307814 h 724005"/>
                <a:gd name="connsiteX76" fmla="*/ 442975 w 820888"/>
                <a:gd name="connsiteY76" fmla="*/ 239182 h 724005"/>
                <a:gd name="connsiteX77" fmla="*/ 524414 w 820888"/>
                <a:gd name="connsiteY77" fmla="*/ 382057 h 724005"/>
                <a:gd name="connsiteX78" fmla="*/ 531558 w 820888"/>
                <a:gd name="connsiteY78" fmla="*/ 384343 h 724005"/>
                <a:gd name="connsiteX79" fmla="*/ 607758 w 820888"/>
                <a:gd name="connsiteY79" fmla="*/ 471496 h 724005"/>
                <a:gd name="connsiteX80" fmla="*/ 609948 w 820888"/>
                <a:gd name="connsiteY80" fmla="*/ 486165 h 724005"/>
                <a:gd name="connsiteX81" fmla="*/ 609948 w 820888"/>
                <a:gd name="connsiteY81" fmla="*/ 488260 h 72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820888" h="724005">
                  <a:moveTo>
                    <a:pt x="815784" y="666854"/>
                  </a:moveTo>
                  <a:lnTo>
                    <a:pt x="443547" y="19154"/>
                  </a:lnTo>
                  <a:cubicBezTo>
                    <a:pt x="433080" y="900"/>
                    <a:pt x="409797" y="-5412"/>
                    <a:pt x="391543" y="5054"/>
                  </a:cubicBezTo>
                  <a:cubicBezTo>
                    <a:pt x="385675" y="8420"/>
                    <a:pt x="380808" y="13286"/>
                    <a:pt x="377443" y="19154"/>
                  </a:cubicBezTo>
                  <a:lnTo>
                    <a:pt x="5111" y="666854"/>
                  </a:lnTo>
                  <a:cubicBezTo>
                    <a:pt x="-5410" y="685077"/>
                    <a:pt x="833" y="708378"/>
                    <a:pt x="19056" y="718900"/>
                  </a:cubicBezTo>
                  <a:cubicBezTo>
                    <a:pt x="24865" y="722254"/>
                    <a:pt x="31456" y="724014"/>
                    <a:pt x="38163" y="724004"/>
                  </a:cubicBezTo>
                  <a:lnTo>
                    <a:pt x="782541" y="724004"/>
                  </a:lnTo>
                  <a:cubicBezTo>
                    <a:pt x="803583" y="724140"/>
                    <a:pt x="820751" y="707194"/>
                    <a:pt x="820888" y="686152"/>
                  </a:cubicBezTo>
                  <a:cubicBezTo>
                    <a:pt x="820932" y="679381"/>
                    <a:pt x="819170" y="672719"/>
                    <a:pt x="815784" y="666854"/>
                  </a:cubicBezTo>
                  <a:close/>
                  <a:moveTo>
                    <a:pt x="474789" y="367007"/>
                  </a:moveTo>
                  <a:cubicBezTo>
                    <a:pt x="467735" y="376809"/>
                    <a:pt x="458551" y="384886"/>
                    <a:pt x="447928" y="390629"/>
                  </a:cubicBezTo>
                  <a:lnTo>
                    <a:pt x="447928" y="390629"/>
                  </a:lnTo>
                  <a:cubicBezTo>
                    <a:pt x="425216" y="374718"/>
                    <a:pt x="395170" y="374004"/>
                    <a:pt x="371728" y="388819"/>
                  </a:cubicBezTo>
                  <a:cubicBezTo>
                    <a:pt x="366519" y="385778"/>
                    <a:pt x="361663" y="382168"/>
                    <a:pt x="357250" y="378056"/>
                  </a:cubicBezTo>
                  <a:cubicBezTo>
                    <a:pt x="352771" y="373813"/>
                    <a:pt x="348778" y="369085"/>
                    <a:pt x="345344" y="363959"/>
                  </a:cubicBezTo>
                  <a:cubicBezTo>
                    <a:pt x="384032" y="335002"/>
                    <a:pt x="437507" y="336261"/>
                    <a:pt x="474789" y="367007"/>
                  </a:cubicBezTo>
                  <a:close/>
                  <a:moveTo>
                    <a:pt x="225043" y="466829"/>
                  </a:moveTo>
                  <a:cubicBezTo>
                    <a:pt x="215168" y="484138"/>
                    <a:pt x="211536" y="504313"/>
                    <a:pt x="214756" y="523979"/>
                  </a:cubicBezTo>
                  <a:lnTo>
                    <a:pt x="214185" y="523979"/>
                  </a:lnTo>
                  <a:cubicBezTo>
                    <a:pt x="213327" y="518740"/>
                    <a:pt x="212375" y="513597"/>
                    <a:pt x="211613" y="508358"/>
                  </a:cubicBezTo>
                  <a:cubicBezTo>
                    <a:pt x="211613" y="506263"/>
                    <a:pt x="211041" y="504167"/>
                    <a:pt x="210756" y="502072"/>
                  </a:cubicBezTo>
                  <a:lnTo>
                    <a:pt x="210756" y="487498"/>
                  </a:lnTo>
                  <a:cubicBezTo>
                    <a:pt x="211422" y="482736"/>
                    <a:pt x="211803" y="477973"/>
                    <a:pt x="212756" y="473116"/>
                  </a:cubicBezTo>
                  <a:cubicBezTo>
                    <a:pt x="220814" y="428619"/>
                    <a:pt x="253839" y="392774"/>
                    <a:pt x="297528" y="381104"/>
                  </a:cubicBezTo>
                  <a:cubicBezTo>
                    <a:pt x="287844" y="343525"/>
                    <a:pt x="297445" y="303591"/>
                    <a:pt x="323151" y="274519"/>
                  </a:cubicBezTo>
                  <a:cubicBezTo>
                    <a:pt x="337617" y="257722"/>
                    <a:pt x="356692" y="245535"/>
                    <a:pt x="378015" y="239467"/>
                  </a:cubicBezTo>
                  <a:cubicBezTo>
                    <a:pt x="339915" y="257755"/>
                    <a:pt x="320007" y="288140"/>
                    <a:pt x="324103" y="332241"/>
                  </a:cubicBezTo>
                  <a:cubicBezTo>
                    <a:pt x="326130" y="352362"/>
                    <a:pt x="335527" y="371021"/>
                    <a:pt x="350487" y="384628"/>
                  </a:cubicBezTo>
                  <a:cubicBezTo>
                    <a:pt x="363023" y="396790"/>
                    <a:pt x="378975" y="404832"/>
                    <a:pt x="396207" y="407679"/>
                  </a:cubicBezTo>
                  <a:lnTo>
                    <a:pt x="396207" y="419776"/>
                  </a:lnTo>
                  <a:cubicBezTo>
                    <a:pt x="384749" y="425183"/>
                    <a:pt x="377361" y="436635"/>
                    <a:pt x="377157" y="449303"/>
                  </a:cubicBezTo>
                  <a:lnTo>
                    <a:pt x="369156" y="453780"/>
                  </a:lnTo>
                  <a:cubicBezTo>
                    <a:pt x="356762" y="438394"/>
                    <a:pt x="339434" y="427761"/>
                    <a:pt x="320103" y="423681"/>
                  </a:cubicBezTo>
                  <a:cubicBezTo>
                    <a:pt x="282424" y="415416"/>
                    <a:pt x="243767" y="432734"/>
                    <a:pt x="224853" y="466353"/>
                  </a:cubicBezTo>
                  <a:close/>
                  <a:moveTo>
                    <a:pt x="340010" y="466067"/>
                  </a:moveTo>
                  <a:cubicBezTo>
                    <a:pt x="345176" y="487026"/>
                    <a:pt x="359883" y="504343"/>
                    <a:pt x="379729" y="512835"/>
                  </a:cubicBezTo>
                  <a:cubicBezTo>
                    <a:pt x="379338" y="524072"/>
                    <a:pt x="376511" y="535088"/>
                    <a:pt x="371442" y="545125"/>
                  </a:cubicBezTo>
                  <a:cubicBezTo>
                    <a:pt x="371057" y="545739"/>
                    <a:pt x="370707" y="546375"/>
                    <a:pt x="370395" y="547030"/>
                  </a:cubicBezTo>
                  <a:cubicBezTo>
                    <a:pt x="323566" y="529330"/>
                    <a:pt x="295684" y="481095"/>
                    <a:pt x="303720" y="431682"/>
                  </a:cubicBezTo>
                  <a:cubicBezTo>
                    <a:pt x="315693" y="432022"/>
                    <a:pt x="327427" y="435119"/>
                    <a:pt x="338010" y="440731"/>
                  </a:cubicBezTo>
                  <a:cubicBezTo>
                    <a:pt x="337054" y="449100"/>
                    <a:pt x="337733" y="457576"/>
                    <a:pt x="340010" y="465686"/>
                  </a:cubicBezTo>
                  <a:close/>
                  <a:moveTo>
                    <a:pt x="539368" y="602560"/>
                  </a:moveTo>
                  <a:cubicBezTo>
                    <a:pt x="526682" y="607813"/>
                    <a:pt x="513244" y="611028"/>
                    <a:pt x="499554" y="612085"/>
                  </a:cubicBezTo>
                  <a:lnTo>
                    <a:pt x="486219" y="612085"/>
                  </a:lnTo>
                  <a:cubicBezTo>
                    <a:pt x="457523" y="610186"/>
                    <a:pt x="430472" y="598012"/>
                    <a:pt x="410019" y="577795"/>
                  </a:cubicBezTo>
                  <a:cubicBezTo>
                    <a:pt x="384489" y="602891"/>
                    <a:pt x="348843" y="614867"/>
                    <a:pt x="313340" y="610276"/>
                  </a:cubicBezTo>
                  <a:cubicBezTo>
                    <a:pt x="287657" y="607277"/>
                    <a:pt x="263749" y="595660"/>
                    <a:pt x="245522" y="577319"/>
                  </a:cubicBezTo>
                  <a:cubicBezTo>
                    <a:pt x="260819" y="589747"/>
                    <a:pt x="279823" y="596720"/>
                    <a:pt x="299529" y="597131"/>
                  </a:cubicBezTo>
                  <a:cubicBezTo>
                    <a:pt x="319304" y="597674"/>
                    <a:pt x="338669" y="591421"/>
                    <a:pt x="354393" y="579415"/>
                  </a:cubicBezTo>
                  <a:cubicBezTo>
                    <a:pt x="365162" y="571411"/>
                    <a:pt x="373879" y="560965"/>
                    <a:pt x="379824" y="548935"/>
                  </a:cubicBezTo>
                  <a:cubicBezTo>
                    <a:pt x="386006" y="536942"/>
                    <a:pt x="389269" y="523660"/>
                    <a:pt x="389349" y="510168"/>
                  </a:cubicBezTo>
                  <a:cubicBezTo>
                    <a:pt x="389404" y="499374"/>
                    <a:pt x="387500" y="488660"/>
                    <a:pt x="383730" y="478545"/>
                  </a:cubicBezTo>
                  <a:lnTo>
                    <a:pt x="389826" y="475116"/>
                  </a:lnTo>
                  <a:cubicBezTo>
                    <a:pt x="401191" y="484267"/>
                    <a:pt x="417246" y="484772"/>
                    <a:pt x="429164" y="476354"/>
                  </a:cubicBezTo>
                  <a:lnTo>
                    <a:pt x="436593" y="480545"/>
                  </a:lnTo>
                  <a:cubicBezTo>
                    <a:pt x="423826" y="515836"/>
                    <a:pt x="435112" y="555338"/>
                    <a:pt x="464597" y="578558"/>
                  </a:cubicBezTo>
                  <a:cubicBezTo>
                    <a:pt x="500601" y="604751"/>
                    <a:pt x="536796" y="603704"/>
                    <a:pt x="572896" y="580177"/>
                  </a:cubicBezTo>
                  <a:cubicBezTo>
                    <a:pt x="563093" y="589513"/>
                    <a:pt x="551750" y="597086"/>
                    <a:pt x="539368" y="602560"/>
                  </a:cubicBezTo>
                  <a:close/>
                  <a:moveTo>
                    <a:pt x="477741" y="443874"/>
                  </a:moveTo>
                  <a:cubicBezTo>
                    <a:pt x="488019" y="437516"/>
                    <a:pt x="499621" y="433606"/>
                    <a:pt x="511650" y="432444"/>
                  </a:cubicBezTo>
                  <a:cubicBezTo>
                    <a:pt x="519013" y="479820"/>
                    <a:pt x="493278" y="526151"/>
                    <a:pt x="449166" y="544934"/>
                  </a:cubicBezTo>
                  <a:cubicBezTo>
                    <a:pt x="443594" y="534109"/>
                    <a:pt x="440842" y="522053"/>
                    <a:pt x="441165" y="509882"/>
                  </a:cubicBezTo>
                  <a:cubicBezTo>
                    <a:pt x="460488" y="499971"/>
                    <a:pt x="474032" y="481559"/>
                    <a:pt x="477741" y="460162"/>
                  </a:cubicBezTo>
                  <a:cubicBezTo>
                    <a:pt x="478359" y="454750"/>
                    <a:pt x="478359" y="449286"/>
                    <a:pt x="477741" y="443874"/>
                  </a:cubicBezTo>
                  <a:close/>
                  <a:moveTo>
                    <a:pt x="610139" y="501881"/>
                  </a:moveTo>
                  <a:cubicBezTo>
                    <a:pt x="609663" y="506072"/>
                    <a:pt x="609186" y="510168"/>
                    <a:pt x="608520" y="514359"/>
                  </a:cubicBezTo>
                  <a:cubicBezTo>
                    <a:pt x="607853" y="518550"/>
                    <a:pt x="607186" y="520931"/>
                    <a:pt x="606424" y="523884"/>
                  </a:cubicBezTo>
                  <a:cubicBezTo>
                    <a:pt x="609892" y="501035"/>
                    <a:pt x="604323" y="477734"/>
                    <a:pt x="590898" y="458923"/>
                  </a:cubicBezTo>
                  <a:cubicBezTo>
                    <a:pt x="580665" y="444357"/>
                    <a:pt x="566150" y="433338"/>
                    <a:pt x="549369" y="427396"/>
                  </a:cubicBezTo>
                  <a:cubicBezTo>
                    <a:pt x="513667" y="414698"/>
                    <a:pt x="473844" y="426197"/>
                    <a:pt x="450405" y="455971"/>
                  </a:cubicBezTo>
                  <a:lnTo>
                    <a:pt x="443356" y="452065"/>
                  </a:lnTo>
                  <a:cubicBezTo>
                    <a:pt x="443356" y="451303"/>
                    <a:pt x="443356" y="450541"/>
                    <a:pt x="443356" y="449779"/>
                  </a:cubicBezTo>
                  <a:cubicBezTo>
                    <a:pt x="443247" y="437035"/>
                    <a:pt x="435841" y="425481"/>
                    <a:pt x="424306" y="420061"/>
                  </a:cubicBezTo>
                  <a:lnTo>
                    <a:pt x="424306" y="408155"/>
                  </a:lnTo>
                  <a:cubicBezTo>
                    <a:pt x="472351" y="400783"/>
                    <a:pt x="505323" y="355859"/>
                    <a:pt x="497951" y="307814"/>
                  </a:cubicBezTo>
                  <a:cubicBezTo>
                    <a:pt x="493186" y="276765"/>
                    <a:pt x="472235" y="250609"/>
                    <a:pt x="442975" y="239182"/>
                  </a:cubicBezTo>
                  <a:cubicBezTo>
                    <a:pt x="504568" y="256595"/>
                    <a:pt x="540815" y="320186"/>
                    <a:pt x="524414" y="382057"/>
                  </a:cubicBezTo>
                  <a:cubicBezTo>
                    <a:pt x="526795" y="382819"/>
                    <a:pt x="529176" y="383485"/>
                    <a:pt x="531558" y="384343"/>
                  </a:cubicBezTo>
                  <a:cubicBezTo>
                    <a:pt x="570730" y="397656"/>
                    <a:pt x="599794" y="430897"/>
                    <a:pt x="607758" y="471496"/>
                  </a:cubicBezTo>
                  <a:cubicBezTo>
                    <a:pt x="608901" y="476259"/>
                    <a:pt x="609186" y="481021"/>
                    <a:pt x="609948" y="486165"/>
                  </a:cubicBezTo>
                  <a:lnTo>
                    <a:pt x="609948" y="488260"/>
                  </a:lnTo>
                  <a:close/>
                </a:path>
              </a:pathLst>
            </a:custGeom>
            <a:solidFill>
              <a:srgbClr val="336600"/>
            </a:solid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14CA2DC6-597D-4D03-B450-AD8784E10CBD}"/>
                </a:ext>
              </a:extLst>
            </p:cNvPr>
            <p:cNvSpPr/>
            <p:nvPr/>
          </p:nvSpPr>
          <p:spPr>
            <a:xfrm>
              <a:off x="1818112" y="5103423"/>
              <a:ext cx="1009650" cy="228600"/>
            </a:xfrm>
            <a:custGeom>
              <a:avLst/>
              <a:gdLst>
                <a:gd name="connsiteX0" fmla="*/ 0 w 1009650"/>
                <a:gd name="connsiteY0" fmla="*/ 228600 h 228600"/>
                <a:gd name="connsiteX1" fmla="*/ 542925 w 1009650"/>
                <a:gd name="connsiteY1" fmla="*/ 152400 h 228600"/>
                <a:gd name="connsiteX2" fmla="*/ 1009650 w 1009650"/>
                <a:gd name="connsiteY2" fmla="*/ 0 h 228600"/>
              </a:gdLst>
              <a:ahLst/>
              <a:cxnLst>
                <a:cxn ang="0">
                  <a:pos x="connsiteX0" y="connsiteY0"/>
                </a:cxn>
                <a:cxn ang="0">
                  <a:pos x="connsiteX1" y="connsiteY1"/>
                </a:cxn>
                <a:cxn ang="0">
                  <a:pos x="connsiteX2" y="connsiteY2"/>
                </a:cxn>
              </a:cxnLst>
              <a:rect l="l" t="t" r="r" b="b"/>
              <a:pathLst>
                <a:path w="1009650" h="228600">
                  <a:moveTo>
                    <a:pt x="0" y="228600"/>
                  </a:moveTo>
                  <a:cubicBezTo>
                    <a:pt x="187325" y="209550"/>
                    <a:pt x="374650" y="190500"/>
                    <a:pt x="542925" y="152400"/>
                  </a:cubicBezTo>
                  <a:cubicBezTo>
                    <a:pt x="711200" y="114300"/>
                    <a:pt x="860425" y="57150"/>
                    <a:pt x="1009650" y="0"/>
                  </a:cubicBezTo>
                </a:path>
              </a:pathLst>
            </a:custGeom>
            <a:noFill/>
            <a:ln w="12700">
              <a:solidFill>
                <a:srgbClr val="336600"/>
              </a:solidFill>
              <a:prstDash val="dash"/>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Box 78">
              <a:extLst>
                <a:ext uri="{FF2B5EF4-FFF2-40B4-BE49-F238E27FC236}">
                  <a16:creationId xmlns:a16="http://schemas.microsoft.com/office/drawing/2014/main" id="{4B1C0942-4184-42A6-9B64-7660078F0777}"/>
                </a:ext>
              </a:extLst>
            </p:cNvPr>
            <p:cNvSpPr txBox="1"/>
            <p:nvPr/>
          </p:nvSpPr>
          <p:spPr>
            <a:xfrm>
              <a:off x="-5255" y="5514531"/>
              <a:ext cx="2203821" cy="830997"/>
            </a:xfrm>
            <a:prstGeom prst="rect">
              <a:avLst/>
            </a:prstGeom>
            <a:noFill/>
          </p:spPr>
          <p:txBody>
            <a:bodyPr wrap="square" lIns="91440" tIns="45720" rIns="91440" bIns="45720" rtlCol="0" anchor="t">
              <a:spAutoFit/>
            </a:bodyPr>
            <a:lstStyle/>
            <a:p>
              <a:pPr algn="ctr"/>
              <a:r>
                <a:rPr lang="en-US" sz="2400" b="1"/>
                <a:t>Biothreats</a:t>
              </a:r>
            </a:p>
            <a:p>
              <a:pPr algn="ctr"/>
              <a:r>
                <a:rPr lang="en-US" sz="2400" b="1"/>
                <a:t>EID/COVID-19</a:t>
              </a:r>
            </a:p>
          </p:txBody>
        </p:sp>
      </p:grpSp>
      <p:grpSp>
        <p:nvGrpSpPr>
          <p:cNvPr id="86" name="Group 85">
            <a:extLst>
              <a:ext uri="{FF2B5EF4-FFF2-40B4-BE49-F238E27FC236}">
                <a16:creationId xmlns:a16="http://schemas.microsoft.com/office/drawing/2014/main" id="{EF89CD79-A1EE-42EE-856F-DC207F26C99B}"/>
              </a:ext>
            </a:extLst>
          </p:cNvPr>
          <p:cNvGrpSpPr/>
          <p:nvPr/>
        </p:nvGrpSpPr>
        <p:grpSpPr>
          <a:xfrm>
            <a:off x="9493613" y="4332327"/>
            <a:ext cx="2559520" cy="2013201"/>
            <a:chOff x="9493613" y="4332327"/>
            <a:chExt cx="2559520" cy="2013201"/>
          </a:xfrm>
        </p:grpSpPr>
        <p:grpSp>
          <p:nvGrpSpPr>
            <p:cNvPr id="61" name="Group 60">
              <a:extLst>
                <a:ext uri="{FF2B5EF4-FFF2-40B4-BE49-F238E27FC236}">
                  <a16:creationId xmlns:a16="http://schemas.microsoft.com/office/drawing/2014/main" id="{BE9F8D46-B5E2-4C18-BBBD-7FF1170F0120}"/>
                </a:ext>
              </a:extLst>
            </p:cNvPr>
            <p:cNvGrpSpPr/>
            <p:nvPr/>
          </p:nvGrpSpPr>
          <p:grpSpPr>
            <a:xfrm>
              <a:off x="10561257" y="4332327"/>
              <a:ext cx="1197214" cy="1058003"/>
              <a:chOff x="10553957" y="4484370"/>
              <a:chExt cx="1197214" cy="1058003"/>
            </a:xfrm>
          </p:grpSpPr>
          <p:grpSp>
            <p:nvGrpSpPr>
              <p:cNvPr id="62" name="Group 61">
                <a:extLst>
                  <a:ext uri="{FF2B5EF4-FFF2-40B4-BE49-F238E27FC236}">
                    <a16:creationId xmlns:a16="http://schemas.microsoft.com/office/drawing/2014/main" id="{070A73AF-CD06-440B-8000-E740EDF7480D}"/>
                  </a:ext>
                </a:extLst>
              </p:cNvPr>
              <p:cNvGrpSpPr/>
              <p:nvPr/>
            </p:nvGrpSpPr>
            <p:grpSpPr>
              <a:xfrm>
                <a:off x="10553957" y="4484370"/>
                <a:ext cx="1197214" cy="1058003"/>
                <a:chOff x="10553957" y="4484370"/>
                <a:chExt cx="1197214" cy="1058003"/>
              </a:xfrm>
              <a:solidFill>
                <a:srgbClr val="CC6600"/>
              </a:solidFill>
            </p:grpSpPr>
            <p:sp>
              <p:nvSpPr>
                <p:cNvPr id="72" name="Graphic 35" descr="Bio hazard">
                  <a:extLst>
                    <a:ext uri="{FF2B5EF4-FFF2-40B4-BE49-F238E27FC236}">
                      <a16:creationId xmlns:a16="http://schemas.microsoft.com/office/drawing/2014/main" id="{4090EB3F-8A4B-4689-A7F3-7C510887AE83}"/>
                    </a:ext>
                  </a:extLst>
                </p:cNvPr>
                <p:cNvSpPr/>
                <p:nvPr/>
              </p:nvSpPr>
              <p:spPr>
                <a:xfrm>
                  <a:off x="10553957" y="4484370"/>
                  <a:ext cx="1197214" cy="1058003"/>
                </a:xfrm>
                <a:custGeom>
                  <a:avLst/>
                  <a:gdLst>
                    <a:gd name="connsiteX0" fmla="*/ 815784 w 820888"/>
                    <a:gd name="connsiteY0" fmla="*/ 666854 h 724005"/>
                    <a:gd name="connsiteX1" fmla="*/ 443547 w 820888"/>
                    <a:gd name="connsiteY1" fmla="*/ 19154 h 724005"/>
                    <a:gd name="connsiteX2" fmla="*/ 391543 w 820888"/>
                    <a:gd name="connsiteY2" fmla="*/ 5054 h 724005"/>
                    <a:gd name="connsiteX3" fmla="*/ 377443 w 820888"/>
                    <a:gd name="connsiteY3" fmla="*/ 19154 h 724005"/>
                    <a:gd name="connsiteX4" fmla="*/ 5111 w 820888"/>
                    <a:gd name="connsiteY4" fmla="*/ 666854 h 724005"/>
                    <a:gd name="connsiteX5" fmla="*/ 19056 w 820888"/>
                    <a:gd name="connsiteY5" fmla="*/ 718900 h 724005"/>
                    <a:gd name="connsiteX6" fmla="*/ 38163 w 820888"/>
                    <a:gd name="connsiteY6" fmla="*/ 724004 h 724005"/>
                    <a:gd name="connsiteX7" fmla="*/ 782541 w 820888"/>
                    <a:gd name="connsiteY7" fmla="*/ 724004 h 724005"/>
                    <a:gd name="connsiteX8" fmla="*/ 820888 w 820888"/>
                    <a:gd name="connsiteY8" fmla="*/ 686152 h 724005"/>
                    <a:gd name="connsiteX9" fmla="*/ 815784 w 820888"/>
                    <a:gd name="connsiteY9" fmla="*/ 666854 h 724005"/>
                    <a:gd name="connsiteX10" fmla="*/ 474789 w 820888"/>
                    <a:gd name="connsiteY10" fmla="*/ 367007 h 724005"/>
                    <a:gd name="connsiteX11" fmla="*/ 447928 w 820888"/>
                    <a:gd name="connsiteY11" fmla="*/ 390629 h 724005"/>
                    <a:gd name="connsiteX12" fmla="*/ 447928 w 820888"/>
                    <a:gd name="connsiteY12" fmla="*/ 390629 h 724005"/>
                    <a:gd name="connsiteX13" fmla="*/ 371728 w 820888"/>
                    <a:gd name="connsiteY13" fmla="*/ 388819 h 724005"/>
                    <a:gd name="connsiteX14" fmla="*/ 357250 w 820888"/>
                    <a:gd name="connsiteY14" fmla="*/ 378056 h 724005"/>
                    <a:gd name="connsiteX15" fmla="*/ 345344 w 820888"/>
                    <a:gd name="connsiteY15" fmla="*/ 363959 h 724005"/>
                    <a:gd name="connsiteX16" fmla="*/ 474789 w 820888"/>
                    <a:gd name="connsiteY16" fmla="*/ 367007 h 724005"/>
                    <a:gd name="connsiteX17" fmla="*/ 225043 w 820888"/>
                    <a:gd name="connsiteY17" fmla="*/ 466829 h 724005"/>
                    <a:gd name="connsiteX18" fmla="*/ 214756 w 820888"/>
                    <a:gd name="connsiteY18" fmla="*/ 523979 h 724005"/>
                    <a:gd name="connsiteX19" fmla="*/ 214185 w 820888"/>
                    <a:gd name="connsiteY19" fmla="*/ 523979 h 724005"/>
                    <a:gd name="connsiteX20" fmla="*/ 211613 w 820888"/>
                    <a:gd name="connsiteY20" fmla="*/ 508358 h 724005"/>
                    <a:gd name="connsiteX21" fmla="*/ 210756 w 820888"/>
                    <a:gd name="connsiteY21" fmla="*/ 502072 h 724005"/>
                    <a:gd name="connsiteX22" fmla="*/ 210756 w 820888"/>
                    <a:gd name="connsiteY22" fmla="*/ 487498 h 724005"/>
                    <a:gd name="connsiteX23" fmla="*/ 212756 w 820888"/>
                    <a:gd name="connsiteY23" fmla="*/ 473116 h 724005"/>
                    <a:gd name="connsiteX24" fmla="*/ 297528 w 820888"/>
                    <a:gd name="connsiteY24" fmla="*/ 381104 h 724005"/>
                    <a:gd name="connsiteX25" fmla="*/ 323151 w 820888"/>
                    <a:gd name="connsiteY25" fmla="*/ 274519 h 724005"/>
                    <a:gd name="connsiteX26" fmla="*/ 378015 w 820888"/>
                    <a:gd name="connsiteY26" fmla="*/ 239467 h 724005"/>
                    <a:gd name="connsiteX27" fmla="*/ 324103 w 820888"/>
                    <a:gd name="connsiteY27" fmla="*/ 332241 h 724005"/>
                    <a:gd name="connsiteX28" fmla="*/ 350487 w 820888"/>
                    <a:gd name="connsiteY28" fmla="*/ 384628 h 724005"/>
                    <a:gd name="connsiteX29" fmla="*/ 396207 w 820888"/>
                    <a:gd name="connsiteY29" fmla="*/ 407679 h 724005"/>
                    <a:gd name="connsiteX30" fmla="*/ 396207 w 820888"/>
                    <a:gd name="connsiteY30" fmla="*/ 419776 h 724005"/>
                    <a:gd name="connsiteX31" fmla="*/ 377157 w 820888"/>
                    <a:gd name="connsiteY31" fmla="*/ 449303 h 724005"/>
                    <a:gd name="connsiteX32" fmla="*/ 369156 w 820888"/>
                    <a:gd name="connsiteY32" fmla="*/ 453780 h 724005"/>
                    <a:gd name="connsiteX33" fmla="*/ 320103 w 820888"/>
                    <a:gd name="connsiteY33" fmla="*/ 423681 h 724005"/>
                    <a:gd name="connsiteX34" fmla="*/ 224853 w 820888"/>
                    <a:gd name="connsiteY34" fmla="*/ 466353 h 724005"/>
                    <a:gd name="connsiteX35" fmla="*/ 340010 w 820888"/>
                    <a:gd name="connsiteY35" fmla="*/ 466067 h 724005"/>
                    <a:gd name="connsiteX36" fmla="*/ 379729 w 820888"/>
                    <a:gd name="connsiteY36" fmla="*/ 512835 h 724005"/>
                    <a:gd name="connsiteX37" fmla="*/ 371442 w 820888"/>
                    <a:gd name="connsiteY37" fmla="*/ 545125 h 724005"/>
                    <a:gd name="connsiteX38" fmla="*/ 370395 w 820888"/>
                    <a:gd name="connsiteY38" fmla="*/ 547030 h 724005"/>
                    <a:gd name="connsiteX39" fmla="*/ 303720 w 820888"/>
                    <a:gd name="connsiteY39" fmla="*/ 431682 h 724005"/>
                    <a:gd name="connsiteX40" fmla="*/ 338010 w 820888"/>
                    <a:gd name="connsiteY40" fmla="*/ 440731 h 724005"/>
                    <a:gd name="connsiteX41" fmla="*/ 340010 w 820888"/>
                    <a:gd name="connsiteY41" fmla="*/ 465686 h 724005"/>
                    <a:gd name="connsiteX42" fmla="*/ 539368 w 820888"/>
                    <a:gd name="connsiteY42" fmla="*/ 602560 h 724005"/>
                    <a:gd name="connsiteX43" fmla="*/ 499554 w 820888"/>
                    <a:gd name="connsiteY43" fmla="*/ 612085 h 724005"/>
                    <a:gd name="connsiteX44" fmla="*/ 486219 w 820888"/>
                    <a:gd name="connsiteY44" fmla="*/ 612085 h 724005"/>
                    <a:gd name="connsiteX45" fmla="*/ 410019 w 820888"/>
                    <a:gd name="connsiteY45" fmla="*/ 577795 h 724005"/>
                    <a:gd name="connsiteX46" fmla="*/ 313340 w 820888"/>
                    <a:gd name="connsiteY46" fmla="*/ 610276 h 724005"/>
                    <a:gd name="connsiteX47" fmla="*/ 245522 w 820888"/>
                    <a:gd name="connsiteY47" fmla="*/ 577319 h 724005"/>
                    <a:gd name="connsiteX48" fmla="*/ 299529 w 820888"/>
                    <a:gd name="connsiteY48" fmla="*/ 597131 h 724005"/>
                    <a:gd name="connsiteX49" fmla="*/ 354393 w 820888"/>
                    <a:gd name="connsiteY49" fmla="*/ 579415 h 724005"/>
                    <a:gd name="connsiteX50" fmla="*/ 379824 w 820888"/>
                    <a:gd name="connsiteY50" fmla="*/ 548935 h 724005"/>
                    <a:gd name="connsiteX51" fmla="*/ 389349 w 820888"/>
                    <a:gd name="connsiteY51" fmla="*/ 510168 h 724005"/>
                    <a:gd name="connsiteX52" fmla="*/ 383730 w 820888"/>
                    <a:gd name="connsiteY52" fmla="*/ 478545 h 724005"/>
                    <a:gd name="connsiteX53" fmla="*/ 389826 w 820888"/>
                    <a:gd name="connsiteY53" fmla="*/ 475116 h 724005"/>
                    <a:gd name="connsiteX54" fmla="*/ 429164 w 820888"/>
                    <a:gd name="connsiteY54" fmla="*/ 476354 h 724005"/>
                    <a:gd name="connsiteX55" fmla="*/ 436593 w 820888"/>
                    <a:gd name="connsiteY55" fmla="*/ 480545 h 724005"/>
                    <a:gd name="connsiteX56" fmla="*/ 464597 w 820888"/>
                    <a:gd name="connsiteY56" fmla="*/ 578558 h 724005"/>
                    <a:gd name="connsiteX57" fmla="*/ 572896 w 820888"/>
                    <a:gd name="connsiteY57" fmla="*/ 580177 h 724005"/>
                    <a:gd name="connsiteX58" fmla="*/ 539368 w 820888"/>
                    <a:gd name="connsiteY58" fmla="*/ 602560 h 724005"/>
                    <a:gd name="connsiteX59" fmla="*/ 477741 w 820888"/>
                    <a:gd name="connsiteY59" fmla="*/ 443874 h 724005"/>
                    <a:gd name="connsiteX60" fmla="*/ 511650 w 820888"/>
                    <a:gd name="connsiteY60" fmla="*/ 432444 h 724005"/>
                    <a:gd name="connsiteX61" fmla="*/ 449166 w 820888"/>
                    <a:gd name="connsiteY61" fmla="*/ 544934 h 724005"/>
                    <a:gd name="connsiteX62" fmla="*/ 441165 w 820888"/>
                    <a:gd name="connsiteY62" fmla="*/ 509882 h 724005"/>
                    <a:gd name="connsiteX63" fmla="*/ 477741 w 820888"/>
                    <a:gd name="connsiteY63" fmla="*/ 460162 h 724005"/>
                    <a:gd name="connsiteX64" fmla="*/ 477741 w 820888"/>
                    <a:gd name="connsiteY64" fmla="*/ 443874 h 724005"/>
                    <a:gd name="connsiteX65" fmla="*/ 610139 w 820888"/>
                    <a:gd name="connsiteY65" fmla="*/ 501881 h 724005"/>
                    <a:gd name="connsiteX66" fmla="*/ 608520 w 820888"/>
                    <a:gd name="connsiteY66" fmla="*/ 514359 h 724005"/>
                    <a:gd name="connsiteX67" fmla="*/ 606424 w 820888"/>
                    <a:gd name="connsiteY67" fmla="*/ 523884 h 724005"/>
                    <a:gd name="connsiteX68" fmla="*/ 590898 w 820888"/>
                    <a:gd name="connsiteY68" fmla="*/ 458923 h 724005"/>
                    <a:gd name="connsiteX69" fmla="*/ 549369 w 820888"/>
                    <a:gd name="connsiteY69" fmla="*/ 427396 h 724005"/>
                    <a:gd name="connsiteX70" fmla="*/ 450405 w 820888"/>
                    <a:gd name="connsiteY70" fmla="*/ 455971 h 724005"/>
                    <a:gd name="connsiteX71" fmla="*/ 443356 w 820888"/>
                    <a:gd name="connsiteY71" fmla="*/ 452065 h 724005"/>
                    <a:gd name="connsiteX72" fmla="*/ 443356 w 820888"/>
                    <a:gd name="connsiteY72" fmla="*/ 449779 h 724005"/>
                    <a:gd name="connsiteX73" fmla="*/ 424306 w 820888"/>
                    <a:gd name="connsiteY73" fmla="*/ 420061 h 724005"/>
                    <a:gd name="connsiteX74" fmla="*/ 424306 w 820888"/>
                    <a:gd name="connsiteY74" fmla="*/ 408155 h 724005"/>
                    <a:gd name="connsiteX75" fmla="*/ 497951 w 820888"/>
                    <a:gd name="connsiteY75" fmla="*/ 307814 h 724005"/>
                    <a:gd name="connsiteX76" fmla="*/ 442975 w 820888"/>
                    <a:gd name="connsiteY76" fmla="*/ 239182 h 724005"/>
                    <a:gd name="connsiteX77" fmla="*/ 524414 w 820888"/>
                    <a:gd name="connsiteY77" fmla="*/ 382057 h 724005"/>
                    <a:gd name="connsiteX78" fmla="*/ 531558 w 820888"/>
                    <a:gd name="connsiteY78" fmla="*/ 384343 h 724005"/>
                    <a:gd name="connsiteX79" fmla="*/ 607758 w 820888"/>
                    <a:gd name="connsiteY79" fmla="*/ 471496 h 724005"/>
                    <a:gd name="connsiteX80" fmla="*/ 609948 w 820888"/>
                    <a:gd name="connsiteY80" fmla="*/ 486165 h 724005"/>
                    <a:gd name="connsiteX81" fmla="*/ 609948 w 820888"/>
                    <a:gd name="connsiteY81" fmla="*/ 488260 h 72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820888" h="724005">
                      <a:moveTo>
                        <a:pt x="815784" y="666854"/>
                      </a:moveTo>
                      <a:lnTo>
                        <a:pt x="443547" y="19154"/>
                      </a:lnTo>
                      <a:cubicBezTo>
                        <a:pt x="433080" y="900"/>
                        <a:pt x="409797" y="-5412"/>
                        <a:pt x="391543" y="5054"/>
                      </a:cubicBezTo>
                      <a:cubicBezTo>
                        <a:pt x="385675" y="8420"/>
                        <a:pt x="380808" y="13286"/>
                        <a:pt x="377443" y="19154"/>
                      </a:cubicBezTo>
                      <a:lnTo>
                        <a:pt x="5111" y="666854"/>
                      </a:lnTo>
                      <a:cubicBezTo>
                        <a:pt x="-5410" y="685077"/>
                        <a:pt x="833" y="708378"/>
                        <a:pt x="19056" y="718900"/>
                      </a:cubicBezTo>
                      <a:cubicBezTo>
                        <a:pt x="24865" y="722254"/>
                        <a:pt x="31456" y="724014"/>
                        <a:pt x="38163" y="724004"/>
                      </a:cubicBezTo>
                      <a:lnTo>
                        <a:pt x="782541" y="724004"/>
                      </a:lnTo>
                      <a:cubicBezTo>
                        <a:pt x="803583" y="724140"/>
                        <a:pt x="820751" y="707194"/>
                        <a:pt x="820888" y="686152"/>
                      </a:cubicBezTo>
                      <a:cubicBezTo>
                        <a:pt x="820932" y="679381"/>
                        <a:pt x="819170" y="672719"/>
                        <a:pt x="815784" y="666854"/>
                      </a:cubicBezTo>
                      <a:close/>
                      <a:moveTo>
                        <a:pt x="474789" y="367007"/>
                      </a:moveTo>
                      <a:cubicBezTo>
                        <a:pt x="467735" y="376809"/>
                        <a:pt x="458551" y="384886"/>
                        <a:pt x="447928" y="390629"/>
                      </a:cubicBezTo>
                      <a:lnTo>
                        <a:pt x="447928" y="390629"/>
                      </a:lnTo>
                      <a:cubicBezTo>
                        <a:pt x="425216" y="374718"/>
                        <a:pt x="395170" y="374004"/>
                        <a:pt x="371728" y="388819"/>
                      </a:cubicBezTo>
                      <a:cubicBezTo>
                        <a:pt x="366519" y="385778"/>
                        <a:pt x="361663" y="382168"/>
                        <a:pt x="357250" y="378056"/>
                      </a:cubicBezTo>
                      <a:cubicBezTo>
                        <a:pt x="352771" y="373813"/>
                        <a:pt x="348778" y="369085"/>
                        <a:pt x="345344" y="363959"/>
                      </a:cubicBezTo>
                      <a:cubicBezTo>
                        <a:pt x="384032" y="335002"/>
                        <a:pt x="437507" y="336261"/>
                        <a:pt x="474789" y="367007"/>
                      </a:cubicBezTo>
                      <a:close/>
                      <a:moveTo>
                        <a:pt x="225043" y="466829"/>
                      </a:moveTo>
                      <a:cubicBezTo>
                        <a:pt x="215168" y="484138"/>
                        <a:pt x="211536" y="504313"/>
                        <a:pt x="214756" y="523979"/>
                      </a:cubicBezTo>
                      <a:lnTo>
                        <a:pt x="214185" y="523979"/>
                      </a:lnTo>
                      <a:cubicBezTo>
                        <a:pt x="213327" y="518740"/>
                        <a:pt x="212375" y="513597"/>
                        <a:pt x="211613" y="508358"/>
                      </a:cubicBezTo>
                      <a:cubicBezTo>
                        <a:pt x="211613" y="506263"/>
                        <a:pt x="211041" y="504167"/>
                        <a:pt x="210756" y="502072"/>
                      </a:cubicBezTo>
                      <a:lnTo>
                        <a:pt x="210756" y="487498"/>
                      </a:lnTo>
                      <a:cubicBezTo>
                        <a:pt x="211422" y="482736"/>
                        <a:pt x="211803" y="477973"/>
                        <a:pt x="212756" y="473116"/>
                      </a:cubicBezTo>
                      <a:cubicBezTo>
                        <a:pt x="220814" y="428619"/>
                        <a:pt x="253839" y="392774"/>
                        <a:pt x="297528" y="381104"/>
                      </a:cubicBezTo>
                      <a:cubicBezTo>
                        <a:pt x="287844" y="343525"/>
                        <a:pt x="297445" y="303591"/>
                        <a:pt x="323151" y="274519"/>
                      </a:cubicBezTo>
                      <a:cubicBezTo>
                        <a:pt x="337617" y="257722"/>
                        <a:pt x="356692" y="245535"/>
                        <a:pt x="378015" y="239467"/>
                      </a:cubicBezTo>
                      <a:cubicBezTo>
                        <a:pt x="339915" y="257755"/>
                        <a:pt x="320007" y="288140"/>
                        <a:pt x="324103" y="332241"/>
                      </a:cubicBezTo>
                      <a:cubicBezTo>
                        <a:pt x="326130" y="352362"/>
                        <a:pt x="335527" y="371021"/>
                        <a:pt x="350487" y="384628"/>
                      </a:cubicBezTo>
                      <a:cubicBezTo>
                        <a:pt x="363023" y="396790"/>
                        <a:pt x="378975" y="404832"/>
                        <a:pt x="396207" y="407679"/>
                      </a:cubicBezTo>
                      <a:lnTo>
                        <a:pt x="396207" y="419776"/>
                      </a:lnTo>
                      <a:cubicBezTo>
                        <a:pt x="384749" y="425183"/>
                        <a:pt x="377361" y="436635"/>
                        <a:pt x="377157" y="449303"/>
                      </a:cubicBezTo>
                      <a:lnTo>
                        <a:pt x="369156" y="453780"/>
                      </a:lnTo>
                      <a:cubicBezTo>
                        <a:pt x="356762" y="438394"/>
                        <a:pt x="339434" y="427761"/>
                        <a:pt x="320103" y="423681"/>
                      </a:cubicBezTo>
                      <a:cubicBezTo>
                        <a:pt x="282424" y="415416"/>
                        <a:pt x="243767" y="432734"/>
                        <a:pt x="224853" y="466353"/>
                      </a:cubicBezTo>
                      <a:close/>
                      <a:moveTo>
                        <a:pt x="340010" y="466067"/>
                      </a:moveTo>
                      <a:cubicBezTo>
                        <a:pt x="345176" y="487026"/>
                        <a:pt x="359883" y="504343"/>
                        <a:pt x="379729" y="512835"/>
                      </a:cubicBezTo>
                      <a:cubicBezTo>
                        <a:pt x="379338" y="524072"/>
                        <a:pt x="376511" y="535088"/>
                        <a:pt x="371442" y="545125"/>
                      </a:cubicBezTo>
                      <a:cubicBezTo>
                        <a:pt x="371057" y="545739"/>
                        <a:pt x="370707" y="546375"/>
                        <a:pt x="370395" y="547030"/>
                      </a:cubicBezTo>
                      <a:cubicBezTo>
                        <a:pt x="323566" y="529330"/>
                        <a:pt x="295684" y="481095"/>
                        <a:pt x="303720" y="431682"/>
                      </a:cubicBezTo>
                      <a:cubicBezTo>
                        <a:pt x="315693" y="432022"/>
                        <a:pt x="327427" y="435119"/>
                        <a:pt x="338010" y="440731"/>
                      </a:cubicBezTo>
                      <a:cubicBezTo>
                        <a:pt x="337054" y="449100"/>
                        <a:pt x="337733" y="457576"/>
                        <a:pt x="340010" y="465686"/>
                      </a:cubicBezTo>
                      <a:close/>
                      <a:moveTo>
                        <a:pt x="539368" y="602560"/>
                      </a:moveTo>
                      <a:cubicBezTo>
                        <a:pt x="526682" y="607813"/>
                        <a:pt x="513244" y="611028"/>
                        <a:pt x="499554" y="612085"/>
                      </a:cubicBezTo>
                      <a:lnTo>
                        <a:pt x="486219" y="612085"/>
                      </a:lnTo>
                      <a:cubicBezTo>
                        <a:pt x="457523" y="610186"/>
                        <a:pt x="430472" y="598012"/>
                        <a:pt x="410019" y="577795"/>
                      </a:cubicBezTo>
                      <a:cubicBezTo>
                        <a:pt x="384489" y="602891"/>
                        <a:pt x="348843" y="614867"/>
                        <a:pt x="313340" y="610276"/>
                      </a:cubicBezTo>
                      <a:cubicBezTo>
                        <a:pt x="287657" y="607277"/>
                        <a:pt x="263749" y="595660"/>
                        <a:pt x="245522" y="577319"/>
                      </a:cubicBezTo>
                      <a:cubicBezTo>
                        <a:pt x="260819" y="589747"/>
                        <a:pt x="279823" y="596720"/>
                        <a:pt x="299529" y="597131"/>
                      </a:cubicBezTo>
                      <a:cubicBezTo>
                        <a:pt x="319304" y="597674"/>
                        <a:pt x="338669" y="591421"/>
                        <a:pt x="354393" y="579415"/>
                      </a:cubicBezTo>
                      <a:cubicBezTo>
                        <a:pt x="365162" y="571411"/>
                        <a:pt x="373879" y="560965"/>
                        <a:pt x="379824" y="548935"/>
                      </a:cubicBezTo>
                      <a:cubicBezTo>
                        <a:pt x="386006" y="536942"/>
                        <a:pt x="389269" y="523660"/>
                        <a:pt x="389349" y="510168"/>
                      </a:cubicBezTo>
                      <a:cubicBezTo>
                        <a:pt x="389404" y="499374"/>
                        <a:pt x="387500" y="488660"/>
                        <a:pt x="383730" y="478545"/>
                      </a:cubicBezTo>
                      <a:lnTo>
                        <a:pt x="389826" y="475116"/>
                      </a:lnTo>
                      <a:cubicBezTo>
                        <a:pt x="401191" y="484267"/>
                        <a:pt x="417246" y="484772"/>
                        <a:pt x="429164" y="476354"/>
                      </a:cubicBezTo>
                      <a:lnTo>
                        <a:pt x="436593" y="480545"/>
                      </a:lnTo>
                      <a:cubicBezTo>
                        <a:pt x="423826" y="515836"/>
                        <a:pt x="435112" y="555338"/>
                        <a:pt x="464597" y="578558"/>
                      </a:cubicBezTo>
                      <a:cubicBezTo>
                        <a:pt x="500601" y="604751"/>
                        <a:pt x="536796" y="603704"/>
                        <a:pt x="572896" y="580177"/>
                      </a:cubicBezTo>
                      <a:cubicBezTo>
                        <a:pt x="563093" y="589513"/>
                        <a:pt x="551750" y="597086"/>
                        <a:pt x="539368" y="602560"/>
                      </a:cubicBezTo>
                      <a:close/>
                      <a:moveTo>
                        <a:pt x="477741" y="443874"/>
                      </a:moveTo>
                      <a:cubicBezTo>
                        <a:pt x="488019" y="437516"/>
                        <a:pt x="499621" y="433606"/>
                        <a:pt x="511650" y="432444"/>
                      </a:cubicBezTo>
                      <a:cubicBezTo>
                        <a:pt x="519013" y="479820"/>
                        <a:pt x="493278" y="526151"/>
                        <a:pt x="449166" y="544934"/>
                      </a:cubicBezTo>
                      <a:cubicBezTo>
                        <a:pt x="443594" y="534109"/>
                        <a:pt x="440842" y="522053"/>
                        <a:pt x="441165" y="509882"/>
                      </a:cubicBezTo>
                      <a:cubicBezTo>
                        <a:pt x="460488" y="499971"/>
                        <a:pt x="474032" y="481559"/>
                        <a:pt x="477741" y="460162"/>
                      </a:cubicBezTo>
                      <a:cubicBezTo>
                        <a:pt x="478359" y="454750"/>
                        <a:pt x="478359" y="449286"/>
                        <a:pt x="477741" y="443874"/>
                      </a:cubicBezTo>
                      <a:close/>
                      <a:moveTo>
                        <a:pt x="610139" y="501881"/>
                      </a:moveTo>
                      <a:cubicBezTo>
                        <a:pt x="609663" y="506072"/>
                        <a:pt x="609186" y="510168"/>
                        <a:pt x="608520" y="514359"/>
                      </a:cubicBezTo>
                      <a:cubicBezTo>
                        <a:pt x="607853" y="518550"/>
                        <a:pt x="607186" y="520931"/>
                        <a:pt x="606424" y="523884"/>
                      </a:cubicBezTo>
                      <a:cubicBezTo>
                        <a:pt x="609892" y="501035"/>
                        <a:pt x="604323" y="477734"/>
                        <a:pt x="590898" y="458923"/>
                      </a:cubicBezTo>
                      <a:cubicBezTo>
                        <a:pt x="580665" y="444357"/>
                        <a:pt x="566150" y="433338"/>
                        <a:pt x="549369" y="427396"/>
                      </a:cubicBezTo>
                      <a:cubicBezTo>
                        <a:pt x="513667" y="414698"/>
                        <a:pt x="473844" y="426197"/>
                        <a:pt x="450405" y="455971"/>
                      </a:cubicBezTo>
                      <a:lnTo>
                        <a:pt x="443356" y="452065"/>
                      </a:lnTo>
                      <a:cubicBezTo>
                        <a:pt x="443356" y="451303"/>
                        <a:pt x="443356" y="450541"/>
                        <a:pt x="443356" y="449779"/>
                      </a:cubicBezTo>
                      <a:cubicBezTo>
                        <a:pt x="443247" y="437035"/>
                        <a:pt x="435841" y="425481"/>
                        <a:pt x="424306" y="420061"/>
                      </a:cubicBezTo>
                      <a:lnTo>
                        <a:pt x="424306" y="408155"/>
                      </a:lnTo>
                      <a:cubicBezTo>
                        <a:pt x="472351" y="400783"/>
                        <a:pt x="505323" y="355859"/>
                        <a:pt x="497951" y="307814"/>
                      </a:cubicBezTo>
                      <a:cubicBezTo>
                        <a:pt x="493186" y="276765"/>
                        <a:pt x="472235" y="250609"/>
                        <a:pt x="442975" y="239182"/>
                      </a:cubicBezTo>
                      <a:cubicBezTo>
                        <a:pt x="504568" y="256595"/>
                        <a:pt x="540815" y="320186"/>
                        <a:pt x="524414" y="382057"/>
                      </a:cubicBezTo>
                      <a:cubicBezTo>
                        <a:pt x="526795" y="382819"/>
                        <a:pt x="529176" y="383485"/>
                        <a:pt x="531558" y="384343"/>
                      </a:cubicBezTo>
                      <a:cubicBezTo>
                        <a:pt x="570730" y="397656"/>
                        <a:pt x="599794" y="430897"/>
                        <a:pt x="607758" y="471496"/>
                      </a:cubicBezTo>
                      <a:cubicBezTo>
                        <a:pt x="608901" y="476259"/>
                        <a:pt x="609186" y="481021"/>
                        <a:pt x="609948" y="486165"/>
                      </a:cubicBezTo>
                      <a:lnTo>
                        <a:pt x="609948" y="488260"/>
                      </a:lnTo>
                      <a:close/>
                    </a:path>
                  </a:pathLst>
                </a:custGeom>
                <a:grp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366741C1-B342-495A-A447-A4C0793F0CE1}"/>
                    </a:ext>
                  </a:extLst>
                </p:cNvPr>
                <p:cNvSpPr/>
                <p:nvPr/>
              </p:nvSpPr>
              <p:spPr>
                <a:xfrm>
                  <a:off x="10592140" y="4591049"/>
                  <a:ext cx="1098210" cy="899909"/>
                </a:xfrm>
                <a:custGeom>
                  <a:avLst/>
                  <a:gdLst>
                    <a:gd name="connsiteX0" fmla="*/ 0 w 1028700"/>
                    <a:gd name="connsiteY0" fmla="*/ 850900 h 876300"/>
                    <a:gd name="connsiteX1" fmla="*/ 476250 w 1028700"/>
                    <a:gd name="connsiteY1" fmla="*/ 0 h 876300"/>
                    <a:gd name="connsiteX2" fmla="*/ 1028700 w 1028700"/>
                    <a:gd name="connsiteY2" fmla="*/ 876300 h 876300"/>
                    <a:gd name="connsiteX3" fmla="*/ 0 w 1028700"/>
                    <a:gd name="connsiteY3" fmla="*/ 850900 h 876300"/>
                  </a:gdLst>
                  <a:ahLst/>
                  <a:cxnLst>
                    <a:cxn ang="0">
                      <a:pos x="connsiteX0" y="connsiteY0"/>
                    </a:cxn>
                    <a:cxn ang="0">
                      <a:pos x="connsiteX1" y="connsiteY1"/>
                    </a:cxn>
                    <a:cxn ang="0">
                      <a:pos x="connsiteX2" y="connsiteY2"/>
                    </a:cxn>
                    <a:cxn ang="0">
                      <a:pos x="connsiteX3" y="connsiteY3"/>
                    </a:cxn>
                  </a:cxnLst>
                  <a:rect l="l" t="t" r="r" b="b"/>
                  <a:pathLst>
                    <a:path w="1028700" h="876300">
                      <a:moveTo>
                        <a:pt x="0" y="850900"/>
                      </a:moveTo>
                      <a:lnTo>
                        <a:pt x="476250" y="0"/>
                      </a:lnTo>
                      <a:lnTo>
                        <a:pt x="1028700" y="876300"/>
                      </a:lnTo>
                      <a:lnTo>
                        <a:pt x="0" y="8509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 name="Group 62">
                <a:extLst>
                  <a:ext uri="{FF2B5EF4-FFF2-40B4-BE49-F238E27FC236}">
                    <a16:creationId xmlns:a16="http://schemas.microsoft.com/office/drawing/2014/main" id="{A7227685-31AC-4AF8-B31E-2967C40DEFAA}"/>
                  </a:ext>
                </a:extLst>
              </p:cNvPr>
              <p:cNvGrpSpPr/>
              <p:nvPr/>
            </p:nvGrpSpPr>
            <p:grpSpPr>
              <a:xfrm>
                <a:off x="10822190" y="4846973"/>
                <a:ext cx="659470" cy="537210"/>
                <a:chOff x="10810129" y="4896776"/>
                <a:chExt cx="659470" cy="537210"/>
              </a:xfrm>
            </p:grpSpPr>
            <p:sp>
              <p:nvSpPr>
                <p:cNvPr id="64" name="Oval 63">
                  <a:extLst>
                    <a:ext uri="{FF2B5EF4-FFF2-40B4-BE49-F238E27FC236}">
                      <a16:creationId xmlns:a16="http://schemas.microsoft.com/office/drawing/2014/main" id="{06427535-3CBB-4D20-9277-62B961D814A4}"/>
                    </a:ext>
                  </a:extLst>
                </p:cNvPr>
                <p:cNvSpPr>
                  <a:spLocks noChangeAspect="1"/>
                </p:cNvSpPr>
                <p:nvPr/>
              </p:nvSpPr>
              <p:spPr>
                <a:xfrm>
                  <a:off x="11018393" y="5116917"/>
                  <a:ext cx="238445" cy="225199"/>
                </a:xfrm>
                <a:prstGeom prst="ellipse">
                  <a:avLst/>
                </a:prstGeom>
                <a:no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FEAA136B-E438-4A0A-A3DA-653197A454CC}"/>
                    </a:ext>
                  </a:extLst>
                </p:cNvPr>
                <p:cNvSpPr/>
                <p:nvPr/>
              </p:nvSpPr>
              <p:spPr>
                <a:xfrm>
                  <a:off x="11115084" y="4973468"/>
                  <a:ext cx="45719" cy="266660"/>
                </a:xfrm>
                <a:prstGeom prst="rect">
                  <a:avLst/>
                </a:prstGeom>
                <a:solidFill>
                  <a:schemeClr val="bg1"/>
                </a:solidFill>
                <a:ln w="25400">
                  <a:solidFill>
                    <a:srgbClr val="CC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FE2D7228-331B-4369-9636-54966FD1F986}"/>
                    </a:ext>
                  </a:extLst>
                </p:cNvPr>
                <p:cNvSpPr/>
                <p:nvPr/>
              </p:nvSpPr>
              <p:spPr>
                <a:xfrm rot="3442670">
                  <a:off x="11006968" y="5151964"/>
                  <a:ext cx="45719" cy="266660"/>
                </a:xfrm>
                <a:prstGeom prst="rect">
                  <a:avLst/>
                </a:prstGeom>
                <a:solidFill>
                  <a:schemeClr val="bg1"/>
                </a:solidFill>
                <a:ln w="25400">
                  <a:solidFill>
                    <a:srgbClr val="CC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Rectangle 66">
                  <a:extLst>
                    <a:ext uri="{FF2B5EF4-FFF2-40B4-BE49-F238E27FC236}">
                      <a16:creationId xmlns:a16="http://schemas.microsoft.com/office/drawing/2014/main" id="{83822F8D-0B01-4724-92DC-00CE6AE7FEFF}"/>
                    </a:ext>
                  </a:extLst>
                </p:cNvPr>
                <p:cNvSpPr/>
                <p:nvPr/>
              </p:nvSpPr>
              <p:spPr>
                <a:xfrm rot="18196975" flipH="1">
                  <a:off x="11217845" y="5144882"/>
                  <a:ext cx="45719" cy="266660"/>
                </a:xfrm>
                <a:prstGeom prst="rect">
                  <a:avLst/>
                </a:prstGeom>
                <a:solidFill>
                  <a:schemeClr val="bg1"/>
                </a:solidFill>
                <a:ln w="25400">
                  <a:solidFill>
                    <a:srgbClr val="CC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D3FCB7D8-5AF2-4D9C-9BCD-5F72F26B9E20}"/>
                    </a:ext>
                  </a:extLst>
                </p:cNvPr>
                <p:cNvSpPr>
                  <a:spLocks noChangeAspect="1"/>
                </p:cNvSpPr>
                <p:nvPr/>
              </p:nvSpPr>
              <p:spPr>
                <a:xfrm>
                  <a:off x="10810129" y="5260480"/>
                  <a:ext cx="183710" cy="17350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86BBB9B-FFB6-4EE5-8C5A-153B38EB7B98}"/>
                    </a:ext>
                  </a:extLst>
                </p:cNvPr>
                <p:cNvSpPr>
                  <a:spLocks noChangeAspect="1"/>
                </p:cNvSpPr>
                <p:nvPr/>
              </p:nvSpPr>
              <p:spPr>
                <a:xfrm>
                  <a:off x="11285889" y="5260480"/>
                  <a:ext cx="183710" cy="17350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C2D6C288-B404-4F55-BCED-A6B63FA8337B}"/>
                    </a:ext>
                  </a:extLst>
                </p:cNvPr>
                <p:cNvSpPr>
                  <a:spLocks noChangeAspect="1"/>
                </p:cNvSpPr>
                <p:nvPr/>
              </p:nvSpPr>
              <p:spPr>
                <a:xfrm>
                  <a:off x="11048008" y="4896776"/>
                  <a:ext cx="183710" cy="17350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a:extLst>
                    <a:ext uri="{FF2B5EF4-FFF2-40B4-BE49-F238E27FC236}">
                      <a16:creationId xmlns:a16="http://schemas.microsoft.com/office/drawing/2014/main" id="{840A1A39-C2AC-4377-BD3A-8CE563383D2F}"/>
                    </a:ext>
                  </a:extLst>
                </p:cNvPr>
                <p:cNvSpPr>
                  <a:spLocks noChangeAspect="1"/>
                </p:cNvSpPr>
                <p:nvPr/>
              </p:nvSpPr>
              <p:spPr>
                <a:xfrm>
                  <a:off x="11079698" y="5167939"/>
                  <a:ext cx="120330" cy="11364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5" name="Freeform: Shape 74">
              <a:extLst>
                <a:ext uri="{FF2B5EF4-FFF2-40B4-BE49-F238E27FC236}">
                  <a16:creationId xmlns:a16="http://schemas.microsoft.com/office/drawing/2014/main" id="{32A3258A-5C54-44A0-AD31-C9DFDAEE046F}"/>
                </a:ext>
              </a:extLst>
            </p:cNvPr>
            <p:cNvSpPr/>
            <p:nvPr/>
          </p:nvSpPr>
          <p:spPr>
            <a:xfrm flipH="1">
              <a:off x="9493613" y="5113814"/>
              <a:ext cx="1009650" cy="228600"/>
            </a:xfrm>
            <a:custGeom>
              <a:avLst/>
              <a:gdLst>
                <a:gd name="connsiteX0" fmla="*/ 0 w 1009650"/>
                <a:gd name="connsiteY0" fmla="*/ 228600 h 228600"/>
                <a:gd name="connsiteX1" fmla="*/ 542925 w 1009650"/>
                <a:gd name="connsiteY1" fmla="*/ 152400 h 228600"/>
                <a:gd name="connsiteX2" fmla="*/ 1009650 w 1009650"/>
                <a:gd name="connsiteY2" fmla="*/ 0 h 228600"/>
              </a:gdLst>
              <a:ahLst/>
              <a:cxnLst>
                <a:cxn ang="0">
                  <a:pos x="connsiteX0" y="connsiteY0"/>
                </a:cxn>
                <a:cxn ang="0">
                  <a:pos x="connsiteX1" y="connsiteY1"/>
                </a:cxn>
                <a:cxn ang="0">
                  <a:pos x="connsiteX2" y="connsiteY2"/>
                </a:cxn>
              </a:cxnLst>
              <a:rect l="l" t="t" r="r" b="b"/>
              <a:pathLst>
                <a:path w="1009650" h="228600">
                  <a:moveTo>
                    <a:pt x="0" y="228600"/>
                  </a:moveTo>
                  <a:cubicBezTo>
                    <a:pt x="187325" y="209550"/>
                    <a:pt x="374650" y="190500"/>
                    <a:pt x="542925" y="152400"/>
                  </a:cubicBezTo>
                  <a:cubicBezTo>
                    <a:pt x="711200" y="114300"/>
                    <a:pt x="860425" y="57150"/>
                    <a:pt x="1009650" y="0"/>
                  </a:cubicBezTo>
                </a:path>
              </a:pathLst>
            </a:custGeom>
            <a:noFill/>
            <a:ln w="12700">
              <a:solidFill>
                <a:srgbClr val="CC6600"/>
              </a:solidFill>
              <a:prstDash val="dash"/>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extBox 79">
              <a:extLst>
                <a:ext uri="{FF2B5EF4-FFF2-40B4-BE49-F238E27FC236}">
                  <a16:creationId xmlns:a16="http://schemas.microsoft.com/office/drawing/2014/main" id="{B33FBD46-5B0C-439E-B81E-093D90FB8619}"/>
                </a:ext>
              </a:extLst>
            </p:cNvPr>
            <p:cNvSpPr txBox="1"/>
            <p:nvPr/>
          </p:nvSpPr>
          <p:spPr>
            <a:xfrm>
              <a:off x="10266596" y="5514531"/>
              <a:ext cx="1786537" cy="830997"/>
            </a:xfrm>
            <a:prstGeom prst="rect">
              <a:avLst/>
            </a:prstGeom>
            <a:noFill/>
          </p:spPr>
          <p:txBody>
            <a:bodyPr wrap="square" rtlCol="0">
              <a:spAutoFit/>
            </a:bodyPr>
            <a:lstStyle/>
            <a:p>
              <a:pPr algn="ctr"/>
              <a:r>
                <a:rPr lang="en-US" sz="2400" b="1"/>
                <a:t>Chemical</a:t>
              </a:r>
            </a:p>
            <a:p>
              <a:pPr algn="ctr"/>
              <a:r>
                <a:rPr lang="en-US" sz="2400" b="1"/>
                <a:t>Threats</a:t>
              </a:r>
            </a:p>
          </p:txBody>
        </p:sp>
      </p:grpSp>
      <p:sp>
        <p:nvSpPr>
          <p:cNvPr id="81" name="Rectangle 80">
            <a:extLst>
              <a:ext uri="{FF2B5EF4-FFF2-40B4-BE49-F238E27FC236}">
                <a16:creationId xmlns:a16="http://schemas.microsoft.com/office/drawing/2014/main" id="{373D8402-65FC-4FDA-A76A-B69ADD348F2E}"/>
              </a:ext>
            </a:extLst>
          </p:cNvPr>
          <p:cNvSpPr/>
          <p:nvPr/>
        </p:nvSpPr>
        <p:spPr>
          <a:xfrm>
            <a:off x="376576" y="2393993"/>
            <a:ext cx="4919176" cy="1044914"/>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Title 86">
            <a:extLst>
              <a:ext uri="{FF2B5EF4-FFF2-40B4-BE49-F238E27FC236}">
                <a16:creationId xmlns:a16="http://schemas.microsoft.com/office/drawing/2014/main" id="{455D3A28-F1E2-477A-922D-02DCFD2C7CF0}"/>
              </a:ext>
            </a:extLst>
          </p:cNvPr>
          <p:cNvSpPr>
            <a:spLocks noGrp="1"/>
          </p:cNvSpPr>
          <p:nvPr>
            <p:ph type="title"/>
          </p:nvPr>
        </p:nvSpPr>
        <p:spPr/>
        <p:txBody>
          <a:bodyPr/>
          <a:lstStyle/>
          <a:p>
            <a:r>
              <a:rPr lang="en-US" kern="0">
                <a:solidFill>
                  <a:srgbClr val="102B62"/>
                </a:solidFill>
              </a:rPr>
              <a:t>Understanding the Shared Pathophysiology</a:t>
            </a:r>
            <a:endParaRPr lang="en-US"/>
          </a:p>
        </p:txBody>
      </p:sp>
    </p:spTree>
    <p:extLst>
      <p:ext uri="{BB962C8B-B14F-4D97-AF65-F5344CB8AC3E}">
        <p14:creationId xmlns:p14="http://schemas.microsoft.com/office/powerpoint/2010/main" val="3600699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fade">
                                      <p:cBhvr>
                                        <p:cTn id="7" dur="500"/>
                                        <p:tgtEl>
                                          <p:spTgt spid="86"/>
                                        </p:tgtEl>
                                      </p:cBhvr>
                                    </p:animEffect>
                                  </p:childTnLst>
                                </p:cTn>
                              </p:par>
                              <p:par>
                                <p:cTn id="8" presetID="10" presetClass="entr" presetSubtype="0" fill="hold" nodeType="withEffect">
                                  <p:stCondLst>
                                    <p:cond delay="0"/>
                                  </p:stCondLst>
                                  <p:childTnLst>
                                    <p:set>
                                      <p:cBhvr>
                                        <p:cTn id="9" dur="1" fill="hold">
                                          <p:stCondLst>
                                            <p:cond delay="0"/>
                                          </p:stCondLst>
                                        </p:cTn>
                                        <p:tgtEl>
                                          <p:spTgt spid="85"/>
                                        </p:tgtEl>
                                        <p:attrNameLst>
                                          <p:attrName>style.visibility</p:attrName>
                                        </p:attrNameLst>
                                      </p:cBhvr>
                                      <p:to>
                                        <p:strVal val="visible"/>
                                      </p:to>
                                    </p:set>
                                    <p:animEffect transition="in" filter="fade">
                                      <p:cBhvr>
                                        <p:cTn id="10" dur="500"/>
                                        <p:tgtEl>
                                          <p:spTgt spid="85"/>
                                        </p:tgtEl>
                                      </p:cBhvr>
                                    </p:animEffect>
                                  </p:childTnLst>
                                </p:cTn>
                              </p:par>
                              <p:par>
                                <p:cTn id="11" presetID="1" presetClass="entr" presetSubtype="0" fill="hold" grpId="0" nodeType="withEffect">
                                  <p:stCondLst>
                                    <p:cond delay="0"/>
                                  </p:stCondLst>
                                  <p:childTnLst>
                                    <p:set>
                                      <p:cBhvr>
                                        <p:cTn id="12" dur="1" fill="hold">
                                          <p:stCondLst>
                                            <p:cond delay="0"/>
                                          </p:stCondLst>
                                        </p:cTn>
                                        <p:tgtEl>
                                          <p:spTgt spid="7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animBg="1"/>
      <p:bldP spid="81"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1F695C-5584-4FDC-838F-407E07E6C0D6}"/>
              </a:ext>
            </a:extLst>
          </p:cNvPr>
          <p:cNvSpPr>
            <a:spLocks noGrp="1"/>
          </p:cNvSpPr>
          <p:nvPr>
            <p:ph type="title"/>
          </p:nvPr>
        </p:nvSpPr>
        <p:spPr/>
        <p:txBody>
          <a:bodyPr/>
          <a:lstStyle/>
          <a:p>
            <a:r>
              <a:rPr lang="en-US" dirty="0"/>
              <a:t>Threat Agnostic MCM Development Efforts </a:t>
            </a:r>
            <a:br>
              <a:rPr lang="en-US" dirty="0"/>
            </a:br>
            <a:r>
              <a:rPr lang="en-US" dirty="0"/>
              <a:t>Blood Activities</a:t>
            </a:r>
          </a:p>
        </p:txBody>
      </p:sp>
      <p:sp>
        <p:nvSpPr>
          <p:cNvPr id="26" name="Rectangle 25">
            <a:extLst>
              <a:ext uri="{FF2B5EF4-FFF2-40B4-BE49-F238E27FC236}">
                <a16:creationId xmlns:a16="http://schemas.microsoft.com/office/drawing/2014/main" id="{9BBF3111-884B-4E60-9B69-36589C57BAA2}"/>
              </a:ext>
            </a:extLst>
          </p:cNvPr>
          <p:cNvSpPr/>
          <p:nvPr/>
        </p:nvSpPr>
        <p:spPr>
          <a:xfrm>
            <a:off x="641571" y="1490952"/>
            <a:ext cx="6135020" cy="4001095"/>
          </a:xfrm>
          <a:prstGeom prst="rect">
            <a:avLst/>
          </a:prstGeom>
          <a:solidFill>
            <a:schemeClr val="bg1">
              <a:lumMod val="95000"/>
            </a:schemeClr>
          </a:solidFill>
          <a:ln>
            <a:solidFill>
              <a:schemeClr val="accent1"/>
            </a:solidFill>
          </a:ln>
          <a:effectLst/>
          <a:scene3d>
            <a:camera prst="orthographicFront">
              <a:rot lat="0" lon="0" rev="0"/>
            </a:camera>
            <a:lightRig rig="contrasting" dir="t">
              <a:rot lat="0" lon="0" rev="7800000"/>
            </a:lightRig>
          </a:scene3d>
          <a:sp3d>
            <a:bevelT w="139700" h="139700"/>
          </a:sp3d>
        </p:spPr>
        <p:txBody>
          <a:bodyPr wrap="square">
            <a:spAutoFit/>
          </a:bodyPr>
          <a:lstStyle/>
          <a:p>
            <a:pPr marL="237055" indent="-237055">
              <a:buFont typeface="Arial" panose="020B0604020202020204" pitchFamily="34" charset="0"/>
              <a:buChar char="•"/>
            </a:pPr>
            <a:r>
              <a:rPr lang="en-US" sz="2400" kern="0" dirty="0">
                <a:solidFill>
                  <a:schemeClr val="tx2"/>
                </a:solidFill>
              </a:rPr>
              <a:t>Blood transfusions will play a </a:t>
            </a:r>
            <a:r>
              <a:rPr lang="en-US" sz="2400" b="1" kern="0" dirty="0">
                <a:solidFill>
                  <a:schemeClr val="accent2"/>
                </a:solidFill>
              </a:rPr>
              <a:t>significant role</a:t>
            </a:r>
            <a:r>
              <a:rPr lang="en-US" sz="2400" kern="0" dirty="0">
                <a:solidFill>
                  <a:schemeClr val="tx2"/>
                </a:solidFill>
              </a:rPr>
              <a:t> in the treatment of </a:t>
            </a:r>
            <a:r>
              <a:rPr lang="en-US" sz="2400" kern="0" dirty="0" err="1">
                <a:solidFill>
                  <a:schemeClr val="tx2"/>
                </a:solidFill>
              </a:rPr>
              <a:t>RadNuc</a:t>
            </a:r>
            <a:r>
              <a:rPr lang="en-US" sz="2400" kern="0" dirty="0">
                <a:solidFill>
                  <a:schemeClr val="tx2"/>
                </a:solidFill>
              </a:rPr>
              <a:t> injuries</a:t>
            </a:r>
          </a:p>
          <a:p>
            <a:pPr marL="846626" lvl="1" indent="-237055">
              <a:buFont typeface="Arial" panose="020B0604020202020204" pitchFamily="34" charset="0"/>
              <a:buChar char="•"/>
            </a:pPr>
            <a:r>
              <a:rPr lang="en-US" sz="2200" kern="0" dirty="0" err="1">
                <a:solidFill>
                  <a:schemeClr val="tx2"/>
                </a:solidFill>
              </a:rPr>
              <a:t>RadNuc</a:t>
            </a:r>
            <a:r>
              <a:rPr lang="en-US" sz="2200" kern="0" dirty="0">
                <a:solidFill>
                  <a:schemeClr val="tx2"/>
                </a:solidFill>
              </a:rPr>
              <a:t> event will place significant burden on U.S. blood supply</a:t>
            </a:r>
          </a:p>
          <a:p>
            <a:pPr marL="846626" lvl="1" indent="-237055">
              <a:buFont typeface="Arial" panose="020B0604020202020204" pitchFamily="34" charset="0"/>
              <a:buChar char="•"/>
            </a:pPr>
            <a:endParaRPr lang="en-US" sz="2200" kern="0" dirty="0">
              <a:solidFill>
                <a:schemeClr val="tx2"/>
              </a:solidFill>
            </a:endParaRPr>
          </a:p>
          <a:p>
            <a:pPr marL="237055" indent="-237055">
              <a:buFont typeface="Arial" panose="020B0604020202020204" pitchFamily="34" charset="0"/>
              <a:buChar char="•"/>
            </a:pPr>
            <a:r>
              <a:rPr lang="en-US" sz="2400" kern="0" dirty="0">
                <a:solidFill>
                  <a:schemeClr val="tx2"/>
                </a:solidFill>
              </a:rPr>
              <a:t>Created blood portfolio to address this</a:t>
            </a:r>
          </a:p>
          <a:p>
            <a:pPr marL="694255" lvl="1" indent="-237055">
              <a:buFont typeface="Arial" panose="020B0604020202020204" pitchFamily="34" charset="0"/>
              <a:buChar char="•"/>
            </a:pPr>
            <a:r>
              <a:rPr lang="en-US" sz="2200" dirty="0">
                <a:solidFill>
                  <a:schemeClr val="tx2"/>
                </a:solidFill>
              </a:rPr>
              <a:t>Goal: a safer, more sustainable blood product supply</a:t>
            </a:r>
          </a:p>
          <a:p>
            <a:pPr marL="1151455" lvl="2" indent="-237055">
              <a:buFont typeface="Arial" panose="020B0604020202020204" pitchFamily="34" charset="0"/>
              <a:buChar char="•"/>
            </a:pPr>
            <a:r>
              <a:rPr lang="en-US" dirty="0" err="1">
                <a:solidFill>
                  <a:schemeClr val="tx2"/>
                </a:solidFill>
              </a:rPr>
              <a:t>Cerus</a:t>
            </a:r>
            <a:r>
              <a:rPr lang="en-US" dirty="0">
                <a:solidFill>
                  <a:schemeClr val="tx2"/>
                </a:solidFill>
              </a:rPr>
              <a:t> – pathogen reduction in red blood cells</a:t>
            </a:r>
          </a:p>
          <a:p>
            <a:pPr marL="1151455" lvl="2" indent="-237055">
              <a:buFont typeface="Arial" panose="020B0604020202020204" pitchFamily="34" charset="0"/>
              <a:buChar char="•"/>
            </a:pPr>
            <a:r>
              <a:rPr lang="en-US" dirty="0">
                <a:solidFill>
                  <a:schemeClr val="tx2"/>
                </a:solidFill>
              </a:rPr>
              <a:t>Cellphire – dried platelet-based hemostatic agent</a:t>
            </a:r>
          </a:p>
          <a:p>
            <a:pPr marL="1151455" lvl="2" indent="-237055">
              <a:buFont typeface="Arial" panose="020B0604020202020204" pitchFamily="34" charset="0"/>
              <a:buChar char="•"/>
            </a:pPr>
            <a:r>
              <a:rPr lang="en-US" dirty="0" err="1">
                <a:solidFill>
                  <a:schemeClr val="tx2"/>
                </a:solidFill>
              </a:rPr>
              <a:t>Velico</a:t>
            </a:r>
            <a:r>
              <a:rPr lang="en-US" dirty="0">
                <a:solidFill>
                  <a:schemeClr val="tx2"/>
                </a:solidFill>
              </a:rPr>
              <a:t> – dried plasma system &amp; product</a:t>
            </a:r>
          </a:p>
        </p:txBody>
      </p:sp>
      <p:grpSp>
        <p:nvGrpSpPr>
          <p:cNvPr id="49" name="Group 48">
            <a:extLst>
              <a:ext uri="{FF2B5EF4-FFF2-40B4-BE49-F238E27FC236}">
                <a16:creationId xmlns:a16="http://schemas.microsoft.com/office/drawing/2014/main" id="{934D7C06-4857-4768-9BCA-DB67F7FBC82E}"/>
              </a:ext>
            </a:extLst>
          </p:cNvPr>
          <p:cNvGrpSpPr/>
          <p:nvPr/>
        </p:nvGrpSpPr>
        <p:grpSpPr>
          <a:xfrm>
            <a:off x="7025465" y="1480126"/>
            <a:ext cx="4562382" cy="4394481"/>
            <a:chOff x="2738950" y="805543"/>
            <a:chExt cx="3654594" cy="3653428"/>
          </a:xfrm>
        </p:grpSpPr>
        <p:sp>
          <p:nvSpPr>
            <p:cNvPr id="50" name="Freeform: Shape 26">
              <a:extLst>
                <a:ext uri="{FF2B5EF4-FFF2-40B4-BE49-F238E27FC236}">
                  <a16:creationId xmlns:a16="http://schemas.microsoft.com/office/drawing/2014/main" id="{1E16E687-1F6C-4613-96CC-D355377C4860}"/>
                </a:ext>
              </a:extLst>
            </p:cNvPr>
            <p:cNvSpPr/>
            <p:nvPr/>
          </p:nvSpPr>
          <p:spPr>
            <a:xfrm>
              <a:off x="3672266" y="1618291"/>
              <a:ext cx="1786975" cy="2034164"/>
            </a:xfrm>
            <a:custGeom>
              <a:avLst/>
              <a:gdLst>
                <a:gd name="connsiteX0" fmla="*/ 1230453 w 2458290"/>
                <a:gd name="connsiteY0" fmla="*/ 2796148 h 2792365"/>
                <a:gd name="connsiteX1" fmla="*/ 1069719 w 2458290"/>
                <a:gd name="connsiteY1" fmla="*/ 2635414 h 2792365"/>
                <a:gd name="connsiteX2" fmla="*/ 1142207 w 2458290"/>
                <a:gd name="connsiteY2" fmla="*/ 2501153 h 2792365"/>
                <a:gd name="connsiteX3" fmla="*/ 1147250 w 2458290"/>
                <a:gd name="connsiteY3" fmla="*/ 2498002 h 2792365"/>
                <a:gd name="connsiteX4" fmla="*/ 1151662 w 2458290"/>
                <a:gd name="connsiteY4" fmla="*/ 2495480 h 2792365"/>
                <a:gd name="connsiteX5" fmla="*/ 1153553 w 2458290"/>
                <a:gd name="connsiteY5" fmla="*/ 2494219 h 2792365"/>
                <a:gd name="connsiteX6" fmla="*/ 1208392 w 2458290"/>
                <a:gd name="connsiteY6" fmla="*/ 2387694 h 2792365"/>
                <a:gd name="connsiteX7" fmla="*/ 1102496 w 2458290"/>
                <a:gd name="connsiteY7" fmla="*/ 2260367 h 2792365"/>
                <a:gd name="connsiteX8" fmla="*/ 1099975 w 2458290"/>
                <a:gd name="connsiteY8" fmla="*/ 2259736 h 2792365"/>
                <a:gd name="connsiteX9" fmla="*/ 559781 w 2458290"/>
                <a:gd name="connsiteY9" fmla="*/ 1953395 h 2792365"/>
                <a:gd name="connsiteX10" fmla="*/ 557891 w 2458290"/>
                <a:gd name="connsiteY10" fmla="*/ 1950874 h 2792365"/>
                <a:gd name="connsiteX11" fmla="*/ 551587 w 2458290"/>
                <a:gd name="connsiteY11" fmla="*/ 1943310 h 2792365"/>
                <a:gd name="connsiteX12" fmla="*/ 547805 w 2458290"/>
                <a:gd name="connsiteY12" fmla="*/ 1938898 h 2792365"/>
                <a:gd name="connsiteX13" fmla="*/ 523222 w 2458290"/>
                <a:gd name="connsiteY13" fmla="*/ 1909272 h 2792365"/>
                <a:gd name="connsiteX14" fmla="*/ 515658 w 2458290"/>
                <a:gd name="connsiteY14" fmla="*/ 1912424 h 2792365"/>
                <a:gd name="connsiteX15" fmla="*/ 450734 w 2458290"/>
                <a:gd name="connsiteY15" fmla="*/ 1895405 h 2792365"/>
                <a:gd name="connsiteX16" fmla="*/ 385810 w 2458290"/>
                <a:gd name="connsiteY16" fmla="*/ 1912424 h 2792365"/>
                <a:gd name="connsiteX17" fmla="*/ 321516 w 2458290"/>
                <a:gd name="connsiteY17" fmla="*/ 2013277 h 2792365"/>
                <a:gd name="connsiteX18" fmla="*/ 321516 w 2458290"/>
                <a:gd name="connsiteY18" fmla="*/ 2015168 h 2792365"/>
                <a:gd name="connsiteX19" fmla="*/ 321516 w 2458290"/>
                <a:gd name="connsiteY19" fmla="*/ 2020211 h 2792365"/>
                <a:gd name="connsiteX20" fmla="*/ 321516 w 2458290"/>
                <a:gd name="connsiteY20" fmla="*/ 2025883 h 2792365"/>
                <a:gd name="connsiteX21" fmla="*/ 241464 w 2458290"/>
                <a:gd name="connsiteY21" fmla="*/ 2155732 h 2792365"/>
                <a:gd name="connsiteX22" fmla="*/ 161412 w 2458290"/>
                <a:gd name="connsiteY22" fmla="*/ 2177163 h 2792365"/>
                <a:gd name="connsiteX23" fmla="*/ 22109 w 2458290"/>
                <a:gd name="connsiteY23" fmla="*/ 2097111 h 2792365"/>
                <a:gd name="connsiteX24" fmla="*/ 6351 w 2458290"/>
                <a:gd name="connsiteY24" fmla="*/ 1975457 h 2792365"/>
                <a:gd name="connsiteX25" fmla="*/ 81360 w 2458290"/>
                <a:gd name="connsiteY25" fmla="*/ 1877756 h 2792365"/>
                <a:gd name="connsiteX26" fmla="*/ 161412 w 2458290"/>
                <a:gd name="connsiteY26" fmla="*/ 1856325 h 2792365"/>
                <a:gd name="connsiteX27" fmla="*/ 233900 w 2458290"/>
                <a:gd name="connsiteY27" fmla="*/ 1873343 h 2792365"/>
                <a:gd name="connsiteX28" fmla="*/ 238943 w 2458290"/>
                <a:gd name="connsiteY28" fmla="*/ 1875865 h 2792365"/>
                <a:gd name="connsiteX29" fmla="*/ 243986 w 2458290"/>
                <a:gd name="connsiteY29" fmla="*/ 1878386 h 2792365"/>
                <a:gd name="connsiteX30" fmla="*/ 245877 w 2458290"/>
                <a:gd name="connsiteY30" fmla="*/ 1879016 h 2792365"/>
                <a:gd name="connsiteX31" fmla="*/ 300085 w 2458290"/>
                <a:gd name="connsiteY31" fmla="*/ 1890993 h 2792365"/>
                <a:gd name="connsiteX32" fmla="*/ 365009 w 2458290"/>
                <a:gd name="connsiteY32" fmla="*/ 1873343 h 2792365"/>
                <a:gd name="connsiteX33" fmla="*/ 424891 w 2458290"/>
                <a:gd name="connsiteY33" fmla="*/ 1723955 h 2792365"/>
                <a:gd name="connsiteX34" fmla="*/ 423630 w 2458290"/>
                <a:gd name="connsiteY34" fmla="*/ 1720803 h 2792365"/>
                <a:gd name="connsiteX35" fmla="*/ 422369 w 2458290"/>
                <a:gd name="connsiteY35" fmla="*/ 1717652 h 2792365"/>
                <a:gd name="connsiteX36" fmla="*/ 361858 w 2458290"/>
                <a:gd name="connsiteY36" fmla="*/ 1398074 h 2792365"/>
                <a:gd name="connsiteX37" fmla="*/ 422369 w 2458290"/>
                <a:gd name="connsiteY37" fmla="*/ 1079126 h 2792365"/>
                <a:gd name="connsiteX38" fmla="*/ 423630 w 2458290"/>
                <a:gd name="connsiteY38" fmla="*/ 1075975 h 2792365"/>
                <a:gd name="connsiteX39" fmla="*/ 424260 w 2458290"/>
                <a:gd name="connsiteY39" fmla="*/ 1072823 h 2792365"/>
                <a:gd name="connsiteX40" fmla="*/ 365009 w 2458290"/>
                <a:gd name="connsiteY40" fmla="*/ 923435 h 2792365"/>
                <a:gd name="connsiteX41" fmla="*/ 300085 w 2458290"/>
                <a:gd name="connsiteY41" fmla="*/ 905785 h 2792365"/>
                <a:gd name="connsiteX42" fmla="*/ 245246 w 2458290"/>
                <a:gd name="connsiteY42" fmla="*/ 917762 h 2792365"/>
                <a:gd name="connsiteX43" fmla="*/ 243355 w 2458290"/>
                <a:gd name="connsiteY43" fmla="*/ 918392 h 2792365"/>
                <a:gd name="connsiteX44" fmla="*/ 238313 w 2458290"/>
                <a:gd name="connsiteY44" fmla="*/ 920913 h 2792365"/>
                <a:gd name="connsiteX45" fmla="*/ 233270 w 2458290"/>
                <a:gd name="connsiteY45" fmla="*/ 923435 h 2792365"/>
                <a:gd name="connsiteX46" fmla="*/ 160782 w 2458290"/>
                <a:gd name="connsiteY46" fmla="*/ 940454 h 2792365"/>
                <a:gd name="connsiteX47" fmla="*/ 80730 w 2458290"/>
                <a:gd name="connsiteY47" fmla="*/ 919022 h 2792365"/>
                <a:gd name="connsiteX48" fmla="*/ 5721 w 2458290"/>
                <a:gd name="connsiteY48" fmla="*/ 821321 h 2792365"/>
                <a:gd name="connsiteX49" fmla="*/ 21479 w 2458290"/>
                <a:gd name="connsiteY49" fmla="*/ 699667 h 2792365"/>
                <a:gd name="connsiteX50" fmla="*/ 160782 w 2458290"/>
                <a:gd name="connsiteY50" fmla="*/ 619615 h 2792365"/>
                <a:gd name="connsiteX51" fmla="*/ 240834 w 2458290"/>
                <a:gd name="connsiteY51" fmla="*/ 641046 h 2792365"/>
                <a:gd name="connsiteX52" fmla="*/ 320886 w 2458290"/>
                <a:gd name="connsiteY52" fmla="*/ 770895 h 2792365"/>
                <a:gd name="connsiteX53" fmla="*/ 320886 w 2458290"/>
                <a:gd name="connsiteY53" fmla="*/ 776568 h 2792365"/>
                <a:gd name="connsiteX54" fmla="*/ 320886 w 2458290"/>
                <a:gd name="connsiteY54" fmla="*/ 781610 h 2792365"/>
                <a:gd name="connsiteX55" fmla="*/ 320886 w 2458290"/>
                <a:gd name="connsiteY55" fmla="*/ 783501 h 2792365"/>
                <a:gd name="connsiteX56" fmla="*/ 385180 w 2458290"/>
                <a:gd name="connsiteY56" fmla="*/ 884354 h 2792365"/>
                <a:gd name="connsiteX57" fmla="*/ 450104 w 2458290"/>
                <a:gd name="connsiteY57" fmla="*/ 901373 h 2792365"/>
                <a:gd name="connsiteX58" fmla="*/ 512507 w 2458290"/>
                <a:gd name="connsiteY58" fmla="*/ 885615 h 2792365"/>
                <a:gd name="connsiteX59" fmla="*/ 520701 w 2458290"/>
                <a:gd name="connsiteY59" fmla="*/ 890027 h 2792365"/>
                <a:gd name="connsiteX60" fmla="*/ 546544 w 2458290"/>
                <a:gd name="connsiteY60" fmla="*/ 858511 h 2792365"/>
                <a:gd name="connsiteX61" fmla="*/ 550957 w 2458290"/>
                <a:gd name="connsiteY61" fmla="*/ 853468 h 2792365"/>
                <a:gd name="connsiteX62" fmla="*/ 559151 w 2458290"/>
                <a:gd name="connsiteY62" fmla="*/ 843383 h 2792365"/>
                <a:gd name="connsiteX63" fmla="*/ 1099345 w 2458290"/>
                <a:gd name="connsiteY63" fmla="*/ 537042 h 2792365"/>
                <a:gd name="connsiteX64" fmla="*/ 1101866 w 2458290"/>
                <a:gd name="connsiteY64" fmla="*/ 536412 h 2792365"/>
                <a:gd name="connsiteX65" fmla="*/ 1207762 w 2458290"/>
                <a:gd name="connsiteY65" fmla="*/ 409085 h 2792365"/>
                <a:gd name="connsiteX66" fmla="*/ 1152923 w 2458290"/>
                <a:gd name="connsiteY66" fmla="*/ 302559 h 2792365"/>
                <a:gd name="connsiteX67" fmla="*/ 1151032 w 2458290"/>
                <a:gd name="connsiteY67" fmla="*/ 301298 h 2792365"/>
                <a:gd name="connsiteX68" fmla="*/ 1146620 w 2458290"/>
                <a:gd name="connsiteY68" fmla="*/ 298146 h 2792365"/>
                <a:gd name="connsiteX69" fmla="*/ 1141577 w 2458290"/>
                <a:gd name="connsiteY69" fmla="*/ 294995 h 2792365"/>
                <a:gd name="connsiteX70" fmla="*/ 1069089 w 2458290"/>
                <a:gd name="connsiteY70" fmla="*/ 160734 h 2792365"/>
                <a:gd name="connsiteX71" fmla="*/ 1229823 w 2458290"/>
                <a:gd name="connsiteY71" fmla="*/ 0 h 2792365"/>
                <a:gd name="connsiteX72" fmla="*/ 1390557 w 2458290"/>
                <a:gd name="connsiteY72" fmla="*/ 160734 h 2792365"/>
                <a:gd name="connsiteX73" fmla="*/ 1318069 w 2458290"/>
                <a:gd name="connsiteY73" fmla="*/ 294995 h 2792365"/>
                <a:gd name="connsiteX74" fmla="*/ 1313027 w 2458290"/>
                <a:gd name="connsiteY74" fmla="*/ 298146 h 2792365"/>
                <a:gd name="connsiteX75" fmla="*/ 1309245 w 2458290"/>
                <a:gd name="connsiteY75" fmla="*/ 300668 h 2792365"/>
                <a:gd name="connsiteX76" fmla="*/ 1307354 w 2458290"/>
                <a:gd name="connsiteY76" fmla="*/ 301928 h 2792365"/>
                <a:gd name="connsiteX77" fmla="*/ 1252515 w 2458290"/>
                <a:gd name="connsiteY77" fmla="*/ 408454 h 2792365"/>
                <a:gd name="connsiteX78" fmla="*/ 1358411 w 2458290"/>
                <a:gd name="connsiteY78" fmla="*/ 535781 h 2792365"/>
                <a:gd name="connsiteX79" fmla="*/ 1360932 w 2458290"/>
                <a:gd name="connsiteY79" fmla="*/ 536412 h 2792365"/>
                <a:gd name="connsiteX80" fmla="*/ 1901125 w 2458290"/>
                <a:gd name="connsiteY80" fmla="*/ 842752 h 2792365"/>
                <a:gd name="connsiteX81" fmla="*/ 1903647 w 2458290"/>
                <a:gd name="connsiteY81" fmla="*/ 845904 h 2792365"/>
                <a:gd name="connsiteX82" fmla="*/ 1908690 w 2458290"/>
                <a:gd name="connsiteY82" fmla="*/ 852207 h 2792365"/>
                <a:gd name="connsiteX83" fmla="*/ 1912471 w 2458290"/>
                <a:gd name="connsiteY83" fmla="*/ 856620 h 2792365"/>
                <a:gd name="connsiteX84" fmla="*/ 1938945 w 2458290"/>
                <a:gd name="connsiteY84" fmla="*/ 888767 h 2792365"/>
                <a:gd name="connsiteX85" fmla="*/ 1947770 w 2458290"/>
                <a:gd name="connsiteY85" fmla="*/ 884354 h 2792365"/>
                <a:gd name="connsiteX86" fmla="*/ 2009542 w 2458290"/>
                <a:gd name="connsiteY86" fmla="*/ 899482 h 2792365"/>
                <a:gd name="connsiteX87" fmla="*/ 2074466 w 2458290"/>
                <a:gd name="connsiteY87" fmla="*/ 882463 h 2792365"/>
                <a:gd name="connsiteX88" fmla="*/ 2138760 w 2458290"/>
                <a:gd name="connsiteY88" fmla="*/ 781610 h 2792365"/>
                <a:gd name="connsiteX89" fmla="*/ 2138760 w 2458290"/>
                <a:gd name="connsiteY89" fmla="*/ 779719 h 2792365"/>
                <a:gd name="connsiteX90" fmla="*/ 2138760 w 2458290"/>
                <a:gd name="connsiteY90" fmla="*/ 774046 h 2792365"/>
                <a:gd name="connsiteX91" fmla="*/ 2138760 w 2458290"/>
                <a:gd name="connsiteY91" fmla="*/ 768373 h 2792365"/>
                <a:gd name="connsiteX92" fmla="*/ 2218812 w 2458290"/>
                <a:gd name="connsiteY92" fmla="*/ 638525 h 2792365"/>
                <a:gd name="connsiteX93" fmla="*/ 2298865 w 2458290"/>
                <a:gd name="connsiteY93" fmla="*/ 617094 h 2792365"/>
                <a:gd name="connsiteX94" fmla="*/ 2438168 w 2458290"/>
                <a:gd name="connsiteY94" fmla="*/ 697146 h 2792365"/>
                <a:gd name="connsiteX95" fmla="*/ 2453926 w 2458290"/>
                <a:gd name="connsiteY95" fmla="*/ 818800 h 2792365"/>
                <a:gd name="connsiteX96" fmla="*/ 2378916 w 2458290"/>
                <a:gd name="connsiteY96" fmla="*/ 916501 h 2792365"/>
                <a:gd name="connsiteX97" fmla="*/ 2298865 w 2458290"/>
                <a:gd name="connsiteY97" fmla="*/ 937932 h 2792365"/>
                <a:gd name="connsiteX98" fmla="*/ 2226377 w 2458290"/>
                <a:gd name="connsiteY98" fmla="*/ 920913 h 2792365"/>
                <a:gd name="connsiteX99" fmla="*/ 2221964 w 2458290"/>
                <a:gd name="connsiteY99" fmla="*/ 918392 h 2792365"/>
                <a:gd name="connsiteX100" fmla="*/ 2216922 w 2458290"/>
                <a:gd name="connsiteY100" fmla="*/ 915871 h 2792365"/>
                <a:gd name="connsiteX101" fmla="*/ 2215030 w 2458290"/>
                <a:gd name="connsiteY101" fmla="*/ 915240 h 2792365"/>
                <a:gd name="connsiteX102" fmla="*/ 2160822 w 2458290"/>
                <a:gd name="connsiteY102" fmla="*/ 903264 h 2792365"/>
                <a:gd name="connsiteX103" fmla="*/ 2095898 w 2458290"/>
                <a:gd name="connsiteY103" fmla="*/ 920913 h 2792365"/>
                <a:gd name="connsiteX104" fmla="*/ 2036647 w 2458290"/>
                <a:gd name="connsiteY104" fmla="*/ 1070302 h 2792365"/>
                <a:gd name="connsiteX105" fmla="*/ 2037277 w 2458290"/>
                <a:gd name="connsiteY105" fmla="*/ 1073453 h 2792365"/>
                <a:gd name="connsiteX106" fmla="*/ 2038538 w 2458290"/>
                <a:gd name="connsiteY106" fmla="*/ 1076605 h 2792365"/>
                <a:gd name="connsiteX107" fmla="*/ 2099050 w 2458290"/>
                <a:gd name="connsiteY107" fmla="*/ 1395553 h 2792365"/>
                <a:gd name="connsiteX108" fmla="*/ 2038538 w 2458290"/>
                <a:gd name="connsiteY108" fmla="*/ 1714500 h 2792365"/>
                <a:gd name="connsiteX109" fmla="*/ 2037277 w 2458290"/>
                <a:gd name="connsiteY109" fmla="*/ 1717652 h 2792365"/>
                <a:gd name="connsiteX110" fmla="*/ 2036647 w 2458290"/>
                <a:gd name="connsiteY110" fmla="*/ 1720803 h 2792365"/>
                <a:gd name="connsiteX111" fmla="*/ 2095898 w 2458290"/>
                <a:gd name="connsiteY111" fmla="*/ 1870192 h 2792365"/>
                <a:gd name="connsiteX112" fmla="*/ 2160822 w 2458290"/>
                <a:gd name="connsiteY112" fmla="*/ 1887841 h 2792365"/>
                <a:gd name="connsiteX113" fmla="*/ 2215661 w 2458290"/>
                <a:gd name="connsiteY113" fmla="*/ 1875865 h 2792365"/>
                <a:gd name="connsiteX114" fmla="*/ 2217552 w 2458290"/>
                <a:gd name="connsiteY114" fmla="*/ 1875234 h 2792365"/>
                <a:gd name="connsiteX115" fmla="*/ 2221964 w 2458290"/>
                <a:gd name="connsiteY115" fmla="*/ 1872713 h 2792365"/>
                <a:gd name="connsiteX116" fmla="*/ 2227007 w 2458290"/>
                <a:gd name="connsiteY116" fmla="*/ 1870192 h 2792365"/>
                <a:gd name="connsiteX117" fmla="*/ 2298865 w 2458290"/>
                <a:gd name="connsiteY117" fmla="*/ 1853173 h 2792365"/>
                <a:gd name="connsiteX118" fmla="*/ 2378916 w 2458290"/>
                <a:gd name="connsiteY118" fmla="*/ 1874604 h 2792365"/>
                <a:gd name="connsiteX119" fmla="*/ 2453926 w 2458290"/>
                <a:gd name="connsiteY119" fmla="*/ 1972305 h 2792365"/>
                <a:gd name="connsiteX120" fmla="*/ 2438168 w 2458290"/>
                <a:gd name="connsiteY120" fmla="*/ 2093959 h 2792365"/>
                <a:gd name="connsiteX121" fmla="*/ 2298865 w 2458290"/>
                <a:gd name="connsiteY121" fmla="*/ 2174011 h 2792365"/>
                <a:gd name="connsiteX122" fmla="*/ 2218812 w 2458290"/>
                <a:gd name="connsiteY122" fmla="*/ 2152580 h 2792365"/>
                <a:gd name="connsiteX123" fmla="*/ 2138760 w 2458290"/>
                <a:gd name="connsiteY123" fmla="*/ 2022732 h 2792365"/>
                <a:gd name="connsiteX124" fmla="*/ 2138760 w 2458290"/>
                <a:gd name="connsiteY124" fmla="*/ 2017059 h 2792365"/>
                <a:gd name="connsiteX125" fmla="*/ 2138760 w 2458290"/>
                <a:gd name="connsiteY125" fmla="*/ 2011386 h 2792365"/>
                <a:gd name="connsiteX126" fmla="*/ 2138760 w 2458290"/>
                <a:gd name="connsiteY126" fmla="*/ 2009495 h 2792365"/>
                <a:gd name="connsiteX127" fmla="*/ 2074466 w 2458290"/>
                <a:gd name="connsiteY127" fmla="*/ 1908642 h 2792365"/>
                <a:gd name="connsiteX128" fmla="*/ 2009542 w 2458290"/>
                <a:gd name="connsiteY128" fmla="*/ 1891623 h 2792365"/>
                <a:gd name="connsiteX129" fmla="*/ 1952183 w 2458290"/>
                <a:gd name="connsiteY129" fmla="*/ 1904860 h 2792365"/>
                <a:gd name="connsiteX130" fmla="*/ 1943358 w 2458290"/>
                <a:gd name="connsiteY130" fmla="*/ 1902969 h 2792365"/>
                <a:gd name="connsiteX131" fmla="*/ 1913732 w 2458290"/>
                <a:gd name="connsiteY131" fmla="*/ 1938268 h 2792365"/>
                <a:gd name="connsiteX132" fmla="*/ 1909320 w 2458290"/>
                <a:gd name="connsiteY132" fmla="*/ 1943310 h 2792365"/>
                <a:gd name="connsiteX133" fmla="*/ 1903016 w 2458290"/>
                <a:gd name="connsiteY133" fmla="*/ 1950874 h 2792365"/>
                <a:gd name="connsiteX134" fmla="*/ 1901125 w 2458290"/>
                <a:gd name="connsiteY134" fmla="*/ 1953395 h 2792365"/>
                <a:gd name="connsiteX135" fmla="*/ 1360932 w 2458290"/>
                <a:gd name="connsiteY135" fmla="*/ 2259736 h 2792365"/>
                <a:gd name="connsiteX136" fmla="*/ 1358411 w 2458290"/>
                <a:gd name="connsiteY136" fmla="*/ 2260367 h 2792365"/>
                <a:gd name="connsiteX137" fmla="*/ 1252515 w 2458290"/>
                <a:gd name="connsiteY137" fmla="*/ 2387694 h 2792365"/>
                <a:gd name="connsiteX138" fmla="*/ 1307354 w 2458290"/>
                <a:gd name="connsiteY138" fmla="*/ 2494219 h 2792365"/>
                <a:gd name="connsiteX139" fmla="*/ 1309245 w 2458290"/>
                <a:gd name="connsiteY139" fmla="*/ 2495480 h 2792365"/>
                <a:gd name="connsiteX140" fmla="*/ 1313657 w 2458290"/>
                <a:gd name="connsiteY140" fmla="*/ 2498002 h 2792365"/>
                <a:gd name="connsiteX141" fmla="*/ 1318700 w 2458290"/>
                <a:gd name="connsiteY141" fmla="*/ 2501153 h 2792365"/>
                <a:gd name="connsiteX142" fmla="*/ 1391188 w 2458290"/>
                <a:gd name="connsiteY142" fmla="*/ 2635414 h 2792365"/>
                <a:gd name="connsiteX143" fmla="*/ 1230453 w 2458290"/>
                <a:gd name="connsiteY143" fmla="*/ 2796148 h 279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2458290" h="2792365">
                  <a:moveTo>
                    <a:pt x="1230453" y="2796148"/>
                  </a:moveTo>
                  <a:cubicBezTo>
                    <a:pt x="1141577" y="2796148"/>
                    <a:pt x="1069719" y="2724290"/>
                    <a:pt x="1069719" y="2635414"/>
                  </a:cubicBezTo>
                  <a:cubicBezTo>
                    <a:pt x="1069719" y="2581205"/>
                    <a:pt x="1096823" y="2530778"/>
                    <a:pt x="1142207" y="2501153"/>
                  </a:cubicBezTo>
                  <a:cubicBezTo>
                    <a:pt x="1144098" y="2500523"/>
                    <a:pt x="1145359" y="2499262"/>
                    <a:pt x="1147250" y="2498002"/>
                  </a:cubicBezTo>
                  <a:lnTo>
                    <a:pt x="1151662" y="2495480"/>
                  </a:lnTo>
                  <a:lnTo>
                    <a:pt x="1153553" y="2494219"/>
                  </a:lnTo>
                  <a:cubicBezTo>
                    <a:pt x="1188221" y="2469637"/>
                    <a:pt x="1208392" y="2429925"/>
                    <a:pt x="1208392" y="2387694"/>
                  </a:cubicBezTo>
                  <a:cubicBezTo>
                    <a:pt x="1208392" y="2325291"/>
                    <a:pt x="1163638" y="2271713"/>
                    <a:pt x="1102496" y="2260367"/>
                  </a:cubicBezTo>
                  <a:lnTo>
                    <a:pt x="1099975" y="2259736"/>
                  </a:lnTo>
                  <a:cubicBezTo>
                    <a:pt x="888814" y="2227589"/>
                    <a:pt x="696563" y="2119172"/>
                    <a:pt x="559781" y="1953395"/>
                  </a:cubicBezTo>
                  <a:lnTo>
                    <a:pt x="557891" y="1950874"/>
                  </a:lnTo>
                  <a:lnTo>
                    <a:pt x="551587" y="1943310"/>
                  </a:lnTo>
                  <a:cubicBezTo>
                    <a:pt x="550326" y="1941419"/>
                    <a:pt x="549066" y="1940158"/>
                    <a:pt x="547805" y="1938898"/>
                  </a:cubicBezTo>
                  <a:lnTo>
                    <a:pt x="523222" y="1909272"/>
                  </a:lnTo>
                  <a:lnTo>
                    <a:pt x="515658" y="1912424"/>
                  </a:lnTo>
                  <a:cubicBezTo>
                    <a:pt x="496118" y="1901078"/>
                    <a:pt x="474056" y="1895405"/>
                    <a:pt x="450734" y="1895405"/>
                  </a:cubicBezTo>
                  <a:cubicBezTo>
                    <a:pt x="428042" y="1895405"/>
                    <a:pt x="405350" y="1901078"/>
                    <a:pt x="385810" y="1912424"/>
                  </a:cubicBezTo>
                  <a:cubicBezTo>
                    <a:pt x="349251" y="1933225"/>
                    <a:pt x="325298" y="1971045"/>
                    <a:pt x="321516" y="2013277"/>
                  </a:cubicBezTo>
                  <a:lnTo>
                    <a:pt x="321516" y="2015168"/>
                  </a:lnTo>
                  <a:lnTo>
                    <a:pt x="321516" y="2020211"/>
                  </a:lnTo>
                  <a:cubicBezTo>
                    <a:pt x="321516" y="2022101"/>
                    <a:pt x="321516" y="2023993"/>
                    <a:pt x="321516" y="2025883"/>
                  </a:cubicBezTo>
                  <a:cubicBezTo>
                    <a:pt x="318365" y="2080092"/>
                    <a:pt x="288109" y="2128627"/>
                    <a:pt x="241464" y="2155732"/>
                  </a:cubicBezTo>
                  <a:cubicBezTo>
                    <a:pt x="216881" y="2169599"/>
                    <a:pt x="189147" y="2177163"/>
                    <a:pt x="161412" y="2177163"/>
                  </a:cubicBezTo>
                  <a:cubicBezTo>
                    <a:pt x="104052" y="2177163"/>
                    <a:pt x="50474" y="2146277"/>
                    <a:pt x="22109" y="2097111"/>
                  </a:cubicBezTo>
                  <a:cubicBezTo>
                    <a:pt x="678" y="2059921"/>
                    <a:pt x="-4995" y="2016429"/>
                    <a:pt x="6351" y="1975457"/>
                  </a:cubicBezTo>
                  <a:cubicBezTo>
                    <a:pt x="17697" y="1933855"/>
                    <a:pt x="44171" y="1899187"/>
                    <a:pt x="81360" y="1877756"/>
                  </a:cubicBezTo>
                  <a:cubicBezTo>
                    <a:pt x="105943" y="1863888"/>
                    <a:pt x="133678" y="1856325"/>
                    <a:pt x="161412" y="1856325"/>
                  </a:cubicBezTo>
                  <a:cubicBezTo>
                    <a:pt x="185995" y="1856325"/>
                    <a:pt x="211208" y="1861997"/>
                    <a:pt x="233900" y="1873343"/>
                  </a:cubicBezTo>
                  <a:cubicBezTo>
                    <a:pt x="235791" y="1874604"/>
                    <a:pt x="237052" y="1875234"/>
                    <a:pt x="238943" y="1875865"/>
                  </a:cubicBezTo>
                  <a:lnTo>
                    <a:pt x="243986" y="1878386"/>
                  </a:lnTo>
                  <a:lnTo>
                    <a:pt x="245877" y="1879016"/>
                  </a:lnTo>
                  <a:cubicBezTo>
                    <a:pt x="262896" y="1887211"/>
                    <a:pt x="281175" y="1890993"/>
                    <a:pt x="300085" y="1890993"/>
                  </a:cubicBezTo>
                  <a:cubicBezTo>
                    <a:pt x="322777" y="1890993"/>
                    <a:pt x="345469" y="1884689"/>
                    <a:pt x="365009" y="1873343"/>
                  </a:cubicBezTo>
                  <a:cubicBezTo>
                    <a:pt x="416066" y="1843718"/>
                    <a:pt x="441279" y="1780685"/>
                    <a:pt x="424891" y="1723955"/>
                  </a:cubicBezTo>
                  <a:lnTo>
                    <a:pt x="423630" y="1720803"/>
                  </a:lnTo>
                  <a:lnTo>
                    <a:pt x="422369" y="1717652"/>
                  </a:lnTo>
                  <a:cubicBezTo>
                    <a:pt x="382028" y="1616168"/>
                    <a:pt x="361858" y="1508382"/>
                    <a:pt x="361858" y="1398074"/>
                  </a:cubicBezTo>
                  <a:cubicBezTo>
                    <a:pt x="361858" y="1287766"/>
                    <a:pt x="382028" y="1180610"/>
                    <a:pt x="422369" y="1079126"/>
                  </a:cubicBezTo>
                  <a:lnTo>
                    <a:pt x="423630" y="1075975"/>
                  </a:lnTo>
                  <a:lnTo>
                    <a:pt x="424260" y="1072823"/>
                  </a:lnTo>
                  <a:cubicBezTo>
                    <a:pt x="441279" y="1016093"/>
                    <a:pt x="416066" y="953060"/>
                    <a:pt x="365009" y="923435"/>
                  </a:cubicBezTo>
                  <a:cubicBezTo>
                    <a:pt x="345469" y="912089"/>
                    <a:pt x="322777" y="905785"/>
                    <a:pt x="300085" y="905785"/>
                  </a:cubicBezTo>
                  <a:cubicBezTo>
                    <a:pt x="281175" y="905785"/>
                    <a:pt x="262896" y="909567"/>
                    <a:pt x="245246" y="917762"/>
                  </a:cubicBezTo>
                  <a:lnTo>
                    <a:pt x="243355" y="918392"/>
                  </a:lnTo>
                  <a:lnTo>
                    <a:pt x="238313" y="920913"/>
                  </a:lnTo>
                  <a:cubicBezTo>
                    <a:pt x="236422" y="922174"/>
                    <a:pt x="234531" y="922804"/>
                    <a:pt x="233270" y="923435"/>
                  </a:cubicBezTo>
                  <a:cubicBezTo>
                    <a:pt x="210578" y="934781"/>
                    <a:pt x="185995" y="940454"/>
                    <a:pt x="160782" y="940454"/>
                  </a:cubicBezTo>
                  <a:cubicBezTo>
                    <a:pt x="133047" y="940454"/>
                    <a:pt x="105313" y="932890"/>
                    <a:pt x="80730" y="919022"/>
                  </a:cubicBezTo>
                  <a:cubicBezTo>
                    <a:pt x="43540" y="897591"/>
                    <a:pt x="17066" y="862923"/>
                    <a:pt x="5721" y="821321"/>
                  </a:cubicBezTo>
                  <a:cubicBezTo>
                    <a:pt x="-5625" y="779719"/>
                    <a:pt x="48" y="736226"/>
                    <a:pt x="21479" y="699667"/>
                  </a:cubicBezTo>
                  <a:cubicBezTo>
                    <a:pt x="49844" y="649871"/>
                    <a:pt x="103422" y="619615"/>
                    <a:pt x="160782" y="619615"/>
                  </a:cubicBezTo>
                  <a:cubicBezTo>
                    <a:pt x="188517" y="619615"/>
                    <a:pt x="216251" y="627179"/>
                    <a:pt x="240834" y="641046"/>
                  </a:cubicBezTo>
                  <a:cubicBezTo>
                    <a:pt x="288109" y="668151"/>
                    <a:pt x="317734" y="716686"/>
                    <a:pt x="320886" y="770895"/>
                  </a:cubicBezTo>
                  <a:cubicBezTo>
                    <a:pt x="320886" y="772786"/>
                    <a:pt x="320886" y="774677"/>
                    <a:pt x="320886" y="776568"/>
                  </a:cubicBezTo>
                  <a:lnTo>
                    <a:pt x="320886" y="781610"/>
                  </a:lnTo>
                  <a:lnTo>
                    <a:pt x="320886" y="783501"/>
                  </a:lnTo>
                  <a:cubicBezTo>
                    <a:pt x="324668" y="825733"/>
                    <a:pt x="348621" y="862923"/>
                    <a:pt x="385180" y="884354"/>
                  </a:cubicBezTo>
                  <a:cubicBezTo>
                    <a:pt x="404720" y="895700"/>
                    <a:pt x="427412" y="901373"/>
                    <a:pt x="450104" y="901373"/>
                  </a:cubicBezTo>
                  <a:cubicBezTo>
                    <a:pt x="472165" y="901373"/>
                    <a:pt x="493597" y="895700"/>
                    <a:pt x="512507" y="885615"/>
                  </a:cubicBezTo>
                  <a:lnTo>
                    <a:pt x="520701" y="890027"/>
                  </a:lnTo>
                  <a:lnTo>
                    <a:pt x="546544" y="858511"/>
                  </a:lnTo>
                  <a:cubicBezTo>
                    <a:pt x="547805" y="856620"/>
                    <a:pt x="549696" y="855359"/>
                    <a:pt x="550957" y="853468"/>
                  </a:cubicBezTo>
                  <a:lnTo>
                    <a:pt x="559151" y="843383"/>
                  </a:lnTo>
                  <a:cubicBezTo>
                    <a:pt x="695933" y="677606"/>
                    <a:pt x="887553" y="569189"/>
                    <a:pt x="1099345" y="537042"/>
                  </a:cubicBezTo>
                  <a:lnTo>
                    <a:pt x="1101866" y="536412"/>
                  </a:lnTo>
                  <a:cubicBezTo>
                    <a:pt x="1163008" y="525066"/>
                    <a:pt x="1207762" y="471487"/>
                    <a:pt x="1207762" y="409085"/>
                  </a:cubicBezTo>
                  <a:cubicBezTo>
                    <a:pt x="1207762" y="366853"/>
                    <a:pt x="1186961" y="327142"/>
                    <a:pt x="1152923" y="302559"/>
                  </a:cubicBezTo>
                  <a:lnTo>
                    <a:pt x="1151032" y="301298"/>
                  </a:lnTo>
                  <a:lnTo>
                    <a:pt x="1146620" y="298146"/>
                  </a:lnTo>
                  <a:cubicBezTo>
                    <a:pt x="1144728" y="296886"/>
                    <a:pt x="1143468" y="296256"/>
                    <a:pt x="1141577" y="294995"/>
                  </a:cubicBezTo>
                  <a:cubicBezTo>
                    <a:pt x="1096193" y="264739"/>
                    <a:pt x="1069089" y="214943"/>
                    <a:pt x="1069089" y="160734"/>
                  </a:cubicBezTo>
                  <a:cubicBezTo>
                    <a:pt x="1069089" y="71858"/>
                    <a:pt x="1140947" y="0"/>
                    <a:pt x="1229823" y="0"/>
                  </a:cubicBezTo>
                  <a:cubicBezTo>
                    <a:pt x="1318700" y="0"/>
                    <a:pt x="1390557" y="71858"/>
                    <a:pt x="1390557" y="160734"/>
                  </a:cubicBezTo>
                  <a:cubicBezTo>
                    <a:pt x="1390557" y="214943"/>
                    <a:pt x="1363453" y="265369"/>
                    <a:pt x="1318069" y="294995"/>
                  </a:cubicBezTo>
                  <a:cubicBezTo>
                    <a:pt x="1316179" y="296256"/>
                    <a:pt x="1314288" y="296886"/>
                    <a:pt x="1313027" y="298146"/>
                  </a:cubicBezTo>
                  <a:lnTo>
                    <a:pt x="1309245" y="300668"/>
                  </a:lnTo>
                  <a:lnTo>
                    <a:pt x="1307354" y="301928"/>
                  </a:lnTo>
                  <a:cubicBezTo>
                    <a:pt x="1272686" y="326511"/>
                    <a:pt x="1252515" y="366222"/>
                    <a:pt x="1252515" y="408454"/>
                  </a:cubicBezTo>
                  <a:cubicBezTo>
                    <a:pt x="1252515" y="470857"/>
                    <a:pt x="1297269" y="524435"/>
                    <a:pt x="1358411" y="535781"/>
                  </a:cubicBezTo>
                  <a:lnTo>
                    <a:pt x="1360932" y="536412"/>
                  </a:lnTo>
                  <a:cubicBezTo>
                    <a:pt x="1572093" y="568558"/>
                    <a:pt x="1764344" y="676975"/>
                    <a:pt x="1901125" y="842752"/>
                  </a:cubicBezTo>
                  <a:lnTo>
                    <a:pt x="1903647" y="845904"/>
                  </a:lnTo>
                  <a:lnTo>
                    <a:pt x="1908690" y="852207"/>
                  </a:lnTo>
                  <a:cubicBezTo>
                    <a:pt x="1909950" y="853468"/>
                    <a:pt x="1911211" y="855359"/>
                    <a:pt x="1912471" y="856620"/>
                  </a:cubicBezTo>
                  <a:lnTo>
                    <a:pt x="1938945" y="888767"/>
                  </a:lnTo>
                  <a:lnTo>
                    <a:pt x="1947770" y="884354"/>
                  </a:lnTo>
                  <a:cubicBezTo>
                    <a:pt x="1966680" y="894440"/>
                    <a:pt x="1987481" y="899482"/>
                    <a:pt x="2009542" y="899482"/>
                  </a:cubicBezTo>
                  <a:cubicBezTo>
                    <a:pt x="2032234" y="899482"/>
                    <a:pt x="2054926" y="893809"/>
                    <a:pt x="2074466" y="882463"/>
                  </a:cubicBezTo>
                  <a:cubicBezTo>
                    <a:pt x="2111026" y="861662"/>
                    <a:pt x="2134979" y="823842"/>
                    <a:pt x="2138760" y="781610"/>
                  </a:cubicBezTo>
                  <a:lnTo>
                    <a:pt x="2138760" y="779719"/>
                  </a:lnTo>
                  <a:lnTo>
                    <a:pt x="2138760" y="774046"/>
                  </a:lnTo>
                  <a:cubicBezTo>
                    <a:pt x="2138760" y="772155"/>
                    <a:pt x="2138760" y="770264"/>
                    <a:pt x="2138760" y="768373"/>
                  </a:cubicBezTo>
                  <a:cubicBezTo>
                    <a:pt x="2141912" y="714165"/>
                    <a:pt x="2172168" y="665629"/>
                    <a:pt x="2218812" y="638525"/>
                  </a:cubicBezTo>
                  <a:cubicBezTo>
                    <a:pt x="2243395" y="624658"/>
                    <a:pt x="2271130" y="617094"/>
                    <a:pt x="2298865" y="617094"/>
                  </a:cubicBezTo>
                  <a:cubicBezTo>
                    <a:pt x="2356225" y="617094"/>
                    <a:pt x="2409803" y="647980"/>
                    <a:pt x="2438168" y="697146"/>
                  </a:cubicBezTo>
                  <a:cubicBezTo>
                    <a:pt x="2459599" y="734336"/>
                    <a:pt x="2465272" y="777828"/>
                    <a:pt x="2453926" y="818800"/>
                  </a:cubicBezTo>
                  <a:cubicBezTo>
                    <a:pt x="2442580" y="860402"/>
                    <a:pt x="2416106" y="895070"/>
                    <a:pt x="2378916" y="916501"/>
                  </a:cubicBezTo>
                  <a:cubicBezTo>
                    <a:pt x="2354334" y="930368"/>
                    <a:pt x="2326599" y="937932"/>
                    <a:pt x="2298865" y="937932"/>
                  </a:cubicBezTo>
                  <a:cubicBezTo>
                    <a:pt x="2274282" y="937932"/>
                    <a:pt x="2249068" y="932259"/>
                    <a:pt x="2226377" y="920913"/>
                  </a:cubicBezTo>
                  <a:cubicBezTo>
                    <a:pt x="2225116" y="920283"/>
                    <a:pt x="2223225" y="919022"/>
                    <a:pt x="2221964" y="918392"/>
                  </a:cubicBezTo>
                  <a:lnTo>
                    <a:pt x="2216922" y="915871"/>
                  </a:lnTo>
                  <a:lnTo>
                    <a:pt x="2215030" y="915240"/>
                  </a:lnTo>
                  <a:cubicBezTo>
                    <a:pt x="2198012" y="907046"/>
                    <a:pt x="2179732" y="903264"/>
                    <a:pt x="2160822" y="903264"/>
                  </a:cubicBezTo>
                  <a:cubicBezTo>
                    <a:pt x="2138130" y="903264"/>
                    <a:pt x="2115438" y="909567"/>
                    <a:pt x="2095898" y="920913"/>
                  </a:cubicBezTo>
                  <a:cubicBezTo>
                    <a:pt x="2044211" y="950539"/>
                    <a:pt x="2019628" y="1013572"/>
                    <a:pt x="2036647" y="1070302"/>
                  </a:cubicBezTo>
                  <a:lnTo>
                    <a:pt x="2037277" y="1073453"/>
                  </a:lnTo>
                  <a:lnTo>
                    <a:pt x="2038538" y="1076605"/>
                  </a:lnTo>
                  <a:cubicBezTo>
                    <a:pt x="2078879" y="1178088"/>
                    <a:pt x="2099050" y="1285245"/>
                    <a:pt x="2099050" y="1395553"/>
                  </a:cubicBezTo>
                  <a:cubicBezTo>
                    <a:pt x="2099050" y="1505861"/>
                    <a:pt x="2078879" y="1613017"/>
                    <a:pt x="2038538" y="1714500"/>
                  </a:cubicBezTo>
                  <a:lnTo>
                    <a:pt x="2037277" y="1717652"/>
                  </a:lnTo>
                  <a:lnTo>
                    <a:pt x="2036647" y="1720803"/>
                  </a:lnTo>
                  <a:cubicBezTo>
                    <a:pt x="2019628" y="1777533"/>
                    <a:pt x="2044841" y="1840566"/>
                    <a:pt x="2095898" y="1870192"/>
                  </a:cubicBezTo>
                  <a:cubicBezTo>
                    <a:pt x="2115438" y="1881538"/>
                    <a:pt x="2138130" y="1887841"/>
                    <a:pt x="2160822" y="1887841"/>
                  </a:cubicBezTo>
                  <a:cubicBezTo>
                    <a:pt x="2179732" y="1887841"/>
                    <a:pt x="2198012" y="1884059"/>
                    <a:pt x="2215661" y="1875865"/>
                  </a:cubicBezTo>
                  <a:lnTo>
                    <a:pt x="2217552" y="1875234"/>
                  </a:lnTo>
                  <a:lnTo>
                    <a:pt x="2221964" y="1872713"/>
                  </a:lnTo>
                  <a:cubicBezTo>
                    <a:pt x="2223855" y="1871452"/>
                    <a:pt x="2225746" y="1870822"/>
                    <a:pt x="2227007" y="1870192"/>
                  </a:cubicBezTo>
                  <a:cubicBezTo>
                    <a:pt x="2249698" y="1858846"/>
                    <a:pt x="2274282" y="1853173"/>
                    <a:pt x="2298865" y="1853173"/>
                  </a:cubicBezTo>
                  <a:cubicBezTo>
                    <a:pt x="2326599" y="1853173"/>
                    <a:pt x="2354334" y="1860737"/>
                    <a:pt x="2378916" y="1874604"/>
                  </a:cubicBezTo>
                  <a:cubicBezTo>
                    <a:pt x="2416106" y="1896035"/>
                    <a:pt x="2442580" y="1930703"/>
                    <a:pt x="2453926" y="1972305"/>
                  </a:cubicBezTo>
                  <a:cubicBezTo>
                    <a:pt x="2465272" y="2013907"/>
                    <a:pt x="2459599" y="2057400"/>
                    <a:pt x="2438168" y="2093959"/>
                  </a:cubicBezTo>
                  <a:cubicBezTo>
                    <a:pt x="2409803" y="2143755"/>
                    <a:pt x="2356225" y="2174011"/>
                    <a:pt x="2298865" y="2174011"/>
                  </a:cubicBezTo>
                  <a:cubicBezTo>
                    <a:pt x="2271130" y="2174011"/>
                    <a:pt x="2243395" y="2166447"/>
                    <a:pt x="2218812" y="2152580"/>
                  </a:cubicBezTo>
                  <a:cubicBezTo>
                    <a:pt x="2171538" y="2125476"/>
                    <a:pt x="2141912" y="2076940"/>
                    <a:pt x="2138760" y="2022732"/>
                  </a:cubicBezTo>
                  <a:cubicBezTo>
                    <a:pt x="2138760" y="2020841"/>
                    <a:pt x="2138760" y="2018950"/>
                    <a:pt x="2138760" y="2017059"/>
                  </a:cubicBezTo>
                  <a:lnTo>
                    <a:pt x="2138760" y="2011386"/>
                  </a:lnTo>
                  <a:lnTo>
                    <a:pt x="2138760" y="2009495"/>
                  </a:lnTo>
                  <a:cubicBezTo>
                    <a:pt x="2134979" y="1967263"/>
                    <a:pt x="2111026" y="1929443"/>
                    <a:pt x="2074466" y="1908642"/>
                  </a:cubicBezTo>
                  <a:cubicBezTo>
                    <a:pt x="2054926" y="1897296"/>
                    <a:pt x="2032234" y="1891623"/>
                    <a:pt x="2009542" y="1891623"/>
                  </a:cubicBezTo>
                  <a:cubicBezTo>
                    <a:pt x="1989372" y="1891623"/>
                    <a:pt x="1969832" y="1896035"/>
                    <a:pt x="1952183" y="1904860"/>
                  </a:cubicBezTo>
                  <a:lnTo>
                    <a:pt x="1943358" y="1902969"/>
                  </a:lnTo>
                  <a:lnTo>
                    <a:pt x="1913732" y="1938268"/>
                  </a:lnTo>
                  <a:cubicBezTo>
                    <a:pt x="1912471" y="1939528"/>
                    <a:pt x="1911211" y="1941419"/>
                    <a:pt x="1909320" y="1943310"/>
                  </a:cubicBezTo>
                  <a:lnTo>
                    <a:pt x="1903016" y="1950874"/>
                  </a:lnTo>
                  <a:lnTo>
                    <a:pt x="1901125" y="1953395"/>
                  </a:lnTo>
                  <a:cubicBezTo>
                    <a:pt x="1764344" y="2119172"/>
                    <a:pt x="1572093" y="2228220"/>
                    <a:pt x="1360932" y="2259736"/>
                  </a:cubicBezTo>
                  <a:lnTo>
                    <a:pt x="1358411" y="2260367"/>
                  </a:lnTo>
                  <a:cubicBezTo>
                    <a:pt x="1297269" y="2271713"/>
                    <a:pt x="1252515" y="2325291"/>
                    <a:pt x="1252515" y="2387694"/>
                  </a:cubicBezTo>
                  <a:cubicBezTo>
                    <a:pt x="1252515" y="2429925"/>
                    <a:pt x="1273316" y="2469637"/>
                    <a:pt x="1307354" y="2494219"/>
                  </a:cubicBezTo>
                  <a:lnTo>
                    <a:pt x="1309245" y="2495480"/>
                  </a:lnTo>
                  <a:lnTo>
                    <a:pt x="1313657" y="2498002"/>
                  </a:lnTo>
                  <a:cubicBezTo>
                    <a:pt x="1315548" y="2499262"/>
                    <a:pt x="1317439" y="2499892"/>
                    <a:pt x="1318700" y="2501153"/>
                  </a:cubicBezTo>
                  <a:cubicBezTo>
                    <a:pt x="1364084" y="2530778"/>
                    <a:pt x="1391188" y="2581205"/>
                    <a:pt x="1391188" y="2635414"/>
                  </a:cubicBezTo>
                  <a:cubicBezTo>
                    <a:pt x="1391188" y="2723660"/>
                    <a:pt x="1319330" y="2796148"/>
                    <a:pt x="1230453" y="2796148"/>
                  </a:cubicBezTo>
                  <a:close/>
                </a:path>
              </a:pathLst>
            </a:custGeom>
            <a:gradFill rotWithShape="1">
              <a:gsLst>
                <a:gs pos="0">
                  <a:srgbClr val="C9C9C9">
                    <a:tint val="50000"/>
                    <a:satMod val="300000"/>
                  </a:srgbClr>
                </a:gs>
                <a:gs pos="35000">
                  <a:srgbClr val="C9C9C9">
                    <a:tint val="37000"/>
                    <a:satMod val="300000"/>
                  </a:srgbClr>
                </a:gs>
                <a:gs pos="100000">
                  <a:srgbClr val="C9C9C9">
                    <a:tint val="15000"/>
                    <a:satMod val="350000"/>
                  </a:srgbClr>
                </a:gs>
              </a:gsLst>
              <a:lin ang="16200000" scaled="1"/>
            </a:gradFill>
            <a:ln w="9525" cap="flat" cmpd="sng" algn="ctr">
              <a:solidFill>
                <a:srgbClr val="C9C9C9">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102B62"/>
                </a:solidFill>
                <a:effectLst/>
                <a:uLnTx/>
                <a:uFillTx/>
                <a:latin typeface="Arial"/>
                <a:ea typeface="+mn-ea"/>
                <a:cs typeface="+mn-cs"/>
              </a:endParaRPr>
            </a:p>
          </p:txBody>
        </p:sp>
        <p:sp>
          <p:nvSpPr>
            <p:cNvPr id="51" name="Freeform: Shape 27">
              <a:extLst>
                <a:ext uri="{FF2B5EF4-FFF2-40B4-BE49-F238E27FC236}">
                  <a16:creationId xmlns:a16="http://schemas.microsoft.com/office/drawing/2014/main" id="{92377465-3999-49D1-AD9C-049D8A4EBFC0}"/>
                </a:ext>
              </a:extLst>
            </p:cNvPr>
            <p:cNvSpPr/>
            <p:nvPr/>
          </p:nvSpPr>
          <p:spPr>
            <a:xfrm>
              <a:off x="3688338" y="805543"/>
              <a:ext cx="1754901" cy="1189274"/>
            </a:xfrm>
            <a:custGeom>
              <a:avLst/>
              <a:gdLst>
                <a:gd name="connsiteX0" fmla="*/ 2416689 w 2414167"/>
                <a:gd name="connsiteY0" fmla="*/ 308862 h 1632556"/>
                <a:gd name="connsiteX1" fmla="*/ 1208344 w 2414167"/>
                <a:gd name="connsiteY1" fmla="*/ 0 h 1632556"/>
                <a:gd name="connsiteX2" fmla="*/ 0 w 2414167"/>
                <a:gd name="connsiteY2" fmla="*/ 308862 h 1632556"/>
                <a:gd name="connsiteX3" fmla="*/ 766482 w 2414167"/>
                <a:gd name="connsiteY3" fmla="*/ 1636339 h 1632556"/>
                <a:gd name="connsiteX4" fmla="*/ 1059586 w 2414167"/>
                <a:gd name="connsiteY4" fmla="*/ 1543050 h 1632556"/>
                <a:gd name="connsiteX5" fmla="*/ 1072193 w 2414167"/>
                <a:gd name="connsiteY5" fmla="*/ 1527292 h 1632556"/>
                <a:gd name="connsiteX6" fmla="*/ 1065890 w 2414167"/>
                <a:gd name="connsiteY6" fmla="*/ 1514055 h 1632556"/>
                <a:gd name="connsiteX7" fmla="*/ 1064629 w 2414167"/>
                <a:gd name="connsiteY7" fmla="*/ 1513424 h 1632556"/>
                <a:gd name="connsiteX8" fmla="*/ 1057695 w 2414167"/>
                <a:gd name="connsiteY8" fmla="*/ 1509643 h 1632556"/>
                <a:gd name="connsiteX9" fmla="*/ 1055174 w 2414167"/>
                <a:gd name="connsiteY9" fmla="*/ 1507121 h 1632556"/>
                <a:gd name="connsiteX10" fmla="*/ 934150 w 2414167"/>
                <a:gd name="connsiteY10" fmla="*/ 1279572 h 1632556"/>
                <a:gd name="connsiteX11" fmla="*/ 1208344 w 2414167"/>
                <a:gd name="connsiteY11" fmla="*/ 1005378 h 1632556"/>
                <a:gd name="connsiteX12" fmla="*/ 1482538 w 2414167"/>
                <a:gd name="connsiteY12" fmla="*/ 1279572 h 1632556"/>
                <a:gd name="connsiteX13" fmla="*/ 1361515 w 2414167"/>
                <a:gd name="connsiteY13" fmla="*/ 1507121 h 1632556"/>
                <a:gd name="connsiteX14" fmla="*/ 1358993 w 2414167"/>
                <a:gd name="connsiteY14" fmla="*/ 1509643 h 1632556"/>
                <a:gd name="connsiteX15" fmla="*/ 1352060 w 2414167"/>
                <a:gd name="connsiteY15" fmla="*/ 1513424 h 1632556"/>
                <a:gd name="connsiteX16" fmla="*/ 1350799 w 2414167"/>
                <a:gd name="connsiteY16" fmla="*/ 1514055 h 1632556"/>
                <a:gd name="connsiteX17" fmla="*/ 1344496 w 2414167"/>
                <a:gd name="connsiteY17" fmla="*/ 1527292 h 1632556"/>
                <a:gd name="connsiteX18" fmla="*/ 1357102 w 2414167"/>
                <a:gd name="connsiteY18" fmla="*/ 1543050 h 1632556"/>
                <a:gd name="connsiteX19" fmla="*/ 1650206 w 2414167"/>
                <a:gd name="connsiteY19" fmla="*/ 1636339 h 1632556"/>
                <a:gd name="connsiteX20" fmla="*/ 2416689 w 2414167"/>
                <a:gd name="connsiteY20" fmla="*/ 308862 h 163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14167" h="1632556">
                  <a:moveTo>
                    <a:pt x="2416689" y="308862"/>
                  </a:moveTo>
                  <a:cubicBezTo>
                    <a:pt x="2047945" y="106526"/>
                    <a:pt x="1631296" y="0"/>
                    <a:pt x="1208344" y="0"/>
                  </a:cubicBezTo>
                  <a:cubicBezTo>
                    <a:pt x="785392" y="0"/>
                    <a:pt x="368744" y="106526"/>
                    <a:pt x="0" y="308862"/>
                  </a:cubicBezTo>
                  <a:lnTo>
                    <a:pt x="766482" y="1636339"/>
                  </a:lnTo>
                  <a:cubicBezTo>
                    <a:pt x="859141" y="1589694"/>
                    <a:pt x="957473" y="1558178"/>
                    <a:pt x="1059586" y="1543050"/>
                  </a:cubicBezTo>
                  <a:cubicBezTo>
                    <a:pt x="1066520" y="1541159"/>
                    <a:pt x="1072193" y="1534856"/>
                    <a:pt x="1072193" y="1527292"/>
                  </a:cubicBezTo>
                  <a:cubicBezTo>
                    <a:pt x="1072193" y="1522249"/>
                    <a:pt x="1069672" y="1517207"/>
                    <a:pt x="1065890" y="1514055"/>
                  </a:cubicBezTo>
                  <a:lnTo>
                    <a:pt x="1064629" y="1513424"/>
                  </a:lnTo>
                  <a:lnTo>
                    <a:pt x="1057695" y="1509643"/>
                  </a:lnTo>
                  <a:lnTo>
                    <a:pt x="1055174" y="1507121"/>
                  </a:lnTo>
                  <a:cubicBezTo>
                    <a:pt x="978904" y="1456064"/>
                    <a:pt x="934150" y="1370970"/>
                    <a:pt x="934150" y="1279572"/>
                  </a:cubicBezTo>
                  <a:cubicBezTo>
                    <a:pt x="934150" y="1128292"/>
                    <a:pt x="1057065" y="1005378"/>
                    <a:pt x="1208344" y="1005378"/>
                  </a:cubicBezTo>
                  <a:cubicBezTo>
                    <a:pt x="1359624" y="1005378"/>
                    <a:pt x="1482538" y="1128292"/>
                    <a:pt x="1482538" y="1279572"/>
                  </a:cubicBezTo>
                  <a:cubicBezTo>
                    <a:pt x="1482538" y="1370970"/>
                    <a:pt x="1437155" y="1456064"/>
                    <a:pt x="1361515" y="1507121"/>
                  </a:cubicBezTo>
                  <a:lnTo>
                    <a:pt x="1358993" y="1509643"/>
                  </a:lnTo>
                  <a:lnTo>
                    <a:pt x="1352060" y="1513424"/>
                  </a:lnTo>
                  <a:lnTo>
                    <a:pt x="1350799" y="1514055"/>
                  </a:lnTo>
                  <a:cubicBezTo>
                    <a:pt x="1347017" y="1517207"/>
                    <a:pt x="1344496" y="1522249"/>
                    <a:pt x="1344496" y="1527292"/>
                  </a:cubicBezTo>
                  <a:cubicBezTo>
                    <a:pt x="1344496" y="1534856"/>
                    <a:pt x="1350169" y="1541789"/>
                    <a:pt x="1357102" y="1543050"/>
                  </a:cubicBezTo>
                  <a:cubicBezTo>
                    <a:pt x="1459846" y="1558808"/>
                    <a:pt x="1558178" y="1589694"/>
                    <a:pt x="1650206" y="1636339"/>
                  </a:cubicBezTo>
                  <a:lnTo>
                    <a:pt x="2416689" y="308862"/>
                  </a:lnTo>
                  <a:close/>
                </a:path>
              </a:pathLst>
            </a:custGeom>
            <a:gradFill rotWithShape="1">
              <a:gsLst>
                <a:gs pos="0">
                  <a:srgbClr val="C9C9C9">
                    <a:tint val="50000"/>
                    <a:satMod val="300000"/>
                  </a:srgbClr>
                </a:gs>
                <a:gs pos="35000">
                  <a:srgbClr val="C9C9C9">
                    <a:tint val="37000"/>
                    <a:satMod val="300000"/>
                  </a:srgbClr>
                </a:gs>
                <a:gs pos="100000">
                  <a:srgbClr val="C9C9C9">
                    <a:tint val="15000"/>
                    <a:satMod val="350000"/>
                  </a:srgbClr>
                </a:gs>
              </a:gsLst>
              <a:lin ang="16200000" scaled="1"/>
            </a:gradFill>
            <a:ln w="9525" cap="flat" cmpd="sng" algn="ctr">
              <a:solidFill>
                <a:srgbClr val="C9C9C9">
                  <a:shade val="95000"/>
                  <a:satMod val="105000"/>
                </a:srgbClr>
              </a:solidFill>
              <a:prstDash val="solid"/>
            </a:ln>
            <a:effectLst>
              <a:outerShdw blurRad="40000" dist="20000" dir="5400000" rotWithShape="0">
                <a:srgbClr val="000000">
                  <a:alpha val="38000"/>
                </a:srgbClr>
              </a:outerShdw>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Arial"/>
                  <a:ea typeface="+mn-ea"/>
                  <a:cs typeface="+mn-cs"/>
                </a:rPr>
                <a:t>Product Development</a:t>
              </a:r>
            </a:p>
          </p:txBody>
        </p:sp>
        <p:sp>
          <p:nvSpPr>
            <p:cNvPr id="52" name="Freeform: Shape 28">
              <a:extLst>
                <a:ext uri="{FF2B5EF4-FFF2-40B4-BE49-F238E27FC236}">
                  <a16:creationId xmlns:a16="http://schemas.microsoft.com/office/drawing/2014/main" id="{6ED7FB4C-08BB-499A-B534-8585558D459E}"/>
                </a:ext>
              </a:extLst>
            </p:cNvPr>
            <p:cNvSpPr/>
            <p:nvPr/>
          </p:nvSpPr>
          <p:spPr>
            <a:xfrm>
              <a:off x="4959381" y="1071867"/>
              <a:ext cx="1434163" cy="1524475"/>
            </a:xfrm>
            <a:custGeom>
              <a:avLst/>
              <a:gdLst>
                <a:gd name="connsiteX0" fmla="*/ 1974196 w 1972935"/>
                <a:gd name="connsiteY0" fmla="*/ 2092699 h 2092698"/>
                <a:gd name="connsiteX1" fmla="*/ 1628145 w 1972935"/>
                <a:gd name="connsiteY1" fmla="*/ 874899 h 2092698"/>
                <a:gd name="connsiteX2" fmla="*/ 765852 w 1972935"/>
                <a:gd name="connsiteY2" fmla="*/ 0 h 2092698"/>
                <a:gd name="connsiteX3" fmla="*/ 0 w 1972935"/>
                <a:gd name="connsiteY3" fmla="*/ 1328107 h 2092698"/>
                <a:gd name="connsiteX4" fmla="*/ 198554 w 1972935"/>
                <a:gd name="connsiteY4" fmla="*/ 1500818 h 2092698"/>
                <a:gd name="connsiteX5" fmla="*/ 199185 w 1972935"/>
                <a:gd name="connsiteY5" fmla="*/ 1500188 h 2092698"/>
                <a:gd name="connsiteX6" fmla="*/ 226919 w 1972935"/>
                <a:gd name="connsiteY6" fmla="*/ 1534225 h 2092698"/>
                <a:gd name="connsiteX7" fmla="*/ 239526 w 1972935"/>
                <a:gd name="connsiteY7" fmla="*/ 1539898 h 2092698"/>
                <a:gd name="connsiteX8" fmla="*/ 247720 w 1972935"/>
                <a:gd name="connsiteY8" fmla="*/ 1538007 h 2092698"/>
                <a:gd name="connsiteX9" fmla="*/ 255914 w 1972935"/>
                <a:gd name="connsiteY9" fmla="*/ 1526031 h 2092698"/>
                <a:gd name="connsiteX10" fmla="*/ 255914 w 1972935"/>
                <a:gd name="connsiteY10" fmla="*/ 1524140 h 2092698"/>
                <a:gd name="connsiteX11" fmla="*/ 255284 w 1972935"/>
                <a:gd name="connsiteY11" fmla="*/ 1516576 h 2092698"/>
                <a:gd name="connsiteX12" fmla="*/ 255914 w 1972935"/>
                <a:gd name="connsiteY12" fmla="*/ 1513425 h 2092698"/>
                <a:gd name="connsiteX13" fmla="*/ 392696 w 1972935"/>
                <a:gd name="connsiteY13" fmla="*/ 1294700 h 2092698"/>
                <a:gd name="connsiteX14" fmla="*/ 529478 w 1972935"/>
                <a:gd name="connsiteY14" fmla="*/ 1258141 h 2092698"/>
                <a:gd name="connsiteX15" fmla="*/ 767113 w 1972935"/>
                <a:gd name="connsiteY15" fmla="*/ 1394922 h 2092698"/>
                <a:gd name="connsiteX16" fmla="*/ 794217 w 1972935"/>
                <a:gd name="connsiteY16" fmla="*/ 1602931 h 2092698"/>
                <a:gd name="connsiteX17" fmla="*/ 666260 w 1972935"/>
                <a:gd name="connsiteY17" fmla="*/ 1769339 h 2092698"/>
                <a:gd name="connsiteX18" fmla="*/ 529478 w 1972935"/>
                <a:gd name="connsiteY18" fmla="*/ 1805898 h 2092698"/>
                <a:gd name="connsiteX19" fmla="*/ 409085 w 1972935"/>
                <a:gd name="connsiteY19" fmla="*/ 1778164 h 2092698"/>
                <a:gd name="connsiteX20" fmla="*/ 405933 w 1972935"/>
                <a:gd name="connsiteY20" fmla="*/ 1777533 h 2092698"/>
                <a:gd name="connsiteX21" fmla="*/ 399630 w 1972935"/>
                <a:gd name="connsiteY21" fmla="*/ 1773121 h 2092698"/>
                <a:gd name="connsiteX22" fmla="*/ 398369 w 1972935"/>
                <a:gd name="connsiteY22" fmla="*/ 1772490 h 2092698"/>
                <a:gd name="connsiteX23" fmla="*/ 392066 w 1972935"/>
                <a:gd name="connsiteY23" fmla="*/ 1771230 h 2092698"/>
                <a:gd name="connsiteX24" fmla="*/ 383871 w 1972935"/>
                <a:gd name="connsiteY24" fmla="*/ 1773121 h 2092698"/>
                <a:gd name="connsiteX25" fmla="*/ 376307 w 1972935"/>
                <a:gd name="connsiteY25" fmla="*/ 1790770 h 2092698"/>
                <a:gd name="connsiteX26" fmla="*/ 442492 w 1972935"/>
                <a:gd name="connsiteY26" fmla="*/ 2092699 h 2092698"/>
                <a:gd name="connsiteX27" fmla="*/ 1974196 w 1972935"/>
                <a:gd name="connsiteY27" fmla="*/ 2092699 h 2092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72935" h="2092698">
                  <a:moveTo>
                    <a:pt x="1974196" y="2092699"/>
                  </a:moveTo>
                  <a:cubicBezTo>
                    <a:pt x="1964741" y="1663443"/>
                    <a:pt x="1845609" y="1243012"/>
                    <a:pt x="1628145" y="874899"/>
                  </a:cubicBezTo>
                  <a:cubicBezTo>
                    <a:pt x="1417614" y="517502"/>
                    <a:pt x="1120098" y="215573"/>
                    <a:pt x="765852" y="0"/>
                  </a:cubicBezTo>
                  <a:lnTo>
                    <a:pt x="0" y="1328107"/>
                  </a:lnTo>
                  <a:cubicBezTo>
                    <a:pt x="73749" y="1376643"/>
                    <a:pt x="140564" y="1434633"/>
                    <a:pt x="198554" y="1500818"/>
                  </a:cubicBezTo>
                  <a:lnTo>
                    <a:pt x="199185" y="1500188"/>
                  </a:lnTo>
                  <a:lnTo>
                    <a:pt x="226919" y="1534225"/>
                  </a:lnTo>
                  <a:cubicBezTo>
                    <a:pt x="230071" y="1538007"/>
                    <a:pt x="234483" y="1539898"/>
                    <a:pt x="239526" y="1539898"/>
                  </a:cubicBezTo>
                  <a:cubicBezTo>
                    <a:pt x="242677" y="1539898"/>
                    <a:pt x="245199" y="1539268"/>
                    <a:pt x="247720" y="1538007"/>
                  </a:cubicBezTo>
                  <a:cubicBezTo>
                    <a:pt x="252132" y="1535486"/>
                    <a:pt x="255284" y="1531074"/>
                    <a:pt x="255914" y="1526031"/>
                  </a:cubicBezTo>
                  <a:lnTo>
                    <a:pt x="255914" y="1524140"/>
                  </a:lnTo>
                  <a:lnTo>
                    <a:pt x="255284" y="1516576"/>
                  </a:lnTo>
                  <a:lnTo>
                    <a:pt x="255914" y="1513425"/>
                  </a:lnTo>
                  <a:cubicBezTo>
                    <a:pt x="262218" y="1422027"/>
                    <a:pt x="313274" y="1340714"/>
                    <a:pt x="392696" y="1294700"/>
                  </a:cubicBezTo>
                  <a:cubicBezTo>
                    <a:pt x="434298" y="1270747"/>
                    <a:pt x="481573" y="1258141"/>
                    <a:pt x="529478" y="1258141"/>
                  </a:cubicBezTo>
                  <a:cubicBezTo>
                    <a:pt x="627179" y="1258141"/>
                    <a:pt x="718577" y="1310458"/>
                    <a:pt x="767113" y="1394922"/>
                  </a:cubicBezTo>
                  <a:cubicBezTo>
                    <a:pt x="803672" y="1457955"/>
                    <a:pt x="813127" y="1532335"/>
                    <a:pt x="794217" y="1602931"/>
                  </a:cubicBezTo>
                  <a:cubicBezTo>
                    <a:pt x="775307" y="1673529"/>
                    <a:pt x="729923" y="1732780"/>
                    <a:pt x="666260" y="1769339"/>
                  </a:cubicBezTo>
                  <a:cubicBezTo>
                    <a:pt x="624658" y="1793291"/>
                    <a:pt x="577383" y="1805898"/>
                    <a:pt x="529478" y="1805898"/>
                  </a:cubicBezTo>
                  <a:cubicBezTo>
                    <a:pt x="487876" y="1805898"/>
                    <a:pt x="446274" y="1796443"/>
                    <a:pt x="409085" y="1778164"/>
                  </a:cubicBezTo>
                  <a:lnTo>
                    <a:pt x="405933" y="1777533"/>
                  </a:lnTo>
                  <a:lnTo>
                    <a:pt x="399630" y="1773121"/>
                  </a:lnTo>
                  <a:lnTo>
                    <a:pt x="398369" y="1772490"/>
                  </a:lnTo>
                  <a:cubicBezTo>
                    <a:pt x="396478" y="1771860"/>
                    <a:pt x="393957" y="1771230"/>
                    <a:pt x="392066" y="1771230"/>
                  </a:cubicBezTo>
                  <a:cubicBezTo>
                    <a:pt x="388914" y="1771230"/>
                    <a:pt x="386393" y="1771860"/>
                    <a:pt x="383871" y="1773121"/>
                  </a:cubicBezTo>
                  <a:cubicBezTo>
                    <a:pt x="377568" y="1776903"/>
                    <a:pt x="374417" y="1783837"/>
                    <a:pt x="376307" y="1790770"/>
                  </a:cubicBezTo>
                  <a:cubicBezTo>
                    <a:pt x="414127" y="1887211"/>
                    <a:pt x="436189" y="1988694"/>
                    <a:pt x="442492" y="2092699"/>
                  </a:cubicBezTo>
                  <a:lnTo>
                    <a:pt x="1974196" y="2092699"/>
                  </a:lnTo>
                  <a:close/>
                </a:path>
              </a:pathLst>
            </a:custGeom>
            <a:gradFill rotWithShape="1">
              <a:gsLst>
                <a:gs pos="0">
                  <a:srgbClr val="C9C9C9">
                    <a:tint val="50000"/>
                    <a:satMod val="300000"/>
                  </a:srgbClr>
                </a:gs>
                <a:gs pos="35000">
                  <a:srgbClr val="C9C9C9">
                    <a:tint val="37000"/>
                    <a:satMod val="300000"/>
                  </a:srgbClr>
                </a:gs>
                <a:gs pos="100000">
                  <a:srgbClr val="C9C9C9">
                    <a:tint val="15000"/>
                    <a:satMod val="350000"/>
                  </a:srgbClr>
                </a:gs>
              </a:gsLst>
              <a:lin ang="16200000" scaled="1"/>
            </a:gradFill>
            <a:ln w="9525" cap="flat" cmpd="sng" algn="ctr">
              <a:solidFill>
                <a:srgbClr val="C9C9C9">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solidFill>
                  <a:srgbClr val="000000"/>
                </a:solidFill>
                <a:effectLst/>
                <a:uLnTx/>
                <a:uFillTx/>
                <a:latin typeface="Arial"/>
                <a:ea typeface="+mn-ea"/>
                <a:cs typeface="+mn-cs"/>
              </a:endParaRPr>
            </a:p>
          </p:txBody>
        </p:sp>
        <p:sp>
          <p:nvSpPr>
            <p:cNvPr id="53" name="Freeform: Shape 29">
              <a:extLst>
                <a:ext uri="{FF2B5EF4-FFF2-40B4-BE49-F238E27FC236}">
                  <a16:creationId xmlns:a16="http://schemas.microsoft.com/office/drawing/2014/main" id="{1F1CB364-85B3-4B02-B156-B88B0E1D713D}"/>
                </a:ext>
              </a:extLst>
            </p:cNvPr>
            <p:cNvSpPr/>
            <p:nvPr/>
          </p:nvSpPr>
          <p:spPr>
            <a:xfrm>
              <a:off x="2738950" y="1071867"/>
              <a:ext cx="1434163" cy="1524476"/>
            </a:xfrm>
            <a:custGeom>
              <a:avLst/>
              <a:gdLst>
                <a:gd name="connsiteX0" fmla="*/ 1532965 w 1972935"/>
                <a:gd name="connsiteY0" fmla="*/ 2092699 h 2092698"/>
                <a:gd name="connsiteX1" fmla="*/ 1599150 w 1972935"/>
                <a:gd name="connsiteY1" fmla="*/ 1790770 h 2092698"/>
                <a:gd name="connsiteX2" fmla="*/ 1591586 w 1972935"/>
                <a:gd name="connsiteY2" fmla="*/ 1773121 h 2092698"/>
                <a:gd name="connsiteX3" fmla="*/ 1583391 w 1972935"/>
                <a:gd name="connsiteY3" fmla="*/ 1771230 h 2092698"/>
                <a:gd name="connsiteX4" fmla="*/ 1577088 w 1972935"/>
                <a:gd name="connsiteY4" fmla="*/ 1772490 h 2092698"/>
                <a:gd name="connsiteX5" fmla="*/ 1575827 w 1972935"/>
                <a:gd name="connsiteY5" fmla="*/ 1773121 h 2092698"/>
                <a:gd name="connsiteX6" fmla="*/ 1569524 w 1972935"/>
                <a:gd name="connsiteY6" fmla="*/ 1777533 h 2092698"/>
                <a:gd name="connsiteX7" fmla="*/ 1566372 w 1972935"/>
                <a:gd name="connsiteY7" fmla="*/ 1778164 h 2092698"/>
                <a:gd name="connsiteX8" fmla="*/ 1445979 w 1972935"/>
                <a:gd name="connsiteY8" fmla="*/ 1805898 h 2092698"/>
                <a:gd name="connsiteX9" fmla="*/ 1309197 w 1972935"/>
                <a:gd name="connsiteY9" fmla="*/ 1769339 h 2092698"/>
                <a:gd name="connsiteX10" fmla="*/ 1181240 w 1972935"/>
                <a:gd name="connsiteY10" fmla="*/ 1602931 h 2092698"/>
                <a:gd name="connsiteX11" fmla="*/ 1208344 w 1972935"/>
                <a:gd name="connsiteY11" fmla="*/ 1394922 h 2092698"/>
                <a:gd name="connsiteX12" fmla="*/ 1445979 w 1972935"/>
                <a:gd name="connsiteY12" fmla="*/ 1258141 h 2092698"/>
                <a:gd name="connsiteX13" fmla="*/ 1582761 w 1972935"/>
                <a:gd name="connsiteY13" fmla="*/ 1294700 h 2092698"/>
                <a:gd name="connsiteX14" fmla="*/ 1719543 w 1972935"/>
                <a:gd name="connsiteY14" fmla="*/ 1513425 h 2092698"/>
                <a:gd name="connsiteX15" fmla="*/ 1720173 w 1972935"/>
                <a:gd name="connsiteY15" fmla="*/ 1516576 h 2092698"/>
                <a:gd name="connsiteX16" fmla="*/ 1719543 w 1972935"/>
                <a:gd name="connsiteY16" fmla="*/ 1524770 h 2092698"/>
                <a:gd name="connsiteX17" fmla="*/ 1719543 w 1972935"/>
                <a:gd name="connsiteY17" fmla="*/ 1526661 h 2092698"/>
                <a:gd name="connsiteX18" fmla="*/ 1727737 w 1972935"/>
                <a:gd name="connsiteY18" fmla="*/ 1538638 h 2092698"/>
                <a:gd name="connsiteX19" fmla="*/ 1735931 w 1972935"/>
                <a:gd name="connsiteY19" fmla="*/ 1540529 h 2092698"/>
                <a:gd name="connsiteX20" fmla="*/ 1748538 w 1972935"/>
                <a:gd name="connsiteY20" fmla="*/ 1534856 h 2092698"/>
                <a:gd name="connsiteX21" fmla="*/ 1776272 w 1972935"/>
                <a:gd name="connsiteY21" fmla="*/ 1500818 h 2092698"/>
                <a:gd name="connsiteX22" fmla="*/ 1776903 w 1972935"/>
                <a:gd name="connsiteY22" fmla="*/ 1501448 h 2092698"/>
                <a:gd name="connsiteX23" fmla="*/ 1975457 w 1972935"/>
                <a:gd name="connsiteY23" fmla="*/ 1328738 h 2092698"/>
                <a:gd name="connsiteX24" fmla="*/ 1207714 w 1972935"/>
                <a:gd name="connsiteY24" fmla="*/ 0 h 2092698"/>
                <a:gd name="connsiteX25" fmla="*/ 345421 w 1972935"/>
                <a:gd name="connsiteY25" fmla="*/ 874899 h 2092698"/>
                <a:gd name="connsiteX26" fmla="*/ 0 w 1972935"/>
                <a:gd name="connsiteY26" fmla="*/ 2092699 h 2092698"/>
                <a:gd name="connsiteX27" fmla="*/ 1532965 w 1972935"/>
                <a:gd name="connsiteY27" fmla="*/ 2092699 h 2092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72935" h="2092698">
                  <a:moveTo>
                    <a:pt x="1532965" y="2092699"/>
                  </a:moveTo>
                  <a:cubicBezTo>
                    <a:pt x="1538638" y="1988694"/>
                    <a:pt x="1560699" y="1887211"/>
                    <a:pt x="1599150" y="1790770"/>
                  </a:cubicBezTo>
                  <a:cubicBezTo>
                    <a:pt x="1600410" y="1783837"/>
                    <a:pt x="1597258" y="1776903"/>
                    <a:pt x="1591586" y="1773121"/>
                  </a:cubicBezTo>
                  <a:cubicBezTo>
                    <a:pt x="1589064" y="1771860"/>
                    <a:pt x="1586543" y="1771230"/>
                    <a:pt x="1583391" y="1771230"/>
                  </a:cubicBezTo>
                  <a:cubicBezTo>
                    <a:pt x="1581500" y="1771230"/>
                    <a:pt x="1578979" y="1771860"/>
                    <a:pt x="1577088" y="1772490"/>
                  </a:cubicBezTo>
                  <a:lnTo>
                    <a:pt x="1575827" y="1773121"/>
                  </a:lnTo>
                  <a:lnTo>
                    <a:pt x="1569524" y="1777533"/>
                  </a:lnTo>
                  <a:lnTo>
                    <a:pt x="1566372" y="1778164"/>
                  </a:lnTo>
                  <a:cubicBezTo>
                    <a:pt x="1528552" y="1796443"/>
                    <a:pt x="1486951" y="1805898"/>
                    <a:pt x="1445979" y="1805898"/>
                  </a:cubicBezTo>
                  <a:cubicBezTo>
                    <a:pt x="1398074" y="1805898"/>
                    <a:pt x="1350799" y="1793291"/>
                    <a:pt x="1309197" y="1769339"/>
                  </a:cubicBezTo>
                  <a:cubicBezTo>
                    <a:pt x="1246164" y="1732780"/>
                    <a:pt x="1200780" y="1673529"/>
                    <a:pt x="1181240" y="1602931"/>
                  </a:cubicBezTo>
                  <a:cubicBezTo>
                    <a:pt x="1162330" y="1532335"/>
                    <a:pt x="1171785" y="1457955"/>
                    <a:pt x="1208344" y="1394922"/>
                  </a:cubicBezTo>
                  <a:cubicBezTo>
                    <a:pt x="1256880" y="1310458"/>
                    <a:pt x="1348278" y="1258141"/>
                    <a:pt x="1445979" y="1258141"/>
                  </a:cubicBezTo>
                  <a:cubicBezTo>
                    <a:pt x="1493884" y="1258141"/>
                    <a:pt x="1541159" y="1270747"/>
                    <a:pt x="1582761" y="1294700"/>
                  </a:cubicBezTo>
                  <a:cubicBezTo>
                    <a:pt x="1662183" y="1340714"/>
                    <a:pt x="1713239" y="1422027"/>
                    <a:pt x="1719543" y="1513425"/>
                  </a:cubicBezTo>
                  <a:lnTo>
                    <a:pt x="1720173" y="1516576"/>
                  </a:lnTo>
                  <a:lnTo>
                    <a:pt x="1719543" y="1524770"/>
                  </a:lnTo>
                  <a:lnTo>
                    <a:pt x="1719543" y="1526661"/>
                  </a:lnTo>
                  <a:cubicBezTo>
                    <a:pt x="1720173" y="1531704"/>
                    <a:pt x="1723325" y="1536116"/>
                    <a:pt x="1727737" y="1538638"/>
                  </a:cubicBezTo>
                  <a:cubicBezTo>
                    <a:pt x="1730258" y="1539898"/>
                    <a:pt x="1732780" y="1540529"/>
                    <a:pt x="1735931" y="1540529"/>
                  </a:cubicBezTo>
                  <a:cubicBezTo>
                    <a:pt x="1740974" y="1540529"/>
                    <a:pt x="1745386" y="1538638"/>
                    <a:pt x="1748538" y="1534856"/>
                  </a:cubicBezTo>
                  <a:lnTo>
                    <a:pt x="1776272" y="1500818"/>
                  </a:lnTo>
                  <a:lnTo>
                    <a:pt x="1776903" y="1501448"/>
                  </a:lnTo>
                  <a:cubicBezTo>
                    <a:pt x="1835524" y="1435263"/>
                    <a:pt x="1901708" y="1377273"/>
                    <a:pt x="1975457" y="1328738"/>
                  </a:cubicBezTo>
                  <a:lnTo>
                    <a:pt x="1207714" y="0"/>
                  </a:lnTo>
                  <a:cubicBezTo>
                    <a:pt x="853468" y="215573"/>
                    <a:pt x="555952" y="517502"/>
                    <a:pt x="345421" y="874899"/>
                  </a:cubicBezTo>
                  <a:cubicBezTo>
                    <a:pt x="128588" y="1243643"/>
                    <a:pt x="9455" y="1663443"/>
                    <a:pt x="0" y="2092699"/>
                  </a:cubicBezTo>
                  <a:lnTo>
                    <a:pt x="1532965" y="2092699"/>
                  </a:lnTo>
                  <a:close/>
                </a:path>
              </a:pathLst>
            </a:custGeom>
            <a:gradFill rotWithShape="1">
              <a:gsLst>
                <a:gs pos="0">
                  <a:srgbClr val="C9C9C9">
                    <a:tint val="50000"/>
                    <a:satMod val="300000"/>
                  </a:srgbClr>
                </a:gs>
                <a:gs pos="35000">
                  <a:srgbClr val="C9C9C9">
                    <a:tint val="37000"/>
                    <a:satMod val="300000"/>
                  </a:srgbClr>
                </a:gs>
                <a:gs pos="100000">
                  <a:srgbClr val="C9C9C9">
                    <a:tint val="15000"/>
                    <a:satMod val="350000"/>
                  </a:srgbClr>
                </a:gs>
              </a:gsLst>
              <a:lin ang="16200000" scaled="1"/>
            </a:gradFill>
            <a:ln w="9525" cap="flat" cmpd="sng" algn="ctr">
              <a:solidFill>
                <a:srgbClr val="C9C9C9">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102B62"/>
                </a:solidFill>
                <a:effectLst/>
                <a:uLnTx/>
                <a:uFillTx/>
                <a:latin typeface="Arial"/>
                <a:ea typeface="+mn-ea"/>
                <a:cs typeface="+mn-cs"/>
              </a:endParaRPr>
            </a:p>
          </p:txBody>
        </p:sp>
        <p:sp>
          <p:nvSpPr>
            <p:cNvPr id="54" name="Freeform: Shape 30">
              <a:extLst>
                <a:ext uri="{FF2B5EF4-FFF2-40B4-BE49-F238E27FC236}">
                  <a16:creationId xmlns:a16="http://schemas.microsoft.com/office/drawing/2014/main" id="{C3A8C641-E55F-40F9-BAB4-B9E5DD92ABB4}"/>
                </a:ext>
              </a:extLst>
            </p:cNvPr>
            <p:cNvSpPr/>
            <p:nvPr/>
          </p:nvSpPr>
          <p:spPr>
            <a:xfrm>
              <a:off x="4958923" y="2678994"/>
              <a:ext cx="1434163" cy="1519883"/>
            </a:xfrm>
            <a:custGeom>
              <a:avLst/>
              <a:gdLst>
                <a:gd name="connsiteX0" fmla="*/ 767113 w 1972935"/>
                <a:gd name="connsiteY0" fmla="*/ 2092698 h 2086395"/>
                <a:gd name="connsiteX1" fmla="*/ 1629405 w 1972935"/>
                <a:gd name="connsiteY1" fmla="*/ 1217799 h 2086395"/>
                <a:gd name="connsiteX2" fmla="*/ 1975457 w 1972935"/>
                <a:gd name="connsiteY2" fmla="*/ 0 h 2086395"/>
                <a:gd name="connsiteX3" fmla="*/ 441862 w 1972935"/>
                <a:gd name="connsiteY3" fmla="*/ 0 h 2086395"/>
                <a:gd name="connsiteX4" fmla="*/ 375677 w 1972935"/>
                <a:gd name="connsiteY4" fmla="*/ 301928 h 2086395"/>
                <a:gd name="connsiteX5" fmla="*/ 383241 w 1972935"/>
                <a:gd name="connsiteY5" fmla="*/ 319578 h 2086395"/>
                <a:gd name="connsiteX6" fmla="*/ 391435 w 1972935"/>
                <a:gd name="connsiteY6" fmla="*/ 321469 h 2086395"/>
                <a:gd name="connsiteX7" fmla="*/ 397739 w 1972935"/>
                <a:gd name="connsiteY7" fmla="*/ 320208 h 2086395"/>
                <a:gd name="connsiteX8" fmla="*/ 398999 w 1972935"/>
                <a:gd name="connsiteY8" fmla="*/ 319578 h 2086395"/>
                <a:gd name="connsiteX9" fmla="*/ 405303 w 1972935"/>
                <a:gd name="connsiteY9" fmla="*/ 315165 h 2086395"/>
                <a:gd name="connsiteX10" fmla="*/ 408454 w 1972935"/>
                <a:gd name="connsiteY10" fmla="*/ 314535 h 2086395"/>
                <a:gd name="connsiteX11" fmla="*/ 529478 w 1972935"/>
                <a:gd name="connsiteY11" fmla="*/ 286801 h 2086395"/>
                <a:gd name="connsiteX12" fmla="*/ 666260 w 1972935"/>
                <a:gd name="connsiteY12" fmla="*/ 323360 h 2086395"/>
                <a:gd name="connsiteX13" fmla="*/ 794217 w 1972935"/>
                <a:gd name="connsiteY13" fmla="*/ 489767 h 2086395"/>
                <a:gd name="connsiteX14" fmla="*/ 767113 w 1972935"/>
                <a:gd name="connsiteY14" fmla="*/ 697776 h 2086395"/>
                <a:gd name="connsiteX15" fmla="*/ 529478 w 1972935"/>
                <a:gd name="connsiteY15" fmla="*/ 834558 h 2086395"/>
                <a:gd name="connsiteX16" fmla="*/ 392696 w 1972935"/>
                <a:gd name="connsiteY16" fmla="*/ 797999 h 2086395"/>
                <a:gd name="connsiteX17" fmla="*/ 255914 w 1972935"/>
                <a:gd name="connsiteY17" fmla="*/ 579274 h 2086395"/>
                <a:gd name="connsiteX18" fmla="*/ 255284 w 1972935"/>
                <a:gd name="connsiteY18" fmla="*/ 576122 h 2086395"/>
                <a:gd name="connsiteX19" fmla="*/ 255914 w 1972935"/>
                <a:gd name="connsiteY19" fmla="*/ 567928 h 2086395"/>
                <a:gd name="connsiteX20" fmla="*/ 255914 w 1972935"/>
                <a:gd name="connsiteY20" fmla="*/ 566037 h 2086395"/>
                <a:gd name="connsiteX21" fmla="*/ 247720 w 1972935"/>
                <a:gd name="connsiteY21" fmla="*/ 554061 h 2086395"/>
                <a:gd name="connsiteX22" fmla="*/ 239526 w 1972935"/>
                <a:gd name="connsiteY22" fmla="*/ 552170 h 2086395"/>
                <a:gd name="connsiteX23" fmla="*/ 226919 w 1972935"/>
                <a:gd name="connsiteY23" fmla="*/ 557843 h 2086395"/>
                <a:gd name="connsiteX24" fmla="*/ 197924 w 1972935"/>
                <a:gd name="connsiteY24" fmla="*/ 593772 h 2086395"/>
                <a:gd name="connsiteX25" fmla="*/ 197293 w 1972935"/>
                <a:gd name="connsiteY25" fmla="*/ 593141 h 2086395"/>
                <a:gd name="connsiteX26" fmla="*/ 0 w 1972935"/>
                <a:gd name="connsiteY26" fmla="*/ 764592 h 2086395"/>
                <a:gd name="connsiteX27" fmla="*/ 767113 w 1972935"/>
                <a:gd name="connsiteY27" fmla="*/ 2092698 h 208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72935" h="2086395">
                  <a:moveTo>
                    <a:pt x="767113" y="2092698"/>
                  </a:moveTo>
                  <a:cubicBezTo>
                    <a:pt x="1121359" y="1877126"/>
                    <a:pt x="1418875" y="1575197"/>
                    <a:pt x="1629405" y="1217799"/>
                  </a:cubicBezTo>
                  <a:cubicBezTo>
                    <a:pt x="1846239" y="849686"/>
                    <a:pt x="1965372" y="429255"/>
                    <a:pt x="1975457" y="0"/>
                  </a:cubicBezTo>
                  <a:lnTo>
                    <a:pt x="441862" y="0"/>
                  </a:lnTo>
                  <a:cubicBezTo>
                    <a:pt x="436189" y="104005"/>
                    <a:pt x="414127" y="205488"/>
                    <a:pt x="375677" y="301928"/>
                  </a:cubicBezTo>
                  <a:cubicBezTo>
                    <a:pt x="374417" y="308862"/>
                    <a:pt x="377568" y="316426"/>
                    <a:pt x="383241" y="319578"/>
                  </a:cubicBezTo>
                  <a:cubicBezTo>
                    <a:pt x="385763" y="320838"/>
                    <a:pt x="388284" y="321469"/>
                    <a:pt x="391435" y="321469"/>
                  </a:cubicBezTo>
                  <a:cubicBezTo>
                    <a:pt x="393327" y="321469"/>
                    <a:pt x="395848" y="320838"/>
                    <a:pt x="397739" y="320208"/>
                  </a:cubicBezTo>
                  <a:lnTo>
                    <a:pt x="398999" y="319578"/>
                  </a:lnTo>
                  <a:lnTo>
                    <a:pt x="405303" y="315165"/>
                  </a:lnTo>
                  <a:lnTo>
                    <a:pt x="408454" y="314535"/>
                  </a:lnTo>
                  <a:cubicBezTo>
                    <a:pt x="446274" y="296256"/>
                    <a:pt x="487876" y="286801"/>
                    <a:pt x="529478" y="286801"/>
                  </a:cubicBezTo>
                  <a:cubicBezTo>
                    <a:pt x="577383" y="286801"/>
                    <a:pt x="624658" y="299407"/>
                    <a:pt x="666260" y="323360"/>
                  </a:cubicBezTo>
                  <a:cubicBezTo>
                    <a:pt x="729293" y="359919"/>
                    <a:pt x="774677" y="419170"/>
                    <a:pt x="794217" y="489767"/>
                  </a:cubicBezTo>
                  <a:cubicBezTo>
                    <a:pt x="813127" y="560364"/>
                    <a:pt x="803672" y="634743"/>
                    <a:pt x="767113" y="697776"/>
                  </a:cubicBezTo>
                  <a:cubicBezTo>
                    <a:pt x="718577" y="782241"/>
                    <a:pt x="627179" y="834558"/>
                    <a:pt x="529478" y="834558"/>
                  </a:cubicBezTo>
                  <a:cubicBezTo>
                    <a:pt x="481573" y="834558"/>
                    <a:pt x="434298" y="821951"/>
                    <a:pt x="392696" y="797999"/>
                  </a:cubicBezTo>
                  <a:cubicBezTo>
                    <a:pt x="313275" y="751985"/>
                    <a:pt x="262218" y="670672"/>
                    <a:pt x="255914" y="579274"/>
                  </a:cubicBezTo>
                  <a:lnTo>
                    <a:pt x="255284" y="576122"/>
                  </a:lnTo>
                  <a:lnTo>
                    <a:pt x="255914" y="567928"/>
                  </a:lnTo>
                  <a:lnTo>
                    <a:pt x="255914" y="566037"/>
                  </a:lnTo>
                  <a:cubicBezTo>
                    <a:pt x="255284" y="560995"/>
                    <a:pt x="252132" y="556582"/>
                    <a:pt x="247720" y="554061"/>
                  </a:cubicBezTo>
                  <a:cubicBezTo>
                    <a:pt x="245199" y="552800"/>
                    <a:pt x="242677" y="552170"/>
                    <a:pt x="239526" y="552170"/>
                  </a:cubicBezTo>
                  <a:cubicBezTo>
                    <a:pt x="234483" y="552170"/>
                    <a:pt x="229441" y="554061"/>
                    <a:pt x="226919" y="557843"/>
                  </a:cubicBezTo>
                  <a:lnTo>
                    <a:pt x="197924" y="593772"/>
                  </a:lnTo>
                  <a:lnTo>
                    <a:pt x="197293" y="593141"/>
                  </a:lnTo>
                  <a:cubicBezTo>
                    <a:pt x="139303" y="658696"/>
                    <a:pt x="73118" y="716686"/>
                    <a:pt x="0" y="764592"/>
                  </a:cubicBezTo>
                  <a:lnTo>
                    <a:pt x="767113" y="2092698"/>
                  </a:lnTo>
                  <a:close/>
                </a:path>
              </a:pathLst>
            </a:custGeom>
            <a:gradFill rotWithShape="1">
              <a:gsLst>
                <a:gs pos="0">
                  <a:srgbClr val="C9C9C9">
                    <a:tint val="50000"/>
                    <a:satMod val="300000"/>
                  </a:srgbClr>
                </a:gs>
                <a:gs pos="35000">
                  <a:srgbClr val="C9C9C9">
                    <a:tint val="37000"/>
                    <a:satMod val="300000"/>
                  </a:srgbClr>
                </a:gs>
                <a:gs pos="100000">
                  <a:srgbClr val="C9C9C9">
                    <a:tint val="15000"/>
                    <a:satMod val="350000"/>
                  </a:srgbClr>
                </a:gs>
              </a:gsLst>
              <a:lin ang="16200000" scaled="1"/>
            </a:gradFill>
            <a:ln w="9525" cap="flat" cmpd="sng" algn="ctr">
              <a:solidFill>
                <a:srgbClr val="C9C9C9">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102B62"/>
                </a:solidFill>
                <a:effectLst/>
                <a:uLnTx/>
                <a:uFillTx/>
                <a:latin typeface="Arial"/>
                <a:ea typeface="+mn-ea"/>
                <a:cs typeface="+mn-cs"/>
              </a:endParaRPr>
            </a:p>
          </p:txBody>
        </p:sp>
        <p:sp>
          <p:nvSpPr>
            <p:cNvPr id="55" name="Freeform: Shape 31">
              <a:extLst>
                <a:ext uri="{FF2B5EF4-FFF2-40B4-BE49-F238E27FC236}">
                  <a16:creationId xmlns:a16="http://schemas.microsoft.com/office/drawing/2014/main" id="{1CD35EBB-1945-41FB-8800-1ACA4E7ABA00}"/>
                </a:ext>
              </a:extLst>
            </p:cNvPr>
            <p:cNvSpPr/>
            <p:nvPr/>
          </p:nvSpPr>
          <p:spPr>
            <a:xfrm>
              <a:off x="3688338" y="3269697"/>
              <a:ext cx="1754901" cy="1189274"/>
            </a:xfrm>
            <a:custGeom>
              <a:avLst/>
              <a:gdLst>
                <a:gd name="connsiteX0" fmla="*/ 2416689 w 2414167"/>
                <a:gd name="connsiteY0" fmla="*/ 1328107 h 1632556"/>
                <a:gd name="connsiteX1" fmla="*/ 1650206 w 2414167"/>
                <a:gd name="connsiteY1" fmla="*/ 0 h 1632556"/>
                <a:gd name="connsiteX2" fmla="*/ 1357102 w 2414167"/>
                <a:gd name="connsiteY2" fmla="*/ 93289 h 1632556"/>
                <a:gd name="connsiteX3" fmla="*/ 1344496 w 2414167"/>
                <a:gd name="connsiteY3" fmla="*/ 109047 h 1632556"/>
                <a:gd name="connsiteX4" fmla="*/ 1350799 w 2414167"/>
                <a:gd name="connsiteY4" fmla="*/ 122284 h 1632556"/>
                <a:gd name="connsiteX5" fmla="*/ 1352060 w 2414167"/>
                <a:gd name="connsiteY5" fmla="*/ 122915 h 1632556"/>
                <a:gd name="connsiteX6" fmla="*/ 1358993 w 2414167"/>
                <a:gd name="connsiteY6" fmla="*/ 126696 h 1632556"/>
                <a:gd name="connsiteX7" fmla="*/ 1361515 w 2414167"/>
                <a:gd name="connsiteY7" fmla="*/ 129218 h 1632556"/>
                <a:gd name="connsiteX8" fmla="*/ 1482538 w 2414167"/>
                <a:gd name="connsiteY8" fmla="*/ 356767 h 1632556"/>
                <a:gd name="connsiteX9" fmla="*/ 1208344 w 2414167"/>
                <a:gd name="connsiteY9" fmla="*/ 630961 h 1632556"/>
                <a:gd name="connsiteX10" fmla="*/ 934150 w 2414167"/>
                <a:gd name="connsiteY10" fmla="*/ 356767 h 1632556"/>
                <a:gd name="connsiteX11" fmla="*/ 1055174 w 2414167"/>
                <a:gd name="connsiteY11" fmla="*/ 129218 h 1632556"/>
                <a:gd name="connsiteX12" fmla="*/ 1057695 w 2414167"/>
                <a:gd name="connsiteY12" fmla="*/ 126696 h 1632556"/>
                <a:gd name="connsiteX13" fmla="*/ 1064629 w 2414167"/>
                <a:gd name="connsiteY13" fmla="*/ 122915 h 1632556"/>
                <a:gd name="connsiteX14" fmla="*/ 1065890 w 2414167"/>
                <a:gd name="connsiteY14" fmla="*/ 122284 h 1632556"/>
                <a:gd name="connsiteX15" fmla="*/ 1072193 w 2414167"/>
                <a:gd name="connsiteY15" fmla="*/ 109047 h 1632556"/>
                <a:gd name="connsiteX16" fmla="*/ 1059586 w 2414167"/>
                <a:gd name="connsiteY16" fmla="*/ 93289 h 1632556"/>
                <a:gd name="connsiteX17" fmla="*/ 766482 w 2414167"/>
                <a:gd name="connsiteY17" fmla="*/ 0 h 1632556"/>
                <a:gd name="connsiteX18" fmla="*/ 0 w 2414167"/>
                <a:gd name="connsiteY18" fmla="*/ 1328107 h 1632556"/>
                <a:gd name="connsiteX19" fmla="*/ 1208344 w 2414167"/>
                <a:gd name="connsiteY19" fmla="*/ 1636969 h 1632556"/>
                <a:gd name="connsiteX20" fmla="*/ 2416689 w 2414167"/>
                <a:gd name="connsiteY20" fmla="*/ 1328107 h 163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14167" h="1632556">
                  <a:moveTo>
                    <a:pt x="2416689" y="1328107"/>
                  </a:moveTo>
                  <a:lnTo>
                    <a:pt x="1650206" y="0"/>
                  </a:lnTo>
                  <a:cubicBezTo>
                    <a:pt x="1557548" y="46645"/>
                    <a:pt x="1459216" y="78161"/>
                    <a:pt x="1357102" y="93289"/>
                  </a:cubicBezTo>
                  <a:cubicBezTo>
                    <a:pt x="1350169" y="94550"/>
                    <a:pt x="1344496" y="101483"/>
                    <a:pt x="1344496" y="109047"/>
                  </a:cubicBezTo>
                  <a:cubicBezTo>
                    <a:pt x="1344496" y="114090"/>
                    <a:pt x="1347017" y="119133"/>
                    <a:pt x="1350799" y="122284"/>
                  </a:cubicBezTo>
                  <a:lnTo>
                    <a:pt x="1352060" y="122915"/>
                  </a:lnTo>
                  <a:lnTo>
                    <a:pt x="1358993" y="126696"/>
                  </a:lnTo>
                  <a:lnTo>
                    <a:pt x="1361515" y="129218"/>
                  </a:lnTo>
                  <a:cubicBezTo>
                    <a:pt x="1437155" y="180274"/>
                    <a:pt x="1482538" y="265369"/>
                    <a:pt x="1482538" y="356767"/>
                  </a:cubicBezTo>
                  <a:cubicBezTo>
                    <a:pt x="1482538" y="508047"/>
                    <a:pt x="1359624" y="630961"/>
                    <a:pt x="1208344" y="630961"/>
                  </a:cubicBezTo>
                  <a:cubicBezTo>
                    <a:pt x="1057065" y="630961"/>
                    <a:pt x="934150" y="508047"/>
                    <a:pt x="934150" y="356767"/>
                  </a:cubicBezTo>
                  <a:cubicBezTo>
                    <a:pt x="934150" y="265369"/>
                    <a:pt x="979534" y="180274"/>
                    <a:pt x="1055174" y="129218"/>
                  </a:cubicBezTo>
                  <a:lnTo>
                    <a:pt x="1057695" y="126696"/>
                  </a:lnTo>
                  <a:lnTo>
                    <a:pt x="1064629" y="122915"/>
                  </a:lnTo>
                  <a:lnTo>
                    <a:pt x="1065890" y="122284"/>
                  </a:lnTo>
                  <a:cubicBezTo>
                    <a:pt x="1069672" y="119133"/>
                    <a:pt x="1072193" y="114090"/>
                    <a:pt x="1072193" y="109047"/>
                  </a:cubicBezTo>
                  <a:cubicBezTo>
                    <a:pt x="1072193" y="101483"/>
                    <a:pt x="1066520" y="94550"/>
                    <a:pt x="1059586" y="93289"/>
                  </a:cubicBezTo>
                  <a:cubicBezTo>
                    <a:pt x="956842" y="77531"/>
                    <a:pt x="858511" y="46645"/>
                    <a:pt x="766482" y="0"/>
                  </a:cubicBezTo>
                  <a:lnTo>
                    <a:pt x="0" y="1328107"/>
                  </a:lnTo>
                  <a:cubicBezTo>
                    <a:pt x="368744" y="1530443"/>
                    <a:pt x="785392" y="1636969"/>
                    <a:pt x="1208344" y="1636969"/>
                  </a:cubicBezTo>
                  <a:cubicBezTo>
                    <a:pt x="1631296" y="1636969"/>
                    <a:pt x="2047945" y="1529813"/>
                    <a:pt x="2416689" y="1328107"/>
                  </a:cubicBezTo>
                  <a:close/>
                </a:path>
              </a:pathLst>
            </a:custGeom>
            <a:gradFill rotWithShape="1">
              <a:gsLst>
                <a:gs pos="0">
                  <a:srgbClr val="C9C9C9">
                    <a:tint val="50000"/>
                    <a:satMod val="300000"/>
                  </a:srgbClr>
                </a:gs>
                <a:gs pos="35000">
                  <a:srgbClr val="C9C9C9">
                    <a:tint val="37000"/>
                    <a:satMod val="300000"/>
                  </a:srgbClr>
                </a:gs>
                <a:gs pos="100000">
                  <a:srgbClr val="C9C9C9">
                    <a:tint val="15000"/>
                    <a:satMod val="350000"/>
                  </a:srgbClr>
                </a:gs>
              </a:gsLst>
              <a:lin ang="16200000" scaled="1"/>
            </a:gradFill>
            <a:ln w="9525" cap="flat" cmpd="sng" algn="ctr">
              <a:solidFill>
                <a:srgbClr val="C9C9C9">
                  <a:shade val="95000"/>
                  <a:satMod val="105000"/>
                </a:srgbClr>
              </a:solidFill>
              <a:prstDash val="solid"/>
            </a:ln>
            <a:effectLst>
              <a:outerShdw blurRad="40000" dist="20000" dir="5400000" rotWithShape="0">
                <a:srgbClr val="000000">
                  <a:alpha val="38000"/>
                </a:srgbClr>
              </a:outerShdw>
            </a:effectLst>
          </p:spPr>
          <p:txBody>
            <a:bodyPr tIns="548640"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solidFill>
                  <a:srgbClr val="000000"/>
                </a:solidFill>
                <a:effectLst/>
                <a:uLnTx/>
                <a:uFillTx/>
                <a:latin typeface="Arial"/>
                <a:ea typeface="+mn-ea"/>
                <a:cs typeface="+mn-cs"/>
              </a:endParaRPr>
            </a:p>
          </p:txBody>
        </p:sp>
        <p:sp>
          <p:nvSpPr>
            <p:cNvPr id="56" name="Freeform: Shape 32">
              <a:extLst>
                <a:ext uri="{FF2B5EF4-FFF2-40B4-BE49-F238E27FC236}">
                  <a16:creationId xmlns:a16="http://schemas.microsoft.com/office/drawing/2014/main" id="{6E9382A9-1E1A-47CC-A256-2D184CA2F58C}"/>
                </a:ext>
              </a:extLst>
            </p:cNvPr>
            <p:cNvSpPr/>
            <p:nvPr/>
          </p:nvSpPr>
          <p:spPr>
            <a:xfrm>
              <a:off x="2738950" y="2678994"/>
              <a:ext cx="1434163" cy="1519883"/>
            </a:xfrm>
            <a:custGeom>
              <a:avLst/>
              <a:gdLst>
                <a:gd name="connsiteX0" fmla="*/ 1974196 w 1972935"/>
                <a:gd name="connsiteY0" fmla="*/ 765222 h 2086395"/>
                <a:gd name="connsiteX1" fmla="*/ 1774381 w 1972935"/>
                <a:gd name="connsiteY1" fmla="*/ 591250 h 2086395"/>
                <a:gd name="connsiteX2" fmla="*/ 1773751 w 1972935"/>
                <a:gd name="connsiteY2" fmla="*/ 591250 h 2086395"/>
                <a:gd name="connsiteX3" fmla="*/ 1747277 w 1972935"/>
                <a:gd name="connsiteY3" fmla="*/ 558473 h 2086395"/>
                <a:gd name="connsiteX4" fmla="*/ 1734671 w 1972935"/>
                <a:gd name="connsiteY4" fmla="*/ 552800 h 2086395"/>
                <a:gd name="connsiteX5" fmla="*/ 1726476 w 1972935"/>
                <a:gd name="connsiteY5" fmla="*/ 554691 h 2086395"/>
                <a:gd name="connsiteX6" fmla="*/ 1718282 w 1972935"/>
                <a:gd name="connsiteY6" fmla="*/ 566667 h 2086395"/>
                <a:gd name="connsiteX7" fmla="*/ 1718282 w 1972935"/>
                <a:gd name="connsiteY7" fmla="*/ 568558 h 2086395"/>
                <a:gd name="connsiteX8" fmla="*/ 1718912 w 1972935"/>
                <a:gd name="connsiteY8" fmla="*/ 576122 h 2086395"/>
                <a:gd name="connsiteX9" fmla="*/ 1718282 w 1972935"/>
                <a:gd name="connsiteY9" fmla="*/ 579274 h 2086395"/>
                <a:gd name="connsiteX10" fmla="*/ 1581500 w 1972935"/>
                <a:gd name="connsiteY10" fmla="*/ 797999 h 2086395"/>
                <a:gd name="connsiteX11" fmla="*/ 1444718 w 1972935"/>
                <a:gd name="connsiteY11" fmla="*/ 834558 h 2086395"/>
                <a:gd name="connsiteX12" fmla="*/ 1207084 w 1972935"/>
                <a:gd name="connsiteY12" fmla="*/ 697776 h 2086395"/>
                <a:gd name="connsiteX13" fmla="*/ 1307306 w 1972935"/>
                <a:gd name="connsiteY13" fmla="*/ 323360 h 2086395"/>
                <a:gd name="connsiteX14" fmla="*/ 1444088 w 1972935"/>
                <a:gd name="connsiteY14" fmla="*/ 286801 h 2086395"/>
                <a:gd name="connsiteX15" fmla="*/ 1564481 w 1972935"/>
                <a:gd name="connsiteY15" fmla="*/ 314535 h 2086395"/>
                <a:gd name="connsiteX16" fmla="*/ 1567633 w 1972935"/>
                <a:gd name="connsiteY16" fmla="*/ 315165 h 2086395"/>
                <a:gd name="connsiteX17" fmla="*/ 1574567 w 1972935"/>
                <a:gd name="connsiteY17" fmla="*/ 319578 h 2086395"/>
                <a:gd name="connsiteX18" fmla="*/ 1575827 w 1972935"/>
                <a:gd name="connsiteY18" fmla="*/ 320208 h 2086395"/>
                <a:gd name="connsiteX19" fmla="*/ 1582131 w 1972935"/>
                <a:gd name="connsiteY19" fmla="*/ 321469 h 2086395"/>
                <a:gd name="connsiteX20" fmla="*/ 1590325 w 1972935"/>
                <a:gd name="connsiteY20" fmla="*/ 319578 h 2086395"/>
                <a:gd name="connsiteX21" fmla="*/ 1597889 w 1972935"/>
                <a:gd name="connsiteY21" fmla="*/ 301928 h 2086395"/>
                <a:gd name="connsiteX22" fmla="*/ 1531704 w 1972935"/>
                <a:gd name="connsiteY22" fmla="*/ 0 h 2086395"/>
                <a:gd name="connsiteX23" fmla="*/ 0 w 1972935"/>
                <a:gd name="connsiteY23" fmla="*/ 0 h 2086395"/>
                <a:gd name="connsiteX24" fmla="*/ 346052 w 1972935"/>
                <a:gd name="connsiteY24" fmla="*/ 1217799 h 2086395"/>
                <a:gd name="connsiteX25" fmla="*/ 1208344 w 1972935"/>
                <a:gd name="connsiteY25" fmla="*/ 2092698 h 2086395"/>
                <a:gd name="connsiteX26" fmla="*/ 1974196 w 1972935"/>
                <a:gd name="connsiteY26" fmla="*/ 765222 h 208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72935" h="2086395">
                  <a:moveTo>
                    <a:pt x="1974196" y="765222"/>
                  </a:moveTo>
                  <a:cubicBezTo>
                    <a:pt x="1899817" y="716686"/>
                    <a:pt x="1833002" y="658065"/>
                    <a:pt x="1774381" y="591250"/>
                  </a:cubicBezTo>
                  <a:lnTo>
                    <a:pt x="1773751" y="591250"/>
                  </a:lnTo>
                  <a:lnTo>
                    <a:pt x="1747277" y="558473"/>
                  </a:lnTo>
                  <a:cubicBezTo>
                    <a:pt x="1744126" y="554691"/>
                    <a:pt x="1739713" y="552800"/>
                    <a:pt x="1734671" y="552800"/>
                  </a:cubicBezTo>
                  <a:cubicBezTo>
                    <a:pt x="1731519" y="552800"/>
                    <a:pt x="1728998" y="553430"/>
                    <a:pt x="1726476" y="554691"/>
                  </a:cubicBezTo>
                  <a:cubicBezTo>
                    <a:pt x="1722064" y="557212"/>
                    <a:pt x="1718912" y="561625"/>
                    <a:pt x="1718282" y="566667"/>
                  </a:cubicBezTo>
                  <a:lnTo>
                    <a:pt x="1718282" y="568558"/>
                  </a:lnTo>
                  <a:lnTo>
                    <a:pt x="1718912" y="576122"/>
                  </a:lnTo>
                  <a:lnTo>
                    <a:pt x="1718282" y="579274"/>
                  </a:lnTo>
                  <a:cubicBezTo>
                    <a:pt x="1711979" y="670672"/>
                    <a:pt x="1660922" y="751985"/>
                    <a:pt x="1581500" y="797999"/>
                  </a:cubicBezTo>
                  <a:cubicBezTo>
                    <a:pt x="1539898" y="821951"/>
                    <a:pt x="1492624" y="834558"/>
                    <a:pt x="1444718" y="834558"/>
                  </a:cubicBezTo>
                  <a:cubicBezTo>
                    <a:pt x="1347017" y="834558"/>
                    <a:pt x="1255619" y="782241"/>
                    <a:pt x="1207084" y="697776"/>
                  </a:cubicBezTo>
                  <a:cubicBezTo>
                    <a:pt x="1131444" y="566667"/>
                    <a:pt x="1176198" y="398999"/>
                    <a:pt x="1307306" y="323360"/>
                  </a:cubicBezTo>
                  <a:cubicBezTo>
                    <a:pt x="1348908" y="299407"/>
                    <a:pt x="1396183" y="286801"/>
                    <a:pt x="1444088" y="286801"/>
                  </a:cubicBezTo>
                  <a:cubicBezTo>
                    <a:pt x="1485690" y="286801"/>
                    <a:pt x="1527292" y="296256"/>
                    <a:pt x="1564481" y="314535"/>
                  </a:cubicBezTo>
                  <a:lnTo>
                    <a:pt x="1567633" y="315165"/>
                  </a:lnTo>
                  <a:lnTo>
                    <a:pt x="1574567" y="319578"/>
                  </a:lnTo>
                  <a:lnTo>
                    <a:pt x="1575827" y="320208"/>
                  </a:lnTo>
                  <a:cubicBezTo>
                    <a:pt x="1577718" y="320838"/>
                    <a:pt x="1580240" y="321469"/>
                    <a:pt x="1582131" y="321469"/>
                  </a:cubicBezTo>
                  <a:cubicBezTo>
                    <a:pt x="1585282" y="321469"/>
                    <a:pt x="1587804" y="320838"/>
                    <a:pt x="1590325" y="319578"/>
                  </a:cubicBezTo>
                  <a:cubicBezTo>
                    <a:pt x="1596628" y="315796"/>
                    <a:pt x="1599780" y="308862"/>
                    <a:pt x="1597889" y="301928"/>
                  </a:cubicBezTo>
                  <a:cubicBezTo>
                    <a:pt x="1560069" y="205488"/>
                    <a:pt x="1538007" y="104005"/>
                    <a:pt x="1531704" y="0"/>
                  </a:cubicBezTo>
                  <a:lnTo>
                    <a:pt x="0" y="0"/>
                  </a:lnTo>
                  <a:cubicBezTo>
                    <a:pt x="9455" y="429255"/>
                    <a:pt x="128588" y="849686"/>
                    <a:pt x="346052" y="1217799"/>
                  </a:cubicBezTo>
                  <a:cubicBezTo>
                    <a:pt x="556582" y="1575197"/>
                    <a:pt x="854098" y="1877126"/>
                    <a:pt x="1208344" y="2092698"/>
                  </a:cubicBezTo>
                  <a:lnTo>
                    <a:pt x="1974196" y="765222"/>
                  </a:lnTo>
                  <a:close/>
                </a:path>
              </a:pathLst>
            </a:custGeom>
            <a:gradFill rotWithShape="1">
              <a:gsLst>
                <a:gs pos="0">
                  <a:srgbClr val="C9C9C9">
                    <a:tint val="50000"/>
                    <a:satMod val="300000"/>
                  </a:srgbClr>
                </a:gs>
                <a:gs pos="35000">
                  <a:srgbClr val="C9C9C9">
                    <a:tint val="37000"/>
                    <a:satMod val="300000"/>
                  </a:srgbClr>
                </a:gs>
                <a:gs pos="100000">
                  <a:srgbClr val="C9C9C9">
                    <a:tint val="15000"/>
                    <a:satMod val="350000"/>
                  </a:srgbClr>
                </a:gs>
              </a:gsLst>
              <a:lin ang="16200000" scaled="1"/>
            </a:gradFill>
            <a:ln w="9525" cap="flat" cmpd="sng" algn="ctr">
              <a:solidFill>
                <a:srgbClr val="C9C9C9">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102B62"/>
                </a:solidFill>
                <a:effectLst/>
                <a:uLnTx/>
                <a:uFillTx/>
                <a:latin typeface="Arial"/>
                <a:ea typeface="+mn-ea"/>
                <a:cs typeface="+mn-cs"/>
              </a:endParaRPr>
            </a:p>
          </p:txBody>
        </p:sp>
        <p:pic>
          <p:nvPicPr>
            <p:cNvPr id="57" name="Picture 56">
              <a:extLst>
                <a:ext uri="{FF2B5EF4-FFF2-40B4-BE49-F238E27FC236}">
                  <a16:creationId xmlns:a16="http://schemas.microsoft.com/office/drawing/2014/main" id="{877C6CD7-73E5-4ACE-BDBE-971C4341239C}"/>
                </a:ext>
              </a:extLst>
            </p:cNvPr>
            <p:cNvPicPr>
              <a:picLocks noChangeAspect="1"/>
            </p:cNvPicPr>
            <p:nvPr/>
          </p:nvPicPr>
          <p:blipFill rotWithShape="1">
            <a:blip r:embed="rId3">
              <a:clrChange>
                <a:clrFrom>
                  <a:srgbClr val="E9E3E5"/>
                </a:clrFrom>
                <a:clrTo>
                  <a:srgbClr val="E9E3E5">
                    <a:alpha val="0"/>
                  </a:srgbClr>
                </a:clrTo>
              </a:clrChange>
            </a:blip>
            <a:srcRect l="1" r="50421"/>
            <a:stretch/>
          </p:blipFill>
          <p:spPr>
            <a:xfrm>
              <a:off x="4220847" y="2145007"/>
              <a:ext cx="689885" cy="982566"/>
            </a:xfrm>
            <a:prstGeom prst="rect">
              <a:avLst/>
            </a:prstGeom>
          </p:spPr>
        </p:pic>
        <p:pic>
          <p:nvPicPr>
            <p:cNvPr id="58" name="Picture 2" descr="Image result for blood drop">
              <a:extLst>
                <a:ext uri="{FF2B5EF4-FFF2-40B4-BE49-F238E27FC236}">
                  <a16:creationId xmlns:a16="http://schemas.microsoft.com/office/drawing/2014/main" id="{5C58A4AD-6768-4335-9453-86311347E5A7}"/>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58013" y="1255763"/>
              <a:ext cx="616468" cy="681754"/>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2" descr="Image result for blood drop">
              <a:extLst>
                <a:ext uri="{FF2B5EF4-FFF2-40B4-BE49-F238E27FC236}">
                  <a16:creationId xmlns:a16="http://schemas.microsoft.com/office/drawing/2014/main" id="{51E61D32-02E6-469E-BE26-4CFA9F601BE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023701" y="1710914"/>
              <a:ext cx="616468" cy="681754"/>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2" descr="Image result for blood drop">
              <a:extLst>
                <a:ext uri="{FF2B5EF4-FFF2-40B4-BE49-F238E27FC236}">
                  <a16:creationId xmlns:a16="http://schemas.microsoft.com/office/drawing/2014/main" id="{B3B527BF-0241-459D-A5BA-EC87D90A0F6B}"/>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042128" y="2620471"/>
              <a:ext cx="616468" cy="681754"/>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2" descr="Image result for blood drop">
              <a:extLst>
                <a:ext uri="{FF2B5EF4-FFF2-40B4-BE49-F238E27FC236}">
                  <a16:creationId xmlns:a16="http://schemas.microsoft.com/office/drawing/2014/main" id="{66B8EF2A-2EE5-4F3B-8AE9-C81BDAB3C1DB}"/>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58013" y="3127574"/>
              <a:ext cx="616468" cy="681754"/>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2" descr="Image result for blood drop">
              <a:extLst>
                <a:ext uri="{FF2B5EF4-FFF2-40B4-BE49-F238E27FC236}">
                  <a16:creationId xmlns:a16="http://schemas.microsoft.com/office/drawing/2014/main" id="{CA2363AC-A57F-42AB-971D-0A7F37630AC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494040" y="2620471"/>
              <a:ext cx="616468" cy="681754"/>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2" descr="Image result for blood drop">
              <a:extLst>
                <a:ext uri="{FF2B5EF4-FFF2-40B4-BE49-F238E27FC236}">
                  <a16:creationId xmlns:a16="http://schemas.microsoft.com/office/drawing/2014/main" id="{6B9B6A07-6671-4E5E-A7D5-2920A530785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04637" y="1710914"/>
              <a:ext cx="616468" cy="681754"/>
            </a:xfrm>
            <a:prstGeom prst="rect">
              <a:avLst/>
            </a:prstGeom>
            <a:noFill/>
            <a:extLst>
              <a:ext uri="{909E8E84-426E-40DD-AFC4-6F175D3DCCD1}">
                <a14:hiddenFill xmlns:a14="http://schemas.microsoft.com/office/drawing/2010/main">
                  <a:solidFill>
                    <a:srgbClr val="FFFFFF"/>
                  </a:solidFill>
                </a14:hiddenFill>
              </a:ext>
            </a:extLst>
          </p:spPr>
        </p:pic>
        <p:sp>
          <p:nvSpPr>
            <p:cNvPr id="64" name="Rectangle 63">
              <a:extLst>
                <a:ext uri="{FF2B5EF4-FFF2-40B4-BE49-F238E27FC236}">
                  <a16:creationId xmlns:a16="http://schemas.microsoft.com/office/drawing/2014/main" id="{C84299D3-D367-4ABA-B127-924400734292}"/>
                </a:ext>
              </a:extLst>
            </p:cNvPr>
            <p:cNvSpPr/>
            <p:nvPr/>
          </p:nvSpPr>
          <p:spPr>
            <a:xfrm rot="3509011">
              <a:off x="5052293" y="1697998"/>
              <a:ext cx="1475397" cy="468421"/>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rPr>
                <a:t>Animal Model Development</a:t>
              </a:r>
              <a:endParaRPr kumimoji="0" lang="en-US" sz="1600" b="0" i="0" u="none" strike="noStrike" kern="0" cap="none" spc="0" normalizeH="0" baseline="0" noProof="0" dirty="0">
                <a:ln>
                  <a:noFill/>
                </a:ln>
                <a:solidFill>
                  <a:schemeClr val="tx2"/>
                </a:solidFill>
                <a:effectLst/>
                <a:uLnTx/>
                <a:uFillTx/>
              </a:endParaRPr>
            </a:p>
          </p:txBody>
        </p:sp>
        <p:sp>
          <p:nvSpPr>
            <p:cNvPr id="65" name="Rectangle 64">
              <a:extLst>
                <a:ext uri="{FF2B5EF4-FFF2-40B4-BE49-F238E27FC236}">
                  <a16:creationId xmlns:a16="http://schemas.microsoft.com/office/drawing/2014/main" id="{974E149D-BD98-42A4-B5D4-D6AA5BA6749E}"/>
                </a:ext>
              </a:extLst>
            </p:cNvPr>
            <p:cNvSpPr/>
            <p:nvPr/>
          </p:nvSpPr>
          <p:spPr>
            <a:xfrm rot="17752589">
              <a:off x="2572107" y="1669511"/>
              <a:ext cx="1465322" cy="468421"/>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rPr>
                <a:t>Interagency Coordination</a:t>
              </a:r>
              <a:endParaRPr kumimoji="0" lang="en-US" sz="1600" b="0" i="0" u="none" strike="noStrike" kern="0" cap="none" spc="0" normalizeH="0" baseline="0" noProof="0" dirty="0">
                <a:ln>
                  <a:noFill/>
                </a:ln>
                <a:solidFill>
                  <a:schemeClr val="tx2"/>
                </a:solidFill>
                <a:effectLst/>
                <a:uLnTx/>
                <a:uFillTx/>
              </a:endParaRPr>
            </a:p>
          </p:txBody>
        </p:sp>
        <p:sp>
          <p:nvSpPr>
            <p:cNvPr id="66" name="Rectangle 65">
              <a:extLst>
                <a:ext uri="{FF2B5EF4-FFF2-40B4-BE49-F238E27FC236}">
                  <a16:creationId xmlns:a16="http://schemas.microsoft.com/office/drawing/2014/main" id="{F81AEDF6-4F37-41D6-9AF3-0606BB3826A0}"/>
                </a:ext>
              </a:extLst>
            </p:cNvPr>
            <p:cNvSpPr/>
            <p:nvPr/>
          </p:nvSpPr>
          <p:spPr>
            <a:xfrm rot="18225718">
              <a:off x="5032858" y="3009332"/>
              <a:ext cx="1617729" cy="665652"/>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rPr>
                <a:t>Optimization Transfusion Practices</a:t>
              </a:r>
              <a:endParaRPr kumimoji="0" lang="en-US" sz="1600" b="0" i="0" u="none" strike="noStrike" kern="0" cap="none" spc="0" normalizeH="0" baseline="0" noProof="0" dirty="0">
                <a:ln>
                  <a:noFill/>
                </a:ln>
                <a:solidFill>
                  <a:schemeClr val="tx2"/>
                </a:solidFill>
                <a:effectLst/>
                <a:uLnTx/>
                <a:uFillTx/>
              </a:endParaRPr>
            </a:p>
          </p:txBody>
        </p:sp>
        <p:sp>
          <p:nvSpPr>
            <p:cNvPr id="67" name="Rectangle 66">
              <a:extLst>
                <a:ext uri="{FF2B5EF4-FFF2-40B4-BE49-F238E27FC236}">
                  <a16:creationId xmlns:a16="http://schemas.microsoft.com/office/drawing/2014/main" id="{A70EFBB9-B24E-4AF7-A5B5-F6C9EEEC1F6A}"/>
                </a:ext>
              </a:extLst>
            </p:cNvPr>
            <p:cNvSpPr/>
            <p:nvPr/>
          </p:nvSpPr>
          <p:spPr>
            <a:xfrm rot="3497457">
              <a:off x="2506708" y="3151271"/>
              <a:ext cx="1622460" cy="468421"/>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rPr>
                <a:t>Requirements Refinement</a:t>
              </a:r>
              <a:endParaRPr kumimoji="0" lang="en-US" sz="1600" b="0" i="0" u="none" strike="noStrike" kern="0" cap="none" spc="0" normalizeH="0" baseline="0" noProof="0" dirty="0">
                <a:ln>
                  <a:noFill/>
                </a:ln>
                <a:solidFill>
                  <a:schemeClr val="tx2"/>
                </a:solidFill>
                <a:effectLst/>
                <a:uLnTx/>
                <a:uFillTx/>
              </a:endParaRPr>
            </a:p>
          </p:txBody>
        </p:sp>
        <p:sp>
          <p:nvSpPr>
            <p:cNvPr id="68" name="TextBox 67">
              <a:extLst>
                <a:ext uri="{FF2B5EF4-FFF2-40B4-BE49-F238E27FC236}">
                  <a16:creationId xmlns:a16="http://schemas.microsoft.com/office/drawing/2014/main" id="{3D3203E6-7DCA-46BB-97CD-D0B170FF3F00}"/>
                </a:ext>
              </a:extLst>
            </p:cNvPr>
            <p:cNvSpPr txBox="1"/>
            <p:nvPr/>
          </p:nvSpPr>
          <p:spPr>
            <a:xfrm>
              <a:off x="3769995" y="3651686"/>
              <a:ext cx="1653047" cy="69086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rPr>
                <a:t>Blood Sustainability &amp; Availability</a:t>
              </a:r>
              <a:endParaRPr kumimoji="0" lang="en-US" sz="1600" b="0" i="0" u="none" strike="noStrike" kern="0" cap="none" spc="0" normalizeH="0" baseline="0" noProof="0" dirty="0">
                <a:ln>
                  <a:noFill/>
                </a:ln>
                <a:solidFill>
                  <a:schemeClr val="tx2"/>
                </a:solidFill>
                <a:effectLst/>
                <a:uLnTx/>
                <a:uFillTx/>
              </a:endParaRPr>
            </a:p>
          </p:txBody>
        </p:sp>
      </p:grpSp>
    </p:spTree>
    <p:extLst>
      <p:ext uri="{BB962C8B-B14F-4D97-AF65-F5344CB8AC3E}">
        <p14:creationId xmlns:p14="http://schemas.microsoft.com/office/powerpoint/2010/main" val="247213241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4DD24E-CE3C-484D-939E-02CC00498860}"/>
              </a:ext>
            </a:extLst>
          </p:cNvPr>
          <p:cNvSpPr>
            <a:spLocks noGrp="1"/>
          </p:cNvSpPr>
          <p:nvPr>
            <p:ph type="title"/>
          </p:nvPr>
        </p:nvSpPr>
        <p:spPr/>
        <p:txBody>
          <a:bodyPr>
            <a:normAutofit/>
          </a:bodyPr>
          <a:lstStyle/>
          <a:p>
            <a:r>
              <a:rPr lang="en-US" dirty="0"/>
              <a:t>Threat Agnostic MCM Development Efforts </a:t>
            </a:r>
            <a:br>
              <a:rPr lang="en-US" dirty="0"/>
            </a:br>
            <a:r>
              <a:rPr lang="en-US" dirty="0"/>
              <a:t>Homeostasis Activities</a:t>
            </a:r>
          </a:p>
        </p:txBody>
      </p:sp>
      <p:grpSp>
        <p:nvGrpSpPr>
          <p:cNvPr id="143" name="Group 142">
            <a:extLst>
              <a:ext uri="{FF2B5EF4-FFF2-40B4-BE49-F238E27FC236}">
                <a16:creationId xmlns:a16="http://schemas.microsoft.com/office/drawing/2014/main" id="{7DC1A99E-F487-49EB-93DB-F3CF34080C4E}"/>
              </a:ext>
            </a:extLst>
          </p:cNvPr>
          <p:cNvGrpSpPr>
            <a:grpSpLocks noChangeAspect="1"/>
          </p:cNvGrpSpPr>
          <p:nvPr/>
        </p:nvGrpSpPr>
        <p:grpSpPr>
          <a:xfrm>
            <a:off x="9494136" y="1749318"/>
            <a:ext cx="1254268" cy="973982"/>
            <a:chOff x="363823" y="3740124"/>
            <a:chExt cx="1095026" cy="692966"/>
          </a:xfrm>
        </p:grpSpPr>
        <p:pic>
          <p:nvPicPr>
            <p:cNvPr id="141" name="Picture 6" descr="C:\Users\Mary.Homer\Pictures\logo-amgen.png">
              <a:extLst>
                <a:ext uri="{FF2B5EF4-FFF2-40B4-BE49-F238E27FC236}">
                  <a16:creationId xmlns:a16="http://schemas.microsoft.com/office/drawing/2014/main" id="{3C16D152-FA73-403C-9284-E07CA887E7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3823" y="3740124"/>
              <a:ext cx="1088468" cy="298491"/>
            </a:xfrm>
            <a:prstGeom prst="rect">
              <a:avLst/>
            </a:prstGeom>
            <a:solidFill>
              <a:schemeClr val="tx2"/>
            </a:solidFill>
          </p:spPr>
        </p:pic>
        <p:pic>
          <p:nvPicPr>
            <p:cNvPr id="142" name="Picture 7" descr="C:\Users\Mary.Homer\Pictures\neulasta-injection-logo.png">
              <a:extLst>
                <a:ext uri="{FF2B5EF4-FFF2-40B4-BE49-F238E27FC236}">
                  <a16:creationId xmlns:a16="http://schemas.microsoft.com/office/drawing/2014/main" id="{998F5221-0522-49B9-B37A-C29CA5A626A7}"/>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63823" y="4038614"/>
              <a:ext cx="1095026" cy="394476"/>
            </a:xfrm>
            <a:prstGeom prst="rect">
              <a:avLst/>
            </a:prstGeom>
            <a:solidFill>
              <a:schemeClr val="tx2"/>
            </a:solidFill>
          </p:spPr>
        </p:pic>
      </p:grpSp>
      <p:grpSp>
        <p:nvGrpSpPr>
          <p:cNvPr id="39" name="Group 38">
            <a:extLst>
              <a:ext uri="{FF2B5EF4-FFF2-40B4-BE49-F238E27FC236}">
                <a16:creationId xmlns:a16="http://schemas.microsoft.com/office/drawing/2014/main" id="{F66D74BA-B957-4709-8A3F-67B2E86EEAB5}"/>
              </a:ext>
            </a:extLst>
          </p:cNvPr>
          <p:cNvGrpSpPr>
            <a:grpSpLocks noChangeAspect="1"/>
          </p:cNvGrpSpPr>
          <p:nvPr/>
        </p:nvGrpSpPr>
        <p:grpSpPr>
          <a:xfrm>
            <a:off x="7107604" y="1796097"/>
            <a:ext cx="1449397" cy="960400"/>
            <a:chOff x="10086950" y="1939240"/>
            <a:chExt cx="1195959" cy="645817"/>
          </a:xfrm>
        </p:grpSpPr>
        <p:pic>
          <p:nvPicPr>
            <p:cNvPr id="34" name="Picture 8" descr="C:\Users\Mary.Homer\Pictures\neupogen-logo.png">
              <a:extLst>
                <a:ext uri="{FF2B5EF4-FFF2-40B4-BE49-F238E27FC236}">
                  <a16:creationId xmlns:a16="http://schemas.microsoft.com/office/drawing/2014/main" id="{D1A7E9BA-B1F8-4D9B-B335-584A80783FC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0086950" y="2276671"/>
              <a:ext cx="1195959" cy="308386"/>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6" descr="C:\Users\Mary.Homer\Pictures\logo-amgen.png">
              <a:extLst>
                <a:ext uri="{FF2B5EF4-FFF2-40B4-BE49-F238E27FC236}">
                  <a16:creationId xmlns:a16="http://schemas.microsoft.com/office/drawing/2014/main" id="{33F12C3B-1E7F-439F-9448-173F3E82086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126655" y="1939240"/>
              <a:ext cx="1114919" cy="296019"/>
            </a:xfrm>
            <a:prstGeom prst="rect">
              <a:avLst/>
            </a:prstGeom>
            <a:solidFill>
              <a:schemeClr val="tx2"/>
            </a:solidFill>
          </p:spPr>
        </p:pic>
      </p:grpSp>
      <p:grpSp>
        <p:nvGrpSpPr>
          <p:cNvPr id="128" name="Group 127">
            <a:extLst>
              <a:ext uri="{FF2B5EF4-FFF2-40B4-BE49-F238E27FC236}">
                <a16:creationId xmlns:a16="http://schemas.microsoft.com/office/drawing/2014/main" id="{71769059-6036-4959-A8F7-7D5EA64D485E}"/>
              </a:ext>
            </a:extLst>
          </p:cNvPr>
          <p:cNvGrpSpPr>
            <a:grpSpLocks noChangeAspect="1"/>
          </p:cNvGrpSpPr>
          <p:nvPr/>
        </p:nvGrpSpPr>
        <p:grpSpPr>
          <a:xfrm>
            <a:off x="7107604" y="3924922"/>
            <a:ext cx="1300388" cy="1042037"/>
            <a:chOff x="8549247" y="3542727"/>
            <a:chExt cx="1109665" cy="889207"/>
          </a:xfrm>
        </p:grpSpPr>
        <p:pic>
          <p:nvPicPr>
            <p:cNvPr id="129" name="Picture 6" descr="C:\Users\Mary.Homer\Pictures\logo-amgen.png">
              <a:extLst>
                <a:ext uri="{FF2B5EF4-FFF2-40B4-BE49-F238E27FC236}">
                  <a16:creationId xmlns:a16="http://schemas.microsoft.com/office/drawing/2014/main" id="{8BA8C245-A561-445B-848E-2C271D08D67F}"/>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70443" y="4133442"/>
              <a:ext cx="1088469" cy="298492"/>
            </a:xfrm>
            <a:prstGeom prst="rect">
              <a:avLst/>
            </a:prstGeom>
            <a:solidFill>
              <a:schemeClr val="tx2"/>
            </a:solidFill>
          </p:spPr>
        </p:pic>
        <p:pic>
          <p:nvPicPr>
            <p:cNvPr id="130" name="Picture 129">
              <a:extLst>
                <a:ext uri="{FF2B5EF4-FFF2-40B4-BE49-F238E27FC236}">
                  <a16:creationId xmlns:a16="http://schemas.microsoft.com/office/drawing/2014/main" id="{7BC23F83-DFF3-459D-8039-8B88EBB9398B}"/>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549247" y="3542727"/>
              <a:ext cx="1109663" cy="590715"/>
            </a:xfrm>
            <a:prstGeom prst="rect">
              <a:avLst/>
            </a:prstGeom>
          </p:spPr>
        </p:pic>
      </p:grpSp>
      <p:grpSp>
        <p:nvGrpSpPr>
          <p:cNvPr id="112" name="Group 111">
            <a:extLst>
              <a:ext uri="{FF2B5EF4-FFF2-40B4-BE49-F238E27FC236}">
                <a16:creationId xmlns:a16="http://schemas.microsoft.com/office/drawing/2014/main" id="{DB7103FD-356A-4949-84D0-4ABF541357FB}"/>
              </a:ext>
            </a:extLst>
          </p:cNvPr>
          <p:cNvGrpSpPr>
            <a:grpSpLocks noChangeAspect="1"/>
          </p:cNvGrpSpPr>
          <p:nvPr/>
        </p:nvGrpSpPr>
        <p:grpSpPr>
          <a:xfrm>
            <a:off x="9149147" y="4134701"/>
            <a:ext cx="1872690" cy="960399"/>
            <a:chOff x="15574431" y="-4815925"/>
            <a:chExt cx="2295410" cy="1278167"/>
          </a:xfrm>
        </p:grpSpPr>
        <p:pic>
          <p:nvPicPr>
            <p:cNvPr id="113" name="Picture 37" descr="Image result for promacta">
              <a:extLst>
                <a:ext uri="{FF2B5EF4-FFF2-40B4-BE49-F238E27FC236}">
                  <a16:creationId xmlns:a16="http://schemas.microsoft.com/office/drawing/2014/main" id="{45567BFA-B15A-4326-A0FF-5988827B83C6}"/>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30271" t="31102" r="26529" b="22744"/>
            <a:stretch/>
          </p:blipFill>
          <p:spPr bwMode="auto">
            <a:xfrm>
              <a:off x="15726014" y="-4452158"/>
              <a:ext cx="2057399" cy="914400"/>
            </a:xfrm>
            <a:prstGeom prst="rect">
              <a:avLst/>
            </a:prstGeom>
            <a:noFill/>
            <a:extLst>
              <a:ext uri="{909E8E84-426E-40DD-AFC4-6F175D3DCCD1}">
                <a14:hiddenFill xmlns:a14="http://schemas.microsoft.com/office/drawing/2010/main">
                  <a:solidFill>
                    <a:srgbClr val="FFFFFF"/>
                  </a:solidFill>
                </a14:hiddenFill>
              </a:ext>
            </a:extLst>
          </p:spPr>
        </p:pic>
        <p:pic>
          <p:nvPicPr>
            <p:cNvPr id="126" name="Picture 35">
              <a:extLst>
                <a:ext uri="{FF2B5EF4-FFF2-40B4-BE49-F238E27FC236}">
                  <a16:creationId xmlns:a16="http://schemas.microsoft.com/office/drawing/2014/main" id="{05D46B62-4D99-49AB-A552-E85BBD76AEBA}"/>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5574431" y="-4815925"/>
              <a:ext cx="2295410" cy="3756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38" name="Group 37">
            <a:extLst>
              <a:ext uri="{FF2B5EF4-FFF2-40B4-BE49-F238E27FC236}">
                <a16:creationId xmlns:a16="http://schemas.microsoft.com/office/drawing/2014/main" id="{379A8C4A-0989-4D86-8145-42CED89158D8}"/>
              </a:ext>
            </a:extLst>
          </p:cNvPr>
          <p:cNvGrpSpPr>
            <a:grpSpLocks noChangeAspect="1"/>
          </p:cNvGrpSpPr>
          <p:nvPr/>
        </p:nvGrpSpPr>
        <p:grpSpPr>
          <a:xfrm>
            <a:off x="8260370" y="2886534"/>
            <a:ext cx="1998550" cy="778319"/>
            <a:chOff x="9532851" y="-112440"/>
            <a:chExt cx="1371599" cy="435308"/>
          </a:xfrm>
        </p:grpSpPr>
        <p:pic>
          <p:nvPicPr>
            <p:cNvPr id="32" name="Picture 1" descr="https://static.wixstatic.com/media/364d81_fcc1304490a747c8939fc0e195b79ec3~mv2.png/v1/fill/w_306,h_89,al_c,usm_0.66_1.00_0.01/364d81_fcc1304490a747c8939fc0e195b79ec3~mv2.png">
              <a:extLst>
                <a:ext uri="{FF2B5EF4-FFF2-40B4-BE49-F238E27FC236}">
                  <a16:creationId xmlns:a16="http://schemas.microsoft.com/office/drawing/2014/main" id="{4A088869-0E97-43D2-BA7D-CD4C65E9BB70}"/>
                </a:ext>
              </a:extLst>
            </p:cNvPr>
            <p:cNvPicPr>
              <a:picLocks noChangeAspect="1" noChangeArrowheads="1"/>
            </p:cNvPicPr>
            <p:nvPr/>
          </p:nvPicPr>
          <p:blipFill rotWithShape="1">
            <a:blip r:embed="rId9" cstate="print">
              <a:extLst>
                <a:ext uri="{BEBA8EAE-BF5A-486C-A8C5-ECC9F3942E4B}">
                  <a14:imgProps xmlns:a14="http://schemas.microsoft.com/office/drawing/2010/main">
                    <a14:imgLayer r:embed="rId10">
                      <a14:imgEffect>
                        <a14:brightnessContrast contrast="-40000"/>
                      </a14:imgEffect>
                    </a14:imgLayer>
                  </a14:imgProps>
                </a:ext>
                <a:ext uri="{28A0092B-C50C-407E-A947-70E740481C1C}">
                  <a14:useLocalDpi xmlns:a14="http://schemas.microsoft.com/office/drawing/2010/main" val="0"/>
                </a:ext>
              </a:extLst>
            </a:blip>
            <a:srcRect l="45175"/>
            <a:stretch/>
          </p:blipFill>
          <p:spPr bwMode="auto">
            <a:xfrm>
              <a:off x="10142816" y="-112438"/>
              <a:ext cx="761634" cy="435306"/>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1" descr="https://static.wixstatic.com/media/364d81_fcc1304490a747c8939fc0e195b79ec3~mv2.png/v1/fill/w_306,h_89,al_c,usm_0.66_1.00_0.01/364d81_fcc1304490a747c8939fc0e195b79ec3~mv2.png">
              <a:extLst>
                <a:ext uri="{FF2B5EF4-FFF2-40B4-BE49-F238E27FC236}">
                  <a16:creationId xmlns:a16="http://schemas.microsoft.com/office/drawing/2014/main" id="{42D7A1C8-D10E-4290-8891-5386EEB89EF9}"/>
                </a:ext>
              </a:extLst>
            </p:cNvPr>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r="55038"/>
            <a:stretch/>
          </p:blipFill>
          <p:spPr bwMode="auto">
            <a:xfrm>
              <a:off x="9532851" y="-112440"/>
              <a:ext cx="624610" cy="435306"/>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TextBox 4">
            <a:extLst>
              <a:ext uri="{FF2B5EF4-FFF2-40B4-BE49-F238E27FC236}">
                <a16:creationId xmlns:a16="http://schemas.microsoft.com/office/drawing/2014/main" id="{9504CD5C-2B2F-4464-8D3F-BDC1DFD4E149}"/>
              </a:ext>
            </a:extLst>
          </p:cNvPr>
          <p:cNvSpPr txBox="1"/>
          <p:nvPr/>
        </p:nvSpPr>
        <p:spPr>
          <a:xfrm>
            <a:off x="838200" y="1690641"/>
            <a:ext cx="5701614" cy="3170099"/>
          </a:xfrm>
          <a:prstGeom prst="rect">
            <a:avLst/>
          </a:prstGeom>
          <a:solidFill>
            <a:schemeClr val="bg1">
              <a:lumMod val="95000"/>
            </a:schemeClr>
          </a:solidFill>
          <a:ln>
            <a:solidFill>
              <a:schemeClr val="accent1"/>
            </a:solidFill>
          </a:ln>
        </p:spPr>
        <p:txBody>
          <a:bodyPr wrap="square" rtlCol="0">
            <a:spAutoFit/>
          </a:bodyPr>
          <a:lstStyle/>
          <a:p>
            <a:pPr marL="342900" indent="-342900">
              <a:buFont typeface="Arial" panose="020B0604020202020204" pitchFamily="34" charset="0"/>
              <a:buChar char="•"/>
            </a:pPr>
            <a:r>
              <a:rPr lang="en-US" sz="2400" dirty="0">
                <a:solidFill>
                  <a:schemeClr val="tx2"/>
                </a:solidFill>
              </a:rPr>
              <a:t>Need to re-establish </a:t>
            </a:r>
            <a:r>
              <a:rPr lang="en-US" sz="2400" b="1" dirty="0">
                <a:solidFill>
                  <a:schemeClr val="tx2"/>
                </a:solidFill>
              </a:rPr>
              <a:t>system repair &amp; homeostasis </a:t>
            </a:r>
            <a:r>
              <a:rPr lang="en-US" sz="2400" dirty="0">
                <a:solidFill>
                  <a:schemeClr val="tx2"/>
                </a:solidFill>
              </a:rPr>
              <a:t>after </a:t>
            </a:r>
            <a:r>
              <a:rPr lang="en-US" sz="2400" dirty="0" err="1">
                <a:solidFill>
                  <a:schemeClr val="tx2"/>
                </a:solidFill>
              </a:rPr>
              <a:t>RadNuc</a:t>
            </a:r>
            <a:r>
              <a:rPr lang="en-US" sz="2400" dirty="0">
                <a:solidFill>
                  <a:schemeClr val="tx2"/>
                </a:solidFill>
              </a:rPr>
              <a:t> event</a:t>
            </a:r>
          </a:p>
          <a:p>
            <a:pPr marL="800100" lvl="1" indent="-342900">
              <a:buFont typeface="Arial" panose="020B0604020202020204" pitchFamily="34" charset="0"/>
              <a:buChar char="•"/>
            </a:pPr>
            <a:r>
              <a:rPr lang="en-US" sz="2000" dirty="0">
                <a:solidFill>
                  <a:schemeClr val="tx2"/>
                </a:solidFill>
              </a:rPr>
              <a:t>Additional need for vascular repair </a:t>
            </a:r>
          </a:p>
          <a:p>
            <a:pPr marL="342900" indent="-342900">
              <a:buFont typeface="Arial" panose="020B0604020202020204" pitchFamily="34" charset="0"/>
              <a:buChar char="•"/>
            </a:pPr>
            <a:r>
              <a:rPr lang="en-US" sz="2400" dirty="0">
                <a:solidFill>
                  <a:schemeClr val="tx2"/>
                </a:solidFill>
              </a:rPr>
              <a:t>Approved and upcoming interventions</a:t>
            </a:r>
          </a:p>
          <a:p>
            <a:pPr marL="800100" lvl="1" indent="-342900">
              <a:buFont typeface="Arial" panose="020B0604020202020204" pitchFamily="34" charset="0"/>
              <a:buChar char="•"/>
            </a:pPr>
            <a:r>
              <a:rPr lang="en-US" sz="2000" dirty="0">
                <a:solidFill>
                  <a:schemeClr val="tx2"/>
                </a:solidFill>
              </a:rPr>
              <a:t>Myeloid cytokines</a:t>
            </a:r>
          </a:p>
          <a:p>
            <a:pPr marL="800100" lvl="1" indent="-342900">
              <a:buFont typeface="Arial" panose="020B0604020202020204" pitchFamily="34" charset="0"/>
              <a:buChar char="•"/>
            </a:pPr>
            <a:r>
              <a:rPr lang="en-US" sz="2000" dirty="0">
                <a:solidFill>
                  <a:schemeClr val="tx2"/>
                </a:solidFill>
              </a:rPr>
              <a:t>TPO receptor agonists</a:t>
            </a:r>
          </a:p>
          <a:p>
            <a:pPr marL="800100" lvl="1" indent="-342900">
              <a:buFont typeface="Arial" panose="020B0604020202020204" pitchFamily="34" charset="0"/>
              <a:buChar char="•"/>
            </a:pPr>
            <a:r>
              <a:rPr lang="en-US" sz="2000" dirty="0">
                <a:solidFill>
                  <a:schemeClr val="tx2"/>
                </a:solidFill>
              </a:rPr>
              <a:t>Microbiome</a:t>
            </a:r>
          </a:p>
          <a:p>
            <a:pPr marL="342900" indent="-342900">
              <a:buFont typeface="Arial" panose="020B0604020202020204" pitchFamily="34" charset="0"/>
              <a:buChar char="•"/>
            </a:pPr>
            <a:r>
              <a:rPr lang="en-US" sz="2400" dirty="0">
                <a:solidFill>
                  <a:schemeClr val="tx2"/>
                </a:solidFill>
              </a:rPr>
              <a:t>Added benefit of defense against unknown infectious agents</a:t>
            </a:r>
          </a:p>
        </p:txBody>
      </p:sp>
    </p:spTree>
    <p:extLst>
      <p:ext uri="{BB962C8B-B14F-4D97-AF65-F5344CB8AC3E}">
        <p14:creationId xmlns:p14="http://schemas.microsoft.com/office/powerpoint/2010/main" val="323528160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849D00-3DCF-4152-955B-3849E3FEEF10}"/>
              </a:ext>
            </a:extLst>
          </p:cNvPr>
          <p:cNvSpPr>
            <a:spLocks noGrp="1"/>
          </p:cNvSpPr>
          <p:nvPr>
            <p:ph type="title"/>
          </p:nvPr>
        </p:nvSpPr>
        <p:spPr/>
        <p:txBody>
          <a:bodyPr/>
          <a:lstStyle/>
          <a:p>
            <a:r>
              <a:rPr lang="en-US"/>
              <a:t>Next Steps in </a:t>
            </a:r>
            <a:r>
              <a:rPr lang="en-US" err="1"/>
              <a:t>RadNuc</a:t>
            </a:r>
            <a:r>
              <a:rPr lang="en-US"/>
              <a:t> Threat Agnostic Arena </a:t>
            </a:r>
          </a:p>
        </p:txBody>
      </p:sp>
      <p:sp>
        <p:nvSpPr>
          <p:cNvPr id="3" name="Content Placeholder 2">
            <a:extLst>
              <a:ext uri="{FF2B5EF4-FFF2-40B4-BE49-F238E27FC236}">
                <a16:creationId xmlns:a16="http://schemas.microsoft.com/office/drawing/2014/main" id="{4F5CFC63-BB74-43A9-8160-2E72889BEC32}"/>
              </a:ext>
            </a:extLst>
          </p:cNvPr>
          <p:cNvSpPr>
            <a:spLocks noGrp="1"/>
          </p:cNvSpPr>
          <p:nvPr>
            <p:ph idx="1"/>
          </p:nvPr>
        </p:nvSpPr>
        <p:spPr>
          <a:xfrm>
            <a:off x="838200" y="1203356"/>
            <a:ext cx="10515600" cy="5119955"/>
          </a:xfrm>
        </p:spPr>
        <p:txBody>
          <a:bodyPr>
            <a:normAutofit/>
          </a:bodyPr>
          <a:lstStyle/>
          <a:p>
            <a:pPr marL="342900" indent="-342900">
              <a:lnSpc>
                <a:spcPct val="100000"/>
              </a:lnSpc>
              <a:buFont typeface="Arial" panose="020B0604020202020204" pitchFamily="34" charset="0"/>
              <a:buChar char="•"/>
            </a:pPr>
            <a:r>
              <a:rPr lang="en-US" sz="2400" kern="0" dirty="0">
                <a:solidFill>
                  <a:schemeClr val="tx2"/>
                </a:solidFill>
                <a:latin typeface="+mj-lt"/>
                <a:cs typeface="Helvetica" panose="020B0604020202020204" pitchFamily="34" charset="0"/>
              </a:rPr>
              <a:t>Natural History</a:t>
            </a:r>
          </a:p>
          <a:p>
            <a:pPr marL="800100" lvl="1" indent="-342900">
              <a:lnSpc>
                <a:spcPct val="100000"/>
              </a:lnSpc>
              <a:spcBef>
                <a:spcPts val="1200"/>
              </a:spcBef>
            </a:pPr>
            <a:r>
              <a:rPr lang="en-US" sz="2200" kern="0" dirty="0">
                <a:solidFill>
                  <a:schemeClr val="tx2"/>
                </a:solidFill>
                <a:latin typeface="+mj-lt"/>
                <a:cs typeface="Helvetica" panose="020B0604020202020204" pitchFamily="34" charset="0"/>
              </a:rPr>
              <a:t>Develop better understanding of pathophysiology to identify common injuries across threats – specifically for vascular injury</a:t>
            </a:r>
          </a:p>
          <a:p>
            <a:pPr marL="800100" lvl="1" indent="-342900">
              <a:lnSpc>
                <a:spcPct val="100000"/>
              </a:lnSpc>
            </a:pPr>
            <a:endParaRPr lang="en-US" sz="2400" kern="0" dirty="0">
              <a:solidFill>
                <a:schemeClr val="tx2"/>
              </a:solidFill>
              <a:latin typeface="+mj-lt"/>
              <a:cs typeface="Helvetica" panose="020B0604020202020204" pitchFamily="34" charset="0"/>
            </a:endParaRPr>
          </a:p>
          <a:p>
            <a:pPr marL="342900" indent="-342900">
              <a:lnSpc>
                <a:spcPct val="100000"/>
              </a:lnSpc>
            </a:pPr>
            <a:r>
              <a:rPr lang="en-US" sz="2400" kern="0" dirty="0">
                <a:solidFill>
                  <a:schemeClr val="tx2"/>
                </a:solidFill>
                <a:latin typeface="+mj-lt"/>
                <a:cs typeface="Helvetica" panose="020B0604020202020204" pitchFamily="34" charset="0"/>
              </a:rPr>
              <a:t>Develop tools and resources to better understand injuries</a:t>
            </a:r>
          </a:p>
          <a:p>
            <a:pPr marL="800100" lvl="1" indent="-342900">
              <a:lnSpc>
                <a:spcPct val="100000"/>
              </a:lnSpc>
              <a:spcBef>
                <a:spcPts val="1200"/>
              </a:spcBef>
            </a:pPr>
            <a:r>
              <a:rPr lang="en-US" sz="2200" kern="0" dirty="0">
                <a:solidFill>
                  <a:schemeClr val="tx2"/>
                </a:solidFill>
                <a:latin typeface="+mj-lt"/>
                <a:cs typeface="Helvetica" panose="020B0604020202020204" pitchFamily="34" charset="0"/>
              </a:rPr>
              <a:t>Biomarker development – including assay development</a:t>
            </a:r>
          </a:p>
          <a:p>
            <a:pPr marL="800100" lvl="1" indent="-342900">
              <a:lnSpc>
                <a:spcPct val="100000"/>
              </a:lnSpc>
              <a:spcBef>
                <a:spcPts val="1200"/>
              </a:spcBef>
            </a:pPr>
            <a:r>
              <a:rPr lang="en-US" sz="2200" kern="0" dirty="0" err="1">
                <a:solidFill>
                  <a:schemeClr val="tx2"/>
                </a:solidFill>
                <a:latin typeface="+mj-lt"/>
                <a:cs typeface="Helvetica" panose="020B0604020202020204" pitchFamily="34" charset="0"/>
              </a:rPr>
              <a:t>Microphysiological</a:t>
            </a:r>
            <a:r>
              <a:rPr lang="en-US" sz="2200" kern="0" dirty="0">
                <a:solidFill>
                  <a:schemeClr val="tx2"/>
                </a:solidFill>
                <a:latin typeface="+mj-lt"/>
                <a:cs typeface="Helvetica" panose="020B0604020202020204" pitchFamily="34" charset="0"/>
              </a:rPr>
              <a:t> systems</a:t>
            </a:r>
          </a:p>
          <a:p>
            <a:pPr marL="800100" lvl="1" indent="-342900">
              <a:lnSpc>
                <a:spcPct val="100000"/>
              </a:lnSpc>
              <a:spcBef>
                <a:spcPts val="1200"/>
              </a:spcBef>
            </a:pPr>
            <a:r>
              <a:rPr lang="en-US" sz="2200" dirty="0">
                <a:solidFill>
                  <a:schemeClr val="tx2"/>
                </a:solidFill>
              </a:rPr>
              <a:t>Optimization of transfusion practices</a:t>
            </a:r>
            <a:endParaRPr lang="en-US" sz="2200" dirty="0">
              <a:solidFill>
                <a:schemeClr val="tx2"/>
              </a:solidFill>
              <a:latin typeface="+mj-lt"/>
            </a:endParaRPr>
          </a:p>
        </p:txBody>
      </p:sp>
    </p:spTree>
    <p:extLst>
      <p:ext uri="{BB962C8B-B14F-4D97-AF65-F5344CB8AC3E}">
        <p14:creationId xmlns:p14="http://schemas.microsoft.com/office/powerpoint/2010/main" val="374439308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4A120B-D94A-4155-9006-9BD6F208B849}"/>
              </a:ext>
            </a:extLst>
          </p:cNvPr>
          <p:cNvSpPr>
            <a:spLocks noGrp="1"/>
          </p:cNvSpPr>
          <p:nvPr>
            <p:ph type="title"/>
          </p:nvPr>
        </p:nvSpPr>
        <p:spPr/>
        <p:txBody>
          <a:bodyPr/>
          <a:lstStyle/>
          <a:p>
            <a:r>
              <a:rPr lang="en-US" dirty="0"/>
              <a:t>BAA: AOI #4: Radiological/Nuclear Medical Countermeasures</a:t>
            </a:r>
          </a:p>
        </p:txBody>
      </p:sp>
      <p:sp>
        <p:nvSpPr>
          <p:cNvPr id="3" name="Content Placeholder 2">
            <a:extLst>
              <a:ext uri="{FF2B5EF4-FFF2-40B4-BE49-F238E27FC236}">
                <a16:creationId xmlns:a16="http://schemas.microsoft.com/office/drawing/2014/main" id="{6EEAC62E-E9B8-430A-93F9-6E154C20E79A}"/>
              </a:ext>
            </a:extLst>
          </p:cNvPr>
          <p:cNvSpPr>
            <a:spLocks noGrp="1"/>
          </p:cNvSpPr>
          <p:nvPr>
            <p:ph idx="1"/>
          </p:nvPr>
        </p:nvSpPr>
        <p:spPr/>
        <p:txBody>
          <a:bodyPr>
            <a:normAutofit fontScale="92500" lnSpcReduction="10000"/>
          </a:bodyPr>
          <a:lstStyle/>
          <a:p>
            <a:r>
              <a:rPr lang="en-US" sz="2400" dirty="0">
                <a:solidFill>
                  <a:schemeClr val="tx2"/>
                </a:solidFill>
              </a:rPr>
              <a:t>4.1 Advanced development of MCMs to treat radiation injury due to acute exposure to ionizing radiation</a:t>
            </a:r>
          </a:p>
          <a:p>
            <a:pPr lvl="1"/>
            <a:r>
              <a:rPr lang="en-US" dirty="0">
                <a:solidFill>
                  <a:schemeClr val="tx2"/>
                </a:solidFill>
              </a:rPr>
              <a:t>Examples: thrombocytopenia, microvascular injury, systemic inflammation, etc.</a:t>
            </a:r>
          </a:p>
          <a:p>
            <a:pPr lvl="1"/>
            <a:endParaRPr lang="en-US" dirty="0">
              <a:solidFill>
                <a:schemeClr val="tx2"/>
              </a:solidFill>
            </a:endParaRPr>
          </a:p>
          <a:p>
            <a:r>
              <a:rPr lang="en-US" sz="2400" dirty="0">
                <a:solidFill>
                  <a:schemeClr val="tx2"/>
                </a:solidFill>
              </a:rPr>
              <a:t>4.2 Blood Products</a:t>
            </a:r>
          </a:p>
          <a:p>
            <a:pPr lvl="1"/>
            <a:r>
              <a:rPr lang="en-US" dirty="0">
                <a:solidFill>
                  <a:schemeClr val="tx2"/>
                </a:solidFill>
              </a:rPr>
              <a:t>Examples: tech that improves safety of blood product, products that treat hemorrhage in lieu of blood product, tech that produces hematopoietic stem cells, etc.</a:t>
            </a:r>
          </a:p>
          <a:p>
            <a:pPr lvl="1"/>
            <a:endParaRPr lang="en-US" dirty="0">
              <a:solidFill>
                <a:schemeClr val="tx2"/>
              </a:solidFill>
            </a:endParaRPr>
          </a:p>
          <a:p>
            <a:r>
              <a:rPr lang="en-US" sz="2400" dirty="0">
                <a:solidFill>
                  <a:schemeClr val="tx2"/>
                </a:solidFill>
              </a:rPr>
              <a:t>4.3 </a:t>
            </a:r>
            <a:r>
              <a:rPr lang="en-US" sz="2400" dirty="0" err="1">
                <a:solidFill>
                  <a:schemeClr val="tx2"/>
                </a:solidFill>
              </a:rPr>
              <a:t>Decorporation</a:t>
            </a:r>
            <a:r>
              <a:rPr lang="en-US" sz="2400" dirty="0">
                <a:solidFill>
                  <a:schemeClr val="tx2"/>
                </a:solidFill>
              </a:rPr>
              <a:t> Agents</a:t>
            </a:r>
          </a:p>
          <a:p>
            <a:pPr lvl="1"/>
            <a:r>
              <a:rPr lang="en-US" dirty="0">
                <a:solidFill>
                  <a:schemeClr val="tx2"/>
                </a:solidFill>
              </a:rPr>
              <a:t>Active or passive chelators of radionuclides</a:t>
            </a:r>
          </a:p>
          <a:p>
            <a:pPr lvl="1"/>
            <a:endParaRPr lang="en-US" dirty="0">
              <a:solidFill>
                <a:schemeClr val="tx2"/>
              </a:solidFill>
            </a:endParaRPr>
          </a:p>
          <a:p>
            <a:r>
              <a:rPr lang="en-US" sz="2400" dirty="0">
                <a:solidFill>
                  <a:schemeClr val="tx2"/>
                </a:solidFill>
              </a:rPr>
              <a:t>4.4 Enabling Technologies</a:t>
            </a:r>
          </a:p>
          <a:p>
            <a:pPr lvl="1"/>
            <a:r>
              <a:rPr lang="en-US" dirty="0">
                <a:solidFill>
                  <a:schemeClr val="tx2"/>
                </a:solidFill>
              </a:rPr>
              <a:t>Examples: 3-D </a:t>
            </a:r>
            <a:r>
              <a:rPr lang="en-US" dirty="0" err="1">
                <a:solidFill>
                  <a:schemeClr val="tx2"/>
                </a:solidFill>
              </a:rPr>
              <a:t>microphysiological</a:t>
            </a:r>
            <a:r>
              <a:rPr lang="en-US" dirty="0">
                <a:solidFill>
                  <a:schemeClr val="tx2"/>
                </a:solidFill>
              </a:rPr>
              <a:t> systems to elucidate natural history of radiation injury, assay development for key radiation injury biomarkers, etc.</a:t>
            </a:r>
          </a:p>
        </p:txBody>
      </p:sp>
      <p:sp>
        <p:nvSpPr>
          <p:cNvPr id="4" name="TextBox 3">
            <a:extLst>
              <a:ext uri="{FF2B5EF4-FFF2-40B4-BE49-F238E27FC236}">
                <a16:creationId xmlns:a16="http://schemas.microsoft.com/office/drawing/2014/main" id="{6AAFAED0-55FF-4FBE-8E77-63B76BE61CE2}"/>
              </a:ext>
            </a:extLst>
          </p:cNvPr>
          <p:cNvSpPr txBox="1"/>
          <p:nvPr/>
        </p:nvSpPr>
        <p:spPr>
          <a:xfrm>
            <a:off x="5681709" y="5992665"/>
            <a:ext cx="6604986" cy="369332"/>
          </a:xfrm>
          <a:prstGeom prst="rect">
            <a:avLst/>
          </a:prstGeom>
          <a:noFill/>
        </p:spPr>
        <p:txBody>
          <a:bodyPr wrap="square" rtlCol="0">
            <a:spAutoFit/>
          </a:bodyPr>
          <a:lstStyle/>
          <a:p>
            <a:r>
              <a:rPr lang="en-US">
                <a:hlinkClick r:id="rId3"/>
              </a:rPr>
              <a:t>https://sam.gov/opp/1b46a4169fcb4902b9c4fcbb5bf981f7/view</a:t>
            </a:r>
            <a:r>
              <a:rPr lang="en-US"/>
              <a:t> </a:t>
            </a:r>
          </a:p>
        </p:txBody>
      </p:sp>
    </p:spTree>
    <p:extLst>
      <p:ext uri="{BB962C8B-B14F-4D97-AF65-F5344CB8AC3E}">
        <p14:creationId xmlns:p14="http://schemas.microsoft.com/office/powerpoint/2010/main" val="90938453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 name="Twitter logo" descr="Twitter logo">
            <a:extLst>
              <a:ext uri="{FF2B5EF4-FFF2-40B4-BE49-F238E27FC236}">
                <a16:creationId xmlns:a16="http://schemas.microsoft.com/office/drawing/2014/main" id="{76242178-CCE8-4316-BDC3-5A9CB2E1C18D}"/>
              </a:ext>
            </a:extLst>
          </p:cNvPr>
          <p:cNvPicPr>
            <a:picLocks noChangeAspect="1"/>
          </p:cNvPicPr>
          <p:nvPr/>
        </p:nvPicPr>
        <p:blipFill>
          <a:blip r:embed="rId3"/>
          <a:stretch>
            <a:fillRect/>
          </a:stretch>
        </p:blipFill>
        <p:spPr>
          <a:xfrm>
            <a:off x="421232" y="5292968"/>
            <a:ext cx="609600" cy="609600"/>
          </a:xfrm>
          <a:prstGeom prst="rect">
            <a:avLst/>
          </a:prstGeom>
        </p:spPr>
      </p:pic>
      <p:sp>
        <p:nvSpPr>
          <p:cNvPr id="66" name="@BARDA" descr="@BARDA&#10;">
            <a:extLst>
              <a:ext uri="{FF2B5EF4-FFF2-40B4-BE49-F238E27FC236}">
                <a16:creationId xmlns:a16="http://schemas.microsoft.com/office/drawing/2014/main" id="{79279D81-FFF8-4938-B38B-52ECC6C9B6DD}"/>
              </a:ext>
            </a:extLst>
          </p:cNvPr>
          <p:cNvSpPr txBox="1"/>
          <p:nvPr/>
        </p:nvSpPr>
        <p:spPr>
          <a:xfrm>
            <a:off x="1054979" y="5423042"/>
            <a:ext cx="1213416" cy="318100"/>
          </a:xfrm>
          <a:prstGeom prst="rect">
            <a:avLst/>
          </a:prstGeom>
          <a:noFill/>
        </p:spPr>
        <p:txBody>
          <a:bodyPr wrap="square" rtlCol="0">
            <a:spAutoFit/>
          </a:bodyPr>
          <a:lstStyle/>
          <a:p>
            <a:r>
              <a:rPr lang="en-US" sz="1467" b="1">
                <a:solidFill>
                  <a:schemeClr val="bg1"/>
                </a:solidFill>
                <a:latin typeface="Roboto" panose="02000000000000000000" pitchFamily="2" charset="0"/>
                <a:ea typeface="Roboto" panose="02000000000000000000" pitchFamily="2" charset="0"/>
                <a:cs typeface="Roboto" panose="02000000000000000000" pitchFamily="2" charset="0"/>
              </a:rPr>
              <a:t>@BARDA</a:t>
            </a:r>
          </a:p>
        </p:txBody>
      </p:sp>
      <p:pic>
        <p:nvPicPr>
          <p:cNvPr id="64" name="LinkedIn logo" descr="LinkedIn logo">
            <a:extLst>
              <a:ext uri="{FF2B5EF4-FFF2-40B4-BE49-F238E27FC236}">
                <a16:creationId xmlns:a16="http://schemas.microsoft.com/office/drawing/2014/main" id="{F684791E-8DCA-4877-B7A4-BDFAD515229E}"/>
              </a:ext>
            </a:extLst>
          </p:cNvPr>
          <p:cNvPicPr>
            <a:picLocks noChangeAspect="1"/>
          </p:cNvPicPr>
          <p:nvPr/>
        </p:nvPicPr>
        <p:blipFill>
          <a:blip r:embed="rId4"/>
          <a:stretch>
            <a:fillRect/>
          </a:stretch>
        </p:blipFill>
        <p:spPr>
          <a:xfrm>
            <a:off x="2973048" y="5292968"/>
            <a:ext cx="609600" cy="609600"/>
          </a:xfrm>
          <a:prstGeom prst="rect">
            <a:avLst/>
          </a:prstGeom>
        </p:spPr>
      </p:pic>
      <p:sp>
        <p:nvSpPr>
          <p:cNvPr id="65" name="Biomedical Advanced Research and Development Authority" descr="Biomedical Advanced Research and Development Authority&#10;">
            <a:extLst>
              <a:ext uri="{FF2B5EF4-FFF2-40B4-BE49-F238E27FC236}">
                <a16:creationId xmlns:a16="http://schemas.microsoft.com/office/drawing/2014/main" id="{58B993A4-5C14-4D4F-8C4A-EFC9AFECE1A2}"/>
              </a:ext>
            </a:extLst>
          </p:cNvPr>
          <p:cNvSpPr txBox="1"/>
          <p:nvPr/>
        </p:nvSpPr>
        <p:spPr>
          <a:xfrm>
            <a:off x="3579579" y="5423362"/>
            <a:ext cx="5307567" cy="318100"/>
          </a:xfrm>
          <a:prstGeom prst="rect">
            <a:avLst/>
          </a:prstGeom>
          <a:noFill/>
        </p:spPr>
        <p:txBody>
          <a:bodyPr wrap="square" rtlCol="0">
            <a:spAutoFit/>
          </a:bodyPr>
          <a:lstStyle/>
          <a:p>
            <a:r>
              <a:rPr lang="en-US" sz="1467" b="1">
                <a:solidFill>
                  <a:schemeClr val="bg1"/>
                </a:solidFill>
                <a:latin typeface="Roboto" panose="02000000000000000000" pitchFamily="2" charset="0"/>
                <a:ea typeface="Roboto" panose="02000000000000000000" pitchFamily="2" charset="0"/>
                <a:cs typeface="Roboto" panose="02000000000000000000" pitchFamily="2" charset="0"/>
              </a:rPr>
              <a:t>Biomedical Advanced Research and Development Authority</a:t>
            </a:r>
          </a:p>
        </p:txBody>
      </p:sp>
      <p:pic>
        <p:nvPicPr>
          <p:cNvPr id="62" name="Instagram logo" descr="Instagram logo">
            <a:extLst>
              <a:ext uri="{FF2B5EF4-FFF2-40B4-BE49-F238E27FC236}">
                <a16:creationId xmlns:a16="http://schemas.microsoft.com/office/drawing/2014/main" id="{8AA26019-91EE-4635-BBA1-EE24EB4339F0}"/>
              </a:ext>
            </a:extLst>
          </p:cNvPr>
          <p:cNvPicPr>
            <a:picLocks noChangeAspect="1"/>
          </p:cNvPicPr>
          <p:nvPr/>
        </p:nvPicPr>
        <p:blipFill>
          <a:blip r:embed="rId5"/>
          <a:stretch>
            <a:fillRect/>
          </a:stretch>
        </p:blipFill>
        <p:spPr>
          <a:xfrm>
            <a:off x="9591799" y="5292968"/>
            <a:ext cx="609600" cy="609600"/>
          </a:xfrm>
          <a:prstGeom prst="rect">
            <a:avLst/>
          </a:prstGeom>
        </p:spPr>
      </p:pic>
      <p:sp>
        <p:nvSpPr>
          <p:cNvPr id="63" name="@BARDAGOV" descr="@BARDAGOV">
            <a:extLst>
              <a:ext uri="{FF2B5EF4-FFF2-40B4-BE49-F238E27FC236}">
                <a16:creationId xmlns:a16="http://schemas.microsoft.com/office/drawing/2014/main" id="{F95CC9BB-8A35-4715-BC5B-17A60E5C604D}"/>
              </a:ext>
            </a:extLst>
          </p:cNvPr>
          <p:cNvSpPr txBox="1"/>
          <p:nvPr/>
        </p:nvSpPr>
        <p:spPr>
          <a:xfrm>
            <a:off x="10225546" y="5423362"/>
            <a:ext cx="1545223" cy="318100"/>
          </a:xfrm>
          <a:prstGeom prst="rect">
            <a:avLst/>
          </a:prstGeom>
          <a:noFill/>
        </p:spPr>
        <p:txBody>
          <a:bodyPr wrap="square" rtlCol="0">
            <a:spAutoFit/>
          </a:bodyPr>
          <a:lstStyle/>
          <a:p>
            <a:r>
              <a:rPr lang="en-US" sz="1467" b="1">
                <a:solidFill>
                  <a:schemeClr val="bg1"/>
                </a:solidFill>
                <a:latin typeface="Roboto" panose="02000000000000000000" pitchFamily="2" charset="0"/>
                <a:ea typeface="Roboto" panose="02000000000000000000" pitchFamily="2" charset="0"/>
                <a:cs typeface="Roboto" panose="02000000000000000000" pitchFamily="2" charset="0"/>
              </a:rPr>
              <a:t>@BARDAGOV</a:t>
            </a:r>
          </a:p>
        </p:txBody>
      </p:sp>
      <p:sp>
        <p:nvSpPr>
          <p:cNvPr id="83" name="Rectangle 82">
            <a:extLst>
              <a:ext uri="{FF2B5EF4-FFF2-40B4-BE49-F238E27FC236}">
                <a16:creationId xmlns:a16="http://schemas.microsoft.com/office/drawing/2014/main" id="{D072E4E7-F62F-4FF3-9890-3C00F96F7328}"/>
              </a:ext>
            </a:extLst>
          </p:cNvPr>
          <p:cNvSpPr/>
          <p:nvPr/>
        </p:nvSpPr>
        <p:spPr>
          <a:xfrm>
            <a:off x="0" y="2801487"/>
            <a:ext cx="12192000" cy="3295853"/>
          </a:xfrm>
          <a:prstGeom prst="rect">
            <a:avLst/>
          </a:prstGeom>
          <a:gradFill rotWithShape="1">
            <a:gsLst>
              <a:gs pos="0">
                <a:srgbClr val="102B62">
                  <a:shade val="51000"/>
                  <a:satMod val="130000"/>
                </a:srgbClr>
              </a:gs>
              <a:gs pos="80000">
                <a:srgbClr val="102B62">
                  <a:shade val="93000"/>
                  <a:satMod val="130000"/>
                </a:srgbClr>
              </a:gs>
              <a:gs pos="100000">
                <a:srgbClr val="102B62">
                  <a:shade val="94000"/>
                  <a:satMod val="135000"/>
                </a:srgbClr>
              </a:gs>
            </a:gsLst>
            <a:lin ang="16200000" scaled="0"/>
          </a:gradFill>
          <a:ln w="9525" cap="flat" cmpd="sng" algn="ctr">
            <a:noFill/>
            <a:prstDash val="solid"/>
          </a:ln>
          <a:effectLst>
            <a:outerShdw blurRad="40000" dist="23000" dir="5400000" rotWithShape="0">
              <a:srgbClr val="000000">
                <a:alpha val="35000"/>
              </a:srgbClr>
            </a:outerShdw>
          </a:effectLst>
        </p:spPr>
        <p:style>
          <a:lnRef idx="0">
            <a:scrgbClr r="0" g="0" b="0"/>
          </a:lnRef>
          <a:fillRef idx="0">
            <a:scrgbClr r="0" g="0" b="0"/>
          </a:fillRef>
          <a:effectRef idx="0">
            <a:scrgbClr r="0" g="0" b="0"/>
          </a:effectRef>
          <a:fontRef idx="major"/>
        </p:style>
        <p:txBody>
          <a:bodyPr rtlCol="0" anchor="ctr"/>
          <a:lstStyle/>
          <a:p>
            <a:pPr algn="ctr"/>
            <a:endParaRPr lang="en-US" kern="0">
              <a:solidFill>
                <a:prstClr val="white"/>
              </a:solidFill>
              <a:latin typeface="Arial"/>
            </a:endParaRPr>
          </a:p>
        </p:txBody>
      </p:sp>
      <p:sp>
        <p:nvSpPr>
          <p:cNvPr id="84" name="Rectangle 83">
            <a:extLst>
              <a:ext uri="{FF2B5EF4-FFF2-40B4-BE49-F238E27FC236}">
                <a16:creationId xmlns:a16="http://schemas.microsoft.com/office/drawing/2014/main" id="{3CA4ED3F-6292-4E48-9A58-E5A4FF30609F}"/>
              </a:ext>
            </a:extLst>
          </p:cNvPr>
          <p:cNvSpPr/>
          <p:nvPr/>
        </p:nvSpPr>
        <p:spPr>
          <a:xfrm>
            <a:off x="42672" y="2844496"/>
            <a:ext cx="12106656" cy="3209835"/>
          </a:xfrm>
          <a:prstGeom prst="rect">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5" name="Picture 84">
            <a:extLst>
              <a:ext uri="{FF2B5EF4-FFF2-40B4-BE49-F238E27FC236}">
                <a16:creationId xmlns:a16="http://schemas.microsoft.com/office/drawing/2014/main" id="{8C04CDD8-3299-4624-B38E-59451DCDF87E}"/>
              </a:ext>
            </a:extLst>
          </p:cNvPr>
          <p:cNvPicPr>
            <a:picLocks noChangeAspect="1"/>
          </p:cNvPicPr>
          <p:nvPr/>
        </p:nvPicPr>
        <p:blipFill rotWithShape="1">
          <a:blip r:embed="rId6"/>
          <a:srcRect l="20823" r="24887"/>
          <a:stretch/>
        </p:blipFill>
        <p:spPr>
          <a:xfrm>
            <a:off x="1347972" y="2876653"/>
            <a:ext cx="3171769" cy="3095961"/>
          </a:xfrm>
          <a:prstGeom prst="rect">
            <a:avLst/>
          </a:prstGeom>
        </p:spPr>
      </p:pic>
      <p:pic>
        <p:nvPicPr>
          <p:cNvPr id="86" name="Picture 85">
            <a:extLst>
              <a:ext uri="{FF2B5EF4-FFF2-40B4-BE49-F238E27FC236}">
                <a16:creationId xmlns:a16="http://schemas.microsoft.com/office/drawing/2014/main" id="{700EC7AE-00A8-461B-9860-E3A6EBA1034A}"/>
              </a:ext>
            </a:extLst>
          </p:cNvPr>
          <p:cNvPicPr>
            <a:picLocks noChangeAspect="1"/>
          </p:cNvPicPr>
          <p:nvPr/>
        </p:nvPicPr>
        <p:blipFill>
          <a:blip r:embed="rId7" cstate="print">
            <a:extLst>
              <a:ext uri="{28A0092B-C50C-407E-A947-70E740481C1C}">
                <a14:useLocalDpi xmlns:a14="http://schemas.microsoft.com/office/drawing/2010/main" val="0"/>
              </a:ext>
            </a:extLst>
          </a:blip>
          <a:srcRect/>
          <a:stretch/>
        </p:blipFill>
        <p:spPr>
          <a:xfrm>
            <a:off x="2220825" y="3275827"/>
            <a:ext cx="1182376" cy="1112461"/>
          </a:xfrm>
          <a:prstGeom prst="rect">
            <a:avLst/>
          </a:prstGeom>
          <a:ln>
            <a:noFill/>
          </a:ln>
        </p:spPr>
      </p:pic>
      <p:sp>
        <p:nvSpPr>
          <p:cNvPr id="87" name="TextBox 86">
            <a:extLst>
              <a:ext uri="{FF2B5EF4-FFF2-40B4-BE49-F238E27FC236}">
                <a16:creationId xmlns:a16="http://schemas.microsoft.com/office/drawing/2014/main" id="{256F4F8F-02AD-463D-8BCA-5A6CB0DB7F54}"/>
              </a:ext>
            </a:extLst>
          </p:cNvPr>
          <p:cNvSpPr txBox="1"/>
          <p:nvPr/>
        </p:nvSpPr>
        <p:spPr>
          <a:xfrm>
            <a:off x="5285867" y="5223315"/>
            <a:ext cx="5483415" cy="830997"/>
          </a:xfrm>
          <a:prstGeom prst="rect">
            <a:avLst/>
          </a:prstGeom>
          <a:noFill/>
        </p:spPr>
        <p:txBody>
          <a:bodyPr wrap="square" lIns="91440" tIns="45720" rIns="91440" bIns="45720" rtlCol="0" anchor="t">
            <a:spAutoFit/>
          </a:bodyPr>
          <a:lstStyle/>
          <a:p>
            <a:pPr algn="ctr"/>
            <a:r>
              <a:rPr lang="en-US" sz="2400">
                <a:solidFill>
                  <a:schemeClr val="bg1"/>
                </a:solidFill>
                <a:latin typeface="Roboto"/>
                <a:ea typeface="Roboto"/>
                <a:cs typeface="Roboto" panose="02000000000000000000" pitchFamily="2" charset="0"/>
              </a:rPr>
              <a:t>Stay up to date on many of the great things happening here every day.</a:t>
            </a:r>
          </a:p>
        </p:txBody>
      </p:sp>
      <p:sp>
        <p:nvSpPr>
          <p:cNvPr id="88" name="TextBox 87">
            <a:extLst>
              <a:ext uri="{FF2B5EF4-FFF2-40B4-BE49-F238E27FC236}">
                <a16:creationId xmlns:a16="http://schemas.microsoft.com/office/drawing/2014/main" id="{3BEE6B61-D890-4132-8F4C-8DB4D744B241}"/>
              </a:ext>
            </a:extLst>
          </p:cNvPr>
          <p:cNvSpPr txBox="1"/>
          <p:nvPr/>
        </p:nvSpPr>
        <p:spPr>
          <a:xfrm>
            <a:off x="5285867" y="2800592"/>
            <a:ext cx="5483415" cy="995209"/>
          </a:xfrm>
          <a:prstGeom prst="rect">
            <a:avLst/>
          </a:prstGeom>
          <a:noFill/>
        </p:spPr>
        <p:txBody>
          <a:bodyPr wrap="square" rtlCol="0">
            <a:spAutoFit/>
          </a:bodyPr>
          <a:lstStyle/>
          <a:p>
            <a:pPr algn="ctr"/>
            <a:r>
              <a:rPr lang="en-US" sz="5867" b="1">
                <a:solidFill>
                  <a:schemeClr val="bg1"/>
                </a:solidFill>
                <a:latin typeface="Roboto" panose="02000000000000000000" pitchFamily="2" charset="0"/>
                <a:ea typeface="Roboto" panose="02000000000000000000" pitchFamily="2" charset="0"/>
                <a:cs typeface="Roboto" panose="02000000000000000000" pitchFamily="2" charset="0"/>
              </a:rPr>
              <a:t>GET SOCIAL.</a:t>
            </a:r>
          </a:p>
        </p:txBody>
      </p:sp>
      <p:grpSp>
        <p:nvGrpSpPr>
          <p:cNvPr id="89" name="Group 88">
            <a:extLst>
              <a:ext uri="{FF2B5EF4-FFF2-40B4-BE49-F238E27FC236}">
                <a16:creationId xmlns:a16="http://schemas.microsoft.com/office/drawing/2014/main" id="{A5C334EF-664E-417B-8C98-4FD2A8443402}"/>
              </a:ext>
            </a:extLst>
          </p:cNvPr>
          <p:cNvGrpSpPr/>
          <p:nvPr/>
        </p:nvGrpSpPr>
        <p:grpSpPr>
          <a:xfrm>
            <a:off x="5314149" y="3793712"/>
            <a:ext cx="5059313" cy="1279161"/>
            <a:chOff x="389698" y="3895469"/>
            <a:chExt cx="5820674" cy="1676294"/>
          </a:xfrm>
        </p:grpSpPr>
        <p:grpSp>
          <p:nvGrpSpPr>
            <p:cNvPr id="90" name="Group 89">
              <a:extLst>
                <a:ext uri="{FF2B5EF4-FFF2-40B4-BE49-F238E27FC236}">
                  <a16:creationId xmlns:a16="http://schemas.microsoft.com/office/drawing/2014/main" id="{5C4EF7D2-BF53-4EE9-B9AF-FC1EBD89D684}"/>
                </a:ext>
              </a:extLst>
            </p:cNvPr>
            <p:cNvGrpSpPr/>
            <p:nvPr/>
          </p:nvGrpSpPr>
          <p:grpSpPr>
            <a:xfrm>
              <a:off x="4628431" y="3895469"/>
              <a:ext cx="1581941" cy="1668021"/>
              <a:chOff x="4645057" y="3895469"/>
              <a:chExt cx="1581941" cy="1668021"/>
            </a:xfrm>
          </p:grpSpPr>
          <p:pic>
            <p:nvPicPr>
              <p:cNvPr id="97" name="Picture 96">
                <a:extLst>
                  <a:ext uri="{FF2B5EF4-FFF2-40B4-BE49-F238E27FC236}">
                    <a16:creationId xmlns:a16="http://schemas.microsoft.com/office/drawing/2014/main" id="{6ECB5359-DE2B-4A74-9D37-36A23F7AD8F0}"/>
                  </a:ext>
                </a:extLst>
              </p:cNvPr>
              <p:cNvPicPr>
                <a:picLocks noChangeAspect="1"/>
              </p:cNvPicPr>
              <p:nvPr/>
            </p:nvPicPr>
            <p:blipFill>
              <a:blip r:embed="rId4"/>
              <a:stretch>
                <a:fillRect/>
              </a:stretch>
            </p:blipFill>
            <p:spPr>
              <a:xfrm>
                <a:off x="4825583" y="3895469"/>
                <a:ext cx="1220891" cy="1220892"/>
              </a:xfrm>
              <a:prstGeom prst="rect">
                <a:avLst/>
              </a:prstGeom>
            </p:spPr>
          </p:pic>
          <p:sp>
            <p:nvSpPr>
              <p:cNvPr id="98" name="TextBox 97">
                <a:extLst>
                  <a:ext uri="{FF2B5EF4-FFF2-40B4-BE49-F238E27FC236}">
                    <a16:creationId xmlns:a16="http://schemas.microsoft.com/office/drawing/2014/main" id="{11356805-E145-4EF3-9E64-812A36AC87D6}"/>
                  </a:ext>
                </a:extLst>
              </p:cNvPr>
              <p:cNvSpPr txBox="1"/>
              <p:nvPr/>
            </p:nvSpPr>
            <p:spPr>
              <a:xfrm>
                <a:off x="4645057" y="5146632"/>
                <a:ext cx="1581941" cy="416858"/>
              </a:xfrm>
              <a:prstGeom prst="rect">
                <a:avLst/>
              </a:prstGeom>
              <a:noFill/>
            </p:spPr>
            <p:txBody>
              <a:bodyPr wrap="square" rtlCol="0">
                <a:spAutoFit/>
              </a:bodyPr>
              <a:lstStyle/>
              <a:p>
                <a:pPr algn="ctr"/>
                <a:r>
                  <a:rPr lang="en-US" sz="1467" b="1">
                    <a:solidFill>
                      <a:schemeClr val="bg1"/>
                    </a:solidFill>
                    <a:latin typeface="Roboto" panose="02000000000000000000" pitchFamily="2" charset="0"/>
                    <a:ea typeface="Roboto" panose="02000000000000000000" pitchFamily="2" charset="0"/>
                    <a:cs typeface="Roboto" panose="02000000000000000000" pitchFamily="2" charset="0"/>
                  </a:rPr>
                  <a:t>@BARDA</a:t>
                </a:r>
              </a:p>
            </p:txBody>
          </p:sp>
        </p:grpSp>
        <p:grpSp>
          <p:nvGrpSpPr>
            <p:cNvPr id="91" name="Group 90">
              <a:extLst>
                <a:ext uri="{FF2B5EF4-FFF2-40B4-BE49-F238E27FC236}">
                  <a16:creationId xmlns:a16="http://schemas.microsoft.com/office/drawing/2014/main" id="{0D898D19-42A3-45B4-AD97-642AFA10AE13}"/>
                </a:ext>
              </a:extLst>
            </p:cNvPr>
            <p:cNvGrpSpPr/>
            <p:nvPr/>
          </p:nvGrpSpPr>
          <p:grpSpPr>
            <a:xfrm>
              <a:off x="2696122" y="3915358"/>
              <a:ext cx="1578447" cy="1656403"/>
              <a:chOff x="2767452" y="3915358"/>
              <a:chExt cx="1578447" cy="1656403"/>
            </a:xfrm>
          </p:grpSpPr>
          <p:pic>
            <p:nvPicPr>
              <p:cNvPr id="95" name="Picture 94">
                <a:extLst>
                  <a:ext uri="{FF2B5EF4-FFF2-40B4-BE49-F238E27FC236}">
                    <a16:creationId xmlns:a16="http://schemas.microsoft.com/office/drawing/2014/main" id="{D1BFF1D6-F727-4A7F-BD07-CFCE7E167980}"/>
                  </a:ext>
                </a:extLst>
              </p:cNvPr>
              <p:cNvPicPr>
                <a:picLocks noChangeAspect="1"/>
              </p:cNvPicPr>
              <p:nvPr/>
            </p:nvPicPr>
            <p:blipFill>
              <a:blip r:embed="rId3"/>
              <a:stretch>
                <a:fillRect/>
              </a:stretch>
            </p:blipFill>
            <p:spPr>
              <a:xfrm>
                <a:off x="2946231" y="3915358"/>
                <a:ext cx="1220892" cy="1220891"/>
              </a:xfrm>
              <a:prstGeom prst="rect">
                <a:avLst/>
              </a:prstGeom>
            </p:spPr>
          </p:pic>
          <p:sp>
            <p:nvSpPr>
              <p:cNvPr id="96" name="TextBox 95">
                <a:extLst>
                  <a:ext uri="{FF2B5EF4-FFF2-40B4-BE49-F238E27FC236}">
                    <a16:creationId xmlns:a16="http://schemas.microsoft.com/office/drawing/2014/main" id="{88F05DEF-CB92-474E-8543-5CB266D3D623}"/>
                  </a:ext>
                </a:extLst>
              </p:cNvPr>
              <p:cNvSpPr txBox="1"/>
              <p:nvPr/>
            </p:nvSpPr>
            <p:spPr>
              <a:xfrm>
                <a:off x="2767452" y="5154903"/>
                <a:ext cx="1578447" cy="416858"/>
              </a:xfrm>
              <a:prstGeom prst="rect">
                <a:avLst/>
              </a:prstGeom>
              <a:noFill/>
            </p:spPr>
            <p:txBody>
              <a:bodyPr wrap="square" rtlCol="0">
                <a:spAutoFit/>
              </a:bodyPr>
              <a:lstStyle/>
              <a:p>
                <a:pPr algn="ctr"/>
                <a:r>
                  <a:rPr lang="en-US" sz="1467" b="1">
                    <a:solidFill>
                      <a:schemeClr val="bg1"/>
                    </a:solidFill>
                    <a:latin typeface="Roboto" panose="02000000000000000000" pitchFamily="2" charset="0"/>
                    <a:ea typeface="Roboto" panose="02000000000000000000" pitchFamily="2" charset="0"/>
                    <a:cs typeface="Roboto" panose="02000000000000000000" pitchFamily="2" charset="0"/>
                  </a:rPr>
                  <a:t>@BARDA</a:t>
                </a:r>
              </a:p>
            </p:txBody>
          </p:sp>
        </p:grpSp>
        <p:grpSp>
          <p:nvGrpSpPr>
            <p:cNvPr id="92" name="Group 91">
              <a:extLst>
                <a:ext uri="{FF2B5EF4-FFF2-40B4-BE49-F238E27FC236}">
                  <a16:creationId xmlns:a16="http://schemas.microsoft.com/office/drawing/2014/main" id="{690391E4-F460-4334-948E-2626BDD993BF}"/>
                </a:ext>
              </a:extLst>
            </p:cNvPr>
            <p:cNvGrpSpPr/>
            <p:nvPr/>
          </p:nvGrpSpPr>
          <p:grpSpPr>
            <a:xfrm>
              <a:off x="389698" y="3901354"/>
              <a:ext cx="2206223" cy="1670409"/>
              <a:chOff x="406324" y="3901354"/>
              <a:chExt cx="2206223" cy="1670409"/>
            </a:xfrm>
          </p:grpSpPr>
          <p:pic>
            <p:nvPicPr>
              <p:cNvPr id="93" name="Picture 92">
                <a:extLst>
                  <a:ext uri="{FF2B5EF4-FFF2-40B4-BE49-F238E27FC236}">
                    <a16:creationId xmlns:a16="http://schemas.microsoft.com/office/drawing/2014/main" id="{9AAD4015-B8B8-4035-B66A-D46693F90A1A}"/>
                  </a:ext>
                </a:extLst>
              </p:cNvPr>
              <p:cNvPicPr>
                <a:picLocks noChangeAspect="1"/>
              </p:cNvPicPr>
              <p:nvPr/>
            </p:nvPicPr>
            <p:blipFill>
              <a:blip r:embed="rId5"/>
              <a:stretch>
                <a:fillRect/>
              </a:stretch>
            </p:blipFill>
            <p:spPr>
              <a:xfrm>
                <a:off x="887951" y="3901354"/>
                <a:ext cx="1224010" cy="1224012"/>
              </a:xfrm>
              <a:prstGeom prst="rect">
                <a:avLst/>
              </a:prstGeom>
            </p:spPr>
          </p:pic>
          <p:sp>
            <p:nvSpPr>
              <p:cNvPr id="94" name="TextBox 93">
                <a:extLst>
                  <a:ext uri="{FF2B5EF4-FFF2-40B4-BE49-F238E27FC236}">
                    <a16:creationId xmlns:a16="http://schemas.microsoft.com/office/drawing/2014/main" id="{8D7DD678-5E7F-4656-8437-18949BF7F3A5}"/>
                  </a:ext>
                </a:extLst>
              </p:cNvPr>
              <p:cNvSpPr txBox="1"/>
              <p:nvPr/>
            </p:nvSpPr>
            <p:spPr>
              <a:xfrm>
                <a:off x="406324" y="5154905"/>
                <a:ext cx="2206223" cy="416858"/>
              </a:xfrm>
              <a:prstGeom prst="rect">
                <a:avLst/>
              </a:prstGeom>
              <a:noFill/>
            </p:spPr>
            <p:txBody>
              <a:bodyPr wrap="square" rtlCol="0">
                <a:spAutoFit/>
              </a:bodyPr>
              <a:lstStyle/>
              <a:p>
                <a:pPr algn="ctr"/>
                <a:r>
                  <a:rPr lang="en-US" sz="1467" b="1">
                    <a:solidFill>
                      <a:schemeClr val="bg1"/>
                    </a:solidFill>
                    <a:latin typeface="Roboto" panose="02000000000000000000" pitchFamily="2" charset="0"/>
                    <a:ea typeface="Roboto" panose="02000000000000000000" pitchFamily="2" charset="0"/>
                    <a:cs typeface="Roboto" panose="02000000000000000000" pitchFamily="2" charset="0"/>
                  </a:rPr>
                  <a:t>@BARDAGOV</a:t>
                </a:r>
              </a:p>
            </p:txBody>
          </p:sp>
        </p:grpSp>
      </p:grpSp>
      <p:sp>
        <p:nvSpPr>
          <p:cNvPr id="8" name="MCM website text" descr="medicalcountermeasures.gov &#10;Portal to BARDA: Register to request a TechWatch meeting!&#10;">
            <a:extLst>
              <a:ext uri="{FF2B5EF4-FFF2-40B4-BE49-F238E27FC236}">
                <a16:creationId xmlns:a16="http://schemas.microsoft.com/office/drawing/2014/main" id="{F0720D18-CA4A-414D-8B52-A22AE2B34BD4}"/>
              </a:ext>
            </a:extLst>
          </p:cNvPr>
          <p:cNvSpPr txBox="1">
            <a:spLocks/>
          </p:cNvSpPr>
          <p:nvPr/>
        </p:nvSpPr>
        <p:spPr>
          <a:xfrm>
            <a:off x="8690" y="1836327"/>
            <a:ext cx="2973221" cy="824388"/>
          </a:xfrm>
          <a:prstGeom prst="rect">
            <a:avLst/>
          </a:prstGeom>
        </p:spPr>
        <p:txBody>
          <a:bodyPr vert="horz" lIns="121920" tIns="60960" rIns="121920" bIns="6096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defTabSz="1219140">
              <a:lnSpc>
                <a:spcPct val="100000"/>
              </a:lnSpc>
              <a:spcBef>
                <a:spcPts val="0"/>
              </a:spcBef>
              <a:buNone/>
            </a:pPr>
            <a:r>
              <a:rPr lang="en-US" sz="1467" b="1">
                <a:solidFill>
                  <a:srgbClr val="102B62"/>
                </a:solidFill>
                <a:hlinkClick r:id="rId8"/>
              </a:rPr>
              <a:t>medicalcountermeasures.gov </a:t>
            </a:r>
            <a:br>
              <a:rPr lang="en-US" sz="1067">
                <a:solidFill>
                  <a:srgbClr val="102B62"/>
                </a:solidFill>
              </a:rPr>
            </a:br>
            <a:r>
              <a:rPr lang="en-US" sz="1400" i="1">
                <a:solidFill>
                  <a:srgbClr val="C00000"/>
                </a:solidFill>
              </a:rPr>
              <a:t>Portal to BARDA: </a:t>
            </a:r>
            <a:r>
              <a:rPr lang="en-US" sz="1400" b="1" i="1">
                <a:solidFill>
                  <a:srgbClr val="C00000"/>
                </a:solidFill>
              </a:rPr>
              <a:t>Register to request a </a:t>
            </a:r>
            <a:r>
              <a:rPr lang="en-US" sz="1400" b="1" i="1" err="1">
                <a:solidFill>
                  <a:srgbClr val="C00000"/>
                </a:solidFill>
              </a:rPr>
              <a:t>TechWatch</a:t>
            </a:r>
            <a:r>
              <a:rPr lang="en-US" sz="1400" b="1" i="1">
                <a:solidFill>
                  <a:srgbClr val="C00000"/>
                </a:solidFill>
              </a:rPr>
              <a:t> meeting!</a:t>
            </a:r>
          </a:p>
        </p:txBody>
      </p:sp>
      <p:sp>
        <p:nvSpPr>
          <p:cNvPr id="30" name="SAM.gov website text" descr="beta.sam.gov/&#10;Official announcements and info for all government contract solicitations&#10;">
            <a:extLst>
              <a:ext uri="{FF2B5EF4-FFF2-40B4-BE49-F238E27FC236}">
                <a16:creationId xmlns:a16="http://schemas.microsoft.com/office/drawing/2014/main" id="{72F8DCC6-913A-41CC-8036-4AC12E9109A6}"/>
              </a:ext>
            </a:extLst>
          </p:cNvPr>
          <p:cNvSpPr txBox="1">
            <a:spLocks/>
          </p:cNvSpPr>
          <p:nvPr/>
        </p:nvSpPr>
        <p:spPr>
          <a:xfrm>
            <a:off x="3136856" y="1836327"/>
            <a:ext cx="2393125" cy="824388"/>
          </a:xfrm>
          <a:prstGeom prst="rect">
            <a:avLst/>
          </a:prstGeom>
        </p:spPr>
        <p:txBody>
          <a:bodyPr vert="horz" lIns="121920" tIns="60960" rIns="121920" bIns="6096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defTabSz="1219140">
              <a:lnSpc>
                <a:spcPct val="100000"/>
              </a:lnSpc>
              <a:spcBef>
                <a:spcPts val="0"/>
              </a:spcBef>
              <a:buNone/>
              <a:defRPr/>
            </a:pPr>
            <a:r>
              <a:rPr lang="en-US" sz="1467" b="1">
                <a:solidFill>
                  <a:srgbClr val="102B62"/>
                </a:solidFill>
                <a:latin typeface="Arial"/>
                <a:cs typeface="+mn-cs"/>
                <a:hlinkClick r:id="rId9"/>
              </a:rPr>
              <a:t>https://sam.gov</a:t>
            </a:r>
            <a:r>
              <a:rPr lang="en-US" sz="1467" b="1">
                <a:solidFill>
                  <a:srgbClr val="102B62"/>
                </a:solidFill>
                <a:latin typeface="Arial"/>
                <a:cs typeface="+mn-cs"/>
              </a:rPr>
              <a:t> </a:t>
            </a:r>
            <a:br>
              <a:rPr lang="en-US" sz="1467" b="1">
                <a:solidFill>
                  <a:srgbClr val="102B62"/>
                </a:solidFill>
                <a:latin typeface="Arial"/>
                <a:cs typeface="+mn-cs"/>
              </a:rPr>
            </a:br>
            <a:r>
              <a:rPr lang="en-US" sz="1400" i="1">
                <a:solidFill>
                  <a:srgbClr val="C00000"/>
                </a:solidFill>
                <a:latin typeface="Arial"/>
                <a:cs typeface="+mn-cs"/>
              </a:rPr>
              <a:t>Official announcements and info for all government contract solicitations</a:t>
            </a:r>
          </a:p>
        </p:txBody>
      </p:sp>
      <p:sp>
        <p:nvSpPr>
          <p:cNvPr id="36" name="ASPR website text" descr="phe.gov/BARDA&#10;Program description, information, news, announcements&#10;">
            <a:extLst>
              <a:ext uri="{FF2B5EF4-FFF2-40B4-BE49-F238E27FC236}">
                <a16:creationId xmlns:a16="http://schemas.microsoft.com/office/drawing/2014/main" id="{0768CB10-8F10-4C1C-92E2-713911B2A8C9}"/>
              </a:ext>
            </a:extLst>
          </p:cNvPr>
          <p:cNvSpPr txBox="1">
            <a:spLocks/>
          </p:cNvSpPr>
          <p:nvPr/>
        </p:nvSpPr>
        <p:spPr>
          <a:xfrm>
            <a:off x="5684928" y="1836327"/>
            <a:ext cx="1944753" cy="824388"/>
          </a:xfrm>
          <a:prstGeom prst="rect">
            <a:avLst/>
          </a:prstGeom>
        </p:spPr>
        <p:txBody>
          <a:bodyPr vert="horz" lIns="121920" tIns="60960" rIns="121920" bIns="6096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defTabSz="1219140">
              <a:lnSpc>
                <a:spcPct val="100000"/>
              </a:lnSpc>
              <a:spcBef>
                <a:spcPts val="0"/>
              </a:spcBef>
              <a:buNone/>
            </a:pPr>
            <a:r>
              <a:rPr lang="en-US" sz="1450" b="1" dirty="0">
                <a:solidFill>
                  <a:srgbClr val="0070C0"/>
                </a:solidFill>
                <a:latin typeface="Arial"/>
                <a:cs typeface="Arial"/>
                <a:hlinkClick r:id="rId10"/>
              </a:rPr>
              <a:t>aspr.hhs.gov</a:t>
            </a:r>
            <a:br>
              <a:rPr lang="en-US" sz="1450" dirty="0"/>
            </a:br>
            <a:r>
              <a:rPr lang="en-US" sz="1400" i="1" dirty="0">
                <a:solidFill>
                  <a:srgbClr val="C00000"/>
                </a:solidFill>
                <a:latin typeface="Arial"/>
                <a:cs typeface="Arial"/>
              </a:rPr>
              <a:t>Program description, information, news, announcements</a:t>
            </a:r>
            <a:endParaRPr lang="en-US" dirty="0">
              <a:latin typeface="Arial"/>
              <a:cs typeface="Arial"/>
            </a:endParaRPr>
          </a:p>
        </p:txBody>
      </p:sp>
      <p:sp>
        <p:nvSpPr>
          <p:cNvPr id="42" name="DRIVe website text" descr="drive.hhs.gov&#10;Learn about DRIVe, including our Accelerator Network and EZ BAA&#10;">
            <a:extLst>
              <a:ext uri="{FF2B5EF4-FFF2-40B4-BE49-F238E27FC236}">
                <a16:creationId xmlns:a16="http://schemas.microsoft.com/office/drawing/2014/main" id="{77307A24-C2C6-4224-8C0A-F08010C72F8B}"/>
              </a:ext>
            </a:extLst>
          </p:cNvPr>
          <p:cNvSpPr txBox="1">
            <a:spLocks/>
          </p:cNvSpPr>
          <p:nvPr/>
        </p:nvSpPr>
        <p:spPr>
          <a:xfrm>
            <a:off x="7784626" y="1836327"/>
            <a:ext cx="2274543" cy="824388"/>
          </a:xfrm>
          <a:prstGeom prst="rect">
            <a:avLst/>
          </a:prstGeom>
        </p:spPr>
        <p:txBody>
          <a:bodyPr vert="horz" lIns="121920" tIns="60960" rIns="121920" bIns="6096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defTabSz="1219140">
              <a:lnSpc>
                <a:spcPct val="100000"/>
              </a:lnSpc>
              <a:spcBef>
                <a:spcPts val="0"/>
              </a:spcBef>
              <a:buNone/>
            </a:pPr>
            <a:r>
              <a:rPr lang="en-US" sz="1467" b="1">
                <a:solidFill>
                  <a:srgbClr val="0070C0"/>
                </a:solidFill>
                <a:hlinkClick r:id="rId11"/>
              </a:rPr>
              <a:t>drive.hhs.gov</a:t>
            </a:r>
            <a:br>
              <a:rPr lang="en-US" sz="1467">
                <a:solidFill>
                  <a:srgbClr val="102B62"/>
                </a:solidFill>
              </a:rPr>
            </a:br>
            <a:r>
              <a:rPr lang="en-US" sz="1400" i="1">
                <a:solidFill>
                  <a:srgbClr val="C00000"/>
                </a:solidFill>
              </a:rPr>
              <a:t>Learn about </a:t>
            </a:r>
            <a:r>
              <a:rPr lang="en-US" sz="1400" i="1" err="1">
                <a:solidFill>
                  <a:srgbClr val="C00000"/>
                </a:solidFill>
              </a:rPr>
              <a:t>DRIVe</a:t>
            </a:r>
            <a:r>
              <a:rPr lang="en-US" sz="1400" i="1">
                <a:solidFill>
                  <a:srgbClr val="C00000"/>
                </a:solidFill>
              </a:rPr>
              <a:t>, including our Accelerator Network and EZ BAA</a:t>
            </a:r>
          </a:p>
        </p:txBody>
      </p:sp>
      <p:sp>
        <p:nvSpPr>
          <p:cNvPr id="52" name="USA Jobs website text" descr="www.usajobs.gov &#10;Join the team!&#10;">
            <a:extLst>
              <a:ext uri="{FF2B5EF4-FFF2-40B4-BE49-F238E27FC236}">
                <a16:creationId xmlns:a16="http://schemas.microsoft.com/office/drawing/2014/main" id="{30D9506A-C74C-4E8E-B921-FCF604D281D9}"/>
              </a:ext>
            </a:extLst>
          </p:cNvPr>
          <p:cNvSpPr txBox="1">
            <a:spLocks/>
          </p:cNvSpPr>
          <p:nvPr/>
        </p:nvSpPr>
        <p:spPr>
          <a:xfrm>
            <a:off x="10214115" y="1836327"/>
            <a:ext cx="1885101" cy="824388"/>
          </a:xfrm>
          <a:prstGeom prst="rect">
            <a:avLst/>
          </a:prstGeom>
        </p:spPr>
        <p:txBody>
          <a:bodyPr vert="horz" lIns="121920" tIns="60960" rIns="121920" bIns="6096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defTabSz="1219140">
              <a:lnSpc>
                <a:spcPct val="100000"/>
              </a:lnSpc>
              <a:spcBef>
                <a:spcPts val="400"/>
              </a:spcBef>
              <a:spcAft>
                <a:spcPts val="400"/>
              </a:spcAft>
              <a:buNone/>
            </a:pPr>
            <a:r>
              <a:rPr lang="en-US" sz="1467" b="1">
                <a:solidFill>
                  <a:srgbClr val="0070C0"/>
                </a:solidFill>
                <a:hlinkClick r:id="rId12"/>
              </a:rPr>
              <a:t>www.usajobs.gov</a:t>
            </a:r>
            <a:r>
              <a:rPr lang="en-US" sz="1467" b="1">
                <a:solidFill>
                  <a:srgbClr val="0070C0"/>
                </a:solidFill>
              </a:rPr>
              <a:t> </a:t>
            </a:r>
            <a:br>
              <a:rPr lang="en-US" sz="1467">
                <a:solidFill>
                  <a:srgbClr val="102B62"/>
                </a:solidFill>
              </a:rPr>
            </a:br>
            <a:r>
              <a:rPr lang="en-US" sz="1400" i="1">
                <a:solidFill>
                  <a:srgbClr val="C00000"/>
                </a:solidFill>
              </a:rPr>
              <a:t>Join the team!</a:t>
            </a:r>
          </a:p>
        </p:txBody>
      </p:sp>
      <p:grpSp>
        <p:nvGrpSpPr>
          <p:cNvPr id="135" name="DRIVe Website Logo" descr="DRIVe logo">
            <a:extLst>
              <a:ext uri="{FF2B5EF4-FFF2-40B4-BE49-F238E27FC236}">
                <a16:creationId xmlns:a16="http://schemas.microsoft.com/office/drawing/2014/main" id="{56D7D00C-B739-4932-951A-949FA2B08AC9}"/>
              </a:ext>
            </a:extLst>
          </p:cNvPr>
          <p:cNvGrpSpPr/>
          <p:nvPr/>
        </p:nvGrpSpPr>
        <p:grpSpPr>
          <a:xfrm>
            <a:off x="8125242" y="280031"/>
            <a:ext cx="1480765" cy="1480765"/>
            <a:chOff x="6136135" y="56647"/>
            <a:chExt cx="1110574" cy="1110574"/>
          </a:xfrm>
        </p:grpSpPr>
        <p:sp>
          <p:nvSpPr>
            <p:cNvPr id="136" name="Oval 135">
              <a:extLst>
                <a:ext uri="{FF2B5EF4-FFF2-40B4-BE49-F238E27FC236}">
                  <a16:creationId xmlns:a16="http://schemas.microsoft.com/office/drawing/2014/main" id="{CC95AB27-A49E-4F48-B8F0-122B88AC521F}"/>
                </a:ext>
              </a:extLst>
            </p:cNvPr>
            <p:cNvSpPr/>
            <p:nvPr/>
          </p:nvSpPr>
          <p:spPr>
            <a:xfrm>
              <a:off x="6136135" y="56647"/>
              <a:ext cx="1110574" cy="1110574"/>
            </a:xfrm>
            <a:prstGeom prst="ellipse">
              <a:avLst/>
            </a:prstGeom>
            <a:gradFill rotWithShape="1">
              <a:gsLst>
                <a:gs pos="0">
                  <a:srgbClr val="102B62">
                    <a:shade val="51000"/>
                    <a:satMod val="130000"/>
                  </a:srgbClr>
                </a:gs>
                <a:gs pos="80000">
                  <a:srgbClr val="102B62">
                    <a:shade val="93000"/>
                    <a:satMod val="130000"/>
                  </a:srgbClr>
                </a:gs>
                <a:gs pos="100000">
                  <a:srgbClr val="102B62">
                    <a:shade val="94000"/>
                    <a:satMod val="135000"/>
                  </a:srgbClr>
                </a:gs>
              </a:gsLst>
              <a:lin ang="16200000" scaled="0"/>
            </a:gradFill>
            <a:ln w="9525" cap="flat" cmpd="sng" algn="ctr">
              <a:solidFill>
                <a:srgbClr val="102B62">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white"/>
                </a:solidFill>
                <a:effectLst/>
                <a:uLnTx/>
                <a:uFillTx/>
                <a:latin typeface="Arial"/>
                <a:ea typeface="+mn-ea"/>
                <a:cs typeface="+mn-cs"/>
              </a:endParaRPr>
            </a:p>
          </p:txBody>
        </p:sp>
        <p:grpSp>
          <p:nvGrpSpPr>
            <p:cNvPr id="137" name="Group 136">
              <a:extLst>
                <a:ext uri="{FF2B5EF4-FFF2-40B4-BE49-F238E27FC236}">
                  <a16:creationId xmlns:a16="http://schemas.microsoft.com/office/drawing/2014/main" id="{0CBD9C60-740C-4F3C-822D-D47BF96F614E}"/>
                </a:ext>
              </a:extLst>
            </p:cNvPr>
            <p:cNvGrpSpPr/>
            <p:nvPr/>
          </p:nvGrpSpPr>
          <p:grpSpPr>
            <a:xfrm>
              <a:off x="6234222" y="154734"/>
              <a:ext cx="914400" cy="914400"/>
              <a:chOff x="4835461" y="1491724"/>
              <a:chExt cx="1214009" cy="1214009"/>
            </a:xfrm>
          </p:grpSpPr>
          <p:sp>
            <p:nvSpPr>
              <p:cNvPr id="138" name="Oval 137">
                <a:extLst>
                  <a:ext uri="{FF2B5EF4-FFF2-40B4-BE49-F238E27FC236}">
                    <a16:creationId xmlns:a16="http://schemas.microsoft.com/office/drawing/2014/main" id="{12C33C85-F80A-499B-BBE3-20C47149EF52}"/>
                  </a:ext>
                </a:extLst>
              </p:cNvPr>
              <p:cNvSpPr/>
              <p:nvPr/>
            </p:nvSpPr>
            <p:spPr>
              <a:xfrm>
                <a:off x="4835461" y="1491724"/>
                <a:ext cx="1214009" cy="1214009"/>
              </a:xfrm>
              <a:prstGeom prst="ellipse">
                <a:avLst/>
              </a:prstGeom>
              <a:gradFill rotWithShape="1">
                <a:gsLst>
                  <a:gs pos="0">
                    <a:srgbClr val="C9C9C9">
                      <a:tint val="50000"/>
                      <a:satMod val="300000"/>
                    </a:srgbClr>
                  </a:gs>
                  <a:gs pos="35000">
                    <a:srgbClr val="C9C9C9">
                      <a:tint val="37000"/>
                      <a:satMod val="300000"/>
                    </a:srgbClr>
                  </a:gs>
                  <a:gs pos="100000">
                    <a:srgbClr val="C9C9C9">
                      <a:tint val="15000"/>
                      <a:satMod val="350000"/>
                    </a:srgbClr>
                  </a:gs>
                </a:gsLst>
                <a:lin ang="16200000" scaled="1"/>
              </a:gradFill>
              <a:ln w="9525" cap="flat" cmpd="sng" algn="ctr">
                <a:solidFill>
                  <a:srgbClr val="C9C9C9">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102B62"/>
                  </a:solidFill>
                  <a:effectLst/>
                  <a:uLnTx/>
                  <a:uFillTx/>
                  <a:latin typeface="Arial"/>
                  <a:ea typeface="+mn-ea"/>
                  <a:cs typeface="+mn-cs"/>
                </a:endParaRPr>
              </a:p>
            </p:txBody>
          </p:sp>
          <p:grpSp>
            <p:nvGrpSpPr>
              <p:cNvPr id="139" name="Group 138">
                <a:extLst>
                  <a:ext uri="{FF2B5EF4-FFF2-40B4-BE49-F238E27FC236}">
                    <a16:creationId xmlns:a16="http://schemas.microsoft.com/office/drawing/2014/main" id="{CD3A4F4C-72E8-4877-BC8E-E337839B5B20}"/>
                  </a:ext>
                </a:extLst>
              </p:cNvPr>
              <p:cNvGrpSpPr/>
              <p:nvPr/>
            </p:nvGrpSpPr>
            <p:grpSpPr>
              <a:xfrm>
                <a:off x="4984100" y="1756969"/>
                <a:ext cx="907543" cy="764758"/>
                <a:chOff x="7896342" y="3263248"/>
                <a:chExt cx="1063710" cy="896354"/>
              </a:xfrm>
            </p:grpSpPr>
            <p:grpSp>
              <p:nvGrpSpPr>
                <p:cNvPr id="140" name="Group 139">
                  <a:extLst>
                    <a:ext uri="{FF2B5EF4-FFF2-40B4-BE49-F238E27FC236}">
                      <a16:creationId xmlns:a16="http://schemas.microsoft.com/office/drawing/2014/main" id="{F1769148-AE6F-4E2E-9F7B-ECF7AF39ED70}"/>
                    </a:ext>
                  </a:extLst>
                </p:cNvPr>
                <p:cNvGrpSpPr/>
                <p:nvPr/>
              </p:nvGrpSpPr>
              <p:grpSpPr>
                <a:xfrm>
                  <a:off x="8119332" y="3263248"/>
                  <a:ext cx="614919" cy="247755"/>
                  <a:chOff x="3346475" y="725876"/>
                  <a:chExt cx="379754" cy="153006"/>
                </a:xfrm>
              </p:grpSpPr>
              <p:pic>
                <p:nvPicPr>
                  <p:cNvPr id="142" name="Picture 141">
                    <a:extLst>
                      <a:ext uri="{FF2B5EF4-FFF2-40B4-BE49-F238E27FC236}">
                        <a16:creationId xmlns:a16="http://schemas.microsoft.com/office/drawing/2014/main" id="{097EB2B8-7550-444C-8DB8-9A0172EC0931}"/>
                      </a:ext>
                    </a:extLst>
                  </p:cNvPr>
                  <p:cNvPicPr>
                    <a:picLocks noChangeAspect="1"/>
                  </p:cNvPicPr>
                  <p:nvPr/>
                </p:nvPicPr>
                <p:blipFill rotWithShape="1">
                  <a:blip r:embed="rId13" cstate="print">
                    <a:extLst>
                      <a:ext uri="{28A0092B-C50C-407E-A947-70E740481C1C}">
                        <a14:useLocalDpi xmlns:a14="http://schemas.microsoft.com/office/drawing/2010/main" val="0"/>
                      </a:ext>
                    </a:extLst>
                  </a:blip>
                  <a:srcRect/>
                  <a:stretch/>
                </p:blipFill>
                <p:spPr>
                  <a:xfrm>
                    <a:off x="3390469" y="850647"/>
                    <a:ext cx="300688" cy="28235"/>
                  </a:xfrm>
                  <a:prstGeom prst="rect">
                    <a:avLst/>
                  </a:prstGeom>
                </p:spPr>
              </p:pic>
              <p:pic>
                <p:nvPicPr>
                  <p:cNvPr id="143" name="Picture 142">
                    <a:extLst>
                      <a:ext uri="{FF2B5EF4-FFF2-40B4-BE49-F238E27FC236}">
                        <a16:creationId xmlns:a16="http://schemas.microsoft.com/office/drawing/2014/main" id="{28BE4DF5-D9E4-4D16-B279-BF240CDD8210}"/>
                      </a:ext>
                    </a:extLst>
                  </p:cNvPr>
                  <p:cNvPicPr>
                    <a:picLocks noChangeAspect="1"/>
                  </p:cNvPicPr>
                  <p:nvPr/>
                </p:nvPicPr>
                <p:blipFill>
                  <a:blip r:embed="rId14" cstate="print">
                    <a:clrChange>
                      <a:clrFrom>
                        <a:srgbClr val="000000">
                          <a:alpha val="0"/>
                        </a:srgbClr>
                      </a:clrFrom>
                      <a:clrTo>
                        <a:srgbClr val="000000">
                          <a:alpha val="0"/>
                        </a:srgbClr>
                      </a:clrTo>
                    </a:clrChange>
                    <a:extLst>
                      <a:ext uri="{28A0092B-C50C-407E-A947-70E740481C1C}">
                        <a14:useLocalDpi xmlns:a14="http://schemas.microsoft.com/office/drawing/2010/main" val="0"/>
                      </a:ext>
                    </a:extLst>
                  </a:blip>
                  <a:stretch>
                    <a:fillRect/>
                  </a:stretch>
                </p:blipFill>
                <p:spPr>
                  <a:xfrm>
                    <a:off x="3346475" y="725876"/>
                    <a:ext cx="379754" cy="146460"/>
                  </a:xfrm>
                  <a:prstGeom prst="roundRect">
                    <a:avLst>
                      <a:gd name="adj" fmla="val 8594"/>
                    </a:avLst>
                  </a:prstGeom>
                  <a:noFill/>
                  <a:ln>
                    <a:noFill/>
                  </a:ln>
                  <a:effectLst/>
                </p:spPr>
              </p:pic>
            </p:grpSp>
            <p:pic>
              <p:nvPicPr>
                <p:cNvPr id="141" name="Picture 140">
                  <a:extLst>
                    <a:ext uri="{FF2B5EF4-FFF2-40B4-BE49-F238E27FC236}">
                      <a16:creationId xmlns:a16="http://schemas.microsoft.com/office/drawing/2014/main" id="{14A92E12-0C7F-4E66-9DEA-DE9A8F7AC508}"/>
                    </a:ext>
                  </a:extLst>
                </p:cNvPr>
                <p:cNvPicPr>
                  <a:picLocks noChangeAspect="1"/>
                </p:cNvPicPr>
                <p:nvPr/>
              </p:nvPicPr>
              <p:blipFill>
                <a:blip r:embed="rId15"/>
                <a:stretch>
                  <a:fillRect/>
                </a:stretch>
              </p:blipFill>
              <p:spPr>
                <a:xfrm>
                  <a:off x="7896342" y="3500402"/>
                  <a:ext cx="1063710" cy="659200"/>
                </a:xfrm>
                <a:prstGeom prst="rect">
                  <a:avLst/>
                </a:prstGeom>
              </p:spPr>
            </p:pic>
          </p:grpSp>
        </p:grpSp>
      </p:grpSp>
      <p:grpSp>
        <p:nvGrpSpPr>
          <p:cNvPr id="144" name="USA JOBS Website" descr="USA Jobs logo">
            <a:extLst>
              <a:ext uri="{FF2B5EF4-FFF2-40B4-BE49-F238E27FC236}">
                <a16:creationId xmlns:a16="http://schemas.microsoft.com/office/drawing/2014/main" id="{F78AA342-10D8-4C17-8C82-77CFEF679407}"/>
              </a:ext>
            </a:extLst>
          </p:cNvPr>
          <p:cNvGrpSpPr/>
          <p:nvPr/>
        </p:nvGrpSpPr>
        <p:grpSpPr>
          <a:xfrm>
            <a:off x="10360011" y="280031"/>
            <a:ext cx="1480765" cy="1480765"/>
            <a:chOff x="7812212" y="152000"/>
            <a:chExt cx="1110574" cy="1110574"/>
          </a:xfrm>
        </p:grpSpPr>
        <p:sp>
          <p:nvSpPr>
            <p:cNvPr id="145" name="Oval 144">
              <a:extLst>
                <a:ext uri="{FF2B5EF4-FFF2-40B4-BE49-F238E27FC236}">
                  <a16:creationId xmlns:a16="http://schemas.microsoft.com/office/drawing/2014/main" id="{FA543856-BAC9-408F-B9CA-924784B38F38}"/>
                </a:ext>
              </a:extLst>
            </p:cNvPr>
            <p:cNvSpPr/>
            <p:nvPr/>
          </p:nvSpPr>
          <p:spPr>
            <a:xfrm>
              <a:off x="7812212" y="152000"/>
              <a:ext cx="1110574" cy="1110574"/>
            </a:xfrm>
            <a:prstGeom prst="ellipse">
              <a:avLst/>
            </a:prstGeom>
            <a:gradFill rotWithShape="1">
              <a:gsLst>
                <a:gs pos="0">
                  <a:srgbClr val="102B62">
                    <a:shade val="51000"/>
                    <a:satMod val="130000"/>
                  </a:srgbClr>
                </a:gs>
                <a:gs pos="80000">
                  <a:srgbClr val="102B62">
                    <a:shade val="93000"/>
                    <a:satMod val="130000"/>
                  </a:srgbClr>
                </a:gs>
                <a:gs pos="100000">
                  <a:srgbClr val="102B62">
                    <a:shade val="94000"/>
                    <a:satMod val="135000"/>
                  </a:srgbClr>
                </a:gs>
              </a:gsLst>
              <a:lin ang="16200000" scaled="0"/>
            </a:gradFill>
            <a:ln w="9525" cap="flat" cmpd="sng" algn="ctr">
              <a:solidFill>
                <a:srgbClr val="102B62">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white"/>
                </a:solidFill>
                <a:effectLst/>
                <a:uLnTx/>
                <a:uFillTx/>
                <a:latin typeface="Arial"/>
                <a:ea typeface="+mn-ea"/>
                <a:cs typeface="+mn-cs"/>
              </a:endParaRPr>
            </a:p>
          </p:txBody>
        </p:sp>
        <p:grpSp>
          <p:nvGrpSpPr>
            <p:cNvPr id="146" name="Group 145">
              <a:extLst>
                <a:ext uri="{FF2B5EF4-FFF2-40B4-BE49-F238E27FC236}">
                  <a16:creationId xmlns:a16="http://schemas.microsoft.com/office/drawing/2014/main" id="{92860A61-8817-40B5-8D71-447DEAE634B6}"/>
                </a:ext>
              </a:extLst>
            </p:cNvPr>
            <p:cNvGrpSpPr/>
            <p:nvPr/>
          </p:nvGrpSpPr>
          <p:grpSpPr>
            <a:xfrm>
              <a:off x="7910299" y="250087"/>
              <a:ext cx="914400" cy="914400"/>
              <a:chOff x="6353629" y="1491724"/>
              <a:chExt cx="1214009" cy="1214009"/>
            </a:xfrm>
          </p:grpSpPr>
          <p:sp>
            <p:nvSpPr>
              <p:cNvPr id="147" name="Oval 146">
                <a:extLst>
                  <a:ext uri="{FF2B5EF4-FFF2-40B4-BE49-F238E27FC236}">
                    <a16:creationId xmlns:a16="http://schemas.microsoft.com/office/drawing/2014/main" id="{489DB9DB-496D-4A3E-B7C9-25B188AE3F32}"/>
                  </a:ext>
                </a:extLst>
              </p:cNvPr>
              <p:cNvSpPr/>
              <p:nvPr/>
            </p:nvSpPr>
            <p:spPr>
              <a:xfrm>
                <a:off x="6353629" y="1491724"/>
                <a:ext cx="1214009" cy="1214009"/>
              </a:xfrm>
              <a:prstGeom prst="ellipse">
                <a:avLst/>
              </a:prstGeom>
              <a:gradFill rotWithShape="1">
                <a:gsLst>
                  <a:gs pos="0">
                    <a:srgbClr val="C9C9C9">
                      <a:tint val="50000"/>
                      <a:satMod val="300000"/>
                    </a:srgbClr>
                  </a:gs>
                  <a:gs pos="35000">
                    <a:srgbClr val="C9C9C9">
                      <a:tint val="37000"/>
                      <a:satMod val="300000"/>
                    </a:srgbClr>
                  </a:gs>
                  <a:gs pos="100000">
                    <a:srgbClr val="C9C9C9">
                      <a:tint val="15000"/>
                      <a:satMod val="350000"/>
                    </a:srgbClr>
                  </a:gs>
                </a:gsLst>
                <a:lin ang="16200000" scaled="1"/>
              </a:gradFill>
              <a:ln w="9525" cap="flat" cmpd="sng" algn="ctr">
                <a:solidFill>
                  <a:srgbClr val="C9C9C9">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102B62"/>
                  </a:solidFill>
                  <a:effectLst/>
                  <a:uLnTx/>
                  <a:uFillTx/>
                  <a:latin typeface="Arial"/>
                  <a:ea typeface="+mn-ea"/>
                  <a:cs typeface="+mn-cs"/>
                </a:endParaRPr>
              </a:p>
            </p:txBody>
          </p:sp>
          <p:pic>
            <p:nvPicPr>
              <p:cNvPr id="148" name="Picture 2" descr="Work With Us - Pecos National Historical Park (U.S. National Park Service)">
                <a:extLst>
                  <a:ext uri="{FF2B5EF4-FFF2-40B4-BE49-F238E27FC236}">
                    <a16:creationId xmlns:a16="http://schemas.microsoft.com/office/drawing/2014/main" id="{9447FBB3-8216-4E35-8836-60EED758D844}"/>
                  </a:ext>
                </a:extLst>
              </p:cNvPr>
              <p:cNvPicPr>
                <a:picLocks noChangeAspect="1" noChangeArrowheads="1"/>
              </p:cNvPicPr>
              <p:nvPr/>
            </p:nvPicPr>
            <p:blipFill rotWithShape="1">
              <a:blip r:embed="rId1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6411237" y="1961111"/>
                <a:ext cx="1098775" cy="262669"/>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49" name="MCM Website Logo" descr="MCM logo">
            <a:extLst>
              <a:ext uri="{FF2B5EF4-FFF2-40B4-BE49-F238E27FC236}">
                <a16:creationId xmlns:a16="http://schemas.microsoft.com/office/drawing/2014/main" id="{5BDF6B29-2E1B-4DFB-A960-8C603A7FC04B}"/>
              </a:ext>
            </a:extLst>
          </p:cNvPr>
          <p:cNvGrpSpPr/>
          <p:nvPr/>
        </p:nvGrpSpPr>
        <p:grpSpPr>
          <a:xfrm>
            <a:off x="731358" y="280031"/>
            <a:ext cx="1480765" cy="1480765"/>
            <a:chOff x="566188" y="131545"/>
            <a:chExt cx="1110574" cy="1110574"/>
          </a:xfrm>
        </p:grpSpPr>
        <p:sp>
          <p:nvSpPr>
            <p:cNvPr id="150" name="Oval 149">
              <a:extLst>
                <a:ext uri="{FF2B5EF4-FFF2-40B4-BE49-F238E27FC236}">
                  <a16:creationId xmlns:a16="http://schemas.microsoft.com/office/drawing/2014/main" id="{118B47B1-994A-498A-B857-ECD4D30BE936}"/>
                </a:ext>
              </a:extLst>
            </p:cNvPr>
            <p:cNvSpPr/>
            <p:nvPr/>
          </p:nvSpPr>
          <p:spPr>
            <a:xfrm>
              <a:off x="566188" y="131545"/>
              <a:ext cx="1110574" cy="1110574"/>
            </a:xfrm>
            <a:prstGeom prst="ellipse">
              <a:avLst/>
            </a:prstGeom>
            <a:gradFill rotWithShape="1">
              <a:gsLst>
                <a:gs pos="0">
                  <a:srgbClr val="102B62">
                    <a:shade val="51000"/>
                    <a:satMod val="130000"/>
                  </a:srgbClr>
                </a:gs>
                <a:gs pos="80000">
                  <a:srgbClr val="102B62">
                    <a:shade val="93000"/>
                    <a:satMod val="130000"/>
                  </a:srgbClr>
                </a:gs>
                <a:gs pos="100000">
                  <a:srgbClr val="102B62">
                    <a:shade val="94000"/>
                    <a:satMod val="135000"/>
                  </a:srgbClr>
                </a:gs>
              </a:gsLst>
              <a:lin ang="16200000" scaled="0"/>
            </a:gradFill>
            <a:ln w="9525" cap="flat" cmpd="sng" algn="ctr">
              <a:solidFill>
                <a:srgbClr val="102B62">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white"/>
                </a:solidFill>
                <a:effectLst/>
                <a:uLnTx/>
                <a:uFillTx/>
                <a:latin typeface="Arial"/>
                <a:ea typeface="+mn-ea"/>
                <a:cs typeface="+mn-cs"/>
              </a:endParaRPr>
            </a:p>
          </p:txBody>
        </p:sp>
        <p:grpSp>
          <p:nvGrpSpPr>
            <p:cNvPr id="151" name="Group 150">
              <a:extLst>
                <a:ext uri="{FF2B5EF4-FFF2-40B4-BE49-F238E27FC236}">
                  <a16:creationId xmlns:a16="http://schemas.microsoft.com/office/drawing/2014/main" id="{21C86414-4B62-4C5A-BFFF-9B7CA722AEEE}"/>
                </a:ext>
              </a:extLst>
            </p:cNvPr>
            <p:cNvGrpSpPr/>
            <p:nvPr/>
          </p:nvGrpSpPr>
          <p:grpSpPr>
            <a:xfrm>
              <a:off x="664275" y="229632"/>
              <a:ext cx="914400" cy="914400"/>
              <a:chOff x="280963" y="1491724"/>
              <a:chExt cx="1214009" cy="1214009"/>
            </a:xfrm>
          </p:grpSpPr>
          <p:sp>
            <p:nvSpPr>
              <p:cNvPr id="152" name="Oval 151">
                <a:extLst>
                  <a:ext uri="{FF2B5EF4-FFF2-40B4-BE49-F238E27FC236}">
                    <a16:creationId xmlns:a16="http://schemas.microsoft.com/office/drawing/2014/main" id="{AC46BB6F-1D8A-45FC-A619-93859A5340E6}"/>
                  </a:ext>
                </a:extLst>
              </p:cNvPr>
              <p:cNvSpPr/>
              <p:nvPr/>
            </p:nvSpPr>
            <p:spPr>
              <a:xfrm>
                <a:off x="280963" y="1491724"/>
                <a:ext cx="1214009" cy="1214009"/>
              </a:xfrm>
              <a:prstGeom prst="ellipse">
                <a:avLst/>
              </a:prstGeom>
              <a:gradFill rotWithShape="1">
                <a:gsLst>
                  <a:gs pos="0">
                    <a:srgbClr val="C9C9C9">
                      <a:tint val="50000"/>
                      <a:satMod val="300000"/>
                    </a:srgbClr>
                  </a:gs>
                  <a:gs pos="35000">
                    <a:srgbClr val="C9C9C9">
                      <a:tint val="37000"/>
                      <a:satMod val="300000"/>
                    </a:srgbClr>
                  </a:gs>
                  <a:gs pos="100000">
                    <a:srgbClr val="C9C9C9">
                      <a:tint val="15000"/>
                      <a:satMod val="350000"/>
                    </a:srgbClr>
                  </a:gs>
                </a:gsLst>
                <a:lin ang="16200000" scaled="1"/>
              </a:gradFill>
              <a:ln w="9525" cap="flat" cmpd="sng" algn="ctr">
                <a:solidFill>
                  <a:srgbClr val="C9C9C9">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102B62"/>
                  </a:solidFill>
                  <a:effectLst/>
                  <a:uLnTx/>
                  <a:uFillTx/>
                  <a:latin typeface="Arial"/>
                  <a:ea typeface="+mn-ea"/>
                  <a:cs typeface="+mn-cs"/>
                </a:endParaRPr>
              </a:p>
            </p:txBody>
          </p:sp>
          <p:grpSp>
            <p:nvGrpSpPr>
              <p:cNvPr id="153" name="Group 152">
                <a:extLst>
                  <a:ext uri="{FF2B5EF4-FFF2-40B4-BE49-F238E27FC236}">
                    <a16:creationId xmlns:a16="http://schemas.microsoft.com/office/drawing/2014/main" id="{621BBD36-42DC-4B5A-ABDE-8C5137C10655}"/>
                  </a:ext>
                </a:extLst>
              </p:cNvPr>
              <p:cNvGrpSpPr/>
              <p:nvPr/>
            </p:nvGrpSpPr>
            <p:grpSpPr>
              <a:xfrm>
                <a:off x="399877" y="1741884"/>
                <a:ext cx="976180" cy="713688"/>
                <a:chOff x="439255" y="1678559"/>
                <a:chExt cx="1184759" cy="866181"/>
              </a:xfrm>
            </p:grpSpPr>
            <p:pic>
              <p:nvPicPr>
                <p:cNvPr id="154" name="Picture 153">
                  <a:extLst>
                    <a:ext uri="{FF2B5EF4-FFF2-40B4-BE49-F238E27FC236}">
                      <a16:creationId xmlns:a16="http://schemas.microsoft.com/office/drawing/2014/main" id="{87A546BF-F964-4699-9A64-8FBDE9557C95}"/>
                    </a:ext>
                  </a:extLst>
                </p:cNvPr>
                <p:cNvPicPr>
                  <a:picLocks noChangeAspect="1"/>
                </p:cNvPicPr>
                <p:nvPr/>
              </p:nvPicPr>
              <p:blipFill rotWithShape="1">
                <a:blip r:embed="rId17" cstate="print">
                  <a:extLst>
                    <a:ext uri="{28A0092B-C50C-407E-A947-70E740481C1C}">
                      <a14:useLocalDpi xmlns:a14="http://schemas.microsoft.com/office/drawing/2010/main" val="0"/>
                    </a:ext>
                  </a:extLst>
                </a:blip>
                <a:srcRect/>
                <a:stretch/>
              </p:blipFill>
              <p:spPr>
                <a:xfrm>
                  <a:off x="439255" y="2294924"/>
                  <a:ext cx="1184759" cy="249816"/>
                </a:xfrm>
                <a:prstGeom prst="rect">
                  <a:avLst/>
                </a:prstGeom>
              </p:spPr>
            </p:pic>
            <p:grpSp>
              <p:nvGrpSpPr>
                <p:cNvPr id="155" name="Graphic 71">
                  <a:extLst>
                    <a:ext uri="{FF2B5EF4-FFF2-40B4-BE49-F238E27FC236}">
                      <a16:creationId xmlns:a16="http://schemas.microsoft.com/office/drawing/2014/main" id="{598DA6F3-B3BC-44ED-BAB1-8887D1E79F50}"/>
                    </a:ext>
                  </a:extLst>
                </p:cNvPr>
                <p:cNvGrpSpPr/>
                <p:nvPr/>
              </p:nvGrpSpPr>
              <p:grpSpPr>
                <a:xfrm>
                  <a:off x="696400" y="1678559"/>
                  <a:ext cx="670468" cy="679346"/>
                  <a:chOff x="3181353" y="1162049"/>
                  <a:chExt cx="2780531" cy="2817349"/>
                </a:xfrm>
                <a:solidFill>
                  <a:srgbClr val="004D98"/>
                </a:solidFill>
              </p:grpSpPr>
              <p:sp>
                <p:nvSpPr>
                  <p:cNvPr id="156" name="Freeform: Shape 155">
                    <a:extLst>
                      <a:ext uri="{FF2B5EF4-FFF2-40B4-BE49-F238E27FC236}">
                        <a16:creationId xmlns:a16="http://schemas.microsoft.com/office/drawing/2014/main" id="{6A2AD684-EB64-445B-A82D-2733763039E3}"/>
                      </a:ext>
                    </a:extLst>
                  </p:cNvPr>
                  <p:cNvSpPr/>
                  <p:nvPr/>
                </p:nvSpPr>
                <p:spPr>
                  <a:xfrm flipV="1">
                    <a:off x="3181353" y="1162049"/>
                    <a:ext cx="2780531" cy="2817349"/>
                  </a:xfrm>
                  <a:custGeom>
                    <a:avLst/>
                    <a:gdLst>
                      <a:gd name="connsiteX0" fmla="*/ 1089915 w 2780531"/>
                      <a:gd name="connsiteY0" fmla="*/ 2803308 h 2817349"/>
                      <a:gd name="connsiteX1" fmla="*/ 767017 w 2780531"/>
                      <a:gd name="connsiteY1" fmla="*/ 2506128 h 2817349"/>
                      <a:gd name="connsiteX2" fmla="*/ 467932 w 2780531"/>
                      <a:gd name="connsiteY2" fmla="*/ 2194660 h 2817349"/>
                      <a:gd name="connsiteX3" fmla="*/ 457455 w 2780531"/>
                      <a:gd name="connsiteY3" fmla="*/ 2115603 h 2817349"/>
                      <a:gd name="connsiteX4" fmla="*/ 556515 w 2780531"/>
                      <a:gd name="connsiteY4" fmla="*/ 1968918 h 2817349"/>
                      <a:gd name="connsiteX5" fmla="*/ 650812 w 2780531"/>
                      <a:gd name="connsiteY5" fmla="*/ 1874620 h 2817349"/>
                      <a:gd name="connsiteX6" fmla="*/ 340297 w 2780531"/>
                      <a:gd name="connsiteY6" fmla="*/ 1562200 h 2817349"/>
                      <a:gd name="connsiteX7" fmla="*/ 13590 w 2780531"/>
                      <a:gd name="connsiteY7" fmla="*/ 1226920 h 2817349"/>
                      <a:gd name="connsiteX8" fmla="*/ 11685 w 2780531"/>
                      <a:gd name="connsiteY8" fmla="*/ 1085950 h 2817349"/>
                      <a:gd name="connsiteX9" fmla="*/ 314580 w 2780531"/>
                      <a:gd name="connsiteY9" fmla="*/ 772578 h 2817349"/>
                      <a:gd name="connsiteX10" fmla="*/ 641287 w 2780531"/>
                      <a:gd name="connsiteY10" fmla="*/ 475398 h 2817349"/>
                      <a:gd name="connsiteX11" fmla="*/ 839407 w 2780531"/>
                      <a:gd name="connsiteY11" fmla="*/ 567790 h 2817349"/>
                      <a:gd name="connsiteX12" fmla="*/ 923227 w 2780531"/>
                      <a:gd name="connsiteY12" fmla="*/ 649705 h 2817349"/>
                      <a:gd name="connsiteX13" fmla="*/ 1239457 w 2780531"/>
                      <a:gd name="connsiteY13" fmla="*/ 334428 h 2817349"/>
                      <a:gd name="connsiteX14" fmla="*/ 1576642 w 2780531"/>
                      <a:gd name="connsiteY14" fmla="*/ 8673 h 2817349"/>
                      <a:gd name="connsiteX15" fmla="*/ 1701420 w 2780531"/>
                      <a:gd name="connsiteY15" fmla="*/ 11530 h 2817349"/>
                      <a:gd name="connsiteX16" fmla="*/ 2312925 w 2780531"/>
                      <a:gd name="connsiteY16" fmla="*/ 629703 h 2817349"/>
                      <a:gd name="connsiteX17" fmla="*/ 2309115 w 2780531"/>
                      <a:gd name="connsiteY17" fmla="*/ 739240 h 2817349"/>
                      <a:gd name="connsiteX18" fmla="*/ 2209102 w 2780531"/>
                      <a:gd name="connsiteY18" fmla="*/ 850683 h 2817349"/>
                      <a:gd name="connsiteX19" fmla="*/ 2122425 w 2780531"/>
                      <a:gd name="connsiteY19" fmla="*/ 936408 h 2817349"/>
                      <a:gd name="connsiteX20" fmla="*/ 2440560 w 2780531"/>
                      <a:gd name="connsiteY20" fmla="*/ 1255495 h 2817349"/>
                      <a:gd name="connsiteX21" fmla="*/ 2769172 w 2780531"/>
                      <a:gd name="connsiteY21" fmla="*/ 1601253 h 2817349"/>
                      <a:gd name="connsiteX22" fmla="*/ 2766315 w 2780531"/>
                      <a:gd name="connsiteY22" fmla="*/ 1720315 h 2817349"/>
                      <a:gd name="connsiteX23" fmla="*/ 2458657 w 2780531"/>
                      <a:gd name="connsiteY23" fmla="*/ 2038450 h 2817349"/>
                      <a:gd name="connsiteX24" fmla="*/ 2130045 w 2780531"/>
                      <a:gd name="connsiteY24" fmla="*/ 2336583 h 2817349"/>
                      <a:gd name="connsiteX25" fmla="*/ 1943355 w 2780531"/>
                      <a:gd name="connsiteY25" fmla="*/ 2243238 h 2817349"/>
                      <a:gd name="connsiteX26" fmla="*/ 1855725 w 2780531"/>
                      <a:gd name="connsiteY26" fmla="*/ 2156560 h 2817349"/>
                      <a:gd name="connsiteX27" fmla="*/ 1533780 w 2780531"/>
                      <a:gd name="connsiteY27" fmla="*/ 2476600 h 2817349"/>
                      <a:gd name="connsiteX28" fmla="*/ 1174687 w 2780531"/>
                      <a:gd name="connsiteY28" fmla="*/ 2807118 h 2817349"/>
                      <a:gd name="connsiteX29" fmla="*/ 1089915 w 2780531"/>
                      <a:gd name="connsiteY29" fmla="*/ 2803308 h 2817349"/>
                      <a:gd name="connsiteX30" fmla="*/ 1187070 w 2780531"/>
                      <a:gd name="connsiteY30" fmla="*/ 2756635 h 2817349"/>
                      <a:gd name="connsiteX31" fmla="*/ 1517587 w 2780531"/>
                      <a:gd name="connsiteY31" fmla="*/ 2437548 h 2817349"/>
                      <a:gd name="connsiteX32" fmla="*/ 1822387 w 2780531"/>
                      <a:gd name="connsiteY32" fmla="*/ 2131795 h 2817349"/>
                      <a:gd name="connsiteX33" fmla="*/ 1479487 w 2780531"/>
                      <a:gd name="connsiteY33" fmla="*/ 1788895 h 2817349"/>
                      <a:gd name="connsiteX34" fmla="*/ 1136587 w 2780531"/>
                      <a:gd name="connsiteY34" fmla="*/ 1445995 h 2817349"/>
                      <a:gd name="connsiteX35" fmla="*/ 820357 w 2780531"/>
                      <a:gd name="connsiteY35" fmla="*/ 1762225 h 2817349"/>
                      <a:gd name="connsiteX36" fmla="*/ 498412 w 2780531"/>
                      <a:gd name="connsiteY36" fmla="*/ 2162275 h 2817349"/>
                      <a:gd name="connsiteX37" fmla="*/ 1079437 w 2780531"/>
                      <a:gd name="connsiteY37" fmla="*/ 2751873 h 2817349"/>
                      <a:gd name="connsiteX38" fmla="*/ 1187070 w 2780531"/>
                      <a:gd name="connsiteY38" fmla="*/ 2756635 h 2817349"/>
                      <a:gd name="connsiteX39" fmla="*/ 2130045 w 2780531"/>
                      <a:gd name="connsiteY39" fmla="*/ 2293720 h 2817349"/>
                      <a:gd name="connsiteX40" fmla="*/ 2729167 w 2780531"/>
                      <a:gd name="connsiteY40" fmla="*/ 1694598 h 2817349"/>
                      <a:gd name="connsiteX41" fmla="*/ 2736787 w 2780531"/>
                      <a:gd name="connsiteY41" fmla="*/ 1637448 h 2817349"/>
                      <a:gd name="connsiteX42" fmla="*/ 2412937 w 2780531"/>
                      <a:gd name="connsiteY42" fmla="*/ 1293595 h 2817349"/>
                      <a:gd name="connsiteX43" fmla="*/ 2093850 w 2780531"/>
                      <a:gd name="connsiteY43" fmla="*/ 974508 h 2817349"/>
                      <a:gd name="connsiteX44" fmla="*/ 1753807 w 2780531"/>
                      <a:gd name="connsiteY44" fmla="*/ 1315503 h 2817349"/>
                      <a:gd name="connsiteX45" fmla="*/ 1412812 w 2780531"/>
                      <a:gd name="connsiteY45" fmla="*/ 1655545 h 2817349"/>
                      <a:gd name="connsiteX46" fmla="*/ 1722375 w 2780531"/>
                      <a:gd name="connsiteY46" fmla="*/ 1966060 h 2817349"/>
                      <a:gd name="connsiteX47" fmla="*/ 2101470 w 2780531"/>
                      <a:gd name="connsiteY47" fmla="*/ 2298483 h 2817349"/>
                      <a:gd name="connsiteX48" fmla="*/ 2130045 w 2780531"/>
                      <a:gd name="connsiteY48" fmla="*/ 2293720 h 2817349"/>
                      <a:gd name="connsiteX49" fmla="*/ 1038480 w 2780531"/>
                      <a:gd name="connsiteY49" fmla="*/ 834490 h 2817349"/>
                      <a:gd name="connsiteX50" fmla="*/ 686055 w 2780531"/>
                      <a:gd name="connsiteY50" fmla="*/ 512545 h 2817349"/>
                      <a:gd name="connsiteX51" fmla="*/ 628905 w 2780531"/>
                      <a:gd name="connsiteY51" fmla="*/ 525880 h 2817349"/>
                      <a:gd name="connsiteX52" fmla="*/ 46927 w 2780531"/>
                      <a:gd name="connsiteY52" fmla="*/ 1109763 h 2817349"/>
                      <a:gd name="connsiteX53" fmla="*/ 36450 w 2780531"/>
                      <a:gd name="connsiteY53" fmla="*/ 1162150 h 2817349"/>
                      <a:gd name="connsiteX54" fmla="*/ 357442 w 2780531"/>
                      <a:gd name="connsiteY54" fmla="*/ 1514575 h 2817349"/>
                      <a:gd name="connsiteX55" fmla="*/ 679387 w 2780531"/>
                      <a:gd name="connsiteY55" fmla="*/ 1836520 h 2817349"/>
                      <a:gd name="connsiteX56" fmla="*/ 1019430 w 2780531"/>
                      <a:gd name="connsiteY56" fmla="*/ 1496478 h 2817349"/>
                      <a:gd name="connsiteX57" fmla="*/ 1360425 w 2780531"/>
                      <a:gd name="connsiteY57" fmla="*/ 1155483 h 2817349"/>
                      <a:gd name="connsiteX58" fmla="*/ 1038480 w 2780531"/>
                      <a:gd name="connsiteY58" fmla="*/ 834490 h 2817349"/>
                      <a:gd name="connsiteX59" fmla="*/ 1498537 w 2780531"/>
                      <a:gd name="connsiteY59" fmla="*/ 1512670 h 2817349"/>
                      <a:gd name="connsiteX60" fmla="*/ 1612837 w 2780531"/>
                      <a:gd name="connsiteY60" fmla="*/ 1398370 h 2817349"/>
                      <a:gd name="connsiteX61" fmla="*/ 1503300 w 2780531"/>
                      <a:gd name="connsiteY61" fmla="*/ 1288833 h 2817349"/>
                      <a:gd name="connsiteX62" fmla="*/ 1393762 w 2780531"/>
                      <a:gd name="connsiteY62" fmla="*/ 1179295 h 2817349"/>
                      <a:gd name="connsiteX63" fmla="*/ 1282320 w 2780531"/>
                      <a:gd name="connsiteY63" fmla="*/ 1290738 h 2817349"/>
                      <a:gd name="connsiteX64" fmla="*/ 1169925 w 2780531"/>
                      <a:gd name="connsiteY64" fmla="*/ 1412658 h 2817349"/>
                      <a:gd name="connsiteX65" fmla="*/ 1379475 w 2780531"/>
                      <a:gd name="connsiteY65" fmla="*/ 1626970 h 2817349"/>
                      <a:gd name="connsiteX66" fmla="*/ 1498537 w 2780531"/>
                      <a:gd name="connsiteY66" fmla="*/ 1512670 h 2817349"/>
                      <a:gd name="connsiteX67" fmla="*/ 1952880 w 2780531"/>
                      <a:gd name="connsiteY67" fmla="*/ 1048803 h 2817349"/>
                      <a:gd name="connsiteX68" fmla="*/ 2274825 w 2780531"/>
                      <a:gd name="connsiteY68" fmla="*/ 708760 h 2817349"/>
                      <a:gd name="connsiteX69" fmla="*/ 2274825 w 2780531"/>
                      <a:gd name="connsiteY69" fmla="*/ 651610 h 2817349"/>
                      <a:gd name="connsiteX70" fmla="*/ 1663320 w 2780531"/>
                      <a:gd name="connsiteY70" fmla="*/ 41058 h 2817349"/>
                      <a:gd name="connsiteX71" fmla="*/ 1610932 w 2780531"/>
                      <a:gd name="connsiteY71" fmla="*/ 41058 h 2817349"/>
                      <a:gd name="connsiteX72" fmla="*/ 1272795 w 2780531"/>
                      <a:gd name="connsiteY72" fmla="*/ 358240 h 2817349"/>
                      <a:gd name="connsiteX73" fmla="*/ 960375 w 2780531"/>
                      <a:gd name="connsiteY73" fmla="*/ 679233 h 2817349"/>
                      <a:gd name="connsiteX74" fmla="*/ 1636650 w 2780531"/>
                      <a:gd name="connsiteY74" fmla="*/ 1360270 h 2817349"/>
                      <a:gd name="connsiteX75" fmla="*/ 1952880 w 2780531"/>
                      <a:gd name="connsiteY75" fmla="*/ 1048803 h 2817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780531" h="2817349">
                        <a:moveTo>
                          <a:pt x="1089915" y="2803308"/>
                        </a:moveTo>
                        <a:cubicBezTo>
                          <a:pt x="1061340" y="2792830"/>
                          <a:pt x="983235" y="2721393"/>
                          <a:pt x="767017" y="2506128"/>
                        </a:cubicBezTo>
                        <a:cubicBezTo>
                          <a:pt x="610807" y="2349918"/>
                          <a:pt x="476505" y="2209900"/>
                          <a:pt x="467932" y="2194660"/>
                        </a:cubicBezTo>
                        <a:cubicBezTo>
                          <a:pt x="458407" y="2175610"/>
                          <a:pt x="454597" y="2150845"/>
                          <a:pt x="457455" y="2115603"/>
                        </a:cubicBezTo>
                        <a:cubicBezTo>
                          <a:pt x="462217" y="2064168"/>
                          <a:pt x="463170" y="2062263"/>
                          <a:pt x="556515" y="1968918"/>
                        </a:cubicBezTo>
                        <a:lnTo>
                          <a:pt x="650812" y="1874620"/>
                        </a:lnTo>
                        <a:lnTo>
                          <a:pt x="340297" y="1562200"/>
                        </a:lnTo>
                        <a:cubicBezTo>
                          <a:pt x="168847" y="1390750"/>
                          <a:pt x="22162" y="1240255"/>
                          <a:pt x="13590" y="1226920"/>
                        </a:cubicBezTo>
                        <a:cubicBezTo>
                          <a:pt x="-5460" y="1198345"/>
                          <a:pt x="-6413" y="1121193"/>
                          <a:pt x="11685" y="1085950"/>
                        </a:cubicBezTo>
                        <a:cubicBezTo>
                          <a:pt x="19305" y="1071663"/>
                          <a:pt x="155512" y="930693"/>
                          <a:pt x="314580" y="772578"/>
                        </a:cubicBezTo>
                        <a:cubicBezTo>
                          <a:pt x="558420" y="530643"/>
                          <a:pt x="608902" y="483970"/>
                          <a:pt x="641287" y="475398"/>
                        </a:cubicBezTo>
                        <a:cubicBezTo>
                          <a:pt x="707962" y="458253"/>
                          <a:pt x="744157" y="475398"/>
                          <a:pt x="839407" y="567790"/>
                        </a:cubicBezTo>
                        <a:lnTo>
                          <a:pt x="923227" y="649705"/>
                        </a:lnTo>
                        <a:lnTo>
                          <a:pt x="1239457" y="334428"/>
                        </a:lnTo>
                        <a:cubicBezTo>
                          <a:pt x="1413765" y="161073"/>
                          <a:pt x="1565212" y="14388"/>
                          <a:pt x="1576642" y="8673"/>
                        </a:cubicBezTo>
                        <a:cubicBezTo>
                          <a:pt x="1605217" y="-5615"/>
                          <a:pt x="1670940" y="-4662"/>
                          <a:pt x="1701420" y="11530"/>
                        </a:cubicBezTo>
                        <a:cubicBezTo>
                          <a:pt x="1740472" y="32485"/>
                          <a:pt x="2301495" y="599223"/>
                          <a:pt x="2312925" y="629703"/>
                        </a:cubicBezTo>
                        <a:cubicBezTo>
                          <a:pt x="2326260" y="666850"/>
                          <a:pt x="2325307" y="708760"/>
                          <a:pt x="2309115" y="739240"/>
                        </a:cubicBezTo>
                        <a:cubicBezTo>
                          <a:pt x="2301495" y="753528"/>
                          <a:pt x="2256727" y="803058"/>
                          <a:pt x="2209102" y="850683"/>
                        </a:cubicBezTo>
                        <a:lnTo>
                          <a:pt x="2122425" y="936408"/>
                        </a:lnTo>
                        <a:lnTo>
                          <a:pt x="2440560" y="1255495"/>
                        </a:lnTo>
                        <a:cubicBezTo>
                          <a:pt x="2615820" y="1430755"/>
                          <a:pt x="2764410" y="1586965"/>
                          <a:pt x="2769172" y="1601253"/>
                        </a:cubicBezTo>
                        <a:cubicBezTo>
                          <a:pt x="2783460" y="1638400"/>
                          <a:pt x="2782507" y="1689835"/>
                          <a:pt x="2766315" y="1720315"/>
                        </a:cubicBezTo>
                        <a:cubicBezTo>
                          <a:pt x="2758695" y="1734603"/>
                          <a:pt x="2620582" y="1877478"/>
                          <a:pt x="2458657" y="2038450"/>
                        </a:cubicBezTo>
                        <a:cubicBezTo>
                          <a:pt x="2207197" y="2288005"/>
                          <a:pt x="2160525" y="2330868"/>
                          <a:pt x="2130045" y="2336583"/>
                        </a:cubicBezTo>
                        <a:cubicBezTo>
                          <a:pt x="2065275" y="2348965"/>
                          <a:pt x="2037652" y="2334678"/>
                          <a:pt x="1943355" y="2243238"/>
                        </a:cubicBezTo>
                        <a:lnTo>
                          <a:pt x="1855725" y="2156560"/>
                        </a:lnTo>
                        <a:lnTo>
                          <a:pt x="1533780" y="2476600"/>
                        </a:lnTo>
                        <a:cubicBezTo>
                          <a:pt x="1264222" y="2746158"/>
                          <a:pt x="1207072" y="2798545"/>
                          <a:pt x="1174687" y="2807118"/>
                        </a:cubicBezTo>
                        <a:cubicBezTo>
                          <a:pt x="1128967" y="2819500"/>
                          <a:pt x="1135635" y="2819500"/>
                          <a:pt x="1089915" y="2803308"/>
                        </a:cubicBezTo>
                        <a:close/>
                        <a:moveTo>
                          <a:pt x="1187070" y="2756635"/>
                        </a:moveTo>
                        <a:cubicBezTo>
                          <a:pt x="1201357" y="2749015"/>
                          <a:pt x="1349947" y="2605188"/>
                          <a:pt x="1517587" y="2437548"/>
                        </a:cubicBezTo>
                        <a:lnTo>
                          <a:pt x="1822387" y="2131795"/>
                        </a:lnTo>
                        <a:lnTo>
                          <a:pt x="1479487" y="1788895"/>
                        </a:lnTo>
                        <a:lnTo>
                          <a:pt x="1136587" y="1445995"/>
                        </a:lnTo>
                        <a:lnTo>
                          <a:pt x="820357" y="1762225"/>
                        </a:lnTo>
                        <a:cubicBezTo>
                          <a:pt x="490792" y="2091790"/>
                          <a:pt x="481267" y="2104173"/>
                          <a:pt x="498412" y="2162275"/>
                        </a:cubicBezTo>
                        <a:cubicBezTo>
                          <a:pt x="506032" y="2187040"/>
                          <a:pt x="1034670" y="2723298"/>
                          <a:pt x="1079437" y="2751873"/>
                        </a:cubicBezTo>
                        <a:cubicBezTo>
                          <a:pt x="1113727" y="2773780"/>
                          <a:pt x="1151827" y="2774733"/>
                          <a:pt x="1187070" y="2756635"/>
                        </a:cubicBezTo>
                        <a:close/>
                        <a:moveTo>
                          <a:pt x="2130045" y="2293720"/>
                        </a:moveTo>
                        <a:cubicBezTo>
                          <a:pt x="2151952" y="2293720"/>
                          <a:pt x="2712022" y="1733650"/>
                          <a:pt x="2729167" y="1694598"/>
                        </a:cubicBezTo>
                        <a:cubicBezTo>
                          <a:pt x="2736787" y="1677453"/>
                          <a:pt x="2739645" y="1651735"/>
                          <a:pt x="2736787" y="1637448"/>
                        </a:cubicBezTo>
                        <a:cubicBezTo>
                          <a:pt x="2732977" y="1620303"/>
                          <a:pt x="2625345" y="1505050"/>
                          <a:pt x="2412937" y="1293595"/>
                        </a:cubicBezTo>
                        <a:lnTo>
                          <a:pt x="2093850" y="974508"/>
                        </a:lnTo>
                        <a:lnTo>
                          <a:pt x="1753807" y="1315503"/>
                        </a:lnTo>
                        <a:lnTo>
                          <a:pt x="1412812" y="1655545"/>
                        </a:lnTo>
                        <a:lnTo>
                          <a:pt x="1722375" y="1966060"/>
                        </a:lnTo>
                        <a:cubicBezTo>
                          <a:pt x="2013840" y="2258478"/>
                          <a:pt x="2070990" y="2308960"/>
                          <a:pt x="2101470" y="2298483"/>
                        </a:cubicBezTo>
                        <a:cubicBezTo>
                          <a:pt x="2109090" y="2295625"/>
                          <a:pt x="2121472" y="2293720"/>
                          <a:pt x="2130045" y="2293720"/>
                        </a:cubicBezTo>
                        <a:close/>
                        <a:moveTo>
                          <a:pt x="1038480" y="834490"/>
                        </a:moveTo>
                        <a:cubicBezTo>
                          <a:pt x="747015" y="543025"/>
                          <a:pt x="713677" y="512545"/>
                          <a:pt x="686055" y="512545"/>
                        </a:cubicBezTo>
                        <a:cubicBezTo>
                          <a:pt x="668910" y="512545"/>
                          <a:pt x="643192" y="518260"/>
                          <a:pt x="628905" y="525880"/>
                        </a:cubicBezTo>
                        <a:cubicBezTo>
                          <a:pt x="597472" y="543025"/>
                          <a:pt x="62167" y="1080235"/>
                          <a:pt x="46927" y="1109763"/>
                        </a:cubicBezTo>
                        <a:cubicBezTo>
                          <a:pt x="41212" y="1121193"/>
                          <a:pt x="36450" y="1144053"/>
                          <a:pt x="36450" y="1162150"/>
                        </a:cubicBezTo>
                        <a:cubicBezTo>
                          <a:pt x="36450" y="1189773"/>
                          <a:pt x="65977" y="1223110"/>
                          <a:pt x="357442" y="1514575"/>
                        </a:cubicBezTo>
                        <a:lnTo>
                          <a:pt x="679387" y="1836520"/>
                        </a:lnTo>
                        <a:lnTo>
                          <a:pt x="1019430" y="1496478"/>
                        </a:lnTo>
                        <a:lnTo>
                          <a:pt x="1360425" y="1155483"/>
                        </a:lnTo>
                        <a:lnTo>
                          <a:pt x="1038480" y="834490"/>
                        </a:lnTo>
                        <a:close/>
                        <a:moveTo>
                          <a:pt x="1498537" y="1512670"/>
                        </a:moveTo>
                        <a:lnTo>
                          <a:pt x="1612837" y="1398370"/>
                        </a:lnTo>
                        <a:lnTo>
                          <a:pt x="1503300" y="1288833"/>
                        </a:lnTo>
                        <a:lnTo>
                          <a:pt x="1393762" y="1179295"/>
                        </a:lnTo>
                        <a:lnTo>
                          <a:pt x="1282320" y="1290738"/>
                        </a:lnTo>
                        <a:cubicBezTo>
                          <a:pt x="1220407" y="1352650"/>
                          <a:pt x="1169925" y="1406943"/>
                          <a:pt x="1169925" y="1412658"/>
                        </a:cubicBezTo>
                        <a:cubicBezTo>
                          <a:pt x="1169925" y="1422183"/>
                          <a:pt x="1369950" y="1626970"/>
                          <a:pt x="1379475" y="1626970"/>
                        </a:cubicBezTo>
                        <a:cubicBezTo>
                          <a:pt x="1382332" y="1626970"/>
                          <a:pt x="1435672" y="1575535"/>
                          <a:pt x="1498537" y="1512670"/>
                        </a:cubicBezTo>
                        <a:close/>
                        <a:moveTo>
                          <a:pt x="1952880" y="1048803"/>
                        </a:moveTo>
                        <a:cubicBezTo>
                          <a:pt x="2125282" y="875448"/>
                          <a:pt x="2269110" y="724000"/>
                          <a:pt x="2274825" y="708760"/>
                        </a:cubicBezTo>
                        <a:cubicBezTo>
                          <a:pt x="2281492" y="689710"/>
                          <a:pt x="2281492" y="672565"/>
                          <a:pt x="2274825" y="651610"/>
                        </a:cubicBezTo>
                        <a:cubicBezTo>
                          <a:pt x="2261490" y="610653"/>
                          <a:pt x="1699515" y="49630"/>
                          <a:pt x="1663320" y="41058"/>
                        </a:cubicBezTo>
                        <a:cubicBezTo>
                          <a:pt x="1648080" y="37248"/>
                          <a:pt x="1625220" y="37248"/>
                          <a:pt x="1610932" y="41058"/>
                        </a:cubicBezTo>
                        <a:cubicBezTo>
                          <a:pt x="1592835" y="44868"/>
                          <a:pt x="1476630" y="154405"/>
                          <a:pt x="1272795" y="358240"/>
                        </a:cubicBezTo>
                        <a:cubicBezTo>
                          <a:pt x="1100392" y="529690"/>
                          <a:pt x="960375" y="673518"/>
                          <a:pt x="960375" y="679233"/>
                        </a:cubicBezTo>
                        <a:cubicBezTo>
                          <a:pt x="960375" y="688758"/>
                          <a:pt x="1627125" y="1360270"/>
                          <a:pt x="1636650" y="1360270"/>
                        </a:cubicBezTo>
                        <a:cubicBezTo>
                          <a:pt x="1639507" y="1360270"/>
                          <a:pt x="1781430" y="1220253"/>
                          <a:pt x="1952880" y="1048803"/>
                        </a:cubicBezTo>
                        <a:close/>
                      </a:path>
                    </a:pathLst>
                  </a:custGeom>
                  <a:grpFill/>
                  <a:ln w="953" cap="flat">
                    <a:noFill/>
                    <a:prstDash val="solid"/>
                    <a:miter/>
                  </a:ln>
                </p:spPr>
                <p:txBody>
                  <a:bodyPr rtlCol="0" anchor="ct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102B62"/>
                      </a:solidFill>
                      <a:effectLst/>
                      <a:uLnTx/>
                      <a:uFillTx/>
                    </a:endParaRPr>
                  </a:p>
                </p:txBody>
              </p:sp>
              <p:sp>
                <p:nvSpPr>
                  <p:cNvPr id="157" name="Freeform: Shape 156">
                    <a:extLst>
                      <a:ext uri="{FF2B5EF4-FFF2-40B4-BE49-F238E27FC236}">
                        <a16:creationId xmlns:a16="http://schemas.microsoft.com/office/drawing/2014/main" id="{B39D834A-0DA9-4832-B4AF-F47C564C8E5A}"/>
                      </a:ext>
                    </a:extLst>
                  </p:cNvPr>
                  <p:cNvSpPr/>
                  <p:nvPr/>
                </p:nvSpPr>
                <p:spPr>
                  <a:xfrm flipV="1">
                    <a:off x="4332795" y="1469887"/>
                    <a:ext cx="362696" cy="466775"/>
                  </a:xfrm>
                  <a:custGeom>
                    <a:avLst/>
                    <a:gdLst>
                      <a:gd name="connsiteX0" fmla="*/ 101405 w 362696"/>
                      <a:gd name="connsiteY0" fmla="*/ 436673 h 466775"/>
                      <a:gd name="connsiteX1" fmla="*/ 140457 w 362696"/>
                      <a:gd name="connsiteY1" fmla="*/ 306180 h 466775"/>
                      <a:gd name="connsiteX2" fmla="*/ 49017 w 362696"/>
                      <a:gd name="connsiteY2" fmla="*/ 183308 h 466775"/>
                      <a:gd name="connsiteX3" fmla="*/ 13775 w 362696"/>
                      <a:gd name="connsiteY3" fmla="*/ 107108 h 466775"/>
                      <a:gd name="connsiteX4" fmla="*/ 28062 w 362696"/>
                      <a:gd name="connsiteY4" fmla="*/ 78533 h 466775"/>
                      <a:gd name="connsiteX5" fmla="*/ 84260 w 362696"/>
                      <a:gd name="connsiteY5" fmla="*/ 72818 h 466775"/>
                      <a:gd name="connsiteX6" fmla="*/ 341435 w 362696"/>
                      <a:gd name="connsiteY6" fmla="*/ 29003 h 466775"/>
                      <a:gd name="connsiteX7" fmla="*/ 361437 w 362696"/>
                      <a:gd name="connsiteY7" fmla="*/ 14715 h 466775"/>
                      <a:gd name="connsiteX8" fmla="*/ 227135 w 362696"/>
                      <a:gd name="connsiteY8" fmla="*/ 184260 h 466775"/>
                      <a:gd name="connsiteX9" fmla="*/ 191892 w 362696"/>
                      <a:gd name="connsiteY9" fmla="*/ 195690 h 466775"/>
                      <a:gd name="connsiteX10" fmla="*/ 196655 w 362696"/>
                      <a:gd name="connsiteY10" fmla="*/ 244268 h 466775"/>
                      <a:gd name="connsiteX11" fmla="*/ 190940 w 362696"/>
                      <a:gd name="connsiteY11" fmla="*/ 333803 h 466775"/>
                      <a:gd name="connsiteX12" fmla="*/ 90927 w 362696"/>
                      <a:gd name="connsiteY12" fmla="*/ 461438 h 466775"/>
                      <a:gd name="connsiteX13" fmla="*/ 101405 w 362696"/>
                      <a:gd name="connsiteY13" fmla="*/ 436673 h 4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696" h="466775">
                        <a:moveTo>
                          <a:pt x="101405" y="436673"/>
                        </a:moveTo>
                        <a:cubicBezTo>
                          <a:pt x="138552" y="394763"/>
                          <a:pt x="146172" y="369045"/>
                          <a:pt x="140457" y="306180"/>
                        </a:cubicBezTo>
                        <a:cubicBezTo>
                          <a:pt x="133790" y="244268"/>
                          <a:pt x="110930" y="212835"/>
                          <a:pt x="49017" y="183308"/>
                        </a:cubicBezTo>
                        <a:cubicBezTo>
                          <a:pt x="-2418" y="158543"/>
                          <a:pt x="-14800" y="130920"/>
                          <a:pt x="13775" y="107108"/>
                        </a:cubicBezTo>
                        <a:cubicBezTo>
                          <a:pt x="21395" y="100440"/>
                          <a:pt x="28062" y="88058"/>
                          <a:pt x="28062" y="78533"/>
                        </a:cubicBezTo>
                        <a:cubicBezTo>
                          <a:pt x="28062" y="49958"/>
                          <a:pt x="57590" y="47100"/>
                          <a:pt x="84260" y="72818"/>
                        </a:cubicBezTo>
                        <a:cubicBezTo>
                          <a:pt x="161412" y="146160"/>
                          <a:pt x="293810" y="124253"/>
                          <a:pt x="341435" y="29003"/>
                        </a:cubicBezTo>
                        <a:cubicBezTo>
                          <a:pt x="360485" y="-10050"/>
                          <a:pt x="361437" y="-10050"/>
                          <a:pt x="361437" y="14715"/>
                        </a:cubicBezTo>
                        <a:cubicBezTo>
                          <a:pt x="361437" y="76628"/>
                          <a:pt x="290952" y="165210"/>
                          <a:pt x="227135" y="184260"/>
                        </a:cubicBezTo>
                        <a:lnTo>
                          <a:pt x="191892" y="195690"/>
                        </a:lnTo>
                        <a:lnTo>
                          <a:pt x="196655" y="244268"/>
                        </a:lnTo>
                        <a:cubicBezTo>
                          <a:pt x="199512" y="270938"/>
                          <a:pt x="196655" y="310943"/>
                          <a:pt x="190940" y="333803"/>
                        </a:cubicBezTo>
                        <a:cubicBezTo>
                          <a:pt x="179510" y="375713"/>
                          <a:pt x="127122" y="442388"/>
                          <a:pt x="90927" y="461438"/>
                        </a:cubicBezTo>
                        <a:cubicBezTo>
                          <a:pt x="76640" y="469058"/>
                          <a:pt x="79497" y="462390"/>
                          <a:pt x="101405" y="436673"/>
                        </a:cubicBezTo>
                        <a:close/>
                      </a:path>
                    </a:pathLst>
                  </a:custGeom>
                  <a:grpFill/>
                  <a:ln w="953" cap="flat">
                    <a:noFill/>
                    <a:prstDash val="solid"/>
                    <a:miter/>
                  </a:ln>
                </p:spPr>
                <p:txBody>
                  <a:bodyPr rtlCol="0" anchor="ct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102B62"/>
                      </a:solidFill>
                      <a:effectLst/>
                      <a:uLnTx/>
                      <a:uFillTx/>
                    </a:endParaRPr>
                  </a:p>
                </p:txBody>
              </p:sp>
              <p:sp>
                <p:nvSpPr>
                  <p:cNvPr id="158" name="Freeform: Shape 157">
                    <a:extLst>
                      <a:ext uri="{FF2B5EF4-FFF2-40B4-BE49-F238E27FC236}">
                        <a16:creationId xmlns:a16="http://schemas.microsoft.com/office/drawing/2014/main" id="{C8FBA614-9012-46F1-B874-72206F5C5F3E}"/>
                      </a:ext>
                    </a:extLst>
                  </p:cNvPr>
                  <p:cNvSpPr/>
                  <p:nvPr/>
                </p:nvSpPr>
                <p:spPr>
                  <a:xfrm flipV="1">
                    <a:off x="3933480" y="1475515"/>
                    <a:ext cx="371486" cy="477999"/>
                  </a:xfrm>
                  <a:custGeom>
                    <a:avLst/>
                    <a:gdLst>
                      <a:gd name="connsiteX0" fmla="*/ 239155 w 371486"/>
                      <a:gd name="connsiteY0" fmla="*/ 452585 h 477999"/>
                      <a:gd name="connsiteX1" fmla="*/ 167718 w 371486"/>
                      <a:gd name="connsiteY1" fmla="*/ 276372 h 477999"/>
                      <a:gd name="connsiteX2" fmla="*/ 168670 w 371486"/>
                      <a:gd name="connsiteY2" fmla="*/ 213507 h 477999"/>
                      <a:gd name="connsiteX3" fmla="*/ 126760 w 371486"/>
                      <a:gd name="connsiteY3" fmla="*/ 196362 h 477999"/>
                      <a:gd name="connsiteX4" fmla="*/ -875 w 371486"/>
                      <a:gd name="connsiteY4" fmla="*/ 8720 h 477999"/>
                      <a:gd name="connsiteX5" fmla="*/ 13413 w 371486"/>
                      <a:gd name="connsiteY5" fmla="*/ 22055 h 477999"/>
                      <a:gd name="connsiteX6" fmla="*/ 172480 w 371486"/>
                      <a:gd name="connsiteY6" fmla="*/ 133497 h 477999"/>
                      <a:gd name="connsiteX7" fmla="*/ 291543 w 371486"/>
                      <a:gd name="connsiteY7" fmla="*/ 79205 h 477999"/>
                      <a:gd name="connsiteX8" fmla="*/ 342025 w 371486"/>
                      <a:gd name="connsiteY8" fmla="*/ 105875 h 477999"/>
                      <a:gd name="connsiteX9" fmla="*/ 356313 w 371486"/>
                      <a:gd name="connsiteY9" fmla="*/ 129687 h 477999"/>
                      <a:gd name="connsiteX10" fmla="*/ 370600 w 371486"/>
                      <a:gd name="connsiteY10" fmla="*/ 157310 h 477999"/>
                      <a:gd name="connsiteX11" fmla="*/ 341073 w 371486"/>
                      <a:gd name="connsiteY11" fmla="*/ 185885 h 477999"/>
                      <a:gd name="connsiteX12" fmla="*/ 231535 w 371486"/>
                      <a:gd name="connsiteY12" fmla="*/ 283040 h 477999"/>
                      <a:gd name="connsiteX13" fmla="*/ 264873 w 371486"/>
                      <a:gd name="connsiteY13" fmla="*/ 456395 h 477999"/>
                      <a:gd name="connsiteX14" fmla="*/ 239155 w 371486"/>
                      <a:gd name="connsiteY14" fmla="*/ 452585 h 47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1486" h="477999">
                        <a:moveTo>
                          <a:pt x="239155" y="452585"/>
                        </a:moveTo>
                        <a:cubicBezTo>
                          <a:pt x="192483" y="413532"/>
                          <a:pt x="166765" y="348762"/>
                          <a:pt x="167718" y="276372"/>
                        </a:cubicBezTo>
                        <a:lnTo>
                          <a:pt x="168670" y="213507"/>
                        </a:lnTo>
                        <a:lnTo>
                          <a:pt x="126760" y="196362"/>
                        </a:lnTo>
                        <a:cubicBezTo>
                          <a:pt x="56275" y="167787"/>
                          <a:pt x="-1827" y="81110"/>
                          <a:pt x="-875" y="8720"/>
                        </a:cubicBezTo>
                        <a:cubicBezTo>
                          <a:pt x="78" y="-9378"/>
                          <a:pt x="2935" y="-5568"/>
                          <a:pt x="13413" y="22055"/>
                        </a:cubicBezTo>
                        <a:cubicBezTo>
                          <a:pt x="38178" y="93492"/>
                          <a:pt x="96280" y="133497"/>
                          <a:pt x="172480" y="133497"/>
                        </a:cubicBezTo>
                        <a:cubicBezTo>
                          <a:pt x="213438" y="133497"/>
                          <a:pt x="268683" y="107780"/>
                          <a:pt x="291543" y="79205"/>
                        </a:cubicBezTo>
                        <a:cubicBezTo>
                          <a:pt x="305830" y="60155"/>
                          <a:pt x="342025" y="79205"/>
                          <a:pt x="342025" y="105875"/>
                        </a:cubicBezTo>
                        <a:cubicBezTo>
                          <a:pt x="342025" y="116352"/>
                          <a:pt x="348693" y="126830"/>
                          <a:pt x="356313" y="129687"/>
                        </a:cubicBezTo>
                        <a:cubicBezTo>
                          <a:pt x="363933" y="133497"/>
                          <a:pt x="370600" y="145880"/>
                          <a:pt x="370600" y="157310"/>
                        </a:cubicBezTo>
                        <a:cubicBezTo>
                          <a:pt x="370600" y="174455"/>
                          <a:pt x="363933" y="181122"/>
                          <a:pt x="341073" y="185885"/>
                        </a:cubicBezTo>
                        <a:cubicBezTo>
                          <a:pt x="303925" y="194457"/>
                          <a:pt x="247728" y="243987"/>
                          <a:pt x="231535" y="283040"/>
                        </a:cubicBezTo>
                        <a:cubicBezTo>
                          <a:pt x="206770" y="340190"/>
                          <a:pt x="221058" y="412580"/>
                          <a:pt x="264873" y="456395"/>
                        </a:cubicBezTo>
                        <a:cubicBezTo>
                          <a:pt x="292495" y="484017"/>
                          <a:pt x="273445" y="481160"/>
                          <a:pt x="239155" y="452585"/>
                        </a:cubicBezTo>
                        <a:close/>
                      </a:path>
                    </a:pathLst>
                  </a:custGeom>
                  <a:grpFill/>
                  <a:ln w="953" cap="flat">
                    <a:noFill/>
                    <a:prstDash val="solid"/>
                    <a:miter/>
                  </a:ln>
                </p:spPr>
                <p:txBody>
                  <a:bodyPr rtlCol="0" anchor="ct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102B62"/>
                      </a:solidFill>
                      <a:effectLst/>
                      <a:uLnTx/>
                      <a:uFillTx/>
                    </a:endParaRPr>
                  </a:p>
                </p:txBody>
              </p:sp>
              <p:sp>
                <p:nvSpPr>
                  <p:cNvPr id="159" name="Freeform: Shape 158">
                    <a:extLst>
                      <a:ext uri="{FF2B5EF4-FFF2-40B4-BE49-F238E27FC236}">
                        <a16:creationId xmlns:a16="http://schemas.microsoft.com/office/drawing/2014/main" id="{02B5F992-5DE9-4D2E-9873-AE90980862D4}"/>
                      </a:ext>
                    </a:extLst>
                  </p:cNvPr>
                  <p:cNvSpPr/>
                  <p:nvPr/>
                </p:nvSpPr>
                <p:spPr>
                  <a:xfrm flipV="1">
                    <a:off x="4205089" y="1656306"/>
                    <a:ext cx="227512" cy="62551"/>
                  </a:xfrm>
                  <a:custGeom>
                    <a:avLst/>
                    <a:gdLst>
                      <a:gd name="connsiteX0" fmla="*/ 24507 w 227512"/>
                      <a:gd name="connsiteY0" fmla="*/ 44542 h 62551"/>
                      <a:gd name="connsiteX1" fmla="*/ 11172 w 227512"/>
                      <a:gd name="connsiteY1" fmla="*/ 11204 h 62551"/>
                      <a:gd name="connsiteX2" fmla="*/ 54987 w 227512"/>
                      <a:gd name="connsiteY2" fmla="*/ 3584 h 62551"/>
                      <a:gd name="connsiteX3" fmla="*/ 167382 w 227512"/>
                      <a:gd name="connsiteY3" fmla="*/ 2632 h 62551"/>
                      <a:gd name="connsiteX4" fmla="*/ 206435 w 227512"/>
                      <a:gd name="connsiteY4" fmla="*/ 12157 h 62551"/>
                      <a:gd name="connsiteX5" fmla="*/ 226437 w 227512"/>
                      <a:gd name="connsiteY5" fmla="*/ 31207 h 62551"/>
                      <a:gd name="connsiteX6" fmla="*/ 191195 w 227512"/>
                      <a:gd name="connsiteY6" fmla="*/ 46447 h 62551"/>
                      <a:gd name="connsiteX7" fmla="*/ 24507 w 227512"/>
                      <a:gd name="connsiteY7" fmla="*/ 44542 h 6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512" h="62551">
                        <a:moveTo>
                          <a:pt x="24507" y="44542"/>
                        </a:moveTo>
                        <a:cubicBezTo>
                          <a:pt x="-6925" y="29302"/>
                          <a:pt x="-6925" y="28349"/>
                          <a:pt x="11172" y="11204"/>
                        </a:cubicBezTo>
                        <a:cubicBezTo>
                          <a:pt x="25460" y="-4036"/>
                          <a:pt x="33080" y="-4988"/>
                          <a:pt x="54987" y="3584"/>
                        </a:cubicBezTo>
                        <a:cubicBezTo>
                          <a:pt x="89277" y="15967"/>
                          <a:pt x="142617" y="15967"/>
                          <a:pt x="167382" y="2632"/>
                        </a:cubicBezTo>
                        <a:cubicBezTo>
                          <a:pt x="183575" y="-5941"/>
                          <a:pt x="190242" y="-4036"/>
                          <a:pt x="206435" y="12157"/>
                        </a:cubicBezTo>
                        <a:lnTo>
                          <a:pt x="226437" y="31207"/>
                        </a:lnTo>
                        <a:lnTo>
                          <a:pt x="191195" y="46447"/>
                        </a:lnTo>
                        <a:cubicBezTo>
                          <a:pt x="146427" y="65497"/>
                          <a:pt x="64512" y="64544"/>
                          <a:pt x="24507" y="44542"/>
                        </a:cubicBezTo>
                        <a:close/>
                      </a:path>
                    </a:pathLst>
                  </a:custGeom>
                  <a:grpFill/>
                  <a:ln w="953" cap="flat">
                    <a:noFill/>
                    <a:prstDash val="solid"/>
                    <a:miter/>
                  </a:ln>
                </p:spPr>
                <p:txBody>
                  <a:bodyPr rtlCol="0" anchor="ct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102B62"/>
                      </a:solidFill>
                      <a:effectLst/>
                      <a:uLnTx/>
                      <a:uFillTx/>
                    </a:endParaRPr>
                  </a:p>
                </p:txBody>
              </p:sp>
              <p:sp>
                <p:nvSpPr>
                  <p:cNvPr id="160" name="Freeform: Shape 159">
                    <a:extLst>
                      <a:ext uri="{FF2B5EF4-FFF2-40B4-BE49-F238E27FC236}">
                        <a16:creationId xmlns:a16="http://schemas.microsoft.com/office/drawing/2014/main" id="{5CE8E832-A364-4341-9CCA-286992DE8520}"/>
                      </a:ext>
                    </a:extLst>
                  </p:cNvPr>
                  <p:cNvSpPr/>
                  <p:nvPr/>
                </p:nvSpPr>
                <p:spPr>
                  <a:xfrm flipV="1">
                    <a:off x="4114466" y="1842113"/>
                    <a:ext cx="124049" cy="190658"/>
                  </a:xfrm>
                  <a:custGeom>
                    <a:avLst/>
                    <a:gdLst>
                      <a:gd name="connsiteX0" fmla="*/ -940 w 124049"/>
                      <a:gd name="connsiteY0" fmla="*/ 161577 h 190658"/>
                      <a:gd name="connsiteX1" fmla="*/ 17157 w 124049"/>
                      <a:gd name="connsiteY1" fmla="*/ 93949 h 190658"/>
                      <a:gd name="connsiteX2" fmla="*/ 114312 w 124049"/>
                      <a:gd name="connsiteY2" fmla="*/ -1301 h 190658"/>
                      <a:gd name="connsiteX3" fmla="*/ 94310 w 124049"/>
                      <a:gd name="connsiteY3" fmla="*/ 68232 h 190658"/>
                      <a:gd name="connsiteX4" fmla="*/ 54305 w 124049"/>
                      <a:gd name="connsiteY4" fmla="*/ 139669 h 190658"/>
                      <a:gd name="connsiteX5" fmla="*/ 20967 w 124049"/>
                      <a:gd name="connsiteY5" fmla="*/ 187294 h 190658"/>
                      <a:gd name="connsiteX6" fmla="*/ -940 w 124049"/>
                      <a:gd name="connsiteY6" fmla="*/ 161577 h 190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049" h="190658">
                        <a:moveTo>
                          <a:pt x="-940" y="161577"/>
                        </a:moveTo>
                        <a:cubicBezTo>
                          <a:pt x="-940" y="145384"/>
                          <a:pt x="7632" y="114904"/>
                          <a:pt x="17157" y="93949"/>
                        </a:cubicBezTo>
                        <a:cubicBezTo>
                          <a:pt x="35255" y="52039"/>
                          <a:pt x="99072" y="-9873"/>
                          <a:pt x="114312" y="-1301"/>
                        </a:cubicBezTo>
                        <a:cubicBezTo>
                          <a:pt x="131457" y="10129"/>
                          <a:pt x="122885" y="40609"/>
                          <a:pt x="94310" y="68232"/>
                        </a:cubicBezTo>
                        <a:cubicBezTo>
                          <a:pt x="79070" y="84424"/>
                          <a:pt x="60972" y="115857"/>
                          <a:pt x="54305" y="139669"/>
                        </a:cubicBezTo>
                        <a:cubicBezTo>
                          <a:pt x="45732" y="173007"/>
                          <a:pt x="38112" y="183484"/>
                          <a:pt x="20967" y="187294"/>
                        </a:cubicBezTo>
                        <a:cubicBezTo>
                          <a:pt x="1917" y="191104"/>
                          <a:pt x="-940" y="187294"/>
                          <a:pt x="-940" y="161577"/>
                        </a:cubicBezTo>
                        <a:close/>
                      </a:path>
                    </a:pathLst>
                  </a:custGeom>
                  <a:grpFill/>
                  <a:ln w="953" cap="flat">
                    <a:noFill/>
                    <a:prstDash val="solid"/>
                    <a:miter/>
                  </a:ln>
                </p:spPr>
                <p:txBody>
                  <a:bodyPr rtlCol="0" anchor="ct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102B62"/>
                      </a:solidFill>
                      <a:effectLst/>
                      <a:uLnTx/>
                      <a:uFillTx/>
                    </a:endParaRPr>
                  </a:p>
                </p:txBody>
              </p:sp>
              <p:sp>
                <p:nvSpPr>
                  <p:cNvPr id="161" name="Freeform: Shape 160">
                    <a:extLst>
                      <a:ext uri="{FF2B5EF4-FFF2-40B4-BE49-F238E27FC236}">
                        <a16:creationId xmlns:a16="http://schemas.microsoft.com/office/drawing/2014/main" id="{F9DCE4FE-0301-4DA5-80FA-EEEAC931136F}"/>
                      </a:ext>
                    </a:extLst>
                  </p:cNvPr>
                  <p:cNvSpPr/>
                  <p:nvPr/>
                </p:nvSpPr>
                <p:spPr>
                  <a:xfrm flipV="1">
                    <a:off x="4395184" y="1842006"/>
                    <a:ext cx="124297" cy="192164"/>
                  </a:xfrm>
                  <a:custGeom>
                    <a:avLst/>
                    <a:gdLst>
                      <a:gd name="connsiteX0" fmla="*/ 92409 w 124297"/>
                      <a:gd name="connsiteY0" fmla="*/ 184884 h 192164"/>
                      <a:gd name="connsiteX1" fmla="*/ 70501 w 124297"/>
                      <a:gd name="connsiteY1" fmla="*/ 157261 h 192164"/>
                      <a:gd name="connsiteX2" fmla="*/ 19066 w 124297"/>
                      <a:gd name="connsiteY2" fmla="*/ 62964 h 192164"/>
                      <a:gd name="connsiteX3" fmla="*/ 16 w 124297"/>
                      <a:gd name="connsiteY3" fmla="*/ 20101 h 192164"/>
                      <a:gd name="connsiteX4" fmla="*/ 40974 w 124297"/>
                      <a:gd name="connsiteY4" fmla="*/ 14386 h 192164"/>
                      <a:gd name="connsiteX5" fmla="*/ 120984 w 124297"/>
                      <a:gd name="connsiteY5" fmla="*/ 149641 h 192164"/>
                      <a:gd name="connsiteX6" fmla="*/ 92409 w 124297"/>
                      <a:gd name="connsiteY6" fmla="*/ 184884 h 19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297" h="192164">
                        <a:moveTo>
                          <a:pt x="92409" y="184884"/>
                        </a:moveTo>
                        <a:cubicBezTo>
                          <a:pt x="79074" y="180121"/>
                          <a:pt x="70501" y="168691"/>
                          <a:pt x="70501" y="157261"/>
                        </a:cubicBezTo>
                        <a:cubicBezTo>
                          <a:pt x="70501" y="130591"/>
                          <a:pt x="48594" y="90586"/>
                          <a:pt x="19066" y="62964"/>
                        </a:cubicBezTo>
                        <a:cubicBezTo>
                          <a:pt x="969" y="45819"/>
                          <a:pt x="-3794" y="33436"/>
                          <a:pt x="16" y="20101"/>
                        </a:cubicBezTo>
                        <a:cubicBezTo>
                          <a:pt x="8589" y="-8474"/>
                          <a:pt x="9541" y="-8474"/>
                          <a:pt x="40974" y="14386"/>
                        </a:cubicBezTo>
                        <a:cubicBezTo>
                          <a:pt x="77169" y="39151"/>
                          <a:pt x="114316" y="102016"/>
                          <a:pt x="120984" y="149641"/>
                        </a:cubicBezTo>
                        <a:cubicBezTo>
                          <a:pt x="126699" y="190599"/>
                          <a:pt x="121936" y="196314"/>
                          <a:pt x="92409" y="184884"/>
                        </a:cubicBezTo>
                        <a:close/>
                      </a:path>
                    </a:pathLst>
                  </a:custGeom>
                  <a:grpFill/>
                  <a:ln w="953" cap="flat">
                    <a:noFill/>
                    <a:prstDash val="solid"/>
                    <a:miter/>
                  </a:ln>
                </p:spPr>
                <p:txBody>
                  <a:bodyPr rtlCol="0" anchor="ct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102B62"/>
                      </a:solidFill>
                      <a:effectLst/>
                      <a:uLnTx/>
                      <a:uFillTx/>
                    </a:endParaRPr>
                  </a:p>
                </p:txBody>
              </p:sp>
              <p:sp>
                <p:nvSpPr>
                  <p:cNvPr id="162" name="Freeform: Shape 161">
                    <a:extLst>
                      <a:ext uri="{FF2B5EF4-FFF2-40B4-BE49-F238E27FC236}">
                        <a16:creationId xmlns:a16="http://schemas.microsoft.com/office/drawing/2014/main" id="{B17DD041-899F-4404-A4B9-340E2E8C5A3D}"/>
                      </a:ext>
                    </a:extLst>
                  </p:cNvPr>
                  <p:cNvSpPr/>
                  <p:nvPr/>
                </p:nvSpPr>
                <p:spPr>
                  <a:xfrm flipV="1">
                    <a:off x="4029685" y="1889664"/>
                    <a:ext cx="564861" cy="279048"/>
                  </a:xfrm>
                  <a:custGeom>
                    <a:avLst/>
                    <a:gdLst>
                      <a:gd name="connsiteX0" fmla="*/ 308503 w 564861"/>
                      <a:gd name="connsiteY0" fmla="*/ 274764 h 279048"/>
                      <a:gd name="connsiteX1" fmla="*/ 266593 w 564861"/>
                      <a:gd name="connsiteY1" fmla="*/ 268097 h 279048"/>
                      <a:gd name="connsiteX2" fmla="*/ 231351 w 564861"/>
                      <a:gd name="connsiteY2" fmla="*/ 268097 h 279048"/>
                      <a:gd name="connsiteX3" fmla="*/ 234208 w 564861"/>
                      <a:gd name="connsiteY3" fmla="*/ 225234 h 279048"/>
                      <a:gd name="connsiteX4" fmla="*/ 195156 w 564861"/>
                      <a:gd name="connsiteY4" fmla="*/ 85217 h 279048"/>
                      <a:gd name="connsiteX5" fmla="*/ 14180 w 564861"/>
                      <a:gd name="connsiteY5" fmla="*/ 35687 h 279048"/>
                      <a:gd name="connsiteX6" fmla="*/ 12275 w 564861"/>
                      <a:gd name="connsiteY6" fmla="*/ 29972 h 279048"/>
                      <a:gd name="connsiteX7" fmla="*/ 258021 w 564861"/>
                      <a:gd name="connsiteY7" fmla="*/ 47117 h 279048"/>
                      <a:gd name="connsiteX8" fmla="*/ 288501 w 564861"/>
                      <a:gd name="connsiteY8" fmla="*/ 69977 h 279048"/>
                      <a:gd name="connsiteX9" fmla="*/ 320886 w 564861"/>
                      <a:gd name="connsiteY9" fmla="*/ 43307 h 279048"/>
                      <a:gd name="connsiteX10" fmla="*/ 550438 w 564861"/>
                      <a:gd name="connsiteY10" fmla="*/ 20447 h 279048"/>
                      <a:gd name="connsiteX11" fmla="*/ 520911 w 564861"/>
                      <a:gd name="connsiteY11" fmla="*/ 28067 h 279048"/>
                      <a:gd name="connsiteX12" fmla="*/ 353271 w 564861"/>
                      <a:gd name="connsiteY12" fmla="*/ 114744 h 279048"/>
                      <a:gd name="connsiteX13" fmla="*/ 344698 w 564861"/>
                      <a:gd name="connsiteY13" fmla="*/ 241427 h 279048"/>
                      <a:gd name="connsiteX14" fmla="*/ 333268 w 564861"/>
                      <a:gd name="connsiteY14" fmla="*/ 271907 h 279048"/>
                      <a:gd name="connsiteX15" fmla="*/ 308503 w 564861"/>
                      <a:gd name="connsiteY15" fmla="*/ 274764 h 27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64861" h="279048">
                        <a:moveTo>
                          <a:pt x="308503" y="274764"/>
                        </a:moveTo>
                        <a:cubicBezTo>
                          <a:pt x="304693" y="271907"/>
                          <a:pt x="285643" y="269049"/>
                          <a:pt x="266593" y="268097"/>
                        </a:cubicBezTo>
                        <a:lnTo>
                          <a:pt x="231351" y="268097"/>
                        </a:lnTo>
                        <a:lnTo>
                          <a:pt x="234208" y="225234"/>
                        </a:lnTo>
                        <a:cubicBezTo>
                          <a:pt x="238971" y="159512"/>
                          <a:pt x="228493" y="123317"/>
                          <a:pt x="195156" y="85217"/>
                        </a:cubicBezTo>
                        <a:cubicBezTo>
                          <a:pt x="147531" y="30924"/>
                          <a:pt x="68473" y="9017"/>
                          <a:pt x="14180" y="35687"/>
                        </a:cubicBezTo>
                        <a:cubicBezTo>
                          <a:pt x="-5822" y="45212"/>
                          <a:pt x="-5822" y="45212"/>
                          <a:pt x="12275" y="29972"/>
                        </a:cubicBezTo>
                        <a:cubicBezTo>
                          <a:pt x="72283" y="-18606"/>
                          <a:pt x="181821" y="-10986"/>
                          <a:pt x="258021" y="47117"/>
                        </a:cubicBezTo>
                        <a:lnTo>
                          <a:pt x="288501" y="69977"/>
                        </a:lnTo>
                        <a:lnTo>
                          <a:pt x="320886" y="43307"/>
                        </a:lnTo>
                        <a:cubicBezTo>
                          <a:pt x="378036" y="-4318"/>
                          <a:pt x="486621" y="-14796"/>
                          <a:pt x="550438" y="20447"/>
                        </a:cubicBezTo>
                        <a:cubicBezTo>
                          <a:pt x="572346" y="32829"/>
                          <a:pt x="570441" y="32829"/>
                          <a:pt x="520911" y="28067"/>
                        </a:cubicBezTo>
                        <a:cubicBezTo>
                          <a:pt x="447568" y="20447"/>
                          <a:pt x="385656" y="52832"/>
                          <a:pt x="353271" y="114744"/>
                        </a:cubicBezTo>
                        <a:cubicBezTo>
                          <a:pt x="338031" y="144272"/>
                          <a:pt x="334221" y="207137"/>
                          <a:pt x="344698" y="241427"/>
                        </a:cubicBezTo>
                        <a:cubicBezTo>
                          <a:pt x="349461" y="256667"/>
                          <a:pt x="346603" y="265239"/>
                          <a:pt x="333268" y="271907"/>
                        </a:cubicBezTo>
                        <a:cubicBezTo>
                          <a:pt x="322791" y="277622"/>
                          <a:pt x="312313" y="278574"/>
                          <a:pt x="308503" y="274764"/>
                        </a:cubicBezTo>
                        <a:close/>
                      </a:path>
                    </a:pathLst>
                  </a:custGeom>
                  <a:grpFill/>
                  <a:ln w="953" cap="flat">
                    <a:noFill/>
                    <a:prstDash val="solid"/>
                    <a:miter/>
                  </a:ln>
                </p:spPr>
                <p:txBody>
                  <a:bodyPr rtlCol="0" anchor="ct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102B62"/>
                      </a:solidFill>
                      <a:effectLst/>
                      <a:uLnTx/>
                      <a:uFillTx/>
                    </a:endParaRPr>
                  </a:p>
                </p:txBody>
              </p:sp>
              <p:sp>
                <p:nvSpPr>
                  <p:cNvPr id="163" name="Freeform: Shape 162">
                    <a:extLst>
                      <a:ext uri="{FF2B5EF4-FFF2-40B4-BE49-F238E27FC236}">
                        <a16:creationId xmlns:a16="http://schemas.microsoft.com/office/drawing/2014/main" id="{307C89AC-EBCA-4D3A-A641-DDB817A034A9}"/>
                      </a:ext>
                    </a:extLst>
                  </p:cNvPr>
                  <p:cNvSpPr/>
                  <p:nvPr/>
                </p:nvSpPr>
                <p:spPr>
                  <a:xfrm flipV="1">
                    <a:off x="4905096" y="1961369"/>
                    <a:ext cx="757182" cy="756398"/>
                  </a:xfrm>
                  <a:custGeom>
                    <a:avLst/>
                    <a:gdLst>
                      <a:gd name="connsiteX0" fmla="*/ 259896 w 757182"/>
                      <a:gd name="connsiteY0" fmla="*/ 736547 h 756398"/>
                      <a:gd name="connsiteX1" fmla="*/ 16056 w 757182"/>
                      <a:gd name="connsiteY1" fmla="*/ 486040 h 756398"/>
                      <a:gd name="connsiteX2" fmla="*/ 215128 w 757182"/>
                      <a:gd name="connsiteY2" fmla="*/ 29792 h 756398"/>
                      <a:gd name="connsiteX3" fmla="*/ 378958 w 757182"/>
                      <a:gd name="connsiteY3" fmla="*/ -1640 h 756398"/>
                      <a:gd name="connsiteX4" fmla="*/ 540883 w 757182"/>
                      <a:gd name="connsiteY4" fmla="*/ 27887 h 756398"/>
                      <a:gd name="connsiteX5" fmla="*/ 723763 w 757182"/>
                      <a:gd name="connsiteY5" fmla="*/ 210767 h 756398"/>
                      <a:gd name="connsiteX6" fmla="*/ 755196 w 757182"/>
                      <a:gd name="connsiteY6" fmla="*/ 374597 h 756398"/>
                      <a:gd name="connsiteX7" fmla="*/ 729478 w 757182"/>
                      <a:gd name="connsiteY7" fmla="*/ 528902 h 756398"/>
                      <a:gd name="connsiteX8" fmla="*/ 259896 w 757182"/>
                      <a:gd name="connsiteY8" fmla="*/ 736547 h 756398"/>
                      <a:gd name="connsiteX9" fmla="*/ 508498 w 757182"/>
                      <a:gd name="connsiteY9" fmla="*/ 697495 h 756398"/>
                      <a:gd name="connsiteX10" fmla="*/ 599938 w 757182"/>
                      <a:gd name="connsiteY10" fmla="*/ 641297 h 756398"/>
                      <a:gd name="connsiteX11" fmla="*/ 638038 w 757182"/>
                      <a:gd name="connsiteY11" fmla="*/ 571765 h 756398"/>
                      <a:gd name="connsiteX12" fmla="*/ 606606 w 757182"/>
                      <a:gd name="connsiteY12" fmla="*/ 552715 h 756398"/>
                      <a:gd name="connsiteX13" fmla="*/ 546598 w 757182"/>
                      <a:gd name="connsiteY13" fmla="*/ 554620 h 756398"/>
                      <a:gd name="connsiteX14" fmla="*/ 541836 w 757182"/>
                      <a:gd name="connsiteY14" fmla="*/ 533665 h 756398"/>
                      <a:gd name="connsiteX15" fmla="*/ 556123 w 757182"/>
                      <a:gd name="connsiteY15" fmla="*/ 505090 h 756398"/>
                      <a:gd name="connsiteX16" fmla="*/ 563743 w 757182"/>
                      <a:gd name="connsiteY16" fmla="*/ 469847 h 756398"/>
                      <a:gd name="connsiteX17" fmla="*/ 632323 w 757182"/>
                      <a:gd name="connsiteY17" fmla="*/ 286967 h 756398"/>
                      <a:gd name="connsiteX18" fmla="*/ 545646 w 757182"/>
                      <a:gd name="connsiteY18" fmla="*/ 318400 h 756398"/>
                      <a:gd name="connsiteX19" fmla="*/ 458968 w 757182"/>
                      <a:gd name="connsiteY19" fmla="*/ 366025 h 756398"/>
                      <a:gd name="connsiteX20" fmla="*/ 379911 w 757182"/>
                      <a:gd name="connsiteY20" fmla="*/ 380312 h 756398"/>
                      <a:gd name="connsiteX21" fmla="*/ 369433 w 757182"/>
                      <a:gd name="connsiteY21" fmla="*/ 479372 h 756398"/>
                      <a:gd name="connsiteX22" fmla="*/ 410391 w 757182"/>
                      <a:gd name="connsiteY22" fmla="*/ 490802 h 756398"/>
                      <a:gd name="connsiteX23" fmla="*/ 459921 w 757182"/>
                      <a:gd name="connsiteY23" fmla="*/ 507947 h 756398"/>
                      <a:gd name="connsiteX24" fmla="*/ 461826 w 757182"/>
                      <a:gd name="connsiteY24" fmla="*/ 543190 h 756398"/>
                      <a:gd name="connsiteX25" fmla="*/ 432298 w 757182"/>
                      <a:gd name="connsiteY25" fmla="*/ 547000 h 756398"/>
                      <a:gd name="connsiteX26" fmla="*/ 392293 w 757182"/>
                      <a:gd name="connsiteY26" fmla="*/ 540332 h 756398"/>
                      <a:gd name="connsiteX27" fmla="*/ 374196 w 757182"/>
                      <a:gd name="connsiteY27" fmla="*/ 536522 h 756398"/>
                      <a:gd name="connsiteX28" fmla="*/ 370386 w 757182"/>
                      <a:gd name="connsiteY28" fmla="*/ 526997 h 756398"/>
                      <a:gd name="connsiteX29" fmla="*/ 359908 w 757182"/>
                      <a:gd name="connsiteY29" fmla="*/ 498422 h 756398"/>
                      <a:gd name="connsiteX30" fmla="*/ 345621 w 757182"/>
                      <a:gd name="connsiteY30" fmla="*/ 469847 h 756398"/>
                      <a:gd name="connsiteX31" fmla="*/ 346573 w 757182"/>
                      <a:gd name="connsiteY31" fmla="*/ 575575 h 756398"/>
                      <a:gd name="connsiteX32" fmla="*/ 340858 w 757182"/>
                      <a:gd name="connsiteY32" fmla="*/ 642250 h 756398"/>
                      <a:gd name="connsiteX33" fmla="*/ 322761 w 757182"/>
                      <a:gd name="connsiteY33" fmla="*/ 665110 h 756398"/>
                      <a:gd name="connsiteX34" fmla="*/ 328476 w 757182"/>
                      <a:gd name="connsiteY34" fmla="*/ 629867 h 756398"/>
                      <a:gd name="connsiteX35" fmla="*/ 318951 w 757182"/>
                      <a:gd name="connsiteY35" fmla="*/ 593672 h 756398"/>
                      <a:gd name="connsiteX36" fmla="*/ 293233 w 757182"/>
                      <a:gd name="connsiteY36" fmla="*/ 645107 h 756398"/>
                      <a:gd name="connsiteX37" fmla="*/ 356098 w 757182"/>
                      <a:gd name="connsiteY37" fmla="*/ 706067 h 756398"/>
                      <a:gd name="connsiteX38" fmla="*/ 371338 w 757182"/>
                      <a:gd name="connsiteY38" fmla="*/ 716545 h 756398"/>
                      <a:gd name="connsiteX39" fmla="*/ 508498 w 757182"/>
                      <a:gd name="connsiteY39" fmla="*/ 697495 h 756398"/>
                      <a:gd name="connsiteX40" fmla="*/ 169408 w 757182"/>
                      <a:gd name="connsiteY40" fmla="*/ 579385 h 756398"/>
                      <a:gd name="connsiteX41" fmla="*/ 177028 w 757182"/>
                      <a:gd name="connsiteY41" fmla="*/ 559382 h 756398"/>
                      <a:gd name="connsiteX42" fmla="*/ 178933 w 757182"/>
                      <a:gd name="connsiteY42" fmla="*/ 521282 h 756398"/>
                      <a:gd name="connsiteX43" fmla="*/ 162741 w 757182"/>
                      <a:gd name="connsiteY43" fmla="*/ 483182 h 756398"/>
                      <a:gd name="connsiteX44" fmla="*/ 128451 w 757182"/>
                      <a:gd name="connsiteY44" fmla="*/ 491755 h 756398"/>
                      <a:gd name="connsiteX45" fmla="*/ 86541 w 757182"/>
                      <a:gd name="connsiteY45" fmla="*/ 509852 h 756398"/>
                      <a:gd name="connsiteX46" fmla="*/ 55108 w 757182"/>
                      <a:gd name="connsiteY46" fmla="*/ 512710 h 756398"/>
                      <a:gd name="connsiteX47" fmla="*/ 77968 w 757182"/>
                      <a:gd name="connsiteY47" fmla="*/ 550810 h 756398"/>
                      <a:gd name="connsiteX48" fmla="*/ 129403 w 757182"/>
                      <a:gd name="connsiteY48" fmla="*/ 591767 h 756398"/>
                      <a:gd name="connsiteX49" fmla="*/ 169408 w 757182"/>
                      <a:gd name="connsiteY49" fmla="*/ 579385 h 756398"/>
                      <a:gd name="connsiteX50" fmla="*/ 96066 w 757182"/>
                      <a:gd name="connsiteY50" fmla="*/ 423175 h 756398"/>
                      <a:gd name="connsiteX51" fmla="*/ 58918 w 757182"/>
                      <a:gd name="connsiteY51" fmla="*/ 406030 h 756398"/>
                      <a:gd name="connsiteX52" fmla="*/ 53203 w 757182"/>
                      <a:gd name="connsiteY52" fmla="*/ 429842 h 756398"/>
                      <a:gd name="connsiteX53" fmla="*/ 96066 w 757182"/>
                      <a:gd name="connsiteY53" fmla="*/ 423175 h 756398"/>
                      <a:gd name="connsiteX54" fmla="*/ 202746 w 757182"/>
                      <a:gd name="connsiteY54" fmla="*/ 393647 h 756398"/>
                      <a:gd name="connsiteX55" fmla="*/ 188458 w 757182"/>
                      <a:gd name="connsiteY55" fmla="*/ 388885 h 756398"/>
                      <a:gd name="connsiteX56" fmla="*/ 170361 w 757182"/>
                      <a:gd name="connsiteY56" fmla="*/ 380312 h 756398"/>
                      <a:gd name="connsiteX57" fmla="*/ 167503 w 757182"/>
                      <a:gd name="connsiteY57" fmla="*/ 361262 h 756398"/>
                      <a:gd name="connsiteX58" fmla="*/ 163693 w 757182"/>
                      <a:gd name="connsiteY58" fmla="*/ 320305 h 756398"/>
                      <a:gd name="connsiteX59" fmla="*/ 150358 w 757182"/>
                      <a:gd name="connsiteY59" fmla="*/ 253630 h 756398"/>
                      <a:gd name="connsiteX60" fmla="*/ 127498 w 757182"/>
                      <a:gd name="connsiteY60" fmla="*/ 222197 h 756398"/>
                      <a:gd name="connsiteX61" fmla="*/ 103686 w 757182"/>
                      <a:gd name="connsiteY61" fmla="*/ 182192 h 756398"/>
                      <a:gd name="connsiteX62" fmla="*/ 119878 w 757182"/>
                      <a:gd name="connsiteY62" fmla="*/ 172667 h 756398"/>
                      <a:gd name="connsiteX63" fmla="*/ 132261 w 757182"/>
                      <a:gd name="connsiteY63" fmla="*/ 178382 h 756398"/>
                      <a:gd name="connsiteX64" fmla="*/ 163693 w 757182"/>
                      <a:gd name="connsiteY64" fmla="*/ 187907 h 756398"/>
                      <a:gd name="connsiteX65" fmla="*/ 203698 w 757182"/>
                      <a:gd name="connsiteY65" fmla="*/ 189812 h 756398"/>
                      <a:gd name="connsiteX66" fmla="*/ 171313 w 757182"/>
                      <a:gd name="connsiteY66" fmla="*/ 165047 h 756398"/>
                      <a:gd name="connsiteX67" fmla="*/ 106543 w 757182"/>
                      <a:gd name="connsiteY67" fmla="*/ 159332 h 756398"/>
                      <a:gd name="connsiteX68" fmla="*/ 30343 w 757182"/>
                      <a:gd name="connsiteY68" fmla="*/ 336497 h 756398"/>
                      <a:gd name="connsiteX69" fmla="*/ 39868 w 757182"/>
                      <a:gd name="connsiteY69" fmla="*/ 371740 h 756398"/>
                      <a:gd name="connsiteX70" fmla="*/ 80826 w 757182"/>
                      <a:gd name="connsiteY70" fmla="*/ 368882 h 756398"/>
                      <a:gd name="connsiteX71" fmla="*/ 112258 w 757182"/>
                      <a:gd name="connsiteY71" fmla="*/ 392695 h 756398"/>
                      <a:gd name="connsiteX72" fmla="*/ 202746 w 757182"/>
                      <a:gd name="connsiteY72" fmla="*/ 393647 h 756398"/>
                      <a:gd name="connsiteX73" fmla="*/ 432298 w 757182"/>
                      <a:gd name="connsiteY73" fmla="*/ 239342 h 756398"/>
                      <a:gd name="connsiteX74" fmla="*/ 436108 w 757182"/>
                      <a:gd name="connsiteY74" fmla="*/ 102182 h 756398"/>
                      <a:gd name="connsiteX75" fmla="*/ 438013 w 757182"/>
                      <a:gd name="connsiteY75" fmla="*/ 56462 h 756398"/>
                      <a:gd name="connsiteX76" fmla="*/ 440871 w 757182"/>
                      <a:gd name="connsiteY76" fmla="*/ 30745 h 756398"/>
                      <a:gd name="connsiteX77" fmla="*/ 384673 w 757182"/>
                      <a:gd name="connsiteY77" fmla="*/ 73607 h 756398"/>
                      <a:gd name="connsiteX78" fmla="*/ 305616 w 757182"/>
                      <a:gd name="connsiteY78" fmla="*/ 126947 h 756398"/>
                      <a:gd name="connsiteX79" fmla="*/ 264658 w 757182"/>
                      <a:gd name="connsiteY79" fmla="*/ 155522 h 756398"/>
                      <a:gd name="connsiteX80" fmla="*/ 304663 w 757182"/>
                      <a:gd name="connsiteY80" fmla="*/ 224102 h 756398"/>
                      <a:gd name="connsiteX81" fmla="*/ 432298 w 757182"/>
                      <a:gd name="connsiteY81" fmla="*/ 239342 h 75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757182" h="756398">
                        <a:moveTo>
                          <a:pt x="259896" y="736547"/>
                        </a:moveTo>
                        <a:cubicBezTo>
                          <a:pt x="147501" y="700352"/>
                          <a:pt x="51298" y="601292"/>
                          <a:pt x="16056" y="486040"/>
                        </a:cubicBezTo>
                        <a:cubicBezTo>
                          <a:pt x="-41094" y="302207"/>
                          <a:pt x="40821" y="115517"/>
                          <a:pt x="215128" y="29792"/>
                        </a:cubicBezTo>
                        <a:cubicBezTo>
                          <a:pt x="274183" y="265"/>
                          <a:pt x="284661" y="-1640"/>
                          <a:pt x="378958" y="-1640"/>
                        </a:cubicBezTo>
                        <a:cubicBezTo>
                          <a:pt x="471351" y="-1640"/>
                          <a:pt x="483733" y="265"/>
                          <a:pt x="540883" y="27887"/>
                        </a:cubicBezTo>
                        <a:cubicBezTo>
                          <a:pt x="619941" y="65035"/>
                          <a:pt x="683758" y="128852"/>
                          <a:pt x="723763" y="210767"/>
                        </a:cubicBezTo>
                        <a:cubicBezTo>
                          <a:pt x="753291" y="269822"/>
                          <a:pt x="755196" y="280300"/>
                          <a:pt x="755196" y="374597"/>
                        </a:cubicBezTo>
                        <a:cubicBezTo>
                          <a:pt x="755196" y="463180"/>
                          <a:pt x="752338" y="481277"/>
                          <a:pt x="729478" y="528902"/>
                        </a:cubicBezTo>
                        <a:cubicBezTo>
                          <a:pt x="646611" y="707020"/>
                          <a:pt x="444681" y="795602"/>
                          <a:pt x="259896" y="736547"/>
                        </a:cubicBezTo>
                        <a:close/>
                        <a:moveTo>
                          <a:pt x="508498" y="697495"/>
                        </a:moveTo>
                        <a:cubicBezTo>
                          <a:pt x="536121" y="687017"/>
                          <a:pt x="577078" y="662252"/>
                          <a:pt x="599938" y="641297"/>
                        </a:cubicBezTo>
                        <a:cubicBezTo>
                          <a:pt x="637086" y="608912"/>
                          <a:pt x="641848" y="601292"/>
                          <a:pt x="638038" y="571765"/>
                        </a:cubicBezTo>
                        <a:cubicBezTo>
                          <a:pt x="634228" y="539380"/>
                          <a:pt x="634228" y="538427"/>
                          <a:pt x="606606" y="552715"/>
                        </a:cubicBezTo>
                        <a:cubicBezTo>
                          <a:pt x="583746" y="564145"/>
                          <a:pt x="573268" y="564145"/>
                          <a:pt x="546598" y="554620"/>
                        </a:cubicBezTo>
                        <a:cubicBezTo>
                          <a:pt x="511356" y="542237"/>
                          <a:pt x="507546" y="525092"/>
                          <a:pt x="541836" y="533665"/>
                        </a:cubicBezTo>
                        <a:cubicBezTo>
                          <a:pt x="560886" y="539380"/>
                          <a:pt x="561838" y="536522"/>
                          <a:pt x="556123" y="505090"/>
                        </a:cubicBezTo>
                        <a:cubicBezTo>
                          <a:pt x="551361" y="477467"/>
                          <a:pt x="552313" y="469847"/>
                          <a:pt x="563743" y="469847"/>
                        </a:cubicBezTo>
                        <a:cubicBezTo>
                          <a:pt x="577078" y="469847"/>
                          <a:pt x="608511" y="385075"/>
                          <a:pt x="632323" y="286967"/>
                        </a:cubicBezTo>
                        <a:cubicBezTo>
                          <a:pt x="641848" y="244105"/>
                          <a:pt x="615178" y="253630"/>
                          <a:pt x="545646" y="318400"/>
                        </a:cubicBezTo>
                        <a:cubicBezTo>
                          <a:pt x="487543" y="372692"/>
                          <a:pt x="480876" y="376502"/>
                          <a:pt x="458968" y="366025"/>
                        </a:cubicBezTo>
                        <a:cubicBezTo>
                          <a:pt x="421821" y="349832"/>
                          <a:pt x="400866" y="353642"/>
                          <a:pt x="379911" y="380312"/>
                        </a:cubicBezTo>
                        <a:cubicBezTo>
                          <a:pt x="358956" y="406982"/>
                          <a:pt x="354193" y="454607"/>
                          <a:pt x="369433" y="479372"/>
                        </a:cubicBezTo>
                        <a:cubicBezTo>
                          <a:pt x="374196" y="487945"/>
                          <a:pt x="390388" y="491755"/>
                          <a:pt x="410391" y="490802"/>
                        </a:cubicBezTo>
                        <a:cubicBezTo>
                          <a:pt x="432298" y="488897"/>
                          <a:pt x="447538" y="494612"/>
                          <a:pt x="459921" y="507947"/>
                        </a:cubicBezTo>
                        <a:cubicBezTo>
                          <a:pt x="476113" y="526045"/>
                          <a:pt x="476113" y="528902"/>
                          <a:pt x="461826" y="543190"/>
                        </a:cubicBezTo>
                        <a:cubicBezTo>
                          <a:pt x="449443" y="555572"/>
                          <a:pt x="443728" y="556525"/>
                          <a:pt x="432298" y="547000"/>
                        </a:cubicBezTo>
                        <a:cubicBezTo>
                          <a:pt x="422773" y="539380"/>
                          <a:pt x="407533" y="536522"/>
                          <a:pt x="392293" y="540332"/>
                        </a:cubicBezTo>
                        <a:cubicBezTo>
                          <a:pt x="376101" y="545095"/>
                          <a:pt x="370386" y="543190"/>
                          <a:pt x="374196" y="536522"/>
                        </a:cubicBezTo>
                        <a:cubicBezTo>
                          <a:pt x="377053" y="531760"/>
                          <a:pt x="375148" y="526997"/>
                          <a:pt x="370386" y="526997"/>
                        </a:cubicBezTo>
                        <a:cubicBezTo>
                          <a:pt x="364671" y="526997"/>
                          <a:pt x="359908" y="514615"/>
                          <a:pt x="359908" y="498422"/>
                        </a:cubicBezTo>
                        <a:cubicBezTo>
                          <a:pt x="359908" y="479372"/>
                          <a:pt x="355146" y="469847"/>
                          <a:pt x="345621" y="469847"/>
                        </a:cubicBezTo>
                        <a:cubicBezTo>
                          <a:pt x="322761" y="469847"/>
                          <a:pt x="322761" y="549857"/>
                          <a:pt x="346573" y="575575"/>
                        </a:cubicBezTo>
                        <a:cubicBezTo>
                          <a:pt x="364671" y="595577"/>
                          <a:pt x="363718" y="615580"/>
                          <a:pt x="340858" y="642250"/>
                        </a:cubicBezTo>
                        <a:lnTo>
                          <a:pt x="322761" y="665110"/>
                        </a:lnTo>
                        <a:lnTo>
                          <a:pt x="328476" y="629867"/>
                        </a:lnTo>
                        <a:cubicBezTo>
                          <a:pt x="332286" y="601292"/>
                          <a:pt x="330381" y="593672"/>
                          <a:pt x="318951" y="593672"/>
                        </a:cubicBezTo>
                        <a:cubicBezTo>
                          <a:pt x="302758" y="593672"/>
                          <a:pt x="293233" y="612722"/>
                          <a:pt x="293233" y="645107"/>
                        </a:cubicBezTo>
                        <a:cubicBezTo>
                          <a:pt x="293233" y="671777"/>
                          <a:pt x="333238" y="709877"/>
                          <a:pt x="356098" y="706067"/>
                        </a:cubicBezTo>
                        <a:cubicBezTo>
                          <a:pt x="367528" y="704162"/>
                          <a:pt x="373243" y="707972"/>
                          <a:pt x="371338" y="716545"/>
                        </a:cubicBezTo>
                        <a:cubicBezTo>
                          <a:pt x="367528" y="733690"/>
                          <a:pt x="438966" y="723212"/>
                          <a:pt x="508498" y="697495"/>
                        </a:cubicBezTo>
                        <a:close/>
                        <a:moveTo>
                          <a:pt x="169408" y="579385"/>
                        </a:moveTo>
                        <a:cubicBezTo>
                          <a:pt x="176076" y="570812"/>
                          <a:pt x="178933" y="562240"/>
                          <a:pt x="177028" y="559382"/>
                        </a:cubicBezTo>
                        <a:cubicBezTo>
                          <a:pt x="174171" y="556525"/>
                          <a:pt x="175123" y="539380"/>
                          <a:pt x="178933" y="521282"/>
                        </a:cubicBezTo>
                        <a:cubicBezTo>
                          <a:pt x="185601" y="491755"/>
                          <a:pt x="184648" y="487945"/>
                          <a:pt x="162741" y="483182"/>
                        </a:cubicBezTo>
                        <a:cubicBezTo>
                          <a:pt x="147501" y="479372"/>
                          <a:pt x="136071" y="482230"/>
                          <a:pt x="128451" y="491755"/>
                        </a:cubicBezTo>
                        <a:cubicBezTo>
                          <a:pt x="121783" y="500327"/>
                          <a:pt x="102733" y="507947"/>
                          <a:pt x="86541" y="509852"/>
                        </a:cubicBezTo>
                        <a:lnTo>
                          <a:pt x="55108" y="512710"/>
                        </a:lnTo>
                        <a:lnTo>
                          <a:pt x="77968" y="550810"/>
                        </a:lnTo>
                        <a:cubicBezTo>
                          <a:pt x="96066" y="580337"/>
                          <a:pt x="107496" y="589862"/>
                          <a:pt x="129403" y="591767"/>
                        </a:cubicBezTo>
                        <a:cubicBezTo>
                          <a:pt x="145596" y="592720"/>
                          <a:pt x="162741" y="587005"/>
                          <a:pt x="169408" y="579385"/>
                        </a:cubicBezTo>
                        <a:close/>
                        <a:moveTo>
                          <a:pt x="96066" y="423175"/>
                        </a:moveTo>
                        <a:cubicBezTo>
                          <a:pt x="92256" y="408887"/>
                          <a:pt x="83683" y="405077"/>
                          <a:pt x="58918" y="406030"/>
                        </a:cubicBezTo>
                        <a:cubicBezTo>
                          <a:pt x="19866" y="407935"/>
                          <a:pt x="17008" y="417460"/>
                          <a:pt x="53203" y="429842"/>
                        </a:cubicBezTo>
                        <a:cubicBezTo>
                          <a:pt x="92256" y="445082"/>
                          <a:pt x="101781" y="443177"/>
                          <a:pt x="96066" y="423175"/>
                        </a:cubicBezTo>
                        <a:close/>
                        <a:moveTo>
                          <a:pt x="202746" y="393647"/>
                        </a:moveTo>
                        <a:cubicBezTo>
                          <a:pt x="198936" y="387932"/>
                          <a:pt x="193221" y="386027"/>
                          <a:pt x="188458" y="388885"/>
                        </a:cubicBezTo>
                        <a:cubicBezTo>
                          <a:pt x="184648" y="391742"/>
                          <a:pt x="176076" y="386980"/>
                          <a:pt x="170361" y="380312"/>
                        </a:cubicBezTo>
                        <a:cubicBezTo>
                          <a:pt x="163693" y="372692"/>
                          <a:pt x="162741" y="364120"/>
                          <a:pt x="167503" y="361262"/>
                        </a:cubicBezTo>
                        <a:cubicBezTo>
                          <a:pt x="173218" y="358405"/>
                          <a:pt x="171313" y="341260"/>
                          <a:pt x="163693" y="320305"/>
                        </a:cubicBezTo>
                        <a:cubicBezTo>
                          <a:pt x="157026" y="300302"/>
                          <a:pt x="151311" y="269822"/>
                          <a:pt x="150358" y="253630"/>
                        </a:cubicBezTo>
                        <a:cubicBezTo>
                          <a:pt x="150358" y="226960"/>
                          <a:pt x="146548" y="222197"/>
                          <a:pt x="127498" y="222197"/>
                        </a:cubicBezTo>
                        <a:cubicBezTo>
                          <a:pt x="97018" y="222197"/>
                          <a:pt x="89398" y="208862"/>
                          <a:pt x="103686" y="182192"/>
                        </a:cubicBezTo>
                        <a:cubicBezTo>
                          <a:pt x="111306" y="168857"/>
                          <a:pt x="117021" y="165047"/>
                          <a:pt x="119878" y="172667"/>
                        </a:cubicBezTo>
                        <a:cubicBezTo>
                          <a:pt x="121783" y="178382"/>
                          <a:pt x="127498" y="181240"/>
                          <a:pt x="132261" y="178382"/>
                        </a:cubicBezTo>
                        <a:cubicBezTo>
                          <a:pt x="137976" y="175525"/>
                          <a:pt x="151311" y="179335"/>
                          <a:pt x="163693" y="187907"/>
                        </a:cubicBezTo>
                        <a:cubicBezTo>
                          <a:pt x="182743" y="199337"/>
                          <a:pt x="189411" y="200290"/>
                          <a:pt x="203698" y="189812"/>
                        </a:cubicBezTo>
                        <a:cubicBezTo>
                          <a:pt x="217986" y="178382"/>
                          <a:pt x="215128" y="175525"/>
                          <a:pt x="171313" y="165047"/>
                        </a:cubicBezTo>
                        <a:cubicBezTo>
                          <a:pt x="143691" y="159332"/>
                          <a:pt x="115116" y="156475"/>
                          <a:pt x="106543" y="159332"/>
                        </a:cubicBezTo>
                        <a:cubicBezTo>
                          <a:pt x="85588" y="167905"/>
                          <a:pt x="37963" y="276490"/>
                          <a:pt x="30343" y="336497"/>
                        </a:cubicBezTo>
                        <a:cubicBezTo>
                          <a:pt x="23676" y="386027"/>
                          <a:pt x="24628" y="387932"/>
                          <a:pt x="39868" y="371740"/>
                        </a:cubicBezTo>
                        <a:cubicBezTo>
                          <a:pt x="59871" y="351737"/>
                          <a:pt x="70348" y="350785"/>
                          <a:pt x="80826" y="368882"/>
                        </a:cubicBezTo>
                        <a:cubicBezTo>
                          <a:pt x="85588" y="376502"/>
                          <a:pt x="98923" y="386980"/>
                          <a:pt x="112258" y="392695"/>
                        </a:cubicBezTo>
                        <a:cubicBezTo>
                          <a:pt x="144643" y="405077"/>
                          <a:pt x="210366" y="406030"/>
                          <a:pt x="202746" y="393647"/>
                        </a:cubicBezTo>
                        <a:close/>
                        <a:moveTo>
                          <a:pt x="432298" y="239342"/>
                        </a:moveTo>
                        <a:cubicBezTo>
                          <a:pt x="441823" y="208862"/>
                          <a:pt x="443728" y="137425"/>
                          <a:pt x="436108" y="102182"/>
                        </a:cubicBezTo>
                        <a:cubicBezTo>
                          <a:pt x="432298" y="85990"/>
                          <a:pt x="433251" y="65035"/>
                          <a:pt x="438013" y="56462"/>
                        </a:cubicBezTo>
                        <a:cubicBezTo>
                          <a:pt x="442776" y="47890"/>
                          <a:pt x="443728" y="36460"/>
                          <a:pt x="440871" y="30745"/>
                        </a:cubicBezTo>
                        <a:cubicBezTo>
                          <a:pt x="437061" y="25030"/>
                          <a:pt x="413248" y="43127"/>
                          <a:pt x="384673" y="73607"/>
                        </a:cubicBezTo>
                        <a:cubicBezTo>
                          <a:pt x="345621" y="116470"/>
                          <a:pt x="329428" y="126947"/>
                          <a:pt x="305616" y="126947"/>
                        </a:cubicBezTo>
                        <a:cubicBezTo>
                          <a:pt x="281803" y="126947"/>
                          <a:pt x="274183" y="132662"/>
                          <a:pt x="264658" y="155522"/>
                        </a:cubicBezTo>
                        <a:cubicBezTo>
                          <a:pt x="248466" y="194575"/>
                          <a:pt x="256086" y="206957"/>
                          <a:pt x="304663" y="224102"/>
                        </a:cubicBezTo>
                        <a:cubicBezTo>
                          <a:pt x="427536" y="266965"/>
                          <a:pt x="423726" y="266965"/>
                          <a:pt x="432298" y="239342"/>
                        </a:cubicBezTo>
                        <a:close/>
                      </a:path>
                    </a:pathLst>
                  </a:custGeom>
                  <a:grpFill/>
                  <a:ln w="953" cap="flat">
                    <a:noFill/>
                    <a:prstDash val="solid"/>
                    <a:miter/>
                  </a:ln>
                </p:spPr>
                <p:txBody>
                  <a:bodyPr rtlCol="0" anchor="ct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102B62"/>
                      </a:solidFill>
                      <a:effectLst/>
                      <a:uLnTx/>
                      <a:uFillTx/>
                    </a:endParaRPr>
                  </a:p>
                </p:txBody>
              </p:sp>
              <p:sp>
                <p:nvSpPr>
                  <p:cNvPr id="164" name="Freeform: Shape 163">
                    <a:extLst>
                      <a:ext uri="{FF2B5EF4-FFF2-40B4-BE49-F238E27FC236}">
                        <a16:creationId xmlns:a16="http://schemas.microsoft.com/office/drawing/2014/main" id="{B7CF9C6F-0E55-4E2D-8EF4-92819843FBA1}"/>
                      </a:ext>
                    </a:extLst>
                  </p:cNvPr>
                  <p:cNvSpPr/>
                  <p:nvPr/>
                </p:nvSpPr>
                <p:spPr>
                  <a:xfrm flipV="1">
                    <a:off x="3923014" y="2474880"/>
                    <a:ext cx="353377" cy="364180"/>
                  </a:xfrm>
                  <a:custGeom>
                    <a:avLst/>
                    <a:gdLst>
                      <a:gd name="connsiteX0" fmla="*/ 63902 w 353377"/>
                      <a:gd name="connsiteY0" fmla="*/ 246702 h 364180"/>
                      <a:gd name="connsiteX1" fmla="*/ -868 w 353377"/>
                      <a:gd name="connsiteY1" fmla="*/ 131449 h 364180"/>
                      <a:gd name="connsiteX2" fmla="*/ 26755 w 353377"/>
                      <a:gd name="connsiteY2" fmla="*/ 101922 h 364180"/>
                      <a:gd name="connsiteX3" fmla="*/ 76285 w 353377"/>
                      <a:gd name="connsiteY3" fmla="*/ 13339 h 364180"/>
                      <a:gd name="connsiteX4" fmla="*/ 211540 w 353377"/>
                      <a:gd name="connsiteY4" fmla="*/ 1909 h 364180"/>
                      <a:gd name="connsiteX5" fmla="*/ 351557 w 353377"/>
                      <a:gd name="connsiteY5" fmla="*/ 9529 h 364180"/>
                      <a:gd name="connsiteX6" fmla="*/ 348700 w 353377"/>
                      <a:gd name="connsiteY6" fmla="*/ 60964 h 364180"/>
                      <a:gd name="connsiteX7" fmla="*/ 167725 w 353377"/>
                      <a:gd name="connsiteY7" fmla="*/ 344809 h 364180"/>
                      <a:gd name="connsiteX8" fmla="*/ 133435 w 353377"/>
                      <a:gd name="connsiteY8" fmla="*/ 362907 h 364180"/>
                      <a:gd name="connsiteX9" fmla="*/ 63902 w 353377"/>
                      <a:gd name="connsiteY9" fmla="*/ 246702 h 3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3377" h="364180">
                        <a:moveTo>
                          <a:pt x="63902" y="246702"/>
                        </a:moveTo>
                        <a:lnTo>
                          <a:pt x="-868" y="131449"/>
                        </a:lnTo>
                        <a:lnTo>
                          <a:pt x="26755" y="101922"/>
                        </a:lnTo>
                        <a:cubicBezTo>
                          <a:pt x="60092" y="67632"/>
                          <a:pt x="76285" y="38104"/>
                          <a:pt x="76285" y="13339"/>
                        </a:cubicBezTo>
                        <a:cubicBezTo>
                          <a:pt x="76285" y="-2853"/>
                          <a:pt x="84857" y="-3806"/>
                          <a:pt x="211540" y="1909"/>
                        </a:cubicBezTo>
                        <a:cubicBezTo>
                          <a:pt x="286787" y="4767"/>
                          <a:pt x="349652" y="8577"/>
                          <a:pt x="351557" y="9529"/>
                        </a:cubicBezTo>
                        <a:cubicBezTo>
                          <a:pt x="353462" y="9529"/>
                          <a:pt x="352510" y="33342"/>
                          <a:pt x="348700" y="60964"/>
                        </a:cubicBezTo>
                        <a:cubicBezTo>
                          <a:pt x="336317" y="160024"/>
                          <a:pt x="250592" y="294327"/>
                          <a:pt x="167725" y="344809"/>
                        </a:cubicBezTo>
                        <a:cubicBezTo>
                          <a:pt x="151532" y="354334"/>
                          <a:pt x="136292" y="362907"/>
                          <a:pt x="133435" y="362907"/>
                        </a:cubicBezTo>
                        <a:cubicBezTo>
                          <a:pt x="130577" y="362907"/>
                          <a:pt x="99145" y="310519"/>
                          <a:pt x="63902" y="246702"/>
                        </a:cubicBezTo>
                        <a:close/>
                      </a:path>
                    </a:pathLst>
                  </a:custGeom>
                  <a:grpFill/>
                  <a:ln w="953" cap="flat">
                    <a:noFill/>
                    <a:prstDash val="solid"/>
                    <a:miter/>
                  </a:ln>
                </p:spPr>
                <p:txBody>
                  <a:bodyPr rtlCol="0" anchor="ct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102B62"/>
                      </a:solidFill>
                      <a:effectLst/>
                      <a:uLnTx/>
                      <a:uFillTx/>
                    </a:endParaRPr>
                  </a:p>
                </p:txBody>
              </p:sp>
              <p:sp>
                <p:nvSpPr>
                  <p:cNvPr id="165" name="Freeform: Shape 164">
                    <a:extLst>
                      <a:ext uri="{FF2B5EF4-FFF2-40B4-BE49-F238E27FC236}">
                        <a16:creationId xmlns:a16="http://schemas.microsoft.com/office/drawing/2014/main" id="{40DE809C-C953-4629-9AC1-817FA19E8875}"/>
                      </a:ext>
                    </a:extLst>
                  </p:cNvPr>
                  <p:cNvSpPr/>
                  <p:nvPr/>
                </p:nvSpPr>
                <p:spPr>
                  <a:xfrm flipV="1">
                    <a:off x="3458241" y="2484405"/>
                    <a:ext cx="343720" cy="362114"/>
                  </a:xfrm>
                  <a:custGeom>
                    <a:avLst/>
                    <a:gdLst>
                      <a:gd name="connsiteX0" fmla="*/ 134784 w 343720"/>
                      <a:gd name="connsiteY0" fmla="*/ 309416 h 362114"/>
                      <a:gd name="connsiteX1" fmla="*/ 12864 w 343720"/>
                      <a:gd name="connsiteY1" fmla="*/ 97008 h 362114"/>
                      <a:gd name="connsiteX2" fmla="*/ 135737 w 343720"/>
                      <a:gd name="connsiteY2" fmla="*/ -1099 h 362114"/>
                      <a:gd name="connsiteX3" fmla="*/ 272897 w 343720"/>
                      <a:gd name="connsiteY3" fmla="*/ -1099 h 362114"/>
                      <a:gd name="connsiteX4" fmla="*/ 279564 w 343720"/>
                      <a:gd name="connsiteY4" fmla="*/ 34143 h 362114"/>
                      <a:gd name="connsiteX5" fmla="*/ 318617 w 343720"/>
                      <a:gd name="connsiteY5" fmla="*/ 101771 h 362114"/>
                      <a:gd name="connsiteX6" fmla="*/ 269087 w 343720"/>
                      <a:gd name="connsiteY6" fmla="*/ 267506 h 362114"/>
                      <a:gd name="connsiteX7" fmla="*/ 199554 w 343720"/>
                      <a:gd name="connsiteY7" fmla="*/ 360851 h 362114"/>
                      <a:gd name="connsiteX8" fmla="*/ 134784 w 343720"/>
                      <a:gd name="connsiteY8" fmla="*/ 309416 h 36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720" h="362114">
                        <a:moveTo>
                          <a:pt x="134784" y="309416"/>
                        </a:moveTo>
                        <a:cubicBezTo>
                          <a:pt x="67157" y="247503"/>
                          <a:pt x="30962" y="183686"/>
                          <a:pt x="12864" y="97008"/>
                        </a:cubicBezTo>
                        <a:cubicBezTo>
                          <a:pt x="-9996" y="-9672"/>
                          <a:pt x="-21426" y="-1099"/>
                          <a:pt x="135737" y="-1099"/>
                        </a:cubicBezTo>
                        <a:lnTo>
                          <a:pt x="272897" y="-1099"/>
                        </a:lnTo>
                        <a:lnTo>
                          <a:pt x="279564" y="34143"/>
                        </a:lnTo>
                        <a:cubicBezTo>
                          <a:pt x="283374" y="55098"/>
                          <a:pt x="298614" y="81768"/>
                          <a:pt x="318617" y="101771"/>
                        </a:cubicBezTo>
                        <a:cubicBezTo>
                          <a:pt x="355764" y="138918"/>
                          <a:pt x="359574" y="127488"/>
                          <a:pt x="269087" y="267506"/>
                        </a:cubicBezTo>
                        <a:cubicBezTo>
                          <a:pt x="235749" y="318941"/>
                          <a:pt x="204317" y="360851"/>
                          <a:pt x="199554" y="360851"/>
                        </a:cubicBezTo>
                        <a:cubicBezTo>
                          <a:pt x="193839" y="360851"/>
                          <a:pt x="165264" y="337991"/>
                          <a:pt x="134784" y="309416"/>
                        </a:cubicBezTo>
                        <a:close/>
                      </a:path>
                    </a:pathLst>
                  </a:custGeom>
                  <a:grpFill/>
                  <a:ln w="953" cap="flat">
                    <a:noFill/>
                    <a:prstDash val="solid"/>
                    <a:miter/>
                  </a:ln>
                </p:spPr>
                <p:txBody>
                  <a:bodyPr rtlCol="0" anchor="ct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102B62"/>
                      </a:solidFill>
                      <a:effectLst/>
                      <a:uLnTx/>
                      <a:uFillTx/>
                    </a:endParaRPr>
                  </a:p>
                </p:txBody>
              </p:sp>
              <p:sp>
                <p:nvSpPr>
                  <p:cNvPr id="166" name="Freeform: Shape 165">
                    <a:extLst>
                      <a:ext uri="{FF2B5EF4-FFF2-40B4-BE49-F238E27FC236}">
                        <a16:creationId xmlns:a16="http://schemas.microsoft.com/office/drawing/2014/main" id="{9E76F4B5-2352-4B0C-84B2-B314C510F961}"/>
                      </a:ext>
                    </a:extLst>
                  </p:cNvPr>
                  <p:cNvSpPr/>
                  <p:nvPr/>
                </p:nvSpPr>
                <p:spPr>
                  <a:xfrm flipV="1">
                    <a:off x="3775995" y="2743601"/>
                    <a:ext cx="182689" cy="182920"/>
                  </a:xfrm>
                  <a:custGeom>
                    <a:avLst/>
                    <a:gdLst>
                      <a:gd name="connsiteX0" fmla="*/ 32071 w 182689"/>
                      <a:gd name="connsiteY0" fmla="*/ 157203 h 182920"/>
                      <a:gd name="connsiteX1" fmla="*/ 141608 w 182689"/>
                      <a:gd name="connsiteY1" fmla="*/ 16233 h 182920"/>
                      <a:gd name="connsiteX2" fmla="*/ 97793 w 182689"/>
                      <a:gd name="connsiteY2" fmla="*/ 180063 h 182920"/>
                      <a:gd name="connsiteX3" fmla="*/ 32071 w 182689"/>
                      <a:gd name="connsiteY3" fmla="*/ 157203 h 182920"/>
                    </a:gdLst>
                    <a:ahLst/>
                    <a:cxnLst>
                      <a:cxn ang="0">
                        <a:pos x="connsiteX0" y="connsiteY0"/>
                      </a:cxn>
                      <a:cxn ang="0">
                        <a:pos x="connsiteX1" y="connsiteY1"/>
                      </a:cxn>
                      <a:cxn ang="0">
                        <a:pos x="connsiteX2" y="connsiteY2"/>
                      </a:cxn>
                      <a:cxn ang="0">
                        <a:pos x="connsiteX3" y="connsiteY3"/>
                      </a:cxn>
                    </a:cxnLst>
                    <a:rect l="l" t="t" r="r" b="b"/>
                    <a:pathLst>
                      <a:path w="182689" h="182920">
                        <a:moveTo>
                          <a:pt x="32071" y="157203"/>
                        </a:moveTo>
                        <a:cubicBezTo>
                          <a:pt x="-53654" y="80051"/>
                          <a:pt x="45406" y="-47584"/>
                          <a:pt x="141608" y="16233"/>
                        </a:cubicBezTo>
                        <a:cubicBezTo>
                          <a:pt x="213046" y="61953"/>
                          <a:pt x="184471" y="166728"/>
                          <a:pt x="97793" y="180063"/>
                        </a:cubicBezTo>
                        <a:cubicBezTo>
                          <a:pt x="70171" y="184826"/>
                          <a:pt x="58741" y="181016"/>
                          <a:pt x="32071" y="157203"/>
                        </a:cubicBezTo>
                        <a:close/>
                      </a:path>
                    </a:pathLst>
                  </a:custGeom>
                  <a:grpFill/>
                  <a:ln w="953" cap="flat">
                    <a:noFill/>
                    <a:prstDash val="solid"/>
                    <a:miter/>
                  </a:ln>
                </p:spPr>
                <p:txBody>
                  <a:bodyPr rtlCol="0" anchor="ct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102B62"/>
                      </a:solidFill>
                      <a:effectLst/>
                      <a:uLnTx/>
                      <a:uFillTx/>
                    </a:endParaRPr>
                  </a:p>
                </p:txBody>
              </p:sp>
              <p:sp>
                <p:nvSpPr>
                  <p:cNvPr id="167" name="Freeform: Shape 166">
                    <a:extLst>
                      <a:ext uri="{FF2B5EF4-FFF2-40B4-BE49-F238E27FC236}">
                        <a16:creationId xmlns:a16="http://schemas.microsoft.com/office/drawing/2014/main" id="{77E68461-41A6-47C4-9CD0-30C00BC63D7C}"/>
                      </a:ext>
                    </a:extLst>
                  </p:cNvPr>
                  <p:cNvSpPr/>
                  <p:nvPr/>
                </p:nvSpPr>
                <p:spPr>
                  <a:xfrm flipV="1">
                    <a:off x="3664886" y="2947850"/>
                    <a:ext cx="419348" cy="293965"/>
                  </a:xfrm>
                  <a:custGeom>
                    <a:avLst/>
                    <a:gdLst>
                      <a:gd name="connsiteX0" fmla="*/ 244138 w 419348"/>
                      <a:gd name="connsiteY0" fmla="*/ 283249 h 293965"/>
                      <a:gd name="connsiteX1" fmla="*/ 168890 w 419348"/>
                      <a:gd name="connsiteY1" fmla="*/ 280392 h 293965"/>
                      <a:gd name="connsiteX2" fmla="*/ 125075 w 419348"/>
                      <a:gd name="connsiteY2" fmla="*/ 283249 h 293965"/>
                      <a:gd name="connsiteX3" fmla="*/ 59353 w 419348"/>
                      <a:gd name="connsiteY3" fmla="*/ 163234 h 293965"/>
                      <a:gd name="connsiteX4" fmla="*/ -655 w 419348"/>
                      <a:gd name="connsiteY4" fmla="*/ 51792 h 293965"/>
                      <a:gd name="connsiteX5" fmla="*/ 41255 w 419348"/>
                      <a:gd name="connsiteY5" fmla="*/ 32742 h 293965"/>
                      <a:gd name="connsiteX6" fmla="*/ 267950 w 419348"/>
                      <a:gd name="connsiteY6" fmla="*/ 4167 h 293965"/>
                      <a:gd name="connsiteX7" fmla="*/ 418445 w 419348"/>
                      <a:gd name="connsiteY7" fmla="*/ 69889 h 293965"/>
                      <a:gd name="connsiteX8" fmla="*/ 288905 w 419348"/>
                      <a:gd name="connsiteY8" fmla="*/ 292774 h 293965"/>
                      <a:gd name="connsiteX9" fmla="*/ 244138 w 419348"/>
                      <a:gd name="connsiteY9" fmla="*/ 283249 h 29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48" h="293965">
                        <a:moveTo>
                          <a:pt x="244138" y="283249"/>
                        </a:moveTo>
                        <a:cubicBezTo>
                          <a:pt x="213658" y="272772"/>
                          <a:pt x="198418" y="271819"/>
                          <a:pt x="168890" y="280392"/>
                        </a:cubicBezTo>
                        <a:cubicBezTo>
                          <a:pt x="148888" y="286107"/>
                          <a:pt x="128885" y="288012"/>
                          <a:pt x="125075" y="283249"/>
                        </a:cubicBezTo>
                        <a:cubicBezTo>
                          <a:pt x="121265" y="279439"/>
                          <a:pt x="91738" y="225147"/>
                          <a:pt x="59353" y="163234"/>
                        </a:cubicBezTo>
                        <a:lnTo>
                          <a:pt x="-655" y="51792"/>
                        </a:lnTo>
                        <a:lnTo>
                          <a:pt x="41255" y="32742"/>
                        </a:lnTo>
                        <a:cubicBezTo>
                          <a:pt x="109835" y="3214"/>
                          <a:pt x="198418" y="-8216"/>
                          <a:pt x="267950" y="4167"/>
                        </a:cubicBezTo>
                        <a:cubicBezTo>
                          <a:pt x="329863" y="15597"/>
                          <a:pt x="424160" y="56554"/>
                          <a:pt x="418445" y="69889"/>
                        </a:cubicBezTo>
                        <a:cubicBezTo>
                          <a:pt x="408920" y="92749"/>
                          <a:pt x="293668" y="289917"/>
                          <a:pt x="288905" y="292774"/>
                        </a:cubicBezTo>
                        <a:cubicBezTo>
                          <a:pt x="285095" y="294679"/>
                          <a:pt x="265093" y="289917"/>
                          <a:pt x="244138" y="283249"/>
                        </a:cubicBezTo>
                        <a:close/>
                      </a:path>
                    </a:pathLst>
                  </a:custGeom>
                  <a:grpFill/>
                  <a:ln w="953" cap="flat">
                    <a:noFill/>
                    <a:prstDash val="solid"/>
                    <a:miter/>
                  </a:ln>
                </p:spPr>
                <p:txBody>
                  <a:bodyPr rtlCol="0" anchor="ct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102B62"/>
                      </a:solidFill>
                      <a:effectLst/>
                      <a:uLnTx/>
                      <a:uFillTx/>
                    </a:endParaRPr>
                  </a:p>
                </p:txBody>
              </p:sp>
              <p:sp>
                <p:nvSpPr>
                  <p:cNvPr id="168" name="Freeform: Shape 167">
                    <a:extLst>
                      <a:ext uri="{FF2B5EF4-FFF2-40B4-BE49-F238E27FC236}">
                        <a16:creationId xmlns:a16="http://schemas.microsoft.com/office/drawing/2014/main" id="{4C2758F4-80CD-4030-9E64-B0F4EC61A46B}"/>
                      </a:ext>
                    </a:extLst>
                  </p:cNvPr>
                  <p:cNvSpPr/>
                  <p:nvPr/>
                </p:nvSpPr>
                <p:spPr>
                  <a:xfrm flipV="1">
                    <a:off x="4496369" y="2893980"/>
                    <a:ext cx="645268" cy="725804"/>
                  </a:xfrm>
                  <a:custGeom>
                    <a:avLst/>
                    <a:gdLst>
                      <a:gd name="connsiteX0" fmla="*/ 191860 w 645268"/>
                      <a:gd name="connsiteY0" fmla="*/ 710937 h 725804"/>
                      <a:gd name="connsiteX1" fmla="*/ 212815 w 645268"/>
                      <a:gd name="connsiteY1" fmla="*/ 677599 h 725804"/>
                      <a:gd name="connsiteX2" fmla="*/ 226150 w 645268"/>
                      <a:gd name="connsiteY2" fmla="*/ 569967 h 725804"/>
                      <a:gd name="connsiteX3" fmla="*/ 226150 w 645268"/>
                      <a:gd name="connsiteY3" fmla="*/ 462334 h 725804"/>
                      <a:gd name="connsiteX4" fmla="*/ 111850 w 645268"/>
                      <a:gd name="connsiteY4" fmla="*/ 273739 h 725804"/>
                      <a:gd name="connsiteX5" fmla="*/ 18505 w 645268"/>
                      <a:gd name="connsiteY5" fmla="*/ 16564 h 725804"/>
                      <a:gd name="connsiteX6" fmla="*/ 624295 w 645268"/>
                      <a:gd name="connsiteY6" fmla="*/ 16564 h 725804"/>
                      <a:gd name="connsiteX7" fmla="*/ 530950 w 645268"/>
                      <a:gd name="connsiteY7" fmla="*/ 270882 h 725804"/>
                      <a:gd name="connsiteX8" fmla="*/ 416650 w 645268"/>
                      <a:gd name="connsiteY8" fmla="*/ 458524 h 725804"/>
                      <a:gd name="connsiteX9" fmla="*/ 416650 w 645268"/>
                      <a:gd name="connsiteY9" fmla="*/ 568062 h 725804"/>
                      <a:gd name="connsiteX10" fmla="*/ 429985 w 645268"/>
                      <a:gd name="connsiteY10" fmla="*/ 677599 h 725804"/>
                      <a:gd name="connsiteX11" fmla="*/ 449035 w 645268"/>
                      <a:gd name="connsiteY11" fmla="*/ 716652 h 725804"/>
                      <a:gd name="connsiteX12" fmla="*/ 320447 w 645268"/>
                      <a:gd name="connsiteY12" fmla="*/ 725224 h 725804"/>
                      <a:gd name="connsiteX13" fmla="*/ 191860 w 645268"/>
                      <a:gd name="connsiteY13" fmla="*/ 710937 h 725804"/>
                      <a:gd name="connsiteX14" fmla="*/ 376645 w 645268"/>
                      <a:gd name="connsiteY14" fmla="*/ 560442 h 725804"/>
                      <a:gd name="connsiteX15" fmla="*/ 379502 w 645268"/>
                      <a:gd name="connsiteY15" fmla="*/ 448047 h 725804"/>
                      <a:gd name="connsiteX16" fmla="*/ 493802 w 645268"/>
                      <a:gd name="connsiteY16" fmla="*/ 257547 h 725804"/>
                      <a:gd name="connsiteX17" fmla="*/ 603340 w 645268"/>
                      <a:gd name="connsiteY17" fmla="*/ 53712 h 725804"/>
                      <a:gd name="connsiteX18" fmla="*/ 321400 w 645268"/>
                      <a:gd name="connsiteY18" fmla="*/ 39424 h 725804"/>
                      <a:gd name="connsiteX19" fmla="*/ 38507 w 645268"/>
                      <a:gd name="connsiteY19" fmla="*/ 54664 h 725804"/>
                      <a:gd name="connsiteX20" fmla="*/ 148997 w 645268"/>
                      <a:gd name="connsiteY20" fmla="*/ 260404 h 725804"/>
                      <a:gd name="connsiteX21" fmla="*/ 264250 w 645268"/>
                      <a:gd name="connsiteY21" fmla="*/ 451857 h 725804"/>
                      <a:gd name="connsiteX22" fmla="*/ 264250 w 645268"/>
                      <a:gd name="connsiteY22" fmla="*/ 565204 h 725804"/>
                      <a:gd name="connsiteX23" fmla="*/ 264250 w 645268"/>
                      <a:gd name="connsiteY23" fmla="*/ 678552 h 725804"/>
                      <a:gd name="connsiteX24" fmla="*/ 319495 w 645268"/>
                      <a:gd name="connsiteY24" fmla="*/ 675694 h 725804"/>
                      <a:gd name="connsiteX25" fmla="*/ 373787 w 645268"/>
                      <a:gd name="connsiteY25" fmla="*/ 672837 h 725804"/>
                      <a:gd name="connsiteX26" fmla="*/ 376645 w 645268"/>
                      <a:gd name="connsiteY26" fmla="*/ 560442 h 72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45268" h="725804">
                        <a:moveTo>
                          <a:pt x="191860" y="710937"/>
                        </a:moveTo>
                        <a:cubicBezTo>
                          <a:pt x="185192" y="693792"/>
                          <a:pt x="194717" y="677599"/>
                          <a:pt x="212815" y="677599"/>
                        </a:cubicBezTo>
                        <a:cubicBezTo>
                          <a:pt x="223292" y="677599"/>
                          <a:pt x="226150" y="657597"/>
                          <a:pt x="226150" y="569967"/>
                        </a:cubicBezTo>
                        <a:lnTo>
                          <a:pt x="226150" y="462334"/>
                        </a:lnTo>
                        <a:lnTo>
                          <a:pt x="111850" y="273739"/>
                        </a:lnTo>
                        <a:cubicBezTo>
                          <a:pt x="-9118" y="74667"/>
                          <a:pt x="-20548" y="43234"/>
                          <a:pt x="18505" y="16564"/>
                        </a:cubicBezTo>
                        <a:cubicBezTo>
                          <a:pt x="49937" y="-6296"/>
                          <a:pt x="592862" y="-6296"/>
                          <a:pt x="624295" y="16564"/>
                        </a:cubicBezTo>
                        <a:cubicBezTo>
                          <a:pt x="662395" y="43234"/>
                          <a:pt x="650965" y="72762"/>
                          <a:pt x="530950" y="270882"/>
                        </a:cubicBezTo>
                        <a:lnTo>
                          <a:pt x="416650" y="458524"/>
                        </a:lnTo>
                        <a:lnTo>
                          <a:pt x="416650" y="568062"/>
                        </a:lnTo>
                        <a:cubicBezTo>
                          <a:pt x="416650" y="655692"/>
                          <a:pt x="419507" y="677599"/>
                          <a:pt x="429985" y="677599"/>
                        </a:cubicBezTo>
                        <a:cubicBezTo>
                          <a:pt x="445225" y="677599"/>
                          <a:pt x="457607" y="703317"/>
                          <a:pt x="449035" y="716652"/>
                        </a:cubicBezTo>
                        <a:cubicBezTo>
                          <a:pt x="446177" y="721414"/>
                          <a:pt x="388075" y="725224"/>
                          <a:pt x="320447" y="725224"/>
                        </a:cubicBezTo>
                        <a:cubicBezTo>
                          <a:pt x="221387" y="725224"/>
                          <a:pt x="195670" y="722367"/>
                          <a:pt x="191860" y="710937"/>
                        </a:cubicBezTo>
                        <a:close/>
                        <a:moveTo>
                          <a:pt x="376645" y="560442"/>
                        </a:moveTo>
                        <a:lnTo>
                          <a:pt x="379502" y="448047"/>
                        </a:lnTo>
                        <a:lnTo>
                          <a:pt x="493802" y="257547"/>
                        </a:lnTo>
                        <a:cubicBezTo>
                          <a:pt x="560477" y="148009"/>
                          <a:pt x="607150" y="61332"/>
                          <a:pt x="603340" y="53712"/>
                        </a:cubicBezTo>
                        <a:cubicBezTo>
                          <a:pt x="598577" y="41329"/>
                          <a:pt x="556667" y="39424"/>
                          <a:pt x="321400" y="39424"/>
                        </a:cubicBezTo>
                        <a:cubicBezTo>
                          <a:pt x="79465" y="39424"/>
                          <a:pt x="44222" y="41329"/>
                          <a:pt x="38507" y="54664"/>
                        </a:cubicBezTo>
                        <a:cubicBezTo>
                          <a:pt x="35650" y="63237"/>
                          <a:pt x="77560" y="142294"/>
                          <a:pt x="148997" y="260404"/>
                        </a:cubicBezTo>
                        <a:lnTo>
                          <a:pt x="264250" y="451857"/>
                        </a:lnTo>
                        <a:lnTo>
                          <a:pt x="264250" y="565204"/>
                        </a:lnTo>
                        <a:lnTo>
                          <a:pt x="264250" y="678552"/>
                        </a:lnTo>
                        <a:lnTo>
                          <a:pt x="319495" y="675694"/>
                        </a:lnTo>
                        <a:lnTo>
                          <a:pt x="373787" y="672837"/>
                        </a:lnTo>
                        <a:lnTo>
                          <a:pt x="376645" y="560442"/>
                        </a:lnTo>
                        <a:close/>
                      </a:path>
                    </a:pathLst>
                  </a:custGeom>
                  <a:grpFill/>
                  <a:ln w="953" cap="flat">
                    <a:noFill/>
                    <a:prstDash val="solid"/>
                    <a:miter/>
                  </a:ln>
                </p:spPr>
                <p:txBody>
                  <a:bodyPr rtlCol="0" anchor="ct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102B62"/>
                      </a:solidFill>
                      <a:effectLst/>
                      <a:uLnTx/>
                      <a:uFillTx/>
                    </a:endParaRPr>
                  </a:p>
                </p:txBody>
              </p:sp>
              <p:sp>
                <p:nvSpPr>
                  <p:cNvPr id="169" name="Freeform: Shape 168">
                    <a:extLst>
                      <a:ext uri="{FF2B5EF4-FFF2-40B4-BE49-F238E27FC236}">
                        <a16:creationId xmlns:a16="http://schemas.microsoft.com/office/drawing/2014/main" id="{61C005A9-642A-418F-A215-E92F686C2B02}"/>
                      </a:ext>
                    </a:extLst>
                  </p:cNvPr>
                  <p:cNvSpPr/>
                  <p:nvPr/>
                </p:nvSpPr>
                <p:spPr>
                  <a:xfrm flipV="1">
                    <a:off x="4571666" y="3236873"/>
                    <a:ext cx="495300" cy="314331"/>
                  </a:xfrm>
                  <a:custGeom>
                    <a:avLst/>
                    <a:gdLst>
                      <a:gd name="connsiteX0" fmla="*/ 187047 w 495300"/>
                      <a:gd name="connsiteY0" fmla="*/ 294853 h 314331"/>
                      <a:gd name="connsiteX1" fmla="*/ 165140 w 495300"/>
                      <a:gd name="connsiteY1" fmla="*/ 275803 h 314331"/>
                      <a:gd name="connsiteX2" fmla="*/ -1548 w 495300"/>
                      <a:gd name="connsiteY2" fmla="*/ 6245 h 314331"/>
                      <a:gd name="connsiteX3" fmla="*/ 246102 w 495300"/>
                      <a:gd name="connsiteY3" fmla="*/ -422 h 314331"/>
                      <a:gd name="connsiteX4" fmla="*/ 493752 w 495300"/>
                      <a:gd name="connsiteY4" fmla="*/ 7198 h 314331"/>
                      <a:gd name="connsiteX5" fmla="*/ 414695 w 495300"/>
                      <a:gd name="connsiteY5" fmla="*/ 142453 h 314331"/>
                      <a:gd name="connsiteX6" fmla="*/ 308015 w 495300"/>
                      <a:gd name="connsiteY6" fmla="*/ 273898 h 314331"/>
                      <a:gd name="connsiteX7" fmla="*/ 267057 w 495300"/>
                      <a:gd name="connsiteY7" fmla="*/ 295805 h 314331"/>
                      <a:gd name="connsiteX8" fmla="*/ 187047 w 495300"/>
                      <a:gd name="connsiteY8" fmla="*/ 294853 h 314331"/>
                      <a:gd name="connsiteX9" fmla="*/ 274677 w 495300"/>
                      <a:gd name="connsiteY9" fmla="*/ 260563 h 314331"/>
                      <a:gd name="connsiteX10" fmla="*/ 265152 w 495300"/>
                      <a:gd name="connsiteY10" fmla="*/ 236750 h 314331"/>
                      <a:gd name="connsiteX11" fmla="*/ 179427 w 495300"/>
                      <a:gd name="connsiteY11" fmla="*/ 253895 h 314331"/>
                      <a:gd name="connsiteX12" fmla="*/ 227052 w 495300"/>
                      <a:gd name="connsiteY12" fmla="*/ 266278 h 314331"/>
                      <a:gd name="connsiteX13" fmla="*/ 274677 w 495300"/>
                      <a:gd name="connsiteY13" fmla="*/ 260563 h 314331"/>
                      <a:gd name="connsiteX14" fmla="*/ 317540 w 495300"/>
                      <a:gd name="connsiteY14" fmla="*/ 185315 h 314331"/>
                      <a:gd name="connsiteX15" fmla="*/ 276582 w 495300"/>
                      <a:gd name="connsiteY15" fmla="*/ 188173 h 314331"/>
                      <a:gd name="connsiteX16" fmla="*/ 295632 w 495300"/>
                      <a:gd name="connsiteY16" fmla="*/ 207223 h 314331"/>
                      <a:gd name="connsiteX17" fmla="*/ 317540 w 495300"/>
                      <a:gd name="connsiteY17" fmla="*/ 185315 h 31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5300" h="314331">
                        <a:moveTo>
                          <a:pt x="187047" y="294853"/>
                        </a:moveTo>
                        <a:cubicBezTo>
                          <a:pt x="180380" y="284375"/>
                          <a:pt x="170855" y="275803"/>
                          <a:pt x="165140" y="275803"/>
                        </a:cubicBezTo>
                        <a:cubicBezTo>
                          <a:pt x="155615" y="275803"/>
                          <a:pt x="-1548" y="21485"/>
                          <a:pt x="-1548" y="6245"/>
                        </a:cubicBezTo>
                        <a:cubicBezTo>
                          <a:pt x="-1548" y="2435"/>
                          <a:pt x="109895" y="-422"/>
                          <a:pt x="246102" y="-422"/>
                        </a:cubicBezTo>
                        <a:cubicBezTo>
                          <a:pt x="382310" y="-422"/>
                          <a:pt x="493752" y="2435"/>
                          <a:pt x="493752" y="7198"/>
                        </a:cubicBezTo>
                        <a:cubicBezTo>
                          <a:pt x="493752" y="11008"/>
                          <a:pt x="457557" y="71968"/>
                          <a:pt x="414695" y="142453"/>
                        </a:cubicBezTo>
                        <a:cubicBezTo>
                          <a:pt x="345162" y="256753"/>
                          <a:pt x="333732" y="271040"/>
                          <a:pt x="308015" y="273898"/>
                        </a:cubicBezTo>
                        <a:cubicBezTo>
                          <a:pt x="292775" y="275803"/>
                          <a:pt x="274677" y="285328"/>
                          <a:pt x="267057" y="295805"/>
                        </a:cubicBezTo>
                        <a:cubicBezTo>
                          <a:pt x="249912" y="320570"/>
                          <a:pt x="202287" y="319618"/>
                          <a:pt x="187047" y="294853"/>
                        </a:cubicBezTo>
                        <a:close/>
                        <a:moveTo>
                          <a:pt x="274677" y="260563"/>
                        </a:moveTo>
                        <a:cubicBezTo>
                          <a:pt x="274677" y="257705"/>
                          <a:pt x="269915" y="247228"/>
                          <a:pt x="265152" y="236750"/>
                        </a:cubicBezTo>
                        <a:cubicBezTo>
                          <a:pt x="247055" y="204365"/>
                          <a:pt x="179427" y="217700"/>
                          <a:pt x="179427" y="253895"/>
                        </a:cubicBezTo>
                        <a:cubicBezTo>
                          <a:pt x="179427" y="262468"/>
                          <a:pt x="194667" y="266278"/>
                          <a:pt x="227052" y="266278"/>
                        </a:cubicBezTo>
                        <a:cubicBezTo>
                          <a:pt x="253722" y="266278"/>
                          <a:pt x="274677" y="263420"/>
                          <a:pt x="274677" y="260563"/>
                        </a:cubicBezTo>
                        <a:close/>
                        <a:moveTo>
                          <a:pt x="317540" y="185315"/>
                        </a:moveTo>
                        <a:cubicBezTo>
                          <a:pt x="317540" y="156740"/>
                          <a:pt x="280392" y="159598"/>
                          <a:pt x="276582" y="188173"/>
                        </a:cubicBezTo>
                        <a:cubicBezTo>
                          <a:pt x="273725" y="207223"/>
                          <a:pt x="276582" y="210080"/>
                          <a:pt x="295632" y="207223"/>
                        </a:cubicBezTo>
                        <a:cubicBezTo>
                          <a:pt x="309920" y="205318"/>
                          <a:pt x="317540" y="197698"/>
                          <a:pt x="317540" y="185315"/>
                        </a:cubicBezTo>
                        <a:close/>
                      </a:path>
                    </a:pathLst>
                  </a:custGeom>
                  <a:grpFill/>
                  <a:ln w="953" cap="flat">
                    <a:noFill/>
                    <a:prstDash val="solid"/>
                    <a:miter/>
                  </a:ln>
                </p:spPr>
                <p:txBody>
                  <a:bodyPr rtlCol="0" anchor="ct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102B62"/>
                      </a:solidFill>
                      <a:effectLst/>
                      <a:uLnTx/>
                      <a:uFillTx/>
                    </a:endParaRPr>
                  </a:p>
                </p:txBody>
              </p:sp>
            </p:grpSp>
          </p:grpSp>
        </p:grpSp>
      </p:grpSp>
      <p:grpSp>
        <p:nvGrpSpPr>
          <p:cNvPr id="170" name="SAM.gov Website Logo" descr="SAM.gov logo">
            <a:extLst>
              <a:ext uri="{FF2B5EF4-FFF2-40B4-BE49-F238E27FC236}">
                <a16:creationId xmlns:a16="http://schemas.microsoft.com/office/drawing/2014/main" id="{B4ABF8DB-2E89-4011-9941-DC62D799428E}"/>
              </a:ext>
            </a:extLst>
          </p:cNvPr>
          <p:cNvGrpSpPr/>
          <p:nvPr/>
        </p:nvGrpSpPr>
        <p:grpSpPr>
          <a:xfrm>
            <a:off x="3569477" y="280031"/>
            <a:ext cx="1480765" cy="1480765"/>
            <a:chOff x="2694777" y="95574"/>
            <a:chExt cx="1110574" cy="1110574"/>
          </a:xfrm>
        </p:grpSpPr>
        <p:sp>
          <p:nvSpPr>
            <p:cNvPr id="171" name="Oval 170">
              <a:extLst>
                <a:ext uri="{FF2B5EF4-FFF2-40B4-BE49-F238E27FC236}">
                  <a16:creationId xmlns:a16="http://schemas.microsoft.com/office/drawing/2014/main" id="{32239008-A742-44D3-BA74-DBED64F5A653}"/>
                </a:ext>
              </a:extLst>
            </p:cNvPr>
            <p:cNvSpPr/>
            <p:nvPr/>
          </p:nvSpPr>
          <p:spPr>
            <a:xfrm>
              <a:off x="2694777" y="95574"/>
              <a:ext cx="1110574" cy="1110574"/>
            </a:xfrm>
            <a:prstGeom prst="ellipse">
              <a:avLst/>
            </a:prstGeom>
            <a:gradFill rotWithShape="1">
              <a:gsLst>
                <a:gs pos="0">
                  <a:srgbClr val="102B62">
                    <a:shade val="51000"/>
                    <a:satMod val="130000"/>
                  </a:srgbClr>
                </a:gs>
                <a:gs pos="80000">
                  <a:srgbClr val="102B62">
                    <a:shade val="93000"/>
                    <a:satMod val="130000"/>
                  </a:srgbClr>
                </a:gs>
                <a:gs pos="100000">
                  <a:srgbClr val="102B62">
                    <a:shade val="94000"/>
                    <a:satMod val="135000"/>
                  </a:srgbClr>
                </a:gs>
              </a:gsLst>
              <a:lin ang="16200000" scaled="0"/>
            </a:gradFill>
            <a:ln w="9525" cap="flat" cmpd="sng" algn="ctr">
              <a:solidFill>
                <a:srgbClr val="102B62">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white"/>
                </a:solidFill>
                <a:effectLst/>
                <a:uLnTx/>
                <a:uFillTx/>
                <a:latin typeface="Arial"/>
                <a:ea typeface="+mn-ea"/>
                <a:cs typeface="+mn-cs"/>
              </a:endParaRPr>
            </a:p>
          </p:txBody>
        </p:sp>
        <p:sp>
          <p:nvSpPr>
            <p:cNvPr id="173" name="Oval 172">
              <a:extLst>
                <a:ext uri="{FF2B5EF4-FFF2-40B4-BE49-F238E27FC236}">
                  <a16:creationId xmlns:a16="http://schemas.microsoft.com/office/drawing/2014/main" id="{FDEF035E-38C2-40E2-8B03-7C52024D9F49}"/>
                </a:ext>
              </a:extLst>
            </p:cNvPr>
            <p:cNvSpPr/>
            <p:nvPr/>
          </p:nvSpPr>
          <p:spPr>
            <a:xfrm>
              <a:off x="2792864" y="193661"/>
              <a:ext cx="914400" cy="914400"/>
            </a:xfrm>
            <a:prstGeom prst="ellipse">
              <a:avLst/>
            </a:prstGeom>
            <a:gradFill rotWithShape="1">
              <a:gsLst>
                <a:gs pos="0">
                  <a:srgbClr val="C9C9C9">
                    <a:tint val="50000"/>
                    <a:satMod val="300000"/>
                  </a:srgbClr>
                </a:gs>
                <a:gs pos="35000">
                  <a:srgbClr val="C9C9C9">
                    <a:tint val="37000"/>
                    <a:satMod val="300000"/>
                  </a:srgbClr>
                </a:gs>
                <a:gs pos="100000">
                  <a:srgbClr val="C9C9C9">
                    <a:tint val="15000"/>
                    <a:satMod val="350000"/>
                  </a:srgbClr>
                </a:gs>
              </a:gsLst>
              <a:lin ang="16200000" scaled="1"/>
            </a:gradFill>
            <a:ln w="9525" cap="flat" cmpd="sng" algn="ctr">
              <a:solidFill>
                <a:srgbClr val="C9C9C9">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102B62"/>
                </a:solidFill>
                <a:effectLst/>
                <a:uLnTx/>
                <a:uFillTx/>
                <a:latin typeface="Arial"/>
                <a:ea typeface="+mn-ea"/>
                <a:cs typeface="+mn-cs"/>
              </a:endParaRPr>
            </a:p>
          </p:txBody>
        </p:sp>
      </p:grpSp>
      <p:grpSp>
        <p:nvGrpSpPr>
          <p:cNvPr id="175" name="ASPR Website Logo" descr="ASPR logo">
            <a:extLst>
              <a:ext uri="{FF2B5EF4-FFF2-40B4-BE49-F238E27FC236}">
                <a16:creationId xmlns:a16="http://schemas.microsoft.com/office/drawing/2014/main" id="{5C3BFC75-025E-452A-97F3-468C499B394B}"/>
              </a:ext>
            </a:extLst>
          </p:cNvPr>
          <p:cNvGrpSpPr/>
          <p:nvPr/>
        </p:nvGrpSpPr>
        <p:grpSpPr>
          <a:xfrm>
            <a:off x="5893361" y="280031"/>
            <a:ext cx="1480765" cy="1480765"/>
            <a:chOff x="4437690" y="73569"/>
            <a:chExt cx="1110574" cy="1110574"/>
          </a:xfrm>
        </p:grpSpPr>
        <p:sp>
          <p:nvSpPr>
            <p:cNvPr id="176" name="Oval 175">
              <a:extLst>
                <a:ext uri="{FF2B5EF4-FFF2-40B4-BE49-F238E27FC236}">
                  <a16:creationId xmlns:a16="http://schemas.microsoft.com/office/drawing/2014/main" id="{82A7F042-2998-402B-96CC-AC6315929A66}"/>
                </a:ext>
              </a:extLst>
            </p:cNvPr>
            <p:cNvSpPr/>
            <p:nvPr/>
          </p:nvSpPr>
          <p:spPr>
            <a:xfrm>
              <a:off x="4437690" y="73569"/>
              <a:ext cx="1110574" cy="1110574"/>
            </a:xfrm>
            <a:prstGeom prst="ellipse">
              <a:avLst/>
            </a:prstGeom>
            <a:gradFill rotWithShape="1">
              <a:gsLst>
                <a:gs pos="0">
                  <a:srgbClr val="102B62">
                    <a:shade val="51000"/>
                    <a:satMod val="130000"/>
                  </a:srgbClr>
                </a:gs>
                <a:gs pos="80000">
                  <a:srgbClr val="102B62">
                    <a:shade val="93000"/>
                    <a:satMod val="130000"/>
                  </a:srgbClr>
                </a:gs>
                <a:gs pos="100000">
                  <a:srgbClr val="102B62">
                    <a:shade val="94000"/>
                    <a:satMod val="135000"/>
                  </a:srgbClr>
                </a:gs>
              </a:gsLst>
              <a:lin ang="16200000" scaled="0"/>
            </a:gradFill>
            <a:ln w="9525" cap="flat" cmpd="sng" algn="ctr">
              <a:solidFill>
                <a:srgbClr val="102B62">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white"/>
                </a:solidFill>
                <a:effectLst/>
                <a:uLnTx/>
                <a:uFillTx/>
                <a:latin typeface="Arial"/>
                <a:ea typeface="+mn-ea"/>
                <a:cs typeface="+mn-cs"/>
              </a:endParaRPr>
            </a:p>
          </p:txBody>
        </p:sp>
        <p:grpSp>
          <p:nvGrpSpPr>
            <p:cNvPr id="177" name="Group 176">
              <a:extLst>
                <a:ext uri="{FF2B5EF4-FFF2-40B4-BE49-F238E27FC236}">
                  <a16:creationId xmlns:a16="http://schemas.microsoft.com/office/drawing/2014/main" id="{6FD356ED-1038-428A-A561-3C5E7E6CC67F}"/>
                </a:ext>
              </a:extLst>
            </p:cNvPr>
            <p:cNvGrpSpPr/>
            <p:nvPr/>
          </p:nvGrpSpPr>
          <p:grpSpPr>
            <a:xfrm>
              <a:off x="4535777" y="171656"/>
              <a:ext cx="914400" cy="914400"/>
              <a:chOff x="3317295" y="1491724"/>
              <a:chExt cx="1214009" cy="1214009"/>
            </a:xfrm>
          </p:grpSpPr>
          <p:sp>
            <p:nvSpPr>
              <p:cNvPr id="178" name="Oval 177">
                <a:extLst>
                  <a:ext uri="{FF2B5EF4-FFF2-40B4-BE49-F238E27FC236}">
                    <a16:creationId xmlns:a16="http://schemas.microsoft.com/office/drawing/2014/main" id="{097C8CF3-EDAE-489B-BD97-67A6F27C3035}"/>
                  </a:ext>
                </a:extLst>
              </p:cNvPr>
              <p:cNvSpPr/>
              <p:nvPr/>
            </p:nvSpPr>
            <p:spPr>
              <a:xfrm>
                <a:off x="3317295" y="1491724"/>
                <a:ext cx="1214009" cy="1214009"/>
              </a:xfrm>
              <a:prstGeom prst="ellipse">
                <a:avLst/>
              </a:prstGeom>
              <a:gradFill rotWithShape="1">
                <a:gsLst>
                  <a:gs pos="0">
                    <a:srgbClr val="C9C9C9">
                      <a:tint val="50000"/>
                      <a:satMod val="300000"/>
                    </a:srgbClr>
                  </a:gs>
                  <a:gs pos="35000">
                    <a:srgbClr val="C9C9C9">
                      <a:tint val="37000"/>
                      <a:satMod val="300000"/>
                    </a:srgbClr>
                  </a:gs>
                  <a:gs pos="100000">
                    <a:srgbClr val="C9C9C9">
                      <a:tint val="15000"/>
                      <a:satMod val="350000"/>
                    </a:srgbClr>
                  </a:gs>
                </a:gsLst>
                <a:lin ang="16200000" scaled="1"/>
              </a:gradFill>
              <a:ln w="9525" cap="flat" cmpd="sng" algn="ctr">
                <a:solidFill>
                  <a:srgbClr val="C9C9C9">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102B62"/>
                  </a:solidFill>
                  <a:effectLst/>
                  <a:uLnTx/>
                  <a:uFillTx/>
                  <a:latin typeface="Arial"/>
                  <a:ea typeface="+mn-ea"/>
                  <a:cs typeface="+mn-cs"/>
                </a:endParaRPr>
              </a:p>
            </p:txBody>
          </p:sp>
          <p:pic>
            <p:nvPicPr>
              <p:cNvPr id="179" name="Picture 178">
                <a:extLst>
                  <a:ext uri="{FF2B5EF4-FFF2-40B4-BE49-F238E27FC236}">
                    <a16:creationId xmlns:a16="http://schemas.microsoft.com/office/drawing/2014/main" id="{AE48F2A0-4270-46FB-97A4-D9884814D1F7}"/>
                  </a:ext>
                </a:extLst>
              </p:cNvPr>
              <p:cNvPicPr>
                <a:picLocks noChangeAspect="1"/>
              </p:cNvPicPr>
              <p:nvPr/>
            </p:nvPicPr>
            <p:blipFill>
              <a:blip r:embed="rId18"/>
              <a:srcRect/>
              <a:stretch/>
            </p:blipFill>
            <p:spPr>
              <a:xfrm>
                <a:off x="3446494" y="1928989"/>
                <a:ext cx="955612" cy="420717"/>
              </a:xfrm>
              <a:prstGeom prst="roundRect">
                <a:avLst>
                  <a:gd name="adj" fmla="val 8594"/>
                </a:avLst>
              </a:prstGeom>
              <a:noFill/>
              <a:ln>
                <a:noFill/>
              </a:ln>
              <a:effectLst/>
            </p:spPr>
          </p:pic>
        </p:grpSp>
      </p:grpSp>
      <p:pic>
        <p:nvPicPr>
          <p:cNvPr id="2" name="Picture 2">
            <a:extLst>
              <a:ext uri="{FF2B5EF4-FFF2-40B4-BE49-F238E27FC236}">
                <a16:creationId xmlns:a16="http://schemas.microsoft.com/office/drawing/2014/main" id="{29BCFFDE-9843-8C3B-0210-646C39D73BD5}"/>
              </a:ext>
            </a:extLst>
          </p:cNvPr>
          <p:cNvPicPr>
            <a:picLocks noChangeAspect="1"/>
          </p:cNvPicPr>
          <p:nvPr/>
        </p:nvPicPr>
        <p:blipFill>
          <a:blip r:embed="rId19"/>
          <a:stretch>
            <a:fillRect/>
          </a:stretch>
        </p:blipFill>
        <p:spPr>
          <a:xfrm>
            <a:off x="3942142" y="666820"/>
            <a:ext cx="793418" cy="713522"/>
          </a:xfrm>
          <a:prstGeom prst="rect">
            <a:avLst/>
          </a:prstGeom>
        </p:spPr>
      </p:pic>
    </p:spTree>
    <p:extLst>
      <p:ext uri="{BB962C8B-B14F-4D97-AF65-F5344CB8AC3E}">
        <p14:creationId xmlns:p14="http://schemas.microsoft.com/office/powerpoint/2010/main" val="28012738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F3D999-CEF1-4439-A170-37F1339755F1}"/>
              </a:ext>
            </a:extLst>
          </p:cNvPr>
          <p:cNvSpPr>
            <a:spLocks noGrp="1"/>
          </p:cNvSpPr>
          <p:nvPr>
            <p:ph type="title"/>
          </p:nvPr>
        </p:nvSpPr>
        <p:spPr>
          <a:xfrm>
            <a:off x="3230653" y="1888445"/>
            <a:ext cx="5730694" cy="960400"/>
          </a:xfrm>
        </p:spPr>
        <p:txBody>
          <a:bodyPr>
            <a:normAutofit/>
          </a:bodyPr>
          <a:lstStyle/>
          <a:p>
            <a:r>
              <a:rPr lang="en-US" sz="3600"/>
              <a:t>Questions?</a:t>
            </a:r>
          </a:p>
        </p:txBody>
      </p:sp>
      <p:pic>
        <p:nvPicPr>
          <p:cNvPr id="9" name="Graphic 8" descr="Thought outline">
            <a:extLst>
              <a:ext uri="{FF2B5EF4-FFF2-40B4-BE49-F238E27FC236}">
                <a16:creationId xmlns:a16="http://schemas.microsoft.com/office/drawing/2014/main" id="{1600F0DE-551C-44AB-99CB-3911EDA0831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958109" y="4332718"/>
            <a:ext cx="1984233" cy="1984233"/>
          </a:xfrm>
          <a:prstGeom prst="rect">
            <a:avLst/>
          </a:prstGeom>
        </p:spPr>
      </p:pic>
    </p:spTree>
    <p:extLst>
      <p:ext uri="{BB962C8B-B14F-4D97-AF65-F5344CB8AC3E}">
        <p14:creationId xmlns:p14="http://schemas.microsoft.com/office/powerpoint/2010/main" val="83251452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B4F90625-9DBA-401D-B8A5-A7813E940AC9}"/>
              </a:ext>
            </a:extLst>
          </p:cNvPr>
          <p:cNvGrpSpPr/>
          <p:nvPr/>
        </p:nvGrpSpPr>
        <p:grpSpPr>
          <a:xfrm>
            <a:off x="216193" y="1207927"/>
            <a:ext cx="11759617" cy="4753380"/>
            <a:chOff x="222554" y="803747"/>
            <a:chExt cx="8819713" cy="3565035"/>
          </a:xfrm>
        </p:grpSpPr>
        <p:pic>
          <p:nvPicPr>
            <p:cNvPr id="5" name="Picture 4">
              <a:extLst>
                <a:ext uri="{FF2B5EF4-FFF2-40B4-BE49-F238E27FC236}">
                  <a16:creationId xmlns:a16="http://schemas.microsoft.com/office/drawing/2014/main" id="{AC068FFF-9422-4C1E-83A3-D4BB298E6F6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364886" y="1045740"/>
              <a:ext cx="3053215" cy="3052019"/>
            </a:xfrm>
            <a:prstGeom prst="rect">
              <a:avLst/>
            </a:prstGeom>
          </p:spPr>
        </p:pic>
        <p:sp>
          <p:nvSpPr>
            <p:cNvPr id="7" name="Freeform: Shape 6">
              <a:extLst>
                <a:ext uri="{FF2B5EF4-FFF2-40B4-BE49-F238E27FC236}">
                  <a16:creationId xmlns:a16="http://schemas.microsoft.com/office/drawing/2014/main" id="{CF7207D1-7631-415A-80B7-A35E40230ED5}"/>
                </a:ext>
              </a:extLst>
            </p:cNvPr>
            <p:cNvSpPr/>
            <p:nvPr/>
          </p:nvSpPr>
          <p:spPr>
            <a:xfrm>
              <a:off x="222554" y="803747"/>
              <a:ext cx="6449474" cy="3565035"/>
            </a:xfrm>
            <a:custGeom>
              <a:avLst/>
              <a:gdLst>
                <a:gd name="connsiteX0" fmla="*/ 5970746 w 5970746"/>
                <a:gd name="connsiteY0" fmla="*/ 1650206 h 3300412"/>
                <a:gd name="connsiteX1" fmla="*/ 5956459 w 5970746"/>
                <a:gd name="connsiteY1" fmla="*/ 1432465 h 3300412"/>
                <a:gd name="connsiteX2" fmla="*/ 5951030 w 5970746"/>
                <a:gd name="connsiteY2" fmla="*/ 1394365 h 3300412"/>
                <a:gd name="connsiteX3" fmla="*/ 5822537 w 5970746"/>
                <a:gd name="connsiteY3" fmla="*/ 965740 h 3300412"/>
                <a:gd name="connsiteX4" fmla="*/ 5804535 w 5970746"/>
                <a:gd name="connsiteY4" fmla="*/ 927640 h 3300412"/>
                <a:gd name="connsiteX5" fmla="*/ 5479733 w 5970746"/>
                <a:gd name="connsiteY5" fmla="*/ 475774 h 3300412"/>
                <a:gd name="connsiteX6" fmla="*/ 4320540 w 5970746"/>
                <a:gd name="connsiteY6" fmla="*/ 0 h 3300412"/>
                <a:gd name="connsiteX7" fmla="*/ 3142869 w 5970746"/>
                <a:gd name="connsiteY7" fmla="*/ 494443 h 3300412"/>
                <a:gd name="connsiteX8" fmla="*/ 114300 w 5970746"/>
                <a:gd name="connsiteY8" fmla="*/ 494443 h 3300412"/>
                <a:gd name="connsiteX9" fmla="*/ 0 w 5970746"/>
                <a:gd name="connsiteY9" fmla="*/ 608743 h 3300412"/>
                <a:gd name="connsiteX10" fmla="*/ 0 w 5970746"/>
                <a:gd name="connsiteY10" fmla="*/ 2691670 h 3300412"/>
                <a:gd name="connsiteX11" fmla="*/ 114300 w 5970746"/>
                <a:gd name="connsiteY11" fmla="*/ 2805970 h 3300412"/>
                <a:gd name="connsiteX12" fmla="*/ 3142869 w 5970746"/>
                <a:gd name="connsiteY12" fmla="*/ 2805970 h 3300412"/>
                <a:gd name="connsiteX13" fmla="*/ 4320540 w 5970746"/>
                <a:gd name="connsiteY13" fmla="*/ 3300413 h 3300412"/>
                <a:gd name="connsiteX14" fmla="*/ 5514118 w 5970746"/>
                <a:gd name="connsiteY14" fmla="*/ 2789778 h 3300412"/>
                <a:gd name="connsiteX15" fmla="*/ 5807869 w 5970746"/>
                <a:gd name="connsiteY15" fmla="*/ 2365915 h 3300412"/>
                <a:gd name="connsiteX16" fmla="*/ 5825585 w 5970746"/>
                <a:gd name="connsiteY16" fmla="*/ 2327815 h 3300412"/>
                <a:gd name="connsiteX17" fmla="*/ 5951982 w 5970746"/>
                <a:gd name="connsiteY17" fmla="*/ 1899190 h 3300412"/>
                <a:gd name="connsiteX18" fmla="*/ 5957316 w 5970746"/>
                <a:gd name="connsiteY18" fmla="*/ 1861090 h 3300412"/>
                <a:gd name="connsiteX19" fmla="*/ 5970746 w 5970746"/>
                <a:gd name="connsiteY19" fmla="*/ 1650206 h 3300412"/>
                <a:gd name="connsiteX20" fmla="*/ 5808821 w 5970746"/>
                <a:gd name="connsiteY20" fmla="*/ 1650587 h 3300412"/>
                <a:gd name="connsiteX21" fmla="*/ 5807964 w 5970746"/>
                <a:gd name="connsiteY21" fmla="*/ 1699070 h 3300412"/>
                <a:gd name="connsiteX22" fmla="*/ 5807583 w 5970746"/>
                <a:gd name="connsiteY22" fmla="*/ 1709261 h 3300412"/>
                <a:gd name="connsiteX23" fmla="*/ 5805202 w 5970746"/>
                <a:gd name="connsiteY23" fmla="*/ 1753648 h 3300412"/>
                <a:gd name="connsiteX24" fmla="*/ 5805012 w 5970746"/>
                <a:gd name="connsiteY24" fmla="*/ 1757363 h 3300412"/>
                <a:gd name="connsiteX25" fmla="*/ 5794058 w 5970746"/>
                <a:gd name="connsiteY25" fmla="*/ 1860518 h 3300412"/>
                <a:gd name="connsiteX26" fmla="*/ 5793962 w 5970746"/>
                <a:gd name="connsiteY26" fmla="*/ 1860995 h 3300412"/>
                <a:gd name="connsiteX27" fmla="*/ 5793868 w 5970746"/>
                <a:gd name="connsiteY27" fmla="*/ 1861471 h 3300412"/>
                <a:gd name="connsiteX28" fmla="*/ 5788343 w 5970746"/>
                <a:gd name="connsiteY28" fmla="*/ 1897475 h 3300412"/>
                <a:gd name="connsiteX29" fmla="*/ 5788152 w 5970746"/>
                <a:gd name="connsiteY29" fmla="*/ 1898999 h 3300412"/>
                <a:gd name="connsiteX30" fmla="*/ 5787961 w 5970746"/>
                <a:gd name="connsiteY30" fmla="*/ 1899857 h 3300412"/>
                <a:gd name="connsiteX31" fmla="*/ 4314540 w 5970746"/>
                <a:gd name="connsiteY31" fmla="*/ 3144774 h 3300412"/>
                <a:gd name="connsiteX32" fmla="*/ 2820257 w 5970746"/>
                <a:gd name="connsiteY32" fmla="*/ 1650492 h 3300412"/>
                <a:gd name="connsiteX33" fmla="*/ 4314540 w 5970746"/>
                <a:gd name="connsiteY33" fmla="*/ 156305 h 3300412"/>
                <a:gd name="connsiteX34" fmla="*/ 5667280 w 5970746"/>
                <a:gd name="connsiteY34" fmla="*/ 1015175 h 3300412"/>
                <a:gd name="connsiteX35" fmla="*/ 5668804 w 5970746"/>
                <a:gd name="connsiteY35" fmla="*/ 1018413 h 3300412"/>
                <a:gd name="connsiteX36" fmla="*/ 5690330 w 5970746"/>
                <a:gd name="connsiteY36" fmla="*/ 1066514 h 3300412"/>
                <a:gd name="connsiteX37" fmla="*/ 5691283 w 5970746"/>
                <a:gd name="connsiteY37" fmla="*/ 1068705 h 3300412"/>
                <a:gd name="connsiteX38" fmla="*/ 5708809 w 5970746"/>
                <a:gd name="connsiteY38" fmla="*/ 1112139 h 3300412"/>
                <a:gd name="connsiteX39" fmla="*/ 5715381 w 5970746"/>
                <a:gd name="connsiteY39" fmla="*/ 1129475 h 3300412"/>
                <a:gd name="connsiteX40" fmla="*/ 5727002 w 5970746"/>
                <a:gd name="connsiteY40" fmla="*/ 1161955 h 3300412"/>
                <a:gd name="connsiteX41" fmla="*/ 5736431 w 5970746"/>
                <a:gd name="connsiteY41" fmla="*/ 1190244 h 3300412"/>
                <a:gd name="connsiteX42" fmla="*/ 5743956 w 5970746"/>
                <a:gd name="connsiteY42" fmla="*/ 1214152 h 3300412"/>
                <a:gd name="connsiteX43" fmla="*/ 5751195 w 5970746"/>
                <a:gd name="connsiteY43" fmla="*/ 1238441 h 3300412"/>
                <a:gd name="connsiteX44" fmla="*/ 5758434 w 5970746"/>
                <a:gd name="connsiteY44" fmla="*/ 1264730 h 3300412"/>
                <a:gd name="connsiteX45" fmla="*/ 5767483 w 5970746"/>
                <a:gd name="connsiteY45" fmla="*/ 1300639 h 3300412"/>
                <a:gd name="connsiteX46" fmla="*/ 5772531 w 5970746"/>
                <a:gd name="connsiteY46" fmla="*/ 1322546 h 3300412"/>
                <a:gd name="connsiteX47" fmla="*/ 5777865 w 5970746"/>
                <a:gd name="connsiteY47" fmla="*/ 1347216 h 3300412"/>
                <a:gd name="connsiteX48" fmla="*/ 5785485 w 5970746"/>
                <a:gd name="connsiteY48" fmla="*/ 1387031 h 3300412"/>
                <a:gd name="connsiteX49" fmla="*/ 5786819 w 5970746"/>
                <a:gd name="connsiteY49" fmla="*/ 1394174 h 3300412"/>
                <a:gd name="connsiteX50" fmla="*/ 5790914 w 5970746"/>
                <a:gd name="connsiteY50" fmla="*/ 1420082 h 3300412"/>
                <a:gd name="connsiteX51" fmla="*/ 5791581 w 5970746"/>
                <a:gd name="connsiteY51" fmla="*/ 1423988 h 3300412"/>
                <a:gd name="connsiteX52" fmla="*/ 5792915 w 5970746"/>
                <a:gd name="connsiteY52" fmla="*/ 1432274 h 3300412"/>
                <a:gd name="connsiteX53" fmla="*/ 5794439 w 5970746"/>
                <a:gd name="connsiteY53" fmla="*/ 1444466 h 3300412"/>
                <a:gd name="connsiteX54" fmla="*/ 5798344 w 5970746"/>
                <a:gd name="connsiteY54" fmla="*/ 1475327 h 3300412"/>
                <a:gd name="connsiteX55" fmla="*/ 5800249 w 5970746"/>
                <a:gd name="connsiteY55" fmla="*/ 1492187 h 3300412"/>
                <a:gd name="connsiteX56" fmla="*/ 5804345 w 5970746"/>
                <a:gd name="connsiteY56" fmla="*/ 1537621 h 3300412"/>
                <a:gd name="connsiteX57" fmla="*/ 5805107 w 5970746"/>
                <a:gd name="connsiteY57" fmla="*/ 1549146 h 3300412"/>
                <a:gd name="connsiteX58" fmla="*/ 5807202 w 5970746"/>
                <a:gd name="connsiteY58" fmla="*/ 1587056 h 3300412"/>
                <a:gd name="connsiteX59" fmla="*/ 5807774 w 5970746"/>
                <a:gd name="connsiteY59" fmla="*/ 1601724 h 3300412"/>
                <a:gd name="connsiteX60" fmla="*/ 5808631 w 5970746"/>
                <a:gd name="connsiteY60" fmla="*/ 1649159 h 3300412"/>
                <a:gd name="connsiteX61" fmla="*/ 5808631 w 5970746"/>
                <a:gd name="connsiteY61" fmla="*/ 1650111 h 3300412"/>
                <a:gd name="connsiteX62" fmla="*/ 5808631 w 5970746"/>
                <a:gd name="connsiteY62" fmla="*/ 1650302 h 3300412"/>
                <a:gd name="connsiteX63" fmla="*/ 5808821 w 5970746"/>
                <a:gd name="connsiteY63" fmla="*/ 1650587 h 330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970746" h="3300412">
                  <a:moveTo>
                    <a:pt x="5970746" y="1650206"/>
                  </a:moveTo>
                  <a:cubicBezTo>
                    <a:pt x="5970746" y="1576388"/>
                    <a:pt x="5965794" y="1503712"/>
                    <a:pt x="5956459" y="1432465"/>
                  </a:cubicBezTo>
                  <a:cubicBezTo>
                    <a:pt x="5954744" y="1419701"/>
                    <a:pt x="5952935" y="1407033"/>
                    <a:pt x="5951030" y="1394365"/>
                  </a:cubicBezTo>
                  <a:cubicBezTo>
                    <a:pt x="5927598" y="1243775"/>
                    <a:pt x="5883783" y="1099947"/>
                    <a:pt x="5822537" y="965740"/>
                  </a:cubicBezTo>
                  <a:cubicBezTo>
                    <a:pt x="5816727" y="952976"/>
                    <a:pt x="5810726" y="940213"/>
                    <a:pt x="5804535" y="927640"/>
                  </a:cubicBezTo>
                  <a:cubicBezTo>
                    <a:pt x="5722239" y="758857"/>
                    <a:pt x="5611940" y="606266"/>
                    <a:pt x="5479733" y="475774"/>
                  </a:cubicBezTo>
                  <a:cubicBezTo>
                    <a:pt x="5181600" y="181642"/>
                    <a:pt x="4772311" y="0"/>
                    <a:pt x="4320540" y="0"/>
                  </a:cubicBezTo>
                  <a:cubicBezTo>
                    <a:pt x="3859245" y="0"/>
                    <a:pt x="3442335" y="189357"/>
                    <a:pt x="3142869" y="494443"/>
                  </a:cubicBezTo>
                  <a:lnTo>
                    <a:pt x="114300" y="494443"/>
                  </a:lnTo>
                  <a:cubicBezTo>
                    <a:pt x="51435" y="494443"/>
                    <a:pt x="0" y="545878"/>
                    <a:pt x="0" y="608743"/>
                  </a:cubicBezTo>
                  <a:lnTo>
                    <a:pt x="0" y="2691670"/>
                  </a:lnTo>
                  <a:cubicBezTo>
                    <a:pt x="0" y="2754535"/>
                    <a:pt x="51435" y="2805970"/>
                    <a:pt x="114300" y="2805970"/>
                  </a:cubicBezTo>
                  <a:lnTo>
                    <a:pt x="3142869" y="2805970"/>
                  </a:lnTo>
                  <a:cubicBezTo>
                    <a:pt x="3442335" y="3111056"/>
                    <a:pt x="3859245" y="3300413"/>
                    <a:pt x="4320540" y="3300413"/>
                  </a:cubicBezTo>
                  <a:cubicBezTo>
                    <a:pt x="4789932" y="3300413"/>
                    <a:pt x="5213604" y="3104388"/>
                    <a:pt x="5514118" y="2789778"/>
                  </a:cubicBezTo>
                  <a:cubicBezTo>
                    <a:pt x="5632895" y="2665381"/>
                    <a:pt x="5732431" y="2522506"/>
                    <a:pt x="5807869" y="2365915"/>
                  </a:cubicBezTo>
                  <a:cubicBezTo>
                    <a:pt x="5813965" y="2353342"/>
                    <a:pt x="5819871" y="2340578"/>
                    <a:pt x="5825585" y="2327815"/>
                  </a:cubicBezTo>
                  <a:cubicBezTo>
                    <a:pt x="5886164" y="2193512"/>
                    <a:pt x="5929217" y="2049685"/>
                    <a:pt x="5951982" y="1899190"/>
                  </a:cubicBezTo>
                  <a:cubicBezTo>
                    <a:pt x="5953887" y="1886522"/>
                    <a:pt x="5955697" y="1873853"/>
                    <a:pt x="5957316" y="1861090"/>
                  </a:cubicBezTo>
                  <a:cubicBezTo>
                    <a:pt x="5966174" y="1792034"/>
                    <a:pt x="5970746" y="1721644"/>
                    <a:pt x="5970746" y="1650206"/>
                  </a:cubicBezTo>
                  <a:close/>
                  <a:moveTo>
                    <a:pt x="5808821" y="1650587"/>
                  </a:moveTo>
                  <a:cubicBezTo>
                    <a:pt x="5808821" y="1666780"/>
                    <a:pt x="5808440" y="1682972"/>
                    <a:pt x="5807964" y="1699070"/>
                  </a:cubicBezTo>
                  <a:cubicBezTo>
                    <a:pt x="5807869" y="1702499"/>
                    <a:pt x="5807678" y="1705928"/>
                    <a:pt x="5807583" y="1709261"/>
                  </a:cubicBezTo>
                  <a:cubicBezTo>
                    <a:pt x="5807011" y="1724120"/>
                    <a:pt x="5806250" y="1738979"/>
                    <a:pt x="5805202" y="1753648"/>
                  </a:cubicBezTo>
                  <a:cubicBezTo>
                    <a:pt x="5805107" y="1754886"/>
                    <a:pt x="5805012" y="1756124"/>
                    <a:pt x="5805012" y="1757363"/>
                  </a:cubicBezTo>
                  <a:cubicBezTo>
                    <a:pt x="5802535" y="1792129"/>
                    <a:pt x="5798915" y="1826514"/>
                    <a:pt x="5794058" y="1860518"/>
                  </a:cubicBezTo>
                  <a:cubicBezTo>
                    <a:pt x="5794058" y="1860709"/>
                    <a:pt x="5794058" y="1860804"/>
                    <a:pt x="5793962" y="1860995"/>
                  </a:cubicBezTo>
                  <a:cubicBezTo>
                    <a:pt x="5793962" y="1861185"/>
                    <a:pt x="5793868" y="1861376"/>
                    <a:pt x="5793868" y="1861471"/>
                  </a:cubicBezTo>
                  <a:cubicBezTo>
                    <a:pt x="5792153" y="1873568"/>
                    <a:pt x="5790343" y="1885569"/>
                    <a:pt x="5788343" y="1897475"/>
                  </a:cubicBezTo>
                  <a:cubicBezTo>
                    <a:pt x="5788248" y="1897952"/>
                    <a:pt x="5788152" y="1898523"/>
                    <a:pt x="5788152" y="1898999"/>
                  </a:cubicBezTo>
                  <a:cubicBezTo>
                    <a:pt x="5788152" y="1899285"/>
                    <a:pt x="5788057" y="1899571"/>
                    <a:pt x="5787961" y="1899857"/>
                  </a:cubicBezTo>
                  <a:cubicBezTo>
                    <a:pt x="5669280" y="2606421"/>
                    <a:pt x="5054823" y="3144774"/>
                    <a:pt x="4314540" y="3144774"/>
                  </a:cubicBezTo>
                  <a:cubicBezTo>
                    <a:pt x="3489293" y="3144774"/>
                    <a:pt x="2820257" y="2475738"/>
                    <a:pt x="2820257" y="1650492"/>
                  </a:cubicBezTo>
                  <a:cubicBezTo>
                    <a:pt x="2820257" y="825246"/>
                    <a:pt x="3489198" y="156305"/>
                    <a:pt x="4314540" y="156305"/>
                  </a:cubicBezTo>
                  <a:cubicBezTo>
                    <a:pt x="4912614" y="156305"/>
                    <a:pt x="5428488" y="507683"/>
                    <a:pt x="5667280" y="1015175"/>
                  </a:cubicBezTo>
                  <a:cubicBezTo>
                    <a:pt x="5667756" y="1016222"/>
                    <a:pt x="5668233" y="1017270"/>
                    <a:pt x="5668804" y="1018413"/>
                  </a:cubicBezTo>
                  <a:cubicBezTo>
                    <a:pt x="5676233" y="1034320"/>
                    <a:pt x="5683473" y="1050322"/>
                    <a:pt x="5690330" y="1066514"/>
                  </a:cubicBezTo>
                  <a:cubicBezTo>
                    <a:pt x="5690616" y="1067276"/>
                    <a:pt x="5690997" y="1067943"/>
                    <a:pt x="5691283" y="1068705"/>
                  </a:cubicBezTo>
                  <a:cubicBezTo>
                    <a:pt x="5697379" y="1083088"/>
                    <a:pt x="5703189" y="1097566"/>
                    <a:pt x="5708809" y="1112139"/>
                  </a:cubicBezTo>
                  <a:cubicBezTo>
                    <a:pt x="5711000" y="1117949"/>
                    <a:pt x="5713286" y="1123664"/>
                    <a:pt x="5715381" y="1129475"/>
                  </a:cubicBezTo>
                  <a:cubicBezTo>
                    <a:pt x="5719382" y="1140238"/>
                    <a:pt x="5723287" y="1151096"/>
                    <a:pt x="5727002" y="1161955"/>
                  </a:cubicBezTo>
                  <a:cubicBezTo>
                    <a:pt x="5730240" y="1171385"/>
                    <a:pt x="5733383" y="1180814"/>
                    <a:pt x="5736431" y="1190244"/>
                  </a:cubicBezTo>
                  <a:cubicBezTo>
                    <a:pt x="5739003" y="1198245"/>
                    <a:pt x="5741575" y="1206151"/>
                    <a:pt x="5743956" y="1214152"/>
                  </a:cubicBezTo>
                  <a:cubicBezTo>
                    <a:pt x="5746433" y="1222248"/>
                    <a:pt x="5748814" y="1230344"/>
                    <a:pt x="5751195" y="1238441"/>
                  </a:cubicBezTo>
                  <a:cubicBezTo>
                    <a:pt x="5753672" y="1247204"/>
                    <a:pt x="5756053" y="1255967"/>
                    <a:pt x="5758434" y="1264730"/>
                  </a:cubicBezTo>
                  <a:cubicBezTo>
                    <a:pt x="5761578" y="1276636"/>
                    <a:pt x="5764626" y="1288637"/>
                    <a:pt x="5767483" y="1300639"/>
                  </a:cubicBezTo>
                  <a:cubicBezTo>
                    <a:pt x="5769198" y="1307878"/>
                    <a:pt x="5770912" y="1315212"/>
                    <a:pt x="5772531" y="1322546"/>
                  </a:cubicBezTo>
                  <a:cubicBezTo>
                    <a:pt x="5774341" y="1330738"/>
                    <a:pt x="5776246" y="1339025"/>
                    <a:pt x="5777865" y="1347216"/>
                  </a:cubicBezTo>
                  <a:cubicBezTo>
                    <a:pt x="5780628" y="1360456"/>
                    <a:pt x="5783104" y="1373696"/>
                    <a:pt x="5785485" y="1387031"/>
                  </a:cubicBezTo>
                  <a:cubicBezTo>
                    <a:pt x="5785866" y="1389412"/>
                    <a:pt x="5786438" y="1391793"/>
                    <a:pt x="5786819" y="1394174"/>
                  </a:cubicBezTo>
                  <a:cubicBezTo>
                    <a:pt x="5788343" y="1402747"/>
                    <a:pt x="5789581" y="1411414"/>
                    <a:pt x="5790914" y="1420082"/>
                  </a:cubicBezTo>
                  <a:cubicBezTo>
                    <a:pt x="5791105" y="1421416"/>
                    <a:pt x="5791296" y="1422654"/>
                    <a:pt x="5791581" y="1423988"/>
                  </a:cubicBezTo>
                  <a:cubicBezTo>
                    <a:pt x="5791962" y="1426750"/>
                    <a:pt x="5792534" y="1429512"/>
                    <a:pt x="5792915" y="1432274"/>
                  </a:cubicBezTo>
                  <a:cubicBezTo>
                    <a:pt x="5793486" y="1436275"/>
                    <a:pt x="5793868" y="1440371"/>
                    <a:pt x="5794439" y="1444466"/>
                  </a:cubicBezTo>
                  <a:cubicBezTo>
                    <a:pt x="5795867" y="1454753"/>
                    <a:pt x="5797201" y="1465040"/>
                    <a:pt x="5798344" y="1475327"/>
                  </a:cubicBezTo>
                  <a:cubicBezTo>
                    <a:pt x="5799011" y="1480947"/>
                    <a:pt x="5799678" y="1486567"/>
                    <a:pt x="5800249" y="1492187"/>
                  </a:cubicBezTo>
                  <a:cubicBezTo>
                    <a:pt x="5801868" y="1507236"/>
                    <a:pt x="5803202" y="1522381"/>
                    <a:pt x="5804345" y="1537621"/>
                  </a:cubicBezTo>
                  <a:cubicBezTo>
                    <a:pt x="5804630" y="1541431"/>
                    <a:pt x="5804821" y="1545336"/>
                    <a:pt x="5805107" y="1549146"/>
                  </a:cubicBezTo>
                  <a:cubicBezTo>
                    <a:pt x="5805964" y="1561719"/>
                    <a:pt x="5806631" y="1574387"/>
                    <a:pt x="5807202" y="1587056"/>
                  </a:cubicBezTo>
                  <a:cubicBezTo>
                    <a:pt x="5807393" y="1591913"/>
                    <a:pt x="5807583" y="1596866"/>
                    <a:pt x="5807774" y="1601724"/>
                  </a:cubicBezTo>
                  <a:cubicBezTo>
                    <a:pt x="5808250" y="1617440"/>
                    <a:pt x="5808631" y="1633252"/>
                    <a:pt x="5808631" y="1649159"/>
                  </a:cubicBezTo>
                  <a:cubicBezTo>
                    <a:pt x="5808631" y="1649444"/>
                    <a:pt x="5808631" y="1649825"/>
                    <a:pt x="5808631" y="1650111"/>
                  </a:cubicBezTo>
                  <a:cubicBezTo>
                    <a:pt x="5808631" y="1650206"/>
                    <a:pt x="5808631" y="1650206"/>
                    <a:pt x="5808631" y="1650302"/>
                  </a:cubicBezTo>
                  <a:cubicBezTo>
                    <a:pt x="5808821" y="1650492"/>
                    <a:pt x="5808821" y="1650492"/>
                    <a:pt x="5808821" y="1650587"/>
                  </a:cubicBezTo>
                  <a:close/>
                </a:path>
              </a:pathLst>
            </a:custGeom>
            <a:solidFill>
              <a:srgbClr val="213C85"/>
            </a:solidFill>
            <a:ln w="9525" cap="flat">
              <a:noFill/>
              <a:prstDash val="solid"/>
              <a:miter/>
            </a:ln>
          </p:spPr>
          <p:txBody>
            <a:bodyPr lIns="243840" rIns="4632960" rtlCol="0" anchor="ctr"/>
            <a:lstStyle/>
            <a:p>
              <a:pPr>
                <a:defRPr/>
              </a:pPr>
              <a:r>
                <a:rPr lang="en-US" sz="2267">
                  <a:solidFill>
                    <a:schemeClr val="bg1"/>
                  </a:solidFill>
                  <a:effectLst>
                    <a:outerShdw blurRad="38100" dist="38100" dir="2700000" algn="tl">
                      <a:srgbClr val="000000">
                        <a:alpha val="43137"/>
                      </a:srgbClr>
                    </a:outerShdw>
                  </a:effectLst>
                  <a:latin typeface="Arial"/>
                </a:rPr>
                <a:t>BARDA develops and makes </a:t>
              </a:r>
              <a:br>
                <a:rPr lang="en-US" sz="2267">
                  <a:solidFill>
                    <a:schemeClr val="bg1"/>
                  </a:solidFill>
                  <a:effectLst>
                    <a:outerShdw blurRad="38100" dist="38100" dir="2700000" algn="tl">
                      <a:srgbClr val="000000">
                        <a:alpha val="43137"/>
                      </a:srgbClr>
                    </a:outerShdw>
                  </a:effectLst>
                  <a:latin typeface="Arial"/>
                </a:rPr>
              </a:br>
              <a:r>
                <a:rPr lang="en-US" sz="2267">
                  <a:solidFill>
                    <a:schemeClr val="bg1"/>
                  </a:solidFill>
                  <a:effectLst>
                    <a:outerShdw blurRad="38100" dist="38100" dir="2700000" algn="tl">
                      <a:srgbClr val="000000">
                        <a:alpha val="43137"/>
                      </a:srgbClr>
                    </a:outerShdw>
                  </a:effectLst>
                  <a:latin typeface="Arial"/>
                </a:rPr>
                <a:t>available medical </a:t>
              </a:r>
              <a:br>
                <a:rPr lang="en-US" sz="2267">
                  <a:solidFill>
                    <a:schemeClr val="bg1"/>
                  </a:solidFill>
                  <a:effectLst>
                    <a:outerShdw blurRad="38100" dist="38100" dir="2700000" algn="tl">
                      <a:srgbClr val="000000">
                        <a:alpha val="43137"/>
                      </a:srgbClr>
                    </a:outerShdw>
                  </a:effectLst>
                  <a:latin typeface="Arial"/>
                </a:rPr>
              </a:br>
              <a:r>
                <a:rPr lang="en-US" sz="2267">
                  <a:solidFill>
                    <a:schemeClr val="bg1"/>
                  </a:solidFill>
                  <a:effectLst>
                    <a:outerShdw blurRad="38100" dist="38100" dir="2700000" algn="tl">
                      <a:srgbClr val="000000">
                        <a:alpha val="43137"/>
                      </a:srgbClr>
                    </a:outerShdw>
                  </a:effectLst>
                  <a:latin typeface="Arial"/>
                </a:rPr>
                <a:t>countermeasures </a:t>
              </a:r>
              <a:r>
                <a:rPr lang="en-US" sz="2267" b="1">
                  <a:solidFill>
                    <a:schemeClr val="bg1"/>
                  </a:solidFill>
                  <a:effectLst>
                    <a:outerShdw blurRad="38100" dist="38100" dir="2700000" algn="tl">
                      <a:srgbClr val="000000">
                        <a:alpha val="43137"/>
                      </a:srgbClr>
                    </a:outerShdw>
                  </a:effectLst>
                  <a:latin typeface="Arial"/>
                </a:rPr>
                <a:t>(MCMs) </a:t>
              </a:r>
              <a:br>
                <a:rPr lang="en-US" sz="2267" b="1">
                  <a:solidFill>
                    <a:schemeClr val="bg1"/>
                  </a:solidFill>
                  <a:effectLst>
                    <a:outerShdw blurRad="38100" dist="38100" dir="2700000" algn="tl">
                      <a:srgbClr val="000000">
                        <a:alpha val="43137"/>
                      </a:srgbClr>
                    </a:outerShdw>
                  </a:effectLst>
                  <a:latin typeface="Arial"/>
                </a:rPr>
              </a:br>
              <a:r>
                <a:rPr lang="en-US" sz="2267">
                  <a:solidFill>
                    <a:schemeClr val="bg1"/>
                  </a:solidFill>
                  <a:effectLst>
                    <a:outerShdw blurRad="38100" dist="38100" dir="2700000" algn="tl">
                      <a:srgbClr val="000000">
                        <a:alpha val="43137"/>
                      </a:srgbClr>
                    </a:outerShdw>
                  </a:effectLst>
                  <a:latin typeface="Arial"/>
                </a:rPr>
                <a:t>by forming unique public-private partnerships to drive innovation off the bench to the patient to save lives. </a:t>
              </a:r>
            </a:p>
          </p:txBody>
        </p:sp>
        <p:sp>
          <p:nvSpPr>
            <p:cNvPr id="9" name="Freeform: Shape 8">
              <a:extLst>
                <a:ext uri="{FF2B5EF4-FFF2-40B4-BE49-F238E27FC236}">
                  <a16:creationId xmlns:a16="http://schemas.microsoft.com/office/drawing/2014/main" id="{3792567C-AC94-42B9-AA45-19A89B6F1080}"/>
                </a:ext>
              </a:extLst>
            </p:cNvPr>
            <p:cNvSpPr/>
            <p:nvPr/>
          </p:nvSpPr>
          <p:spPr>
            <a:xfrm>
              <a:off x="6163368" y="1319908"/>
              <a:ext cx="2878898" cy="490198"/>
            </a:xfrm>
            <a:custGeom>
              <a:avLst/>
              <a:gdLst>
                <a:gd name="connsiteX0" fmla="*/ 0 w 2878898"/>
                <a:gd name="connsiteY0" fmla="*/ 0 h 490198"/>
                <a:gd name="connsiteX1" fmla="*/ 2878898 w 2878898"/>
                <a:gd name="connsiteY1" fmla="*/ 0 h 490198"/>
                <a:gd name="connsiteX2" fmla="*/ 2878898 w 2878898"/>
                <a:gd name="connsiteY2" fmla="*/ 490198 h 490198"/>
                <a:gd name="connsiteX3" fmla="*/ 344649 w 2878898"/>
                <a:gd name="connsiteY3" fmla="*/ 490198 h 490198"/>
                <a:gd name="connsiteX4" fmla="*/ 305793 w 2878898"/>
                <a:gd name="connsiteY4" fmla="*/ 409538 h 490198"/>
                <a:gd name="connsiteX5" fmla="*/ 113811 w 2878898"/>
                <a:gd name="connsiteY5" fmla="*/ 125225 h 490198"/>
                <a:gd name="connsiteX6" fmla="*/ 0 w 2878898"/>
                <a:gd name="connsiteY6" fmla="*/ 0 h 49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8898" h="490198">
                  <a:moveTo>
                    <a:pt x="0" y="0"/>
                  </a:moveTo>
                  <a:lnTo>
                    <a:pt x="2878898" y="0"/>
                  </a:lnTo>
                  <a:lnTo>
                    <a:pt x="2878898" y="490198"/>
                  </a:lnTo>
                  <a:lnTo>
                    <a:pt x="344649" y="490198"/>
                  </a:lnTo>
                  <a:lnTo>
                    <a:pt x="305793" y="409538"/>
                  </a:lnTo>
                  <a:cubicBezTo>
                    <a:pt x="250888" y="308467"/>
                    <a:pt x="186496" y="213298"/>
                    <a:pt x="113811" y="125225"/>
                  </a:cubicBezTo>
                  <a:lnTo>
                    <a:pt x="0" y="0"/>
                  </a:lnTo>
                  <a:close/>
                </a:path>
              </a:pathLst>
            </a:custGeom>
            <a:solidFill>
              <a:srgbClr val="1A8AB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1920" rIns="487680" rtlCol="0" anchor="ctr">
              <a:noAutofit/>
            </a:bodyPr>
            <a:lstStyle/>
            <a:p>
              <a:pPr algn="r">
                <a:defRPr/>
              </a:pPr>
              <a:r>
                <a:rPr lang="en-US" sz="1733" b="1">
                  <a:solidFill>
                    <a:schemeClr val="bg1"/>
                  </a:solidFill>
                  <a:effectLst>
                    <a:outerShdw blurRad="38100" dist="38100" dir="2700000" algn="tl">
                      <a:srgbClr val="000000">
                        <a:alpha val="43137"/>
                      </a:srgbClr>
                    </a:outerShdw>
                  </a:effectLst>
                  <a:latin typeface="+mj-lt"/>
                </a:rPr>
                <a:t>Flexible, nimble authorities</a:t>
              </a:r>
              <a:endParaRPr lang="en-US" sz="3200">
                <a:solidFill>
                  <a:schemeClr val="bg1"/>
                </a:solidFill>
                <a:effectLst>
                  <a:outerShdw blurRad="38100" dist="38100" dir="2700000" algn="tl">
                    <a:srgbClr val="000000">
                      <a:alpha val="43137"/>
                    </a:srgbClr>
                  </a:outerShdw>
                </a:effectLst>
                <a:latin typeface="+mj-lt"/>
              </a:endParaRPr>
            </a:p>
          </p:txBody>
        </p:sp>
        <p:sp>
          <p:nvSpPr>
            <p:cNvPr id="11" name="Freeform: Shape 10">
              <a:extLst>
                <a:ext uri="{FF2B5EF4-FFF2-40B4-BE49-F238E27FC236}">
                  <a16:creationId xmlns:a16="http://schemas.microsoft.com/office/drawing/2014/main" id="{07C87E94-C45E-455B-A951-35EA0E908075}"/>
                </a:ext>
              </a:extLst>
            </p:cNvPr>
            <p:cNvSpPr/>
            <p:nvPr/>
          </p:nvSpPr>
          <p:spPr>
            <a:xfrm>
              <a:off x="6517860" y="1830537"/>
              <a:ext cx="2524407" cy="490198"/>
            </a:xfrm>
            <a:custGeom>
              <a:avLst/>
              <a:gdLst>
                <a:gd name="connsiteX0" fmla="*/ 0 w 2524407"/>
                <a:gd name="connsiteY0" fmla="*/ 0 h 490198"/>
                <a:gd name="connsiteX1" fmla="*/ 2524407 w 2524407"/>
                <a:gd name="connsiteY1" fmla="*/ 0 h 490198"/>
                <a:gd name="connsiteX2" fmla="*/ 2524407 w 2524407"/>
                <a:gd name="connsiteY2" fmla="*/ 490198 h 490198"/>
                <a:gd name="connsiteX3" fmla="*/ 145667 w 2524407"/>
                <a:gd name="connsiteY3" fmla="*/ 490198 h 490198"/>
                <a:gd name="connsiteX4" fmla="*/ 130303 w 2524407"/>
                <a:gd name="connsiteY4" fmla="*/ 389531 h 490198"/>
                <a:gd name="connsiteX5" fmla="*/ 26395 w 2524407"/>
                <a:gd name="connsiteY5" fmla="*/ 54793 h 490198"/>
                <a:gd name="connsiteX6" fmla="*/ 0 w 2524407"/>
                <a:gd name="connsiteY6" fmla="*/ 0 h 49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4407" h="490198">
                  <a:moveTo>
                    <a:pt x="0" y="0"/>
                  </a:moveTo>
                  <a:lnTo>
                    <a:pt x="2524407" y="0"/>
                  </a:lnTo>
                  <a:lnTo>
                    <a:pt x="2524407" y="490198"/>
                  </a:lnTo>
                  <a:lnTo>
                    <a:pt x="145667" y="490198"/>
                  </a:lnTo>
                  <a:lnTo>
                    <a:pt x="130303" y="389531"/>
                  </a:lnTo>
                  <a:cubicBezTo>
                    <a:pt x="106549" y="273444"/>
                    <a:pt x="71514" y="161466"/>
                    <a:pt x="26395" y="54793"/>
                  </a:cubicBezTo>
                  <a:lnTo>
                    <a:pt x="0" y="0"/>
                  </a:lnTo>
                  <a:close/>
                </a:path>
              </a:pathLst>
            </a:custGeom>
            <a:solidFill>
              <a:srgbClr val="0F60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1920" rIns="1097280" rtlCol="0" anchor="ctr">
              <a:noAutofit/>
            </a:bodyPr>
            <a:lstStyle/>
            <a:p>
              <a:pPr algn="r">
                <a:defRPr/>
              </a:pPr>
              <a:r>
                <a:rPr lang="en-US" sz="1733" b="1">
                  <a:solidFill>
                    <a:schemeClr val="bg1"/>
                  </a:solidFill>
                  <a:effectLst>
                    <a:outerShdw blurRad="38100" dist="38100" dir="2700000" algn="tl">
                      <a:srgbClr val="000000">
                        <a:alpha val="43137"/>
                      </a:srgbClr>
                    </a:outerShdw>
                  </a:effectLst>
                  <a:latin typeface="+mj-lt"/>
                </a:rPr>
                <a:t>Multi-year funding</a:t>
              </a:r>
            </a:p>
          </p:txBody>
        </p:sp>
        <p:sp>
          <p:nvSpPr>
            <p:cNvPr id="13" name="Freeform: Shape 12">
              <a:extLst>
                <a:ext uri="{FF2B5EF4-FFF2-40B4-BE49-F238E27FC236}">
                  <a16:creationId xmlns:a16="http://schemas.microsoft.com/office/drawing/2014/main" id="{F1820EC9-6432-473E-8882-84E2D605E404}"/>
                </a:ext>
              </a:extLst>
            </p:cNvPr>
            <p:cNvSpPr/>
            <p:nvPr/>
          </p:nvSpPr>
          <p:spPr>
            <a:xfrm>
              <a:off x="6664568" y="2341166"/>
              <a:ext cx="2377699" cy="490198"/>
            </a:xfrm>
            <a:custGeom>
              <a:avLst/>
              <a:gdLst>
                <a:gd name="connsiteX0" fmla="*/ 2077 w 2377699"/>
                <a:gd name="connsiteY0" fmla="*/ 0 h 490198"/>
                <a:gd name="connsiteX1" fmla="*/ 2377699 w 2377699"/>
                <a:gd name="connsiteY1" fmla="*/ 0 h 490198"/>
                <a:gd name="connsiteX2" fmla="*/ 2377699 w 2377699"/>
                <a:gd name="connsiteY2" fmla="*/ 490198 h 490198"/>
                <a:gd name="connsiteX3" fmla="*/ 0 w 2377699"/>
                <a:gd name="connsiteY3" fmla="*/ 490198 h 490198"/>
                <a:gd name="connsiteX4" fmla="*/ 10618 w 2377699"/>
                <a:gd name="connsiteY4" fmla="*/ 420622 h 490198"/>
                <a:gd name="connsiteX5" fmla="*/ 19825 w 2377699"/>
                <a:gd name="connsiteY5" fmla="*/ 238293 h 490198"/>
                <a:gd name="connsiteX6" fmla="*/ 10618 w 2377699"/>
                <a:gd name="connsiteY6" fmla="*/ 55964 h 490198"/>
                <a:gd name="connsiteX7" fmla="*/ 2077 w 2377699"/>
                <a:gd name="connsiteY7" fmla="*/ 0 h 49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7699" h="490198">
                  <a:moveTo>
                    <a:pt x="2077" y="0"/>
                  </a:moveTo>
                  <a:lnTo>
                    <a:pt x="2377699" y="0"/>
                  </a:lnTo>
                  <a:lnTo>
                    <a:pt x="2377699" y="490198"/>
                  </a:lnTo>
                  <a:lnTo>
                    <a:pt x="0" y="490198"/>
                  </a:lnTo>
                  <a:lnTo>
                    <a:pt x="10618" y="420622"/>
                  </a:lnTo>
                  <a:cubicBezTo>
                    <a:pt x="16707" y="360674"/>
                    <a:pt x="19825" y="299848"/>
                    <a:pt x="19825" y="238293"/>
                  </a:cubicBezTo>
                  <a:cubicBezTo>
                    <a:pt x="19825" y="176739"/>
                    <a:pt x="16707" y="115912"/>
                    <a:pt x="10618" y="55964"/>
                  </a:cubicBezTo>
                  <a:lnTo>
                    <a:pt x="2077" y="0"/>
                  </a:lnTo>
                  <a:close/>
                </a:path>
              </a:pathLst>
            </a:custGeom>
            <a:solidFill>
              <a:srgbClr val="51B3C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1920" rIns="487680" rtlCol="0" anchor="ctr">
              <a:noAutofit/>
            </a:bodyPr>
            <a:lstStyle/>
            <a:p>
              <a:pPr algn="r">
                <a:defRPr/>
              </a:pPr>
              <a:r>
                <a:rPr lang="en-US" sz="1733" b="1">
                  <a:solidFill>
                    <a:schemeClr val="bg1"/>
                  </a:solidFill>
                  <a:effectLst>
                    <a:outerShdw blurRad="38100" dist="38100" dir="2700000" algn="tl">
                      <a:srgbClr val="000000">
                        <a:alpha val="43137"/>
                      </a:srgbClr>
                    </a:outerShdw>
                  </a:effectLst>
                  <a:latin typeface="+mj-lt"/>
                </a:rPr>
                <a:t>Cutting edge expertise</a:t>
              </a:r>
            </a:p>
          </p:txBody>
        </p:sp>
        <p:sp>
          <p:nvSpPr>
            <p:cNvPr id="15" name="Freeform: Shape 14">
              <a:extLst>
                <a:ext uri="{FF2B5EF4-FFF2-40B4-BE49-F238E27FC236}">
                  <a16:creationId xmlns:a16="http://schemas.microsoft.com/office/drawing/2014/main" id="{E3E928EE-A790-4BBC-946F-081E18C603B6}"/>
                </a:ext>
              </a:extLst>
            </p:cNvPr>
            <p:cNvSpPr/>
            <p:nvPr/>
          </p:nvSpPr>
          <p:spPr>
            <a:xfrm>
              <a:off x="6511302" y="2851795"/>
              <a:ext cx="2530964" cy="490198"/>
            </a:xfrm>
            <a:custGeom>
              <a:avLst/>
              <a:gdLst>
                <a:gd name="connsiteX0" fmla="*/ 150146 w 2530964"/>
                <a:gd name="connsiteY0" fmla="*/ 0 h 490198"/>
                <a:gd name="connsiteX1" fmla="*/ 2530964 w 2530964"/>
                <a:gd name="connsiteY1" fmla="*/ 0 h 490198"/>
                <a:gd name="connsiteX2" fmla="*/ 2530964 w 2530964"/>
                <a:gd name="connsiteY2" fmla="*/ 490198 h 490198"/>
                <a:gd name="connsiteX3" fmla="*/ 0 w 2530964"/>
                <a:gd name="connsiteY3" fmla="*/ 490198 h 490198"/>
                <a:gd name="connsiteX4" fmla="*/ 32952 w 2530964"/>
                <a:gd name="connsiteY4" fmla="*/ 421793 h 490198"/>
                <a:gd name="connsiteX5" fmla="*/ 136860 w 2530964"/>
                <a:gd name="connsiteY5" fmla="*/ 87055 h 490198"/>
                <a:gd name="connsiteX6" fmla="*/ 150146 w 2530964"/>
                <a:gd name="connsiteY6" fmla="*/ 0 h 49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0964" h="490198">
                  <a:moveTo>
                    <a:pt x="150146" y="0"/>
                  </a:moveTo>
                  <a:lnTo>
                    <a:pt x="2530964" y="0"/>
                  </a:lnTo>
                  <a:lnTo>
                    <a:pt x="2530964" y="490198"/>
                  </a:lnTo>
                  <a:lnTo>
                    <a:pt x="0" y="490198"/>
                  </a:lnTo>
                  <a:lnTo>
                    <a:pt x="32952" y="421793"/>
                  </a:lnTo>
                  <a:cubicBezTo>
                    <a:pt x="78071" y="315120"/>
                    <a:pt x="113106" y="203142"/>
                    <a:pt x="136860" y="87055"/>
                  </a:cubicBezTo>
                  <a:lnTo>
                    <a:pt x="150146" y="0"/>
                  </a:lnTo>
                  <a:close/>
                </a:path>
              </a:pathLst>
            </a:custGeom>
            <a:solidFill>
              <a:srgbClr val="175D7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1920" rIns="609600" rtlCol="0" anchor="ctr">
              <a:noAutofit/>
            </a:bodyPr>
            <a:lstStyle/>
            <a:p>
              <a:pPr algn="r">
                <a:defRPr/>
              </a:pPr>
              <a:r>
                <a:rPr lang="en-US" sz="1733" b="1">
                  <a:solidFill>
                    <a:schemeClr val="bg1"/>
                  </a:solidFill>
                  <a:effectLst>
                    <a:outerShdw blurRad="38100" dist="38100" dir="2700000" algn="tl">
                      <a:srgbClr val="000000">
                        <a:alpha val="43137"/>
                      </a:srgbClr>
                    </a:outerShdw>
                  </a:effectLst>
                  <a:latin typeface="+mj-lt"/>
                </a:rPr>
                <a:t>Facilitate partnerships</a:t>
              </a:r>
            </a:p>
          </p:txBody>
        </p:sp>
        <p:sp>
          <p:nvSpPr>
            <p:cNvPr id="17" name="Freeform: Shape 16">
              <a:extLst>
                <a:ext uri="{FF2B5EF4-FFF2-40B4-BE49-F238E27FC236}">
                  <a16:creationId xmlns:a16="http://schemas.microsoft.com/office/drawing/2014/main" id="{ABCAF4E7-DCD6-456D-B856-DD1D130A5BED}"/>
                </a:ext>
              </a:extLst>
            </p:cNvPr>
            <p:cNvSpPr/>
            <p:nvPr/>
          </p:nvSpPr>
          <p:spPr>
            <a:xfrm>
              <a:off x="6148662" y="3362423"/>
              <a:ext cx="2893604" cy="490198"/>
            </a:xfrm>
            <a:custGeom>
              <a:avLst/>
              <a:gdLst>
                <a:gd name="connsiteX0" fmla="*/ 352798 w 2893604"/>
                <a:gd name="connsiteY0" fmla="*/ 0 h 490198"/>
                <a:gd name="connsiteX1" fmla="*/ 2893604 w 2893604"/>
                <a:gd name="connsiteY1" fmla="*/ 0 h 490198"/>
                <a:gd name="connsiteX2" fmla="*/ 2893604 w 2893604"/>
                <a:gd name="connsiteY2" fmla="*/ 490198 h 490198"/>
                <a:gd name="connsiteX3" fmla="*/ 0 w 2893604"/>
                <a:gd name="connsiteY3" fmla="*/ 490198 h 490198"/>
                <a:gd name="connsiteX4" fmla="*/ 13422 w 2893604"/>
                <a:gd name="connsiteY4" fmla="*/ 477999 h 490198"/>
                <a:gd name="connsiteX5" fmla="*/ 320499 w 2893604"/>
                <a:gd name="connsiteY5" fmla="*/ 67049 h 490198"/>
                <a:gd name="connsiteX6" fmla="*/ 352798 w 2893604"/>
                <a:gd name="connsiteY6" fmla="*/ 0 h 49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3604" h="490198">
                  <a:moveTo>
                    <a:pt x="352798" y="0"/>
                  </a:moveTo>
                  <a:lnTo>
                    <a:pt x="2893604" y="0"/>
                  </a:lnTo>
                  <a:lnTo>
                    <a:pt x="2893604" y="490198"/>
                  </a:lnTo>
                  <a:lnTo>
                    <a:pt x="0" y="490198"/>
                  </a:lnTo>
                  <a:lnTo>
                    <a:pt x="13422" y="477999"/>
                  </a:lnTo>
                  <a:cubicBezTo>
                    <a:pt x="134438" y="356983"/>
                    <a:pt x="238141" y="218655"/>
                    <a:pt x="320499" y="67049"/>
                  </a:cubicBezTo>
                  <a:lnTo>
                    <a:pt x="352798" y="0"/>
                  </a:lnTo>
                  <a:close/>
                </a:path>
              </a:pathLst>
            </a:custGeom>
            <a:solidFill>
              <a:srgbClr val="3DA8A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1920" rIns="1097280" rtlCol="0" anchor="ctr">
              <a:noAutofit/>
            </a:bodyPr>
            <a:lstStyle/>
            <a:p>
              <a:pPr algn="r">
                <a:defRPr/>
              </a:pPr>
              <a:r>
                <a:rPr lang="en-US" sz="1733" b="1">
                  <a:solidFill>
                    <a:schemeClr val="bg1"/>
                  </a:solidFill>
                  <a:effectLst>
                    <a:outerShdw blurRad="38100" dist="38100" dir="2700000" algn="tl">
                      <a:srgbClr val="000000">
                        <a:alpha val="43137"/>
                      </a:srgbClr>
                    </a:outerShdw>
                  </a:effectLst>
                  <a:latin typeface="+mj-lt"/>
                </a:rPr>
                <a:t>Promote innovation</a:t>
              </a:r>
            </a:p>
          </p:txBody>
        </p:sp>
      </p:grpSp>
      <p:sp>
        <p:nvSpPr>
          <p:cNvPr id="18" name="Title 17">
            <a:extLst>
              <a:ext uri="{FF2B5EF4-FFF2-40B4-BE49-F238E27FC236}">
                <a16:creationId xmlns:a16="http://schemas.microsoft.com/office/drawing/2014/main" id="{662963E1-21BC-42FA-9669-DFF07FC84A1A}"/>
              </a:ext>
            </a:extLst>
          </p:cNvPr>
          <p:cNvSpPr>
            <a:spLocks noGrp="1"/>
          </p:cNvSpPr>
          <p:nvPr>
            <p:ph type="title"/>
          </p:nvPr>
        </p:nvSpPr>
        <p:spPr/>
        <p:txBody>
          <a:bodyPr/>
          <a:lstStyle/>
          <a:p>
            <a:r>
              <a:rPr lang="en-US"/>
              <a:t>The BARDA Model</a:t>
            </a:r>
          </a:p>
        </p:txBody>
      </p:sp>
    </p:spTree>
    <p:extLst>
      <p:ext uri="{BB962C8B-B14F-4D97-AF65-F5344CB8AC3E}">
        <p14:creationId xmlns:p14="http://schemas.microsoft.com/office/powerpoint/2010/main" val="307096496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Icon&#10;&#10;Description automatically generated">
            <a:extLst>
              <a:ext uri="{FF2B5EF4-FFF2-40B4-BE49-F238E27FC236}">
                <a16:creationId xmlns:a16="http://schemas.microsoft.com/office/drawing/2014/main" id="{2FFBCCF6-93E6-4266-B36C-DA50A0A0550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9600" y="1528956"/>
            <a:ext cx="10972800" cy="4455552"/>
          </a:xfrm>
          <a:prstGeom prst="rect">
            <a:avLst/>
          </a:prstGeom>
        </p:spPr>
      </p:pic>
      <p:sp>
        <p:nvSpPr>
          <p:cNvPr id="4" name="Title 3">
            <a:extLst>
              <a:ext uri="{FF2B5EF4-FFF2-40B4-BE49-F238E27FC236}">
                <a16:creationId xmlns:a16="http://schemas.microsoft.com/office/drawing/2014/main" id="{54C8F1CE-B3BB-4D33-8DB9-06A8D4DB1EC2}"/>
              </a:ext>
            </a:extLst>
          </p:cNvPr>
          <p:cNvSpPr>
            <a:spLocks noGrp="1"/>
          </p:cNvSpPr>
          <p:nvPr>
            <p:ph type="title"/>
          </p:nvPr>
        </p:nvSpPr>
        <p:spPr>
          <a:xfrm>
            <a:off x="0" y="62844"/>
            <a:ext cx="12192000" cy="960400"/>
          </a:xfrm>
        </p:spPr>
        <p:txBody>
          <a:bodyPr/>
          <a:lstStyle/>
          <a:p>
            <a:r>
              <a:rPr lang="en-US" dirty="0"/>
              <a:t>ASPR Key Priorities</a:t>
            </a:r>
          </a:p>
        </p:txBody>
      </p:sp>
      <p:sp>
        <p:nvSpPr>
          <p:cNvPr id="3" name="Content Placeholder 2">
            <a:extLst>
              <a:ext uri="{FF2B5EF4-FFF2-40B4-BE49-F238E27FC236}">
                <a16:creationId xmlns:a16="http://schemas.microsoft.com/office/drawing/2014/main" id="{F5C555DE-7979-4043-8D4F-AFFEB443E22A}"/>
              </a:ext>
            </a:extLst>
          </p:cNvPr>
          <p:cNvSpPr>
            <a:spLocks noGrp="1"/>
          </p:cNvSpPr>
          <p:nvPr>
            <p:ph idx="1"/>
          </p:nvPr>
        </p:nvSpPr>
        <p:spPr>
          <a:xfrm>
            <a:off x="1198417" y="3080667"/>
            <a:ext cx="2537692" cy="1353803"/>
          </a:xfrm>
        </p:spPr>
        <p:txBody>
          <a:bodyPr vert="horz" lIns="121920" tIns="60960" rIns="121920" bIns="60960" rtlCol="0" anchor="t">
            <a:normAutofit/>
          </a:bodyPr>
          <a:lstStyle/>
          <a:p>
            <a:pPr marL="0" indent="0">
              <a:buNone/>
            </a:pPr>
            <a:r>
              <a:rPr lang="en-US" b="1"/>
              <a:t>To meet its mission, ASPR is focused on three key priorities:</a:t>
            </a:r>
            <a:endParaRPr lang="en-US"/>
          </a:p>
        </p:txBody>
      </p:sp>
      <p:sp>
        <p:nvSpPr>
          <p:cNvPr id="8" name="TextBox 7">
            <a:extLst>
              <a:ext uri="{FF2B5EF4-FFF2-40B4-BE49-F238E27FC236}">
                <a16:creationId xmlns:a16="http://schemas.microsoft.com/office/drawing/2014/main" id="{9E21E3CB-869D-4BCE-A1F3-79DE07512066}"/>
              </a:ext>
            </a:extLst>
          </p:cNvPr>
          <p:cNvSpPr txBox="1"/>
          <p:nvPr/>
        </p:nvSpPr>
        <p:spPr>
          <a:xfrm>
            <a:off x="7010401" y="3318845"/>
            <a:ext cx="3338169" cy="954300"/>
          </a:xfrm>
          <a:prstGeom prst="rect">
            <a:avLst/>
          </a:prstGeom>
          <a:noFill/>
        </p:spPr>
        <p:txBody>
          <a:bodyPr wrap="square" rtlCol="0">
            <a:spAutoFit/>
          </a:bodyPr>
          <a:lstStyle/>
          <a:p>
            <a:r>
              <a:rPr lang="en-US" sz="1867" b="1">
                <a:solidFill>
                  <a:schemeClr val="bg2"/>
                </a:solidFill>
              </a:rPr>
              <a:t>Restore resources and capabilities diminished during the pandemic</a:t>
            </a:r>
            <a:endParaRPr lang="en-US" sz="3200"/>
          </a:p>
        </p:txBody>
      </p:sp>
      <p:sp>
        <p:nvSpPr>
          <p:cNvPr id="15" name="TextBox 14">
            <a:extLst>
              <a:ext uri="{FF2B5EF4-FFF2-40B4-BE49-F238E27FC236}">
                <a16:creationId xmlns:a16="http://schemas.microsoft.com/office/drawing/2014/main" id="{C0F4FB25-7AEA-4C93-A316-A75478FB0CCC}"/>
              </a:ext>
            </a:extLst>
          </p:cNvPr>
          <p:cNvSpPr txBox="1"/>
          <p:nvPr/>
        </p:nvSpPr>
        <p:spPr>
          <a:xfrm>
            <a:off x="7010400" y="1633592"/>
            <a:ext cx="3338171" cy="1241622"/>
          </a:xfrm>
          <a:prstGeom prst="rect">
            <a:avLst/>
          </a:prstGeom>
          <a:noFill/>
        </p:spPr>
        <p:txBody>
          <a:bodyPr wrap="square" rtlCol="0">
            <a:spAutoFit/>
          </a:bodyPr>
          <a:lstStyle/>
          <a:p>
            <a:r>
              <a:rPr lang="en-US" sz="1867" b="1" spc="-20">
                <a:solidFill>
                  <a:schemeClr val="bg2"/>
                </a:solidFill>
              </a:rPr>
              <a:t>Extend capabilities to respond well and emerge quickly from the COVID-19 pandemic</a:t>
            </a:r>
            <a:endParaRPr lang="en-US" sz="3200" spc="-20"/>
          </a:p>
        </p:txBody>
      </p:sp>
      <p:sp>
        <p:nvSpPr>
          <p:cNvPr id="16" name="TextBox 15">
            <a:extLst>
              <a:ext uri="{FF2B5EF4-FFF2-40B4-BE49-F238E27FC236}">
                <a16:creationId xmlns:a16="http://schemas.microsoft.com/office/drawing/2014/main" id="{8EF0B2AD-F1E3-4877-9C15-7A41393AB5E5}"/>
              </a:ext>
            </a:extLst>
          </p:cNvPr>
          <p:cNvSpPr txBox="1"/>
          <p:nvPr/>
        </p:nvSpPr>
        <p:spPr>
          <a:xfrm>
            <a:off x="7010400" y="4816469"/>
            <a:ext cx="3334328" cy="954300"/>
          </a:xfrm>
          <a:prstGeom prst="rect">
            <a:avLst/>
          </a:prstGeom>
          <a:noFill/>
        </p:spPr>
        <p:txBody>
          <a:bodyPr wrap="square" rtlCol="0">
            <a:spAutoFit/>
          </a:bodyPr>
          <a:lstStyle/>
          <a:p>
            <a:r>
              <a:rPr lang="en-US" sz="1867" b="1">
                <a:solidFill>
                  <a:schemeClr val="bg2"/>
                </a:solidFill>
              </a:rPr>
              <a:t>Prepare for future emergencies whether natural or man-made</a:t>
            </a:r>
            <a:endParaRPr lang="en-US" sz="3200"/>
          </a:p>
        </p:txBody>
      </p:sp>
    </p:spTree>
    <p:extLst>
      <p:ext uri="{BB962C8B-B14F-4D97-AF65-F5344CB8AC3E}">
        <p14:creationId xmlns:p14="http://schemas.microsoft.com/office/powerpoint/2010/main" val="161380211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D29279-AA11-45F5-ADCA-904428A878E5}"/>
              </a:ext>
            </a:extLst>
          </p:cNvPr>
          <p:cNvSpPr>
            <a:spLocks noGrp="1"/>
          </p:cNvSpPr>
          <p:nvPr>
            <p:ph type="title"/>
          </p:nvPr>
        </p:nvSpPr>
        <p:spPr/>
        <p:txBody>
          <a:bodyPr/>
          <a:lstStyle/>
          <a:p>
            <a:r>
              <a:rPr lang="en-US" dirty="0"/>
              <a:t>Why a threat agnostic approach?</a:t>
            </a:r>
          </a:p>
        </p:txBody>
      </p:sp>
      <p:sp>
        <p:nvSpPr>
          <p:cNvPr id="6" name="TextBox 5">
            <a:extLst>
              <a:ext uri="{FF2B5EF4-FFF2-40B4-BE49-F238E27FC236}">
                <a16:creationId xmlns:a16="http://schemas.microsoft.com/office/drawing/2014/main" id="{986EF3DC-5422-4DB9-9DF1-223201798ED5}"/>
              </a:ext>
            </a:extLst>
          </p:cNvPr>
          <p:cNvSpPr txBox="1"/>
          <p:nvPr/>
        </p:nvSpPr>
        <p:spPr>
          <a:xfrm>
            <a:off x="324564" y="1375337"/>
            <a:ext cx="5978582" cy="4555093"/>
          </a:xfrm>
          <a:prstGeom prst="rect">
            <a:avLst/>
          </a:prstGeom>
          <a:noFill/>
        </p:spPr>
        <p:txBody>
          <a:bodyPr wrap="square" lIns="91440" tIns="45720" rIns="91440" bIns="45720" rtlCol="0" anchor="t">
            <a:spAutoFit/>
          </a:bodyPr>
          <a:lstStyle/>
          <a:p>
            <a:pPr marL="285750" indent="-285750">
              <a:buFont typeface="Arial"/>
              <a:buChar char="•"/>
            </a:pPr>
            <a:r>
              <a:rPr lang="en-US" sz="2000" dirty="0">
                <a:solidFill>
                  <a:srgbClr val="0070C0"/>
                </a:solidFill>
                <a:ea typeface="+mn-lt"/>
                <a:cs typeface="+mn-lt"/>
              </a:rPr>
              <a:t>Current situation</a:t>
            </a:r>
            <a:r>
              <a:rPr lang="en-US" sz="2000" dirty="0">
                <a:ea typeface="+mn-lt"/>
                <a:cs typeface="+mn-lt"/>
              </a:rPr>
              <a:t>: risk of existing, new, or emerging threats increasing</a:t>
            </a:r>
          </a:p>
          <a:p>
            <a:pPr marL="742950" lvl="1" indent="-285750">
              <a:buFont typeface="Arial"/>
              <a:buChar char="•"/>
            </a:pPr>
            <a:r>
              <a:rPr lang="en-US" dirty="0">
                <a:ea typeface="+mn-lt"/>
                <a:cs typeface="+mn-lt"/>
              </a:rPr>
              <a:t>Risks associated with access to new biotechnology and technology</a:t>
            </a:r>
          </a:p>
          <a:p>
            <a:pPr marL="742950" lvl="1" indent="-285750">
              <a:buFont typeface="Arial"/>
              <a:buChar char="•"/>
            </a:pPr>
            <a:r>
              <a:rPr lang="en-US" dirty="0">
                <a:ea typeface="+mn-lt"/>
                <a:cs typeface="+mn-lt"/>
              </a:rPr>
              <a:t>New advances that can revolutionize any threat</a:t>
            </a:r>
          </a:p>
          <a:p>
            <a:pPr marL="742950" lvl="1" indent="-285750">
              <a:buFont typeface="Arial"/>
              <a:buChar char="•"/>
            </a:pPr>
            <a:r>
              <a:rPr lang="en-US" dirty="0">
                <a:ea typeface="+mn-lt"/>
                <a:cs typeface="+mn-lt"/>
              </a:rPr>
              <a:t>Changing geopolitical landscape</a:t>
            </a:r>
          </a:p>
          <a:p>
            <a:pPr marL="742950" lvl="1" indent="-285750">
              <a:buFont typeface="Arial"/>
              <a:buChar char="•"/>
            </a:pPr>
            <a:r>
              <a:rPr lang="en-US" dirty="0">
                <a:ea typeface="+mn-lt"/>
                <a:cs typeface="+mn-lt"/>
              </a:rPr>
              <a:t>Environmental changes</a:t>
            </a:r>
          </a:p>
          <a:p>
            <a:pPr marL="285750" indent="-285750">
              <a:buFont typeface="Arial"/>
              <a:buChar char="•"/>
            </a:pPr>
            <a:endParaRPr lang="en-US" sz="2000" dirty="0">
              <a:ea typeface="+mn-lt"/>
              <a:cs typeface="+mn-lt"/>
            </a:endParaRPr>
          </a:p>
          <a:p>
            <a:pPr marL="285750" indent="-285750">
              <a:buFont typeface="Arial"/>
              <a:buChar char="•"/>
            </a:pPr>
            <a:r>
              <a:rPr lang="en-US" sz="2000" dirty="0">
                <a:solidFill>
                  <a:srgbClr val="0070C0"/>
                </a:solidFill>
                <a:ea typeface="+mn-lt"/>
                <a:cs typeface="+mn-lt"/>
              </a:rPr>
              <a:t>Problem</a:t>
            </a:r>
            <a:r>
              <a:rPr lang="en-US" sz="2000" dirty="0">
                <a:ea typeface="+mn-lt"/>
                <a:cs typeface="+mn-lt"/>
              </a:rPr>
              <a:t>: </a:t>
            </a:r>
          </a:p>
          <a:p>
            <a:pPr marL="742950" lvl="1" indent="-285750">
              <a:buFont typeface="Arial"/>
              <a:buChar char="•"/>
            </a:pPr>
            <a:r>
              <a:rPr lang="en-US" sz="2000" dirty="0">
                <a:ea typeface="+mn-lt"/>
                <a:cs typeface="+mn-lt"/>
              </a:rPr>
              <a:t>Threat specific therapeutic development takes too long</a:t>
            </a:r>
          </a:p>
          <a:p>
            <a:pPr marL="742950" lvl="1" indent="-285750">
              <a:buFont typeface="Arial"/>
              <a:buChar char="•"/>
            </a:pPr>
            <a:r>
              <a:rPr lang="en-US" sz="2000" dirty="0">
                <a:ea typeface="+mn-lt"/>
                <a:cs typeface="+mn-lt"/>
              </a:rPr>
              <a:t>Some threats require immediate intervention</a:t>
            </a:r>
            <a:endParaRPr lang="en-US" dirty="0">
              <a:ea typeface="+mn-lt"/>
              <a:cs typeface="+mn-lt"/>
            </a:endParaRPr>
          </a:p>
          <a:p>
            <a:pPr marL="285750" indent="-285750">
              <a:buFont typeface="Arial"/>
              <a:buChar char="•"/>
            </a:pPr>
            <a:endParaRPr lang="en-US" sz="2000" dirty="0">
              <a:ea typeface="+mn-lt"/>
              <a:cs typeface="+mn-lt"/>
            </a:endParaRPr>
          </a:p>
          <a:p>
            <a:pPr marL="285750" indent="-285750">
              <a:buFont typeface="Arial"/>
              <a:buChar char="•"/>
            </a:pPr>
            <a:r>
              <a:rPr lang="en-US" sz="2000" dirty="0">
                <a:solidFill>
                  <a:srgbClr val="0070C0"/>
                </a:solidFill>
                <a:ea typeface="+mn-lt"/>
                <a:cs typeface="+mn-lt"/>
              </a:rPr>
              <a:t>Solution</a:t>
            </a:r>
            <a:r>
              <a:rPr lang="en-US" sz="2000" dirty="0">
                <a:ea typeface="+mn-lt"/>
                <a:cs typeface="+mn-lt"/>
              </a:rPr>
              <a:t>:</a:t>
            </a:r>
            <a:r>
              <a:rPr lang="en-US" sz="2000" b="1" dirty="0">
                <a:ea typeface="+mn-lt"/>
                <a:cs typeface="+mn-lt"/>
              </a:rPr>
              <a:t> </a:t>
            </a:r>
            <a:r>
              <a:rPr lang="en-US" sz="2000" dirty="0">
                <a:ea typeface="+mn-lt"/>
                <a:cs typeface="+mn-lt"/>
              </a:rPr>
              <a:t>need </a:t>
            </a:r>
            <a:r>
              <a:rPr lang="en-US" sz="2000" b="1" dirty="0">
                <a:ea typeface="+mn-lt"/>
                <a:cs typeface="+mn-lt"/>
              </a:rPr>
              <a:t>threat agnostic interventions</a:t>
            </a:r>
            <a:r>
              <a:rPr lang="en-US" sz="2000" dirty="0">
                <a:ea typeface="+mn-lt"/>
                <a:cs typeface="+mn-lt"/>
              </a:rPr>
              <a:t> ready for use</a:t>
            </a:r>
          </a:p>
        </p:txBody>
      </p:sp>
      <p:sp>
        <p:nvSpPr>
          <p:cNvPr id="8" name="TextBox 7">
            <a:extLst>
              <a:ext uri="{FF2B5EF4-FFF2-40B4-BE49-F238E27FC236}">
                <a16:creationId xmlns:a16="http://schemas.microsoft.com/office/drawing/2014/main" id="{17EC5728-B618-435A-8B0A-E788AAF66F71}"/>
              </a:ext>
            </a:extLst>
          </p:cNvPr>
          <p:cNvSpPr txBox="1"/>
          <p:nvPr/>
        </p:nvSpPr>
        <p:spPr>
          <a:xfrm>
            <a:off x="6932431" y="1471126"/>
            <a:ext cx="4383529" cy="646331"/>
          </a:xfrm>
          <a:prstGeom prst="rect">
            <a:avLst/>
          </a:prstGeom>
          <a:noFill/>
        </p:spPr>
        <p:txBody>
          <a:bodyPr wrap="square">
            <a:spAutoFit/>
          </a:bodyPr>
          <a:lstStyle/>
          <a:p>
            <a:pPr algn="ctr"/>
            <a:r>
              <a:rPr lang="en-US" sz="1800" b="1"/>
              <a:t>Deploying Threat Agnostic Tech Early Can Save Lives*</a:t>
            </a:r>
            <a:endParaRPr lang="en-US" b="1"/>
          </a:p>
        </p:txBody>
      </p:sp>
      <p:pic>
        <p:nvPicPr>
          <p:cNvPr id="4" name="Picture 3" descr="Diagram&#10;&#10;Description automatically generated">
            <a:extLst>
              <a:ext uri="{FF2B5EF4-FFF2-40B4-BE49-F238E27FC236}">
                <a16:creationId xmlns:a16="http://schemas.microsoft.com/office/drawing/2014/main" id="{C818DFF5-6160-41C1-BB54-6F60073816D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855547" y="2263806"/>
            <a:ext cx="4845222" cy="3251622"/>
          </a:xfrm>
          <a:prstGeom prst="rect">
            <a:avLst/>
          </a:prstGeom>
        </p:spPr>
      </p:pic>
      <p:sp>
        <p:nvSpPr>
          <p:cNvPr id="3" name="TextBox 2">
            <a:extLst>
              <a:ext uri="{FF2B5EF4-FFF2-40B4-BE49-F238E27FC236}">
                <a16:creationId xmlns:a16="http://schemas.microsoft.com/office/drawing/2014/main" id="{F441A22F-39C1-4CB5-BE05-4BD2F980AD06}"/>
              </a:ext>
            </a:extLst>
          </p:cNvPr>
          <p:cNvSpPr txBox="1"/>
          <p:nvPr/>
        </p:nvSpPr>
        <p:spPr>
          <a:xfrm>
            <a:off x="10599937" y="5198680"/>
            <a:ext cx="2201663" cy="261610"/>
          </a:xfrm>
          <a:prstGeom prst="rect">
            <a:avLst/>
          </a:prstGeom>
          <a:noFill/>
        </p:spPr>
        <p:txBody>
          <a:bodyPr wrap="square" rtlCol="0">
            <a:spAutoFit/>
          </a:bodyPr>
          <a:lstStyle/>
          <a:p>
            <a:r>
              <a:rPr lang="en-US" sz="1050"/>
              <a:t>*Notional model</a:t>
            </a:r>
          </a:p>
        </p:txBody>
      </p:sp>
    </p:spTree>
    <p:extLst>
      <p:ext uri="{BB962C8B-B14F-4D97-AF65-F5344CB8AC3E}">
        <p14:creationId xmlns:p14="http://schemas.microsoft.com/office/powerpoint/2010/main" val="406979986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Hexagon 59">
            <a:extLst>
              <a:ext uri="{FF2B5EF4-FFF2-40B4-BE49-F238E27FC236}">
                <a16:creationId xmlns:a16="http://schemas.microsoft.com/office/drawing/2014/main" id="{095DEB96-F87A-4083-9743-5FC61876F3D1}"/>
              </a:ext>
            </a:extLst>
          </p:cNvPr>
          <p:cNvSpPr/>
          <p:nvPr/>
        </p:nvSpPr>
        <p:spPr>
          <a:xfrm>
            <a:off x="4092292" y="3879753"/>
            <a:ext cx="1114651" cy="1034404"/>
          </a:xfrm>
          <a:prstGeom prst="hexagon">
            <a:avLst/>
          </a:prstGeom>
          <a:solidFill>
            <a:schemeClr val="accent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Hexagon 57">
            <a:extLst>
              <a:ext uri="{FF2B5EF4-FFF2-40B4-BE49-F238E27FC236}">
                <a16:creationId xmlns:a16="http://schemas.microsoft.com/office/drawing/2014/main" id="{916F2FFF-091F-4FA7-9ABE-15AEE187A2A0}"/>
              </a:ext>
            </a:extLst>
          </p:cNvPr>
          <p:cNvSpPr/>
          <p:nvPr/>
        </p:nvSpPr>
        <p:spPr>
          <a:xfrm>
            <a:off x="4092293" y="2783193"/>
            <a:ext cx="1114651" cy="1034404"/>
          </a:xfrm>
          <a:prstGeom prst="hexagon">
            <a:avLst/>
          </a:prstGeom>
          <a:solidFill>
            <a:srgbClr val="0A4BA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AB1BD054-7113-47EF-9EF0-2C5F7AF4B500}"/>
              </a:ext>
            </a:extLst>
          </p:cNvPr>
          <p:cNvSpPr>
            <a:spLocks noGrp="1"/>
          </p:cNvSpPr>
          <p:nvPr>
            <p:ph type="title"/>
          </p:nvPr>
        </p:nvSpPr>
        <p:spPr/>
        <p:txBody>
          <a:bodyPr/>
          <a:lstStyle/>
          <a:p>
            <a:r>
              <a:rPr lang="en-US" dirty="0"/>
              <a:t>Pathway to Mitigating the Next Unknown Threat</a:t>
            </a:r>
          </a:p>
        </p:txBody>
      </p:sp>
      <p:sp>
        <p:nvSpPr>
          <p:cNvPr id="4" name="Rectangle 3">
            <a:extLst>
              <a:ext uri="{FF2B5EF4-FFF2-40B4-BE49-F238E27FC236}">
                <a16:creationId xmlns:a16="http://schemas.microsoft.com/office/drawing/2014/main" id="{947E3FEC-DB49-43D9-895B-8EA125536747}"/>
              </a:ext>
            </a:extLst>
          </p:cNvPr>
          <p:cNvSpPr/>
          <p:nvPr/>
        </p:nvSpPr>
        <p:spPr>
          <a:xfrm>
            <a:off x="1360558" y="1129469"/>
            <a:ext cx="9957133" cy="5322930"/>
          </a:xfrm>
          <a:prstGeom prst="rect">
            <a:avLst/>
          </a:prstGeom>
          <a:noFill/>
        </p:spPr>
      </p:sp>
      <p:sp>
        <p:nvSpPr>
          <p:cNvPr id="6" name="Block Arc 5">
            <a:extLst>
              <a:ext uri="{FF2B5EF4-FFF2-40B4-BE49-F238E27FC236}">
                <a16:creationId xmlns:a16="http://schemas.microsoft.com/office/drawing/2014/main" id="{A49DE82B-00FF-429B-B0FA-0D775272B5B2}"/>
              </a:ext>
            </a:extLst>
          </p:cNvPr>
          <p:cNvSpPr/>
          <p:nvPr/>
        </p:nvSpPr>
        <p:spPr>
          <a:xfrm>
            <a:off x="2192535" y="1129469"/>
            <a:ext cx="5106225" cy="5322929"/>
          </a:xfrm>
          <a:prstGeom prst="blockArc">
            <a:avLst>
              <a:gd name="adj1" fmla="val 17527788"/>
              <a:gd name="adj2" fmla="val 4119114"/>
              <a:gd name="adj3" fmla="val 575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7" name="Oval 6">
            <a:extLst>
              <a:ext uri="{FF2B5EF4-FFF2-40B4-BE49-F238E27FC236}">
                <a16:creationId xmlns:a16="http://schemas.microsoft.com/office/drawing/2014/main" id="{40DAA045-3E6B-4B25-9909-0E8D47F05FE7}"/>
              </a:ext>
            </a:extLst>
          </p:cNvPr>
          <p:cNvSpPr/>
          <p:nvPr/>
        </p:nvSpPr>
        <p:spPr>
          <a:xfrm>
            <a:off x="5952387" y="1578191"/>
            <a:ext cx="1356967" cy="1357347"/>
          </a:xfrm>
          <a:prstGeom prst="ellipse">
            <a:avLst/>
          </a:prstGeom>
          <a:blipFill rotWithShape="1">
            <a:blip r:embed="rId3"/>
            <a:srcRect/>
            <a:stretch>
              <a:fillRect t="-24000" b="-24000"/>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Freeform: Shape 7">
            <a:extLst>
              <a:ext uri="{FF2B5EF4-FFF2-40B4-BE49-F238E27FC236}">
                <a16:creationId xmlns:a16="http://schemas.microsoft.com/office/drawing/2014/main" id="{A764A4E9-27E4-4C6C-992D-BA3267473BE3}"/>
              </a:ext>
            </a:extLst>
          </p:cNvPr>
          <p:cNvSpPr/>
          <p:nvPr/>
        </p:nvSpPr>
        <p:spPr>
          <a:xfrm>
            <a:off x="7457718" y="1600016"/>
            <a:ext cx="3554259" cy="1313699"/>
          </a:xfrm>
          <a:custGeom>
            <a:avLst/>
            <a:gdLst>
              <a:gd name="connsiteX0" fmla="*/ 0 w 3554259"/>
              <a:gd name="connsiteY0" fmla="*/ 0 h 1313699"/>
              <a:gd name="connsiteX1" fmla="*/ 3554259 w 3554259"/>
              <a:gd name="connsiteY1" fmla="*/ 0 h 1313699"/>
              <a:gd name="connsiteX2" fmla="*/ 3554259 w 3554259"/>
              <a:gd name="connsiteY2" fmla="*/ 1313699 h 1313699"/>
              <a:gd name="connsiteX3" fmla="*/ 0 w 3554259"/>
              <a:gd name="connsiteY3" fmla="*/ 1313699 h 1313699"/>
              <a:gd name="connsiteX4" fmla="*/ 0 w 3554259"/>
              <a:gd name="connsiteY4" fmla="*/ 0 h 1313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4259" h="1313699">
                <a:moveTo>
                  <a:pt x="0" y="0"/>
                </a:moveTo>
                <a:lnTo>
                  <a:pt x="3554259" y="0"/>
                </a:lnTo>
                <a:lnTo>
                  <a:pt x="3554259" y="1313699"/>
                </a:lnTo>
                <a:lnTo>
                  <a:pt x="0" y="1313699"/>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7940" tIns="27940" rIns="27940" bIns="27940" numCol="1" spcCol="1270" anchor="ctr" anchorCtr="0">
            <a:noAutofit/>
          </a:bodyPr>
          <a:lstStyle/>
          <a:p>
            <a:pPr marL="0" lvl="0" indent="0" algn="l" defTabSz="977900">
              <a:lnSpc>
                <a:spcPct val="90000"/>
              </a:lnSpc>
              <a:spcBef>
                <a:spcPct val="0"/>
              </a:spcBef>
              <a:spcAft>
                <a:spcPct val="10000"/>
              </a:spcAft>
              <a:buSzPct val="125000"/>
              <a:buNone/>
            </a:pPr>
            <a:r>
              <a:rPr lang="en-US" sz="2200" kern="1200">
                <a:solidFill>
                  <a:schemeClr val="tx1"/>
                </a:solidFill>
                <a:effectLst/>
                <a:latin typeface="Arial"/>
              </a:rPr>
              <a:t>Host-based threat-agnostic MCMs that </a:t>
            </a:r>
            <a:r>
              <a:rPr lang="en-US" sz="2200" kern="1200">
                <a:solidFill>
                  <a:srgbClr val="0070C0"/>
                </a:solidFill>
                <a:effectLst/>
                <a:latin typeface="Arial"/>
              </a:rPr>
              <a:t>treat the injury </a:t>
            </a:r>
            <a:r>
              <a:rPr lang="en-US" sz="2200" kern="1200">
                <a:solidFill>
                  <a:schemeClr val="tx1"/>
                </a:solidFill>
                <a:effectLst/>
                <a:latin typeface="Arial"/>
              </a:rPr>
              <a:t>rather than the threat</a:t>
            </a:r>
            <a:endParaRPr lang="en-US" sz="2200" u="none" kern="1200">
              <a:solidFill>
                <a:schemeClr val="tx1"/>
              </a:solidFill>
              <a:effectLst/>
            </a:endParaRPr>
          </a:p>
        </p:txBody>
      </p:sp>
      <p:sp>
        <p:nvSpPr>
          <p:cNvPr id="9" name="Oval 8">
            <a:extLst>
              <a:ext uri="{FF2B5EF4-FFF2-40B4-BE49-F238E27FC236}">
                <a16:creationId xmlns:a16="http://schemas.microsoft.com/office/drawing/2014/main" id="{91B74538-3C42-45C0-8417-1A0D9A9FB1BE}"/>
              </a:ext>
            </a:extLst>
          </p:cNvPr>
          <p:cNvSpPr/>
          <p:nvPr/>
        </p:nvSpPr>
        <p:spPr>
          <a:xfrm>
            <a:off x="6476860" y="3073047"/>
            <a:ext cx="1356967" cy="1357347"/>
          </a:xfrm>
          <a:prstGeom prst="ellipse">
            <a:avLst/>
          </a:prstGeom>
          <a:blipFill rotWithShape="1">
            <a:blip r:embed="rId4">
              <a:extLst>
                <a:ext uri="{28A0092B-C50C-407E-A947-70E740481C1C}">
                  <a14:useLocalDpi xmlns:a14="http://schemas.microsoft.com/office/drawing/2010/main" val="0"/>
                </a:ext>
                <a:ext uri="{837473B0-CC2E-450A-ABE3-18F120FF3D39}">
                  <a1611:picAttrSrcUrl xmlns:a1611="http://schemas.microsoft.com/office/drawing/2016/11/main" r:id="rId5"/>
                </a:ext>
              </a:extLst>
            </a:blip>
            <a:srcRect/>
            <a:stretch>
              <a:fillRect/>
            </a:stretch>
          </a:blipFill>
          <a:ln>
            <a:solidFill>
              <a:schemeClr val="tx1"/>
            </a:solidFill>
          </a:ln>
        </p:spPr>
        <p:style>
          <a:lnRef idx="2">
            <a:scrgbClr r="0" g="0" b="0"/>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0" name="Freeform: Shape 9">
            <a:extLst>
              <a:ext uri="{FF2B5EF4-FFF2-40B4-BE49-F238E27FC236}">
                <a16:creationId xmlns:a16="http://schemas.microsoft.com/office/drawing/2014/main" id="{60C7071E-2157-443C-BB85-14BEB2CD0D98}"/>
              </a:ext>
            </a:extLst>
          </p:cNvPr>
          <p:cNvSpPr/>
          <p:nvPr/>
        </p:nvSpPr>
        <p:spPr>
          <a:xfrm>
            <a:off x="8007096" y="3141536"/>
            <a:ext cx="3310595" cy="1313699"/>
          </a:xfrm>
          <a:custGeom>
            <a:avLst/>
            <a:gdLst>
              <a:gd name="connsiteX0" fmla="*/ 0 w 3310595"/>
              <a:gd name="connsiteY0" fmla="*/ 0 h 1313699"/>
              <a:gd name="connsiteX1" fmla="*/ 3310595 w 3310595"/>
              <a:gd name="connsiteY1" fmla="*/ 0 h 1313699"/>
              <a:gd name="connsiteX2" fmla="*/ 3310595 w 3310595"/>
              <a:gd name="connsiteY2" fmla="*/ 1313699 h 1313699"/>
              <a:gd name="connsiteX3" fmla="*/ 0 w 3310595"/>
              <a:gd name="connsiteY3" fmla="*/ 1313699 h 1313699"/>
              <a:gd name="connsiteX4" fmla="*/ 0 w 3310595"/>
              <a:gd name="connsiteY4" fmla="*/ 0 h 1313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0595" h="1313699">
                <a:moveTo>
                  <a:pt x="0" y="0"/>
                </a:moveTo>
                <a:lnTo>
                  <a:pt x="3310595" y="0"/>
                </a:lnTo>
                <a:lnTo>
                  <a:pt x="3310595" y="1313699"/>
                </a:lnTo>
                <a:lnTo>
                  <a:pt x="0" y="1313699"/>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5400" tIns="25400" rIns="25400" bIns="25400" numCol="1" spcCol="1270" anchor="ctr" anchorCtr="0">
            <a:noAutofit/>
          </a:bodyPr>
          <a:lstStyle/>
          <a:p>
            <a:pPr marL="0" lvl="0" indent="0" algn="l" defTabSz="889000">
              <a:lnSpc>
                <a:spcPct val="90000"/>
              </a:lnSpc>
              <a:spcBef>
                <a:spcPct val="0"/>
              </a:spcBef>
              <a:spcAft>
                <a:spcPct val="10000"/>
              </a:spcAft>
              <a:buNone/>
            </a:pPr>
            <a:r>
              <a:rPr lang="en-US" sz="2200" kern="1200">
                <a:solidFill>
                  <a:schemeClr val="tx1"/>
                </a:solidFill>
                <a:effectLst/>
                <a:latin typeface="Arial"/>
              </a:rPr>
              <a:t>MCMs </a:t>
            </a:r>
            <a:r>
              <a:rPr lang="en-US" sz="2200" kern="1200">
                <a:solidFill>
                  <a:srgbClr val="0070C0"/>
                </a:solidFill>
                <a:effectLst/>
                <a:latin typeface="Arial"/>
              </a:rPr>
              <a:t>that target host factors </a:t>
            </a:r>
            <a:r>
              <a:rPr lang="en-US" sz="2200" kern="1200">
                <a:solidFill>
                  <a:schemeClr val="tx1"/>
                </a:solidFill>
                <a:effectLst/>
                <a:latin typeface="Arial"/>
              </a:rPr>
              <a:t>necessary for pathogenesis</a:t>
            </a:r>
            <a:endParaRPr lang="en-US" sz="2200" kern="1200">
              <a:solidFill>
                <a:schemeClr val="tx1"/>
              </a:solidFill>
              <a:effectLst/>
            </a:endParaRPr>
          </a:p>
        </p:txBody>
      </p:sp>
      <p:sp>
        <p:nvSpPr>
          <p:cNvPr id="11" name="Oval 10">
            <a:extLst>
              <a:ext uri="{FF2B5EF4-FFF2-40B4-BE49-F238E27FC236}">
                <a16:creationId xmlns:a16="http://schemas.microsoft.com/office/drawing/2014/main" id="{88B9824B-C47B-45BD-9E58-D0609BCC94F9}"/>
              </a:ext>
            </a:extLst>
          </p:cNvPr>
          <p:cNvSpPr/>
          <p:nvPr/>
        </p:nvSpPr>
        <p:spPr>
          <a:xfrm>
            <a:off x="5952387" y="4688379"/>
            <a:ext cx="1356967" cy="1357347"/>
          </a:xfrm>
          <a:prstGeom prst="ellipse">
            <a:avLst/>
          </a:prstGeom>
          <a:blipFill rotWithShape="1">
            <a:blip r:embed="rId6"/>
            <a:srcRec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2" name="Freeform: Shape 11">
            <a:extLst>
              <a:ext uri="{FF2B5EF4-FFF2-40B4-BE49-F238E27FC236}">
                <a16:creationId xmlns:a16="http://schemas.microsoft.com/office/drawing/2014/main" id="{FED1E14F-1DAF-4277-A270-81631467E3D2}"/>
              </a:ext>
            </a:extLst>
          </p:cNvPr>
          <p:cNvSpPr/>
          <p:nvPr/>
        </p:nvSpPr>
        <p:spPr>
          <a:xfrm>
            <a:off x="7431590" y="4716059"/>
            <a:ext cx="3684910" cy="1313699"/>
          </a:xfrm>
          <a:custGeom>
            <a:avLst/>
            <a:gdLst>
              <a:gd name="connsiteX0" fmla="*/ 0 w 3684910"/>
              <a:gd name="connsiteY0" fmla="*/ 0 h 1313699"/>
              <a:gd name="connsiteX1" fmla="*/ 3684910 w 3684910"/>
              <a:gd name="connsiteY1" fmla="*/ 0 h 1313699"/>
              <a:gd name="connsiteX2" fmla="*/ 3684910 w 3684910"/>
              <a:gd name="connsiteY2" fmla="*/ 1313699 h 1313699"/>
              <a:gd name="connsiteX3" fmla="*/ 0 w 3684910"/>
              <a:gd name="connsiteY3" fmla="*/ 1313699 h 1313699"/>
              <a:gd name="connsiteX4" fmla="*/ 0 w 3684910"/>
              <a:gd name="connsiteY4" fmla="*/ 0 h 1313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4910" h="1313699">
                <a:moveTo>
                  <a:pt x="0" y="0"/>
                </a:moveTo>
                <a:lnTo>
                  <a:pt x="3684910" y="0"/>
                </a:lnTo>
                <a:lnTo>
                  <a:pt x="3684910" y="1313699"/>
                </a:lnTo>
                <a:lnTo>
                  <a:pt x="0" y="1313699"/>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6670" tIns="26670" rIns="26670" bIns="26670" numCol="1" spcCol="1270" anchor="ctr" anchorCtr="0">
            <a:noAutofit/>
          </a:bodyPr>
          <a:lstStyle/>
          <a:p>
            <a:pPr marL="0" lvl="0" indent="0" algn="l" defTabSz="933450">
              <a:lnSpc>
                <a:spcPct val="90000"/>
              </a:lnSpc>
              <a:spcBef>
                <a:spcPct val="0"/>
              </a:spcBef>
              <a:spcAft>
                <a:spcPct val="10000"/>
              </a:spcAft>
              <a:buSzPct val="125000"/>
              <a:buNone/>
            </a:pPr>
            <a:r>
              <a:rPr lang="en-US" sz="2200" u="none" kern="1200">
                <a:solidFill>
                  <a:srgbClr val="0070C0"/>
                </a:solidFill>
                <a:effectLst/>
                <a:latin typeface="Arial"/>
              </a:rPr>
              <a:t>Broad-spectrum</a:t>
            </a:r>
            <a:r>
              <a:rPr lang="en-US" sz="2200" u="none" kern="1200">
                <a:solidFill>
                  <a:schemeClr val="tx1"/>
                </a:solidFill>
                <a:effectLst/>
                <a:latin typeface="Arial"/>
              </a:rPr>
              <a:t> antivirals or antibacterials with efficacy against multiple species/ families</a:t>
            </a:r>
            <a:endParaRPr lang="en-US" sz="2200" kern="1200">
              <a:solidFill>
                <a:schemeClr val="tx1"/>
              </a:solidFill>
              <a:effectLst/>
            </a:endParaRPr>
          </a:p>
        </p:txBody>
      </p:sp>
      <p:sp>
        <p:nvSpPr>
          <p:cNvPr id="35" name="TextBox 34">
            <a:extLst>
              <a:ext uri="{FF2B5EF4-FFF2-40B4-BE49-F238E27FC236}">
                <a16:creationId xmlns:a16="http://schemas.microsoft.com/office/drawing/2014/main" id="{35B0C6DF-FD73-49EF-9D24-A0314ACF8FB1}"/>
              </a:ext>
            </a:extLst>
          </p:cNvPr>
          <p:cNvSpPr txBox="1"/>
          <p:nvPr/>
        </p:nvSpPr>
        <p:spPr>
          <a:xfrm>
            <a:off x="-15045" y="1658050"/>
            <a:ext cx="3357155" cy="3416320"/>
          </a:xfrm>
          <a:prstGeom prst="rect">
            <a:avLst/>
          </a:prstGeom>
          <a:noFill/>
        </p:spPr>
        <p:txBody>
          <a:bodyPr wrap="square">
            <a:spAutoFit/>
          </a:bodyPr>
          <a:lstStyle/>
          <a:p>
            <a:pPr algn="ctr"/>
            <a:r>
              <a:rPr lang="en-US" sz="2400" dirty="0"/>
              <a:t>Develop threat agnostic technologies that are </a:t>
            </a:r>
          </a:p>
          <a:p>
            <a:pPr algn="ctr"/>
            <a:r>
              <a:rPr lang="en-US" sz="2400" dirty="0">
                <a:solidFill>
                  <a:srgbClr val="0070C0"/>
                </a:solidFill>
              </a:rPr>
              <a:t>host- &amp; pathogen-directed </a:t>
            </a:r>
          </a:p>
          <a:p>
            <a:pPr algn="ctr"/>
            <a:r>
              <a:rPr lang="en-US" sz="2400" dirty="0"/>
              <a:t>to create a </a:t>
            </a:r>
            <a:r>
              <a:rPr lang="en-US" sz="2400" b="1" dirty="0"/>
              <a:t>comprehensive arsenal to combat any threat</a:t>
            </a:r>
            <a:endParaRPr lang="en-US" sz="2400" dirty="0">
              <a:sym typeface="Wingdings" panose="05000000000000000000" pitchFamily="2" charset="2"/>
            </a:endParaRPr>
          </a:p>
        </p:txBody>
      </p:sp>
      <p:sp>
        <p:nvSpPr>
          <p:cNvPr id="43" name="Hexagon 42">
            <a:extLst>
              <a:ext uri="{FF2B5EF4-FFF2-40B4-BE49-F238E27FC236}">
                <a16:creationId xmlns:a16="http://schemas.microsoft.com/office/drawing/2014/main" id="{588FDDE7-CD79-442B-972B-E1320066A256}"/>
              </a:ext>
            </a:extLst>
          </p:cNvPr>
          <p:cNvSpPr/>
          <p:nvPr/>
        </p:nvSpPr>
        <p:spPr>
          <a:xfrm>
            <a:off x="3173450" y="2235879"/>
            <a:ext cx="1114651" cy="1034404"/>
          </a:xfrm>
          <a:prstGeom prst="hexagon">
            <a:avLst/>
          </a:prstGeom>
          <a:solidFill>
            <a:srgbClr val="CC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 name="Graphic 39" descr="Help outline">
            <a:extLst>
              <a:ext uri="{FF2B5EF4-FFF2-40B4-BE49-F238E27FC236}">
                <a16:creationId xmlns:a16="http://schemas.microsoft.com/office/drawing/2014/main" id="{33621BCE-BF93-433F-AB6A-5B49D70BBAA8}"/>
              </a:ext>
            </a:extLst>
          </p:cNvPr>
          <p:cNvGrpSpPr/>
          <p:nvPr/>
        </p:nvGrpSpPr>
        <p:grpSpPr>
          <a:xfrm>
            <a:off x="4347179" y="2985450"/>
            <a:ext cx="626354" cy="592410"/>
            <a:chOff x="4601685" y="3238665"/>
            <a:chExt cx="299182" cy="273845"/>
          </a:xfrm>
          <a:solidFill>
            <a:schemeClr val="bg1"/>
          </a:solidFill>
        </p:grpSpPr>
        <p:sp>
          <p:nvSpPr>
            <p:cNvPr id="15" name="Freeform: Shape 14">
              <a:extLst>
                <a:ext uri="{FF2B5EF4-FFF2-40B4-BE49-F238E27FC236}">
                  <a16:creationId xmlns:a16="http://schemas.microsoft.com/office/drawing/2014/main" id="{8B88F5B2-8668-4271-938E-5D72352D729D}"/>
                </a:ext>
              </a:extLst>
            </p:cNvPr>
            <p:cNvSpPr/>
            <p:nvPr/>
          </p:nvSpPr>
          <p:spPr>
            <a:xfrm>
              <a:off x="4601685" y="3238665"/>
              <a:ext cx="299182" cy="273845"/>
            </a:xfrm>
            <a:custGeom>
              <a:avLst/>
              <a:gdLst>
                <a:gd name="connsiteX0" fmla="*/ 149591 w 299182"/>
                <a:gd name="connsiteY0" fmla="*/ 7210 h 273845"/>
                <a:gd name="connsiteX1" fmla="*/ 291305 w 299182"/>
                <a:gd name="connsiteY1" fmla="*/ 136923 h 273845"/>
                <a:gd name="connsiteX2" fmla="*/ 149591 w 299182"/>
                <a:gd name="connsiteY2" fmla="*/ 266636 h 273845"/>
                <a:gd name="connsiteX3" fmla="*/ 7878 w 299182"/>
                <a:gd name="connsiteY3" fmla="*/ 136923 h 273845"/>
                <a:gd name="connsiteX4" fmla="*/ 149591 w 299182"/>
                <a:gd name="connsiteY4" fmla="*/ 7210 h 273845"/>
                <a:gd name="connsiteX5" fmla="*/ 149591 w 299182"/>
                <a:gd name="connsiteY5" fmla="*/ 0 h 273845"/>
                <a:gd name="connsiteX6" fmla="*/ 0 w 299182"/>
                <a:gd name="connsiteY6" fmla="*/ 136923 h 273845"/>
                <a:gd name="connsiteX7" fmla="*/ 149591 w 299182"/>
                <a:gd name="connsiteY7" fmla="*/ 273846 h 273845"/>
                <a:gd name="connsiteX8" fmla="*/ 299183 w 299182"/>
                <a:gd name="connsiteY8" fmla="*/ 136923 h 273845"/>
                <a:gd name="connsiteX9" fmla="*/ 149725 w 299182"/>
                <a:gd name="connsiteY9" fmla="*/ 0 h 273845"/>
                <a:gd name="connsiteX10" fmla="*/ 149591 w 299182"/>
                <a:gd name="connsiteY10" fmla="*/ 0 h 273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9182" h="273845">
                  <a:moveTo>
                    <a:pt x="149591" y="7210"/>
                  </a:moveTo>
                  <a:cubicBezTo>
                    <a:pt x="227858" y="7210"/>
                    <a:pt x="291305" y="65285"/>
                    <a:pt x="291305" y="136923"/>
                  </a:cubicBezTo>
                  <a:cubicBezTo>
                    <a:pt x="291305" y="208561"/>
                    <a:pt x="227858" y="266636"/>
                    <a:pt x="149591" y="266636"/>
                  </a:cubicBezTo>
                  <a:cubicBezTo>
                    <a:pt x="71325" y="266636"/>
                    <a:pt x="7878" y="208561"/>
                    <a:pt x="7878" y="136923"/>
                  </a:cubicBezTo>
                  <a:cubicBezTo>
                    <a:pt x="7967" y="65318"/>
                    <a:pt x="71362" y="7292"/>
                    <a:pt x="149591" y="7210"/>
                  </a:cubicBezTo>
                  <a:moveTo>
                    <a:pt x="149591" y="0"/>
                  </a:moveTo>
                  <a:cubicBezTo>
                    <a:pt x="66974" y="0"/>
                    <a:pt x="0" y="61303"/>
                    <a:pt x="0" y="136923"/>
                  </a:cubicBezTo>
                  <a:cubicBezTo>
                    <a:pt x="0" y="212543"/>
                    <a:pt x="66974" y="273846"/>
                    <a:pt x="149591" y="273846"/>
                  </a:cubicBezTo>
                  <a:cubicBezTo>
                    <a:pt x="232208" y="273846"/>
                    <a:pt x="299183" y="212543"/>
                    <a:pt x="299183" y="136923"/>
                  </a:cubicBezTo>
                  <a:cubicBezTo>
                    <a:pt x="299220" y="61336"/>
                    <a:pt x="232305" y="34"/>
                    <a:pt x="149725" y="0"/>
                  </a:cubicBezTo>
                  <a:cubicBezTo>
                    <a:pt x="149681" y="0"/>
                    <a:pt x="149636" y="0"/>
                    <a:pt x="149591" y="0"/>
                  </a:cubicBezTo>
                  <a:close/>
                </a:path>
              </a:pathLst>
            </a:custGeom>
            <a:grpFill/>
            <a:ln w="9345" cap="flat">
              <a:solidFill>
                <a:schemeClr val="bg1"/>
              </a:solid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3CEC26A-5499-4A93-A2E3-70DA49553421}"/>
                </a:ext>
              </a:extLst>
            </p:cNvPr>
            <p:cNvSpPr/>
            <p:nvPr/>
          </p:nvSpPr>
          <p:spPr>
            <a:xfrm>
              <a:off x="4695492" y="3289135"/>
              <a:ext cx="111578" cy="137001"/>
            </a:xfrm>
            <a:custGeom>
              <a:avLst/>
              <a:gdLst>
                <a:gd name="connsiteX0" fmla="*/ 59724 w 111578"/>
                <a:gd name="connsiteY0" fmla="*/ 137001 h 137001"/>
                <a:gd name="connsiteX1" fmla="*/ 51846 w 111578"/>
                <a:gd name="connsiteY1" fmla="*/ 137001 h 137001"/>
                <a:gd name="connsiteX2" fmla="*/ 51846 w 111578"/>
                <a:gd name="connsiteY2" fmla="*/ 94917 h 137001"/>
                <a:gd name="connsiteX3" fmla="*/ 55785 w 111578"/>
                <a:gd name="connsiteY3" fmla="*/ 94917 h 137001"/>
                <a:gd name="connsiteX4" fmla="*/ 103701 w 111578"/>
                <a:gd name="connsiteY4" fmla="*/ 51067 h 137001"/>
                <a:gd name="connsiteX5" fmla="*/ 55793 w 111578"/>
                <a:gd name="connsiteY5" fmla="*/ 7209 h 137001"/>
                <a:gd name="connsiteX6" fmla="*/ 7878 w 111578"/>
                <a:gd name="connsiteY6" fmla="*/ 51060 h 137001"/>
                <a:gd name="connsiteX7" fmla="*/ 7878 w 111578"/>
                <a:gd name="connsiteY7" fmla="*/ 51063 h 137001"/>
                <a:gd name="connsiteX8" fmla="*/ 0 w 111578"/>
                <a:gd name="connsiteY8" fmla="*/ 51063 h 137001"/>
                <a:gd name="connsiteX9" fmla="*/ 55790 w 111578"/>
                <a:gd name="connsiteY9" fmla="*/ 0 h 137001"/>
                <a:gd name="connsiteX10" fmla="*/ 111578 w 111578"/>
                <a:gd name="connsiteY10" fmla="*/ 51065 h 137001"/>
                <a:gd name="connsiteX11" fmla="*/ 59724 w 111578"/>
                <a:gd name="connsiteY11" fmla="*/ 102002 h 13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578" h="137001">
                  <a:moveTo>
                    <a:pt x="59724" y="137001"/>
                  </a:moveTo>
                  <a:lnTo>
                    <a:pt x="51846" y="137001"/>
                  </a:lnTo>
                  <a:lnTo>
                    <a:pt x="51846" y="94917"/>
                  </a:lnTo>
                  <a:lnTo>
                    <a:pt x="55785" y="94917"/>
                  </a:lnTo>
                  <a:cubicBezTo>
                    <a:pt x="82246" y="94920"/>
                    <a:pt x="103698" y="75287"/>
                    <a:pt x="103701" y="51067"/>
                  </a:cubicBezTo>
                  <a:cubicBezTo>
                    <a:pt x="103703" y="26847"/>
                    <a:pt x="82254" y="7212"/>
                    <a:pt x="55793" y="7209"/>
                  </a:cubicBezTo>
                  <a:cubicBezTo>
                    <a:pt x="29332" y="7207"/>
                    <a:pt x="7880" y="26840"/>
                    <a:pt x="7878" y="51060"/>
                  </a:cubicBezTo>
                  <a:cubicBezTo>
                    <a:pt x="7878" y="51061"/>
                    <a:pt x="7878" y="51062"/>
                    <a:pt x="7878" y="51063"/>
                  </a:cubicBezTo>
                  <a:lnTo>
                    <a:pt x="0" y="51063"/>
                  </a:lnTo>
                  <a:cubicBezTo>
                    <a:pt x="1" y="22861"/>
                    <a:pt x="24979" y="-1"/>
                    <a:pt x="55790" y="0"/>
                  </a:cubicBezTo>
                  <a:cubicBezTo>
                    <a:pt x="86601" y="0"/>
                    <a:pt x="111578" y="22863"/>
                    <a:pt x="111578" y="51065"/>
                  </a:cubicBezTo>
                  <a:cubicBezTo>
                    <a:pt x="111578" y="77869"/>
                    <a:pt x="88935" y="100111"/>
                    <a:pt x="59724" y="102002"/>
                  </a:cubicBezTo>
                  <a:close/>
                </a:path>
              </a:pathLst>
            </a:custGeom>
            <a:grpFill/>
            <a:ln w="9345" cap="flat">
              <a:solidFill>
                <a:schemeClr val="bg1"/>
              </a:solid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BD7BCEB5-CA17-4066-92AA-088B43B0AA38}"/>
                </a:ext>
              </a:extLst>
            </p:cNvPr>
            <p:cNvSpPr/>
            <p:nvPr/>
          </p:nvSpPr>
          <p:spPr>
            <a:xfrm>
              <a:off x="4743482" y="3444163"/>
              <a:ext cx="15755" cy="14420"/>
            </a:xfrm>
            <a:custGeom>
              <a:avLst/>
              <a:gdLst>
                <a:gd name="connsiteX0" fmla="*/ 15755 w 15755"/>
                <a:gd name="connsiteY0" fmla="*/ 7210 h 14420"/>
                <a:gd name="connsiteX1" fmla="*/ 7878 w 15755"/>
                <a:gd name="connsiteY1" fmla="*/ 14421 h 14420"/>
                <a:gd name="connsiteX2" fmla="*/ 0 w 15755"/>
                <a:gd name="connsiteY2" fmla="*/ 7210 h 14420"/>
                <a:gd name="connsiteX3" fmla="*/ 7878 w 15755"/>
                <a:gd name="connsiteY3" fmla="*/ 0 h 14420"/>
                <a:gd name="connsiteX4" fmla="*/ 15755 w 15755"/>
                <a:gd name="connsiteY4" fmla="*/ 7210 h 14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5" h="14420">
                  <a:moveTo>
                    <a:pt x="15755" y="7210"/>
                  </a:moveTo>
                  <a:cubicBezTo>
                    <a:pt x="15755" y="11193"/>
                    <a:pt x="12228" y="14421"/>
                    <a:pt x="7878" y="14421"/>
                  </a:cubicBezTo>
                  <a:cubicBezTo>
                    <a:pt x="3527" y="14421"/>
                    <a:pt x="0" y="11193"/>
                    <a:pt x="0" y="7210"/>
                  </a:cubicBezTo>
                  <a:cubicBezTo>
                    <a:pt x="0" y="3228"/>
                    <a:pt x="3527" y="0"/>
                    <a:pt x="7878" y="0"/>
                  </a:cubicBezTo>
                  <a:cubicBezTo>
                    <a:pt x="12228" y="0"/>
                    <a:pt x="15755" y="3228"/>
                    <a:pt x="15755" y="7210"/>
                  </a:cubicBezTo>
                  <a:close/>
                </a:path>
              </a:pathLst>
            </a:custGeom>
            <a:grpFill/>
            <a:ln w="9345" cap="flat">
              <a:solidFill>
                <a:schemeClr val="bg1"/>
              </a:solidFill>
              <a:prstDash val="solid"/>
              <a:miter/>
            </a:ln>
          </p:spPr>
          <p:txBody>
            <a:bodyPr rtlCol="0" anchor="ctr"/>
            <a:lstStyle/>
            <a:p>
              <a:endParaRPr lang="en-US"/>
            </a:p>
          </p:txBody>
        </p:sp>
      </p:grpSp>
      <p:grpSp>
        <p:nvGrpSpPr>
          <p:cNvPr id="49" name="Group 48">
            <a:extLst>
              <a:ext uri="{FF2B5EF4-FFF2-40B4-BE49-F238E27FC236}">
                <a16:creationId xmlns:a16="http://schemas.microsoft.com/office/drawing/2014/main" id="{40DB00C9-77A1-4E49-ACEB-482226BE6407}"/>
              </a:ext>
            </a:extLst>
          </p:cNvPr>
          <p:cNvGrpSpPr/>
          <p:nvPr/>
        </p:nvGrpSpPr>
        <p:grpSpPr>
          <a:xfrm>
            <a:off x="3394409" y="2455602"/>
            <a:ext cx="664898" cy="529848"/>
            <a:chOff x="10810129" y="4896776"/>
            <a:chExt cx="659470" cy="537210"/>
          </a:xfrm>
        </p:grpSpPr>
        <p:sp>
          <p:nvSpPr>
            <p:cNvPr id="50" name="Oval 49">
              <a:extLst>
                <a:ext uri="{FF2B5EF4-FFF2-40B4-BE49-F238E27FC236}">
                  <a16:creationId xmlns:a16="http://schemas.microsoft.com/office/drawing/2014/main" id="{AB0C7AEF-D3E5-4970-BB24-09F3E03D2274}"/>
                </a:ext>
              </a:extLst>
            </p:cNvPr>
            <p:cNvSpPr>
              <a:spLocks noChangeAspect="1"/>
            </p:cNvSpPr>
            <p:nvPr/>
          </p:nvSpPr>
          <p:spPr>
            <a:xfrm>
              <a:off x="11018393" y="5116917"/>
              <a:ext cx="238445" cy="225199"/>
            </a:xfrm>
            <a:prstGeom prst="ellipse">
              <a:avLst/>
            </a:prstGeom>
            <a:no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70DFEDC2-98D1-4A2A-AC21-8D96456BA927}"/>
                </a:ext>
              </a:extLst>
            </p:cNvPr>
            <p:cNvSpPr/>
            <p:nvPr/>
          </p:nvSpPr>
          <p:spPr>
            <a:xfrm>
              <a:off x="11115084" y="4973468"/>
              <a:ext cx="45719" cy="266660"/>
            </a:xfrm>
            <a:prstGeom prst="rect">
              <a:avLst/>
            </a:prstGeom>
            <a:solidFill>
              <a:schemeClr val="bg1"/>
            </a:solidFill>
            <a:ln w="25400">
              <a:solidFill>
                <a:srgbClr val="CC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3FFE3989-E348-464F-8404-5B5EDEEDCDD0}"/>
                </a:ext>
              </a:extLst>
            </p:cNvPr>
            <p:cNvSpPr/>
            <p:nvPr/>
          </p:nvSpPr>
          <p:spPr>
            <a:xfrm rot="3442670">
              <a:off x="11006968" y="5151964"/>
              <a:ext cx="45719" cy="266660"/>
            </a:xfrm>
            <a:prstGeom prst="rect">
              <a:avLst/>
            </a:prstGeom>
            <a:solidFill>
              <a:schemeClr val="bg1"/>
            </a:solidFill>
            <a:ln w="25400">
              <a:solidFill>
                <a:srgbClr val="CC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848BD850-F6F2-4456-A9A2-847C1E0CDCDF}"/>
                </a:ext>
              </a:extLst>
            </p:cNvPr>
            <p:cNvSpPr/>
            <p:nvPr/>
          </p:nvSpPr>
          <p:spPr>
            <a:xfrm rot="18196975" flipH="1">
              <a:off x="11217845" y="5144882"/>
              <a:ext cx="45719" cy="266660"/>
            </a:xfrm>
            <a:prstGeom prst="rect">
              <a:avLst/>
            </a:prstGeom>
            <a:solidFill>
              <a:schemeClr val="bg1"/>
            </a:solidFill>
            <a:ln w="25400">
              <a:solidFill>
                <a:srgbClr val="CC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D519E132-6228-4F4A-92E4-1F1A3977E1B1}"/>
                </a:ext>
              </a:extLst>
            </p:cNvPr>
            <p:cNvSpPr>
              <a:spLocks noChangeAspect="1"/>
            </p:cNvSpPr>
            <p:nvPr/>
          </p:nvSpPr>
          <p:spPr>
            <a:xfrm>
              <a:off x="10810129" y="5260480"/>
              <a:ext cx="183710" cy="17350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75DDC70C-B531-45C4-810D-67C3D7D4B56E}"/>
                </a:ext>
              </a:extLst>
            </p:cNvPr>
            <p:cNvSpPr>
              <a:spLocks noChangeAspect="1"/>
            </p:cNvSpPr>
            <p:nvPr/>
          </p:nvSpPr>
          <p:spPr>
            <a:xfrm>
              <a:off x="11285889" y="5260480"/>
              <a:ext cx="183710" cy="17350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70A2B8E1-F37A-4137-BF74-FBE2D4FD6FE2}"/>
                </a:ext>
              </a:extLst>
            </p:cNvPr>
            <p:cNvSpPr>
              <a:spLocks noChangeAspect="1"/>
            </p:cNvSpPr>
            <p:nvPr/>
          </p:nvSpPr>
          <p:spPr>
            <a:xfrm>
              <a:off x="11048008" y="4896776"/>
              <a:ext cx="183710" cy="17350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601DB93C-7E1C-471F-944C-9A96C4286794}"/>
                </a:ext>
              </a:extLst>
            </p:cNvPr>
            <p:cNvSpPr>
              <a:spLocks noChangeAspect="1"/>
            </p:cNvSpPr>
            <p:nvPr/>
          </p:nvSpPr>
          <p:spPr>
            <a:xfrm>
              <a:off x="11079698" y="5167939"/>
              <a:ext cx="120330" cy="11364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Oval 63">
            <a:extLst>
              <a:ext uri="{FF2B5EF4-FFF2-40B4-BE49-F238E27FC236}">
                <a16:creationId xmlns:a16="http://schemas.microsoft.com/office/drawing/2014/main" id="{ED1670BF-7D11-49AD-86A0-E959ACE1ABB0}"/>
              </a:ext>
            </a:extLst>
          </p:cNvPr>
          <p:cNvSpPr/>
          <p:nvPr/>
        </p:nvSpPr>
        <p:spPr>
          <a:xfrm rot="20069049">
            <a:off x="-568376" y="-2144312"/>
            <a:ext cx="426223" cy="37563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07BA88C0-8117-4BE0-B176-CC6BCFE41474}"/>
              </a:ext>
            </a:extLst>
          </p:cNvPr>
          <p:cNvSpPr/>
          <p:nvPr/>
        </p:nvSpPr>
        <p:spPr>
          <a:xfrm>
            <a:off x="5032611" y="2246010"/>
            <a:ext cx="1114651" cy="1034404"/>
          </a:xfrm>
          <a:prstGeom prst="hexagon">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94E38F5D-DB13-4594-9F29-30FBC2E0FDFE}"/>
              </a:ext>
            </a:extLst>
          </p:cNvPr>
          <p:cNvGrpSpPr/>
          <p:nvPr/>
        </p:nvGrpSpPr>
        <p:grpSpPr>
          <a:xfrm>
            <a:off x="1991344" y="4901071"/>
            <a:ext cx="930346" cy="891063"/>
            <a:chOff x="3977509" y="5209614"/>
            <a:chExt cx="820487" cy="763278"/>
          </a:xfrm>
          <a:solidFill>
            <a:schemeClr val="bg1"/>
          </a:solidFill>
        </p:grpSpPr>
        <p:sp>
          <p:nvSpPr>
            <p:cNvPr id="68" name="Oval 67">
              <a:extLst>
                <a:ext uri="{FF2B5EF4-FFF2-40B4-BE49-F238E27FC236}">
                  <a16:creationId xmlns:a16="http://schemas.microsoft.com/office/drawing/2014/main" id="{5BB3E373-EB09-4CCE-8652-8E9A6FF41BF8}"/>
                </a:ext>
              </a:extLst>
            </p:cNvPr>
            <p:cNvSpPr/>
            <p:nvPr/>
          </p:nvSpPr>
          <p:spPr>
            <a:xfrm rot="5400000">
              <a:off x="4166896" y="5466058"/>
              <a:ext cx="441711" cy="434440"/>
            </a:xfrm>
            <a:prstGeom prst="ellipse">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Graphic 35" descr="Bio hazard">
              <a:extLst>
                <a:ext uri="{FF2B5EF4-FFF2-40B4-BE49-F238E27FC236}">
                  <a16:creationId xmlns:a16="http://schemas.microsoft.com/office/drawing/2014/main" id="{3357B1E8-B76F-4613-99E5-104FFD03FAF7}"/>
                </a:ext>
              </a:extLst>
            </p:cNvPr>
            <p:cNvSpPr/>
            <p:nvPr/>
          </p:nvSpPr>
          <p:spPr>
            <a:xfrm>
              <a:off x="3977509" y="5209614"/>
              <a:ext cx="820487" cy="763278"/>
            </a:xfrm>
            <a:custGeom>
              <a:avLst/>
              <a:gdLst>
                <a:gd name="connsiteX0" fmla="*/ 815784 w 820888"/>
                <a:gd name="connsiteY0" fmla="*/ 666854 h 724005"/>
                <a:gd name="connsiteX1" fmla="*/ 443547 w 820888"/>
                <a:gd name="connsiteY1" fmla="*/ 19154 h 724005"/>
                <a:gd name="connsiteX2" fmla="*/ 391543 w 820888"/>
                <a:gd name="connsiteY2" fmla="*/ 5054 h 724005"/>
                <a:gd name="connsiteX3" fmla="*/ 377443 w 820888"/>
                <a:gd name="connsiteY3" fmla="*/ 19154 h 724005"/>
                <a:gd name="connsiteX4" fmla="*/ 5111 w 820888"/>
                <a:gd name="connsiteY4" fmla="*/ 666854 h 724005"/>
                <a:gd name="connsiteX5" fmla="*/ 19056 w 820888"/>
                <a:gd name="connsiteY5" fmla="*/ 718900 h 724005"/>
                <a:gd name="connsiteX6" fmla="*/ 38163 w 820888"/>
                <a:gd name="connsiteY6" fmla="*/ 724004 h 724005"/>
                <a:gd name="connsiteX7" fmla="*/ 782541 w 820888"/>
                <a:gd name="connsiteY7" fmla="*/ 724004 h 724005"/>
                <a:gd name="connsiteX8" fmla="*/ 820888 w 820888"/>
                <a:gd name="connsiteY8" fmla="*/ 686152 h 724005"/>
                <a:gd name="connsiteX9" fmla="*/ 815784 w 820888"/>
                <a:gd name="connsiteY9" fmla="*/ 666854 h 724005"/>
                <a:gd name="connsiteX10" fmla="*/ 474789 w 820888"/>
                <a:gd name="connsiteY10" fmla="*/ 367007 h 724005"/>
                <a:gd name="connsiteX11" fmla="*/ 447928 w 820888"/>
                <a:gd name="connsiteY11" fmla="*/ 390629 h 724005"/>
                <a:gd name="connsiteX12" fmla="*/ 447928 w 820888"/>
                <a:gd name="connsiteY12" fmla="*/ 390629 h 724005"/>
                <a:gd name="connsiteX13" fmla="*/ 371728 w 820888"/>
                <a:gd name="connsiteY13" fmla="*/ 388819 h 724005"/>
                <a:gd name="connsiteX14" fmla="*/ 357250 w 820888"/>
                <a:gd name="connsiteY14" fmla="*/ 378056 h 724005"/>
                <a:gd name="connsiteX15" fmla="*/ 345344 w 820888"/>
                <a:gd name="connsiteY15" fmla="*/ 363959 h 724005"/>
                <a:gd name="connsiteX16" fmla="*/ 474789 w 820888"/>
                <a:gd name="connsiteY16" fmla="*/ 367007 h 724005"/>
                <a:gd name="connsiteX17" fmla="*/ 225043 w 820888"/>
                <a:gd name="connsiteY17" fmla="*/ 466829 h 724005"/>
                <a:gd name="connsiteX18" fmla="*/ 214756 w 820888"/>
                <a:gd name="connsiteY18" fmla="*/ 523979 h 724005"/>
                <a:gd name="connsiteX19" fmla="*/ 214185 w 820888"/>
                <a:gd name="connsiteY19" fmla="*/ 523979 h 724005"/>
                <a:gd name="connsiteX20" fmla="*/ 211613 w 820888"/>
                <a:gd name="connsiteY20" fmla="*/ 508358 h 724005"/>
                <a:gd name="connsiteX21" fmla="*/ 210756 w 820888"/>
                <a:gd name="connsiteY21" fmla="*/ 502072 h 724005"/>
                <a:gd name="connsiteX22" fmla="*/ 210756 w 820888"/>
                <a:gd name="connsiteY22" fmla="*/ 487498 h 724005"/>
                <a:gd name="connsiteX23" fmla="*/ 212756 w 820888"/>
                <a:gd name="connsiteY23" fmla="*/ 473116 h 724005"/>
                <a:gd name="connsiteX24" fmla="*/ 297528 w 820888"/>
                <a:gd name="connsiteY24" fmla="*/ 381104 h 724005"/>
                <a:gd name="connsiteX25" fmla="*/ 323151 w 820888"/>
                <a:gd name="connsiteY25" fmla="*/ 274519 h 724005"/>
                <a:gd name="connsiteX26" fmla="*/ 378015 w 820888"/>
                <a:gd name="connsiteY26" fmla="*/ 239467 h 724005"/>
                <a:gd name="connsiteX27" fmla="*/ 324103 w 820888"/>
                <a:gd name="connsiteY27" fmla="*/ 332241 h 724005"/>
                <a:gd name="connsiteX28" fmla="*/ 350487 w 820888"/>
                <a:gd name="connsiteY28" fmla="*/ 384628 h 724005"/>
                <a:gd name="connsiteX29" fmla="*/ 396207 w 820888"/>
                <a:gd name="connsiteY29" fmla="*/ 407679 h 724005"/>
                <a:gd name="connsiteX30" fmla="*/ 396207 w 820888"/>
                <a:gd name="connsiteY30" fmla="*/ 419776 h 724005"/>
                <a:gd name="connsiteX31" fmla="*/ 377157 w 820888"/>
                <a:gd name="connsiteY31" fmla="*/ 449303 h 724005"/>
                <a:gd name="connsiteX32" fmla="*/ 369156 w 820888"/>
                <a:gd name="connsiteY32" fmla="*/ 453780 h 724005"/>
                <a:gd name="connsiteX33" fmla="*/ 320103 w 820888"/>
                <a:gd name="connsiteY33" fmla="*/ 423681 h 724005"/>
                <a:gd name="connsiteX34" fmla="*/ 224853 w 820888"/>
                <a:gd name="connsiteY34" fmla="*/ 466353 h 724005"/>
                <a:gd name="connsiteX35" fmla="*/ 340010 w 820888"/>
                <a:gd name="connsiteY35" fmla="*/ 466067 h 724005"/>
                <a:gd name="connsiteX36" fmla="*/ 379729 w 820888"/>
                <a:gd name="connsiteY36" fmla="*/ 512835 h 724005"/>
                <a:gd name="connsiteX37" fmla="*/ 371442 w 820888"/>
                <a:gd name="connsiteY37" fmla="*/ 545125 h 724005"/>
                <a:gd name="connsiteX38" fmla="*/ 370395 w 820888"/>
                <a:gd name="connsiteY38" fmla="*/ 547030 h 724005"/>
                <a:gd name="connsiteX39" fmla="*/ 303720 w 820888"/>
                <a:gd name="connsiteY39" fmla="*/ 431682 h 724005"/>
                <a:gd name="connsiteX40" fmla="*/ 338010 w 820888"/>
                <a:gd name="connsiteY40" fmla="*/ 440731 h 724005"/>
                <a:gd name="connsiteX41" fmla="*/ 340010 w 820888"/>
                <a:gd name="connsiteY41" fmla="*/ 465686 h 724005"/>
                <a:gd name="connsiteX42" fmla="*/ 539368 w 820888"/>
                <a:gd name="connsiteY42" fmla="*/ 602560 h 724005"/>
                <a:gd name="connsiteX43" fmla="*/ 499554 w 820888"/>
                <a:gd name="connsiteY43" fmla="*/ 612085 h 724005"/>
                <a:gd name="connsiteX44" fmla="*/ 486219 w 820888"/>
                <a:gd name="connsiteY44" fmla="*/ 612085 h 724005"/>
                <a:gd name="connsiteX45" fmla="*/ 410019 w 820888"/>
                <a:gd name="connsiteY45" fmla="*/ 577795 h 724005"/>
                <a:gd name="connsiteX46" fmla="*/ 313340 w 820888"/>
                <a:gd name="connsiteY46" fmla="*/ 610276 h 724005"/>
                <a:gd name="connsiteX47" fmla="*/ 245522 w 820888"/>
                <a:gd name="connsiteY47" fmla="*/ 577319 h 724005"/>
                <a:gd name="connsiteX48" fmla="*/ 299529 w 820888"/>
                <a:gd name="connsiteY48" fmla="*/ 597131 h 724005"/>
                <a:gd name="connsiteX49" fmla="*/ 354393 w 820888"/>
                <a:gd name="connsiteY49" fmla="*/ 579415 h 724005"/>
                <a:gd name="connsiteX50" fmla="*/ 379824 w 820888"/>
                <a:gd name="connsiteY50" fmla="*/ 548935 h 724005"/>
                <a:gd name="connsiteX51" fmla="*/ 389349 w 820888"/>
                <a:gd name="connsiteY51" fmla="*/ 510168 h 724005"/>
                <a:gd name="connsiteX52" fmla="*/ 383730 w 820888"/>
                <a:gd name="connsiteY52" fmla="*/ 478545 h 724005"/>
                <a:gd name="connsiteX53" fmla="*/ 389826 w 820888"/>
                <a:gd name="connsiteY53" fmla="*/ 475116 h 724005"/>
                <a:gd name="connsiteX54" fmla="*/ 429164 w 820888"/>
                <a:gd name="connsiteY54" fmla="*/ 476354 h 724005"/>
                <a:gd name="connsiteX55" fmla="*/ 436593 w 820888"/>
                <a:gd name="connsiteY55" fmla="*/ 480545 h 724005"/>
                <a:gd name="connsiteX56" fmla="*/ 464597 w 820888"/>
                <a:gd name="connsiteY56" fmla="*/ 578558 h 724005"/>
                <a:gd name="connsiteX57" fmla="*/ 572896 w 820888"/>
                <a:gd name="connsiteY57" fmla="*/ 580177 h 724005"/>
                <a:gd name="connsiteX58" fmla="*/ 539368 w 820888"/>
                <a:gd name="connsiteY58" fmla="*/ 602560 h 724005"/>
                <a:gd name="connsiteX59" fmla="*/ 477741 w 820888"/>
                <a:gd name="connsiteY59" fmla="*/ 443874 h 724005"/>
                <a:gd name="connsiteX60" fmla="*/ 511650 w 820888"/>
                <a:gd name="connsiteY60" fmla="*/ 432444 h 724005"/>
                <a:gd name="connsiteX61" fmla="*/ 449166 w 820888"/>
                <a:gd name="connsiteY61" fmla="*/ 544934 h 724005"/>
                <a:gd name="connsiteX62" fmla="*/ 441165 w 820888"/>
                <a:gd name="connsiteY62" fmla="*/ 509882 h 724005"/>
                <a:gd name="connsiteX63" fmla="*/ 477741 w 820888"/>
                <a:gd name="connsiteY63" fmla="*/ 460162 h 724005"/>
                <a:gd name="connsiteX64" fmla="*/ 477741 w 820888"/>
                <a:gd name="connsiteY64" fmla="*/ 443874 h 724005"/>
                <a:gd name="connsiteX65" fmla="*/ 610139 w 820888"/>
                <a:gd name="connsiteY65" fmla="*/ 501881 h 724005"/>
                <a:gd name="connsiteX66" fmla="*/ 608520 w 820888"/>
                <a:gd name="connsiteY66" fmla="*/ 514359 h 724005"/>
                <a:gd name="connsiteX67" fmla="*/ 606424 w 820888"/>
                <a:gd name="connsiteY67" fmla="*/ 523884 h 724005"/>
                <a:gd name="connsiteX68" fmla="*/ 590898 w 820888"/>
                <a:gd name="connsiteY68" fmla="*/ 458923 h 724005"/>
                <a:gd name="connsiteX69" fmla="*/ 549369 w 820888"/>
                <a:gd name="connsiteY69" fmla="*/ 427396 h 724005"/>
                <a:gd name="connsiteX70" fmla="*/ 450405 w 820888"/>
                <a:gd name="connsiteY70" fmla="*/ 455971 h 724005"/>
                <a:gd name="connsiteX71" fmla="*/ 443356 w 820888"/>
                <a:gd name="connsiteY71" fmla="*/ 452065 h 724005"/>
                <a:gd name="connsiteX72" fmla="*/ 443356 w 820888"/>
                <a:gd name="connsiteY72" fmla="*/ 449779 h 724005"/>
                <a:gd name="connsiteX73" fmla="*/ 424306 w 820888"/>
                <a:gd name="connsiteY73" fmla="*/ 420061 h 724005"/>
                <a:gd name="connsiteX74" fmla="*/ 424306 w 820888"/>
                <a:gd name="connsiteY74" fmla="*/ 408155 h 724005"/>
                <a:gd name="connsiteX75" fmla="*/ 497951 w 820888"/>
                <a:gd name="connsiteY75" fmla="*/ 307814 h 724005"/>
                <a:gd name="connsiteX76" fmla="*/ 442975 w 820888"/>
                <a:gd name="connsiteY76" fmla="*/ 239182 h 724005"/>
                <a:gd name="connsiteX77" fmla="*/ 524414 w 820888"/>
                <a:gd name="connsiteY77" fmla="*/ 382057 h 724005"/>
                <a:gd name="connsiteX78" fmla="*/ 531558 w 820888"/>
                <a:gd name="connsiteY78" fmla="*/ 384343 h 724005"/>
                <a:gd name="connsiteX79" fmla="*/ 607758 w 820888"/>
                <a:gd name="connsiteY79" fmla="*/ 471496 h 724005"/>
                <a:gd name="connsiteX80" fmla="*/ 609948 w 820888"/>
                <a:gd name="connsiteY80" fmla="*/ 486165 h 724005"/>
                <a:gd name="connsiteX81" fmla="*/ 609948 w 820888"/>
                <a:gd name="connsiteY81" fmla="*/ 488260 h 72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820888" h="724005">
                  <a:moveTo>
                    <a:pt x="815784" y="666854"/>
                  </a:moveTo>
                  <a:lnTo>
                    <a:pt x="443547" y="19154"/>
                  </a:lnTo>
                  <a:cubicBezTo>
                    <a:pt x="433080" y="900"/>
                    <a:pt x="409797" y="-5412"/>
                    <a:pt x="391543" y="5054"/>
                  </a:cubicBezTo>
                  <a:cubicBezTo>
                    <a:pt x="385675" y="8420"/>
                    <a:pt x="380808" y="13286"/>
                    <a:pt x="377443" y="19154"/>
                  </a:cubicBezTo>
                  <a:lnTo>
                    <a:pt x="5111" y="666854"/>
                  </a:lnTo>
                  <a:cubicBezTo>
                    <a:pt x="-5410" y="685077"/>
                    <a:pt x="833" y="708378"/>
                    <a:pt x="19056" y="718900"/>
                  </a:cubicBezTo>
                  <a:cubicBezTo>
                    <a:pt x="24865" y="722254"/>
                    <a:pt x="31456" y="724014"/>
                    <a:pt x="38163" y="724004"/>
                  </a:cubicBezTo>
                  <a:lnTo>
                    <a:pt x="782541" y="724004"/>
                  </a:lnTo>
                  <a:cubicBezTo>
                    <a:pt x="803583" y="724140"/>
                    <a:pt x="820751" y="707194"/>
                    <a:pt x="820888" y="686152"/>
                  </a:cubicBezTo>
                  <a:cubicBezTo>
                    <a:pt x="820932" y="679381"/>
                    <a:pt x="819170" y="672719"/>
                    <a:pt x="815784" y="666854"/>
                  </a:cubicBezTo>
                  <a:close/>
                  <a:moveTo>
                    <a:pt x="474789" y="367007"/>
                  </a:moveTo>
                  <a:cubicBezTo>
                    <a:pt x="467735" y="376809"/>
                    <a:pt x="458551" y="384886"/>
                    <a:pt x="447928" y="390629"/>
                  </a:cubicBezTo>
                  <a:lnTo>
                    <a:pt x="447928" y="390629"/>
                  </a:lnTo>
                  <a:cubicBezTo>
                    <a:pt x="425216" y="374718"/>
                    <a:pt x="395170" y="374004"/>
                    <a:pt x="371728" y="388819"/>
                  </a:cubicBezTo>
                  <a:cubicBezTo>
                    <a:pt x="366519" y="385778"/>
                    <a:pt x="361663" y="382168"/>
                    <a:pt x="357250" y="378056"/>
                  </a:cubicBezTo>
                  <a:cubicBezTo>
                    <a:pt x="352771" y="373813"/>
                    <a:pt x="348778" y="369085"/>
                    <a:pt x="345344" y="363959"/>
                  </a:cubicBezTo>
                  <a:cubicBezTo>
                    <a:pt x="384032" y="335002"/>
                    <a:pt x="437507" y="336261"/>
                    <a:pt x="474789" y="367007"/>
                  </a:cubicBezTo>
                  <a:close/>
                  <a:moveTo>
                    <a:pt x="225043" y="466829"/>
                  </a:moveTo>
                  <a:cubicBezTo>
                    <a:pt x="215168" y="484138"/>
                    <a:pt x="211536" y="504313"/>
                    <a:pt x="214756" y="523979"/>
                  </a:cubicBezTo>
                  <a:lnTo>
                    <a:pt x="214185" y="523979"/>
                  </a:lnTo>
                  <a:cubicBezTo>
                    <a:pt x="213327" y="518740"/>
                    <a:pt x="212375" y="513597"/>
                    <a:pt x="211613" y="508358"/>
                  </a:cubicBezTo>
                  <a:cubicBezTo>
                    <a:pt x="211613" y="506263"/>
                    <a:pt x="211041" y="504167"/>
                    <a:pt x="210756" y="502072"/>
                  </a:cubicBezTo>
                  <a:lnTo>
                    <a:pt x="210756" y="487498"/>
                  </a:lnTo>
                  <a:cubicBezTo>
                    <a:pt x="211422" y="482736"/>
                    <a:pt x="211803" y="477973"/>
                    <a:pt x="212756" y="473116"/>
                  </a:cubicBezTo>
                  <a:cubicBezTo>
                    <a:pt x="220814" y="428619"/>
                    <a:pt x="253839" y="392774"/>
                    <a:pt x="297528" y="381104"/>
                  </a:cubicBezTo>
                  <a:cubicBezTo>
                    <a:pt x="287844" y="343525"/>
                    <a:pt x="297445" y="303591"/>
                    <a:pt x="323151" y="274519"/>
                  </a:cubicBezTo>
                  <a:cubicBezTo>
                    <a:pt x="337617" y="257722"/>
                    <a:pt x="356692" y="245535"/>
                    <a:pt x="378015" y="239467"/>
                  </a:cubicBezTo>
                  <a:cubicBezTo>
                    <a:pt x="339915" y="257755"/>
                    <a:pt x="320007" y="288140"/>
                    <a:pt x="324103" y="332241"/>
                  </a:cubicBezTo>
                  <a:cubicBezTo>
                    <a:pt x="326130" y="352362"/>
                    <a:pt x="335527" y="371021"/>
                    <a:pt x="350487" y="384628"/>
                  </a:cubicBezTo>
                  <a:cubicBezTo>
                    <a:pt x="363023" y="396790"/>
                    <a:pt x="378975" y="404832"/>
                    <a:pt x="396207" y="407679"/>
                  </a:cubicBezTo>
                  <a:lnTo>
                    <a:pt x="396207" y="419776"/>
                  </a:lnTo>
                  <a:cubicBezTo>
                    <a:pt x="384749" y="425183"/>
                    <a:pt x="377361" y="436635"/>
                    <a:pt x="377157" y="449303"/>
                  </a:cubicBezTo>
                  <a:lnTo>
                    <a:pt x="369156" y="453780"/>
                  </a:lnTo>
                  <a:cubicBezTo>
                    <a:pt x="356762" y="438394"/>
                    <a:pt x="339434" y="427761"/>
                    <a:pt x="320103" y="423681"/>
                  </a:cubicBezTo>
                  <a:cubicBezTo>
                    <a:pt x="282424" y="415416"/>
                    <a:pt x="243767" y="432734"/>
                    <a:pt x="224853" y="466353"/>
                  </a:cubicBezTo>
                  <a:close/>
                  <a:moveTo>
                    <a:pt x="340010" y="466067"/>
                  </a:moveTo>
                  <a:cubicBezTo>
                    <a:pt x="345176" y="487026"/>
                    <a:pt x="359883" y="504343"/>
                    <a:pt x="379729" y="512835"/>
                  </a:cubicBezTo>
                  <a:cubicBezTo>
                    <a:pt x="379338" y="524072"/>
                    <a:pt x="376511" y="535088"/>
                    <a:pt x="371442" y="545125"/>
                  </a:cubicBezTo>
                  <a:cubicBezTo>
                    <a:pt x="371057" y="545739"/>
                    <a:pt x="370707" y="546375"/>
                    <a:pt x="370395" y="547030"/>
                  </a:cubicBezTo>
                  <a:cubicBezTo>
                    <a:pt x="323566" y="529330"/>
                    <a:pt x="295684" y="481095"/>
                    <a:pt x="303720" y="431682"/>
                  </a:cubicBezTo>
                  <a:cubicBezTo>
                    <a:pt x="315693" y="432022"/>
                    <a:pt x="327427" y="435119"/>
                    <a:pt x="338010" y="440731"/>
                  </a:cubicBezTo>
                  <a:cubicBezTo>
                    <a:pt x="337054" y="449100"/>
                    <a:pt x="337733" y="457576"/>
                    <a:pt x="340010" y="465686"/>
                  </a:cubicBezTo>
                  <a:close/>
                  <a:moveTo>
                    <a:pt x="539368" y="602560"/>
                  </a:moveTo>
                  <a:cubicBezTo>
                    <a:pt x="526682" y="607813"/>
                    <a:pt x="513244" y="611028"/>
                    <a:pt x="499554" y="612085"/>
                  </a:cubicBezTo>
                  <a:lnTo>
                    <a:pt x="486219" y="612085"/>
                  </a:lnTo>
                  <a:cubicBezTo>
                    <a:pt x="457523" y="610186"/>
                    <a:pt x="430472" y="598012"/>
                    <a:pt x="410019" y="577795"/>
                  </a:cubicBezTo>
                  <a:cubicBezTo>
                    <a:pt x="384489" y="602891"/>
                    <a:pt x="348843" y="614867"/>
                    <a:pt x="313340" y="610276"/>
                  </a:cubicBezTo>
                  <a:cubicBezTo>
                    <a:pt x="287657" y="607277"/>
                    <a:pt x="263749" y="595660"/>
                    <a:pt x="245522" y="577319"/>
                  </a:cubicBezTo>
                  <a:cubicBezTo>
                    <a:pt x="260819" y="589747"/>
                    <a:pt x="279823" y="596720"/>
                    <a:pt x="299529" y="597131"/>
                  </a:cubicBezTo>
                  <a:cubicBezTo>
                    <a:pt x="319304" y="597674"/>
                    <a:pt x="338669" y="591421"/>
                    <a:pt x="354393" y="579415"/>
                  </a:cubicBezTo>
                  <a:cubicBezTo>
                    <a:pt x="365162" y="571411"/>
                    <a:pt x="373879" y="560965"/>
                    <a:pt x="379824" y="548935"/>
                  </a:cubicBezTo>
                  <a:cubicBezTo>
                    <a:pt x="386006" y="536942"/>
                    <a:pt x="389269" y="523660"/>
                    <a:pt x="389349" y="510168"/>
                  </a:cubicBezTo>
                  <a:cubicBezTo>
                    <a:pt x="389404" y="499374"/>
                    <a:pt x="387500" y="488660"/>
                    <a:pt x="383730" y="478545"/>
                  </a:cubicBezTo>
                  <a:lnTo>
                    <a:pt x="389826" y="475116"/>
                  </a:lnTo>
                  <a:cubicBezTo>
                    <a:pt x="401191" y="484267"/>
                    <a:pt x="417246" y="484772"/>
                    <a:pt x="429164" y="476354"/>
                  </a:cubicBezTo>
                  <a:lnTo>
                    <a:pt x="436593" y="480545"/>
                  </a:lnTo>
                  <a:cubicBezTo>
                    <a:pt x="423826" y="515836"/>
                    <a:pt x="435112" y="555338"/>
                    <a:pt x="464597" y="578558"/>
                  </a:cubicBezTo>
                  <a:cubicBezTo>
                    <a:pt x="500601" y="604751"/>
                    <a:pt x="536796" y="603704"/>
                    <a:pt x="572896" y="580177"/>
                  </a:cubicBezTo>
                  <a:cubicBezTo>
                    <a:pt x="563093" y="589513"/>
                    <a:pt x="551750" y="597086"/>
                    <a:pt x="539368" y="602560"/>
                  </a:cubicBezTo>
                  <a:close/>
                  <a:moveTo>
                    <a:pt x="477741" y="443874"/>
                  </a:moveTo>
                  <a:cubicBezTo>
                    <a:pt x="488019" y="437516"/>
                    <a:pt x="499621" y="433606"/>
                    <a:pt x="511650" y="432444"/>
                  </a:cubicBezTo>
                  <a:cubicBezTo>
                    <a:pt x="519013" y="479820"/>
                    <a:pt x="493278" y="526151"/>
                    <a:pt x="449166" y="544934"/>
                  </a:cubicBezTo>
                  <a:cubicBezTo>
                    <a:pt x="443594" y="534109"/>
                    <a:pt x="440842" y="522053"/>
                    <a:pt x="441165" y="509882"/>
                  </a:cubicBezTo>
                  <a:cubicBezTo>
                    <a:pt x="460488" y="499971"/>
                    <a:pt x="474032" y="481559"/>
                    <a:pt x="477741" y="460162"/>
                  </a:cubicBezTo>
                  <a:cubicBezTo>
                    <a:pt x="478359" y="454750"/>
                    <a:pt x="478359" y="449286"/>
                    <a:pt x="477741" y="443874"/>
                  </a:cubicBezTo>
                  <a:close/>
                  <a:moveTo>
                    <a:pt x="610139" y="501881"/>
                  </a:moveTo>
                  <a:cubicBezTo>
                    <a:pt x="609663" y="506072"/>
                    <a:pt x="609186" y="510168"/>
                    <a:pt x="608520" y="514359"/>
                  </a:cubicBezTo>
                  <a:cubicBezTo>
                    <a:pt x="607853" y="518550"/>
                    <a:pt x="607186" y="520931"/>
                    <a:pt x="606424" y="523884"/>
                  </a:cubicBezTo>
                  <a:cubicBezTo>
                    <a:pt x="609892" y="501035"/>
                    <a:pt x="604323" y="477734"/>
                    <a:pt x="590898" y="458923"/>
                  </a:cubicBezTo>
                  <a:cubicBezTo>
                    <a:pt x="580665" y="444357"/>
                    <a:pt x="566150" y="433338"/>
                    <a:pt x="549369" y="427396"/>
                  </a:cubicBezTo>
                  <a:cubicBezTo>
                    <a:pt x="513667" y="414698"/>
                    <a:pt x="473844" y="426197"/>
                    <a:pt x="450405" y="455971"/>
                  </a:cubicBezTo>
                  <a:lnTo>
                    <a:pt x="443356" y="452065"/>
                  </a:lnTo>
                  <a:cubicBezTo>
                    <a:pt x="443356" y="451303"/>
                    <a:pt x="443356" y="450541"/>
                    <a:pt x="443356" y="449779"/>
                  </a:cubicBezTo>
                  <a:cubicBezTo>
                    <a:pt x="443247" y="437035"/>
                    <a:pt x="435841" y="425481"/>
                    <a:pt x="424306" y="420061"/>
                  </a:cubicBezTo>
                  <a:lnTo>
                    <a:pt x="424306" y="408155"/>
                  </a:lnTo>
                  <a:cubicBezTo>
                    <a:pt x="472351" y="400783"/>
                    <a:pt x="505323" y="355859"/>
                    <a:pt x="497951" y="307814"/>
                  </a:cubicBezTo>
                  <a:cubicBezTo>
                    <a:pt x="493186" y="276765"/>
                    <a:pt x="472235" y="250609"/>
                    <a:pt x="442975" y="239182"/>
                  </a:cubicBezTo>
                  <a:cubicBezTo>
                    <a:pt x="504568" y="256595"/>
                    <a:pt x="540815" y="320186"/>
                    <a:pt x="524414" y="382057"/>
                  </a:cubicBezTo>
                  <a:cubicBezTo>
                    <a:pt x="526795" y="382819"/>
                    <a:pt x="529176" y="383485"/>
                    <a:pt x="531558" y="384343"/>
                  </a:cubicBezTo>
                  <a:cubicBezTo>
                    <a:pt x="570730" y="397656"/>
                    <a:pt x="599794" y="430897"/>
                    <a:pt x="607758" y="471496"/>
                  </a:cubicBezTo>
                  <a:cubicBezTo>
                    <a:pt x="608901" y="476259"/>
                    <a:pt x="609186" y="481021"/>
                    <a:pt x="609948" y="486165"/>
                  </a:cubicBezTo>
                  <a:lnTo>
                    <a:pt x="609948" y="488260"/>
                  </a:lnTo>
                  <a:close/>
                </a:path>
              </a:pathLst>
            </a:custGeom>
            <a:grpFill/>
            <a:ln w="9525" cap="flat">
              <a:noFill/>
              <a:prstDash val="solid"/>
              <a:miter/>
            </a:ln>
          </p:spPr>
          <p:txBody>
            <a:bodyPr rtlCol="0" anchor="ctr"/>
            <a:lstStyle/>
            <a:p>
              <a:endParaRPr lang="en-US"/>
            </a:p>
          </p:txBody>
        </p:sp>
      </p:grpSp>
      <p:pic>
        <p:nvPicPr>
          <p:cNvPr id="19" name="Graphic 18" descr="Radioactive with solid fill">
            <a:extLst>
              <a:ext uri="{FF2B5EF4-FFF2-40B4-BE49-F238E27FC236}">
                <a16:creationId xmlns:a16="http://schemas.microsoft.com/office/drawing/2014/main" id="{D6E03BE2-E651-4305-8C23-5191831C248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41019" y="2323629"/>
            <a:ext cx="914400" cy="914400"/>
          </a:xfrm>
          <a:prstGeom prst="rect">
            <a:avLst/>
          </a:prstGeom>
        </p:spPr>
      </p:pic>
      <p:pic>
        <p:nvPicPr>
          <p:cNvPr id="27" name="Picture 26">
            <a:extLst>
              <a:ext uri="{FF2B5EF4-FFF2-40B4-BE49-F238E27FC236}">
                <a16:creationId xmlns:a16="http://schemas.microsoft.com/office/drawing/2014/main" id="{2D7D78AB-359C-4AE5-9067-906FE063BA25}"/>
              </a:ext>
            </a:extLst>
          </p:cNvPr>
          <p:cNvPicPr>
            <a:picLocks noChangeAspect="1"/>
          </p:cNvPicPr>
          <p:nvPr/>
        </p:nvPicPr>
        <p:blipFill>
          <a:blip r:embed="rId9"/>
          <a:stretch>
            <a:fillRect/>
          </a:stretch>
        </p:blipFill>
        <p:spPr>
          <a:xfrm>
            <a:off x="4340563" y="4102604"/>
            <a:ext cx="625252" cy="613455"/>
          </a:xfrm>
          <a:prstGeom prst="rect">
            <a:avLst/>
          </a:prstGeom>
        </p:spPr>
      </p:pic>
      <p:sp>
        <p:nvSpPr>
          <p:cNvPr id="30" name="Isosceles Triangle 29">
            <a:extLst>
              <a:ext uri="{FF2B5EF4-FFF2-40B4-BE49-F238E27FC236}">
                <a16:creationId xmlns:a16="http://schemas.microsoft.com/office/drawing/2014/main" id="{7AC1F60C-DB8A-4C7D-85C3-602FED81B655}"/>
              </a:ext>
            </a:extLst>
          </p:cNvPr>
          <p:cNvSpPr/>
          <p:nvPr/>
        </p:nvSpPr>
        <p:spPr>
          <a:xfrm rot="11945437">
            <a:off x="4298686" y="4055022"/>
            <a:ext cx="126468" cy="222101"/>
          </a:xfrm>
          <a:prstGeom prst="triangle">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Isosceles Triangle 69">
            <a:extLst>
              <a:ext uri="{FF2B5EF4-FFF2-40B4-BE49-F238E27FC236}">
                <a16:creationId xmlns:a16="http://schemas.microsoft.com/office/drawing/2014/main" id="{E35142BB-75C1-431D-BBD0-8B8CB5CC03F3}"/>
              </a:ext>
            </a:extLst>
          </p:cNvPr>
          <p:cNvSpPr/>
          <p:nvPr/>
        </p:nvSpPr>
        <p:spPr>
          <a:xfrm rot="9424411">
            <a:off x="4824264" y="4086119"/>
            <a:ext cx="210421" cy="222101"/>
          </a:xfrm>
          <a:prstGeom prst="triangle">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169B49F-2155-441D-9AA2-35E75E851040}"/>
              </a:ext>
            </a:extLst>
          </p:cNvPr>
          <p:cNvSpPr/>
          <p:nvPr/>
        </p:nvSpPr>
        <p:spPr>
          <a:xfrm>
            <a:off x="7404956" y="1578191"/>
            <a:ext cx="3532332" cy="1357347"/>
          </a:xfrm>
          <a:prstGeom prst="rect">
            <a:avLst/>
          </a:prstGeom>
          <a:noFill/>
          <a:ln w="3810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7958023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4" descr="Panorama of Atomic Bomb : r/woahdude">
            <a:extLst>
              <a:ext uri="{FF2B5EF4-FFF2-40B4-BE49-F238E27FC236}">
                <a16:creationId xmlns:a16="http://schemas.microsoft.com/office/drawing/2014/main" id="{A6E7211F-B85A-4CFE-AD5C-5B9206EF25A6}"/>
              </a:ext>
            </a:extLst>
          </p:cNvPr>
          <p:cNvPicPr>
            <a:picLocks noChangeArrowheads="1"/>
          </p:cNvPicPr>
          <p:nvPr/>
        </p:nvPicPr>
        <p:blipFill rotWithShape="1">
          <a:blip r:embed="rId3">
            <a:extLst>
              <a:ext uri="{28A0092B-C50C-407E-A947-70E740481C1C}">
                <a14:useLocalDpi xmlns:a14="http://schemas.microsoft.com/office/drawing/2010/main" val="0"/>
              </a:ext>
            </a:extLst>
          </a:blip>
          <a:srcRect l="43144" t="138" r="39256" b="4614"/>
          <a:stretch/>
        </p:blipFill>
        <p:spPr bwMode="auto">
          <a:xfrm>
            <a:off x="-2296" y="0"/>
            <a:ext cx="3774204" cy="6426994"/>
          </a:xfrm>
          <a:prstGeom prst="rect">
            <a:avLst/>
          </a:prstGeom>
          <a:gradFill>
            <a:gsLst>
              <a:gs pos="0">
                <a:srgbClr val="5482E1">
                  <a:lumMod val="5000"/>
                  <a:lumOff val="95000"/>
                </a:srgbClr>
              </a:gs>
              <a:gs pos="30000">
                <a:sysClr val="window" lastClr="FFFFFF">
                  <a:alpha val="0"/>
                </a:sysClr>
              </a:gs>
              <a:gs pos="66000">
                <a:sysClr val="window" lastClr="FFFFFF"/>
              </a:gs>
              <a:gs pos="100000">
                <a:sysClr val="window" lastClr="FFFFFF"/>
              </a:gs>
            </a:gsLst>
            <a:lin ang="5400000" scaled="1"/>
          </a:gradFill>
          <a:ln>
            <a:noFill/>
          </a:ln>
        </p:spPr>
      </p:pic>
      <p:sp>
        <p:nvSpPr>
          <p:cNvPr id="3" name="Rectangle 2">
            <a:extLst>
              <a:ext uri="{FF2B5EF4-FFF2-40B4-BE49-F238E27FC236}">
                <a16:creationId xmlns:a16="http://schemas.microsoft.com/office/drawing/2014/main" id="{82E2BC91-5491-4DDF-9909-A246FCF69BF1}"/>
              </a:ext>
            </a:extLst>
          </p:cNvPr>
          <p:cNvSpPr/>
          <p:nvPr/>
        </p:nvSpPr>
        <p:spPr>
          <a:xfrm>
            <a:off x="-8049" y="0"/>
            <a:ext cx="3790653" cy="6426991"/>
          </a:xfrm>
          <a:prstGeom prst="rect">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ocus Areas and Strategy" descr="Focus areas and strategy of the Radiological/Nuclear Countermeasures program.">
            <a:extLst>
              <a:ext uri="{FF2B5EF4-FFF2-40B4-BE49-F238E27FC236}">
                <a16:creationId xmlns:a16="http://schemas.microsoft.com/office/drawing/2014/main" id="{E9D82A1C-32A5-4F04-AFDB-8AFC784E9B3D}"/>
              </a:ext>
            </a:extLst>
          </p:cNvPr>
          <p:cNvSpPr txBox="1"/>
          <p:nvPr/>
        </p:nvSpPr>
        <p:spPr>
          <a:xfrm>
            <a:off x="3945411" y="1368594"/>
            <a:ext cx="8128503" cy="4436984"/>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Pct val="125000"/>
              <a:buFontTx/>
              <a:buNone/>
              <a:tabLst/>
              <a:defRPr/>
            </a:pPr>
            <a:r>
              <a:rPr kumimoji="0" lang="en-US" sz="2133" b="1" i="0" u="none" strike="noStrike" kern="0" cap="none" spc="0" normalizeH="0" baseline="0" noProof="0" dirty="0">
                <a:ln>
                  <a:noFill/>
                </a:ln>
                <a:solidFill>
                  <a:srgbClr val="102B62"/>
                </a:solidFill>
                <a:effectLst/>
                <a:uLnTx/>
                <a:uFillTx/>
              </a:rPr>
              <a:t>FOCUS  AREAS</a:t>
            </a:r>
          </a:p>
          <a:p>
            <a:pPr marL="228594" marR="0" lvl="0" indent="-228594" defTabSz="914400" eaLnBrk="1" fontAlgn="auto" latinLnBrk="0" hangingPunct="1">
              <a:lnSpc>
                <a:spcPct val="100000"/>
              </a:lnSpc>
              <a:spcBef>
                <a:spcPts val="0"/>
              </a:spcBef>
              <a:spcAft>
                <a:spcPts val="0"/>
              </a:spcAft>
              <a:buClrTx/>
              <a:buSzPct val="125000"/>
              <a:buFont typeface="Arial" panose="020B0604020202020204" pitchFamily="34" charset="0"/>
              <a:buChar char="•"/>
              <a:tabLst/>
              <a:defRPr/>
            </a:pPr>
            <a:r>
              <a:rPr kumimoji="0" lang="en-US" b="0" i="0" u="none" strike="noStrike" kern="0" cap="none" spc="0" normalizeH="0" baseline="0" noProof="0" dirty="0">
                <a:ln>
                  <a:noFill/>
                </a:ln>
                <a:solidFill>
                  <a:srgbClr val="000000"/>
                </a:solidFill>
                <a:effectLst/>
                <a:uLnTx/>
                <a:uFillTx/>
              </a:rPr>
              <a:t>Hematopoietic-related injury treatments </a:t>
            </a:r>
          </a:p>
          <a:p>
            <a:pPr marL="0" marR="0" lvl="0" indent="0" defTabSz="914400" eaLnBrk="1" fontAlgn="auto" latinLnBrk="0" hangingPunct="1">
              <a:lnSpc>
                <a:spcPct val="100000"/>
              </a:lnSpc>
              <a:spcBef>
                <a:spcPts val="0"/>
              </a:spcBef>
              <a:spcAft>
                <a:spcPts val="0"/>
              </a:spcAft>
              <a:buClrTx/>
              <a:buSzPct val="125000"/>
              <a:buFontTx/>
              <a:buNone/>
              <a:tabLst/>
              <a:defRPr/>
            </a:pPr>
            <a:r>
              <a:rPr kumimoji="0" lang="en-US" b="0" i="0" u="none" strike="noStrike" kern="0" cap="none" spc="0" normalizeH="0" baseline="0" noProof="0" dirty="0">
                <a:ln>
                  <a:noFill/>
                </a:ln>
                <a:solidFill>
                  <a:srgbClr val="000000"/>
                </a:solidFill>
                <a:effectLst/>
                <a:uLnTx/>
                <a:uFillTx/>
              </a:rPr>
              <a:t>      (e.g., platelet loss, </a:t>
            </a:r>
            <a:r>
              <a:rPr kumimoji="0" lang="en-US" b="0" i="0" u="none" strike="noStrike" kern="0" cap="none" spc="0" normalizeH="0" baseline="0" noProof="0" dirty="0" err="1">
                <a:ln>
                  <a:noFill/>
                </a:ln>
                <a:solidFill>
                  <a:srgbClr val="000000"/>
                </a:solidFill>
                <a:effectLst/>
                <a:uLnTx/>
                <a:uFillTx/>
              </a:rPr>
              <a:t>endotheliopathy</a:t>
            </a:r>
            <a:r>
              <a:rPr kumimoji="0" lang="en-US" b="0" i="0" u="none" strike="noStrike" kern="0" cap="none" spc="0" normalizeH="0" baseline="0" noProof="0" dirty="0">
                <a:ln>
                  <a:noFill/>
                </a:ln>
                <a:solidFill>
                  <a:srgbClr val="000000"/>
                </a:solidFill>
                <a:effectLst/>
                <a:uLnTx/>
                <a:uFillTx/>
              </a:rPr>
              <a:t>, inflammation)</a:t>
            </a:r>
          </a:p>
          <a:p>
            <a:pPr marL="228594" marR="0" lvl="0" indent="-228594" defTabSz="914400" eaLnBrk="1" fontAlgn="auto" latinLnBrk="0" hangingPunct="1">
              <a:lnSpc>
                <a:spcPct val="100000"/>
              </a:lnSpc>
              <a:spcBef>
                <a:spcPts val="600"/>
              </a:spcBef>
              <a:spcAft>
                <a:spcPts val="0"/>
              </a:spcAft>
              <a:buClrTx/>
              <a:buSzPct val="125000"/>
              <a:buFont typeface="Arial" panose="020B0604020202020204" pitchFamily="34" charset="0"/>
              <a:buChar char="•"/>
              <a:tabLst/>
              <a:defRPr/>
            </a:pPr>
            <a:r>
              <a:rPr kumimoji="0" lang="en-US" b="0" i="0" u="none" strike="noStrike" kern="0" cap="none" spc="0" normalizeH="0" baseline="0" noProof="0" dirty="0">
                <a:ln>
                  <a:noFill/>
                </a:ln>
                <a:solidFill>
                  <a:srgbClr val="000000"/>
                </a:solidFill>
                <a:effectLst/>
                <a:uLnTx/>
                <a:uFillTx/>
              </a:rPr>
              <a:t>Blood products – build capacity for sustainable, robust traditional and </a:t>
            </a:r>
          </a:p>
          <a:p>
            <a:pPr marL="0" marR="0" lvl="0" indent="0" defTabSz="914400" eaLnBrk="1" fontAlgn="auto" latinLnBrk="0" hangingPunct="1">
              <a:lnSpc>
                <a:spcPct val="100000"/>
              </a:lnSpc>
              <a:spcBef>
                <a:spcPts val="0"/>
              </a:spcBef>
              <a:spcAft>
                <a:spcPts val="0"/>
              </a:spcAft>
              <a:buClrTx/>
              <a:buSzPct val="125000"/>
              <a:buFontTx/>
              <a:buNone/>
              <a:tabLst/>
              <a:defRPr/>
            </a:pPr>
            <a:r>
              <a:rPr kumimoji="0" lang="en-US" b="0" i="0" u="none" strike="noStrike" kern="0" cap="none" spc="0" normalizeH="0" baseline="0" noProof="0" dirty="0">
                <a:ln>
                  <a:noFill/>
                </a:ln>
                <a:solidFill>
                  <a:srgbClr val="000000"/>
                </a:solidFill>
                <a:effectLst/>
                <a:uLnTx/>
                <a:uFillTx/>
              </a:rPr>
              <a:t>      next generation blood products</a:t>
            </a:r>
          </a:p>
          <a:p>
            <a:pPr marL="228594" marR="0" lvl="0" indent="-228594" defTabSz="914400" eaLnBrk="1" fontAlgn="auto" latinLnBrk="0" hangingPunct="1">
              <a:lnSpc>
                <a:spcPct val="100000"/>
              </a:lnSpc>
              <a:spcBef>
                <a:spcPts val="600"/>
              </a:spcBef>
              <a:spcAft>
                <a:spcPts val="0"/>
              </a:spcAft>
              <a:buClrTx/>
              <a:buSzPct val="125000"/>
              <a:buFont typeface="Arial" panose="020B0604020202020204" pitchFamily="34" charset="0"/>
              <a:buChar char="•"/>
              <a:tabLst/>
              <a:defRPr/>
            </a:pPr>
            <a:r>
              <a:rPr kumimoji="0" lang="en-US" b="0" i="0" u="none" strike="noStrike" kern="0" cap="none" spc="0" normalizeH="0" baseline="0" noProof="0" dirty="0">
                <a:ln>
                  <a:noFill/>
                </a:ln>
                <a:solidFill>
                  <a:srgbClr val="000000"/>
                </a:solidFill>
                <a:effectLst/>
                <a:uLnTx/>
                <a:uFillTx/>
              </a:rPr>
              <a:t>Enabling technology development (e.g., tissue chips)</a:t>
            </a:r>
          </a:p>
          <a:p>
            <a:pPr marL="0" marR="0" lvl="0" indent="0" defTabSz="914400" eaLnBrk="1" fontAlgn="auto" latinLnBrk="0" hangingPunct="1">
              <a:lnSpc>
                <a:spcPct val="100000"/>
              </a:lnSpc>
              <a:spcBef>
                <a:spcPts val="0"/>
              </a:spcBef>
              <a:spcAft>
                <a:spcPts val="0"/>
              </a:spcAft>
              <a:buClrTx/>
              <a:buSzPct val="125000"/>
              <a:buFontTx/>
              <a:buNone/>
              <a:tabLst/>
              <a:defRPr/>
            </a:pPr>
            <a:endParaRPr kumimoji="0" lang="en-US" sz="1000" b="1" i="0" u="none" strike="noStrike" kern="0" cap="none" spc="0" normalizeH="0" baseline="0" noProof="0" dirty="0">
              <a:ln>
                <a:noFill/>
              </a:ln>
              <a:solidFill>
                <a:srgbClr val="102B62"/>
              </a:solidFill>
              <a:effectLst/>
              <a:uLnTx/>
              <a:uFillTx/>
            </a:endParaRPr>
          </a:p>
          <a:p>
            <a:pPr marL="0" marR="0" lvl="0" indent="0" defTabSz="914400" eaLnBrk="1" fontAlgn="auto" latinLnBrk="0" hangingPunct="1">
              <a:lnSpc>
                <a:spcPct val="100000"/>
              </a:lnSpc>
              <a:spcBef>
                <a:spcPts val="800"/>
              </a:spcBef>
              <a:spcAft>
                <a:spcPts val="0"/>
              </a:spcAft>
              <a:buClrTx/>
              <a:buSzTx/>
              <a:buFontTx/>
              <a:buNone/>
              <a:tabLst/>
              <a:defRPr/>
            </a:pPr>
            <a:r>
              <a:rPr kumimoji="0" lang="en-US" sz="2133" b="1" i="0" u="none" strike="noStrike" kern="0" cap="none" spc="0" normalizeH="0" baseline="0" noProof="0" dirty="0">
                <a:ln>
                  <a:noFill/>
                </a:ln>
                <a:solidFill>
                  <a:srgbClr val="102B62"/>
                </a:solidFill>
                <a:effectLst/>
                <a:uLnTx/>
                <a:uFillTx/>
              </a:rPr>
              <a:t>STRATEGY</a:t>
            </a:r>
          </a:p>
          <a:p>
            <a:pPr marL="228594" marR="0" lvl="0" indent="-228594"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b="0" i="0" u="none" strike="noStrike" kern="0" cap="none" spc="0" normalizeH="0" baseline="0" noProof="0" dirty="0">
                <a:ln>
                  <a:noFill/>
                </a:ln>
                <a:solidFill>
                  <a:srgbClr val="000000"/>
                </a:solidFill>
                <a:effectLst/>
                <a:uLnTx/>
                <a:uFillTx/>
              </a:rPr>
              <a:t>Comprehensive – address systemic injuries from initial to definitive care</a:t>
            </a:r>
          </a:p>
          <a:p>
            <a:pPr marL="0" marR="0" lvl="0" indent="0"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rgbClr val="000000"/>
                </a:solidFill>
                <a:effectLst/>
                <a:uLnTx/>
                <a:uFillTx/>
              </a:rPr>
              <a:t>      and for multiple threat areas</a:t>
            </a:r>
          </a:p>
          <a:p>
            <a:pPr marL="228594" marR="0" lvl="0" indent="-228594" defTabSz="91440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b="0" i="0" u="none" strike="noStrike" kern="0" cap="none" spc="0" normalizeH="0" baseline="0" noProof="0" dirty="0">
                <a:ln>
                  <a:noFill/>
                </a:ln>
                <a:solidFill>
                  <a:srgbClr val="000000"/>
                </a:solidFill>
                <a:effectLst/>
                <a:uLnTx/>
                <a:uFillTx/>
              </a:rPr>
              <a:t>Innovative – employ new technologies and treatment</a:t>
            </a:r>
          </a:p>
          <a:p>
            <a:pPr marL="0" marR="0" lvl="0" indent="0"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rgbClr val="000000"/>
                </a:solidFill>
                <a:effectLst/>
                <a:uLnTx/>
                <a:uFillTx/>
              </a:rPr>
              <a:t>      for robust systemic care</a:t>
            </a:r>
          </a:p>
          <a:p>
            <a:pPr marL="228594" marR="0" lvl="0" indent="-228594" defTabSz="91440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b="0" i="0" u="none" strike="noStrike" kern="0" cap="none" spc="0" normalizeH="0" baseline="0" noProof="0" dirty="0">
                <a:ln>
                  <a:noFill/>
                </a:ln>
                <a:solidFill>
                  <a:srgbClr val="000000"/>
                </a:solidFill>
                <a:effectLst/>
                <a:uLnTx/>
                <a:uFillTx/>
              </a:rPr>
              <a:t>Sustainable – repurpose existing commercial products or develop new </a:t>
            </a:r>
          </a:p>
          <a:p>
            <a:pPr marL="0" marR="0" lvl="0" indent="0"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rgbClr val="000000"/>
                </a:solidFill>
                <a:effectLst/>
                <a:uLnTx/>
                <a:uFillTx/>
              </a:rPr>
              <a:t>      products with relevant commercial capacity in regular health care settings</a:t>
            </a:r>
          </a:p>
        </p:txBody>
      </p:sp>
      <p:sp>
        <p:nvSpPr>
          <p:cNvPr id="8" name="TextBox 7">
            <a:extLst>
              <a:ext uri="{FF2B5EF4-FFF2-40B4-BE49-F238E27FC236}">
                <a16:creationId xmlns:a16="http://schemas.microsoft.com/office/drawing/2014/main" id="{C00FD65F-C718-4509-BEE5-9C50625078D5}"/>
              </a:ext>
            </a:extLst>
          </p:cNvPr>
          <p:cNvSpPr txBox="1"/>
          <p:nvPr/>
        </p:nvSpPr>
        <p:spPr>
          <a:xfrm>
            <a:off x="262562" y="1492279"/>
            <a:ext cx="3246783" cy="2210217"/>
          </a:xfrm>
          <a:prstGeom prst="roundRect">
            <a:avLst>
              <a:gd name="adj" fmla="val 9019"/>
            </a:avLst>
          </a:prstGeom>
          <a:solidFill>
            <a:srgbClr val="FFC000">
              <a:alpha val="68000"/>
            </a:srgbClr>
          </a:solidFill>
        </p:spPr>
        <p:txBody>
          <a:bodyPr wrap="square" lIns="91440" tIns="45720" rIns="91440" bIns="45720" rtlCol="0" anchor="t">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dirty="0">
                <a:ln>
                  <a:noFill/>
                </a:ln>
                <a:solidFill>
                  <a:srgbClr val="000000"/>
                </a:solidFill>
                <a:effectLst/>
                <a:uLnTx/>
                <a:uFillTx/>
              </a:rPr>
              <a:t>GOAL</a:t>
            </a:r>
            <a:endParaRPr kumimoji="0" lang="en-US" sz="3600" b="1" i="0" u="none" strike="noStrike" kern="0" cap="none" spc="0" normalizeH="0" baseline="0" noProof="0" dirty="0">
              <a:ln>
                <a:noFill/>
              </a:ln>
              <a:solidFill>
                <a:srgbClr val="000000"/>
              </a:solidFill>
              <a:effectLst/>
              <a:uLnTx/>
              <a:uFillTx/>
              <a:cs typeface="Arial"/>
            </a:endParaRP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rgbClr val="000000"/>
              </a:solidFill>
              <a:effectLst/>
              <a:uLnTx/>
              <a:uFillTx/>
              <a:cs typeface="Arial"/>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000000"/>
                </a:solidFill>
                <a:effectLst/>
                <a:uLnTx/>
                <a:uFillTx/>
                <a:cs typeface="Arial"/>
              </a:rPr>
              <a:t>Improve health outcomes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000000"/>
                </a:solidFill>
                <a:effectLst/>
                <a:uLnTx/>
                <a:uFillTx/>
                <a:cs typeface="Arial"/>
              </a:rPr>
              <a:t>for all victims </a:t>
            </a:r>
            <a:endParaRPr kumimoji="0" lang="en-US" sz="2000" b="0" i="0" u="none" strike="noStrike" kern="0" cap="none" spc="0" normalizeH="0" baseline="0" noProof="0" dirty="0">
              <a:ln>
                <a:noFill/>
              </a:ln>
              <a:solidFill>
                <a:srgbClr val="000000"/>
              </a:solidFill>
              <a:effectLst/>
              <a:uLnTx/>
              <a:uFillTx/>
              <a:cs typeface="Arial" panose="020B0604020202020204" pitchFamily="34" charset="0"/>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000000"/>
                </a:solidFill>
                <a:effectLst/>
                <a:uLnTx/>
                <a:uFillTx/>
                <a:cs typeface="Arial"/>
              </a:rPr>
              <a:t>of nuclear detonations </a:t>
            </a:r>
            <a:endParaRPr kumimoji="0" lang="en-US" sz="2000" b="0" i="0" u="none" strike="noStrike" kern="0" cap="none" spc="0" normalizeH="0" baseline="0" noProof="0" dirty="0">
              <a:ln>
                <a:noFill/>
              </a:ln>
              <a:solidFill>
                <a:srgbClr val="000000"/>
              </a:solidFill>
              <a:effectLst/>
              <a:uLnTx/>
              <a:uFillTx/>
              <a:cs typeface="Arial" panose="020B0604020202020204" pitchFamily="34" charset="0"/>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000000"/>
                </a:solidFill>
                <a:effectLst/>
                <a:uLnTx/>
                <a:uFillTx/>
                <a:cs typeface="Arial"/>
              </a:rPr>
              <a:t>and radiation exposure</a:t>
            </a:r>
            <a:endParaRPr kumimoji="0" lang="en-US" sz="800" b="0" i="0" u="none" strike="noStrike" kern="0" cap="none" spc="0" normalizeH="0" baseline="0" noProof="0" dirty="0">
              <a:ln>
                <a:noFill/>
              </a:ln>
              <a:solidFill>
                <a:srgbClr val="000000"/>
              </a:solidFill>
              <a:effectLst/>
              <a:uLnTx/>
              <a:uFillTx/>
              <a:cs typeface="Arial" panose="020B0604020202020204" pitchFamily="34" charset="0"/>
            </a:endParaRP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cs typeface="Arial"/>
            </a:endParaRPr>
          </a:p>
        </p:txBody>
      </p:sp>
      <p:sp>
        <p:nvSpPr>
          <p:cNvPr id="4" name="Title 3">
            <a:extLst>
              <a:ext uri="{FF2B5EF4-FFF2-40B4-BE49-F238E27FC236}">
                <a16:creationId xmlns:a16="http://schemas.microsoft.com/office/drawing/2014/main" id="{237E2BF2-A947-49C2-8CF4-8147CB44A5B6}"/>
              </a:ext>
            </a:extLst>
          </p:cNvPr>
          <p:cNvSpPr>
            <a:spLocks noGrp="1"/>
          </p:cNvSpPr>
          <p:nvPr>
            <p:ph type="title"/>
          </p:nvPr>
        </p:nvSpPr>
        <p:spPr>
          <a:xfrm>
            <a:off x="3945411" y="169069"/>
            <a:ext cx="7581892" cy="960400"/>
          </a:xfrm>
        </p:spPr>
        <p:txBody>
          <a:bodyPr/>
          <a:lstStyle/>
          <a:p>
            <a:pPr algn="l"/>
            <a:r>
              <a:rPr lang="en-US" kern="0">
                <a:solidFill>
                  <a:srgbClr val="102B62"/>
                </a:solidFill>
              </a:rPr>
              <a:t>Radiological/Nuclear MCMs Program</a:t>
            </a:r>
            <a:endParaRPr lang="en-US"/>
          </a:p>
        </p:txBody>
      </p:sp>
    </p:spTree>
    <p:extLst>
      <p:ext uri="{BB962C8B-B14F-4D97-AF65-F5344CB8AC3E}">
        <p14:creationId xmlns:p14="http://schemas.microsoft.com/office/powerpoint/2010/main" val="257008913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3ADA8EE7-AEE8-422E-9FA5-38BD200AC822}"/>
              </a:ext>
            </a:extLst>
          </p:cNvPr>
          <p:cNvSpPr/>
          <p:nvPr/>
        </p:nvSpPr>
        <p:spPr>
          <a:xfrm>
            <a:off x="6872141" y="1461161"/>
            <a:ext cx="4996207" cy="35960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1C94C62-B25C-44A8-8BB1-CB6436BB8D05}"/>
              </a:ext>
            </a:extLst>
          </p:cNvPr>
          <p:cNvSpPr>
            <a:spLocks noGrp="1"/>
          </p:cNvSpPr>
          <p:nvPr>
            <p:ph type="title"/>
          </p:nvPr>
        </p:nvSpPr>
        <p:spPr>
          <a:xfrm>
            <a:off x="0" y="169069"/>
            <a:ext cx="12192000" cy="960400"/>
          </a:xfrm>
        </p:spPr>
        <p:txBody>
          <a:bodyPr>
            <a:normAutofit/>
          </a:bodyPr>
          <a:lstStyle/>
          <a:p>
            <a:r>
              <a:rPr lang="en-US" sz="3200"/>
              <a:t>Radiological and Nuclear Portfolio Product Development</a:t>
            </a:r>
          </a:p>
        </p:txBody>
      </p:sp>
      <p:sp>
        <p:nvSpPr>
          <p:cNvPr id="3" name="Oval 2">
            <a:extLst>
              <a:ext uri="{FF2B5EF4-FFF2-40B4-BE49-F238E27FC236}">
                <a16:creationId xmlns:a16="http://schemas.microsoft.com/office/drawing/2014/main" id="{CC2CE262-FDC2-40E7-973C-140D34CEA864}"/>
              </a:ext>
            </a:extLst>
          </p:cNvPr>
          <p:cNvSpPr/>
          <p:nvPr/>
        </p:nvSpPr>
        <p:spPr>
          <a:xfrm>
            <a:off x="245097" y="3884645"/>
            <a:ext cx="2286000" cy="2286000"/>
          </a:xfrm>
          <a:prstGeom prst="ellips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Graphic 11" descr="Radioactive with solid fill">
            <a:extLst>
              <a:ext uri="{FF2B5EF4-FFF2-40B4-BE49-F238E27FC236}">
                <a16:creationId xmlns:a16="http://schemas.microsoft.com/office/drawing/2014/main" id="{70EC441C-3AE6-4ADF-924B-C4483FD1EEF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14285" y="3882115"/>
            <a:ext cx="2347624" cy="2347624"/>
          </a:xfrm>
          <a:prstGeom prst="rect">
            <a:avLst/>
          </a:prstGeom>
        </p:spPr>
      </p:pic>
      <p:sp>
        <p:nvSpPr>
          <p:cNvPr id="17" name="Rectangle: Rounded Corners 301">
            <a:extLst>
              <a:ext uri="{FF2B5EF4-FFF2-40B4-BE49-F238E27FC236}">
                <a16:creationId xmlns:a16="http://schemas.microsoft.com/office/drawing/2014/main" id="{4C4DEB4F-822C-406F-ADAB-34B6F05F20D1}"/>
              </a:ext>
            </a:extLst>
          </p:cNvPr>
          <p:cNvSpPr/>
          <p:nvPr/>
        </p:nvSpPr>
        <p:spPr>
          <a:xfrm>
            <a:off x="3701592" y="1505191"/>
            <a:ext cx="2755771" cy="641987"/>
          </a:xfrm>
          <a:prstGeom prst="roundRect">
            <a:avLst/>
          </a:prstGeom>
          <a:solidFill>
            <a:schemeClr val="bg1">
              <a:lumMod val="85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bg1">
                    <a:lumMod val="50000"/>
                  </a:schemeClr>
                </a:solidFill>
                <a:latin typeface="+mj-lt"/>
              </a:rPr>
              <a:t>Ischemia</a:t>
            </a:r>
          </a:p>
        </p:txBody>
      </p:sp>
      <p:sp>
        <p:nvSpPr>
          <p:cNvPr id="23" name="Rectangle: Rounded Corners 363">
            <a:extLst>
              <a:ext uri="{FF2B5EF4-FFF2-40B4-BE49-F238E27FC236}">
                <a16:creationId xmlns:a16="http://schemas.microsoft.com/office/drawing/2014/main" id="{62A23193-503E-4B33-9B0E-9813BD3BEAFE}"/>
              </a:ext>
            </a:extLst>
          </p:cNvPr>
          <p:cNvSpPr/>
          <p:nvPr/>
        </p:nvSpPr>
        <p:spPr>
          <a:xfrm>
            <a:off x="3701592" y="2474773"/>
            <a:ext cx="2755771" cy="641987"/>
          </a:xfrm>
          <a:prstGeom prst="roundRect">
            <a:avLst/>
          </a:prstGeom>
          <a:solidFill>
            <a:schemeClr val="accent6">
              <a:lumMod val="40000"/>
              <a:lumOff val="6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tx1"/>
                </a:solidFill>
                <a:latin typeface="+mj-lt"/>
              </a:rPr>
              <a:t>Vascular Injury/ Sepsis</a:t>
            </a:r>
          </a:p>
        </p:txBody>
      </p:sp>
      <p:sp>
        <p:nvSpPr>
          <p:cNvPr id="24" name="Rectangle: Rounded Corners 365">
            <a:extLst>
              <a:ext uri="{FF2B5EF4-FFF2-40B4-BE49-F238E27FC236}">
                <a16:creationId xmlns:a16="http://schemas.microsoft.com/office/drawing/2014/main" id="{216B0EF3-C1A5-4BCC-8B24-0AAEE90D83CA}"/>
              </a:ext>
            </a:extLst>
          </p:cNvPr>
          <p:cNvSpPr/>
          <p:nvPr/>
        </p:nvSpPr>
        <p:spPr>
          <a:xfrm>
            <a:off x="3701592" y="3444357"/>
            <a:ext cx="2755771" cy="641987"/>
          </a:xfrm>
          <a:prstGeom prst="roundRect">
            <a:avLst/>
          </a:prstGeom>
          <a:solidFill>
            <a:schemeClr val="accent4">
              <a:lumMod val="75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tx1"/>
                </a:solidFill>
                <a:latin typeface="+mj-lt"/>
              </a:rPr>
              <a:t>Coagulopathy/ Fibrinolysis</a:t>
            </a:r>
          </a:p>
        </p:txBody>
      </p:sp>
      <p:sp>
        <p:nvSpPr>
          <p:cNvPr id="25" name="Rectangle: Rounded Corners 366">
            <a:extLst>
              <a:ext uri="{FF2B5EF4-FFF2-40B4-BE49-F238E27FC236}">
                <a16:creationId xmlns:a16="http://schemas.microsoft.com/office/drawing/2014/main" id="{3F085BFB-1B8B-45E9-9AB7-5578B25521FC}"/>
              </a:ext>
            </a:extLst>
          </p:cNvPr>
          <p:cNvSpPr/>
          <p:nvPr/>
        </p:nvSpPr>
        <p:spPr>
          <a:xfrm>
            <a:off x="3701592" y="4413940"/>
            <a:ext cx="2755771" cy="641987"/>
          </a:xfrm>
          <a:prstGeom prst="roundRect">
            <a:avLst/>
          </a:prstGeom>
          <a:solidFill>
            <a:schemeClr val="bg1">
              <a:lumMod val="85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bg1">
                    <a:lumMod val="50000"/>
                  </a:schemeClr>
                </a:solidFill>
                <a:latin typeface="+mj-lt"/>
              </a:rPr>
              <a:t>Inflammation</a:t>
            </a:r>
          </a:p>
        </p:txBody>
      </p:sp>
      <p:sp>
        <p:nvSpPr>
          <p:cNvPr id="26" name="Rectangle: Rounded Corners 367">
            <a:extLst>
              <a:ext uri="{FF2B5EF4-FFF2-40B4-BE49-F238E27FC236}">
                <a16:creationId xmlns:a16="http://schemas.microsoft.com/office/drawing/2014/main" id="{F9CC9FAD-F658-447E-AC57-B714D7FBB387}"/>
              </a:ext>
            </a:extLst>
          </p:cNvPr>
          <p:cNvSpPr/>
          <p:nvPr/>
        </p:nvSpPr>
        <p:spPr>
          <a:xfrm>
            <a:off x="3701592" y="5383524"/>
            <a:ext cx="2755771" cy="641987"/>
          </a:xfrm>
          <a:prstGeom prst="roundRect">
            <a:avLst/>
          </a:prstGeom>
          <a:solidFill>
            <a:schemeClr val="bg1">
              <a:lumMod val="85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bg1">
                    <a:lumMod val="50000"/>
                  </a:schemeClr>
                </a:solidFill>
                <a:latin typeface="+mj-lt"/>
              </a:rPr>
              <a:t>Cell Death</a:t>
            </a:r>
          </a:p>
        </p:txBody>
      </p:sp>
      <p:sp>
        <p:nvSpPr>
          <p:cNvPr id="6" name="Freeform: Shape 5">
            <a:extLst>
              <a:ext uri="{FF2B5EF4-FFF2-40B4-BE49-F238E27FC236}">
                <a16:creationId xmlns:a16="http://schemas.microsoft.com/office/drawing/2014/main" id="{9FDC8342-4323-4829-AE0A-7D9390A9F890}"/>
              </a:ext>
            </a:extLst>
          </p:cNvPr>
          <p:cNvSpPr/>
          <p:nvPr/>
        </p:nvSpPr>
        <p:spPr>
          <a:xfrm>
            <a:off x="1376314" y="4996207"/>
            <a:ext cx="2205873" cy="716437"/>
          </a:xfrm>
          <a:custGeom>
            <a:avLst/>
            <a:gdLst>
              <a:gd name="connsiteX0" fmla="*/ 0 w 2205873"/>
              <a:gd name="connsiteY0" fmla="*/ 0 h 716437"/>
              <a:gd name="connsiteX1" fmla="*/ 1008668 w 2205873"/>
              <a:gd name="connsiteY1" fmla="*/ 169683 h 716437"/>
              <a:gd name="connsiteX2" fmla="*/ 2205873 w 2205873"/>
              <a:gd name="connsiteY2" fmla="*/ 716437 h 716437"/>
            </a:gdLst>
            <a:ahLst/>
            <a:cxnLst>
              <a:cxn ang="0">
                <a:pos x="connsiteX0" y="connsiteY0"/>
              </a:cxn>
              <a:cxn ang="0">
                <a:pos x="connsiteX1" y="connsiteY1"/>
              </a:cxn>
              <a:cxn ang="0">
                <a:pos x="connsiteX2" y="connsiteY2"/>
              </a:cxn>
            </a:cxnLst>
            <a:rect l="l" t="t" r="r" b="b"/>
            <a:pathLst>
              <a:path w="2205873" h="716437">
                <a:moveTo>
                  <a:pt x="0" y="0"/>
                </a:moveTo>
                <a:cubicBezTo>
                  <a:pt x="320511" y="25138"/>
                  <a:pt x="641023" y="50277"/>
                  <a:pt x="1008668" y="169683"/>
                </a:cubicBezTo>
                <a:cubicBezTo>
                  <a:pt x="1376313" y="289089"/>
                  <a:pt x="1791093" y="502763"/>
                  <a:pt x="2205873" y="716437"/>
                </a:cubicBezTo>
              </a:path>
            </a:pathLst>
          </a:custGeom>
          <a:noFill/>
          <a:ln w="15875">
            <a:solidFill>
              <a:srgbClr val="D9D9D9"/>
            </a:solidFill>
            <a:prstDash val="dash"/>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a:extLst>
              <a:ext uri="{FF2B5EF4-FFF2-40B4-BE49-F238E27FC236}">
                <a16:creationId xmlns:a16="http://schemas.microsoft.com/office/drawing/2014/main" id="{D85E288C-19C2-444F-A832-44717CC9A4A8}"/>
              </a:ext>
            </a:extLst>
          </p:cNvPr>
          <p:cNvSpPr/>
          <p:nvPr/>
        </p:nvSpPr>
        <p:spPr>
          <a:xfrm>
            <a:off x="1385889" y="4733925"/>
            <a:ext cx="2257425" cy="261939"/>
          </a:xfrm>
          <a:custGeom>
            <a:avLst/>
            <a:gdLst>
              <a:gd name="connsiteX0" fmla="*/ 0 w 2257425"/>
              <a:gd name="connsiteY0" fmla="*/ 261938 h 261938"/>
              <a:gd name="connsiteX1" fmla="*/ 1243012 w 2257425"/>
              <a:gd name="connsiteY1" fmla="*/ 166688 h 261938"/>
              <a:gd name="connsiteX2" fmla="*/ 2257425 w 2257425"/>
              <a:gd name="connsiteY2" fmla="*/ 0 h 261938"/>
            </a:gdLst>
            <a:ahLst/>
            <a:cxnLst>
              <a:cxn ang="0">
                <a:pos x="connsiteX0" y="connsiteY0"/>
              </a:cxn>
              <a:cxn ang="0">
                <a:pos x="connsiteX1" y="connsiteY1"/>
              </a:cxn>
              <a:cxn ang="0">
                <a:pos x="connsiteX2" y="connsiteY2"/>
              </a:cxn>
            </a:cxnLst>
            <a:rect l="l" t="t" r="r" b="b"/>
            <a:pathLst>
              <a:path w="2257425" h="261938">
                <a:moveTo>
                  <a:pt x="0" y="261938"/>
                </a:moveTo>
                <a:cubicBezTo>
                  <a:pt x="433387" y="236141"/>
                  <a:pt x="866775" y="210344"/>
                  <a:pt x="1243012" y="166688"/>
                </a:cubicBezTo>
                <a:cubicBezTo>
                  <a:pt x="1619249" y="123032"/>
                  <a:pt x="1938337" y="61516"/>
                  <a:pt x="2257425" y="0"/>
                </a:cubicBezTo>
              </a:path>
            </a:pathLst>
          </a:custGeom>
          <a:noFill/>
          <a:ln w="15875">
            <a:solidFill>
              <a:srgbClr val="D9D9D9"/>
            </a:solidFill>
            <a:prstDash val="dash"/>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BC8CB98A-9E46-49A5-9074-978E84C408D1}"/>
              </a:ext>
            </a:extLst>
          </p:cNvPr>
          <p:cNvSpPr/>
          <p:nvPr/>
        </p:nvSpPr>
        <p:spPr>
          <a:xfrm>
            <a:off x="1381126" y="3776664"/>
            <a:ext cx="2262188" cy="1214437"/>
          </a:xfrm>
          <a:custGeom>
            <a:avLst/>
            <a:gdLst>
              <a:gd name="connsiteX0" fmla="*/ 0 w 2262188"/>
              <a:gd name="connsiteY0" fmla="*/ 1214437 h 1214437"/>
              <a:gd name="connsiteX1" fmla="*/ 1181100 w 2262188"/>
              <a:gd name="connsiteY1" fmla="*/ 747712 h 1214437"/>
              <a:gd name="connsiteX2" fmla="*/ 2262188 w 2262188"/>
              <a:gd name="connsiteY2" fmla="*/ 0 h 1214437"/>
            </a:gdLst>
            <a:ahLst/>
            <a:cxnLst>
              <a:cxn ang="0">
                <a:pos x="connsiteX0" y="connsiteY0"/>
              </a:cxn>
              <a:cxn ang="0">
                <a:pos x="connsiteX1" y="connsiteY1"/>
              </a:cxn>
              <a:cxn ang="0">
                <a:pos x="connsiteX2" y="connsiteY2"/>
              </a:cxn>
            </a:cxnLst>
            <a:rect l="l" t="t" r="r" b="b"/>
            <a:pathLst>
              <a:path w="2262188" h="1214437">
                <a:moveTo>
                  <a:pt x="0" y="1214437"/>
                </a:moveTo>
                <a:cubicBezTo>
                  <a:pt x="402034" y="1082277"/>
                  <a:pt x="804069" y="950118"/>
                  <a:pt x="1181100" y="747712"/>
                </a:cubicBezTo>
                <a:cubicBezTo>
                  <a:pt x="1558131" y="545306"/>
                  <a:pt x="1910159" y="272653"/>
                  <a:pt x="2262188" y="0"/>
                </a:cubicBezTo>
              </a:path>
            </a:pathLst>
          </a:custGeom>
          <a:noFill/>
          <a:ln w="15875">
            <a:solidFill>
              <a:srgbClr val="F7A437"/>
            </a:solidFill>
            <a:prstDash val="dash"/>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DCF58E9-4886-4A10-B5CA-2B142062368F}"/>
              </a:ext>
            </a:extLst>
          </p:cNvPr>
          <p:cNvSpPr/>
          <p:nvPr/>
        </p:nvSpPr>
        <p:spPr>
          <a:xfrm>
            <a:off x="1381126" y="2790825"/>
            <a:ext cx="2271713" cy="2209800"/>
          </a:xfrm>
          <a:custGeom>
            <a:avLst/>
            <a:gdLst>
              <a:gd name="connsiteX0" fmla="*/ 0 w 2271713"/>
              <a:gd name="connsiteY0" fmla="*/ 2209800 h 2209800"/>
              <a:gd name="connsiteX1" fmla="*/ 1276350 w 2271713"/>
              <a:gd name="connsiteY1" fmla="*/ 1042988 h 2209800"/>
              <a:gd name="connsiteX2" fmla="*/ 2271713 w 2271713"/>
              <a:gd name="connsiteY2" fmla="*/ 0 h 2209800"/>
            </a:gdLst>
            <a:ahLst/>
            <a:cxnLst>
              <a:cxn ang="0">
                <a:pos x="connsiteX0" y="connsiteY0"/>
              </a:cxn>
              <a:cxn ang="0">
                <a:pos x="connsiteX1" y="connsiteY1"/>
              </a:cxn>
              <a:cxn ang="0">
                <a:pos x="connsiteX2" y="connsiteY2"/>
              </a:cxn>
            </a:cxnLst>
            <a:rect l="l" t="t" r="r" b="b"/>
            <a:pathLst>
              <a:path w="2271713" h="2209800">
                <a:moveTo>
                  <a:pt x="0" y="2209800"/>
                </a:moveTo>
                <a:cubicBezTo>
                  <a:pt x="448865" y="1810544"/>
                  <a:pt x="897731" y="1411288"/>
                  <a:pt x="1276350" y="1042988"/>
                </a:cubicBezTo>
                <a:cubicBezTo>
                  <a:pt x="1654969" y="674688"/>
                  <a:pt x="1963341" y="337344"/>
                  <a:pt x="2271713" y="0"/>
                </a:cubicBezTo>
              </a:path>
            </a:pathLst>
          </a:custGeom>
          <a:noFill/>
          <a:ln w="15875">
            <a:solidFill>
              <a:srgbClr val="B3D6AC"/>
            </a:solidFill>
            <a:prstDash val="dash"/>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59B7A5DC-53C5-42C3-A4D9-4DCFF35F65C7}"/>
              </a:ext>
            </a:extLst>
          </p:cNvPr>
          <p:cNvSpPr/>
          <p:nvPr/>
        </p:nvSpPr>
        <p:spPr>
          <a:xfrm>
            <a:off x="1376364" y="1838326"/>
            <a:ext cx="2262187" cy="3162300"/>
          </a:xfrm>
          <a:custGeom>
            <a:avLst/>
            <a:gdLst>
              <a:gd name="connsiteX0" fmla="*/ 0 w 2262187"/>
              <a:gd name="connsiteY0" fmla="*/ 3162300 h 3162300"/>
              <a:gd name="connsiteX1" fmla="*/ 1524000 w 2262187"/>
              <a:gd name="connsiteY1" fmla="*/ 1128713 h 3162300"/>
              <a:gd name="connsiteX2" fmla="*/ 2262187 w 2262187"/>
              <a:gd name="connsiteY2" fmla="*/ 0 h 3162300"/>
            </a:gdLst>
            <a:ahLst/>
            <a:cxnLst>
              <a:cxn ang="0">
                <a:pos x="connsiteX0" y="connsiteY0"/>
              </a:cxn>
              <a:cxn ang="0">
                <a:pos x="connsiteX1" y="connsiteY1"/>
              </a:cxn>
              <a:cxn ang="0">
                <a:pos x="connsiteX2" y="connsiteY2"/>
              </a:cxn>
            </a:cxnLst>
            <a:rect l="l" t="t" r="r" b="b"/>
            <a:pathLst>
              <a:path w="2262187" h="3162300">
                <a:moveTo>
                  <a:pt x="0" y="3162300"/>
                </a:moveTo>
                <a:cubicBezTo>
                  <a:pt x="573484" y="2409031"/>
                  <a:pt x="1146969" y="1655763"/>
                  <a:pt x="1524000" y="1128713"/>
                </a:cubicBezTo>
                <a:cubicBezTo>
                  <a:pt x="1901031" y="601663"/>
                  <a:pt x="2081609" y="300831"/>
                  <a:pt x="2262187" y="0"/>
                </a:cubicBezTo>
              </a:path>
            </a:pathLst>
          </a:custGeom>
          <a:noFill/>
          <a:ln w="15875">
            <a:solidFill>
              <a:srgbClr val="D9D9D9"/>
            </a:solidFill>
            <a:prstDash val="dash"/>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 name="Novartis logo" descr="Novartis logo">
            <a:extLst>
              <a:ext uri="{FF2B5EF4-FFF2-40B4-BE49-F238E27FC236}">
                <a16:creationId xmlns:a16="http://schemas.microsoft.com/office/drawing/2014/main" id="{11DF266A-4BA6-4E9B-9E91-35501775CCB2}"/>
              </a:ext>
            </a:extLst>
          </p:cNvPr>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056646" y="2450927"/>
            <a:ext cx="2055015" cy="3426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21" name="Cerus Intercept logo" descr="Cerus Intercept logo">
            <a:extLst>
              <a:ext uri="{FF2B5EF4-FFF2-40B4-BE49-F238E27FC236}">
                <a16:creationId xmlns:a16="http://schemas.microsoft.com/office/drawing/2014/main" id="{8DD8E56C-3A45-48CA-945D-0A0814B9E994}"/>
              </a:ext>
            </a:extLst>
          </p:cNvPr>
          <p:cNvGrpSpPr/>
          <p:nvPr/>
        </p:nvGrpSpPr>
        <p:grpSpPr>
          <a:xfrm>
            <a:off x="10144044" y="2769935"/>
            <a:ext cx="1333660" cy="1286149"/>
            <a:chOff x="5379842" y="2782262"/>
            <a:chExt cx="1000245" cy="964612"/>
          </a:xfrm>
        </p:grpSpPr>
        <p:pic>
          <p:nvPicPr>
            <p:cNvPr id="22" name="Picture 16" descr="Intercept Blood Systems">
              <a:extLst>
                <a:ext uri="{FF2B5EF4-FFF2-40B4-BE49-F238E27FC236}">
                  <a16:creationId xmlns:a16="http://schemas.microsoft.com/office/drawing/2014/main" id="{5E53BCE5-EF38-4165-862B-BF22E158B30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445714" y="2962281"/>
              <a:ext cx="934373" cy="236575"/>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18" descr="Cerus">
              <a:extLst>
                <a:ext uri="{FF2B5EF4-FFF2-40B4-BE49-F238E27FC236}">
                  <a16:creationId xmlns:a16="http://schemas.microsoft.com/office/drawing/2014/main" id="{9714F8D9-0067-47C7-A2E4-E6451D437C2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496941" y="2782262"/>
              <a:ext cx="532593" cy="140014"/>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0" descr="illuminator-resized">
              <a:extLst>
                <a:ext uri="{FF2B5EF4-FFF2-40B4-BE49-F238E27FC236}">
                  <a16:creationId xmlns:a16="http://schemas.microsoft.com/office/drawing/2014/main" id="{2AAEDC2C-B777-403F-AAD5-9357A35E91CB}"/>
                </a:ext>
              </a:extLst>
            </p:cNvPr>
            <p:cNvPicPr>
              <a:picLocks noChangeAspect="1" noChangeArrowheads="1"/>
            </p:cNvPicPr>
            <p:nvPr/>
          </p:nvPicPr>
          <p:blipFill>
            <a:blip r:embed="rId9" cstate="print">
              <a:clrChange>
                <a:clrFrom>
                  <a:srgbClr val="FFFFFD"/>
                </a:clrFrom>
                <a:clrTo>
                  <a:srgbClr val="FFFFFD">
                    <a:alpha val="0"/>
                  </a:srgbClr>
                </a:clrTo>
              </a:clrChange>
              <a:extLst>
                <a:ext uri="{28A0092B-C50C-407E-A947-70E740481C1C}">
                  <a14:useLocalDpi xmlns:a14="http://schemas.microsoft.com/office/drawing/2010/main" val="0"/>
                </a:ext>
              </a:extLst>
            </a:blip>
            <a:srcRect/>
            <a:stretch>
              <a:fillRect/>
            </a:stretch>
          </p:blipFill>
          <p:spPr bwMode="auto">
            <a:xfrm>
              <a:off x="5379842" y="3195794"/>
              <a:ext cx="784874" cy="551080"/>
            </a:xfrm>
            <a:prstGeom prst="rect">
              <a:avLst/>
            </a:prstGeom>
            <a:noFill/>
            <a:extLst>
              <a:ext uri="{909E8E84-426E-40DD-AFC4-6F175D3DCCD1}">
                <a14:hiddenFill xmlns:a14="http://schemas.microsoft.com/office/drawing/2010/main">
                  <a:solidFill>
                    <a:srgbClr val="FFFFFF"/>
                  </a:solidFill>
                </a14:hiddenFill>
              </a:ext>
            </a:extLst>
          </p:spPr>
        </p:pic>
      </p:grpSp>
      <p:pic>
        <p:nvPicPr>
          <p:cNvPr id="29" name="Chrysalis logo" descr="Chrysalis logo">
            <a:extLst>
              <a:ext uri="{FF2B5EF4-FFF2-40B4-BE49-F238E27FC236}">
                <a16:creationId xmlns:a16="http://schemas.microsoft.com/office/drawing/2014/main" id="{F107C914-948B-444D-8936-E0557B6D4685}"/>
              </a:ext>
            </a:extLst>
          </p:cNvPr>
          <p:cNvPicPr>
            <a:picLocks noChangeAspect="1"/>
          </p:cNvPicPr>
          <p:nvPr/>
        </p:nvPicPr>
        <p:blipFill>
          <a:blip r:embed="rId10">
            <a:clrChange>
              <a:clrFrom>
                <a:srgbClr val="FFFFFF"/>
              </a:clrFrom>
              <a:clrTo>
                <a:srgbClr val="FFFFFF">
                  <a:alpha val="0"/>
                </a:srgbClr>
              </a:clrTo>
            </a:clrChange>
          </a:blip>
          <a:stretch>
            <a:fillRect/>
          </a:stretch>
        </p:blipFill>
        <p:spPr>
          <a:xfrm>
            <a:off x="9919775" y="1734251"/>
            <a:ext cx="1645341" cy="735856"/>
          </a:xfrm>
          <a:prstGeom prst="rect">
            <a:avLst/>
          </a:prstGeom>
        </p:spPr>
      </p:pic>
      <p:pic>
        <p:nvPicPr>
          <p:cNvPr id="30" name="Platelet Bio logo" descr="Platelet Bio logo">
            <a:extLst>
              <a:ext uri="{FF2B5EF4-FFF2-40B4-BE49-F238E27FC236}">
                <a16:creationId xmlns:a16="http://schemas.microsoft.com/office/drawing/2014/main" id="{F4A697A7-42DE-493B-8FF8-5F90EB6B8663}"/>
              </a:ext>
            </a:extLst>
          </p:cNvPr>
          <p:cNvPicPr>
            <a:picLocks noChangeAspect="1"/>
          </p:cNvPicPr>
          <p:nvPr/>
        </p:nvPicPr>
        <p:blipFill>
          <a:blip r:embed="rId11">
            <a:alphaModFix amt="35000"/>
          </a:blip>
          <a:stretch>
            <a:fillRect/>
          </a:stretch>
        </p:blipFill>
        <p:spPr>
          <a:xfrm>
            <a:off x="7205141" y="5251766"/>
            <a:ext cx="2126755" cy="842676"/>
          </a:xfrm>
          <a:prstGeom prst="rect">
            <a:avLst/>
          </a:prstGeom>
        </p:spPr>
      </p:pic>
      <p:pic>
        <p:nvPicPr>
          <p:cNvPr id="35" name="Janssen logo" descr="Janssen logo">
            <a:extLst>
              <a:ext uri="{FF2B5EF4-FFF2-40B4-BE49-F238E27FC236}">
                <a16:creationId xmlns:a16="http://schemas.microsoft.com/office/drawing/2014/main" id="{91B6D7E8-52E3-4512-855F-4B6A1CDB1A70}"/>
              </a:ext>
            </a:extLst>
          </p:cNvPr>
          <p:cNvPicPr/>
          <p:nvPr/>
        </p:nvPicPr>
        <p:blipFill>
          <a:blip r:embed="rId12">
            <a:clrChange>
              <a:clrFrom>
                <a:srgbClr val="FFFFFF"/>
              </a:clrFrom>
              <a:clrTo>
                <a:srgbClr val="FFFFFF">
                  <a:alpha val="0"/>
                </a:srgbClr>
              </a:clrTo>
            </a:clrChange>
            <a:alphaModFix amt="35000"/>
            <a:extLst>
              <a:ext uri="{28A0092B-C50C-407E-A947-70E740481C1C}">
                <a14:useLocalDpi xmlns:a14="http://schemas.microsoft.com/office/drawing/2010/main" val="0"/>
              </a:ext>
            </a:extLst>
          </a:blip>
          <a:srcRect/>
          <a:stretch>
            <a:fillRect/>
          </a:stretch>
        </p:blipFill>
        <p:spPr bwMode="auto">
          <a:xfrm>
            <a:off x="9510750" y="5280047"/>
            <a:ext cx="1780823" cy="868016"/>
          </a:xfrm>
          <a:prstGeom prst="rect">
            <a:avLst/>
          </a:prstGeom>
          <a:noFill/>
          <a:ln>
            <a:noFill/>
          </a:ln>
        </p:spPr>
      </p:pic>
      <p:pic>
        <p:nvPicPr>
          <p:cNvPr id="2050" name="Picture 2" descr="Velico Medical raises another $19m for Frontline ODP spray-dried plasma -  MassDevice">
            <a:extLst>
              <a:ext uri="{FF2B5EF4-FFF2-40B4-BE49-F238E27FC236}">
                <a16:creationId xmlns:a16="http://schemas.microsoft.com/office/drawing/2014/main" id="{B2FB6D67-35D3-40E3-B92E-D721A19AC1D9}"/>
              </a:ext>
            </a:extLst>
          </p:cNvPr>
          <p:cNvPicPr>
            <a:picLocks noChangeAspect="1" noChangeArrowheads="1"/>
          </p:cNvPicPr>
          <p:nvPr/>
        </p:nvPicPr>
        <p:blipFill rotWithShape="1">
          <a:blip r:embed="rId13" cstate="print">
            <a:extLst>
              <a:ext uri="{28A0092B-C50C-407E-A947-70E740481C1C}">
                <a14:useLocalDpi xmlns:a14="http://schemas.microsoft.com/office/drawing/2010/main" val="0"/>
              </a:ext>
            </a:extLst>
          </a:blip>
          <a:srcRect l="4632" t="31123" r="4521" b="33353"/>
          <a:stretch/>
        </p:blipFill>
        <p:spPr bwMode="auto">
          <a:xfrm>
            <a:off x="7043589" y="1696657"/>
            <a:ext cx="2755771" cy="579007"/>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PROMACTA® (eltrombopag) | Patient Website">
            <a:extLst>
              <a:ext uri="{FF2B5EF4-FFF2-40B4-BE49-F238E27FC236}">
                <a16:creationId xmlns:a16="http://schemas.microsoft.com/office/drawing/2014/main" id="{F10BAA34-9372-4D44-9F1A-144999BBF1A2}"/>
              </a:ext>
            </a:extLst>
          </p:cNvPr>
          <p:cNvPicPr>
            <a:picLocks noChangeAspect="1" noChangeArrowheads="1"/>
          </p:cNvPicPr>
          <p:nvPr/>
        </p:nvPicPr>
        <p:blipFill rotWithShape="1">
          <a:blip r:embed="rId14" cstate="print">
            <a:extLst>
              <a:ext uri="{28A0092B-C50C-407E-A947-70E740481C1C}">
                <a14:useLocalDpi xmlns:a14="http://schemas.microsoft.com/office/drawing/2010/main" val="0"/>
              </a:ext>
            </a:extLst>
          </a:blip>
          <a:srcRect l="-1" t="18176" r="-41" b="11439"/>
          <a:stretch/>
        </p:blipFill>
        <p:spPr bwMode="auto">
          <a:xfrm>
            <a:off x="7056646" y="3216246"/>
            <a:ext cx="1862147" cy="709119"/>
          </a:xfrm>
          <a:prstGeom prst="rect">
            <a:avLst/>
          </a:prstGeom>
          <a:noFill/>
          <a:extLst>
            <a:ext uri="{909E8E84-426E-40DD-AFC4-6F175D3DCCD1}">
              <a14:hiddenFill xmlns:a14="http://schemas.microsoft.com/office/drawing/2010/main">
                <a:solidFill>
                  <a:srgbClr val="FFFFFF"/>
                </a:solidFill>
              </a14:hiddenFill>
            </a:ext>
          </a:extLst>
        </p:spPr>
      </p:pic>
      <p:pic>
        <p:nvPicPr>
          <p:cNvPr id="2058" name="Picture 10" descr="CellPhire - QSBS Expert">
            <a:extLst>
              <a:ext uri="{FF2B5EF4-FFF2-40B4-BE49-F238E27FC236}">
                <a16:creationId xmlns:a16="http://schemas.microsoft.com/office/drawing/2014/main" id="{1C16D9D2-57C5-41C3-83E7-C56274304185}"/>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8663407" y="3997317"/>
            <a:ext cx="1412208" cy="792983"/>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78C6EAA8-C09E-45D0-A7E5-899DD5FD9F64}"/>
              </a:ext>
            </a:extLst>
          </p:cNvPr>
          <p:cNvSpPr txBox="1"/>
          <p:nvPr/>
        </p:nvSpPr>
        <p:spPr>
          <a:xfrm>
            <a:off x="6872141" y="4600588"/>
            <a:ext cx="761900" cy="415755"/>
          </a:xfrm>
          <a:prstGeom prst="rect">
            <a:avLst/>
          </a:prstGeom>
          <a:noFill/>
        </p:spPr>
        <p:txBody>
          <a:bodyPr wrap="square" rtlCol="0">
            <a:spAutoFit/>
          </a:bodyPr>
          <a:lstStyle/>
          <a:p>
            <a:r>
              <a:rPr lang="en-US" sz="1051"/>
              <a:t>Current Portfolio</a:t>
            </a:r>
          </a:p>
        </p:txBody>
      </p:sp>
    </p:spTree>
    <p:extLst>
      <p:ext uri="{BB962C8B-B14F-4D97-AF65-F5344CB8AC3E}">
        <p14:creationId xmlns:p14="http://schemas.microsoft.com/office/powerpoint/2010/main" val="317507599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3ADA8EE7-AEE8-422E-9FA5-38BD200AC822}"/>
              </a:ext>
            </a:extLst>
          </p:cNvPr>
          <p:cNvSpPr/>
          <p:nvPr/>
        </p:nvSpPr>
        <p:spPr>
          <a:xfrm>
            <a:off x="6872141" y="1461162"/>
            <a:ext cx="4996207" cy="3393644"/>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1C94C62-B25C-44A8-8BB1-CB6436BB8D05}"/>
              </a:ext>
            </a:extLst>
          </p:cNvPr>
          <p:cNvSpPr>
            <a:spLocks noGrp="1"/>
          </p:cNvSpPr>
          <p:nvPr>
            <p:ph type="title"/>
          </p:nvPr>
        </p:nvSpPr>
        <p:spPr>
          <a:xfrm>
            <a:off x="0" y="169069"/>
            <a:ext cx="12192000" cy="960400"/>
          </a:xfrm>
        </p:spPr>
        <p:txBody>
          <a:bodyPr>
            <a:normAutofit/>
          </a:bodyPr>
          <a:lstStyle/>
          <a:p>
            <a:r>
              <a:rPr lang="en-US" sz="3200"/>
              <a:t>Radiological and Nuclear Portfolio Product Development</a:t>
            </a:r>
          </a:p>
        </p:txBody>
      </p:sp>
      <p:sp>
        <p:nvSpPr>
          <p:cNvPr id="3" name="Oval 2">
            <a:extLst>
              <a:ext uri="{FF2B5EF4-FFF2-40B4-BE49-F238E27FC236}">
                <a16:creationId xmlns:a16="http://schemas.microsoft.com/office/drawing/2014/main" id="{CC2CE262-FDC2-40E7-973C-140D34CEA864}"/>
              </a:ext>
            </a:extLst>
          </p:cNvPr>
          <p:cNvSpPr/>
          <p:nvPr/>
        </p:nvSpPr>
        <p:spPr>
          <a:xfrm>
            <a:off x="245097" y="3884645"/>
            <a:ext cx="2286000" cy="2286000"/>
          </a:xfrm>
          <a:prstGeom prst="ellips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Graphic 11" descr="Radioactive with solid fill">
            <a:extLst>
              <a:ext uri="{FF2B5EF4-FFF2-40B4-BE49-F238E27FC236}">
                <a16:creationId xmlns:a16="http://schemas.microsoft.com/office/drawing/2014/main" id="{70EC441C-3AE6-4ADF-924B-C4483FD1EEF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14285" y="3882115"/>
            <a:ext cx="2347624" cy="2347624"/>
          </a:xfrm>
          <a:prstGeom prst="rect">
            <a:avLst/>
          </a:prstGeom>
        </p:spPr>
      </p:pic>
      <p:sp>
        <p:nvSpPr>
          <p:cNvPr id="17" name="Rectangle: Rounded Corners 301">
            <a:extLst>
              <a:ext uri="{FF2B5EF4-FFF2-40B4-BE49-F238E27FC236}">
                <a16:creationId xmlns:a16="http://schemas.microsoft.com/office/drawing/2014/main" id="{4C4DEB4F-822C-406F-ADAB-34B6F05F20D1}"/>
              </a:ext>
            </a:extLst>
          </p:cNvPr>
          <p:cNvSpPr/>
          <p:nvPr/>
        </p:nvSpPr>
        <p:spPr>
          <a:xfrm>
            <a:off x="3701592" y="1505191"/>
            <a:ext cx="2755771" cy="641987"/>
          </a:xfrm>
          <a:prstGeom prst="roundRect">
            <a:avLst/>
          </a:prstGeom>
          <a:solidFill>
            <a:schemeClr val="bg1">
              <a:lumMod val="85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bg1">
                    <a:lumMod val="50000"/>
                  </a:schemeClr>
                </a:solidFill>
                <a:latin typeface="+mj-lt"/>
              </a:rPr>
              <a:t>Ischemia</a:t>
            </a:r>
          </a:p>
        </p:txBody>
      </p:sp>
      <p:sp>
        <p:nvSpPr>
          <p:cNvPr id="23" name="Rectangle: Rounded Corners 363">
            <a:extLst>
              <a:ext uri="{FF2B5EF4-FFF2-40B4-BE49-F238E27FC236}">
                <a16:creationId xmlns:a16="http://schemas.microsoft.com/office/drawing/2014/main" id="{62A23193-503E-4B33-9B0E-9813BD3BEAFE}"/>
              </a:ext>
            </a:extLst>
          </p:cNvPr>
          <p:cNvSpPr/>
          <p:nvPr/>
        </p:nvSpPr>
        <p:spPr>
          <a:xfrm>
            <a:off x="3701592" y="2474773"/>
            <a:ext cx="2755771" cy="641987"/>
          </a:xfrm>
          <a:prstGeom prst="roundRect">
            <a:avLst/>
          </a:prstGeom>
          <a:solidFill>
            <a:srgbClr val="D9D9D9"/>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bg1">
                    <a:lumMod val="50000"/>
                  </a:schemeClr>
                </a:solidFill>
                <a:latin typeface="+mj-lt"/>
              </a:rPr>
              <a:t>Vascular Injury/ Sepsis</a:t>
            </a:r>
          </a:p>
        </p:txBody>
      </p:sp>
      <p:sp>
        <p:nvSpPr>
          <p:cNvPr id="24" name="Rectangle: Rounded Corners 365">
            <a:extLst>
              <a:ext uri="{FF2B5EF4-FFF2-40B4-BE49-F238E27FC236}">
                <a16:creationId xmlns:a16="http://schemas.microsoft.com/office/drawing/2014/main" id="{216B0EF3-C1A5-4BCC-8B24-0AAEE90D83CA}"/>
              </a:ext>
            </a:extLst>
          </p:cNvPr>
          <p:cNvSpPr/>
          <p:nvPr/>
        </p:nvSpPr>
        <p:spPr>
          <a:xfrm>
            <a:off x="3701592" y="3444357"/>
            <a:ext cx="2755771" cy="641987"/>
          </a:xfrm>
          <a:prstGeom prst="roundRect">
            <a:avLst/>
          </a:prstGeom>
          <a:solidFill>
            <a:srgbClr val="D9D9D9"/>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bg1">
                    <a:lumMod val="50000"/>
                  </a:schemeClr>
                </a:solidFill>
                <a:latin typeface="+mj-lt"/>
              </a:rPr>
              <a:t>Coagulopathy/ Fibrinolysis</a:t>
            </a:r>
          </a:p>
        </p:txBody>
      </p:sp>
      <p:sp>
        <p:nvSpPr>
          <p:cNvPr id="25" name="Rectangle: Rounded Corners 366">
            <a:extLst>
              <a:ext uri="{FF2B5EF4-FFF2-40B4-BE49-F238E27FC236}">
                <a16:creationId xmlns:a16="http://schemas.microsoft.com/office/drawing/2014/main" id="{3F085BFB-1B8B-45E9-9AB7-5578B25521FC}"/>
              </a:ext>
            </a:extLst>
          </p:cNvPr>
          <p:cNvSpPr/>
          <p:nvPr/>
        </p:nvSpPr>
        <p:spPr>
          <a:xfrm>
            <a:off x="3701592" y="4413940"/>
            <a:ext cx="2755771" cy="641987"/>
          </a:xfrm>
          <a:prstGeom prst="roundRect">
            <a:avLst/>
          </a:prstGeom>
          <a:solidFill>
            <a:schemeClr val="bg1">
              <a:lumMod val="85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bg1">
                    <a:lumMod val="50000"/>
                  </a:schemeClr>
                </a:solidFill>
                <a:latin typeface="+mj-lt"/>
              </a:rPr>
              <a:t>Inflammation</a:t>
            </a:r>
          </a:p>
        </p:txBody>
      </p:sp>
      <p:sp>
        <p:nvSpPr>
          <p:cNvPr id="7" name="Freeform: Shape 6">
            <a:extLst>
              <a:ext uri="{FF2B5EF4-FFF2-40B4-BE49-F238E27FC236}">
                <a16:creationId xmlns:a16="http://schemas.microsoft.com/office/drawing/2014/main" id="{D85E288C-19C2-444F-A832-44717CC9A4A8}"/>
              </a:ext>
            </a:extLst>
          </p:cNvPr>
          <p:cNvSpPr/>
          <p:nvPr/>
        </p:nvSpPr>
        <p:spPr>
          <a:xfrm>
            <a:off x="1385889" y="4733925"/>
            <a:ext cx="2257425" cy="261939"/>
          </a:xfrm>
          <a:custGeom>
            <a:avLst/>
            <a:gdLst>
              <a:gd name="connsiteX0" fmla="*/ 0 w 2257425"/>
              <a:gd name="connsiteY0" fmla="*/ 261938 h 261938"/>
              <a:gd name="connsiteX1" fmla="*/ 1243012 w 2257425"/>
              <a:gd name="connsiteY1" fmla="*/ 166688 h 261938"/>
              <a:gd name="connsiteX2" fmla="*/ 2257425 w 2257425"/>
              <a:gd name="connsiteY2" fmla="*/ 0 h 261938"/>
            </a:gdLst>
            <a:ahLst/>
            <a:cxnLst>
              <a:cxn ang="0">
                <a:pos x="connsiteX0" y="connsiteY0"/>
              </a:cxn>
              <a:cxn ang="0">
                <a:pos x="connsiteX1" y="connsiteY1"/>
              </a:cxn>
              <a:cxn ang="0">
                <a:pos x="connsiteX2" y="connsiteY2"/>
              </a:cxn>
            </a:cxnLst>
            <a:rect l="l" t="t" r="r" b="b"/>
            <a:pathLst>
              <a:path w="2257425" h="261938">
                <a:moveTo>
                  <a:pt x="0" y="261938"/>
                </a:moveTo>
                <a:cubicBezTo>
                  <a:pt x="433387" y="236141"/>
                  <a:pt x="866775" y="210344"/>
                  <a:pt x="1243012" y="166688"/>
                </a:cubicBezTo>
                <a:cubicBezTo>
                  <a:pt x="1619249" y="123032"/>
                  <a:pt x="1938337" y="61516"/>
                  <a:pt x="2257425" y="0"/>
                </a:cubicBezTo>
              </a:path>
            </a:pathLst>
          </a:custGeom>
          <a:noFill/>
          <a:ln w="15875">
            <a:solidFill>
              <a:srgbClr val="D9D9D9"/>
            </a:solidFill>
            <a:prstDash val="dash"/>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BC8CB98A-9E46-49A5-9074-978E84C408D1}"/>
              </a:ext>
            </a:extLst>
          </p:cNvPr>
          <p:cNvSpPr/>
          <p:nvPr/>
        </p:nvSpPr>
        <p:spPr>
          <a:xfrm>
            <a:off x="1381126" y="3776664"/>
            <a:ext cx="2262188" cy="1214437"/>
          </a:xfrm>
          <a:custGeom>
            <a:avLst/>
            <a:gdLst>
              <a:gd name="connsiteX0" fmla="*/ 0 w 2262188"/>
              <a:gd name="connsiteY0" fmla="*/ 1214437 h 1214437"/>
              <a:gd name="connsiteX1" fmla="*/ 1181100 w 2262188"/>
              <a:gd name="connsiteY1" fmla="*/ 747712 h 1214437"/>
              <a:gd name="connsiteX2" fmla="*/ 2262188 w 2262188"/>
              <a:gd name="connsiteY2" fmla="*/ 0 h 1214437"/>
            </a:gdLst>
            <a:ahLst/>
            <a:cxnLst>
              <a:cxn ang="0">
                <a:pos x="connsiteX0" y="connsiteY0"/>
              </a:cxn>
              <a:cxn ang="0">
                <a:pos x="connsiteX1" y="connsiteY1"/>
              </a:cxn>
              <a:cxn ang="0">
                <a:pos x="connsiteX2" y="connsiteY2"/>
              </a:cxn>
            </a:cxnLst>
            <a:rect l="l" t="t" r="r" b="b"/>
            <a:pathLst>
              <a:path w="2262188" h="1214437">
                <a:moveTo>
                  <a:pt x="0" y="1214437"/>
                </a:moveTo>
                <a:cubicBezTo>
                  <a:pt x="402034" y="1082277"/>
                  <a:pt x="804069" y="950118"/>
                  <a:pt x="1181100" y="747712"/>
                </a:cubicBezTo>
                <a:cubicBezTo>
                  <a:pt x="1558131" y="545306"/>
                  <a:pt x="1910159" y="272653"/>
                  <a:pt x="2262188" y="0"/>
                </a:cubicBezTo>
              </a:path>
            </a:pathLst>
          </a:custGeom>
          <a:noFill/>
          <a:ln w="15875">
            <a:solidFill>
              <a:srgbClr val="D9D9D9"/>
            </a:solidFill>
            <a:prstDash val="dash"/>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DCF58E9-4886-4A10-B5CA-2B142062368F}"/>
              </a:ext>
            </a:extLst>
          </p:cNvPr>
          <p:cNvSpPr/>
          <p:nvPr/>
        </p:nvSpPr>
        <p:spPr>
          <a:xfrm>
            <a:off x="1381126" y="2790825"/>
            <a:ext cx="2271713" cy="2209800"/>
          </a:xfrm>
          <a:custGeom>
            <a:avLst/>
            <a:gdLst>
              <a:gd name="connsiteX0" fmla="*/ 0 w 2271713"/>
              <a:gd name="connsiteY0" fmla="*/ 2209800 h 2209800"/>
              <a:gd name="connsiteX1" fmla="*/ 1276350 w 2271713"/>
              <a:gd name="connsiteY1" fmla="*/ 1042988 h 2209800"/>
              <a:gd name="connsiteX2" fmla="*/ 2271713 w 2271713"/>
              <a:gd name="connsiteY2" fmla="*/ 0 h 2209800"/>
            </a:gdLst>
            <a:ahLst/>
            <a:cxnLst>
              <a:cxn ang="0">
                <a:pos x="connsiteX0" y="connsiteY0"/>
              </a:cxn>
              <a:cxn ang="0">
                <a:pos x="connsiteX1" y="connsiteY1"/>
              </a:cxn>
              <a:cxn ang="0">
                <a:pos x="connsiteX2" y="connsiteY2"/>
              </a:cxn>
            </a:cxnLst>
            <a:rect l="l" t="t" r="r" b="b"/>
            <a:pathLst>
              <a:path w="2271713" h="2209800">
                <a:moveTo>
                  <a:pt x="0" y="2209800"/>
                </a:moveTo>
                <a:cubicBezTo>
                  <a:pt x="448865" y="1810544"/>
                  <a:pt x="897731" y="1411288"/>
                  <a:pt x="1276350" y="1042988"/>
                </a:cubicBezTo>
                <a:cubicBezTo>
                  <a:pt x="1654969" y="674688"/>
                  <a:pt x="1963341" y="337344"/>
                  <a:pt x="2271713" y="0"/>
                </a:cubicBezTo>
              </a:path>
            </a:pathLst>
          </a:custGeom>
          <a:noFill/>
          <a:ln w="15875">
            <a:solidFill>
              <a:srgbClr val="D9D9D9"/>
            </a:solidFill>
            <a:prstDash val="dash"/>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59B7A5DC-53C5-42C3-A4D9-4DCFF35F65C7}"/>
              </a:ext>
            </a:extLst>
          </p:cNvPr>
          <p:cNvSpPr/>
          <p:nvPr/>
        </p:nvSpPr>
        <p:spPr>
          <a:xfrm>
            <a:off x="1376364" y="1838326"/>
            <a:ext cx="2262187" cy="3162300"/>
          </a:xfrm>
          <a:custGeom>
            <a:avLst/>
            <a:gdLst>
              <a:gd name="connsiteX0" fmla="*/ 0 w 2262187"/>
              <a:gd name="connsiteY0" fmla="*/ 3162300 h 3162300"/>
              <a:gd name="connsiteX1" fmla="*/ 1524000 w 2262187"/>
              <a:gd name="connsiteY1" fmla="*/ 1128713 h 3162300"/>
              <a:gd name="connsiteX2" fmla="*/ 2262187 w 2262187"/>
              <a:gd name="connsiteY2" fmla="*/ 0 h 3162300"/>
            </a:gdLst>
            <a:ahLst/>
            <a:cxnLst>
              <a:cxn ang="0">
                <a:pos x="connsiteX0" y="connsiteY0"/>
              </a:cxn>
              <a:cxn ang="0">
                <a:pos x="connsiteX1" y="connsiteY1"/>
              </a:cxn>
              <a:cxn ang="0">
                <a:pos x="connsiteX2" y="connsiteY2"/>
              </a:cxn>
            </a:cxnLst>
            <a:rect l="l" t="t" r="r" b="b"/>
            <a:pathLst>
              <a:path w="2262187" h="3162300">
                <a:moveTo>
                  <a:pt x="0" y="3162300"/>
                </a:moveTo>
                <a:cubicBezTo>
                  <a:pt x="573484" y="2409031"/>
                  <a:pt x="1146969" y="1655763"/>
                  <a:pt x="1524000" y="1128713"/>
                </a:cubicBezTo>
                <a:cubicBezTo>
                  <a:pt x="1901031" y="601663"/>
                  <a:pt x="2081609" y="300831"/>
                  <a:pt x="2262187" y="0"/>
                </a:cubicBezTo>
              </a:path>
            </a:pathLst>
          </a:custGeom>
          <a:noFill/>
          <a:ln w="15875">
            <a:solidFill>
              <a:srgbClr val="D9D9D9"/>
            </a:solidFill>
            <a:prstDash val="dash"/>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5" name="Janssen logo" descr="Janssen logo">
            <a:extLst>
              <a:ext uri="{FF2B5EF4-FFF2-40B4-BE49-F238E27FC236}">
                <a16:creationId xmlns:a16="http://schemas.microsoft.com/office/drawing/2014/main" id="{91B6D7E8-52E3-4512-855F-4B6A1CDB1A70}"/>
              </a:ext>
            </a:extLst>
          </p:cNvPr>
          <p:cNvPicPr/>
          <p:nvPr/>
        </p:nvPicPr>
        <p:blipFill>
          <a:blip r:embed="rId6">
            <a:clrChange>
              <a:clrFrom>
                <a:srgbClr val="FFFFFF"/>
              </a:clrFrom>
              <a:clrTo>
                <a:srgbClr val="FFFFFF">
                  <a:alpha val="0"/>
                </a:srgbClr>
              </a:clrTo>
            </a:clrChange>
            <a:alphaModFix amt="35000"/>
            <a:extLst>
              <a:ext uri="{28A0092B-C50C-407E-A947-70E740481C1C}">
                <a14:useLocalDpi xmlns:a14="http://schemas.microsoft.com/office/drawing/2010/main" val="0"/>
              </a:ext>
            </a:extLst>
          </a:blip>
          <a:srcRect/>
          <a:stretch>
            <a:fillRect/>
          </a:stretch>
        </p:blipFill>
        <p:spPr bwMode="auto">
          <a:xfrm>
            <a:off x="7201182" y="5186497"/>
            <a:ext cx="1780823" cy="868016"/>
          </a:xfrm>
          <a:prstGeom prst="rect">
            <a:avLst/>
          </a:prstGeom>
          <a:noFill/>
          <a:ln>
            <a:noFill/>
          </a:ln>
        </p:spPr>
      </p:pic>
      <p:pic>
        <p:nvPicPr>
          <p:cNvPr id="2052" name="Picture 4" descr="PROMACTA® (eltrombopag) | Patient Website">
            <a:extLst>
              <a:ext uri="{FF2B5EF4-FFF2-40B4-BE49-F238E27FC236}">
                <a16:creationId xmlns:a16="http://schemas.microsoft.com/office/drawing/2014/main" id="{F10BAA34-9372-4D44-9F1A-144999BBF1A2}"/>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 t="18176" r="-41" b="11439"/>
          <a:stretch/>
        </p:blipFill>
        <p:spPr bwMode="auto">
          <a:xfrm>
            <a:off x="9502217" y="5518478"/>
            <a:ext cx="1862147" cy="709119"/>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78C6EAA8-C09E-45D0-A7E5-899DD5FD9F64}"/>
              </a:ext>
            </a:extLst>
          </p:cNvPr>
          <p:cNvSpPr txBox="1"/>
          <p:nvPr/>
        </p:nvSpPr>
        <p:spPr>
          <a:xfrm>
            <a:off x="7005245" y="1553974"/>
            <a:ext cx="2759971" cy="830997"/>
          </a:xfrm>
          <a:prstGeom prst="rect">
            <a:avLst/>
          </a:prstGeom>
          <a:noFill/>
        </p:spPr>
        <p:txBody>
          <a:bodyPr wrap="square" rtlCol="0">
            <a:spAutoFit/>
          </a:bodyPr>
          <a:lstStyle/>
          <a:p>
            <a:r>
              <a:rPr lang="en-US" sz="2400" b="1"/>
              <a:t>FDA Approved for ARS</a:t>
            </a:r>
          </a:p>
        </p:txBody>
      </p:sp>
      <p:sp>
        <p:nvSpPr>
          <p:cNvPr id="32" name="Rectangle: Rounded Corners 367">
            <a:extLst>
              <a:ext uri="{FF2B5EF4-FFF2-40B4-BE49-F238E27FC236}">
                <a16:creationId xmlns:a16="http://schemas.microsoft.com/office/drawing/2014/main" id="{7814059F-BF1D-4C80-AF60-64820806B6A1}"/>
              </a:ext>
            </a:extLst>
          </p:cNvPr>
          <p:cNvSpPr/>
          <p:nvPr/>
        </p:nvSpPr>
        <p:spPr>
          <a:xfrm>
            <a:off x="3701592" y="5383524"/>
            <a:ext cx="2755771" cy="641987"/>
          </a:xfrm>
          <a:prstGeom prst="roundRect">
            <a:avLst/>
          </a:prstGeom>
          <a:solidFill>
            <a:schemeClr val="accent2">
              <a:lumMod val="20000"/>
              <a:lumOff val="8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tx1"/>
                </a:solidFill>
                <a:latin typeface="+mj-lt"/>
              </a:rPr>
              <a:t>Cell Death</a:t>
            </a:r>
          </a:p>
        </p:txBody>
      </p:sp>
      <p:sp>
        <p:nvSpPr>
          <p:cNvPr id="33" name="Freeform: Shape 32">
            <a:extLst>
              <a:ext uri="{FF2B5EF4-FFF2-40B4-BE49-F238E27FC236}">
                <a16:creationId xmlns:a16="http://schemas.microsoft.com/office/drawing/2014/main" id="{B31F6C71-081B-4679-B062-BF8F57A8311F}"/>
              </a:ext>
            </a:extLst>
          </p:cNvPr>
          <p:cNvSpPr/>
          <p:nvPr/>
        </p:nvSpPr>
        <p:spPr>
          <a:xfrm>
            <a:off x="1376314" y="4996207"/>
            <a:ext cx="2205873" cy="716437"/>
          </a:xfrm>
          <a:custGeom>
            <a:avLst/>
            <a:gdLst>
              <a:gd name="connsiteX0" fmla="*/ 0 w 2205873"/>
              <a:gd name="connsiteY0" fmla="*/ 0 h 716437"/>
              <a:gd name="connsiteX1" fmla="*/ 1008668 w 2205873"/>
              <a:gd name="connsiteY1" fmla="*/ 169683 h 716437"/>
              <a:gd name="connsiteX2" fmla="*/ 2205873 w 2205873"/>
              <a:gd name="connsiteY2" fmla="*/ 716437 h 716437"/>
            </a:gdLst>
            <a:ahLst/>
            <a:cxnLst>
              <a:cxn ang="0">
                <a:pos x="connsiteX0" y="connsiteY0"/>
              </a:cxn>
              <a:cxn ang="0">
                <a:pos x="connsiteX1" y="connsiteY1"/>
              </a:cxn>
              <a:cxn ang="0">
                <a:pos x="connsiteX2" y="connsiteY2"/>
              </a:cxn>
            </a:cxnLst>
            <a:rect l="l" t="t" r="r" b="b"/>
            <a:pathLst>
              <a:path w="2205873" h="716437">
                <a:moveTo>
                  <a:pt x="0" y="0"/>
                </a:moveTo>
                <a:cubicBezTo>
                  <a:pt x="320511" y="25138"/>
                  <a:pt x="641023" y="50277"/>
                  <a:pt x="1008668" y="169683"/>
                </a:cubicBezTo>
                <a:cubicBezTo>
                  <a:pt x="1376313" y="289089"/>
                  <a:pt x="1791093" y="502763"/>
                  <a:pt x="2205873" y="716437"/>
                </a:cubicBezTo>
              </a:path>
            </a:pathLst>
          </a:custGeom>
          <a:noFill/>
          <a:ln w="15875">
            <a:solidFill>
              <a:srgbClr val="FFB8B8"/>
            </a:solidFill>
            <a:prstDash val="dash"/>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4" name="Novartis logo" descr="Novartis logo">
            <a:extLst>
              <a:ext uri="{FF2B5EF4-FFF2-40B4-BE49-F238E27FC236}">
                <a16:creationId xmlns:a16="http://schemas.microsoft.com/office/drawing/2014/main" id="{2F874FF7-B868-4E5B-B2AE-847A17A300FD}"/>
              </a:ext>
            </a:extLst>
          </p:cNvPr>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370245" y="5075535"/>
            <a:ext cx="2055015" cy="3426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218" name="Picture 2" descr="Partner Therapeutics (PTx) Acquires Leukine® from Sanofi">
            <a:extLst>
              <a:ext uri="{FF2B5EF4-FFF2-40B4-BE49-F238E27FC236}">
                <a16:creationId xmlns:a16="http://schemas.microsoft.com/office/drawing/2014/main" id="{F99E8427-20F6-4231-9157-8DA3BFDC0FC4}"/>
              </a:ext>
            </a:extLst>
          </p:cNvPr>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t="26892" b="25571"/>
          <a:stretch/>
        </p:blipFill>
        <p:spPr bwMode="auto">
          <a:xfrm>
            <a:off x="7167663" y="2747675"/>
            <a:ext cx="2347624" cy="585319"/>
          </a:xfrm>
          <a:prstGeom prst="rect">
            <a:avLst/>
          </a:prstGeom>
          <a:noFill/>
          <a:extLst>
            <a:ext uri="{909E8E84-426E-40DD-AFC4-6F175D3DCCD1}">
              <a14:hiddenFill xmlns:a14="http://schemas.microsoft.com/office/drawing/2010/main">
                <a:solidFill>
                  <a:srgbClr val="FFFFFF"/>
                </a:solidFill>
              </a14:hiddenFill>
            </a:ext>
          </a:extLst>
        </p:spPr>
      </p:pic>
      <p:grpSp>
        <p:nvGrpSpPr>
          <p:cNvPr id="8" name="Group 7">
            <a:extLst>
              <a:ext uri="{FF2B5EF4-FFF2-40B4-BE49-F238E27FC236}">
                <a16:creationId xmlns:a16="http://schemas.microsoft.com/office/drawing/2014/main" id="{4BB17795-FFC6-4F53-B67A-67F50FBECDA0}"/>
              </a:ext>
            </a:extLst>
          </p:cNvPr>
          <p:cNvGrpSpPr/>
          <p:nvPr/>
        </p:nvGrpSpPr>
        <p:grpSpPr>
          <a:xfrm>
            <a:off x="9676664" y="1781178"/>
            <a:ext cx="2090835" cy="1119239"/>
            <a:chOff x="6676673" y="2780056"/>
            <a:chExt cx="2090834" cy="1119238"/>
          </a:xfrm>
        </p:grpSpPr>
        <p:pic>
          <p:nvPicPr>
            <p:cNvPr id="36" name="Picture 2" descr="Amgen Biosimilar Report Released – Policy &amp;amp; Medicine">
              <a:extLst>
                <a:ext uri="{FF2B5EF4-FFF2-40B4-BE49-F238E27FC236}">
                  <a16:creationId xmlns:a16="http://schemas.microsoft.com/office/drawing/2014/main" id="{93061A8E-864C-4206-8686-B5116BEC3106}"/>
                </a:ext>
              </a:extLst>
            </p:cNvPr>
            <p:cNvPicPr>
              <a:picLocks noChangeAspect="1" noChangeArrowheads="1"/>
            </p:cNvPicPr>
            <p:nvPr/>
          </p:nvPicPr>
          <p:blipFill>
            <a:blip r:embed="rId10" cstate="print">
              <a:extLst>
                <a:ext uri="{BEBA8EAE-BF5A-486C-A8C5-ECC9F3942E4B}">
                  <a14:imgProps xmlns:a14="http://schemas.microsoft.com/office/drawing/2010/main">
                    <a14:imgLayer r:embed="rId11">
                      <a14:imgEffect>
                        <a14:saturation sat="66000"/>
                      </a14:imgEffect>
                    </a14:imgLayer>
                  </a14:imgProps>
                </a:ext>
                <a:ext uri="{28A0092B-C50C-407E-A947-70E740481C1C}">
                  <a14:useLocalDpi xmlns:a14="http://schemas.microsoft.com/office/drawing/2010/main" val="0"/>
                </a:ext>
              </a:extLst>
            </a:blip>
            <a:srcRect/>
            <a:stretch>
              <a:fillRect/>
            </a:stretch>
          </p:blipFill>
          <p:spPr bwMode="auto">
            <a:xfrm>
              <a:off x="6676673" y="2780056"/>
              <a:ext cx="2090834" cy="787547"/>
            </a:xfrm>
            <a:prstGeom prst="rect">
              <a:avLst/>
            </a:prstGeom>
            <a:noFill/>
            <a:extLst>
              <a:ext uri="{909E8E84-426E-40DD-AFC4-6F175D3DCCD1}">
                <a14:hiddenFill xmlns:a14="http://schemas.microsoft.com/office/drawing/2010/main">
                  <a:solidFill>
                    <a:srgbClr val="FFFFFF"/>
                  </a:solidFill>
                </a14:hiddenFill>
              </a:ext>
            </a:extLst>
          </p:spPr>
        </p:pic>
        <p:pic>
          <p:nvPicPr>
            <p:cNvPr id="9220" name="Picture 4" descr="NEUPOGEN® (filgrastim) Co-pay Card and Cost Assistance">
              <a:extLst>
                <a:ext uri="{FF2B5EF4-FFF2-40B4-BE49-F238E27FC236}">
                  <a16:creationId xmlns:a16="http://schemas.microsoft.com/office/drawing/2014/main" id="{0116363B-05AA-423D-A883-DFA4BD89CEDB}"/>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l="10824" t="39622" r="9588" b="38594"/>
            <a:stretch/>
          </p:blipFill>
          <p:spPr bwMode="auto">
            <a:xfrm>
              <a:off x="6994036" y="3460289"/>
              <a:ext cx="1603850" cy="43900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5" name="Group 14">
            <a:extLst>
              <a:ext uri="{FF2B5EF4-FFF2-40B4-BE49-F238E27FC236}">
                <a16:creationId xmlns:a16="http://schemas.microsoft.com/office/drawing/2014/main" id="{E27D97B2-A4D8-43BA-ACFB-0F5F5384A74A}"/>
              </a:ext>
            </a:extLst>
          </p:cNvPr>
          <p:cNvGrpSpPr/>
          <p:nvPr/>
        </p:nvGrpSpPr>
        <p:grpSpPr>
          <a:xfrm>
            <a:off x="7108137" y="3541417"/>
            <a:ext cx="2062404" cy="1097555"/>
            <a:chOff x="7108136" y="3541417"/>
            <a:chExt cx="2062404" cy="1097554"/>
          </a:xfrm>
        </p:grpSpPr>
        <p:pic>
          <p:nvPicPr>
            <p:cNvPr id="41" name="Picture 2" descr="Amgen Biosimilar Report Released – Policy &amp;amp; Medicine">
              <a:extLst>
                <a:ext uri="{FF2B5EF4-FFF2-40B4-BE49-F238E27FC236}">
                  <a16:creationId xmlns:a16="http://schemas.microsoft.com/office/drawing/2014/main" id="{C6743C23-2986-4A25-9686-7132B1F24397}"/>
                </a:ext>
              </a:extLst>
            </p:cNvPr>
            <p:cNvPicPr>
              <a:picLocks noChangeAspect="1" noChangeArrowheads="1"/>
            </p:cNvPicPr>
            <p:nvPr/>
          </p:nvPicPr>
          <p:blipFill>
            <a:blip r:embed="rId13" cstate="print">
              <a:extLst>
                <a:ext uri="{BEBA8EAE-BF5A-486C-A8C5-ECC9F3942E4B}">
                  <a14:imgProps xmlns:a14="http://schemas.microsoft.com/office/drawing/2010/main">
                    <a14:imgLayer r:embed="rId14">
                      <a14:imgEffect>
                        <a14:saturation sat="66000"/>
                      </a14:imgEffect>
                    </a14:imgLayer>
                  </a14:imgProps>
                </a:ext>
                <a:ext uri="{28A0092B-C50C-407E-A947-70E740481C1C}">
                  <a14:useLocalDpi xmlns:a14="http://schemas.microsoft.com/office/drawing/2010/main" val="0"/>
                </a:ext>
              </a:extLst>
            </a:blip>
            <a:srcRect/>
            <a:stretch>
              <a:fillRect/>
            </a:stretch>
          </p:blipFill>
          <p:spPr bwMode="auto">
            <a:xfrm>
              <a:off x="7599920" y="3541417"/>
              <a:ext cx="1570620" cy="591600"/>
            </a:xfrm>
            <a:prstGeom prst="rect">
              <a:avLst/>
            </a:prstGeom>
            <a:noFill/>
            <a:extLst>
              <a:ext uri="{909E8E84-426E-40DD-AFC4-6F175D3DCCD1}">
                <a14:hiddenFill xmlns:a14="http://schemas.microsoft.com/office/drawing/2010/main">
                  <a:solidFill>
                    <a:srgbClr val="FFFFFF"/>
                  </a:solidFill>
                </a14:hiddenFill>
              </a:ext>
            </a:extLst>
          </p:spPr>
        </p:pic>
        <p:pic>
          <p:nvPicPr>
            <p:cNvPr id="9222" name="Picture 6" descr="oncology-therapy">
              <a:extLst>
                <a:ext uri="{FF2B5EF4-FFF2-40B4-BE49-F238E27FC236}">
                  <a16:creationId xmlns:a16="http://schemas.microsoft.com/office/drawing/2014/main" id="{C9DC6A74-7D55-4025-8B7D-82ECF398E5E1}"/>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7108136" y="4057946"/>
              <a:ext cx="1966912" cy="581025"/>
            </a:xfrm>
            <a:prstGeom prst="rect">
              <a:avLst/>
            </a:prstGeom>
            <a:noFill/>
            <a:extLst>
              <a:ext uri="{909E8E84-426E-40DD-AFC4-6F175D3DCCD1}">
                <a14:hiddenFill xmlns:a14="http://schemas.microsoft.com/office/drawing/2010/main">
                  <a:solidFill>
                    <a:srgbClr val="FFFFFF"/>
                  </a:solidFill>
                </a14:hiddenFill>
              </a:ext>
            </a:extLst>
          </p:spPr>
        </p:pic>
      </p:grpSp>
      <p:pic>
        <p:nvPicPr>
          <p:cNvPr id="9226" name="Picture 10" descr="Once-weekly Platelet Booster | Nplate® (romiplostim)">
            <a:extLst>
              <a:ext uri="{FF2B5EF4-FFF2-40B4-BE49-F238E27FC236}">
                <a16:creationId xmlns:a16="http://schemas.microsoft.com/office/drawing/2014/main" id="{6B5A6D46-0182-4D58-9C26-73D006317215}"/>
              </a:ext>
            </a:extLst>
          </p:cNvPr>
          <p:cNvPicPr>
            <a:picLocks noChangeAspect="1" noChangeArrowheads="1"/>
          </p:cNvPicPr>
          <p:nvPr/>
        </p:nvPicPr>
        <p:blipFill rotWithShape="1">
          <a:blip r:embed="rId16">
            <a:extLst>
              <a:ext uri="{28A0092B-C50C-407E-A947-70E740481C1C}">
                <a14:useLocalDpi xmlns:a14="http://schemas.microsoft.com/office/drawing/2010/main" val="0"/>
              </a:ext>
            </a:extLst>
          </a:blip>
          <a:srcRect l="8200" t="11448" r="8855" b="17432"/>
          <a:stretch/>
        </p:blipFill>
        <p:spPr bwMode="auto">
          <a:xfrm>
            <a:off x="9484778" y="3426391"/>
            <a:ext cx="2227967" cy="1212580"/>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2" descr="Amgen Biosimilar Report Released – Policy &amp;amp; Medicine">
            <a:extLst>
              <a:ext uri="{FF2B5EF4-FFF2-40B4-BE49-F238E27FC236}">
                <a16:creationId xmlns:a16="http://schemas.microsoft.com/office/drawing/2014/main" id="{DDCDCD8C-F53E-4B59-A533-82274C9E3299}"/>
              </a:ext>
            </a:extLst>
          </p:cNvPr>
          <p:cNvPicPr>
            <a:picLocks noChangeAspect="1" noChangeArrowheads="1"/>
          </p:cNvPicPr>
          <p:nvPr/>
        </p:nvPicPr>
        <p:blipFill>
          <a:blip r:embed="rId17" cstate="print">
            <a:extLst>
              <a:ext uri="{BEBA8EAE-BF5A-486C-A8C5-ECC9F3942E4B}">
                <a14:imgProps xmlns:a14="http://schemas.microsoft.com/office/drawing/2010/main">
                  <a14:imgLayer r:embed="rId18">
                    <a14:imgEffect>
                      <a14:saturation sat="33000"/>
                    </a14:imgEffect>
                  </a14:imgLayer>
                </a14:imgProps>
              </a:ext>
              <a:ext uri="{28A0092B-C50C-407E-A947-70E740481C1C}">
                <a14:useLocalDpi xmlns:a14="http://schemas.microsoft.com/office/drawing/2010/main" val="0"/>
              </a:ext>
            </a:extLst>
          </a:blip>
          <a:srcRect/>
          <a:stretch>
            <a:fillRect/>
          </a:stretch>
        </p:blipFill>
        <p:spPr bwMode="auto">
          <a:xfrm>
            <a:off x="10443849" y="3510200"/>
            <a:ext cx="1222241" cy="46037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8469067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C94C62-B25C-44A8-8BB1-CB6436BB8D05}"/>
              </a:ext>
            </a:extLst>
          </p:cNvPr>
          <p:cNvSpPr>
            <a:spLocks noGrp="1"/>
          </p:cNvSpPr>
          <p:nvPr>
            <p:ph type="title"/>
          </p:nvPr>
        </p:nvSpPr>
        <p:spPr>
          <a:xfrm>
            <a:off x="0" y="117698"/>
            <a:ext cx="12192000" cy="960400"/>
          </a:xfrm>
        </p:spPr>
        <p:txBody>
          <a:bodyPr>
            <a:normAutofit/>
          </a:bodyPr>
          <a:lstStyle/>
          <a:p>
            <a:r>
              <a:rPr lang="en-US" sz="3200"/>
              <a:t>Radiological and Nuclear Portfolio Product Development</a:t>
            </a:r>
          </a:p>
        </p:txBody>
      </p:sp>
      <p:sp>
        <p:nvSpPr>
          <p:cNvPr id="3" name="Oval 2">
            <a:extLst>
              <a:ext uri="{FF2B5EF4-FFF2-40B4-BE49-F238E27FC236}">
                <a16:creationId xmlns:a16="http://schemas.microsoft.com/office/drawing/2014/main" id="{CC2CE262-FDC2-40E7-973C-140D34CEA864}"/>
              </a:ext>
            </a:extLst>
          </p:cNvPr>
          <p:cNvSpPr/>
          <p:nvPr/>
        </p:nvSpPr>
        <p:spPr>
          <a:xfrm>
            <a:off x="245097" y="3884645"/>
            <a:ext cx="2286000" cy="2286000"/>
          </a:xfrm>
          <a:prstGeom prst="ellips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Graphic 11" descr="Radioactive with solid fill">
            <a:extLst>
              <a:ext uri="{FF2B5EF4-FFF2-40B4-BE49-F238E27FC236}">
                <a16:creationId xmlns:a16="http://schemas.microsoft.com/office/drawing/2014/main" id="{70EC441C-3AE6-4ADF-924B-C4483FD1EEF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14285" y="3882115"/>
            <a:ext cx="2347624" cy="2347624"/>
          </a:xfrm>
          <a:prstGeom prst="rect">
            <a:avLst/>
          </a:prstGeom>
        </p:spPr>
      </p:pic>
      <p:sp>
        <p:nvSpPr>
          <p:cNvPr id="17" name="Rectangle: Rounded Corners 301">
            <a:extLst>
              <a:ext uri="{FF2B5EF4-FFF2-40B4-BE49-F238E27FC236}">
                <a16:creationId xmlns:a16="http://schemas.microsoft.com/office/drawing/2014/main" id="{4C4DEB4F-822C-406F-ADAB-34B6F05F20D1}"/>
              </a:ext>
            </a:extLst>
          </p:cNvPr>
          <p:cNvSpPr/>
          <p:nvPr/>
        </p:nvSpPr>
        <p:spPr>
          <a:xfrm>
            <a:off x="3701592" y="1505191"/>
            <a:ext cx="2755771" cy="641987"/>
          </a:xfrm>
          <a:prstGeom prst="roundRect">
            <a:avLst/>
          </a:prstGeom>
          <a:solidFill>
            <a:schemeClr val="accent5">
              <a:lumMod val="40000"/>
              <a:lumOff val="6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tx1"/>
                </a:solidFill>
                <a:latin typeface="+mj-lt"/>
              </a:rPr>
              <a:t>Ischemia</a:t>
            </a:r>
          </a:p>
        </p:txBody>
      </p:sp>
      <p:sp>
        <p:nvSpPr>
          <p:cNvPr id="23" name="Rectangle: Rounded Corners 363">
            <a:extLst>
              <a:ext uri="{FF2B5EF4-FFF2-40B4-BE49-F238E27FC236}">
                <a16:creationId xmlns:a16="http://schemas.microsoft.com/office/drawing/2014/main" id="{62A23193-503E-4B33-9B0E-9813BD3BEAFE}"/>
              </a:ext>
            </a:extLst>
          </p:cNvPr>
          <p:cNvSpPr/>
          <p:nvPr/>
        </p:nvSpPr>
        <p:spPr>
          <a:xfrm>
            <a:off x="3701592" y="2474773"/>
            <a:ext cx="2755771" cy="641987"/>
          </a:xfrm>
          <a:prstGeom prst="roundRect">
            <a:avLst/>
          </a:prstGeom>
          <a:solidFill>
            <a:schemeClr val="accent6">
              <a:lumMod val="40000"/>
              <a:lumOff val="6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tx1"/>
                </a:solidFill>
                <a:latin typeface="+mj-lt"/>
              </a:rPr>
              <a:t>Vascular Injury/ Sepsis</a:t>
            </a:r>
          </a:p>
        </p:txBody>
      </p:sp>
      <p:sp>
        <p:nvSpPr>
          <p:cNvPr id="24" name="Rectangle: Rounded Corners 365">
            <a:extLst>
              <a:ext uri="{FF2B5EF4-FFF2-40B4-BE49-F238E27FC236}">
                <a16:creationId xmlns:a16="http://schemas.microsoft.com/office/drawing/2014/main" id="{216B0EF3-C1A5-4BCC-8B24-0AAEE90D83CA}"/>
              </a:ext>
            </a:extLst>
          </p:cNvPr>
          <p:cNvSpPr/>
          <p:nvPr/>
        </p:nvSpPr>
        <p:spPr>
          <a:xfrm>
            <a:off x="3701592" y="3444357"/>
            <a:ext cx="2755771" cy="641987"/>
          </a:xfrm>
          <a:prstGeom prst="roundRect">
            <a:avLst/>
          </a:prstGeom>
          <a:solidFill>
            <a:schemeClr val="accent4">
              <a:lumMod val="75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tx1"/>
                </a:solidFill>
                <a:latin typeface="+mj-lt"/>
              </a:rPr>
              <a:t>Coagulopathy/ Fibrinolysis</a:t>
            </a:r>
          </a:p>
        </p:txBody>
      </p:sp>
      <p:sp>
        <p:nvSpPr>
          <p:cNvPr id="25" name="Rectangle: Rounded Corners 366">
            <a:extLst>
              <a:ext uri="{FF2B5EF4-FFF2-40B4-BE49-F238E27FC236}">
                <a16:creationId xmlns:a16="http://schemas.microsoft.com/office/drawing/2014/main" id="{3F085BFB-1B8B-45E9-9AB7-5578B25521FC}"/>
              </a:ext>
            </a:extLst>
          </p:cNvPr>
          <p:cNvSpPr/>
          <p:nvPr/>
        </p:nvSpPr>
        <p:spPr>
          <a:xfrm>
            <a:off x="3701592" y="4413940"/>
            <a:ext cx="2755771" cy="641987"/>
          </a:xfrm>
          <a:prstGeom prst="roundRect">
            <a:avLst/>
          </a:prstGeom>
          <a:solidFill>
            <a:schemeClr val="accent1">
              <a:lumMod val="40000"/>
              <a:lumOff val="6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tx1"/>
                </a:solidFill>
                <a:latin typeface="+mj-lt"/>
              </a:rPr>
              <a:t>Inflammation</a:t>
            </a:r>
          </a:p>
        </p:txBody>
      </p:sp>
      <p:sp>
        <p:nvSpPr>
          <p:cNvPr id="26" name="Rectangle: Rounded Corners 367">
            <a:extLst>
              <a:ext uri="{FF2B5EF4-FFF2-40B4-BE49-F238E27FC236}">
                <a16:creationId xmlns:a16="http://schemas.microsoft.com/office/drawing/2014/main" id="{F9CC9FAD-F658-447E-AC57-B714D7FBB387}"/>
              </a:ext>
            </a:extLst>
          </p:cNvPr>
          <p:cNvSpPr/>
          <p:nvPr/>
        </p:nvSpPr>
        <p:spPr>
          <a:xfrm>
            <a:off x="3701592" y="5383524"/>
            <a:ext cx="2755771" cy="641987"/>
          </a:xfrm>
          <a:prstGeom prst="roundRect">
            <a:avLst/>
          </a:prstGeom>
          <a:solidFill>
            <a:schemeClr val="accent2">
              <a:lumMod val="20000"/>
              <a:lumOff val="8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tx1"/>
                </a:solidFill>
                <a:latin typeface="+mj-lt"/>
              </a:rPr>
              <a:t>Cell Death</a:t>
            </a:r>
          </a:p>
        </p:txBody>
      </p:sp>
      <p:sp>
        <p:nvSpPr>
          <p:cNvPr id="6" name="Freeform: Shape 5">
            <a:extLst>
              <a:ext uri="{FF2B5EF4-FFF2-40B4-BE49-F238E27FC236}">
                <a16:creationId xmlns:a16="http://schemas.microsoft.com/office/drawing/2014/main" id="{9FDC8342-4323-4829-AE0A-7D9390A9F890}"/>
              </a:ext>
            </a:extLst>
          </p:cNvPr>
          <p:cNvSpPr/>
          <p:nvPr/>
        </p:nvSpPr>
        <p:spPr>
          <a:xfrm>
            <a:off x="1376314" y="4996207"/>
            <a:ext cx="2205873" cy="716437"/>
          </a:xfrm>
          <a:custGeom>
            <a:avLst/>
            <a:gdLst>
              <a:gd name="connsiteX0" fmla="*/ 0 w 2205873"/>
              <a:gd name="connsiteY0" fmla="*/ 0 h 716437"/>
              <a:gd name="connsiteX1" fmla="*/ 1008668 w 2205873"/>
              <a:gd name="connsiteY1" fmla="*/ 169683 h 716437"/>
              <a:gd name="connsiteX2" fmla="*/ 2205873 w 2205873"/>
              <a:gd name="connsiteY2" fmla="*/ 716437 h 716437"/>
            </a:gdLst>
            <a:ahLst/>
            <a:cxnLst>
              <a:cxn ang="0">
                <a:pos x="connsiteX0" y="connsiteY0"/>
              </a:cxn>
              <a:cxn ang="0">
                <a:pos x="connsiteX1" y="connsiteY1"/>
              </a:cxn>
              <a:cxn ang="0">
                <a:pos x="connsiteX2" y="connsiteY2"/>
              </a:cxn>
            </a:cxnLst>
            <a:rect l="l" t="t" r="r" b="b"/>
            <a:pathLst>
              <a:path w="2205873" h="716437">
                <a:moveTo>
                  <a:pt x="0" y="0"/>
                </a:moveTo>
                <a:cubicBezTo>
                  <a:pt x="320511" y="25138"/>
                  <a:pt x="641023" y="50277"/>
                  <a:pt x="1008668" y="169683"/>
                </a:cubicBezTo>
                <a:cubicBezTo>
                  <a:pt x="1376313" y="289089"/>
                  <a:pt x="1791093" y="502763"/>
                  <a:pt x="2205873" y="716437"/>
                </a:cubicBezTo>
              </a:path>
            </a:pathLst>
          </a:custGeom>
          <a:noFill/>
          <a:ln w="15875">
            <a:solidFill>
              <a:srgbClr val="FFB8B8"/>
            </a:solidFill>
            <a:prstDash val="dash"/>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a:extLst>
              <a:ext uri="{FF2B5EF4-FFF2-40B4-BE49-F238E27FC236}">
                <a16:creationId xmlns:a16="http://schemas.microsoft.com/office/drawing/2014/main" id="{D85E288C-19C2-444F-A832-44717CC9A4A8}"/>
              </a:ext>
            </a:extLst>
          </p:cNvPr>
          <p:cNvSpPr/>
          <p:nvPr/>
        </p:nvSpPr>
        <p:spPr>
          <a:xfrm>
            <a:off x="1385889" y="4733925"/>
            <a:ext cx="2257425" cy="261939"/>
          </a:xfrm>
          <a:custGeom>
            <a:avLst/>
            <a:gdLst>
              <a:gd name="connsiteX0" fmla="*/ 0 w 2257425"/>
              <a:gd name="connsiteY0" fmla="*/ 261938 h 261938"/>
              <a:gd name="connsiteX1" fmla="*/ 1243012 w 2257425"/>
              <a:gd name="connsiteY1" fmla="*/ 166688 h 261938"/>
              <a:gd name="connsiteX2" fmla="*/ 2257425 w 2257425"/>
              <a:gd name="connsiteY2" fmla="*/ 0 h 261938"/>
            </a:gdLst>
            <a:ahLst/>
            <a:cxnLst>
              <a:cxn ang="0">
                <a:pos x="connsiteX0" y="connsiteY0"/>
              </a:cxn>
              <a:cxn ang="0">
                <a:pos x="connsiteX1" y="connsiteY1"/>
              </a:cxn>
              <a:cxn ang="0">
                <a:pos x="connsiteX2" y="connsiteY2"/>
              </a:cxn>
            </a:cxnLst>
            <a:rect l="l" t="t" r="r" b="b"/>
            <a:pathLst>
              <a:path w="2257425" h="261938">
                <a:moveTo>
                  <a:pt x="0" y="261938"/>
                </a:moveTo>
                <a:cubicBezTo>
                  <a:pt x="433387" y="236141"/>
                  <a:pt x="866775" y="210344"/>
                  <a:pt x="1243012" y="166688"/>
                </a:cubicBezTo>
                <a:cubicBezTo>
                  <a:pt x="1619249" y="123032"/>
                  <a:pt x="1938337" y="61516"/>
                  <a:pt x="2257425" y="0"/>
                </a:cubicBezTo>
              </a:path>
            </a:pathLst>
          </a:custGeom>
          <a:noFill/>
          <a:ln w="15875">
            <a:solidFill>
              <a:srgbClr val="88B7EE"/>
            </a:solidFill>
            <a:prstDash val="dash"/>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BC8CB98A-9E46-49A5-9074-978E84C408D1}"/>
              </a:ext>
            </a:extLst>
          </p:cNvPr>
          <p:cNvSpPr/>
          <p:nvPr/>
        </p:nvSpPr>
        <p:spPr>
          <a:xfrm>
            <a:off x="1381126" y="3776664"/>
            <a:ext cx="2262188" cy="1214437"/>
          </a:xfrm>
          <a:custGeom>
            <a:avLst/>
            <a:gdLst>
              <a:gd name="connsiteX0" fmla="*/ 0 w 2262188"/>
              <a:gd name="connsiteY0" fmla="*/ 1214437 h 1214437"/>
              <a:gd name="connsiteX1" fmla="*/ 1181100 w 2262188"/>
              <a:gd name="connsiteY1" fmla="*/ 747712 h 1214437"/>
              <a:gd name="connsiteX2" fmla="*/ 2262188 w 2262188"/>
              <a:gd name="connsiteY2" fmla="*/ 0 h 1214437"/>
            </a:gdLst>
            <a:ahLst/>
            <a:cxnLst>
              <a:cxn ang="0">
                <a:pos x="connsiteX0" y="connsiteY0"/>
              </a:cxn>
              <a:cxn ang="0">
                <a:pos x="connsiteX1" y="connsiteY1"/>
              </a:cxn>
              <a:cxn ang="0">
                <a:pos x="connsiteX2" y="connsiteY2"/>
              </a:cxn>
            </a:cxnLst>
            <a:rect l="l" t="t" r="r" b="b"/>
            <a:pathLst>
              <a:path w="2262188" h="1214437">
                <a:moveTo>
                  <a:pt x="0" y="1214437"/>
                </a:moveTo>
                <a:cubicBezTo>
                  <a:pt x="402034" y="1082277"/>
                  <a:pt x="804069" y="950118"/>
                  <a:pt x="1181100" y="747712"/>
                </a:cubicBezTo>
                <a:cubicBezTo>
                  <a:pt x="1558131" y="545306"/>
                  <a:pt x="1910159" y="272653"/>
                  <a:pt x="2262188" y="0"/>
                </a:cubicBezTo>
              </a:path>
            </a:pathLst>
          </a:custGeom>
          <a:noFill/>
          <a:ln w="15875">
            <a:solidFill>
              <a:srgbClr val="F7A437"/>
            </a:solidFill>
            <a:prstDash val="dash"/>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DCF58E9-4886-4A10-B5CA-2B142062368F}"/>
              </a:ext>
            </a:extLst>
          </p:cNvPr>
          <p:cNvSpPr/>
          <p:nvPr/>
        </p:nvSpPr>
        <p:spPr>
          <a:xfrm>
            <a:off x="1381126" y="2790825"/>
            <a:ext cx="2271713" cy="2209800"/>
          </a:xfrm>
          <a:custGeom>
            <a:avLst/>
            <a:gdLst>
              <a:gd name="connsiteX0" fmla="*/ 0 w 2271713"/>
              <a:gd name="connsiteY0" fmla="*/ 2209800 h 2209800"/>
              <a:gd name="connsiteX1" fmla="*/ 1276350 w 2271713"/>
              <a:gd name="connsiteY1" fmla="*/ 1042988 h 2209800"/>
              <a:gd name="connsiteX2" fmla="*/ 2271713 w 2271713"/>
              <a:gd name="connsiteY2" fmla="*/ 0 h 2209800"/>
            </a:gdLst>
            <a:ahLst/>
            <a:cxnLst>
              <a:cxn ang="0">
                <a:pos x="connsiteX0" y="connsiteY0"/>
              </a:cxn>
              <a:cxn ang="0">
                <a:pos x="connsiteX1" y="connsiteY1"/>
              </a:cxn>
              <a:cxn ang="0">
                <a:pos x="connsiteX2" y="connsiteY2"/>
              </a:cxn>
            </a:cxnLst>
            <a:rect l="l" t="t" r="r" b="b"/>
            <a:pathLst>
              <a:path w="2271713" h="2209800">
                <a:moveTo>
                  <a:pt x="0" y="2209800"/>
                </a:moveTo>
                <a:cubicBezTo>
                  <a:pt x="448865" y="1810544"/>
                  <a:pt x="897731" y="1411288"/>
                  <a:pt x="1276350" y="1042988"/>
                </a:cubicBezTo>
                <a:cubicBezTo>
                  <a:pt x="1654969" y="674688"/>
                  <a:pt x="1963341" y="337344"/>
                  <a:pt x="2271713" y="0"/>
                </a:cubicBezTo>
              </a:path>
            </a:pathLst>
          </a:custGeom>
          <a:noFill/>
          <a:ln w="15875">
            <a:solidFill>
              <a:srgbClr val="B3D6AC"/>
            </a:solidFill>
            <a:prstDash val="dash"/>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59B7A5DC-53C5-42C3-A4D9-4DCFF35F65C7}"/>
              </a:ext>
            </a:extLst>
          </p:cNvPr>
          <p:cNvSpPr/>
          <p:nvPr/>
        </p:nvSpPr>
        <p:spPr>
          <a:xfrm>
            <a:off x="1376364" y="1838326"/>
            <a:ext cx="2262187" cy="3162300"/>
          </a:xfrm>
          <a:custGeom>
            <a:avLst/>
            <a:gdLst>
              <a:gd name="connsiteX0" fmla="*/ 0 w 2262187"/>
              <a:gd name="connsiteY0" fmla="*/ 3162300 h 3162300"/>
              <a:gd name="connsiteX1" fmla="*/ 1524000 w 2262187"/>
              <a:gd name="connsiteY1" fmla="*/ 1128713 h 3162300"/>
              <a:gd name="connsiteX2" fmla="*/ 2262187 w 2262187"/>
              <a:gd name="connsiteY2" fmla="*/ 0 h 3162300"/>
            </a:gdLst>
            <a:ahLst/>
            <a:cxnLst>
              <a:cxn ang="0">
                <a:pos x="connsiteX0" y="connsiteY0"/>
              </a:cxn>
              <a:cxn ang="0">
                <a:pos x="connsiteX1" y="connsiteY1"/>
              </a:cxn>
              <a:cxn ang="0">
                <a:pos x="connsiteX2" y="connsiteY2"/>
              </a:cxn>
            </a:cxnLst>
            <a:rect l="l" t="t" r="r" b="b"/>
            <a:pathLst>
              <a:path w="2262187" h="3162300">
                <a:moveTo>
                  <a:pt x="0" y="3162300"/>
                </a:moveTo>
                <a:cubicBezTo>
                  <a:pt x="573484" y="2409031"/>
                  <a:pt x="1146969" y="1655763"/>
                  <a:pt x="1524000" y="1128713"/>
                </a:cubicBezTo>
                <a:cubicBezTo>
                  <a:pt x="1901031" y="601663"/>
                  <a:pt x="2081609" y="300831"/>
                  <a:pt x="2262187" y="0"/>
                </a:cubicBezTo>
              </a:path>
            </a:pathLst>
          </a:custGeom>
          <a:noFill/>
          <a:ln w="15875">
            <a:solidFill>
              <a:srgbClr val="BFAFCF"/>
            </a:solidFill>
            <a:prstDash val="dash"/>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9D179DBC-8300-4164-ADFB-32FFAD9094D9}"/>
              </a:ext>
            </a:extLst>
          </p:cNvPr>
          <p:cNvSpPr txBox="1"/>
          <p:nvPr/>
        </p:nvSpPr>
        <p:spPr>
          <a:xfrm>
            <a:off x="6585628" y="2359386"/>
            <a:ext cx="3129871" cy="1015663"/>
          </a:xfrm>
          <a:prstGeom prst="rect">
            <a:avLst/>
          </a:prstGeom>
          <a:noFill/>
        </p:spPr>
        <p:txBody>
          <a:bodyPr wrap="square">
            <a:spAutoFit/>
          </a:bodyPr>
          <a:lstStyle/>
          <a:p>
            <a:pPr marL="117472" indent="-117472" defTabSz="914377">
              <a:buFont typeface="Arial" panose="020B0604020202020204" pitchFamily="34" charset="0"/>
              <a:buChar char="•"/>
            </a:pPr>
            <a:r>
              <a:rPr lang="en-US" sz="1200" dirty="0"/>
              <a:t>DoD </a:t>
            </a:r>
          </a:p>
          <a:p>
            <a:pPr marL="117472" indent="-117472" defTabSz="914377">
              <a:buFont typeface="Arial" panose="020B0604020202020204" pitchFamily="34" charset="0"/>
              <a:buChar char="•"/>
            </a:pPr>
            <a:r>
              <a:rPr lang="en-US" sz="1200" dirty="0"/>
              <a:t>NASA</a:t>
            </a:r>
          </a:p>
          <a:p>
            <a:pPr marL="117472" indent="-117472" defTabSz="914377">
              <a:buFont typeface="Arial" panose="020B0604020202020204" pitchFamily="34" charset="0"/>
              <a:buChar char="•"/>
            </a:pPr>
            <a:r>
              <a:rPr lang="en-US" sz="1200" dirty="0"/>
              <a:t>NIH</a:t>
            </a:r>
          </a:p>
          <a:p>
            <a:pPr marL="117472" indent="-117472" defTabSz="914377">
              <a:buFont typeface="Arial" panose="020B0604020202020204" pitchFamily="34" charset="0"/>
              <a:buChar char="•"/>
            </a:pPr>
            <a:r>
              <a:rPr lang="en-US" sz="1200" dirty="0"/>
              <a:t>HHS – Office of Assistant Secretary for Health (OASH)</a:t>
            </a:r>
          </a:p>
        </p:txBody>
      </p:sp>
      <p:sp>
        <p:nvSpPr>
          <p:cNvPr id="21" name="TextBox 20">
            <a:extLst>
              <a:ext uri="{FF2B5EF4-FFF2-40B4-BE49-F238E27FC236}">
                <a16:creationId xmlns:a16="http://schemas.microsoft.com/office/drawing/2014/main" id="{92830453-41F7-4903-887A-B061361FD4B2}"/>
              </a:ext>
            </a:extLst>
          </p:cNvPr>
          <p:cNvSpPr txBox="1"/>
          <p:nvPr/>
        </p:nvSpPr>
        <p:spPr>
          <a:xfrm>
            <a:off x="6585628" y="1585442"/>
            <a:ext cx="3053672" cy="461665"/>
          </a:xfrm>
          <a:prstGeom prst="rect">
            <a:avLst/>
          </a:prstGeom>
          <a:noFill/>
        </p:spPr>
        <p:txBody>
          <a:bodyPr wrap="square">
            <a:spAutoFit/>
          </a:bodyPr>
          <a:lstStyle/>
          <a:p>
            <a:pPr marL="117472" indent="-117472" defTabSz="914377">
              <a:buFont typeface="Arial" panose="020B0604020202020204" pitchFamily="34" charset="0"/>
              <a:buChar char="•"/>
            </a:pPr>
            <a:r>
              <a:rPr lang="en-US" sz="1200" dirty="0"/>
              <a:t>Department of Defense (DoD) </a:t>
            </a:r>
          </a:p>
          <a:p>
            <a:pPr marL="117472" indent="-117472" defTabSz="914377">
              <a:buFont typeface="Arial" panose="020B0604020202020204" pitchFamily="34" charset="0"/>
              <a:buChar char="•"/>
            </a:pPr>
            <a:r>
              <a:rPr lang="en-US" sz="1200" dirty="0"/>
              <a:t>National Institutes of Health (NIH)</a:t>
            </a:r>
          </a:p>
        </p:txBody>
      </p:sp>
      <p:sp>
        <p:nvSpPr>
          <p:cNvPr id="27" name="TextBox 26">
            <a:extLst>
              <a:ext uri="{FF2B5EF4-FFF2-40B4-BE49-F238E27FC236}">
                <a16:creationId xmlns:a16="http://schemas.microsoft.com/office/drawing/2014/main" id="{22E88D66-7154-4DC7-BCDF-35156FB533D5}"/>
              </a:ext>
            </a:extLst>
          </p:cNvPr>
          <p:cNvSpPr txBox="1"/>
          <p:nvPr/>
        </p:nvSpPr>
        <p:spPr>
          <a:xfrm>
            <a:off x="6585628" y="3326670"/>
            <a:ext cx="3797717" cy="830997"/>
          </a:xfrm>
          <a:prstGeom prst="rect">
            <a:avLst/>
          </a:prstGeom>
          <a:noFill/>
        </p:spPr>
        <p:txBody>
          <a:bodyPr wrap="square">
            <a:spAutoFit/>
          </a:bodyPr>
          <a:lstStyle/>
          <a:p>
            <a:pPr marL="117472" indent="-117472" defTabSz="914377">
              <a:buFont typeface="Arial" panose="020B0604020202020204" pitchFamily="34" charset="0"/>
              <a:buChar char="•"/>
            </a:pPr>
            <a:r>
              <a:rPr lang="en-US" sz="1200" dirty="0"/>
              <a:t>DoD</a:t>
            </a:r>
          </a:p>
          <a:p>
            <a:pPr marL="117472" indent="-117472" defTabSz="914377">
              <a:buFont typeface="Arial" panose="020B0604020202020204" pitchFamily="34" charset="0"/>
              <a:buChar char="•"/>
            </a:pPr>
            <a:r>
              <a:rPr lang="en-US" sz="1200" dirty="0"/>
              <a:t>NASA</a:t>
            </a:r>
          </a:p>
          <a:p>
            <a:pPr marL="117472" indent="-117472" defTabSz="914377">
              <a:buFont typeface="Arial" panose="020B0604020202020204" pitchFamily="34" charset="0"/>
              <a:buChar char="•"/>
            </a:pPr>
            <a:r>
              <a:rPr lang="en-US" sz="1200" dirty="0"/>
              <a:t>NIH </a:t>
            </a:r>
          </a:p>
          <a:p>
            <a:pPr marL="117472" indent="-117472" defTabSz="914377">
              <a:buFont typeface="Arial" panose="020B0604020202020204" pitchFamily="34" charset="0"/>
              <a:buChar char="•"/>
            </a:pPr>
            <a:r>
              <a:rPr lang="en-US" sz="1200" dirty="0"/>
              <a:t>HHS – OASH</a:t>
            </a:r>
          </a:p>
        </p:txBody>
      </p:sp>
      <p:sp>
        <p:nvSpPr>
          <p:cNvPr id="28" name="TextBox 27">
            <a:extLst>
              <a:ext uri="{FF2B5EF4-FFF2-40B4-BE49-F238E27FC236}">
                <a16:creationId xmlns:a16="http://schemas.microsoft.com/office/drawing/2014/main" id="{3EF71EBC-719A-4DF8-AC2D-1F29080080BF}"/>
              </a:ext>
            </a:extLst>
          </p:cNvPr>
          <p:cNvSpPr txBox="1"/>
          <p:nvPr/>
        </p:nvSpPr>
        <p:spPr>
          <a:xfrm>
            <a:off x="6585628" y="4577319"/>
            <a:ext cx="3797717" cy="276999"/>
          </a:xfrm>
          <a:prstGeom prst="rect">
            <a:avLst/>
          </a:prstGeom>
          <a:noFill/>
        </p:spPr>
        <p:txBody>
          <a:bodyPr wrap="square">
            <a:spAutoFit/>
          </a:bodyPr>
          <a:lstStyle/>
          <a:p>
            <a:pPr marL="117472" indent="-117472" defTabSz="914377">
              <a:buFont typeface="Arial" panose="020B0604020202020204" pitchFamily="34" charset="0"/>
              <a:buChar char="•"/>
            </a:pPr>
            <a:r>
              <a:rPr lang="en-US" sz="1200" dirty="0"/>
              <a:t>TBD</a:t>
            </a:r>
          </a:p>
        </p:txBody>
      </p:sp>
      <p:sp>
        <p:nvSpPr>
          <p:cNvPr id="30" name="TextBox 29">
            <a:extLst>
              <a:ext uri="{FF2B5EF4-FFF2-40B4-BE49-F238E27FC236}">
                <a16:creationId xmlns:a16="http://schemas.microsoft.com/office/drawing/2014/main" id="{DB0FE5A0-34EF-481C-B93C-FA7F25F1FC42}"/>
              </a:ext>
            </a:extLst>
          </p:cNvPr>
          <p:cNvSpPr txBox="1"/>
          <p:nvPr/>
        </p:nvSpPr>
        <p:spPr>
          <a:xfrm>
            <a:off x="6585627" y="5274958"/>
            <a:ext cx="3797717" cy="830997"/>
          </a:xfrm>
          <a:prstGeom prst="rect">
            <a:avLst/>
          </a:prstGeom>
          <a:noFill/>
        </p:spPr>
        <p:txBody>
          <a:bodyPr wrap="square">
            <a:spAutoFit/>
          </a:bodyPr>
          <a:lstStyle/>
          <a:p>
            <a:pPr marL="117472" indent="-117472" defTabSz="914377">
              <a:buFont typeface="Arial" panose="020B0604020202020204" pitchFamily="34" charset="0"/>
              <a:buChar char="•"/>
            </a:pPr>
            <a:r>
              <a:rPr lang="en-US" sz="1200" dirty="0"/>
              <a:t>DoD</a:t>
            </a:r>
          </a:p>
          <a:p>
            <a:pPr marL="117472" indent="-117472" defTabSz="914377">
              <a:buFont typeface="Arial" panose="020B0604020202020204" pitchFamily="34" charset="0"/>
              <a:buChar char="•"/>
            </a:pPr>
            <a:r>
              <a:rPr lang="en-US" sz="1200" dirty="0"/>
              <a:t>NASA</a:t>
            </a:r>
          </a:p>
          <a:p>
            <a:pPr marL="117472" indent="-117472" defTabSz="914377">
              <a:buFont typeface="Arial" panose="020B0604020202020204" pitchFamily="34" charset="0"/>
              <a:buChar char="•"/>
            </a:pPr>
            <a:r>
              <a:rPr lang="en-US" sz="1200" dirty="0"/>
              <a:t>NIH</a:t>
            </a:r>
          </a:p>
          <a:p>
            <a:pPr marL="117472" indent="-117472" defTabSz="914377">
              <a:buFont typeface="Arial" panose="020B0604020202020204" pitchFamily="34" charset="0"/>
              <a:buChar char="•"/>
            </a:pPr>
            <a:r>
              <a:rPr lang="en-US" sz="1200" dirty="0"/>
              <a:t>HHS – Strategic National Stockpile (SNS)</a:t>
            </a:r>
          </a:p>
        </p:txBody>
      </p:sp>
      <p:pic>
        <p:nvPicPr>
          <p:cNvPr id="22" name="Picture 4" descr="United States Department of Defense - Wikipedia">
            <a:extLst>
              <a:ext uri="{FF2B5EF4-FFF2-40B4-BE49-F238E27FC236}">
                <a16:creationId xmlns:a16="http://schemas.microsoft.com/office/drawing/2014/main" id="{6D54F9C3-89B7-4F0A-A127-D4B1FF4093A0}"/>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0154391" y="1260650"/>
            <a:ext cx="1515635" cy="1514233"/>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a:extLst>
              <a:ext uri="{FF2B5EF4-FFF2-40B4-BE49-F238E27FC236}">
                <a16:creationId xmlns:a16="http://schemas.microsoft.com/office/drawing/2014/main" id="{23154A1C-549C-4EF1-BD66-647A369F894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9933745" y="2958437"/>
            <a:ext cx="1956927" cy="1636455"/>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History of the NIH Logo | National Institutes of Health (NIH)">
            <a:extLst>
              <a:ext uri="{FF2B5EF4-FFF2-40B4-BE49-F238E27FC236}">
                <a16:creationId xmlns:a16="http://schemas.microsoft.com/office/drawing/2014/main" id="{38C4E598-99ED-43EB-B2A3-78F512A0393A}"/>
              </a:ext>
            </a:extLst>
          </p:cNvPr>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t="18806" b="18779"/>
          <a:stretch/>
        </p:blipFill>
        <p:spPr bwMode="auto">
          <a:xfrm>
            <a:off x="9965510" y="4864895"/>
            <a:ext cx="1893396" cy="11817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25895920"/>
      </p:ext>
    </p:extLst>
  </p:cSld>
  <p:clrMapOvr>
    <a:masterClrMapping/>
  </p:clrMapOvr>
</p:sld>
</file>

<file path=ppt/theme/theme1.xml><?xml version="1.0" encoding="utf-8"?>
<a:theme xmlns:a="http://schemas.openxmlformats.org/drawingml/2006/main" name="Office Theme">
  <a:themeElements>
    <a:clrScheme name="ASPR Branded Color Pallet">
      <a:dk1>
        <a:srgbClr val="000000"/>
      </a:dk1>
      <a:lt1>
        <a:sysClr val="window" lastClr="FFFFFF"/>
      </a:lt1>
      <a:dk2>
        <a:srgbClr val="062E61"/>
      </a:dk2>
      <a:lt2>
        <a:srgbClr val="DDE8F4"/>
      </a:lt2>
      <a:accent1>
        <a:srgbClr val="155197"/>
      </a:accent1>
      <a:accent2>
        <a:srgbClr val="990000"/>
      </a:accent2>
      <a:accent3>
        <a:srgbClr val="AA6404"/>
      </a:accent3>
      <a:accent4>
        <a:srgbClr val="FBD098"/>
      </a:accent4>
      <a:accent5>
        <a:srgbClr val="604878"/>
      </a:accent5>
      <a:accent6>
        <a:srgbClr val="4E8542"/>
      </a:accent6>
      <a:hlink>
        <a:srgbClr val="0000FF"/>
      </a:hlink>
      <a:folHlink>
        <a:srgbClr val="800080"/>
      </a:folHlink>
    </a:clrScheme>
    <a:fontScheme name="ASPR Branded PP Fonts">
      <a:majorFont>
        <a:latin typeface="Arial"/>
        <a:ea typeface=""/>
        <a:cs typeface=""/>
      </a:majorFont>
      <a:minorFont>
        <a:latin typeface="Arial"/>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AE6F2518-B084-4896-AF52-66CC2144AA26}"/>
    </a:ext>
  </a:extLst>
</a:theme>
</file>

<file path=ppt/theme/theme2.xml><?xml version="1.0" encoding="utf-8"?>
<a:theme xmlns:a="http://schemas.openxmlformats.org/drawingml/2006/main" name="1_Office Theme">
  <a:themeElements>
    <a:clrScheme name="ASPR1">
      <a:dk1>
        <a:srgbClr val="102B62"/>
      </a:dk1>
      <a:lt1>
        <a:sysClr val="window" lastClr="FFFFFF"/>
      </a:lt1>
      <a:dk2>
        <a:srgbClr val="1F497D"/>
      </a:dk2>
      <a:lt2>
        <a:srgbClr val="EEECE1"/>
      </a:lt2>
      <a:accent1>
        <a:srgbClr val="5482E1"/>
      </a:accent1>
      <a:accent2>
        <a:srgbClr val="C9C9C9"/>
      </a:accent2>
      <a:accent3>
        <a:srgbClr val="00BCB8"/>
      </a:accent3>
      <a:accent4>
        <a:srgbClr val="C15853"/>
      </a:accent4>
      <a:accent5>
        <a:srgbClr val="BACCF3"/>
      </a:accent5>
      <a:accent6>
        <a:srgbClr val="B7FFFF"/>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Office Theme">
  <a:themeElements>
    <a:clrScheme name="ASPR1">
      <a:dk1>
        <a:srgbClr val="102B62"/>
      </a:dk1>
      <a:lt1>
        <a:sysClr val="window" lastClr="FFFFFF"/>
      </a:lt1>
      <a:dk2>
        <a:srgbClr val="1F497D"/>
      </a:dk2>
      <a:lt2>
        <a:srgbClr val="EEECE1"/>
      </a:lt2>
      <a:accent1>
        <a:srgbClr val="5482E1"/>
      </a:accent1>
      <a:accent2>
        <a:srgbClr val="C9C9C9"/>
      </a:accent2>
      <a:accent3>
        <a:srgbClr val="00BCB8"/>
      </a:accent3>
      <a:accent4>
        <a:srgbClr val="C15853"/>
      </a:accent4>
      <a:accent5>
        <a:srgbClr val="BACCF3"/>
      </a:accent5>
      <a:accent6>
        <a:srgbClr val="B7FFFF"/>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ASPR Branded Color Pallet">
      <a:dk1>
        <a:srgbClr val="000000"/>
      </a:dk1>
      <a:lt1>
        <a:sysClr val="window" lastClr="FFFFFF"/>
      </a:lt1>
      <a:dk2>
        <a:srgbClr val="062E61"/>
      </a:dk2>
      <a:lt2>
        <a:srgbClr val="DDE8F4"/>
      </a:lt2>
      <a:accent1>
        <a:srgbClr val="155197"/>
      </a:accent1>
      <a:accent2>
        <a:srgbClr val="990000"/>
      </a:accent2>
      <a:accent3>
        <a:srgbClr val="AA6404"/>
      </a:accent3>
      <a:accent4>
        <a:srgbClr val="FBD098"/>
      </a:accent4>
      <a:accent5>
        <a:srgbClr val="604878"/>
      </a:accent5>
      <a:accent6>
        <a:srgbClr val="4E8542"/>
      </a:accent6>
      <a:hlink>
        <a:srgbClr val="0000FF"/>
      </a:hlink>
      <a:folHlink>
        <a:srgbClr val="800080"/>
      </a:folHlink>
    </a:clrScheme>
    <a:fontScheme name="ASPR Branded PP Fonts">
      <a:majorFont>
        <a:latin typeface="Arial"/>
        <a:ea typeface=""/>
        <a:cs typeface=""/>
      </a:majorFont>
      <a:minorFont>
        <a:latin typeface="Arial"/>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AE6F2518-B084-4896-AF52-66CC2144AA26}"/>
    </a:ext>
  </a:extLst>
</a:theme>
</file>

<file path=ppt/theme/theme6.xml><?xml version="1.0" encoding="utf-8"?>
<a:theme xmlns:a="http://schemas.openxmlformats.org/drawingml/2006/main" name="Office Theme">
  <a:themeElements>
    <a:clrScheme name="ASPR Branded Color Pallet">
      <a:dk1>
        <a:srgbClr val="000000"/>
      </a:dk1>
      <a:lt1>
        <a:sysClr val="window" lastClr="FFFFFF"/>
      </a:lt1>
      <a:dk2>
        <a:srgbClr val="062E61"/>
      </a:dk2>
      <a:lt2>
        <a:srgbClr val="DDE8F4"/>
      </a:lt2>
      <a:accent1>
        <a:srgbClr val="155197"/>
      </a:accent1>
      <a:accent2>
        <a:srgbClr val="990000"/>
      </a:accent2>
      <a:accent3>
        <a:srgbClr val="AA6404"/>
      </a:accent3>
      <a:accent4>
        <a:srgbClr val="FBD098"/>
      </a:accent4>
      <a:accent5>
        <a:srgbClr val="604878"/>
      </a:accent5>
      <a:accent6>
        <a:srgbClr val="4E8542"/>
      </a:accent6>
      <a:hlink>
        <a:srgbClr val="0000FF"/>
      </a:hlink>
      <a:folHlink>
        <a:srgbClr val="800080"/>
      </a:folHlink>
    </a:clrScheme>
    <a:fontScheme name="ASPR Branded PP Fonts">
      <a:majorFont>
        <a:latin typeface="Arial"/>
        <a:ea typeface=""/>
        <a:cs typeface=""/>
      </a:majorFont>
      <a:minorFont>
        <a:latin typeface="Arial"/>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AE6F2518-B084-4896-AF52-66CC2144AA26}"/>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Image xmlns="d438c393-6b77-4c89-a428-f9dd15a0bacd" xsi:nil="true"/>
    <ExampleVideo_x002f_Usage xmlns="d438c393-6b77-4c89-a428-f9dd15a0bacd">
      <Url xsi:nil="true"/>
      <Description xsi:nil="true"/>
    </ExampleVideo_x002f_Usage>
    <Comment xmlns="d438c393-6b77-4c89-a428-f9dd15a0bacd"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1845EEA0A5C14B4484EAB55160285627" ma:contentTypeVersion="14" ma:contentTypeDescription="Create a new document." ma:contentTypeScope="" ma:versionID="ebaad2a2bda99af66a2ddb392b42f683">
  <xsd:schema xmlns:xsd="http://www.w3.org/2001/XMLSchema" xmlns:xs="http://www.w3.org/2001/XMLSchema" xmlns:p="http://schemas.microsoft.com/office/2006/metadata/properties" xmlns:ns2="d438c393-6b77-4c89-a428-f9dd15a0bacd" xmlns:ns3="22a6d6b6-b0df-4c66-a7de-b04e861007cd" targetNamespace="http://schemas.microsoft.com/office/2006/metadata/properties" ma:root="true" ma:fieldsID="c3b467892794e3b2bc7a1405ef47d6ea" ns2:_="" ns3:_="">
    <xsd:import namespace="d438c393-6b77-4c89-a428-f9dd15a0bacd"/>
    <xsd:import namespace="22a6d6b6-b0df-4c66-a7de-b04e861007cd"/>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3:SharedWithUsers" minOccurs="0"/>
                <xsd:element ref="ns3:SharedWithDetails" minOccurs="0"/>
                <xsd:element ref="ns2:MediaServiceLocation" minOccurs="0"/>
                <xsd:element ref="ns2:ExampleVideo_x002f_Usage" minOccurs="0"/>
                <xsd:element ref="ns2:Image" minOccurs="0"/>
                <xsd:element ref="ns2:Comment" minOccurs="0"/>
                <xsd:element ref="ns2: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438c393-6b77-4c89-a428-f9dd15a0bacd"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ExampleVideo_x002f_Usage" ma:index="18" nillable="true" ma:displayName="Example Video/Usage" ma:description="enter link to location example usage and/or Shutterstock source" ma:format="Hyperlink" ma:internalName="ExampleVideo_x002f_Usage">
      <xsd:complexType>
        <xsd:complexContent>
          <xsd:extension base="dms:URL">
            <xsd:sequence>
              <xsd:element name="Url" type="dms:ValidUrl" minOccurs="0" nillable="true"/>
              <xsd:element name="Description" type="xsd:string" nillable="true"/>
            </xsd:sequence>
          </xsd:extension>
        </xsd:complexContent>
      </xsd:complexType>
    </xsd:element>
    <xsd:element name="Image" ma:index="19" nillable="true" ma:displayName="Image" ma:description="still frame image of the video" ma:format="Thumbnail" ma:internalName="Image">
      <xsd:simpleType>
        <xsd:restriction base="dms:Unknown"/>
      </xsd:simpleType>
    </xsd:element>
    <xsd:element name="Comment" ma:index="20" nillable="true" ma:displayName="Comment" ma:format="Dropdown" ma:internalName="Comment">
      <xsd:simpleType>
        <xsd:restriction base="dms:Text">
          <xsd:maxLength value="255"/>
        </xsd:restriction>
      </xsd:simpleType>
    </xsd:element>
    <xsd:element name="MediaLengthInSeconds" ma:index="21"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22a6d6b6-b0df-4c66-a7de-b04e861007cd" elementFormDefault="qualified">
    <xsd:import namespace="http://schemas.microsoft.com/office/2006/documentManagement/types"/>
    <xsd:import namespace="http://schemas.microsoft.com/office/infopath/2007/PartnerControls"/>
    <xsd:element name="SharedWithUsers" ma:index="15"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6"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913F262C-7C80-4A2C-B381-E6954CF7A6D4}">
  <ds:schemaRefs>
    <ds:schemaRef ds:uri="http://purl.org/dc/elements/1.1/"/>
    <ds:schemaRef ds:uri="http://schemas.microsoft.com/office/infopath/2007/PartnerControls"/>
    <ds:schemaRef ds:uri="http://schemas.openxmlformats.org/package/2006/metadata/core-properties"/>
    <ds:schemaRef ds:uri="http://purl.org/dc/terms/"/>
    <ds:schemaRef ds:uri="http://schemas.microsoft.com/office/2006/metadata/properties"/>
    <ds:schemaRef ds:uri="22a6d6b6-b0df-4c66-a7de-b04e861007cd"/>
    <ds:schemaRef ds:uri="http://schemas.microsoft.com/office/2006/documentManagement/types"/>
    <ds:schemaRef ds:uri="d438c393-6b77-4c89-a428-f9dd15a0bacd"/>
    <ds:schemaRef ds:uri="http://www.w3.org/XML/1998/namespace"/>
    <ds:schemaRef ds:uri="http://purl.org/dc/dcmitype/"/>
  </ds:schemaRefs>
</ds:datastoreItem>
</file>

<file path=customXml/itemProps2.xml><?xml version="1.0" encoding="utf-8"?>
<ds:datastoreItem xmlns:ds="http://schemas.openxmlformats.org/officeDocument/2006/customXml" ds:itemID="{6AA51082-1737-4F0C-A4CE-A94DFF6AC9A7}">
  <ds:schemaRefs>
    <ds:schemaRef ds:uri="http://schemas.microsoft.com/sharepoint/v3/contenttype/forms"/>
  </ds:schemaRefs>
</ds:datastoreItem>
</file>

<file path=customXml/itemProps3.xml><?xml version="1.0" encoding="utf-8"?>
<ds:datastoreItem xmlns:ds="http://schemas.openxmlformats.org/officeDocument/2006/customXml" ds:itemID="{E01B7117-50CA-46D5-BC16-C9AF6EE4C0EF}">
  <ds:schemaRefs>
    <ds:schemaRef ds:uri="22a6d6b6-b0df-4c66-a7de-b04e861007cd"/>
    <ds:schemaRef ds:uri="d438c393-6b77-4c89-a428-f9dd15a0bacd"/>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emplate/>
  <TotalTime>420</TotalTime>
  <Words>3436</Words>
  <Application>Microsoft Office PowerPoint</Application>
  <PresentationFormat>Widescreen</PresentationFormat>
  <Paragraphs>297</Paragraphs>
  <Slides>18</Slides>
  <Notes>17</Notes>
  <HiddenSlides>0</HiddenSlides>
  <MMClips>0</MMClips>
  <ScaleCrop>false</ScaleCrop>
  <HeadingPairs>
    <vt:vector size="6" baseType="variant">
      <vt:variant>
        <vt:lpstr>Fonts Used</vt:lpstr>
      </vt:variant>
      <vt:variant>
        <vt:i4>7</vt:i4>
      </vt:variant>
      <vt:variant>
        <vt:lpstr>Theme</vt:lpstr>
      </vt:variant>
      <vt:variant>
        <vt:i4>6</vt:i4>
      </vt:variant>
      <vt:variant>
        <vt:lpstr>Slide Titles</vt:lpstr>
      </vt:variant>
      <vt:variant>
        <vt:i4>18</vt:i4>
      </vt:variant>
    </vt:vector>
  </HeadingPairs>
  <TitlesOfParts>
    <vt:vector size="31" baseType="lpstr">
      <vt:lpstr>Arial</vt:lpstr>
      <vt:lpstr>Calibri</vt:lpstr>
      <vt:lpstr>Century Gothic</vt:lpstr>
      <vt:lpstr>Monotype Sorts</vt:lpstr>
      <vt:lpstr>Rift Bold</vt:lpstr>
      <vt:lpstr>Roboto</vt:lpstr>
      <vt:lpstr>Wingdings</vt:lpstr>
      <vt:lpstr>Office Theme</vt:lpstr>
      <vt:lpstr>1_Office Theme</vt:lpstr>
      <vt:lpstr>2_Office Theme</vt:lpstr>
      <vt:lpstr>3_Office Theme</vt:lpstr>
      <vt:lpstr>Office Theme</vt:lpstr>
      <vt:lpstr>Office Theme</vt:lpstr>
      <vt:lpstr>A Threat Agnostic Approach to Treating Injuries with Host Directed Therapeutics</vt:lpstr>
      <vt:lpstr>The BARDA Model</vt:lpstr>
      <vt:lpstr>ASPR Key Priorities</vt:lpstr>
      <vt:lpstr>Why a threat agnostic approach?</vt:lpstr>
      <vt:lpstr>Pathway to Mitigating the Next Unknown Threat</vt:lpstr>
      <vt:lpstr>Radiological/Nuclear MCMs Program</vt:lpstr>
      <vt:lpstr>Radiological and Nuclear Portfolio Product Development</vt:lpstr>
      <vt:lpstr>Radiological and Nuclear Portfolio Product Development</vt:lpstr>
      <vt:lpstr>Radiological and Nuclear Portfolio Product Development</vt:lpstr>
      <vt:lpstr>PowerPoint Presentation</vt:lpstr>
      <vt:lpstr>Radiation Injury - 10 kiloton nuclear detonation modeling - </vt:lpstr>
      <vt:lpstr>Understanding the Shared Pathophysiology</vt:lpstr>
      <vt:lpstr>Threat Agnostic MCM Development Efforts  Blood Activities</vt:lpstr>
      <vt:lpstr>Threat Agnostic MCM Development Efforts  Homeostasis Activities</vt:lpstr>
      <vt:lpstr>Next Steps in RadNuc Threat Agnostic Arena </vt:lpstr>
      <vt:lpstr>BAA: AOI #4: Radiological/Nuclear Medical Countermeasures</vt:lpstr>
      <vt:lpstr>PowerPoint Presentation</vt:lpstr>
      <vt:lpstr>Questions?</vt:lpstr>
    </vt:vector>
  </TitlesOfParts>
  <Company>HHS ASPR</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ASPR PowerPoint Presentation Template</dc:title>
  <dc:subject>ASPR PowerPoint Presentation Template</dc:subject>
  <dc:creator>Gross, Stephanie (OS/ASPR/OEA)</dc:creator>
  <cp:keywords>ASPR PowerPoint Presentation Template</cp:keywords>
  <cp:lastModifiedBy>Bergmann, Julie (OS/ASPR/BARDA)</cp:lastModifiedBy>
  <cp:revision>56</cp:revision>
  <dcterms:created xsi:type="dcterms:W3CDTF">2021-09-14T18:12:50Z</dcterms:created>
  <dcterms:modified xsi:type="dcterms:W3CDTF">2022-06-28T21:18:16Z</dcterms:modified>
  <cp:category>Template</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0x0101001845EEA0A5C14B4484EAB55160285627</vt:lpwstr>
  </property>
</Properties>
</file>